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ags/tag2.xml" ContentType="application/vnd.openxmlformats-officedocument.presentationml.tags+xml"/>
  <Override PartName="/ppt/notesSlides/notesSlide1.xml" ContentType="application/vnd.openxmlformats-officedocument.presentationml.notesSlide+xml"/>
  <Override PartName="/ppt/tags/tag3.xml" ContentType="application/vnd.openxmlformats-officedocument.presentationml.tags+xml"/>
  <Override PartName="/ppt/notesSlides/notesSlide2.xml" ContentType="application/vnd.openxmlformats-officedocument.presentationml.notesSlide+xml"/>
  <Override PartName="/ppt/tags/tag4.xml" ContentType="application/vnd.openxmlformats-officedocument.presentationml.tags+xml"/>
  <Override PartName="/ppt/notesSlides/notesSlide3.xml" ContentType="application/vnd.openxmlformats-officedocument.presentationml.notesSlide+xml"/>
  <Override PartName="/ppt/tags/tag5.xml" ContentType="application/vnd.openxmlformats-officedocument.presentationml.tags+xml"/>
  <Override PartName="/ppt/notesSlides/notesSlide4.xml" ContentType="application/vnd.openxmlformats-officedocument.presentationml.notesSlide+xml"/>
  <Override PartName="/ppt/tags/tag6.xml" ContentType="application/vnd.openxmlformats-officedocument.presentationml.tags+xml"/>
  <Override PartName="/ppt/notesSlides/notesSlide5.xml" ContentType="application/vnd.openxmlformats-officedocument.presentationml.notesSlide+xml"/>
  <Override PartName="/ppt/tags/tag7.xml" ContentType="application/vnd.openxmlformats-officedocument.presentationml.tags+xml"/>
  <Override PartName="/ppt/notesSlides/notesSlide6.xml" ContentType="application/vnd.openxmlformats-officedocument.presentationml.notesSlide+xml"/>
  <Override PartName="/ppt/tags/tag8.xml" ContentType="application/vnd.openxmlformats-officedocument.presentationml.tags+xml"/>
  <Override PartName="/ppt/notesSlides/notesSlide7.xml" ContentType="application/vnd.openxmlformats-officedocument.presentationml.notesSlide+xml"/>
  <Override PartName="/ppt/tags/tag9.xml" ContentType="application/vnd.openxmlformats-officedocument.presentationml.tags+xml"/>
  <Override PartName="/ppt/notesSlides/notesSlide8.xml" ContentType="application/vnd.openxmlformats-officedocument.presentationml.notesSlide+xml"/>
  <Override PartName="/ppt/tags/tag10.xml" ContentType="application/vnd.openxmlformats-officedocument.presentationml.tags+xml"/>
  <Override PartName="/ppt/notesSlides/notesSlide9.xml" ContentType="application/vnd.openxmlformats-officedocument.presentationml.notesSlide+xml"/>
  <Override PartName="/ppt/tags/tag11.xml" ContentType="application/vnd.openxmlformats-officedocument.presentationml.tags+xml"/>
  <Override PartName="/ppt/notesSlides/notesSlide10.xml" ContentType="application/vnd.openxmlformats-officedocument.presentationml.notesSlide+xml"/>
  <Override PartName="/ppt/tags/tag12.xml" ContentType="application/vnd.openxmlformats-officedocument.presentationml.tags+xml"/>
  <Override PartName="/ppt/notesSlides/notesSlide11.xml" ContentType="application/vnd.openxmlformats-officedocument.presentationml.notesSlide+xml"/>
  <Override PartName="/ppt/tags/tag13.xml" ContentType="application/vnd.openxmlformats-officedocument.presentationml.tags+xml"/>
  <Override PartName="/ppt/notesSlides/notesSlide12.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xml" ContentType="application/vnd.openxmlformats-officedocument.themeOverride+xml"/>
  <Override PartName="/ppt/tags/tag14.xml" ContentType="application/vnd.openxmlformats-officedocument.presentationml.tags+xml"/>
  <Override PartName="/ppt/notesSlides/notesSlide13.xml" ContentType="application/vnd.openxmlformats-officedocument.presentationml.notesSlide+xml"/>
  <Override PartName="/ppt/tags/tag15.xml" ContentType="application/vnd.openxmlformats-officedocument.presentationml.tags+xml"/>
  <Override PartName="/ppt/notesSlides/notesSlide14.xml" ContentType="application/vnd.openxmlformats-officedocument.presentationml.notesSlide+xml"/>
  <Override PartName="/ppt/tags/tag16.xml" ContentType="application/vnd.openxmlformats-officedocument.presentationml.tags+xml"/>
  <Override PartName="/ppt/notesSlides/notesSlide15.xml" ContentType="application/vnd.openxmlformats-officedocument.presentationml.notesSlide+xml"/>
  <Override PartName="/ppt/tags/tag17.xml" ContentType="application/vnd.openxmlformats-officedocument.presentationml.tags+xml"/>
  <Override PartName="/ppt/notesSlides/notesSlide16.xml" ContentType="application/vnd.openxmlformats-officedocument.presentationml.notesSlide+xml"/>
  <Override PartName="/ppt/tags/tag18.xml" ContentType="application/vnd.openxmlformats-officedocument.presentationml.tags+xml"/>
  <Override PartName="/ppt/notesSlides/notesSlide17.xml" ContentType="application/vnd.openxmlformats-officedocument.presentationml.notesSlide+xml"/>
  <Override PartName="/ppt/tags/tag19.xml" ContentType="application/vnd.openxmlformats-officedocument.presentationml.tags+xml"/>
  <Override PartName="/ppt/notesSlides/notesSlide18.xml" ContentType="application/vnd.openxmlformats-officedocument.presentationml.notesSlide+xml"/>
  <Override PartName="/ppt/tags/tag20.xml" ContentType="application/vnd.openxmlformats-officedocument.presentationml.tags+xml"/>
  <Override PartName="/ppt/notesSlides/notesSlide19.xml" ContentType="application/vnd.openxmlformats-officedocument.presentationml.notesSlide+xml"/>
  <Override PartName="/ppt/tags/tag21.xml" ContentType="application/vnd.openxmlformats-officedocument.presentationml.tags+xml"/>
  <Override PartName="/ppt/notesSlides/notesSlide20.xml" ContentType="application/vnd.openxmlformats-officedocument.presentationml.notesSlide+xml"/>
  <Override PartName="/ppt/tags/tag22.xml" ContentType="application/vnd.openxmlformats-officedocument.presentationml.tags+xml"/>
  <Override PartName="/ppt/notesSlides/notesSlide21.xml" ContentType="application/vnd.openxmlformats-officedocument.presentationml.notesSlide+xml"/>
  <Override PartName="/ppt/tags/tag23.xml" ContentType="application/vnd.openxmlformats-officedocument.presentationml.tags+xml"/>
  <Override PartName="/ppt/notesSlides/notesSlide22.xml" ContentType="application/vnd.openxmlformats-officedocument.presentationml.notesSlide+xml"/>
  <Override PartName="/ppt/tags/tag24.xml" ContentType="application/vnd.openxmlformats-officedocument.presentationml.tags+xml"/>
  <Override PartName="/ppt/notesSlides/notesSlide23.xml" ContentType="application/vnd.openxmlformats-officedocument.presentationml.notesSlide+xml"/>
  <Override PartName="/ppt/tags/tag25.xml" ContentType="application/vnd.openxmlformats-officedocument.presentationml.tags+xml"/>
  <Override PartName="/ppt/notesSlides/notesSlide24.xml" ContentType="application/vnd.openxmlformats-officedocument.presentationml.notesSlide+xml"/>
  <Override PartName="/ppt/tags/tag26.xml" ContentType="application/vnd.openxmlformats-officedocument.presentationml.tags+xml"/>
  <Override PartName="/ppt/notesSlides/notesSlide25.xml" ContentType="application/vnd.openxmlformats-officedocument.presentationml.notesSlide+xml"/>
  <Override PartName="/ppt/tags/tag27.xml" ContentType="application/vnd.openxmlformats-officedocument.presentationml.tags+xml"/>
  <Override PartName="/ppt/notesSlides/notesSlide26.xml" ContentType="application/vnd.openxmlformats-officedocument.presentationml.notesSlide+xml"/>
  <Override PartName="/ppt/tags/tag28.xml" ContentType="application/vnd.openxmlformats-officedocument.presentationml.tags+xml"/>
  <Override PartName="/ppt/notesSlides/notesSlide27.xml" ContentType="application/vnd.openxmlformats-officedocument.presentationml.notesSlide+xml"/>
  <Override PartName="/ppt/tags/tag29.xml" ContentType="application/vnd.openxmlformats-officedocument.presentationml.tags+xml"/>
  <Override PartName="/ppt/notesSlides/notesSlide28.xml" ContentType="application/vnd.openxmlformats-officedocument.presentationml.notesSlide+xml"/>
  <Override PartName="/ppt/tags/tag30.xml" ContentType="application/vnd.openxmlformats-officedocument.presentationml.tags+xml"/>
  <Override PartName="/ppt/notesSlides/notesSlide29.xml" ContentType="application/vnd.openxmlformats-officedocument.presentationml.notesSlide+xml"/>
  <Override PartName="/ppt/tags/tag31.xml" ContentType="application/vnd.openxmlformats-officedocument.presentationml.tags+xml"/>
  <Override PartName="/ppt/notesSlides/notesSlide30.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2.xml" ContentType="application/vnd.openxmlformats-officedocument.themeOverr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theme/themeOverride3.xml" ContentType="application/vnd.openxmlformats-officedocument.themeOverride+xml"/>
  <Override PartName="/ppt/tags/tag32.xml" ContentType="application/vnd.openxmlformats-officedocument.presentationml.tags+xml"/>
  <Override PartName="/ppt/notesSlides/notesSlide31.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theme/themeOverride4.xml" ContentType="application/vnd.openxmlformats-officedocument.themeOverr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theme/themeOverride5.xml" ContentType="application/vnd.openxmlformats-officedocument.themeOverride+xml"/>
  <Override PartName="/ppt/tags/tag33.xml" ContentType="application/vnd.openxmlformats-officedocument.presentationml.tags+xml"/>
  <Override PartName="/ppt/notesSlides/notesSlide32.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theme/themeOverride6.xml" ContentType="application/vnd.openxmlformats-officedocument.themeOverride+xml"/>
  <Override PartName="/ppt/tags/tag34.xml" ContentType="application/vnd.openxmlformats-officedocument.presentationml.tags+xml"/>
  <Override PartName="/ppt/notesSlides/notesSlide33.xml" ContentType="application/vnd.openxmlformats-officedocument.presentationml.notesSlide+xml"/>
  <Override PartName="/ppt/tags/tag35.xml" ContentType="application/vnd.openxmlformats-officedocument.presentationml.tags+xml"/>
  <Override PartName="/ppt/notesSlides/notesSlide34.xml" ContentType="application/vnd.openxmlformats-officedocument.presentationml.notesSlide+xml"/>
  <Override PartName="/ppt/tags/tag36.xml" ContentType="application/vnd.openxmlformats-officedocument.presentationml.tags+xml"/>
  <Override PartName="/ppt/notesSlides/notesSlide35.xml" ContentType="application/vnd.openxmlformats-officedocument.presentationml.notesSlide+xml"/>
  <Override PartName="/ppt/tags/tag37.xml" ContentType="application/vnd.openxmlformats-officedocument.presentationml.tags+xml"/>
  <Override PartName="/ppt/notesSlides/notesSlide36.xml" ContentType="application/vnd.openxmlformats-officedocument.presentationml.notesSlide+xml"/>
  <Override PartName="/ppt/tags/tag38.xml" ContentType="application/vnd.openxmlformats-officedocument.presentationml.tags+xml"/>
  <Override PartName="/ppt/notesSlides/notesSlide37.xml" ContentType="application/vnd.openxmlformats-officedocument.presentationml.notesSlide+xml"/>
  <Override PartName="/ppt/tags/tag39.xml" ContentType="application/vnd.openxmlformats-officedocument.presentationml.tags+xml"/>
  <Override PartName="/ppt/notesSlides/notesSlide38.xml" ContentType="application/vnd.openxmlformats-officedocument.presentationml.notesSlide+xml"/>
  <Override PartName="/ppt/tags/tag40.xml" ContentType="application/vnd.openxmlformats-officedocument.presentationml.tags+xml"/>
  <Override PartName="/ppt/notesSlides/notesSlide39.xml" ContentType="application/vnd.openxmlformats-officedocument.presentationml.notesSlide+xml"/>
  <Override PartName="/ppt/tags/tag41.xml" ContentType="application/vnd.openxmlformats-officedocument.presentationml.tags+xml"/>
  <Override PartName="/ppt/notesSlides/notesSlide40.xml" ContentType="application/vnd.openxmlformats-officedocument.presentationml.notesSlide+xml"/>
  <Override PartName="/ppt/tags/tag42.xml" ContentType="application/vnd.openxmlformats-officedocument.presentationml.tags+xml"/>
  <Override PartName="/ppt/notesSlides/notesSlide41.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43"/>
  </p:notesMasterIdLst>
  <p:handoutMasterIdLst>
    <p:handoutMasterId r:id="rId44"/>
  </p:handoutMasterIdLst>
  <p:sldIdLst>
    <p:sldId id="257" r:id="rId2"/>
    <p:sldId id="300" r:id="rId3"/>
    <p:sldId id="260" r:id="rId4"/>
    <p:sldId id="259" r:id="rId5"/>
    <p:sldId id="262" r:id="rId6"/>
    <p:sldId id="263" r:id="rId7"/>
    <p:sldId id="264" r:id="rId8"/>
    <p:sldId id="265" r:id="rId9"/>
    <p:sldId id="266" r:id="rId10"/>
    <p:sldId id="267" r:id="rId11"/>
    <p:sldId id="268" r:id="rId12"/>
    <p:sldId id="269" r:id="rId13"/>
    <p:sldId id="270" r:id="rId14"/>
    <p:sldId id="271" r:id="rId15"/>
    <p:sldId id="272" r:id="rId16"/>
    <p:sldId id="273" r:id="rId17"/>
    <p:sldId id="274" r:id="rId18"/>
    <p:sldId id="275" r:id="rId19"/>
    <p:sldId id="276" r:id="rId20"/>
    <p:sldId id="277" r:id="rId21"/>
    <p:sldId id="278" r:id="rId22"/>
    <p:sldId id="279" r:id="rId23"/>
    <p:sldId id="280" r:id="rId24"/>
    <p:sldId id="281" r:id="rId25"/>
    <p:sldId id="282" r:id="rId26"/>
    <p:sldId id="283" r:id="rId27"/>
    <p:sldId id="284" r:id="rId28"/>
    <p:sldId id="285" r:id="rId29"/>
    <p:sldId id="286" r:id="rId30"/>
    <p:sldId id="287" r:id="rId31"/>
    <p:sldId id="288" r:id="rId32"/>
    <p:sldId id="289" r:id="rId33"/>
    <p:sldId id="291" r:id="rId34"/>
    <p:sldId id="290" r:id="rId35"/>
    <p:sldId id="292" r:id="rId36"/>
    <p:sldId id="295" r:id="rId37"/>
    <p:sldId id="296" r:id="rId38"/>
    <p:sldId id="297" r:id="rId39"/>
    <p:sldId id="298" r:id="rId40"/>
    <p:sldId id="299" r:id="rId41"/>
    <p:sldId id="294" r:id="rId42"/>
  </p:sldIdLst>
  <p:sldSz cx="12192000" cy="6858000"/>
  <p:notesSz cx="6858000" cy="9144000"/>
  <p:custDataLst>
    <p:tags r:id="rId45"/>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37" userDrawn="1">
          <p15:clr>
            <a:srgbClr val="A4A3A4"/>
          </p15:clr>
        </p15:guide>
        <p15:guide id="2" pos="3863"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79180"/>
    <a:srgbClr val="1D7C5A"/>
    <a:srgbClr val="1D4C61"/>
    <a:srgbClr val="72B332"/>
    <a:srgbClr val="3F5085"/>
    <a:srgbClr val="005E5E"/>
    <a:srgbClr val="4E9B98"/>
    <a:srgbClr val="44B093"/>
    <a:srgbClr val="016F6C"/>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8016" autoAdjust="0"/>
    <p:restoredTop sz="94660"/>
  </p:normalViewPr>
  <p:slideViewPr>
    <p:cSldViewPr snapToGrid="0" showGuides="1">
      <p:cViewPr varScale="1">
        <p:scale>
          <a:sx n="114" d="100"/>
          <a:sy n="114" d="100"/>
        </p:scale>
        <p:origin x="300" y="108"/>
      </p:cViewPr>
      <p:guideLst>
        <p:guide orient="horz" pos="2137"/>
        <p:guide pos="3863"/>
      </p:guideLst>
    </p:cSldViewPr>
  </p:slideViewPr>
  <p:notesTextViewPr>
    <p:cViewPr>
      <p:scale>
        <a:sx n="1" d="1"/>
        <a:sy n="1" d="1"/>
      </p:scale>
      <p:origin x="0" y="0"/>
    </p:cViewPr>
  </p:notesTextViewPr>
  <p:notesViewPr>
    <p:cSldViewPr snapToGrid="0" showGuides="1">
      <p:cViewPr varScale="1">
        <p:scale>
          <a:sx n="92" d="100"/>
          <a:sy n="92" d="100"/>
        </p:scale>
        <p:origin x="3816" y="58"/>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viewProps" Target="viewProps.xml"/><Relationship Id="rId50" Type="http://schemas.microsoft.com/office/2015/10/relationships/revisionInfo" Target="revisionInfo.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presProps" Target="pres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slide" Target="slides/slide40.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tags" Target="tags/tag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tableStyles" Target="tableStyle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handoutMaster" Target="handoutMasters/handoutMaster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notesMaster" Target="notesMasters/notesMaster1.xml"/><Relationship Id="rId48" Type="http://schemas.openxmlformats.org/officeDocument/2006/relationships/theme" Target="theme/theme1.xml"/><Relationship Id="rId8" Type="http://schemas.openxmlformats.org/officeDocument/2006/relationships/slide" Target="slides/slide7.xml"/></Relationships>
</file>

<file path=ppt/charts/_rels/chart1.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3.xml"/><Relationship Id="rId1" Type="http://schemas.microsoft.com/office/2011/relationships/chartStyle" Target="style3.xml"/><Relationship Id="rId4"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3" Type="http://schemas.openxmlformats.org/officeDocument/2006/relationships/themeOverride" Target="../theme/themeOverride4.xml"/><Relationship Id="rId2" Type="http://schemas.microsoft.com/office/2011/relationships/chartColorStyle" Target="colors4.xml"/><Relationship Id="rId1" Type="http://schemas.microsoft.com/office/2011/relationships/chartStyle" Target="style4.xml"/><Relationship Id="rId4"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3" Type="http://schemas.openxmlformats.org/officeDocument/2006/relationships/themeOverride" Target="../theme/themeOverride5.xml"/><Relationship Id="rId2" Type="http://schemas.microsoft.com/office/2011/relationships/chartColorStyle" Target="colors5.xml"/><Relationship Id="rId1" Type="http://schemas.microsoft.com/office/2011/relationships/chartStyle" Target="style5.xml"/><Relationship Id="rId4"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3" Type="http://schemas.openxmlformats.org/officeDocument/2006/relationships/themeOverride" Target="../theme/themeOverride6.xml"/><Relationship Id="rId2" Type="http://schemas.microsoft.com/office/2011/relationships/chartColorStyle" Target="colors6.xml"/><Relationship Id="rId1" Type="http://schemas.microsoft.com/office/2011/relationships/chartStyle" Target="style6.xml"/><Relationship Id="rId4" Type="http://schemas.openxmlformats.org/officeDocument/2006/relationships/package" Target="../embeddings/Microsoft_Excel_Worksheet5.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pieChart>
        <c:varyColors val="1"/>
        <c:ser>
          <c:idx val="0"/>
          <c:order val="0"/>
          <c:tx>
            <c:strRef>
              <c:f>Sheet1!$B$1</c:f>
              <c:strCache>
                <c:ptCount val="1"/>
                <c:pt idx="0">
                  <c:v>故障数</c:v>
                </c:pt>
              </c:strCache>
            </c:strRef>
          </c:tx>
          <c:dPt>
            <c:idx val="0"/>
            <c:bubble3D val="0"/>
            <c:spPr>
              <a:solidFill>
                <a:srgbClr val="1D4C61"/>
              </a:solidFill>
              <a:ln w="19050">
                <a:solidFill>
                  <a:schemeClr val="lt1"/>
                </a:solidFill>
              </a:ln>
              <a:effectLst/>
            </c:spPr>
            <c:extLst>
              <c:ext xmlns:c16="http://schemas.microsoft.com/office/drawing/2014/chart" uri="{C3380CC4-5D6E-409C-BE32-E72D297353CC}">
                <c16:uniqueId val="{00000001-F8AE-43B4-86AD-CF2C9818C315}"/>
              </c:ext>
            </c:extLst>
          </c:dPt>
          <c:dPt>
            <c:idx val="1"/>
            <c:bubble3D val="0"/>
            <c:spPr>
              <a:solidFill>
                <a:srgbClr val="049A86"/>
              </a:solidFill>
              <a:ln w="19050">
                <a:solidFill>
                  <a:schemeClr val="lt1"/>
                </a:solidFill>
              </a:ln>
              <a:effectLst/>
            </c:spPr>
            <c:extLst>
              <c:ext xmlns:c16="http://schemas.microsoft.com/office/drawing/2014/chart" uri="{C3380CC4-5D6E-409C-BE32-E72D297353CC}">
                <c16:uniqueId val="{00000003-F8AE-43B4-86AD-CF2C9818C315}"/>
              </c:ext>
            </c:extLst>
          </c:dPt>
          <c:dPt>
            <c:idx val="2"/>
            <c:bubble3D val="0"/>
            <c:spPr>
              <a:solidFill>
                <a:schemeClr val="tx1">
                  <a:lumMod val="65000"/>
                  <a:lumOff val="35000"/>
                </a:schemeClr>
              </a:solidFill>
              <a:ln w="19050">
                <a:solidFill>
                  <a:schemeClr val="lt1"/>
                </a:solidFill>
              </a:ln>
              <a:effectLst/>
            </c:spPr>
            <c:extLst>
              <c:ext xmlns:c16="http://schemas.microsoft.com/office/drawing/2014/chart" uri="{C3380CC4-5D6E-409C-BE32-E72D297353CC}">
                <c16:uniqueId val="{00000005-F8AE-43B4-86AD-CF2C9818C315}"/>
              </c:ext>
            </c:extLst>
          </c:dPt>
          <c:dPt>
            <c:idx val="3"/>
            <c:bubble3D val="0"/>
            <c:spPr>
              <a:solidFill>
                <a:srgbClr val="72B332"/>
              </a:solidFill>
              <a:ln w="19050">
                <a:solidFill>
                  <a:schemeClr val="lt1"/>
                </a:solidFill>
              </a:ln>
              <a:effectLst/>
            </c:spPr>
            <c:extLst>
              <c:ext xmlns:c16="http://schemas.microsoft.com/office/drawing/2014/chart" uri="{C3380CC4-5D6E-409C-BE32-E72D297353CC}">
                <c16:uniqueId val="{00000007-F8AE-43B4-86AD-CF2C9818C315}"/>
              </c:ext>
            </c:extLst>
          </c:dPt>
          <c:dLbls>
            <c:dLbl>
              <c:idx val="2"/>
              <c:layout>
                <c:manualLayout>
                  <c:x val="0.17800933567010654"/>
                  <c:y val="0.19534125613518855"/>
                </c:manualLayout>
              </c:layout>
              <c:showLegendKey val="0"/>
              <c:showVal val="1"/>
              <c:showCatName val="1"/>
              <c:showSerName val="0"/>
              <c:showPercent val="0"/>
              <c:showBubbleSize val="0"/>
              <c:extLst>
                <c:ext xmlns:c15="http://schemas.microsoft.com/office/drawing/2012/chart" uri="{CE6537A1-D6FC-4f65-9D91-7224C49458BB}"/>
                <c:ext xmlns:c16="http://schemas.microsoft.com/office/drawing/2014/chart" uri="{C3380CC4-5D6E-409C-BE32-E72D297353CC}">
                  <c16:uniqueId val="{00000005-F8AE-43B4-86AD-CF2C9818C315}"/>
                </c:ext>
              </c:extLst>
            </c:dLbl>
            <c:dLbl>
              <c:idx val="3"/>
              <c:layout>
                <c:manualLayout>
                  <c:x val="9.2069749370946835E-2"/>
                  <c:y val="0.12425392745202966"/>
                </c:manualLayout>
              </c:layout>
              <c:showLegendKey val="0"/>
              <c:showVal val="1"/>
              <c:showCatName val="1"/>
              <c:showSerName val="0"/>
              <c:showPercent val="0"/>
              <c:showBubbleSize val="0"/>
              <c:extLst>
                <c:ext xmlns:c15="http://schemas.microsoft.com/office/drawing/2012/chart" uri="{CE6537A1-D6FC-4f65-9D91-7224C49458BB}"/>
                <c:ext xmlns:c16="http://schemas.microsoft.com/office/drawing/2014/chart" uri="{C3380CC4-5D6E-409C-BE32-E72D297353CC}">
                  <c16:uniqueId val="{00000007-F8AE-43B4-86AD-CF2C9818C315}"/>
                </c:ext>
              </c:extLst>
            </c:dLbl>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bg1"/>
                    </a:solidFill>
                    <a:latin typeface="+mn-lt"/>
                    <a:ea typeface="+mn-ea"/>
                    <a:cs typeface="+mn-cs"/>
                  </a:defRPr>
                </a:pPr>
                <a:endParaRPr lang="zh-CN"/>
              </a:p>
            </c:txPr>
            <c:showLegendKey val="0"/>
            <c:showVal val="1"/>
            <c:showCatName val="1"/>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CT问题</c:v>
                </c:pt>
                <c:pt idx="1">
                  <c:v>PT问题</c:v>
                </c:pt>
                <c:pt idx="2">
                  <c:v>二次回路故障</c:v>
                </c:pt>
                <c:pt idx="3">
                  <c:v>电能表故障</c:v>
                </c:pt>
              </c:strCache>
            </c:strRef>
          </c:cat>
          <c:val>
            <c:numRef>
              <c:f>Sheet1!$B$2:$B$5</c:f>
              <c:numCache>
                <c:formatCode>General</c:formatCode>
                <c:ptCount val="4"/>
                <c:pt idx="0">
                  <c:v>25</c:v>
                </c:pt>
                <c:pt idx="1">
                  <c:v>5</c:v>
                </c:pt>
                <c:pt idx="2">
                  <c:v>7</c:v>
                </c:pt>
                <c:pt idx="3">
                  <c:v>2</c:v>
                </c:pt>
              </c:numCache>
            </c:numRef>
          </c:val>
          <c:extLst>
            <c:ext xmlns:c16="http://schemas.microsoft.com/office/drawing/2014/chart" uri="{C3380CC4-5D6E-409C-BE32-E72D297353CC}">
              <c16:uniqueId val="{00000008-F8AE-43B4-86AD-CF2C9818C315}"/>
            </c:ext>
          </c:extLst>
        </c:ser>
        <c:dLbls>
          <c:showLegendKey val="0"/>
          <c:showVal val="1"/>
          <c:showCatName val="1"/>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zh-CN"/>
    </a:p>
  </c:txPr>
  <c:externalData r:id="rId4">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pieChart>
        <c:varyColors val="1"/>
        <c:ser>
          <c:idx val="0"/>
          <c:order val="0"/>
          <c:tx>
            <c:strRef>
              <c:f>Sheet1!$B$1</c:f>
              <c:strCache>
                <c:ptCount val="1"/>
                <c:pt idx="0">
                  <c:v>故障数</c:v>
                </c:pt>
              </c:strCache>
            </c:strRef>
          </c:tx>
          <c:dPt>
            <c:idx val="0"/>
            <c:bubble3D val="0"/>
            <c:spPr>
              <a:solidFill>
                <a:srgbClr val="049A86"/>
              </a:solidFill>
              <a:ln w="19050">
                <a:solidFill>
                  <a:schemeClr val="lt1"/>
                </a:solidFill>
              </a:ln>
              <a:effectLst/>
            </c:spPr>
            <c:extLst>
              <c:ext xmlns:c16="http://schemas.microsoft.com/office/drawing/2014/chart" uri="{C3380CC4-5D6E-409C-BE32-E72D297353CC}">
                <c16:uniqueId val="{00000001-355B-43DB-9746-7732909D7E0B}"/>
              </c:ext>
            </c:extLst>
          </c:dPt>
          <c:dPt>
            <c:idx val="1"/>
            <c:bubble3D val="0"/>
            <c:spPr>
              <a:solidFill>
                <a:schemeClr val="tx1">
                  <a:lumMod val="65000"/>
                  <a:lumOff val="35000"/>
                </a:schemeClr>
              </a:solidFill>
              <a:ln w="19050">
                <a:solidFill>
                  <a:schemeClr val="lt1"/>
                </a:solidFill>
              </a:ln>
              <a:effectLst/>
            </c:spPr>
            <c:extLst>
              <c:ext xmlns:c16="http://schemas.microsoft.com/office/drawing/2014/chart" uri="{C3380CC4-5D6E-409C-BE32-E72D297353CC}">
                <c16:uniqueId val="{00000003-355B-43DB-9746-7732909D7E0B}"/>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355B-43DB-9746-7732909D7E0B}"/>
              </c:ext>
            </c:extLst>
          </c:dPt>
          <c:dPt>
            <c:idx val="3"/>
            <c:bubble3D val="0"/>
            <c:spPr>
              <a:solidFill>
                <a:srgbClr val="72B332"/>
              </a:solidFill>
              <a:ln w="19050">
                <a:solidFill>
                  <a:schemeClr val="lt1"/>
                </a:solidFill>
              </a:ln>
              <a:effectLst/>
            </c:spPr>
            <c:extLst>
              <c:ext xmlns:c16="http://schemas.microsoft.com/office/drawing/2014/chart" uri="{C3380CC4-5D6E-409C-BE32-E72D297353CC}">
                <c16:uniqueId val="{00000007-355B-43DB-9746-7732909D7E0B}"/>
              </c:ext>
            </c:extLst>
          </c:dPt>
          <c:cat>
            <c:strRef>
              <c:f>Sheet1!$A$2:$A$5</c:f>
              <c:strCache>
                <c:ptCount val="4"/>
                <c:pt idx="0">
                  <c:v>二次回路</c:v>
                </c:pt>
                <c:pt idx="1">
                  <c:v>PT环节</c:v>
                </c:pt>
                <c:pt idx="2">
                  <c:v>问题</c:v>
                </c:pt>
                <c:pt idx="3">
                  <c:v>CT环节</c:v>
                </c:pt>
              </c:strCache>
            </c:strRef>
          </c:cat>
          <c:val>
            <c:numRef>
              <c:f>Sheet1!$B$2:$B$5</c:f>
              <c:numCache>
                <c:formatCode>General</c:formatCode>
                <c:ptCount val="4"/>
                <c:pt idx="0">
                  <c:v>2</c:v>
                </c:pt>
                <c:pt idx="1">
                  <c:v>1</c:v>
                </c:pt>
                <c:pt idx="2">
                  <c:v>1</c:v>
                </c:pt>
                <c:pt idx="3">
                  <c:v>2</c:v>
                </c:pt>
              </c:numCache>
            </c:numRef>
          </c:val>
          <c:extLst>
            <c:ext xmlns:c16="http://schemas.microsoft.com/office/drawing/2014/chart" uri="{C3380CC4-5D6E-409C-BE32-E72D297353CC}">
              <c16:uniqueId val="{00000008-355B-43DB-9746-7732909D7E0B}"/>
            </c:ext>
          </c:extLst>
        </c:ser>
        <c:dLbls>
          <c:showLegendKey val="0"/>
          <c:showVal val="0"/>
          <c:showCatName val="0"/>
          <c:showSerName val="0"/>
          <c:showPercent val="0"/>
          <c:showBubbleSize val="0"/>
          <c:showLeaderLines val="1"/>
        </c:dLbls>
        <c:firstSliceAng val="0"/>
      </c:pieChart>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lumMod val="65000"/>
                  <a:lumOff val="35000"/>
                </a:schemeClr>
              </a:solidFill>
              <a:latin typeface="+mn-ea"/>
              <a:ea typeface="+mn-ea"/>
              <a:cs typeface="+mn-cs"/>
            </a:defRPr>
          </a:pPr>
          <a:endParaRPr lang="zh-CN"/>
        </a:p>
      </c:txPr>
    </c:legend>
    <c:plotVisOnly val="1"/>
    <c:dispBlanksAs val="gap"/>
    <c:showDLblsOverMax val="0"/>
  </c:chart>
  <c:spPr>
    <a:noFill/>
    <a:ln>
      <a:noFill/>
    </a:ln>
    <a:effectLst/>
  </c:spPr>
  <c:txPr>
    <a:bodyPr/>
    <a:lstStyle/>
    <a:p>
      <a:pPr>
        <a:defRPr sz="1400">
          <a:latin typeface="+mn-ea"/>
          <a:ea typeface="+mn-ea"/>
        </a:defRPr>
      </a:pPr>
      <a:endParaRPr lang="zh-CN"/>
    </a:p>
  </c:txPr>
  <c:externalData r:id="rId4">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stacked"/>
        <c:varyColors val="0"/>
        <c:ser>
          <c:idx val="0"/>
          <c:order val="0"/>
          <c:tx>
            <c:strRef>
              <c:f>Sheet1!$B$1</c:f>
              <c:strCache>
                <c:ptCount val="1"/>
                <c:pt idx="0">
                  <c:v>电能表</c:v>
                </c:pt>
              </c:strCache>
            </c:strRef>
          </c:tx>
          <c:spPr>
            <a:solidFill>
              <a:schemeClr val="bg1">
                <a:lumMod val="65000"/>
              </a:schemeClr>
            </a:solidFill>
            <a:ln>
              <a:noFill/>
            </a:ln>
            <a:effectLst/>
          </c:spPr>
          <c:invertIfNegative val="0"/>
          <c:dLbls>
            <c:spPr>
              <a:noFill/>
              <a:ln>
                <a:noFill/>
              </a:ln>
              <a:effectLst/>
            </c:spPr>
            <c:txPr>
              <a:bodyPr rot="0" spcFirstLastPara="1" vertOverflow="ellipsis" vert="horz" wrap="square" anchor="ctr" anchorCtr="1"/>
              <a:lstStyle/>
              <a:p>
                <a:pPr>
                  <a:defRPr sz="1600" b="0" i="0" u="none" strike="noStrike" kern="1200" baseline="0">
                    <a:solidFill>
                      <a:schemeClr val="bg1"/>
                    </a:solidFill>
                    <a:latin typeface="+mn-lt"/>
                    <a:ea typeface="+mn-ea"/>
                    <a:cs typeface="+mn-cs"/>
                  </a:defRPr>
                </a:pPr>
                <a:endParaRPr lang="zh-CN"/>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实施前</c:v>
                </c:pt>
                <c:pt idx="1">
                  <c:v>实施后</c:v>
                </c:pt>
              </c:strCache>
            </c:strRef>
          </c:cat>
          <c:val>
            <c:numRef>
              <c:f>Sheet1!$B$2:$B$3</c:f>
              <c:numCache>
                <c:formatCode>General</c:formatCode>
                <c:ptCount val="2"/>
                <c:pt idx="0">
                  <c:v>5</c:v>
                </c:pt>
                <c:pt idx="1">
                  <c:v>17</c:v>
                </c:pt>
              </c:numCache>
            </c:numRef>
          </c:val>
          <c:extLst>
            <c:ext xmlns:c16="http://schemas.microsoft.com/office/drawing/2014/chart" uri="{C3380CC4-5D6E-409C-BE32-E72D297353CC}">
              <c16:uniqueId val="{00000000-1444-4A26-8904-308A21DFC29B}"/>
            </c:ext>
          </c:extLst>
        </c:ser>
        <c:ser>
          <c:idx val="1"/>
          <c:order val="1"/>
          <c:tx>
            <c:strRef>
              <c:f>Sheet1!$C$1</c:f>
              <c:strCache>
                <c:ptCount val="1"/>
                <c:pt idx="0">
                  <c:v>PT环节</c:v>
                </c:pt>
              </c:strCache>
            </c:strRef>
          </c:tx>
          <c:spPr>
            <a:solidFill>
              <a:schemeClr val="tx1">
                <a:lumMod val="65000"/>
                <a:lumOff val="35000"/>
              </a:schemeClr>
            </a:solidFill>
            <a:ln>
              <a:noFill/>
            </a:ln>
            <a:effectLst/>
          </c:spPr>
          <c:invertIfNegative val="0"/>
          <c:dLbls>
            <c:spPr>
              <a:noFill/>
              <a:ln>
                <a:noFill/>
              </a:ln>
              <a:effectLst/>
            </c:spPr>
            <c:txPr>
              <a:bodyPr rot="0" spcFirstLastPara="1" vertOverflow="ellipsis" vert="horz" wrap="square" anchor="ctr" anchorCtr="1"/>
              <a:lstStyle/>
              <a:p>
                <a:pPr>
                  <a:defRPr sz="1600" b="0" i="0" u="none" strike="noStrike" kern="1200" baseline="0">
                    <a:solidFill>
                      <a:schemeClr val="bg1"/>
                    </a:solidFill>
                    <a:latin typeface="+mn-lt"/>
                    <a:ea typeface="+mn-ea"/>
                    <a:cs typeface="+mn-cs"/>
                  </a:defRPr>
                </a:pPr>
                <a:endParaRPr lang="zh-CN"/>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实施前</c:v>
                </c:pt>
                <c:pt idx="1">
                  <c:v>实施后</c:v>
                </c:pt>
              </c:strCache>
            </c:strRef>
          </c:cat>
          <c:val>
            <c:numRef>
              <c:f>Sheet1!$C$2:$C$3</c:f>
              <c:numCache>
                <c:formatCode>General</c:formatCode>
                <c:ptCount val="2"/>
                <c:pt idx="0">
                  <c:v>13</c:v>
                </c:pt>
                <c:pt idx="1">
                  <c:v>17</c:v>
                </c:pt>
              </c:numCache>
            </c:numRef>
          </c:val>
          <c:extLst>
            <c:ext xmlns:c16="http://schemas.microsoft.com/office/drawing/2014/chart" uri="{C3380CC4-5D6E-409C-BE32-E72D297353CC}">
              <c16:uniqueId val="{00000001-1444-4A26-8904-308A21DFC29B}"/>
            </c:ext>
          </c:extLst>
        </c:ser>
        <c:ser>
          <c:idx val="2"/>
          <c:order val="2"/>
          <c:tx>
            <c:strRef>
              <c:f>Sheet1!$D$1</c:f>
              <c:strCache>
                <c:ptCount val="1"/>
                <c:pt idx="0">
                  <c:v>二次回路</c:v>
                </c:pt>
              </c:strCache>
            </c:strRef>
          </c:tx>
          <c:spPr>
            <a:solidFill>
              <a:srgbClr val="049A86"/>
            </a:solidFill>
            <a:ln>
              <a:noFill/>
            </a:ln>
            <a:effectLst/>
          </c:spPr>
          <c:invertIfNegative val="0"/>
          <c:dLbls>
            <c:spPr>
              <a:noFill/>
              <a:ln>
                <a:noFill/>
              </a:ln>
              <a:effectLst/>
            </c:spPr>
            <c:txPr>
              <a:bodyPr rot="0" spcFirstLastPara="1" vertOverflow="ellipsis" vert="horz" wrap="square" anchor="ctr" anchorCtr="1"/>
              <a:lstStyle/>
              <a:p>
                <a:pPr>
                  <a:defRPr sz="1600" b="0" i="0" u="none" strike="noStrike" kern="1200" baseline="0">
                    <a:solidFill>
                      <a:schemeClr val="bg1"/>
                    </a:solidFill>
                    <a:latin typeface="+mn-lt"/>
                    <a:ea typeface="+mn-ea"/>
                    <a:cs typeface="+mn-cs"/>
                  </a:defRPr>
                </a:pPr>
                <a:endParaRPr lang="zh-CN"/>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实施前</c:v>
                </c:pt>
                <c:pt idx="1">
                  <c:v>实施后</c:v>
                </c:pt>
              </c:strCache>
            </c:strRef>
          </c:cat>
          <c:val>
            <c:numRef>
              <c:f>Sheet1!$D$2:$D$3</c:f>
              <c:numCache>
                <c:formatCode>General</c:formatCode>
                <c:ptCount val="2"/>
                <c:pt idx="0">
                  <c:v>18</c:v>
                </c:pt>
                <c:pt idx="1">
                  <c:v>33</c:v>
                </c:pt>
              </c:numCache>
            </c:numRef>
          </c:val>
          <c:extLst>
            <c:ext xmlns:c16="http://schemas.microsoft.com/office/drawing/2014/chart" uri="{C3380CC4-5D6E-409C-BE32-E72D297353CC}">
              <c16:uniqueId val="{00000002-1444-4A26-8904-308A21DFC29B}"/>
            </c:ext>
          </c:extLst>
        </c:ser>
        <c:ser>
          <c:idx val="3"/>
          <c:order val="3"/>
          <c:tx>
            <c:strRef>
              <c:f>Sheet1!$E$1</c:f>
              <c:strCache>
                <c:ptCount val="1"/>
                <c:pt idx="0">
                  <c:v>CT环节</c:v>
                </c:pt>
              </c:strCache>
            </c:strRef>
          </c:tx>
          <c:spPr>
            <a:solidFill>
              <a:srgbClr val="EE6D03"/>
            </a:solidFill>
            <a:ln>
              <a:noFill/>
            </a:ln>
            <a:effectLst/>
          </c:spPr>
          <c:invertIfNegative val="0"/>
          <c:dPt>
            <c:idx val="0"/>
            <c:invertIfNegative val="0"/>
            <c:bubble3D val="0"/>
            <c:spPr>
              <a:solidFill>
                <a:srgbClr val="72B332"/>
              </a:solidFill>
              <a:ln>
                <a:noFill/>
              </a:ln>
              <a:effectLst/>
            </c:spPr>
            <c:extLst>
              <c:ext xmlns:c16="http://schemas.microsoft.com/office/drawing/2014/chart" uri="{C3380CC4-5D6E-409C-BE32-E72D297353CC}">
                <c16:uniqueId val="{00000004-1444-4A26-8904-308A21DFC29B}"/>
              </c:ext>
            </c:extLst>
          </c:dPt>
          <c:dPt>
            <c:idx val="1"/>
            <c:invertIfNegative val="0"/>
            <c:bubble3D val="0"/>
            <c:spPr>
              <a:solidFill>
                <a:srgbClr val="72B332"/>
              </a:solidFill>
              <a:ln>
                <a:noFill/>
              </a:ln>
              <a:effectLst/>
            </c:spPr>
            <c:extLst>
              <c:ext xmlns:c16="http://schemas.microsoft.com/office/drawing/2014/chart" uri="{C3380CC4-5D6E-409C-BE32-E72D297353CC}">
                <c16:uniqueId val="{00000005-1444-4A26-8904-308A21DFC29B}"/>
              </c:ext>
            </c:extLst>
          </c:dPt>
          <c:dLbls>
            <c:spPr>
              <a:noFill/>
              <a:ln>
                <a:noFill/>
              </a:ln>
              <a:effectLst/>
            </c:spPr>
            <c:txPr>
              <a:bodyPr rot="0" spcFirstLastPara="1" vertOverflow="ellipsis" vert="horz" wrap="square" anchor="ctr" anchorCtr="1"/>
              <a:lstStyle/>
              <a:p>
                <a:pPr>
                  <a:defRPr sz="1600" b="0" i="0" u="none" strike="noStrike" kern="1200" baseline="0">
                    <a:solidFill>
                      <a:schemeClr val="bg1"/>
                    </a:solidFill>
                    <a:latin typeface="+mn-lt"/>
                    <a:ea typeface="+mn-ea"/>
                    <a:cs typeface="+mn-cs"/>
                  </a:defRPr>
                </a:pPr>
                <a:endParaRPr lang="zh-CN"/>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实施前</c:v>
                </c:pt>
                <c:pt idx="1">
                  <c:v>实施后</c:v>
                </c:pt>
              </c:strCache>
            </c:strRef>
          </c:cat>
          <c:val>
            <c:numRef>
              <c:f>Sheet1!$E$2:$E$3</c:f>
              <c:numCache>
                <c:formatCode>General</c:formatCode>
                <c:ptCount val="2"/>
                <c:pt idx="0">
                  <c:v>64</c:v>
                </c:pt>
                <c:pt idx="1">
                  <c:v>33</c:v>
                </c:pt>
              </c:numCache>
            </c:numRef>
          </c:val>
          <c:extLst>
            <c:ext xmlns:c16="http://schemas.microsoft.com/office/drawing/2014/chart" uri="{C3380CC4-5D6E-409C-BE32-E72D297353CC}">
              <c16:uniqueId val="{00000003-1444-4A26-8904-308A21DFC29B}"/>
            </c:ext>
          </c:extLst>
        </c:ser>
        <c:dLbls>
          <c:dLblPos val="ctr"/>
          <c:showLegendKey val="0"/>
          <c:showVal val="1"/>
          <c:showCatName val="0"/>
          <c:showSerName val="0"/>
          <c:showPercent val="0"/>
          <c:showBubbleSize val="0"/>
        </c:dLbls>
        <c:gapWidth val="150"/>
        <c:overlap val="100"/>
        <c:axId val="1144026191"/>
        <c:axId val="1232386063"/>
      </c:barChart>
      <c:catAx>
        <c:axId val="1144026191"/>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lumMod val="75000"/>
                    <a:lumOff val="25000"/>
                  </a:schemeClr>
                </a:solidFill>
                <a:latin typeface="+mn-lt"/>
                <a:ea typeface="+mn-ea"/>
                <a:cs typeface="+mn-cs"/>
              </a:defRPr>
            </a:pPr>
            <a:endParaRPr lang="zh-CN"/>
          </a:p>
        </c:txPr>
        <c:crossAx val="1232386063"/>
        <c:crosses val="autoZero"/>
        <c:auto val="1"/>
        <c:lblAlgn val="ctr"/>
        <c:lblOffset val="100"/>
        <c:noMultiLvlLbl val="0"/>
      </c:catAx>
      <c:valAx>
        <c:axId val="1232386063"/>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tx1">
                    <a:lumMod val="75000"/>
                    <a:lumOff val="25000"/>
                  </a:schemeClr>
                </a:solidFill>
                <a:latin typeface="+mn-lt"/>
                <a:ea typeface="+mn-ea"/>
                <a:cs typeface="+mn-cs"/>
              </a:defRPr>
            </a:pPr>
            <a:endParaRPr lang="zh-CN"/>
          </a:p>
        </c:txPr>
        <c:crossAx val="1144026191"/>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75000"/>
                  <a:lumOff val="25000"/>
                </a:schemeClr>
              </a:solidFill>
              <a:latin typeface="+mn-lt"/>
              <a:ea typeface="+mn-ea"/>
              <a:cs typeface="+mn-cs"/>
            </a:defRPr>
          </a:pPr>
          <a:endParaRPr lang="zh-CN"/>
        </a:p>
      </c:txPr>
    </c:legend>
    <c:plotVisOnly val="1"/>
    <c:dispBlanksAs val="gap"/>
    <c:showDLblsOverMax val="0"/>
  </c:chart>
  <c:spPr>
    <a:noFill/>
    <a:ln>
      <a:noFill/>
    </a:ln>
    <a:effectLst/>
  </c:spPr>
  <c:txPr>
    <a:bodyPr/>
    <a:lstStyle/>
    <a:p>
      <a:pPr>
        <a:defRPr sz="1600">
          <a:solidFill>
            <a:schemeClr val="bg1"/>
          </a:solidFill>
        </a:defRPr>
      </a:pPr>
      <a:endParaRPr lang="zh-CN"/>
    </a:p>
  </c:txPr>
  <c:externalData r:id="rId4">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col"/>
        <c:grouping val="clustered"/>
        <c:varyColors val="0"/>
        <c:ser>
          <c:idx val="0"/>
          <c:order val="0"/>
          <c:tx>
            <c:strRef>
              <c:f>Sheet1!$B$1</c:f>
              <c:strCache>
                <c:ptCount val="1"/>
                <c:pt idx="0">
                  <c:v>系列 1</c:v>
                </c:pt>
              </c:strCache>
            </c:strRef>
          </c:tx>
          <c:spPr>
            <a:solidFill>
              <a:srgbClr val="049A86"/>
            </a:solidFill>
            <a:ln>
              <a:noFill/>
            </a:ln>
            <a:effectLst/>
            <a:sp3d/>
          </c:spPr>
          <c:invertIfNegative val="0"/>
          <c:dPt>
            <c:idx val="0"/>
            <c:invertIfNegative val="0"/>
            <c:bubble3D val="0"/>
            <c:spPr>
              <a:solidFill>
                <a:srgbClr val="1D4C61"/>
              </a:solidFill>
              <a:ln>
                <a:noFill/>
              </a:ln>
              <a:effectLst/>
              <a:sp3d/>
            </c:spPr>
            <c:extLst>
              <c:ext xmlns:c16="http://schemas.microsoft.com/office/drawing/2014/chart" uri="{C3380CC4-5D6E-409C-BE32-E72D297353CC}">
                <c16:uniqueId val="{00000001-99D4-461F-91B2-E43B0DFD362F}"/>
              </c:ext>
            </c:extLst>
          </c:dPt>
          <c:dPt>
            <c:idx val="2"/>
            <c:invertIfNegative val="0"/>
            <c:bubble3D val="0"/>
            <c:spPr>
              <a:solidFill>
                <a:srgbClr val="72B332"/>
              </a:solidFill>
              <a:ln>
                <a:noFill/>
              </a:ln>
              <a:effectLst/>
              <a:sp3d/>
            </c:spPr>
            <c:extLst>
              <c:ext xmlns:c16="http://schemas.microsoft.com/office/drawing/2014/chart" uri="{C3380CC4-5D6E-409C-BE32-E72D297353CC}">
                <c16:uniqueId val="{00000003-99D4-461F-91B2-E43B0DFD362F}"/>
              </c:ext>
            </c:extLst>
          </c:dPt>
          <c:dLbls>
            <c:dLbl>
              <c:idx val="2"/>
              <c:layout>
                <c:manualLayout>
                  <c:x val="1.9955048896053876E-2"/>
                  <c:y val="-5.6505487112892923E-3"/>
                </c:manualLayout>
              </c:layout>
              <c:spPr>
                <a:solidFill>
                  <a:srgbClr val="72B332"/>
                </a:solidFill>
                <a:ln>
                  <a:solidFill>
                    <a:prstClr val="white"/>
                  </a:solidFill>
                </a:ln>
                <a:effectLst/>
              </c:spPr>
              <c:txPr>
                <a:bodyPr rot="0" spcFirstLastPara="1" vertOverflow="clip" horzOverflow="clip" vert="horz" wrap="square" lIns="36576" tIns="18288" rIns="36576" bIns="18288" anchor="ctr" anchorCtr="1">
                  <a:spAutoFit/>
                </a:bodyPr>
                <a:lstStyle/>
                <a:p>
                  <a:pPr>
                    <a:defRPr sz="1600" b="0" i="0" u="none" strike="noStrike" kern="1200" baseline="0">
                      <a:solidFill>
                        <a:schemeClr val="bg1"/>
                      </a:solidFill>
                      <a:latin typeface="+mn-lt"/>
                      <a:ea typeface="+mn-ea"/>
                      <a:cs typeface="+mn-cs"/>
                    </a:defRPr>
                  </a:pPr>
                  <a:endParaRPr lang="zh-CN"/>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wedgeRectCallout">
                      <a:avLst/>
                    </a:prstGeom>
                    <a:noFill/>
                    <a:ln>
                      <a:noFill/>
                    </a:ln>
                  </c15:spPr>
                  <c15:layout>
                    <c:manualLayout>
                      <c:w val="9.5601566128245552E-2"/>
                      <c:h val="7.8363767198579556E-2"/>
                    </c:manualLayout>
                  </c15:layout>
                </c:ext>
                <c:ext xmlns:c16="http://schemas.microsoft.com/office/drawing/2014/chart" uri="{C3380CC4-5D6E-409C-BE32-E72D297353CC}">
                  <c16:uniqueId val="{00000003-99D4-461F-91B2-E43B0DFD362F}"/>
                </c:ext>
              </c:extLst>
            </c:dLbl>
            <c:spPr>
              <a:noFill/>
              <a:ln>
                <a:noFill/>
              </a:ln>
              <a:effectLst/>
            </c:spPr>
            <c:txPr>
              <a:bodyPr rot="0" spcFirstLastPara="1" vertOverflow="ellipsis" vert="horz" wrap="square" lIns="38100" tIns="19050" rIns="38100" bIns="19050" anchor="ctr" anchorCtr="1">
                <a:spAutoFit/>
              </a:bodyPr>
              <a:lstStyle/>
              <a:p>
                <a:pPr>
                  <a:defRPr sz="1800" b="0" i="0" u="none" strike="noStrike" kern="1200" baseline="0">
                    <a:solidFill>
                      <a:schemeClr val="tx1">
                        <a:lumMod val="75000"/>
                        <a:lumOff val="25000"/>
                      </a:schemeClr>
                    </a:solidFill>
                    <a:latin typeface="+mn-lt"/>
                    <a:ea typeface="+mn-ea"/>
                    <a:cs typeface="+mn-cs"/>
                  </a:defRPr>
                </a:pPr>
                <a:endParaRPr lang="zh-CN"/>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实施前
</c:v>
                </c:pt>
                <c:pt idx="1">
                  <c:v>设定目标
</c:v>
                </c:pt>
                <c:pt idx="2">
                  <c:v>实际
</c:v>
                </c:pt>
              </c:strCache>
            </c:strRef>
          </c:cat>
          <c:val>
            <c:numRef>
              <c:f>Sheet1!$B$2:$B$4</c:f>
              <c:numCache>
                <c:formatCode>General</c:formatCode>
                <c:ptCount val="3"/>
                <c:pt idx="0">
                  <c:v>13</c:v>
                </c:pt>
                <c:pt idx="1">
                  <c:v>9</c:v>
                </c:pt>
                <c:pt idx="2">
                  <c:v>6</c:v>
                </c:pt>
              </c:numCache>
            </c:numRef>
          </c:val>
          <c:shape val="pyramidToMax"/>
          <c:extLst>
            <c:ext xmlns:c16="http://schemas.microsoft.com/office/drawing/2014/chart" uri="{C3380CC4-5D6E-409C-BE32-E72D297353CC}">
              <c16:uniqueId val="{00000004-99D4-461F-91B2-E43B0DFD362F}"/>
            </c:ext>
          </c:extLst>
        </c:ser>
        <c:dLbls>
          <c:showLegendKey val="0"/>
          <c:showVal val="1"/>
          <c:showCatName val="0"/>
          <c:showSerName val="0"/>
          <c:showPercent val="0"/>
          <c:showBubbleSize val="0"/>
        </c:dLbls>
        <c:gapWidth val="150"/>
        <c:shape val="box"/>
        <c:axId val="1898036944"/>
        <c:axId val="1923716992"/>
        <c:axId val="0"/>
      </c:bar3DChart>
      <c:catAx>
        <c:axId val="1898036944"/>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zh-CN"/>
          </a:p>
        </c:txPr>
        <c:crossAx val="1923716992"/>
        <c:crosses val="autoZero"/>
        <c:auto val="1"/>
        <c:lblAlgn val="ctr"/>
        <c:lblOffset val="100"/>
        <c:noMultiLvlLbl val="0"/>
      </c:catAx>
      <c:valAx>
        <c:axId val="192371699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zh-CN"/>
          </a:p>
        </c:txPr>
        <c:crossAx val="18980369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zh-CN"/>
    </a:p>
  </c:txPr>
  <c:externalData r:id="rId4">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col"/>
        <c:grouping val="clustered"/>
        <c:varyColors val="0"/>
        <c:ser>
          <c:idx val="0"/>
          <c:order val="0"/>
          <c:tx>
            <c:strRef>
              <c:f>Sheet1!$B$1</c:f>
              <c:strCache>
                <c:ptCount val="1"/>
                <c:pt idx="0">
                  <c:v>系列 1</c:v>
                </c:pt>
              </c:strCache>
            </c:strRef>
          </c:tx>
          <c:spPr>
            <a:solidFill>
              <a:srgbClr val="049A86"/>
            </a:solidFill>
            <a:ln>
              <a:noFill/>
            </a:ln>
            <a:effectLst/>
            <a:sp3d/>
          </c:spPr>
          <c:invertIfNegative val="0"/>
          <c:dPt>
            <c:idx val="0"/>
            <c:invertIfNegative val="0"/>
            <c:bubble3D val="0"/>
            <c:spPr>
              <a:solidFill>
                <a:srgbClr val="1D4C61"/>
              </a:solidFill>
              <a:ln>
                <a:noFill/>
              </a:ln>
              <a:effectLst/>
              <a:sp3d/>
            </c:spPr>
            <c:extLst>
              <c:ext xmlns:c16="http://schemas.microsoft.com/office/drawing/2014/chart" uri="{C3380CC4-5D6E-409C-BE32-E72D297353CC}">
                <c16:uniqueId val="{00000001-8A6B-49CB-B019-1604EF9194B9}"/>
              </c:ext>
            </c:extLst>
          </c:dPt>
          <c:dPt>
            <c:idx val="2"/>
            <c:invertIfNegative val="0"/>
            <c:bubble3D val="0"/>
            <c:spPr>
              <a:solidFill>
                <a:srgbClr val="72B332"/>
              </a:solidFill>
              <a:ln>
                <a:noFill/>
              </a:ln>
              <a:effectLst/>
              <a:sp3d/>
            </c:spPr>
            <c:extLst>
              <c:ext xmlns:c16="http://schemas.microsoft.com/office/drawing/2014/chart" uri="{C3380CC4-5D6E-409C-BE32-E72D297353CC}">
                <c16:uniqueId val="{00000003-8A6B-49CB-B019-1604EF9194B9}"/>
              </c:ext>
            </c:extLst>
          </c:dPt>
          <c:dLbls>
            <c:dLbl>
              <c:idx val="2"/>
              <c:layout>
                <c:manualLayout>
                  <c:x val="6.6871011865367258E-2"/>
                  <c:y val="-7.3302071046632096E-3"/>
                </c:manualLayout>
              </c:layout>
              <c:spPr>
                <a:solidFill>
                  <a:srgbClr val="72B332"/>
                </a:solidFill>
                <a:ln>
                  <a:solidFill>
                    <a:prstClr val="white"/>
                  </a:solidFill>
                </a:ln>
                <a:effectLst/>
              </c:spPr>
              <c:txPr>
                <a:bodyPr rot="0" spcFirstLastPara="1" vertOverflow="clip" horzOverflow="clip" vert="horz" wrap="square" lIns="36576" tIns="18288" rIns="36576" bIns="18288" anchor="ctr" anchorCtr="1">
                  <a:spAutoFit/>
                </a:bodyPr>
                <a:lstStyle/>
                <a:p>
                  <a:pPr>
                    <a:defRPr sz="1600" b="0" i="0" u="none" strike="noStrike" kern="1200" baseline="0">
                      <a:solidFill>
                        <a:schemeClr val="bg1"/>
                      </a:solidFill>
                      <a:latin typeface="+mn-lt"/>
                      <a:ea typeface="+mn-ea"/>
                      <a:cs typeface="+mn-cs"/>
                    </a:defRPr>
                  </a:pPr>
                  <a:endParaRPr lang="zh-CN"/>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wedgeRectCallout">
                      <a:avLst/>
                    </a:prstGeom>
                    <a:noFill/>
                    <a:ln>
                      <a:noFill/>
                    </a:ln>
                  </c15:spPr>
                  <c15:layout>
                    <c:manualLayout>
                      <c:w val="0.18943349206687232"/>
                      <c:h val="7.5004450411831722E-2"/>
                    </c:manualLayout>
                  </c15:layout>
                </c:ext>
                <c:ext xmlns:c16="http://schemas.microsoft.com/office/drawing/2014/chart" uri="{C3380CC4-5D6E-409C-BE32-E72D297353CC}">
                  <c16:uniqueId val="{00000003-8A6B-49CB-B019-1604EF9194B9}"/>
                </c:ext>
              </c:extLst>
            </c:dLbl>
            <c:spPr>
              <a:noFill/>
              <a:ln>
                <a:noFill/>
              </a:ln>
              <a:effectLst/>
            </c:spPr>
            <c:txPr>
              <a:bodyPr rot="0" spcFirstLastPara="1" vertOverflow="ellipsis" vert="horz" wrap="square" lIns="38100" tIns="19050" rIns="38100" bIns="19050" anchor="ctr" anchorCtr="1">
                <a:spAutoFit/>
              </a:bodyPr>
              <a:lstStyle/>
              <a:p>
                <a:pPr>
                  <a:defRPr sz="1800" b="0" i="0" u="none" strike="noStrike" kern="1200" baseline="0">
                    <a:solidFill>
                      <a:schemeClr val="tx1">
                        <a:lumMod val="75000"/>
                        <a:lumOff val="25000"/>
                      </a:schemeClr>
                    </a:solidFill>
                    <a:latin typeface="+mn-lt"/>
                    <a:ea typeface="+mn-ea"/>
                    <a:cs typeface="+mn-cs"/>
                  </a:defRPr>
                </a:pPr>
                <a:endParaRPr lang="zh-CN"/>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实施前
</c:v>
                </c:pt>
                <c:pt idx="1">
                  <c:v>设定目标
</c:v>
                </c:pt>
                <c:pt idx="2">
                  <c:v>实际
</c:v>
                </c:pt>
              </c:strCache>
            </c:strRef>
          </c:cat>
          <c:val>
            <c:numRef>
              <c:f>Sheet1!$B$2:$B$4</c:f>
              <c:numCache>
                <c:formatCode>0.00%</c:formatCode>
                <c:ptCount val="3"/>
                <c:pt idx="0">
                  <c:v>0.99439999999999995</c:v>
                </c:pt>
                <c:pt idx="1">
                  <c:v>0.99609999999999999</c:v>
                </c:pt>
                <c:pt idx="2">
                  <c:v>0.99739999999999995</c:v>
                </c:pt>
              </c:numCache>
            </c:numRef>
          </c:val>
          <c:shape val="pyramidToMax"/>
          <c:extLst>
            <c:ext xmlns:c16="http://schemas.microsoft.com/office/drawing/2014/chart" uri="{C3380CC4-5D6E-409C-BE32-E72D297353CC}">
              <c16:uniqueId val="{00000004-8A6B-49CB-B019-1604EF9194B9}"/>
            </c:ext>
          </c:extLst>
        </c:ser>
        <c:dLbls>
          <c:showLegendKey val="0"/>
          <c:showVal val="1"/>
          <c:showCatName val="0"/>
          <c:showSerName val="0"/>
          <c:showPercent val="0"/>
          <c:showBubbleSize val="0"/>
        </c:dLbls>
        <c:gapWidth val="150"/>
        <c:shape val="box"/>
        <c:axId val="1898036944"/>
        <c:axId val="1923716992"/>
        <c:axId val="0"/>
      </c:bar3DChart>
      <c:catAx>
        <c:axId val="1898036944"/>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zh-CN"/>
          </a:p>
        </c:txPr>
        <c:crossAx val="1923716992"/>
        <c:crosses val="autoZero"/>
        <c:auto val="1"/>
        <c:lblAlgn val="ctr"/>
        <c:lblOffset val="100"/>
        <c:noMultiLvlLbl val="0"/>
      </c:catAx>
      <c:valAx>
        <c:axId val="1923716992"/>
        <c:scaling>
          <c:orientation val="minMax"/>
        </c:scaling>
        <c:delete val="0"/>
        <c:axPos val="l"/>
        <c:majorGridlines>
          <c:spPr>
            <a:ln w="9525" cap="flat" cmpd="sng" algn="ctr">
              <a:solidFill>
                <a:schemeClr val="tx1">
                  <a:lumMod val="15000"/>
                  <a:lumOff val="85000"/>
                </a:schemeClr>
              </a:solidFill>
              <a:round/>
            </a:ln>
            <a:effectLst/>
          </c:spPr>
        </c:majorGridlines>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zh-CN"/>
          </a:p>
        </c:txPr>
        <c:crossAx val="18980369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zh-CN"/>
    </a:p>
  </c:txPr>
  <c:externalData r:id="rId4">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radarChart>
        <c:radarStyle val="marker"/>
        <c:varyColors val="0"/>
        <c:ser>
          <c:idx val="0"/>
          <c:order val="0"/>
          <c:tx>
            <c:strRef>
              <c:f>Sheet1!$B$1</c:f>
              <c:strCache>
                <c:ptCount val="1"/>
                <c:pt idx="0">
                  <c:v>活动前</c:v>
                </c:pt>
              </c:strCache>
            </c:strRef>
          </c:tx>
          <c:spPr>
            <a:ln w="38100" cap="rnd">
              <a:solidFill>
                <a:srgbClr val="049A86"/>
              </a:solidFill>
              <a:round/>
            </a:ln>
            <a:effectLst/>
          </c:spPr>
          <c:marker>
            <c:symbol val="circle"/>
            <c:size val="9"/>
            <c:spPr>
              <a:solidFill>
                <a:sysClr val="window" lastClr="FFFFFF"/>
              </a:solidFill>
              <a:ln w="28575">
                <a:solidFill>
                  <a:srgbClr val="279180"/>
                </a:solidFill>
              </a:ln>
              <a:effectLst/>
            </c:spPr>
          </c:marker>
          <c:cat>
            <c:strRef>
              <c:f>Sheet1!$A$2:$A$6</c:f>
              <c:strCache>
                <c:ptCount val="5"/>
                <c:pt idx="0">
                  <c:v>团队精神</c:v>
                </c:pt>
                <c:pt idx="1">
                  <c:v>进取精神</c:v>
                </c:pt>
                <c:pt idx="2">
                  <c:v>质量意识</c:v>
                </c:pt>
                <c:pt idx="3">
                  <c:v>个人能力</c:v>
                </c:pt>
                <c:pt idx="4">
                  <c:v>创新精神</c:v>
                </c:pt>
              </c:strCache>
            </c:strRef>
          </c:cat>
          <c:val>
            <c:numRef>
              <c:f>Sheet1!$B$2:$B$6</c:f>
              <c:numCache>
                <c:formatCode>General</c:formatCode>
                <c:ptCount val="5"/>
                <c:pt idx="0">
                  <c:v>2</c:v>
                </c:pt>
                <c:pt idx="1">
                  <c:v>3</c:v>
                </c:pt>
                <c:pt idx="2">
                  <c:v>3</c:v>
                </c:pt>
                <c:pt idx="3">
                  <c:v>2</c:v>
                </c:pt>
                <c:pt idx="4">
                  <c:v>2</c:v>
                </c:pt>
              </c:numCache>
            </c:numRef>
          </c:val>
          <c:extLst>
            <c:ext xmlns:c16="http://schemas.microsoft.com/office/drawing/2014/chart" uri="{C3380CC4-5D6E-409C-BE32-E72D297353CC}">
              <c16:uniqueId val="{00000000-BC2D-41E8-AC65-F1EDEE3C4753}"/>
            </c:ext>
          </c:extLst>
        </c:ser>
        <c:ser>
          <c:idx val="1"/>
          <c:order val="1"/>
          <c:tx>
            <c:strRef>
              <c:f>Sheet1!$C$1</c:f>
              <c:strCache>
                <c:ptCount val="1"/>
                <c:pt idx="0">
                  <c:v>活动后</c:v>
                </c:pt>
              </c:strCache>
            </c:strRef>
          </c:tx>
          <c:spPr>
            <a:ln w="38100" cap="rnd">
              <a:solidFill>
                <a:srgbClr val="1D4C61"/>
              </a:solidFill>
              <a:round/>
            </a:ln>
            <a:effectLst/>
          </c:spPr>
          <c:marker>
            <c:symbol val="circle"/>
            <c:size val="9"/>
            <c:spPr>
              <a:solidFill>
                <a:sysClr val="window" lastClr="FFFFFF"/>
              </a:solidFill>
              <a:ln w="25400">
                <a:solidFill>
                  <a:srgbClr val="1D4C61"/>
                </a:solidFill>
              </a:ln>
              <a:effectLst/>
            </c:spPr>
          </c:marker>
          <c:cat>
            <c:strRef>
              <c:f>Sheet1!$A$2:$A$6</c:f>
              <c:strCache>
                <c:ptCount val="5"/>
                <c:pt idx="0">
                  <c:v>团队精神</c:v>
                </c:pt>
                <c:pt idx="1">
                  <c:v>进取精神</c:v>
                </c:pt>
                <c:pt idx="2">
                  <c:v>质量意识</c:v>
                </c:pt>
                <c:pt idx="3">
                  <c:v>个人能力</c:v>
                </c:pt>
                <c:pt idx="4">
                  <c:v>创新精神</c:v>
                </c:pt>
              </c:strCache>
            </c:strRef>
          </c:cat>
          <c:val>
            <c:numRef>
              <c:f>Sheet1!$C$2:$C$6</c:f>
              <c:numCache>
                <c:formatCode>General</c:formatCode>
                <c:ptCount val="5"/>
                <c:pt idx="0">
                  <c:v>4</c:v>
                </c:pt>
                <c:pt idx="1">
                  <c:v>4</c:v>
                </c:pt>
                <c:pt idx="2">
                  <c:v>5</c:v>
                </c:pt>
                <c:pt idx="3">
                  <c:v>4</c:v>
                </c:pt>
                <c:pt idx="4">
                  <c:v>4</c:v>
                </c:pt>
              </c:numCache>
            </c:numRef>
          </c:val>
          <c:extLst>
            <c:ext xmlns:c16="http://schemas.microsoft.com/office/drawing/2014/chart" uri="{C3380CC4-5D6E-409C-BE32-E72D297353CC}">
              <c16:uniqueId val="{00000001-BC2D-41E8-AC65-F1EDEE3C4753}"/>
            </c:ext>
          </c:extLst>
        </c:ser>
        <c:dLbls>
          <c:showLegendKey val="0"/>
          <c:showVal val="0"/>
          <c:showCatName val="0"/>
          <c:showSerName val="0"/>
          <c:showPercent val="0"/>
          <c:showBubbleSize val="0"/>
        </c:dLbls>
        <c:axId val="647075472"/>
        <c:axId val="647075080"/>
      </c:radarChart>
      <c:catAx>
        <c:axId val="647075472"/>
        <c:scaling>
          <c:orientation val="minMax"/>
        </c:scaling>
        <c:delete val="0"/>
        <c:axPos val="b"/>
        <c:numFmt formatCode="General" sourceLinked="1"/>
        <c:majorTickMark val="none"/>
        <c:minorTickMark val="none"/>
        <c:tickLblPos val="nextTo"/>
        <c:spPr>
          <a:noFill/>
          <a:ln w="25400" cap="flat" cmpd="sng" algn="ctr">
            <a:noFill/>
            <a:round/>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微软雅黑" panose="020B0503020204020204" pitchFamily="34" charset="-122"/>
                <a:ea typeface="微软雅黑" panose="020B0503020204020204" pitchFamily="34" charset="-122"/>
                <a:cs typeface="+mn-cs"/>
              </a:defRPr>
            </a:pPr>
            <a:endParaRPr lang="zh-CN"/>
          </a:p>
        </c:txPr>
        <c:crossAx val="647075080"/>
        <c:crosses val="autoZero"/>
        <c:auto val="1"/>
        <c:lblAlgn val="ctr"/>
        <c:lblOffset val="100"/>
        <c:noMultiLvlLbl val="0"/>
      </c:catAx>
      <c:valAx>
        <c:axId val="64707508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微软雅黑" panose="020B0503020204020204" pitchFamily="34" charset="-122"/>
                <a:ea typeface="微软雅黑" panose="020B0503020204020204" pitchFamily="34" charset="-122"/>
                <a:cs typeface="+mn-cs"/>
              </a:defRPr>
            </a:pPr>
            <a:endParaRPr lang="zh-CN"/>
          </a:p>
        </c:txPr>
        <c:crossAx val="64707547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微软雅黑" panose="020B0503020204020204" pitchFamily="34" charset="-122"/>
              <a:ea typeface="微软雅黑" panose="020B0503020204020204" pitchFamily="34" charset="-122"/>
              <a:cs typeface="+mn-cs"/>
            </a:defRPr>
          </a:pPr>
          <a:endParaRPr lang="zh-CN"/>
        </a:p>
      </c:txPr>
    </c:legend>
    <c:plotVisOnly val="1"/>
    <c:dispBlanksAs val="gap"/>
    <c:showDLblsOverMax val="0"/>
  </c:chart>
  <c:spPr>
    <a:noFill/>
    <a:ln>
      <a:noFill/>
    </a:ln>
    <a:effectLst/>
  </c:spPr>
  <c:txPr>
    <a:bodyPr/>
    <a:lstStyle/>
    <a:p>
      <a:pPr>
        <a:defRPr sz="1200">
          <a:latin typeface="微软雅黑" panose="020B0503020204020204" pitchFamily="34" charset="-122"/>
          <a:ea typeface="微软雅黑" panose="020B0503020204020204" pitchFamily="34" charset="-122"/>
        </a:defRPr>
      </a:pPr>
      <a:endParaRPr lang="zh-CN"/>
    </a:p>
  </c:txPr>
  <c:externalData r:id="rId4">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31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327AAA1B-865A-4B29-9AEF-2E99BD20B8E1}" type="datetimeFigureOut">
              <a:rPr lang="zh-CN" altLang="en-US" smtClean="0"/>
              <a:t>2017/8/24</a:t>
            </a:fld>
            <a:endParaRPr lang="zh-CN" altLang="en-US"/>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F8ACAC78-C859-41A6-80F1-F1C3F7508E15}" type="slidenum">
              <a:rPr lang="zh-CN" altLang="en-US" smtClean="0"/>
              <a:t>‹#›</a:t>
            </a:fld>
            <a:endParaRPr lang="zh-CN" altLang="en-US"/>
          </a:p>
        </p:txBody>
      </p:sp>
    </p:spTree>
    <p:extLst>
      <p:ext uri="{BB962C8B-B14F-4D97-AF65-F5344CB8AC3E}">
        <p14:creationId xmlns:p14="http://schemas.microsoft.com/office/powerpoint/2010/main" val="34542486"/>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752530C-D312-4DD9-8D72-1E47B67810C9}" type="datetimeFigureOut">
              <a:rPr lang="zh-CN" altLang="en-US" smtClean="0"/>
              <a:t>2017/8/24</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0DD6788-FA8E-4F98-80C2-12149AA14C8B}" type="slidenum">
              <a:rPr lang="zh-CN" altLang="en-US" smtClean="0"/>
              <a:t>‹#›</a:t>
            </a:fld>
            <a:endParaRPr lang="zh-CN" altLang="en-US"/>
          </a:p>
        </p:txBody>
      </p:sp>
    </p:spTree>
    <p:extLst>
      <p:ext uri="{BB962C8B-B14F-4D97-AF65-F5344CB8AC3E}">
        <p14:creationId xmlns:p14="http://schemas.microsoft.com/office/powerpoint/2010/main" val="176557231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0DD6788-FA8E-4F98-80C2-12149AA14C8B}" type="slidenum">
              <a:rPr lang="zh-CN" altLang="en-US" smtClean="0"/>
              <a:t>1</a:t>
            </a:fld>
            <a:endParaRPr lang="zh-CN" altLang="en-US"/>
          </a:p>
        </p:txBody>
      </p:sp>
    </p:spTree>
    <p:extLst>
      <p:ext uri="{BB962C8B-B14F-4D97-AF65-F5344CB8AC3E}">
        <p14:creationId xmlns:p14="http://schemas.microsoft.com/office/powerpoint/2010/main" val="375345026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0DD6788-FA8E-4F98-80C2-12149AA14C8B}" type="slidenum">
              <a:rPr lang="zh-CN" altLang="en-US" smtClean="0"/>
              <a:t>10</a:t>
            </a:fld>
            <a:endParaRPr lang="zh-CN" altLang="en-US"/>
          </a:p>
        </p:txBody>
      </p:sp>
    </p:spTree>
    <p:extLst>
      <p:ext uri="{BB962C8B-B14F-4D97-AF65-F5344CB8AC3E}">
        <p14:creationId xmlns:p14="http://schemas.microsoft.com/office/powerpoint/2010/main" val="386472418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0DD6788-FA8E-4F98-80C2-12149AA14C8B}" type="slidenum">
              <a:rPr lang="zh-CN" altLang="en-US" smtClean="0"/>
              <a:t>11</a:t>
            </a:fld>
            <a:endParaRPr lang="zh-CN" altLang="en-US"/>
          </a:p>
        </p:txBody>
      </p:sp>
    </p:spTree>
    <p:extLst>
      <p:ext uri="{BB962C8B-B14F-4D97-AF65-F5344CB8AC3E}">
        <p14:creationId xmlns:p14="http://schemas.microsoft.com/office/powerpoint/2010/main" val="24100236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0DD6788-FA8E-4F98-80C2-12149AA14C8B}" type="slidenum">
              <a:rPr lang="zh-CN" altLang="en-US" smtClean="0"/>
              <a:t>12</a:t>
            </a:fld>
            <a:endParaRPr lang="zh-CN" altLang="en-US"/>
          </a:p>
        </p:txBody>
      </p:sp>
    </p:spTree>
    <p:extLst>
      <p:ext uri="{BB962C8B-B14F-4D97-AF65-F5344CB8AC3E}">
        <p14:creationId xmlns:p14="http://schemas.microsoft.com/office/powerpoint/2010/main" val="4418321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0DD6788-FA8E-4F98-80C2-12149AA14C8B}" type="slidenum">
              <a:rPr lang="zh-CN" altLang="en-US" smtClean="0"/>
              <a:t>13</a:t>
            </a:fld>
            <a:endParaRPr lang="zh-CN" altLang="en-US"/>
          </a:p>
        </p:txBody>
      </p:sp>
    </p:spTree>
    <p:extLst>
      <p:ext uri="{BB962C8B-B14F-4D97-AF65-F5344CB8AC3E}">
        <p14:creationId xmlns:p14="http://schemas.microsoft.com/office/powerpoint/2010/main" val="398519144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0DD6788-FA8E-4F98-80C2-12149AA14C8B}" type="slidenum">
              <a:rPr lang="zh-CN" altLang="en-US" smtClean="0"/>
              <a:t>14</a:t>
            </a:fld>
            <a:endParaRPr lang="zh-CN" altLang="en-US"/>
          </a:p>
        </p:txBody>
      </p:sp>
    </p:spTree>
    <p:extLst>
      <p:ext uri="{BB962C8B-B14F-4D97-AF65-F5344CB8AC3E}">
        <p14:creationId xmlns:p14="http://schemas.microsoft.com/office/powerpoint/2010/main" val="122011356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0DD6788-FA8E-4F98-80C2-12149AA14C8B}" type="slidenum">
              <a:rPr lang="zh-CN" altLang="en-US" smtClean="0"/>
              <a:t>15</a:t>
            </a:fld>
            <a:endParaRPr lang="zh-CN" altLang="en-US"/>
          </a:p>
        </p:txBody>
      </p:sp>
    </p:spTree>
    <p:extLst>
      <p:ext uri="{BB962C8B-B14F-4D97-AF65-F5344CB8AC3E}">
        <p14:creationId xmlns:p14="http://schemas.microsoft.com/office/powerpoint/2010/main" val="113093002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0DD6788-FA8E-4F98-80C2-12149AA14C8B}" type="slidenum">
              <a:rPr lang="zh-CN" altLang="en-US" smtClean="0"/>
              <a:t>16</a:t>
            </a:fld>
            <a:endParaRPr lang="zh-CN" altLang="en-US"/>
          </a:p>
        </p:txBody>
      </p:sp>
    </p:spTree>
    <p:extLst>
      <p:ext uri="{BB962C8B-B14F-4D97-AF65-F5344CB8AC3E}">
        <p14:creationId xmlns:p14="http://schemas.microsoft.com/office/powerpoint/2010/main" val="303947236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0DD6788-FA8E-4F98-80C2-12149AA14C8B}" type="slidenum">
              <a:rPr lang="zh-CN" altLang="en-US" smtClean="0"/>
              <a:t>17</a:t>
            </a:fld>
            <a:endParaRPr lang="zh-CN" altLang="en-US"/>
          </a:p>
        </p:txBody>
      </p:sp>
    </p:spTree>
    <p:extLst>
      <p:ext uri="{BB962C8B-B14F-4D97-AF65-F5344CB8AC3E}">
        <p14:creationId xmlns:p14="http://schemas.microsoft.com/office/powerpoint/2010/main" val="196719175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0DD6788-FA8E-4F98-80C2-12149AA14C8B}" type="slidenum">
              <a:rPr lang="zh-CN" altLang="en-US" smtClean="0"/>
              <a:t>18</a:t>
            </a:fld>
            <a:endParaRPr lang="zh-CN" altLang="en-US"/>
          </a:p>
        </p:txBody>
      </p:sp>
    </p:spTree>
    <p:extLst>
      <p:ext uri="{BB962C8B-B14F-4D97-AF65-F5344CB8AC3E}">
        <p14:creationId xmlns:p14="http://schemas.microsoft.com/office/powerpoint/2010/main" val="308452043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0DD6788-FA8E-4F98-80C2-12149AA14C8B}" type="slidenum">
              <a:rPr lang="zh-CN" altLang="en-US" smtClean="0"/>
              <a:t>19</a:t>
            </a:fld>
            <a:endParaRPr lang="zh-CN" altLang="en-US"/>
          </a:p>
        </p:txBody>
      </p:sp>
    </p:spTree>
    <p:extLst>
      <p:ext uri="{BB962C8B-B14F-4D97-AF65-F5344CB8AC3E}">
        <p14:creationId xmlns:p14="http://schemas.microsoft.com/office/powerpoint/2010/main" val="380717968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0DD6788-FA8E-4F98-80C2-12149AA14C8B}" type="slidenum">
              <a:rPr lang="zh-CN" altLang="en-US" smtClean="0"/>
              <a:t>2</a:t>
            </a:fld>
            <a:endParaRPr lang="zh-CN" altLang="en-US"/>
          </a:p>
        </p:txBody>
      </p:sp>
    </p:spTree>
    <p:extLst>
      <p:ext uri="{BB962C8B-B14F-4D97-AF65-F5344CB8AC3E}">
        <p14:creationId xmlns:p14="http://schemas.microsoft.com/office/powerpoint/2010/main" val="191499097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0DD6788-FA8E-4F98-80C2-12149AA14C8B}" type="slidenum">
              <a:rPr lang="zh-CN" altLang="en-US" smtClean="0"/>
              <a:t>20</a:t>
            </a:fld>
            <a:endParaRPr lang="zh-CN" altLang="en-US"/>
          </a:p>
        </p:txBody>
      </p:sp>
    </p:spTree>
    <p:extLst>
      <p:ext uri="{BB962C8B-B14F-4D97-AF65-F5344CB8AC3E}">
        <p14:creationId xmlns:p14="http://schemas.microsoft.com/office/powerpoint/2010/main" val="41467398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0DD6788-FA8E-4F98-80C2-12149AA14C8B}" type="slidenum">
              <a:rPr lang="zh-CN" altLang="en-US" smtClean="0"/>
              <a:t>21</a:t>
            </a:fld>
            <a:endParaRPr lang="zh-CN" altLang="en-US"/>
          </a:p>
        </p:txBody>
      </p:sp>
    </p:spTree>
    <p:extLst>
      <p:ext uri="{BB962C8B-B14F-4D97-AF65-F5344CB8AC3E}">
        <p14:creationId xmlns:p14="http://schemas.microsoft.com/office/powerpoint/2010/main" val="370478013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0DD6788-FA8E-4F98-80C2-12149AA14C8B}" type="slidenum">
              <a:rPr lang="zh-CN" altLang="en-US" smtClean="0"/>
              <a:t>22</a:t>
            </a:fld>
            <a:endParaRPr lang="zh-CN" altLang="en-US"/>
          </a:p>
        </p:txBody>
      </p:sp>
    </p:spTree>
    <p:extLst>
      <p:ext uri="{BB962C8B-B14F-4D97-AF65-F5344CB8AC3E}">
        <p14:creationId xmlns:p14="http://schemas.microsoft.com/office/powerpoint/2010/main" val="54222249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0DD6788-FA8E-4F98-80C2-12149AA14C8B}" type="slidenum">
              <a:rPr lang="zh-CN" altLang="en-US" smtClean="0"/>
              <a:t>23</a:t>
            </a:fld>
            <a:endParaRPr lang="zh-CN" altLang="en-US"/>
          </a:p>
        </p:txBody>
      </p:sp>
    </p:spTree>
    <p:extLst>
      <p:ext uri="{BB962C8B-B14F-4D97-AF65-F5344CB8AC3E}">
        <p14:creationId xmlns:p14="http://schemas.microsoft.com/office/powerpoint/2010/main" val="412181091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0DD6788-FA8E-4F98-80C2-12149AA14C8B}" type="slidenum">
              <a:rPr lang="zh-CN" altLang="en-US" smtClean="0"/>
              <a:t>24</a:t>
            </a:fld>
            <a:endParaRPr lang="zh-CN" altLang="en-US"/>
          </a:p>
        </p:txBody>
      </p:sp>
    </p:spTree>
    <p:extLst>
      <p:ext uri="{BB962C8B-B14F-4D97-AF65-F5344CB8AC3E}">
        <p14:creationId xmlns:p14="http://schemas.microsoft.com/office/powerpoint/2010/main" val="366422052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0DD6788-FA8E-4F98-80C2-12149AA14C8B}" type="slidenum">
              <a:rPr lang="zh-CN" altLang="en-US" smtClean="0"/>
              <a:t>25</a:t>
            </a:fld>
            <a:endParaRPr lang="zh-CN" altLang="en-US"/>
          </a:p>
        </p:txBody>
      </p:sp>
    </p:spTree>
    <p:extLst>
      <p:ext uri="{BB962C8B-B14F-4D97-AF65-F5344CB8AC3E}">
        <p14:creationId xmlns:p14="http://schemas.microsoft.com/office/powerpoint/2010/main" val="401881464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0DD6788-FA8E-4F98-80C2-12149AA14C8B}" type="slidenum">
              <a:rPr lang="zh-CN" altLang="en-US" smtClean="0"/>
              <a:t>26</a:t>
            </a:fld>
            <a:endParaRPr lang="zh-CN" altLang="en-US"/>
          </a:p>
        </p:txBody>
      </p:sp>
    </p:spTree>
    <p:extLst>
      <p:ext uri="{BB962C8B-B14F-4D97-AF65-F5344CB8AC3E}">
        <p14:creationId xmlns:p14="http://schemas.microsoft.com/office/powerpoint/2010/main" val="266620692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0DD6788-FA8E-4F98-80C2-12149AA14C8B}" type="slidenum">
              <a:rPr lang="zh-CN" altLang="en-US" smtClean="0"/>
              <a:t>27</a:t>
            </a:fld>
            <a:endParaRPr lang="zh-CN" altLang="en-US"/>
          </a:p>
        </p:txBody>
      </p:sp>
    </p:spTree>
    <p:extLst>
      <p:ext uri="{BB962C8B-B14F-4D97-AF65-F5344CB8AC3E}">
        <p14:creationId xmlns:p14="http://schemas.microsoft.com/office/powerpoint/2010/main" val="375534598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0DD6788-FA8E-4F98-80C2-12149AA14C8B}" type="slidenum">
              <a:rPr lang="zh-CN" altLang="en-US" smtClean="0"/>
              <a:t>28</a:t>
            </a:fld>
            <a:endParaRPr lang="zh-CN" altLang="en-US"/>
          </a:p>
        </p:txBody>
      </p:sp>
    </p:spTree>
    <p:extLst>
      <p:ext uri="{BB962C8B-B14F-4D97-AF65-F5344CB8AC3E}">
        <p14:creationId xmlns:p14="http://schemas.microsoft.com/office/powerpoint/2010/main" val="75799135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0DD6788-FA8E-4F98-80C2-12149AA14C8B}" type="slidenum">
              <a:rPr lang="zh-CN" altLang="en-US" smtClean="0"/>
              <a:t>29</a:t>
            </a:fld>
            <a:endParaRPr lang="zh-CN" altLang="en-US"/>
          </a:p>
        </p:txBody>
      </p:sp>
    </p:spTree>
    <p:extLst>
      <p:ext uri="{BB962C8B-B14F-4D97-AF65-F5344CB8AC3E}">
        <p14:creationId xmlns:p14="http://schemas.microsoft.com/office/powerpoint/2010/main" val="33375837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0DD6788-FA8E-4F98-80C2-12149AA14C8B}" type="slidenum">
              <a:rPr lang="zh-CN" altLang="en-US" smtClean="0"/>
              <a:t>3</a:t>
            </a:fld>
            <a:endParaRPr lang="zh-CN" altLang="en-US"/>
          </a:p>
        </p:txBody>
      </p:sp>
    </p:spTree>
    <p:extLst>
      <p:ext uri="{BB962C8B-B14F-4D97-AF65-F5344CB8AC3E}">
        <p14:creationId xmlns:p14="http://schemas.microsoft.com/office/powerpoint/2010/main" val="173225880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0DD6788-FA8E-4F98-80C2-12149AA14C8B}" type="slidenum">
              <a:rPr lang="zh-CN" altLang="en-US" smtClean="0"/>
              <a:t>30</a:t>
            </a:fld>
            <a:endParaRPr lang="zh-CN" altLang="en-US"/>
          </a:p>
        </p:txBody>
      </p:sp>
    </p:spTree>
    <p:extLst>
      <p:ext uri="{BB962C8B-B14F-4D97-AF65-F5344CB8AC3E}">
        <p14:creationId xmlns:p14="http://schemas.microsoft.com/office/powerpoint/2010/main" val="173834287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0DD6788-FA8E-4F98-80C2-12149AA14C8B}" type="slidenum">
              <a:rPr lang="zh-CN" altLang="en-US" smtClean="0"/>
              <a:t>31</a:t>
            </a:fld>
            <a:endParaRPr lang="zh-CN" altLang="en-US"/>
          </a:p>
        </p:txBody>
      </p:sp>
    </p:spTree>
    <p:extLst>
      <p:ext uri="{BB962C8B-B14F-4D97-AF65-F5344CB8AC3E}">
        <p14:creationId xmlns:p14="http://schemas.microsoft.com/office/powerpoint/2010/main" val="357121140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0DD6788-FA8E-4F98-80C2-12149AA14C8B}" type="slidenum">
              <a:rPr lang="zh-CN" altLang="en-US" smtClean="0"/>
              <a:t>32</a:t>
            </a:fld>
            <a:endParaRPr lang="zh-CN" altLang="en-US"/>
          </a:p>
        </p:txBody>
      </p:sp>
    </p:spTree>
    <p:extLst>
      <p:ext uri="{BB962C8B-B14F-4D97-AF65-F5344CB8AC3E}">
        <p14:creationId xmlns:p14="http://schemas.microsoft.com/office/powerpoint/2010/main" val="246232649"/>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0DD6788-FA8E-4F98-80C2-12149AA14C8B}" type="slidenum">
              <a:rPr lang="zh-CN" altLang="en-US" smtClean="0"/>
              <a:t>33</a:t>
            </a:fld>
            <a:endParaRPr lang="zh-CN" altLang="en-US"/>
          </a:p>
        </p:txBody>
      </p:sp>
    </p:spTree>
    <p:extLst>
      <p:ext uri="{BB962C8B-B14F-4D97-AF65-F5344CB8AC3E}">
        <p14:creationId xmlns:p14="http://schemas.microsoft.com/office/powerpoint/2010/main" val="286375162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0DD6788-FA8E-4F98-80C2-12149AA14C8B}" type="slidenum">
              <a:rPr lang="zh-CN" altLang="en-US" smtClean="0"/>
              <a:t>34</a:t>
            </a:fld>
            <a:endParaRPr lang="zh-CN" altLang="en-US"/>
          </a:p>
        </p:txBody>
      </p:sp>
    </p:spTree>
    <p:extLst>
      <p:ext uri="{BB962C8B-B14F-4D97-AF65-F5344CB8AC3E}">
        <p14:creationId xmlns:p14="http://schemas.microsoft.com/office/powerpoint/2010/main" val="1720646328"/>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0DD6788-FA8E-4F98-80C2-12149AA14C8B}" type="slidenum">
              <a:rPr lang="zh-CN" altLang="en-US" smtClean="0"/>
              <a:t>35</a:t>
            </a:fld>
            <a:endParaRPr lang="zh-CN" altLang="en-US"/>
          </a:p>
        </p:txBody>
      </p:sp>
    </p:spTree>
    <p:extLst>
      <p:ext uri="{BB962C8B-B14F-4D97-AF65-F5344CB8AC3E}">
        <p14:creationId xmlns:p14="http://schemas.microsoft.com/office/powerpoint/2010/main" val="95147830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0DD6788-FA8E-4F98-80C2-12149AA14C8B}" type="slidenum">
              <a:rPr lang="zh-CN" altLang="en-US" smtClean="0"/>
              <a:t>36</a:t>
            </a:fld>
            <a:endParaRPr lang="zh-CN" altLang="en-US"/>
          </a:p>
        </p:txBody>
      </p:sp>
    </p:spTree>
    <p:extLst>
      <p:ext uri="{BB962C8B-B14F-4D97-AF65-F5344CB8AC3E}">
        <p14:creationId xmlns:p14="http://schemas.microsoft.com/office/powerpoint/2010/main" val="104113493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0DD6788-FA8E-4F98-80C2-12149AA14C8B}" type="slidenum">
              <a:rPr lang="zh-CN" altLang="en-US" smtClean="0"/>
              <a:t>37</a:t>
            </a:fld>
            <a:endParaRPr lang="zh-CN" altLang="en-US"/>
          </a:p>
        </p:txBody>
      </p:sp>
    </p:spTree>
    <p:extLst>
      <p:ext uri="{BB962C8B-B14F-4D97-AF65-F5344CB8AC3E}">
        <p14:creationId xmlns:p14="http://schemas.microsoft.com/office/powerpoint/2010/main" val="2567016631"/>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0DD6788-FA8E-4F98-80C2-12149AA14C8B}" type="slidenum">
              <a:rPr lang="zh-CN" altLang="en-US" smtClean="0"/>
              <a:t>38</a:t>
            </a:fld>
            <a:endParaRPr lang="zh-CN" altLang="en-US"/>
          </a:p>
        </p:txBody>
      </p:sp>
    </p:spTree>
    <p:extLst>
      <p:ext uri="{BB962C8B-B14F-4D97-AF65-F5344CB8AC3E}">
        <p14:creationId xmlns:p14="http://schemas.microsoft.com/office/powerpoint/2010/main" val="245040098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0DD6788-FA8E-4F98-80C2-12149AA14C8B}" type="slidenum">
              <a:rPr lang="zh-CN" altLang="en-US" smtClean="0"/>
              <a:t>39</a:t>
            </a:fld>
            <a:endParaRPr lang="zh-CN" altLang="en-US"/>
          </a:p>
        </p:txBody>
      </p:sp>
    </p:spTree>
    <p:extLst>
      <p:ext uri="{BB962C8B-B14F-4D97-AF65-F5344CB8AC3E}">
        <p14:creationId xmlns:p14="http://schemas.microsoft.com/office/powerpoint/2010/main" val="383146346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0DD6788-FA8E-4F98-80C2-12149AA14C8B}" type="slidenum">
              <a:rPr lang="zh-CN" altLang="en-US" smtClean="0"/>
              <a:t>4</a:t>
            </a:fld>
            <a:endParaRPr lang="zh-CN" altLang="en-US"/>
          </a:p>
        </p:txBody>
      </p:sp>
    </p:spTree>
    <p:extLst>
      <p:ext uri="{BB962C8B-B14F-4D97-AF65-F5344CB8AC3E}">
        <p14:creationId xmlns:p14="http://schemas.microsoft.com/office/powerpoint/2010/main" val="2217812312"/>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0DD6788-FA8E-4F98-80C2-12149AA14C8B}" type="slidenum">
              <a:rPr lang="zh-CN" altLang="en-US" smtClean="0"/>
              <a:t>40</a:t>
            </a:fld>
            <a:endParaRPr lang="zh-CN" altLang="en-US"/>
          </a:p>
        </p:txBody>
      </p:sp>
    </p:spTree>
    <p:extLst>
      <p:ext uri="{BB962C8B-B14F-4D97-AF65-F5344CB8AC3E}">
        <p14:creationId xmlns:p14="http://schemas.microsoft.com/office/powerpoint/2010/main" val="244811145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0DD6788-FA8E-4F98-80C2-12149AA14C8B}" type="slidenum">
              <a:rPr lang="zh-CN" altLang="en-US" smtClean="0"/>
              <a:t>41</a:t>
            </a:fld>
            <a:endParaRPr lang="zh-CN" altLang="en-US"/>
          </a:p>
        </p:txBody>
      </p:sp>
    </p:spTree>
    <p:extLst>
      <p:ext uri="{BB962C8B-B14F-4D97-AF65-F5344CB8AC3E}">
        <p14:creationId xmlns:p14="http://schemas.microsoft.com/office/powerpoint/2010/main" val="344056448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0DD6788-FA8E-4F98-80C2-12149AA14C8B}" type="slidenum">
              <a:rPr lang="zh-CN" altLang="en-US" smtClean="0"/>
              <a:t>5</a:t>
            </a:fld>
            <a:endParaRPr lang="zh-CN" altLang="en-US"/>
          </a:p>
        </p:txBody>
      </p:sp>
    </p:spTree>
    <p:extLst>
      <p:ext uri="{BB962C8B-B14F-4D97-AF65-F5344CB8AC3E}">
        <p14:creationId xmlns:p14="http://schemas.microsoft.com/office/powerpoint/2010/main" val="370668376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0DD6788-FA8E-4F98-80C2-12149AA14C8B}" type="slidenum">
              <a:rPr lang="zh-CN" altLang="en-US" smtClean="0"/>
              <a:t>6</a:t>
            </a:fld>
            <a:endParaRPr lang="zh-CN" altLang="en-US"/>
          </a:p>
        </p:txBody>
      </p:sp>
    </p:spTree>
    <p:extLst>
      <p:ext uri="{BB962C8B-B14F-4D97-AF65-F5344CB8AC3E}">
        <p14:creationId xmlns:p14="http://schemas.microsoft.com/office/powerpoint/2010/main" val="295202733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0DD6788-FA8E-4F98-80C2-12149AA14C8B}" type="slidenum">
              <a:rPr lang="zh-CN" altLang="en-US" smtClean="0"/>
              <a:t>7</a:t>
            </a:fld>
            <a:endParaRPr lang="zh-CN" altLang="en-US"/>
          </a:p>
        </p:txBody>
      </p:sp>
    </p:spTree>
    <p:extLst>
      <p:ext uri="{BB962C8B-B14F-4D97-AF65-F5344CB8AC3E}">
        <p14:creationId xmlns:p14="http://schemas.microsoft.com/office/powerpoint/2010/main" val="172641199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0DD6788-FA8E-4F98-80C2-12149AA14C8B}" type="slidenum">
              <a:rPr lang="zh-CN" altLang="en-US" smtClean="0"/>
              <a:t>8</a:t>
            </a:fld>
            <a:endParaRPr lang="zh-CN" altLang="en-US"/>
          </a:p>
        </p:txBody>
      </p:sp>
    </p:spTree>
    <p:extLst>
      <p:ext uri="{BB962C8B-B14F-4D97-AF65-F5344CB8AC3E}">
        <p14:creationId xmlns:p14="http://schemas.microsoft.com/office/powerpoint/2010/main" val="252848492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0DD6788-FA8E-4F98-80C2-12149AA14C8B}" type="slidenum">
              <a:rPr lang="zh-CN" altLang="en-US" smtClean="0"/>
              <a:t>9</a:t>
            </a:fld>
            <a:endParaRPr lang="zh-CN" altLang="en-US"/>
          </a:p>
        </p:txBody>
      </p:sp>
    </p:spTree>
    <p:extLst>
      <p:ext uri="{BB962C8B-B14F-4D97-AF65-F5344CB8AC3E}">
        <p14:creationId xmlns:p14="http://schemas.microsoft.com/office/powerpoint/2010/main" val="2774622331"/>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单击以编辑母版副标题样式</a:t>
            </a:r>
          </a:p>
        </p:txBody>
      </p:sp>
      <p:sp>
        <p:nvSpPr>
          <p:cNvPr id="4" name="日期占位符 3"/>
          <p:cNvSpPr>
            <a:spLocks noGrp="1"/>
          </p:cNvSpPr>
          <p:nvPr>
            <p:ph type="dt" sz="half" idx="10"/>
          </p:nvPr>
        </p:nvSpPr>
        <p:spPr/>
        <p:txBody>
          <a:bodyPr/>
          <a:lstStyle/>
          <a:p>
            <a:fld id="{31A0E468-3094-4065-BB5B-69A40FC150F0}" type="datetimeFigureOut">
              <a:rPr lang="zh-CN" altLang="en-US" smtClean="0"/>
              <a:t>2017/8/24</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86B2256-4B74-4594-A416-B8035B8175F3}" type="slidenum">
              <a:rPr lang="zh-CN" altLang="en-US" smtClean="0"/>
              <a:t>‹#›</a:t>
            </a:fld>
            <a:endParaRPr lang="zh-CN" altLang="en-US"/>
          </a:p>
        </p:txBody>
      </p:sp>
      <p:sp>
        <p:nvSpPr>
          <p:cNvPr id="7" name="矩形 6"/>
          <p:cNvSpPr/>
          <p:nvPr userDrawn="1"/>
        </p:nvSpPr>
        <p:spPr>
          <a:xfrm>
            <a:off x="0" y="0"/>
            <a:ext cx="12192000" cy="6857999"/>
          </a:xfrm>
          <a:prstGeom prst="rect">
            <a:avLst/>
          </a:prstGeom>
          <a:gradFill>
            <a:gsLst>
              <a:gs pos="25000">
                <a:schemeClr val="bg1">
                  <a:alpha val="89000"/>
                </a:schemeClr>
              </a:gs>
              <a:gs pos="100000">
                <a:schemeClr val="bg1">
                  <a:alpha val="96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矩形 166"/>
          <p:cNvSpPr/>
          <p:nvPr userDrawn="1"/>
        </p:nvSpPr>
        <p:spPr>
          <a:xfrm>
            <a:off x="56203" y="-480"/>
            <a:ext cx="3854812" cy="6858480"/>
          </a:xfrm>
          <a:custGeom>
            <a:avLst/>
            <a:gdLst>
              <a:gd name="connsiteX0" fmla="*/ 0 w 3545285"/>
              <a:gd name="connsiteY0" fmla="*/ 0 h 6858000"/>
              <a:gd name="connsiteX1" fmla="*/ 3545285 w 3545285"/>
              <a:gd name="connsiteY1" fmla="*/ 0 h 6858000"/>
              <a:gd name="connsiteX2" fmla="*/ 3545285 w 3545285"/>
              <a:gd name="connsiteY2" fmla="*/ 6858000 h 6858000"/>
              <a:gd name="connsiteX3" fmla="*/ 0 w 3545285"/>
              <a:gd name="connsiteY3" fmla="*/ 6858000 h 6858000"/>
              <a:gd name="connsiteX4" fmla="*/ 0 w 3545285"/>
              <a:gd name="connsiteY4" fmla="*/ 0 h 6858000"/>
              <a:gd name="connsiteX0" fmla="*/ 0 w 4876064"/>
              <a:gd name="connsiteY0" fmla="*/ 0 h 6858000"/>
              <a:gd name="connsiteX1" fmla="*/ 4876064 w 4876064"/>
              <a:gd name="connsiteY1" fmla="*/ 0 h 6858000"/>
              <a:gd name="connsiteX2" fmla="*/ 3545285 w 4876064"/>
              <a:gd name="connsiteY2" fmla="*/ 6858000 h 6858000"/>
              <a:gd name="connsiteX3" fmla="*/ 0 w 4876064"/>
              <a:gd name="connsiteY3" fmla="*/ 6858000 h 6858000"/>
              <a:gd name="connsiteX4" fmla="*/ 0 w 4876064"/>
              <a:gd name="connsiteY4" fmla="*/ 0 h 6858000"/>
              <a:gd name="connsiteX0" fmla="*/ 0 w 5289488"/>
              <a:gd name="connsiteY0" fmla="*/ 0 h 6858000"/>
              <a:gd name="connsiteX1" fmla="*/ 5289488 w 5289488"/>
              <a:gd name="connsiteY1" fmla="*/ 16329 h 6858000"/>
              <a:gd name="connsiteX2" fmla="*/ 3545285 w 5289488"/>
              <a:gd name="connsiteY2" fmla="*/ 6858000 h 6858000"/>
              <a:gd name="connsiteX3" fmla="*/ 0 w 5289488"/>
              <a:gd name="connsiteY3" fmla="*/ 6858000 h 6858000"/>
              <a:gd name="connsiteX4" fmla="*/ 0 w 5289488"/>
              <a:gd name="connsiteY4" fmla="*/ 0 h 6858000"/>
              <a:gd name="connsiteX0" fmla="*/ 0 w 5289488"/>
              <a:gd name="connsiteY0" fmla="*/ 0 h 6858000"/>
              <a:gd name="connsiteX1" fmla="*/ 5289488 w 5289488"/>
              <a:gd name="connsiteY1" fmla="*/ 16329 h 6858000"/>
              <a:gd name="connsiteX2" fmla="*/ 3143035 w 5289488"/>
              <a:gd name="connsiteY2" fmla="*/ 6849836 h 6858000"/>
              <a:gd name="connsiteX3" fmla="*/ 0 w 5289488"/>
              <a:gd name="connsiteY3" fmla="*/ 6858000 h 6858000"/>
              <a:gd name="connsiteX4" fmla="*/ 0 w 5289488"/>
              <a:gd name="connsiteY4" fmla="*/ 0 h 6858000"/>
              <a:gd name="connsiteX0" fmla="*/ 0 w 5289488"/>
              <a:gd name="connsiteY0" fmla="*/ 0 h 6858000"/>
              <a:gd name="connsiteX1" fmla="*/ 5289488 w 5289488"/>
              <a:gd name="connsiteY1" fmla="*/ 2882 h 6858000"/>
              <a:gd name="connsiteX2" fmla="*/ 3143035 w 5289488"/>
              <a:gd name="connsiteY2" fmla="*/ 6849836 h 6858000"/>
              <a:gd name="connsiteX3" fmla="*/ 0 w 5289488"/>
              <a:gd name="connsiteY3" fmla="*/ 6858000 h 6858000"/>
              <a:gd name="connsiteX4" fmla="*/ 0 w 5289488"/>
              <a:gd name="connsiteY4" fmla="*/ 0 h 6858000"/>
              <a:gd name="connsiteX0" fmla="*/ 0 w 5275684"/>
              <a:gd name="connsiteY0" fmla="*/ 480 h 6858480"/>
              <a:gd name="connsiteX1" fmla="*/ 5275684 w 5275684"/>
              <a:gd name="connsiteY1" fmla="*/ 0 h 6858480"/>
              <a:gd name="connsiteX2" fmla="*/ 3143035 w 5275684"/>
              <a:gd name="connsiteY2" fmla="*/ 6850316 h 6858480"/>
              <a:gd name="connsiteX3" fmla="*/ 0 w 5275684"/>
              <a:gd name="connsiteY3" fmla="*/ 6858480 h 6858480"/>
              <a:gd name="connsiteX4" fmla="*/ 0 w 5275684"/>
              <a:gd name="connsiteY4" fmla="*/ 480 h 685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5684" h="6858480">
                <a:moveTo>
                  <a:pt x="0" y="480"/>
                </a:moveTo>
                <a:lnTo>
                  <a:pt x="5275684" y="0"/>
                </a:lnTo>
                <a:lnTo>
                  <a:pt x="3143035" y="6850316"/>
                </a:lnTo>
                <a:lnTo>
                  <a:pt x="0" y="6858480"/>
                </a:lnTo>
                <a:lnTo>
                  <a:pt x="0" y="480"/>
                </a:lnTo>
                <a:close/>
              </a:path>
            </a:pathLst>
          </a:custGeom>
          <a:solidFill>
            <a:srgbClr val="72B3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166"/>
          <p:cNvSpPr/>
          <p:nvPr userDrawn="1"/>
        </p:nvSpPr>
        <p:spPr>
          <a:xfrm>
            <a:off x="2" y="0"/>
            <a:ext cx="3864898" cy="6858000"/>
          </a:xfrm>
          <a:custGeom>
            <a:avLst/>
            <a:gdLst>
              <a:gd name="connsiteX0" fmla="*/ 0 w 3545285"/>
              <a:gd name="connsiteY0" fmla="*/ 0 h 6858000"/>
              <a:gd name="connsiteX1" fmla="*/ 3545285 w 3545285"/>
              <a:gd name="connsiteY1" fmla="*/ 0 h 6858000"/>
              <a:gd name="connsiteX2" fmla="*/ 3545285 w 3545285"/>
              <a:gd name="connsiteY2" fmla="*/ 6858000 h 6858000"/>
              <a:gd name="connsiteX3" fmla="*/ 0 w 3545285"/>
              <a:gd name="connsiteY3" fmla="*/ 6858000 h 6858000"/>
              <a:gd name="connsiteX4" fmla="*/ 0 w 3545285"/>
              <a:gd name="connsiteY4" fmla="*/ 0 h 6858000"/>
              <a:gd name="connsiteX0" fmla="*/ 0 w 4876064"/>
              <a:gd name="connsiteY0" fmla="*/ 0 h 6858000"/>
              <a:gd name="connsiteX1" fmla="*/ 4876064 w 4876064"/>
              <a:gd name="connsiteY1" fmla="*/ 0 h 6858000"/>
              <a:gd name="connsiteX2" fmla="*/ 3545285 w 4876064"/>
              <a:gd name="connsiteY2" fmla="*/ 6858000 h 6858000"/>
              <a:gd name="connsiteX3" fmla="*/ 0 w 4876064"/>
              <a:gd name="connsiteY3" fmla="*/ 6858000 h 6858000"/>
              <a:gd name="connsiteX4" fmla="*/ 0 w 4876064"/>
              <a:gd name="connsiteY4" fmla="*/ 0 h 6858000"/>
              <a:gd name="connsiteX0" fmla="*/ 0 w 5289488"/>
              <a:gd name="connsiteY0" fmla="*/ 0 h 6858000"/>
              <a:gd name="connsiteX1" fmla="*/ 5289488 w 5289488"/>
              <a:gd name="connsiteY1" fmla="*/ 16329 h 6858000"/>
              <a:gd name="connsiteX2" fmla="*/ 3545285 w 5289488"/>
              <a:gd name="connsiteY2" fmla="*/ 6858000 h 6858000"/>
              <a:gd name="connsiteX3" fmla="*/ 0 w 5289488"/>
              <a:gd name="connsiteY3" fmla="*/ 6858000 h 6858000"/>
              <a:gd name="connsiteX4" fmla="*/ 0 w 5289488"/>
              <a:gd name="connsiteY4" fmla="*/ 0 h 6858000"/>
              <a:gd name="connsiteX0" fmla="*/ 0 w 5289488"/>
              <a:gd name="connsiteY0" fmla="*/ 0 h 6858000"/>
              <a:gd name="connsiteX1" fmla="*/ 5289488 w 5289488"/>
              <a:gd name="connsiteY1" fmla="*/ 16329 h 6858000"/>
              <a:gd name="connsiteX2" fmla="*/ 3143035 w 5289488"/>
              <a:gd name="connsiteY2" fmla="*/ 6849836 h 6858000"/>
              <a:gd name="connsiteX3" fmla="*/ 0 w 5289488"/>
              <a:gd name="connsiteY3" fmla="*/ 6858000 h 6858000"/>
              <a:gd name="connsiteX4" fmla="*/ 0 w 5289488"/>
              <a:gd name="connsiteY4" fmla="*/ 0 h 6858000"/>
              <a:gd name="connsiteX0" fmla="*/ 0 w 5289488"/>
              <a:gd name="connsiteY0" fmla="*/ 0 h 6858000"/>
              <a:gd name="connsiteX1" fmla="*/ 5289488 w 5289488"/>
              <a:gd name="connsiteY1" fmla="*/ 8165 h 6858000"/>
              <a:gd name="connsiteX2" fmla="*/ 3143035 w 5289488"/>
              <a:gd name="connsiteY2" fmla="*/ 6849836 h 6858000"/>
              <a:gd name="connsiteX3" fmla="*/ 0 w 5289488"/>
              <a:gd name="connsiteY3" fmla="*/ 6858000 h 6858000"/>
              <a:gd name="connsiteX4" fmla="*/ 0 w 5289488"/>
              <a:gd name="connsiteY4" fmla="*/ 0 h 6858000"/>
              <a:gd name="connsiteX0" fmla="*/ 0 w 5289488"/>
              <a:gd name="connsiteY0" fmla="*/ 0 h 6858000"/>
              <a:gd name="connsiteX1" fmla="*/ 5289488 w 5289488"/>
              <a:gd name="connsiteY1" fmla="*/ 1441 h 6858000"/>
              <a:gd name="connsiteX2" fmla="*/ 3143035 w 5289488"/>
              <a:gd name="connsiteY2" fmla="*/ 6849836 h 6858000"/>
              <a:gd name="connsiteX3" fmla="*/ 0 w 5289488"/>
              <a:gd name="connsiteY3" fmla="*/ 6858000 h 6858000"/>
              <a:gd name="connsiteX4" fmla="*/ 0 w 528948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9488" h="6858000">
                <a:moveTo>
                  <a:pt x="0" y="0"/>
                </a:moveTo>
                <a:lnTo>
                  <a:pt x="5289488" y="1441"/>
                </a:lnTo>
                <a:lnTo>
                  <a:pt x="3143035" y="6849836"/>
                </a:lnTo>
                <a:lnTo>
                  <a:pt x="0" y="6858000"/>
                </a:lnTo>
                <a:lnTo>
                  <a:pt x="0" y="0"/>
                </a:lnTo>
                <a:close/>
              </a:path>
            </a:pathLst>
          </a:custGeom>
          <a:solidFill>
            <a:srgbClr val="1D4C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1" name="图片 10"/>
          <p:cNvPicPr>
            <a:picLocks noChangeAspect="1"/>
          </p:cNvPicPr>
          <p:nvPr/>
        </p:nvPicPr>
        <p:blipFill>
          <a:blip r:embed="rId2">
            <a:extLst>
              <a:ext uri="{28A0092B-C50C-407E-A947-70E740481C1C}">
                <a14:useLocalDpi xmlns:a14="http://schemas.microsoft.com/office/drawing/2010/main" val="0"/>
              </a:ext>
            </a:extLst>
          </a:blip>
          <a:srcRect l="78729" t="13143" r="4652" b="67650"/>
          <a:stretch>
            <a:fillRect/>
          </a:stretch>
        </p:blipFill>
        <p:spPr>
          <a:xfrm>
            <a:off x="3146765" y="3221113"/>
            <a:ext cx="1233709" cy="1317234"/>
          </a:xfrm>
          <a:custGeom>
            <a:avLst/>
            <a:gdLst>
              <a:gd name="connsiteX0" fmla="*/ 493019 w 1233709"/>
              <a:gd name="connsiteY0" fmla="*/ 0 h 1317234"/>
              <a:gd name="connsiteX1" fmla="*/ 681819 w 1233709"/>
              <a:gd name="connsiteY1" fmla="*/ 179023 h 1317234"/>
              <a:gd name="connsiteX2" fmla="*/ 729020 w 1233709"/>
              <a:gd name="connsiteY2" fmla="*/ 220482 h 1317234"/>
              <a:gd name="connsiteX3" fmla="*/ 983900 w 1233709"/>
              <a:gd name="connsiteY3" fmla="*/ 471114 h 1317234"/>
              <a:gd name="connsiteX4" fmla="*/ 1142493 w 1233709"/>
              <a:gd name="connsiteY4" fmla="*/ 629408 h 1317234"/>
              <a:gd name="connsiteX5" fmla="*/ 1193469 w 1233709"/>
              <a:gd name="connsiteY5" fmla="*/ 783933 h 1317234"/>
              <a:gd name="connsiteX6" fmla="*/ 1112285 w 1233709"/>
              <a:gd name="connsiteY6" fmla="*/ 917730 h 1317234"/>
              <a:gd name="connsiteX7" fmla="*/ 1078301 w 1233709"/>
              <a:gd name="connsiteY7" fmla="*/ 985570 h 1317234"/>
              <a:gd name="connsiteX8" fmla="*/ 1015996 w 1233709"/>
              <a:gd name="connsiteY8" fmla="*/ 1238087 h 1317234"/>
              <a:gd name="connsiteX9" fmla="*/ 991452 w 1233709"/>
              <a:gd name="connsiteY9" fmla="*/ 1317234 h 1317234"/>
              <a:gd name="connsiteX10" fmla="*/ 17241 w 1233709"/>
              <a:gd name="connsiteY10" fmla="*/ 1317234 h 1317234"/>
              <a:gd name="connsiteX11" fmla="*/ 4025 w 1233709"/>
              <a:gd name="connsiteY11" fmla="*/ 1277661 h 1317234"/>
              <a:gd name="connsiteX12" fmla="*/ 19129 w 1233709"/>
              <a:gd name="connsiteY12" fmla="*/ 1121251 h 1317234"/>
              <a:gd name="connsiteX13" fmla="*/ 94649 w 1233709"/>
              <a:gd name="connsiteY13" fmla="*/ 738706 h 1317234"/>
              <a:gd name="connsiteX14" fmla="*/ 302330 w 1233709"/>
              <a:gd name="connsiteY14" fmla="*/ 261939 h 1317234"/>
              <a:gd name="connsiteX15" fmla="*/ 493019 w 1233709"/>
              <a:gd name="connsiteY15" fmla="*/ 0 h 1317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33709" h="1317234">
                <a:moveTo>
                  <a:pt x="493019" y="0"/>
                </a:moveTo>
                <a:cubicBezTo>
                  <a:pt x="517563" y="9422"/>
                  <a:pt x="664827" y="162063"/>
                  <a:pt x="681819" y="179023"/>
                </a:cubicBezTo>
                <a:cubicBezTo>
                  <a:pt x="698811" y="197868"/>
                  <a:pt x="712027" y="203521"/>
                  <a:pt x="729020" y="220482"/>
                </a:cubicBezTo>
                <a:cubicBezTo>
                  <a:pt x="808316" y="299629"/>
                  <a:pt x="904604" y="403273"/>
                  <a:pt x="983900" y="471114"/>
                </a:cubicBezTo>
                <a:cubicBezTo>
                  <a:pt x="1017884" y="499381"/>
                  <a:pt x="1100957" y="591719"/>
                  <a:pt x="1142493" y="629408"/>
                </a:cubicBezTo>
                <a:cubicBezTo>
                  <a:pt x="1242557" y="716093"/>
                  <a:pt x="1261437" y="693480"/>
                  <a:pt x="1193469" y="783933"/>
                </a:cubicBezTo>
                <a:cubicBezTo>
                  <a:pt x="1163261" y="825391"/>
                  <a:pt x="1138717" y="870618"/>
                  <a:pt x="1112285" y="917730"/>
                </a:cubicBezTo>
                <a:cubicBezTo>
                  <a:pt x="1099069" y="942228"/>
                  <a:pt x="1091517" y="959188"/>
                  <a:pt x="1078301" y="985570"/>
                </a:cubicBezTo>
                <a:cubicBezTo>
                  <a:pt x="1042428" y="1060948"/>
                  <a:pt x="1023548" y="1153287"/>
                  <a:pt x="1015996" y="1238087"/>
                </a:cubicBezTo>
                <a:cubicBezTo>
                  <a:pt x="1012220" y="1272007"/>
                  <a:pt x="1025436" y="1317234"/>
                  <a:pt x="991452" y="1317234"/>
                </a:cubicBezTo>
                <a:cubicBezTo>
                  <a:pt x="991452" y="1317234"/>
                  <a:pt x="991452" y="1317234"/>
                  <a:pt x="17241" y="1317234"/>
                </a:cubicBezTo>
                <a:cubicBezTo>
                  <a:pt x="-9191" y="1317234"/>
                  <a:pt x="2137" y="1292736"/>
                  <a:pt x="4025" y="1277661"/>
                </a:cubicBezTo>
                <a:cubicBezTo>
                  <a:pt x="4025" y="1277661"/>
                  <a:pt x="4025" y="1277661"/>
                  <a:pt x="19129" y="1121251"/>
                </a:cubicBezTo>
                <a:cubicBezTo>
                  <a:pt x="32345" y="1015721"/>
                  <a:pt x="64441" y="836698"/>
                  <a:pt x="94649" y="738706"/>
                </a:cubicBezTo>
                <a:cubicBezTo>
                  <a:pt x="151290" y="550261"/>
                  <a:pt x="204154" y="427771"/>
                  <a:pt x="302330" y="261939"/>
                </a:cubicBezTo>
                <a:cubicBezTo>
                  <a:pt x="347642" y="186561"/>
                  <a:pt x="489243" y="5653"/>
                  <a:pt x="493019" y="0"/>
                </a:cubicBezTo>
                <a:close/>
              </a:path>
            </a:pathLst>
          </a:custGeom>
          <a:ln w="25400">
            <a:solidFill>
              <a:schemeClr val="bg1"/>
            </a:solidFill>
          </a:ln>
        </p:spPr>
      </p:pic>
      <p:pic>
        <p:nvPicPr>
          <p:cNvPr id="12" name="图片 11"/>
          <p:cNvPicPr>
            <a:picLocks noChangeAspect="1"/>
          </p:cNvPicPr>
          <p:nvPr/>
        </p:nvPicPr>
        <p:blipFill>
          <a:blip r:embed="rId2">
            <a:extLst>
              <a:ext uri="{28A0092B-C50C-407E-A947-70E740481C1C}">
                <a14:useLocalDpi xmlns:a14="http://schemas.microsoft.com/office/drawing/2010/main" val="0"/>
              </a:ext>
            </a:extLst>
          </a:blip>
          <a:srcRect l="12419" t="53083" r="70863" b="27411"/>
          <a:stretch>
            <a:fillRect/>
          </a:stretch>
        </p:blipFill>
        <p:spPr>
          <a:xfrm>
            <a:off x="1798263" y="3203943"/>
            <a:ext cx="1241064" cy="1337700"/>
          </a:xfrm>
          <a:custGeom>
            <a:avLst/>
            <a:gdLst>
              <a:gd name="connsiteX0" fmla="*/ 753324 w 1241064"/>
              <a:gd name="connsiteY0" fmla="*/ 0 h 1337700"/>
              <a:gd name="connsiteX1" fmla="*/ 859053 w 1241064"/>
              <a:gd name="connsiteY1" fmla="*/ 115003 h 1337700"/>
              <a:gd name="connsiteX2" fmla="*/ 881710 w 1241064"/>
              <a:gd name="connsiteY2" fmla="*/ 148939 h 1337700"/>
              <a:gd name="connsiteX3" fmla="*/ 1025200 w 1241064"/>
              <a:gd name="connsiteY3" fmla="*/ 390257 h 1337700"/>
              <a:gd name="connsiteX4" fmla="*/ 1240435 w 1241064"/>
              <a:gd name="connsiteY4" fmla="*/ 1278232 h 1337700"/>
              <a:gd name="connsiteX5" fmla="*/ 1223443 w 1241064"/>
              <a:gd name="connsiteY5" fmla="*/ 1334791 h 1337700"/>
              <a:gd name="connsiteX6" fmla="*/ 237892 w 1241064"/>
              <a:gd name="connsiteY6" fmla="*/ 1329135 h 1337700"/>
              <a:gd name="connsiteX7" fmla="*/ 226564 w 1241064"/>
              <a:gd name="connsiteY7" fmla="*/ 1131179 h 1337700"/>
              <a:gd name="connsiteX8" fmla="*/ 168035 w 1241064"/>
              <a:gd name="connsiteY8" fmla="*/ 980355 h 1337700"/>
              <a:gd name="connsiteX9" fmla="*/ 0 w 1241064"/>
              <a:gd name="connsiteY9" fmla="*/ 735266 h 1337700"/>
              <a:gd name="connsiteX10" fmla="*/ 47201 w 1241064"/>
              <a:gd name="connsiteY10" fmla="*/ 686248 h 1337700"/>
              <a:gd name="connsiteX11" fmla="*/ 94402 w 1241064"/>
              <a:gd name="connsiteY11" fmla="*/ 642887 h 1337700"/>
              <a:gd name="connsiteX12" fmla="*/ 377606 w 1241064"/>
              <a:gd name="connsiteY12" fmla="*/ 365748 h 1337700"/>
              <a:gd name="connsiteX13" fmla="*/ 426695 w 1241064"/>
              <a:gd name="connsiteY13" fmla="*/ 318615 h 1337700"/>
              <a:gd name="connsiteX14" fmla="*/ 449351 w 1241064"/>
              <a:gd name="connsiteY14" fmla="*/ 295992 h 1337700"/>
              <a:gd name="connsiteX15" fmla="*/ 473896 w 1241064"/>
              <a:gd name="connsiteY15" fmla="*/ 275254 h 1337700"/>
              <a:gd name="connsiteX16" fmla="*/ 660810 w 1241064"/>
              <a:gd name="connsiteY16" fmla="*/ 88609 h 1337700"/>
              <a:gd name="connsiteX17" fmla="*/ 753324 w 1241064"/>
              <a:gd name="connsiteY17" fmla="*/ 0 h 133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41064" h="1337700">
                <a:moveTo>
                  <a:pt x="753324" y="0"/>
                </a:moveTo>
                <a:cubicBezTo>
                  <a:pt x="775980" y="15083"/>
                  <a:pt x="840173" y="90494"/>
                  <a:pt x="859053" y="115003"/>
                </a:cubicBezTo>
                <a:cubicBezTo>
                  <a:pt x="868493" y="128200"/>
                  <a:pt x="872269" y="135742"/>
                  <a:pt x="881710" y="148939"/>
                </a:cubicBezTo>
                <a:cubicBezTo>
                  <a:pt x="936462" y="220580"/>
                  <a:pt x="985551" y="311074"/>
                  <a:pt x="1025200" y="390257"/>
                </a:cubicBezTo>
                <a:cubicBezTo>
                  <a:pt x="1142258" y="624034"/>
                  <a:pt x="1240435" y="1012405"/>
                  <a:pt x="1240435" y="1278232"/>
                </a:cubicBezTo>
                <a:cubicBezTo>
                  <a:pt x="1240435" y="1317823"/>
                  <a:pt x="1246099" y="1334791"/>
                  <a:pt x="1223443" y="1334791"/>
                </a:cubicBezTo>
                <a:cubicBezTo>
                  <a:pt x="1091281" y="1334791"/>
                  <a:pt x="300197" y="1344217"/>
                  <a:pt x="237892" y="1329135"/>
                </a:cubicBezTo>
                <a:cubicBezTo>
                  <a:pt x="237892" y="1249952"/>
                  <a:pt x="239780" y="1197164"/>
                  <a:pt x="226564" y="1131179"/>
                </a:cubicBezTo>
                <a:cubicBezTo>
                  <a:pt x="213347" y="1070849"/>
                  <a:pt x="192579" y="1029373"/>
                  <a:pt x="168035" y="980355"/>
                </a:cubicBezTo>
                <a:cubicBezTo>
                  <a:pt x="117058" y="878549"/>
                  <a:pt x="52865" y="814449"/>
                  <a:pt x="0" y="735266"/>
                </a:cubicBezTo>
                <a:cubicBezTo>
                  <a:pt x="13216" y="716413"/>
                  <a:pt x="30209" y="703216"/>
                  <a:pt x="47201" y="686248"/>
                </a:cubicBezTo>
                <a:cubicBezTo>
                  <a:pt x="64193" y="667395"/>
                  <a:pt x="77409" y="659854"/>
                  <a:pt x="94402" y="642887"/>
                </a:cubicBezTo>
                <a:cubicBezTo>
                  <a:pt x="94402" y="642887"/>
                  <a:pt x="94402" y="642887"/>
                  <a:pt x="377606" y="365748"/>
                </a:cubicBezTo>
                <a:cubicBezTo>
                  <a:pt x="394598" y="348780"/>
                  <a:pt x="407814" y="335583"/>
                  <a:pt x="426695" y="318615"/>
                </a:cubicBezTo>
                <a:cubicBezTo>
                  <a:pt x="434247" y="309189"/>
                  <a:pt x="439911" y="303533"/>
                  <a:pt x="449351" y="295992"/>
                </a:cubicBezTo>
                <a:cubicBezTo>
                  <a:pt x="460679" y="286565"/>
                  <a:pt x="462567" y="286565"/>
                  <a:pt x="473896" y="275254"/>
                </a:cubicBezTo>
                <a:cubicBezTo>
                  <a:pt x="522984" y="230006"/>
                  <a:pt x="624938" y="118774"/>
                  <a:pt x="660810" y="88609"/>
                </a:cubicBezTo>
                <a:cubicBezTo>
                  <a:pt x="691019" y="65986"/>
                  <a:pt x="734444" y="28280"/>
                  <a:pt x="753324" y="0"/>
                </a:cubicBezTo>
                <a:close/>
              </a:path>
            </a:pathLst>
          </a:custGeom>
          <a:ln w="25400">
            <a:solidFill>
              <a:schemeClr val="bg1"/>
            </a:solidFill>
          </a:ln>
        </p:spPr>
      </p:pic>
      <p:pic>
        <p:nvPicPr>
          <p:cNvPr id="13" name="图片 12"/>
          <p:cNvPicPr>
            <a:picLocks noChangeAspect="1"/>
          </p:cNvPicPr>
          <p:nvPr/>
        </p:nvPicPr>
        <p:blipFill>
          <a:blip r:embed="rId3"/>
          <a:srcRect l="44162" t="9031" r="10432"/>
          <a:stretch>
            <a:fillRect/>
          </a:stretch>
        </p:blipFill>
        <p:spPr>
          <a:xfrm>
            <a:off x="3707884" y="1327437"/>
            <a:ext cx="1258796" cy="2526539"/>
          </a:xfrm>
          <a:custGeom>
            <a:avLst/>
            <a:gdLst>
              <a:gd name="connsiteX0" fmla="*/ 776578 w 1258796"/>
              <a:gd name="connsiteY0" fmla="*/ 0 h 2526539"/>
              <a:gd name="connsiteX1" fmla="*/ 810588 w 1258796"/>
              <a:gd name="connsiteY1" fmla="*/ 22609 h 2526539"/>
              <a:gd name="connsiteX2" fmla="*/ 1112905 w 1258796"/>
              <a:gd name="connsiteY2" fmla="*/ 512467 h 2526539"/>
              <a:gd name="connsiteX3" fmla="*/ 1209269 w 1258796"/>
              <a:gd name="connsiteY3" fmla="*/ 1663635 h 2526539"/>
              <a:gd name="connsiteX4" fmla="*/ 1099679 w 1258796"/>
              <a:gd name="connsiteY4" fmla="*/ 1995231 h 2526539"/>
              <a:gd name="connsiteX5" fmla="*/ 820036 w 1258796"/>
              <a:gd name="connsiteY5" fmla="*/ 2439872 h 2526539"/>
              <a:gd name="connsiteX6" fmla="*/ 742567 w 1258796"/>
              <a:gd name="connsiteY6" fmla="*/ 2526539 h 2526539"/>
              <a:gd name="connsiteX7" fmla="*/ 668877 w 1258796"/>
              <a:gd name="connsiteY7" fmla="*/ 2464365 h 2526539"/>
              <a:gd name="connsiteX8" fmla="*/ 551729 w 1258796"/>
              <a:gd name="connsiteY8" fmla="*/ 2355089 h 2526539"/>
              <a:gd name="connsiteX9" fmla="*/ 457255 w 1258796"/>
              <a:gd name="connsiteY9" fmla="*/ 2268421 h 2526539"/>
              <a:gd name="connsiteX10" fmla="*/ 321212 w 1258796"/>
              <a:gd name="connsiteY10" fmla="*/ 2132768 h 2526539"/>
              <a:gd name="connsiteX11" fmla="*/ 296649 w 1258796"/>
              <a:gd name="connsiteY11" fmla="*/ 2112044 h 2526539"/>
              <a:gd name="connsiteX12" fmla="*/ 0 w 1258796"/>
              <a:gd name="connsiteY12" fmla="*/ 1825665 h 2526539"/>
              <a:gd name="connsiteX13" fmla="*/ 24564 w 1258796"/>
              <a:gd name="connsiteY13" fmla="*/ 1799288 h 2526539"/>
              <a:gd name="connsiteX14" fmla="*/ 160606 w 1258796"/>
              <a:gd name="connsiteY14" fmla="*/ 1584504 h 2526539"/>
              <a:gd name="connsiteX15" fmla="*/ 173833 w 1258796"/>
              <a:gd name="connsiteY15" fmla="*/ 940152 h 2526539"/>
              <a:gd name="connsiteX16" fmla="*/ 45348 w 1258796"/>
              <a:gd name="connsiteY16" fmla="*/ 717831 h 2526539"/>
              <a:gd name="connsiteX17" fmla="*/ 183280 w 1258796"/>
              <a:gd name="connsiteY17" fmla="*/ 582178 h 2526539"/>
              <a:gd name="connsiteX18" fmla="*/ 319323 w 1258796"/>
              <a:gd name="connsiteY18" fmla="*/ 446525 h 2526539"/>
              <a:gd name="connsiteX19" fmla="*/ 366560 w 1258796"/>
              <a:gd name="connsiteY19" fmla="*/ 405075 h 2526539"/>
              <a:gd name="connsiteX20" fmla="*/ 687772 w 1258796"/>
              <a:gd name="connsiteY20" fmla="*/ 90435 h 2526539"/>
              <a:gd name="connsiteX21" fmla="*/ 733119 w 1258796"/>
              <a:gd name="connsiteY21" fmla="*/ 45218 h 2526539"/>
              <a:gd name="connsiteX22" fmla="*/ 776578 w 1258796"/>
              <a:gd name="connsiteY22" fmla="*/ 0 h 2526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58796" h="2526539">
                <a:moveTo>
                  <a:pt x="776578" y="0"/>
                </a:moveTo>
                <a:cubicBezTo>
                  <a:pt x="799251" y="1884"/>
                  <a:pt x="799251" y="9420"/>
                  <a:pt x="810588" y="22609"/>
                </a:cubicBezTo>
                <a:cubicBezTo>
                  <a:pt x="952299" y="205364"/>
                  <a:pt x="1005205" y="261886"/>
                  <a:pt x="1112905" y="512467"/>
                </a:cubicBezTo>
                <a:cubicBezTo>
                  <a:pt x="1258396" y="847832"/>
                  <a:pt x="1303743" y="1290589"/>
                  <a:pt x="1209269" y="1663635"/>
                </a:cubicBezTo>
                <a:cubicBezTo>
                  <a:pt x="1179037" y="1786099"/>
                  <a:pt x="1146916" y="1891607"/>
                  <a:pt x="1099679" y="1995231"/>
                </a:cubicBezTo>
                <a:cubicBezTo>
                  <a:pt x="1035437" y="2136536"/>
                  <a:pt x="923957" y="2323059"/>
                  <a:pt x="820036" y="2439872"/>
                </a:cubicBezTo>
                <a:cubicBezTo>
                  <a:pt x="820036" y="2439872"/>
                  <a:pt x="820036" y="2439872"/>
                  <a:pt x="742567" y="2526539"/>
                </a:cubicBezTo>
                <a:cubicBezTo>
                  <a:pt x="710446" y="2517119"/>
                  <a:pt x="704777" y="2486974"/>
                  <a:pt x="668877" y="2464365"/>
                </a:cubicBezTo>
                <a:cubicBezTo>
                  <a:pt x="632977" y="2445524"/>
                  <a:pt x="581961" y="2387118"/>
                  <a:pt x="551729" y="2355089"/>
                </a:cubicBezTo>
                <a:cubicBezTo>
                  <a:pt x="519608" y="2323059"/>
                  <a:pt x="489376" y="2300451"/>
                  <a:pt x="457255" y="2268421"/>
                </a:cubicBezTo>
                <a:cubicBezTo>
                  <a:pt x="457255" y="2268421"/>
                  <a:pt x="457255" y="2268421"/>
                  <a:pt x="321212" y="2132768"/>
                </a:cubicBezTo>
                <a:cubicBezTo>
                  <a:pt x="309875" y="2121464"/>
                  <a:pt x="307986" y="2121464"/>
                  <a:pt x="296649" y="2112044"/>
                </a:cubicBezTo>
                <a:cubicBezTo>
                  <a:pt x="260749" y="2081898"/>
                  <a:pt x="34011" y="1848274"/>
                  <a:pt x="0" y="1825665"/>
                </a:cubicBezTo>
                <a:cubicBezTo>
                  <a:pt x="9448" y="1812476"/>
                  <a:pt x="13227" y="1810592"/>
                  <a:pt x="24564" y="1799288"/>
                </a:cubicBezTo>
                <a:cubicBezTo>
                  <a:pt x="79359" y="1737114"/>
                  <a:pt x="124706" y="1657983"/>
                  <a:pt x="160606" y="1584504"/>
                </a:cubicBezTo>
                <a:cubicBezTo>
                  <a:pt x="255080" y="1392329"/>
                  <a:pt x="251301" y="1132327"/>
                  <a:pt x="173833" y="940152"/>
                </a:cubicBezTo>
                <a:cubicBezTo>
                  <a:pt x="122817" y="812035"/>
                  <a:pt x="107701" y="810151"/>
                  <a:pt x="45348" y="717831"/>
                </a:cubicBezTo>
                <a:cubicBezTo>
                  <a:pt x="73690" y="674497"/>
                  <a:pt x="153048" y="612323"/>
                  <a:pt x="183280" y="582178"/>
                </a:cubicBezTo>
                <a:cubicBezTo>
                  <a:pt x="183280" y="582178"/>
                  <a:pt x="183280" y="582178"/>
                  <a:pt x="319323" y="446525"/>
                </a:cubicBezTo>
                <a:cubicBezTo>
                  <a:pt x="336328" y="429568"/>
                  <a:pt x="349555" y="422032"/>
                  <a:pt x="366560" y="405075"/>
                </a:cubicBezTo>
                <a:cubicBezTo>
                  <a:pt x="366560" y="405075"/>
                  <a:pt x="366560" y="405075"/>
                  <a:pt x="687772" y="90435"/>
                </a:cubicBezTo>
                <a:cubicBezTo>
                  <a:pt x="704777" y="75363"/>
                  <a:pt x="716114" y="62174"/>
                  <a:pt x="733119" y="45218"/>
                </a:cubicBezTo>
                <a:cubicBezTo>
                  <a:pt x="772799" y="5652"/>
                  <a:pt x="770909" y="24493"/>
                  <a:pt x="776578" y="0"/>
                </a:cubicBezTo>
                <a:close/>
              </a:path>
            </a:pathLst>
          </a:custGeom>
          <a:ln w="25400">
            <a:solidFill>
              <a:schemeClr val="bg1"/>
            </a:solidFill>
          </a:ln>
        </p:spPr>
      </p:pic>
      <p:pic>
        <p:nvPicPr>
          <p:cNvPr id="14" name="图片 13"/>
          <p:cNvPicPr>
            <a:picLocks noChangeAspect="1"/>
          </p:cNvPicPr>
          <p:nvPr/>
        </p:nvPicPr>
        <p:blipFill>
          <a:blip r:embed="rId4"/>
          <a:srcRect l="12703" t="17293" r="30507" b="975"/>
          <a:stretch>
            <a:fillRect/>
          </a:stretch>
        </p:blipFill>
        <p:spPr>
          <a:xfrm>
            <a:off x="1209555" y="1321304"/>
            <a:ext cx="1274032" cy="2538803"/>
          </a:xfrm>
          <a:custGeom>
            <a:avLst/>
            <a:gdLst>
              <a:gd name="connsiteX0" fmla="*/ 475599 w 1274032"/>
              <a:gd name="connsiteY0" fmla="*/ 0 h 2538803"/>
              <a:gd name="connsiteX1" fmla="*/ 569964 w 1274032"/>
              <a:gd name="connsiteY1" fmla="*/ 90470 h 2538803"/>
              <a:gd name="connsiteX2" fmla="*/ 998381 w 1274032"/>
              <a:gd name="connsiteY2" fmla="*/ 507007 h 2538803"/>
              <a:gd name="connsiteX3" fmla="*/ 1045564 w 1274032"/>
              <a:gd name="connsiteY3" fmla="*/ 548472 h 2538803"/>
              <a:gd name="connsiteX4" fmla="*/ 1219195 w 1274032"/>
              <a:gd name="connsiteY4" fmla="*/ 719987 h 2538803"/>
              <a:gd name="connsiteX5" fmla="*/ 1234294 w 1274032"/>
              <a:gd name="connsiteY5" fmla="*/ 729411 h 2538803"/>
              <a:gd name="connsiteX6" fmla="*/ 1070099 w 1274032"/>
              <a:gd name="connsiteY6" fmla="*/ 1379662 h 2538803"/>
              <a:gd name="connsiteX7" fmla="*/ 1198435 w 1274032"/>
              <a:gd name="connsiteY7" fmla="*/ 1715153 h 2538803"/>
              <a:gd name="connsiteX8" fmla="*/ 1236181 w 1274032"/>
              <a:gd name="connsiteY8" fmla="*/ 1766042 h 2538803"/>
              <a:gd name="connsiteX9" fmla="*/ 1226744 w 1274032"/>
              <a:gd name="connsiteY9" fmla="*/ 1869705 h 2538803"/>
              <a:gd name="connsiteX10" fmla="*/ 994607 w 1274032"/>
              <a:gd name="connsiteY10" fmla="*/ 2095879 h 2538803"/>
              <a:gd name="connsiteX11" fmla="*/ 904016 w 1274032"/>
              <a:gd name="connsiteY11" fmla="*/ 2186349 h 2538803"/>
              <a:gd name="connsiteX12" fmla="*/ 856834 w 1274032"/>
              <a:gd name="connsiteY12" fmla="*/ 2235353 h 2538803"/>
              <a:gd name="connsiteX13" fmla="*/ 807764 w 1274032"/>
              <a:gd name="connsiteY13" fmla="*/ 2276818 h 2538803"/>
              <a:gd name="connsiteX14" fmla="*/ 717174 w 1274032"/>
              <a:gd name="connsiteY14" fmla="*/ 2367288 h 2538803"/>
              <a:gd name="connsiteX15" fmla="*/ 575626 w 1274032"/>
              <a:gd name="connsiteY15" fmla="*/ 2497338 h 2538803"/>
              <a:gd name="connsiteX16" fmla="*/ 526556 w 1274032"/>
              <a:gd name="connsiteY16" fmla="*/ 2538803 h 2538803"/>
              <a:gd name="connsiteX17" fmla="*/ 468050 w 1274032"/>
              <a:gd name="connsiteY17" fmla="*/ 2478490 h 2538803"/>
              <a:gd name="connsiteX18" fmla="*/ 443515 w 1274032"/>
              <a:gd name="connsiteY18" fmla="*/ 2446449 h 2538803"/>
              <a:gd name="connsiteX19" fmla="*/ 417093 w 1274032"/>
              <a:gd name="connsiteY19" fmla="*/ 2416292 h 2538803"/>
              <a:gd name="connsiteX20" fmla="*/ 232138 w 1274032"/>
              <a:gd name="connsiteY20" fmla="*/ 2142999 h 2538803"/>
              <a:gd name="connsiteX21" fmla="*/ 45295 w 1274032"/>
              <a:gd name="connsiteY21" fmla="*/ 1645416 h 2538803"/>
              <a:gd name="connsiteX22" fmla="*/ 0 w 1274032"/>
              <a:gd name="connsiteY22" fmla="*/ 1232648 h 2538803"/>
              <a:gd name="connsiteX23" fmla="*/ 5662 w 1274032"/>
              <a:gd name="connsiteY23" fmla="*/ 1130870 h 2538803"/>
              <a:gd name="connsiteX24" fmla="*/ 43408 w 1274032"/>
              <a:gd name="connsiteY24" fmla="*/ 846268 h 2538803"/>
              <a:gd name="connsiteX25" fmla="*/ 143435 w 1274032"/>
              <a:gd name="connsiteY25" fmla="*/ 522085 h 2538803"/>
              <a:gd name="connsiteX26" fmla="*/ 249123 w 1274032"/>
              <a:gd name="connsiteY26" fmla="*/ 305335 h 2538803"/>
              <a:gd name="connsiteX27" fmla="*/ 475599 w 1274032"/>
              <a:gd name="connsiteY27" fmla="*/ 0 h 2538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74032" h="2538803">
                <a:moveTo>
                  <a:pt x="475599" y="0"/>
                </a:moveTo>
                <a:cubicBezTo>
                  <a:pt x="519007" y="28272"/>
                  <a:pt x="545429" y="67852"/>
                  <a:pt x="569964" y="90470"/>
                </a:cubicBezTo>
                <a:cubicBezTo>
                  <a:pt x="569964" y="90470"/>
                  <a:pt x="569964" y="90470"/>
                  <a:pt x="998381" y="507007"/>
                </a:cubicBezTo>
                <a:cubicBezTo>
                  <a:pt x="1015367" y="525855"/>
                  <a:pt x="1028578" y="531509"/>
                  <a:pt x="1045564" y="548472"/>
                </a:cubicBezTo>
                <a:cubicBezTo>
                  <a:pt x="1045564" y="548472"/>
                  <a:pt x="1045564" y="548472"/>
                  <a:pt x="1219195" y="719987"/>
                </a:cubicBezTo>
                <a:cubicBezTo>
                  <a:pt x="1228632" y="727526"/>
                  <a:pt x="1222970" y="723757"/>
                  <a:pt x="1234294" y="729411"/>
                </a:cubicBezTo>
                <a:cubicBezTo>
                  <a:pt x="1232406" y="787839"/>
                  <a:pt x="1013480" y="974433"/>
                  <a:pt x="1070099" y="1379662"/>
                </a:cubicBezTo>
                <a:cubicBezTo>
                  <a:pt x="1087084" y="1494633"/>
                  <a:pt x="1134267" y="1620914"/>
                  <a:pt x="1198435" y="1715153"/>
                </a:cubicBezTo>
                <a:cubicBezTo>
                  <a:pt x="1209759" y="1734001"/>
                  <a:pt x="1222970" y="1749079"/>
                  <a:pt x="1236181" y="1766042"/>
                </a:cubicBezTo>
                <a:cubicBezTo>
                  <a:pt x="1289025" y="1835779"/>
                  <a:pt x="1287138" y="1816931"/>
                  <a:pt x="1226744" y="1869705"/>
                </a:cubicBezTo>
                <a:cubicBezTo>
                  <a:pt x="1226744" y="1869705"/>
                  <a:pt x="1226744" y="1869705"/>
                  <a:pt x="994607" y="2095879"/>
                </a:cubicBezTo>
                <a:cubicBezTo>
                  <a:pt x="962522" y="2127920"/>
                  <a:pt x="936100" y="2154307"/>
                  <a:pt x="904016" y="2186349"/>
                </a:cubicBezTo>
                <a:cubicBezTo>
                  <a:pt x="887031" y="2203312"/>
                  <a:pt x="873819" y="2220275"/>
                  <a:pt x="856834" y="2235353"/>
                </a:cubicBezTo>
                <a:cubicBezTo>
                  <a:pt x="856834" y="2235353"/>
                  <a:pt x="856834" y="2235353"/>
                  <a:pt x="807764" y="2276818"/>
                </a:cubicBezTo>
                <a:cubicBezTo>
                  <a:pt x="775680" y="2308860"/>
                  <a:pt x="749258" y="2335247"/>
                  <a:pt x="717174" y="2367288"/>
                </a:cubicBezTo>
                <a:cubicBezTo>
                  <a:pt x="654893" y="2429486"/>
                  <a:pt x="619034" y="2455873"/>
                  <a:pt x="575626" y="2497338"/>
                </a:cubicBezTo>
                <a:cubicBezTo>
                  <a:pt x="558641" y="2512416"/>
                  <a:pt x="549204" y="2533149"/>
                  <a:pt x="526556" y="2538803"/>
                </a:cubicBezTo>
                <a:cubicBezTo>
                  <a:pt x="509571" y="2527494"/>
                  <a:pt x="490698" y="2501107"/>
                  <a:pt x="468050" y="2478490"/>
                </a:cubicBezTo>
                <a:cubicBezTo>
                  <a:pt x="454839" y="2465297"/>
                  <a:pt x="454839" y="2459642"/>
                  <a:pt x="443515" y="2446449"/>
                </a:cubicBezTo>
                <a:cubicBezTo>
                  <a:pt x="432192" y="2435140"/>
                  <a:pt x="428417" y="2429486"/>
                  <a:pt x="417093" y="2416292"/>
                </a:cubicBezTo>
                <a:cubicBezTo>
                  <a:pt x="358587" y="2344670"/>
                  <a:pt x="275546" y="2225929"/>
                  <a:pt x="232138" y="2142999"/>
                </a:cubicBezTo>
                <a:cubicBezTo>
                  <a:pt x="149097" y="1984677"/>
                  <a:pt x="81154" y="1822586"/>
                  <a:pt x="45295" y="1645416"/>
                </a:cubicBezTo>
                <a:cubicBezTo>
                  <a:pt x="18873" y="1519135"/>
                  <a:pt x="0" y="1362698"/>
                  <a:pt x="0" y="1232648"/>
                </a:cubicBezTo>
                <a:cubicBezTo>
                  <a:pt x="0" y="1189298"/>
                  <a:pt x="5662" y="1172335"/>
                  <a:pt x="5662" y="1130870"/>
                </a:cubicBezTo>
                <a:cubicBezTo>
                  <a:pt x="3775" y="1061133"/>
                  <a:pt x="28310" y="910350"/>
                  <a:pt x="43408" y="846268"/>
                </a:cubicBezTo>
                <a:cubicBezTo>
                  <a:pt x="71717" y="723757"/>
                  <a:pt x="101914" y="629518"/>
                  <a:pt x="143435" y="522085"/>
                </a:cubicBezTo>
                <a:cubicBezTo>
                  <a:pt x="173632" y="444809"/>
                  <a:pt x="207603" y="375072"/>
                  <a:pt x="249123" y="305335"/>
                </a:cubicBezTo>
                <a:cubicBezTo>
                  <a:pt x="300081" y="222404"/>
                  <a:pt x="415206" y="39581"/>
                  <a:pt x="475599" y="0"/>
                </a:cubicBezTo>
                <a:close/>
              </a:path>
            </a:pathLst>
          </a:custGeom>
          <a:ln w="25400">
            <a:solidFill>
              <a:schemeClr val="bg1"/>
            </a:solidFill>
          </a:ln>
        </p:spPr>
      </p:pic>
      <p:pic>
        <p:nvPicPr>
          <p:cNvPr id="15" name="图片 14"/>
          <p:cNvPicPr>
            <a:picLocks noChangeAspect="1"/>
          </p:cNvPicPr>
          <p:nvPr/>
        </p:nvPicPr>
        <p:blipFill>
          <a:blip r:embed="rId5"/>
          <a:srcRect l="33304" t="39535" r="6805" b="2797"/>
          <a:stretch>
            <a:fillRect/>
          </a:stretch>
        </p:blipFill>
        <p:spPr>
          <a:xfrm>
            <a:off x="1752883" y="685615"/>
            <a:ext cx="2674942" cy="1296758"/>
          </a:xfrm>
          <a:custGeom>
            <a:avLst/>
            <a:gdLst>
              <a:gd name="connsiteX0" fmla="*/ 1300202 w 2674942"/>
              <a:gd name="connsiteY0" fmla="*/ 424 h 1296758"/>
              <a:gd name="connsiteX1" fmla="*/ 1768182 w 2674942"/>
              <a:gd name="connsiteY1" fmla="*/ 53153 h 1296758"/>
              <a:gd name="connsiteX2" fmla="*/ 2121441 w 2674942"/>
              <a:gd name="connsiteY2" fmla="*/ 173745 h 1296758"/>
              <a:gd name="connsiteX3" fmla="*/ 2278235 w 2674942"/>
              <a:gd name="connsiteY3" fmla="*/ 256652 h 1296758"/>
              <a:gd name="connsiteX4" fmla="*/ 2423694 w 2674942"/>
              <a:gd name="connsiteY4" fmla="*/ 348980 h 1296758"/>
              <a:gd name="connsiteX5" fmla="*/ 2620159 w 2674942"/>
              <a:gd name="connsiteY5" fmla="*/ 509142 h 1296758"/>
              <a:gd name="connsiteX6" fmla="*/ 2674942 w 2674942"/>
              <a:gd name="connsiteY6" fmla="*/ 573206 h 1296758"/>
              <a:gd name="connsiteX7" fmla="*/ 2625826 w 2674942"/>
              <a:gd name="connsiteY7" fmla="*/ 618428 h 1296758"/>
              <a:gd name="connsiteX8" fmla="*/ 2582377 w 2674942"/>
              <a:gd name="connsiteY8" fmla="*/ 667419 h 1296758"/>
              <a:gd name="connsiteX9" fmla="*/ 2537039 w 2674942"/>
              <a:gd name="connsiteY9" fmla="*/ 712641 h 1296758"/>
              <a:gd name="connsiteX10" fmla="*/ 2489812 w 2674942"/>
              <a:gd name="connsiteY10" fmla="*/ 754094 h 1296758"/>
              <a:gd name="connsiteX11" fmla="*/ 2306571 w 2674942"/>
              <a:gd name="connsiteY11" fmla="*/ 933098 h 1296758"/>
              <a:gd name="connsiteX12" fmla="*/ 2094994 w 2674942"/>
              <a:gd name="connsiteY12" fmla="*/ 1136597 h 1296758"/>
              <a:gd name="connsiteX13" fmla="*/ 1926865 w 2674942"/>
              <a:gd name="connsiteY13" fmla="*/ 1285453 h 1296758"/>
              <a:gd name="connsiteX14" fmla="*/ 1902307 w 2674942"/>
              <a:gd name="connsiteY14" fmla="*/ 1257189 h 1296758"/>
              <a:gd name="connsiteX15" fmla="*/ 1006882 w 2674942"/>
              <a:gd name="connsiteY15" fmla="*/ 1130944 h 1296758"/>
              <a:gd name="connsiteX16" fmla="*/ 793415 w 2674942"/>
              <a:gd name="connsiteY16" fmla="*/ 1262842 h 1296758"/>
              <a:gd name="connsiteX17" fmla="*/ 753744 w 2674942"/>
              <a:gd name="connsiteY17" fmla="*/ 1296758 h 1296758"/>
              <a:gd name="connsiteX18" fmla="*/ 657401 w 2674942"/>
              <a:gd name="connsiteY18" fmla="*/ 1204430 h 1296758"/>
              <a:gd name="connsiteX19" fmla="*/ 468493 w 2674942"/>
              <a:gd name="connsiteY19" fmla="*/ 1019773 h 1296758"/>
              <a:gd name="connsiteX20" fmla="*/ 88787 w 2674942"/>
              <a:gd name="connsiteY20" fmla="*/ 652345 h 1296758"/>
              <a:gd name="connsiteX21" fmla="*/ 43449 w 2674942"/>
              <a:gd name="connsiteY21" fmla="*/ 601470 h 1296758"/>
              <a:gd name="connsiteX22" fmla="*/ 0 w 2674942"/>
              <a:gd name="connsiteY22" fmla="*/ 556248 h 1296758"/>
              <a:gd name="connsiteX23" fmla="*/ 122791 w 2674942"/>
              <a:gd name="connsiteY23" fmla="*/ 441309 h 1296758"/>
              <a:gd name="connsiteX24" fmla="*/ 557280 w 2674942"/>
              <a:gd name="connsiteY24" fmla="*/ 168092 h 1296758"/>
              <a:gd name="connsiteX25" fmla="*/ 1300202 w 2674942"/>
              <a:gd name="connsiteY25" fmla="*/ 424 h 1296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74942" h="1296758">
                <a:moveTo>
                  <a:pt x="1300202" y="424"/>
                </a:moveTo>
                <a:cubicBezTo>
                  <a:pt x="1452144" y="-2933"/>
                  <a:pt x="1607374" y="13584"/>
                  <a:pt x="1768182" y="53153"/>
                </a:cubicBezTo>
                <a:cubicBezTo>
                  <a:pt x="1949534" y="96491"/>
                  <a:pt x="1968425" y="111565"/>
                  <a:pt x="2121441" y="173745"/>
                </a:cubicBezTo>
                <a:cubicBezTo>
                  <a:pt x="2121441" y="173745"/>
                  <a:pt x="2121441" y="173745"/>
                  <a:pt x="2278235" y="256652"/>
                </a:cubicBezTo>
                <a:cubicBezTo>
                  <a:pt x="2327351" y="284916"/>
                  <a:pt x="2376467" y="315064"/>
                  <a:pt x="2423694" y="348980"/>
                </a:cubicBezTo>
                <a:cubicBezTo>
                  <a:pt x="2423694" y="348980"/>
                  <a:pt x="2423694" y="348980"/>
                  <a:pt x="2620159" y="509142"/>
                </a:cubicBezTo>
                <a:cubicBezTo>
                  <a:pt x="2640939" y="529868"/>
                  <a:pt x="2661719" y="546827"/>
                  <a:pt x="2674942" y="573206"/>
                </a:cubicBezTo>
                <a:cubicBezTo>
                  <a:pt x="2656051" y="593933"/>
                  <a:pt x="2644717" y="599586"/>
                  <a:pt x="2625826" y="618428"/>
                </a:cubicBezTo>
                <a:cubicBezTo>
                  <a:pt x="2625826" y="618428"/>
                  <a:pt x="2625826" y="618428"/>
                  <a:pt x="2582377" y="667419"/>
                </a:cubicBezTo>
                <a:cubicBezTo>
                  <a:pt x="2567264" y="684377"/>
                  <a:pt x="2554041" y="695682"/>
                  <a:pt x="2537039" y="712641"/>
                </a:cubicBezTo>
                <a:cubicBezTo>
                  <a:pt x="2520037" y="731483"/>
                  <a:pt x="2506814" y="737136"/>
                  <a:pt x="2489812" y="754094"/>
                </a:cubicBezTo>
                <a:cubicBezTo>
                  <a:pt x="2427472" y="816274"/>
                  <a:pt x="2372689" y="880339"/>
                  <a:pt x="2306571" y="933098"/>
                </a:cubicBezTo>
                <a:cubicBezTo>
                  <a:pt x="2270678" y="961362"/>
                  <a:pt x="2166779" y="1074417"/>
                  <a:pt x="2094994" y="1136597"/>
                </a:cubicBezTo>
                <a:cubicBezTo>
                  <a:pt x="2094994" y="1136597"/>
                  <a:pt x="2094994" y="1136597"/>
                  <a:pt x="1926865" y="1285453"/>
                </a:cubicBezTo>
                <a:cubicBezTo>
                  <a:pt x="1923087" y="1268494"/>
                  <a:pt x="1915531" y="1268494"/>
                  <a:pt x="1902307" y="1257189"/>
                </a:cubicBezTo>
                <a:cubicBezTo>
                  <a:pt x="1660504" y="1051806"/>
                  <a:pt x="1303468" y="987741"/>
                  <a:pt x="1006882" y="1130944"/>
                </a:cubicBezTo>
                <a:cubicBezTo>
                  <a:pt x="874646" y="1193124"/>
                  <a:pt x="870868" y="1217620"/>
                  <a:pt x="793415" y="1262842"/>
                </a:cubicBezTo>
                <a:cubicBezTo>
                  <a:pt x="768857" y="1277916"/>
                  <a:pt x="772635" y="1283568"/>
                  <a:pt x="753744" y="1296758"/>
                </a:cubicBezTo>
                <a:cubicBezTo>
                  <a:pt x="719741" y="1274147"/>
                  <a:pt x="691405" y="1230809"/>
                  <a:pt x="657401" y="1204430"/>
                </a:cubicBezTo>
                <a:cubicBezTo>
                  <a:pt x="617730" y="1172398"/>
                  <a:pt x="511942" y="1063111"/>
                  <a:pt x="468493" y="1019773"/>
                </a:cubicBezTo>
                <a:cubicBezTo>
                  <a:pt x="468493" y="1019773"/>
                  <a:pt x="468493" y="1019773"/>
                  <a:pt x="88787" y="652345"/>
                </a:cubicBezTo>
                <a:cubicBezTo>
                  <a:pt x="69896" y="635386"/>
                  <a:pt x="62340" y="620312"/>
                  <a:pt x="43449" y="601470"/>
                </a:cubicBezTo>
                <a:cubicBezTo>
                  <a:pt x="28336" y="586396"/>
                  <a:pt x="11335" y="573206"/>
                  <a:pt x="0" y="556248"/>
                </a:cubicBezTo>
                <a:lnTo>
                  <a:pt x="122791" y="441309"/>
                </a:lnTo>
                <a:cubicBezTo>
                  <a:pt x="249359" y="339559"/>
                  <a:pt x="406153" y="230273"/>
                  <a:pt x="557280" y="168092"/>
                </a:cubicBezTo>
                <a:cubicBezTo>
                  <a:pt x="802861" y="66814"/>
                  <a:pt x="1046966" y="6017"/>
                  <a:pt x="1300202" y="424"/>
                </a:cubicBezTo>
                <a:close/>
              </a:path>
            </a:pathLst>
          </a:custGeom>
          <a:ln w="25400">
            <a:solidFill>
              <a:schemeClr val="bg1"/>
            </a:solidFill>
          </a:ln>
        </p:spPr>
      </p:pic>
      <p:sp>
        <p:nvSpPr>
          <p:cNvPr id="16" name="Freeform 5"/>
          <p:cNvSpPr>
            <a:spLocks/>
          </p:cNvSpPr>
          <p:nvPr/>
        </p:nvSpPr>
        <p:spPr bwMode="auto">
          <a:xfrm>
            <a:off x="2025161" y="4607030"/>
            <a:ext cx="2136520" cy="1379785"/>
          </a:xfrm>
          <a:custGeom>
            <a:avLst/>
            <a:gdLst>
              <a:gd name="T0" fmla="*/ 0 w 1131"/>
              <a:gd name="T1" fmla="*/ 18 h 732"/>
              <a:gd name="T2" fmla="*/ 0 w 1131"/>
              <a:gd name="T3" fmla="*/ 498 h 732"/>
              <a:gd name="T4" fmla="*/ 38 w 1131"/>
              <a:gd name="T5" fmla="*/ 598 h 732"/>
              <a:gd name="T6" fmla="*/ 147 w 1131"/>
              <a:gd name="T7" fmla="*/ 630 h 732"/>
              <a:gd name="T8" fmla="*/ 429 w 1131"/>
              <a:gd name="T9" fmla="*/ 630 h 732"/>
              <a:gd name="T10" fmla="*/ 555 w 1131"/>
              <a:gd name="T11" fmla="*/ 732 h 732"/>
              <a:gd name="T12" fmla="*/ 659 w 1131"/>
              <a:gd name="T13" fmla="*/ 698 h 732"/>
              <a:gd name="T14" fmla="*/ 705 w 1131"/>
              <a:gd name="T15" fmla="*/ 630 h 732"/>
              <a:gd name="T16" fmla="*/ 987 w 1131"/>
              <a:gd name="T17" fmla="*/ 630 h 732"/>
              <a:gd name="T18" fmla="*/ 1096 w 1131"/>
              <a:gd name="T19" fmla="*/ 598 h 732"/>
              <a:gd name="T20" fmla="*/ 1131 w 1131"/>
              <a:gd name="T21" fmla="*/ 492 h 732"/>
              <a:gd name="T22" fmla="*/ 1131 w 1131"/>
              <a:gd name="T23" fmla="*/ 33 h 732"/>
              <a:gd name="T24" fmla="*/ 1125 w 1131"/>
              <a:gd name="T25" fmla="*/ 6 h 732"/>
              <a:gd name="T26" fmla="*/ 60 w 1131"/>
              <a:gd name="T27" fmla="*/ 6 h 732"/>
              <a:gd name="T28" fmla="*/ 0 w 1131"/>
              <a:gd name="T29" fmla="*/ 1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31" h="732">
                <a:moveTo>
                  <a:pt x="0" y="18"/>
                </a:moveTo>
                <a:cubicBezTo>
                  <a:pt x="0" y="498"/>
                  <a:pt x="0" y="498"/>
                  <a:pt x="0" y="498"/>
                </a:cubicBezTo>
                <a:cubicBezTo>
                  <a:pt x="0" y="550"/>
                  <a:pt x="11" y="571"/>
                  <a:pt x="38" y="598"/>
                </a:cubicBezTo>
                <a:cubicBezTo>
                  <a:pt x="67" y="627"/>
                  <a:pt x="91" y="630"/>
                  <a:pt x="147" y="630"/>
                </a:cubicBezTo>
                <a:cubicBezTo>
                  <a:pt x="241" y="630"/>
                  <a:pt x="335" y="630"/>
                  <a:pt x="429" y="630"/>
                </a:cubicBezTo>
                <a:cubicBezTo>
                  <a:pt x="432" y="672"/>
                  <a:pt x="495" y="732"/>
                  <a:pt x="555" y="732"/>
                </a:cubicBezTo>
                <a:cubicBezTo>
                  <a:pt x="595" y="732"/>
                  <a:pt x="629" y="728"/>
                  <a:pt x="659" y="698"/>
                </a:cubicBezTo>
                <a:cubicBezTo>
                  <a:pt x="701" y="657"/>
                  <a:pt x="683" y="671"/>
                  <a:pt x="705" y="630"/>
                </a:cubicBezTo>
                <a:cubicBezTo>
                  <a:pt x="799" y="630"/>
                  <a:pt x="893" y="630"/>
                  <a:pt x="987" y="630"/>
                </a:cubicBezTo>
                <a:cubicBezTo>
                  <a:pt x="1031" y="630"/>
                  <a:pt x="1062" y="630"/>
                  <a:pt x="1096" y="598"/>
                </a:cubicBezTo>
                <a:cubicBezTo>
                  <a:pt x="1122" y="573"/>
                  <a:pt x="1131" y="541"/>
                  <a:pt x="1131" y="492"/>
                </a:cubicBezTo>
                <a:cubicBezTo>
                  <a:pt x="1131" y="33"/>
                  <a:pt x="1131" y="33"/>
                  <a:pt x="1131" y="33"/>
                </a:cubicBezTo>
                <a:cubicBezTo>
                  <a:pt x="1131" y="20"/>
                  <a:pt x="1128" y="17"/>
                  <a:pt x="1125" y="6"/>
                </a:cubicBezTo>
                <a:cubicBezTo>
                  <a:pt x="60" y="6"/>
                  <a:pt x="60" y="6"/>
                  <a:pt x="60" y="6"/>
                </a:cubicBezTo>
                <a:cubicBezTo>
                  <a:pt x="42" y="6"/>
                  <a:pt x="0" y="0"/>
                  <a:pt x="0" y="18"/>
                </a:cubicBezTo>
                <a:close/>
              </a:path>
            </a:pathLst>
          </a:custGeom>
          <a:solidFill>
            <a:srgbClr val="279180"/>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 name="椭圆 16"/>
          <p:cNvSpPr/>
          <p:nvPr/>
        </p:nvSpPr>
        <p:spPr bwMode="auto">
          <a:xfrm>
            <a:off x="2416457" y="1895592"/>
            <a:ext cx="1390225" cy="1390225"/>
          </a:xfrm>
          <a:prstGeom prst="ellipse">
            <a:avLst/>
          </a:prstGeom>
          <a:solidFill>
            <a:srgbClr val="72B332"/>
          </a:solidFill>
          <a:ln w="25400" cap="flat">
            <a:solidFill>
              <a:schemeClr val="bg1"/>
            </a:solidFill>
            <a:prstDash val="solid"/>
            <a:miter lim="800000"/>
          </a:ln>
          <a:effectLst>
            <a:outerShdw blurRad="63500" sx="101000" sy="101000" algn="ctr" rotWithShape="0">
              <a:prstClr val="black">
                <a:alpha val="40000"/>
              </a:prstClr>
            </a:outerShdw>
          </a:effectLst>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1">
              <a:ln>
                <a:noFill/>
              </a:ln>
              <a:solidFill>
                <a:srgbClr val="C4261D"/>
              </a:solidFill>
              <a:effectLst/>
              <a:uLnTx/>
              <a:uFillTx/>
              <a:latin typeface="Arial" panose="020B0604020202020204" pitchFamily="34" charset="0"/>
              <a:ea typeface="宋体" panose="02010600030101010101" pitchFamily="2" charset="-122"/>
            </a:endParaRPr>
          </a:p>
        </p:txBody>
      </p:sp>
      <p:grpSp>
        <p:nvGrpSpPr>
          <p:cNvPr id="18" name="组合 17"/>
          <p:cNvGrpSpPr/>
          <p:nvPr/>
        </p:nvGrpSpPr>
        <p:grpSpPr>
          <a:xfrm>
            <a:off x="2662461" y="2100753"/>
            <a:ext cx="887007" cy="892028"/>
            <a:chOff x="3191007" y="542618"/>
            <a:chExt cx="751304" cy="755557"/>
          </a:xfrm>
          <a:solidFill>
            <a:schemeClr val="bg1"/>
          </a:solidFill>
          <a:effectLst/>
          <a:scene3d>
            <a:camera prst="orthographicFront"/>
            <a:lightRig rig="threePt" dir="t"/>
          </a:scene3d>
        </p:grpSpPr>
        <p:sp>
          <p:nvSpPr>
            <p:cNvPr id="19" name="Freeform 5"/>
            <p:cNvSpPr>
              <a:spLocks noEditPoints="1"/>
            </p:cNvSpPr>
            <p:nvPr/>
          </p:nvSpPr>
          <p:spPr bwMode="auto">
            <a:xfrm>
              <a:off x="3268973" y="633342"/>
              <a:ext cx="94976" cy="93559"/>
            </a:xfrm>
            <a:custGeom>
              <a:avLst/>
              <a:gdLst>
                <a:gd name="T0" fmla="*/ 195 w 312"/>
                <a:gd name="T1" fmla="*/ 171 h 307"/>
                <a:gd name="T2" fmla="*/ 171 w 312"/>
                <a:gd name="T3" fmla="*/ 148 h 307"/>
                <a:gd name="T4" fmla="*/ 183 w 312"/>
                <a:gd name="T5" fmla="*/ 135 h 307"/>
                <a:gd name="T6" fmla="*/ 182 w 312"/>
                <a:gd name="T7" fmla="*/ 153 h 307"/>
                <a:gd name="T8" fmla="*/ 203 w 312"/>
                <a:gd name="T9" fmla="*/ 152 h 307"/>
                <a:gd name="T10" fmla="*/ 212 w 312"/>
                <a:gd name="T11" fmla="*/ 153 h 307"/>
                <a:gd name="T12" fmla="*/ 195 w 312"/>
                <a:gd name="T13" fmla="*/ 171 h 307"/>
                <a:gd name="T14" fmla="*/ 154 w 312"/>
                <a:gd name="T15" fmla="*/ 252 h 307"/>
                <a:gd name="T16" fmla="*/ 169 w 312"/>
                <a:gd name="T17" fmla="*/ 235 h 307"/>
                <a:gd name="T18" fmla="*/ 237 w 312"/>
                <a:gd name="T19" fmla="*/ 164 h 307"/>
                <a:gd name="T20" fmla="*/ 254 w 312"/>
                <a:gd name="T21" fmla="*/ 148 h 307"/>
                <a:gd name="T22" fmla="*/ 234 w 312"/>
                <a:gd name="T23" fmla="*/ 130 h 307"/>
                <a:gd name="T24" fmla="*/ 222 w 312"/>
                <a:gd name="T25" fmla="*/ 144 h 307"/>
                <a:gd name="T26" fmla="*/ 221 w 312"/>
                <a:gd name="T27" fmla="*/ 127 h 307"/>
                <a:gd name="T28" fmla="*/ 212 w 312"/>
                <a:gd name="T29" fmla="*/ 127 h 307"/>
                <a:gd name="T30" fmla="*/ 200 w 312"/>
                <a:gd name="T31" fmla="*/ 127 h 307"/>
                <a:gd name="T32" fmla="*/ 191 w 312"/>
                <a:gd name="T33" fmla="*/ 127 h 307"/>
                <a:gd name="T34" fmla="*/ 205 w 312"/>
                <a:gd name="T35" fmla="*/ 114 h 307"/>
                <a:gd name="T36" fmla="*/ 185 w 312"/>
                <a:gd name="T37" fmla="*/ 96 h 307"/>
                <a:gd name="T38" fmla="*/ 174 w 312"/>
                <a:gd name="T39" fmla="*/ 107 h 307"/>
                <a:gd name="T40" fmla="*/ 152 w 312"/>
                <a:gd name="T41" fmla="*/ 130 h 307"/>
                <a:gd name="T42" fmla="*/ 134 w 312"/>
                <a:gd name="T43" fmla="*/ 113 h 307"/>
                <a:gd name="T44" fmla="*/ 157 w 312"/>
                <a:gd name="T45" fmla="*/ 90 h 307"/>
                <a:gd name="T46" fmla="*/ 173 w 312"/>
                <a:gd name="T47" fmla="*/ 75 h 307"/>
                <a:gd name="T48" fmla="*/ 153 w 312"/>
                <a:gd name="T49" fmla="*/ 56 h 307"/>
                <a:gd name="T50" fmla="*/ 137 w 312"/>
                <a:gd name="T51" fmla="*/ 73 h 307"/>
                <a:gd name="T52" fmla="*/ 72 w 312"/>
                <a:gd name="T53" fmla="*/ 140 h 307"/>
                <a:gd name="T54" fmla="*/ 57 w 312"/>
                <a:gd name="T55" fmla="*/ 155 h 307"/>
                <a:gd name="T56" fmla="*/ 77 w 312"/>
                <a:gd name="T57" fmla="*/ 174 h 307"/>
                <a:gd name="T58" fmla="*/ 91 w 312"/>
                <a:gd name="T59" fmla="*/ 158 h 307"/>
                <a:gd name="T60" fmla="*/ 114 w 312"/>
                <a:gd name="T61" fmla="*/ 135 h 307"/>
                <a:gd name="T62" fmla="*/ 131 w 312"/>
                <a:gd name="T63" fmla="*/ 151 h 307"/>
                <a:gd name="T64" fmla="*/ 113 w 312"/>
                <a:gd name="T65" fmla="*/ 170 h 307"/>
                <a:gd name="T66" fmla="*/ 98 w 312"/>
                <a:gd name="T67" fmla="*/ 185 h 307"/>
                <a:gd name="T68" fmla="*/ 118 w 312"/>
                <a:gd name="T69" fmla="*/ 204 h 307"/>
                <a:gd name="T70" fmla="*/ 132 w 312"/>
                <a:gd name="T71" fmla="*/ 188 h 307"/>
                <a:gd name="T72" fmla="*/ 150 w 312"/>
                <a:gd name="T73" fmla="*/ 169 h 307"/>
                <a:gd name="T74" fmla="*/ 175 w 312"/>
                <a:gd name="T75" fmla="*/ 192 h 307"/>
                <a:gd name="T76" fmla="*/ 150 w 312"/>
                <a:gd name="T77" fmla="*/ 217 h 307"/>
                <a:gd name="T78" fmla="*/ 134 w 312"/>
                <a:gd name="T79" fmla="*/ 233 h 307"/>
                <a:gd name="T80" fmla="*/ 154 w 312"/>
                <a:gd name="T81" fmla="*/ 252 h 307"/>
                <a:gd name="T82" fmla="*/ 20 w 312"/>
                <a:gd name="T83" fmla="*/ 172 h 307"/>
                <a:gd name="T84" fmla="*/ 142 w 312"/>
                <a:gd name="T85" fmla="*/ 287 h 307"/>
                <a:gd name="T86" fmla="*/ 162 w 312"/>
                <a:gd name="T87" fmla="*/ 307 h 307"/>
                <a:gd name="T88" fmla="*/ 183 w 312"/>
                <a:gd name="T89" fmla="*/ 285 h 307"/>
                <a:gd name="T90" fmla="*/ 180 w 312"/>
                <a:gd name="T91" fmla="*/ 283 h 307"/>
                <a:gd name="T92" fmla="*/ 286 w 312"/>
                <a:gd name="T93" fmla="*/ 173 h 307"/>
                <a:gd name="T94" fmla="*/ 290 w 312"/>
                <a:gd name="T95" fmla="*/ 177 h 307"/>
                <a:gd name="T96" fmla="*/ 312 w 312"/>
                <a:gd name="T97" fmla="*/ 154 h 307"/>
                <a:gd name="T98" fmla="*/ 290 w 312"/>
                <a:gd name="T99" fmla="*/ 135 h 307"/>
                <a:gd name="T100" fmla="*/ 168 w 312"/>
                <a:gd name="T101" fmla="*/ 19 h 307"/>
                <a:gd name="T102" fmla="*/ 149 w 312"/>
                <a:gd name="T103" fmla="*/ 0 h 307"/>
                <a:gd name="T104" fmla="*/ 132 w 312"/>
                <a:gd name="T105" fmla="*/ 19 h 307"/>
                <a:gd name="T106" fmla="*/ 18 w 312"/>
                <a:gd name="T107" fmla="*/ 136 h 307"/>
                <a:gd name="T108" fmla="*/ 0 w 312"/>
                <a:gd name="T109" fmla="*/ 154 h 307"/>
                <a:gd name="T110" fmla="*/ 20 w 312"/>
                <a:gd name="T111" fmla="*/ 172 h 307"/>
                <a:gd name="T112" fmla="*/ 42 w 312"/>
                <a:gd name="T113" fmla="*/ 151 h 307"/>
                <a:gd name="T114" fmla="*/ 148 w 312"/>
                <a:gd name="T115" fmla="*/ 42 h 307"/>
                <a:gd name="T116" fmla="*/ 267 w 312"/>
                <a:gd name="T117" fmla="*/ 155 h 307"/>
                <a:gd name="T118" fmla="*/ 161 w 312"/>
                <a:gd name="T119" fmla="*/ 264 h 307"/>
                <a:gd name="T120" fmla="*/ 42 w 312"/>
                <a:gd name="T121" fmla="*/ 15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2" h="307">
                  <a:moveTo>
                    <a:pt x="195" y="171"/>
                  </a:moveTo>
                  <a:cubicBezTo>
                    <a:pt x="171" y="148"/>
                    <a:pt x="171" y="148"/>
                    <a:pt x="171" y="148"/>
                  </a:cubicBezTo>
                  <a:cubicBezTo>
                    <a:pt x="183" y="135"/>
                    <a:pt x="183" y="135"/>
                    <a:pt x="183" y="135"/>
                  </a:cubicBezTo>
                  <a:cubicBezTo>
                    <a:pt x="183" y="142"/>
                    <a:pt x="183" y="148"/>
                    <a:pt x="182" y="153"/>
                  </a:cubicBezTo>
                  <a:cubicBezTo>
                    <a:pt x="193" y="152"/>
                    <a:pt x="200" y="152"/>
                    <a:pt x="203" y="152"/>
                  </a:cubicBezTo>
                  <a:cubicBezTo>
                    <a:pt x="207" y="152"/>
                    <a:pt x="210" y="153"/>
                    <a:pt x="212" y="153"/>
                  </a:cubicBezTo>
                  <a:lnTo>
                    <a:pt x="195" y="171"/>
                  </a:lnTo>
                  <a:close/>
                  <a:moveTo>
                    <a:pt x="154" y="252"/>
                  </a:moveTo>
                  <a:cubicBezTo>
                    <a:pt x="169" y="235"/>
                    <a:pt x="169" y="235"/>
                    <a:pt x="169" y="235"/>
                  </a:cubicBezTo>
                  <a:cubicBezTo>
                    <a:pt x="237" y="164"/>
                    <a:pt x="237" y="164"/>
                    <a:pt x="237" y="164"/>
                  </a:cubicBezTo>
                  <a:cubicBezTo>
                    <a:pt x="254" y="148"/>
                    <a:pt x="254" y="148"/>
                    <a:pt x="254" y="148"/>
                  </a:cubicBezTo>
                  <a:cubicBezTo>
                    <a:pt x="234" y="130"/>
                    <a:pt x="234" y="130"/>
                    <a:pt x="234" y="130"/>
                  </a:cubicBezTo>
                  <a:cubicBezTo>
                    <a:pt x="222" y="144"/>
                    <a:pt x="222" y="144"/>
                    <a:pt x="222" y="144"/>
                  </a:cubicBezTo>
                  <a:cubicBezTo>
                    <a:pt x="221" y="138"/>
                    <a:pt x="221" y="132"/>
                    <a:pt x="221" y="127"/>
                  </a:cubicBezTo>
                  <a:cubicBezTo>
                    <a:pt x="212" y="127"/>
                    <a:pt x="212" y="127"/>
                    <a:pt x="212" y="127"/>
                  </a:cubicBezTo>
                  <a:cubicBezTo>
                    <a:pt x="200" y="127"/>
                    <a:pt x="200" y="127"/>
                    <a:pt x="200" y="127"/>
                  </a:cubicBezTo>
                  <a:cubicBezTo>
                    <a:pt x="198" y="127"/>
                    <a:pt x="195" y="127"/>
                    <a:pt x="191" y="127"/>
                  </a:cubicBezTo>
                  <a:cubicBezTo>
                    <a:pt x="205" y="114"/>
                    <a:pt x="205" y="114"/>
                    <a:pt x="205" y="114"/>
                  </a:cubicBezTo>
                  <a:cubicBezTo>
                    <a:pt x="185" y="96"/>
                    <a:pt x="185" y="96"/>
                    <a:pt x="185" y="96"/>
                  </a:cubicBezTo>
                  <a:cubicBezTo>
                    <a:pt x="174" y="107"/>
                    <a:pt x="174" y="107"/>
                    <a:pt x="174" y="107"/>
                  </a:cubicBezTo>
                  <a:cubicBezTo>
                    <a:pt x="152" y="130"/>
                    <a:pt x="152" y="130"/>
                    <a:pt x="152" y="130"/>
                  </a:cubicBezTo>
                  <a:cubicBezTo>
                    <a:pt x="134" y="113"/>
                    <a:pt x="134" y="113"/>
                    <a:pt x="134" y="113"/>
                  </a:cubicBezTo>
                  <a:cubicBezTo>
                    <a:pt x="157" y="90"/>
                    <a:pt x="157" y="90"/>
                    <a:pt x="157" y="90"/>
                  </a:cubicBezTo>
                  <a:cubicBezTo>
                    <a:pt x="173" y="75"/>
                    <a:pt x="173" y="75"/>
                    <a:pt x="173" y="75"/>
                  </a:cubicBezTo>
                  <a:cubicBezTo>
                    <a:pt x="153" y="56"/>
                    <a:pt x="153" y="56"/>
                    <a:pt x="153" y="56"/>
                  </a:cubicBezTo>
                  <a:cubicBezTo>
                    <a:pt x="137" y="73"/>
                    <a:pt x="137" y="73"/>
                    <a:pt x="137" y="73"/>
                  </a:cubicBezTo>
                  <a:cubicBezTo>
                    <a:pt x="72" y="140"/>
                    <a:pt x="72" y="140"/>
                    <a:pt x="72" y="140"/>
                  </a:cubicBezTo>
                  <a:cubicBezTo>
                    <a:pt x="57" y="155"/>
                    <a:pt x="57" y="155"/>
                    <a:pt x="57" y="155"/>
                  </a:cubicBezTo>
                  <a:cubicBezTo>
                    <a:pt x="77" y="174"/>
                    <a:pt x="77" y="174"/>
                    <a:pt x="77" y="174"/>
                  </a:cubicBezTo>
                  <a:cubicBezTo>
                    <a:pt x="91" y="158"/>
                    <a:pt x="91" y="158"/>
                    <a:pt x="91" y="158"/>
                  </a:cubicBezTo>
                  <a:cubicBezTo>
                    <a:pt x="114" y="135"/>
                    <a:pt x="114" y="135"/>
                    <a:pt x="114" y="135"/>
                  </a:cubicBezTo>
                  <a:cubicBezTo>
                    <a:pt x="131" y="151"/>
                    <a:pt x="131" y="151"/>
                    <a:pt x="131" y="151"/>
                  </a:cubicBezTo>
                  <a:cubicBezTo>
                    <a:pt x="113" y="170"/>
                    <a:pt x="113" y="170"/>
                    <a:pt x="113" y="170"/>
                  </a:cubicBezTo>
                  <a:cubicBezTo>
                    <a:pt x="98" y="185"/>
                    <a:pt x="98" y="185"/>
                    <a:pt x="98" y="185"/>
                  </a:cubicBezTo>
                  <a:cubicBezTo>
                    <a:pt x="118" y="204"/>
                    <a:pt x="118" y="204"/>
                    <a:pt x="118" y="204"/>
                  </a:cubicBezTo>
                  <a:cubicBezTo>
                    <a:pt x="132" y="188"/>
                    <a:pt x="132" y="188"/>
                    <a:pt x="132" y="188"/>
                  </a:cubicBezTo>
                  <a:cubicBezTo>
                    <a:pt x="150" y="169"/>
                    <a:pt x="150" y="169"/>
                    <a:pt x="150" y="169"/>
                  </a:cubicBezTo>
                  <a:cubicBezTo>
                    <a:pt x="175" y="192"/>
                    <a:pt x="175" y="192"/>
                    <a:pt x="175" y="192"/>
                  </a:cubicBezTo>
                  <a:cubicBezTo>
                    <a:pt x="150" y="217"/>
                    <a:pt x="150" y="217"/>
                    <a:pt x="150" y="217"/>
                  </a:cubicBezTo>
                  <a:cubicBezTo>
                    <a:pt x="134" y="233"/>
                    <a:pt x="134" y="233"/>
                    <a:pt x="134" y="233"/>
                  </a:cubicBezTo>
                  <a:lnTo>
                    <a:pt x="154" y="252"/>
                  </a:lnTo>
                  <a:close/>
                  <a:moveTo>
                    <a:pt x="20" y="172"/>
                  </a:moveTo>
                  <a:cubicBezTo>
                    <a:pt x="142" y="287"/>
                    <a:pt x="142" y="287"/>
                    <a:pt x="142" y="287"/>
                  </a:cubicBezTo>
                  <a:cubicBezTo>
                    <a:pt x="162" y="307"/>
                    <a:pt x="162" y="307"/>
                    <a:pt x="162" y="307"/>
                  </a:cubicBezTo>
                  <a:cubicBezTo>
                    <a:pt x="183" y="285"/>
                    <a:pt x="183" y="285"/>
                    <a:pt x="183" y="285"/>
                  </a:cubicBezTo>
                  <a:cubicBezTo>
                    <a:pt x="180" y="283"/>
                    <a:pt x="180" y="283"/>
                    <a:pt x="180" y="283"/>
                  </a:cubicBezTo>
                  <a:cubicBezTo>
                    <a:pt x="286" y="173"/>
                    <a:pt x="286" y="173"/>
                    <a:pt x="286" y="173"/>
                  </a:cubicBezTo>
                  <a:cubicBezTo>
                    <a:pt x="290" y="177"/>
                    <a:pt x="290" y="177"/>
                    <a:pt x="290" y="177"/>
                  </a:cubicBezTo>
                  <a:cubicBezTo>
                    <a:pt x="312" y="154"/>
                    <a:pt x="312" y="154"/>
                    <a:pt x="312" y="154"/>
                  </a:cubicBezTo>
                  <a:cubicBezTo>
                    <a:pt x="290" y="135"/>
                    <a:pt x="290" y="135"/>
                    <a:pt x="290" y="135"/>
                  </a:cubicBezTo>
                  <a:cubicBezTo>
                    <a:pt x="168" y="19"/>
                    <a:pt x="168" y="19"/>
                    <a:pt x="168" y="19"/>
                  </a:cubicBezTo>
                  <a:cubicBezTo>
                    <a:pt x="149" y="0"/>
                    <a:pt x="149" y="0"/>
                    <a:pt x="149" y="0"/>
                  </a:cubicBezTo>
                  <a:cubicBezTo>
                    <a:pt x="132" y="19"/>
                    <a:pt x="132" y="19"/>
                    <a:pt x="132" y="19"/>
                  </a:cubicBezTo>
                  <a:cubicBezTo>
                    <a:pt x="18" y="136"/>
                    <a:pt x="18" y="136"/>
                    <a:pt x="18" y="136"/>
                  </a:cubicBezTo>
                  <a:cubicBezTo>
                    <a:pt x="0" y="154"/>
                    <a:pt x="0" y="154"/>
                    <a:pt x="0" y="154"/>
                  </a:cubicBezTo>
                  <a:lnTo>
                    <a:pt x="20" y="172"/>
                  </a:lnTo>
                  <a:close/>
                  <a:moveTo>
                    <a:pt x="42" y="151"/>
                  </a:moveTo>
                  <a:cubicBezTo>
                    <a:pt x="148" y="42"/>
                    <a:pt x="148" y="42"/>
                    <a:pt x="148" y="42"/>
                  </a:cubicBezTo>
                  <a:cubicBezTo>
                    <a:pt x="267" y="155"/>
                    <a:pt x="267" y="155"/>
                    <a:pt x="267" y="155"/>
                  </a:cubicBezTo>
                  <a:cubicBezTo>
                    <a:pt x="161" y="264"/>
                    <a:pt x="161" y="264"/>
                    <a:pt x="161" y="264"/>
                  </a:cubicBezTo>
                  <a:lnTo>
                    <a:pt x="42" y="151"/>
                  </a:ln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0" name="Freeform 6"/>
            <p:cNvSpPr>
              <a:spLocks noEditPoints="1"/>
            </p:cNvSpPr>
            <p:nvPr/>
          </p:nvSpPr>
          <p:spPr bwMode="auto">
            <a:xfrm>
              <a:off x="3361114" y="571678"/>
              <a:ext cx="90724" cy="85762"/>
            </a:xfrm>
            <a:custGeom>
              <a:avLst/>
              <a:gdLst>
                <a:gd name="T0" fmla="*/ 156 w 298"/>
                <a:gd name="T1" fmla="*/ 168 h 281"/>
                <a:gd name="T2" fmla="*/ 128 w 298"/>
                <a:gd name="T3" fmla="*/ 200 h 281"/>
                <a:gd name="T4" fmla="*/ 85 w 298"/>
                <a:gd name="T5" fmla="*/ 232 h 281"/>
                <a:gd name="T6" fmla="*/ 88 w 298"/>
                <a:gd name="T7" fmla="*/ 206 h 281"/>
                <a:gd name="T8" fmla="*/ 128 w 298"/>
                <a:gd name="T9" fmla="*/ 154 h 281"/>
                <a:gd name="T10" fmla="*/ 103 w 298"/>
                <a:gd name="T11" fmla="*/ 175 h 281"/>
                <a:gd name="T12" fmla="*/ 71 w 298"/>
                <a:gd name="T13" fmla="*/ 191 h 281"/>
                <a:gd name="T14" fmla="*/ 80 w 298"/>
                <a:gd name="T15" fmla="*/ 161 h 281"/>
                <a:gd name="T16" fmla="*/ 85 w 298"/>
                <a:gd name="T17" fmla="*/ 137 h 281"/>
                <a:gd name="T18" fmla="*/ 54 w 298"/>
                <a:gd name="T19" fmla="*/ 124 h 281"/>
                <a:gd name="T20" fmla="*/ 167 w 298"/>
                <a:gd name="T21" fmla="*/ 66 h 281"/>
                <a:gd name="T22" fmla="*/ 200 w 298"/>
                <a:gd name="T23" fmla="*/ 79 h 281"/>
                <a:gd name="T24" fmla="*/ 146 w 298"/>
                <a:gd name="T25" fmla="*/ 106 h 281"/>
                <a:gd name="T26" fmla="*/ 142 w 298"/>
                <a:gd name="T27" fmla="*/ 133 h 281"/>
                <a:gd name="T28" fmla="*/ 167 w 298"/>
                <a:gd name="T29" fmla="*/ 141 h 281"/>
                <a:gd name="T30" fmla="*/ 192 w 298"/>
                <a:gd name="T31" fmla="*/ 87 h 281"/>
                <a:gd name="T32" fmla="*/ 225 w 298"/>
                <a:gd name="T33" fmla="*/ 95 h 281"/>
                <a:gd name="T34" fmla="*/ 225 w 298"/>
                <a:gd name="T35" fmla="*/ 142 h 281"/>
                <a:gd name="T36" fmla="*/ 298 w 298"/>
                <a:gd name="T37" fmla="*/ 160 h 281"/>
                <a:gd name="T38" fmla="*/ 291 w 298"/>
                <a:gd name="T39" fmla="*/ 194 h 281"/>
                <a:gd name="T40" fmla="*/ 219 w 298"/>
                <a:gd name="T41" fmla="*/ 173 h 281"/>
                <a:gd name="T42" fmla="*/ 186 w 298"/>
                <a:gd name="T43" fmla="*/ 159 h 281"/>
                <a:gd name="T44" fmla="*/ 203 w 298"/>
                <a:gd name="T45" fmla="*/ 186 h 281"/>
                <a:gd name="T46" fmla="*/ 212 w 298"/>
                <a:gd name="T47" fmla="*/ 228 h 281"/>
                <a:gd name="T48" fmla="*/ 168 w 298"/>
                <a:gd name="T49" fmla="*/ 237 h 281"/>
                <a:gd name="T50" fmla="*/ 180 w 298"/>
                <a:gd name="T51" fmla="*/ 218 h 281"/>
                <a:gd name="T52" fmla="*/ 175 w 298"/>
                <a:gd name="T53" fmla="*/ 195 h 281"/>
                <a:gd name="T54" fmla="*/ 153 w 298"/>
                <a:gd name="T55" fmla="*/ 226 h 281"/>
                <a:gd name="T56" fmla="*/ 106 w 298"/>
                <a:gd name="T57" fmla="*/ 281 h 281"/>
                <a:gd name="T58" fmla="*/ 78 w 298"/>
                <a:gd name="T59" fmla="*/ 265 h 281"/>
                <a:gd name="T60" fmla="*/ 27 w 298"/>
                <a:gd name="T61" fmla="*/ 155 h 281"/>
                <a:gd name="T62" fmla="*/ 9 w 298"/>
                <a:gd name="T63" fmla="*/ 118 h 281"/>
                <a:gd name="T64" fmla="*/ 26 w 298"/>
                <a:gd name="T65" fmla="*/ 91 h 281"/>
                <a:gd name="T66" fmla="*/ 68 w 298"/>
                <a:gd name="T67" fmla="*/ 55 h 281"/>
                <a:gd name="T68" fmla="*/ 85 w 298"/>
                <a:gd name="T69" fmla="*/ 30 h 281"/>
                <a:gd name="T70" fmla="*/ 114 w 298"/>
                <a:gd name="T71" fmla="*/ 45 h 281"/>
                <a:gd name="T72" fmla="*/ 201 w 298"/>
                <a:gd name="T73" fmla="*/ 0 h 281"/>
                <a:gd name="T74" fmla="*/ 222 w 298"/>
                <a:gd name="T75" fmla="*/ 40 h 281"/>
                <a:gd name="T76" fmla="*/ 200 w 298"/>
                <a:gd name="T77" fmla="*/ 67 h 281"/>
                <a:gd name="T78" fmla="*/ 186 w 298"/>
                <a:gd name="T79" fmla="*/ 38 h 281"/>
                <a:gd name="T80" fmla="*/ 49 w 298"/>
                <a:gd name="T81" fmla="*/ 128 h 281"/>
                <a:gd name="T82" fmla="*/ 27 w 298"/>
                <a:gd name="T83" fmla="*/ 155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8" h="281">
                  <a:moveTo>
                    <a:pt x="130" y="212"/>
                  </a:moveTo>
                  <a:cubicBezTo>
                    <a:pt x="142" y="194"/>
                    <a:pt x="151" y="180"/>
                    <a:pt x="156" y="168"/>
                  </a:cubicBezTo>
                  <a:cubicBezTo>
                    <a:pt x="155" y="167"/>
                    <a:pt x="153" y="166"/>
                    <a:pt x="152" y="165"/>
                  </a:cubicBezTo>
                  <a:cubicBezTo>
                    <a:pt x="143" y="178"/>
                    <a:pt x="135" y="190"/>
                    <a:pt x="128" y="200"/>
                  </a:cubicBezTo>
                  <a:cubicBezTo>
                    <a:pt x="121" y="210"/>
                    <a:pt x="110" y="223"/>
                    <a:pt x="94" y="239"/>
                  </a:cubicBezTo>
                  <a:cubicBezTo>
                    <a:pt x="90" y="236"/>
                    <a:pt x="87" y="234"/>
                    <a:pt x="85" y="232"/>
                  </a:cubicBezTo>
                  <a:cubicBezTo>
                    <a:pt x="82" y="230"/>
                    <a:pt x="76" y="227"/>
                    <a:pt x="68" y="223"/>
                  </a:cubicBezTo>
                  <a:cubicBezTo>
                    <a:pt x="76" y="216"/>
                    <a:pt x="83" y="211"/>
                    <a:pt x="88" y="206"/>
                  </a:cubicBezTo>
                  <a:cubicBezTo>
                    <a:pt x="94" y="200"/>
                    <a:pt x="101" y="193"/>
                    <a:pt x="108" y="184"/>
                  </a:cubicBezTo>
                  <a:cubicBezTo>
                    <a:pt x="115" y="175"/>
                    <a:pt x="122" y="165"/>
                    <a:pt x="128" y="154"/>
                  </a:cubicBezTo>
                  <a:cubicBezTo>
                    <a:pt x="124" y="154"/>
                    <a:pt x="124" y="154"/>
                    <a:pt x="124" y="154"/>
                  </a:cubicBezTo>
                  <a:cubicBezTo>
                    <a:pt x="115" y="164"/>
                    <a:pt x="108" y="171"/>
                    <a:pt x="103" y="175"/>
                  </a:cubicBezTo>
                  <a:cubicBezTo>
                    <a:pt x="99" y="180"/>
                    <a:pt x="90" y="187"/>
                    <a:pt x="79" y="198"/>
                  </a:cubicBezTo>
                  <a:cubicBezTo>
                    <a:pt x="76" y="195"/>
                    <a:pt x="73" y="193"/>
                    <a:pt x="71" y="191"/>
                  </a:cubicBezTo>
                  <a:cubicBezTo>
                    <a:pt x="68" y="189"/>
                    <a:pt x="62" y="186"/>
                    <a:pt x="53" y="181"/>
                  </a:cubicBezTo>
                  <a:cubicBezTo>
                    <a:pt x="60" y="176"/>
                    <a:pt x="69" y="170"/>
                    <a:pt x="80" y="161"/>
                  </a:cubicBezTo>
                  <a:cubicBezTo>
                    <a:pt x="92" y="153"/>
                    <a:pt x="104" y="139"/>
                    <a:pt x="118" y="120"/>
                  </a:cubicBezTo>
                  <a:cubicBezTo>
                    <a:pt x="85" y="137"/>
                    <a:pt x="85" y="137"/>
                    <a:pt x="85" y="137"/>
                  </a:cubicBezTo>
                  <a:cubicBezTo>
                    <a:pt x="66" y="148"/>
                    <a:pt x="66" y="148"/>
                    <a:pt x="66" y="148"/>
                  </a:cubicBezTo>
                  <a:cubicBezTo>
                    <a:pt x="54" y="124"/>
                    <a:pt x="54" y="124"/>
                    <a:pt x="54" y="124"/>
                  </a:cubicBezTo>
                  <a:cubicBezTo>
                    <a:pt x="74" y="115"/>
                    <a:pt x="74" y="115"/>
                    <a:pt x="74" y="115"/>
                  </a:cubicBezTo>
                  <a:cubicBezTo>
                    <a:pt x="167" y="66"/>
                    <a:pt x="167" y="66"/>
                    <a:pt x="167" y="66"/>
                  </a:cubicBezTo>
                  <a:cubicBezTo>
                    <a:pt x="188" y="55"/>
                    <a:pt x="188" y="55"/>
                    <a:pt x="188" y="55"/>
                  </a:cubicBezTo>
                  <a:cubicBezTo>
                    <a:pt x="200" y="79"/>
                    <a:pt x="200" y="79"/>
                    <a:pt x="200" y="79"/>
                  </a:cubicBezTo>
                  <a:cubicBezTo>
                    <a:pt x="179" y="89"/>
                    <a:pt x="179" y="89"/>
                    <a:pt x="179" y="89"/>
                  </a:cubicBezTo>
                  <a:cubicBezTo>
                    <a:pt x="146" y="106"/>
                    <a:pt x="146" y="106"/>
                    <a:pt x="146" y="106"/>
                  </a:cubicBezTo>
                  <a:cubicBezTo>
                    <a:pt x="150" y="107"/>
                    <a:pt x="154" y="108"/>
                    <a:pt x="158" y="108"/>
                  </a:cubicBezTo>
                  <a:cubicBezTo>
                    <a:pt x="153" y="117"/>
                    <a:pt x="147" y="125"/>
                    <a:pt x="142" y="133"/>
                  </a:cubicBezTo>
                  <a:cubicBezTo>
                    <a:pt x="151" y="134"/>
                    <a:pt x="157" y="136"/>
                    <a:pt x="160" y="137"/>
                  </a:cubicBezTo>
                  <a:cubicBezTo>
                    <a:pt x="167" y="141"/>
                    <a:pt x="167" y="141"/>
                    <a:pt x="167" y="141"/>
                  </a:cubicBezTo>
                  <a:cubicBezTo>
                    <a:pt x="179" y="120"/>
                    <a:pt x="185" y="108"/>
                    <a:pt x="186" y="103"/>
                  </a:cubicBezTo>
                  <a:cubicBezTo>
                    <a:pt x="192" y="87"/>
                    <a:pt x="192" y="87"/>
                    <a:pt x="192" y="87"/>
                  </a:cubicBezTo>
                  <a:cubicBezTo>
                    <a:pt x="196" y="89"/>
                    <a:pt x="199" y="90"/>
                    <a:pt x="202" y="91"/>
                  </a:cubicBezTo>
                  <a:cubicBezTo>
                    <a:pt x="205" y="92"/>
                    <a:pt x="212" y="93"/>
                    <a:pt x="225" y="95"/>
                  </a:cubicBezTo>
                  <a:cubicBezTo>
                    <a:pt x="218" y="107"/>
                    <a:pt x="212" y="117"/>
                    <a:pt x="207" y="126"/>
                  </a:cubicBezTo>
                  <a:cubicBezTo>
                    <a:pt x="211" y="130"/>
                    <a:pt x="217" y="136"/>
                    <a:pt x="225" y="142"/>
                  </a:cubicBezTo>
                  <a:cubicBezTo>
                    <a:pt x="233" y="149"/>
                    <a:pt x="243" y="154"/>
                    <a:pt x="257" y="157"/>
                  </a:cubicBezTo>
                  <a:cubicBezTo>
                    <a:pt x="271" y="160"/>
                    <a:pt x="284" y="161"/>
                    <a:pt x="298" y="160"/>
                  </a:cubicBezTo>
                  <a:cubicBezTo>
                    <a:pt x="296" y="166"/>
                    <a:pt x="295" y="171"/>
                    <a:pt x="294" y="175"/>
                  </a:cubicBezTo>
                  <a:cubicBezTo>
                    <a:pt x="293" y="178"/>
                    <a:pt x="292" y="185"/>
                    <a:pt x="291" y="194"/>
                  </a:cubicBezTo>
                  <a:cubicBezTo>
                    <a:pt x="272" y="193"/>
                    <a:pt x="257" y="190"/>
                    <a:pt x="247" y="186"/>
                  </a:cubicBezTo>
                  <a:cubicBezTo>
                    <a:pt x="236" y="183"/>
                    <a:pt x="227" y="178"/>
                    <a:pt x="219" y="173"/>
                  </a:cubicBezTo>
                  <a:cubicBezTo>
                    <a:pt x="211" y="167"/>
                    <a:pt x="202" y="160"/>
                    <a:pt x="192" y="150"/>
                  </a:cubicBezTo>
                  <a:cubicBezTo>
                    <a:pt x="186" y="159"/>
                    <a:pt x="186" y="159"/>
                    <a:pt x="186" y="159"/>
                  </a:cubicBezTo>
                  <a:cubicBezTo>
                    <a:pt x="189" y="162"/>
                    <a:pt x="191" y="166"/>
                    <a:pt x="193" y="168"/>
                  </a:cubicBezTo>
                  <a:cubicBezTo>
                    <a:pt x="195" y="171"/>
                    <a:pt x="198" y="177"/>
                    <a:pt x="203" y="186"/>
                  </a:cubicBezTo>
                  <a:cubicBezTo>
                    <a:pt x="208" y="195"/>
                    <a:pt x="211" y="202"/>
                    <a:pt x="213" y="208"/>
                  </a:cubicBezTo>
                  <a:cubicBezTo>
                    <a:pt x="215" y="215"/>
                    <a:pt x="214" y="222"/>
                    <a:pt x="212" y="228"/>
                  </a:cubicBezTo>
                  <a:cubicBezTo>
                    <a:pt x="210" y="235"/>
                    <a:pt x="200" y="243"/>
                    <a:pt x="182" y="253"/>
                  </a:cubicBezTo>
                  <a:cubicBezTo>
                    <a:pt x="175" y="244"/>
                    <a:pt x="170" y="239"/>
                    <a:pt x="168" y="237"/>
                  </a:cubicBezTo>
                  <a:cubicBezTo>
                    <a:pt x="158" y="230"/>
                    <a:pt x="158" y="230"/>
                    <a:pt x="158" y="230"/>
                  </a:cubicBezTo>
                  <a:cubicBezTo>
                    <a:pt x="171" y="225"/>
                    <a:pt x="178" y="222"/>
                    <a:pt x="180" y="218"/>
                  </a:cubicBezTo>
                  <a:cubicBezTo>
                    <a:pt x="182" y="215"/>
                    <a:pt x="182" y="211"/>
                    <a:pt x="180" y="206"/>
                  </a:cubicBezTo>
                  <a:cubicBezTo>
                    <a:pt x="178" y="202"/>
                    <a:pt x="177" y="198"/>
                    <a:pt x="175" y="195"/>
                  </a:cubicBezTo>
                  <a:cubicBezTo>
                    <a:pt x="174" y="192"/>
                    <a:pt x="174" y="192"/>
                    <a:pt x="174" y="192"/>
                  </a:cubicBezTo>
                  <a:cubicBezTo>
                    <a:pt x="169" y="202"/>
                    <a:pt x="162" y="213"/>
                    <a:pt x="153" y="226"/>
                  </a:cubicBezTo>
                  <a:cubicBezTo>
                    <a:pt x="144" y="238"/>
                    <a:pt x="137" y="248"/>
                    <a:pt x="130" y="255"/>
                  </a:cubicBezTo>
                  <a:cubicBezTo>
                    <a:pt x="106" y="281"/>
                    <a:pt x="106" y="281"/>
                    <a:pt x="106" y="281"/>
                  </a:cubicBezTo>
                  <a:cubicBezTo>
                    <a:pt x="99" y="276"/>
                    <a:pt x="94" y="273"/>
                    <a:pt x="90" y="271"/>
                  </a:cubicBezTo>
                  <a:cubicBezTo>
                    <a:pt x="78" y="265"/>
                    <a:pt x="78" y="265"/>
                    <a:pt x="78" y="265"/>
                  </a:cubicBezTo>
                  <a:cubicBezTo>
                    <a:pt x="101" y="247"/>
                    <a:pt x="118" y="229"/>
                    <a:pt x="130" y="212"/>
                  </a:cubicBezTo>
                  <a:close/>
                  <a:moveTo>
                    <a:pt x="27" y="155"/>
                  </a:moveTo>
                  <a:cubicBezTo>
                    <a:pt x="22" y="143"/>
                    <a:pt x="22" y="143"/>
                    <a:pt x="22" y="143"/>
                  </a:cubicBezTo>
                  <a:cubicBezTo>
                    <a:pt x="9" y="118"/>
                    <a:pt x="9" y="118"/>
                    <a:pt x="9" y="118"/>
                  </a:cubicBezTo>
                  <a:cubicBezTo>
                    <a:pt x="0" y="103"/>
                    <a:pt x="0" y="103"/>
                    <a:pt x="0" y="103"/>
                  </a:cubicBezTo>
                  <a:cubicBezTo>
                    <a:pt x="26" y="91"/>
                    <a:pt x="26" y="91"/>
                    <a:pt x="26" y="91"/>
                  </a:cubicBezTo>
                  <a:cubicBezTo>
                    <a:pt x="86" y="60"/>
                    <a:pt x="86" y="60"/>
                    <a:pt x="86" y="60"/>
                  </a:cubicBezTo>
                  <a:cubicBezTo>
                    <a:pt x="81" y="58"/>
                    <a:pt x="75" y="57"/>
                    <a:pt x="68" y="55"/>
                  </a:cubicBezTo>
                  <a:cubicBezTo>
                    <a:pt x="70" y="52"/>
                    <a:pt x="73" y="49"/>
                    <a:pt x="75" y="47"/>
                  </a:cubicBezTo>
                  <a:cubicBezTo>
                    <a:pt x="76" y="44"/>
                    <a:pt x="80" y="39"/>
                    <a:pt x="85" y="30"/>
                  </a:cubicBezTo>
                  <a:cubicBezTo>
                    <a:pt x="100" y="33"/>
                    <a:pt x="110" y="36"/>
                    <a:pt x="117" y="38"/>
                  </a:cubicBezTo>
                  <a:cubicBezTo>
                    <a:pt x="116" y="41"/>
                    <a:pt x="114" y="43"/>
                    <a:pt x="114" y="45"/>
                  </a:cubicBezTo>
                  <a:cubicBezTo>
                    <a:pt x="178" y="12"/>
                    <a:pt x="178" y="12"/>
                    <a:pt x="178" y="12"/>
                  </a:cubicBezTo>
                  <a:cubicBezTo>
                    <a:pt x="201" y="0"/>
                    <a:pt x="201" y="0"/>
                    <a:pt x="201" y="0"/>
                  </a:cubicBezTo>
                  <a:cubicBezTo>
                    <a:pt x="209" y="16"/>
                    <a:pt x="209" y="16"/>
                    <a:pt x="209" y="16"/>
                  </a:cubicBezTo>
                  <a:cubicBezTo>
                    <a:pt x="222" y="40"/>
                    <a:pt x="222" y="40"/>
                    <a:pt x="222" y="40"/>
                  </a:cubicBezTo>
                  <a:cubicBezTo>
                    <a:pt x="229" y="52"/>
                    <a:pt x="229" y="52"/>
                    <a:pt x="229" y="52"/>
                  </a:cubicBezTo>
                  <a:cubicBezTo>
                    <a:pt x="200" y="67"/>
                    <a:pt x="200" y="67"/>
                    <a:pt x="200" y="67"/>
                  </a:cubicBezTo>
                  <a:cubicBezTo>
                    <a:pt x="194" y="54"/>
                    <a:pt x="194" y="54"/>
                    <a:pt x="194" y="54"/>
                  </a:cubicBezTo>
                  <a:cubicBezTo>
                    <a:pt x="186" y="38"/>
                    <a:pt x="186" y="38"/>
                    <a:pt x="186" y="38"/>
                  </a:cubicBezTo>
                  <a:cubicBezTo>
                    <a:pt x="41" y="113"/>
                    <a:pt x="41" y="113"/>
                    <a:pt x="41" y="113"/>
                  </a:cubicBezTo>
                  <a:cubicBezTo>
                    <a:pt x="49" y="128"/>
                    <a:pt x="49" y="128"/>
                    <a:pt x="49" y="128"/>
                  </a:cubicBezTo>
                  <a:cubicBezTo>
                    <a:pt x="56" y="140"/>
                    <a:pt x="56" y="140"/>
                    <a:pt x="56" y="140"/>
                  </a:cubicBezTo>
                  <a:lnTo>
                    <a:pt x="27" y="155"/>
                  </a:ln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1" name="Freeform 7"/>
            <p:cNvSpPr>
              <a:spLocks noEditPoints="1"/>
            </p:cNvSpPr>
            <p:nvPr/>
          </p:nvSpPr>
          <p:spPr bwMode="auto">
            <a:xfrm>
              <a:off x="3475936" y="542618"/>
              <a:ext cx="75839" cy="71587"/>
            </a:xfrm>
            <a:custGeom>
              <a:avLst/>
              <a:gdLst>
                <a:gd name="T0" fmla="*/ 36 w 250"/>
                <a:gd name="T1" fmla="*/ 73 h 236"/>
                <a:gd name="T2" fmla="*/ 83 w 250"/>
                <a:gd name="T3" fmla="*/ 66 h 236"/>
                <a:gd name="T4" fmla="*/ 88 w 250"/>
                <a:gd name="T5" fmla="*/ 95 h 236"/>
                <a:gd name="T6" fmla="*/ 41 w 250"/>
                <a:gd name="T7" fmla="*/ 102 h 236"/>
                <a:gd name="T8" fmla="*/ 36 w 250"/>
                <a:gd name="T9" fmla="*/ 73 h 236"/>
                <a:gd name="T10" fmla="*/ 4 w 250"/>
                <a:gd name="T11" fmla="*/ 71 h 236"/>
                <a:gd name="T12" fmla="*/ 20 w 250"/>
                <a:gd name="T13" fmla="*/ 167 h 236"/>
                <a:gd name="T14" fmla="*/ 23 w 250"/>
                <a:gd name="T15" fmla="*/ 193 h 236"/>
                <a:gd name="T16" fmla="*/ 54 w 250"/>
                <a:gd name="T17" fmla="*/ 188 h 236"/>
                <a:gd name="T18" fmla="*/ 53 w 250"/>
                <a:gd name="T19" fmla="*/ 184 h 236"/>
                <a:gd name="T20" fmla="*/ 101 w 250"/>
                <a:gd name="T21" fmla="*/ 177 h 236"/>
                <a:gd name="T22" fmla="*/ 107 w 250"/>
                <a:gd name="T23" fmla="*/ 213 h 236"/>
                <a:gd name="T24" fmla="*/ 111 w 250"/>
                <a:gd name="T25" fmla="*/ 226 h 236"/>
                <a:gd name="T26" fmla="*/ 121 w 250"/>
                <a:gd name="T27" fmla="*/ 234 h 236"/>
                <a:gd name="T28" fmla="*/ 143 w 250"/>
                <a:gd name="T29" fmla="*/ 235 h 236"/>
                <a:gd name="T30" fmla="*/ 181 w 250"/>
                <a:gd name="T31" fmla="*/ 229 h 236"/>
                <a:gd name="T32" fmla="*/ 216 w 250"/>
                <a:gd name="T33" fmla="*/ 224 h 236"/>
                <a:gd name="T34" fmla="*/ 233 w 250"/>
                <a:gd name="T35" fmla="*/ 219 h 236"/>
                <a:gd name="T36" fmla="*/ 242 w 250"/>
                <a:gd name="T37" fmla="*/ 209 h 236"/>
                <a:gd name="T38" fmla="*/ 250 w 250"/>
                <a:gd name="T39" fmla="*/ 176 h 236"/>
                <a:gd name="T40" fmla="*/ 218 w 250"/>
                <a:gd name="T41" fmla="*/ 167 h 236"/>
                <a:gd name="T42" fmla="*/ 218 w 250"/>
                <a:gd name="T43" fmla="*/ 177 h 236"/>
                <a:gd name="T44" fmla="*/ 214 w 250"/>
                <a:gd name="T45" fmla="*/ 191 h 236"/>
                <a:gd name="T46" fmla="*/ 202 w 250"/>
                <a:gd name="T47" fmla="*/ 197 h 236"/>
                <a:gd name="T48" fmla="*/ 177 w 250"/>
                <a:gd name="T49" fmla="*/ 201 h 236"/>
                <a:gd name="T50" fmla="*/ 150 w 250"/>
                <a:gd name="T51" fmla="*/ 205 h 236"/>
                <a:gd name="T52" fmla="*/ 138 w 250"/>
                <a:gd name="T53" fmla="*/ 204 h 236"/>
                <a:gd name="T54" fmla="*/ 135 w 250"/>
                <a:gd name="T55" fmla="*/ 198 h 236"/>
                <a:gd name="T56" fmla="*/ 131 w 250"/>
                <a:gd name="T57" fmla="*/ 172 h 236"/>
                <a:gd name="T58" fmla="*/ 185 w 250"/>
                <a:gd name="T59" fmla="*/ 163 h 236"/>
                <a:gd name="T60" fmla="*/ 186 w 250"/>
                <a:gd name="T61" fmla="*/ 168 h 236"/>
                <a:gd name="T62" fmla="*/ 217 w 250"/>
                <a:gd name="T63" fmla="*/ 163 h 236"/>
                <a:gd name="T64" fmla="*/ 213 w 250"/>
                <a:gd name="T65" fmla="*/ 139 h 236"/>
                <a:gd name="T66" fmla="*/ 198 w 250"/>
                <a:gd name="T67" fmla="*/ 41 h 236"/>
                <a:gd name="T68" fmla="*/ 195 w 250"/>
                <a:gd name="T69" fmla="*/ 19 h 236"/>
                <a:gd name="T70" fmla="*/ 175 w 250"/>
                <a:gd name="T71" fmla="*/ 23 h 236"/>
                <a:gd name="T72" fmla="*/ 109 w 250"/>
                <a:gd name="T73" fmla="*/ 33 h 236"/>
                <a:gd name="T74" fmla="*/ 107 w 250"/>
                <a:gd name="T75" fmla="*/ 19 h 236"/>
                <a:gd name="T76" fmla="*/ 105 w 250"/>
                <a:gd name="T77" fmla="*/ 0 h 236"/>
                <a:gd name="T78" fmla="*/ 73 w 250"/>
                <a:gd name="T79" fmla="*/ 5 h 236"/>
                <a:gd name="T80" fmla="*/ 77 w 250"/>
                <a:gd name="T81" fmla="*/ 24 h 236"/>
                <a:gd name="T82" fmla="*/ 79 w 250"/>
                <a:gd name="T83" fmla="*/ 38 h 236"/>
                <a:gd name="T84" fmla="*/ 24 w 250"/>
                <a:gd name="T85" fmla="*/ 47 h 236"/>
                <a:gd name="T86" fmla="*/ 0 w 250"/>
                <a:gd name="T87" fmla="*/ 50 h 236"/>
                <a:gd name="T88" fmla="*/ 4 w 250"/>
                <a:gd name="T89" fmla="*/ 71 h 236"/>
                <a:gd name="T90" fmla="*/ 45 w 250"/>
                <a:gd name="T91" fmla="*/ 129 h 236"/>
                <a:gd name="T92" fmla="*/ 92 w 250"/>
                <a:gd name="T93" fmla="*/ 121 h 236"/>
                <a:gd name="T94" fmla="*/ 97 w 250"/>
                <a:gd name="T95" fmla="*/ 149 h 236"/>
                <a:gd name="T96" fmla="*/ 49 w 250"/>
                <a:gd name="T97" fmla="*/ 157 h 236"/>
                <a:gd name="T98" fmla="*/ 45 w 250"/>
                <a:gd name="T99" fmla="*/ 129 h 236"/>
                <a:gd name="T100" fmla="*/ 114 w 250"/>
                <a:gd name="T101" fmla="*/ 61 h 236"/>
                <a:gd name="T102" fmla="*/ 168 w 250"/>
                <a:gd name="T103" fmla="*/ 53 h 236"/>
                <a:gd name="T104" fmla="*/ 172 w 250"/>
                <a:gd name="T105" fmla="*/ 82 h 236"/>
                <a:gd name="T106" fmla="*/ 118 w 250"/>
                <a:gd name="T107" fmla="*/ 90 h 236"/>
                <a:gd name="T108" fmla="*/ 114 w 250"/>
                <a:gd name="T109" fmla="*/ 61 h 236"/>
                <a:gd name="T110" fmla="*/ 122 w 250"/>
                <a:gd name="T111" fmla="*/ 116 h 236"/>
                <a:gd name="T112" fmla="*/ 177 w 250"/>
                <a:gd name="T113" fmla="*/ 108 h 236"/>
                <a:gd name="T114" fmla="*/ 181 w 250"/>
                <a:gd name="T115" fmla="*/ 136 h 236"/>
                <a:gd name="T116" fmla="*/ 127 w 250"/>
                <a:gd name="T117" fmla="*/ 145 h 236"/>
                <a:gd name="T118" fmla="*/ 122 w 250"/>
                <a:gd name="T119" fmla="*/ 11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0" h="236">
                  <a:moveTo>
                    <a:pt x="36" y="73"/>
                  </a:moveTo>
                  <a:cubicBezTo>
                    <a:pt x="83" y="66"/>
                    <a:pt x="83" y="66"/>
                    <a:pt x="83" y="66"/>
                  </a:cubicBezTo>
                  <a:cubicBezTo>
                    <a:pt x="88" y="95"/>
                    <a:pt x="88" y="95"/>
                    <a:pt x="88" y="95"/>
                  </a:cubicBezTo>
                  <a:cubicBezTo>
                    <a:pt x="41" y="102"/>
                    <a:pt x="41" y="102"/>
                    <a:pt x="41" y="102"/>
                  </a:cubicBezTo>
                  <a:lnTo>
                    <a:pt x="36" y="73"/>
                  </a:lnTo>
                  <a:close/>
                  <a:moveTo>
                    <a:pt x="4" y="71"/>
                  </a:moveTo>
                  <a:cubicBezTo>
                    <a:pt x="20" y="167"/>
                    <a:pt x="20" y="167"/>
                    <a:pt x="20" y="167"/>
                  </a:cubicBezTo>
                  <a:cubicBezTo>
                    <a:pt x="23" y="193"/>
                    <a:pt x="23" y="193"/>
                    <a:pt x="23" y="193"/>
                  </a:cubicBezTo>
                  <a:cubicBezTo>
                    <a:pt x="54" y="188"/>
                    <a:pt x="54" y="188"/>
                    <a:pt x="54" y="188"/>
                  </a:cubicBezTo>
                  <a:cubicBezTo>
                    <a:pt x="53" y="184"/>
                    <a:pt x="53" y="184"/>
                    <a:pt x="53" y="184"/>
                  </a:cubicBezTo>
                  <a:cubicBezTo>
                    <a:pt x="101" y="177"/>
                    <a:pt x="101" y="177"/>
                    <a:pt x="101" y="177"/>
                  </a:cubicBezTo>
                  <a:cubicBezTo>
                    <a:pt x="107" y="213"/>
                    <a:pt x="107" y="213"/>
                    <a:pt x="107" y="213"/>
                  </a:cubicBezTo>
                  <a:cubicBezTo>
                    <a:pt x="108" y="218"/>
                    <a:pt x="109" y="223"/>
                    <a:pt x="111" y="226"/>
                  </a:cubicBezTo>
                  <a:cubicBezTo>
                    <a:pt x="113" y="229"/>
                    <a:pt x="116" y="232"/>
                    <a:pt x="121" y="234"/>
                  </a:cubicBezTo>
                  <a:cubicBezTo>
                    <a:pt x="126" y="236"/>
                    <a:pt x="134" y="236"/>
                    <a:pt x="143" y="235"/>
                  </a:cubicBezTo>
                  <a:cubicBezTo>
                    <a:pt x="153" y="233"/>
                    <a:pt x="165" y="231"/>
                    <a:pt x="181" y="229"/>
                  </a:cubicBezTo>
                  <a:cubicBezTo>
                    <a:pt x="197" y="227"/>
                    <a:pt x="209" y="226"/>
                    <a:pt x="216" y="224"/>
                  </a:cubicBezTo>
                  <a:cubicBezTo>
                    <a:pt x="224" y="222"/>
                    <a:pt x="230" y="221"/>
                    <a:pt x="233" y="219"/>
                  </a:cubicBezTo>
                  <a:cubicBezTo>
                    <a:pt x="237" y="216"/>
                    <a:pt x="240" y="213"/>
                    <a:pt x="242" y="209"/>
                  </a:cubicBezTo>
                  <a:cubicBezTo>
                    <a:pt x="245" y="205"/>
                    <a:pt x="248" y="194"/>
                    <a:pt x="250" y="176"/>
                  </a:cubicBezTo>
                  <a:cubicBezTo>
                    <a:pt x="241" y="175"/>
                    <a:pt x="230" y="172"/>
                    <a:pt x="218" y="167"/>
                  </a:cubicBezTo>
                  <a:cubicBezTo>
                    <a:pt x="218" y="177"/>
                    <a:pt x="218" y="177"/>
                    <a:pt x="218" y="177"/>
                  </a:cubicBezTo>
                  <a:cubicBezTo>
                    <a:pt x="218" y="183"/>
                    <a:pt x="217" y="188"/>
                    <a:pt x="214" y="191"/>
                  </a:cubicBezTo>
                  <a:cubicBezTo>
                    <a:pt x="211" y="194"/>
                    <a:pt x="207" y="196"/>
                    <a:pt x="202" y="197"/>
                  </a:cubicBezTo>
                  <a:cubicBezTo>
                    <a:pt x="197" y="199"/>
                    <a:pt x="189" y="200"/>
                    <a:pt x="177" y="201"/>
                  </a:cubicBezTo>
                  <a:cubicBezTo>
                    <a:pt x="150" y="205"/>
                    <a:pt x="150" y="205"/>
                    <a:pt x="150" y="205"/>
                  </a:cubicBezTo>
                  <a:cubicBezTo>
                    <a:pt x="144" y="206"/>
                    <a:pt x="140" y="205"/>
                    <a:pt x="138" y="204"/>
                  </a:cubicBezTo>
                  <a:cubicBezTo>
                    <a:pt x="137" y="202"/>
                    <a:pt x="136" y="200"/>
                    <a:pt x="135" y="198"/>
                  </a:cubicBezTo>
                  <a:cubicBezTo>
                    <a:pt x="131" y="172"/>
                    <a:pt x="131" y="172"/>
                    <a:pt x="131" y="172"/>
                  </a:cubicBezTo>
                  <a:cubicBezTo>
                    <a:pt x="185" y="163"/>
                    <a:pt x="185" y="163"/>
                    <a:pt x="185" y="163"/>
                  </a:cubicBezTo>
                  <a:cubicBezTo>
                    <a:pt x="186" y="168"/>
                    <a:pt x="186" y="168"/>
                    <a:pt x="186" y="168"/>
                  </a:cubicBezTo>
                  <a:cubicBezTo>
                    <a:pt x="217" y="163"/>
                    <a:pt x="217" y="163"/>
                    <a:pt x="217" y="163"/>
                  </a:cubicBezTo>
                  <a:cubicBezTo>
                    <a:pt x="213" y="139"/>
                    <a:pt x="213" y="139"/>
                    <a:pt x="213" y="139"/>
                  </a:cubicBezTo>
                  <a:cubicBezTo>
                    <a:pt x="198" y="41"/>
                    <a:pt x="198" y="41"/>
                    <a:pt x="198" y="41"/>
                  </a:cubicBezTo>
                  <a:cubicBezTo>
                    <a:pt x="195" y="19"/>
                    <a:pt x="195" y="19"/>
                    <a:pt x="195" y="19"/>
                  </a:cubicBezTo>
                  <a:cubicBezTo>
                    <a:pt x="175" y="23"/>
                    <a:pt x="175" y="23"/>
                    <a:pt x="175" y="23"/>
                  </a:cubicBezTo>
                  <a:cubicBezTo>
                    <a:pt x="109" y="33"/>
                    <a:pt x="109" y="33"/>
                    <a:pt x="109" y="33"/>
                  </a:cubicBezTo>
                  <a:cubicBezTo>
                    <a:pt x="107" y="19"/>
                    <a:pt x="107" y="19"/>
                    <a:pt x="107" y="19"/>
                  </a:cubicBezTo>
                  <a:cubicBezTo>
                    <a:pt x="105" y="0"/>
                    <a:pt x="105" y="0"/>
                    <a:pt x="105" y="0"/>
                  </a:cubicBezTo>
                  <a:cubicBezTo>
                    <a:pt x="73" y="5"/>
                    <a:pt x="73" y="5"/>
                    <a:pt x="73" y="5"/>
                  </a:cubicBezTo>
                  <a:cubicBezTo>
                    <a:pt x="77" y="24"/>
                    <a:pt x="77" y="24"/>
                    <a:pt x="77" y="24"/>
                  </a:cubicBezTo>
                  <a:cubicBezTo>
                    <a:pt x="79" y="38"/>
                    <a:pt x="79" y="38"/>
                    <a:pt x="79" y="38"/>
                  </a:cubicBezTo>
                  <a:cubicBezTo>
                    <a:pt x="24" y="47"/>
                    <a:pt x="24" y="47"/>
                    <a:pt x="24" y="47"/>
                  </a:cubicBezTo>
                  <a:cubicBezTo>
                    <a:pt x="0" y="50"/>
                    <a:pt x="0" y="50"/>
                    <a:pt x="0" y="50"/>
                  </a:cubicBezTo>
                  <a:lnTo>
                    <a:pt x="4" y="71"/>
                  </a:lnTo>
                  <a:close/>
                  <a:moveTo>
                    <a:pt x="45" y="129"/>
                  </a:moveTo>
                  <a:cubicBezTo>
                    <a:pt x="92" y="121"/>
                    <a:pt x="92" y="121"/>
                    <a:pt x="92" y="121"/>
                  </a:cubicBezTo>
                  <a:cubicBezTo>
                    <a:pt x="97" y="149"/>
                    <a:pt x="97" y="149"/>
                    <a:pt x="97" y="149"/>
                  </a:cubicBezTo>
                  <a:cubicBezTo>
                    <a:pt x="49" y="157"/>
                    <a:pt x="49" y="157"/>
                    <a:pt x="49" y="157"/>
                  </a:cubicBezTo>
                  <a:lnTo>
                    <a:pt x="45" y="129"/>
                  </a:lnTo>
                  <a:close/>
                  <a:moveTo>
                    <a:pt x="114" y="61"/>
                  </a:moveTo>
                  <a:cubicBezTo>
                    <a:pt x="168" y="53"/>
                    <a:pt x="168" y="53"/>
                    <a:pt x="168" y="53"/>
                  </a:cubicBezTo>
                  <a:cubicBezTo>
                    <a:pt x="172" y="82"/>
                    <a:pt x="172" y="82"/>
                    <a:pt x="172" y="82"/>
                  </a:cubicBezTo>
                  <a:cubicBezTo>
                    <a:pt x="118" y="90"/>
                    <a:pt x="118" y="90"/>
                    <a:pt x="118" y="90"/>
                  </a:cubicBezTo>
                  <a:lnTo>
                    <a:pt x="114" y="61"/>
                  </a:lnTo>
                  <a:close/>
                  <a:moveTo>
                    <a:pt x="122" y="116"/>
                  </a:moveTo>
                  <a:cubicBezTo>
                    <a:pt x="177" y="108"/>
                    <a:pt x="177" y="108"/>
                    <a:pt x="177" y="108"/>
                  </a:cubicBezTo>
                  <a:cubicBezTo>
                    <a:pt x="181" y="136"/>
                    <a:pt x="181" y="136"/>
                    <a:pt x="181" y="136"/>
                  </a:cubicBezTo>
                  <a:cubicBezTo>
                    <a:pt x="127" y="145"/>
                    <a:pt x="127" y="145"/>
                    <a:pt x="127" y="145"/>
                  </a:cubicBezTo>
                  <a:lnTo>
                    <a:pt x="122" y="116"/>
                  </a:ln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2" name="Freeform 8"/>
            <p:cNvSpPr>
              <a:spLocks noEditPoints="1"/>
            </p:cNvSpPr>
            <p:nvPr/>
          </p:nvSpPr>
          <p:spPr bwMode="auto">
            <a:xfrm>
              <a:off x="3587214" y="542618"/>
              <a:ext cx="73004" cy="75130"/>
            </a:xfrm>
            <a:custGeom>
              <a:avLst/>
              <a:gdLst>
                <a:gd name="T0" fmla="*/ 62 w 241"/>
                <a:gd name="T1" fmla="*/ 84 h 247"/>
                <a:gd name="T2" fmla="*/ 60 w 241"/>
                <a:gd name="T3" fmla="*/ 135 h 247"/>
                <a:gd name="T4" fmla="*/ 57 w 241"/>
                <a:gd name="T5" fmla="*/ 74 h 247"/>
                <a:gd name="T6" fmla="*/ 38 w 241"/>
                <a:gd name="T7" fmla="*/ 184 h 247"/>
                <a:gd name="T8" fmla="*/ 53 w 241"/>
                <a:gd name="T9" fmla="*/ 170 h 247"/>
                <a:gd name="T10" fmla="*/ 79 w 241"/>
                <a:gd name="T11" fmla="*/ 158 h 247"/>
                <a:gd name="T12" fmla="*/ 89 w 241"/>
                <a:gd name="T13" fmla="*/ 155 h 247"/>
                <a:gd name="T14" fmla="*/ 97 w 241"/>
                <a:gd name="T15" fmla="*/ 161 h 247"/>
                <a:gd name="T16" fmla="*/ 105 w 241"/>
                <a:gd name="T17" fmla="*/ 115 h 247"/>
                <a:gd name="T18" fmla="*/ 118 w 241"/>
                <a:gd name="T19" fmla="*/ 88 h 247"/>
                <a:gd name="T20" fmla="*/ 137 w 241"/>
                <a:gd name="T21" fmla="*/ 129 h 247"/>
                <a:gd name="T22" fmla="*/ 116 w 241"/>
                <a:gd name="T23" fmla="*/ 159 h 247"/>
                <a:gd name="T24" fmla="*/ 107 w 241"/>
                <a:gd name="T25" fmla="*/ 192 h 247"/>
                <a:gd name="T26" fmla="*/ 128 w 241"/>
                <a:gd name="T27" fmla="*/ 189 h 247"/>
                <a:gd name="T28" fmla="*/ 154 w 241"/>
                <a:gd name="T29" fmla="*/ 178 h 247"/>
                <a:gd name="T30" fmla="*/ 184 w 241"/>
                <a:gd name="T31" fmla="*/ 174 h 247"/>
                <a:gd name="T32" fmla="*/ 168 w 241"/>
                <a:gd name="T33" fmla="*/ 131 h 247"/>
                <a:gd name="T34" fmla="*/ 183 w 241"/>
                <a:gd name="T35" fmla="*/ 93 h 247"/>
                <a:gd name="T36" fmla="*/ 191 w 241"/>
                <a:gd name="T37" fmla="*/ 72 h 247"/>
                <a:gd name="T38" fmla="*/ 159 w 241"/>
                <a:gd name="T39" fmla="*/ 70 h 247"/>
                <a:gd name="T40" fmla="*/ 143 w 241"/>
                <a:gd name="T41" fmla="*/ 76 h 247"/>
                <a:gd name="T42" fmla="*/ 119 w 241"/>
                <a:gd name="T43" fmla="*/ 86 h 247"/>
                <a:gd name="T44" fmla="*/ 126 w 241"/>
                <a:gd name="T45" fmla="*/ 68 h 247"/>
                <a:gd name="T46" fmla="*/ 100 w 241"/>
                <a:gd name="T47" fmla="*/ 47 h 247"/>
                <a:gd name="T48" fmla="*/ 95 w 241"/>
                <a:gd name="T49" fmla="*/ 69 h 247"/>
                <a:gd name="T50" fmla="*/ 81 w 241"/>
                <a:gd name="T51" fmla="*/ 60 h 247"/>
                <a:gd name="T52" fmla="*/ 58 w 241"/>
                <a:gd name="T53" fmla="*/ 69 h 247"/>
                <a:gd name="T54" fmla="*/ 205 w 241"/>
                <a:gd name="T55" fmla="*/ 60 h 247"/>
                <a:gd name="T56" fmla="*/ 176 w 241"/>
                <a:gd name="T57" fmla="*/ 212 h 247"/>
                <a:gd name="T58" fmla="*/ 149 w 241"/>
                <a:gd name="T59" fmla="*/ 208 h 247"/>
                <a:gd name="T60" fmla="*/ 154 w 241"/>
                <a:gd name="T61" fmla="*/ 235 h 247"/>
                <a:gd name="T62" fmla="*/ 189 w 241"/>
                <a:gd name="T63" fmla="*/ 245 h 247"/>
                <a:gd name="T64" fmla="*/ 208 w 241"/>
                <a:gd name="T65" fmla="*/ 223 h 247"/>
                <a:gd name="T66" fmla="*/ 241 w 241"/>
                <a:gd name="T67" fmla="*/ 36 h 247"/>
                <a:gd name="T68" fmla="*/ 67 w 241"/>
                <a:gd name="T69" fmla="*/ 7 h 247"/>
                <a:gd name="T70" fmla="*/ 32 w 241"/>
                <a:gd name="T71" fmla="*/ 31 h 247"/>
                <a:gd name="T72" fmla="*/ 0 w 241"/>
                <a:gd name="T73" fmla="*/ 21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1" h="247">
                  <a:moveTo>
                    <a:pt x="57" y="74"/>
                  </a:moveTo>
                  <a:cubicBezTo>
                    <a:pt x="62" y="84"/>
                    <a:pt x="62" y="84"/>
                    <a:pt x="62" y="84"/>
                  </a:cubicBezTo>
                  <a:cubicBezTo>
                    <a:pt x="63" y="87"/>
                    <a:pt x="67" y="96"/>
                    <a:pt x="74" y="113"/>
                  </a:cubicBezTo>
                  <a:cubicBezTo>
                    <a:pt x="69" y="123"/>
                    <a:pt x="65" y="130"/>
                    <a:pt x="60" y="135"/>
                  </a:cubicBezTo>
                  <a:cubicBezTo>
                    <a:pt x="56" y="140"/>
                    <a:pt x="50" y="145"/>
                    <a:pt x="43" y="150"/>
                  </a:cubicBezTo>
                  <a:lnTo>
                    <a:pt x="57" y="74"/>
                  </a:lnTo>
                  <a:close/>
                  <a:moveTo>
                    <a:pt x="32" y="217"/>
                  </a:moveTo>
                  <a:cubicBezTo>
                    <a:pt x="38" y="184"/>
                    <a:pt x="38" y="184"/>
                    <a:pt x="38" y="184"/>
                  </a:cubicBezTo>
                  <a:cubicBezTo>
                    <a:pt x="43" y="154"/>
                    <a:pt x="43" y="154"/>
                    <a:pt x="43" y="154"/>
                  </a:cubicBezTo>
                  <a:cubicBezTo>
                    <a:pt x="48" y="161"/>
                    <a:pt x="52" y="167"/>
                    <a:pt x="53" y="170"/>
                  </a:cubicBezTo>
                  <a:cubicBezTo>
                    <a:pt x="55" y="173"/>
                    <a:pt x="57" y="176"/>
                    <a:pt x="58" y="179"/>
                  </a:cubicBezTo>
                  <a:cubicBezTo>
                    <a:pt x="69" y="168"/>
                    <a:pt x="76" y="161"/>
                    <a:pt x="79" y="158"/>
                  </a:cubicBezTo>
                  <a:cubicBezTo>
                    <a:pt x="82" y="154"/>
                    <a:pt x="85" y="151"/>
                    <a:pt x="87" y="148"/>
                  </a:cubicBezTo>
                  <a:cubicBezTo>
                    <a:pt x="89" y="155"/>
                    <a:pt x="89" y="155"/>
                    <a:pt x="89" y="155"/>
                  </a:cubicBezTo>
                  <a:cubicBezTo>
                    <a:pt x="89" y="156"/>
                    <a:pt x="90" y="160"/>
                    <a:pt x="90" y="166"/>
                  </a:cubicBezTo>
                  <a:cubicBezTo>
                    <a:pt x="97" y="161"/>
                    <a:pt x="97" y="161"/>
                    <a:pt x="97" y="161"/>
                  </a:cubicBezTo>
                  <a:cubicBezTo>
                    <a:pt x="101" y="159"/>
                    <a:pt x="108" y="156"/>
                    <a:pt x="118" y="152"/>
                  </a:cubicBezTo>
                  <a:cubicBezTo>
                    <a:pt x="114" y="139"/>
                    <a:pt x="110" y="127"/>
                    <a:pt x="105" y="115"/>
                  </a:cubicBezTo>
                  <a:cubicBezTo>
                    <a:pt x="110" y="107"/>
                    <a:pt x="110" y="107"/>
                    <a:pt x="110" y="107"/>
                  </a:cubicBezTo>
                  <a:cubicBezTo>
                    <a:pt x="111" y="104"/>
                    <a:pt x="114" y="98"/>
                    <a:pt x="118" y="88"/>
                  </a:cubicBezTo>
                  <a:cubicBezTo>
                    <a:pt x="124" y="99"/>
                    <a:pt x="128" y="106"/>
                    <a:pt x="130" y="109"/>
                  </a:cubicBezTo>
                  <a:cubicBezTo>
                    <a:pt x="131" y="112"/>
                    <a:pt x="133" y="119"/>
                    <a:pt x="137" y="129"/>
                  </a:cubicBezTo>
                  <a:cubicBezTo>
                    <a:pt x="131" y="139"/>
                    <a:pt x="131" y="139"/>
                    <a:pt x="131" y="139"/>
                  </a:cubicBezTo>
                  <a:cubicBezTo>
                    <a:pt x="127" y="146"/>
                    <a:pt x="122" y="152"/>
                    <a:pt x="116" y="159"/>
                  </a:cubicBezTo>
                  <a:cubicBezTo>
                    <a:pt x="110" y="166"/>
                    <a:pt x="102" y="172"/>
                    <a:pt x="92" y="179"/>
                  </a:cubicBezTo>
                  <a:cubicBezTo>
                    <a:pt x="100" y="184"/>
                    <a:pt x="105" y="189"/>
                    <a:pt x="107" y="192"/>
                  </a:cubicBezTo>
                  <a:cubicBezTo>
                    <a:pt x="110" y="194"/>
                    <a:pt x="112" y="197"/>
                    <a:pt x="115" y="200"/>
                  </a:cubicBezTo>
                  <a:cubicBezTo>
                    <a:pt x="120" y="196"/>
                    <a:pt x="125" y="192"/>
                    <a:pt x="128" y="189"/>
                  </a:cubicBezTo>
                  <a:cubicBezTo>
                    <a:pt x="132" y="185"/>
                    <a:pt x="139" y="177"/>
                    <a:pt x="150" y="163"/>
                  </a:cubicBezTo>
                  <a:cubicBezTo>
                    <a:pt x="154" y="178"/>
                    <a:pt x="154" y="178"/>
                    <a:pt x="154" y="178"/>
                  </a:cubicBezTo>
                  <a:cubicBezTo>
                    <a:pt x="155" y="179"/>
                    <a:pt x="156" y="184"/>
                    <a:pt x="157" y="191"/>
                  </a:cubicBezTo>
                  <a:cubicBezTo>
                    <a:pt x="167" y="184"/>
                    <a:pt x="176" y="178"/>
                    <a:pt x="184" y="174"/>
                  </a:cubicBezTo>
                  <a:cubicBezTo>
                    <a:pt x="181" y="165"/>
                    <a:pt x="181" y="165"/>
                    <a:pt x="181" y="165"/>
                  </a:cubicBezTo>
                  <a:cubicBezTo>
                    <a:pt x="181" y="165"/>
                    <a:pt x="177" y="153"/>
                    <a:pt x="168" y="131"/>
                  </a:cubicBezTo>
                  <a:cubicBezTo>
                    <a:pt x="175" y="116"/>
                    <a:pt x="175" y="116"/>
                    <a:pt x="175" y="116"/>
                  </a:cubicBezTo>
                  <a:cubicBezTo>
                    <a:pt x="177" y="110"/>
                    <a:pt x="180" y="103"/>
                    <a:pt x="183" y="93"/>
                  </a:cubicBezTo>
                  <a:cubicBezTo>
                    <a:pt x="188" y="79"/>
                    <a:pt x="188" y="79"/>
                    <a:pt x="188" y="79"/>
                  </a:cubicBezTo>
                  <a:cubicBezTo>
                    <a:pt x="189" y="77"/>
                    <a:pt x="189" y="75"/>
                    <a:pt x="191" y="72"/>
                  </a:cubicBezTo>
                  <a:cubicBezTo>
                    <a:pt x="181" y="69"/>
                    <a:pt x="171" y="66"/>
                    <a:pt x="160" y="62"/>
                  </a:cubicBezTo>
                  <a:cubicBezTo>
                    <a:pt x="159" y="70"/>
                    <a:pt x="159" y="70"/>
                    <a:pt x="159" y="70"/>
                  </a:cubicBezTo>
                  <a:cubicBezTo>
                    <a:pt x="158" y="74"/>
                    <a:pt x="156" y="82"/>
                    <a:pt x="152" y="94"/>
                  </a:cubicBezTo>
                  <a:cubicBezTo>
                    <a:pt x="149" y="87"/>
                    <a:pt x="146" y="81"/>
                    <a:pt x="143" y="76"/>
                  </a:cubicBezTo>
                  <a:cubicBezTo>
                    <a:pt x="137" y="80"/>
                    <a:pt x="137" y="80"/>
                    <a:pt x="137" y="80"/>
                  </a:cubicBezTo>
                  <a:cubicBezTo>
                    <a:pt x="133" y="82"/>
                    <a:pt x="127" y="84"/>
                    <a:pt x="119" y="86"/>
                  </a:cubicBezTo>
                  <a:cubicBezTo>
                    <a:pt x="124" y="74"/>
                    <a:pt x="124" y="74"/>
                    <a:pt x="124" y="74"/>
                  </a:cubicBezTo>
                  <a:cubicBezTo>
                    <a:pt x="124" y="74"/>
                    <a:pt x="125" y="72"/>
                    <a:pt x="126" y="68"/>
                  </a:cubicBezTo>
                  <a:cubicBezTo>
                    <a:pt x="127" y="64"/>
                    <a:pt x="128" y="61"/>
                    <a:pt x="129" y="58"/>
                  </a:cubicBezTo>
                  <a:cubicBezTo>
                    <a:pt x="118" y="55"/>
                    <a:pt x="108" y="51"/>
                    <a:pt x="100" y="47"/>
                  </a:cubicBezTo>
                  <a:cubicBezTo>
                    <a:pt x="98" y="58"/>
                    <a:pt x="98" y="58"/>
                    <a:pt x="98" y="58"/>
                  </a:cubicBezTo>
                  <a:cubicBezTo>
                    <a:pt x="97" y="62"/>
                    <a:pt x="96" y="66"/>
                    <a:pt x="95" y="69"/>
                  </a:cubicBezTo>
                  <a:cubicBezTo>
                    <a:pt x="94" y="73"/>
                    <a:pt x="92" y="77"/>
                    <a:pt x="90" y="81"/>
                  </a:cubicBezTo>
                  <a:cubicBezTo>
                    <a:pt x="87" y="73"/>
                    <a:pt x="83" y="66"/>
                    <a:pt x="81" y="60"/>
                  </a:cubicBezTo>
                  <a:cubicBezTo>
                    <a:pt x="73" y="64"/>
                    <a:pt x="68" y="66"/>
                    <a:pt x="66" y="67"/>
                  </a:cubicBezTo>
                  <a:cubicBezTo>
                    <a:pt x="63" y="68"/>
                    <a:pt x="60" y="69"/>
                    <a:pt x="58" y="69"/>
                  </a:cubicBezTo>
                  <a:cubicBezTo>
                    <a:pt x="64" y="35"/>
                    <a:pt x="64" y="35"/>
                    <a:pt x="64" y="35"/>
                  </a:cubicBezTo>
                  <a:cubicBezTo>
                    <a:pt x="205" y="60"/>
                    <a:pt x="205" y="60"/>
                    <a:pt x="205" y="60"/>
                  </a:cubicBezTo>
                  <a:cubicBezTo>
                    <a:pt x="179" y="206"/>
                    <a:pt x="179" y="206"/>
                    <a:pt x="179" y="206"/>
                  </a:cubicBezTo>
                  <a:cubicBezTo>
                    <a:pt x="179" y="209"/>
                    <a:pt x="178" y="210"/>
                    <a:pt x="176" y="212"/>
                  </a:cubicBezTo>
                  <a:cubicBezTo>
                    <a:pt x="175" y="214"/>
                    <a:pt x="171" y="214"/>
                    <a:pt x="165" y="212"/>
                  </a:cubicBezTo>
                  <a:cubicBezTo>
                    <a:pt x="160" y="211"/>
                    <a:pt x="154" y="210"/>
                    <a:pt x="149" y="208"/>
                  </a:cubicBezTo>
                  <a:cubicBezTo>
                    <a:pt x="151" y="217"/>
                    <a:pt x="151" y="217"/>
                    <a:pt x="151" y="217"/>
                  </a:cubicBezTo>
                  <a:cubicBezTo>
                    <a:pt x="153" y="225"/>
                    <a:pt x="154" y="231"/>
                    <a:pt x="154" y="235"/>
                  </a:cubicBezTo>
                  <a:cubicBezTo>
                    <a:pt x="154" y="239"/>
                    <a:pt x="153" y="242"/>
                    <a:pt x="153" y="245"/>
                  </a:cubicBezTo>
                  <a:cubicBezTo>
                    <a:pt x="169" y="246"/>
                    <a:pt x="181" y="247"/>
                    <a:pt x="189" y="245"/>
                  </a:cubicBezTo>
                  <a:cubicBezTo>
                    <a:pt x="196" y="244"/>
                    <a:pt x="201" y="241"/>
                    <a:pt x="203" y="237"/>
                  </a:cubicBezTo>
                  <a:cubicBezTo>
                    <a:pt x="205" y="233"/>
                    <a:pt x="207" y="228"/>
                    <a:pt x="208" y="223"/>
                  </a:cubicBezTo>
                  <a:cubicBezTo>
                    <a:pt x="235" y="66"/>
                    <a:pt x="235" y="66"/>
                    <a:pt x="235" y="66"/>
                  </a:cubicBezTo>
                  <a:cubicBezTo>
                    <a:pt x="241" y="36"/>
                    <a:pt x="241" y="36"/>
                    <a:pt x="241" y="36"/>
                  </a:cubicBezTo>
                  <a:cubicBezTo>
                    <a:pt x="211" y="32"/>
                    <a:pt x="211" y="32"/>
                    <a:pt x="211" y="32"/>
                  </a:cubicBezTo>
                  <a:cubicBezTo>
                    <a:pt x="67" y="7"/>
                    <a:pt x="67" y="7"/>
                    <a:pt x="67" y="7"/>
                  </a:cubicBezTo>
                  <a:cubicBezTo>
                    <a:pt x="37" y="0"/>
                    <a:pt x="37" y="0"/>
                    <a:pt x="37" y="0"/>
                  </a:cubicBezTo>
                  <a:cubicBezTo>
                    <a:pt x="32" y="31"/>
                    <a:pt x="32" y="31"/>
                    <a:pt x="32" y="31"/>
                  </a:cubicBezTo>
                  <a:cubicBezTo>
                    <a:pt x="6" y="179"/>
                    <a:pt x="6" y="179"/>
                    <a:pt x="6" y="179"/>
                  </a:cubicBezTo>
                  <a:cubicBezTo>
                    <a:pt x="0" y="211"/>
                    <a:pt x="0" y="211"/>
                    <a:pt x="0" y="211"/>
                  </a:cubicBezTo>
                  <a:lnTo>
                    <a:pt x="32" y="217"/>
                  </a:ln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3" name="Freeform 9"/>
            <p:cNvSpPr>
              <a:spLocks noEditPoints="1"/>
            </p:cNvSpPr>
            <p:nvPr/>
          </p:nvSpPr>
          <p:spPr bwMode="auto">
            <a:xfrm>
              <a:off x="3693530" y="580892"/>
              <a:ext cx="71587" cy="77257"/>
            </a:xfrm>
            <a:custGeom>
              <a:avLst/>
              <a:gdLst>
                <a:gd name="T0" fmla="*/ 30 w 237"/>
                <a:gd name="T1" fmla="*/ 80 h 253"/>
                <a:gd name="T2" fmla="*/ 24 w 237"/>
                <a:gd name="T3" fmla="*/ 52 h 253"/>
                <a:gd name="T4" fmla="*/ 21 w 237"/>
                <a:gd name="T5" fmla="*/ 44 h 253"/>
                <a:gd name="T6" fmla="*/ 59 w 237"/>
                <a:gd name="T7" fmla="*/ 41 h 253"/>
                <a:gd name="T8" fmla="*/ 99 w 237"/>
                <a:gd name="T9" fmla="*/ 27 h 253"/>
                <a:gd name="T10" fmla="*/ 133 w 237"/>
                <a:gd name="T11" fmla="*/ 5 h 253"/>
                <a:gd name="T12" fmla="*/ 139 w 237"/>
                <a:gd name="T13" fmla="*/ 0 h 253"/>
                <a:gd name="T14" fmla="*/ 160 w 237"/>
                <a:gd name="T15" fmla="*/ 28 h 253"/>
                <a:gd name="T16" fmla="*/ 119 w 237"/>
                <a:gd name="T17" fmla="*/ 51 h 253"/>
                <a:gd name="T18" fmla="*/ 77 w 237"/>
                <a:gd name="T19" fmla="*/ 68 h 253"/>
                <a:gd name="T20" fmla="*/ 30 w 237"/>
                <a:gd name="T21" fmla="*/ 80 h 253"/>
                <a:gd name="T22" fmla="*/ 26 w 237"/>
                <a:gd name="T23" fmla="*/ 133 h 253"/>
                <a:gd name="T24" fmla="*/ 47 w 237"/>
                <a:gd name="T25" fmla="*/ 127 h 253"/>
                <a:gd name="T26" fmla="*/ 73 w 237"/>
                <a:gd name="T27" fmla="*/ 116 h 253"/>
                <a:gd name="T28" fmla="*/ 101 w 237"/>
                <a:gd name="T29" fmla="*/ 101 h 253"/>
                <a:gd name="T30" fmla="*/ 118 w 237"/>
                <a:gd name="T31" fmla="*/ 88 h 253"/>
                <a:gd name="T32" fmla="*/ 123 w 237"/>
                <a:gd name="T33" fmla="*/ 83 h 253"/>
                <a:gd name="T34" fmla="*/ 143 w 237"/>
                <a:gd name="T35" fmla="*/ 116 h 253"/>
                <a:gd name="T36" fmla="*/ 132 w 237"/>
                <a:gd name="T37" fmla="*/ 122 h 253"/>
                <a:gd name="T38" fmla="*/ 112 w 237"/>
                <a:gd name="T39" fmla="*/ 131 h 253"/>
                <a:gd name="T40" fmla="*/ 83 w 237"/>
                <a:gd name="T41" fmla="*/ 144 h 253"/>
                <a:gd name="T42" fmla="*/ 48 w 237"/>
                <a:gd name="T43" fmla="*/ 155 h 253"/>
                <a:gd name="T44" fmla="*/ 133 w 237"/>
                <a:gd name="T45" fmla="*/ 197 h 253"/>
                <a:gd name="T46" fmla="*/ 130 w 237"/>
                <a:gd name="T47" fmla="*/ 171 h 253"/>
                <a:gd name="T48" fmla="*/ 127 w 237"/>
                <a:gd name="T49" fmla="*/ 155 h 253"/>
                <a:gd name="T50" fmla="*/ 152 w 237"/>
                <a:gd name="T51" fmla="*/ 156 h 253"/>
                <a:gd name="T52" fmla="*/ 159 w 237"/>
                <a:gd name="T53" fmla="*/ 155 h 253"/>
                <a:gd name="T54" fmla="*/ 171 w 237"/>
                <a:gd name="T55" fmla="*/ 247 h 253"/>
                <a:gd name="T56" fmla="*/ 143 w 237"/>
                <a:gd name="T57" fmla="*/ 251 h 253"/>
                <a:gd name="T58" fmla="*/ 134 w 237"/>
                <a:gd name="T59" fmla="*/ 253 h 253"/>
                <a:gd name="T60" fmla="*/ 135 w 237"/>
                <a:gd name="T61" fmla="*/ 243 h 253"/>
                <a:gd name="T62" fmla="*/ 134 w 237"/>
                <a:gd name="T63" fmla="*/ 226 h 253"/>
                <a:gd name="T64" fmla="*/ 72 w 237"/>
                <a:gd name="T65" fmla="*/ 198 h 253"/>
                <a:gd name="T66" fmla="*/ 22 w 237"/>
                <a:gd name="T67" fmla="*/ 177 h 253"/>
                <a:gd name="T68" fmla="*/ 0 w 237"/>
                <a:gd name="T69" fmla="*/ 170 h 253"/>
                <a:gd name="T70" fmla="*/ 3 w 237"/>
                <a:gd name="T71" fmla="*/ 144 h 253"/>
                <a:gd name="T72" fmla="*/ 3 w 237"/>
                <a:gd name="T73" fmla="*/ 135 h 253"/>
                <a:gd name="T74" fmla="*/ 26 w 237"/>
                <a:gd name="T75" fmla="*/ 133 h 253"/>
                <a:gd name="T76" fmla="*/ 188 w 237"/>
                <a:gd name="T77" fmla="*/ 22 h 253"/>
                <a:gd name="T78" fmla="*/ 217 w 237"/>
                <a:gd name="T79" fmla="*/ 39 h 253"/>
                <a:gd name="T80" fmla="*/ 212 w 237"/>
                <a:gd name="T81" fmla="*/ 47 h 253"/>
                <a:gd name="T82" fmla="*/ 208 w 237"/>
                <a:gd name="T83" fmla="*/ 57 h 253"/>
                <a:gd name="T84" fmla="*/ 204 w 237"/>
                <a:gd name="T85" fmla="*/ 80 h 253"/>
                <a:gd name="T86" fmla="*/ 206 w 237"/>
                <a:gd name="T87" fmla="*/ 110 h 253"/>
                <a:gd name="T88" fmla="*/ 215 w 237"/>
                <a:gd name="T89" fmla="*/ 132 h 253"/>
                <a:gd name="T90" fmla="*/ 222 w 237"/>
                <a:gd name="T91" fmla="*/ 144 h 253"/>
                <a:gd name="T92" fmla="*/ 237 w 237"/>
                <a:gd name="T93" fmla="*/ 159 h 253"/>
                <a:gd name="T94" fmla="*/ 227 w 237"/>
                <a:gd name="T95" fmla="*/ 163 h 253"/>
                <a:gd name="T96" fmla="*/ 204 w 237"/>
                <a:gd name="T97" fmla="*/ 178 h 253"/>
                <a:gd name="T98" fmla="*/ 183 w 237"/>
                <a:gd name="T99" fmla="*/ 141 h 253"/>
                <a:gd name="T100" fmla="*/ 173 w 237"/>
                <a:gd name="T101" fmla="*/ 106 h 253"/>
                <a:gd name="T102" fmla="*/ 173 w 237"/>
                <a:gd name="T103" fmla="*/ 75 h 253"/>
                <a:gd name="T104" fmla="*/ 177 w 237"/>
                <a:gd name="T105" fmla="*/ 51 h 253"/>
                <a:gd name="T106" fmla="*/ 188 w 237"/>
                <a:gd name="T107" fmla="*/ 2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7" h="253">
                  <a:moveTo>
                    <a:pt x="30" y="80"/>
                  </a:moveTo>
                  <a:cubicBezTo>
                    <a:pt x="28" y="67"/>
                    <a:pt x="26" y="57"/>
                    <a:pt x="24" y="52"/>
                  </a:cubicBezTo>
                  <a:cubicBezTo>
                    <a:pt x="21" y="44"/>
                    <a:pt x="21" y="44"/>
                    <a:pt x="21" y="44"/>
                  </a:cubicBezTo>
                  <a:cubicBezTo>
                    <a:pt x="32" y="46"/>
                    <a:pt x="44" y="45"/>
                    <a:pt x="59" y="41"/>
                  </a:cubicBezTo>
                  <a:cubicBezTo>
                    <a:pt x="73" y="37"/>
                    <a:pt x="86" y="32"/>
                    <a:pt x="99" y="27"/>
                  </a:cubicBezTo>
                  <a:cubicBezTo>
                    <a:pt x="112" y="20"/>
                    <a:pt x="123" y="13"/>
                    <a:pt x="133" y="5"/>
                  </a:cubicBezTo>
                  <a:cubicBezTo>
                    <a:pt x="139" y="0"/>
                    <a:pt x="139" y="0"/>
                    <a:pt x="139" y="0"/>
                  </a:cubicBezTo>
                  <a:cubicBezTo>
                    <a:pt x="145" y="10"/>
                    <a:pt x="152" y="19"/>
                    <a:pt x="160" y="28"/>
                  </a:cubicBezTo>
                  <a:cubicBezTo>
                    <a:pt x="144" y="37"/>
                    <a:pt x="130" y="45"/>
                    <a:pt x="119" y="51"/>
                  </a:cubicBezTo>
                  <a:cubicBezTo>
                    <a:pt x="108" y="57"/>
                    <a:pt x="94" y="63"/>
                    <a:pt x="77" y="68"/>
                  </a:cubicBezTo>
                  <a:cubicBezTo>
                    <a:pt x="59" y="73"/>
                    <a:pt x="44" y="77"/>
                    <a:pt x="30" y="80"/>
                  </a:cubicBezTo>
                  <a:close/>
                  <a:moveTo>
                    <a:pt x="26" y="133"/>
                  </a:moveTo>
                  <a:cubicBezTo>
                    <a:pt x="31" y="132"/>
                    <a:pt x="38" y="130"/>
                    <a:pt x="47" y="127"/>
                  </a:cubicBezTo>
                  <a:cubicBezTo>
                    <a:pt x="55" y="124"/>
                    <a:pt x="64" y="120"/>
                    <a:pt x="73" y="116"/>
                  </a:cubicBezTo>
                  <a:cubicBezTo>
                    <a:pt x="82" y="112"/>
                    <a:pt x="92" y="107"/>
                    <a:pt x="101" y="101"/>
                  </a:cubicBezTo>
                  <a:cubicBezTo>
                    <a:pt x="110" y="94"/>
                    <a:pt x="116" y="90"/>
                    <a:pt x="118" y="88"/>
                  </a:cubicBezTo>
                  <a:cubicBezTo>
                    <a:pt x="123" y="83"/>
                    <a:pt x="123" y="83"/>
                    <a:pt x="123" y="83"/>
                  </a:cubicBezTo>
                  <a:cubicBezTo>
                    <a:pt x="129" y="95"/>
                    <a:pt x="136" y="106"/>
                    <a:pt x="143" y="116"/>
                  </a:cubicBezTo>
                  <a:cubicBezTo>
                    <a:pt x="138" y="119"/>
                    <a:pt x="134" y="120"/>
                    <a:pt x="132" y="122"/>
                  </a:cubicBezTo>
                  <a:cubicBezTo>
                    <a:pt x="112" y="131"/>
                    <a:pt x="112" y="131"/>
                    <a:pt x="112" y="131"/>
                  </a:cubicBezTo>
                  <a:cubicBezTo>
                    <a:pt x="102" y="136"/>
                    <a:pt x="92" y="140"/>
                    <a:pt x="83" y="144"/>
                  </a:cubicBezTo>
                  <a:cubicBezTo>
                    <a:pt x="73" y="147"/>
                    <a:pt x="62" y="151"/>
                    <a:pt x="48" y="155"/>
                  </a:cubicBezTo>
                  <a:cubicBezTo>
                    <a:pt x="76" y="170"/>
                    <a:pt x="105" y="184"/>
                    <a:pt x="133" y="197"/>
                  </a:cubicBezTo>
                  <a:cubicBezTo>
                    <a:pt x="132" y="184"/>
                    <a:pt x="131" y="175"/>
                    <a:pt x="130" y="171"/>
                  </a:cubicBezTo>
                  <a:cubicBezTo>
                    <a:pt x="127" y="155"/>
                    <a:pt x="127" y="155"/>
                    <a:pt x="127" y="155"/>
                  </a:cubicBezTo>
                  <a:cubicBezTo>
                    <a:pt x="140" y="156"/>
                    <a:pt x="148" y="157"/>
                    <a:pt x="152" y="156"/>
                  </a:cubicBezTo>
                  <a:cubicBezTo>
                    <a:pt x="159" y="155"/>
                    <a:pt x="159" y="155"/>
                    <a:pt x="159" y="155"/>
                  </a:cubicBezTo>
                  <a:cubicBezTo>
                    <a:pt x="164" y="193"/>
                    <a:pt x="168" y="223"/>
                    <a:pt x="171" y="247"/>
                  </a:cubicBezTo>
                  <a:cubicBezTo>
                    <a:pt x="153" y="249"/>
                    <a:pt x="144" y="251"/>
                    <a:pt x="143" y="251"/>
                  </a:cubicBezTo>
                  <a:cubicBezTo>
                    <a:pt x="134" y="253"/>
                    <a:pt x="134" y="253"/>
                    <a:pt x="134" y="253"/>
                  </a:cubicBezTo>
                  <a:cubicBezTo>
                    <a:pt x="134" y="249"/>
                    <a:pt x="135" y="246"/>
                    <a:pt x="135" y="243"/>
                  </a:cubicBezTo>
                  <a:cubicBezTo>
                    <a:pt x="135" y="240"/>
                    <a:pt x="135" y="234"/>
                    <a:pt x="134" y="226"/>
                  </a:cubicBezTo>
                  <a:cubicBezTo>
                    <a:pt x="120" y="219"/>
                    <a:pt x="99" y="210"/>
                    <a:pt x="72" y="198"/>
                  </a:cubicBezTo>
                  <a:cubicBezTo>
                    <a:pt x="45" y="187"/>
                    <a:pt x="28" y="180"/>
                    <a:pt x="22" y="177"/>
                  </a:cubicBezTo>
                  <a:cubicBezTo>
                    <a:pt x="16" y="175"/>
                    <a:pt x="8" y="173"/>
                    <a:pt x="0" y="170"/>
                  </a:cubicBezTo>
                  <a:cubicBezTo>
                    <a:pt x="3" y="158"/>
                    <a:pt x="4" y="149"/>
                    <a:pt x="3" y="144"/>
                  </a:cubicBezTo>
                  <a:cubicBezTo>
                    <a:pt x="3" y="135"/>
                    <a:pt x="3" y="135"/>
                    <a:pt x="3" y="135"/>
                  </a:cubicBezTo>
                  <a:cubicBezTo>
                    <a:pt x="13" y="135"/>
                    <a:pt x="21" y="134"/>
                    <a:pt x="26" y="133"/>
                  </a:cubicBezTo>
                  <a:close/>
                  <a:moveTo>
                    <a:pt x="188" y="22"/>
                  </a:moveTo>
                  <a:cubicBezTo>
                    <a:pt x="196" y="28"/>
                    <a:pt x="206" y="34"/>
                    <a:pt x="217" y="39"/>
                  </a:cubicBezTo>
                  <a:cubicBezTo>
                    <a:pt x="215" y="42"/>
                    <a:pt x="214" y="45"/>
                    <a:pt x="212" y="47"/>
                  </a:cubicBezTo>
                  <a:cubicBezTo>
                    <a:pt x="211" y="50"/>
                    <a:pt x="209" y="53"/>
                    <a:pt x="208" y="57"/>
                  </a:cubicBezTo>
                  <a:cubicBezTo>
                    <a:pt x="206" y="61"/>
                    <a:pt x="205" y="69"/>
                    <a:pt x="204" y="80"/>
                  </a:cubicBezTo>
                  <a:cubicBezTo>
                    <a:pt x="202" y="91"/>
                    <a:pt x="203" y="101"/>
                    <a:pt x="206" y="110"/>
                  </a:cubicBezTo>
                  <a:cubicBezTo>
                    <a:pt x="209" y="120"/>
                    <a:pt x="212" y="127"/>
                    <a:pt x="215" y="132"/>
                  </a:cubicBezTo>
                  <a:cubicBezTo>
                    <a:pt x="217" y="137"/>
                    <a:pt x="220" y="141"/>
                    <a:pt x="222" y="144"/>
                  </a:cubicBezTo>
                  <a:cubicBezTo>
                    <a:pt x="225" y="147"/>
                    <a:pt x="229" y="152"/>
                    <a:pt x="237" y="159"/>
                  </a:cubicBezTo>
                  <a:cubicBezTo>
                    <a:pt x="233" y="160"/>
                    <a:pt x="230" y="162"/>
                    <a:pt x="227" y="163"/>
                  </a:cubicBezTo>
                  <a:cubicBezTo>
                    <a:pt x="224" y="165"/>
                    <a:pt x="216" y="170"/>
                    <a:pt x="204" y="178"/>
                  </a:cubicBezTo>
                  <a:cubicBezTo>
                    <a:pt x="195" y="166"/>
                    <a:pt x="188" y="154"/>
                    <a:pt x="183" y="141"/>
                  </a:cubicBezTo>
                  <a:cubicBezTo>
                    <a:pt x="178" y="128"/>
                    <a:pt x="174" y="116"/>
                    <a:pt x="173" y="106"/>
                  </a:cubicBezTo>
                  <a:cubicBezTo>
                    <a:pt x="172" y="95"/>
                    <a:pt x="172" y="85"/>
                    <a:pt x="173" y="75"/>
                  </a:cubicBezTo>
                  <a:cubicBezTo>
                    <a:pt x="175" y="65"/>
                    <a:pt x="176" y="57"/>
                    <a:pt x="177" y="51"/>
                  </a:cubicBezTo>
                  <a:cubicBezTo>
                    <a:pt x="179" y="45"/>
                    <a:pt x="182" y="35"/>
                    <a:pt x="188" y="22"/>
                  </a:cubicBez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4" name="Freeform 10"/>
            <p:cNvSpPr>
              <a:spLocks noEditPoints="1"/>
            </p:cNvSpPr>
            <p:nvPr/>
          </p:nvSpPr>
          <p:spPr bwMode="auto">
            <a:xfrm>
              <a:off x="3783545" y="639721"/>
              <a:ext cx="82927" cy="89306"/>
            </a:xfrm>
            <a:custGeom>
              <a:avLst/>
              <a:gdLst>
                <a:gd name="T0" fmla="*/ 42 w 272"/>
                <a:gd name="T1" fmla="*/ 140 h 294"/>
                <a:gd name="T2" fmla="*/ 67 w 272"/>
                <a:gd name="T3" fmla="*/ 117 h 294"/>
                <a:gd name="T4" fmla="*/ 113 w 272"/>
                <a:gd name="T5" fmla="*/ 165 h 294"/>
                <a:gd name="T6" fmla="*/ 88 w 272"/>
                <a:gd name="T7" fmla="*/ 189 h 294"/>
                <a:gd name="T8" fmla="*/ 42 w 272"/>
                <a:gd name="T9" fmla="*/ 140 h 294"/>
                <a:gd name="T10" fmla="*/ 178 w 272"/>
                <a:gd name="T11" fmla="*/ 128 h 294"/>
                <a:gd name="T12" fmla="*/ 105 w 272"/>
                <a:gd name="T13" fmla="*/ 51 h 294"/>
                <a:gd name="T14" fmla="*/ 86 w 272"/>
                <a:gd name="T15" fmla="*/ 30 h 294"/>
                <a:gd name="T16" fmla="*/ 64 w 272"/>
                <a:gd name="T17" fmla="*/ 49 h 294"/>
                <a:gd name="T18" fmla="*/ 84 w 272"/>
                <a:gd name="T19" fmla="*/ 70 h 294"/>
                <a:gd name="T20" fmla="*/ 157 w 272"/>
                <a:gd name="T21" fmla="*/ 147 h 294"/>
                <a:gd name="T22" fmla="*/ 178 w 272"/>
                <a:gd name="T23" fmla="*/ 171 h 294"/>
                <a:gd name="T24" fmla="*/ 200 w 272"/>
                <a:gd name="T25" fmla="*/ 150 h 294"/>
                <a:gd name="T26" fmla="*/ 178 w 272"/>
                <a:gd name="T27" fmla="*/ 128 h 294"/>
                <a:gd name="T28" fmla="*/ 130 w 272"/>
                <a:gd name="T29" fmla="*/ 43 h 294"/>
                <a:gd name="T30" fmla="*/ 229 w 272"/>
                <a:gd name="T31" fmla="*/ 148 h 294"/>
                <a:gd name="T32" fmla="*/ 116 w 272"/>
                <a:gd name="T33" fmla="*/ 253 h 294"/>
                <a:gd name="T34" fmla="*/ 107 w 272"/>
                <a:gd name="T35" fmla="*/ 257 h 294"/>
                <a:gd name="T36" fmla="*/ 99 w 272"/>
                <a:gd name="T37" fmla="*/ 252 h 294"/>
                <a:gd name="T38" fmla="*/ 93 w 272"/>
                <a:gd name="T39" fmla="*/ 245 h 294"/>
                <a:gd name="T40" fmla="*/ 85 w 272"/>
                <a:gd name="T41" fmla="*/ 236 h 294"/>
                <a:gd name="T42" fmla="*/ 81 w 272"/>
                <a:gd name="T43" fmla="*/ 245 h 294"/>
                <a:gd name="T44" fmla="*/ 74 w 272"/>
                <a:gd name="T45" fmla="*/ 257 h 294"/>
                <a:gd name="T46" fmla="*/ 66 w 272"/>
                <a:gd name="T47" fmla="*/ 267 h 294"/>
                <a:gd name="T48" fmla="*/ 99 w 272"/>
                <a:gd name="T49" fmla="*/ 291 h 294"/>
                <a:gd name="T50" fmla="*/ 113 w 272"/>
                <a:gd name="T51" fmla="*/ 293 h 294"/>
                <a:gd name="T52" fmla="*/ 126 w 272"/>
                <a:gd name="T53" fmla="*/ 284 h 294"/>
                <a:gd name="T54" fmla="*/ 252 w 272"/>
                <a:gd name="T55" fmla="*/ 168 h 294"/>
                <a:gd name="T56" fmla="*/ 272 w 272"/>
                <a:gd name="T57" fmla="*/ 151 h 294"/>
                <a:gd name="T58" fmla="*/ 252 w 272"/>
                <a:gd name="T59" fmla="*/ 131 h 294"/>
                <a:gd name="T60" fmla="*/ 151 w 272"/>
                <a:gd name="T61" fmla="*/ 24 h 294"/>
                <a:gd name="T62" fmla="*/ 129 w 272"/>
                <a:gd name="T63" fmla="*/ 0 h 294"/>
                <a:gd name="T64" fmla="*/ 107 w 272"/>
                <a:gd name="T65" fmla="*/ 20 h 294"/>
                <a:gd name="T66" fmla="*/ 130 w 272"/>
                <a:gd name="T67" fmla="*/ 43 h 294"/>
                <a:gd name="T68" fmla="*/ 50 w 272"/>
                <a:gd name="T69" fmla="*/ 92 h 294"/>
                <a:gd name="T70" fmla="*/ 18 w 272"/>
                <a:gd name="T71" fmla="*/ 121 h 294"/>
                <a:gd name="T72" fmla="*/ 0 w 272"/>
                <a:gd name="T73" fmla="*/ 137 h 294"/>
                <a:gd name="T74" fmla="*/ 18 w 272"/>
                <a:gd name="T75" fmla="*/ 155 h 294"/>
                <a:gd name="T76" fmla="*/ 70 w 272"/>
                <a:gd name="T77" fmla="*/ 210 h 294"/>
                <a:gd name="T78" fmla="*/ 88 w 272"/>
                <a:gd name="T79" fmla="*/ 231 h 294"/>
                <a:gd name="T80" fmla="*/ 105 w 272"/>
                <a:gd name="T81" fmla="*/ 213 h 294"/>
                <a:gd name="T82" fmla="*/ 137 w 272"/>
                <a:gd name="T83" fmla="*/ 184 h 294"/>
                <a:gd name="T84" fmla="*/ 155 w 272"/>
                <a:gd name="T85" fmla="*/ 169 h 294"/>
                <a:gd name="T86" fmla="*/ 135 w 272"/>
                <a:gd name="T87" fmla="*/ 150 h 294"/>
                <a:gd name="T88" fmla="*/ 83 w 272"/>
                <a:gd name="T89" fmla="*/ 94 h 294"/>
                <a:gd name="T90" fmla="*/ 67 w 272"/>
                <a:gd name="T91" fmla="*/ 76 h 294"/>
                <a:gd name="T92" fmla="*/ 50 w 272"/>
                <a:gd name="T93" fmla="*/ 9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2" h="294">
                  <a:moveTo>
                    <a:pt x="42" y="140"/>
                  </a:moveTo>
                  <a:cubicBezTo>
                    <a:pt x="67" y="117"/>
                    <a:pt x="67" y="117"/>
                    <a:pt x="67" y="117"/>
                  </a:cubicBezTo>
                  <a:cubicBezTo>
                    <a:pt x="113" y="165"/>
                    <a:pt x="113" y="165"/>
                    <a:pt x="113" y="165"/>
                  </a:cubicBezTo>
                  <a:cubicBezTo>
                    <a:pt x="88" y="189"/>
                    <a:pt x="88" y="189"/>
                    <a:pt x="88" y="189"/>
                  </a:cubicBezTo>
                  <a:lnTo>
                    <a:pt x="42" y="140"/>
                  </a:lnTo>
                  <a:close/>
                  <a:moveTo>
                    <a:pt x="178" y="128"/>
                  </a:moveTo>
                  <a:cubicBezTo>
                    <a:pt x="105" y="51"/>
                    <a:pt x="105" y="51"/>
                    <a:pt x="105" y="51"/>
                  </a:cubicBezTo>
                  <a:cubicBezTo>
                    <a:pt x="86" y="30"/>
                    <a:pt x="86" y="30"/>
                    <a:pt x="86" y="30"/>
                  </a:cubicBezTo>
                  <a:cubicBezTo>
                    <a:pt x="64" y="49"/>
                    <a:pt x="64" y="49"/>
                    <a:pt x="64" y="49"/>
                  </a:cubicBezTo>
                  <a:cubicBezTo>
                    <a:pt x="84" y="70"/>
                    <a:pt x="84" y="70"/>
                    <a:pt x="84" y="70"/>
                  </a:cubicBezTo>
                  <a:cubicBezTo>
                    <a:pt x="157" y="147"/>
                    <a:pt x="157" y="147"/>
                    <a:pt x="157" y="147"/>
                  </a:cubicBezTo>
                  <a:cubicBezTo>
                    <a:pt x="178" y="171"/>
                    <a:pt x="178" y="171"/>
                    <a:pt x="178" y="171"/>
                  </a:cubicBezTo>
                  <a:cubicBezTo>
                    <a:pt x="200" y="150"/>
                    <a:pt x="200" y="150"/>
                    <a:pt x="200" y="150"/>
                  </a:cubicBezTo>
                  <a:lnTo>
                    <a:pt x="178" y="128"/>
                  </a:lnTo>
                  <a:close/>
                  <a:moveTo>
                    <a:pt x="130" y="43"/>
                  </a:moveTo>
                  <a:cubicBezTo>
                    <a:pt x="229" y="148"/>
                    <a:pt x="229" y="148"/>
                    <a:pt x="229" y="148"/>
                  </a:cubicBezTo>
                  <a:cubicBezTo>
                    <a:pt x="116" y="253"/>
                    <a:pt x="116" y="253"/>
                    <a:pt x="116" y="253"/>
                  </a:cubicBezTo>
                  <a:cubicBezTo>
                    <a:pt x="112" y="256"/>
                    <a:pt x="109" y="257"/>
                    <a:pt x="107" y="257"/>
                  </a:cubicBezTo>
                  <a:cubicBezTo>
                    <a:pt x="106" y="258"/>
                    <a:pt x="103" y="256"/>
                    <a:pt x="99" y="252"/>
                  </a:cubicBezTo>
                  <a:cubicBezTo>
                    <a:pt x="98" y="251"/>
                    <a:pt x="96" y="248"/>
                    <a:pt x="93" y="245"/>
                  </a:cubicBezTo>
                  <a:cubicBezTo>
                    <a:pt x="90" y="242"/>
                    <a:pt x="87" y="239"/>
                    <a:pt x="85" y="236"/>
                  </a:cubicBezTo>
                  <a:cubicBezTo>
                    <a:pt x="81" y="245"/>
                    <a:pt x="81" y="245"/>
                    <a:pt x="81" y="245"/>
                  </a:cubicBezTo>
                  <a:cubicBezTo>
                    <a:pt x="78" y="250"/>
                    <a:pt x="76" y="254"/>
                    <a:pt x="74" y="257"/>
                  </a:cubicBezTo>
                  <a:cubicBezTo>
                    <a:pt x="71" y="261"/>
                    <a:pt x="69" y="264"/>
                    <a:pt x="66" y="267"/>
                  </a:cubicBezTo>
                  <a:cubicBezTo>
                    <a:pt x="81" y="280"/>
                    <a:pt x="92" y="288"/>
                    <a:pt x="99" y="291"/>
                  </a:cubicBezTo>
                  <a:cubicBezTo>
                    <a:pt x="106" y="293"/>
                    <a:pt x="110" y="294"/>
                    <a:pt x="113" y="293"/>
                  </a:cubicBezTo>
                  <a:cubicBezTo>
                    <a:pt x="116" y="292"/>
                    <a:pt x="120" y="289"/>
                    <a:pt x="126" y="284"/>
                  </a:cubicBezTo>
                  <a:cubicBezTo>
                    <a:pt x="252" y="168"/>
                    <a:pt x="252" y="168"/>
                    <a:pt x="252" y="168"/>
                  </a:cubicBezTo>
                  <a:cubicBezTo>
                    <a:pt x="272" y="151"/>
                    <a:pt x="272" y="151"/>
                    <a:pt x="272" y="151"/>
                  </a:cubicBezTo>
                  <a:cubicBezTo>
                    <a:pt x="252" y="131"/>
                    <a:pt x="252" y="131"/>
                    <a:pt x="252" y="131"/>
                  </a:cubicBezTo>
                  <a:cubicBezTo>
                    <a:pt x="151" y="24"/>
                    <a:pt x="151" y="24"/>
                    <a:pt x="151" y="24"/>
                  </a:cubicBezTo>
                  <a:cubicBezTo>
                    <a:pt x="129" y="0"/>
                    <a:pt x="129" y="0"/>
                    <a:pt x="129" y="0"/>
                  </a:cubicBezTo>
                  <a:cubicBezTo>
                    <a:pt x="107" y="20"/>
                    <a:pt x="107" y="20"/>
                    <a:pt x="107" y="20"/>
                  </a:cubicBezTo>
                  <a:lnTo>
                    <a:pt x="130" y="43"/>
                  </a:lnTo>
                  <a:close/>
                  <a:moveTo>
                    <a:pt x="50" y="92"/>
                  </a:moveTo>
                  <a:cubicBezTo>
                    <a:pt x="18" y="121"/>
                    <a:pt x="18" y="121"/>
                    <a:pt x="18" y="121"/>
                  </a:cubicBezTo>
                  <a:cubicBezTo>
                    <a:pt x="0" y="137"/>
                    <a:pt x="0" y="137"/>
                    <a:pt x="0" y="137"/>
                  </a:cubicBezTo>
                  <a:cubicBezTo>
                    <a:pt x="18" y="155"/>
                    <a:pt x="18" y="155"/>
                    <a:pt x="18" y="155"/>
                  </a:cubicBezTo>
                  <a:cubicBezTo>
                    <a:pt x="70" y="210"/>
                    <a:pt x="70" y="210"/>
                    <a:pt x="70" y="210"/>
                  </a:cubicBezTo>
                  <a:cubicBezTo>
                    <a:pt x="88" y="231"/>
                    <a:pt x="88" y="231"/>
                    <a:pt x="88" y="231"/>
                  </a:cubicBezTo>
                  <a:cubicBezTo>
                    <a:pt x="105" y="213"/>
                    <a:pt x="105" y="213"/>
                    <a:pt x="105" y="213"/>
                  </a:cubicBezTo>
                  <a:cubicBezTo>
                    <a:pt x="137" y="184"/>
                    <a:pt x="137" y="184"/>
                    <a:pt x="137" y="184"/>
                  </a:cubicBezTo>
                  <a:cubicBezTo>
                    <a:pt x="155" y="169"/>
                    <a:pt x="155" y="169"/>
                    <a:pt x="155" y="169"/>
                  </a:cubicBezTo>
                  <a:cubicBezTo>
                    <a:pt x="135" y="150"/>
                    <a:pt x="135" y="150"/>
                    <a:pt x="135" y="150"/>
                  </a:cubicBezTo>
                  <a:cubicBezTo>
                    <a:pt x="83" y="94"/>
                    <a:pt x="83" y="94"/>
                    <a:pt x="83" y="94"/>
                  </a:cubicBezTo>
                  <a:cubicBezTo>
                    <a:pt x="67" y="76"/>
                    <a:pt x="67" y="76"/>
                    <a:pt x="67" y="76"/>
                  </a:cubicBezTo>
                  <a:lnTo>
                    <a:pt x="50" y="92"/>
                  </a:ln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5" name="Freeform 11"/>
            <p:cNvSpPr>
              <a:spLocks/>
            </p:cNvSpPr>
            <p:nvPr/>
          </p:nvSpPr>
          <p:spPr bwMode="auto">
            <a:xfrm>
              <a:off x="3220776" y="749581"/>
              <a:ext cx="58829" cy="51032"/>
            </a:xfrm>
            <a:custGeom>
              <a:avLst/>
              <a:gdLst>
                <a:gd name="T0" fmla="*/ 158 w 194"/>
                <a:gd name="T1" fmla="*/ 147 h 167"/>
                <a:gd name="T2" fmla="*/ 165 w 194"/>
                <a:gd name="T3" fmla="*/ 154 h 167"/>
                <a:gd name="T4" fmla="*/ 158 w 194"/>
                <a:gd name="T5" fmla="*/ 167 h 167"/>
                <a:gd name="T6" fmla="*/ 104 w 194"/>
                <a:gd name="T7" fmla="*/ 156 h 167"/>
                <a:gd name="T8" fmla="*/ 106 w 194"/>
                <a:gd name="T9" fmla="*/ 139 h 167"/>
                <a:gd name="T10" fmla="*/ 140 w 194"/>
                <a:gd name="T11" fmla="*/ 131 h 167"/>
                <a:gd name="T12" fmla="*/ 162 w 194"/>
                <a:gd name="T13" fmla="*/ 111 h 167"/>
                <a:gd name="T14" fmla="*/ 165 w 194"/>
                <a:gd name="T15" fmla="*/ 93 h 167"/>
                <a:gd name="T16" fmla="*/ 156 w 194"/>
                <a:gd name="T17" fmla="*/ 81 h 167"/>
                <a:gd name="T18" fmla="*/ 116 w 194"/>
                <a:gd name="T19" fmla="*/ 107 h 167"/>
                <a:gd name="T20" fmla="*/ 110 w 194"/>
                <a:gd name="T21" fmla="*/ 114 h 167"/>
                <a:gd name="T22" fmla="*/ 75 w 194"/>
                <a:gd name="T23" fmla="*/ 141 h 167"/>
                <a:gd name="T24" fmla="*/ 40 w 194"/>
                <a:gd name="T25" fmla="*/ 137 h 167"/>
                <a:gd name="T26" fmla="*/ 6 w 194"/>
                <a:gd name="T27" fmla="*/ 102 h 167"/>
                <a:gd name="T28" fmla="*/ 10 w 194"/>
                <a:gd name="T29" fmla="*/ 55 h 167"/>
                <a:gd name="T30" fmla="*/ 23 w 194"/>
                <a:gd name="T31" fmla="*/ 35 h 167"/>
                <a:gd name="T32" fmla="*/ 41 w 194"/>
                <a:gd name="T33" fmla="*/ 20 h 167"/>
                <a:gd name="T34" fmla="*/ 32 w 194"/>
                <a:gd name="T35" fmla="*/ 13 h 167"/>
                <a:gd name="T36" fmla="*/ 38 w 194"/>
                <a:gd name="T37" fmla="*/ 0 h 167"/>
                <a:gd name="T38" fmla="*/ 106 w 194"/>
                <a:gd name="T39" fmla="*/ 12 h 167"/>
                <a:gd name="T40" fmla="*/ 105 w 194"/>
                <a:gd name="T41" fmla="*/ 31 h 167"/>
                <a:gd name="T42" fmla="*/ 60 w 194"/>
                <a:gd name="T43" fmla="*/ 39 h 167"/>
                <a:gd name="T44" fmla="*/ 34 w 194"/>
                <a:gd name="T45" fmla="*/ 63 h 167"/>
                <a:gd name="T46" fmla="*/ 31 w 194"/>
                <a:gd name="T47" fmla="*/ 84 h 167"/>
                <a:gd name="T48" fmla="*/ 42 w 194"/>
                <a:gd name="T49" fmla="*/ 99 h 167"/>
                <a:gd name="T50" fmla="*/ 79 w 194"/>
                <a:gd name="T51" fmla="*/ 78 h 167"/>
                <a:gd name="T52" fmla="*/ 84 w 194"/>
                <a:gd name="T53" fmla="*/ 72 h 167"/>
                <a:gd name="T54" fmla="*/ 104 w 194"/>
                <a:gd name="T55" fmla="*/ 52 h 167"/>
                <a:gd name="T56" fmla="*/ 116 w 194"/>
                <a:gd name="T57" fmla="*/ 42 h 167"/>
                <a:gd name="T58" fmla="*/ 137 w 194"/>
                <a:gd name="T59" fmla="*/ 37 h 167"/>
                <a:gd name="T60" fmla="*/ 160 w 194"/>
                <a:gd name="T61" fmla="*/ 43 h 167"/>
                <a:gd name="T62" fmla="*/ 189 w 194"/>
                <a:gd name="T63" fmla="*/ 75 h 167"/>
                <a:gd name="T64" fmla="*/ 186 w 194"/>
                <a:gd name="T65" fmla="*/ 118 h 167"/>
                <a:gd name="T66" fmla="*/ 174 w 194"/>
                <a:gd name="T67" fmla="*/ 135 h 167"/>
                <a:gd name="T68" fmla="*/ 158 w 194"/>
                <a:gd name="T69" fmla="*/ 14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67">
                  <a:moveTo>
                    <a:pt x="158" y="147"/>
                  </a:moveTo>
                  <a:cubicBezTo>
                    <a:pt x="165" y="154"/>
                    <a:pt x="165" y="154"/>
                    <a:pt x="165" y="154"/>
                  </a:cubicBezTo>
                  <a:cubicBezTo>
                    <a:pt x="158" y="167"/>
                    <a:pt x="158" y="167"/>
                    <a:pt x="158" y="167"/>
                  </a:cubicBezTo>
                  <a:cubicBezTo>
                    <a:pt x="104" y="156"/>
                    <a:pt x="104" y="156"/>
                    <a:pt x="104" y="156"/>
                  </a:cubicBezTo>
                  <a:cubicBezTo>
                    <a:pt x="106" y="139"/>
                    <a:pt x="106" y="139"/>
                    <a:pt x="106" y="139"/>
                  </a:cubicBezTo>
                  <a:cubicBezTo>
                    <a:pt x="119" y="139"/>
                    <a:pt x="130" y="136"/>
                    <a:pt x="140" y="131"/>
                  </a:cubicBezTo>
                  <a:cubicBezTo>
                    <a:pt x="150" y="126"/>
                    <a:pt x="157" y="120"/>
                    <a:pt x="162" y="111"/>
                  </a:cubicBezTo>
                  <a:cubicBezTo>
                    <a:pt x="165" y="104"/>
                    <a:pt x="166" y="98"/>
                    <a:pt x="165" y="93"/>
                  </a:cubicBezTo>
                  <a:cubicBezTo>
                    <a:pt x="163" y="88"/>
                    <a:pt x="160" y="84"/>
                    <a:pt x="156" y="81"/>
                  </a:cubicBezTo>
                  <a:cubicBezTo>
                    <a:pt x="147" y="77"/>
                    <a:pt x="134" y="86"/>
                    <a:pt x="116" y="107"/>
                  </a:cubicBezTo>
                  <a:cubicBezTo>
                    <a:pt x="114" y="110"/>
                    <a:pt x="112" y="112"/>
                    <a:pt x="110" y="114"/>
                  </a:cubicBezTo>
                  <a:cubicBezTo>
                    <a:pt x="97" y="129"/>
                    <a:pt x="85" y="138"/>
                    <a:pt x="75" y="141"/>
                  </a:cubicBezTo>
                  <a:cubicBezTo>
                    <a:pt x="64" y="144"/>
                    <a:pt x="53" y="143"/>
                    <a:pt x="40" y="137"/>
                  </a:cubicBezTo>
                  <a:cubicBezTo>
                    <a:pt x="23" y="128"/>
                    <a:pt x="11" y="117"/>
                    <a:pt x="6" y="102"/>
                  </a:cubicBezTo>
                  <a:cubicBezTo>
                    <a:pt x="0" y="87"/>
                    <a:pt x="1" y="71"/>
                    <a:pt x="10" y="55"/>
                  </a:cubicBezTo>
                  <a:cubicBezTo>
                    <a:pt x="13" y="47"/>
                    <a:pt x="18" y="41"/>
                    <a:pt x="23" y="35"/>
                  </a:cubicBezTo>
                  <a:cubicBezTo>
                    <a:pt x="28" y="30"/>
                    <a:pt x="34" y="25"/>
                    <a:pt x="41" y="20"/>
                  </a:cubicBezTo>
                  <a:cubicBezTo>
                    <a:pt x="32" y="13"/>
                    <a:pt x="32" y="13"/>
                    <a:pt x="32" y="13"/>
                  </a:cubicBezTo>
                  <a:cubicBezTo>
                    <a:pt x="38" y="0"/>
                    <a:pt x="38" y="0"/>
                    <a:pt x="38" y="0"/>
                  </a:cubicBezTo>
                  <a:cubicBezTo>
                    <a:pt x="106" y="12"/>
                    <a:pt x="106" y="12"/>
                    <a:pt x="106" y="12"/>
                  </a:cubicBezTo>
                  <a:cubicBezTo>
                    <a:pt x="105" y="31"/>
                    <a:pt x="105" y="31"/>
                    <a:pt x="105" y="31"/>
                  </a:cubicBezTo>
                  <a:cubicBezTo>
                    <a:pt x="87" y="31"/>
                    <a:pt x="73" y="33"/>
                    <a:pt x="60" y="39"/>
                  </a:cubicBezTo>
                  <a:cubicBezTo>
                    <a:pt x="48" y="44"/>
                    <a:pt x="39" y="52"/>
                    <a:pt x="34" y="63"/>
                  </a:cubicBezTo>
                  <a:cubicBezTo>
                    <a:pt x="30" y="70"/>
                    <a:pt x="29" y="77"/>
                    <a:pt x="31" y="84"/>
                  </a:cubicBezTo>
                  <a:cubicBezTo>
                    <a:pt x="33" y="91"/>
                    <a:pt x="37" y="96"/>
                    <a:pt x="42" y="99"/>
                  </a:cubicBezTo>
                  <a:cubicBezTo>
                    <a:pt x="51" y="102"/>
                    <a:pt x="63" y="96"/>
                    <a:pt x="79" y="78"/>
                  </a:cubicBezTo>
                  <a:cubicBezTo>
                    <a:pt x="81" y="75"/>
                    <a:pt x="83" y="73"/>
                    <a:pt x="84" y="72"/>
                  </a:cubicBezTo>
                  <a:cubicBezTo>
                    <a:pt x="92" y="63"/>
                    <a:pt x="99" y="57"/>
                    <a:pt x="104" y="52"/>
                  </a:cubicBezTo>
                  <a:cubicBezTo>
                    <a:pt x="109" y="47"/>
                    <a:pt x="113" y="43"/>
                    <a:pt x="116" y="42"/>
                  </a:cubicBezTo>
                  <a:cubicBezTo>
                    <a:pt x="123" y="39"/>
                    <a:pt x="130" y="37"/>
                    <a:pt x="137" y="37"/>
                  </a:cubicBezTo>
                  <a:cubicBezTo>
                    <a:pt x="145" y="38"/>
                    <a:pt x="152" y="39"/>
                    <a:pt x="160" y="43"/>
                  </a:cubicBezTo>
                  <a:cubicBezTo>
                    <a:pt x="175" y="50"/>
                    <a:pt x="184" y="61"/>
                    <a:pt x="189" y="75"/>
                  </a:cubicBezTo>
                  <a:cubicBezTo>
                    <a:pt x="194" y="89"/>
                    <a:pt x="193" y="104"/>
                    <a:pt x="186" y="118"/>
                  </a:cubicBezTo>
                  <a:cubicBezTo>
                    <a:pt x="183" y="125"/>
                    <a:pt x="179" y="130"/>
                    <a:pt x="174" y="135"/>
                  </a:cubicBezTo>
                  <a:cubicBezTo>
                    <a:pt x="170" y="139"/>
                    <a:pt x="164" y="143"/>
                    <a:pt x="158" y="147"/>
                  </a:cubicBez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6" name="Freeform 12"/>
            <p:cNvSpPr>
              <a:spLocks/>
            </p:cNvSpPr>
            <p:nvPr/>
          </p:nvSpPr>
          <p:spPr bwMode="auto">
            <a:xfrm>
              <a:off x="3203765" y="800613"/>
              <a:ext cx="61664" cy="48197"/>
            </a:xfrm>
            <a:custGeom>
              <a:avLst/>
              <a:gdLst>
                <a:gd name="T0" fmla="*/ 203 w 203"/>
                <a:gd name="T1" fmla="*/ 34 h 160"/>
                <a:gd name="T2" fmla="*/ 162 w 203"/>
                <a:gd name="T3" fmla="*/ 159 h 160"/>
                <a:gd name="T4" fmla="*/ 105 w 203"/>
                <a:gd name="T5" fmla="*/ 160 h 160"/>
                <a:gd name="T6" fmla="*/ 103 w 203"/>
                <a:gd name="T7" fmla="*/ 143 h 160"/>
                <a:gd name="T8" fmla="*/ 137 w 203"/>
                <a:gd name="T9" fmla="*/ 133 h 160"/>
                <a:gd name="T10" fmla="*/ 153 w 203"/>
                <a:gd name="T11" fmla="*/ 111 h 160"/>
                <a:gd name="T12" fmla="*/ 153 w 203"/>
                <a:gd name="T13" fmla="*/ 109 h 160"/>
                <a:gd name="T14" fmla="*/ 58 w 203"/>
                <a:gd name="T15" fmla="*/ 79 h 160"/>
                <a:gd name="T16" fmla="*/ 32 w 203"/>
                <a:gd name="T17" fmla="*/ 74 h 160"/>
                <a:gd name="T18" fmla="*/ 21 w 203"/>
                <a:gd name="T19" fmla="*/ 87 h 160"/>
                <a:gd name="T20" fmla="*/ 0 w 203"/>
                <a:gd name="T21" fmla="*/ 80 h 160"/>
                <a:gd name="T22" fmla="*/ 25 w 203"/>
                <a:gd name="T23" fmla="*/ 5 h 160"/>
                <a:gd name="T24" fmla="*/ 46 w 203"/>
                <a:gd name="T25" fmla="*/ 11 h 160"/>
                <a:gd name="T26" fmla="*/ 47 w 203"/>
                <a:gd name="T27" fmla="*/ 27 h 160"/>
                <a:gd name="T28" fmla="*/ 71 w 203"/>
                <a:gd name="T29" fmla="*/ 39 h 160"/>
                <a:gd name="T30" fmla="*/ 166 w 203"/>
                <a:gd name="T31" fmla="*/ 69 h 160"/>
                <a:gd name="T32" fmla="*/ 167 w 203"/>
                <a:gd name="T33" fmla="*/ 67 h 160"/>
                <a:gd name="T34" fmla="*/ 167 w 203"/>
                <a:gd name="T35" fmla="*/ 40 h 160"/>
                <a:gd name="T36" fmla="*/ 145 w 203"/>
                <a:gd name="T37" fmla="*/ 12 h 160"/>
                <a:gd name="T38" fmla="*/ 157 w 203"/>
                <a:gd name="T39" fmla="*/ 0 h 160"/>
                <a:gd name="T40" fmla="*/ 203 w 203"/>
                <a:gd name="T41" fmla="*/ 3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160">
                  <a:moveTo>
                    <a:pt x="203" y="34"/>
                  </a:moveTo>
                  <a:cubicBezTo>
                    <a:pt x="162" y="159"/>
                    <a:pt x="162" y="159"/>
                    <a:pt x="162" y="159"/>
                  </a:cubicBezTo>
                  <a:cubicBezTo>
                    <a:pt x="105" y="160"/>
                    <a:pt x="105" y="160"/>
                    <a:pt x="105" y="160"/>
                  </a:cubicBezTo>
                  <a:cubicBezTo>
                    <a:pt x="103" y="143"/>
                    <a:pt x="103" y="143"/>
                    <a:pt x="103" y="143"/>
                  </a:cubicBezTo>
                  <a:cubicBezTo>
                    <a:pt x="118" y="141"/>
                    <a:pt x="129" y="138"/>
                    <a:pt x="137" y="133"/>
                  </a:cubicBezTo>
                  <a:cubicBezTo>
                    <a:pt x="144" y="128"/>
                    <a:pt x="149" y="121"/>
                    <a:pt x="153" y="111"/>
                  </a:cubicBezTo>
                  <a:cubicBezTo>
                    <a:pt x="153" y="109"/>
                    <a:pt x="153" y="109"/>
                    <a:pt x="153" y="109"/>
                  </a:cubicBezTo>
                  <a:cubicBezTo>
                    <a:pt x="58" y="79"/>
                    <a:pt x="58" y="79"/>
                    <a:pt x="58" y="79"/>
                  </a:cubicBezTo>
                  <a:cubicBezTo>
                    <a:pt x="45" y="74"/>
                    <a:pt x="36" y="73"/>
                    <a:pt x="32" y="74"/>
                  </a:cubicBezTo>
                  <a:cubicBezTo>
                    <a:pt x="27" y="76"/>
                    <a:pt x="24" y="80"/>
                    <a:pt x="21" y="87"/>
                  </a:cubicBezTo>
                  <a:cubicBezTo>
                    <a:pt x="0" y="80"/>
                    <a:pt x="0" y="80"/>
                    <a:pt x="0" y="80"/>
                  </a:cubicBezTo>
                  <a:cubicBezTo>
                    <a:pt x="25" y="5"/>
                    <a:pt x="25" y="5"/>
                    <a:pt x="25" y="5"/>
                  </a:cubicBezTo>
                  <a:cubicBezTo>
                    <a:pt x="46" y="11"/>
                    <a:pt x="46" y="11"/>
                    <a:pt x="46" y="11"/>
                  </a:cubicBezTo>
                  <a:cubicBezTo>
                    <a:pt x="44" y="18"/>
                    <a:pt x="44" y="24"/>
                    <a:pt x="47" y="27"/>
                  </a:cubicBezTo>
                  <a:cubicBezTo>
                    <a:pt x="50" y="31"/>
                    <a:pt x="58" y="35"/>
                    <a:pt x="71" y="39"/>
                  </a:cubicBezTo>
                  <a:cubicBezTo>
                    <a:pt x="166" y="69"/>
                    <a:pt x="166" y="69"/>
                    <a:pt x="166" y="69"/>
                  </a:cubicBezTo>
                  <a:cubicBezTo>
                    <a:pt x="167" y="67"/>
                    <a:pt x="167" y="67"/>
                    <a:pt x="167" y="67"/>
                  </a:cubicBezTo>
                  <a:cubicBezTo>
                    <a:pt x="170" y="57"/>
                    <a:pt x="170" y="48"/>
                    <a:pt x="167" y="40"/>
                  </a:cubicBezTo>
                  <a:cubicBezTo>
                    <a:pt x="164" y="31"/>
                    <a:pt x="157" y="22"/>
                    <a:pt x="145" y="12"/>
                  </a:cubicBezTo>
                  <a:cubicBezTo>
                    <a:pt x="157" y="0"/>
                    <a:pt x="157" y="0"/>
                    <a:pt x="157" y="0"/>
                  </a:cubicBezTo>
                  <a:lnTo>
                    <a:pt x="203" y="34"/>
                  </a:ln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7" name="Freeform 13"/>
            <p:cNvSpPr>
              <a:spLocks noEditPoints="1"/>
            </p:cNvSpPr>
            <p:nvPr/>
          </p:nvSpPr>
          <p:spPr bwMode="auto">
            <a:xfrm>
              <a:off x="3191716" y="836052"/>
              <a:ext cx="59537" cy="53158"/>
            </a:xfrm>
            <a:custGeom>
              <a:avLst/>
              <a:gdLst>
                <a:gd name="T0" fmla="*/ 100 w 195"/>
                <a:gd name="T1" fmla="*/ 111 h 175"/>
                <a:gd name="T2" fmla="*/ 105 w 195"/>
                <a:gd name="T3" fmla="*/ 79 h 175"/>
                <a:gd name="T4" fmla="*/ 153 w 195"/>
                <a:gd name="T5" fmla="*/ 106 h 175"/>
                <a:gd name="T6" fmla="*/ 100 w 195"/>
                <a:gd name="T7" fmla="*/ 111 h 175"/>
                <a:gd name="T8" fmla="*/ 80 w 195"/>
                <a:gd name="T9" fmla="*/ 36 h 175"/>
                <a:gd name="T10" fmla="*/ 77 w 195"/>
                <a:gd name="T11" fmla="*/ 34 h 175"/>
                <a:gd name="T12" fmla="*/ 55 w 195"/>
                <a:gd name="T13" fmla="*/ 4 h 175"/>
                <a:gd name="T14" fmla="*/ 33 w 195"/>
                <a:gd name="T15" fmla="*/ 0 h 175"/>
                <a:gd name="T16" fmla="*/ 21 w 195"/>
                <a:gd name="T17" fmla="*/ 65 h 175"/>
                <a:gd name="T18" fmla="*/ 42 w 195"/>
                <a:gd name="T19" fmla="*/ 69 h 175"/>
                <a:gd name="T20" fmla="*/ 47 w 195"/>
                <a:gd name="T21" fmla="*/ 56 h 175"/>
                <a:gd name="T22" fmla="*/ 58 w 195"/>
                <a:gd name="T23" fmla="*/ 54 h 175"/>
                <a:gd name="T24" fmla="*/ 60 w 195"/>
                <a:gd name="T25" fmla="*/ 55 h 175"/>
                <a:gd name="T26" fmla="*/ 63 w 195"/>
                <a:gd name="T27" fmla="*/ 56 h 175"/>
                <a:gd name="T28" fmla="*/ 86 w 195"/>
                <a:gd name="T29" fmla="*/ 67 h 175"/>
                <a:gd name="T30" fmla="*/ 76 w 195"/>
                <a:gd name="T31" fmla="*/ 115 h 175"/>
                <a:gd name="T32" fmla="*/ 51 w 195"/>
                <a:gd name="T33" fmla="*/ 118 h 175"/>
                <a:gd name="T34" fmla="*/ 47 w 195"/>
                <a:gd name="T35" fmla="*/ 119 h 175"/>
                <a:gd name="T36" fmla="*/ 43 w 195"/>
                <a:gd name="T37" fmla="*/ 118 h 175"/>
                <a:gd name="T38" fmla="*/ 36 w 195"/>
                <a:gd name="T39" fmla="*/ 113 h 175"/>
                <a:gd name="T40" fmla="*/ 36 w 195"/>
                <a:gd name="T41" fmla="*/ 101 h 175"/>
                <a:gd name="T42" fmla="*/ 36 w 195"/>
                <a:gd name="T43" fmla="*/ 99 h 175"/>
                <a:gd name="T44" fmla="*/ 15 w 195"/>
                <a:gd name="T45" fmla="*/ 95 h 175"/>
                <a:gd name="T46" fmla="*/ 0 w 195"/>
                <a:gd name="T47" fmla="*/ 171 h 175"/>
                <a:gd name="T48" fmla="*/ 22 w 195"/>
                <a:gd name="T49" fmla="*/ 175 h 175"/>
                <a:gd name="T50" fmla="*/ 49 w 195"/>
                <a:gd name="T51" fmla="*/ 159 h 175"/>
                <a:gd name="T52" fmla="*/ 50 w 195"/>
                <a:gd name="T53" fmla="*/ 159 h 175"/>
                <a:gd name="T54" fmla="*/ 188 w 195"/>
                <a:gd name="T55" fmla="*/ 139 h 175"/>
                <a:gd name="T56" fmla="*/ 195 w 195"/>
                <a:gd name="T57" fmla="*/ 103 h 175"/>
                <a:gd name="T58" fmla="*/ 80 w 195"/>
                <a:gd name="T59" fmla="*/ 3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75">
                  <a:moveTo>
                    <a:pt x="100" y="111"/>
                  </a:moveTo>
                  <a:cubicBezTo>
                    <a:pt x="105" y="79"/>
                    <a:pt x="105" y="79"/>
                    <a:pt x="105" y="79"/>
                  </a:cubicBezTo>
                  <a:cubicBezTo>
                    <a:pt x="153" y="106"/>
                    <a:pt x="153" y="106"/>
                    <a:pt x="153" y="106"/>
                  </a:cubicBezTo>
                  <a:lnTo>
                    <a:pt x="100" y="111"/>
                  </a:lnTo>
                  <a:close/>
                  <a:moveTo>
                    <a:pt x="80" y="36"/>
                  </a:moveTo>
                  <a:cubicBezTo>
                    <a:pt x="79" y="36"/>
                    <a:pt x="78" y="35"/>
                    <a:pt x="77" y="34"/>
                  </a:cubicBezTo>
                  <a:cubicBezTo>
                    <a:pt x="62" y="25"/>
                    <a:pt x="54" y="15"/>
                    <a:pt x="55" y="4"/>
                  </a:cubicBezTo>
                  <a:cubicBezTo>
                    <a:pt x="33" y="0"/>
                    <a:pt x="33" y="0"/>
                    <a:pt x="33" y="0"/>
                  </a:cubicBezTo>
                  <a:cubicBezTo>
                    <a:pt x="21" y="65"/>
                    <a:pt x="21" y="65"/>
                    <a:pt x="21" y="65"/>
                  </a:cubicBezTo>
                  <a:cubicBezTo>
                    <a:pt x="42" y="69"/>
                    <a:pt x="42" y="69"/>
                    <a:pt x="42" y="69"/>
                  </a:cubicBezTo>
                  <a:cubicBezTo>
                    <a:pt x="43" y="62"/>
                    <a:pt x="45" y="58"/>
                    <a:pt x="47" y="56"/>
                  </a:cubicBezTo>
                  <a:cubicBezTo>
                    <a:pt x="50" y="54"/>
                    <a:pt x="53" y="53"/>
                    <a:pt x="58" y="54"/>
                  </a:cubicBezTo>
                  <a:cubicBezTo>
                    <a:pt x="58" y="54"/>
                    <a:pt x="59" y="54"/>
                    <a:pt x="60" y="55"/>
                  </a:cubicBezTo>
                  <a:cubicBezTo>
                    <a:pt x="61" y="55"/>
                    <a:pt x="62" y="55"/>
                    <a:pt x="63" y="56"/>
                  </a:cubicBezTo>
                  <a:cubicBezTo>
                    <a:pt x="86" y="67"/>
                    <a:pt x="86" y="67"/>
                    <a:pt x="86" y="67"/>
                  </a:cubicBezTo>
                  <a:cubicBezTo>
                    <a:pt x="76" y="115"/>
                    <a:pt x="76" y="115"/>
                    <a:pt x="76" y="115"/>
                  </a:cubicBezTo>
                  <a:cubicBezTo>
                    <a:pt x="51" y="118"/>
                    <a:pt x="51" y="118"/>
                    <a:pt x="51" y="118"/>
                  </a:cubicBezTo>
                  <a:cubicBezTo>
                    <a:pt x="49" y="119"/>
                    <a:pt x="48" y="119"/>
                    <a:pt x="47" y="119"/>
                  </a:cubicBezTo>
                  <a:cubicBezTo>
                    <a:pt x="46" y="118"/>
                    <a:pt x="44" y="118"/>
                    <a:pt x="43" y="118"/>
                  </a:cubicBezTo>
                  <a:cubicBezTo>
                    <a:pt x="39" y="118"/>
                    <a:pt x="37" y="116"/>
                    <a:pt x="36" y="113"/>
                  </a:cubicBezTo>
                  <a:cubicBezTo>
                    <a:pt x="35" y="111"/>
                    <a:pt x="34" y="107"/>
                    <a:pt x="36" y="101"/>
                  </a:cubicBezTo>
                  <a:cubicBezTo>
                    <a:pt x="36" y="99"/>
                    <a:pt x="36" y="99"/>
                    <a:pt x="36" y="99"/>
                  </a:cubicBezTo>
                  <a:cubicBezTo>
                    <a:pt x="15" y="95"/>
                    <a:pt x="15" y="95"/>
                    <a:pt x="15" y="95"/>
                  </a:cubicBezTo>
                  <a:cubicBezTo>
                    <a:pt x="0" y="171"/>
                    <a:pt x="0" y="171"/>
                    <a:pt x="0" y="171"/>
                  </a:cubicBezTo>
                  <a:cubicBezTo>
                    <a:pt x="22" y="175"/>
                    <a:pt x="22" y="175"/>
                    <a:pt x="22" y="175"/>
                  </a:cubicBezTo>
                  <a:cubicBezTo>
                    <a:pt x="25" y="167"/>
                    <a:pt x="34" y="161"/>
                    <a:pt x="49" y="159"/>
                  </a:cubicBezTo>
                  <a:cubicBezTo>
                    <a:pt x="50" y="159"/>
                    <a:pt x="50" y="159"/>
                    <a:pt x="50" y="159"/>
                  </a:cubicBezTo>
                  <a:cubicBezTo>
                    <a:pt x="188" y="139"/>
                    <a:pt x="188" y="139"/>
                    <a:pt x="188" y="139"/>
                  </a:cubicBezTo>
                  <a:cubicBezTo>
                    <a:pt x="195" y="103"/>
                    <a:pt x="195" y="103"/>
                    <a:pt x="195" y="103"/>
                  </a:cubicBezTo>
                  <a:lnTo>
                    <a:pt x="80" y="36"/>
                  </a:ln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8" name="Freeform 14"/>
            <p:cNvSpPr>
              <a:spLocks/>
            </p:cNvSpPr>
            <p:nvPr/>
          </p:nvSpPr>
          <p:spPr bwMode="auto">
            <a:xfrm>
              <a:off x="3191007" y="887084"/>
              <a:ext cx="55993" cy="51032"/>
            </a:xfrm>
            <a:custGeom>
              <a:avLst/>
              <a:gdLst>
                <a:gd name="T0" fmla="*/ 183 w 183"/>
                <a:gd name="T1" fmla="*/ 20 h 167"/>
                <a:gd name="T2" fmla="*/ 177 w 183"/>
                <a:gd name="T3" fmla="*/ 152 h 167"/>
                <a:gd name="T4" fmla="*/ 121 w 183"/>
                <a:gd name="T5" fmla="*/ 167 h 167"/>
                <a:gd name="T6" fmla="*/ 115 w 183"/>
                <a:gd name="T7" fmla="*/ 152 h 167"/>
                <a:gd name="T8" fmla="*/ 145 w 183"/>
                <a:gd name="T9" fmla="*/ 134 h 167"/>
                <a:gd name="T10" fmla="*/ 155 w 183"/>
                <a:gd name="T11" fmla="*/ 108 h 167"/>
                <a:gd name="T12" fmla="*/ 155 w 183"/>
                <a:gd name="T13" fmla="*/ 105 h 167"/>
                <a:gd name="T14" fmla="*/ 55 w 183"/>
                <a:gd name="T15" fmla="*/ 101 h 167"/>
                <a:gd name="T16" fmla="*/ 28 w 183"/>
                <a:gd name="T17" fmla="*/ 104 h 167"/>
                <a:gd name="T18" fmla="*/ 22 w 183"/>
                <a:gd name="T19" fmla="*/ 119 h 167"/>
                <a:gd name="T20" fmla="*/ 0 w 183"/>
                <a:gd name="T21" fmla="*/ 117 h 167"/>
                <a:gd name="T22" fmla="*/ 3 w 183"/>
                <a:gd name="T23" fmla="*/ 38 h 167"/>
                <a:gd name="T24" fmla="*/ 25 w 183"/>
                <a:gd name="T25" fmla="*/ 39 h 167"/>
                <a:gd name="T26" fmla="*/ 31 w 183"/>
                <a:gd name="T27" fmla="*/ 54 h 167"/>
                <a:gd name="T28" fmla="*/ 57 w 183"/>
                <a:gd name="T29" fmla="*/ 60 h 167"/>
                <a:gd name="T30" fmla="*/ 156 w 183"/>
                <a:gd name="T31" fmla="*/ 64 h 167"/>
                <a:gd name="T32" fmla="*/ 157 w 183"/>
                <a:gd name="T33" fmla="*/ 62 h 167"/>
                <a:gd name="T34" fmla="*/ 150 w 183"/>
                <a:gd name="T35" fmla="*/ 35 h 167"/>
                <a:gd name="T36" fmla="*/ 122 w 183"/>
                <a:gd name="T37" fmla="*/ 14 h 167"/>
                <a:gd name="T38" fmla="*/ 129 w 183"/>
                <a:gd name="T39" fmla="*/ 0 h 167"/>
                <a:gd name="T40" fmla="*/ 183 w 183"/>
                <a:gd name="T41" fmla="*/ 2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3" h="167">
                  <a:moveTo>
                    <a:pt x="183" y="20"/>
                  </a:moveTo>
                  <a:cubicBezTo>
                    <a:pt x="177" y="152"/>
                    <a:pt x="177" y="152"/>
                    <a:pt x="177" y="152"/>
                  </a:cubicBezTo>
                  <a:cubicBezTo>
                    <a:pt x="121" y="167"/>
                    <a:pt x="121" y="167"/>
                    <a:pt x="121" y="167"/>
                  </a:cubicBezTo>
                  <a:cubicBezTo>
                    <a:pt x="115" y="152"/>
                    <a:pt x="115" y="152"/>
                    <a:pt x="115" y="152"/>
                  </a:cubicBezTo>
                  <a:cubicBezTo>
                    <a:pt x="129" y="146"/>
                    <a:pt x="139" y="140"/>
                    <a:pt x="145" y="134"/>
                  </a:cubicBezTo>
                  <a:cubicBezTo>
                    <a:pt x="151" y="127"/>
                    <a:pt x="154" y="118"/>
                    <a:pt x="155" y="108"/>
                  </a:cubicBezTo>
                  <a:cubicBezTo>
                    <a:pt x="155" y="105"/>
                    <a:pt x="155" y="105"/>
                    <a:pt x="155" y="105"/>
                  </a:cubicBezTo>
                  <a:cubicBezTo>
                    <a:pt x="55" y="101"/>
                    <a:pt x="55" y="101"/>
                    <a:pt x="55" y="101"/>
                  </a:cubicBezTo>
                  <a:cubicBezTo>
                    <a:pt x="41" y="100"/>
                    <a:pt x="32" y="101"/>
                    <a:pt x="28" y="104"/>
                  </a:cubicBezTo>
                  <a:cubicBezTo>
                    <a:pt x="24" y="106"/>
                    <a:pt x="22" y="111"/>
                    <a:pt x="22" y="119"/>
                  </a:cubicBezTo>
                  <a:cubicBezTo>
                    <a:pt x="0" y="117"/>
                    <a:pt x="0" y="117"/>
                    <a:pt x="0" y="117"/>
                  </a:cubicBezTo>
                  <a:cubicBezTo>
                    <a:pt x="3" y="38"/>
                    <a:pt x="3" y="38"/>
                    <a:pt x="3" y="38"/>
                  </a:cubicBezTo>
                  <a:cubicBezTo>
                    <a:pt x="25" y="39"/>
                    <a:pt x="25" y="39"/>
                    <a:pt x="25" y="39"/>
                  </a:cubicBezTo>
                  <a:cubicBezTo>
                    <a:pt x="25" y="47"/>
                    <a:pt x="27" y="52"/>
                    <a:pt x="31" y="54"/>
                  </a:cubicBezTo>
                  <a:cubicBezTo>
                    <a:pt x="34" y="57"/>
                    <a:pt x="43" y="59"/>
                    <a:pt x="57" y="60"/>
                  </a:cubicBezTo>
                  <a:cubicBezTo>
                    <a:pt x="156" y="64"/>
                    <a:pt x="156" y="64"/>
                    <a:pt x="156" y="64"/>
                  </a:cubicBezTo>
                  <a:cubicBezTo>
                    <a:pt x="157" y="62"/>
                    <a:pt x="157" y="62"/>
                    <a:pt x="157" y="62"/>
                  </a:cubicBezTo>
                  <a:cubicBezTo>
                    <a:pt x="157" y="51"/>
                    <a:pt x="155" y="42"/>
                    <a:pt x="150" y="35"/>
                  </a:cubicBezTo>
                  <a:cubicBezTo>
                    <a:pt x="144" y="28"/>
                    <a:pt x="135" y="21"/>
                    <a:pt x="122" y="14"/>
                  </a:cubicBezTo>
                  <a:cubicBezTo>
                    <a:pt x="129" y="0"/>
                    <a:pt x="129" y="0"/>
                    <a:pt x="129" y="0"/>
                  </a:cubicBezTo>
                  <a:lnTo>
                    <a:pt x="183" y="20"/>
                  </a:ln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9" name="Freeform 15"/>
            <p:cNvSpPr>
              <a:spLocks/>
            </p:cNvSpPr>
            <p:nvPr/>
          </p:nvSpPr>
          <p:spPr bwMode="auto">
            <a:xfrm>
              <a:off x="3191716" y="938825"/>
              <a:ext cx="58829" cy="52450"/>
            </a:xfrm>
            <a:custGeom>
              <a:avLst/>
              <a:gdLst>
                <a:gd name="T0" fmla="*/ 177 w 193"/>
                <a:gd name="T1" fmla="*/ 0 h 172"/>
                <a:gd name="T2" fmla="*/ 193 w 193"/>
                <a:gd name="T3" fmla="*/ 131 h 172"/>
                <a:gd name="T4" fmla="*/ 143 w 193"/>
                <a:gd name="T5" fmla="*/ 158 h 172"/>
                <a:gd name="T6" fmla="*/ 132 w 193"/>
                <a:gd name="T7" fmla="*/ 145 h 172"/>
                <a:gd name="T8" fmla="*/ 159 w 193"/>
                <a:gd name="T9" fmla="*/ 114 h 172"/>
                <a:gd name="T10" fmla="*/ 166 w 193"/>
                <a:gd name="T11" fmla="*/ 80 h 172"/>
                <a:gd name="T12" fmla="*/ 160 w 193"/>
                <a:gd name="T13" fmla="*/ 66 h 172"/>
                <a:gd name="T14" fmla="*/ 141 w 193"/>
                <a:gd name="T15" fmla="*/ 65 h 172"/>
                <a:gd name="T16" fmla="*/ 115 w 193"/>
                <a:gd name="T17" fmla="*/ 68 h 172"/>
                <a:gd name="T18" fmla="*/ 116 w 193"/>
                <a:gd name="T19" fmla="*/ 75 h 172"/>
                <a:gd name="T20" fmla="*/ 124 w 193"/>
                <a:gd name="T21" fmla="*/ 91 h 172"/>
                <a:gd name="T22" fmla="*/ 147 w 193"/>
                <a:gd name="T23" fmla="*/ 93 h 172"/>
                <a:gd name="T24" fmla="*/ 149 w 193"/>
                <a:gd name="T25" fmla="*/ 110 h 172"/>
                <a:gd name="T26" fmla="*/ 69 w 193"/>
                <a:gd name="T27" fmla="*/ 120 h 172"/>
                <a:gd name="T28" fmla="*/ 67 w 193"/>
                <a:gd name="T29" fmla="*/ 103 h 172"/>
                <a:gd name="T30" fmla="*/ 89 w 193"/>
                <a:gd name="T31" fmla="*/ 93 h 172"/>
                <a:gd name="T32" fmla="*/ 94 w 193"/>
                <a:gd name="T33" fmla="*/ 78 h 172"/>
                <a:gd name="T34" fmla="*/ 93 w 193"/>
                <a:gd name="T35" fmla="*/ 70 h 172"/>
                <a:gd name="T36" fmla="*/ 51 w 193"/>
                <a:gd name="T37" fmla="*/ 75 h 172"/>
                <a:gd name="T38" fmla="*/ 34 w 193"/>
                <a:gd name="T39" fmla="*/ 81 h 172"/>
                <a:gd name="T40" fmla="*/ 31 w 193"/>
                <a:gd name="T41" fmla="*/ 96 h 172"/>
                <a:gd name="T42" fmla="*/ 48 w 193"/>
                <a:gd name="T43" fmla="*/ 130 h 172"/>
                <a:gd name="T44" fmla="*/ 88 w 193"/>
                <a:gd name="T45" fmla="*/ 155 h 172"/>
                <a:gd name="T46" fmla="*/ 80 w 193"/>
                <a:gd name="T47" fmla="*/ 172 h 172"/>
                <a:gd name="T48" fmla="*/ 17 w 193"/>
                <a:gd name="T49" fmla="*/ 155 h 172"/>
                <a:gd name="T50" fmla="*/ 0 w 193"/>
                <a:gd name="T51" fmla="*/ 21 h 172"/>
                <a:gd name="T52" fmla="*/ 22 w 193"/>
                <a:gd name="T53" fmla="*/ 19 h 172"/>
                <a:gd name="T54" fmla="*/ 30 w 193"/>
                <a:gd name="T55" fmla="*/ 32 h 172"/>
                <a:gd name="T56" fmla="*/ 57 w 193"/>
                <a:gd name="T57" fmla="*/ 33 h 172"/>
                <a:gd name="T58" fmla="*/ 125 w 193"/>
                <a:gd name="T59" fmla="*/ 25 h 172"/>
                <a:gd name="T60" fmla="*/ 152 w 193"/>
                <a:gd name="T61" fmla="*/ 18 h 172"/>
                <a:gd name="T62" fmla="*/ 156 w 193"/>
                <a:gd name="T63" fmla="*/ 3 h 172"/>
                <a:gd name="T64" fmla="*/ 177 w 193"/>
                <a:gd name="T65"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72">
                  <a:moveTo>
                    <a:pt x="177" y="0"/>
                  </a:moveTo>
                  <a:cubicBezTo>
                    <a:pt x="193" y="131"/>
                    <a:pt x="193" y="131"/>
                    <a:pt x="193" y="131"/>
                  </a:cubicBezTo>
                  <a:cubicBezTo>
                    <a:pt x="143" y="158"/>
                    <a:pt x="143" y="158"/>
                    <a:pt x="143" y="158"/>
                  </a:cubicBezTo>
                  <a:cubicBezTo>
                    <a:pt x="132" y="145"/>
                    <a:pt x="132" y="145"/>
                    <a:pt x="132" y="145"/>
                  </a:cubicBezTo>
                  <a:cubicBezTo>
                    <a:pt x="145" y="135"/>
                    <a:pt x="154" y="125"/>
                    <a:pt x="159" y="114"/>
                  </a:cubicBezTo>
                  <a:cubicBezTo>
                    <a:pt x="165" y="103"/>
                    <a:pt x="167" y="91"/>
                    <a:pt x="166" y="80"/>
                  </a:cubicBezTo>
                  <a:cubicBezTo>
                    <a:pt x="165" y="73"/>
                    <a:pt x="163" y="68"/>
                    <a:pt x="160" y="66"/>
                  </a:cubicBezTo>
                  <a:cubicBezTo>
                    <a:pt x="157" y="64"/>
                    <a:pt x="150" y="63"/>
                    <a:pt x="141" y="65"/>
                  </a:cubicBezTo>
                  <a:cubicBezTo>
                    <a:pt x="115" y="68"/>
                    <a:pt x="115" y="68"/>
                    <a:pt x="115" y="68"/>
                  </a:cubicBezTo>
                  <a:cubicBezTo>
                    <a:pt x="116" y="75"/>
                    <a:pt x="116" y="75"/>
                    <a:pt x="116" y="75"/>
                  </a:cubicBezTo>
                  <a:cubicBezTo>
                    <a:pt x="117" y="83"/>
                    <a:pt x="120" y="89"/>
                    <a:pt x="124" y="91"/>
                  </a:cubicBezTo>
                  <a:cubicBezTo>
                    <a:pt x="128" y="93"/>
                    <a:pt x="135" y="94"/>
                    <a:pt x="147" y="93"/>
                  </a:cubicBezTo>
                  <a:cubicBezTo>
                    <a:pt x="149" y="110"/>
                    <a:pt x="149" y="110"/>
                    <a:pt x="149" y="110"/>
                  </a:cubicBezTo>
                  <a:cubicBezTo>
                    <a:pt x="69" y="120"/>
                    <a:pt x="69" y="120"/>
                    <a:pt x="69" y="120"/>
                  </a:cubicBezTo>
                  <a:cubicBezTo>
                    <a:pt x="67" y="103"/>
                    <a:pt x="67" y="103"/>
                    <a:pt x="67" y="103"/>
                  </a:cubicBezTo>
                  <a:cubicBezTo>
                    <a:pt x="77" y="101"/>
                    <a:pt x="84" y="97"/>
                    <a:pt x="89" y="93"/>
                  </a:cubicBezTo>
                  <a:cubicBezTo>
                    <a:pt x="93" y="90"/>
                    <a:pt x="94" y="84"/>
                    <a:pt x="94" y="78"/>
                  </a:cubicBezTo>
                  <a:cubicBezTo>
                    <a:pt x="93" y="70"/>
                    <a:pt x="93" y="70"/>
                    <a:pt x="93" y="70"/>
                  </a:cubicBezTo>
                  <a:cubicBezTo>
                    <a:pt x="51" y="75"/>
                    <a:pt x="51" y="75"/>
                    <a:pt x="51" y="75"/>
                  </a:cubicBezTo>
                  <a:cubicBezTo>
                    <a:pt x="42" y="76"/>
                    <a:pt x="36" y="79"/>
                    <a:pt x="34" y="81"/>
                  </a:cubicBezTo>
                  <a:cubicBezTo>
                    <a:pt x="31" y="84"/>
                    <a:pt x="30" y="89"/>
                    <a:pt x="31" y="96"/>
                  </a:cubicBezTo>
                  <a:cubicBezTo>
                    <a:pt x="33" y="108"/>
                    <a:pt x="38" y="119"/>
                    <a:pt x="48" y="130"/>
                  </a:cubicBezTo>
                  <a:cubicBezTo>
                    <a:pt x="58" y="140"/>
                    <a:pt x="72" y="149"/>
                    <a:pt x="88" y="155"/>
                  </a:cubicBezTo>
                  <a:cubicBezTo>
                    <a:pt x="80" y="172"/>
                    <a:pt x="80" y="172"/>
                    <a:pt x="80" y="172"/>
                  </a:cubicBezTo>
                  <a:cubicBezTo>
                    <a:pt x="17" y="155"/>
                    <a:pt x="17" y="155"/>
                    <a:pt x="17" y="155"/>
                  </a:cubicBezTo>
                  <a:cubicBezTo>
                    <a:pt x="0" y="21"/>
                    <a:pt x="0" y="21"/>
                    <a:pt x="0" y="21"/>
                  </a:cubicBezTo>
                  <a:cubicBezTo>
                    <a:pt x="22" y="19"/>
                    <a:pt x="22" y="19"/>
                    <a:pt x="22" y="19"/>
                  </a:cubicBezTo>
                  <a:cubicBezTo>
                    <a:pt x="23" y="26"/>
                    <a:pt x="26" y="30"/>
                    <a:pt x="30" y="32"/>
                  </a:cubicBezTo>
                  <a:cubicBezTo>
                    <a:pt x="34" y="34"/>
                    <a:pt x="43" y="34"/>
                    <a:pt x="57" y="33"/>
                  </a:cubicBezTo>
                  <a:cubicBezTo>
                    <a:pt x="125" y="25"/>
                    <a:pt x="125" y="25"/>
                    <a:pt x="125" y="25"/>
                  </a:cubicBezTo>
                  <a:cubicBezTo>
                    <a:pt x="140" y="23"/>
                    <a:pt x="148" y="21"/>
                    <a:pt x="152" y="18"/>
                  </a:cubicBezTo>
                  <a:cubicBezTo>
                    <a:pt x="155" y="15"/>
                    <a:pt x="156" y="10"/>
                    <a:pt x="156" y="3"/>
                  </a:cubicBezTo>
                  <a:lnTo>
                    <a:pt x="177" y="0"/>
                  </a:ln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0" name="Freeform 16"/>
            <p:cNvSpPr>
              <a:spLocks/>
            </p:cNvSpPr>
            <p:nvPr/>
          </p:nvSpPr>
          <p:spPr bwMode="auto">
            <a:xfrm>
              <a:off x="3207309" y="1010411"/>
              <a:ext cx="61664" cy="55993"/>
            </a:xfrm>
            <a:custGeom>
              <a:avLst/>
              <a:gdLst>
                <a:gd name="T0" fmla="*/ 190 w 203"/>
                <a:gd name="T1" fmla="*/ 90 h 183"/>
                <a:gd name="T2" fmla="*/ 198 w 203"/>
                <a:gd name="T3" fmla="*/ 90 h 183"/>
                <a:gd name="T4" fmla="*/ 203 w 203"/>
                <a:gd name="T5" fmla="*/ 104 h 183"/>
                <a:gd name="T6" fmla="*/ 152 w 203"/>
                <a:gd name="T7" fmla="*/ 140 h 183"/>
                <a:gd name="T8" fmla="*/ 138 w 203"/>
                <a:gd name="T9" fmla="*/ 125 h 183"/>
                <a:gd name="T10" fmla="*/ 162 w 203"/>
                <a:gd name="T11" fmla="*/ 91 h 183"/>
                <a:gd name="T12" fmla="*/ 163 w 203"/>
                <a:gd name="T13" fmla="*/ 63 h 183"/>
                <a:gd name="T14" fmla="*/ 136 w 203"/>
                <a:gd name="T15" fmla="*/ 42 h 183"/>
                <a:gd name="T16" fmla="*/ 85 w 203"/>
                <a:gd name="T17" fmla="*/ 51 h 183"/>
                <a:gd name="T18" fmla="*/ 42 w 203"/>
                <a:gd name="T19" fmla="*/ 78 h 183"/>
                <a:gd name="T20" fmla="*/ 36 w 203"/>
                <a:gd name="T21" fmla="*/ 111 h 183"/>
                <a:gd name="T22" fmla="*/ 53 w 203"/>
                <a:gd name="T23" fmla="*/ 130 h 183"/>
                <a:gd name="T24" fmla="*/ 77 w 203"/>
                <a:gd name="T25" fmla="*/ 130 h 183"/>
                <a:gd name="T26" fmla="*/ 88 w 203"/>
                <a:gd name="T27" fmla="*/ 121 h 183"/>
                <a:gd name="T28" fmla="*/ 87 w 203"/>
                <a:gd name="T29" fmla="*/ 105 h 183"/>
                <a:gd name="T30" fmla="*/ 107 w 203"/>
                <a:gd name="T31" fmla="*/ 97 h 183"/>
                <a:gd name="T32" fmla="*/ 133 w 203"/>
                <a:gd name="T33" fmla="*/ 166 h 183"/>
                <a:gd name="T34" fmla="*/ 114 w 203"/>
                <a:gd name="T35" fmla="*/ 174 h 183"/>
                <a:gd name="T36" fmla="*/ 102 w 203"/>
                <a:gd name="T37" fmla="*/ 163 h 183"/>
                <a:gd name="T38" fmla="*/ 82 w 203"/>
                <a:gd name="T39" fmla="*/ 167 h 183"/>
                <a:gd name="T40" fmla="*/ 38 w 203"/>
                <a:gd name="T41" fmla="*/ 183 h 183"/>
                <a:gd name="T42" fmla="*/ 29 w 203"/>
                <a:gd name="T43" fmla="*/ 162 h 183"/>
                <a:gd name="T44" fmla="*/ 41 w 203"/>
                <a:gd name="T45" fmla="*/ 150 h 183"/>
                <a:gd name="T46" fmla="*/ 21 w 203"/>
                <a:gd name="T47" fmla="*/ 134 h 183"/>
                <a:gd name="T48" fmla="*/ 8 w 203"/>
                <a:gd name="T49" fmla="*/ 112 h 183"/>
                <a:gd name="T50" fmla="*/ 13 w 203"/>
                <a:gd name="T51" fmla="*/ 54 h 183"/>
                <a:gd name="T52" fmla="*/ 70 w 203"/>
                <a:gd name="T53" fmla="*/ 11 h 183"/>
                <a:gd name="T54" fmla="*/ 140 w 203"/>
                <a:gd name="T55" fmla="*/ 8 h 183"/>
                <a:gd name="T56" fmla="*/ 186 w 203"/>
                <a:gd name="T57" fmla="*/ 53 h 183"/>
                <a:gd name="T58" fmla="*/ 190 w 203"/>
                <a:gd name="T59" fmla="*/ 70 h 183"/>
                <a:gd name="T60" fmla="*/ 190 w 203"/>
                <a:gd name="T61" fmla="*/ 9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3" h="183">
                  <a:moveTo>
                    <a:pt x="190" y="90"/>
                  </a:moveTo>
                  <a:cubicBezTo>
                    <a:pt x="198" y="90"/>
                    <a:pt x="198" y="90"/>
                    <a:pt x="198" y="90"/>
                  </a:cubicBezTo>
                  <a:cubicBezTo>
                    <a:pt x="203" y="104"/>
                    <a:pt x="203" y="104"/>
                    <a:pt x="203" y="104"/>
                  </a:cubicBezTo>
                  <a:cubicBezTo>
                    <a:pt x="152" y="140"/>
                    <a:pt x="152" y="140"/>
                    <a:pt x="152" y="140"/>
                  </a:cubicBezTo>
                  <a:cubicBezTo>
                    <a:pt x="138" y="125"/>
                    <a:pt x="138" y="125"/>
                    <a:pt x="138" y="125"/>
                  </a:cubicBezTo>
                  <a:cubicBezTo>
                    <a:pt x="150" y="112"/>
                    <a:pt x="158" y="101"/>
                    <a:pt x="162" y="91"/>
                  </a:cubicBezTo>
                  <a:cubicBezTo>
                    <a:pt x="166" y="81"/>
                    <a:pt x="166" y="72"/>
                    <a:pt x="163" y="63"/>
                  </a:cubicBezTo>
                  <a:cubicBezTo>
                    <a:pt x="158" y="51"/>
                    <a:pt x="149" y="44"/>
                    <a:pt x="136" y="42"/>
                  </a:cubicBezTo>
                  <a:cubicBezTo>
                    <a:pt x="122" y="40"/>
                    <a:pt x="105" y="43"/>
                    <a:pt x="85" y="51"/>
                  </a:cubicBezTo>
                  <a:cubicBezTo>
                    <a:pt x="64" y="59"/>
                    <a:pt x="50" y="68"/>
                    <a:pt x="42" y="78"/>
                  </a:cubicBezTo>
                  <a:cubicBezTo>
                    <a:pt x="34" y="88"/>
                    <a:pt x="32" y="99"/>
                    <a:pt x="36" y="111"/>
                  </a:cubicBezTo>
                  <a:cubicBezTo>
                    <a:pt x="40" y="120"/>
                    <a:pt x="45" y="126"/>
                    <a:pt x="53" y="130"/>
                  </a:cubicBezTo>
                  <a:cubicBezTo>
                    <a:pt x="60" y="133"/>
                    <a:pt x="68" y="133"/>
                    <a:pt x="77" y="130"/>
                  </a:cubicBezTo>
                  <a:cubicBezTo>
                    <a:pt x="83" y="127"/>
                    <a:pt x="87" y="124"/>
                    <a:pt x="88" y="121"/>
                  </a:cubicBezTo>
                  <a:cubicBezTo>
                    <a:pt x="90" y="117"/>
                    <a:pt x="89" y="112"/>
                    <a:pt x="87" y="105"/>
                  </a:cubicBezTo>
                  <a:cubicBezTo>
                    <a:pt x="107" y="97"/>
                    <a:pt x="107" y="97"/>
                    <a:pt x="107" y="97"/>
                  </a:cubicBezTo>
                  <a:cubicBezTo>
                    <a:pt x="133" y="166"/>
                    <a:pt x="133" y="166"/>
                    <a:pt x="133" y="166"/>
                  </a:cubicBezTo>
                  <a:cubicBezTo>
                    <a:pt x="114" y="174"/>
                    <a:pt x="114" y="174"/>
                    <a:pt x="114" y="174"/>
                  </a:cubicBezTo>
                  <a:cubicBezTo>
                    <a:pt x="110" y="167"/>
                    <a:pt x="106" y="164"/>
                    <a:pt x="102" y="163"/>
                  </a:cubicBezTo>
                  <a:cubicBezTo>
                    <a:pt x="98" y="162"/>
                    <a:pt x="91" y="163"/>
                    <a:pt x="82" y="167"/>
                  </a:cubicBezTo>
                  <a:cubicBezTo>
                    <a:pt x="38" y="183"/>
                    <a:pt x="38" y="183"/>
                    <a:pt x="38" y="183"/>
                  </a:cubicBezTo>
                  <a:cubicBezTo>
                    <a:pt x="29" y="162"/>
                    <a:pt x="29" y="162"/>
                    <a:pt x="29" y="162"/>
                  </a:cubicBezTo>
                  <a:cubicBezTo>
                    <a:pt x="41" y="150"/>
                    <a:pt x="41" y="150"/>
                    <a:pt x="41" y="150"/>
                  </a:cubicBezTo>
                  <a:cubicBezTo>
                    <a:pt x="33" y="146"/>
                    <a:pt x="26" y="140"/>
                    <a:pt x="21" y="134"/>
                  </a:cubicBezTo>
                  <a:cubicBezTo>
                    <a:pt x="16" y="128"/>
                    <a:pt x="11" y="121"/>
                    <a:pt x="8" y="112"/>
                  </a:cubicBezTo>
                  <a:cubicBezTo>
                    <a:pt x="0" y="92"/>
                    <a:pt x="2" y="72"/>
                    <a:pt x="13" y="54"/>
                  </a:cubicBezTo>
                  <a:cubicBezTo>
                    <a:pt x="25" y="35"/>
                    <a:pt x="44" y="21"/>
                    <a:pt x="70" y="11"/>
                  </a:cubicBezTo>
                  <a:cubicBezTo>
                    <a:pt x="96" y="1"/>
                    <a:pt x="119" y="0"/>
                    <a:pt x="140" y="8"/>
                  </a:cubicBezTo>
                  <a:cubicBezTo>
                    <a:pt x="162" y="16"/>
                    <a:pt x="177" y="31"/>
                    <a:pt x="186" y="53"/>
                  </a:cubicBezTo>
                  <a:cubicBezTo>
                    <a:pt x="188" y="59"/>
                    <a:pt x="189" y="65"/>
                    <a:pt x="190" y="70"/>
                  </a:cubicBezTo>
                  <a:cubicBezTo>
                    <a:pt x="190" y="76"/>
                    <a:pt x="190" y="83"/>
                    <a:pt x="190" y="90"/>
                  </a:cubicBez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1" name="Freeform 17"/>
            <p:cNvSpPr>
              <a:spLocks noEditPoints="1"/>
            </p:cNvSpPr>
            <p:nvPr/>
          </p:nvSpPr>
          <p:spPr bwMode="auto">
            <a:xfrm>
              <a:off x="3225028" y="1051520"/>
              <a:ext cx="65916" cy="73713"/>
            </a:xfrm>
            <a:custGeom>
              <a:avLst/>
              <a:gdLst>
                <a:gd name="T0" fmla="*/ 147 w 216"/>
                <a:gd name="T1" fmla="*/ 75 h 242"/>
                <a:gd name="T2" fmla="*/ 165 w 216"/>
                <a:gd name="T3" fmla="*/ 69 h 242"/>
                <a:gd name="T4" fmla="*/ 176 w 216"/>
                <a:gd name="T5" fmla="*/ 81 h 242"/>
                <a:gd name="T6" fmla="*/ 182 w 216"/>
                <a:gd name="T7" fmla="*/ 107 h 242"/>
                <a:gd name="T8" fmla="*/ 169 w 216"/>
                <a:gd name="T9" fmla="*/ 124 h 242"/>
                <a:gd name="T10" fmla="*/ 145 w 216"/>
                <a:gd name="T11" fmla="*/ 124 h 242"/>
                <a:gd name="T12" fmla="*/ 122 w 216"/>
                <a:gd name="T13" fmla="*/ 98 h 242"/>
                <a:gd name="T14" fmla="*/ 120 w 216"/>
                <a:gd name="T15" fmla="*/ 93 h 242"/>
                <a:gd name="T16" fmla="*/ 118 w 216"/>
                <a:gd name="T17" fmla="*/ 90 h 242"/>
                <a:gd name="T18" fmla="*/ 147 w 216"/>
                <a:gd name="T19" fmla="*/ 75 h 242"/>
                <a:gd name="T20" fmla="*/ 137 w 216"/>
                <a:gd name="T21" fmla="*/ 11 h 242"/>
                <a:gd name="T22" fmla="*/ 140 w 216"/>
                <a:gd name="T23" fmla="*/ 27 h 242"/>
                <a:gd name="T24" fmla="*/ 118 w 216"/>
                <a:gd name="T25" fmla="*/ 43 h 242"/>
                <a:gd name="T26" fmla="*/ 57 w 216"/>
                <a:gd name="T27" fmla="*/ 76 h 242"/>
                <a:gd name="T28" fmla="*/ 32 w 216"/>
                <a:gd name="T29" fmla="*/ 85 h 242"/>
                <a:gd name="T30" fmla="*/ 19 w 216"/>
                <a:gd name="T31" fmla="*/ 75 h 242"/>
                <a:gd name="T32" fmla="*/ 0 w 216"/>
                <a:gd name="T33" fmla="*/ 85 h 242"/>
                <a:gd name="T34" fmla="*/ 39 w 216"/>
                <a:gd name="T35" fmla="*/ 155 h 242"/>
                <a:gd name="T36" fmla="*/ 58 w 216"/>
                <a:gd name="T37" fmla="*/ 145 h 242"/>
                <a:gd name="T38" fmla="*/ 56 w 216"/>
                <a:gd name="T39" fmla="*/ 128 h 242"/>
                <a:gd name="T40" fmla="*/ 77 w 216"/>
                <a:gd name="T41" fmla="*/ 112 h 242"/>
                <a:gd name="T42" fmla="*/ 97 w 216"/>
                <a:gd name="T43" fmla="*/ 102 h 242"/>
                <a:gd name="T44" fmla="*/ 105 w 216"/>
                <a:gd name="T45" fmla="*/ 116 h 242"/>
                <a:gd name="T46" fmla="*/ 61 w 216"/>
                <a:gd name="T47" fmla="*/ 197 h 242"/>
                <a:gd name="T48" fmla="*/ 86 w 216"/>
                <a:gd name="T49" fmla="*/ 242 h 242"/>
                <a:gd name="T50" fmla="*/ 105 w 216"/>
                <a:gd name="T51" fmla="*/ 231 h 242"/>
                <a:gd name="T52" fmla="*/ 102 w 216"/>
                <a:gd name="T53" fmla="*/ 216 h 242"/>
                <a:gd name="T54" fmla="*/ 107 w 216"/>
                <a:gd name="T55" fmla="*/ 200 h 242"/>
                <a:gd name="T56" fmla="*/ 130 w 216"/>
                <a:gd name="T57" fmla="*/ 151 h 242"/>
                <a:gd name="T58" fmla="*/ 159 w 216"/>
                <a:gd name="T59" fmla="*/ 167 h 242"/>
                <a:gd name="T60" fmla="*/ 190 w 216"/>
                <a:gd name="T61" fmla="*/ 161 h 242"/>
                <a:gd name="T62" fmla="*/ 214 w 216"/>
                <a:gd name="T63" fmla="*/ 129 h 242"/>
                <a:gd name="T64" fmla="*/ 201 w 216"/>
                <a:gd name="T65" fmla="*/ 80 h 242"/>
                <a:gd name="T66" fmla="*/ 157 w 216"/>
                <a:gd name="T67" fmla="*/ 0 h 242"/>
                <a:gd name="T68" fmla="*/ 137 w 216"/>
                <a:gd name="T69" fmla="*/ 1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6" h="242">
                  <a:moveTo>
                    <a:pt x="147" y="75"/>
                  </a:moveTo>
                  <a:cubicBezTo>
                    <a:pt x="155" y="70"/>
                    <a:pt x="161" y="68"/>
                    <a:pt x="165" y="69"/>
                  </a:cubicBezTo>
                  <a:cubicBezTo>
                    <a:pt x="169" y="70"/>
                    <a:pt x="172" y="74"/>
                    <a:pt x="176" y="81"/>
                  </a:cubicBezTo>
                  <a:cubicBezTo>
                    <a:pt x="181" y="90"/>
                    <a:pt x="183" y="99"/>
                    <a:pt x="182" y="107"/>
                  </a:cubicBezTo>
                  <a:cubicBezTo>
                    <a:pt x="180" y="114"/>
                    <a:pt x="176" y="120"/>
                    <a:pt x="169" y="124"/>
                  </a:cubicBezTo>
                  <a:cubicBezTo>
                    <a:pt x="160" y="129"/>
                    <a:pt x="152" y="129"/>
                    <a:pt x="145" y="124"/>
                  </a:cubicBezTo>
                  <a:cubicBezTo>
                    <a:pt x="137" y="120"/>
                    <a:pt x="129" y="111"/>
                    <a:pt x="122" y="98"/>
                  </a:cubicBezTo>
                  <a:cubicBezTo>
                    <a:pt x="121" y="96"/>
                    <a:pt x="120" y="94"/>
                    <a:pt x="120" y="93"/>
                  </a:cubicBezTo>
                  <a:cubicBezTo>
                    <a:pt x="119" y="92"/>
                    <a:pt x="119" y="91"/>
                    <a:pt x="118" y="90"/>
                  </a:cubicBezTo>
                  <a:lnTo>
                    <a:pt x="147" y="75"/>
                  </a:lnTo>
                  <a:close/>
                  <a:moveTo>
                    <a:pt x="137" y="11"/>
                  </a:moveTo>
                  <a:cubicBezTo>
                    <a:pt x="141" y="18"/>
                    <a:pt x="141" y="23"/>
                    <a:pt x="140" y="27"/>
                  </a:cubicBezTo>
                  <a:cubicBezTo>
                    <a:pt x="137" y="31"/>
                    <a:pt x="130" y="37"/>
                    <a:pt x="118" y="43"/>
                  </a:cubicBezTo>
                  <a:cubicBezTo>
                    <a:pt x="57" y="76"/>
                    <a:pt x="57" y="76"/>
                    <a:pt x="57" y="76"/>
                  </a:cubicBezTo>
                  <a:cubicBezTo>
                    <a:pt x="45" y="83"/>
                    <a:pt x="37" y="86"/>
                    <a:pt x="32" y="85"/>
                  </a:cubicBezTo>
                  <a:cubicBezTo>
                    <a:pt x="27" y="85"/>
                    <a:pt x="23" y="81"/>
                    <a:pt x="19" y="75"/>
                  </a:cubicBezTo>
                  <a:cubicBezTo>
                    <a:pt x="0" y="85"/>
                    <a:pt x="0" y="85"/>
                    <a:pt x="0" y="85"/>
                  </a:cubicBezTo>
                  <a:cubicBezTo>
                    <a:pt x="39" y="155"/>
                    <a:pt x="39" y="155"/>
                    <a:pt x="39" y="155"/>
                  </a:cubicBezTo>
                  <a:cubicBezTo>
                    <a:pt x="58" y="145"/>
                    <a:pt x="58" y="145"/>
                    <a:pt x="58" y="145"/>
                  </a:cubicBezTo>
                  <a:cubicBezTo>
                    <a:pt x="54" y="138"/>
                    <a:pt x="54" y="133"/>
                    <a:pt x="56" y="128"/>
                  </a:cubicBezTo>
                  <a:cubicBezTo>
                    <a:pt x="58" y="124"/>
                    <a:pt x="65" y="119"/>
                    <a:pt x="77" y="112"/>
                  </a:cubicBezTo>
                  <a:cubicBezTo>
                    <a:pt x="97" y="102"/>
                    <a:pt x="97" y="102"/>
                    <a:pt x="97" y="102"/>
                  </a:cubicBezTo>
                  <a:cubicBezTo>
                    <a:pt x="105" y="116"/>
                    <a:pt x="105" y="116"/>
                    <a:pt x="105" y="116"/>
                  </a:cubicBezTo>
                  <a:cubicBezTo>
                    <a:pt x="61" y="197"/>
                    <a:pt x="61" y="197"/>
                    <a:pt x="61" y="197"/>
                  </a:cubicBezTo>
                  <a:cubicBezTo>
                    <a:pt x="86" y="242"/>
                    <a:pt x="86" y="242"/>
                    <a:pt x="86" y="242"/>
                  </a:cubicBezTo>
                  <a:cubicBezTo>
                    <a:pt x="105" y="231"/>
                    <a:pt x="105" y="231"/>
                    <a:pt x="105" y="231"/>
                  </a:cubicBezTo>
                  <a:cubicBezTo>
                    <a:pt x="103" y="226"/>
                    <a:pt x="102" y="221"/>
                    <a:pt x="102" y="216"/>
                  </a:cubicBezTo>
                  <a:cubicBezTo>
                    <a:pt x="102" y="212"/>
                    <a:pt x="104" y="207"/>
                    <a:pt x="107" y="200"/>
                  </a:cubicBezTo>
                  <a:cubicBezTo>
                    <a:pt x="130" y="151"/>
                    <a:pt x="130" y="151"/>
                    <a:pt x="130" y="151"/>
                  </a:cubicBezTo>
                  <a:cubicBezTo>
                    <a:pt x="140" y="160"/>
                    <a:pt x="150" y="165"/>
                    <a:pt x="159" y="167"/>
                  </a:cubicBezTo>
                  <a:cubicBezTo>
                    <a:pt x="169" y="168"/>
                    <a:pt x="179" y="167"/>
                    <a:pt x="190" y="161"/>
                  </a:cubicBezTo>
                  <a:cubicBezTo>
                    <a:pt x="204" y="153"/>
                    <a:pt x="212" y="143"/>
                    <a:pt x="214" y="129"/>
                  </a:cubicBezTo>
                  <a:cubicBezTo>
                    <a:pt x="216" y="116"/>
                    <a:pt x="211" y="100"/>
                    <a:pt x="201" y="80"/>
                  </a:cubicBezTo>
                  <a:cubicBezTo>
                    <a:pt x="157" y="0"/>
                    <a:pt x="157" y="0"/>
                    <a:pt x="157" y="0"/>
                  </a:cubicBezTo>
                  <a:lnTo>
                    <a:pt x="137" y="11"/>
                  </a:ln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2" name="Freeform 18"/>
            <p:cNvSpPr>
              <a:spLocks/>
            </p:cNvSpPr>
            <p:nvPr/>
          </p:nvSpPr>
          <p:spPr bwMode="auto">
            <a:xfrm>
              <a:off x="3254797" y="1097591"/>
              <a:ext cx="58120" cy="51741"/>
            </a:xfrm>
            <a:custGeom>
              <a:avLst/>
              <a:gdLst>
                <a:gd name="T0" fmla="*/ 145 w 193"/>
                <a:gd name="T1" fmla="*/ 0 h 169"/>
                <a:gd name="T2" fmla="*/ 193 w 193"/>
                <a:gd name="T3" fmla="*/ 66 h 169"/>
                <a:gd name="T4" fmla="*/ 175 w 193"/>
                <a:gd name="T5" fmla="*/ 79 h 169"/>
                <a:gd name="T6" fmla="*/ 161 w 193"/>
                <a:gd name="T7" fmla="*/ 69 h 169"/>
                <a:gd name="T8" fmla="*/ 137 w 193"/>
                <a:gd name="T9" fmla="*/ 82 h 169"/>
                <a:gd name="T10" fmla="*/ 81 w 193"/>
                <a:gd name="T11" fmla="*/ 121 h 169"/>
                <a:gd name="T12" fmla="*/ 62 w 193"/>
                <a:gd name="T13" fmla="*/ 140 h 169"/>
                <a:gd name="T14" fmla="*/ 66 w 193"/>
                <a:gd name="T15" fmla="*/ 157 h 169"/>
                <a:gd name="T16" fmla="*/ 48 w 193"/>
                <a:gd name="T17" fmla="*/ 169 h 169"/>
                <a:gd name="T18" fmla="*/ 0 w 193"/>
                <a:gd name="T19" fmla="*/ 104 h 169"/>
                <a:gd name="T20" fmla="*/ 18 w 193"/>
                <a:gd name="T21" fmla="*/ 91 h 169"/>
                <a:gd name="T22" fmla="*/ 33 w 193"/>
                <a:gd name="T23" fmla="*/ 100 h 169"/>
                <a:gd name="T24" fmla="*/ 57 w 193"/>
                <a:gd name="T25" fmla="*/ 88 h 169"/>
                <a:gd name="T26" fmla="*/ 112 w 193"/>
                <a:gd name="T27" fmla="*/ 48 h 169"/>
                <a:gd name="T28" fmla="*/ 132 w 193"/>
                <a:gd name="T29" fmla="*/ 29 h 169"/>
                <a:gd name="T30" fmla="*/ 127 w 193"/>
                <a:gd name="T31" fmla="*/ 13 h 169"/>
                <a:gd name="T32" fmla="*/ 145 w 193"/>
                <a:gd name="T33"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3" h="169">
                  <a:moveTo>
                    <a:pt x="145" y="0"/>
                  </a:moveTo>
                  <a:cubicBezTo>
                    <a:pt x="193" y="66"/>
                    <a:pt x="193" y="66"/>
                    <a:pt x="193" y="66"/>
                  </a:cubicBezTo>
                  <a:cubicBezTo>
                    <a:pt x="175" y="79"/>
                    <a:pt x="175" y="79"/>
                    <a:pt x="175" y="79"/>
                  </a:cubicBezTo>
                  <a:cubicBezTo>
                    <a:pt x="170" y="72"/>
                    <a:pt x="166" y="69"/>
                    <a:pt x="161" y="69"/>
                  </a:cubicBezTo>
                  <a:cubicBezTo>
                    <a:pt x="156" y="69"/>
                    <a:pt x="148" y="74"/>
                    <a:pt x="137" y="82"/>
                  </a:cubicBezTo>
                  <a:cubicBezTo>
                    <a:pt x="81" y="121"/>
                    <a:pt x="81" y="121"/>
                    <a:pt x="81" y="121"/>
                  </a:cubicBezTo>
                  <a:cubicBezTo>
                    <a:pt x="70" y="130"/>
                    <a:pt x="63" y="136"/>
                    <a:pt x="62" y="140"/>
                  </a:cubicBezTo>
                  <a:cubicBezTo>
                    <a:pt x="60" y="145"/>
                    <a:pt x="62" y="150"/>
                    <a:pt x="66" y="157"/>
                  </a:cubicBezTo>
                  <a:cubicBezTo>
                    <a:pt x="48" y="169"/>
                    <a:pt x="48" y="169"/>
                    <a:pt x="48" y="169"/>
                  </a:cubicBezTo>
                  <a:cubicBezTo>
                    <a:pt x="0" y="104"/>
                    <a:pt x="0" y="104"/>
                    <a:pt x="0" y="104"/>
                  </a:cubicBezTo>
                  <a:cubicBezTo>
                    <a:pt x="18" y="91"/>
                    <a:pt x="18" y="91"/>
                    <a:pt x="18" y="91"/>
                  </a:cubicBezTo>
                  <a:cubicBezTo>
                    <a:pt x="23" y="97"/>
                    <a:pt x="28" y="100"/>
                    <a:pt x="33" y="100"/>
                  </a:cubicBezTo>
                  <a:cubicBezTo>
                    <a:pt x="37" y="100"/>
                    <a:pt x="45" y="96"/>
                    <a:pt x="57" y="88"/>
                  </a:cubicBezTo>
                  <a:cubicBezTo>
                    <a:pt x="112" y="48"/>
                    <a:pt x="112" y="48"/>
                    <a:pt x="112" y="48"/>
                  </a:cubicBezTo>
                  <a:cubicBezTo>
                    <a:pt x="124" y="40"/>
                    <a:pt x="130" y="34"/>
                    <a:pt x="132" y="29"/>
                  </a:cubicBezTo>
                  <a:cubicBezTo>
                    <a:pt x="133" y="25"/>
                    <a:pt x="132" y="20"/>
                    <a:pt x="127" y="13"/>
                  </a:cubicBezTo>
                  <a:lnTo>
                    <a:pt x="145" y="0"/>
                  </a:ln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3" name="Freeform 19"/>
            <p:cNvSpPr>
              <a:spLocks noEditPoints="1"/>
            </p:cNvSpPr>
            <p:nvPr/>
          </p:nvSpPr>
          <p:spPr bwMode="auto">
            <a:xfrm>
              <a:off x="3273934" y="1120272"/>
              <a:ext cx="65916" cy="65208"/>
            </a:xfrm>
            <a:custGeom>
              <a:avLst/>
              <a:gdLst>
                <a:gd name="T0" fmla="*/ 142 w 215"/>
                <a:gd name="T1" fmla="*/ 74 h 213"/>
                <a:gd name="T2" fmla="*/ 159 w 215"/>
                <a:gd name="T3" fmla="*/ 65 h 213"/>
                <a:gd name="T4" fmla="*/ 170 w 215"/>
                <a:gd name="T5" fmla="*/ 74 h 213"/>
                <a:gd name="T6" fmla="*/ 179 w 215"/>
                <a:gd name="T7" fmla="*/ 113 h 213"/>
                <a:gd name="T8" fmla="*/ 149 w 215"/>
                <a:gd name="T9" fmla="*/ 154 h 213"/>
                <a:gd name="T10" fmla="*/ 102 w 215"/>
                <a:gd name="T11" fmla="*/ 174 h 213"/>
                <a:gd name="T12" fmla="*/ 65 w 215"/>
                <a:gd name="T13" fmla="*/ 157 h 213"/>
                <a:gd name="T14" fmla="*/ 60 w 215"/>
                <a:gd name="T15" fmla="*/ 144 h 213"/>
                <a:gd name="T16" fmla="*/ 72 w 215"/>
                <a:gd name="T17" fmla="*/ 130 h 213"/>
                <a:gd name="T18" fmla="*/ 142 w 215"/>
                <a:gd name="T19" fmla="*/ 74 h 213"/>
                <a:gd name="T20" fmla="*/ 122 w 215"/>
                <a:gd name="T21" fmla="*/ 14 h 213"/>
                <a:gd name="T22" fmla="*/ 126 w 215"/>
                <a:gd name="T23" fmla="*/ 28 h 213"/>
                <a:gd name="T24" fmla="*/ 107 w 215"/>
                <a:gd name="T25" fmla="*/ 48 h 213"/>
                <a:gd name="T26" fmla="*/ 54 w 215"/>
                <a:gd name="T27" fmla="*/ 91 h 213"/>
                <a:gd name="T28" fmla="*/ 30 w 215"/>
                <a:gd name="T29" fmla="*/ 105 h 213"/>
                <a:gd name="T30" fmla="*/ 17 w 215"/>
                <a:gd name="T31" fmla="*/ 97 h 213"/>
                <a:gd name="T32" fmla="*/ 0 w 215"/>
                <a:gd name="T33" fmla="*/ 111 h 213"/>
                <a:gd name="T34" fmla="*/ 49 w 215"/>
                <a:gd name="T35" fmla="*/ 172 h 213"/>
                <a:gd name="T36" fmla="*/ 110 w 215"/>
                <a:gd name="T37" fmla="*/ 211 h 213"/>
                <a:gd name="T38" fmla="*/ 177 w 215"/>
                <a:gd name="T39" fmla="*/ 188 h 213"/>
                <a:gd name="T40" fmla="*/ 213 w 215"/>
                <a:gd name="T41" fmla="*/ 128 h 213"/>
                <a:gd name="T42" fmla="*/ 188 w 215"/>
                <a:gd name="T43" fmla="*/ 61 h 213"/>
                <a:gd name="T44" fmla="*/ 139 w 215"/>
                <a:gd name="T45" fmla="*/ 0 h 213"/>
                <a:gd name="T46" fmla="*/ 122 w 215"/>
                <a:gd name="T47" fmla="*/ 1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5" h="213">
                  <a:moveTo>
                    <a:pt x="142" y="74"/>
                  </a:moveTo>
                  <a:cubicBezTo>
                    <a:pt x="150" y="68"/>
                    <a:pt x="155" y="65"/>
                    <a:pt x="159" y="65"/>
                  </a:cubicBezTo>
                  <a:cubicBezTo>
                    <a:pt x="162" y="66"/>
                    <a:pt x="166" y="68"/>
                    <a:pt x="170" y="74"/>
                  </a:cubicBezTo>
                  <a:cubicBezTo>
                    <a:pt x="180" y="86"/>
                    <a:pt x="183" y="99"/>
                    <a:pt x="179" y="113"/>
                  </a:cubicBezTo>
                  <a:cubicBezTo>
                    <a:pt x="176" y="127"/>
                    <a:pt x="166" y="141"/>
                    <a:pt x="149" y="154"/>
                  </a:cubicBezTo>
                  <a:cubicBezTo>
                    <a:pt x="133" y="167"/>
                    <a:pt x="117" y="174"/>
                    <a:pt x="102" y="174"/>
                  </a:cubicBezTo>
                  <a:cubicBezTo>
                    <a:pt x="87" y="175"/>
                    <a:pt x="75" y="169"/>
                    <a:pt x="65" y="157"/>
                  </a:cubicBezTo>
                  <a:cubicBezTo>
                    <a:pt x="61" y="152"/>
                    <a:pt x="59" y="148"/>
                    <a:pt x="60" y="144"/>
                  </a:cubicBezTo>
                  <a:cubicBezTo>
                    <a:pt x="60" y="141"/>
                    <a:pt x="64" y="136"/>
                    <a:pt x="72" y="130"/>
                  </a:cubicBezTo>
                  <a:lnTo>
                    <a:pt x="142" y="74"/>
                  </a:lnTo>
                  <a:close/>
                  <a:moveTo>
                    <a:pt x="122" y="14"/>
                  </a:moveTo>
                  <a:cubicBezTo>
                    <a:pt x="126" y="20"/>
                    <a:pt x="128" y="24"/>
                    <a:pt x="126" y="28"/>
                  </a:cubicBezTo>
                  <a:cubicBezTo>
                    <a:pt x="125" y="33"/>
                    <a:pt x="119" y="39"/>
                    <a:pt x="107" y="48"/>
                  </a:cubicBezTo>
                  <a:cubicBezTo>
                    <a:pt x="54" y="91"/>
                    <a:pt x="54" y="91"/>
                    <a:pt x="54" y="91"/>
                  </a:cubicBezTo>
                  <a:cubicBezTo>
                    <a:pt x="43" y="100"/>
                    <a:pt x="35" y="105"/>
                    <a:pt x="30" y="105"/>
                  </a:cubicBezTo>
                  <a:cubicBezTo>
                    <a:pt x="26" y="106"/>
                    <a:pt x="21" y="103"/>
                    <a:pt x="17" y="97"/>
                  </a:cubicBezTo>
                  <a:cubicBezTo>
                    <a:pt x="0" y="111"/>
                    <a:pt x="0" y="111"/>
                    <a:pt x="0" y="111"/>
                  </a:cubicBezTo>
                  <a:cubicBezTo>
                    <a:pt x="49" y="172"/>
                    <a:pt x="49" y="172"/>
                    <a:pt x="49" y="172"/>
                  </a:cubicBezTo>
                  <a:cubicBezTo>
                    <a:pt x="68" y="195"/>
                    <a:pt x="88" y="208"/>
                    <a:pt x="110" y="211"/>
                  </a:cubicBezTo>
                  <a:cubicBezTo>
                    <a:pt x="132" y="213"/>
                    <a:pt x="154" y="206"/>
                    <a:pt x="177" y="188"/>
                  </a:cubicBezTo>
                  <a:cubicBezTo>
                    <a:pt x="199" y="170"/>
                    <a:pt x="211" y="150"/>
                    <a:pt x="213" y="128"/>
                  </a:cubicBezTo>
                  <a:cubicBezTo>
                    <a:pt x="215" y="107"/>
                    <a:pt x="207" y="84"/>
                    <a:pt x="188" y="61"/>
                  </a:cubicBezTo>
                  <a:cubicBezTo>
                    <a:pt x="139" y="0"/>
                    <a:pt x="139" y="0"/>
                    <a:pt x="139" y="0"/>
                  </a:cubicBezTo>
                  <a:lnTo>
                    <a:pt x="122" y="14"/>
                  </a:ln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4" name="Freeform 20"/>
            <p:cNvSpPr>
              <a:spLocks/>
            </p:cNvSpPr>
            <p:nvPr/>
          </p:nvSpPr>
          <p:spPr bwMode="auto">
            <a:xfrm>
              <a:off x="3340559" y="1179809"/>
              <a:ext cx="57411" cy="56702"/>
            </a:xfrm>
            <a:custGeom>
              <a:avLst/>
              <a:gdLst>
                <a:gd name="T0" fmla="*/ 170 w 189"/>
                <a:gd name="T1" fmla="*/ 52 h 186"/>
                <a:gd name="T2" fmla="*/ 179 w 189"/>
                <a:gd name="T3" fmla="*/ 45 h 186"/>
                <a:gd name="T4" fmla="*/ 189 w 189"/>
                <a:gd name="T5" fmla="*/ 53 h 186"/>
                <a:gd name="T6" fmla="*/ 166 w 189"/>
                <a:gd name="T7" fmla="*/ 117 h 186"/>
                <a:gd name="T8" fmla="*/ 149 w 189"/>
                <a:gd name="T9" fmla="*/ 112 h 186"/>
                <a:gd name="T10" fmla="*/ 152 w 189"/>
                <a:gd name="T11" fmla="*/ 70 h 186"/>
                <a:gd name="T12" fmla="*/ 136 w 189"/>
                <a:gd name="T13" fmla="*/ 42 h 186"/>
                <a:gd name="T14" fmla="*/ 100 w 189"/>
                <a:gd name="T15" fmla="*/ 37 h 186"/>
                <a:gd name="T16" fmla="*/ 60 w 189"/>
                <a:gd name="T17" fmla="*/ 70 h 186"/>
                <a:gd name="T18" fmla="*/ 39 w 189"/>
                <a:gd name="T19" fmla="*/ 117 h 186"/>
                <a:gd name="T20" fmla="*/ 55 w 189"/>
                <a:gd name="T21" fmla="*/ 152 h 186"/>
                <a:gd name="T22" fmla="*/ 86 w 189"/>
                <a:gd name="T23" fmla="*/ 161 h 186"/>
                <a:gd name="T24" fmla="*/ 122 w 189"/>
                <a:gd name="T25" fmla="*/ 153 h 186"/>
                <a:gd name="T26" fmla="*/ 132 w 189"/>
                <a:gd name="T27" fmla="*/ 172 h 186"/>
                <a:gd name="T28" fmla="*/ 81 w 189"/>
                <a:gd name="T29" fmla="*/ 186 h 186"/>
                <a:gd name="T30" fmla="*/ 35 w 189"/>
                <a:gd name="T31" fmla="*/ 168 h 186"/>
                <a:gd name="T32" fmla="*/ 2 w 189"/>
                <a:gd name="T33" fmla="*/ 111 h 186"/>
                <a:gd name="T34" fmla="*/ 24 w 189"/>
                <a:gd name="T35" fmla="*/ 43 h 186"/>
                <a:gd name="T36" fmla="*/ 83 w 189"/>
                <a:gd name="T37" fmla="*/ 5 h 186"/>
                <a:gd name="T38" fmla="*/ 147 w 189"/>
                <a:gd name="T39" fmla="*/ 20 h 186"/>
                <a:gd name="T40" fmla="*/ 160 w 189"/>
                <a:gd name="T41" fmla="*/ 34 h 186"/>
                <a:gd name="T42" fmla="*/ 170 w 189"/>
                <a:gd name="T43" fmla="*/ 5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9" h="186">
                  <a:moveTo>
                    <a:pt x="170" y="52"/>
                  </a:moveTo>
                  <a:cubicBezTo>
                    <a:pt x="179" y="45"/>
                    <a:pt x="179" y="45"/>
                    <a:pt x="179" y="45"/>
                  </a:cubicBezTo>
                  <a:cubicBezTo>
                    <a:pt x="189" y="53"/>
                    <a:pt x="189" y="53"/>
                    <a:pt x="189" y="53"/>
                  </a:cubicBezTo>
                  <a:cubicBezTo>
                    <a:pt x="166" y="117"/>
                    <a:pt x="166" y="117"/>
                    <a:pt x="166" y="117"/>
                  </a:cubicBezTo>
                  <a:cubicBezTo>
                    <a:pt x="149" y="112"/>
                    <a:pt x="149" y="112"/>
                    <a:pt x="149" y="112"/>
                  </a:cubicBezTo>
                  <a:cubicBezTo>
                    <a:pt x="154" y="96"/>
                    <a:pt x="154" y="82"/>
                    <a:pt x="152" y="70"/>
                  </a:cubicBezTo>
                  <a:cubicBezTo>
                    <a:pt x="150" y="57"/>
                    <a:pt x="145" y="48"/>
                    <a:pt x="136" y="42"/>
                  </a:cubicBezTo>
                  <a:cubicBezTo>
                    <a:pt x="126" y="34"/>
                    <a:pt x="113" y="32"/>
                    <a:pt x="100" y="37"/>
                  </a:cubicBezTo>
                  <a:cubicBezTo>
                    <a:pt x="86" y="42"/>
                    <a:pt x="72" y="53"/>
                    <a:pt x="60" y="70"/>
                  </a:cubicBezTo>
                  <a:cubicBezTo>
                    <a:pt x="47" y="87"/>
                    <a:pt x="40" y="102"/>
                    <a:pt x="39" y="117"/>
                  </a:cubicBezTo>
                  <a:cubicBezTo>
                    <a:pt x="39" y="131"/>
                    <a:pt x="44" y="143"/>
                    <a:pt x="55" y="152"/>
                  </a:cubicBezTo>
                  <a:cubicBezTo>
                    <a:pt x="63" y="158"/>
                    <a:pt x="73" y="161"/>
                    <a:pt x="86" y="161"/>
                  </a:cubicBezTo>
                  <a:cubicBezTo>
                    <a:pt x="98" y="161"/>
                    <a:pt x="110" y="158"/>
                    <a:pt x="122" y="153"/>
                  </a:cubicBezTo>
                  <a:cubicBezTo>
                    <a:pt x="132" y="172"/>
                    <a:pt x="132" y="172"/>
                    <a:pt x="132" y="172"/>
                  </a:cubicBezTo>
                  <a:cubicBezTo>
                    <a:pt x="114" y="181"/>
                    <a:pt x="97" y="186"/>
                    <a:pt x="81" y="186"/>
                  </a:cubicBezTo>
                  <a:cubicBezTo>
                    <a:pt x="65" y="185"/>
                    <a:pt x="49" y="179"/>
                    <a:pt x="35" y="168"/>
                  </a:cubicBezTo>
                  <a:cubicBezTo>
                    <a:pt x="15" y="153"/>
                    <a:pt x="3" y="134"/>
                    <a:pt x="2" y="111"/>
                  </a:cubicBezTo>
                  <a:cubicBezTo>
                    <a:pt x="0" y="88"/>
                    <a:pt x="7" y="65"/>
                    <a:pt x="24" y="43"/>
                  </a:cubicBezTo>
                  <a:cubicBezTo>
                    <a:pt x="41" y="22"/>
                    <a:pt x="60" y="9"/>
                    <a:pt x="83" y="5"/>
                  </a:cubicBezTo>
                  <a:cubicBezTo>
                    <a:pt x="107" y="0"/>
                    <a:pt x="127" y="6"/>
                    <a:pt x="147" y="20"/>
                  </a:cubicBezTo>
                  <a:cubicBezTo>
                    <a:pt x="152" y="24"/>
                    <a:pt x="156" y="28"/>
                    <a:pt x="160" y="34"/>
                  </a:cubicBezTo>
                  <a:cubicBezTo>
                    <a:pt x="164" y="39"/>
                    <a:pt x="167" y="45"/>
                    <a:pt x="170" y="52"/>
                  </a:cubicBez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5" name="Freeform 21"/>
            <p:cNvSpPr>
              <a:spLocks noEditPoints="1"/>
            </p:cNvSpPr>
            <p:nvPr/>
          </p:nvSpPr>
          <p:spPr bwMode="auto">
            <a:xfrm>
              <a:off x="3387338" y="1206743"/>
              <a:ext cx="55993" cy="57411"/>
            </a:xfrm>
            <a:custGeom>
              <a:avLst/>
              <a:gdLst>
                <a:gd name="T0" fmla="*/ 143 w 185"/>
                <a:gd name="T1" fmla="*/ 62 h 191"/>
                <a:gd name="T2" fmla="*/ 131 w 185"/>
                <a:gd name="T3" fmla="*/ 113 h 191"/>
                <a:gd name="T4" fmla="*/ 98 w 185"/>
                <a:gd name="T5" fmla="*/ 155 h 191"/>
                <a:gd name="T6" fmla="*/ 62 w 185"/>
                <a:gd name="T7" fmla="*/ 159 h 191"/>
                <a:gd name="T8" fmla="*/ 42 w 185"/>
                <a:gd name="T9" fmla="*/ 129 h 191"/>
                <a:gd name="T10" fmla="*/ 54 w 185"/>
                <a:gd name="T11" fmla="*/ 78 h 191"/>
                <a:gd name="T12" fmla="*/ 87 w 185"/>
                <a:gd name="T13" fmla="*/ 36 h 191"/>
                <a:gd name="T14" fmla="*/ 123 w 185"/>
                <a:gd name="T15" fmla="*/ 32 h 191"/>
                <a:gd name="T16" fmla="*/ 143 w 185"/>
                <a:gd name="T17" fmla="*/ 62 h 191"/>
                <a:gd name="T18" fmla="*/ 64 w 185"/>
                <a:gd name="T19" fmla="*/ 8 h 191"/>
                <a:gd name="T20" fmla="*/ 14 w 185"/>
                <a:gd name="T21" fmla="*/ 59 h 191"/>
                <a:gd name="T22" fmla="*/ 7 w 185"/>
                <a:gd name="T23" fmla="*/ 129 h 191"/>
                <a:gd name="T24" fmla="*/ 52 w 185"/>
                <a:gd name="T25" fmla="*/ 179 h 191"/>
                <a:gd name="T26" fmla="*/ 120 w 185"/>
                <a:gd name="T27" fmla="*/ 183 h 191"/>
                <a:gd name="T28" fmla="*/ 171 w 185"/>
                <a:gd name="T29" fmla="*/ 132 h 191"/>
                <a:gd name="T30" fmla="*/ 178 w 185"/>
                <a:gd name="T31" fmla="*/ 62 h 191"/>
                <a:gd name="T32" fmla="*/ 132 w 185"/>
                <a:gd name="T33" fmla="*/ 12 h 191"/>
                <a:gd name="T34" fmla="*/ 64 w 185"/>
                <a:gd name="T35" fmla="*/ 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5" h="191">
                  <a:moveTo>
                    <a:pt x="143" y="62"/>
                  </a:moveTo>
                  <a:cubicBezTo>
                    <a:pt x="144" y="76"/>
                    <a:pt x="140" y="93"/>
                    <a:pt x="131" y="113"/>
                  </a:cubicBezTo>
                  <a:cubicBezTo>
                    <a:pt x="121" y="133"/>
                    <a:pt x="110" y="147"/>
                    <a:pt x="98" y="155"/>
                  </a:cubicBezTo>
                  <a:cubicBezTo>
                    <a:pt x="86" y="163"/>
                    <a:pt x="74" y="164"/>
                    <a:pt x="62" y="159"/>
                  </a:cubicBezTo>
                  <a:cubicBezTo>
                    <a:pt x="50" y="153"/>
                    <a:pt x="43" y="143"/>
                    <a:pt x="42" y="129"/>
                  </a:cubicBezTo>
                  <a:cubicBezTo>
                    <a:pt x="41" y="115"/>
                    <a:pt x="45" y="98"/>
                    <a:pt x="54" y="78"/>
                  </a:cubicBezTo>
                  <a:cubicBezTo>
                    <a:pt x="64" y="58"/>
                    <a:pt x="75" y="44"/>
                    <a:pt x="87" y="36"/>
                  </a:cubicBezTo>
                  <a:cubicBezTo>
                    <a:pt x="99" y="28"/>
                    <a:pt x="111" y="27"/>
                    <a:pt x="123" y="32"/>
                  </a:cubicBezTo>
                  <a:cubicBezTo>
                    <a:pt x="135" y="38"/>
                    <a:pt x="141" y="48"/>
                    <a:pt x="143" y="62"/>
                  </a:cubicBezTo>
                  <a:close/>
                  <a:moveTo>
                    <a:pt x="64" y="8"/>
                  </a:moveTo>
                  <a:cubicBezTo>
                    <a:pt x="43" y="17"/>
                    <a:pt x="26" y="34"/>
                    <a:pt x="14" y="59"/>
                  </a:cubicBezTo>
                  <a:cubicBezTo>
                    <a:pt x="2" y="84"/>
                    <a:pt x="0" y="107"/>
                    <a:pt x="7" y="129"/>
                  </a:cubicBezTo>
                  <a:cubicBezTo>
                    <a:pt x="14" y="151"/>
                    <a:pt x="29" y="168"/>
                    <a:pt x="52" y="179"/>
                  </a:cubicBezTo>
                  <a:cubicBezTo>
                    <a:pt x="76" y="190"/>
                    <a:pt x="98" y="191"/>
                    <a:pt x="120" y="183"/>
                  </a:cubicBezTo>
                  <a:cubicBezTo>
                    <a:pt x="142" y="174"/>
                    <a:pt x="159" y="157"/>
                    <a:pt x="171" y="132"/>
                  </a:cubicBezTo>
                  <a:cubicBezTo>
                    <a:pt x="183" y="108"/>
                    <a:pt x="185" y="84"/>
                    <a:pt x="178" y="62"/>
                  </a:cubicBezTo>
                  <a:cubicBezTo>
                    <a:pt x="171" y="40"/>
                    <a:pt x="156" y="23"/>
                    <a:pt x="132" y="12"/>
                  </a:cubicBezTo>
                  <a:cubicBezTo>
                    <a:pt x="109" y="1"/>
                    <a:pt x="86" y="0"/>
                    <a:pt x="64" y="8"/>
                  </a:cubicBez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6" name="Freeform 22"/>
            <p:cNvSpPr>
              <a:spLocks noEditPoints="1"/>
            </p:cNvSpPr>
            <p:nvPr/>
          </p:nvSpPr>
          <p:spPr bwMode="auto">
            <a:xfrm>
              <a:off x="3436244" y="1222336"/>
              <a:ext cx="58829" cy="67334"/>
            </a:xfrm>
            <a:custGeom>
              <a:avLst/>
              <a:gdLst>
                <a:gd name="T0" fmla="*/ 97 w 193"/>
                <a:gd name="T1" fmla="*/ 60 h 220"/>
                <a:gd name="T2" fmla="*/ 106 w 193"/>
                <a:gd name="T3" fmla="*/ 43 h 220"/>
                <a:gd name="T4" fmla="*/ 122 w 193"/>
                <a:gd name="T5" fmla="*/ 44 h 220"/>
                <a:gd name="T6" fmla="*/ 144 w 193"/>
                <a:gd name="T7" fmla="*/ 58 h 220"/>
                <a:gd name="T8" fmla="*/ 147 w 193"/>
                <a:gd name="T9" fmla="*/ 80 h 220"/>
                <a:gd name="T10" fmla="*/ 131 w 193"/>
                <a:gd name="T11" fmla="*/ 97 h 220"/>
                <a:gd name="T12" fmla="*/ 96 w 193"/>
                <a:gd name="T13" fmla="*/ 93 h 220"/>
                <a:gd name="T14" fmla="*/ 91 w 193"/>
                <a:gd name="T15" fmla="*/ 92 h 220"/>
                <a:gd name="T16" fmla="*/ 88 w 193"/>
                <a:gd name="T17" fmla="*/ 91 h 220"/>
                <a:gd name="T18" fmla="*/ 97 w 193"/>
                <a:gd name="T19" fmla="*/ 60 h 220"/>
                <a:gd name="T20" fmla="*/ 45 w 193"/>
                <a:gd name="T21" fmla="*/ 21 h 220"/>
                <a:gd name="T22" fmla="*/ 58 w 193"/>
                <a:gd name="T23" fmla="*/ 31 h 220"/>
                <a:gd name="T24" fmla="*/ 54 w 193"/>
                <a:gd name="T25" fmla="*/ 58 h 220"/>
                <a:gd name="T26" fmla="*/ 34 w 193"/>
                <a:gd name="T27" fmla="*/ 123 h 220"/>
                <a:gd name="T28" fmla="*/ 23 w 193"/>
                <a:gd name="T29" fmla="*/ 147 h 220"/>
                <a:gd name="T30" fmla="*/ 6 w 193"/>
                <a:gd name="T31" fmla="*/ 148 h 220"/>
                <a:gd name="T32" fmla="*/ 0 w 193"/>
                <a:gd name="T33" fmla="*/ 169 h 220"/>
                <a:gd name="T34" fmla="*/ 77 w 193"/>
                <a:gd name="T35" fmla="*/ 192 h 220"/>
                <a:gd name="T36" fmla="*/ 83 w 193"/>
                <a:gd name="T37" fmla="*/ 171 h 220"/>
                <a:gd name="T38" fmla="*/ 70 w 193"/>
                <a:gd name="T39" fmla="*/ 161 h 220"/>
                <a:gd name="T40" fmla="*/ 74 w 193"/>
                <a:gd name="T41" fmla="*/ 135 h 220"/>
                <a:gd name="T42" fmla="*/ 81 w 193"/>
                <a:gd name="T43" fmla="*/ 114 h 220"/>
                <a:gd name="T44" fmla="*/ 96 w 193"/>
                <a:gd name="T45" fmla="*/ 118 h 220"/>
                <a:gd name="T46" fmla="*/ 123 w 193"/>
                <a:gd name="T47" fmla="*/ 206 h 220"/>
                <a:gd name="T48" fmla="*/ 172 w 193"/>
                <a:gd name="T49" fmla="*/ 220 h 220"/>
                <a:gd name="T50" fmla="*/ 179 w 193"/>
                <a:gd name="T51" fmla="*/ 200 h 220"/>
                <a:gd name="T52" fmla="*/ 166 w 193"/>
                <a:gd name="T53" fmla="*/ 192 h 220"/>
                <a:gd name="T54" fmla="*/ 158 w 193"/>
                <a:gd name="T55" fmla="*/ 177 h 220"/>
                <a:gd name="T56" fmla="*/ 139 w 193"/>
                <a:gd name="T57" fmla="*/ 125 h 220"/>
                <a:gd name="T58" fmla="*/ 172 w 193"/>
                <a:gd name="T59" fmla="*/ 117 h 220"/>
                <a:gd name="T60" fmla="*/ 189 w 193"/>
                <a:gd name="T61" fmla="*/ 91 h 220"/>
                <a:gd name="T62" fmla="*/ 183 w 193"/>
                <a:gd name="T63" fmla="*/ 52 h 220"/>
                <a:gd name="T64" fmla="*/ 139 w 193"/>
                <a:gd name="T65" fmla="*/ 26 h 220"/>
                <a:gd name="T66" fmla="*/ 51 w 193"/>
                <a:gd name="T67" fmla="*/ 0 h 220"/>
                <a:gd name="T68" fmla="*/ 45 w 193"/>
                <a:gd name="T69" fmla="*/ 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220">
                  <a:moveTo>
                    <a:pt x="97" y="60"/>
                  </a:moveTo>
                  <a:cubicBezTo>
                    <a:pt x="100" y="51"/>
                    <a:pt x="103" y="45"/>
                    <a:pt x="106" y="43"/>
                  </a:cubicBezTo>
                  <a:cubicBezTo>
                    <a:pt x="109" y="42"/>
                    <a:pt x="114" y="42"/>
                    <a:pt x="122" y="44"/>
                  </a:cubicBezTo>
                  <a:cubicBezTo>
                    <a:pt x="132" y="47"/>
                    <a:pt x="140" y="52"/>
                    <a:pt x="144" y="58"/>
                  </a:cubicBezTo>
                  <a:cubicBezTo>
                    <a:pt x="149" y="64"/>
                    <a:pt x="150" y="72"/>
                    <a:pt x="147" y="80"/>
                  </a:cubicBezTo>
                  <a:cubicBezTo>
                    <a:pt x="145" y="89"/>
                    <a:pt x="139" y="94"/>
                    <a:pt x="131" y="97"/>
                  </a:cubicBezTo>
                  <a:cubicBezTo>
                    <a:pt x="122" y="99"/>
                    <a:pt x="111" y="98"/>
                    <a:pt x="96" y="93"/>
                  </a:cubicBezTo>
                  <a:cubicBezTo>
                    <a:pt x="94" y="93"/>
                    <a:pt x="92" y="92"/>
                    <a:pt x="91" y="92"/>
                  </a:cubicBezTo>
                  <a:cubicBezTo>
                    <a:pt x="90" y="91"/>
                    <a:pt x="89" y="91"/>
                    <a:pt x="88" y="91"/>
                  </a:cubicBezTo>
                  <a:lnTo>
                    <a:pt x="97" y="60"/>
                  </a:lnTo>
                  <a:close/>
                  <a:moveTo>
                    <a:pt x="45" y="21"/>
                  </a:moveTo>
                  <a:cubicBezTo>
                    <a:pt x="52" y="23"/>
                    <a:pt x="57" y="27"/>
                    <a:pt x="58" y="31"/>
                  </a:cubicBezTo>
                  <a:cubicBezTo>
                    <a:pt x="59" y="35"/>
                    <a:pt x="58" y="44"/>
                    <a:pt x="54" y="58"/>
                  </a:cubicBezTo>
                  <a:cubicBezTo>
                    <a:pt x="34" y="123"/>
                    <a:pt x="34" y="123"/>
                    <a:pt x="34" y="123"/>
                  </a:cubicBezTo>
                  <a:cubicBezTo>
                    <a:pt x="30" y="136"/>
                    <a:pt x="26" y="144"/>
                    <a:pt x="23" y="147"/>
                  </a:cubicBezTo>
                  <a:cubicBezTo>
                    <a:pt x="19" y="150"/>
                    <a:pt x="14" y="150"/>
                    <a:pt x="6" y="148"/>
                  </a:cubicBezTo>
                  <a:cubicBezTo>
                    <a:pt x="0" y="169"/>
                    <a:pt x="0" y="169"/>
                    <a:pt x="0" y="169"/>
                  </a:cubicBezTo>
                  <a:cubicBezTo>
                    <a:pt x="77" y="192"/>
                    <a:pt x="77" y="192"/>
                    <a:pt x="77" y="192"/>
                  </a:cubicBezTo>
                  <a:cubicBezTo>
                    <a:pt x="83" y="171"/>
                    <a:pt x="83" y="171"/>
                    <a:pt x="83" y="171"/>
                  </a:cubicBezTo>
                  <a:cubicBezTo>
                    <a:pt x="76" y="169"/>
                    <a:pt x="72" y="166"/>
                    <a:pt x="70" y="161"/>
                  </a:cubicBezTo>
                  <a:cubicBezTo>
                    <a:pt x="69" y="157"/>
                    <a:pt x="70" y="148"/>
                    <a:pt x="74" y="135"/>
                  </a:cubicBezTo>
                  <a:cubicBezTo>
                    <a:pt x="81" y="114"/>
                    <a:pt x="81" y="114"/>
                    <a:pt x="81" y="114"/>
                  </a:cubicBezTo>
                  <a:cubicBezTo>
                    <a:pt x="96" y="118"/>
                    <a:pt x="96" y="118"/>
                    <a:pt x="96" y="118"/>
                  </a:cubicBezTo>
                  <a:cubicBezTo>
                    <a:pt x="123" y="206"/>
                    <a:pt x="123" y="206"/>
                    <a:pt x="123" y="206"/>
                  </a:cubicBezTo>
                  <a:cubicBezTo>
                    <a:pt x="172" y="220"/>
                    <a:pt x="172" y="220"/>
                    <a:pt x="172" y="220"/>
                  </a:cubicBezTo>
                  <a:cubicBezTo>
                    <a:pt x="179" y="200"/>
                    <a:pt x="179" y="200"/>
                    <a:pt x="179" y="200"/>
                  </a:cubicBezTo>
                  <a:cubicBezTo>
                    <a:pt x="173" y="198"/>
                    <a:pt x="169" y="195"/>
                    <a:pt x="166" y="192"/>
                  </a:cubicBezTo>
                  <a:cubicBezTo>
                    <a:pt x="163" y="188"/>
                    <a:pt x="160" y="184"/>
                    <a:pt x="158" y="177"/>
                  </a:cubicBezTo>
                  <a:cubicBezTo>
                    <a:pt x="139" y="125"/>
                    <a:pt x="139" y="125"/>
                    <a:pt x="139" y="125"/>
                  </a:cubicBezTo>
                  <a:cubicBezTo>
                    <a:pt x="153" y="125"/>
                    <a:pt x="163" y="122"/>
                    <a:pt x="172" y="117"/>
                  </a:cubicBezTo>
                  <a:cubicBezTo>
                    <a:pt x="179" y="111"/>
                    <a:pt x="185" y="103"/>
                    <a:pt x="189" y="91"/>
                  </a:cubicBezTo>
                  <a:cubicBezTo>
                    <a:pt x="193" y="76"/>
                    <a:pt x="191" y="62"/>
                    <a:pt x="183" y="52"/>
                  </a:cubicBezTo>
                  <a:cubicBezTo>
                    <a:pt x="175" y="41"/>
                    <a:pt x="160" y="33"/>
                    <a:pt x="139" y="26"/>
                  </a:cubicBezTo>
                  <a:cubicBezTo>
                    <a:pt x="51" y="0"/>
                    <a:pt x="51" y="0"/>
                    <a:pt x="51" y="0"/>
                  </a:cubicBezTo>
                  <a:lnTo>
                    <a:pt x="45" y="21"/>
                  </a:ln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7" name="Freeform 23"/>
            <p:cNvSpPr>
              <a:spLocks noEditPoints="1"/>
            </p:cNvSpPr>
            <p:nvPr/>
          </p:nvSpPr>
          <p:spPr bwMode="auto">
            <a:xfrm>
              <a:off x="3497199" y="1237220"/>
              <a:ext cx="50323" cy="56702"/>
            </a:xfrm>
            <a:custGeom>
              <a:avLst/>
              <a:gdLst>
                <a:gd name="T0" fmla="*/ 76 w 164"/>
                <a:gd name="T1" fmla="*/ 51 h 185"/>
                <a:gd name="T2" fmla="*/ 82 w 164"/>
                <a:gd name="T3" fmla="*/ 34 h 185"/>
                <a:gd name="T4" fmla="*/ 94 w 164"/>
                <a:gd name="T5" fmla="*/ 31 h 185"/>
                <a:gd name="T6" fmla="*/ 115 w 164"/>
                <a:gd name="T7" fmla="*/ 42 h 185"/>
                <a:gd name="T8" fmla="*/ 120 w 164"/>
                <a:gd name="T9" fmla="*/ 64 h 185"/>
                <a:gd name="T10" fmla="*/ 108 w 164"/>
                <a:gd name="T11" fmla="*/ 86 h 185"/>
                <a:gd name="T12" fmla="*/ 79 w 164"/>
                <a:gd name="T13" fmla="*/ 90 h 185"/>
                <a:gd name="T14" fmla="*/ 75 w 164"/>
                <a:gd name="T15" fmla="*/ 90 h 185"/>
                <a:gd name="T16" fmla="*/ 71 w 164"/>
                <a:gd name="T17" fmla="*/ 89 h 185"/>
                <a:gd name="T18" fmla="*/ 76 w 164"/>
                <a:gd name="T19" fmla="*/ 51 h 185"/>
                <a:gd name="T20" fmla="*/ 20 w 164"/>
                <a:gd name="T21" fmla="*/ 22 h 185"/>
                <a:gd name="T22" fmla="*/ 33 w 164"/>
                <a:gd name="T23" fmla="*/ 29 h 185"/>
                <a:gd name="T24" fmla="*/ 33 w 164"/>
                <a:gd name="T25" fmla="*/ 57 h 185"/>
                <a:gd name="T26" fmla="*/ 25 w 164"/>
                <a:gd name="T27" fmla="*/ 124 h 185"/>
                <a:gd name="T28" fmla="*/ 18 w 164"/>
                <a:gd name="T29" fmla="*/ 150 h 185"/>
                <a:gd name="T30" fmla="*/ 3 w 164"/>
                <a:gd name="T31" fmla="*/ 154 h 185"/>
                <a:gd name="T32" fmla="*/ 0 w 164"/>
                <a:gd name="T33" fmla="*/ 175 h 185"/>
                <a:gd name="T34" fmla="*/ 78 w 164"/>
                <a:gd name="T35" fmla="*/ 185 h 185"/>
                <a:gd name="T36" fmla="*/ 80 w 164"/>
                <a:gd name="T37" fmla="*/ 164 h 185"/>
                <a:gd name="T38" fmla="*/ 67 w 164"/>
                <a:gd name="T39" fmla="*/ 156 h 185"/>
                <a:gd name="T40" fmla="*/ 66 w 164"/>
                <a:gd name="T41" fmla="*/ 129 h 185"/>
                <a:gd name="T42" fmla="*/ 69 w 164"/>
                <a:gd name="T43" fmla="*/ 111 h 185"/>
                <a:gd name="T44" fmla="*/ 96 w 164"/>
                <a:gd name="T45" fmla="*/ 114 h 185"/>
                <a:gd name="T46" fmla="*/ 142 w 164"/>
                <a:gd name="T47" fmla="*/ 107 h 185"/>
                <a:gd name="T48" fmla="*/ 162 w 164"/>
                <a:gd name="T49" fmla="*/ 71 h 185"/>
                <a:gd name="T50" fmla="*/ 151 w 164"/>
                <a:gd name="T51" fmla="*/ 30 h 185"/>
                <a:gd name="T52" fmla="*/ 107 w 164"/>
                <a:gd name="T53" fmla="*/ 11 h 185"/>
                <a:gd name="T54" fmla="*/ 22 w 164"/>
                <a:gd name="T55" fmla="*/ 0 h 185"/>
                <a:gd name="T56" fmla="*/ 20 w 164"/>
                <a:gd name="T57" fmla="*/ 2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4" h="185">
                  <a:moveTo>
                    <a:pt x="76" y="51"/>
                  </a:moveTo>
                  <a:cubicBezTo>
                    <a:pt x="77" y="42"/>
                    <a:pt x="79" y="36"/>
                    <a:pt x="82" y="34"/>
                  </a:cubicBezTo>
                  <a:cubicBezTo>
                    <a:pt x="84" y="31"/>
                    <a:pt x="88" y="30"/>
                    <a:pt x="94" y="31"/>
                  </a:cubicBezTo>
                  <a:cubicBezTo>
                    <a:pt x="103" y="32"/>
                    <a:pt x="110" y="36"/>
                    <a:pt x="115" y="42"/>
                  </a:cubicBezTo>
                  <a:cubicBezTo>
                    <a:pt x="119" y="47"/>
                    <a:pt x="121" y="55"/>
                    <a:pt x="120" y="64"/>
                  </a:cubicBezTo>
                  <a:cubicBezTo>
                    <a:pt x="119" y="74"/>
                    <a:pt x="114" y="82"/>
                    <a:pt x="108" y="86"/>
                  </a:cubicBezTo>
                  <a:cubicBezTo>
                    <a:pt x="101" y="91"/>
                    <a:pt x="91" y="92"/>
                    <a:pt x="79" y="90"/>
                  </a:cubicBezTo>
                  <a:cubicBezTo>
                    <a:pt x="77" y="90"/>
                    <a:pt x="76" y="90"/>
                    <a:pt x="75" y="90"/>
                  </a:cubicBezTo>
                  <a:cubicBezTo>
                    <a:pt x="73" y="90"/>
                    <a:pt x="72" y="89"/>
                    <a:pt x="71" y="89"/>
                  </a:cubicBezTo>
                  <a:lnTo>
                    <a:pt x="76" y="51"/>
                  </a:lnTo>
                  <a:close/>
                  <a:moveTo>
                    <a:pt x="20" y="22"/>
                  </a:moveTo>
                  <a:cubicBezTo>
                    <a:pt x="26" y="23"/>
                    <a:pt x="31" y="25"/>
                    <a:pt x="33" y="29"/>
                  </a:cubicBezTo>
                  <a:cubicBezTo>
                    <a:pt x="35" y="33"/>
                    <a:pt x="35" y="42"/>
                    <a:pt x="33" y="57"/>
                  </a:cubicBezTo>
                  <a:cubicBezTo>
                    <a:pt x="25" y="124"/>
                    <a:pt x="25" y="124"/>
                    <a:pt x="25" y="124"/>
                  </a:cubicBezTo>
                  <a:cubicBezTo>
                    <a:pt x="23" y="138"/>
                    <a:pt x="21" y="147"/>
                    <a:pt x="18" y="150"/>
                  </a:cubicBezTo>
                  <a:cubicBezTo>
                    <a:pt x="15" y="153"/>
                    <a:pt x="10" y="155"/>
                    <a:pt x="3" y="154"/>
                  </a:cubicBezTo>
                  <a:cubicBezTo>
                    <a:pt x="0" y="175"/>
                    <a:pt x="0" y="175"/>
                    <a:pt x="0" y="175"/>
                  </a:cubicBezTo>
                  <a:cubicBezTo>
                    <a:pt x="78" y="185"/>
                    <a:pt x="78" y="185"/>
                    <a:pt x="78" y="185"/>
                  </a:cubicBezTo>
                  <a:cubicBezTo>
                    <a:pt x="80" y="164"/>
                    <a:pt x="80" y="164"/>
                    <a:pt x="80" y="164"/>
                  </a:cubicBezTo>
                  <a:cubicBezTo>
                    <a:pt x="73" y="162"/>
                    <a:pt x="69" y="160"/>
                    <a:pt x="67" y="156"/>
                  </a:cubicBezTo>
                  <a:cubicBezTo>
                    <a:pt x="65" y="152"/>
                    <a:pt x="64" y="143"/>
                    <a:pt x="66" y="129"/>
                  </a:cubicBezTo>
                  <a:cubicBezTo>
                    <a:pt x="69" y="111"/>
                    <a:pt x="69" y="111"/>
                    <a:pt x="69" y="111"/>
                  </a:cubicBezTo>
                  <a:cubicBezTo>
                    <a:pt x="96" y="114"/>
                    <a:pt x="96" y="114"/>
                    <a:pt x="96" y="114"/>
                  </a:cubicBezTo>
                  <a:cubicBezTo>
                    <a:pt x="116" y="117"/>
                    <a:pt x="131" y="115"/>
                    <a:pt x="142" y="107"/>
                  </a:cubicBezTo>
                  <a:cubicBezTo>
                    <a:pt x="153" y="100"/>
                    <a:pt x="159" y="88"/>
                    <a:pt x="162" y="71"/>
                  </a:cubicBezTo>
                  <a:cubicBezTo>
                    <a:pt x="164" y="54"/>
                    <a:pt x="160" y="40"/>
                    <a:pt x="151" y="30"/>
                  </a:cubicBezTo>
                  <a:cubicBezTo>
                    <a:pt x="142" y="19"/>
                    <a:pt x="127" y="13"/>
                    <a:pt x="107" y="11"/>
                  </a:cubicBezTo>
                  <a:cubicBezTo>
                    <a:pt x="22" y="0"/>
                    <a:pt x="22" y="0"/>
                    <a:pt x="22" y="0"/>
                  </a:cubicBezTo>
                  <a:lnTo>
                    <a:pt x="20" y="22"/>
                  </a:ln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8" name="Freeform 24"/>
            <p:cNvSpPr>
              <a:spLocks noEditPoints="1"/>
            </p:cNvSpPr>
            <p:nvPr/>
          </p:nvSpPr>
          <p:spPr bwMode="auto">
            <a:xfrm>
              <a:off x="3548231" y="1241473"/>
              <a:ext cx="53867" cy="56702"/>
            </a:xfrm>
            <a:custGeom>
              <a:avLst/>
              <a:gdLst>
                <a:gd name="T0" fmla="*/ 117 w 176"/>
                <a:gd name="T1" fmla="*/ 40 h 186"/>
                <a:gd name="T2" fmla="*/ 130 w 176"/>
                <a:gd name="T3" fmla="*/ 92 h 186"/>
                <a:gd name="T4" fmla="*/ 121 w 176"/>
                <a:gd name="T5" fmla="*/ 143 h 186"/>
                <a:gd name="T6" fmla="*/ 91 w 176"/>
                <a:gd name="T7" fmla="*/ 163 h 186"/>
                <a:gd name="T8" fmla="*/ 59 w 176"/>
                <a:gd name="T9" fmla="*/ 146 h 186"/>
                <a:gd name="T10" fmla="*/ 46 w 176"/>
                <a:gd name="T11" fmla="*/ 95 h 186"/>
                <a:gd name="T12" fmla="*/ 55 w 176"/>
                <a:gd name="T13" fmla="*/ 43 h 186"/>
                <a:gd name="T14" fmla="*/ 85 w 176"/>
                <a:gd name="T15" fmla="*/ 23 h 186"/>
                <a:gd name="T16" fmla="*/ 117 w 176"/>
                <a:gd name="T17" fmla="*/ 40 h 186"/>
                <a:gd name="T18" fmla="*/ 23 w 176"/>
                <a:gd name="T19" fmla="*/ 29 h 186"/>
                <a:gd name="T20" fmla="*/ 1 w 176"/>
                <a:gd name="T21" fmla="*/ 96 h 186"/>
                <a:gd name="T22" fmla="*/ 28 w 176"/>
                <a:gd name="T23" fmla="*/ 162 h 186"/>
                <a:gd name="T24" fmla="*/ 92 w 176"/>
                <a:gd name="T25" fmla="*/ 185 h 186"/>
                <a:gd name="T26" fmla="*/ 153 w 176"/>
                <a:gd name="T27" fmla="*/ 158 h 186"/>
                <a:gd name="T28" fmla="*/ 175 w 176"/>
                <a:gd name="T29" fmla="*/ 90 h 186"/>
                <a:gd name="T30" fmla="*/ 148 w 176"/>
                <a:gd name="T31" fmla="*/ 24 h 186"/>
                <a:gd name="T32" fmla="*/ 84 w 176"/>
                <a:gd name="T33" fmla="*/ 1 h 186"/>
                <a:gd name="T34" fmla="*/ 23 w 176"/>
                <a:gd name="T35" fmla="*/ 2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6" h="186">
                  <a:moveTo>
                    <a:pt x="117" y="40"/>
                  </a:moveTo>
                  <a:cubicBezTo>
                    <a:pt x="125" y="52"/>
                    <a:pt x="129" y="69"/>
                    <a:pt x="130" y="92"/>
                  </a:cubicBezTo>
                  <a:cubicBezTo>
                    <a:pt x="131" y="114"/>
                    <a:pt x="128" y="131"/>
                    <a:pt x="121" y="143"/>
                  </a:cubicBezTo>
                  <a:cubicBezTo>
                    <a:pt x="114" y="156"/>
                    <a:pt x="104" y="162"/>
                    <a:pt x="91" y="163"/>
                  </a:cubicBezTo>
                  <a:cubicBezTo>
                    <a:pt x="77" y="163"/>
                    <a:pt x="67" y="158"/>
                    <a:pt x="59" y="146"/>
                  </a:cubicBezTo>
                  <a:cubicBezTo>
                    <a:pt x="51" y="134"/>
                    <a:pt x="47" y="117"/>
                    <a:pt x="46" y="95"/>
                  </a:cubicBezTo>
                  <a:cubicBezTo>
                    <a:pt x="45" y="73"/>
                    <a:pt x="48" y="55"/>
                    <a:pt x="55" y="43"/>
                  </a:cubicBezTo>
                  <a:cubicBezTo>
                    <a:pt x="62" y="30"/>
                    <a:pt x="72" y="24"/>
                    <a:pt x="85" y="23"/>
                  </a:cubicBezTo>
                  <a:cubicBezTo>
                    <a:pt x="99" y="23"/>
                    <a:pt x="109" y="28"/>
                    <a:pt x="117" y="40"/>
                  </a:cubicBezTo>
                  <a:close/>
                  <a:moveTo>
                    <a:pt x="23" y="29"/>
                  </a:moveTo>
                  <a:cubicBezTo>
                    <a:pt x="7" y="46"/>
                    <a:pt x="0" y="69"/>
                    <a:pt x="1" y="96"/>
                  </a:cubicBezTo>
                  <a:cubicBezTo>
                    <a:pt x="2" y="124"/>
                    <a:pt x="11" y="146"/>
                    <a:pt x="28" y="162"/>
                  </a:cubicBezTo>
                  <a:cubicBezTo>
                    <a:pt x="44" y="179"/>
                    <a:pt x="65" y="186"/>
                    <a:pt x="92" y="185"/>
                  </a:cubicBezTo>
                  <a:cubicBezTo>
                    <a:pt x="117" y="185"/>
                    <a:pt x="138" y="175"/>
                    <a:pt x="153" y="158"/>
                  </a:cubicBezTo>
                  <a:cubicBezTo>
                    <a:pt x="169" y="140"/>
                    <a:pt x="176" y="118"/>
                    <a:pt x="175" y="90"/>
                  </a:cubicBezTo>
                  <a:cubicBezTo>
                    <a:pt x="174" y="62"/>
                    <a:pt x="165" y="40"/>
                    <a:pt x="148" y="24"/>
                  </a:cubicBezTo>
                  <a:cubicBezTo>
                    <a:pt x="132" y="8"/>
                    <a:pt x="110" y="0"/>
                    <a:pt x="84" y="1"/>
                  </a:cubicBezTo>
                  <a:cubicBezTo>
                    <a:pt x="59" y="2"/>
                    <a:pt x="38" y="11"/>
                    <a:pt x="23" y="29"/>
                  </a:cubicBez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9" name="Freeform 25"/>
            <p:cNvSpPr>
              <a:spLocks noEditPoints="1"/>
            </p:cNvSpPr>
            <p:nvPr/>
          </p:nvSpPr>
          <p:spPr bwMode="auto">
            <a:xfrm>
              <a:off x="3599972" y="1235803"/>
              <a:ext cx="62372" cy="58829"/>
            </a:xfrm>
            <a:custGeom>
              <a:avLst/>
              <a:gdLst>
                <a:gd name="T0" fmla="*/ 68 w 207"/>
                <a:gd name="T1" fmla="*/ 52 h 193"/>
                <a:gd name="T2" fmla="*/ 69 w 207"/>
                <a:gd name="T3" fmla="*/ 34 h 193"/>
                <a:gd name="T4" fmla="*/ 83 w 207"/>
                <a:gd name="T5" fmla="*/ 27 h 193"/>
                <a:gd name="T6" fmla="*/ 110 w 207"/>
                <a:gd name="T7" fmla="*/ 30 h 193"/>
                <a:gd name="T8" fmla="*/ 122 w 207"/>
                <a:gd name="T9" fmla="*/ 48 h 193"/>
                <a:gd name="T10" fmla="*/ 115 w 207"/>
                <a:gd name="T11" fmla="*/ 71 h 193"/>
                <a:gd name="T12" fmla="*/ 82 w 207"/>
                <a:gd name="T13" fmla="*/ 83 h 193"/>
                <a:gd name="T14" fmla="*/ 77 w 207"/>
                <a:gd name="T15" fmla="*/ 84 h 193"/>
                <a:gd name="T16" fmla="*/ 73 w 207"/>
                <a:gd name="T17" fmla="*/ 84 h 193"/>
                <a:gd name="T18" fmla="*/ 68 w 207"/>
                <a:gd name="T19" fmla="*/ 52 h 193"/>
                <a:gd name="T20" fmla="*/ 4 w 207"/>
                <a:gd name="T21" fmla="*/ 40 h 193"/>
                <a:gd name="T22" fmla="*/ 20 w 207"/>
                <a:gd name="T23" fmla="*/ 44 h 193"/>
                <a:gd name="T24" fmla="*/ 28 w 207"/>
                <a:gd name="T25" fmla="*/ 69 h 193"/>
                <a:gd name="T26" fmla="*/ 40 w 207"/>
                <a:gd name="T27" fmla="*/ 136 h 193"/>
                <a:gd name="T28" fmla="*/ 40 w 207"/>
                <a:gd name="T29" fmla="*/ 163 h 193"/>
                <a:gd name="T30" fmla="*/ 26 w 207"/>
                <a:gd name="T31" fmla="*/ 171 h 193"/>
                <a:gd name="T32" fmla="*/ 29 w 207"/>
                <a:gd name="T33" fmla="*/ 193 h 193"/>
                <a:gd name="T34" fmla="*/ 109 w 207"/>
                <a:gd name="T35" fmla="*/ 180 h 193"/>
                <a:gd name="T36" fmla="*/ 105 w 207"/>
                <a:gd name="T37" fmla="*/ 159 h 193"/>
                <a:gd name="T38" fmla="*/ 89 w 207"/>
                <a:gd name="T39" fmla="*/ 155 h 193"/>
                <a:gd name="T40" fmla="*/ 81 w 207"/>
                <a:gd name="T41" fmla="*/ 129 h 193"/>
                <a:gd name="T42" fmla="*/ 77 w 207"/>
                <a:gd name="T43" fmla="*/ 108 h 193"/>
                <a:gd name="T44" fmla="*/ 93 w 207"/>
                <a:gd name="T45" fmla="*/ 105 h 193"/>
                <a:gd name="T46" fmla="*/ 156 w 207"/>
                <a:gd name="T47" fmla="*/ 173 h 193"/>
                <a:gd name="T48" fmla="*/ 207 w 207"/>
                <a:gd name="T49" fmla="*/ 164 h 193"/>
                <a:gd name="T50" fmla="*/ 204 w 207"/>
                <a:gd name="T51" fmla="*/ 143 h 193"/>
                <a:gd name="T52" fmla="*/ 188 w 207"/>
                <a:gd name="T53" fmla="*/ 141 h 193"/>
                <a:gd name="T54" fmla="*/ 175 w 207"/>
                <a:gd name="T55" fmla="*/ 131 h 193"/>
                <a:gd name="T56" fmla="*/ 135 w 207"/>
                <a:gd name="T57" fmla="*/ 93 h 193"/>
                <a:gd name="T58" fmla="*/ 160 w 207"/>
                <a:gd name="T59" fmla="*/ 71 h 193"/>
                <a:gd name="T60" fmla="*/ 164 w 207"/>
                <a:gd name="T61" fmla="*/ 41 h 193"/>
                <a:gd name="T62" fmla="*/ 142 w 207"/>
                <a:gd name="T63" fmla="*/ 8 h 193"/>
                <a:gd name="T64" fmla="*/ 91 w 207"/>
                <a:gd name="T65" fmla="*/ 4 h 193"/>
                <a:gd name="T66" fmla="*/ 0 w 207"/>
                <a:gd name="T67" fmla="*/ 19 h 193"/>
                <a:gd name="T68" fmla="*/ 4 w 207"/>
                <a:gd name="T69" fmla="*/ 4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7" h="193">
                  <a:moveTo>
                    <a:pt x="68" y="52"/>
                  </a:moveTo>
                  <a:cubicBezTo>
                    <a:pt x="66" y="43"/>
                    <a:pt x="67" y="37"/>
                    <a:pt x="69" y="34"/>
                  </a:cubicBezTo>
                  <a:cubicBezTo>
                    <a:pt x="71" y="31"/>
                    <a:pt x="76" y="28"/>
                    <a:pt x="83" y="27"/>
                  </a:cubicBezTo>
                  <a:cubicBezTo>
                    <a:pt x="94" y="26"/>
                    <a:pt x="103" y="26"/>
                    <a:pt x="110" y="30"/>
                  </a:cubicBezTo>
                  <a:cubicBezTo>
                    <a:pt x="117" y="34"/>
                    <a:pt x="121" y="40"/>
                    <a:pt x="122" y="48"/>
                  </a:cubicBezTo>
                  <a:cubicBezTo>
                    <a:pt x="124" y="57"/>
                    <a:pt x="121" y="65"/>
                    <a:pt x="115" y="71"/>
                  </a:cubicBezTo>
                  <a:cubicBezTo>
                    <a:pt x="108" y="76"/>
                    <a:pt x="97" y="81"/>
                    <a:pt x="82" y="83"/>
                  </a:cubicBezTo>
                  <a:cubicBezTo>
                    <a:pt x="80" y="83"/>
                    <a:pt x="78" y="84"/>
                    <a:pt x="77" y="84"/>
                  </a:cubicBezTo>
                  <a:cubicBezTo>
                    <a:pt x="76" y="84"/>
                    <a:pt x="74" y="84"/>
                    <a:pt x="73" y="84"/>
                  </a:cubicBezTo>
                  <a:lnTo>
                    <a:pt x="68" y="52"/>
                  </a:lnTo>
                  <a:close/>
                  <a:moveTo>
                    <a:pt x="4" y="40"/>
                  </a:moveTo>
                  <a:cubicBezTo>
                    <a:pt x="11" y="39"/>
                    <a:pt x="17" y="40"/>
                    <a:pt x="20" y="44"/>
                  </a:cubicBezTo>
                  <a:cubicBezTo>
                    <a:pt x="23" y="47"/>
                    <a:pt x="26" y="55"/>
                    <a:pt x="28" y="69"/>
                  </a:cubicBezTo>
                  <a:cubicBezTo>
                    <a:pt x="40" y="136"/>
                    <a:pt x="40" y="136"/>
                    <a:pt x="40" y="136"/>
                  </a:cubicBezTo>
                  <a:cubicBezTo>
                    <a:pt x="42" y="150"/>
                    <a:pt x="42" y="159"/>
                    <a:pt x="40" y="163"/>
                  </a:cubicBezTo>
                  <a:cubicBezTo>
                    <a:pt x="38" y="167"/>
                    <a:pt x="33" y="170"/>
                    <a:pt x="26" y="171"/>
                  </a:cubicBezTo>
                  <a:cubicBezTo>
                    <a:pt x="29" y="193"/>
                    <a:pt x="29" y="193"/>
                    <a:pt x="29" y="193"/>
                  </a:cubicBezTo>
                  <a:cubicBezTo>
                    <a:pt x="109" y="180"/>
                    <a:pt x="109" y="180"/>
                    <a:pt x="109" y="180"/>
                  </a:cubicBezTo>
                  <a:cubicBezTo>
                    <a:pt x="105" y="159"/>
                    <a:pt x="105" y="159"/>
                    <a:pt x="105" y="159"/>
                  </a:cubicBezTo>
                  <a:cubicBezTo>
                    <a:pt x="98" y="160"/>
                    <a:pt x="92" y="158"/>
                    <a:pt x="89" y="155"/>
                  </a:cubicBezTo>
                  <a:cubicBezTo>
                    <a:pt x="86" y="152"/>
                    <a:pt x="83" y="143"/>
                    <a:pt x="81" y="129"/>
                  </a:cubicBezTo>
                  <a:cubicBezTo>
                    <a:pt x="77" y="108"/>
                    <a:pt x="77" y="108"/>
                    <a:pt x="77" y="108"/>
                  </a:cubicBezTo>
                  <a:cubicBezTo>
                    <a:pt x="93" y="105"/>
                    <a:pt x="93" y="105"/>
                    <a:pt x="93" y="105"/>
                  </a:cubicBezTo>
                  <a:cubicBezTo>
                    <a:pt x="156" y="173"/>
                    <a:pt x="156" y="173"/>
                    <a:pt x="156" y="173"/>
                  </a:cubicBezTo>
                  <a:cubicBezTo>
                    <a:pt x="207" y="164"/>
                    <a:pt x="207" y="164"/>
                    <a:pt x="207" y="164"/>
                  </a:cubicBezTo>
                  <a:cubicBezTo>
                    <a:pt x="204" y="143"/>
                    <a:pt x="204" y="143"/>
                    <a:pt x="204" y="143"/>
                  </a:cubicBezTo>
                  <a:cubicBezTo>
                    <a:pt x="198" y="143"/>
                    <a:pt x="193" y="143"/>
                    <a:pt x="188" y="141"/>
                  </a:cubicBezTo>
                  <a:cubicBezTo>
                    <a:pt x="184" y="139"/>
                    <a:pt x="179" y="136"/>
                    <a:pt x="175" y="131"/>
                  </a:cubicBezTo>
                  <a:cubicBezTo>
                    <a:pt x="135" y="93"/>
                    <a:pt x="135" y="93"/>
                    <a:pt x="135" y="93"/>
                  </a:cubicBezTo>
                  <a:cubicBezTo>
                    <a:pt x="147" y="87"/>
                    <a:pt x="155" y="80"/>
                    <a:pt x="160" y="71"/>
                  </a:cubicBezTo>
                  <a:cubicBezTo>
                    <a:pt x="165" y="63"/>
                    <a:pt x="166" y="53"/>
                    <a:pt x="164" y="41"/>
                  </a:cubicBezTo>
                  <a:cubicBezTo>
                    <a:pt x="162" y="25"/>
                    <a:pt x="154" y="14"/>
                    <a:pt x="142" y="8"/>
                  </a:cubicBezTo>
                  <a:cubicBezTo>
                    <a:pt x="130" y="2"/>
                    <a:pt x="113" y="0"/>
                    <a:pt x="91" y="4"/>
                  </a:cubicBezTo>
                  <a:cubicBezTo>
                    <a:pt x="0" y="19"/>
                    <a:pt x="0" y="19"/>
                    <a:pt x="0" y="19"/>
                  </a:cubicBezTo>
                  <a:lnTo>
                    <a:pt x="4" y="40"/>
                  </a:ln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0" name="Freeform 26"/>
            <p:cNvSpPr>
              <a:spLocks noEditPoints="1"/>
            </p:cNvSpPr>
            <p:nvPr/>
          </p:nvSpPr>
          <p:spPr bwMode="auto">
            <a:xfrm>
              <a:off x="3665179" y="1221627"/>
              <a:ext cx="52450" cy="62372"/>
            </a:xfrm>
            <a:custGeom>
              <a:avLst/>
              <a:gdLst>
                <a:gd name="T0" fmla="*/ 68 w 172"/>
                <a:gd name="T1" fmla="*/ 90 h 204"/>
                <a:gd name="T2" fmla="*/ 38 w 172"/>
                <a:gd name="T3" fmla="*/ 101 h 204"/>
                <a:gd name="T4" fmla="*/ 35 w 172"/>
                <a:gd name="T5" fmla="*/ 48 h 204"/>
                <a:gd name="T6" fmla="*/ 68 w 172"/>
                <a:gd name="T7" fmla="*/ 90 h 204"/>
                <a:gd name="T8" fmla="*/ 14 w 172"/>
                <a:gd name="T9" fmla="*/ 146 h 204"/>
                <a:gd name="T10" fmla="*/ 14 w 172"/>
                <a:gd name="T11" fmla="*/ 149 h 204"/>
                <a:gd name="T12" fmla="*/ 0 w 172"/>
                <a:gd name="T13" fmla="*/ 184 h 204"/>
                <a:gd name="T14" fmla="*/ 8 w 172"/>
                <a:gd name="T15" fmla="*/ 204 h 204"/>
                <a:gd name="T16" fmla="*/ 70 w 172"/>
                <a:gd name="T17" fmla="*/ 180 h 204"/>
                <a:gd name="T18" fmla="*/ 63 w 172"/>
                <a:gd name="T19" fmla="*/ 160 h 204"/>
                <a:gd name="T20" fmla="*/ 48 w 172"/>
                <a:gd name="T21" fmla="*/ 163 h 204"/>
                <a:gd name="T22" fmla="*/ 41 w 172"/>
                <a:gd name="T23" fmla="*/ 155 h 204"/>
                <a:gd name="T24" fmla="*/ 41 w 172"/>
                <a:gd name="T25" fmla="*/ 153 h 204"/>
                <a:gd name="T26" fmla="*/ 40 w 172"/>
                <a:gd name="T27" fmla="*/ 150 h 204"/>
                <a:gd name="T28" fmla="*/ 38 w 172"/>
                <a:gd name="T29" fmla="*/ 125 h 204"/>
                <a:gd name="T30" fmla="*/ 84 w 172"/>
                <a:gd name="T31" fmla="*/ 107 h 204"/>
                <a:gd name="T32" fmla="*/ 100 w 172"/>
                <a:gd name="T33" fmla="*/ 127 h 204"/>
                <a:gd name="T34" fmla="*/ 102 w 172"/>
                <a:gd name="T35" fmla="*/ 130 h 204"/>
                <a:gd name="T36" fmla="*/ 104 w 172"/>
                <a:gd name="T37" fmla="*/ 134 h 204"/>
                <a:gd name="T38" fmla="*/ 104 w 172"/>
                <a:gd name="T39" fmla="*/ 142 h 204"/>
                <a:gd name="T40" fmla="*/ 94 w 172"/>
                <a:gd name="T41" fmla="*/ 149 h 204"/>
                <a:gd name="T42" fmla="*/ 92 w 172"/>
                <a:gd name="T43" fmla="*/ 149 h 204"/>
                <a:gd name="T44" fmla="*/ 99 w 172"/>
                <a:gd name="T45" fmla="*/ 169 h 204"/>
                <a:gd name="T46" fmla="*/ 172 w 172"/>
                <a:gd name="T47" fmla="*/ 141 h 204"/>
                <a:gd name="T48" fmla="*/ 164 w 172"/>
                <a:gd name="T49" fmla="*/ 121 h 204"/>
                <a:gd name="T50" fmla="*/ 136 w 172"/>
                <a:gd name="T51" fmla="*/ 107 h 204"/>
                <a:gd name="T52" fmla="*/ 135 w 172"/>
                <a:gd name="T53" fmla="*/ 106 h 204"/>
                <a:gd name="T54" fmla="*/ 46 w 172"/>
                <a:gd name="T55" fmla="*/ 0 h 204"/>
                <a:gd name="T56" fmla="*/ 11 w 172"/>
                <a:gd name="T57" fmla="*/ 13 h 204"/>
                <a:gd name="T58" fmla="*/ 14 w 172"/>
                <a:gd name="T59" fmla="*/ 14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2" h="204">
                  <a:moveTo>
                    <a:pt x="68" y="90"/>
                  </a:moveTo>
                  <a:cubicBezTo>
                    <a:pt x="38" y="101"/>
                    <a:pt x="38" y="101"/>
                    <a:pt x="38" y="101"/>
                  </a:cubicBezTo>
                  <a:cubicBezTo>
                    <a:pt x="35" y="48"/>
                    <a:pt x="35" y="48"/>
                    <a:pt x="35" y="48"/>
                  </a:cubicBezTo>
                  <a:lnTo>
                    <a:pt x="68" y="90"/>
                  </a:lnTo>
                  <a:close/>
                  <a:moveTo>
                    <a:pt x="14" y="146"/>
                  </a:moveTo>
                  <a:cubicBezTo>
                    <a:pt x="14" y="147"/>
                    <a:pt x="14" y="148"/>
                    <a:pt x="14" y="149"/>
                  </a:cubicBezTo>
                  <a:cubicBezTo>
                    <a:pt x="14" y="167"/>
                    <a:pt x="10" y="178"/>
                    <a:pt x="0" y="184"/>
                  </a:cubicBezTo>
                  <a:cubicBezTo>
                    <a:pt x="8" y="204"/>
                    <a:pt x="8" y="204"/>
                    <a:pt x="8" y="204"/>
                  </a:cubicBezTo>
                  <a:cubicBezTo>
                    <a:pt x="70" y="180"/>
                    <a:pt x="70" y="180"/>
                    <a:pt x="70" y="180"/>
                  </a:cubicBezTo>
                  <a:cubicBezTo>
                    <a:pt x="63" y="160"/>
                    <a:pt x="63" y="160"/>
                    <a:pt x="63" y="160"/>
                  </a:cubicBezTo>
                  <a:cubicBezTo>
                    <a:pt x="56" y="162"/>
                    <a:pt x="52" y="163"/>
                    <a:pt x="48" y="163"/>
                  </a:cubicBezTo>
                  <a:cubicBezTo>
                    <a:pt x="45" y="162"/>
                    <a:pt x="43" y="159"/>
                    <a:pt x="41" y="155"/>
                  </a:cubicBezTo>
                  <a:cubicBezTo>
                    <a:pt x="41" y="154"/>
                    <a:pt x="41" y="153"/>
                    <a:pt x="41" y="153"/>
                  </a:cubicBezTo>
                  <a:cubicBezTo>
                    <a:pt x="40" y="152"/>
                    <a:pt x="40" y="151"/>
                    <a:pt x="40" y="150"/>
                  </a:cubicBezTo>
                  <a:cubicBezTo>
                    <a:pt x="38" y="125"/>
                    <a:pt x="38" y="125"/>
                    <a:pt x="38" y="125"/>
                  </a:cubicBezTo>
                  <a:cubicBezTo>
                    <a:pt x="84" y="107"/>
                    <a:pt x="84" y="107"/>
                    <a:pt x="84" y="107"/>
                  </a:cubicBezTo>
                  <a:cubicBezTo>
                    <a:pt x="100" y="127"/>
                    <a:pt x="100" y="127"/>
                    <a:pt x="100" y="127"/>
                  </a:cubicBezTo>
                  <a:cubicBezTo>
                    <a:pt x="101" y="128"/>
                    <a:pt x="102" y="129"/>
                    <a:pt x="102" y="130"/>
                  </a:cubicBezTo>
                  <a:cubicBezTo>
                    <a:pt x="103" y="131"/>
                    <a:pt x="104" y="132"/>
                    <a:pt x="104" y="134"/>
                  </a:cubicBezTo>
                  <a:cubicBezTo>
                    <a:pt x="105" y="137"/>
                    <a:pt x="105" y="140"/>
                    <a:pt x="104" y="142"/>
                  </a:cubicBezTo>
                  <a:cubicBezTo>
                    <a:pt x="102" y="144"/>
                    <a:pt x="99" y="147"/>
                    <a:pt x="94" y="149"/>
                  </a:cubicBezTo>
                  <a:cubicBezTo>
                    <a:pt x="92" y="149"/>
                    <a:pt x="92" y="149"/>
                    <a:pt x="92" y="149"/>
                  </a:cubicBezTo>
                  <a:cubicBezTo>
                    <a:pt x="99" y="169"/>
                    <a:pt x="99" y="169"/>
                    <a:pt x="99" y="169"/>
                  </a:cubicBezTo>
                  <a:cubicBezTo>
                    <a:pt x="172" y="141"/>
                    <a:pt x="172" y="141"/>
                    <a:pt x="172" y="141"/>
                  </a:cubicBezTo>
                  <a:cubicBezTo>
                    <a:pt x="164" y="121"/>
                    <a:pt x="164" y="121"/>
                    <a:pt x="164" y="121"/>
                  </a:cubicBezTo>
                  <a:cubicBezTo>
                    <a:pt x="155" y="123"/>
                    <a:pt x="146" y="119"/>
                    <a:pt x="136" y="107"/>
                  </a:cubicBezTo>
                  <a:cubicBezTo>
                    <a:pt x="135" y="106"/>
                    <a:pt x="135" y="106"/>
                    <a:pt x="135" y="106"/>
                  </a:cubicBezTo>
                  <a:cubicBezTo>
                    <a:pt x="46" y="0"/>
                    <a:pt x="46" y="0"/>
                    <a:pt x="46" y="0"/>
                  </a:cubicBezTo>
                  <a:cubicBezTo>
                    <a:pt x="11" y="13"/>
                    <a:pt x="11" y="13"/>
                    <a:pt x="11" y="13"/>
                  </a:cubicBezTo>
                  <a:lnTo>
                    <a:pt x="14" y="146"/>
                  </a:ln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1" name="Freeform 27"/>
            <p:cNvSpPr>
              <a:spLocks/>
            </p:cNvSpPr>
            <p:nvPr/>
          </p:nvSpPr>
          <p:spPr bwMode="auto">
            <a:xfrm>
              <a:off x="3694948" y="1198237"/>
              <a:ext cx="54576" cy="62372"/>
            </a:xfrm>
            <a:custGeom>
              <a:avLst/>
              <a:gdLst>
                <a:gd name="T0" fmla="*/ 0 w 178"/>
                <a:gd name="T1" fmla="*/ 61 h 205"/>
                <a:gd name="T2" fmla="*/ 118 w 178"/>
                <a:gd name="T3" fmla="*/ 0 h 205"/>
                <a:gd name="T4" fmla="*/ 160 w 178"/>
                <a:gd name="T5" fmla="*/ 39 h 205"/>
                <a:gd name="T6" fmla="*/ 149 w 178"/>
                <a:gd name="T7" fmla="*/ 52 h 205"/>
                <a:gd name="T8" fmla="*/ 118 w 178"/>
                <a:gd name="T9" fmla="*/ 36 h 205"/>
                <a:gd name="T10" fmla="*/ 91 w 178"/>
                <a:gd name="T11" fmla="*/ 41 h 205"/>
                <a:gd name="T12" fmla="*/ 89 w 178"/>
                <a:gd name="T13" fmla="*/ 42 h 205"/>
                <a:gd name="T14" fmla="*/ 135 w 178"/>
                <a:gd name="T15" fmla="*/ 129 h 205"/>
                <a:gd name="T16" fmla="*/ 151 w 178"/>
                <a:gd name="T17" fmla="*/ 151 h 205"/>
                <a:gd name="T18" fmla="*/ 168 w 178"/>
                <a:gd name="T19" fmla="*/ 149 h 205"/>
                <a:gd name="T20" fmla="*/ 178 w 178"/>
                <a:gd name="T21" fmla="*/ 168 h 205"/>
                <a:gd name="T22" fmla="*/ 107 w 178"/>
                <a:gd name="T23" fmla="*/ 205 h 205"/>
                <a:gd name="T24" fmla="*/ 97 w 178"/>
                <a:gd name="T25" fmla="*/ 186 h 205"/>
                <a:gd name="T26" fmla="*/ 107 w 178"/>
                <a:gd name="T27" fmla="*/ 174 h 205"/>
                <a:gd name="T28" fmla="*/ 98 w 178"/>
                <a:gd name="T29" fmla="*/ 149 h 205"/>
                <a:gd name="T30" fmla="*/ 52 w 178"/>
                <a:gd name="T31" fmla="*/ 61 h 205"/>
                <a:gd name="T32" fmla="*/ 50 w 178"/>
                <a:gd name="T33" fmla="*/ 62 h 205"/>
                <a:gd name="T34" fmla="*/ 30 w 178"/>
                <a:gd name="T35" fmla="*/ 82 h 205"/>
                <a:gd name="T36" fmla="*/ 26 w 178"/>
                <a:gd name="T37" fmla="*/ 116 h 205"/>
                <a:gd name="T38" fmla="*/ 10 w 178"/>
                <a:gd name="T39" fmla="*/ 117 h 205"/>
                <a:gd name="T40" fmla="*/ 0 w 178"/>
                <a:gd name="T41" fmla="*/ 6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8" h="205">
                  <a:moveTo>
                    <a:pt x="0" y="61"/>
                  </a:moveTo>
                  <a:cubicBezTo>
                    <a:pt x="118" y="0"/>
                    <a:pt x="118" y="0"/>
                    <a:pt x="118" y="0"/>
                  </a:cubicBezTo>
                  <a:cubicBezTo>
                    <a:pt x="160" y="39"/>
                    <a:pt x="160" y="39"/>
                    <a:pt x="160" y="39"/>
                  </a:cubicBezTo>
                  <a:cubicBezTo>
                    <a:pt x="149" y="52"/>
                    <a:pt x="149" y="52"/>
                    <a:pt x="149" y="52"/>
                  </a:cubicBezTo>
                  <a:cubicBezTo>
                    <a:pt x="137" y="43"/>
                    <a:pt x="127" y="38"/>
                    <a:pt x="118" y="36"/>
                  </a:cubicBezTo>
                  <a:cubicBezTo>
                    <a:pt x="109" y="34"/>
                    <a:pt x="100" y="36"/>
                    <a:pt x="91" y="41"/>
                  </a:cubicBezTo>
                  <a:cubicBezTo>
                    <a:pt x="89" y="42"/>
                    <a:pt x="89" y="42"/>
                    <a:pt x="89" y="42"/>
                  </a:cubicBezTo>
                  <a:cubicBezTo>
                    <a:pt x="135" y="129"/>
                    <a:pt x="135" y="129"/>
                    <a:pt x="135" y="129"/>
                  </a:cubicBezTo>
                  <a:cubicBezTo>
                    <a:pt x="142" y="141"/>
                    <a:pt x="147" y="149"/>
                    <a:pt x="151" y="151"/>
                  </a:cubicBezTo>
                  <a:cubicBezTo>
                    <a:pt x="155" y="153"/>
                    <a:pt x="161" y="152"/>
                    <a:pt x="168" y="149"/>
                  </a:cubicBezTo>
                  <a:cubicBezTo>
                    <a:pt x="178" y="168"/>
                    <a:pt x="178" y="168"/>
                    <a:pt x="178" y="168"/>
                  </a:cubicBezTo>
                  <a:cubicBezTo>
                    <a:pt x="107" y="205"/>
                    <a:pt x="107" y="205"/>
                    <a:pt x="107" y="205"/>
                  </a:cubicBezTo>
                  <a:cubicBezTo>
                    <a:pt x="97" y="186"/>
                    <a:pt x="97" y="186"/>
                    <a:pt x="97" y="186"/>
                  </a:cubicBezTo>
                  <a:cubicBezTo>
                    <a:pt x="103" y="182"/>
                    <a:pt x="107" y="178"/>
                    <a:pt x="107" y="174"/>
                  </a:cubicBezTo>
                  <a:cubicBezTo>
                    <a:pt x="108" y="169"/>
                    <a:pt x="105" y="161"/>
                    <a:pt x="98" y="149"/>
                  </a:cubicBezTo>
                  <a:cubicBezTo>
                    <a:pt x="52" y="61"/>
                    <a:pt x="52" y="61"/>
                    <a:pt x="52" y="61"/>
                  </a:cubicBezTo>
                  <a:cubicBezTo>
                    <a:pt x="50" y="62"/>
                    <a:pt x="50" y="62"/>
                    <a:pt x="50" y="62"/>
                  </a:cubicBezTo>
                  <a:cubicBezTo>
                    <a:pt x="40" y="67"/>
                    <a:pt x="34" y="74"/>
                    <a:pt x="30" y="82"/>
                  </a:cubicBezTo>
                  <a:cubicBezTo>
                    <a:pt x="27" y="90"/>
                    <a:pt x="25" y="101"/>
                    <a:pt x="26" y="116"/>
                  </a:cubicBezTo>
                  <a:cubicBezTo>
                    <a:pt x="10" y="117"/>
                    <a:pt x="10" y="117"/>
                    <a:pt x="10" y="117"/>
                  </a:cubicBezTo>
                  <a:lnTo>
                    <a:pt x="0" y="61"/>
                  </a:ln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2" name="Freeform 28"/>
            <p:cNvSpPr>
              <a:spLocks/>
            </p:cNvSpPr>
            <p:nvPr/>
          </p:nvSpPr>
          <p:spPr bwMode="auto">
            <a:xfrm>
              <a:off x="3736766" y="1180518"/>
              <a:ext cx="51741" cy="58120"/>
            </a:xfrm>
            <a:custGeom>
              <a:avLst/>
              <a:gdLst>
                <a:gd name="T0" fmla="*/ 0 w 169"/>
                <a:gd name="T1" fmla="*/ 46 h 192"/>
                <a:gd name="T2" fmla="*/ 68 w 169"/>
                <a:gd name="T3" fmla="*/ 0 h 192"/>
                <a:gd name="T4" fmla="*/ 80 w 169"/>
                <a:gd name="T5" fmla="*/ 18 h 192"/>
                <a:gd name="T6" fmla="*/ 71 w 169"/>
                <a:gd name="T7" fmla="*/ 32 h 192"/>
                <a:gd name="T8" fmla="*/ 82 w 169"/>
                <a:gd name="T9" fmla="*/ 56 h 192"/>
                <a:gd name="T10" fmla="*/ 121 w 169"/>
                <a:gd name="T11" fmla="*/ 112 h 192"/>
                <a:gd name="T12" fmla="*/ 140 w 169"/>
                <a:gd name="T13" fmla="*/ 132 h 192"/>
                <a:gd name="T14" fmla="*/ 156 w 169"/>
                <a:gd name="T15" fmla="*/ 128 h 192"/>
                <a:gd name="T16" fmla="*/ 169 w 169"/>
                <a:gd name="T17" fmla="*/ 146 h 192"/>
                <a:gd name="T18" fmla="*/ 101 w 169"/>
                <a:gd name="T19" fmla="*/ 192 h 192"/>
                <a:gd name="T20" fmla="*/ 89 w 169"/>
                <a:gd name="T21" fmla="*/ 174 h 192"/>
                <a:gd name="T22" fmla="*/ 99 w 169"/>
                <a:gd name="T23" fmla="*/ 160 h 192"/>
                <a:gd name="T24" fmla="*/ 87 w 169"/>
                <a:gd name="T25" fmla="*/ 136 h 192"/>
                <a:gd name="T26" fmla="*/ 48 w 169"/>
                <a:gd name="T27" fmla="*/ 80 h 192"/>
                <a:gd name="T28" fmla="*/ 29 w 169"/>
                <a:gd name="T29" fmla="*/ 60 h 192"/>
                <a:gd name="T30" fmla="*/ 13 w 169"/>
                <a:gd name="T31" fmla="*/ 64 h 192"/>
                <a:gd name="T32" fmla="*/ 0 w 169"/>
                <a:gd name="T33" fmla="*/ 4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192">
                  <a:moveTo>
                    <a:pt x="0" y="46"/>
                  </a:moveTo>
                  <a:cubicBezTo>
                    <a:pt x="68" y="0"/>
                    <a:pt x="68" y="0"/>
                    <a:pt x="68" y="0"/>
                  </a:cubicBezTo>
                  <a:cubicBezTo>
                    <a:pt x="80" y="18"/>
                    <a:pt x="80" y="18"/>
                    <a:pt x="80" y="18"/>
                  </a:cubicBezTo>
                  <a:cubicBezTo>
                    <a:pt x="74" y="23"/>
                    <a:pt x="71" y="28"/>
                    <a:pt x="71" y="32"/>
                  </a:cubicBezTo>
                  <a:cubicBezTo>
                    <a:pt x="71" y="37"/>
                    <a:pt x="75" y="45"/>
                    <a:pt x="82" y="56"/>
                  </a:cubicBezTo>
                  <a:cubicBezTo>
                    <a:pt x="121" y="112"/>
                    <a:pt x="121" y="112"/>
                    <a:pt x="121" y="112"/>
                  </a:cubicBezTo>
                  <a:cubicBezTo>
                    <a:pt x="129" y="124"/>
                    <a:pt x="135" y="130"/>
                    <a:pt x="140" y="132"/>
                  </a:cubicBezTo>
                  <a:cubicBezTo>
                    <a:pt x="144" y="133"/>
                    <a:pt x="150" y="132"/>
                    <a:pt x="156" y="128"/>
                  </a:cubicBezTo>
                  <a:cubicBezTo>
                    <a:pt x="169" y="146"/>
                    <a:pt x="169" y="146"/>
                    <a:pt x="169" y="146"/>
                  </a:cubicBezTo>
                  <a:cubicBezTo>
                    <a:pt x="101" y="192"/>
                    <a:pt x="101" y="192"/>
                    <a:pt x="101" y="192"/>
                  </a:cubicBezTo>
                  <a:cubicBezTo>
                    <a:pt x="89" y="174"/>
                    <a:pt x="89" y="174"/>
                    <a:pt x="89" y="174"/>
                  </a:cubicBezTo>
                  <a:cubicBezTo>
                    <a:pt x="95" y="169"/>
                    <a:pt x="98" y="165"/>
                    <a:pt x="99" y="160"/>
                  </a:cubicBezTo>
                  <a:cubicBezTo>
                    <a:pt x="99" y="155"/>
                    <a:pt x="95" y="147"/>
                    <a:pt x="87" y="136"/>
                  </a:cubicBezTo>
                  <a:cubicBezTo>
                    <a:pt x="48" y="80"/>
                    <a:pt x="48" y="80"/>
                    <a:pt x="48" y="80"/>
                  </a:cubicBezTo>
                  <a:cubicBezTo>
                    <a:pt x="40" y="68"/>
                    <a:pt x="34" y="62"/>
                    <a:pt x="29" y="60"/>
                  </a:cubicBezTo>
                  <a:cubicBezTo>
                    <a:pt x="25" y="59"/>
                    <a:pt x="19" y="60"/>
                    <a:pt x="13" y="64"/>
                  </a:cubicBezTo>
                  <a:lnTo>
                    <a:pt x="0" y="46"/>
                  </a:ln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3" name="Freeform 29"/>
            <p:cNvSpPr>
              <a:spLocks noEditPoints="1"/>
            </p:cNvSpPr>
            <p:nvPr/>
          </p:nvSpPr>
          <p:spPr bwMode="auto">
            <a:xfrm>
              <a:off x="3767243" y="1156419"/>
              <a:ext cx="56702" cy="58120"/>
            </a:xfrm>
            <a:custGeom>
              <a:avLst/>
              <a:gdLst>
                <a:gd name="T0" fmla="*/ 87 w 186"/>
                <a:gd name="T1" fmla="*/ 35 h 190"/>
                <a:gd name="T2" fmla="*/ 127 w 186"/>
                <a:gd name="T3" fmla="*/ 70 h 190"/>
                <a:gd name="T4" fmla="*/ 149 w 186"/>
                <a:gd name="T5" fmla="*/ 118 h 190"/>
                <a:gd name="T6" fmla="*/ 135 w 186"/>
                <a:gd name="T7" fmla="*/ 151 h 190"/>
                <a:gd name="T8" fmla="*/ 99 w 186"/>
                <a:gd name="T9" fmla="*/ 154 h 190"/>
                <a:gd name="T10" fmla="*/ 59 w 186"/>
                <a:gd name="T11" fmla="*/ 120 h 190"/>
                <a:gd name="T12" fmla="*/ 37 w 186"/>
                <a:gd name="T13" fmla="*/ 72 h 190"/>
                <a:gd name="T14" fmla="*/ 51 w 186"/>
                <a:gd name="T15" fmla="*/ 39 h 190"/>
                <a:gd name="T16" fmla="*/ 87 w 186"/>
                <a:gd name="T17" fmla="*/ 35 h 190"/>
                <a:gd name="T18" fmla="*/ 2 w 186"/>
                <a:gd name="T19" fmla="*/ 79 h 190"/>
                <a:gd name="T20" fmla="*/ 23 w 186"/>
                <a:gd name="T21" fmla="*/ 146 h 190"/>
                <a:gd name="T22" fmla="*/ 83 w 186"/>
                <a:gd name="T23" fmla="*/ 186 h 190"/>
                <a:gd name="T24" fmla="*/ 149 w 186"/>
                <a:gd name="T25" fmla="*/ 169 h 190"/>
                <a:gd name="T26" fmla="*/ 184 w 186"/>
                <a:gd name="T27" fmla="*/ 111 h 190"/>
                <a:gd name="T28" fmla="*/ 163 w 186"/>
                <a:gd name="T29" fmla="*/ 44 h 190"/>
                <a:gd name="T30" fmla="*/ 103 w 186"/>
                <a:gd name="T31" fmla="*/ 4 h 190"/>
                <a:gd name="T32" fmla="*/ 37 w 186"/>
                <a:gd name="T33" fmla="*/ 21 h 190"/>
                <a:gd name="T34" fmla="*/ 2 w 186"/>
                <a:gd name="T35" fmla="*/ 7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190">
                  <a:moveTo>
                    <a:pt x="87" y="35"/>
                  </a:moveTo>
                  <a:cubicBezTo>
                    <a:pt x="100" y="41"/>
                    <a:pt x="113" y="52"/>
                    <a:pt x="127" y="70"/>
                  </a:cubicBezTo>
                  <a:cubicBezTo>
                    <a:pt x="140" y="88"/>
                    <a:pt x="147" y="104"/>
                    <a:pt x="149" y="118"/>
                  </a:cubicBezTo>
                  <a:cubicBezTo>
                    <a:pt x="150" y="132"/>
                    <a:pt x="146" y="143"/>
                    <a:pt x="135" y="151"/>
                  </a:cubicBezTo>
                  <a:cubicBezTo>
                    <a:pt x="125" y="159"/>
                    <a:pt x="112" y="160"/>
                    <a:pt x="99" y="154"/>
                  </a:cubicBezTo>
                  <a:cubicBezTo>
                    <a:pt x="86" y="149"/>
                    <a:pt x="73" y="138"/>
                    <a:pt x="59" y="120"/>
                  </a:cubicBezTo>
                  <a:cubicBezTo>
                    <a:pt x="46" y="102"/>
                    <a:pt x="38" y="86"/>
                    <a:pt x="37" y="72"/>
                  </a:cubicBezTo>
                  <a:cubicBezTo>
                    <a:pt x="35" y="58"/>
                    <a:pt x="40" y="47"/>
                    <a:pt x="51" y="39"/>
                  </a:cubicBezTo>
                  <a:cubicBezTo>
                    <a:pt x="61" y="31"/>
                    <a:pt x="73" y="30"/>
                    <a:pt x="87" y="35"/>
                  </a:cubicBezTo>
                  <a:close/>
                  <a:moveTo>
                    <a:pt x="2" y="79"/>
                  </a:moveTo>
                  <a:cubicBezTo>
                    <a:pt x="0" y="102"/>
                    <a:pt x="7" y="124"/>
                    <a:pt x="23" y="146"/>
                  </a:cubicBezTo>
                  <a:cubicBezTo>
                    <a:pt x="40" y="169"/>
                    <a:pt x="60" y="182"/>
                    <a:pt x="83" y="186"/>
                  </a:cubicBezTo>
                  <a:cubicBezTo>
                    <a:pt x="106" y="190"/>
                    <a:pt x="128" y="184"/>
                    <a:pt x="149" y="169"/>
                  </a:cubicBezTo>
                  <a:cubicBezTo>
                    <a:pt x="170" y="154"/>
                    <a:pt x="181" y="135"/>
                    <a:pt x="184" y="111"/>
                  </a:cubicBezTo>
                  <a:cubicBezTo>
                    <a:pt x="186" y="89"/>
                    <a:pt x="179" y="66"/>
                    <a:pt x="163" y="44"/>
                  </a:cubicBezTo>
                  <a:cubicBezTo>
                    <a:pt x="146" y="22"/>
                    <a:pt x="126" y="8"/>
                    <a:pt x="103" y="4"/>
                  </a:cubicBezTo>
                  <a:cubicBezTo>
                    <a:pt x="80" y="0"/>
                    <a:pt x="58" y="6"/>
                    <a:pt x="37" y="21"/>
                  </a:cubicBezTo>
                  <a:cubicBezTo>
                    <a:pt x="16" y="36"/>
                    <a:pt x="5" y="56"/>
                    <a:pt x="2" y="79"/>
                  </a:cubicBez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4" name="Freeform 30"/>
            <p:cNvSpPr>
              <a:spLocks noEditPoints="1"/>
            </p:cNvSpPr>
            <p:nvPr/>
          </p:nvSpPr>
          <p:spPr bwMode="auto">
            <a:xfrm>
              <a:off x="3848044" y="1055773"/>
              <a:ext cx="58120" cy="55285"/>
            </a:xfrm>
            <a:custGeom>
              <a:avLst/>
              <a:gdLst>
                <a:gd name="T0" fmla="*/ 62 w 193"/>
                <a:gd name="T1" fmla="*/ 42 h 184"/>
                <a:gd name="T2" fmla="*/ 114 w 193"/>
                <a:gd name="T3" fmla="*/ 54 h 184"/>
                <a:gd name="T4" fmla="*/ 156 w 193"/>
                <a:gd name="T5" fmla="*/ 86 h 184"/>
                <a:gd name="T6" fmla="*/ 160 w 193"/>
                <a:gd name="T7" fmla="*/ 122 h 184"/>
                <a:gd name="T8" fmla="*/ 130 w 193"/>
                <a:gd name="T9" fmla="*/ 142 h 184"/>
                <a:gd name="T10" fmla="*/ 78 w 193"/>
                <a:gd name="T11" fmla="*/ 130 h 184"/>
                <a:gd name="T12" fmla="*/ 36 w 193"/>
                <a:gd name="T13" fmla="*/ 98 h 184"/>
                <a:gd name="T14" fmla="*/ 32 w 193"/>
                <a:gd name="T15" fmla="*/ 62 h 184"/>
                <a:gd name="T16" fmla="*/ 62 w 193"/>
                <a:gd name="T17" fmla="*/ 42 h 184"/>
                <a:gd name="T18" fmla="*/ 8 w 193"/>
                <a:gd name="T19" fmla="*/ 120 h 184"/>
                <a:gd name="T20" fmla="*/ 59 w 193"/>
                <a:gd name="T21" fmla="*/ 170 h 184"/>
                <a:gd name="T22" fmla="*/ 130 w 193"/>
                <a:gd name="T23" fmla="*/ 177 h 184"/>
                <a:gd name="T24" fmla="*/ 180 w 193"/>
                <a:gd name="T25" fmla="*/ 132 h 184"/>
                <a:gd name="T26" fmla="*/ 184 w 193"/>
                <a:gd name="T27" fmla="*/ 65 h 184"/>
                <a:gd name="T28" fmla="*/ 133 w 193"/>
                <a:gd name="T29" fmla="*/ 14 h 184"/>
                <a:gd name="T30" fmla="*/ 62 w 193"/>
                <a:gd name="T31" fmla="*/ 7 h 184"/>
                <a:gd name="T32" fmla="*/ 12 w 193"/>
                <a:gd name="T33" fmla="*/ 53 h 184"/>
                <a:gd name="T34" fmla="*/ 8 w 193"/>
                <a:gd name="T35" fmla="*/ 12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84">
                  <a:moveTo>
                    <a:pt x="62" y="42"/>
                  </a:moveTo>
                  <a:cubicBezTo>
                    <a:pt x="77" y="41"/>
                    <a:pt x="94" y="45"/>
                    <a:pt x="114" y="54"/>
                  </a:cubicBezTo>
                  <a:cubicBezTo>
                    <a:pt x="134" y="64"/>
                    <a:pt x="148" y="74"/>
                    <a:pt x="156" y="86"/>
                  </a:cubicBezTo>
                  <a:cubicBezTo>
                    <a:pt x="164" y="98"/>
                    <a:pt x="166" y="110"/>
                    <a:pt x="160" y="122"/>
                  </a:cubicBezTo>
                  <a:cubicBezTo>
                    <a:pt x="154" y="134"/>
                    <a:pt x="144" y="140"/>
                    <a:pt x="130" y="142"/>
                  </a:cubicBezTo>
                  <a:cubicBezTo>
                    <a:pt x="115" y="143"/>
                    <a:pt x="98" y="139"/>
                    <a:pt x="78" y="130"/>
                  </a:cubicBezTo>
                  <a:cubicBezTo>
                    <a:pt x="58" y="120"/>
                    <a:pt x="43" y="110"/>
                    <a:pt x="36" y="98"/>
                  </a:cubicBezTo>
                  <a:cubicBezTo>
                    <a:pt x="27" y="86"/>
                    <a:pt x="26" y="74"/>
                    <a:pt x="32" y="62"/>
                  </a:cubicBezTo>
                  <a:cubicBezTo>
                    <a:pt x="38" y="50"/>
                    <a:pt x="48" y="44"/>
                    <a:pt x="62" y="42"/>
                  </a:cubicBezTo>
                  <a:close/>
                  <a:moveTo>
                    <a:pt x="8" y="120"/>
                  </a:moveTo>
                  <a:cubicBezTo>
                    <a:pt x="17" y="141"/>
                    <a:pt x="34" y="158"/>
                    <a:pt x="59" y="170"/>
                  </a:cubicBezTo>
                  <a:cubicBezTo>
                    <a:pt x="84" y="182"/>
                    <a:pt x="108" y="184"/>
                    <a:pt x="130" y="177"/>
                  </a:cubicBezTo>
                  <a:cubicBezTo>
                    <a:pt x="153" y="170"/>
                    <a:pt x="170" y="155"/>
                    <a:pt x="180" y="132"/>
                  </a:cubicBezTo>
                  <a:cubicBezTo>
                    <a:pt x="191" y="108"/>
                    <a:pt x="193" y="86"/>
                    <a:pt x="184" y="65"/>
                  </a:cubicBezTo>
                  <a:cubicBezTo>
                    <a:pt x="175" y="43"/>
                    <a:pt x="158" y="26"/>
                    <a:pt x="133" y="14"/>
                  </a:cubicBezTo>
                  <a:cubicBezTo>
                    <a:pt x="108" y="2"/>
                    <a:pt x="84" y="0"/>
                    <a:pt x="62" y="7"/>
                  </a:cubicBezTo>
                  <a:cubicBezTo>
                    <a:pt x="39" y="14"/>
                    <a:pt x="23" y="30"/>
                    <a:pt x="12" y="53"/>
                  </a:cubicBezTo>
                  <a:cubicBezTo>
                    <a:pt x="1" y="76"/>
                    <a:pt x="0" y="98"/>
                    <a:pt x="8" y="120"/>
                  </a:cubicBez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5" name="Freeform 31"/>
            <p:cNvSpPr>
              <a:spLocks/>
            </p:cNvSpPr>
            <p:nvPr/>
          </p:nvSpPr>
          <p:spPr bwMode="auto">
            <a:xfrm>
              <a:off x="3863637" y="1006867"/>
              <a:ext cx="59537" cy="57411"/>
            </a:xfrm>
            <a:custGeom>
              <a:avLst/>
              <a:gdLst>
                <a:gd name="T0" fmla="*/ 0 w 195"/>
                <a:gd name="T1" fmla="*/ 132 h 189"/>
                <a:gd name="T2" fmla="*/ 44 w 195"/>
                <a:gd name="T3" fmla="*/ 6 h 189"/>
                <a:gd name="T4" fmla="*/ 100 w 195"/>
                <a:gd name="T5" fmla="*/ 0 h 189"/>
                <a:gd name="T6" fmla="*/ 103 w 195"/>
                <a:gd name="T7" fmla="*/ 16 h 189"/>
                <a:gd name="T8" fmla="*/ 67 w 195"/>
                <a:gd name="T9" fmla="*/ 33 h 189"/>
                <a:gd name="T10" fmla="*/ 47 w 195"/>
                <a:gd name="T11" fmla="*/ 61 h 189"/>
                <a:gd name="T12" fmla="*/ 46 w 195"/>
                <a:gd name="T13" fmla="*/ 78 h 189"/>
                <a:gd name="T14" fmla="*/ 62 w 195"/>
                <a:gd name="T15" fmla="*/ 88 h 189"/>
                <a:gd name="T16" fmla="*/ 85 w 195"/>
                <a:gd name="T17" fmla="*/ 96 h 189"/>
                <a:gd name="T18" fmla="*/ 88 w 195"/>
                <a:gd name="T19" fmla="*/ 89 h 189"/>
                <a:gd name="T20" fmla="*/ 89 w 195"/>
                <a:gd name="T21" fmla="*/ 69 h 189"/>
                <a:gd name="T22" fmla="*/ 69 w 195"/>
                <a:gd name="T23" fmla="*/ 57 h 189"/>
                <a:gd name="T24" fmla="*/ 74 w 195"/>
                <a:gd name="T25" fmla="*/ 43 h 189"/>
                <a:gd name="T26" fmla="*/ 153 w 195"/>
                <a:gd name="T27" fmla="*/ 69 h 189"/>
                <a:gd name="T28" fmla="*/ 148 w 195"/>
                <a:gd name="T29" fmla="*/ 84 h 189"/>
                <a:gd name="T30" fmla="*/ 124 w 195"/>
                <a:gd name="T31" fmla="*/ 83 h 189"/>
                <a:gd name="T32" fmla="*/ 111 w 195"/>
                <a:gd name="T33" fmla="*/ 97 h 189"/>
                <a:gd name="T34" fmla="*/ 109 w 195"/>
                <a:gd name="T35" fmla="*/ 104 h 189"/>
                <a:gd name="T36" fmla="*/ 137 w 195"/>
                <a:gd name="T37" fmla="*/ 114 h 189"/>
                <a:gd name="T38" fmla="*/ 164 w 195"/>
                <a:gd name="T39" fmla="*/ 118 h 189"/>
                <a:gd name="T40" fmla="*/ 174 w 195"/>
                <a:gd name="T41" fmla="*/ 105 h 189"/>
                <a:gd name="T42" fmla="*/ 195 w 195"/>
                <a:gd name="T43" fmla="*/ 113 h 189"/>
                <a:gd name="T44" fmla="*/ 169 w 195"/>
                <a:gd name="T45" fmla="*/ 189 h 189"/>
                <a:gd name="T46" fmla="*/ 148 w 195"/>
                <a:gd name="T47" fmla="*/ 182 h 189"/>
                <a:gd name="T48" fmla="*/ 147 w 195"/>
                <a:gd name="T49" fmla="*/ 166 h 189"/>
                <a:gd name="T50" fmla="*/ 123 w 195"/>
                <a:gd name="T51" fmla="*/ 153 h 189"/>
                <a:gd name="T52" fmla="*/ 58 w 195"/>
                <a:gd name="T53" fmla="*/ 131 h 189"/>
                <a:gd name="T54" fmla="*/ 32 w 195"/>
                <a:gd name="T55" fmla="*/ 126 h 189"/>
                <a:gd name="T56" fmla="*/ 21 w 195"/>
                <a:gd name="T57" fmla="*/ 139 h 189"/>
                <a:gd name="T58" fmla="*/ 0 w 195"/>
                <a:gd name="T59" fmla="*/ 13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89">
                  <a:moveTo>
                    <a:pt x="0" y="132"/>
                  </a:moveTo>
                  <a:cubicBezTo>
                    <a:pt x="44" y="6"/>
                    <a:pt x="44" y="6"/>
                    <a:pt x="44" y="6"/>
                  </a:cubicBezTo>
                  <a:cubicBezTo>
                    <a:pt x="100" y="0"/>
                    <a:pt x="100" y="0"/>
                    <a:pt x="100" y="0"/>
                  </a:cubicBezTo>
                  <a:cubicBezTo>
                    <a:pt x="103" y="16"/>
                    <a:pt x="103" y="16"/>
                    <a:pt x="103" y="16"/>
                  </a:cubicBezTo>
                  <a:cubicBezTo>
                    <a:pt x="88" y="20"/>
                    <a:pt x="76" y="25"/>
                    <a:pt x="67" y="33"/>
                  </a:cubicBezTo>
                  <a:cubicBezTo>
                    <a:pt x="58" y="40"/>
                    <a:pt x="51" y="50"/>
                    <a:pt x="47" y="61"/>
                  </a:cubicBezTo>
                  <a:cubicBezTo>
                    <a:pt x="45" y="69"/>
                    <a:pt x="44" y="75"/>
                    <a:pt x="46" y="78"/>
                  </a:cubicBezTo>
                  <a:cubicBezTo>
                    <a:pt x="48" y="82"/>
                    <a:pt x="53" y="85"/>
                    <a:pt x="62" y="88"/>
                  </a:cubicBezTo>
                  <a:cubicBezTo>
                    <a:pt x="85" y="96"/>
                    <a:pt x="85" y="96"/>
                    <a:pt x="85" y="96"/>
                  </a:cubicBezTo>
                  <a:cubicBezTo>
                    <a:pt x="88" y="89"/>
                    <a:pt x="88" y="89"/>
                    <a:pt x="88" y="89"/>
                  </a:cubicBezTo>
                  <a:cubicBezTo>
                    <a:pt x="91" y="80"/>
                    <a:pt x="91" y="74"/>
                    <a:pt x="89" y="69"/>
                  </a:cubicBezTo>
                  <a:cubicBezTo>
                    <a:pt x="86" y="65"/>
                    <a:pt x="80" y="61"/>
                    <a:pt x="69" y="57"/>
                  </a:cubicBezTo>
                  <a:cubicBezTo>
                    <a:pt x="74" y="43"/>
                    <a:pt x="74" y="43"/>
                    <a:pt x="74" y="43"/>
                  </a:cubicBezTo>
                  <a:cubicBezTo>
                    <a:pt x="153" y="69"/>
                    <a:pt x="153" y="69"/>
                    <a:pt x="153" y="69"/>
                  </a:cubicBezTo>
                  <a:cubicBezTo>
                    <a:pt x="148" y="84"/>
                    <a:pt x="148" y="84"/>
                    <a:pt x="148" y="84"/>
                  </a:cubicBezTo>
                  <a:cubicBezTo>
                    <a:pt x="138" y="81"/>
                    <a:pt x="130" y="81"/>
                    <a:pt x="124" y="83"/>
                  </a:cubicBezTo>
                  <a:cubicBezTo>
                    <a:pt x="118" y="85"/>
                    <a:pt x="114" y="90"/>
                    <a:pt x="111" y="97"/>
                  </a:cubicBezTo>
                  <a:cubicBezTo>
                    <a:pt x="109" y="104"/>
                    <a:pt x="109" y="104"/>
                    <a:pt x="109" y="104"/>
                  </a:cubicBezTo>
                  <a:cubicBezTo>
                    <a:pt x="137" y="114"/>
                    <a:pt x="137" y="114"/>
                    <a:pt x="137" y="114"/>
                  </a:cubicBezTo>
                  <a:cubicBezTo>
                    <a:pt x="150" y="118"/>
                    <a:pt x="159" y="120"/>
                    <a:pt x="164" y="118"/>
                  </a:cubicBezTo>
                  <a:cubicBezTo>
                    <a:pt x="168" y="117"/>
                    <a:pt x="172" y="113"/>
                    <a:pt x="174" y="105"/>
                  </a:cubicBezTo>
                  <a:cubicBezTo>
                    <a:pt x="195" y="113"/>
                    <a:pt x="195" y="113"/>
                    <a:pt x="195" y="113"/>
                  </a:cubicBezTo>
                  <a:cubicBezTo>
                    <a:pt x="169" y="189"/>
                    <a:pt x="169" y="189"/>
                    <a:pt x="169" y="189"/>
                  </a:cubicBezTo>
                  <a:cubicBezTo>
                    <a:pt x="148" y="182"/>
                    <a:pt x="148" y="182"/>
                    <a:pt x="148" y="182"/>
                  </a:cubicBezTo>
                  <a:cubicBezTo>
                    <a:pt x="150" y="175"/>
                    <a:pt x="150" y="169"/>
                    <a:pt x="147" y="166"/>
                  </a:cubicBezTo>
                  <a:cubicBezTo>
                    <a:pt x="145" y="162"/>
                    <a:pt x="137" y="158"/>
                    <a:pt x="123" y="153"/>
                  </a:cubicBezTo>
                  <a:cubicBezTo>
                    <a:pt x="58" y="131"/>
                    <a:pt x="58" y="131"/>
                    <a:pt x="58" y="131"/>
                  </a:cubicBezTo>
                  <a:cubicBezTo>
                    <a:pt x="45" y="126"/>
                    <a:pt x="36" y="125"/>
                    <a:pt x="32" y="126"/>
                  </a:cubicBezTo>
                  <a:cubicBezTo>
                    <a:pt x="28" y="128"/>
                    <a:pt x="24" y="132"/>
                    <a:pt x="21" y="139"/>
                  </a:cubicBezTo>
                  <a:lnTo>
                    <a:pt x="0" y="132"/>
                  </a:ln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6" name="Freeform 32"/>
            <p:cNvSpPr>
              <a:spLocks/>
            </p:cNvSpPr>
            <p:nvPr/>
          </p:nvSpPr>
          <p:spPr bwMode="auto">
            <a:xfrm>
              <a:off x="3884900" y="940951"/>
              <a:ext cx="57411" cy="49614"/>
            </a:xfrm>
            <a:custGeom>
              <a:avLst/>
              <a:gdLst>
                <a:gd name="T0" fmla="*/ 20 w 191"/>
                <a:gd name="T1" fmla="*/ 29 h 163"/>
                <a:gd name="T2" fmla="*/ 9 w 191"/>
                <a:gd name="T3" fmla="*/ 25 h 163"/>
                <a:gd name="T4" fmla="*/ 11 w 191"/>
                <a:gd name="T5" fmla="*/ 12 h 163"/>
                <a:gd name="T6" fmla="*/ 79 w 191"/>
                <a:gd name="T7" fmla="*/ 0 h 163"/>
                <a:gd name="T8" fmla="*/ 82 w 191"/>
                <a:gd name="T9" fmla="*/ 18 h 163"/>
                <a:gd name="T10" fmla="*/ 44 w 191"/>
                <a:gd name="T11" fmla="*/ 36 h 163"/>
                <a:gd name="T12" fmla="*/ 27 w 191"/>
                <a:gd name="T13" fmla="*/ 63 h 163"/>
                <a:gd name="T14" fmla="*/ 41 w 191"/>
                <a:gd name="T15" fmla="*/ 97 h 163"/>
                <a:gd name="T16" fmla="*/ 89 w 191"/>
                <a:gd name="T17" fmla="*/ 116 h 163"/>
                <a:gd name="T18" fmla="*/ 141 w 191"/>
                <a:gd name="T19" fmla="*/ 110 h 163"/>
                <a:gd name="T20" fmla="*/ 163 w 191"/>
                <a:gd name="T21" fmla="*/ 79 h 163"/>
                <a:gd name="T22" fmla="*/ 157 w 191"/>
                <a:gd name="T23" fmla="*/ 48 h 163"/>
                <a:gd name="T24" fmla="*/ 131 w 191"/>
                <a:gd name="T25" fmla="*/ 21 h 163"/>
                <a:gd name="T26" fmla="*/ 143 w 191"/>
                <a:gd name="T27" fmla="*/ 3 h 163"/>
                <a:gd name="T28" fmla="*/ 181 w 191"/>
                <a:gd name="T29" fmla="*/ 40 h 163"/>
                <a:gd name="T30" fmla="*/ 188 w 191"/>
                <a:gd name="T31" fmla="*/ 88 h 163"/>
                <a:gd name="T32" fmla="*/ 154 w 191"/>
                <a:gd name="T33" fmla="*/ 145 h 163"/>
                <a:gd name="T34" fmla="*/ 83 w 191"/>
                <a:gd name="T35" fmla="*/ 159 h 163"/>
                <a:gd name="T36" fmla="*/ 21 w 191"/>
                <a:gd name="T37" fmla="*/ 127 h 163"/>
                <a:gd name="T38" fmla="*/ 3 w 191"/>
                <a:gd name="T39" fmla="*/ 65 h 163"/>
                <a:gd name="T40" fmla="*/ 8 w 191"/>
                <a:gd name="T41" fmla="*/ 47 h 163"/>
                <a:gd name="T42" fmla="*/ 20 w 191"/>
                <a:gd name="T43" fmla="*/ 2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1" h="163">
                  <a:moveTo>
                    <a:pt x="20" y="29"/>
                  </a:moveTo>
                  <a:cubicBezTo>
                    <a:pt x="9" y="25"/>
                    <a:pt x="9" y="25"/>
                    <a:pt x="9" y="25"/>
                  </a:cubicBezTo>
                  <a:cubicBezTo>
                    <a:pt x="11" y="12"/>
                    <a:pt x="11" y="12"/>
                    <a:pt x="11" y="12"/>
                  </a:cubicBezTo>
                  <a:cubicBezTo>
                    <a:pt x="79" y="0"/>
                    <a:pt x="79" y="0"/>
                    <a:pt x="79" y="0"/>
                  </a:cubicBezTo>
                  <a:cubicBezTo>
                    <a:pt x="82" y="18"/>
                    <a:pt x="82" y="18"/>
                    <a:pt x="82" y="18"/>
                  </a:cubicBezTo>
                  <a:cubicBezTo>
                    <a:pt x="66" y="22"/>
                    <a:pt x="54" y="28"/>
                    <a:pt x="44" y="36"/>
                  </a:cubicBezTo>
                  <a:cubicBezTo>
                    <a:pt x="34" y="44"/>
                    <a:pt x="28" y="53"/>
                    <a:pt x="27" y="63"/>
                  </a:cubicBezTo>
                  <a:cubicBezTo>
                    <a:pt x="25" y="77"/>
                    <a:pt x="30" y="88"/>
                    <a:pt x="41" y="97"/>
                  </a:cubicBezTo>
                  <a:cubicBezTo>
                    <a:pt x="52" y="107"/>
                    <a:pt x="69" y="113"/>
                    <a:pt x="89" y="116"/>
                  </a:cubicBezTo>
                  <a:cubicBezTo>
                    <a:pt x="111" y="118"/>
                    <a:pt x="128" y="116"/>
                    <a:pt x="141" y="110"/>
                  </a:cubicBezTo>
                  <a:cubicBezTo>
                    <a:pt x="154" y="103"/>
                    <a:pt x="162" y="93"/>
                    <a:pt x="163" y="79"/>
                  </a:cubicBezTo>
                  <a:cubicBezTo>
                    <a:pt x="165" y="69"/>
                    <a:pt x="163" y="59"/>
                    <a:pt x="157" y="48"/>
                  </a:cubicBezTo>
                  <a:cubicBezTo>
                    <a:pt x="151" y="38"/>
                    <a:pt x="142" y="28"/>
                    <a:pt x="131" y="21"/>
                  </a:cubicBezTo>
                  <a:cubicBezTo>
                    <a:pt x="143" y="3"/>
                    <a:pt x="143" y="3"/>
                    <a:pt x="143" y="3"/>
                  </a:cubicBezTo>
                  <a:cubicBezTo>
                    <a:pt x="161" y="14"/>
                    <a:pt x="173" y="26"/>
                    <a:pt x="181" y="40"/>
                  </a:cubicBezTo>
                  <a:cubicBezTo>
                    <a:pt x="188" y="55"/>
                    <a:pt x="191" y="71"/>
                    <a:pt x="188" y="88"/>
                  </a:cubicBezTo>
                  <a:cubicBezTo>
                    <a:pt x="185" y="113"/>
                    <a:pt x="174" y="132"/>
                    <a:pt x="154" y="145"/>
                  </a:cubicBezTo>
                  <a:cubicBezTo>
                    <a:pt x="135" y="158"/>
                    <a:pt x="112" y="163"/>
                    <a:pt x="83" y="159"/>
                  </a:cubicBezTo>
                  <a:cubicBezTo>
                    <a:pt x="57" y="156"/>
                    <a:pt x="36" y="145"/>
                    <a:pt x="21" y="127"/>
                  </a:cubicBezTo>
                  <a:cubicBezTo>
                    <a:pt x="6" y="110"/>
                    <a:pt x="0" y="89"/>
                    <a:pt x="3" y="65"/>
                  </a:cubicBezTo>
                  <a:cubicBezTo>
                    <a:pt x="3" y="59"/>
                    <a:pt x="5" y="53"/>
                    <a:pt x="8" y="47"/>
                  </a:cubicBezTo>
                  <a:cubicBezTo>
                    <a:pt x="11" y="41"/>
                    <a:pt x="15" y="35"/>
                    <a:pt x="20" y="29"/>
                  </a:cubicBez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7" name="Freeform 33"/>
            <p:cNvSpPr>
              <a:spLocks/>
            </p:cNvSpPr>
            <p:nvPr/>
          </p:nvSpPr>
          <p:spPr bwMode="auto">
            <a:xfrm>
              <a:off x="3885609" y="882831"/>
              <a:ext cx="55993" cy="56702"/>
            </a:xfrm>
            <a:custGeom>
              <a:avLst/>
              <a:gdLst>
                <a:gd name="T0" fmla="*/ 7 w 185"/>
                <a:gd name="T1" fmla="*/ 188 h 188"/>
                <a:gd name="T2" fmla="*/ 4 w 185"/>
                <a:gd name="T3" fmla="*/ 109 h 188"/>
                <a:gd name="T4" fmla="*/ 25 w 185"/>
                <a:gd name="T5" fmla="*/ 108 h 188"/>
                <a:gd name="T6" fmla="*/ 32 w 185"/>
                <a:gd name="T7" fmla="*/ 123 h 188"/>
                <a:gd name="T8" fmla="*/ 59 w 185"/>
                <a:gd name="T9" fmla="*/ 126 h 188"/>
                <a:gd name="T10" fmla="*/ 77 w 185"/>
                <a:gd name="T11" fmla="*/ 125 h 188"/>
                <a:gd name="T12" fmla="*/ 74 w 185"/>
                <a:gd name="T13" fmla="*/ 65 h 188"/>
                <a:gd name="T14" fmla="*/ 56 w 185"/>
                <a:gd name="T15" fmla="*/ 66 h 188"/>
                <a:gd name="T16" fmla="*/ 29 w 185"/>
                <a:gd name="T17" fmla="*/ 71 h 188"/>
                <a:gd name="T18" fmla="*/ 24 w 185"/>
                <a:gd name="T19" fmla="*/ 86 h 188"/>
                <a:gd name="T20" fmla="*/ 3 w 185"/>
                <a:gd name="T21" fmla="*/ 87 h 188"/>
                <a:gd name="T22" fmla="*/ 0 w 185"/>
                <a:gd name="T23" fmla="*/ 8 h 188"/>
                <a:gd name="T24" fmla="*/ 22 w 185"/>
                <a:gd name="T25" fmla="*/ 7 h 188"/>
                <a:gd name="T26" fmla="*/ 28 w 185"/>
                <a:gd name="T27" fmla="*/ 21 h 188"/>
                <a:gd name="T28" fmla="*/ 55 w 185"/>
                <a:gd name="T29" fmla="*/ 24 h 188"/>
                <a:gd name="T30" fmla="*/ 124 w 185"/>
                <a:gd name="T31" fmla="*/ 21 h 188"/>
                <a:gd name="T32" fmla="*/ 151 w 185"/>
                <a:gd name="T33" fmla="*/ 16 h 188"/>
                <a:gd name="T34" fmla="*/ 156 w 185"/>
                <a:gd name="T35" fmla="*/ 1 h 188"/>
                <a:gd name="T36" fmla="*/ 178 w 185"/>
                <a:gd name="T37" fmla="*/ 0 h 188"/>
                <a:gd name="T38" fmla="*/ 181 w 185"/>
                <a:gd name="T39" fmla="*/ 79 h 188"/>
                <a:gd name="T40" fmla="*/ 160 w 185"/>
                <a:gd name="T41" fmla="*/ 80 h 188"/>
                <a:gd name="T42" fmla="*/ 153 w 185"/>
                <a:gd name="T43" fmla="*/ 66 h 188"/>
                <a:gd name="T44" fmla="*/ 126 w 185"/>
                <a:gd name="T45" fmla="*/ 63 h 188"/>
                <a:gd name="T46" fmla="*/ 96 w 185"/>
                <a:gd name="T47" fmla="*/ 64 h 188"/>
                <a:gd name="T48" fmla="*/ 99 w 185"/>
                <a:gd name="T49" fmla="*/ 124 h 188"/>
                <a:gd name="T50" fmla="*/ 129 w 185"/>
                <a:gd name="T51" fmla="*/ 123 h 188"/>
                <a:gd name="T52" fmla="*/ 156 w 185"/>
                <a:gd name="T53" fmla="*/ 118 h 188"/>
                <a:gd name="T54" fmla="*/ 161 w 185"/>
                <a:gd name="T55" fmla="*/ 103 h 188"/>
                <a:gd name="T56" fmla="*/ 182 w 185"/>
                <a:gd name="T57" fmla="*/ 102 h 188"/>
                <a:gd name="T58" fmla="*/ 185 w 185"/>
                <a:gd name="T59" fmla="*/ 181 h 188"/>
                <a:gd name="T60" fmla="*/ 163 w 185"/>
                <a:gd name="T61" fmla="*/ 182 h 188"/>
                <a:gd name="T62" fmla="*/ 157 w 185"/>
                <a:gd name="T63" fmla="*/ 167 h 188"/>
                <a:gd name="T64" fmla="*/ 130 w 185"/>
                <a:gd name="T65" fmla="*/ 164 h 188"/>
                <a:gd name="T66" fmla="*/ 61 w 185"/>
                <a:gd name="T67" fmla="*/ 167 h 188"/>
                <a:gd name="T68" fmla="*/ 34 w 185"/>
                <a:gd name="T69" fmla="*/ 172 h 188"/>
                <a:gd name="T70" fmla="*/ 29 w 185"/>
                <a:gd name="T71" fmla="*/ 187 h 188"/>
                <a:gd name="T72" fmla="*/ 7 w 185"/>
                <a:gd name="T73"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5" h="188">
                  <a:moveTo>
                    <a:pt x="7" y="188"/>
                  </a:moveTo>
                  <a:cubicBezTo>
                    <a:pt x="4" y="109"/>
                    <a:pt x="4" y="109"/>
                    <a:pt x="4" y="109"/>
                  </a:cubicBezTo>
                  <a:cubicBezTo>
                    <a:pt x="25" y="108"/>
                    <a:pt x="25" y="108"/>
                    <a:pt x="25" y="108"/>
                  </a:cubicBezTo>
                  <a:cubicBezTo>
                    <a:pt x="25" y="116"/>
                    <a:pt x="28" y="121"/>
                    <a:pt x="32" y="123"/>
                  </a:cubicBezTo>
                  <a:cubicBezTo>
                    <a:pt x="36" y="125"/>
                    <a:pt x="45" y="126"/>
                    <a:pt x="59" y="126"/>
                  </a:cubicBezTo>
                  <a:cubicBezTo>
                    <a:pt x="77" y="125"/>
                    <a:pt x="77" y="125"/>
                    <a:pt x="77" y="125"/>
                  </a:cubicBezTo>
                  <a:cubicBezTo>
                    <a:pt x="74" y="65"/>
                    <a:pt x="74" y="65"/>
                    <a:pt x="74" y="65"/>
                  </a:cubicBezTo>
                  <a:cubicBezTo>
                    <a:pt x="56" y="66"/>
                    <a:pt x="56" y="66"/>
                    <a:pt x="56" y="66"/>
                  </a:cubicBezTo>
                  <a:cubicBezTo>
                    <a:pt x="42" y="66"/>
                    <a:pt x="33" y="68"/>
                    <a:pt x="29" y="71"/>
                  </a:cubicBezTo>
                  <a:cubicBezTo>
                    <a:pt x="26" y="73"/>
                    <a:pt x="24" y="78"/>
                    <a:pt x="24" y="86"/>
                  </a:cubicBezTo>
                  <a:cubicBezTo>
                    <a:pt x="3" y="87"/>
                    <a:pt x="3" y="87"/>
                    <a:pt x="3" y="87"/>
                  </a:cubicBezTo>
                  <a:cubicBezTo>
                    <a:pt x="0" y="8"/>
                    <a:pt x="0" y="8"/>
                    <a:pt x="0" y="8"/>
                  </a:cubicBezTo>
                  <a:cubicBezTo>
                    <a:pt x="22" y="7"/>
                    <a:pt x="22" y="7"/>
                    <a:pt x="22" y="7"/>
                  </a:cubicBezTo>
                  <a:cubicBezTo>
                    <a:pt x="22" y="14"/>
                    <a:pt x="24" y="19"/>
                    <a:pt x="28" y="21"/>
                  </a:cubicBezTo>
                  <a:cubicBezTo>
                    <a:pt x="32" y="24"/>
                    <a:pt x="41" y="25"/>
                    <a:pt x="55" y="24"/>
                  </a:cubicBezTo>
                  <a:cubicBezTo>
                    <a:pt x="124" y="21"/>
                    <a:pt x="124" y="21"/>
                    <a:pt x="124" y="21"/>
                  </a:cubicBezTo>
                  <a:cubicBezTo>
                    <a:pt x="138" y="21"/>
                    <a:pt x="147" y="19"/>
                    <a:pt x="151" y="16"/>
                  </a:cubicBezTo>
                  <a:cubicBezTo>
                    <a:pt x="154" y="14"/>
                    <a:pt x="156" y="9"/>
                    <a:pt x="156" y="1"/>
                  </a:cubicBezTo>
                  <a:cubicBezTo>
                    <a:pt x="178" y="0"/>
                    <a:pt x="178" y="0"/>
                    <a:pt x="178" y="0"/>
                  </a:cubicBezTo>
                  <a:cubicBezTo>
                    <a:pt x="181" y="79"/>
                    <a:pt x="181" y="79"/>
                    <a:pt x="181" y="79"/>
                  </a:cubicBezTo>
                  <a:cubicBezTo>
                    <a:pt x="160" y="80"/>
                    <a:pt x="160" y="80"/>
                    <a:pt x="160" y="80"/>
                  </a:cubicBezTo>
                  <a:cubicBezTo>
                    <a:pt x="160" y="73"/>
                    <a:pt x="157" y="68"/>
                    <a:pt x="153" y="66"/>
                  </a:cubicBezTo>
                  <a:cubicBezTo>
                    <a:pt x="149" y="63"/>
                    <a:pt x="140" y="62"/>
                    <a:pt x="126" y="63"/>
                  </a:cubicBezTo>
                  <a:cubicBezTo>
                    <a:pt x="96" y="64"/>
                    <a:pt x="96" y="64"/>
                    <a:pt x="96" y="64"/>
                  </a:cubicBezTo>
                  <a:cubicBezTo>
                    <a:pt x="99" y="124"/>
                    <a:pt x="99" y="124"/>
                    <a:pt x="99" y="124"/>
                  </a:cubicBezTo>
                  <a:cubicBezTo>
                    <a:pt x="129" y="123"/>
                    <a:pt x="129" y="123"/>
                    <a:pt x="129" y="123"/>
                  </a:cubicBezTo>
                  <a:cubicBezTo>
                    <a:pt x="143" y="122"/>
                    <a:pt x="152" y="121"/>
                    <a:pt x="156" y="118"/>
                  </a:cubicBezTo>
                  <a:cubicBezTo>
                    <a:pt x="159" y="115"/>
                    <a:pt x="161" y="110"/>
                    <a:pt x="161" y="103"/>
                  </a:cubicBezTo>
                  <a:cubicBezTo>
                    <a:pt x="182" y="102"/>
                    <a:pt x="182" y="102"/>
                    <a:pt x="182" y="102"/>
                  </a:cubicBezTo>
                  <a:cubicBezTo>
                    <a:pt x="185" y="181"/>
                    <a:pt x="185" y="181"/>
                    <a:pt x="185" y="181"/>
                  </a:cubicBezTo>
                  <a:cubicBezTo>
                    <a:pt x="163" y="182"/>
                    <a:pt x="163" y="182"/>
                    <a:pt x="163" y="182"/>
                  </a:cubicBezTo>
                  <a:cubicBezTo>
                    <a:pt x="163" y="175"/>
                    <a:pt x="161" y="170"/>
                    <a:pt x="157" y="167"/>
                  </a:cubicBezTo>
                  <a:cubicBezTo>
                    <a:pt x="153" y="165"/>
                    <a:pt x="144" y="164"/>
                    <a:pt x="130" y="164"/>
                  </a:cubicBezTo>
                  <a:cubicBezTo>
                    <a:pt x="61" y="167"/>
                    <a:pt x="61" y="167"/>
                    <a:pt x="61" y="167"/>
                  </a:cubicBezTo>
                  <a:cubicBezTo>
                    <a:pt x="47" y="168"/>
                    <a:pt x="38" y="169"/>
                    <a:pt x="34" y="172"/>
                  </a:cubicBezTo>
                  <a:cubicBezTo>
                    <a:pt x="31" y="175"/>
                    <a:pt x="29" y="180"/>
                    <a:pt x="29" y="187"/>
                  </a:cubicBezTo>
                  <a:lnTo>
                    <a:pt x="7" y="188"/>
                  </a:ln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8" name="Freeform 34"/>
            <p:cNvSpPr>
              <a:spLocks/>
            </p:cNvSpPr>
            <p:nvPr/>
          </p:nvSpPr>
          <p:spPr bwMode="auto">
            <a:xfrm>
              <a:off x="3880648" y="848810"/>
              <a:ext cx="58120" cy="33313"/>
            </a:xfrm>
            <a:custGeom>
              <a:avLst/>
              <a:gdLst>
                <a:gd name="T0" fmla="*/ 15 w 191"/>
                <a:gd name="T1" fmla="*/ 111 h 111"/>
                <a:gd name="T2" fmla="*/ 7 w 191"/>
                <a:gd name="T3" fmla="*/ 67 h 111"/>
                <a:gd name="T4" fmla="*/ 0 w 191"/>
                <a:gd name="T5" fmla="*/ 31 h 111"/>
                <a:gd name="T6" fmla="*/ 22 w 191"/>
                <a:gd name="T7" fmla="*/ 27 h 111"/>
                <a:gd name="T8" fmla="*/ 31 w 191"/>
                <a:gd name="T9" fmla="*/ 42 h 111"/>
                <a:gd name="T10" fmla="*/ 58 w 191"/>
                <a:gd name="T11" fmla="*/ 41 h 111"/>
                <a:gd name="T12" fmla="*/ 126 w 191"/>
                <a:gd name="T13" fmla="*/ 29 h 111"/>
                <a:gd name="T14" fmla="*/ 151 w 191"/>
                <a:gd name="T15" fmla="*/ 20 h 111"/>
                <a:gd name="T16" fmla="*/ 155 w 191"/>
                <a:gd name="T17" fmla="*/ 4 h 111"/>
                <a:gd name="T18" fmla="*/ 176 w 191"/>
                <a:gd name="T19" fmla="*/ 0 h 111"/>
                <a:gd name="T20" fmla="*/ 191 w 191"/>
                <a:gd name="T21" fmla="*/ 79 h 111"/>
                <a:gd name="T22" fmla="*/ 169 w 191"/>
                <a:gd name="T23" fmla="*/ 83 h 111"/>
                <a:gd name="T24" fmla="*/ 160 w 191"/>
                <a:gd name="T25" fmla="*/ 69 h 111"/>
                <a:gd name="T26" fmla="*/ 133 w 191"/>
                <a:gd name="T27" fmla="*/ 70 h 111"/>
                <a:gd name="T28" fmla="*/ 65 w 191"/>
                <a:gd name="T29" fmla="*/ 82 h 111"/>
                <a:gd name="T30" fmla="*/ 40 w 191"/>
                <a:gd name="T31" fmla="*/ 90 h 111"/>
                <a:gd name="T32" fmla="*/ 37 w 191"/>
                <a:gd name="T33" fmla="*/ 107 h 111"/>
                <a:gd name="T34" fmla="*/ 15 w 191"/>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1" h="111">
                  <a:moveTo>
                    <a:pt x="15" y="111"/>
                  </a:moveTo>
                  <a:cubicBezTo>
                    <a:pt x="15" y="111"/>
                    <a:pt x="11" y="94"/>
                    <a:pt x="7" y="67"/>
                  </a:cubicBezTo>
                  <a:cubicBezTo>
                    <a:pt x="3" y="40"/>
                    <a:pt x="0" y="31"/>
                    <a:pt x="0" y="31"/>
                  </a:cubicBezTo>
                  <a:cubicBezTo>
                    <a:pt x="22" y="27"/>
                    <a:pt x="22" y="27"/>
                    <a:pt x="22" y="27"/>
                  </a:cubicBezTo>
                  <a:cubicBezTo>
                    <a:pt x="24" y="35"/>
                    <a:pt x="27" y="40"/>
                    <a:pt x="31" y="42"/>
                  </a:cubicBezTo>
                  <a:cubicBezTo>
                    <a:pt x="35" y="44"/>
                    <a:pt x="44" y="43"/>
                    <a:pt x="58" y="41"/>
                  </a:cubicBezTo>
                  <a:cubicBezTo>
                    <a:pt x="126" y="29"/>
                    <a:pt x="126" y="29"/>
                    <a:pt x="126" y="29"/>
                  </a:cubicBezTo>
                  <a:cubicBezTo>
                    <a:pt x="139" y="26"/>
                    <a:pt x="148" y="24"/>
                    <a:pt x="151" y="20"/>
                  </a:cubicBezTo>
                  <a:cubicBezTo>
                    <a:pt x="154" y="17"/>
                    <a:pt x="156" y="11"/>
                    <a:pt x="155" y="4"/>
                  </a:cubicBezTo>
                  <a:cubicBezTo>
                    <a:pt x="176" y="0"/>
                    <a:pt x="176" y="0"/>
                    <a:pt x="176" y="0"/>
                  </a:cubicBezTo>
                  <a:cubicBezTo>
                    <a:pt x="191" y="79"/>
                    <a:pt x="191" y="79"/>
                    <a:pt x="191" y="79"/>
                  </a:cubicBezTo>
                  <a:cubicBezTo>
                    <a:pt x="169" y="83"/>
                    <a:pt x="169" y="83"/>
                    <a:pt x="169" y="83"/>
                  </a:cubicBezTo>
                  <a:cubicBezTo>
                    <a:pt x="167" y="76"/>
                    <a:pt x="164" y="71"/>
                    <a:pt x="160" y="69"/>
                  </a:cubicBezTo>
                  <a:cubicBezTo>
                    <a:pt x="156" y="67"/>
                    <a:pt x="147" y="67"/>
                    <a:pt x="133" y="70"/>
                  </a:cubicBezTo>
                  <a:cubicBezTo>
                    <a:pt x="65" y="82"/>
                    <a:pt x="65" y="82"/>
                    <a:pt x="65" y="82"/>
                  </a:cubicBezTo>
                  <a:cubicBezTo>
                    <a:pt x="51" y="84"/>
                    <a:pt x="43" y="87"/>
                    <a:pt x="40" y="90"/>
                  </a:cubicBezTo>
                  <a:cubicBezTo>
                    <a:pt x="37" y="94"/>
                    <a:pt x="36" y="99"/>
                    <a:pt x="37" y="107"/>
                  </a:cubicBezTo>
                  <a:lnTo>
                    <a:pt x="15" y="111"/>
                  </a:ln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9" name="Freeform 35"/>
            <p:cNvSpPr>
              <a:spLocks/>
            </p:cNvSpPr>
            <p:nvPr/>
          </p:nvSpPr>
          <p:spPr bwMode="auto">
            <a:xfrm>
              <a:off x="3867181" y="798487"/>
              <a:ext cx="65916" cy="56702"/>
            </a:xfrm>
            <a:custGeom>
              <a:avLst/>
              <a:gdLst>
                <a:gd name="T0" fmla="*/ 45 w 217"/>
                <a:gd name="T1" fmla="*/ 187 h 187"/>
                <a:gd name="T2" fmla="*/ 26 w 217"/>
                <a:gd name="T3" fmla="*/ 122 h 187"/>
                <a:gd name="T4" fmla="*/ 109 w 217"/>
                <a:gd name="T5" fmla="*/ 41 h 187"/>
                <a:gd name="T6" fmla="*/ 63 w 217"/>
                <a:gd name="T7" fmla="*/ 54 h 187"/>
                <a:gd name="T8" fmla="*/ 39 w 217"/>
                <a:gd name="T9" fmla="*/ 65 h 187"/>
                <a:gd name="T10" fmla="*/ 37 w 217"/>
                <a:gd name="T11" fmla="*/ 81 h 187"/>
                <a:gd name="T12" fmla="*/ 16 w 217"/>
                <a:gd name="T13" fmla="*/ 87 h 187"/>
                <a:gd name="T14" fmla="*/ 0 w 217"/>
                <a:gd name="T15" fmla="*/ 30 h 187"/>
                <a:gd name="T16" fmla="*/ 21 w 217"/>
                <a:gd name="T17" fmla="*/ 24 h 187"/>
                <a:gd name="T18" fmla="*/ 31 w 217"/>
                <a:gd name="T19" fmla="*/ 37 h 187"/>
                <a:gd name="T20" fmla="*/ 58 w 217"/>
                <a:gd name="T21" fmla="*/ 33 h 187"/>
                <a:gd name="T22" fmla="*/ 177 w 217"/>
                <a:gd name="T23" fmla="*/ 0 h 187"/>
                <a:gd name="T24" fmla="*/ 185 w 217"/>
                <a:gd name="T25" fmla="*/ 28 h 187"/>
                <a:gd name="T26" fmla="*/ 73 w 217"/>
                <a:gd name="T27" fmla="*/ 137 h 187"/>
                <a:gd name="T28" fmla="*/ 153 w 217"/>
                <a:gd name="T29" fmla="*/ 114 h 187"/>
                <a:gd name="T30" fmla="*/ 178 w 217"/>
                <a:gd name="T31" fmla="*/ 104 h 187"/>
                <a:gd name="T32" fmla="*/ 180 w 217"/>
                <a:gd name="T33" fmla="*/ 88 h 187"/>
                <a:gd name="T34" fmla="*/ 200 w 217"/>
                <a:gd name="T35" fmla="*/ 82 h 187"/>
                <a:gd name="T36" fmla="*/ 217 w 217"/>
                <a:gd name="T37" fmla="*/ 139 h 187"/>
                <a:gd name="T38" fmla="*/ 195 w 217"/>
                <a:gd name="T39" fmla="*/ 145 h 187"/>
                <a:gd name="T40" fmla="*/ 185 w 217"/>
                <a:gd name="T41" fmla="*/ 132 h 187"/>
                <a:gd name="T42" fmla="*/ 158 w 217"/>
                <a:gd name="T43" fmla="*/ 136 h 187"/>
                <a:gd name="T44" fmla="*/ 93 w 217"/>
                <a:gd name="T45" fmla="*/ 154 h 187"/>
                <a:gd name="T46" fmla="*/ 68 w 217"/>
                <a:gd name="T47" fmla="*/ 165 h 187"/>
                <a:gd name="T48" fmla="*/ 66 w 217"/>
                <a:gd name="T49" fmla="*/ 181 h 187"/>
                <a:gd name="T50" fmla="*/ 45 w 217"/>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7" h="187">
                  <a:moveTo>
                    <a:pt x="45" y="187"/>
                  </a:moveTo>
                  <a:cubicBezTo>
                    <a:pt x="26" y="122"/>
                    <a:pt x="26" y="122"/>
                    <a:pt x="26" y="122"/>
                  </a:cubicBezTo>
                  <a:cubicBezTo>
                    <a:pt x="109" y="41"/>
                    <a:pt x="109" y="41"/>
                    <a:pt x="109" y="41"/>
                  </a:cubicBezTo>
                  <a:cubicBezTo>
                    <a:pt x="63" y="54"/>
                    <a:pt x="63" y="54"/>
                    <a:pt x="63" y="54"/>
                  </a:cubicBezTo>
                  <a:cubicBezTo>
                    <a:pt x="50" y="58"/>
                    <a:pt x="41" y="62"/>
                    <a:pt x="39" y="65"/>
                  </a:cubicBezTo>
                  <a:cubicBezTo>
                    <a:pt x="36" y="68"/>
                    <a:pt x="35" y="73"/>
                    <a:pt x="37" y="81"/>
                  </a:cubicBezTo>
                  <a:cubicBezTo>
                    <a:pt x="16" y="87"/>
                    <a:pt x="16" y="87"/>
                    <a:pt x="16" y="87"/>
                  </a:cubicBezTo>
                  <a:cubicBezTo>
                    <a:pt x="0" y="30"/>
                    <a:pt x="0" y="30"/>
                    <a:pt x="0" y="30"/>
                  </a:cubicBezTo>
                  <a:cubicBezTo>
                    <a:pt x="21" y="24"/>
                    <a:pt x="21" y="24"/>
                    <a:pt x="21" y="24"/>
                  </a:cubicBezTo>
                  <a:cubicBezTo>
                    <a:pt x="23" y="31"/>
                    <a:pt x="26" y="35"/>
                    <a:pt x="31" y="37"/>
                  </a:cubicBezTo>
                  <a:cubicBezTo>
                    <a:pt x="35" y="38"/>
                    <a:pt x="44" y="37"/>
                    <a:pt x="58" y="33"/>
                  </a:cubicBezTo>
                  <a:cubicBezTo>
                    <a:pt x="177" y="0"/>
                    <a:pt x="177" y="0"/>
                    <a:pt x="177" y="0"/>
                  </a:cubicBezTo>
                  <a:cubicBezTo>
                    <a:pt x="185" y="28"/>
                    <a:pt x="185" y="28"/>
                    <a:pt x="185" y="28"/>
                  </a:cubicBezTo>
                  <a:cubicBezTo>
                    <a:pt x="73" y="137"/>
                    <a:pt x="73" y="137"/>
                    <a:pt x="73" y="137"/>
                  </a:cubicBezTo>
                  <a:cubicBezTo>
                    <a:pt x="153" y="114"/>
                    <a:pt x="153" y="114"/>
                    <a:pt x="153" y="114"/>
                  </a:cubicBezTo>
                  <a:cubicBezTo>
                    <a:pt x="167" y="111"/>
                    <a:pt x="175" y="107"/>
                    <a:pt x="178" y="104"/>
                  </a:cubicBezTo>
                  <a:cubicBezTo>
                    <a:pt x="181" y="100"/>
                    <a:pt x="181" y="95"/>
                    <a:pt x="180" y="88"/>
                  </a:cubicBezTo>
                  <a:cubicBezTo>
                    <a:pt x="200" y="82"/>
                    <a:pt x="200" y="82"/>
                    <a:pt x="200" y="82"/>
                  </a:cubicBezTo>
                  <a:cubicBezTo>
                    <a:pt x="217" y="139"/>
                    <a:pt x="217" y="139"/>
                    <a:pt x="217" y="139"/>
                  </a:cubicBezTo>
                  <a:cubicBezTo>
                    <a:pt x="195" y="145"/>
                    <a:pt x="195" y="145"/>
                    <a:pt x="195" y="145"/>
                  </a:cubicBezTo>
                  <a:cubicBezTo>
                    <a:pt x="193" y="138"/>
                    <a:pt x="190" y="134"/>
                    <a:pt x="185" y="132"/>
                  </a:cubicBezTo>
                  <a:cubicBezTo>
                    <a:pt x="181" y="131"/>
                    <a:pt x="172" y="132"/>
                    <a:pt x="158" y="136"/>
                  </a:cubicBezTo>
                  <a:cubicBezTo>
                    <a:pt x="93" y="154"/>
                    <a:pt x="93" y="154"/>
                    <a:pt x="93" y="154"/>
                  </a:cubicBezTo>
                  <a:cubicBezTo>
                    <a:pt x="79" y="158"/>
                    <a:pt x="71" y="162"/>
                    <a:pt x="68" y="165"/>
                  </a:cubicBezTo>
                  <a:cubicBezTo>
                    <a:pt x="65" y="169"/>
                    <a:pt x="64" y="174"/>
                    <a:pt x="66" y="181"/>
                  </a:cubicBezTo>
                  <a:lnTo>
                    <a:pt x="45" y="187"/>
                  </a:ln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0" name="Freeform 36"/>
            <p:cNvSpPr>
              <a:spLocks noEditPoints="1"/>
            </p:cNvSpPr>
            <p:nvPr/>
          </p:nvSpPr>
          <p:spPr bwMode="auto">
            <a:xfrm>
              <a:off x="3856549" y="744620"/>
              <a:ext cx="62372" cy="51032"/>
            </a:xfrm>
            <a:custGeom>
              <a:avLst/>
              <a:gdLst>
                <a:gd name="T0" fmla="*/ 88 w 207"/>
                <a:gd name="T1" fmla="*/ 106 h 168"/>
                <a:gd name="T2" fmla="*/ 102 w 207"/>
                <a:gd name="T3" fmla="*/ 136 h 168"/>
                <a:gd name="T4" fmla="*/ 48 w 207"/>
                <a:gd name="T5" fmla="*/ 141 h 168"/>
                <a:gd name="T6" fmla="*/ 88 w 207"/>
                <a:gd name="T7" fmla="*/ 106 h 168"/>
                <a:gd name="T8" fmla="*/ 148 w 207"/>
                <a:gd name="T9" fmla="*/ 157 h 168"/>
                <a:gd name="T10" fmla="*/ 152 w 207"/>
                <a:gd name="T11" fmla="*/ 156 h 168"/>
                <a:gd name="T12" fmla="*/ 187 w 207"/>
                <a:gd name="T13" fmla="*/ 168 h 168"/>
                <a:gd name="T14" fmla="*/ 207 w 207"/>
                <a:gd name="T15" fmla="*/ 159 h 168"/>
                <a:gd name="T16" fmla="*/ 180 w 207"/>
                <a:gd name="T17" fmla="*/ 99 h 168"/>
                <a:gd name="T18" fmla="*/ 160 w 207"/>
                <a:gd name="T19" fmla="*/ 108 h 168"/>
                <a:gd name="T20" fmla="*/ 163 w 207"/>
                <a:gd name="T21" fmla="*/ 122 h 168"/>
                <a:gd name="T22" fmla="*/ 156 w 207"/>
                <a:gd name="T23" fmla="*/ 129 h 168"/>
                <a:gd name="T24" fmla="*/ 153 w 207"/>
                <a:gd name="T25" fmla="*/ 130 h 168"/>
                <a:gd name="T26" fmla="*/ 151 w 207"/>
                <a:gd name="T27" fmla="*/ 131 h 168"/>
                <a:gd name="T28" fmla="*/ 125 w 207"/>
                <a:gd name="T29" fmla="*/ 135 h 168"/>
                <a:gd name="T30" fmla="*/ 105 w 207"/>
                <a:gd name="T31" fmla="*/ 90 h 168"/>
                <a:gd name="T32" fmla="*/ 124 w 207"/>
                <a:gd name="T33" fmla="*/ 72 h 168"/>
                <a:gd name="T34" fmla="*/ 127 w 207"/>
                <a:gd name="T35" fmla="*/ 70 h 168"/>
                <a:gd name="T36" fmla="*/ 131 w 207"/>
                <a:gd name="T37" fmla="*/ 68 h 168"/>
                <a:gd name="T38" fmla="*/ 140 w 207"/>
                <a:gd name="T39" fmla="*/ 68 h 168"/>
                <a:gd name="T40" fmla="*/ 147 w 207"/>
                <a:gd name="T41" fmla="*/ 78 h 168"/>
                <a:gd name="T42" fmla="*/ 147 w 207"/>
                <a:gd name="T43" fmla="*/ 80 h 168"/>
                <a:gd name="T44" fmla="*/ 167 w 207"/>
                <a:gd name="T45" fmla="*/ 71 h 168"/>
                <a:gd name="T46" fmla="*/ 135 w 207"/>
                <a:gd name="T47" fmla="*/ 0 h 168"/>
                <a:gd name="T48" fmla="*/ 115 w 207"/>
                <a:gd name="T49" fmla="*/ 9 h 168"/>
                <a:gd name="T50" fmla="*/ 103 w 207"/>
                <a:gd name="T51" fmla="*/ 38 h 168"/>
                <a:gd name="T52" fmla="*/ 102 w 207"/>
                <a:gd name="T53" fmla="*/ 39 h 168"/>
                <a:gd name="T54" fmla="*/ 0 w 207"/>
                <a:gd name="T55" fmla="*/ 133 h 168"/>
                <a:gd name="T56" fmla="*/ 15 w 207"/>
                <a:gd name="T57" fmla="*/ 166 h 168"/>
                <a:gd name="T58" fmla="*/ 148 w 207"/>
                <a:gd name="T59" fmla="*/ 15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7" h="168">
                  <a:moveTo>
                    <a:pt x="88" y="106"/>
                  </a:moveTo>
                  <a:cubicBezTo>
                    <a:pt x="102" y="136"/>
                    <a:pt x="102" y="136"/>
                    <a:pt x="102" y="136"/>
                  </a:cubicBezTo>
                  <a:cubicBezTo>
                    <a:pt x="48" y="141"/>
                    <a:pt x="48" y="141"/>
                    <a:pt x="48" y="141"/>
                  </a:cubicBezTo>
                  <a:lnTo>
                    <a:pt x="88" y="106"/>
                  </a:lnTo>
                  <a:close/>
                  <a:moveTo>
                    <a:pt x="148" y="157"/>
                  </a:moveTo>
                  <a:cubicBezTo>
                    <a:pt x="149" y="156"/>
                    <a:pt x="150" y="156"/>
                    <a:pt x="152" y="156"/>
                  </a:cubicBezTo>
                  <a:cubicBezTo>
                    <a:pt x="169" y="155"/>
                    <a:pt x="181" y="159"/>
                    <a:pt x="187" y="168"/>
                  </a:cubicBezTo>
                  <a:cubicBezTo>
                    <a:pt x="207" y="159"/>
                    <a:pt x="207" y="159"/>
                    <a:pt x="207" y="159"/>
                  </a:cubicBezTo>
                  <a:cubicBezTo>
                    <a:pt x="180" y="99"/>
                    <a:pt x="180" y="99"/>
                    <a:pt x="180" y="99"/>
                  </a:cubicBezTo>
                  <a:cubicBezTo>
                    <a:pt x="160" y="108"/>
                    <a:pt x="160" y="108"/>
                    <a:pt x="160" y="108"/>
                  </a:cubicBezTo>
                  <a:cubicBezTo>
                    <a:pt x="163" y="114"/>
                    <a:pt x="164" y="119"/>
                    <a:pt x="163" y="122"/>
                  </a:cubicBezTo>
                  <a:cubicBezTo>
                    <a:pt x="162" y="125"/>
                    <a:pt x="160" y="127"/>
                    <a:pt x="156" y="129"/>
                  </a:cubicBezTo>
                  <a:cubicBezTo>
                    <a:pt x="155" y="129"/>
                    <a:pt x="154" y="130"/>
                    <a:pt x="153" y="130"/>
                  </a:cubicBezTo>
                  <a:cubicBezTo>
                    <a:pt x="153" y="130"/>
                    <a:pt x="152" y="130"/>
                    <a:pt x="151" y="131"/>
                  </a:cubicBezTo>
                  <a:cubicBezTo>
                    <a:pt x="125" y="135"/>
                    <a:pt x="125" y="135"/>
                    <a:pt x="125" y="135"/>
                  </a:cubicBezTo>
                  <a:cubicBezTo>
                    <a:pt x="105" y="90"/>
                    <a:pt x="105" y="90"/>
                    <a:pt x="105" y="90"/>
                  </a:cubicBezTo>
                  <a:cubicBezTo>
                    <a:pt x="124" y="72"/>
                    <a:pt x="124" y="72"/>
                    <a:pt x="124" y="72"/>
                  </a:cubicBezTo>
                  <a:cubicBezTo>
                    <a:pt x="125" y="72"/>
                    <a:pt x="126" y="71"/>
                    <a:pt x="127" y="70"/>
                  </a:cubicBezTo>
                  <a:cubicBezTo>
                    <a:pt x="128" y="70"/>
                    <a:pt x="129" y="69"/>
                    <a:pt x="131" y="68"/>
                  </a:cubicBezTo>
                  <a:cubicBezTo>
                    <a:pt x="134" y="67"/>
                    <a:pt x="137" y="67"/>
                    <a:pt x="140" y="68"/>
                  </a:cubicBezTo>
                  <a:cubicBezTo>
                    <a:pt x="142" y="70"/>
                    <a:pt x="144" y="73"/>
                    <a:pt x="147" y="78"/>
                  </a:cubicBezTo>
                  <a:cubicBezTo>
                    <a:pt x="147" y="80"/>
                    <a:pt x="147" y="80"/>
                    <a:pt x="147" y="80"/>
                  </a:cubicBezTo>
                  <a:cubicBezTo>
                    <a:pt x="167" y="71"/>
                    <a:pt x="167" y="71"/>
                    <a:pt x="167" y="71"/>
                  </a:cubicBezTo>
                  <a:cubicBezTo>
                    <a:pt x="135" y="0"/>
                    <a:pt x="135" y="0"/>
                    <a:pt x="135" y="0"/>
                  </a:cubicBezTo>
                  <a:cubicBezTo>
                    <a:pt x="115" y="9"/>
                    <a:pt x="115" y="9"/>
                    <a:pt x="115" y="9"/>
                  </a:cubicBezTo>
                  <a:cubicBezTo>
                    <a:pt x="118" y="18"/>
                    <a:pt x="114" y="28"/>
                    <a:pt x="103" y="38"/>
                  </a:cubicBezTo>
                  <a:cubicBezTo>
                    <a:pt x="102" y="39"/>
                    <a:pt x="102" y="39"/>
                    <a:pt x="102" y="39"/>
                  </a:cubicBezTo>
                  <a:cubicBezTo>
                    <a:pt x="0" y="133"/>
                    <a:pt x="0" y="133"/>
                    <a:pt x="0" y="133"/>
                  </a:cubicBezTo>
                  <a:cubicBezTo>
                    <a:pt x="15" y="166"/>
                    <a:pt x="15" y="166"/>
                    <a:pt x="15" y="166"/>
                  </a:cubicBezTo>
                  <a:lnTo>
                    <a:pt x="148" y="157"/>
                  </a:ln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1" name="Freeform 37"/>
            <p:cNvSpPr>
              <a:spLocks/>
            </p:cNvSpPr>
            <p:nvPr/>
          </p:nvSpPr>
          <p:spPr bwMode="auto">
            <a:xfrm>
              <a:off x="3797012" y="1110349"/>
              <a:ext cx="70169" cy="73004"/>
            </a:xfrm>
            <a:custGeom>
              <a:avLst/>
              <a:gdLst>
                <a:gd name="T0" fmla="*/ 0 w 231"/>
                <a:gd name="T1" fmla="*/ 125 h 239"/>
                <a:gd name="T2" fmla="*/ 44 w 231"/>
                <a:gd name="T3" fmla="*/ 73 h 239"/>
                <a:gd name="T4" fmla="*/ 158 w 231"/>
                <a:gd name="T5" fmla="*/ 96 h 239"/>
                <a:gd name="T6" fmla="*/ 122 w 231"/>
                <a:gd name="T7" fmla="*/ 65 h 239"/>
                <a:gd name="T8" fmla="*/ 99 w 231"/>
                <a:gd name="T9" fmla="*/ 51 h 239"/>
                <a:gd name="T10" fmla="*/ 85 w 231"/>
                <a:gd name="T11" fmla="*/ 58 h 239"/>
                <a:gd name="T12" fmla="*/ 68 w 231"/>
                <a:gd name="T13" fmla="*/ 45 h 239"/>
                <a:gd name="T14" fmla="*/ 106 w 231"/>
                <a:gd name="T15" fmla="*/ 0 h 239"/>
                <a:gd name="T16" fmla="*/ 123 w 231"/>
                <a:gd name="T17" fmla="*/ 14 h 239"/>
                <a:gd name="T18" fmla="*/ 118 w 231"/>
                <a:gd name="T19" fmla="*/ 29 h 239"/>
                <a:gd name="T20" fmla="*/ 136 w 231"/>
                <a:gd name="T21" fmla="*/ 49 h 239"/>
                <a:gd name="T22" fmla="*/ 231 w 231"/>
                <a:gd name="T23" fmla="*/ 128 h 239"/>
                <a:gd name="T24" fmla="*/ 212 w 231"/>
                <a:gd name="T25" fmla="*/ 150 h 239"/>
                <a:gd name="T26" fmla="*/ 58 w 231"/>
                <a:gd name="T27" fmla="*/ 120 h 239"/>
                <a:gd name="T28" fmla="*/ 122 w 231"/>
                <a:gd name="T29" fmla="*/ 173 h 239"/>
                <a:gd name="T30" fmla="*/ 145 w 231"/>
                <a:gd name="T31" fmla="*/ 187 h 239"/>
                <a:gd name="T32" fmla="*/ 159 w 231"/>
                <a:gd name="T33" fmla="*/ 180 h 239"/>
                <a:gd name="T34" fmla="*/ 176 w 231"/>
                <a:gd name="T35" fmla="*/ 193 h 239"/>
                <a:gd name="T36" fmla="*/ 137 w 231"/>
                <a:gd name="T37" fmla="*/ 239 h 239"/>
                <a:gd name="T38" fmla="*/ 120 w 231"/>
                <a:gd name="T39" fmla="*/ 225 h 239"/>
                <a:gd name="T40" fmla="*/ 125 w 231"/>
                <a:gd name="T41" fmla="*/ 209 h 239"/>
                <a:gd name="T42" fmla="*/ 107 w 231"/>
                <a:gd name="T43" fmla="*/ 189 h 239"/>
                <a:gd name="T44" fmla="*/ 54 w 231"/>
                <a:gd name="T45" fmla="*/ 146 h 239"/>
                <a:gd name="T46" fmla="*/ 31 w 231"/>
                <a:gd name="T47" fmla="*/ 132 h 239"/>
                <a:gd name="T48" fmla="*/ 17 w 231"/>
                <a:gd name="T49" fmla="*/ 139 h 239"/>
                <a:gd name="T50" fmla="*/ 0 w 231"/>
                <a:gd name="T51" fmla="*/ 12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1" h="239">
                  <a:moveTo>
                    <a:pt x="0" y="125"/>
                  </a:moveTo>
                  <a:cubicBezTo>
                    <a:pt x="44" y="73"/>
                    <a:pt x="44" y="73"/>
                    <a:pt x="44" y="73"/>
                  </a:cubicBezTo>
                  <a:cubicBezTo>
                    <a:pt x="158" y="96"/>
                    <a:pt x="158" y="96"/>
                    <a:pt x="158" y="96"/>
                  </a:cubicBezTo>
                  <a:cubicBezTo>
                    <a:pt x="122" y="65"/>
                    <a:pt x="122" y="65"/>
                    <a:pt x="122" y="65"/>
                  </a:cubicBezTo>
                  <a:cubicBezTo>
                    <a:pt x="111" y="57"/>
                    <a:pt x="103" y="52"/>
                    <a:pt x="99" y="51"/>
                  </a:cubicBezTo>
                  <a:cubicBezTo>
                    <a:pt x="94" y="51"/>
                    <a:pt x="89" y="53"/>
                    <a:pt x="85" y="58"/>
                  </a:cubicBezTo>
                  <a:cubicBezTo>
                    <a:pt x="68" y="45"/>
                    <a:pt x="68" y="45"/>
                    <a:pt x="68" y="45"/>
                  </a:cubicBezTo>
                  <a:cubicBezTo>
                    <a:pt x="106" y="0"/>
                    <a:pt x="106" y="0"/>
                    <a:pt x="106" y="0"/>
                  </a:cubicBezTo>
                  <a:cubicBezTo>
                    <a:pt x="123" y="14"/>
                    <a:pt x="123" y="14"/>
                    <a:pt x="123" y="14"/>
                  </a:cubicBezTo>
                  <a:cubicBezTo>
                    <a:pt x="119" y="19"/>
                    <a:pt x="117" y="25"/>
                    <a:pt x="118" y="29"/>
                  </a:cubicBezTo>
                  <a:cubicBezTo>
                    <a:pt x="119" y="33"/>
                    <a:pt x="126" y="40"/>
                    <a:pt x="136" y="49"/>
                  </a:cubicBezTo>
                  <a:cubicBezTo>
                    <a:pt x="231" y="128"/>
                    <a:pt x="231" y="128"/>
                    <a:pt x="231" y="128"/>
                  </a:cubicBezTo>
                  <a:cubicBezTo>
                    <a:pt x="212" y="150"/>
                    <a:pt x="212" y="150"/>
                    <a:pt x="212" y="150"/>
                  </a:cubicBezTo>
                  <a:cubicBezTo>
                    <a:pt x="58" y="120"/>
                    <a:pt x="58" y="120"/>
                    <a:pt x="58" y="120"/>
                  </a:cubicBezTo>
                  <a:cubicBezTo>
                    <a:pt x="122" y="173"/>
                    <a:pt x="122" y="173"/>
                    <a:pt x="122" y="173"/>
                  </a:cubicBezTo>
                  <a:cubicBezTo>
                    <a:pt x="132" y="182"/>
                    <a:pt x="140" y="187"/>
                    <a:pt x="145" y="187"/>
                  </a:cubicBezTo>
                  <a:cubicBezTo>
                    <a:pt x="149" y="187"/>
                    <a:pt x="154" y="185"/>
                    <a:pt x="159" y="180"/>
                  </a:cubicBezTo>
                  <a:cubicBezTo>
                    <a:pt x="176" y="193"/>
                    <a:pt x="176" y="193"/>
                    <a:pt x="176" y="193"/>
                  </a:cubicBezTo>
                  <a:cubicBezTo>
                    <a:pt x="137" y="239"/>
                    <a:pt x="137" y="239"/>
                    <a:pt x="137" y="239"/>
                  </a:cubicBezTo>
                  <a:cubicBezTo>
                    <a:pt x="120" y="225"/>
                    <a:pt x="120" y="225"/>
                    <a:pt x="120" y="225"/>
                  </a:cubicBezTo>
                  <a:cubicBezTo>
                    <a:pt x="125" y="219"/>
                    <a:pt x="126" y="214"/>
                    <a:pt x="125" y="209"/>
                  </a:cubicBezTo>
                  <a:cubicBezTo>
                    <a:pt x="124" y="205"/>
                    <a:pt x="118" y="198"/>
                    <a:pt x="107" y="189"/>
                  </a:cubicBezTo>
                  <a:cubicBezTo>
                    <a:pt x="54" y="146"/>
                    <a:pt x="54" y="146"/>
                    <a:pt x="54" y="146"/>
                  </a:cubicBezTo>
                  <a:cubicBezTo>
                    <a:pt x="44" y="137"/>
                    <a:pt x="36" y="132"/>
                    <a:pt x="31" y="132"/>
                  </a:cubicBezTo>
                  <a:cubicBezTo>
                    <a:pt x="27" y="131"/>
                    <a:pt x="22" y="134"/>
                    <a:pt x="17" y="139"/>
                  </a:cubicBezTo>
                  <a:lnTo>
                    <a:pt x="0" y="125"/>
                  </a:ln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2" name="Freeform 38"/>
            <p:cNvSpPr>
              <a:spLocks noEditPoints="1"/>
            </p:cNvSpPr>
            <p:nvPr/>
          </p:nvSpPr>
          <p:spPr bwMode="auto">
            <a:xfrm>
              <a:off x="3270390" y="626254"/>
              <a:ext cx="592538" cy="592538"/>
            </a:xfrm>
            <a:custGeom>
              <a:avLst/>
              <a:gdLst>
                <a:gd name="T0" fmla="*/ 975 w 1950"/>
                <a:gd name="T1" fmla="*/ 0 h 1950"/>
                <a:gd name="T2" fmla="*/ 0 w 1950"/>
                <a:gd name="T3" fmla="*/ 975 h 1950"/>
                <a:gd name="T4" fmla="*/ 975 w 1950"/>
                <a:gd name="T5" fmla="*/ 1950 h 1950"/>
                <a:gd name="T6" fmla="*/ 1950 w 1950"/>
                <a:gd name="T7" fmla="*/ 975 h 1950"/>
                <a:gd name="T8" fmla="*/ 975 w 1950"/>
                <a:gd name="T9" fmla="*/ 0 h 1950"/>
                <a:gd name="T10" fmla="*/ 975 w 1950"/>
                <a:gd name="T11" fmla="*/ 1929 h 1950"/>
                <a:gd name="T12" fmla="*/ 21 w 1950"/>
                <a:gd name="T13" fmla="*/ 975 h 1950"/>
                <a:gd name="T14" fmla="*/ 975 w 1950"/>
                <a:gd name="T15" fmla="*/ 21 h 1950"/>
                <a:gd name="T16" fmla="*/ 1929 w 1950"/>
                <a:gd name="T17" fmla="*/ 975 h 1950"/>
                <a:gd name="T18" fmla="*/ 975 w 1950"/>
                <a:gd name="T19" fmla="*/ 1929 h 1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0" h="1950">
                  <a:moveTo>
                    <a:pt x="975" y="0"/>
                  </a:moveTo>
                  <a:cubicBezTo>
                    <a:pt x="436" y="0"/>
                    <a:pt x="0" y="436"/>
                    <a:pt x="0" y="975"/>
                  </a:cubicBezTo>
                  <a:cubicBezTo>
                    <a:pt x="0" y="1514"/>
                    <a:pt x="436" y="1950"/>
                    <a:pt x="975" y="1950"/>
                  </a:cubicBezTo>
                  <a:cubicBezTo>
                    <a:pt x="1513" y="1950"/>
                    <a:pt x="1950" y="1514"/>
                    <a:pt x="1950" y="975"/>
                  </a:cubicBezTo>
                  <a:cubicBezTo>
                    <a:pt x="1950" y="436"/>
                    <a:pt x="1513" y="0"/>
                    <a:pt x="975" y="0"/>
                  </a:cubicBezTo>
                  <a:close/>
                  <a:moveTo>
                    <a:pt x="975" y="1929"/>
                  </a:moveTo>
                  <a:cubicBezTo>
                    <a:pt x="448" y="1929"/>
                    <a:pt x="21" y="1502"/>
                    <a:pt x="21" y="975"/>
                  </a:cubicBezTo>
                  <a:cubicBezTo>
                    <a:pt x="21" y="448"/>
                    <a:pt x="448" y="21"/>
                    <a:pt x="975" y="21"/>
                  </a:cubicBezTo>
                  <a:cubicBezTo>
                    <a:pt x="1501" y="21"/>
                    <a:pt x="1929" y="448"/>
                    <a:pt x="1929" y="975"/>
                  </a:cubicBezTo>
                  <a:cubicBezTo>
                    <a:pt x="1929" y="1502"/>
                    <a:pt x="1501" y="1929"/>
                    <a:pt x="975" y="1929"/>
                  </a:cubicBez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3" name="Freeform 39"/>
            <p:cNvSpPr>
              <a:spLocks/>
            </p:cNvSpPr>
            <p:nvPr/>
          </p:nvSpPr>
          <p:spPr bwMode="auto">
            <a:xfrm>
              <a:off x="3404349" y="646100"/>
              <a:ext cx="434481" cy="362185"/>
            </a:xfrm>
            <a:custGeom>
              <a:avLst/>
              <a:gdLst>
                <a:gd name="T0" fmla="*/ 534 w 1430"/>
                <a:gd name="T1" fmla="*/ 0 h 1191"/>
                <a:gd name="T2" fmla="*/ 0 w 1430"/>
                <a:gd name="T3" fmla="*/ 948 h 1191"/>
                <a:gd name="T4" fmla="*/ 11 w 1430"/>
                <a:gd name="T5" fmla="*/ 1122 h 1191"/>
                <a:gd name="T6" fmla="*/ 175 w 1430"/>
                <a:gd name="T7" fmla="*/ 1164 h 1191"/>
                <a:gd name="T8" fmla="*/ 156 w 1430"/>
                <a:gd name="T9" fmla="*/ 926 h 1191"/>
                <a:gd name="T10" fmla="*/ 506 w 1430"/>
                <a:gd name="T11" fmla="*/ 76 h 1191"/>
                <a:gd name="T12" fmla="*/ 241 w 1430"/>
                <a:gd name="T13" fmla="*/ 851 h 1191"/>
                <a:gd name="T14" fmla="*/ 280 w 1430"/>
                <a:gd name="T15" fmla="*/ 1179 h 1191"/>
                <a:gd name="T16" fmla="*/ 518 w 1430"/>
                <a:gd name="T17" fmla="*/ 1188 h 1191"/>
                <a:gd name="T18" fmla="*/ 1430 w 1430"/>
                <a:gd name="T19" fmla="*/ 748 h 1191"/>
                <a:gd name="T20" fmla="*/ 535 w 1430"/>
                <a:gd name="T21" fmla="*/ 0 h 1191"/>
                <a:gd name="T22" fmla="*/ 534 w 1430"/>
                <a:gd name="T23" fmla="*/ 0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30" h="1191">
                  <a:moveTo>
                    <a:pt x="534" y="0"/>
                  </a:moveTo>
                  <a:cubicBezTo>
                    <a:pt x="230" y="84"/>
                    <a:pt x="0" y="476"/>
                    <a:pt x="0" y="948"/>
                  </a:cubicBezTo>
                  <a:cubicBezTo>
                    <a:pt x="0" y="1008"/>
                    <a:pt x="4" y="1066"/>
                    <a:pt x="11" y="1122"/>
                  </a:cubicBezTo>
                  <a:cubicBezTo>
                    <a:pt x="63" y="1139"/>
                    <a:pt x="118" y="1153"/>
                    <a:pt x="175" y="1164"/>
                  </a:cubicBezTo>
                  <a:cubicBezTo>
                    <a:pt x="163" y="1088"/>
                    <a:pt x="156" y="1008"/>
                    <a:pt x="156" y="926"/>
                  </a:cubicBezTo>
                  <a:cubicBezTo>
                    <a:pt x="156" y="535"/>
                    <a:pt x="302" y="202"/>
                    <a:pt x="506" y="76"/>
                  </a:cubicBezTo>
                  <a:cubicBezTo>
                    <a:pt x="345" y="252"/>
                    <a:pt x="241" y="534"/>
                    <a:pt x="241" y="851"/>
                  </a:cubicBezTo>
                  <a:cubicBezTo>
                    <a:pt x="241" y="967"/>
                    <a:pt x="255" y="1077"/>
                    <a:pt x="280" y="1179"/>
                  </a:cubicBezTo>
                  <a:cubicBezTo>
                    <a:pt x="356" y="1188"/>
                    <a:pt x="436" y="1191"/>
                    <a:pt x="518" y="1188"/>
                  </a:cubicBezTo>
                  <a:cubicBezTo>
                    <a:pt x="946" y="1171"/>
                    <a:pt x="1304" y="988"/>
                    <a:pt x="1430" y="748"/>
                  </a:cubicBezTo>
                  <a:cubicBezTo>
                    <a:pt x="1353" y="323"/>
                    <a:pt x="982" y="0"/>
                    <a:pt x="535" y="0"/>
                  </a:cubicBezTo>
                  <a:cubicBezTo>
                    <a:pt x="535" y="0"/>
                    <a:pt x="534" y="0"/>
                    <a:pt x="534" y="0"/>
                  </a:cubicBez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4" name="Freeform 40"/>
            <p:cNvSpPr>
              <a:spLocks/>
            </p:cNvSpPr>
            <p:nvPr/>
          </p:nvSpPr>
          <p:spPr bwMode="auto">
            <a:xfrm>
              <a:off x="3410019" y="1004741"/>
              <a:ext cx="62372" cy="56702"/>
            </a:xfrm>
            <a:custGeom>
              <a:avLst/>
              <a:gdLst>
                <a:gd name="T0" fmla="*/ 205 w 205"/>
                <a:gd name="T1" fmla="*/ 187 h 187"/>
                <a:gd name="T2" fmla="*/ 168 w 205"/>
                <a:gd name="T3" fmla="*/ 50 h 187"/>
                <a:gd name="T4" fmla="*/ 0 w 205"/>
                <a:gd name="T5" fmla="*/ 0 h 187"/>
                <a:gd name="T6" fmla="*/ 30 w 205"/>
                <a:gd name="T7" fmla="*/ 137 h 187"/>
                <a:gd name="T8" fmla="*/ 205 w 205"/>
                <a:gd name="T9" fmla="*/ 187 h 187"/>
              </a:gdLst>
              <a:ahLst/>
              <a:cxnLst>
                <a:cxn ang="0">
                  <a:pos x="T0" y="T1"/>
                </a:cxn>
                <a:cxn ang="0">
                  <a:pos x="T2" y="T3"/>
                </a:cxn>
                <a:cxn ang="0">
                  <a:pos x="T4" y="T5"/>
                </a:cxn>
                <a:cxn ang="0">
                  <a:pos x="T6" y="T7"/>
                </a:cxn>
                <a:cxn ang="0">
                  <a:pos x="T8" y="T9"/>
                </a:cxn>
              </a:cxnLst>
              <a:rect l="0" t="0" r="r" b="b"/>
              <a:pathLst>
                <a:path w="205" h="187">
                  <a:moveTo>
                    <a:pt x="205" y="187"/>
                  </a:moveTo>
                  <a:cubicBezTo>
                    <a:pt x="190" y="143"/>
                    <a:pt x="178" y="97"/>
                    <a:pt x="168" y="50"/>
                  </a:cubicBezTo>
                  <a:cubicBezTo>
                    <a:pt x="108" y="36"/>
                    <a:pt x="52" y="20"/>
                    <a:pt x="0" y="0"/>
                  </a:cubicBezTo>
                  <a:cubicBezTo>
                    <a:pt x="8" y="47"/>
                    <a:pt x="18" y="93"/>
                    <a:pt x="30" y="137"/>
                  </a:cubicBezTo>
                  <a:cubicBezTo>
                    <a:pt x="85" y="157"/>
                    <a:pt x="144" y="173"/>
                    <a:pt x="205" y="187"/>
                  </a:cubicBez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5" name="Freeform 41"/>
            <p:cNvSpPr>
              <a:spLocks/>
            </p:cNvSpPr>
            <p:nvPr/>
          </p:nvSpPr>
          <p:spPr bwMode="auto">
            <a:xfrm>
              <a:off x="3310790" y="1025296"/>
              <a:ext cx="275006" cy="172942"/>
            </a:xfrm>
            <a:custGeom>
              <a:avLst/>
              <a:gdLst>
                <a:gd name="T0" fmla="*/ 571 w 907"/>
                <a:gd name="T1" fmla="*/ 219 h 571"/>
                <a:gd name="T2" fmla="*/ 398 w 907"/>
                <a:gd name="T3" fmla="*/ 187 h 571"/>
                <a:gd name="T4" fmla="*/ 574 w 907"/>
                <a:gd name="T5" fmla="*/ 477 h 571"/>
                <a:gd name="T6" fmla="*/ 330 w 907"/>
                <a:gd name="T7" fmla="*/ 168 h 571"/>
                <a:gd name="T8" fmla="*/ 0 w 907"/>
                <a:gd name="T9" fmla="*/ 0 h 571"/>
                <a:gd name="T10" fmla="*/ 844 w 907"/>
                <a:gd name="T11" fmla="*/ 571 h 571"/>
                <a:gd name="T12" fmla="*/ 907 w 907"/>
                <a:gd name="T13" fmla="*/ 569 h 571"/>
                <a:gd name="T14" fmla="*/ 571 w 907"/>
                <a:gd name="T15" fmla="*/ 219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7" h="571">
                  <a:moveTo>
                    <a:pt x="571" y="219"/>
                  </a:moveTo>
                  <a:cubicBezTo>
                    <a:pt x="511" y="211"/>
                    <a:pt x="453" y="200"/>
                    <a:pt x="398" y="187"/>
                  </a:cubicBezTo>
                  <a:cubicBezTo>
                    <a:pt x="443" y="300"/>
                    <a:pt x="503" y="399"/>
                    <a:pt x="574" y="477"/>
                  </a:cubicBezTo>
                  <a:cubicBezTo>
                    <a:pt x="476" y="416"/>
                    <a:pt x="392" y="308"/>
                    <a:pt x="330" y="168"/>
                  </a:cubicBezTo>
                  <a:cubicBezTo>
                    <a:pt x="195" y="128"/>
                    <a:pt x="81" y="70"/>
                    <a:pt x="0" y="0"/>
                  </a:cubicBezTo>
                  <a:cubicBezTo>
                    <a:pt x="134" y="335"/>
                    <a:pt x="461" y="571"/>
                    <a:pt x="844" y="571"/>
                  </a:cubicBezTo>
                  <a:cubicBezTo>
                    <a:pt x="865" y="571"/>
                    <a:pt x="886" y="570"/>
                    <a:pt x="907" y="569"/>
                  </a:cubicBezTo>
                  <a:cubicBezTo>
                    <a:pt x="770" y="530"/>
                    <a:pt x="650" y="401"/>
                    <a:pt x="571" y="219"/>
                  </a:cubicBez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6" name="Freeform 42"/>
            <p:cNvSpPr>
              <a:spLocks/>
            </p:cNvSpPr>
            <p:nvPr/>
          </p:nvSpPr>
          <p:spPr bwMode="auto">
            <a:xfrm>
              <a:off x="3495073" y="923940"/>
              <a:ext cx="348010" cy="266500"/>
            </a:xfrm>
            <a:custGeom>
              <a:avLst/>
              <a:gdLst>
                <a:gd name="T0" fmla="*/ 297 w 1145"/>
                <a:gd name="T1" fmla="*/ 348 h 877"/>
                <a:gd name="T2" fmla="*/ 0 w 1145"/>
                <a:gd name="T3" fmla="*/ 334 h 877"/>
                <a:gd name="T4" fmla="*/ 53 w 1145"/>
                <a:gd name="T5" fmla="*/ 473 h 877"/>
                <a:gd name="T6" fmla="*/ 261 w 1145"/>
                <a:gd name="T7" fmla="*/ 486 h 877"/>
                <a:gd name="T8" fmla="*/ 1061 w 1145"/>
                <a:gd name="T9" fmla="*/ 242 h 877"/>
                <a:gd name="T10" fmla="*/ 185 w 1145"/>
                <a:gd name="T11" fmla="*/ 565 h 877"/>
                <a:gd name="T12" fmla="*/ 99 w 1145"/>
                <a:gd name="T13" fmla="*/ 563 h 877"/>
                <a:gd name="T14" fmla="*/ 452 w 1145"/>
                <a:gd name="T15" fmla="*/ 877 h 877"/>
                <a:gd name="T16" fmla="*/ 1145 w 1145"/>
                <a:gd name="T17" fmla="*/ 0 h 877"/>
                <a:gd name="T18" fmla="*/ 297 w 1145"/>
                <a:gd name="T19" fmla="*/ 348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5" h="877">
                  <a:moveTo>
                    <a:pt x="297" y="348"/>
                  </a:moveTo>
                  <a:cubicBezTo>
                    <a:pt x="194" y="352"/>
                    <a:pt x="94" y="347"/>
                    <a:pt x="0" y="334"/>
                  </a:cubicBezTo>
                  <a:cubicBezTo>
                    <a:pt x="15" y="382"/>
                    <a:pt x="33" y="429"/>
                    <a:pt x="53" y="473"/>
                  </a:cubicBezTo>
                  <a:cubicBezTo>
                    <a:pt x="120" y="482"/>
                    <a:pt x="190" y="486"/>
                    <a:pt x="261" y="486"/>
                  </a:cubicBezTo>
                  <a:cubicBezTo>
                    <a:pt x="589" y="486"/>
                    <a:pt x="880" y="390"/>
                    <a:pt x="1061" y="242"/>
                  </a:cubicBezTo>
                  <a:cubicBezTo>
                    <a:pt x="931" y="430"/>
                    <a:pt x="588" y="565"/>
                    <a:pt x="185" y="565"/>
                  </a:cubicBezTo>
                  <a:cubicBezTo>
                    <a:pt x="156" y="565"/>
                    <a:pt x="127" y="564"/>
                    <a:pt x="99" y="563"/>
                  </a:cubicBezTo>
                  <a:cubicBezTo>
                    <a:pt x="189" y="718"/>
                    <a:pt x="312" y="831"/>
                    <a:pt x="452" y="877"/>
                  </a:cubicBezTo>
                  <a:cubicBezTo>
                    <a:pt x="848" y="781"/>
                    <a:pt x="1142" y="425"/>
                    <a:pt x="1145" y="0"/>
                  </a:cubicBezTo>
                  <a:cubicBezTo>
                    <a:pt x="1020" y="189"/>
                    <a:pt x="690" y="332"/>
                    <a:pt x="297" y="348"/>
                  </a:cubicBez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7" name="Freeform 43"/>
            <p:cNvSpPr>
              <a:spLocks/>
            </p:cNvSpPr>
            <p:nvPr/>
          </p:nvSpPr>
          <p:spPr bwMode="auto">
            <a:xfrm>
              <a:off x="3290945" y="663110"/>
              <a:ext cx="180738" cy="373526"/>
            </a:xfrm>
            <a:custGeom>
              <a:avLst/>
              <a:gdLst>
                <a:gd name="T0" fmla="*/ 347 w 596"/>
                <a:gd name="T1" fmla="*/ 1230 h 1230"/>
                <a:gd name="T2" fmla="*/ 314 w 596"/>
                <a:gd name="T3" fmla="*/ 1090 h 1230"/>
                <a:gd name="T4" fmla="*/ 92 w 596"/>
                <a:gd name="T5" fmla="*/ 919 h 1230"/>
                <a:gd name="T6" fmla="*/ 305 w 596"/>
                <a:gd name="T7" fmla="*/ 1039 h 1230"/>
                <a:gd name="T8" fmla="*/ 290 w 596"/>
                <a:gd name="T9" fmla="*/ 819 h 1230"/>
                <a:gd name="T10" fmla="*/ 596 w 596"/>
                <a:gd name="T11" fmla="*/ 0 h 1230"/>
                <a:gd name="T12" fmla="*/ 0 w 596"/>
                <a:gd name="T13" fmla="*/ 854 h 1230"/>
                <a:gd name="T14" fmla="*/ 6 w 596"/>
                <a:gd name="T15" fmla="*/ 960 h 1230"/>
                <a:gd name="T16" fmla="*/ 347 w 596"/>
                <a:gd name="T17" fmla="*/ 1230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6" h="1230">
                  <a:moveTo>
                    <a:pt x="347" y="1230"/>
                  </a:moveTo>
                  <a:cubicBezTo>
                    <a:pt x="334" y="1186"/>
                    <a:pt x="323" y="1139"/>
                    <a:pt x="314" y="1090"/>
                  </a:cubicBezTo>
                  <a:cubicBezTo>
                    <a:pt x="217" y="1044"/>
                    <a:pt x="141" y="986"/>
                    <a:pt x="92" y="919"/>
                  </a:cubicBezTo>
                  <a:cubicBezTo>
                    <a:pt x="152" y="966"/>
                    <a:pt x="224" y="1006"/>
                    <a:pt x="305" y="1039"/>
                  </a:cubicBezTo>
                  <a:cubicBezTo>
                    <a:pt x="295" y="968"/>
                    <a:pt x="290" y="895"/>
                    <a:pt x="290" y="819"/>
                  </a:cubicBezTo>
                  <a:cubicBezTo>
                    <a:pt x="290" y="457"/>
                    <a:pt x="415" y="144"/>
                    <a:pt x="596" y="0"/>
                  </a:cubicBezTo>
                  <a:cubicBezTo>
                    <a:pt x="248" y="128"/>
                    <a:pt x="0" y="462"/>
                    <a:pt x="0" y="854"/>
                  </a:cubicBezTo>
                  <a:cubicBezTo>
                    <a:pt x="0" y="890"/>
                    <a:pt x="2" y="925"/>
                    <a:pt x="6" y="960"/>
                  </a:cubicBezTo>
                  <a:cubicBezTo>
                    <a:pt x="75" y="1069"/>
                    <a:pt x="195" y="1162"/>
                    <a:pt x="347" y="1230"/>
                  </a:cubicBez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Tree>
    <p:extLst>
      <p:ext uri="{BB962C8B-B14F-4D97-AF65-F5344CB8AC3E}">
        <p14:creationId xmlns:p14="http://schemas.microsoft.com/office/powerpoint/2010/main" val="1927549720"/>
      </p:ext>
    </p:extLst>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fade">
                                      <p:cBhvr>
                                        <p:cTn id="15" dur="500"/>
                                        <p:tgtEl>
                                          <p:spTgt spid="11"/>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fade">
                                      <p:cBhvr>
                                        <p:cTn id="19" dur="500"/>
                                        <p:tgtEl>
                                          <p:spTgt spid="13"/>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fade">
                                      <p:cBhvr>
                                        <p:cTn id="23" dur="500"/>
                                        <p:tgtEl>
                                          <p:spTgt spid="14"/>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fade">
                                      <p:cBhvr>
                                        <p:cTn id="27" dur="500"/>
                                        <p:tgtEl>
                                          <p:spTgt spid="15"/>
                                        </p:tgtEl>
                                      </p:cBhvr>
                                    </p:animEffect>
                                  </p:childTnLst>
                                </p:cTn>
                              </p:par>
                            </p:childTnLst>
                          </p:cTn>
                        </p:par>
                        <p:par>
                          <p:cTn id="28" fill="hold">
                            <p:stCondLst>
                              <p:cond delay="3000"/>
                            </p:stCondLst>
                            <p:childTnLst>
                              <p:par>
                                <p:cTn id="29" presetID="53" presetClass="entr" presetSubtype="16" fill="hold" grpId="0" nodeType="after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p:cTn id="31" dur="500" fill="hold"/>
                                        <p:tgtEl>
                                          <p:spTgt spid="17"/>
                                        </p:tgtEl>
                                        <p:attrNameLst>
                                          <p:attrName>ppt_w</p:attrName>
                                        </p:attrNameLst>
                                      </p:cBhvr>
                                      <p:tavLst>
                                        <p:tav tm="0">
                                          <p:val>
                                            <p:fltVal val="0"/>
                                          </p:val>
                                        </p:tav>
                                        <p:tav tm="100000">
                                          <p:val>
                                            <p:strVal val="#ppt_w"/>
                                          </p:val>
                                        </p:tav>
                                      </p:tavLst>
                                    </p:anim>
                                    <p:anim calcmode="lin" valueType="num">
                                      <p:cBhvr>
                                        <p:cTn id="32" dur="500" fill="hold"/>
                                        <p:tgtEl>
                                          <p:spTgt spid="17"/>
                                        </p:tgtEl>
                                        <p:attrNameLst>
                                          <p:attrName>ppt_h</p:attrName>
                                        </p:attrNameLst>
                                      </p:cBhvr>
                                      <p:tavLst>
                                        <p:tav tm="0">
                                          <p:val>
                                            <p:fltVal val="0"/>
                                          </p:val>
                                        </p:tav>
                                        <p:tav tm="100000">
                                          <p:val>
                                            <p:strVal val="#ppt_h"/>
                                          </p:val>
                                        </p:tav>
                                      </p:tavLst>
                                    </p:anim>
                                    <p:animEffect transition="in" filter="fade">
                                      <p:cBhvr>
                                        <p:cTn id="33" dur="500"/>
                                        <p:tgtEl>
                                          <p:spTgt spid="17"/>
                                        </p:tgtEl>
                                      </p:cBhvr>
                                    </p:animEffect>
                                  </p:childTnLst>
                                </p:cTn>
                              </p:par>
                            </p:childTnLst>
                          </p:cTn>
                        </p:par>
                        <p:par>
                          <p:cTn id="34" fill="hold">
                            <p:stCondLst>
                              <p:cond delay="3500"/>
                            </p:stCondLst>
                            <p:childTnLst>
                              <p:par>
                                <p:cTn id="35" presetID="23" presetClass="entr" presetSubtype="288" fill="hold"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strVal val="4/3*#ppt_w"/>
                                          </p:val>
                                        </p:tav>
                                        <p:tav tm="100000">
                                          <p:val>
                                            <p:strVal val="#ppt_w"/>
                                          </p:val>
                                        </p:tav>
                                      </p:tavLst>
                                    </p:anim>
                                    <p:anim calcmode="lin" valueType="num">
                                      <p:cBhvr>
                                        <p:cTn id="38" dur="500" fill="hold"/>
                                        <p:tgtEl>
                                          <p:spTgt spid="18"/>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p:txBody>
          <a:bodyPr/>
          <a:lstStyle/>
          <a:p>
            <a:fld id="{31A0E468-3094-4065-BB5B-69A40FC150F0}" type="datetimeFigureOut">
              <a:rPr lang="zh-CN" altLang="en-US" smtClean="0"/>
              <a:t>2017/8/24</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086B2256-4B74-4594-A416-B8035B8175F3}" type="slidenum">
              <a:rPr lang="zh-CN" altLang="en-US" smtClean="0"/>
              <a:t>‹#›</a:t>
            </a:fld>
            <a:endParaRPr lang="zh-CN" altLang="en-US"/>
          </a:p>
        </p:txBody>
      </p:sp>
    </p:spTree>
    <p:extLst>
      <p:ext uri="{BB962C8B-B14F-4D97-AF65-F5344CB8AC3E}">
        <p14:creationId xmlns:p14="http://schemas.microsoft.com/office/powerpoint/2010/main" val="3208214653"/>
      </p:ext>
    </p:extLst>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31A0E468-3094-4065-BB5B-69A40FC150F0}" type="datetimeFigureOut">
              <a:rPr lang="zh-CN" altLang="en-US" smtClean="0"/>
              <a:t>2017/8/24</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86B2256-4B74-4594-A416-B8035B8175F3}" type="slidenum">
              <a:rPr lang="zh-CN" altLang="en-US" smtClean="0"/>
              <a:t>‹#›</a:t>
            </a:fld>
            <a:endParaRPr lang="zh-CN" altLang="en-US"/>
          </a:p>
        </p:txBody>
      </p:sp>
    </p:spTree>
    <p:extLst>
      <p:ext uri="{BB962C8B-B14F-4D97-AF65-F5344CB8AC3E}">
        <p14:creationId xmlns:p14="http://schemas.microsoft.com/office/powerpoint/2010/main" val="3141460817"/>
      </p:ext>
    </p:extLst>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31A0E468-3094-4065-BB5B-69A40FC150F0}" type="datetimeFigureOut">
              <a:rPr lang="zh-CN" altLang="en-US" smtClean="0"/>
              <a:t>2017/8/24</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86B2256-4B74-4594-A416-B8035B8175F3}" type="slidenum">
              <a:rPr lang="zh-CN" altLang="en-US" smtClean="0"/>
              <a:t>‹#›</a:t>
            </a:fld>
            <a:endParaRPr lang="zh-CN" altLang="en-US"/>
          </a:p>
        </p:txBody>
      </p:sp>
    </p:spTree>
    <p:extLst>
      <p:ext uri="{BB962C8B-B14F-4D97-AF65-F5344CB8AC3E}">
        <p14:creationId xmlns:p14="http://schemas.microsoft.com/office/powerpoint/2010/main" val="3893883683"/>
      </p:ext>
    </p:extLst>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1_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单击以编辑母版副标题样式</a:t>
            </a:r>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86B2256-4B74-4594-A416-B8035B8175F3}" type="slidenum">
              <a:rPr lang="zh-CN" altLang="en-US" smtClean="0"/>
              <a:t>‹#›</a:t>
            </a:fld>
            <a:endParaRPr lang="zh-CN" altLang="en-US"/>
          </a:p>
        </p:txBody>
      </p:sp>
      <p:sp>
        <p:nvSpPr>
          <p:cNvPr id="7" name="矩形 6"/>
          <p:cNvSpPr/>
          <p:nvPr userDrawn="1"/>
        </p:nvSpPr>
        <p:spPr>
          <a:xfrm>
            <a:off x="0" y="0"/>
            <a:ext cx="12192000" cy="6857999"/>
          </a:xfrm>
          <a:prstGeom prst="rect">
            <a:avLst/>
          </a:prstGeom>
          <a:gradFill>
            <a:gsLst>
              <a:gs pos="25000">
                <a:schemeClr val="bg1">
                  <a:alpha val="89000"/>
                </a:schemeClr>
              </a:gs>
              <a:gs pos="100000">
                <a:schemeClr val="bg1">
                  <a:alpha val="96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872067798"/>
      </p:ext>
    </p:extLst>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31A0E468-3094-4065-BB5B-69A40FC150F0}" type="datetimeFigureOut">
              <a:rPr lang="zh-CN" altLang="en-US" smtClean="0"/>
              <a:t>2017/8/24</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86B2256-4B74-4594-A416-B8035B8175F3}" type="slidenum">
              <a:rPr lang="zh-CN" altLang="en-US" smtClean="0"/>
              <a:t>‹#›</a:t>
            </a:fld>
            <a:endParaRPr lang="zh-CN" altLang="en-US"/>
          </a:p>
        </p:txBody>
      </p:sp>
    </p:spTree>
    <p:extLst>
      <p:ext uri="{BB962C8B-B14F-4D97-AF65-F5344CB8AC3E}">
        <p14:creationId xmlns:p14="http://schemas.microsoft.com/office/powerpoint/2010/main" val="3315354777"/>
      </p:ext>
    </p:extLst>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编辑母版文本样式</a:t>
            </a:r>
          </a:p>
        </p:txBody>
      </p:sp>
      <p:sp>
        <p:nvSpPr>
          <p:cNvPr id="4" name="日期占位符 3"/>
          <p:cNvSpPr>
            <a:spLocks noGrp="1"/>
          </p:cNvSpPr>
          <p:nvPr>
            <p:ph type="dt" sz="half" idx="10"/>
          </p:nvPr>
        </p:nvSpPr>
        <p:spPr/>
        <p:txBody>
          <a:bodyPr/>
          <a:lstStyle/>
          <a:p>
            <a:fld id="{31A0E468-3094-4065-BB5B-69A40FC150F0}" type="datetimeFigureOut">
              <a:rPr lang="zh-CN" altLang="en-US" smtClean="0"/>
              <a:t>2017/8/24</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86B2256-4B74-4594-A416-B8035B8175F3}" type="slidenum">
              <a:rPr lang="zh-CN" altLang="en-US" smtClean="0"/>
              <a:t>‹#›</a:t>
            </a:fld>
            <a:endParaRPr lang="zh-CN" altLang="en-US"/>
          </a:p>
        </p:txBody>
      </p:sp>
    </p:spTree>
    <p:extLst>
      <p:ext uri="{BB962C8B-B14F-4D97-AF65-F5344CB8AC3E}">
        <p14:creationId xmlns:p14="http://schemas.microsoft.com/office/powerpoint/2010/main" val="2972367304"/>
      </p:ext>
    </p:extLst>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838200" y="1825625"/>
            <a:ext cx="5181600" cy="435133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6172200" y="1825625"/>
            <a:ext cx="5181600" cy="435133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31A0E468-3094-4065-BB5B-69A40FC150F0}" type="datetimeFigureOut">
              <a:rPr lang="zh-CN" altLang="en-US" smtClean="0"/>
              <a:t>2017/8/24</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086B2256-4B74-4594-A416-B8035B8175F3}" type="slidenum">
              <a:rPr lang="zh-CN" altLang="en-US" smtClean="0"/>
              <a:t>‹#›</a:t>
            </a:fld>
            <a:endParaRPr lang="zh-CN" altLang="en-US"/>
          </a:p>
        </p:txBody>
      </p:sp>
      <p:pic>
        <p:nvPicPr>
          <p:cNvPr id="8" name="图片 7"/>
          <p:cNvPicPr>
            <a:picLocks noChangeAspect="1"/>
          </p:cNvPicPr>
          <p:nvPr userDrawn="1"/>
        </p:nvPicPr>
        <p:blipFill rotWithShape="1">
          <a:blip r:embed="rId2">
            <a:extLst>
              <a:ext uri="{28A0092B-C50C-407E-A947-70E740481C1C}">
                <a14:useLocalDpi xmlns:a14="http://schemas.microsoft.com/office/drawing/2010/main" val="0"/>
              </a:ext>
            </a:extLst>
          </a:blip>
          <a:srcRect t="10000"/>
          <a:stretch/>
        </p:blipFill>
        <p:spPr>
          <a:xfrm>
            <a:off x="0" y="0"/>
            <a:ext cx="12192000" cy="6858000"/>
          </a:xfrm>
          <a:prstGeom prst="rect">
            <a:avLst/>
          </a:prstGeom>
        </p:spPr>
      </p:pic>
      <p:sp>
        <p:nvSpPr>
          <p:cNvPr id="9" name="矩形 8"/>
          <p:cNvSpPr/>
          <p:nvPr userDrawn="1"/>
        </p:nvSpPr>
        <p:spPr>
          <a:xfrm>
            <a:off x="0" y="0"/>
            <a:ext cx="12192000" cy="6858000"/>
          </a:xfrm>
          <a:prstGeom prst="rect">
            <a:avLst/>
          </a:prstGeom>
          <a:gradFill>
            <a:gsLst>
              <a:gs pos="0">
                <a:schemeClr val="bg1">
                  <a:alpha val="93000"/>
                </a:schemeClr>
              </a:gs>
              <a:gs pos="100000">
                <a:schemeClr val="bg1">
                  <a:alpha val="97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Freeform 5"/>
          <p:cNvSpPr>
            <a:spLocks noChangeArrowheads="1"/>
          </p:cNvSpPr>
          <p:nvPr userDrawn="1"/>
        </p:nvSpPr>
        <p:spPr bwMode="auto">
          <a:xfrm>
            <a:off x="0" y="6624638"/>
            <a:ext cx="10372725" cy="233362"/>
          </a:xfrm>
          <a:custGeom>
            <a:avLst/>
            <a:gdLst>
              <a:gd name="T0" fmla="*/ 0 w 13604"/>
              <a:gd name="T1" fmla="*/ 275 h 275"/>
              <a:gd name="T2" fmla="*/ 13508 w 13604"/>
              <a:gd name="T3" fmla="*/ 275 h 275"/>
              <a:gd name="T4" fmla="*/ 13604 w 13604"/>
              <a:gd name="T5" fmla="*/ 0 h 275"/>
              <a:gd name="T6" fmla="*/ 0 w 13604"/>
              <a:gd name="T7" fmla="*/ 0 h 275"/>
              <a:gd name="T8" fmla="*/ 0 w 13604"/>
              <a:gd name="T9" fmla="*/ 275 h 275"/>
            </a:gdLst>
            <a:ahLst/>
            <a:cxnLst>
              <a:cxn ang="0">
                <a:pos x="T0" y="T1"/>
              </a:cxn>
              <a:cxn ang="0">
                <a:pos x="T2" y="T3"/>
              </a:cxn>
              <a:cxn ang="0">
                <a:pos x="T4" y="T5"/>
              </a:cxn>
              <a:cxn ang="0">
                <a:pos x="T6" y="T7"/>
              </a:cxn>
              <a:cxn ang="0">
                <a:pos x="T8" y="T9"/>
              </a:cxn>
            </a:cxnLst>
            <a:rect l="0" t="0" r="r" b="b"/>
            <a:pathLst>
              <a:path w="13604" h="275">
                <a:moveTo>
                  <a:pt x="0" y="275"/>
                </a:moveTo>
                <a:lnTo>
                  <a:pt x="13508" y="275"/>
                </a:lnTo>
                <a:lnTo>
                  <a:pt x="13604" y="0"/>
                </a:lnTo>
                <a:lnTo>
                  <a:pt x="0" y="0"/>
                </a:lnTo>
                <a:lnTo>
                  <a:pt x="0" y="275"/>
                </a:lnTo>
                <a:close/>
              </a:path>
            </a:pathLst>
          </a:custGeom>
          <a:solidFill>
            <a:srgbClr val="1D4C61"/>
          </a:solidFill>
          <a:ln>
            <a:noFill/>
          </a:ln>
          <a:extLst/>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C00000"/>
              </a:solidFill>
              <a:effectLst/>
              <a:uLnTx/>
              <a:uFillTx/>
              <a:latin typeface="Arial" panose="020B0604020202020204" pitchFamily="34" charset="0"/>
              <a:ea typeface="宋体" panose="02010600030101010101" pitchFamily="2" charset="-122"/>
            </a:endParaRPr>
          </a:p>
        </p:txBody>
      </p:sp>
      <p:sp>
        <p:nvSpPr>
          <p:cNvPr id="11" name="Freeform 6"/>
          <p:cNvSpPr>
            <a:spLocks noChangeArrowheads="1"/>
          </p:cNvSpPr>
          <p:nvPr userDrawn="1"/>
        </p:nvSpPr>
        <p:spPr bwMode="auto">
          <a:xfrm>
            <a:off x="10337800" y="6481763"/>
            <a:ext cx="1858963" cy="376237"/>
          </a:xfrm>
          <a:custGeom>
            <a:avLst/>
            <a:gdLst>
              <a:gd name="T0" fmla="*/ 162 w 2439"/>
              <a:gd name="T1" fmla="*/ 0 h 443"/>
              <a:gd name="T2" fmla="*/ 0 w 2439"/>
              <a:gd name="T3" fmla="*/ 443 h 443"/>
              <a:gd name="T4" fmla="*/ 2439 w 2439"/>
              <a:gd name="T5" fmla="*/ 443 h 443"/>
              <a:gd name="T6" fmla="*/ 2439 w 2439"/>
              <a:gd name="T7" fmla="*/ 0 h 443"/>
              <a:gd name="T8" fmla="*/ 162 w 2439"/>
              <a:gd name="T9" fmla="*/ 0 h 443"/>
            </a:gdLst>
            <a:ahLst/>
            <a:cxnLst>
              <a:cxn ang="0">
                <a:pos x="T0" y="T1"/>
              </a:cxn>
              <a:cxn ang="0">
                <a:pos x="T2" y="T3"/>
              </a:cxn>
              <a:cxn ang="0">
                <a:pos x="T4" y="T5"/>
              </a:cxn>
              <a:cxn ang="0">
                <a:pos x="T6" y="T7"/>
              </a:cxn>
              <a:cxn ang="0">
                <a:pos x="T8" y="T9"/>
              </a:cxn>
            </a:cxnLst>
            <a:rect l="0" t="0" r="r" b="b"/>
            <a:pathLst>
              <a:path w="2439" h="443">
                <a:moveTo>
                  <a:pt x="162" y="0"/>
                </a:moveTo>
                <a:lnTo>
                  <a:pt x="0" y="443"/>
                </a:lnTo>
                <a:lnTo>
                  <a:pt x="2439" y="443"/>
                </a:lnTo>
                <a:lnTo>
                  <a:pt x="2439" y="0"/>
                </a:lnTo>
                <a:lnTo>
                  <a:pt x="162" y="0"/>
                </a:lnTo>
                <a:close/>
              </a:path>
            </a:pathLst>
          </a:custGeom>
          <a:solidFill>
            <a:srgbClr val="279180"/>
          </a:solidFill>
          <a:ln>
            <a:noFill/>
          </a:ln>
          <a:extLst/>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C00000"/>
              </a:solidFill>
              <a:effectLst/>
              <a:uLnTx/>
              <a:uFillTx/>
              <a:latin typeface="Arial" panose="020B0604020202020204" pitchFamily="34" charset="0"/>
              <a:ea typeface="宋体" panose="02010600030101010101" pitchFamily="2" charset="-122"/>
            </a:endParaRPr>
          </a:p>
        </p:txBody>
      </p:sp>
      <p:sp>
        <p:nvSpPr>
          <p:cNvPr id="12" name="Rectangle 6"/>
          <p:cNvSpPr>
            <a:spLocks noChangeArrowheads="1"/>
          </p:cNvSpPr>
          <p:nvPr userDrawn="1"/>
        </p:nvSpPr>
        <p:spPr bwMode="auto">
          <a:xfrm>
            <a:off x="10809288" y="6545263"/>
            <a:ext cx="1116012" cy="242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fontAlgn="base">
              <a:spcBef>
                <a:spcPct val="0"/>
              </a:spcBef>
              <a:spcAft>
                <a:spcPct val="0"/>
              </a:spcAft>
              <a:buFont typeface="Arial" panose="020B0604020202020204" pitchFamily="34" charset="0"/>
              <a:buNone/>
            </a:pPr>
            <a:r>
              <a:rPr lang="zh-CN" altLang="en-US" sz="1600">
                <a:solidFill>
                  <a:srgbClr val="FFFFFF"/>
                </a:solidFill>
                <a:latin typeface="微软雅黑" panose="020B0503020204020204" pitchFamily="34" charset="-122"/>
                <a:ea typeface="微软雅黑" panose="020B0503020204020204" pitchFamily="34" charset="-122"/>
              </a:rPr>
              <a:t>第          页</a:t>
            </a:r>
            <a:endParaRPr lang="zh-CN" altLang="en-US">
              <a:solidFill>
                <a:srgbClr val="FFFFFF"/>
              </a:solidFill>
              <a:latin typeface="微软雅黑" panose="020B0503020204020204" pitchFamily="34" charset="-122"/>
              <a:ea typeface="微软雅黑" panose="020B0503020204020204" pitchFamily="34" charset="-122"/>
            </a:endParaRPr>
          </a:p>
        </p:txBody>
      </p:sp>
      <p:sp>
        <p:nvSpPr>
          <p:cNvPr id="13" name="TextBox 12"/>
          <p:cNvSpPr txBox="1">
            <a:spLocks noChangeArrowheads="1"/>
          </p:cNvSpPr>
          <p:nvPr userDrawn="1"/>
        </p:nvSpPr>
        <p:spPr bwMode="auto">
          <a:xfrm>
            <a:off x="11137900" y="6500813"/>
            <a:ext cx="45720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fontAlgn="base">
              <a:spcBef>
                <a:spcPct val="0"/>
              </a:spcBef>
              <a:spcAft>
                <a:spcPct val="0"/>
              </a:spcAft>
              <a:buFont typeface="Arial" panose="020B0604020202020204" pitchFamily="34" charset="0"/>
              <a:buNone/>
            </a:pPr>
            <a:fld id="{D231ED70-8C18-4BEB-9914-D62F3ADDA4AB}" type="slidenum">
              <a:rPr lang="zh-CN" altLang="en-US" sz="1600">
                <a:solidFill>
                  <a:srgbClr val="FFFFFF"/>
                </a:solidFill>
                <a:latin typeface="微软雅黑" panose="020B0503020204020204" pitchFamily="34" charset="-122"/>
                <a:ea typeface="微软雅黑" panose="020B0503020204020204" pitchFamily="34" charset="-122"/>
              </a:rPr>
              <a:pPr algn="ctr" fontAlgn="base">
                <a:spcBef>
                  <a:spcPct val="0"/>
                </a:spcBef>
                <a:spcAft>
                  <a:spcPct val="0"/>
                </a:spcAft>
                <a:buFont typeface="Arial" panose="020B0604020202020204" pitchFamily="34" charset="0"/>
                <a:buNone/>
              </a:pPr>
              <a:t>‹#›</a:t>
            </a:fld>
            <a:endParaRPr lang="zh-CN" altLang="en-US" sz="1600">
              <a:solidFill>
                <a:srgbClr val="FFFFFF"/>
              </a:solidFill>
              <a:latin typeface="微软雅黑" panose="020B0503020204020204" pitchFamily="34" charset="-122"/>
              <a:ea typeface="微软雅黑" panose="020B0503020204020204" pitchFamily="34" charset="-122"/>
            </a:endParaRPr>
          </a:p>
        </p:txBody>
      </p:sp>
      <p:sp>
        <p:nvSpPr>
          <p:cNvPr id="14" name="矩形 2"/>
          <p:cNvSpPr>
            <a:spLocks noChangeArrowheads="1"/>
          </p:cNvSpPr>
          <p:nvPr userDrawn="1"/>
        </p:nvSpPr>
        <p:spPr bwMode="auto">
          <a:xfrm>
            <a:off x="0" y="185674"/>
            <a:ext cx="71438" cy="504825"/>
          </a:xfrm>
          <a:prstGeom prst="rect">
            <a:avLst/>
          </a:prstGeom>
          <a:solidFill>
            <a:srgbClr val="1D4C61"/>
          </a:solidFill>
          <a:ln>
            <a:noFill/>
          </a:ln>
          <a:extLst/>
        </p:spPr>
        <p:txBody>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00531B"/>
              </a:solidFill>
              <a:effectLst/>
              <a:uLnTx/>
              <a:uFillTx/>
              <a:latin typeface="Arial" panose="020B0604020202020204" pitchFamily="34" charset="0"/>
              <a:ea typeface="宋体" panose="02010600030101010101" pitchFamily="2" charset="-122"/>
            </a:endParaRPr>
          </a:p>
        </p:txBody>
      </p:sp>
      <p:sp>
        <p:nvSpPr>
          <p:cNvPr id="15" name="矩形 9"/>
          <p:cNvSpPr>
            <a:spLocks noChangeArrowheads="1"/>
          </p:cNvSpPr>
          <p:nvPr userDrawn="1"/>
        </p:nvSpPr>
        <p:spPr bwMode="auto">
          <a:xfrm>
            <a:off x="84138" y="185674"/>
            <a:ext cx="347662" cy="504825"/>
          </a:xfrm>
          <a:prstGeom prst="rect">
            <a:avLst/>
          </a:prstGeom>
          <a:solidFill>
            <a:srgbClr val="279180"/>
          </a:solidFill>
          <a:ln>
            <a:noFill/>
          </a:ln>
          <a:extLst/>
        </p:spPr>
        <p:txBody>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00531B"/>
              </a:solidFill>
              <a:effectLst/>
              <a:uLnTx/>
              <a:uFillTx/>
              <a:latin typeface="Arial" panose="020B0604020202020204" pitchFamily="34" charset="0"/>
              <a:ea typeface="宋体" panose="02010600030101010101" pitchFamily="2" charset="-122"/>
            </a:endParaRPr>
          </a:p>
        </p:txBody>
      </p:sp>
    </p:spTree>
    <p:extLst>
      <p:ext uri="{BB962C8B-B14F-4D97-AF65-F5344CB8AC3E}">
        <p14:creationId xmlns:p14="http://schemas.microsoft.com/office/powerpoint/2010/main" val="1718833781"/>
      </p:ext>
    </p:extLst>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31A0E468-3094-4065-BB5B-69A40FC150F0}" type="datetimeFigureOut">
              <a:rPr lang="zh-CN" altLang="en-US" smtClean="0"/>
              <a:t>2017/8/24</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086B2256-4B74-4594-A416-B8035B8175F3}" type="slidenum">
              <a:rPr lang="zh-CN" altLang="en-US" smtClean="0"/>
              <a:t>‹#›</a:t>
            </a:fld>
            <a:endParaRPr lang="zh-CN" altLang="en-US"/>
          </a:p>
        </p:txBody>
      </p:sp>
    </p:spTree>
    <p:extLst>
      <p:ext uri="{BB962C8B-B14F-4D97-AF65-F5344CB8AC3E}">
        <p14:creationId xmlns:p14="http://schemas.microsoft.com/office/powerpoint/2010/main" val="2752174633"/>
      </p:ext>
    </p:extLst>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31A0E468-3094-4065-BB5B-69A40FC150F0}" type="datetimeFigureOut">
              <a:rPr lang="zh-CN" altLang="en-US" smtClean="0"/>
              <a:t>2017/8/24</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086B2256-4B74-4594-A416-B8035B8175F3}" type="slidenum">
              <a:rPr lang="zh-CN" altLang="en-US" smtClean="0"/>
              <a:t>‹#›</a:t>
            </a:fld>
            <a:endParaRPr lang="zh-CN" altLang="en-US"/>
          </a:p>
        </p:txBody>
      </p:sp>
    </p:spTree>
    <p:extLst>
      <p:ext uri="{BB962C8B-B14F-4D97-AF65-F5344CB8AC3E}">
        <p14:creationId xmlns:p14="http://schemas.microsoft.com/office/powerpoint/2010/main" val="1768486006"/>
      </p:ext>
    </p:extLst>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31A0E468-3094-4065-BB5B-69A40FC150F0}" type="datetimeFigureOut">
              <a:rPr lang="zh-CN" altLang="en-US" smtClean="0"/>
              <a:t>2017/8/24</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086B2256-4B74-4594-A416-B8035B8175F3}" type="slidenum">
              <a:rPr lang="zh-CN" altLang="en-US" smtClean="0"/>
              <a:t>‹#›</a:t>
            </a:fld>
            <a:endParaRPr lang="zh-CN" altLang="en-US"/>
          </a:p>
        </p:txBody>
      </p:sp>
      <p:grpSp>
        <p:nvGrpSpPr>
          <p:cNvPr id="5" name="组合 4"/>
          <p:cNvGrpSpPr/>
          <p:nvPr userDrawn="1"/>
        </p:nvGrpSpPr>
        <p:grpSpPr>
          <a:xfrm>
            <a:off x="1" y="-7144"/>
            <a:ext cx="6540948" cy="6879432"/>
            <a:chOff x="0" y="-7144"/>
            <a:chExt cx="6854971" cy="6879432"/>
          </a:xfrm>
        </p:grpSpPr>
        <p:sp>
          <p:nvSpPr>
            <p:cNvPr id="6" name="矩形 2"/>
            <p:cNvSpPr/>
            <p:nvPr/>
          </p:nvSpPr>
          <p:spPr>
            <a:xfrm>
              <a:off x="63554" y="-7144"/>
              <a:ext cx="6791417" cy="6872288"/>
            </a:xfrm>
            <a:custGeom>
              <a:avLst/>
              <a:gdLst>
                <a:gd name="connsiteX0" fmla="*/ 0 w 6791417"/>
                <a:gd name="connsiteY0" fmla="*/ 0 h 6858000"/>
                <a:gd name="connsiteX1" fmla="*/ 6791417 w 6791417"/>
                <a:gd name="connsiteY1" fmla="*/ 0 h 6858000"/>
                <a:gd name="connsiteX2" fmla="*/ 6791417 w 6791417"/>
                <a:gd name="connsiteY2" fmla="*/ 6858000 h 6858000"/>
                <a:gd name="connsiteX3" fmla="*/ 0 w 6791417"/>
                <a:gd name="connsiteY3" fmla="*/ 6858000 h 6858000"/>
                <a:gd name="connsiteX4" fmla="*/ 0 w 6791417"/>
                <a:gd name="connsiteY4" fmla="*/ 0 h 6858000"/>
                <a:gd name="connsiteX0" fmla="*/ 0 w 6791417"/>
                <a:gd name="connsiteY0" fmla="*/ 0 h 6872288"/>
                <a:gd name="connsiteX1" fmla="*/ 6791417 w 6791417"/>
                <a:gd name="connsiteY1" fmla="*/ 0 h 6872288"/>
                <a:gd name="connsiteX2" fmla="*/ 6241348 w 6791417"/>
                <a:gd name="connsiteY2" fmla="*/ 6872288 h 6872288"/>
                <a:gd name="connsiteX3" fmla="*/ 0 w 6791417"/>
                <a:gd name="connsiteY3" fmla="*/ 6858000 h 6872288"/>
                <a:gd name="connsiteX4" fmla="*/ 0 w 6791417"/>
                <a:gd name="connsiteY4" fmla="*/ 0 h 6872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1417" h="6872288">
                  <a:moveTo>
                    <a:pt x="0" y="0"/>
                  </a:moveTo>
                  <a:lnTo>
                    <a:pt x="6791417" y="0"/>
                  </a:lnTo>
                  <a:lnTo>
                    <a:pt x="6241348" y="6872288"/>
                  </a:lnTo>
                  <a:lnTo>
                    <a:pt x="0" y="6858000"/>
                  </a:lnTo>
                  <a:lnTo>
                    <a:pt x="0" y="0"/>
                  </a:lnTo>
                  <a:close/>
                </a:path>
              </a:pathLst>
            </a:custGeom>
            <a:solidFill>
              <a:srgbClr val="72B3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矩形 2"/>
            <p:cNvSpPr/>
            <p:nvPr/>
          </p:nvSpPr>
          <p:spPr>
            <a:xfrm>
              <a:off x="0" y="0"/>
              <a:ext cx="6791417" cy="6872288"/>
            </a:xfrm>
            <a:custGeom>
              <a:avLst/>
              <a:gdLst>
                <a:gd name="connsiteX0" fmla="*/ 0 w 6791417"/>
                <a:gd name="connsiteY0" fmla="*/ 0 h 6858000"/>
                <a:gd name="connsiteX1" fmla="*/ 6791417 w 6791417"/>
                <a:gd name="connsiteY1" fmla="*/ 0 h 6858000"/>
                <a:gd name="connsiteX2" fmla="*/ 6791417 w 6791417"/>
                <a:gd name="connsiteY2" fmla="*/ 6858000 h 6858000"/>
                <a:gd name="connsiteX3" fmla="*/ 0 w 6791417"/>
                <a:gd name="connsiteY3" fmla="*/ 6858000 h 6858000"/>
                <a:gd name="connsiteX4" fmla="*/ 0 w 6791417"/>
                <a:gd name="connsiteY4" fmla="*/ 0 h 6858000"/>
                <a:gd name="connsiteX0" fmla="*/ 0 w 6791417"/>
                <a:gd name="connsiteY0" fmla="*/ 0 h 6872288"/>
                <a:gd name="connsiteX1" fmla="*/ 6791417 w 6791417"/>
                <a:gd name="connsiteY1" fmla="*/ 0 h 6872288"/>
                <a:gd name="connsiteX2" fmla="*/ 6241348 w 6791417"/>
                <a:gd name="connsiteY2" fmla="*/ 6872288 h 6872288"/>
                <a:gd name="connsiteX3" fmla="*/ 0 w 6791417"/>
                <a:gd name="connsiteY3" fmla="*/ 6858000 h 6872288"/>
                <a:gd name="connsiteX4" fmla="*/ 0 w 6791417"/>
                <a:gd name="connsiteY4" fmla="*/ 0 h 6872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1417" h="6872288">
                  <a:moveTo>
                    <a:pt x="0" y="0"/>
                  </a:moveTo>
                  <a:lnTo>
                    <a:pt x="6791417" y="0"/>
                  </a:lnTo>
                  <a:lnTo>
                    <a:pt x="6241348" y="6872288"/>
                  </a:lnTo>
                  <a:lnTo>
                    <a:pt x="0" y="6858000"/>
                  </a:lnTo>
                  <a:lnTo>
                    <a:pt x="0" y="0"/>
                  </a:lnTo>
                  <a:close/>
                </a:path>
              </a:pathLst>
            </a:custGeom>
            <a:solidFill>
              <a:srgbClr val="1D4C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351419774"/>
      </p:ext>
    </p:extLst>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p:txBody>
          <a:bodyPr/>
          <a:lstStyle/>
          <a:p>
            <a:fld id="{31A0E468-3094-4065-BB5B-69A40FC150F0}" type="datetimeFigureOut">
              <a:rPr lang="zh-CN" altLang="en-US" smtClean="0"/>
              <a:t>2017/8/24</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086B2256-4B74-4594-A416-B8035B8175F3}" type="slidenum">
              <a:rPr lang="zh-CN" altLang="en-US" smtClean="0"/>
              <a:t>‹#›</a:t>
            </a:fld>
            <a:endParaRPr lang="zh-CN" altLang="en-US"/>
          </a:p>
        </p:txBody>
      </p:sp>
    </p:spTree>
    <p:extLst>
      <p:ext uri="{BB962C8B-B14F-4D97-AF65-F5344CB8AC3E}">
        <p14:creationId xmlns:p14="http://schemas.microsoft.com/office/powerpoint/2010/main" val="926918964"/>
      </p:ext>
    </p:extLst>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1A0E468-3094-4065-BB5B-69A40FC150F0}" type="datetimeFigureOut">
              <a:rPr lang="zh-CN" altLang="en-US" smtClean="0"/>
              <a:t>2017/8/24</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86B2256-4B74-4594-A416-B8035B8175F3}" type="slidenum">
              <a:rPr lang="zh-CN" altLang="en-US" smtClean="0"/>
              <a:t>‹#›</a:t>
            </a:fld>
            <a:endParaRPr lang="zh-CN" altLang="en-US"/>
          </a:p>
        </p:txBody>
      </p:sp>
    </p:spTree>
    <p:extLst>
      <p:ext uri="{BB962C8B-B14F-4D97-AF65-F5344CB8AC3E}">
        <p14:creationId xmlns:p14="http://schemas.microsoft.com/office/powerpoint/2010/main" val="498037719"/>
      </p:ext>
    </p:extLst>
  </p:cSld>
  <p:clrMap bg1="lt1" tx1="dk1" bg2="lt2" tx2="dk2" accent1="accent1" accent2="accent2" accent3="accent3" accent4="accent4" accent5="accent5" accent6="accent6" hlink="hlink" folHlink="folHlink"/>
  <p:sldLayoutIdLst>
    <p:sldLayoutId id="2147483649" r:id="rId1"/>
    <p:sldLayoutId id="2147483660"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Lst>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1.xml"/><Relationship Id="rId1" Type="http://schemas.openxmlformats.org/officeDocument/2006/relationships/tags" Target="../tags/tag2.xml"/><Relationship Id="rId4" Type="http://schemas.openxmlformats.org/officeDocument/2006/relationships/image" Target="../media/image6.png"/></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5.xml"/><Relationship Id="rId1" Type="http://schemas.openxmlformats.org/officeDocument/2006/relationships/tags" Target="../tags/tag11.xml"/><Relationship Id="rId4" Type="http://schemas.openxmlformats.org/officeDocument/2006/relationships/image" Target="../media/image18.jpg"/></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5.xml"/><Relationship Id="rId1" Type="http://schemas.openxmlformats.org/officeDocument/2006/relationships/tags" Target="../tags/tag12.xml"/></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5.xml"/><Relationship Id="rId1" Type="http://schemas.openxmlformats.org/officeDocument/2006/relationships/tags" Target="../tags/tag13.xml"/><Relationship Id="rId4" Type="http://schemas.openxmlformats.org/officeDocument/2006/relationships/chart" Target="../charts/chart1.xml"/></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5.xml"/><Relationship Id="rId1" Type="http://schemas.openxmlformats.org/officeDocument/2006/relationships/tags" Target="../tags/tag14.xml"/><Relationship Id="rId4" Type="http://schemas.openxmlformats.org/officeDocument/2006/relationships/image" Target="../media/image19.png"/></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5.xml"/><Relationship Id="rId1" Type="http://schemas.openxmlformats.org/officeDocument/2006/relationships/tags" Target="../tags/tag15.xml"/></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5.xml"/><Relationship Id="rId1" Type="http://schemas.openxmlformats.org/officeDocument/2006/relationships/tags" Target="../tags/tag16.xml"/></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5.xml"/><Relationship Id="rId1" Type="http://schemas.openxmlformats.org/officeDocument/2006/relationships/tags" Target="../tags/tag17.xml"/></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5.xml"/><Relationship Id="rId1" Type="http://schemas.openxmlformats.org/officeDocument/2006/relationships/tags" Target="../tags/tag18.xml"/><Relationship Id="rId6" Type="http://schemas.openxmlformats.org/officeDocument/2006/relationships/image" Target="../media/image22.png"/><Relationship Id="rId5" Type="http://schemas.openxmlformats.org/officeDocument/2006/relationships/image" Target="../media/image21.jpg"/><Relationship Id="rId4" Type="http://schemas.openxmlformats.org/officeDocument/2006/relationships/image" Target="../media/image20.jpg"/></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5.xml"/><Relationship Id="rId1" Type="http://schemas.openxmlformats.org/officeDocument/2006/relationships/tags" Target="../tags/tag19.xml"/><Relationship Id="rId5" Type="http://schemas.openxmlformats.org/officeDocument/2006/relationships/image" Target="../media/image22.png"/><Relationship Id="rId4" Type="http://schemas.openxmlformats.org/officeDocument/2006/relationships/image" Target="../media/image23.jpg"/></Relationships>
</file>

<file path=ppt/slides/_rels/slide19.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5.xml"/><Relationship Id="rId1" Type="http://schemas.openxmlformats.org/officeDocument/2006/relationships/tags" Target="../tags/tag20.xml"/><Relationship Id="rId5" Type="http://schemas.openxmlformats.org/officeDocument/2006/relationships/image" Target="../media/image22.png"/><Relationship Id="rId4" Type="http://schemas.openxmlformats.org/officeDocument/2006/relationships/image" Target="../media/image24.jpg"/></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2.xml"/><Relationship Id="rId7" Type="http://schemas.openxmlformats.org/officeDocument/2006/relationships/image" Target="../media/image10.jpg"/><Relationship Id="rId2" Type="http://schemas.openxmlformats.org/officeDocument/2006/relationships/slideLayout" Target="../slideLayouts/slideLayout4.xml"/><Relationship Id="rId1" Type="http://schemas.openxmlformats.org/officeDocument/2006/relationships/tags" Target="../tags/tag3.xml"/><Relationship Id="rId6" Type="http://schemas.openxmlformats.org/officeDocument/2006/relationships/image" Target="../media/image9.jpg"/><Relationship Id="rId5" Type="http://schemas.openxmlformats.org/officeDocument/2006/relationships/image" Target="../media/image8.jpg"/><Relationship Id="rId4" Type="http://schemas.openxmlformats.org/officeDocument/2006/relationships/image" Target="../media/image7.png"/></Relationships>
</file>

<file path=ppt/slides/_rels/slide20.xml.rels><?xml version="1.0" encoding="UTF-8" standalone="yes"?>
<Relationships xmlns="http://schemas.openxmlformats.org/package/2006/relationships"><Relationship Id="rId3" Type="http://schemas.openxmlformats.org/officeDocument/2006/relationships/notesSlide" Target="../notesSlides/notesSlide20.xml"/><Relationship Id="rId2" Type="http://schemas.openxmlformats.org/officeDocument/2006/relationships/slideLayout" Target="../slideLayouts/slideLayout5.xml"/><Relationship Id="rId1" Type="http://schemas.openxmlformats.org/officeDocument/2006/relationships/tags" Target="../tags/tag21.xml"/><Relationship Id="rId5" Type="http://schemas.openxmlformats.org/officeDocument/2006/relationships/image" Target="../media/image26.jpg"/><Relationship Id="rId4" Type="http://schemas.openxmlformats.org/officeDocument/2006/relationships/image" Target="../media/image25.png"/></Relationships>
</file>

<file path=ppt/slides/_rels/slide21.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5.xml"/><Relationship Id="rId1" Type="http://schemas.openxmlformats.org/officeDocument/2006/relationships/tags" Target="../tags/tag22.xml"/><Relationship Id="rId4" Type="http://schemas.openxmlformats.org/officeDocument/2006/relationships/image" Target="../media/image27.jpeg"/></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5.xml"/><Relationship Id="rId1" Type="http://schemas.openxmlformats.org/officeDocument/2006/relationships/tags" Target="../tags/tag23.xml"/><Relationship Id="rId4" Type="http://schemas.openxmlformats.org/officeDocument/2006/relationships/image" Target="../media/image28.png"/></Relationships>
</file>

<file path=ppt/slides/_rels/slide23.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5.xml"/><Relationship Id="rId1" Type="http://schemas.openxmlformats.org/officeDocument/2006/relationships/tags" Target="../tags/tag24.xml"/></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5.xml"/><Relationship Id="rId1" Type="http://schemas.openxmlformats.org/officeDocument/2006/relationships/tags" Target="../tags/tag25.xml"/></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5.xml"/><Relationship Id="rId1" Type="http://schemas.openxmlformats.org/officeDocument/2006/relationships/tags" Target="../tags/tag26.xml"/></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5.xml"/><Relationship Id="rId1" Type="http://schemas.openxmlformats.org/officeDocument/2006/relationships/tags" Target="../tags/tag27.xml"/></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27.xml"/><Relationship Id="rId2" Type="http://schemas.openxmlformats.org/officeDocument/2006/relationships/slideLayout" Target="../slideLayouts/slideLayout5.xml"/><Relationship Id="rId1" Type="http://schemas.openxmlformats.org/officeDocument/2006/relationships/tags" Target="../tags/tag28.xml"/><Relationship Id="rId5" Type="http://schemas.openxmlformats.org/officeDocument/2006/relationships/image" Target="../media/image30.png"/><Relationship Id="rId4" Type="http://schemas.openxmlformats.org/officeDocument/2006/relationships/image" Target="../media/image29.png"/></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5.xml"/><Relationship Id="rId1" Type="http://schemas.openxmlformats.org/officeDocument/2006/relationships/tags" Target="../tags/tag29.xml"/><Relationship Id="rId5" Type="http://schemas.openxmlformats.org/officeDocument/2006/relationships/image" Target="../media/image32.jpg"/><Relationship Id="rId4" Type="http://schemas.openxmlformats.org/officeDocument/2006/relationships/image" Target="../media/image31.jpeg"/></Relationships>
</file>

<file path=ppt/slides/_rels/slide29.xml.rels><?xml version="1.0" encoding="UTF-8" standalone="yes"?>
<Relationships xmlns="http://schemas.openxmlformats.org/package/2006/relationships"><Relationship Id="rId3" Type="http://schemas.openxmlformats.org/officeDocument/2006/relationships/notesSlide" Target="../notesSlides/notesSlide29.xml"/><Relationship Id="rId2" Type="http://schemas.openxmlformats.org/officeDocument/2006/relationships/slideLayout" Target="../slideLayouts/slideLayout5.xml"/><Relationship Id="rId1" Type="http://schemas.openxmlformats.org/officeDocument/2006/relationships/tags" Target="../tags/tag30.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2.xml"/><Relationship Id="rId1" Type="http://schemas.openxmlformats.org/officeDocument/2006/relationships/tags" Target="../tags/tag4.xml"/><Relationship Id="rId5" Type="http://schemas.openxmlformats.org/officeDocument/2006/relationships/image" Target="../media/image12.png"/><Relationship Id="rId4" Type="http://schemas.openxmlformats.org/officeDocument/2006/relationships/image" Target="../media/image11.jpeg"/></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5.xml"/><Relationship Id="rId1" Type="http://schemas.openxmlformats.org/officeDocument/2006/relationships/tags" Target="../tags/tag31.xml"/><Relationship Id="rId5" Type="http://schemas.openxmlformats.org/officeDocument/2006/relationships/chart" Target="../charts/chart3.xml"/><Relationship Id="rId4" Type="http://schemas.openxmlformats.org/officeDocument/2006/relationships/chart" Target="../charts/chart2.xml"/></Relationships>
</file>

<file path=ppt/slides/_rels/slide31.xml.rels><?xml version="1.0" encoding="UTF-8" standalone="yes"?>
<Relationships xmlns="http://schemas.openxmlformats.org/package/2006/relationships"><Relationship Id="rId3" Type="http://schemas.openxmlformats.org/officeDocument/2006/relationships/notesSlide" Target="../notesSlides/notesSlide31.xml"/><Relationship Id="rId2" Type="http://schemas.openxmlformats.org/officeDocument/2006/relationships/slideLayout" Target="../slideLayouts/slideLayout5.xml"/><Relationship Id="rId1" Type="http://schemas.openxmlformats.org/officeDocument/2006/relationships/tags" Target="../tags/tag32.xml"/><Relationship Id="rId5" Type="http://schemas.openxmlformats.org/officeDocument/2006/relationships/chart" Target="../charts/chart5.xml"/><Relationship Id="rId4" Type="http://schemas.openxmlformats.org/officeDocument/2006/relationships/chart" Target="../charts/chart4.xml"/></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2.xml"/><Relationship Id="rId2" Type="http://schemas.openxmlformats.org/officeDocument/2006/relationships/slideLayout" Target="../slideLayouts/slideLayout5.xml"/><Relationship Id="rId1" Type="http://schemas.openxmlformats.org/officeDocument/2006/relationships/tags" Target="../tags/tag33.xml"/><Relationship Id="rId5" Type="http://schemas.openxmlformats.org/officeDocument/2006/relationships/image" Target="../media/image33.png"/><Relationship Id="rId4" Type="http://schemas.openxmlformats.org/officeDocument/2006/relationships/chart" Target="../charts/chart6.xml"/></Relationships>
</file>

<file path=ppt/slides/_rels/slide33.xml.rels><?xml version="1.0" encoding="UTF-8" standalone="yes"?>
<Relationships xmlns="http://schemas.openxmlformats.org/package/2006/relationships"><Relationship Id="rId3" Type="http://schemas.openxmlformats.org/officeDocument/2006/relationships/notesSlide" Target="../notesSlides/notesSlide33.xml"/><Relationship Id="rId2" Type="http://schemas.openxmlformats.org/officeDocument/2006/relationships/slideLayout" Target="../slideLayouts/slideLayout5.xml"/><Relationship Id="rId1" Type="http://schemas.openxmlformats.org/officeDocument/2006/relationships/tags" Target="../tags/tag34.xml"/></Relationships>
</file>

<file path=ppt/slides/_rels/slide34.xml.rels><?xml version="1.0" encoding="UTF-8" standalone="yes"?>
<Relationships xmlns="http://schemas.openxmlformats.org/package/2006/relationships"><Relationship Id="rId3" Type="http://schemas.openxmlformats.org/officeDocument/2006/relationships/notesSlide" Target="../notesSlides/notesSlide34.xml"/><Relationship Id="rId2" Type="http://schemas.openxmlformats.org/officeDocument/2006/relationships/slideLayout" Target="../slideLayouts/slideLayout5.xml"/><Relationship Id="rId1" Type="http://schemas.openxmlformats.org/officeDocument/2006/relationships/tags" Target="../tags/tag35.xml"/><Relationship Id="rId4" Type="http://schemas.openxmlformats.org/officeDocument/2006/relationships/image" Target="../media/image34.jpg"/></Relationships>
</file>

<file path=ppt/slides/_rels/slide35.xml.rels><?xml version="1.0" encoding="UTF-8" standalone="yes"?>
<Relationships xmlns="http://schemas.openxmlformats.org/package/2006/relationships"><Relationship Id="rId3" Type="http://schemas.openxmlformats.org/officeDocument/2006/relationships/notesSlide" Target="../notesSlides/notesSlide35.xml"/><Relationship Id="rId2" Type="http://schemas.openxmlformats.org/officeDocument/2006/relationships/slideLayout" Target="../slideLayouts/slideLayout5.xml"/><Relationship Id="rId1" Type="http://schemas.openxmlformats.org/officeDocument/2006/relationships/tags" Target="../tags/tag36.xml"/></Relationships>
</file>

<file path=ppt/slides/_rels/slide36.xml.rels><?xml version="1.0" encoding="UTF-8" standalone="yes"?>
<Relationships xmlns="http://schemas.openxmlformats.org/package/2006/relationships"><Relationship Id="rId3" Type="http://schemas.openxmlformats.org/officeDocument/2006/relationships/notesSlide" Target="../notesSlides/notesSlide36.xml"/><Relationship Id="rId2" Type="http://schemas.openxmlformats.org/officeDocument/2006/relationships/slideLayout" Target="../slideLayouts/slideLayout5.xml"/><Relationship Id="rId1" Type="http://schemas.openxmlformats.org/officeDocument/2006/relationships/tags" Target="../tags/tag37.xml"/></Relationships>
</file>

<file path=ppt/slides/_rels/slide37.xml.rels><?xml version="1.0" encoding="UTF-8" standalone="yes"?>
<Relationships xmlns="http://schemas.openxmlformats.org/package/2006/relationships"><Relationship Id="rId3" Type="http://schemas.openxmlformats.org/officeDocument/2006/relationships/notesSlide" Target="../notesSlides/notesSlide37.xml"/><Relationship Id="rId2" Type="http://schemas.openxmlformats.org/officeDocument/2006/relationships/slideLayout" Target="../slideLayouts/slideLayout5.xml"/><Relationship Id="rId1" Type="http://schemas.openxmlformats.org/officeDocument/2006/relationships/tags" Target="../tags/tag38.xml"/></Relationships>
</file>

<file path=ppt/slides/_rels/slide38.xml.rels><?xml version="1.0" encoding="UTF-8" standalone="yes"?>
<Relationships xmlns="http://schemas.openxmlformats.org/package/2006/relationships"><Relationship Id="rId3" Type="http://schemas.openxmlformats.org/officeDocument/2006/relationships/notesSlide" Target="../notesSlides/notesSlide38.xml"/><Relationship Id="rId2" Type="http://schemas.openxmlformats.org/officeDocument/2006/relationships/slideLayout" Target="../slideLayouts/slideLayout5.xml"/><Relationship Id="rId1" Type="http://schemas.openxmlformats.org/officeDocument/2006/relationships/tags" Target="../tags/tag39.xml"/></Relationships>
</file>

<file path=ppt/slides/_rels/slide39.xml.rels><?xml version="1.0" encoding="UTF-8" standalone="yes"?>
<Relationships xmlns="http://schemas.openxmlformats.org/package/2006/relationships"><Relationship Id="rId3" Type="http://schemas.openxmlformats.org/officeDocument/2006/relationships/notesSlide" Target="../notesSlides/notesSlide39.xml"/><Relationship Id="rId7" Type="http://schemas.openxmlformats.org/officeDocument/2006/relationships/image" Target="../media/image38.png"/><Relationship Id="rId2" Type="http://schemas.openxmlformats.org/officeDocument/2006/relationships/slideLayout" Target="../slideLayouts/slideLayout5.xml"/><Relationship Id="rId1" Type="http://schemas.openxmlformats.org/officeDocument/2006/relationships/tags" Target="../tags/tag40.xml"/><Relationship Id="rId6" Type="http://schemas.openxmlformats.org/officeDocument/2006/relationships/image" Target="../media/image37.png"/><Relationship Id="rId5" Type="http://schemas.openxmlformats.org/officeDocument/2006/relationships/image" Target="../media/image36.png"/><Relationship Id="rId4" Type="http://schemas.openxmlformats.org/officeDocument/2006/relationships/image" Target="../media/image35.png"/></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8.xml"/><Relationship Id="rId1" Type="http://schemas.openxmlformats.org/officeDocument/2006/relationships/tags" Target="../tags/tag5.xml"/><Relationship Id="rId5" Type="http://schemas.openxmlformats.org/officeDocument/2006/relationships/image" Target="../media/image14.png"/><Relationship Id="rId4" Type="http://schemas.openxmlformats.org/officeDocument/2006/relationships/image" Target="../media/image13.png"/></Relationships>
</file>

<file path=ppt/slides/_rels/slide40.xml.rels><?xml version="1.0" encoding="UTF-8" standalone="yes"?>
<Relationships xmlns="http://schemas.openxmlformats.org/package/2006/relationships"><Relationship Id="rId3" Type="http://schemas.openxmlformats.org/officeDocument/2006/relationships/notesSlide" Target="../notesSlides/notesSlide40.xml"/><Relationship Id="rId2" Type="http://schemas.openxmlformats.org/officeDocument/2006/relationships/slideLayout" Target="../slideLayouts/slideLayout5.xml"/><Relationship Id="rId1" Type="http://schemas.openxmlformats.org/officeDocument/2006/relationships/tags" Target="../tags/tag41.xml"/><Relationship Id="rId4" Type="http://schemas.openxmlformats.org/officeDocument/2006/relationships/image" Target="../media/image39.png"/></Relationships>
</file>

<file path=ppt/slides/_rels/slide41.xml.rels><?xml version="1.0" encoding="UTF-8" standalone="yes"?>
<Relationships xmlns="http://schemas.openxmlformats.org/package/2006/relationships"><Relationship Id="rId3" Type="http://schemas.openxmlformats.org/officeDocument/2006/relationships/notesSlide" Target="../notesSlides/notesSlide41.xml"/><Relationship Id="rId2" Type="http://schemas.openxmlformats.org/officeDocument/2006/relationships/slideLayout" Target="../slideLayouts/slideLayout1.xml"/><Relationship Id="rId1" Type="http://schemas.openxmlformats.org/officeDocument/2006/relationships/tags" Target="../tags/tag42.xml"/><Relationship Id="rId4" Type="http://schemas.openxmlformats.org/officeDocument/2006/relationships/image" Target="../media/image6.png"/></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5.xml"/><Relationship Id="rId1" Type="http://schemas.openxmlformats.org/officeDocument/2006/relationships/tags" Target="../tags/tag6.xml"/><Relationship Id="rId5" Type="http://schemas.openxmlformats.org/officeDocument/2006/relationships/image" Target="../media/image16.jpg"/><Relationship Id="rId4" Type="http://schemas.openxmlformats.org/officeDocument/2006/relationships/image" Target="../media/image15.jpg"/></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5.xml"/><Relationship Id="rId1" Type="http://schemas.openxmlformats.org/officeDocument/2006/relationships/tags" Target="../tags/tag7.xml"/><Relationship Id="rId4" Type="http://schemas.openxmlformats.org/officeDocument/2006/relationships/image" Target="../media/image17.jpg"/></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5.xml"/><Relationship Id="rId1" Type="http://schemas.openxmlformats.org/officeDocument/2006/relationships/tags" Target="../tags/tag8.xml"/></Relationships>
</file>

<file path=ppt/slides/_rels/slide8.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5.xml"/><Relationship Id="rId1" Type="http://schemas.openxmlformats.org/officeDocument/2006/relationships/tags" Target="../tags/tag9.xml"/></Relationships>
</file>

<file path=ppt/slides/_rels/slide9.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5.xml"/><Relationship Id="rId1" Type="http://schemas.openxmlformats.org/officeDocument/2006/relationships/tags" Target="../tags/tag10.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sp>
        <p:nvSpPr>
          <p:cNvPr id="151" name="文本框 150"/>
          <p:cNvSpPr txBox="1"/>
          <p:nvPr/>
        </p:nvSpPr>
        <p:spPr>
          <a:xfrm>
            <a:off x="5092835" y="2467795"/>
            <a:ext cx="6078907" cy="1446550"/>
          </a:xfrm>
          <a:prstGeom prst="rect">
            <a:avLst/>
          </a:prstGeom>
          <a:noFill/>
        </p:spPr>
        <p:txBody>
          <a:bodyPr wrap="none" rtlCol="0">
            <a:spAutoFit/>
          </a:bodyPr>
          <a:lstStyle/>
          <a:p>
            <a:pPr algn="r"/>
            <a:r>
              <a:rPr lang="zh-CN" altLang="en-US" sz="4800" b="1" dirty="0">
                <a:solidFill>
                  <a:srgbClr val="72B332"/>
                </a:solidFill>
                <a:latin typeface="微软雅黑" panose="020B0503020204020204" pitchFamily="34" charset="-122"/>
                <a:ea typeface="微软雅黑" panose="020B0503020204020204" pitchFamily="34" charset="-122"/>
              </a:rPr>
              <a:t>创意可编辑电网</a:t>
            </a:r>
            <a:r>
              <a:rPr lang="en-US" altLang="zh-CN" sz="4800" b="1" dirty="0">
                <a:solidFill>
                  <a:srgbClr val="72B332"/>
                </a:solidFill>
                <a:latin typeface="微软雅黑" panose="020B0503020204020204" pitchFamily="34" charset="-122"/>
                <a:ea typeface="微软雅黑" panose="020B0503020204020204" pitchFamily="34" charset="-122"/>
              </a:rPr>
              <a:t>QC</a:t>
            </a:r>
          </a:p>
          <a:p>
            <a:pPr algn="r"/>
            <a:r>
              <a:rPr lang="zh-CN" altLang="en-US" sz="4000" b="1" dirty="0">
                <a:solidFill>
                  <a:srgbClr val="1D4C61"/>
                </a:solidFill>
                <a:latin typeface="微软雅黑" panose="020B0503020204020204" pitchFamily="34" charset="-122"/>
                <a:ea typeface="微软雅黑" panose="020B0503020204020204" pitchFamily="34" charset="-122"/>
              </a:rPr>
              <a:t>国家电网</a:t>
            </a:r>
            <a:r>
              <a:rPr lang="en-US" altLang="zh-CN" sz="4000" b="1" dirty="0">
                <a:solidFill>
                  <a:srgbClr val="1D4C61"/>
                </a:solidFill>
                <a:latin typeface="微软雅黑" panose="020B0503020204020204" pitchFamily="34" charset="-122"/>
                <a:ea typeface="微软雅黑" panose="020B0503020204020204" pitchFamily="34" charset="-122"/>
              </a:rPr>
              <a:t>QC</a:t>
            </a:r>
            <a:r>
              <a:rPr lang="zh-CN" altLang="en-US" sz="4000" b="1" dirty="0">
                <a:solidFill>
                  <a:srgbClr val="1D4C61"/>
                </a:solidFill>
                <a:latin typeface="微软雅黑" panose="020B0503020204020204" pitchFamily="34" charset="-122"/>
                <a:ea typeface="微软雅黑" panose="020B0503020204020204" pitchFamily="34" charset="-122"/>
              </a:rPr>
              <a:t>创意灯泡模板</a:t>
            </a:r>
          </a:p>
        </p:txBody>
      </p:sp>
      <p:grpSp>
        <p:nvGrpSpPr>
          <p:cNvPr id="129" name="组合 128"/>
          <p:cNvGrpSpPr/>
          <p:nvPr/>
        </p:nvGrpSpPr>
        <p:grpSpPr>
          <a:xfrm>
            <a:off x="9294606" y="1948877"/>
            <a:ext cx="1690006" cy="518918"/>
            <a:chOff x="6504440" y="1807558"/>
            <a:chExt cx="2465218" cy="756947"/>
          </a:xfrm>
          <a:solidFill>
            <a:srgbClr val="005E5E"/>
          </a:solidFill>
        </p:grpSpPr>
        <p:grpSp>
          <p:nvGrpSpPr>
            <p:cNvPr id="37" name="组合 36"/>
            <p:cNvGrpSpPr/>
            <p:nvPr/>
          </p:nvGrpSpPr>
          <p:grpSpPr>
            <a:xfrm>
              <a:off x="6504440" y="1807558"/>
              <a:ext cx="752686" cy="756947"/>
              <a:chOff x="3191007" y="542618"/>
              <a:chExt cx="751304" cy="755557"/>
            </a:xfrm>
            <a:grpFill/>
          </p:grpSpPr>
          <p:sp>
            <p:nvSpPr>
              <p:cNvPr id="50" name="Freeform 5"/>
              <p:cNvSpPr>
                <a:spLocks noEditPoints="1"/>
              </p:cNvSpPr>
              <p:nvPr/>
            </p:nvSpPr>
            <p:spPr bwMode="auto">
              <a:xfrm>
                <a:off x="3268973" y="633342"/>
                <a:ext cx="94976" cy="93559"/>
              </a:xfrm>
              <a:custGeom>
                <a:avLst/>
                <a:gdLst>
                  <a:gd name="T0" fmla="*/ 195 w 312"/>
                  <a:gd name="T1" fmla="*/ 171 h 307"/>
                  <a:gd name="T2" fmla="*/ 171 w 312"/>
                  <a:gd name="T3" fmla="*/ 148 h 307"/>
                  <a:gd name="T4" fmla="*/ 183 w 312"/>
                  <a:gd name="T5" fmla="*/ 135 h 307"/>
                  <a:gd name="T6" fmla="*/ 182 w 312"/>
                  <a:gd name="T7" fmla="*/ 153 h 307"/>
                  <a:gd name="T8" fmla="*/ 203 w 312"/>
                  <a:gd name="T9" fmla="*/ 152 h 307"/>
                  <a:gd name="T10" fmla="*/ 212 w 312"/>
                  <a:gd name="T11" fmla="*/ 153 h 307"/>
                  <a:gd name="T12" fmla="*/ 195 w 312"/>
                  <a:gd name="T13" fmla="*/ 171 h 307"/>
                  <a:gd name="T14" fmla="*/ 154 w 312"/>
                  <a:gd name="T15" fmla="*/ 252 h 307"/>
                  <a:gd name="T16" fmla="*/ 169 w 312"/>
                  <a:gd name="T17" fmla="*/ 235 h 307"/>
                  <a:gd name="T18" fmla="*/ 237 w 312"/>
                  <a:gd name="T19" fmla="*/ 164 h 307"/>
                  <a:gd name="T20" fmla="*/ 254 w 312"/>
                  <a:gd name="T21" fmla="*/ 148 h 307"/>
                  <a:gd name="T22" fmla="*/ 234 w 312"/>
                  <a:gd name="T23" fmla="*/ 130 h 307"/>
                  <a:gd name="T24" fmla="*/ 222 w 312"/>
                  <a:gd name="T25" fmla="*/ 144 h 307"/>
                  <a:gd name="T26" fmla="*/ 221 w 312"/>
                  <a:gd name="T27" fmla="*/ 127 h 307"/>
                  <a:gd name="T28" fmla="*/ 212 w 312"/>
                  <a:gd name="T29" fmla="*/ 127 h 307"/>
                  <a:gd name="T30" fmla="*/ 200 w 312"/>
                  <a:gd name="T31" fmla="*/ 127 h 307"/>
                  <a:gd name="T32" fmla="*/ 191 w 312"/>
                  <a:gd name="T33" fmla="*/ 127 h 307"/>
                  <a:gd name="T34" fmla="*/ 205 w 312"/>
                  <a:gd name="T35" fmla="*/ 114 h 307"/>
                  <a:gd name="T36" fmla="*/ 185 w 312"/>
                  <a:gd name="T37" fmla="*/ 96 h 307"/>
                  <a:gd name="T38" fmla="*/ 174 w 312"/>
                  <a:gd name="T39" fmla="*/ 107 h 307"/>
                  <a:gd name="T40" fmla="*/ 152 w 312"/>
                  <a:gd name="T41" fmla="*/ 130 h 307"/>
                  <a:gd name="T42" fmla="*/ 134 w 312"/>
                  <a:gd name="T43" fmla="*/ 113 h 307"/>
                  <a:gd name="T44" fmla="*/ 157 w 312"/>
                  <a:gd name="T45" fmla="*/ 90 h 307"/>
                  <a:gd name="T46" fmla="*/ 173 w 312"/>
                  <a:gd name="T47" fmla="*/ 75 h 307"/>
                  <a:gd name="T48" fmla="*/ 153 w 312"/>
                  <a:gd name="T49" fmla="*/ 56 h 307"/>
                  <a:gd name="T50" fmla="*/ 137 w 312"/>
                  <a:gd name="T51" fmla="*/ 73 h 307"/>
                  <a:gd name="T52" fmla="*/ 72 w 312"/>
                  <a:gd name="T53" fmla="*/ 140 h 307"/>
                  <a:gd name="T54" fmla="*/ 57 w 312"/>
                  <a:gd name="T55" fmla="*/ 155 h 307"/>
                  <a:gd name="T56" fmla="*/ 77 w 312"/>
                  <a:gd name="T57" fmla="*/ 174 h 307"/>
                  <a:gd name="T58" fmla="*/ 91 w 312"/>
                  <a:gd name="T59" fmla="*/ 158 h 307"/>
                  <a:gd name="T60" fmla="*/ 114 w 312"/>
                  <a:gd name="T61" fmla="*/ 135 h 307"/>
                  <a:gd name="T62" fmla="*/ 131 w 312"/>
                  <a:gd name="T63" fmla="*/ 151 h 307"/>
                  <a:gd name="T64" fmla="*/ 113 w 312"/>
                  <a:gd name="T65" fmla="*/ 170 h 307"/>
                  <a:gd name="T66" fmla="*/ 98 w 312"/>
                  <a:gd name="T67" fmla="*/ 185 h 307"/>
                  <a:gd name="T68" fmla="*/ 118 w 312"/>
                  <a:gd name="T69" fmla="*/ 204 h 307"/>
                  <a:gd name="T70" fmla="*/ 132 w 312"/>
                  <a:gd name="T71" fmla="*/ 188 h 307"/>
                  <a:gd name="T72" fmla="*/ 150 w 312"/>
                  <a:gd name="T73" fmla="*/ 169 h 307"/>
                  <a:gd name="T74" fmla="*/ 175 w 312"/>
                  <a:gd name="T75" fmla="*/ 192 h 307"/>
                  <a:gd name="T76" fmla="*/ 150 w 312"/>
                  <a:gd name="T77" fmla="*/ 217 h 307"/>
                  <a:gd name="T78" fmla="*/ 134 w 312"/>
                  <a:gd name="T79" fmla="*/ 233 h 307"/>
                  <a:gd name="T80" fmla="*/ 154 w 312"/>
                  <a:gd name="T81" fmla="*/ 252 h 307"/>
                  <a:gd name="T82" fmla="*/ 20 w 312"/>
                  <a:gd name="T83" fmla="*/ 172 h 307"/>
                  <a:gd name="T84" fmla="*/ 142 w 312"/>
                  <a:gd name="T85" fmla="*/ 287 h 307"/>
                  <a:gd name="T86" fmla="*/ 162 w 312"/>
                  <a:gd name="T87" fmla="*/ 307 h 307"/>
                  <a:gd name="T88" fmla="*/ 183 w 312"/>
                  <a:gd name="T89" fmla="*/ 285 h 307"/>
                  <a:gd name="T90" fmla="*/ 180 w 312"/>
                  <a:gd name="T91" fmla="*/ 283 h 307"/>
                  <a:gd name="T92" fmla="*/ 286 w 312"/>
                  <a:gd name="T93" fmla="*/ 173 h 307"/>
                  <a:gd name="T94" fmla="*/ 290 w 312"/>
                  <a:gd name="T95" fmla="*/ 177 h 307"/>
                  <a:gd name="T96" fmla="*/ 312 w 312"/>
                  <a:gd name="T97" fmla="*/ 154 h 307"/>
                  <a:gd name="T98" fmla="*/ 290 w 312"/>
                  <a:gd name="T99" fmla="*/ 135 h 307"/>
                  <a:gd name="T100" fmla="*/ 168 w 312"/>
                  <a:gd name="T101" fmla="*/ 19 h 307"/>
                  <a:gd name="T102" fmla="*/ 149 w 312"/>
                  <a:gd name="T103" fmla="*/ 0 h 307"/>
                  <a:gd name="T104" fmla="*/ 132 w 312"/>
                  <a:gd name="T105" fmla="*/ 19 h 307"/>
                  <a:gd name="T106" fmla="*/ 18 w 312"/>
                  <a:gd name="T107" fmla="*/ 136 h 307"/>
                  <a:gd name="T108" fmla="*/ 0 w 312"/>
                  <a:gd name="T109" fmla="*/ 154 h 307"/>
                  <a:gd name="T110" fmla="*/ 20 w 312"/>
                  <a:gd name="T111" fmla="*/ 172 h 307"/>
                  <a:gd name="T112" fmla="*/ 42 w 312"/>
                  <a:gd name="T113" fmla="*/ 151 h 307"/>
                  <a:gd name="T114" fmla="*/ 148 w 312"/>
                  <a:gd name="T115" fmla="*/ 42 h 307"/>
                  <a:gd name="T116" fmla="*/ 267 w 312"/>
                  <a:gd name="T117" fmla="*/ 155 h 307"/>
                  <a:gd name="T118" fmla="*/ 161 w 312"/>
                  <a:gd name="T119" fmla="*/ 264 h 307"/>
                  <a:gd name="T120" fmla="*/ 42 w 312"/>
                  <a:gd name="T121" fmla="*/ 15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2" h="307">
                    <a:moveTo>
                      <a:pt x="195" y="171"/>
                    </a:moveTo>
                    <a:cubicBezTo>
                      <a:pt x="171" y="148"/>
                      <a:pt x="171" y="148"/>
                      <a:pt x="171" y="148"/>
                    </a:cubicBezTo>
                    <a:cubicBezTo>
                      <a:pt x="183" y="135"/>
                      <a:pt x="183" y="135"/>
                      <a:pt x="183" y="135"/>
                    </a:cubicBezTo>
                    <a:cubicBezTo>
                      <a:pt x="183" y="142"/>
                      <a:pt x="183" y="148"/>
                      <a:pt x="182" y="153"/>
                    </a:cubicBezTo>
                    <a:cubicBezTo>
                      <a:pt x="193" y="152"/>
                      <a:pt x="200" y="152"/>
                      <a:pt x="203" y="152"/>
                    </a:cubicBezTo>
                    <a:cubicBezTo>
                      <a:pt x="207" y="152"/>
                      <a:pt x="210" y="153"/>
                      <a:pt x="212" y="153"/>
                    </a:cubicBezTo>
                    <a:lnTo>
                      <a:pt x="195" y="171"/>
                    </a:lnTo>
                    <a:close/>
                    <a:moveTo>
                      <a:pt x="154" y="252"/>
                    </a:moveTo>
                    <a:cubicBezTo>
                      <a:pt x="169" y="235"/>
                      <a:pt x="169" y="235"/>
                      <a:pt x="169" y="235"/>
                    </a:cubicBezTo>
                    <a:cubicBezTo>
                      <a:pt x="237" y="164"/>
                      <a:pt x="237" y="164"/>
                      <a:pt x="237" y="164"/>
                    </a:cubicBezTo>
                    <a:cubicBezTo>
                      <a:pt x="254" y="148"/>
                      <a:pt x="254" y="148"/>
                      <a:pt x="254" y="148"/>
                    </a:cubicBezTo>
                    <a:cubicBezTo>
                      <a:pt x="234" y="130"/>
                      <a:pt x="234" y="130"/>
                      <a:pt x="234" y="130"/>
                    </a:cubicBezTo>
                    <a:cubicBezTo>
                      <a:pt x="222" y="144"/>
                      <a:pt x="222" y="144"/>
                      <a:pt x="222" y="144"/>
                    </a:cubicBezTo>
                    <a:cubicBezTo>
                      <a:pt x="221" y="138"/>
                      <a:pt x="221" y="132"/>
                      <a:pt x="221" y="127"/>
                    </a:cubicBezTo>
                    <a:cubicBezTo>
                      <a:pt x="212" y="127"/>
                      <a:pt x="212" y="127"/>
                      <a:pt x="212" y="127"/>
                    </a:cubicBezTo>
                    <a:cubicBezTo>
                      <a:pt x="200" y="127"/>
                      <a:pt x="200" y="127"/>
                      <a:pt x="200" y="127"/>
                    </a:cubicBezTo>
                    <a:cubicBezTo>
                      <a:pt x="198" y="127"/>
                      <a:pt x="195" y="127"/>
                      <a:pt x="191" y="127"/>
                    </a:cubicBezTo>
                    <a:cubicBezTo>
                      <a:pt x="205" y="114"/>
                      <a:pt x="205" y="114"/>
                      <a:pt x="205" y="114"/>
                    </a:cubicBezTo>
                    <a:cubicBezTo>
                      <a:pt x="185" y="96"/>
                      <a:pt x="185" y="96"/>
                      <a:pt x="185" y="96"/>
                    </a:cubicBezTo>
                    <a:cubicBezTo>
                      <a:pt x="174" y="107"/>
                      <a:pt x="174" y="107"/>
                      <a:pt x="174" y="107"/>
                    </a:cubicBezTo>
                    <a:cubicBezTo>
                      <a:pt x="152" y="130"/>
                      <a:pt x="152" y="130"/>
                      <a:pt x="152" y="130"/>
                    </a:cubicBezTo>
                    <a:cubicBezTo>
                      <a:pt x="134" y="113"/>
                      <a:pt x="134" y="113"/>
                      <a:pt x="134" y="113"/>
                    </a:cubicBezTo>
                    <a:cubicBezTo>
                      <a:pt x="157" y="90"/>
                      <a:pt x="157" y="90"/>
                      <a:pt x="157" y="90"/>
                    </a:cubicBezTo>
                    <a:cubicBezTo>
                      <a:pt x="173" y="75"/>
                      <a:pt x="173" y="75"/>
                      <a:pt x="173" y="75"/>
                    </a:cubicBezTo>
                    <a:cubicBezTo>
                      <a:pt x="153" y="56"/>
                      <a:pt x="153" y="56"/>
                      <a:pt x="153" y="56"/>
                    </a:cubicBezTo>
                    <a:cubicBezTo>
                      <a:pt x="137" y="73"/>
                      <a:pt x="137" y="73"/>
                      <a:pt x="137" y="73"/>
                    </a:cubicBezTo>
                    <a:cubicBezTo>
                      <a:pt x="72" y="140"/>
                      <a:pt x="72" y="140"/>
                      <a:pt x="72" y="140"/>
                    </a:cubicBezTo>
                    <a:cubicBezTo>
                      <a:pt x="57" y="155"/>
                      <a:pt x="57" y="155"/>
                      <a:pt x="57" y="155"/>
                    </a:cubicBezTo>
                    <a:cubicBezTo>
                      <a:pt x="77" y="174"/>
                      <a:pt x="77" y="174"/>
                      <a:pt x="77" y="174"/>
                    </a:cubicBezTo>
                    <a:cubicBezTo>
                      <a:pt x="91" y="158"/>
                      <a:pt x="91" y="158"/>
                      <a:pt x="91" y="158"/>
                    </a:cubicBezTo>
                    <a:cubicBezTo>
                      <a:pt x="114" y="135"/>
                      <a:pt x="114" y="135"/>
                      <a:pt x="114" y="135"/>
                    </a:cubicBezTo>
                    <a:cubicBezTo>
                      <a:pt x="131" y="151"/>
                      <a:pt x="131" y="151"/>
                      <a:pt x="131" y="151"/>
                    </a:cubicBezTo>
                    <a:cubicBezTo>
                      <a:pt x="113" y="170"/>
                      <a:pt x="113" y="170"/>
                      <a:pt x="113" y="170"/>
                    </a:cubicBezTo>
                    <a:cubicBezTo>
                      <a:pt x="98" y="185"/>
                      <a:pt x="98" y="185"/>
                      <a:pt x="98" y="185"/>
                    </a:cubicBezTo>
                    <a:cubicBezTo>
                      <a:pt x="118" y="204"/>
                      <a:pt x="118" y="204"/>
                      <a:pt x="118" y="204"/>
                    </a:cubicBezTo>
                    <a:cubicBezTo>
                      <a:pt x="132" y="188"/>
                      <a:pt x="132" y="188"/>
                      <a:pt x="132" y="188"/>
                    </a:cubicBezTo>
                    <a:cubicBezTo>
                      <a:pt x="150" y="169"/>
                      <a:pt x="150" y="169"/>
                      <a:pt x="150" y="169"/>
                    </a:cubicBezTo>
                    <a:cubicBezTo>
                      <a:pt x="175" y="192"/>
                      <a:pt x="175" y="192"/>
                      <a:pt x="175" y="192"/>
                    </a:cubicBezTo>
                    <a:cubicBezTo>
                      <a:pt x="150" y="217"/>
                      <a:pt x="150" y="217"/>
                      <a:pt x="150" y="217"/>
                    </a:cubicBezTo>
                    <a:cubicBezTo>
                      <a:pt x="134" y="233"/>
                      <a:pt x="134" y="233"/>
                      <a:pt x="134" y="233"/>
                    </a:cubicBezTo>
                    <a:lnTo>
                      <a:pt x="154" y="252"/>
                    </a:lnTo>
                    <a:close/>
                    <a:moveTo>
                      <a:pt x="20" y="172"/>
                    </a:moveTo>
                    <a:cubicBezTo>
                      <a:pt x="142" y="287"/>
                      <a:pt x="142" y="287"/>
                      <a:pt x="142" y="287"/>
                    </a:cubicBezTo>
                    <a:cubicBezTo>
                      <a:pt x="162" y="307"/>
                      <a:pt x="162" y="307"/>
                      <a:pt x="162" y="307"/>
                    </a:cubicBezTo>
                    <a:cubicBezTo>
                      <a:pt x="183" y="285"/>
                      <a:pt x="183" y="285"/>
                      <a:pt x="183" y="285"/>
                    </a:cubicBezTo>
                    <a:cubicBezTo>
                      <a:pt x="180" y="283"/>
                      <a:pt x="180" y="283"/>
                      <a:pt x="180" y="283"/>
                    </a:cubicBezTo>
                    <a:cubicBezTo>
                      <a:pt x="286" y="173"/>
                      <a:pt x="286" y="173"/>
                      <a:pt x="286" y="173"/>
                    </a:cubicBezTo>
                    <a:cubicBezTo>
                      <a:pt x="290" y="177"/>
                      <a:pt x="290" y="177"/>
                      <a:pt x="290" y="177"/>
                    </a:cubicBezTo>
                    <a:cubicBezTo>
                      <a:pt x="312" y="154"/>
                      <a:pt x="312" y="154"/>
                      <a:pt x="312" y="154"/>
                    </a:cubicBezTo>
                    <a:cubicBezTo>
                      <a:pt x="290" y="135"/>
                      <a:pt x="290" y="135"/>
                      <a:pt x="290" y="135"/>
                    </a:cubicBezTo>
                    <a:cubicBezTo>
                      <a:pt x="168" y="19"/>
                      <a:pt x="168" y="19"/>
                      <a:pt x="168" y="19"/>
                    </a:cubicBezTo>
                    <a:cubicBezTo>
                      <a:pt x="149" y="0"/>
                      <a:pt x="149" y="0"/>
                      <a:pt x="149" y="0"/>
                    </a:cubicBezTo>
                    <a:cubicBezTo>
                      <a:pt x="132" y="19"/>
                      <a:pt x="132" y="19"/>
                      <a:pt x="132" y="19"/>
                    </a:cubicBezTo>
                    <a:cubicBezTo>
                      <a:pt x="18" y="136"/>
                      <a:pt x="18" y="136"/>
                      <a:pt x="18" y="136"/>
                    </a:cubicBezTo>
                    <a:cubicBezTo>
                      <a:pt x="0" y="154"/>
                      <a:pt x="0" y="154"/>
                      <a:pt x="0" y="154"/>
                    </a:cubicBezTo>
                    <a:lnTo>
                      <a:pt x="20" y="172"/>
                    </a:lnTo>
                    <a:close/>
                    <a:moveTo>
                      <a:pt x="42" y="151"/>
                    </a:moveTo>
                    <a:cubicBezTo>
                      <a:pt x="148" y="42"/>
                      <a:pt x="148" y="42"/>
                      <a:pt x="148" y="42"/>
                    </a:cubicBezTo>
                    <a:cubicBezTo>
                      <a:pt x="267" y="155"/>
                      <a:pt x="267" y="155"/>
                      <a:pt x="267" y="155"/>
                    </a:cubicBezTo>
                    <a:cubicBezTo>
                      <a:pt x="161" y="264"/>
                      <a:pt x="161" y="264"/>
                      <a:pt x="161" y="264"/>
                    </a:cubicBezTo>
                    <a:lnTo>
                      <a:pt x="42"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1" name="Freeform 6"/>
              <p:cNvSpPr>
                <a:spLocks noEditPoints="1"/>
              </p:cNvSpPr>
              <p:nvPr/>
            </p:nvSpPr>
            <p:spPr bwMode="auto">
              <a:xfrm>
                <a:off x="3361114" y="571678"/>
                <a:ext cx="90724" cy="85762"/>
              </a:xfrm>
              <a:custGeom>
                <a:avLst/>
                <a:gdLst>
                  <a:gd name="T0" fmla="*/ 156 w 298"/>
                  <a:gd name="T1" fmla="*/ 168 h 281"/>
                  <a:gd name="T2" fmla="*/ 128 w 298"/>
                  <a:gd name="T3" fmla="*/ 200 h 281"/>
                  <a:gd name="T4" fmla="*/ 85 w 298"/>
                  <a:gd name="T5" fmla="*/ 232 h 281"/>
                  <a:gd name="T6" fmla="*/ 88 w 298"/>
                  <a:gd name="T7" fmla="*/ 206 h 281"/>
                  <a:gd name="T8" fmla="*/ 128 w 298"/>
                  <a:gd name="T9" fmla="*/ 154 h 281"/>
                  <a:gd name="T10" fmla="*/ 103 w 298"/>
                  <a:gd name="T11" fmla="*/ 175 h 281"/>
                  <a:gd name="T12" fmla="*/ 71 w 298"/>
                  <a:gd name="T13" fmla="*/ 191 h 281"/>
                  <a:gd name="T14" fmla="*/ 80 w 298"/>
                  <a:gd name="T15" fmla="*/ 161 h 281"/>
                  <a:gd name="T16" fmla="*/ 85 w 298"/>
                  <a:gd name="T17" fmla="*/ 137 h 281"/>
                  <a:gd name="T18" fmla="*/ 54 w 298"/>
                  <a:gd name="T19" fmla="*/ 124 h 281"/>
                  <a:gd name="T20" fmla="*/ 167 w 298"/>
                  <a:gd name="T21" fmla="*/ 66 h 281"/>
                  <a:gd name="T22" fmla="*/ 200 w 298"/>
                  <a:gd name="T23" fmla="*/ 79 h 281"/>
                  <a:gd name="T24" fmla="*/ 146 w 298"/>
                  <a:gd name="T25" fmla="*/ 106 h 281"/>
                  <a:gd name="T26" fmla="*/ 142 w 298"/>
                  <a:gd name="T27" fmla="*/ 133 h 281"/>
                  <a:gd name="T28" fmla="*/ 167 w 298"/>
                  <a:gd name="T29" fmla="*/ 141 h 281"/>
                  <a:gd name="T30" fmla="*/ 192 w 298"/>
                  <a:gd name="T31" fmla="*/ 87 h 281"/>
                  <a:gd name="T32" fmla="*/ 225 w 298"/>
                  <a:gd name="T33" fmla="*/ 95 h 281"/>
                  <a:gd name="T34" fmla="*/ 225 w 298"/>
                  <a:gd name="T35" fmla="*/ 142 h 281"/>
                  <a:gd name="T36" fmla="*/ 298 w 298"/>
                  <a:gd name="T37" fmla="*/ 160 h 281"/>
                  <a:gd name="T38" fmla="*/ 291 w 298"/>
                  <a:gd name="T39" fmla="*/ 194 h 281"/>
                  <a:gd name="T40" fmla="*/ 219 w 298"/>
                  <a:gd name="T41" fmla="*/ 173 h 281"/>
                  <a:gd name="T42" fmla="*/ 186 w 298"/>
                  <a:gd name="T43" fmla="*/ 159 h 281"/>
                  <a:gd name="T44" fmla="*/ 203 w 298"/>
                  <a:gd name="T45" fmla="*/ 186 h 281"/>
                  <a:gd name="T46" fmla="*/ 212 w 298"/>
                  <a:gd name="T47" fmla="*/ 228 h 281"/>
                  <a:gd name="T48" fmla="*/ 168 w 298"/>
                  <a:gd name="T49" fmla="*/ 237 h 281"/>
                  <a:gd name="T50" fmla="*/ 180 w 298"/>
                  <a:gd name="T51" fmla="*/ 218 h 281"/>
                  <a:gd name="T52" fmla="*/ 175 w 298"/>
                  <a:gd name="T53" fmla="*/ 195 h 281"/>
                  <a:gd name="T54" fmla="*/ 153 w 298"/>
                  <a:gd name="T55" fmla="*/ 226 h 281"/>
                  <a:gd name="T56" fmla="*/ 106 w 298"/>
                  <a:gd name="T57" fmla="*/ 281 h 281"/>
                  <a:gd name="T58" fmla="*/ 78 w 298"/>
                  <a:gd name="T59" fmla="*/ 265 h 281"/>
                  <a:gd name="T60" fmla="*/ 27 w 298"/>
                  <a:gd name="T61" fmla="*/ 155 h 281"/>
                  <a:gd name="T62" fmla="*/ 9 w 298"/>
                  <a:gd name="T63" fmla="*/ 118 h 281"/>
                  <a:gd name="T64" fmla="*/ 26 w 298"/>
                  <a:gd name="T65" fmla="*/ 91 h 281"/>
                  <a:gd name="T66" fmla="*/ 68 w 298"/>
                  <a:gd name="T67" fmla="*/ 55 h 281"/>
                  <a:gd name="T68" fmla="*/ 85 w 298"/>
                  <a:gd name="T69" fmla="*/ 30 h 281"/>
                  <a:gd name="T70" fmla="*/ 114 w 298"/>
                  <a:gd name="T71" fmla="*/ 45 h 281"/>
                  <a:gd name="T72" fmla="*/ 201 w 298"/>
                  <a:gd name="T73" fmla="*/ 0 h 281"/>
                  <a:gd name="T74" fmla="*/ 222 w 298"/>
                  <a:gd name="T75" fmla="*/ 40 h 281"/>
                  <a:gd name="T76" fmla="*/ 200 w 298"/>
                  <a:gd name="T77" fmla="*/ 67 h 281"/>
                  <a:gd name="T78" fmla="*/ 186 w 298"/>
                  <a:gd name="T79" fmla="*/ 38 h 281"/>
                  <a:gd name="T80" fmla="*/ 49 w 298"/>
                  <a:gd name="T81" fmla="*/ 128 h 281"/>
                  <a:gd name="T82" fmla="*/ 27 w 298"/>
                  <a:gd name="T83" fmla="*/ 155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8" h="281">
                    <a:moveTo>
                      <a:pt x="130" y="212"/>
                    </a:moveTo>
                    <a:cubicBezTo>
                      <a:pt x="142" y="194"/>
                      <a:pt x="151" y="180"/>
                      <a:pt x="156" y="168"/>
                    </a:cubicBezTo>
                    <a:cubicBezTo>
                      <a:pt x="155" y="167"/>
                      <a:pt x="153" y="166"/>
                      <a:pt x="152" y="165"/>
                    </a:cubicBezTo>
                    <a:cubicBezTo>
                      <a:pt x="143" y="178"/>
                      <a:pt x="135" y="190"/>
                      <a:pt x="128" y="200"/>
                    </a:cubicBezTo>
                    <a:cubicBezTo>
                      <a:pt x="121" y="210"/>
                      <a:pt x="110" y="223"/>
                      <a:pt x="94" y="239"/>
                    </a:cubicBezTo>
                    <a:cubicBezTo>
                      <a:pt x="90" y="236"/>
                      <a:pt x="87" y="234"/>
                      <a:pt x="85" y="232"/>
                    </a:cubicBezTo>
                    <a:cubicBezTo>
                      <a:pt x="82" y="230"/>
                      <a:pt x="76" y="227"/>
                      <a:pt x="68" y="223"/>
                    </a:cubicBezTo>
                    <a:cubicBezTo>
                      <a:pt x="76" y="216"/>
                      <a:pt x="83" y="211"/>
                      <a:pt x="88" y="206"/>
                    </a:cubicBezTo>
                    <a:cubicBezTo>
                      <a:pt x="94" y="200"/>
                      <a:pt x="101" y="193"/>
                      <a:pt x="108" y="184"/>
                    </a:cubicBezTo>
                    <a:cubicBezTo>
                      <a:pt x="115" y="175"/>
                      <a:pt x="122" y="165"/>
                      <a:pt x="128" y="154"/>
                    </a:cubicBezTo>
                    <a:cubicBezTo>
                      <a:pt x="124" y="154"/>
                      <a:pt x="124" y="154"/>
                      <a:pt x="124" y="154"/>
                    </a:cubicBezTo>
                    <a:cubicBezTo>
                      <a:pt x="115" y="164"/>
                      <a:pt x="108" y="171"/>
                      <a:pt x="103" y="175"/>
                    </a:cubicBezTo>
                    <a:cubicBezTo>
                      <a:pt x="99" y="180"/>
                      <a:pt x="90" y="187"/>
                      <a:pt x="79" y="198"/>
                    </a:cubicBezTo>
                    <a:cubicBezTo>
                      <a:pt x="76" y="195"/>
                      <a:pt x="73" y="193"/>
                      <a:pt x="71" y="191"/>
                    </a:cubicBezTo>
                    <a:cubicBezTo>
                      <a:pt x="68" y="189"/>
                      <a:pt x="62" y="186"/>
                      <a:pt x="53" y="181"/>
                    </a:cubicBezTo>
                    <a:cubicBezTo>
                      <a:pt x="60" y="176"/>
                      <a:pt x="69" y="170"/>
                      <a:pt x="80" y="161"/>
                    </a:cubicBezTo>
                    <a:cubicBezTo>
                      <a:pt x="92" y="153"/>
                      <a:pt x="104" y="139"/>
                      <a:pt x="118" y="120"/>
                    </a:cubicBezTo>
                    <a:cubicBezTo>
                      <a:pt x="85" y="137"/>
                      <a:pt x="85" y="137"/>
                      <a:pt x="85" y="137"/>
                    </a:cubicBezTo>
                    <a:cubicBezTo>
                      <a:pt x="66" y="148"/>
                      <a:pt x="66" y="148"/>
                      <a:pt x="66" y="148"/>
                    </a:cubicBezTo>
                    <a:cubicBezTo>
                      <a:pt x="54" y="124"/>
                      <a:pt x="54" y="124"/>
                      <a:pt x="54" y="124"/>
                    </a:cubicBezTo>
                    <a:cubicBezTo>
                      <a:pt x="74" y="115"/>
                      <a:pt x="74" y="115"/>
                      <a:pt x="74" y="115"/>
                    </a:cubicBezTo>
                    <a:cubicBezTo>
                      <a:pt x="167" y="66"/>
                      <a:pt x="167" y="66"/>
                      <a:pt x="167" y="66"/>
                    </a:cubicBezTo>
                    <a:cubicBezTo>
                      <a:pt x="188" y="55"/>
                      <a:pt x="188" y="55"/>
                      <a:pt x="188" y="55"/>
                    </a:cubicBezTo>
                    <a:cubicBezTo>
                      <a:pt x="200" y="79"/>
                      <a:pt x="200" y="79"/>
                      <a:pt x="200" y="79"/>
                    </a:cubicBezTo>
                    <a:cubicBezTo>
                      <a:pt x="179" y="89"/>
                      <a:pt x="179" y="89"/>
                      <a:pt x="179" y="89"/>
                    </a:cubicBezTo>
                    <a:cubicBezTo>
                      <a:pt x="146" y="106"/>
                      <a:pt x="146" y="106"/>
                      <a:pt x="146" y="106"/>
                    </a:cubicBezTo>
                    <a:cubicBezTo>
                      <a:pt x="150" y="107"/>
                      <a:pt x="154" y="108"/>
                      <a:pt x="158" y="108"/>
                    </a:cubicBezTo>
                    <a:cubicBezTo>
                      <a:pt x="153" y="117"/>
                      <a:pt x="147" y="125"/>
                      <a:pt x="142" y="133"/>
                    </a:cubicBezTo>
                    <a:cubicBezTo>
                      <a:pt x="151" y="134"/>
                      <a:pt x="157" y="136"/>
                      <a:pt x="160" y="137"/>
                    </a:cubicBezTo>
                    <a:cubicBezTo>
                      <a:pt x="167" y="141"/>
                      <a:pt x="167" y="141"/>
                      <a:pt x="167" y="141"/>
                    </a:cubicBezTo>
                    <a:cubicBezTo>
                      <a:pt x="179" y="120"/>
                      <a:pt x="185" y="108"/>
                      <a:pt x="186" y="103"/>
                    </a:cubicBezTo>
                    <a:cubicBezTo>
                      <a:pt x="192" y="87"/>
                      <a:pt x="192" y="87"/>
                      <a:pt x="192" y="87"/>
                    </a:cubicBezTo>
                    <a:cubicBezTo>
                      <a:pt x="196" y="89"/>
                      <a:pt x="199" y="90"/>
                      <a:pt x="202" y="91"/>
                    </a:cubicBezTo>
                    <a:cubicBezTo>
                      <a:pt x="205" y="92"/>
                      <a:pt x="212" y="93"/>
                      <a:pt x="225" y="95"/>
                    </a:cubicBezTo>
                    <a:cubicBezTo>
                      <a:pt x="218" y="107"/>
                      <a:pt x="212" y="117"/>
                      <a:pt x="207" y="126"/>
                    </a:cubicBezTo>
                    <a:cubicBezTo>
                      <a:pt x="211" y="130"/>
                      <a:pt x="217" y="136"/>
                      <a:pt x="225" y="142"/>
                    </a:cubicBezTo>
                    <a:cubicBezTo>
                      <a:pt x="233" y="149"/>
                      <a:pt x="243" y="154"/>
                      <a:pt x="257" y="157"/>
                    </a:cubicBezTo>
                    <a:cubicBezTo>
                      <a:pt x="271" y="160"/>
                      <a:pt x="284" y="161"/>
                      <a:pt x="298" y="160"/>
                    </a:cubicBezTo>
                    <a:cubicBezTo>
                      <a:pt x="296" y="166"/>
                      <a:pt x="295" y="171"/>
                      <a:pt x="294" y="175"/>
                    </a:cubicBezTo>
                    <a:cubicBezTo>
                      <a:pt x="293" y="178"/>
                      <a:pt x="292" y="185"/>
                      <a:pt x="291" y="194"/>
                    </a:cubicBezTo>
                    <a:cubicBezTo>
                      <a:pt x="272" y="193"/>
                      <a:pt x="257" y="190"/>
                      <a:pt x="247" y="186"/>
                    </a:cubicBezTo>
                    <a:cubicBezTo>
                      <a:pt x="236" y="183"/>
                      <a:pt x="227" y="178"/>
                      <a:pt x="219" y="173"/>
                    </a:cubicBezTo>
                    <a:cubicBezTo>
                      <a:pt x="211" y="167"/>
                      <a:pt x="202" y="160"/>
                      <a:pt x="192" y="150"/>
                    </a:cubicBezTo>
                    <a:cubicBezTo>
                      <a:pt x="186" y="159"/>
                      <a:pt x="186" y="159"/>
                      <a:pt x="186" y="159"/>
                    </a:cubicBezTo>
                    <a:cubicBezTo>
                      <a:pt x="189" y="162"/>
                      <a:pt x="191" y="166"/>
                      <a:pt x="193" y="168"/>
                    </a:cubicBezTo>
                    <a:cubicBezTo>
                      <a:pt x="195" y="171"/>
                      <a:pt x="198" y="177"/>
                      <a:pt x="203" y="186"/>
                    </a:cubicBezTo>
                    <a:cubicBezTo>
                      <a:pt x="208" y="195"/>
                      <a:pt x="211" y="202"/>
                      <a:pt x="213" y="208"/>
                    </a:cubicBezTo>
                    <a:cubicBezTo>
                      <a:pt x="215" y="215"/>
                      <a:pt x="214" y="222"/>
                      <a:pt x="212" y="228"/>
                    </a:cubicBezTo>
                    <a:cubicBezTo>
                      <a:pt x="210" y="235"/>
                      <a:pt x="200" y="243"/>
                      <a:pt x="182" y="253"/>
                    </a:cubicBezTo>
                    <a:cubicBezTo>
                      <a:pt x="175" y="244"/>
                      <a:pt x="170" y="239"/>
                      <a:pt x="168" y="237"/>
                    </a:cubicBezTo>
                    <a:cubicBezTo>
                      <a:pt x="158" y="230"/>
                      <a:pt x="158" y="230"/>
                      <a:pt x="158" y="230"/>
                    </a:cubicBezTo>
                    <a:cubicBezTo>
                      <a:pt x="171" y="225"/>
                      <a:pt x="178" y="222"/>
                      <a:pt x="180" y="218"/>
                    </a:cubicBezTo>
                    <a:cubicBezTo>
                      <a:pt x="182" y="215"/>
                      <a:pt x="182" y="211"/>
                      <a:pt x="180" y="206"/>
                    </a:cubicBezTo>
                    <a:cubicBezTo>
                      <a:pt x="178" y="202"/>
                      <a:pt x="177" y="198"/>
                      <a:pt x="175" y="195"/>
                    </a:cubicBezTo>
                    <a:cubicBezTo>
                      <a:pt x="174" y="192"/>
                      <a:pt x="174" y="192"/>
                      <a:pt x="174" y="192"/>
                    </a:cubicBezTo>
                    <a:cubicBezTo>
                      <a:pt x="169" y="202"/>
                      <a:pt x="162" y="213"/>
                      <a:pt x="153" y="226"/>
                    </a:cubicBezTo>
                    <a:cubicBezTo>
                      <a:pt x="144" y="238"/>
                      <a:pt x="137" y="248"/>
                      <a:pt x="130" y="255"/>
                    </a:cubicBezTo>
                    <a:cubicBezTo>
                      <a:pt x="106" y="281"/>
                      <a:pt x="106" y="281"/>
                      <a:pt x="106" y="281"/>
                    </a:cubicBezTo>
                    <a:cubicBezTo>
                      <a:pt x="99" y="276"/>
                      <a:pt x="94" y="273"/>
                      <a:pt x="90" y="271"/>
                    </a:cubicBezTo>
                    <a:cubicBezTo>
                      <a:pt x="78" y="265"/>
                      <a:pt x="78" y="265"/>
                      <a:pt x="78" y="265"/>
                    </a:cubicBezTo>
                    <a:cubicBezTo>
                      <a:pt x="101" y="247"/>
                      <a:pt x="118" y="229"/>
                      <a:pt x="130" y="212"/>
                    </a:cubicBezTo>
                    <a:close/>
                    <a:moveTo>
                      <a:pt x="27" y="155"/>
                    </a:moveTo>
                    <a:cubicBezTo>
                      <a:pt x="22" y="143"/>
                      <a:pt x="22" y="143"/>
                      <a:pt x="22" y="143"/>
                    </a:cubicBezTo>
                    <a:cubicBezTo>
                      <a:pt x="9" y="118"/>
                      <a:pt x="9" y="118"/>
                      <a:pt x="9" y="118"/>
                    </a:cubicBezTo>
                    <a:cubicBezTo>
                      <a:pt x="0" y="103"/>
                      <a:pt x="0" y="103"/>
                      <a:pt x="0" y="103"/>
                    </a:cubicBezTo>
                    <a:cubicBezTo>
                      <a:pt x="26" y="91"/>
                      <a:pt x="26" y="91"/>
                      <a:pt x="26" y="91"/>
                    </a:cubicBezTo>
                    <a:cubicBezTo>
                      <a:pt x="86" y="60"/>
                      <a:pt x="86" y="60"/>
                      <a:pt x="86" y="60"/>
                    </a:cubicBezTo>
                    <a:cubicBezTo>
                      <a:pt x="81" y="58"/>
                      <a:pt x="75" y="57"/>
                      <a:pt x="68" y="55"/>
                    </a:cubicBezTo>
                    <a:cubicBezTo>
                      <a:pt x="70" y="52"/>
                      <a:pt x="73" y="49"/>
                      <a:pt x="75" y="47"/>
                    </a:cubicBezTo>
                    <a:cubicBezTo>
                      <a:pt x="76" y="44"/>
                      <a:pt x="80" y="39"/>
                      <a:pt x="85" y="30"/>
                    </a:cubicBezTo>
                    <a:cubicBezTo>
                      <a:pt x="100" y="33"/>
                      <a:pt x="110" y="36"/>
                      <a:pt x="117" y="38"/>
                    </a:cubicBezTo>
                    <a:cubicBezTo>
                      <a:pt x="116" y="41"/>
                      <a:pt x="114" y="43"/>
                      <a:pt x="114" y="45"/>
                    </a:cubicBezTo>
                    <a:cubicBezTo>
                      <a:pt x="178" y="12"/>
                      <a:pt x="178" y="12"/>
                      <a:pt x="178" y="12"/>
                    </a:cubicBezTo>
                    <a:cubicBezTo>
                      <a:pt x="201" y="0"/>
                      <a:pt x="201" y="0"/>
                      <a:pt x="201" y="0"/>
                    </a:cubicBezTo>
                    <a:cubicBezTo>
                      <a:pt x="209" y="16"/>
                      <a:pt x="209" y="16"/>
                      <a:pt x="209" y="16"/>
                    </a:cubicBezTo>
                    <a:cubicBezTo>
                      <a:pt x="222" y="40"/>
                      <a:pt x="222" y="40"/>
                      <a:pt x="222" y="40"/>
                    </a:cubicBezTo>
                    <a:cubicBezTo>
                      <a:pt x="229" y="52"/>
                      <a:pt x="229" y="52"/>
                      <a:pt x="229" y="52"/>
                    </a:cubicBezTo>
                    <a:cubicBezTo>
                      <a:pt x="200" y="67"/>
                      <a:pt x="200" y="67"/>
                      <a:pt x="200" y="67"/>
                    </a:cubicBezTo>
                    <a:cubicBezTo>
                      <a:pt x="194" y="54"/>
                      <a:pt x="194" y="54"/>
                      <a:pt x="194" y="54"/>
                    </a:cubicBezTo>
                    <a:cubicBezTo>
                      <a:pt x="186" y="38"/>
                      <a:pt x="186" y="38"/>
                      <a:pt x="186" y="38"/>
                    </a:cubicBezTo>
                    <a:cubicBezTo>
                      <a:pt x="41" y="113"/>
                      <a:pt x="41" y="113"/>
                      <a:pt x="41" y="113"/>
                    </a:cubicBezTo>
                    <a:cubicBezTo>
                      <a:pt x="49" y="128"/>
                      <a:pt x="49" y="128"/>
                      <a:pt x="49" y="128"/>
                    </a:cubicBezTo>
                    <a:cubicBezTo>
                      <a:pt x="56" y="140"/>
                      <a:pt x="56" y="140"/>
                      <a:pt x="56" y="140"/>
                    </a:cubicBezTo>
                    <a:lnTo>
                      <a:pt x="27" y="1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2" name="Freeform 7"/>
              <p:cNvSpPr>
                <a:spLocks noEditPoints="1"/>
              </p:cNvSpPr>
              <p:nvPr/>
            </p:nvSpPr>
            <p:spPr bwMode="auto">
              <a:xfrm>
                <a:off x="3475936" y="542618"/>
                <a:ext cx="75839" cy="71587"/>
              </a:xfrm>
              <a:custGeom>
                <a:avLst/>
                <a:gdLst>
                  <a:gd name="T0" fmla="*/ 36 w 250"/>
                  <a:gd name="T1" fmla="*/ 73 h 236"/>
                  <a:gd name="T2" fmla="*/ 83 w 250"/>
                  <a:gd name="T3" fmla="*/ 66 h 236"/>
                  <a:gd name="T4" fmla="*/ 88 w 250"/>
                  <a:gd name="T5" fmla="*/ 95 h 236"/>
                  <a:gd name="T6" fmla="*/ 41 w 250"/>
                  <a:gd name="T7" fmla="*/ 102 h 236"/>
                  <a:gd name="T8" fmla="*/ 36 w 250"/>
                  <a:gd name="T9" fmla="*/ 73 h 236"/>
                  <a:gd name="T10" fmla="*/ 4 w 250"/>
                  <a:gd name="T11" fmla="*/ 71 h 236"/>
                  <a:gd name="T12" fmla="*/ 20 w 250"/>
                  <a:gd name="T13" fmla="*/ 167 h 236"/>
                  <a:gd name="T14" fmla="*/ 23 w 250"/>
                  <a:gd name="T15" fmla="*/ 193 h 236"/>
                  <a:gd name="T16" fmla="*/ 54 w 250"/>
                  <a:gd name="T17" fmla="*/ 188 h 236"/>
                  <a:gd name="T18" fmla="*/ 53 w 250"/>
                  <a:gd name="T19" fmla="*/ 184 h 236"/>
                  <a:gd name="T20" fmla="*/ 101 w 250"/>
                  <a:gd name="T21" fmla="*/ 177 h 236"/>
                  <a:gd name="T22" fmla="*/ 107 w 250"/>
                  <a:gd name="T23" fmla="*/ 213 h 236"/>
                  <a:gd name="T24" fmla="*/ 111 w 250"/>
                  <a:gd name="T25" fmla="*/ 226 h 236"/>
                  <a:gd name="T26" fmla="*/ 121 w 250"/>
                  <a:gd name="T27" fmla="*/ 234 h 236"/>
                  <a:gd name="T28" fmla="*/ 143 w 250"/>
                  <a:gd name="T29" fmla="*/ 235 h 236"/>
                  <a:gd name="T30" fmla="*/ 181 w 250"/>
                  <a:gd name="T31" fmla="*/ 229 h 236"/>
                  <a:gd name="T32" fmla="*/ 216 w 250"/>
                  <a:gd name="T33" fmla="*/ 224 h 236"/>
                  <a:gd name="T34" fmla="*/ 233 w 250"/>
                  <a:gd name="T35" fmla="*/ 219 h 236"/>
                  <a:gd name="T36" fmla="*/ 242 w 250"/>
                  <a:gd name="T37" fmla="*/ 209 h 236"/>
                  <a:gd name="T38" fmla="*/ 250 w 250"/>
                  <a:gd name="T39" fmla="*/ 176 h 236"/>
                  <a:gd name="T40" fmla="*/ 218 w 250"/>
                  <a:gd name="T41" fmla="*/ 167 h 236"/>
                  <a:gd name="T42" fmla="*/ 218 w 250"/>
                  <a:gd name="T43" fmla="*/ 177 h 236"/>
                  <a:gd name="T44" fmla="*/ 214 w 250"/>
                  <a:gd name="T45" fmla="*/ 191 h 236"/>
                  <a:gd name="T46" fmla="*/ 202 w 250"/>
                  <a:gd name="T47" fmla="*/ 197 h 236"/>
                  <a:gd name="T48" fmla="*/ 177 w 250"/>
                  <a:gd name="T49" fmla="*/ 201 h 236"/>
                  <a:gd name="T50" fmla="*/ 150 w 250"/>
                  <a:gd name="T51" fmla="*/ 205 h 236"/>
                  <a:gd name="T52" fmla="*/ 138 w 250"/>
                  <a:gd name="T53" fmla="*/ 204 h 236"/>
                  <a:gd name="T54" fmla="*/ 135 w 250"/>
                  <a:gd name="T55" fmla="*/ 198 h 236"/>
                  <a:gd name="T56" fmla="*/ 131 w 250"/>
                  <a:gd name="T57" fmla="*/ 172 h 236"/>
                  <a:gd name="T58" fmla="*/ 185 w 250"/>
                  <a:gd name="T59" fmla="*/ 163 h 236"/>
                  <a:gd name="T60" fmla="*/ 186 w 250"/>
                  <a:gd name="T61" fmla="*/ 168 h 236"/>
                  <a:gd name="T62" fmla="*/ 217 w 250"/>
                  <a:gd name="T63" fmla="*/ 163 h 236"/>
                  <a:gd name="T64" fmla="*/ 213 w 250"/>
                  <a:gd name="T65" fmla="*/ 139 h 236"/>
                  <a:gd name="T66" fmla="*/ 198 w 250"/>
                  <a:gd name="T67" fmla="*/ 41 h 236"/>
                  <a:gd name="T68" fmla="*/ 195 w 250"/>
                  <a:gd name="T69" fmla="*/ 19 h 236"/>
                  <a:gd name="T70" fmla="*/ 175 w 250"/>
                  <a:gd name="T71" fmla="*/ 23 h 236"/>
                  <a:gd name="T72" fmla="*/ 109 w 250"/>
                  <a:gd name="T73" fmla="*/ 33 h 236"/>
                  <a:gd name="T74" fmla="*/ 107 w 250"/>
                  <a:gd name="T75" fmla="*/ 19 h 236"/>
                  <a:gd name="T76" fmla="*/ 105 w 250"/>
                  <a:gd name="T77" fmla="*/ 0 h 236"/>
                  <a:gd name="T78" fmla="*/ 73 w 250"/>
                  <a:gd name="T79" fmla="*/ 5 h 236"/>
                  <a:gd name="T80" fmla="*/ 77 w 250"/>
                  <a:gd name="T81" fmla="*/ 24 h 236"/>
                  <a:gd name="T82" fmla="*/ 79 w 250"/>
                  <a:gd name="T83" fmla="*/ 38 h 236"/>
                  <a:gd name="T84" fmla="*/ 24 w 250"/>
                  <a:gd name="T85" fmla="*/ 47 h 236"/>
                  <a:gd name="T86" fmla="*/ 0 w 250"/>
                  <a:gd name="T87" fmla="*/ 50 h 236"/>
                  <a:gd name="T88" fmla="*/ 4 w 250"/>
                  <a:gd name="T89" fmla="*/ 71 h 236"/>
                  <a:gd name="T90" fmla="*/ 45 w 250"/>
                  <a:gd name="T91" fmla="*/ 129 h 236"/>
                  <a:gd name="T92" fmla="*/ 92 w 250"/>
                  <a:gd name="T93" fmla="*/ 121 h 236"/>
                  <a:gd name="T94" fmla="*/ 97 w 250"/>
                  <a:gd name="T95" fmla="*/ 149 h 236"/>
                  <a:gd name="T96" fmla="*/ 49 w 250"/>
                  <a:gd name="T97" fmla="*/ 157 h 236"/>
                  <a:gd name="T98" fmla="*/ 45 w 250"/>
                  <a:gd name="T99" fmla="*/ 129 h 236"/>
                  <a:gd name="T100" fmla="*/ 114 w 250"/>
                  <a:gd name="T101" fmla="*/ 61 h 236"/>
                  <a:gd name="T102" fmla="*/ 168 w 250"/>
                  <a:gd name="T103" fmla="*/ 53 h 236"/>
                  <a:gd name="T104" fmla="*/ 172 w 250"/>
                  <a:gd name="T105" fmla="*/ 82 h 236"/>
                  <a:gd name="T106" fmla="*/ 118 w 250"/>
                  <a:gd name="T107" fmla="*/ 90 h 236"/>
                  <a:gd name="T108" fmla="*/ 114 w 250"/>
                  <a:gd name="T109" fmla="*/ 61 h 236"/>
                  <a:gd name="T110" fmla="*/ 122 w 250"/>
                  <a:gd name="T111" fmla="*/ 116 h 236"/>
                  <a:gd name="T112" fmla="*/ 177 w 250"/>
                  <a:gd name="T113" fmla="*/ 108 h 236"/>
                  <a:gd name="T114" fmla="*/ 181 w 250"/>
                  <a:gd name="T115" fmla="*/ 136 h 236"/>
                  <a:gd name="T116" fmla="*/ 127 w 250"/>
                  <a:gd name="T117" fmla="*/ 145 h 236"/>
                  <a:gd name="T118" fmla="*/ 122 w 250"/>
                  <a:gd name="T119" fmla="*/ 11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0" h="236">
                    <a:moveTo>
                      <a:pt x="36" y="73"/>
                    </a:moveTo>
                    <a:cubicBezTo>
                      <a:pt x="83" y="66"/>
                      <a:pt x="83" y="66"/>
                      <a:pt x="83" y="66"/>
                    </a:cubicBezTo>
                    <a:cubicBezTo>
                      <a:pt x="88" y="95"/>
                      <a:pt x="88" y="95"/>
                      <a:pt x="88" y="95"/>
                    </a:cubicBezTo>
                    <a:cubicBezTo>
                      <a:pt x="41" y="102"/>
                      <a:pt x="41" y="102"/>
                      <a:pt x="41" y="102"/>
                    </a:cubicBezTo>
                    <a:lnTo>
                      <a:pt x="36" y="73"/>
                    </a:lnTo>
                    <a:close/>
                    <a:moveTo>
                      <a:pt x="4" y="71"/>
                    </a:moveTo>
                    <a:cubicBezTo>
                      <a:pt x="20" y="167"/>
                      <a:pt x="20" y="167"/>
                      <a:pt x="20" y="167"/>
                    </a:cubicBezTo>
                    <a:cubicBezTo>
                      <a:pt x="23" y="193"/>
                      <a:pt x="23" y="193"/>
                      <a:pt x="23" y="193"/>
                    </a:cubicBezTo>
                    <a:cubicBezTo>
                      <a:pt x="54" y="188"/>
                      <a:pt x="54" y="188"/>
                      <a:pt x="54" y="188"/>
                    </a:cubicBezTo>
                    <a:cubicBezTo>
                      <a:pt x="53" y="184"/>
                      <a:pt x="53" y="184"/>
                      <a:pt x="53" y="184"/>
                    </a:cubicBezTo>
                    <a:cubicBezTo>
                      <a:pt x="101" y="177"/>
                      <a:pt x="101" y="177"/>
                      <a:pt x="101" y="177"/>
                    </a:cubicBezTo>
                    <a:cubicBezTo>
                      <a:pt x="107" y="213"/>
                      <a:pt x="107" y="213"/>
                      <a:pt x="107" y="213"/>
                    </a:cubicBezTo>
                    <a:cubicBezTo>
                      <a:pt x="108" y="218"/>
                      <a:pt x="109" y="223"/>
                      <a:pt x="111" y="226"/>
                    </a:cubicBezTo>
                    <a:cubicBezTo>
                      <a:pt x="113" y="229"/>
                      <a:pt x="116" y="232"/>
                      <a:pt x="121" y="234"/>
                    </a:cubicBezTo>
                    <a:cubicBezTo>
                      <a:pt x="126" y="236"/>
                      <a:pt x="134" y="236"/>
                      <a:pt x="143" y="235"/>
                    </a:cubicBezTo>
                    <a:cubicBezTo>
                      <a:pt x="153" y="233"/>
                      <a:pt x="165" y="231"/>
                      <a:pt x="181" y="229"/>
                    </a:cubicBezTo>
                    <a:cubicBezTo>
                      <a:pt x="197" y="227"/>
                      <a:pt x="209" y="226"/>
                      <a:pt x="216" y="224"/>
                    </a:cubicBezTo>
                    <a:cubicBezTo>
                      <a:pt x="224" y="222"/>
                      <a:pt x="230" y="221"/>
                      <a:pt x="233" y="219"/>
                    </a:cubicBezTo>
                    <a:cubicBezTo>
                      <a:pt x="237" y="216"/>
                      <a:pt x="240" y="213"/>
                      <a:pt x="242" y="209"/>
                    </a:cubicBezTo>
                    <a:cubicBezTo>
                      <a:pt x="245" y="205"/>
                      <a:pt x="248" y="194"/>
                      <a:pt x="250" y="176"/>
                    </a:cubicBezTo>
                    <a:cubicBezTo>
                      <a:pt x="241" y="175"/>
                      <a:pt x="230" y="172"/>
                      <a:pt x="218" y="167"/>
                    </a:cubicBezTo>
                    <a:cubicBezTo>
                      <a:pt x="218" y="177"/>
                      <a:pt x="218" y="177"/>
                      <a:pt x="218" y="177"/>
                    </a:cubicBezTo>
                    <a:cubicBezTo>
                      <a:pt x="218" y="183"/>
                      <a:pt x="217" y="188"/>
                      <a:pt x="214" y="191"/>
                    </a:cubicBezTo>
                    <a:cubicBezTo>
                      <a:pt x="211" y="194"/>
                      <a:pt x="207" y="196"/>
                      <a:pt x="202" y="197"/>
                    </a:cubicBezTo>
                    <a:cubicBezTo>
                      <a:pt x="197" y="199"/>
                      <a:pt x="189" y="200"/>
                      <a:pt x="177" y="201"/>
                    </a:cubicBezTo>
                    <a:cubicBezTo>
                      <a:pt x="150" y="205"/>
                      <a:pt x="150" y="205"/>
                      <a:pt x="150" y="205"/>
                    </a:cubicBezTo>
                    <a:cubicBezTo>
                      <a:pt x="144" y="206"/>
                      <a:pt x="140" y="205"/>
                      <a:pt x="138" y="204"/>
                    </a:cubicBezTo>
                    <a:cubicBezTo>
                      <a:pt x="137" y="202"/>
                      <a:pt x="136" y="200"/>
                      <a:pt x="135" y="198"/>
                    </a:cubicBezTo>
                    <a:cubicBezTo>
                      <a:pt x="131" y="172"/>
                      <a:pt x="131" y="172"/>
                      <a:pt x="131" y="172"/>
                    </a:cubicBezTo>
                    <a:cubicBezTo>
                      <a:pt x="185" y="163"/>
                      <a:pt x="185" y="163"/>
                      <a:pt x="185" y="163"/>
                    </a:cubicBezTo>
                    <a:cubicBezTo>
                      <a:pt x="186" y="168"/>
                      <a:pt x="186" y="168"/>
                      <a:pt x="186" y="168"/>
                    </a:cubicBezTo>
                    <a:cubicBezTo>
                      <a:pt x="217" y="163"/>
                      <a:pt x="217" y="163"/>
                      <a:pt x="217" y="163"/>
                    </a:cubicBezTo>
                    <a:cubicBezTo>
                      <a:pt x="213" y="139"/>
                      <a:pt x="213" y="139"/>
                      <a:pt x="213" y="139"/>
                    </a:cubicBezTo>
                    <a:cubicBezTo>
                      <a:pt x="198" y="41"/>
                      <a:pt x="198" y="41"/>
                      <a:pt x="198" y="41"/>
                    </a:cubicBezTo>
                    <a:cubicBezTo>
                      <a:pt x="195" y="19"/>
                      <a:pt x="195" y="19"/>
                      <a:pt x="195" y="19"/>
                    </a:cubicBezTo>
                    <a:cubicBezTo>
                      <a:pt x="175" y="23"/>
                      <a:pt x="175" y="23"/>
                      <a:pt x="175" y="23"/>
                    </a:cubicBezTo>
                    <a:cubicBezTo>
                      <a:pt x="109" y="33"/>
                      <a:pt x="109" y="33"/>
                      <a:pt x="109" y="33"/>
                    </a:cubicBezTo>
                    <a:cubicBezTo>
                      <a:pt x="107" y="19"/>
                      <a:pt x="107" y="19"/>
                      <a:pt x="107" y="19"/>
                    </a:cubicBezTo>
                    <a:cubicBezTo>
                      <a:pt x="105" y="0"/>
                      <a:pt x="105" y="0"/>
                      <a:pt x="105" y="0"/>
                    </a:cubicBezTo>
                    <a:cubicBezTo>
                      <a:pt x="73" y="5"/>
                      <a:pt x="73" y="5"/>
                      <a:pt x="73" y="5"/>
                    </a:cubicBezTo>
                    <a:cubicBezTo>
                      <a:pt x="77" y="24"/>
                      <a:pt x="77" y="24"/>
                      <a:pt x="77" y="24"/>
                    </a:cubicBezTo>
                    <a:cubicBezTo>
                      <a:pt x="79" y="38"/>
                      <a:pt x="79" y="38"/>
                      <a:pt x="79" y="38"/>
                    </a:cubicBezTo>
                    <a:cubicBezTo>
                      <a:pt x="24" y="47"/>
                      <a:pt x="24" y="47"/>
                      <a:pt x="24" y="47"/>
                    </a:cubicBezTo>
                    <a:cubicBezTo>
                      <a:pt x="0" y="50"/>
                      <a:pt x="0" y="50"/>
                      <a:pt x="0" y="50"/>
                    </a:cubicBezTo>
                    <a:lnTo>
                      <a:pt x="4" y="71"/>
                    </a:lnTo>
                    <a:close/>
                    <a:moveTo>
                      <a:pt x="45" y="129"/>
                    </a:moveTo>
                    <a:cubicBezTo>
                      <a:pt x="92" y="121"/>
                      <a:pt x="92" y="121"/>
                      <a:pt x="92" y="121"/>
                    </a:cubicBezTo>
                    <a:cubicBezTo>
                      <a:pt x="97" y="149"/>
                      <a:pt x="97" y="149"/>
                      <a:pt x="97" y="149"/>
                    </a:cubicBezTo>
                    <a:cubicBezTo>
                      <a:pt x="49" y="157"/>
                      <a:pt x="49" y="157"/>
                      <a:pt x="49" y="157"/>
                    </a:cubicBezTo>
                    <a:lnTo>
                      <a:pt x="45" y="129"/>
                    </a:lnTo>
                    <a:close/>
                    <a:moveTo>
                      <a:pt x="114" y="61"/>
                    </a:moveTo>
                    <a:cubicBezTo>
                      <a:pt x="168" y="53"/>
                      <a:pt x="168" y="53"/>
                      <a:pt x="168" y="53"/>
                    </a:cubicBezTo>
                    <a:cubicBezTo>
                      <a:pt x="172" y="82"/>
                      <a:pt x="172" y="82"/>
                      <a:pt x="172" y="82"/>
                    </a:cubicBezTo>
                    <a:cubicBezTo>
                      <a:pt x="118" y="90"/>
                      <a:pt x="118" y="90"/>
                      <a:pt x="118" y="90"/>
                    </a:cubicBezTo>
                    <a:lnTo>
                      <a:pt x="114" y="61"/>
                    </a:lnTo>
                    <a:close/>
                    <a:moveTo>
                      <a:pt x="122" y="116"/>
                    </a:moveTo>
                    <a:cubicBezTo>
                      <a:pt x="177" y="108"/>
                      <a:pt x="177" y="108"/>
                      <a:pt x="177" y="108"/>
                    </a:cubicBezTo>
                    <a:cubicBezTo>
                      <a:pt x="181" y="136"/>
                      <a:pt x="181" y="136"/>
                      <a:pt x="181" y="136"/>
                    </a:cubicBezTo>
                    <a:cubicBezTo>
                      <a:pt x="127" y="145"/>
                      <a:pt x="127" y="145"/>
                      <a:pt x="127" y="145"/>
                    </a:cubicBezTo>
                    <a:lnTo>
                      <a:pt x="122"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3" name="Freeform 8"/>
              <p:cNvSpPr>
                <a:spLocks noEditPoints="1"/>
              </p:cNvSpPr>
              <p:nvPr/>
            </p:nvSpPr>
            <p:spPr bwMode="auto">
              <a:xfrm>
                <a:off x="3587214" y="542618"/>
                <a:ext cx="73004" cy="75130"/>
              </a:xfrm>
              <a:custGeom>
                <a:avLst/>
                <a:gdLst>
                  <a:gd name="T0" fmla="*/ 62 w 241"/>
                  <a:gd name="T1" fmla="*/ 84 h 247"/>
                  <a:gd name="T2" fmla="*/ 60 w 241"/>
                  <a:gd name="T3" fmla="*/ 135 h 247"/>
                  <a:gd name="T4" fmla="*/ 57 w 241"/>
                  <a:gd name="T5" fmla="*/ 74 h 247"/>
                  <a:gd name="T6" fmla="*/ 38 w 241"/>
                  <a:gd name="T7" fmla="*/ 184 h 247"/>
                  <a:gd name="T8" fmla="*/ 53 w 241"/>
                  <a:gd name="T9" fmla="*/ 170 h 247"/>
                  <a:gd name="T10" fmla="*/ 79 w 241"/>
                  <a:gd name="T11" fmla="*/ 158 h 247"/>
                  <a:gd name="T12" fmla="*/ 89 w 241"/>
                  <a:gd name="T13" fmla="*/ 155 h 247"/>
                  <a:gd name="T14" fmla="*/ 97 w 241"/>
                  <a:gd name="T15" fmla="*/ 161 h 247"/>
                  <a:gd name="T16" fmla="*/ 105 w 241"/>
                  <a:gd name="T17" fmla="*/ 115 h 247"/>
                  <a:gd name="T18" fmla="*/ 118 w 241"/>
                  <a:gd name="T19" fmla="*/ 88 h 247"/>
                  <a:gd name="T20" fmla="*/ 137 w 241"/>
                  <a:gd name="T21" fmla="*/ 129 h 247"/>
                  <a:gd name="T22" fmla="*/ 116 w 241"/>
                  <a:gd name="T23" fmla="*/ 159 h 247"/>
                  <a:gd name="T24" fmla="*/ 107 w 241"/>
                  <a:gd name="T25" fmla="*/ 192 h 247"/>
                  <a:gd name="T26" fmla="*/ 128 w 241"/>
                  <a:gd name="T27" fmla="*/ 189 h 247"/>
                  <a:gd name="T28" fmla="*/ 154 w 241"/>
                  <a:gd name="T29" fmla="*/ 178 h 247"/>
                  <a:gd name="T30" fmla="*/ 184 w 241"/>
                  <a:gd name="T31" fmla="*/ 174 h 247"/>
                  <a:gd name="T32" fmla="*/ 168 w 241"/>
                  <a:gd name="T33" fmla="*/ 131 h 247"/>
                  <a:gd name="T34" fmla="*/ 183 w 241"/>
                  <a:gd name="T35" fmla="*/ 93 h 247"/>
                  <a:gd name="T36" fmla="*/ 191 w 241"/>
                  <a:gd name="T37" fmla="*/ 72 h 247"/>
                  <a:gd name="T38" fmla="*/ 159 w 241"/>
                  <a:gd name="T39" fmla="*/ 70 h 247"/>
                  <a:gd name="T40" fmla="*/ 143 w 241"/>
                  <a:gd name="T41" fmla="*/ 76 h 247"/>
                  <a:gd name="T42" fmla="*/ 119 w 241"/>
                  <a:gd name="T43" fmla="*/ 86 h 247"/>
                  <a:gd name="T44" fmla="*/ 126 w 241"/>
                  <a:gd name="T45" fmla="*/ 68 h 247"/>
                  <a:gd name="T46" fmla="*/ 100 w 241"/>
                  <a:gd name="T47" fmla="*/ 47 h 247"/>
                  <a:gd name="T48" fmla="*/ 95 w 241"/>
                  <a:gd name="T49" fmla="*/ 69 h 247"/>
                  <a:gd name="T50" fmla="*/ 81 w 241"/>
                  <a:gd name="T51" fmla="*/ 60 h 247"/>
                  <a:gd name="T52" fmla="*/ 58 w 241"/>
                  <a:gd name="T53" fmla="*/ 69 h 247"/>
                  <a:gd name="T54" fmla="*/ 205 w 241"/>
                  <a:gd name="T55" fmla="*/ 60 h 247"/>
                  <a:gd name="T56" fmla="*/ 176 w 241"/>
                  <a:gd name="T57" fmla="*/ 212 h 247"/>
                  <a:gd name="T58" fmla="*/ 149 w 241"/>
                  <a:gd name="T59" fmla="*/ 208 h 247"/>
                  <a:gd name="T60" fmla="*/ 154 w 241"/>
                  <a:gd name="T61" fmla="*/ 235 h 247"/>
                  <a:gd name="T62" fmla="*/ 189 w 241"/>
                  <a:gd name="T63" fmla="*/ 245 h 247"/>
                  <a:gd name="T64" fmla="*/ 208 w 241"/>
                  <a:gd name="T65" fmla="*/ 223 h 247"/>
                  <a:gd name="T66" fmla="*/ 241 w 241"/>
                  <a:gd name="T67" fmla="*/ 36 h 247"/>
                  <a:gd name="T68" fmla="*/ 67 w 241"/>
                  <a:gd name="T69" fmla="*/ 7 h 247"/>
                  <a:gd name="T70" fmla="*/ 32 w 241"/>
                  <a:gd name="T71" fmla="*/ 31 h 247"/>
                  <a:gd name="T72" fmla="*/ 0 w 241"/>
                  <a:gd name="T73" fmla="*/ 21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1" h="247">
                    <a:moveTo>
                      <a:pt x="57" y="74"/>
                    </a:moveTo>
                    <a:cubicBezTo>
                      <a:pt x="62" y="84"/>
                      <a:pt x="62" y="84"/>
                      <a:pt x="62" y="84"/>
                    </a:cubicBezTo>
                    <a:cubicBezTo>
                      <a:pt x="63" y="87"/>
                      <a:pt x="67" y="96"/>
                      <a:pt x="74" y="113"/>
                    </a:cubicBezTo>
                    <a:cubicBezTo>
                      <a:pt x="69" y="123"/>
                      <a:pt x="65" y="130"/>
                      <a:pt x="60" y="135"/>
                    </a:cubicBezTo>
                    <a:cubicBezTo>
                      <a:pt x="56" y="140"/>
                      <a:pt x="50" y="145"/>
                      <a:pt x="43" y="150"/>
                    </a:cubicBezTo>
                    <a:lnTo>
                      <a:pt x="57" y="74"/>
                    </a:lnTo>
                    <a:close/>
                    <a:moveTo>
                      <a:pt x="32" y="217"/>
                    </a:moveTo>
                    <a:cubicBezTo>
                      <a:pt x="38" y="184"/>
                      <a:pt x="38" y="184"/>
                      <a:pt x="38" y="184"/>
                    </a:cubicBezTo>
                    <a:cubicBezTo>
                      <a:pt x="43" y="154"/>
                      <a:pt x="43" y="154"/>
                      <a:pt x="43" y="154"/>
                    </a:cubicBezTo>
                    <a:cubicBezTo>
                      <a:pt x="48" y="161"/>
                      <a:pt x="52" y="167"/>
                      <a:pt x="53" y="170"/>
                    </a:cubicBezTo>
                    <a:cubicBezTo>
                      <a:pt x="55" y="173"/>
                      <a:pt x="57" y="176"/>
                      <a:pt x="58" y="179"/>
                    </a:cubicBezTo>
                    <a:cubicBezTo>
                      <a:pt x="69" y="168"/>
                      <a:pt x="76" y="161"/>
                      <a:pt x="79" y="158"/>
                    </a:cubicBezTo>
                    <a:cubicBezTo>
                      <a:pt x="82" y="154"/>
                      <a:pt x="85" y="151"/>
                      <a:pt x="87" y="148"/>
                    </a:cubicBezTo>
                    <a:cubicBezTo>
                      <a:pt x="89" y="155"/>
                      <a:pt x="89" y="155"/>
                      <a:pt x="89" y="155"/>
                    </a:cubicBezTo>
                    <a:cubicBezTo>
                      <a:pt x="89" y="156"/>
                      <a:pt x="90" y="160"/>
                      <a:pt x="90" y="166"/>
                    </a:cubicBezTo>
                    <a:cubicBezTo>
                      <a:pt x="97" y="161"/>
                      <a:pt x="97" y="161"/>
                      <a:pt x="97" y="161"/>
                    </a:cubicBezTo>
                    <a:cubicBezTo>
                      <a:pt x="101" y="159"/>
                      <a:pt x="108" y="156"/>
                      <a:pt x="118" y="152"/>
                    </a:cubicBezTo>
                    <a:cubicBezTo>
                      <a:pt x="114" y="139"/>
                      <a:pt x="110" y="127"/>
                      <a:pt x="105" y="115"/>
                    </a:cubicBezTo>
                    <a:cubicBezTo>
                      <a:pt x="110" y="107"/>
                      <a:pt x="110" y="107"/>
                      <a:pt x="110" y="107"/>
                    </a:cubicBezTo>
                    <a:cubicBezTo>
                      <a:pt x="111" y="104"/>
                      <a:pt x="114" y="98"/>
                      <a:pt x="118" y="88"/>
                    </a:cubicBezTo>
                    <a:cubicBezTo>
                      <a:pt x="124" y="99"/>
                      <a:pt x="128" y="106"/>
                      <a:pt x="130" y="109"/>
                    </a:cubicBezTo>
                    <a:cubicBezTo>
                      <a:pt x="131" y="112"/>
                      <a:pt x="133" y="119"/>
                      <a:pt x="137" y="129"/>
                    </a:cubicBezTo>
                    <a:cubicBezTo>
                      <a:pt x="131" y="139"/>
                      <a:pt x="131" y="139"/>
                      <a:pt x="131" y="139"/>
                    </a:cubicBezTo>
                    <a:cubicBezTo>
                      <a:pt x="127" y="146"/>
                      <a:pt x="122" y="152"/>
                      <a:pt x="116" y="159"/>
                    </a:cubicBezTo>
                    <a:cubicBezTo>
                      <a:pt x="110" y="166"/>
                      <a:pt x="102" y="172"/>
                      <a:pt x="92" y="179"/>
                    </a:cubicBezTo>
                    <a:cubicBezTo>
                      <a:pt x="100" y="184"/>
                      <a:pt x="105" y="189"/>
                      <a:pt x="107" y="192"/>
                    </a:cubicBezTo>
                    <a:cubicBezTo>
                      <a:pt x="110" y="194"/>
                      <a:pt x="112" y="197"/>
                      <a:pt x="115" y="200"/>
                    </a:cubicBezTo>
                    <a:cubicBezTo>
                      <a:pt x="120" y="196"/>
                      <a:pt x="125" y="192"/>
                      <a:pt x="128" y="189"/>
                    </a:cubicBezTo>
                    <a:cubicBezTo>
                      <a:pt x="132" y="185"/>
                      <a:pt x="139" y="177"/>
                      <a:pt x="150" y="163"/>
                    </a:cubicBezTo>
                    <a:cubicBezTo>
                      <a:pt x="154" y="178"/>
                      <a:pt x="154" y="178"/>
                      <a:pt x="154" y="178"/>
                    </a:cubicBezTo>
                    <a:cubicBezTo>
                      <a:pt x="155" y="179"/>
                      <a:pt x="156" y="184"/>
                      <a:pt x="157" y="191"/>
                    </a:cubicBezTo>
                    <a:cubicBezTo>
                      <a:pt x="167" y="184"/>
                      <a:pt x="176" y="178"/>
                      <a:pt x="184" y="174"/>
                    </a:cubicBezTo>
                    <a:cubicBezTo>
                      <a:pt x="181" y="165"/>
                      <a:pt x="181" y="165"/>
                      <a:pt x="181" y="165"/>
                    </a:cubicBezTo>
                    <a:cubicBezTo>
                      <a:pt x="181" y="165"/>
                      <a:pt x="177" y="153"/>
                      <a:pt x="168" y="131"/>
                    </a:cubicBezTo>
                    <a:cubicBezTo>
                      <a:pt x="175" y="116"/>
                      <a:pt x="175" y="116"/>
                      <a:pt x="175" y="116"/>
                    </a:cubicBezTo>
                    <a:cubicBezTo>
                      <a:pt x="177" y="110"/>
                      <a:pt x="180" y="103"/>
                      <a:pt x="183" y="93"/>
                    </a:cubicBezTo>
                    <a:cubicBezTo>
                      <a:pt x="188" y="79"/>
                      <a:pt x="188" y="79"/>
                      <a:pt x="188" y="79"/>
                    </a:cubicBezTo>
                    <a:cubicBezTo>
                      <a:pt x="189" y="77"/>
                      <a:pt x="189" y="75"/>
                      <a:pt x="191" y="72"/>
                    </a:cubicBezTo>
                    <a:cubicBezTo>
                      <a:pt x="181" y="69"/>
                      <a:pt x="171" y="66"/>
                      <a:pt x="160" y="62"/>
                    </a:cubicBezTo>
                    <a:cubicBezTo>
                      <a:pt x="159" y="70"/>
                      <a:pt x="159" y="70"/>
                      <a:pt x="159" y="70"/>
                    </a:cubicBezTo>
                    <a:cubicBezTo>
                      <a:pt x="158" y="74"/>
                      <a:pt x="156" y="82"/>
                      <a:pt x="152" y="94"/>
                    </a:cubicBezTo>
                    <a:cubicBezTo>
                      <a:pt x="149" y="87"/>
                      <a:pt x="146" y="81"/>
                      <a:pt x="143" y="76"/>
                    </a:cubicBezTo>
                    <a:cubicBezTo>
                      <a:pt x="137" y="80"/>
                      <a:pt x="137" y="80"/>
                      <a:pt x="137" y="80"/>
                    </a:cubicBezTo>
                    <a:cubicBezTo>
                      <a:pt x="133" y="82"/>
                      <a:pt x="127" y="84"/>
                      <a:pt x="119" y="86"/>
                    </a:cubicBezTo>
                    <a:cubicBezTo>
                      <a:pt x="124" y="74"/>
                      <a:pt x="124" y="74"/>
                      <a:pt x="124" y="74"/>
                    </a:cubicBezTo>
                    <a:cubicBezTo>
                      <a:pt x="124" y="74"/>
                      <a:pt x="125" y="72"/>
                      <a:pt x="126" y="68"/>
                    </a:cubicBezTo>
                    <a:cubicBezTo>
                      <a:pt x="127" y="64"/>
                      <a:pt x="128" y="61"/>
                      <a:pt x="129" y="58"/>
                    </a:cubicBezTo>
                    <a:cubicBezTo>
                      <a:pt x="118" y="55"/>
                      <a:pt x="108" y="51"/>
                      <a:pt x="100" y="47"/>
                    </a:cubicBezTo>
                    <a:cubicBezTo>
                      <a:pt x="98" y="58"/>
                      <a:pt x="98" y="58"/>
                      <a:pt x="98" y="58"/>
                    </a:cubicBezTo>
                    <a:cubicBezTo>
                      <a:pt x="97" y="62"/>
                      <a:pt x="96" y="66"/>
                      <a:pt x="95" y="69"/>
                    </a:cubicBezTo>
                    <a:cubicBezTo>
                      <a:pt x="94" y="73"/>
                      <a:pt x="92" y="77"/>
                      <a:pt x="90" y="81"/>
                    </a:cubicBezTo>
                    <a:cubicBezTo>
                      <a:pt x="87" y="73"/>
                      <a:pt x="83" y="66"/>
                      <a:pt x="81" y="60"/>
                    </a:cubicBezTo>
                    <a:cubicBezTo>
                      <a:pt x="73" y="64"/>
                      <a:pt x="68" y="66"/>
                      <a:pt x="66" y="67"/>
                    </a:cubicBezTo>
                    <a:cubicBezTo>
                      <a:pt x="63" y="68"/>
                      <a:pt x="60" y="69"/>
                      <a:pt x="58" y="69"/>
                    </a:cubicBezTo>
                    <a:cubicBezTo>
                      <a:pt x="64" y="35"/>
                      <a:pt x="64" y="35"/>
                      <a:pt x="64" y="35"/>
                    </a:cubicBezTo>
                    <a:cubicBezTo>
                      <a:pt x="205" y="60"/>
                      <a:pt x="205" y="60"/>
                      <a:pt x="205" y="60"/>
                    </a:cubicBezTo>
                    <a:cubicBezTo>
                      <a:pt x="179" y="206"/>
                      <a:pt x="179" y="206"/>
                      <a:pt x="179" y="206"/>
                    </a:cubicBezTo>
                    <a:cubicBezTo>
                      <a:pt x="179" y="209"/>
                      <a:pt x="178" y="210"/>
                      <a:pt x="176" y="212"/>
                    </a:cubicBezTo>
                    <a:cubicBezTo>
                      <a:pt x="175" y="214"/>
                      <a:pt x="171" y="214"/>
                      <a:pt x="165" y="212"/>
                    </a:cubicBezTo>
                    <a:cubicBezTo>
                      <a:pt x="160" y="211"/>
                      <a:pt x="154" y="210"/>
                      <a:pt x="149" y="208"/>
                    </a:cubicBezTo>
                    <a:cubicBezTo>
                      <a:pt x="151" y="217"/>
                      <a:pt x="151" y="217"/>
                      <a:pt x="151" y="217"/>
                    </a:cubicBezTo>
                    <a:cubicBezTo>
                      <a:pt x="153" y="225"/>
                      <a:pt x="154" y="231"/>
                      <a:pt x="154" y="235"/>
                    </a:cubicBezTo>
                    <a:cubicBezTo>
                      <a:pt x="154" y="239"/>
                      <a:pt x="153" y="242"/>
                      <a:pt x="153" y="245"/>
                    </a:cubicBezTo>
                    <a:cubicBezTo>
                      <a:pt x="169" y="246"/>
                      <a:pt x="181" y="247"/>
                      <a:pt x="189" y="245"/>
                    </a:cubicBezTo>
                    <a:cubicBezTo>
                      <a:pt x="196" y="244"/>
                      <a:pt x="201" y="241"/>
                      <a:pt x="203" y="237"/>
                    </a:cubicBezTo>
                    <a:cubicBezTo>
                      <a:pt x="205" y="233"/>
                      <a:pt x="207" y="228"/>
                      <a:pt x="208" y="223"/>
                    </a:cubicBezTo>
                    <a:cubicBezTo>
                      <a:pt x="235" y="66"/>
                      <a:pt x="235" y="66"/>
                      <a:pt x="235" y="66"/>
                    </a:cubicBezTo>
                    <a:cubicBezTo>
                      <a:pt x="241" y="36"/>
                      <a:pt x="241" y="36"/>
                      <a:pt x="241" y="36"/>
                    </a:cubicBezTo>
                    <a:cubicBezTo>
                      <a:pt x="211" y="32"/>
                      <a:pt x="211" y="32"/>
                      <a:pt x="211" y="32"/>
                    </a:cubicBezTo>
                    <a:cubicBezTo>
                      <a:pt x="67" y="7"/>
                      <a:pt x="67" y="7"/>
                      <a:pt x="67" y="7"/>
                    </a:cubicBezTo>
                    <a:cubicBezTo>
                      <a:pt x="37" y="0"/>
                      <a:pt x="37" y="0"/>
                      <a:pt x="37" y="0"/>
                    </a:cubicBezTo>
                    <a:cubicBezTo>
                      <a:pt x="32" y="31"/>
                      <a:pt x="32" y="31"/>
                      <a:pt x="32" y="31"/>
                    </a:cubicBezTo>
                    <a:cubicBezTo>
                      <a:pt x="6" y="179"/>
                      <a:pt x="6" y="179"/>
                      <a:pt x="6" y="179"/>
                    </a:cubicBezTo>
                    <a:cubicBezTo>
                      <a:pt x="0" y="211"/>
                      <a:pt x="0" y="211"/>
                      <a:pt x="0" y="211"/>
                    </a:cubicBezTo>
                    <a:lnTo>
                      <a:pt x="32"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4" name="Freeform 9"/>
              <p:cNvSpPr>
                <a:spLocks noEditPoints="1"/>
              </p:cNvSpPr>
              <p:nvPr/>
            </p:nvSpPr>
            <p:spPr bwMode="auto">
              <a:xfrm>
                <a:off x="3693530" y="580892"/>
                <a:ext cx="71587" cy="77257"/>
              </a:xfrm>
              <a:custGeom>
                <a:avLst/>
                <a:gdLst>
                  <a:gd name="T0" fmla="*/ 30 w 237"/>
                  <a:gd name="T1" fmla="*/ 80 h 253"/>
                  <a:gd name="T2" fmla="*/ 24 w 237"/>
                  <a:gd name="T3" fmla="*/ 52 h 253"/>
                  <a:gd name="T4" fmla="*/ 21 w 237"/>
                  <a:gd name="T5" fmla="*/ 44 h 253"/>
                  <a:gd name="T6" fmla="*/ 59 w 237"/>
                  <a:gd name="T7" fmla="*/ 41 h 253"/>
                  <a:gd name="T8" fmla="*/ 99 w 237"/>
                  <a:gd name="T9" fmla="*/ 27 h 253"/>
                  <a:gd name="T10" fmla="*/ 133 w 237"/>
                  <a:gd name="T11" fmla="*/ 5 h 253"/>
                  <a:gd name="T12" fmla="*/ 139 w 237"/>
                  <a:gd name="T13" fmla="*/ 0 h 253"/>
                  <a:gd name="T14" fmla="*/ 160 w 237"/>
                  <a:gd name="T15" fmla="*/ 28 h 253"/>
                  <a:gd name="T16" fmla="*/ 119 w 237"/>
                  <a:gd name="T17" fmla="*/ 51 h 253"/>
                  <a:gd name="T18" fmla="*/ 77 w 237"/>
                  <a:gd name="T19" fmla="*/ 68 h 253"/>
                  <a:gd name="T20" fmla="*/ 30 w 237"/>
                  <a:gd name="T21" fmla="*/ 80 h 253"/>
                  <a:gd name="T22" fmla="*/ 26 w 237"/>
                  <a:gd name="T23" fmla="*/ 133 h 253"/>
                  <a:gd name="T24" fmla="*/ 47 w 237"/>
                  <a:gd name="T25" fmla="*/ 127 h 253"/>
                  <a:gd name="T26" fmla="*/ 73 w 237"/>
                  <a:gd name="T27" fmla="*/ 116 h 253"/>
                  <a:gd name="T28" fmla="*/ 101 w 237"/>
                  <a:gd name="T29" fmla="*/ 101 h 253"/>
                  <a:gd name="T30" fmla="*/ 118 w 237"/>
                  <a:gd name="T31" fmla="*/ 88 h 253"/>
                  <a:gd name="T32" fmla="*/ 123 w 237"/>
                  <a:gd name="T33" fmla="*/ 83 h 253"/>
                  <a:gd name="T34" fmla="*/ 143 w 237"/>
                  <a:gd name="T35" fmla="*/ 116 h 253"/>
                  <a:gd name="T36" fmla="*/ 132 w 237"/>
                  <a:gd name="T37" fmla="*/ 122 h 253"/>
                  <a:gd name="T38" fmla="*/ 112 w 237"/>
                  <a:gd name="T39" fmla="*/ 131 h 253"/>
                  <a:gd name="T40" fmla="*/ 83 w 237"/>
                  <a:gd name="T41" fmla="*/ 144 h 253"/>
                  <a:gd name="T42" fmla="*/ 48 w 237"/>
                  <a:gd name="T43" fmla="*/ 155 h 253"/>
                  <a:gd name="T44" fmla="*/ 133 w 237"/>
                  <a:gd name="T45" fmla="*/ 197 h 253"/>
                  <a:gd name="T46" fmla="*/ 130 w 237"/>
                  <a:gd name="T47" fmla="*/ 171 h 253"/>
                  <a:gd name="T48" fmla="*/ 127 w 237"/>
                  <a:gd name="T49" fmla="*/ 155 h 253"/>
                  <a:gd name="T50" fmla="*/ 152 w 237"/>
                  <a:gd name="T51" fmla="*/ 156 h 253"/>
                  <a:gd name="T52" fmla="*/ 159 w 237"/>
                  <a:gd name="T53" fmla="*/ 155 h 253"/>
                  <a:gd name="T54" fmla="*/ 171 w 237"/>
                  <a:gd name="T55" fmla="*/ 247 h 253"/>
                  <a:gd name="T56" fmla="*/ 143 w 237"/>
                  <a:gd name="T57" fmla="*/ 251 h 253"/>
                  <a:gd name="T58" fmla="*/ 134 w 237"/>
                  <a:gd name="T59" fmla="*/ 253 h 253"/>
                  <a:gd name="T60" fmla="*/ 135 w 237"/>
                  <a:gd name="T61" fmla="*/ 243 h 253"/>
                  <a:gd name="T62" fmla="*/ 134 w 237"/>
                  <a:gd name="T63" fmla="*/ 226 h 253"/>
                  <a:gd name="T64" fmla="*/ 72 w 237"/>
                  <a:gd name="T65" fmla="*/ 198 h 253"/>
                  <a:gd name="T66" fmla="*/ 22 w 237"/>
                  <a:gd name="T67" fmla="*/ 177 h 253"/>
                  <a:gd name="T68" fmla="*/ 0 w 237"/>
                  <a:gd name="T69" fmla="*/ 170 h 253"/>
                  <a:gd name="T70" fmla="*/ 3 w 237"/>
                  <a:gd name="T71" fmla="*/ 144 h 253"/>
                  <a:gd name="T72" fmla="*/ 3 w 237"/>
                  <a:gd name="T73" fmla="*/ 135 h 253"/>
                  <a:gd name="T74" fmla="*/ 26 w 237"/>
                  <a:gd name="T75" fmla="*/ 133 h 253"/>
                  <a:gd name="T76" fmla="*/ 188 w 237"/>
                  <a:gd name="T77" fmla="*/ 22 h 253"/>
                  <a:gd name="T78" fmla="*/ 217 w 237"/>
                  <a:gd name="T79" fmla="*/ 39 h 253"/>
                  <a:gd name="T80" fmla="*/ 212 w 237"/>
                  <a:gd name="T81" fmla="*/ 47 h 253"/>
                  <a:gd name="T82" fmla="*/ 208 w 237"/>
                  <a:gd name="T83" fmla="*/ 57 h 253"/>
                  <a:gd name="T84" fmla="*/ 204 w 237"/>
                  <a:gd name="T85" fmla="*/ 80 h 253"/>
                  <a:gd name="T86" fmla="*/ 206 w 237"/>
                  <a:gd name="T87" fmla="*/ 110 h 253"/>
                  <a:gd name="T88" fmla="*/ 215 w 237"/>
                  <a:gd name="T89" fmla="*/ 132 h 253"/>
                  <a:gd name="T90" fmla="*/ 222 w 237"/>
                  <a:gd name="T91" fmla="*/ 144 h 253"/>
                  <a:gd name="T92" fmla="*/ 237 w 237"/>
                  <a:gd name="T93" fmla="*/ 159 h 253"/>
                  <a:gd name="T94" fmla="*/ 227 w 237"/>
                  <a:gd name="T95" fmla="*/ 163 h 253"/>
                  <a:gd name="T96" fmla="*/ 204 w 237"/>
                  <a:gd name="T97" fmla="*/ 178 h 253"/>
                  <a:gd name="T98" fmla="*/ 183 w 237"/>
                  <a:gd name="T99" fmla="*/ 141 h 253"/>
                  <a:gd name="T100" fmla="*/ 173 w 237"/>
                  <a:gd name="T101" fmla="*/ 106 h 253"/>
                  <a:gd name="T102" fmla="*/ 173 w 237"/>
                  <a:gd name="T103" fmla="*/ 75 h 253"/>
                  <a:gd name="T104" fmla="*/ 177 w 237"/>
                  <a:gd name="T105" fmla="*/ 51 h 253"/>
                  <a:gd name="T106" fmla="*/ 188 w 237"/>
                  <a:gd name="T107" fmla="*/ 2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7" h="253">
                    <a:moveTo>
                      <a:pt x="30" y="80"/>
                    </a:moveTo>
                    <a:cubicBezTo>
                      <a:pt x="28" y="67"/>
                      <a:pt x="26" y="57"/>
                      <a:pt x="24" y="52"/>
                    </a:cubicBezTo>
                    <a:cubicBezTo>
                      <a:pt x="21" y="44"/>
                      <a:pt x="21" y="44"/>
                      <a:pt x="21" y="44"/>
                    </a:cubicBezTo>
                    <a:cubicBezTo>
                      <a:pt x="32" y="46"/>
                      <a:pt x="44" y="45"/>
                      <a:pt x="59" y="41"/>
                    </a:cubicBezTo>
                    <a:cubicBezTo>
                      <a:pt x="73" y="37"/>
                      <a:pt x="86" y="32"/>
                      <a:pt x="99" y="27"/>
                    </a:cubicBezTo>
                    <a:cubicBezTo>
                      <a:pt x="112" y="20"/>
                      <a:pt x="123" y="13"/>
                      <a:pt x="133" y="5"/>
                    </a:cubicBezTo>
                    <a:cubicBezTo>
                      <a:pt x="139" y="0"/>
                      <a:pt x="139" y="0"/>
                      <a:pt x="139" y="0"/>
                    </a:cubicBezTo>
                    <a:cubicBezTo>
                      <a:pt x="145" y="10"/>
                      <a:pt x="152" y="19"/>
                      <a:pt x="160" y="28"/>
                    </a:cubicBezTo>
                    <a:cubicBezTo>
                      <a:pt x="144" y="37"/>
                      <a:pt x="130" y="45"/>
                      <a:pt x="119" y="51"/>
                    </a:cubicBezTo>
                    <a:cubicBezTo>
                      <a:pt x="108" y="57"/>
                      <a:pt x="94" y="63"/>
                      <a:pt x="77" y="68"/>
                    </a:cubicBezTo>
                    <a:cubicBezTo>
                      <a:pt x="59" y="73"/>
                      <a:pt x="44" y="77"/>
                      <a:pt x="30" y="80"/>
                    </a:cubicBezTo>
                    <a:close/>
                    <a:moveTo>
                      <a:pt x="26" y="133"/>
                    </a:moveTo>
                    <a:cubicBezTo>
                      <a:pt x="31" y="132"/>
                      <a:pt x="38" y="130"/>
                      <a:pt x="47" y="127"/>
                    </a:cubicBezTo>
                    <a:cubicBezTo>
                      <a:pt x="55" y="124"/>
                      <a:pt x="64" y="120"/>
                      <a:pt x="73" y="116"/>
                    </a:cubicBezTo>
                    <a:cubicBezTo>
                      <a:pt x="82" y="112"/>
                      <a:pt x="92" y="107"/>
                      <a:pt x="101" y="101"/>
                    </a:cubicBezTo>
                    <a:cubicBezTo>
                      <a:pt x="110" y="94"/>
                      <a:pt x="116" y="90"/>
                      <a:pt x="118" y="88"/>
                    </a:cubicBezTo>
                    <a:cubicBezTo>
                      <a:pt x="123" y="83"/>
                      <a:pt x="123" y="83"/>
                      <a:pt x="123" y="83"/>
                    </a:cubicBezTo>
                    <a:cubicBezTo>
                      <a:pt x="129" y="95"/>
                      <a:pt x="136" y="106"/>
                      <a:pt x="143" y="116"/>
                    </a:cubicBezTo>
                    <a:cubicBezTo>
                      <a:pt x="138" y="119"/>
                      <a:pt x="134" y="120"/>
                      <a:pt x="132" y="122"/>
                    </a:cubicBezTo>
                    <a:cubicBezTo>
                      <a:pt x="112" y="131"/>
                      <a:pt x="112" y="131"/>
                      <a:pt x="112" y="131"/>
                    </a:cubicBezTo>
                    <a:cubicBezTo>
                      <a:pt x="102" y="136"/>
                      <a:pt x="92" y="140"/>
                      <a:pt x="83" y="144"/>
                    </a:cubicBezTo>
                    <a:cubicBezTo>
                      <a:pt x="73" y="147"/>
                      <a:pt x="62" y="151"/>
                      <a:pt x="48" y="155"/>
                    </a:cubicBezTo>
                    <a:cubicBezTo>
                      <a:pt x="76" y="170"/>
                      <a:pt x="105" y="184"/>
                      <a:pt x="133" y="197"/>
                    </a:cubicBezTo>
                    <a:cubicBezTo>
                      <a:pt x="132" y="184"/>
                      <a:pt x="131" y="175"/>
                      <a:pt x="130" y="171"/>
                    </a:cubicBezTo>
                    <a:cubicBezTo>
                      <a:pt x="127" y="155"/>
                      <a:pt x="127" y="155"/>
                      <a:pt x="127" y="155"/>
                    </a:cubicBezTo>
                    <a:cubicBezTo>
                      <a:pt x="140" y="156"/>
                      <a:pt x="148" y="157"/>
                      <a:pt x="152" y="156"/>
                    </a:cubicBezTo>
                    <a:cubicBezTo>
                      <a:pt x="159" y="155"/>
                      <a:pt x="159" y="155"/>
                      <a:pt x="159" y="155"/>
                    </a:cubicBezTo>
                    <a:cubicBezTo>
                      <a:pt x="164" y="193"/>
                      <a:pt x="168" y="223"/>
                      <a:pt x="171" y="247"/>
                    </a:cubicBezTo>
                    <a:cubicBezTo>
                      <a:pt x="153" y="249"/>
                      <a:pt x="144" y="251"/>
                      <a:pt x="143" y="251"/>
                    </a:cubicBezTo>
                    <a:cubicBezTo>
                      <a:pt x="134" y="253"/>
                      <a:pt x="134" y="253"/>
                      <a:pt x="134" y="253"/>
                    </a:cubicBezTo>
                    <a:cubicBezTo>
                      <a:pt x="134" y="249"/>
                      <a:pt x="135" y="246"/>
                      <a:pt x="135" y="243"/>
                    </a:cubicBezTo>
                    <a:cubicBezTo>
                      <a:pt x="135" y="240"/>
                      <a:pt x="135" y="234"/>
                      <a:pt x="134" y="226"/>
                    </a:cubicBezTo>
                    <a:cubicBezTo>
                      <a:pt x="120" y="219"/>
                      <a:pt x="99" y="210"/>
                      <a:pt x="72" y="198"/>
                    </a:cubicBezTo>
                    <a:cubicBezTo>
                      <a:pt x="45" y="187"/>
                      <a:pt x="28" y="180"/>
                      <a:pt x="22" y="177"/>
                    </a:cubicBezTo>
                    <a:cubicBezTo>
                      <a:pt x="16" y="175"/>
                      <a:pt x="8" y="173"/>
                      <a:pt x="0" y="170"/>
                    </a:cubicBezTo>
                    <a:cubicBezTo>
                      <a:pt x="3" y="158"/>
                      <a:pt x="4" y="149"/>
                      <a:pt x="3" y="144"/>
                    </a:cubicBezTo>
                    <a:cubicBezTo>
                      <a:pt x="3" y="135"/>
                      <a:pt x="3" y="135"/>
                      <a:pt x="3" y="135"/>
                    </a:cubicBezTo>
                    <a:cubicBezTo>
                      <a:pt x="13" y="135"/>
                      <a:pt x="21" y="134"/>
                      <a:pt x="26" y="133"/>
                    </a:cubicBezTo>
                    <a:close/>
                    <a:moveTo>
                      <a:pt x="188" y="22"/>
                    </a:moveTo>
                    <a:cubicBezTo>
                      <a:pt x="196" y="28"/>
                      <a:pt x="206" y="34"/>
                      <a:pt x="217" y="39"/>
                    </a:cubicBezTo>
                    <a:cubicBezTo>
                      <a:pt x="215" y="42"/>
                      <a:pt x="214" y="45"/>
                      <a:pt x="212" y="47"/>
                    </a:cubicBezTo>
                    <a:cubicBezTo>
                      <a:pt x="211" y="50"/>
                      <a:pt x="209" y="53"/>
                      <a:pt x="208" y="57"/>
                    </a:cubicBezTo>
                    <a:cubicBezTo>
                      <a:pt x="206" y="61"/>
                      <a:pt x="205" y="69"/>
                      <a:pt x="204" y="80"/>
                    </a:cubicBezTo>
                    <a:cubicBezTo>
                      <a:pt x="202" y="91"/>
                      <a:pt x="203" y="101"/>
                      <a:pt x="206" y="110"/>
                    </a:cubicBezTo>
                    <a:cubicBezTo>
                      <a:pt x="209" y="120"/>
                      <a:pt x="212" y="127"/>
                      <a:pt x="215" y="132"/>
                    </a:cubicBezTo>
                    <a:cubicBezTo>
                      <a:pt x="217" y="137"/>
                      <a:pt x="220" y="141"/>
                      <a:pt x="222" y="144"/>
                    </a:cubicBezTo>
                    <a:cubicBezTo>
                      <a:pt x="225" y="147"/>
                      <a:pt x="229" y="152"/>
                      <a:pt x="237" y="159"/>
                    </a:cubicBezTo>
                    <a:cubicBezTo>
                      <a:pt x="233" y="160"/>
                      <a:pt x="230" y="162"/>
                      <a:pt x="227" y="163"/>
                    </a:cubicBezTo>
                    <a:cubicBezTo>
                      <a:pt x="224" y="165"/>
                      <a:pt x="216" y="170"/>
                      <a:pt x="204" y="178"/>
                    </a:cubicBezTo>
                    <a:cubicBezTo>
                      <a:pt x="195" y="166"/>
                      <a:pt x="188" y="154"/>
                      <a:pt x="183" y="141"/>
                    </a:cubicBezTo>
                    <a:cubicBezTo>
                      <a:pt x="178" y="128"/>
                      <a:pt x="174" y="116"/>
                      <a:pt x="173" y="106"/>
                    </a:cubicBezTo>
                    <a:cubicBezTo>
                      <a:pt x="172" y="95"/>
                      <a:pt x="172" y="85"/>
                      <a:pt x="173" y="75"/>
                    </a:cubicBezTo>
                    <a:cubicBezTo>
                      <a:pt x="175" y="65"/>
                      <a:pt x="176" y="57"/>
                      <a:pt x="177" y="51"/>
                    </a:cubicBezTo>
                    <a:cubicBezTo>
                      <a:pt x="179" y="45"/>
                      <a:pt x="182" y="35"/>
                      <a:pt x="188"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5" name="Freeform 10"/>
              <p:cNvSpPr>
                <a:spLocks noEditPoints="1"/>
              </p:cNvSpPr>
              <p:nvPr/>
            </p:nvSpPr>
            <p:spPr bwMode="auto">
              <a:xfrm>
                <a:off x="3783545" y="639721"/>
                <a:ext cx="82927" cy="89306"/>
              </a:xfrm>
              <a:custGeom>
                <a:avLst/>
                <a:gdLst>
                  <a:gd name="T0" fmla="*/ 42 w 272"/>
                  <a:gd name="T1" fmla="*/ 140 h 294"/>
                  <a:gd name="T2" fmla="*/ 67 w 272"/>
                  <a:gd name="T3" fmla="*/ 117 h 294"/>
                  <a:gd name="T4" fmla="*/ 113 w 272"/>
                  <a:gd name="T5" fmla="*/ 165 h 294"/>
                  <a:gd name="T6" fmla="*/ 88 w 272"/>
                  <a:gd name="T7" fmla="*/ 189 h 294"/>
                  <a:gd name="T8" fmla="*/ 42 w 272"/>
                  <a:gd name="T9" fmla="*/ 140 h 294"/>
                  <a:gd name="T10" fmla="*/ 178 w 272"/>
                  <a:gd name="T11" fmla="*/ 128 h 294"/>
                  <a:gd name="T12" fmla="*/ 105 w 272"/>
                  <a:gd name="T13" fmla="*/ 51 h 294"/>
                  <a:gd name="T14" fmla="*/ 86 w 272"/>
                  <a:gd name="T15" fmla="*/ 30 h 294"/>
                  <a:gd name="T16" fmla="*/ 64 w 272"/>
                  <a:gd name="T17" fmla="*/ 49 h 294"/>
                  <a:gd name="T18" fmla="*/ 84 w 272"/>
                  <a:gd name="T19" fmla="*/ 70 h 294"/>
                  <a:gd name="T20" fmla="*/ 157 w 272"/>
                  <a:gd name="T21" fmla="*/ 147 h 294"/>
                  <a:gd name="T22" fmla="*/ 178 w 272"/>
                  <a:gd name="T23" fmla="*/ 171 h 294"/>
                  <a:gd name="T24" fmla="*/ 200 w 272"/>
                  <a:gd name="T25" fmla="*/ 150 h 294"/>
                  <a:gd name="T26" fmla="*/ 178 w 272"/>
                  <a:gd name="T27" fmla="*/ 128 h 294"/>
                  <a:gd name="T28" fmla="*/ 130 w 272"/>
                  <a:gd name="T29" fmla="*/ 43 h 294"/>
                  <a:gd name="T30" fmla="*/ 229 w 272"/>
                  <a:gd name="T31" fmla="*/ 148 h 294"/>
                  <a:gd name="T32" fmla="*/ 116 w 272"/>
                  <a:gd name="T33" fmla="*/ 253 h 294"/>
                  <a:gd name="T34" fmla="*/ 107 w 272"/>
                  <a:gd name="T35" fmla="*/ 257 h 294"/>
                  <a:gd name="T36" fmla="*/ 99 w 272"/>
                  <a:gd name="T37" fmla="*/ 252 h 294"/>
                  <a:gd name="T38" fmla="*/ 93 w 272"/>
                  <a:gd name="T39" fmla="*/ 245 h 294"/>
                  <a:gd name="T40" fmla="*/ 85 w 272"/>
                  <a:gd name="T41" fmla="*/ 236 h 294"/>
                  <a:gd name="T42" fmla="*/ 81 w 272"/>
                  <a:gd name="T43" fmla="*/ 245 h 294"/>
                  <a:gd name="T44" fmla="*/ 74 w 272"/>
                  <a:gd name="T45" fmla="*/ 257 h 294"/>
                  <a:gd name="T46" fmla="*/ 66 w 272"/>
                  <a:gd name="T47" fmla="*/ 267 h 294"/>
                  <a:gd name="T48" fmla="*/ 99 w 272"/>
                  <a:gd name="T49" fmla="*/ 291 h 294"/>
                  <a:gd name="T50" fmla="*/ 113 w 272"/>
                  <a:gd name="T51" fmla="*/ 293 h 294"/>
                  <a:gd name="T52" fmla="*/ 126 w 272"/>
                  <a:gd name="T53" fmla="*/ 284 h 294"/>
                  <a:gd name="T54" fmla="*/ 252 w 272"/>
                  <a:gd name="T55" fmla="*/ 168 h 294"/>
                  <a:gd name="T56" fmla="*/ 272 w 272"/>
                  <a:gd name="T57" fmla="*/ 151 h 294"/>
                  <a:gd name="T58" fmla="*/ 252 w 272"/>
                  <a:gd name="T59" fmla="*/ 131 h 294"/>
                  <a:gd name="T60" fmla="*/ 151 w 272"/>
                  <a:gd name="T61" fmla="*/ 24 h 294"/>
                  <a:gd name="T62" fmla="*/ 129 w 272"/>
                  <a:gd name="T63" fmla="*/ 0 h 294"/>
                  <a:gd name="T64" fmla="*/ 107 w 272"/>
                  <a:gd name="T65" fmla="*/ 20 h 294"/>
                  <a:gd name="T66" fmla="*/ 130 w 272"/>
                  <a:gd name="T67" fmla="*/ 43 h 294"/>
                  <a:gd name="T68" fmla="*/ 50 w 272"/>
                  <a:gd name="T69" fmla="*/ 92 h 294"/>
                  <a:gd name="T70" fmla="*/ 18 w 272"/>
                  <a:gd name="T71" fmla="*/ 121 h 294"/>
                  <a:gd name="T72" fmla="*/ 0 w 272"/>
                  <a:gd name="T73" fmla="*/ 137 h 294"/>
                  <a:gd name="T74" fmla="*/ 18 w 272"/>
                  <a:gd name="T75" fmla="*/ 155 h 294"/>
                  <a:gd name="T76" fmla="*/ 70 w 272"/>
                  <a:gd name="T77" fmla="*/ 210 h 294"/>
                  <a:gd name="T78" fmla="*/ 88 w 272"/>
                  <a:gd name="T79" fmla="*/ 231 h 294"/>
                  <a:gd name="T80" fmla="*/ 105 w 272"/>
                  <a:gd name="T81" fmla="*/ 213 h 294"/>
                  <a:gd name="T82" fmla="*/ 137 w 272"/>
                  <a:gd name="T83" fmla="*/ 184 h 294"/>
                  <a:gd name="T84" fmla="*/ 155 w 272"/>
                  <a:gd name="T85" fmla="*/ 169 h 294"/>
                  <a:gd name="T86" fmla="*/ 135 w 272"/>
                  <a:gd name="T87" fmla="*/ 150 h 294"/>
                  <a:gd name="T88" fmla="*/ 83 w 272"/>
                  <a:gd name="T89" fmla="*/ 94 h 294"/>
                  <a:gd name="T90" fmla="*/ 67 w 272"/>
                  <a:gd name="T91" fmla="*/ 76 h 294"/>
                  <a:gd name="T92" fmla="*/ 50 w 272"/>
                  <a:gd name="T93" fmla="*/ 9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2" h="294">
                    <a:moveTo>
                      <a:pt x="42" y="140"/>
                    </a:moveTo>
                    <a:cubicBezTo>
                      <a:pt x="67" y="117"/>
                      <a:pt x="67" y="117"/>
                      <a:pt x="67" y="117"/>
                    </a:cubicBezTo>
                    <a:cubicBezTo>
                      <a:pt x="113" y="165"/>
                      <a:pt x="113" y="165"/>
                      <a:pt x="113" y="165"/>
                    </a:cubicBezTo>
                    <a:cubicBezTo>
                      <a:pt x="88" y="189"/>
                      <a:pt x="88" y="189"/>
                      <a:pt x="88" y="189"/>
                    </a:cubicBezTo>
                    <a:lnTo>
                      <a:pt x="42" y="140"/>
                    </a:lnTo>
                    <a:close/>
                    <a:moveTo>
                      <a:pt x="178" y="128"/>
                    </a:moveTo>
                    <a:cubicBezTo>
                      <a:pt x="105" y="51"/>
                      <a:pt x="105" y="51"/>
                      <a:pt x="105" y="51"/>
                    </a:cubicBezTo>
                    <a:cubicBezTo>
                      <a:pt x="86" y="30"/>
                      <a:pt x="86" y="30"/>
                      <a:pt x="86" y="30"/>
                    </a:cubicBezTo>
                    <a:cubicBezTo>
                      <a:pt x="64" y="49"/>
                      <a:pt x="64" y="49"/>
                      <a:pt x="64" y="49"/>
                    </a:cubicBezTo>
                    <a:cubicBezTo>
                      <a:pt x="84" y="70"/>
                      <a:pt x="84" y="70"/>
                      <a:pt x="84" y="70"/>
                    </a:cubicBezTo>
                    <a:cubicBezTo>
                      <a:pt x="157" y="147"/>
                      <a:pt x="157" y="147"/>
                      <a:pt x="157" y="147"/>
                    </a:cubicBezTo>
                    <a:cubicBezTo>
                      <a:pt x="178" y="171"/>
                      <a:pt x="178" y="171"/>
                      <a:pt x="178" y="171"/>
                    </a:cubicBezTo>
                    <a:cubicBezTo>
                      <a:pt x="200" y="150"/>
                      <a:pt x="200" y="150"/>
                      <a:pt x="200" y="150"/>
                    </a:cubicBezTo>
                    <a:lnTo>
                      <a:pt x="178" y="128"/>
                    </a:lnTo>
                    <a:close/>
                    <a:moveTo>
                      <a:pt x="130" y="43"/>
                    </a:moveTo>
                    <a:cubicBezTo>
                      <a:pt x="229" y="148"/>
                      <a:pt x="229" y="148"/>
                      <a:pt x="229" y="148"/>
                    </a:cubicBezTo>
                    <a:cubicBezTo>
                      <a:pt x="116" y="253"/>
                      <a:pt x="116" y="253"/>
                      <a:pt x="116" y="253"/>
                    </a:cubicBezTo>
                    <a:cubicBezTo>
                      <a:pt x="112" y="256"/>
                      <a:pt x="109" y="257"/>
                      <a:pt x="107" y="257"/>
                    </a:cubicBezTo>
                    <a:cubicBezTo>
                      <a:pt x="106" y="258"/>
                      <a:pt x="103" y="256"/>
                      <a:pt x="99" y="252"/>
                    </a:cubicBezTo>
                    <a:cubicBezTo>
                      <a:pt x="98" y="251"/>
                      <a:pt x="96" y="248"/>
                      <a:pt x="93" y="245"/>
                    </a:cubicBezTo>
                    <a:cubicBezTo>
                      <a:pt x="90" y="242"/>
                      <a:pt x="87" y="239"/>
                      <a:pt x="85" y="236"/>
                    </a:cubicBezTo>
                    <a:cubicBezTo>
                      <a:pt x="81" y="245"/>
                      <a:pt x="81" y="245"/>
                      <a:pt x="81" y="245"/>
                    </a:cubicBezTo>
                    <a:cubicBezTo>
                      <a:pt x="78" y="250"/>
                      <a:pt x="76" y="254"/>
                      <a:pt x="74" y="257"/>
                    </a:cubicBezTo>
                    <a:cubicBezTo>
                      <a:pt x="71" y="261"/>
                      <a:pt x="69" y="264"/>
                      <a:pt x="66" y="267"/>
                    </a:cubicBezTo>
                    <a:cubicBezTo>
                      <a:pt x="81" y="280"/>
                      <a:pt x="92" y="288"/>
                      <a:pt x="99" y="291"/>
                    </a:cubicBezTo>
                    <a:cubicBezTo>
                      <a:pt x="106" y="293"/>
                      <a:pt x="110" y="294"/>
                      <a:pt x="113" y="293"/>
                    </a:cubicBezTo>
                    <a:cubicBezTo>
                      <a:pt x="116" y="292"/>
                      <a:pt x="120" y="289"/>
                      <a:pt x="126" y="284"/>
                    </a:cubicBezTo>
                    <a:cubicBezTo>
                      <a:pt x="252" y="168"/>
                      <a:pt x="252" y="168"/>
                      <a:pt x="252" y="168"/>
                    </a:cubicBezTo>
                    <a:cubicBezTo>
                      <a:pt x="272" y="151"/>
                      <a:pt x="272" y="151"/>
                      <a:pt x="272" y="151"/>
                    </a:cubicBezTo>
                    <a:cubicBezTo>
                      <a:pt x="252" y="131"/>
                      <a:pt x="252" y="131"/>
                      <a:pt x="252" y="131"/>
                    </a:cubicBezTo>
                    <a:cubicBezTo>
                      <a:pt x="151" y="24"/>
                      <a:pt x="151" y="24"/>
                      <a:pt x="151" y="24"/>
                    </a:cubicBezTo>
                    <a:cubicBezTo>
                      <a:pt x="129" y="0"/>
                      <a:pt x="129" y="0"/>
                      <a:pt x="129" y="0"/>
                    </a:cubicBezTo>
                    <a:cubicBezTo>
                      <a:pt x="107" y="20"/>
                      <a:pt x="107" y="20"/>
                      <a:pt x="107" y="20"/>
                    </a:cubicBezTo>
                    <a:lnTo>
                      <a:pt x="130" y="43"/>
                    </a:lnTo>
                    <a:close/>
                    <a:moveTo>
                      <a:pt x="50" y="92"/>
                    </a:moveTo>
                    <a:cubicBezTo>
                      <a:pt x="18" y="121"/>
                      <a:pt x="18" y="121"/>
                      <a:pt x="18" y="121"/>
                    </a:cubicBezTo>
                    <a:cubicBezTo>
                      <a:pt x="0" y="137"/>
                      <a:pt x="0" y="137"/>
                      <a:pt x="0" y="137"/>
                    </a:cubicBezTo>
                    <a:cubicBezTo>
                      <a:pt x="18" y="155"/>
                      <a:pt x="18" y="155"/>
                      <a:pt x="18" y="155"/>
                    </a:cubicBezTo>
                    <a:cubicBezTo>
                      <a:pt x="70" y="210"/>
                      <a:pt x="70" y="210"/>
                      <a:pt x="70" y="210"/>
                    </a:cubicBezTo>
                    <a:cubicBezTo>
                      <a:pt x="88" y="231"/>
                      <a:pt x="88" y="231"/>
                      <a:pt x="88" y="231"/>
                    </a:cubicBezTo>
                    <a:cubicBezTo>
                      <a:pt x="105" y="213"/>
                      <a:pt x="105" y="213"/>
                      <a:pt x="105" y="213"/>
                    </a:cubicBezTo>
                    <a:cubicBezTo>
                      <a:pt x="137" y="184"/>
                      <a:pt x="137" y="184"/>
                      <a:pt x="137" y="184"/>
                    </a:cubicBezTo>
                    <a:cubicBezTo>
                      <a:pt x="155" y="169"/>
                      <a:pt x="155" y="169"/>
                      <a:pt x="155" y="169"/>
                    </a:cubicBezTo>
                    <a:cubicBezTo>
                      <a:pt x="135" y="150"/>
                      <a:pt x="135" y="150"/>
                      <a:pt x="135" y="150"/>
                    </a:cubicBezTo>
                    <a:cubicBezTo>
                      <a:pt x="83" y="94"/>
                      <a:pt x="83" y="94"/>
                      <a:pt x="83" y="94"/>
                    </a:cubicBezTo>
                    <a:cubicBezTo>
                      <a:pt x="67" y="76"/>
                      <a:pt x="67" y="76"/>
                      <a:pt x="67" y="76"/>
                    </a:cubicBezTo>
                    <a:lnTo>
                      <a:pt x="5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6" name="Freeform 11"/>
              <p:cNvSpPr>
                <a:spLocks/>
              </p:cNvSpPr>
              <p:nvPr/>
            </p:nvSpPr>
            <p:spPr bwMode="auto">
              <a:xfrm>
                <a:off x="3220776" y="749581"/>
                <a:ext cx="58829" cy="51032"/>
              </a:xfrm>
              <a:custGeom>
                <a:avLst/>
                <a:gdLst>
                  <a:gd name="T0" fmla="*/ 158 w 194"/>
                  <a:gd name="T1" fmla="*/ 147 h 167"/>
                  <a:gd name="T2" fmla="*/ 165 w 194"/>
                  <a:gd name="T3" fmla="*/ 154 h 167"/>
                  <a:gd name="T4" fmla="*/ 158 w 194"/>
                  <a:gd name="T5" fmla="*/ 167 h 167"/>
                  <a:gd name="T6" fmla="*/ 104 w 194"/>
                  <a:gd name="T7" fmla="*/ 156 h 167"/>
                  <a:gd name="T8" fmla="*/ 106 w 194"/>
                  <a:gd name="T9" fmla="*/ 139 h 167"/>
                  <a:gd name="T10" fmla="*/ 140 w 194"/>
                  <a:gd name="T11" fmla="*/ 131 h 167"/>
                  <a:gd name="T12" fmla="*/ 162 w 194"/>
                  <a:gd name="T13" fmla="*/ 111 h 167"/>
                  <a:gd name="T14" fmla="*/ 165 w 194"/>
                  <a:gd name="T15" fmla="*/ 93 h 167"/>
                  <a:gd name="T16" fmla="*/ 156 w 194"/>
                  <a:gd name="T17" fmla="*/ 81 h 167"/>
                  <a:gd name="T18" fmla="*/ 116 w 194"/>
                  <a:gd name="T19" fmla="*/ 107 h 167"/>
                  <a:gd name="T20" fmla="*/ 110 w 194"/>
                  <a:gd name="T21" fmla="*/ 114 h 167"/>
                  <a:gd name="T22" fmla="*/ 75 w 194"/>
                  <a:gd name="T23" fmla="*/ 141 h 167"/>
                  <a:gd name="T24" fmla="*/ 40 w 194"/>
                  <a:gd name="T25" fmla="*/ 137 h 167"/>
                  <a:gd name="T26" fmla="*/ 6 w 194"/>
                  <a:gd name="T27" fmla="*/ 102 h 167"/>
                  <a:gd name="T28" fmla="*/ 10 w 194"/>
                  <a:gd name="T29" fmla="*/ 55 h 167"/>
                  <a:gd name="T30" fmla="*/ 23 w 194"/>
                  <a:gd name="T31" fmla="*/ 35 h 167"/>
                  <a:gd name="T32" fmla="*/ 41 w 194"/>
                  <a:gd name="T33" fmla="*/ 20 h 167"/>
                  <a:gd name="T34" fmla="*/ 32 w 194"/>
                  <a:gd name="T35" fmla="*/ 13 h 167"/>
                  <a:gd name="T36" fmla="*/ 38 w 194"/>
                  <a:gd name="T37" fmla="*/ 0 h 167"/>
                  <a:gd name="T38" fmla="*/ 106 w 194"/>
                  <a:gd name="T39" fmla="*/ 12 h 167"/>
                  <a:gd name="T40" fmla="*/ 105 w 194"/>
                  <a:gd name="T41" fmla="*/ 31 h 167"/>
                  <a:gd name="T42" fmla="*/ 60 w 194"/>
                  <a:gd name="T43" fmla="*/ 39 h 167"/>
                  <a:gd name="T44" fmla="*/ 34 w 194"/>
                  <a:gd name="T45" fmla="*/ 63 h 167"/>
                  <a:gd name="T46" fmla="*/ 31 w 194"/>
                  <a:gd name="T47" fmla="*/ 84 h 167"/>
                  <a:gd name="T48" fmla="*/ 42 w 194"/>
                  <a:gd name="T49" fmla="*/ 99 h 167"/>
                  <a:gd name="T50" fmla="*/ 79 w 194"/>
                  <a:gd name="T51" fmla="*/ 78 h 167"/>
                  <a:gd name="T52" fmla="*/ 84 w 194"/>
                  <a:gd name="T53" fmla="*/ 72 h 167"/>
                  <a:gd name="T54" fmla="*/ 104 w 194"/>
                  <a:gd name="T55" fmla="*/ 52 h 167"/>
                  <a:gd name="T56" fmla="*/ 116 w 194"/>
                  <a:gd name="T57" fmla="*/ 42 h 167"/>
                  <a:gd name="T58" fmla="*/ 137 w 194"/>
                  <a:gd name="T59" fmla="*/ 37 h 167"/>
                  <a:gd name="T60" fmla="*/ 160 w 194"/>
                  <a:gd name="T61" fmla="*/ 43 h 167"/>
                  <a:gd name="T62" fmla="*/ 189 w 194"/>
                  <a:gd name="T63" fmla="*/ 75 h 167"/>
                  <a:gd name="T64" fmla="*/ 186 w 194"/>
                  <a:gd name="T65" fmla="*/ 118 h 167"/>
                  <a:gd name="T66" fmla="*/ 174 w 194"/>
                  <a:gd name="T67" fmla="*/ 135 h 167"/>
                  <a:gd name="T68" fmla="*/ 158 w 194"/>
                  <a:gd name="T69" fmla="*/ 14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67">
                    <a:moveTo>
                      <a:pt x="158" y="147"/>
                    </a:moveTo>
                    <a:cubicBezTo>
                      <a:pt x="165" y="154"/>
                      <a:pt x="165" y="154"/>
                      <a:pt x="165" y="154"/>
                    </a:cubicBezTo>
                    <a:cubicBezTo>
                      <a:pt x="158" y="167"/>
                      <a:pt x="158" y="167"/>
                      <a:pt x="158" y="167"/>
                    </a:cubicBezTo>
                    <a:cubicBezTo>
                      <a:pt x="104" y="156"/>
                      <a:pt x="104" y="156"/>
                      <a:pt x="104" y="156"/>
                    </a:cubicBezTo>
                    <a:cubicBezTo>
                      <a:pt x="106" y="139"/>
                      <a:pt x="106" y="139"/>
                      <a:pt x="106" y="139"/>
                    </a:cubicBezTo>
                    <a:cubicBezTo>
                      <a:pt x="119" y="139"/>
                      <a:pt x="130" y="136"/>
                      <a:pt x="140" y="131"/>
                    </a:cubicBezTo>
                    <a:cubicBezTo>
                      <a:pt x="150" y="126"/>
                      <a:pt x="157" y="120"/>
                      <a:pt x="162" y="111"/>
                    </a:cubicBezTo>
                    <a:cubicBezTo>
                      <a:pt x="165" y="104"/>
                      <a:pt x="166" y="98"/>
                      <a:pt x="165" y="93"/>
                    </a:cubicBezTo>
                    <a:cubicBezTo>
                      <a:pt x="163" y="88"/>
                      <a:pt x="160" y="84"/>
                      <a:pt x="156" y="81"/>
                    </a:cubicBezTo>
                    <a:cubicBezTo>
                      <a:pt x="147" y="77"/>
                      <a:pt x="134" y="86"/>
                      <a:pt x="116" y="107"/>
                    </a:cubicBezTo>
                    <a:cubicBezTo>
                      <a:pt x="114" y="110"/>
                      <a:pt x="112" y="112"/>
                      <a:pt x="110" y="114"/>
                    </a:cubicBezTo>
                    <a:cubicBezTo>
                      <a:pt x="97" y="129"/>
                      <a:pt x="85" y="138"/>
                      <a:pt x="75" y="141"/>
                    </a:cubicBezTo>
                    <a:cubicBezTo>
                      <a:pt x="64" y="144"/>
                      <a:pt x="53" y="143"/>
                      <a:pt x="40" y="137"/>
                    </a:cubicBezTo>
                    <a:cubicBezTo>
                      <a:pt x="23" y="128"/>
                      <a:pt x="11" y="117"/>
                      <a:pt x="6" y="102"/>
                    </a:cubicBezTo>
                    <a:cubicBezTo>
                      <a:pt x="0" y="87"/>
                      <a:pt x="1" y="71"/>
                      <a:pt x="10" y="55"/>
                    </a:cubicBezTo>
                    <a:cubicBezTo>
                      <a:pt x="13" y="47"/>
                      <a:pt x="18" y="41"/>
                      <a:pt x="23" y="35"/>
                    </a:cubicBezTo>
                    <a:cubicBezTo>
                      <a:pt x="28" y="30"/>
                      <a:pt x="34" y="25"/>
                      <a:pt x="41" y="20"/>
                    </a:cubicBezTo>
                    <a:cubicBezTo>
                      <a:pt x="32" y="13"/>
                      <a:pt x="32" y="13"/>
                      <a:pt x="32" y="13"/>
                    </a:cubicBezTo>
                    <a:cubicBezTo>
                      <a:pt x="38" y="0"/>
                      <a:pt x="38" y="0"/>
                      <a:pt x="38" y="0"/>
                    </a:cubicBezTo>
                    <a:cubicBezTo>
                      <a:pt x="106" y="12"/>
                      <a:pt x="106" y="12"/>
                      <a:pt x="106" y="12"/>
                    </a:cubicBezTo>
                    <a:cubicBezTo>
                      <a:pt x="105" y="31"/>
                      <a:pt x="105" y="31"/>
                      <a:pt x="105" y="31"/>
                    </a:cubicBezTo>
                    <a:cubicBezTo>
                      <a:pt x="87" y="31"/>
                      <a:pt x="73" y="33"/>
                      <a:pt x="60" y="39"/>
                    </a:cubicBezTo>
                    <a:cubicBezTo>
                      <a:pt x="48" y="44"/>
                      <a:pt x="39" y="52"/>
                      <a:pt x="34" y="63"/>
                    </a:cubicBezTo>
                    <a:cubicBezTo>
                      <a:pt x="30" y="70"/>
                      <a:pt x="29" y="77"/>
                      <a:pt x="31" y="84"/>
                    </a:cubicBezTo>
                    <a:cubicBezTo>
                      <a:pt x="33" y="91"/>
                      <a:pt x="37" y="96"/>
                      <a:pt x="42" y="99"/>
                    </a:cubicBezTo>
                    <a:cubicBezTo>
                      <a:pt x="51" y="102"/>
                      <a:pt x="63" y="96"/>
                      <a:pt x="79" y="78"/>
                    </a:cubicBezTo>
                    <a:cubicBezTo>
                      <a:pt x="81" y="75"/>
                      <a:pt x="83" y="73"/>
                      <a:pt x="84" y="72"/>
                    </a:cubicBezTo>
                    <a:cubicBezTo>
                      <a:pt x="92" y="63"/>
                      <a:pt x="99" y="57"/>
                      <a:pt x="104" y="52"/>
                    </a:cubicBezTo>
                    <a:cubicBezTo>
                      <a:pt x="109" y="47"/>
                      <a:pt x="113" y="43"/>
                      <a:pt x="116" y="42"/>
                    </a:cubicBezTo>
                    <a:cubicBezTo>
                      <a:pt x="123" y="39"/>
                      <a:pt x="130" y="37"/>
                      <a:pt x="137" y="37"/>
                    </a:cubicBezTo>
                    <a:cubicBezTo>
                      <a:pt x="145" y="38"/>
                      <a:pt x="152" y="39"/>
                      <a:pt x="160" y="43"/>
                    </a:cubicBezTo>
                    <a:cubicBezTo>
                      <a:pt x="175" y="50"/>
                      <a:pt x="184" y="61"/>
                      <a:pt x="189" y="75"/>
                    </a:cubicBezTo>
                    <a:cubicBezTo>
                      <a:pt x="194" y="89"/>
                      <a:pt x="193" y="104"/>
                      <a:pt x="186" y="118"/>
                    </a:cubicBezTo>
                    <a:cubicBezTo>
                      <a:pt x="183" y="125"/>
                      <a:pt x="179" y="130"/>
                      <a:pt x="174" y="135"/>
                    </a:cubicBezTo>
                    <a:cubicBezTo>
                      <a:pt x="170" y="139"/>
                      <a:pt x="164" y="143"/>
                      <a:pt x="158"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7" name="Freeform 12"/>
              <p:cNvSpPr>
                <a:spLocks/>
              </p:cNvSpPr>
              <p:nvPr/>
            </p:nvSpPr>
            <p:spPr bwMode="auto">
              <a:xfrm>
                <a:off x="3203765" y="800613"/>
                <a:ext cx="61664" cy="48197"/>
              </a:xfrm>
              <a:custGeom>
                <a:avLst/>
                <a:gdLst>
                  <a:gd name="T0" fmla="*/ 203 w 203"/>
                  <a:gd name="T1" fmla="*/ 34 h 160"/>
                  <a:gd name="T2" fmla="*/ 162 w 203"/>
                  <a:gd name="T3" fmla="*/ 159 h 160"/>
                  <a:gd name="T4" fmla="*/ 105 w 203"/>
                  <a:gd name="T5" fmla="*/ 160 h 160"/>
                  <a:gd name="T6" fmla="*/ 103 w 203"/>
                  <a:gd name="T7" fmla="*/ 143 h 160"/>
                  <a:gd name="T8" fmla="*/ 137 w 203"/>
                  <a:gd name="T9" fmla="*/ 133 h 160"/>
                  <a:gd name="T10" fmla="*/ 153 w 203"/>
                  <a:gd name="T11" fmla="*/ 111 h 160"/>
                  <a:gd name="T12" fmla="*/ 153 w 203"/>
                  <a:gd name="T13" fmla="*/ 109 h 160"/>
                  <a:gd name="T14" fmla="*/ 58 w 203"/>
                  <a:gd name="T15" fmla="*/ 79 h 160"/>
                  <a:gd name="T16" fmla="*/ 32 w 203"/>
                  <a:gd name="T17" fmla="*/ 74 h 160"/>
                  <a:gd name="T18" fmla="*/ 21 w 203"/>
                  <a:gd name="T19" fmla="*/ 87 h 160"/>
                  <a:gd name="T20" fmla="*/ 0 w 203"/>
                  <a:gd name="T21" fmla="*/ 80 h 160"/>
                  <a:gd name="T22" fmla="*/ 25 w 203"/>
                  <a:gd name="T23" fmla="*/ 5 h 160"/>
                  <a:gd name="T24" fmla="*/ 46 w 203"/>
                  <a:gd name="T25" fmla="*/ 11 h 160"/>
                  <a:gd name="T26" fmla="*/ 47 w 203"/>
                  <a:gd name="T27" fmla="*/ 27 h 160"/>
                  <a:gd name="T28" fmla="*/ 71 w 203"/>
                  <a:gd name="T29" fmla="*/ 39 h 160"/>
                  <a:gd name="T30" fmla="*/ 166 w 203"/>
                  <a:gd name="T31" fmla="*/ 69 h 160"/>
                  <a:gd name="T32" fmla="*/ 167 w 203"/>
                  <a:gd name="T33" fmla="*/ 67 h 160"/>
                  <a:gd name="T34" fmla="*/ 167 w 203"/>
                  <a:gd name="T35" fmla="*/ 40 h 160"/>
                  <a:gd name="T36" fmla="*/ 145 w 203"/>
                  <a:gd name="T37" fmla="*/ 12 h 160"/>
                  <a:gd name="T38" fmla="*/ 157 w 203"/>
                  <a:gd name="T39" fmla="*/ 0 h 160"/>
                  <a:gd name="T40" fmla="*/ 203 w 203"/>
                  <a:gd name="T41" fmla="*/ 3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160">
                    <a:moveTo>
                      <a:pt x="203" y="34"/>
                    </a:moveTo>
                    <a:cubicBezTo>
                      <a:pt x="162" y="159"/>
                      <a:pt x="162" y="159"/>
                      <a:pt x="162" y="159"/>
                    </a:cubicBezTo>
                    <a:cubicBezTo>
                      <a:pt x="105" y="160"/>
                      <a:pt x="105" y="160"/>
                      <a:pt x="105" y="160"/>
                    </a:cubicBezTo>
                    <a:cubicBezTo>
                      <a:pt x="103" y="143"/>
                      <a:pt x="103" y="143"/>
                      <a:pt x="103" y="143"/>
                    </a:cubicBezTo>
                    <a:cubicBezTo>
                      <a:pt x="118" y="141"/>
                      <a:pt x="129" y="138"/>
                      <a:pt x="137" y="133"/>
                    </a:cubicBezTo>
                    <a:cubicBezTo>
                      <a:pt x="144" y="128"/>
                      <a:pt x="149" y="121"/>
                      <a:pt x="153" y="111"/>
                    </a:cubicBezTo>
                    <a:cubicBezTo>
                      <a:pt x="153" y="109"/>
                      <a:pt x="153" y="109"/>
                      <a:pt x="153" y="109"/>
                    </a:cubicBezTo>
                    <a:cubicBezTo>
                      <a:pt x="58" y="79"/>
                      <a:pt x="58" y="79"/>
                      <a:pt x="58" y="79"/>
                    </a:cubicBezTo>
                    <a:cubicBezTo>
                      <a:pt x="45" y="74"/>
                      <a:pt x="36" y="73"/>
                      <a:pt x="32" y="74"/>
                    </a:cubicBezTo>
                    <a:cubicBezTo>
                      <a:pt x="27" y="76"/>
                      <a:pt x="24" y="80"/>
                      <a:pt x="21" y="87"/>
                    </a:cubicBezTo>
                    <a:cubicBezTo>
                      <a:pt x="0" y="80"/>
                      <a:pt x="0" y="80"/>
                      <a:pt x="0" y="80"/>
                    </a:cubicBezTo>
                    <a:cubicBezTo>
                      <a:pt x="25" y="5"/>
                      <a:pt x="25" y="5"/>
                      <a:pt x="25" y="5"/>
                    </a:cubicBezTo>
                    <a:cubicBezTo>
                      <a:pt x="46" y="11"/>
                      <a:pt x="46" y="11"/>
                      <a:pt x="46" y="11"/>
                    </a:cubicBezTo>
                    <a:cubicBezTo>
                      <a:pt x="44" y="18"/>
                      <a:pt x="44" y="24"/>
                      <a:pt x="47" y="27"/>
                    </a:cubicBezTo>
                    <a:cubicBezTo>
                      <a:pt x="50" y="31"/>
                      <a:pt x="58" y="35"/>
                      <a:pt x="71" y="39"/>
                    </a:cubicBezTo>
                    <a:cubicBezTo>
                      <a:pt x="166" y="69"/>
                      <a:pt x="166" y="69"/>
                      <a:pt x="166" y="69"/>
                    </a:cubicBezTo>
                    <a:cubicBezTo>
                      <a:pt x="167" y="67"/>
                      <a:pt x="167" y="67"/>
                      <a:pt x="167" y="67"/>
                    </a:cubicBezTo>
                    <a:cubicBezTo>
                      <a:pt x="170" y="57"/>
                      <a:pt x="170" y="48"/>
                      <a:pt x="167" y="40"/>
                    </a:cubicBezTo>
                    <a:cubicBezTo>
                      <a:pt x="164" y="31"/>
                      <a:pt x="157" y="22"/>
                      <a:pt x="145" y="12"/>
                    </a:cubicBezTo>
                    <a:cubicBezTo>
                      <a:pt x="157" y="0"/>
                      <a:pt x="157" y="0"/>
                      <a:pt x="157" y="0"/>
                    </a:cubicBezTo>
                    <a:lnTo>
                      <a:pt x="203"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8" name="Freeform 13"/>
              <p:cNvSpPr>
                <a:spLocks noEditPoints="1"/>
              </p:cNvSpPr>
              <p:nvPr/>
            </p:nvSpPr>
            <p:spPr bwMode="auto">
              <a:xfrm>
                <a:off x="3191716" y="836052"/>
                <a:ext cx="59537" cy="53158"/>
              </a:xfrm>
              <a:custGeom>
                <a:avLst/>
                <a:gdLst>
                  <a:gd name="T0" fmla="*/ 100 w 195"/>
                  <a:gd name="T1" fmla="*/ 111 h 175"/>
                  <a:gd name="T2" fmla="*/ 105 w 195"/>
                  <a:gd name="T3" fmla="*/ 79 h 175"/>
                  <a:gd name="T4" fmla="*/ 153 w 195"/>
                  <a:gd name="T5" fmla="*/ 106 h 175"/>
                  <a:gd name="T6" fmla="*/ 100 w 195"/>
                  <a:gd name="T7" fmla="*/ 111 h 175"/>
                  <a:gd name="T8" fmla="*/ 80 w 195"/>
                  <a:gd name="T9" fmla="*/ 36 h 175"/>
                  <a:gd name="T10" fmla="*/ 77 w 195"/>
                  <a:gd name="T11" fmla="*/ 34 h 175"/>
                  <a:gd name="T12" fmla="*/ 55 w 195"/>
                  <a:gd name="T13" fmla="*/ 4 h 175"/>
                  <a:gd name="T14" fmla="*/ 33 w 195"/>
                  <a:gd name="T15" fmla="*/ 0 h 175"/>
                  <a:gd name="T16" fmla="*/ 21 w 195"/>
                  <a:gd name="T17" fmla="*/ 65 h 175"/>
                  <a:gd name="T18" fmla="*/ 42 w 195"/>
                  <a:gd name="T19" fmla="*/ 69 h 175"/>
                  <a:gd name="T20" fmla="*/ 47 w 195"/>
                  <a:gd name="T21" fmla="*/ 56 h 175"/>
                  <a:gd name="T22" fmla="*/ 58 w 195"/>
                  <a:gd name="T23" fmla="*/ 54 h 175"/>
                  <a:gd name="T24" fmla="*/ 60 w 195"/>
                  <a:gd name="T25" fmla="*/ 55 h 175"/>
                  <a:gd name="T26" fmla="*/ 63 w 195"/>
                  <a:gd name="T27" fmla="*/ 56 h 175"/>
                  <a:gd name="T28" fmla="*/ 86 w 195"/>
                  <a:gd name="T29" fmla="*/ 67 h 175"/>
                  <a:gd name="T30" fmla="*/ 76 w 195"/>
                  <a:gd name="T31" fmla="*/ 115 h 175"/>
                  <a:gd name="T32" fmla="*/ 51 w 195"/>
                  <a:gd name="T33" fmla="*/ 118 h 175"/>
                  <a:gd name="T34" fmla="*/ 47 w 195"/>
                  <a:gd name="T35" fmla="*/ 119 h 175"/>
                  <a:gd name="T36" fmla="*/ 43 w 195"/>
                  <a:gd name="T37" fmla="*/ 118 h 175"/>
                  <a:gd name="T38" fmla="*/ 36 w 195"/>
                  <a:gd name="T39" fmla="*/ 113 h 175"/>
                  <a:gd name="T40" fmla="*/ 36 w 195"/>
                  <a:gd name="T41" fmla="*/ 101 h 175"/>
                  <a:gd name="T42" fmla="*/ 36 w 195"/>
                  <a:gd name="T43" fmla="*/ 99 h 175"/>
                  <a:gd name="T44" fmla="*/ 15 w 195"/>
                  <a:gd name="T45" fmla="*/ 95 h 175"/>
                  <a:gd name="T46" fmla="*/ 0 w 195"/>
                  <a:gd name="T47" fmla="*/ 171 h 175"/>
                  <a:gd name="T48" fmla="*/ 22 w 195"/>
                  <a:gd name="T49" fmla="*/ 175 h 175"/>
                  <a:gd name="T50" fmla="*/ 49 w 195"/>
                  <a:gd name="T51" fmla="*/ 159 h 175"/>
                  <a:gd name="T52" fmla="*/ 50 w 195"/>
                  <a:gd name="T53" fmla="*/ 159 h 175"/>
                  <a:gd name="T54" fmla="*/ 188 w 195"/>
                  <a:gd name="T55" fmla="*/ 139 h 175"/>
                  <a:gd name="T56" fmla="*/ 195 w 195"/>
                  <a:gd name="T57" fmla="*/ 103 h 175"/>
                  <a:gd name="T58" fmla="*/ 80 w 195"/>
                  <a:gd name="T59" fmla="*/ 3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75">
                    <a:moveTo>
                      <a:pt x="100" y="111"/>
                    </a:moveTo>
                    <a:cubicBezTo>
                      <a:pt x="105" y="79"/>
                      <a:pt x="105" y="79"/>
                      <a:pt x="105" y="79"/>
                    </a:cubicBezTo>
                    <a:cubicBezTo>
                      <a:pt x="153" y="106"/>
                      <a:pt x="153" y="106"/>
                      <a:pt x="153" y="106"/>
                    </a:cubicBezTo>
                    <a:lnTo>
                      <a:pt x="100" y="111"/>
                    </a:lnTo>
                    <a:close/>
                    <a:moveTo>
                      <a:pt x="80" y="36"/>
                    </a:moveTo>
                    <a:cubicBezTo>
                      <a:pt x="79" y="36"/>
                      <a:pt x="78" y="35"/>
                      <a:pt x="77" y="34"/>
                    </a:cubicBezTo>
                    <a:cubicBezTo>
                      <a:pt x="62" y="25"/>
                      <a:pt x="54" y="15"/>
                      <a:pt x="55" y="4"/>
                    </a:cubicBezTo>
                    <a:cubicBezTo>
                      <a:pt x="33" y="0"/>
                      <a:pt x="33" y="0"/>
                      <a:pt x="33" y="0"/>
                    </a:cubicBezTo>
                    <a:cubicBezTo>
                      <a:pt x="21" y="65"/>
                      <a:pt x="21" y="65"/>
                      <a:pt x="21" y="65"/>
                    </a:cubicBezTo>
                    <a:cubicBezTo>
                      <a:pt x="42" y="69"/>
                      <a:pt x="42" y="69"/>
                      <a:pt x="42" y="69"/>
                    </a:cubicBezTo>
                    <a:cubicBezTo>
                      <a:pt x="43" y="62"/>
                      <a:pt x="45" y="58"/>
                      <a:pt x="47" y="56"/>
                    </a:cubicBezTo>
                    <a:cubicBezTo>
                      <a:pt x="50" y="54"/>
                      <a:pt x="53" y="53"/>
                      <a:pt x="58" y="54"/>
                    </a:cubicBezTo>
                    <a:cubicBezTo>
                      <a:pt x="58" y="54"/>
                      <a:pt x="59" y="54"/>
                      <a:pt x="60" y="55"/>
                    </a:cubicBezTo>
                    <a:cubicBezTo>
                      <a:pt x="61" y="55"/>
                      <a:pt x="62" y="55"/>
                      <a:pt x="63" y="56"/>
                    </a:cubicBezTo>
                    <a:cubicBezTo>
                      <a:pt x="86" y="67"/>
                      <a:pt x="86" y="67"/>
                      <a:pt x="86" y="67"/>
                    </a:cubicBezTo>
                    <a:cubicBezTo>
                      <a:pt x="76" y="115"/>
                      <a:pt x="76" y="115"/>
                      <a:pt x="76" y="115"/>
                    </a:cubicBezTo>
                    <a:cubicBezTo>
                      <a:pt x="51" y="118"/>
                      <a:pt x="51" y="118"/>
                      <a:pt x="51" y="118"/>
                    </a:cubicBezTo>
                    <a:cubicBezTo>
                      <a:pt x="49" y="119"/>
                      <a:pt x="48" y="119"/>
                      <a:pt x="47" y="119"/>
                    </a:cubicBezTo>
                    <a:cubicBezTo>
                      <a:pt x="46" y="118"/>
                      <a:pt x="44" y="118"/>
                      <a:pt x="43" y="118"/>
                    </a:cubicBezTo>
                    <a:cubicBezTo>
                      <a:pt x="39" y="118"/>
                      <a:pt x="37" y="116"/>
                      <a:pt x="36" y="113"/>
                    </a:cubicBezTo>
                    <a:cubicBezTo>
                      <a:pt x="35" y="111"/>
                      <a:pt x="34" y="107"/>
                      <a:pt x="36" y="101"/>
                    </a:cubicBezTo>
                    <a:cubicBezTo>
                      <a:pt x="36" y="99"/>
                      <a:pt x="36" y="99"/>
                      <a:pt x="36" y="99"/>
                    </a:cubicBezTo>
                    <a:cubicBezTo>
                      <a:pt x="15" y="95"/>
                      <a:pt x="15" y="95"/>
                      <a:pt x="15" y="95"/>
                    </a:cubicBezTo>
                    <a:cubicBezTo>
                      <a:pt x="0" y="171"/>
                      <a:pt x="0" y="171"/>
                      <a:pt x="0" y="171"/>
                    </a:cubicBezTo>
                    <a:cubicBezTo>
                      <a:pt x="22" y="175"/>
                      <a:pt x="22" y="175"/>
                      <a:pt x="22" y="175"/>
                    </a:cubicBezTo>
                    <a:cubicBezTo>
                      <a:pt x="25" y="167"/>
                      <a:pt x="34" y="161"/>
                      <a:pt x="49" y="159"/>
                    </a:cubicBezTo>
                    <a:cubicBezTo>
                      <a:pt x="50" y="159"/>
                      <a:pt x="50" y="159"/>
                      <a:pt x="50" y="159"/>
                    </a:cubicBezTo>
                    <a:cubicBezTo>
                      <a:pt x="188" y="139"/>
                      <a:pt x="188" y="139"/>
                      <a:pt x="188" y="139"/>
                    </a:cubicBezTo>
                    <a:cubicBezTo>
                      <a:pt x="195" y="103"/>
                      <a:pt x="195" y="103"/>
                      <a:pt x="195" y="103"/>
                    </a:cubicBezTo>
                    <a:lnTo>
                      <a:pt x="8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9" name="Freeform 14"/>
              <p:cNvSpPr>
                <a:spLocks/>
              </p:cNvSpPr>
              <p:nvPr/>
            </p:nvSpPr>
            <p:spPr bwMode="auto">
              <a:xfrm>
                <a:off x="3191007" y="887084"/>
                <a:ext cx="55993" cy="51032"/>
              </a:xfrm>
              <a:custGeom>
                <a:avLst/>
                <a:gdLst>
                  <a:gd name="T0" fmla="*/ 183 w 183"/>
                  <a:gd name="T1" fmla="*/ 20 h 167"/>
                  <a:gd name="T2" fmla="*/ 177 w 183"/>
                  <a:gd name="T3" fmla="*/ 152 h 167"/>
                  <a:gd name="T4" fmla="*/ 121 w 183"/>
                  <a:gd name="T5" fmla="*/ 167 h 167"/>
                  <a:gd name="T6" fmla="*/ 115 w 183"/>
                  <a:gd name="T7" fmla="*/ 152 h 167"/>
                  <a:gd name="T8" fmla="*/ 145 w 183"/>
                  <a:gd name="T9" fmla="*/ 134 h 167"/>
                  <a:gd name="T10" fmla="*/ 155 w 183"/>
                  <a:gd name="T11" fmla="*/ 108 h 167"/>
                  <a:gd name="T12" fmla="*/ 155 w 183"/>
                  <a:gd name="T13" fmla="*/ 105 h 167"/>
                  <a:gd name="T14" fmla="*/ 55 w 183"/>
                  <a:gd name="T15" fmla="*/ 101 h 167"/>
                  <a:gd name="T16" fmla="*/ 28 w 183"/>
                  <a:gd name="T17" fmla="*/ 104 h 167"/>
                  <a:gd name="T18" fmla="*/ 22 w 183"/>
                  <a:gd name="T19" fmla="*/ 119 h 167"/>
                  <a:gd name="T20" fmla="*/ 0 w 183"/>
                  <a:gd name="T21" fmla="*/ 117 h 167"/>
                  <a:gd name="T22" fmla="*/ 3 w 183"/>
                  <a:gd name="T23" fmla="*/ 38 h 167"/>
                  <a:gd name="T24" fmla="*/ 25 w 183"/>
                  <a:gd name="T25" fmla="*/ 39 h 167"/>
                  <a:gd name="T26" fmla="*/ 31 w 183"/>
                  <a:gd name="T27" fmla="*/ 54 h 167"/>
                  <a:gd name="T28" fmla="*/ 57 w 183"/>
                  <a:gd name="T29" fmla="*/ 60 h 167"/>
                  <a:gd name="T30" fmla="*/ 156 w 183"/>
                  <a:gd name="T31" fmla="*/ 64 h 167"/>
                  <a:gd name="T32" fmla="*/ 157 w 183"/>
                  <a:gd name="T33" fmla="*/ 62 h 167"/>
                  <a:gd name="T34" fmla="*/ 150 w 183"/>
                  <a:gd name="T35" fmla="*/ 35 h 167"/>
                  <a:gd name="T36" fmla="*/ 122 w 183"/>
                  <a:gd name="T37" fmla="*/ 14 h 167"/>
                  <a:gd name="T38" fmla="*/ 129 w 183"/>
                  <a:gd name="T39" fmla="*/ 0 h 167"/>
                  <a:gd name="T40" fmla="*/ 183 w 183"/>
                  <a:gd name="T41" fmla="*/ 2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3" h="167">
                    <a:moveTo>
                      <a:pt x="183" y="20"/>
                    </a:moveTo>
                    <a:cubicBezTo>
                      <a:pt x="177" y="152"/>
                      <a:pt x="177" y="152"/>
                      <a:pt x="177" y="152"/>
                    </a:cubicBezTo>
                    <a:cubicBezTo>
                      <a:pt x="121" y="167"/>
                      <a:pt x="121" y="167"/>
                      <a:pt x="121" y="167"/>
                    </a:cubicBezTo>
                    <a:cubicBezTo>
                      <a:pt x="115" y="152"/>
                      <a:pt x="115" y="152"/>
                      <a:pt x="115" y="152"/>
                    </a:cubicBezTo>
                    <a:cubicBezTo>
                      <a:pt x="129" y="146"/>
                      <a:pt x="139" y="140"/>
                      <a:pt x="145" y="134"/>
                    </a:cubicBezTo>
                    <a:cubicBezTo>
                      <a:pt x="151" y="127"/>
                      <a:pt x="154" y="118"/>
                      <a:pt x="155" y="108"/>
                    </a:cubicBezTo>
                    <a:cubicBezTo>
                      <a:pt x="155" y="105"/>
                      <a:pt x="155" y="105"/>
                      <a:pt x="155" y="105"/>
                    </a:cubicBezTo>
                    <a:cubicBezTo>
                      <a:pt x="55" y="101"/>
                      <a:pt x="55" y="101"/>
                      <a:pt x="55" y="101"/>
                    </a:cubicBezTo>
                    <a:cubicBezTo>
                      <a:pt x="41" y="100"/>
                      <a:pt x="32" y="101"/>
                      <a:pt x="28" y="104"/>
                    </a:cubicBezTo>
                    <a:cubicBezTo>
                      <a:pt x="24" y="106"/>
                      <a:pt x="22" y="111"/>
                      <a:pt x="22" y="119"/>
                    </a:cubicBezTo>
                    <a:cubicBezTo>
                      <a:pt x="0" y="117"/>
                      <a:pt x="0" y="117"/>
                      <a:pt x="0" y="117"/>
                    </a:cubicBezTo>
                    <a:cubicBezTo>
                      <a:pt x="3" y="38"/>
                      <a:pt x="3" y="38"/>
                      <a:pt x="3" y="38"/>
                    </a:cubicBezTo>
                    <a:cubicBezTo>
                      <a:pt x="25" y="39"/>
                      <a:pt x="25" y="39"/>
                      <a:pt x="25" y="39"/>
                    </a:cubicBezTo>
                    <a:cubicBezTo>
                      <a:pt x="25" y="47"/>
                      <a:pt x="27" y="52"/>
                      <a:pt x="31" y="54"/>
                    </a:cubicBezTo>
                    <a:cubicBezTo>
                      <a:pt x="34" y="57"/>
                      <a:pt x="43" y="59"/>
                      <a:pt x="57" y="60"/>
                    </a:cubicBezTo>
                    <a:cubicBezTo>
                      <a:pt x="156" y="64"/>
                      <a:pt x="156" y="64"/>
                      <a:pt x="156" y="64"/>
                    </a:cubicBezTo>
                    <a:cubicBezTo>
                      <a:pt x="157" y="62"/>
                      <a:pt x="157" y="62"/>
                      <a:pt x="157" y="62"/>
                    </a:cubicBezTo>
                    <a:cubicBezTo>
                      <a:pt x="157" y="51"/>
                      <a:pt x="155" y="42"/>
                      <a:pt x="150" y="35"/>
                    </a:cubicBezTo>
                    <a:cubicBezTo>
                      <a:pt x="144" y="28"/>
                      <a:pt x="135" y="21"/>
                      <a:pt x="122" y="14"/>
                    </a:cubicBezTo>
                    <a:cubicBezTo>
                      <a:pt x="129" y="0"/>
                      <a:pt x="129" y="0"/>
                      <a:pt x="129" y="0"/>
                    </a:cubicBezTo>
                    <a:lnTo>
                      <a:pt x="18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0" name="Freeform 15"/>
              <p:cNvSpPr>
                <a:spLocks/>
              </p:cNvSpPr>
              <p:nvPr/>
            </p:nvSpPr>
            <p:spPr bwMode="auto">
              <a:xfrm>
                <a:off x="3191716" y="938825"/>
                <a:ext cx="58829" cy="52450"/>
              </a:xfrm>
              <a:custGeom>
                <a:avLst/>
                <a:gdLst>
                  <a:gd name="T0" fmla="*/ 177 w 193"/>
                  <a:gd name="T1" fmla="*/ 0 h 172"/>
                  <a:gd name="T2" fmla="*/ 193 w 193"/>
                  <a:gd name="T3" fmla="*/ 131 h 172"/>
                  <a:gd name="T4" fmla="*/ 143 w 193"/>
                  <a:gd name="T5" fmla="*/ 158 h 172"/>
                  <a:gd name="T6" fmla="*/ 132 w 193"/>
                  <a:gd name="T7" fmla="*/ 145 h 172"/>
                  <a:gd name="T8" fmla="*/ 159 w 193"/>
                  <a:gd name="T9" fmla="*/ 114 h 172"/>
                  <a:gd name="T10" fmla="*/ 166 w 193"/>
                  <a:gd name="T11" fmla="*/ 80 h 172"/>
                  <a:gd name="T12" fmla="*/ 160 w 193"/>
                  <a:gd name="T13" fmla="*/ 66 h 172"/>
                  <a:gd name="T14" fmla="*/ 141 w 193"/>
                  <a:gd name="T15" fmla="*/ 65 h 172"/>
                  <a:gd name="T16" fmla="*/ 115 w 193"/>
                  <a:gd name="T17" fmla="*/ 68 h 172"/>
                  <a:gd name="T18" fmla="*/ 116 w 193"/>
                  <a:gd name="T19" fmla="*/ 75 h 172"/>
                  <a:gd name="T20" fmla="*/ 124 w 193"/>
                  <a:gd name="T21" fmla="*/ 91 h 172"/>
                  <a:gd name="T22" fmla="*/ 147 w 193"/>
                  <a:gd name="T23" fmla="*/ 93 h 172"/>
                  <a:gd name="T24" fmla="*/ 149 w 193"/>
                  <a:gd name="T25" fmla="*/ 110 h 172"/>
                  <a:gd name="T26" fmla="*/ 69 w 193"/>
                  <a:gd name="T27" fmla="*/ 120 h 172"/>
                  <a:gd name="T28" fmla="*/ 67 w 193"/>
                  <a:gd name="T29" fmla="*/ 103 h 172"/>
                  <a:gd name="T30" fmla="*/ 89 w 193"/>
                  <a:gd name="T31" fmla="*/ 93 h 172"/>
                  <a:gd name="T32" fmla="*/ 94 w 193"/>
                  <a:gd name="T33" fmla="*/ 78 h 172"/>
                  <a:gd name="T34" fmla="*/ 93 w 193"/>
                  <a:gd name="T35" fmla="*/ 70 h 172"/>
                  <a:gd name="T36" fmla="*/ 51 w 193"/>
                  <a:gd name="T37" fmla="*/ 75 h 172"/>
                  <a:gd name="T38" fmla="*/ 34 w 193"/>
                  <a:gd name="T39" fmla="*/ 81 h 172"/>
                  <a:gd name="T40" fmla="*/ 31 w 193"/>
                  <a:gd name="T41" fmla="*/ 96 h 172"/>
                  <a:gd name="T42" fmla="*/ 48 w 193"/>
                  <a:gd name="T43" fmla="*/ 130 h 172"/>
                  <a:gd name="T44" fmla="*/ 88 w 193"/>
                  <a:gd name="T45" fmla="*/ 155 h 172"/>
                  <a:gd name="T46" fmla="*/ 80 w 193"/>
                  <a:gd name="T47" fmla="*/ 172 h 172"/>
                  <a:gd name="T48" fmla="*/ 17 w 193"/>
                  <a:gd name="T49" fmla="*/ 155 h 172"/>
                  <a:gd name="T50" fmla="*/ 0 w 193"/>
                  <a:gd name="T51" fmla="*/ 21 h 172"/>
                  <a:gd name="T52" fmla="*/ 22 w 193"/>
                  <a:gd name="T53" fmla="*/ 19 h 172"/>
                  <a:gd name="T54" fmla="*/ 30 w 193"/>
                  <a:gd name="T55" fmla="*/ 32 h 172"/>
                  <a:gd name="T56" fmla="*/ 57 w 193"/>
                  <a:gd name="T57" fmla="*/ 33 h 172"/>
                  <a:gd name="T58" fmla="*/ 125 w 193"/>
                  <a:gd name="T59" fmla="*/ 25 h 172"/>
                  <a:gd name="T60" fmla="*/ 152 w 193"/>
                  <a:gd name="T61" fmla="*/ 18 h 172"/>
                  <a:gd name="T62" fmla="*/ 156 w 193"/>
                  <a:gd name="T63" fmla="*/ 3 h 172"/>
                  <a:gd name="T64" fmla="*/ 177 w 193"/>
                  <a:gd name="T65"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72">
                    <a:moveTo>
                      <a:pt x="177" y="0"/>
                    </a:moveTo>
                    <a:cubicBezTo>
                      <a:pt x="193" y="131"/>
                      <a:pt x="193" y="131"/>
                      <a:pt x="193" y="131"/>
                    </a:cubicBezTo>
                    <a:cubicBezTo>
                      <a:pt x="143" y="158"/>
                      <a:pt x="143" y="158"/>
                      <a:pt x="143" y="158"/>
                    </a:cubicBezTo>
                    <a:cubicBezTo>
                      <a:pt x="132" y="145"/>
                      <a:pt x="132" y="145"/>
                      <a:pt x="132" y="145"/>
                    </a:cubicBezTo>
                    <a:cubicBezTo>
                      <a:pt x="145" y="135"/>
                      <a:pt x="154" y="125"/>
                      <a:pt x="159" y="114"/>
                    </a:cubicBezTo>
                    <a:cubicBezTo>
                      <a:pt x="165" y="103"/>
                      <a:pt x="167" y="91"/>
                      <a:pt x="166" y="80"/>
                    </a:cubicBezTo>
                    <a:cubicBezTo>
                      <a:pt x="165" y="73"/>
                      <a:pt x="163" y="68"/>
                      <a:pt x="160" y="66"/>
                    </a:cubicBezTo>
                    <a:cubicBezTo>
                      <a:pt x="157" y="64"/>
                      <a:pt x="150" y="63"/>
                      <a:pt x="141" y="65"/>
                    </a:cubicBezTo>
                    <a:cubicBezTo>
                      <a:pt x="115" y="68"/>
                      <a:pt x="115" y="68"/>
                      <a:pt x="115" y="68"/>
                    </a:cubicBezTo>
                    <a:cubicBezTo>
                      <a:pt x="116" y="75"/>
                      <a:pt x="116" y="75"/>
                      <a:pt x="116" y="75"/>
                    </a:cubicBezTo>
                    <a:cubicBezTo>
                      <a:pt x="117" y="83"/>
                      <a:pt x="120" y="89"/>
                      <a:pt x="124" y="91"/>
                    </a:cubicBezTo>
                    <a:cubicBezTo>
                      <a:pt x="128" y="93"/>
                      <a:pt x="135" y="94"/>
                      <a:pt x="147" y="93"/>
                    </a:cubicBezTo>
                    <a:cubicBezTo>
                      <a:pt x="149" y="110"/>
                      <a:pt x="149" y="110"/>
                      <a:pt x="149" y="110"/>
                    </a:cubicBezTo>
                    <a:cubicBezTo>
                      <a:pt x="69" y="120"/>
                      <a:pt x="69" y="120"/>
                      <a:pt x="69" y="120"/>
                    </a:cubicBezTo>
                    <a:cubicBezTo>
                      <a:pt x="67" y="103"/>
                      <a:pt x="67" y="103"/>
                      <a:pt x="67" y="103"/>
                    </a:cubicBezTo>
                    <a:cubicBezTo>
                      <a:pt x="77" y="101"/>
                      <a:pt x="84" y="97"/>
                      <a:pt x="89" y="93"/>
                    </a:cubicBezTo>
                    <a:cubicBezTo>
                      <a:pt x="93" y="90"/>
                      <a:pt x="94" y="84"/>
                      <a:pt x="94" y="78"/>
                    </a:cubicBezTo>
                    <a:cubicBezTo>
                      <a:pt x="93" y="70"/>
                      <a:pt x="93" y="70"/>
                      <a:pt x="93" y="70"/>
                    </a:cubicBezTo>
                    <a:cubicBezTo>
                      <a:pt x="51" y="75"/>
                      <a:pt x="51" y="75"/>
                      <a:pt x="51" y="75"/>
                    </a:cubicBezTo>
                    <a:cubicBezTo>
                      <a:pt x="42" y="76"/>
                      <a:pt x="36" y="79"/>
                      <a:pt x="34" y="81"/>
                    </a:cubicBezTo>
                    <a:cubicBezTo>
                      <a:pt x="31" y="84"/>
                      <a:pt x="30" y="89"/>
                      <a:pt x="31" y="96"/>
                    </a:cubicBezTo>
                    <a:cubicBezTo>
                      <a:pt x="33" y="108"/>
                      <a:pt x="38" y="119"/>
                      <a:pt x="48" y="130"/>
                    </a:cubicBezTo>
                    <a:cubicBezTo>
                      <a:pt x="58" y="140"/>
                      <a:pt x="72" y="149"/>
                      <a:pt x="88" y="155"/>
                    </a:cubicBezTo>
                    <a:cubicBezTo>
                      <a:pt x="80" y="172"/>
                      <a:pt x="80" y="172"/>
                      <a:pt x="80" y="172"/>
                    </a:cubicBezTo>
                    <a:cubicBezTo>
                      <a:pt x="17" y="155"/>
                      <a:pt x="17" y="155"/>
                      <a:pt x="17" y="155"/>
                    </a:cubicBezTo>
                    <a:cubicBezTo>
                      <a:pt x="0" y="21"/>
                      <a:pt x="0" y="21"/>
                      <a:pt x="0" y="21"/>
                    </a:cubicBezTo>
                    <a:cubicBezTo>
                      <a:pt x="22" y="19"/>
                      <a:pt x="22" y="19"/>
                      <a:pt x="22" y="19"/>
                    </a:cubicBezTo>
                    <a:cubicBezTo>
                      <a:pt x="23" y="26"/>
                      <a:pt x="26" y="30"/>
                      <a:pt x="30" y="32"/>
                    </a:cubicBezTo>
                    <a:cubicBezTo>
                      <a:pt x="34" y="34"/>
                      <a:pt x="43" y="34"/>
                      <a:pt x="57" y="33"/>
                    </a:cubicBezTo>
                    <a:cubicBezTo>
                      <a:pt x="125" y="25"/>
                      <a:pt x="125" y="25"/>
                      <a:pt x="125" y="25"/>
                    </a:cubicBezTo>
                    <a:cubicBezTo>
                      <a:pt x="140" y="23"/>
                      <a:pt x="148" y="21"/>
                      <a:pt x="152" y="18"/>
                    </a:cubicBezTo>
                    <a:cubicBezTo>
                      <a:pt x="155" y="15"/>
                      <a:pt x="156" y="10"/>
                      <a:pt x="156" y="3"/>
                    </a:cubicBezTo>
                    <a:lnTo>
                      <a:pt x="1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1" name="Freeform 16"/>
              <p:cNvSpPr>
                <a:spLocks/>
              </p:cNvSpPr>
              <p:nvPr/>
            </p:nvSpPr>
            <p:spPr bwMode="auto">
              <a:xfrm>
                <a:off x="3207309" y="1010411"/>
                <a:ext cx="61664" cy="55993"/>
              </a:xfrm>
              <a:custGeom>
                <a:avLst/>
                <a:gdLst>
                  <a:gd name="T0" fmla="*/ 190 w 203"/>
                  <a:gd name="T1" fmla="*/ 90 h 183"/>
                  <a:gd name="T2" fmla="*/ 198 w 203"/>
                  <a:gd name="T3" fmla="*/ 90 h 183"/>
                  <a:gd name="T4" fmla="*/ 203 w 203"/>
                  <a:gd name="T5" fmla="*/ 104 h 183"/>
                  <a:gd name="T6" fmla="*/ 152 w 203"/>
                  <a:gd name="T7" fmla="*/ 140 h 183"/>
                  <a:gd name="T8" fmla="*/ 138 w 203"/>
                  <a:gd name="T9" fmla="*/ 125 h 183"/>
                  <a:gd name="T10" fmla="*/ 162 w 203"/>
                  <a:gd name="T11" fmla="*/ 91 h 183"/>
                  <a:gd name="T12" fmla="*/ 163 w 203"/>
                  <a:gd name="T13" fmla="*/ 63 h 183"/>
                  <a:gd name="T14" fmla="*/ 136 w 203"/>
                  <a:gd name="T15" fmla="*/ 42 h 183"/>
                  <a:gd name="T16" fmla="*/ 85 w 203"/>
                  <a:gd name="T17" fmla="*/ 51 h 183"/>
                  <a:gd name="T18" fmla="*/ 42 w 203"/>
                  <a:gd name="T19" fmla="*/ 78 h 183"/>
                  <a:gd name="T20" fmla="*/ 36 w 203"/>
                  <a:gd name="T21" fmla="*/ 111 h 183"/>
                  <a:gd name="T22" fmla="*/ 53 w 203"/>
                  <a:gd name="T23" fmla="*/ 130 h 183"/>
                  <a:gd name="T24" fmla="*/ 77 w 203"/>
                  <a:gd name="T25" fmla="*/ 130 h 183"/>
                  <a:gd name="T26" fmla="*/ 88 w 203"/>
                  <a:gd name="T27" fmla="*/ 121 h 183"/>
                  <a:gd name="T28" fmla="*/ 87 w 203"/>
                  <a:gd name="T29" fmla="*/ 105 h 183"/>
                  <a:gd name="T30" fmla="*/ 107 w 203"/>
                  <a:gd name="T31" fmla="*/ 97 h 183"/>
                  <a:gd name="T32" fmla="*/ 133 w 203"/>
                  <a:gd name="T33" fmla="*/ 166 h 183"/>
                  <a:gd name="T34" fmla="*/ 114 w 203"/>
                  <a:gd name="T35" fmla="*/ 174 h 183"/>
                  <a:gd name="T36" fmla="*/ 102 w 203"/>
                  <a:gd name="T37" fmla="*/ 163 h 183"/>
                  <a:gd name="T38" fmla="*/ 82 w 203"/>
                  <a:gd name="T39" fmla="*/ 167 h 183"/>
                  <a:gd name="T40" fmla="*/ 38 w 203"/>
                  <a:gd name="T41" fmla="*/ 183 h 183"/>
                  <a:gd name="T42" fmla="*/ 29 w 203"/>
                  <a:gd name="T43" fmla="*/ 162 h 183"/>
                  <a:gd name="T44" fmla="*/ 41 w 203"/>
                  <a:gd name="T45" fmla="*/ 150 h 183"/>
                  <a:gd name="T46" fmla="*/ 21 w 203"/>
                  <a:gd name="T47" fmla="*/ 134 h 183"/>
                  <a:gd name="T48" fmla="*/ 8 w 203"/>
                  <a:gd name="T49" fmla="*/ 112 h 183"/>
                  <a:gd name="T50" fmla="*/ 13 w 203"/>
                  <a:gd name="T51" fmla="*/ 54 h 183"/>
                  <a:gd name="T52" fmla="*/ 70 w 203"/>
                  <a:gd name="T53" fmla="*/ 11 h 183"/>
                  <a:gd name="T54" fmla="*/ 140 w 203"/>
                  <a:gd name="T55" fmla="*/ 8 h 183"/>
                  <a:gd name="T56" fmla="*/ 186 w 203"/>
                  <a:gd name="T57" fmla="*/ 53 h 183"/>
                  <a:gd name="T58" fmla="*/ 190 w 203"/>
                  <a:gd name="T59" fmla="*/ 70 h 183"/>
                  <a:gd name="T60" fmla="*/ 190 w 203"/>
                  <a:gd name="T61" fmla="*/ 9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3" h="183">
                    <a:moveTo>
                      <a:pt x="190" y="90"/>
                    </a:moveTo>
                    <a:cubicBezTo>
                      <a:pt x="198" y="90"/>
                      <a:pt x="198" y="90"/>
                      <a:pt x="198" y="90"/>
                    </a:cubicBezTo>
                    <a:cubicBezTo>
                      <a:pt x="203" y="104"/>
                      <a:pt x="203" y="104"/>
                      <a:pt x="203" y="104"/>
                    </a:cubicBezTo>
                    <a:cubicBezTo>
                      <a:pt x="152" y="140"/>
                      <a:pt x="152" y="140"/>
                      <a:pt x="152" y="140"/>
                    </a:cubicBezTo>
                    <a:cubicBezTo>
                      <a:pt x="138" y="125"/>
                      <a:pt x="138" y="125"/>
                      <a:pt x="138" y="125"/>
                    </a:cubicBezTo>
                    <a:cubicBezTo>
                      <a:pt x="150" y="112"/>
                      <a:pt x="158" y="101"/>
                      <a:pt x="162" y="91"/>
                    </a:cubicBezTo>
                    <a:cubicBezTo>
                      <a:pt x="166" y="81"/>
                      <a:pt x="166" y="72"/>
                      <a:pt x="163" y="63"/>
                    </a:cubicBezTo>
                    <a:cubicBezTo>
                      <a:pt x="158" y="51"/>
                      <a:pt x="149" y="44"/>
                      <a:pt x="136" y="42"/>
                    </a:cubicBezTo>
                    <a:cubicBezTo>
                      <a:pt x="122" y="40"/>
                      <a:pt x="105" y="43"/>
                      <a:pt x="85" y="51"/>
                    </a:cubicBezTo>
                    <a:cubicBezTo>
                      <a:pt x="64" y="59"/>
                      <a:pt x="50" y="68"/>
                      <a:pt x="42" y="78"/>
                    </a:cubicBezTo>
                    <a:cubicBezTo>
                      <a:pt x="34" y="88"/>
                      <a:pt x="32" y="99"/>
                      <a:pt x="36" y="111"/>
                    </a:cubicBezTo>
                    <a:cubicBezTo>
                      <a:pt x="40" y="120"/>
                      <a:pt x="45" y="126"/>
                      <a:pt x="53" y="130"/>
                    </a:cubicBezTo>
                    <a:cubicBezTo>
                      <a:pt x="60" y="133"/>
                      <a:pt x="68" y="133"/>
                      <a:pt x="77" y="130"/>
                    </a:cubicBezTo>
                    <a:cubicBezTo>
                      <a:pt x="83" y="127"/>
                      <a:pt x="87" y="124"/>
                      <a:pt x="88" y="121"/>
                    </a:cubicBezTo>
                    <a:cubicBezTo>
                      <a:pt x="90" y="117"/>
                      <a:pt x="89" y="112"/>
                      <a:pt x="87" y="105"/>
                    </a:cubicBezTo>
                    <a:cubicBezTo>
                      <a:pt x="107" y="97"/>
                      <a:pt x="107" y="97"/>
                      <a:pt x="107" y="97"/>
                    </a:cubicBezTo>
                    <a:cubicBezTo>
                      <a:pt x="133" y="166"/>
                      <a:pt x="133" y="166"/>
                      <a:pt x="133" y="166"/>
                    </a:cubicBezTo>
                    <a:cubicBezTo>
                      <a:pt x="114" y="174"/>
                      <a:pt x="114" y="174"/>
                      <a:pt x="114" y="174"/>
                    </a:cubicBezTo>
                    <a:cubicBezTo>
                      <a:pt x="110" y="167"/>
                      <a:pt x="106" y="164"/>
                      <a:pt x="102" y="163"/>
                    </a:cubicBezTo>
                    <a:cubicBezTo>
                      <a:pt x="98" y="162"/>
                      <a:pt x="91" y="163"/>
                      <a:pt x="82" y="167"/>
                    </a:cubicBezTo>
                    <a:cubicBezTo>
                      <a:pt x="38" y="183"/>
                      <a:pt x="38" y="183"/>
                      <a:pt x="38" y="183"/>
                    </a:cubicBezTo>
                    <a:cubicBezTo>
                      <a:pt x="29" y="162"/>
                      <a:pt x="29" y="162"/>
                      <a:pt x="29" y="162"/>
                    </a:cubicBezTo>
                    <a:cubicBezTo>
                      <a:pt x="41" y="150"/>
                      <a:pt x="41" y="150"/>
                      <a:pt x="41" y="150"/>
                    </a:cubicBezTo>
                    <a:cubicBezTo>
                      <a:pt x="33" y="146"/>
                      <a:pt x="26" y="140"/>
                      <a:pt x="21" y="134"/>
                    </a:cubicBezTo>
                    <a:cubicBezTo>
                      <a:pt x="16" y="128"/>
                      <a:pt x="11" y="121"/>
                      <a:pt x="8" y="112"/>
                    </a:cubicBezTo>
                    <a:cubicBezTo>
                      <a:pt x="0" y="92"/>
                      <a:pt x="2" y="72"/>
                      <a:pt x="13" y="54"/>
                    </a:cubicBezTo>
                    <a:cubicBezTo>
                      <a:pt x="25" y="35"/>
                      <a:pt x="44" y="21"/>
                      <a:pt x="70" y="11"/>
                    </a:cubicBezTo>
                    <a:cubicBezTo>
                      <a:pt x="96" y="1"/>
                      <a:pt x="119" y="0"/>
                      <a:pt x="140" y="8"/>
                    </a:cubicBezTo>
                    <a:cubicBezTo>
                      <a:pt x="162" y="16"/>
                      <a:pt x="177" y="31"/>
                      <a:pt x="186" y="53"/>
                    </a:cubicBezTo>
                    <a:cubicBezTo>
                      <a:pt x="188" y="59"/>
                      <a:pt x="189" y="65"/>
                      <a:pt x="190" y="70"/>
                    </a:cubicBezTo>
                    <a:cubicBezTo>
                      <a:pt x="190" y="76"/>
                      <a:pt x="190" y="83"/>
                      <a:pt x="190" y="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2" name="Freeform 17"/>
              <p:cNvSpPr>
                <a:spLocks noEditPoints="1"/>
              </p:cNvSpPr>
              <p:nvPr/>
            </p:nvSpPr>
            <p:spPr bwMode="auto">
              <a:xfrm>
                <a:off x="3225028" y="1051520"/>
                <a:ext cx="65916" cy="73713"/>
              </a:xfrm>
              <a:custGeom>
                <a:avLst/>
                <a:gdLst>
                  <a:gd name="T0" fmla="*/ 147 w 216"/>
                  <a:gd name="T1" fmla="*/ 75 h 242"/>
                  <a:gd name="T2" fmla="*/ 165 w 216"/>
                  <a:gd name="T3" fmla="*/ 69 h 242"/>
                  <a:gd name="T4" fmla="*/ 176 w 216"/>
                  <a:gd name="T5" fmla="*/ 81 h 242"/>
                  <a:gd name="T6" fmla="*/ 182 w 216"/>
                  <a:gd name="T7" fmla="*/ 107 h 242"/>
                  <a:gd name="T8" fmla="*/ 169 w 216"/>
                  <a:gd name="T9" fmla="*/ 124 h 242"/>
                  <a:gd name="T10" fmla="*/ 145 w 216"/>
                  <a:gd name="T11" fmla="*/ 124 h 242"/>
                  <a:gd name="T12" fmla="*/ 122 w 216"/>
                  <a:gd name="T13" fmla="*/ 98 h 242"/>
                  <a:gd name="T14" fmla="*/ 120 w 216"/>
                  <a:gd name="T15" fmla="*/ 93 h 242"/>
                  <a:gd name="T16" fmla="*/ 118 w 216"/>
                  <a:gd name="T17" fmla="*/ 90 h 242"/>
                  <a:gd name="T18" fmla="*/ 147 w 216"/>
                  <a:gd name="T19" fmla="*/ 75 h 242"/>
                  <a:gd name="T20" fmla="*/ 137 w 216"/>
                  <a:gd name="T21" fmla="*/ 11 h 242"/>
                  <a:gd name="T22" fmla="*/ 140 w 216"/>
                  <a:gd name="T23" fmla="*/ 27 h 242"/>
                  <a:gd name="T24" fmla="*/ 118 w 216"/>
                  <a:gd name="T25" fmla="*/ 43 h 242"/>
                  <a:gd name="T26" fmla="*/ 57 w 216"/>
                  <a:gd name="T27" fmla="*/ 76 h 242"/>
                  <a:gd name="T28" fmla="*/ 32 w 216"/>
                  <a:gd name="T29" fmla="*/ 85 h 242"/>
                  <a:gd name="T30" fmla="*/ 19 w 216"/>
                  <a:gd name="T31" fmla="*/ 75 h 242"/>
                  <a:gd name="T32" fmla="*/ 0 w 216"/>
                  <a:gd name="T33" fmla="*/ 85 h 242"/>
                  <a:gd name="T34" fmla="*/ 39 w 216"/>
                  <a:gd name="T35" fmla="*/ 155 h 242"/>
                  <a:gd name="T36" fmla="*/ 58 w 216"/>
                  <a:gd name="T37" fmla="*/ 145 h 242"/>
                  <a:gd name="T38" fmla="*/ 56 w 216"/>
                  <a:gd name="T39" fmla="*/ 128 h 242"/>
                  <a:gd name="T40" fmla="*/ 77 w 216"/>
                  <a:gd name="T41" fmla="*/ 112 h 242"/>
                  <a:gd name="T42" fmla="*/ 97 w 216"/>
                  <a:gd name="T43" fmla="*/ 102 h 242"/>
                  <a:gd name="T44" fmla="*/ 105 w 216"/>
                  <a:gd name="T45" fmla="*/ 116 h 242"/>
                  <a:gd name="T46" fmla="*/ 61 w 216"/>
                  <a:gd name="T47" fmla="*/ 197 h 242"/>
                  <a:gd name="T48" fmla="*/ 86 w 216"/>
                  <a:gd name="T49" fmla="*/ 242 h 242"/>
                  <a:gd name="T50" fmla="*/ 105 w 216"/>
                  <a:gd name="T51" fmla="*/ 231 h 242"/>
                  <a:gd name="T52" fmla="*/ 102 w 216"/>
                  <a:gd name="T53" fmla="*/ 216 h 242"/>
                  <a:gd name="T54" fmla="*/ 107 w 216"/>
                  <a:gd name="T55" fmla="*/ 200 h 242"/>
                  <a:gd name="T56" fmla="*/ 130 w 216"/>
                  <a:gd name="T57" fmla="*/ 151 h 242"/>
                  <a:gd name="T58" fmla="*/ 159 w 216"/>
                  <a:gd name="T59" fmla="*/ 167 h 242"/>
                  <a:gd name="T60" fmla="*/ 190 w 216"/>
                  <a:gd name="T61" fmla="*/ 161 h 242"/>
                  <a:gd name="T62" fmla="*/ 214 w 216"/>
                  <a:gd name="T63" fmla="*/ 129 h 242"/>
                  <a:gd name="T64" fmla="*/ 201 w 216"/>
                  <a:gd name="T65" fmla="*/ 80 h 242"/>
                  <a:gd name="T66" fmla="*/ 157 w 216"/>
                  <a:gd name="T67" fmla="*/ 0 h 242"/>
                  <a:gd name="T68" fmla="*/ 137 w 216"/>
                  <a:gd name="T69" fmla="*/ 1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6" h="242">
                    <a:moveTo>
                      <a:pt x="147" y="75"/>
                    </a:moveTo>
                    <a:cubicBezTo>
                      <a:pt x="155" y="70"/>
                      <a:pt x="161" y="68"/>
                      <a:pt x="165" y="69"/>
                    </a:cubicBezTo>
                    <a:cubicBezTo>
                      <a:pt x="169" y="70"/>
                      <a:pt x="172" y="74"/>
                      <a:pt x="176" y="81"/>
                    </a:cubicBezTo>
                    <a:cubicBezTo>
                      <a:pt x="181" y="90"/>
                      <a:pt x="183" y="99"/>
                      <a:pt x="182" y="107"/>
                    </a:cubicBezTo>
                    <a:cubicBezTo>
                      <a:pt x="180" y="114"/>
                      <a:pt x="176" y="120"/>
                      <a:pt x="169" y="124"/>
                    </a:cubicBezTo>
                    <a:cubicBezTo>
                      <a:pt x="160" y="129"/>
                      <a:pt x="152" y="129"/>
                      <a:pt x="145" y="124"/>
                    </a:cubicBezTo>
                    <a:cubicBezTo>
                      <a:pt x="137" y="120"/>
                      <a:pt x="129" y="111"/>
                      <a:pt x="122" y="98"/>
                    </a:cubicBezTo>
                    <a:cubicBezTo>
                      <a:pt x="121" y="96"/>
                      <a:pt x="120" y="94"/>
                      <a:pt x="120" y="93"/>
                    </a:cubicBezTo>
                    <a:cubicBezTo>
                      <a:pt x="119" y="92"/>
                      <a:pt x="119" y="91"/>
                      <a:pt x="118" y="90"/>
                    </a:cubicBezTo>
                    <a:lnTo>
                      <a:pt x="147" y="75"/>
                    </a:lnTo>
                    <a:close/>
                    <a:moveTo>
                      <a:pt x="137" y="11"/>
                    </a:moveTo>
                    <a:cubicBezTo>
                      <a:pt x="141" y="18"/>
                      <a:pt x="141" y="23"/>
                      <a:pt x="140" y="27"/>
                    </a:cubicBezTo>
                    <a:cubicBezTo>
                      <a:pt x="137" y="31"/>
                      <a:pt x="130" y="37"/>
                      <a:pt x="118" y="43"/>
                    </a:cubicBezTo>
                    <a:cubicBezTo>
                      <a:pt x="57" y="76"/>
                      <a:pt x="57" y="76"/>
                      <a:pt x="57" y="76"/>
                    </a:cubicBezTo>
                    <a:cubicBezTo>
                      <a:pt x="45" y="83"/>
                      <a:pt x="37" y="86"/>
                      <a:pt x="32" y="85"/>
                    </a:cubicBezTo>
                    <a:cubicBezTo>
                      <a:pt x="27" y="85"/>
                      <a:pt x="23" y="81"/>
                      <a:pt x="19" y="75"/>
                    </a:cubicBezTo>
                    <a:cubicBezTo>
                      <a:pt x="0" y="85"/>
                      <a:pt x="0" y="85"/>
                      <a:pt x="0" y="85"/>
                    </a:cubicBezTo>
                    <a:cubicBezTo>
                      <a:pt x="39" y="155"/>
                      <a:pt x="39" y="155"/>
                      <a:pt x="39" y="155"/>
                    </a:cubicBezTo>
                    <a:cubicBezTo>
                      <a:pt x="58" y="145"/>
                      <a:pt x="58" y="145"/>
                      <a:pt x="58" y="145"/>
                    </a:cubicBezTo>
                    <a:cubicBezTo>
                      <a:pt x="54" y="138"/>
                      <a:pt x="54" y="133"/>
                      <a:pt x="56" y="128"/>
                    </a:cubicBezTo>
                    <a:cubicBezTo>
                      <a:pt x="58" y="124"/>
                      <a:pt x="65" y="119"/>
                      <a:pt x="77" y="112"/>
                    </a:cubicBezTo>
                    <a:cubicBezTo>
                      <a:pt x="97" y="102"/>
                      <a:pt x="97" y="102"/>
                      <a:pt x="97" y="102"/>
                    </a:cubicBezTo>
                    <a:cubicBezTo>
                      <a:pt x="105" y="116"/>
                      <a:pt x="105" y="116"/>
                      <a:pt x="105" y="116"/>
                    </a:cubicBezTo>
                    <a:cubicBezTo>
                      <a:pt x="61" y="197"/>
                      <a:pt x="61" y="197"/>
                      <a:pt x="61" y="197"/>
                    </a:cubicBezTo>
                    <a:cubicBezTo>
                      <a:pt x="86" y="242"/>
                      <a:pt x="86" y="242"/>
                      <a:pt x="86" y="242"/>
                    </a:cubicBezTo>
                    <a:cubicBezTo>
                      <a:pt x="105" y="231"/>
                      <a:pt x="105" y="231"/>
                      <a:pt x="105" y="231"/>
                    </a:cubicBezTo>
                    <a:cubicBezTo>
                      <a:pt x="103" y="226"/>
                      <a:pt x="102" y="221"/>
                      <a:pt x="102" y="216"/>
                    </a:cubicBezTo>
                    <a:cubicBezTo>
                      <a:pt x="102" y="212"/>
                      <a:pt x="104" y="207"/>
                      <a:pt x="107" y="200"/>
                    </a:cubicBezTo>
                    <a:cubicBezTo>
                      <a:pt x="130" y="151"/>
                      <a:pt x="130" y="151"/>
                      <a:pt x="130" y="151"/>
                    </a:cubicBezTo>
                    <a:cubicBezTo>
                      <a:pt x="140" y="160"/>
                      <a:pt x="150" y="165"/>
                      <a:pt x="159" y="167"/>
                    </a:cubicBezTo>
                    <a:cubicBezTo>
                      <a:pt x="169" y="168"/>
                      <a:pt x="179" y="167"/>
                      <a:pt x="190" y="161"/>
                    </a:cubicBezTo>
                    <a:cubicBezTo>
                      <a:pt x="204" y="153"/>
                      <a:pt x="212" y="143"/>
                      <a:pt x="214" y="129"/>
                    </a:cubicBezTo>
                    <a:cubicBezTo>
                      <a:pt x="216" y="116"/>
                      <a:pt x="211" y="100"/>
                      <a:pt x="201" y="80"/>
                    </a:cubicBezTo>
                    <a:cubicBezTo>
                      <a:pt x="157" y="0"/>
                      <a:pt x="157" y="0"/>
                      <a:pt x="157" y="0"/>
                    </a:cubicBezTo>
                    <a:lnTo>
                      <a:pt x="137"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3" name="Freeform 18"/>
              <p:cNvSpPr>
                <a:spLocks/>
              </p:cNvSpPr>
              <p:nvPr/>
            </p:nvSpPr>
            <p:spPr bwMode="auto">
              <a:xfrm>
                <a:off x="3254797" y="1097591"/>
                <a:ext cx="58120" cy="51741"/>
              </a:xfrm>
              <a:custGeom>
                <a:avLst/>
                <a:gdLst>
                  <a:gd name="T0" fmla="*/ 145 w 193"/>
                  <a:gd name="T1" fmla="*/ 0 h 169"/>
                  <a:gd name="T2" fmla="*/ 193 w 193"/>
                  <a:gd name="T3" fmla="*/ 66 h 169"/>
                  <a:gd name="T4" fmla="*/ 175 w 193"/>
                  <a:gd name="T5" fmla="*/ 79 h 169"/>
                  <a:gd name="T6" fmla="*/ 161 w 193"/>
                  <a:gd name="T7" fmla="*/ 69 h 169"/>
                  <a:gd name="T8" fmla="*/ 137 w 193"/>
                  <a:gd name="T9" fmla="*/ 82 h 169"/>
                  <a:gd name="T10" fmla="*/ 81 w 193"/>
                  <a:gd name="T11" fmla="*/ 121 h 169"/>
                  <a:gd name="T12" fmla="*/ 62 w 193"/>
                  <a:gd name="T13" fmla="*/ 140 h 169"/>
                  <a:gd name="T14" fmla="*/ 66 w 193"/>
                  <a:gd name="T15" fmla="*/ 157 h 169"/>
                  <a:gd name="T16" fmla="*/ 48 w 193"/>
                  <a:gd name="T17" fmla="*/ 169 h 169"/>
                  <a:gd name="T18" fmla="*/ 0 w 193"/>
                  <a:gd name="T19" fmla="*/ 104 h 169"/>
                  <a:gd name="T20" fmla="*/ 18 w 193"/>
                  <a:gd name="T21" fmla="*/ 91 h 169"/>
                  <a:gd name="T22" fmla="*/ 33 w 193"/>
                  <a:gd name="T23" fmla="*/ 100 h 169"/>
                  <a:gd name="T24" fmla="*/ 57 w 193"/>
                  <a:gd name="T25" fmla="*/ 88 h 169"/>
                  <a:gd name="T26" fmla="*/ 112 w 193"/>
                  <a:gd name="T27" fmla="*/ 48 h 169"/>
                  <a:gd name="T28" fmla="*/ 132 w 193"/>
                  <a:gd name="T29" fmla="*/ 29 h 169"/>
                  <a:gd name="T30" fmla="*/ 127 w 193"/>
                  <a:gd name="T31" fmla="*/ 13 h 169"/>
                  <a:gd name="T32" fmla="*/ 145 w 193"/>
                  <a:gd name="T33"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3" h="169">
                    <a:moveTo>
                      <a:pt x="145" y="0"/>
                    </a:moveTo>
                    <a:cubicBezTo>
                      <a:pt x="193" y="66"/>
                      <a:pt x="193" y="66"/>
                      <a:pt x="193" y="66"/>
                    </a:cubicBezTo>
                    <a:cubicBezTo>
                      <a:pt x="175" y="79"/>
                      <a:pt x="175" y="79"/>
                      <a:pt x="175" y="79"/>
                    </a:cubicBezTo>
                    <a:cubicBezTo>
                      <a:pt x="170" y="72"/>
                      <a:pt x="166" y="69"/>
                      <a:pt x="161" y="69"/>
                    </a:cubicBezTo>
                    <a:cubicBezTo>
                      <a:pt x="156" y="69"/>
                      <a:pt x="148" y="74"/>
                      <a:pt x="137" y="82"/>
                    </a:cubicBezTo>
                    <a:cubicBezTo>
                      <a:pt x="81" y="121"/>
                      <a:pt x="81" y="121"/>
                      <a:pt x="81" y="121"/>
                    </a:cubicBezTo>
                    <a:cubicBezTo>
                      <a:pt x="70" y="130"/>
                      <a:pt x="63" y="136"/>
                      <a:pt x="62" y="140"/>
                    </a:cubicBezTo>
                    <a:cubicBezTo>
                      <a:pt x="60" y="145"/>
                      <a:pt x="62" y="150"/>
                      <a:pt x="66" y="157"/>
                    </a:cubicBezTo>
                    <a:cubicBezTo>
                      <a:pt x="48" y="169"/>
                      <a:pt x="48" y="169"/>
                      <a:pt x="48" y="169"/>
                    </a:cubicBezTo>
                    <a:cubicBezTo>
                      <a:pt x="0" y="104"/>
                      <a:pt x="0" y="104"/>
                      <a:pt x="0" y="104"/>
                    </a:cubicBezTo>
                    <a:cubicBezTo>
                      <a:pt x="18" y="91"/>
                      <a:pt x="18" y="91"/>
                      <a:pt x="18" y="91"/>
                    </a:cubicBezTo>
                    <a:cubicBezTo>
                      <a:pt x="23" y="97"/>
                      <a:pt x="28" y="100"/>
                      <a:pt x="33" y="100"/>
                    </a:cubicBezTo>
                    <a:cubicBezTo>
                      <a:pt x="37" y="100"/>
                      <a:pt x="45" y="96"/>
                      <a:pt x="57" y="88"/>
                    </a:cubicBezTo>
                    <a:cubicBezTo>
                      <a:pt x="112" y="48"/>
                      <a:pt x="112" y="48"/>
                      <a:pt x="112" y="48"/>
                    </a:cubicBezTo>
                    <a:cubicBezTo>
                      <a:pt x="124" y="40"/>
                      <a:pt x="130" y="34"/>
                      <a:pt x="132" y="29"/>
                    </a:cubicBezTo>
                    <a:cubicBezTo>
                      <a:pt x="133" y="25"/>
                      <a:pt x="132" y="20"/>
                      <a:pt x="127" y="13"/>
                    </a:cubicBezTo>
                    <a:lnTo>
                      <a:pt x="1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4" name="Freeform 19"/>
              <p:cNvSpPr>
                <a:spLocks noEditPoints="1"/>
              </p:cNvSpPr>
              <p:nvPr/>
            </p:nvSpPr>
            <p:spPr bwMode="auto">
              <a:xfrm>
                <a:off x="3273934" y="1120272"/>
                <a:ext cx="65916" cy="65208"/>
              </a:xfrm>
              <a:custGeom>
                <a:avLst/>
                <a:gdLst>
                  <a:gd name="T0" fmla="*/ 142 w 215"/>
                  <a:gd name="T1" fmla="*/ 74 h 213"/>
                  <a:gd name="T2" fmla="*/ 159 w 215"/>
                  <a:gd name="T3" fmla="*/ 65 h 213"/>
                  <a:gd name="T4" fmla="*/ 170 w 215"/>
                  <a:gd name="T5" fmla="*/ 74 h 213"/>
                  <a:gd name="T6" fmla="*/ 179 w 215"/>
                  <a:gd name="T7" fmla="*/ 113 h 213"/>
                  <a:gd name="T8" fmla="*/ 149 w 215"/>
                  <a:gd name="T9" fmla="*/ 154 h 213"/>
                  <a:gd name="T10" fmla="*/ 102 w 215"/>
                  <a:gd name="T11" fmla="*/ 174 h 213"/>
                  <a:gd name="T12" fmla="*/ 65 w 215"/>
                  <a:gd name="T13" fmla="*/ 157 h 213"/>
                  <a:gd name="T14" fmla="*/ 60 w 215"/>
                  <a:gd name="T15" fmla="*/ 144 h 213"/>
                  <a:gd name="T16" fmla="*/ 72 w 215"/>
                  <a:gd name="T17" fmla="*/ 130 h 213"/>
                  <a:gd name="T18" fmla="*/ 142 w 215"/>
                  <a:gd name="T19" fmla="*/ 74 h 213"/>
                  <a:gd name="T20" fmla="*/ 122 w 215"/>
                  <a:gd name="T21" fmla="*/ 14 h 213"/>
                  <a:gd name="T22" fmla="*/ 126 w 215"/>
                  <a:gd name="T23" fmla="*/ 28 h 213"/>
                  <a:gd name="T24" fmla="*/ 107 w 215"/>
                  <a:gd name="T25" fmla="*/ 48 h 213"/>
                  <a:gd name="T26" fmla="*/ 54 w 215"/>
                  <a:gd name="T27" fmla="*/ 91 h 213"/>
                  <a:gd name="T28" fmla="*/ 30 w 215"/>
                  <a:gd name="T29" fmla="*/ 105 h 213"/>
                  <a:gd name="T30" fmla="*/ 17 w 215"/>
                  <a:gd name="T31" fmla="*/ 97 h 213"/>
                  <a:gd name="T32" fmla="*/ 0 w 215"/>
                  <a:gd name="T33" fmla="*/ 111 h 213"/>
                  <a:gd name="T34" fmla="*/ 49 w 215"/>
                  <a:gd name="T35" fmla="*/ 172 h 213"/>
                  <a:gd name="T36" fmla="*/ 110 w 215"/>
                  <a:gd name="T37" fmla="*/ 211 h 213"/>
                  <a:gd name="T38" fmla="*/ 177 w 215"/>
                  <a:gd name="T39" fmla="*/ 188 h 213"/>
                  <a:gd name="T40" fmla="*/ 213 w 215"/>
                  <a:gd name="T41" fmla="*/ 128 h 213"/>
                  <a:gd name="T42" fmla="*/ 188 w 215"/>
                  <a:gd name="T43" fmla="*/ 61 h 213"/>
                  <a:gd name="T44" fmla="*/ 139 w 215"/>
                  <a:gd name="T45" fmla="*/ 0 h 213"/>
                  <a:gd name="T46" fmla="*/ 122 w 215"/>
                  <a:gd name="T47" fmla="*/ 1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5" h="213">
                    <a:moveTo>
                      <a:pt x="142" y="74"/>
                    </a:moveTo>
                    <a:cubicBezTo>
                      <a:pt x="150" y="68"/>
                      <a:pt x="155" y="65"/>
                      <a:pt x="159" y="65"/>
                    </a:cubicBezTo>
                    <a:cubicBezTo>
                      <a:pt x="162" y="66"/>
                      <a:pt x="166" y="68"/>
                      <a:pt x="170" y="74"/>
                    </a:cubicBezTo>
                    <a:cubicBezTo>
                      <a:pt x="180" y="86"/>
                      <a:pt x="183" y="99"/>
                      <a:pt x="179" y="113"/>
                    </a:cubicBezTo>
                    <a:cubicBezTo>
                      <a:pt x="176" y="127"/>
                      <a:pt x="166" y="141"/>
                      <a:pt x="149" y="154"/>
                    </a:cubicBezTo>
                    <a:cubicBezTo>
                      <a:pt x="133" y="167"/>
                      <a:pt x="117" y="174"/>
                      <a:pt x="102" y="174"/>
                    </a:cubicBezTo>
                    <a:cubicBezTo>
                      <a:pt x="87" y="175"/>
                      <a:pt x="75" y="169"/>
                      <a:pt x="65" y="157"/>
                    </a:cubicBezTo>
                    <a:cubicBezTo>
                      <a:pt x="61" y="152"/>
                      <a:pt x="59" y="148"/>
                      <a:pt x="60" y="144"/>
                    </a:cubicBezTo>
                    <a:cubicBezTo>
                      <a:pt x="60" y="141"/>
                      <a:pt x="64" y="136"/>
                      <a:pt x="72" y="130"/>
                    </a:cubicBezTo>
                    <a:lnTo>
                      <a:pt x="142" y="74"/>
                    </a:lnTo>
                    <a:close/>
                    <a:moveTo>
                      <a:pt x="122" y="14"/>
                    </a:moveTo>
                    <a:cubicBezTo>
                      <a:pt x="126" y="20"/>
                      <a:pt x="128" y="24"/>
                      <a:pt x="126" y="28"/>
                    </a:cubicBezTo>
                    <a:cubicBezTo>
                      <a:pt x="125" y="33"/>
                      <a:pt x="119" y="39"/>
                      <a:pt x="107" y="48"/>
                    </a:cubicBezTo>
                    <a:cubicBezTo>
                      <a:pt x="54" y="91"/>
                      <a:pt x="54" y="91"/>
                      <a:pt x="54" y="91"/>
                    </a:cubicBezTo>
                    <a:cubicBezTo>
                      <a:pt x="43" y="100"/>
                      <a:pt x="35" y="105"/>
                      <a:pt x="30" y="105"/>
                    </a:cubicBezTo>
                    <a:cubicBezTo>
                      <a:pt x="26" y="106"/>
                      <a:pt x="21" y="103"/>
                      <a:pt x="17" y="97"/>
                    </a:cubicBezTo>
                    <a:cubicBezTo>
                      <a:pt x="0" y="111"/>
                      <a:pt x="0" y="111"/>
                      <a:pt x="0" y="111"/>
                    </a:cubicBezTo>
                    <a:cubicBezTo>
                      <a:pt x="49" y="172"/>
                      <a:pt x="49" y="172"/>
                      <a:pt x="49" y="172"/>
                    </a:cubicBezTo>
                    <a:cubicBezTo>
                      <a:pt x="68" y="195"/>
                      <a:pt x="88" y="208"/>
                      <a:pt x="110" y="211"/>
                    </a:cubicBezTo>
                    <a:cubicBezTo>
                      <a:pt x="132" y="213"/>
                      <a:pt x="154" y="206"/>
                      <a:pt x="177" y="188"/>
                    </a:cubicBezTo>
                    <a:cubicBezTo>
                      <a:pt x="199" y="170"/>
                      <a:pt x="211" y="150"/>
                      <a:pt x="213" y="128"/>
                    </a:cubicBezTo>
                    <a:cubicBezTo>
                      <a:pt x="215" y="107"/>
                      <a:pt x="207" y="84"/>
                      <a:pt x="188" y="61"/>
                    </a:cubicBezTo>
                    <a:cubicBezTo>
                      <a:pt x="139" y="0"/>
                      <a:pt x="139" y="0"/>
                      <a:pt x="139" y="0"/>
                    </a:cubicBezTo>
                    <a:lnTo>
                      <a:pt x="12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5" name="Freeform 20"/>
              <p:cNvSpPr>
                <a:spLocks/>
              </p:cNvSpPr>
              <p:nvPr/>
            </p:nvSpPr>
            <p:spPr bwMode="auto">
              <a:xfrm>
                <a:off x="3340559" y="1179809"/>
                <a:ext cx="57411" cy="56702"/>
              </a:xfrm>
              <a:custGeom>
                <a:avLst/>
                <a:gdLst>
                  <a:gd name="T0" fmla="*/ 170 w 189"/>
                  <a:gd name="T1" fmla="*/ 52 h 186"/>
                  <a:gd name="T2" fmla="*/ 179 w 189"/>
                  <a:gd name="T3" fmla="*/ 45 h 186"/>
                  <a:gd name="T4" fmla="*/ 189 w 189"/>
                  <a:gd name="T5" fmla="*/ 53 h 186"/>
                  <a:gd name="T6" fmla="*/ 166 w 189"/>
                  <a:gd name="T7" fmla="*/ 117 h 186"/>
                  <a:gd name="T8" fmla="*/ 149 w 189"/>
                  <a:gd name="T9" fmla="*/ 112 h 186"/>
                  <a:gd name="T10" fmla="*/ 152 w 189"/>
                  <a:gd name="T11" fmla="*/ 70 h 186"/>
                  <a:gd name="T12" fmla="*/ 136 w 189"/>
                  <a:gd name="T13" fmla="*/ 42 h 186"/>
                  <a:gd name="T14" fmla="*/ 100 w 189"/>
                  <a:gd name="T15" fmla="*/ 37 h 186"/>
                  <a:gd name="T16" fmla="*/ 60 w 189"/>
                  <a:gd name="T17" fmla="*/ 70 h 186"/>
                  <a:gd name="T18" fmla="*/ 39 w 189"/>
                  <a:gd name="T19" fmla="*/ 117 h 186"/>
                  <a:gd name="T20" fmla="*/ 55 w 189"/>
                  <a:gd name="T21" fmla="*/ 152 h 186"/>
                  <a:gd name="T22" fmla="*/ 86 w 189"/>
                  <a:gd name="T23" fmla="*/ 161 h 186"/>
                  <a:gd name="T24" fmla="*/ 122 w 189"/>
                  <a:gd name="T25" fmla="*/ 153 h 186"/>
                  <a:gd name="T26" fmla="*/ 132 w 189"/>
                  <a:gd name="T27" fmla="*/ 172 h 186"/>
                  <a:gd name="T28" fmla="*/ 81 w 189"/>
                  <a:gd name="T29" fmla="*/ 186 h 186"/>
                  <a:gd name="T30" fmla="*/ 35 w 189"/>
                  <a:gd name="T31" fmla="*/ 168 h 186"/>
                  <a:gd name="T32" fmla="*/ 2 w 189"/>
                  <a:gd name="T33" fmla="*/ 111 h 186"/>
                  <a:gd name="T34" fmla="*/ 24 w 189"/>
                  <a:gd name="T35" fmla="*/ 43 h 186"/>
                  <a:gd name="T36" fmla="*/ 83 w 189"/>
                  <a:gd name="T37" fmla="*/ 5 h 186"/>
                  <a:gd name="T38" fmla="*/ 147 w 189"/>
                  <a:gd name="T39" fmla="*/ 20 h 186"/>
                  <a:gd name="T40" fmla="*/ 160 w 189"/>
                  <a:gd name="T41" fmla="*/ 34 h 186"/>
                  <a:gd name="T42" fmla="*/ 170 w 189"/>
                  <a:gd name="T43" fmla="*/ 5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9" h="186">
                    <a:moveTo>
                      <a:pt x="170" y="52"/>
                    </a:moveTo>
                    <a:cubicBezTo>
                      <a:pt x="179" y="45"/>
                      <a:pt x="179" y="45"/>
                      <a:pt x="179" y="45"/>
                    </a:cubicBezTo>
                    <a:cubicBezTo>
                      <a:pt x="189" y="53"/>
                      <a:pt x="189" y="53"/>
                      <a:pt x="189" y="53"/>
                    </a:cubicBezTo>
                    <a:cubicBezTo>
                      <a:pt x="166" y="117"/>
                      <a:pt x="166" y="117"/>
                      <a:pt x="166" y="117"/>
                    </a:cubicBezTo>
                    <a:cubicBezTo>
                      <a:pt x="149" y="112"/>
                      <a:pt x="149" y="112"/>
                      <a:pt x="149" y="112"/>
                    </a:cubicBezTo>
                    <a:cubicBezTo>
                      <a:pt x="154" y="96"/>
                      <a:pt x="154" y="82"/>
                      <a:pt x="152" y="70"/>
                    </a:cubicBezTo>
                    <a:cubicBezTo>
                      <a:pt x="150" y="57"/>
                      <a:pt x="145" y="48"/>
                      <a:pt x="136" y="42"/>
                    </a:cubicBezTo>
                    <a:cubicBezTo>
                      <a:pt x="126" y="34"/>
                      <a:pt x="113" y="32"/>
                      <a:pt x="100" y="37"/>
                    </a:cubicBezTo>
                    <a:cubicBezTo>
                      <a:pt x="86" y="42"/>
                      <a:pt x="72" y="53"/>
                      <a:pt x="60" y="70"/>
                    </a:cubicBezTo>
                    <a:cubicBezTo>
                      <a:pt x="47" y="87"/>
                      <a:pt x="40" y="102"/>
                      <a:pt x="39" y="117"/>
                    </a:cubicBezTo>
                    <a:cubicBezTo>
                      <a:pt x="39" y="131"/>
                      <a:pt x="44" y="143"/>
                      <a:pt x="55" y="152"/>
                    </a:cubicBezTo>
                    <a:cubicBezTo>
                      <a:pt x="63" y="158"/>
                      <a:pt x="73" y="161"/>
                      <a:pt x="86" y="161"/>
                    </a:cubicBezTo>
                    <a:cubicBezTo>
                      <a:pt x="98" y="161"/>
                      <a:pt x="110" y="158"/>
                      <a:pt x="122" y="153"/>
                    </a:cubicBezTo>
                    <a:cubicBezTo>
                      <a:pt x="132" y="172"/>
                      <a:pt x="132" y="172"/>
                      <a:pt x="132" y="172"/>
                    </a:cubicBezTo>
                    <a:cubicBezTo>
                      <a:pt x="114" y="181"/>
                      <a:pt x="97" y="186"/>
                      <a:pt x="81" y="186"/>
                    </a:cubicBezTo>
                    <a:cubicBezTo>
                      <a:pt x="65" y="185"/>
                      <a:pt x="49" y="179"/>
                      <a:pt x="35" y="168"/>
                    </a:cubicBezTo>
                    <a:cubicBezTo>
                      <a:pt x="15" y="153"/>
                      <a:pt x="3" y="134"/>
                      <a:pt x="2" y="111"/>
                    </a:cubicBezTo>
                    <a:cubicBezTo>
                      <a:pt x="0" y="88"/>
                      <a:pt x="7" y="65"/>
                      <a:pt x="24" y="43"/>
                    </a:cubicBezTo>
                    <a:cubicBezTo>
                      <a:pt x="41" y="22"/>
                      <a:pt x="60" y="9"/>
                      <a:pt x="83" y="5"/>
                    </a:cubicBezTo>
                    <a:cubicBezTo>
                      <a:pt x="107" y="0"/>
                      <a:pt x="127" y="6"/>
                      <a:pt x="147" y="20"/>
                    </a:cubicBezTo>
                    <a:cubicBezTo>
                      <a:pt x="152" y="24"/>
                      <a:pt x="156" y="28"/>
                      <a:pt x="160" y="34"/>
                    </a:cubicBezTo>
                    <a:cubicBezTo>
                      <a:pt x="164" y="39"/>
                      <a:pt x="167" y="45"/>
                      <a:pt x="170"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6" name="Freeform 21"/>
              <p:cNvSpPr>
                <a:spLocks noEditPoints="1"/>
              </p:cNvSpPr>
              <p:nvPr/>
            </p:nvSpPr>
            <p:spPr bwMode="auto">
              <a:xfrm>
                <a:off x="3387338" y="1206743"/>
                <a:ext cx="55993" cy="57411"/>
              </a:xfrm>
              <a:custGeom>
                <a:avLst/>
                <a:gdLst>
                  <a:gd name="T0" fmla="*/ 143 w 185"/>
                  <a:gd name="T1" fmla="*/ 62 h 191"/>
                  <a:gd name="T2" fmla="*/ 131 w 185"/>
                  <a:gd name="T3" fmla="*/ 113 h 191"/>
                  <a:gd name="T4" fmla="*/ 98 w 185"/>
                  <a:gd name="T5" fmla="*/ 155 h 191"/>
                  <a:gd name="T6" fmla="*/ 62 w 185"/>
                  <a:gd name="T7" fmla="*/ 159 h 191"/>
                  <a:gd name="T8" fmla="*/ 42 w 185"/>
                  <a:gd name="T9" fmla="*/ 129 h 191"/>
                  <a:gd name="T10" fmla="*/ 54 w 185"/>
                  <a:gd name="T11" fmla="*/ 78 h 191"/>
                  <a:gd name="T12" fmla="*/ 87 w 185"/>
                  <a:gd name="T13" fmla="*/ 36 h 191"/>
                  <a:gd name="T14" fmla="*/ 123 w 185"/>
                  <a:gd name="T15" fmla="*/ 32 h 191"/>
                  <a:gd name="T16" fmla="*/ 143 w 185"/>
                  <a:gd name="T17" fmla="*/ 62 h 191"/>
                  <a:gd name="T18" fmla="*/ 64 w 185"/>
                  <a:gd name="T19" fmla="*/ 8 h 191"/>
                  <a:gd name="T20" fmla="*/ 14 w 185"/>
                  <a:gd name="T21" fmla="*/ 59 h 191"/>
                  <a:gd name="T22" fmla="*/ 7 w 185"/>
                  <a:gd name="T23" fmla="*/ 129 h 191"/>
                  <a:gd name="T24" fmla="*/ 52 w 185"/>
                  <a:gd name="T25" fmla="*/ 179 h 191"/>
                  <a:gd name="T26" fmla="*/ 120 w 185"/>
                  <a:gd name="T27" fmla="*/ 183 h 191"/>
                  <a:gd name="T28" fmla="*/ 171 w 185"/>
                  <a:gd name="T29" fmla="*/ 132 h 191"/>
                  <a:gd name="T30" fmla="*/ 178 w 185"/>
                  <a:gd name="T31" fmla="*/ 62 h 191"/>
                  <a:gd name="T32" fmla="*/ 132 w 185"/>
                  <a:gd name="T33" fmla="*/ 12 h 191"/>
                  <a:gd name="T34" fmla="*/ 64 w 185"/>
                  <a:gd name="T35" fmla="*/ 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5" h="191">
                    <a:moveTo>
                      <a:pt x="143" y="62"/>
                    </a:moveTo>
                    <a:cubicBezTo>
                      <a:pt x="144" y="76"/>
                      <a:pt x="140" y="93"/>
                      <a:pt x="131" y="113"/>
                    </a:cubicBezTo>
                    <a:cubicBezTo>
                      <a:pt x="121" y="133"/>
                      <a:pt x="110" y="147"/>
                      <a:pt x="98" y="155"/>
                    </a:cubicBezTo>
                    <a:cubicBezTo>
                      <a:pt x="86" y="163"/>
                      <a:pt x="74" y="164"/>
                      <a:pt x="62" y="159"/>
                    </a:cubicBezTo>
                    <a:cubicBezTo>
                      <a:pt x="50" y="153"/>
                      <a:pt x="43" y="143"/>
                      <a:pt x="42" y="129"/>
                    </a:cubicBezTo>
                    <a:cubicBezTo>
                      <a:pt x="41" y="115"/>
                      <a:pt x="45" y="98"/>
                      <a:pt x="54" y="78"/>
                    </a:cubicBezTo>
                    <a:cubicBezTo>
                      <a:pt x="64" y="58"/>
                      <a:pt x="75" y="44"/>
                      <a:pt x="87" y="36"/>
                    </a:cubicBezTo>
                    <a:cubicBezTo>
                      <a:pt x="99" y="28"/>
                      <a:pt x="111" y="27"/>
                      <a:pt x="123" y="32"/>
                    </a:cubicBezTo>
                    <a:cubicBezTo>
                      <a:pt x="135" y="38"/>
                      <a:pt x="141" y="48"/>
                      <a:pt x="143" y="62"/>
                    </a:cubicBezTo>
                    <a:close/>
                    <a:moveTo>
                      <a:pt x="64" y="8"/>
                    </a:moveTo>
                    <a:cubicBezTo>
                      <a:pt x="43" y="17"/>
                      <a:pt x="26" y="34"/>
                      <a:pt x="14" y="59"/>
                    </a:cubicBezTo>
                    <a:cubicBezTo>
                      <a:pt x="2" y="84"/>
                      <a:pt x="0" y="107"/>
                      <a:pt x="7" y="129"/>
                    </a:cubicBezTo>
                    <a:cubicBezTo>
                      <a:pt x="14" y="151"/>
                      <a:pt x="29" y="168"/>
                      <a:pt x="52" y="179"/>
                    </a:cubicBezTo>
                    <a:cubicBezTo>
                      <a:pt x="76" y="190"/>
                      <a:pt x="98" y="191"/>
                      <a:pt x="120" y="183"/>
                    </a:cubicBezTo>
                    <a:cubicBezTo>
                      <a:pt x="142" y="174"/>
                      <a:pt x="159" y="157"/>
                      <a:pt x="171" y="132"/>
                    </a:cubicBezTo>
                    <a:cubicBezTo>
                      <a:pt x="183" y="108"/>
                      <a:pt x="185" y="84"/>
                      <a:pt x="178" y="62"/>
                    </a:cubicBezTo>
                    <a:cubicBezTo>
                      <a:pt x="171" y="40"/>
                      <a:pt x="156" y="23"/>
                      <a:pt x="132" y="12"/>
                    </a:cubicBezTo>
                    <a:cubicBezTo>
                      <a:pt x="109" y="1"/>
                      <a:pt x="86" y="0"/>
                      <a:pt x="6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7" name="Freeform 22"/>
              <p:cNvSpPr>
                <a:spLocks noEditPoints="1"/>
              </p:cNvSpPr>
              <p:nvPr/>
            </p:nvSpPr>
            <p:spPr bwMode="auto">
              <a:xfrm>
                <a:off x="3436244" y="1222336"/>
                <a:ext cx="58829" cy="67334"/>
              </a:xfrm>
              <a:custGeom>
                <a:avLst/>
                <a:gdLst>
                  <a:gd name="T0" fmla="*/ 97 w 193"/>
                  <a:gd name="T1" fmla="*/ 60 h 220"/>
                  <a:gd name="T2" fmla="*/ 106 w 193"/>
                  <a:gd name="T3" fmla="*/ 43 h 220"/>
                  <a:gd name="T4" fmla="*/ 122 w 193"/>
                  <a:gd name="T5" fmla="*/ 44 h 220"/>
                  <a:gd name="T6" fmla="*/ 144 w 193"/>
                  <a:gd name="T7" fmla="*/ 58 h 220"/>
                  <a:gd name="T8" fmla="*/ 147 w 193"/>
                  <a:gd name="T9" fmla="*/ 80 h 220"/>
                  <a:gd name="T10" fmla="*/ 131 w 193"/>
                  <a:gd name="T11" fmla="*/ 97 h 220"/>
                  <a:gd name="T12" fmla="*/ 96 w 193"/>
                  <a:gd name="T13" fmla="*/ 93 h 220"/>
                  <a:gd name="T14" fmla="*/ 91 w 193"/>
                  <a:gd name="T15" fmla="*/ 92 h 220"/>
                  <a:gd name="T16" fmla="*/ 88 w 193"/>
                  <a:gd name="T17" fmla="*/ 91 h 220"/>
                  <a:gd name="T18" fmla="*/ 97 w 193"/>
                  <a:gd name="T19" fmla="*/ 60 h 220"/>
                  <a:gd name="T20" fmla="*/ 45 w 193"/>
                  <a:gd name="T21" fmla="*/ 21 h 220"/>
                  <a:gd name="T22" fmla="*/ 58 w 193"/>
                  <a:gd name="T23" fmla="*/ 31 h 220"/>
                  <a:gd name="T24" fmla="*/ 54 w 193"/>
                  <a:gd name="T25" fmla="*/ 58 h 220"/>
                  <a:gd name="T26" fmla="*/ 34 w 193"/>
                  <a:gd name="T27" fmla="*/ 123 h 220"/>
                  <a:gd name="T28" fmla="*/ 23 w 193"/>
                  <a:gd name="T29" fmla="*/ 147 h 220"/>
                  <a:gd name="T30" fmla="*/ 6 w 193"/>
                  <a:gd name="T31" fmla="*/ 148 h 220"/>
                  <a:gd name="T32" fmla="*/ 0 w 193"/>
                  <a:gd name="T33" fmla="*/ 169 h 220"/>
                  <a:gd name="T34" fmla="*/ 77 w 193"/>
                  <a:gd name="T35" fmla="*/ 192 h 220"/>
                  <a:gd name="T36" fmla="*/ 83 w 193"/>
                  <a:gd name="T37" fmla="*/ 171 h 220"/>
                  <a:gd name="T38" fmla="*/ 70 w 193"/>
                  <a:gd name="T39" fmla="*/ 161 h 220"/>
                  <a:gd name="T40" fmla="*/ 74 w 193"/>
                  <a:gd name="T41" fmla="*/ 135 h 220"/>
                  <a:gd name="T42" fmla="*/ 81 w 193"/>
                  <a:gd name="T43" fmla="*/ 114 h 220"/>
                  <a:gd name="T44" fmla="*/ 96 w 193"/>
                  <a:gd name="T45" fmla="*/ 118 h 220"/>
                  <a:gd name="T46" fmla="*/ 123 w 193"/>
                  <a:gd name="T47" fmla="*/ 206 h 220"/>
                  <a:gd name="T48" fmla="*/ 172 w 193"/>
                  <a:gd name="T49" fmla="*/ 220 h 220"/>
                  <a:gd name="T50" fmla="*/ 179 w 193"/>
                  <a:gd name="T51" fmla="*/ 200 h 220"/>
                  <a:gd name="T52" fmla="*/ 166 w 193"/>
                  <a:gd name="T53" fmla="*/ 192 h 220"/>
                  <a:gd name="T54" fmla="*/ 158 w 193"/>
                  <a:gd name="T55" fmla="*/ 177 h 220"/>
                  <a:gd name="T56" fmla="*/ 139 w 193"/>
                  <a:gd name="T57" fmla="*/ 125 h 220"/>
                  <a:gd name="T58" fmla="*/ 172 w 193"/>
                  <a:gd name="T59" fmla="*/ 117 h 220"/>
                  <a:gd name="T60" fmla="*/ 189 w 193"/>
                  <a:gd name="T61" fmla="*/ 91 h 220"/>
                  <a:gd name="T62" fmla="*/ 183 w 193"/>
                  <a:gd name="T63" fmla="*/ 52 h 220"/>
                  <a:gd name="T64" fmla="*/ 139 w 193"/>
                  <a:gd name="T65" fmla="*/ 26 h 220"/>
                  <a:gd name="T66" fmla="*/ 51 w 193"/>
                  <a:gd name="T67" fmla="*/ 0 h 220"/>
                  <a:gd name="T68" fmla="*/ 45 w 193"/>
                  <a:gd name="T69" fmla="*/ 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220">
                    <a:moveTo>
                      <a:pt x="97" y="60"/>
                    </a:moveTo>
                    <a:cubicBezTo>
                      <a:pt x="100" y="51"/>
                      <a:pt x="103" y="45"/>
                      <a:pt x="106" y="43"/>
                    </a:cubicBezTo>
                    <a:cubicBezTo>
                      <a:pt x="109" y="42"/>
                      <a:pt x="114" y="42"/>
                      <a:pt x="122" y="44"/>
                    </a:cubicBezTo>
                    <a:cubicBezTo>
                      <a:pt x="132" y="47"/>
                      <a:pt x="140" y="52"/>
                      <a:pt x="144" y="58"/>
                    </a:cubicBezTo>
                    <a:cubicBezTo>
                      <a:pt x="149" y="64"/>
                      <a:pt x="150" y="72"/>
                      <a:pt x="147" y="80"/>
                    </a:cubicBezTo>
                    <a:cubicBezTo>
                      <a:pt x="145" y="89"/>
                      <a:pt x="139" y="94"/>
                      <a:pt x="131" y="97"/>
                    </a:cubicBezTo>
                    <a:cubicBezTo>
                      <a:pt x="122" y="99"/>
                      <a:pt x="111" y="98"/>
                      <a:pt x="96" y="93"/>
                    </a:cubicBezTo>
                    <a:cubicBezTo>
                      <a:pt x="94" y="93"/>
                      <a:pt x="92" y="92"/>
                      <a:pt x="91" y="92"/>
                    </a:cubicBezTo>
                    <a:cubicBezTo>
                      <a:pt x="90" y="91"/>
                      <a:pt x="89" y="91"/>
                      <a:pt x="88" y="91"/>
                    </a:cubicBezTo>
                    <a:lnTo>
                      <a:pt x="97" y="60"/>
                    </a:lnTo>
                    <a:close/>
                    <a:moveTo>
                      <a:pt x="45" y="21"/>
                    </a:moveTo>
                    <a:cubicBezTo>
                      <a:pt x="52" y="23"/>
                      <a:pt x="57" y="27"/>
                      <a:pt x="58" y="31"/>
                    </a:cubicBezTo>
                    <a:cubicBezTo>
                      <a:pt x="59" y="35"/>
                      <a:pt x="58" y="44"/>
                      <a:pt x="54" y="58"/>
                    </a:cubicBezTo>
                    <a:cubicBezTo>
                      <a:pt x="34" y="123"/>
                      <a:pt x="34" y="123"/>
                      <a:pt x="34" y="123"/>
                    </a:cubicBezTo>
                    <a:cubicBezTo>
                      <a:pt x="30" y="136"/>
                      <a:pt x="26" y="144"/>
                      <a:pt x="23" y="147"/>
                    </a:cubicBezTo>
                    <a:cubicBezTo>
                      <a:pt x="19" y="150"/>
                      <a:pt x="14" y="150"/>
                      <a:pt x="6" y="148"/>
                    </a:cubicBezTo>
                    <a:cubicBezTo>
                      <a:pt x="0" y="169"/>
                      <a:pt x="0" y="169"/>
                      <a:pt x="0" y="169"/>
                    </a:cubicBezTo>
                    <a:cubicBezTo>
                      <a:pt x="77" y="192"/>
                      <a:pt x="77" y="192"/>
                      <a:pt x="77" y="192"/>
                    </a:cubicBezTo>
                    <a:cubicBezTo>
                      <a:pt x="83" y="171"/>
                      <a:pt x="83" y="171"/>
                      <a:pt x="83" y="171"/>
                    </a:cubicBezTo>
                    <a:cubicBezTo>
                      <a:pt x="76" y="169"/>
                      <a:pt x="72" y="166"/>
                      <a:pt x="70" y="161"/>
                    </a:cubicBezTo>
                    <a:cubicBezTo>
                      <a:pt x="69" y="157"/>
                      <a:pt x="70" y="148"/>
                      <a:pt x="74" y="135"/>
                    </a:cubicBezTo>
                    <a:cubicBezTo>
                      <a:pt x="81" y="114"/>
                      <a:pt x="81" y="114"/>
                      <a:pt x="81" y="114"/>
                    </a:cubicBezTo>
                    <a:cubicBezTo>
                      <a:pt x="96" y="118"/>
                      <a:pt x="96" y="118"/>
                      <a:pt x="96" y="118"/>
                    </a:cubicBezTo>
                    <a:cubicBezTo>
                      <a:pt x="123" y="206"/>
                      <a:pt x="123" y="206"/>
                      <a:pt x="123" y="206"/>
                    </a:cubicBezTo>
                    <a:cubicBezTo>
                      <a:pt x="172" y="220"/>
                      <a:pt x="172" y="220"/>
                      <a:pt x="172" y="220"/>
                    </a:cubicBezTo>
                    <a:cubicBezTo>
                      <a:pt x="179" y="200"/>
                      <a:pt x="179" y="200"/>
                      <a:pt x="179" y="200"/>
                    </a:cubicBezTo>
                    <a:cubicBezTo>
                      <a:pt x="173" y="198"/>
                      <a:pt x="169" y="195"/>
                      <a:pt x="166" y="192"/>
                    </a:cubicBezTo>
                    <a:cubicBezTo>
                      <a:pt x="163" y="188"/>
                      <a:pt x="160" y="184"/>
                      <a:pt x="158" y="177"/>
                    </a:cubicBezTo>
                    <a:cubicBezTo>
                      <a:pt x="139" y="125"/>
                      <a:pt x="139" y="125"/>
                      <a:pt x="139" y="125"/>
                    </a:cubicBezTo>
                    <a:cubicBezTo>
                      <a:pt x="153" y="125"/>
                      <a:pt x="163" y="122"/>
                      <a:pt x="172" y="117"/>
                    </a:cubicBezTo>
                    <a:cubicBezTo>
                      <a:pt x="179" y="111"/>
                      <a:pt x="185" y="103"/>
                      <a:pt x="189" y="91"/>
                    </a:cubicBezTo>
                    <a:cubicBezTo>
                      <a:pt x="193" y="76"/>
                      <a:pt x="191" y="62"/>
                      <a:pt x="183" y="52"/>
                    </a:cubicBezTo>
                    <a:cubicBezTo>
                      <a:pt x="175" y="41"/>
                      <a:pt x="160" y="33"/>
                      <a:pt x="139" y="26"/>
                    </a:cubicBezTo>
                    <a:cubicBezTo>
                      <a:pt x="51" y="0"/>
                      <a:pt x="51" y="0"/>
                      <a:pt x="51" y="0"/>
                    </a:cubicBezTo>
                    <a:lnTo>
                      <a:pt x="4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8" name="Freeform 23"/>
              <p:cNvSpPr>
                <a:spLocks noEditPoints="1"/>
              </p:cNvSpPr>
              <p:nvPr/>
            </p:nvSpPr>
            <p:spPr bwMode="auto">
              <a:xfrm>
                <a:off x="3497199" y="1237220"/>
                <a:ext cx="50323" cy="56702"/>
              </a:xfrm>
              <a:custGeom>
                <a:avLst/>
                <a:gdLst>
                  <a:gd name="T0" fmla="*/ 76 w 164"/>
                  <a:gd name="T1" fmla="*/ 51 h 185"/>
                  <a:gd name="T2" fmla="*/ 82 w 164"/>
                  <a:gd name="T3" fmla="*/ 34 h 185"/>
                  <a:gd name="T4" fmla="*/ 94 w 164"/>
                  <a:gd name="T5" fmla="*/ 31 h 185"/>
                  <a:gd name="T6" fmla="*/ 115 w 164"/>
                  <a:gd name="T7" fmla="*/ 42 h 185"/>
                  <a:gd name="T8" fmla="*/ 120 w 164"/>
                  <a:gd name="T9" fmla="*/ 64 h 185"/>
                  <a:gd name="T10" fmla="*/ 108 w 164"/>
                  <a:gd name="T11" fmla="*/ 86 h 185"/>
                  <a:gd name="T12" fmla="*/ 79 w 164"/>
                  <a:gd name="T13" fmla="*/ 90 h 185"/>
                  <a:gd name="T14" fmla="*/ 75 w 164"/>
                  <a:gd name="T15" fmla="*/ 90 h 185"/>
                  <a:gd name="T16" fmla="*/ 71 w 164"/>
                  <a:gd name="T17" fmla="*/ 89 h 185"/>
                  <a:gd name="T18" fmla="*/ 76 w 164"/>
                  <a:gd name="T19" fmla="*/ 51 h 185"/>
                  <a:gd name="T20" fmla="*/ 20 w 164"/>
                  <a:gd name="T21" fmla="*/ 22 h 185"/>
                  <a:gd name="T22" fmla="*/ 33 w 164"/>
                  <a:gd name="T23" fmla="*/ 29 h 185"/>
                  <a:gd name="T24" fmla="*/ 33 w 164"/>
                  <a:gd name="T25" fmla="*/ 57 h 185"/>
                  <a:gd name="T26" fmla="*/ 25 w 164"/>
                  <a:gd name="T27" fmla="*/ 124 h 185"/>
                  <a:gd name="T28" fmla="*/ 18 w 164"/>
                  <a:gd name="T29" fmla="*/ 150 h 185"/>
                  <a:gd name="T30" fmla="*/ 3 w 164"/>
                  <a:gd name="T31" fmla="*/ 154 h 185"/>
                  <a:gd name="T32" fmla="*/ 0 w 164"/>
                  <a:gd name="T33" fmla="*/ 175 h 185"/>
                  <a:gd name="T34" fmla="*/ 78 w 164"/>
                  <a:gd name="T35" fmla="*/ 185 h 185"/>
                  <a:gd name="T36" fmla="*/ 80 w 164"/>
                  <a:gd name="T37" fmla="*/ 164 h 185"/>
                  <a:gd name="T38" fmla="*/ 67 w 164"/>
                  <a:gd name="T39" fmla="*/ 156 h 185"/>
                  <a:gd name="T40" fmla="*/ 66 w 164"/>
                  <a:gd name="T41" fmla="*/ 129 h 185"/>
                  <a:gd name="T42" fmla="*/ 69 w 164"/>
                  <a:gd name="T43" fmla="*/ 111 h 185"/>
                  <a:gd name="T44" fmla="*/ 96 w 164"/>
                  <a:gd name="T45" fmla="*/ 114 h 185"/>
                  <a:gd name="T46" fmla="*/ 142 w 164"/>
                  <a:gd name="T47" fmla="*/ 107 h 185"/>
                  <a:gd name="T48" fmla="*/ 162 w 164"/>
                  <a:gd name="T49" fmla="*/ 71 h 185"/>
                  <a:gd name="T50" fmla="*/ 151 w 164"/>
                  <a:gd name="T51" fmla="*/ 30 h 185"/>
                  <a:gd name="T52" fmla="*/ 107 w 164"/>
                  <a:gd name="T53" fmla="*/ 11 h 185"/>
                  <a:gd name="T54" fmla="*/ 22 w 164"/>
                  <a:gd name="T55" fmla="*/ 0 h 185"/>
                  <a:gd name="T56" fmla="*/ 20 w 164"/>
                  <a:gd name="T57" fmla="*/ 2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4" h="185">
                    <a:moveTo>
                      <a:pt x="76" y="51"/>
                    </a:moveTo>
                    <a:cubicBezTo>
                      <a:pt x="77" y="42"/>
                      <a:pt x="79" y="36"/>
                      <a:pt x="82" y="34"/>
                    </a:cubicBezTo>
                    <a:cubicBezTo>
                      <a:pt x="84" y="31"/>
                      <a:pt x="88" y="30"/>
                      <a:pt x="94" y="31"/>
                    </a:cubicBezTo>
                    <a:cubicBezTo>
                      <a:pt x="103" y="32"/>
                      <a:pt x="110" y="36"/>
                      <a:pt x="115" y="42"/>
                    </a:cubicBezTo>
                    <a:cubicBezTo>
                      <a:pt x="119" y="47"/>
                      <a:pt x="121" y="55"/>
                      <a:pt x="120" y="64"/>
                    </a:cubicBezTo>
                    <a:cubicBezTo>
                      <a:pt x="119" y="74"/>
                      <a:pt x="114" y="82"/>
                      <a:pt x="108" y="86"/>
                    </a:cubicBezTo>
                    <a:cubicBezTo>
                      <a:pt x="101" y="91"/>
                      <a:pt x="91" y="92"/>
                      <a:pt x="79" y="90"/>
                    </a:cubicBezTo>
                    <a:cubicBezTo>
                      <a:pt x="77" y="90"/>
                      <a:pt x="76" y="90"/>
                      <a:pt x="75" y="90"/>
                    </a:cubicBezTo>
                    <a:cubicBezTo>
                      <a:pt x="73" y="90"/>
                      <a:pt x="72" y="89"/>
                      <a:pt x="71" y="89"/>
                    </a:cubicBezTo>
                    <a:lnTo>
                      <a:pt x="76" y="51"/>
                    </a:lnTo>
                    <a:close/>
                    <a:moveTo>
                      <a:pt x="20" y="22"/>
                    </a:moveTo>
                    <a:cubicBezTo>
                      <a:pt x="26" y="23"/>
                      <a:pt x="31" y="25"/>
                      <a:pt x="33" y="29"/>
                    </a:cubicBezTo>
                    <a:cubicBezTo>
                      <a:pt x="35" y="33"/>
                      <a:pt x="35" y="42"/>
                      <a:pt x="33" y="57"/>
                    </a:cubicBezTo>
                    <a:cubicBezTo>
                      <a:pt x="25" y="124"/>
                      <a:pt x="25" y="124"/>
                      <a:pt x="25" y="124"/>
                    </a:cubicBezTo>
                    <a:cubicBezTo>
                      <a:pt x="23" y="138"/>
                      <a:pt x="21" y="147"/>
                      <a:pt x="18" y="150"/>
                    </a:cubicBezTo>
                    <a:cubicBezTo>
                      <a:pt x="15" y="153"/>
                      <a:pt x="10" y="155"/>
                      <a:pt x="3" y="154"/>
                    </a:cubicBezTo>
                    <a:cubicBezTo>
                      <a:pt x="0" y="175"/>
                      <a:pt x="0" y="175"/>
                      <a:pt x="0" y="175"/>
                    </a:cubicBezTo>
                    <a:cubicBezTo>
                      <a:pt x="78" y="185"/>
                      <a:pt x="78" y="185"/>
                      <a:pt x="78" y="185"/>
                    </a:cubicBezTo>
                    <a:cubicBezTo>
                      <a:pt x="80" y="164"/>
                      <a:pt x="80" y="164"/>
                      <a:pt x="80" y="164"/>
                    </a:cubicBezTo>
                    <a:cubicBezTo>
                      <a:pt x="73" y="162"/>
                      <a:pt x="69" y="160"/>
                      <a:pt x="67" y="156"/>
                    </a:cubicBezTo>
                    <a:cubicBezTo>
                      <a:pt x="65" y="152"/>
                      <a:pt x="64" y="143"/>
                      <a:pt x="66" y="129"/>
                    </a:cubicBezTo>
                    <a:cubicBezTo>
                      <a:pt x="69" y="111"/>
                      <a:pt x="69" y="111"/>
                      <a:pt x="69" y="111"/>
                    </a:cubicBezTo>
                    <a:cubicBezTo>
                      <a:pt x="96" y="114"/>
                      <a:pt x="96" y="114"/>
                      <a:pt x="96" y="114"/>
                    </a:cubicBezTo>
                    <a:cubicBezTo>
                      <a:pt x="116" y="117"/>
                      <a:pt x="131" y="115"/>
                      <a:pt x="142" y="107"/>
                    </a:cubicBezTo>
                    <a:cubicBezTo>
                      <a:pt x="153" y="100"/>
                      <a:pt x="159" y="88"/>
                      <a:pt x="162" y="71"/>
                    </a:cubicBezTo>
                    <a:cubicBezTo>
                      <a:pt x="164" y="54"/>
                      <a:pt x="160" y="40"/>
                      <a:pt x="151" y="30"/>
                    </a:cubicBezTo>
                    <a:cubicBezTo>
                      <a:pt x="142" y="19"/>
                      <a:pt x="127" y="13"/>
                      <a:pt x="107" y="11"/>
                    </a:cubicBezTo>
                    <a:cubicBezTo>
                      <a:pt x="22" y="0"/>
                      <a:pt x="22" y="0"/>
                      <a:pt x="22" y="0"/>
                    </a:cubicBezTo>
                    <a:lnTo>
                      <a:pt x="2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9" name="Freeform 24"/>
              <p:cNvSpPr>
                <a:spLocks noEditPoints="1"/>
              </p:cNvSpPr>
              <p:nvPr/>
            </p:nvSpPr>
            <p:spPr bwMode="auto">
              <a:xfrm>
                <a:off x="3548231" y="1241473"/>
                <a:ext cx="53867" cy="56702"/>
              </a:xfrm>
              <a:custGeom>
                <a:avLst/>
                <a:gdLst>
                  <a:gd name="T0" fmla="*/ 117 w 176"/>
                  <a:gd name="T1" fmla="*/ 40 h 186"/>
                  <a:gd name="T2" fmla="*/ 130 w 176"/>
                  <a:gd name="T3" fmla="*/ 92 h 186"/>
                  <a:gd name="T4" fmla="*/ 121 w 176"/>
                  <a:gd name="T5" fmla="*/ 143 h 186"/>
                  <a:gd name="T6" fmla="*/ 91 w 176"/>
                  <a:gd name="T7" fmla="*/ 163 h 186"/>
                  <a:gd name="T8" fmla="*/ 59 w 176"/>
                  <a:gd name="T9" fmla="*/ 146 h 186"/>
                  <a:gd name="T10" fmla="*/ 46 w 176"/>
                  <a:gd name="T11" fmla="*/ 95 h 186"/>
                  <a:gd name="T12" fmla="*/ 55 w 176"/>
                  <a:gd name="T13" fmla="*/ 43 h 186"/>
                  <a:gd name="T14" fmla="*/ 85 w 176"/>
                  <a:gd name="T15" fmla="*/ 23 h 186"/>
                  <a:gd name="T16" fmla="*/ 117 w 176"/>
                  <a:gd name="T17" fmla="*/ 40 h 186"/>
                  <a:gd name="T18" fmla="*/ 23 w 176"/>
                  <a:gd name="T19" fmla="*/ 29 h 186"/>
                  <a:gd name="T20" fmla="*/ 1 w 176"/>
                  <a:gd name="T21" fmla="*/ 96 h 186"/>
                  <a:gd name="T22" fmla="*/ 28 w 176"/>
                  <a:gd name="T23" fmla="*/ 162 h 186"/>
                  <a:gd name="T24" fmla="*/ 92 w 176"/>
                  <a:gd name="T25" fmla="*/ 185 h 186"/>
                  <a:gd name="T26" fmla="*/ 153 w 176"/>
                  <a:gd name="T27" fmla="*/ 158 h 186"/>
                  <a:gd name="T28" fmla="*/ 175 w 176"/>
                  <a:gd name="T29" fmla="*/ 90 h 186"/>
                  <a:gd name="T30" fmla="*/ 148 w 176"/>
                  <a:gd name="T31" fmla="*/ 24 h 186"/>
                  <a:gd name="T32" fmla="*/ 84 w 176"/>
                  <a:gd name="T33" fmla="*/ 1 h 186"/>
                  <a:gd name="T34" fmla="*/ 23 w 176"/>
                  <a:gd name="T35" fmla="*/ 2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6" h="186">
                    <a:moveTo>
                      <a:pt x="117" y="40"/>
                    </a:moveTo>
                    <a:cubicBezTo>
                      <a:pt x="125" y="52"/>
                      <a:pt x="129" y="69"/>
                      <a:pt x="130" y="92"/>
                    </a:cubicBezTo>
                    <a:cubicBezTo>
                      <a:pt x="131" y="114"/>
                      <a:pt x="128" y="131"/>
                      <a:pt x="121" y="143"/>
                    </a:cubicBezTo>
                    <a:cubicBezTo>
                      <a:pt x="114" y="156"/>
                      <a:pt x="104" y="162"/>
                      <a:pt x="91" y="163"/>
                    </a:cubicBezTo>
                    <a:cubicBezTo>
                      <a:pt x="77" y="163"/>
                      <a:pt x="67" y="158"/>
                      <a:pt x="59" y="146"/>
                    </a:cubicBezTo>
                    <a:cubicBezTo>
                      <a:pt x="51" y="134"/>
                      <a:pt x="47" y="117"/>
                      <a:pt x="46" y="95"/>
                    </a:cubicBezTo>
                    <a:cubicBezTo>
                      <a:pt x="45" y="73"/>
                      <a:pt x="48" y="55"/>
                      <a:pt x="55" y="43"/>
                    </a:cubicBezTo>
                    <a:cubicBezTo>
                      <a:pt x="62" y="30"/>
                      <a:pt x="72" y="24"/>
                      <a:pt x="85" y="23"/>
                    </a:cubicBezTo>
                    <a:cubicBezTo>
                      <a:pt x="99" y="23"/>
                      <a:pt x="109" y="28"/>
                      <a:pt x="117" y="40"/>
                    </a:cubicBezTo>
                    <a:close/>
                    <a:moveTo>
                      <a:pt x="23" y="29"/>
                    </a:moveTo>
                    <a:cubicBezTo>
                      <a:pt x="7" y="46"/>
                      <a:pt x="0" y="69"/>
                      <a:pt x="1" y="96"/>
                    </a:cubicBezTo>
                    <a:cubicBezTo>
                      <a:pt x="2" y="124"/>
                      <a:pt x="11" y="146"/>
                      <a:pt x="28" y="162"/>
                    </a:cubicBezTo>
                    <a:cubicBezTo>
                      <a:pt x="44" y="179"/>
                      <a:pt x="65" y="186"/>
                      <a:pt x="92" y="185"/>
                    </a:cubicBezTo>
                    <a:cubicBezTo>
                      <a:pt x="117" y="185"/>
                      <a:pt x="138" y="175"/>
                      <a:pt x="153" y="158"/>
                    </a:cubicBezTo>
                    <a:cubicBezTo>
                      <a:pt x="169" y="140"/>
                      <a:pt x="176" y="118"/>
                      <a:pt x="175" y="90"/>
                    </a:cubicBezTo>
                    <a:cubicBezTo>
                      <a:pt x="174" y="62"/>
                      <a:pt x="165" y="40"/>
                      <a:pt x="148" y="24"/>
                    </a:cubicBezTo>
                    <a:cubicBezTo>
                      <a:pt x="132" y="8"/>
                      <a:pt x="110" y="0"/>
                      <a:pt x="84" y="1"/>
                    </a:cubicBezTo>
                    <a:cubicBezTo>
                      <a:pt x="59" y="2"/>
                      <a:pt x="38" y="11"/>
                      <a:pt x="23"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70" name="Freeform 25"/>
              <p:cNvSpPr>
                <a:spLocks noEditPoints="1"/>
              </p:cNvSpPr>
              <p:nvPr/>
            </p:nvSpPr>
            <p:spPr bwMode="auto">
              <a:xfrm>
                <a:off x="3599972" y="1235803"/>
                <a:ext cx="62372" cy="58829"/>
              </a:xfrm>
              <a:custGeom>
                <a:avLst/>
                <a:gdLst>
                  <a:gd name="T0" fmla="*/ 68 w 207"/>
                  <a:gd name="T1" fmla="*/ 52 h 193"/>
                  <a:gd name="T2" fmla="*/ 69 w 207"/>
                  <a:gd name="T3" fmla="*/ 34 h 193"/>
                  <a:gd name="T4" fmla="*/ 83 w 207"/>
                  <a:gd name="T5" fmla="*/ 27 h 193"/>
                  <a:gd name="T6" fmla="*/ 110 w 207"/>
                  <a:gd name="T7" fmla="*/ 30 h 193"/>
                  <a:gd name="T8" fmla="*/ 122 w 207"/>
                  <a:gd name="T9" fmla="*/ 48 h 193"/>
                  <a:gd name="T10" fmla="*/ 115 w 207"/>
                  <a:gd name="T11" fmla="*/ 71 h 193"/>
                  <a:gd name="T12" fmla="*/ 82 w 207"/>
                  <a:gd name="T13" fmla="*/ 83 h 193"/>
                  <a:gd name="T14" fmla="*/ 77 w 207"/>
                  <a:gd name="T15" fmla="*/ 84 h 193"/>
                  <a:gd name="T16" fmla="*/ 73 w 207"/>
                  <a:gd name="T17" fmla="*/ 84 h 193"/>
                  <a:gd name="T18" fmla="*/ 68 w 207"/>
                  <a:gd name="T19" fmla="*/ 52 h 193"/>
                  <a:gd name="T20" fmla="*/ 4 w 207"/>
                  <a:gd name="T21" fmla="*/ 40 h 193"/>
                  <a:gd name="T22" fmla="*/ 20 w 207"/>
                  <a:gd name="T23" fmla="*/ 44 h 193"/>
                  <a:gd name="T24" fmla="*/ 28 w 207"/>
                  <a:gd name="T25" fmla="*/ 69 h 193"/>
                  <a:gd name="T26" fmla="*/ 40 w 207"/>
                  <a:gd name="T27" fmla="*/ 136 h 193"/>
                  <a:gd name="T28" fmla="*/ 40 w 207"/>
                  <a:gd name="T29" fmla="*/ 163 h 193"/>
                  <a:gd name="T30" fmla="*/ 26 w 207"/>
                  <a:gd name="T31" fmla="*/ 171 h 193"/>
                  <a:gd name="T32" fmla="*/ 29 w 207"/>
                  <a:gd name="T33" fmla="*/ 193 h 193"/>
                  <a:gd name="T34" fmla="*/ 109 w 207"/>
                  <a:gd name="T35" fmla="*/ 180 h 193"/>
                  <a:gd name="T36" fmla="*/ 105 w 207"/>
                  <a:gd name="T37" fmla="*/ 159 h 193"/>
                  <a:gd name="T38" fmla="*/ 89 w 207"/>
                  <a:gd name="T39" fmla="*/ 155 h 193"/>
                  <a:gd name="T40" fmla="*/ 81 w 207"/>
                  <a:gd name="T41" fmla="*/ 129 h 193"/>
                  <a:gd name="T42" fmla="*/ 77 w 207"/>
                  <a:gd name="T43" fmla="*/ 108 h 193"/>
                  <a:gd name="T44" fmla="*/ 93 w 207"/>
                  <a:gd name="T45" fmla="*/ 105 h 193"/>
                  <a:gd name="T46" fmla="*/ 156 w 207"/>
                  <a:gd name="T47" fmla="*/ 173 h 193"/>
                  <a:gd name="T48" fmla="*/ 207 w 207"/>
                  <a:gd name="T49" fmla="*/ 164 h 193"/>
                  <a:gd name="T50" fmla="*/ 204 w 207"/>
                  <a:gd name="T51" fmla="*/ 143 h 193"/>
                  <a:gd name="T52" fmla="*/ 188 w 207"/>
                  <a:gd name="T53" fmla="*/ 141 h 193"/>
                  <a:gd name="T54" fmla="*/ 175 w 207"/>
                  <a:gd name="T55" fmla="*/ 131 h 193"/>
                  <a:gd name="T56" fmla="*/ 135 w 207"/>
                  <a:gd name="T57" fmla="*/ 93 h 193"/>
                  <a:gd name="T58" fmla="*/ 160 w 207"/>
                  <a:gd name="T59" fmla="*/ 71 h 193"/>
                  <a:gd name="T60" fmla="*/ 164 w 207"/>
                  <a:gd name="T61" fmla="*/ 41 h 193"/>
                  <a:gd name="T62" fmla="*/ 142 w 207"/>
                  <a:gd name="T63" fmla="*/ 8 h 193"/>
                  <a:gd name="T64" fmla="*/ 91 w 207"/>
                  <a:gd name="T65" fmla="*/ 4 h 193"/>
                  <a:gd name="T66" fmla="*/ 0 w 207"/>
                  <a:gd name="T67" fmla="*/ 19 h 193"/>
                  <a:gd name="T68" fmla="*/ 4 w 207"/>
                  <a:gd name="T69" fmla="*/ 4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7" h="193">
                    <a:moveTo>
                      <a:pt x="68" y="52"/>
                    </a:moveTo>
                    <a:cubicBezTo>
                      <a:pt x="66" y="43"/>
                      <a:pt x="67" y="37"/>
                      <a:pt x="69" y="34"/>
                    </a:cubicBezTo>
                    <a:cubicBezTo>
                      <a:pt x="71" y="31"/>
                      <a:pt x="76" y="28"/>
                      <a:pt x="83" y="27"/>
                    </a:cubicBezTo>
                    <a:cubicBezTo>
                      <a:pt x="94" y="26"/>
                      <a:pt x="103" y="26"/>
                      <a:pt x="110" y="30"/>
                    </a:cubicBezTo>
                    <a:cubicBezTo>
                      <a:pt x="117" y="34"/>
                      <a:pt x="121" y="40"/>
                      <a:pt x="122" y="48"/>
                    </a:cubicBezTo>
                    <a:cubicBezTo>
                      <a:pt x="124" y="57"/>
                      <a:pt x="121" y="65"/>
                      <a:pt x="115" y="71"/>
                    </a:cubicBezTo>
                    <a:cubicBezTo>
                      <a:pt x="108" y="76"/>
                      <a:pt x="97" y="81"/>
                      <a:pt x="82" y="83"/>
                    </a:cubicBezTo>
                    <a:cubicBezTo>
                      <a:pt x="80" y="83"/>
                      <a:pt x="78" y="84"/>
                      <a:pt x="77" y="84"/>
                    </a:cubicBezTo>
                    <a:cubicBezTo>
                      <a:pt x="76" y="84"/>
                      <a:pt x="74" y="84"/>
                      <a:pt x="73" y="84"/>
                    </a:cubicBezTo>
                    <a:lnTo>
                      <a:pt x="68" y="52"/>
                    </a:lnTo>
                    <a:close/>
                    <a:moveTo>
                      <a:pt x="4" y="40"/>
                    </a:moveTo>
                    <a:cubicBezTo>
                      <a:pt x="11" y="39"/>
                      <a:pt x="17" y="40"/>
                      <a:pt x="20" y="44"/>
                    </a:cubicBezTo>
                    <a:cubicBezTo>
                      <a:pt x="23" y="47"/>
                      <a:pt x="26" y="55"/>
                      <a:pt x="28" y="69"/>
                    </a:cubicBezTo>
                    <a:cubicBezTo>
                      <a:pt x="40" y="136"/>
                      <a:pt x="40" y="136"/>
                      <a:pt x="40" y="136"/>
                    </a:cubicBezTo>
                    <a:cubicBezTo>
                      <a:pt x="42" y="150"/>
                      <a:pt x="42" y="159"/>
                      <a:pt x="40" y="163"/>
                    </a:cubicBezTo>
                    <a:cubicBezTo>
                      <a:pt x="38" y="167"/>
                      <a:pt x="33" y="170"/>
                      <a:pt x="26" y="171"/>
                    </a:cubicBezTo>
                    <a:cubicBezTo>
                      <a:pt x="29" y="193"/>
                      <a:pt x="29" y="193"/>
                      <a:pt x="29" y="193"/>
                    </a:cubicBezTo>
                    <a:cubicBezTo>
                      <a:pt x="109" y="180"/>
                      <a:pt x="109" y="180"/>
                      <a:pt x="109" y="180"/>
                    </a:cubicBezTo>
                    <a:cubicBezTo>
                      <a:pt x="105" y="159"/>
                      <a:pt x="105" y="159"/>
                      <a:pt x="105" y="159"/>
                    </a:cubicBezTo>
                    <a:cubicBezTo>
                      <a:pt x="98" y="160"/>
                      <a:pt x="92" y="158"/>
                      <a:pt x="89" y="155"/>
                    </a:cubicBezTo>
                    <a:cubicBezTo>
                      <a:pt x="86" y="152"/>
                      <a:pt x="83" y="143"/>
                      <a:pt x="81" y="129"/>
                    </a:cubicBezTo>
                    <a:cubicBezTo>
                      <a:pt x="77" y="108"/>
                      <a:pt x="77" y="108"/>
                      <a:pt x="77" y="108"/>
                    </a:cubicBezTo>
                    <a:cubicBezTo>
                      <a:pt x="93" y="105"/>
                      <a:pt x="93" y="105"/>
                      <a:pt x="93" y="105"/>
                    </a:cubicBezTo>
                    <a:cubicBezTo>
                      <a:pt x="156" y="173"/>
                      <a:pt x="156" y="173"/>
                      <a:pt x="156" y="173"/>
                    </a:cubicBezTo>
                    <a:cubicBezTo>
                      <a:pt x="207" y="164"/>
                      <a:pt x="207" y="164"/>
                      <a:pt x="207" y="164"/>
                    </a:cubicBezTo>
                    <a:cubicBezTo>
                      <a:pt x="204" y="143"/>
                      <a:pt x="204" y="143"/>
                      <a:pt x="204" y="143"/>
                    </a:cubicBezTo>
                    <a:cubicBezTo>
                      <a:pt x="198" y="143"/>
                      <a:pt x="193" y="143"/>
                      <a:pt x="188" y="141"/>
                    </a:cubicBezTo>
                    <a:cubicBezTo>
                      <a:pt x="184" y="139"/>
                      <a:pt x="179" y="136"/>
                      <a:pt x="175" y="131"/>
                    </a:cubicBezTo>
                    <a:cubicBezTo>
                      <a:pt x="135" y="93"/>
                      <a:pt x="135" y="93"/>
                      <a:pt x="135" y="93"/>
                    </a:cubicBezTo>
                    <a:cubicBezTo>
                      <a:pt x="147" y="87"/>
                      <a:pt x="155" y="80"/>
                      <a:pt x="160" y="71"/>
                    </a:cubicBezTo>
                    <a:cubicBezTo>
                      <a:pt x="165" y="63"/>
                      <a:pt x="166" y="53"/>
                      <a:pt x="164" y="41"/>
                    </a:cubicBezTo>
                    <a:cubicBezTo>
                      <a:pt x="162" y="25"/>
                      <a:pt x="154" y="14"/>
                      <a:pt x="142" y="8"/>
                    </a:cubicBezTo>
                    <a:cubicBezTo>
                      <a:pt x="130" y="2"/>
                      <a:pt x="113" y="0"/>
                      <a:pt x="91" y="4"/>
                    </a:cubicBezTo>
                    <a:cubicBezTo>
                      <a:pt x="0" y="19"/>
                      <a:pt x="0" y="19"/>
                      <a:pt x="0" y="19"/>
                    </a:cubicBezTo>
                    <a:lnTo>
                      <a:pt x="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71" name="Freeform 26"/>
              <p:cNvSpPr>
                <a:spLocks noEditPoints="1"/>
              </p:cNvSpPr>
              <p:nvPr/>
            </p:nvSpPr>
            <p:spPr bwMode="auto">
              <a:xfrm>
                <a:off x="3665179" y="1221627"/>
                <a:ext cx="52450" cy="62372"/>
              </a:xfrm>
              <a:custGeom>
                <a:avLst/>
                <a:gdLst>
                  <a:gd name="T0" fmla="*/ 68 w 172"/>
                  <a:gd name="T1" fmla="*/ 90 h 204"/>
                  <a:gd name="T2" fmla="*/ 38 w 172"/>
                  <a:gd name="T3" fmla="*/ 101 h 204"/>
                  <a:gd name="T4" fmla="*/ 35 w 172"/>
                  <a:gd name="T5" fmla="*/ 48 h 204"/>
                  <a:gd name="T6" fmla="*/ 68 w 172"/>
                  <a:gd name="T7" fmla="*/ 90 h 204"/>
                  <a:gd name="T8" fmla="*/ 14 w 172"/>
                  <a:gd name="T9" fmla="*/ 146 h 204"/>
                  <a:gd name="T10" fmla="*/ 14 w 172"/>
                  <a:gd name="T11" fmla="*/ 149 h 204"/>
                  <a:gd name="T12" fmla="*/ 0 w 172"/>
                  <a:gd name="T13" fmla="*/ 184 h 204"/>
                  <a:gd name="T14" fmla="*/ 8 w 172"/>
                  <a:gd name="T15" fmla="*/ 204 h 204"/>
                  <a:gd name="T16" fmla="*/ 70 w 172"/>
                  <a:gd name="T17" fmla="*/ 180 h 204"/>
                  <a:gd name="T18" fmla="*/ 63 w 172"/>
                  <a:gd name="T19" fmla="*/ 160 h 204"/>
                  <a:gd name="T20" fmla="*/ 48 w 172"/>
                  <a:gd name="T21" fmla="*/ 163 h 204"/>
                  <a:gd name="T22" fmla="*/ 41 w 172"/>
                  <a:gd name="T23" fmla="*/ 155 h 204"/>
                  <a:gd name="T24" fmla="*/ 41 w 172"/>
                  <a:gd name="T25" fmla="*/ 153 h 204"/>
                  <a:gd name="T26" fmla="*/ 40 w 172"/>
                  <a:gd name="T27" fmla="*/ 150 h 204"/>
                  <a:gd name="T28" fmla="*/ 38 w 172"/>
                  <a:gd name="T29" fmla="*/ 125 h 204"/>
                  <a:gd name="T30" fmla="*/ 84 w 172"/>
                  <a:gd name="T31" fmla="*/ 107 h 204"/>
                  <a:gd name="T32" fmla="*/ 100 w 172"/>
                  <a:gd name="T33" fmla="*/ 127 h 204"/>
                  <a:gd name="T34" fmla="*/ 102 w 172"/>
                  <a:gd name="T35" fmla="*/ 130 h 204"/>
                  <a:gd name="T36" fmla="*/ 104 w 172"/>
                  <a:gd name="T37" fmla="*/ 134 h 204"/>
                  <a:gd name="T38" fmla="*/ 104 w 172"/>
                  <a:gd name="T39" fmla="*/ 142 h 204"/>
                  <a:gd name="T40" fmla="*/ 94 w 172"/>
                  <a:gd name="T41" fmla="*/ 149 h 204"/>
                  <a:gd name="T42" fmla="*/ 92 w 172"/>
                  <a:gd name="T43" fmla="*/ 149 h 204"/>
                  <a:gd name="T44" fmla="*/ 99 w 172"/>
                  <a:gd name="T45" fmla="*/ 169 h 204"/>
                  <a:gd name="T46" fmla="*/ 172 w 172"/>
                  <a:gd name="T47" fmla="*/ 141 h 204"/>
                  <a:gd name="T48" fmla="*/ 164 w 172"/>
                  <a:gd name="T49" fmla="*/ 121 h 204"/>
                  <a:gd name="T50" fmla="*/ 136 w 172"/>
                  <a:gd name="T51" fmla="*/ 107 h 204"/>
                  <a:gd name="T52" fmla="*/ 135 w 172"/>
                  <a:gd name="T53" fmla="*/ 106 h 204"/>
                  <a:gd name="T54" fmla="*/ 46 w 172"/>
                  <a:gd name="T55" fmla="*/ 0 h 204"/>
                  <a:gd name="T56" fmla="*/ 11 w 172"/>
                  <a:gd name="T57" fmla="*/ 13 h 204"/>
                  <a:gd name="T58" fmla="*/ 14 w 172"/>
                  <a:gd name="T59" fmla="*/ 14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2" h="204">
                    <a:moveTo>
                      <a:pt x="68" y="90"/>
                    </a:moveTo>
                    <a:cubicBezTo>
                      <a:pt x="38" y="101"/>
                      <a:pt x="38" y="101"/>
                      <a:pt x="38" y="101"/>
                    </a:cubicBezTo>
                    <a:cubicBezTo>
                      <a:pt x="35" y="48"/>
                      <a:pt x="35" y="48"/>
                      <a:pt x="35" y="48"/>
                    </a:cubicBezTo>
                    <a:lnTo>
                      <a:pt x="68" y="90"/>
                    </a:lnTo>
                    <a:close/>
                    <a:moveTo>
                      <a:pt x="14" y="146"/>
                    </a:moveTo>
                    <a:cubicBezTo>
                      <a:pt x="14" y="147"/>
                      <a:pt x="14" y="148"/>
                      <a:pt x="14" y="149"/>
                    </a:cubicBezTo>
                    <a:cubicBezTo>
                      <a:pt x="14" y="167"/>
                      <a:pt x="10" y="178"/>
                      <a:pt x="0" y="184"/>
                    </a:cubicBezTo>
                    <a:cubicBezTo>
                      <a:pt x="8" y="204"/>
                      <a:pt x="8" y="204"/>
                      <a:pt x="8" y="204"/>
                    </a:cubicBezTo>
                    <a:cubicBezTo>
                      <a:pt x="70" y="180"/>
                      <a:pt x="70" y="180"/>
                      <a:pt x="70" y="180"/>
                    </a:cubicBezTo>
                    <a:cubicBezTo>
                      <a:pt x="63" y="160"/>
                      <a:pt x="63" y="160"/>
                      <a:pt x="63" y="160"/>
                    </a:cubicBezTo>
                    <a:cubicBezTo>
                      <a:pt x="56" y="162"/>
                      <a:pt x="52" y="163"/>
                      <a:pt x="48" y="163"/>
                    </a:cubicBezTo>
                    <a:cubicBezTo>
                      <a:pt x="45" y="162"/>
                      <a:pt x="43" y="159"/>
                      <a:pt x="41" y="155"/>
                    </a:cubicBezTo>
                    <a:cubicBezTo>
                      <a:pt x="41" y="154"/>
                      <a:pt x="41" y="153"/>
                      <a:pt x="41" y="153"/>
                    </a:cubicBezTo>
                    <a:cubicBezTo>
                      <a:pt x="40" y="152"/>
                      <a:pt x="40" y="151"/>
                      <a:pt x="40" y="150"/>
                    </a:cubicBezTo>
                    <a:cubicBezTo>
                      <a:pt x="38" y="125"/>
                      <a:pt x="38" y="125"/>
                      <a:pt x="38" y="125"/>
                    </a:cubicBezTo>
                    <a:cubicBezTo>
                      <a:pt x="84" y="107"/>
                      <a:pt x="84" y="107"/>
                      <a:pt x="84" y="107"/>
                    </a:cubicBezTo>
                    <a:cubicBezTo>
                      <a:pt x="100" y="127"/>
                      <a:pt x="100" y="127"/>
                      <a:pt x="100" y="127"/>
                    </a:cubicBezTo>
                    <a:cubicBezTo>
                      <a:pt x="101" y="128"/>
                      <a:pt x="102" y="129"/>
                      <a:pt x="102" y="130"/>
                    </a:cubicBezTo>
                    <a:cubicBezTo>
                      <a:pt x="103" y="131"/>
                      <a:pt x="104" y="132"/>
                      <a:pt x="104" y="134"/>
                    </a:cubicBezTo>
                    <a:cubicBezTo>
                      <a:pt x="105" y="137"/>
                      <a:pt x="105" y="140"/>
                      <a:pt x="104" y="142"/>
                    </a:cubicBezTo>
                    <a:cubicBezTo>
                      <a:pt x="102" y="144"/>
                      <a:pt x="99" y="147"/>
                      <a:pt x="94" y="149"/>
                    </a:cubicBezTo>
                    <a:cubicBezTo>
                      <a:pt x="92" y="149"/>
                      <a:pt x="92" y="149"/>
                      <a:pt x="92" y="149"/>
                    </a:cubicBezTo>
                    <a:cubicBezTo>
                      <a:pt x="99" y="169"/>
                      <a:pt x="99" y="169"/>
                      <a:pt x="99" y="169"/>
                    </a:cubicBezTo>
                    <a:cubicBezTo>
                      <a:pt x="172" y="141"/>
                      <a:pt x="172" y="141"/>
                      <a:pt x="172" y="141"/>
                    </a:cubicBezTo>
                    <a:cubicBezTo>
                      <a:pt x="164" y="121"/>
                      <a:pt x="164" y="121"/>
                      <a:pt x="164" y="121"/>
                    </a:cubicBezTo>
                    <a:cubicBezTo>
                      <a:pt x="155" y="123"/>
                      <a:pt x="146" y="119"/>
                      <a:pt x="136" y="107"/>
                    </a:cubicBezTo>
                    <a:cubicBezTo>
                      <a:pt x="135" y="106"/>
                      <a:pt x="135" y="106"/>
                      <a:pt x="135" y="106"/>
                    </a:cubicBezTo>
                    <a:cubicBezTo>
                      <a:pt x="46" y="0"/>
                      <a:pt x="46" y="0"/>
                      <a:pt x="46" y="0"/>
                    </a:cubicBezTo>
                    <a:cubicBezTo>
                      <a:pt x="11" y="13"/>
                      <a:pt x="11" y="13"/>
                      <a:pt x="11" y="13"/>
                    </a:cubicBezTo>
                    <a:lnTo>
                      <a:pt x="1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72" name="Freeform 27"/>
              <p:cNvSpPr>
                <a:spLocks/>
              </p:cNvSpPr>
              <p:nvPr/>
            </p:nvSpPr>
            <p:spPr bwMode="auto">
              <a:xfrm>
                <a:off x="3694948" y="1198237"/>
                <a:ext cx="54576" cy="62372"/>
              </a:xfrm>
              <a:custGeom>
                <a:avLst/>
                <a:gdLst>
                  <a:gd name="T0" fmla="*/ 0 w 178"/>
                  <a:gd name="T1" fmla="*/ 61 h 205"/>
                  <a:gd name="T2" fmla="*/ 118 w 178"/>
                  <a:gd name="T3" fmla="*/ 0 h 205"/>
                  <a:gd name="T4" fmla="*/ 160 w 178"/>
                  <a:gd name="T5" fmla="*/ 39 h 205"/>
                  <a:gd name="T6" fmla="*/ 149 w 178"/>
                  <a:gd name="T7" fmla="*/ 52 h 205"/>
                  <a:gd name="T8" fmla="*/ 118 w 178"/>
                  <a:gd name="T9" fmla="*/ 36 h 205"/>
                  <a:gd name="T10" fmla="*/ 91 w 178"/>
                  <a:gd name="T11" fmla="*/ 41 h 205"/>
                  <a:gd name="T12" fmla="*/ 89 w 178"/>
                  <a:gd name="T13" fmla="*/ 42 h 205"/>
                  <a:gd name="T14" fmla="*/ 135 w 178"/>
                  <a:gd name="T15" fmla="*/ 129 h 205"/>
                  <a:gd name="T16" fmla="*/ 151 w 178"/>
                  <a:gd name="T17" fmla="*/ 151 h 205"/>
                  <a:gd name="T18" fmla="*/ 168 w 178"/>
                  <a:gd name="T19" fmla="*/ 149 h 205"/>
                  <a:gd name="T20" fmla="*/ 178 w 178"/>
                  <a:gd name="T21" fmla="*/ 168 h 205"/>
                  <a:gd name="T22" fmla="*/ 107 w 178"/>
                  <a:gd name="T23" fmla="*/ 205 h 205"/>
                  <a:gd name="T24" fmla="*/ 97 w 178"/>
                  <a:gd name="T25" fmla="*/ 186 h 205"/>
                  <a:gd name="T26" fmla="*/ 107 w 178"/>
                  <a:gd name="T27" fmla="*/ 174 h 205"/>
                  <a:gd name="T28" fmla="*/ 98 w 178"/>
                  <a:gd name="T29" fmla="*/ 149 h 205"/>
                  <a:gd name="T30" fmla="*/ 52 w 178"/>
                  <a:gd name="T31" fmla="*/ 61 h 205"/>
                  <a:gd name="T32" fmla="*/ 50 w 178"/>
                  <a:gd name="T33" fmla="*/ 62 h 205"/>
                  <a:gd name="T34" fmla="*/ 30 w 178"/>
                  <a:gd name="T35" fmla="*/ 82 h 205"/>
                  <a:gd name="T36" fmla="*/ 26 w 178"/>
                  <a:gd name="T37" fmla="*/ 116 h 205"/>
                  <a:gd name="T38" fmla="*/ 10 w 178"/>
                  <a:gd name="T39" fmla="*/ 117 h 205"/>
                  <a:gd name="T40" fmla="*/ 0 w 178"/>
                  <a:gd name="T41" fmla="*/ 6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8" h="205">
                    <a:moveTo>
                      <a:pt x="0" y="61"/>
                    </a:moveTo>
                    <a:cubicBezTo>
                      <a:pt x="118" y="0"/>
                      <a:pt x="118" y="0"/>
                      <a:pt x="118" y="0"/>
                    </a:cubicBezTo>
                    <a:cubicBezTo>
                      <a:pt x="160" y="39"/>
                      <a:pt x="160" y="39"/>
                      <a:pt x="160" y="39"/>
                    </a:cubicBezTo>
                    <a:cubicBezTo>
                      <a:pt x="149" y="52"/>
                      <a:pt x="149" y="52"/>
                      <a:pt x="149" y="52"/>
                    </a:cubicBezTo>
                    <a:cubicBezTo>
                      <a:pt x="137" y="43"/>
                      <a:pt x="127" y="38"/>
                      <a:pt x="118" y="36"/>
                    </a:cubicBezTo>
                    <a:cubicBezTo>
                      <a:pt x="109" y="34"/>
                      <a:pt x="100" y="36"/>
                      <a:pt x="91" y="41"/>
                    </a:cubicBezTo>
                    <a:cubicBezTo>
                      <a:pt x="89" y="42"/>
                      <a:pt x="89" y="42"/>
                      <a:pt x="89" y="42"/>
                    </a:cubicBezTo>
                    <a:cubicBezTo>
                      <a:pt x="135" y="129"/>
                      <a:pt x="135" y="129"/>
                      <a:pt x="135" y="129"/>
                    </a:cubicBezTo>
                    <a:cubicBezTo>
                      <a:pt x="142" y="141"/>
                      <a:pt x="147" y="149"/>
                      <a:pt x="151" y="151"/>
                    </a:cubicBezTo>
                    <a:cubicBezTo>
                      <a:pt x="155" y="153"/>
                      <a:pt x="161" y="152"/>
                      <a:pt x="168" y="149"/>
                    </a:cubicBezTo>
                    <a:cubicBezTo>
                      <a:pt x="178" y="168"/>
                      <a:pt x="178" y="168"/>
                      <a:pt x="178" y="168"/>
                    </a:cubicBezTo>
                    <a:cubicBezTo>
                      <a:pt x="107" y="205"/>
                      <a:pt x="107" y="205"/>
                      <a:pt x="107" y="205"/>
                    </a:cubicBezTo>
                    <a:cubicBezTo>
                      <a:pt x="97" y="186"/>
                      <a:pt x="97" y="186"/>
                      <a:pt x="97" y="186"/>
                    </a:cubicBezTo>
                    <a:cubicBezTo>
                      <a:pt x="103" y="182"/>
                      <a:pt x="107" y="178"/>
                      <a:pt x="107" y="174"/>
                    </a:cubicBezTo>
                    <a:cubicBezTo>
                      <a:pt x="108" y="169"/>
                      <a:pt x="105" y="161"/>
                      <a:pt x="98" y="149"/>
                    </a:cubicBezTo>
                    <a:cubicBezTo>
                      <a:pt x="52" y="61"/>
                      <a:pt x="52" y="61"/>
                      <a:pt x="52" y="61"/>
                    </a:cubicBezTo>
                    <a:cubicBezTo>
                      <a:pt x="50" y="62"/>
                      <a:pt x="50" y="62"/>
                      <a:pt x="50" y="62"/>
                    </a:cubicBezTo>
                    <a:cubicBezTo>
                      <a:pt x="40" y="67"/>
                      <a:pt x="34" y="74"/>
                      <a:pt x="30" y="82"/>
                    </a:cubicBezTo>
                    <a:cubicBezTo>
                      <a:pt x="27" y="90"/>
                      <a:pt x="25" y="101"/>
                      <a:pt x="26" y="116"/>
                    </a:cubicBezTo>
                    <a:cubicBezTo>
                      <a:pt x="10" y="117"/>
                      <a:pt x="10" y="117"/>
                      <a:pt x="10" y="117"/>
                    </a:cubicBezTo>
                    <a:lnTo>
                      <a:pt x="0"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73" name="Freeform 28"/>
              <p:cNvSpPr>
                <a:spLocks/>
              </p:cNvSpPr>
              <p:nvPr/>
            </p:nvSpPr>
            <p:spPr bwMode="auto">
              <a:xfrm>
                <a:off x="3736766" y="1180518"/>
                <a:ext cx="51741" cy="58120"/>
              </a:xfrm>
              <a:custGeom>
                <a:avLst/>
                <a:gdLst>
                  <a:gd name="T0" fmla="*/ 0 w 169"/>
                  <a:gd name="T1" fmla="*/ 46 h 192"/>
                  <a:gd name="T2" fmla="*/ 68 w 169"/>
                  <a:gd name="T3" fmla="*/ 0 h 192"/>
                  <a:gd name="T4" fmla="*/ 80 w 169"/>
                  <a:gd name="T5" fmla="*/ 18 h 192"/>
                  <a:gd name="T6" fmla="*/ 71 w 169"/>
                  <a:gd name="T7" fmla="*/ 32 h 192"/>
                  <a:gd name="T8" fmla="*/ 82 w 169"/>
                  <a:gd name="T9" fmla="*/ 56 h 192"/>
                  <a:gd name="T10" fmla="*/ 121 w 169"/>
                  <a:gd name="T11" fmla="*/ 112 h 192"/>
                  <a:gd name="T12" fmla="*/ 140 w 169"/>
                  <a:gd name="T13" fmla="*/ 132 h 192"/>
                  <a:gd name="T14" fmla="*/ 156 w 169"/>
                  <a:gd name="T15" fmla="*/ 128 h 192"/>
                  <a:gd name="T16" fmla="*/ 169 w 169"/>
                  <a:gd name="T17" fmla="*/ 146 h 192"/>
                  <a:gd name="T18" fmla="*/ 101 w 169"/>
                  <a:gd name="T19" fmla="*/ 192 h 192"/>
                  <a:gd name="T20" fmla="*/ 89 w 169"/>
                  <a:gd name="T21" fmla="*/ 174 h 192"/>
                  <a:gd name="T22" fmla="*/ 99 w 169"/>
                  <a:gd name="T23" fmla="*/ 160 h 192"/>
                  <a:gd name="T24" fmla="*/ 87 w 169"/>
                  <a:gd name="T25" fmla="*/ 136 h 192"/>
                  <a:gd name="T26" fmla="*/ 48 w 169"/>
                  <a:gd name="T27" fmla="*/ 80 h 192"/>
                  <a:gd name="T28" fmla="*/ 29 w 169"/>
                  <a:gd name="T29" fmla="*/ 60 h 192"/>
                  <a:gd name="T30" fmla="*/ 13 w 169"/>
                  <a:gd name="T31" fmla="*/ 64 h 192"/>
                  <a:gd name="T32" fmla="*/ 0 w 169"/>
                  <a:gd name="T33" fmla="*/ 4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192">
                    <a:moveTo>
                      <a:pt x="0" y="46"/>
                    </a:moveTo>
                    <a:cubicBezTo>
                      <a:pt x="68" y="0"/>
                      <a:pt x="68" y="0"/>
                      <a:pt x="68" y="0"/>
                    </a:cubicBezTo>
                    <a:cubicBezTo>
                      <a:pt x="80" y="18"/>
                      <a:pt x="80" y="18"/>
                      <a:pt x="80" y="18"/>
                    </a:cubicBezTo>
                    <a:cubicBezTo>
                      <a:pt x="74" y="23"/>
                      <a:pt x="71" y="28"/>
                      <a:pt x="71" y="32"/>
                    </a:cubicBezTo>
                    <a:cubicBezTo>
                      <a:pt x="71" y="37"/>
                      <a:pt x="75" y="45"/>
                      <a:pt x="82" y="56"/>
                    </a:cubicBezTo>
                    <a:cubicBezTo>
                      <a:pt x="121" y="112"/>
                      <a:pt x="121" y="112"/>
                      <a:pt x="121" y="112"/>
                    </a:cubicBezTo>
                    <a:cubicBezTo>
                      <a:pt x="129" y="124"/>
                      <a:pt x="135" y="130"/>
                      <a:pt x="140" y="132"/>
                    </a:cubicBezTo>
                    <a:cubicBezTo>
                      <a:pt x="144" y="133"/>
                      <a:pt x="150" y="132"/>
                      <a:pt x="156" y="128"/>
                    </a:cubicBezTo>
                    <a:cubicBezTo>
                      <a:pt x="169" y="146"/>
                      <a:pt x="169" y="146"/>
                      <a:pt x="169" y="146"/>
                    </a:cubicBezTo>
                    <a:cubicBezTo>
                      <a:pt x="101" y="192"/>
                      <a:pt x="101" y="192"/>
                      <a:pt x="101" y="192"/>
                    </a:cubicBezTo>
                    <a:cubicBezTo>
                      <a:pt x="89" y="174"/>
                      <a:pt x="89" y="174"/>
                      <a:pt x="89" y="174"/>
                    </a:cubicBezTo>
                    <a:cubicBezTo>
                      <a:pt x="95" y="169"/>
                      <a:pt x="98" y="165"/>
                      <a:pt x="99" y="160"/>
                    </a:cubicBezTo>
                    <a:cubicBezTo>
                      <a:pt x="99" y="155"/>
                      <a:pt x="95" y="147"/>
                      <a:pt x="87" y="136"/>
                    </a:cubicBezTo>
                    <a:cubicBezTo>
                      <a:pt x="48" y="80"/>
                      <a:pt x="48" y="80"/>
                      <a:pt x="48" y="80"/>
                    </a:cubicBezTo>
                    <a:cubicBezTo>
                      <a:pt x="40" y="68"/>
                      <a:pt x="34" y="62"/>
                      <a:pt x="29" y="60"/>
                    </a:cubicBezTo>
                    <a:cubicBezTo>
                      <a:pt x="25" y="59"/>
                      <a:pt x="19" y="60"/>
                      <a:pt x="13" y="64"/>
                    </a:cubicBezTo>
                    <a:lnTo>
                      <a:pt x="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74" name="Freeform 29"/>
              <p:cNvSpPr>
                <a:spLocks noEditPoints="1"/>
              </p:cNvSpPr>
              <p:nvPr/>
            </p:nvSpPr>
            <p:spPr bwMode="auto">
              <a:xfrm>
                <a:off x="3767243" y="1156419"/>
                <a:ext cx="56702" cy="58120"/>
              </a:xfrm>
              <a:custGeom>
                <a:avLst/>
                <a:gdLst>
                  <a:gd name="T0" fmla="*/ 87 w 186"/>
                  <a:gd name="T1" fmla="*/ 35 h 190"/>
                  <a:gd name="T2" fmla="*/ 127 w 186"/>
                  <a:gd name="T3" fmla="*/ 70 h 190"/>
                  <a:gd name="T4" fmla="*/ 149 w 186"/>
                  <a:gd name="T5" fmla="*/ 118 h 190"/>
                  <a:gd name="T6" fmla="*/ 135 w 186"/>
                  <a:gd name="T7" fmla="*/ 151 h 190"/>
                  <a:gd name="T8" fmla="*/ 99 w 186"/>
                  <a:gd name="T9" fmla="*/ 154 h 190"/>
                  <a:gd name="T10" fmla="*/ 59 w 186"/>
                  <a:gd name="T11" fmla="*/ 120 h 190"/>
                  <a:gd name="T12" fmla="*/ 37 w 186"/>
                  <a:gd name="T13" fmla="*/ 72 h 190"/>
                  <a:gd name="T14" fmla="*/ 51 w 186"/>
                  <a:gd name="T15" fmla="*/ 39 h 190"/>
                  <a:gd name="T16" fmla="*/ 87 w 186"/>
                  <a:gd name="T17" fmla="*/ 35 h 190"/>
                  <a:gd name="T18" fmla="*/ 2 w 186"/>
                  <a:gd name="T19" fmla="*/ 79 h 190"/>
                  <a:gd name="T20" fmla="*/ 23 w 186"/>
                  <a:gd name="T21" fmla="*/ 146 h 190"/>
                  <a:gd name="T22" fmla="*/ 83 w 186"/>
                  <a:gd name="T23" fmla="*/ 186 h 190"/>
                  <a:gd name="T24" fmla="*/ 149 w 186"/>
                  <a:gd name="T25" fmla="*/ 169 h 190"/>
                  <a:gd name="T26" fmla="*/ 184 w 186"/>
                  <a:gd name="T27" fmla="*/ 111 h 190"/>
                  <a:gd name="T28" fmla="*/ 163 w 186"/>
                  <a:gd name="T29" fmla="*/ 44 h 190"/>
                  <a:gd name="T30" fmla="*/ 103 w 186"/>
                  <a:gd name="T31" fmla="*/ 4 h 190"/>
                  <a:gd name="T32" fmla="*/ 37 w 186"/>
                  <a:gd name="T33" fmla="*/ 21 h 190"/>
                  <a:gd name="T34" fmla="*/ 2 w 186"/>
                  <a:gd name="T35" fmla="*/ 7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190">
                    <a:moveTo>
                      <a:pt x="87" y="35"/>
                    </a:moveTo>
                    <a:cubicBezTo>
                      <a:pt x="100" y="41"/>
                      <a:pt x="113" y="52"/>
                      <a:pt x="127" y="70"/>
                    </a:cubicBezTo>
                    <a:cubicBezTo>
                      <a:pt x="140" y="88"/>
                      <a:pt x="147" y="104"/>
                      <a:pt x="149" y="118"/>
                    </a:cubicBezTo>
                    <a:cubicBezTo>
                      <a:pt x="150" y="132"/>
                      <a:pt x="146" y="143"/>
                      <a:pt x="135" y="151"/>
                    </a:cubicBezTo>
                    <a:cubicBezTo>
                      <a:pt x="125" y="159"/>
                      <a:pt x="112" y="160"/>
                      <a:pt x="99" y="154"/>
                    </a:cubicBezTo>
                    <a:cubicBezTo>
                      <a:pt x="86" y="149"/>
                      <a:pt x="73" y="138"/>
                      <a:pt x="59" y="120"/>
                    </a:cubicBezTo>
                    <a:cubicBezTo>
                      <a:pt x="46" y="102"/>
                      <a:pt x="38" y="86"/>
                      <a:pt x="37" y="72"/>
                    </a:cubicBezTo>
                    <a:cubicBezTo>
                      <a:pt x="35" y="58"/>
                      <a:pt x="40" y="47"/>
                      <a:pt x="51" y="39"/>
                    </a:cubicBezTo>
                    <a:cubicBezTo>
                      <a:pt x="61" y="31"/>
                      <a:pt x="73" y="30"/>
                      <a:pt x="87" y="35"/>
                    </a:cubicBezTo>
                    <a:close/>
                    <a:moveTo>
                      <a:pt x="2" y="79"/>
                    </a:moveTo>
                    <a:cubicBezTo>
                      <a:pt x="0" y="102"/>
                      <a:pt x="7" y="124"/>
                      <a:pt x="23" y="146"/>
                    </a:cubicBezTo>
                    <a:cubicBezTo>
                      <a:pt x="40" y="169"/>
                      <a:pt x="60" y="182"/>
                      <a:pt x="83" y="186"/>
                    </a:cubicBezTo>
                    <a:cubicBezTo>
                      <a:pt x="106" y="190"/>
                      <a:pt x="128" y="184"/>
                      <a:pt x="149" y="169"/>
                    </a:cubicBezTo>
                    <a:cubicBezTo>
                      <a:pt x="170" y="154"/>
                      <a:pt x="181" y="135"/>
                      <a:pt x="184" y="111"/>
                    </a:cubicBezTo>
                    <a:cubicBezTo>
                      <a:pt x="186" y="89"/>
                      <a:pt x="179" y="66"/>
                      <a:pt x="163" y="44"/>
                    </a:cubicBezTo>
                    <a:cubicBezTo>
                      <a:pt x="146" y="22"/>
                      <a:pt x="126" y="8"/>
                      <a:pt x="103" y="4"/>
                    </a:cubicBezTo>
                    <a:cubicBezTo>
                      <a:pt x="80" y="0"/>
                      <a:pt x="58" y="6"/>
                      <a:pt x="37" y="21"/>
                    </a:cubicBezTo>
                    <a:cubicBezTo>
                      <a:pt x="16" y="36"/>
                      <a:pt x="5" y="56"/>
                      <a:pt x="2"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75" name="Freeform 30"/>
              <p:cNvSpPr>
                <a:spLocks noEditPoints="1"/>
              </p:cNvSpPr>
              <p:nvPr/>
            </p:nvSpPr>
            <p:spPr bwMode="auto">
              <a:xfrm>
                <a:off x="3848044" y="1055773"/>
                <a:ext cx="58120" cy="55285"/>
              </a:xfrm>
              <a:custGeom>
                <a:avLst/>
                <a:gdLst>
                  <a:gd name="T0" fmla="*/ 62 w 193"/>
                  <a:gd name="T1" fmla="*/ 42 h 184"/>
                  <a:gd name="T2" fmla="*/ 114 w 193"/>
                  <a:gd name="T3" fmla="*/ 54 h 184"/>
                  <a:gd name="T4" fmla="*/ 156 w 193"/>
                  <a:gd name="T5" fmla="*/ 86 h 184"/>
                  <a:gd name="T6" fmla="*/ 160 w 193"/>
                  <a:gd name="T7" fmla="*/ 122 h 184"/>
                  <a:gd name="T8" fmla="*/ 130 w 193"/>
                  <a:gd name="T9" fmla="*/ 142 h 184"/>
                  <a:gd name="T10" fmla="*/ 78 w 193"/>
                  <a:gd name="T11" fmla="*/ 130 h 184"/>
                  <a:gd name="T12" fmla="*/ 36 w 193"/>
                  <a:gd name="T13" fmla="*/ 98 h 184"/>
                  <a:gd name="T14" fmla="*/ 32 w 193"/>
                  <a:gd name="T15" fmla="*/ 62 h 184"/>
                  <a:gd name="T16" fmla="*/ 62 w 193"/>
                  <a:gd name="T17" fmla="*/ 42 h 184"/>
                  <a:gd name="T18" fmla="*/ 8 w 193"/>
                  <a:gd name="T19" fmla="*/ 120 h 184"/>
                  <a:gd name="T20" fmla="*/ 59 w 193"/>
                  <a:gd name="T21" fmla="*/ 170 h 184"/>
                  <a:gd name="T22" fmla="*/ 130 w 193"/>
                  <a:gd name="T23" fmla="*/ 177 h 184"/>
                  <a:gd name="T24" fmla="*/ 180 w 193"/>
                  <a:gd name="T25" fmla="*/ 132 h 184"/>
                  <a:gd name="T26" fmla="*/ 184 w 193"/>
                  <a:gd name="T27" fmla="*/ 65 h 184"/>
                  <a:gd name="T28" fmla="*/ 133 w 193"/>
                  <a:gd name="T29" fmla="*/ 14 h 184"/>
                  <a:gd name="T30" fmla="*/ 62 w 193"/>
                  <a:gd name="T31" fmla="*/ 7 h 184"/>
                  <a:gd name="T32" fmla="*/ 12 w 193"/>
                  <a:gd name="T33" fmla="*/ 53 h 184"/>
                  <a:gd name="T34" fmla="*/ 8 w 193"/>
                  <a:gd name="T35" fmla="*/ 12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84">
                    <a:moveTo>
                      <a:pt x="62" y="42"/>
                    </a:moveTo>
                    <a:cubicBezTo>
                      <a:pt x="77" y="41"/>
                      <a:pt x="94" y="45"/>
                      <a:pt x="114" y="54"/>
                    </a:cubicBezTo>
                    <a:cubicBezTo>
                      <a:pt x="134" y="64"/>
                      <a:pt x="148" y="74"/>
                      <a:pt x="156" y="86"/>
                    </a:cubicBezTo>
                    <a:cubicBezTo>
                      <a:pt x="164" y="98"/>
                      <a:pt x="166" y="110"/>
                      <a:pt x="160" y="122"/>
                    </a:cubicBezTo>
                    <a:cubicBezTo>
                      <a:pt x="154" y="134"/>
                      <a:pt x="144" y="140"/>
                      <a:pt x="130" y="142"/>
                    </a:cubicBezTo>
                    <a:cubicBezTo>
                      <a:pt x="115" y="143"/>
                      <a:pt x="98" y="139"/>
                      <a:pt x="78" y="130"/>
                    </a:cubicBezTo>
                    <a:cubicBezTo>
                      <a:pt x="58" y="120"/>
                      <a:pt x="43" y="110"/>
                      <a:pt x="36" y="98"/>
                    </a:cubicBezTo>
                    <a:cubicBezTo>
                      <a:pt x="27" y="86"/>
                      <a:pt x="26" y="74"/>
                      <a:pt x="32" y="62"/>
                    </a:cubicBezTo>
                    <a:cubicBezTo>
                      <a:pt x="38" y="50"/>
                      <a:pt x="48" y="44"/>
                      <a:pt x="62" y="42"/>
                    </a:cubicBezTo>
                    <a:close/>
                    <a:moveTo>
                      <a:pt x="8" y="120"/>
                    </a:moveTo>
                    <a:cubicBezTo>
                      <a:pt x="17" y="141"/>
                      <a:pt x="34" y="158"/>
                      <a:pt x="59" y="170"/>
                    </a:cubicBezTo>
                    <a:cubicBezTo>
                      <a:pt x="84" y="182"/>
                      <a:pt x="108" y="184"/>
                      <a:pt x="130" y="177"/>
                    </a:cubicBezTo>
                    <a:cubicBezTo>
                      <a:pt x="153" y="170"/>
                      <a:pt x="170" y="155"/>
                      <a:pt x="180" y="132"/>
                    </a:cubicBezTo>
                    <a:cubicBezTo>
                      <a:pt x="191" y="108"/>
                      <a:pt x="193" y="86"/>
                      <a:pt x="184" y="65"/>
                    </a:cubicBezTo>
                    <a:cubicBezTo>
                      <a:pt x="175" y="43"/>
                      <a:pt x="158" y="26"/>
                      <a:pt x="133" y="14"/>
                    </a:cubicBezTo>
                    <a:cubicBezTo>
                      <a:pt x="108" y="2"/>
                      <a:pt x="84" y="0"/>
                      <a:pt x="62" y="7"/>
                    </a:cubicBezTo>
                    <a:cubicBezTo>
                      <a:pt x="39" y="14"/>
                      <a:pt x="23" y="30"/>
                      <a:pt x="12" y="53"/>
                    </a:cubicBezTo>
                    <a:cubicBezTo>
                      <a:pt x="1" y="76"/>
                      <a:pt x="0" y="98"/>
                      <a:pt x="8"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76" name="Freeform 31"/>
              <p:cNvSpPr>
                <a:spLocks/>
              </p:cNvSpPr>
              <p:nvPr/>
            </p:nvSpPr>
            <p:spPr bwMode="auto">
              <a:xfrm>
                <a:off x="3863637" y="1006867"/>
                <a:ext cx="59537" cy="57411"/>
              </a:xfrm>
              <a:custGeom>
                <a:avLst/>
                <a:gdLst>
                  <a:gd name="T0" fmla="*/ 0 w 195"/>
                  <a:gd name="T1" fmla="*/ 132 h 189"/>
                  <a:gd name="T2" fmla="*/ 44 w 195"/>
                  <a:gd name="T3" fmla="*/ 6 h 189"/>
                  <a:gd name="T4" fmla="*/ 100 w 195"/>
                  <a:gd name="T5" fmla="*/ 0 h 189"/>
                  <a:gd name="T6" fmla="*/ 103 w 195"/>
                  <a:gd name="T7" fmla="*/ 16 h 189"/>
                  <a:gd name="T8" fmla="*/ 67 w 195"/>
                  <a:gd name="T9" fmla="*/ 33 h 189"/>
                  <a:gd name="T10" fmla="*/ 47 w 195"/>
                  <a:gd name="T11" fmla="*/ 61 h 189"/>
                  <a:gd name="T12" fmla="*/ 46 w 195"/>
                  <a:gd name="T13" fmla="*/ 78 h 189"/>
                  <a:gd name="T14" fmla="*/ 62 w 195"/>
                  <a:gd name="T15" fmla="*/ 88 h 189"/>
                  <a:gd name="T16" fmla="*/ 85 w 195"/>
                  <a:gd name="T17" fmla="*/ 96 h 189"/>
                  <a:gd name="T18" fmla="*/ 88 w 195"/>
                  <a:gd name="T19" fmla="*/ 89 h 189"/>
                  <a:gd name="T20" fmla="*/ 89 w 195"/>
                  <a:gd name="T21" fmla="*/ 69 h 189"/>
                  <a:gd name="T22" fmla="*/ 69 w 195"/>
                  <a:gd name="T23" fmla="*/ 57 h 189"/>
                  <a:gd name="T24" fmla="*/ 74 w 195"/>
                  <a:gd name="T25" fmla="*/ 43 h 189"/>
                  <a:gd name="T26" fmla="*/ 153 w 195"/>
                  <a:gd name="T27" fmla="*/ 69 h 189"/>
                  <a:gd name="T28" fmla="*/ 148 w 195"/>
                  <a:gd name="T29" fmla="*/ 84 h 189"/>
                  <a:gd name="T30" fmla="*/ 124 w 195"/>
                  <a:gd name="T31" fmla="*/ 83 h 189"/>
                  <a:gd name="T32" fmla="*/ 111 w 195"/>
                  <a:gd name="T33" fmla="*/ 97 h 189"/>
                  <a:gd name="T34" fmla="*/ 109 w 195"/>
                  <a:gd name="T35" fmla="*/ 104 h 189"/>
                  <a:gd name="T36" fmla="*/ 137 w 195"/>
                  <a:gd name="T37" fmla="*/ 114 h 189"/>
                  <a:gd name="T38" fmla="*/ 164 w 195"/>
                  <a:gd name="T39" fmla="*/ 118 h 189"/>
                  <a:gd name="T40" fmla="*/ 174 w 195"/>
                  <a:gd name="T41" fmla="*/ 105 h 189"/>
                  <a:gd name="T42" fmla="*/ 195 w 195"/>
                  <a:gd name="T43" fmla="*/ 113 h 189"/>
                  <a:gd name="T44" fmla="*/ 169 w 195"/>
                  <a:gd name="T45" fmla="*/ 189 h 189"/>
                  <a:gd name="T46" fmla="*/ 148 w 195"/>
                  <a:gd name="T47" fmla="*/ 182 h 189"/>
                  <a:gd name="T48" fmla="*/ 147 w 195"/>
                  <a:gd name="T49" fmla="*/ 166 h 189"/>
                  <a:gd name="T50" fmla="*/ 123 w 195"/>
                  <a:gd name="T51" fmla="*/ 153 h 189"/>
                  <a:gd name="T52" fmla="*/ 58 w 195"/>
                  <a:gd name="T53" fmla="*/ 131 h 189"/>
                  <a:gd name="T54" fmla="*/ 32 w 195"/>
                  <a:gd name="T55" fmla="*/ 126 h 189"/>
                  <a:gd name="T56" fmla="*/ 21 w 195"/>
                  <a:gd name="T57" fmla="*/ 139 h 189"/>
                  <a:gd name="T58" fmla="*/ 0 w 195"/>
                  <a:gd name="T59" fmla="*/ 13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89">
                    <a:moveTo>
                      <a:pt x="0" y="132"/>
                    </a:moveTo>
                    <a:cubicBezTo>
                      <a:pt x="44" y="6"/>
                      <a:pt x="44" y="6"/>
                      <a:pt x="44" y="6"/>
                    </a:cubicBezTo>
                    <a:cubicBezTo>
                      <a:pt x="100" y="0"/>
                      <a:pt x="100" y="0"/>
                      <a:pt x="100" y="0"/>
                    </a:cubicBezTo>
                    <a:cubicBezTo>
                      <a:pt x="103" y="16"/>
                      <a:pt x="103" y="16"/>
                      <a:pt x="103" y="16"/>
                    </a:cubicBezTo>
                    <a:cubicBezTo>
                      <a:pt x="88" y="20"/>
                      <a:pt x="76" y="25"/>
                      <a:pt x="67" y="33"/>
                    </a:cubicBezTo>
                    <a:cubicBezTo>
                      <a:pt x="58" y="40"/>
                      <a:pt x="51" y="50"/>
                      <a:pt x="47" y="61"/>
                    </a:cubicBezTo>
                    <a:cubicBezTo>
                      <a:pt x="45" y="69"/>
                      <a:pt x="44" y="75"/>
                      <a:pt x="46" y="78"/>
                    </a:cubicBezTo>
                    <a:cubicBezTo>
                      <a:pt x="48" y="82"/>
                      <a:pt x="53" y="85"/>
                      <a:pt x="62" y="88"/>
                    </a:cubicBezTo>
                    <a:cubicBezTo>
                      <a:pt x="85" y="96"/>
                      <a:pt x="85" y="96"/>
                      <a:pt x="85" y="96"/>
                    </a:cubicBezTo>
                    <a:cubicBezTo>
                      <a:pt x="88" y="89"/>
                      <a:pt x="88" y="89"/>
                      <a:pt x="88" y="89"/>
                    </a:cubicBezTo>
                    <a:cubicBezTo>
                      <a:pt x="91" y="80"/>
                      <a:pt x="91" y="74"/>
                      <a:pt x="89" y="69"/>
                    </a:cubicBezTo>
                    <a:cubicBezTo>
                      <a:pt x="86" y="65"/>
                      <a:pt x="80" y="61"/>
                      <a:pt x="69" y="57"/>
                    </a:cubicBezTo>
                    <a:cubicBezTo>
                      <a:pt x="74" y="43"/>
                      <a:pt x="74" y="43"/>
                      <a:pt x="74" y="43"/>
                    </a:cubicBezTo>
                    <a:cubicBezTo>
                      <a:pt x="153" y="69"/>
                      <a:pt x="153" y="69"/>
                      <a:pt x="153" y="69"/>
                    </a:cubicBezTo>
                    <a:cubicBezTo>
                      <a:pt x="148" y="84"/>
                      <a:pt x="148" y="84"/>
                      <a:pt x="148" y="84"/>
                    </a:cubicBezTo>
                    <a:cubicBezTo>
                      <a:pt x="138" y="81"/>
                      <a:pt x="130" y="81"/>
                      <a:pt x="124" y="83"/>
                    </a:cubicBezTo>
                    <a:cubicBezTo>
                      <a:pt x="118" y="85"/>
                      <a:pt x="114" y="90"/>
                      <a:pt x="111" y="97"/>
                    </a:cubicBezTo>
                    <a:cubicBezTo>
                      <a:pt x="109" y="104"/>
                      <a:pt x="109" y="104"/>
                      <a:pt x="109" y="104"/>
                    </a:cubicBezTo>
                    <a:cubicBezTo>
                      <a:pt x="137" y="114"/>
                      <a:pt x="137" y="114"/>
                      <a:pt x="137" y="114"/>
                    </a:cubicBezTo>
                    <a:cubicBezTo>
                      <a:pt x="150" y="118"/>
                      <a:pt x="159" y="120"/>
                      <a:pt x="164" y="118"/>
                    </a:cubicBezTo>
                    <a:cubicBezTo>
                      <a:pt x="168" y="117"/>
                      <a:pt x="172" y="113"/>
                      <a:pt x="174" y="105"/>
                    </a:cubicBezTo>
                    <a:cubicBezTo>
                      <a:pt x="195" y="113"/>
                      <a:pt x="195" y="113"/>
                      <a:pt x="195" y="113"/>
                    </a:cubicBezTo>
                    <a:cubicBezTo>
                      <a:pt x="169" y="189"/>
                      <a:pt x="169" y="189"/>
                      <a:pt x="169" y="189"/>
                    </a:cubicBezTo>
                    <a:cubicBezTo>
                      <a:pt x="148" y="182"/>
                      <a:pt x="148" y="182"/>
                      <a:pt x="148" y="182"/>
                    </a:cubicBezTo>
                    <a:cubicBezTo>
                      <a:pt x="150" y="175"/>
                      <a:pt x="150" y="169"/>
                      <a:pt x="147" y="166"/>
                    </a:cubicBezTo>
                    <a:cubicBezTo>
                      <a:pt x="145" y="162"/>
                      <a:pt x="137" y="158"/>
                      <a:pt x="123" y="153"/>
                    </a:cubicBezTo>
                    <a:cubicBezTo>
                      <a:pt x="58" y="131"/>
                      <a:pt x="58" y="131"/>
                      <a:pt x="58" y="131"/>
                    </a:cubicBezTo>
                    <a:cubicBezTo>
                      <a:pt x="45" y="126"/>
                      <a:pt x="36" y="125"/>
                      <a:pt x="32" y="126"/>
                    </a:cubicBezTo>
                    <a:cubicBezTo>
                      <a:pt x="28" y="128"/>
                      <a:pt x="24" y="132"/>
                      <a:pt x="21" y="139"/>
                    </a:cubicBezTo>
                    <a:lnTo>
                      <a:pt x="0"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77" name="Freeform 32"/>
              <p:cNvSpPr>
                <a:spLocks/>
              </p:cNvSpPr>
              <p:nvPr/>
            </p:nvSpPr>
            <p:spPr bwMode="auto">
              <a:xfrm>
                <a:off x="3884900" y="940951"/>
                <a:ext cx="57411" cy="49614"/>
              </a:xfrm>
              <a:custGeom>
                <a:avLst/>
                <a:gdLst>
                  <a:gd name="T0" fmla="*/ 20 w 191"/>
                  <a:gd name="T1" fmla="*/ 29 h 163"/>
                  <a:gd name="T2" fmla="*/ 9 w 191"/>
                  <a:gd name="T3" fmla="*/ 25 h 163"/>
                  <a:gd name="T4" fmla="*/ 11 w 191"/>
                  <a:gd name="T5" fmla="*/ 12 h 163"/>
                  <a:gd name="T6" fmla="*/ 79 w 191"/>
                  <a:gd name="T7" fmla="*/ 0 h 163"/>
                  <a:gd name="T8" fmla="*/ 82 w 191"/>
                  <a:gd name="T9" fmla="*/ 18 h 163"/>
                  <a:gd name="T10" fmla="*/ 44 w 191"/>
                  <a:gd name="T11" fmla="*/ 36 h 163"/>
                  <a:gd name="T12" fmla="*/ 27 w 191"/>
                  <a:gd name="T13" fmla="*/ 63 h 163"/>
                  <a:gd name="T14" fmla="*/ 41 w 191"/>
                  <a:gd name="T15" fmla="*/ 97 h 163"/>
                  <a:gd name="T16" fmla="*/ 89 w 191"/>
                  <a:gd name="T17" fmla="*/ 116 h 163"/>
                  <a:gd name="T18" fmla="*/ 141 w 191"/>
                  <a:gd name="T19" fmla="*/ 110 h 163"/>
                  <a:gd name="T20" fmla="*/ 163 w 191"/>
                  <a:gd name="T21" fmla="*/ 79 h 163"/>
                  <a:gd name="T22" fmla="*/ 157 w 191"/>
                  <a:gd name="T23" fmla="*/ 48 h 163"/>
                  <a:gd name="T24" fmla="*/ 131 w 191"/>
                  <a:gd name="T25" fmla="*/ 21 h 163"/>
                  <a:gd name="T26" fmla="*/ 143 w 191"/>
                  <a:gd name="T27" fmla="*/ 3 h 163"/>
                  <a:gd name="T28" fmla="*/ 181 w 191"/>
                  <a:gd name="T29" fmla="*/ 40 h 163"/>
                  <a:gd name="T30" fmla="*/ 188 w 191"/>
                  <a:gd name="T31" fmla="*/ 88 h 163"/>
                  <a:gd name="T32" fmla="*/ 154 w 191"/>
                  <a:gd name="T33" fmla="*/ 145 h 163"/>
                  <a:gd name="T34" fmla="*/ 83 w 191"/>
                  <a:gd name="T35" fmla="*/ 159 h 163"/>
                  <a:gd name="T36" fmla="*/ 21 w 191"/>
                  <a:gd name="T37" fmla="*/ 127 h 163"/>
                  <a:gd name="T38" fmla="*/ 3 w 191"/>
                  <a:gd name="T39" fmla="*/ 65 h 163"/>
                  <a:gd name="T40" fmla="*/ 8 w 191"/>
                  <a:gd name="T41" fmla="*/ 47 h 163"/>
                  <a:gd name="T42" fmla="*/ 20 w 191"/>
                  <a:gd name="T43" fmla="*/ 2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1" h="163">
                    <a:moveTo>
                      <a:pt x="20" y="29"/>
                    </a:moveTo>
                    <a:cubicBezTo>
                      <a:pt x="9" y="25"/>
                      <a:pt x="9" y="25"/>
                      <a:pt x="9" y="25"/>
                    </a:cubicBezTo>
                    <a:cubicBezTo>
                      <a:pt x="11" y="12"/>
                      <a:pt x="11" y="12"/>
                      <a:pt x="11" y="12"/>
                    </a:cubicBezTo>
                    <a:cubicBezTo>
                      <a:pt x="79" y="0"/>
                      <a:pt x="79" y="0"/>
                      <a:pt x="79" y="0"/>
                    </a:cubicBezTo>
                    <a:cubicBezTo>
                      <a:pt x="82" y="18"/>
                      <a:pt x="82" y="18"/>
                      <a:pt x="82" y="18"/>
                    </a:cubicBezTo>
                    <a:cubicBezTo>
                      <a:pt x="66" y="22"/>
                      <a:pt x="54" y="28"/>
                      <a:pt x="44" y="36"/>
                    </a:cubicBezTo>
                    <a:cubicBezTo>
                      <a:pt x="34" y="44"/>
                      <a:pt x="28" y="53"/>
                      <a:pt x="27" y="63"/>
                    </a:cubicBezTo>
                    <a:cubicBezTo>
                      <a:pt x="25" y="77"/>
                      <a:pt x="30" y="88"/>
                      <a:pt x="41" y="97"/>
                    </a:cubicBezTo>
                    <a:cubicBezTo>
                      <a:pt x="52" y="107"/>
                      <a:pt x="69" y="113"/>
                      <a:pt x="89" y="116"/>
                    </a:cubicBezTo>
                    <a:cubicBezTo>
                      <a:pt x="111" y="118"/>
                      <a:pt x="128" y="116"/>
                      <a:pt x="141" y="110"/>
                    </a:cubicBezTo>
                    <a:cubicBezTo>
                      <a:pt x="154" y="103"/>
                      <a:pt x="162" y="93"/>
                      <a:pt x="163" y="79"/>
                    </a:cubicBezTo>
                    <a:cubicBezTo>
                      <a:pt x="165" y="69"/>
                      <a:pt x="163" y="59"/>
                      <a:pt x="157" y="48"/>
                    </a:cubicBezTo>
                    <a:cubicBezTo>
                      <a:pt x="151" y="38"/>
                      <a:pt x="142" y="28"/>
                      <a:pt x="131" y="21"/>
                    </a:cubicBezTo>
                    <a:cubicBezTo>
                      <a:pt x="143" y="3"/>
                      <a:pt x="143" y="3"/>
                      <a:pt x="143" y="3"/>
                    </a:cubicBezTo>
                    <a:cubicBezTo>
                      <a:pt x="161" y="14"/>
                      <a:pt x="173" y="26"/>
                      <a:pt x="181" y="40"/>
                    </a:cubicBezTo>
                    <a:cubicBezTo>
                      <a:pt x="188" y="55"/>
                      <a:pt x="191" y="71"/>
                      <a:pt x="188" y="88"/>
                    </a:cubicBezTo>
                    <a:cubicBezTo>
                      <a:pt x="185" y="113"/>
                      <a:pt x="174" y="132"/>
                      <a:pt x="154" y="145"/>
                    </a:cubicBezTo>
                    <a:cubicBezTo>
                      <a:pt x="135" y="158"/>
                      <a:pt x="112" y="163"/>
                      <a:pt x="83" y="159"/>
                    </a:cubicBezTo>
                    <a:cubicBezTo>
                      <a:pt x="57" y="156"/>
                      <a:pt x="36" y="145"/>
                      <a:pt x="21" y="127"/>
                    </a:cubicBezTo>
                    <a:cubicBezTo>
                      <a:pt x="6" y="110"/>
                      <a:pt x="0" y="89"/>
                      <a:pt x="3" y="65"/>
                    </a:cubicBezTo>
                    <a:cubicBezTo>
                      <a:pt x="3" y="59"/>
                      <a:pt x="5" y="53"/>
                      <a:pt x="8" y="47"/>
                    </a:cubicBezTo>
                    <a:cubicBezTo>
                      <a:pt x="11" y="41"/>
                      <a:pt x="15" y="35"/>
                      <a:pt x="2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78" name="Freeform 33"/>
              <p:cNvSpPr>
                <a:spLocks/>
              </p:cNvSpPr>
              <p:nvPr/>
            </p:nvSpPr>
            <p:spPr bwMode="auto">
              <a:xfrm>
                <a:off x="3885609" y="882831"/>
                <a:ext cx="55993" cy="56702"/>
              </a:xfrm>
              <a:custGeom>
                <a:avLst/>
                <a:gdLst>
                  <a:gd name="T0" fmla="*/ 7 w 185"/>
                  <a:gd name="T1" fmla="*/ 188 h 188"/>
                  <a:gd name="T2" fmla="*/ 4 w 185"/>
                  <a:gd name="T3" fmla="*/ 109 h 188"/>
                  <a:gd name="T4" fmla="*/ 25 w 185"/>
                  <a:gd name="T5" fmla="*/ 108 h 188"/>
                  <a:gd name="T6" fmla="*/ 32 w 185"/>
                  <a:gd name="T7" fmla="*/ 123 h 188"/>
                  <a:gd name="T8" fmla="*/ 59 w 185"/>
                  <a:gd name="T9" fmla="*/ 126 h 188"/>
                  <a:gd name="T10" fmla="*/ 77 w 185"/>
                  <a:gd name="T11" fmla="*/ 125 h 188"/>
                  <a:gd name="T12" fmla="*/ 74 w 185"/>
                  <a:gd name="T13" fmla="*/ 65 h 188"/>
                  <a:gd name="T14" fmla="*/ 56 w 185"/>
                  <a:gd name="T15" fmla="*/ 66 h 188"/>
                  <a:gd name="T16" fmla="*/ 29 w 185"/>
                  <a:gd name="T17" fmla="*/ 71 h 188"/>
                  <a:gd name="T18" fmla="*/ 24 w 185"/>
                  <a:gd name="T19" fmla="*/ 86 h 188"/>
                  <a:gd name="T20" fmla="*/ 3 w 185"/>
                  <a:gd name="T21" fmla="*/ 87 h 188"/>
                  <a:gd name="T22" fmla="*/ 0 w 185"/>
                  <a:gd name="T23" fmla="*/ 8 h 188"/>
                  <a:gd name="T24" fmla="*/ 22 w 185"/>
                  <a:gd name="T25" fmla="*/ 7 h 188"/>
                  <a:gd name="T26" fmla="*/ 28 w 185"/>
                  <a:gd name="T27" fmla="*/ 21 h 188"/>
                  <a:gd name="T28" fmla="*/ 55 w 185"/>
                  <a:gd name="T29" fmla="*/ 24 h 188"/>
                  <a:gd name="T30" fmla="*/ 124 w 185"/>
                  <a:gd name="T31" fmla="*/ 21 h 188"/>
                  <a:gd name="T32" fmla="*/ 151 w 185"/>
                  <a:gd name="T33" fmla="*/ 16 h 188"/>
                  <a:gd name="T34" fmla="*/ 156 w 185"/>
                  <a:gd name="T35" fmla="*/ 1 h 188"/>
                  <a:gd name="T36" fmla="*/ 178 w 185"/>
                  <a:gd name="T37" fmla="*/ 0 h 188"/>
                  <a:gd name="T38" fmla="*/ 181 w 185"/>
                  <a:gd name="T39" fmla="*/ 79 h 188"/>
                  <a:gd name="T40" fmla="*/ 160 w 185"/>
                  <a:gd name="T41" fmla="*/ 80 h 188"/>
                  <a:gd name="T42" fmla="*/ 153 w 185"/>
                  <a:gd name="T43" fmla="*/ 66 h 188"/>
                  <a:gd name="T44" fmla="*/ 126 w 185"/>
                  <a:gd name="T45" fmla="*/ 63 h 188"/>
                  <a:gd name="T46" fmla="*/ 96 w 185"/>
                  <a:gd name="T47" fmla="*/ 64 h 188"/>
                  <a:gd name="T48" fmla="*/ 99 w 185"/>
                  <a:gd name="T49" fmla="*/ 124 h 188"/>
                  <a:gd name="T50" fmla="*/ 129 w 185"/>
                  <a:gd name="T51" fmla="*/ 123 h 188"/>
                  <a:gd name="T52" fmla="*/ 156 w 185"/>
                  <a:gd name="T53" fmla="*/ 118 h 188"/>
                  <a:gd name="T54" fmla="*/ 161 w 185"/>
                  <a:gd name="T55" fmla="*/ 103 h 188"/>
                  <a:gd name="T56" fmla="*/ 182 w 185"/>
                  <a:gd name="T57" fmla="*/ 102 h 188"/>
                  <a:gd name="T58" fmla="*/ 185 w 185"/>
                  <a:gd name="T59" fmla="*/ 181 h 188"/>
                  <a:gd name="T60" fmla="*/ 163 w 185"/>
                  <a:gd name="T61" fmla="*/ 182 h 188"/>
                  <a:gd name="T62" fmla="*/ 157 w 185"/>
                  <a:gd name="T63" fmla="*/ 167 h 188"/>
                  <a:gd name="T64" fmla="*/ 130 w 185"/>
                  <a:gd name="T65" fmla="*/ 164 h 188"/>
                  <a:gd name="T66" fmla="*/ 61 w 185"/>
                  <a:gd name="T67" fmla="*/ 167 h 188"/>
                  <a:gd name="T68" fmla="*/ 34 w 185"/>
                  <a:gd name="T69" fmla="*/ 172 h 188"/>
                  <a:gd name="T70" fmla="*/ 29 w 185"/>
                  <a:gd name="T71" fmla="*/ 187 h 188"/>
                  <a:gd name="T72" fmla="*/ 7 w 185"/>
                  <a:gd name="T73"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5" h="188">
                    <a:moveTo>
                      <a:pt x="7" y="188"/>
                    </a:moveTo>
                    <a:cubicBezTo>
                      <a:pt x="4" y="109"/>
                      <a:pt x="4" y="109"/>
                      <a:pt x="4" y="109"/>
                    </a:cubicBezTo>
                    <a:cubicBezTo>
                      <a:pt x="25" y="108"/>
                      <a:pt x="25" y="108"/>
                      <a:pt x="25" y="108"/>
                    </a:cubicBezTo>
                    <a:cubicBezTo>
                      <a:pt x="25" y="116"/>
                      <a:pt x="28" y="121"/>
                      <a:pt x="32" y="123"/>
                    </a:cubicBezTo>
                    <a:cubicBezTo>
                      <a:pt x="36" y="125"/>
                      <a:pt x="45" y="126"/>
                      <a:pt x="59" y="126"/>
                    </a:cubicBezTo>
                    <a:cubicBezTo>
                      <a:pt x="77" y="125"/>
                      <a:pt x="77" y="125"/>
                      <a:pt x="77" y="125"/>
                    </a:cubicBezTo>
                    <a:cubicBezTo>
                      <a:pt x="74" y="65"/>
                      <a:pt x="74" y="65"/>
                      <a:pt x="74" y="65"/>
                    </a:cubicBezTo>
                    <a:cubicBezTo>
                      <a:pt x="56" y="66"/>
                      <a:pt x="56" y="66"/>
                      <a:pt x="56" y="66"/>
                    </a:cubicBezTo>
                    <a:cubicBezTo>
                      <a:pt x="42" y="66"/>
                      <a:pt x="33" y="68"/>
                      <a:pt x="29" y="71"/>
                    </a:cubicBezTo>
                    <a:cubicBezTo>
                      <a:pt x="26" y="73"/>
                      <a:pt x="24" y="78"/>
                      <a:pt x="24" y="86"/>
                    </a:cubicBezTo>
                    <a:cubicBezTo>
                      <a:pt x="3" y="87"/>
                      <a:pt x="3" y="87"/>
                      <a:pt x="3" y="87"/>
                    </a:cubicBezTo>
                    <a:cubicBezTo>
                      <a:pt x="0" y="8"/>
                      <a:pt x="0" y="8"/>
                      <a:pt x="0" y="8"/>
                    </a:cubicBezTo>
                    <a:cubicBezTo>
                      <a:pt x="22" y="7"/>
                      <a:pt x="22" y="7"/>
                      <a:pt x="22" y="7"/>
                    </a:cubicBezTo>
                    <a:cubicBezTo>
                      <a:pt x="22" y="14"/>
                      <a:pt x="24" y="19"/>
                      <a:pt x="28" y="21"/>
                    </a:cubicBezTo>
                    <a:cubicBezTo>
                      <a:pt x="32" y="24"/>
                      <a:pt x="41" y="25"/>
                      <a:pt x="55" y="24"/>
                    </a:cubicBezTo>
                    <a:cubicBezTo>
                      <a:pt x="124" y="21"/>
                      <a:pt x="124" y="21"/>
                      <a:pt x="124" y="21"/>
                    </a:cubicBezTo>
                    <a:cubicBezTo>
                      <a:pt x="138" y="21"/>
                      <a:pt x="147" y="19"/>
                      <a:pt x="151" y="16"/>
                    </a:cubicBezTo>
                    <a:cubicBezTo>
                      <a:pt x="154" y="14"/>
                      <a:pt x="156" y="9"/>
                      <a:pt x="156" y="1"/>
                    </a:cubicBezTo>
                    <a:cubicBezTo>
                      <a:pt x="178" y="0"/>
                      <a:pt x="178" y="0"/>
                      <a:pt x="178" y="0"/>
                    </a:cubicBezTo>
                    <a:cubicBezTo>
                      <a:pt x="181" y="79"/>
                      <a:pt x="181" y="79"/>
                      <a:pt x="181" y="79"/>
                    </a:cubicBezTo>
                    <a:cubicBezTo>
                      <a:pt x="160" y="80"/>
                      <a:pt x="160" y="80"/>
                      <a:pt x="160" y="80"/>
                    </a:cubicBezTo>
                    <a:cubicBezTo>
                      <a:pt x="160" y="73"/>
                      <a:pt x="157" y="68"/>
                      <a:pt x="153" y="66"/>
                    </a:cubicBezTo>
                    <a:cubicBezTo>
                      <a:pt x="149" y="63"/>
                      <a:pt x="140" y="62"/>
                      <a:pt x="126" y="63"/>
                    </a:cubicBezTo>
                    <a:cubicBezTo>
                      <a:pt x="96" y="64"/>
                      <a:pt x="96" y="64"/>
                      <a:pt x="96" y="64"/>
                    </a:cubicBezTo>
                    <a:cubicBezTo>
                      <a:pt x="99" y="124"/>
                      <a:pt x="99" y="124"/>
                      <a:pt x="99" y="124"/>
                    </a:cubicBezTo>
                    <a:cubicBezTo>
                      <a:pt x="129" y="123"/>
                      <a:pt x="129" y="123"/>
                      <a:pt x="129" y="123"/>
                    </a:cubicBezTo>
                    <a:cubicBezTo>
                      <a:pt x="143" y="122"/>
                      <a:pt x="152" y="121"/>
                      <a:pt x="156" y="118"/>
                    </a:cubicBezTo>
                    <a:cubicBezTo>
                      <a:pt x="159" y="115"/>
                      <a:pt x="161" y="110"/>
                      <a:pt x="161" y="103"/>
                    </a:cubicBezTo>
                    <a:cubicBezTo>
                      <a:pt x="182" y="102"/>
                      <a:pt x="182" y="102"/>
                      <a:pt x="182" y="102"/>
                    </a:cubicBezTo>
                    <a:cubicBezTo>
                      <a:pt x="185" y="181"/>
                      <a:pt x="185" y="181"/>
                      <a:pt x="185" y="181"/>
                    </a:cubicBezTo>
                    <a:cubicBezTo>
                      <a:pt x="163" y="182"/>
                      <a:pt x="163" y="182"/>
                      <a:pt x="163" y="182"/>
                    </a:cubicBezTo>
                    <a:cubicBezTo>
                      <a:pt x="163" y="175"/>
                      <a:pt x="161" y="170"/>
                      <a:pt x="157" y="167"/>
                    </a:cubicBezTo>
                    <a:cubicBezTo>
                      <a:pt x="153" y="165"/>
                      <a:pt x="144" y="164"/>
                      <a:pt x="130" y="164"/>
                    </a:cubicBezTo>
                    <a:cubicBezTo>
                      <a:pt x="61" y="167"/>
                      <a:pt x="61" y="167"/>
                      <a:pt x="61" y="167"/>
                    </a:cubicBezTo>
                    <a:cubicBezTo>
                      <a:pt x="47" y="168"/>
                      <a:pt x="38" y="169"/>
                      <a:pt x="34" y="172"/>
                    </a:cubicBezTo>
                    <a:cubicBezTo>
                      <a:pt x="31" y="175"/>
                      <a:pt x="29" y="180"/>
                      <a:pt x="29" y="187"/>
                    </a:cubicBezTo>
                    <a:lnTo>
                      <a:pt x="7"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79" name="Freeform 34"/>
              <p:cNvSpPr>
                <a:spLocks/>
              </p:cNvSpPr>
              <p:nvPr/>
            </p:nvSpPr>
            <p:spPr bwMode="auto">
              <a:xfrm>
                <a:off x="3880648" y="848810"/>
                <a:ext cx="58120" cy="33313"/>
              </a:xfrm>
              <a:custGeom>
                <a:avLst/>
                <a:gdLst>
                  <a:gd name="T0" fmla="*/ 15 w 191"/>
                  <a:gd name="T1" fmla="*/ 111 h 111"/>
                  <a:gd name="T2" fmla="*/ 7 w 191"/>
                  <a:gd name="T3" fmla="*/ 67 h 111"/>
                  <a:gd name="T4" fmla="*/ 0 w 191"/>
                  <a:gd name="T5" fmla="*/ 31 h 111"/>
                  <a:gd name="T6" fmla="*/ 22 w 191"/>
                  <a:gd name="T7" fmla="*/ 27 h 111"/>
                  <a:gd name="T8" fmla="*/ 31 w 191"/>
                  <a:gd name="T9" fmla="*/ 42 h 111"/>
                  <a:gd name="T10" fmla="*/ 58 w 191"/>
                  <a:gd name="T11" fmla="*/ 41 h 111"/>
                  <a:gd name="T12" fmla="*/ 126 w 191"/>
                  <a:gd name="T13" fmla="*/ 29 h 111"/>
                  <a:gd name="T14" fmla="*/ 151 w 191"/>
                  <a:gd name="T15" fmla="*/ 20 h 111"/>
                  <a:gd name="T16" fmla="*/ 155 w 191"/>
                  <a:gd name="T17" fmla="*/ 4 h 111"/>
                  <a:gd name="T18" fmla="*/ 176 w 191"/>
                  <a:gd name="T19" fmla="*/ 0 h 111"/>
                  <a:gd name="T20" fmla="*/ 191 w 191"/>
                  <a:gd name="T21" fmla="*/ 79 h 111"/>
                  <a:gd name="T22" fmla="*/ 169 w 191"/>
                  <a:gd name="T23" fmla="*/ 83 h 111"/>
                  <a:gd name="T24" fmla="*/ 160 w 191"/>
                  <a:gd name="T25" fmla="*/ 69 h 111"/>
                  <a:gd name="T26" fmla="*/ 133 w 191"/>
                  <a:gd name="T27" fmla="*/ 70 h 111"/>
                  <a:gd name="T28" fmla="*/ 65 w 191"/>
                  <a:gd name="T29" fmla="*/ 82 h 111"/>
                  <a:gd name="T30" fmla="*/ 40 w 191"/>
                  <a:gd name="T31" fmla="*/ 90 h 111"/>
                  <a:gd name="T32" fmla="*/ 37 w 191"/>
                  <a:gd name="T33" fmla="*/ 107 h 111"/>
                  <a:gd name="T34" fmla="*/ 15 w 191"/>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1" h="111">
                    <a:moveTo>
                      <a:pt x="15" y="111"/>
                    </a:moveTo>
                    <a:cubicBezTo>
                      <a:pt x="15" y="111"/>
                      <a:pt x="11" y="94"/>
                      <a:pt x="7" y="67"/>
                    </a:cubicBezTo>
                    <a:cubicBezTo>
                      <a:pt x="3" y="40"/>
                      <a:pt x="0" y="31"/>
                      <a:pt x="0" y="31"/>
                    </a:cubicBezTo>
                    <a:cubicBezTo>
                      <a:pt x="22" y="27"/>
                      <a:pt x="22" y="27"/>
                      <a:pt x="22" y="27"/>
                    </a:cubicBezTo>
                    <a:cubicBezTo>
                      <a:pt x="24" y="35"/>
                      <a:pt x="27" y="40"/>
                      <a:pt x="31" y="42"/>
                    </a:cubicBezTo>
                    <a:cubicBezTo>
                      <a:pt x="35" y="44"/>
                      <a:pt x="44" y="43"/>
                      <a:pt x="58" y="41"/>
                    </a:cubicBezTo>
                    <a:cubicBezTo>
                      <a:pt x="126" y="29"/>
                      <a:pt x="126" y="29"/>
                      <a:pt x="126" y="29"/>
                    </a:cubicBezTo>
                    <a:cubicBezTo>
                      <a:pt x="139" y="26"/>
                      <a:pt x="148" y="24"/>
                      <a:pt x="151" y="20"/>
                    </a:cubicBezTo>
                    <a:cubicBezTo>
                      <a:pt x="154" y="17"/>
                      <a:pt x="156" y="11"/>
                      <a:pt x="155" y="4"/>
                    </a:cubicBezTo>
                    <a:cubicBezTo>
                      <a:pt x="176" y="0"/>
                      <a:pt x="176" y="0"/>
                      <a:pt x="176" y="0"/>
                    </a:cubicBezTo>
                    <a:cubicBezTo>
                      <a:pt x="191" y="79"/>
                      <a:pt x="191" y="79"/>
                      <a:pt x="191" y="79"/>
                    </a:cubicBezTo>
                    <a:cubicBezTo>
                      <a:pt x="169" y="83"/>
                      <a:pt x="169" y="83"/>
                      <a:pt x="169" y="83"/>
                    </a:cubicBezTo>
                    <a:cubicBezTo>
                      <a:pt x="167" y="76"/>
                      <a:pt x="164" y="71"/>
                      <a:pt x="160" y="69"/>
                    </a:cubicBezTo>
                    <a:cubicBezTo>
                      <a:pt x="156" y="67"/>
                      <a:pt x="147" y="67"/>
                      <a:pt x="133" y="70"/>
                    </a:cubicBezTo>
                    <a:cubicBezTo>
                      <a:pt x="65" y="82"/>
                      <a:pt x="65" y="82"/>
                      <a:pt x="65" y="82"/>
                    </a:cubicBezTo>
                    <a:cubicBezTo>
                      <a:pt x="51" y="84"/>
                      <a:pt x="43" y="87"/>
                      <a:pt x="40" y="90"/>
                    </a:cubicBezTo>
                    <a:cubicBezTo>
                      <a:pt x="37" y="94"/>
                      <a:pt x="36" y="99"/>
                      <a:pt x="37" y="107"/>
                    </a:cubicBezTo>
                    <a:lnTo>
                      <a:pt x="1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80" name="Freeform 35"/>
              <p:cNvSpPr>
                <a:spLocks/>
              </p:cNvSpPr>
              <p:nvPr/>
            </p:nvSpPr>
            <p:spPr bwMode="auto">
              <a:xfrm>
                <a:off x="3867181" y="798487"/>
                <a:ext cx="65916" cy="56702"/>
              </a:xfrm>
              <a:custGeom>
                <a:avLst/>
                <a:gdLst>
                  <a:gd name="T0" fmla="*/ 45 w 217"/>
                  <a:gd name="T1" fmla="*/ 187 h 187"/>
                  <a:gd name="T2" fmla="*/ 26 w 217"/>
                  <a:gd name="T3" fmla="*/ 122 h 187"/>
                  <a:gd name="T4" fmla="*/ 109 w 217"/>
                  <a:gd name="T5" fmla="*/ 41 h 187"/>
                  <a:gd name="T6" fmla="*/ 63 w 217"/>
                  <a:gd name="T7" fmla="*/ 54 h 187"/>
                  <a:gd name="T8" fmla="*/ 39 w 217"/>
                  <a:gd name="T9" fmla="*/ 65 h 187"/>
                  <a:gd name="T10" fmla="*/ 37 w 217"/>
                  <a:gd name="T11" fmla="*/ 81 h 187"/>
                  <a:gd name="T12" fmla="*/ 16 w 217"/>
                  <a:gd name="T13" fmla="*/ 87 h 187"/>
                  <a:gd name="T14" fmla="*/ 0 w 217"/>
                  <a:gd name="T15" fmla="*/ 30 h 187"/>
                  <a:gd name="T16" fmla="*/ 21 w 217"/>
                  <a:gd name="T17" fmla="*/ 24 h 187"/>
                  <a:gd name="T18" fmla="*/ 31 w 217"/>
                  <a:gd name="T19" fmla="*/ 37 h 187"/>
                  <a:gd name="T20" fmla="*/ 58 w 217"/>
                  <a:gd name="T21" fmla="*/ 33 h 187"/>
                  <a:gd name="T22" fmla="*/ 177 w 217"/>
                  <a:gd name="T23" fmla="*/ 0 h 187"/>
                  <a:gd name="T24" fmla="*/ 185 w 217"/>
                  <a:gd name="T25" fmla="*/ 28 h 187"/>
                  <a:gd name="T26" fmla="*/ 73 w 217"/>
                  <a:gd name="T27" fmla="*/ 137 h 187"/>
                  <a:gd name="T28" fmla="*/ 153 w 217"/>
                  <a:gd name="T29" fmla="*/ 114 h 187"/>
                  <a:gd name="T30" fmla="*/ 178 w 217"/>
                  <a:gd name="T31" fmla="*/ 104 h 187"/>
                  <a:gd name="T32" fmla="*/ 180 w 217"/>
                  <a:gd name="T33" fmla="*/ 88 h 187"/>
                  <a:gd name="T34" fmla="*/ 200 w 217"/>
                  <a:gd name="T35" fmla="*/ 82 h 187"/>
                  <a:gd name="T36" fmla="*/ 217 w 217"/>
                  <a:gd name="T37" fmla="*/ 139 h 187"/>
                  <a:gd name="T38" fmla="*/ 195 w 217"/>
                  <a:gd name="T39" fmla="*/ 145 h 187"/>
                  <a:gd name="T40" fmla="*/ 185 w 217"/>
                  <a:gd name="T41" fmla="*/ 132 h 187"/>
                  <a:gd name="T42" fmla="*/ 158 w 217"/>
                  <a:gd name="T43" fmla="*/ 136 h 187"/>
                  <a:gd name="T44" fmla="*/ 93 w 217"/>
                  <a:gd name="T45" fmla="*/ 154 h 187"/>
                  <a:gd name="T46" fmla="*/ 68 w 217"/>
                  <a:gd name="T47" fmla="*/ 165 h 187"/>
                  <a:gd name="T48" fmla="*/ 66 w 217"/>
                  <a:gd name="T49" fmla="*/ 181 h 187"/>
                  <a:gd name="T50" fmla="*/ 45 w 217"/>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7" h="187">
                    <a:moveTo>
                      <a:pt x="45" y="187"/>
                    </a:moveTo>
                    <a:cubicBezTo>
                      <a:pt x="26" y="122"/>
                      <a:pt x="26" y="122"/>
                      <a:pt x="26" y="122"/>
                    </a:cubicBezTo>
                    <a:cubicBezTo>
                      <a:pt x="109" y="41"/>
                      <a:pt x="109" y="41"/>
                      <a:pt x="109" y="41"/>
                    </a:cubicBezTo>
                    <a:cubicBezTo>
                      <a:pt x="63" y="54"/>
                      <a:pt x="63" y="54"/>
                      <a:pt x="63" y="54"/>
                    </a:cubicBezTo>
                    <a:cubicBezTo>
                      <a:pt x="50" y="58"/>
                      <a:pt x="41" y="62"/>
                      <a:pt x="39" y="65"/>
                    </a:cubicBezTo>
                    <a:cubicBezTo>
                      <a:pt x="36" y="68"/>
                      <a:pt x="35" y="73"/>
                      <a:pt x="37" y="81"/>
                    </a:cubicBezTo>
                    <a:cubicBezTo>
                      <a:pt x="16" y="87"/>
                      <a:pt x="16" y="87"/>
                      <a:pt x="16" y="87"/>
                    </a:cubicBezTo>
                    <a:cubicBezTo>
                      <a:pt x="0" y="30"/>
                      <a:pt x="0" y="30"/>
                      <a:pt x="0" y="30"/>
                    </a:cubicBezTo>
                    <a:cubicBezTo>
                      <a:pt x="21" y="24"/>
                      <a:pt x="21" y="24"/>
                      <a:pt x="21" y="24"/>
                    </a:cubicBezTo>
                    <a:cubicBezTo>
                      <a:pt x="23" y="31"/>
                      <a:pt x="26" y="35"/>
                      <a:pt x="31" y="37"/>
                    </a:cubicBezTo>
                    <a:cubicBezTo>
                      <a:pt x="35" y="38"/>
                      <a:pt x="44" y="37"/>
                      <a:pt x="58" y="33"/>
                    </a:cubicBezTo>
                    <a:cubicBezTo>
                      <a:pt x="177" y="0"/>
                      <a:pt x="177" y="0"/>
                      <a:pt x="177" y="0"/>
                    </a:cubicBezTo>
                    <a:cubicBezTo>
                      <a:pt x="185" y="28"/>
                      <a:pt x="185" y="28"/>
                      <a:pt x="185" y="28"/>
                    </a:cubicBezTo>
                    <a:cubicBezTo>
                      <a:pt x="73" y="137"/>
                      <a:pt x="73" y="137"/>
                      <a:pt x="73" y="137"/>
                    </a:cubicBezTo>
                    <a:cubicBezTo>
                      <a:pt x="153" y="114"/>
                      <a:pt x="153" y="114"/>
                      <a:pt x="153" y="114"/>
                    </a:cubicBezTo>
                    <a:cubicBezTo>
                      <a:pt x="167" y="111"/>
                      <a:pt x="175" y="107"/>
                      <a:pt x="178" y="104"/>
                    </a:cubicBezTo>
                    <a:cubicBezTo>
                      <a:pt x="181" y="100"/>
                      <a:pt x="181" y="95"/>
                      <a:pt x="180" y="88"/>
                    </a:cubicBezTo>
                    <a:cubicBezTo>
                      <a:pt x="200" y="82"/>
                      <a:pt x="200" y="82"/>
                      <a:pt x="200" y="82"/>
                    </a:cubicBezTo>
                    <a:cubicBezTo>
                      <a:pt x="217" y="139"/>
                      <a:pt x="217" y="139"/>
                      <a:pt x="217" y="139"/>
                    </a:cubicBezTo>
                    <a:cubicBezTo>
                      <a:pt x="195" y="145"/>
                      <a:pt x="195" y="145"/>
                      <a:pt x="195" y="145"/>
                    </a:cubicBezTo>
                    <a:cubicBezTo>
                      <a:pt x="193" y="138"/>
                      <a:pt x="190" y="134"/>
                      <a:pt x="185" y="132"/>
                    </a:cubicBezTo>
                    <a:cubicBezTo>
                      <a:pt x="181" y="131"/>
                      <a:pt x="172" y="132"/>
                      <a:pt x="158" y="136"/>
                    </a:cubicBezTo>
                    <a:cubicBezTo>
                      <a:pt x="93" y="154"/>
                      <a:pt x="93" y="154"/>
                      <a:pt x="93" y="154"/>
                    </a:cubicBezTo>
                    <a:cubicBezTo>
                      <a:pt x="79" y="158"/>
                      <a:pt x="71" y="162"/>
                      <a:pt x="68" y="165"/>
                    </a:cubicBezTo>
                    <a:cubicBezTo>
                      <a:pt x="65" y="169"/>
                      <a:pt x="64" y="174"/>
                      <a:pt x="66" y="181"/>
                    </a:cubicBezTo>
                    <a:lnTo>
                      <a:pt x="45" y="1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81" name="Freeform 36"/>
              <p:cNvSpPr>
                <a:spLocks noEditPoints="1"/>
              </p:cNvSpPr>
              <p:nvPr/>
            </p:nvSpPr>
            <p:spPr bwMode="auto">
              <a:xfrm>
                <a:off x="3856549" y="744620"/>
                <a:ext cx="62372" cy="51032"/>
              </a:xfrm>
              <a:custGeom>
                <a:avLst/>
                <a:gdLst>
                  <a:gd name="T0" fmla="*/ 88 w 207"/>
                  <a:gd name="T1" fmla="*/ 106 h 168"/>
                  <a:gd name="T2" fmla="*/ 102 w 207"/>
                  <a:gd name="T3" fmla="*/ 136 h 168"/>
                  <a:gd name="T4" fmla="*/ 48 w 207"/>
                  <a:gd name="T5" fmla="*/ 141 h 168"/>
                  <a:gd name="T6" fmla="*/ 88 w 207"/>
                  <a:gd name="T7" fmla="*/ 106 h 168"/>
                  <a:gd name="T8" fmla="*/ 148 w 207"/>
                  <a:gd name="T9" fmla="*/ 157 h 168"/>
                  <a:gd name="T10" fmla="*/ 152 w 207"/>
                  <a:gd name="T11" fmla="*/ 156 h 168"/>
                  <a:gd name="T12" fmla="*/ 187 w 207"/>
                  <a:gd name="T13" fmla="*/ 168 h 168"/>
                  <a:gd name="T14" fmla="*/ 207 w 207"/>
                  <a:gd name="T15" fmla="*/ 159 h 168"/>
                  <a:gd name="T16" fmla="*/ 180 w 207"/>
                  <a:gd name="T17" fmla="*/ 99 h 168"/>
                  <a:gd name="T18" fmla="*/ 160 w 207"/>
                  <a:gd name="T19" fmla="*/ 108 h 168"/>
                  <a:gd name="T20" fmla="*/ 163 w 207"/>
                  <a:gd name="T21" fmla="*/ 122 h 168"/>
                  <a:gd name="T22" fmla="*/ 156 w 207"/>
                  <a:gd name="T23" fmla="*/ 129 h 168"/>
                  <a:gd name="T24" fmla="*/ 153 w 207"/>
                  <a:gd name="T25" fmla="*/ 130 h 168"/>
                  <a:gd name="T26" fmla="*/ 151 w 207"/>
                  <a:gd name="T27" fmla="*/ 131 h 168"/>
                  <a:gd name="T28" fmla="*/ 125 w 207"/>
                  <a:gd name="T29" fmla="*/ 135 h 168"/>
                  <a:gd name="T30" fmla="*/ 105 w 207"/>
                  <a:gd name="T31" fmla="*/ 90 h 168"/>
                  <a:gd name="T32" fmla="*/ 124 w 207"/>
                  <a:gd name="T33" fmla="*/ 72 h 168"/>
                  <a:gd name="T34" fmla="*/ 127 w 207"/>
                  <a:gd name="T35" fmla="*/ 70 h 168"/>
                  <a:gd name="T36" fmla="*/ 131 w 207"/>
                  <a:gd name="T37" fmla="*/ 68 h 168"/>
                  <a:gd name="T38" fmla="*/ 140 w 207"/>
                  <a:gd name="T39" fmla="*/ 68 h 168"/>
                  <a:gd name="T40" fmla="*/ 147 w 207"/>
                  <a:gd name="T41" fmla="*/ 78 h 168"/>
                  <a:gd name="T42" fmla="*/ 147 w 207"/>
                  <a:gd name="T43" fmla="*/ 80 h 168"/>
                  <a:gd name="T44" fmla="*/ 167 w 207"/>
                  <a:gd name="T45" fmla="*/ 71 h 168"/>
                  <a:gd name="T46" fmla="*/ 135 w 207"/>
                  <a:gd name="T47" fmla="*/ 0 h 168"/>
                  <a:gd name="T48" fmla="*/ 115 w 207"/>
                  <a:gd name="T49" fmla="*/ 9 h 168"/>
                  <a:gd name="T50" fmla="*/ 103 w 207"/>
                  <a:gd name="T51" fmla="*/ 38 h 168"/>
                  <a:gd name="T52" fmla="*/ 102 w 207"/>
                  <a:gd name="T53" fmla="*/ 39 h 168"/>
                  <a:gd name="T54" fmla="*/ 0 w 207"/>
                  <a:gd name="T55" fmla="*/ 133 h 168"/>
                  <a:gd name="T56" fmla="*/ 15 w 207"/>
                  <a:gd name="T57" fmla="*/ 166 h 168"/>
                  <a:gd name="T58" fmla="*/ 148 w 207"/>
                  <a:gd name="T59" fmla="*/ 15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7" h="168">
                    <a:moveTo>
                      <a:pt x="88" y="106"/>
                    </a:moveTo>
                    <a:cubicBezTo>
                      <a:pt x="102" y="136"/>
                      <a:pt x="102" y="136"/>
                      <a:pt x="102" y="136"/>
                    </a:cubicBezTo>
                    <a:cubicBezTo>
                      <a:pt x="48" y="141"/>
                      <a:pt x="48" y="141"/>
                      <a:pt x="48" y="141"/>
                    </a:cubicBezTo>
                    <a:lnTo>
                      <a:pt x="88" y="106"/>
                    </a:lnTo>
                    <a:close/>
                    <a:moveTo>
                      <a:pt x="148" y="157"/>
                    </a:moveTo>
                    <a:cubicBezTo>
                      <a:pt x="149" y="156"/>
                      <a:pt x="150" y="156"/>
                      <a:pt x="152" y="156"/>
                    </a:cubicBezTo>
                    <a:cubicBezTo>
                      <a:pt x="169" y="155"/>
                      <a:pt x="181" y="159"/>
                      <a:pt x="187" y="168"/>
                    </a:cubicBezTo>
                    <a:cubicBezTo>
                      <a:pt x="207" y="159"/>
                      <a:pt x="207" y="159"/>
                      <a:pt x="207" y="159"/>
                    </a:cubicBezTo>
                    <a:cubicBezTo>
                      <a:pt x="180" y="99"/>
                      <a:pt x="180" y="99"/>
                      <a:pt x="180" y="99"/>
                    </a:cubicBezTo>
                    <a:cubicBezTo>
                      <a:pt x="160" y="108"/>
                      <a:pt x="160" y="108"/>
                      <a:pt x="160" y="108"/>
                    </a:cubicBezTo>
                    <a:cubicBezTo>
                      <a:pt x="163" y="114"/>
                      <a:pt x="164" y="119"/>
                      <a:pt x="163" y="122"/>
                    </a:cubicBezTo>
                    <a:cubicBezTo>
                      <a:pt x="162" y="125"/>
                      <a:pt x="160" y="127"/>
                      <a:pt x="156" y="129"/>
                    </a:cubicBezTo>
                    <a:cubicBezTo>
                      <a:pt x="155" y="129"/>
                      <a:pt x="154" y="130"/>
                      <a:pt x="153" y="130"/>
                    </a:cubicBezTo>
                    <a:cubicBezTo>
                      <a:pt x="153" y="130"/>
                      <a:pt x="152" y="130"/>
                      <a:pt x="151" y="131"/>
                    </a:cubicBezTo>
                    <a:cubicBezTo>
                      <a:pt x="125" y="135"/>
                      <a:pt x="125" y="135"/>
                      <a:pt x="125" y="135"/>
                    </a:cubicBezTo>
                    <a:cubicBezTo>
                      <a:pt x="105" y="90"/>
                      <a:pt x="105" y="90"/>
                      <a:pt x="105" y="90"/>
                    </a:cubicBezTo>
                    <a:cubicBezTo>
                      <a:pt x="124" y="72"/>
                      <a:pt x="124" y="72"/>
                      <a:pt x="124" y="72"/>
                    </a:cubicBezTo>
                    <a:cubicBezTo>
                      <a:pt x="125" y="72"/>
                      <a:pt x="126" y="71"/>
                      <a:pt x="127" y="70"/>
                    </a:cubicBezTo>
                    <a:cubicBezTo>
                      <a:pt x="128" y="70"/>
                      <a:pt x="129" y="69"/>
                      <a:pt x="131" y="68"/>
                    </a:cubicBezTo>
                    <a:cubicBezTo>
                      <a:pt x="134" y="67"/>
                      <a:pt x="137" y="67"/>
                      <a:pt x="140" y="68"/>
                    </a:cubicBezTo>
                    <a:cubicBezTo>
                      <a:pt x="142" y="70"/>
                      <a:pt x="144" y="73"/>
                      <a:pt x="147" y="78"/>
                    </a:cubicBezTo>
                    <a:cubicBezTo>
                      <a:pt x="147" y="80"/>
                      <a:pt x="147" y="80"/>
                      <a:pt x="147" y="80"/>
                    </a:cubicBezTo>
                    <a:cubicBezTo>
                      <a:pt x="167" y="71"/>
                      <a:pt x="167" y="71"/>
                      <a:pt x="167" y="71"/>
                    </a:cubicBezTo>
                    <a:cubicBezTo>
                      <a:pt x="135" y="0"/>
                      <a:pt x="135" y="0"/>
                      <a:pt x="135" y="0"/>
                    </a:cubicBezTo>
                    <a:cubicBezTo>
                      <a:pt x="115" y="9"/>
                      <a:pt x="115" y="9"/>
                      <a:pt x="115" y="9"/>
                    </a:cubicBezTo>
                    <a:cubicBezTo>
                      <a:pt x="118" y="18"/>
                      <a:pt x="114" y="28"/>
                      <a:pt x="103" y="38"/>
                    </a:cubicBezTo>
                    <a:cubicBezTo>
                      <a:pt x="102" y="39"/>
                      <a:pt x="102" y="39"/>
                      <a:pt x="102" y="39"/>
                    </a:cubicBezTo>
                    <a:cubicBezTo>
                      <a:pt x="0" y="133"/>
                      <a:pt x="0" y="133"/>
                      <a:pt x="0" y="133"/>
                    </a:cubicBezTo>
                    <a:cubicBezTo>
                      <a:pt x="15" y="166"/>
                      <a:pt x="15" y="166"/>
                      <a:pt x="15" y="166"/>
                    </a:cubicBezTo>
                    <a:lnTo>
                      <a:pt x="148"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82" name="Freeform 37"/>
              <p:cNvSpPr>
                <a:spLocks/>
              </p:cNvSpPr>
              <p:nvPr/>
            </p:nvSpPr>
            <p:spPr bwMode="auto">
              <a:xfrm>
                <a:off x="3797012" y="1110349"/>
                <a:ext cx="70169" cy="73004"/>
              </a:xfrm>
              <a:custGeom>
                <a:avLst/>
                <a:gdLst>
                  <a:gd name="T0" fmla="*/ 0 w 231"/>
                  <a:gd name="T1" fmla="*/ 125 h 239"/>
                  <a:gd name="T2" fmla="*/ 44 w 231"/>
                  <a:gd name="T3" fmla="*/ 73 h 239"/>
                  <a:gd name="T4" fmla="*/ 158 w 231"/>
                  <a:gd name="T5" fmla="*/ 96 h 239"/>
                  <a:gd name="T6" fmla="*/ 122 w 231"/>
                  <a:gd name="T7" fmla="*/ 65 h 239"/>
                  <a:gd name="T8" fmla="*/ 99 w 231"/>
                  <a:gd name="T9" fmla="*/ 51 h 239"/>
                  <a:gd name="T10" fmla="*/ 85 w 231"/>
                  <a:gd name="T11" fmla="*/ 58 h 239"/>
                  <a:gd name="T12" fmla="*/ 68 w 231"/>
                  <a:gd name="T13" fmla="*/ 45 h 239"/>
                  <a:gd name="T14" fmla="*/ 106 w 231"/>
                  <a:gd name="T15" fmla="*/ 0 h 239"/>
                  <a:gd name="T16" fmla="*/ 123 w 231"/>
                  <a:gd name="T17" fmla="*/ 14 h 239"/>
                  <a:gd name="T18" fmla="*/ 118 w 231"/>
                  <a:gd name="T19" fmla="*/ 29 h 239"/>
                  <a:gd name="T20" fmla="*/ 136 w 231"/>
                  <a:gd name="T21" fmla="*/ 49 h 239"/>
                  <a:gd name="T22" fmla="*/ 231 w 231"/>
                  <a:gd name="T23" fmla="*/ 128 h 239"/>
                  <a:gd name="T24" fmla="*/ 212 w 231"/>
                  <a:gd name="T25" fmla="*/ 150 h 239"/>
                  <a:gd name="T26" fmla="*/ 58 w 231"/>
                  <a:gd name="T27" fmla="*/ 120 h 239"/>
                  <a:gd name="T28" fmla="*/ 122 w 231"/>
                  <a:gd name="T29" fmla="*/ 173 h 239"/>
                  <a:gd name="T30" fmla="*/ 145 w 231"/>
                  <a:gd name="T31" fmla="*/ 187 h 239"/>
                  <a:gd name="T32" fmla="*/ 159 w 231"/>
                  <a:gd name="T33" fmla="*/ 180 h 239"/>
                  <a:gd name="T34" fmla="*/ 176 w 231"/>
                  <a:gd name="T35" fmla="*/ 193 h 239"/>
                  <a:gd name="T36" fmla="*/ 137 w 231"/>
                  <a:gd name="T37" fmla="*/ 239 h 239"/>
                  <a:gd name="T38" fmla="*/ 120 w 231"/>
                  <a:gd name="T39" fmla="*/ 225 h 239"/>
                  <a:gd name="T40" fmla="*/ 125 w 231"/>
                  <a:gd name="T41" fmla="*/ 209 h 239"/>
                  <a:gd name="T42" fmla="*/ 107 w 231"/>
                  <a:gd name="T43" fmla="*/ 189 h 239"/>
                  <a:gd name="T44" fmla="*/ 54 w 231"/>
                  <a:gd name="T45" fmla="*/ 146 h 239"/>
                  <a:gd name="T46" fmla="*/ 31 w 231"/>
                  <a:gd name="T47" fmla="*/ 132 h 239"/>
                  <a:gd name="T48" fmla="*/ 17 w 231"/>
                  <a:gd name="T49" fmla="*/ 139 h 239"/>
                  <a:gd name="T50" fmla="*/ 0 w 231"/>
                  <a:gd name="T51" fmla="*/ 12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1" h="239">
                    <a:moveTo>
                      <a:pt x="0" y="125"/>
                    </a:moveTo>
                    <a:cubicBezTo>
                      <a:pt x="44" y="73"/>
                      <a:pt x="44" y="73"/>
                      <a:pt x="44" y="73"/>
                    </a:cubicBezTo>
                    <a:cubicBezTo>
                      <a:pt x="158" y="96"/>
                      <a:pt x="158" y="96"/>
                      <a:pt x="158" y="96"/>
                    </a:cubicBezTo>
                    <a:cubicBezTo>
                      <a:pt x="122" y="65"/>
                      <a:pt x="122" y="65"/>
                      <a:pt x="122" y="65"/>
                    </a:cubicBezTo>
                    <a:cubicBezTo>
                      <a:pt x="111" y="57"/>
                      <a:pt x="103" y="52"/>
                      <a:pt x="99" y="51"/>
                    </a:cubicBezTo>
                    <a:cubicBezTo>
                      <a:pt x="94" y="51"/>
                      <a:pt x="89" y="53"/>
                      <a:pt x="85" y="58"/>
                    </a:cubicBezTo>
                    <a:cubicBezTo>
                      <a:pt x="68" y="45"/>
                      <a:pt x="68" y="45"/>
                      <a:pt x="68" y="45"/>
                    </a:cubicBezTo>
                    <a:cubicBezTo>
                      <a:pt x="106" y="0"/>
                      <a:pt x="106" y="0"/>
                      <a:pt x="106" y="0"/>
                    </a:cubicBezTo>
                    <a:cubicBezTo>
                      <a:pt x="123" y="14"/>
                      <a:pt x="123" y="14"/>
                      <a:pt x="123" y="14"/>
                    </a:cubicBezTo>
                    <a:cubicBezTo>
                      <a:pt x="119" y="19"/>
                      <a:pt x="117" y="25"/>
                      <a:pt x="118" y="29"/>
                    </a:cubicBezTo>
                    <a:cubicBezTo>
                      <a:pt x="119" y="33"/>
                      <a:pt x="126" y="40"/>
                      <a:pt x="136" y="49"/>
                    </a:cubicBezTo>
                    <a:cubicBezTo>
                      <a:pt x="231" y="128"/>
                      <a:pt x="231" y="128"/>
                      <a:pt x="231" y="128"/>
                    </a:cubicBezTo>
                    <a:cubicBezTo>
                      <a:pt x="212" y="150"/>
                      <a:pt x="212" y="150"/>
                      <a:pt x="212" y="150"/>
                    </a:cubicBezTo>
                    <a:cubicBezTo>
                      <a:pt x="58" y="120"/>
                      <a:pt x="58" y="120"/>
                      <a:pt x="58" y="120"/>
                    </a:cubicBezTo>
                    <a:cubicBezTo>
                      <a:pt x="122" y="173"/>
                      <a:pt x="122" y="173"/>
                      <a:pt x="122" y="173"/>
                    </a:cubicBezTo>
                    <a:cubicBezTo>
                      <a:pt x="132" y="182"/>
                      <a:pt x="140" y="187"/>
                      <a:pt x="145" y="187"/>
                    </a:cubicBezTo>
                    <a:cubicBezTo>
                      <a:pt x="149" y="187"/>
                      <a:pt x="154" y="185"/>
                      <a:pt x="159" y="180"/>
                    </a:cubicBezTo>
                    <a:cubicBezTo>
                      <a:pt x="176" y="193"/>
                      <a:pt x="176" y="193"/>
                      <a:pt x="176" y="193"/>
                    </a:cubicBezTo>
                    <a:cubicBezTo>
                      <a:pt x="137" y="239"/>
                      <a:pt x="137" y="239"/>
                      <a:pt x="137" y="239"/>
                    </a:cubicBezTo>
                    <a:cubicBezTo>
                      <a:pt x="120" y="225"/>
                      <a:pt x="120" y="225"/>
                      <a:pt x="120" y="225"/>
                    </a:cubicBezTo>
                    <a:cubicBezTo>
                      <a:pt x="125" y="219"/>
                      <a:pt x="126" y="214"/>
                      <a:pt x="125" y="209"/>
                    </a:cubicBezTo>
                    <a:cubicBezTo>
                      <a:pt x="124" y="205"/>
                      <a:pt x="118" y="198"/>
                      <a:pt x="107" y="189"/>
                    </a:cubicBezTo>
                    <a:cubicBezTo>
                      <a:pt x="54" y="146"/>
                      <a:pt x="54" y="146"/>
                      <a:pt x="54" y="146"/>
                    </a:cubicBezTo>
                    <a:cubicBezTo>
                      <a:pt x="44" y="137"/>
                      <a:pt x="36" y="132"/>
                      <a:pt x="31" y="132"/>
                    </a:cubicBezTo>
                    <a:cubicBezTo>
                      <a:pt x="27" y="131"/>
                      <a:pt x="22" y="134"/>
                      <a:pt x="17" y="139"/>
                    </a:cubicBezTo>
                    <a:lnTo>
                      <a:pt x="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83" name="Freeform 38"/>
              <p:cNvSpPr>
                <a:spLocks noEditPoints="1"/>
              </p:cNvSpPr>
              <p:nvPr/>
            </p:nvSpPr>
            <p:spPr bwMode="auto">
              <a:xfrm>
                <a:off x="3270390" y="626254"/>
                <a:ext cx="592538" cy="592538"/>
              </a:xfrm>
              <a:custGeom>
                <a:avLst/>
                <a:gdLst>
                  <a:gd name="T0" fmla="*/ 975 w 1950"/>
                  <a:gd name="T1" fmla="*/ 0 h 1950"/>
                  <a:gd name="T2" fmla="*/ 0 w 1950"/>
                  <a:gd name="T3" fmla="*/ 975 h 1950"/>
                  <a:gd name="T4" fmla="*/ 975 w 1950"/>
                  <a:gd name="T5" fmla="*/ 1950 h 1950"/>
                  <a:gd name="T6" fmla="*/ 1950 w 1950"/>
                  <a:gd name="T7" fmla="*/ 975 h 1950"/>
                  <a:gd name="T8" fmla="*/ 975 w 1950"/>
                  <a:gd name="T9" fmla="*/ 0 h 1950"/>
                  <a:gd name="T10" fmla="*/ 975 w 1950"/>
                  <a:gd name="T11" fmla="*/ 1929 h 1950"/>
                  <a:gd name="T12" fmla="*/ 21 w 1950"/>
                  <a:gd name="T13" fmla="*/ 975 h 1950"/>
                  <a:gd name="T14" fmla="*/ 975 w 1950"/>
                  <a:gd name="T15" fmla="*/ 21 h 1950"/>
                  <a:gd name="T16" fmla="*/ 1929 w 1950"/>
                  <a:gd name="T17" fmla="*/ 975 h 1950"/>
                  <a:gd name="T18" fmla="*/ 975 w 1950"/>
                  <a:gd name="T19" fmla="*/ 1929 h 1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0" h="1950">
                    <a:moveTo>
                      <a:pt x="975" y="0"/>
                    </a:moveTo>
                    <a:cubicBezTo>
                      <a:pt x="436" y="0"/>
                      <a:pt x="0" y="436"/>
                      <a:pt x="0" y="975"/>
                    </a:cubicBezTo>
                    <a:cubicBezTo>
                      <a:pt x="0" y="1514"/>
                      <a:pt x="436" y="1950"/>
                      <a:pt x="975" y="1950"/>
                    </a:cubicBezTo>
                    <a:cubicBezTo>
                      <a:pt x="1513" y="1950"/>
                      <a:pt x="1950" y="1514"/>
                      <a:pt x="1950" y="975"/>
                    </a:cubicBezTo>
                    <a:cubicBezTo>
                      <a:pt x="1950" y="436"/>
                      <a:pt x="1513" y="0"/>
                      <a:pt x="975" y="0"/>
                    </a:cubicBezTo>
                    <a:close/>
                    <a:moveTo>
                      <a:pt x="975" y="1929"/>
                    </a:moveTo>
                    <a:cubicBezTo>
                      <a:pt x="448" y="1929"/>
                      <a:pt x="21" y="1502"/>
                      <a:pt x="21" y="975"/>
                    </a:cubicBezTo>
                    <a:cubicBezTo>
                      <a:pt x="21" y="448"/>
                      <a:pt x="448" y="21"/>
                      <a:pt x="975" y="21"/>
                    </a:cubicBezTo>
                    <a:cubicBezTo>
                      <a:pt x="1501" y="21"/>
                      <a:pt x="1929" y="448"/>
                      <a:pt x="1929" y="975"/>
                    </a:cubicBezTo>
                    <a:cubicBezTo>
                      <a:pt x="1929" y="1502"/>
                      <a:pt x="1501" y="1929"/>
                      <a:pt x="975" y="19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84" name="Freeform 39"/>
              <p:cNvSpPr>
                <a:spLocks/>
              </p:cNvSpPr>
              <p:nvPr/>
            </p:nvSpPr>
            <p:spPr bwMode="auto">
              <a:xfrm>
                <a:off x="3404349" y="646100"/>
                <a:ext cx="434481" cy="362185"/>
              </a:xfrm>
              <a:custGeom>
                <a:avLst/>
                <a:gdLst>
                  <a:gd name="T0" fmla="*/ 534 w 1430"/>
                  <a:gd name="T1" fmla="*/ 0 h 1191"/>
                  <a:gd name="T2" fmla="*/ 0 w 1430"/>
                  <a:gd name="T3" fmla="*/ 948 h 1191"/>
                  <a:gd name="T4" fmla="*/ 11 w 1430"/>
                  <a:gd name="T5" fmla="*/ 1122 h 1191"/>
                  <a:gd name="T6" fmla="*/ 175 w 1430"/>
                  <a:gd name="T7" fmla="*/ 1164 h 1191"/>
                  <a:gd name="T8" fmla="*/ 156 w 1430"/>
                  <a:gd name="T9" fmla="*/ 926 h 1191"/>
                  <a:gd name="T10" fmla="*/ 506 w 1430"/>
                  <a:gd name="T11" fmla="*/ 76 h 1191"/>
                  <a:gd name="T12" fmla="*/ 241 w 1430"/>
                  <a:gd name="T13" fmla="*/ 851 h 1191"/>
                  <a:gd name="T14" fmla="*/ 280 w 1430"/>
                  <a:gd name="T15" fmla="*/ 1179 h 1191"/>
                  <a:gd name="T16" fmla="*/ 518 w 1430"/>
                  <a:gd name="T17" fmla="*/ 1188 h 1191"/>
                  <a:gd name="T18" fmla="*/ 1430 w 1430"/>
                  <a:gd name="T19" fmla="*/ 748 h 1191"/>
                  <a:gd name="T20" fmla="*/ 535 w 1430"/>
                  <a:gd name="T21" fmla="*/ 0 h 1191"/>
                  <a:gd name="T22" fmla="*/ 534 w 1430"/>
                  <a:gd name="T23" fmla="*/ 0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30" h="1191">
                    <a:moveTo>
                      <a:pt x="534" y="0"/>
                    </a:moveTo>
                    <a:cubicBezTo>
                      <a:pt x="230" y="84"/>
                      <a:pt x="0" y="476"/>
                      <a:pt x="0" y="948"/>
                    </a:cubicBezTo>
                    <a:cubicBezTo>
                      <a:pt x="0" y="1008"/>
                      <a:pt x="4" y="1066"/>
                      <a:pt x="11" y="1122"/>
                    </a:cubicBezTo>
                    <a:cubicBezTo>
                      <a:pt x="63" y="1139"/>
                      <a:pt x="118" y="1153"/>
                      <a:pt x="175" y="1164"/>
                    </a:cubicBezTo>
                    <a:cubicBezTo>
                      <a:pt x="163" y="1088"/>
                      <a:pt x="156" y="1008"/>
                      <a:pt x="156" y="926"/>
                    </a:cubicBezTo>
                    <a:cubicBezTo>
                      <a:pt x="156" y="535"/>
                      <a:pt x="302" y="202"/>
                      <a:pt x="506" y="76"/>
                    </a:cubicBezTo>
                    <a:cubicBezTo>
                      <a:pt x="345" y="252"/>
                      <a:pt x="241" y="534"/>
                      <a:pt x="241" y="851"/>
                    </a:cubicBezTo>
                    <a:cubicBezTo>
                      <a:pt x="241" y="967"/>
                      <a:pt x="255" y="1077"/>
                      <a:pt x="280" y="1179"/>
                    </a:cubicBezTo>
                    <a:cubicBezTo>
                      <a:pt x="356" y="1188"/>
                      <a:pt x="436" y="1191"/>
                      <a:pt x="518" y="1188"/>
                    </a:cubicBezTo>
                    <a:cubicBezTo>
                      <a:pt x="946" y="1171"/>
                      <a:pt x="1304" y="988"/>
                      <a:pt x="1430" y="748"/>
                    </a:cubicBezTo>
                    <a:cubicBezTo>
                      <a:pt x="1353" y="323"/>
                      <a:pt x="982" y="0"/>
                      <a:pt x="535" y="0"/>
                    </a:cubicBezTo>
                    <a:cubicBezTo>
                      <a:pt x="535" y="0"/>
                      <a:pt x="534" y="0"/>
                      <a:pt x="5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85" name="Freeform 40"/>
              <p:cNvSpPr>
                <a:spLocks/>
              </p:cNvSpPr>
              <p:nvPr/>
            </p:nvSpPr>
            <p:spPr bwMode="auto">
              <a:xfrm>
                <a:off x="3410019" y="1004741"/>
                <a:ext cx="62372" cy="56702"/>
              </a:xfrm>
              <a:custGeom>
                <a:avLst/>
                <a:gdLst>
                  <a:gd name="T0" fmla="*/ 205 w 205"/>
                  <a:gd name="T1" fmla="*/ 187 h 187"/>
                  <a:gd name="T2" fmla="*/ 168 w 205"/>
                  <a:gd name="T3" fmla="*/ 50 h 187"/>
                  <a:gd name="T4" fmla="*/ 0 w 205"/>
                  <a:gd name="T5" fmla="*/ 0 h 187"/>
                  <a:gd name="T6" fmla="*/ 30 w 205"/>
                  <a:gd name="T7" fmla="*/ 137 h 187"/>
                  <a:gd name="T8" fmla="*/ 205 w 205"/>
                  <a:gd name="T9" fmla="*/ 187 h 187"/>
                </a:gdLst>
                <a:ahLst/>
                <a:cxnLst>
                  <a:cxn ang="0">
                    <a:pos x="T0" y="T1"/>
                  </a:cxn>
                  <a:cxn ang="0">
                    <a:pos x="T2" y="T3"/>
                  </a:cxn>
                  <a:cxn ang="0">
                    <a:pos x="T4" y="T5"/>
                  </a:cxn>
                  <a:cxn ang="0">
                    <a:pos x="T6" y="T7"/>
                  </a:cxn>
                  <a:cxn ang="0">
                    <a:pos x="T8" y="T9"/>
                  </a:cxn>
                </a:cxnLst>
                <a:rect l="0" t="0" r="r" b="b"/>
                <a:pathLst>
                  <a:path w="205" h="187">
                    <a:moveTo>
                      <a:pt x="205" y="187"/>
                    </a:moveTo>
                    <a:cubicBezTo>
                      <a:pt x="190" y="143"/>
                      <a:pt x="178" y="97"/>
                      <a:pt x="168" y="50"/>
                    </a:cubicBezTo>
                    <a:cubicBezTo>
                      <a:pt x="108" y="36"/>
                      <a:pt x="52" y="20"/>
                      <a:pt x="0" y="0"/>
                    </a:cubicBezTo>
                    <a:cubicBezTo>
                      <a:pt x="8" y="47"/>
                      <a:pt x="18" y="93"/>
                      <a:pt x="30" y="137"/>
                    </a:cubicBezTo>
                    <a:cubicBezTo>
                      <a:pt x="85" y="157"/>
                      <a:pt x="144" y="173"/>
                      <a:pt x="205" y="1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86" name="Freeform 41"/>
              <p:cNvSpPr>
                <a:spLocks/>
              </p:cNvSpPr>
              <p:nvPr/>
            </p:nvSpPr>
            <p:spPr bwMode="auto">
              <a:xfrm>
                <a:off x="3310790" y="1025296"/>
                <a:ext cx="275006" cy="172942"/>
              </a:xfrm>
              <a:custGeom>
                <a:avLst/>
                <a:gdLst>
                  <a:gd name="T0" fmla="*/ 571 w 907"/>
                  <a:gd name="T1" fmla="*/ 219 h 571"/>
                  <a:gd name="T2" fmla="*/ 398 w 907"/>
                  <a:gd name="T3" fmla="*/ 187 h 571"/>
                  <a:gd name="T4" fmla="*/ 574 w 907"/>
                  <a:gd name="T5" fmla="*/ 477 h 571"/>
                  <a:gd name="T6" fmla="*/ 330 w 907"/>
                  <a:gd name="T7" fmla="*/ 168 h 571"/>
                  <a:gd name="T8" fmla="*/ 0 w 907"/>
                  <a:gd name="T9" fmla="*/ 0 h 571"/>
                  <a:gd name="T10" fmla="*/ 844 w 907"/>
                  <a:gd name="T11" fmla="*/ 571 h 571"/>
                  <a:gd name="T12" fmla="*/ 907 w 907"/>
                  <a:gd name="T13" fmla="*/ 569 h 571"/>
                  <a:gd name="T14" fmla="*/ 571 w 907"/>
                  <a:gd name="T15" fmla="*/ 219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7" h="571">
                    <a:moveTo>
                      <a:pt x="571" y="219"/>
                    </a:moveTo>
                    <a:cubicBezTo>
                      <a:pt x="511" y="211"/>
                      <a:pt x="453" y="200"/>
                      <a:pt x="398" y="187"/>
                    </a:cubicBezTo>
                    <a:cubicBezTo>
                      <a:pt x="443" y="300"/>
                      <a:pt x="503" y="399"/>
                      <a:pt x="574" y="477"/>
                    </a:cubicBezTo>
                    <a:cubicBezTo>
                      <a:pt x="476" y="416"/>
                      <a:pt x="392" y="308"/>
                      <a:pt x="330" y="168"/>
                    </a:cubicBezTo>
                    <a:cubicBezTo>
                      <a:pt x="195" y="128"/>
                      <a:pt x="81" y="70"/>
                      <a:pt x="0" y="0"/>
                    </a:cubicBezTo>
                    <a:cubicBezTo>
                      <a:pt x="134" y="335"/>
                      <a:pt x="461" y="571"/>
                      <a:pt x="844" y="571"/>
                    </a:cubicBezTo>
                    <a:cubicBezTo>
                      <a:pt x="865" y="571"/>
                      <a:pt x="886" y="570"/>
                      <a:pt x="907" y="569"/>
                    </a:cubicBezTo>
                    <a:cubicBezTo>
                      <a:pt x="770" y="530"/>
                      <a:pt x="650" y="401"/>
                      <a:pt x="571" y="2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87" name="Freeform 42"/>
              <p:cNvSpPr>
                <a:spLocks/>
              </p:cNvSpPr>
              <p:nvPr/>
            </p:nvSpPr>
            <p:spPr bwMode="auto">
              <a:xfrm>
                <a:off x="3495073" y="923940"/>
                <a:ext cx="348010" cy="266500"/>
              </a:xfrm>
              <a:custGeom>
                <a:avLst/>
                <a:gdLst>
                  <a:gd name="T0" fmla="*/ 297 w 1145"/>
                  <a:gd name="T1" fmla="*/ 348 h 877"/>
                  <a:gd name="T2" fmla="*/ 0 w 1145"/>
                  <a:gd name="T3" fmla="*/ 334 h 877"/>
                  <a:gd name="T4" fmla="*/ 53 w 1145"/>
                  <a:gd name="T5" fmla="*/ 473 h 877"/>
                  <a:gd name="T6" fmla="*/ 261 w 1145"/>
                  <a:gd name="T7" fmla="*/ 486 h 877"/>
                  <a:gd name="T8" fmla="*/ 1061 w 1145"/>
                  <a:gd name="T9" fmla="*/ 242 h 877"/>
                  <a:gd name="T10" fmla="*/ 185 w 1145"/>
                  <a:gd name="T11" fmla="*/ 565 h 877"/>
                  <a:gd name="T12" fmla="*/ 99 w 1145"/>
                  <a:gd name="T13" fmla="*/ 563 h 877"/>
                  <a:gd name="T14" fmla="*/ 452 w 1145"/>
                  <a:gd name="T15" fmla="*/ 877 h 877"/>
                  <a:gd name="T16" fmla="*/ 1145 w 1145"/>
                  <a:gd name="T17" fmla="*/ 0 h 877"/>
                  <a:gd name="T18" fmla="*/ 297 w 1145"/>
                  <a:gd name="T19" fmla="*/ 348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5" h="877">
                    <a:moveTo>
                      <a:pt x="297" y="348"/>
                    </a:moveTo>
                    <a:cubicBezTo>
                      <a:pt x="194" y="352"/>
                      <a:pt x="94" y="347"/>
                      <a:pt x="0" y="334"/>
                    </a:cubicBezTo>
                    <a:cubicBezTo>
                      <a:pt x="15" y="382"/>
                      <a:pt x="33" y="429"/>
                      <a:pt x="53" y="473"/>
                    </a:cubicBezTo>
                    <a:cubicBezTo>
                      <a:pt x="120" y="482"/>
                      <a:pt x="190" y="486"/>
                      <a:pt x="261" y="486"/>
                    </a:cubicBezTo>
                    <a:cubicBezTo>
                      <a:pt x="589" y="486"/>
                      <a:pt x="880" y="390"/>
                      <a:pt x="1061" y="242"/>
                    </a:cubicBezTo>
                    <a:cubicBezTo>
                      <a:pt x="931" y="430"/>
                      <a:pt x="588" y="565"/>
                      <a:pt x="185" y="565"/>
                    </a:cubicBezTo>
                    <a:cubicBezTo>
                      <a:pt x="156" y="565"/>
                      <a:pt x="127" y="564"/>
                      <a:pt x="99" y="563"/>
                    </a:cubicBezTo>
                    <a:cubicBezTo>
                      <a:pt x="189" y="718"/>
                      <a:pt x="312" y="831"/>
                      <a:pt x="452" y="877"/>
                    </a:cubicBezTo>
                    <a:cubicBezTo>
                      <a:pt x="848" y="781"/>
                      <a:pt x="1142" y="425"/>
                      <a:pt x="1145" y="0"/>
                    </a:cubicBezTo>
                    <a:cubicBezTo>
                      <a:pt x="1020" y="189"/>
                      <a:pt x="690" y="332"/>
                      <a:pt x="297" y="3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88" name="Freeform 43"/>
              <p:cNvSpPr>
                <a:spLocks/>
              </p:cNvSpPr>
              <p:nvPr/>
            </p:nvSpPr>
            <p:spPr bwMode="auto">
              <a:xfrm>
                <a:off x="3290945" y="663110"/>
                <a:ext cx="180738" cy="373526"/>
              </a:xfrm>
              <a:custGeom>
                <a:avLst/>
                <a:gdLst>
                  <a:gd name="T0" fmla="*/ 347 w 596"/>
                  <a:gd name="T1" fmla="*/ 1230 h 1230"/>
                  <a:gd name="T2" fmla="*/ 314 w 596"/>
                  <a:gd name="T3" fmla="*/ 1090 h 1230"/>
                  <a:gd name="T4" fmla="*/ 92 w 596"/>
                  <a:gd name="T5" fmla="*/ 919 h 1230"/>
                  <a:gd name="T6" fmla="*/ 305 w 596"/>
                  <a:gd name="T7" fmla="*/ 1039 h 1230"/>
                  <a:gd name="T8" fmla="*/ 290 w 596"/>
                  <a:gd name="T9" fmla="*/ 819 h 1230"/>
                  <a:gd name="T10" fmla="*/ 596 w 596"/>
                  <a:gd name="T11" fmla="*/ 0 h 1230"/>
                  <a:gd name="T12" fmla="*/ 0 w 596"/>
                  <a:gd name="T13" fmla="*/ 854 h 1230"/>
                  <a:gd name="T14" fmla="*/ 6 w 596"/>
                  <a:gd name="T15" fmla="*/ 960 h 1230"/>
                  <a:gd name="T16" fmla="*/ 347 w 596"/>
                  <a:gd name="T17" fmla="*/ 1230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6" h="1230">
                    <a:moveTo>
                      <a:pt x="347" y="1230"/>
                    </a:moveTo>
                    <a:cubicBezTo>
                      <a:pt x="334" y="1186"/>
                      <a:pt x="323" y="1139"/>
                      <a:pt x="314" y="1090"/>
                    </a:cubicBezTo>
                    <a:cubicBezTo>
                      <a:pt x="217" y="1044"/>
                      <a:pt x="141" y="986"/>
                      <a:pt x="92" y="919"/>
                    </a:cubicBezTo>
                    <a:cubicBezTo>
                      <a:pt x="152" y="966"/>
                      <a:pt x="224" y="1006"/>
                      <a:pt x="305" y="1039"/>
                    </a:cubicBezTo>
                    <a:cubicBezTo>
                      <a:pt x="295" y="968"/>
                      <a:pt x="290" y="895"/>
                      <a:pt x="290" y="819"/>
                    </a:cubicBezTo>
                    <a:cubicBezTo>
                      <a:pt x="290" y="457"/>
                      <a:pt x="415" y="144"/>
                      <a:pt x="596" y="0"/>
                    </a:cubicBezTo>
                    <a:cubicBezTo>
                      <a:pt x="248" y="128"/>
                      <a:pt x="0" y="462"/>
                      <a:pt x="0" y="854"/>
                    </a:cubicBezTo>
                    <a:cubicBezTo>
                      <a:pt x="0" y="890"/>
                      <a:pt x="2" y="925"/>
                      <a:pt x="6" y="960"/>
                    </a:cubicBezTo>
                    <a:cubicBezTo>
                      <a:pt x="75" y="1069"/>
                      <a:pt x="195" y="1162"/>
                      <a:pt x="347" y="12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38" name="Freeform 44"/>
            <p:cNvSpPr>
              <a:spLocks/>
            </p:cNvSpPr>
            <p:nvPr/>
          </p:nvSpPr>
          <p:spPr bwMode="auto">
            <a:xfrm>
              <a:off x="7421682" y="2284733"/>
              <a:ext cx="179651" cy="222965"/>
            </a:xfrm>
            <a:custGeom>
              <a:avLst/>
              <a:gdLst>
                <a:gd name="T0" fmla="*/ 414 w 589"/>
                <a:gd name="T1" fmla="*/ 48 h 732"/>
                <a:gd name="T2" fmla="*/ 428 w 589"/>
                <a:gd name="T3" fmla="*/ 12 h 732"/>
                <a:gd name="T4" fmla="*/ 490 w 589"/>
                <a:gd name="T5" fmla="*/ 12 h 732"/>
                <a:gd name="T6" fmla="*/ 547 w 589"/>
                <a:gd name="T7" fmla="*/ 220 h 732"/>
                <a:gd name="T8" fmla="*/ 478 w 589"/>
                <a:gd name="T9" fmla="*/ 246 h 732"/>
                <a:gd name="T10" fmla="*/ 387 w 589"/>
                <a:gd name="T11" fmla="*/ 137 h 732"/>
                <a:gd name="T12" fmla="*/ 272 w 589"/>
                <a:gd name="T13" fmla="*/ 99 h 732"/>
                <a:gd name="T14" fmla="*/ 199 w 589"/>
                <a:gd name="T15" fmla="*/ 118 h 732"/>
                <a:gd name="T16" fmla="*/ 171 w 589"/>
                <a:gd name="T17" fmla="*/ 171 h 732"/>
                <a:gd name="T18" fmla="*/ 340 w 589"/>
                <a:gd name="T19" fmla="*/ 265 h 732"/>
                <a:gd name="T20" fmla="*/ 376 w 589"/>
                <a:gd name="T21" fmla="*/ 275 h 732"/>
                <a:gd name="T22" fmla="*/ 543 w 589"/>
                <a:gd name="T23" fmla="*/ 352 h 732"/>
                <a:gd name="T24" fmla="*/ 589 w 589"/>
                <a:gd name="T25" fmla="*/ 484 h 732"/>
                <a:gd name="T26" fmla="*/ 519 w 589"/>
                <a:gd name="T27" fmla="*/ 664 h 732"/>
                <a:gd name="T28" fmla="*/ 336 w 589"/>
                <a:gd name="T29" fmla="*/ 732 h 732"/>
                <a:gd name="T30" fmla="*/ 239 w 589"/>
                <a:gd name="T31" fmla="*/ 719 h 732"/>
                <a:gd name="T32" fmla="*/ 151 w 589"/>
                <a:gd name="T33" fmla="*/ 681 h 732"/>
                <a:gd name="T34" fmla="*/ 139 w 589"/>
                <a:gd name="T35" fmla="*/ 725 h 732"/>
                <a:gd name="T36" fmla="*/ 78 w 589"/>
                <a:gd name="T37" fmla="*/ 725 h 732"/>
                <a:gd name="T38" fmla="*/ 0 w 589"/>
                <a:gd name="T39" fmla="*/ 464 h 732"/>
                <a:gd name="T40" fmla="*/ 77 w 589"/>
                <a:gd name="T41" fmla="*/ 436 h 732"/>
                <a:gd name="T42" fmla="*/ 186 w 589"/>
                <a:gd name="T43" fmla="*/ 581 h 732"/>
                <a:gd name="T44" fmla="*/ 323 w 589"/>
                <a:gd name="T45" fmla="*/ 632 h 732"/>
                <a:gd name="T46" fmla="*/ 408 w 589"/>
                <a:gd name="T47" fmla="*/ 605 h 732"/>
                <a:gd name="T48" fmla="*/ 443 w 589"/>
                <a:gd name="T49" fmla="*/ 541 h 732"/>
                <a:gd name="T50" fmla="*/ 297 w 589"/>
                <a:gd name="T51" fmla="*/ 447 h 732"/>
                <a:gd name="T52" fmla="*/ 267 w 589"/>
                <a:gd name="T53" fmla="*/ 439 h 732"/>
                <a:gd name="T54" fmla="*/ 154 w 589"/>
                <a:gd name="T55" fmla="*/ 405 h 732"/>
                <a:gd name="T56" fmla="*/ 95 w 589"/>
                <a:gd name="T57" fmla="*/ 378 h 732"/>
                <a:gd name="T58" fmla="*/ 39 w 589"/>
                <a:gd name="T59" fmla="*/ 311 h 732"/>
                <a:gd name="T60" fmla="*/ 20 w 589"/>
                <a:gd name="T61" fmla="*/ 222 h 732"/>
                <a:gd name="T62" fmla="*/ 87 w 589"/>
                <a:gd name="T63" fmla="*/ 63 h 732"/>
                <a:gd name="T64" fmla="*/ 258 w 589"/>
                <a:gd name="T65" fmla="*/ 0 h 732"/>
                <a:gd name="T66" fmla="*/ 339 w 589"/>
                <a:gd name="T67" fmla="*/ 12 h 732"/>
                <a:gd name="T68" fmla="*/ 414 w 589"/>
                <a:gd name="T69" fmla="*/ 4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9" h="732">
                  <a:moveTo>
                    <a:pt x="414" y="48"/>
                  </a:moveTo>
                  <a:cubicBezTo>
                    <a:pt x="428" y="12"/>
                    <a:pt x="428" y="12"/>
                    <a:pt x="428" y="12"/>
                  </a:cubicBezTo>
                  <a:cubicBezTo>
                    <a:pt x="490" y="12"/>
                    <a:pt x="490" y="12"/>
                    <a:pt x="490" y="12"/>
                  </a:cubicBezTo>
                  <a:cubicBezTo>
                    <a:pt x="547" y="220"/>
                    <a:pt x="547" y="220"/>
                    <a:pt x="547" y="220"/>
                  </a:cubicBezTo>
                  <a:cubicBezTo>
                    <a:pt x="478" y="246"/>
                    <a:pt x="478" y="246"/>
                    <a:pt x="478" y="246"/>
                  </a:cubicBezTo>
                  <a:cubicBezTo>
                    <a:pt x="454" y="199"/>
                    <a:pt x="424" y="163"/>
                    <a:pt x="387" y="137"/>
                  </a:cubicBezTo>
                  <a:cubicBezTo>
                    <a:pt x="351" y="111"/>
                    <a:pt x="312" y="99"/>
                    <a:pt x="272" y="99"/>
                  </a:cubicBezTo>
                  <a:cubicBezTo>
                    <a:pt x="241" y="99"/>
                    <a:pt x="217" y="105"/>
                    <a:pt x="199" y="118"/>
                  </a:cubicBezTo>
                  <a:cubicBezTo>
                    <a:pt x="180" y="132"/>
                    <a:pt x="171" y="149"/>
                    <a:pt x="171" y="171"/>
                  </a:cubicBezTo>
                  <a:cubicBezTo>
                    <a:pt x="171" y="207"/>
                    <a:pt x="227" y="238"/>
                    <a:pt x="340" y="265"/>
                  </a:cubicBezTo>
                  <a:cubicBezTo>
                    <a:pt x="356" y="269"/>
                    <a:pt x="368" y="272"/>
                    <a:pt x="376" y="275"/>
                  </a:cubicBezTo>
                  <a:cubicBezTo>
                    <a:pt x="457" y="295"/>
                    <a:pt x="512" y="321"/>
                    <a:pt x="543" y="352"/>
                  </a:cubicBezTo>
                  <a:cubicBezTo>
                    <a:pt x="574" y="384"/>
                    <a:pt x="589" y="428"/>
                    <a:pt x="589" y="484"/>
                  </a:cubicBezTo>
                  <a:cubicBezTo>
                    <a:pt x="589" y="558"/>
                    <a:pt x="566" y="618"/>
                    <a:pt x="519" y="664"/>
                  </a:cubicBezTo>
                  <a:cubicBezTo>
                    <a:pt x="473" y="709"/>
                    <a:pt x="412" y="732"/>
                    <a:pt x="336" y="732"/>
                  </a:cubicBezTo>
                  <a:cubicBezTo>
                    <a:pt x="303" y="732"/>
                    <a:pt x="270" y="727"/>
                    <a:pt x="239" y="719"/>
                  </a:cubicBezTo>
                  <a:cubicBezTo>
                    <a:pt x="209" y="710"/>
                    <a:pt x="179" y="697"/>
                    <a:pt x="151" y="681"/>
                  </a:cubicBezTo>
                  <a:cubicBezTo>
                    <a:pt x="139" y="725"/>
                    <a:pt x="139" y="725"/>
                    <a:pt x="139" y="725"/>
                  </a:cubicBezTo>
                  <a:cubicBezTo>
                    <a:pt x="78" y="725"/>
                    <a:pt x="78" y="725"/>
                    <a:pt x="78" y="725"/>
                  </a:cubicBezTo>
                  <a:cubicBezTo>
                    <a:pt x="0" y="464"/>
                    <a:pt x="0" y="464"/>
                    <a:pt x="0" y="464"/>
                  </a:cubicBezTo>
                  <a:cubicBezTo>
                    <a:pt x="77" y="436"/>
                    <a:pt x="77" y="436"/>
                    <a:pt x="77" y="436"/>
                  </a:cubicBezTo>
                  <a:cubicBezTo>
                    <a:pt x="106" y="499"/>
                    <a:pt x="143" y="547"/>
                    <a:pt x="186" y="581"/>
                  </a:cubicBezTo>
                  <a:cubicBezTo>
                    <a:pt x="229" y="615"/>
                    <a:pt x="274" y="632"/>
                    <a:pt x="323" y="632"/>
                  </a:cubicBezTo>
                  <a:cubicBezTo>
                    <a:pt x="357" y="632"/>
                    <a:pt x="385" y="623"/>
                    <a:pt x="408" y="605"/>
                  </a:cubicBezTo>
                  <a:cubicBezTo>
                    <a:pt x="431" y="587"/>
                    <a:pt x="443" y="566"/>
                    <a:pt x="443" y="541"/>
                  </a:cubicBezTo>
                  <a:cubicBezTo>
                    <a:pt x="443" y="504"/>
                    <a:pt x="394" y="472"/>
                    <a:pt x="297" y="447"/>
                  </a:cubicBezTo>
                  <a:cubicBezTo>
                    <a:pt x="284" y="444"/>
                    <a:pt x="274" y="441"/>
                    <a:pt x="267" y="439"/>
                  </a:cubicBezTo>
                  <a:cubicBezTo>
                    <a:pt x="220" y="426"/>
                    <a:pt x="182" y="415"/>
                    <a:pt x="154" y="405"/>
                  </a:cubicBezTo>
                  <a:cubicBezTo>
                    <a:pt x="126" y="395"/>
                    <a:pt x="107" y="386"/>
                    <a:pt x="95" y="378"/>
                  </a:cubicBezTo>
                  <a:cubicBezTo>
                    <a:pt x="71" y="360"/>
                    <a:pt x="52" y="338"/>
                    <a:pt x="39" y="311"/>
                  </a:cubicBezTo>
                  <a:cubicBezTo>
                    <a:pt x="26" y="285"/>
                    <a:pt x="20" y="255"/>
                    <a:pt x="20" y="222"/>
                  </a:cubicBezTo>
                  <a:cubicBezTo>
                    <a:pt x="20" y="158"/>
                    <a:pt x="42" y="105"/>
                    <a:pt x="87" y="63"/>
                  </a:cubicBezTo>
                  <a:cubicBezTo>
                    <a:pt x="131" y="21"/>
                    <a:pt x="188" y="0"/>
                    <a:pt x="258" y="0"/>
                  </a:cubicBezTo>
                  <a:cubicBezTo>
                    <a:pt x="286" y="0"/>
                    <a:pt x="313" y="4"/>
                    <a:pt x="339" y="12"/>
                  </a:cubicBezTo>
                  <a:cubicBezTo>
                    <a:pt x="365" y="20"/>
                    <a:pt x="390" y="32"/>
                    <a:pt x="414"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9" name="Freeform 45"/>
            <p:cNvSpPr>
              <a:spLocks/>
            </p:cNvSpPr>
            <p:nvPr/>
          </p:nvSpPr>
          <p:spPr bwMode="auto">
            <a:xfrm>
              <a:off x="7594941" y="2329468"/>
              <a:ext cx="173260" cy="173260"/>
            </a:xfrm>
            <a:custGeom>
              <a:avLst/>
              <a:gdLst>
                <a:gd name="T0" fmla="*/ 61 w 570"/>
                <a:gd name="T1" fmla="*/ 0 h 569"/>
                <a:gd name="T2" fmla="*/ 508 w 570"/>
                <a:gd name="T3" fmla="*/ 0 h 569"/>
                <a:gd name="T4" fmla="*/ 570 w 570"/>
                <a:gd name="T5" fmla="*/ 175 h 569"/>
                <a:gd name="T6" fmla="*/ 518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4 w 570"/>
                <a:gd name="T29" fmla="*/ 394 h 569"/>
                <a:gd name="T30" fmla="*/ 214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8" y="196"/>
                    <a:pt x="518" y="196"/>
                    <a:pt x="518"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6" y="497"/>
                    <a:pt x="192" y="490"/>
                    <a:pt x="201" y="479"/>
                  </a:cubicBezTo>
                  <a:cubicBezTo>
                    <a:pt x="210" y="467"/>
                    <a:pt x="214" y="439"/>
                    <a:pt x="214" y="394"/>
                  </a:cubicBezTo>
                  <a:cubicBezTo>
                    <a:pt x="214" y="78"/>
                    <a:pt x="214" y="78"/>
                    <a:pt x="214" y="78"/>
                  </a:cubicBezTo>
                  <a:cubicBezTo>
                    <a:pt x="206" y="78"/>
                    <a:pt x="206" y="78"/>
                    <a:pt x="206" y="78"/>
                  </a:cubicBezTo>
                  <a:cubicBezTo>
                    <a:pt x="171" y="78"/>
                    <a:pt x="141"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0" name="Freeform 46"/>
            <p:cNvSpPr>
              <a:spLocks noEditPoints="1"/>
            </p:cNvSpPr>
            <p:nvPr/>
          </p:nvSpPr>
          <p:spPr bwMode="auto">
            <a:xfrm>
              <a:off x="7740508" y="2329468"/>
              <a:ext cx="180361" cy="173260"/>
            </a:xfrm>
            <a:custGeom>
              <a:avLst/>
              <a:gdLst>
                <a:gd name="T0" fmla="*/ 330 w 594"/>
                <a:gd name="T1" fmla="*/ 294 h 569"/>
                <a:gd name="T2" fmla="*/ 221 w 594"/>
                <a:gd name="T3" fmla="*/ 294 h 569"/>
                <a:gd name="T4" fmla="*/ 279 w 594"/>
                <a:gd name="T5" fmla="*/ 130 h 569"/>
                <a:gd name="T6" fmla="*/ 330 w 594"/>
                <a:gd name="T7" fmla="*/ 294 h 569"/>
                <a:gd name="T8" fmla="*/ 92 w 594"/>
                <a:gd name="T9" fmla="*/ 401 h 569"/>
                <a:gd name="T10" fmla="*/ 88 w 594"/>
                <a:gd name="T11" fmla="*/ 411 h 569"/>
                <a:gd name="T12" fmla="*/ 0 w 594"/>
                <a:gd name="T13" fmla="*/ 499 h 569"/>
                <a:gd name="T14" fmla="*/ 0 w 594"/>
                <a:gd name="T15" fmla="*/ 569 h 569"/>
                <a:gd name="T16" fmla="*/ 226 w 594"/>
                <a:gd name="T17" fmla="*/ 569 h 569"/>
                <a:gd name="T18" fmla="*/ 226 w 594"/>
                <a:gd name="T19" fmla="*/ 501 h 569"/>
                <a:gd name="T20" fmla="*/ 179 w 594"/>
                <a:gd name="T21" fmla="*/ 491 h 569"/>
                <a:gd name="T22" fmla="*/ 166 w 594"/>
                <a:gd name="T23" fmla="*/ 460 h 569"/>
                <a:gd name="T24" fmla="*/ 167 w 594"/>
                <a:gd name="T25" fmla="*/ 452 h 569"/>
                <a:gd name="T26" fmla="*/ 169 w 594"/>
                <a:gd name="T27" fmla="*/ 443 h 569"/>
                <a:gd name="T28" fmla="*/ 192 w 594"/>
                <a:gd name="T29" fmla="*/ 364 h 569"/>
                <a:gd name="T30" fmla="*/ 357 w 594"/>
                <a:gd name="T31" fmla="*/ 364 h 569"/>
                <a:gd name="T32" fmla="*/ 385 w 594"/>
                <a:gd name="T33" fmla="*/ 443 h 569"/>
                <a:gd name="T34" fmla="*/ 388 w 594"/>
                <a:gd name="T35" fmla="*/ 454 h 569"/>
                <a:gd name="T36" fmla="*/ 390 w 594"/>
                <a:gd name="T37" fmla="*/ 468 h 569"/>
                <a:gd name="T38" fmla="*/ 378 w 594"/>
                <a:gd name="T39" fmla="*/ 493 h 569"/>
                <a:gd name="T40" fmla="*/ 337 w 594"/>
                <a:gd name="T41" fmla="*/ 501 h 569"/>
                <a:gd name="T42" fmla="*/ 331 w 594"/>
                <a:gd name="T43" fmla="*/ 501 h 569"/>
                <a:gd name="T44" fmla="*/ 331 w 594"/>
                <a:gd name="T45" fmla="*/ 569 h 569"/>
                <a:gd name="T46" fmla="*/ 594 w 594"/>
                <a:gd name="T47" fmla="*/ 569 h 569"/>
                <a:gd name="T48" fmla="*/ 594 w 594"/>
                <a:gd name="T49" fmla="*/ 499 h 569"/>
                <a:gd name="T50" fmla="*/ 522 w 594"/>
                <a:gd name="T51" fmla="*/ 425 h 569"/>
                <a:gd name="T52" fmla="*/ 521 w 594"/>
                <a:gd name="T53" fmla="*/ 422 h 569"/>
                <a:gd name="T54" fmla="*/ 370 w 594"/>
                <a:gd name="T55" fmla="*/ 0 h 569"/>
                <a:gd name="T56" fmla="*/ 246 w 594"/>
                <a:gd name="T57" fmla="*/ 0 h 569"/>
                <a:gd name="T58" fmla="*/ 92 w 594"/>
                <a:gd name="T59" fmla="*/ 40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4" h="569">
                  <a:moveTo>
                    <a:pt x="330" y="294"/>
                  </a:moveTo>
                  <a:cubicBezTo>
                    <a:pt x="221" y="294"/>
                    <a:pt x="221" y="294"/>
                    <a:pt x="221" y="294"/>
                  </a:cubicBezTo>
                  <a:cubicBezTo>
                    <a:pt x="279" y="130"/>
                    <a:pt x="279" y="130"/>
                    <a:pt x="279" y="130"/>
                  </a:cubicBezTo>
                  <a:lnTo>
                    <a:pt x="330" y="294"/>
                  </a:lnTo>
                  <a:close/>
                  <a:moveTo>
                    <a:pt x="92" y="401"/>
                  </a:moveTo>
                  <a:cubicBezTo>
                    <a:pt x="91" y="403"/>
                    <a:pt x="89" y="407"/>
                    <a:pt x="88" y="411"/>
                  </a:cubicBezTo>
                  <a:cubicBezTo>
                    <a:pt x="67" y="464"/>
                    <a:pt x="38" y="493"/>
                    <a:pt x="0" y="499"/>
                  </a:cubicBezTo>
                  <a:cubicBezTo>
                    <a:pt x="0" y="569"/>
                    <a:pt x="0" y="569"/>
                    <a:pt x="0" y="569"/>
                  </a:cubicBezTo>
                  <a:cubicBezTo>
                    <a:pt x="226" y="569"/>
                    <a:pt x="226" y="569"/>
                    <a:pt x="226" y="569"/>
                  </a:cubicBezTo>
                  <a:cubicBezTo>
                    <a:pt x="226" y="501"/>
                    <a:pt x="226" y="501"/>
                    <a:pt x="226" y="501"/>
                  </a:cubicBezTo>
                  <a:cubicBezTo>
                    <a:pt x="204" y="500"/>
                    <a:pt x="188" y="497"/>
                    <a:pt x="179" y="491"/>
                  </a:cubicBezTo>
                  <a:cubicBezTo>
                    <a:pt x="171" y="485"/>
                    <a:pt x="166" y="474"/>
                    <a:pt x="166" y="460"/>
                  </a:cubicBezTo>
                  <a:cubicBezTo>
                    <a:pt x="166" y="458"/>
                    <a:pt x="166" y="455"/>
                    <a:pt x="167" y="452"/>
                  </a:cubicBezTo>
                  <a:cubicBezTo>
                    <a:pt x="167" y="449"/>
                    <a:pt x="168" y="446"/>
                    <a:pt x="169" y="443"/>
                  </a:cubicBezTo>
                  <a:cubicBezTo>
                    <a:pt x="192" y="364"/>
                    <a:pt x="192" y="364"/>
                    <a:pt x="192" y="364"/>
                  </a:cubicBezTo>
                  <a:cubicBezTo>
                    <a:pt x="357" y="364"/>
                    <a:pt x="357" y="364"/>
                    <a:pt x="357" y="364"/>
                  </a:cubicBezTo>
                  <a:cubicBezTo>
                    <a:pt x="385" y="443"/>
                    <a:pt x="385" y="443"/>
                    <a:pt x="385" y="443"/>
                  </a:cubicBezTo>
                  <a:cubicBezTo>
                    <a:pt x="387" y="446"/>
                    <a:pt x="388" y="450"/>
                    <a:pt x="388" y="454"/>
                  </a:cubicBezTo>
                  <a:cubicBezTo>
                    <a:pt x="389" y="458"/>
                    <a:pt x="390" y="463"/>
                    <a:pt x="390" y="468"/>
                  </a:cubicBezTo>
                  <a:cubicBezTo>
                    <a:pt x="390" y="480"/>
                    <a:pt x="386" y="488"/>
                    <a:pt x="378" y="493"/>
                  </a:cubicBezTo>
                  <a:cubicBezTo>
                    <a:pt x="370" y="498"/>
                    <a:pt x="356" y="501"/>
                    <a:pt x="337" y="501"/>
                  </a:cubicBezTo>
                  <a:cubicBezTo>
                    <a:pt x="331" y="501"/>
                    <a:pt x="331" y="501"/>
                    <a:pt x="331" y="501"/>
                  </a:cubicBezTo>
                  <a:cubicBezTo>
                    <a:pt x="331" y="569"/>
                    <a:pt x="331" y="569"/>
                    <a:pt x="331" y="569"/>
                  </a:cubicBezTo>
                  <a:cubicBezTo>
                    <a:pt x="594" y="569"/>
                    <a:pt x="594" y="569"/>
                    <a:pt x="594" y="569"/>
                  </a:cubicBezTo>
                  <a:cubicBezTo>
                    <a:pt x="594" y="499"/>
                    <a:pt x="594" y="499"/>
                    <a:pt x="594" y="499"/>
                  </a:cubicBezTo>
                  <a:cubicBezTo>
                    <a:pt x="562" y="495"/>
                    <a:pt x="538" y="471"/>
                    <a:pt x="522" y="425"/>
                  </a:cubicBezTo>
                  <a:cubicBezTo>
                    <a:pt x="521" y="422"/>
                    <a:pt x="521" y="422"/>
                    <a:pt x="521" y="422"/>
                  </a:cubicBezTo>
                  <a:cubicBezTo>
                    <a:pt x="370" y="0"/>
                    <a:pt x="370" y="0"/>
                    <a:pt x="370" y="0"/>
                  </a:cubicBezTo>
                  <a:cubicBezTo>
                    <a:pt x="246" y="0"/>
                    <a:pt x="246" y="0"/>
                    <a:pt x="246" y="0"/>
                  </a:cubicBezTo>
                  <a:lnTo>
                    <a:pt x="92" y="4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1" name="Freeform 47"/>
            <p:cNvSpPr>
              <a:spLocks/>
            </p:cNvSpPr>
            <p:nvPr/>
          </p:nvSpPr>
          <p:spPr bwMode="auto">
            <a:xfrm>
              <a:off x="7893175" y="2329468"/>
              <a:ext cx="173970" cy="173260"/>
            </a:xfrm>
            <a:custGeom>
              <a:avLst/>
              <a:gdLst>
                <a:gd name="T0" fmla="*/ 61 w 570"/>
                <a:gd name="T1" fmla="*/ 0 h 569"/>
                <a:gd name="T2" fmla="*/ 508 w 570"/>
                <a:gd name="T3" fmla="*/ 0 h 569"/>
                <a:gd name="T4" fmla="*/ 570 w 570"/>
                <a:gd name="T5" fmla="*/ 175 h 569"/>
                <a:gd name="T6" fmla="*/ 517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5 w 570"/>
                <a:gd name="T29" fmla="*/ 394 h 569"/>
                <a:gd name="T30" fmla="*/ 215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7" y="196"/>
                    <a:pt x="517" y="196"/>
                    <a:pt x="517"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5" y="497"/>
                    <a:pt x="193" y="490"/>
                    <a:pt x="201" y="479"/>
                  </a:cubicBezTo>
                  <a:cubicBezTo>
                    <a:pt x="210" y="467"/>
                    <a:pt x="215" y="439"/>
                    <a:pt x="215" y="394"/>
                  </a:cubicBezTo>
                  <a:cubicBezTo>
                    <a:pt x="215" y="78"/>
                    <a:pt x="215" y="78"/>
                    <a:pt x="215" y="78"/>
                  </a:cubicBezTo>
                  <a:cubicBezTo>
                    <a:pt x="206" y="78"/>
                    <a:pt x="206" y="78"/>
                    <a:pt x="206" y="78"/>
                  </a:cubicBezTo>
                  <a:cubicBezTo>
                    <a:pt x="171" y="78"/>
                    <a:pt x="142"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2" name="Freeform 48"/>
            <p:cNvSpPr>
              <a:spLocks/>
            </p:cNvSpPr>
            <p:nvPr/>
          </p:nvSpPr>
          <p:spPr bwMode="auto">
            <a:xfrm>
              <a:off x="8062174" y="2329468"/>
              <a:ext cx="164738" cy="173260"/>
            </a:xfrm>
            <a:custGeom>
              <a:avLst/>
              <a:gdLst>
                <a:gd name="T0" fmla="*/ 0 w 540"/>
                <a:gd name="T1" fmla="*/ 0 h 569"/>
                <a:gd name="T2" fmla="*/ 447 w 540"/>
                <a:gd name="T3" fmla="*/ 0 h 569"/>
                <a:gd name="T4" fmla="*/ 519 w 540"/>
                <a:gd name="T5" fmla="*/ 172 h 569"/>
                <a:gd name="T6" fmla="*/ 470 w 540"/>
                <a:gd name="T7" fmla="*/ 199 h 569"/>
                <a:gd name="T8" fmla="*/ 376 w 540"/>
                <a:gd name="T9" fmla="*/ 102 h 569"/>
                <a:gd name="T10" fmla="*/ 263 w 540"/>
                <a:gd name="T11" fmla="*/ 70 h 569"/>
                <a:gd name="T12" fmla="*/ 215 w 540"/>
                <a:gd name="T13" fmla="*/ 83 h 569"/>
                <a:gd name="T14" fmla="*/ 203 w 540"/>
                <a:gd name="T15" fmla="*/ 142 h 569"/>
                <a:gd name="T16" fmla="*/ 203 w 540"/>
                <a:gd name="T17" fmla="*/ 224 h 569"/>
                <a:gd name="T18" fmla="*/ 229 w 540"/>
                <a:gd name="T19" fmla="*/ 224 h 569"/>
                <a:gd name="T20" fmla="*/ 285 w 540"/>
                <a:gd name="T21" fmla="*/ 206 h 569"/>
                <a:gd name="T22" fmla="*/ 302 w 540"/>
                <a:gd name="T23" fmla="*/ 135 h 569"/>
                <a:gd name="T24" fmla="*/ 360 w 540"/>
                <a:gd name="T25" fmla="*/ 135 h 569"/>
                <a:gd name="T26" fmla="*/ 360 w 540"/>
                <a:gd name="T27" fmla="*/ 392 h 569"/>
                <a:gd name="T28" fmla="*/ 302 w 540"/>
                <a:gd name="T29" fmla="*/ 392 h 569"/>
                <a:gd name="T30" fmla="*/ 280 w 540"/>
                <a:gd name="T31" fmla="*/ 318 h 569"/>
                <a:gd name="T32" fmla="*/ 229 w 540"/>
                <a:gd name="T33" fmla="*/ 296 h 569"/>
                <a:gd name="T34" fmla="*/ 203 w 540"/>
                <a:gd name="T35" fmla="*/ 296 h 569"/>
                <a:gd name="T36" fmla="*/ 203 w 540"/>
                <a:gd name="T37" fmla="*/ 429 h 569"/>
                <a:gd name="T38" fmla="*/ 216 w 540"/>
                <a:gd name="T39" fmla="*/ 488 h 569"/>
                <a:gd name="T40" fmla="*/ 265 w 540"/>
                <a:gd name="T41" fmla="*/ 501 h 569"/>
                <a:gd name="T42" fmla="*/ 386 w 540"/>
                <a:gd name="T43" fmla="*/ 459 h 569"/>
                <a:gd name="T44" fmla="*/ 488 w 540"/>
                <a:gd name="T45" fmla="*/ 344 h 569"/>
                <a:gd name="T46" fmla="*/ 540 w 540"/>
                <a:gd name="T47" fmla="*/ 373 h 569"/>
                <a:gd name="T48" fmla="*/ 458 w 540"/>
                <a:gd name="T49" fmla="*/ 569 h 569"/>
                <a:gd name="T50" fmla="*/ 0 w 540"/>
                <a:gd name="T51" fmla="*/ 569 h 569"/>
                <a:gd name="T52" fmla="*/ 0 w 540"/>
                <a:gd name="T53" fmla="*/ 499 h 569"/>
                <a:gd name="T54" fmla="*/ 49 w 540"/>
                <a:gd name="T55" fmla="*/ 480 h 569"/>
                <a:gd name="T56" fmla="*/ 63 w 540"/>
                <a:gd name="T57" fmla="*/ 394 h 569"/>
                <a:gd name="T58" fmla="*/ 63 w 540"/>
                <a:gd name="T59" fmla="*/ 176 h 569"/>
                <a:gd name="T60" fmla="*/ 49 w 540"/>
                <a:gd name="T61" fmla="*/ 89 h 569"/>
                <a:gd name="T62" fmla="*/ 0 w 540"/>
                <a:gd name="T63" fmla="*/ 71 h 569"/>
                <a:gd name="T64" fmla="*/ 0 w 540"/>
                <a:gd name="T65"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0" h="569">
                  <a:moveTo>
                    <a:pt x="0" y="0"/>
                  </a:moveTo>
                  <a:cubicBezTo>
                    <a:pt x="447" y="0"/>
                    <a:pt x="447" y="0"/>
                    <a:pt x="447" y="0"/>
                  </a:cubicBezTo>
                  <a:cubicBezTo>
                    <a:pt x="519" y="172"/>
                    <a:pt x="519" y="172"/>
                    <a:pt x="519" y="172"/>
                  </a:cubicBezTo>
                  <a:cubicBezTo>
                    <a:pt x="470" y="199"/>
                    <a:pt x="470" y="199"/>
                    <a:pt x="470" y="199"/>
                  </a:cubicBezTo>
                  <a:cubicBezTo>
                    <a:pt x="441" y="156"/>
                    <a:pt x="410" y="123"/>
                    <a:pt x="376" y="102"/>
                  </a:cubicBezTo>
                  <a:cubicBezTo>
                    <a:pt x="341" y="80"/>
                    <a:pt x="304" y="70"/>
                    <a:pt x="263" y="70"/>
                  </a:cubicBezTo>
                  <a:cubicBezTo>
                    <a:pt x="240" y="70"/>
                    <a:pt x="224" y="74"/>
                    <a:pt x="215" y="83"/>
                  </a:cubicBezTo>
                  <a:cubicBezTo>
                    <a:pt x="207" y="91"/>
                    <a:pt x="203" y="111"/>
                    <a:pt x="203" y="142"/>
                  </a:cubicBezTo>
                  <a:cubicBezTo>
                    <a:pt x="203" y="224"/>
                    <a:pt x="203" y="224"/>
                    <a:pt x="203" y="224"/>
                  </a:cubicBezTo>
                  <a:cubicBezTo>
                    <a:pt x="229" y="224"/>
                    <a:pt x="229" y="224"/>
                    <a:pt x="229" y="224"/>
                  </a:cubicBezTo>
                  <a:cubicBezTo>
                    <a:pt x="257" y="224"/>
                    <a:pt x="275" y="218"/>
                    <a:pt x="285" y="206"/>
                  </a:cubicBezTo>
                  <a:cubicBezTo>
                    <a:pt x="295" y="195"/>
                    <a:pt x="301" y="172"/>
                    <a:pt x="302" y="135"/>
                  </a:cubicBezTo>
                  <a:cubicBezTo>
                    <a:pt x="360" y="135"/>
                    <a:pt x="360" y="135"/>
                    <a:pt x="360" y="135"/>
                  </a:cubicBezTo>
                  <a:cubicBezTo>
                    <a:pt x="360" y="392"/>
                    <a:pt x="360" y="392"/>
                    <a:pt x="360" y="392"/>
                  </a:cubicBezTo>
                  <a:cubicBezTo>
                    <a:pt x="302" y="392"/>
                    <a:pt x="302" y="392"/>
                    <a:pt x="302" y="392"/>
                  </a:cubicBezTo>
                  <a:cubicBezTo>
                    <a:pt x="299" y="358"/>
                    <a:pt x="291" y="334"/>
                    <a:pt x="280" y="318"/>
                  </a:cubicBezTo>
                  <a:cubicBezTo>
                    <a:pt x="268" y="303"/>
                    <a:pt x="251" y="296"/>
                    <a:pt x="229" y="296"/>
                  </a:cubicBezTo>
                  <a:cubicBezTo>
                    <a:pt x="203" y="296"/>
                    <a:pt x="203" y="296"/>
                    <a:pt x="203" y="296"/>
                  </a:cubicBezTo>
                  <a:cubicBezTo>
                    <a:pt x="203" y="429"/>
                    <a:pt x="203" y="429"/>
                    <a:pt x="203" y="429"/>
                  </a:cubicBezTo>
                  <a:cubicBezTo>
                    <a:pt x="203" y="459"/>
                    <a:pt x="207" y="479"/>
                    <a:pt x="216" y="488"/>
                  </a:cubicBezTo>
                  <a:cubicBezTo>
                    <a:pt x="224" y="496"/>
                    <a:pt x="241" y="501"/>
                    <a:pt x="265" y="501"/>
                  </a:cubicBezTo>
                  <a:cubicBezTo>
                    <a:pt x="305" y="501"/>
                    <a:pt x="346" y="487"/>
                    <a:pt x="386" y="459"/>
                  </a:cubicBezTo>
                  <a:cubicBezTo>
                    <a:pt x="425" y="432"/>
                    <a:pt x="460" y="393"/>
                    <a:pt x="488" y="344"/>
                  </a:cubicBezTo>
                  <a:cubicBezTo>
                    <a:pt x="540" y="373"/>
                    <a:pt x="540" y="373"/>
                    <a:pt x="540" y="373"/>
                  </a:cubicBezTo>
                  <a:cubicBezTo>
                    <a:pt x="458" y="569"/>
                    <a:pt x="458" y="569"/>
                    <a:pt x="458" y="569"/>
                  </a:cubicBezTo>
                  <a:cubicBezTo>
                    <a:pt x="0" y="569"/>
                    <a:pt x="0" y="569"/>
                    <a:pt x="0" y="569"/>
                  </a:cubicBezTo>
                  <a:cubicBezTo>
                    <a:pt x="0" y="499"/>
                    <a:pt x="0" y="499"/>
                    <a:pt x="0" y="499"/>
                  </a:cubicBezTo>
                  <a:cubicBezTo>
                    <a:pt x="24" y="498"/>
                    <a:pt x="41" y="492"/>
                    <a:pt x="49" y="480"/>
                  </a:cubicBezTo>
                  <a:cubicBezTo>
                    <a:pt x="59" y="469"/>
                    <a:pt x="63" y="440"/>
                    <a:pt x="63" y="394"/>
                  </a:cubicBezTo>
                  <a:cubicBezTo>
                    <a:pt x="63" y="176"/>
                    <a:pt x="63" y="176"/>
                    <a:pt x="63" y="176"/>
                  </a:cubicBezTo>
                  <a:cubicBezTo>
                    <a:pt x="63" y="130"/>
                    <a:pt x="59" y="101"/>
                    <a:pt x="49" y="89"/>
                  </a:cubicBezTo>
                  <a:cubicBezTo>
                    <a:pt x="41" y="77"/>
                    <a:pt x="24" y="71"/>
                    <a:pt x="0" y="7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3" name="Freeform 49"/>
            <p:cNvSpPr>
              <a:spLocks/>
            </p:cNvSpPr>
            <p:nvPr/>
          </p:nvSpPr>
          <p:spPr bwMode="auto">
            <a:xfrm>
              <a:off x="8316384" y="2284733"/>
              <a:ext cx="213024" cy="222965"/>
            </a:xfrm>
            <a:custGeom>
              <a:avLst/>
              <a:gdLst>
                <a:gd name="T0" fmla="*/ 485 w 700"/>
                <a:gd name="T1" fmla="*/ 38 h 734"/>
                <a:gd name="T2" fmla="*/ 500 w 700"/>
                <a:gd name="T3" fmla="*/ 8 h 734"/>
                <a:gd name="T4" fmla="*/ 563 w 700"/>
                <a:gd name="T5" fmla="*/ 8 h 734"/>
                <a:gd name="T6" fmla="*/ 624 w 700"/>
                <a:gd name="T7" fmla="*/ 247 h 734"/>
                <a:gd name="T8" fmla="*/ 547 w 700"/>
                <a:gd name="T9" fmla="*/ 277 h 734"/>
                <a:gd name="T10" fmla="*/ 451 w 700"/>
                <a:gd name="T11" fmla="*/ 139 h 734"/>
                <a:gd name="T12" fmla="*/ 341 w 700"/>
                <a:gd name="T13" fmla="*/ 96 h 734"/>
                <a:gd name="T14" fmla="*/ 222 w 700"/>
                <a:gd name="T15" fmla="*/ 165 h 734"/>
                <a:gd name="T16" fmla="*/ 180 w 700"/>
                <a:gd name="T17" fmla="*/ 365 h 734"/>
                <a:gd name="T18" fmla="*/ 221 w 700"/>
                <a:gd name="T19" fmla="*/ 560 h 734"/>
                <a:gd name="T20" fmla="*/ 338 w 700"/>
                <a:gd name="T21" fmla="*/ 627 h 734"/>
                <a:gd name="T22" fmla="*/ 436 w 700"/>
                <a:gd name="T23" fmla="*/ 594 h 734"/>
                <a:gd name="T24" fmla="*/ 473 w 700"/>
                <a:gd name="T25" fmla="*/ 508 h 734"/>
                <a:gd name="T26" fmla="*/ 454 w 700"/>
                <a:gd name="T27" fmla="*/ 453 h 734"/>
                <a:gd name="T28" fmla="*/ 391 w 700"/>
                <a:gd name="T29" fmla="*/ 434 h 734"/>
                <a:gd name="T30" fmla="*/ 391 w 700"/>
                <a:gd name="T31" fmla="*/ 353 h 734"/>
                <a:gd name="T32" fmla="*/ 700 w 700"/>
                <a:gd name="T33" fmla="*/ 353 h 734"/>
                <a:gd name="T34" fmla="*/ 700 w 700"/>
                <a:gd name="T35" fmla="*/ 434 h 734"/>
                <a:gd name="T36" fmla="*/ 640 w 700"/>
                <a:gd name="T37" fmla="*/ 464 h 734"/>
                <a:gd name="T38" fmla="*/ 625 w 700"/>
                <a:gd name="T39" fmla="*/ 540 h 734"/>
                <a:gd name="T40" fmla="*/ 625 w 700"/>
                <a:gd name="T41" fmla="*/ 726 h 734"/>
                <a:gd name="T42" fmla="*/ 525 w 700"/>
                <a:gd name="T43" fmla="*/ 726 h 734"/>
                <a:gd name="T44" fmla="*/ 499 w 700"/>
                <a:gd name="T45" fmla="*/ 668 h 734"/>
                <a:gd name="T46" fmla="*/ 407 w 700"/>
                <a:gd name="T47" fmla="*/ 718 h 734"/>
                <a:gd name="T48" fmla="*/ 303 w 700"/>
                <a:gd name="T49" fmla="*/ 734 h 734"/>
                <a:gd name="T50" fmla="*/ 83 w 700"/>
                <a:gd name="T51" fmla="*/ 631 h 734"/>
                <a:gd name="T52" fmla="*/ 0 w 700"/>
                <a:gd name="T53" fmla="*/ 359 h 734"/>
                <a:gd name="T54" fmla="*/ 95 w 700"/>
                <a:gd name="T55" fmla="*/ 100 h 734"/>
                <a:gd name="T56" fmla="*/ 338 w 700"/>
                <a:gd name="T57" fmla="*/ 0 h 734"/>
                <a:gd name="T58" fmla="*/ 411 w 700"/>
                <a:gd name="T59" fmla="*/ 9 h 734"/>
                <a:gd name="T60" fmla="*/ 485 w 700"/>
                <a:gd name="T61" fmla="*/ 38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0" h="734">
                  <a:moveTo>
                    <a:pt x="485" y="38"/>
                  </a:moveTo>
                  <a:cubicBezTo>
                    <a:pt x="500" y="8"/>
                    <a:pt x="500" y="8"/>
                    <a:pt x="500" y="8"/>
                  </a:cubicBezTo>
                  <a:cubicBezTo>
                    <a:pt x="563" y="8"/>
                    <a:pt x="563" y="8"/>
                    <a:pt x="563" y="8"/>
                  </a:cubicBezTo>
                  <a:cubicBezTo>
                    <a:pt x="624" y="247"/>
                    <a:pt x="624" y="247"/>
                    <a:pt x="624" y="247"/>
                  </a:cubicBezTo>
                  <a:cubicBezTo>
                    <a:pt x="547" y="277"/>
                    <a:pt x="547" y="277"/>
                    <a:pt x="547" y="277"/>
                  </a:cubicBezTo>
                  <a:cubicBezTo>
                    <a:pt x="515" y="214"/>
                    <a:pt x="484" y="168"/>
                    <a:pt x="451" y="139"/>
                  </a:cubicBezTo>
                  <a:cubicBezTo>
                    <a:pt x="418" y="110"/>
                    <a:pt x="382" y="96"/>
                    <a:pt x="341" y="96"/>
                  </a:cubicBezTo>
                  <a:cubicBezTo>
                    <a:pt x="290" y="96"/>
                    <a:pt x="250" y="119"/>
                    <a:pt x="222" y="165"/>
                  </a:cubicBezTo>
                  <a:cubicBezTo>
                    <a:pt x="194" y="212"/>
                    <a:pt x="180" y="278"/>
                    <a:pt x="180" y="365"/>
                  </a:cubicBezTo>
                  <a:cubicBezTo>
                    <a:pt x="180" y="450"/>
                    <a:pt x="194" y="515"/>
                    <a:pt x="221" y="560"/>
                  </a:cubicBezTo>
                  <a:cubicBezTo>
                    <a:pt x="247" y="605"/>
                    <a:pt x="287" y="627"/>
                    <a:pt x="338" y="627"/>
                  </a:cubicBezTo>
                  <a:cubicBezTo>
                    <a:pt x="380" y="627"/>
                    <a:pt x="412" y="616"/>
                    <a:pt x="436" y="594"/>
                  </a:cubicBezTo>
                  <a:cubicBezTo>
                    <a:pt x="461" y="573"/>
                    <a:pt x="473" y="544"/>
                    <a:pt x="473" y="508"/>
                  </a:cubicBezTo>
                  <a:cubicBezTo>
                    <a:pt x="473" y="482"/>
                    <a:pt x="467" y="464"/>
                    <a:pt x="454" y="453"/>
                  </a:cubicBezTo>
                  <a:cubicBezTo>
                    <a:pt x="442" y="442"/>
                    <a:pt x="420" y="435"/>
                    <a:pt x="391" y="434"/>
                  </a:cubicBezTo>
                  <a:cubicBezTo>
                    <a:pt x="391" y="353"/>
                    <a:pt x="391" y="353"/>
                    <a:pt x="391" y="353"/>
                  </a:cubicBezTo>
                  <a:cubicBezTo>
                    <a:pt x="700" y="353"/>
                    <a:pt x="700" y="353"/>
                    <a:pt x="700" y="353"/>
                  </a:cubicBezTo>
                  <a:cubicBezTo>
                    <a:pt x="700" y="434"/>
                    <a:pt x="700" y="434"/>
                    <a:pt x="700" y="434"/>
                  </a:cubicBezTo>
                  <a:cubicBezTo>
                    <a:pt x="670" y="441"/>
                    <a:pt x="650" y="451"/>
                    <a:pt x="640" y="464"/>
                  </a:cubicBezTo>
                  <a:cubicBezTo>
                    <a:pt x="630" y="477"/>
                    <a:pt x="625" y="503"/>
                    <a:pt x="625" y="540"/>
                  </a:cubicBezTo>
                  <a:cubicBezTo>
                    <a:pt x="625" y="726"/>
                    <a:pt x="625" y="726"/>
                    <a:pt x="625" y="726"/>
                  </a:cubicBezTo>
                  <a:cubicBezTo>
                    <a:pt x="525" y="726"/>
                    <a:pt x="525" y="726"/>
                    <a:pt x="525" y="726"/>
                  </a:cubicBezTo>
                  <a:cubicBezTo>
                    <a:pt x="499" y="668"/>
                    <a:pt x="499" y="668"/>
                    <a:pt x="499" y="668"/>
                  </a:cubicBezTo>
                  <a:cubicBezTo>
                    <a:pt x="469" y="691"/>
                    <a:pt x="438" y="708"/>
                    <a:pt x="407" y="718"/>
                  </a:cubicBezTo>
                  <a:cubicBezTo>
                    <a:pt x="376" y="728"/>
                    <a:pt x="341" y="734"/>
                    <a:pt x="303" y="734"/>
                  </a:cubicBezTo>
                  <a:cubicBezTo>
                    <a:pt x="211" y="734"/>
                    <a:pt x="138" y="699"/>
                    <a:pt x="83" y="631"/>
                  </a:cubicBezTo>
                  <a:cubicBezTo>
                    <a:pt x="27" y="563"/>
                    <a:pt x="0" y="472"/>
                    <a:pt x="0" y="359"/>
                  </a:cubicBezTo>
                  <a:cubicBezTo>
                    <a:pt x="0" y="254"/>
                    <a:pt x="32" y="167"/>
                    <a:pt x="95" y="100"/>
                  </a:cubicBezTo>
                  <a:cubicBezTo>
                    <a:pt x="159" y="33"/>
                    <a:pt x="240" y="0"/>
                    <a:pt x="338" y="0"/>
                  </a:cubicBezTo>
                  <a:cubicBezTo>
                    <a:pt x="363" y="0"/>
                    <a:pt x="387" y="3"/>
                    <a:pt x="411" y="9"/>
                  </a:cubicBezTo>
                  <a:cubicBezTo>
                    <a:pt x="434" y="14"/>
                    <a:pt x="459" y="24"/>
                    <a:pt x="485"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4" name="Freeform 50"/>
            <p:cNvSpPr>
              <a:spLocks noEditPoints="1"/>
            </p:cNvSpPr>
            <p:nvPr/>
          </p:nvSpPr>
          <p:spPr bwMode="auto">
            <a:xfrm>
              <a:off x="8525147" y="2329468"/>
              <a:ext cx="261310" cy="173260"/>
            </a:xfrm>
            <a:custGeom>
              <a:avLst/>
              <a:gdLst>
                <a:gd name="T0" fmla="*/ 805 w 857"/>
                <a:gd name="T1" fmla="*/ 91 h 569"/>
                <a:gd name="T2" fmla="*/ 857 w 857"/>
                <a:gd name="T3" fmla="*/ 72 h 569"/>
                <a:gd name="T4" fmla="*/ 857 w 857"/>
                <a:gd name="T5" fmla="*/ 0 h 569"/>
                <a:gd name="T6" fmla="*/ 584 w 857"/>
                <a:gd name="T7" fmla="*/ 0 h 569"/>
                <a:gd name="T8" fmla="*/ 584 w 857"/>
                <a:gd name="T9" fmla="*/ 72 h 569"/>
                <a:gd name="T10" fmla="*/ 637 w 857"/>
                <a:gd name="T11" fmla="*/ 91 h 569"/>
                <a:gd name="T12" fmla="*/ 650 w 857"/>
                <a:gd name="T13" fmla="*/ 176 h 569"/>
                <a:gd name="T14" fmla="*/ 650 w 857"/>
                <a:gd name="T15" fmla="*/ 394 h 569"/>
                <a:gd name="T16" fmla="*/ 637 w 857"/>
                <a:gd name="T17" fmla="*/ 478 h 569"/>
                <a:gd name="T18" fmla="*/ 591 w 857"/>
                <a:gd name="T19" fmla="*/ 497 h 569"/>
                <a:gd name="T20" fmla="*/ 556 w 857"/>
                <a:gd name="T21" fmla="*/ 485 h 569"/>
                <a:gd name="T22" fmla="*/ 516 w 857"/>
                <a:gd name="T23" fmla="*/ 447 h 569"/>
                <a:gd name="T24" fmla="*/ 407 w 857"/>
                <a:gd name="T25" fmla="*/ 306 h 569"/>
                <a:gd name="T26" fmla="*/ 501 w 857"/>
                <a:gd name="T27" fmla="*/ 251 h 569"/>
                <a:gd name="T28" fmla="*/ 532 w 857"/>
                <a:gd name="T29" fmla="*/ 155 h 569"/>
                <a:gd name="T30" fmla="*/ 477 w 857"/>
                <a:gd name="T31" fmla="*/ 39 h 569"/>
                <a:gd name="T32" fmla="*/ 310 w 857"/>
                <a:gd name="T33" fmla="*/ 0 h 569"/>
                <a:gd name="T34" fmla="*/ 0 w 857"/>
                <a:gd name="T35" fmla="*/ 0 h 569"/>
                <a:gd name="T36" fmla="*/ 0 w 857"/>
                <a:gd name="T37" fmla="*/ 72 h 569"/>
                <a:gd name="T38" fmla="*/ 52 w 857"/>
                <a:gd name="T39" fmla="*/ 91 h 569"/>
                <a:gd name="T40" fmla="*/ 65 w 857"/>
                <a:gd name="T41" fmla="*/ 176 h 569"/>
                <a:gd name="T42" fmla="*/ 65 w 857"/>
                <a:gd name="T43" fmla="*/ 394 h 569"/>
                <a:gd name="T44" fmla="*/ 52 w 857"/>
                <a:gd name="T45" fmla="*/ 479 h 569"/>
                <a:gd name="T46" fmla="*/ 0 w 857"/>
                <a:gd name="T47" fmla="*/ 498 h 569"/>
                <a:gd name="T48" fmla="*/ 0 w 857"/>
                <a:gd name="T49" fmla="*/ 569 h 569"/>
                <a:gd name="T50" fmla="*/ 273 w 857"/>
                <a:gd name="T51" fmla="*/ 569 h 569"/>
                <a:gd name="T52" fmla="*/ 273 w 857"/>
                <a:gd name="T53" fmla="*/ 498 h 569"/>
                <a:gd name="T54" fmla="*/ 220 w 857"/>
                <a:gd name="T55" fmla="*/ 479 h 569"/>
                <a:gd name="T56" fmla="*/ 206 w 857"/>
                <a:gd name="T57" fmla="*/ 394 h 569"/>
                <a:gd name="T58" fmla="*/ 206 w 857"/>
                <a:gd name="T59" fmla="*/ 323 h 569"/>
                <a:gd name="T60" fmla="*/ 261 w 857"/>
                <a:gd name="T61" fmla="*/ 323 h 569"/>
                <a:gd name="T62" fmla="*/ 433 w 857"/>
                <a:gd name="T63" fmla="*/ 569 h 569"/>
                <a:gd name="T64" fmla="*/ 584 w 857"/>
                <a:gd name="T65" fmla="*/ 569 h 569"/>
                <a:gd name="T66" fmla="*/ 605 w 857"/>
                <a:gd name="T67" fmla="*/ 569 h 569"/>
                <a:gd name="T68" fmla="*/ 857 w 857"/>
                <a:gd name="T69" fmla="*/ 569 h 569"/>
                <a:gd name="T70" fmla="*/ 857 w 857"/>
                <a:gd name="T71" fmla="*/ 498 h 569"/>
                <a:gd name="T72" fmla="*/ 805 w 857"/>
                <a:gd name="T73" fmla="*/ 478 h 569"/>
                <a:gd name="T74" fmla="*/ 791 w 857"/>
                <a:gd name="T75" fmla="*/ 394 h 569"/>
                <a:gd name="T76" fmla="*/ 791 w 857"/>
                <a:gd name="T77" fmla="*/ 176 h 569"/>
                <a:gd name="T78" fmla="*/ 805 w 857"/>
                <a:gd name="T79" fmla="*/ 91 h 569"/>
                <a:gd name="T80" fmla="*/ 351 w 857"/>
                <a:gd name="T81" fmla="*/ 225 h 569"/>
                <a:gd name="T82" fmla="*/ 237 w 857"/>
                <a:gd name="T83" fmla="*/ 248 h 569"/>
                <a:gd name="T84" fmla="*/ 218 w 857"/>
                <a:gd name="T85" fmla="*/ 247 h 569"/>
                <a:gd name="T86" fmla="*/ 206 w 857"/>
                <a:gd name="T87" fmla="*/ 247 h 569"/>
                <a:gd name="T88" fmla="*/ 206 w 857"/>
                <a:gd name="T89" fmla="*/ 142 h 569"/>
                <a:gd name="T90" fmla="*/ 220 w 857"/>
                <a:gd name="T91" fmla="*/ 85 h 569"/>
                <a:gd name="T92" fmla="*/ 271 w 857"/>
                <a:gd name="T93" fmla="*/ 72 h 569"/>
                <a:gd name="T94" fmla="*/ 357 w 857"/>
                <a:gd name="T95" fmla="*/ 95 h 569"/>
                <a:gd name="T96" fmla="*/ 389 w 857"/>
                <a:gd name="T97" fmla="*/ 158 h 569"/>
                <a:gd name="T98" fmla="*/ 351 w 857"/>
                <a:gd name="T99" fmla="*/ 22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57" h="569">
                  <a:moveTo>
                    <a:pt x="805" y="91"/>
                  </a:moveTo>
                  <a:cubicBezTo>
                    <a:pt x="814" y="79"/>
                    <a:pt x="832" y="72"/>
                    <a:pt x="857" y="72"/>
                  </a:cubicBezTo>
                  <a:cubicBezTo>
                    <a:pt x="857" y="0"/>
                    <a:pt x="857" y="0"/>
                    <a:pt x="857" y="0"/>
                  </a:cubicBezTo>
                  <a:cubicBezTo>
                    <a:pt x="584" y="0"/>
                    <a:pt x="584" y="0"/>
                    <a:pt x="584" y="0"/>
                  </a:cubicBezTo>
                  <a:cubicBezTo>
                    <a:pt x="584" y="72"/>
                    <a:pt x="584" y="72"/>
                    <a:pt x="584" y="72"/>
                  </a:cubicBezTo>
                  <a:cubicBezTo>
                    <a:pt x="610" y="73"/>
                    <a:pt x="627" y="79"/>
                    <a:pt x="637" y="91"/>
                  </a:cubicBezTo>
                  <a:cubicBezTo>
                    <a:pt x="645" y="103"/>
                    <a:pt x="650" y="131"/>
                    <a:pt x="650" y="176"/>
                  </a:cubicBezTo>
                  <a:cubicBezTo>
                    <a:pt x="650" y="394"/>
                    <a:pt x="650" y="394"/>
                    <a:pt x="650" y="394"/>
                  </a:cubicBezTo>
                  <a:cubicBezTo>
                    <a:pt x="650" y="438"/>
                    <a:pt x="645" y="466"/>
                    <a:pt x="637" y="478"/>
                  </a:cubicBezTo>
                  <a:cubicBezTo>
                    <a:pt x="628" y="489"/>
                    <a:pt x="613" y="495"/>
                    <a:pt x="591" y="497"/>
                  </a:cubicBezTo>
                  <a:cubicBezTo>
                    <a:pt x="578" y="495"/>
                    <a:pt x="566" y="491"/>
                    <a:pt x="556" y="485"/>
                  </a:cubicBezTo>
                  <a:cubicBezTo>
                    <a:pt x="543" y="478"/>
                    <a:pt x="529" y="465"/>
                    <a:pt x="516" y="447"/>
                  </a:cubicBezTo>
                  <a:cubicBezTo>
                    <a:pt x="407" y="306"/>
                    <a:pt x="407" y="306"/>
                    <a:pt x="407" y="306"/>
                  </a:cubicBezTo>
                  <a:cubicBezTo>
                    <a:pt x="449" y="294"/>
                    <a:pt x="481" y="275"/>
                    <a:pt x="501" y="251"/>
                  </a:cubicBezTo>
                  <a:cubicBezTo>
                    <a:pt x="522" y="226"/>
                    <a:pt x="532" y="194"/>
                    <a:pt x="532" y="155"/>
                  </a:cubicBezTo>
                  <a:cubicBezTo>
                    <a:pt x="532" y="103"/>
                    <a:pt x="514" y="65"/>
                    <a:pt x="477" y="39"/>
                  </a:cubicBezTo>
                  <a:cubicBezTo>
                    <a:pt x="440" y="13"/>
                    <a:pt x="384" y="0"/>
                    <a:pt x="310" y="0"/>
                  </a:cubicBezTo>
                  <a:cubicBezTo>
                    <a:pt x="0" y="0"/>
                    <a:pt x="0" y="0"/>
                    <a:pt x="0" y="0"/>
                  </a:cubicBezTo>
                  <a:cubicBezTo>
                    <a:pt x="0" y="72"/>
                    <a:pt x="0" y="72"/>
                    <a:pt x="0" y="72"/>
                  </a:cubicBezTo>
                  <a:cubicBezTo>
                    <a:pt x="26" y="72"/>
                    <a:pt x="43" y="79"/>
                    <a:pt x="52" y="91"/>
                  </a:cubicBezTo>
                  <a:cubicBezTo>
                    <a:pt x="61" y="102"/>
                    <a:pt x="65" y="131"/>
                    <a:pt x="65" y="176"/>
                  </a:cubicBezTo>
                  <a:cubicBezTo>
                    <a:pt x="65" y="394"/>
                    <a:pt x="65" y="394"/>
                    <a:pt x="65" y="394"/>
                  </a:cubicBezTo>
                  <a:cubicBezTo>
                    <a:pt x="65" y="439"/>
                    <a:pt x="61" y="467"/>
                    <a:pt x="52" y="479"/>
                  </a:cubicBezTo>
                  <a:cubicBezTo>
                    <a:pt x="43" y="490"/>
                    <a:pt x="26" y="497"/>
                    <a:pt x="0" y="498"/>
                  </a:cubicBezTo>
                  <a:cubicBezTo>
                    <a:pt x="0" y="569"/>
                    <a:pt x="0" y="569"/>
                    <a:pt x="0" y="569"/>
                  </a:cubicBezTo>
                  <a:cubicBezTo>
                    <a:pt x="273" y="569"/>
                    <a:pt x="273" y="569"/>
                    <a:pt x="273" y="569"/>
                  </a:cubicBezTo>
                  <a:cubicBezTo>
                    <a:pt x="273" y="498"/>
                    <a:pt x="273" y="498"/>
                    <a:pt x="273" y="498"/>
                  </a:cubicBezTo>
                  <a:cubicBezTo>
                    <a:pt x="246" y="497"/>
                    <a:pt x="229" y="490"/>
                    <a:pt x="220" y="479"/>
                  </a:cubicBezTo>
                  <a:cubicBezTo>
                    <a:pt x="211" y="467"/>
                    <a:pt x="206" y="439"/>
                    <a:pt x="206" y="394"/>
                  </a:cubicBezTo>
                  <a:cubicBezTo>
                    <a:pt x="206" y="323"/>
                    <a:pt x="206" y="323"/>
                    <a:pt x="206" y="323"/>
                  </a:cubicBezTo>
                  <a:cubicBezTo>
                    <a:pt x="261" y="323"/>
                    <a:pt x="261" y="323"/>
                    <a:pt x="261" y="323"/>
                  </a:cubicBezTo>
                  <a:cubicBezTo>
                    <a:pt x="433" y="569"/>
                    <a:pt x="433" y="569"/>
                    <a:pt x="433" y="569"/>
                  </a:cubicBezTo>
                  <a:cubicBezTo>
                    <a:pt x="584" y="569"/>
                    <a:pt x="584" y="569"/>
                    <a:pt x="584" y="569"/>
                  </a:cubicBezTo>
                  <a:cubicBezTo>
                    <a:pt x="605" y="569"/>
                    <a:pt x="605" y="569"/>
                    <a:pt x="605" y="569"/>
                  </a:cubicBezTo>
                  <a:cubicBezTo>
                    <a:pt x="857" y="569"/>
                    <a:pt x="857" y="569"/>
                    <a:pt x="857" y="569"/>
                  </a:cubicBezTo>
                  <a:cubicBezTo>
                    <a:pt x="857" y="498"/>
                    <a:pt x="857" y="498"/>
                    <a:pt x="857" y="498"/>
                  </a:cubicBezTo>
                  <a:cubicBezTo>
                    <a:pt x="832" y="497"/>
                    <a:pt x="814" y="490"/>
                    <a:pt x="805" y="478"/>
                  </a:cubicBezTo>
                  <a:cubicBezTo>
                    <a:pt x="796" y="466"/>
                    <a:pt x="791" y="438"/>
                    <a:pt x="791" y="394"/>
                  </a:cubicBezTo>
                  <a:cubicBezTo>
                    <a:pt x="791" y="176"/>
                    <a:pt x="791" y="176"/>
                    <a:pt x="791" y="176"/>
                  </a:cubicBezTo>
                  <a:cubicBezTo>
                    <a:pt x="791" y="131"/>
                    <a:pt x="796" y="103"/>
                    <a:pt x="805" y="91"/>
                  </a:cubicBezTo>
                  <a:close/>
                  <a:moveTo>
                    <a:pt x="351" y="225"/>
                  </a:moveTo>
                  <a:cubicBezTo>
                    <a:pt x="326" y="240"/>
                    <a:pt x="288" y="248"/>
                    <a:pt x="237" y="248"/>
                  </a:cubicBezTo>
                  <a:cubicBezTo>
                    <a:pt x="229" y="248"/>
                    <a:pt x="223" y="247"/>
                    <a:pt x="218" y="247"/>
                  </a:cubicBezTo>
                  <a:cubicBezTo>
                    <a:pt x="214" y="247"/>
                    <a:pt x="210" y="247"/>
                    <a:pt x="206" y="247"/>
                  </a:cubicBezTo>
                  <a:cubicBezTo>
                    <a:pt x="206" y="142"/>
                    <a:pt x="206" y="142"/>
                    <a:pt x="206" y="142"/>
                  </a:cubicBezTo>
                  <a:cubicBezTo>
                    <a:pt x="206" y="113"/>
                    <a:pt x="211" y="93"/>
                    <a:pt x="220" y="85"/>
                  </a:cubicBezTo>
                  <a:cubicBezTo>
                    <a:pt x="228" y="76"/>
                    <a:pt x="245" y="72"/>
                    <a:pt x="271" y="72"/>
                  </a:cubicBezTo>
                  <a:cubicBezTo>
                    <a:pt x="307" y="72"/>
                    <a:pt x="336" y="79"/>
                    <a:pt x="357" y="95"/>
                  </a:cubicBezTo>
                  <a:cubicBezTo>
                    <a:pt x="378" y="110"/>
                    <a:pt x="389" y="131"/>
                    <a:pt x="389" y="158"/>
                  </a:cubicBezTo>
                  <a:cubicBezTo>
                    <a:pt x="389" y="188"/>
                    <a:pt x="376" y="211"/>
                    <a:pt x="351" y="2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5" name="Freeform 51"/>
            <p:cNvSpPr>
              <a:spLocks noEditPoints="1"/>
            </p:cNvSpPr>
            <p:nvPr/>
          </p:nvSpPr>
          <p:spPr bwMode="auto">
            <a:xfrm>
              <a:off x="8794268" y="2329468"/>
              <a:ext cx="175390" cy="173260"/>
            </a:xfrm>
            <a:custGeom>
              <a:avLst/>
              <a:gdLst>
                <a:gd name="T0" fmla="*/ 201 w 576"/>
                <a:gd name="T1" fmla="*/ 142 h 569"/>
                <a:gd name="T2" fmla="*/ 213 w 576"/>
                <a:gd name="T3" fmla="*/ 83 h 569"/>
                <a:gd name="T4" fmla="*/ 260 w 576"/>
                <a:gd name="T5" fmla="*/ 71 h 569"/>
                <a:gd name="T6" fmla="*/ 383 w 576"/>
                <a:gd name="T7" fmla="*/ 127 h 569"/>
                <a:gd name="T8" fmla="*/ 429 w 576"/>
                <a:gd name="T9" fmla="*/ 285 h 569"/>
                <a:gd name="T10" fmla="*/ 383 w 576"/>
                <a:gd name="T11" fmla="*/ 442 h 569"/>
                <a:gd name="T12" fmla="*/ 260 w 576"/>
                <a:gd name="T13" fmla="*/ 499 h 569"/>
                <a:gd name="T14" fmla="*/ 213 w 576"/>
                <a:gd name="T15" fmla="*/ 487 h 569"/>
                <a:gd name="T16" fmla="*/ 201 w 576"/>
                <a:gd name="T17" fmla="*/ 428 h 569"/>
                <a:gd name="T18" fmla="*/ 201 w 576"/>
                <a:gd name="T19" fmla="*/ 142 h 569"/>
                <a:gd name="T20" fmla="*/ 0 w 576"/>
                <a:gd name="T21" fmla="*/ 71 h 569"/>
                <a:gd name="T22" fmla="*/ 49 w 576"/>
                <a:gd name="T23" fmla="*/ 88 h 569"/>
                <a:gd name="T24" fmla="*/ 61 w 576"/>
                <a:gd name="T25" fmla="*/ 176 h 569"/>
                <a:gd name="T26" fmla="*/ 61 w 576"/>
                <a:gd name="T27" fmla="*/ 394 h 569"/>
                <a:gd name="T28" fmla="*/ 49 w 576"/>
                <a:gd name="T29" fmla="*/ 481 h 569"/>
                <a:gd name="T30" fmla="*/ 0 w 576"/>
                <a:gd name="T31" fmla="*/ 499 h 569"/>
                <a:gd name="T32" fmla="*/ 0 w 576"/>
                <a:gd name="T33" fmla="*/ 569 h 569"/>
                <a:gd name="T34" fmla="*/ 265 w 576"/>
                <a:gd name="T35" fmla="*/ 569 h 569"/>
                <a:gd name="T36" fmla="*/ 496 w 576"/>
                <a:gd name="T37" fmla="*/ 496 h 569"/>
                <a:gd name="T38" fmla="*/ 576 w 576"/>
                <a:gd name="T39" fmla="*/ 285 h 569"/>
                <a:gd name="T40" fmla="*/ 496 w 576"/>
                <a:gd name="T41" fmla="*/ 73 h 569"/>
                <a:gd name="T42" fmla="*/ 265 w 576"/>
                <a:gd name="T43" fmla="*/ 0 h 569"/>
                <a:gd name="T44" fmla="*/ 0 w 576"/>
                <a:gd name="T45" fmla="*/ 0 h 569"/>
                <a:gd name="T46" fmla="*/ 0 w 576"/>
                <a:gd name="T47" fmla="*/ 7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6" h="569">
                  <a:moveTo>
                    <a:pt x="201" y="142"/>
                  </a:moveTo>
                  <a:cubicBezTo>
                    <a:pt x="201" y="110"/>
                    <a:pt x="206" y="90"/>
                    <a:pt x="213" y="83"/>
                  </a:cubicBezTo>
                  <a:cubicBezTo>
                    <a:pt x="221" y="74"/>
                    <a:pt x="237" y="71"/>
                    <a:pt x="260" y="71"/>
                  </a:cubicBezTo>
                  <a:cubicBezTo>
                    <a:pt x="312" y="71"/>
                    <a:pt x="354" y="90"/>
                    <a:pt x="383" y="127"/>
                  </a:cubicBezTo>
                  <a:cubicBezTo>
                    <a:pt x="414" y="165"/>
                    <a:pt x="429" y="218"/>
                    <a:pt x="429" y="285"/>
                  </a:cubicBezTo>
                  <a:cubicBezTo>
                    <a:pt x="429" y="351"/>
                    <a:pt x="414" y="404"/>
                    <a:pt x="383" y="442"/>
                  </a:cubicBezTo>
                  <a:cubicBezTo>
                    <a:pt x="354" y="480"/>
                    <a:pt x="312" y="499"/>
                    <a:pt x="260" y="499"/>
                  </a:cubicBezTo>
                  <a:cubicBezTo>
                    <a:pt x="237" y="499"/>
                    <a:pt x="221" y="495"/>
                    <a:pt x="213" y="487"/>
                  </a:cubicBezTo>
                  <a:cubicBezTo>
                    <a:pt x="206" y="479"/>
                    <a:pt x="201" y="460"/>
                    <a:pt x="201" y="428"/>
                  </a:cubicBezTo>
                  <a:lnTo>
                    <a:pt x="201" y="142"/>
                  </a:lnTo>
                  <a:close/>
                  <a:moveTo>
                    <a:pt x="0" y="71"/>
                  </a:moveTo>
                  <a:cubicBezTo>
                    <a:pt x="24" y="71"/>
                    <a:pt x="40" y="77"/>
                    <a:pt x="49" y="88"/>
                  </a:cubicBezTo>
                  <a:cubicBezTo>
                    <a:pt x="57" y="100"/>
                    <a:pt x="61" y="129"/>
                    <a:pt x="61" y="176"/>
                  </a:cubicBezTo>
                  <a:cubicBezTo>
                    <a:pt x="61" y="394"/>
                    <a:pt x="61" y="394"/>
                    <a:pt x="61" y="394"/>
                  </a:cubicBezTo>
                  <a:cubicBezTo>
                    <a:pt x="61" y="440"/>
                    <a:pt x="57" y="469"/>
                    <a:pt x="49" y="481"/>
                  </a:cubicBezTo>
                  <a:cubicBezTo>
                    <a:pt x="40" y="492"/>
                    <a:pt x="24" y="498"/>
                    <a:pt x="0" y="499"/>
                  </a:cubicBezTo>
                  <a:cubicBezTo>
                    <a:pt x="0" y="569"/>
                    <a:pt x="0" y="569"/>
                    <a:pt x="0" y="569"/>
                  </a:cubicBezTo>
                  <a:cubicBezTo>
                    <a:pt x="265" y="569"/>
                    <a:pt x="265" y="569"/>
                    <a:pt x="265" y="569"/>
                  </a:cubicBezTo>
                  <a:cubicBezTo>
                    <a:pt x="366" y="569"/>
                    <a:pt x="443" y="545"/>
                    <a:pt x="496" y="496"/>
                  </a:cubicBezTo>
                  <a:cubicBezTo>
                    <a:pt x="550" y="447"/>
                    <a:pt x="576" y="377"/>
                    <a:pt x="576" y="285"/>
                  </a:cubicBezTo>
                  <a:cubicBezTo>
                    <a:pt x="576" y="193"/>
                    <a:pt x="550" y="122"/>
                    <a:pt x="496" y="73"/>
                  </a:cubicBezTo>
                  <a:cubicBezTo>
                    <a:pt x="443" y="25"/>
                    <a:pt x="366" y="0"/>
                    <a:pt x="265" y="0"/>
                  </a:cubicBezTo>
                  <a:cubicBezTo>
                    <a:pt x="0" y="0"/>
                    <a:pt x="0" y="0"/>
                    <a:pt x="0" y="0"/>
                  </a:cubicBez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6" name="Freeform 52"/>
            <p:cNvSpPr>
              <a:spLocks noEditPoints="1"/>
            </p:cNvSpPr>
            <p:nvPr/>
          </p:nvSpPr>
          <p:spPr bwMode="auto">
            <a:xfrm>
              <a:off x="7442273" y="1884957"/>
              <a:ext cx="330897" cy="366402"/>
            </a:xfrm>
            <a:custGeom>
              <a:avLst/>
              <a:gdLst>
                <a:gd name="T0" fmla="*/ 620 w 1088"/>
                <a:gd name="T1" fmla="*/ 816 h 1205"/>
                <a:gd name="T2" fmla="*/ 620 w 1088"/>
                <a:gd name="T3" fmla="*/ 637 h 1205"/>
                <a:gd name="T4" fmla="*/ 708 w 1088"/>
                <a:gd name="T5" fmla="*/ 637 h 1205"/>
                <a:gd name="T6" fmla="*/ 636 w 1088"/>
                <a:gd name="T7" fmla="*/ 698 h 1205"/>
                <a:gd name="T8" fmla="*/ 718 w 1088"/>
                <a:gd name="T9" fmla="*/ 778 h 1205"/>
                <a:gd name="T10" fmla="*/ 745 w 1088"/>
                <a:gd name="T11" fmla="*/ 816 h 1205"/>
                <a:gd name="T12" fmla="*/ 620 w 1088"/>
                <a:gd name="T13" fmla="*/ 816 h 1205"/>
                <a:gd name="T14" fmla="*/ 176 w 1088"/>
                <a:gd name="T15" fmla="*/ 956 h 1205"/>
                <a:gd name="T16" fmla="*/ 288 w 1088"/>
                <a:gd name="T17" fmla="*/ 952 h 1205"/>
                <a:gd name="T18" fmla="*/ 790 w 1088"/>
                <a:gd name="T19" fmla="*/ 952 h 1205"/>
                <a:gd name="T20" fmla="*/ 909 w 1088"/>
                <a:gd name="T21" fmla="*/ 956 h 1205"/>
                <a:gd name="T22" fmla="*/ 909 w 1088"/>
                <a:gd name="T23" fmla="*/ 813 h 1205"/>
                <a:gd name="T24" fmla="*/ 812 w 1088"/>
                <a:gd name="T25" fmla="*/ 816 h 1205"/>
                <a:gd name="T26" fmla="*/ 873 w 1088"/>
                <a:gd name="T27" fmla="*/ 750 h 1205"/>
                <a:gd name="T28" fmla="*/ 841 w 1088"/>
                <a:gd name="T29" fmla="*/ 717 h 1205"/>
                <a:gd name="T30" fmla="*/ 796 w 1088"/>
                <a:gd name="T31" fmla="*/ 672 h 1205"/>
                <a:gd name="T32" fmla="*/ 766 w 1088"/>
                <a:gd name="T33" fmla="*/ 637 h 1205"/>
                <a:gd name="T34" fmla="*/ 862 w 1088"/>
                <a:gd name="T35" fmla="*/ 642 h 1205"/>
                <a:gd name="T36" fmla="*/ 862 w 1088"/>
                <a:gd name="T37" fmla="*/ 495 h 1205"/>
                <a:gd name="T38" fmla="*/ 780 w 1088"/>
                <a:gd name="T39" fmla="*/ 498 h 1205"/>
                <a:gd name="T40" fmla="*/ 620 w 1088"/>
                <a:gd name="T41" fmla="*/ 498 h 1205"/>
                <a:gd name="T42" fmla="*/ 620 w 1088"/>
                <a:gd name="T43" fmla="*/ 366 h 1205"/>
                <a:gd name="T44" fmla="*/ 788 w 1088"/>
                <a:gd name="T45" fmla="*/ 366 h 1205"/>
                <a:gd name="T46" fmla="*/ 900 w 1088"/>
                <a:gd name="T47" fmla="*/ 373 h 1205"/>
                <a:gd name="T48" fmla="*/ 900 w 1088"/>
                <a:gd name="T49" fmla="*/ 224 h 1205"/>
                <a:gd name="T50" fmla="*/ 780 w 1088"/>
                <a:gd name="T51" fmla="*/ 227 h 1205"/>
                <a:gd name="T52" fmla="*/ 303 w 1088"/>
                <a:gd name="T53" fmla="*/ 227 h 1205"/>
                <a:gd name="T54" fmla="*/ 193 w 1088"/>
                <a:gd name="T55" fmla="*/ 224 h 1205"/>
                <a:gd name="T56" fmla="*/ 193 w 1088"/>
                <a:gd name="T57" fmla="*/ 371 h 1205"/>
                <a:gd name="T58" fmla="*/ 303 w 1088"/>
                <a:gd name="T59" fmla="*/ 366 h 1205"/>
                <a:gd name="T60" fmla="*/ 468 w 1088"/>
                <a:gd name="T61" fmla="*/ 366 h 1205"/>
                <a:gd name="T62" fmla="*/ 468 w 1088"/>
                <a:gd name="T63" fmla="*/ 498 h 1205"/>
                <a:gd name="T64" fmla="*/ 336 w 1088"/>
                <a:gd name="T65" fmla="*/ 498 h 1205"/>
                <a:gd name="T66" fmla="*/ 226 w 1088"/>
                <a:gd name="T67" fmla="*/ 495 h 1205"/>
                <a:gd name="T68" fmla="*/ 226 w 1088"/>
                <a:gd name="T69" fmla="*/ 640 h 1205"/>
                <a:gd name="T70" fmla="*/ 336 w 1088"/>
                <a:gd name="T71" fmla="*/ 637 h 1205"/>
                <a:gd name="T72" fmla="*/ 468 w 1088"/>
                <a:gd name="T73" fmla="*/ 637 h 1205"/>
                <a:gd name="T74" fmla="*/ 468 w 1088"/>
                <a:gd name="T75" fmla="*/ 816 h 1205"/>
                <a:gd name="T76" fmla="*/ 290 w 1088"/>
                <a:gd name="T77" fmla="*/ 816 h 1205"/>
                <a:gd name="T78" fmla="*/ 176 w 1088"/>
                <a:gd name="T79" fmla="*/ 813 h 1205"/>
                <a:gd name="T80" fmla="*/ 176 w 1088"/>
                <a:gd name="T81" fmla="*/ 956 h 1205"/>
                <a:gd name="T82" fmla="*/ 4 w 1088"/>
                <a:gd name="T83" fmla="*/ 144 h 1205"/>
                <a:gd name="T84" fmla="*/ 4 w 1088"/>
                <a:gd name="T85" fmla="*/ 1040 h 1205"/>
                <a:gd name="T86" fmla="*/ 0 w 1088"/>
                <a:gd name="T87" fmla="*/ 1196 h 1205"/>
                <a:gd name="T88" fmla="*/ 154 w 1088"/>
                <a:gd name="T89" fmla="*/ 1196 h 1205"/>
                <a:gd name="T90" fmla="*/ 154 w 1088"/>
                <a:gd name="T91" fmla="*/ 1177 h 1205"/>
                <a:gd name="T92" fmla="*/ 930 w 1088"/>
                <a:gd name="T93" fmla="*/ 1177 h 1205"/>
                <a:gd name="T94" fmla="*/ 930 w 1088"/>
                <a:gd name="T95" fmla="*/ 1205 h 1205"/>
                <a:gd name="T96" fmla="*/ 1088 w 1088"/>
                <a:gd name="T97" fmla="*/ 1205 h 1205"/>
                <a:gd name="T98" fmla="*/ 1084 w 1088"/>
                <a:gd name="T99" fmla="*/ 1050 h 1205"/>
                <a:gd name="T100" fmla="*/ 1084 w 1088"/>
                <a:gd name="T101" fmla="*/ 144 h 1205"/>
                <a:gd name="T102" fmla="*/ 1088 w 1088"/>
                <a:gd name="T103" fmla="*/ 0 h 1205"/>
                <a:gd name="T104" fmla="*/ 962 w 1088"/>
                <a:gd name="T105" fmla="*/ 5 h 1205"/>
                <a:gd name="T106" fmla="*/ 128 w 1088"/>
                <a:gd name="T107" fmla="*/ 5 h 1205"/>
                <a:gd name="T108" fmla="*/ 0 w 1088"/>
                <a:gd name="T109" fmla="*/ 0 h 1205"/>
                <a:gd name="T110" fmla="*/ 4 w 1088"/>
                <a:gd name="T111" fmla="*/ 144 h 1205"/>
                <a:gd name="T112" fmla="*/ 154 w 1088"/>
                <a:gd name="T113" fmla="*/ 150 h 1205"/>
                <a:gd name="T114" fmla="*/ 930 w 1088"/>
                <a:gd name="T115" fmla="*/ 150 h 1205"/>
                <a:gd name="T116" fmla="*/ 930 w 1088"/>
                <a:gd name="T117" fmla="*/ 1034 h 1205"/>
                <a:gd name="T118" fmla="*/ 154 w 1088"/>
                <a:gd name="T119" fmla="*/ 1034 h 1205"/>
                <a:gd name="T120" fmla="*/ 154 w 1088"/>
                <a:gd name="T121" fmla="*/ 150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88" h="1205">
                  <a:moveTo>
                    <a:pt x="620" y="816"/>
                  </a:moveTo>
                  <a:cubicBezTo>
                    <a:pt x="620" y="637"/>
                    <a:pt x="620" y="637"/>
                    <a:pt x="620" y="637"/>
                  </a:cubicBezTo>
                  <a:cubicBezTo>
                    <a:pt x="708" y="637"/>
                    <a:pt x="708" y="637"/>
                    <a:pt x="708" y="637"/>
                  </a:cubicBezTo>
                  <a:cubicBezTo>
                    <a:pt x="684" y="662"/>
                    <a:pt x="660" y="683"/>
                    <a:pt x="636" y="698"/>
                  </a:cubicBezTo>
                  <a:cubicBezTo>
                    <a:pt x="681" y="737"/>
                    <a:pt x="708" y="764"/>
                    <a:pt x="718" y="778"/>
                  </a:cubicBezTo>
                  <a:cubicBezTo>
                    <a:pt x="729" y="792"/>
                    <a:pt x="737" y="805"/>
                    <a:pt x="745" y="816"/>
                  </a:cubicBezTo>
                  <a:lnTo>
                    <a:pt x="620" y="816"/>
                  </a:lnTo>
                  <a:close/>
                  <a:moveTo>
                    <a:pt x="176" y="956"/>
                  </a:moveTo>
                  <a:cubicBezTo>
                    <a:pt x="288" y="952"/>
                    <a:pt x="288" y="952"/>
                    <a:pt x="288" y="952"/>
                  </a:cubicBezTo>
                  <a:cubicBezTo>
                    <a:pt x="790" y="952"/>
                    <a:pt x="790" y="952"/>
                    <a:pt x="790" y="952"/>
                  </a:cubicBezTo>
                  <a:cubicBezTo>
                    <a:pt x="909" y="956"/>
                    <a:pt x="909" y="956"/>
                    <a:pt x="909" y="956"/>
                  </a:cubicBezTo>
                  <a:cubicBezTo>
                    <a:pt x="909" y="813"/>
                    <a:pt x="909" y="813"/>
                    <a:pt x="909" y="813"/>
                  </a:cubicBezTo>
                  <a:cubicBezTo>
                    <a:pt x="812" y="816"/>
                    <a:pt x="812" y="816"/>
                    <a:pt x="812" y="816"/>
                  </a:cubicBezTo>
                  <a:cubicBezTo>
                    <a:pt x="834" y="792"/>
                    <a:pt x="854" y="770"/>
                    <a:pt x="873" y="750"/>
                  </a:cubicBezTo>
                  <a:cubicBezTo>
                    <a:pt x="841" y="717"/>
                    <a:pt x="841" y="717"/>
                    <a:pt x="841" y="717"/>
                  </a:cubicBezTo>
                  <a:cubicBezTo>
                    <a:pt x="796" y="672"/>
                    <a:pt x="796" y="672"/>
                    <a:pt x="796" y="672"/>
                  </a:cubicBezTo>
                  <a:cubicBezTo>
                    <a:pt x="789" y="665"/>
                    <a:pt x="779" y="653"/>
                    <a:pt x="766" y="637"/>
                  </a:cubicBezTo>
                  <a:cubicBezTo>
                    <a:pt x="862" y="642"/>
                    <a:pt x="862" y="642"/>
                    <a:pt x="862" y="642"/>
                  </a:cubicBezTo>
                  <a:cubicBezTo>
                    <a:pt x="862" y="495"/>
                    <a:pt x="862" y="495"/>
                    <a:pt x="862" y="495"/>
                  </a:cubicBezTo>
                  <a:cubicBezTo>
                    <a:pt x="780" y="498"/>
                    <a:pt x="780" y="498"/>
                    <a:pt x="780" y="498"/>
                  </a:cubicBezTo>
                  <a:cubicBezTo>
                    <a:pt x="620" y="498"/>
                    <a:pt x="620" y="498"/>
                    <a:pt x="620" y="498"/>
                  </a:cubicBezTo>
                  <a:cubicBezTo>
                    <a:pt x="620" y="366"/>
                    <a:pt x="620" y="366"/>
                    <a:pt x="620" y="366"/>
                  </a:cubicBezTo>
                  <a:cubicBezTo>
                    <a:pt x="788" y="366"/>
                    <a:pt x="788" y="366"/>
                    <a:pt x="788" y="366"/>
                  </a:cubicBezTo>
                  <a:cubicBezTo>
                    <a:pt x="900" y="373"/>
                    <a:pt x="900" y="373"/>
                    <a:pt x="900" y="373"/>
                  </a:cubicBezTo>
                  <a:cubicBezTo>
                    <a:pt x="900" y="224"/>
                    <a:pt x="900" y="224"/>
                    <a:pt x="900" y="224"/>
                  </a:cubicBezTo>
                  <a:cubicBezTo>
                    <a:pt x="780" y="227"/>
                    <a:pt x="780" y="227"/>
                    <a:pt x="780" y="227"/>
                  </a:cubicBezTo>
                  <a:cubicBezTo>
                    <a:pt x="303" y="227"/>
                    <a:pt x="303" y="227"/>
                    <a:pt x="303" y="227"/>
                  </a:cubicBezTo>
                  <a:cubicBezTo>
                    <a:pt x="193" y="224"/>
                    <a:pt x="193" y="224"/>
                    <a:pt x="193" y="224"/>
                  </a:cubicBezTo>
                  <a:cubicBezTo>
                    <a:pt x="193" y="371"/>
                    <a:pt x="193" y="371"/>
                    <a:pt x="193" y="371"/>
                  </a:cubicBezTo>
                  <a:cubicBezTo>
                    <a:pt x="303" y="366"/>
                    <a:pt x="303" y="366"/>
                    <a:pt x="303" y="366"/>
                  </a:cubicBezTo>
                  <a:cubicBezTo>
                    <a:pt x="468" y="366"/>
                    <a:pt x="468" y="366"/>
                    <a:pt x="468" y="366"/>
                  </a:cubicBezTo>
                  <a:cubicBezTo>
                    <a:pt x="468" y="498"/>
                    <a:pt x="468" y="498"/>
                    <a:pt x="468" y="498"/>
                  </a:cubicBezTo>
                  <a:cubicBezTo>
                    <a:pt x="336" y="498"/>
                    <a:pt x="336" y="498"/>
                    <a:pt x="336" y="498"/>
                  </a:cubicBezTo>
                  <a:cubicBezTo>
                    <a:pt x="226" y="495"/>
                    <a:pt x="226" y="495"/>
                    <a:pt x="226" y="495"/>
                  </a:cubicBezTo>
                  <a:cubicBezTo>
                    <a:pt x="226" y="640"/>
                    <a:pt x="226" y="640"/>
                    <a:pt x="226" y="640"/>
                  </a:cubicBezTo>
                  <a:cubicBezTo>
                    <a:pt x="336" y="637"/>
                    <a:pt x="336" y="637"/>
                    <a:pt x="336" y="637"/>
                  </a:cubicBezTo>
                  <a:cubicBezTo>
                    <a:pt x="468" y="637"/>
                    <a:pt x="468" y="637"/>
                    <a:pt x="468" y="637"/>
                  </a:cubicBezTo>
                  <a:cubicBezTo>
                    <a:pt x="468" y="816"/>
                    <a:pt x="468" y="816"/>
                    <a:pt x="468" y="816"/>
                  </a:cubicBezTo>
                  <a:cubicBezTo>
                    <a:pt x="290" y="816"/>
                    <a:pt x="290" y="816"/>
                    <a:pt x="290" y="816"/>
                  </a:cubicBezTo>
                  <a:cubicBezTo>
                    <a:pt x="176" y="813"/>
                    <a:pt x="176" y="813"/>
                    <a:pt x="176" y="813"/>
                  </a:cubicBezTo>
                  <a:lnTo>
                    <a:pt x="176" y="956"/>
                  </a:lnTo>
                  <a:close/>
                  <a:moveTo>
                    <a:pt x="4" y="144"/>
                  </a:moveTo>
                  <a:cubicBezTo>
                    <a:pt x="4" y="1040"/>
                    <a:pt x="4" y="1040"/>
                    <a:pt x="4" y="1040"/>
                  </a:cubicBezTo>
                  <a:cubicBezTo>
                    <a:pt x="0" y="1196"/>
                    <a:pt x="0" y="1196"/>
                    <a:pt x="0" y="1196"/>
                  </a:cubicBezTo>
                  <a:cubicBezTo>
                    <a:pt x="154" y="1196"/>
                    <a:pt x="154" y="1196"/>
                    <a:pt x="154" y="1196"/>
                  </a:cubicBezTo>
                  <a:cubicBezTo>
                    <a:pt x="154" y="1177"/>
                    <a:pt x="154" y="1177"/>
                    <a:pt x="154" y="1177"/>
                  </a:cubicBezTo>
                  <a:cubicBezTo>
                    <a:pt x="930" y="1177"/>
                    <a:pt x="930" y="1177"/>
                    <a:pt x="930" y="1177"/>
                  </a:cubicBezTo>
                  <a:cubicBezTo>
                    <a:pt x="930" y="1205"/>
                    <a:pt x="930" y="1205"/>
                    <a:pt x="930" y="1205"/>
                  </a:cubicBezTo>
                  <a:cubicBezTo>
                    <a:pt x="1088" y="1205"/>
                    <a:pt x="1088" y="1205"/>
                    <a:pt x="1088" y="1205"/>
                  </a:cubicBezTo>
                  <a:cubicBezTo>
                    <a:pt x="1084" y="1050"/>
                    <a:pt x="1084" y="1050"/>
                    <a:pt x="1084" y="1050"/>
                  </a:cubicBezTo>
                  <a:cubicBezTo>
                    <a:pt x="1084" y="144"/>
                    <a:pt x="1084" y="144"/>
                    <a:pt x="1084" y="144"/>
                  </a:cubicBezTo>
                  <a:cubicBezTo>
                    <a:pt x="1088" y="0"/>
                    <a:pt x="1088" y="0"/>
                    <a:pt x="1088" y="0"/>
                  </a:cubicBezTo>
                  <a:cubicBezTo>
                    <a:pt x="962" y="5"/>
                    <a:pt x="962" y="5"/>
                    <a:pt x="962" y="5"/>
                  </a:cubicBezTo>
                  <a:cubicBezTo>
                    <a:pt x="128" y="5"/>
                    <a:pt x="128" y="5"/>
                    <a:pt x="128" y="5"/>
                  </a:cubicBezTo>
                  <a:cubicBezTo>
                    <a:pt x="0" y="0"/>
                    <a:pt x="0" y="0"/>
                    <a:pt x="0" y="0"/>
                  </a:cubicBezTo>
                  <a:lnTo>
                    <a:pt x="4" y="144"/>
                  </a:lnTo>
                  <a:close/>
                  <a:moveTo>
                    <a:pt x="154" y="150"/>
                  </a:moveTo>
                  <a:cubicBezTo>
                    <a:pt x="930" y="150"/>
                    <a:pt x="930" y="150"/>
                    <a:pt x="930" y="150"/>
                  </a:cubicBezTo>
                  <a:cubicBezTo>
                    <a:pt x="930" y="1034"/>
                    <a:pt x="930" y="1034"/>
                    <a:pt x="930" y="1034"/>
                  </a:cubicBezTo>
                  <a:cubicBezTo>
                    <a:pt x="154" y="1034"/>
                    <a:pt x="154" y="1034"/>
                    <a:pt x="154" y="1034"/>
                  </a:cubicBezTo>
                  <a:lnTo>
                    <a:pt x="154"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7" name="Freeform 53"/>
            <p:cNvSpPr>
              <a:spLocks noEditPoints="1"/>
            </p:cNvSpPr>
            <p:nvPr/>
          </p:nvSpPr>
          <p:spPr bwMode="auto">
            <a:xfrm>
              <a:off x="7820747" y="1863654"/>
              <a:ext cx="375632" cy="396936"/>
            </a:xfrm>
            <a:custGeom>
              <a:avLst/>
              <a:gdLst>
                <a:gd name="T0" fmla="*/ 578 w 1233"/>
                <a:gd name="T1" fmla="*/ 836 h 1304"/>
                <a:gd name="T2" fmla="*/ 376 w 1233"/>
                <a:gd name="T3" fmla="*/ 920 h 1304"/>
                <a:gd name="T4" fmla="*/ 104 w 1233"/>
                <a:gd name="T5" fmla="*/ 966 h 1304"/>
                <a:gd name="T6" fmla="*/ 185 w 1233"/>
                <a:gd name="T7" fmla="*/ 847 h 1304"/>
                <a:gd name="T8" fmla="*/ 482 w 1233"/>
                <a:gd name="T9" fmla="*/ 700 h 1304"/>
                <a:gd name="T10" fmla="*/ 323 w 1233"/>
                <a:gd name="T11" fmla="*/ 740 h 1304"/>
                <a:gd name="T12" fmla="*/ 140 w 1233"/>
                <a:gd name="T13" fmla="*/ 735 h 1304"/>
                <a:gd name="T14" fmla="*/ 251 w 1233"/>
                <a:gd name="T15" fmla="*/ 616 h 1304"/>
                <a:gd name="T16" fmla="*/ 333 w 1233"/>
                <a:gd name="T17" fmla="*/ 513 h 1304"/>
                <a:gd name="T18" fmla="*/ 223 w 1233"/>
                <a:gd name="T19" fmla="*/ 372 h 1304"/>
                <a:gd name="T20" fmla="*/ 866 w 1233"/>
                <a:gd name="T21" fmla="*/ 375 h 1304"/>
                <a:gd name="T22" fmla="*/ 989 w 1233"/>
                <a:gd name="T23" fmla="*/ 516 h 1304"/>
                <a:gd name="T24" fmla="*/ 678 w 1233"/>
                <a:gd name="T25" fmla="*/ 513 h 1304"/>
                <a:gd name="T26" fmla="*/ 597 w 1233"/>
                <a:gd name="T27" fmla="*/ 632 h 1304"/>
                <a:gd name="T28" fmla="*/ 693 w 1233"/>
                <a:gd name="T29" fmla="*/ 731 h 1304"/>
                <a:gd name="T30" fmla="*/ 930 w 1233"/>
                <a:gd name="T31" fmla="*/ 537 h 1304"/>
                <a:gd name="T32" fmla="*/ 1061 w 1233"/>
                <a:gd name="T33" fmla="*/ 653 h 1304"/>
                <a:gd name="T34" fmla="*/ 946 w 1233"/>
                <a:gd name="T35" fmla="*/ 880 h 1304"/>
                <a:gd name="T36" fmla="*/ 1233 w 1233"/>
                <a:gd name="T37" fmla="*/ 1144 h 1304"/>
                <a:gd name="T38" fmla="*/ 1126 w 1233"/>
                <a:gd name="T39" fmla="*/ 1292 h 1304"/>
                <a:gd name="T40" fmla="*/ 851 w 1233"/>
                <a:gd name="T41" fmla="*/ 1013 h 1304"/>
                <a:gd name="T42" fmla="*/ 737 w 1233"/>
                <a:gd name="T43" fmla="*/ 864 h 1304"/>
                <a:gd name="T44" fmla="*/ 747 w 1233"/>
                <a:gd name="T45" fmla="*/ 1038 h 1304"/>
                <a:gd name="T46" fmla="*/ 687 w 1233"/>
                <a:gd name="T47" fmla="*/ 1261 h 1304"/>
                <a:gd name="T48" fmla="*/ 467 w 1233"/>
                <a:gd name="T49" fmla="*/ 1195 h 1304"/>
                <a:gd name="T50" fmla="*/ 566 w 1233"/>
                <a:gd name="T51" fmla="*/ 1135 h 1304"/>
                <a:gd name="T52" fmla="*/ 600 w 1233"/>
                <a:gd name="T53" fmla="*/ 1012 h 1304"/>
                <a:gd name="T54" fmla="*/ 429 w 1233"/>
                <a:gd name="T55" fmla="*/ 1103 h 1304"/>
                <a:gd name="T56" fmla="*/ 84 w 1233"/>
                <a:gd name="T57" fmla="*/ 1253 h 1304"/>
                <a:gd name="T58" fmla="*/ 0 w 1233"/>
                <a:gd name="T59" fmla="*/ 1106 h 1304"/>
                <a:gd name="T60" fmla="*/ 31 w 1233"/>
                <a:gd name="T61" fmla="*/ 454 h 1304"/>
                <a:gd name="T62" fmla="*/ 33 w 1233"/>
                <a:gd name="T63" fmla="*/ 235 h 1304"/>
                <a:gd name="T64" fmla="*/ 174 w 1233"/>
                <a:gd name="T65" fmla="*/ 143 h 1304"/>
                <a:gd name="T66" fmla="*/ 448 w 1233"/>
                <a:gd name="T67" fmla="*/ 76 h 1304"/>
                <a:gd name="T68" fmla="*/ 586 w 1233"/>
                <a:gd name="T69" fmla="*/ 0 h 1304"/>
                <a:gd name="T70" fmla="*/ 677 w 1233"/>
                <a:gd name="T71" fmla="*/ 143 h 1304"/>
                <a:gd name="T72" fmla="*/ 1177 w 1233"/>
                <a:gd name="T73" fmla="*/ 138 h 1304"/>
                <a:gd name="T74" fmla="*/ 1174 w 1233"/>
                <a:gd name="T75" fmla="*/ 383 h 1304"/>
                <a:gd name="T76" fmla="*/ 1015 w 1233"/>
                <a:gd name="T77" fmla="*/ 459 h 1304"/>
                <a:gd name="T78" fmla="*/ 1018 w 1233"/>
                <a:gd name="T79" fmla="*/ 287 h 1304"/>
                <a:gd name="T80" fmla="*/ 190 w 1233"/>
                <a:gd name="T81" fmla="*/ 382 h 1304"/>
                <a:gd name="T82" fmla="*/ 31 w 1233"/>
                <a:gd name="T83" fmla="*/ 454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3" h="1304">
                  <a:moveTo>
                    <a:pt x="357" y="980"/>
                  </a:moveTo>
                  <a:cubicBezTo>
                    <a:pt x="453" y="926"/>
                    <a:pt x="526" y="878"/>
                    <a:pt x="578" y="836"/>
                  </a:cubicBezTo>
                  <a:cubicBezTo>
                    <a:pt x="575" y="826"/>
                    <a:pt x="571" y="816"/>
                    <a:pt x="566" y="807"/>
                  </a:cubicBezTo>
                  <a:cubicBezTo>
                    <a:pt x="496" y="851"/>
                    <a:pt x="432" y="889"/>
                    <a:pt x="376" y="920"/>
                  </a:cubicBezTo>
                  <a:cubicBezTo>
                    <a:pt x="320" y="951"/>
                    <a:pt x="238" y="984"/>
                    <a:pt x="129" y="1020"/>
                  </a:cubicBezTo>
                  <a:cubicBezTo>
                    <a:pt x="121" y="999"/>
                    <a:pt x="112" y="981"/>
                    <a:pt x="104" y="966"/>
                  </a:cubicBezTo>
                  <a:cubicBezTo>
                    <a:pt x="96" y="949"/>
                    <a:pt x="79" y="920"/>
                    <a:pt x="52" y="878"/>
                  </a:cubicBezTo>
                  <a:cubicBezTo>
                    <a:pt x="103" y="869"/>
                    <a:pt x="148" y="859"/>
                    <a:pt x="185" y="847"/>
                  </a:cubicBezTo>
                  <a:cubicBezTo>
                    <a:pt x="223" y="836"/>
                    <a:pt x="269" y="817"/>
                    <a:pt x="324" y="791"/>
                  </a:cubicBezTo>
                  <a:cubicBezTo>
                    <a:pt x="379" y="765"/>
                    <a:pt x="432" y="735"/>
                    <a:pt x="482" y="700"/>
                  </a:cubicBezTo>
                  <a:cubicBezTo>
                    <a:pt x="468" y="687"/>
                    <a:pt x="468" y="687"/>
                    <a:pt x="468" y="687"/>
                  </a:cubicBezTo>
                  <a:cubicBezTo>
                    <a:pt x="405" y="712"/>
                    <a:pt x="357" y="730"/>
                    <a:pt x="323" y="740"/>
                  </a:cubicBezTo>
                  <a:cubicBezTo>
                    <a:pt x="290" y="750"/>
                    <a:pt x="236" y="765"/>
                    <a:pt x="162" y="786"/>
                  </a:cubicBezTo>
                  <a:cubicBezTo>
                    <a:pt x="154" y="768"/>
                    <a:pt x="147" y="751"/>
                    <a:pt x="140" y="735"/>
                  </a:cubicBezTo>
                  <a:cubicBezTo>
                    <a:pt x="134" y="721"/>
                    <a:pt x="115" y="689"/>
                    <a:pt x="84" y="640"/>
                  </a:cubicBezTo>
                  <a:cubicBezTo>
                    <a:pt x="124" y="636"/>
                    <a:pt x="181" y="628"/>
                    <a:pt x="251" y="616"/>
                  </a:cubicBezTo>
                  <a:cubicBezTo>
                    <a:pt x="322" y="605"/>
                    <a:pt x="412" y="570"/>
                    <a:pt x="521" y="513"/>
                  </a:cubicBezTo>
                  <a:cubicBezTo>
                    <a:pt x="333" y="513"/>
                    <a:pt x="333" y="513"/>
                    <a:pt x="333" y="513"/>
                  </a:cubicBezTo>
                  <a:cubicBezTo>
                    <a:pt x="223" y="516"/>
                    <a:pt x="223" y="516"/>
                    <a:pt x="223" y="516"/>
                  </a:cubicBezTo>
                  <a:cubicBezTo>
                    <a:pt x="223" y="372"/>
                    <a:pt x="223" y="372"/>
                    <a:pt x="223" y="372"/>
                  </a:cubicBezTo>
                  <a:cubicBezTo>
                    <a:pt x="333" y="375"/>
                    <a:pt x="333" y="375"/>
                    <a:pt x="333" y="375"/>
                  </a:cubicBezTo>
                  <a:cubicBezTo>
                    <a:pt x="866" y="375"/>
                    <a:pt x="866" y="375"/>
                    <a:pt x="866" y="375"/>
                  </a:cubicBezTo>
                  <a:cubicBezTo>
                    <a:pt x="989" y="372"/>
                    <a:pt x="989" y="372"/>
                    <a:pt x="989" y="372"/>
                  </a:cubicBezTo>
                  <a:cubicBezTo>
                    <a:pt x="989" y="516"/>
                    <a:pt x="989" y="516"/>
                    <a:pt x="989" y="516"/>
                  </a:cubicBezTo>
                  <a:cubicBezTo>
                    <a:pt x="866" y="513"/>
                    <a:pt x="866" y="513"/>
                    <a:pt x="866" y="513"/>
                  </a:cubicBezTo>
                  <a:cubicBezTo>
                    <a:pt x="678" y="513"/>
                    <a:pt x="678" y="513"/>
                    <a:pt x="678" y="513"/>
                  </a:cubicBezTo>
                  <a:cubicBezTo>
                    <a:pt x="694" y="526"/>
                    <a:pt x="711" y="540"/>
                    <a:pt x="730" y="553"/>
                  </a:cubicBezTo>
                  <a:cubicBezTo>
                    <a:pt x="684" y="581"/>
                    <a:pt x="640" y="607"/>
                    <a:pt x="597" y="632"/>
                  </a:cubicBezTo>
                  <a:cubicBezTo>
                    <a:pt x="637" y="662"/>
                    <a:pt x="660" y="683"/>
                    <a:pt x="668" y="695"/>
                  </a:cubicBezTo>
                  <a:cubicBezTo>
                    <a:pt x="693" y="731"/>
                    <a:pt x="693" y="731"/>
                    <a:pt x="693" y="731"/>
                  </a:cubicBezTo>
                  <a:cubicBezTo>
                    <a:pt x="792" y="660"/>
                    <a:pt x="850" y="616"/>
                    <a:pt x="867" y="599"/>
                  </a:cubicBezTo>
                  <a:cubicBezTo>
                    <a:pt x="930" y="537"/>
                    <a:pt x="930" y="537"/>
                    <a:pt x="930" y="537"/>
                  </a:cubicBezTo>
                  <a:cubicBezTo>
                    <a:pt x="943" y="553"/>
                    <a:pt x="955" y="566"/>
                    <a:pt x="966" y="578"/>
                  </a:cubicBezTo>
                  <a:cubicBezTo>
                    <a:pt x="977" y="589"/>
                    <a:pt x="1009" y="614"/>
                    <a:pt x="1061" y="653"/>
                  </a:cubicBezTo>
                  <a:cubicBezTo>
                    <a:pt x="1002" y="693"/>
                    <a:pt x="950" y="730"/>
                    <a:pt x="906" y="760"/>
                  </a:cubicBezTo>
                  <a:cubicBezTo>
                    <a:pt x="913" y="787"/>
                    <a:pt x="927" y="827"/>
                    <a:pt x="946" y="880"/>
                  </a:cubicBezTo>
                  <a:cubicBezTo>
                    <a:pt x="966" y="932"/>
                    <a:pt x="1002" y="983"/>
                    <a:pt x="1057" y="1031"/>
                  </a:cubicBezTo>
                  <a:cubicBezTo>
                    <a:pt x="1111" y="1079"/>
                    <a:pt x="1170" y="1117"/>
                    <a:pt x="1233" y="1144"/>
                  </a:cubicBezTo>
                  <a:cubicBezTo>
                    <a:pt x="1212" y="1169"/>
                    <a:pt x="1195" y="1189"/>
                    <a:pt x="1182" y="1205"/>
                  </a:cubicBezTo>
                  <a:cubicBezTo>
                    <a:pt x="1169" y="1222"/>
                    <a:pt x="1151" y="1251"/>
                    <a:pt x="1126" y="1292"/>
                  </a:cubicBezTo>
                  <a:cubicBezTo>
                    <a:pt x="1043" y="1239"/>
                    <a:pt x="982" y="1191"/>
                    <a:pt x="944" y="1147"/>
                  </a:cubicBezTo>
                  <a:cubicBezTo>
                    <a:pt x="905" y="1104"/>
                    <a:pt x="874" y="1059"/>
                    <a:pt x="851" y="1013"/>
                  </a:cubicBezTo>
                  <a:cubicBezTo>
                    <a:pt x="827" y="966"/>
                    <a:pt x="804" y="908"/>
                    <a:pt x="784" y="837"/>
                  </a:cubicBezTo>
                  <a:cubicBezTo>
                    <a:pt x="737" y="864"/>
                    <a:pt x="737" y="864"/>
                    <a:pt x="737" y="864"/>
                  </a:cubicBezTo>
                  <a:cubicBezTo>
                    <a:pt x="740" y="887"/>
                    <a:pt x="742" y="909"/>
                    <a:pt x="744" y="928"/>
                  </a:cubicBezTo>
                  <a:cubicBezTo>
                    <a:pt x="746" y="947"/>
                    <a:pt x="747" y="984"/>
                    <a:pt x="747" y="1038"/>
                  </a:cubicBezTo>
                  <a:cubicBezTo>
                    <a:pt x="747" y="1091"/>
                    <a:pt x="744" y="1135"/>
                    <a:pt x="737" y="1169"/>
                  </a:cubicBezTo>
                  <a:cubicBezTo>
                    <a:pt x="731" y="1203"/>
                    <a:pt x="714" y="1234"/>
                    <a:pt x="687" y="1261"/>
                  </a:cubicBezTo>
                  <a:cubicBezTo>
                    <a:pt x="660" y="1289"/>
                    <a:pt x="596" y="1303"/>
                    <a:pt x="495" y="1304"/>
                  </a:cubicBezTo>
                  <a:cubicBezTo>
                    <a:pt x="482" y="1246"/>
                    <a:pt x="473" y="1209"/>
                    <a:pt x="467" y="1195"/>
                  </a:cubicBezTo>
                  <a:cubicBezTo>
                    <a:pt x="442" y="1136"/>
                    <a:pt x="442" y="1136"/>
                    <a:pt x="442" y="1136"/>
                  </a:cubicBezTo>
                  <a:cubicBezTo>
                    <a:pt x="509" y="1147"/>
                    <a:pt x="550" y="1147"/>
                    <a:pt x="566" y="1135"/>
                  </a:cubicBezTo>
                  <a:cubicBezTo>
                    <a:pt x="583" y="1122"/>
                    <a:pt x="593" y="1103"/>
                    <a:pt x="596" y="1076"/>
                  </a:cubicBezTo>
                  <a:cubicBezTo>
                    <a:pt x="599" y="1049"/>
                    <a:pt x="600" y="1028"/>
                    <a:pt x="600" y="1012"/>
                  </a:cubicBezTo>
                  <a:cubicBezTo>
                    <a:pt x="600" y="996"/>
                    <a:pt x="600" y="996"/>
                    <a:pt x="600" y="996"/>
                  </a:cubicBezTo>
                  <a:cubicBezTo>
                    <a:pt x="555" y="1029"/>
                    <a:pt x="498" y="1064"/>
                    <a:pt x="429" y="1103"/>
                  </a:cubicBezTo>
                  <a:cubicBezTo>
                    <a:pt x="359" y="1142"/>
                    <a:pt x="301" y="1170"/>
                    <a:pt x="253" y="1188"/>
                  </a:cubicBezTo>
                  <a:cubicBezTo>
                    <a:pt x="84" y="1253"/>
                    <a:pt x="84" y="1253"/>
                    <a:pt x="84" y="1253"/>
                  </a:cubicBezTo>
                  <a:cubicBezTo>
                    <a:pt x="66" y="1212"/>
                    <a:pt x="51" y="1182"/>
                    <a:pt x="39" y="1165"/>
                  </a:cubicBezTo>
                  <a:cubicBezTo>
                    <a:pt x="0" y="1106"/>
                    <a:pt x="0" y="1106"/>
                    <a:pt x="0" y="1106"/>
                  </a:cubicBezTo>
                  <a:cubicBezTo>
                    <a:pt x="143" y="1076"/>
                    <a:pt x="262" y="1034"/>
                    <a:pt x="357" y="980"/>
                  </a:cubicBezTo>
                  <a:close/>
                  <a:moveTo>
                    <a:pt x="31" y="454"/>
                  </a:moveTo>
                  <a:cubicBezTo>
                    <a:pt x="33" y="382"/>
                    <a:pt x="33" y="382"/>
                    <a:pt x="33" y="382"/>
                  </a:cubicBezTo>
                  <a:cubicBezTo>
                    <a:pt x="33" y="235"/>
                    <a:pt x="33" y="235"/>
                    <a:pt x="33" y="235"/>
                  </a:cubicBezTo>
                  <a:cubicBezTo>
                    <a:pt x="31" y="138"/>
                    <a:pt x="31" y="138"/>
                    <a:pt x="31" y="138"/>
                  </a:cubicBezTo>
                  <a:cubicBezTo>
                    <a:pt x="174" y="143"/>
                    <a:pt x="174" y="143"/>
                    <a:pt x="174" y="143"/>
                  </a:cubicBezTo>
                  <a:cubicBezTo>
                    <a:pt x="516" y="143"/>
                    <a:pt x="516" y="143"/>
                    <a:pt x="516" y="143"/>
                  </a:cubicBezTo>
                  <a:cubicBezTo>
                    <a:pt x="500" y="124"/>
                    <a:pt x="477" y="102"/>
                    <a:pt x="448" y="76"/>
                  </a:cubicBezTo>
                  <a:cubicBezTo>
                    <a:pt x="466" y="68"/>
                    <a:pt x="483" y="61"/>
                    <a:pt x="497" y="54"/>
                  </a:cubicBezTo>
                  <a:cubicBezTo>
                    <a:pt x="511" y="47"/>
                    <a:pt x="541" y="28"/>
                    <a:pt x="586" y="0"/>
                  </a:cubicBezTo>
                  <a:cubicBezTo>
                    <a:pt x="642" y="51"/>
                    <a:pt x="684" y="89"/>
                    <a:pt x="710" y="115"/>
                  </a:cubicBezTo>
                  <a:cubicBezTo>
                    <a:pt x="697" y="124"/>
                    <a:pt x="686" y="133"/>
                    <a:pt x="677" y="143"/>
                  </a:cubicBezTo>
                  <a:cubicBezTo>
                    <a:pt x="1043" y="143"/>
                    <a:pt x="1043" y="143"/>
                    <a:pt x="1043" y="143"/>
                  </a:cubicBezTo>
                  <a:cubicBezTo>
                    <a:pt x="1177" y="138"/>
                    <a:pt x="1177" y="138"/>
                    <a:pt x="1177" y="138"/>
                  </a:cubicBezTo>
                  <a:cubicBezTo>
                    <a:pt x="1174" y="235"/>
                    <a:pt x="1174" y="235"/>
                    <a:pt x="1174" y="235"/>
                  </a:cubicBezTo>
                  <a:cubicBezTo>
                    <a:pt x="1174" y="383"/>
                    <a:pt x="1174" y="383"/>
                    <a:pt x="1174" y="383"/>
                  </a:cubicBezTo>
                  <a:cubicBezTo>
                    <a:pt x="1177" y="459"/>
                    <a:pt x="1177" y="459"/>
                    <a:pt x="1177" y="459"/>
                  </a:cubicBezTo>
                  <a:cubicBezTo>
                    <a:pt x="1015" y="459"/>
                    <a:pt x="1015" y="459"/>
                    <a:pt x="1015" y="459"/>
                  </a:cubicBezTo>
                  <a:cubicBezTo>
                    <a:pt x="1018" y="383"/>
                    <a:pt x="1018" y="383"/>
                    <a:pt x="1018" y="383"/>
                  </a:cubicBezTo>
                  <a:cubicBezTo>
                    <a:pt x="1018" y="287"/>
                    <a:pt x="1018" y="287"/>
                    <a:pt x="1018" y="287"/>
                  </a:cubicBezTo>
                  <a:cubicBezTo>
                    <a:pt x="190" y="288"/>
                    <a:pt x="190" y="288"/>
                    <a:pt x="190" y="288"/>
                  </a:cubicBezTo>
                  <a:cubicBezTo>
                    <a:pt x="190" y="382"/>
                    <a:pt x="190" y="382"/>
                    <a:pt x="190" y="382"/>
                  </a:cubicBezTo>
                  <a:cubicBezTo>
                    <a:pt x="193" y="454"/>
                    <a:pt x="193" y="454"/>
                    <a:pt x="193" y="454"/>
                  </a:cubicBezTo>
                  <a:lnTo>
                    <a:pt x="31" y="4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8" name="Freeform 54"/>
            <p:cNvSpPr>
              <a:spLocks noEditPoints="1"/>
            </p:cNvSpPr>
            <p:nvPr/>
          </p:nvSpPr>
          <p:spPr bwMode="auto">
            <a:xfrm>
              <a:off x="8241825" y="1865785"/>
              <a:ext cx="350780" cy="393385"/>
            </a:xfrm>
            <a:custGeom>
              <a:avLst/>
              <a:gdLst>
                <a:gd name="T0" fmla="*/ 160 w 1151"/>
                <a:gd name="T1" fmla="*/ 336 h 1291"/>
                <a:gd name="T2" fmla="*/ 404 w 1151"/>
                <a:gd name="T3" fmla="*/ 336 h 1291"/>
                <a:gd name="T4" fmla="*/ 404 w 1151"/>
                <a:gd name="T5" fmla="*/ 492 h 1291"/>
                <a:gd name="T6" fmla="*/ 160 w 1151"/>
                <a:gd name="T7" fmla="*/ 492 h 1291"/>
                <a:gd name="T8" fmla="*/ 160 w 1151"/>
                <a:gd name="T9" fmla="*/ 336 h 1291"/>
                <a:gd name="T10" fmla="*/ 3 w 1151"/>
                <a:gd name="T11" fmla="*/ 298 h 1291"/>
                <a:gd name="T12" fmla="*/ 3 w 1151"/>
                <a:gd name="T13" fmla="*/ 821 h 1291"/>
                <a:gd name="T14" fmla="*/ 0 w 1151"/>
                <a:gd name="T15" fmla="*/ 960 h 1291"/>
                <a:gd name="T16" fmla="*/ 160 w 1151"/>
                <a:gd name="T17" fmla="*/ 960 h 1291"/>
                <a:gd name="T18" fmla="*/ 160 w 1151"/>
                <a:gd name="T19" fmla="*/ 940 h 1291"/>
                <a:gd name="T20" fmla="*/ 404 w 1151"/>
                <a:gd name="T21" fmla="*/ 940 h 1291"/>
                <a:gd name="T22" fmla="*/ 404 w 1151"/>
                <a:gd name="T23" fmla="*/ 1137 h 1291"/>
                <a:gd name="T24" fmla="*/ 413 w 1151"/>
                <a:gd name="T25" fmla="*/ 1211 h 1291"/>
                <a:gd name="T26" fmla="*/ 458 w 1151"/>
                <a:gd name="T27" fmla="*/ 1262 h 1291"/>
                <a:gd name="T28" fmla="*/ 569 w 1151"/>
                <a:gd name="T29" fmla="*/ 1285 h 1291"/>
                <a:gd name="T30" fmla="*/ 761 w 1151"/>
                <a:gd name="T31" fmla="*/ 1288 h 1291"/>
                <a:gd name="T32" fmla="*/ 943 w 1151"/>
                <a:gd name="T33" fmla="*/ 1289 h 1291"/>
                <a:gd name="T34" fmla="*/ 1032 w 1151"/>
                <a:gd name="T35" fmla="*/ 1273 h 1291"/>
                <a:gd name="T36" fmla="*/ 1087 w 1151"/>
                <a:gd name="T37" fmla="*/ 1231 h 1291"/>
                <a:gd name="T38" fmla="*/ 1151 w 1151"/>
                <a:gd name="T39" fmla="*/ 1062 h 1291"/>
                <a:gd name="T40" fmla="*/ 997 w 1151"/>
                <a:gd name="T41" fmla="*/ 983 h 1291"/>
                <a:gd name="T42" fmla="*/ 989 w 1151"/>
                <a:gd name="T43" fmla="*/ 1036 h 1291"/>
                <a:gd name="T44" fmla="*/ 958 w 1151"/>
                <a:gd name="T45" fmla="*/ 1109 h 1291"/>
                <a:gd name="T46" fmla="*/ 894 w 1151"/>
                <a:gd name="T47" fmla="*/ 1134 h 1291"/>
                <a:gd name="T48" fmla="*/ 766 w 1151"/>
                <a:gd name="T49" fmla="*/ 1136 h 1291"/>
                <a:gd name="T50" fmla="*/ 626 w 1151"/>
                <a:gd name="T51" fmla="*/ 1132 h 1291"/>
                <a:gd name="T52" fmla="*/ 570 w 1151"/>
                <a:gd name="T53" fmla="*/ 1116 h 1291"/>
                <a:gd name="T54" fmla="*/ 559 w 1151"/>
                <a:gd name="T55" fmla="*/ 1084 h 1291"/>
                <a:gd name="T56" fmla="*/ 559 w 1151"/>
                <a:gd name="T57" fmla="*/ 940 h 1291"/>
                <a:gd name="T58" fmla="*/ 837 w 1151"/>
                <a:gd name="T59" fmla="*/ 940 h 1291"/>
                <a:gd name="T60" fmla="*/ 837 w 1151"/>
                <a:gd name="T61" fmla="*/ 965 h 1291"/>
                <a:gd name="T62" fmla="*/ 998 w 1151"/>
                <a:gd name="T63" fmla="*/ 965 h 1291"/>
                <a:gd name="T64" fmla="*/ 994 w 1151"/>
                <a:gd name="T65" fmla="*/ 831 h 1291"/>
                <a:gd name="T66" fmla="*/ 994 w 1151"/>
                <a:gd name="T67" fmla="*/ 298 h 1291"/>
                <a:gd name="T68" fmla="*/ 998 w 1151"/>
                <a:gd name="T69" fmla="*/ 179 h 1291"/>
                <a:gd name="T70" fmla="*/ 894 w 1151"/>
                <a:gd name="T71" fmla="*/ 184 h 1291"/>
                <a:gd name="T72" fmla="*/ 559 w 1151"/>
                <a:gd name="T73" fmla="*/ 184 h 1291"/>
                <a:gd name="T74" fmla="*/ 559 w 1151"/>
                <a:gd name="T75" fmla="*/ 107 h 1291"/>
                <a:gd name="T76" fmla="*/ 562 w 1151"/>
                <a:gd name="T77" fmla="*/ 0 h 1291"/>
                <a:gd name="T78" fmla="*/ 401 w 1151"/>
                <a:gd name="T79" fmla="*/ 0 h 1291"/>
                <a:gd name="T80" fmla="*/ 404 w 1151"/>
                <a:gd name="T81" fmla="*/ 107 h 1291"/>
                <a:gd name="T82" fmla="*/ 404 w 1151"/>
                <a:gd name="T83" fmla="*/ 184 h 1291"/>
                <a:gd name="T84" fmla="*/ 120 w 1151"/>
                <a:gd name="T85" fmla="*/ 184 h 1291"/>
                <a:gd name="T86" fmla="*/ 0 w 1151"/>
                <a:gd name="T87" fmla="*/ 179 h 1291"/>
                <a:gd name="T88" fmla="*/ 3 w 1151"/>
                <a:gd name="T89" fmla="*/ 298 h 1291"/>
                <a:gd name="T90" fmla="*/ 160 w 1151"/>
                <a:gd name="T91" fmla="*/ 637 h 1291"/>
                <a:gd name="T92" fmla="*/ 404 w 1151"/>
                <a:gd name="T93" fmla="*/ 637 h 1291"/>
                <a:gd name="T94" fmla="*/ 404 w 1151"/>
                <a:gd name="T95" fmla="*/ 791 h 1291"/>
                <a:gd name="T96" fmla="*/ 160 w 1151"/>
                <a:gd name="T97" fmla="*/ 791 h 1291"/>
                <a:gd name="T98" fmla="*/ 160 w 1151"/>
                <a:gd name="T99" fmla="*/ 637 h 1291"/>
                <a:gd name="T100" fmla="*/ 559 w 1151"/>
                <a:gd name="T101" fmla="*/ 336 h 1291"/>
                <a:gd name="T102" fmla="*/ 837 w 1151"/>
                <a:gd name="T103" fmla="*/ 336 h 1291"/>
                <a:gd name="T104" fmla="*/ 837 w 1151"/>
                <a:gd name="T105" fmla="*/ 492 h 1291"/>
                <a:gd name="T106" fmla="*/ 559 w 1151"/>
                <a:gd name="T107" fmla="*/ 492 h 1291"/>
                <a:gd name="T108" fmla="*/ 559 w 1151"/>
                <a:gd name="T109" fmla="*/ 336 h 1291"/>
                <a:gd name="T110" fmla="*/ 559 w 1151"/>
                <a:gd name="T111" fmla="*/ 637 h 1291"/>
                <a:gd name="T112" fmla="*/ 837 w 1151"/>
                <a:gd name="T113" fmla="*/ 637 h 1291"/>
                <a:gd name="T114" fmla="*/ 837 w 1151"/>
                <a:gd name="T115" fmla="*/ 791 h 1291"/>
                <a:gd name="T116" fmla="*/ 559 w 1151"/>
                <a:gd name="T117" fmla="*/ 791 h 1291"/>
                <a:gd name="T118" fmla="*/ 559 w 1151"/>
                <a:gd name="T119" fmla="*/ 637 h 1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1" h="1291">
                  <a:moveTo>
                    <a:pt x="160" y="336"/>
                  </a:moveTo>
                  <a:cubicBezTo>
                    <a:pt x="404" y="336"/>
                    <a:pt x="404" y="336"/>
                    <a:pt x="404" y="336"/>
                  </a:cubicBezTo>
                  <a:cubicBezTo>
                    <a:pt x="404" y="492"/>
                    <a:pt x="404" y="492"/>
                    <a:pt x="404" y="492"/>
                  </a:cubicBezTo>
                  <a:cubicBezTo>
                    <a:pt x="160" y="492"/>
                    <a:pt x="160" y="492"/>
                    <a:pt x="160" y="492"/>
                  </a:cubicBezTo>
                  <a:lnTo>
                    <a:pt x="160" y="336"/>
                  </a:lnTo>
                  <a:close/>
                  <a:moveTo>
                    <a:pt x="3" y="298"/>
                  </a:moveTo>
                  <a:cubicBezTo>
                    <a:pt x="3" y="821"/>
                    <a:pt x="3" y="821"/>
                    <a:pt x="3" y="821"/>
                  </a:cubicBezTo>
                  <a:cubicBezTo>
                    <a:pt x="0" y="960"/>
                    <a:pt x="0" y="960"/>
                    <a:pt x="0" y="960"/>
                  </a:cubicBezTo>
                  <a:cubicBezTo>
                    <a:pt x="160" y="960"/>
                    <a:pt x="160" y="960"/>
                    <a:pt x="160" y="960"/>
                  </a:cubicBezTo>
                  <a:cubicBezTo>
                    <a:pt x="160" y="940"/>
                    <a:pt x="160" y="940"/>
                    <a:pt x="160" y="940"/>
                  </a:cubicBezTo>
                  <a:cubicBezTo>
                    <a:pt x="404" y="940"/>
                    <a:pt x="404" y="940"/>
                    <a:pt x="404" y="940"/>
                  </a:cubicBezTo>
                  <a:cubicBezTo>
                    <a:pt x="404" y="1137"/>
                    <a:pt x="404" y="1137"/>
                    <a:pt x="404" y="1137"/>
                  </a:cubicBezTo>
                  <a:cubicBezTo>
                    <a:pt x="404" y="1168"/>
                    <a:pt x="407" y="1193"/>
                    <a:pt x="413" y="1211"/>
                  </a:cubicBezTo>
                  <a:cubicBezTo>
                    <a:pt x="419" y="1230"/>
                    <a:pt x="434" y="1247"/>
                    <a:pt x="458" y="1262"/>
                  </a:cubicBezTo>
                  <a:cubicBezTo>
                    <a:pt x="483" y="1277"/>
                    <a:pt x="519" y="1285"/>
                    <a:pt x="569" y="1285"/>
                  </a:cubicBezTo>
                  <a:cubicBezTo>
                    <a:pt x="619" y="1285"/>
                    <a:pt x="683" y="1286"/>
                    <a:pt x="761" y="1288"/>
                  </a:cubicBezTo>
                  <a:cubicBezTo>
                    <a:pt x="843" y="1290"/>
                    <a:pt x="903" y="1291"/>
                    <a:pt x="943" y="1289"/>
                  </a:cubicBezTo>
                  <a:cubicBezTo>
                    <a:pt x="982" y="1286"/>
                    <a:pt x="1012" y="1281"/>
                    <a:pt x="1032" y="1273"/>
                  </a:cubicBezTo>
                  <a:cubicBezTo>
                    <a:pt x="1052" y="1265"/>
                    <a:pt x="1070" y="1251"/>
                    <a:pt x="1087" y="1231"/>
                  </a:cubicBezTo>
                  <a:cubicBezTo>
                    <a:pt x="1104" y="1211"/>
                    <a:pt x="1125" y="1155"/>
                    <a:pt x="1151" y="1062"/>
                  </a:cubicBezTo>
                  <a:cubicBezTo>
                    <a:pt x="1106" y="1046"/>
                    <a:pt x="1055" y="1019"/>
                    <a:pt x="997" y="983"/>
                  </a:cubicBezTo>
                  <a:cubicBezTo>
                    <a:pt x="989" y="1036"/>
                    <a:pt x="989" y="1036"/>
                    <a:pt x="989" y="1036"/>
                  </a:cubicBezTo>
                  <a:cubicBezTo>
                    <a:pt x="985" y="1071"/>
                    <a:pt x="974" y="1095"/>
                    <a:pt x="958" y="1109"/>
                  </a:cubicBezTo>
                  <a:cubicBezTo>
                    <a:pt x="942" y="1123"/>
                    <a:pt x="920" y="1131"/>
                    <a:pt x="894" y="1134"/>
                  </a:cubicBezTo>
                  <a:cubicBezTo>
                    <a:pt x="869" y="1137"/>
                    <a:pt x="826" y="1137"/>
                    <a:pt x="766" y="1136"/>
                  </a:cubicBezTo>
                  <a:cubicBezTo>
                    <a:pt x="626" y="1132"/>
                    <a:pt x="626" y="1132"/>
                    <a:pt x="626" y="1132"/>
                  </a:cubicBezTo>
                  <a:cubicBezTo>
                    <a:pt x="595" y="1131"/>
                    <a:pt x="577" y="1125"/>
                    <a:pt x="570" y="1116"/>
                  </a:cubicBezTo>
                  <a:cubicBezTo>
                    <a:pt x="562" y="1106"/>
                    <a:pt x="559" y="1096"/>
                    <a:pt x="559" y="1084"/>
                  </a:cubicBezTo>
                  <a:cubicBezTo>
                    <a:pt x="559" y="940"/>
                    <a:pt x="559" y="940"/>
                    <a:pt x="559" y="940"/>
                  </a:cubicBezTo>
                  <a:cubicBezTo>
                    <a:pt x="837" y="940"/>
                    <a:pt x="837" y="940"/>
                    <a:pt x="837" y="940"/>
                  </a:cubicBezTo>
                  <a:cubicBezTo>
                    <a:pt x="837" y="965"/>
                    <a:pt x="837" y="965"/>
                    <a:pt x="837" y="965"/>
                  </a:cubicBezTo>
                  <a:cubicBezTo>
                    <a:pt x="998" y="965"/>
                    <a:pt x="998" y="965"/>
                    <a:pt x="998" y="965"/>
                  </a:cubicBezTo>
                  <a:cubicBezTo>
                    <a:pt x="994" y="831"/>
                    <a:pt x="994" y="831"/>
                    <a:pt x="994" y="831"/>
                  </a:cubicBezTo>
                  <a:cubicBezTo>
                    <a:pt x="994" y="298"/>
                    <a:pt x="994" y="298"/>
                    <a:pt x="994" y="298"/>
                  </a:cubicBezTo>
                  <a:cubicBezTo>
                    <a:pt x="998" y="179"/>
                    <a:pt x="998" y="179"/>
                    <a:pt x="998" y="179"/>
                  </a:cubicBezTo>
                  <a:cubicBezTo>
                    <a:pt x="894" y="184"/>
                    <a:pt x="894" y="184"/>
                    <a:pt x="894" y="184"/>
                  </a:cubicBezTo>
                  <a:cubicBezTo>
                    <a:pt x="559" y="184"/>
                    <a:pt x="559" y="184"/>
                    <a:pt x="559" y="184"/>
                  </a:cubicBezTo>
                  <a:cubicBezTo>
                    <a:pt x="559" y="107"/>
                    <a:pt x="559" y="107"/>
                    <a:pt x="559" y="107"/>
                  </a:cubicBezTo>
                  <a:cubicBezTo>
                    <a:pt x="562" y="0"/>
                    <a:pt x="562" y="0"/>
                    <a:pt x="562" y="0"/>
                  </a:cubicBezTo>
                  <a:cubicBezTo>
                    <a:pt x="401" y="0"/>
                    <a:pt x="401" y="0"/>
                    <a:pt x="401" y="0"/>
                  </a:cubicBezTo>
                  <a:cubicBezTo>
                    <a:pt x="404" y="107"/>
                    <a:pt x="404" y="107"/>
                    <a:pt x="404" y="107"/>
                  </a:cubicBezTo>
                  <a:cubicBezTo>
                    <a:pt x="404" y="184"/>
                    <a:pt x="404" y="184"/>
                    <a:pt x="404" y="184"/>
                  </a:cubicBezTo>
                  <a:cubicBezTo>
                    <a:pt x="120" y="184"/>
                    <a:pt x="120" y="184"/>
                    <a:pt x="120" y="184"/>
                  </a:cubicBezTo>
                  <a:cubicBezTo>
                    <a:pt x="0" y="179"/>
                    <a:pt x="0" y="179"/>
                    <a:pt x="0" y="179"/>
                  </a:cubicBezTo>
                  <a:lnTo>
                    <a:pt x="3" y="298"/>
                  </a:lnTo>
                  <a:close/>
                  <a:moveTo>
                    <a:pt x="160" y="637"/>
                  </a:moveTo>
                  <a:cubicBezTo>
                    <a:pt x="404" y="637"/>
                    <a:pt x="404" y="637"/>
                    <a:pt x="404" y="637"/>
                  </a:cubicBezTo>
                  <a:cubicBezTo>
                    <a:pt x="404" y="791"/>
                    <a:pt x="404" y="791"/>
                    <a:pt x="404" y="791"/>
                  </a:cubicBezTo>
                  <a:cubicBezTo>
                    <a:pt x="160" y="791"/>
                    <a:pt x="160" y="791"/>
                    <a:pt x="160" y="791"/>
                  </a:cubicBezTo>
                  <a:lnTo>
                    <a:pt x="160" y="637"/>
                  </a:lnTo>
                  <a:close/>
                  <a:moveTo>
                    <a:pt x="559" y="336"/>
                  </a:moveTo>
                  <a:cubicBezTo>
                    <a:pt x="837" y="336"/>
                    <a:pt x="837" y="336"/>
                    <a:pt x="837" y="336"/>
                  </a:cubicBezTo>
                  <a:cubicBezTo>
                    <a:pt x="837" y="492"/>
                    <a:pt x="837" y="492"/>
                    <a:pt x="837" y="492"/>
                  </a:cubicBezTo>
                  <a:cubicBezTo>
                    <a:pt x="559" y="492"/>
                    <a:pt x="559" y="492"/>
                    <a:pt x="559" y="492"/>
                  </a:cubicBezTo>
                  <a:lnTo>
                    <a:pt x="559" y="336"/>
                  </a:lnTo>
                  <a:close/>
                  <a:moveTo>
                    <a:pt x="559" y="637"/>
                  </a:moveTo>
                  <a:cubicBezTo>
                    <a:pt x="837" y="637"/>
                    <a:pt x="837" y="637"/>
                    <a:pt x="837" y="637"/>
                  </a:cubicBezTo>
                  <a:cubicBezTo>
                    <a:pt x="837" y="791"/>
                    <a:pt x="837" y="791"/>
                    <a:pt x="837" y="791"/>
                  </a:cubicBezTo>
                  <a:cubicBezTo>
                    <a:pt x="559" y="791"/>
                    <a:pt x="559" y="791"/>
                    <a:pt x="559" y="791"/>
                  </a:cubicBezTo>
                  <a:lnTo>
                    <a:pt x="559" y="6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9" name="Freeform 55"/>
            <p:cNvSpPr>
              <a:spLocks noEditPoints="1"/>
            </p:cNvSpPr>
            <p:nvPr/>
          </p:nvSpPr>
          <p:spPr bwMode="auto">
            <a:xfrm>
              <a:off x="8641601" y="1891348"/>
              <a:ext cx="320247" cy="362142"/>
            </a:xfrm>
            <a:custGeom>
              <a:avLst/>
              <a:gdLst>
                <a:gd name="T0" fmla="*/ 198 w 1052"/>
                <a:gd name="T1" fmla="*/ 421 h 1191"/>
                <a:gd name="T2" fmla="*/ 235 w 1052"/>
                <a:gd name="T3" fmla="*/ 693 h 1191"/>
                <a:gd name="T4" fmla="*/ 166 w 1052"/>
                <a:gd name="T5" fmla="*/ 374 h 1191"/>
                <a:gd name="T6" fmla="*/ 166 w 1052"/>
                <a:gd name="T7" fmla="*/ 977 h 1191"/>
                <a:gd name="T8" fmla="*/ 232 w 1052"/>
                <a:gd name="T9" fmla="*/ 885 h 1191"/>
                <a:gd name="T10" fmla="*/ 350 w 1052"/>
                <a:gd name="T11" fmla="*/ 796 h 1191"/>
                <a:gd name="T12" fmla="*/ 396 w 1052"/>
                <a:gd name="T13" fmla="*/ 774 h 1191"/>
                <a:gd name="T14" fmla="*/ 442 w 1052"/>
                <a:gd name="T15" fmla="*/ 800 h 1191"/>
                <a:gd name="T16" fmla="*/ 445 w 1052"/>
                <a:gd name="T17" fmla="*/ 546 h 1191"/>
                <a:gd name="T18" fmla="*/ 483 w 1052"/>
                <a:gd name="T19" fmla="*/ 391 h 1191"/>
                <a:gd name="T20" fmla="*/ 612 w 1052"/>
                <a:gd name="T21" fmla="*/ 592 h 1191"/>
                <a:gd name="T22" fmla="*/ 536 w 1052"/>
                <a:gd name="T23" fmla="*/ 770 h 1191"/>
                <a:gd name="T24" fmla="*/ 520 w 1052"/>
                <a:gd name="T25" fmla="*/ 950 h 1191"/>
                <a:gd name="T26" fmla="*/ 622 w 1052"/>
                <a:gd name="T27" fmla="*/ 915 h 1191"/>
                <a:gd name="T28" fmla="*/ 745 w 1052"/>
                <a:gd name="T29" fmla="*/ 835 h 1191"/>
                <a:gd name="T30" fmla="*/ 890 w 1052"/>
                <a:gd name="T31" fmla="*/ 787 h 1191"/>
                <a:gd name="T32" fmla="*/ 773 w 1052"/>
                <a:gd name="T33" fmla="*/ 571 h 1191"/>
                <a:gd name="T34" fmla="*/ 813 w 1052"/>
                <a:gd name="T35" fmla="*/ 359 h 1191"/>
                <a:gd name="T36" fmla="*/ 831 w 1052"/>
                <a:gd name="T37" fmla="*/ 236 h 1191"/>
                <a:gd name="T38" fmla="*/ 672 w 1052"/>
                <a:gd name="T39" fmla="*/ 257 h 1191"/>
                <a:gd name="T40" fmla="*/ 597 w 1052"/>
                <a:gd name="T41" fmla="*/ 303 h 1191"/>
                <a:gd name="T42" fmla="*/ 486 w 1052"/>
                <a:gd name="T43" fmla="*/ 381 h 1191"/>
                <a:gd name="T44" fmla="*/ 504 w 1052"/>
                <a:gd name="T45" fmla="*/ 275 h 1191"/>
                <a:gd name="T46" fmla="*/ 357 w 1052"/>
                <a:gd name="T47" fmla="*/ 191 h 1191"/>
                <a:gd name="T48" fmla="*/ 349 w 1052"/>
                <a:gd name="T49" fmla="*/ 312 h 1191"/>
                <a:gd name="T50" fmla="*/ 271 w 1052"/>
                <a:gd name="T51" fmla="*/ 274 h 1191"/>
                <a:gd name="T52" fmla="*/ 166 w 1052"/>
                <a:gd name="T53" fmla="*/ 346 h 1191"/>
                <a:gd name="T54" fmla="*/ 893 w 1052"/>
                <a:gd name="T55" fmla="*/ 160 h 1191"/>
                <a:gd name="T56" fmla="*/ 884 w 1052"/>
                <a:gd name="T57" fmla="*/ 997 h 1191"/>
                <a:gd name="T58" fmla="*/ 741 w 1052"/>
                <a:gd name="T59" fmla="*/ 1001 h 1191"/>
                <a:gd name="T60" fmla="*/ 791 w 1052"/>
                <a:gd name="T61" fmla="*/ 1140 h 1191"/>
                <a:gd name="T62" fmla="*/ 975 w 1052"/>
                <a:gd name="T63" fmla="*/ 1162 h 1191"/>
                <a:gd name="T64" fmla="*/ 1048 w 1052"/>
                <a:gd name="T65" fmla="*/ 1027 h 1191"/>
                <a:gd name="T66" fmla="*/ 1052 w 1052"/>
                <a:gd name="T67" fmla="*/ 0 h 1191"/>
                <a:gd name="T68" fmla="*/ 157 w 1052"/>
                <a:gd name="T69" fmla="*/ 5 h 1191"/>
                <a:gd name="T70" fmla="*/ 4 w 1052"/>
                <a:gd name="T71" fmla="*/ 165 h 1191"/>
                <a:gd name="T72" fmla="*/ 0 w 1052"/>
                <a:gd name="T73" fmla="*/ 1156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2" h="1191">
                  <a:moveTo>
                    <a:pt x="166" y="374"/>
                  </a:moveTo>
                  <a:cubicBezTo>
                    <a:pt x="198" y="421"/>
                    <a:pt x="198" y="421"/>
                    <a:pt x="198" y="421"/>
                  </a:cubicBezTo>
                  <a:cubicBezTo>
                    <a:pt x="208" y="434"/>
                    <a:pt x="237" y="482"/>
                    <a:pt x="287" y="563"/>
                  </a:cubicBezTo>
                  <a:cubicBezTo>
                    <a:pt x="270" y="620"/>
                    <a:pt x="253" y="663"/>
                    <a:pt x="235" y="693"/>
                  </a:cubicBezTo>
                  <a:cubicBezTo>
                    <a:pt x="216" y="724"/>
                    <a:pt x="193" y="756"/>
                    <a:pt x="166" y="790"/>
                  </a:cubicBezTo>
                  <a:lnTo>
                    <a:pt x="166" y="374"/>
                  </a:lnTo>
                  <a:close/>
                  <a:moveTo>
                    <a:pt x="169" y="1156"/>
                  </a:moveTo>
                  <a:cubicBezTo>
                    <a:pt x="166" y="977"/>
                    <a:pt x="166" y="977"/>
                    <a:pt x="166" y="977"/>
                  </a:cubicBezTo>
                  <a:cubicBezTo>
                    <a:pt x="166" y="812"/>
                    <a:pt x="166" y="812"/>
                    <a:pt x="166" y="812"/>
                  </a:cubicBezTo>
                  <a:cubicBezTo>
                    <a:pt x="199" y="846"/>
                    <a:pt x="221" y="870"/>
                    <a:pt x="232" y="885"/>
                  </a:cubicBezTo>
                  <a:cubicBezTo>
                    <a:pt x="243" y="899"/>
                    <a:pt x="253" y="914"/>
                    <a:pt x="263" y="929"/>
                  </a:cubicBezTo>
                  <a:cubicBezTo>
                    <a:pt x="310" y="862"/>
                    <a:pt x="339" y="818"/>
                    <a:pt x="350" y="796"/>
                  </a:cubicBezTo>
                  <a:cubicBezTo>
                    <a:pt x="361" y="774"/>
                    <a:pt x="371" y="754"/>
                    <a:pt x="379" y="737"/>
                  </a:cubicBezTo>
                  <a:cubicBezTo>
                    <a:pt x="396" y="774"/>
                    <a:pt x="396" y="774"/>
                    <a:pt x="396" y="774"/>
                  </a:cubicBezTo>
                  <a:cubicBezTo>
                    <a:pt x="399" y="781"/>
                    <a:pt x="405" y="799"/>
                    <a:pt x="413" y="829"/>
                  </a:cubicBezTo>
                  <a:cubicBezTo>
                    <a:pt x="442" y="800"/>
                    <a:pt x="442" y="800"/>
                    <a:pt x="442" y="800"/>
                  </a:cubicBezTo>
                  <a:cubicBezTo>
                    <a:pt x="460" y="782"/>
                    <a:pt x="493" y="759"/>
                    <a:pt x="541" y="732"/>
                  </a:cubicBezTo>
                  <a:cubicBezTo>
                    <a:pt x="508" y="667"/>
                    <a:pt x="476" y="605"/>
                    <a:pt x="445" y="546"/>
                  </a:cubicBezTo>
                  <a:cubicBezTo>
                    <a:pt x="458" y="500"/>
                    <a:pt x="458" y="500"/>
                    <a:pt x="458" y="500"/>
                  </a:cubicBezTo>
                  <a:cubicBezTo>
                    <a:pt x="463" y="484"/>
                    <a:pt x="470" y="448"/>
                    <a:pt x="483" y="391"/>
                  </a:cubicBezTo>
                  <a:cubicBezTo>
                    <a:pt x="524" y="445"/>
                    <a:pt x="549" y="479"/>
                    <a:pt x="559" y="493"/>
                  </a:cubicBezTo>
                  <a:cubicBezTo>
                    <a:pt x="569" y="507"/>
                    <a:pt x="587" y="540"/>
                    <a:pt x="612" y="592"/>
                  </a:cubicBezTo>
                  <a:cubicBezTo>
                    <a:pt x="592" y="650"/>
                    <a:pt x="592" y="650"/>
                    <a:pt x="592" y="650"/>
                  </a:cubicBezTo>
                  <a:cubicBezTo>
                    <a:pt x="578" y="690"/>
                    <a:pt x="559" y="730"/>
                    <a:pt x="536" y="770"/>
                  </a:cubicBezTo>
                  <a:cubicBezTo>
                    <a:pt x="512" y="810"/>
                    <a:pt x="478" y="851"/>
                    <a:pt x="435" y="895"/>
                  </a:cubicBezTo>
                  <a:cubicBezTo>
                    <a:pt x="478" y="920"/>
                    <a:pt x="506" y="939"/>
                    <a:pt x="520" y="950"/>
                  </a:cubicBezTo>
                  <a:cubicBezTo>
                    <a:pt x="533" y="961"/>
                    <a:pt x="548" y="975"/>
                    <a:pt x="565" y="990"/>
                  </a:cubicBezTo>
                  <a:cubicBezTo>
                    <a:pt x="588" y="963"/>
                    <a:pt x="608" y="938"/>
                    <a:pt x="622" y="915"/>
                  </a:cubicBezTo>
                  <a:cubicBezTo>
                    <a:pt x="637" y="893"/>
                    <a:pt x="666" y="841"/>
                    <a:pt x="710" y="760"/>
                  </a:cubicBezTo>
                  <a:cubicBezTo>
                    <a:pt x="745" y="835"/>
                    <a:pt x="745" y="835"/>
                    <a:pt x="745" y="835"/>
                  </a:cubicBezTo>
                  <a:cubicBezTo>
                    <a:pt x="748" y="841"/>
                    <a:pt x="756" y="864"/>
                    <a:pt x="769" y="903"/>
                  </a:cubicBezTo>
                  <a:cubicBezTo>
                    <a:pt x="813" y="856"/>
                    <a:pt x="853" y="817"/>
                    <a:pt x="890" y="787"/>
                  </a:cubicBezTo>
                  <a:cubicBezTo>
                    <a:pt x="867" y="743"/>
                    <a:pt x="867" y="743"/>
                    <a:pt x="867" y="743"/>
                  </a:cubicBezTo>
                  <a:cubicBezTo>
                    <a:pt x="866" y="739"/>
                    <a:pt x="834" y="682"/>
                    <a:pt x="773" y="571"/>
                  </a:cubicBezTo>
                  <a:cubicBezTo>
                    <a:pt x="790" y="486"/>
                    <a:pt x="790" y="486"/>
                    <a:pt x="790" y="486"/>
                  </a:cubicBezTo>
                  <a:cubicBezTo>
                    <a:pt x="797" y="454"/>
                    <a:pt x="805" y="412"/>
                    <a:pt x="813" y="359"/>
                  </a:cubicBezTo>
                  <a:cubicBezTo>
                    <a:pt x="825" y="277"/>
                    <a:pt x="825" y="277"/>
                    <a:pt x="825" y="277"/>
                  </a:cubicBezTo>
                  <a:cubicBezTo>
                    <a:pt x="826" y="268"/>
                    <a:pt x="828" y="254"/>
                    <a:pt x="831" y="236"/>
                  </a:cubicBezTo>
                  <a:cubicBezTo>
                    <a:pt x="779" y="232"/>
                    <a:pt x="726" y="225"/>
                    <a:pt x="672" y="213"/>
                  </a:cubicBezTo>
                  <a:cubicBezTo>
                    <a:pt x="672" y="257"/>
                    <a:pt x="672" y="257"/>
                    <a:pt x="672" y="257"/>
                  </a:cubicBezTo>
                  <a:cubicBezTo>
                    <a:pt x="672" y="279"/>
                    <a:pt x="668" y="324"/>
                    <a:pt x="659" y="391"/>
                  </a:cubicBezTo>
                  <a:cubicBezTo>
                    <a:pt x="636" y="359"/>
                    <a:pt x="616" y="329"/>
                    <a:pt x="597" y="303"/>
                  </a:cubicBezTo>
                  <a:cubicBezTo>
                    <a:pt x="569" y="330"/>
                    <a:pt x="569" y="330"/>
                    <a:pt x="569" y="330"/>
                  </a:cubicBezTo>
                  <a:cubicBezTo>
                    <a:pt x="553" y="345"/>
                    <a:pt x="526" y="362"/>
                    <a:pt x="486" y="381"/>
                  </a:cubicBezTo>
                  <a:cubicBezTo>
                    <a:pt x="500" y="310"/>
                    <a:pt x="500" y="310"/>
                    <a:pt x="500" y="310"/>
                  </a:cubicBezTo>
                  <a:cubicBezTo>
                    <a:pt x="500" y="308"/>
                    <a:pt x="501" y="297"/>
                    <a:pt x="504" y="275"/>
                  </a:cubicBezTo>
                  <a:cubicBezTo>
                    <a:pt x="508" y="254"/>
                    <a:pt x="511" y="236"/>
                    <a:pt x="514" y="221"/>
                  </a:cubicBezTo>
                  <a:cubicBezTo>
                    <a:pt x="452" y="215"/>
                    <a:pt x="399" y="205"/>
                    <a:pt x="357" y="191"/>
                  </a:cubicBezTo>
                  <a:cubicBezTo>
                    <a:pt x="355" y="246"/>
                    <a:pt x="355" y="246"/>
                    <a:pt x="355" y="246"/>
                  </a:cubicBezTo>
                  <a:cubicBezTo>
                    <a:pt x="354" y="270"/>
                    <a:pt x="352" y="292"/>
                    <a:pt x="349" y="312"/>
                  </a:cubicBezTo>
                  <a:cubicBezTo>
                    <a:pt x="347" y="333"/>
                    <a:pt x="344" y="355"/>
                    <a:pt x="338" y="378"/>
                  </a:cubicBezTo>
                  <a:cubicBezTo>
                    <a:pt x="313" y="340"/>
                    <a:pt x="290" y="306"/>
                    <a:pt x="271" y="274"/>
                  </a:cubicBezTo>
                  <a:cubicBezTo>
                    <a:pt x="238" y="303"/>
                    <a:pt x="215" y="321"/>
                    <a:pt x="203" y="328"/>
                  </a:cubicBezTo>
                  <a:cubicBezTo>
                    <a:pt x="190" y="334"/>
                    <a:pt x="178" y="340"/>
                    <a:pt x="166" y="346"/>
                  </a:cubicBezTo>
                  <a:cubicBezTo>
                    <a:pt x="166" y="160"/>
                    <a:pt x="166" y="160"/>
                    <a:pt x="166" y="160"/>
                  </a:cubicBezTo>
                  <a:cubicBezTo>
                    <a:pt x="893" y="160"/>
                    <a:pt x="893" y="160"/>
                    <a:pt x="893" y="160"/>
                  </a:cubicBezTo>
                  <a:cubicBezTo>
                    <a:pt x="893" y="959"/>
                    <a:pt x="893" y="959"/>
                    <a:pt x="893" y="959"/>
                  </a:cubicBezTo>
                  <a:cubicBezTo>
                    <a:pt x="893" y="975"/>
                    <a:pt x="890" y="987"/>
                    <a:pt x="884" y="997"/>
                  </a:cubicBezTo>
                  <a:cubicBezTo>
                    <a:pt x="878" y="1006"/>
                    <a:pt x="859" y="1010"/>
                    <a:pt x="827" y="1009"/>
                  </a:cubicBezTo>
                  <a:cubicBezTo>
                    <a:pt x="800" y="1008"/>
                    <a:pt x="772" y="1006"/>
                    <a:pt x="741" y="1001"/>
                  </a:cubicBezTo>
                  <a:cubicBezTo>
                    <a:pt x="761" y="1045"/>
                    <a:pt x="761" y="1045"/>
                    <a:pt x="761" y="1045"/>
                  </a:cubicBezTo>
                  <a:cubicBezTo>
                    <a:pt x="779" y="1086"/>
                    <a:pt x="789" y="1118"/>
                    <a:pt x="791" y="1140"/>
                  </a:cubicBezTo>
                  <a:cubicBezTo>
                    <a:pt x="794" y="1161"/>
                    <a:pt x="796" y="1179"/>
                    <a:pt x="797" y="1191"/>
                  </a:cubicBezTo>
                  <a:cubicBezTo>
                    <a:pt x="879" y="1186"/>
                    <a:pt x="938" y="1176"/>
                    <a:pt x="975" y="1162"/>
                  </a:cubicBezTo>
                  <a:cubicBezTo>
                    <a:pt x="1012" y="1149"/>
                    <a:pt x="1033" y="1130"/>
                    <a:pt x="1039" y="1105"/>
                  </a:cubicBezTo>
                  <a:cubicBezTo>
                    <a:pt x="1046" y="1081"/>
                    <a:pt x="1048" y="1055"/>
                    <a:pt x="1048" y="1027"/>
                  </a:cubicBezTo>
                  <a:cubicBezTo>
                    <a:pt x="1048" y="165"/>
                    <a:pt x="1048" y="165"/>
                    <a:pt x="1048" y="165"/>
                  </a:cubicBezTo>
                  <a:cubicBezTo>
                    <a:pt x="1052" y="0"/>
                    <a:pt x="1052" y="0"/>
                    <a:pt x="1052" y="0"/>
                  </a:cubicBezTo>
                  <a:cubicBezTo>
                    <a:pt x="898" y="5"/>
                    <a:pt x="898" y="5"/>
                    <a:pt x="898" y="5"/>
                  </a:cubicBezTo>
                  <a:cubicBezTo>
                    <a:pt x="157" y="5"/>
                    <a:pt x="157" y="5"/>
                    <a:pt x="157" y="5"/>
                  </a:cubicBezTo>
                  <a:cubicBezTo>
                    <a:pt x="0" y="0"/>
                    <a:pt x="0" y="0"/>
                    <a:pt x="0" y="0"/>
                  </a:cubicBezTo>
                  <a:cubicBezTo>
                    <a:pt x="4" y="165"/>
                    <a:pt x="4" y="165"/>
                    <a:pt x="4" y="165"/>
                  </a:cubicBezTo>
                  <a:cubicBezTo>
                    <a:pt x="4" y="977"/>
                    <a:pt x="4" y="977"/>
                    <a:pt x="4" y="977"/>
                  </a:cubicBezTo>
                  <a:cubicBezTo>
                    <a:pt x="0" y="1156"/>
                    <a:pt x="0" y="1156"/>
                    <a:pt x="0" y="1156"/>
                  </a:cubicBezTo>
                  <a:lnTo>
                    <a:pt x="169" y="1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grpSp>
        <p:nvGrpSpPr>
          <p:cNvPr id="166" name="组合 165"/>
          <p:cNvGrpSpPr/>
          <p:nvPr/>
        </p:nvGrpSpPr>
        <p:grpSpPr>
          <a:xfrm>
            <a:off x="7787021" y="3979141"/>
            <a:ext cx="1372795" cy="432163"/>
            <a:chOff x="7787940" y="4090640"/>
            <a:chExt cx="1372795" cy="432163"/>
          </a:xfrm>
        </p:grpSpPr>
        <p:sp>
          <p:nvSpPr>
            <p:cNvPr id="161" name="矩形 160"/>
            <p:cNvSpPr/>
            <p:nvPr/>
          </p:nvSpPr>
          <p:spPr>
            <a:xfrm>
              <a:off x="7787940" y="4090640"/>
              <a:ext cx="1372795" cy="432163"/>
            </a:xfrm>
            <a:prstGeom prst="rect">
              <a:avLst/>
            </a:prstGeom>
            <a:solidFill>
              <a:srgbClr val="2791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3" name="文本框 162"/>
            <p:cNvSpPr txBox="1"/>
            <p:nvPr/>
          </p:nvSpPr>
          <p:spPr>
            <a:xfrm>
              <a:off x="8039420" y="4122055"/>
              <a:ext cx="877163" cy="369332"/>
            </a:xfrm>
            <a:prstGeom prst="rect">
              <a:avLst/>
            </a:prstGeom>
            <a:noFill/>
          </p:spPr>
          <p:txBody>
            <a:bodyPr wrap="none" rtlCol="0">
              <a:spAutoFit/>
            </a:bodyPr>
            <a:lstStyle/>
            <a:p>
              <a:r>
                <a:rPr lang="zh-CN" altLang="en-US" dirty="0">
                  <a:solidFill>
                    <a:schemeClr val="bg1"/>
                  </a:solidFill>
                  <a:latin typeface="微软雅黑" panose="020B0503020204020204" pitchFamily="34" charset="-122"/>
                  <a:ea typeface="微软雅黑" panose="020B0503020204020204" pitchFamily="34" charset="-122"/>
                </a:rPr>
                <a:t>汇报人</a:t>
              </a:r>
            </a:p>
          </p:txBody>
        </p:sp>
      </p:grpSp>
      <p:grpSp>
        <p:nvGrpSpPr>
          <p:cNvPr id="165" name="组合 164"/>
          <p:cNvGrpSpPr/>
          <p:nvPr/>
        </p:nvGrpSpPr>
        <p:grpSpPr>
          <a:xfrm>
            <a:off x="9186438" y="3977741"/>
            <a:ext cx="1792820" cy="432163"/>
            <a:chOff x="9211849" y="4081076"/>
            <a:chExt cx="1792820" cy="432163"/>
          </a:xfrm>
        </p:grpSpPr>
        <p:sp>
          <p:nvSpPr>
            <p:cNvPr id="162" name="矩形 161"/>
            <p:cNvSpPr/>
            <p:nvPr/>
          </p:nvSpPr>
          <p:spPr>
            <a:xfrm>
              <a:off x="9211849" y="4081076"/>
              <a:ext cx="1792820" cy="432163"/>
            </a:xfrm>
            <a:prstGeom prst="rect">
              <a:avLst/>
            </a:prstGeom>
            <a:solidFill>
              <a:srgbClr val="1D4C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4" name="文本框 163"/>
            <p:cNvSpPr txBox="1"/>
            <p:nvPr/>
          </p:nvSpPr>
          <p:spPr>
            <a:xfrm>
              <a:off x="9452442" y="4127581"/>
              <a:ext cx="631904" cy="369332"/>
            </a:xfrm>
            <a:prstGeom prst="rect">
              <a:avLst/>
            </a:prstGeom>
            <a:noFill/>
          </p:spPr>
          <p:txBody>
            <a:bodyPr wrap="none" rtlCol="0">
              <a:spAutoFit/>
            </a:bodyPr>
            <a:lstStyle/>
            <a:p>
              <a:r>
                <a:rPr lang="en-US" altLang="zh-CN" dirty="0">
                  <a:solidFill>
                    <a:schemeClr val="bg1"/>
                  </a:solidFill>
                  <a:latin typeface="微软雅黑" panose="020B0503020204020204" pitchFamily="34" charset="-122"/>
                  <a:ea typeface="微软雅黑" panose="020B0503020204020204" pitchFamily="34" charset="-122"/>
                </a:rPr>
                <a:t>XXX</a:t>
              </a:r>
              <a:endParaRPr lang="zh-CN" altLang="en-US" dirty="0">
                <a:solidFill>
                  <a:schemeClr val="bg1"/>
                </a:solidFill>
                <a:latin typeface="微软雅黑" panose="020B0503020204020204" pitchFamily="34" charset="-122"/>
                <a:ea typeface="微软雅黑" panose="020B0503020204020204" pitchFamily="34" charset="-122"/>
              </a:endParaRPr>
            </a:p>
          </p:txBody>
        </p:sp>
      </p:grpSp>
    </p:spTree>
    <p:custDataLst>
      <p:tags r:id="rId1"/>
    </p:custDataLst>
    <p:extLst>
      <p:ext uri="{BB962C8B-B14F-4D97-AF65-F5344CB8AC3E}">
        <p14:creationId xmlns:p14="http://schemas.microsoft.com/office/powerpoint/2010/main" val="2616763720"/>
      </p:ext>
    </p:extLst>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29"/>
                                        </p:tgtEl>
                                        <p:attrNameLst>
                                          <p:attrName>style.visibility</p:attrName>
                                        </p:attrNameLst>
                                      </p:cBhvr>
                                      <p:to>
                                        <p:strVal val="visible"/>
                                      </p:to>
                                    </p:set>
                                    <p:anim calcmode="lin" valueType="num">
                                      <p:cBhvr>
                                        <p:cTn id="7" dur="500" fill="hold"/>
                                        <p:tgtEl>
                                          <p:spTgt spid="129"/>
                                        </p:tgtEl>
                                        <p:attrNameLst>
                                          <p:attrName>ppt_w</p:attrName>
                                        </p:attrNameLst>
                                      </p:cBhvr>
                                      <p:tavLst>
                                        <p:tav tm="0">
                                          <p:val>
                                            <p:fltVal val="0"/>
                                          </p:val>
                                        </p:tav>
                                        <p:tav tm="100000">
                                          <p:val>
                                            <p:strVal val="#ppt_w"/>
                                          </p:val>
                                        </p:tav>
                                      </p:tavLst>
                                    </p:anim>
                                    <p:anim calcmode="lin" valueType="num">
                                      <p:cBhvr>
                                        <p:cTn id="8" dur="500" fill="hold"/>
                                        <p:tgtEl>
                                          <p:spTgt spid="129"/>
                                        </p:tgtEl>
                                        <p:attrNameLst>
                                          <p:attrName>ppt_h</p:attrName>
                                        </p:attrNameLst>
                                      </p:cBhvr>
                                      <p:tavLst>
                                        <p:tav tm="0">
                                          <p:val>
                                            <p:fltVal val="0"/>
                                          </p:val>
                                        </p:tav>
                                        <p:tav tm="100000">
                                          <p:val>
                                            <p:strVal val="#ppt_h"/>
                                          </p:val>
                                        </p:tav>
                                      </p:tavLst>
                                    </p:anim>
                                    <p:animEffect transition="in" filter="fade">
                                      <p:cBhvr>
                                        <p:cTn id="9" dur="500"/>
                                        <p:tgtEl>
                                          <p:spTgt spid="129"/>
                                        </p:tgtEl>
                                      </p:cBhvr>
                                    </p:animEffect>
                                  </p:childTnLst>
                                </p:cTn>
                              </p:par>
                            </p:childTnLst>
                          </p:cTn>
                        </p:par>
                        <p:par>
                          <p:cTn id="10" fill="hold">
                            <p:stCondLst>
                              <p:cond delay="500"/>
                            </p:stCondLst>
                            <p:childTnLst>
                              <p:par>
                                <p:cTn id="11" presetID="23" presetClass="entr" presetSubtype="16" fill="hold" grpId="0" nodeType="afterEffect">
                                  <p:stCondLst>
                                    <p:cond delay="0"/>
                                  </p:stCondLst>
                                  <p:iterate type="lt">
                                    <p:tmPct val="10000"/>
                                  </p:iterate>
                                  <p:childTnLst>
                                    <p:set>
                                      <p:cBhvr>
                                        <p:cTn id="12" dur="1" fill="hold">
                                          <p:stCondLst>
                                            <p:cond delay="0"/>
                                          </p:stCondLst>
                                        </p:cTn>
                                        <p:tgtEl>
                                          <p:spTgt spid="151"/>
                                        </p:tgtEl>
                                        <p:attrNameLst>
                                          <p:attrName>style.visibility</p:attrName>
                                        </p:attrNameLst>
                                      </p:cBhvr>
                                      <p:to>
                                        <p:strVal val="visible"/>
                                      </p:to>
                                    </p:set>
                                    <p:anim calcmode="lin" valueType="num">
                                      <p:cBhvr>
                                        <p:cTn id="13" dur="500" fill="hold"/>
                                        <p:tgtEl>
                                          <p:spTgt spid="151"/>
                                        </p:tgtEl>
                                        <p:attrNameLst>
                                          <p:attrName>ppt_w</p:attrName>
                                        </p:attrNameLst>
                                      </p:cBhvr>
                                      <p:tavLst>
                                        <p:tav tm="0">
                                          <p:val>
                                            <p:fltVal val="0"/>
                                          </p:val>
                                        </p:tav>
                                        <p:tav tm="100000">
                                          <p:val>
                                            <p:strVal val="#ppt_w"/>
                                          </p:val>
                                        </p:tav>
                                      </p:tavLst>
                                    </p:anim>
                                    <p:anim calcmode="lin" valueType="num">
                                      <p:cBhvr>
                                        <p:cTn id="14" dur="500" fill="hold"/>
                                        <p:tgtEl>
                                          <p:spTgt spid="151"/>
                                        </p:tgtEl>
                                        <p:attrNameLst>
                                          <p:attrName>ppt_h</p:attrName>
                                        </p:attrNameLst>
                                      </p:cBhvr>
                                      <p:tavLst>
                                        <p:tav tm="0">
                                          <p:val>
                                            <p:fltVal val="0"/>
                                          </p:val>
                                        </p:tav>
                                        <p:tav tm="100000">
                                          <p:val>
                                            <p:strVal val="#ppt_h"/>
                                          </p:val>
                                        </p:tav>
                                      </p:tavLst>
                                    </p:anim>
                                  </p:childTnLst>
                                </p:cTn>
                              </p:par>
                            </p:childTnLst>
                          </p:cTn>
                        </p:par>
                        <p:par>
                          <p:cTn id="15" fill="hold">
                            <p:stCondLst>
                              <p:cond delay="2000"/>
                            </p:stCondLst>
                            <p:childTnLst>
                              <p:par>
                                <p:cTn id="16" presetID="12" presetClass="entr" presetSubtype="1" fill="hold" nodeType="afterEffect">
                                  <p:stCondLst>
                                    <p:cond delay="0"/>
                                  </p:stCondLst>
                                  <p:childTnLst>
                                    <p:set>
                                      <p:cBhvr>
                                        <p:cTn id="17" dur="1" fill="hold">
                                          <p:stCondLst>
                                            <p:cond delay="0"/>
                                          </p:stCondLst>
                                        </p:cTn>
                                        <p:tgtEl>
                                          <p:spTgt spid="166"/>
                                        </p:tgtEl>
                                        <p:attrNameLst>
                                          <p:attrName>style.visibility</p:attrName>
                                        </p:attrNameLst>
                                      </p:cBhvr>
                                      <p:to>
                                        <p:strVal val="visible"/>
                                      </p:to>
                                    </p:set>
                                    <p:anim calcmode="lin" valueType="num">
                                      <p:cBhvr additive="base">
                                        <p:cTn id="18" dur="500"/>
                                        <p:tgtEl>
                                          <p:spTgt spid="166"/>
                                        </p:tgtEl>
                                        <p:attrNameLst>
                                          <p:attrName>ppt_y</p:attrName>
                                        </p:attrNameLst>
                                      </p:cBhvr>
                                      <p:tavLst>
                                        <p:tav tm="0">
                                          <p:val>
                                            <p:strVal val="#ppt_y-#ppt_h*1.125000"/>
                                          </p:val>
                                        </p:tav>
                                        <p:tav tm="100000">
                                          <p:val>
                                            <p:strVal val="#ppt_y"/>
                                          </p:val>
                                        </p:tav>
                                      </p:tavLst>
                                    </p:anim>
                                    <p:animEffect transition="in" filter="wipe(down)">
                                      <p:cBhvr>
                                        <p:cTn id="19" dur="500"/>
                                        <p:tgtEl>
                                          <p:spTgt spid="166"/>
                                        </p:tgtEl>
                                      </p:cBhvr>
                                    </p:animEffect>
                                  </p:childTnLst>
                                </p:cTn>
                              </p:par>
                              <p:par>
                                <p:cTn id="20" presetID="12" presetClass="entr" presetSubtype="1" fill="hold" nodeType="withEffect">
                                  <p:stCondLst>
                                    <p:cond delay="0"/>
                                  </p:stCondLst>
                                  <p:childTnLst>
                                    <p:set>
                                      <p:cBhvr>
                                        <p:cTn id="21" dur="1" fill="hold">
                                          <p:stCondLst>
                                            <p:cond delay="0"/>
                                          </p:stCondLst>
                                        </p:cTn>
                                        <p:tgtEl>
                                          <p:spTgt spid="165"/>
                                        </p:tgtEl>
                                        <p:attrNameLst>
                                          <p:attrName>style.visibility</p:attrName>
                                        </p:attrNameLst>
                                      </p:cBhvr>
                                      <p:to>
                                        <p:strVal val="visible"/>
                                      </p:to>
                                    </p:set>
                                    <p:anim calcmode="lin" valueType="num">
                                      <p:cBhvr additive="base">
                                        <p:cTn id="22" dur="500"/>
                                        <p:tgtEl>
                                          <p:spTgt spid="165"/>
                                        </p:tgtEl>
                                        <p:attrNameLst>
                                          <p:attrName>ppt_y</p:attrName>
                                        </p:attrNameLst>
                                      </p:cBhvr>
                                      <p:tavLst>
                                        <p:tav tm="0">
                                          <p:val>
                                            <p:strVal val="#ppt_y-#ppt_h*1.125000"/>
                                          </p:val>
                                        </p:tav>
                                        <p:tav tm="100000">
                                          <p:val>
                                            <p:strVal val="#ppt_y"/>
                                          </p:val>
                                        </p:tav>
                                      </p:tavLst>
                                    </p:anim>
                                    <p:animEffect transition="in" filter="wipe(down)">
                                      <p:cBhvr>
                                        <p:cTn id="23" dur="500"/>
                                        <p:tgtEl>
                                          <p:spTgt spid="1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1"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组合 10"/>
          <p:cNvGrpSpPr/>
          <p:nvPr/>
        </p:nvGrpSpPr>
        <p:grpSpPr>
          <a:xfrm>
            <a:off x="10194718" y="234377"/>
            <a:ext cx="1690006" cy="518918"/>
            <a:chOff x="6504440" y="1807558"/>
            <a:chExt cx="2465218" cy="756947"/>
          </a:xfrm>
          <a:solidFill>
            <a:srgbClr val="005E5E"/>
          </a:solidFill>
        </p:grpSpPr>
        <p:grpSp>
          <p:nvGrpSpPr>
            <p:cNvPr id="12" name="组合 11"/>
            <p:cNvGrpSpPr/>
            <p:nvPr/>
          </p:nvGrpSpPr>
          <p:grpSpPr>
            <a:xfrm>
              <a:off x="6504440" y="1807558"/>
              <a:ext cx="752686" cy="756947"/>
              <a:chOff x="3191007" y="542618"/>
              <a:chExt cx="751304" cy="755557"/>
            </a:xfrm>
            <a:grpFill/>
          </p:grpSpPr>
          <p:sp>
            <p:nvSpPr>
              <p:cNvPr id="25" name="Freeform 5"/>
              <p:cNvSpPr>
                <a:spLocks noEditPoints="1"/>
              </p:cNvSpPr>
              <p:nvPr/>
            </p:nvSpPr>
            <p:spPr bwMode="auto">
              <a:xfrm>
                <a:off x="3268973" y="633342"/>
                <a:ext cx="94976" cy="93559"/>
              </a:xfrm>
              <a:custGeom>
                <a:avLst/>
                <a:gdLst>
                  <a:gd name="T0" fmla="*/ 195 w 312"/>
                  <a:gd name="T1" fmla="*/ 171 h 307"/>
                  <a:gd name="T2" fmla="*/ 171 w 312"/>
                  <a:gd name="T3" fmla="*/ 148 h 307"/>
                  <a:gd name="T4" fmla="*/ 183 w 312"/>
                  <a:gd name="T5" fmla="*/ 135 h 307"/>
                  <a:gd name="T6" fmla="*/ 182 w 312"/>
                  <a:gd name="T7" fmla="*/ 153 h 307"/>
                  <a:gd name="T8" fmla="*/ 203 w 312"/>
                  <a:gd name="T9" fmla="*/ 152 h 307"/>
                  <a:gd name="T10" fmla="*/ 212 w 312"/>
                  <a:gd name="T11" fmla="*/ 153 h 307"/>
                  <a:gd name="T12" fmla="*/ 195 w 312"/>
                  <a:gd name="T13" fmla="*/ 171 h 307"/>
                  <a:gd name="T14" fmla="*/ 154 w 312"/>
                  <a:gd name="T15" fmla="*/ 252 h 307"/>
                  <a:gd name="T16" fmla="*/ 169 w 312"/>
                  <a:gd name="T17" fmla="*/ 235 h 307"/>
                  <a:gd name="T18" fmla="*/ 237 w 312"/>
                  <a:gd name="T19" fmla="*/ 164 h 307"/>
                  <a:gd name="T20" fmla="*/ 254 w 312"/>
                  <a:gd name="T21" fmla="*/ 148 h 307"/>
                  <a:gd name="T22" fmla="*/ 234 w 312"/>
                  <a:gd name="T23" fmla="*/ 130 h 307"/>
                  <a:gd name="T24" fmla="*/ 222 w 312"/>
                  <a:gd name="T25" fmla="*/ 144 h 307"/>
                  <a:gd name="T26" fmla="*/ 221 w 312"/>
                  <a:gd name="T27" fmla="*/ 127 h 307"/>
                  <a:gd name="T28" fmla="*/ 212 w 312"/>
                  <a:gd name="T29" fmla="*/ 127 h 307"/>
                  <a:gd name="T30" fmla="*/ 200 w 312"/>
                  <a:gd name="T31" fmla="*/ 127 h 307"/>
                  <a:gd name="T32" fmla="*/ 191 w 312"/>
                  <a:gd name="T33" fmla="*/ 127 h 307"/>
                  <a:gd name="T34" fmla="*/ 205 w 312"/>
                  <a:gd name="T35" fmla="*/ 114 h 307"/>
                  <a:gd name="T36" fmla="*/ 185 w 312"/>
                  <a:gd name="T37" fmla="*/ 96 h 307"/>
                  <a:gd name="T38" fmla="*/ 174 w 312"/>
                  <a:gd name="T39" fmla="*/ 107 h 307"/>
                  <a:gd name="T40" fmla="*/ 152 w 312"/>
                  <a:gd name="T41" fmla="*/ 130 h 307"/>
                  <a:gd name="T42" fmla="*/ 134 w 312"/>
                  <a:gd name="T43" fmla="*/ 113 h 307"/>
                  <a:gd name="T44" fmla="*/ 157 w 312"/>
                  <a:gd name="T45" fmla="*/ 90 h 307"/>
                  <a:gd name="T46" fmla="*/ 173 w 312"/>
                  <a:gd name="T47" fmla="*/ 75 h 307"/>
                  <a:gd name="T48" fmla="*/ 153 w 312"/>
                  <a:gd name="T49" fmla="*/ 56 h 307"/>
                  <a:gd name="T50" fmla="*/ 137 w 312"/>
                  <a:gd name="T51" fmla="*/ 73 h 307"/>
                  <a:gd name="T52" fmla="*/ 72 w 312"/>
                  <a:gd name="T53" fmla="*/ 140 h 307"/>
                  <a:gd name="T54" fmla="*/ 57 w 312"/>
                  <a:gd name="T55" fmla="*/ 155 h 307"/>
                  <a:gd name="T56" fmla="*/ 77 w 312"/>
                  <a:gd name="T57" fmla="*/ 174 h 307"/>
                  <a:gd name="T58" fmla="*/ 91 w 312"/>
                  <a:gd name="T59" fmla="*/ 158 h 307"/>
                  <a:gd name="T60" fmla="*/ 114 w 312"/>
                  <a:gd name="T61" fmla="*/ 135 h 307"/>
                  <a:gd name="T62" fmla="*/ 131 w 312"/>
                  <a:gd name="T63" fmla="*/ 151 h 307"/>
                  <a:gd name="T64" fmla="*/ 113 w 312"/>
                  <a:gd name="T65" fmla="*/ 170 h 307"/>
                  <a:gd name="T66" fmla="*/ 98 w 312"/>
                  <a:gd name="T67" fmla="*/ 185 h 307"/>
                  <a:gd name="T68" fmla="*/ 118 w 312"/>
                  <a:gd name="T69" fmla="*/ 204 h 307"/>
                  <a:gd name="T70" fmla="*/ 132 w 312"/>
                  <a:gd name="T71" fmla="*/ 188 h 307"/>
                  <a:gd name="T72" fmla="*/ 150 w 312"/>
                  <a:gd name="T73" fmla="*/ 169 h 307"/>
                  <a:gd name="T74" fmla="*/ 175 w 312"/>
                  <a:gd name="T75" fmla="*/ 192 h 307"/>
                  <a:gd name="T76" fmla="*/ 150 w 312"/>
                  <a:gd name="T77" fmla="*/ 217 h 307"/>
                  <a:gd name="T78" fmla="*/ 134 w 312"/>
                  <a:gd name="T79" fmla="*/ 233 h 307"/>
                  <a:gd name="T80" fmla="*/ 154 w 312"/>
                  <a:gd name="T81" fmla="*/ 252 h 307"/>
                  <a:gd name="T82" fmla="*/ 20 w 312"/>
                  <a:gd name="T83" fmla="*/ 172 h 307"/>
                  <a:gd name="T84" fmla="*/ 142 w 312"/>
                  <a:gd name="T85" fmla="*/ 287 h 307"/>
                  <a:gd name="T86" fmla="*/ 162 w 312"/>
                  <a:gd name="T87" fmla="*/ 307 h 307"/>
                  <a:gd name="T88" fmla="*/ 183 w 312"/>
                  <a:gd name="T89" fmla="*/ 285 h 307"/>
                  <a:gd name="T90" fmla="*/ 180 w 312"/>
                  <a:gd name="T91" fmla="*/ 283 h 307"/>
                  <a:gd name="T92" fmla="*/ 286 w 312"/>
                  <a:gd name="T93" fmla="*/ 173 h 307"/>
                  <a:gd name="T94" fmla="*/ 290 w 312"/>
                  <a:gd name="T95" fmla="*/ 177 h 307"/>
                  <a:gd name="T96" fmla="*/ 312 w 312"/>
                  <a:gd name="T97" fmla="*/ 154 h 307"/>
                  <a:gd name="T98" fmla="*/ 290 w 312"/>
                  <a:gd name="T99" fmla="*/ 135 h 307"/>
                  <a:gd name="T100" fmla="*/ 168 w 312"/>
                  <a:gd name="T101" fmla="*/ 19 h 307"/>
                  <a:gd name="T102" fmla="*/ 149 w 312"/>
                  <a:gd name="T103" fmla="*/ 0 h 307"/>
                  <a:gd name="T104" fmla="*/ 132 w 312"/>
                  <a:gd name="T105" fmla="*/ 19 h 307"/>
                  <a:gd name="T106" fmla="*/ 18 w 312"/>
                  <a:gd name="T107" fmla="*/ 136 h 307"/>
                  <a:gd name="T108" fmla="*/ 0 w 312"/>
                  <a:gd name="T109" fmla="*/ 154 h 307"/>
                  <a:gd name="T110" fmla="*/ 20 w 312"/>
                  <a:gd name="T111" fmla="*/ 172 h 307"/>
                  <a:gd name="T112" fmla="*/ 42 w 312"/>
                  <a:gd name="T113" fmla="*/ 151 h 307"/>
                  <a:gd name="T114" fmla="*/ 148 w 312"/>
                  <a:gd name="T115" fmla="*/ 42 h 307"/>
                  <a:gd name="T116" fmla="*/ 267 w 312"/>
                  <a:gd name="T117" fmla="*/ 155 h 307"/>
                  <a:gd name="T118" fmla="*/ 161 w 312"/>
                  <a:gd name="T119" fmla="*/ 264 h 307"/>
                  <a:gd name="T120" fmla="*/ 42 w 312"/>
                  <a:gd name="T121" fmla="*/ 15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2" h="307">
                    <a:moveTo>
                      <a:pt x="195" y="171"/>
                    </a:moveTo>
                    <a:cubicBezTo>
                      <a:pt x="171" y="148"/>
                      <a:pt x="171" y="148"/>
                      <a:pt x="171" y="148"/>
                    </a:cubicBezTo>
                    <a:cubicBezTo>
                      <a:pt x="183" y="135"/>
                      <a:pt x="183" y="135"/>
                      <a:pt x="183" y="135"/>
                    </a:cubicBezTo>
                    <a:cubicBezTo>
                      <a:pt x="183" y="142"/>
                      <a:pt x="183" y="148"/>
                      <a:pt x="182" y="153"/>
                    </a:cubicBezTo>
                    <a:cubicBezTo>
                      <a:pt x="193" y="152"/>
                      <a:pt x="200" y="152"/>
                      <a:pt x="203" y="152"/>
                    </a:cubicBezTo>
                    <a:cubicBezTo>
                      <a:pt x="207" y="152"/>
                      <a:pt x="210" y="153"/>
                      <a:pt x="212" y="153"/>
                    </a:cubicBezTo>
                    <a:lnTo>
                      <a:pt x="195" y="171"/>
                    </a:lnTo>
                    <a:close/>
                    <a:moveTo>
                      <a:pt x="154" y="252"/>
                    </a:moveTo>
                    <a:cubicBezTo>
                      <a:pt x="169" y="235"/>
                      <a:pt x="169" y="235"/>
                      <a:pt x="169" y="235"/>
                    </a:cubicBezTo>
                    <a:cubicBezTo>
                      <a:pt x="237" y="164"/>
                      <a:pt x="237" y="164"/>
                      <a:pt x="237" y="164"/>
                    </a:cubicBezTo>
                    <a:cubicBezTo>
                      <a:pt x="254" y="148"/>
                      <a:pt x="254" y="148"/>
                      <a:pt x="254" y="148"/>
                    </a:cubicBezTo>
                    <a:cubicBezTo>
                      <a:pt x="234" y="130"/>
                      <a:pt x="234" y="130"/>
                      <a:pt x="234" y="130"/>
                    </a:cubicBezTo>
                    <a:cubicBezTo>
                      <a:pt x="222" y="144"/>
                      <a:pt x="222" y="144"/>
                      <a:pt x="222" y="144"/>
                    </a:cubicBezTo>
                    <a:cubicBezTo>
                      <a:pt x="221" y="138"/>
                      <a:pt x="221" y="132"/>
                      <a:pt x="221" y="127"/>
                    </a:cubicBezTo>
                    <a:cubicBezTo>
                      <a:pt x="212" y="127"/>
                      <a:pt x="212" y="127"/>
                      <a:pt x="212" y="127"/>
                    </a:cubicBezTo>
                    <a:cubicBezTo>
                      <a:pt x="200" y="127"/>
                      <a:pt x="200" y="127"/>
                      <a:pt x="200" y="127"/>
                    </a:cubicBezTo>
                    <a:cubicBezTo>
                      <a:pt x="198" y="127"/>
                      <a:pt x="195" y="127"/>
                      <a:pt x="191" y="127"/>
                    </a:cubicBezTo>
                    <a:cubicBezTo>
                      <a:pt x="205" y="114"/>
                      <a:pt x="205" y="114"/>
                      <a:pt x="205" y="114"/>
                    </a:cubicBezTo>
                    <a:cubicBezTo>
                      <a:pt x="185" y="96"/>
                      <a:pt x="185" y="96"/>
                      <a:pt x="185" y="96"/>
                    </a:cubicBezTo>
                    <a:cubicBezTo>
                      <a:pt x="174" y="107"/>
                      <a:pt x="174" y="107"/>
                      <a:pt x="174" y="107"/>
                    </a:cubicBezTo>
                    <a:cubicBezTo>
                      <a:pt x="152" y="130"/>
                      <a:pt x="152" y="130"/>
                      <a:pt x="152" y="130"/>
                    </a:cubicBezTo>
                    <a:cubicBezTo>
                      <a:pt x="134" y="113"/>
                      <a:pt x="134" y="113"/>
                      <a:pt x="134" y="113"/>
                    </a:cubicBezTo>
                    <a:cubicBezTo>
                      <a:pt x="157" y="90"/>
                      <a:pt x="157" y="90"/>
                      <a:pt x="157" y="90"/>
                    </a:cubicBezTo>
                    <a:cubicBezTo>
                      <a:pt x="173" y="75"/>
                      <a:pt x="173" y="75"/>
                      <a:pt x="173" y="75"/>
                    </a:cubicBezTo>
                    <a:cubicBezTo>
                      <a:pt x="153" y="56"/>
                      <a:pt x="153" y="56"/>
                      <a:pt x="153" y="56"/>
                    </a:cubicBezTo>
                    <a:cubicBezTo>
                      <a:pt x="137" y="73"/>
                      <a:pt x="137" y="73"/>
                      <a:pt x="137" y="73"/>
                    </a:cubicBezTo>
                    <a:cubicBezTo>
                      <a:pt x="72" y="140"/>
                      <a:pt x="72" y="140"/>
                      <a:pt x="72" y="140"/>
                    </a:cubicBezTo>
                    <a:cubicBezTo>
                      <a:pt x="57" y="155"/>
                      <a:pt x="57" y="155"/>
                      <a:pt x="57" y="155"/>
                    </a:cubicBezTo>
                    <a:cubicBezTo>
                      <a:pt x="77" y="174"/>
                      <a:pt x="77" y="174"/>
                      <a:pt x="77" y="174"/>
                    </a:cubicBezTo>
                    <a:cubicBezTo>
                      <a:pt x="91" y="158"/>
                      <a:pt x="91" y="158"/>
                      <a:pt x="91" y="158"/>
                    </a:cubicBezTo>
                    <a:cubicBezTo>
                      <a:pt x="114" y="135"/>
                      <a:pt x="114" y="135"/>
                      <a:pt x="114" y="135"/>
                    </a:cubicBezTo>
                    <a:cubicBezTo>
                      <a:pt x="131" y="151"/>
                      <a:pt x="131" y="151"/>
                      <a:pt x="131" y="151"/>
                    </a:cubicBezTo>
                    <a:cubicBezTo>
                      <a:pt x="113" y="170"/>
                      <a:pt x="113" y="170"/>
                      <a:pt x="113" y="170"/>
                    </a:cubicBezTo>
                    <a:cubicBezTo>
                      <a:pt x="98" y="185"/>
                      <a:pt x="98" y="185"/>
                      <a:pt x="98" y="185"/>
                    </a:cubicBezTo>
                    <a:cubicBezTo>
                      <a:pt x="118" y="204"/>
                      <a:pt x="118" y="204"/>
                      <a:pt x="118" y="204"/>
                    </a:cubicBezTo>
                    <a:cubicBezTo>
                      <a:pt x="132" y="188"/>
                      <a:pt x="132" y="188"/>
                      <a:pt x="132" y="188"/>
                    </a:cubicBezTo>
                    <a:cubicBezTo>
                      <a:pt x="150" y="169"/>
                      <a:pt x="150" y="169"/>
                      <a:pt x="150" y="169"/>
                    </a:cubicBezTo>
                    <a:cubicBezTo>
                      <a:pt x="175" y="192"/>
                      <a:pt x="175" y="192"/>
                      <a:pt x="175" y="192"/>
                    </a:cubicBezTo>
                    <a:cubicBezTo>
                      <a:pt x="150" y="217"/>
                      <a:pt x="150" y="217"/>
                      <a:pt x="150" y="217"/>
                    </a:cubicBezTo>
                    <a:cubicBezTo>
                      <a:pt x="134" y="233"/>
                      <a:pt x="134" y="233"/>
                      <a:pt x="134" y="233"/>
                    </a:cubicBezTo>
                    <a:lnTo>
                      <a:pt x="154" y="252"/>
                    </a:lnTo>
                    <a:close/>
                    <a:moveTo>
                      <a:pt x="20" y="172"/>
                    </a:moveTo>
                    <a:cubicBezTo>
                      <a:pt x="142" y="287"/>
                      <a:pt x="142" y="287"/>
                      <a:pt x="142" y="287"/>
                    </a:cubicBezTo>
                    <a:cubicBezTo>
                      <a:pt x="162" y="307"/>
                      <a:pt x="162" y="307"/>
                      <a:pt x="162" y="307"/>
                    </a:cubicBezTo>
                    <a:cubicBezTo>
                      <a:pt x="183" y="285"/>
                      <a:pt x="183" y="285"/>
                      <a:pt x="183" y="285"/>
                    </a:cubicBezTo>
                    <a:cubicBezTo>
                      <a:pt x="180" y="283"/>
                      <a:pt x="180" y="283"/>
                      <a:pt x="180" y="283"/>
                    </a:cubicBezTo>
                    <a:cubicBezTo>
                      <a:pt x="286" y="173"/>
                      <a:pt x="286" y="173"/>
                      <a:pt x="286" y="173"/>
                    </a:cubicBezTo>
                    <a:cubicBezTo>
                      <a:pt x="290" y="177"/>
                      <a:pt x="290" y="177"/>
                      <a:pt x="290" y="177"/>
                    </a:cubicBezTo>
                    <a:cubicBezTo>
                      <a:pt x="312" y="154"/>
                      <a:pt x="312" y="154"/>
                      <a:pt x="312" y="154"/>
                    </a:cubicBezTo>
                    <a:cubicBezTo>
                      <a:pt x="290" y="135"/>
                      <a:pt x="290" y="135"/>
                      <a:pt x="290" y="135"/>
                    </a:cubicBezTo>
                    <a:cubicBezTo>
                      <a:pt x="168" y="19"/>
                      <a:pt x="168" y="19"/>
                      <a:pt x="168" y="19"/>
                    </a:cubicBezTo>
                    <a:cubicBezTo>
                      <a:pt x="149" y="0"/>
                      <a:pt x="149" y="0"/>
                      <a:pt x="149" y="0"/>
                    </a:cubicBezTo>
                    <a:cubicBezTo>
                      <a:pt x="132" y="19"/>
                      <a:pt x="132" y="19"/>
                      <a:pt x="132" y="19"/>
                    </a:cubicBezTo>
                    <a:cubicBezTo>
                      <a:pt x="18" y="136"/>
                      <a:pt x="18" y="136"/>
                      <a:pt x="18" y="136"/>
                    </a:cubicBezTo>
                    <a:cubicBezTo>
                      <a:pt x="0" y="154"/>
                      <a:pt x="0" y="154"/>
                      <a:pt x="0" y="154"/>
                    </a:cubicBezTo>
                    <a:lnTo>
                      <a:pt x="20" y="172"/>
                    </a:lnTo>
                    <a:close/>
                    <a:moveTo>
                      <a:pt x="42" y="151"/>
                    </a:moveTo>
                    <a:cubicBezTo>
                      <a:pt x="148" y="42"/>
                      <a:pt x="148" y="42"/>
                      <a:pt x="148" y="42"/>
                    </a:cubicBezTo>
                    <a:cubicBezTo>
                      <a:pt x="267" y="155"/>
                      <a:pt x="267" y="155"/>
                      <a:pt x="267" y="155"/>
                    </a:cubicBezTo>
                    <a:cubicBezTo>
                      <a:pt x="161" y="264"/>
                      <a:pt x="161" y="264"/>
                      <a:pt x="161" y="264"/>
                    </a:cubicBezTo>
                    <a:lnTo>
                      <a:pt x="42"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6" name="Freeform 6"/>
              <p:cNvSpPr>
                <a:spLocks noEditPoints="1"/>
              </p:cNvSpPr>
              <p:nvPr/>
            </p:nvSpPr>
            <p:spPr bwMode="auto">
              <a:xfrm>
                <a:off x="3361114" y="571678"/>
                <a:ext cx="90724" cy="85762"/>
              </a:xfrm>
              <a:custGeom>
                <a:avLst/>
                <a:gdLst>
                  <a:gd name="T0" fmla="*/ 156 w 298"/>
                  <a:gd name="T1" fmla="*/ 168 h 281"/>
                  <a:gd name="T2" fmla="*/ 128 w 298"/>
                  <a:gd name="T3" fmla="*/ 200 h 281"/>
                  <a:gd name="T4" fmla="*/ 85 w 298"/>
                  <a:gd name="T5" fmla="*/ 232 h 281"/>
                  <a:gd name="T6" fmla="*/ 88 w 298"/>
                  <a:gd name="T7" fmla="*/ 206 h 281"/>
                  <a:gd name="T8" fmla="*/ 128 w 298"/>
                  <a:gd name="T9" fmla="*/ 154 h 281"/>
                  <a:gd name="T10" fmla="*/ 103 w 298"/>
                  <a:gd name="T11" fmla="*/ 175 h 281"/>
                  <a:gd name="T12" fmla="*/ 71 w 298"/>
                  <a:gd name="T13" fmla="*/ 191 h 281"/>
                  <a:gd name="T14" fmla="*/ 80 w 298"/>
                  <a:gd name="T15" fmla="*/ 161 h 281"/>
                  <a:gd name="T16" fmla="*/ 85 w 298"/>
                  <a:gd name="T17" fmla="*/ 137 h 281"/>
                  <a:gd name="T18" fmla="*/ 54 w 298"/>
                  <a:gd name="T19" fmla="*/ 124 h 281"/>
                  <a:gd name="T20" fmla="*/ 167 w 298"/>
                  <a:gd name="T21" fmla="*/ 66 h 281"/>
                  <a:gd name="T22" fmla="*/ 200 w 298"/>
                  <a:gd name="T23" fmla="*/ 79 h 281"/>
                  <a:gd name="T24" fmla="*/ 146 w 298"/>
                  <a:gd name="T25" fmla="*/ 106 h 281"/>
                  <a:gd name="T26" fmla="*/ 142 w 298"/>
                  <a:gd name="T27" fmla="*/ 133 h 281"/>
                  <a:gd name="T28" fmla="*/ 167 w 298"/>
                  <a:gd name="T29" fmla="*/ 141 h 281"/>
                  <a:gd name="T30" fmla="*/ 192 w 298"/>
                  <a:gd name="T31" fmla="*/ 87 h 281"/>
                  <a:gd name="T32" fmla="*/ 225 w 298"/>
                  <a:gd name="T33" fmla="*/ 95 h 281"/>
                  <a:gd name="T34" fmla="*/ 225 w 298"/>
                  <a:gd name="T35" fmla="*/ 142 h 281"/>
                  <a:gd name="T36" fmla="*/ 298 w 298"/>
                  <a:gd name="T37" fmla="*/ 160 h 281"/>
                  <a:gd name="T38" fmla="*/ 291 w 298"/>
                  <a:gd name="T39" fmla="*/ 194 h 281"/>
                  <a:gd name="T40" fmla="*/ 219 w 298"/>
                  <a:gd name="T41" fmla="*/ 173 h 281"/>
                  <a:gd name="T42" fmla="*/ 186 w 298"/>
                  <a:gd name="T43" fmla="*/ 159 h 281"/>
                  <a:gd name="T44" fmla="*/ 203 w 298"/>
                  <a:gd name="T45" fmla="*/ 186 h 281"/>
                  <a:gd name="T46" fmla="*/ 212 w 298"/>
                  <a:gd name="T47" fmla="*/ 228 h 281"/>
                  <a:gd name="T48" fmla="*/ 168 w 298"/>
                  <a:gd name="T49" fmla="*/ 237 h 281"/>
                  <a:gd name="T50" fmla="*/ 180 w 298"/>
                  <a:gd name="T51" fmla="*/ 218 h 281"/>
                  <a:gd name="T52" fmla="*/ 175 w 298"/>
                  <a:gd name="T53" fmla="*/ 195 h 281"/>
                  <a:gd name="T54" fmla="*/ 153 w 298"/>
                  <a:gd name="T55" fmla="*/ 226 h 281"/>
                  <a:gd name="T56" fmla="*/ 106 w 298"/>
                  <a:gd name="T57" fmla="*/ 281 h 281"/>
                  <a:gd name="T58" fmla="*/ 78 w 298"/>
                  <a:gd name="T59" fmla="*/ 265 h 281"/>
                  <a:gd name="T60" fmla="*/ 27 w 298"/>
                  <a:gd name="T61" fmla="*/ 155 h 281"/>
                  <a:gd name="T62" fmla="*/ 9 w 298"/>
                  <a:gd name="T63" fmla="*/ 118 h 281"/>
                  <a:gd name="T64" fmla="*/ 26 w 298"/>
                  <a:gd name="T65" fmla="*/ 91 h 281"/>
                  <a:gd name="T66" fmla="*/ 68 w 298"/>
                  <a:gd name="T67" fmla="*/ 55 h 281"/>
                  <a:gd name="T68" fmla="*/ 85 w 298"/>
                  <a:gd name="T69" fmla="*/ 30 h 281"/>
                  <a:gd name="T70" fmla="*/ 114 w 298"/>
                  <a:gd name="T71" fmla="*/ 45 h 281"/>
                  <a:gd name="T72" fmla="*/ 201 w 298"/>
                  <a:gd name="T73" fmla="*/ 0 h 281"/>
                  <a:gd name="T74" fmla="*/ 222 w 298"/>
                  <a:gd name="T75" fmla="*/ 40 h 281"/>
                  <a:gd name="T76" fmla="*/ 200 w 298"/>
                  <a:gd name="T77" fmla="*/ 67 h 281"/>
                  <a:gd name="T78" fmla="*/ 186 w 298"/>
                  <a:gd name="T79" fmla="*/ 38 h 281"/>
                  <a:gd name="T80" fmla="*/ 49 w 298"/>
                  <a:gd name="T81" fmla="*/ 128 h 281"/>
                  <a:gd name="T82" fmla="*/ 27 w 298"/>
                  <a:gd name="T83" fmla="*/ 155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8" h="281">
                    <a:moveTo>
                      <a:pt x="130" y="212"/>
                    </a:moveTo>
                    <a:cubicBezTo>
                      <a:pt x="142" y="194"/>
                      <a:pt x="151" y="180"/>
                      <a:pt x="156" y="168"/>
                    </a:cubicBezTo>
                    <a:cubicBezTo>
                      <a:pt x="155" y="167"/>
                      <a:pt x="153" y="166"/>
                      <a:pt x="152" y="165"/>
                    </a:cubicBezTo>
                    <a:cubicBezTo>
                      <a:pt x="143" y="178"/>
                      <a:pt x="135" y="190"/>
                      <a:pt x="128" y="200"/>
                    </a:cubicBezTo>
                    <a:cubicBezTo>
                      <a:pt x="121" y="210"/>
                      <a:pt x="110" y="223"/>
                      <a:pt x="94" y="239"/>
                    </a:cubicBezTo>
                    <a:cubicBezTo>
                      <a:pt x="90" y="236"/>
                      <a:pt x="87" y="234"/>
                      <a:pt x="85" y="232"/>
                    </a:cubicBezTo>
                    <a:cubicBezTo>
                      <a:pt x="82" y="230"/>
                      <a:pt x="76" y="227"/>
                      <a:pt x="68" y="223"/>
                    </a:cubicBezTo>
                    <a:cubicBezTo>
                      <a:pt x="76" y="216"/>
                      <a:pt x="83" y="211"/>
                      <a:pt x="88" y="206"/>
                    </a:cubicBezTo>
                    <a:cubicBezTo>
                      <a:pt x="94" y="200"/>
                      <a:pt x="101" y="193"/>
                      <a:pt x="108" y="184"/>
                    </a:cubicBezTo>
                    <a:cubicBezTo>
                      <a:pt x="115" y="175"/>
                      <a:pt x="122" y="165"/>
                      <a:pt x="128" y="154"/>
                    </a:cubicBezTo>
                    <a:cubicBezTo>
                      <a:pt x="124" y="154"/>
                      <a:pt x="124" y="154"/>
                      <a:pt x="124" y="154"/>
                    </a:cubicBezTo>
                    <a:cubicBezTo>
                      <a:pt x="115" y="164"/>
                      <a:pt x="108" y="171"/>
                      <a:pt x="103" y="175"/>
                    </a:cubicBezTo>
                    <a:cubicBezTo>
                      <a:pt x="99" y="180"/>
                      <a:pt x="90" y="187"/>
                      <a:pt x="79" y="198"/>
                    </a:cubicBezTo>
                    <a:cubicBezTo>
                      <a:pt x="76" y="195"/>
                      <a:pt x="73" y="193"/>
                      <a:pt x="71" y="191"/>
                    </a:cubicBezTo>
                    <a:cubicBezTo>
                      <a:pt x="68" y="189"/>
                      <a:pt x="62" y="186"/>
                      <a:pt x="53" y="181"/>
                    </a:cubicBezTo>
                    <a:cubicBezTo>
                      <a:pt x="60" y="176"/>
                      <a:pt x="69" y="170"/>
                      <a:pt x="80" y="161"/>
                    </a:cubicBezTo>
                    <a:cubicBezTo>
                      <a:pt x="92" y="153"/>
                      <a:pt x="104" y="139"/>
                      <a:pt x="118" y="120"/>
                    </a:cubicBezTo>
                    <a:cubicBezTo>
                      <a:pt x="85" y="137"/>
                      <a:pt x="85" y="137"/>
                      <a:pt x="85" y="137"/>
                    </a:cubicBezTo>
                    <a:cubicBezTo>
                      <a:pt x="66" y="148"/>
                      <a:pt x="66" y="148"/>
                      <a:pt x="66" y="148"/>
                    </a:cubicBezTo>
                    <a:cubicBezTo>
                      <a:pt x="54" y="124"/>
                      <a:pt x="54" y="124"/>
                      <a:pt x="54" y="124"/>
                    </a:cubicBezTo>
                    <a:cubicBezTo>
                      <a:pt x="74" y="115"/>
                      <a:pt x="74" y="115"/>
                      <a:pt x="74" y="115"/>
                    </a:cubicBezTo>
                    <a:cubicBezTo>
                      <a:pt x="167" y="66"/>
                      <a:pt x="167" y="66"/>
                      <a:pt x="167" y="66"/>
                    </a:cubicBezTo>
                    <a:cubicBezTo>
                      <a:pt x="188" y="55"/>
                      <a:pt x="188" y="55"/>
                      <a:pt x="188" y="55"/>
                    </a:cubicBezTo>
                    <a:cubicBezTo>
                      <a:pt x="200" y="79"/>
                      <a:pt x="200" y="79"/>
                      <a:pt x="200" y="79"/>
                    </a:cubicBezTo>
                    <a:cubicBezTo>
                      <a:pt x="179" y="89"/>
                      <a:pt x="179" y="89"/>
                      <a:pt x="179" y="89"/>
                    </a:cubicBezTo>
                    <a:cubicBezTo>
                      <a:pt x="146" y="106"/>
                      <a:pt x="146" y="106"/>
                      <a:pt x="146" y="106"/>
                    </a:cubicBezTo>
                    <a:cubicBezTo>
                      <a:pt x="150" y="107"/>
                      <a:pt x="154" y="108"/>
                      <a:pt x="158" y="108"/>
                    </a:cubicBezTo>
                    <a:cubicBezTo>
                      <a:pt x="153" y="117"/>
                      <a:pt x="147" y="125"/>
                      <a:pt x="142" y="133"/>
                    </a:cubicBezTo>
                    <a:cubicBezTo>
                      <a:pt x="151" y="134"/>
                      <a:pt x="157" y="136"/>
                      <a:pt x="160" y="137"/>
                    </a:cubicBezTo>
                    <a:cubicBezTo>
                      <a:pt x="167" y="141"/>
                      <a:pt x="167" y="141"/>
                      <a:pt x="167" y="141"/>
                    </a:cubicBezTo>
                    <a:cubicBezTo>
                      <a:pt x="179" y="120"/>
                      <a:pt x="185" y="108"/>
                      <a:pt x="186" y="103"/>
                    </a:cubicBezTo>
                    <a:cubicBezTo>
                      <a:pt x="192" y="87"/>
                      <a:pt x="192" y="87"/>
                      <a:pt x="192" y="87"/>
                    </a:cubicBezTo>
                    <a:cubicBezTo>
                      <a:pt x="196" y="89"/>
                      <a:pt x="199" y="90"/>
                      <a:pt x="202" y="91"/>
                    </a:cubicBezTo>
                    <a:cubicBezTo>
                      <a:pt x="205" y="92"/>
                      <a:pt x="212" y="93"/>
                      <a:pt x="225" y="95"/>
                    </a:cubicBezTo>
                    <a:cubicBezTo>
                      <a:pt x="218" y="107"/>
                      <a:pt x="212" y="117"/>
                      <a:pt x="207" y="126"/>
                    </a:cubicBezTo>
                    <a:cubicBezTo>
                      <a:pt x="211" y="130"/>
                      <a:pt x="217" y="136"/>
                      <a:pt x="225" y="142"/>
                    </a:cubicBezTo>
                    <a:cubicBezTo>
                      <a:pt x="233" y="149"/>
                      <a:pt x="243" y="154"/>
                      <a:pt x="257" y="157"/>
                    </a:cubicBezTo>
                    <a:cubicBezTo>
                      <a:pt x="271" y="160"/>
                      <a:pt x="284" y="161"/>
                      <a:pt x="298" y="160"/>
                    </a:cubicBezTo>
                    <a:cubicBezTo>
                      <a:pt x="296" y="166"/>
                      <a:pt x="295" y="171"/>
                      <a:pt x="294" y="175"/>
                    </a:cubicBezTo>
                    <a:cubicBezTo>
                      <a:pt x="293" y="178"/>
                      <a:pt x="292" y="185"/>
                      <a:pt x="291" y="194"/>
                    </a:cubicBezTo>
                    <a:cubicBezTo>
                      <a:pt x="272" y="193"/>
                      <a:pt x="257" y="190"/>
                      <a:pt x="247" y="186"/>
                    </a:cubicBezTo>
                    <a:cubicBezTo>
                      <a:pt x="236" y="183"/>
                      <a:pt x="227" y="178"/>
                      <a:pt x="219" y="173"/>
                    </a:cubicBezTo>
                    <a:cubicBezTo>
                      <a:pt x="211" y="167"/>
                      <a:pt x="202" y="160"/>
                      <a:pt x="192" y="150"/>
                    </a:cubicBezTo>
                    <a:cubicBezTo>
                      <a:pt x="186" y="159"/>
                      <a:pt x="186" y="159"/>
                      <a:pt x="186" y="159"/>
                    </a:cubicBezTo>
                    <a:cubicBezTo>
                      <a:pt x="189" y="162"/>
                      <a:pt x="191" y="166"/>
                      <a:pt x="193" y="168"/>
                    </a:cubicBezTo>
                    <a:cubicBezTo>
                      <a:pt x="195" y="171"/>
                      <a:pt x="198" y="177"/>
                      <a:pt x="203" y="186"/>
                    </a:cubicBezTo>
                    <a:cubicBezTo>
                      <a:pt x="208" y="195"/>
                      <a:pt x="211" y="202"/>
                      <a:pt x="213" y="208"/>
                    </a:cubicBezTo>
                    <a:cubicBezTo>
                      <a:pt x="215" y="215"/>
                      <a:pt x="214" y="222"/>
                      <a:pt x="212" y="228"/>
                    </a:cubicBezTo>
                    <a:cubicBezTo>
                      <a:pt x="210" y="235"/>
                      <a:pt x="200" y="243"/>
                      <a:pt x="182" y="253"/>
                    </a:cubicBezTo>
                    <a:cubicBezTo>
                      <a:pt x="175" y="244"/>
                      <a:pt x="170" y="239"/>
                      <a:pt x="168" y="237"/>
                    </a:cubicBezTo>
                    <a:cubicBezTo>
                      <a:pt x="158" y="230"/>
                      <a:pt x="158" y="230"/>
                      <a:pt x="158" y="230"/>
                    </a:cubicBezTo>
                    <a:cubicBezTo>
                      <a:pt x="171" y="225"/>
                      <a:pt x="178" y="222"/>
                      <a:pt x="180" y="218"/>
                    </a:cubicBezTo>
                    <a:cubicBezTo>
                      <a:pt x="182" y="215"/>
                      <a:pt x="182" y="211"/>
                      <a:pt x="180" y="206"/>
                    </a:cubicBezTo>
                    <a:cubicBezTo>
                      <a:pt x="178" y="202"/>
                      <a:pt x="177" y="198"/>
                      <a:pt x="175" y="195"/>
                    </a:cubicBezTo>
                    <a:cubicBezTo>
                      <a:pt x="174" y="192"/>
                      <a:pt x="174" y="192"/>
                      <a:pt x="174" y="192"/>
                    </a:cubicBezTo>
                    <a:cubicBezTo>
                      <a:pt x="169" y="202"/>
                      <a:pt x="162" y="213"/>
                      <a:pt x="153" y="226"/>
                    </a:cubicBezTo>
                    <a:cubicBezTo>
                      <a:pt x="144" y="238"/>
                      <a:pt x="137" y="248"/>
                      <a:pt x="130" y="255"/>
                    </a:cubicBezTo>
                    <a:cubicBezTo>
                      <a:pt x="106" y="281"/>
                      <a:pt x="106" y="281"/>
                      <a:pt x="106" y="281"/>
                    </a:cubicBezTo>
                    <a:cubicBezTo>
                      <a:pt x="99" y="276"/>
                      <a:pt x="94" y="273"/>
                      <a:pt x="90" y="271"/>
                    </a:cubicBezTo>
                    <a:cubicBezTo>
                      <a:pt x="78" y="265"/>
                      <a:pt x="78" y="265"/>
                      <a:pt x="78" y="265"/>
                    </a:cubicBezTo>
                    <a:cubicBezTo>
                      <a:pt x="101" y="247"/>
                      <a:pt x="118" y="229"/>
                      <a:pt x="130" y="212"/>
                    </a:cubicBezTo>
                    <a:close/>
                    <a:moveTo>
                      <a:pt x="27" y="155"/>
                    </a:moveTo>
                    <a:cubicBezTo>
                      <a:pt x="22" y="143"/>
                      <a:pt x="22" y="143"/>
                      <a:pt x="22" y="143"/>
                    </a:cubicBezTo>
                    <a:cubicBezTo>
                      <a:pt x="9" y="118"/>
                      <a:pt x="9" y="118"/>
                      <a:pt x="9" y="118"/>
                    </a:cubicBezTo>
                    <a:cubicBezTo>
                      <a:pt x="0" y="103"/>
                      <a:pt x="0" y="103"/>
                      <a:pt x="0" y="103"/>
                    </a:cubicBezTo>
                    <a:cubicBezTo>
                      <a:pt x="26" y="91"/>
                      <a:pt x="26" y="91"/>
                      <a:pt x="26" y="91"/>
                    </a:cubicBezTo>
                    <a:cubicBezTo>
                      <a:pt x="86" y="60"/>
                      <a:pt x="86" y="60"/>
                      <a:pt x="86" y="60"/>
                    </a:cubicBezTo>
                    <a:cubicBezTo>
                      <a:pt x="81" y="58"/>
                      <a:pt x="75" y="57"/>
                      <a:pt x="68" y="55"/>
                    </a:cubicBezTo>
                    <a:cubicBezTo>
                      <a:pt x="70" y="52"/>
                      <a:pt x="73" y="49"/>
                      <a:pt x="75" y="47"/>
                    </a:cubicBezTo>
                    <a:cubicBezTo>
                      <a:pt x="76" y="44"/>
                      <a:pt x="80" y="39"/>
                      <a:pt x="85" y="30"/>
                    </a:cubicBezTo>
                    <a:cubicBezTo>
                      <a:pt x="100" y="33"/>
                      <a:pt x="110" y="36"/>
                      <a:pt x="117" y="38"/>
                    </a:cubicBezTo>
                    <a:cubicBezTo>
                      <a:pt x="116" y="41"/>
                      <a:pt x="114" y="43"/>
                      <a:pt x="114" y="45"/>
                    </a:cubicBezTo>
                    <a:cubicBezTo>
                      <a:pt x="178" y="12"/>
                      <a:pt x="178" y="12"/>
                      <a:pt x="178" y="12"/>
                    </a:cubicBezTo>
                    <a:cubicBezTo>
                      <a:pt x="201" y="0"/>
                      <a:pt x="201" y="0"/>
                      <a:pt x="201" y="0"/>
                    </a:cubicBezTo>
                    <a:cubicBezTo>
                      <a:pt x="209" y="16"/>
                      <a:pt x="209" y="16"/>
                      <a:pt x="209" y="16"/>
                    </a:cubicBezTo>
                    <a:cubicBezTo>
                      <a:pt x="222" y="40"/>
                      <a:pt x="222" y="40"/>
                      <a:pt x="222" y="40"/>
                    </a:cubicBezTo>
                    <a:cubicBezTo>
                      <a:pt x="229" y="52"/>
                      <a:pt x="229" y="52"/>
                      <a:pt x="229" y="52"/>
                    </a:cubicBezTo>
                    <a:cubicBezTo>
                      <a:pt x="200" y="67"/>
                      <a:pt x="200" y="67"/>
                      <a:pt x="200" y="67"/>
                    </a:cubicBezTo>
                    <a:cubicBezTo>
                      <a:pt x="194" y="54"/>
                      <a:pt x="194" y="54"/>
                      <a:pt x="194" y="54"/>
                    </a:cubicBezTo>
                    <a:cubicBezTo>
                      <a:pt x="186" y="38"/>
                      <a:pt x="186" y="38"/>
                      <a:pt x="186" y="38"/>
                    </a:cubicBezTo>
                    <a:cubicBezTo>
                      <a:pt x="41" y="113"/>
                      <a:pt x="41" y="113"/>
                      <a:pt x="41" y="113"/>
                    </a:cubicBezTo>
                    <a:cubicBezTo>
                      <a:pt x="49" y="128"/>
                      <a:pt x="49" y="128"/>
                      <a:pt x="49" y="128"/>
                    </a:cubicBezTo>
                    <a:cubicBezTo>
                      <a:pt x="56" y="140"/>
                      <a:pt x="56" y="140"/>
                      <a:pt x="56" y="140"/>
                    </a:cubicBezTo>
                    <a:lnTo>
                      <a:pt x="27" y="1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7" name="Freeform 7"/>
              <p:cNvSpPr>
                <a:spLocks noEditPoints="1"/>
              </p:cNvSpPr>
              <p:nvPr/>
            </p:nvSpPr>
            <p:spPr bwMode="auto">
              <a:xfrm>
                <a:off x="3475936" y="542618"/>
                <a:ext cx="75839" cy="71587"/>
              </a:xfrm>
              <a:custGeom>
                <a:avLst/>
                <a:gdLst>
                  <a:gd name="T0" fmla="*/ 36 w 250"/>
                  <a:gd name="T1" fmla="*/ 73 h 236"/>
                  <a:gd name="T2" fmla="*/ 83 w 250"/>
                  <a:gd name="T3" fmla="*/ 66 h 236"/>
                  <a:gd name="T4" fmla="*/ 88 w 250"/>
                  <a:gd name="T5" fmla="*/ 95 h 236"/>
                  <a:gd name="T6" fmla="*/ 41 w 250"/>
                  <a:gd name="T7" fmla="*/ 102 h 236"/>
                  <a:gd name="T8" fmla="*/ 36 w 250"/>
                  <a:gd name="T9" fmla="*/ 73 h 236"/>
                  <a:gd name="T10" fmla="*/ 4 w 250"/>
                  <a:gd name="T11" fmla="*/ 71 h 236"/>
                  <a:gd name="T12" fmla="*/ 20 w 250"/>
                  <a:gd name="T13" fmla="*/ 167 h 236"/>
                  <a:gd name="T14" fmla="*/ 23 w 250"/>
                  <a:gd name="T15" fmla="*/ 193 h 236"/>
                  <a:gd name="T16" fmla="*/ 54 w 250"/>
                  <a:gd name="T17" fmla="*/ 188 h 236"/>
                  <a:gd name="T18" fmla="*/ 53 w 250"/>
                  <a:gd name="T19" fmla="*/ 184 h 236"/>
                  <a:gd name="T20" fmla="*/ 101 w 250"/>
                  <a:gd name="T21" fmla="*/ 177 h 236"/>
                  <a:gd name="T22" fmla="*/ 107 w 250"/>
                  <a:gd name="T23" fmla="*/ 213 h 236"/>
                  <a:gd name="T24" fmla="*/ 111 w 250"/>
                  <a:gd name="T25" fmla="*/ 226 h 236"/>
                  <a:gd name="T26" fmla="*/ 121 w 250"/>
                  <a:gd name="T27" fmla="*/ 234 h 236"/>
                  <a:gd name="T28" fmla="*/ 143 w 250"/>
                  <a:gd name="T29" fmla="*/ 235 h 236"/>
                  <a:gd name="T30" fmla="*/ 181 w 250"/>
                  <a:gd name="T31" fmla="*/ 229 h 236"/>
                  <a:gd name="T32" fmla="*/ 216 w 250"/>
                  <a:gd name="T33" fmla="*/ 224 h 236"/>
                  <a:gd name="T34" fmla="*/ 233 w 250"/>
                  <a:gd name="T35" fmla="*/ 219 h 236"/>
                  <a:gd name="T36" fmla="*/ 242 w 250"/>
                  <a:gd name="T37" fmla="*/ 209 h 236"/>
                  <a:gd name="T38" fmla="*/ 250 w 250"/>
                  <a:gd name="T39" fmla="*/ 176 h 236"/>
                  <a:gd name="T40" fmla="*/ 218 w 250"/>
                  <a:gd name="T41" fmla="*/ 167 h 236"/>
                  <a:gd name="T42" fmla="*/ 218 w 250"/>
                  <a:gd name="T43" fmla="*/ 177 h 236"/>
                  <a:gd name="T44" fmla="*/ 214 w 250"/>
                  <a:gd name="T45" fmla="*/ 191 h 236"/>
                  <a:gd name="T46" fmla="*/ 202 w 250"/>
                  <a:gd name="T47" fmla="*/ 197 h 236"/>
                  <a:gd name="T48" fmla="*/ 177 w 250"/>
                  <a:gd name="T49" fmla="*/ 201 h 236"/>
                  <a:gd name="T50" fmla="*/ 150 w 250"/>
                  <a:gd name="T51" fmla="*/ 205 h 236"/>
                  <a:gd name="T52" fmla="*/ 138 w 250"/>
                  <a:gd name="T53" fmla="*/ 204 h 236"/>
                  <a:gd name="T54" fmla="*/ 135 w 250"/>
                  <a:gd name="T55" fmla="*/ 198 h 236"/>
                  <a:gd name="T56" fmla="*/ 131 w 250"/>
                  <a:gd name="T57" fmla="*/ 172 h 236"/>
                  <a:gd name="T58" fmla="*/ 185 w 250"/>
                  <a:gd name="T59" fmla="*/ 163 h 236"/>
                  <a:gd name="T60" fmla="*/ 186 w 250"/>
                  <a:gd name="T61" fmla="*/ 168 h 236"/>
                  <a:gd name="T62" fmla="*/ 217 w 250"/>
                  <a:gd name="T63" fmla="*/ 163 h 236"/>
                  <a:gd name="T64" fmla="*/ 213 w 250"/>
                  <a:gd name="T65" fmla="*/ 139 h 236"/>
                  <a:gd name="T66" fmla="*/ 198 w 250"/>
                  <a:gd name="T67" fmla="*/ 41 h 236"/>
                  <a:gd name="T68" fmla="*/ 195 w 250"/>
                  <a:gd name="T69" fmla="*/ 19 h 236"/>
                  <a:gd name="T70" fmla="*/ 175 w 250"/>
                  <a:gd name="T71" fmla="*/ 23 h 236"/>
                  <a:gd name="T72" fmla="*/ 109 w 250"/>
                  <a:gd name="T73" fmla="*/ 33 h 236"/>
                  <a:gd name="T74" fmla="*/ 107 w 250"/>
                  <a:gd name="T75" fmla="*/ 19 h 236"/>
                  <a:gd name="T76" fmla="*/ 105 w 250"/>
                  <a:gd name="T77" fmla="*/ 0 h 236"/>
                  <a:gd name="T78" fmla="*/ 73 w 250"/>
                  <a:gd name="T79" fmla="*/ 5 h 236"/>
                  <a:gd name="T80" fmla="*/ 77 w 250"/>
                  <a:gd name="T81" fmla="*/ 24 h 236"/>
                  <a:gd name="T82" fmla="*/ 79 w 250"/>
                  <a:gd name="T83" fmla="*/ 38 h 236"/>
                  <a:gd name="T84" fmla="*/ 24 w 250"/>
                  <a:gd name="T85" fmla="*/ 47 h 236"/>
                  <a:gd name="T86" fmla="*/ 0 w 250"/>
                  <a:gd name="T87" fmla="*/ 50 h 236"/>
                  <a:gd name="T88" fmla="*/ 4 w 250"/>
                  <a:gd name="T89" fmla="*/ 71 h 236"/>
                  <a:gd name="T90" fmla="*/ 45 w 250"/>
                  <a:gd name="T91" fmla="*/ 129 h 236"/>
                  <a:gd name="T92" fmla="*/ 92 w 250"/>
                  <a:gd name="T93" fmla="*/ 121 h 236"/>
                  <a:gd name="T94" fmla="*/ 97 w 250"/>
                  <a:gd name="T95" fmla="*/ 149 h 236"/>
                  <a:gd name="T96" fmla="*/ 49 w 250"/>
                  <a:gd name="T97" fmla="*/ 157 h 236"/>
                  <a:gd name="T98" fmla="*/ 45 w 250"/>
                  <a:gd name="T99" fmla="*/ 129 h 236"/>
                  <a:gd name="T100" fmla="*/ 114 w 250"/>
                  <a:gd name="T101" fmla="*/ 61 h 236"/>
                  <a:gd name="T102" fmla="*/ 168 w 250"/>
                  <a:gd name="T103" fmla="*/ 53 h 236"/>
                  <a:gd name="T104" fmla="*/ 172 w 250"/>
                  <a:gd name="T105" fmla="*/ 82 h 236"/>
                  <a:gd name="T106" fmla="*/ 118 w 250"/>
                  <a:gd name="T107" fmla="*/ 90 h 236"/>
                  <a:gd name="T108" fmla="*/ 114 w 250"/>
                  <a:gd name="T109" fmla="*/ 61 h 236"/>
                  <a:gd name="T110" fmla="*/ 122 w 250"/>
                  <a:gd name="T111" fmla="*/ 116 h 236"/>
                  <a:gd name="T112" fmla="*/ 177 w 250"/>
                  <a:gd name="T113" fmla="*/ 108 h 236"/>
                  <a:gd name="T114" fmla="*/ 181 w 250"/>
                  <a:gd name="T115" fmla="*/ 136 h 236"/>
                  <a:gd name="T116" fmla="*/ 127 w 250"/>
                  <a:gd name="T117" fmla="*/ 145 h 236"/>
                  <a:gd name="T118" fmla="*/ 122 w 250"/>
                  <a:gd name="T119" fmla="*/ 11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0" h="236">
                    <a:moveTo>
                      <a:pt x="36" y="73"/>
                    </a:moveTo>
                    <a:cubicBezTo>
                      <a:pt x="83" y="66"/>
                      <a:pt x="83" y="66"/>
                      <a:pt x="83" y="66"/>
                    </a:cubicBezTo>
                    <a:cubicBezTo>
                      <a:pt x="88" y="95"/>
                      <a:pt x="88" y="95"/>
                      <a:pt x="88" y="95"/>
                    </a:cubicBezTo>
                    <a:cubicBezTo>
                      <a:pt x="41" y="102"/>
                      <a:pt x="41" y="102"/>
                      <a:pt x="41" y="102"/>
                    </a:cubicBezTo>
                    <a:lnTo>
                      <a:pt x="36" y="73"/>
                    </a:lnTo>
                    <a:close/>
                    <a:moveTo>
                      <a:pt x="4" y="71"/>
                    </a:moveTo>
                    <a:cubicBezTo>
                      <a:pt x="20" y="167"/>
                      <a:pt x="20" y="167"/>
                      <a:pt x="20" y="167"/>
                    </a:cubicBezTo>
                    <a:cubicBezTo>
                      <a:pt x="23" y="193"/>
                      <a:pt x="23" y="193"/>
                      <a:pt x="23" y="193"/>
                    </a:cubicBezTo>
                    <a:cubicBezTo>
                      <a:pt x="54" y="188"/>
                      <a:pt x="54" y="188"/>
                      <a:pt x="54" y="188"/>
                    </a:cubicBezTo>
                    <a:cubicBezTo>
                      <a:pt x="53" y="184"/>
                      <a:pt x="53" y="184"/>
                      <a:pt x="53" y="184"/>
                    </a:cubicBezTo>
                    <a:cubicBezTo>
                      <a:pt x="101" y="177"/>
                      <a:pt x="101" y="177"/>
                      <a:pt x="101" y="177"/>
                    </a:cubicBezTo>
                    <a:cubicBezTo>
                      <a:pt x="107" y="213"/>
                      <a:pt x="107" y="213"/>
                      <a:pt x="107" y="213"/>
                    </a:cubicBezTo>
                    <a:cubicBezTo>
                      <a:pt x="108" y="218"/>
                      <a:pt x="109" y="223"/>
                      <a:pt x="111" y="226"/>
                    </a:cubicBezTo>
                    <a:cubicBezTo>
                      <a:pt x="113" y="229"/>
                      <a:pt x="116" y="232"/>
                      <a:pt x="121" y="234"/>
                    </a:cubicBezTo>
                    <a:cubicBezTo>
                      <a:pt x="126" y="236"/>
                      <a:pt x="134" y="236"/>
                      <a:pt x="143" y="235"/>
                    </a:cubicBezTo>
                    <a:cubicBezTo>
                      <a:pt x="153" y="233"/>
                      <a:pt x="165" y="231"/>
                      <a:pt x="181" y="229"/>
                    </a:cubicBezTo>
                    <a:cubicBezTo>
                      <a:pt x="197" y="227"/>
                      <a:pt x="209" y="226"/>
                      <a:pt x="216" y="224"/>
                    </a:cubicBezTo>
                    <a:cubicBezTo>
                      <a:pt x="224" y="222"/>
                      <a:pt x="230" y="221"/>
                      <a:pt x="233" y="219"/>
                    </a:cubicBezTo>
                    <a:cubicBezTo>
                      <a:pt x="237" y="216"/>
                      <a:pt x="240" y="213"/>
                      <a:pt x="242" y="209"/>
                    </a:cubicBezTo>
                    <a:cubicBezTo>
                      <a:pt x="245" y="205"/>
                      <a:pt x="248" y="194"/>
                      <a:pt x="250" y="176"/>
                    </a:cubicBezTo>
                    <a:cubicBezTo>
                      <a:pt x="241" y="175"/>
                      <a:pt x="230" y="172"/>
                      <a:pt x="218" y="167"/>
                    </a:cubicBezTo>
                    <a:cubicBezTo>
                      <a:pt x="218" y="177"/>
                      <a:pt x="218" y="177"/>
                      <a:pt x="218" y="177"/>
                    </a:cubicBezTo>
                    <a:cubicBezTo>
                      <a:pt x="218" y="183"/>
                      <a:pt x="217" y="188"/>
                      <a:pt x="214" y="191"/>
                    </a:cubicBezTo>
                    <a:cubicBezTo>
                      <a:pt x="211" y="194"/>
                      <a:pt x="207" y="196"/>
                      <a:pt x="202" y="197"/>
                    </a:cubicBezTo>
                    <a:cubicBezTo>
                      <a:pt x="197" y="199"/>
                      <a:pt x="189" y="200"/>
                      <a:pt x="177" y="201"/>
                    </a:cubicBezTo>
                    <a:cubicBezTo>
                      <a:pt x="150" y="205"/>
                      <a:pt x="150" y="205"/>
                      <a:pt x="150" y="205"/>
                    </a:cubicBezTo>
                    <a:cubicBezTo>
                      <a:pt x="144" y="206"/>
                      <a:pt x="140" y="205"/>
                      <a:pt x="138" y="204"/>
                    </a:cubicBezTo>
                    <a:cubicBezTo>
                      <a:pt x="137" y="202"/>
                      <a:pt x="136" y="200"/>
                      <a:pt x="135" y="198"/>
                    </a:cubicBezTo>
                    <a:cubicBezTo>
                      <a:pt x="131" y="172"/>
                      <a:pt x="131" y="172"/>
                      <a:pt x="131" y="172"/>
                    </a:cubicBezTo>
                    <a:cubicBezTo>
                      <a:pt x="185" y="163"/>
                      <a:pt x="185" y="163"/>
                      <a:pt x="185" y="163"/>
                    </a:cubicBezTo>
                    <a:cubicBezTo>
                      <a:pt x="186" y="168"/>
                      <a:pt x="186" y="168"/>
                      <a:pt x="186" y="168"/>
                    </a:cubicBezTo>
                    <a:cubicBezTo>
                      <a:pt x="217" y="163"/>
                      <a:pt x="217" y="163"/>
                      <a:pt x="217" y="163"/>
                    </a:cubicBezTo>
                    <a:cubicBezTo>
                      <a:pt x="213" y="139"/>
                      <a:pt x="213" y="139"/>
                      <a:pt x="213" y="139"/>
                    </a:cubicBezTo>
                    <a:cubicBezTo>
                      <a:pt x="198" y="41"/>
                      <a:pt x="198" y="41"/>
                      <a:pt x="198" y="41"/>
                    </a:cubicBezTo>
                    <a:cubicBezTo>
                      <a:pt x="195" y="19"/>
                      <a:pt x="195" y="19"/>
                      <a:pt x="195" y="19"/>
                    </a:cubicBezTo>
                    <a:cubicBezTo>
                      <a:pt x="175" y="23"/>
                      <a:pt x="175" y="23"/>
                      <a:pt x="175" y="23"/>
                    </a:cubicBezTo>
                    <a:cubicBezTo>
                      <a:pt x="109" y="33"/>
                      <a:pt x="109" y="33"/>
                      <a:pt x="109" y="33"/>
                    </a:cubicBezTo>
                    <a:cubicBezTo>
                      <a:pt x="107" y="19"/>
                      <a:pt x="107" y="19"/>
                      <a:pt x="107" y="19"/>
                    </a:cubicBezTo>
                    <a:cubicBezTo>
                      <a:pt x="105" y="0"/>
                      <a:pt x="105" y="0"/>
                      <a:pt x="105" y="0"/>
                    </a:cubicBezTo>
                    <a:cubicBezTo>
                      <a:pt x="73" y="5"/>
                      <a:pt x="73" y="5"/>
                      <a:pt x="73" y="5"/>
                    </a:cubicBezTo>
                    <a:cubicBezTo>
                      <a:pt x="77" y="24"/>
                      <a:pt x="77" y="24"/>
                      <a:pt x="77" y="24"/>
                    </a:cubicBezTo>
                    <a:cubicBezTo>
                      <a:pt x="79" y="38"/>
                      <a:pt x="79" y="38"/>
                      <a:pt x="79" y="38"/>
                    </a:cubicBezTo>
                    <a:cubicBezTo>
                      <a:pt x="24" y="47"/>
                      <a:pt x="24" y="47"/>
                      <a:pt x="24" y="47"/>
                    </a:cubicBezTo>
                    <a:cubicBezTo>
                      <a:pt x="0" y="50"/>
                      <a:pt x="0" y="50"/>
                      <a:pt x="0" y="50"/>
                    </a:cubicBezTo>
                    <a:lnTo>
                      <a:pt x="4" y="71"/>
                    </a:lnTo>
                    <a:close/>
                    <a:moveTo>
                      <a:pt x="45" y="129"/>
                    </a:moveTo>
                    <a:cubicBezTo>
                      <a:pt x="92" y="121"/>
                      <a:pt x="92" y="121"/>
                      <a:pt x="92" y="121"/>
                    </a:cubicBezTo>
                    <a:cubicBezTo>
                      <a:pt x="97" y="149"/>
                      <a:pt x="97" y="149"/>
                      <a:pt x="97" y="149"/>
                    </a:cubicBezTo>
                    <a:cubicBezTo>
                      <a:pt x="49" y="157"/>
                      <a:pt x="49" y="157"/>
                      <a:pt x="49" y="157"/>
                    </a:cubicBezTo>
                    <a:lnTo>
                      <a:pt x="45" y="129"/>
                    </a:lnTo>
                    <a:close/>
                    <a:moveTo>
                      <a:pt x="114" y="61"/>
                    </a:moveTo>
                    <a:cubicBezTo>
                      <a:pt x="168" y="53"/>
                      <a:pt x="168" y="53"/>
                      <a:pt x="168" y="53"/>
                    </a:cubicBezTo>
                    <a:cubicBezTo>
                      <a:pt x="172" y="82"/>
                      <a:pt x="172" y="82"/>
                      <a:pt x="172" y="82"/>
                    </a:cubicBezTo>
                    <a:cubicBezTo>
                      <a:pt x="118" y="90"/>
                      <a:pt x="118" y="90"/>
                      <a:pt x="118" y="90"/>
                    </a:cubicBezTo>
                    <a:lnTo>
                      <a:pt x="114" y="61"/>
                    </a:lnTo>
                    <a:close/>
                    <a:moveTo>
                      <a:pt x="122" y="116"/>
                    </a:moveTo>
                    <a:cubicBezTo>
                      <a:pt x="177" y="108"/>
                      <a:pt x="177" y="108"/>
                      <a:pt x="177" y="108"/>
                    </a:cubicBezTo>
                    <a:cubicBezTo>
                      <a:pt x="181" y="136"/>
                      <a:pt x="181" y="136"/>
                      <a:pt x="181" y="136"/>
                    </a:cubicBezTo>
                    <a:cubicBezTo>
                      <a:pt x="127" y="145"/>
                      <a:pt x="127" y="145"/>
                      <a:pt x="127" y="145"/>
                    </a:cubicBezTo>
                    <a:lnTo>
                      <a:pt x="122"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8" name="Freeform 8"/>
              <p:cNvSpPr>
                <a:spLocks noEditPoints="1"/>
              </p:cNvSpPr>
              <p:nvPr/>
            </p:nvSpPr>
            <p:spPr bwMode="auto">
              <a:xfrm>
                <a:off x="3587214" y="542618"/>
                <a:ext cx="73004" cy="75130"/>
              </a:xfrm>
              <a:custGeom>
                <a:avLst/>
                <a:gdLst>
                  <a:gd name="T0" fmla="*/ 62 w 241"/>
                  <a:gd name="T1" fmla="*/ 84 h 247"/>
                  <a:gd name="T2" fmla="*/ 60 w 241"/>
                  <a:gd name="T3" fmla="*/ 135 h 247"/>
                  <a:gd name="T4" fmla="*/ 57 w 241"/>
                  <a:gd name="T5" fmla="*/ 74 h 247"/>
                  <a:gd name="T6" fmla="*/ 38 w 241"/>
                  <a:gd name="T7" fmla="*/ 184 h 247"/>
                  <a:gd name="T8" fmla="*/ 53 w 241"/>
                  <a:gd name="T9" fmla="*/ 170 h 247"/>
                  <a:gd name="T10" fmla="*/ 79 w 241"/>
                  <a:gd name="T11" fmla="*/ 158 h 247"/>
                  <a:gd name="T12" fmla="*/ 89 w 241"/>
                  <a:gd name="T13" fmla="*/ 155 h 247"/>
                  <a:gd name="T14" fmla="*/ 97 w 241"/>
                  <a:gd name="T15" fmla="*/ 161 h 247"/>
                  <a:gd name="T16" fmla="*/ 105 w 241"/>
                  <a:gd name="T17" fmla="*/ 115 h 247"/>
                  <a:gd name="T18" fmla="*/ 118 w 241"/>
                  <a:gd name="T19" fmla="*/ 88 h 247"/>
                  <a:gd name="T20" fmla="*/ 137 w 241"/>
                  <a:gd name="T21" fmla="*/ 129 h 247"/>
                  <a:gd name="T22" fmla="*/ 116 w 241"/>
                  <a:gd name="T23" fmla="*/ 159 h 247"/>
                  <a:gd name="T24" fmla="*/ 107 w 241"/>
                  <a:gd name="T25" fmla="*/ 192 h 247"/>
                  <a:gd name="T26" fmla="*/ 128 w 241"/>
                  <a:gd name="T27" fmla="*/ 189 h 247"/>
                  <a:gd name="T28" fmla="*/ 154 w 241"/>
                  <a:gd name="T29" fmla="*/ 178 h 247"/>
                  <a:gd name="T30" fmla="*/ 184 w 241"/>
                  <a:gd name="T31" fmla="*/ 174 h 247"/>
                  <a:gd name="T32" fmla="*/ 168 w 241"/>
                  <a:gd name="T33" fmla="*/ 131 h 247"/>
                  <a:gd name="T34" fmla="*/ 183 w 241"/>
                  <a:gd name="T35" fmla="*/ 93 h 247"/>
                  <a:gd name="T36" fmla="*/ 191 w 241"/>
                  <a:gd name="T37" fmla="*/ 72 h 247"/>
                  <a:gd name="T38" fmla="*/ 159 w 241"/>
                  <a:gd name="T39" fmla="*/ 70 h 247"/>
                  <a:gd name="T40" fmla="*/ 143 w 241"/>
                  <a:gd name="T41" fmla="*/ 76 h 247"/>
                  <a:gd name="T42" fmla="*/ 119 w 241"/>
                  <a:gd name="T43" fmla="*/ 86 h 247"/>
                  <a:gd name="T44" fmla="*/ 126 w 241"/>
                  <a:gd name="T45" fmla="*/ 68 h 247"/>
                  <a:gd name="T46" fmla="*/ 100 w 241"/>
                  <a:gd name="T47" fmla="*/ 47 h 247"/>
                  <a:gd name="T48" fmla="*/ 95 w 241"/>
                  <a:gd name="T49" fmla="*/ 69 h 247"/>
                  <a:gd name="T50" fmla="*/ 81 w 241"/>
                  <a:gd name="T51" fmla="*/ 60 h 247"/>
                  <a:gd name="T52" fmla="*/ 58 w 241"/>
                  <a:gd name="T53" fmla="*/ 69 h 247"/>
                  <a:gd name="T54" fmla="*/ 205 w 241"/>
                  <a:gd name="T55" fmla="*/ 60 h 247"/>
                  <a:gd name="T56" fmla="*/ 176 w 241"/>
                  <a:gd name="T57" fmla="*/ 212 h 247"/>
                  <a:gd name="T58" fmla="*/ 149 w 241"/>
                  <a:gd name="T59" fmla="*/ 208 h 247"/>
                  <a:gd name="T60" fmla="*/ 154 w 241"/>
                  <a:gd name="T61" fmla="*/ 235 h 247"/>
                  <a:gd name="T62" fmla="*/ 189 w 241"/>
                  <a:gd name="T63" fmla="*/ 245 h 247"/>
                  <a:gd name="T64" fmla="*/ 208 w 241"/>
                  <a:gd name="T65" fmla="*/ 223 h 247"/>
                  <a:gd name="T66" fmla="*/ 241 w 241"/>
                  <a:gd name="T67" fmla="*/ 36 h 247"/>
                  <a:gd name="T68" fmla="*/ 67 w 241"/>
                  <a:gd name="T69" fmla="*/ 7 h 247"/>
                  <a:gd name="T70" fmla="*/ 32 w 241"/>
                  <a:gd name="T71" fmla="*/ 31 h 247"/>
                  <a:gd name="T72" fmla="*/ 0 w 241"/>
                  <a:gd name="T73" fmla="*/ 21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1" h="247">
                    <a:moveTo>
                      <a:pt x="57" y="74"/>
                    </a:moveTo>
                    <a:cubicBezTo>
                      <a:pt x="62" y="84"/>
                      <a:pt x="62" y="84"/>
                      <a:pt x="62" y="84"/>
                    </a:cubicBezTo>
                    <a:cubicBezTo>
                      <a:pt x="63" y="87"/>
                      <a:pt x="67" y="96"/>
                      <a:pt x="74" y="113"/>
                    </a:cubicBezTo>
                    <a:cubicBezTo>
                      <a:pt x="69" y="123"/>
                      <a:pt x="65" y="130"/>
                      <a:pt x="60" y="135"/>
                    </a:cubicBezTo>
                    <a:cubicBezTo>
                      <a:pt x="56" y="140"/>
                      <a:pt x="50" y="145"/>
                      <a:pt x="43" y="150"/>
                    </a:cubicBezTo>
                    <a:lnTo>
                      <a:pt x="57" y="74"/>
                    </a:lnTo>
                    <a:close/>
                    <a:moveTo>
                      <a:pt x="32" y="217"/>
                    </a:moveTo>
                    <a:cubicBezTo>
                      <a:pt x="38" y="184"/>
                      <a:pt x="38" y="184"/>
                      <a:pt x="38" y="184"/>
                    </a:cubicBezTo>
                    <a:cubicBezTo>
                      <a:pt x="43" y="154"/>
                      <a:pt x="43" y="154"/>
                      <a:pt x="43" y="154"/>
                    </a:cubicBezTo>
                    <a:cubicBezTo>
                      <a:pt x="48" y="161"/>
                      <a:pt x="52" y="167"/>
                      <a:pt x="53" y="170"/>
                    </a:cubicBezTo>
                    <a:cubicBezTo>
                      <a:pt x="55" y="173"/>
                      <a:pt x="57" y="176"/>
                      <a:pt x="58" y="179"/>
                    </a:cubicBezTo>
                    <a:cubicBezTo>
                      <a:pt x="69" y="168"/>
                      <a:pt x="76" y="161"/>
                      <a:pt x="79" y="158"/>
                    </a:cubicBezTo>
                    <a:cubicBezTo>
                      <a:pt x="82" y="154"/>
                      <a:pt x="85" y="151"/>
                      <a:pt x="87" y="148"/>
                    </a:cubicBezTo>
                    <a:cubicBezTo>
                      <a:pt x="89" y="155"/>
                      <a:pt x="89" y="155"/>
                      <a:pt x="89" y="155"/>
                    </a:cubicBezTo>
                    <a:cubicBezTo>
                      <a:pt x="89" y="156"/>
                      <a:pt x="90" y="160"/>
                      <a:pt x="90" y="166"/>
                    </a:cubicBezTo>
                    <a:cubicBezTo>
                      <a:pt x="97" y="161"/>
                      <a:pt x="97" y="161"/>
                      <a:pt x="97" y="161"/>
                    </a:cubicBezTo>
                    <a:cubicBezTo>
                      <a:pt x="101" y="159"/>
                      <a:pt x="108" y="156"/>
                      <a:pt x="118" y="152"/>
                    </a:cubicBezTo>
                    <a:cubicBezTo>
                      <a:pt x="114" y="139"/>
                      <a:pt x="110" y="127"/>
                      <a:pt x="105" y="115"/>
                    </a:cubicBezTo>
                    <a:cubicBezTo>
                      <a:pt x="110" y="107"/>
                      <a:pt x="110" y="107"/>
                      <a:pt x="110" y="107"/>
                    </a:cubicBezTo>
                    <a:cubicBezTo>
                      <a:pt x="111" y="104"/>
                      <a:pt x="114" y="98"/>
                      <a:pt x="118" y="88"/>
                    </a:cubicBezTo>
                    <a:cubicBezTo>
                      <a:pt x="124" y="99"/>
                      <a:pt x="128" y="106"/>
                      <a:pt x="130" y="109"/>
                    </a:cubicBezTo>
                    <a:cubicBezTo>
                      <a:pt x="131" y="112"/>
                      <a:pt x="133" y="119"/>
                      <a:pt x="137" y="129"/>
                    </a:cubicBezTo>
                    <a:cubicBezTo>
                      <a:pt x="131" y="139"/>
                      <a:pt x="131" y="139"/>
                      <a:pt x="131" y="139"/>
                    </a:cubicBezTo>
                    <a:cubicBezTo>
                      <a:pt x="127" y="146"/>
                      <a:pt x="122" y="152"/>
                      <a:pt x="116" y="159"/>
                    </a:cubicBezTo>
                    <a:cubicBezTo>
                      <a:pt x="110" y="166"/>
                      <a:pt x="102" y="172"/>
                      <a:pt x="92" y="179"/>
                    </a:cubicBezTo>
                    <a:cubicBezTo>
                      <a:pt x="100" y="184"/>
                      <a:pt x="105" y="189"/>
                      <a:pt x="107" y="192"/>
                    </a:cubicBezTo>
                    <a:cubicBezTo>
                      <a:pt x="110" y="194"/>
                      <a:pt x="112" y="197"/>
                      <a:pt x="115" y="200"/>
                    </a:cubicBezTo>
                    <a:cubicBezTo>
                      <a:pt x="120" y="196"/>
                      <a:pt x="125" y="192"/>
                      <a:pt x="128" y="189"/>
                    </a:cubicBezTo>
                    <a:cubicBezTo>
                      <a:pt x="132" y="185"/>
                      <a:pt x="139" y="177"/>
                      <a:pt x="150" y="163"/>
                    </a:cubicBezTo>
                    <a:cubicBezTo>
                      <a:pt x="154" y="178"/>
                      <a:pt x="154" y="178"/>
                      <a:pt x="154" y="178"/>
                    </a:cubicBezTo>
                    <a:cubicBezTo>
                      <a:pt x="155" y="179"/>
                      <a:pt x="156" y="184"/>
                      <a:pt x="157" y="191"/>
                    </a:cubicBezTo>
                    <a:cubicBezTo>
                      <a:pt x="167" y="184"/>
                      <a:pt x="176" y="178"/>
                      <a:pt x="184" y="174"/>
                    </a:cubicBezTo>
                    <a:cubicBezTo>
                      <a:pt x="181" y="165"/>
                      <a:pt x="181" y="165"/>
                      <a:pt x="181" y="165"/>
                    </a:cubicBezTo>
                    <a:cubicBezTo>
                      <a:pt x="181" y="165"/>
                      <a:pt x="177" y="153"/>
                      <a:pt x="168" y="131"/>
                    </a:cubicBezTo>
                    <a:cubicBezTo>
                      <a:pt x="175" y="116"/>
                      <a:pt x="175" y="116"/>
                      <a:pt x="175" y="116"/>
                    </a:cubicBezTo>
                    <a:cubicBezTo>
                      <a:pt x="177" y="110"/>
                      <a:pt x="180" y="103"/>
                      <a:pt x="183" y="93"/>
                    </a:cubicBezTo>
                    <a:cubicBezTo>
                      <a:pt x="188" y="79"/>
                      <a:pt x="188" y="79"/>
                      <a:pt x="188" y="79"/>
                    </a:cubicBezTo>
                    <a:cubicBezTo>
                      <a:pt x="189" y="77"/>
                      <a:pt x="189" y="75"/>
                      <a:pt x="191" y="72"/>
                    </a:cubicBezTo>
                    <a:cubicBezTo>
                      <a:pt x="181" y="69"/>
                      <a:pt x="171" y="66"/>
                      <a:pt x="160" y="62"/>
                    </a:cubicBezTo>
                    <a:cubicBezTo>
                      <a:pt x="159" y="70"/>
                      <a:pt x="159" y="70"/>
                      <a:pt x="159" y="70"/>
                    </a:cubicBezTo>
                    <a:cubicBezTo>
                      <a:pt x="158" y="74"/>
                      <a:pt x="156" y="82"/>
                      <a:pt x="152" y="94"/>
                    </a:cubicBezTo>
                    <a:cubicBezTo>
                      <a:pt x="149" y="87"/>
                      <a:pt x="146" y="81"/>
                      <a:pt x="143" y="76"/>
                    </a:cubicBezTo>
                    <a:cubicBezTo>
                      <a:pt x="137" y="80"/>
                      <a:pt x="137" y="80"/>
                      <a:pt x="137" y="80"/>
                    </a:cubicBezTo>
                    <a:cubicBezTo>
                      <a:pt x="133" y="82"/>
                      <a:pt x="127" y="84"/>
                      <a:pt x="119" y="86"/>
                    </a:cubicBezTo>
                    <a:cubicBezTo>
                      <a:pt x="124" y="74"/>
                      <a:pt x="124" y="74"/>
                      <a:pt x="124" y="74"/>
                    </a:cubicBezTo>
                    <a:cubicBezTo>
                      <a:pt x="124" y="74"/>
                      <a:pt x="125" y="72"/>
                      <a:pt x="126" y="68"/>
                    </a:cubicBezTo>
                    <a:cubicBezTo>
                      <a:pt x="127" y="64"/>
                      <a:pt x="128" y="61"/>
                      <a:pt x="129" y="58"/>
                    </a:cubicBezTo>
                    <a:cubicBezTo>
                      <a:pt x="118" y="55"/>
                      <a:pt x="108" y="51"/>
                      <a:pt x="100" y="47"/>
                    </a:cubicBezTo>
                    <a:cubicBezTo>
                      <a:pt x="98" y="58"/>
                      <a:pt x="98" y="58"/>
                      <a:pt x="98" y="58"/>
                    </a:cubicBezTo>
                    <a:cubicBezTo>
                      <a:pt x="97" y="62"/>
                      <a:pt x="96" y="66"/>
                      <a:pt x="95" y="69"/>
                    </a:cubicBezTo>
                    <a:cubicBezTo>
                      <a:pt x="94" y="73"/>
                      <a:pt x="92" y="77"/>
                      <a:pt x="90" y="81"/>
                    </a:cubicBezTo>
                    <a:cubicBezTo>
                      <a:pt x="87" y="73"/>
                      <a:pt x="83" y="66"/>
                      <a:pt x="81" y="60"/>
                    </a:cubicBezTo>
                    <a:cubicBezTo>
                      <a:pt x="73" y="64"/>
                      <a:pt x="68" y="66"/>
                      <a:pt x="66" y="67"/>
                    </a:cubicBezTo>
                    <a:cubicBezTo>
                      <a:pt x="63" y="68"/>
                      <a:pt x="60" y="69"/>
                      <a:pt x="58" y="69"/>
                    </a:cubicBezTo>
                    <a:cubicBezTo>
                      <a:pt x="64" y="35"/>
                      <a:pt x="64" y="35"/>
                      <a:pt x="64" y="35"/>
                    </a:cubicBezTo>
                    <a:cubicBezTo>
                      <a:pt x="205" y="60"/>
                      <a:pt x="205" y="60"/>
                      <a:pt x="205" y="60"/>
                    </a:cubicBezTo>
                    <a:cubicBezTo>
                      <a:pt x="179" y="206"/>
                      <a:pt x="179" y="206"/>
                      <a:pt x="179" y="206"/>
                    </a:cubicBezTo>
                    <a:cubicBezTo>
                      <a:pt x="179" y="209"/>
                      <a:pt x="178" y="210"/>
                      <a:pt x="176" y="212"/>
                    </a:cubicBezTo>
                    <a:cubicBezTo>
                      <a:pt x="175" y="214"/>
                      <a:pt x="171" y="214"/>
                      <a:pt x="165" y="212"/>
                    </a:cubicBezTo>
                    <a:cubicBezTo>
                      <a:pt x="160" y="211"/>
                      <a:pt x="154" y="210"/>
                      <a:pt x="149" y="208"/>
                    </a:cubicBezTo>
                    <a:cubicBezTo>
                      <a:pt x="151" y="217"/>
                      <a:pt x="151" y="217"/>
                      <a:pt x="151" y="217"/>
                    </a:cubicBezTo>
                    <a:cubicBezTo>
                      <a:pt x="153" y="225"/>
                      <a:pt x="154" y="231"/>
                      <a:pt x="154" y="235"/>
                    </a:cubicBezTo>
                    <a:cubicBezTo>
                      <a:pt x="154" y="239"/>
                      <a:pt x="153" y="242"/>
                      <a:pt x="153" y="245"/>
                    </a:cubicBezTo>
                    <a:cubicBezTo>
                      <a:pt x="169" y="246"/>
                      <a:pt x="181" y="247"/>
                      <a:pt x="189" y="245"/>
                    </a:cubicBezTo>
                    <a:cubicBezTo>
                      <a:pt x="196" y="244"/>
                      <a:pt x="201" y="241"/>
                      <a:pt x="203" y="237"/>
                    </a:cubicBezTo>
                    <a:cubicBezTo>
                      <a:pt x="205" y="233"/>
                      <a:pt x="207" y="228"/>
                      <a:pt x="208" y="223"/>
                    </a:cubicBezTo>
                    <a:cubicBezTo>
                      <a:pt x="235" y="66"/>
                      <a:pt x="235" y="66"/>
                      <a:pt x="235" y="66"/>
                    </a:cubicBezTo>
                    <a:cubicBezTo>
                      <a:pt x="241" y="36"/>
                      <a:pt x="241" y="36"/>
                      <a:pt x="241" y="36"/>
                    </a:cubicBezTo>
                    <a:cubicBezTo>
                      <a:pt x="211" y="32"/>
                      <a:pt x="211" y="32"/>
                      <a:pt x="211" y="32"/>
                    </a:cubicBezTo>
                    <a:cubicBezTo>
                      <a:pt x="67" y="7"/>
                      <a:pt x="67" y="7"/>
                      <a:pt x="67" y="7"/>
                    </a:cubicBezTo>
                    <a:cubicBezTo>
                      <a:pt x="37" y="0"/>
                      <a:pt x="37" y="0"/>
                      <a:pt x="37" y="0"/>
                    </a:cubicBezTo>
                    <a:cubicBezTo>
                      <a:pt x="32" y="31"/>
                      <a:pt x="32" y="31"/>
                      <a:pt x="32" y="31"/>
                    </a:cubicBezTo>
                    <a:cubicBezTo>
                      <a:pt x="6" y="179"/>
                      <a:pt x="6" y="179"/>
                      <a:pt x="6" y="179"/>
                    </a:cubicBezTo>
                    <a:cubicBezTo>
                      <a:pt x="0" y="211"/>
                      <a:pt x="0" y="211"/>
                      <a:pt x="0" y="211"/>
                    </a:cubicBezTo>
                    <a:lnTo>
                      <a:pt x="32"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9" name="Freeform 9"/>
              <p:cNvSpPr>
                <a:spLocks noEditPoints="1"/>
              </p:cNvSpPr>
              <p:nvPr/>
            </p:nvSpPr>
            <p:spPr bwMode="auto">
              <a:xfrm>
                <a:off x="3693530" y="580892"/>
                <a:ext cx="71587" cy="77257"/>
              </a:xfrm>
              <a:custGeom>
                <a:avLst/>
                <a:gdLst>
                  <a:gd name="T0" fmla="*/ 30 w 237"/>
                  <a:gd name="T1" fmla="*/ 80 h 253"/>
                  <a:gd name="T2" fmla="*/ 24 w 237"/>
                  <a:gd name="T3" fmla="*/ 52 h 253"/>
                  <a:gd name="T4" fmla="*/ 21 w 237"/>
                  <a:gd name="T5" fmla="*/ 44 h 253"/>
                  <a:gd name="T6" fmla="*/ 59 w 237"/>
                  <a:gd name="T7" fmla="*/ 41 h 253"/>
                  <a:gd name="T8" fmla="*/ 99 w 237"/>
                  <a:gd name="T9" fmla="*/ 27 h 253"/>
                  <a:gd name="T10" fmla="*/ 133 w 237"/>
                  <a:gd name="T11" fmla="*/ 5 h 253"/>
                  <a:gd name="T12" fmla="*/ 139 w 237"/>
                  <a:gd name="T13" fmla="*/ 0 h 253"/>
                  <a:gd name="T14" fmla="*/ 160 w 237"/>
                  <a:gd name="T15" fmla="*/ 28 h 253"/>
                  <a:gd name="T16" fmla="*/ 119 w 237"/>
                  <a:gd name="T17" fmla="*/ 51 h 253"/>
                  <a:gd name="T18" fmla="*/ 77 w 237"/>
                  <a:gd name="T19" fmla="*/ 68 h 253"/>
                  <a:gd name="T20" fmla="*/ 30 w 237"/>
                  <a:gd name="T21" fmla="*/ 80 h 253"/>
                  <a:gd name="T22" fmla="*/ 26 w 237"/>
                  <a:gd name="T23" fmla="*/ 133 h 253"/>
                  <a:gd name="T24" fmla="*/ 47 w 237"/>
                  <a:gd name="T25" fmla="*/ 127 h 253"/>
                  <a:gd name="T26" fmla="*/ 73 w 237"/>
                  <a:gd name="T27" fmla="*/ 116 h 253"/>
                  <a:gd name="T28" fmla="*/ 101 w 237"/>
                  <a:gd name="T29" fmla="*/ 101 h 253"/>
                  <a:gd name="T30" fmla="*/ 118 w 237"/>
                  <a:gd name="T31" fmla="*/ 88 h 253"/>
                  <a:gd name="T32" fmla="*/ 123 w 237"/>
                  <a:gd name="T33" fmla="*/ 83 h 253"/>
                  <a:gd name="T34" fmla="*/ 143 w 237"/>
                  <a:gd name="T35" fmla="*/ 116 h 253"/>
                  <a:gd name="T36" fmla="*/ 132 w 237"/>
                  <a:gd name="T37" fmla="*/ 122 h 253"/>
                  <a:gd name="T38" fmla="*/ 112 w 237"/>
                  <a:gd name="T39" fmla="*/ 131 h 253"/>
                  <a:gd name="T40" fmla="*/ 83 w 237"/>
                  <a:gd name="T41" fmla="*/ 144 h 253"/>
                  <a:gd name="T42" fmla="*/ 48 w 237"/>
                  <a:gd name="T43" fmla="*/ 155 h 253"/>
                  <a:gd name="T44" fmla="*/ 133 w 237"/>
                  <a:gd name="T45" fmla="*/ 197 h 253"/>
                  <a:gd name="T46" fmla="*/ 130 w 237"/>
                  <a:gd name="T47" fmla="*/ 171 h 253"/>
                  <a:gd name="T48" fmla="*/ 127 w 237"/>
                  <a:gd name="T49" fmla="*/ 155 h 253"/>
                  <a:gd name="T50" fmla="*/ 152 w 237"/>
                  <a:gd name="T51" fmla="*/ 156 h 253"/>
                  <a:gd name="T52" fmla="*/ 159 w 237"/>
                  <a:gd name="T53" fmla="*/ 155 h 253"/>
                  <a:gd name="T54" fmla="*/ 171 w 237"/>
                  <a:gd name="T55" fmla="*/ 247 h 253"/>
                  <a:gd name="T56" fmla="*/ 143 w 237"/>
                  <a:gd name="T57" fmla="*/ 251 h 253"/>
                  <a:gd name="T58" fmla="*/ 134 w 237"/>
                  <a:gd name="T59" fmla="*/ 253 h 253"/>
                  <a:gd name="T60" fmla="*/ 135 w 237"/>
                  <a:gd name="T61" fmla="*/ 243 h 253"/>
                  <a:gd name="T62" fmla="*/ 134 w 237"/>
                  <a:gd name="T63" fmla="*/ 226 h 253"/>
                  <a:gd name="T64" fmla="*/ 72 w 237"/>
                  <a:gd name="T65" fmla="*/ 198 h 253"/>
                  <a:gd name="T66" fmla="*/ 22 w 237"/>
                  <a:gd name="T67" fmla="*/ 177 h 253"/>
                  <a:gd name="T68" fmla="*/ 0 w 237"/>
                  <a:gd name="T69" fmla="*/ 170 h 253"/>
                  <a:gd name="T70" fmla="*/ 3 w 237"/>
                  <a:gd name="T71" fmla="*/ 144 h 253"/>
                  <a:gd name="T72" fmla="*/ 3 w 237"/>
                  <a:gd name="T73" fmla="*/ 135 h 253"/>
                  <a:gd name="T74" fmla="*/ 26 w 237"/>
                  <a:gd name="T75" fmla="*/ 133 h 253"/>
                  <a:gd name="T76" fmla="*/ 188 w 237"/>
                  <a:gd name="T77" fmla="*/ 22 h 253"/>
                  <a:gd name="T78" fmla="*/ 217 w 237"/>
                  <a:gd name="T79" fmla="*/ 39 h 253"/>
                  <a:gd name="T80" fmla="*/ 212 w 237"/>
                  <a:gd name="T81" fmla="*/ 47 h 253"/>
                  <a:gd name="T82" fmla="*/ 208 w 237"/>
                  <a:gd name="T83" fmla="*/ 57 h 253"/>
                  <a:gd name="T84" fmla="*/ 204 w 237"/>
                  <a:gd name="T85" fmla="*/ 80 h 253"/>
                  <a:gd name="T86" fmla="*/ 206 w 237"/>
                  <a:gd name="T87" fmla="*/ 110 h 253"/>
                  <a:gd name="T88" fmla="*/ 215 w 237"/>
                  <a:gd name="T89" fmla="*/ 132 h 253"/>
                  <a:gd name="T90" fmla="*/ 222 w 237"/>
                  <a:gd name="T91" fmla="*/ 144 h 253"/>
                  <a:gd name="T92" fmla="*/ 237 w 237"/>
                  <a:gd name="T93" fmla="*/ 159 h 253"/>
                  <a:gd name="T94" fmla="*/ 227 w 237"/>
                  <a:gd name="T95" fmla="*/ 163 h 253"/>
                  <a:gd name="T96" fmla="*/ 204 w 237"/>
                  <a:gd name="T97" fmla="*/ 178 h 253"/>
                  <a:gd name="T98" fmla="*/ 183 w 237"/>
                  <a:gd name="T99" fmla="*/ 141 h 253"/>
                  <a:gd name="T100" fmla="*/ 173 w 237"/>
                  <a:gd name="T101" fmla="*/ 106 h 253"/>
                  <a:gd name="T102" fmla="*/ 173 w 237"/>
                  <a:gd name="T103" fmla="*/ 75 h 253"/>
                  <a:gd name="T104" fmla="*/ 177 w 237"/>
                  <a:gd name="T105" fmla="*/ 51 h 253"/>
                  <a:gd name="T106" fmla="*/ 188 w 237"/>
                  <a:gd name="T107" fmla="*/ 2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7" h="253">
                    <a:moveTo>
                      <a:pt x="30" y="80"/>
                    </a:moveTo>
                    <a:cubicBezTo>
                      <a:pt x="28" y="67"/>
                      <a:pt x="26" y="57"/>
                      <a:pt x="24" y="52"/>
                    </a:cubicBezTo>
                    <a:cubicBezTo>
                      <a:pt x="21" y="44"/>
                      <a:pt x="21" y="44"/>
                      <a:pt x="21" y="44"/>
                    </a:cubicBezTo>
                    <a:cubicBezTo>
                      <a:pt x="32" y="46"/>
                      <a:pt x="44" y="45"/>
                      <a:pt x="59" y="41"/>
                    </a:cubicBezTo>
                    <a:cubicBezTo>
                      <a:pt x="73" y="37"/>
                      <a:pt x="86" y="32"/>
                      <a:pt x="99" y="27"/>
                    </a:cubicBezTo>
                    <a:cubicBezTo>
                      <a:pt x="112" y="20"/>
                      <a:pt x="123" y="13"/>
                      <a:pt x="133" y="5"/>
                    </a:cubicBezTo>
                    <a:cubicBezTo>
                      <a:pt x="139" y="0"/>
                      <a:pt x="139" y="0"/>
                      <a:pt x="139" y="0"/>
                    </a:cubicBezTo>
                    <a:cubicBezTo>
                      <a:pt x="145" y="10"/>
                      <a:pt x="152" y="19"/>
                      <a:pt x="160" y="28"/>
                    </a:cubicBezTo>
                    <a:cubicBezTo>
                      <a:pt x="144" y="37"/>
                      <a:pt x="130" y="45"/>
                      <a:pt x="119" y="51"/>
                    </a:cubicBezTo>
                    <a:cubicBezTo>
                      <a:pt x="108" y="57"/>
                      <a:pt x="94" y="63"/>
                      <a:pt x="77" y="68"/>
                    </a:cubicBezTo>
                    <a:cubicBezTo>
                      <a:pt x="59" y="73"/>
                      <a:pt x="44" y="77"/>
                      <a:pt x="30" y="80"/>
                    </a:cubicBezTo>
                    <a:close/>
                    <a:moveTo>
                      <a:pt x="26" y="133"/>
                    </a:moveTo>
                    <a:cubicBezTo>
                      <a:pt x="31" y="132"/>
                      <a:pt x="38" y="130"/>
                      <a:pt x="47" y="127"/>
                    </a:cubicBezTo>
                    <a:cubicBezTo>
                      <a:pt x="55" y="124"/>
                      <a:pt x="64" y="120"/>
                      <a:pt x="73" y="116"/>
                    </a:cubicBezTo>
                    <a:cubicBezTo>
                      <a:pt x="82" y="112"/>
                      <a:pt x="92" y="107"/>
                      <a:pt x="101" y="101"/>
                    </a:cubicBezTo>
                    <a:cubicBezTo>
                      <a:pt x="110" y="94"/>
                      <a:pt x="116" y="90"/>
                      <a:pt x="118" y="88"/>
                    </a:cubicBezTo>
                    <a:cubicBezTo>
                      <a:pt x="123" y="83"/>
                      <a:pt x="123" y="83"/>
                      <a:pt x="123" y="83"/>
                    </a:cubicBezTo>
                    <a:cubicBezTo>
                      <a:pt x="129" y="95"/>
                      <a:pt x="136" y="106"/>
                      <a:pt x="143" y="116"/>
                    </a:cubicBezTo>
                    <a:cubicBezTo>
                      <a:pt x="138" y="119"/>
                      <a:pt x="134" y="120"/>
                      <a:pt x="132" y="122"/>
                    </a:cubicBezTo>
                    <a:cubicBezTo>
                      <a:pt x="112" y="131"/>
                      <a:pt x="112" y="131"/>
                      <a:pt x="112" y="131"/>
                    </a:cubicBezTo>
                    <a:cubicBezTo>
                      <a:pt x="102" y="136"/>
                      <a:pt x="92" y="140"/>
                      <a:pt x="83" y="144"/>
                    </a:cubicBezTo>
                    <a:cubicBezTo>
                      <a:pt x="73" y="147"/>
                      <a:pt x="62" y="151"/>
                      <a:pt x="48" y="155"/>
                    </a:cubicBezTo>
                    <a:cubicBezTo>
                      <a:pt x="76" y="170"/>
                      <a:pt x="105" y="184"/>
                      <a:pt x="133" y="197"/>
                    </a:cubicBezTo>
                    <a:cubicBezTo>
                      <a:pt x="132" y="184"/>
                      <a:pt x="131" y="175"/>
                      <a:pt x="130" y="171"/>
                    </a:cubicBezTo>
                    <a:cubicBezTo>
                      <a:pt x="127" y="155"/>
                      <a:pt x="127" y="155"/>
                      <a:pt x="127" y="155"/>
                    </a:cubicBezTo>
                    <a:cubicBezTo>
                      <a:pt x="140" y="156"/>
                      <a:pt x="148" y="157"/>
                      <a:pt x="152" y="156"/>
                    </a:cubicBezTo>
                    <a:cubicBezTo>
                      <a:pt x="159" y="155"/>
                      <a:pt x="159" y="155"/>
                      <a:pt x="159" y="155"/>
                    </a:cubicBezTo>
                    <a:cubicBezTo>
                      <a:pt x="164" y="193"/>
                      <a:pt x="168" y="223"/>
                      <a:pt x="171" y="247"/>
                    </a:cubicBezTo>
                    <a:cubicBezTo>
                      <a:pt x="153" y="249"/>
                      <a:pt x="144" y="251"/>
                      <a:pt x="143" y="251"/>
                    </a:cubicBezTo>
                    <a:cubicBezTo>
                      <a:pt x="134" y="253"/>
                      <a:pt x="134" y="253"/>
                      <a:pt x="134" y="253"/>
                    </a:cubicBezTo>
                    <a:cubicBezTo>
                      <a:pt x="134" y="249"/>
                      <a:pt x="135" y="246"/>
                      <a:pt x="135" y="243"/>
                    </a:cubicBezTo>
                    <a:cubicBezTo>
                      <a:pt x="135" y="240"/>
                      <a:pt x="135" y="234"/>
                      <a:pt x="134" y="226"/>
                    </a:cubicBezTo>
                    <a:cubicBezTo>
                      <a:pt x="120" y="219"/>
                      <a:pt x="99" y="210"/>
                      <a:pt x="72" y="198"/>
                    </a:cubicBezTo>
                    <a:cubicBezTo>
                      <a:pt x="45" y="187"/>
                      <a:pt x="28" y="180"/>
                      <a:pt x="22" y="177"/>
                    </a:cubicBezTo>
                    <a:cubicBezTo>
                      <a:pt x="16" y="175"/>
                      <a:pt x="8" y="173"/>
                      <a:pt x="0" y="170"/>
                    </a:cubicBezTo>
                    <a:cubicBezTo>
                      <a:pt x="3" y="158"/>
                      <a:pt x="4" y="149"/>
                      <a:pt x="3" y="144"/>
                    </a:cubicBezTo>
                    <a:cubicBezTo>
                      <a:pt x="3" y="135"/>
                      <a:pt x="3" y="135"/>
                      <a:pt x="3" y="135"/>
                    </a:cubicBezTo>
                    <a:cubicBezTo>
                      <a:pt x="13" y="135"/>
                      <a:pt x="21" y="134"/>
                      <a:pt x="26" y="133"/>
                    </a:cubicBezTo>
                    <a:close/>
                    <a:moveTo>
                      <a:pt x="188" y="22"/>
                    </a:moveTo>
                    <a:cubicBezTo>
                      <a:pt x="196" y="28"/>
                      <a:pt x="206" y="34"/>
                      <a:pt x="217" y="39"/>
                    </a:cubicBezTo>
                    <a:cubicBezTo>
                      <a:pt x="215" y="42"/>
                      <a:pt x="214" y="45"/>
                      <a:pt x="212" y="47"/>
                    </a:cubicBezTo>
                    <a:cubicBezTo>
                      <a:pt x="211" y="50"/>
                      <a:pt x="209" y="53"/>
                      <a:pt x="208" y="57"/>
                    </a:cubicBezTo>
                    <a:cubicBezTo>
                      <a:pt x="206" y="61"/>
                      <a:pt x="205" y="69"/>
                      <a:pt x="204" y="80"/>
                    </a:cubicBezTo>
                    <a:cubicBezTo>
                      <a:pt x="202" y="91"/>
                      <a:pt x="203" y="101"/>
                      <a:pt x="206" y="110"/>
                    </a:cubicBezTo>
                    <a:cubicBezTo>
                      <a:pt x="209" y="120"/>
                      <a:pt x="212" y="127"/>
                      <a:pt x="215" y="132"/>
                    </a:cubicBezTo>
                    <a:cubicBezTo>
                      <a:pt x="217" y="137"/>
                      <a:pt x="220" y="141"/>
                      <a:pt x="222" y="144"/>
                    </a:cubicBezTo>
                    <a:cubicBezTo>
                      <a:pt x="225" y="147"/>
                      <a:pt x="229" y="152"/>
                      <a:pt x="237" y="159"/>
                    </a:cubicBezTo>
                    <a:cubicBezTo>
                      <a:pt x="233" y="160"/>
                      <a:pt x="230" y="162"/>
                      <a:pt x="227" y="163"/>
                    </a:cubicBezTo>
                    <a:cubicBezTo>
                      <a:pt x="224" y="165"/>
                      <a:pt x="216" y="170"/>
                      <a:pt x="204" y="178"/>
                    </a:cubicBezTo>
                    <a:cubicBezTo>
                      <a:pt x="195" y="166"/>
                      <a:pt x="188" y="154"/>
                      <a:pt x="183" y="141"/>
                    </a:cubicBezTo>
                    <a:cubicBezTo>
                      <a:pt x="178" y="128"/>
                      <a:pt x="174" y="116"/>
                      <a:pt x="173" y="106"/>
                    </a:cubicBezTo>
                    <a:cubicBezTo>
                      <a:pt x="172" y="95"/>
                      <a:pt x="172" y="85"/>
                      <a:pt x="173" y="75"/>
                    </a:cubicBezTo>
                    <a:cubicBezTo>
                      <a:pt x="175" y="65"/>
                      <a:pt x="176" y="57"/>
                      <a:pt x="177" y="51"/>
                    </a:cubicBezTo>
                    <a:cubicBezTo>
                      <a:pt x="179" y="45"/>
                      <a:pt x="182" y="35"/>
                      <a:pt x="188"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0" name="Freeform 10"/>
              <p:cNvSpPr>
                <a:spLocks noEditPoints="1"/>
              </p:cNvSpPr>
              <p:nvPr/>
            </p:nvSpPr>
            <p:spPr bwMode="auto">
              <a:xfrm>
                <a:off x="3783545" y="639721"/>
                <a:ext cx="82927" cy="89306"/>
              </a:xfrm>
              <a:custGeom>
                <a:avLst/>
                <a:gdLst>
                  <a:gd name="T0" fmla="*/ 42 w 272"/>
                  <a:gd name="T1" fmla="*/ 140 h 294"/>
                  <a:gd name="T2" fmla="*/ 67 w 272"/>
                  <a:gd name="T3" fmla="*/ 117 h 294"/>
                  <a:gd name="T4" fmla="*/ 113 w 272"/>
                  <a:gd name="T5" fmla="*/ 165 h 294"/>
                  <a:gd name="T6" fmla="*/ 88 w 272"/>
                  <a:gd name="T7" fmla="*/ 189 h 294"/>
                  <a:gd name="T8" fmla="*/ 42 w 272"/>
                  <a:gd name="T9" fmla="*/ 140 h 294"/>
                  <a:gd name="T10" fmla="*/ 178 w 272"/>
                  <a:gd name="T11" fmla="*/ 128 h 294"/>
                  <a:gd name="T12" fmla="*/ 105 w 272"/>
                  <a:gd name="T13" fmla="*/ 51 h 294"/>
                  <a:gd name="T14" fmla="*/ 86 w 272"/>
                  <a:gd name="T15" fmla="*/ 30 h 294"/>
                  <a:gd name="T16" fmla="*/ 64 w 272"/>
                  <a:gd name="T17" fmla="*/ 49 h 294"/>
                  <a:gd name="T18" fmla="*/ 84 w 272"/>
                  <a:gd name="T19" fmla="*/ 70 h 294"/>
                  <a:gd name="T20" fmla="*/ 157 w 272"/>
                  <a:gd name="T21" fmla="*/ 147 h 294"/>
                  <a:gd name="T22" fmla="*/ 178 w 272"/>
                  <a:gd name="T23" fmla="*/ 171 h 294"/>
                  <a:gd name="T24" fmla="*/ 200 w 272"/>
                  <a:gd name="T25" fmla="*/ 150 h 294"/>
                  <a:gd name="T26" fmla="*/ 178 w 272"/>
                  <a:gd name="T27" fmla="*/ 128 h 294"/>
                  <a:gd name="T28" fmla="*/ 130 w 272"/>
                  <a:gd name="T29" fmla="*/ 43 h 294"/>
                  <a:gd name="T30" fmla="*/ 229 w 272"/>
                  <a:gd name="T31" fmla="*/ 148 h 294"/>
                  <a:gd name="T32" fmla="*/ 116 w 272"/>
                  <a:gd name="T33" fmla="*/ 253 h 294"/>
                  <a:gd name="T34" fmla="*/ 107 w 272"/>
                  <a:gd name="T35" fmla="*/ 257 h 294"/>
                  <a:gd name="T36" fmla="*/ 99 w 272"/>
                  <a:gd name="T37" fmla="*/ 252 h 294"/>
                  <a:gd name="T38" fmla="*/ 93 w 272"/>
                  <a:gd name="T39" fmla="*/ 245 h 294"/>
                  <a:gd name="T40" fmla="*/ 85 w 272"/>
                  <a:gd name="T41" fmla="*/ 236 h 294"/>
                  <a:gd name="T42" fmla="*/ 81 w 272"/>
                  <a:gd name="T43" fmla="*/ 245 h 294"/>
                  <a:gd name="T44" fmla="*/ 74 w 272"/>
                  <a:gd name="T45" fmla="*/ 257 h 294"/>
                  <a:gd name="T46" fmla="*/ 66 w 272"/>
                  <a:gd name="T47" fmla="*/ 267 h 294"/>
                  <a:gd name="T48" fmla="*/ 99 w 272"/>
                  <a:gd name="T49" fmla="*/ 291 h 294"/>
                  <a:gd name="T50" fmla="*/ 113 w 272"/>
                  <a:gd name="T51" fmla="*/ 293 h 294"/>
                  <a:gd name="T52" fmla="*/ 126 w 272"/>
                  <a:gd name="T53" fmla="*/ 284 h 294"/>
                  <a:gd name="T54" fmla="*/ 252 w 272"/>
                  <a:gd name="T55" fmla="*/ 168 h 294"/>
                  <a:gd name="T56" fmla="*/ 272 w 272"/>
                  <a:gd name="T57" fmla="*/ 151 h 294"/>
                  <a:gd name="T58" fmla="*/ 252 w 272"/>
                  <a:gd name="T59" fmla="*/ 131 h 294"/>
                  <a:gd name="T60" fmla="*/ 151 w 272"/>
                  <a:gd name="T61" fmla="*/ 24 h 294"/>
                  <a:gd name="T62" fmla="*/ 129 w 272"/>
                  <a:gd name="T63" fmla="*/ 0 h 294"/>
                  <a:gd name="T64" fmla="*/ 107 w 272"/>
                  <a:gd name="T65" fmla="*/ 20 h 294"/>
                  <a:gd name="T66" fmla="*/ 130 w 272"/>
                  <a:gd name="T67" fmla="*/ 43 h 294"/>
                  <a:gd name="T68" fmla="*/ 50 w 272"/>
                  <a:gd name="T69" fmla="*/ 92 h 294"/>
                  <a:gd name="T70" fmla="*/ 18 w 272"/>
                  <a:gd name="T71" fmla="*/ 121 h 294"/>
                  <a:gd name="T72" fmla="*/ 0 w 272"/>
                  <a:gd name="T73" fmla="*/ 137 h 294"/>
                  <a:gd name="T74" fmla="*/ 18 w 272"/>
                  <a:gd name="T75" fmla="*/ 155 h 294"/>
                  <a:gd name="T76" fmla="*/ 70 w 272"/>
                  <a:gd name="T77" fmla="*/ 210 h 294"/>
                  <a:gd name="T78" fmla="*/ 88 w 272"/>
                  <a:gd name="T79" fmla="*/ 231 h 294"/>
                  <a:gd name="T80" fmla="*/ 105 w 272"/>
                  <a:gd name="T81" fmla="*/ 213 h 294"/>
                  <a:gd name="T82" fmla="*/ 137 w 272"/>
                  <a:gd name="T83" fmla="*/ 184 h 294"/>
                  <a:gd name="T84" fmla="*/ 155 w 272"/>
                  <a:gd name="T85" fmla="*/ 169 h 294"/>
                  <a:gd name="T86" fmla="*/ 135 w 272"/>
                  <a:gd name="T87" fmla="*/ 150 h 294"/>
                  <a:gd name="T88" fmla="*/ 83 w 272"/>
                  <a:gd name="T89" fmla="*/ 94 h 294"/>
                  <a:gd name="T90" fmla="*/ 67 w 272"/>
                  <a:gd name="T91" fmla="*/ 76 h 294"/>
                  <a:gd name="T92" fmla="*/ 50 w 272"/>
                  <a:gd name="T93" fmla="*/ 9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2" h="294">
                    <a:moveTo>
                      <a:pt x="42" y="140"/>
                    </a:moveTo>
                    <a:cubicBezTo>
                      <a:pt x="67" y="117"/>
                      <a:pt x="67" y="117"/>
                      <a:pt x="67" y="117"/>
                    </a:cubicBezTo>
                    <a:cubicBezTo>
                      <a:pt x="113" y="165"/>
                      <a:pt x="113" y="165"/>
                      <a:pt x="113" y="165"/>
                    </a:cubicBezTo>
                    <a:cubicBezTo>
                      <a:pt x="88" y="189"/>
                      <a:pt x="88" y="189"/>
                      <a:pt x="88" y="189"/>
                    </a:cubicBezTo>
                    <a:lnTo>
                      <a:pt x="42" y="140"/>
                    </a:lnTo>
                    <a:close/>
                    <a:moveTo>
                      <a:pt x="178" y="128"/>
                    </a:moveTo>
                    <a:cubicBezTo>
                      <a:pt x="105" y="51"/>
                      <a:pt x="105" y="51"/>
                      <a:pt x="105" y="51"/>
                    </a:cubicBezTo>
                    <a:cubicBezTo>
                      <a:pt x="86" y="30"/>
                      <a:pt x="86" y="30"/>
                      <a:pt x="86" y="30"/>
                    </a:cubicBezTo>
                    <a:cubicBezTo>
                      <a:pt x="64" y="49"/>
                      <a:pt x="64" y="49"/>
                      <a:pt x="64" y="49"/>
                    </a:cubicBezTo>
                    <a:cubicBezTo>
                      <a:pt x="84" y="70"/>
                      <a:pt x="84" y="70"/>
                      <a:pt x="84" y="70"/>
                    </a:cubicBezTo>
                    <a:cubicBezTo>
                      <a:pt x="157" y="147"/>
                      <a:pt x="157" y="147"/>
                      <a:pt x="157" y="147"/>
                    </a:cubicBezTo>
                    <a:cubicBezTo>
                      <a:pt x="178" y="171"/>
                      <a:pt x="178" y="171"/>
                      <a:pt x="178" y="171"/>
                    </a:cubicBezTo>
                    <a:cubicBezTo>
                      <a:pt x="200" y="150"/>
                      <a:pt x="200" y="150"/>
                      <a:pt x="200" y="150"/>
                    </a:cubicBezTo>
                    <a:lnTo>
                      <a:pt x="178" y="128"/>
                    </a:lnTo>
                    <a:close/>
                    <a:moveTo>
                      <a:pt x="130" y="43"/>
                    </a:moveTo>
                    <a:cubicBezTo>
                      <a:pt x="229" y="148"/>
                      <a:pt x="229" y="148"/>
                      <a:pt x="229" y="148"/>
                    </a:cubicBezTo>
                    <a:cubicBezTo>
                      <a:pt x="116" y="253"/>
                      <a:pt x="116" y="253"/>
                      <a:pt x="116" y="253"/>
                    </a:cubicBezTo>
                    <a:cubicBezTo>
                      <a:pt x="112" y="256"/>
                      <a:pt x="109" y="257"/>
                      <a:pt x="107" y="257"/>
                    </a:cubicBezTo>
                    <a:cubicBezTo>
                      <a:pt x="106" y="258"/>
                      <a:pt x="103" y="256"/>
                      <a:pt x="99" y="252"/>
                    </a:cubicBezTo>
                    <a:cubicBezTo>
                      <a:pt x="98" y="251"/>
                      <a:pt x="96" y="248"/>
                      <a:pt x="93" y="245"/>
                    </a:cubicBezTo>
                    <a:cubicBezTo>
                      <a:pt x="90" y="242"/>
                      <a:pt x="87" y="239"/>
                      <a:pt x="85" y="236"/>
                    </a:cubicBezTo>
                    <a:cubicBezTo>
                      <a:pt x="81" y="245"/>
                      <a:pt x="81" y="245"/>
                      <a:pt x="81" y="245"/>
                    </a:cubicBezTo>
                    <a:cubicBezTo>
                      <a:pt x="78" y="250"/>
                      <a:pt x="76" y="254"/>
                      <a:pt x="74" y="257"/>
                    </a:cubicBezTo>
                    <a:cubicBezTo>
                      <a:pt x="71" y="261"/>
                      <a:pt x="69" y="264"/>
                      <a:pt x="66" y="267"/>
                    </a:cubicBezTo>
                    <a:cubicBezTo>
                      <a:pt x="81" y="280"/>
                      <a:pt x="92" y="288"/>
                      <a:pt x="99" y="291"/>
                    </a:cubicBezTo>
                    <a:cubicBezTo>
                      <a:pt x="106" y="293"/>
                      <a:pt x="110" y="294"/>
                      <a:pt x="113" y="293"/>
                    </a:cubicBezTo>
                    <a:cubicBezTo>
                      <a:pt x="116" y="292"/>
                      <a:pt x="120" y="289"/>
                      <a:pt x="126" y="284"/>
                    </a:cubicBezTo>
                    <a:cubicBezTo>
                      <a:pt x="252" y="168"/>
                      <a:pt x="252" y="168"/>
                      <a:pt x="252" y="168"/>
                    </a:cubicBezTo>
                    <a:cubicBezTo>
                      <a:pt x="272" y="151"/>
                      <a:pt x="272" y="151"/>
                      <a:pt x="272" y="151"/>
                    </a:cubicBezTo>
                    <a:cubicBezTo>
                      <a:pt x="252" y="131"/>
                      <a:pt x="252" y="131"/>
                      <a:pt x="252" y="131"/>
                    </a:cubicBezTo>
                    <a:cubicBezTo>
                      <a:pt x="151" y="24"/>
                      <a:pt x="151" y="24"/>
                      <a:pt x="151" y="24"/>
                    </a:cubicBezTo>
                    <a:cubicBezTo>
                      <a:pt x="129" y="0"/>
                      <a:pt x="129" y="0"/>
                      <a:pt x="129" y="0"/>
                    </a:cubicBezTo>
                    <a:cubicBezTo>
                      <a:pt x="107" y="20"/>
                      <a:pt x="107" y="20"/>
                      <a:pt x="107" y="20"/>
                    </a:cubicBezTo>
                    <a:lnTo>
                      <a:pt x="130" y="43"/>
                    </a:lnTo>
                    <a:close/>
                    <a:moveTo>
                      <a:pt x="50" y="92"/>
                    </a:moveTo>
                    <a:cubicBezTo>
                      <a:pt x="18" y="121"/>
                      <a:pt x="18" y="121"/>
                      <a:pt x="18" y="121"/>
                    </a:cubicBezTo>
                    <a:cubicBezTo>
                      <a:pt x="0" y="137"/>
                      <a:pt x="0" y="137"/>
                      <a:pt x="0" y="137"/>
                    </a:cubicBezTo>
                    <a:cubicBezTo>
                      <a:pt x="18" y="155"/>
                      <a:pt x="18" y="155"/>
                      <a:pt x="18" y="155"/>
                    </a:cubicBezTo>
                    <a:cubicBezTo>
                      <a:pt x="70" y="210"/>
                      <a:pt x="70" y="210"/>
                      <a:pt x="70" y="210"/>
                    </a:cubicBezTo>
                    <a:cubicBezTo>
                      <a:pt x="88" y="231"/>
                      <a:pt x="88" y="231"/>
                      <a:pt x="88" y="231"/>
                    </a:cubicBezTo>
                    <a:cubicBezTo>
                      <a:pt x="105" y="213"/>
                      <a:pt x="105" y="213"/>
                      <a:pt x="105" y="213"/>
                    </a:cubicBezTo>
                    <a:cubicBezTo>
                      <a:pt x="137" y="184"/>
                      <a:pt x="137" y="184"/>
                      <a:pt x="137" y="184"/>
                    </a:cubicBezTo>
                    <a:cubicBezTo>
                      <a:pt x="155" y="169"/>
                      <a:pt x="155" y="169"/>
                      <a:pt x="155" y="169"/>
                    </a:cubicBezTo>
                    <a:cubicBezTo>
                      <a:pt x="135" y="150"/>
                      <a:pt x="135" y="150"/>
                      <a:pt x="135" y="150"/>
                    </a:cubicBezTo>
                    <a:cubicBezTo>
                      <a:pt x="83" y="94"/>
                      <a:pt x="83" y="94"/>
                      <a:pt x="83" y="94"/>
                    </a:cubicBezTo>
                    <a:cubicBezTo>
                      <a:pt x="67" y="76"/>
                      <a:pt x="67" y="76"/>
                      <a:pt x="67" y="76"/>
                    </a:cubicBezTo>
                    <a:lnTo>
                      <a:pt x="5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1" name="Freeform 11"/>
              <p:cNvSpPr>
                <a:spLocks/>
              </p:cNvSpPr>
              <p:nvPr/>
            </p:nvSpPr>
            <p:spPr bwMode="auto">
              <a:xfrm>
                <a:off x="3220776" y="749581"/>
                <a:ext cx="58829" cy="51032"/>
              </a:xfrm>
              <a:custGeom>
                <a:avLst/>
                <a:gdLst>
                  <a:gd name="T0" fmla="*/ 158 w 194"/>
                  <a:gd name="T1" fmla="*/ 147 h 167"/>
                  <a:gd name="T2" fmla="*/ 165 w 194"/>
                  <a:gd name="T3" fmla="*/ 154 h 167"/>
                  <a:gd name="T4" fmla="*/ 158 w 194"/>
                  <a:gd name="T5" fmla="*/ 167 h 167"/>
                  <a:gd name="T6" fmla="*/ 104 w 194"/>
                  <a:gd name="T7" fmla="*/ 156 h 167"/>
                  <a:gd name="T8" fmla="*/ 106 w 194"/>
                  <a:gd name="T9" fmla="*/ 139 h 167"/>
                  <a:gd name="T10" fmla="*/ 140 w 194"/>
                  <a:gd name="T11" fmla="*/ 131 h 167"/>
                  <a:gd name="T12" fmla="*/ 162 w 194"/>
                  <a:gd name="T13" fmla="*/ 111 h 167"/>
                  <a:gd name="T14" fmla="*/ 165 w 194"/>
                  <a:gd name="T15" fmla="*/ 93 h 167"/>
                  <a:gd name="T16" fmla="*/ 156 w 194"/>
                  <a:gd name="T17" fmla="*/ 81 h 167"/>
                  <a:gd name="T18" fmla="*/ 116 w 194"/>
                  <a:gd name="T19" fmla="*/ 107 h 167"/>
                  <a:gd name="T20" fmla="*/ 110 w 194"/>
                  <a:gd name="T21" fmla="*/ 114 h 167"/>
                  <a:gd name="T22" fmla="*/ 75 w 194"/>
                  <a:gd name="T23" fmla="*/ 141 h 167"/>
                  <a:gd name="T24" fmla="*/ 40 w 194"/>
                  <a:gd name="T25" fmla="*/ 137 h 167"/>
                  <a:gd name="T26" fmla="*/ 6 w 194"/>
                  <a:gd name="T27" fmla="*/ 102 h 167"/>
                  <a:gd name="T28" fmla="*/ 10 w 194"/>
                  <a:gd name="T29" fmla="*/ 55 h 167"/>
                  <a:gd name="T30" fmla="*/ 23 w 194"/>
                  <a:gd name="T31" fmla="*/ 35 h 167"/>
                  <a:gd name="T32" fmla="*/ 41 w 194"/>
                  <a:gd name="T33" fmla="*/ 20 h 167"/>
                  <a:gd name="T34" fmla="*/ 32 w 194"/>
                  <a:gd name="T35" fmla="*/ 13 h 167"/>
                  <a:gd name="T36" fmla="*/ 38 w 194"/>
                  <a:gd name="T37" fmla="*/ 0 h 167"/>
                  <a:gd name="T38" fmla="*/ 106 w 194"/>
                  <a:gd name="T39" fmla="*/ 12 h 167"/>
                  <a:gd name="T40" fmla="*/ 105 w 194"/>
                  <a:gd name="T41" fmla="*/ 31 h 167"/>
                  <a:gd name="T42" fmla="*/ 60 w 194"/>
                  <a:gd name="T43" fmla="*/ 39 h 167"/>
                  <a:gd name="T44" fmla="*/ 34 w 194"/>
                  <a:gd name="T45" fmla="*/ 63 h 167"/>
                  <a:gd name="T46" fmla="*/ 31 w 194"/>
                  <a:gd name="T47" fmla="*/ 84 h 167"/>
                  <a:gd name="T48" fmla="*/ 42 w 194"/>
                  <a:gd name="T49" fmla="*/ 99 h 167"/>
                  <a:gd name="T50" fmla="*/ 79 w 194"/>
                  <a:gd name="T51" fmla="*/ 78 h 167"/>
                  <a:gd name="T52" fmla="*/ 84 w 194"/>
                  <a:gd name="T53" fmla="*/ 72 h 167"/>
                  <a:gd name="T54" fmla="*/ 104 w 194"/>
                  <a:gd name="T55" fmla="*/ 52 h 167"/>
                  <a:gd name="T56" fmla="*/ 116 w 194"/>
                  <a:gd name="T57" fmla="*/ 42 h 167"/>
                  <a:gd name="T58" fmla="*/ 137 w 194"/>
                  <a:gd name="T59" fmla="*/ 37 h 167"/>
                  <a:gd name="T60" fmla="*/ 160 w 194"/>
                  <a:gd name="T61" fmla="*/ 43 h 167"/>
                  <a:gd name="T62" fmla="*/ 189 w 194"/>
                  <a:gd name="T63" fmla="*/ 75 h 167"/>
                  <a:gd name="T64" fmla="*/ 186 w 194"/>
                  <a:gd name="T65" fmla="*/ 118 h 167"/>
                  <a:gd name="T66" fmla="*/ 174 w 194"/>
                  <a:gd name="T67" fmla="*/ 135 h 167"/>
                  <a:gd name="T68" fmla="*/ 158 w 194"/>
                  <a:gd name="T69" fmla="*/ 14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67">
                    <a:moveTo>
                      <a:pt x="158" y="147"/>
                    </a:moveTo>
                    <a:cubicBezTo>
                      <a:pt x="165" y="154"/>
                      <a:pt x="165" y="154"/>
                      <a:pt x="165" y="154"/>
                    </a:cubicBezTo>
                    <a:cubicBezTo>
                      <a:pt x="158" y="167"/>
                      <a:pt x="158" y="167"/>
                      <a:pt x="158" y="167"/>
                    </a:cubicBezTo>
                    <a:cubicBezTo>
                      <a:pt x="104" y="156"/>
                      <a:pt x="104" y="156"/>
                      <a:pt x="104" y="156"/>
                    </a:cubicBezTo>
                    <a:cubicBezTo>
                      <a:pt x="106" y="139"/>
                      <a:pt x="106" y="139"/>
                      <a:pt x="106" y="139"/>
                    </a:cubicBezTo>
                    <a:cubicBezTo>
                      <a:pt x="119" y="139"/>
                      <a:pt x="130" y="136"/>
                      <a:pt x="140" y="131"/>
                    </a:cubicBezTo>
                    <a:cubicBezTo>
                      <a:pt x="150" y="126"/>
                      <a:pt x="157" y="120"/>
                      <a:pt x="162" y="111"/>
                    </a:cubicBezTo>
                    <a:cubicBezTo>
                      <a:pt x="165" y="104"/>
                      <a:pt x="166" y="98"/>
                      <a:pt x="165" y="93"/>
                    </a:cubicBezTo>
                    <a:cubicBezTo>
                      <a:pt x="163" y="88"/>
                      <a:pt x="160" y="84"/>
                      <a:pt x="156" y="81"/>
                    </a:cubicBezTo>
                    <a:cubicBezTo>
                      <a:pt x="147" y="77"/>
                      <a:pt x="134" y="86"/>
                      <a:pt x="116" y="107"/>
                    </a:cubicBezTo>
                    <a:cubicBezTo>
                      <a:pt x="114" y="110"/>
                      <a:pt x="112" y="112"/>
                      <a:pt x="110" y="114"/>
                    </a:cubicBezTo>
                    <a:cubicBezTo>
                      <a:pt x="97" y="129"/>
                      <a:pt x="85" y="138"/>
                      <a:pt x="75" y="141"/>
                    </a:cubicBezTo>
                    <a:cubicBezTo>
                      <a:pt x="64" y="144"/>
                      <a:pt x="53" y="143"/>
                      <a:pt x="40" y="137"/>
                    </a:cubicBezTo>
                    <a:cubicBezTo>
                      <a:pt x="23" y="128"/>
                      <a:pt x="11" y="117"/>
                      <a:pt x="6" y="102"/>
                    </a:cubicBezTo>
                    <a:cubicBezTo>
                      <a:pt x="0" y="87"/>
                      <a:pt x="1" y="71"/>
                      <a:pt x="10" y="55"/>
                    </a:cubicBezTo>
                    <a:cubicBezTo>
                      <a:pt x="13" y="47"/>
                      <a:pt x="18" y="41"/>
                      <a:pt x="23" y="35"/>
                    </a:cubicBezTo>
                    <a:cubicBezTo>
                      <a:pt x="28" y="30"/>
                      <a:pt x="34" y="25"/>
                      <a:pt x="41" y="20"/>
                    </a:cubicBezTo>
                    <a:cubicBezTo>
                      <a:pt x="32" y="13"/>
                      <a:pt x="32" y="13"/>
                      <a:pt x="32" y="13"/>
                    </a:cubicBezTo>
                    <a:cubicBezTo>
                      <a:pt x="38" y="0"/>
                      <a:pt x="38" y="0"/>
                      <a:pt x="38" y="0"/>
                    </a:cubicBezTo>
                    <a:cubicBezTo>
                      <a:pt x="106" y="12"/>
                      <a:pt x="106" y="12"/>
                      <a:pt x="106" y="12"/>
                    </a:cubicBezTo>
                    <a:cubicBezTo>
                      <a:pt x="105" y="31"/>
                      <a:pt x="105" y="31"/>
                      <a:pt x="105" y="31"/>
                    </a:cubicBezTo>
                    <a:cubicBezTo>
                      <a:pt x="87" y="31"/>
                      <a:pt x="73" y="33"/>
                      <a:pt x="60" y="39"/>
                    </a:cubicBezTo>
                    <a:cubicBezTo>
                      <a:pt x="48" y="44"/>
                      <a:pt x="39" y="52"/>
                      <a:pt x="34" y="63"/>
                    </a:cubicBezTo>
                    <a:cubicBezTo>
                      <a:pt x="30" y="70"/>
                      <a:pt x="29" y="77"/>
                      <a:pt x="31" y="84"/>
                    </a:cubicBezTo>
                    <a:cubicBezTo>
                      <a:pt x="33" y="91"/>
                      <a:pt x="37" y="96"/>
                      <a:pt x="42" y="99"/>
                    </a:cubicBezTo>
                    <a:cubicBezTo>
                      <a:pt x="51" y="102"/>
                      <a:pt x="63" y="96"/>
                      <a:pt x="79" y="78"/>
                    </a:cubicBezTo>
                    <a:cubicBezTo>
                      <a:pt x="81" y="75"/>
                      <a:pt x="83" y="73"/>
                      <a:pt x="84" y="72"/>
                    </a:cubicBezTo>
                    <a:cubicBezTo>
                      <a:pt x="92" y="63"/>
                      <a:pt x="99" y="57"/>
                      <a:pt x="104" y="52"/>
                    </a:cubicBezTo>
                    <a:cubicBezTo>
                      <a:pt x="109" y="47"/>
                      <a:pt x="113" y="43"/>
                      <a:pt x="116" y="42"/>
                    </a:cubicBezTo>
                    <a:cubicBezTo>
                      <a:pt x="123" y="39"/>
                      <a:pt x="130" y="37"/>
                      <a:pt x="137" y="37"/>
                    </a:cubicBezTo>
                    <a:cubicBezTo>
                      <a:pt x="145" y="38"/>
                      <a:pt x="152" y="39"/>
                      <a:pt x="160" y="43"/>
                    </a:cubicBezTo>
                    <a:cubicBezTo>
                      <a:pt x="175" y="50"/>
                      <a:pt x="184" y="61"/>
                      <a:pt x="189" y="75"/>
                    </a:cubicBezTo>
                    <a:cubicBezTo>
                      <a:pt x="194" y="89"/>
                      <a:pt x="193" y="104"/>
                      <a:pt x="186" y="118"/>
                    </a:cubicBezTo>
                    <a:cubicBezTo>
                      <a:pt x="183" y="125"/>
                      <a:pt x="179" y="130"/>
                      <a:pt x="174" y="135"/>
                    </a:cubicBezTo>
                    <a:cubicBezTo>
                      <a:pt x="170" y="139"/>
                      <a:pt x="164" y="143"/>
                      <a:pt x="158"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2" name="Freeform 12"/>
              <p:cNvSpPr>
                <a:spLocks/>
              </p:cNvSpPr>
              <p:nvPr/>
            </p:nvSpPr>
            <p:spPr bwMode="auto">
              <a:xfrm>
                <a:off x="3203765" y="800613"/>
                <a:ext cx="61664" cy="48197"/>
              </a:xfrm>
              <a:custGeom>
                <a:avLst/>
                <a:gdLst>
                  <a:gd name="T0" fmla="*/ 203 w 203"/>
                  <a:gd name="T1" fmla="*/ 34 h 160"/>
                  <a:gd name="T2" fmla="*/ 162 w 203"/>
                  <a:gd name="T3" fmla="*/ 159 h 160"/>
                  <a:gd name="T4" fmla="*/ 105 w 203"/>
                  <a:gd name="T5" fmla="*/ 160 h 160"/>
                  <a:gd name="T6" fmla="*/ 103 w 203"/>
                  <a:gd name="T7" fmla="*/ 143 h 160"/>
                  <a:gd name="T8" fmla="*/ 137 w 203"/>
                  <a:gd name="T9" fmla="*/ 133 h 160"/>
                  <a:gd name="T10" fmla="*/ 153 w 203"/>
                  <a:gd name="T11" fmla="*/ 111 h 160"/>
                  <a:gd name="T12" fmla="*/ 153 w 203"/>
                  <a:gd name="T13" fmla="*/ 109 h 160"/>
                  <a:gd name="T14" fmla="*/ 58 w 203"/>
                  <a:gd name="T15" fmla="*/ 79 h 160"/>
                  <a:gd name="T16" fmla="*/ 32 w 203"/>
                  <a:gd name="T17" fmla="*/ 74 h 160"/>
                  <a:gd name="T18" fmla="*/ 21 w 203"/>
                  <a:gd name="T19" fmla="*/ 87 h 160"/>
                  <a:gd name="T20" fmla="*/ 0 w 203"/>
                  <a:gd name="T21" fmla="*/ 80 h 160"/>
                  <a:gd name="T22" fmla="*/ 25 w 203"/>
                  <a:gd name="T23" fmla="*/ 5 h 160"/>
                  <a:gd name="T24" fmla="*/ 46 w 203"/>
                  <a:gd name="T25" fmla="*/ 11 h 160"/>
                  <a:gd name="T26" fmla="*/ 47 w 203"/>
                  <a:gd name="T27" fmla="*/ 27 h 160"/>
                  <a:gd name="T28" fmla="*/ 71 w 203"/>
                  <a:gd name="T29" fmla="*/ 39 h 160"/>
                  <a:gd name="T30" fmla="*/ 166 w 203"/>
                  <a:gd name="T31" fmla="*/ 69 h 160"/>
                  <a:gd name="T32" fmla="*/ 167 w 203"/>
                  <a:gd name="T33" fmla="*/ 67 h 160"/>
                  <a:gd name="T34" fmla="*/ 167 w 203"/>
                  <a:gd name="T35" fmla="*/ 40 h 160"/>
                  <a:gd name="T36" fmla="*/ 145 w 203"/>
                  <a:gd name="T37" fmla="*/ 12 h 160"/>
                  <a:gd name="T38" fmla="*/ 157 w 203"/>
                  <a:gd name="T39" fmla="*/ 0 h 160"/>
                  <a:gd name="T40" fmla="*/ 203 w 203"/>
                  <a:gd name="T41" fmla="*/ 3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160">
                    <a:moveTo>
                      <a:pt x="203" y="34"/>
                    </a:moveTo>
                    <a:cubicBezTo>
                      <a:pt x="162" y="159"/>
                      <a:pt x="162" y="159"/>
                      <a:pt x="162" y="159"/>
                    </a:cubicBezTo>
                    <a:cubicBezTo>
                      <a:pt x="105" y="160"/>
                      <a:pt x="105" y="160"/>
                      <a:pt x="105" y="160"/>
                    </a:cubicBezTo>
                    <a:cubicBezTo>
                      <a:pt x="103" y="143"/>
                      <a:pt x="103" y="143"/>
                      <a:pt x="103" y="143"/>
                    </a:cubicBezTo>
                    <a:cubicBezTo>
                      <a:pt x="118" y="141"/>
                      <a:pt x="129" y="138"/>
                      <a:pt x="137" y="133"/>
                    </a:cubicBezTo>
                    <a:cubicBezTo>
                      <a:pt x="144" y="128"/>
                      <a:pt x="149" y="121"/>
                      <a:pt x="153" y="111"/>
                    </a:cubicBezTo>
                    <a:cubicBezTo>
                      <a:pt x="153" y="109"/>
                      <a:pt x="153" y="109"/>
                      <a:pt x="153" y="109"/>
                    </a:cubicBezTo>
                    <a:cubicBezTo>
                      <a:pt x="58" y="79"/>
                      <a:pt x="58" y="79"/>
                      <a:pt x="58" y="79"/>
                    </a:cubicBezTo>
                    <a:cubicBezTo>
                      <a:pt x="45" y="74"/>
                      <a:pt x="36" y="73"/>
                      <a:pt x="32" y="74"/>
                    </a:cubicBezTo>
                    <a:cubicBezTo>
                      <a:pt x="27" y="76"/>
                      <a:pt x="24" y="80"/>
                      <a:pt x="21" y="87"/>
                    </a:cubicBezTo>
                    <a:cubicBezTo>
                      <a:pt x="0" y="80"/>
                      <a:pt x="0" y="80"/>
                      <a:pt x="0" y="80"/>
                    </a:cubicBezTo>
                    <a:cubicBezTo>
                      <a:pt x="25" y="5"/>
                      <a:pt x="25" y="5"/>
                      <a:pt x="25" y="5"/>
                    </a:cubicBezTo>
                    <a:cubicBezTo>
                      <a:pt x="46" y="11"/>
                      <a:pt x="46" y="11"/>
                      <a:pt x="46" y="11"/>
                    </a:cubicBezTo>
                    <a:cubicBezTo>
                      <a:pt x="44" y="18"/>
                      <a:pt x="44" y="24"/>
                      <a:pt x="47" y="27"/>
                    </a:cubicBezTo>
                    <a:cubicBezTo>
                      <a:pt x="50" y="31"/>
                      <a:pt x="58" y="35"/>
                      <a:pt x="71" y="39"/>
                    </a:cubicBezTo>
                    <a:cubicBezTo>
                      <a:pt x="166" y="69"/>
                      <a:pt x="166" y="69"/>
                      <a:pt x="166" y="69"/>
                    </a:cubicBezTo>
                    <a:cubicBezTo>
                      <a:pt x="167" y="67"/>
                      <a:pt x="167" y="67"/>
                      <a:pt x="167" y="67"/>
                    </a:cubicBezTo>
                    <a:cubicBezTo>
                      <a:pt x="170" y="57"/>
                      <a:pt x="170" y="48"/>
                      <a:pt x="167" y="40"/>
                    </a:cubicBezTo>
                    <a:cubicBezTo>
                      <a:pt x="164" y="31"/>
                      <a:pt x="157" y="22"/>
                      <a:pt x="145" y="12"/>
                    </a:cubicBezTo>
                    <a:cubicBezTo>
                      <a:pt x="157" y="0"/>
                      <a:pt x="157" y="0"/>
                      <a:pt x="157" y="0"/>
                    </a:cubicBezTo>
                    <a:lnTo>
                      <a:pt x="203"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3" name="Freeform 13"/>
              <p:cNvSpPr>
                <a:spLocks noEditPoints="1"/>
              </p:cNvSpPr>
              <p:nvPr/>
            </p:nvSpPr>
            <p:spPr bwMode="auto">
              <a:xfrm>
                <a:off x="3191716" y="836052"/>
                <a:ext cx="59537" cy="53158"/>
              </a:xfrm>
              <a:custGeom>
                <a:avLst/>
                <a:gdLst>
                  <a:gd name="T0" fmla="*/ 100 w 195"/>
                  <a:gd name="T1" fmla="*/ 111 h 175"/>
                  <a:gd name="T2" fmla="*/ 105 w 195"/>
                  <a:gd name="T3" fmla="*/ 79 h 175"/>
                  <a:gd name="T4" fmla="*/ 153 w 195"/>
                  <a:gd name="T5" fmla="*/ 106 h 175"/>
                  <a:gd name="T6" fmla="*/ 100 w 195"/>
                  <a:gd name="T7" fmla="*/ 111 h 175"/>
                  <a:gd name="T8" fmla="*/ 80 w 195"/>
                  <a:gd name="T9" fmla="*/ 36 h 175"/>
                  <a:gd name="T10" fmla="*/ 77 w 195"/>
                  <a:gd name="T11" fmla="*/ 34 h 175"/>
                  <a:gd name="T12" fmla="*/ 55 w 195"/>
                  <a:gd name="T13" fmla="*/ 4 h 175"/>
                  <a:gd name="T14" fmla="*/ 33 w 195"/>
                  <a:gd name="T15" fmla="*/ 0 h 175"/>
                  <a:gd name="T16" fmla="*/ 21 w 195"/>
                  <a:gd name="T17" fmla="*/ 65 h 175"/>
                  <a:gd name="T18" fmla="*/ 42 w 195"/>
                  <a:gd name="T19" fmla="*/ 69 h 175"/>
                  <a:gd name="T20" fmla="*/ 47 w 195"/>
                  <a:gd name="T21" fmla="*/ 56 h 175"/>
                  <a:gd name="T22" fmla="*/ 58 w 195"/>
                  <a:gd name="T23" fmla="*/ 54 h 175"/>
                  <a:gd name="T24" fmla="*/ 60 w 195"/>
                  <a:gd name="T25" fmla="*/ 55 h 175"/>
                  <a:gd name="T26" fmla="*/ 63 w 195"/>
                  <a:gd name="T27" fmla="*/ 56 h 175"/>
                  <a:gd name="T28" fmla="*/ 86 w 195"/>
                  <a:gd name="T29" fmla="*/ 67 h 175"/>
                  <a:gd name="T30" fmla="*/ 76 w 195"/>
                  <a:gd name="T31" fmla="*/ 115 h 175"/>
                  <a:gd name="T32" fmla="*/ 51 w 195"/>
                  <a:gd name="T33" fmla="*/ 118 h 175"/>
                  <a:gd name="T34" fmla="*/ 47 w 195"/>
                  <a:gd name="T35" fmla="*/ 119 h 175"/>
                  <a:gd name="T36" fmla="*/ 43 w 195"/>
                  <a:gd name="T37" fmla="*/ 118 h 175"/>
                  <a:gd name="T38" fmla="*/ 36 w 195"/>
                  <a:gd name="T39" fmla="*/ 113 h 175"/>
                  <a:gd name="T40" fmla="*/ 36 w 195"/>
                  <a:gd name="T41" fmla="*/ 101 h 175"/>
                  <a:gd name="T42" fmla="*/ 36 w 195"/>
                  <a:gd name="T43" fmla="*/ 99 h 175"/>
                  <a:gd name="T44" fmla="*/ 15 w 195"/>
                  <a:gd name="T45" fmla="*/ 95 h 175"/>
                  <a:gd name="T46" fmla="*/ 0 w 195"/>
                  <a:gd name="T47" fmla="*/ 171 h 175"/>
                  <a:gd name="T48" fmla="*/ 22 w 195"/>
                  <a:gd name="T49" fmla="*/ 175 h 175"/>
                  <a:gd name="T50" fmla="*/ 49 w 195"/>
                  <a:gd name="T51" fmla="*/ 159 h 175"/>
                  <a:gd name="T52" fmla="*/ 50 w 195"/>
                  <a:gd name="T53" fmla="*/ 159 h 175"/>
                  <a:gd name="T54" fmla="*/ 188 w 195"/>
                  <a:gd name="T55" fmla="*/ 139 h 175"/>
                  <a:gd name="T56" fmla="*/ 195 w 195"/>
                  <a:gd name="T57" fmla="*/ 103 h 175"/>
                  <a:gd name="T58" fmla="*/ 80 w 195"/>
                  <a:gd name="T59" fmla="*/ 3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75">
                    <a:moveTo>
                      <a:pt x="100" y="111"/>
                    </a:moveTo>
                    <a:cubicBezTo>
                      <a:pt x="105" y="79"/>
                      <a:pt x="105" y="79"/>
                      <a:pt x="105" y="79"/>
                    </a:cubicBezTo>
                    <a:cubicBezTo>
                      <a:pt x="153" y="106"/>
                      <a:pt x="153" y="106"/>
                      <a:pt x="153" y="106"/>
                    </a:cubicBezTo>
                    <a:lnTo>
                      <a:pt x="100" y="111"/>
                    </a:lnTo>
                    <a:close/>
                    <a:moveTo>
                      <a:pt x="80" y="36"/>
                    </a:moveTo>
                    <a:cubicBezTo>
                      <a:pt x="79" y="36"/>
                      <a:pt x="78" y="35"/>
                      <a:pt x="77" y="34"/>
                    </a:cubicBezTo>
                    <a:cubicBezTo>
                      <a:pt x="62" y="25"/>
                      <a:pt x="54" y="15"/>
                      <a:pt x="55" y="4"/>
                    </a:cubicBezTo>
                    <a:cubicBezTo>
                      <a:pt x="33" y="0"/>
                      <a:pt x="33" y="0"/>
                      <a:pt x="33" y="0"/>
                    </a:cubicBezTo>
                    <a:cubicBezTo>
                      <a:pt x="21" y="65"/>
                      <a:pt x="21" y="65"/>
                      <a:pt x="21" y="65"/>
                    </a:cubicBezTo>
                    <a:cubicBezTo>
                      <a:pt x="42" y="69"/>
                      <a:pt x="42" y="69"/>
                      <a:pt x="42" y="69"/>
                    </a:cubicBezTo>
                    <a:cubicBezTo>
                      <a:pt x="43" y="62"/>
                      <a:pt x="45" y="58"/>
                      <a:pt x="47" y="56"/>
                    </a:cubicBezTo>
                    <a:cubicBezTo>
                      <a:pt x="50" y="54"/>
                      <a:pt x="53" y="53"/>
                      <a:pt x="58" y="54"/>
                    </a:cubicBezTo>
                    <a:cubicBezTo>
                      <a:pt x="58" y="54"/>
                      <a:pt x="59" y="54"/>
                      <a:pt x="60" y="55"/>
                    </a:cubicBezTo>
                    <a:cubicBezTo>
                      <a:pt x="61" y="55"/>
                      <a:pt x="62" y="55"/>
                      <a:pt x="63" y="56"/>
                    </a:cubicBezTo>
                    <a:cubicBezTo>
                      <a:pt x="86" y="67"/>
                      <a:pt x="86" y="67"/>
                      <a:pt x="86" y="67"/>
                    </a:cubicBezTo>
                    <a:cubicBezTo>
                      <a:pt x="76" y="115"/>
                      <a:pt x="76" y="115"/>
                      <a:pt x="76" y="115"/>
                    </a:cubicBezTo>
                    <a:cubicBezTo>
                      <a:pt x="51" y="118"/>
                      <a:pt x="51" y="118"/>
                      <a:pt x="51" y="118"/>
                    </a:cubicBezTo>
                    <a:cubicBezTo>
                      <a:pt x="49" y="119"/>
                      <a:pt x="48" y="119"/>
                      <a:pt x="47" y="119"/>
                    </a:cubicBezTo>
                    <a:cubicBezTo>
                      <a:pt x="46" y="118"/>
                      <a:pt x="44" y="118"/>
                      <a:pt x="43" y="118"/>
                    </a:cubicBezTo>
                    <a:cubicBezTo>
                      <a:pt x="39" y="118"/>
                      <a:pt x="37" y="116"/>
                      <a:pt x="36" y="113"/>
                    </a:cubicBezTo>
                    <a:cubicBezTo>
                      <a:pt x="35" y="111"/>
                      <a:pt x="34" y="107"/>
                      <a:pt x="36" y="101"/>
                    </a:cubicBezTo>
                    <a:cubicBezTo>
                      <a:pt x="36" y="99"/>
                      <a:pt x="36" y="99"/>
                      <a:pt x="36" y="99"/>
                    </a:cubicBezTo>
                    <a:cubicBezTo>
                      <a:pt x="15" y="95"/>
                      <a:pt x="15" y="95"/>
                      <a:pt x="15" y="95"/>
                    </a:cubicBezTo>
                    <a:cubicBezTo>
                      <a:pt x="0" y="171"/>
                      <a:pt x="0" y="171"/>
                      <a:pt x="0" y="171"/>
                    </a:cubicBezTo>
                    <a:cubicBezTo>
                      <a:pt x="22" y="175"/>
                      <a:pt x="22" y="175"/>
                      <a:pt x="22" y="175"/>
                    </a:cubicBezTo>
                    <a:cubicBezTo>
                      <a:pt x="25" y="167"/>
                      <a:pt x="34" y="161"/>
                      <a:pt x="49" y="159"/>
                    </a:cubicBezTo>
                    <a:cubicBezTo>
                      <a:pt x="50" y="159"/>
                      <a:pt x="50" y="159"/>
                      <a:pt x="50" y="159"/>
                    </a:cubicBezTo>
                    <a:cubicBezTo>
                      <a:pt x="188" y="139"/>
                      <a:pt x="188" y="139"/>
                      <a:pt x="188" y="139"/>
                    </a:cubicBezTo>
                    <a:cubicBezTo>
                      <a:pt x="195" y="103"/>
                      <a:pt x="195" y="103"/>
                      <a:pt x="195" y="103"/>
                    </a:cubicBezTo>
                    <a:lnTo>
                      <a:pt x="8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4" name="Freeform 14"/>
              <p:cNvSpPr>
                <a:spLocks/>
              </p:cNvSpPr>
              <p:nvPr/>
            </p:nvSpPr>
            <p:spPr bwMode="auto">
              <a:xfrm>
                <a:off x="3191007" y="887084"/>
                <a:ext cx="55993" cy="51032"/>
              </a:xfrm>
              <a:custGeom>
                <a:avLst/>
                <a:gdLst>
                  <a:gd name="T0" fmla="*/ 183 w 183"/>
                  <a:gd name="T1" fmla="*/ 20 h 167"/>
                  <a:gd name="T2" fmla="*/ 177 w 183"/>
                  <a:gd name="T3" fmla="*/ 152 h 167"/>
                  <a:gd name="T4" fmla="*/ 121 w 183"/>
                  <a:gd name="T5" fmla="*/ 167 h 167"/>
                  <a:gd name="T6" fmla="*/ 115 w 183"/>
                  <a:gd name="T7" fmla="*/ 152 h 167"/>
                  <a:gd name="T8" fmla="*/ 145 w 183"/>
                  <a:gd name="T9" fmla="*/ 134 h 167"/>
                  <a:gd name="T10" fmla="*/ 155 w 183"/>
                  <a:gd name="T11" fmla="*/ 108 h 167"/>
                  <a:gd name="T12" fmla="*/ 155 w 183"/>
                  <a:gd name="T13" fmla="*/ 105 h 167"/>
                  <a:gd name="T14" fmla="*/ 55 w 183"/>
                  <a:gd name="T15" fmla="*/ 101 h 167"/>
                  <a:gd name="T16" fmla="*/ 28 w 183"/>
                  <a:gd name="T17" fmla="*/ 104 h 167"/>
                  <a:gd name="T18" fmla="*/ 22 w 183"/>
                  <a:gd name="T19" fmla="*/ 119 h 167"/>
                  <a:gd name="T20" fmla="*/ 0 w 183"/>
                  <a:gd name="T21" fmla="*/ 117 h 167"/>
                  <a:gd name="T22" fmla="*/ 3 w 183"/>
                  <a:gd name="T23" fmla="*/ 38 h 167"/>
                  <a:gd name="T24" fmla="*/ 25 w 183"/>
                  <a:gd name="T25" fmla="*/ 39 h 167"/>
                  <a:gd name="T26" fmla="*/ 31 w 183"/>
                  <a:gd name="T27" fmla="*/ 54 h 167"/>
                  <a:gd name="T28" fmla="*/ 57 w 183"/>
                  <a:gd name="T29" fmla="*/ 60 h 167"/>
                  <a:gd name="T30" fmla="*/ 156 w 183"/>
                  <a:gd name="T31" fmla="*/ 64 h 167"/>
                  <a:gd name="T32" fmla="*/ 157 w 183"/>
                  <a:gd name="T33" fmla="*/ 62 h 167"/>
                  <a:gd name="T34" fmla="*/ 150 w 183"/>
                  <a:gd name="T35" fmla="*/ 35 h 167"/>
                  <a:gd name="T36" fmla="*/ 122 w 183"/>
                  <a:gd name="T37" fmla="*/ 14 h 167"/>
                  <a:gd name="T38" fmla="*/ 129 w 183"/>
                  <a:gd name="T39" fmla="*/ 0 h 167"/>
                  <a:gd name="T40" fmla="*/ 183 w 183"/>
                  <a:gd name="T41" fmla="*/ 2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3" h="167">
                    <a:moveTo>
                      <a:pt x="183" y="20"/>
                    </a:moveTo>
                    <a:cubicBezTo>
                      <a:pt x="177" y="152"/>
                      <a:pt x="177" y="152"/>
                      <a:pt x="177" y="152"/>
                    </a:cubicBezTo>
                    <a:cubicBezTo>
                      <a:pt x="121" y="167"/>
                      <a:pt x="121" y="167"/>
                      <a:pt x="121" y="167"/>
                    </a:cubicBezTo>
                    <a:cubicBezTo>
                      <a:pt x="115" y="152"/>
                      <a:pt x="115" y="152"/>
                      <a:pt x="115" y="152"/>
                    </a:cubicBezTo>
                    <a:cubicBezTo>
                      <a:pt x="129" y="146"/>
                      <a:pt x="139" y="140"/>
                      <a:pt x="145" y="134"/>
                    </a:cubicBezTo>
                    <a:cubicBezTo>
                      <a:pt x="151" y="127"/>
                      <a:pt x="154" y="118"/>
                      <a:pt x="155" y="108"/>
                    </a:cubicBezTo>
                    <a:cubicBezTo>
                      <a:pt x="155" y="105"/>
                      <a:pt x="155" y="105"/>
                      <a:pt x="155" y="105"/>
                    </a:cubicBezTo>
                    <a:cubicBezTo>
                      <a:pt x="55" y="101"/>
                      <a:pt x="55" y="101"/>
                      <a:pt x="55" y="101"/>
                    </a:cubicBezTo>
                    <a:cubicBezTo>
                      <a:pt x="41" y="100"/>
                      <a:pt x="32" y="101"/>
                      <a:pt x="28" y="104"/>
                    </a:cubicBezTo>
                    <a:cubicBezTo>
                      <a:pt x="24" y="106"/>
                      <a:pt x="22" y="111"/>
                      <a:pt x="22" y="119"/>
                    </a:cubicBezTo>
                    <a:cubicBezTo>
                      <a:pt x="0" y="117"/>
                      <a:pt x="0" y="117"/>
                      <a:pt x="0" y="117"/>
                    </a:cubicBezTo>
                    <a:cubicBezTo>
                      <a:pt x="3" y="38"/>
                      <a:pt x="3" y="38"/>
                      <a:pt x="3" y="38"/>
                    </a:cubicBezTo>
                    <a:cubicBezTo>
                      <a:pt x="25" y="39"/>
                      <a:pt x="25" y="39"/>
                      <a:pt x="25" y="39"/>
                    </a:cubicBezTo>
                    <a:cubicBezTo>
                      <a:pt x="25" y="47"/>
                      <a:pt x="27" y="52"/>
                      <a:pt x="31" y="54"/>
                    </a:cubicBezTo>
                    <a:cubicBezTo>
                      <a:pt x="34" y="57"/>
                      <a:pt x="43" y="59"/>
                      <a:pt x="57" y="60"/>
                    </a:cubicBezTo>
                    <a:cubicBezTo>
                      <a:pt x="156" y="64"/>
                      <a:pt x="156" y="64"/>
                      <a:pt x="156" y="64"/>
                    </a:cubicBezTo>
                    <a:cubicBezTo>
                      <a:pt x="157" y="62"/>
                      <a:pt x="157" y="62"/>
                      <a:pt x="157" y="62"/>
                    </a:cubicBezTo>
                    <a:cubicBezTo>
                      <a:pt x="157" y="51"/>
                      <a:pt x="155" y="42"/>
                      <a:pt x="150" y="35"/>
                    </a:cubicBezTo>
                    <a:cubicBezTo>
                      <a:pt x="144" y="28"/>
                      <a:pt x="135" y="21"/>
                      <a:pt x="122" y="14"/>
                    </a:cubicBezTo>
                    <a:cubicBezTo>
                      <a:pt x="129" y="0"/>
                      <a:pt x="129" y="0"/>
                      <a:pt x="129" y="0"/>
                    </a:cubicBezTo>
                    <a:lnTo>
                      <a:pt x="18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5" name="Freeform 15"/>
              <p:cNvSpPr>
                <a:spLocks/>
              </p:cNvSpPr>
              <p:nvPr/>
            </p:nvSpPr>
            <p:spPr bwMode="auto">
              <a:xfrm>
                <a:off x="3191716" y="938825"/>
                <a:ext cx="58829" cy="52450"/>
              </a:xfrm>
              <a:custGeom>
                <a:avLst/>
                <a:gdLst>
                  <a:gd name="T0" fmla="*/ 177 w 193"/>
                  <a:gd name="T1" fmla="*/ 0 h 172"/>
                  <a:gd name="T2" fmla="*/ 193 w 193"/>
                  <a:gd name="T3" fmla="*/ 131 h 172"/>
                  <a:gd name="T4" fmla="*/ 143 w 193"/>
                  <a:gd name="T5" fmla="*/ 158 h 172"/>
                  <a:gd name="T6" fmla="*/ 132 w 193"/>
                  <a:gd name="T7" fmla="*/ 145 h 172"/>
                  <a:gd name="T8" fmla="*/ 159 w 193"/>
                  <a:gd name="T9" fmla="*/ 114 h 172"/>
                  <a:gd name="T10" fmla="*/ 166 w 193"/>
                  <a:gd name="T11" fmla="*/ 80 h 172"/>
                  <a:gd name="T12" fmla="*/ 160 w 193"/>
                  <a:gd name="T13" fmla="*/ 66 h 172"/>
                  <a:gd name="T14" fmla="*/ 141 w 193"/>
                  <a:gd name="T15" fmla="*/ 65 h 172"/>
                  <a:gd name="T16" fmla="*/ 115 w 193"/>
                  <a:gd name="T17" fmla="*/ 68 h 172"/>
                  <a:gd name="T18" fmla="*/ 116 w 193"/>
                  <a:gd name="T19" fmla="*/ 75 h 172"/>
                  <a:gd name="T20" fmla="*/ 124 w 193"/>
                  <a:gd name="T21" fmla="*/ 91 h 172"/>
                  <a:gd name="T22" fmla="*/ 147 w 193"/>
                  <a:gd name="T23" fmla="*/ 93 h 172"/>
                  <a:gd name="T24" fmla="*/ 149 w 193"/>
                  <a:gd name="T25" fmla="*/ 110 h 172"/>
                  <a:gd name="T26" fmla="*/ 69 w 193"/>
                  <a:gd name="T27" fmla="*/ 120 h 172"/>
                  <a:gd name="T28" fmla="*/ 67 w 193"/>
                  <a:gd name="T29" fmla="*/ 103 h 172"/>
                  <a:gd name="T30" fmla="*/ 89 w 193"/>
                  <a:gd name="T31" fmla="*/ 93 h 172"/>
                  <a:gd name="T32" fmla="*/ 94 w 193"/>
                  <a:gd name="T33" fmla="*/ 78 h 172"/>
                  <a:gd name="T34" fmla="*/ 93 w 193"/>
                  <a:gd name="T35" fmla="*/ 70 h 172"/>
                  <a:gd name="T36" fmla="*/ 51 w 193"/>
                  <a:gd name="T37" fmla="*/ 75 h 172"/>
                  <a:gd name="T38" fmla="*/ 34 w 193"/>
                  <a:gd name="T39" fmla="*/ 81 h 172"/>
                  <a:gd name="T40" fmla="*/ 31 w 193"/>
                  <a:gd name="T41" fmla="*/ 96 h 172"/>
                  <a:gd name="T42" fmla="*/ 48 w 193"/>
                  <a:gd name="T43" fmla="*/ 130 h 172"/>
                  <a:gd name="T44" fmla="*/ 88 w 193"/>
                  <a:gd name="T45" fmla="*/ 155 h 172"/>
                  <a:gd name="T46" fmla="*/ 80 w 193"/>
                  <a:gd name="T47" fmla="*/ 172 h 172"/>
                  <a:gd name="T48" fmla="*/ 17 w 193"/>
                  <a:gd name="T49" fmla="*/ 155 h 172"/>
                  <a:gd name="T50" fmla="*/ 0 w 193"/>
                  <a:gd name="T51" fmla="*/ 21 h 172"/>
                  <a:gd name="T52" fmla="*/ 22 w 193"/>
                  <a:gd name="T53" fmla="*/ 19 h 172"/>
                  <a:gd name="T54" fmla="*/ 30 w 193"/>
                  <a:gd name="T55" fmla="*/ 32 h 172"/>
                  <a:gd name="T56" fmla="*/ 57 w 193"/>
                  <a:gd name="T57" fmla="*/ 33 h 172"/>
                  <a:gd name="T58" fmla="*/ 125 w 193"/>
                  <a:gd name="T59" fmla="*/ 25 h 172"/>
                  <a:gd name="T60" fmla="*/ 152 w 193"/>
                  <a:gd name="T61" fmla="*/ 18 h 172"/>
                  <a:gd name="T62" fmla="*/ 156 w 193"/>
                  <a:gd name="T63" fmla="*/ 3 h 172"/>
                  <a:gd name="T64" fmla="*/ 177 w 193"/>
                  <a:gd name="T65"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72">
                    <a:moveTo>
                      <a:pt x="177" y="0"/>
                    </a:moveTo>
                    <a:cubicBezTo>
                      <a:pt x="193" y="131"/>
                      <a:pt x="193" y="131"/>
                      <a:pt x="193" y="131"/>
                    </a:cubicBezTo>
                    <a:cubicBezTo>
                      <a:pt x="143" y="158"/>
                      <a:pt x="143" y="158"/>
                      <a:pt x="143" y="158"/>
                    </a:cubicBezTo>
                    <a:cubicBezTo>
                      <a:pt x="132" y="145"/>
                      <a:pt x="132" y="145"/>
                      <a:pt x="132" y="145"/>
                    </a:cubicBezTo>
                    <a:cubicBezTo>
                      <a:pt x="145" y="135"/>
                      <a:pt x="154" y="125"/>
                      <a:pt x="159" y="114"/>
                    </a:cubicBezTo>
                    <a:cubicBezTo>
                      <a:pt x="165" y="103"/>
                      <a:pt x="167" y="91"/>
                      <a:pt x="166" y="80"/>
                    </a:cubicBezTo>
                    <a:cubicBezTo>
                      <a:pt x="165" y="73"/>
                      <a:pt x="163" y="68"/>
                      <a:pt x="160" y="66"/>
                    </a:cubicBezTo>
                    <a:cubicBezTo>
                      <a:pt x="157" y="64"/>
                      <a:pt x="150" y="63"/>
                      <a:pt x="141" y="65"/>
                    </a:cubicBezTo>
                    <a:cubicBezTo>
                      <a:pt x="115" y="68"/>
                      <a:pt x="115" y="68"/>
                      <a:pt x="115" y="68"/>
                    </a:cubicBezTo>
                    <a:cubicBezTo>
                      <a:pt x="116" y="75"/>
                      <a:pt x="116" y="75"/>
                      <a:pt x="116" y="75"/>
                    </a:cubicBezTo>
                    <a:cubicBezTo>
                      <a:pt x="117" y="83"/>
                      <a:pt x="120" y="89"/>
                      <a:pt x="124" y="91"/>
                    </a:cubicBezTo>
                    <a:cubicBezTo>
                      <a:pt x="128" y="93"/>
                      <a:pt x="135" y="94"/>
                      <a:pt x="147" y="93"/>
                    </a:cubicBezTo>
                    <a:cubicBezTo>
                      <a:pt x="149" y="110"/>
                      <a:pt x="149" y="110"/>
                      <a:pt x="149" y="110"/>
                    </a:cubicBezTo>
                    <a:cubicBezTo>
                      <a:pt x="69" y="120"/>
                      <a:pt x="69" y="120"/>
                      <a:pt x="69" y="120"/>
                    </a:cubicBezTo>
                    <a:cubicBezTo>
                      <a:pt x="67" y="103"/>
                      <a:pt x="67" y="103"/>
                      <a:pt x="67" y="103"/>
                    </a:cubicBezTo>
                    <a:cubicBezTo>
                      <a:pt x="77" y="101"/>
                      <a:pt x="84" y="97"/>
                      <a:pt x="89" y="93"/>
                    </a:cubicBezTo>
                    <a:cubicBezTo>
                      <a:pt x="93" y="90"/>
                      <a:pt x="94" y="84"/>
                      <a:pt x="94" y="78"/>
                    </a:cubicBezTo>
                    <a:cubicBezTo>
                      <a:pt x="93" y="70"/>
                      <a:pt x="93" y="70"/>
                      <a:pt x="93" y="70"/>
                    </a:cubicBezTo>
                    <a:cubicBezTo>
                      <a:pt x="51" y="75"/>
                      <a:pt x="51" y="75"/>
                      <a:pt x="51" y="75"/>
                    </a:cubicBezTo>
                    <a:cubicBezTo>
                      <a:pt x="42" y="76"/>
                      <a:pt x="36" y="79"/>
                      <a:pt x="34" y="81"/>
                    </a:cubicBezTo>
                    <a:cubicBezTo>
                      <a:pt x="31" y="84"/>
                      <a:pt x="30" y="89"/>
                      <a:pt x="31" y="96"/>
                    </a:cubicBezTo>
                    <a:cubicBezTo>
                      <a:pt x="33" y="108"/>
                      <a:pt x="38" y="119"/>
                      <a:pt x="48" y="130"/>
                    </a:cubicBezTo>
                    <a:cubicBezTo>
                      <a:pt x="58" y="140"/>
                      <a:pt x="72" y="149"/>
                      <a:pt x="88" y="155"/>
                    </a:cubicBezTo>
                    <a:cubicBezTo>
                      <a:pt x="80" y="172"/>
                      <a:pt x="80" y="172"/>
                      <a:pt x="80" y="172"/>
                    </a:cubicBezTo>
                    <a:cubicBezTo>
                      <a:pt x="17" y="155"/>
                      <a:pt x="17" y="155"/>
                      <a:pt x="17" y="155"/>
                    </a:cubicBezTo>
                    <a:cubicBezTo>
                      <a:pt x="0" y="21"/>
                      <a:pt x="0" y="21"/>
                      <a:pt x="0" y="21"/>
                    </a:cubicBezTo>
                    <a:cubicBezTo>
                      <a:pt x="22" y="19"/>
                      <a:pt x="22" y="19"/>
                      <a:pt x="22" y="19"/>
                    </a:cubicBezTo>
                    <a:cubicBezTo>
                      <a:pt x="23" y="26"/>
                      <a:pt x="26" y="30"/>
                      <a:pt x="30" y="32"/>
                    </a:cubicBezTo>
                    <a:cubicBezTo>
                      <a:pt x="34" y="34"/>
                      <a:pt x="43" y="34"/>
                      <a:pt x="57" y="33"/>
                    </a:cubicBezTo>
                    <a:cubicBezTo>
                      <a:pt x="125" y="25"/>
                      <a:pt x="125" y="25"/>
                      <a:pt x="125" y="25"/>
                    </a:cubicBezTo>
                    <a:cubicBezTo>
                      <a:pt x="140" y="23"/>
                      <a:pt x="148" y="21"/>
                      <a:pt x="152" y="18"/>
                    </a:cubicBezTo>
                    <a:cubicBezTo>
                      <a:pt x="155" y="15"/>
                      <a:pt x="156" y="10"/>
                      <a:pt x="156" y="3"/>
                    </a:cubicBezTo>
                    <a:lnTo>
                      <a:pt x="1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6" name="Freeform 16"/>
              <p:cNvSpPr>
                <a:spLocks/>
              </p:cNvSpPr>
              <p:nvPr/>
            </p:nvSpPr>
            <p:spPr bwMode="auto">
              <a:xfrm>
                <a:off x="3207309" y="1010411"/>
                <a:ext cx="61664" cy="55993"/>
              </a:xfrm>
              <a:custGeom>
                <a:avLst/>
                <a:gdLst>
                  <a:gd name="T0" fmla="*/ 190 w 203"/>
                  <a:gd name="T1" fmla="*/ 90 h 183"/>
                  <a:gd name="T2" fmla="*/ 198 w 203"/>
                  <a:gd name="T3" fmla="*/ 90 h 183"/>
                  <a:gd name="T4" fmla="*/ 203 w 203"/>
                  <a:gd name="T5" fmla="*/ 104 h 183"/>
                  <a:gd name="T6" fmla="*/ 152 w 203"/>
                  <a:gd name="T7" fmla="*/ 140 h 183"/>
                  <a:gd name="T8" fmla="*/ 138 w 203"/>
                  <a:gd name="T9" fmla="*/ 125 h 183"/>
                  <a:gd name="T10" fmla="*/ 162 w 203"/>
                  <a:gd name="T11" fmla="*/ 91 h 183"/>
                  <a:gd name="T12" fmla="*/ 163 w 203"/>
                  <a:gd name="T13" fmla="*/ 63 h 183"/>
                  <a:gd name="T14" fmla="*/ 136 w 203"/>
                  <a:gd name="T15" fmla="*/ 42 h 183"/>
                  <a:gd name="T16" fmla="*/ 85 w 203"/>
                  <a:gd name="T17" fmla="*/ 51 h 183"/>
                  <a:gd name="T18" fmla="*/ 42 w 203"/>
                  <a:gd name="T19" fmla="*/ 78 h 183"/>
                  <a:gd name="T20" fmla="*/ 36 w 203"/>
                  <a:gd name="T21" fmla="*/ 111 h 183"/>
                  <a:gd name="T22" fmla="*/ 53 w 203"/>
                  <a:gd name="T23" fmla="*/ 130 h 183"/>
                  <a:gd name="T24" fmla="*/ 77 w 203"/>
                  <a:gd name="T25" fmla="*/ 130 h 183"/>
                  <a:gd name="T26" fmla="*/ 88 w 203"/>
                  <a:gd name="T27" fmla="*/ 121 h 183"/>
                  <a:gd name="T28" fmla="*/ 87 w 203"/>
                  <a:gd name="T29" fmla="*/ 105 h 183"/>
                  <a:gd name="T30" fmla="*/ 107 w 203"/>
                  <a:gd name="T31" fmla="*/ 97 h 183"/>
                  <a:gd name="T32" fmla="*/ 133 w 203"/>
                  <a:gd name="T33" fmla="*/ 166 h 183"/>
                  <a:gd name="T34" fmla="*/ 114 w 203"/>
                  <a:gd name="T35" fmla="*/ 174 h 183"/>
                  <a:gd name="T36" fmla="*/ 102 w 203"/>
                  <a:gd name="T37" fmla="*/ 163 h 183"/>
                  <a:gd name="T38" fmla="*/ 82 w 203"/>
                  <a:gd name="T39" fmla="*/ 167 h 183"/>
                  <a:gd name="T40" fmla="*/ 38 w 203"/>
                  <a:gd name="T41" fmla="*/ 183 h 183"/>
                  <a:gd name="T42" fmla="*/ 29 w 203"/>
                  <a:gd name="T43" fmla="*/ 162 h 183"/>
                  <a:gd name="T44" fmla="*/ 41 w 203"/>
                  <a:gd name="T45" fmla="*/ 150 h 183"/>
                  <a:gd name="T46" fmla="*/ 21 w 203"/>
                  <a:gd name="T47" fmla="*/ 134 h 183"/>
                  <a:gd name="T48" fmla="*/ 8 w 203"/>
                  <a:gd name="T49" fmla="*/ 112 h 183"/>
                  <a:gd name="T50" fmla="*/ 13 w 203"/>
                  <a:gd name="T51" fmla="*/ 54 h 183"/>
                  <a:gd name="T52" fmla="*/ 70 w 203"/>
                  <a:gd name="T53" fmla="*/ 11 h 183"/>
                  <a:gd name="T54" fmla="*/ 140 w 203"/>
                  <a:gd name="T55" fmla="*/ 8 h 183"/>
                  <a:gd name="T56" fmla="*/ 186 w 203"/>
                  <a:gd name="T57" fmla="*/ 53 h 183"/>
                  <a:gd name="T58" fmla="*/ 190 w 203"/>
                  <a:gd name="T59" fmla="*/ 70 h 183"/>
                  <a:gd name="T60" fmla="*/ 190 w 203"/>
                  <a:gd name="T61" fmla="*/ 9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3" h="183">
                    <a:moveTo>
                      <a:pt x="190" y="90"/>
                    </a:moveTo>
                    <a:cubicBezTo>
                      <a:pt x="198" y="90"/>
                      <a:pt x="198" y="90"/>
                      <a:pt x="198" y="90"/>
                    </a:cubicBezTo>
                    <a:cubicBezTo>
                      <a:pt x="203" y="104"/>
                      <a:pt x="203" y="104"/>
                      <a:pt x="203" y="104"/>
                    </a:cubicBezTo>
                    <a:cubicBezTo>
                      <a:pt x="152" y="140"/>
                      <a:pt x="152" y="140"/>
                      <a:pt x="152" y="140"/>
                    </a:cubicBezTo>
                    <a:cubicBezTo>
                      <a:pt x="138" y="125"/>
                      <a:pt x="138" y="125"/>
                      <a:pt x="138" y="125"/>
                    </a:cubicBezTo>
                    <a:cubicBezTo>
                      <a:pt x="150" y="112"/>
                      <a:pt x="158" y="101"/>
                      <a:pt x="162" y="91"/>
                    </a:cubicBezTo>
                    <a:cubicBezTo>
                      <a:pt x="166" y="81"/>
                      <a:pt x="166" y="72"/>
                      <a:pt x="163" y="63"/>
                    </a:cubicBezTo>
                    <a:cubicBezTo>
                      <a:pt x="158" y="51"/>
                      <a:pt x="149" y="44"/>
                      <a:pt x="136" y="42"/>
                    </a:cubicBezTo>
                    <a:cubicBezTo>
                      <a:pt x="122" y="40"/>
                      <a:pt x="105" y="43"/>
                      <a:pt x="85" y="51"/>
                    </a:cubicBezTo>
                    <a:cubicBezTo>
                      <a:pt x="64" y="59"/>
                      <a:pt x="50" y="68"/>
                      <a:pt x="42" y="78"/>
                    </a:cubicBezTo>
                    <a:cubicBezTo>
                      <a:pt x="34" y="88"/>
                      <a:pt x="32" y="99"/>
                      <a:pt x="36" y="111"/>
                    </a:cubicBezTo>
                    <a:cubicBezTo>
                      <a:pt x="40" y="120"/>
                      <a:pt x="45" y="126"/>
                      <a:pt x="53" y="130"/>
                    </a:cubicBezTo>
                    <a:cubicBezTo>
                      <a:pt x="60" y="133"/>
                      <a:pt x="68" y="133"/>
                      <a:pt x="77" y="130"/>
                    </a:cubicBezTo>
                    <a:cubicBezTo>
                      <a:pt x="83" y="127"/>
                      <a:pt x="87" y="124"/>
                      <a:pt x="88" y="121"/>
                    </a:cubicBezTo>
                    <a:cubicBezTo>
                      <a:pt x="90" y="117"/>
                      <a:pt x="89" y="112"/>
                      <a:pt x="87" y="105"/>
                    </a:cubicBezTo>
                    <a:cubicBezTo>
                      <a:pt x="107" y="97"/>
                      <a:pt x="107" y="97"/>
                      <a:pt x="107" y="97"/>
                    </a:cubicBezTo>
                    <a:cubicBezTo>
                      <a:pt x="133" y="166"/>
                      <a:pt x="133" y="166"/>
                      <a:pt x="133" y="166"/>
                    </a:cubicBezTo>
                    <a:cubicBezTo>
                      <a:pt x="114" y="174"/>
                      <a:pt x="114" y="174"/>
                      <a:pt x="114" y="174"/>
                    </a:cubicBezTo>
                    <a:cubicBezTo>
                      <a:pt x="110" y="167"/>
                      <a:pt x="106" y="164"/>
                      <a:pt x="102" y="163"/>
                    </a:cubicBezTo>
                    <a:cubicBezTo>
                      <a:pt x="98" y="162"/>
                      <a:pt x="91" y="163"/>
                      <a:pt x="82" y="167"/>
                    </a:cubicBezTo>
                    <a:cubicBezTo>
                      <a:pt x="38" y="183"/>
                      <a:pt x="38" y="183"/>
                      <a:pt x="38" y="183"/>
                    </a:cubicBezTo>
                    <a:cubicBezTo>
                      <a:pt x="29" y="162"/>
                      <a:pt x="29" y="162"/>
                      <a:pt x="29" y="162"/>
                    </a:cubicBezTo>
                    <a:cubicBezTo>
                      <a:pt x="41" y="150"/>
                      <a:pt x="41" y="150"/>
                      <a:pt x="41" y="150"/>
                    </a:cubicBezTo>
                    <a:cubicBezTo>
                      <a:pt x="33" y="146"/>
                      <a:pt x="26" y="140"/>
                      <a:pt x="21" y="134"/>
                    </a:cubicBezTo>
                    <a:cubicBezTo>
                      <a:pt x="16" y="128"/>
                      <a:pt x="11" y="121"/>
                      <a:pt x="8" y="112"/>
                    </a:cubicBezTo>
                    <a:cubicBezTo>
                      <a:pt x="0" y="92"/>
                      <a:pt x="2" y="72"/>
                      <a:pt x="13" y="54"/>
                    </a:cubicBezTo>
                    <a:cubicBezTo>
                      <a:pt x="25" y="35"/>
                      <a:pt x="44" y="21"/>
                      <a:pt x="70" y="11"/>
                    </a:cubicBezTo>
                    <a:cubicBezTo>
                      <a:pt x="96" y="1"/>
                      <a:pt x="119" y="0"/>
                      <a:pt x="140" y="8"/>
                    </a:cubicBezTo>
                    <a:cubicBezTo>
                      <a:pt x="162" y="16"/>
                      <a:pt x="177" y="31"/>
                      <a:pt x="186" y="53"/>
                    </a:cubicBezTo>
                    <a:cubicBezTo>
                      <a:pt x="188" y="59"/>
                      <a:pt x="189" y="65"/>
                      <a:pt x="190" y="70"/>
                    </a:cubicBezTo>
                    <a:cubicBezTo>
                      <a:pt x="190" y="76"/>
                      <a:pt x="190" y="83"/>
                      <a:pt x="190" y="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7" name="Freeform 17"/>
              <p:cNvSpPr>
                <a:spLocks noEditPoints="1"/>
              </p:cNvSpPr>
              <p:nvPr/>
            </p:nvSpPr>
            <p:spPr bwMode="auto">
              <a:xfrm>
                <a:off x="3225028" y="1051520"/>
                <a:ext cx="65916" cy="73713"/>
              </a:xfrm>
              <a:custGeom>
                <a:avLst/>
                <a:gdLst>
                  <a:gd name="T0" fmla="*/ 147 w 216"/>
                  <a:gd name="T1" fmla="*/ 75 h 242"/>
                  <a:gd name="T2" fmla="*/ 165 w 216"/>
                  <a:gd name="T3" fmla="*/ 69 h 242"/>
                  <a:gd name="T4" fmla="*/ 176 w 216"/>
                  <a:gd name="T5" fmla="*/ 81 h 242"/>
                  <a:gd name="T6" fmla="*/ 182 w 216"/>
                  <a:gd name="T7" fmla="*/ 107 h 242"/>
                  <a:gd name="T8" fmla="*/ 169 w 216"/>
                  <a:gd name="T9" fmla="*/ 124 h 242"/>
                  <a:gd name="T10" fmla="*/ 145 w 216"/>
                  <a:gd name="T11" fmla="*/ 124 h 242"/>
                  <a:gd name="T12" fmla="*/ 122 w 216"/>
                  <a:gd name="T13" fmla="*/ 98 h 242"/>
                  <a:gd name="T14" fmla="*/ 120 w 216"/>
                  <a:gd name="T15" fmla="*/ 93 h 242"/>
                  <a:gd name="T16" fmla="*/ 118 w 216"/>
                  <a:gd name="T17" fmla="*/ 90 h 242"/>
                  <a:gd name="T18" fmla="*/ 147 w 216"/>
                  <a:gd name="T19" fmla="*/ 75 h 242"/>
                  <a:gd name="T20" fmla="*/ 137 w 216"/>
                  <a:gd name="T21" fmla="*/ 11 h 242"/>
                  <a:gd name="T22" fmla="*/ 140 w 216"/>
                  <a:gd name="T23" fmla="*/ 27 h 242"/>
                  <a:gd name="T24" fmla="*/ 118 w 216"/>
                  <a:gd name="T25" fmla="*/ 43 h 242"/>
                  <a:gd name="T26" fmla="*/ 57 w 216"/>
                  <a:gd name="T27" fmla="*/ 76 h 242"/>
                  <a:gd name="T28" fmla="*/ 32 w 216"/>
                  <a:gd name="T29" fmla="*/ 85 h 242"/>
                  <a:gd name="T30" fmla="*/ 19 w 216"/>
                  <a:gd name="T31" fmla="*/ 75 h 242"/>
                  <a:gd name="T32" fmla="*/ 0 w 216"/>
                  <a:gd name="T33" fmla="*/ 85 h 242"/>
                  <a:gd name="T34" fmla="*/ 39 w 216"/>
                  <a:gd name="T35" fmla="*/ 155 h 242"/>
                  <a:gd name="T36" fmla="*/ 58 w 216"/>
                  <a:gd name="T37" fmla="*/ 145 h 242"/>
                  <a:gd name="T38" fmla="*/ 56 w 216"/>
                  <a:gd name="T39" fmla="*/ 128 h 242"/>
                  <a:gd name="T40" fmla="*/ 77 w 216"/>
                  <a:gd name="T41" fmla="*/ 112 h 242"/>
                  <a:gd name="T42" fmla="*/ 97 w 216"/>
                  <a:gd name="T43" fmla="*/ 102 h 242"/>
                  <a:gd name="T44" fmla="*/ 105 w 216"/>
                  <a:gd name="T45" fmla="*/ 116 h 242"/>
                  <a:gd name="T46" fmla="*/ 61 w 216"/>
                  <a:gd name="T47" fmla="*/ 197 h 242"/>
                  <a:gd name="T48" fmla="*/ 86 w 216"/>
                  <a:gd name="T49" fmla="*/ 242 h 242"/>
                  <a:gd name="T50" fmla="*/ 105 w 216"/>
                  <a:gd name="T51" fmla="*/ 231 h 242"/>
                  <a:gd name="T52" fmla="*/ 102 w 216"/>
                  <a:gd name="T53" fmla="*/ 216 h 242"/>
                  <a:gd name="T54" fmla="*/ 107 w 216"/>
                  <a:gd name="T55" fmla="*/ 200 h 242"/>
                  <a:gd name="T56" fmla="*/ 130 w 216"/>
                  <a:gd name="T57" fmla="*/ 151 h 242"/>
                  <a:gd name="T58" fmla="*/ 159 w 216"/>
                  <a:gd name="T59" fmla="*/ 167 h 242"/>
                  <a:gd name="T60" fmla="*/ 190 w 216"/>
                  <a:gd name="T61" fmla="*/ 161 h 242"/>
                  <a:gd name="T62" fmla="*/ 214 w 216"/>
                  <a:gd name="T63" fmla="*/ 129 h 242"/>
                  <a:gd name="T64" fmla="*/ 201 w 216"/>
                  <a:gd name="T65" fmla="*/ 80 h 242"/>
                  <a:gd name="T66" fmla="*/ 157 w 216"/>
                  <a:gd name="T67" fmla="*/ 0 h 242"/>
                  <a:gd name="T68" fmla="*/ 137 w 216"/>
                  <a:gd name="T69" fmla="*/ 1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6" h="242">
                    <a:moveTo>
                      <a:pt x="147" y="75"/>
                    </a:moveTo>
                    <a:cubicBezTo>
                      <a:pt x="155" y="70"/>
                      <a:pt x="161" y="68"/>
                      <a:pt x="165" y="69"/>
                    </a:cubicBezTo>
                    <a:cubicBezTo>
                      <a:pt x="169" y="70"/>
                      <a:pt x="172" y="74"/>
                      <a:pt x="176" y="81"/>
                    </a:cubicBezTo>
                    <a:cubicBezTo>
                      <a:pt x="181" y="90"/>
                      <a:pt x="183" y="99"/>
                      <a:pt x="182" y="107"/>
                    </a:cubicBezTo>
                    <a:cubicBezTo>
                      <a:pt x="180" y="114"/>
                      <a:pt x="176" y="120"/>
                      <a:pt x="169" y="124"/>
                    </a:cubicBezTo>
                    <a:cubicBezTo>
                      <a:pt x="160" y="129"/>
                      <a:pt x="152" y="129"/>
                      <a:pt x="145" y="124"/>
                    </a:cubicBezTo>
                    <a:cubicBezTo>
                      <a:pt x="137" y="120"/>
                      <a:pt x="129" y="111"/>
                      <a:pt x="122" y="98"/>
                    </a:cubicBezTo>
                    <a:cubicBezTo>
                      <a:pt x="121" y="96"/>
                      <a:pt x="120" y="94"/>
                      <a:pt x="120" y="93"/>
                    </a:cubicBezTo>
                    <a:cubicBezTo>
                      <a:pt x="119" y="92"/>
                      <a:pt x="119" y="91"/>
                      <a:pt x="118" y="90"/>
                    </a:cubicBezTo>
                    <a:lnTo>
                      <a:pt x="147" y="75"/>
                    </a:lnTo>
                    <a:close/>
                    <a:moveTo>
                      <a:pt x="137" y="11"/>
                    </a:moveTo>
                    <a:cubicBezTo>
                      <a:pt x="141" y="18"/>
                      <a:pt x="141" y="23"/>
                      <a:pt x="140" y="27"/>
                    </a:cubicBezTo>
                    <a:cubicBezTo>
                      <a:pt x="137" y="31"/>
                      <a:pt x="130" y="37"/>
                      <a:pt x="118" y="43"/>
                    </a:cubicBezTo>
                    <a:cubicBezTo>
                      <a:pt x="57" y="76"/>
                      <a:pt x="57" y="76"/>
                      <a:pt x="57" y="76"/>
                    </a:cubicBezTo>
                    <a:cubicBezTo>
                      <a:pt x="45" y="83"/>
                      <a:pt x="37" y="86"/>
                      <a:pt x="32" y="85"/>
                    </a:cubicBezTo>
                    <a:cubicBezTo>
                      <a:pt x="27" y="85"/>
                      <a:pt x="23" y="81"/>
                      <a:pt x="19" y="75"/>
                    </a:cubicBezTo>
                    <a:cubicBezTo>
                      <a:pt x="0" y="85"/>
                      <a:pt x="0" y="85"/>
                      <a:pt x="0" y="85"/>
                    </a:cubicBezTo>
                    <a:cubicBezTo>
                      <a:pt x="39" y="155"/>
                      <a:pt x="39" y="155"/>
                      <a:pt x="39" y="155"/>
                    </a:cubicBezTo>
                    <a:cubicBezTo>
                      <a:pt x="58" y="145"/>
                      <a:pt x="58" y="145"/>
                      <a:pt x="58" y="145"/>
                    </a:cubicBezTo>
                    <a:cubicBezTo>
                      <a:pt x="54" y="138"/>
                      <a:pt x="54" y="133"/>
                      <a:pt x="56" y="128"/>
                    </a:cubicBezTo>
                    <a:cubicBezTo>
                      <a:pt x="58" y="124"/>
                      <a:pt x="65" y="119"/>
                      <a:pt x="77" y="112"/>
                    </a:cubicBezTo>
                    <a:cubicBezTo>
                      <a:pt x="97" y="102"/>
                      <a:pt x="97" y="102"/>
                      <a:pt x="97" y="102"/>
                    </a:cubicBezTo>
                    <a:cubicBezTo>
                      <a:pt x="105" y="116"/>
                      <a:pt x="105" y="116"/>
                      <a:pt x="105" y="116"/>
                    </a:cubicBezTo>
                    <a:cubicBezTo>
                      <a:pt x="61" y="197"/>
                      <a:pt x="61" y="197"/>
                      <a:pt x="61" y="197"/>
                    </a:cubicBezTo>
                    <a:cubicBezTo>
                      <a:pt x="86" y="242"/>
                      <a:pt x="86" y="242"/>
                      <a:pt x="86" y="242"/>
                    </a:cubicBezTo>
                    <a:cubicBezTo>
                      <a:pt x="105" y="231"/>
                      <a:pt x="105" y="231"/>
                      <a:pt x="105" y="231"/>
                    </a:cubicBezTo>
                    <a:cubicBezTo>
                      <a:pt x="103" y="226"/>
                      <a:pt x="102" y="221"/>
                      <a:pt x="102" y="216"/>
                    </a:cubicBezTo>
                    <a:cubicBezTo>
                      <a:pt x="102" y="212"/>
                      <a:pt x="104" y="207"/>
                      <a:pt x="107" y="200"/>
                    </a:cubicBezTo>
                    <a:cubicBezTo>
                      <a:pt x="130" y="151"/>
                      <a:pt x="130" y="151"/>
                      <a:pt x="130" y="151"/>
                    </a:cubicBezTo>
                    <a:cubicBezTo>
                      <a:pt x="140" y="160"/>
                      <a:pt x="150" y="165"/>
                      <a:pt x="159" y="167"/>
                    </a:cubicBezTo>
                    <a:cubicBezTo>
                      <a:pt x="169" y="168"/>
                      <a:pt x="179" y="167"/>
                      <a:pt x="190" y="161"/>
                    </a:cubicBezTo>
                    <a:cubicBezTo>
                      <a:pt x="204" y="153"/>
                      <a:pt x="212" y="143"/>
                      <a:pt x="214" y="129"/>
                    </a:cubicBezTo>
                    <a:cubicBezTo>
                      <a:pt x="216" y="116"/>
                      <a:pt x="211" y="100"/>
                      <a:pt x="201" y="80"/>
                    </a:cubicBezTo>
                    <a:cubicBezTo>
                      <a:pt x="157" y="0"/>
                      <a:pt x="157" y="0"/>
                      <a:pt x="157" y="0"/>
                    </a:cubicBezTo>
                    <a:lnTo>
                      <a:pt x="137"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8" name="Freeform 18"/>
              <p:cNvSpPr>
                <a:spLocks/>
              </p:cNvSpPr>
              <p:nvPr/>
            </p:nvSpPr>
            <p:spPr bwMode="auto">
              <a:xfrm>
                <a:off x="3254797" y="1097591"/>
                <a:ext cx="58120" cy="51741"/>
              </a:xfrm>
              <a:custGeom>
                <a:avLst/>
                <a:gdLst>
                  <a:gd name="T0" fmla="*/ 145 w 193"/>
                  <a:gd name="T1" fmla="*/ 0 h 169"/>
                  <a:gd name="T2" fmla="*/ 193 w 193"/>
                  <a:gd name="T3" fmla="*/ 66 h 169"/>
                  <a:gd name="T4" fmla="*/ 175 w 193"/>
                  <a:gd name="T5" fmla="*/ 79 h 169"/>
                  <a:gd name="T6" fmla="*/ 161 w 193"/>
                  <a:gd name="T7" fmla="*/ 69 h 169"/>
                  <a:gd name="T8" fmla="*/ 137 w 193"/>
                  <a:gd name="T9" fmla="*/ 82 h 169"/>
                  <a:gd name="T10" fmla="*/ 81 w 193"/>
                  <a:gd name="T11" fmla="*/ 121 h 169"/>
                  <a:gd name="T12" fmla="*/ 62 w 193"/>
                  <a:gd name="T13" fmla="*/ 140 h 169"/>
                  <a:gd name="T14" fmla="*/ 66 w 193"/>
                  <a:gd name="T15" fmla="*/ 157 h 169"/>
                  <a:gd name="T16" fmla="*/ 48 w 193"/>
                  <a:gd name="T17" fmla="*/ 169 h 169"/>
                  <a:gd name="T18" fmla="*/ 0 w 193"/>
                  <a:gd name="T19" fmla="*/ 104 h 169"/>
                  <a:gd name="T20" fmla="*/ 18 w 193"/>
                  <a:gd name="T21" fmla="*/ 91 h 169"/>
                  <a:gd name="T22" fmla="*/ 33 w 193"/>
                  <a:gd name="T23" fmla="*/ 100 h 169"/>
                  <a:gd name="T24" fmla="*/ 57 w 193"/>
                  <a:gd name="T25" fmla="*/ 88 h 169"/>
                  <a:gd name="T26" fmla="*/ 112 w 193"/>
                  <a:gd name="T27" fmla="*/ 48 h 169"/>
                  <a:gd name="T28" fmla="*/ 132 w 193"/>
                  <a:gd name="T29" fmla="*/ 29 h 169"/>
                  <a:gd name="T30" fmla="*/ 127 w 193"/>
                  <a:gd name="T31" fmla="*/ 13 h 169"/>
                  <a:gd name="T32" fmla="*/ 145 w 193"/>
                  <a:gd name="T33"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3" h="169">
                    <a:moveTo>
                      <a:pt x="145" y="0"/>
                    </a:moveTo>
                    <a:cubicBezTo>
                      <a:pt x="193" y="66"/>
                      <a:pt x="193" y="66"/>
                      <a:pt x="193" y="66"/>
                    </a:cubicBezTo>
                    <a:cubicBezTo>
                      <a:pt x="175" y="79"/>
                      <a:pt x="175" y="79"/>
                      <a:pt x="175" y="79"/>
                    </a:cubicBezTo>
                    <a:cubicBezTo>
                      <a:pt x="170" y="72"/>
                      <a:pt x="166" y="69"/>
                      <a:pt x="161" y="69"/>
                    </a:cubicBezTo>
                    <a:cubicBezTo>
                      <a:pt x="156" y="69"/>
                      <a:pt x="148" y="74"/>
                      <a:pt x="137" y="82"/>
                    </a:cubicBezTo>
                    <a:cubicBezTo>
                      <a:pt x="81" y="121"/>
                      <a:pt x="81" y="121"/>
                      <a:pt x="81" y="121"/>
                    </a:cubicBezTo>
                    <a:cubicBezTo>
                      <a:pt x="70" y="130"/>
                      <a:pt x="63" y="136"/>
                      <a:pt x="62" y="140"/>
                    </a:cubicBezTo>
                    <a:cubicBezTo>
                      <a:pt x="60" y="145"/>
                      <a:pt x="62" y="150"/>
                      <a:pt x="66" y="157"/>
                    </a:cubicBezTo>
                    <a:cubicBezTo>
                      <a:pt x="48" y="169"/>
                      <a:pt x="48" y="169"/>
                      <a:pt x="48" y="169"/>
                    </a:cubicBezTo>
                    <a:cubicBezTo>
                      <a:pt x="0" y="104"/>
                      <a:pt x="0" y="104"/>
                      <a:pt x="0" y="104"/>
                    </a:cubicBezTo>
                    <a:cubicBezTo>
                      <a:pt x="18" y="91"/>
                      <a:pt x="18" y="91"/>
                      <a:pt x="18" y="91"/>
                    </a:cubicBezTo>
                    <a:cubicBezTo>
                      <a:pt x="23" y="97"/>
                      <a:pt x="28" y="100"/>
                      <a:pt x="33" y="100"/>
                    </a:cubicBezTo>
                    <a:cubicBezTo>
                      <a:pt x="37" y="100"/>
                      <a:pt x="45" y="96"/>
                      <a:pt x="57" y="88"/>
                    </a:cubicBezTo>
                    <a:cubicBezTo>
                      <a:pt x="112" y="48"/>
                      <a:pt x="112" y="48"/>
                      <a:pt x="112" y="48"/>
                    </a:cubicBezTo>
                    <a:cubicBezTo>
                      <a:pt x="124" y="40"/>
                      <a:pt x="130" y="34"/>
                      <a:pt x="132" y="29"/>
                    </a:cubicBezTo>
                    <a:cubicBezTo>
                      <a:pt x="133" y="25"/>
                      <a:pt x="132" y="20"/>
                      <a:pt x="127" y="13"/>
                    </a:cubicBezTo>
                    <a:lnTo>
                      <a:pt x="1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9" name="Freeform 19"/>
              <p:cNvSpPr>
                <a:spLocks noEditPoints="1"/>
              </p:cNvSpPr>
              <p:nvPr/>
            </p:nvSpPr>
            <p:spPr bwMode="auto">
              <a:xfrm>
                <a:off x="3273934" y="1120272"/>
                <a:ext cx="65916" cy="65208"/>
              </a:xfrm>
              <a:custGeom>
                <a:avLst/>
                <a:gdLst>
                  <a:gd name="T0" fmla="*/ 142 w 215"/>
                  <a:gd name="T1" fmla="*/ 74 h 213"/>
                  <a:gd name="T2" fmla="*/ 159 w 215"/>
                  <a:gd name="T3" fmla="*/ 65 h 213"/>
                  <a:gd name="T4" fmla="*/ 170 w 215"/>
                  <a:gd name="T5" fmla="*/ 74 h 213"/>
                  <a:gd name="T6" fmla="*/ 179 w 215"/>
                  <a:gd name="T7" fmla="*/ 113 h 213"/>
                  <a:gd name="T8" fmla="*/ 149 w 215"/>
                  <a:gd name="T9" fmla="*/ 154 h 213"/>
                  <a:gd name="T10" fmla="*/ 102 w 215"/>
                  <a:gd name="T11" fmla="*/ 174 h 213"/>
                  <a:gd name="T12" fmla="*/ 65 w 215"/>
                  <a:gd name="T13" fmla="*/ 157 h 213"/>
                  <a:gd name="T14" fmla="*/ 60 w 215"/>
                  <a:gd name="T15" fmla="*/ 144 h 213"/>
                  <a:gd name="T16" fmla="*/ 72 w 215"/>
                  <a:gd name="T17" fmla="*/ 130 h 213"/>
                  <a:gd name="T18" fmla="*/ 142 w 215"/>
                  <a:gd name="T19" fmla="*/ 74 h 213"/>
                  <a:gd name="T20" fmla="*/ 122 w 215"/>
                  <a:gd name="T21" fmla="*/ 14 h 213"/>
                  <a:gd name="T22" fmla="*/ 126 w 215"/>
                  <a:gd name="T23" fmla="*/ 28 h 213"/>
                  <a:gd name="T24" fmla="*/ 107 w 215"/>
                  <a:gd name="T25" fmla="*/ 48 h 213"/>
                  <a:gd name="T26" fmla="*/ 54 w 215"/>
                  <a:gd name="T27" fmla="*/ 91 h 213"/>
                  <a:gd name="T28" fmla="*/ 30 w 215"/>
                  <a:gd name="T29" fmla="*/ 105 h 213"/>
                  <a:gd name="T30" fmla="*/ 17 w 215"/>
                  <a:gd name="T31" fmla="*/ 97 h 213"/>
                  <a:gd name="T32" fmla="*/ 0 w 215"/>
                  <a:gd name="T33" fmla="*/ 111 h 213"/>
                  <a:gd name="T34" fmla="*/ 49 w 215"/>
                  <a:gd name="T35" fmla="*/ 172 h 213"/>
                  <a:gd name="T36" fmla="*/ 110 w 215"/>
                  <a:gd name="T37" fmla="*/ 211 h 213"/>
                  <a:gd name="T38" fmla="*/ 177 w 215"/>
                  <a:gd name="T39" fmla="*/ 188 h 213"/>
                  <a:gd name="T40" fmla="*/ 213 w 215"/>
                  <a:gd name="T41" fmla="*/ 128 h 213"/>
                  <a:gd name="T42" fmla="*/ 188 w 215"/>
                  <a:gd name="T43" fmla="*/ 61 h 213"/>
                  <a:gd name="T44" fmla="*/ 139 w 215"/>
                  <a:gd name="T45" fmla="*/ 0 h 213"/>
                  <a:gd name="T46" fmla="*/ 122 w 215"/>
                  <a:gd name="T47" fmla="*/ 1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5" h="213">
                    <a:moveTo>
                      <a:pt x="142" y="74"/>
                    </a:moveTo>
                    <a:cubicBezTo>
                      <a:pt x="150" y="68"/>
                      <a:pt x="155" y="65"/>
                      <a:pt x="159" y="65"/>
                    </a:cubicBezTo>
                    <a:cubicBezTo>
                      <a:pt x="162" y="66"/>
                      <a:pt x="166" y="68"/>
                      <a:pt x="170" y="74"/>
                    </a:cubicBezTo>
                    <a:cubicBezTo>
                      <a:pt x="180" y="86"/>
                      <a:pt x="183" y="99"/>
                      <a:pt x="179" y="113"/>
                    </a:cubicBezTo>
                    <a:cubicBezTo>
                      <a:pt x="176" y="127"/>
                      <a:pt x="166" y="141"/>
                      <a:pt x="149" y="154"/>
                    </a:cubicBezTo>
                    <a:cubicBezTo>
                      <a:pt x="133" y="167"/>
                      <a:pt x="117" y="174"/>
                      <a:pt x="102" y="174"/>
                    </a:cubicBezTo>
                    <a:cubicBezTo>
                      <a:pt x="87" y="175"/>
                      <a:pt x="75" y="169"/>
                      <a:pt x="65" y="157"/>
                    </a:cubicBezTo>
                    <a:cubicBezTo>
                      <a:pt x="61" y="152"/>
                      <a:pt x="59" y="148"/>
                      <a:pt x="60" y="144"/>
                    </a:cubicBezTo>
                    <a:cubicBezTo>
                      <a:pt x="60" y="141"/>
                      <a:pt x="64" y="136"/>
                      <a:pt x="72" y="130"/>
                    </a:cubicBezTo>
                    <a:lnTo>
                      <a:pt x="142" y="74"/>
                    </a:lnTo>
                    <a:close/>
                    <a:moveTo>
                      <a:pt x="122" y="14"/>
                    </a:moveTo>
                    <a:cubicBezTo>
                      <a:pt x="126" y="20"/>
                      <a:pt x="128" y="24"/>
                      <a:pt x="126" y="28"/>
                    </a:cubicBezTo>
                    <a:cubicBezTo>
                      <a:pt x="125" y="33"/>
                      <a:pt x="119" y="39"/>
                      <a:pt x="107" y="48"/>
                    </a:cubicBezTo>
                    <a:cubicBezTo>
                      <a:pt x="54" y="91"/>
                      <a:pt x="54" y="91"/>
                      <a:pt x="54" y="91"/>
                    </a:cubicBezTo>
                    <a:cubicBezTo>
                      <a:pt x="43" y="100"/>
                      <a:pt x="35" y="105"/>
                      <a:pt x="30" y="105"/>
                    </a:cubicBezTo>
                    <a:cubicBezTo>
                      <a:pt x="26" y="106"/>
                      <a:pt x="21" y="103"/>
                      <a:pt x="17" y="97"/>
                    </a:cubicBezTo>
                    <a:cubicBezTo>
                      <a:pt x="0" y="111"/>
                      <a:pt x="0" y="111"/>
                      <a:pt x="0" y="111"/>
                    </a:cubicBezTo>
                    <a:cubicBezTo>
                      <a:pt x="49" y="172"/>
                      <a:pt x="49" y="172"/>
                      <a:pt x="49" y="172"/>
                    </a:cubicBezTo>
                    <a:cubicBezTo>
                      <a:pt x="68" y="195"/>
                      <a:pt x="88" y="208"/>
                      <a:pt x="110" y="211"/>
                    </a:cubicBezTo>
                    <a:cubicBezTo>
                      <a:pt x="132" y="213"/>
                      <a:pt x="154" y="206"/>
                      <a:pt x="177" y="188"/>
                    </a:cubicBezTo>
                    <a:cubicBezTo>
                      <a:pt x="199" y="170"/>
                      <a:pt x="211" y="150"/>
                      <a:pt x="213" y="128"/>
                    </a:cubicBezTo>
                    <a:cubicBezTo>
                      <a:pt x="215" y="107"/>
                      <a:pt x="207" y="84"/>
                      <a:pt x="188" y="61"/>
                    </a:cubicBezTo>
                    <a:cubicBezTo>
                      <a:pt x="139" y="0"/>
                      <a:pt x="139" y="0"/>
                      <a:pt x="139" y="0"/>
                    </a:cubicBezTo>
                    <a:lnTo>
                      <a:pt x="12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0" name="Freeform 20"/>
              <p:cNvSpPr>
                <a:spLocks/>
              </p:cNvSpPr>
              <p:nvPr/>
            </p:nvSpPr>
            <p:spPr bwMode="auto">
              <a:xfrm>
                <a:off x="3340559" y="1179809"/>
                <a:ext cx="57411" cy="56702"/>
              </a:xfrm>
              <a:custGeom>
                <a:avLst/>
                <a:gdLst>
                  <a:gd name="T0" fmla="*/ 170 w 189"/>
                  <a:gd name="T1" fmla="*/ 52 h 186"/>
                  <a:gd name="T2" fmla="*/ 179 w 189"/>
                  <a:gd name="T3" fmla="*/ 45 h 186"/>
                  <a:gd name="T4" fmla="*/ 189 w 189"/>
                  <a:gd name="T5" fmla="*/ 53 h 186"/>
                  <a:gd name="T6" fmla="*/ 166 w 189"/>
                  <a:gd name="T7" fmla="*/ 117 h 186"/>
                  <a:gd name="T8" fmla="*/ 149 w 189"/>
                  <a:gd name="T9" fmla="*/ 112 h 186"/>
                  <a:gd name="T10" fmla="*/ 152 w 189"/>
                  <a:gd name="T11" fmla="*/ 70 h 186"/>
                  <a:gd name="T12" fmla="*/ 136 w 189"/>
                  <a:gd name="T13" fmla="*/ 42 h 186"/>
                  <a:gd name="T14" fmla="*/ 100 w 189"/>
                  <a:gd name="T15" fmla="*/ 37 h 186"/>
                  <a:gd name="T16" fmla="*/ 60 w 189"/>
                  <a:gd name="T17" fmla="*/ 70 h 186"/>
                  <a:gd name="T18" fmla="*/ 39 w 189"/>
                  <a:gd name="T19" fmla="*/ 117 h 186"/>
                  <a:gd name="T20" fmla="*/ 55 w 189"/>
                  <a:gd name="T21" fmla="*/ 152 h 186"/>
                  <a:gd name="T22" fmla="*/ 86 w 189"/>
                  <a:gd name="T23" fmla="*/ 161 h 186"/>
                  <a:gd name="T24" fmla="*/ 122 w 189"/>
                  <a:gd name="T25" fmla="*/ 153 h 186"/>
                  <a:gd name="T26" fmla="*/ 132 w 189"/>
                  <a:gd name="T27" fmla="*/ 172 h 186"/>
                  <a:gd name="T28" fmla="*/ 81 w 189"/>
                  <a:gd name="T29" fmla="*/ 186 h 186"/>
                  <a:gd name="T30" fmla="*/ 35 w 189"/>
                  <a:gd name="T31" fmla="*/ 168 h 186"/>
                  <a:gd name="T32" fmla="*/ 2 w 189"/>
                  <a:gd name="T33" fmla="*/ 111 h 186"/>
                  <a:gd name="T34" fmla="*/ 24 w 189"/>
                  <a:gd name="T35" fmla="*/ 43 h 186"/>
                  <a:gd name="T36" fmla="*/ 83 w 189"/>
                  <a:gd name="T37" fmla="*/ 5 h 186"/>
                  <a:gd name="T38" fmla="*/ 147 w 189"/>
                  <a:gd name="T39" fmla="*/ 20 h 186"/>
                  <a:gd name="T40" fmla="*/ 160 w 189"/>
                  <a:gd name="T41" fmla="*/ 34 h 186"/>
                  <a:gd name="T42" fmla="*/ 170 w 189"/>
                  <a:gd name="T43" fmla="*/ 5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9" h="186">
                    <a:moveTo>
                      <a:pt x="170" y="52"/>
                    </a:moveTo>
                    <a:cubicBezTo>
                      <a:pt x="179" y="45"/>
                      <a:pt x="179" y="45"/>
                      <a:pt x="179" y="45"/>
                    </a:cubicBezTo>
                    <a:cubicBezTo>
                      <a:pt x="189" y="53"/>
                      <a:pt x="189" y="53"/>
                      <a:pt x="189" y="53"/>
                    </a:cubicBezTo>
                    <a:cubicBezTo>
                      <a:pt x="166" y="117"/>
                      <a:pt x="166" y="117"/>
                      <a:pt x="166" y="117"/>
                    </a:cubicBezTo>
                    <a:cubicBezTo>
                      <a:pt x="149" y="112"/>
                      <a:pt x="149" y="112"/>
                      <a:pt x="149" y="112"/>
                    </a:cubicBezTo>
                    <a:cubicBezTo>
                      <a:pt x="154" y="96"/>
                      <a:pt x="154" y="82"/>
                      <a:pt x="152" y="70"/>
                    </a:cubicBezTo>
                    <a:cubicBezTo>
                      <a:pt x="150" y="57"/>
                      <a:pt x="145" y="48"/>
                      <a:pt x="136" y="42"/>
                    </a:cubicBezTo>
                    <a:cubicBezTo>
                      <a:pt x="126" y="34"/>
                      <a:pt x="113" y="32"/>
                      <a:pt x="100" y="37"/>
                    </a:cubicBezTo>
                    <a:cubicBezTo>
                      <a:pt x="86" y="42"/>
                      <a:pt x="72" y="53"/>
                      <a:pt x="60" y="70"/>
                    </a:cubicBezTo>
                    <a:cubicBezTo>
                      <a:pt x="47" y="87"/>
                      <a:pt x="40" y="102"/>
                      <a:pt x="39" y="117"/>
                    </a:cubicBezTo>
                    <a:cubicBezTo>
                      <a:pt x="39" y="131"/>
                      <a:pt x="44" y="143"/>
                      <a:pt x="55" y="152"/>
                    </a:cubicBezTo>
                    <a:cubicBezTo>
                      <a:pt x="63" y="158"/>
                      <a:pt x="73" y="161"/>
                      <a:pt x="86" y="161"/>
                    </a:cubicBezTo>
                    <a:cubicBezTo>
                      <a:pt x="98" y="161"/>
                      <a:pt x="110" y="158"/>
                      <a:pt x="122" y="153"/>
                    </a:cubicBezTo>
                    <a:cubicBezTo>
                      <a:pt x="132" y="172"/>
                      <a:pt x="132" y="172"/>
                      <a:pt x="132" y="172"/>
                    </a:cubicBezTo>
                    <a:cubicBezTo>
                      <a:pt x="114" y="181"/>
                      <a:pt x="97" y="186"/>
                      <a:pt x="81" y="186"/>
                    </a:cubicBezTo>
                    <a:cubicBezTo>
                      <a:pt x="65" y="185"/>
                      <a:pt x="49" y="179"/>
                      <a:pt x="35" y="168"/>
                    </a:cubicBezTo>
                    <a:cubicBezTo>
                      <a:pt x="15" y="153"/>
                      <a:pt x="3" y="134"/>
                      <a:pt x="2" y="111"/>
                    </a:cubicBezTo>
                    <a:cubicBezTo>
                      <a:pt x="0" y="88"/>
                      <a:pt x="7" y="65"/>
                      <a:pt x="24" y="43"/>
                    </a:cubicBezTo>
                    <a:cubicBezTo>
                      <a:pt x="41" y="22"/>
                      <a:pt x="60" y="9"/>
                      <a:pt x="83" y="5"/>
                    </a:cubicBezTo>
                    <a:cubicBezTo>
                      <a:pt x="107" y="0"/>
                      <a:pt x="127" y="6"/>
                      <a:pt x="147" y="20"/>
                    </a:cubicBezTo>
                    <a:cubicBezTo>
                      <a:pt x="152" y="24"/>
                      <a:pt x="156" y="28"/>
                      <a:pt x="160" y="34"/>
                    </a:cubicBezTo>
                    <a:cubicBezTo>
                      <a:pt x="164" y="39"/>
                      <a:pt x="167" y="45"/>
                      <a:pt x="170"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1" name="Freeform 21"/>
              <p:cNvSpPr>
                <a:spLocks noEditPoints="1"/>
              </p:cNvSpPr>
              <p:nvPr/>
            </p:nvSpPr>
            <p:spPr bwMode="auto">
              <a:xfrm>
                <a:off x="3387338" y="1206743"/>
                <a:ext cx="55993" cy="57411"/>
              </a:xfrm>
              <a:custGeom>
                <a:avLst/>
                <a:gdLst>
                  <a:gd name="T0" fmla="*/ 143 w 185"/>
                  <a:gd name="T1" fmla="*/ 62 h 191"/>
                  <a:gd name="T2" fmla="*/ 131 w 185"/>
                  <a:gd name="T3" fmla="*/ 113 h 191"/>
                  <a:gd name="T4" fmla="*/ 98 w 185"/>
                  <a:gd name="T5" fmla="*/ 155 h 191"/>
                  <a:gd name="T6" fmla="*/ 62 w 185"/>
                  <a:gd name="T7" fmla="*/ 159 h 191"/>
                  <a:gd name="T8" fmla="*/ 42 w 185"/>
                  <a:gd name="T9" fmla="*/ 129 h 191"/>
                  <a:gd name="T10" fmla="*/ 54 w 185"/>
                  <a:gd name="T11" fmla="*/ 78 h 191"/>
                  <a:gd name="T12" fmla="*/ 87 w 185"/>
                  <a:gd name="T13" fmla="*/ 36 h 191"/>
                  <a:gd name="T14" fmla="*/ 123 w 185"/>
                  <a:gd name="T15" fmla="*/ 32 h 191"/>
                  <a:gd name="T16" fmla="*/ 143 w 185"/>
                  <a:gd name="T17" fmla="*/ 62 h 191"/>
                  <a:gd name="T18" fmla="*/ 64 w 185"/>
                  <a:gd name="T19" fmla="*/ 8 h 191"/>
                  <a:gd name="T20" fmla="*/ 14 w 185"/>
                  <a:gd name="T21" fmla="*/ 59 h 191"/>
                  <a:gd name="T22" fmla="*/ 7 w 185"/>
                  <a:gd name="T23" fmla="*/ 129 h 191"/>
                  <a:gd name="T24" fmla="*/ 52 w 185"/>
                  <a:gd name="T25" fmla="*/ 179 h 191"/>
                  <a:gd name="T26" fmla="*/ 120 w 185"/>
                  <a:gd name="T27" fmla="*/ 183 h 191"/>
                  <a:gd name="T28" fmla="*/ 171 w 185"/>
                  <a:gd name="T29" fmla="*/ 132 h 191"/>
                  <a:gd name="T30" fmla="*/ 178 w 185"/>
                  <a:gd name="T31" fmla="*/ 62 h 191"/>
                  <a:gd name="T32" fmla="*/ 132 w 185"/>
                  <a:gd name="T33" fmla="*/ 12 h 191"/>
                  <a:gd name="T34" fmla="*/ 64 w 185"/>
                  <a:gd name="T35" fmla="*/ 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5" h="191">
                    <a:moveTo>
                      <a:pt x="143" y="62"/>
                    </a:moveTo>
                    <a:cubicBezTo>
                      <a:pt x="144" y="76"/>
                      <a:pt x="140" y="93"/>
                      <a:pt x="131" y="113"/>
                    </a:cubicBezTo>
                    <a:cubicBezTo>
                      <a:pt x="121" y="133"/>
                      <a:pt x="110" y="147"/>
                      <a:pt x="98" y="155"/>
                    </a:cubicBezTo>
                    <a:cubicBezTo>
                      <a:pt x="86" y="163"/>
                      <a:pt x="74" y="164"/>
                      <a:pt x="62" y="159"/>
                    </a:cubicBezTo>
                    <a:cubicBezTo>
                      <a:pt x="50" y="153"/>
                      <a:pt x="43" y="143"/>
                      <a:pt x="42" y="129"/>
                    </a:cubicBezTo>
                    <a:cubicBezTo>
                      <a:pt x="41" y="115"/>
                      <a:pt x="45" y="98"/>
                      <a:pt x="54" y="78"/>
                    </a:cubicBezTo>
                    <a:cubicBezTo>
                      <a:pt x="64" y="58"/>
                      <a:pt x="75" y="44"/>
                      <a:pt x="87" y="36"/>
                    </a:cubicBezTo>
                    <a:cubicBezTo>
                      <a:pt x="99" y="28"/>
                      <a:pt x="111" y="27"/>
                      <a:pt x="123" y="32"/>
                    </a:cubicBezTo>
                    <a:cubicBezTo>
                      <a:pt x="135" y="38"/>
                      <a:pt x="141" y="48"/>
                      <a:pt x="143" y="62"/>
                    </a:cubicBezTo>
                    <a:close/>
                    <a:moveTo>
                      <a:pt x="64" y="8"/>
                    </a:moveTo>
                    <a:cubicBezTo>
                      <a:pt x="43" y="17"/>
                      <a:pt x="26" y="34"/>
                      <a:pt x="14" y="59"/>
                    </a:cubicBezTo>
                    <a:cubicBezTo>
                      <a:pt x="2" y="84"/>
                      <a:pt x="0" y="107"/>
                      <a:pt x="7" y="129"/>
                    </a:cubicBezTo>
                    <a:cubicBezTo>
                      <a:pt x="14" y="151"/>
                      <a:pt x="29" y="168"/>
                      <a:pt x="52" y="179"/>
                    </a:cubicBezTo>
                    <a:cubicBezTo>
                      <a:pt x="76" y="190"/>
                      <a:pt x="98" y="191"/>
                      <a:pt x="120" y="183"/>
                    </a:cubicBezTo>
                    <a:cubicBezTo>
                      <a:pt x="142" y="174"/>
                      <a:pt x="159" y="157"/>
                      <a:pt x="171" y="132"/>
                    </a:cubicBezTo>
                    <a:cubicBezTo>
                      <a:pt x="183" y="108"/>
                      <a:pt x="185" y="84"/>
                      <a:pt x="178" y="62"/>
                    </a:cubicBezTo>
                    <a:cubicBezTo>
                      <a:pt x="171" y="40"/>
                      <a:pt x="156" y="23"/>
                      <a:pt x="132" y="12"/>
                    </a:cubicBezTo>
                    <a:cubicBezTo>
                      <a:pt x="109" y="1"/>
                      <a:pt x="86" y="0"/>
                      <a:pt x="6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2" name="Freeform 22"/>
              <p:cNvSpPr>
                <a:spLocks noEditPoints="1"/>
              </p:cNvSpPr>
              <p:nvPr/>
            </p:nvSpPr>
            <p:spPr bwMode="auto">
              <a:xfrm>
                <a:off x="3436244" y="1222336"/>
                <a:ext cx="58829" cy="67334"/>
              </a:xfrm>
              <a:custGeom>
                <a:avLst/>
                <a:gdLst>
                  <a:gd name="T0" fmla="*/ 97 w 193"/>
                  <a:gd name="T1" fmla="*/ 60 h 220"/>
                  <a:gd name="T2" fmla="*/ 106 w 193"/>
                  <a:gd name="T3" fmla="*/ 43 h 220"/>
                  <a:gd name="T4" fmla="*/ 122 w 193"/>
                  <a:gd name="T5" fmla="*/ 44 h 220"/>
                  <a:gd name="T6" fmla="*/ 144 w 193"/>
                  <a:gd name="T7" fmla="*/ 58 h 220"/>
                  <a:gd name="T8" fmla="*/ 147 w 193"/>
                  <a:gd name="T9" fmla="*/ 80 h 220"/>
                  <a:gd name="T10" fmla="*/ 131 w 193"/>
                  <a:gd name="T11" fmla="*/ 97 h 220"/>
                  <a:gd name="T12" fmla="*/ 96 w 193"/>
                  <a:gd name="T13" fmla="*/ 93 h 220"/>
                  <a:gd name="T14" fmla="*/ 91 w 193"/>
                  <a:gd name="T15" fmla="*/ 92 h 220"/>
                  <a:gd name="T16" fmla="*/ 88 w 193"/>
                  <a:gd name="T17" fmla="*/ 91 h 220"/>
                  <a:gd name="T18" fmla="*/ 97 w 193"/>
                  <a:gd name="T19" fmla="*/ 60 h 220"/>
                  <a:gd name="T20" fmla="*/ 45 w 193"/>
                  <a:gd name="T21" fmla="*/ 21 h 220"/>
                  <a:gd name="T22" fmla="*/ 58 w 193"/>
                  <a:gd name="T23" fmla="*/ 31 h 220"/>
                  <a:gd name="T24" fmla="*/ 54 w 193"/>
                  <a:gd name="T25" fmla="*/ 58 h 220"/>
                  <a:gd name="T26" fmla="*/ 34 w 193"/>
                  <a:gd name="T27" fmla="*/ 123 h 220"/>
                  <a:gd name="T28" fmla="*/ 23 w 193"/>
                  <a:gd name="T29" fmla="*/ 147 h 220"/>
                  <a:gd name="T30" fmla="*/ 6 w 193"/>
                  <a:gd name="T31" fmla="*/ 148 h 220"/>
                  <a:gd name="T32" fmla="*/ 0 w 193"/>
                  <a:gd name="T33" fmla="*/ 169 h 220"/>
                  <a:gd name="T34" fmla="*/ 77 w 193"/>
                  <a:gd name="T35" fmla="*/ 192 h 220"/>
                  <a:gd name="T36" fmla="*/ 83 w 193"/>
                  <a:gd name="T37" fmla="*/ 171 h 220"/>
                  <a:gd name="T38" fmla="*/ 70 w 193"/>
                  <a:gd name="T39" fmla="*/ 161 h 220"/>
                  <a:gd name="T40" fmla="*/ 74 w 193"/>
                  <a:gd name="T41" fmla="*/ 135 h 220"/>
                  <a:gd name="T42" fmla="*/ 81 w 193"/>
                  <a:gd name="T43" fmla="*/ 114 h 220"/>
                  <a:gd name="T44" fmla="*/ 96 w 193"/>
                  <a:gd name="T45" fmla="*/ 118 h 220"/>
                  <a:gd name="T46" fmla="*/ 123 w 193"/>
                  <a:gd name="T47" fmla="*/ 206 h 220"/>
                  <a:gd name="T48" fmla="*/ 172 w 193"/>
                  <a:gd name="T49" fmla="*/ 220 h 220"/>
                  <a:gd name="T50" fmla="*/ 179 w 193"/>
                  <a:gd name="T51" fmla="*/ 200 h 220"/>
                  <a:gd name="T52" fmla="*/ 166 w 193"/>
                  <a:gd name="T53" fmla="*/ 192 h 220"/>
                  <a:gd name="T54" fmla="*/ 158 w 193"/>
                  <a:gd name="T55" fmla="*/ 177 h 220"/>
                  <a:gd name="T56" fmla="*/ 139 w 193"/>
                  <a:gd name="T57" fmla="*/ 125 h 220"/>
                  <a:gd name="T58" fmla="*/ 172 w 193"/>
                  <a:gd name="T59" fmla="*/ 117 h 220"/>
                  <a:gd name="T60" fmla="*/ 189 w 193"/>
                  <a:gd name="T61" fmla="*/ 91 h 220"/>
                  <a:gd name="T62" fmla="*/ 183 w 193"/>
                  <a:gd name="T63" fmla="*/ 52 h 220"/>
                  <a:gd name="T64" fmla="*/ 139 w 193"/>
                  <a:gd name="T65" fmla="*/ 26 h 220"/>
                  <a:gd name="T66" fmla="*/ 51 w 193"/>
                  <a:gd name="T67" fmla="*/ 0 h 220"/>
                  <a:gd name="T68" fmla="*/ 45 w 193"/>
                  <a:gd name="T69" fmla="*/ 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220">
                    <a:moveTo>
                      <a:pt x="97" y="60"/>
                    </a:moveTo>
                    <a:cubicBezTo>
                      <a:pt x="100" y="51"/>
                      <a:pt x="103" y="45"/>
                      <a:pt x="106" y="43"/>
                    </a:cubicBezTo>
                    <a:cubicBezTo>
                      <a:pt x="109" y="42"/>
                      <a:pt x="114" y="42"/>
                      <a:pt x="122" y="44"/>
                    </a:cubicBezTo>
                    <a:cubicBezTo>
                      <a:pt x="132" y="47"/>
                      <a:pt x="140" y="52"/>
                      <a:pt x="144" y="58"/>
                    </a:cubicBezTo>
                    <a:cubicBezTo>
                      <a:pt x="149" y="64"/>
                      <a:pt x="150" y="72"/>
                      <a:pt x="147" y="80"/>
                    </a:cubicBezTo>
                    <a:cubicBezTo>
                      <a:pt x="145" y="89"/>
                      <a:pt x="139" y="94"/>
                      <a:pt x="131" y="97"/>
                    </a:cubicBezTo>
                    <a:cubicBezTo>
                      <a:pt x="122" y="99"/>
                      <a:pt x="111" y="98"/>
                      <a:pt x="96" y="93"/>
                    </a:cubicBezTo>
                    <a:cubicBezTo>
                      <a:pt x="94" y="93"/>
                      <a:pt x="92" y="92"/>
                      <a:pt x="91" y="92"/>
                    </a:cubicBezTo>
                    <a:cubicBezTo>
                      <a:pt x="90" y="91"/>
                      <a:pt x="89" y="91"/>
                      <a:pt x="88" y="91"/>
                    </a:cubicBezTo>
                    <a:lnTo>
                      <a:pt x="97" y="60"/>
                    </a:lnTo>
                    <a:close/>
                    <a:moveTo>
                      <a:pt x="45" y="21"/>
                    </a:moveTo>
                    <a:cubicBezTo>
                      <a:pt x="52" y="23"/>
                      <a:pt x="57" y="27"/>
                      <a:pt x="58" y="31"/>
                    </a:cubicBezTo>
                    <a:cubicBezTo>
                      <a:pt x="59" y="35"/>
                      <a:pt x="58" y="44"/>
                      <a:pt x="54" y="58"/>
                    </a:cubicBezTo>
                    <a:cubicBezTo>
                      <a:pt x="34" y="123"/>
                      <a:pt x="34" y="123"/>
                      <a:pt x="34" y="123"/>
                    </a:cubicBezTo>
                    <a:cubicBezTo>
                      <a:pt x="30" y="136"/>
                      <a:pt x="26" y="144"/>
                      <a:pt x="23" y="147"/>
                    </a:cubicBezTo>
                    <a:cubicBezTo>
                      <a:pt x="19" y="150"/>
                      <a:pt x="14" y="150"/>
                      <a:pt x="6" y="148"/>
                    </a:cubicBezTo>
                    <a:cubicBezTo>
                      <a:pt x="0" y="169"/>
                      <a:pt x="0" y="169"/>
                      <a:pt x="0" y="169"/>
                    </a:cubicBezTo>
                    <a:cubicBezTo>
                      <a:pt x="77" y="192"/>
                      <a:pt x="77" y="192"/>
                      <a:pt x="77" y="192"/>
                    </a:cubicBezTo>
                    <a:cubicBezTo>
                      <a:pt x="83" y="171"/>
                      <a:pt x="83" y="171"/>
                      <a:pt x="83" y="171"/>
                    </a:cubicBezTo>
                    <a:cubicBezTo>
                      <a:pt x="76" y="169"/>
                      <a:pt x="72" y="166"/>
                      <a:pt x="70" y="161"/>
                    </a:cubicBezTo>
                    <a:cubicBezTo>
                      <a:pt x="69" y="157"/>
                      <a:pt x="70" y="148"/>
                      <a:pt x="74" y="135"/>
                    </a:cubicBezTo>
                    <a:cubicBezTo>
                      <a:pt x="81" y="114"/>
                      <a:pt x="81" y="114"/>
                      <a:pt x="81" y="114"/>
                    </a:cubicBezTo>
                    <a:cubicBezTo>
                      <a:pt x="96" y="118"/>
                      <a:pt x="96" y="118"/>
                      <a:pt x="96" y="118"/>
                    </a:cubicBezTo>
                    <a:cubicBezTo>
                      <a:pt x="123" y="206"/>
                      <a:pt x="123" y="206"/>
                      <a:pt x="123" y="206"/>
                    </a:cubicBezTo>
                    <a:cubicBezTo>
                      <a:pt x="172" y="220"/>
                      <a:pt x="172" y="220"/>
                      <a:pt x="172" y="220"/>
                    </a:cubicBezTo>
                    <a:cubicBezTo>
                      <a:pt x="179" y="200"/>
                      <a:pt x="179" y="200"/>
                      <a:pt x="179" y="200"/>
                    </a:cubicBezTo>
                    <a:cubicBezTo>
                      <a:pt x="173" y="198"/>
                      <a:pt x="169" y="195"/>
                      <a:pt x="166" y="192"/>
                    </a:cubicBezTo>
                    <a:cubicBezTo>
                      <a:pt x="163" y="188"/>
                      <a:pt x="160" y="184"/>
                      <a:pt x="158" y="177"/>
                    </a:cubicBezTo>
                    <a:cubicBezTo>
                      <a:pt x="139" y="125"/>
                      <a:pt x="139" y="125"/>
                      <a:pt x="139" y="125"/>
                    </a:cubicBezTo>
                    <a:cubicBezTo>
                      <a:pt x="153" y="125"/>
                      <a:pt x="163" y="122"/>
                      <a:pt x="172" y="117"/>
                    </a:cubicBezTo>
                    <a:cubicBezTo>
                      <a:pt x="179" y="111"/>
                      <a:pt x="185" y="103"/>
                      <a:pt x="189" y="91"/>
                    </a:cubicBezTo>
                    <a:cubicBezTo>
                      <a:pt x="193" y="76"/>
                      <a:pt x="191" y="62"/>
                      <a:pt x="183" y="52"/>
                    </a:cubicBezTo>
                    <a:cubicBezTo>
                      <a:pt x="175" y="41"/>
                      <a:pt x="160" y="33"/>
                      <a:pt x="139" y="26"/>
                    </a:cubicBezTo>
                    <a:cubicBezTo>
                      <a:pt x="51" y="0"/>
                      <a:pt x="51" y="0"/>
                      <a:pt x="51" y="0"/>
                    </a:cubicBezTo>
                    <a:lnTo>
                      <a:pt x="4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3" name="Freeform 23"/>
              <p:cNvSpPr>
                <a:spLocks noEditPoints="1"/>
              </p:cNvSpPr>
              <p:nvPr/>
            </p:nvSpPr>
            <p:spPr bwMode="auto">
              <a:xfrm>
                <a:off x="3497199" y="1237220"/>
                <a:ext cx="50323" cy="56702"/>
              </a:xfrm>
              <a:custGeom>
                <a:avLst/>
                <a:gdLst>
                  <a:gd name="T0" fmla="*/ 76 w 164"/>
                  <a:gd name="T1" fmla="*/ 51 h 185"/>
                  <a:gd name="T2" fmla="*/ 82 w 164"/>
                  <a:gd name="T3" fmla="*/ 34 h 185"/>
                  <a:gd name="T4" fmla="*/ 94 w 164"/>
                  <a:gd name="T5" fmla="*/ 31 h 185"/>
                  <a:gd name="T6" fmla="*/ 115 w 164"/>
                  <a:gd name="T7" fmla="*/ 42 h 185"/>
                  <a:gd name="T8" fmla="*/ 120 w 164"/>
                  <a:gd name="T9" fmla="*/ 64 h 185"/>
                  <a:gd name="T10" fmla="*/ 108 w 164"/>
                  <a:gd name="T11" fmla="*/ 86 h 185"/>
                  <a:gd name="T12" fmla="*/ 79 w 164"/>
                  <a:gd name="T13" fmla="*/ 90 h 185"/>
                  <a:gd name="T14" fmla="*/ 75 w 164"/>
                  <a:gd name="T15" fmla="*/ 90 h 185"/>
                  <a:gd name="T16" fmla="*/ 71 w 164"/>
                  <a:gd name="T17" fmla="*/ 89 h 185"/>
                  <a:gd name="T18" fmla="*/ 76 w 164"/>
                  <a:gd name="T19" fmla="*/ 51 h 185"/>
                  <a:gd name="T20" fmla="*/ 20 w 164"/>
                  <a:gd name="T21" fmla="*/ 22 h 185"/>
                  <a:gd name="T22" fmla="*/ 33 w 164"/>
                  <a:gd name="T23" fmla="*/ 29 h 185"/>
                  <a:gd name="T24" fmla="*/ 33 w 164"/>
                  <a:gd name="T25" fmla="*/ 57 h 185"/>
                  <a:gd name="T26" fmla="*/ 25 w 164"/>
                  <a:gd name="T27" fmla="*/ 124 h 185"/>
                  <a:gd name="T28" fmla="*/ 18 w 164"/>
                  <a:gd name="T29" fmla="*/ 150 h 185"/>
                  <a:gd name="T30" fmla="*/ 3 w 164"/>
                  <a:gd name="T31" fmla="*/ 154 h 185"/>
                  <a:gd name="T32" fmla="*/ 0 w 164"/>
                  <a:gd name="T33" fmla="*/ 175 h 185"/>
                  <a:gd name="T34" fmla="*/ 78 w 164"/>
                  <a:gd name="T35" fmla="*/ 185 h 185"/>
                  <a:gd name="T36" fmla="*/ 80 w 164"/>
                  <a:gd name="T37" fmla="*/ 164 h 185"/>
                  <a:gd name="T38" fmla="*/ 67 w 164"/>
                  <a:gd name="T39" fmla="*/ 156 h 185"/>
                  <a:gd name="T40" fmla="*/ 66 w 164"/>
                  <a:gd name="T41" fmla="*/ 129 h 185"/>
                  <a:gd name="T42" fmla="*/ 69 w 164"/>
                  <a:gd name="T43" fmla="*/ 111 h 185"/>
                  <a:gd name="T44" fmla="*/ 96 w 164"/>
                  <a:gd name="T45" fmla="*/ 114 h 185"/>
                  <a:gd name="T46" fmla="*/ 142 w 164"/>
                  <a:gd name="T47" fmla="*/ 107 h 185"/>
                  <a:gd name="T48" fmla="*/ 162 w 164"/>
                  <a:gd name="T49" fmla="*/ 71 h 185"/>
                  <a:gd name="T50" fmla="*/ 151 w 164"/>
                  <a:gd name="T51" fmla="*/ 30 h 185"/>
                  <a:gd name="T52" fmla="*/ 107 w 164"/>
                  <a:gd name="T53" fmla="*/ 11 h 185"/>
                  <a:gd name="T54" fmla="*/ 22 w 164"/>
                  <a:gd name="T55" fmla="*/ 0 h 185"/>
                  <a:gd name="T56" fmla="*/ 20 w 164"/>
                  <a:gd name="T57" fmla="*/ 2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4" h="185">
                    <a:moveTo>
                      <a:pt x="76" y="51"/>
                    </a:moveTo>
                    <a:cubicBezTo>
                      <a:pt x="77" y="42"/>
                      <a:pt x="79" y="36"/>
                      <a:pt x="82" y="34"/>
                    </a:cubicBezTo>
                    <a:cubicBezTo>
                      <a:pt x="84" y="31"/>
                      <a:pt x="88" y="30"/>
                      <a:pt x="94" y="31"/>
                    </a:cubicBezTo>
                    <a:cubicBezTo>
                      <a:pt x="103" y="32"/>
                      <a:pt x="110" y="36"/>
                      <a:pt x="115" y="42"/>
                    </a:cubicBezTo>
                    <a:cubicBezTo>
                      <a:pt x="119" y="47"/>
                      <a:pt x="121" y="55"/>
                      <a:pt x="120" y="64"/>
                    </a:cubicBezTo>
                    <a:cubicBezTo>
                      <a:pt x="119" y="74"/>
                      <a:pt x="114" y="82"/>
                      <a:pt x="108" y="86"/>
                    </a:cubicBezTo>
                    <a:cubicBezTo>
                      <a:pt x="101" y="91"/>
                      <a:pt x="91" y="92"/>
                      <a:pt x="79" y="90"/>
                    </a:cubicBezTo>
                    <a:cubicBezTo>
                      <a:pt x="77" y="90"/>
                      <a:pt x="76" y="90"/>
                      <a:pt x="75" y="90"/>
                    </a:cubicBezTo>
                    <a:cubicBezTo>
                      <a:pt x="73" y="90"/>
                      <a:pt x="72" y="89"/>
                      <a:pt x="71" y="89"/>
                    </a:cubicBezTo>
                    <a:lnTo>
                      <a:pt x="76" y="51"/>
                    </a:lnTo>
                    <a:close/>
                    <a:moveTo>
                      <a:pt x="20" y="22"/>
                    </a:moveTo>
                    <a:cubicBezTo>
                      <a:pt x="26" y="23"/>
                      <a:pt x="31" y="25"/>
                      <a:pt x="33" y="29"/>
                    </a:cubicBezTo>
                    <a:cubicBezTo>
                      <a:pt x="35" y="33"/>
                      <a:pt x="35" y="42"/>
                      <a:pt x="33" y="57"/>
                    </a:cubicBezTo>
                    <a:cubicBezTo>
                      <a:pt x="25" y="124"/>
                      <a:pt x="25" y="124"/>
                      <a:pt x="25" y="124"/>
                    </a:cubicBezTo>
                    <a:cubicBezTo>
                      <a:pt x="23" y="138"/>
                      <a:pt x="21" y="147"/>
                      <a:pt x="18" y="150"/>
                    </a:cubicBezTo>
                    <a:cubicBezTo>
                      <a:pt x="15" y="153"/>
                      <a:pt x="10" y="155"/>
                      <a:pt x="3" y="154"/>
                    </a:cubicBezTo>
                    <a:cubicBezTo>
                      <a:pt x="0" y="175"/>
                      <a:pt x="0" y="175"/>
                      <a:pt x="0" y="175"/>
                    </a:cubicBezTo>
                    <a:cubicBezTo>
                      <a:pt x="78" y="185"/>
                      <a:pt x="78" y="185"/>
                      <a:pt x="78" y="185"/>
                    </a:cubicBezTo>
                    <a:cubicBezTo>
                      <a:pt x="80" y="164"/>
                      <a:pt x="80" y="164"/>
                      <a:pt x="80" y="164"/>
                    </a:cubicBezTo>
                    <a:cubicBezTo>
                      <a:pt x="73" y="162"/>
                      <a:pt x="69" y="160"/>
                      <a:pt x="67" y="156"/>
                    </a:cubicBezTo>
                    <a:cubicBezTo>
                      <a:pt x="65" y="152"/>
                      <a:pt x="64" y="143"/>
                      <a:pt x="66" y="129"/>
                    </a:cubicBezTo>
                    <a:cubicBezTo>
                      <a:pt x="69" y="111"/>
                      <a:pt x="69" y="111"/>
                      <a:pt x="69" y="111"/>
                    </a:cubicBezTo>
                    <a:cubicBezTo>
                      <a:pt x="96" y="114"/>
                      <a:pt x="96" y="114"/>
                      <a:pt x="96" y="114"/>
                    </a:cubicBezTo>
                    <a:cubicBezTo>
                      <a:pt x="116" y="117"/>
                      <a:pt x="131" y="115"/>
                      <a:pt x="142" y="107"/>
                    </a:cubicBezTo>
                    <a:cubicBezTo>
                      <a:pt x="153" y="100"/>
                      <a:pt x="159" y="88"/>
                      <a:pt x="162" y="71"/>
                    </a:cubicBezTo>
                    <a:cubicBezTo>
                      <a:pt x="164" y="54"/>
                      <a:pt x="160" y="40"/>
                      <a:pt x="151" y="30"/>
                    </a:cubicBezTo>
                    <a:cubicBezTo>
                      <a:pt x="142" y="19"/>
                      <a:pt x="127" y="13"/>
                      <a:pt x="107" y="11"/>
                    </a:cubicBezTo>
                    <a:cubicBezTo>
                      <a:pt x="22" y="0"/>
                      <a:pt x="22" y="0"/>
                      <a:pt x="22" y="0"/>
                    </a:cubicBezTo>
                    <a:lnTo>
                      <a:pt x="2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4" name="Freeform 24"/>
              <p:cNvSpPr>
                <a:spLocks noEditPoints="1"/>
              </p:cNvSpPr>
              <p:nvPr/>
            </p:nvSpPr>
            <p:spPr bwMode="auto">
              <a:xfrm>
                <a:off x="3548231" y="1241473"/>
                <a:ext cx="53867" cy="56702"/>
              </a:xfrm>
              <a:custGeom>
                <a:avLst/>
                <a:gdLst>
                  <a:gd name="T0" fmla="*/ 117 w 176"/>
                  <a:gd name="T1" fmla="*/ 40 h 186"/>
                  <a:gd name="T2" fmla="*/ 130 w 176"/>
                  <a:gd name="T3" fmla="*/ 92 h 186"/>
                  <a:gd name="T4" fmla="*/ 121 w 176"/>
                  <a:gd name="T5" fmla="*/ 143 h 186"/>
                  <a:gd name="T6" fmla="*/ 91 w 176"/>
                  <a:gd name="T7" fmla="*/ 163 h 186"/>
                  <a:gd name="T8" fmla="*/ 59 w 176"/>
                  <a:gd name="T9" fmla="*/ 146 h 186"/>
                  <a:gd name="T10" fmla="*/ 46 w 176"/>
                  <a:gd name="T11" fmla="*/ 95 h 186"/>
                  <a:gd name="T12" fmla="*/ 55 w 176"/>
                  <a:gd name="T13" fmla="*/ 43 h 186"/>
                  <a:gd name="T14" fmla="*/ 85 w 176"/>
                  <a:gd name="T15" fmla="*/ 23 h 186"/>
                  <a:gd name="T16" fmla="*/ 117 w 176"/>
                  <a:gd name="T17" fmla="*/ 40 h 186"/>
                  <a:gd name="T18" fmla="*/ 23 w 176"/>
                  <a:gd name="T19" fmla="*/ 29 h 186"/>
                  <a:gd name="T20" fmla="*/ 1 w 176"/>
                  <a:gd name="T21" fmla="*/ 96 h 186"/>
                  <a:gd name="T22" fmla="*/ 28 w 176"/>
                  <a:gd name="T23" fmla="*/ 162 h 186"/>
                  <a:gd name="T24" fmla="*/ 92 w 176"/>
                  <a:gd name="T25" fmla="*/ 185 h 186"/>
                  <a:gd name="T26" fmla="*/ 153 w 176"/>
                  <a:gd name="T27" fmla="*/ 158 h 186"/>
                  <a:gd name="T28" fmla="*/ 175 w 176"/>
                  <a:gd name="T29" fmla="*/ 90 h 186"/>
                  <a:gd name="T30" fmla="*/ 148 w 176"/>
                  <a:gd name="T31" fmla="*/ 24 h 186"/>
                  <a:gd name="T32" fmla="*/ 84 w 176"/>
                  <a:gd name="T33" fmla="*/ 1 h 186"/>
                  <a:gd name="T34" fmla="*/ 23 w 176"/>
                  <a:gd name="T35" fmla="*/ 2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6" h="186">
                    <a:moveTo>
                      <a:pt x="117" y="40"/>
                    </a:moveTo>
                    <a:cubicBezTo>
                      <a:pt x="125" y="52"/>
                      <a:pt x="129" y="69"/>
                      <a:pt x="130" y="92"/>
                    </a:cubicBezTo>
                    <a:cubicBezTo>
                      <a:pt x="131" y="114"/>
                      <a:pt x="128" y="131"/>
                      <a:pt x="121" y="143"/>
                    </a:cubicBezTo>
                    <a:cubicBezTo>
                      <a:pt x="114" y="156"/>
                      <a:pt x="104" y="162"/>
                      <a:pt x="91" y="163"/>
                    </a:cubicBezTo>
                    <a:cubicBezTo>
                      <a:pt x="77" y="163"/>
                      <a:pt x="67" y="158"/>
                      <a:pt x="59" y="146"/>
                    </a:cubicBezTo>
                    <a:cubicBezTo>
                      <a:pt x="51" y="134"/>
                      <a:pt x="47" y="117"/>
                      <a:pt x="46" y="95"/>
                    </a:cubicBezTo>
                    <a:cubicBezTo>
                      <a:pt x="45" y="73"/>
                      <a:pt x="48" y="55"/>
                      <a:pt x="55" y="43"/>
                    </a:cubicBezTo>
                    <a:cubicBezTo>
                      <a:pt x="62" y="30"/>
                      <a:pt x="72" y="24"/>
                      <a:pt x="85" y="23"/>
                    </a:cubicBezTo>
                    <a:cubicBezTo>
                      <a:pt x="99" y="23"/>
                      <a:pt x="109" y="28"/>
                      <a:pt x="117" y="40"/>
                    </a:cubicBezTo>
                    <a:close/>
                    <a:moveTo>
                      <a:pt x="23" y="29"/>
                    </a:moveTo>
                    <a:cubicBezTo>
                      <a:pt x="7" y="46"/>
                      <a:pt x="0" y="69"/>
                      <a:pt x="1" y="96"/>
                    </a:cubicBezTo>
                    <a:cubicBezTo>
                      <a:pt x="2" y="124"/>
                      <a:pt x="11" y="146"/>
                      <a:pt x="28" y="162"/>
                    </a:cubicBezTo>
                    <a:cubicBezTo>
                      <a:pt x="44" y="179"/>
                      <a:pt x="65" y="186"/>
                      <a:pt x="92" y="185"/>
                    </a:cubicBezTo>
                    <a:cubicBezTo>
                      <a:pt x="117" y="185"/>
                      <a:pt x="138" y="175"/>
                      <a:pt x="153" y="158"/>
                    </a:cubicBezTo>
                    <a:cubicBezTo>
                      <a:pt x="169" y="140"/>
                      <a:pt x="176" y="118"/>
                      <a:pt x="175" y="90"/>
                    </a:cubicBezTo>
                    <a:cubicBezTo>
                      <a:pt x="174" y="62"/>
                      <a:pt x="165" y="40"/>
                      <a:pt x="148" y="24"/>
                    </a:cubicBezTo>
                    <a:cubicBezTo>
                      <a:pt x="132" y="8"/>
                      <a:pt x="110" y="0"/>
                      <a:pt x="84" y="1"/>
                    </a:cubicBezTo>
                    <a:cubicBezTo>
                      <a:pt x="59" y="2"/>
                      <a:pt x="38" y="11"/>
                      <a:pt x="23"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5" name="Freeform 25"/>
              <p:cNvSpPr>
                <a:spLocks noEditPoints="1"/>
              </p:cNvSpPr>
              <p:nvPr/>
            </p:nvSpPr>
            <p:spPr bwMode="auto">
              <a:xfrm>
                <a:off x="3599972" y="1235803"/>
                <a:ext cx="62372" cy="58829"/>
              </a:xfrm>
              <a:custGeom>
                <a:avLst/>
                <a:gdLst>
                  <a:gd name="T0" fmla="*/ 68 w 207"/>
                  <a:gd name="T1" fmla="*/ 52 h 193"/>
                  <a:gd name="T2" fmla="*/ 69 w 207"/>
                  <a:gd name="T3" fmla="*/ 34 h 193"/>
                  <a:gd name="T4" fmla="*/ 83 w 207"/>
                  <a:gd name="T5" fmla="*/ 27 h 193"/>
                  <a:gd name="T6" fmla="*/ 110 w 207"/>
                  <a:gd name="T7" fmla="*/ 30 h 193"/>
                  <a:gd name="T8" fmla="*/ 122 w 207"/>
                  <a:gd name="T9" fmla="*/ 48 h 193"/>
                  <a:gd name="T10" fmla="*/ 115 w 207"/>
                  <a:gd name="T11" fmla="*/ 71 h 193"/>
                  <a:gd name="T12" fmla="*/ 82 w 207"/>
                  <a:gd name="T13" fmla="*/ 83 h 193"/>
                  <a:gd name="T14" fmla="*/ 77 w 207"/>
                  <a:gd name="T15" fmla="*/ 84 h 193"/>
                  <a:gd name="T16" fmla="*/ 73 w 207"/>
                  <a:gd name="T17" fmla="*/ 84 h 193"/>
                  <a:gd name="T18" fmla="*/ 68 w 207"/>
                  <a:gd name="T19" fmla="*/ 52 h 193"/>
                  <a:gd name="T20" fmla="*/ 4 w 207"/>
                  <a:gd name="T21" fmla="*/ 40 h 193"/>
                  <a:gd name="T22" fmla="*/ 20 w 207"/>
                  <a:gd name="T23" fmla="*/ 44 h 193"/>
                  <a:gd name="T24" fmla="*/ 28 w 207"/>
                  <a:gd name="T25" fmla="*/ 69 h 193"/>
                  <a:gd name="T26" fmla="*/ 40 w 207"/>
                  <a:gd name="T27" fmla="*/ 136 h 193"/>
                  <a:gd name="T28" fmla="*/ 40 w 207"/>
                  <a:gd name="T29" fmla="*/ 163 h 193"/>
                  <a:gd name="T30" fmla="*/ 26 w 207"/>
                  <a:gd name="T31" fmla="*/ 171 h 193"/>
                  <a:gd name="T32" fmla="*/ 29 w 207"/>
                  <a:gd name="T33" fmla="*/ 193 h 193"/>
                  <a:gd name="T34" fmla="*/ 109 w 207"/>
                  <a:gd name="T35" fmla="*/ 180 h 193"/>
                  <a:gd name="T36" fmla="*/ 105 w 207"/>
                  <a:gd name="T37" fmla="*/ 159 h 193"/>
                  <a:gd name="T38" fmla="*/ 89 w 207"/>
                  <a:gd name="T39" fmla="*/ 155 h 193"/>
                  <a:gd name="T40" fmla="*/ 81 w 207"/>
                  <a:gd name="T41" fmla="*/ 129 h 193"/>
                  <a:gd name="T42" fmla="*/ 77 w 207"/>
                  <a:gd name="T43" fmla="*/ 108 h 193"/>
                  <a:gd name="T44" fmla="*/ 93 w 207"/>
                  <a:gd name="T45" fmla="*/ 105 h 193"/>
                  <a:gd name="T46" fmla="*/ 156 w 207"/>
                  <a:gd name="T47" fmla="*/ 173 h 193"/>
                  <a:gd name="T48" fmla="*/ 207 w 207"/>
                  <a:gd name="T49" fmla="*/ 164 h 193"/>
                  <a:gd name="T50" fmla="*/ 204 w 207"/>
                  <a:gd name="T51" fmla="*/ 143 h 193"/>
                  <a:gd name="T52" fmla="*/ 188 w 207"/>
                  <a:gd name="T53" fmla="*/ 141 h 193"/>
                  <a:gd name="T54" fmla="*/ 175 w 207"/>
                  <a:gd name="T55" fmla="*/ 131 h 193"/>
                  <a:gd name="T56" fmla="*/ 135 w 207"/>
                  <a:gd name="T57" fmla="*/ 93 h 193"/>
                  <a:gd name="T58" fmla="*/ 160 w 207"/>
                  <a:gd name="T59" fmla="*/ 71 h 193"/>
                  <a:gd name="T60" fmla="*/ 164 w 207"/>
                  <a:gd name="T61" fmla="*/ 41 h 193"/>
                  <a:gd name="T62" fmla="*/ 142 w 207"/>
                  <a:gd name="T63" fmla="*/ 8 h 193"/>
                  <a:gd name="T64" fmla="*/ 91 w 207"/>
                  <a:gd name="T65" fmla="*/ 4 h 193"/>
                  <a:gd name="T66" fmla="*/ 0 w 207"/>
                  <a:gd name="T67" fmla="*/ 19 h 193"/>
                  <a:gd name="T68" fmla="*/ 4 w 207"/>
                  <a:gd name="T69" fmla="*/ 4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7" h="193">
                    <a:moveTo>
                      <a:pt x="68" y="52"/>
                    </a:moveTo>
                    <a:cubicBezTo>
                      <a:pt x="66" y="43"/>
                      <a:pt x="67" y="37"/>
                      <a:pt x="69" y="34"/>
                    </a:cubicBezTo>
                    <a:cubicBezTo>
                      <a:pt x="71" y="31"/>
                      <a:pt x="76" y="28"/>
                      <a:pt x="83" y="27"/>
                    </a:cubicBezTo>
                    <a:cubicBezTo>
                      <a:pt x="94" y="26"/>
                      <a:pt x="103" y="26"/>
                      <a:pt x="110" y="30"/>
                    </a:cubicBezTo>
                    <a:cubicBezTo>
                      <a:pt x="117" y="34"/>
                      <a:pt x="121" y="40"/>
                      <a:pt x="122" y="48"/>
                    </a:cubicBezTo>
                    <a:cubicBezTo>
                      <a:pt x="124" y="57"/>
                      <a:pt x="121" y="65"/>
                      <a:pt x="115" y="71"/>
                    </a:cubicBezTo>
                    <a:cubicBezTo>
                      <a:pt x="108" y="76"/>
                      <a:pt x="97" y="81"/>
                      <a:pt x="82" y="83"/>
                    </a:cubicBezTo>
                    <a:cubicBezTo>
                      <a:pt x="80" y="83"/>
                      <a:pt x="78" y="84"/>
                      <a:pt x="77" y="84"/>
                    </a:cubicBezTo>
                    <a:cubicBezTo>
                      <a:pt x="76" y="84"/>
                      <a:pt x="74" y="84"/>
                      <a:pt x="73" y="84"/>
                    </a:cubicBezTo>
                    <a:lnTo>
                      <a:pt x="68" y="52"/>
                    </a:lnTo>
                    <a:close/>
                    <a:moveTo>
                      <a:pt x="4" y="40"/>
                    </a:moveTo>
                    <a:cubicBezTo>
                      <a:pt x="11" y="39"/>
                      <a:pt x="17" y="40"/>
                      <a:pt x="20" y="44"/>
                    </a:cubicBezTo>
                    <a:cubicBezTo>
                      <a:pt x="23" y="47"/>
                      <a:pt x="26" y="55"/>
                      <a:pt x="28" y="69"/>
                    </a:cubicBezTo>
                    <a:cubicBezTo>
                      <a:pt x="40" y="136"/>
                      <a:pt x="40" y="136"/>
                      <a:pt x="40" y="136"/>
                    </a:cubicBezTo>
                    <a:cubicBezTo>
                      <a:pt x="42" y="150"/>
                      <a:pt x="42" y="159"/>
                      <a:pt x="40" y="163"/>
                    </a:cubicBezTo>
                    <a:cubicBezTo>
                      <a:pt x="38" y="167"/>
                      <a:pt x="33" y="170"/>
                      <a:pt x="26" y="171"/>
                    </a:cubicBezTo>
                    <a:cubicBezTo>
                      <a:pt x="29" y="193"/>
                      <a:pt x="29" y="193"/>
                      <a:pt x="29" y="193"/>
                    </a:cubicBezTo>
                    <a:cubicBezTo>
                      <a:pt x="109" y="180"/>
                      <a:pt x="109" y="180"/>
                      <a:pt x="109" y="180"/>
                    </a:cubicBezTo>
                    <a:cubicBezTo>
                      <a:pt x="105" y="159"/>
                      <a:pt x="105" y="159"/>
                      <a:pt x="105" y="159"/>
                    </a:cubicBezTo>
                    <a:cubicBezTo>
                      <a:pt x="98" y="160"/>
                      <a:pt x="92" y="158"/>
                      <a:pt x="89" y="155"/>
                    </a:cubicBezTo>
                    <a:cubicBezTo>
                      <a:pt x="86" y="152"/>
                      <a:pt x="83" y="143"/>
                      <a:pt x="81" y="129"/>
                    </a:cubicBezTo>
                    <a:cubicBezTo>
                      <a:pt x="77" y="108"/>
                      <a:pt x="77" y="108"/>
                      <a:pt x="77" y="108"/>
                    </a:cubicBezTo>
                    <a:cubicBezTo>
                      <a:pt x="93" y="105"/>
                      <a:pt x="93" y="105"/>
                      <a:pt x="93" y="105"/>
                    </a:cubicBezTo>
                    <a:cubicBezTo>
                      <a:pt x="156" y="173"/>
                      <a:pt x="156" y="173"/>
                      <a:pt x="156" y="173"/>
                    </a:cubicBezTo>
                    <a:cubicBezTo>
                      <a:pt x="207" y="164"/>
                      <a:pt x="207" y="164"/>
                      <a:pt x="207" y="164"/>
                    </a:cubicBezTo>
                    <a:cubicBezTo>
                      <a:pt x="204" y="143"/>
                      <a:pt x="204" y="143"/>
                      <a:pt x="204" y="143"/>
                    </a:cubicBezTo>
                    <a:cubicBezTo>
                      <a:pt x="198" y="143"/>
                      <a:pt x="193" y="143"/>
                      <a:pt x="188" y="141"/>
                    </a:cubicBezTo>
                    <a:cubicBezTo>
                      <a:pt x="184" y="139"/>
                      <a:pt x="179" y="136"/>
                      <a:pt x="175" y="131"/>
                    </a:cubicBezTo>
                    <a:cubicBezTo>
                      <a:pt x="135" y="93"/>
                      <a:pt x="135" y="93"/>
                      <a:pt x="135" y="93"/>
                    </a:cubicBezTo>
                    <a:cubicBezTo>
                      <a:pt x="147" y="87"/>
                      <a:pt x="155" y="80"/>
                      <a:pt x="160" y="71"/>
                    </a:cubicBezTo>
                    <a:cubicBezTo>
                      <a:pt x="165" y="63"/>
                      <a:pt x="166" y="53"/>
                      <a:pt x="164" y="41"/>
                    </a:cubicBezTo>
                    <a:cubicBezTo>
                      <a:pt x="162" y="25"/>
                      <a:pt x="154" y="14"/>
                      <a:pt x="142" y="8"/>
                    </a:cubicBezTo>
                    <a:cubicBezTo>
                      <a:pt x="130" y="2"/>
                      <a:pt x="113" y="0"/>
                      <a:pt x="91" y="4"/>
                    </a:cubicBezTo>
                    <a:cubicBezTo>
                      <a:pt x="0" y="19"/>
                      <a:pt x="0" y="19"/>
                      <a:pt x="0" y="19"/>
                    </a:cubicBezTo>
                    <a:lnTo>
                      <a:pt x="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6" name="Freeform 26"/>
              <p:cNvSpPr>
                <a:spLocks noEditPoints="1"/>
              </p:cNvSpPr>
              <p:nvPr/>
            </p:nvSpPr>
            <p:spPr bwMode="auto">
              <a:xfrm>
                <a:off x="3665179" y="1221627"/>
                <a:ext cx="52450" cy="62372"/>
              </a:xfrm>
              <a:custGeom>
                <a:avLst/>
                <a:gdLst>
                  <a:gd name="T0" fmla="*/ 68 w 172"/>
                  <a:gd name="T1" fmla="*/ 90 h 204"/>
                  <a:gd name="T2" fmla="*/ 38 w 172"/>
                  <a:gd name="T3" fmla="*/ 101 h 204"/>
                  <a:gd name="T4" fmla="*/ 35 w 172"/>
                  <a:gd name="T5" fmla="*/ 48 h 204"/>
                  <a:gd name="T6" fmla="*/ 68 w 172"/>
                  <a:gd name="T7" fmla="*/ 90 h 204"/>
                  <a:gd name="T8" fmla="*/ 14 w 172"/>
                  <a:gd name="T9" fmla="*/ 146 h 204"/>
                  <a:gd name="T10" fmla="*/ 14 w 172"/>
                  <a:gd name="T11" fmla="*/ 149 h 204"/>
                  <a:gd name="T12" fmla="*/ 0 w 172"/>
                  <a:gd name="T13" fmla="*/ 184 h 204"/>
                  <a:gd name="T14" fmla="*/ 8 w 172"/>
                  <a:gd name="T15" fmla="*/ 204 h 204"/>
                  <a:gd name="T16" fmla="*/ 70 w 172"/>
                  <a:gd name="T17" fmla="*/ 180 h 204"/>
                  <a:gd name="T18" fmla="*/ 63 w 172"/>
                  <a:gd name="T19" fmla="*/ 160 h 204"/>
                  <a:gd name="T20" fmla="*/ 48 w 172"/>
                  <a:gd name="T21" fmla="*/ 163 h 204"/>
                  <a:gd name="T22" fmla="*/ 41 w 172"/>
                  <a:gd name="T23" fmla="*/ 155 h 204"/>
                  <a:gd name="T24" fmla="*/ 41 w 172"/>
                  <a:gd name="T25" fmla="*/ 153 h 204"/>
                  <a:gd name="T26" fmla="*/ 40 w 172"/>
                  <a:gd name="T27" fmla="*/ 150 h 204"/>
                  <a:gd name="T28" fmla="*/ 38 w 172"/>
                  <a:gd name="T29" fmla="*/ 125 h 204"/>
                  <a:gd name="T30" fmla="*/ 84 w 172"/>
                  <a:gd name="T31" fmla="*/ 107 h 204"/>
                  <a:gd name="T32" fmla="*/ 100 w 172"/>
                  <a:gd name="T33" fmla="*/ 127 h 204"/>
                  <a:gd name="T34" fmla="*/ 102 w 172"/>
                  <a:gd name="T35" fmla="*/ 130 h 204"/>
                  <a:gd name="T36" fmla="*/ 104 w 172"/>
                  <a:gd name="T37" fmla="*/ 134 h 204"/>
                  <a:gd name="T38" fmla="*/ 104 w 172"/>
                  <a:gd name="T39" fmla="*/ 142 h 204"/>
                  <a:gd name="T40" fmla="*/ 94 w 172"/>
                  <a:gd name="T41" fmla="*/ 149 h 204"/>
                  <a:gd name="T42" fmla="*/ 92 w 172"/>
                  <a:gd name="T43" fmla="*/ 149 h 204"/>
                  <a:gd name="T44" fmla="*/ 99 w 172"/>
                  <a:gd name="T45" fmla="*/ 169 h 204"/>
                  <a:gd name="T46" fmla="*/ 172 w 172"/>
                  <a:gd name="T47" fmla="*/ 141 h 204"/>
                  <a:gd name="T48" fmla="*/ 164 w 172"/>
                  <a:gd name="T49" fmla="*/ 121 h 204"/>
                  <a:gd name="T50" fmla="*/ 136 w 172"/>
                  <a:gd name="T51" fmla="*/ 107 h 204"/>
                  <a:gd name="T52" fmla="*/ 135 w 172"/>
                  <a:gd name="T53" fmla="*/ 106 h 204"/>
                  <a:gd name="T54" fmla="*/ 46 w 172"/>
                  <a:gd name="T55" fmla="*/ 0 h 204"/>
                  <a:gd name="T56" fmla="*/ 11 w 172"/>
                  <a:gd name="T57" fmla="*/ 13 h 204"/>
                  <a:gd name="T58" fmla="*/ 14 w 172"/>
                  <a:gd name="T59" fmla="*/ 14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2" h="204">
                    <a:moveTo>
                      <a:pt x="68" y="90"/>
                    </a:moveTo>
                    <a:cubicBezTo>
                      <a:pt x="38" y="101"/>
                      <a:pt x="38" y="101"/>
                      <a:pt x="38" y="101"/>
                    </a:cubicBezTo>
                    <a:cubicBezTo>
                      <a:pt x="35" y="48"/>
                      <a:pt x="35" y="48"/>
                      <a:pt x="35" y="48"/>
                    </a:cubicBezTo>
                    <a:lnTo>
                      <a:pt x="68" y="90"/>
                    </a:lnTo>
                    <a:close/>
                    <a:moveTo>
                      <a:pt x="14" y="146"/>
                    </a:moveTo>
                    <a:cubicBezTo>
                      <a:pt x="14" y="147"/>
                      <a:pt x="14" y="148"/>
                      <a:pt x="14" y="149"/>
                    </a:cubicBezTo>
                    <a:cubicBezTo>
                      <a:pt x="14" y="167"/>
                      <a:pt x="10" y="178"/>
                      <a:pt x="0" y="184"/>
                    </a:cubicBezTo>
                    <a:cubicBezTo>
                      <a:pt x="8" y="204"/>
                      <a:pt x="8" y="204"/>
                      <a:pt x="8" y="204"/>
                    </a:cubicBezTo>
                    <a:cubicBezTo>
                      <a:pt x="70" y="180"/>
                      <a:pt x="70" y="180"/>
                      <a:pt x="70" y="180"/>
                    </a:cubicBezTo>
                    <a:cubicBezTo>
                      <a:pt x="63" y="160"/>
                      <a:pt x="63" y="160"/>
                      <a:pt x="63" y="160"/>
                    </a:cubicBezTo>
                    <a:cubicBezTo>
                      <a:pt x="56" y="162"/>
                      <a:pt x="52" y="163"/>
                      <a:pt x="48" y="163"/>
                    </a:cubicBezTo>
                    <a:cubicBezTo>
                      <a:pt x="45" y="162"/>
                      <a:pt x="43" y="159"/>
                      <a:pt x="41" y="155"/>
                    </a:cubicBezTo>
                    <a:cubicBezTo>
                      <a:pt x="41" y="154"/>
                      <a:pt x="41" y="153"/>
                      <a:pt x="41" y="153"/>
                    </a:cubicBezTo>
                    <a:cubicBezTo>
                      <a:pt x="40" y="152"/>
                      <a:pt x="40" y="151"/>
                      <a:pt x="40" y="150"/>
                    </a:cubicBezTo>
                    <a:cubicBezTo>
                      <a:pt x="38" y="125"/>
                      <a:pt x="38" y="125"/>
                      <a:pt x="38" y="125"/>
                    </a:cubicBezTo>
                    <a:cubicBezTo>
                      <a:pt x="84" y="107"/>
                      <a:pt x="84" y="107"/>
                      <a:pt x="84" y="107"/>
                    </a:cubicBezTo>
                    <a:cubicBezTo>
                      <a:pt x="100" y="127"/>
                      <a:pt x="100" y="127"/>
                      <a:pt x="100" y="127"/>
                    </a:cubicBezTo>
                    <a:cubicBezTo>
                      <a:pt x="101" y="128"/>
                      <a:pt x="102" y="129"/>
                      <a:pt x="102" y="130"/>
                    </a:cubicBezTo>
                    <a:cubicBezTo>
                      <a:pt x="103" y="131"/>
                      <a:pt x="104" y="132"/>
                      <a:pt x="104" y="134"/>
                    </a:cubicBezTo>
                    <a:cubicBezTo>
                      <a:pt x="105" y="137"/>
                      <a:pt x="105" y="140"/>
                      <a:pt x="104" y="142"/>
                    </a:cubicBezTo>
                    <a:cubicBezTo>
                      <a:pt x="102" y="144"/>
                      <a:pt x="99" y="147"/>
                      <a:pt x="94" y="149"/>
                    </a:cubicBezTo>
                    <a:cubicBezTo>
                      <a:pt x="92" y="149"/>
                      <a:pt x="92" y="149"/>
                      <a:pt x="92" y="149"/>
                    </a:cubicBezTo>
                    <a:cubicBezTo>
                      <a:pt x="99" y="169"/>
                      <a:pt x="99" y="169"/>
                      <a:pt x="99" y="169"/>
                    </a:cubicBezTo>
                    <a:cubicBezTo>
                      <a:pt x="172" y="141"/>
                      <a:pt x="172" y="141"/>
                      <a:pt x="172" y="141"/>
                    </a:cubicBezTo>
                    <a:cubicBezTo>
                      <a:pt x="164" y="121"/>
                      <a:pt x="164" y="121"/>
                      <a:pt x="164" y="121"/>
                    </a:cubicBezTo>
                    <a:cubicBezTo>
                      <a:pt x="155" y="123"/>
                      <a:pt x="146" y="119"/>
                      <a:pt x="136" y="107"/>
                    </a:cubicBezTo>
                    <a:cubicBezTo>
                      <a:pt x="135" y="106"/>
                      <a:pt x="135" y="106"/>
                      <a:pt x="135" y="106"/>
                    </a:cubicBezTo>
                    <a:cubicBezTo>
                      <a:pt x="46" y="0"/>
                      <a:pt x="46" y="0"/>
                      <a:pt x="46" y="0"/>
                    </a:cubicBezTo>
                    <a:cubicBezTo>
                      <a:pt x="11" y="13"/>
                      <a:pt x="11" y="13"/>
                      <a:pt x="11" y="13"/>
                    </a:cubicBezTo>
                    <a:lnTo>
                      <a:pt x="1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7" name="Freeform 27"/>
              <p:cNvSpPr>
                <a:spLocks/>
              </p:cNvSpPr>
              <p:nvPr/>
            </p:nvSpPr>
            <p:spPr bwMode="auto">
              <a:xfrm>
                <a:off x="3694948" y="1198237"/>
                <a:ext cx="54576" cy="62372"/>
              </a:xfrm>
              <a:custGeom>
                <a:avLst/>
                <a:gdLst>
                  <a:gd name="T0" fmla="*/ 0 w 178"/>
                  <a:gd name="T1" fmla="*/ 61 h 205"/>
                  <a:gd name="T2" fmla="*/ 118 w 178"/>
                  <a:gd name="T3" fmla="*/ 0 h 205"/>
                  <a:gd name="T4" fmla="*/ 160 w 178"/>
                  <a:gd name="T5" fmla="*/ 39 h 205"/>
                  <a:gd name="T6" fmla="*/ 149 w 178"/>
                  <a:gd name="T7" fmla="*/ 52 h 205"/>
                  <a:gd name="T8" fmla="*/ 118 w 178"/>
                  <a:gd name="T9" fmla="*/ 36 h 205"/>
                  <a:gd name="T10" fmla="*/ 91 w 178"/>
                  <a:gd name="T11" fmla="*/ 41 h 205"/>
                  <a:gd name="T12" fmla="*/ 89 w 178"/>
                  <a:gd name="T13" fmla="*/ 42 h 205"/>
                  <a:gd name="T14" fmla="*/ 135 w 178"/>
                  <a:gd name="T15" fmla="*/ 129 h 205"/>
                  <a:gd name="T16" fmla="*/ 151 w 178"/>
                  <a:gd name="T17" fmla="*/ 151 h 205"/>
                  <a:gd name="T18" fmla="*/ 168 w 178"/>
                  <a:gd name="T19" fmla="*/ 149 h 205"/>
                  <a:gd name="T20" fmla="*/ 178 w 178"/>
                  <a:gd name="T21" fmla="*/ 168 h 205"/>
                  <a:gd name="T22" fmla="*/ 107 w 178"/>
                  <a:gd name="T23" fmla="*/ 205 h 205"/>
                  <a:gd name="T24" fmla="*/ 97 w 178"/>
                  <a:gd name="T25" fmla="*/ 186 h 205"/>
                  <a:gd name="T26" fmla="*/ 107 w 178"/>
                  <a:gd name="T27" fmla="*/ 174 h 205"/>
                  <a:gd name="T28" fmla="*/ 98 w 178"/>
                  <a:gd name="T29" fmla="*/ 149 h 205"/>
                  <a:gd name="T30" fmla="*/ 52 w 178"/>
                  <a:gd name="T31" fmla="*/ 61 h 205"/>
                  <a:gd name="T32" fmla="*/ 50 w 178"/>
                  <a:gd name="T33" fmla="*/ 62 h 205"/>
                  <a:gd name="T34" fmla="*/ 30 w 178"/>
                  <a:gd name="T35" fmla="*/ 82 h 205"/>
                  <a:gd name="T36" fmla="*/ 26 w 178"/>
                  <a:gd name="T37" fmla="*/ 116 h 205"/>
                  <a:gd name="T38" fmla="*/ 10 w 178"/>
                  <a:gd name="T39" fmla="*/ 117 h 205"/>
                  <a:gd name="T40" fmla="*/ 0 w 178"/>
                  <a:gd name="T41" fmla="*/ 6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8" h="205">
                    <a:moveTo>
                      <a:pt x="0" y="61"/>
                    </a:moveTo>
                    <a:cubicBezTo>
                      <a:pt x="118" y="0"/>
                      <a:pt x="118" y="0"/>
                      <a:pt x="118" y="0"/>
                    </a:cubicBezTo>
                    <a:cubicBezTo>
                      <a:pt x="160" y="39"/>
                      <a:pt x="160" y="39"/>
                      <a:pt x="160" y="39"/>
                    </a:cubicBezTo>
                    <a:cubicBezTo>
                      <a:pt x="149" y="52"/>
                      <a:pt x="149" y="52"/>
                      <a:pt x="149" y="52"/>
                    </a:cubicBezTo>
                    <a:cubicBezTo>
                      <a:pt x="137" y="43"/>
                      <a:pt x="127" y="38"/>
                      <a:pt x="118" y="36"/>
                    </a:cubicBezTo>
                    <a:cubicBezTo>
                      <a:pt x="109" y="34"/>
                      <a:pt x="100" y="36"/>
                      <a:pt x="91" y="41"/>
                    </a:cubicBezTo>
                    <a:cubicBezTo>
                      <a:pt x="89" y="42"/>
                      <a:pt x="89" y="42"/>
                      <a:pt x="89" y="42"/>
                    </a:cubicBezTo>
                    <a:cubicBezTo>
                      <a:pt x="135" y="129"/>
                      <a:pt x="135" y="129"/>
                      <a:pt x="135" y="129"/>
                    </a:cubicBezTo>
                    <a:cubicBezTo>
                      <a:pt x="142" y="141"/>
                      <a:pt x="147" y="149"/>
                      <a:pt x="151" y="151"/>
                    </a:cubicBezTo>
                    <a:cubicBezTo>
                      <a:pt x="155" y="153"/>
                      <a:pt x="161" y="152"/>
                      <a:pt x="168" y="149"/>
                    </a:cubicBezTo>
                    <a:cubicBezTo>
                      <a:pt x="178" y="168"/>
                      <a:pt x="178" y="168"/>
                      <a:pt x="178" y="168"/>
                    </a:cubicBezTo>
                    <a:cubicBezTo>
                      <a:pt x="107" y="205"/>
                      <a:pt x="107" y="205"/>
                      <a:pt x="107" y="205"/>
                    </a:cubicBezTo>
                    <a:cubicBezTo>
                      <a:pt x="97" y="186"/>
                      <a:pt x="97" y="186"/>
                      <a:pt x="97" y="186"/>
                    </a:cubicBezTo>
                    <a:cubicBezTo>
                      <a:pt x="103" y="182"/>
                      <a:pt x="107" y="178"/>
                      <a:pt x="107" y="174"/>
                    </a:cubicBezTo>
                    <a:cubicBezTo>
                      <a:pt x="108" y="169"/>
                      <a:pt x="105" y="161"/>
                      <a:pt x="98" y="149"/>
                    </a:cubicBezTo>
                    <a:cubicBezTo>
                      <a:pt x="52" y="61"/>
                      <a:pt x="52" y="61"/>
                      <a:pt x="52" y="61"/>
                    </a:cubicBezTo>
                    <a:cubicBezTo>
                      <a:pt x="50" y="62"/>
                      <a:pt x="50" y="62"/>
                      <a:pt x="50" y="62"/>
                    </a:cubicBezTo>
                    <a:cubicBezTo>
                      <a:pt x="40" y="67"/>
                      <a:pt x="34" y="74"/>
                      <a:pt x="30" y="82"/>
                    </a:cubicBezTo>
                    <a:cubicBezTo>
                      <a:pt x="27" y="90"/>
                      <a:pt x="25" y="101"/>
                      <a:pt x="26" y="116"/>
                    </a:cubicBezTo>
                    <a:cubicBezTo>
                      <a:pt x="10" y="117"/>
                      <a:pt x="10" y="117"/>
                      <a:pt x="10" y="117"/>
                    </a:cubicBezTo>
                    <a:lnTo>
                      <a:pt x="0"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8" name="Freeform 28"/>
              <p:cNvSpPr>
                <a:spLocks/>
              </p:cNvSpPr>
              <p:nvPr/>
            </p:nvSpPr>
            <p:spPr bwMode="auto">
              <a:xfrm>
                <a:off x="3736766" y="1180518"/>
                <a:ext cx="51741" cy="58120"/>
              </a:xfrm>
              <a:custGeom>
                <a:avLst/>
                <a:gdLst>
                  <a:gd name="T0" fmla="*/ 0 w 169"/>
                  <a:gd name="T1" fmla="*/ 46 h 192"/>
                  <a:gd name="T2" fmla="*/ 68 w 169"/>
                  <a:gd name="T3" fmla="*/ 0 h 192"/>
                  <a:gd name="T4" fmla="*/ 80 w 169"/>
                  <a:gd name="T5" fmla="*/ 18 h 192"/>
                  <a:gd name="T6" fmla="*/ 71 w 169"/>
                  <a:gd name="T7" fmla="*/ 32 h 192"/>
                  <a:gd name="T8" fmla="*/ 82 w 169"/>
                  <a:gd name="T9" fmla="*/ 56 h 192"/>
                  <a:gd name="T10" fmla="*/ 121 w 169"/>
                  <a:gd name="T11" fmla="*/ 112 h 192"/>
                  <a:gd name="T12" fmla="*/ 140 w 169"/>
                  <a:gd name="T13" fmla="*/ 132 h 192"/>
                  <a:gd name="T14" fmla="*/ 156 w 169"/>
                  <a:gd name="T15" fmla="*/ 128 h 192"/>
                  <a:gd name="T16" fmla="*/ 169 w 169"/>
                  <a:gd name="T17" fmla="*/ 146 h 192"/>
                  <a:gd name="T18" fmla="*/ 101 w 169"/>
                  <a:gd name="T19" fmla="*/ 192 h 192"/>
                  <a:gd name="T20" fmla="*/ 89 w 169"/>
                  <a:gd name="T21" fmla="*/ 174 h 192"/>
                  <a:gd name="T22" fmla="*/ 99 w 169"/>
                  <a:gd name="T23" fmla="*/ 160 h 192"/>
                  <a:gd name="T24" fmla="*/ 87 w 169"/>
                  <a:gd name="T25" fmla="*/ 136 h 192"/>
                  <a:gd name="T26" fmla="*/ 48 w 169"/>
                  <a:gd name="T27" fmla="*/ 80 h 192"/>
                  <a:gd name="T28" fmla="*/ 29 w 169"/>
                  <a:gd name="T29" fmla="*/ 60 h 192"/>
                  <a:gd name="T30" fmla="*/ 13 w 169"/>
                  <a:gd name="T31" fmla="*/ 64 h 192"/>
                  <a:gd name="T32" fmla="*/ 0 w 169"/>
                  <a:gd name="T33" fmla="*/ 4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192">
                    <a:moveTo>
                      <a:pt x="0" y="46"/>
                    </a:moveTo>
                    <a:cubicBezTo>
                      <a:pt x="68" y="0"/>
                      <a:pt x="68" y="0"/>
                      <a:pt x="68" y="0"/>
                    </a:cubicBezTo>
                    <a:cubicBezTo>
                      <a:pt x="80" y="18"/>
                      <a:pt x="80" y="18"/>
                      <a:pt x="80" y="18"/>
                    </a:cubicBezTo>
                    <a:cubicBezTo>
                      <a:pt x="74" y="23"/>
                      <a:pt x="71" y="28"/>
                      <a:pt x="71" y="32"/>
                    </a:cubicBezTo>
                    <a:cubicBezTo>
                      <a:pt x="71" y="37"/>
                      <a:pt x="75" y="45"/>
                      <a:pt x="82" y="56"/>
                    </a:cubicBezTo>
                    <a:cubicBezTo>
                      <a:pt x="121" y="112"/>
                      <a:pt x="121" y="112"/>
                      <a:pt x="121" y="112"/>
                    </a:cubicBezTo>
                    <a:cubicBezTo>
                      <a:pt x="129" y="124"/>
                      <a:pt x="135" y="130"/>
                      <a:pt x="140" y="132"/>
                    </a:cubicBezTo>
                    <a:cubicBezTo>
                      <a:pt x="144" y="133"/>
                      <a:pt x="150" y="132"/>
                      <a:pt x="156" y="128"/>
                    </a:cubicBezTo>
                    <a:cubicBezTo>
                      <a:pt x="169" y="146"/>
                      <a:pt x="169" y="146"/>
                      <a:pt x="169" y="146"/>
                    </a:cubicBezTo>
                    <a:cubicBezTo>
                      <a:pt x="101" y="192"/>
                      <a:pt x="101" y="192"/>
                      <a:pt x="101" y="192"/>
                    </a:cubicBezTo>
                    <a:cubicBezTo>
                      <a:pt x="89" y="174"/>
                      <a:pt x="89" y="174"/>
                      <a:pt x="89" y="174"/>
                    </a:cubicBezTo>
                    <a:cubicBezTo>
                      <a:pt x="95" y="169"/>
                      <a:pt x="98" y="165"/>
                      <a:pt x="99" y="160"/>
                    </a:cubicBezTo>
                    <a:cubicBezTo>
                      <a:pt x="99" y="155"/>
                      <a:pt x="95" y="147"/>
                      <a:pt x="87" y="136"/>
                    </a:cubicBezTo>
                    <a:cubicBezTo>
                      <a:pt x="48" y="80"/>
                      <a:pt x="48" y="80"/>
                      <a:pt x="48" y="80"/>
                    </a:cubicBezTo>
                    <a:cubicBezTo>
                      <a:pt x="40" y="68"/>
                      <a:pt x="34" y="62"/>
                      <a:pt x="29" y="60"/>
                    </a:cubicBezTo>
                    <a:cubicBezTo>
                      <a:pt x="25" y="59"/>
                      <a:pt x="19" y="60"/>
                      <a:pt x="13" y="64"/>
                    </a:cubicBezTo>
                    <a:lnTo>
                      <a:pt x="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9" name="Freeform 29"/>
              <p:cNvSpPr>
                <a:spLocks noEditPoints="1"/>
              </p:cNvSpPr>
              <p:nvPr/>
            </p:nvSpPr>
            <p:spPr bwMode="auto">
              <a:xfrm>
                <a:off x="3767243" y="1156419"/>
                <a:ext cx="56702" cy="58120"/>
              </a:xfrm>
              <a:custGeom>
                <a:avLst/>
                <a:gdLst>
                  <a:gd name="T0" fmla="*/ 87 w 186"/>
                  <a:gd name="T1" fmla="*/ 35 h 190"/>
                  <a:gd name="T2" fmla="*/ 127 w 186"/>
                  <a:gd name="T3" fmla="*/ 70 h 190"/>
                  <a:gd name="T4" fmla="*/ 149 w 186"/>
                  <a:gd name="T5" fmla="*/ 118 h 190"/>
                  <a:gd name="T6" fmla="*/ 135 w 186"/>
                  <a:gd name="T7" fmla="*/ 151 h 190"/>
                  <a:gd name="T8" fmla="*/ 99 w 186"/>
                  <a:gd name="T9" fmla="*/ 154 h 190"/>
                  <a:gd name="T10" fmla="*/ 59 w 186"/>
                  <a:gd name="T11" fmla="*/ 120 h 190"/>
                  <a:gd name="T12" fmla="*/ 37 w 186"/>
                  <a:gd name="T13" fmla="*/ 72 h 190"/>
                  <a:gd name="T14" fmla="*/ 51 w 186"/>
                  <a:gd name="T15" fmla="*/ 39 h 190"/>
                  <a:gd name="T16" fmla="*/ 87 w 186"/>
                  <a:gd name="T17" fmla="*/ 35 h 190"/>
                  <a:gd name="T18" fmla="*/ 2 w 186"/>
                  <a:gd name="T19" fmla="*/ 79 h 190"/>
                  <a:gd name="T20" fmla="*/ 23 w 186"/>
                  <a:gd name="T21" fmla="*/ 146 h 190"/>
                  <a:gd name="T22" fmla="*/ 83 w 186"/>
                  <a:gd name="T23" fmla="*/ 186 h 190"/>
                  <a:gd name="T24" fmla="*/ 149 w 186"/>
                  <a:gd name="T25" fmla="*/ 169 h 190"/>
                  <a:gd name="T26" fmla="*/ 184 w 186"/>
                  <a:gd name="T27" fmla="*/ 111 h 190"/>
                  <a:gd name="T28" fmla="*/ 163 w 186"/>
                  <a:gd name="T29" fmla="*/ 44 h 190"/>
                  <a:gd name="T30" fmla="*/ 103 w 186"/>
                  <a:gd name="T31" fmla="*/ 4 h 190"/>
                  <a:gd name="T32" fmla="*/ 37 w 186"/>
                  <a:gd name="T33" fmla="*/ 21 h 190"/>
                  <a:gd name="T34" fmla="*/ 2 w 186"/>
                  <a:gd name="T35" fmla="*/ 7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190">
                    <a:moveTo>
                      <a:pt x="87" y="35"/>
                    </a:moveTo>
                    <a:cubicBezTo>
                      <a:pt x="100" y="41"/>
                      <a:pt x="113" y="52"/>
                      <a:pt x="127" y="70"/>
                    </a:cubicBezTo>
                    <a:cubicBezTo>
                      <a:pt x="140" y="88"/>
                      <a:pt x="147" y="104"/>
                      <a:pt x="149" y="118"/>
                    </a:cubicBezTo>
                    <a:cubicBezTo>
                      <a:pt x="150" y="132"/>
                      <a:pt x="146" y="143"/>
                      <a:pt x="135" y="151"/>
                    </a:cubicBezTo>
                    <a:cubicBezTo>
                      <a:pt x="125" y="159"/>
                      <a:pt x="112" y="160"/>
                      <a:pt x="99" y="154"/>
                    </a:cubicBezTo>
                    <a:cubicBezTo>
                      <a:pt x="86" y="149"/>
                      <a:pt x="73" y="138"/>
                      <a:pt x="59" y="120"/>
                    </a:cubicBezTo>
                    <a:cubicBezTo>
                      <a:pt x="46" y="102"/>
                      <a:pt x="38" y="86"/>
                      <a:pt x="37" y="72"/>
                    </a:cubicBezTo>
                    <a:cubicBezTo>
                      <a:pt x="35" y="58"/>
                      <a:pt x="40" y="47"/>
                      <a:pt x="51" y="39"/>
                    </a:cubicBezTo>
                    <a:cubicBezTo>
                      <a:pt x="61" y="31"/>
                      <a:pt x="73" y="30"/>
                      <a:pt x="87" y="35"/>
                    </a:cubicBezTo>
                    <a:close/>
                    <a:moveTo>
                      <a:pt x="2" y="79"/>
                    </a:moveTo>
                    <a:cubicBezTo>
                      <a:pt x="0" y="102"/>
                      <a:pt x="7" y="124"/>
                      <a:pt x="23" y="146"/>
                    </a:cubicBezTo>
                    <a:cubicBezTo>
                      <a:pt x="40" y="169"/>
                      <a:pt x="60" y="182"/>
                      <a:pt x="83" y="186"/>
                    </a:cubicBezTo>
                    <a:cubicBezTo>
                      <a:pt x="106" y="190"/>
                      <a:pt x="128" y="184"/>
                      <a:pt x="149" y="169"/>
                    </a:cubicBezTo>
                    <a:cubicBezTo>
                      <a:pt x="170" y="154"/>
                      <a:pt x="181" y="135"/>
                      <a:pt x="184" y="111"/>
                    </a:cubicBezTo>
                    <a:cubicBezTo>
                      <a:pt x="186" y="89"/>
                      <a:pt x="179" y="66"/>
                      <a:pt x="163" y="44"/>
                    </a:cubicBezTo>
                    <a:cubicBezTo>
                      <a:pt x="146" y="22"/>
                      <a:pt x="126" y="8"/>
                      <a:pt x="103" y="4"/>
                    </a:cubicBezTo>
                    <a:cubicBezTo>
                      <a:pt x="80" y="0"/>
                      <a:pt x="58" y="6"/>
                      <a:pt x="37" y="21"/>
                    </a:cubicBezTo>
                    <a:cubicBezTo>
                      <a:pt x="16" y="36"/>
                      <a:pt x="5" y="56"/>
                      <a:pt x="2"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0" name="Freeform 30"/>
              <p:cNvSpPr>
                <a:spLocks noEditPoints="1"/>
              </p:cNvSpPr>
              <p:nvPr/>
            </p:nvSpPr>
            <p:spPr bwMode="auto">
              <a:xfrm>
                <a:off x="3848044" y="1055773"/>
                <a:ext cx="58120" cy="55285"/>
              </a:xfrm>
              <a:custGeom>
                <a:avLst/>
                <a:gdLst>
                  <a:gd name="T0" fmla="*/ 62 w 193"/>
                  <a:gd name="T1" fmla="*/ 42 h 184"/>
                  <a:gd name="T2" fmla="*/ 114 w 193"/>
                  <a:gd name="T3" fmla="*/ 54 h 184"/>
                  <a:gd name="T4" fmla="*/ 156 w 193"/>
                  <a:gd name="T5" fmla="*/ 86 h 184"/>
                  <a:gd name="T6" fmla="*/ 160 w 193"/>
                  <a:gd name="T7" fmla="*/ 122 h 184"/>
                  <a:gd name="T8" fmla="*/ 130 w 193"/>
                  <a:gd name="T9" fmla="*/ 142 h 184"/>
                  <a:gd name="T10" fmla="*/ 78 w 193"/>
                  <a:gd name="T11" fmla="*/ 130 h 184"/>
                  <a:gd name="T12" fmla="*/ 36 w 193"/>
                  <a:gd name="T13" fmla="*/ 98 h 184"/>
                  <a:gd name="T14" fmla="*/ 32 w 193"/>
                  <a:gd name="T15" fmla="*/ 62 h 184"/>
                  <a:gd name="T16" fmla="*/ 62 w 193"/>
                  <a:gd name="T17" fmla="*/ 42 h 184"/>
                  <a:gd name="T18" fmla="*/ 8 w 193"/>
                  <a:gd name="T19" fmla="*/ 120 h 184"/>
                  <a:gd name="T20" fmla="*/ 59 w 193"/>
                  <a:gd name="T21" fmla="*/ 170 h 184"/>
                  <a:gd name="T22" fmla="*/ 130 w 193"/>
                  <a:gd name="T23" fmla="*/ 177 h 184"/>
                  <a:gd name="T24" fmla="*/ 180 w 193"/>
                  <a:gd name="T25" fmla="*/ 132 h 184"/>
                  <a:gd name="T26" fmla="*/ 184 w 193"/>
                  <a:gd name="T27" fmla="*/ 65 h 184"/>
                  <a:gd name="T28" fmla="*/ 133 w 193"/>
                  <a:gd name="T29" fmla="*/ 14 h 184"/>
                  <a:gd name="T30" fmla="*/ 62 w 193"/>
                  <a:gd name="T31" fmla="*/ 7 h 184"/>
                  <a:gd name="T32" fmla="*/ 12 w 193"/>
                  <a:gd name="T33" fmla="*/ 53 h 184"/>
                  <a:gd name="T34" fmla="*/ 8 w 193"/>
                  <a:gd name="T35" fmla="*/ 12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84">
                    <a:moveTo>
                      <a:pt x="62" y="42"/>
                    </a:moveTo>
                    <a:cubicBezTo>
                      <a:pt x="77" y="41"/>
                      <a:pt x="94" y="45"/>
                      <a:pt x="114" y="54"/>
                    </a:cubicBezTo>
                    <a:cubicBezTo>
                      <a:pt x="134" y="64"/>
                      <a:pt x="148" y="74"/>
                      <a:pt x="156" y="86"/>
                    </a:cubicBezTo>
                    <a:cubicBezTo>
                      <a:pt x="164" y="98"/>
                      <a:pt x="166" y="110"/>
                      <a:pt x="160" y="122"/>
                    </a:cubicBezTo>
                    <a:cubicBezTo>
                      <a:pt x="154" y="134"/>
                      <a:pt x="144" y="140"/>
                      <a:pt x="130" y="142"/>
                    </a:cubicBezTo>
                    <a:cubicBezTo>
                      <a:pt x="115" y="143"/>
                      <a:pt x="98" y="139"/>
                      <a:pt x="78" y="130"/>
                    </a:cubicBezTo>
                    <a:cubicBezTo>
                      <a:pt x="58" y="120"/>
                      <a:pt x="43" y="110"/>
                      <a:pt x="36" y="98"/>
                    </a:cubicBezTo>
                    <a:cubicBezTo>
                      <a:pt x="27" y="86"/>
                      <a:pt x="26" y="74"/>
                      <a:pt x="32" y="62"/>
                    </a:cubicBezTo>
                    <a:cubicBezTo>
                      <a:pt x="38" y="50"/>
                      <a:pt x="48" y="44"/>
                      <a:pt x="62" y="42"/>
                    </a:cubicBezTo>
                    <a:close/>
                    <a:moveTo>
                      <a:pt x="8" y="120"/>
                    </a:moveTo>
                    <a:cubicBezTo>
                      <a:pt x="17" y="141"/>
                      <a:pt x="34" y="158"/>
                      <a:pt x="59" y="170"/>
                    </a:cubicBezTo>
                    <a:cubicBezTo>
                      <a:pt x="84" y="182"/>
                      <a:pt x="108" y="184"/>
                      <a:pt x="130" y="177"/>
                    </a:cubicBezTo>
                    <a:cubicBezTo>
                      <a:pt x="153" y="170"/>
                      <a:pt x="170" y="155"/>
                      <a:pt x="180" y="132"/>
                    </a:cubicBezTo>
                    <a:cubicBezTo>
                      <a:pt x="191" y="108"/>
                      <a:pt x="193" y="86"/>
                      <a:pt x="184" y="65"/>
                    </a:cubicBezTo>
                    <a:cubicBezTo>
                      <a:pt x="175" y="43"/>
                      <a:pt x="158" y="26"/>
                      <a:pt x="133" y="14"/>
                    </a:cubicBezTo>
                    <a:cubicBezTo>
                      <a:pt x="108" y="2"/>
                      <a:pt x="84" y="0"/>
                      <a:pt x="62" y="7"/>
                    </a:cubicBezTo>
                    <a:cubicBezTo>
                      <a:pt x="39" y="14"/>
                      <a:pt x="23" y="30"/>
                      <a:pt x="12" y="53"/>
                    </a:cubicBezTo>
                    <a:cubicBezTo>
                      <a:pt x="1" y="76"/>
                      <a:pt x="0" y="98"/>
                      <a:pt x="8"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1" name="Freeform 31"/>
              <p:cNvSpPr>
                <a:spLocks/>
              </p:cNvSpPr>
              <p:nvPr/>
            </p:nvSpPr>
            <p:spPr bwMode="auto">
              <a:xfrm>
                <a:off x="3863637" y="1006867"/>
                <a:ext cx="59537" cy="57411"/>
              </a:xfrm>
              <a:custGeom>
                <a:avLst/>
                <a:gdLst>
                  <a:gd name="T0" fmla="*/ 0 w 195"/>
                  <a:gd name="T1" fmla="*/ 132 h 189"/>
                  <a:gd name="T2" fmla="*/ 44 w 195"/>
                  <a:gd name="T3" fmla="*/ 6 h 189"/>
                  <a:gd name="T4" fmla="*/ 100 w 195"/>
                  <a:gd name="T5" fmla="*/ 0 h 189"/>
                  <a:gd name="T6" fmla="*/ 103 w 195"/>
                  <a:gd name="T7" fmla="*/ 16 h 189"/>
                  <a:gd name="T8" fmla="*/ 67 w 195"/>
                  <a:gd name="T9" fmla="*/ 33 h 189"/>
                  <a:gd name="T10" fmla="*/ 47 w 195"/>
                  <a:gd name="T11" fmla="*/ 61 h 189"/>
                  <a:gd name="T12" fmla="*/ 46 w 195"/>
                  <a:gd name="T13" fmla="*/ 78 h 189"/>
                  <a:gd name="T14" fmla="*/ 62 w 195"/>
                  <a:gd name="T15" fmla="*/ 88 h 189"/>
                  <a:gd name="T16" fmla="*/ 85 w 195"/>
                  <a:gd name="T17" fmla="*/ 96 h 189"/>
                  <a:gd name="T18" fmla="*/ 88 w 195"/>
                  <a:gd name="T19" fmla="*/ 89 h 189"/>
                  <a:gd name="T20" fmla="*/ 89 w 195"/>
                  <a:gd name="T21" fmla="*/ 69 h 189"/>
                  <a:gd name="T22" fmla="*/ 69 w 195"/>
                  <a:gd name="T23" fmla="*/ 57 h 189"/>
                  <a:gd name="T24" fmla="*/ 74 w 195"/>
                  <a:gd name="T25" fmla="*/ 43 h 189"/>
                  <a:gd name="T26" fmla="*/ 153 w 195"/>
                  <a:gd name="T27" fmla="*/ 69 h 189"/>
                  <a:gd name="T28" fmla="*/ 148 w 195"/>
                  <a:gd name="T29" fmla="*/ 84 h 189"/>
                  <a:gd name="T30" fmla="*/ 124 w 195"/>
                  <a:gd name="T31" fmla="*/ 83 h 189"/>
                  <a:gd name="T32" fmla="*/ 111 w 195"/>
                  <a:gd name="T33" fmla="*/ 97 h 189"/>
                  <a:gd name="T34" fmla="*/ 109 w 195"/>
                  <a:gd name="T35" fmla="*/ 104 h 189"/>
                  <a:gd name="T36" fmla="*/ 137 w 195"/>
                  <a:gd name="T37" fmla="*/ 114 h 189"/>
                  <a:gd name="T38" fmla="*/ 164 w 195"/>
                  <a:gd name="T39" fmla="*/ 118 h 189"/>
                  <a:gd name="T40" fmla="*/ 174 w 195"/>
                  <a:gd name="T41" fmla="*/ 105 h 189"/>
                  <a:gd name="T42" fmla="*/ 195 w 195"/>
                  <a:gd name="T43" fmla="*/ 113 h 189"/>
                  <a:gd name="T44" fmla="*/ 169 w 195"/>
                  <a:gd name="T45" fmla="*/ 189 h 189"/>
                  <a:gd name="T46" fmla="*/ 148 w 195"/>
                  <a:gd name="T47" fmla="*/ 182 h 189"/>
                  <a:gd name="T48" fmla="*/ 147 w 195"/>
                  <a:gd name="T49" fmla="*/ 166 h 189"/>
                  <a:gd name="T50" fmla="*/ 123 w 195"/>
                  <a:gd name="T51" fmla="*/ 153 h 189"/>
                  <a:gd name="T52" fmla="*/ 58 w 195"/>
                  <a:gd name="T53" fmla="*/ 131 h 189"/>
                  <a:gd name="T54" fmla="*/ 32 w 195"/>
                  <a:gd name="T55" fmla="*/ 126 h 189"/>
                  <a:gd name="T56" fmla="*/ 21 w 195"/>
                  <a:gd name="T57" fmla="*/ 139 h 189"/>
                  <a:gd name="T58" fmla="*/ 0 w 195"/>
                  <a:gd name="T59" fmla="*/ 13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89">
                    <a:moveTo>
                      <a:pt x="0" y="132"/>
                    </a:moveTo>
                    <a:cubicBezTo>
                      <a:pt x="44" y="6"/>
                      <a:pt x="44" y="6"/>
                      <a:pt x="44" y="6"/>
                    </a:cubicBezTo>
                    <a:cubicBezTo>
                      <a:pt x="100" y="0"/>
                      <a:pt x="100" y="0"/>
                      <a:pt x="100" y="0"/>
                    </a:cubicBezTo>
                    <a:cubicBezTo>
                      <a:pt x="103" y="16"/>
                      <a:pt x="103" y="16"/>
                      <a:pt x="103" y="16"/>
                    </a:cubicBezTo>
                    <a:cubicBezTo>
                      <a:pt x="88" y="20"/>
                      <a:pt x="76" y="25"/>
                      <a:pt x="67" y="33"/>
                    </a:cubicBezTo>
                    <a:cubicBezTo>
                      <a:pt x="58" y="40"/>
                      <a:pt x="51" y="50"/>
                      <a:pt x="47" y="61"/>
                    </a:cubicBezTo>
                    <a:cubicBezTo>
                      <a:pt x="45" y="69"/>
                      <a:pt x="44" y="75"/>
                      <a:pt x="46" y="78"/>
                    </a:cubicBezTo>
                    <a:cubicBezTo>
                      <a:pt x="48" y="82"/>
                      <a:pt x="53" y="85"/>
                      <a:pt x="62" y="88"/>
                    </a:cubicBezTo>
                    <a:cubicBezTo>
                      <a:pt x="85" y="96"/>
                      <a:pt x="85" y="96"/>
                      <a:pt x="85" y="96"/>
                    </a:cubicBezTo>
                    <a:cubicBezTo>
                      <a:pt x="88" y="89"/>
                      <a:pt x="88" y="89"/>
                      <a:pt x="88" y="89"/>
                    </a:cubicBezTo>
                    <a:cubicBezTo>
                      <a:pt x="91" y="80"/>
                      <a:pt x="91" y="74"/>
                      <a:pt x="89" y="69"/>
                    </a:cubicBezTo>
                    <a:cubicBezTo>
                      <a:pt x="86" y="65"/>
                      <a:pt x="80" y="61"/>
                      <a:pt x="69" y="57"/>
                    </a:cubicBezTo>
                    <a:cubicBezTo>
                      <a:pt x="74" y="43"/>
                      <a:pt x="74" y="43"/>
                      <a:pt x="74" y="43"/>
                    </a:cubicBezTo>
                    <a:cubicBezTo>
                      <a:pt x="153" y="69"/>
                      <a:pt x="153" y="69"/>
                      <a:pt x="153" y="69"/>
                    </a:cubicBezTo>
                    <a:cubicBezTo>
                      <a:pt x="148" y="84"/>
                      <a:pt x="148" y="84"/>
                      <a:pt x="148" y="84"/>
                    </a:cubicBezTo>
                    <a:cubicBezTo>
                      <a:pt x="138" y="81"/>
                      <a:pt x="130" y="81"/>
                      <a:pt x="124" y="83"/>
                    </a:cubicBezTo>
                    <a:cubicBezTo>
                      <a:pt x="118" y="85"/>
                      <a:pt x="114" y="90"/>
                      <a:pt x="111" y="97"/>
                    </a:cubicBezTo>
                    <a:cubicBezTo>
                      <a:pt x="109" y="104"/>
                      <a:pt x="109" y="104"/>
                      <a:pt x="109" y="104"/>
                    </a:cubicBezTo>
                    <a:cubicBezTo>
                      <a:pt x="137" y="114"/>
                      <a:pt x="137" y="114"/>
                      <a:pt x="137" y="114"/>
                    </a:cubicBezTo>
                    <a:cubicBezTo>
                      <a:pt x="150" y="118"/>
                      <a:pt x="159" y="120"/>
                      <a:pt x="164" y="118"/>
                    </a:cubicBezTo>
                    <a:cubicBezTo>
                      <a:pt x="168" y="117"/>
                      <a:pt x="172" y="113"/>
                      <a:pt x="174" y="105"/>
                    </a:cubicBezTo>
                    <a:cubicBezTo>
                      <a:pt x="195" y="113"/>
                      <a:pt x="195" y="113"/>
                      <a:pt x="195" y="113"/>
                    </a:cubicBezTo>
                    <a:cubicBezTo>
                      <a:pt x="169" y="189"/>
                      <a:pt x="169" y="189"/>
                      <a:pt x="169" y="189"/>
                    </a:cubicBezTo>
                    <a:cubicBezTo>
                      <a:pt x="148" y="182"/>
                      <a:pt x="148" y="182"/>
                      <a:pt x="148" y="182"/>
                    </a:cubicBezTo>
                    <a:cubicBezTo>
                      <a:pt x="150" y="175"/>
                      <a:pt x="150" y="169"/>
                      <a:pt x="147" y="166"/>
                    </a:cubicBezTo>
                    <a:cubicBezTo>
                      <a:pt x="145" y="162"/>
                      <a:pt x="137" y="158"/>
                      <a:pt x="123" y="153"/>
                    </a:cubicBezTo>
                    <a:cubicBezTo>
                      <a:pt x="58" y="131"/>
                      <a:pt x="58" y="131"/>
                      <a:pt x="58" y="131"/>
                    </a:cubicBezTo>
                    <a:cubicBezTo>
                      <a:pt x="45" y="126"/>
                      <a:pt x="36" y="125"/>
                      <a:pt x="32" y="126"/>
                    </a:cubicBezTo>
                    <a:cubicBezTo>
                      <a:pt x="28" y="128"/>
                      <a:pt x="24" y="132"/>
                      <a:pt x="21" y="139"/>
                    </a:cubicBezTo>
                    <a:lnTo>
                      <a:pt x="0"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2" name="Freeform 32"/>
              <p:cNvSpPr>
                <a:spLocks/>
              </p:cNvSpPr>
              <p:nvPr/>
            </p:nvSpPr>
            <p:spPr bwMode="auto">
              <a:xfrm>
                <a:off x="3884900" y="940951"/>
                <a:ext cx="57411" cy="49614"/>
              </a:xfrm>
              <a:custGeom>
                <a:avLst/>
                <a:gdLst>
                  <a:gd name="T0" fmla="*/ 20 w 191"/>
                  <a:gd name="T1" fmla="*/ 29 h 163"/>
                  <a:gd name="T2" fmla="*/ 9 w 191"/>
                  <a:gd name="T3" fmla="*/ 25 h 163"/>
                  <a:gd name="T4" fmla="*/ 11 w 191"/>
                  <a:gd name="T5" fmla="*/ 12 h 163"/>
                  <a:gd name="T6" fmla="*/ 79 w 191"/>
                  <a:gd name="T7" fmla="*/ 0 h 163"/>
                  <a:gd name="T8" fmla="*/ 82 w 191"/>
                  <a:gd name="T9" fmla="*/ 18 h 163"/>
                  <a:gd name="T10" fmla="*/ 44 w 191"/>
                  <a:gd name="T11" fmla="*/ 36 h 163"/>
                  <a:gd name="T12" fmla="*/ 27 w 191"/>
                  <a:gd name="T13" fmla="*/ 63 h 163"/>
                  <a:gd name="T14" fmla="*/ 41 w 191"/>
                  <a:gd name="T15" fmla="*/ 97 h 163"/>
                  <a:gd name="T16" fmla="*/ 89 w 191"/>
                  <a:gd name="T17" fmla="*/ 116 h 163"/>
                  <a:gd name="T18" fmla="*/ 141 w 191"/>
                  <a:gd name="T19" fmla="*/ 110 h 163"/>
                  <a:gd name="T20" fmla="*/ 163 w 191"/>
                  <a:gd name="T21" fmla="*/ 79 h 163"/>
                  <a:gd name="T22" fmla="*/ 157 w 191"/>
                  <a:gd name="T23" fmla="*/ 48 h 163"/>
                  <a:gd name="T24" fmla="*/ 131 w 191"/>
                  <a:gd name="T25" fmla="*/ 21 h 163"/>
                  <a:gd name="T26" fmla="*/ 143 w 191"/>
                  <a:gd name="T27" fmla="*/ 3 h 163"/>
                  <a:gd name="T28" fmla="*/ 181 w 191"/>
                  <a:gd name="T29" fmla="*/ 40 h 163"/>
                  <a:gd name="T30" fmla="*/ 188 w 191"/>
                  <a:gd name="T31" fmla="*/ 88 h 163"/>
                  <a:gd name="T32" fmla="*/ 154 w 191"/>
                  <a:gd name="T33" fmla="*/ 145 h 163"/>
                  <a:gd name="T34" fmla="*/ 83 w 191"/>
                  <a:gd name="T35" fmla="*/ 159 h 163"/>
                  <a:gd name="T36" fmla="*/ 21 w 191"/>
                  <a:gd name="T37" fmla="*/ 127 h 163"/>
                  <a:gd name="T38" fmla="*/ 3 w 191"/>
                  <a:gd name="T39" fmla="*/ 65 h 163"/>
                  <a:gd name="T40" fmla="*/ 8 w 191"/>
                  <a:gd name="T41" fmla="*/ 47 h 163"/>
                  <a:gd name="T42" fmla="*/ 20 w 191"/>
                  <a:gd name="T43" fmla="*/ 2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1" h="163">
                    <a:moveTo>
                      <a:pt x="20" y="29"/>
                    </a:moveTo>
                    <a:cubicBezTo>
                      <a:pt x="9" y="25"/>
                      <a:pt x="9" y="25"/>
                      <a:pt x="9" y="25"/>
                    </a:cubicBezTo>
                    <a:cubicBezTo>
                      <a:pt x="11" y="12"/>
                      <a:pt x="11" y="12"/>
                      <a:pt x="11" y="12"/>
                    </a:cubicBezTo>
                    <a:cubicBezTo>
                      <a:pt x="79" y="0"/>
                      <a:pt x="79" y="0"/>
                      <a:pt x="79" y="0"/>
                    </a:cubicBezTo>
                    <a:cubicBezTo>
                      <a:pt x="82" y="18"/>
                      <a:pt x="82" y="18"/>
                      <a:pt x="82" y="18"/>
                    </a:cubicBezTo>
                    <a:cubicBezTo>
                      <a:pt x="66" y="22"/>
                      <a:pt x="54" y="28"/>
                      <a:pt x="44" y="36"/>
                    </a:cubicBezTo>
                    <a:cubicBezTo>
                      <a:pt x="34" y="44"/>
                      <a:pt x="28" y="53"/>
                      <a:pt x="27" y="63"/>
                    </a:cubicBezTo>
                    <a:cubicBezTo>
                      <a:pt x="25" y="77"/>
                      <a:pt x="30" y="88"/>
                      <a:pt x="41" y="97"/>
                    </a:cubicBezTo>
                    <a:cubicBezTo>
                      <a:pt x="52" y="107"/>
                      <a:pt x="69" y="113"/>
                      <a:pt x="89" y="116"/>
                    </a:cubicBezTo>
                    <a:cubicBezTo>
                      <a:pt x="111" y="118"/>
                      <a:pt x="128" y="116"/>
                      <a:pt x="141" y="110"/>
                    </a:cubicBezTo>
                    <a:cubicBezTo>
                      <a:pt x="154" y="103"/>
                      <a:pt x="162" y="93"/>
                      <a:pt x="163" y="79"/>
                    </a:cubicBezTo>
                    <a:cubicBezTo>
                      <a:pt x="165" y="69"/>
                      <a:pt x="163" y="59"/>
                      <a:pt x="157" y="48"/>
                    </a:cubicBezTo>
                    <a:cubicBezTo>
                      <a:pt x="151" y="38"/>
                      <a:pt x="142" y="28"/>
                      <a:pt x="131" y="21"/>
                    </a:cubicBezTo>
                    <a:cubicBezTo>
                      <a:pt x="143" y="3"/>
                      <a:pt x="143" y="3"/>
                      <a:pt x="143" y="3"/>
                    </a:cubicBezTo>
                    <a:cubicBezTo>
                      <a:pt x="161" y="14"/>
                      <a:pt x="173" y="26"/>
                      <a:pt x="181" y="40"/>
                    </a:cubicBezTo>
                    <a:cubicBezTo>
                      <a:pt x="188" y="55"/>
                      <a:pt x="191" y="71"/>
                      <a:pt x="188" y="88"/>
                    </a:cubicBezTo>
                    <a:cubicBezTo>
                      <a:pt x="185" y="113"/>
                      <a:pt x="174" y="132"/>
                      <a:pt x="154" y="145"/>
                    </a:cubicBezTo>
                    <a:cubicBezTo>
                      <a:pt x="135" y="158"/>
                      <a:pt x="112" y="163"/>
                      <a:pt x="83" y="159"/>
                    </a:cubicBezTo>
                    <a:cubicBezTo>
                      <a:pt x="57" y="156"/>
                      <a:pt x="36" y="145"/>
                      <a:pt x="21" y="127"/>
                    </a:cubicBezTo>
                    <a:cubicBezTo>
                      <a:pt x="6" y="110"/>
                      <a:pt x="0" y="89"/>
                      <a:pt x="3" y="65"/>
                    </a:cubicBezTo>
                    <a:cubicBezTo>
                      <a:pt x="3" y="59"/>
                      <a:pt x="5" y="53"/>
                      <a:pt x="8" y="47"/>
                    </a:cubicBezTo>
                    <a:cubicBezTo>
                      <a:pt x="11" y="41"/>
                      <a:pt x="15" y="35"/>
                      <a:pt x="2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3" name="Freeform 33"/>
              <p:cNvSpPr>
                <a:spLocks/>
              </p:cNvSpPr>
              <p:nvPr/>
            </p:nvSpPr>
            <p:spPr bwMode="auto">
              <a:xfrm>
                <a:off x="3885609" y="882831"/>
                <a:ext cx="55993" cy="56702"/>
              </a:xfrm>
              <a:custGeom>
                <a:avLst/>
                <a:gdLst>
                  <a:gd name="T0" fmla="*/ 7 w 185"/>
                  <a:gd name="T1" fmla="*/ 188 h 188"/>
                  <a:gd name="T2" fmla="*/ 4 w 185"/>
                  <a:gd name="T3" fmla="*/ 109 h 188"/>
                  <a:gd name="T4" fmla="*/ 25 w 185"/>
                  <a:gd name="T5" fmla="*/ 108 h 188"/>
                  <a:gd name="T6" fmla="*/ 32 w 185"/>
                  <a:gd name="T7" fmla="*/ 123 h 188"/>
                  <a:gd name="T8" fmla="*/ 59 w 185"/>
                  <a:gd name="T9" fmla="*/ 126 h 188"/>
                  <a:gd name="T10" fmla="*/ 77 w 185"/>
                  <a:gd name="T11" fmla="*/ 125 h 188"/>
                  <a:gd name="T12" fmla="*/ 74 w 185"/>
                  <a:gd name="T13" fmla="*/ 65 h 188"/>
                  <a:gd name="T14" fmla="*/ 56 w 185"/>
                  <a:gd name="T15" fmla="*/ 66 h 188"/>
                  <a:gd name="T16" fmla="*/ 29 w 185"/>
                  <a:gd name="T17" fmla="*/ 71 h 188"/>
                  <a:gd name="T18" fmla="*/ 24 w 185"/>
                  <a:gd name="T19" fmla="*/ 86 h 188"/>
                  <a:gd name="T20" fmla="*/ 3 w 185"/>
                  <a:gd name="T21" fmla="*/ 87 h 188"/>
                  <a:gd name="T22" fmla="*/ 0 w 185"/>
                  <a:gd name="T23" fmla="*/ 8 h 188"/>
                  <a:gd name="T24" fmla="*/ 22 w 185"/>
                  <a:gd name="T25" fmla="*/ 7 h 188"/>
                  <a:gd name="T26" fmla="*/ 28 w 185"/>
                  <a:gd name="T27" fmla="*/ 21 h 188"/>
                  <a:gd name="T28" fmla="*/ 55 w 185"/>
                  <a:gd name="T29" fmla="*/ 24 h 188"/>
                  <a:gd name="T30" fmla="*/ 124 w 185"/>
                  <a:gd name="T31" fmla="*/ 21 h 188"/>
                  <a:gd name="T32" fmla="*/ 151 w 185"/>
                  <a:gd name="T33" fmla="*/ 16 h 188"/>
                  <a:gd name="T34" fmla="*/ 156 w 185"/>
                  <a:gd name="T35" fmla="*/ 1 h 188"/>
                  <a:gd name="T36" fmla="*/ 178 w 185"/>
                  <a:gd name="T37" fmla="*/ 0 h 188"/>
                  <a:gd name="T38" fmla="*/ 181 w 185"/>
                  <a:gd name="T39" fmla="*/ 79 h 188"/>
                  <a:gd name="T40" fmla="*/ 160 w 185"/>
                  <a:gd name="T41" fmla="*/ 80 h 188"/>
                  <a:gd name="T42" fmla="*/ 153 w 185"/>
                  <a:gd name="T43" fmla="*/ 66 h 188"/>
                  <a:gd name="T44" fmla="*/ 126 w 185"/>
                  <a:gd name="T45" fmla="*/ 63 h 188"/>
                  <a:gd name="T46" fmla="*/ 96 w 185"/>
                  <a:gd name="T47" fmla="*/ 64 h 188"/>
                  <a:gd name="T48" fmla="*/ 99 w 185"/>
                  <a:gd name="T49" fmla="*/ 124 h 188"/>
                  <a:gd name="T50" fmla="*/ 129 w 185"/>
                  <a:gd name="T51" fmla="*/ 123 h 188"/>
                  <a:gd name="T52" fmla="*/ 156 w 185"/>
                  <a:gd name="T53" fmla="*/ 118 h 188"/>
                  <a:gd name="T54" fmla="*/ 161 w 185"/>
                  <a:gd name="T55" fmla="*/ 103 h 188"/>
                  <a:gd name="T56" fmla="*/ 182 w 185"/>
                  <a:gd name="T57" fmla="*/ 102 h 188"/>
                  <a:gd name="T58" fmla="*/ 185 w 185"/>
                  <a:gd name="T59" fmla="*/ 181 h 188"/>
                  <a:gd name="T60" fmla="*/ 163 w 185"/>
                  <a:gd name="T61" fmla="*/ 182 h 188"/>
                  <a:gd name="T62" fmla="*/ 157 w 185"/>
                  <a:gd name="T63" fmla="*/ 167 h 188"/>
                  <a:gd name="T64" fmla="*/ 130 w 185"/>
                  <a:gd name="T65" fmla="*/ 164 h 188"/>
                  <a:gd name="T66" fmla="*/ 61 w 185"/>
                  <a:gd name="T67" fmla="*/ 167 h 188"/>
                  <a:gd name="T68" fmla="*/ 34 w 185"/>
                  <a:gd name="T69" fmla="*/ 172 h 188"/>
                  <a:gd name="T70" fmla="*/ 29 w 185"/>
                  <a:gd name="T71" fmla="*/ 187 h 188"/>
                  <a:gd name="T72" fmla="*/ 7 w 185"/>
                  <a:gd name="T73"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5" h="188">
                    <a:moveTo>
                      <a:pt x="7" y="188"/>
                    </a:moveTo>
                    <a:cubicBezTo>
                      <a:pt x="4" y="109"/>
                      <a:pt x="4" y="109"/>
                      <a:pt x="4" y="109"/>
                    </a:cubicBezTo>
                    <a:cubicBezTo>
                      <a:pt x="25" y="108"/>
                      <a:pt x="25" y="108"/>
                      <a:pt x="25" y="108"/>
                    </a:cubicBezTo>
                    <a:cubicBezTo>
                      <a:pt x="25" y="116"/>
                      <a:pt x="28" y="121"/>
                      <a:pt x="32" y="123"/>
                    </a:cubicBezTo>
                    <a:cubicBezTo>
                      <a:pt x="36" y="125"/>
                      <a:pt x="45" y="126"/>
                      <a:pt x="59" y="126"/>
                    </a:cubicBezTo>
                    <a:cubicBezTo>
                      <a:pt x="77" y="125"/>
                      <a:pt x="77" y="125"/>
                      <a:pt x="77" y="125"/>
                    </a:cubicBezTo>
                    <a:cubicBezTo>
                      <a:pt x="74" y="65"/>
                      <a:pt x="74" y="65"/>
                      <a:pt x="74" y="65"/>
                    </a:cubicBezTo>
                    <a:cubicBezTo>
                      <a:pt x="56" y="66"/>
                      <a:pt x="56" y="66"/>
                      <a:pt x="56" y="66"/>
                    </a:cubicBezTo>
                    <a:cubicBezTo>
                      <a:pt x="42" y="66"/>
                      <a:pt x="33" y="68"/>
                      <a:pt x="29" y="71"/>
                    </a:cubicBezTo>
                    <a:cubicBezTo>
                      <a:pt x="26" y="73"/>
                      <a:pt x="24" y="78"/>
                      <a:pt x="24" y="86"/>
                    </a:cubicBezTo>
                    <a:cubicBezTo>
                      <a:pt x="3" y="87"/>
                      <a:pt x="3" y="87"/>
                      <a:pt x="3" y="87"/>
                    </a:cubicBezTo>
                    <a:cubicBezTo>
                      <a:pt x="0" y="8"/>
                      <a:pt x="0" y="8"/>
                      <a:pt x="0" y="8"/>
                    </a:cubicBezTo>
                    <a:cubicBezTo>
                      <a:pt x="22" y="7"/>
                      <a:pt x="22" y="7"/>
                      <a:pt x="22" y="7"/>
                    </a:cubicBezTo>
                    <a:cubicBezTo>
                      <a:pt x="22" y="14"/>
                      <a:pt x="24" y="19"/>
                      <a:pt x="28" y="21"/>
                    </a:cubicBezTo>
                    <a:cubicBezTo>
                      <a:pt x="32" y="24"/>
                      <a:pt x="41" y="25"/>
                      <a:pt x="55" y="24"/>
                    </a:cubicBezTo>
                    <a:cubicBezTo>
                      <a:pt x="124" y="21"/>
                      <a:pt x="124" y="21"/>
                      <a:pt x="124" y="21"/>
                    </a:cubicBezTo>
                    <a:cubicBezTo>
                      <a:pt x="138" y="21"/>
                      <a:pt x="147" y="19"/>
                      <a:pt x="151" y="16"/>
                    </a:cubicBezTo>
                    <a:cubicBezTo>
                      <a:pt x="154" y="14"/>
                      <a:pt x="156" y="9"/>
                      <a:pt x="156" y="1"/>
                    </a:cubicBezTo>
                    <a:cubicBezTo>
                      <a:pt x="178" y="0"/>
                      <a:pt x="178" y="0"/>
                      <a:pt x="178" y="0"/>
                    </a:cubicBezTo>
                    <a:cubicBezTo>
                      <a:pt x="181" y="79"/>
                      <a:pt x="181" y="79"/>
                      <a:pt x="181" y="79"/>
                    </a:cubicBezTo>
                    <a:cubicBezTo>
                      <a:pt x="160" y="80"/>
                      <a:pt x="160" y="80"/>
                      <a:pt x="160" y="80"/>
                    </a:cubicBezTo>
                    <a:cubicBezTo>
                      <a:pt x="160" y="73"/>
                      <a:pt x="157" y="68"/>
                      <a:pt x="153" y="66"/>
                    </a:cubicBezTo>
                    <a:cubicBezTo>
                      <a:pt x="149" y="63"/>
                      <a:pt x="140" y="62"/>
                      <a:pt x="126" y="63"/>
                    </a:cubicBezTo>
                    <a:cubicBezTo>
                      <a:pt x="96" y="64"/>
                      <a:pt x="96" y="64"/>
                      <a:pt x="96" y="64"/>
                    </a:cubicBezTo>
                    <a:cubicBezTo>
                      <a:pt x="99" y="124"/>
                      <a:pt x="99" y="124"/>
                      <a:pt x="99" y="124"/>
                    </a:cubicBezTo>
                    <a:cubicBezTo>
                      <a:pt x="129" y="123"/>
                      <a:pt x="129" y="123"/>
                      <a:pt x="129" y="123"/>
                    </a:cubicBezTo>
                    <a:cubicBezTo>
                      <a:pt x="143" y="122"/>
                      <a:pt x="152" y="121"/>
                      <a:pt x="156" y="118"/>
                    </a:cubicBezTo>
                    <a:cubicBezTo>
                      <a:pt x="159" y="115"/>
                      <a:pt x="161" y="110"/>
                      <a:pt x="161" y="103"/>
                    </a:cubicBezTo>
                    <a:cubicBezTo>
                      <a:pt x="182" y="102"/>
                      <a:pt x="182" y="102"/>
                      <a:pt x="182" y="102"/>
                    </a:cubicBezTo>
                    <a:cubicBezTo>
                      <a:pt x="185" y="181"/>
                      <a:pt x="185" y="181"/>
                      <a:pt x="185" y="181"/>
                    </a:cubicBezTo>
                    <a:cubicBezTo>
                      <a:pt x="163" y="182"/>
                      <a:pt x="163" y="182"/>
                      <a:pt x="163" y="182"/>
                    </a:cubicBezTo>
                    <a:cubicBezTo>
                      <a:pt x="163" y="175"/>
                      <a:pt x="161" y="170"/>
                      <a:pt x="157" y="167"/>
                    </a:cubicBezTo>
                    <a:cubicBezTo>
                      <a:pt x="153" y="165"/>
                      <a:pt x="144" y="164"/>
                      <a:pt x="130" y="164"/>
                    </a:cubicBezTo>
                    <a:cubicBezTo>
                      <a:pt x="61" y="167"/>
                      <a:pt x="61" y="167"/>
                      <a:pt x="61" y="167"/>
                    </a:cubicBezTo>
                    <a:cubicBezTo>
                      <a:pt x="47" y="168"/>
                      <a:pt x="38" y="169"/>
                      <a:pt x="34" y="172"/>
                    </a:cubicBezTo>
                    <a:cubicBezTo>
                      <a:pt x="31" y="175"/>
                      <a:pt x="29" y="180"/>
                      <a:pt x="29" y="187"/>
                    </a:cubicBezTo>
                    <a:lnTo>
                      <a:pt x="7"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4" name="Freeform 34"/>
              <p:cNvSpPr>
                <a:spLocks/>
              </p:cNvSpPr>
              <p:nvPr/>
            </p:nvSpPr>
            <p:spPr bwMode="auto">
              <a:xfrm>
                <a:off x="3880648" y="848810"/>
                <a:ext cx="58120" cy="33313"/>
              </a:xfrm>
              <a:custGeom>
                <a:avLst/>
                <a:gdLst>
                  <a:gd name="T0" fmla="*/ 15 w 191"/>
                  <a:gd name="T1" fmla="*/ 111 h 111"/>
                  <a:gd name="T2" fmla="*/ 7 w 191"/>
                  <a:gd name="T3" fmla="*/ 67 h 111"/>
                  <a:gd name="T4" fmla="*/ 0 w 191"/>
                  <a:gd name="T5" fmla="*/ 31 h 111"/>
                  <a:gd name="T6" fmla="*/ 22 w 191"/>
                  <a:gd name="T7" fmla="*/ 27 h 111"/>
                  <a:gd name="T8" fmla="*/ 31 w 191"/>
                  <a:gd name="T9" fmla="*/ 42 h 111"/>
                  <a:gd name="T10" fmla="*/ 58 w 191"/>
                  <a:gd name="T11" fmla="*/ 41 h 111"/>
                  <a:gd name="T12" fmla="*/ 126 w 191"/>
                  <a:gd name="T13" fmla="*/ 29 h 111"/>
                  <a:gd name="T14" fmla="*/ 151 w 191"/>
                  <a:gd name="T15" fmla="*/ 20 h 111"/>
                  <a:gd name="T16" fmla="*/ 155 w 191"/>
                  <a:gd name="T17" fmla="*/ 4 h 111"/>
                  <a:gd name="T18" fmla="*/ 176 w 191"/>
                  <a:gd name="T19" fmla="*/ 0 h 111"/>
                  <a:gd name="T20" fmla="*/ 191 w 191"/>
                  <a:gd name="T21" fmla="*/ 79 h 111"/>
                  <a:gd name="T22" fmla="*/ 169 w 191"/>
                  <a:gd name="T23" fmla="*/ 83 h 111"/>
                  <a:gd name="T24" fmla="*/ 160 w 191"/>
                  <a:gd name="T25" fmla="*/ 69 h 111"/>
                  <a:gd name="T26" fmla="*/ 133 w 191"/>
                  <a:gd name="T27" fmla="*/ 70 h 111"/>
                  <a:gd name="T28" fmla="*/ 65 w 191"/>
                  <a:gd name="T29" fmla="*/ 82 h 111"/>
                  <a:gd name="T30" fmla="*/ 40 w 191"/>
                  <a:gd name="T31" fmla="*/ 90 h 111"/>
                  <a:gd name="T32" fmla="*/ 37 w 191"/>
                  <a:gd name="T33" fmla="*/ 107 h 111"/>
                  <a:gd name="T34" fmla="*/ 15 w 191"/>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1" h="111">
                    <a:moveTo>
                      <a:pt x="15" y="111"/>
                    </a:moveTo>
                    <a:cubicBezTo>
                      <a:pt x="15" y="111"/>
                      <a:pt x="11" y="94"/>
                      <a:pt x="7" y="67"/>
                    </a:cubicBezTo>
                    <a:cubicBezTo>
                      <a:pt x="3" y="40"/>
                      <a:pt x="0" y="31"/>
                      <a:pt x="0" y="31"/>
                    </a:cubicBezTo>
                    <a:cubicBezTo>
                      <a:pt x="22" y="27"/>
                      <a:pt x="22" y="27"/>
                      <a:pt x="22" y="27"/>
                    </a:cubicBezTo>
                    <a:cubicBezTo>
                      <a:pt x="24" y="35"/>
                      <a:pt x="27" y="40"/>
                      <a:pt x="31" y="42"/>
                    </a:cubicBezTo>
                    <a:cubicBezTo>
                      <a:pt x="35" y="44"/>
                      <a:pt x="44" y="43"/>
                      <a:pt x="58" y="41"/>
                    </a:cubicBezTo>
                    <a:cubicBezTo>
                      <a:pt x="126" y="29"/>
                      <a:pt x="126" y="29"/>
                      <a:pt x="126" y="29"/>
                    </a:cubicBezTo>
                    <a:cubicBezTo>
                      <a:pt x="139" y="26"/>
                      <a:pt x="148" y="24"/>
                      <a:pt x="151" y="20"/>
                    </a:cubicBezTo>
                    <a:cubicBezTo>
                      <a:pt x="154" y="17"/>
                      <a:pt x="156" y="11"/>
                      <a:pt x="155" y="4"/>
                    </a:cubicBezTo>
                    <a:cubicBezTo>
                      <a:pt x="176" y="0"/>
                      <a:pt x="176" y="0"/>
                      <a:pt x="176" y="0"/>
                    </a:cubicBezTo>
                    <a:cubicBezTo>
                      <a:pt x="191" y="79"/>
                      <a:pt x="191" y="79"/>
                      <a:pt x="191" y="79"/>
                    </a:cubicBezTo>
                    <a:cubicBezTo>
                      <a:pt x="169" y="83"/>
                      <a:pt x="169" y="83"/>
                      <a:pt x="169" y="83"/>
                    </a:cubicBezTo>
                    <a:cubicBezTo>
                      <a:pt x="167" y="76"/>
                      <a:pt x="164" y="71"/>
                      <a:pt x="160" y="69"/>
                    </a:cubicBezTo>
                    <a:cubicBezTo>
                      <a:pt x="156" y="67"/>
                      <a:pt x="147" y="67"/>
                      <a:pt x="133" y="70"/>
                    </a:cubicBezTo>
                    <a:cubicBezTo>
                      <a:pt x="65" y="82"/>
                      <a:pt x="65" y="82"/>
                      <a:pt x="65" y="82"/>
                    </a:cubicBezTo>
                    <a:cubicBezTo>
                      <a:pt x="51" y="84"/>
                      <a:pt x="43" y="87"/>
                      <a:pt x="40" y="90"/>
                    </a:cubicBezTo>
                    <a:cubicBezTo>
                      <a:pt x="37" y="94"/>
                      <a:pt x="36" y="99"/>
                      <a:pt x="37" y="107"/>
                    </a:cubicBezTo>
                    <a:lnTo>
                      <a:pt x="1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5" name="Freeform 35"/>
              <p:cNvSpPr>
                <a:spLocks/>
              </p:cNvSpPr>
              <p:nvPr/>
            </p:nvSpPr>
            <p:spPr bwMode="auto">
              <a:xfrm>
                <a:off x="3867181" y="798487"/>
                <a:ext cx="65916" cy="56702"/>
              </a:xfrm>
              <a:custGeom>
                <a:avLst/>
                <a:gdLst>
                  <a:gd name="T0" fmla="*/ 45 w 217"/>
                  <a:gd name="T1" fmla="*/ 187 h 187"/>
                  <a:gd name="T2" fmla="*/ 26 w 217"/>
                  <a:gd name="T3" fmla="*/ 122 h 187"/>
                  <a:gd name="T4" fmla="*/ 109 w 217"/>
                  <a:gd name="T5" fmla="*/ 41 h 187"/>
                  <a:gd name="T6" fmla="*/ 63 w 217"/>
                  <a:gd name="T7" fmla="*/ 54 h 187"/>
                  <a:gd name="T8" fmla="*/ 39 w 217"/>
                  <a:gd name="T9" fmla="*/ 65 h 187"/>
                  <a:gd name="T10" fmla="*/ 37 w 217"/>
                  <a:gd name="T11" fmla="*/ 81 h 187"/>
                  <a:gd name="T12" fmla="*/ 16 w 217"/>
                  <a:gd name="T13" fmla="*/ 87 h 187"/>
                  <a:gd name="T14" fmla="*/ 0 w 217"/>
                  <a:gd name="T15" fmla="*/ 30 h 187"/>
                  <a:gd name="T16" fmla="*/ 21 w 217"/>
                  <a:gd name="T17" fmla="*/ 24 h 187"/>
                  <a:gd name="T18" fmla="*/ 31 w 217"/>
                  <a:gd name="T19" fmla="*/ 37 h 187"/>
                  <a:gd name="T20" fmla="*/ 58 w 217"/>
                  <a:gd name="T21" fmla="*/ 33 h 187"/>
                  <a:gd name="T22" fmla="*/ 177 w 217"/>
                  <a:gd name="T23" fmla="*/ 0 h 187"/>
                  <a:gd name="T24" fmla="*/ 185 w 217"/>
                  <a:gd name="T25" fmla="*/ 28 h 187"/>
                  <a:gd name="T26" fmla="*/ 73 w 217"/>
                  <a:gd name="T27" fmla="*/ 137 h 187"/>
                  <a:gd name="T28" fmla="*/ 153 w 217"/>
                  <a:gd name="T29" fmla="*/ 114 h 187"/>
                  <a:gd name="T30" fmla="*/ 178 w 217"/>
                  <a:gd name="T31" fmla="*/ 104 h 187"/>
                  <a:gd name="T32" fmla="*/ 180 w 217"/>
                  <a:gd name="T33" fmla="*/ 88 h 187"/>
                  <a:gd name="T34" fmla="*/ 200 w 217"/>
                  <a:gd name="T35" fmla="*/ 82 h 187"/>
                  <a:gd name="T36" fmla="*/ 217 w 217"/>
                  <a:gd name="T37" fmla="*/ 139 h 187"/>
                  <a:gd name="T38" fmla="*/ 195 w 217"/>
                  <a:gd name="T39" fmla="*/ 145 h 187"/>
                  <a:gd name="T40" fmla="*/ 185 w 217"/>
                  <a:gd name="T41" fmla="*/ 132 h 187"/>
                  <a:gd name="T42" fmla="*/ 158 w 217"/>
                  <a:gd name="T43" fmla="*/ 136 h 187"/>
                  <a:gd name="T44" fmla="*/ 93 w 217"/>
                  <a:gd name="T45" fmla="*/ 154 h 187"/>
                  <a:gd name="T46" fmla="*/ 68 w 217"/>
                  <a:gd name="T47" fmla="*/ 165 h 187"/>
                  <a:gd name="T48" fmla="*/ 66 w 217"/>
                  <a:gd name="T49" fmla="*/ 181 h 187"/>
                  <a:gd name="T50" fmla="*/ 45 w 217"/>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7" h="187">
                    <a:moveTo>
                      <a:pt x="45" y="187"/>
                    </a:moveTo>
                    <a:cubicBezTo>
                      <a:pt x="26" y="122"/>
                      <a:pt x="26" y="122"/>
                      <a:pt x="26" y="122"/>
                    </a:cubicBezTo>
                    <a:cubicBezTo>
                      <a:pt x="109" y="41"/>
                      <a:pt x="109" y="41"/>
                      <a:pt x="109" y="41"/>
                    </a:cubicBezTo>
                    <a:cubicBezTo>
                      <a:pt x="63" y="54"/>
                      <a:pt x="63" y="54"/>
                      <a:pt x="63" y="54"/>
                    </a:cubicBezTo>
                    <a:cubicBezTo>
                      <a:pt x="50" y="58"/>
                      <a:pt x="41" y="62"/>
                      <a:pt x="39" y="65"/>
                    </a:cubicBezTo>
                    <a:cubicBezTo>
                      <a:pt x="36" y="68"/>
                      <a:pt x="35" y="73"/>
                      <a:pt x="37" y="81"/>
                    </a:cubicBezTo>
                    <a:cubicBezTo>
                      <a:pt x="16" y="87"/>
                      <a:pt x="16" y="87"/>
                      <a:pt x="16" y="87"/>
                    </a:cubicBezTo>
                    <a:cubicBezTo>
                      <a:pt x="0" y="30"/>
                      <a:pt x="0" y="30"/>
                      <a:pt x="0" y="30"/>
                    </a:cubicBezTo>
                    <a:cubicBezTo>
                      <a:pt x="21" y="24"/>
                      <a:pt x="21" y="24"/>
                      <a:pt x="21" y="24"/>
                    </a:cubicBezTo>
                    <a:cubicBezTo>
                      <a:pt x="23" y="31"/>
                      <a:pt x="26" y="35"/>
                      <a:pt x="31" y="37"/>
                    </a:cubicBezTo>
                    <a:cubicBezTo>
                      <a:pt x="35" y="38"/>
                      <a:pt x="44" y="37"/>
                      <a:pt x="58" y="33"/>
                    </a:cubicBezTo>
                    <a:cubicBezTo>
                      <a:pt x="177" y="0"/>
                      <a:pt x="177" y="0"/>
                      <a:pt x="177" y="0"/>
                    </a:cubicBezTo>
                    <a:cubicBezTo>
                      <a:pt x="185" y="28"/>
                      <a:pt x="185" y="28"/>
                      <a:pt x="185" y="28"/>
                    </a:cubicBezTo>
                    <a:cubicBezTo>
                      <a:pt x="73" y="137"/>
                      <a:pt x="73" y="137"/>
                      <a:pt x="73" y="137"/>
                    </a:cubicBezTo>
                    <a:cubicBezTo>
                      <a:pt x="153" y="114"/>
                      <a:pt x="153" y="114"/>
                      <a:pt x="153" y="114"/>
                    </a:cubicBezTo>
                    <a:cubicBezTo>
                      <a:pt x="167" y="111"/>
                      <a:pt x="175" y="107"/>
                      <a:pt x="178" y="104"/>
                    </a:cubicBezTo>
                    <a:cubicBezTo>
                      <a:pt x="181" y="100"/>
                      <a:pt x="181" y="95"/>
                      <a:pt x="180" y="88"/>
                    </a:cubicBezTo>
                    <a:cubicBezTo>
                      <a:pt x="200" y="82"/>
                      <a:pt x="200" y="82"/>
                      <a:pt x="200" y="82"/>
                    </a:cubicBezTo>
                    <a:cubicBezTo>
                      <a:pt x="217" y="139"/>
                      <a:pt x="217" y="139"/>
                      <a:pt x="217" y="139"/>
                    </a:cubicBezTo>
                    <a:cubicBezTo>
                      <a:pt x="195" y="145"/>
                      <a:pt x="195" y="145"/>
                      <a:pt x="195" y="145"/>
                    </a:cubicBezTo>
                    <a:cubicBezTo>
                      <a:pt x="193" y="138"/>
                      <a:pt x="190" y="134"/>
                      <a:pt x="185" y="132"/>
                    </a:cubicBezTo>
                    <a:cubicBezTo>
                      <a:pt x="181" y="131"/>
                      <a:pt x="172" y="132"/>
                      <a:pt x="158" y="136"/>
                    </a:cubicBezTo>
                    <a:cubicBezTo>
                      <a:pt x="93" y="154"/>
                      <a:pt x="93" y="154"/>
                      <a:pt x="93" y="154"/>
                    </a:cubicBezTo>
                    <a:cubicBezTo>
                      <a:pt x="79" y="158"/>
                      <a:pt x="71" y="162"/>
                      <a:pt x="68" y="165"/>
                    </a:cubicBezTo>
                    <a:cubicBezTo>
                      <a:pt x="65" y="169"/>
                      <a:pt x="64" y="174"/>
                      <a:pt x="66" y="181"/>
                    </a:cubicBezTo>
                    <a:lnTo>
                      <a:pt x="45" y="1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6" name="Freeform 36"/>
              <p:cNvSpPr>
                <a:spLocks noEditPoints="1"/>
              </p:cNvSpPr>
              <p:nvPr/>
            </p:nvSpPr>
            <p:spPr bwMode="auto">
              <a:xfrm>
                <a:off x="3856549" y="744620"/>
                <a:ext cx="62372" cy="51032"/>
              </a:xfrm>
              <a:custGeom>
                <a:avLst/>
                <a:gdLst>
                  <a:gd name="T0" fmla="*/ 88 w 207"/>
                  <a:gd name="T1" fmla="*/ 106 h 168"/>
                  <a:gd name="T2" fmla="*/ 102 w 207"/>
                  <a:gd name="T3" fmla="*/ 136 h 168"/>
                  <a:gd name="T4" fmla="*/ 48 w 207"/>
                  <a:gd name="T5" fmla="*/ 141 h 168"/>
                  <a:gd name="T6" fmla="*/ 88 w 207"/>
                  <a:gd name="T7" fmla="*/ 106 h 168"/>
                  <a:gd name="T8" fmla="*/ 148 w 207"/>
                  <a:gd name="T9" fmla="*/ 157 h 168"/>
                  <a:gd name="T10" fmla="*/ 152 w 207"/>
                  <a:gd name="T11" fmla="*/ 156 h 168"/>
                  <a:gd name="T12" fmla="*/ 187 w 207"/>
                  <a:gd name="T13" fmla="*/ 168 h 168"/>
                  <a:gd name="T14" fmla="*/ 207 w 207"/>
                  <a:gd name="T15" fmla="*/ 159 h 168"/>
                  <a:gd name="T16" fmla="*/ 180 w 207"/>
                  <a:gd name="T17" fmla="*/ 99 h 168"/>
                  <a:gd name="T18" fmla="*/ 160 w 207"/>
                  <a:gd name="T19" fmla="*/ 108 h 168"/>
                  <a:gd name="T20" fmla="*/ 163 w 207"/>
                  <a:gd name="T21" fmla="*/ 122 h 168"/>
                  <a:gd name="T22" fmla="*/ 156 w 207"/>
                  <a:gd name="T23" fmla="*/ 129 h 168"/>
                  <a:gd name="T24" fmla="*/ 153 w 207"/>
                  <a:gd name="T25" fmla="*/ 130 h 168"/>
                  <a:gd name="T26" fmla="*/ 151 w 207"/>
                  <a:gd name="T27" fmla="*/ 131 h 168"/>
                  <a:gd name="T28" fmla="*/ 125 w 207"/>
                  <a:gd name="T29" fmla="*/ 135 h 168"/>
                  <a:gd name="T30" fmla="*/ 105 w 207"/>
                  <a:gd name="T31" fmla="*/ 90 h 168"/>
                  <a:gd name="T32" fmla="*/ 124 w 207"/>
                  <a:gd name="T33" fmla="*/ 72 h 168"/>
                  <a:gd name="T34" fmla="*/ 127 w 207"/>
                  <a:gd name="T35" fmla="*/ 70 h 168"/>
                  <a:gd name="T36" fmla="*/ 131 w 207"/>
                  <a:gd name="T37" fmla="*/ 68 h 168"/>
                  <a:gd name="T38" fmla="*/ 140 w 207"/>
                  <a:gd name="T39" fmla="*/ 68 h 168"/>
                  <a:gd name="T40" fmla="*/ 147 w 207"/>
                  <a:gd name="T41" fmla="*/ 78 h 168"/>
                  <a:gd name="T42" fmla="*/ 147 w 207"/>
                  <a:gd name="T43" fmla="*/ 80 h 168"/>
                  <a:gd name="T44" fmla="*/ 167 w 207"/>
                  <a:gd name="T45" fmla="*/ 71 h 168"/>
                  <a:gd name="T46" fmla="*/ 135 w 207"/>
                  <a:gd name="T47" fmla="*/ 0 h 168"/>
                  <a:gd name="T48" fmla="*/ 115 w 207"/>
                  <a:gd name="T49" fmla="*/ 9 h 168"/>
                  <a:gd name="T50" fmla="*/ 103 w 207"/>
                  <a:gd name="T51" fmla="*/ 38 h 168"/>
                  <a:gd name="T52" fmla="*/ 102 w 207"/>
                  <a:gd name="T53" fmla="*/ 39 h 168"/>
                  <a:gd name="T54" fmla="*/ 0 w 207"/>
                  <a:gd name="T55" fmla="*/ 133 h 168"/>
                  <a:gd name="T56" fmla="*/ 15 w 207"/>
                  <a:gd name="T57" fmla="*/ 166 h 168"/>
                  <a:gd name="T58" fmla="*/ 148 w 207"/>
                  <a:gd name="T59" fmla="*/ 15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7" h="168">
                    <a:moveTo>
                      <a:pt x="88" y="106"/>
                    </a:moveTo>
                    <a:cubicBezTo>
                      <a:pt x="102" y="136"/>
                      <a:pt x="102" y="136"/>
                      <a:pt x="102" y="136"/>
                    </a:cubicBezTo>
                    <a:cubicBezTo>
                      <a:pt x="48" y="141"/>
                      <a:pt x="48" y="141"/>
                      <a:pt x="48" y="141"/>
                    </a:cubicBezTo>
                    <a:lnTo>
                      <a:pt x="88" y="106"/>
                    </a:lnTo>
                    <a:close/>
                    <a:moveTo>
                      <a:pt x="148" y="157"/>
                    </a:moveTo>
                    <a:cubicBezTo>
                      <a:pt x="149" y="156"/>
                      <a:pt x="150" y="156"/>
                      <a:pt x="152" y="156"/>
                    </a:cubicBezTo>
                    <a:cubicBezTo>
                      <a:pt x="169" y="155"/>
                      <a:pt x="181" y="159"/>
                      <a:pt x="187" y="168"/>
                    </a:cubicBezTo>
                    <a:cubicBezTo>
                      <a:pt x="207" y="159"/>
                      <a:pt x="207" y="159"/>
                      <a:pt x="207" y="159"/>
                    </a:cubicBezTo>
                    <a:cubicBezTo>
                      <a:pt x="180" y="99"/>
                      <a:pt x="180" y="99"/>
                      <a:pt x="180" y="99"/>
                    </a:cubicBezTo>
                    <a:cubicBezTo>
                      <a:pt x="160" y="108"/>
                      <a:pt x="160" y="108"/>
                      <a:pt x="160" y="108"/>
                    </a:cubicBezTo>
                    <a:cubicBezTo>
                      <a:pt x="163" y="114"/>
                      <a:pt x="164" y="119"/>
                      <a:pt x="163" y="122"/>
                    </a:cubicBezTo>
                    <a:cubicBezTo>
                      <a:pt x="162" y="125"/>
                      <a:pt x="160" y="127"/>
                      <a:pt x="156" y="129"/>
                    </a:cubicBezTo>
                    <a:cubicBezTo>
                      <a:pt x="155" y="129"/>
                      <a:pt x="154" y="130"/>
                      <a:pt x="153" y="130"/>
                    </a:cubicBezTo>
                    <a:cubicBezTo>
                      <a:pt x="153" y="130"/>
                      <a:pt x="152" y="130"/>
                      <a:pt x="151" y="131"/>
                    </a:cubicBezTo>
                    <a:cubicBezTo>
                      <a:pt x="125" y="135"/>
                      <a:pt x="125" y="135"/>
                      <a:pt x="125" y="135"/>
                    </a:cubicBezTo>
                    <a:cubicBezTo>
                      <a:pt x="105" y="90"/>
                      <a:pt x="105" y="90"/>
                      <a:pt x="105" y="90"/>
                    </a:cubicBezTo>
                    <a:cubicBezTo>
                      <a:pt x="124" y="72"/>
                      <a:pt x="124" y="72"/>
                      <a:pt x="124" y="72"/>
                    </a:cubicBezTo>
                    <a:cubicBezTo>
                      <a:pt x="125" y="72"/>
                      <a:pt x="126" y="71"/>
                      <a:pt x="127" y="70"/>
                    </a:cubicBezTo>
                    <a:cubicBezTo>
                      <a:pt x="128" y="70"/>
                      <a:pt x="129" y="69"/>
                      <a:pt x="131" y="68"/>
                    </a:cubicBezTo>
                    <a:cubicBezTo>
                      <a:pt x="134" y="67"/>
                      <a:pt x="137" y="67"/>
                      <a:pt x="140" y="68"/>
                    </a:cubicBezTo>
                    <a:cubicBezTo>
                      <a:pt x="142" y="70"/>
                      <a:pt x="144" y="73"/>
                      <a:pt x="147" y="78"/>
                    </a:cubicBezTo>
                    <a:cubicBezTo>
                      <a:pt x="147" y="80"/>
                      <a:pt x="147" y="80"/>
                      <a:pt x="147" y="80"/>
                    </a:cubicBezTo>
                    <a:cubicBezTo>
                      <a:pt x="167" y="71"/>
                      <a:pt x="167" y="71"/>
                      <a:pt x="167" y="71"/>
                    </a:cubicBezTo>
                    <a:cubicBezTo>
                      <a:pt x="135" y="0"/>
                      <a:pt x="135" y="0"/>
                      <a:pt x="135" y="0"/>
                    </a:cubicBezTo>
                    <a:cubicBezTo>
                      <a:pt x="115" y="9"/>
                      <a:pt x="115" y="9"/>
                      <a:pt x="115" y="9"/>
                    </a:cubicBezTo>
                    <a:cubicBezTo>
                      <a:pt x="118" y="18"/>
                      <a:pt x="114" y="28"/>
                      <a:pt x="103" y="38"/>
                    </a:cubicBezTo>
                    <a:cubicBezTo>
                      <a:pt x="102" y="39"/>
                      <a:pt x="102" y="39"/>
                      <a:pt x="102" y="39"/>
                    </a:cubicBezTo>
                    <a:cubicBezTo>
                      <a:pt x="0" y="133"/>
                      <a:pt x="0" y="133"/>
                      <a:pt x="0" y="133"/>
                    </a:cubicBezTo>
                    <a:cubicBezTo>
                      <a:pt x="15" y="166"/>
                      <a:pt x="15" y="166"/>
                      <a:pt x="15" y="166"/>
                    </a:cubicBezTo>
                    <a:lnTo>
                      <a:pt x="148"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7" name="Freeform 37"/>
              <p:cNvSpPr>
                <a:spLocks/>
              </p:cNvSpPr>
              <p:nvPr/>
            </p:nvSpPr>
            <p:spPr bwMode="auto">
              <a:xfrm>
                <a:off x="3797012" y="1110349"/>
                <a:ext cx="70169" cy="73004"/>
              </a:xfrm>
              <a:custGeom>
                <a:avLst/>
                <a:gdLst>
                  <a:gd name="T0" fmla="*/ 0 w 231"/>
                  <a:gd name="T1" fmla="*/ 125 h 239"/>
                  <a:gd name="T2" fmla="*/ 44 w 231"/>
                  <a:gd name="T3" fmla="*/ 73 h 239"/>
                  <a:gd name="T4" fmla="*/ 158 w 231"/>
                  <a:gd name="T5" fmla="*/ 96 h 239"/>
                  <a:gd name="T6" fmla="*/ 122 w 231"/>
                  <a:gd name="T7" fmla="*/ 65 h 239"/>
                  <a:gd name="T8" fmla="*/ 99 w 231"/>
                  <a:gd name="T9" fmla="*/ 51 h 239"/>
                  <a:gd name="T10" fmla="*/ 85 w 231"/>
                  <a:gd name="T11" fmla="*/ 58 h 239"/>
                  <a:gd name="T12" fmla="*/ 68 w 231"/>
                  <a:gd name="T13" fmla="*/ 45 h 239"/>
                  <a:gd name="T14" fmla="*/ 106 w 231"/>
                  <a:gd name="T15" fmla="*/ 0 h 239"/>
                  <a:gd name="T16" fmla="*/ 123 w 231"/>
                  <a:gd name="T17" fmla="*/ 14 h 239"/>
                  <a:gd name="T18" fmla="*/ 118 w 231"/>
                  <a:gd name="T19" fmla="*/ 29 h 239"/>
                  <a:gd name="T20" fmla="*/ 136 w 231"/>
                  <a:gd name="T21" fmla="*/ 49 h 239"/>
                  <a:gd name="T22" fmla="*/ 231 w 231"/>
                  <a:gd name="T23" fmla="*/ 128 h 239"/>
                  <a:gd name="T24" fmla="*/ 212 w 231"/>
                  <a:gd name="T25" fmla="*/ 150 h 239"/>
                  <a:gd name="T26" fmla="*/ 58 w 231"/>
                  <a:gd name="T27" fmla="*/ 120 h 239"/>
                  <a:gd name="T28" fmla="*/ 122 w 231"/>
                  <a:gd name="T29" fmla="*/ 173 h 239"/>
                  <a:gd name="T30" fmla="*/ 145 w 231"/>
                  <a:gd name="T31" fmla="*/ 187 h 239"/>
                  <a:gd name="T32" fmla="*/ 159 w 231"/>
                  <a:gd name="T33" fmla="*/ 180 h 239"/>
                  <a:gd name="T34" fmla="*/ 176 w 231"/>
                  <a:gd name="T35" fmla="*/ 193 h 239"/>
                  <a:gd name="T36" fmla="*/ 137 w 231"/>
                  <a:gd name="T37" fmla="*/ 239 h 239"/>
                  <a:gd name="T38" fmla="*/ 120 w 231"/>
                  <a:gd name="T39" fmla="*/ 225 h 239"/>
                  <a:gd name="T40" fmla="*/ 125 w 231"/>
                  <a:gd name="T41" fmla="*/ 209 h 239"/>
                  <a:gd name="T42" fmla="*/ 107 w 231"/>
                  <a:gd name="T43" fmla="*/ 189 h 239"/>
                  <a:gd name="T44" fmla="*/ 54 w 231"/>
                  <a:gd name="T45" fmla="*/ 146 h 239"/>
                  <a:gd name="T46" fmla="*/ 31 w 231"/>
                  <a:gd name="T47" fmla="*/ 132 h 239"/>
                  <a:gd name="T48" fmla="*/ 17 w 231"/>
                  <a:gd name="T49" fmla="*/ 139 h 239"/>
                  <a:gd name="T50" fmla="*/ 0 w 231"/>
                  <a:gd name="T51" fmla="*/ 12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1" h="239">
                    <a:moveTo>
                      <a:pt x="0" y="125"/>
                    </a:moveTo>
                    <a:cubicBezTo>
                      <a:pt x="44" y="73"/>
                      <a:pt x="44" y="73"/>
                      <a:pt x="44" y="73"/>
                    </a:cubicBezTo>
                    <a:cubicBezTo>
                      <a:pt x="158" y="96"/>
                      <a:pt x="158" y="96"/>
                      <a:pt x="158" y="96"/>
                    </a:cubicBezTo>
                    <a:cubicBezTo>
                      <a:pt x="122" y="65"/>
                      <a:pt x="122" y="65"/>
                      <a:pt x="122" y="65"/>
                    </a:cubicBezTo>
                    <a:cubicBezTo>
                      <a:pt x="111" y="57"/>
                      <a:pt x="103" y="52"/>
                      <a:pt x="99" y="51"/>
                    </a:cubicBezTo>
                    <a:cubicBezTo>
                      <a:pt x="94" y="51"/>
                      <a:pt x="89" y="53"/>
                      <a:pt x="85" y="58"/>
                    </a:cubicBezTo>
                    <a:cubicBezTo>
                      <a:pt x="68" y="45"/>
                      <a:pt x="68" y="45"/>
                      <a:pt x="68" y="45"/>
                    </a:cubicBezTo>
                    <a:cubicBezTo>
                      <a:pt x="106" y="0"/>
                      <a:pt x="106" y="0"/>
                      <a:pt x="106" y="0"/>
                    </a:cubicBezTo>
                    <a:cubicBezTo>
                      <a:pt x="123" y="14"/>
                      <a:pt x="123" y="14"/>
                      <a:pt x="123" y="14"/>
                    </a:cubicBezTo>
                    <a:cubicBezTo>
                      <a:pt x="119" y="19"/>
                      <a:pt x="117" y="25"/>
                      <a:pt x="118" y="29"/>
                    </a:cubicBezTo>
                    <a:cubicBezTo>
                      <a:pt x="119" y="33"/>
                      <a:pt x="126" y="40"/>
                      <a:pt x="136" y="49"/>
                    </a:cubicBezTo>
                    <a:cubicBezTo>
                      <a:pt x="231" y="128"/>
                      <a:pt x="231" y="128"/>
                      <a:pt x="231" y="128"/>
                    </a:cubicBezTo>
                    <a:cubicBezTo>
                      <a:pt x="212" y="150"/>
                      <a:pt x="212" y="150"/>
                      <a:pt x="212" y="150"/>
                    </a:cubicBezTo>
                    <a:cubicBezTo>
                      <a:pt x="58" y="120"/>
                      <a:pt x="58" y="120"/>
                      <a:pt x="58" y="120"/>
                    </a:cubicBezTo>
                    <a:cubicBezTo>
                      <a:pt x="122" y="173"/>
                      <a:pt x="122" y="173"/>
                      <a:pt x="122" y="173"/>
                    </a:cubicBezTo>
                    <a:cubicBezTo>
                      <a:pt x="132" y="182"/>
                      <a:pt x="140" y="187"/>
                      <a:pt x="145" y="187"/>
                    </a:cubicBezTo>
                    <a:cubicBezTo>
                      <a:pt x="149" y="187"/>
                      <a:pt x="154" y="185"/>
                      <a:pt x="159" y="180"/>
                    </a:cubicBezTo>
                    <a:cubicBezTo>
                      <a:pt x="176" y="193"/>
                      <a:pt x="176" y="193"/>
                      <a:pt x="176" y="193"/>
                    </a:cubicBezTo>
                    <a:cubicBezTo>
                      <a:pt x="137" y="239"/>
                      <a:pt x="137" y="239"/>
                      <a:pt x="137" y="239"/>
                    </a:cubicBezTo>
                    <a:cubicBezTo>
                      <a:pt x="120" y="225"/>
                      <a:pt x="120" y="225"/>
                      <a:pt x="120" y="225"/>
                    </a:cubicBezTo>
                    <a:cubicBezTo>
                      <a:pt x="125" y="219"/>
                      <a:pt x="126" y="214"/>
                      <a:pt x="125" y="209"/>
                    </a:cubicBezTo>
                    <a:cubicBezTo>
                      <a:pt x="124" y="205"/>
                      <a:pt x="118" y="198"/>
                      <a:pt x="107" y="189"/>
                    </a:cubicBezTo>
                    <a:cubicBezTo>
                      <a:pt x="54" y="146"/>
                      <a:pt x="54" y="146"/>
                      <a:pt x="54" y="146"/>
                    </a:cubicBezTo>
                    <a:cubicBezTo>
                      <a:pt x="44" y="137"/>
                      <a:pt x="36" y="132"/>
                      <a:pt x="31" y="132"/>
                    </a:cubicBezTo>
                    <a:cubicBezTo>
                      <a:pt x="27" y="131"/>
                      <a:pt x="22" y="134"/>
                      <a:pt x="17" y="139"/>
                    </a:cubicBezTo>
                    <a:lnTo>
                      <a:pt x="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8" name="Freeform 38"/>
              <p:cNvSpPr>
                <a:spLocks noEditPoints="1"/>
              </p:cNvSpPr>
              <p:nvPr/>
            </p:nvSpPr>
            <p:spPr bwMode="auto">
              <a:xfrm>
                <a:off x="3270390" y="626254"/>
                <a:ext cx="592538" cy="592538"/>
              </a:xfrm>
              <a:custGeom>
                <a:avLst/>
                <a:gdLst>
                  <a:gd name="T0" fmla="*/ 975 w 1950"/>
                  <a:gd name="T1" fmla="*/ 0 h 1950"/>
                  <a:gd name="T2" fmla="*/ 0 w 1950"/>
                  <a:gd name="T3" fmla="*/ 975 h 1950"/>
                  <a:gd name="T4" fmla="*/ 975 w 1950"/>
                  <a:gd name="T5" fmla="*/ 1950 h 1950"/>
                  <a:gd name="T6" fmla="*/ 1950 w 1950"/>
                  <a:gd name="T7" fmla="*/ 975 h 1950"/>
                  <a:gd name="T8" fmla="*/ 975 w 1950"/>
                  <a:gd name="T9" fmla="*/ 0 h 1950"/>
                  <a:gd name="T10" fmla="*/ 975 w 1950"/>
                  <a:gd name="T11" fmla="*/ 1929 h 1950"/>
                  <a:gd name="T12" fmla="*/ 21 w 1950"/>
                  <a:gd name="T13" fmla="*/ 975 h 1950"/>
                  <a:gd name="T14" fmla="*/ 975 w 1950"/>
                  <a:gd name="T15" fmla="*/ 21 h 1950"/>
                  <a:gd name="T16" fmla="*/ 1929 w 1950"/>
                  <a:gd name="T17" fmla="*/ 975 h 1950"/>
                  <a:gd name="T18" fmla="*/ 975 w 1950"/>
                  <a:gd name="T19" fmla="*/ 1929 h 1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0" h="1950">
                    <a:moveTo>
                      <a:pt x="975" y="0"/>
                    </a:moveTo>
                    <a:cubicBezTo>
                      <a:pt x="436" y="0"/>
                      <a:pt x="0" y="436"/>
                      <a:pt x="0" y="975"/>
                    </a:cubicBezTo>
                    <a:cubicBezTo>
                      <a:pt x="0" y="1514"/>
                      <a:pt x="436" y="1950"/>
                      <a:pt x="975" y="1950"/>
                    </a:cubicBezTo>
                    <a:cubicBezTo>
                      <a:pt x="1513" y="1950"/>
                      <a:pt x="1950" y="1514"/>
                      <a:pt x="1950" y="975"/>
                    </a:cubicBezTo>
                    <a:cubicBezTo>
                      <a:pt x="1950" y="436"/>
                      <a:pt x="1513" y="0"/>
                      <a:pt x="975" y="0"/>
                    </a:cubicBezTo>
                    <a:close/>
                    <a:moveTo>
                      <a:pt x="975" y="1929"/>
                    </a:moveTo>
                    <a:cubicBezTo>
                      <a:pt x="448" y="1929"/>
                      <a:pt x="21" y="1502"/>
                      <a:pt x="21" y="975"/>
                    </a:cubicBezTo>
                    <a:cubicBezTo>
                      <a:pt x="21" y="448"/>
                      <a:pt x="448" y="21"/>
                      <a:pt x="975" y="21"/>
                    </a:cubicBezTo>
                    <a:cubicBezTo>
                      <a:pt x="1501" y="21"/>
                      <a:pt x="1929" y="448"/>
                      <a:pt x="1929" y="975"/>
                    </a:cubicBezTo>
                    <a:cubicBezTo>
                      <a:pt x="1929" y="1502"/>
                      <a:pt x="1501" y="1929"/>
                      <a:pt x="975" y="19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9" name="Freeform 39"/>
              <p:cNvSpPr>
                <a:spLocks/>
              </p:cNvSpPr>
              <p:nvPr/>
            </p:nvSpPr>
            <p:spPr bwMode="auto">
              <a:xfrm>
                <a:off x="3404349" y="646100"/>
                <a:ext cx="434481" cy="362185"/>
              </a:xfrm>
              <a:custGeom>
                <a:avLst/>
                <a:gdLst>
                  <a:gd name="T0" fmla="*/ 534 w 1430"/>
                  <a:gd name="T1" fmla="*/ 0 h 1191"/>
                  <a:gd name="T2" fmla="*/ 0 w 1430"/>
                  <a:gd name="T3" fmla="*/ 948 h 1191"/>
                  <a:gd name="T4" fmla="*/ 11 w 1430"/>
                  <a:gd name="T5" fmla="*/ 1122 h 1191"/>
                  <a:gd name="T6" fmla="*/ 175 w 1430"/>
                  <a:gd name="T7" fmla="*/ 1164 h 1191"/>
                  <a:gd name="T8" fmla="*/ 156 w 1430"/>
                  <a:gd name="T9" fmla="*/ 926 h 1191"/>
                  <a:gd name="T10" fmla="*/ 506 w 1430"/>
                  <a:gd name="T11" fmla="*/ 76 h 1191"/>
                  <a:gd name="T12" fmla="*/ 241 w 1430"/>
                  <a:gd name="T13" fmla="*/ 851 h 1191"/>
                  <a:gd name="T14" fmla="*/ 280 w 1430"/>
                  <a:gd name="T15" fmla="*/ 1179 h 1191"/>
                  <a:gd name="T16" fmla="*/ 518 w 1430"/>
                  <a:gd name="T17" fmla="*/ 1188 h 1191"/>
                  <a:gd name="T18" fmla="*/ 1430 w 1430"/>
                  <a:gd name="T19" fmla="*/ 748 h 1191"/>
                  <a:gd name="T20" fmla="*/ 535 w 1430"/>
                  <a:gd name="T21" fmla="*/ 0 h 1191"/>
                  <a:gd name="T22" fmla="*/ 534 w 1430"/>
                  <a:gd name="T23" fmla="*/ 0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30" h="1191">
                    <a:moveTo>
                      <a:pt x="534" y="0"/>
                    </a:moveTo>
                    <a:cubicBezTo>
                      <a:pt x="230" y="84"/>
                      <a:pt x="0" y="476"/>
                      <a:pt x="0" y="948"/>
                    </a:cubicBezTo>
                    <a:cubicBezTo>
                      <a:pt x="0" y="1008"/>
                      <a:pt x="4" y="1066"/>
                      <a:pt x="11" y="1122"/>
                    </a:cubicBezTo>
                    <a:cubicBezTo>
                      <a:pt x="63" y="1139"/>
                      <a:pt x="118" y="1153"/>
                      <a:pt x="175" y="1164"/>
                    </a:cubicBezTo>
                    <a:cubicBezTo>
                      <a:pt x="163" y="1088"/>
                      <a:pt x="156" y="1008"/>
                      <a:pt x="156" y="926"/>
                    </a:cubicBezTo>
                    <a:cubicBezTo>
                      <a:pt x="156" y="535"/>
                      <a:pt x="302" y="202"/>
                      <a:pt x="506" y="76"/>
                    </a:cubicBezTo>
                    <a:cubicBezTo>
                      <a:pt x="345" y="252"/>
                      <a:pt x="241" y="534"/>
                      <a:pt x="241" y="851"/>
                    </a:cubicBezTo>
                    <a:cubicBezTo>
                      <a:pt x="241" y="967"/>
                      <a:pt x="255" y="1077"/>
                      <a:pt x="280" y="1179"/>
                    </a:cubicBezTo>
                    <a:cubicBezTo>
                      <a:pt x="356" y="1188"/>
                      <a:pt x="436" y="1191"/>
                      <a:pt x="518" y="1188"/>
                    </a:cubicBezTo>
                    <a:cubicBezTo>
                      <a:pt x="946" y="1171"/>
                      <a:pt x="1304" y="988"/>
                      <a:pt x="1430" y="748"/>
                    </a:cubicBezTo>
                    <a:cubicBezTo>
                      <a:pt x="1353" y="323"/>
                      <a:pt x="982" y="0"/>
                      <a:pt x="535" y="0"/>
                    </a:cubicBezTo>
                    <a:cubicBezTo>
                      <a:pt x="535" y="0"/>
                      <a:pt x="534" y="0"/>
                      <a:pt x="5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0" name="Freeform 40"/>
              <p:cNvSpPr>
                <a:spLocks/>
              </p:cNvSpPr>
              <p:nvPr/>
            </p:nvSpPr>
            <p:spPr bwMode="auto">
              <a:xfrm>
                <a:off x="3410019" y="1004741"/>
                <a:ext cx="62372" cy="56702"/>
              </a:xfrm>
              <a:custGeom>
                <a:avLst/>
                <a:gdLst>
                  <a:gd name="T0" fmla="*/ 205 w 205"/>
                  <a:gd name="T1" fmla="*/ 187 h 187"/>
                  <a:gd name="T2" fmla="*/ 168 w 205"/>
                  <a:gd name="T3" fmla="*/ 50 h 187"/>
                  <a:gd name="T4" fmla="*/ 0 w 205"/>
                  <a:gd name="T5" fmla="*/ 0 h 187"/>
                  <a:gd name="T6" fmla="*/ 30 w 205"/>
                  <a:gd name="T7" fmla="*/ 137 h 187"/>
                  <a:gd name="T8" fmla="*/ 205 w 205"/>
                  <a:gd name="T9" fmla="*/ 187 h 187"/>
                </a:gdLst>
                <a:ahLst/>
                <a:cxnLst>
                  <a:cxn ang="0">
                    <a:pos x="T0" y="T1"/>
                  </a:cxn>
                  <a:cxn ang="0">
                    <a:pos x="T2" y="T3"/>
                  </a:cxn>
                  <a:cxn ang="0">
                    <a:pos x="T4" y="T5"/>
                  </a:cxn>
                  <a:cxn ang="0">
                    <a:pos x="T6" y="T7"/>
                  </a:cxn>
                  <a:cxn ang="0">
                    <a:pos x="T8" y="T9"/>
                  </a:cxn>
                </a:cxnLst>
                <a:rect l="0" t="0" r="r" b="b"/>
                <a:pathLst>
                  <a:path w="205" h="187">
                    <a:moveTo>
                      <a:pt x="205" y="187"/>
                    </a:moveTo>
                    <a:cubicBezTo>
                      <a:pt x="190" y="143"/>
                      <a:pt x="178" y="97"/>
                      <a:pt x="168" y="50"/>
                    </a:cubicBezTo>
                    <a:cubicBezTo>
                      <a:pt x="108" y="36"/>
                      <a:pt x="52" y="20"/>
                      <a:pt x="0" y="0"/>
                    </a:cubicBezTo>
                    <a:cubicBezTo>
                      <a:pt x="8" y="47"/>
                      <a:pt x="18" y="93"/>
                      <a:pt x="30" y="137"/>
                    </a:cubicBezTo>
                    <a:cubicBezTo>
                      <a:pt x="85" y="157"/>
                      <a:pt x="144" y="173"/>
                      <a:pt x="205" y="1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1" name="Freeform 41"/>
              <p:cNvSpPr>
                <a:spLocks/>
              </p:cNvSpPr>
              <p:nvPr/>
            </p:nvSpPr>
            <p:spPr bwMode="auto">
              <a:xfrm>
                <a:off x="3310790" y="1025296"/>
                <a:ext cx="275006" cy="172942"/>
              </a:xfrm>
              <a:custGeom>
                <a:avLst/>
                <a:gdLst>
                  <a:gd name="T0" fmla="*/ 571 w 907"/>
                  <a:gd name="T1" fmla="*/ 219 h 571"/>
                  <a:gd name="T2" fmla="*/ 398 w 907"/>
                  <a:gd name="T3" fmla="*/ 187 h 571"/>
                  <a:gd name="T4" fmla="*/ 574 w 907"/>
                  <a:gd name="T5" fmla="*/ 477 h 571"/>
                  <a:gd name="T6" fmla="*/ 330 w 907"/>
                  <a:gd name="T7" fmla="*/ 168 h 571"/>
                  <a:gd name="T8" fmla="*/ 0 w 907"/>
                  <a:gd name="T9" fmla="*/ 0 h 571"/>
                  <a:gd name="T10" fmla="*/ 844 w 907"/>
                  <a:gd name="T11" fmla="*/ 571 h 571"/>
                  <a:gd name="T12" fmla="*/ 907 w 907"/>
                  <a:gd name="T13" fmla="*/ 569 h 571"/>
                  <a:gd name="T14" fmla="*/ 571 w 907"/>
                  <a:gd name="T15" fmla="*/ 219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7" h="571">
                    <a:moveTo>
                      <a:pt x="571" y="219"/>
                    </a:moveTo>
                    <a:cubicBezTo>
                      <a:pt x="511" y="211"/>
                      <a:pt x="453" y="200"/>
                      <a:pt x="398" y="187"/>
                    </a:cubicBezTo>
                    <a:cubicBezTo>
                      <a:pt x="443" y="300"/>
                      <a:pt x="503" y="399"/>
                      <a:pt x="574" y="477"/>
                    </a:cubicBezTo>
                    <a:cubicBezTo>
                      <a:pt x="476" y="416"/>
                      <a:pt x="392" y="308"/>
                      <a:pt x="330" y="168"/>
                    </a:cubicBezTo>
                    <a:cubicBezTo>
                      <a:pt x="195" y="128"/>
                      <a:pt x="81" y="70"/>
                      <a:pt x="0" y="0"/>
                    </a:cubicBezTo>
                    <a:cubicBezTo>
                      <a:pt x="134" y="335"/>
                      <a:pt x="461" y="571"/>
                      <a:pt x="844" y="571"/>
                    </a:cubicBezTo>
                    <a:cubicBezTo>
                      <a:pt x="865" y="571"/>
                      <a:pt x="886" y="570"/>
                      <a:pt x="907" y="569"/>
                    </a:cubicBezTo>
                    <a:cubicBezTo>
                      <a:pt x="770" y="530"/>
                      <a:pt x="650" y="401"/>
                      <a:pt x="571" y="2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2" name="Freeform 42"/>
              <p:cNvSpPr>
                <a:spLocks/>
              </p:cNvSpPr>
              <p:nvPr/>
            </p:nvSpPr>
            <p:spPr bwMode="auto">
              <a:xfrm>
                <a:off x="3495073" y="923940"/>
                <a:ext cx="348010" cy="266500"/>
              </a:xfrm>
              <a:custGeom>
                <a:avLst/>
                <a:gdLst>
                  <a:gd name="T0" fmla="*/ 297 w 1145"/>
                  <a:gd name="T1" fmla="*/ 348 h 877"/>
                  <a:gd name="T2" fmla="*/ 0 w 1145"/>
                  <a:gd name="T3" fmla="*/ 334 h 877"/>
                  <a:gd name="T4" fmla="*/ 53 w 1145"/>
                  <a:gd name="T5" fmla="*/ 473 h 877"/>
                  <a:gd name="T6" fmla="*/ 261 w 1145"/>
                  <a:gd name="T7" fmla="*/ 486 h 877"/>
                  <a:gd name="T8" fmla="*/ 1061 w 1145"/>
                  <a:gd name="T9" fmla="*/ 242 h 877"/>
                  <a:gd name="T10" fmla="*/ 185 w 1145"/>
                  <a:gd name="T11" fmla="*/ 565 h 877"/>
                  <a:gd name="T12" fmla="*/ 99 w 1145"/>
                  <a:gd name="T13" fmla="*/ 563 h 877"/>
                  <a:gd name="T14" fmla="*/ 452 w 1145"/>
                  <a:gd name="T15" fmla="*/ 877 h 877"/>
                  <a:gd name="T16" fmla="*/ 1145 w 1145"/>
                  <a:gd name="T17" fmla="*/ 0 h 877"/>
                  <a:gd name="T18" fmla="*/ 297 w 1145"/>
                  <a:gd name="T19" fmla="*/ 348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5" h="877">
                    <a:moveTo>
                      <a:pt x="297" y="348"/>
                    </a:moveTo>
                    <a:cubicBezTo>
                      <a:pt x="194" y="352"/>
                      <a:pt x="94" y="347"/>
                      <a:pt x="0" y="334"/>
                    </a:cubicBezTo>
                    <a:cubicBezTo>
                      <a:pt x="15" y="382"/>
                      <a:pt x="33" y="429"/>
                      <a:pt x="53" y="473"/>
                    </a:cubicBezTo>
                    <a:cubicBezTo>
                      <a:pt x="120" y="482"/>
                      <a:pt x="190" y="486"/>
                      <a:pt x="261" y="486"/>
                    </a:cubicBezTo>
                    <a:cubicBezTo>
                      <a:pt x="589" y="486"/>
                      <a:pt x="880" y="390"/>
                      <a:pt x="1061" y="242"/>
                    </a:cubicBezTo>
                    <a:cubicBezTo>
                      <a:pt x="931" y="430"/>
                      <a:pt x="588" y="565"/>
                      <a:pt x="185" y="565"/>
                    </a:cubicBezTo>
                    <a:cubicBezTo>
                      <a:pt x="156" y="565"/>
                      <a:pt x="127" y="564"/>
                      <a:pt x="99" y="563"/>
                    </a:cubicBezTo>
                    <a:cubicBezTo>
                      <a:pt x="189" y="718"/>
                      <a:pt x="312" y="831"/>
                      <a:pt x="452" y="877"/>
                    </a:cubicBezTo>
                    <a:cubicBezTo>
                      <a:pt x="848" y="781"/>
                      <a:pt x="1142" y="425"/>
                      <a:pt x="1145" y="0"/>
                    </a:cubicBezTo>
                    <a:cubicBezTo>
                      <a:pt x="1020" y="189"/>
                      <a:pt x="690" y="332"/>
                      <a:pt x="297" y="3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3" name="Freeform 43"/>
              <p:cNvSpPr>
                <a:spLocks/>
              </p:cNvSpPr>
              <p:nvPr/>
            </p:nvSpPr>
            <p:spPr bwMode="auto">
              <a:xfrm>
                <a:off x="3290945" y="663110"/>
                <a:ext cx="180738" cy="373526"/>
              </a:xfrm>
              <a:custGeom>
                <a:avLst/>
                <a:gdLst>
                  <a:gd name="T0" fmla="*/ 347 w 596"/>
                  <a:gd name="T1" fmla="*/ 1230 h 1230"/>
                  <a:gd name="T2" fmla="*/ 314 w 596"/>
                  <a:gd name="T3" fmla="*/ 1090 h 1230"/>
                  <a:gd name="T4" fmla="*/ 92 w 596"/>
                  <a:gd name="T5" fmla="*/ 919 h 1230"/>
                  <a:gd name="T6" fmla="*/ 305 w 596"/>
                  <a:gd name="T7" fmla="*/ 1039 h 1230"/>
                  <a:gd name="T8" fmla="*/ 290 w 596"/>
                  <a:gd name="T9" fmla="*/ 819 h 1230"/>
                  <a:gd name="T10" fmla="*/ 596 w 596"/>
                  <a:gd name="T11" fmla="*/ 0 h 1230"/>
                  <a:gd name="T12" fmla="*/ 0 w 596"/>
                  <a:gd name="T13" fmla="*/ 854 h 1230"/>
                  <a:gd name="T14" fmla="*/ 6 w 596"/>
                  <a:gd name="T15" fmla="*/ 960 h 1230"/>
                  <a:gd name="T16" fmla="*/ 347 w 596"/>
                  <a:gd name="T17" fmla="*/ 1230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6" h="1230">
                    <a:moveTo>
                      <a:pt x="347" y="1230"/>
                    </a:moveTo>
                    <a:cubicBezTo>
                      <a:pt x="334" y="1186"/>
                      <a:pt x="323" y="1139"/>
                      <a:pt x="314" y="1090"/>
                    </a:cubicBezTo>
                    <a:cubicBezTo>
                      <a:pt x="217" y="1044"/>
                      <a:pt x="141" y="986"/>
                      <a:pt x="92" y="919"/>
                    </a:cubicBezTo>
                    <a:cubicBezTo>
                      <a:pt x="152" y="966"/>
                      <a:pt x="224" y="1006"/>
                      <a:pt x="305" y="1039"/>
                    </a:cubicBezTo>
                    <a:cubicBezTo>
                      <a:pt x="295" y="968"/>
                      <a:pt x="290" y="895"/>
                      <a:pt x="290" y="819"/>
                    </a:cubicBezTo>
                    <a:cubicBezTo>
                      <a:pt x="290" y="457"/>
                      <a:pt x="415" y="144"/>
                      <a:pt x="596" y="0"/>
                    </a:cubicBezTo>
                    <a:cubicBezTo>
                      <a:pt x="248" y="128"/>
                      <a:pt x="0" y="462"/>
                      <a:pt x="0" y="854"/>
                    </a:cubicBezTo>
                    <a:cubicBezTo>
                      <a:pt x="0" y="890"/>
                      <a:pt x="2" y="925"/>
                      <a:pt x="6" y="960"/>
                    </a:cubicBezTo>
                    <a:cubicBezTo>
                      <a:pt x="75" y="1069"/>
                      <a:pt x="195" y="1162"/>
                      <a:pt x="347" y="12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13" name="Freeform 44"/>
            <p:cNvSpPr>
              <a:spLocks/>
            </p:cNvSpPr>
            <p:nvPr/>
          </p:nvSpPr>
          <p:spPr bwMode="auto">
            <a:xfrm>
              <a:off x="7421682" y="2284733"/>
              <a:ext cx="179651" cy="222965"/>
            </a:xfrm>
            <a:custGeom>
              <a:avLst/>
              <a:gdLst>
                <a:gd name="T0" fmla="*/ 414 w 589"/>
                <a:gd name="T1" fmla="*/ 48 h 732"/>
                <a:gd name="T2" fmla="*/ 428 w 589"/>
                <a:gd name="T3" fmla="*/ 12 h 732"/>
                <a:gd name="T4" fmla="*/ 490 w 589"/>
                <a:gd name="T5" fmla="*/ 12 h 732"/>
                <a:gd name="T6" fmla="*/ 547 w 589"/>
                <a:gd name="T7" fmla="*/ 220 h 732"/>
                <a:gd name="T8" fmla="*/ 478 w 589"/>
                <a:gd name="T9" fmla="*/ 246 h 732"/>
                <a:gd name="T10" fmla="*/ 387 w 589"/>
                <a:gd name="T11" fmla="*/ 137 h 732"/>
                <a:gd name="T12" fmla="*/ 272 w 589"/>
                <a:gd name="T13" fmla="*/ 99 h 732"/>
                <a:gd name="T14" fmla="*/ 199 w 589"/>
                <a:gd name="T15" fmla="*/ 118 h 732"/>
                <a:gd name="T16" fmla="*/ 171 w 589"/>
                <a:gd name="T17" fmla="*/ 171 h 732"/>
                <a:gd name="T18" fmla="*/ 340 w 589"/>
                <a:gd name="T19" fmla="*/ 265 h 732"/>
                <a:gd name="T20" fmla="*/ 376 w 589"/>
                <a:gd name="T21" fmla="*/ 275 h 732"/>
                <a:gd name="T22" fmla="*/ 543 w 589"/>
                <a:gd name="T23" fmla="*/ 352 h 732"/>
                <a:gd name="T24" fmla="*/ 589 w 589"/>
                <a:gd name="T25" fmla="*/ 484 h 732"/>
                <a:gd name="T26" fmla="*/ 519 w 589"/>
                <a:gd name="T27" fmla="*/ 664 h 732"/>
                <a:gd name="T28" fmla="*/ 336 w 589"/>
                <a:gd name="T29" fmla="*/ 732 h 732"/>
                <a:gd name="T30" fmla="*/ 239 w 589"/>
                <a:gd name="T31" fmla="*/ 719 h 732"/>
                <a:gd name="T32" fmla="*/ 151 w 589"/>
                <a:gd name="T33" fmla="*/ 681 h 732"/>
                <a:gd name="T34" fmla="*/ 139 w 589"/>
                <a:gd name="T35" fmla="*/ 725 h 732"/>
                <a:gd name="T36" fmla="*/ 78 w 589"/>
                <a:gd name="T37" fmla="*/ 725 h 732"/>
                <a:gd name="T38" fmla="*/ 0 w 589"/>
                <a:gd name="T39" fmla="*/ 464 h 732"/>
                <a:gd name="T40" fmla="*/ 77 w 589"/>
                <a:gd name="T41" fmla="*/ 436 h 732"/>
                <a:gd name="T42" fmla="*/ 186 w 589"/>
                <a:gd name="T43" fmla="*/ 581 h 732"/>
                <a:gd name="T44" fmla="*/ 323 w 589"/>
                <a:gd name="T45" fmla="*/ 632 h 732"/>
                <a:gd name="T46" fmla="*/ 408 w 589"/>
                <a:gd name="T47" fmla="*/ 605 h 732"/>
                <a:gd name="T48" fmla="*/ 443 w 589"/>
                <a:gd name="T49" fmla="*/ 541 h 732"/>
                <a:gd name="T50" fmla="*/ 297 w 589"/>
                <a:gd name="T51" fmla="*/ 447 h 732"/>
                <a:gd name="T52" fmla="*/ 267 w 589"/>
                <a:gd name="T53" fmla="*/ 439 h 732"/>
                <a:gd name="T54" fmla="*/ 154 w 589"/>
                <a:gd name="T55" fmla="*/ 405 h 732"/>
                <a:gd name="T56" fmla="*/ 95 w 589"/>
                <a:gd name="T57" fmla="*/ 378 h 732"/>
                <a:gd name="T58" fmla="*/ 39 w 589"/>
                <a:gd name="T59" fmla="*/ 311 h 732"/>
                <a:gd name="T60" fmla="*/ 20 w 589"/>
                <a:gd name="T61" fmla="*/ 222 h 732"/>
                <a:gd name="T62" fmla="*/ 87 w 589"/>
                <a:gd name="T63" fmla="*/ 63 h 732"/>
                <a:gd name="T64" fmla="*/ 258 w 589"/>
                <a:gd name="T65" fmla="*/ 0 h 732"/>
                <a:gd name="T66" fmla="*/ 339 w 589"/>
                <a:gd name="T67" fmla="*/ 12 h 732"/>
                <a:gd name="T68" fmla="*/ 414 w 589"/>
                <a:gd name="T69" fmla="*/ 4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9" h="732">
                  <a:moveTo>
                    <a:pt x="414" y="48"/>
                  </a:moveTo>
                  <a:cubicBezTo>
                    <a:pt x="428" y="12"/>
                    <a:pt x="428" y="12"/>
                    <a:pt x="428" y="12"/>
                  </a:cubicBezTo>
                  <a:cubicBezTo>
                    <a:pt x="490" y="12"/>
                    <a:pt x="490" y="12"/>
                    <a:pt x="490" y="12"/>
                  </a:cubicBezTo>
                  <a:cubicBezTo>
                    <a:pt x="547" y="220"/>
                    <a:pt x="547" y="220"/>
                    <a:pt x="547" y="220"/>
                  </a:cubicBezTo>
                  <a:cubicBezTo>
                    <a:pt x="478" y="246"/>
                    <a:pt x="478" y="246"/>
                    <a:pt x="478" y="246"/>
                  </a:cubicBezTo>
                  <a:cubicBezTo>
                    <a:pt x="454" y="199"/>
                    <a:pt x="424" y="163"/>
                    <a:pt x="387" y="137"/>
                  </a:cubicBezTo>
                  <a:cubicBezTo>
                    <a:pt x="351" y="111"/>
                    <a:pt x="312" y="99"/>
                    <a:pt x="272" y="99"/>
                  </a:cubicBezTo>
                  <a:cubicBezTo>
                    <a:pt x="241" y="99"/>
                    <a:pt x="217" y="105"/>
                    <a:pt x="199" y="118"/>
                  </a:cubicBezTo>
                  <a:cubicBezTo>
                    <a:pt x="180" y="132"/>
                    <a:pt x="171" y="149"/>
                    <a:pt x="171" y="171"/>
                  </a:cubicBezTo>
                  <a:cubicBezTo>
                    <a:pt x="171" y="207"/>
                    <a:pt x="227" y="238"/>
                    <a:pt x="340" y="265"/>
                  </a:cubicBezTo>
                  <a:cubicBezTo>
                    <a:pt x="356" y="269"/>
                    <a:pt x="368" y="272"/>
                    <a:pt x="376" y="275"/>
                  </a:cubicBezTo>
                  <a:cubicBezTo>
                    <a:pt x="457" y="295"/>
                    <a:pt x="512" y="321"/>
                    <a:pt x="543" y="352"/>
                  </a:cubicBezTo>
                  <a:cubicBezTo>
                    <a:pt x="574" y="384"/>
                    <a:pt x="589" y="428"/>
                    <a:pt x="589" y="484"/>
                  </a:cubicBezTo>
                  <a:cubicBezTo>
                    <a:pt x="589" y="558"/>
                    <a:pt x="566" y="618"/>
                    <a:pt x="519" y="664"/>
                  </a:cubicBezTo>
                  <a:cubicBezTo>
                    <a:pt x="473" y="709"/>
                    <a:pt x="412" y="732"/>
                    <a:pt x="336" y="732"/>
                  </a:cubicBezTo>
                  <a:cubicBezTo>
                    <a:pt x="303" y="732"/>
                    <a:pt x="270" y="727"/>
                    <a:pt x="239" y="719"/>
                  </a:cubicBezTo>
                  <a:cubicBezTo>
                    <a:pt x="209" y="710"/>
                    <a:pt x="179" y="697"/>
                    <a:pt x="151" y="681"/>
                  </a:cubicBezTo>
                  <a:cubicBezTo>
                    <a:pt x="139" y="725"/>
                    <a:pt x="139" y="725"/>
                    <a:pt x="139" y="725"/>
                  </a:cubicBezTo>
                  <a:cubicBezTo>
                    <a:pt x="78" y="725"/>
                    <a:pt x="78" y="725"/>
                    <a:pt x="78" y="725"/>
                  </a:cubicBezTo>
                  <a:cubicBezTo>
                    <a:pt x="0" y="464"/>
                    <a:pt x="0" y="464"/>
                    <a:pt x="0" y="464"/>
                  </a:cubicBezTo>
                  <a:cubicBezTo>
                    <a:pt x="77" y="436"/>
                    <a:pt x="77" y="436"/>
                    <a:pt x="77" y="436"/>
                  </a:cubicBezTo>
                  <a:cubicBezTo>
                    <a:pt x="106" y="499"/>
                    <a:pt x="143" y="547"/>
                    <a:pt x="186" y="581"/>
                  </a:cubicBezTo>
                  <a:cubicBezTo>
                    <a:pt x="229" y="615"/>
                    <a:pt x="274" y="632"/>
                    <a:pt x="323" y="632"/>
                  </a:cubicBezTo>
                  <a:cubicBezTo>
                    <a:pt x="357" y="632"/>
                    <a:pt x="385" y="623"/>
                    <a:pt x="408" y="605"/>
                  </a:cubicBezTo>
                  <a:cubicBezTo>
                    <a:pt x="431" y="587"/>
                    <a:pt x="443" y="566"/>
                    <a:pt x="443" y="541"/>
                  </a:cubicBezTo>
                  <a:cubicBezTo>
                    <a:pt x="443" y="504"/>
                    <a:pt x="394" y="472"/>
                    <a:pt x="297" y="447"/>
                  </a:cubicBezTo>
                  <a:cubicBezTo>
                    <a:pt x="284" y="444"/>
                    <a:pt x="274" y="441"/>
                    <a:pt x="267" y="439"/>
                  </a:cubicBezTo>
                  <a:cubicBezTo>
                    <a:pt x="220" y="426"/>
                    <a:pt x="182" y="415"/>
                    <a:pt x="154" y="405"/>
                  </a:cubicBezTo>
                  <a:cubicBezTo>
                    <a:pt x="126" y="395"/>
                    <a:pt x="107" y="386"/>
                    <a:pt x="95" y="378"/>
                  </a:cubicBezTo>
                  <a:cubicBezTo>
                    <a:pt x="71" y="360"/>
                    <a:pt x="52" y="338"/>
                    <a:pt x="39" y="311"/>
                  </a:cubicBezTo>
                  <a:cubicBezTo>
                    <a:pt x="26" y="285"/>
                    <a:pt x="20" y="255"/>
                    <a:pt x="20" y="222"/>
                  </a:cubicBezTo>
                  <a:cubicBezTo>
                    <a:pt x="20" y="158"/>
                    <a:pt x="42" y="105"/>
                    <a:pt x="87" y="63"/>
                  </a:cubicBezTo>
                  <a:cubicBezTo>
                    <a:pt x="131" y="21"/>
                    <a:pt x="188" y="0"/>
                    <a:pt x="258" y="0"/>
                  </a:cubicBezTo>
                  <a:cubicBezTo>
                    <a:pt x="286" y="0"/>
                    <a:pt x="313" y="4"/>
                    <a:pt x="339" y="12"/>
                  </a:cubicBezTo>
                  <a:cubicBezTo>
                    <a:pt x="365" y="20"/>
                    <a:pt x="390" y="32"/>
                    <a:pt x="414"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4" name="Freeform 45"/>
            <p:cNvSpPr>
              <a:spLocks/>
            </p:cNvSpPr>
            <p:nvPr/>
          </p:nvSpPr>
          <p:spPr bwMode="auto">
            <a:xfrm>
              <a:off x="7594941" y="2329468"/>
              <a:ext cx="173260" cy="173260"/>
            </a:xfrm>
            <a:custGeom>
              <a:avLst/>
              <a:gdLst>
                <a:gd name="T0" fmla="*/ 61 w 570"/>
                <a:gd name="T1" fmla="*/ 0 h 569"/>
                <a:gd name="T2" fmla="*/ 508 w 570"/>
                <a:gd name="T3" fmla="*/ 0 h 569"/>
                <a:gd name="T4" fmla="*/ 570 w 570"/>
                <a:gd name="T5" fmla="*/ 175 h 569"/>
                <a:gd name="T6" fmla="*/ 518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4 w 570"/>
                <a:gd name="T29" fmla="*/ 394 h 569"/>
                <a:gd name="T30" fmla="*/ 214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8" y="196"/>
                    <a:pt x="518" y="196"/>
                    <a:pt x="518"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6" y="497"/>
                    <a:pt x="192" y="490"/>
                    <a:pt x="201" y="479"/>
                  </a:cubicBezTo>
                  <a:cubicBezTo>
                    <a:pt x="210" y="467"/>
                    <a:pt x="214" y="439"/>
                    <a:pt x="214" y="394"/>
                  </a:cubicBezTo>
                  <a:cubicBezTo>
                    <a:pt x="214" y="78"/>
                    <a:pt x="214" y="78"/>
                    <a:pt x="214" y="78"/>
                  </a:cubicBezTo>
                  <a:cubicBezTo>
                    <a:pt x="206" y="78"/>
                    <a:pt x="206" y="78"/>
                    <a:pt x="206" y="78"/>
                  </a:cubicBezTo>
                  <a:cubicBezTo>
                    <a:pt x="171" y="78"/>
                    <a:pt x="141"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5" name="Freeform 46"/>
            <p:cNvSpPr>
              <a:spLocks noEditPoints="1"/>
            </p:cNvSpPr>
            <p:nvPr/>
          </p:nvSpPr>
          <p:spPr bwMode="auto">
            <a:xfrm>
              <a:off x="7740508" y="2329468"/>
              <a:ext cx="180361" cy="173260"/>
            </a:xfrm>
            <a:custGeom>
              <a:avLst/>
              <a:gdLst>
                <a:gd name="T0" fmla="*/ 330 w 594"/>
                <a:gd name="T1" fmla="*/ 294 h 569"/>
                <a:gd name="T2" fmla="*/ 221 w 594"/>
                <a:gd name="T3" fmla="*/ 294 h 569"/>
                <a:gd name="T4" fmla="*/ 279 w 594"/>
                <a:gd name="T5" fmla="*/ 130 h 569"/>
                <a:gd name="T6" fmla="*/ 330 w 594"/>
                <a:gd name="T7" fmla="*/ 294 h 569"/>
                <a:gd name="T8" fmla="*/ 92 w 594"/>
                <a:gd name="T9" fmla="*/ 401 h 569"/>
                <a:gd name="T10" fmla="*/ 88 w 594"/>
                <a:gd name="T11" fmla="*/ 411 h 569"/>
                <a:gd name="T12" fmla="*/ 0 w 594"/>
                <a:gd name="T13" fmla="*/ 499 h 569"/>
                <a:gd name="T14" fmla="*/ 0 w 594"/>
                <a:gd name="T15" fmla="*/ 569 h 569"/>
                <a:gd name="T16" fmla="*/ 226 w 594"/>
                <a:gd name="T17" fmla="*/ 569 h 569"/>
                <a:gd name="T18" fmla="*/ 226 w 594"/>
                <a:gd name="T19" fmla="*/ 501 h 569"/>
                <a:gd name="T20" fmla="*/ 179 w 594"/>
                <a:gd name="T21" fmla="*/ 491 h 569"/>
                <a:gd name="T22" fmla="*/ 166 w 594"/>
                <a:gd name="T23" fmla="*/ 460 h 569"/>
                <a:gd name="T24" fmla="*/ 167 w 594"/>
                <a:gd name="T25" fmla="*/ 452 h 569"/>
                <a:gd name="T26" fmla="*/ 169 w 594"/>
                <a:gd name="T27" fmla="*/ 443 h 569"/>
                <a:gd name="T28" fmla="*/ 192 w 594"/>
                <a:gd name="T29" fmla="*/ 364 h 569"/>
                <a:gd name="T30" fmla="*/ 357 w 594"/>
                <a:gd name="T31" fmla="*/ 364 h 569"/>
                <a:gd name="T32" fmla="*/ 385 w 594"/>
                <a:gd name="T33" fmla="*/ 443 h 569"/>
                <a:gd name="T34" fmla="*/ 388 w 594"/>
                <a:gd name="T35" fmla="*/ 454 h 569"/>
                <a:gd name="T36" fmla="*/ 390 w 594"/>
                <a:gd name="T37" fmla="*/ 468 h 569"/>
                <a:gd name="T38" fmla="*/ 378 w 594"/>
                <a:gd name="T39" fmla="*/ 493 h 569"/>
                <a:gd name="T40" fmla="*/ 337 w 594"/>
                <a:gd name="T41" fmla="*/ 501 h 569"/>
                <a:gd name="T42" fmla="*/ 331 w 594"/>
                <a:gd name="T43" fmla="*/ 501 h 569"/>
                <a:gd name="T44" fmla="*/ 331 w 594"/>
                <a:gd name="T45" fmla="*/ 569 h 569"/>
                <a:gd name="T46" fmla="*/ 594 w 594"/>
                <a:gd name="T47" fmla="*/ 569 h 569"/>
                <a:gd name="T48" fmla="*/ 594 w 594"/>
                <a:gd name="T49" fmla="*/ 499 h 569"/>
                <a:gd name="T50" fmla="*/ 522 w 594"/>
                <a:gd name="T51" fmla="*/ 425 h 569"/>
                <a:gd name="T52" fmla="*/ 521 w 594"/>
                <a:gd name="T53" fmla="*/ 422 h 569"/>
                <a:gd name="T54" fmla="*/ 370 w 594"/>
                <a:gd name="T55" fmla="*/ 0 h 569"/>
                <a:gd name="T56" fmla="*/ 246 w 594"/>
                <a:gd name="T57" fmla="*/ 0 h 569"/>
                <a:gd name="T58" fmla="*/ 92 w 594"/>
                <a:gd name="T59" fmla="*/ 40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4" h="569">
                  <a:moveTo>
                    <a:pt x="330" y="294"/>
                  </a:moveTo>
                  <a:cubicBezTo>
                    <a:pt x="221" y="294"/>
                    <a:pt x="221" y="294"/>
                    <a:pt x="221" y="294"/>
                  </a:cubicBezTo>
                  <a:cubicBezTo>
                    <a:pt x="279" y="130"/>
                    <a:pt x="279" y="130"/>
                    <a:pt x="279" y="130"/>
                  </a:cubicBezTo>
                  <a:lnTo>
                    <a:pt x="330" y="294"/>
                  </a:lnTo>
                  <a:close/>
                  <a:moveTo>
                    <a:pt x="92" y="401"/>
                  </a:moveTo>
                  <a:cubicBezTo>
                    <a:pt x="91" y="403"/>
                    <a:pt x="89" y="407"/>
                    <a:pt x="88" y="411"/>
                  </a:cubicBezTo>
                  <a:cubicBezTo>
                    <a:pt x="67" y="464"/>
                    <a:pt x="38" y="493"/>
                    <a:pt x="0" y="499"/>
                  </a:cubicBezTo>
                  <a:cubicBezTo>
                    <a:pt x="0" y="569"/>
                    <a:pt x="0" y="569"/>
                    <a:pt x="0" y="569"/>
                  </a:cubicBezTo>
                  <a:cubicBezTo>
                    <a:pt x="226" y="569"/>
                    <a:pt x="226" y="569"/>
                    <a:pt x="226" y="569"/>
                  </a:cubicBezTo>
                  <a:cubicBezTo>
                    <a:pt x="226" y="501"/>
                    <a:pt x="226" y="501"/>
                    <a:pt x="226" y="501"/>
                  </a:cubicBezTo>
                  <a:cubicBezTo>
                    <a:pt x="204" y="500"/>
                    <a:pt x="188" y="497"/>
                    <a:pt x="179" y="491"/>
                  </a:cubicBezTo>
                  <a:cubicBezTo>
                    <a:pt x="171" y="485"/>
                    <a:pt x="166" y="474"/>
                    <a:pt x="166" y="460"/>
                  </a:cubicBezTo>
                  <a:cubicBezTo>
                    <a:pt x="166" y="458"/>
                    <a:pt x="166" y="455"/>
                    <a:pt x="167" y="452"/>
                  </a:cubicBezTo>
                  <a:cubicBezTo>
                    <a:pt x="167" y="449"/>
                    <a:pt x="168" y="446"/>
                    <a:pt x="169" y="443"/>
                  </a:cubicBezTo>
                  <a:cubicBezTo>
                    <a:pt x="192" y="364"/>
                    <a:pt x="192" y="364"/>
                    <a:pt x="192" y="364"/>
                  </a:cubicBezTo>
                  <a:cubicBezTo>
                    <a:pt x="357" y="364"/>
                    <a:pt x="357" y="364"/>
                    <a:pt x="357" y="364"/>
                  </a:cubicBezTo>
                  <a:cubicBezTo>
                    <a:pt x="385" y="443"/>
                    <a:pt x="385" y="443"/>
                    <a:pt x="385" y="443"/>
                  </a:cubicBezTo>
                  <a:cubicBezTo>
                    <a:pt x="387" y="446"/>
                    <a:pt x="388" y="450"/>
                    <a:pt x="388" y="454"/>
                  </a:cubicBezTo>
                  <a:cubicBezTo>
                    <a:pt x="389" y="458"/>
                    <a:pt x="390" y="463"/>
                    <a:pt x="390" y="468"/>
                  </a:cubicBezTo>
                  <a:cubicBezTo>
                    <a:pt x="390" y="480"/>
                    <a:pt x="386" y="488"/>
                    <a:pt x="378" y="493"/>
                  </a:cubicBezTo>
                  <a:cubicBezTo>
                    <a:pt x="370" y="498"/>
                    <a:pt x="356" y="501"/>
                    <a:pt x="337" y="501"/>
                  </a:cubicBezTo>
                  <a:cubicBezTo>
                    <a:pt x="331" y="501"/>
                    <a:pt x="331" y="501"/>
                    <a:pt x="331" y="501"/>
                  </a:cubicBezTo>
                  <a:cubicBezTo>
                    <a:pt x="331" y="569"/>
                    <a:pt x="331" y="569"/>
                    <a:pt x="331" y="569"/>
                  </a:cubicBezTo>
                  <a:cubicBezTo>
                    <a:pt x="594" y="569"/>
                    <a:pt x="594" y="569"/>
                    <a:pt x="594" y="569"/>
                  </a:cubicBezTo>
                  <a:cubicBezTo>
                    <a:pt x="594" y="499"/>
                    <a:pt x="594" y="499"/>
                    <a:pt x="594" y="499"/>
                  </a:cubicBezTo>
                  <a:cubicBezTo>
                    <a:pt x="562" y="495"/>
                    <a:pt x="538" y="471"/>
                    <a:pt x="522" y="425"/>
                  </a:cubicBezTo>
                  <a:cubicBezTo>
                    <a:pt x="521" y="422"/>
                    <a:pt x="521" y="422"/>
                    <a:pt x="521" y="422"/>
                  </a:cubicBezTo>
                  <a:cubicBezTo>
                    <a:pt x="370" y="0"/>
                    <a:pt x="370" y="0"/>
                    <a:pt x="370" y="0"/>
                  </a:cubicBezTo>
                  <a:cubicBezTo>
                    <a:pt x="246" y="0"/>
                    <a:pt x="246" y="0"/>
                    <a:pt x="246" y="0"/>
                  </a:cubicBezTo>
                  <a:lnTo>
                    <a:pt x="92" y="4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6" name="Freeform 47"/>
            <p:cNvSpPr>
              <a:spLocks/>
            </p:cNvSpPr>
            <p:nvPr/>
          </p:nvSpPr>
          <p:spPr bwMode="auto">
            <a:xfrm>
              <a:off x="7893175" y="2329468"/>
              <a:ext cx="173970" cy="173260"/>
            </a:xfrm>
            <a:custGeom>
              <a:avLst/>
              <a:gdLst>
                <a:gd name="T0" fmla="*/ 61 w 570"/>
                <a:gd name="T1" fmla="*/ 0 h 569"/>
                <a:gd name="T2" fmla="*/ 508 w 570"/>
                <a:gd name="T3" fmla="*/ 0 h 569"/>
                <a:gd name="T4" fmla="*/ 570 w 570"/>
                <a:gd name="T5" fmla="*/ 175 h 569"/>
                <a:gd name="T6" fmla="*/ 517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5 w 570"/>
                <a:gd name="T29" fmla="*/ 394 h 569"/>
                <a:gd name="T30" fmla="*/ 215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7" y="196"/>
                    <a:pt x="517" y="196"/>
                    <a:pt x="517"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5" y="497"/>
                    <a:pt x="193" y="490"/>
                    <a:pt x="201" y="479"/>
                  </a:cubicBezTo>
                  <a:cubicBezTo>
                    <a:pt x="210" y="467"/>
                    <a:pt x="215" y="439"/>
                    <a:pt x="215" y="394"/>
                  </a:cubicBezTo>
                  <a:cubicBezTo>
                    <a:pt x="215" y="78"/>
                    <a:pt x="215" y="78"/>
                    <a:pt x="215" y="78"/>
                  </a:cubicBezTo>
                  <a:cubicBezTo>
                    <a:pt x="206" y="78"/>
                    <a:pt x="206" y="78"/>
                    <a:pt x="206" y="78"/>
                  </a:cubicBezTo>
                  <a:cubicBezTo>
                    <a:pt x="171" y="78"/>
                    <a:pt x="142"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7" name="Freeform 48"/>
            <p:cNvSpPr>
              <a:spLocks/>
            </p:cNvSpPr>
            <p:nvPr/>
          </p:nvSpPr>
          <p:spPr bwMode="auto">
            <a:xfrm>
              <a:off x="8062174" y="2329468"/>
              <a:ext cx="164738" cy="173260"/>
            </a:xfrm>
            <a:custGeom>
              <a:avLst/>
              <a:gdLst>
                <a:gd name="T0" fmla="*/ 0 w 540"/>
                <a:gd name="T1" fmla="*/ 0 h 569"/>
                <a:gd name="T2" fmla="*/ 447 w 540"/>
                <a:gd name="T3" fmla="*/ 0 h 569"/>
                <a:gd name="T4" fmla="*/ 519 w 540"/>
                <a:gd name="T5" fmla="*/ 172 h 569"/>
                <a:gd name="T6" fmla="*/ 470 w 540"/>
                <a:gd name="T7" fmla="*/ 199 h 569"/>
                <a:gd name="T8" fmla="*/ 376 w 540"/>
                <a:gd name="T9" fmla="*/ 102 h 569"/>
                <a:gd name="T10" fmla="*/ 263 w 540"/>
                <a:gd name="T11" fmla="*/ 70 h 569"/>
                <a:gd name="T12" fmla="*/ 215 w 540"/>
                <a:gd name="T13" fmla="*/ 83 h 569"/>
                <a:gd name="T14" fmla="*/ 203 w 540"/>
                <a:gd name="T15" fmla="*/ 142 h 569"/>
                <a:gd name="T16" fmla="*/ 203 w 540"/>
                <a:gd name="T17" fmla="*/ 224 h 569"/>
                <a:gd name="T18" fmla="*/ 229 w 540"/>
                <a:gd name="T19" fmla="*/ 224 h 569"/>
                <a:gd name="T20" fmla="*/ 285 w 540"/>
                <a:gd name="T21" fmla="*/ 206 h 569"/>
                <a:gd name="T22" fmla="*/ 302 w 540"/>
                <a:gd name="T23" fmla="*/ 135 h 569"/>
                <a:gd name="T24" fmla="*/ 360 w 540"/>
                <a:gd name="T25" fmla="*/ 135 h 569"/>
                <a:gd name="T26" fmla="*/ 360 w 540"/>
                <a:gd name="T27" fmla="*/ 392 h 569"/>
                <a:gd name="T28" fmla="*/ 302 w 540"/>
                <a:gd name="T29" fmla="*/ 392 h 569"/>
                <a:gd name="T30" fmla="*/ 280 w 540"/>
                <a:gd name="T31" fmla="*/ 318 h 569"/>
                <a:gd name="T32" fmla="*/ 229 w 540"/>
                <a:gd name="T33" fmla="*/ 296 h 569"/>
                <a:gd name="T34" fmla="*/ 203 w 540"/>
                <a:gd name="T35" fmla="*/ 296 h 569"/>
                <a:gd name="T36" fmla="*/ 203 w 540"/>
                <a:gd name="T37" fmla="*/ 429 h 569"/>
                <a:gd name="T38" fmla="*/ 216 w 540"/>
                <a:gd name="T39" fmla="*/ 488 h 569"/>
                <a:gd name="T40" fmla="*/ 265 w 540"/>
                <a:gd name="T41" fmla="*/ 501 h 569"/>
                <a:gd name="T42" fmla="*/ 386 w 540"/>
                <a:gd name="T43" fmla="*/ 459 h 569"/>
                <a:gd name="T44" fmla="*/ 488 w 540"/>
                <a:gd name="T45" fmla="*/ 344 h 569"/>
                <a:gd name="T46" fmla="*/ 540 w 540"/>
                <a:gd name="T47" fmla="*/ 373 h 569"/>
                <a:gd name="T48" fmla="*/ 458 w 540"/>
                <a:gd name="T49" fmla="*/ 569 h 569"/>
                <a:gd name="T50" fmla="*/ 0 w 540"/>
                <a:gd name="T51" fmla="*/ 569 h 569"/>
                <a:gd name="T52" fmla="*/ 0 w 540"/>
                <a:gd name="T53" fmla="*/ 499 h 569"/>
                <a:gd name="T54" fmla="*/ 49 w 540"/>
                <a:gd name="T55" fmla="*/ 480 h 569"/>
                <a:gd name="T56" fmla="*/ 63 w 540"/>
                <a:gd name="T57" fmla="*/ 394 h 569"/>
                <a:gd name="T58" fmla="*/ 63 w 540"/>
                <a:gd name="T59" fmla="*/ 176 h 569"/>
                <a:gd name="T60" fmla="*/ 49 w 540"/>
                <a:gd name="T61" fmla="*/ 89 h 569"/>
                <a:gd name="T62" fmla="*/ 0 w 540"/>
                <a:gd name="T63" fmla="*/ 71 h 569"/>
                <a:gd name="T64" fmla="*/ 0 w 540"/>
                <a:gd name="T65"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0" h="569">
                  <a:moveTo>
                    <a:pt x="0" y="0"/>
                  </a:moveTo>
                  <a:cubicBezTo>
                    <a:pt x="447" y="0"/>
                    <a:pt x="447" y="0"/>
                    <a:pt x="447" y="0"/>
                  </a:cubicBezTo>
                  <a:cubicBezTo>
                    <a:pt x="519" y="172"/>
                    <a:pt x="519" y="172"/>
                    <a:pt x="519" y="172"/>
                  </a:cubicBezTo>
                  <a:cubicBezTo>
                    <a:pt x="470" y="199"/>
                    <a:pt x="470" y="199"/>
                    <a:pt x="470" y="199"/>
                  </a:cubicBezTo>
                  <a:cubicBezTo>
                    <a:pt x="441" y="156"/>
                    <a:pt x="410" y="123"/>
                    <a:pt x="376" y="102"/>
                  </a:cubicBezTo>
                  <a:cubicBezTo>
                    <a:pt x="341" y="80"/>
                    <a:pt x="304" y="70"/>
                    <a:pt x="263" y="70"/>
                  </a:cubicBezTo>
                  <a:cubicBezTo>
                    <a:pt x="240" y="70"/>
                    <a:pt x="224" y="74"/>
                    <a:pt x="215" y="83"/>
                  </a:cubicBezTo>
                  <a:cubicBezTo>
                    <a:pt x="207" y="91"/>
                    <a:pt x="203" y="111"/>
                    <a:pt x="203" y="142"/>
                  </a:cubicBezTo>
                  <a:cubicBezTo>
                    <a:pt x="203" y="224"/>
                    <a:pt x="203" y="224"/>
                    <a:pt x="203" y="224"/>
                  </a:cubicBezTo>
                  <a:cubicBezTo>
                    <a:pt x="229" y="224"/>
                    <a:pt x="229" y="224"/>
                    <a:pt x="229" y="224"/>
                  </a:cubicBezTo>
                  <a:cubicBezTo>
                    <a:pt x="257" y="224"/>
                    <a:pt x="275" y="218"/>
                    <a:pt x="285" y="206"/>
                  </a:cubicBezTo>
                  <a:cubicBezTo>
                    <a:pt x="295" y="195"/>
                    <a:pt x="301" y="172"/>
                    <a:pt x="302" y="135"/>
                  </a:cubicBezTo>
                  <a:cubicBezTo>
                    <a:pt x="360" y="135"/>
                    <a:pt x="360" y="135"/>
                    <a:pt x="360" y="135"/>
                  </a:cubicBezTo>
                  <a:cubicBezTo>
                    <a:pt x="360" y="392"/>
                    <a:pt x="360" y="392"/>
                    <a:pt x="360" y="392"/>
                  </a:cubicBezTo>
                  <a:cubicBezTo>
                    <a:pt x="302" y="392"/>
                    <a:pt x="302" y="392"/>
                    <a:pt x="302" y="392"/>
                  </a:cubicBezTo>
                  <a:cubicBezTo>
                    <a:pt x="299" y="358"/>
                    <a:pt x="291" y="334"/>
                    <a:pt x="280" y="318"/>
                  </a:cubicBezTo>
                  <a:cubicBezTo>
                    <a:pt x="268" y="303"/>
                    <a:pt x="251" y="296"/>
                    <a:pt x="229" y="296"/>
                  </a:cubicBezTo>
                  <a:cubicBezTo>
                    <a:pt x="203" y="296"/>
                    <a:pt x="203" y="296"/>
                    <a:pt x="203" y="296"/>
                  </a:cubicBezTo>
                  <a:cubicBezTo>
                    <a:pt x="203" y="429"/>
                    <a:pt x="203" y="429"/>
                    <a:pt x="203" y="429"/>
                  </a:cubicBezTo>
                  <a:cubicBezTo>
                    <a:pt x="203" y="459"/>
                    <a:pt x="207" y="479"/>
                    <a:pt x="216" y="488"/>
                  </a:cubicBezTo>
                  <a:cubicBezTo>
                    <a:pt x="224" y="496"/>
                    <a:pt x="241" y="501"/>
                    <a:pt x="265" y="501"/>
                  </a:cubicBezTo>
                  <a:cubicBezTo>
                    <a:pt x="305" y="501"/>
                    <a:pt x="346" y="487"/>
                    <a:pt x="386" y="459"/>
                  </a:cubicBezTo>
                  <a:cubicBezTo>
                    <a:pt x="425" y="432"/>
                    <a:pt x="460" y="393"/>
                    <a:pt x="488" y="344"/>
                  </a:cubicBezTo>
                  <a:cubicBezTo>
                    <a:pt x="540" y="373"/>
                    <a:pt x="540" y="373"/>
                    <a:pt x="540" y="373"/>
                  </a:cubicBezTo>
                  <a:cubicBezTo>
                    <a:pt x="458" y="569"/>
                    <a:pt x="458" y="569"/>
                    <a:pt x="458" y="569"/>
                  </a:cubicBezTo>
                  <a:cubicBezTo>
                    <a:pt x="0" y="569"/>
                    <a:pt x="0" y="569"/>
                    <a:pt x="0" y="569"/>
                  </a:cubicBezTo>
                  <a:cubicBezTo>
                    <a:pt x="0" y="499"/>
                    <a:pt x="0" y="499"/>
                    <a:pt x="0" y="499"/>
                  </a:cubicBezTo>
                  <a:cubicBezTo>
                    <a:pt x="24" y="498"/>
                    <a:pt x="41" y="492"/>
                    <a:pt x="49" y="480"/>
                  </a:cubicBezTo>
                  <a:cubicBezTo>
                    <a:pt x="59" y="469"/>
                    <a:pt x="63" y="440"/>
                    <a:pt x="63" y="394"/>
                  </a:cubicBezTo>
                  <a:cubicBezTo>
                    <a:pt x="63" y="176"/>
                    <a:pt x="63" y="176"/>
                    <a:pt x="63" y="176"/>
                  </a:cubicBezTo>
                  <a:cubicBezTo>
                    <a:pt x="63" y="130"/>
                    <a:pt x="59" y="101"/>
                    <a:pt x="49" y="89"/>
                  </a:cubicBezTo>
                  <a:cubicBezTo>
                    <a:pt x="41" y="77"/>
                    <a:pt x="24" y="71"/>
                    <a:pt x="0" y="7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8" name="Freeform 49"/>
            <p:cNvSpPr>
              <a:spLocks/>
            </p:cNvSpPr>
            <p:nvPr/>
          </p:nvSpPr>
          <p:spPr bwMode="auto">
            <a:xfrm>
              <a:off x="8316384" y="2284733"/>
              <a:ext cx="213024" cy="222965"/>
            </a:xfrm>
            <a:custGeom>
              <a:avLst/>
              <a:gdLst>
                <a:gd name="T0" fmla="*/ 485 w 700"/>
                <a:gd name="T1" fmla="*/ 38 h 734"/>
                <a:gd name="T2" fmla="*/ 500 w 700"/>
                <a:gd name="T3" fmla="*/ 8 h 734"/>
                <a:gd name="T4" fmla="*/ 563 w 700"/>
                <a:gd name="T5" fmla="*/ 8 h 734"/>
                <a:gd name="T6" fmla="*/ 624 w 700"/>
                <a:gd name="T7" fmla="*/ 247 h 734"/>
                <a:gd name="T8" fmla="*/ 547 w 700"/>
                <a:gd name="T9" fmla="*/ 277 h 734"/>
                <a:gd name="T10" fmla="*/ 451 w 700"/>
                <a:gd name="T11" fmla="*/ 139 h 734"/>
                <a:gd name="T12" fmla="*/ 341 w 700"/>
                <a:gd name="T13" fmla="*/ 96 h 734"/>
                <a:gd name="T14" fmla="*/ 222 w 700"/>
                <a:gd name="T15" fmla="*/ 165 h 734"/>
                <a:gd name="T16" fmla="*/ 180 w 700"/>
                <a:gd name="T17" fmla="*/ 365 h 734"/>
                <a:gd name="T18" fmla="*/ 221 w 700"/>
                <a:gd name="T19" fmla="*/ 560 h 734"/>
                <a:gd name="T20" fmla="*/ 338 w 700"/>
                <a:gd name="T21" fmla="*/ 627 h 734"/>
                <a:gd name="T22" fmla="*/ 436 w 700"/>
                <a:gd name="T23" fmla="*/ 594 h 734"/>
                <a:gd name="T24" fmla="*/ 473 w 700"/>
                <a:gd name="T25" fmla="*/ 508 h 734"/>
                <a:gd name="T26" fmla="*/ 454 w 700"/>
                <a:gd name="T27" fmla="*/ 453 h 734"/>
                <a:gd name="T28" fmla="*/ 391 w 700"/>
                <a:gd name="T29" fmla="*/ 434 h 734"/>
                <a:gd name="T30" fmla="*/ 391 w 700"/>
                <a:gd name="T31" fmla="*/ 353 h 734"/>
                <a:gd name="T32" fmla="*/ 700 w 700"/>
                <a:gd name="T33" fmla="*/ 353 h 734"/>
                <a:gd name="T34" fmla="*/ 700 w 700"/>
                <a:gd name="T35" fmla="*/ 434 h 734"/>
                <a:gd name="T36" fmla="*/ 640 w 700"/>
                <a:gd name="T37" fmla="*/ 464 h 734"/>
                <a:gd name="T38" fmla="*/ 625 w 700"/>
                <a:gd name="T39" fmla="*/ 540 h 734"/>
                <a:gd name="T40" fmla="*/ 625 w 700"/>
                <a:gd name="T41" fmla="*/ 726 h 734"/>
                <a:gd name="T42" fmla="*/ 525 w 700"/>
                <a:gd name="T43" fmla="*/ 726 h 734"/>
                <a:gd name="T44" fmla="*/ 499 w 700"/>
                <a:gd name="T45" fmla="*/ 668 h 734"/>
                <a:gd name="T46" fmla="*/ 407 w 700"/>
                <a:gd name="T47" fmla="*/ 718 h 734"/>
                <a:gd name="T48" fmla="*/ 303 w 700"/>
                <a:gd name="T49" fmla="*/ 734 h 734"/>
                <a:gd name="T50" fmla="*/ 83 w 700"/>
                <a:gd name="T51" fmla="*/ 631 h 734"/>
                <a:gd name="T52" fmla="*/ 0 w 700"/>
                <a:gd name="T53" fmla="*/ 359 h 734"/>
                <a:gd name="T54" fmla="*/ 95 w 700"/>
                <a:gd name="T55" fmla="*/ 100 h 734"/>
                <a:gd name="T56" fmla="*/ 338 w 700"/>
                <a:gd name="T57" fmla="*/ 0 h 734"/>
                <a:gd name="T58" fmla="*/ 411 w 700"/>
                <a:gd name="T59" fmla="*/ 9 h 734"/>
                <a:gd name="T60" fmla="*/ 485 w 700"/>
                <a:gd name="T61" fmla="*/ 38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0" h="734">
                  <a:moveTo>
                    <a:pt x="485" y="38"/>
                  </a:moveTo>
                  <a:cubicBezTo>
                    <a:pt x="500" y="8"/>
                    <a:pt x="500" y="8"/>
                    <a:pt x="500" y="8"/>
                  </a:cubicBezTo>
                  <a:cubicBezTo>
                    <a:pt x="563" y="8"/>
                    <a:pt x="563" y="8"/>
                    <a:pt x="563" y="8"/>
                  </a:cubicBezTo>
                  <a:cubicBezTo>
                    <a:pt x="624" y="247"/>
                    <a:pt x="624" y="247"/>
                    <a:pt x="624" y="247"/>
                  </a:cubicBezTo>
                  <a:cubicBezTo>
                    <a:pt x="547" y="277"/>
                    <a:pt x="547" y="277"/>
                    <a:pt x="547" y="277"/>
                  </a:cubicBezTo>
                  <a:cubicBezTo>
                    <a:pt x="515" y="214"/>
                    <a:pt x="484" y="168"/>
                    <a:pt x="451" y="139"/>
                  </a:cubicBezTo>
                  <a:cubicBezTo>
                    <a:pt x="418" y="110"/>
                    <a:pt x="382" y="96"/>
                    <a:pt x="341" y="96"/>
                  </a:cubicBezTo>
                  <a:cubicBezTo>
                    <a:pt x="290" y="96"/>
                    <a:pt x="250" y="119"/>
                    <a:pt x="222" y="165"/>
                  </a:cubicBezTo>
                  <a:cubicBezTo>
                    <a:pt x="194" y="212"/>
                    <a:pt x="180" y="278"/>
                    <a:pt x="180" y="365"/>
                  </a:cubicBezTo>
                  <a:cubicBezTo>
                    <a:pt x="180" y="450"/>
                    <a:pt x="194" y="515"/>
                    <a:pt x="221" y="560"/>
                  </a:cubicBezTo>
                  <a:cubicBezTo>
                    <a:pt x="247" y="605"/>
                    <a:pt x="287" y="627"/>
                    <a:pt x="338" y="627"/>
                  </a:cubicBezTo>
                  <a:cubicBezTo>
                    <a:pt x="380" y="627"/>
                    <a:pt x="412" y="616"/>
                    <a:pt x="436" y="594"/>
                  </a:cubicBezTo>
                  <a:cubicBezTo>
                    <a:pt x="461" y="573"/>
                    <a:pt x="473" y="544"/>
                    <a:pt x="473" y="508"/>
                  </a:cubicBezTo>
                  <a:cubicBezTo>
                    <a:pt x="473" y="482"/>
                    <a:pt x="467" y="464"/>
                    <a:pt x="454" y="453"/>
                  </a:cubicBezTo>
                  <a:cubicBezTo>
                    <a:pt x="442" y="442"/>
                    <a:pt x="420" y="435"/>
                    <a:pt x="391" y="434"/>
                  </a:cubicBezTo>
                  <a:cubicBezTo>
                    <a:pt x="391" y="353"/>
                    <a:pt x="391" y="353"/>
                    <a:pt x="391" y="353"/>
                  </a:cubicBezTo>
                  <a:cubicBezTo>
                    <a:pt x="700" y="353"/>
                    <a:pt x="700" y="353"/>
                    <a:pt x="700" y="353"/>
                  </a:cubicBezTo>
                  <a:cubicBezTo>
                    <a:pt x="700" y="434"/>
                    <a:pt x="700" y="434"/>
                    <a:pt x="700" y="434"/>
                  </a:cubicBezTo>
                  <a:cubicBezTo>
                    <a:pt x="670" y="441"/>
                    <a:pt x="650" y="451"/>
                    <a:pt x="640" y="464"/>
                  </a:cubicBezTo>
                  <a:cubicBezTo>
                    <a:pt x="630" y="477"/>
                    <a:pt x="625" y="503"/>
                    <a:pt x="625" y="540"/>
                  </a:cubicBezTo>
                  <a:cubicBezTo>
                    <a:pt x="625" y="726"/>
                    <a:pt x="625" y="726"/>
                    <a:pt x="625" y="726"/>
                  </a:cubicBezTo>
                  <a:cubicBezTo>
                    <a:pt x="525" y="726"/>
                    <a:pt x="525" y="726"/>
                    <a:pt x="525" y="726"/>
                  </a:cubicBezTo>
                  <a:cubicBezTo>
                    <a:pt x="499" y="668"/>
                    <a:pt x="499" y="668"/>
                    <a:pt x="499" y="668"/>
                  </a:cubicBezTo>
                  <a:cubicBezTo>
                    <a:pt x="469" y="691"/>
                    <a:pt x="438" y="708"/>
                    <a:pt x="407" y="718"/>
                  </a:cubicBezTo>
                  <a:cubicBezTo>
                    <a:pt x="376" y="728"/>
                    <a:pt x="341" y="734"/>
                    <a:pt x="303" y="734"/>
                  </a:cubicBezTo>
                  <a:cubicBezTo>
                    <a:pt x="211" y="734"/>
                    <a:pt x="138" y="699"/>
                    <a:pt x="83" y="631"/>
                  </a:cubicBezTo>
                  <a:cubicBezTo>
                    <a:pt x="27" y="563"/>
                    <a:pt x="0" y="472"/>
                    <a:pt x="0" y="359"/>
                  </a:cubicBezTo>
                  <a:cubicBezTo>
                    <a:pt x="0" y="254"/>
                    <a:pt x="32" y="167"/>
                    <a:pt x="95" y="100"/>
                  </a:cubicBezTo>
                  <a:cubicBezTo>
                    <a:pt x="159" y="33"/>
                    <a:pt x="240" y="0"/>
                    <a:pt x="338" y="0"/>
                  </a:cubicBezTo>
                  <a:cubicBezTo>
                    <a:pt x="363" y="0"/>
                    <a:pt x="387" y="3"/>
                    <a:pt x="411" y="9"/>
                  </a:cubicBezTo>
                  <a:cubicBezTo>
                    <a:pt x="434" y="14"/>
                    <a:pt x="459" y="24"/>
                    <a:pt x="485"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9" name="Freeform 50"/>
            <p:cNvSpPr>
              <a:spLocks noEditPoints="1"/>
            </p:cNvSpPr>
            <p:nvPr/>
          </p:nvSpPr>
          <p:spPr bwMode="auto">
            <a:xfrm>
              <a:off x="8525147" y="2329468"/>
              <a:ext cx="261310" cy="173260"/>
            </a:xfrm>
            <a:custGeom>
              <a:avLst/>
              <a:gdLst>
                <a:gd name="T0" fmla="*/ 805 w 857"/>
                <a:gd name="T1" fmla="*/ 91 h 569"/>
                <a:gd name="T2" fmla="*/ 857 w 857"/>
                <a:gd name="T3" fmla="*/ 72 h 569"/>
                <a:gd name="T4" fmla="*/ 857 w 857"/>
                <a:gd name="T5" fmla="*/ 0 h 569"/>
                <a:gd name="T6" fmla="*/ 584 w 857"/>
                <a:gd name="T7" fmla="*/ 0 h 569"/>
                <a:gd name="T8" fmla="*/ 584 w 857"/>
                <a:gd name="T9" fmla="*/ 72 h 569"/>
                <a:gd name="T10" fmla="*/ 637 w 857"/>
                <a:gd name="T11" fmla="*/ 91 h 569"/>
                <a:gd name="T12" fmla="*/ 650 w 857"/>
                <a:gd name="T13" fmla="*/ 176 h 569"/>
                <a:gd name="T14" fmla="*/ 650 w 857"/>
                <a:gd name="T15" fmla="*/ 394 h 569"/>
                <a:gd name="T16" fmla="*/ 637 w 857"/>
                <a:gd name="T17" fmla="*/ 478 h 569"/>
                <a:gd name="T18" fmla="*/ 591 w 857"/>
                <a:gd name="T19" fmla="*/ 497 h 569"/>
                <a:gd name="T20" fmla="*/ 556 w 857"/>
                <a:gd name="T21" fmla="*/ 485 h 569"/>
                <a:gd name="T22" fmla="*/ 516 w 857"/>
                <a:gd name="T23" fmla="*/ 447 h 569"/>
                <a:gd name="T24" fmla="*/ 407 w 857"/>
                <a:gd name="T25" fmla="*/ 306 h 569"/>
                <a:gd name="T26" fmla="*/ 501 w 857"/>
                <a:gd name="T27" fmla="*/ 251 h 569"/>
                <a:gd name="T28" fmla="*/ 532 w 857"/>
                <a:gd name="T29" fmla="*/ 155 h 569"/>
                <a:gd name="T30" fmla="*/ 477 w 857"/>
                <a:gd name="T31" fmla="*/ 39 h 569"/>
                <a:gd name="T32" fmla="*/ 310 w 857"/>
                <a:gd name="T33" fmla="*/ 0 h 569"/>
                <a:gd name="T34" fmla="*/ 0 w 857"/>
                <a:gd name="T35" fmla="*/ 0 h 569"/>
                <a:gd name="T36" fmla="*/ 0 w 857"/>
                <a:gd name="T37" fmla="*/ 72 h 569"/>
                <a:gd name="T38" fmla="*/ 52 w 857"/>
                <a:gd name="T39" fmla="*/ 91 h 569"/>
                <a:gd name="T40" fmla="*/ 65 w 857"/>
                <a:gd name="T41" fmla="*/ 176 h 569"/>
                <a:gd name="T42" fmla="*/ 65 w 857"/>
                <a:gd name="T43" fmla="*/ 394 h 569"/>
                <a:gd name="T44" fmla="*/ 52 w 857"/>
                <a:gd name="T45" fmla="*/ 479 h 569"/>
                <a:gd name="T46" fmla="*/ 0 w 857"/>
                <a:gd name="T47" fmla="*/ 498 h 569"/>
                <a:gd name="T48" fmla="*/ 0 w 857"/>
                <a:gd name="T49" fmla="*/ 569 h 569"/>
                <a:gd name="T50" fmla="*/ 273 w 857"/>
                <a:gd name="T51" fmla="*/ 569 h 569"/>
                <a:gd name="T52" fmla="*/ 273 w 857"/>
                <a:gd name="T53" fmla="*/ 498 h 569"/>
                <a:gd name="T54" fmla="*/ 220 w 857"/>
                <a:gd name="T55" fmla="*/ 479 h 569"/>
                <a:gd name="T56" fmla="*/ 206 w 857"/>
                <a:gd name="T57" fmla="*/ 394 h 569"/>
                <a:gd name="T58" fmla="*/ 206 w 857"/>
                <a:gd name="T59" fmla="*/ 323 h 569"/>
                <a:gd name="T60" fmla="*/ 261 w 857"/>
                <a:gd name="T61" fmla="*/ 323 h 569"/>
                <a:gd name="T62" fmla="*/ 433 w 857"/>
                <a:gd name="T63" fmla="*/ 569 h 569"/>
                <a:gd name="T64" fmla="*/ 584 w 857"/>
                <a:gd name="T65" fmla="*/ 569 h 569"/>
                <a:gd name="T66" fmla="*/ 605 w 857"/>
                <a:gd name="T67" fmla="*/ 569 h 569"/>
                <a:gd name="T68" fmla="*/ 857 w 857"/>
                <a:gd name="T69" fmla="*/ 569 h 569"/>
                <a:gd name="T70" fmla="*/ 857 w 857"/>
                <a:gd name="T71" fmla="*/ 498 h 569"/>
                <a:gd name="T72" fmla="*/ 805 w 857"/>
                <a:gd name="T73" fmla="*/ 478 h 569"/>
                <a:gd name="T74" fmla="*/ 791 w 857"/>
                <a:gd name="T75" fmla="*/ 394 h 569"/>
                <a:gd name="T76" fmla="*/ 791 w 857"/>
                <a:gd name="T77" fmla="*/ 176 h 569"/>
                <a:gd name="T78" fmla="*/ 805 w 857"/>
                <a:gd name="T79" fmla="*/ 91 h 569"/>
                <a:gd name="T80" fmla="*/ 351 w 857"/>
                <a:gd name="T81" fmla="*/ 225 h 569"/>
                <a:gd name="T82" fmla="*/ 237 w 857"/>
                <a:gd name="T83" fmla="*/ 248 h 569"/>
                <a:gd name="T84" fmla="*/ 218 w 857"/>
                <a:gd name="T85" fmla="*/ 247 h 569"/>
                <a:gd name="T86" fmla="*/ 206 w 857"/>
                <a:gd name="T87" fmla="*/ 247 h 569"/>
                <a:gd name="T88" fmla="*/ 206 w 857"/>
                <a:gd name="T89" fmla="*/ 142 h 569"/>
                <a:gd name="T90" fmla="*/ 220 w 857"/>
                <a:gd name="T91" fmla="*/ 85 h 569"/>
                <a:gd name="T92" fmla="*/ 271 w 857"/>
                <a:gd name="T93" fmla="*/ 72 h 569"/>
                <a:gd name="T94" fmla="*/ 357 w 857"/>
                <a:gd name="T95" fmla="*/ 95 h 569"/>
                <a:gd name="T96" fmla="*/ 389 w 857"/>
                <a:gd name="T97" fmla="*/ 158 h 569"/>
                <a:gd name="T98" fmla="*/ 351 w 857"/>
                <a:gd name="T99" fmla="*/ 22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57" h="569">
                  <a:moveTo>
                    <a:pt x="805" y="91"/>
                  </a:moveTo>
                  <a:cubicBezTo>
                    <a:pt x="814" y="79"/>
                    <a:pt x="832" y="72"/>
                    <a:pt x="857" y="72"/>
                  </a:cubicBezTo>
                  <a:cubicBezTo>
                    <a:pt x="857" y="0"/>
                    <a:pt x="857" y="0"/>
                    <a:pt x="857" y="0"/>
                  </a:cubicBezTo>
                  <a:cubicBezTo>
                    <a:pt x="584" y="0"/>
                    <a:pt x="584" y="0"/>
                    <a:pt x="584" y="0"/>
                  </a:cubicBezTo>
                  <a:cubicBezTo>
                    <a:pt x="584" y="72"/>
                    <a:pt x="584" y="72"/>
                    <a:pt x="584" y="72"/>
                  </a:cubicBezTo>
                  <a:cubicBezTo>
                    <a:pt x="610" y="73"/>
                    <a:pt x="627" y="79"/>
                    <a:pt x="637" y="91"/>
                  </a:cubicBezTo>
                  <a:cubicBezTo>
                    <a:pt x="645" y="103"/>
                    <a:pt x="650" y="131"/>
                    <a:pt x="650" y="176"/>
                  </a:cubicBezTo>
                  <a:cubicBezTo>
                    <a:pt x="650" y="394"/>
                    <a:pt x="650" y="394"/>
                    <a:pt x="650" y="394"/>
                  </a:cubicBezTo>
                  <a:cubicBezTo>
                    <a:pt x="650" y="438"/>
                    <a:pt x="645" y="466"/>
                    <a:pt x="637" y="478"/>
                  </a:cubicBezTo>
                  <a:cubicBezTo>
                    <a:pt x="628" y="489"/>
                    <a:pt x="613" y="495"/>
                    <a:pt x="591" y="497"/>
                  </a:cubicBezTo>
                  <a:cubicBezTo>
                    <a:pt x="578" y="495"/>
                    <a:pt x="566" y="491"/>
                    <a:pt x="556" y="485"/>
                  </a:cubicBezTo>
                  <a:cubicBezTo>
                    <a:pt x="543" y="478"/>
                    <a:pt x="529" y="465"/>
                    <a:pt x="516" y="447"/>
                  </a:cubicBezTo>
                  <a:cubicBezTo>
                    <a:pt x="407" y="306"/>
                    <a:pt x="407" y="306"/>
                    <a:pt x="407" y="306"/>
                  </a:cubicBezTo>
                  <a:cubicBezTo>
                    <a:pt x="449" y="294"/>
                    <a:pt x="481" y="275"/>
                    <a:pt x="501" y="251"/>
                  </a:cubicBezTo>
                  <a:cubicBezTo>
                    <a:pt x="522" y="226"/>
                    <a:pt x="532" y="194"/>
                    <a:pt x="532" y="155"/>
                  </a:cubicBezTo>
                  <a:cubicBezTo>
                    <a:pt x="532" y="103"/>
                    <a:pt x="514" y="65"/>
                    <a:pt x="477" y="39"/>
                  </a:cubicBezTo>
                  <a:cubicBezTo>
                    <a:pt x="440" y="13"/>
                    <a:pt x="384" y="0"/>
                    <a:pt x="310" y="0"/>
                  </a:cubicBezTo>
                  <a:cubicBezTo>
                    <a:pt x="0" y="0"/>
                    <a:pt x="0" y="0"/>
                    <a:pt x="0" y="0"/>
                  </a:cubicBezTo>
                  <a:cubicBezTo>
                    <a:pt x="0" y="72"/>
                    <a:pt x="0" y="72"/>
                    <a:pt x="0" y="72"/>
                  </a:cubicBezTo>
                  <a:cubicBezTo>
                    <a:pt x="26" y="72"/>
                    <a:pt x="43" y="79"/>
                    <a:pt x="52" y="91"/>
                  </a:cubicBezTo>
                  <a:cubicBezTo>
                    <a:pt x="61" y="102"/>
                    <a:pt x="65" y="131"/>
                    <a:pt x="65" y="176"/>
                  </a:cubicBezTo>
                  <a:cubicBezTo>
                    <a:pt x="65" y="394"/>
                    <a:pt x="65" y="394"/>
                    <a:pt x="65" y="394"/>
                  </a:cubicBezTo>
                  <a:cubicBezTo>
                    <a:pt x="65" y="439"/>
                    <a:pt x="61" y="467"/>
                    <a:pt x="52" y="479"/>
                  </a:cubicBezTo>
                  <a:cubicBezTo>
                    <a:pt x="43" y="490"/>
                    <a:pt x="26" y="497"/>
                    <a:pt x="0" y="498"/>
                  </a:cubicBezTo>
                  <a:cubicBezTo>
                    <a:pt x="0" y="569"/>
                    <a:pt x="0" y="569"/>
                    <a:pt x="0" y="569"/>
                  </a:cubicBezTo>
                  <a:cubicBezTo>
                    <a:pt x="273" y="569"/>
                    <a:pt x="273" y="569"/>
                    <a:pt x="273" y="569"/>
                  </a:cubicBezTo>
                  <a:cubicBezTo>
                    <a:pt x="273" y="498"/>
                    <a:pt x="273" y="498"/>
                    <a:pt x="273" y="498"/>
                  </a:cubicBezTo>
                  <a:cubicBezTo>
                    <a:pt x="246" y="497"/>
                    <a:pt x="229" y="490"/>
                    <a:pt x="220" y="479"/>
                  </a:cubicBezTo>
                  <a:cubicBezTo>
                    <a:pt x="211" y="467"/>
                    <a:pt x="206" y="439"/>
                    <a:pt x="206" y="394"/>
                  </a:cubicBezTo>
                  <a:cubicBezTo>
                    <a:pt x="206" y="323"/>
                    <a:pt x="206" y="323"/>
                    <a:pt x="206" y="323"/>
                  </a:cubicBezTo>
                  <a:cubicBezTo>
                    <a:pt x="261" y="323"/>
                    <a:pt x="261" y="323"/>
                    <a:pt x="261" y="323"/>
                  </a:cubicBezTo>
                  <a:cubicBezTo>
                    <a:pt x="433" y="569"/>
                    <a:pt x="433" y="569"/>
                    <a:pt x="433" y="569"/>
                  </a:cubicBezTo>
                  <a:cubicBezTo>
                    <a:pt x="584" y="569"/>
                    <a:pt x="584" y="569"/>
                    <a:pt x="584" y="569"/>
                  </a:cubicBezTo>
                  <a:cubicBezTo>
                    <a:pt x="605" y="569"/>
                    <a:pt x="605" y="569"/>
                    <a:pt x="605" y="569"/>
                  </a:cubicBezTo>
                  <a:cubicBezTo>
                    <a:pt x="857" y="569"/>
                    <a:pt x="857" y="569"/>
                    <a:pt x="857" y="569"/>
                  </a:cubicBezTo>
                  <a:cubicBezTo>
                    <a:pt x="857" y="498"/>
                    <a:pt x="857" y="498"/>
                    <a:pt x="857" y="498"/>
                  </a:cubicBezTo>
                  <a:cubicBezTo>
                    <a:pt x="832" y="497"/>
                    <a:pt x="814" y="490"/>
                    <a:pt x="805" y="478"/>
                  </a:cubicBezTo>
                  <a:cubicBezTo>
                    <a:pt x="796" y="466"/>
                    <a:pt x="791" y="438"/>
                    <a:pt x="791" y="394"/>
                  </a:cubicBezTo>
                  <a:cubicBezTo>
                    <a:pt x="791" y="176"/>
                    <a:pt x="791" y="176"/>
                    <a:pt x="791" y="176"/>
                  </a:cubicBezTo>
                  <a:cubicBezTo>
                    <a:pt x="791" y="131"/>
                    <a:pt x="796" y="103"/>
                    <a:pt x="805" y="91"/>
                  </a:cubicBezTo>
                  <a:close/>
                  <a:moveTo>
                    <a:pt x="351" y="225"/>
                  </a:moveTo>
                  <a:cubicBezTo>
                    <a:pt x="326" y="240"/>
                    <a:pt x="288" y="248"/>
                    <a:pt x="237" y="248"/>
                  </a:cubicBezTo>
                  <a:cubicBezTo>
                    <a:pt x="229" y="248"/>
                    <a:pt x="223" y="247"/>
                    <a:pt x="218" y="247"/>
                  </a:cubicBezTo>
                  <a:cubicBezTo>
                    <a:pt x="214" y="247"/>
                    <a:pt x="210" y="247"/>
                    <a:pt x="206" y="247"/>
                  </a:cubicBezTo>
                  <a:cubicBezTo>
                    <a:pt x="206" y="142"/>
                    <a:pt x="206" y="142"/>
                    <a:pt x="206" y="142"/>
                  </a:cubicBezTo>
                  <a:cubicBezTo>
                    <a:pt x="206" y="113"/>
                    <a:pt x="211" y="93"/>
                    <a:pt x="220" y="85"/>
                  </a:cubicBezTo>
                  <a:cubicBezTo>
                    <a:pt x="228" y="76"/>
                    <a:pt x="245" y="72"/>
                    <a:pt x="271" y="72"/>
                  </a:cubicBezTo>
                  <a:cubicBezTo>
                    <a:pt x="307" y="72"/>
                    <a:pt x="336" y="79"/>
                    <a:pt x="357" y="95"/>
                  </a:cubicBezTo>
                  <a:cubicBezTo>
                    <a:pt x="378" y="110"/>
                    <a:pt x="389" y="131"/>
                    <a:pt x="389" y="158"/>
                  </a:cubicBezTo>
                  <a:cubicBezTo>
                    <a:pt x="389" y="188"/>
                    <a:pt x="376" y="211"/>
                    <a:pt x="351" y="2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0" name="Freeform 51"/>
            <p:cNvSpPr>
              <a:spLocks noEditPoints="1"/>
            </p:cNvSpPr>
            <p:nvPr/>
          </p:nvSpPr>
          <p:spPr bwMode="auto">
            <a:xfrm>
              <a:off x="8794268" y="2329468"/>
              <a:ext cx="175390" cy="173260"/>
            </a:xfrm>
            <a:custGeom>
              <a:avLst/>
              <a:gdLst>
                <a:gd name="T0" fmla="*/ 201 w 576"/>
                <a:gd name="T1" fmla="*/ 142 h 569"/>
                <a:gd name="T2" fmla="*/ 213 w 576"/>
                <a:gd name="T3" fmla="*/ 83 h 569"/>
                <a:gd name="T4" fmla="*/ 260 w 576"/>
                <a:gd name="T5" fmla="*/ 71 h 569"/>
                <a:gd name="T6" fmla="*/ 383 w 576"/>
                <a:gd name="T7" fmla="*/ 127 h 569"/>
                <a:gd name="T8" fmla="*/ 429 w 576"/>
                <a:gd name="T9" fmla="*/ 285 h 569"/>
                <a:gd name="T10" fmla="*/ 383 w 576"/>
                <a:gd name="T11" fmla="*/ 442 h 569"/>
                <a:gd name="T12" fmla="*/ 260 w 576"/>
                <a:gd name="T13" fmla="*/ 499 h 569"/>
                <a:gd name="T14" fmla="*/ 213 w 576"/>
                <a:gd name="T15" fmla="*/ 487 h 569"/>
                <a:gd name="T16" fmla="*/ 201 w 576"/>
                <a:gd name="T17" fmla="*/ 428 h 569"/>
                <a:gd name="T18" fmla="*/ 201 w 576"/>
                <a:gd name="T19" fmla="*/ 142 h 569"/>
                <a:gd name="T20" fmla="*/ 0 w 576"/>
                <a:gd name="T21" fmla="*/ 71 h 569"/>
                <a:gd name="T22" fmla="*/ 49 w 576"/>
                <a:gd name="T23" fmla="*/ 88 h 569"/>
                <a:gd name="T24" fmla="*/ 61 w 576"/>
                <a:gd name="T25" fmla="*/ 176 h 569"/>
                <a:gd name="T26" fmla="*/ 61 w 576"/>
                <a:gd name="T27" fmla="*/ 394 h 569"/>
                <a:gd name="T28" fmla="*/ 49 w 576"/>
                <a:gd name="T29" fmla="*/ 481 h 569"/>
                <a:gd name="T30" fmla="*/ 0 w 576"/>
                <a:gd name="T31" fmla="*/ 499 h 569"/>
                <a:gd name="T32" fmla="*/ 0 w 576"/>
                <a:gd name="T33" fmla="*/ 569 h 569"/>
                <a:gd name="T34" fmla="*/ 265 w 576"/>
                <a:gd name="T35" fmla="*/ 569 h 569"/>
                <a:gd name="T36" fmla="*/ 496 w 576"/>
                <a:gd name="T37" fmla="*/ 496 h 569"/>
                <a:gd name="T38" fmla="*/ 576 w 576"/>
                <a:gd name="T39" fmla="*/ 285 h 569"/>
                <a:gd name="T40" fmla="*/ 496 w 576"/>
                <a:gd name="T41" fmla="*/ 73 h 569"/>
                <a:gd name="T42" fmla="*/ 265 w 576"/>
                <a:gd name="T43" fmla="*/ 0 h 569"/>
                <a:gd name="T44" fmla="*/ 0 w 576"/>
                <a:gd name="T45" fmla="*/ 0 h 569"/>
                <a:gd name="T46" fmla="*/ 0 w 576"/>
                <a:gd name="T47" fmla="*/ 7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6" h="569">
                  <a:moveTo>
                    <a:pt x="201" y="142"/>
                  </a:moveTo>
                  <a:cubicBezTo>
                    <a:pt x="201" y="110"/>
                    <a:pt x="206" y="90"/>
                    <a:pt x="213" y="83"/>
                  </a:cubicBezTo>
                  <a:cubicBezTo>
                    <a:pt x="221" y="74"/>
                    <a:pt x="237" y="71"/>
                    <a:pt x="260" y="71"/>
                  </a:cubicBezTo>
                  <a:cubicBezTo>
                    <a:pt x="312" y="71"/>
                    <a:pt x="354" y="90"/>
                    <a:pt x="383" y="127"/>
                  </a:cubicBezTo>
                  <a:cubicBezTo>
                    <a:pt x="414" y="165"/>
                    <a:pt x="429" y="218"/>
                    <a:pt x="429" y="285"/>
                  </a:cubicBezTo>
                  <a:cubicBezTo>
                    <a:pt x="429" y="351"/>
                    <a:pt x="414" y="404"/>
                    <a:pt x="383" y="442"/>
                  </a:cubicBezTo>
                  <a:cubicBezTo>
                    <a:pt x="354" y="480"/>
                    <a:pt x="312" y="499"/>
                    <a:pt x="260" y="499"/>
                  </a:cubicBezTo>
                  <a:cubicBezTo>
                    <a:pt x="237" y="499"/>
                    <a:pt x="221" y="495"/>
                    <a:pt x="213" y="487"/>
                  </a:cubicBezTo>
                  <a:cubicBezTo>
                    <a:pt x="206" y="479"/>
                    <a:pt x="201" y="460"/>
                    <a:pt x="201" y="428"/>
                  </a:cubicBezTo>
                  <a:lnTo>
                    <a:pt x="201" y="142"/>
                  </a:lnTo>
                  <a:close/>
                  <a:moveTo>
                    <a:pt x="0" y="71"/>
                  </a:moveTo>
                  <a:cubicBezTo>
                    <a:pt x="24" y="71"/>
                    <a:pt x="40" y="77"/>
                    <a:pt x="49" y="88"/>
                  </a:cubicBezTo>
                  <a:cubicBezTo>
                    <a:pt x="57" y="100"/>
                    <a:pt x="61" y="129"/>
                    <a:pt x="61" y="176"/>
                  </a:cubicBezTo>
                  <a:cubicBezTo>
                    <a:pt x="61" y="394"/>
                    <a:pt x="61" y="394"/>
                    <a:pt x="61" y="394"/>
                  </a:cubicBezTo>
                  <a:cubicBezTo>
                    <a:pt x="61" y="440"/>
                    <a:pt x="57" y="469"/>
                    <a:pt x="49" y="481"/>
                  </a:cubicBezTo>
                  <a:cubicBezTo>
                    <a:pt x="40" y="492"/>
                    <a:pt x="24" y="498"/>
                    <a:pt x="0" y="499"/>
                  </a:cubicBezTo>
                  <a:cubicBezTo>
                    <a:pt x="0" y="569"/>
                    <a:pt x="0" y="569"/>
                    <a:pt x="0" y="569"/>
                  </a:cubicBezTo>
                  <a:cubicBezTo>
                    <a:pt x="265" y="569"/>
                    <a:pt x="265" y="569"/>
                    <a:pt x="265" y="569"/>
                  </a:cubicBezTo>
                  <a:cubicBezTo>
                    <a:pt x="366" y="569"/>
                    <a:pt x="443" y="545"/>
                    <a:pt x="496" y="496"/>
                  </a:cubicBezTo>
                  <a:cubicBezTo>
                    <a:pt x="550" y="447"/>
                    <a:pt x="576" y="377"/>
                    <a:pt x="576" y="285"/>
                  </a:cubicBezTo>
                  <a:cubicBezTo>
                    <a:pt x="576" y="193"/>
                    <a:pt x="550" y="122"/>
                    <a:pt x="496" y="73"/>
                  </a:cubicBezTo>
                  <a:cubicBezTo>
                    <a:pt x="443" y="25"/>
                    <a:pt x="366" y="0"/>
                    <a:pt x="265" y="0"/>
                  </a:cubicBezTo>
                  <a:cubicBezTo>
                    <a:pt x="0" y="0"/>
                    <a:pt x="0" y="0"/>
                    <a:pt x="0" y="0"/>
                  </a:cubicBez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1" name="Freeform 52"/>
            <p:cNvSpPr>
              <a:spLocks noEditPoints="1"/>
            </p:cNvSpPr>
            <p:nvPr/>
          </p:nvSpPr>
          <p:spPr bwMode="auto">
            <a:xfrm>
              <a:off x="7442273" y="1884957"/>
              <a:ext cx="330897" cy="366402"/>
            </a:xfrm>
            <a:custGeom>
              <a:avLst/>
              <a:gdLst>
                <a:gd name="T0" fmla="*/ 620 w 1088"/>
                <a:gd name="T1" fmla="*/ 816 h 1205"/>
                <a:gd name="T2" fmla="*/ 620 w 1088"/>
                <a:gd name="T3" fmla="*/ 637 h 1205"/>
                <a:gd name="T4" fmla="*/ 708 w 1088"/>
                <a:gd name="T5" fmla="*/ 637 h 1205"/>
                <a:gd name="T6" fmla="*/ 636 w 1088"/>
                <a:gd name="T7" fmla="*/ 698 h 1205"/>
                <a:gd name="T8" fmla="*/ 718 w 1088"/>
                <a:gd name="T9" fmla="*/ 778 h 1205"/>
                <a:gd name="T10" fmla="*/ 745 w 1088"/>
                <a:gd name="T11" fmla="*/ 816 h 1205"/>
                <a:gd name="T12" fmla="*/ 620 w 1088"/>
                <a:gd name="T13" fmla="*/ 816 h 1205"/>
                <a:gd name="T14" fmla="*/ 176 w 1088"/>
                <a:gd name="T15" fmla="*/ 956 h 1205"/>
                <a:gd name="T16" fmla="*/ 288 w 1088"/>
                <a:gd name="T17" fmla="*/ 952 h 1205"/>
                <a:gd name="T18" fmla="*/ 790 w 1088"/>
                <a:gd name="T19" fmla="*/ 952 h 1205"/>
                <a:gd name="T20" fmla="*/ 909 w 1088"/>
                <a:gd name="T21" fmla="*/ 956 h 1205"/>
                <a:gd name="T22" fmla="*/ 909 w 1088"/>
                <a:gd name="T23" fmla="*/ 813 h 1205"/>
                <a:gd name="T24" fmla="*/ 812 w 1088"/>
                <a:gd name="T25" fmla="*/ 816 h 1205"/>
                <a:gd name="T26" fmla="*/ 873 w 1088"/>
                <a:gd name="T27" fmla="*/ 750 h 1205"/>
                <a:gd name="T28" fmla="*/ 841 w 1088"/>
                <a:gd name="T29" fmla="*/ 717 h 1205"/>
                <a:gd name="T30" fmla="*/ 796 w 1088"/>
                <a:gd name="T31" fmla="*/ 672 h 1205"/>
                <a:gd name="T32" fmla="*/ 766 w 1088"/>
                <a:gd name="T33" fmla="*/ 637 h 1205"/>
                <a:gd name="T34" fmla="*/ 862 w 1088"/>
                <a:gd name="T35" fmla="*/ 642 h 1205"/>
                <a:gd name="T36" fmla="*/ 862 w 1088"/>
                <a:gd name="T37" fmla="*/ 495 h 1205"/>
                <a:gd name="T38" fmla="*/ 780 w 1088"/>
                <a:gd name="T39" fmla="*/ 498 h 1205"/>
                <a:gd name="T40" fmla="*/ 620 w 1088"/>
                <a:gd name="T41" fmla="*/ 498 h 1205"/>
                <a:gd name="T42" fmla="*/ 620 w 1088"/>
                <a:gd name="T43" fmla="*/ 366 h 1205"/>
                <a:gd name="T44" fmla="*/ 788 w 1088"/>
                <a:gd name="T45" fmla="*/ 366 h 1205"/>
                <a:gd name="T46" fmla="*/ 900 w 1088"/>
                <a:gd name="T47" fmla="*/ 373 h 1205"/>
                <a:gd name="T48" fmla="*/ 900 w 1088"/>
                <a:gd name="T49" fmla="*/ 224 h 1205"/>
                <a:gd name="T50" fmla="*/ 780 w 1088"/>
                <a:gd name="T51" fmla="*/ 227 h 1205"/>
                <a:gd name="T52" fmla="*/ 303 w 1088"/>
                <a:gd name="T53" fmla="*/ 227 h 1205"/>
                <a:gd name="T54" fmla="*/ 193 w 1088"/>
                <a:gd name="T55" fmla="*/ 224 h 1205"/>
                <a:gd name="T56" fmla="*/ 193 w 1088"/>
                <a:gd name="T57" fmla="*/ 371 h 1205"/>
                <a:gd name="T58" fmla="*/ 303 w 1088"/>
                <a:gd name="T59" fmla="*/ 366 h 1205"/>
                <a:gd name="T60" fmla="*/ 468 w 1088"/>
                <a:gd name="T61" fmla="*/ 366 h 1205"/>
                <a:gd name="T62" fmla="*/ 468 w 1088"/>
                <a:gd name="T63" fmla="*/ 498 h 1205"/>
                <a:gd name="T64" fmla="*/ 336 w 1088"/>
                <a:gd name="T65" fmla="*/ 498 h 1205"/>
                <a:gd name="T66" fmla="*/ 226 w 1088"/>
                <a:gd name="T67" fmla="*/ 495 h 1205"/>
                <a:gd name="T68" fmla="*/ 226 w 1088"/>
                <a:gd name="T69" fmla="*/ 640 h 1205"/>
                <a:gd name="T70" fmla="*/ 336 w 1088"/>
                <a:gd name="T71" fmla="*/ 637 h 1205"/>
                <a:gd name="T72" fmla="*/ 468 w 1088"/>
                <a:gd name="T73" fmla="*/ 637 h 1205"/>
                <a:gd name="T74" fmla="*/ 468 w 1088"/>
                <a:gd name="T75" fmla="*/ 816 h 1205"/>
                <a:gd name="T76" fmla="*/ 290 w 1088"/>
                <a:gd name="T77" fmla="*/ 816 h 1205"/>
                <a:gd name="T78" fmla="*/ 176 w 1088"/>
                <a:gd name="T79" fmla="*/ 813 h 1205"/>
                <a:gd name="T80" fmla="*/ 176 w 1088"/>
                <a:gd name="T81" fmla="*/ 956 h 1205"/>
                <a:gd name="T82" fmla="*/ 4 w 1088"/>
                <a:gd name="T83" fmla="*/ 144 h 1205"/>
                <a:gd name="T84" fmla="*/ 4 w 1088"/>
                <a:gd name="T85" fmla="*/ 1040 h 1205"/>
                <a:gd name="T86" fmla="*/ 0 w 1088"/>
                <a:gd name="T87" fmla="*/ 1196 h 1205"/>
                <a:gd name="T88" fmla="*/ 154 w 1088"/>
                <a:gd name="T89" fmla="*/ 1196 h 1205"/>
                <a:gd name="T90" fmla="*/ 154 w 1088"/>
                <a:gd name="T91" fmla="*/ 1177 h 1205"/>
                <a:gd name="T92" fmla="*/ 930 w 1088"/>
                <a:gd name="T93" fmla="*/ 1177 h 1205"/>
                <a:gd name="T94" fmla="*/ 930 w 1088"/>
                <a:gd name="T95" fmla="*/ 1205 h 1205"/>
                <a:gd name="T96" fmla="*/ 1088 w 1088"/>
                <a:gd name="T97" fmla="*/ 1205 h 1205"/>
                <a:gd name="T98" fmla="*/ 1084 w 1088"/>
                <a:gd name="T99" fmla="*/ 1050 h 1205"/>
                <a:gd name="T100" fmla="*/ 1084 w 1088"/>
                <a:gd name="T101" fmla="*/ 144 h 1205"/>
                <a:gd name="T102" fmla="*/ 1088 w 1088"/>
                <a:gd name="T103" fmla="*/ 0 h 1205"/>
                <a:gd name="T104" fmla="*/ 962 w 1088"/>
                <a:gd name="T105" fmla="*/ 5 h 1205"/>
                <a:gd name="T106" fmla="*/ 128 w 1088"/>
                <a:gd name="T107" fmla="*/ 5 h 1205"/>
                <a:gd name="T108" fmla="*/ 0 w 1088"/>
                <a:gd name="T109" fmla="*/ 0 h 1205"/>
                <a:gd name="T110" fmla="*/ 4 w 1088"/>
                <a:gd name="T111" fmla="*/ 144 h 1205"/>
                <a:gd name="T112" fmla="*/ 154 w 1088"/>
                <a:gd name="T113" fmla="*/ 150 h 1205"/>
                <a:gd name="T114" fmla="*/ 930 w 1088"/>
                <a:gd name="T115" fmla="*/ 150 h 1205"/>
                <a:gd name="T116" fmla="*/ 930 w 1088"/>
                <a:gd name="T117" fmla="*/ 1034 h 1205"/>
                <a:gd name="T118" fmla="*/ 154 w 1088"/>
                <a:gd name="T119" fmla="*/ 1034 h 1205"/>
                <a:gd name="T120" fmla="*/ 154 w 1088"/>
                <a:gd name="T121" fmla="*/ 150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88" h="1205">
                  <a:moveTo>
                    <a:pt x="620" y="816"/>
                  </a:moveTo>
                  <a:cubicBezTo>
                    <a:pt x="620" y="637"/>
                    <a:pt x="620" y="637"/>
                    <a:pt x="620" y="637"/>
                  </a:cubicBezTo>
                  <a:cubicBezTo>
                    <a:pt x="708" y="637"/>
                    <a:pt x="708" y="637"/>
                    <a:pt x="708" y="637"/>
                  </a:cubicBezTo>
                  <a:cubicBezTo>
                    <a:pt x="684" y="662"/>
                    <a:pt x="660" y="683"/>
                    <a:pt x="636" y="698"/>
                  </a:cubicBezTo>
                  <a:cubicBezTo>
                    <a:pt x="681" y="737"/>
                    <a:pt x="708" y="764"/>
                    <a:pt x="718" y="778"/>
                  </a:cubicBezTo>
                  <a:cubicBezTo>
                    <a:pt x="729" y="792"/>
                    <a:pt x="737" y="805"/>
                    <a:pt x="745" y="816"/>
                  </a:cubicBezTo>
                  <a:lnTo>
                    <a:pt x="620" y="816"/>
                  </a:lnTo>
                  <a:close/>
                  <a:moveTo>
                    <a:pt x="176" y="956"/>
                  </a:moveTo>
                  <a:cubicBezTo>
                    <a:pt x="288" y="952"/>
                    <a:pt x="288" y="952"/>
                    <a:pt x="288" y="952"/>
                  </a:cubicBezTo>
                  <a:cubicBezTo>
                    <a:pt x="790" y="952"/>
                    <a:pt x="790" y="952"/>
                    <a:pt x="790" y="952"/>
                  </a:cubicBezTo>
                  <a:cubicBezTo>
                    <a:pt x="909" y="956"/>
                    <a:pt x="909" y="956"/>
                    <a:pt x="909" y="956"/>
                  </a:cubicBezTo>
                  <a:cubicBezTo>
                    <a:pt x="909" y="813"/>
                    <a:pt x="909" y="813"/>
                    <a:pt x="909" y="813"/>
                  </a:cubicBezTo>
                  <a:cubicBezTo>
                    <a:pt x="812" y="816"/>
                    <a:pt x="812" y="816"/>
                    <a:pt x="812" y="816"/>
                  </a:cubicBezTo>
                  <a:cubicBezTo>
                    <a:pt x="834" y="792"/>
                    <a:pt x="854" y="770"/>
                    <a:pt x="873" y="750"/>
                  </a:cubicBezTo>
                  <a:cubicBezTo>
                    <a:pt x="841" y="717"/>
                    <a:pt x="841" y="717"/>
                    <a:pt x="841" y="717"/>
                  </a:cubicBezTo>
                  <a:cubicBezTo>
                    <a:pt x="796" y="672"/>
                    <a:pt x="796" y="672"/>
                    <a:pt x="796" y="672"/>
                  </a:cubicBezTo>
                  <a:cubicBezTo>
                    <a:pt x="789" y="665"/>
                    <a:pt x="779" y="653"/>
                    <a:pt x="766" y="637"/>
                  </a:cubicBezTo>
                  <a:cubicBezTo>
                    <a:pt x="862" y="642"/>
                    <a:pt x="862" y="642"/>
                    <a:pt x="862" y="642"/>
                  </a:cubicBezTo>
                  <a:cubicBezTo>
                    <a:pt x="862" y="495"/>
                    <a:pt x="862" y="495"/>
                    <a:pt x="862" y="495"/>
                  </a:cubicBezTo>
                  <a:cubicBezTo>
                    <a:pt x="780" y="498"/>
                    <a:pt x="780" y="498"/>
                    <a:pt x="780" y="498"/>
                  </a:cubicBezTo>
                  <a:cubicBezTo>
                    <a:pt x="620" y="498"/>
                    <a:pt x="620" y="498"/>
                    <a:pt x="620" y="498"/>
                  </a:cubicBezTo>
                  <a:cubicBezTo>
                    <a:pt x="620" y="366"/>
                    <a:pt x="620" y="366"/>
                    <a:pt x="620" y="366"/>
                  </a:cubicBezTo>
                  <a:cubicBezTo>
                    <a:pt x="788" y="366"/>
                    <a:pt x="788" y="366"/>
                    <a:pt x="788" y="366"/>
                  </a:cubicBezTo>
                  <a:cubicBezTo>
                    <a:pt x="900" y="373"/>
                    <a:pt x="900" y="373"/>
                    <a:pt x="900" y="373"/>
                  </a:cubicBezTo>
                  <a:cubicBezTo>
                    <a:pt x="900" y="224"/>
                    <a:pt x="900" y="224"/>
                    <a:pt x="900" y="224"/>
                  </a:cubicBezTo>
                  <a:cubicBezTo>
                    <a:pt x="780" y="227"/>
                    <a:pt x="780" y="227"/>
                    <a:pt x="780" y="227"/>
                  </a:cubicBezTo>
                  <a:cubicBezTo>
                    <a:pt x="303" y="227"/>
                    <a:pt x="303" y="227"/>
                    <a:pt x="303" y="227"/>
                  </a:cubicBezTo>
                  <a:cubicBezTo>
                    <a:pt x="193" y="224"/>
                    <a:pt x="193" y="224"/>
                    <a:pt x="193" y="224"/>
                  </a:cubicBezTo>
                  <a:cubicBezTo>
                    <a:pt x="193" y="371"/>
                    <a:pt x="193" y="371"/>
                    <a:pt x="193" y="371"/>
                  </a:cubicBezTo>
                  <a:cubicBezTo>
                    <a:pt x="303" y="366"/>
                    <a:pt x="303" y="366"/>
                    <a:pt x="303" y="366"/>
                  </a:cubicBezTo>
                  <a:cubicBezTo>
                    <a:pt x="468" y="366"/>
                    <a:pt x="468" y="366"/>
                    <a:pt x="468" y="366"/>
                  </a:cubicBezTo>
                  <a:cubicBezTo>
                    <a:pt x="468" y="498"/>
                    <a:pt x="468" y="498"/>
                    <a:pt x="468" y="498"/>
                  </a:cubicBezTo>
                  <a:cubicBezTo>
                    <a:pt x="336" y="498"/>
                    <a:pt x="336" y="498"/>
                    <a:pt x="336" y="498"/>
                  </a:cubicBezTo>
                  <a:cubicBezTo>
                    <a:pt x="226" y="495"/>
                    <a:pt x="226" y="495"/>
                    <a:pt x="226" y="495"/>
                  </a:cubicBezTo>
                  <a:cubicBezTo>
                    <a:pt x="226" y="640"/>
                    <a:pt x="226" y="640"/>
                    <a:pt x="226" y="640"/>
                  </a:cubicBezTo>
                  <a:cubicBezTo>
                    <a:pt x="336" y="637"/>
                    <a:pt x="336" y="637"/>
                    <a:pt x="336" y="637"/>
                  </a:cubicBezTo>
                  <a:cubicBezTo>
                    <a:pt x="468" y="637"/>
                    <a:pt x="468" y="637"/>
                    <a:pt x="468" y="637"/>
                  </a:cubicBezTo>
                  <a:cubicBezTo>
                    <a:pt x="468" y="816"/>
                    <a:pt x="468" y="816"/>
                    <a:pt x="468" y="816"/>
                  </a:cubicBezTo>
                  <a:cubicBezTo>
                    <a:pt x="290" y="816"/>
                    <a:pt x="290" y="816"/>
                    <a:pt x="290" y="816"/>
                  </a:cubicBezTo>
                  <a:cubicBezTo>
                    <a:pt x="176" y="813"/>
                    <a:pt x="176" y="813"/>
                    <a:pt x="176" y="813"/>
                  </a:cubicBezTo>
                  <a:lnTo>
                    <a:pt x="176" y="956"/>
                  </a:lnTo>
                  <a:close/>
                  <a:moveTo>
                    <a:pt x="4" y="144"/>
                  </a:moveTo>
                  <a:cubicBezTo>
                    <a:pt x="4" y="1040"/>
                    <a:pt x="4" y="1040"/>
                    <a:pt x="4" y="1040"/>
                  </a:cubicBezTo>
                  <a:cubicBezTo>
                    <a:pt x="0" y="1196"/>
                    <a:pt x="0" y="1196"/>
                    <a:pt x="0" y="1196"/>
                  </a:cubicBezTo>
                  <a:cubicBezTo>
                    <a:pt x="154" y="1196"/>
                    <a:pt x="154" y="1196"/>
                    <a:pt x="154" y="1196"/>
                  </a:cubicBezTo>
                  <a:cubicBezTo>
                    <a:pt x="154" y="1177"/>
                    <a:pt x="154" y="1177"/>
                    <a:pt x="154" y="1177"/>
                  </a:cubicBezTo>
                  <a:cubicBezTo>
                    <a:pt x="930" y="1177"/>
                    <a:pt x="930" y="1177"/>
                    <a:pt x="930" y="1177"/>
                  </a:cubicBezTo>
                  <a:cubicBezTo>
                    <a:pt x="930" y="1205"/>
                    <a:pt x="930" y="1205"/>
                    <a:pt x="930" y="1205"/>
                  </a:cubicBezTo>
                  <a:cubicBezTo>
                    <a:pt x="1088" y="1205"/>
                    <a:pt x="1088" y="1205"/>
                    <a:pt x="1088" y="1205"/>
                  </a:cubicBezTo>
                  <a:cubicBezTo>
                    <a:pt x="1084" y="1050"/>
                    <a:pt x="1084" y="1050"/>
                    <a:pt x="1084" y="1050"/>
                  </a:cubicBezTo>
                  <a:cubicBezTo>
                    <a:pt x="1084" y="144"/>
                    <a:pt x="1084" y="144"/>
                    <a:pt x="1084" y="144"/>
                  </a:cubicBezTo>
                  <a:cubicBezTo>
                    <a:pt x="1088" y="0"/>
                    <a:pt x="1088" y="0"/>
                    <a:pt x="1088" y="0"/>
                  </a:cubicBezTo>
                  <a:cubicBezTo>
                    <a:pt x="962" y="5"/>
                    <a:pt x="962" y="5"/>
                    <a:pt x="962" y="5"/>
                  </a:cubicBezTo>
                  <a:cubicBezTo>
                    <a:pt x="128" y="5"/>
                    <a:pt x="128" y="5"/>
                    <a:pt x="128" y="5"/>
                  </a:cubicBezTo>
                  <a:cubicBezTo>
                    <a:pt x="0" y="0"/>
                    <a:pt x="0" y="0"/>
                    <a:pt x="0" y="0"/>
                  </a:cubicBezTo>
                  <a:lnTo>
                    <a:pt x="4" y="144"/>
                  </a:lnTo>
                  <a:close/>
                  <a:moveTo>
                    <a:pt x="154" y="150"/>
                  </a:moveTo>
                  <a:cubicBezTo>
                    <a:pt x="930" y="150"/>
                    <a:pt x="930" y="150"/>
                    <a:pt x="930" y="150"/>
                  </a:cubicBezTo>
                  <a:cubicBezTo>
                    <a:pt x="930" y="1034"/>
                    <a:pt x="930" y="1034"/>
                    <a:pt x="930" y="1034"/>
                  </a:cubicBezTo>
                  <a:cubicBezTo>
                    <a:pt x="154" y="1034"/>
                    <a:pt x="154" y="1034"/>
                    <a:pt x="154" y="1034"/>
                  </a:cubicBezTo>
                  <a:lnTo>
                    <a:pt x="154"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2" name="Freeform 53"/>
            <p:cNvSpPr>
              <a:spLocks noEditPoints="1"/>
            </p:cNvSpPr>
            <p:nvPr/>
          </p:nvSpPr>
          <p:spPr bwMode="auto">
            <a:xfrm>
              <a:off x="7820747" y="1863654"/>
              <a:ext cx="375632" cy="396936"/>
            </a:xfrm>
            <a:custGeom>
              <a:avLst/>
              <a:gdLst>
                <a:gd name="T0" fmla="*/ 578 w 1233"/>
                <a:gd name="T1" fmla="*/ 836 h 1304"/>
                <a:gd name="T2" fmla="*/ 376 w 1233"/>
                <a:gd name="T3" fmla="*/ 920 h 1304"/>
                <a:gd name="T4" fmla="*/ 104 w 1233"/>
                <a:gd name="T5" fmla="*/ 966 h 1304"/>
                <a:gd name="T6" fmla="*/ 185 w 1233"/>
                <a:gd name="T7" fmla="*/ 847 h 1304"/>
                <a:gd name="T8" fmla="*/ 482 w 1233"/>
                <a:gd name="T9" fmla="*/ 700 h 1304"/>
                <a:gd name="T10" fmla="*/ 323 w 1233"/>
                <a:gd name="T11" fmla="*/ 740 h 1304"/>
                <a:gd name="T12" fmla="*/ 140 w 1233"/>
                <a:gd name="T13" fmla="*/ 735 h 1304"/>
                <a:gd name="T14" fmla="*/ 251 w 1233"/>
                <a:gd name="T15" fmla="*/ 616 h 1304"/>
                <a:gd name="T16" fmla="*/ 333 w 1233"/>
                <a:gd name="T17" fmla="*/ 513 h 1304"/>
                <a:gd name="T18" fmla="*/ 223 w 1233"/>
                <a:gd name="T19" fmla="*/ 372 h 1304"/>
                <a:gd name="T20" fmla="*/ 866 w 1233"/>
                <a:gd name="T21" fmla="*/ 375 h 1304"/>
                <a:gd name="T22" fmla="*/ 989 w 1233"/>
                <a:gd name="T23" fmla="*/ 516 h 1304"/>
                <a:gd name="T24" fmla="*/ 678 w 1233"/>
                <a:gd name="T25" fmla="*/ 513 h 1304"/>
                <a:gd name="T26" fmla="*/ 597 w 1233"/>
                <a:gd name="T27" fmla="*/ 632 h 1304"/>
                <a:gd name="T28" fmla="*/ 693 w 1233"/>
                <a:gd name="T29" fmla="*/ 731 h 1304"/>
                <a:gd name="T30" fmla="*/ 930 w 1233"/>
                <a:gd name="T31" fmla="*/ 537 h 1304"/>
                <a:gd name="T32" fmla="*/ 1061 w 1233"/>
                <a:gd name="T33" fmla="*/ 653 h 1304"/>
                <a:gd name="T34" fmla="*/ 946 w 1233"/>
                <a:gd name="T35" fmla="*/ 880 h 1304"/>
                <a:gd name="T36" fmla="*/ 1233 w 1233"/>
                <a:gd name="T37" fmla="*/ 1144 h 1304"/>
                <a:gd name="T38" fmla="*/ 1126 w 1233"/>
                <a:gd name="T39" fmla="*/ 1292 h 1304"/>
                <a:gd name="T40" fmla="*/ 851 w 1233"/>
                <a:gd name="T41" fmla="*/ 1013 h 1304"/>
                <a:gd name="T42" fmla="*/ 737 w 1233"/>
                <a:gd name="T43" fmla="*/ 864 h 1304"/>
                <a:gd name="T44" fmla="*/ 747 w 1233"/>
                <a:gd name="T45" fmla="*/ 1038 h 1304"/>
                <a:gd name="T46" fmla="*/ 687 w 1233"/>
                <a:gd name="T47" fmla="*/ 1261 h 1304"/>
                <a:gd name="T48" fmla="*/ 467 w 1233"/>
                <a:gd name="T49" fmla="*/ 1195 h 1304"/>
                <a:gd name="T50" fmla="*/ 566 w 1233"/>
                <a:gd name="T51" fmla="*/ 1135 h 1304"/>
                <a:gd name="T52" fmla="*/ 600 w 1233"/>
                <a:gd name="T53" fmla="*/ 1012 h 1304"/>
                <a:gd name="T54" fmla="*/ 429 w 1233"/>
                <a:gd name="T55" fmla="*/ 1103 h 1304"/>
                <a:gd name="T56" fmla="*/ 84 w 1233"/>
                <a:gd name="T57" fmla="*/ 1253 h 1304"/>
                <a:gd name="T58" fmla="*/ 0 w 1233"/>
                <a:gd name="T59" fmla="*/ 1106 h 1304"/>
                <a:gd name="T60" fmla="*/ 31 w 1233"/>
                <a:gd name="T61" fmla="*/ 454 h 1304"/>
                <a:gd name="T62" fmla="*/ 33 w 1233"/>
                <a:gd name="T63" fmla="*/ 235 h 1304"/>
                <a:gd name="T64" fmla="*/ 174 w 1233"/>
                <a:gd name="T65" fmla="*/ 143 h 1304"/>
                <a:gd name="T66" fmla="*/ 448 w 1233"/>
                <a:gd name="T67" fmla="*/ 76 h 1304"/>
                <a:gd name="T68" fmla="*/ 586 w 1233"/>
                <a:gd name="T69" fmla="*/ 0 h 1304"/>
                <a:gd name="T70" fmla="*/ 677 w 1233"/>
                <a:gd name="T71" fmla="*/ 143 h 1304"/>
                <a:gd name="T72" fmla="*/ 1177 w 1233"/>
                <a:gd name="T73" fmla="*/ 138 h 1304"/>
                <a:gd name="T74" fmla="*/ 1174 w 1233"/>
                <a:gd name="T75" fmla="*/ 383 h 1304"/>
                <a:gd name="T76" fmla="*/ 1015 w 1233"/>
                <a:gd name="T77" fmla="*/ 459 h 1304"/>
                <a:gd name="T78" fmla="*/ 1018 w 1233"/>
                <a:gd name="T79" fmla="*/ 287 h 1304"/>
                <a:gd name="T80" fmla="*/ 190 w 1233"/>
                <a:gd name="T81" fmla="*/ 382 h 1304"/>
                <a:gd name="T82" fmla="*/ 31 w 1233"/>
                <a:gd name="T83" fmla="*/ 454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3" h="1304">
                  <a:moveTo>
                    <a:pt x="357" y="980"/>
                  </a:moveTo>
                  <a:cubicBezTo>
                    <a:pt x="453" y="926"/>
                    <a:pt x="526" y="878"/>
                    <a:pt x="578" y="836"/>
                  </a:cubicBezTo>
                  <a:cubicBezTo>
                    <a:pt x="575" y="826"/>
                    <a:pt x="571" y="816"/>
                    <a:pt x="566" y="807"/>
                  </a:cubicBezTo>
                  <a:cubicBezTo>
                    <a:pt x="496" y="851"/>
                    <a:pt x="432" y="889"/>
                    <a:pt x="376" y="920"/>
                  </a:cubicBezTo>
                  <a:cubicBezTo>
                    <a:pt x="320" y="951"/>
                    <a:pt x="238" y="984"/>
                    <a:pt x="129" y="1020"/>
                  </a:cubicBezTo>
                  <a:cubicBezTo>
                    <a:pt x="121" y="999"/>
                    <a:pt x="112" y="981"/>
                    <a:pt x="104" y="966"/>
                  </a:cubicBezTo>
                  <a:cubicBezTo>
                    <a:pt x="96" y="949"/>
                    <a:pt x="79" y="920"/>
                    <a:pt x="52" y="878"/>
                  </a:cubicBezTo>
                  <a:cubicBezTo>
                    <a:pt x="103" y="869"/>
                    <a:pt x="148" y="859"/>
                    <a:pt x="185" y="847"/>
                  </a:cubicBezTo>
                  <a:cubicBezTo>
                    <a:pt x="223" y="836"/>
                    <a:pt x="269" y="817"/>
                    <a:pt x="324" y="791"/>
                  </a:cubicBezTo>
                  <a:cubicBezTo>
                    <a:pt x="379" y="765"/>
                    <a:pt x="432" y="735"/>
                    <a:pt x="482" y="700"/>
                  </a:cubicBezTo>
                  <a:cubicBezTo>
                    <a:pt x="468" y="687"/>
                    <a:pt x="468" y="687"/>
                    <a:pt x="468" y="687"/>
                  </a:cubicBezTo>
                  <a:cubicBezTo>
                    <a:pt x="405" y="712"/>
                    <a:pt x="357" y="730"/>
                    <a:pt x="323" y="740"/>
                  </a:cubicBezTo>
                  <a:cubicBezTo>
                    <a:pt x="290" y="750"/>
                    <a:pt x="236" y="765"/>
                    <a:pt x="162" y="786"/>
                  </a:cubicBezTo>
                  <a:cubicBezTo>
                    <a:pt x="154" y="768"/>
                    <a:pt x="147" y="751"/>
                    <a:pt x="140" y="735"/>
                  </a:cubicBezTo>
                  <a:cubicBezTo>
                    <a:pt x="134" y="721"/>
                    <a:pt x="115" y="689"/>
                    <a:pt x="84" y="640"/>
                  </a:cubicBezTo>
                  <a:cubicBezTo>
                    <a:pt x="124" y="636"/>
                    <a:pt x="181" y="628"/>
                    <a:pt x="251" y="616"/>
                  </a:cubicBezTo>
                  <a:cubicBezTo>
                    <a:pt x="322" y="605"/>
                    <a:pt x="412" y="570"/>
                    <a:pt x="521" y="513"/>
                  </a:cubicBezTo>
                  <a:cubicBezTo>
                    <a:pt x="333" y="513"/>
                    <a:pt x="333" y="513"/>
                    <a:pt x="333" y="513"/>
                  </a:cubicBezTo>
                  <a:cubicBezTo>
                    <a:pt x="223" y="516"/>
                    <a:pt x="223" y="516"/>
                    <a:pt x="223" y="516"/>
                  </a:cubicBezTo>
                  <a:cubicBezTo>
                    <a:pt x="223" y="372"/>
                    <a:pt x="223" y="372"/>
                    <a:pt x="223" y="372"/>
                  </a:cubicBezTo>
                  <a:cubicBezTo>
                    <a:pt x="333" y="375"/>
                    <a:pt x="333" y="375"/>
                    <a:pt x="333" y="375"/>
                  </a:cubicBezTo>
                  <a:cubicBezTo>
                    <a:pt x="866" y="375"/>
                    <a:pt x="866" y="375"/>
                    <a:pt x="866" y="375"/>
                  </a:cubicBezTo>
                  <a:cubicBezTo>
                    <a:pt x="989" y="372"/>
                    <a:pt x="989" y="372"/>
                    <a:pt x="989" y="372"/>
                  </a:cubicBezTo>
                  <a:cubicBezTo>
                    <a:pt x="989" y="516"/>
                    <a:pt x="989" y="516"/>
                    <a:pt x="989" y="516"/>
                  </a:cubicBezTo>
                  <a:cubicBezTo>
                    <a:pt x="866" y="513"/>
                    <a:pt x="866" y="513"/>
                    <a:pt x="866" y="513"/>
                  </a:cubicBezTo>
                  <a:cubicBezTo>
                    <a:pt x="678" y="513"/>
                    <a:pt x="678" y="513"/>
                    <a:pt x="678" y="513"/>
                  </a:cubicBezTo>
                  <a:cubicBezTo>
                    <a:pt x="694" y="526"/>
                    <a:pt x="711" y="540"/>
                    <a:pt x="730" y="553"/>
                  </a:cubicBezTo>
                  <a:cubicBezTo>
                    <a:pt x="684" y="581"/>
                    <a:pt x="640" y="607"/>
                    <a:pt x="597" y="632"/>
                  </a:cubicBezTo>
                  <a:cubicBezTo>
                    <a:pt x="637" y="662"/>
                    <a:pt x="660" y="683"/>
                    <a:pt x="668" y="695"/>
                  </a:cubicBezTo>
                  <a:cubicBezTo>
                    <a:pt x="693" y="731"/>
                    <a:pt x="693" y="731"/>
                    <a:pt x="693" y="731"/>
                  </a:cubicBezTo>
                  <a:cubicBezTo>
                    <a:pt x="792" y="660"/>
                    <a:pt x="850" y="616"/>
                    <a:pt x="867" y="599"/>
                  </a:cubicBezTo>
                  <a:cubicBezTo>
                    <a:pt x="930" y="537"/>
                    <a:pt x="930" y="537"/>
                    <a:pt x="930" y="537"/>
                  </a:cubicBezTo>
                  <a:cubicBezTo>
                    <a:pt x="943" y="553"/>
                    <a:pt x="955" y="566"/>
                    <a:pt x="966" y="578"/>
                  </a:cubicBezTo>
                  <a:cubicBezTo>
                    <a:pt x="977" y="589"/>
                    <a:pt x="1009" y="614"/>
                    <a:pt x="1061" y="653"/>
                  </a:cubicBezTo>
                  <a:cubicBezTo>
                    <a:pt x="1002" y="693"/>
                    <a:pt x="950" y="730"/>
                    <a:pt x="906" y="760"/>
                  </a:cubicBezTo>
                  <a:cubicBezTo>
                    <a:pt x="913" y="787"/>
                    <a:pt x="927" y="827"/>
                    <a:pt x="946" y="880"/>
                  </a:cubicBezTo>
                  <a:cubicBezTo>
                    <a:pt x="966" y="932"/>
                    <a:pt x="1002" y="983"/>
                    <a:pt x="1057" y="1031"/>
                  </a:cubicBezTo>
                  <a:cubicBezTo>
                    <a:pt x="1111" y="1079"/>
                    <a:pt x="1170" y="1117"/>
                    <a:pt x="1233" y="1144"/>
                  </a:cubicBezTo>
                  <a:cubicBezTo>
                    <a:pt x="1212" y="1169"/>
                    <a:pt x="1195" y="1189"/>
                    <a:pt x="1182" y="1205"/>
                  </a:cubicBezTo>
                  <a:cubicBezTo>
                    <a:pt x="1169" y="1222"/>
                    <a:pt x="1151" y="1251"/>
                    <a:pt x="1126" y="1292"/>
                  </a:cubicBezTo>
                  <a:cubicBezTo>
                    <a:pt x="1043" y="1239"/>
                    <a:pt x="982" y="1191"/>
                    <a:pt x="944" y="1147"/>
                  </a:cubicBezTo>
                  <a:cubicBezTo>
                    <a:pt x="905" y="1104"/>
                    <a:pt x="874" y="1059"/>
                    <a:pt x="851" y="1013"/>
                  </a:cubicBezTo>
                  <a:cubicBezTo>
                    <a:pt x="827" y="966"/>
                    <a:pt x="804" y="908"/>
                    <a:pt x="784" y="837"/>
                  </a:cubicBezTo>
                  <a:cubicBezTo>
                    <a:pt x="737" y="864"/>
                    <a:pt x="737" y="864"/>
                    <a:pt x="737" y="864"/>
                  </a:cubicBezTo>
                  <a:cubicBezTo>
                    <a:pt x="740" y="887"/>
                    <a:pt x="742" y="909"/>
                    <a:pt x="744" y="928"/>
                  </a:cubicBezTo>
                  <a:cubicBezTo>
                    <a:pt x="746" y="947"/>
                    <a:pt x="747" y="984"/>
                    <a:pt x="747" y="1038"/>
                  </a:cubicBezTo>
                  <a:cubicBezTo>
                    <a:pt x="747" y="1091"/>
                    <a:pt x="744" y="1135"/>
                    <a:pt x="737" y="1169"/>
                  </a:cubicBezTo>
                  <a:cubicBezTo>
                    <a:pt x="731" y="1203"/>
                    <a:pt x="714" y="1234"/>
                    <a:pt x="687" y="1261"/>
                  </a:cubicBezTo>
                  <a:cubicBezTo>
                    <a:pt x="660" y="1289"/>
                    <a:pt x="596" y="1303"/>
                    <a:pt x="495" y="1304"/>
                  </a:cubicBezTo>
                  <a:cubicBezTo>
                    <a:pt x="482" y="1246"/>
                    <a:pt x="473" y="1209"/>
                    <a:pt x="467" y="1195"/>
                  </a:cubicBezTo>
                  <a:cubicBezTo>
                    <a:pt x="442" y="1136"/>
                    <a:pt x="442" y="1136"/>
                    <a:pt x="442" y="1136"/>
                  </a:cubicBezTo>
                  <a:cubicBezTo>
                    <a:pt x="509" y="1147"/>
                    <a:pt x="550" y="1147"/>
                    <a:pt x="566" y="1135"/>
                  </a:cubicBezTo>
                  <a:cubicBezTo>
                    <a:pt x="583" y="1122"/>
                    <a:pt x="593" y="1103"/>
                    <a:pt x="596" y="1076"/>
                  </a:cubicBezTo>
                  <a:cubicBezTo>
                    <a:pt x="599" y="1049"/>
                    <a:pt x="600" y="1028"/>
                    <a:pt x="600" y="1012"/>
                  </a:cubicBezTo>
                  <a:cubicBezTo>
                    <a:pt x="600" y="996"/>
                    <a:pt x="600" y="996"/>
                    <a:pt x="600" y="996"/>
                  </a:cubicBezTo>
                  <a:cubicBezTo>
                    <a:pt x="555" y="1029"/>
                    <a:pt x="498" y="1064"/>
                    <a:pt x="429" y="1103"/>
                  </a:cubicBezTo>
                  <a:cubicBezTo>
                    <a:pt x="359" y="1142"/>
                    <a:pt x="301" y="1170"/>
                    <a:pt x="253" y="1188"/>
                  </a:cubicBezTo>
                  <a:cubicBezTo>
                    <a:pt x="84" y="1253"/>
                    <a:pt x="84" y="1253"/>
                    <a:pt x="84" y="1253"/>
                  </a:cubicBezTo>
                  <a:cubicBezTo>
                    <a:pt x="66" y="1212"/>
                    <a:pt x="51" y="1182"/>
                    <a:pt x="39" y="1165"/>
                  </a:cubicBezTo>
                  <a:cubicBezTo>
                    <a:pt x="0" y="1106"/>
                    <a:pt x="0" y="1106"/>
                    <a:pt x="0" y="1106"/>
                  </a:cubicBezTo>
                  <a:cubicBezTo>
                    <a:pt x="143" y="1076"/>
                    <a:pt x="262" y="1034"/>
                    <a:pt x="357" y="980"/>
                  </a:cubicBezTo>
                  <a:close/>
                  <a:moveTo>
                    <a:pt x="31" y="454"/>
                  </a:moveTo>
                  <a:cubicBezTo>
                    <a:pt x="33" y="382"/>
                    <a:pt x="33" y="382"/>
                    <a:pt x="33" y="382"/>
                  </a:cubicBezTo>
                  <a:cubicBezTo>
                    <a:pt x="33" y="235"/>
                    <a:pt x="33" y="235"/>
                    <a:pt x="33" y="235"/>
                  </a:cubicBezTo>
                  <a:cubicBezTo>
                    <a:pt x="31" y="138"/>
                    <a:pt x="31" y="138"/>
                    <a:pt x="31" y="138"/>
                  </a:cubicBezTo>
                  <a:cubicBezTo>
                    <a:pt x="174" y="143"/>
                    <a:pt x="174" y="143"/>
                    <a:pt x="174" y="143"/>
                  </a:cubicBezTo>
                  <a:cubicBezTo>
                    <a:pt x="516" y="143"/>
                    <a:pt x="516" y="143"/>
                    <a:pt x="516" y="143"/>
                  </a:cubicBezTo>
                  <a:cubicBezTo>
                    <a:pt x="500" y="124"/>
                    <a:pt x="477" y="102"/>
                    <a:pt x="448" y="76"/>
                  </a:cubicBezTo>
                  <a:cubicBezTo>
                    <a:pt x="466" y="68"/>
                    <a:pt x="483" y="61"/>
                    <a:pt x="497" y="54"/>
                  </a:cubicBezTo>
                  <a:cubicBezTo>
                    <a:pt x="511" y="47"/>
                    <a:pt x="541" y="28"/>
                    <a:pt x="586" y="0"/>
                  </a:cubicBezTo>
                  <a:cubicBezTo>
                    <a:pt x="642" y="51"/>
                    <a:pt x="684" y="89"/>
                    <a:pt x="710" y="115"/>
                  </a:cubicBezTo>
                  <a:cubicBezTo>
                    <a:pt x="697" y="124"/>
                    <a:pt x="686" y="133"/>
                    <a:pt x="677" y="143"/>
                  </a:cubicBezTo>
                  <a:cubicBezTo>
                    <a:pt x="1043" y="143"/>
                    <a:pt x="1043" y="143"/>
                    <a:pt x="1043" y="143"/>
                  </a:cubicBezTo>
                  <a:cubicBezTo>
                    <a:pt x="1177" y="138"/>
                    <a:pt x="1177" y="138"/>
                    <a:pt x="1177" y="138"/>
                  </a:cubicBezTo>
                  <a:cubicBezTo>
                    <a:pt x="1174" y="235"/>
                    <a:pt x="1174" y="235"/>
                    <a:pt x="1174" y="235"/>
                  </a:cubicBezTo>
                  <a:cubicBezTo>
                    <a:pt x="1174" y="383"/>
                    <a:pt x="1174" y="383"/>
                    <a:pt x="1174" y="383"/>
                  </a:cubicBezTo>
                  <a:cubicBezTo>
                    <a:pt x="1177" y="459"/>
                    <a:pt x="1177" y="459"/>
                    <a:pt x="1177" y="459"/>
                  </a:cubicBezTo>
                  <a:cubicBezTo>
                    <a:pt x="1015" y="459"/>
                    <a:pt x="1015" y="459"/>
                    <a:pt x="1015" y="459"/>
                  </a:cubicBezTo>
                  <a:cubicBezTo>
                    <a:pt x="1018" y="383"/>
                    <a:pt x="1018" y="383"/>
                    <a:pt x="1018" y="383"/>
                  </a:cubicBezTo>
                  <a:cubicBezTo>
                    <a:pt x="1018" y="287"/>
                    <a:pt x="1018" y="287"/>
                    <a:pt x="1018" y="287"/>
                  </a:cubicBezTo>
                  <a:cubicBezTo>
                    <a:pt x="190" y="288"/>
                    <a:pt x="190" y="288"/>
                    <a:pt x="190" y="288"/>
                  </a:cubicBezTo>
                  <a:cubicBezTo>
                    <a:pt x="190" y="382"/>
                    <a:pt x="190" y="382"/>
                    <a:pt x="190" y="382"/>
                  </a:cubicBezTo>
                  <a:cubicBezTo>
                    <a:pt x="193" y="454"/>
                    <a:pt x="193" y="454"/>
                    <a:pt x="193" y="454"/>
                  </a:cubicBezTo>
                  <a:lnTo>
                    <a:pt x="31" y="4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3" name="Freeform 54"/>
            <p:cNvSpPr>
              <a:spLocks noEditPoints="1"/>
            </p:cNvSpPr>
            <p:nvPr/>
          </p:nvSpPr>
          <p:spPr bwMode="auto">
            <a:xfrm>
              <a:off x="8241825" y="1865785"/>
              <a:ext cx="350780" cy="393385"/>
            </a:xfrm>
            <a:custGeom>
              <a:avLst/>
              <a:gdLst>
                <a:gd name="T0" fmla="*/ 160 w 1151"/>
                <a:gd name="T1" fmla="*/ 336 h 1291"/>
                <a:gd name="T2" fmla="*/ 404 w 1151"/>
                <a:gd name="T3" fmla="*/ 336 h 1291"/>
                <a:gd name="T4" fmla="*/ 404 w 1151"/>
                <a:gd name="T5" fmla="*/ 492 h 1291"/>
                <a:gd name="T6" fmla="*/ 160 w 1151"/>
                <a:gd name="T7" fmla="*/ 492 h 1291"/>
                <a:gd name="T8" fmla="*/ 160 w 1151"/>
                <a:gd name="T9" fmla="*/ 336 h 1291"/>
                <a:gd name="T10" fmla="*/ 3 w 1151"/>
                <a:gd name="T11" fmla="*/ 298 h 1291"/>
                <a:gd name="T12" fmla="*/ 3 w 1151"/>
                <a:gd name="T13" fmla="*/ 821 h 1291"/>
                <a:gd name="T14" fmla="*/ 0 w 1151"/>
                <a:gd name="T15" fmla="*/ 960 h 1291"/>
                <a:gd name="T16" fmla="*/ 160 w 1151"/>
                <a:gd name="T17" fmla="*/ 960 h 1291"/>
                <a:gd name="T18" fmla="*/ 160 w 1151"/>
                <a:gd name="T19" fmla="*/ 940 h 1291"/>
                <a:gd name="T20" fmla="*/ 404 w 1151"/>
                <a:gd name="T21" fmla="*/ 940 h 1291"/>
                <a:gd name="T22" fmla="*/ 404 w 1151"/>
                <a:gd name="T23" fmla="*/ 1137 h 1291"/>
                <a:gd name="T24" fmla="*/ 413 w 1151"/>
                <a:gd name="T25" fmla="*/ 1211 h 1291"/>
                <a:gd name="T26" fmla="*/ 458 w 1151"/>
                <a:gd name="T27" fmla="*/ 1262 h 1291"/>
                <a:gd name="T28" fmla="*/ 569 w 1151"/>
                <a:gd name="T29" fmla="*/ 1285 h 1291"/>
                <a:gd name="T30" fmla="*/ 761 w 1151"/>
                <a:gd name="T31" fmla="*/ 1288 h 1291"/>
                <a:gd name="T32" fmla="*/ 943 w 1151"/>
                <a:gd name="T33" fmla="*/ 1289 h 1291"/>
                <a:gd name="T34" fmla="*/ 1032 w 1151"/>
                <a:gd name="T35" fmla="*/ 1273 h 1291"/>
                <a:gd name="T36" fmla="*/ 1087 w 1151"/>
                <a:gd name="T37" fmla="*/ 1231 h 1291"/>
                <a:gd name="T38" fmla="*/ 1151 w 1151"/>
                <a:gd name="T39" fmla="*/ 1062 h 1291"/>
                <a:gd name="T40" fmla="*/ 997 w 1151"/>
                <a:gd name="T41" fmla="*/ 983 h 1291"/>
                <a:gd name="T42" fmla="*/ 989 w 1151"/>
                <a:gd name="T43" fmla="*/ 1036 h 1291"/>
                <a:gd name="T44" fmla="*/ 958 w 1151"/>
                <a:gd name="T45" fmla="*/ 1109 h 1291"/>
                <a:gd name="T46" fmla="*/ 894 w 1151"/>
                <a:gd name="T47" fmla="*/ 1134 h 1291"/>
                <a:gd name="T48" fmla="*/ 766 w 1151"/>
                <a:gd name="T49" fmla="*/ 1136 h 1291"/>
                <a:gd name="T50" fmla="*/ 626 w 1151"/>
                <a:gd name="T51" fmla="*/ 1132 h 1291"/>
                <a:gd name="T52" fmla="*/ 570 w 1151"/>
                <a:gd name="T53" fmla="*/ 1116 h 1291"/>
                <a:gd name="T54" fmla="*/ 559 w 1151"/>
                <a:gd name="T55" fmla="*/ 1084 h 1291"/>
                <a:gd name="T56" fmla="*/ 559 w 1151"/>
                <a:gd name="T57" fmla="*/ 940 h 1291"/>
                <a:gd name="T58" fmla="*/ 837 w 1151"/>
                <a:gd name="T59" fmla="*/ 940 h 1291"/>
                <a:gd name="T60" fmla="*/ 837 w 1151"/>
                <a:gd name="T61" fmla="*/ 965 h 1291"/>
                <a:gd name="T62" fmla="*/ 998 w 1151"/>
                <a:gd name="T63" fmla="*/ 965 h 1291"/>
                <a:gd name="T64" fmla="*/ 994 w 1151"/>
                <a:gd name="T65" fmla="*/ 831 h 1291"/>
                <a:gd name="T66" fmla="*/ 994 w 1151"/>
                <a:gd name="T67" fmla="*/ 298 h 1291"/>
                <a:gd name="T68" fmla="*/ 998 w 1151"/>
                <a:gd name="T69" fmla="*/ 179 h 1291"/>
                <a:gd name="T70" fmla="*/ 894 w 1151"/>
                <a:gd name="T71" fmla="*/ 184 h 1291"/>
                <a:gd name="T72" fmla="*/ 559 w 1151"/>
                <a:gd name="T73" fmla="*/ 184 h 1291"/>
                <a:gd name="T74" fmla="*/ 559 w 1151"/>
                <a:gd name="T75" fmla="*/ 107 h 1291"/>
                <a:gd name="T76" fmla="*/ 562 w 1151"/>
                <a:gd name="T77" fmla="*/ 0 h 1291"/>
                <a:gd name="T78" fmla="*/ 401 w 1151"/>
                <a:gd name="T79" fmla="*/ 0 h 1291"/>
                <a:gd name="T80" fmla="*/ 404 w 1151"/>
                <a:gd name="T81" fmla="*/ 107 h 1291"/>
                <a:gd name="T82" fmla="*/ 404 w 1151"/>
                <a:gd name="T83" fmla="*/ 184 h 1291"/>
                <a:gd name="T84" fmla="*/ 120 w 1151"/>
                <a:gd name="T85" fmla="*/ 184 h 1291"/>
                <a:gd name="T86" fmla="*/ 0 w 1151"/>
                <a:gd name="T87" fmla="*/ 179 h 1291"/>
                <a:gd name="T88" fmla="*/ 3 w 1151"/>
                <a:gd name="T89" fmla="*/ 298 h 1291"/>
                <a:gd name="T90" fmla="*/ 160 w 1151"/>
                <a:gd name="T91" fmla="*/ 637 h 1291"/>
                <a:gd name="T92" fmla="*/ 404 w 1151"/>
                <a:gd name="T93" fmla="*/ 637 h 1291"/>
                <a:gd name="T94" fmla="*/ 404 w 1151"/>
                <a:gd name="T95" fmla="*/ 791 h 1291"/>
                <a:gd name="T96" fmla="*/ 160 w 1151"/>
                <a:gd name="T97" fmla="*/ 791 h 1291"/>
                <a:gd name="T98" fmla="*/ 160 w 1151"/>
                <a:gd name="T99" fmla="*/ 637 h 1291"/>
                <a:gd name="T100" fmla="*/ 559 w 1151"/>
                <a:gd name="T101" fmla="*/ 336 h 1291"/>
                <a:gd name="T102" fmla="*/ 837 w 1151"/>
                <a:gd name="T103" fmla="*/ 336 h 1291"/>
                <a:gd name="T104" fmla="*/ 837 w 1151"/>
                <a:gd name="T105" fmla="*/ 492 h 1291"/>
                <a:gd name="T106" fmla="*/ 559 w 1151"/>
                <a:gd name="T107" fmla="*/ 492 h 1291"/>
                <a:gd name="T108" fmla="*/ 559 w 1151"/>
                <a:gd name="T109" fmla="*/ 336 h 1291"/>
                <a:gd name="T110" fmla="*/ 559 w 1151"/>
                <a:gd name="T111" fmla="*/ 637 h 1291"/>
                <a:gd name="T112" fmla="*/ 837 w 1151"/>
                <a:gd name="T113" fmla="*/ 637 h 1291"/>
                <a:gd name="T114" fmla="*/ 837 w 1151"/>
                <a:gd name="T115" fmla="*/ 791 h 1291"/>
                <a:gd name="T116" fmla="*/ 559 w 1151"/>
                <a:gd name="T117" fmla="*/ 791 h 1291"/>
                <a:gd name="T118" fmla="*/ 559 w 1151"/>
                <a:gd name="T119" fmla="*/ 637 h 1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1" h="1291">
                  <a:moveTo>
                    <a:pt x="160" y="336"/>
                  </a:moveTo>
                  <a:cubicBezTo>
                    <a:pt x="404" y="336"/>
                    <a:pt x="404" y="336"/>
                    <a:pt x="404" y="336"/>
                  </a:cubicBezTo>
                  <a:cubicBezTo>
                    <a:pt x="404" y="492"/>
                    <a:pt x="404" y="492"/>
                    <a:pt x="404" y="492"/>
                  </a:cubicBezTo>
                  <a:cubicBezTo>
                    <a:pt x="160" y="492"/>
                    <a:pt x="160" y="492"/>
                    <a:pt x="160" y="492"/>
                  </a:cubicBezTo>
                  <a:lnTo>
                    <a:pt x="160" y="336"/>
                  </a:lnTo>
                  <a:close/>
                  <a:moveTo>
                    <a:pt x="3" y="298"/>
                  </a:moveTo>
                  <a:cubicBezTo>
                    <a:pt x="3" y="821"/>
                    <a:pt x="3" y="821"/>
                    <a:pt x="3" y="821"/>
                  </a:cubicBezTo>
                  <a:cubicBezTo>
                    <a:pt x="0" y="960"/>
                    <a:pt x="0" y="960"/>
                    <a:pt x="0" y="960"/>
                  </a:cubicBezTo>
                  <a:cubicBezTo>
                    <a:pt x="160" y="960"/>
                    <a:pt x="160" y="960"/>
                    <a:pt x="160" y="960"/>
                  </a:cubicBezTo>
                  <a:cubicBezTo>
                    <a:pt x="160" y="940"/>
                    <a:pt x="160" y="940"/>
                    <a:pt x="160" y="940"/>
                  </a:cubicBezTo>
                  <a:cubicBezTo>
                    <a:pt x="404" y="940"/>
                    <a:pt x="404" y="940"/>
                    <a:pt x="404" y="940"/>
                  </a:cubicBezTo>
                  <a:cubicBezTo>
                    <a:pt x="404" y="1137"/>
                    <a:pt x="404" y="1137"/>
                    <a:pt x="404" y="1137"/>
                  </a:cubicBezTo>
                  <a:cubicBezTo>
                    <a:pt x="404" y="1168"/>
                    <a:pt x="407" y="1193"/>
                    <a:pt x="413" y="1211"/>
                  </a:cubicBezTo>
                  <a:cubicBezTo>
                    <a:pt x="419" y="1230"/>
                    <a:pt x="434" y="1247"/>
                    <a:pt x="458" y="1262"/>
                  </a:cubicBezTo>
                  <a:cubicBezTo>
                    <a:pt x="483" y="1277"/>
                    <a:pt x="519" y="1285"/>
                    <a:pt x="569" y="1285"/>
                  </a:cubicBezTo>
                  <a:cubicBezTo>
                    <a:pt x="619" y="1285"/>
                    <a:pt x="683" y="1286"/>
                    <a:pt x="761" y="1288"/>
                  </a:cubicBezTo>
                  <a:cubicBezTo>
                    <a:pt x="843" y="1290"/>
                    <a:pt x="903" y="1291"/>
                    <a:pt x="943" y="1289"/>
                  </a:cubicBezTo>
                  <a:cubicBezTo>
                    <a:pt x="982" y="1286"/>
                    <a:pt x="1012" y="1281"/>
                    <a:pt x="1032" y="1273"/>
                  </a:cubicBezTo>
                  <a:cubicBezTo>
                    <a:pt x="1052" y="1265"/>
                    <a:pt x="1070" y="1251"/>
                    <a:pt x="1087" y="1231"/>
                  </a:cubicBezTo>
                  <a:cubicBezTo>
                    <a:pt x="1104" y="1211"/>
                    <a:pt x="1125" y="1155"/>
                    <a:pt x="1151" y="1062"/>
                  </a:cubicBezTo>
                  <a:cubicBezTo>
                    <a:pt x="1106" y="1046"/>
                    <a:pt x="1055" y="1019"/>
                    <a:pt x="997" y="983"/>
                  </a:cubicBezTo>
                  <a:cubicBezTo>
                    <a:pt x="989" y="1036"/>
                    <a:pt x="989" y="1036"/>
                    <a:pt x="989" y="1036"/>
                  </a:cubicBezTo>
                  <a:cubicBezTo>
                    <a:pt x="985" y="1071"/>
                    <a:pt x="974" y="1095"/>
                    <a:pt x="958" y="1109"/>
                  </a:cubicBezTo>
                  <a:cubicBezTo>
                    <a:pt x="942" y="1123"/>
                    <a:pt x="920" y="1131"/>
                    <a:pt x="894" y="1134"/>
                  </a:cubicBezTo>
                  <a:cubicBezTo>
                    <a:pt x="869" y="1137"/>
                    <a:pt x="826" y="1137"/>
                    <a:pt x="766" y="1136"/>
                  </a:cubicBezTo>
                  <a:cubicBezTo>
                    <a:pt x="626" y="1132"/>
                    <a:pt x="626" y="1132"/>
                    <a:pt x="626" y="1132"/>
                  </a:cubicBezTo>
                  <a:cubicBezTo>
                    <a:pt x="595" y="1131"/>
                    <a:pt x="577" y="1125"/>
                    <a:pt x="570" y="1116"/>
                  </a:cubicBezTo>
                  <a:cubicBezTo>
                    <a:pt x="562" y="1106"/>
                    <a:pt x="559" y="1096"/>
                    <a:pt x="559" y="1084"/>
                  </a:cubicBezTo>
                  <a:cubicBezTo>
                    <a:pt x="559" y="940"/>
                    <a:pt x="559" y="940"/>
                    <a:pt x="559" y="940"/>
                  </a:cubicBezTo>
                  <a:cubicBezTo>
                    <a:pt x="837" y="940"/>
                    <a:pt x="837" y="940"/>
                    <a:pt x="837" y="940"/>
                  </a:cubicBezTo>
                  <a:cubicBezTo>
                    <a:pt x="837" y="965"/>
                    <a:pt x="837" y="965"/>
                    <a:pt x="837" y="965"/>
                  </a:cubicBezTo>
                  <a:cubicBezTo>
                    <a:pt x="998" y="965"/>
                    <a:pt x="998" y="965"/>
                    <a:pt x="998" y="965"/>
                  </a:cubicBezTo>
                  <a:cubicBezTo>
                    <a:pt x="994" y="831"/>
                    <a:pt x="994" y="831"/>
                    <a:pt x="994" y="831"/>
                  </a:cubicBezTo>
                  <a:cubicBezTo>
                    <a:pt x="994" y="298"/>
                    <a:pt x="994" y="298"/>
                    <a:pt x="994" y="298"/>
                  </a:cubicBezTo>
                  <a:cubicBezTo>
                    <a:pt x="998" y="179"/>
                    <a:pt x="998" y="179"/>
                    <a:pt x="998" y="179"/>
                  </a:cubicBezTo>
                  <a:cubicBezTo>
                    <a:pt x="894" y="184"/>
                    <a:pt x="894" y="184"/>
                    <a:pt x="894" y="184"/>
                  </a:cubicBezTo>
                  <a:cubicBezTo>
                    <a:pt x="559" y="184"/>
                    <a:pt x="559" y="184"/>
                    <a:pt x="559" y="184"/>
                  </a:cubicBezTo>
                  <a:cubicBezTo>
                    <a:pt x="559" y="107"/>
                    <a:pt x="559" y="107"/>
                    <a:pt x="559" y="107"/>
                  </a:cubicBezTo>
                  <a:cubicBezTo>
                    <a:pt x="562" y="0"/>
                    <a:pt x="562" y="0"/>
                    <a:pt x="562" y="0"/>
                  </a:cubicBezTo>
                  <a:cubicBezTo>
                    <a:pt x="401" y="0"/>
                    <a:pt x="401" y="0"/>
                    <a:pt x="401" y="0"/>
                  </a:cubicBezTo>
                  <a:cubicBezTo>
                    <a:pt x="404" y="107"/>
                    <a:pt x="404" y="107"/>
                    <a:pt x="404" y="107"/>
                  </a:cubicBezTo>
                  <a:cubicBezTo>
                    <a:pt x="404" y="184"/>
                    <a:pt x="404" y="184"/>
                    <a:pt x="404" y="184"/>
                  </a:cubicBezTo>
                  <a:cubicBezTo>
                    <a:pt x="120" y="184"/>
                    <a:pt x="120" y="184"/>
                    <a:pt x="120" y="184"/>
                  </a:cubicBezTo>
                  <a:cubicBezTo>
                    <a:pt x="0" y="179"/>
                    <a:pt x="0" y="179"/>
                    <a:pt x="0" y="179"/>
                  </a:cubicBezTo>
                  <a:lnTo>
                    <a:pt x="3" y="298"/>
                  </a:lnTo>
                  <a:close/>
                  <a:moveTo>
                    <a:pt x="160" y="637"/>
                  </a:moveTo>
                  <a:cubicBezTo>
                    <a:pt x="404" y="637"/>
                    <a:pt x="404" y="637"/>
                    <a:pt x="404" y="637"/>
                  </a:cubicBezTo>
                  <a:cubicBezTo>
                    <a:pt x="404" y="791"/>
                    <a:pt x="404" y="791"/>
                    <a:pt x="404" y="791"/>
                  </a:cubicBezTo>
                  <a:cubicBezTo>
                    <a:pt x="160" y="791"/>
                    <a:pt x="160" y="791"/>
                    <a:pt x="160" y="791"/>
                  </a:cubicBezTo>
                  <a:lnTo>
                    <a:pt x="160" y="637"/>
                  </a:lnTo>
                  <a:close/>
                  <a:moveTo>
                    <a:pt x="559" y="336"/>
                  </a:moveTo>
                  <a:cubicBezTo>
                    <a:pt x="837" y="336"/>
                    <a:pt x="837" y="336"/>
                    <a:pt x="837" y="336"/>
                  </a:cubicBezTo>
                  <a:cubicBezTo>
                    <a:pt x="837" y="492"/>
                    <a:pt x="837" y="492"/>
                    <a:pt x="837" y="492"/>
                  </a:cubicBezTo>
                  <a:cubicBezTo>
                    <a:pt x="559" y="492"/>
                    <a:pt x="559" y="492"/>
                    <a:pt x="559" y="492"/>
                  </a:cubicBezTo>
                  <a:lnTo>
                    <a:pt x="559" y="336"/>
                  </a:lnTo>
                  <a:close/>
                  <a:moveTo>
                    <a:pt x="559" y="637"/>
                  </a:moveTo>
                  <a:cubicBezTo>
                    <a:pt x="837" y="637"/>
                    <a:pt x="837" y="637"/>
                    <a:pt x="837" y="637"/>
                  </a:cubicBezTo>
                  <a:cubicBezTo>
                    <a:pt x="837" y="791"/>
                    <a:pt x="837" y="791"/>
                    <a:pt x="837" y="791"/>
                  </a:cubicBezTo>
                  <a:cubicBezTo>
                    <a:pt x="559" y="791"/>
                    <a:pt x="559" y="791"/>
                    <a:pt x="559" y="791"/>
                  </a:cubicBezTo>
                  <a:lnTo>
                    <a:pt x="559" y="6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4" name="Freeform 55"/>
            <p:cNvSpPr>
              <a:spLocks noEditPoints="1"/>
            </p:cNvSpPr>
            <p:nvPr/>
          </p:nvSpPr>
          <p:spPr bwMode="auto">
            <a:xfrm>
              <a:off x="8641601" y="1891348"/>
              <a:ext cx="320247" cy="362142"/>
            </a:xfrm>
            <a:custGeom>
              <a:avLst/>
              <a:gdLst>
                <a:gd name="T0" fmla="*/ 198 w 1052"/>
                <a:gd name="T1" fmla="*/ 421 h 1191"/>
                <a:gd name="T2" fmla="*/ 235 w 1052"/>
                <a:gd name="T3" fmla="*/ 693 h 1191"/>
                <a:gd name="T4" fmla="*/ 166 w 1052"/>
                <a:gd name="T5" fmla="*/ 374 h 1191"/>
                <a:gd name="T6" fmla="*/ 166 w 1052"/>
                <a:gd name="T7" fmla="*/ 977 h 1191"/>
                <a:gd name="T8" fmla="*/ 232 w 1052"/>
                <a:gd name="T9" fmla="*/ 885 h 1191"/>
                <a:gd name="T10" fmla="*/ 350 w 1052"/>
                <a:gd name="T11" fmla="*/ 796 h 1191"/>
                <a:gd name="T12" fmla="*/ 396 w 1052"/>
                <a:gd name="T13" fmla="*/ 774 h 1191"/>
                <a:gd name="T14" fmla="*/ 442 w 1052"/>
                <a:gd name="T15" fmla="*/ 800 h 1191"/>
                <a:gd name="T16" fmla="*/ 445 w 1052"/>
                <a:gd name="T17" fmla="*/ 546 h 1191"/>
                <a:gd name="T18" fmla="*/ 483 w 1052"/>
                <a:gd name="T19" fmla="*/ 391 h 1191"/>
                <a:gd name="T20" fmla="*/ 612 w 1052"/>
                <a:gd name="T21" fmla="*/ 592 h 1191"/>
                <a:gd name="T22" fmla="*/ 536 w 1052"/>
                <a:gd name="T23" fmla="*/ 770 h 1191"/>
                <a:gd name="T24" fmla="*/ 520 w 1052"/>
                <a:gd name="T25" fmla="*/ 950 h 1191"/>
                <a:gd name="T26" fmla="*/ 622 w 1052"/>
                <a:gd name="T27" fmla="*/ 915 h 1191"/>
                <a:gd name="T28" fmla="*/ 745 w 1052"/>
                <a:gd name="T29" fmla="*/ 835 h 1191"/>
                <a:gd name="T30" fmla="*/ 890 w 1052"/>
                <a:gd name="T31" fmla="*/ 787 h 1191"/>
                <a:gd name="T32" fmla="*/ 773 w 1052"/>
                <a:gd name="T33" fmla="*/ 571 h 1191"/>
                <a:gd name="T34" fmla="*/ 813 w 1052"/>
                <a:gd name="T35" fmla="*/ 359 h 1191"/>
                <a:gd name="T36" fmla="*/ 831 w 1052"/>
                <a:gd name="T37" fmla="*/ 236 h 1191"/>
                <a:gd name="T38" fmla="*/ 672 w 1052"/>
                <a:gd name="T39" fmla="*/ 257 h 1191"/>
                <a:gd name="T40" fmla="*/ 597 w 1052"/>
                <a:gd name="T41" fmla="*/ 303 h 1191"/>
                <a:gd name="T42" fmla="*/ 486 w 1052"/>
                <a:gd name="T43" fmla="*/ 381 h 1191"/>
                <a:gd name="T44" fmla="*/ 504 w 1052"/>
                <a:gd name="T45" fmla="*/ 275 h 1191"/>
                <a:gd name="T46" fmla="*/ 357 w 1052"/>
                <a:gd name="T47" fmla="*/ 191 h 1191"/>
                <a:gd name="T48" fmla="*/ 349 w 1052"/>
                <a:gd name="T49" fmla="*/ 312 h 1191"/>
                <a:gd name="T50" fmla="*/ 271 w 1052"/>
                <a:gd name="T51" fmla="*/ 274 h 1191"/>
                <a:gd name="T52" fmla="*/ 166 w 1052"/>
                <a:gd name="T53" fmla="*/ 346 h 1191"/>
                <a:gd name="T54" fmla="*/ 893 w 1052"/>
                <a:gd name="T55" fmla="*/ 160 h 1191"/>
                <a:gd name="T56" fmla="*/ 884 w 1052"/>
                <a:gd name="T57" fmla="*/ 997 h 1191"/>
                <a:gd name="T58" fmla="*/ 741 w 1052"/>
                <a:gd name="T59" fmla="*/ 1001 h 1191"/>
                <a:gd name="T60" fmla="*/ 791 w 1052"/>
                <a:gd name="T61" fmla="*/ 1140 h 1191"/>
                <a:gd name="T62" fmla="*/ 975 w 1052"/>
                <a:gd name="T63" fmla="*/ 1162 h 1191"/>
                <a:gd name="T64" fmla="*/ 1048 w 1052"/>
                <a:gd name="T65" fmla="*/ 1027 h 1191"/>
                <a:gd name="T66" fmla="*/ 1052 w 1052"/>
                <a:gd name="T67" fmla="*/ 0 h 1191"/>
                <a:gd name="T68" fmla="*/ 157 w 1052"/>
                <a:gd name="T69" fmla="*/ 5 h 1191"/>
                <a:gd name="T70" fmla="*/ 4 w 1052"/>
                <a:gd name="T71" fmla="*/ 165 h 1191"/>
                <a:gd name="T72" fmla="*/ 0 w 1052"/>
                <a:gd name="T73" fmla="*/ 1156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2" h="1191">
                  <a:moveTo>
                    <a:pt x="166" y="374"/>
                  </a:moveTo>
                  <a:cubicBezTo>
                    <a:pt x="198" y="421"/>
                    <a:pt x="198" y="421"/>
                    <a:pt x="198" y="421"/>
                  </a:cubicBezTo>
                  <a:cubicBezTo>
                    <a:pt x="208" y="434"/>
                    <a:pt x="237" y="482"/>
                    <a:pt x="287" y="563"/>
                  </a:cubicBezTo>
                  <a:cubicBezTo>
                    <a:pt x="270" y="620"/>
                    <a:pt x="253" y="663"/>
                    <a:pt x="235" y="693"/>
                  </a:cubicBezTo>
                  <a:cubicBezTo>
                    <a:pt x="216" y="724"/>
                    <a:pt x="193" y="756"/>
                    <a:pt x="166" y="790"/>
                  </a:cubicBezTo>
                  <a:lnTo>
                    <a:pt x="166" y="374"/>
                  </a:lnTo>
                  <a:close/>
                  <a:moveTo>
                    <a:pt x="169" y="1156"/>
                  </a:moveTo>
                  <a:cubicBezTo>
                    <a:pt x="166" y="977"/>
                    <a:pt x="166" y="977"/>
                    <a:pt x="166" y="977"/>
                  </a:cubicBezTo>
                  <a:cubicBezTo>
                    <a:pt x="166" y="812"/>
                    <a:pt x="166" y="812"/>
                    <a:pt x="166" y="812"/>
                  </a:cubicBezTo>
                  <a:cubicBezTo>
                    <a:pt x="199" y="846"/>
                    <a:pt x="221" y="870"/>
                    <a:pt x="232" y="885"/>
                  </a:cubicBezTo>
                  <a:cubicBezTo>
                    <a:pt x="243" y="899"/>
                    <a:pt x="253" y="914"/>
                    <a:pt x="263" y="929"/>
                  </a:cubicBezTo>
                  <a:cubicBezTo>
                    <a:pt x="310" y="862"/>
                    <a:pt x="339" y="818"/>
                    <a:pt x="350" y="796"/>
                  </a:cubicBezTo>
                  <a:cubicBezTo>
                    <a:pt x="361" y="774"/>
                    <a:pt x="371" y="754"/>
                    <a:pt x="379" y="737"/>
                  </a:cubicBezTo>
                  <a:cubicBezTo>
                    <a:pt x="396" y="774"/>
                    <a:pt x="396" y="774"/>
                    <a:pt x="396" y="774"/>
                  </a:cubicBezTo>
                  <a:cubicBezTo>
                    <a:pt x="399" y="781"/>
                    <a:pt x="405" y="799"/>
                    <a:pt x="413" y="829"/>
                  </a:cubicBezTo>
                  <a:cubicBezTo>
                    <a:pt x="442" y="800"/>
                    <a:pt x="442" y="800"/>
                    <a:pt x="442" y="800"/>
                  </a:cubicBezTo>
                  <a:cubicBezTo>
                    <a:pt x="460" y="782"/>
                    <a:pt x="493" y="759"/>
                    <a:pt x="541" y="732"/>
                  </a:cubicBezTo>
                  <a:cubicBezTo>
                    <a:pt x="508" y="667"/>
                    <a:pt x="476" y="605"/>
                    <a:pt x="445" y="546"/>
                  </a:cubicBezTo>
                  <a:cubicBezTo>
                    <a:pt x="458" y="500"/>
                    <a:pt x="458" y="500"/>
                    <a:pt x="458" y="500"/>
                  </a:cubicBezTo>
                  <a:cubicBezTo>
                    <a:pt x="463" y="484"/>
                    <a:pt x="470" y="448"/>
                    <a:pt x="483" y="391"/>
                  </a:cubicBezTo>
                  <a:cubicBezTo>
                    <a:pt x="524" y="445"/>
                    <a:pt x="549" y="479"/>
                    <a:pt x="559" y="493"/>
                  </a:cubicBezTo>
                  <a:cubicBezTo>
                    <a:pt x="569" y="507"/>
                    <a:pt x="587" y="540"/>
                    <a:pt x="612" y="592"/>
                  </a:cubicBezTo>
                  <a:cubicBezTo>
                    <a:pt x="592" y="650"/>
                    <a:pt x="592" y="650"/>
                    <a:pt x="592" y="650"/>
                  </a:cubicBezTo>
                  <a:cubicBezTo>
                    <a:pt x="578" y="690"/>
                    <a:pt x="559" y="730"/>
                    <a:pt x="536" y="770"/>
                  </a:cubicBezTo>
                  <a:cubicBezTo>
                    <a:pt x="512" y="810"/>
                    <a:pt x="478" y="851"/>
                    <a:pt x="435" y="895"/>
                  </a:cubicBezTo>
                  <a:cubicBezTo>
                    <a:pt x="478" y="920"/>
                    <a:pt x="506" y="939"/>
                    <a:pt x="520" y="950"/>
                  </a:cubicBezTo>
                  <a:cubicBezTo>
                    <a:pt x="533" y="961"/>
                    <a:pt x="548" y="975"/>
                    <a:pt x="565" y="990"/>
                  </a:cubicBezTo>
                  <a:cubicBezTo>
                    <a:pt x="588" y="963"/>
                    <a:pt x="608" y="938"/>
                    <a:pt x="622" y="915"/>
                  </a:cubicBezTo>
                  <a:cubicBezTo>
                    <a:pt x="637" y="893"/>
                    <a:pt x="666" y="841"/>
                    <a:pt x="710" y="760"/>
                  </a:cubicBezTo>
                  <a:cubicBezTo>
                    <a:pt x="745" y="835"/>
                    <a:pt x="745" y="835"/>
                    <a:pt x="745" y="835"/>
                  </a:cubicBezTo>
                  <a:cubicBezTo>
                    <a:pt x="748" y="841"/>
                    <a:pt x="756" y="864"/>
                    <a:pt x="769" y="903"/>
                  </a:cubicBezTo>
                  <a:cubicBezTo>
                    <a:pt x="813" y="856"/>
                    <a:pt x="853" y="817"/>
                    <a:pt x="890" y="787"/>
                  </a:cubicBezTo>
                  <a:cubicBezTo>
                    <a:pt x="867" y="743"/>
                    <a:pt x="867" y="743"/>
                    <a:pt x="867" y="743"/>
                  </a:cubicBezTo>
                  <a:cubicBezTo>
                    <a:pt x="866" y="739"/>
                    <a:pt x="834" y="682"/>
                    <a:pt x="773" y="571"/>
                  </a:cubicBezTo>
                  <a:cubicBezTo>
                    <a:pt x="790" y="486"/>
                    <a:pt x="790" y="486"/>
                    <a:pt x="790" y="486"/>
                  </a:cubicBezTo>
                  <a:cubicBezTo>
                    <a:pt x="797" y="454"/>
                    <a:pt x="805" y="412"/>
                    <a:pt x="813" y="359"/>
                  </a:cubicBezTo>
                  <a:cubicBezTo>
                    <a:pt x="825" y="277"/>
                    <a:pt x="825" y="277"/>
                    <a:pt x="825" y="277"/>
                  </a:cubicBezTo>
                  <a:cubicBezTo>
                    <a:pt x="826" y="268"/>
                    <a:pt x="828" y="254"/>
                    <a:pt x="831" y="236"/>
                  </a:cubicBezTo>
                  <a:cubicBezTo>
                    <a:pt x="779" y="232"/>
                    <a:pt x="726" y="225"/>
                    <a:pt x="672" y="213"/>
                  </a:cubicBezTo>
                  <a:cubicBezTo>
                    <a:pt x="672" y="257"/>
                    <a:pt x="672" y="257"/>
                    <a:pt x="672" y="257"/>
                  </a:cubicBezTo>
                  <a:cubicBezTo>
                    <a:pt x="672" y="279"/>
                    <a:pt x="668" y="324"/>
                    <a:pt x="659" y="391"/>
                  </a:cubicBezTo>
                  <a:cubicBezTo>
                    <a:pt x="636" y="359"/>
                    <a:pt x="616" y="329"/>
                    <a:pt x="597" y="303"/>
                  </a:cubicBezTo>
                  <a:cubicBezTo>
                    <a:pt x="569" y="330"/>
                    <a:pt x="569" y="330"/>
                    <a:pt x="569" y="330"/>
                  </a:cubicBezTo>
                  <a:cubicBezTo>
                    <a:pt x="553" y="345"/>
                    <a:pt x="526" y="362"/>
                    <a:pt x="486" y="381"/>
                  </a:cubicBezTo>
                  <a:cubicBezTo>
                    <a:pt x="500" y="310"/>
                    <a:pt x="500" y="310"/>
                    <a:pt x="500" y="310"/>
                  </a:cubicBezTo>
                  <a:cubicBezTo>
                    <a:pt x="500" y="308"/>
                    <a:pt x="501" y="297"/>
                    <a:pt x="504" y="275"/>
                  </a:cubicBezTo>
                  <a:cubicBezTo>
                    <a:pt x="508" y="254"/>
                    <a:pt x="511" y="236"/>
                    <a:pt x="514" y="221"/>
                  </a:cubicBezTo>
                  <a:cubicBezTo>
                    <a:pt x="452" y="215"/>
                    <a:pt x="399" y="205"/>
                    <a:pt x="357" y="191"/>
                  </a:cubicBezTo>
                  <a:cubicBezTo>
                    <a:pt x="355" y="246"/>
                    <a:pt x="355" y="246"/>
                    <a:pt x="355" y="246"/>
                  </a:cubicBezTo>
                  <a:cubicBezTo>
                    <a:pt x="354" y="270"/>
                    <a:pt x="352" y="292"/>
                    <a:pt x="349" y="312"/>
                  </a:cubicBezTo>
                  <a:cubicBezTo>
                    <a:pt x="347" y="333"/>
                    <a:pt x="344" y="355"/>
                    <a:pt x="338" y="378"/>
                  </a:cubicBezTo>
                  <a:cubicBezTo>
                    <a:pt x="313" y="340"/>
                    <a:pt x="290" y="306"/>
                    <a:pt x="271" y="274"/>
                  </a:cubicBezTo>
                  <a:cubicBezTo>
                    <a:pt x="238" y="303"/>
                    <a:pt x="215" y="321"/>
                    <a:pt x="203" y="328"/>
                  </a:cubicBezTo>
                  <a:cubicBezTo>
                    <a:pt x="190" y="334"/>
                    <a:pt x="178" y="340"/>
                    <a:pt x="166" y="346"/>
                  </a:cubicBezTo>
                  <a:cubicBezTo>
                    <a:pt x="166" y="160"/>
                    <a:pt x="166" y="160"/>
                    <a:pt x="166" y="160"/>
                  </a:cubicBezTo>
                  <a:cubicBezTo>
                    <a:pt x="893" y="160"/>
                    <a:pt x="893" y="160"/>
                    <a:pt x="893" y="160"/>
                  </a:cubicBezTo>
                  <a:cubicBezTo>
                    <a:pt x="893" y="959"/>
                    <a:pt x="893" y="959"/>
                    <a:pt x="893" y="959"/>
                  </a:cubicBezTo>
                  <a:cubicBezTo>
                    <a:pt x="893" y="975"/>
                    <a:pt x="890" y="987"/>
                    <a:pt x="884" y="997"/>
                  </a:cubicBezTo>
                  <a:cubicBezTo>
                    <a:pt x="878" y="1006"/>
                    <a:pt x="859" y="1010"/>
                    <a:pt x="827" y="1009"/>
                  </a:cubicBezTo>
                  <a:cubicBezTo>
                    <a:pt x="800" y="1008"/>
                    <a:pt x="772" y="1006"/>
                    <a:pt x="741" y="1001"/>
                  </a:cubicBezTo>
                  <a:cubicBezTo>
                    <a:pt x="761" y="1045"/>
                    <a:pt x="761" y="1045"/>
                    <a:pt x="761" y="1045"/>
                  </a:cubicBezTo>
                  <a:cubicBezTo>
                    <a:pt x="779" y="1086"/>
                    <a:pt x="789" y="1118"/>
                    <a:pt x="791" y="1140"/>
                  </a:cubicBezTo>
                  <a:cubicBezTo>
                    <a:pt x="794" y="1161"/>
                    <a:pt x="796" y="1179"/>
                    <a:pt x="797" y="1191"/>
                  </a:cubicBezTo>
                  <a:cubicBezTo>
                    <a:pt x="879" y="1186"/>
                    <a:pt x="938" y="1176"/>
                    <a:pt x="975" y="1162"/>
                  </a:cubicBezTo>
                  <a:cubicBezTo>
                    <a:pt x="1012" y="1149"/>
                    <a:pt x="1033" y="1130"/>
                    <a:pt x="1039" y="1105"/>
                  </a:cubicBezTo>
                  <a:cubicBezTo>
                    <a:pt x="1046" y="1081"/>
                    <a:pt x="1048" y="1055"/>
                    <a:pt x="1048" y="1027"/>
                  </a:cubicBezTo>
                  <a:cubicBezTo>
                    <a:pt x="1048" y="165"/>
                    <a:pt x="1048" y="165"/>
                    <a:pt x="1048" y="165"/>
                  </a:cubicBezTo>
                  <a:cubicBezTo>
                    <a:pt x="1052" y="0"/>
                    <a:pt x="1052" y="0"/>
                    <a:pt x="1052" y="0"/>
                  </a:cubicBezTo>
                  <a:cubicBezTo>
                    <a:pt x="898" y="5"/>
                    <a:pt x="898" y="5"/>
                    <a:pt x="898" y="5"/>
                  </a:cubicBezTo>
                  <a:cubicBezTo>
                    <a:pt x="157" y="5"/>
                    <a:pt x="157" y="5"/>
                    <a:pt x="157" y="5"/>
                  </a:cubicBezTo>
                  <a:cubicBezTo>
                    <a:pt x="0" y="0"/>
                    <a:pt x="0" y="0"/>
                    <a:pt x="0" y="0"/>
                  </a:cubicBezTo>
                  <a:cubicBezTo>
                    <a:pt x="4" y="165"/>
                    <a:pt x="4" y="165"/>
                    <a:pt x="4" y="165"/>
                  </a:cubicBezTo>
                  <a:cubicBezTo>
                    <a:pt x="4" y="977"/>
                    <a:pt x="4" y="977"/>
                    <a:pt x="4" y="977"/>
                  </a:cubicBezTo>
                  <a:cubicBezTo>
                    <a:pt x="0" y="1156"/>
                    <a:pt x="0" y="1156"/>
                    <a:pt x="0" y="1156"/>
                  </a:cubicBezTo>
                  <a:lnTo>
                    <a:pt x="169" y="1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66" name="矩形 65"/>
          <p:cNvSpPr/>
          <p:nvPr/>
        </p:nvSpPr>
        <p:spPr>
          <a:xfrm>
            <a:off x="450981" y="214730"/>
            <a:ext cx="3416320" cy="523220"/>
          </a:xfrm>
          <a:prstGeom prst="rect">
            <a:avLst/>
          </a:prstGeom>
        </p:spPr>
        <p:txBody>
          <a:bodyPr wrap="none">
            <a:spAutoFit/>
          </a:bodyPr>
          <a:lstStyle/>
          <a:p>
            <a:r>
              <a:rPr lang="zh-CN" altLang="en-US" sz="2800" dirty="0">
                <a:solidFill>
                  <a:srgbClr val="03816F"/>
                </a:solidFill>
                <a:latin typeface="方正粗宋简体" panose="03000509000000000000" pitchFamily="65" charset="-122"/>
                <a:ea typeface="方正粗宋简体" panose="03000509000000000000" pitchFamily="65" charset="-122"/>
              </a:rPr>
              <a:t>一、实施背景及目标</a:t>
            </a:r>
          </a:p>
        </p:txBody>
      </p:sp>
      <p:grpSp>
        <p:nvGrpSpPr>
          <p:cNvPr id="6" name="组合 5"/>
          <p:cNvGrpSpPr/>
          <p:nvPr/>
        </p:nvGrpSpPr>
        <p:grpSpPr>
          <a:xfrm>
            <a:off x="1092996" y="1223586"/>
            <a:ext cx="2517017" cy="507391"/>
            <a:chOff x="1528764" y="1223586"/>
            <a:chExt cx="2517017" cy="507391"/>
          </a:xfrm>
        </p:grpSpPr>
        <p:grpSp>
          <p:nvGrpSpPr>
            <p:cNvPr id="5" name="组合 4"/>
            <p:cNvGrpSpPr/>
            <p:nvPr/>
          </p:nvGrpSpPr>
          <p:grpSpPr>
            <a:xfrm>
              <a:off x="1609474" y="1223586"/>
              <a:ext cx="2436307" cy="505327"/>
              <a:chOff x="737936" y="1259305"/>
              <a:chExt cx="2436307" cy="505327"/>
            </a:xfrm>
          </p:grpSpPr>
          <p:sp>
            <p:nvSpPr>
              <p:cNvPr id="64" name="任意多边形: 形状 63"/>
              <p:cNvSpPr/>
              <p:nvPr/>
            </p:nvSpPr>
            <p:spPr>
              <a:xfrm>
                <a:off x="737936" y="1259305"/>
                <a:ext cx="2436307" cy="505327"/>
              </a:xfrm>
              <a:custGeom>
                <a:avLst/>
                <a:gdLst>
                  <a:gd name="connsiteX0" fmla="*/ 0 w 2436307"/>
                  <a:gd name="connsiteY0" fmla="*/ 0 h 505327"/>
                  <a:gd name="connsiteX1" fmla="*/ 2434767 w 2436307"/>
                  <a:gd name="connsiteY1" fmla="*/ 0 h 505327"/>
                  <a:gd name="connsiteX2" fmla="*/ 2345641 w 2436307"/>
                  <a:gd name="connsiteY2" fmla="*/ 250498 h 505327"/>
                  <a:gd name="connsiteX3" fmla="*/ 2436307 w 2436307"/>
                  <a:gd name="connsiteY3" fmla="*/ 505327 h 505327"/>
                  <a:gd name="connsiteX4" fmla="*/ 0 w 2436307"/>
                  <a:gd name="connsiteY4" fmla="*/ 505327 h 505327"/>
                  <a:gd name="connsiteX5" fmla="*/ 0 w 2436307"/>
                  <a:gd name="connsiteY5" fmla="*/ 0 h 5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6307" h="505327">
                    <a:moveTo>
                      <a:pt x="0" y="0"/>
                    </a:moveTo>
                    <a:lnTo>
                      <a:pt x="2434767" y="0"/>
                    </a:lnTo>
                    <a:lnTo>
                      <a:pt x="2345641" y="250498"/>
                    </a:lnTo>
                    <a:lnTo>
                      <a:pt x="2436307" y="505327"/>
                    </a:lnTo>
                    <a:lnTo>
                      <a:pt x="0" y="505327"/>
                    </a:lnTo>
                    <a:lnTo>
                      <a:pt x="0" y="0"/>
                    </a:lnTo>
                    <a:close/>
                  </a:path>
                </a:pathLst>
              </a:custGeom>
              <a:solidFill>
                <a:srgbClr val="1D4C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矩形 1"/>
              <p:cNvSpPr/>
              <p:nvPr/>
            </p:nvSpPr>
            <p:spPr>
              <a:xfrm>
                <a:off x="780539" y="1311913"/>
                <a:ext cx="1980029" cy="400110"/>
              </a:xfrm>
              <a:prstGeom prst="rect">
                <a:avLst/>
              </a:prstGeom>
            </p:spPr>
            <p:txBody>
              <a:bodyPr wrap="none">
                <a:spAutoFit/>
              </a:bodyPr>
              <a:lstStyle/>
              <a:p>
                <a:pPr lvl="0"/>
                <a:r>
                  <a:rPr lang="zh-CN" altLang="en-US" sz="2000" b="1" kern="0" dirty="0">
                    <a:solidFill>
                      <a:schemeClr val="bg1"/>
                    </a:solidFill>
                    <a:latin typeface="微软雅黑" panose="020B0503020204020204" pitchFamily="34" charset="-122"/>
                    <a:ea typeface="微软雅黑"/>
                  </a:rPr>
                  <a:t>（一）选题理由</a:t>
                </a:r>
              </a:p>
            </p:txBody>
          </p:sp>
        </p:grpSp>
        <p:sp>
          <p:nvSpPr>
            <p:cNvPr id="68" name="矩形 67"/>
            <p:cNvSpPr/>
            <p:nvPr/>
          </p:nvSpPr>
          <p:spPr>
            <a:xfrm>
              <a:off x="1528764" y="1225650"/>
              <a:ext cx="59360" cy="505327"/>
            </a:xfrm>
            <a:prstGeom prst="rect">
              <a:avLst/>
            </a:prstGeom>
            <a:solidFill>
              <a:srgbClr val="1D4C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82" name="矩形 81"/>
          <p:cNvSpPr/>
          <p:nvPr/>
        </p:nvSpPr>
        <p:spPr>
          <a:xfrm>
            <a:off x="1228019" y="2140940"/>
            <a:ext cx="4587244" cy="728533"/>
          </a:xfrm>
          <a:prstGeom prst="rect">
            <a:avLst/>
          </a:prstGeom>
        </p:spPr>
        <p:txBody>
          <a:bodyPr wrap="square">
            <a:spAutoFit/>
          </a:bodyPr>
          <a:lstStyle/>
          <a:p>
            <a:pPr>
              <a:lnSpc>
                <a:spcPct val="120000"/>
              </a:lnSpc>
            </a:pPr>
            <a:r>
              <a:rPr lang="zh-CN" altLang="en-US" dirty="0">
                <a:solidFill>
                  <a:prstClr val="black"/>
                </a:solidFill>
                <a:latin typeface="Arial" panose="020F0502020204030204"/>
                <a:ea typeface="微软雅黑"/>
              </a:rPr>
              <a:t>本小组通过对</a:t>
            </a:r>
            <a:r>
              <a:rPr lang="en-US" altLang="zh-CN" dirty="0">
                <a:solidFill>
                  <a:prstClr val="black"/>
                </a:solidFill>
                <a:latin typeface="Arial" panose="020F0502020204030204"/>
                <a:ea typeface="微软雅黑"/>
              </a:rPr>
              <a:t>35kV</a:t>
            </a:r>
            <a:r>
              <a:rPr lang="zh-CN" altLang="en-US" dirty="0">
                <a:solidFill>
                  <a:prstClr val="black"/>
                </a:solidFill>
                <a:latin typeface="Arial" panose="020F0502020204030204"/>
                <a:ea typeface="微软雅黑"/>
              </a:rPr>
              <a:t>占杨变中</a:t>
            </a:r>
            <a:r>
              <a:rPr lang="en-US" altLang="zh-CN" dirty="0">
                <a:solidFill>
                  <a:prstClr val="black"/>
                </a:solidFill>
                <a:latin typeface="Arial" panose="020F0502020204030204"/>
                <a:ea typeface="微软雅黑"/>
              </a:rPr>
              <a:t>11</a:t>
            </a:r>
            <a:r>
              <a:rPr lang="zh-CN" altLang="en-US" dirty="0">
                <a:solidFill>
                  <a:prstClr val="black"/>
                </a:solidFill>
                <a:latin typeface="Arial" panose="020F0502020204030204"/>
                <a:ea typeface="微软雅黑"/>
              </a:rPr>
              <a:t>个</a:t>
            </a:r>
            <a:r>
              <a:rPr lang="en-US" altLang="zh-CN" dirty="0">
                <a:solidFill>
                  <a:prstClr val="black"/>
                </a:solidFill>
                <a:latin typeface="Arial" panose="020F0502020204030204"/>
                <a:ea typeface="微软雅黑"/>
              </a:rPr>
              <a:t>10kV</a:t>
            </a:r>
            <a:r>
              <a:rPr lang="zh-CN" altLang="en-US" dirty="0">
                <a:solidFill>
                  <a:prstClr val="black"/>
                </a:solidFill>
                <a:latin typeface="Arial" panose="020F0502020204030204"/>
                <a:ea typeface="微软雅黑"/>
              </a:rPr>
              <a:t>分板的计量装置跟踪调查</a:t>
            </a:r>
          </a:p>
        </p:txBody>
      </p:sp>
      <p:pic>
        <p:nvPicPr>
          <p:cNvPr id="83" name="图片 82"/>
          <p:cNvPicPr>
            <a:picLocks noChangeAspect="1"/>
          </p:cNvPicPr>
          <p:nvPr/>
        </p:nvPicPr>
        <p:blipFill rotWithShape="1">
          <a:blip r:embed="rId4">
            <a:extLst>
              <a:ext uri="{28A0092B-C50C-407E-A947-70E740481C1C}">
                <a14:useLocalDpi xmlns:a14="http://schemas.microsoft.com/office/drawing/2010/main" val="0"/>
              </a:ext>
            </a:extLst>
          </a:blip>
          <a:srcRect r="5885"/>
          <a:stretch/>
        </p:blipFill>
        <p:spPr>
          <a:xfrm>
            <a:off x="5863062" y="1742702"/>
            <a:ext cx="5679138" cy="4250486"/>
          </a:xfrm>
          <a:prstGeom prst="rect">
            <a:avLst/>
          </a:prstGeom>
          <a:ln w="38100">
            <a:solidFill>
              <a:schemeClr val="bg1"/>
            </a:solidFill>
          </a:ln>
          <a:effectLst>
            <a:outerShdw blurRad="63500" sx="101000" sy="101000" algn="ctr" rotWithShape="0">
              <a:prstClr val="black">
                <a:alpha val="30000"/>
              </a:prstClr>
            </a:outerShdw>
          </a:effectLst>
        </p:spPr>
      </p:pic>
      <p:grpSp>
        <p:nvGrpSpPr>
          <p:cNvPr id="84" name="组合 83"/>
          <p:cNvGrpSpPr/>
          <p:nvPr/>
        </p:nvGrpSpPr>
        <p:grpSpPr>
          <a:xfrm>
            <a:off x="6470054" y="2295842"/>
            <a:ext cx="2818325" cy="2815440"/>
            <a:chOff x="6470054" y="2295842"/>
            <a:chExt cx="3101975" cy="3098800"/>
          </a:xfrm>
        </p:grpSpPr>
        <p:grpSp>
          <p:nvGrpSpPr>
            <p:cNvPr id="85" name="组合 84"/>
            <p:cNvGrpSpPr/>
            <p:nvPr/>
          </p:nvGrpSpPr>
          <p:grpSpPr>
            <a:xfrm>
              <a:off x="6470054" y="2295842"/>
              <a:ext cx="3101975" cy="3098800"/>
              <a:chOff x="6470054" y="2295842"/>
              <a:chExt cx="3101975" cy="3098800"/>
            </a:xfrm>
          </p:grpSpPr>
          <p:sp>
            <p:nvSpPr>
              <p:cNvPr id="87" name="Freeform 5"/>
              <p:cNvSpPr>
                <a:spLocks noEditPoints="1" noChangeArrowheads="1"/>
              </p:cNvSpPr>
              <p:nvPr/>
            </p:nvSpPr>
            <p:spPr bwMode="auto">
              <a:xfrm rot="15216988">
                <a:off x="6471642" y="2294254"/>
                <a:ext cx="3098800" cy="3101975"/>
              </a:xfrm>
              <a:custGeom>
                <a:avLst/>
                <a:gdLst>
                  <a:gd name="T0" fmla="*/ 50 w 4280"/>
                  <a:gd name="T1" fmla="*/ 3831 h 4280"/>
                  <a:gd name="T2" fmla="*/ 59 w 4280"/>
                  <a:gd name="T3" fmla="*/ 4021 h 4280"/>
                  <a:gd name="T4" fmla="*/ 259 w 4280"/>
                  <a:gd name="T5" fmla="*/ 4221 h 4280"/>
                  <a:gd name="T6" fmla="*/ 449 w 4280"/>
                  <a:gd name="T7" fmla="*/ 4230 h 4280"/>
                  <a:gd name="T8" fmla="*/ 1047 w 4280"/>
                  <a:gd name="T9" fmla="*/ 3632 h 4280"/>
                  <a:gd name="T10" fmla="*/ 1038 w 4280"/>
                  <a:gd name="T11" fmla="*/ 3443 h 4280"/>
                  <a:gd name="T12" fmla="*/ 837 w 4280"/>
                  <a:gd name="T13" fmla="*/ 3242 h 4280"/>
                  <a:gd name="T14" fmla="*/ 648 w 4280"/>
                  <a:gd name="T15" fmla="*/ 3233 h 4280"/>
                  <a:gd name="T16" fmla="*/ 50 w 4280"/>
                  <a:gd name="T17" fmla="*/ 3831 h 4280"/>
                  <a:gd name="T18" fmla="*/ 2717 w 4280"/>
                  <a:gd name="T19" fmla="*/ 3126 h 4280"/>
                  <a:gd name="T20" fmla="*/ 3822 w 4280"/>
                  <a:gd name="T21" fmla="*/ 2669 h 4280"/>
                  <a:gd name="T22" fmla="*/ 4280 w 4280"/>
                  <a:gd name="T23" fmla="*/ 1563 h 4280"/>
                  <a:gd name="T24" fmla="*/ 3822 w 4280"/>
                  <a:gd name="T25" fmla="*/ 458 h 4280"/>
                  <a:gd name="T26" fmla="*/ 2717 w 4280"/>
                  <a:gd name="T27" fmla="*/ 0 h 4280"/>
                  <a:gd name="T28" fmla="*/ 1611 w 4280"/>
                  <a:gd name="T29" fmla="*/ 458 h 4280"/>
                  <a:gd name="T30" fmla="*/ 1417 w 4280"/>
                  <a:gd name="T31" fmla="*/ 2431 h 4280"/>
                  <a:gd name="T32" fmla="*/ 1369 w 4280"/>
                  <a:gd name="T33" fmla="*/ 2462 h 4280"/>
                  <a:gd name="T34" fmla="*/ 1360 w 4280"/>
                  <a:gd name="T35" fmla="*/ 2472 h 4280"/>
                  <a:gd name="T36" fmla="*/ 1360 w 4280"/>
                  <a:gd name="T37" fmla="*/ 2670 h 4280"/>
                  <a:gd name="T38" fmla="*/ 1610 w 4280"/>
                  <a:gd name="T39" fmla="*/ 2920 h 4280"/>
                  <a:gd name="T40" fmla="*/ 1808 w 4280"/>
                  <a:gd name="T41" fmla="*/ 2920 h 4280"/>
                  <a:gd name="T42" fmla="*/ 1818 w 4280"/>
                  <a:gd name="T43" fmla="*/ 2911 h 4280"/>
                  <a:gd name="T44" fmla="*/ 1849 w 4280"/>
                  <a:gd name="T45" fmla="*/ 2864 h 4280"/>
                  <a:gd name="T46" fmla="*/ 2717 w 4280"/>
                  <a:gd name="T47" fmla="*/ 3126 h 4280"/>
                  <a:gd name="T48" fmla="*/ 2717 w 4280"/>
                  <a:gd name="T49" fmla="*/ 291 h 4280"/>
                  <a:gd name="T50" fmla="*/ 3617 w 4280"/>
                  <a:gd name="T51" fmla="*/ 663 h 4280"/>
                  <a:gd name="T52" fmla="*/ 3989 w 4280"/>
                  <a:gd name="T53" fmla="*/ 1563 h 4280"/>
                  <a:gd name="T54" fmla="*/ 3617 w 4280"/>
                  <a:gd name="T55" fmla="*/ 2463 h 4280"/>
                  <a:gd name="T56" fmla="*/ 2717 w 4280"/>
                  <a:gd name="T57" fmla="*/ 2836 h 4280"/>
                  <a:gd name="T58" fmla="*/ 1817 w 4280"/>
                  <a:gd name="T59" fmla="*/ 2463 h 4280"/>
                  <a:gd name="T60" fmla="*/ 1817 w 4280"/>
                  <a:gd name="T61" fmla="*/ 663 h 4280"/>
                  <a:gd name="T62" fmla="*/ 2717 w 4280"/>
                  <a:gd name="T63" fmla="*/ 291 h 4280"/>
                  <a:gd name="T64" fmla="*/ 1036 w 4280"/>
                  <a:gd name="T65" fmla="*/ 2894 h 4280"/>
                  <a:gd name="T66" fmla="*/ 1036 w 4280"/>
                  <a:gd name="T67" fmla="*/ 3244 h 4280"/>
                  <a:gd name="T68" fmla="*/ 1386 w 4280"/>
                  <a:gd name="T69" fmla="*/ 3244 h 4280"/>
                  <a:gd name="T70" fmla="*/ 1386 w 4280"/>
                  <a:gd name="T71" fmla="*/ 2894 h 4280"/>
                  <a:gd name="T72" fmla="*/ 1036 w 4280"/>
                  <a:gd name="T73" fmla="*/ 2894 h 4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80" h="4280">
                    <a:moveTo>
                      <a:pt x="50" y="3831"/>
                    </a:moveTo>
                    <a:cubicBezTo>
                      <a:pt x="0" y="3881"/>
                      <a:pt x="4" y="3966"/>
                      <a:pt x="59" y="4021"/>
                    </a:cubicBezTo>
                    <a:lnTo>
                      <a:pt x="259" y="4221"/>
                    </a:lnTo>
                    <a:cubicBezTo>
                      <a:pt x="314" y="4276"/>
                      <a:pt x="399" y="4280"/>
                      <a:pt x="449" y="4230"/>
                    </a:cubicBezTo>
                    <a:lnTo>
                      <a:pt x="1047" y="3632"/>
                    </a:lnTo>
                    <a:cubicBezTo>
                      <a:pt x="1096" y="3583"/>
                      <a:pt x="1092" y="3498"/>
                      <a:pt x="1038" y="3443"/>
                    </a:cubicBezTo>
                    <a:lnTo>
                      <a:pt x="837" y="3242"/>
                    </a:lnTo>
                    <a:cubicBezTo>
                      <a:pt x="782" y="3188"/>
                      <a:pt x="697" y="3184"/>
                      <a:pt x="648" y="3233"/>
                    </a:cubicBezTo>
                    <a:lnTo>
                      <a:pt x="50" y="3831"/>
                    </a:lnTo>
                    <a:close/>
                    <a:moveTo>
                      <a:pt x="2717" y="3126"/>
                    </a:moveTo>
                    <a:cubicBezTo>
                      <a:pt x="3134" y="3126"/>
                      <a:pt x="3527" y="2964"/>
                      <a:pt x="3822" y="2669"/>
                    </a:cubicBezTo>
                    <a:cubicBezTo>
                      <a:pt x="4117" y="2373"/>
                      <a:pt x="4280" y="1981"/>
                      <a:pt x="4280" y="1563"/>
                    </a:cubicBezTo>
                    <a:cubicBezTo>
                      <a:pt x="4280" y="1146"/>
                      <a:pt x="4117" y="753"/>
                      <a:pt x="3822" y="458"/>
                    </a:cubicBezTo>
                    <a:cubicBezTo>
                      <a:pt x="3527" y="163"/>
                      <a:pt x="3134" y="0"/>
                      <a:pt x="2717" y="0"/>
                    </a:cubicBezTo>
                    <a:cubicBezTo>
                      <a:pt x="2299" y="0"/>
                      <a:pt x="1907" y="163"/>
                      <a:pt x="1611" y="458"/>
                    </a:cubicBezTo>
                    <a:cubicBezTo>
                      <a:pt x="1076" y="993"/>
                      <a:pt x="1011" y="1824"/>
                      <a:pt x="1417" y="2431"/>
                    </a:cubicBezTo>
                    <a:cubicBezTo>
                      <a:pt x="1399" y="2438"/>
                      <a:pt x="1383" y="2448"/>
                      <a:pt x="1369" y="2462"/>
                    </a:cubicBezTo>
                    <a:lnTo>
                      <a:pt x="1360" y="2472"/>
                    </a:lnTo>
                    <a:cubicBezTo>
                      <a:pt x="1305" y="2526"/>
                      <a:pt x="1305" y="2615"/>
                      <a:pt x="1360" y="2670"/>
                    </a:cubicBezTo>
                    <a:lnTo>
                      <a:pt x="1610" y="2920"/>
                    </a:lnTo>
                    <a:cubicBezTo>
                      <a:pt x="1665" y="2975"/>
                      <a:pt x="1754" y="2975"/>
                      <a:pt x="1808" y="2920"/>
                    </a:cubicBezTo>
                    <a:lnTo>
                      <a:pt x="1818" y="2911"/>
                    </a:lnTo>
                    <a:cubicBezTo>
                      <a:pt x="1832" y="2897"/>
                      <a:pt x="1842" y="2881"/>
                      <a:pt x="1849" y="2864"/>
                    </a:cubicBezTo>
                    <a:cubicBezTo>
                      <a:pt x="2104" y="3035"/>
                      <a:pt x="2403" y="3126"/>
                      <a:pt x="2717" y="3126"/>
                    </a:cubicBezTo>
                    <a:close/>
                    <a:moveTo>
                      <a:pt x="2717" y="291"/>
                    </a:moveTo>
                    <a:cubicBezTo>
                      <a:pt x="3057" y="291"/>
                      <a:pt x="3376" y="423"/>
                      <a:pt x="3617" y="663"/>
                    </a:cubicBezTo>
                    <a:cubicBezTo>
                      <a:pt x="3857" y="904"/>
                      <a:pt x="3989" y="1223"/>
                      <a:pt x="3989" y="1563"/>
                    </a:cubicBezTo>
                    <a:cubicBezTo>
                      <a:pt x="3989" y="1903"/>
                      <a:pt x="3857" y="2223"/>
                      <a:pt x="3617" y="2463"/>
                    </a:cubicBezTo>
                    <a:cubicBezTo>
                      <a:pt x="3376" y="2703"/>
                      <a:pt x="3057" y="2836"/>
                      <a:pt x="2717" y="2836"/>
                    </a:cubicBezTo>
                    <a:cubicBezTo>
                      <a:pt x="2377" y="2836"/>
                      <a:pt x="2057" y="2703"/>
                      <a:pt x="1817" y="2463"/>
                    </a:cubicBezTo>
                    <a:cubicBezTo>
                      <a:pt x="1321" y="1967"/>
                      <a:pt x="1321" y="1160"/>
                      <a:pt x="1817" y="663"/>
                    </a:cubicBezTo>
                    <a:cubicBezTo>
                      <a:pt x="2057" y="423"/>
                      <a:pt x="2377" y="291"/>
                      <a:pt x="2717" y="291"/>
                    </a:cubicBezTo>
                    <a:close/>
                    <a:moveTo>
                      <a:pt x="1036" y="2894"/>
                    </a:moveTo>
                    <a:cubicBezTo>
                      <a:pt x="940" y="2991"/>
                      <a:pt x="940" y="3147"/>
                      <a:pt x="1036" y="3244"/>
                    </a:cubicBezTo>
                    <a:cubicBezTo>
                      <a:pt x="1133" y="3340"/>
                      <a:pt x="1289" y="3340"/>
                      <a:pt x="1386" y="3244"/>
                    </a:cubicBezTo>
                    <a:cubicBezTo>
                      <a:pt x="1482" y="3147"/>
                      <a:pt x="1482" y="2991"/>
                      <a:pt x="1386" y="2894"/>
                    </a:cubicBezTo>
                    <a:cubicBezTo>
                      <a:pt x="1289" y="2798"/>
                      <a:pt x="1133" y="2798"/>
                      <a:pt x="1036" y="2894"/>
                    </a:cubicBezTo>
                    <a:close/>
                  </a:path>
                </a:pathLst>
              </a:custGeom>
              <a:solidFill>
                <a:srgbClr val="049A86"/>
              </a:solidFill>
              <a:ln w="15875">
                <a:solidFill>
                  <a:sysClr val="window" lastClr="FFFFFF"/>
                </a:solidFill>
              </a:ln>
              <a:extLst/>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C00000"/>
                  </a:solidFill>
                  <a:effectLst/>
                  <a:uLnTx/>
                  <a:uFillTx/>
                  <a:latin typeface="Arial" panose="020F0502020204030204"/>
                  <a:ea typeface="宋体" panose="02010600030101010101" pitchFamily="2" charset="-122"/>
                </a:endParaRPr>
              </a:p>
            </p:txBody>
          </p:sp>
          <p:sp>
            <p:nvSpPr>
              <p:cNvPr id="93" name="椭圆 92"/>
              <p:cNvSpPr/>
              <p:nvPr/>
            </p:nvSpPr>
            <p:spPr>
              <a:xfrm>
                <a:off x="6585284" y="2630905"/>
                <a:ext cx="1852863" cy="1852863"/>
              </a:xfrm>
              <a:prstGeom prst="ellipse">
                <a:avLst/>
              </a:prstGeom>
              <a:solidFill>
                <a:sysClr val="window" lastClr="FFFFFF">
                  <a:alpha val="73000"/>
                </a:sys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grpSp>
        <p:sp>
          <p:nvSpPr>
            <p:cNvPr id="86" name="矩形 85"/>
            <p:cNvSpPr/>
            <p:nvPr/>
          </p:nvSpPr>
          <p:spPr>
            <a:xfrm>
              <a:off x="6712825" y="3102839"/>
              <a:ext cx="1658208" cy="923330"/>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600" b="0" i="0" u="none" strike="noStrike" kern="0" cap="none" spc="0" normalizeH="0" baseline="0" noProof="0" dirty="0">
                  <a:ln>
                    <a:noFill/>
                  </a:ln>
                  <a:solidFill>
                    <a:prstClr val="black"/>
                  </a:solidFill>
                  <a:effectLst/>
                  <a:uLnTx/>
                  <a:uFillTx/>
                  <a:latin typeface="Arial" panose="020F0502020204030204"/>
                  <a:ea typeface="微软雅黑"/>
                </a:rPr>
                <a:t>发现有</a:t>
              </a:r>
              <a:r>
                <a:rPr kumimoji="0" lang="en-US" altLang="zh-CN" sz="1600" b="0" i="0" u="none" strike="noStrike" kern="0" cap="none" spc="0" normalizeH="0" baseline="0" noProof="0" dirty="0">
                  <a:ln>
                    <a:noFill/>
                  </a:ln>
                  <a:solidFill>
                    <a:prstClr val="black"/>
                  </a:solidFill>
                  <a:effectLst/>
                  <a:uLnTx/>
                  <a:uFillTx/>
                  <a:latin typeface="Arial" panose="020F0502020204030204"/>
                  <a:ea typeface="微软雅黑"/>
                </a:rPr>
                <a:t>1</a:t>
              </a:r>
              <a:r>
                <a:rPr kumimoji="0" lang="zh-CN" altLang="en-US" sz="1600" b="0" i="0" u="none" strike="noStrike" kern="0" cap="none" spc="0" normalizeH="0" baseline="0" noProof="0" dirty="0">
                  <a:ln>
                    <a:noFill/>
                  </a:ln>
                  <a:solidFill>
                    <a:prstClr val="black"/>
                  </a:solidFill>
                  <a:effectLst/>
                  <a:uLnTx/>
                  <a:uFillTx/>
                  <a:latin typeface="Arial" panose="020F0502020204030204"/>
                  <a:ea typeface="微软雅黑"/>
                </a:rPr>
                <a:t>个板面的计量装置数值不准确</a:t>
              </a:r>
            </a:p>
          </p:txBody>
        </p:sp>
      </p:grpSp>
      <p:sp>
        <p:nvSpPr>
          <p:cNvPr id="94" name="矩形 93"/>
          <p:cNvSpPr/>
          <p:nvPr/>
        </p:nvSpPr>
        <p:spPr>
          <a:xfrm>
            <a:off x="1228019" y="3197478"/>
            <a:ext cx="4447327" cy="1274195"/>
          </a:xfrm>
          <a:prstGeom prst="rect">
            <a:avLst/>
          </a:prstGeom>
        </p:spPr>
        <p:txBody>
          <a:bodyPr wrap="square">
            <a:spAutoFit/>
          </a:bodyPr>
          <a:lstStyle/>
          <a:p>
            <a:pPr algn="just">
              <a:lnSpc>
                <a:spcPct val="120000"/>
              </a:lnSpc>
            </a:pPr>
            <a:r>
              <a:rPr lang="zh-CN" altLang="zh-CN" sz="1600" kern="100" dirty="0">
                <a:solidFill>
                  <a:prstClr val="black"/>
                </a:solidFill>
                <a:latin typeface="Arial" panose="020F0502020204030204"/>
                <a:ea typeface="仿宋_GB2312"/>
                <a:cs typeface="Times New Roman" panose="02020603050405020304" pitchFamily="18" charset="0"/>
              </a:rPr>
              <a:t>针对这一发现，的所有变电站中</a:t>
            </a:r>
            <a:r>
              <a:rPr lang="en-US" altLang="zh-CN" sz="1600" kern="100" dirty="0">
                <a:solidFill>
                  <a:prstClr val="black"/>
                </a:solidFill>
                <a:latin typeface="Arial" panose="020F0502020204030204"/>
                <a:ea typeface="仿宋_GB2312"/>
                <a:cs typeface="Times New Roman" panose="02020603050405020304" pitchFamily="18" charset="0"/>
              </a:rPr>
              <a:t>195</a:t>
            </a:r>
            <a:r>
              <a:rPr lang="zh-CN" altLang="zh-CN" sz="1600" kern="100" dirty="0">
                <a:solidFill>
                  <a:prstClr val="black"/>
                </a:solidFill>
                <a:latin typeface="Arial" panose="020F0502020204030204"/>
                <a:ea typeface="仿宋_GB2312"/>
                <a:cs typeface="Times New Roman" panose="02020603050405020304" pitchFamily="18" charset="0"/>
              </a:rPr>
              <a:t>个</a:t>
            </a:r>
            <a:r>
              <a:rPr lang="en-US" altLang="zh-CN" sz="1600" kern="100" dirty="0">
                <a:solidFill>
                  <a:prstClr val="black"/>
                </a:solidFill>
                <a:latin typeface="Arial" panose="020F0502020204030204"/>
                <a:ea typeface="仿宋_GB2312"/>
                <a:cs typeface="Times New Roman" panose="02020603050405020304" pitchFamily="18" charset="0"/>
              </a:rPr>
              <a:t>10kV</a:t>
            </a:r>
            <a:r>
              <a:rPr lang="zh-CN" altLang="zh-CN" sz="1600" kern="100" dirty="0">
                <a:solidFill>
                  <a:prstClr val="black"/>
                </a:solidFill>
                <a:latin typeface="Arial" panose="020F0502020204030204"/>
                <a:ea typeface="仿宋_GB2312"/>
                <a:cs typeface="Times New Roman" panose="02020603050405020304" pitchFamily="18" charset="0"/>
              </a:rPr>
              <a:t>分板的计量装置进行调查统计，</a:t>
            </a:r>
            <a:r>
              <a:rPr lang="zh-CN" altLang="zh-CN" sz="1600" b="1" kern="100" dirty="0">
                <a:solidFill>
                  <a:srgbClr val="03816F"/>
                </a:solidFill>
                <a:latin typeface="Arial" panose="020F0502020204030204"/>
                <a:ea typeface="仿宋_GB2312"/>
                <a:cs typeface="Times New Roman" panose="02020603050405020304" pitchFamily="18" charset="0"/>
              </a:rPr>
              <a:t>发现总共</a:t>
            </a:r>
            <a:r>
              <a:rPr lang="en-US" altLang="zh-CN" sz="1600" b="1" kern="100" dirty="0">
                <a:solidFill>
                  <a:srgbClr val="03816F"/>
                </a:solidFill>
                <a:latin typeface="Arial" panose="020F0502020204030204"/>
                <a:ea typeface="仿宋_GB2312"/>
                <a:cs typeface="Times New Roman" panose="02020603050405020304" pitchFamily="18" charset="0"/>
              </a:rPr>
              <a:t>9</a:t>
            </a:r>
            <a:r>
              <a:rPr lang="zh-CN" altLang="zh-CN" sz="1600" b="1" kern="100" dirty="0">
                <a:solidFill>
                  <a:srgbClr val="03816F"/>
                </a:solidFill>
                <a:latin typeface="Arial" panose="020F0502020204030204"/>
                <a:ea typeface="仿宋_GB2312"/>
                <a:cs typeface="Times New Roman" panose="02020603050405020304" pitchFamily="18" charset="0"/>
              </a:rPr>
              <a:t>个板面的计量装置有较大误差</a:t>
            </a:r>
            <a:r>
              <a:rPr lang="zh-CN" altLang="zh-CN" sz="1600" kern="100" dirty="0">
                <a:solidFill>
                  <a:prstClr val="black"/>
                </a:solidFill>
                <a:latin typeface="Arial" panose="020F0502020204030204"/>
                <a:ea typeface="仿宋_GB2312"/>
                <a:cs typeface="Times New Roman" panose="02020603050405020304" pitchFamily="18" charset="0"/>
              </a:rPr>
              <a:t>。如果长此以往下去，将会影响计量装置的准确率</a:t>
            </a:r>
            <a:endParaRPr lang="zh-CN" altLang="en-US" dirty="0">
              <a:solidFill>
                <a:prstClr val="black"/>
              </a:solidFill>
              <a:latin typeface="Arial" panose="020F0502020204030204"/>
              <a:ea typeface="微软雅黑"/>
            </a:endParaRPr>
          </a:p>
        </p:txBody>
      </p:sp>
      <p:grpSp>
        <p:nvGrpSpPr>
          <p:cNvPr id="4" name="组合 3"/>
          <p:cNvGrpSpPr/>
          <p:nvPr/>
        </p:nvGrpSpPr>
        <p:grpSpPr>
          <a:xfrm>
            <a:off x="1267892" y="4909336"/>
            <a:ext cx="4447327" cy="485303"/>
            <a:chOff x="1267892" y="4909336"/>
            <a:chExt cx="4447327" cy="485303"/>
          </a:xfrm>
        </p:grpSpPr>
        <p:sp>
          <p:nvSpPr>
            <p:cNvPr id="118" name="矩形: 圆角 117"/>
            <p:cNvSpPr/>
            <p:nvPr/>
          </p:nvSpPr>
          <p:spPr>
            <a:xfrm>
              <a:off x="1267892" y="4909336"/>
              <a:ext cx="4447327" cy="485303"/>
            </a:xfrm>
            <a:prstGeom prst="roundRect">
              <a:avLst/>
            </a:prstGeom>
            <a:solidFill>
              <a:srgbClr val="72B332"/>
            </a:solidFill>
            <a:ln w="19050" cap="flat" cmpd="sng" algn="ctr">
              <a:noFill/>
              <a:prstDash val="sysDash"/>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sp>
          <p:nvSpPr>
            <p:cNvPr id="97" name="矩形 96"/>
            <p:cNvSpPr/>
            <p:nvPr/>
          </p:nvSpPr>
          <p:spPr>
            <a:xfrm>
              <a:off x="1455620" y="4982710"/>
              <a:ext cx="4044697" cy="338554"/>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zh-CN" altLang="zh-CN" sz="1600" b="0" i="0" u="none" strike="noStrike" kern="100" cap="none" spc="0" normalizeH="0" baseline="0" noProof="0" dirty="0">
                  <a:ln>
                    <a:noFill/>
                  </a:ln>
                  <a:solidFill>
                    <a:schemeClr val="bg1"/>
                  </a:solidFill>
                  <a:effectLst/>
                  <a:uLnTx/>
                  <a:uFillTx/>
                  <a:latin typeface="Arial" panose="020F0502020204030204"/>
                  <a:ea typeface="仿宋_GB2312"/>
                  <a:cs typeface="Times New Roman" panose="02020603050405020304" pitchFamily="18" charset="0"/>
                </a:rPr>
                <a:t>准确率</a:t>
              </a:r>
              <a:r>
                <a:rPr kumimoji="0" lang="en-US" altLang="zh-CN" sz="1600" b="0" i="0" u="none" strike="noStrike" kern="100" cap="none" spc="0" normalizeH="0" baseline="0" noProof="0" dirty="0">
                  <a:ln>
                    <a:noFill/>
                  </a:ln>
                  <a:solidFill>
                    <a:schemeClr val="bg1"/>
                  </a:solidFill>
                  <a:effectLst/>
                  <a:uLnTx/>
                  <a:uFillTx/>
                  <a:latin typeface="Arial" panose="020F0502020204030204"/>
                  <a:ea typeface="仿宋_GB2312"/>
                  <a:cs typeface="Times New Roman" panose="02020603050405020304" pitchFamily="18" charset="0"/>
                </a:rPr>
                <a:t>=</a:t>
              </a:r>
              <a:r>
                <a:rPr kumimoji="0" lang="zh-CN" altLang="zh-CN" sz="1600" b="0" i="0" u="none" strike="noStrike" kern="100" cap="none" spc="0" normalizeH="0" baseline="0" noProof="0" dirty="0">
                  <a:ln>
                    <a:noFill/>
                  </a:ln>
                  <a:solidFill>
                    <a:schemeClr val="bg1"/>
                  </a:solidFill>
                  <a:effectLst/>
                  <a:uLnTx/>
                  <a:uFillTx/>
                  <a:latin typeface="Arial" panose="020F0502020204030204"/>
                  <a:ea typeface="仿宋_GB2312"/>
                  <a:cs typeface="Times New Roman" panose="02020603050405020304" pitchFamily="18" charset="0"/>
                </a:rPr>
                <a:t>正确计量次数</a:t>
              </a:r>
              <a:r>
                <a:rPr kumimoji="0" lang="en-US" altLang="zh-CN" sz="1600" b="0" i="0" u="none" strike="noStrike" kern="100" cap="none" spc="0" normalizeH="0" baseline="0" noProof="0" dirty="0">
                  <a:ln>
                    <a:noFill/>
                  </a:ln>
                  <a:solidFill>
                    <a:schemeClr val="bg1"/>
                  </a:solidFill>
                  <a:effectLst/>
                  <a:uLnTx/>
                  <a:uFillTx/>
                  <a:latin typeface="Arial" panose="020F0502020204030204"/>
                  <a:ea typeface="仿宋_GB2312"/>
                  <a:cs typeface="Times New Roman" panose="02020603050405020304" pitchFamily="18" charset="0"/>
                </a:rPr>
                <a:t>/</a:t>
              </a:r>
              <a:r>
                <a:rPr kumimoji="0" lang="zh-CN" altLang="zh-CN" sz="1600" b="0" i="0" u="none" strike="noStrike" kern="100" cap="none" spc="0" normalizeH="0" baseline="0" noProof="0" dirty="0">
                  <a:ln>
                    <a:noFill/>
                  </a:ln>
                  <a:solidFill>
                    <a:schemeClr val="bg1"/>
                  </a:solidFill>
                  <a:effectLst/>
                  <a:uLnTx/>
                  <a:uFillTx/>
                  <a:latin typeface="Arial" panose="020F0502020204030204"/>
                  <a:ea typeface="仿宋_GB2312"/>
                  <a:cs typeface="Times New Roman" panose="02020603050405020304" pitchFamily="18" charset="0"/>
                </a:rPr>
                <a:t>总的计量次数</a:t>
              </a:r>
              <a:r>
                <a:rPr kumimoji="0" lang="en-US" altLang="zh-CN" sz="1600" b="0" i="0" u="none" strike="noStrike" kern="100" cap="none" spc="0" normalizeH="0" baseline="0" noProof="0" dirty="0">
                  <a:ln>
                    <a:noFill/>
                  </a:ln>
                  <a:solidFill>
                    <a:schemeClr val="bg1"/>
                  </a:solidFill>
                  <a:effectLst/>
                  <a:uLnTx/>
                  <a:uFillTx/>
                  <a:latin typeface="Arial" panose="020F0502020204030204"/>
                  <a:ea typeface="仿宋_GB2312"/>
                  <a:cs typeface="Times New Roman" panose="02020603050405020304" pitchFamily="18" charset="0"/>
                </a:rPr>
                <a:t>*100%</a:t>
              </a:r>
              <a:endParaRPr kumimoji="0" lang="zh-CN" altLang="en-US" sz="1800" b="0" i="0" u="none" strike="noStrike" kern="0" cap="none" spc="0" normalizeH="0" baseline="0" noProof="0" dirty="0">
                <a:ln>
                  <a:noFill/>
                </a:ln>
                <a:solidFill>
                  <a:schemeClr val="bg1"/>
                </a:solidFill>
                <a:effectLst/>
                <a:uLnTx/>
                <a:uFillTx/>
                <a:latin typeface="Arial" panose="020F0502020204030204"/>
                <a:ea typeface="微软雅黑"/>
              </a:endParaRPr>
            </a:p>
          </p:txBody>
        </p:sp>
      </p:grpSp>
      <p:cxnSp>
        <p:nvCxnSpPr>
          <p:cNvPr id="105" name="直接连接符 104"/>
          <p:cNvCxnSpPr>
            <a:cxnSpLocks/>
          </p:cNvCxnSpPr>
          <p:nvPr/>
        </p:nvCxnSpPr>
        <p:spPr>
          <a:xfrm>
            <a:off x="1287726" y="3029046"/>
            <a:ext cx="4387620" cy="0"/>
          </a:xfrm>
          <a:prstGeom prst="line">
            <a:avLst/>
          </a:prstGeom>
          <a:noFill/>
          <a:ln w="6350" cap="flat" cmpd="sng" algn="ctr">
            <a:solidFill>
              <a:srgbClr val="049A86"/>
            </a:solidFill>
            <a:prstDash val="sysDash"/>
            <a:miter lim="800000"/>
          </a:ln>
          <a:effectLst/>
        </p:spPr>
      </p:cxnSp>
      <p:sp>
        <p:nvSpPr>
          <p:cNvPr id="106" name="箭头: 燕尾形 105"/>
          <p:cNvSpPr/>
          <p:nvPr/>
        </p:nvSpPr>
        <p:spPr>
          <a:xfrm rot="20552835" flipH="1">
            <a:off x="5768454" y="3318183"/>
            <a:ext cx="530784" cy="436467"/>
          </a:xfrm>
          <a:prstGeom prst="notchedRightArrow">
            <a:avLst>
              <a:gd name="adj1" fmla="val 50000"/>
              <a:gd name="adj2" fmla="val 70387"/>
            </a:avLst>
          </a:prstGeom>
          <a:solidFill>
            <a:srgbClr val="049A86"/>
          </a:solidFill>
          <a:ln w="12700" cap="flat" cmpd="sng" algn="ctr">
            <a:solidFill>
              <a:sysClr val="window" lastClr="FFFFFF"/>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grpSp>
        <p:nvGrpSpPr>
          <p:cNvPr id="107" name="组合 106"/>
          <p:cNvGrpSpPr/>
          <p:nvPr/>
        </p:nvGrpSpPr>
        <p:grpSpPr>
          <a:xfrm>
            <a:off x="0" y="5690658"/>
            <a:ext cx="12180959" cy="486723"/>
            <a:chOff x="0" y="5690658"/>
            <a:chExt cx="12180959" cy="486723"/>
          </a:xfrm>
        </p:grpSpPr>
        <p:sp>
          <p:nvSpPr>
            <p:cNvPr id="115" name="矩形 114"/>
            <p:cNvSpPr/>
            <p:nvPr/>
          </p:nvSpPr>
          <p:spPr>
            <a:xfrm>
              <a:off x="0" y="5690658"/>
              <a:ext cx="12180959" cy="486723"/>
            </a:xfrm>
            <a:prstGeom prst="rect">
              <a:avLst/>
            </a:prstGeom>
            <a:solidFill>
              <a:srgbClr val="1D4C61"/>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sp>
          <p:nvSpPr>
            <p:cNvPr id="109" name="矩形 108"/>
            <p:cNvSpPr/>
            <p:nvPr/>
          </p:nvSpPr>
          <p:spPr>
            <a:xfrm>
              <a:off x="1825076" y="5744939"/>
              <a:ext cx="8610254" cy="400110"/>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2000" b="1" i="0" u="none" strike="noStrike" kern="0" cap="none" spc="0" normalizeH="0" baseline="0" noProof="0" dirty="0">
                  <a:ln>
                    <a:noFill/>
                  </a:ln>
                  <a:solidFill>
                    <a:prstClr val="white"/>
                  </a:solidFill>
                  <a:effectLst>
                    <a:outerShdw blurRad="38100" dist="38100" dir="2700000" algn="tl">
                      <a:srgbClr val="000000">
                        <a:alpha val="43137"/>
                      </a:srgbClr>
                    </a:outerShdw>
                  </a:effectLst>
                  <a:uLnTx/>
                  <a:uFillTx/>
                  <a:latin typeface="微软雅黑"/>
                  <a:ea typeface="微软雅黑"/>
                </a:rPr>
                <a:t>因此小组成员一致确定本次</a:t>
              </a:r>
              <a:r>
                <a:rPr kumimoji="0" lang="en-US" altLang="zh-CN" sz="2000" b="1" i="0" u="none" strike="noStrike" kern="0" cap="none" spc="0" normalizeH="0" baseline="0" noProof="0" dirty="0">
                  <a:ln>
                    <a:noFill/>
                  </a:ln>
                  <a:solidFill>
                    <a:prstClr val="white"/>
                  </a:solidFill>
                  <a:effectLst>
                    <a:outerShdw blurRad="38100" dist="38100" dir="2700000" algn="tl">
                      <a:srgbClr val="000000">
                        <a:alpha val="43137"/>
                      </a:srgbClr>
                    </a:outerShdw>
                  </a:effectLst>
                  <a:uLnTx/>
                  <a:uFillTx/>
                  <a:latin typeface="微软雅黑"/>
                  <a:ea typeface="微软雅黑"/>
                </a:rPr>
                <a:t>QC</a:t>
              </a:r>
              <a:r>
                <a:rPr kumimoji="0" lang="zh-CN" altLang="en-US" sz="2000" b="1" i="0" u="none" strike="noStrike" kern="0" cap="none" spc="0" normalizeH="0" baseline="0" noProof="0" dirty="0">
                  <a:ln>
                    <a:noFill/>
                  </a:ln>
                  <a:solidFill>
                    <a:prstClr val="white"/>
                  </a:solidFill>
                  <a:effectLst>
                    <a:outerShdw blurRad="38100" dist="38100" dir="2700000" algn="tl">
                      <a:srgbClr val="000000">
                        <a:alpha val="43137"/>
                      </a:srgbClr>
                    </a:outerShdw>
                  </a:effectLst>
                  <a:uLnTx/>
                  <a:uFillTx/>
                  <a:latin typeface="微软雅黑"/>
                  <a:ea typeface="微软雅黑"/>
                </a:rPr>
                <a:t>活动课题：提高</a:t>
              </a:r>
              <a:r>
                <a:rPr kumimoji="0" lang="en-US" altLang="zh-CN" sz="2000" b="1" i="0" u="none" strike="noStrike" kern="0" cap="none" spc="0" normalizeH="0" baseline="0" noProof="0" dirty="0">
                  <a:ln>
                    <a:noFill/>
                  </a:ln>
                  <a:solidFill>
                    <a:prstClr val="white"/>
                  </a:solidFill>
                  <a:effectLst>
                    <a:outerShdw blurRad="38100" dist="38100" dir="2700000" algn="tl">
                      <a:srgbClr val="000000">
                        <a:alpha val="43137"/>
                      </a:srgbClr>
                    </a:outerShdw>
                  </a:effectLst>
                  <a:uLnTx/>
                  <a:uFillTx/>
                  <a:latin typeface="微软雅黑"/>
                  <a:ea typeface="微软雅黑"/>
                </a:rPr>
                <a:t>10kV</a:t>
              </a:r>
              <a:r>
                <a:rPr kumimoji="0" lang="zh-CN" altLang="en-US" sz="2000" b="1" i="0" u="none" strike="noStrike" kern="0" cap="none" spc="0" normalizeH="0" baseline="0" noProof="0" dirty="0">
                  <a:ln>
                    <a:noFill/>
                  </a:ln>
                  <a:solidFill>
                    <a:prstClr val="white"/>
                  </a:solidFill>
                  <a:effectLst>
                    <a:outerShdw blurRad="38100" dist="38100" dir="2700000" algn="tl">
                      <a:srgbClr val="000000">
                        <a:alpha val="43137"/>
                      </a:srgbClr>
                    </a:outerShdw>
                  </a:effectLst>
                  <a:uLnTx/>
                  <a:uFillTx/>
                  <a:latin typeface="微软雅黑"/>
                  <a:ea typeface="微软雅黑"/>
                </a:rPr>
                <a:t>计量装置数值准确率。</a:t>
              </a:r>
            </a:p>
          </p:txBody>
        </p:sp>
      </p:grpSp>
    </p:spTree>
    <p:custDataLst>
      <p:tags r:id="rId1"/>
    </p:custDataLst>
    <p:extLst>
      <p:ext uri="{BB962C8B-B14F-4D97-AF65-F5344CB8AC3E}">
        <p14:creationId xmlns:p14="http://schemas.microsoft.com/office/powerpoint/2010/main" val="3151004808"/>
      </p:ext>
    </p:extLst>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p:cTn id="7" dur="500" fill="hold"/>
                                        <p:tgtEl>
                                          <p:spTgt spid="66"/>
                                        </p:tgtEl>
                                        <p:attrNameLst>
                                          <p:attrName>ppt_w</p:attrName>
                                        </p:attrNameLst>
                                      </p:cBhvr>
                                      <p:tavLst>
                                        <p:tav tm="0">
                                          <p:val>
                                            <p:fltVal val="0"/>
                                          </p:val>
                                        </p:tav>
                                        <p:tav tm="100000">
                                          <p:val>
                                            <p:strVal val="#ppt_w"/>
                                          </p:val>
                                        </p:tav>
                                      </p:tavLst>
                                    </p:anim>
                                    <p:anim calcmode="lin" valueType="num">
                                      <p:cBhvr>
                                        <p:cTn id="8" dur="500" fill="hold"/>
                                        <p:tgtEl>
                                          <p:spTgt spid="66"/>
                                        </p:tgtEl>
                                        <p:attrNameLst>
                                          <p:attrName>ppt_h</p:attrName>
                                        </p:attrNameLst>
                                      </p:cBhvr>
                                      <p:tavLst>
                                        <p:tav tm="0">
                                          <p:val>
                                            <p:fltVal val="0"/>
                                          </p:val>
                                        </p:tav>
                                        <p:tav tm="100000">
                                          <p:val>
                                            <p:strVal val="#ppt_h"/>
                                          </p:val>
                                        </p:tav>
                                      </p:tavLst>
                                    </p:anim>
                                    <p:animEffect transition="in" filter="fade">
                                      <p:cBhvr>
                                        <p:cTn id="9" dur="500"/>
                                        <p:tgtEl>
                                          <p:spTgt spid="66"/>
                                        </p:tgtEl>
                                      </p:cBhvr>
                                    </p:animEffect>
                                  </p:childTnLst>
                                </p:cTn>
                              </p:par>
                              <p:par>
                                <p:cTn id="10" presetID="22" presetClass="entr" presetSubtype="8" fill="hold" grpId="0" nodeType="withEffect">
                                  <p:stCondLst>
                                    <p:cond delay="0"/>
                                  </p:stCondLst>
                                  <p:childTnLst>
                                    <p:set>
                                      <p:cBhvr>
                                        <p:cTn id="11" dur="1" fill="hold">
                                          <p:stCondLst>
                                            <p:cond delay="0"/>
                                          </p:stCondLst>
                                        </p:cTn>
                                        <p:tgtEl>
                                          <p:spTgt spid="82"/>
                                        </p:tgtEl>
                                        <p:attrNameLst>
                                          <p:attrName>style.visibility</p:attrName>
                                        </p:attrNameLst>
                                      </p:cBhvr>
                                      <p:to>
                                        <p:strVal val="visible"/>
                                      </p:to>
                                    </p:set>
                                    <p:animEffect transition="in" filter="wipe(left)">
                                      <p:cBhvr>
                                        <p:cTn id="12" dur="500"/>
                                        <p:tgtEl>
                                          <p:spTgt spid="82"/>
                                        </p:tgtEl>
                                      </p:cBhvr>
                                    </p:animEffect>
                                  </p:childTnLst>
                                </p:cTn>
                              </p:par>
                            </p:childTnLst>
                          </p:cTn>
                        </p:par>
                        <p:par>
                          <p:cTn id="13" fill="hold">
                            <p:stCondLst>
                              <p:cond delay="500"/>
                            </p:stCondLst>
                            <p:childTnLst>
                              <p:par>
                                <p:cTn id="14" presetID="42" presetClass="entr" presetSubtype="0" fill="hold" nodeType="afterEffect">
                                  <p:stCondLst>
                                    <p:cond delay="0"/>
                                  </p:stCondLst>
                                  <p:childTnLst>
                                    <p:set>
                                      <p:cBhvr>
                                        <p:cTn id="15" dur="1" fill="hold">
                                          <p:stCondLst>
                                            <p:cond delay="0"/>
                                          </p:stCondLst>
                                        </p:cTn>
                                        <p:tgtEl>
                                          <p:spTgt spid="83"/>
                                        </p:tgtEl>
                                        <p:attrNameLst>
                                          <p:attrName>style.visibility</p:attrName>
                                        </p:attrNameLst>
                                      </p:cBhvr>
                                      <p:to>
                                        <p:strVal val="visible"/>
                                      </p:to>
                                    </p:set>
                                    <p:animEffect transition="in" filter="fade">
                                      <p:cBhvr>
                                        <p:cTn id="16" dur="1000"/>
                                        <p:tgtEl>
                                          <p:spTgt spid="83"/>
                                        </p:tgtEl>
                                      </p:cBhvr>
                                    </p:animEffect>
                                    <p:anim calcmode="lin" valueType="num">
                                      <p:cBhvr>
                                        <p:cTn id="17" dur="1000" fill="hold"/>
                                        <p:tgtEl>
                                          <p:spTgt spid="83"/>
                                        </p:tgtEl>
                                        <p:attrNameLst>
                                          <p:attrName>ppt_x</p:attrName>
                                        </p:attrNameLst>
                                      </p:cBhvr>
                                      <p:tavLst>
                                        <p:tav tm="0">
                                          <p:val>
                                            <p:strVal val="#ppt_x"/>
                                          </p:val>
                                        </p:tav>
                                        <p:tav tm="100000">
                                          <p:val>
                                            <p:strVal val="#ppt_x"/>
                                          </p:val>
                                        </p:tav>
                                      </p:tavLst>
                                    </p:anim>
                                    <p:anim calcmode="lin" valueType="num">
                                      <p:cBhvr>
                                        <p:cTn id="18" dur="1000" fill="hold"/>
                                        <p:tgtEl>
                                          <p:spTgt spid="83"/>
                                        </p:tgtEl>
                                        <p:attrNameLst>
                                          <p:attrName>ppt_y</p:attrName>
                                        </p:attrNameLst>
                                      </p:cBhvr>
                                      <p:tavLst>
                                        <p:tav tm="0">
                                          <p:val>
                                            <p:strVal val="#ppt_y+.1"/>
                                          </p:val>
                                        </p:tav>
                                        <p:tav tm="100000">
                                          <p:val>
                                            <p:strVal val="#ppt_y"/>
                                          </p:val>
                                        </p:tav>
                                      </p:tavLst>
                                    </p:anim>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105"/>
                                        </p:tgtEl>
                                        <p:attrNameLst>
                                          <p:attrName>style.visibility</p:attrName>
                                        </p:attrNameLst>
                                      </p:cBhvr>
                                      <p:to>
                                        <p:strVal val="visible"/>
                                      </p:to>
                                    </p:set>
                                    <p:animEffect transition="in" filter="wipe(left)">
                                      <p:cBhvr>
                                        <p:cTn id="22" dur="500"/>
                                        <p:tgtEl>
                                          <p:spTgt spid="105"/>
                                        </p:tgtEl>
                                      </p:cBhvr>
                                    </p:animEffect>
                                  </p:childTnLst>
                                </p:cTn>
                              </p:par>
                            </p:childTnLst>
                          </p:cTn>
                        </p:par>
                        <p:par>
                          <p:cTn id="23" fill="hold">
                            <p:stCondLst>
                              <p:cond delay="2000"/>
                            </p:stCondLst>
                            <p:childTnLst>
                              <p:par>
                                <p:cTn id="24" presetID="23" presetClass="entr" presetSubtype="288" fill="hold" nodeType="afterEffect">
                                  <p:stCondLst>
                                    <p:cond delay="0"/>
                                  </p:stCondLst>
                                  <p:childTnLst>
                                    <p:set>
                                      <p:cBhvr>
                                        <p:cTn id="25" dur="1" fill="hold">
                                          <p:stCondLst>
                                            <p:cond delay="0"/>
                                          </p:stCondLst>
                                        </p:cTn>
                                        <p:tgtEl>
                                          <p:spTgt spid="84"/>
                                        </p:tgtEl>
                                        <p:attrNameLst>
                                          <p:attrName>style.visibility</p:attrName>
                                        </p:attrNameLst>
                                      </p:cBhvr>
                                      <p:to>
                                        <p:strVal val="visible"/>
                                      </p:to>
                                    </p:set>
                                    <p:anim calcmode="lin" valueType="num">
                                      <p:cBhvr>
                                        <p:cTn id="26" dur="500" fill="hold"/>
                                        <p:tgtEl>
                                          <p:spTgt spid="84"/>
                                        </p:tgtEl>
                                        <p:attrNameLst>
                                          <p:attrName>ppt_w</p:attrName>
                                        </p:attrNameLst>
                                      </p:cBhvr>
                                      <p:tavLst>
                                        <p:tav tm="0">
                                          <p:val>
                                            <p:strVal val="4/3*#ppt_w"/>
                                          </p:val>
                                        </p:tav>
                                        <p:tav tm="100000">
                                          <p:val>
                                            <p:strVal val="#ppt_w"/>
                                          </p:val>
                                        </p:tav>
                                      </p:tavLst>
                                    </p:anim>
                                    <p:anim calcmode="lin" valueType="num">
                                      <p:cBhvr>
                                        <p:cTn id="27" dur="500" fill="hold"/>
                                        <p:tgtEl>
                                          <p:spTgt spid="84"/>
                                        </p:tgtEl>
                                        <p:attrNameLst>
                                          <p:attrName>ppt_h</p:attrName>
                                        </p:attrNameLst>
                                      </p:cBhvr>
                                      <p:tavLst>
                                        <p:tav tm="0">
                                          <p:val>
                                            <p:strVal val="4/3*#ppt_h"/>
                                          </p:val>
                                        </p:tav>
                                        <p:tav tm="100000">
                                          <p:val>
                                            <p:strVal val="#ppt_h"/>
                                          </p:val>
                                        </p:tav>
                                      </p:tavLst>
                                    </p:anim>
                                  </p:childTnLst>
                                </p:cTn>
                              </p:par>
                            </p:childTnLst>
                          </p:cTn>
                        </p:par>
                        <p:par>
                          <p:cTn id="28" fill="hold">
                            <p:stCondLst>
                              <p:cond delay="2500"/>
                            </p:stCondLst>
                            <p:childTnLst>
                              <p:par>
                                <p:cTn id="29" presetID="53" presetClass="entr" presetSubtype="16" fill="hold" grpId="0" nodeType="afterEffect">
                                  <p:stCondLst>
                                    <p:cond delay="0"/>
                                  </p:stCondLst>
                                  <p:childTnLst>
                                    <p:set>
                                      <p:cBhvr>
                                        <p:cTn id="30" dur="1" fill="hold">
                                          <p:stCondLst>
                                            <p:cond delay="0"/>
                                          </p:stCondLst>
                                        </p:cTn>
                                        <p:tgtEl>
                                          <p:spTgt spid="106"/>
                                        </p:tgtEl>
                                        <p:attrNameLst>
                                          <p:attrName>style.visibility</p:attrName>
                                        </p:attrNameLst>
                                      </p:cBhvr>
                                      <p:to>
                                        <p:strVal val="visible"/>
                                      </p:to>
                                    </p:set>
                                    <p:anim calcmode="lin" valueType="num">
                                      <p:cBhvr>
                                        <p:cTn id="31" dur="500" fill="hold"/>
                                        <p:tgtEl>
                                          <p:spTgt spid="106"/>
                                        </p:tgtEl>
                                        <p:attrNameLst>
                                          <p:attrName>ppt_w</p:attrName>
                                        </p:attrNameLst>
                                      </p:cBhvr>
                                      <p:tavLst>
                                        <p:tav tm="0">
                                          <p:val>
                                            <p:fltVal val="0"/>
                                          </p:val>
                                        </p:tav>
                                        <p:tav tm="100000">
                                          <p:val>
                                            <p:strVal val="#ppt_w"/>
                                          </p:val>
                                        </p:tav>
                                      </p:tavLst>
                                    </p:anim>
                                    <p:anim calcmode="lin" valueType="num">
                                      <p:cBhvr>
                                        <p:cTn id="32" dur="500" fill="hold"/>
                                        <p:tgtEl>
                                          <p:spTgt spid="106"/>
                                        </p:tgtEl>
                                        <p:attrNameLst>
                                          <p:attrName>ppt_h</p:attrName>
                                        </p:attrNameLst>
                                      </p:cBhvr>
                                      <p:tavLst>
                                        <p:tav tm="0">
                                          <p:val>
                                            <p:fltVal val="0"/>
                                          </p:val>
                                        </p:tav>
                                        <p:tav tm="100000">
                                          <p:val>
                                            <p:strVal val="#ppt_h"/>
                                          </p:val>
                                        </p:tav>
                                      </p:tavLst>
                                    </p:anim>
                                    <p:animEffect transition="in" filter="fade">
                                      <p:cBhvr>
                                        <p:cTn id="33" dur="500"/>
                                        <p:tgtEl>
                                          <p:spTgt spid="106"/>
                                        </p:tgtEl>
                                      </p:cBhvr>
                                    </p:animEffect>
                                  </p:childTnLst>
                                </p:cTn>
                              </p:par>
                            </p:childTnLst>
                          </p:cTn>
                        </p:par>
                        <p:par>
                          <p:cTn id="34" fill="hold">
                            <p:stCondLst>
                              <p:cond delay="3000"/>
                            </p:stCondLst>
                            <p:childTnLst>
                              <p:par>
                                <p:cTn id="35" presetID="37" presetClass="entr" presetSubtype="0" fill="hold" grpId="0" nodeType="afterEffect">
                                  <p:stCondLst>
                                    <p:cond delay="0"/>
                                  </p:stCondLst>
                                  <p:childTnLst>
                                    <p:set>
                                      <p:cBhvr>
                                        <p:cTn id="36" dur="1" fill="hold">
                                          <p:stCondLst>
                                            <p:cond delay="0"/>
                                          </p:stCondLst>
                                        </p:cTn>
                                        <p:tgtEl>
                                          <p:spTgt spid="94"/>
                                        </p:tgtEl>
                                        <p:attrNameLst>
                                          <p:attrName>style.visibility</p:attrName>
                                        </p:attrNameLst>
                                      </p:cBhvr>
                                      <p:to>
                                        <p:strVal val="visible"/>
                                      </p:to>
                                    </p:set>
                                    <p:animEffect transition="in" filter="fade">
                                      <p:cBhvr>
                                        <p:cTn id="37" dur="1000"/>
                                        <p:tgtEl>
                                          <p:spTgt spid="94"/>
                                        </p:tgtEl>
                                      </p:cBhvr>
                                    </p:animEffect>
                                    <p:anim calcmode="lin" valueType="num">
                                      <p:cBhvr>
                                        <p:cTn id="38" dur="1000" fill="hold"/>
                                        <p:tgtEl>
                                          <p:spTgt spid="94"/>
                                        </p:tgtEl>
                                        <p:attrNameLst>
                                          <p:attrName>ppt_x</p:attrName>
                                        </p:attrNameLst>
                                      </p:cBhvr>
                                      <p:tavLst>
                                        <p:tav tm="0">
                                          <p:val>
                                            <p:strVal val="#ppt_x"/>
                                          </p:val>
                                        </p:tav>
                                        <p:tav tm="100000">
                                          <p:val>
                                            <p:strVal val="#ppt_x"/>
                                          </p:val>
                                        </p:tav>
                                      </p:tavLst>
                                    </p:anim>
                                    <p:anim calcmode="lin" valueType="num">
                                      <p:cBhvr>
                                        <p:cTn id="39" dur="900" decel="100000" fill="hold"/>
                                        <p:tgtEl>
                                          <p:spTgt spid="94"/>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94"/>
                                        </p:tgtEl>
                                        <p:attrNameLst>
                                          <p:attrName>ppt_y</p:attrName>
                                        </p:attrNameLst>
                                      </p:cBhvr>
                                      <p:tavLst>
                                        <p:tav tm="0">
                                          <p:val>
                                            <p:strVal val="#ppt_y-.03"/>
                                          </p:val>
                                        </p:tav>
                                        <p:tav tm="100000">
                                          <p:val>
                                            <p:strVal val="#ppt_y"/>
                                          </p:val>
                                        </p:tav>
                                      </p:tavLst>
                                    </p:anim>
                                  </p:childTnLst>
                                </p:cTn>
                              </p:par>
                            </p:childTnLst>
                          </p:cTn>
                        </p:par>
                        <p:par>
                          <p:cTn id="41" fill="hold">
                            <p:stCondLst>
                              <p:cond delay="4000"/>
                            </p:stCondLst>
                            <p:childTnLst>
                              <p:par>
                                <p:cTn id="42" presetID="23" presetClass="entr" presetSubtype="288" fill="hold" nodeType="afterEffect">
                                  <p:stCondLst>
                                    <p:cond delay="0"/>
                                  </p:stCondLst>
                                  <p:childTnLst>
                                    <p:set>
                                      <p:cBhvr>
                                        <p:cTn id="43" dur="1" fill="hold">
                                          <p:stCondLst>
                                            <p:cond delay="0"/>
                                          </p:stCondLst>
                                        </p:cTn>
                                        <p:tgtEl>
                                          <p:spTgt spid="107"/>
                                        </p:tgtEl>
                                        <p:attrNameLst>
                                          <p:attrName>style.visibility</p:attrName>
                                        </p:attrNameLst>
                                      </p:cBhvr>
                                      <p:to>
                                        <p:strVal val="visible"/>
                                      </p:to>
                                    </p:set>
                                    <p:anim calcmode="lin" valueType="num">
                                      <p:cBhvr>
                                        <p:cTn id="44" dur="500" fill="hold"/>
                                        <p:tgtEl>
                                          <p:spTgt spid="107"/>
                                        </p:tgtEl>
                                        <p:attrNameLst>
                                          <p:attrName>ppt_w</p:attrName>
                                        </p:attrNameLst>
                                      </p:cBhvr>
                                      <p:tavLst>
                                        <p:tav tm="0">
                                          <p:val>
                                            <p:strVal val="4/3*#ppt_w"/>
                                          </p:val>
                                        </p:tav>
                                        <p:tav tm="100000">
                                          <p:val>
                                            <p:strVal val="#ppt_w"/>
                                          </p:val>
                                        </p:tav>
                                      </p:tavLst>
                                    </p:anim>
                                    <p:anim calcmode="lin" valueType="num">
                                      <p:cBhvr>
                                        <p:cTn id="45" dur="500" fill="hold"/>
                                        <p:tgtEl>
                                          <p:spTgt spid="10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P spid="82" grpId="0"/>
      <p:bldP spid="94" grpId="0"/>
      <p:bldP spid="106"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组合 10"/>
          <p:cNvGrpSpPr/>
          <p:nvPr/>
        </p:nvGrpSpPr>
        <p:grpSpPr>
          <a:xfrm>
            <a:off x="10194718" y="234377"/>
            <a:ext cx="1690006" cy="518918"/>
            <a:chOff x="6504440" y="1807558"/>
            <a:chExt cx="2465218" cy="756947"/>
          </a:xfrm>
          <a:solidFill>
            <a:srgbClr val="005E5E"/>
          </a:solidFill>
        </p:grpSpPr>
        <p:grpSp>
          <p:nvGrpSpPr>
            <p:cNvPr id="12" name="组合 11"/>
            <p:cNvGrpSpPr/>
            <p:nvPr/>
          </p:nvGrpSpPr>
          <p:grpSpPr>
            <a:xfrm>
              <a:off x="6504440" y="1807558"/>
              <a:ext cx="752686" cy="756947"/>
              <a:chOff x="3191007" y="542618"/>
              <a:chExt cx="751304" cy="755557"/>
            </a:xfrm>
            <a:grpFill/>
          </p:grpSpPr>
          <p:sp>
            <p:nvSpPr>
              <p:cNvPr id="25" name="Freeform 5"/>
              <p:cNvSpPr>
                <a:spLocks noEditPoints="1"/>
              </p:cNvSpPr>
              <p:nvPr/>
            </p:nvSpPr>
            <p:spPr bwMode="auto">
              <a:xfrm>
                <a:off x="3268973" y="633342"/>
                <a:ext cx="94976" cy="93559"/>
              </a:xfrm>
              <a:custGeom>
                <a:avLst/>
                <a:gdLst>
                  <a:gd name="T0" fmla="*/ 195 w 312"/>
                  <a:gd name="T1" fmla="*/ 171 h 307"/>
                  <a:gd name="T2" fmla="*/ 171 w 312"/>
                  <a:gd name="T3" fmla="*/ 148 h 307"/>
                  <a:gd name="T4" fmla="*/ 183 w 312"/>
                  <a:gd name="T5" fmla="*/ 135 h 307"/>
                  <a:gd name="T6" fmla="*/ 182 w 312"/>
                  <a:gd name="T7" fmla="*/ 153 h 307"/>
                  <a:gd name="T8" fmla="*/ 203 w 312"/>
                  <a:gd name="T9" fmla="*/ 152 h 307"/>
                  <a:gd name="T10" fmla="*/ 212 w 312"/>
                  <a:gd name="T11" fmla="*/ 153 h 307"/>
                  <a:gd name="T12" fmla="*/ 195 w 312"/>
                  <a:gd name="T13" fmla="*/ 171 h 307"/>
                  <a:gd name="T14" fmla="*/ 154 w 312"/>
                  <a:gd name="T15" fmla="*/ 252 h 307"/>
                  <a:gd name="T16" fmla="*/ 169 w 312"/>
                  <a:gd name="T17" fmla="*/ 235 h 307"/>
                  <a:gd name="T18" fmla="*/ 237 w 312"/>
                  <a:gd name="T19" fmla="*/ 164 h 307"/>
                  <a:gd name="T20" fmla="*/ 254 w 312"/>
                  <a:gd name="T21" fmla="*/ 148 h 307"/>
                  <a:gd name="T22" fmla="*/ 234 w 312"/>
                  <a:gd name="T23" fmla="*/ 130 h 307"/>
                  <a:gd name="T24" fmla="*/ 222 w 312"/>
                  <a:gd name="T25" fmla="*/ 144 h 307"/>
                  <a:gd name="T26" fmla="*/ 221 w 312"/>
                  <a:gd name="T27" fmla="*/ 127 h 307"/>
                  <a:gd name="T28" fmla="*/ 212 w 312"/>
                  <a:gd name="T29" fmla="*/ 127 h 307"/>
                  <a:gd name="T30" fmla="*/ 200 w 312"/>
                  <a:gd name="T31" fmla="*/ 127 h 307"/>
                  <a:gd name="T32" fmla="*/ 191 w 312"/>
                  <a:gd name="T33" fmla="*/ 127 h 307"/>
                  <a:gd name="T34" fmla="*/ 205 w 312"/>
                  <a:gd name="T35" fmla="*/ 114 h 307"/>
                  <a:gd name="T36" fmla="*/ 185 w 312"/>
                  <a:gd name="T37" fmla="*/ 96 h 307"/>
                  <a:gd name="T38" fmla="*/ 174 w 312"/>
                  <a:gd name="T39" fmla="*/ 107 h 307"/>
                  <a:gd name="T40" fmla="*/ 152 w 312"/>
                  <a:gd name="T41" fmla="*/ 130 h 307"/>
                  <a:gd name="T42" fmla="*/ 134 w 312"/>
                  <a:gd name="T43" fmla="*/ 113 h 307"/>
                  <a:gd name="T44" fmla="*/ 157 w 312"/>
                  <a:gd name="T45" fmla="*/ 90 h 307"/>
                  <a:gd name="T46" fmla="*/ 173 w 312"/>
                  <a:gd name="T47" fmla="*/ 75 h 307"/>
                  <a:gd name="T48" fmla="*/ 153 w 312"/>
                  <a:gd name="T49" fmla="*/ 56 h 307"/>
                  <a:gd name="T50" fmla="*/ 137 w 312"/>
                  <a:gd name="T51" fmla="*/ 73 h 307"/>
                  <a:gd name="T52" fmla="*/ 72 w 312"/>
                  <a:gd name="T53" fmla="*/ 140 h 307"/>
                  <a:gd name="T54" fmla="*/ 57 w 312"/>
                  <a:gd name="T55" fmla="*/ 155 h 307"/>
                  <a:gd name="T56" fmla="*/ 77 w 312"/>
                  <a:gd name="T57" fmla="*/ 174 h 307"/>
                  <a:gd name="T58" fmla="*/ 91 w 312"/>
                  <a:gd name="T59" fmla="*/ 158 h 307"/>
                  <a:gd name="T60" fmla="*/ 114 w 312"/>
                  <a:gd name="T61" fmla="*/ 135 h 307"/>
                  <a:gd name="T62" fmla="*/ 131 w 312"/>
                  <a:gd name="T63" fmla="*/ 151 h 307"/>
                  <a:gd name="T64" fmla="*/ 113 w 312"/>
                  <a:gd name="T65" fmla="*/ 170 h 307"/>
                  <a:gd name="T66" fmla="*/ 98 w 312"/>
                  <a:gd name="T67" fmla="*/ 185 h 307"/>
                  <a:gd name="T68" fmla="*/ 118 w 312"/>
                  <a:gd name="T69" fmla="*/ 204 h 307"/>
                  <a:gd name="T70" fmla="*/ 132 w 312"/>
                  <a:gd name="T71" fmla="*/ 188 h 307"/>
                  <a:gd name="T72" fmla="*/ 150 w 312"/>
                  <a:gd name="T73" fmla="*/ 169 h 307"/>
                  <a:gd name="T74" fmla="*/ 175 w 312"/>
                  <a:gd name="T75" fmla="*/ 192 h 307"/>
                  <a:gd name="T76" fmla="*/ 150 w 312"/>
                  <a:gd name="T77" fmla="*/ 217 h 307"/>
                  <a:gd name="T78" fmla="*/ 134 w 312"/>
                  <a:gd name="T79" fmla="*/ 233 h 307"/>
                  <a:gd name="T80" fmla="*/ 154 w 312"/>
                  <a:gd name="T81" fmla="*/ 252 h 307"/>
                  <a:gd name="T82" fmla="*/ 20 w 312"/>
                  <a:gd name="T83" fmla="*/ 172 h 307"/>
                  <a:gd name="T84" fmla="*/ 142 w 312"/>
                  <a:gd name="T85" fmla="*/ 287 h 307"/>
                  <a:gd name="T86" fmla="*/ 162 w 312"/>
                  <a:gd name="T87" fmla="*/ 307 h 307"/>
                  <a:gd name="T88" fmla="*/ 183 w 312"/>
                  <a:gd name="T89" fmla="*/ 285 h 307"/>
                  <a:gd name="T90" fmla="*/ 180 w 312"/>
                  <a:gd name="T91" fmla="*/ 283 h 307"/>
                  <a:gd name="T92" fmla="*/ 286 w 312"/>
                  <a:gd name="T93" fmla="*/ 173 h 307"/>
                  <a:gd name="T94" fmla="*/ 290 w 312"/>
                  <a:gd name="T95" fmla="*/ 177 h 307"/>
                  <a:gd name="T96" fmla="*/ 312 w 312"/>
                  <a:gd name="T97" fmla="*/ 154 h 307"/>
                  <a:gd name="T98" fmla="*/ 290 w 312"/>
                  <a:gd name="T99" fmla="*/ 135 h 307"/>
                  <a:gd name="T100" fmla="*/ 168 w 312"/>
                  <a:gd name="T101" fmla="*/ 19 h 307"/>
                  <a:gd name="T102" fmla="*/ 149 w 312"/>
                  <a:gd name="T103" fmla="*/ 0 h 307"/>
                  <a:gd name="T104" fmla="*/ 132 w 312"/>
                  <a:gd name="T105" fmla="*/ 19 h 307"/>
                  <a:gd name="T106" fmla="*/ 18 w 312"/>
                  <a:gd name="T107" fmla="*/ 136 h 307"/>
                  <a:gd name="T108" fmla="*/ 0 w 312"/>
                  <a:gd name="T109" fmla="*/ 154 h 307"/>
                  <a:gd name="T110" fmla="*/ 20 w 312"/>
                  <a:gd name="T111" fmla="*/ 172 h 307"/>
                  <a:gd name="T112" fmla="*/ 42 w 312"/>
                  <a:gd name="T113" fmla="*/ 151 h 307"/>
                  <a:gd name="T114" fmla="*/ 148 w 312"/>
                  <a:gd name="T115" fmla="*/ 42 h 307"/>
                  <a:gd name="T116" fmla="*/ 267 w 312"/>
                  <a:gd name="T117" fmla="*/ 155 h 307"/>
                  <a:gd name="T118" fmla="*/ 161 w 312"/>
                  <a:gd name="T119" fmla="*/ 264 h 307"/>
                  <a:gd name="T120" fmla="*/ 42 w 312"/>
                  <a:gd name="T121" fmla="*/ 15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2" h="307">
                    <a:moveTo>
                      <a:pt x="195" y="171"/>
                    </a:moveTo>
                    <a:cubicBezTo>
                      <a:pt x="171" y="148"/>
                      <a:pt x="171" y="148"/>
                      <a:pt x="171" y="148"/>
                    </a:cubicBezTo>
                    <a:cubicBezTo>
                      <a:pt x="183" y="135"/>
                      <a:pt x="183" y="135"/>
                      <a:pt x="183" y="135"/>
                    </a:cubicBezTo>
                    <a:cubicBezTo>
                      <a:pt x="183" y="142"/>
                      <a:pt x="183" y="148"/>
                      <a:pt x="182" y="153"/>
                    </a:cubicBezTo>
                    <a:cubicBezTo>
                      <a:pt x="193" y="152"/>
                      <a:pt x="200" y="152"/>
                      <a:pt x="203" y="152"/>
                    </a:cubicBezTo>
                    <a:cubicBezTo>
                      <a:pt x="207" y="152"/>
                      <a:pt x="210" y="153"/>
                      <a:pt x="212" y="153"/>
                    </a:cubicBezTo>
                    <a:lnTo>
                      <a:pt x="195" y="171"/>
                    </a:lnTo>
                    <a:close/>
                    <a:moveTo>
                      <a:pt x="154" y="252"/>
                    </a:moveTo>
                    <a:cubicBezTo>
                      <a:pt x="169" y="235"/>
                      <a:pt x="169" y="235"/>
                      <a:pt x="169" y="235"/>
                    </a:cubicBezTo>
                    <a:cubicBezTo>
                      <a:pt x="237" y="164"/>
                      <a:pt x="237" y="164"/>
                      <a:pt x="237" y="164"/>
                    </a:cubicBezTo>
                    <a:cubicBezTo>
                      <a:pt x="254" y="148"/>
                      <a:pt x="254" y="148"/>
                      <a:pt x="254" y="148"/>
                    </a:cubicBezTo>
                    <a:cubicBezTo>
                      <a:pt x="234" y="130"/>
                      <a:pt x="234" y="130"/>
                      <a:pt x="234" y="130"/>
                    </a:cubicBezTo>
                    <a:cubicBezTo>
                      <a:pt x="222" y="144"/>
                      <a:pt x="222" y="144"/>
                      <a:pt x="222" y="144"/>
                    </a:cubicBezTo>
                    <a:cubicBezTo>
                      <a:pt x="221" y="138"/>
                      <a:pt x="221" y="132"/>
                      <a:pt x="221" y="127"/>
                    </a:cubicBezTo>
                    <a:cubicBezTo>
                      <a:pt x="212" y="127"/>
                      <a:pt x="212" y="127"/>
                      <a:pt x="212" y="127"/>
                    </a:cubicBezTo>
                    <a:cubicBezTo>
                      <a:pt x="200" y="127"/>
                      <a:pt x="200" y="127"/>
                      <a:pt x="200" y="127"/>
                    </a:cubicBezTo>
                    <a:cubicBezTo>
                      <a:pt x="198" y="127"/>
                      <a:pt x="195" y="127"/>
                      <a:pt x="191" y="127"/>
                    </a:cubicBezTo>
                    <a:cubicBezTo>
                      <a:pt x="205" y="114"/>
                      <a:pt x="205" y="114"/>
                      <a:pt x="205" y="114"/>
                    </a:cubicBezTo>
                    <a:cubicBezTo>
                      <a:pt x="185" y="96"/>
                      <a:pt x="185" y="96"/>
                      <a:pt x="185" y="96"/>
                    </a:cubicBezTo>
                    <a:cubicBezTo>
                      <a:pt x="174" y="107"/>
                      <a:pt x="174" y="107"/>
                      <a:pt x="174" y="107"/>
                    </a:cubicBezTo>
                    <a:cubicBezTo>
                      <a:pt x="152" y="130"/>
                      <a:pt x="152" y="130"/>
                      <a:pt x="152" y="130"/>
                    </a:cubicBezTo>
                    <a:cubicBezTo>
                      <a:pt x="134" y="113"/>
                      <a:pt x="134" y="113"/>
                      <a:pt x="134" y="113"/>
                    </a:cubicBezTo>
                    <a:cubicBezTo>
                      <a:pt x="157" y="90"/>
                      <a:pt x="157" y="90"/>
                      <a:pt x="157" y="90"/>
                    </a:cubicBezTo>
                    <a:cubicBezTo>
                      <a:pt x="173" y="75"/>
                      <a:pt x="173" y="75"/>
                      <a:pt x="173" y="75"/>
                    </a:cubicBezTo>
                    <a:cubicBezTo>
                      <a:pt x="153" y="56"/>
                      <a:pt x="153" y="56"/>
                      <a:pt x="153" y="56"/>
                    </a:cubicBezTo>
                    <a:cubicBezTo>
                      <a:pt x="137" y="73"/>
                      <a:pt x="137" y="73"/>
                      <a:pt x="137" y="73"/>
                    </a:cubicBezTo>
                    <a:cubicBezTo>
                      <a:pt x="72" y="140"/>
                      <a:pt x="72" y="140"/>
                      <a:pt x="72" y="140"/>
                    </a:cubicBezTo>
                    <a:cubicBezTo>
                      <a:pt x="57" y="155"/>
                      <a:pt x="57" y="155"/>
                      <a:pt x="57" y="155"/>
                    </a:cubicBezTo>
                    <a:cubicBezTo>
                      <a:pt x="77" y="174"/>
                      <a:pt x="77" y="174"/>
                      <a:pt x="77" y="174"/>
                    </a:cubicBezTo>
                    <a:cubicBezTo>
                      <a:pt x="91" y="158"/>
                      <a:pt x="91" y="158"/>
                      <a:pt x="91" y="158"/>
                    </a:cubicBezTo>
                    <a:cubicBezTo>
                      <a:pt x="114" y="135"/>
                      <a:pt x="114" y="135"/>
                      <a:pt x="114" y="135"/>
                    </a:cubicBezTo>
                    <a:cubicBezTo>
                      <a:pt x="131" y="151"/>
                      <a:pt x="131" y="151"/>
                      <a:pt x="131" y="151"/>
                    </a:cubicBezTo>
                    <a:cubicBezTo>
                      <a:pt x="113" y="170"/>
                      <a:pt x="113" y="170"/>
                      <a:pt x="113" y="170"/>
                    </a:cubicBezTo>
                    <a:cubicBezTo>
                      <a:pt x="98" y="185"/>
                      <a:pt x="98" y="185"/>
                      <a:pt x="98" y="185"/>
                    </a:cubicBezTo>
                    <a:cubicBezTo>
                      <a:pt x="118" y="204"/>
                      <a:pt x="118" y="204"/>
                      <a:pt x="118" y="204"/>
                    </a:cubicBezTo>
                    <a:cubicBezTo>
                      <a:pt x="132" y="188"/>
                      <a:pt x="132" y="188"/>
                      <a:pt x="132" y="188"/>
                    </a:cubicBezTo>
                    <a:cubicBezTo>
                      <a:pt x="150" y="169"/>
                      <a:pt x="150" y="169"/>
                      <a:pt x="150" y="169"/>
                    </a:cubicBezTo>
                    <a:cubicBezTo>
                      <a:pt x="175" y="192"/>
                      <a:pt x="175" y="192"/>
                      <a:pt x="175" y="192"/>
                    </a:cubicBezTo>
                    <a:cubicBezTo>
                      <a:pt x="150" y="217"/>
                      <a:pt x="150" y="217"/>
                      <a:pt x="150" y="217"/>
                    </a:cubicBezTo>
                    <a:cubicBezTo>
                      <a:pt x="134" y="233"/>
                      <a:pt x="134" y="233"/>
                      <a:pt x="134" y="233"/>
                    </a:cubicBezTo>
                    <a:lnTo>
                      <a:pt x="154" y="252"/>
                    </a:lnTo>
                    <a:close/>
                    <a:moveTo>
                      <a:pt x="20" y="172"/>
                    </a:moveTo>
                    <a:cubicBezTo>
                      <a:pt x="142" y="287"/>
                      <a:pt x="142" y="287"/>
                      <a:pt x="142" y="287"/>
                    </a:cubicBezTo>
                    <a:cubicBezTo>
                      <a:pt x="162" y="307"/>
                      <a:pt x="162" y="307"/>
                      <a:pt x="162" y="307"/>
                    </a:cubicBezTo>
                    <a:cubicBezTo>
                      <a:pt x="183" y="285"/>
                      <a:pt x="183" y="285"/>
                      <a:pt x="183" y="285"/>
                    </a:cubicBezTo>
                    <a:cubicBezTo>
                      <a:pt x="180" y="283"/>
                      <a:pt x="180" y="283"/>
                      <a:pt x="180" y="283"/>
                    </a:cubicBezTo>
                    <a:cubicBezTo>
                      <a:pt x="286" y="173"/>
                      <a:pt x="286" y="173"/>
                      <a:pt x="286" y="173"/>
                    </a:cubicBezTo>
                    <a:cubicBezTo>
                      <a:pt x="290" y="177"/>
                      <a:pt x="290" y="177"/>
                      <a:pt x="290" y="177"/>
                    </a:cubicBezTo>
                    <a:cubicBezTo>
                      <a:pt x="312" y="154"/>
                      <a:pt x="312" y="154"/>
                      <a:pt x="312" y="154"/>
                    </a:cubicBezTo>
                    <a:cubicBezTo>
                      <a:pt x="290" y="135"/>
                      <a:pt x="290" y="135"/>
                      <a:pt x="290" y="135"/>
                    </a:cubicBezTo>
                    <a:cubicBezTo>
                      <a:pt x="168" y="19"/>
                      <a:pt x="168" y="19"/>
                      <a:pt x="168" y="19"/>
                    </a:cubicBezTo>
                    <a:cubicBezTo>
                      <a:pt x="149" y="0"/>
                      <a:pt x="149" y="0"/>
                      <a:pt x="149" y="0"/>
                    </a:cubicBezTo>
                    <a:cubicBezTo>
                      <a:pt x="132" y="19"/>
                      <a:pt x="132" y="19"/>
                      <a:pt x="132" y="19"/>
                    </a:cubicBezTo>
                    <a:cubicBezTo>
                      <a:pt x="18" y="136"/>
                      <a:pt x="18" y="136"/>
                      <a:pt x="18" y="136"/>
                    </a:cubicBezTo>
                    <a:cubicBezTo>
                      <a:pt x="0" y="154"/>
                      <a:pt x="0" y="154"/>
                      <a:pt x="0" y="154"/>
                    </a:cubicBezTo>
                    <a:lnTo>
                      <a:pt x="20" y="172"/>
                    </a:lnTo>
                    <a:close/>
                    <a:moveTo>
                      <a:pt x="42" y="151"/>
                    </a:moveTo>
                    <a:cubicBezTo>
                      <a:pt x="148" y="42"/>
                      <a:pt x="148" y="42"/>
                      <a:pt x="148" y="42"/>
                    </a:cubicBezTo>
                    <a:cubicBezTo>
                      <a:pt x="267" y="155"/>
                      <a:pt x="267" y="155"/>
                      <a:pt x="267" y="155"/>
                    </a:cubicBezTo>
                    <a:cubicBezTo>
                      <a:pt x="161" y="264"/>
                      <a:pt x="161" y="264"/>
                      <a:pt x="161" y="264"/>
                    </a:cubicBezTo>
                    <a:lnTo>
                      <a:pt x="42"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6" name="Freeform 6"/>
              <p:cNvSpPr>
                <a:spLocks noEditPoints="1"/>
              </p:cNvSpPr>
              <p:nvPr/>
            </p:nvSpPr>
            <p:spPr bwMode="auto">
              <a:xfrm>
                <a:off x="3361114" y="571678"/>
                <a:ext cx="90724" cy="85762"/>
              </a:xfrm>
              <a:custGeom>
                <a:avLst/>
                <a:gdLst>
                  <a:gd name="T0" fmla="*/ 156 w 298"/>
                  <a:gd name="T1" fmla="*/ 168 h 281"/>
                  <a:gd name="T2" fmla="*/ 128 w 298"/>
                  <a:gd name="T3" fmla="*/ 200 h 281"/>
                  <a:gd name="T4" fmla="*/ 85 w 298"/>
                  <a:gd name="T5" fmla="*/ 232 h 281"/>
                  <a:gd name="T6" fmla="*/ 88 w 298"/>
                  <a:gd name="T7" fmla="*/ 206 h 281"/>
                  <a:gd name="T8" fmla="*/ 128 w 298"/>
                  <a:gd name="T9" fmla="*/ 154 h 281"/>
                  <a:gd name="T10" fmla="*/ 103 w 298"/>
                  <a:gd name="T11" fmla="*/ 175 h 281"/>
                  <a:gd name="T12" fmla="*/ 71 w 298"/>
                  <a:gd name="T13" fmla="*/ 191 h 281"/>
                  <a:gd name="T14" fmla="*/ 80 w 298"/>
                  <a:gd name="T15" fmla="*/ 161 h 281"/>
                  <a:gd name="T16" fmla="*/ 85 w 298"/>
                  <a:gd name="T17" fmla="*/ 137 h 281"/>
                  <a:gd name="T18" fmla="*/ 54 w 298"/>
                  <a:gd name="T19" fmla="*/ 124 h 281"/>
                  <a:gd name="T20" fmla="*/ 167 w 298"/>
                  <a:gd name="T21" fmla="*/ 66 h 281"/>
                  <a:gd name="T22" fmla="*/ 200 w 298"/>
                  <a:gd name="T23" fmla="*/ 79 h 281"/>
                  <a:gd name="T24" fmla="*/ 146 w 298"/>
                  <a:gd name="T25" fmla="*/ 106 h 281"/>
                  <a:gd name="T26" fmla="*/ 142 w 298"/>
                  <a:gd name="T27" fmla="*/ 133 h 281"/>
                  <a:gd name="T28" fmla="*/ 167 w 298"/>
                  <a:gd name="T29" fmla="*/ 141 h 281"/>
                  <a:gd name="T30" fmla="*/ 192 w 298"/>
                  <a:gd name="T31" fmla="*/ 87 h 281"/>
                  <a:gd name="T32" fmla="*/ 225 w 298"/>
                  <a:gd name="T33" fmla="*/ 95 h 281"/>
                  <a:gd name="T34" fmla="*/ 225 w 298"/>
                  <a:gd name="T35" fmla="*/ 142 h 281"/>
                  <a:gd name="T36" fmla="*/ 298 w 298"/>
                  <a:gd name="T37" fmla="*/ 160 h 281"/>
                  <a:gd name="T38" fmla="*/ 291 w 298"/>
                  <a:gd name="T39" fmla="*/ 194 h 281"/>
                  <a:gd name="T40" fmla="*/ 219 w 298"/>
                  <a:gd name="T41" fmla="*/ 173 h 281"/>
                  <a:gd name="T42" fmla="*/ 186 w 298"/>
                  <a:gd name="T43" fmla="*/ 159 h 281"/>
                  <a:gd name="T44" fmla="*/ 203 w 298"/>
                  <a:gd name="T45" fmla="*/ 186 h 281"/>
                  <a:gd name="T46" fmla="*/ 212 w 298"/>
                  <a:gd name="T47" fmla="*/ 228 h 281"/>
                  <a:gd name="T48" fmla="*/ 168 w 298"/>
                  <a:gd name="T49" fmla="*/ 237 h 281"/>
                  <a:gd name="T50" fmla="*/ 180 w 298"/>
                  <a:gd name="T51" fmla="*/ 218 h 281"/>
                  <a:gd name="T52" fmla="*/ 175 w 298"/>
                  <a:gd name="T53" fmla="*/ 195 h 281"/>
                  <a:gd name="T54" fmla="*/ 153 w 298"/>
                  <a:gd name="T55" fmla="*/ 226 h 281"/>
                  <a:gd name="T56" fmla="*/ 106 w 298"/>
                  <a:gd name="T57" fmla="*/ 281 h 281"/>
                  <a:gd name="T58" fmla="*/ 78 w 298"/>
                  <a:gd name="T59" fmla="*/ 265 h 281"/>
                  <a:gd name="T60" fmla="*/ 27 w 298"/>
                  <a:gd name="T61" fmla="*/ 155 h 281"/>
                  <a:gd name="T62" fmla="*/ 9 w 298"/>
                  <a:gd name="T63" fmla="*/ 118 h 281"/>
                  <a:gd name="T64" fmla="*/ 26 w 298"/>
                  <a:gd name="T65" fmla="*/ 91 h 281"/>
                  <a:gd name="T66" fmla="*/ 68 w 298"/>
                  <a:gd name="T67" fmla="*/ 55 h 281"/>
                  <a:gd name="T68" fmla="*/ 85 w 298"/>
                  <a:gd name="T69" fmla="*/ 30 h 281"/>
                  <a:gd name="T70" fmla="*/ 114 w 298"/>
                  <a:gd name="T71" fmla="*/ 45 h 281"/>
                  <a:gd name="T72" fmla="*/ 201 w 298"/>
                  <a:gd name="T73" fmla="*/ 0 h 281"/>
                  <a:gd name="T74" fmla="*/ 222 w 298"/>
                  <a:gd name="T75" fmla="*/ 40 h 281"/>
                  <a:gd name="T76" fmla="*/ 200 w 298"/>
                  <a:gd name="T77" fmla="*/ 67 h 281"/>
                  <a:gd name="T78" fmla="*/ 186 w 298"/>
                  <a:gd name="T79" fmla="*/ 38 h 281"/>
                  <a:gd name="T80" fmla="*/ 49 w 298"/>
                  <a:gd name="T81" fmla="*/ 128 h 281"/>
                  <a:gd name="T82" fmla="*/ 27 w 298"/>
                  <a:gd name="T83" fmla="*/ 155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8" h="281">
                    <a:moveTo>
                      <a:pt x="130" y="212"/>
                    </a:moveTo>
                    <a:cubicBezTo>
                      <a:pt x="142" y="194"/>
                      <a:pt x="151" y="180"/>
                      <a:pt x="156" y="168"/>
                    </a:cubicBezTo>
                    <a:cubicBezTo>
                      <a:pt x="155" y="167"/>
                      <a:pt x="153" y="166"/>
                      <a:pt x="152" y="165"/>
                    </a:cubicBezTo>
                    <a:cubicBezTo>
                      <a:pt x="143" y="178"/>
                      <a:pt x="135" y="190"/>
                      <a:pt x="128" y="200"/>
                    </a:cubicBezTo>
                    <a:cubicBezTo>
                      <a:pt x="121" y="210"/>
                      <a:pt x="110" y="223"/>
                      <a:pt x="94" y="239"/>
                    </a:cubicBezTo>
                    <a:cubicBezTo>
                      <a:pt x="90" y="236"/>
                      <a:pt x="87" y="234"/>
                      <a:pt x="85" y="232"/>
                    </a:cubicBezTo>
                    <a:cubicBezTo>
                      <a:pt x="82" y="230"/>
                      <a:pt x="76" y="227"/>
                      <a:pt x="68" y="223"/>
                    </a:cubicBezTo>
                    <a:cubicBezTo>
                      <a:pt x="76" y="216"/>
                      <a:pt x="83" y="211"/>
                      <a:pt x="88" y="206"/>
                    </a:cubicBezTo>
                    <a:cubicBezTo>
                      <a:pt x="94" y="200"/>
                      <a:pt x="101" y="193"/>
                      <a:pt x="108" y="184"/>
                    </a:cubicBezTo>
                    <a:cubicBezTo>
                      <a:pt x="115" y="175"/>
                      <a:pt x="122" y="165"/>
                      <a:pt x="128" y="154"/>
                    </a:cubicBezTo>
                    <a:cubicBezTo>
                      <a:pt x="124" y="154"/>
                      <a:pt x="124" y="154"/>
                      <a:pt x="124" y="154"/>
                    </a:cubicBezTo>
                    <a:cubicBezTo>
                      <a:pt x="115" y="164"/>
                      <a:pt x="108" y="171"/>
                      <a:pt x="103" y="175"/>
                    </a:cubicBezTo>
                    <a:cubicBezTo>
                      <a:pt x="99" y="180"/>
                      <a:pt x="90" y="187"/>
                      <a:pt x="79" y="198"/>
                    </a:cubicBezTo>
                    <a:cubicBezTo>
                      <a:pt x="76" y="195"/>
                      <a:pt x="73" y="193"/>
                      <a:pt x="71" y="191"/>
                    </a:cubicBezTo>
                    <a:cubicBezTo>
                      <a:pt x="68" y="189"/>
                      <a:pt x="62" y="186"/>
                      <a:pt x="53" y="181"/>
                    </a:cubicBezTo>
                    <a:cubicBezTo>
                      <a:pt x="60" y="176"/>
                      <a:pt x="69" y="170"/>
                      <a:pt x="80" y="161"/>
                    </a:cubicBezTo>
                    <a:cubicBezTo>
                      <a:pt x="92" y="153"/>
                      <a:pt x="104" y="139"/>
                      <a:pt x="118" y="120"/>
                    </a:cubicBezTo>
                    <a:cubicBezTo>
                      <a:pt x="85" y="137"/>
                      <a:pt x="85" y="137"/>
                      <a:pt x="85" y="137"/>
                    </a:cubicBezTo>
                    <a:cubicBezTo>
                      <a:pt x="66" y="148"/>
                      <a:pt x="66" y="148"/>
                      <a:pt x="66" y="148"/>
                    </a:cubicBezTo>
                    <a:cubicBezTo>
                      <a:pt x="54" y="124"/>
                      <a:pt x="54" y="124"/>
                      <a:pt x="54" y="124"/>
                    </a:cubicBezTo>
                    <a:cubicBezTo>
                      <a:pt x="74" y="115"/>
                      <a:pt x="74" y="115"/>
                      <a:pt x="74" y="115"/>
                    </a:cubicBezTo>
                    <a:cubicBezTo>
                      <a:pt x="167" y="66"/>
                      <a:pt x="167" y="66"/>
                      <a:pt x="167" y="66"/>
                    </a:cubicBezTo>
                    <a:cubicBezTo>
                      <a:pt x="188" y="55"/>
                      <a:pt x="188" y="55"/>
                      <a:pt x="188" y="55"/>
                    </a:cubicBezTo>
                    <a:cubicBezTo>
                      <a:pt x="200" y="79"/>
                      <a:pt x="200" y="79"/>
                      <a:pt x="200" y="79"/>
                    </a:cubicBezTo>
                    <a:cubicBezTo>
                      <a:pt x="179" y="89"/>
                      <a:pt x="179" y="89"/>
                      <a:pt x="179" y="89"/>
                    </a:cubicBezTo>
                    <a:cubicBezTo>
                      <a:pt x="146" y="106"/>
                      <a:pt x="146" y="106"/>
                      <a:pt x="146" y="106"/>
                    </a:cubicBezTo>
                    <a:cubicBezTo>
                      <a:pt x="150" y="107"/>
                      <a:pt x="154" y="108"/>
                      <a:pt x="158" y="108"/>
                    </a:cubicBezTo>
                    <a:cubicBezTo>
                      <a:pt x="153" y="117"/>
                      <a:pt x="147" y="125"/>
                      <a:pt x="142" y="133"/>
                    </a:cubicBezTo>
                    <a:cubicBezTo>
                      <a:pt x="151" y="134"/>
                      <a:pt x="157" y="136"/>
                      <a:pt x="160" y="137"/>
                    </a:cubicBezTo>
                    <a:cubicBezTo>
                      <a:pt x="167" y="141"/>
                      <a:pt x="167" y="141"/>
                      <a:pt x="167" y="141"/>
                    </a:cubicBezTo>
                    <a:cubicBezTo>
                      <a:pt x="179" y="120"/>
                      <a:pt x="185" y="108"/>
                      <a:pt x="186" y="103"/>
                    </a:cubicBezTo>
                    <a:cubicBezTo>
                      <a:pt x="192" y="87"/>
                      <a:pt x="192" y="87"/>
                      <a:pt x="192" y="87"/>
                    </a:cubicBezTo>
                    <a:cubicBezTo>
                      <a:pt x="196" y="89"/>
                      <a:pt x="199" y="90"/>
                      <a:pt x="202" y="91"/>
                    </a:cubicBezTo>
                    <a:cubicBezTo>
                      <a:pt x="205" y="92"/>
                      <a:pt x="212" y="93"/>
                      <a:pt x="225" y="95"/>
                    </a:cubicBezTo>
                    <a:cubicBezTo>
                      <a:pt x="218" y="107"/>
                      <a:pt x="212" y="117"/>
                      <a:pt x="207" y="126"/>
                    </a:cubicBezTo>
                    <a:cubicBezTo>
                      <a:pt x="211" y="130"/>
                      <a:pt x="217" y="136"/>
                      <a:pt x="225" y="142"/>
                    </a:cubicBezTo>
                    <a:cubicBezTo>
                      <a:pt x="233" y="149"/>
                      <a:pt x="243" y="154"/>
                      <a:pt x="257" y="157"/>
                    </a:cubicBezTo>
                    <a:cubicBezTo>
                      <a:pt x="271" y="160"/>
                      <a:pt x="284" y="161"/>
                      <a:pt x="298" y="160"/>
                    </a:cubicBezTo>
                    <a:cubicBezTo>
                      <a:pt x="296" y="166"/>
                      <a:pt x="295" y="171"/>
                      <a:pt x="294" y="175"/>
                    </a:cubicBezTo>
                    <a:cubicBezTo>
                      <a:pt x="293" y="178"/>
                      <a:pt x="292" y="185"/>
                      <a:pt x="291" y="194"/>
                    </a:cubicBezTo>
                    <a:cubicBezTo>
                      <a:pt x="272" y="193"/>
                      <a:pt x="257" y="190"/>
                      <a:pt x="247" y="186"/>
                    </a:cubicBezTo>
                    <a:cubicBezTo>
                      <a:pt x="236" y="183"/>
                      <a:pt x="227" y="178"/>
                      <a:pt x="219" y="173"/>
                    </a:cubicBezTo>
                    <a:cubicBezTo>
                      <a:pt x="211" y="167"/>
                      <a:pt x="202" y="160"/>
                      <a:pt x="192" y="150"/>
                    </a:cubicBezTo>
                    <a:cubicBezTo>
                      <a:pt x="186" y="159"/>
                      <a:pt x="186" y="159"/>
                      <a:pt x="186" y="159"/>
                    </a:cubicBezTo>
                    <a:cubicBezTo>
                      <a:pt x="189" y="162"/>
                      <a:pt x="191" y="166"/>
                      <a:pt x="193" y="168"/>
                    </a:cubicBezTo>
                    <a:cubicBezTo>
                      <a:pt x="195" y="171"/>
                      <a:pt x="198" y="177"/>
                      <a:pt x="203" y="186"/>
                    </a:cubicBezTo>
                    <a:cubicBezTo>
                      <a:pt x="208" y="195"/>
                      <a:pt x="211" y="202"/>
                      <a:pt x="213" y="208"/>
                    </a:cubicBezTo>
                    <a:cubicBezTo>
                      <a:pt x="215" y="215"/>
                      <a:pt x="214" y="222"/>
                      <a:pt x="212" y="228"/>
                    </a:cubicBezTo>
                    <a:cubicBezTo>
                      <a:pt x="210" y="235"/>
                      <a:pt x="200" y="243"/>
                      <a:pt x="182" y="253"/>
                    </a:cubicBezTo>
                    <a:cubicBezTo>
                      <a:pt x="175" y="244"/>
                      <a:pt x="170" y="239"/>
                      <a:pt x="168" y="237"/>
                    </a:cubicBezTo>
                    <a:cubicBezTo>
                      <a:pt x="158" y="230"/>
                      <a:pt x="158" y="230"/>
                      <a:pt x="158" y="230"/>
                    </a:cubicBezTo>
                    <a:cubicBezTo>
                      <a:pt x="171" y="225"/>
                      <a:pt x="178" y="222"/>
                      <a:pt x="180" y="218"/>
                    </a:cubicBezTo>
                    <a:cubicBezTo>
                      <a:pt x="182" y="215"/>
                      <a:pt x="182" y="211"/>
                      <a:pt x="180" y="206"/>
                    </a:cubicBezTo>
                    <a:cubicBezTo>
                      <a:pt x="178" y="202"/>
                      <a:pt x="177" y="198"/>
                      <a:pt x="175" y="195"/>
                    </a:cubicBezTo>
                    <a:cubicBezTo>
                      <a:pt x="174" y="192"/>
                      <a:pt x="174" y="192"/>
                      <a:pt x="174" y="192"/>
                    </a:cubicBezTo>
                    <a:cubicBezTo>
                      <a:pt x="169" y="202"/>
                      <a:pt x="162" y="213"/>
                      <a:pt x="153" y="226"/>
                    </a:cubicBezTo>
                    <a:cubicBezTo>
                      <a:pt x="144" y="238"/>
                      <a:pt x="137" y="248"/>
                      <a:pt x="130" y="255"/>
                    </a:cubicBezTo>
                    <a:cubicBezTo>
                      <a:pt x="106" y="281"/>
                      <a:pt x="106" y="281"/>
                      <a:pt x="106" y="281"/>
                    </a:cubicBezTo>
                    <a:cubicBezTo>
                      <a:pt x="99" y="276"/>
                      <a:pt x="94" y="273"/>
                      <a:pt x="90" y="271"/>
                    </a:cubicBezTo>
                    <a:cubicBezTo>
                      <a:pt x="78" y="265"/>
                      <a:pt x="78" y="265"/>
                      <a:pt x="78" y="265"/>
                    </a:cubicBezTo>
                    <a:cubicBezTo>
                      <a:pt x="101" y="247"/>
                      <a:pt x="118" y="229"/>
                      <a:pt x="130" y="212"/>
                    </a:cubicBezTo>
                    <a:close/>
                    <a:moveTo>
                      <a:pt x="27" y="155"/>
                    </a:moveTo>
                    <a:cubicBezTo>
                      <a:pt x="22" y="143"/>
                      <a:pt x="22" y="143"/>
                      <a:pt x="22" y="143"/>
                    </a:cubicBezTo>
                    <a:cubicBezTo>
                      <a:pt x="9" y="118"/>
                      <a:pt x="9" y="118"/>
                      <a:pt x="9" y="118"/>
                    </a:cubicBezTo>
                    <a:cubicBezTo>
                      <a:pt x="0" y="103"/>
                      <a:pt x="0" y="103"/>
                      <a:pt x="0" y="103"/>
                    </a:cubicBezTo>
                    <a:cubicBezTo>
                      <a:pt x="26" y="91"/>
                      <a:pt x="26" y="91"/>
                      <a:pt x="26" y="91"/>
                    </a:cubicBezTo>
                    <a:cubicBezTo>
                      <a:pt x="86" y="60"/>
                      <a:pt x="86" y="60"/>
                      <a:pt x="86" y="60"/>
                    </a:cubicBezTo>
                    <a:cubicBezTo>
                      <a:pt x="81" y="58"/>
                      <a:pt x="75" y="57"/>
                      <a:pt x="68" y="55"/>
                    </a:cubicBezTo>
                    <a:cubicBezTo>
                      <a:pt x="70" y="52"/>
                      <a:pt x="73" y="49"/>
                      <a:pt x="75" y="47"/>
                    </a:cubicBezTo>
                    <a:cubicBezTo>
                      <a:pt x="76" y="44"/>
                      <a:pt x="80" y="39"/>
                      <a:pt x="85" y="30"/>
                    </a:cubicBezTo>
                    <a:cubicBezTo>
                      <a:pt x="100" y="33"/>
                      <a:pt x="110" y="36"/>
                      <a:pt x="117" y="38"/>
                    </a:cubicBezTo>
                    <a:cubicBezTo>
                      <a:pt x="116" y="41"/>
                      <a:pt x="114" y="43"/>
                      <a:pt x="114" y="45"/>
                    </a:cubicBezTo>
                    <a:cubicBezTo>
                      <a:pt x="178" y="12"/>
                      <a:pt x="178" y="12"/>
                      <a:pt x="178" y="12"/>
                    </a:cubicBezTo>
                    <a:cubicBezTo>
                      <a:pt x="201" y="0"/>
                      <a:pt x="201" y="0"/>
                      <a:pt x="201" y="0"/>
                    </a:cubicBezTo>
                    <a:cubicBezTo>
                      <a:pt x="209" y="16"/>
                      <a:pt x="209" y="16"/>
                      <a:pt x="209" y="16"/>
                    </a:cubicBezTo>
                    <a:cubicBezTo>
                      <a:pt x="222" y="40"/>
                      <a:pt x="222" y="40"/>
                      <a:pt x="222" y="40"/>
                    </a:cubicBezTo>
                    <a:cubicBezTo>
                      <a:pt x="229" y="52"/>
                      <a:pt x="229" y="52"/>
                      <a:pt x="229" y="52"/>
                    </a:cubicBezTo>
                    <a:cubicBezTo>
                      <a:pt x="200" y="67"/>
                      <a:pt x="200" y="67"/>
                      <a:pt x="200" y="67"/>
                    </a:cubicBezTo>
                    <a:cubicBezTo>
                      <a:pt x="194" y="54"/>
                      <a:pt x="194" y="54"/>
                      <a:pt x="194" y="54"/>
                    </a:cubicBezTo>
                    <a:cubicBezTo>
                      <a:pt x="186" y="38"/>
                      <a:pt x="186" y="38"/>
                      <a:pt x="186" y="38"/>
                    </a:cubicBezTo>
                    <a:cubicBezTo>
                      <a:pt x="41" y="113"/>
                      <a:pt x="41" y="113"/>
                      <a:pt x="41" y="113"/>
                    </a:cubicBezTo>
                    <a:cubicBezTo>
                      <a:pt x="49" y="128"/>
                      <a:pt x="49" y="128"/>
                      <a:pt x="49" y="128"/>
                    </a:cubicBezTo>
                    <a:cubicBezTo>
                      <a:pt x="56" y="140"/>
                      <a:pt x="56" y="140"/>
                      <a:pt x="56" y="140"/>
                    </a:cubicBezTo>
                    <a:lnTo>
                      <a:pt x="27" y="1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7" name="Freeform 7"/>
              <p:cNvSpPr>
                <a:spLocks noEditPoints="1"/>
              </p:cNvSpPr>
              <p:nvPr/>
            </p:nvSpPr>
            <p:spPr bwMode="auto">
              <a:xfrm>
                <a:off x="3475936" y="542618"/>
                <a:ext cx="75839" cy="71587"/>
              </a:xfrm>
              <a:custGeom>
                <a:avLst/>
                <a:gdLst>
                  <a:gd name="T0" fmla="*/ 36 w 250"/>
                  <a:gd name="T1" fmla="*/ 73 h 236"/>
                  <a:gd name="T2" fmla="*/ 83 w 250"/>
                  <a:gd name="T3" fmla="*/ 66 h 236"/>
                  <a:gd name="T4" fmla="*/ 88 w 250"/>
                  <a:gd name="T5" fmla="*/ 95 h 236"/>
                  <a:gd name="T6" fmla="*/ 41 w 250"/>
                  <a:gd name="T7" fmla="*/ 102 h 236"/>
                  <a:gd name="T8" fmla="*/ 36 w 250"/>
                  <a:gd name="T9" fmla="*/ 73 h 236"/>
                  <a:gd name="T10" fmla="*/ 4 w 250"/>
                  <a:gd name="T11" fmla="*/ 71 h 236"/>
                  <a:gd name="T12" fmla="*/ 20 w 250"/>
                  <a:gd name="T13" fmla="*/ 167 h 236"/>
                  <a:gd name="T14" fmla="*/ 23 w 250"/>
                  <a:gd name="T15" fmla="*/ 193 h 236"/>
                  <a:gd name="T16" fmla="*/ 54 w 250"/>
                  <a:gd name="T17" fmla="*/ 188 h 236"/>
                  <a:gd name="T18" fmla="*/ 53 w 250"/>
                  <a:gd name="T19" fmla="*/ 184 h 236"/>
                  <a:gd name="T20" fmla="*/ 101 w 250"/>
                  <a:gd name="T21" fmla="*/ 177 h 236"/>
                  <a:gd name="T22" fmla="*/ 107 w 250"/>
                  <a:gd name="T23" fmla="*/ 213 h 236"/>
                  <a:gd name="T24" fmla="*/ 111 w 250"/>
                  <a:gd name="T25" fmla="*/ 226 h 236"/>
                  <a:gd name="T26" fmla="*/ 121 w 250"/>
                  <a:gd name="T27" fmla="*/ 234 h 236"/>
                  <a:gd name="T28" fmla="*/ 143 w 250"/>
                  <a:gd name="T29" fmla="*/ 235 h 236"/>
                  <a:gd name="T30" fmla="*/ 181 w 250"/>
                  <a:gd name="T31" fmla="*/ 229 h 236"/>
                  <a:gd name="T32" fmla="*/ 216 w 250"/>
                  <a:gd name="T33" fmla="*/ 224 h 236"/>
                  <a:gd name="T34" fmla="*/ 233 w 250"/>
                  <a:gd name="T35" fmla="*/ 219 h 236"/>
                  <a:gd name="T36" fmla="*/ 242 w 250"/>
                  <a:gd name="T37" fmla="*/ 209 h 236"/>
                  <a:gd name="T38" fmla="*/ 250 w 250"/>
                  <a:gd name="T39" fmla="*/ 176 h 236"/>
                  <a:gd name="T40" fmla="*/ 218 w 250"/>
                  <a:gd name="T41" fmla="*/ 167 h 236"/>
                  <a:gd name="T42" fmla="*/ 218 w 250"/>
                  <a:gd name="T43" fmla="*/ 177 h 236"/>
                  <a:gd name="T44" fmla="*/ 214 w 250"/>
                  <a:gd name="T45" fmla="*/ 191 h 236"/>
                  <a:gd name="T46" fmla="*/ 202 w 250"/>
                  <a:gd name="T47" fmla="*/ 197 h 236"/>
                  <a:gd name="T48" fmla="*/ 177 w 250"/>
                  <a:gd name="T49" fmla="*/ 201 h 236"/>
                  <a:gd name="T50" fmla="*/ 150 w 250"/>
                  <a:gd name="T51" fmla="*/ 205 h 236"/>
                  <a:gd name="T52" fmla="*/ 138 w 250"/>
                  <a:gd name="T53" fmla="*/ 204 h 236"/>
                  <a:gd name="T54" fmla="*/ 135 w 250"/>
                  <a:gd name="T55" fmla="*/ 198 h 236"/>
                  <a:gd name="T56" fmla="*/ 131 w 250"/>
                  <a:gd name="T57" fmla="*/ 172 h 236"/>
                  <a:gd name="T58" fmla="*/ 185 w 250"/>
                  <a:gd name="T59" fmla="*/ 163 h 236"/>
                  <a:gd name="T60" fmla="*/ 186 w 250"/>
                  <a:gd name="T61" fmla="*/ 168 h 236"/>
                  <a:gd name="T62" fmla="*/ 217 w 250"/>
                  <a:gd name="T63" fmla="*/ 163 h 236"/>
                  <a:gd name="T64" fmla="*/ 213 w 250"/>
                  <a:gd name="T65" fmla="*/ 139 h 236"/>
                  <a:gd name="T66" fmla="*/ 198 w 250"/>
                  <a:gd name="T67" fmla="*/ 41 h 236"/>
                  <a:gd name="T68" fmla="*/ 195 w 250"/>
                  <a:gd name="T69" fmla="*/ 19 h 236"/>
                  <a:gd name="T70" fmla="*/ 175 w 250"/>
                  <a:gd name="T71" fmla="*/ 23 h 236"/>
                  <a:gd name="T72" fmla="*/ 109 w 250"/>
                  <a:gd name="T73" fmla="*/ 33 h 236"/>
                  <a:gd name="T74" fmla="*/ 107 w 250"/>
                  <a:gd name="T75" fmla="*/ 19 h 236"/>
                  <a:gd name="T76" fmla="*/ 105 w 250"/>
                  <a:gd name="T77" fmla="*/ 0 h 236"/>
                  <a:gd name="T78" fmla="*/ 73 w 250"/>
                  <a:gd name="T79" fmla="*/ 5 h 236"/>
                  <a:gd name="T80" fmla="*/ 77 w 250"/>
                  <a:gd name="T81" fmla="*/ 24 h 236"/>
                  <a:gd name="T82" fmla="*/ 79 w 250"/>
                  <a:gd name="T83" fmla="*/ 38 h 236"/>
                  <a:gd name="T84" fmla="*/ 24 w 250"/>
                  <a:gd name="T85" fmla="*/ 47 h 236"/>
                  <a:gd name="T86" fmla="*/ 0 w 250"/>
                  <a:gd name="T87" fmla="*/ 50 h 236"/>
                  <a:gd name="T88" fmla="*/ 4 w 250"/>
                  <a:gd name="T89" fmla="*/ 71 h 236"/>
                  <a:gd name="T90" fmla="*/ 45 w 250"/>
                  <a:gd name="T91" fmla="*/ 129 h 236"/>
                  <a:gd name="T92" fmla="*/ 92 w 250"/>
                  <a:gd name="T93" fmla="*/ 121 h 236"/>
                  <a:gd name="T94" fmla="*/ 97 w 250"/>
                  <a:gd name="T95" fmla="*/ 149 h 236"/>
                  <a:gd name="T96" fmla="*/ 49 w 250"/>
                  <a:gd name="T97" fmla="*/ 157 h 236"/>
                  <a:gd name="T98" fmla="*/ 45 w 250"/>
                  <a:gd name="T99" fmla="*/ 129 h 236"/>
                  <a:gd name="T100" fmla="*/ 114 w 250"/>
                  <a:gd name="T101" fmla="*/ 61 h 236"/>
                  <a:gd name="T102" fmla="*/ 168 w 250"/>
                  <a:gd name="T103" fmla="*/ 53 h 236"/>
                  <a:gd name="T104" fmla="*/ 172 w 250"/>
                  <a:gd name="T105" fmla="*/ 82 h 236"/>
                  <a:gd name="T106" fmla="*/ 118 w 250"/>
                  <a:gd name="T107" fmla="*/ 90 h 236"/>
                  <a:gd name="T108" fmla="*/ 114 w 250"/>
                  <a:gd name="T109" fmla="*/ 61 h 236"/>
                  <a:gd name="T110" fmla="*/ 122 w 250"/>
                  <a:gd name="T111" fmla="*/ 116 h 236"/>
                  <a:gd name="T112" fmla="*/ 177 w 250"/>
                  <a:gd name="T113" fmla="*/ 108 h 236"/>
                  <a:gd name="T114" fmla="*/ 181 w 250"/>
                  <a:gd name="T115" fmla="*/ 136 h 236"/>
                  <a:gd name="T116" fmla="*/ 127 w 250"/>
                  <a:gd name="T117" fmla="*/ 145 h 236"/>
                  <a:gd name="T118" fmla="*/ 122 w 250"/>
                  <a:gd name="T119" fmla="*/ 11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0" h="236">
                    <a:moveTo>
                      <a:pt x="36" y="73"/>
                    </a:moveTo>
                    <a:cubicBezTo>
                      <a:pt x="83" y="66"/>
                      <a:pt x="83" y="66"/>
                      <a:pt x="83" y="66"/>
                    </a:cubicBezTo>
                    <a:cubicBezTo>
                      <a:pt x="88" y="95"/>
                      <a:pt x="88" y="95"/>
                      <a:pt x="88" y="95"/>
                    </a:cubicBezTo>
                    <a:cubicBezTo>
                      <a:pt x="41" y="102"/>
                      <a:pt x="41" y="102"/>
                      <a:pt x="41" y="102"/>
                    </a:cubicBezTo>
                    <a:lnTo>
                      <a:pt x="36" y="73"/>
                    </a:lnTo>
                    <a:close/>
                    <a:moveTo>
                      <a:pt x="4" y="71"/>
                    </a:moveTo>
                    <a:cubicBezTo>
                      <a:pt x="20" y="167"/>
                      <a:pt x="20" y="167"/>
                      <a:pt x="20" y="167"/>
                    </a:cubicBezTo>
                    <a:cubicBezTo>
                      <a:pt x="23" y="193"/>
                      <a:pt x="23" y="193"/>
                      <a:pt x="23" y="193"/>
                    </a:cubicBezTo>
                    <a:cubicBezTo>
                      <a:pt x="54" y="188"/>
                      <a:pt x="54" y="188"/>
                      <a:pt x="54" y="188"/>
                    </a:cubicBezTo>
                    <a:cubicBezTo>
                      <a:pt x="53" y="184"/>
                      <a:pt x="53" y="184"/>
                      <a:pt x="53" y="184"/>
                    </a:cubicBezTo>
                    <a:cubicBezTo>
                      <a:pt x="101" y="177"/>
                      <a:pt x="101" y="177"/>
                      <a:pt x="101" y="177"/>
                    </a:cubicBezTo>
                    <a:cubicBezTo>
                      <a:pt x="107" y="213"/>
                      <a:pt x="107" y="213"/>
                      <a:pt x="107" y="213"/>
                    </a:cubicBezTo>
                    <a:cubicBezTo>
                      <a:pt x="108" y="218"/>
                      <a:pt x="109" y="223"/>
                      <a:pt x="111" y="226"/>
                    </a:cubicBezTo>
                    <a:cubicBezTo>
                      <a:pt x="113" y="229"/>
                      <a:pt x="116" y="232"/>
                      <a:pt x="121" y="234"/>
                    </a:cubicBezTo>
                    <a:cubicBezTo>
                      <a:pt x="126" y="236"/>
                      <a:pt x="134" y="236"/>
                      <a:pt x="143" y="235"/>
                    </a:cubicBezTo>
                    <a:cubicBezTo>
                      <a:pt x="153" y="233"/>
                      <a:pt x="165" y="231"/>
                      <a:pt x="181" y="229"/>
                    </a:cubicBezTo>
                    <a:cubicBezTo>
                      <a:pt x="197" y="227"/>
                      <a:pt x="209" y="226"/>
                      <a:pt x="216" y="224"/>
                    </a:cubicBezTo>
                    <a:cubicBezTo>
                      <a:pt x="224" y="222"/>
                      <a:pt x="230" y="221"/>
                      <a:pt x="233" y="219"/>
                    </a:cubicBezTo>
                    <a:cubicBezTo>
                      <a:pt x="237" y="216"/>
                      <a:pt x="240" y="213"/>
                      <a:pt x="242" y="209"/>
                    </a:cubicBezTo>
                    <a:cubicBezTo>
                      <a:pt x="245" y="205"/>
                      <a:pt x="248" y="194"/>
                      <a:pt x="250" y="176"/>
                    </a:cubicBezTo>
                    <a:cubicBezTo>
                      <a:pt x="241" y="175"/>
                      <a:pt x="230" y="172"/>
                      <a:pt x="218" y="167"/>
                    </a:cubicBezTo>
                    <a:cubicBezTo>
                      <a:pt x="218" y="177"/>
                      <a:pt x="218" y="177"/>
                      <a:pt x="218" y="177"/>
                    </a:cubicBezTo>
                    <a:cubicBezTo>
                      <a:pt x="218" y="183"/>
                      <a:pt x="217" y="188"/>
                      <a:pt x="214" y="191"/>
                    </a:cubicBezTo>
                    <a:cubicBezTo>
                      <a:pt x="211" y="194"/>
                      <a:pt x="207" y="196"/>
                      <a:pt x="202" y="197"/>
                    </a:cubicBezTo>
                    <a:cubicBezTo>
                      <a:pt x="197" y="199"/>
                      <a:pt x="189" y="200"/>
                      <a:pt x="177" y="201"/>
                    </a:cubicBezTo>
                    <a:cubicBezTo>
                      <a:pt x="150" y="205"/>
                      <a:pt x="150" y="205"/>
                      <a:pt x="150" y="205"/>
                    </a:cubicBezTo>
                    <a:cubicBezTo>
                      <a:pt x="144" y="206"/>
                      <a:pt x="140" y="205"/>
                      <a:pt x="138" y="204"/>
                    </a:cubicBezTo>
                    <a:cubicBezTo>
                      <a:pt x="137" y="202"/>
                      <a:pt x="136" y="200"/>
                      <a:pt x="135" y="198"/>
                    </a:cubicBezTo>
                    <a:cubicBezTo>
                      <a:pt x="131" y="172"/>
                      <a:pt x="131" y="172"/>
                      <a:pt x="131" y="172"/>
                    </a:cubicBezTo>
                    <a:cubicBezTo>
                      <a:pt x="185" y="163"/>
                      <a:pt x="185" y="163"/>
                      <a:pt x="185" y="163"/>
                    </a:cubicBezTo>
                    <a:cubicBezTo>
                      <a:pt x="186" y="168"/>
                      <a:pt x="186" y="168"/>
                      <a:pt x="186" y="168"/>
                    </a:cubicBezTo>
                    <a:cubicBezTo>
                      <a:pt x="217" y="163"/>
                      <a:pt x="217" y="163"/>
                      <a:pt x="217" y="163"/>
                    </a:cubicBezTo>
                    <a:cubicBezTo>
                      <a:pt x="213" y="139"/>
                      <a:pt x="213" y="139"/>
                      <a:pt x="213" y="139"/>
                    </a:cubicBezTo>
                    <a:cubicBezTo>
                      <a:pt x="198" y="41"/>
                      <a:pt x="198" y="41"/>
                      <a:pt x="198" y="41"/>
                    </a:cubicBezTo>
                    <a:cubicBezTo>
                      <a:pt x="195" y="19"/>
                      <a:pt x="195" y="19"/>
                      <a:pt x="195" y="19"/>
                    </a:cubicBezTo>
                    <a:cubicBezTo>
                      <a:pt x="175" y="23"/>
                      <a:pt x="175" y="23"/>
                      <a:pt x="175" y="23"/>
                    </a:cubicBezTo>
                    <a:cubicBezTo>
                      <a:pt x="109" y="33"/>
                      <a:pt x="109" y="33"/>
                      <a:pt x="109" y="33"/>
                    </a:cubicBezTo>
                    <a:cubicBezTo>
                      <a:pt x="107" y="19"/>
                      <a:pt x="107" y="19"/>
                      <a:pt x="107" y="19"/>
                    </a:cubicBezTo>
                    <a:cubicBezTo>
                      <a:pt x="105" y="0"/>
                      <a:pt x="105" y="0"/>
                      <a:pt x="105" y="0"/>
                    </a:cubicBezTo>
                    <a:cubicBezTo>
                      <a:pt x="73" y="5"/>
                      <a:pt x="73" y="5"/>
                      <a:pt x="73" y="5"/>
                    </a:cubicBezTo>
                    <a:cubicBezTo>
                      <a:pt x="77" y="24"/>
                      <a:pt x="77" y="24"/>
                      <a:pt x="77" y="24"/>
                    </a:cubicBezTo>
                    <a:cubicBezTo>
                      <a:pt x="79" y="38"/>
                      <a:pt x="79" y="38"/>
                      <a:pt x="79" y="38"/>
                    </a:cubicBezTo>
                    <a:cubicBezTo>
                      <a:pt x="24" y="47"/>
                      <a:pt x="24" y="47"/>
                      <a:pt x="24" y="47"/>
                    </a:cubicBezTo>
                    <a:cubicBezTo>
                      <a:pt x="0" y="50"/>
                      <a:pt x="0" y="50"/>
                      <a:pt x="0" y="50"/>
                    </a:cubicBezTo>
                    <a:lnTo>
                      <a:pt x="4" y="71"/>
                    </a:lnTo>
                    <a:close/>
                    <a:moveTo>
                      <a:pt x="45" y="129"/>
                    </a:moveTo>
                    <a:cubicBezTo>
                      <a:pt x="92" y="121"/>
                      <a:pt x="92" y="121"/>
                      <a:pt x="92" y="121"/>
                    </a:cubicBezTo>
                    <a:cubicBezTo>
                      <a:pt x="97" y="149"/>
                      <a:pt x="97" y="149"/>
                      <a:pt x="97" y="149"/>
                    </a:cubicBezTo>
                    <a:cubicBezTo>
                      <a:pt x="49" y="157"/>
                      <a:pt x="49" y="157"/>
                      <a:pt x="49" y="157"/>
                    </a:cubicBezTo>
                    <a:lnTo>
                      <a:pt x="45" y="129"/>
                    </a:lnTo>
                    <a:close/>
                    <a:moveTo>
                      <a:pt x="114" y="61"/>
                    </a:moveTo>
                    <a:cubicBezTo>
                      <a:pt x="168" y="53"/>
                      <a:pt x="168" y="53"/>
                      <a:pt x="168" y="53"/>
                    </a:cubicBezTo>
                    <a:cubicBezTo>
                      <a:pt x="172" y="82"/>
                      <a:pt x="172" y="82"/>
                      <a:pt x="172" y="82"/>
                    </a:cubicBezTo>
                    <a:cubicBezTo>
                      <a:pt x="118" y="90"/>
                      <a:pt x="118" y="90"/>
                      <a:pt x="118" y="90"/>
                    </a:cubicBezTo>
                    <a:lnTo>
                      <a:pt x="114" y="61"/>
                    </a:lnTo>
                    <a:close/>
                    <a:moveTo>
                      <a:pt x="122" y="116"/>
                    </a:moveTo>
                    <a:cubicBezTo>
                      <a:pt x="177" y="108"/>
                      <a:pt x="177" y="108"/>
                      <a:pt x="177" y="108"/>
                    </a:cubicBezTo>
                    <a:cubicBezTo>
                      <a:pt x="181" y="136"/>
                      <a:pt x="181" y="136"/>
                      <a:pt x="181" y="136"/>
                    </a:cubicBezTo>
                    <a:cubicBezTo>
                      <a:pt x="127" y="145"/>
                      <a:pt x="127" y="145"/>
                      <a:pt x="127" y="145"/>
                    </a:cubicBezTo>
                    <a:lnTo>
                      <a:pt x="122"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8" name="Freeform 8"/>
              <p:cNvSpPr>
                <a:spLocks noEditPoints="1"/>
              </p:cNvSpPr>
              <p:nvPr/>
            </p:nvSpPr>
            <p:spPr bwMode="auto">
              <a:xfrm>
                <a:off x="3587214" y="542618"/>
                <a:ext cx="73004" cy="75130"/>
              </a:xfrm>
              <a:custGeom>
                <a:avLst/>
                <a:gdLst>
                  <a:gd name="T0" fmla="*/ 62 w 241"/>
                  <a:gd name="T1" fmla="*/ 84 h 247"/>
                  <a:gd name="T2" fmla="*/ 60 w 241"/>
                  <a:gd name="T3" fmla="*/ 135 h 247"/>
                  <a:gd name="T4" fmla="*/ 57 w 241"/>
                  <a:gd name="T5" fmla="*/ 74 h 247"/>
                  <a:gd name="T6" fmla="*/ 38 w 241"/>
                  <a:gd name="T7" fmla="*/ 184 h 247"/>
                  <a:gd name="T8" fmla="*/ 53 w 241"/>
                  <a:gd name="T9" fmla="*/ 170 h 247"/>
                  <a:gd name="T10" fmla="*/ 79 w 241"/>
                  <a:gd name="T11" fmla="*/ 158 h 247"/>
                  <a:gd name="T12" fmla="*/ 89 w 241"/>
                  <a:gd name="T13" fmla="*/ 155 h 247"/>
                  <a:gd name="T14" fmla="*/ 97 w 241"/>
                  <a:gd name="T15" fmla="*/ 161 h 247"/>
                  <a:gd name="T16" fmla="*/ 105 w 241"/>
                  <a:gd name="T17" fmla="*/ 115 h 247"/>
                  <a:gd name="T18" fmla="*/ 118 w 241"/>
                  <a:gd name="T19" fmla="*/ 88 h 247"/>
                  <a:gd name="T20" fmla="*/ 137 w 241"/>
                  <a:gd name="T21" fmla="*/ 129 h 247"/>
                  <a:gd name="T22" fmla="*/ 116 w 241"/>
                  <a:gd name="T23" fmla="*/ 159 h 247"/>
                  <a:gd name="T24" fmla="*/ 107 w 241"/>
                  <a:gd name="T25" fmla="*/ 192 h 247"/>
                  <a:gd name="T26" fmla="*/ 128 w 241"/>
                  <a:gd name="T27" fmla="*/ 189 h 247"/>
                  <a:gd name="T28" fmla="*/ 154 w 241"/>
                  <a:gd name="T29" fmla="*/ 178 h 247"/>
                  <a:gd name="T30" fmla="*/ 184 w 241"/>
                  <a:gd name="T31" fmla="*/ 174 h 247"/>
                  <a:gd name="T32" fmla="*/ 168 w 241"/>
                  <a:gd name="T33" fmla="*/ 131 h 247"/>
                  <a:gd name="T34" fmla="*/ 183 w 241"/>
                  <a:gd name="T35" fmla="*/ 93 h 247"/>
                  <a:gd name="T36" fmla="*/ 191 w 241"/>
                  <a:gd name="T37" fmla="*/ 72 h 247"/>
                  <a:gd name="T38" fmla="*/ 159 w 241"/>
                  <a:gd name="T39" fmla="*/ 70 h 247"/>
                  <a:gd name="T40" fmla="*/ 143 w 241"/>
                  <a:gd name="T41" fmla="*/ 76 h 247"/>
                  <a:gd name="T42" fmla="*/ 119 w 241"/>
                  <a:gd name="T43" fmla="*/ 86 h 247"/>
                  <a:gd name="T44" fmla="*/ 126 w 241"/>
                  <a:gd name="T45" fmla="*/ 68 h 247"/>
                  <a:gd name="T46" fmla="*/ 100 w 241"/>
                  <a:gd name="T47" fmla="*/ 47 h 247"/>
                  <a:gd name="T48" fmla="*/ 95 w 241"/>
                  <a:gd name="T49" fmla="*/ 69 h 247"/>
                  <a:gd name="T50" fmla="*/ 81 w 241"/>
                  <a:gd name="T51" fmla="*/ 60 h 247"/>
                  <a:gd name="T52" fmla="*/ 58 w 241"/>
                  <a:gd name="T53" fmla="*/ 69 h 247"/>
                  <a:gd name="T54" fmla="*/ 205 w 241"/>
                  <a:gd name="T55" fmla="*/ 60 h 247"/>
                  <a:gd name="T56" fmla="*/ 176 w 241"/>
                  <a:gd name="T57" fmla="*/ 212 h 247"/>
                  <a:gd name="T58" fmla="*/ 149 w 241"/>
                  <a:gd name="T59" fmla="*/ 208 h 247"/>
                  <a:gd name="T60" fmla="*/ 154 w 241"/>
                  <a:gd name="T61" fmla="*/ 235 h 247"/>
                  <a:gd name="T62" fmla="*/ 189 w 241"/>
                  <a:gd name="T63" fmla="*/ 245 h 247"/>
                  <a:gd name="T64" fmla="*/ 208 w 241"/>
                  <a:gd name="T65" fmla="*/ 223 h 247"/>
                  <a:gd name="T66" fmla="*/ 241 w 241"/>
                  <a:gd name="T67" fmla="*/ 36 h 247"/>
                  <a:gd name="T68" fmla="*/ 67 w 241"/>
                  <a:gd name="T69" fmla="*/ 7 h 247"/>
                  <a:gd name="T70" fmla="*/ 32 w 241"/>
                  <a:gd name="T71" fmla="*/ 31 h 247"/>
                  <a:gd name="T72" fmla="*/ 0 w 241"/>
                  <a:gd name="T73" fmla="*/ 21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1" h="247">
                    <a:moveTo>
                      <a:pt x="57" y="74"/>
                    </a:moveTo>
                    <a:cubicBezTo>
                      <a:pt x="62" y="84"/>
                      <a:pt x="62" y="84"/>
                      <a:pt x="62" y="84"/>
                    </a:cubicBezTo>
                    <a:cubicBezTo>
                      <a:pt x="63" y="87"/>
                      <a:pt x="67" y="96"/>
                      <a:pt x="74" y="113"/>
                    </a:cubicBezTo>
                    <a:cubicBezTo>
                      <a:pt x="69" y="123"/>
                      <a:pt x="65" y="130"/>
                      <a:pt x="60" y="135"/>
                    </a:cubicBezTo>
                    <a:cubicBezTo>
                      <a:pt x="56" y="140"/>
                      <a:pt x="50" y="145"/>
                      <a:pt x="43" y="150"/>
                    </a:cubicBezTo>
                    <a:lnTo>
                      <a:pt x="57" y="74"/>
                    </a:lnTo>
                    <a:close/>
                    <a:moveTo>
                      <a:pt x="32" y="217"/>
                    </a:moveTo>
                    <a:cubicBezTo>
                      <a:pt x="38" y="184"/>
                      <a:pt x="38" y="184"/>
                      <a:pt x="38" y="184"/>
                    </a:cubicBezTo>
                    <a:cubicBezTo>
                      <a:pt x="43" y="154"/>
                      <a:pt x="43" y="154"/>
                      <a:pt x="43" y="154"/>
                    </a:cubicBezTo>
                    <a:cubicBezTo>
                      <a:pt x="48" y="161"/>
                      <a:pt x="52" y="167"/>
                      <a:pt x="53" y="170"/>
                    </a:cubicBezTo>
                    <a:cubicBezTo>
                      <a:pt x="55" y="173"/>
                      <a:pt x="57" y="176"/>
                      <a:pt x="58" y="179"/>
                    </a:cubicBezTo>
                    <a:cubicBezTo>
                      <a:pt x="69" y="168"/>
                      <a:pt x="76" y="161"/>
                      <a:pt x="79" y="158"/>
                    </a:cubicBezTo>
                    <a:cubicBezTo>
                      <a:pt x="82" y="154"/>
                      <a:pt x="85" y="151"/>
                      <a:pt x="87" y="148"/>
                    </a:cubicBezTo>
                    <a:cubicBezTo>
                      <a:pt x="89" y="155"/>
                      <a:pt x="89" y="155"/>
                      <a:pt x="89" y="155"/>
                    </a:cubicBezTo>
                    <a:cubicBezTo>
                      <a:pt x="89" y="156"/>
                      <a:pt x="90" y="160"/>
                      <a:pt x="90" y="166"/>
                    </a:cubicBezTo>
                    <a:cubicBezTo>
                      <a:pt x="97" y="161"/>
                      <a:pt x="97" y="161"/>
                      <a:pt x="97" y="161"/>
                    </a:cubicBezTo>
                    <a:cubicBezTo>
                      <a:pt x="101" y="159"/>
                      <a:pt x="108" y="156"/>
                      <a:pt x="118" y="152"/>
                    </a:cubicBezTo>
                    <a:cubicBezTo>
                      <a:pt x="114" y="139"/>
                      <a:pt x="110" y="127"/>
                      <a:pt x="105" y="115"/>
                    </a:cubicBezTo>
                    <a:cubicBezTo>
                      <a:pt x="110" y="107"/>
                      <a:pt x="110" y="107"/>
                      <a:pt x="110" y="107"/>
                    </a:cubicBezTo>
                    <a:cubicBezTo>
                      <a:pt x="111" y="104"/>
                      <a:pt x="114" y="98"/>
                      <a:pt x="118" y="88"/>
                    </a:cubicBezTo>
                    <a:cubicBezTo>
                      <a:pt x="124" y="99"/>
                      <a:pt x="128" y="106"/>
                      <a:pt x="130" y="109"/>
                    </a:cubicBezTo>
                    <a:cubicBezTo>
                      <a:pt x="131" y="112"/>
                      <a:pt x="133" y="119"/>
                      <a:pt x="137" y="129"/>
                    </a:cubicBezTo>
                    <a:cubicBezTo>
                      <a:pt x="131" y="139"/>
                      <a:pt x="131" y="139"/>
                      <a:pt x="131" y="139"/>
                    </a:cubicBezTo>
                    <a:cubicBezTo>
                      <a:pt x="127" y="146"/>
                      <a:pt x="122" y="152"/>
                      <a:pt x="116" y="159"/>
                    </a:cubicBezTo>
                    <a:cubicBezTo>
                      <a:pt x="110" y="166"/>
                      <a:pt x="102" y="172"/>
                      <a:pt x="92" y="179"/>
                    </a:cubicBezTo>
                    <a:cubicBezTo>
                      <a:pt x="100" y="184"/>
                      <a:pt x="105" y="189"/>
                      <a:pt x="107" y="192"/>
                    </a:cubicBezTo>
                    <a:cubicBezTo>
                      <a:pt x="110" y="194"/>
                      <a:pt x="112" y="197"/>
                      <a:pt x="115" y="200"/>
                    </a:cubicBezTo>
                    <a:cubicBezTo>
                      <a:pt x="120" y="196"/>
                      <a:pt x="125" y="192"/>
                      <a:pt x="128" y="189"/>
                    </a:cubicBezTo>
                    <a:cubicBezTo>
                      <a:pt x="132" y="185"/>
                      <a:pt x="139" y="177"/>
                      <a:pt x="150" y="163"/>
                    </a:cubicBezTo>
                    <a:cubicBezTo>
                      <a:pt x="154" y="178"/>
                      <a:pt x="154" y="178"/>
                      <a:pt x="154" y="178"/>
                    </a:cubicBezTo>
                    <a:cubicBezTo>
                      <a:pt x="155" y="179"/>
                      <a:pt x="156" y="184"/>
                      <a:pt x="157" y="191"/>
                    </a:cubicBezTo>
                    <a:cubicBezTo>
                      <a:pt x="167" y="184"/>
                      <a:pt x="176" y="178"/>
                      <a:pt x="184" y="174"/>
                    </a:cubicBezTo>
                    <a:cubicBezTo>
                      <a:pt x="181" y="165"/>
                      <a:pt x="181" y="165"/>
                      <a:pt x="181" y="165"/>
                    </a:cubicBezTo>
                    <a:cubicBezTo>
                      <a:pt x="181" y="165"/>
                      <a:pt x="177" y="153"/>
                      <a:pt x="168" y="131"/>
                    </a:cubicBezTo>
                    <a:cubicBezTo>
                      <a:pt x="175" y="116"/>
                      <a:pt x="175" y="116"/>
                      <a:pt x="175" y="116"/>
                    </a:cubicBezTo>
                    <a:cubicBezTo>
                      <a:pt x="177" y="110"/>
                      <a:pt x="180" y="103"/>
                      <a:pt x="183" y="93"/>
                    </a:cubicBezTo>
                    <a:cubicBezTo>
                      <a:pt x="188" y="79"/>
                      <a:pt x="188" y="79"/>
                      <a:pt x="188" y="79"/>
                    </a:cubicBezTo>
                    <a:cubicBezTo>
                      <a:pt x="189" y="77"/>
                      <a:pt x="189" y="75"/>
                      <a:pt x="191" y="72"/>
                    </a:cubicBezTo>
                    <a:cubicBezTo>
                      <a:pt x="181" y="69"/>
                      <a:pt x="171" y="66"/>
                      <a:pt x="160" y="62"/>
                    </a:cubicBezTo>
                    <a:cubicBezTo>
                      <a:pt x="159" y="70"/>
                      <a:pt x="159" y="70"/>
                      <a:pt x="159" y="70"/>
                    </a:cubicBezTo>
                    <a:cubicBezTo>
                      <a:pt x="158" y="74"/>
                      <a:pt x="156" y="82"/>
                      <a:pt x="152" y="94"/>
                    </a:cubicBezTo>
                    <a:cubicBezTo>
                      <a:pt x="149" y="87"/>
                      <a:pt x="146" y="81"/>
                      <a:pt x="143" y="76"/>
                    </a:cubicBezTo>
                    <a:cubicBezTo>
                      <a:pt x="137" y="80"/>
                      <a:pt x="137" y="80"/>
                      <a:pt x="137" y="80"/>
                    </a:cubicBezTo>
                    <a:cubicBezTo>
                      <a:pt x="133" y="82"/>
                      <a:pt x="127" y="84"/>
                      <a:pt x="119" y="86"/>
                    </a:cubicBezTo>
                    <a:cubicBezTo>
                      <a:pt x="124" y="74"/>
                      <a:pt x="124" y="74"/>
                      <a:pt x="124" y="74"/>
                    </a:cubicBezTo>
                    <a:cubicBezTo>
                      <a:pt x="124" y="74"/>
                      <a:pt x="125" y="72"/>
                      <a:pt x="126" y="68"/>
                    </a:cubicBezTo>
                    <a:cubicBezTo>
                      <a:pt x="127" y="64"/>
                      <a:pt x="128" y="61"/>
                      <a:pt x="129" y="58"/>
                    </a:cubicBezTo>
                    <a:cubicBezTo>
                      <a:pt x="118" y="55"/>
                      <a:pt x="108" y="51"/>
                      <a:pt x="100" y="47"/>
                    </a:cubicBezTo>
                    <a:cubicBezTo>
                      <a:pt x="98" y="58"/>
                      <a:pt x="98" y="58"/>
                      <a:pt x="98" y="58"/>
                    </a:cubicBezTo>
                    <a:cubicBezTo>
                      <a:pt x="97" y="62"/>
                      <a:pt x="96" y="66"/>
                      <a:pt x="95" y="69"/>
                    </a:cubicBezTo>
                    <a:cubicBezTo>
                      <a:pt x="94" y="73"/>
                      <a:pt x="92" y="77"/>
                      <a:pt x="90" y="81"/>
                    </a:cubicBezTo>
                    <a:cubicBezTo>
                      <a:pt x="87" y="73"/>
                      <a:pt x="83" y="66"/>
                      <a:pt x="81" y="60"/>
                    </a:cubicBezTo>
                    <a:cubicBezTo>
                      <a:pt x="73" y="64"/>
                      <a:pt x="68" y="66"/>
                      <a:pt x="66" y="67"/>
                    </a:cubicBezTo>
                    <a:cubicBezTo>
                      <a:pt x="63" y="68"/>
                      <a:pt x="60" y="69"/>
                      <a:pt x="58" y="69"/>
                    </a:cubicBezTo>
                    <a:cubicBezTo>
                      <a:pt x="64" y="35"/>
                      <a:pt x="64" y="35"/>
                      <a:pt x="64" y="35"/>
                    </a:cubicBezTo>
                    <a:cubicBezTo>
                      <a:pt x="205" y="60"/>
                      <a:pt x="205" y="60"/>
                      <a:pt x="205" y="60"/>
                    </a:cubicBezTo>
                    <a:cubicBezTo>
                      <a:pt x="179" y="206"/>
                      <a:pt x="179" y="206"/>
                      <a:pt x="179" y="206"/>
                    </a:cubicBezTo>
                    <a:cubicBezTo>
                      <a:pt x="179" y="209"/>
                      <a:pt x="178" y="210"/>
                      <a:pt x="176" y="212"/>
                    </a:cubicBezTo>
                    <a:cubicBezTo>
                      <a:pt x="175" y="214"/>
                      <a:pt x="171" y="214"/>
                      <a:pt x="165" y="212"/>
                    </a:cubicBezTo>
                    <a:cubicBezTo>
                      <a:pt x="160" y="211"/>
                      <a:pt x="154" y="210"/>
                      <a:pt x="149" y="208"/>
                    </a:cubicBezTo>
                    <a:cubicBezTo>
                      <a:pt x="151" y="217"/>
                      <a:pt x="151" y="217"/>
                      <a:pt x="151" y="217"/>
                    </a:cubicBezTo>
                    <a:cubicBezTo>
                      <a:pt x="153" y="225"/>
                      <a:pt x="154" y="231"/>
                      <a:pt x="154" y="235"/>
                    </a:cubicBezTo>
                    <a:cubicBezTo>
                      <a:pt x="154" y="239"/>
                      <a:pt x="153" y="242"/>
                      <a:pt x="153" y="245"/>
                    </a:cubicBezTo>
                    <a:cubicBezTo>
                      <a:pt x="169" y="246"/>
                      <a:pt x="181" y="247"/>
                      <a:pt x="189" y="245"/>
                    </a:cubicBezTo>
                    <a:cubicBezTo>
                      <a:pt x="196" y="244"/>
                      <a:pt x="201" y="241"/>
                      <a:pt x="203" y="237"/>
                    </a:cubicBezTo>
                    <a:cubicBezTo>
                      <a:pt x="205" y="233"/>
                      <a:pt x="207" y="228"/>
                      <a:pt x="208" y="223"/>
                    </a:cubicBezTo>
                    <a:cubicBezTo>
                      <a:pt x="235" y="66"/>
                      <a:pt x="235" y="66"/>
                      <a:pt x="235" y="66"/>
                    </a:cubicBezTo>
                    <a:cubicBezTo>
                      <a:pt x="241" y="36"/>
                      <a:pt x="241" y="36"/>
                      <a:pt x="241" y="36"/>
                    </a:cubicBezTo>
                    <a:cubicBezTo>
                      <a:pt x="211" y="32"/>
                      <a:pt x="211" y="32"/>
                      <a:pt x="211" y="32"/>
                    </a:cubicBezTo>
                    <a:cubicBezTo>
                      <a:pt x="67" y="7"/>
                      <a:pt x="67" y="7"/>
                      <a:pt x="67" y="7"/>
                    </a:cubicBezTo>
                    <a:cubicBezTo>
                      <a:pt x="37" y="0"/>
                      <a:pt x="37" y="0"/>
                      <a:pt x="37" y="0"/>
                    </a:cubicBezTo>
                    <a:cubicBezTo>
                      <a:pt x="32" y="31"/>
                      <a:pt x="32" y="31"/>
                      <a:pt x="32" y="31"/>
                    </a:cubicBezTo>
                    <a:cubicBezTo>
                      <a:pt x="6" y="179"/>
                      <a:pt x="6" y="179"/>
                      <a:pt x="6" y="179"/>
                    </a:cubicBezTo>
                    <a:cubicBezTo>
                      <a:pt x="0" y="211"/>
                      <a:pt x="0" y="211"/>
                      <a:pt x="0" y="211"/>
                    </a:cubicBezTo>
                    <a:lnTo>
                      <a:pt x="32"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9" name="Freeform 9"/>
              <p:cNvSpPr>
                <a:spLocks noEditPoints="1"/>
              </p:cNvSpPr>
              <p:nvPr/>
            </p:nvSpPr>
            <p:spPr bwMode="auto">
              <a:xfrm>
                <a:off x="3693530" y="580892"/>
                <a:ext cx="71587" cy="77257"/>
              </a:xfrm>
              <a:custGeom>
                <a:avLst/>
                <a:gdLst>
                  <a:gd name="T0" fmla="*/ 30 w 237"/>
                  <a:gd name="T1" fmla="*/ 80 h 253"/>
                  <a:gd name="T2" fmla="*/ 24 w 237"/>
                  <a:gd name="T3" fmla="*/ 52 h 253"/>
                  <a:gd name="T4" fmla="*/ 21 w 237"/>
                  <a:gd name="T5" fmla="*/ 44 h 253"/>
                  <a:gd name="T6" fmla="*/ 59 w 237"/>
                  <a:gd name="T7" fmla="*/ 41 h 253"/>
                  <a:gd name="T8" fmla="*/ 99 w 237"/>
                  <a:gd name="T9" fmla="*/ 27 h 253"/>
                  <a:gd name="T10" fmla="*/ 133 w 237"/>
                  <a:gd name="T11" fmla="*/ 5 h 253"/>
                  <a:gd name="T12" fmla="*/ 139 w 237"/>
                  <a:gd name="T13" fmla="*/ 0 h 253"/>
                  <a:gd name="T14" fmla="*/ 160 w 237"/>
                  <a:gd name="T15" fmla="*/ 28 h 253"/>
                  <a:gd name="T16" fmla="*/ 119 w 237"/>
                  <a:gd name="T17" fmla="*/ 51 h 253"/>
                  <a:gd name="T18" fmla="*/ 77 w 237"/>
                  <a:gd name="T19" fmla="*/ 68 h 253"/>
                  <a:gd name="T20" fmla="*/ 30 w 237"/>
                  <a:gd name="T21" fmla="*/ 80 h 253"/>
                  <a:gd name="T22" fmla="*/ 26 w 237"/>
                  <a:gd name="T23" fmla="*/ 133 h 253"/>
                  <a:gd name="T24" fmla="*/ 47 w 237"/>
                  <a:gd name="T25" fmla="*/ 127 h 253"/>
                  <a:gd name="T26" fmla="*/ 73 w 237"/>
                  <a:gd name="T27" fmla="*/ 116 h 253"/>
                  <a:gd name="T28" fmla="*/ 101 w 237"/>
                  <a:gd name="T29" fmla="*/ 101 h 253"/>
                  <a:gd name="T30" fmla="*/ 118 w 237"/>
                  <a:gd name="T31" fmla="*/ 88 h 253"/>
                  <a:gd name="T32" fmla="*/ 123 w 237"/>
                  <a:gd name="T33" fmla="*/ 83 h 253"/>
                  <a:gd name="T34" fmla="*/ 143 w 237"/>
                  <a:gd name="T35" fmla="*/ 116 h 253"/>
                  <a:gd name="T36" fmla="*/ 132 w 237"/>
                  <a:gd name="T37" fmla="*/ 122 h 253"/>
                  <a:gd name="T38" fmla="*/ 112 w 237"/>
                  <a:gd name="T39" fmla="*/ 131 h 253"/>
                  <a:gd name="T40" fmla="*/ 83 w 237"/>
                  <a:gd name="T41" fmla="*/ 144 h 253"/>
                  <a:gd name="T42" fmla="*/ 48 w 237"/>
                  <a:gd name="T43" fmla="*/ 155 h 253"/>
                  <a:gd name="T44" fmla="*/ 133 w 237"/>
                  <a:gd name="T45" fmla="*/ 197 h 253"/>
                  <a:gd name="T46" fmla="*/ 130 w 237"/>
                  <a:gd name="T47" fmla="*/ 171 h 253"/>
                  <a:gd name="T48" fmla="*/ 127 w 237"/>
                  <a:gd name="T49" fmla="*/ 155 h 253"/>
                  <a:gd name="T50" fmla="*/ 152 w 237"/>
                  <a:gd name="T51" fmla="*/ 156 h 253"/>
                  <a:gd name="T52" fmla="*/ 159 w 237"/>
                  <a:gd name="T53" fmla="*/ 155 h 253"/>
                  <a:gd name="T54" fmla="*/ 171 w 237"/>
                  <a:gd name="T55" fmla="*/ 247 h 253"/>
                  <a:gd name="T56" fmla="*/ 143 w 237"/>
                  <a:gd name="T57" fmla="*/ 251 h 253"/>
                  <a:gd name="T58" fmla="*/ 134 w 237"/>
                  <a:gd name="T59" fmla="*/ 253 h 253"/>
                  <a:gd name="T60" fmla="*/ 135 w 237"/>
                  <a:gd name="T61" fmla="*/ 243 h 253"/>
                  <a:gd name="T62" fmla="*/ 134 w 237"/>
                  <a:gd name="T63" fmla="*/ 226 h 253"/>
                  <a:gd name="T64" fmla="*/ 72 w 237"/>
                  <a:gd name="T65" fmla="*/ 198 h 253"/>
                  <a:gd name="T66" fmla="*/ 22 w 237"/>
                  <a:gd name="T67" fmla="*/ 177 h 253"/>
                  <a:gd name="T68" fmla="*/ 0 w 237"/>
                  <a:gd name="T69" fmla="*/ 170 h 253"/>
                  <a:gd name="T70" fmla="*/ 3 w 237"/>
                  <a:gd name="T71" fmla="*/ 144 h 253"/>
                  <a:gd name="T72" fmla="*/ 3 w 237"/>
                  <a:gd name="T73" fmla="*/ 135 h 253"/>
                  <a:gd name="T74" fmla="*/ 26 w 237"/>
                  <a:gd name="T75" fmla="*/ 133 h 253"/>
                  <a:gd name="T76" fmla="*/ 188 w 237"/>
                  <a:gd name="T77" fmla="*/ 22 h 253"/>
                  <a:gd name="T78" fmla="*/ 217 w 237"/>
                  <a:gd name="T79" fmla="*/ 39 h 253"/>
                  <a:gd name="T80" fmla="*/ 212 w 237"/>
                  <a:gd name="T81" fmla="*/ 47 h 253"/>
                  <a:gd name="T82" fmla="*/ 208 w 237"/>
                  <a:gd name="T83" fmla="*/ 57 h 253"/>
                  <a:gd name="T84" fmla="*/ 204 w 237"/>
                  <a:gd name="T85" fmla="*/ 80 h 253"/>
                  <a:gd name="T86" fmla="*/ 206 w 237"/>
                  <a:gd name="T87" fmla="*/ 110 h 253"/>
                  <a:gd name="T88" fmla="*/ 215 w 237"/>
                  <a:gd name="T89" fmla="*/ 132 h 253"/>
                  <a:gd name="T90" fmla="*/ 222 w 237"/>
                  <a:gd name="T91" fmla="*/ 144 h 253"/>
                  <a:gd name="T92" fmla="*/ 237 w 237"/>
                  <a:gd name="T93" fmla="*/ 159 h 253"/>
                  <a:gd name="T94" fmla="*/ 227 w 237"/>
                  <a:gd name="T95" fmla="*/ 163 h 253"/>
                  <a:gd name="T96" fmla="*/ 204 w 237"/>
                  <a:gd name="T97" fmla="*/ 178 h 253"/>
                  <a:gd name="T98" fmla="*/ 183 w 237"/>
                  <a:gd name="T99" fmla="*/ 141 h 253"/>
                  <a:gd name="T100" fmla="*/ 173 w 237"/>
                  <a:gd name="T101" fmla="*/ 106 h 253"/>
                  <a:gd name="T102" fmla="*/ 173 w 237"/>
                  <a:gd name="T103" fmla="*/ 75 h 253"/>
                  <a:gd name="T104" fmla="*/ 177 w 237"/>
                  <a:gd name="T105" fmla="*/ 51 h 253"/>
                  <a:gd name="T106" fmla="*/ 188 w 237"/>
                  <a:gd name="T107" fmla="*/ 2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7" h="253">
                    <a:moveTo>
                      <a:pt x="30" y="80"/>
                    </a:moveTo>
                    <a:cubicBezTo>
                      <a:pt x="28" y="67"/>
                      <a:pt x="26" y="57"/>
                      <a:pt x="24" y="52"/>
                    </a:cubicBezTo>
                    <a:cubicBezTo>
                      <a:pt x="21" y="44"/>
                      <a:pt x="21" y="44"/>
                      <a:pt x="21" y="44"/>
                    </a:cubicBezTo>
                    <a:cubicBezTo>
                      <a:pt x="32" y="46"/>
                      <a:pt x="44" y="45"/>
                      <a:pt x="59" y="41"/>
                    </a:cubicBezTo>
                    <a:cubicBezTo>
                      <a:pt x="73" y="37"/>
                      <a:pt x="86" y="32"/>
                      <a:pt x="99" y="27"/>
                    </a:cubicBezTo>
                    <a:cubicBezTo>
                      <a:pt x="112" y="20"/>
                      <a:pt x="123" y="13"/>
                      <a:pt x="133" y="5"/>
                    </a:cubicBezTo>
                    <a:cubicBezTo>
                      <a:pt x="139" y="0"/>
                      <a:pt x="139" y="0"/>
                      <a:pt x="139" y="0"/>
                    </a:cubicBezTo>
                    <a:cubicBezTo>
                      <a:pt x="145" y="10"/>
                      <a:pt x="152" y="19"/>
                      <a:pt x="160" y="28"/>
                    </a:cubicBezTo>
                    <a:cubicBezTo>
                      <a:pt x="144" y="37"/>
                      <a:pt x="130" y="45"/>
                      <a:pt x="119" y="51"/>
                    </a:cubicBezTo>
                    <a:cubicBezTo>
                      <a:pt x="108" y="57"/>
                      <a:pt x="94" y="63"/>
                      <a:pt x="77" y="68"/>
                    </a:cubicBezTo>
                    <a:cubicBezTo>
                      <a:pt x="59" y="73"/>
                      <a:pt x="44" y="77"/>
                      <a:pt x="30" y="80"/>
                    </a:cubicBezTo>
                    <a:close/>
                    <a:moveTo>
                      <a:pt x="26" y="133"/>
                    </a:moveTo>
                    <a:cubicBezTo>
                      <a:pt x="31" y="132"/>
                      <a:pt x="38" y="130"/>
                      <a:pt x="47" y="127"/>
                    </a:cubicBezTo>
                    <a:cubicBezTo>
                      <a:pt x="55" y="124"/>
                      <a:pt x="64" y="120"/>
                      <a:pt x="73" y="116"/>
                    </a:cubicBezTo>
                    <a:cubicBezTo>
                      <a:pt x="82" y="112"/>
                      <a:pt x="92" y="107"/>
                      <a:pt x="101" y="101"/>
                    </a:cubicBezTo>
                    <a:cubicBezTo>
                      <a:pt x="110" y="94"/>
                      <a:pt x="116" y="90"/>
                      <a:pt x="118" y="88"/>
                    </a:cubicBezTo>
                    <a:cubicBezTo>
                      <a:pt x="123" y="83"/>
                      <a:pt x="123" y="83"/>
                      <a:pt x="123" y="83"/>
                    </a:cubicBezTo>
                    <a:cubicBezTo>
                      <a:pt x="129" y="95"/>
                      <a:pt x="136" y="106"/>
                      <a:pt x="143" y="116"/>
                    </a:cubicBezTo>
                    <a:cubicBezTo>
                      <a:pt x="138" y="119"/>
                      <a:pt x="134" y="120"/>
                      <a:pt x="132" y="122"/>
                    </a:cubicBezTo>
                    <a:cubicBezTo>
                      <a:pt x="112" y="131"/>
                      <a:pt x="112" y="131"/>
                      <a:pt x="112" y="131"/>
                    </a:cubicBezTo>
                    <a:cubicBezTo>
                      <a:pt x="102" y="136"/>
                      <a:pt x="92" y="140"/>
                      <a:pt x="83" y="144"/>
                    </a:cubicBezTo>
                    <a:cubicBezTo>
                      <a:pt x="73" y="147"/>
                      <a:pt x="62" y="151"/>
                      <a:pt x="48" y="155"/>
                    </a:cubicBezTo>
                    <a:cubicBezTo>
                      <a:pt x="76" y="170"/>
                      <a:pt x="105" y="184"/>
                      <a:pt x="133" y="197"/>
                    </a:cubicBezTo>
                    <a:cubicBezTo>
                      <a:pt x="132" y="184"/>
                      <a:pt x="131" y="175"/>
                      <a:pt x="130" y="171"/>
                    </a:cubicBezTo>
                    <a:cubicBezTo>
                      <a:pt x="127" y="155"/>
                      <a:pt x="127" y="155"/>
                      <a:pt x="127" y="155"/>
                    </a:cubicBezTo>
                    <a:cubicBezTo>
                      <a:pt x="140" y="156"/>
                      <a:pt x="148" y="157"/>
                      <a:pt x="152" y="156"/>
                    </a:cubicBezTo>
                    <a:cubicBezTo>
                      <a:pt x="159" y="155"/>
                      <a:pt x="159" y="155"/>
                      <a:pt x="159" y="155"/>
                    </a:cubicBezTo>
                    <a:cubicBezTo>
                      <a:pt x="164" y="193"/>
                      <a:pt x="168" y="223"/>
                      <a:pt x="171" y="247"/>
                    </a:cubicBezTo>
                    <a:cubicBezTo>
                      <a:pt x="153" y="249"/>
                      <a:pt x="144" y="251"/>
                      <a:pt x="143" y="251"/>
                    </a:cubicBezTo>
                    <a:cubicBezTo>
                      <a:pt x="134" y="253"/>
                      <a:pt x="134" y="253"/>
                      <a:pt x="134" y="253"/>
                    </a:cubicBezTo>
                    <a:cubicBezTo>
                      <a:pt x="134" y="249"/>
                      <a:pt x="135" y="246"/>
                      <a:pt x="135" y="243"/>
                    </a:cubicBezTo>
                    <a:cubicBezTo>
                      <a:pt x="135" y="240"/>
                      <a:pt x="135" y="234"/>
                      <a:pt x="134" y="226"/>
                    </a:cubicBezTo>
                    <a:cubicBezTo>
                      <a:pt x="120" y="219"/>
                      <a:pt x="99" y="210"/>
                      <a:pt x="72" y="198"/>
                    </a:cubicBezTo>
                    <a:cubicBezTo>
                      <a:pt x="45" y="187"/>
                      <a:pt x="28" y="180"/>
                      <a:pt x="22" y="177"/>
                    </a:cubicBezTo>
                    <a:cubicBezTo>
                      <a:pt x="16" y="175"/>
                      <a:pt x="8" y="173"/>
                      <a:pt x="0" y="170"/>
                    </a:cubicBezTo>
                    <a:cubicBezTo>
                      <a:pt x="3" y="158"/>
                      <a:pt x="4" y="149"/>
                      <a:pt x="3" y="144"/>
                    </a:cubicBezTo>
                    <a:cubicBezTo>
                      <a:pt x="3" y="135"/>
                      <a:pt x="3" y="135"/>
                      <a:pt x="3" y="135"/>
                    </a:cubicBezTo>
                    <a:cubicBezTo>
                      <a:pt x="13" y="135"/>
                      <a:pt x="21" y="134"/>
                      <a:pt x="26" y="133"/>
                    </a:cubicBezTo>
                    <a:close/>
                    <a:moveTo>
                      <a:pt x="188" y="22"/>
                    </a:moveTo>
                    <a:cubicBezTo>
                      <a:pt x="196" y="28"/>
                      <a:pt x="206" y="34"/>
                      <a:pt x="217" y="39"/>
                    </a:cubicBezTo>
                    <a:cubicBezTo>
                      <a:pt x="215" y="42"/>
                      <a:pt x="214" y="45"/>
                      <a:pt x="212" y="47"/>
                    </a:cubicBezTo>
                    <a:cubicBezTo>
                      <a:pt x="211" y="50"/>
                      <a:pt x="209" y="53"/>
                      <a:pt x="208" y="57"/>
                    </a:cubicBezTo>
                    <a:cubicBezTo>
                      <a:pt x="206" y="61"/>
                      <a:pt x="205" y="69"/>
                      <a:pt x="204" y="80"/>
                    </a:cubicBezTo>
                    <a:cubicBezTo>
                      <a:pt x="202" y="91"/>
                      <a:pt x="203" y="101"/>
                      <a:pt x="206" y="110"/>
                    </a:cubicBezTo>
                    <a:cubicBezTo>
                      <a:pt x="209" y="120"/>
                      <a:pt x="212" y="127"/>
                      <a:pt x="215" y="132"/>
                    </a:cubicBezTo>
                    <a:cubicBezTo>
                      <a:pt x="217" y="137"/>
                      <a:pt x="220" y="141"/>
                      <a:pt x="222" y="144"/>
                    </a:cubicBezTo>
                    <a:cubicBezTo>
                      <a:pt x="225" y="147"/>
                      <a:pt x="229" y="152"/>
                      <a:pt x="237" y="159"/>
                    </a:cubicBezTo>
                    <a:cubicBezTo>
                      <a:pt x="233" y="160"/>
                      <a:pt x="230" y="162"/>
                      <a:pt x="227" y="163"/>
                    </a:cubicBezTo>
                    <a:cubicBezTo>
                      <a:pt x="224" y="165"/>
                      <a:pt x="216" y="170"/>
                      <a:pt x="204" y="178"/>
                    </a:cubicBezTo>
                    <a:cubicBezTo>
                      <a:pt x="195" y="166"/>
                      <a:pt x="188" y="154"/>
                      <a:pt x="183" y="141"/>
                    </a:cubicBezTo>
                    <a:cubicBezTo>
                      <a:pt x="178" y="128"/>
                      <a:pt x="174" y="116"/>
                      <a:pt x="173" y="106"/>
                    </a:cubicBezTo>
                    <a:cubicBezTo>
                      <a:pt x="172" y="95"/>
                      <a:pt x="172" y="85"/>
                      <a:pt x="173" y="75"/>
                    </a:cubicBezTo>
                    <a:cubicBezTo>
                      <a:pt x="175" y="65"/>
                      <a:pt x="176" y="57"/>
                      <a:pt x="177" y="51"/>
                    </a:cubicBezTo>
                    <a:cubicBezTo>
                      <a:pt x="179" y="45"/>
                      <a:pt x="182" y="35"/>
                      <a:pt x="188"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0" name="Freeform 10"/>
              <p:cNvSpPr>
                <a:spLocks noEditPoints="1"/>
              </p:cNvSpPr>
              <p:nvPr/>
            </p:nvSpPr>
            <p:spPr bwMode="auto">
              <a:xfrm>
                <a:off x="3783545" y="639721"/>
                <a:ext cx="82927" cy="89306"/>
              </a:xfrm>
              <a:custGeom>
                <a:avLst/>
                <a:gdLst>
                  <a:gd name="T0" fmla="*/ 42 w 272"/>
                  <a:gd name="T1" fmla="*/ 140 h 294"/>
                  <a:gd name="T2" fmla="*/ 67 w 272"/>
                  <a:gd name="T3" fmla="*/ 117 h 294"/>
                  <a:gd name="T4" fmla="*/ 113 w 272"/>
                  <a:gd name="T5" fmla="*/ 165 h 294"/>
                  <a:gd name="T6" fmla="*/ 88 w 272"/>
                  <a:gd name="T7" fmla="*/ 189 h 294"/>
                  <a:gd name="T8" fmla="*/ 42 w 272"/>
                  <a:gd name="T9" fmla="*/ 140 h 294"/>
                  <a:gd name="T10" fmla="*/ 178 w 272"/>
                  <a:gd name="T11" fmla="*/ 128 h 294"/>
                  <a:gd name="T12" fmla="*/ 105 w 272"/>
                  <a:gd name="T13" fmla="*/ 51 h 294"/>
                  <a:gd name="T14" fmla="*/ 86 w 272"/>
                  <a:gd name="T15" fmla="*/ 30 h 294"/>
                  <a:gd name="T16" fmla="*/ 64 w 272"/>
                  <a:gd name="T17" fmla="*/ 49 h 294"/>
                  <a:gd name="T18" fmla="*/ 84 w 272"/>
                  <a:gd name="T19" fmla="*/ 70 h 294"/>
                  <a:gd name="T20" fmla="*/ 157 w 272"/>
                  <a:gd name="T21" fmla="*/ 147 h 294"/>
                  <a:gd name="T22" fmla="*/ 178 w 272"/>
                  <a:gd name="T23" fmla="*/ 171 h 294"/>
                  <a:gd name="T24" fmla="*/ 200 w 272"/>
                  <a:gd name="T25" fmla="*/ 150 h 294"/>
                  <a:gd name="T26" fmla="*/ 178 w 272"/>
                  <a:gd name="T27" fmla="*/ 128 h 294"/>
                  <a:gd name="T28" fmla="*/ 130 w 272"/>
                  <a:gd name="T29" fmla="*/ 43 h 294"/>
                  <a:gd name="T30" fmla="*/ 229 w 272"/>
                  <a:gd name="T31" fmla="*/ 148 h 294"/>
                  <a:gd name="T32" fmla="*/ 116 w 272"/>
                  <a:gd name="T33" fmla="*/ 253 h 294"/>
                  <a:gd name="T34" fmla="*/ 107 w 272"/>
                  <a:gd name="T35" fmla="*/ 257 h 294"/>
                  <a:gd name="T36" fmla="*/ 99 w 272"/>
                  <a:gd name="T37" fmla="*/ 252 h 294"/>
                  <a:gd name="T38" fmla="*/ 93 w 272"/>
                  <a:gd name="T39" fmla="*/ 245 h 294"/>
                  <a:gd name="T40" fmla="*/ 85 w 272"/>
                  <a:gd name="T41" fmla="*/ 236 h 294"/>
                  <a:gd name="T42" fmla="*/ 81 w 272"/>
                  <a:gd name="T43" fmla="*/ 245 h 294"/>
                  <a:gd name="T44" fmla="*/ 74 w 272"/>
                  <a:gd name="T45" fmla="*/ 257 h 294"/>
                  <a:gd name="T46" fmla="*/ 66 w 272"/>
                  <a:gd name="T47" fmla="*/ 267 h 294"/>
                  <a:gd name="T48" fmla="*/ 99 w 272"/>
                  <a:gd name="T49" fmla="*/ 291 h 294"/>
                  <a:gd name="T50" fmla="*/ 113 w 272"/>
                  <a:gd name="T51" fmla="*/ 293 h 294"/>
                  <a:gd name="T52" fmla="*/ 126 w 272"/>
                  <a:gd name="T53" fmla="*/ 284 h 294"/>
                  <a:gd name="T54" fmla="*/ 252 w 272"/>
                  <a:gd name="T55" fmla="*/ 168 h 294"/>
                  <a:gd name="T56" fmla="*/ 272 w 272"/>
                  <a:gd name="T57" fmla="*/ 151 h 294"/>
                  <a:gd name="T58" fmla="*/ 252 w 272"/>
                  <a:gd name="T59" fmla="*/ 131 h 294"/>
                  <a:gd name="T60" fmla="*/ 151 w 272"/>
                  <a:gd name="T61" fmla="*/ 24 h 294"/>
                  <a:gd name="T62" fmla="*/ 129 w 272"/>
                  <a:gd name="T63" fmla="*/ 0 h 294"/>
                  <a:gd name="T64" fmla="*/ 107 w 272"/>
                  <a:gd name="T65" fmla="*/ 20 h 294"/>
                  <a:gd name="T66" fmla="*/ 130 w 272"/>
                  <a:gd name="T67" fmla="*/ 43 h 294"/>
                  <a:gd name="T68" fmla="*/ 50 w 272"/>
                  <a:gd name="T69" fmla="*/ 92 h 294"/>
                  <a:gd name="T70" fmla="*/ 18 w 272"/>
                  <a:gd name="T71" fmla="*/ 121 h 294"/>
                  <a:gd name="T72" fmla="*/ 0 w 272"/>
                  <a:gd name="T73" fmla="*/ 137 h 294"/>
                  <a:gd name="T74" fmla="*/ 18 w 272"/>
                  <a:gd name="T75" fmla="*/ 155 h 294"/>
                  <a:gd name="T76" fmla="*/ 70 w 272"/>
                  <a:gd name="T77" fmla="*/ 210 h 294"/>
                  <a:gd name="T78" fmla="*/ 88 w 272"/>
                  <a:gd name="T79" fmla="*/ 231 h 294"/>
                  <a:gd name="T80" fmla="*/ 105 w 272"/>
                  <a:gd name="T81" fmla="*/ 213 h 294"/>
                  <a:gd name="T82" fmla="*/ 137 w 272"/>
                  <a:gd name="T83" fmla="*/ 184 h 294"/>
                  <a:gd name="T84" fmla="*/ 155 w 272"/>
                  <a:gd name="T85" fmla="*/ 169 h 294"/>
                  <a:gd name="T86" fmla="*/ 135 w 272"/>
                  <a:gd name="T87" fmla="*/ 150 h 294"/>
                  <a:gd name="T88" fmla="*/ 83 w 272"/>
                  <a:gd name="T89" fmla="*/ 94 h 294"/>
                  <a:gd name="T90" fmla="*/ 67 w 272"/>
                  <a:gd name="T91" fmla="*/ 76 h 294"/>
                  <a:gd name="T92" fmla="*/ 50 w 272"/>
                  <a:gd name="T93" fmla="*/ 9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2" h="294">
                    <a:moveTo>
                      <a:pt x="42" y="140"/>
                    </a:moveTo>
                    <a:cubicBezTo>
                      <a:pt x="67" y="117"/>
                      <a:pt x="67" y="117"/>
                      <a:pt x="67" y="117"/>
                    </a:cubicBezTo>
                    <a:cubicBezTo>
                      <a:pt x="113" y="165"/>
                      <a:pt x="113" y="165"/>
                      <a:pt x="113" y="165"/>
                    </a:cubicBezTo>
                    <a:cubicBezTo>
                      <a:pt x="88" y="189"/>
                      <a:pt x="88" y="189"/>
                      <a:pt x="88" y="189"/>
                    </a:cubicBezTo>
                    <a:lnTo>
                      <a:pt x="42" y="140"/>
                    </a:lnTo>
                    <a:close/>
                    <a:moveTo>
                      <a:pt x="178" y="128"/>
                    </a:moveTo>
                    <a:cubicBezTo>
                      <a:pt x="105" y="51"/>
                      <a:pt x="105" y="51"/>
                      <a:pt x="105" y="51"/>
                    </a:cubicBezTo>
                    <a:cubicBezTo>
                      <a:pt x="86" y="30"/>
                      <a:pt x="86" y="30"/>
                      <a:pt x="86" y="30"/>
                    </a:cubicBezTo>
                    <a:cubicBezTo>
                      <a:pt x="64" y="49"/>
                      <a:pt x="64" y="49"/>
                      <a:pt x="64" y="49"/>
                    </a:cubicBezTo>
                    <a:cubicBezTo>
                      <a:pt x="84" y="70"/>
                      <a:pt x="84" y="70"/>
                      <a:pt x="84" y="70"/>
                    </a:cubicBezTo>
                    <a:cubicBezTo>
                      <a:pt x="157" y="147"/>
                      <a:pt x="157" y="147"/>
                      <a:pt x="157" y="147"/>
                    </a:cubicBezTo>
                    <a:cubicBezTo>
                      <a:pt x="178" y="171"/>
                      <a:pt x="178" y="171"/>
                      <a:pt x="178" y="171"/>
                    </a:cubicBezTo>
                    <a:cubicBezTo>
                      <a:pt x="200" y="150"/>
                      <a:pt x="200" y="150"/>
                      <a:pt x="200" y="150"/>
                    </a:cubicBezTo>
                    <a:lnTo>
                      <a:pt x="178" y="128"/>
                    </a:lnTo>
                    <a:close/>
                    <a:moveTo>
                      <a:pt x="130" y="43"/>
                    </a:moveTo>
                    <a:cubicBezTo>
                      <a:pt x="229" y="148"/>
                      <a:pt x="229" y="148"/>
                      <a:pt x="229" y="148"/>
                    </a:cubicBezTo>
                    <a:cubicBezTo>
                      <a:pt x="116" y="253"/>
                      <a:pt x="116" y="253"/>
                      <a:pt x="116" y="253"/>
                    </a:cubicBezTo>
                    <a:cubicBezTo>
                      <a:pt x="112" y="256"/>
                      <a:pt x="109" y="257"/>
                      <a:pt x="107" y="257"/>
                    </a:cubicBezTo>
                    <a:cubicBezTo>
                      <a:pt x="106" y="258"/>
                      <a:pt x="103" y="256"/>
                      <a:pt x="99" y="252"/>
                    </a:cubicBezTo>
                    <a:cubicBezTo>
                      <a:pt x="98" y="251"/>
                      <a:pt x="96" y="248"/>
                      <a:pt x="93" y="245"/>
                    </a:cubicBezTo>
                    <a:cubicBezTo>
                      <a:pt x="90" y="242"/>
                      <a:pt x="87" y="239"/>
                      <a:pt x="85" y="236"/>
                    </a:cubicBezTo>
                    <a:cubicBezTo>
                      <a:pt x="81" y="245"/>
                      <a:pt x="81" y="245"/>
                      <a:pt x="81" y="245"/>
                    </a:cubicBezTo>
                    <a:cubicBezTo>
                      <a:pt x="78" y="250"/>
                      <a:pt x="76" y="254"/>
                      <a:pt x="74" y="257"/>
                    </a:cubicBezTo>
                    <a:cubicBezTo>
                      <a:pt x="71" y="261"/>
                      <a:pt x="69" y="264"/>
                      <a:pt x="66" y="267"/>
                    </a:cubicBezTo>
                    <a:cubicBezTo>
                      <a:pt x="81" y="280"/>
                      <a:pt x="92" y="288"/>
                      <a:pt x="99" y="291"/>
                    </a:cubicBezTo>
                    <a:cubicBezTo>
                      <a:pt x="106" y="293"/>
                      <a:pt x="110" y="294"/>
                      <a:pt x="113" y="293"/>
                    </a:cubicBezTo>
                    <a:cubicBezTo>
                      <a:pt x="116" y="292"/>
                      <a:pt x="120" y="289"/>
                      <a:pt x="126" y="284"/>
                    </a:cubicBezTo>
                    <a:cubicBezTo>
                      <a:pt x="252" y="168"/>
                      <a:pt x="252" y="168"/>
                      <a:pt x="252" y="168"/>
                    </a:cubicBezTo>
                    <a:cubicBezTo>
                      <a:pt x="272" y="151"/>
                      <a:pt x="272" y="151"/>
                      <a:pt x="272" y="151"/>
                    </a:cubicBezTo>
                    <a:cubicBezTo>
                      <a:pt x="252" y="131"/>
                      <a:pt x="252" y="131"/>
                      <a:pt x="252" y="131"/>
                    </a:cubicBezTo>
                    <a:cubicBezTo>
                      <a:pt x="151" y="24"/>
                      <a:pt x="151" y="24"/>
                      <a:pt x="151" y="24"/>
                    </a:cubicBezTo>
                    <a:cubicBezTo>
                      <a:pt x="129" y="0"/>
                      <a:pt x="129" y="0"/>
                      <a:pt x="129" y="0"/>
                    </a:cubicBezTo>
                    <a:cubicBezTo>
                      <a:pt x="107" y="20"/>
                      <a:pt x="107" y="20"/>
                      <a:pt x="107" y="20"/>
                    </a:cubicBezTo>
                    <a:lnTo>
                      <a:pt x="130" y="43"/>
                    </a:lnTo>
                    <a:close/>
                    <a:moveTo>
                      <a:pt x="50" y="92"/>
                    </a:moveTo>
                    <a:cubicBezTo>
                      <a:pt x="18" y="121"/>
                      <a:pt x="18" y="121"/>
                      <a:pt x="18" y="121"/>
                    </a:cubicBezTo>
                    <a:cubicBezTo>
                      <a:pt x="0" y="137"/>
                      <a:pt x="0" y="137"/>
                      <a:pt x="0" y="137"/>
                    </a:cubicBezTo>
                    <a:cubicBezTo>
                      <a:pt x="18" y="155"/>
                      <a:pt x="18" y="155"/>
                      <a:pt x="18" y="155"/>
                    </a:cubicBezTo>
                    <a:cubicBezTo>
                      <a:pt x="70" y="210"/>
                      <a:pt x="70" y="210"/>
                      <a:pt x="70" y="210"/>
                    </a:cubicBezTo>
                    <a:cubicBezTo>
                      <a:pt x="88" y="231"/>
                      <a:pt x="88" y="231"/>
                      <a:pt x="88" y="231"/>
                    </a:cubicBezTo>
                    <a:cubicBezTo>
                      <a:pt x="105" y="213"/>
                      <a:pt x="105" y="213"/>
                      <a:pt x="105" y="213"/>
                    </a:cubicBezTo>
                    <a:cubicBezTo>
                      <a:pt x="137" y="184"/>
                      <a:pt x="137" y="184"/>
                      <a:pt x="137" y="184"/>
                    </a:cubicBezTo>
                    <a:cubicBezTo>
                      <a:pt x="155" y="169"/>
                      <a:pt x="155" y="169"/>
                      <a:pt x="155" y="169"/>
                    </a:cubicBezTo>
                    <a:cubicBezTo>
                      <a:pt x="135" y="150"/>
                      <a:pt x="135" y="150"/>
                      <a:pt x="135" y="150"/>
                    </a:cubicBezTo>
                    <a:cubicBezTo>
                      <a:pt x="83" y="94"/>
                      <a:pt x="83" y="94"/>
                      <a:pt x="83" y="94"/>
                    </a:cubicBezTo>
                    <a:cubicBezTo>
                      <a:pt x="67" y="76"/>
                      <a:pt x="67" y="76"/>
                      <a:pt x="67" y="76"/>
                    </a:cubicBezTo>
                    <a:lnTo>
                      <a:pt x="5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1" name="Freeform 11"/>
              <p:cNvSpPr>
                <a:spLocks/>
              </p:cNvSpPr>
              <p:nvPr/>
            </p:nvSpPr>
            <p:spPr bwMode="auto">
              <a:xfrm>
                <a:off x="3220776" y="749581"/>
                <a:ext cx="58829" cy="51032"/>
              </a:xfrm>
              <a:custGeom>
                <a:avLst/>
                <a:gdLst>
                  <a:gd name="T0" fmla="*/ 158 w 194"/>
                  <a:gd name="T1" fmla="*/ 147 h 167"/>
                  <a:gd name="T2" fmla="*/ 165 w 194"/>
                  <a:gd name="T3" fmla="*/ 154 h 167"/>
                  <a:gd name="T4" fmla="*/ 158 w 194"/>
                  <a:gd name="T5" fmla="*/ 167 h 167"/>
                  <a:gd name="T6" fmla="*/ 104 w 194"/>
                  <a:gd name="T7" fmla="*/ 156 h 167"/>
                  <a:gd name="T8" fmla="*/ 106 w 194"/>
                  <a:gd name="T9" fmla="*/ 139 h 167"/>
                  <a:gd name="T10" fmla="*/ 140 w 194"/>
                  <a:gd name="T11" fmla="*/ 131 h 167"/>
                  <a:gd name="T12" fmla="*/ 162 w 194"/>
                  <a:gd name="T13" fmla="*/ 111 h 167"/>
                  <a:gd name="T14" fmla="*/ 165 w 194"/>
                  <a:gd name="T15" fmla="*/ 93 h 167"/>
                  <a:gd name="T16" fmla="*/ 156 w 194"/>
                  <a:gd name="T17" fmla="*/ 81 h 167"/>
                  <a:gd name="T18" fmla="*/ 116 w 194"/>
                  <a:gd name="T19" fmla="*/ 107 h 167"/>
                  <a:gd name="T20" fmla="*/ 110 w 194"/>
                  <a:gd name="T21" fmla="*/ 114 h 167"/>
                  <a:gd name="T22" fmla="*/ 75 w 194"/>
                  <a:gd name="T23" fmla="*/ 141 h 167"/>
                  <a:gd name="T24" fmla="*/ 40 w 194"/>
                  <a:gd name="T25" fmla="*/ 137 h 167"/>
                  <a:gd name="T26" fmla="*/ 6 w 194"/>
                  <a:gd name="T27" fmla="*/ 102 h 167"/>
                  <a:gd name="T28" fmla="*/ 10 w 194"/>
                  <a:gd name="T29" fmla="*/ 55 h 167"/>
                  <a:gd name="T30" fmla="*/ 23 w 194"/>
                  <a:gd name="T31" fmla="*/ 35 h 167"/>
                  <a:gd name="T32" fmla="*/ 41 w 194"/>
                  <a:gd name="T33" fmla="*/ 20 h 167"/>
                  <a:gd name="T34" fmla="*/ 32 w 194"/>
                  <a:gd name="T35" fmla="*/ 13 h 167"/>
                  <a:gd name="T36" fmla="*/ 38 w 194"/>
                  <a:gd name="T37" fmla="*/ 0 h 167"/>
                  <a:gd name="T38" fmla="*/ 106 w 194"/>
                  <a:gd name="T39" fmla="*/ 12 h 167"/>
                  <a:gd name="T40" fmla="*/ 105 w 194"/>
                  <a:gd name="T41" fmla="*/ 31 h 167"/>
                  <a:gd name="T42" fmla="*/ 60 w 194"/>
                  <a:gd name="T43" fmla="*/ 39 h 167"/>
                  <a:gd name="T44" fmla="*/ 34 w 194"/>
                  <a:gd name="T45" fmla="*/ 63 h 167"/>
                  <a:gd name="T46" fmla="*/ 31 w 194"/>
                  <a:gd name="T47" fmla="*/ 84 h 167"/>
                  <a:gd name="T48" fmla="*/ 42 w 194"/>
                  <a:gd name="T49" fmla="*/ 99 h 167"/>
                  <a:gd name="T50" fmla="*/ 79 w 194"/>
                  <a:gd name="T51" fmla="*/ 78 h 167"/>
                  <a:gd name="T52" fmla="*/ 84 w 194"/>
                  <a:gd name="T53" fmla="*/ 72 h 167"/>
                  <a:gd name="T54" fmla="*/ 104 w 194"/>
                  <a:gd name="T55" fmla="*/ 52 h 167"/>
                  <a:gd name="T56" fmla="*/ 116 w 194"/>
                  <a:gd name="T57" fmla="*/ 42 h 167"/>
                  <a:gd name="T58" fmla="*/ 137 w 194"/>
                  <a:gd name="T59" fmla="*/ 37 h 167"/>
                  <a:gd name="T60" fmla="*/ 160 w 194"/>
                  <a:gd name="T61" fmla="*/ 43 h 167"/>
                  <a:gd name="T62" fmla="*/ 189 w 194"/>
                  <a:gd name="T63" fmla="*/ 75 h 167"/>
                  <a:gd name="T64" fmla="*/ 186 w 194"/>
                  <a:gd name="T65" fmla="*/ 118 h 167"/>
                  <a:gd name="T66" fmla="*/ 174 w 194"/>
                  <a:gd name="T67" fmla="*/ 135 h 167"/>
                  <a:gd name="T68" fmla="*/ 158 w 194"/>
                  <a:gd name="T69" fmla="*/ 14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67">
                    <a:moveTo>
                      <a:pt x="158" y="147"/>
                    </a:moveTo>
                    <a:cubicBezTo>
                      <a:pt x="165" y="154"/>
                      <a:pt x="165" y="154"/>
                      <a:pt x="165" y="154"/>
                    </a:cubicBezTo>
                    <a:cubicBezTo>
                      <a:pt x="158" y="167"/>
                      <a:pt x="158" y="167"/>
                      <a:pt x="158" y="167"/>
                    </a:cubicBezTo>
                    <a:cubicBezTo>
                      <a:pt x="104" y="156"/>
                      <a:pt x="104" y="156"/>
                      <a:pt x="104" y="156"/>
                    </a:cubicBezTo>
                    <a:cubicBezTo>
                      <a:pt x="106" y="139"/>
                      <a:pt x="106" y="139"/>
                      <a:pt x="106" y="139"/>
                    </a:cubicBezTo>
                    <a:cubicBezTo>
                      <a:pt x="119" y="139"/>
                      <a:pt x="130" y="136"/>
                      <a:pt x="140" y="131"/>
                    </a:cubicBezTo>
                    <a:cubicBezTo>
                      <a:pt x="150" y="126"/>
                      <a:pt x="157" y="120"/>
                      <a:pt x="162" y="111"/>
                    </a:cubicBezTo>
                    <a:cubicBezTo>
                      <a:pt x="165" y="104"/>
                      <a:pt x="166" y="98"/>
                      <a:pt x="165" y="93"/>
                    </a:cubicBezTo>
                    <a:cubicBezTo>
                      <a:pt x="163" y="88"/>
                      <a:pt x="160" y="84"/>
                      <a:pt x="156" y="81"/>
                    </a:cubicBezTo>
                    <a:cubicBezTo>
                      <a:pt x="147" y="77"/>
                      <a:pt x="134" y="86"/>
                      <a:pt x="116" y="107"/>
                    </a:cubicBezTo>
                    <a:cubicBezTo>
                      <a:pt x="114" y="110"/>
                      <a:pt x="112" y="112"/>
                      <a:pt x="110" y="114"/>
                    </a:cubicBezTo>
                    <a:cubicBezTo>
                      <a:pt x="97" y="129"/>
                      <a:pt x="85" y="138"/>
                      <a:pt x="75" y="141"/>
                    </a:cubicBezTo>
                    <a:cubicBezTo>
                      <a:pt x="64" y="144"/>
                      <a:pt x="53" y="143"/>
                      <a:pt x="40" y="137"/>
                    </a:cubicBezTo>
                    <a:cubicBezTo>
                      <a:pt x="23" y="128"/>
                      <a:pt x="11" y="117"/>
                      <a:pt x="6" y="102"/>
                    </a:cubicBezTo>
                    <a:cubicBezTo>
                      <a:pt x="0" y="87"/>
                      <a:pt x="1" y="71"/>
                      <a:pt x="10" y="55"/>
                    </a:cubicBezTo>
                    <a:cubicBezTo>
                      <a:pt x="13" y="47"/>
                      <a:pt x="18" y="41"/>
                      <a:pt x="23" y="35"/>
                    </a:cubicBezTo>
                    <a:cubicBezTo>
                      <a:pt x="28" y="30"/>
                      <a:pt x="34" y="25"/>
                      <a:pt x="41" y="20"/>
                    </a:cubicBezTo>
                    <a:cubicBezTo>
                      <a:pt x="32" y="13"/>
                      <a:pt x="32" y="13"/>
                      <a:pt x="32" y="13"/>
                    </a:cubicBezTo>
                    <a:cubicBezTo>
                      <a:pt x="38" y="0"/>
                      <a:pt x="38" y="0"/>
                      <a:pt x="38" y="0"/>
                    </a:cubicBezTo>
                    <a:cubicBezTo>
                      <a:pt x="106" y="12"/>
                      <a:pt x="106" y="12"/>
                      <a:pt x="106" y="12"/>
                    </a:cubicBezTo>
                    <a:cubicBezTo>
                      <a:pt x="105" y="31"/>
                      <a:pt x="105" y="31"/>
                      <a:pt x="105" y="31"/>
                    </a:cubicBezTo>
                    <a:cubicBezTo>
                      <a:pt x="87" y="31"/>
                      <a:pt x="73" y="33"/>
                      <a:pt x="60" y="39"/>
                    </a:cubicBezTo>
                    <a:cubicBezTo>
                      <a:pt x="48" y="44"/>
                      <a:pt x="39" y="52"/>
                      <a:pt x="34" y="63"/>
                    </a:cubicBezTo>
                    <a:cubicBezTo>
                      <a:pt x="30" y="70"/>
                      <a:pt x="29" y="77"/>
                      <a:pt x="31" y="84"/>
                    </a:cubicBezTo>
                    <a:cubicBezTo>
                      <a:pt x="33" y="91"/>
                      <a:pt x="37" y="96"/>
                      <a:pt x="42" y="99"/>
                    </a:cubicBezTo>
                    <a:cubicBezTo>
                      <a:pt x="51" y="102"/>
                      <a:pt x="63" y="96"/>
                      <a:pt x="79" y="78"/>
                    </a:cubicBezTo>
                    <a:cubicBezTo>
                      <a:pt x="81" y="75"/>
                      <a:pt x="83" y="73"/>
                      <a:pt x="84" y="72"/>
                    </a:cubicBezTo>
                    <a:cubicBezTo>
                      <a:pt x="92" y="63"/>
                      <a:pt x="99" y="57"/>
                      <a:pt x="104" y="52"/>
                    </a:cubicBezTo>
                    <a:cubicBezTo>
                      <a:pt x="109" y="47"/>
                      <a:pt x="113" y="43"/>
                      <a:pt x="116" y="42"/>
                    </a:cubicBezTo>
                    <a:cubicBezTo>
                      <a:pt x="123" y="39"/>
                      <a:pt x="130" y="37"/>
                      <a:pt x="137" y="37"/>
                    </a:cubicBezTo>
                    <a:cubicBezTo>
                      <a:pt x="145" y="38"/>
                      <a:pt x="152" y="39"/>
                      <a:pt x="160" y="43"/>
                    </a:cubicBezTo>
                    <a:cubicBezTo>
                      <a:pt x="175" y="50"/>
                      <a:pt x="184" y="61"/>
                      <a:pt x="189" y="75"/>
                    </a:cubicBezTo>
                    <a:cubicBezTo>
                      <a:pt x="194" y="89"/>
                      <a:pt x="193" y="104"/>
                      <a:pt x="186" y="118"/>
                    </a:cubicBezTo>
                    <a:cubicBezTo>
                      <a:pt x="183" y="125"/>
                      <a:pt x="179" y="130"/>
                      <a:pt x="174" y="135"/>
                    </a:cubicBezTo>
                    <a:cubicBezTo>
                      <a:pt x="170" y="139"/>
                      <a:pt x="164" y="143"/>
                      <a:pt x="158"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2" name="Freeform 12"/>
              <p:cNvSpPr>
                <a:spLocks/>
              </p:cNvSpPr>
              <p:nvPr/>
            </p:nvSpPr>
            <p:spPr bwMode="auto">
              <a:xfrm>
                <a:off x="3203765" y="800613"/>
                <a:ext cx="61664" cy="48197"/>
              </a:xfrm>
              <a:custGeom>
                <a:avLst/>
                <a:gdLst>
                  <a:gd name="T0" fmla="*/ 203 w 203"/>
                  <a:gd name="T1" fmla="*/ 34 h 160"/>
                  <a:gd name="T2" fmla="*/ 162 w 203"/>
                  <a:gd name="T3" fmla="*/ 159 h 160"/>
                  <a:gd name="T4" fmla="*/ 105 w 203"/>
                  <a:gd name="T5" fmla="*/ 160 h 160"/>
                  <a:gd name="T6" fmla="*/ 103 w 203"/>
                  <a:gd name="T7" fmla="*/ 143 h 160"/>
                  <a:gd name="T8" fmla="*/ 137 w 203"/>
                  <a:gd name="T9" fmla="*/ 133 h 160"/>
                  <a:gd name="T10" fmla="*/ 153 w 203"/>
                  <a:gd name="T11" fmla="*/ 111 h 160"/>
                  <a:gd name="T12" fmla="*/ 153 w 203"/>
                  <a:gd name="T13" fmla="*/ 109 h 160"/>
                  <a:gd name="T14" fmla="*/ 58 w 203"/>
                  <a:gd name="T15" fmla="*/ 79 h 160"/>
                  <a:gd name="T16" fmla="*/ 32 w 203"/>
                  <a:gd name="T17" fmla="*/ 74 h 160"/>
                  <a:gd name="T18" fmla="*/ 21 w 203"/>
                  <a:gd name="T19" fmla="*/ 87 h 160"/>
                  <a:gd name="T20" fmla="*/ 0 w 203"/>
                  <a:gd name="T21" fmla="*/ 80 h 160"/>
                  <a:gd name="T22" fmla="*/ 25 w 203"/>
                  <a:gd name="T23" fmla="*/ 5 h 160"/>
                  <a:gd name="T24" fmla="*/ 46 w 203"/>
                  <a:gd name="T25" fmla="*/ 11 h 160"/>
                  <a:gd name="T26" fmla="*/ 47 w 203"/>
                  <a:gd name="T27" fmla="*/ 27 h 160"/>
                  <a:gd name="T28" fmla="*/ 71 w 203"/>
                  <a:gd name="T29" fmla="*/ 39 h 160"/>
                  <a:gd name="T30" fmla="*/ 166 w 203"/>
                  <a:gd name="T31" fmla="*/ 69 h 160"/>
                  <a:gd name="T32" fmla="*/ 167 w 203"/>
                  <a:gd name="T33" fmla="*/ 67 h 160"/>
                  <a:gd name="T34" fmla="*/ 167 w 203"/>
                  <a:gd name="T35" fmla="*/ 40 h 160"/>
                  <a:gd name="T36" fmla="*/ 145 w 203"/>
                  <a:gd name="T37" fmla="*/ 12 h 160"/>
                  <a:gd name="T38" fmla="*/ 157 w 203"/>
                  <a:gd name="T39" fmla="*/ 0 h 160"/>
                  <a:gd name="T40" fmla="*/ 203 w 203"/>
                  <a:gd name="T41" fmla="*/ 3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160">
                    <a:moveTo>
                      <a:pt x="203" y="34"/>
                    </a:moveTo>
                    <a:cubicBezTo>
                      <a:pt x="162" y="159"/>
                      <a:pt x="162" y="159"/>
                      <a:pt x="162" y="159"/>
                    </a:cubicBezTo>
                    <a:cubicBezTo>
                      <a:pt x="105" y="160"/>
                      <a:pt x="105" y="160"/>
                      <a:pt x="105" y="160"/>
                    </a:cubicBezTo>
                    <a:cubicBezTo>
                      <a:pt x="103" y="143"/>
                      <a:pt x="103" y="143"/>
                      <a:pt x="103" y="143"/>
                    </a:cubicBezTo>
                    <a:cubicBezTo>
                      <a:pt x="118" y="141"/>
                      <a:pt x="129" y="138"/>
                      <a:pt x="137" y="133"/>
                    </a:cubicBezTo>
                    <a:cubicBezTo>
                      <a:pt x="144" y="128"/>
                      <a:pt x="149" y="121"/>
                      <a:pt x="153" y="111"/>
                    </a:cubicBezTo>
                    <a:cubicBezTo>
                      <a:pt x="153" y="109"/>
                      <a:pt x="153" y="109"/>
                      <a:pt x="153" y="109"/>
                    </a:cubicBezTo>
                    <a:cubicBezTo>
                      <a:pt x="58" y="79"/>
                      <a:pt x="58" y="79"/>
                      <a:pt x="58" y="79"/>
                    </a:cubicBezTo>
                    <a:cubicBezTo>
                      <a:pt x="45" y="74"/>
                      <a:pt x="36" y="73"/>
                      <a:pt x="32" y="74"/>
                    </a:cubicBezTo>
                    <a:cubicBezTo>
                      <a:pt x="27" y="76"/>
                      <a:pt x="24" y="80"/>
                      <a:pt x="21" y="87"/>
                    </a:cubicBezTo>
                    <a:cubicBezTo>
                      <a:pt x="0" y="80"/>
                      <a:pt x="0" y="80"/>
                      <a:pt x="0" y="80"/>
                    </a:cubicBezTo>
                    <a:cubicBezTo>
                      <a:pt x="25" y="5"/>
                      <a:pt x="25" y="5"/>
                      <a:pt x="25" y="5"/>
                    </a:cubicBezTo>
                    <a:cubicBezTo>
                      <a:pt x="46" y="11"/>
                      <a:pt x="46" y="11"/>
                      <a:pt x="46" y="11"/>
                    </a:cubicBezTo>
                    <a:cubicBezTo>
                      <a:pt x="44" y="18"/>
                      <a:pt x="44" y="24"/>
                      <a:pt x="47" y="27"/>
                    </a:cubicBezTo>
                    <a:cubicBezTo>
                      <a:pt x="50" y="31"/>
                      <a:pt x="58" y="35"/>
                      <a:pt x="71" y="39"/>
                    </a:cubicBezTo>
                    <a:cubicBezTo>
                      <a:pt x="166" y="69"/>
                      <a:pt x="166" y="69"/>
                      <a:pt x="166" y="69"/>
                    </a:cubicBezTo>
                    <a:cubicBezTo>
                      <a:pt x="167" y="67"/>
                      <a:pt x="167" y="67"/>
                      <a:pt x="167" y="67"/>
                    </a:cubicBezTo>
                    <a:cubicBezTo>
                      <a:pt x="170" y="57"/>
                      <a:pt x="170" y="48"/>
                      <a:pt x="167" y="40"/>
                    </a:cubicBezTo>
                    <a:cubicBezTo>
                      <a:pt x="164" y="31"/>
                      <a:pt x="157" y="22"/>
                      <a:pt x="145" y="12"/>
                    </a:cubicBezTo>
                    <a:cubicBezTo>
                      <a:pt x="157" y="0"/>
                      <a:pt x="157" y="0"/>
                      <a:pt x="157" y="0"/>
                    </a:cubicBezTo>
                    <a:lnTo>
                      <a:pt x="203"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3" name="Freeform 13"/>
              <p:cNvSpPr>
                <a:spLocks noEditPoints="1"/>
              </p:cNvSpPr>
              <p:nvPr/>
            </p:nvSpPr>
            <p:spPr bwMode="auto">
              <a:xfrm>
                <a:off x="3191716" y="836052"/>
                <a:ext cx="59537" cy="53158"/>
              </a:xfrm>
              <a:custGeom>
                <a:avLst/>
                <a:gdLst>
                  <a:gd name="T0" fmla="*/ 100 w 195"/>
                  <a:gd name="T1" fmla="*/ 111 h 175"/>
                  <a:gd name="T2" fmla="*/ 105 w 195"/>
                  <a:gd name="T3" fmla="*/ 79 h 175"/>
                  <a:gd name="T4" fmla="*/ 153 w 195"/>
                  <a:gd name="T5" fmla="*/ 106 h 175"/>
                  <a:gd name="T6" fmla="*/ 100 w 195"/>
                  <a:gd name="T7" fmla="*/ 111 h 175"/>
                  <a:gd name="T8" fmla="*/ 80 w 195"/>
                  <a:gd name="T9" fmla="*/ 36 h 175"/>
                  <a:gd name="T10" fmla="*/ 77 w 195"/>
                  <a:gd name="T11" fmla="*/ 34 h 175"/>
                  <a:gd name="T12" fmla="*/ 55 w 195"/>
                  <a:gd name="T13" fmla="*/ 4 h 175"/>
                  <a:gd name="T14" fmla="*/ 33 w 195"/>
                  <a:gd name="T15" fmla="*/ 0 h 175"/>
                  <a:gd name="T16" fmla="*/ 21 w 195"/>
                  <a:gd name="T17" fmla="*/ 65 h 175"/>
                  <a:gd name="T18" fmla="*/ 42 w 195"/>
                  <a:gd name="T19" fmla="*/ 69 h 175"/>
                  <a:gd name="T20" fmla="*/ 47 w 195"/>
                  <a:gd name="T21" fmla="*/ 56 h 175"/>
                  <a:gd name="T22" fmla="*/ 58 w 195"/>
                  <a:gd name="T23" fmla="*/ 54 h 175"/>
                  <a:gd name="T24" fmla="*/ 60 w 195"/>
                  <a:gd name="T25" fmla="*/ 55 h 175"/>
                  <a:gd name="T26" fmla="*/ 63 w 195"/>
                  <a:gd name="T27" fmla="*/ 56 h 175"/>
                  <a:gd name="T28" fmla="*/ 86 w 195"/>
                  <a:gd name="T29" fmla="*/ 67 h 175"/>
                  <a:gd name="T30" fmla="*/ 76 w 195"/>
                  <a:gd name="T31" fmla="*/ 115 h 175"/>
                  <a:gd name="T32" fmla="*/ 51 w 195"/>
                  <a:gd name="T33" fmla="*/ 118 h 175"/>
                  <a:gd name="T34" fmla="*/ 47 w 195"/>
                  <a:gd name="T35" fmla="*/ 119 h 175"/>
                  <a:gd name="T36" fmla="*/ 43 w 195"/>
                  <a:gd name="T37" fmla="*/ 118 h 175"/>
                  <a:gd name="T38" fmla="*/ 36 w 195"/>
                  <a:gd name="T39" fmla="*/ 113 h 175"/>
                  <a:gd name="T40" fmla="*/ 36 w 195"/>
                  <a:gd name="T41" fmla="*/ 101 h 175"/>
                  <a:gd name="T42" fmla="*/ 36 w 195"/>
                  <a:gd name="T43" fmla="*/ 99 h 175"/>
                  <a:gd name="T44" fmla="*/ 15 w 195"/>
                  <a:gd name="T45" fmla="*/ 95 h 175"/>
                  <a:gd name="T46" fmla="*/ 0 w 195"/>
                  <a:gd name="T47" fmla="*/ 171 h 175"/>
                  <a:gd name="T48" fmla="*/ 22 w 195"/>
                  <a:gd name="T49" fmla="*/ 175 h 175"/>
                  <a:gd name="T50" fmla="*/ 49 w 195"/>
                  <a:gd name="T51" fmla="*/ 159 h 175"/>
                  <a:gd name="T52" fmla="*/ 50 w 195"/>
                  <a:gd name="T53" fmla="*/ 159 h 175"/>
                  <a:gd name="T54" fmla="*/ 188 w 195"/>
                  <a:gd name="T55" fmla="*/ 139 h 175"/>
                  <a:gd name="T56" fmla="*/ 195 w 195"/>
                  <a:gd name="T57" fmla="*/ 103 h 175"/>
                  <a:gd name="T58" fmla="*/ 80 w 195"/>
                  <a:gd name="T59" fmla="*/ 3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75">
                    <a:moveTo>
                      <a:pt x="100" y="111"/>
                    </a:moveTo>
                    <a:cubicBezTo>
                      <a:pt x="105" y="79"/>
                      <a:pt x="105" y="79"/>
                      <a:pt x="105" y="79"/>
                    </a:cubicBezTo>
                    <a:cubicBezTo>
                      <a:pt x="153" y="106"/>
                      <a:pt x="153" y="106"/>
                      <a:pt x="153" y="106"/>
                    </a:cubicBezTo>
                    <a:lnTo>
                      <a:pt x="100" y="111"/>
                    </a:lnTo>
                    <a:close/>
                    <a:moveTo>
                      <a:pt x="80" y="36"/>
                    </a:moveTo>
                    <a:cubicBezTo>
                      <a:pt x="79" y="36"/>
                      <a:pt x="78" y="35"/>
                      <a:pt x="77" y="34"/>
                    </a:cubicBezTo>
                    <a:cubicBezTo>
                      <a:pt x="62" y="25"/>
                      <a:pt x="54" y="15"/>
                      <a:pt x="55" y="4"/>
                    </a:cubicBezTo>
                    <a:cubicBezTo>
                      <a:pt x="33" y="0"/>
                      <a:pt x="33" y="0"/>
                      <a:pt x="33" y="0"/>
                    </a:cubicBezTo>
                    <a:cubicBezTo>
                      <a:pt x="21" y="65"/>
                      <a:pt x="21" y="65"/>
                      <a:pt x="21" y="65"/>
                    </a:cubicBezTo>
                    <a:cubicBezTo>
                      <a:pt x="42" y="69"/>
                      <a:pt x="42" y="69"/>
                      <a:pt x="42" y="69"/>
                    </a:cubicBezTo>
                    <a:cubicBezTo>
                      <a:pt x="43" y="62"/>
                      <a:pt x="45" y="58"/>
                      <a:pt x="47" y="56"/>
                    </a:cubicBezTo>
                    <a:cubicBezTo>
                      <a:pt x="50" y="54"/>
                      <a:pt x="53" y="53"/>
                      <a:pt x="58" y="54"/>
                    </a:cubicBezTo>
                    <a:cubicBezTo>
                      <a:pt x="58" y="54"/>
                      <a:pt x="59" y="54"/>
                      <a:pt x="60" y="55"/>
                    </a:cubicBezTo>
                    <a:cubicBezTo>
                      <a:pt x="61" y="55"/>
                      <a:pt x="62" y="55"/>
                      <a:pt x="63" y="56"/>
                    </a:cubicBezTo>
                    <a:cubicBezTo>
                      <a:pt x="86" y="67"/>
                      <a:pt x="86" y="67"/>
                      <a:pt x="86" y="67"/>
                    </a:cubicBezTo>
                    <a:cubicBezTo>
                      <a:pt x="76" y="115"/>
                      <a:pt x="76" y="115"/>
                      <a:pt x="76" y="115"/>
                    </a:cubicBezTo>
                    <a:cubicBezTo>
                      <a:pt x="51" y="118"/>
                      <a:pt x="51" y="118"/>
                      <a:pt x="51" y="118"/>
                    </a:cubicBezTo>
                    <a:cubicBezTo>
                      <a:pt x="49" y="119"/>
                      <a:pt x="48" y="119"/>
                      <a:pt x="47" y="119"/>
                    </a:cubicBezTo>
                    <a:cubicBezTo>
                      <a:pt x="46" y="118"/>
                      <a:pt x="44" y="118"/>
                      <a:pt x="43" y="118"/>
                    </a:cubicBezTo>
                    <a:cubicBezTo>
                      <a:pt x="39" y="118"/>
                      <a:pt x="37" y="116"/>
                      <a:pt x="36" y="113"/>
                    </a:cubicBezTo>
                    <a:cubicBezTo>
                      <a:pt x="35" y="111"/>
                      <a:pt x="34" y="107"/>
                      <a:pt x="36" y="101"/>
                    </a:cubicBezTo>
                    <a:cubicBezTo>
                      <a:pt x="36" y="99"/>
                      <a:pt x="36" y="99"/>
                      <a:pt x="36" y="99"/>
                    </a:cubicBezTo>
                    <a:cubicBezTo>
                      <a:pt x="15" y="95"/>
                      <a:pt x="15" y="95"/>
                      <a:pt x="15" y="95"/>
                    </a:cubicBezTo>
                    <a:cubicBezTo>
                      <a:pt x="0" y="171"/>
                      <a:pt x="0" y="171"/>
                      <a:pt x="0" y="171"/>
                    </a:cubicBezTo>
                    <a:cubicBezTo>
                      <a:pt x="22" y="175"/>
                      <a:pt x="22" y="175"/>
                      <a:pt x="22" y="175"/>
                    </a:cubicBezTo>
                    <a:cubicBezTo>
                      <a:pt x="25" y="167"/>
                      <a:pt x="34" y="161"/>
                      <a:pt x="49" y="159"/>
                    </a:cubicBezTo>
                    <a:cubicBezTo>
                      <a:pt x="50" y="159"/>
                      <a:pt x="50" y="159"/>
                      <a:pt x="50" y="159"/>
                    </a:cubicBezTo>
                    <a:cubicBezTo>
                      <a:pt x="188" y="139"/>
                      <a:pt x="188" y="139"/>
                      <a:pt x="188" y="139"/>
                    </a:cubicBezTo>
                    <a:cubicBezTo>
                      <a:pt x="195" y="103"/>
                      <a:pt x="195" y="103"/>
                      <a:pt x="195" y="103"/>
                    </a:cubicBezTo>
                    <a:lnTo>
                      <a:pt x="8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4" name="Freeform 14"/>
              <p:cNvSpPr>
                <a:spLocks/>
              </p:cNvSpPr>
              <p:nvPr/>
            </p:nvSpPr>
            <p:spPr bwMode="auto">
              <a:xfrm>
                <a:off x="3191007" y="887084"/>
                <a:ext cx="55993" cy="51032"/>
              </a:xfrm>
              <a:custGeom>
                <a:avLst/>
                <a:gdLst>
                  <a:gd name="T0" fmla="*/ 183 w 183"/>
                  <a:gd name="T1" fmla="*/ 20 h 167"/>
                  <a:gd name="T2" fmla="*/ 177 w 183"/>
                  <a:gd name="T3" fmla="*/ 152 h 167"/>
                  <a:gd name="T4" fmla="*/ 121 w 183"/>
                  <a:gd name="T5" fmla="*/ 167 h 167"/>
                  <a:gd name="T6" fmla="*/ 115 w 183"/>
                  <a:gd name="T7" fmla="*/ 152 h 167"/>
                  <a:gd name="T8" fmla="*/ 145 w 183"/>
                  <a:gd name="T9" fmla="*/ 134 h 167"/>
                  <a:gd name="T10" fmla="*/ 155 w 183"/>
                  <a:gd name="T11" fmla="*/ 108 h 167"/>
                  <a:gd name="T12" fmla="*/ 155 w 183"/>
                  <a:gd name="T13" fmla="*/ 105 h 167"/>
                  <a:gd name="T14" fmla="*/ 55 w 183"/>
                  <a:gd name="T15" fmla="*/ 101 h 167"/>
                  <a:gd name="T16" fmla="*/ 28 w 183"/>
                  <a:gd name="T17" fmla="*/ 104 h 167"/>
                  <a:gd name="T18" fmla="*/ 22 w 183"/>
                  <a:gd name="T19" fmla="*/ 119 h 167"/>
                  <a:gd name="T20" fmla="*/ 0 w 183"/>
                  <a:gd name="T21" fmla="*/ 117 h 167"/>
                  <a:gd name="T22" fmla="*/ 3 w 183"/>
                  <a:gd name="T23" fmla="*/ 38 h 167"/>
                  <a:gd name="T24" fmla="*/ 25 w 183"/>
                  <a:gd name="T25" fmla="*/ 39 h 167"/>
                  <a:gd name="T26" fmla="*/ 31 w 183"/>
                  <a:gd name="T27" fmla="*/ 54 h 167"/>
                  <a:gd name="T28" fmla="*/ 57 w 183"/>
                  <a:gd name="T29" fmla="*/ 60 h 167"/>
                  <a:gd name="T30" fmla="*/ 156 w 183"/>
                  <a:gd name="T31" fmla="*/ 64 h 167"/>
                  <a:gd name="T32" fmla="*/ 157 w 183"/>
                  <a:gd name="T33" fmla="*/ 62 h 167"/>
                  <a:gd name="T34" fmla="*/ 150 w 183"/>
                  <a:gd name="T35" fmla="*/ 35 h 167"/>
                  <a:gd name="T36" fmla="*/ 122 w 183"/>
                  <a:gd name="T37" fmla="*/ 14 h 167"/>
                  <a:gd name="T38" fmla="*/ 129 w 183"/>
                  <a:gd name="T39" fmla="*/ 0 h 167"/>
                  <a:gd name="T40" fmla="*/ 183 w 183"/>
                  <a:gd name="T41" fmla="*/ 2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3" h="167">
                    <a:moveTo>
                      <a:pt x="183" y="20"/>
                    </a:moveTo>
                    <a:cubicBezTo>
                      <a:pt x="177" y="152"/>
                      <a:pt x="177" y="152"/>
                      <a:pt x="177" y="152"/>
                    </a:cubicBezTo>
                    <a:cubicBezTo>
                      <a:pt x="121" y="167"/>
                      <a:pt x="121" y="167"/>
                      <a:pt x="121" y="167"/>
                    </a:cubicBezTo>
                    <a:cubicBezTo>
                      <a:pt x="115" y="152"/>
                      <a:pt x="115" y="152"/>
                      <a:pt x="115" y="152"/>
                    </a:cubicBezTo>
                    <a:cubicBezTo>
                      <a:pt x="129" y="146"/>
                      <a:pt x="139" y="140"/>
                      <a:pt x="145" y="134"/>
                    </a:cubicBezTo>
                    <a:cubicBezTo>
                      <a:pt x="151" y="127"/>
                      <a:pt x="154" y="118"/>
                      <a:pt x="155" y="108"/>
                    </a:cubicBezTo>
                    <a:cubicBezTo>
                      <a:pt x="155" y="105"/>
                      <a:pt x="155" y="105"/>
                      <a:pt x="155" y="105"/>
                    </a:cubicBezTo>
                    <a:cubicBezTo>
                      <a:pt x="55" y="101"/>
                      <a:pt x="55" y="101"/>
                      <a:pt x="55" y="101"/>
                    </a:cubicBezTo>
                    <a:cubicBezTo>
                      <a:pt x="41" y="100"/>
                      <a:pt x="32" y="101"/>
                      <a:pt x="28" y="104"/>
                    </a:cubicBezTo>
                    <a:cubicBezTo>
                      <a:pt x="24" y="106"/>
                      <a:pt x="22" y="111"/>
                      <a:pt x="22" y="119"/>
                    </a:cubicBezTo>
                    <a:cubicBezTo>
                      <a:pt x="0" y="117"/>
                      <a:pt x="0" y="117"/>
                      <a:pt x="0" y="117"/>
                    </a:cubicBezTo>
                    <a:cubicBezTo>
                      <a:pt x="3" y="38"/>
                      <a:pt x="3" y="38"/>
                      <a:pt x="3" y="38"/>
                    </a:cubicBezTo>
                    <a:cubicBezTo>
                      <a:pt x="25" y="39"/>
                      <a:pt x="25" y="39"/>
                      <a:pt x="25" y="39"/>
                    </a:cubicBezTo>
                    <a:cubicBezTo>
                      <a:pt x="25" y="47"/>
                      <a:pt x="27" y="52"/>
                      <a:pt x="31" y="54"/>
                    </a:cubicBezTo>
                    <a:cubicBezTo>
                      <a:pt x="34" y="57"/>
                      <a:pt x="43" y="59"/>
                      <a:pt x="57" y="60"/>
                    </a:cubicBezTo>
                    <a:cubicBezTo>
                      <a:pt x="156" y="64"/>
                      <a:pt x="156" y="64"/>
                      <a:pt x="156" y="64"/>
                    </a:cubicBezTo>
                    <a:cubicBezTo>
                      <a:pt x="157" y="62"/>
                      <a:pt x="157" y="62"/>
                      <a:pt x="157" y="62"/>
                    </a:cubicBezTo>
                    <a:cubicBezTo>
                      <a:pt x="157" y="51"/>
                      <a:pt x="155" y="42"/>
                      <a:pt x="150" y="35"/>
                    </a:cubicBezTo>
                    <a:cubicBezTo>
                      <a:pt x="144" y="28"/>
                      <a:pt x="135" y="21"/>
                      <a:pt x="122" y="14"/>
                    </a:cubicBezTo>
                    <a:cubicBezTo>
                      <a:pt x="129" y="0"/>
                      <a:pt x="129" y="0"/>
                      <a:pt x="129" y="0"/>
                    </a:cubicBezTo>
                    <a:lnTo>
                      <a:pt x="18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5" name="Freeform 15"/>
              <p:cNvSpPr>
                <a:spLocks/>
              </p:cNvSpPr>
              <p:nvPr/>
            </p:nvSpPr>
            <p:spPr bwMode="auto">
              <a:xfrm>
                <a:off x="3191716" y="938825"/>
                <a:ext cx="58829" cy="52450"/>
              </a:xfrm>
              <a:custGeom>
                <a:avLst/>
                <a:gdLst>
                  <a:gd name="T0" fmla="*/ 177 w 193"/>
                  <a:gd name="T1" fmla="*/ 0 h 172"/>
                  <a:gd name="T2" fmla="*/ 193 w 193"/>
                  <a:gd name="T3" fmla="*/ 131 h 172"/>
                  <a:gd name="T4" fmla="*/ 143 w 193"/>
                  <a:gd name="T5" fmla="*/ 158 h 172"/>
                  <a:gd name="T6" fmla="*/ 132 w 193"/>
                  <a:gd name="T7" fmla="*/ 145 h 172"/>
                  <a:gd name="T8" fmla="*/ 159 w 193"/>
                  <a:gd name="T9" fmla="*/ 114 h 172"/>
                  <a:gd name="T10" fmla="*/ 166 w 193"/>
                  <a:gd name="T11" fmla="*/ 80 h 172"/>
                  <a:gd name="T12" fmla="*/ 160 w 193"/>
                  <a:gd name="T13" fmla="*/ 66 h 172"/>
                  <a:gd name="T14" fmla="*/ 141 w 193"/>
                  <a:gd name="T15" fmla="*/ 65 h 172"/>
                  <a:gd name="T16" fmla="*/ 115 w 193"/>
                  <a:gd name="T17" fmla="*/ 68 h 172"/>
                  <a:gd name="T18" fmla="*/ 116 w 193"/>
                  <a:gd name="T19" fmla="*/ 75 h 172"/>
                  <a:gd name="T20" fmla="*/ 124 w 193"/>
                  <a:gd name="T21" fmla="*/ 91 h 172"/>
                  <a:gd name="T22" fmla="*/ 147 w 193"/>
                  <a:gd name="T23" fmla="*/ 93 h 172"/>
                  <a:gd name="T24" fmla="*/ 149 w 193"/>
                  <a:gd name="T25" fmla="*/ 110 h 172"/>
                  <a:gd name="T26" fmla="*/ 69 w 193"/>
                  <a:gd name="T27" fmla="*/ 120 h 172"/>
                  <a:gd name="T28" fmla="*/ 67 w 193"/>
                  <a:gd name="T29" fmla="*/ 103 h 172"/>
                  <a:gd name="T30" fmla="*/ 89 w 193"/>
                  <a:gd name="T31" fmla="*/ 93 h 172"/>
                  <a:gd name="T32" fmla="*/ 94 w 193"/>
                  <a:gd name="T33" fmla="*/ 78 h 172"/>
                  <a:gd name="T34" fmla="*/ 93 w 193"/>
                  <a:gd name="T35" fmla="*/ 70 h 172"/>
                  <a:gd name="T36" fmla="*/ 51 w 193"/>
                  <a:gd name="T37" fmla="*/ 75 h 172"/>
                  <a:gd name="T38" fmla="*/ 34 w 193"/>
                  <a:gd name="T39" fmla="*/ 81 h 172"/>
                  <a:gd name="T40" fmla="*/ 31 w 193"/>
                  <a:gd name="T41" fmla="*/ 96 h 172"/>
                  <a:gd name="T42" fmla="*/ 48 w 193"/>
                  <a:gd name="T43" fmla="*/ 130 h 172"/>
                  <a:gd name="T44" fmla="*/ 88 w 193"/>
                  <a:gd name="T45" fmla="*/ 155 h 172"/>
                  <a:gd name="T46" fmla="*/ 80 w 193"/>
                  <a:gd name="T47" fmla="*/ 172 h 172"/>
                  <a:gd name="T48" fmla="*/ 17 w 193"/>
                  <a:gd name="T49" fmla="*/ 155 h 172"/>
                  <a:gd name="T50" fmla="*/ 0 w 193"/>
                  <a:gd name="T51" fmla="*/ 21 h 172"/>
                  <a:gd name="T52" fmla="*/ 22 w 193"/>
                  <a:gd name="T53" fmla="*/ 19 h 172"/>
                  <a:gd name="T54" fmla="*/ 30 w 193"/>
                  <a:gd name="T55" fmla="*/ 32 h 172"/>
                  <a:gd name="T56" fmla="*/ 57 w 193"/>
                  <a:gd name="T57" fmla="*/ 33 h 172"/>
                  <a:gd name="T58" fmla="*/ 125 w 193"/>
                  <a:gd name="T59" fmla="*/ 25 h 172"/>
                  <a:gd name="T60" fmla="*/ 152 w 193"/>
                  <a:gd name="T61" fmla="*/ 18 h 172"/>
                  <a:gd name="T62" fmla="*/ 156 w 193"/>
                  <a:gd name="T63" fmla="*/ 3 h 172"/>
                  <a:gd name="T64" fmla="*/ 177 w 193"/>
                  <a:gd name="T65"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72">
                    <a:moveTo>
                      <a:pt x="177" y="0"/>
                    </a:moveTo>
                    <a:cubicBezTo>
                      <a:pt x="193" y="131"/>
                      <a:pt x="193" y="131"/>
                      <a:pt x="193" y="131"/>
                    </a:cubicBezTo>
                    <a:cubicBezTo>
                      <a:pt x="143" y="158"/>
                      <a:pt x="143" y="158"/>
                      <a:pt x="143" y="158"/>
                    </a:cubicBezTo>
                    <a:cubicBezTo>
                      <a:pt x="132" y="145"/>
                      <a:pt x="132" y="145"/>
                      <a:pt x="132" y="145"/>
                    </a:cubicBezTo>
                    <a:cubicBezTo>
                      <a:pt x="145" y="135"/>
                      <a:pt x="154" y="125"/>
                      <a:pt x="159" y="114"/>
                    </a:cubicBezTo>
                    <a:cubicBezTo>
                      <a:pt x="165" y="103"/>
                      <a:pt x="167" y="91"/>
                      <a:pt x="166" y="80"/>
                    </a:cubicBezTo>
                    <a:cubicBezTo>
                      <a:pt x="165" y="73"/>
                      <a:pt x="163" y="68"/>
                      <a:pt x="160" y="66"/>
                    </a:cubicBezTo>
                    <a:cubicBezTo>
                      <a:pt x="157" y="64"/>
                      <a:pt x="150" y="63"/>
                      <a:pt x="141" y="65"/>
                    </a:cubicBezTo>
                    <a:cubicBezTo>
                      <a:pt x="115" y="68"/>
                      <a:pt x="115" y="68"/>
                      <a:pt x="115" y="68"/>
                    </a:cubicBezTo>
                    <a:cubicBezTo>
                      <a:pt x="116" y="75"/>
                      <a:pt x="116" y="75"/>
                      <a:pt x="116" y="75"/>
                    </a:cubicBezTo>
                    <a:cubicBezTo>
                      <a:pt x="117" y="83"/>
                      <a:pt x="120" y="89"/>
                      <a:pt x="124" y="91"/>
                    </a:cubicBezTo>
                    <a:cubicBezTo>
                      <a:pt x="128" y="93"/>
                      <a:pt x="135" y="94"/>
                      <a:pt x="147" y="93"/>
                    </a:cubicBezTo>
                    <a:cubicBezTo>
                      <a:pt x="149" y="110"/>
                      <a:pt x="149" y="110"/>
                      <a:pt x="149" y="110"/>
                    </a:cubicBezTo>
                    <a:cubicBezTo>
                      <a:pt x="69" y="120"/>
                      <a:pt x="69" y="120"/>
                      <a:pt x="69" y="120"/>
                    </a:cubicBezTo>
                    <a:cubicBezTo>
                      <a:pt x="67" y="103"/>
                      <a:pt x="67" y="103"/>
                      <a:pt x="67" y="103"/>
                    </a:cubicBezTo>
                    <a:cubicBezTo>
                      <a:pt x="77" y="101"/>
                      <a:pt x="84" y="97"/>
                      <a:pt x="89" y="93"/>
                    </a:cubicBezTo>
                    <a:cubicBezTo>
                      <a:pt x="93" y="90"/>
                      <a:pt x="94" y="84"/>
                      <a:pt x="94" y="78"/>
                    </a:cubicBezTo>
                    <a:cubicBezTo>
                      <a:pt x="93" y="70"/>
                      <a:pt x="93" y="70"/>
                      <a:pt x="93" y="70"/>
                    </a:cubicBezTo>
                    <a:cubicBezTo>
                      <a:pt x="51" y="75"/>
                      <a:pt x="51" y="75"/>
                      <a:pt x="51" y="75"/>
                    </a:cubicBezTo>
                    <a:cubicBezTo>
                      <a:pt x="42" y="76"/>
                      <a:pt x="36" y="79"/>
                      <a:pt x="34" y="81"/>
                    </a:cubicBezTo>
                    <a:cubicBezTo>
                      <a:pt x="31" y="84"/>
                      <a:pt x="30" y="89"/>
                      <a:pt x="31" y="96"/>
                    </a:cubicBezTo>
                    <a:cubicBezTo>
                      <a:pt x="33" y="108"/>
                      <a:pt x="38" y="119"/>
                      <a:pt x="48" y="130"/>
                    </a:cubicBezTo>
                    <a:cubicBezTo>
                      <a:pt x="58" y="140"/>
                      <a:pt x="72" y="149"/>
                      <a:pt x="88" y="155"/>
                    </a:cubicBezTo>
                    <a:cubicBezTo>
                      <a:pt x="80" y="172"/>
                      <a:pt x="80" y="172"/>
                      <a:pt x="80" y="172"/>
                    </a:cubicBezTo>
                    <a:cubicBezTo>
                      <a:pt x="17" y="155"/>
                      <a:pt x="17" y="155"/>
                      <a:pt x="17" y="155"/>
                    </a:cubicBezTo>
                    <a:cubicBezTo>
                      <a:pt x="0" y="21"/>
                      <a:pt x="0" y="21"/>
                      <a:pt x="0" y="21"/>
                    </a:cubicBezTo>
                    <a:cubicBezTo>
                      <a:pt x="22" y="19"/>
                      <a:pt x="22" y="19"/>
                      <a:pt x="22" y="19"/>
                    </a:cubicBezTo>
                    <a:cubicBezTo>
                      <a:pt x="23" y="26"/>
                      <a:pt x="26" y="30"/>
                      <a:pt x="30" y="32"/>
                    </a:cubicBezTo>
                    <a:cubicBezTo>
                      <a:pt x="34" y="34"/>
                      <a:pt x="43" y="34"/>
                      <a:pt x="57" y="33"/>
                    </a:cubicBezTo>
                    <a:cubicBezTo>
                      <a:pt x="125" y="25"/>
                      <a:pt x="125" y="25"/>
                      <a:pt x="125" y="25"/>
                    </a:cubicBezTo>
                    <a:cubicBezTo>
                      <a:pt x="140" y="23"/>
                      <a:pt x="148" y="21"/>
                      <a:pt x="152" y="18"/>
                    </a:cubicBezTo>
                    <a:cubicBezTo>
                      <a:pt x="155" y="15"/>
                      <a:pt x="156" y="10"/>
                      <a:pt x="156" y="3"/>
                    </a:cubicBezTo>
                    <a:lnTo>
                      <a:pt x="1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6" name="Freeform 16"/>
              <p:cNvSpPr>
                <a:spLocks/>
              </p:cNvSpPr>
              <p:nvPr/>
            </p:nvSpPr>
            <p:spPr bwMode="auto">
              <a:xfrm>
                <a:off x="3207309" y="1010411"/>
                <a:ext cx="61664" cy="55993"/>
              </a:xfrm>
              <a:custGeom>
                <a:avLst/>
                <a:gdLst>
                  <a:gd name="T0" fmla="*/ 190 w 203"/>
                  <a:gd name="T1" fmla="*/ 90 h 183"/>
                  <a:gd name="T2" fmla="*/ 198 w 203"/>
                  <a:gd name="T3" fmla="*/ 90 h 183"/>
                  <a:gd name="T4" fmla="*/ 203 w 203"/>
                  <a:gd name="T5" fmla="*/ 104 h 183"/>
                  <a:gd name="T6" fmla="*/ 152 w 203"/>
                  <a:gd name="T7" fmla="*/ 140 h 183"/>
                  <a:gd name="T8" fmla="*/ 138 w 203"/>
                  <a:gd name="T9" fmla="*/ 125 h 183"/>
                  <a:gd name="T10" fmla="*/ 162 w 203"/>
                  <a:gd name="T11" fmla="*/ 91 h 183"/>
                  <a:gd name="T12" fmla="*/ 163 w 203"/>
                  <a:gd name="T13" fmla="*/ 63 h 183"/>
                  <a:gd name="T14" fmla="*/ 136 w 203"/>
                  <a:gd name="T15" fmla="*/ 42 h 183"/>
                  <a:gd name="T16" fmla="*/ 85 w 203"/>
                  <a:gd name="T17" fmla="*/ 51 h 183"/>
                  <a:gd name="T18" fmla="*/ 42 w 203"/>
                  <a:gd name="T19" fmla="*/ 78 h 183"/>
                  <a:gd name="T20" fmla="*/ 36 w 203"/>
                  <a:gd name="T21" fmla="*/ 111 h 183"/>
                  <a:gd name="T22" fmla="*/ 53 w 203"/>
                  <a:gd name="T23" fmla="*/ 130 h 183"/>
                  <a:gd name="T24" fmla="*/ 77 w 203"/>
                  <a:gd name="T25" fmla="*/ 130 h 183"/>
                  <a:gd name="T26" fmla="*/ 88 w 203"/>
                  <a:gd name="T27" fmla="*/ 121 h 183"/>
                  <a:gd name="T28" fmla="*/ 87 w 203"/>
                  <a:gd name="T29" fmla="*/ 105 h 183"/>
                  <a:gd name="T30" fmla="*/ 107 w 203"/>
                  <a:gd name="T31" fmla="*/ 97 h 183"/>
                  <a:gd name="T32" fmla="*/ 133 w 203"/>
                  <a:gd name="T33" fmla="*/ 166 h 183"/>
                  <a:gd name="T34" fmla="*/ 114 w 203"/>
                  <a:gd name="T35" fmla="*/ 174 h 183"/>
                  <a:gd name="T36" fmla="*/ 102 w 203"/>
                  <a:gd name="T37" fmla="*/ 163 h 183"/>
                  <a:gd name="T38" fmla="*/ 82 w 203"/>
                  <a:gd name="T39" fmla="*/ 167 h 183"/>
                  <a:gd name="T40" fmla="*/ 38 w 203"/>
                  <a:gd name="T41" fmla="*/ 183 h 183"/>
                  <a:gd name="T42" fmla="*/ 29 w 203"/>
                  <a:gd name="T43" fmla="*/ 162 h 183"/>
                  <a:gd name="T44" fmla="*/ 41 w 203"/>
                  <a:gd name="T45" fmla="*/ 150 h 183"/>
                  <a:gd name="T46" fmla="*/ 21 w 203"/>
                  <a:gd name="T47" fmla="*/ 134 h 183"/>
                  <a:gd name="T48" fmla="*/ 8 w 203"/>
                  <a:gd name="T49" fmla="*/ 112 h 183"/>
                  <a:gd name="T50" fmla="*/ 13 w 203"/>
                  <a:gd name="T51" fmla="*/ 54 h 183"/>
                  <a:gd name="T52" fmla="*/ 70 w 203"/>
                  <a:gd name="T53" fmla="*/ 11 h 183"/>
                  <a:gd name="T54" fmla="*/ 140 w 203"/>
                  <a:gd name="T55" fmla="*/ 8 h 183"/>
                  <a:gd name="T56" fmla="*/ 186 w 203"/>
                  <a:gd name="T57" fmla="*/ 53 h 183"/>
                  <a:gd name="T58" fmla="*/ 190 w 203"/>
                  <a:gd name="T59" fmla="*/ 70 h 183"/>
                  <a:gd name="T60" fmla="*/ 190 w 203"/>
                  <a:gd name="T61" fmla="*/ 9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3" h="183">
                    <a:moveTo>
                      <a:pt x="190" y="90"/>
                    </a:moveTo>
                    <a:cubicBezTo>
                      <a:pt x="198" y="90"/>
                      <a:pt x="198" y="90"/>
                      <a:pt x="198" y="90"/>
                    </a:cubicBezTo>
                    <a:cubicBezTo>
                      <a:pt x="203" y="104"/>
                      <a:pt x="203" y="104"/>
                      <a:pt x="203" y="104"/>
                    </a:cubicBezTo>
                    <a:cubicBezTo>
                      <a:pt x="152" y="140"/>
                      <a:pt x="152" y="140"/>
                      <a:pt x="152" y="140"/>
                    </a:cubicBezTo>
                    <a:cubicBezTo>
                      <a:pt x="138" y="125"/>
                      <a:pt x="138" y="125"/>
                      <a:pt x="138" y="125"/>
                    </a:cubicBezTo>
                    <a:cubicBezTo>
                      <a:pt x="150" y="112"/>
                      <a:pt x="158" y="101"/>
                      <a:pt x="162" y="91"/>
                    </a:cubicBezTo>
                    <a:cubicBezTo>
                      <a:pt x="166" y="81"/>
                      <a:pt x="166" y="72"/>
                      <a:pt x="163" y="63"/>
                    </a:cubicBezTo>
                    <a:cubicBezTo>
                      <a:pt x="158" y="51"/>
                      <a:pt x="149" y="44"/>
                      <a:pt x="136" y="42"/>
                    </a:cubicBezTo>
                    <a:cubicBezTo>
                      <a:pt x="122" y="40"/>
                      <a:pt x="105" y="43"/>
                      <a:pt x="85" y="51"/>
                    </a:cubicBezTo>
                    <a:cubicBezTo>
                      <a:pt x="64" y="59"/>
                      <a:pt x="50" y="68"/>
                      <a:pt x="42" y="78"/>
                    </a:cubicBezTo>
                    <a:cubicBezTo>
                      <a:pt x="34" y="88"/>
                      <a:pt x="32" y="99"/>
                      <a:pt x="36" y="111"/>
                    </a:cubicBezTo>
                    <a:cubicBezTo>
                      <a:pt x="40" y="120"/>
                      <a:pt x="45" y="126"/>
                      <a:pt x="53" y="130"/>
                    </a:cubicBezTo>
                    <a:cubicBezTo>
                      <a:pt x="60" y="133"/>
                      <a:pt x="68" y="133"/>
                      <a:pt x="77" y="130"/>
                    </a:cubicBezTo>
                    <a:cubicBezTo>
                      <a:pt x="83" y="127"/>
                      <a:pt x="87" y="124"/>
                      <a:pt x="88" y="121"/>
                    </a:cubicBezTo>
                    <a:cubicBezTo>
                      <a:pt x="90" y="117"/>
                      <a:pt x="89" y="112"/>
                      <a:pt x="87" y="105"/>
                    </a:cubicBezTo>
                    <a:cubicBezTo>
                      <a:pt x="107" y="97"/>
                      <a:pt x="107" y="97"/>
                      <a:pt x="107" y="97"/>
                    </a:cubicBezTo>
                    <a:cubicBezTo>
                      <a:pt x="133" y="166"/>
                      <a:pt x="133" y="166"/>
                      <a:pt x="133" y="166"/>
                    </a:cubicBezTo>
                    <a:cubicBezTo>
                      <a:pt x="114" y="174"/>
                      <a:pt x="114" y="174"/>
                      <a:pt x="114" y="174"/>
                    </a:cubicBezTo>
                    <a:cubicBezTo>
                      <a:pt x="110" y="167"/>
                      <a:pt x="106" y="164"/>
                      <a:pt x="102" y="163"/>
                    </a:cubicBezTo>
                    <a:cubicBezTo>
                      <a:pt x="98" y="162"/>
                      <a:pt x="91" y="163"/>
                      <a:pt x="82" y="167"/>
                    </a:cubicBezTo>
                    <a:cubicBezTo>
                      <a:pt x="38" y="183"/>
                      <a:pt x="38" y="183"/>
                      <a:pt x="38" y="183"/>
                    </a:cubicBezTo>
                    <a:cubicBezTo>
                      <a:pt x="29" y="162"/>
                      <a:pt x="29" y="162"/>
                      <a:pt x="29" y="162"/>
                    </a:cubicBezTo>
                    <a:cubicBezTo>
                      <a:pt x="41" y="150"/>
                      <a:pt x="41" y="150"/>
                      <a:pt x="41" y="150"/>
                    </a:cubicBezTo>
                    <a:cubicBezTo>
                      <a:pt x="33" y="146"/>
                      <a:pt x="26" y="140"/>
                      <a:pt x="21" y="134"/>
                    </a:cubicBezTo>
                    <a:cubicBezTo>
                      <a:pt x="16" y="128"/>
                      <a:pt x="11" y="121"/>
                      <a:pt x="8" y="112"/>
                    </a:cubicBezTo>
                    <a:cubicBezTo>
                      <a:pt x="0" y="92"/>
                      <a:pt x="2" y="72"/>
                      <a:pt x="13" y="54"/>
                    </a:cubicBezTo>
                    <a:cubicBezTo>
                      <a:pt x="25" y="35"/>
                      <a:pt x="44" y="21"/>
                      <a:pt x="70" y="11"/>
                    </a:cubicBezTo>
                    <a:cubicBezTo>
                      <a:pt x="96" y="1"/>
                      <a:pt x="119" y="0"/>
                      <a:pt x="140" y="8"/>
                    </a:cubicBezTo>
                    <a:cubicBezTo>
                      <a:pt x="162" y="16"/>
                      <a:pt x="177" y="31"/>
                      <a:pt x="186" y="53"/>
                    </a:cubicBezTo>
                    <a:cubicBezTo>
                      <a:pt x="188" y="59"/>
                      <a:pt x="189" y="65"/>
                      <a:pt x="190" y="70"/>
                    </a:cubicBezTo>
                    <a:cubicBezTo>
                      <a:pt x="190" y="76"/>
                      <a:pt x="190" y="83"/>
                      <a:pt x="190" y="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7" name="Freeform 17"/>
              <p:cNvSpPr>
                <a:spLocks noEditPoints="1"/>
              </p:cNvSpPr>
              <p:nvPr/>
            </p:nvSpPr>
            <p:spPr bwMode="auto">
              <a:xfrm>
                <a:off x="3225028" y="1051520"/>
                <a:ext cx="65916" cy="73713"/>
              </a:xfrm>
              <a:custGeom>
                <a:avLst/>
                <a:gdLst>
                  <a:gd name="T0" fmla="*/ 147 w 216"/>
                  <a:gd name="T1" fmla="*/ 75 h 242"/>
                  <a:gd name="T2" fmla="*/ 165 w 216"/>
                  <a:gd name="T3" fmla="*/ 69 h 242"/>
                  <a:gd name="T4" fmla="*/ 176 w 216"/>
                  <a:gd name="T5" fmla="*/ 81 h 242"/>
                  <a:gd name="T6" fmla="*/ 182 w 216"/>
                  <a:gd name="T7" fmla="*/ 107 h 242"/>
                  <a:gd name="T8" fmla="*/ 169 w 216"/>
                  <a:gd name="T9" fmla="*/ 124 h 242"/>
                  <a:gd name="T10" fmla="*/ 145 w 216"/>
                  <a:gd name="T11" fmla="*/ 124 h 242"/>
                  <a:gd name="T12" fmla="*/ 122 w 216"/>
                  <a:gd name="T13" fmla="*/ 98 h 242"/>
                  <a:gd name="T14" fmla="*/ 120 w 216"/>
                  <a:gd name="T15" fmla="*/ 93 h 242"/>
                  <a:gd name="T16" fmla="*/ 118 w 216"/>
                  <a:gd name="T17" fmla="*/ 90 h 242"/>
                  <a:gd name="T18" fmla="*/ 147 w 216"/>
                  <a:gd name="T19" fmla="*/ 75 h 242"/>
                  <a:gd name="T20" fmla="*/ 137 w 216"/>
                  <a:gd name="T21" fmla="*/ 11 h 242"/>
                  <a:gd name="T22" fmla="*/ 140 w 216"/>
                  <a:gd name="T23" fmla="*/ 27 h 242"/>
                  <a:gd name="T24" fmla="*/ 118 w 216"/>
                  <a:gd name="T25" fmla="*/ 43 h 242"/>
                  <a:gd name="T26" fmla="*/ 57 w 216"/>
                  <a:gd name="T27" fmla="*/ 76 h 242"/>
                  <a:gd name="T28" fmla="*/ 32 w 216"/>
                  <a:gd name="T29" fmla="*/ 85 h 242"/>
                  <a:gd name="T30" fmla="*/ 19 w 216"/>
                  <a:gd name="T31" fmla="*/ 75 h 242"/>
                  <a:gd name="T32" fmla="*/ 0 w 216"/>
                  <a:gd name="T33" fmla="*/ 85 h 242"/>
                  <a:gd name="T34" fmla="*/ 39 w 216"/>
                  <a:gd name="T35" fmla="*/ 155 h 242"/>
                  <a:gd name="T36" fmla="*/ 58 w 216"/>
                  <a:gd name="T37" fmla="*/ 145 h 242"/>
                  <a:gd name="T38" fmla="*/ 56 w 216"/>
                  <a:gd name="T39" fmla="*/ 128 h 242"/>
                  <a:gd name="T40" fmla="*/ 77 w 216"/>
                  <a:gd name="T41" fmla="*/ 112 h 242"/>
                  <a:gd name="T42" fmla="*/ 97 w 216"/>
                  <a:gd name="T43" fmla="*/ 102 h 242"/>
                  <a:gd name="T44" fmla="*/ 105 w 216"/>
                  <a:gd name="T45" fmla="*/ 116 h 242"/>
                  <a:gd name="T46" fmla="*/ 61 w 216"/>
                  <a:gd name="T47" fmla="*/ 197 h 242"/>
                  <a:gd name="T48" fmla="*/ 86 w 216"/>
                  <a:gd name="T49" fmla="*/ 242 h 242"/>
                  <a:gd name="T50" fmla="*/ 105 w 216"/>
                  <a:gd name="T51" fmla="*/ 231 h 242"/>
                  <a:gd name="T52" fmla="*/ 102 w 216"/>
                  <a:gd name="T53" fmla="*/ 216 h 242"/>
                  <a:gd name="T54" fmla="*/ 107 w 216"/>
                  <a:gd name="T55" fmla="*/ 200 h 242"/>
                  <a:gd name="T56" fmla="*/ 130 w 216"/>
                  <a:gd name="T57" fmla="*/ 151 h 242"/>
                  <a:gd name="T58" fmla="*/ 159 w 216"/>
                  <a:gd name="T59" fmla="*/ 167 h 242"/>
                  <a:gd name="T60" fmla="*/ 190 w 216"/>
                  <a:gd name="T61" fmla="*/ 161 h 242"/>
                  <a:gd name="T62" fmla="*/ 214 w 216"/>
                  <a:gd name="T63" fmla="*/ 129 h 242"/>
                  <a:gd name="T64" fmla="*/ 201 w 216"/>
                  <a:gd name="T65" fmla="*/ 80 h 242"/>
                  <a:gd name="T66" fmla="*/ 157 w 216"/>
                  <a:gd name="T67" fmla="*/ 0 h 242"/>
                  <a:gd name="T68" fmla="*/ 137 w 216"/>
                  <a:gd name="T69" fmla="*/ 1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6" h="242">
                    <a:moveTo>
                      <a:pt x="147" y="75"/>
                    </a:moveTo>
                    <a:cubicBezTo>
                      <a:pt x="155" y="70"/>
                      <a:pt x="161" y="68"/>
                      <a:pt x="165" y="69"/>
                    </a:cubicBezTo>
                    <a:cubicBezTo>
                      <a:pt x="169" y="70"/>
                      <a:pt x="172" y="74"/>
                      <a:pt x="176" y="81"/>
                    </a:cubicBezTo>
                    <a:cubicBezTo>
                      <a:pt x="181" y="90"/>
                      <a:pt x="183" y="99"/>
                      <a:pt x="182" y="107"/>
                    </a:cubicBezTo>
                    <a:cubicBezTo>
                      <a:pt x="180" y="114"/>
                      <a:pt x="176" y="120"/>
                      <a:pt x="169" y="124"/>
                    </a:cubicBezTo>
                    <a:cubicBezTo>
                      <a:pt x="160" y="129"/>
                      <a:pt x="152" y="129"/>
                      <a:pt x="145" y="124"/>
                    </a:cubicBezTo>
                    <a:cubicBezTo>
                      <a:pt x="137" y="120"/>
                      <a:pt x="129" y="111"/>
                      <a:pt x="122" y="98"/>
                    </a:cubicBezTo>
                    <a:cubicBezTo>
                      <a:pt x="121" y="96"/>
                      <a:pt x="120" y="94"/>
                      <a:pt x="120" y="93"/>
                    </a:cubicBezTo>
                    <a:cubicBezTo>
                      <a:pt x="119" y="92"/>
                      <a:pt x="119" y="91"/>
                      <a:pt x="118" y="90"/>
                    </a:cubicBezTo>
                    <a:lnTo>
                      <a:pt x="147" y="75"/>
                    </a:lnTo>
                    <a:close/>
                    <a:moveTo>
                      <a:pt x="137" y="11"/>
                    </a:moveTo>
                    <a:cubicBezTo>
                      <a:pt x="141" y="18"/>
                      <a:pt x="141" y="23"/>
                      <a:pt x="140" y="27"/>
                    </a:cubicBezTo>
                    <a:cubicBezTo>
                      <a:pt x="137" y="31"/>
                      <a:pt x="130" y="37"/>
                      <a:pt x="118" y="43"/>
                    </a:cubicBezTo>
                    <a:cubicBezTo>
                      <a:pt x="57" y="76"/>
                      <a:pt x="57" y="76"/>
                      <a:pt x="57" y="76"/>
                    </a:cubicBezTo>
                    <a:cubicBezTo>
                      <a:pt x="45" y="83"/>
                      <a:pt x="37" y="86"/>
                      <a:pt x="32" y="85"/>
                    </a:cubicBezTo>
                    <a:cubicBezTo>
                      <a:pt x="27" y="85"/>
                      <a:pt x="23" y="81"/>
                      <a:pt x="19" y="75"/>
                    </a:cubicBezTo>
                    <a:cubicBezTo>
                      <a:pt x="0" y="85"/>
                      <a:pt x="0" y="85"/>
                      <a:pt x="0" y="85"/>
                    </a:cubicBezTo>
                    <a:cubicBezTo>
                      <a:pt x="39" y="155"/>
                      <a:pt x="39" y="155"/>
                      <a:pt x="39" y="155"/>
                    </a:cubicBezTo>
                    <a:cubicBezTo>
                      <a:pt x="58" y="145"/>
                      <a:pt x="58" y="145"/>
                      <a:pt x="58" y="145"/>
                    </a:cubicBezTo>
                    <a:cubicBezTo>
                      <a:pt x="54" y="138"/>
                      <a:pt x="54" y="133"/>
                      <a:pt x="56" y="128"/>
                    </a:cubicBezTo>
                    <a:cubicBezTo>
                      <a:pt x="58" y="124"/>
                      <a:pt x="65" y="119"/>
                      <a:pt x="77" y="112"/>
                    </a:cubicBezTo>
                    <a:cubicBezTo>
                      <a:pt x="97" y="102"/>
                      <a:pt x="97" y="102"/>
                      <a:pt x="97" y="102"/>
                    </a:cubicBezTo>
                    <a:cubicBezTo>
                      <a:pt x="105" y="116"/>
                      <a:pt x="105" y="116"/>
                      <a:pt x="105" y="116"/>
                    </a:cubicBezTo>
                    <a:cubicBezTo>
                      <a:pt x="61" y="197"/>
                      <a:pt x="61" y="197"/>
                      <a:pt x="61" y="197"/>
                    </a:cubicBezTo>
                    <a:cubicBezTo>
                      <a:pt x="86" y="242"/>
                      <a:pt x="86" y="242"/>
                      <a:pt x="86" y="242"/>
                    </a:cubicBezTo>
                    <a:cubicBezTo>
                      <a:pt x="105" y="231"/>
                      <a:pt x="105" y="231"/>
                      <a:pt x="105" y="231"/>
                    </a:cubicBezTo>
                    <a:cubicBezTo>
                      <a:pt x="103" y="226"/>
                      <a:pt x="102" y="221"/>
                      <a:pt x="102" y="216"/>
                    </a:cubicBezTo>
                    <a:cubicBezTo>
                      <a:pt x="102" y="212"/>
                      <a:pt x="104" y="207"/>
                      <a:pt x="107" y="200"/>
                    </a:cubicBezTo>
                    <a:cubicBezTo>
                      <a:pt x="130" y="151"/>
                      <a:pt x="130" y="151"/>
                      <a:pt x="130" y="151"/>
                    </a:cubicBezTo>
                    <a:cubicBezTo>
                      <a:pt x="140" y="160"/>
                      <a:pt x="150" y="165"/>
                      <a:pt x="159" y="167"/>
                    </a:cubicBezTo>
                    <a:cubicBezTo>
                      <a:pt x="169" y="168"/>
                      <a:pt x="179" y="167"/>
                      <a:pt x="190" y="161"/>
                    </a:cubicBezTo>
                    <a:cubicBezTo>
                      <a:pt x="204" y="153"/>
                      <a:pt x="212" y="143"/>
                      <a:pt x="214" y="129"/>
                    </a:cubicBezTo>
                    <a:cubicBezTo>
                      <a:pt x="216" y="116"/>
                      <a:pt x="211" y="100"/>
                      <a:pt x="201" y="80"/>
                    </a:cubicBezTo>
                    <a:cubicBezTo>
                      <a:pt x="157" y="0"/>
                      <a:pt x="157" y="0"/>
                      <a:pt x="157" y="0"/>
                    </a:cubicBezTo>
                    <a:lnTo>
                      <a:pt x="137"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8" name="Freeform 18"/>
              <p:cNvSpPr>
                <a:spLocks/>
              </p:cNvSpPr>
              <p:nvPr/>
            </p:nvSpPr>
            <p:spPr bwMode="auto">
              <a:xfrm>
                <a:off x="3254797" y="1097591"/>
                <a:ext cx="58120" cy="51741"/>
              </a:xfrm>
              <a:custGeom>
                <a:avLst/>
                <a:gdLst>
                  <a:gd name="T0" fmla="*/ 145 w 193"/>
                  <a:gd name="T1" fmla="*/ 0 h 169"/>
                  <a:gd name="T2" fmla="*/ 193 w 193"/>
                  <a:gd name="T3" fmla="*/ 66 h 169"/>
                  <a:gd name="T4" fmla="*/ 175 w 193"/>
                  <a:gd name="T5" fmla="*/ 79 h 169"/>
                  <a:gd name="T6" fmla="*/ 161 w 193"/>
                  <a:gd name="T7" fmla="*/ 69 h 169"/>
                  <a:gd name="T8" fmla="*/ 137 w 193"/>
                  <a:gd name="T9" fmla="*/ 82 h 169"/>
                  <a:gd name="T10" fmla="*/ 81 w 193"/>
                  <a:gd name="T11" fmla="*/ 121 h 169"/>
                  <a:gd name="T12" fmla="*/ 62 w 193"/>
                  <a:gd name="T13" fmla="*/ 140 h 169"/>
                  <a:gd name="T14" fmla="*/ 66 w 193"/>
                  <a:gd name="T15" fmla="*/ 157 h 169"/>
                  <a:gd name="T16" fmla="*/ 48 w 193"/>
                  <a:gd name="T17" fmla="*/ 169 h 169"/>
                  <a:gd name="T18" fmla="*/ 0 w 193"/>
                  <a:gd name="T19" fmla="*/ 104 h 169"/>
                  <a:gd name="T20" fmla="*/ 18 w 193"/>
                  <a:gd name="T21" fmla="*/ 91 h 169"/>
                  <a:gd name="T22" fmla="*/ 33 w 193"/>
                  <a:gd name="T23" fmla="*/ 100 h 169"/>
                  <a:gd name="T24" fmla="*/ 57 w 193"/>
                  <a:gd name="T25" fmla="*/ 88 h 169"/>
                  <a:gd name="T26" fmla="*/ 112 w 193"/>
                  <a:gd name="T27" fmla="*/ 48 h 169"/>
                  <a:gd name="T28" fmla="*/ 132 w 193"/>
                  <a:gd name="T29" fmla="*/ 29 h 169"/>
                  <a:gd name="T30" fmla="*/ 127 w 193"/>
                  <a:gd name="T31" fmla="*/ 13 h 169"/>
                  <a:gd name="T32" fmla="*/ 145 w 193"/>
                  <a:gd name="T33"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3" h="169">
                    <a:moveTo>
                      <a:pt x="145" y="0"/>
                    </a:moveTo>
                    <a:cubicBezTo>
                      <a:pt x="193" y="66"/>
                      <a:pt x="193" y="66"/>
                      <a:pt x="193" y="66"/>
                    </a:cubicBezTo>
                    <a:cubicBezTo>
                      <a:pt x="175" y="79"/>
                      <a:pt x="175" y="79"/>
                      <a:pt x="175" y="79"/>
                    </a:cubicBezTo>
                    <a:cubicBezTo>
                      <a:pt x="170" y="72"/>
                      <a:pt x="166" y="69"/>
                      <a:pt x="161" y="69"/>
                    </a:cubicBezTo>
                    <a:cubicBezTo>
                      <a:pt x="156" y="69"/>
                      <a:pt x="148" y="74"/>
                      <a:pt x="137" y="82"/>
                    </a:cubicBezTo>
                    <a:cubicBezTo>
                      <a:pt x="81" y="121"/>
                      <a:pt x="81" y="121"/>
                      <a:pt x="81" y="121"/>
                    </a:cubicBezTo>
                    <a:cubicBezTo>
                      <a:pt x="70" y="130"/>
                      <a:pt x="63" y="136"/>
                      <a:pt x="62" y="140"/>
                    </a:cubicBezTo>
                    <a:cubicBezTo>
                      <a:pt x="60" y="145"/>
                      <a:pt x="62" y="150"/>
                      <a:pt x="66" y="157"/>
                    </a:cubicBezTo>
                    <a:cubicBezTo>
                      <a:pt x="48" y="169"/>
                      <a:pt x="48" y="169"/>
                      <a:pt x="48" y="169"/>
                    </a:cubicBezTo>
                    <a:cubicBezTo>
                      <a:pt x="0" y="104"/>
                      <a:pt x="0" y="104"/>
                      <a:pt x="0" y="104"/>
                    </a:cubicBezTo>
                    <a:cubicBezTo>
                      <a:pt x="18" y="91"/>
                      <a:pt x="18" y="91"/>
                      <a:pt x="18" y="91"/>
                    </a:cubicBezTo>
                    <a:cubicBezTo>
                      <a:pt x="23" y="97"/>
                      <a:pt x="28" y="100"/>
                      <a:pt x="33" y="100"/>
                    </a:cubicBezTo>
                    <a:cubicBezTo>
                      <a:pt x="37" y="100"/>
                      <a:pt x="45" y="96"/>
                      <a:pt x="57" y="88"/>
                    </a:cubicBezTo>
                    <a:cubicBezTo>
                      <a:pt x="112" y="48"/>
                      <a:pt x="112" y="48"/>
                      <a:pt x="112" y="48"/>
                    </a:cubicBezTo>
                    <a:cubicBezTo>
                      <a:pt x="124" y="40"/>
                      <a:pt x="130" y="34"/>
                      <a:pt x="132" y="29"/>
                    </a:cubicBezTo>
                    <a:cubicBezTo>
                      <a:pt x="133" y="25"/>
                      <a:pt x="132" y="20"/>
                      <a:pt x="127" y="13"/>
                    </a:cubicBezTo>
                    <a:lnTo>
                      <a:pt x="1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9" name="Freeform 19"/>
              <p:cNvSpPr>
                <a:spLocks noEditPoints="1"/>
              </p:cNvSpPr>
              <p:nvPr/>
            </p:nvSpPr>
            <p:spPr bwMode="auto">
              <a:xfrm>
                <a:off x="3273934" y="1120272"/>
                <a:ext cx="65916" cy="65208"/>
              </a:xfrm>
              <a:custGeom>
                <a:avLst/>
                <a:gdLst>
                  <a:gd name="T0" fmla="*/ 142 w 215"/>
                  <a:gd name="T1" fmla="*/ 74 h 213"/>
                  <a:gd name="T2" fmla="*/ 159 w 215"/>
                  <a:gd name="T3" fmla="*/ 65 h 213"/>
                  <a:gd name="T4" fmla="*/ 170 w 215"/>
                  <a:gd name="T5" fmla="*/ 74 h 213"/>
                  <a:gd name="T6" fmla="*/ 179 w 215"/>
                  <a:gd name="T7" fmla="*/ 113 h 213"/>
                  <a:gd name="T8" fmla="*/ 149 w 215"/>
                  <a:gd name="T9" fmla="*/ 154 h 213"/>
                  <a:gd name="T10" fmla="*/ 102 w 215"/>
                  <a:gd name="T11" fmla="*/ 174 h 213"/>
                  <a:gd name="T12" fmla="*/ 65 w 215"/>
                  <a:gd name="T13" fmla="*/ 157 h 213"/>
                  <a:gd name="T14" fmla="*/ 60 w 215"/>
                  <a:gd name="T15" fmla="*/ 144 h 213"/>
                  <a:gd name="T16" fmla="*/ 72 w 215"/>
                  <a:gd name="T17" fmla="*/ 130 h 213"/>
                  <a:gd name="T18" fmla="*/ 142 w 215"/>
                  <a:gd name="T19" fmla="*/ 74 h 213"/>
                  <a:gd name="T20" fmla="*/ 122 w 215"/>
                  <a:gd name="T21" fmla="*/ 14 h 213"/>
                  <a:gd name="T22" fmla="*/ 126 w 215"/>
                  <a:gd name="T23" fmla="*/ 28 h 213"/>
                  <a:gd name="T24" fmla="*/ 107 w 215"/>
                  <a:gd name="T25" fmla="*/ 48 h 213"/>
                  <a:gd name="T26" fmla="*/ 54 w 215"/>
                  <a:gd name="T27" fmla="*/ 91 h 213"/>
                  <a:gd name="T28" fmla="*/ 30 w 215"/>
                  <a:gd name="T29" fmla="*/ 105 h 213"/>
                  <a:gd name="T30" fmla="*/ 17 w 215"/>
                  <a:gd name="T31" fmla="*/ 97 h 213"/>
                  <a:gd name="T32" fmla="*/ 0 w 215"/>
                  <a:gd name="T33" fmla="*/ 111 h 213"/>
                  <a:gd name="T34" fmla="*/ 49 w 215"/>
                  <a:gd name="T35" fmla="*/ 172 h 213"/>
                  <a:gd name="T36" fmla="*/ 110 w 215"/>
                  <a:gd name="T37" fmla="*/ 211 h 213"/>
                  <a:gd name="T38" fmla="*/ 177 w 215"/>
                  <a:gd name="T39" fmla="*/ 188 h 213"/>
                  <a:gd name="T40" fmla="*/ 213 w 215"/>
                  <a:gd name="T41" fmla="*/ 128 h 213"/>
                  <a:gd name="T42" fmla="*/ 188 w 215"/>
                  <a:gd name="T43" fmla="*/ 61 h 213"/>
                  <a:gd name="T44" fmla="*/ 139 w 215"/>
                  <a:gd name="T45" fmla="*/ 0 h 213"/>
                  <a:gd name="T46" fmla="*/ 122 w 215"/>
                  <a:gd name="T47" fmla="*/ 1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5" h="213">
                    <a:moveTo>
                      <a:pt x="142" y="74"/>
                    </a:moveTo>
                    <a:cubicBezTo>
                      <a:pt x="150" y="68"/>
                      <a:pt x="155" y="65"/>
                      <a:pt x="159" y="65"/>
                    </a:cubicBezTo>
                    <a:cubicBezTo>
                      <a:pt x="162" y="66"/>
                      <a:pt x="166" y="68"/>
                      <a:pt x="170" y="74"/>
                    </a:cubicBezTo>
                    <a:cubicBezTo>
                      <a:pt x="180" y="86"/>
                      <a:pt x="183" y="99"/>
                      <a:pt x="179" y="113"/>
                    </a:cubicBezTo>
                    <a:cubicBezTo>
                      <a:pt x="176" y="127"/>
                      <a:pt x="166" y="141"/>
                      <a:pt x="149" y="154"/>
                    </a:cubicBezTo>
                    <a:cubicBezTo>
                      <a:pt x="133" y="167"/>
                      <a:pt x="117" y="174"/>
                      <a:pt x="102" y="174"/>
                    </a:cubicBezTo>
                    <a:cubicBezTo>
                      <a:pt x="87" y="175"/>
                      <a:pt x="75" y="169"/>
                      <a:pt x="65" y="157"/>
                    </a:cubicBezTo>
                    <a:cubicBezTo>
                      <a:pt x="61" y="152"/>
                      <a:pt x="59" y="148"/>
                      <a:pt x="60" y="144"/>
                    </a:cubicBezTo>
                    <a:cubicBezTo>
                      <a:pt x="60" y="141"/>
                      <a:pt x="64" y="136"/>
                      <a:pt x="72" y="130"/>
                    </a:cubicBezTo>
                    <a:lnTo>
                      <a:pt x="142" y="74"/>
                    </a:lnTo>
                    <a:close/>
                    <a:moveTo>
                      <a:pt x="122" y="14"/>
                    </a:moveTo>
                    <a:cubicBezTo>
                      <a:pt x="126" y="20"/>
                      <a:pt x="128" y="24"/>
                      <a:pt x="126" y="28"/>
                    </a:cubicBezTo>
                    <a:cubicBezTo>
                      <a:pt x="125" y="33"/>
                      <a:pt x="119" y="39"/>
                      <a:pt x="107" y="48"/>
                    </a:cubicBezTo>
                    <a:cubicBezTo>
                      <a:pt x="54" y="91"/>
                      <a:pt x="54" y="91"/>
                      <a:pt x="54" y="91"/>
                    </a:cubicBezTo>
                    <a:cubicBezTo>
                      <a:pt x="43" y="100"/>
                      <a:pt x="35" y="105"/>
                      <a:pt x="30" y="105"/>
                    </a:cubicBezTo>
                    <a:cubicBezTo>
                      <a:pt x="26" y="106"/>
                      <a:pt x="21" y="103"/>
                      <a:pt x="17" y="97"/>
                    </a:cubicBezTo>
                    <a:cubicBezTo>
                      <a:pt x="0" y="111"/>
                      <a:pt x="0" y="111"/>
                      <a:pt x="0" y="111"/>
                    </a:cubicBezTo>
                    <a:cubicBezTo>
                      <a:pt x="49" y="172"/>
                      <a:pt x="49" y="172"/>
                      <a:pt x="49" y="172"/>
                    </a:cubicBezTo>
                    <a:cubicBezTo>
                      <a:pt x="68" y="195"/>
                      <a:pt x="88" y="208"/>
                      <a:pt x="110" y="211"/>
                    </a:cubicBezTo>
                    <a:cubicBezTo>
                      <a:pt x="132" y="213"/>
                      <a:pt x="154" y="206"/>
                      <a:pt x="177" y="188"/>
                    </a:cubicBezTo>
                    <a:cubicBezTo>
                      <a:pt x="199" y="170"/>
                      <a:pt x="211" y="150"/>
                      <a:pt x="213" y="128"/>
                    </a:cubicBezTo>
                    <a:cubicBezTo>
                      <a:pt x="215" y="107"/>
                      <a:pt x="207" y="84"/>
                      <a:pt x="188" y="61"/>
                    </a:cubicBezTo>
                    <a:cubicBezTo>
                      <a:pt x="139" y="0"/>
                      <a:pt x="139" y="0"/>
                      <a:pt x="139" y="0"/>
                    </a:cubicBezTo>
                    <a:lnTo>
                      <a:pt x="12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0" name="Freeform 20"/>
              <p:cNvSpPr>
                <a:spLocks/>
              </p:cNvSpPr>
              <p:nvPr/>
            </p:nvSpPr>
            <p:spPr bwMode="auto">
              <a:xfrm>
                <a:off x="3340559" y="1179809"/>
                <a:ext cx="57411" cy="56702"/>
              </a:xfrm>
              <a:custGeom>
                <a:avLst/>
                <a:gdLst>
                  <a:gd name="T0" fmla="*/ 170 w 189"/>
                  <a:gd name="T1" fmla="*/ 52 h 186"/>
                  <a:gd name="T2" fmla="*/ 179 w 189"/>
                  <a:gd name="T3" fmla="*/ 45 h 186"/>
                  <a:gd name="T4" fmla="*/ 189 w 189"/>
                  <a:gd name="T5" fmla="*/ 53 h 186"/>
                  <a:gd name="T6" fmla="*/ 166 w 189"/>
                  <a:gd name="T7" fmla="*/ 117 h 186"/>
                  <a:gd name="T8" fmla="*/ 149 w 189"/>
                  <a:gd name="T9" fmla="*/ 112 h 186"/>
                  <a:gd name="T10" fmla="*/ 152 w 189"/>
                  <a:gd name="T11" fmla="*/ 70 h 186"/>
                  <a:gd name="T12" fmla="*/ 136 w 189"/>
                  <a:gd name="T13" fmla="*/ 42 h 186"/>
                  <a:gd name="T14" fmla="*/ 100 w 189"/>
                  <a:gd name="T15" fmla="*/ 37 h 186"/>
                  <a:gd name="T16" fmla="*/ 60 w 189"/>
                  <a:gd name="T17" fmla="*/ 70 h 186"/>
                  <a:gd name="T18" fmla="*/ 39 w 189"/>
                  <a:gd name="T19" fmla="*/ 117 h 186"/>
                  <a:gd name="T20" fmla="*/ 55 w 189"/>
                  <a:gd name="T21" fmla="*/ 152 h 186"/>
                  <a:gd name="T22" fmla="*/ 86 w 189"/>
                  <a:gd name="T23" fmla="*/ 161 h 186"/>
                  <a:gd name="T24" fmla="*/ 122 w 189"/>
                  <a:gd name="T25" fmla="*/ 153 h 186"/>
                  <a:gd name="T26" fmla="*/ 132 w 189"/>
                  <a:gd name="T27" fmla="*/ 172 h 186"/>
                  <a:gd name="T28" fmla="*/ 81 w 189"/>
                  <a:gd name="T29" fmla="*/ 186 h 186"/>
                  <a:gd name="T30" fmla="*/ 35 w 189"/>
                  <a:gd name="T31" fmla="*/ 168 h 186"/>
                  <a:gd name="T32" fmla="*/ 2 w 189"/>
                  <a:gd name="T33" fmla="*/ 111 h 186"/>
                  <a:gd name="T34" fmla="*/ 24 w 189"/>
                  <a:gd name="T35" fmla="*/ 43 h 186"/>
                  <a:gd name="T36" fmla="*/ 83 w 189"/>
                  <a:gd name="T37" fmla="*/ 5 h 186"/>
                  <a:gd name="T38" fmla="*/ 147 w 189"/>
                  <a:gd name="T39" fmla="*/ 20 h 186"/>
                  <a:gd name="T40" fmla="*/ 160 w 189"/>
                  <a:gd name="T41" fmla="*/ 34 h 186"/>
                  <a:gd name="T42" fmla="*/ 170 w 189"/>
                  <a:gd name="T43" fmla="*/ 5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9" h="186">
                    <a:moveTo>
                      <a:pt x="170" y="52"/>
                    </a:moveTo>
                    <a:cubicBezTo>
                      <a:pt x="179" y="45"/>
                      <a:pt x="179" y="45"/>
                      <a:pt x="179" y="45"/>
                    </a:cubicBezTo>
                    <a:cubicBezTo>
                      <a:pt x="189" y="53"/>
                      <a:pt x="189" y="53"/>
                      <a:pt x="189" y="53"/>
                    </a:cubicBezTo>
                    <a:cubicBezTo>
                      <a:pt x="166" y="117"/>
                      <a:pt x="166" y="117"/>
                      <a:pt x="166" y="117"/>
                    </a:cubicBezTo>
                    <a:cubicBezTo>
                      <a:pt x="149" y="112"/>
                      <a:pt x="149" y="112"/>
                      <a:pt x="149" y="112"/>
                    </a:cubicBezTo>
                    <a:cubicBezTo>
                      <a:pt x="154" y="96"/>
                      <a:pt x="154" y="82"/>
                      <a:pt x="152" y="70"/>
                    </a:cubicBezTo>
                    <a:cubicBezTo>
                      <a:pt x="150" y="57"/>
                      <a:pt x="145" y="48"/>
                      <a:pt x="136" y="42"/>
                    </a:cubicBezTo>
                    <a:cubicBezTo>
                      <a:pt x="126" y="34"/>
                      <a:pt x="113" y="32"/>
                      <a:pt x="100" y="37"/>
                    </a:cubicBezTo>
                    <a:cubicBezTo>
                      <a:pt x="86" y="42"/>
                      <a:pt x="72" y="53"/>
                      <a:pt x="60" y="70"/>
                    </a:cubicBezTo>
                    <a:cubicBezTo>
                      <a:pt x="47" y="87"/>
                      <a:pt x="40" y="102"/>
                      <a:pt x="39" y="117"/>
                    </a:cubicBezTo>
                    <a:cubicBezTo>
                      <a:pt x="39" y="131"/>
                      <a:pt x="44" y="143"/>
                      <a:pt x="55" y="152"/>
                    </a:cubicBezTo>
                    <a:cubicBezTo>
                      <a:pt x="63" y="158"/>
                      <a:pt x="73" y="161"/>
                      <a:pt x="86" y="161"/>
                    </a:cubicBezTo>
                    <a:cubicBezTo>
                      <a:pt x="98" y="161"/>
                      <a:pt x="110" y="158"/>
                      <a:pt x="122" y="153"/>
                    </a:cubicBezTo>
                    <a:cubicBezTo>
                      <a:pt x="132" y="172"/>
                      <a:pt x="132" y="172"/>
                      <a:pt x="132" y="172"/>
                    </a:cubicBezTo>
                    <a:cubicBezTo>
                      <a:pt x="114" y="181"/>
                      <a:pt x="97" y="186"/>
                      <a:pt x="81" y="186"/>
                    </a:cubicBezTo>
                    <a:cubicBezTo>
                      <a:pt x="65" y="185"/>
                      <a:pt x="49" y="179"/>
                      <a:pt x="35" y="168"/>
                    </a:cubicBezTo>
                    <a:cubicBezTo>
                      <a:pt x="15" y="153"/>
                      <a:pt x="3" y="134"/>
                      <a:pt x="2" y="111"/>
                    </a:cubicBezTo>
                    <a:cubicBezTo>
                      <a:pt x="0" y="88"/>
                      <a:pt x="7" y="65"/>
                      <a:pt x="24" y="43"/>
                    </a:cubicBezTo>
                    <a:cubicBezTo>
                      <a:pt x="41" y="22"/>
                      <a:pt x="60" y="9"/>
                      <a:pt x="83" y="5"/>
                    </a:cubicBezTo>
                    <a:cubicBezTo>
                      <a:pt x="107" y="0"/>
                      <a:pt x="127" y="6"/>
                      <a:pt x="147" y="20"/>
                    </a:cubicBezTo>
                    <a:cubicBezTo>
                      <a:pt x="152" y="24"/>
                      <a:pt x="156" y="28"/>
                      <a:pt x="160" y="34"/>
                    </a:cubicBezTo>
                    <a:cubicBezTo>
                      <a:pt x="164" y="39"/>
                      <a:pt x="167" y="45"/>
                      <a:pt x="170"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1" name="Freeform 21"/>
              <p:cNvSpPr>
                <a:spLocks noEditPoints="1"/>
              </p:cNvSpPr>
              <p:nvPr/>
            </p:nvSpPr>
            <p:spPr bwMode="auto">
              <a:xfrm>
                <a:off x="3387338" y="1206743"/>
                <a:ext cx="55993" cy="57411"/>
              </a:xfrm>
              <a:custGeom>
                <a:avLst/>
                <a:gdLst>
                  <a:gd name="T0" fmla="*/ 143 w 185"/>
                  <a:gd name="T1" fmla="*/ 62 h 191"/>
                  <a:gd name="T2" fmla="*/ 131 w 185"/>
                  <a:gd name="T3" fmla="*/ 113 h 191"/>
                  <a:gd name="T4" fmla="*/ 98 w 185"/>
                  <a:gd name="T5" fmla="*/ 155 h 191"/>
                  <a:gd name="T6" fmla="*/ 62 w 185"/>
                  <a:gd name="T7" fmla="*/ 159 h 191"/>
                  <a:gd name="T8" fmla="*/ 42 w 185"/>
                  <a:gd name="T9" fmla="*/ 129 h 191"/>
                  <a:gd name="T10" fmla="*/ 54 w 185"/>
                  <a:gd name="T11" fmla="*/ 78 h 191"/>
                  <a:gd name="T12" fmla="*/ 87 w 185"/>
                  <a:gd name="T13" fmla="*/ 36 h 191"/>
                  <a:gd name="T14" fmla="*/ 123 w 185"/>
                  <a:gd name="T15" fmla="*/ 32 h 191"/>
                  <a:gd name="T16" fmla="*/ 143 w 185"/>
                  <a:gd name="T17" fmla="*/ 62 h 191"/>
                  <a:gd name="T18" fmla="*/ 64 w 185"/>
                  <a:gd name="T19" fmla="*/ 8 h 191"/>
                  <a:gd name="T20" fmla="*/ 14 w 185"/>
                  <a:gd name="T21" fmla="*/ 59 h 191"/>
                  <a:gd name="T22" fmla="*/ 7 w 185"/>
                  <a:gd name="T23" fmla="*/ 129 h 191"/>
                  <a:gd name="T24" fmla="*/ 52 w 185"/>
                  <a:gd name="T25" fmla="*/ 179 h 191"/>
                  <a:gd name="T26" fmla="*/ 120 w 185"/>
                  <a:gd name="T27" fmla="*/ 183 h 191"/>
                  <a:gd name="T28" fmla="*/ 171 w 185"/>
                  <a:gd name="T29" fmla="*/ 132 h 191"/>
                  <a:gd name="T30" fmla="*/ 178 w 185"/>
                  <a:gd name="T31" fmla="*/ 62 h 191"/>
                  <a:gd name="T32" fmla="*/ 132 w 185"/>
                  <a:gd name="T33" fmla="*/ 12 h 191"/>
                  <a:gd name="T34" fmla="*/ 64 w 185"/>
                  <a:gd name="T35" fmla="*/ 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5" h="191">
                    <a:moveTo>
                      <a:pt x="143" y="62"/>
                    </a:moveTo>
                    <a:cubicBezTo>
                      <a:pt x="144" y="76"/>
                      <a:pt x="140" y="93"/>
                      <a:pt x="131" y="113"/>
                    </a:cubicBezTo>
                    <a:cubicBezTo>
                      <a:pt x="121" y="133"/>
                      <a:pt x="110" y="147"/>
                      <a:pt x="98" y="155"/>
                    </a:cubicBezTo>
                    <a:cubicBezTo>
                      <a:pt x="86" y="163"/>
                      <a:pt x="74" y="164"/>
                      <a:pt x="62" y="159"/>
                    </a:cubicBezTo>
                    <a:cubicBezTo>
                      <a:pt x="50" y="153"/>
                      <a:pt x="43" y="143"/>
                      <a:pt x="42" y="129"/>
                    </a:cubicBezTo>
                    <a:cubicBezTo>
                      <a:pt x="41" y="115"/>
                      <a:pt x="45" y="98"/>
                      <a:pt x="54" y="78"/>
                    </a:cubicBezTo>
                    <a:cubicBezTo>
                      <a:pt x="64" y="58"/>
                      <a:pt x="75" y="44"/>
                      <a:pt x="87" y="36"/>
                    </a:cubicBezTo>
                    <a:cubicBezTo>
                      <a:pt x="99" y="28"/>
                      <a:pt x="111" y="27"/>
                      <a:pt x="123" y="32"/>
                    </a:cubicBezTo>
                    <a:cubicBezTo>
                      <a:pt x="135" y="38"/>
                      <a:pt x="141" y="48"/>
                      <a:pt x="143" y="62"/>
                    </a:cubicBezTo>
                    <a:close/>
                    <a:moveTo>
                      <a:pt x="64" y="8"/>
                    </a:moveTo>
                    <a:cubicBezTo>
                      <a:pt x="43" y="17"/>
                      <a:pt x="26" y="34"/>
                      <a:pt x="14" y="59"/>
                    </a:cubicBezTo>
                    <a:cubicBezTo>
                      <a:pt x="2" y="84"/>
                      <a:pt x="0" y="107"/>
                      <a:pt x="7" y="129"/>
                    </a:cubicBezTo>
                    <a:cubicBezTo>
                      <a:pt x="14" y="151"/>
                      <a:pt x="29" y="168"/>
                      <a:pt x="52" y="179"/>
                    </a:cubicBezTo>
                    <a:cubicBezTo>
                      <a:pt x="76" y="190"/>
                      <a:pt x="98" y="191"/>
                      <a:pt x="120" y="183"/>
                    </a:cubicBezTo>
                    <a:cubicBezTo>
                      <a:pt x="142" y="174"/>
                      <a:pt x="159" y="157"/>
                      <a:pt x="171" y="132"/>
                    </a:cubicBezTo>
                    <a:cubicBezTo>
                      <a:pt x="183" y="108"/>
                      <a:pt x="185" y="84"/>
                      <a:pt x="178" y="62"/>
                    </a:cubicBezTo>
                    <a:cubicBezTo>
                      <a:pt x="171" y="40"/>
                      <a:pt x="156" y="23"/>
                      <a:pt x="132" y="12"/>
                    </a:cubicBezTo>
                    <a:cubicBezTo>
                      <a:pt x="109" y="1"/>
                      <a:pt x="86" y="0"/>
                      <a:pt x="6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2" name="Freeform 22"/>
              <p:cNvSpPr>
                <a:spLocks noEditPoints="1"/>
              </p:cNvSpPr>
              <p:nvPr/>
            </p:nvSpPr>
            <p:spPr bwMode="auto">
              <a:xfrm>
                <a:off x="3436244" y="1222336"/>
                <a:ext cx="58829" cy="67334"/>
              </a:xfrm>
              <a:custGeom>
                <a:avLst/>
                <a:gdLst>
                  <a:gd name="T0" fmla="*/ 97 w 193"/>
                  <a:gd name="T1" fmla="*/ 60 h 220"/>
                  <a:gd name="T2" fmla="*/ 106 w 193"/>
                  <a:gd name="T3" fmla="*/ 43 h 220"/>
                  <a:gd name="T4" fmla="*/ 122 w 193"/>
                  <a:gd name="T5" fmla="*/ 44 h 220"/>
                  <a:gd name="T6" fmla="*/ 144 w 193"/>
                  <a:gd name="T7" fmla="*/ 58 h 220"/>
                  <a:gd name="T8" fmla="*/ 147 w 193"/>
                  <a:gd name="T9" fmla="*/ 80 h 220"/>
                  <a:gd name="T10" fmla="*/ 131 w 193"/>
                  <a:gd name="T11" fmla="*/ 97 h 220"/>
                  <a:gd name="T12" fmla="*/ 96 w 193"/>
                  <a:gd name="T13" fmla="*/ 93 h 220"/>
                  <a:gd name="T14" fmla="*/ 91 w 193"/>
                  <a:gd name="T15" fmla="*/ 92 h 220"/>
                  <a:gd name="T16" fmla="*/ 88 w 193"/>
                  <a:gd name="T17" fmla="*/ 91 h 220"/>
                  <a:gd name="T18" fmla="*/ 97 w 193"/>
                  <a:gd name="T19" fmla="*/ 60 h 220"/>
                  <a:gd name="T20" fmla="*/ 45 w 193"/>
                  <a:gd name="T21" fmla="*/ 21 h 220"/>
                  <a:gd name="T22" fmla="*/ 58 w 193"/>
                  <a:gd name="T23" fmla="*/ 31 h 220"/>
                  <a:gd name="T24" fmla="*/ 54 w 193"/>
                  <a:gd name="T25" fmla="*/ 58 h 220"/>
                  <a:gd name="T26" fmla="*/ 34 w 193"/>
                  <a:gd name="T27" fmla="*/ 123 h 220"/>
                  <a:gd name="T28" fmla="*/ 23 w 193"/>
                  <a:gd name="T29" fmla="*/ 147 h 220"/>
                  <a:gd name="T30" fmla="*/ 6 w 193"/>
                  <a:gd name="T31" fmla="*/ 148 h 220"/>
                  <a:gd name="T32" fmla="*/ 0 w 193"/>
                  <a:gd name="T33" fmla="*/ 169 h 220"/>
                  <a:gd name="T34" fmla="*/ 77 w 193"/>
                  <a:gd name="T35" fmla="*/ 192 h 220"/>
                  <a:gd name="T36" fmla="*/ 83 w 193"/>
                  <a:gd name="T37" fmla="*/ 171 h 220"/>
                  <a:gd name="T38" fmla="*/ 70 w 193"/>
                  <a:gd name="T39" fmla="*/ 161 h 220"/>
                  <a:gd name="T40" fmla="*/ 74 w 193"/>
                  <a:gd name="T41" fmla="*/ 135 h 220"/>
                  <a:gd name="T42" fmla="*/ 81 w 193"/>
                  <a:gd name="T43" fmla="*/ 114 h 220"/>
                  <a:gd name="T44" fmla="*/ 96 w 193"/>
                  <a:gd name="T45" fmla="*/ 118 h 220"/>
                  <a:gd name="T46" fmla="*/ 123 w 193"/>
                  <a:gd name="T47" fmla="*/ 206 h 220"/>
                  <a:gd name="T48" fmla="*/ 172 w 193"/>
                  <a:gd name="T49" fmla="*/ 220 h 220"/>
                  <a:gd name="T50" fmla="*/ 179 w 193"/>
                  <a:gd name="T51" fmla="*/ 200 h 220"/>
                  <a:gd name="T52" fmla="*/ 166 w 193"/>
                  <a:gd name="T53" fmla="*/ 192 h 220"/>
                  <a:gd name="T54" fmla="*/ 158 w 193"/>
                  <a:gd name="T55" fmla="*/ 177 h 220"/>
                  <a:gd name="T56" fmla="*/ 139 w 193"/>
                  <a:gd name="T57" fmla="*/ 125 h 220"/>
                  <a:gd name="T58" fmla="*/ 172 w 193"/>
                  <a:gd name="T59" fmla="*/ 117 h 220"/>
                  <a:gd name="T60" fmla="*/ 189 w 193"/>
                  <a:gd name="T61" fmla="*/ 91 h 220"/>
                  <a:gd name="T62" fmla="*/ 183 w 193"/>
                  <a:gd name="T63" fmla="*/ 52 h 220"/>
                  <a:gd name="T64" fmla="*/ 139 w 193"/>
                  <a:gd name="T65" fmla="*/ 26 h 220"/>
                  <a:gd name="T66" fmla="*/ 51 w 193"/>
                  <a:gd name="T67" fmla="*/ 0 h 220"/>
                  <a:gd name="T68" fmla="*/ 45 w 193"/>
                  <a:gd name="T69" fmla="*/ 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220">
                    <a:moveTo>
                      <a:pt x="97" y="60"/>
                    </a:moveTo>
                    <a:cubicBezTo>
                      <a:pt x="100" y="51"/>
                      <a:pt x="103" y="45"/>
                      <a:pt x="106" y="43"/>
                    </a:cubicBezTo>
                    <a:cubicBezTo>
                      <a:pt x="109" y="42"/>
                      <a:pt x="114" y="42"/>
                      <a:pt x="122" y="44"/>
                    </a:cubicBezTo>
                    <a:cubicBezTo>
                      <a:pt x="132" y="47"/>
                      <a:pt x="140" y="52"/>
                      <a:pt x="144" y="58"/>
                    </a:cubicBezTo>
                    <a:cubicBezTo>
                      <a:pt x="149" y="64"/>
                      <a:pt x="150" y="72"/>
                      <a:pt x="147" y="80"/>
                    </a:cubicBezTo>
                    <a:cubicBezTo>
                      <a:pt x="145" y="89"/>
                      <a:pt x="139" y="94"/>
                      <a:pt x="131" y="97"/>
                    </a:cubicBezTo>
                    <a:cubicBezTo>
                      <a:pt x="122" y="99"/>
                      <a:pt x="111" y="98"/>
                      <a:pt x="96" y="93"/>
                    </a:cubicBezTo>
                    <a:cubicBezTo>
                      <a:pt x="94" y="93"/>
                      <a:pt x="92" y="92"/>
                      <a:pt x="91" y="92"/>
                    </a:cubicBezTo>
                    <a:cubicBezTo>
                      <a:pt x="90" y="91"/>
                      <a:pt x="89" y="91"/>
                      <a:pt x="88" y="91"/>
                    </a:cubicBezTo>
                    <a:lnTo>
                      <a:pt x="97" y="60"/>
                    </a:lnTo>
                    <a:close/>
                    <a:moveTo>
                      <a:pt x="45" y="21"/>
                    </a:moveTo>
                    <a:cubicBezTo>
                      <a:pt x="52" y="23"/>
                      <a:pt x="57" y="27"/>
                      <a:pt x="58" y="31"/>
                    </a:cubicBezTo>
                    <a:cubicBezTo>
                      <a:pt x="59" y="35"/>
                      <a:pt x="58" y="44"/>
                      <a:pt x="54" y="58"/>
                    </a:cubicBezTo>
                    <a:cubicBezTo>
                      <a:pt x="34" y="123"/>
                      <a:pt x="34" y="123"/>
                      <a:pt x="34" y="123"/>
                    </a:cubicBezTo>
                    <a:cubicBezTo>
                      <a:pt x="30" y="136"/>
                      <a:pt x="26" y="144"/>
                      <a:pt x="23" y="147"/>
                    </a:cubicBezTo>
                    <a:cubicBezTo>
                      <a:pt x="19" y="150"/>
                      <a:pt x="14" y="150"/>
                      <a:pt x="6" y="148"/>
                    </a:cubicBezTo>
                    <a:cubicBezTo>
                      <a:pt x="0" y="169"/>
                      <a:pt x="0" y="169"/>
                      <a:pt x="0" y="169"/>
                    </a:cubicBezTo>
                    <a:cubicBezTo>
                      <a:pt x="77" y="192"/>
                      <a:pt x="77" y="192"/>
                      <a:pt x="77" y="192"/>
                    </a:cubicBezTo>
                    <a:cubicBezTo>
                      <a:pt x="83" y="171"/>
                      <a:pt x="83" y="171"/>
                      <a:pt x="83" y="171"/>
                    </a:cubicBezTo>
                    <a:cubicBezTo>
                      <a:pt x="76" y="169"/>
                      <a:pt x="72" y="166"/>
                      <a:pt x="70" y="161"/>
                    </a:cubicBezTo>
                    <a:cubicBezTo>
                      <a:pt x="69" y="157"/>
                      <a:pt x="70" y="148"/>
                      <a:pt x="74" y="135"/>
                    </a:cubicBezTo>
                    <a:cubicBezTo>
                      <a:pt x="81" y="114"/>
                      <a:pt x="81" y="114"/>
                      <a:pt x="81" y="114"/>
                    </a:cubicBezTo>
                    <a:cubicBezTo>
                      <a:pt x="96" y="118"/>
                      <a:pt x="96" y="118"/>
                      <a:pt x="96" y="118"/>
                    </a:cubicBezTo>
                    <a:cubicBezTo>
                      <a:pt x="123" y="206"/>
                      <a:pt x="123" y="206"/>
                      <a:pt x="123" y="206"/>
                    </a:cubicBezTo>
                    <a:cubicBezTo>
                      <a:pt x="172" y="220"/>
                      <a:pt x="172" y="220"/>
                      <a:pt x="172" y="220"/>
                    </a:cubicBezTo>
                    <a:cubicBezTo>
                      <a:pt x="179" y="200"/>
                      <a:pt x="179" y="200"/>
                      <a:pt x="179" y="200"/>
                    </a:cubicBezTo>
                    <a:cubicBezTo>
                      <a:pt x="173" y="198"/>
                      <a:pt x="169" y="195"/>
                      <a:pt x="166" y="192"/>
                    </a:cubicBezTo>
                    <a:cubicBezTo>
                      <a:pt x="163" y="188"/>
                      <a:pt x="160" y="184"/>
                      <a:pt x="158" y="177"/>
                    </a:cubicBezTo>
                    <a:cubicBezTo>
                      <a:pt x="139" y="125"/>
                      <a:pt x="139" y="125"/>
                      <a:pt x="139" y="125"/>
                    </a:cubicBezTo>
                    <a:cubicBezTo>
                      <a:pt x="153" y="125"/>
                      <a:pt x="163" y="122"/>
                      <a:pt x="172" y="117"/>
                    </a:cubicBezTo>
                    <a:cubicBezTo>
                      <a:pt x="179" y="111"/>
                      <a:pt x="185" y="103"/>
                      <a:pt x="189" y="91"/>
                    </a:cubicBezTo>
                    <a:cubicBezTo>
                      <a:pt x="193" y="76"/>
                      <a:pt x="191" y="62"/>
                      <a:pt x="183" y="52"/>
                    </a:cubicBezTo>
                    <a:cubicBezTo>
                      <a:pt x="175" y="41"/>
                      <a:pt x="160" y="33"/>
                      <a:pt x="139" y="26"/>
                    </a:cubicBezTo>
                    <a:cubicBezTo>
                      <a:pt x="51" y="0"/>
                      <a:pt x="51" y="0"/>
                      <a:pt x="51" y="0"/>
                    </a:cubicBezTo>
                    <a:lnTo>
                      <a:pt x="4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3" name="Freeform 23"/>
              <p:cNvSpPr>
                <a:spLocks noEditPoints="1"/>
              </p:cNvSpPr>
              <p:nvPr/>
            </p:nvSpPr>
            <p:spPr bwMode="auto">
              <a:xfrm>
                <a:off x="3497199" y="1237220"/>
                <a:ext cx="50323" cy="56702"/>
              </a:xfrm>
              <a:custGeom>
                <a:avLst/>
                <a:gdLst>
                  <a:gd name="T0" fmla="*/ 76 w 164"/>
                  <a:gd name="T1" fmla="*/ 51 h 185"/>
                  <a:gd name="T2" fmla="*/ 82 w 164"/>
                  <a:gd name="T3" fmla="*/ 34 h 185"/>
                  <a:gd name="T4" fmla="*/ 94 w 164"/>
                  <a:gd name="T5" fmla="*/ 31 h 185"/>
                  <a:gd name="T6" fmla="*/ 115 w 164"/>
                  <a:gd name="T7" fmla="*/ 42 h 185"/>
                  <a:gd name="T8" fmla="*/ 120 w 164"/>
                  <a:gd name="T9" fmla="*/ 64 h 185"/>
                  <a:gd name="T10" fmla="*/ 108 w 164"/>
                  <a:gd name="T11" fmla="*/ 86 h 185"/>
                  <a:gd name="T12" fmla="*/ 79 w 164"/>
                  <a:gd name="T13" fmla="*/ 90 h 185"/>
                  <a:gd name="T14" fmla="*/ 75 w 164"/>
                  <a:gd name="T15" fmla="*/ 90 h 185"/>
                  <a:gd name="T16" fmla="*/ 71 w 164"/>
                  <a:gd name="T17" fmla="*/ 89 h 185"/>
                  <a:gd name="T18" fmla="*/ 76 w 164"/>
                  <a:gd name="T19" fmla="*/ 51 h 185"/>
                  <a:gd name="T20" fmla="*/ 20 w 164"/>
                  <a:gd name="T21" fmla="*/ 22 h 185"/>
                  <a:gd name="T22" fmla="*/ 33 w 164"/>
                  <a:gd name="T23" fmla="*/ 29 h 185"/>
                  <a:gd name="T24" fmla="*/ 33 w 164"/>
                  <a:gd name="T25" fmla="*/ 57 h 185"/>
                  <a:gd name="T26" fmla="*/ 25 w 164"/>
                  <a:gd name="T27" fmla="*/ 124 h 185"/>
                  <a:gd name="T28" fmla="*/ 18 w 164"/>
                  <a:gd name="T29" fmla="*/ 150 h 185"/>
                  <a:gd name="T30" fmla="*/ 3 w 164"/>
                  <a:gd name="T31" fmla="*/ 154 h 185"/>
                  <a:gd name="T32" fmla="*/ 0 w 164"/>
                  <a:gd name="T33" fmla="*/ 175 h 185"/>
                  <a:gd name="T34" fmla="*/ 78 w 164"/>
                  <a:gd name="T35" fmla="*/ 185 h 185"/>
                  <a:gd name="T36" fmla="*/ 80 w 164"/>
                  <a:gd name="T37" fmla="*/ 164 h 185"/>
                  <a:gd name="T38" fmla="*/ 67 w 164"/>
                  <a:gd name="T39" fmla="*/ 156 h 185"/>
                  <a:gd name="T40" fmla="*/ 66 w 164"/>
                  <a:gd name="T41" fmla="*/ 129 h 185"/>
                  <a:gd name="T42" fmla="*/ 69 w 164"/>
                  <a:gd name="T43" fmla="*/ 111 h 185"/>
                  <a:gd name="T44" fmla="*/ 96 w 164"/>
                  <a:gd name="T45" fmla="*/ 114 h 185"/>
                  <a:gd name="T46" fmla="*/ 142 w 164"/>
                  <a:gd name="T47" fmla="*/ 107 h 185"/>
                  <a:gd name="T48" fmla="*/ 162 w 164"/>
                  <a:gd name="T49" fmla="*/ 71 h 185"/>
                  <a:gd name="T50" fmla="*/ 151 w 164"/>
                  <a:gd name="T51" fmla="*/ 30 h 185"/>
                  <a:gd name="T52" fmla="*/ 107 w 164"/>
                  <a:gd name="T53" fmla="*/ 11 h 185"/>
                  <a:gd name="T54" fmla="*/ 22 w 164"/>
                  <a:gd name="T55" fmla="*/ 0 h 185"/>
                  <a:gd name="T56" fmla="*/ 20 w 164"/>
                  <a:gd name="T57" fmla="*/ 2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4" h="185">
                    <a:moveTo>
                      <a:pt x="76" y="51"/>
                    </a:moveTo>
                    <a:cubicBezTo>
                      <a:pt x="77" y="42"/>
                      <a:pt x="79" y="36"/>
                      <a:pt x="82" y="34"/>
                    </a:cubicBezTo>
                    <a:cubicBezTo>
                      <a:pt x="84" y="31"/>
                      <a:pt x="88" y="30"/>
                      <a:pt x="94" y="31"/>
                    </a:cubicBezTo>
                    <a:cubicBezTo>
                      <a:pt x="103" y="32"/>
                      <a:pt x="110" y="36"/>
                      <a:pt x="115" y="42"/>
                    </a:cubicBezTo>
                    <a:cubicBezTo>
                      <a:pt x="119" y="47"/>
                      <a:pt x="121" y="55"/>
                      <a:pt x="120" y="64"/>
                    </a:cubicBezTo>
                    <a:cubicBezTo>
                      <a:pt x="119" y="74"/>
                      <a:pt x="114" y="82"/>
                      <a:pt x="108" y="86"/>
                    </a:cubicBezTo>
                    <a:cubicBezTo>
                      <a:pt x="101" y="91"/>
                      <a:pt x="91" y="92"/>
                      <a:pt x="79" y="90"/>
                    </a:cubicBezTo>
                    <a:cubicBezTo>
                      <a:pt x="77" y="90"/>
                      <a:pt x="76" y="90"/>
                      <a:pt x="75" y="90"/>
                    </a:cubicBezTo>
                    <a:cubicBezTo>
                      <a:pt x="73" y="90"/>
                      <a:pt x="72" y="89"/>
                      <a:pt x="71" y="89"/>
                    </a:cubicBezTo>
                    <a:lnTo>
                      <a:pt x="76" y="51"/>
                    </a:lnTo>
                    <a:close/>
                    <a:moveTo>
                      <a:pt x="20" y="22"/>
                    </a:moveTo>
                    <a:cubicBezTo>
                      <a:pt x="26" y="23"/>
                      <a:pt x="31" y="25"/>
                      <a:pt x="33" y="29"/>
                    </a:cubicBezTo>
                    <a:cubicBezTo>
                      <a:pt x="35" y="33"/>
                      <a:pt x="35" y="42"/>
                      <a:pt x="33" y="57"/>
                    </a:cubicBezTo>
                    <a:cubicBezTo>
                      <a:pt x="25" y="124"/>
                      <a:pt x="25" y="124"/>
                      <a:pt x="25" y="124"/>
                    </a:cubicBezTo>
                    <a:cubicBezTo>
                      <a:pt x="23" y="138"/>
                      <a:pt x="21" y="147"/>
                      <a:pt x="18" y="150"/>
                    </a:cubicBezTo>
                    <a:cubicBezTo>
                      <a:pt x="15" y="153"/>
                      <a:pt x="10" y="155"/>
                      <a:pt x="3" y="154"/>
                    </a:cubicBezTo>
                    <a:cubicBezTo>
                      <a:pt x="0" y="175"/>
                      <a:pt x="0" y="175"/>
                      <a:pt x="0" y="175"/>
                    </a:cubicBezTo>
                    <a:cubicBezTo>
                      <a:pt x="78" y="185"/>
                      <a:pt x="78" y="185"/>
                      <a:pt x="78" y="185"/>
                    </a:cubicBezTo>
                    <a:cubicBezTo>
                      <a:pt x="80" y="164"/>
                      <a:pt x="80" y="164"/>
                      <a:pt x="80" y="164"/>
                    </a:cubicBezTo>
                    <a:cubicBezTo>
                      <a:pt x="73" y="162"/>
                      <a:pt x="69" y="160"/>
                      <a:pt x="67" y="156"/>
                    </a:cubicBezTo>
                    <a:cubicBezTo>
                      <a:pt x="65" y="152"/>
                      <a:pt x="64" y="143"/>
                      <a:pt x="66" y="129"/>
                    </a:cubicBezTo>
                    <a:cubicBezTo>
                      <a:pt x="69" y="111"/>
                      <a:pt x="69" y="111"/>
                      <a:pt x="69" y="111"/>
                    </a:cubicBezTo>
                    <a:cubicBezTo>
                      <a:pt x="96" y="114"/>
                      <a:pt x="96" y="114"/>
                      <a:pt x="96" y="114"/>
                    </a:cubicBezTo>
                    <a:cubicBezTo>
                      <a:pt x="116" y="117"/>
                      <a:pt x="131" y="115"/>
                      <a:pt x="142" y="107"/>
                    </a:cubicBezTo>
                    <a:cubicBezTo>
                      <a:pt x="153" y="100"/>
                      <a:pt x="159" y="88"/>
                      <a:pt x="162" y="71"/>
                    </a:cubicBezTo>
                    <a:cubicBezTo>
                      <a:pt x="164" y="54"/>
                      <a:pt x="160" y="40"/>
                      <a:pt x="151" y="30"/>
                    </a:cubicBezTo>
                    <a:cubicBezTo>
                      <a:pt x="142" y="19"/>
                      <a:pt x="127" y="13"/>
                      <a:pt x="107" y="11"/>
                    </a:cubicBezTo>
                    <a:cubicBezTo>
                      <a:pt x="22" y="0"/>
                      <a:pt x="22" y="0"/>
                      <a:pt x="22" y="0"/>
                    </a:cubicBezTo>
                    <a:lnTo>
                      <a:pt x="2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4" name="Freeform 24"/>
              <p:cNvSpPr>
                <a:spLocks noEditPoints="1"/>
              </p:cNvSpPr>
              <p:nvPr/>
            </p:nvSpPr>
            <p:spPr bwMode="auto">
              <a:xfrm>
                <a:off x="3548231" y="1241473"/>
                <a:ext cx="53867" cy="56702"/>
              </a:xfrm>
              <a:custGeom>
                <a:avLst/>
                <a:gdLst>
                  <a:gd name="T0" fmla="*/ 117 w 176"/>
                  <a:gd name="T1" fmla="*/ 40 h 186"/>
                  <a:gd name="T2" fmla="*/ 130 w 176"/>
                  <a:gd name="T3" fmla="*/ 92 h 186"/>
                  <a:gd name="T4" fmla="*/ 121 w 176"/>
                  <a:gd name="T5" fmla="*/ 143 h 186"/>
                  <a:gd name="T6" fmla="*/ 91 w 176"/>
                  <a:gd name="T7" fmla="*/ 163 h 186"/>
                  <a:gd name="T8" fmla="*/ 59 w 176"/>
                  <a:gd name="T9" fmla="*/ 146 h 186"/>
                  <a:gd name="T10" fmla="*/ 46 w 176"/>
                  <a:gd name="T11" fmla="*/ 95 h 186"/>
                  <a:gd name="T12" fmla="*/ 55 w 176"/>
                  <a:gd name="T13" fmla="*/ 43 h 186"/>
                  <a:gd name="T14" fmla="*/ 85 w 176"/>
                  <a:gd name="T15" fmla="*/ 23 h 186"/>
                  <a:gd name="T16" fmla="*/ 117 w 176"/>
                  <a:gd name="T17" fmla="*/ 40 h 186"/>
                  <a:gd name="T18" fmla="*/ 23 w 176"/>
                  <a:gd name="T19" fmla="*/ 29 h 186"/>
                  <a:gd name="T20" fmla="*/ 1 w 176"/>
                  <a:gd name="T21" fmla="*/ 96 h 186"/>
                  <a:gd name="T22" fmla="*/ 28 w 176"/>
                  <a:gd name="T23" fmla="*/ 162 h 186"/>
                  <a:gd name="T24" fmla="*/ 92 w 176"/>
                  <a:gd name="T25" fmla="*/ 185 h 186"/>
                  <a:gd name="T26" fmla="*/ 153 w 176"/>
                  <a:gd name="T27" fmla="*/ 158 h 186"/>
                  <a:gd name="T28" fmla="*/ 175 w 176"/>
                  <a:gd name="T29" fmla="*/ 90 h 186"/>
                  <a:gd name="T30" fmla="*/ 148 w 176"/>
                  <a:gd name="T31" fmla="*/ 24 h 186"/>
                  <a:gd name="T32" fmla="*/ 84 w 176"/>
                  <a:gd name="T33" fmla="*/ 1 h 186"/>
                  <a:gd name="T34" fmla="*/ 23 w 176"/>
                  <a:gd name="T35" fmla="*/ 2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6" h="186">
                    <a:moveTo>
                      <a:pt x="117" y="40"/>
                    </a:moveTo>
                    <a:cubicBezTo>
                      <a:pt x="125" y="52"/>
                      <a:pt x="129" y="69"/>
                      <a:pt x="130" y="92"/>
                    </a:cubicBezTo>
                    <a:cubicBezTo>
                      <a:pt x="131" y="114"/>
                      <a:pt x="128" y="131"/>
                      <a:pt x="121" y="143"/>
                    </a:cubicBezTo>
                    <a:cubicBezTo>
                      <a:pt x="114" y="156"/>
                      <a:pt x="104" y="162"/>
                      <a:pt x="91" y="163"/>
                    </a:cubicBezTo>
                    <a:cubicBezTo>
                      <a:pt x="77" y="163"/>
                      <a:pt x="67" y="158"/>
                      <a:pt x="59" y="146"/>
                    </a:cubicBezTo>
                    <a:cubicBezTo>
                      <a:pt x="51" y="134"/>
                      <a:pt x="47" y="117"/>
                      <a:pt x="46" y="95"/>
                    </a:cubicBezTo>
                    <a:cubicBezTo>
                      <a:pt x="45" y="73"/>
                      <a:pt x="48" y="55"/>
                      <a:pt x="55" y="43"/>
                    </a:cubicBezTo>
                    <a:cubicBezTo>
                      <a:pt x="62" y="30"/>
                      <a:pt x="72" y="24"/>
                      <a:pt x="85" y="23"/>
                    </a:cubicBezTo>
                    <a:cubicBezTo>
                      <a:pt x="99" y="23"/>
                      <a:pt x="109" y="28"/>
                      <a:pt x="117" y="40"/>
                    </a:cubicBezTo>
                    <a:close/>
                    <a:moveTo>
                      <a:pt x="23" y="29"/>
                    </a:moveTo>
                    <a:cubicBezTo>
                      <a:pt x="7" y="46"/>
                      <a:pt x="0" y="69"/>
                      <a:pt x="1" y="96"/>
                    </a:cubicBezTo>
                    <a:cubicBezTo>
                      <a:pt x="2" y="124"/>
                      <a:pt x="11" y="146"/>
                      <a:pt x="28" y="162"/>
                    </a:cubicBezTo>
                    <a:cubicBezTo>
                      <a:pt x="44" y="179"/>
                      <a:pt x="65" y="186"/>
                      <a:pt x="92" y="185"/>
                    </a:cubicBezTo>
                    <a:cubicBezTo>
                      <a:pt x="117" y="185"/>
                      <a:pt x="138" y="175"/>
                      <a:pt x="153" y="158"/>
                    </a:cubicBezTo>
                    <a:cubicBezTo>
                      <a:pt x="169" y="140"/>
                      <a:pt x="176" y="118"/>
                      <a:pt x="175" y="90"/>
                    </a:cubicBezTo>
                    <a:cubicBezTo>
                      <a:pt x="174" y="62"/>
                      <a:pt x="165" y="40"/>
                      <a:pt x="148" y="24"/>
                    </a:cubicBezTo>
                    <a:cubicBezTo>
                      <a:pt x="132" y="8"/>
                      <a:pt x="110" y="0"/>
                      <a:pt x="84" y="1"/>
                    </a:cubicBezTo>
                    <a:cubicBezTo>
                      <a:pt x="59" y="2"/>
                      <a:pt x="38" y="11"/>
                      <a:pt x="23"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5" name="Freeform 25"/>
              <p:cNvSpPr>
                <a:spLocks noEditPoints="1"/>
              </p:cNvSpPr>
              <p:nvPr/>
            </p:nvSpPr>
            <p:spPr bwMode="auto">
              <a:xfrm>
                <a:off x="3599972" y="1235803"/>
                <a:ext cx="62372" cy="58829"/>
              </a:xfrm>
              <a:custGeom>
                <a:avLst/>
                <a:gdLst>
                  <a:gd name="T0" fmla="*/ 68 w 207"/>
                  <a:gd name="T1" fmla="*/ 52 h 193"/>
                  <a:gd name="T2" fmla="*/ 69 w 207"/>
                  <a:gd name="T3" fmla="*/ 34 h 193"/>
                  <a:gd name="T4" fmla="*/ 83 w 207"/>
                  <a:gd name="T5" fmla="*/ 27 h 193"/>
                  <a:gd name="T6" fmla="*/ 110 w 207"/>
                  <a:gd name="T7" fmla="*/ 30 h 193"/>
                  <a:gd name="T8" fmla="*/ 122 w 207"/>
                  <a:gd name="T9" fmla="*/ 48 h 193"/>
                  <a:gd name="T10" fmla="*/ 115 w 207"/>
                  <a:gd name="T11" fmla="*/ 71 h 193"/>
                  <a:gd name="T12" fmla="*/ 82 w 207"/>
                  <a:gd name="T13" fmla="*/ 83 h 193"/>
                  <a:gd name="T14" fmla="*/ 77 w 207"/>
                  <a:gd name="T15" fmla="*/ 84 h 193"/>
                  <a:gd name="T16" fmla="*/ 73 w 207"/>
                  <a:gd name="T17" fmla="*/ 84 h 193"/>
                  <a:gd name="T18" fmla="*/ 68 w 207"/>
                  <a:gd name="T19" fmla="*/ 52 h 193"/>
                  <a:gd name="T20" fmla="*/ 4 w 207"/>
                  <a:gd name="T21" fmla="*/ 40 h 193"/>
                  <a:gd name="T22" fmla="*/ 20 w 207"/>
                  <a:gd name="T23" fmla="*/ 44 h 193"/>
                  <a:gd name="T24" fmla="*/ 28 w 207"/>
                  <a:gd name="T25" fmla="*/ 69 h 193"/>
                  <a:gd name="T26" fmla="*/ 40 w 207"/>
                  <a:gd name="T27" fmla="*/ 136 h 193"/>
                  <a:gd name="T28" fmla="*/ 40 w 207"/>
                  <a:gd name="T29" fmla="*/ 163 h 193"/>
                  <a:gd name="T30" fmla="*/ 26 w 207"/>
                  <a:gd name="T31" fmla="*/ 171 h 193"/>
                  <a:gd name="T32" fmla="*/ 29 w 207"/>
                  <a:gd name="T33" fmla="*/ 193 h 193"/>
                  <a:gd name="T34" fmla="*/ 109 w 207"/>
                  <a:gd name="T35" fmla="*/ 180 h 193"/>
                  <a:gd name="T36" fmla="*/ 105 w 207"/>
                  <a:gd name="T37" fmla="*/ 159 h 193"/>
                  <a:gd name="T38" fmla="*/ 89 w 207"/>
                  <a:gd name="T39" fmla="*/ 155 h 193"/>
                  <a:gd name="T40" fmla="*/ 81 w 207"/>
                  <a:gd name="T41" fmla="*/ 129 h 193"/>
                  <a:gd name="T42" fmla="*/ 77 w 207"/>
                  <a:gd name="T43" fmla="*/ 108 h 193"/>
                  <a:gd name="T44" fmla="*/ 93 w 207"/>
                  <a:gd name="T45" fmla="*/ 105 h 193"/>
                  <a:gd name="T46" fmla="*/ 156 w 207"/>
                  <a:gd name="T47" fmla="*/ 173 h 193"/>
                  <a:gd name="T48" fmla="*/ 207 w 207"/>
                  <a:gd name="T49" fmla="*/ 164 h 193"/>
                  <a:gd name="T50" fmla="*/ 204 w 207"/>
                  <a:gd name="T51" fmla="*/ 143 h 193"/>
                  <a:gd name="T52" fmla="*/ 188 w 207"/>
                  <a:gd name="T53" fmla="*/ 141 h 193"/>
                  <a:gd name="T54" fmla="*/ 175 w 207"/>
                  <a:gd name="T55" fmla="*/ 131 h 193"/>
                  <a:gd name="T56" fmla="*/ 135 w 207"/>
                  <a:gd name="T57" fmla="*/ 93 h 193"/>
                  <a:gd name="T58" fmla="*/ 160 w 207"/>
                  <a:gd name="T59" fmla="*/ 71 h 193"/>
                  <a:gd name="T60" fmla="*/ 164 w 207"/>
                  <a:gd name="T61" fmla="*/ 41 h 193"/>
                  <a:gd name="T62" fmla="*/ 142 w 207"/>
                  <a:gd name="T63" fmla="*/ 8 h 193"/>
                  <a:gd name="T64" fmla="*/ 91 w 207"/>
                  <a:gd name="T65" fmla="*/ 4 h 193"/>
                  <a:gd name="T66" fmla="*/ 0 w 207"/>
                  <a:gd name="T67" fmla="*/ 19 h 193"/>
                  <a:gd name="T68" fmla="*/ 4 w 207"/>
                  <a:gd name="T69" fmla="*/ 4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7" h="193">
                    <a:moveTo>
                      <a:pt x="68" y="52"/>
                    </a:moveTo>
                    <a:cubicBezTo>
                      <a:pt x="66" y="43"/>
                      <a:pt x="67" y="37"/>
                      <a:pt x="69" y="34"/>
                    </a:cubicBezTo>
                    <a:cubicBezTo>
                      <a:pt x="71" y="31"/>
                      <a:pt x="76" y="28"/>
                      <a:pt x="83" y="27"/>
                    </a:cubicBezTo>
                    <a:cubicBezTo>
                      <a:pt x="94" y="26"/>
                      <a:pt x="103" y="26"/>
                      <a:pt x="110" y="30"/>
                    </a:cubicBezTo>
                    <a:cubicBezTo>
                      <a:pt x="117" y="34"/>
                      <a:pt x="121" y="40"/>
                      <a:pt x="122" y="48"/>
                    </a:cubicBezTo>
                    <a:cubicBezTo>
                      <a:pt x="124" y="57"/>
                      <a:pt x="121" y="65"/>
                      <a:pt x="115" y="71"/>
                    </a:cubicBezTo>
                    <a:cubicBezTo>
                      <a:pt x="108" y="76"/>
                      <a:pt x="97" y="81"/>
                      <a:pt x="82" y="83"/>
                    </a:cubicBezTo>
                    <a:cubicBezTo>
                      <a:pt x="80" y="83"/>
                      <a:pt x="78" y="84"/>
                      <a:pt x="77" y="84"/>
                    </a:cubicBezTo>
                    <a:cubicBezTo>
                      <a:pt x="76" y="84"/>
                      <a:pt x="74" y="84"/>
                      <a:pt x="73" y="84"/>
                    </a:cubicBezTo>
                    <a:lnTo>
                      <a:pt x="68" y="52"/>
                    </a:lnTo>
                    <a:close/>
                    <a:moveTo>
                      <a:pt x="4" y="40"/>
                    </a:moveTo>
                    <a:cubicBezTo>
                      <a:pt x="11" y="39"/>
                      <a:pt x="17" y="40"/>
                      <a:pt x="20" y="44"/>
                    </a:cubicBezTo>
                    <a:cubicBezTo>
                      <a:pt x="23" y="47"/>
                      <a:pt x="26" y="55"/>
                      <a:pt x="28" y="69"/>
                    </a:cubicBezTo>
                    <a:cubicBezTo>
                      <a:pt x="40" y="136"/>
                      <a:pt x="40" y="136"/>
                      <a:pt x="40" y="136"/>
                    </a:cubicBezTo>
                    <a:cubicBezTo>
                      <a:pt x="42" y="150"/>
                      <a:pt x="42" y="159"/>
                      <a:pt x="40" y="163"/>
                    </a:cubicBezTo>
                    <a:cubicBezTo>
                      <a:pt x="38" y="167"/>
                      <a:pt x="33" y="170"/>
                      <a:pt x="26" y="171"/>
                    </a:cubicBezTo>
                    <a:cubicBezTo>
                      <a:pt x="29" y="193"/>
                      <a:pt x="29" y="193"/>
                      <a:pt x="29" y="193"/>
                    </a:cubicBezTo>
                    <a:cubicBezTo>
                      <a:pt x="109" y="180"/>
                      <a:pt x="109" y="180"/>
                      <a:pt x="109" y="180"/>
                    </a:cubicBezTo>
                    <a:cubicBezTo>
                      <a:pt x="105" y="159"/>
                      <a:pt x="105" y="159"/>
                      <a:pt x="105" y="159"/>
                    </a:cubicBezTo>
                    <a:cubicBezTo>
                      <a:pt x="98" y="160"/>
                      <a:pt x="92" y="158"/>
                      <a:pt x="89" y="155"/>
                    </a:cubicBezTo>
                    <a:cubicBezTo>
                      <a:pt x="86" y="152"/>
                      <a:pt x="83" y="143"/>
                      <a:pt x="81" y="129"/>
                    </a:cubicBezTo>
                    <a:cubicBezTo>
                      <a:pt x="77" y="108"/>
                      <a:pt x="77" y="108"/>
                      <a:pt x="77" y="108"/>
                    </a:cubicBezTo>
                    <a:cubicBezTo>
                      <a:pt x="93" y="105"/>
                      <a:pt x="93" y="105"/>
                      <a:pt x="93" y="105"/>
                    </a:cubicBezTo>
                    <a:cubicBezTo>
                      <a:pt x="156" y="173"/>
                      <a:pt x="156" y="173"/>
                      <a:pt x="156" y="173"/>
                    </a:cubicBezTo>
                    <a:cubicBezTo>
                      <a:pt x="207" y="164"/>
                      <a:pt x="207" y="164"/>
                      <a:pt x="207" y="164"/>
                    </a:cubicBezTo>
                    <a:cubicBezTo>
                      <a:pt x="204" y="143"/>
                      <a:pt x="204" y="143"/>
                      <a:pt x="204" y="143"/>
                    </a:cubicBezTo>
                    <a:cubicBezTo>
                      <a:pt x="198" y="143"/>
                      <a:pt x="193" y="143"/>
                      <a:pt x="188" y="141"/>
                    </a:cubicBezTo>
                    <a:cubicBezTo>
                      <a:pt x="184" y="139"/>
                      <a:pt x="179" y="136"/>
                      <a:pt x="175" y="131"/>
                    </a:cubicBezTo>
                    <a:cubicBezTo>
                      <a:pt x="135" y="93"/>
                      <a:pt x="135" y="93"/>
                      <a:pt x="135" y="93"/>
                    </a:cubicBezTo>
                    <a:cubicBezTo>
                      <a:pt x="147" y="87"/>
                      <a:pt x="155" y="80"/>
                      <a:pt x="160" y="71"/>
                    </a:cubicBezTo>
                    <a:cubicBezTo>
                      <a:pt x="165" y="63"/>
                      <a:pt x="166" y="53"/>
                      <a:pt x="164" y="41"/>
                    </a:cubicBezTo>
                    <a:cubicBezTo>
                      <a:pt x="162" y="25"/>
                      <a:pt x="154" y="14"/>
                      <a:pt x="142" y="8"/>
                    </a:cubicBezTo>
                    <a:cubicBezTo>
                      <a:pt x="130" y="2"/>
                      <a:pt x="113" y="0"/>
                      <a:pt x="91" y="4"/>
                    </a:cubicBezTo>
                    <a:cubicBezTo>
                      <a:pt x="0" y="19"/>
                      <a:pt x="0" y="19"/>
                      <a:pt x="0" y="19"/>
                    </a:cubicBezTo>
                    <a:lnTo>
                      <a:pt x="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6" name="Freeform 26"/>
              <p:cNvSpPr>
                <a:spLocks noEditPoints="1"/>
              </p:cNvSpPr>
              <p:nvPr/>
            </p:nvSpPr>
            <p:spPr bwMode="auto">
              <a:xfrm>
                <a:off x="3665179" y="1221627"/>
                <a:ext cx="52450" cy="62372"/>
              </a:xfrm>
              <a:custGeom>
                <a:avLst/>
                <a:gdLst>
                  <a:gd name="T0" fmla="*/ 68 w 172"/>
                  <a:gd name="T1" fmla="*/ 90 h 204"/>
                  <a:gd name="T2" fmla="*/ 38 w 172"/>
                  <a:gd name="T3" fmla="*/ 101 h 204"/>
                  <a:gd name="T4" fmla="*/ 35 w 172"/>
                  <a:gd name="T5" fmla="*/ 48 h 204"/>
                  <a:gd name="T6" fmla="*/ 68 w 172"/>
                  <a:gd name="T7" fmla="*/ 90 h 204"/>
                  <a:gd name="T8" fmla="*/ 14 w 172"/>
                  <a:gd name="T9" fmla="*/ 146 h 204"/>
                  <a:gd name="T10" fmla="*/ 14 w 172"/>
                  <a:gd name="T11" fmla="*/ 149 h 204"/>
                  <a:gd name="T12" fmla="*/ 0 w 172"/>
                  <a:gd name="T13" fmla="*/ 184 h 204"/>
                  <a:gd name="T14" fmla="*/ 8 w 172"/>
                  <a:gd name="T15" fmla="*/ 204 h 204"/>
                  <a:gd name="T16" fmla="*/ 70 w 172"/>
                  <a:gd name="T17" fmla="*/ 180 h 204"/>
                  <a:gd name="T18" fmla="*/ 63 w 172"/>
                  <a:gd name="T19" fmla="*/ 160 h 204"/>
                  <a:gd name="T20" fmla="*/ 48 w 172"/>
                  <a:gd name="T21" fmla="*/ 163 h 204"/>
                  <a:gd name="T22" fmla="*/ 41 w 172"/>
                  <a:gd name="T23" fmla="*/ 155 h 204"/>
                  <a:gd name="T24" fmla="*/ 41 w 172"/>
                  <a:gd name="T25" fmla="*/ 153 h 204"/>
                  <a:gd name="T26" fmla="*/ 40 w 172"/>
                  <a:gd name="T27" fmla="*/ 150 h 204"/>
                  <a:gd name="T28" fmla="*/ 38 w 172"/>
                  <a:gd name="T29" fmla="*/ 125 h 204"/>
                  <a:gd name="T30" fmla="*/ 84 w 172"/>
                  <a:gd name="T31" fmla="*/ 107 h 204"/>
                  <a:gd name="T32" fmla="*/ 100 w 172"/>
                  <a:gd name="T33" fmla="*/ 127 h 204"/>
                  <a:gd name="T34" fmla="*/ 102 w 172"/>
                  <a:gd name="T35" fmla="*/ 130 h 204"/>
                  <a:gd name="T36" fmla="*/ 104 w 172"/>
                  <a:gd name="T37" fmla="*/ 134 h 204"/>
                  <a:gd name="T38" fmla="*/ 104 w 172"/>
                  <a:gd name="T39" fmla="*/ 142 h 204"/>
                  <a:gd name="T40" fmla="*/ 94 w 172"/>
                  <a:gd name="T41" fmla="*/ 149 h 204"/>
                  <a:gd name="T42" fmla="*/ 92 w 172"/>
                  <a:gd name="T43" fmla="*/ 149 h 204"/>
                  <a:gd name="T44" fmla="*/ 99 w 172"/>
                  <a:gd name="T45" fmla="*/ 169 h 204"/>
                  <a:gd name="T46" fmla="*/ 172 w 172"/>
                  <a:gd name="T47" fmla="*/ 141 h 204"/>
                  <a:gd name="T48" fmla="*/ 164 w 172"/>
                  <a:gd name="T49" fmla="*/ 121 h 204"/>
                  <a:gd name="T50" fmla="*/ 136 w 172"/>
                  <a:gd name="T51" fmla="*/ 107 h 204"/>
                  <a:gd name="T52" fmla="*/ 135 w 172"/>
                  <a:gd name="T53" fmla="*/ 106 h 204"/>
                  <a:gd name="T54" fmla="*/ 46 w 172"/>
                  <a:gd name="T55" fmla="*/ 0 h 204"/>
                  <a:gd name="T56" fmla="*/ 11 w 172"/>
                  <a:gd name="T57" fmla="*/ 13 h 204"/>
                  <a:gd name="T58" fmla="*/ 14 w 172"/>
                  <a:gd name="T59" fmla="*/ 14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2" h="204">
                    <a:moveTo>
                      <a:pt x="68" y="90"/>
                    </a:moveTo>
                    <a:cubicBezTo>
                      <a:pt x="38" y="101"/>
                      <a:pt x="38" y="101"/>
                      <a:pt x="38" y="101"/>
                    </a:cubicBezTo>
                    <a:cubicBezTo>
                      <a:pt x="35" y="48"/>
                      <a:pt x="35" y="48"/>
                      <a:pt x="35" y="48"/>
                    </a:cubicBezTo>
                    <a:lnTo>
                      <a:pt x="68" y="90"/>
                    </a:lnTo>
                    <a:close/>
                    <a:moveTo>
                      <a:pt x="14" y="146"/>
                    </a:moveTo>
                    <a:cubicBezTo>
                      <a:pt x="14" y="147"/>
                      <a:pt x="14" y="148"/>
                      <a:pt x="14" y="149"/>
                    </a:cubicBezTo>
                    <a:cubicBezTo>
                      <a:pt x="14" y="167"/>
                      <a:pt x="10" y="178"/>
                      <a:pt x="0" y="184"/>
                    </a:cubicBezTo>
                    <a:cubicBezTo>
                      <a:pt x="8" y="204"/>
                      <a:pt x="8" y="204"/>
                      <a:pt x="8" y="204"/>
                    </a:cubicBezTo>
                    <a:cubicBezTo>
                      <a:pt x="70" y="180"/>
                      <a:pt x="70" y="180"/>
                      <a:pt x="70" y="180"/>
                    </a:cubicBezTo>
                    <a:cubicBezTo>
                      <a:pt x="63" y="160"/>
                      <a:pt x="63" y="160"/>
                      <a:pt x="63" y="160"/>
                    </a:cubicBezTo>
                    <a:cubicBezTo>
                      <a:pt x="56" y="162"/>
                      <a:pt x="52" y="163"/>
                      <a:pt x="48" y="163"/>
                    </a:cubicBezTo>
                    <a:cubicBezTo>
                      <a:pt x="45" y="162"/>
                      <a:pt x="43" y="159"/>
                      <a:pt x="41" y="155"/>
                    </a:cubicBezTo>
                    <a:cubicBezTo>
                      <a:pt x="41" y="154"/>
                      <a:pt x="41" y="153"/>
                      <a:pt x="41" y="153"/>
                    </a:cubicBezTo>
                    <a:cubicBezTo>
                      <a:pt x="40" y="152"/>
                      <a:pt x="40" y="151"/>
                      <a:pt x="40" y="150"/>
                    </a:cubicBezTo>
                    <a:cubicBezTo>
                      <a:pt x="38" y="125"/>
                      <a:pt x="38" y="125"/>
                      <a:pt x="38" y="125"/>
                    </a:cubicBezTo>
                    <a:cubicBezTo>
                      <a:pt x="84" y="107"/>
                      <a:pt x="84" y="107"/>
                      <a:pt x="84" y="107"/>
                    </a:cubicBezTo>
                    <a:cubicBezTo>
                      <a:pt x="100" y="127"/>
                      <a:pt x="100" y="127"/>
                      <a:pt x="100" y="127"/>
                    </a:cubicBezTo>
                    <a:cubicBezTo>
                      <a:pt x="101" y="128"/>
                      <a:pt x="102" y="129"/>
                      <a:pt x="102" y="130"/>
                    </a:cubicBezTo>
                    <a:cubicBezTo>
                      <a:pt x="103" y="131"/>
                      <a:pt x="104" y="132"/>
                      <a:pt x="104" y="134"/>
                    </a:cubicBezTo>
                    <a:cubicBezTo>
                      <a:pt x="105" y="137"/>
                      <a:pt x="105" y="140"/>
                      <a:pt x="104" y="142"/>
                    </a:cubicBezTo>
                    <a:cubicBezTo>
                      <a:pt x="102" y="144"/>
                      <a:pt x="99" y="147"/>
                      <a:pt x="94" y="149"/>
                    </a:cubicBezTo>
                    <a:cubicBezTo>
                      <a:pt x="92" y="149"/>
                      <a:pt x="92" y="149"/>
                      <a:pt x="92" y="149"/>
                    </a:cubicBezTo>
                    <a:cubicBezTo>
                      <a:pt x="99" y="169"/>
                      <a:pt x="99" y="169"/>
                      <a:pt x="99" y="169"/>
                    </a:cubicBezTo>
                    <a:cubicBezTo>
                      <a:pt x="172" y="141"/>
                      <a:pt x="172" y="141"/>
                      <a:pt x="172" y="141"/>
                    </a:cubicBezTo>
                    <a:cubicBezTo>
                      <a:pt x="164" y="121"/>
                      <a:pt x="164" y="121"/>
                      <a:pt x="164" y="121"/>
                    </a:cubicBezTo>
                    <a:cubicBezTo>
                      <a:pt x="155" y="123"/>
                      <a:pt x="146" y="119"/>
                      <a:pt x="136" y="107"/>
                    </a:cubicBezTo>
                    <a:cubicBezTo>
                      <a:pt x="135" y="106"/>
                      <a:pt x="135" y="106"/>
                      <a:pt x="135" y="106"/>
                    </a:cubicBezTo>
                    <a:cubicBezTo>
                      <a:pt x="46" y="0"/>
                      <a:pt x="46" y="0"/>
                      <a:pt x="46" y="0"/>
                    </a:cubicBezTo>
                    <a:cubicBezTo>
                      <a:pt x="11" y="13"/>
                      <a:pt x="11" y="13"/>
                      <a:pt x="11" y="13"/>
                    </a:cubicBezTo>
                    <a:lnTo>
                      <a:pt x="1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7" name="Freeform 27"/>
              <p:cNvSpPr>
                <a:spLocks/>
              </p:cNvSpPr>
              <p:nvPr/>
            </p:nvSpPr>
            <p:spPr bwMode="auto">
              <a:xfrm>
                <a:off x="3694948" y="1198237"/>
                <a:ext cx="54576" cy="62372"/>
              </a:xfrm>
              <a:custGeom>
                <a:avLst/>
                <a:gdLst>
                  <a:gd name="T0" fmla="*/ 0 w 178"/>
                  <a:gd name="T1" fmla="*/ 61 h 205"/>
                  <a:gd name="T2" fmla="*/ 118 w 178"/>
                  <a:gd name="T3" fmla="*/ 0 h 205"/>
                  <a:gd name="T4" fmla="*/ 160 w 178"/>
                  <a:gd name="T5" fmla="*/ 39 h 205"/>
                  <a:gd name="T6" fmla="*/ 149 w 178"/>
                  <a:gd name="T7" fmla="*/ 52 h 205"/>
                  <a:gd name="T8" fmla="*/ 118 w 178"/>
                  <a:gd name="T9" fmla="*/ 36 h 205"/>
                  <a:gd name="T10" fmla="*/ 91 w 178"/>
                  <a:gd name="T11" fmla="*/ 41 h 205"/>
                  <a:gd name="T12" fmla="*/ 89 w 178"/>
                  <a:gd name="T13" fmla="*/ 42 h 205"/>
                  <a:gd name="T14" fmla="*/ 135 w 178"/>
                  <a:gd name="T15" fmla="*/ 129 h 205"/>
                  <a:gd name="T16" fmla="*/ 151 w 178"/>
                  <a:gd name="T17" fmla="*/ 151 h 205"/>
                  <a:gd name="T18" fmla="*/ 168 w 178"/>
                  <a:gd name="T19" fmla="*/ 149 h 205"/>
                  <a:gd name="T20" fmla="*/ 178 w 178"/>
                  <a:gd name="T21" fmla="*/ 168 h 205"/>
                  <a:gd name="T22" fmla="*/ 107 w 178"/>
                  <a:gd name="T23" fmla="*/ 205 h 205"/>
                  <a:gd name="T24" fmla="*/ 97 w 178"/>
                  <a:gd name="T25" fmla="*/ 186 h 205"/>
                  <a:gd name="T26" fmla="*/ 107 w 178"/>
                  <a:gd name="T27" fmla="*/ 174 h 205"/>
                  <a:gd name="T28" fmla="*/ 98 w 178"/>
                  <a:gd name="T29" fmla="*/ 149 h 205"/>
                  <a:gd name="T30" fmla="*/ 52 w 178"/>
                  <a:gd name="T31" fmla="*/ 61 h 205"/>
                  <a:gd name="T32" fmla="*/ 50 w 178"/>
                  <a:gd name="T33" fmla="*/ 62 h 205"/>
                  <a:gd name="T34" fmla="*/ 30 w 178"/>
                  <a:gd name="T35" fmla="*/ 82 h 205"/>
                  <a:gd name="T36" fmla="*/ 26 w 178"/>
                  <a:gd name="T37" fmla="*/ 116 h 205"/>
                  <a:gd name="T38" fmla="*/ 10 w 178"/>
                  <a:gd name="T39" fmla="*/ 117 h 205"/>
                  <a:gd name="T40" fmla="*/ 0 w 178"/>
                  <a:gd name="T41" fmla="*/ 6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8" h="205">
                    <a:moveTo>
                      <a:pt x="0" y="61"/>
                    </a:moveTo>
                    <a:cubicBezTo>
                      <a:pt x="118" y="0"/>
                      <a:pt x="118" y="0"/>
                      <a:pt x="118" y="0"/>
                    </a:cubicBezTo>
                    <a:cubicBezTo>
                      <a:pt x="160" y="39"/>
                      <a:pt x="160" y="39"/>
                      <a:pt x="160" y="39"/>
                    </a:cubicBezTo>
                    <a:cubicBezTo>
                      <a:pt x="149" y="52"/>
                      <a:pt x="149" y="52"/>
                      <a:pt x="149" y="52"/>
                    </a:cubicBezTo>
                    <a:cubicBezTo>
                      <a:pt x="137" y="43"/>
                      <a:pt x="127" y="38"/>
                      <a:pt x="118" y="36"/>
                    </a:cubicBezTo>
                    <a:cubicBezTo>
                      <a:pt x="109" y="34"/>
                      <a:pt x="100" y="36"/>
                      <a:pt x="91" y="41"/>
                    </a:cubicBezTo>
                    <a:cubicBezTo>
                      <a:pt x="89" y="42"/>
                      <a:pt x="89" y="42"/>
                      <a:pt x="89" y="42"/>
                    </a:cubicBezTo>
                    <a:cubicBezTo>
                      <a:pt x="135" y="129"/>
                      <a:pt x="135" y="129"/>
                      <a:pt x="135" y="129"/>
                    </a:cubicBezTo>
                    <a:cubicBezTo>
                      <a:pt x="142" y="141"/>
                      <a:pt x="147" y="149"/>
                      <a:pt x="151" y="151"/>
                    </a:cubicBezTo>
                    <a:cubicBezTo>
                      <a:pt x="155" y="153"/>
                      <a:pt x="161" y="152"/>
                      <a:pt x="168" y="149"/>
                    </a:cubicBezTo>
                    <a:cubicBezTo>
                      <a:pt x="178" y="168"/>
                      <a:pt x="178" y="168"/>
                      <a:pt x="178" y="168"/>
                    </a:cubicBezTo>
                    <a:cubicBezTo>
                      <a:pt x="107" y="205"/>
                      <a:pt x="107" y="205"/>
                      <a:pt x="107" y="205"/>
                    </a:cubicBezTo>
                    <a:cubicBezTo>
                      <a:pt x="97" y="186"/>
                      <a:pt x="97" y="186"/>
                      <a:pt x="97" y="186"/>
                    </a:cubicBezTo>
                    <a:cubicBezTo>
                      <a:pt x="103" y="182"/>
                      <a:pt x="107" y="178"/>
                      <a:pt x="107" y="174"/>
                    </a:cubicBezTo>
                    <a:cubicBezTo>
                      <a:pt x="108" y="169"/>
                      <a:pt x="105" y="161"/>
                      <a:pt x="98" y="149"/>
                    </a:cubicBezTo>
                    <a:cubicBezTo>
                      <a:pt x="52" y="61"/>
                      <a:pt x="52" y="61"/>
                      <a:pt x="52" y="61"/>
                    </a:cubicBezTo>
                    <a:cubicBezTo>
                      <a:pt x="50" y="62"/>
                      <a:pt x="50" y="62"/>
                      <a:pt x="50" y="62"/>
                    </a:cubicBezTo>
                    <a:cubicBezTo>
                      <a:pt x="40" y="67"/>
                      <a:pt x="34" y="74"/>
                      <a:pt x="30" y="82"/>
                    </a:cubicBezTo>
                    <a:cubicBezTo>
                      <a:pt x="27" y="90"/>
                      <a:pt x="25" y="101"/>
                      <a:pt x="26" y="116"/>
                    </a:cubicBezTo>
                    <a:cubicBezTo>
                      <a:pt x="10" y="117"/>
                      <a:pt x="10" y="117"/>
                      <a:pt x="10" y="117"/>
                    </a:cubicBezTo>
                    <a:lnTo>
                      <a:pt x="0"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8" name="Freeform 28"/>
              <p:cNvSpPr>
                <a:spLocks/>
              </p:cNvSpPr>
              <p:nvPr/>
            </p:nvSpPr>
            <p:spPr bwMode="auto">
              <a:xfrm>
                <a:off x="3736766" y="1180518"/>
                <a:ext cx="51741" cy="58120"/>
              </a:xfrm>
              <a:custGeom>
                <a:avLst/>
                <a:gdLst>
                  <a:gd name="T0" fmla="*/ 0 w 169"/>
                  <a:gd name="T1" fmla="*/ 46 h 192"/>
                  <a:gd name="T2" fmla="*/ 68 w 169"/>
                  <a:gd name="T3" fmla="*/ 0 h 192"/>
                  <a:gd name="T4" fmla="*/ 80 w 169"/>
                  <a:gd name="T5" fmla="*/ 18 h 192"/>
                  <a:gd name="T6" fmla="*/ 71 w 169"/>
                  <a:gd name="T7" fmla="*/ 32 h 192"/>
                  <a:gd name="T8" fmla="*/ 82 w 169"/>
                  <a:gd name="T9" fmla="*/ 56 h 192"/>
                  <a:gd name="T10" fmla="*/ 121 w 169"/>
                  <a:gd name="T11" fmla="*/ 112 h 192"/>
                  <a:gd name="T12" fmla="*/ 140 w 169"/>
                  <a:gd name="T13" fmla="*/ 132 h 192"/>
                  <a:gd name="T14" fmla="*/ 156 w 169"/>
                  <a:gd name="T15" fmla="*/ 128 h 192"/>
                  <a:gd name="T16" fmla="*/ 169 w 169"/>
                  <a:gd name="T17" fmla="*/ 146 h 192"/>
                  <a:gd name="T18" fmla="*/ 101 w 169"/>
                  <a:gd name="T19" fmla="*/ 192 h 192"/>
                  <a:gd name="T20" fmla="*/ 89 w 169"/>
                  <a:gd name="T21" fmla="*/ 174 h 192"/>
                  <a:gd name="T22" fmla="*/ 99 w 169"/>
                  <a:gd name="T23" fmla="*/ 160 h 192"/>
                  <a:gd name="T24" fmla="*/ 87 w 169"/>
                  <a:gd name="T25" fmla="*/ 136 h 192"/>
                  <a:gd name="T26" fmla="*/ 48 w 169"/>
                  <a:gd name="T27" fmla="*/ 80 h 192"/>
                  <a:gd name="T28" fmla="*/ 29 w 169"/>
                  <a:gd name="T29" fmla="*/ 60 h 192"/>
                  <a:gd name="T30" fmla="*/ 13 w 169"/>
                  <a:gd name="T31" fmla="*/ 64 h 192"/>
                  <a:gd name="T32" fmla="*/ 0 w 169"/>
                  <a:gd name="T33" fmla="*/ 4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192">
                    <a:moveTo>
                      <a:pt x="0" y="46"/>
                    </a:moveTo>
                    <a:cubicBezTo>
                      <a:pt x="68" y="0"/>
                      <a:pt x="68" y="0"/>
                      <a:pt x="68" y="0"/>
                    </a:cubicBezTo>
                    <a:cubicBezTo>
                      <a:pt x="80" y="18"/>
                      <a:pt x="80" y="18"/>
                      <a:pt x="80" y="18"/>
                    </a:cubicBezTo>
                    <a:cubicBezTo>
                      <a:pt x="74" y="23"/>
                      <a:pt x="71" y="28"/>
                      <a:pt x="71" y="32"/>
                    </a:cubicBezTo>
                    <a:cubicBezTo>
                      <a:pt x="71" y="37"/>
                      <a:pt x="75" y="45"/>
                      <a:pt x="82" y="56"/>
                    </a:cubicBezTo>
                    <a:cubicBezTo>
                      <a:pt x="121" y="112"/>
                      <a:pt x="121" y="112"/>
                      <a:pt x="121" y="112"/>
                    </a:cubicBezTo>
                    <a:cubicBezTo>
                      <a:pt x="129" y="124"/>
                      <a:pt x="135" y="130"/>
                      <a:pt x="140" y="132"/>
                    </a:cubicBezTo>
                    <a:cubicBezTo>
                      <a:pt x="144" y="133"/>
                      <a:pt x="150" y="132"/>
                      <a:pt x="156" y="128"/>
                    </a:cubicBezTo>
                    <a:cubicBezTo>
                      <a:pt x="169" y="146"/>
                      <a:pt x="169" y="146"/>
                      <a:pt x="169" y="146"/>
                    </a:cubicBezTo>
                    <a:cubicBezTo>
                      <a:pt x="101" y="192"/>
                      <a:pt x="101" y="192"/>
                      <a:pt x="101" y="192"/>
                    </a:cubicBezTo>
                    <a:cubicBezTo>
                      <a:pt x="89" y="174"/>
                      <a:pt x="89" y="174"/>
                      <a:pt x="89" y="174"/>
                    </a:cubicBezTo>
                    <a:cubicBezTo>
                      <a:pt x="95" y="169"/>
                      <a:pt x="98" y="165"/>
                      <a:pt x="99" y="160"/>
                    </a:cubicBezTo>
                    <a:cubicBezTo>
                      <a:pt x="99" y="155"/>
                      <a:pt x="95" y="147"/>
                      <a:pt x="87" y="136"/>
                    </a:cubicBezTo>
                    <a:cubicBezTo>
                      <a:pt x="48" y="80"/>
                      <a:pt x="48" y="80"/>
                      <a:pt x="48" y="80"/>
                    </a:cubicBezTo>
                    <a:cubicBezTo>
                      <a:pt x="40" y="68"/>
                      <a:pt x="34" y="62"/>
                      <a:pt x="29" y="60"/>
                    </a:cubicBezTo>
                    <a:cubicBezTo>
                      <a:pt x="25" y="59"/>
                      <a:pt x="19" y="60"/>
                      <a:pt x="13" y="64"/>
                    </a:cubicBezTo>
                    <a:lnTo>
                      <a:pt x="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9" name="Freeform 29"/>
              <p:cNvSpPr>
                <a:spLocks noEditPoints="1"/>
              </p:cNvSpPr>
              <p:nvPr/>
            </p:nvSpPr>
            <p:spPr bwMode="auto">
              <a:xfrm>
                <a:off x="3767243" y="1156419"/>
                <a:ext cx="56702" cy="58120"/>
              </a:xfrm>
              <a:custGeom>
                <a:avLst/>
                <a:gdLst>
                  <a:gd name="T0" fmla="*/ 87 w 186"/>
                  <a:gd name="T1" fmla="*/ 35 h 190"/>
                  <a:gd name="T2" fmla="*/ 127 w 186"/>
                  <a:gd name="T3" fmla="*/ 70 h 190"/>
                  <a:gd name="T4" fmla="*/ 149 w 186"/>
                  <a:gd name="T5" fmla="*/ 118 h 190"/>
                  <a:gd name="T6" fmla="*/ 135 w 186"/>
                  <a:gd name="T7" fmla="*/ 151 h 190"/>
                  <a:gd name="T8" fmla="*/ 99 w 186"/>
                  <a:gd name="T9" fmla="*/ 154 h 190"/>
                  <a:gd name="T10" fmla="*/ 59 w 186"/>
                  <a:gd name="T11" fmla="*/ 120 h 190"/>
                  <a:gd name="T12" fmla="*/ 37 w 186"/>
                  <a:gd name="T13" fmla="*/ 72 h 190"/>
                  <a:gd name="T14" fmla="*/ 51 w 186"/>
                  <a:gd name="T15" fmla="*/ 39 h 190"/>
                  <a:gd name="T16" fmla="*/ 87 w 186"/>
                  <a:gd name="T17" fmla="*/ 35 h 190"/>
                  <a:gd name="T18" fmla="*/ 2 w 186"/>
                  <a:gd name="T19" fmla="*/ 79 h 190"/>
                  <a:gd name="T20" fmla="*/ 23 w 186"/>
                  <a:gd name="T21" fmla="*/ 146 h 190"/>
                  <a:gd name="T22" fmla="*/ 83 w 186"/>
                  <a:gd name="T23" fmla="*/ 186 h 190"/>
                  <a:gd name="T24" fmla="*/ 149 w 186"/>
                  <a:gd name="T25" fmla="*/ 169 h 190"/>
                  <a:gd name="T26" fmla="*/ 184 w 186"/>
                  <a:gd name="T27" fmla="*/ 111 h 190"/>
                  <a:gd name="T28" fmla="*/ 163 w 186"/>
                  <a:gd name="T29" fmla="*/ 44 h 190"/>
                  <a:gd name="T30" fmla="*/ 103 w 186"/>
                  <a:gd name="T31" fmla="*/ 4 h 190"/>
                  <a:gd name="T32" fmla="*/ 37 w 186"/>
                  <a:gd name="T33" fmla="*/ 21 h 190"/>
                  <a:gd name="T34" fmla="*/ 2 w 186"/>
                  <a:gd name="T35" fmla="*/ 7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190">
                    <a:moveTo>
                      <a:pt x="87" y="35"/>
                    </a:moveTo>
                    <a:cubicBezTo>
                      <a:pt x="100" y="41"/>
                      <a:pt x="113" y="52"/>
                      <a:pt x="127" y="70"/>
                    </a:cubicBezTo>
                    <a:cubicBezTo>
                      <a:pt x="140" y="88"/>
                      <a:pt x="147" y="104"/>
                      <a:pt x="149" y="118"/>
                    </a:cubicBezTo>
                    <a:cubicBezTo>
                      <a:pt x="150" y="132"/>
                      <a:pt x="146" y="143"/>
                      <a:pt x="135" y="151"/>
                    </a:cubicBezTo>
                    <a:cubicBezTo>
                      <a:pt x="125" y="159"/>
                      <a:pt x="112" y="160"/>
                      <a:pt x="99" y="154"/>
                    </a:cubicBezTo>
                    <a:cubicBezTo>
                      <a:pt x="86" y="149"/>
                      <a:pt x="73" y="138"/>
                      <a:pt x="59" y="120"/>
                    </a:cubicBezTo>
                    <a:cubicBezTo>
                      <a:pt x="46" y="102"/>
                      <a:pt x="38" y="86"/>
                      <a:pt x="37" y="72"/>
                    </a:cubicBezTo>
                    <a:cubicBezTo>
                      <a:pt x="35" y="58"/>
                      <a:pt x="40" y="47"/>
                      <a:pt x="51" y="39"/>
                    </a:cubicBezTo>
                    <a:cubicBezTo>
                      <a:pt x="61" y="31"/>
                      <a:pt x="73" y="30"/>
                      <a:pt x="87" y="35"/>
                    </a:cubicBezTo>
                    <a:close/>
                    <a:moveTo>
                      <a:pt x="2" y="79"/>
                    </a:moveTo>
                    <a:cubicBezTo>
                      <a:pt x="0" y="102"/>
                      <a:pt x="7" y="124"/>
                      <a:pt x="23" y="146"/>
                    </a:cubicBezTo>
                    <a:cubicBezTo>
                      <a:pt x="40" y="169"/>
                      <a:pt x="60" y="182"/>
                      <a:pt x="83" y="186"/>
                    </a:cubicBezTo>
                    <a:cubicBezTo>
                      <a:pt x="106" y="190"/>
                      <a:pt x="128" y="184"/>
                      <a:pt x="149" y="169"/>
                    </a:cubicBezTo>
                    <a:cubicBezTo>
                      <a:pt x="170" y="154"/>
                      <a:pt x="181" y="135"/>
                      <a:pt x="184" y="111"/>
                    </a:cubicBezTo>
                    <a:cubicBezTo>
                      <a:pt x="186" y="89"/>
                      <a:pt x="179" y="66"/>
                      <a:pt x="163" y="44"/>
                    </a:cubicBezTo>
                    <a:cubicBezTo>
                      <a:pt x="146" y="22"/>
                      <a:pt x="126" y="8"/>
                      <a:pt x="103" y="4"/>
                    </a:cubicBezTo>
                    <a:cubicBezTo>
                      <a:pt x="80" y="0"/>
                      <a:pt x="58" y="6"/>
                      <a:pt x="37" y="21"/>
                    </a:cubicBezTo>
                    <a:cubicBezTo>
                      <a:pt x="16" y="36"/>
                      <a:pt x="5" y="56"/>
                      <a:pt x="2"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0" name="Freeform 30"/>
              <p:cNvSpPr>
                <a:spLocks noEditPoints="1"/>
              </p:cNvSpPr>
              <p:nvPr/>
            </p:nvSpPr>
            <p:spPr bwMode="auto">
              <a:xfrm>
                <a:off x="3848044" y="1055773"/>
                <a:ext cx="58120" cy="55285"/>
              </a:xfrm>
              <a:custGeom>
                <a:avLst/>
                <a:gdLst>
                  <a:gd name="T0" fmla="*/ 62 w 193"/>
                  <a:gd name="T1" fmla="*/ 42 h 184"/>
                  <a:gd name="T2" fmla="*/ 114 w 193"/>
                  <a:gd name="T3" fmla="*/ 54 h 184"/>
                  <a:gd name="T4" fmla="*/ 156 w 193"/>
                  <a:gd name="T5" fmla="*/ 86 h 184"/>
                  <a:gd name="T6" fmla="*/ 160 w 193"/>
                  <a:gd name="T7" fmla="*/ 122 h 184"/>
                  <a:gd name="T8" fmla="*/ 130 w 193"/>
                  <a:gd name="T9" fmla="*/ 142 h 184"/>
                  <a:gd name="T10" fmla="*/ 78 w 193"/>
                  <a:gd name="T11" fmla="*/ 130 h 184"/>
                  <a:gd name="T12" fmla="*/ 36 w 193"/>
                  <a:gd name="T13" fmla="*/ 98 h 184"/>
                  <a:gd name="T14" fmla="*/ 32 w 193"/>
                  <a:gd name="T15" fmla="*/ 62 h 184"/>
                  <a:gd name="T16" fmla="*/ 62 w 193"/>
                  <a:gd name="T17" fmla="*/ 42 h 184"/>
                  <a:gd name="T18" fmla="*/ 8 w 193"/>
                  <a:gd name="T19" fmla="*/ 120 h 184"/>
                  <a:gd name="T20" fmla="*/ 59 w 193"/>
                  <a:gd name="T21" fmla="*/ 170 h 184"/>
                  <a:gd name="T22" fmla="*/ 130 w 193"/>
                  <a:gd name="T23" fmla="*/ 177 h 184"/>
                  <a:gd name="T24" fmla="*/ 180 w 193"/>
                  <a:gd name="T25" fmla="*/ 132 h 184"/>
                  <a:gd name="T26" fmla="*/ 184 w 193"/>
                  <a:gd name="T27" fmla="*/ 65 h 184"/>
                  <a:gd name="T28" fmla="*/ 133 w 193"/>
                  <a:gd name="T29" fmla="*/ 14 h 184"/>
                  <a:gd name="T30" fmla="*/ 62 w 193"/>
                  <a:gd name="T31" fmla="*/ 7 h 184"/>
                  <a:gd name="T32" fmla="*/ 12 w 193"/>
                  <a:gd name="T33" fmla="*/ 53 h 184"/>
                  <a:gd name="T34" fmla="*/ 8 w 193"/>
                  <a:gd name="T35" fmla="*/ 12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84">
                    <a:moveTo>
                      <a:pt x="62" y="42"/>
                    </a:moveTo>
                    <a:cubicBezTo>
                      <a:pt x="77" y="41"/>
                      <a:pt x="94" y="45"/>
                      <a:pt x="114" y="54"/>
                    </a:cubicBezTo>
                    <a:cubicBezTo>
                      <a:pt x="134" y="64"/>
                      <a:pt x="148" y="74"/>
                      <a:pt x="156" y="86"/>
                    </a:cubicBezTo>
                    <a:cubicBezTo>
                      <a:pt x="164" y="98"/>
                      <a:pt x="166" y="110"/>
                      <a:pt x="160" y="122"/>
                    </a:cubicBezTo>
                    <a:cubicBezTo>
                      <a:pt x="154" y="134"/>
                      <a:pt x="144" y="140"/>
                      <a:pt x="130" y="142"/>
                    </a:cubicBezTo>
                    <a:cubicBezTo>
                      <a:pt x="115" y="143"/>
                      <a:pt x="98" y="139"/>
                      <a:pt x="78" y="130"/>
                    </a:cubicBezTo>
                    <a:cubicBezTo>
                      <a:pt x="58" y="120"/>
                      <a:pt x="43" y="110"/>
                      <a:pt x="36" y="98"/>
                    </a:cubicBezTo>
                    <a:cubicBezTo>
                      <a:pt x="27" y="86"/>
                      <a:pt x="26" y="74"/>
                      <a:pt x="32" y="62"/>
                    </a:cubicBezTo>
                    <a:cubicBezTo>
                      <a:pt x="38" y="50"/>
                      <a:pt x="48" y="44"/>
                      <a:pt x="62" y="42"/>
                    </a:cubicBezTo>
                    <a:close/>
                    <a:moveTo>
                      <a:pt x="8" y="120"/>
                    </a:moveTo>
                    <a:cubicBezTo>
                      <a:pt x="17" y="141"/>
                      <a:pt x="34" y="158"/>
                      <a:pt x="59" y="170"/>
                    </a:cubicBezTo>
                    <a:cubicBezTo>
                      <a:pt x="84" y="182"/>
                      <a:pt x="108" y="184"/>
                      <a:pt x="130" y="177"/>
                    </a:cubicBezTo>
                    <a:cubicBezTo>
                      <a:pt x="153" y="170"/>
                      <a:pt x="170" y="155"/>
                      <a:pt x="180" y="132"/>
                    </a:cubicBezTo>
                    <a:cubicBezTo>
                      <a:pt x="191" y="108"/>
                      <a:pt x="193" y="86"/>
                      <a:pt x="184" y="65"/>
                    </a:cubicBezTo>
                    <a:cubicBezTo>
                      <a:pt x="175" y="43"/>
                      <a:pt x="158" y="26"/>
                      <a:pt x="133" y="14"/>
                    </a:cubicBezTo>
                    <a:cubicBezTo>
                      <a:pt x="108" y="2"/>
                      <a:pt x="84" y="0"/>
                      <a:pt x="62" y="7"/>
                    </a:cubicBezTo>
                    <a:cubicBezTo>
                      <a:pt x="39" y="14"/>
                      <a:pt x="23" y="30"/>
                      <a:pt x="12" y="53"/>
                    </a:cubicBezTo>
                    <a:cubicBezTo>
                      <a:pt x="1" y="76"/>
                      <a:pt x="0" y="98"/>
                      <a:pt x="8"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1" name="Freeform 31"/>
              <p:cNvSpPr>
                <a:spLocks/>
              </p:cNvSpPr>
              <p:nvPr/>
            </p:nvSpPr>
            <p:spPr bwMode="auto">
              <a:xfrm>
                <a:off x="3863637" y="1006867"/>
                <a:ext cx="59537" cy="57411"/>
              </a:xfrm>
              <a:custGeom>
                <a:avLst/>
                <a:gdLst>
                  <a:gd name="T0" fmla="*/ 0 w 195"/>
                  <a:gd name="T1" fmla="*/ 132 h 189"/>
                  <a:gd name="T2" fmla="*/ 44 w 195"/>
                  <a:gd name="T3" fmla="*/ 6 h 189"/>
                  <a:gd name="T4" fmla="*/ 100 w 195"/>
                  <a:gd name="T5" fmla="*/ 0 h 189"/>
                  <a:gd name="T6" fmla="*/ 103 w 195"/>
                  <a:gd name="T7" fmla="*/ 16 h 189"/>
                  <a:gd name="T8" fmla="*/ 67 w 195"/>
                  <a:gd name="T9" fmla="*/ 33 h 189"/>
                  <a:gd name="T10" fmla="*/ 47 w 195"/>
                  <a:gd name="T11" fmla="*/ 61 h 189"/>
                  <a:gd name="T12" fmla="*/ 46 w 195"/>
                  <a:gd name="T13" fmla="*/ 78 h 189"/>
                  <a:gd name="T14" fmla="*/ 62 w 195"/>
                  <a:gd name="T15" fmla="*/ 88 h 189"/>
                  <a:gd name="T16" fmla="*/ 85 w 195"/>
                  <a:gd name="T17" fmla="*/ 96 h 189"/>
                  <a:gd name="T18" fmla="*/ 88 w 195"/>
                  <a:gd name="T19" fmla="*/ 89 h 189"/>
                  <a:gd name="T20" fmla="*/ 89 w 195"/>
                  <a:gd name="T21" fmla="*/ 69 h 189"/>
                  <a:gd name="T22" fmla="*/ 69 w 195"/>
                  <a:gd name="T23" fmla="*/ 57 h 189"/>
                  <a:gd name="T24" fmla="*/ 74 w 195"/>
                  <a:gd name="T25" fmla="*/ 43 h 189"/>
                  <a:gd name="T26" fmla="*/ 153 w 195"/>
                  <a:gd name="T27" fmla="*/ 69 h 189"/>
                  <a:gd name="T28" fmla="*/ 148 w 195"/>
                  <a:gd name="T29" fmla="*/ 84 h 189"/>
                  <a:gd name="T30" fmla="*/ 124 w 195"/>
                  <a:gd name="T31" fmla="*/ 83 h 189"/>
                  <a:gd name="T32" fmla="*/ 111 w 195"/>
                  <a:gd name="T33" fmla="*/ 97 h 189"/>
                  <a:gd name="T34" fmla="*/ 109 w 195"/>
                  <a:gd name="T35" fmla="*/ 104 h 189"/>
                  <a:gd name="T36" fmla="*/ 137 w 195"/>
                  <a:gd name="T37" fmla="*/ 114 h 189"/>
                  <a:gd name="T38" fmla="*/ 164 w 195"/>
                  <a:gd name="T39" fmla="*/ 118 h 189"/>
                  <a:gd name="T40" fmla="*/ 174 w 195"/>
                  <a:gd name="T41" fmla="*/ 105 h 189"/>
                  <a:gd name="T42" fmla="*/ 195 w 195"/>
                  <a:gd name="T43" fmla="*/ 113 h 189"/>
                  <a:gd name="T44" fmla="*/ 169 w 195"/>
                  <a:gd name="T45" fmla="*/ 189 h 189"/>
                  <a:gd name="T46" fmla="*/ 148 w 195"/>
                  <a:gd name="T47" fmla="*/ 182 h 189"/>
                  <a:gd name="T48" fmla="*/ 147 w 195"/>
                  <a:gd name="T49" fmla="*/ 166 h 189"/>
                  <a:gd name="T50" fmla="*/ 123 w 195"/>
                  <a:gd name="T51" fmla="*/ 153 h 189"/>
                  <a:gd name="T52" fmla="*/ 58 w 195"/>
                  <a:gd name="T53" fmla="*/ 131 h 189"/>
                  <a:gd name="T54" fmla="*/ 32 w 195"/>
                  <a:gd name="T55" fmla="*/ 126 h 189"/>
                  <a:gd name="T56" fmla="*/ 21 w 195"/>
                  <a:gd name="T57" fmla="*/ 139 h 189"/>
                  <a:gd name="T58" fmla="*/ 0 w 195"/>
                  <a:gd name="T59" fmla="*/ 13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89">
                    <a:moveTo>
                      <a:pt x="0" y="132"/>
                    </a:moveTo>
                    <a:cubicBezTo>
                      <a:pt x="44" y="6"/>
                      <a:pt x="44" y="6"/>
                      <a:pt x="44" y="6"/>
                    </a:cubicBezTo>
                    <a:cubicBezTo>
                      <a:pt x="100" y="0"/>
                      <a:pt x="100" y="0"/>
                      <a:pt x="100" y="0"/>
                    </a:cubicBezTo>
                    <a:cubicBezTo>
                      <a:pt x="103" y="16"/>
                      <a:pt x="103" y="16"/>
                      <a:pt x="103" y="16"/>
                    </a:cubicBezTo>
                    <a:cubicBezTo>
                      <a:pt x="88" y="20"/>
                      <a:pt x="76" y="25"/>
                      <a:pt x="67" y="33"/>
                    </a:cubicBezTo>
                    <a:cubicBezTo>
                      <a:pt x="58" y="40"/>
                      <a:pt x="51" y="50"/>
                      <a:pt x="47" y="61"/>
                    </a:cubicBezTo>
                    <a:cubicBezTo>
                      <a:pt x="45" y="69"/>
                      <a:pt x="44" y="75"/>
                      <a:pt x="46" y="78"/>
                    </a:cubicBezTo>
                    <a:cubicBezTo>
                      <a:pt x="48" y="82"/>
                      <a:pt x="53" y="85"/>
                      <a:pt x="62" y="88"/>
                    </a:cubicBezTo>
                    <a:cubicBezTo>
                      <a:pt x="85" y="96"/>
                      <a:pt x="85" y="96"/>
                      <a:pt x="85" y="96"/>
                    </a:cubicBezTo>
                    <a:cubicBezTo>
                      <a:pt x="88" y="89"/>
                      <a:pt x="88" y="89"/>
                      <a:pt x="88" y="89"/>
                    </a:cubicBezTo>
                    <a:cubicBezTo>
                      <a:pt x="91" y="80"/>
                      <a:pt x="91" y="74"/>
                      <a:pt x="89" y="69"/>
                    </a:cubicBezTo>
                    <a:cubicBezTo>
                      <a:pt x="86" y="65"/>
                      <a:pt x="80" y="61"/>
                      <a:pt x="69" y="57"/>
                    </a:cubicBezTo>
                    <a:cubicBezTo>
                      <a:pt x="74" y="43"/>
                      <a:pt x="74" y="43"/>
                      <a:pt x="74" y="43"/>
                    </a:cubicBezTo>
                    <a:cubicBezTo>
                      <a:pt x="153" y="69"/>
                      <a:pt x="153" y="69"/>
                      <a:pt x="153" y="69"/>
                    </a:cubicBezTo>
                    <a:cubicBezTo>
                      <a:pt x="148" y="84"/>
                      <a:pt x="148" y="84"/>
                      <a:pt x="148" y="84"/>
                    </a:cubicBezTo>
                    <a:cubicBezTo>
                      <a:pt x="138" y="81"/>
                      <a:pt x="130" y="81"/>
                      <a:pt x="124" y="83"/>
                    </a:cubicBezTo>
                    <a:cubicBezTo>
                      <a:pt x="118" y="85"/>
                      <a:pt x="114" y="90"/>
                      <a:pt x="111" y="97"/>
                    </a:cubicBezTo>
                    <a:cubicBezTo>
                      <a:pt x="109" y="104"/>
                      <a:pt x="109" y="104"/>
                      <a:pt x="109" y="104"/>
                    </a:cubicBezTo>
                    <a:cubicBezTo>
                      <a:pt x="137" y="114"/>
                      <a:pt x="137" y="114"/>
                      <a:pt x="137" y="114"/>
                    </a:cubicBezTo>
                    <a:cubicBezTo>
                      <a:pt x="150" y="118"/>
                      <a:pt x="159" y="120"/>
                      <a:pt x="164" y="118"/>
                    </a:cubicBezTo>
                    <a:cubicBezTo>
                      <a:pt x="168" y="117"/>
                      <a:pt x="172" y="113"/>
                      <a:pt x="174" y="105"/>
                    </a:cubicBezTo>
                    <a:cubicBezTo>
                      <a:pt x="195" y="113"/>
                      <a:pt x="195" y="113"/>
                      <a:pt x="195" y="113"/>
                    </a:cubicBezTo>
                    <a:cubicBezTo>
                      <a:pt x="169" y="189"/>
                      <a:pt x="169" y="189"/>
                      <a:pt x="169" y="189"/>
                    </a:cubicBezTo>
                    <a:cubicBezTo>
                      <a:pt x="148" y="182"/>
                      <a:pt x="148" y="182"/>
                      <a:pt x="148" y="182"/>
                    </a:cubicBezTo>
                    <a:cubicBezTo>
                      <a:pt x="150" y="175"/>
                      <a:pt x="150" y="169"/>
                      <a:pt x="147" y="166"/>
                    </a:cubicBezTo>
                    <a:cubicBezTo>
                      <a:pt x="145" y="162"/>
                      <a:pt x="137" y="158"/>
                      <a:pt x="123" y="153"/>
                    </a:cubicBezTo>
                    <a:cubicBezTo>
                      <a:pt x="58" y="131"/>
                      <a:pt x="58" y="131"/>
                      <a:pt x="58" y="131"/>
                    </a:cubicBezTo>
                    <a:cubicBezTo>
                      <a:pt x="45" y="126"/>
                      <a:pt x="36" y="125"/>
                      <a:pt x="32" y="126"/>
                    </a:cubicBezTo>
                    <a:cubicBezTo>
                      <a:pt x="28" y="128"/>
                      <a:pt x="24" y="132"/>
                      <a:pt x="21" y="139"/>
                    </a:cubicBezTo>
                    <a:lnTo>
                      <a:pt x="0"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2" name="Freeform 32"/>
              <p:cNvSpPr>
                <a:spLocks/>
              </p:cNvSpPr>
              <p:nvPr/>
            </p:nvSpPr>
            <p:spPr bwMode="auto">
              <a:xfrm>
                <a:off x="3884900" y="940951"/>
                <a:ext cx="57411" cy="49614"/>
              </a:xfrm>
              <a:custGeom>
                <a:avLst/>
                <a:gdLst>
                  <a:gd name="T0" fmla="*/ 20 w 191"/>
                  <a:gd name="T1" fmla="*/ 29 h 163"/>
                  <a:gd name="T2" fmla="*/ 9 w 191"/>
                  <a:gd name="T3" fmla="*/ 25 h 163"/>
                  <a:gd name="T4" fmla="*/ 11 w 191"/>
                  <a:gd name="T5" fmla="*/ 12 h 163"/>
                  <a:gd name="T6" fmla="*/ 79 w 191"/>
                  <a:gd name="T7" fmla="*/ 0 h 163"/>
                  <a:gd name="T8" fmla="*/ 82 w 191"/>
                  <a:gd name="T9" fmla="*/ 18 h 163"/>
                  <a:gd name="T10" fmla="*/ 44 w 191"/>
                  <a:gd name="T11" fmla="*/ 36 h 163"/>
                  <a:gd name="T12" fmla="*/ 27 w 191"/>
                  <a:gd name="T13" fmla="*/ 63 h 163"/>
                  <a:gd name="T14" fmla="*/ 41 w 191"/>
                  <a:gd name="T15" fmla="*/ 97 h 163"/>
                  <a:gd name="T16" fmla="*/ 89 w 191"/>
                  <a:gd name="T17" fmla="*/ 116 h 163"/>
                  <a:gd name="T18" fmla="*/ 141 w 191"/>
                  <a:gd name="T19" fmla="*/ 110 h 163"/>
                  <a:gd name="T20" fmla="*/ 163 w 191"/>
                  <a:gd name="T21" fmla="*/ 79 h 163"/>
                  <a:gd name="T22" fmla="*/ 157 w 191"/>
                  <a:gd name="T23" fmla="*/ 48 h 163"/>
                  <a:gd name="T24" fmla="*/ 131 w 191"/>
                  <a:gd name="T25" fmla="*/ 21 h 163"/>
                  <a:gd name="T26" fmla="*/ 143 w 191"/>
                  <a:gd name="T27" fmla="*/ 3 h 163"/>
                  <a:gd name="T28" fmla="*/ 181 w 191"/>
                  <a:gd name="T29" fmla="*/ 40 h 163"/>
                  <a:gd name="T30" fmla="*/ 188 w 191"/>
                  <a:gd name="T31" fmla="*/ 88 h 163"/>
                  <a:gd name="T32" fmla="*/ 154 w 191"/>
                  <a:gd name="T33" fmla="*/ 145 h 163"/>
                  <a:gd name="T34" fmla="*/ 83 w 191"/>
                  <a:gd name="T35" fmla="*/ 159 h 163"/>
                  <a:gd name="T36" fmla="*/ 21 w 191"/>
                  <a:gd name="T37" fmla="*/ 127 h 163"/>
                  <a:gd name="T38" fmla="*/ 3 w 191"/>
                  <a:gd name="T39" fmla="*/ 65 h 163"/>
                  <a:gd name="T40" fmla="*/ 8 w 191"/>
                  <a:gd name="T41" fmla="*/ 47 h 163"/>
                  <a:gd name="T42" fmla="*/ 20 w 191"/>
                  <a:gd name="T43" fmla="*/ 2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1" h="163">
                    <a:moveTo>
                      <a:pt x="20" y="29"/>
                    </a:moveTo>
                    <a:cubicBezTo>
                      <a:pt x="9" y="25"/>
                      <a:pt x="9" y="25"/>
                      <a:pt x="9" y="25"/>
                    </a:cubicBezTo>
                    <a:cubicBezTo>
                      <a:pt x="11" y="12"/>
                      <a:pt x="11" y="12"/>
                      <a:pt x="11" y="12"/>
                    </a:cubicBezTo>
                    <a:cubicBezTo>
                      <a:pt x="79" y="0"/>
                      <a:pt x="79" y="0"/>
                      <a:pt x="79" y="0"/>
                    </a:cubicBezTo>
                    <a:cubicBezTo>
                      <a:pt x="82" y="18"/>
                      <a:pt x="82" y="18"/>
                      <a:pt x="82" y="18"/>
                    </a:cubicBezTo>
                    <a:cubicBezTo>
                      <a:pt x="66" y="22"/>
                      <a:pt x="54" y="28"/>
                      <a:pt x="44" y="36"/>
                    </a:cubicBezTo>
                    <a:cubicBezTo>
                      <a:pt x="34" y="44"/>
                      <a:pt x="28" y="53"/>
                      <a:pt x="27" y="63"/>
                    </a:cubicBezTo>
                    <a:cubicBezTo>
                      <a:pt x="25" y="77"/>
                      <a:pt x="30" y="88"/>
                      <a:pt x="41" y="97"/>
                    </a:cubicBezTo>
                    <a:cubicBezTo>
                      <a:pt x="52" y="107"/>
                      <a:pt x="69" y="113"/>
                      <a:pt x="89" y="116"/>
                    </a:cubicBezTo>
                    <a:cubicBezTo>
                      <a:pt x="111" y="118"/>
                      <a:pt x="128" y="116"/>
                      <a:pt x="141" y="110"/>
                    </a:cubicBezTo>
                    <a:cubicBezTo>
                      <a:pt x="154" y="103"/>
                      <a:pt x="162" y="93"/>
                      <a:pt x="163" y="79"/>
                    </a:cubicBezTo>
                    <a:cubicBezTo>
                      <a:pt x="165" y="69"/>
                      <a:pt x="163" y="59"/>
                      <a:pt x="157" y="48"/>
                    </a:cubicBezTo>
                    <a:cubicBezTo>
                      <a:pt x="151" y="38"/>
                      <a:pt x="142" y="28"/>
                      <a:pt x="131" y="21"/>
                    </a:cubicBezTo>
                    <a:cubicBezTo>
                      <a:pt x="143" y="3"/>
                      <a:pt x="143" y="3"/>
                      <a:pt x="143" y="3"/>
                    </a:cubicBezTo>
                    <a:cubicBezTo>
                      <a:pt x="161" y="14"/>
                      <a:pt x="173" y="26"/>
                      <a:pt x="181" y="40"/>
                    </a:cubicBezTo>
                    <a:cubicBezTo>
                      <a:pt x="188" y="55"/>
                      <a:pt x="191" y="71"/>
                      <a:pt x="188" y="88"/>
                    </a:cubicBezTo>
                    <a:cubicBezTo>
                      <a:pt x="185" y="113"/>
                      <a:pt x="174" y="132"/>
                      <a:pt x="154" y="145"/>
                    </a:cubicBezTo>
                    <a:cubicBezTo>
                      <a:pt x="135" y="158"/>
                      <a:pt x="112" y="163"/>
                      <a:pt x="83" y="159"/>
                    </a:cubicBezTo>
                    <a:cubicBezTo>
                      <a:pt x="57" y="156"/>
                      <a:pt x="36" y="145"/>
                      <a:pt x="21" y="127"/>
                    </a:cubicBezTo>
                    <a:cubicBezTo>
                      <a:pt x="6" y="110"/>
                      <a:pt x="0" y="89"/>
                      <a:pt x="3" y="65"/>
                    </a:cubicBezTo>
                    <a:cubicBezTo>
                      <a:pt x="3" y="59"/>
                      <a:pt x="5" y="53"/>
                      <a:pt x="8" y="47"/>
                    </a:cubicBezTo>
                    <a:cubicBezTo>
                      <a:pt x="11" y="41"/>
                      <a:pt x="15" y="35"/>
                      <a:pt x="2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3" name="Freeform 33"/>
              <p:cNvSpPr>
                <a:spLocks/>
              </p:cNvSpPr>
              <p:nvPr/>
            </p:nvSpPr>
            <p:spPr bwMode="auto">
              <a:xfrm>
                <a:off x="3885609" y="882831"/>
                <a:ext cx="55993" cy="56702"/>
              </a:xfrm>
              <a:custGeom>
                <a:avLst/>
                <a:gdLst>
                  <a:gd name="T0" fmla="*/ 7 w 185"/>
                  <a:gd name="T1" fmla="*/ 188 h 188"/>
                  <a:gd name="T2" fmla="*/ 4 w 185"/>
                  <a:gd name="T3" fmla="*/ 109 h 188"/>
                  <a:gd name="T4" fmla="*/ 25 w 185"/>
                  <a:gd name="T5" fmla="*/ 108 h 188"/>
                  <a:gd name="T6" fmla="*/ 32 w 185"/>
                  <a:gd name="T7" fmla="*/ 123 h 188"/>
                  <a:gd name="T8" fmla="*/ 59 w 185"/>
                  <a:gd name="T9" fmla="*/ 126 h 188"/>
                  <a:gd name="T10" fmla="*/ 77 w 185"/>
                  <a:gd name="T11" fmla="*/ 125 h 188"/>
                  <a:gd name="T12" fmla="*/ 74 w 185"/>
                  <a:gd name="T13" fmla="*/ 65 h 188"/>
                  <a:gd name="T14" fmla="*/ 56 w 185"/>
                  <a:gd name="T15" fmla="*/ 66 h 188"/>
                  <a:gd name="T16" fmla="*/ 29 w 185"/>
                  <a:gd name="T17" fmla="*/ 71 h 188"/>
                  <a:gd name="T18" fmla="*/ 24 w 185"/>
                  <a:gd name="T19" fmla="*/ 86 h 188"/>
                  <a:gd name="T20" fmla="*/ 3 w 185"/>
                  <a:gd name="T21" fmla="*/ 87 h 188"/>
                  <a:gd name="T22" fmla="*/ 0 w 185"/>
                  <a:gd name="T23" fmla="*/ 8 h 188"/>
                  <a:gd name="T24" fmla="*/ 22 w 185"/>
                  <a:gd name="T25" fmla="*/ 7 h 188"/>
                  <a:gd name="T26" fmla="*/ 28 w 185"/>
                  <a:gd name="T27" fmla="*/ 21 h 188"/>
                  <a:gd name="T28" fmla="*/ 55 w 185"/>
                  <a:gd name="T29" fmla="*/ 24 h 188"/>
                  <a:gd name="T30" fmla="*/ 124 w 185"/>
                  <a:gd name="T31" fmla="*/ 21 h 188"/>
                  <a:gd name="T32" fmla="*/ 151 w 185"/>
                  <a:gd name="T33" fmla="*/ 16 h 188"/>
                  <a:gd name="T34" fmla="*/ 156 w 185"/>
                  <a:gd name="T35" fmla="*/ 1 h 188"/>
                  <a:gd name="T36" fmla="*/ 178 w 185"/>
                  <a:gd name="T37" fmla="*/ 0 h 188"/>
                  <a:gd name="T38" fmla="*/ 181 w 185"/>
                  <a:gd name="T39" fmla="*/ 79 h 188"/>
                  <a:gd name="T40" fmla="*/ 160 w 185"/>
                  <a:gd name="T41" fmla="*/ 80 h 188"/>
                  <a:gd name="T42" fmla="*/ 153 w 185"/>
                  <a:gd name="T43" fmla="*/ 66 h 188"/>
                  <a:gd name="T44" fmla="*/ 126 w 185"/>
                  <a:gd name="T45" fmla="*/ 63 h 188"/>
                  <a:gd name="T46" fmla="*/ 96 w 185"/>
                  <a:gd name="T47" fmla="*/ 64 h 188"/>
                  <a:gd name="T48" fmla="*/ 99 w 185"/>
                  <a:gd name="T49" fmla="*/ 124 h 188"/>
                  <a:gd name="T50" fmla="*/ 129 w 185"/>
                  <a:gd name="T51" fmla="*/ 123 h 188"/>
                  <a:gd name="T52" fmla="*/ 156 w 185"/>
                  <a:gd name="T53" fmla="*/ 118 h 188"/>
                  <a:gd name="T54" fmla="*/ 161 w 185"/>
                  <a:gd name="T55" fmla="*/ 103 h 188"/>
                  <a:gd name="T56" fmla="*/ 182 w 185"/>
                  <a:gd name="T57" fmla="*/ 102 h 188"/>
                  <a:gd name="T58" fmla="*/ 185 w 185"/>
                  <a:gd name="T59" fmla="*/ 181 h 188"/>
                  <a:gd name="T60" fmla="*/ 163 w 185"/>
                  <a:gd name="T61" fmla="*/ 182 h 188"/>
                  <a:gd name="T62" fmla="*/ 157 w 185"/>
                  <a:gd name="T63" fmla="*/ 167 h 188"/>
                  <a:gd name="T64" fmla="*/ 130 w 185"/>
                  <a:gd name="T65" fmla="*/ 164 h 188"/>
                  <a:gd name="T66" fmla="*/ 61 w 185"/>
                  <a:gd name="T67" fmla="*/ 167 h 188"/>
                  <a:gd name="T68" fmla="*/ 34 w 185"/>
                  <a:gd name="T69" fmla="*/ 172 h 188"/>
                  <a:gd name="T70" fmla="*/ 29 w 185"/>
                  <a:gd name="T71" fmla="*/ 187 h 188"/>
                  <a:gd name="T72" fmla="*/ 7 w 185"/>
                  <a:gd name="T73"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5" h="188">
                    <a:moveTo>
                      <a:pt x="7" y="188"/>
                    </a:moveTo>
                    <a:cubicBezTo>
                      <a:pt x="4" y="109"/>
                      <a:pt x="4" y="109"/>
                      <a:pt x="4" y="109"/>
                    </a:cubicBezTo>
                    <a:cubicBezTo>
                      <a:pt x="25" y="108"/>
                      <a:pt x="25" y="108"/>
                      <a:pt x="25" y="108"/>
                    </a:cubicBezTo>
                    <a:cubicBezTo>
                      <a:pt x="25" y="116"/>
                      <a:pt x="28" y="121"/>
                      <a:pt x="32" y="123"/>
                    </a:cubicBezTo>
                    <a:cubicBezTo>
                      <a:pt x="36" y="125"/>
                      <a:pt x="45" y="126"/>
                      <a:pt x="59" y="126"/>
                    </a:cubicBezTo>
                    <a:cubicBezTo>
                      <a:pt x="77" y="125"/>
                      <a:pt x="77" y="125"/>
                      <a:pt x="77" y="125"/>
                    </a:cubicBezTo>
                    <a:cubicBezTo>
                      <a:pt x="74" y="65"/>
                      <a:pt x="74" y="65"/>
                      <a:pt x="74" y="65"/>
                    </a:cubicBezTo>
                    <a:cubicBezTo>
                      <a:pt x="56" y="66"/>
                      <a:pt x="56" y="66"/>
                      <a:pt x="56" y="66"/>
                    </a:cubicBezTo>
                    <a:cubicBezTo>
                      <a:pt x="42" y="66"/>
                      <a:pt x="33" y="68"/>
                      <a:pt x="29" y="71"/>
                    </a:cubicBezTo>
                    <a:cubicBezTo>
                      <a:pt x="26" y="73"/>
                      <a:pt x="24" y="78"/>
                      <a:pt x="24" y="86"/>
                    </a:cubicBezTo>
                    <a:cubicBezTo>
                      <a:pt x="3" y="87"/>
                      <a:pt x="3" y="87"/>
                      <a:pt x="3" y="87"/>
                    </a:cubicBezTo>
                    <a:cubicBezTo>
                      <a:pt x="0" y="8"/>
                      <a:pt x="0" y="8"/>
                      <a:pt x="0" y="8"/>
                    </a:cubicBezTo>
                    <a:cubicBezTo>
                      <a:pt x="22" y="7"/>
                      <a:pt x="22" y="7"/>
                      <a:pt x="22" y="7"/>
                    </a:cubicBezTo>
                    <a:cubicBezTo>
                      <a:pt x="22" y="14"/>
                      <a:pt x="24" y="19"/>
                      <a:pt x="28" y="21"/>
                    </a:cubicBezTo>
                    <a:cubicBezTo>
                      <a:pt x="32" y="24"/>
                      <a:pt x="41" y="25"/>
                      <a:pt x="55" y="24"/>
                    </a:cubicBezTo>
                    <a:cubicBezTo>
                      <a:pt x="124" y="21"/>
                      <a:pt x="124" y="21"/>
                      <a:pt x="124" y="21"/>
                    </a:cubicBezTo>
                    <a:cubicBezTo>
                      <a:pt x="138" y="21"/>
                      <a:pt x="147" y="19"/>
                      <a:pt x="151" y="16"/>
                    </a:cubicBezTo>
                    <a:cubicBezTo>
                      <a:pt x="154" y="14"/>
                      <a:pt x="156" y="9"/>
                      <a:pt x="156" y="1"/>
                    </a:cubicBezTo>
                    <a:cubicBezTo>
                      <a:pt x="178" y="0"/>
                      <a:pt x="178" y="0"/>
                      <a:pt x="178" y="0"/>
                    </a:cubicBezTo>
                    <a:cubicBezTo>
                      <a:pt x="181" y="79"/>
                      <a:pt x="181" y="79"/>
                      <a:pt x="181" y="79"/>
                    </a:cubicBezTo>
                    <a:cubicBezTo>
                      <a:pt x="160" y="80"/>
                      <a:pt x="160" y="80"/>
                      <a:pt x="160" y="80"/>
                    </a:cubicBezTo>
                    <a:cubicBezTo>
                      <a:pt x="160" y="73"/>
                      <a:pt x="157" y="68"/>
                      <a:pt x="153" y="66"/>
                    </a:cubicBezTo>
                    <a:cubicBezTo>
                      <a:pt x="149" y="63"/>
                      <a:pt x="140" y="62"/>
                      <a:pt x="126" y="63"/>
                    </a:cubicBezTo>
                    <a:cubicBezTo>
                      <a:pt x="96" y="64"/>
                      <a:pt x="96" y="64"/>
                      <a:pt x="96" y="64"/>
                    </a:cubicBezTo>
                    <a:cubicBezTo>
                      <a:pt x="99" y="124"/>
                      <a:pt x="99" y="124"/>
                      <a:pt x="99" y="124"/>
                    </a:cubicBezTo>
                    <a:cubicBezTo>
                      <a:pt x="129" y="123"/>
                      <a:pt x="129" y="123"/>
                      <a:pt x="129" y="123"/>
                    </a:cubicBezTo>
                    <a:cubicBezTo>
                      <a:pt x="143" y="122"/>
                      <a:pt x="152" y="121"/>
                      <a:pt x="156" y="118"/>
                    </a:cubicBezTo>
                    <a:cubicBezTo>
                      <a:pt x="159" y="115"/>
                      <a:pt x="161" y="110"/>
                      <a:pt x="161" y="103"/>
                    </a:cubicBezTo>
                    <a:cubicBezTo>
                      <a:pt x="182" y="102"/>
                      <a:pt x="182" y="102"/>
                      <a:pt x="182" y="102"/>
                    </a:cubicBezTo>
                    <a:cubicBezTo>
                      <a:pt x="185" y="181"/>
                      <a:pt x="185" y="181"/>
                      <a:pt x="185" y="181"/>
                    </a:cubicBezTo>
                    <a:cubicBezTo>
                      <a:pt x="163" y="182"/>
                      <a:pt x="163" y="182"/>
                      <a:pt x="163" y="182"/>
                    </a:cubicBezTo>
                    <a:cubicBezTo>
                      <a:pt x="163" y="175"/>
                      <a:pt x="161" y="170"/>
                      <a:pt x="157" y="167"/>
                    </a:cubicBezTo>
                    <a:cubicBezTo>
                      <a:pt x="153" y="165"/>
                      <a:pt x="144" y="164"/>
                      <a:pt x="130" y="164"/>
                    </a:cubicBezTo>
                    <a:cubicBezTo>
                      <a:pt x="61" y="167"/>
                      <a:pt x="61" y="167"/>
                      <a:pt x="61" y="167"/>
                    </a:cubicBezTo>
                    <a:cubicBezTo>
                      <a:pt x="47" y="168"/>
                      <a:pt x="38" y="169"/>
                      <a:pt x="34" y="172"/>
                    </a:cubicBezTo>
                    <a:cubicBezTo>
                      <a:pt x="31" y="175"/>
                      <a:pt x="29" y="180"/>
                      <a:pt x="29" y="187"/>
                    </a:cubicBezTo>
                    <a:lnTo>
                      <a:pt x="7"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4" name="Freeform 34"/>
              <p:cNvSpPr>
                <a:spLocks/>
              </p:cNvSpPr>
              <p:nvPr/>
            </p:nvSpPr>
            <p:spPr bwMode="auto">
              <a:xfrm>
                <a:off x="3880648" y="848810"/>
                <a:ext cx="58120" cy="33313"/>
              </a:xfrm>
              <a:custGeom>
                <a:avLst/>
                <a:gdLst>
                  <a:gd name="T0" fmla="*/ 15 w 191"/>
                  <a:gd name="T1" fmla="*/ 111 h 111"/>
                  <a:gd name="T2" fmla="*/ 7 w 191"/>
                  <a:gd name="T3" fmla="*/ 67 h 111"/>
                  <a:gd name="T4" fmla="*/ 0 w 191"/>
                  <a:gd name="T5" fmla="*/ 31 h 111"/>
                  <a:gd name="T6" fmla="*/ 22 w 191"/>
                  <a:gd name="T7" fmla="*/ 27 h 111"/>
                  <a:gd name="T8" fmla="*/ 31 w 191"/>
                  <a:gd name="T9" fmla="*/ 42 h 111"/>
                  <a:gd name="T10" fmla="*/ 58 w 191"/>
                  <a:gd name="T11" fmla="*/ 41 h 111"/>
                  <a:gd name="T12" fmla="*/ 126 w 191"/>
                  <a:gd name="T13" fmla="*/ 29 h 111"/>
                  <a:gd name="T14" fmla="*/ 151 w 191"/>
                  <a:gd name="T15" fmla="*/ 20 h 111"/>
                  <a:gd name="T16" fmla="*/ 155 w 191"/>
                  <a:gd name="T17" fmla="*/ 4 h 111"/>
                  <a:gd name="T18" fmla="*/ 176 w 191"/>
                  <a:gd name="T19" fmla="*/ 0 h 111"/>
                  <a:gd name="T20" fmla="*/ 191 w 191"/>
                  <a:gd name="T21" fmla="*/ 79 h 111"/>
                  <a:gd name="T22" fmla="*/ 169 w 191"/>
                  <a:gd name="T23" fmla="*/ 83 h 111"/>
                  <a:gd name="T24" fmla="*/ 160 w 191"/>
                  <a:gd name="T25" fmla="*/ 69 h 111"/>
                  <a:gd name="T26" fmla="*/ 133 w 191"/>
                  <a:gd name="T27" fmla="*/ 70 h 111"/>
                  <a:gd name="T28" fmla="*/ 65 w 191"/>
                  <a:gd name="T29" fmla="*/ 82 h 111"/>
                  <a:gd name="T30" fmla="*/ 40 w 191"/>
                  <a:gd name="T31" fmla="*/ 90 h 111"/>
                  <a:gd name="T32" fmla="*/ 37 w 191"/>
                  <a:gd name="T33" fmla="*/ 107 h 111"/>
                  <a:gd name="T34" fmla="*/ 15 w 191"/>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1" h="111">
                    <a:moveTo>
                      <a:pt x="15" y="111"/>
                    </a:moveTo>
                    <a:cubicBezTo>
                      <a:pt x="15" y="111"/>
                      <a:pt x="11" y="94"/>
                      <a:pt x="7" y="67"/>
                    </a:cubicBezTo>
                    <a:cubicBezTo>
                      <a:pt x="3" y="40"/>
                      <a:pt x="0" y="31"/>
                      <a:pt x="0" y="31"/>
                    </a:cubicBezTo>
                    <a:cubicBezTo>
                      <a:pt x="22" y="27"/>
                      <a:pt x="22" y="27"/>
                      <a:pt x="22" y="27"/>
                    </a:cubicBezTo>
                    <a:cubicBezTo>
                      <a:pt x="24" y="35"/>
                      <a:pt x="27" y="40"/>
                      <a:pt x="31" y="42"/>
                    </a:cubicBezTo>
                    <a:cubicBezTo>
                      <a:pt x="35" y="44"/>
                      <a:pt x="44" y="43"/>
                      <a:pt x="58" y="41"/>
                    </a:cubicBezTo>
                    <a:cubicBezTo>
                      <a:pt x="126" y="29"/>
                      <a:pt x="126" y="29"/>
                      <a:pt x="126" y="29"/>
                    </a:cubicBezTo>
                    <a:cubicBezTo>
                      <a:pt x="139" y="26"/>
                      <a:pt x="148" y="24"/>
                      <a:pt x="151" y="20"/>
                    </a:cubicBezTo>
                    <a:cubicBezTo>
                      <a:pt x="154" y="17"/>
                      <a:pt x="156" y="11"/>
                      <a:pt x="155" y="4"/>
                    </a:cubicBezTo>
                    <a:cubicBezTo>
                      <a:pt x="176" y="0"/>
                      <a:pt x="176" y="0"/>
                      <a:pt x="176" y="0"/>
                    </a:cubicBezTo>
                    <a:cubicBezTo>
                      <a:pt x="191" y="79"/>
                      <a:pt x="191" y="79"/>
                      <a:pt x="191" y="79"/>
                    </a:cubicBezTo>
                    <a:cubicBezTo>
                      <a:pt x="169" y="83"/>
                      <a:pt x="169" y="83"/>
                      <a:pt x="169" y="83"/>
                    </a:cubicBezTo>
                    <a:cubicBezTo>
                      <a:pt x="167" y="76"/>
                      <a:pt x="164" y="71"/>
                      <a:pt x="160" y="69"/>
                    </a:cubicBezTo>
                    <a:cubicBezTo>
                      <a:pt x="156" y="67"/>
                      <a:pt x="147" y="67"/>
                      <a:pt x="133" y="70"/>
                    </a:cubicBezTo>
                    <a:cubicBezTo>
                      <a:pt x="65" y="82"/>
                      <a:pt x="65" y="82"/>
                      <a:pt x="65" y="82"/>
                    </a:cubicBezTo>
                    <a:cubicBezTo>
                      <a:pt x="51" y="84"/>
                      <a:pt x="43" y="87"/>
                      <a:pt x="40" y="90"/>
                    </a:cubicBezTo>
                    <a:cubicBezTo>
                      <a:pt x="37" y="94"/>
                      <a:pt x="36" y="99"/>
                      <a:pt x="37" y="107"/>
                    </a:cubicBezTo>
                    <a:lnTo>
                      <a:pt x="1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5" name="Freeform 35"/>
              <p:cNvSpPr>
                <a:spLocks/>
              </p:cNvSpPr>
              <p:nvPr/>
            </p:nvSpPr>
            <p:spPr bwMode="auto">
              <a:xfrm>
                <a:off x="3867181" y="798487"/>
                <a:ext cx="65916" cy="56702"/>
              </a:xfrm>
              <a:custGeom>
                <a:avLst/>
                <a:gdLst>
                  <a:gd name="T0" fmla="*/ 45 w 217"/>
                  <a:gd name="T1" fmla="*/ 187 h 187"/>
                  <a:gd name="T2" fmla="*/ 26 w 217"/>
                  <a:gd name="T3" fmla="*/ 122 h 187"/>
                  <a:gd name="T4" fmla="*/ 109 w 217"/>
                  <a:gd name="T5" fmla="*/ 41 h 187"/>
                  <a:gd name="T6" fmla="*/ 63 w 217"/>
                  <a:gd name="T7" fmla="*/ 54 h 187"/>
                  <a:gd name="T8" fmla="*/ 39 w 217"/>
                  <a:gd name="T9" fmla="*/ 65 h 187"/>
                  <a:gd name="T10" fmla="*/ 37 w 217"/>
                  <a:gd name="T11" fmla="*/ 81 h 187"/>
                  <a:gd name="T12" fmla="*/ 16 w 217"/>
                  <a:gd name="T13" fmla="*/ 87 h 187"/>
                  <a:gd name="T14" fmla="*/ 0 w 217"/>
                  <a:gd name="T15" fmla="*/ 30 h 187"/>
                  <a:gd name="T16" fmla="*/ 21 w 217"/>
                  <a:gd name="T17" fmla="*/ 24 h 187"/>
                  <a:gd name="T18" fmla="*/ 31 w 217"/>
                  <a:gd name="T19" fmla="*/ 37 h 187"/>
                  <a:gd name="T20" fmla="*/ 58 w 217"/>
                  <a:gd name="T21" fmla="*/ 33 h 187"/>
                  <a:gd name="T22" fmla="*/ 177 w 217"/>
                  <a:gd name="T23" fmla="*/ 0 h 187"/>
                  <a:gd name="T24" fmla="*/ 185 w 217"/>
                  <a:gd name="T25" fmla="*/ 28 h 187"/>
                  <a:gd name="T26" fmla="*/ 73 w 217"/>
                  <a:gd name="T27" fmla="*/ 137 h 187"/>
                  <a:gd name="T28" fmla="*/ 153 w 217"/>
                  <a:gd name="T29" fmla="*/ 114 h 187"/>
                  <a:gd name="T30" fmla="*/ 178 w 217"/>
                  <a:gd name="T31" fmla="*/ 104 h 187"/>
                  <a:gd name="T32" fmla="*/ 180 w 217"/>
                  <a:gd name="T33" fmla="*/ 88 h 187"/>
                  <a:gd name="T34" fmla="*/ 200 w 217"/>
                  <a:gd name="T35" fmla="*/ 82 h 187"/>
                  <a:gd name="T36" fmla="*/ 217 w 217"/>
                  <a:gd name="T37" fmla="*/ 139 h 187"/>
                  <a:gd name="T38" fmla="*/ 195 w 217"/>
                  <a:gd name="T39" fmla="*/ 145 h 187"/>
                  <a:gd name="T40" fmla="*/ 185 w 217"/>
                  <a:gd name="T41" fmla="*/ 132 h 187"/>
                  <a:gd name="T42" fmla="*/ 158 w 217"/>
                  <a:gd name="T43" fmla="*/ 136 h 187"/>
                  <a:gd name="T44" fmla="*/ 93 w 217"/>
                  <a:gd name="T45" fmla="*/ 154 h 187"/>
                  <a:gd name="T46" fmla="*/ 68 w 217"/>
                  <a:gd name="T47" fmla="*/ 165 h 187"/>
                  <a:gd name="T48" fmla="*/ 66 w 217"/>
                  <a:gd name="T49" fmla="*/ 181 h 187"/>
                  <a:gd name="T50" fmla="*/ 45 w 217"/>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7" h="187">
                    <a:moveTo>
                      <a:pt x="45" y="187"/>
                    </a:moveTo>
                    <a:cubicBezTo>
                      <a:pt x="26" y="122"/>
                      <a:pt x="26" y="122"/>
                      <a:pt x="26" y="122"/>
                    </a:cubicBezTo>
                    <a:cubicBezTo>
                      <a:pt x="109" y="41"/>
                      <a:pt x="109" y="41"/>
                      <a:pt x="109" y="41"/>
                    </a:cubicBezTo>
                    <a:cubicBezTo>
                      <a:pt x="63" y="54"/>
                      <a:pt x="63" y="54"/>
                      <a:pt x="63" y="54"/>
                    </a:cubicBezTo>
                    <a:cubicBezTo>
                      <a:pt x="50" y="58"/>
                      <a:pt x="41" y="62"/>
                      <a:pt x="39" y="65"/>
                    </a:cubicBezTo>
                    <a:cubicBezTo>
                      <a:pt x="36" y="68"/>
                      <a:pt x="35" y="73"/>
                      <a:pt x="37" y="81"/>
                    </a:cubicBezTo>
                    <a:cubicBezTo>
                      <a:pt x="16" y="87"/>
                      <a:pt x="16" y="87"/>
                      <a:pt x="16" y="87"/>
                    </a:cubicBezTo>
                    <a:cubicBezTo>
                      <a:pt x="0" y="30"/>
                      <a:pt x="0" y="30"/>
                      <a:pt x="0" y="30"/>
                    </a:cubicBezTo>
                    <a:cubicBezTo>
                      <a:pt x="21" y="24"/>
                      <a:pt x="21" y="24"/>
                      <a:pt x="21" y="24"/>
                    </a:cubicBezTo>
                    <a:cubicBezTo>
                      <a:pt x="23" y="31"/>
                      <a:pt x="26" y="35"/>
                      <a:pt x="31" y="37"/>
                    </a:cubicBezTo>
                    <a:cubicBezTo>
                      <a:pt x="35" y="38"/>
                      <a:pt x="44" y="37"/>
                      <a:pt x="58" y="33"/>
                    </a:cubicBezTo>
                    <a:cubicBezTo>
                      <a:pt x="177" y="0"/>
                      <a:pt x="177" y="0"/>
                      <a:pt x="177" y="0"/>
                    </a:cubicBezTo>
                    <a:cubicBezTo>
                      <a:pt x="185" y="28"/>
                      <a:pt x="185" y="28"/>
                      <a:pt x="185" y="28"/>
                    </a:cubicBezTo>
                    <a:cubicBezTo>
                      <a:pt x="73" y="137"/>
                      <a:pt x="73" y="137"/>
                      <a:pt x="73" y="137"/>
                    </a:cubicBezTo>
                    <a:cubicBezTo>
                      <a:pt x="153" y="114"/>
                      <a:pt x="153" y="114"/>
                      <a:pt x="153" y="114"/>
                    </a:cubicBezTo>
                    <a:cubicBezTo>
                      <a:pt x="167" y="111"/>
                      <a:pt x="175" y="107"/>
                      <a:pt x="178" y="104"/>
                    </a:cubicBezTo>
                    <a:cubicBezTo>
                      <a:pt x="181" y="100"/>
                      <a:pt x="181" y="95"/>
                      <a:pt x="180" y="88"/>
                    </a:cubicBezTo>
                    <a:cubicBezTo>
                      <a:pt x="200" y="82"/>
                      <a:pt x="200" y="82"/>
                      <a:pt x="200" y="82"/>
                    </a:cubicBezTo>
                    <a:cubicBezTo>
                      <a:pt x="217" y="139"/>
                      <a:pt x="217" y="139"/>
                      <a:pt x="217" y="139"/>
                    </a:cubicBezTo>
                    <a:cubicBezTo>
                      <a:pt x="195" y="145"/>
                      <a:pt x="195" y="145"/>
                      <a:pt x="195" y="145"/>
                    </a:cubicBezTo>
                    <a:cubicBezTo>
                      <a:pt x="193" y="138"/>
                      <a:pt x="190" y="134"/>
                      <a:pt x="185" y="132"/>
                    </a:cubicBezTo>
                    <a:cubicBezTo>
                      <a:pt x="181" y="131"/>
                      <a:pt x="172" y="132"/>
                      <a:pt x="158" y="136"/>
                    </a:cubicBezTo>
                    <a:cubicBezTo>
                      <a:pt x="93" y="154"/>
                      <a:pt x="93" y="154"/>
                      <a:pt x="93" y="154"/>
                    </a:cubicBezTo>
                    <a:cubicBezTo>
                      <a:pt x="79" y="158"/>
                      <a:pt x="71" y="162"/>
                      <a:pt x="68" y="165"/>
                    </a:cubicBezTo>
                    <a:cubicBezTo>
                      <a:pt x="65" y="169"/>
                      <a:pt x="64" y="174"/>
                      <a:pt x="66" y="181"/>
                    </a:cubicBezTo>
                    <a:lnTo>
                      <a:pt x="45" y="1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6" name="Freeform 36"/>
              <p:cNvSpPr>
                <a:spLocks noEditPoints="1"/>
              </p:cNvSpPr>
              <p:nvPr/>
            </p:nvSpPr>
            <p:spPr bwMode="auto">
              <a:xfrm>
                <a:off x="3856549" y="744620"/>
                <a:ext cx="62372" cy="51032"/>
              </a:xfrm>
              <a:custGeom>
                <a:avLst/>
                <a:gdLst>
                  <a:gd name="T0" fmla="*/ 88 w 207"/>
                  <a:gd name="T1" fmla="*/ 106 h 168"/>
                  <a:gd name="T2" fmla="*/ 102 w 207"/>
                  <a:gd name="T3" fmla="*/ 136 h 168"/>
                  <a:gd name="T4" fmla="*/ 48 w 207"/>
                  <a:gd name="T5" fmla="*/ 141 h 168"/>
                  <a:gd name="T6" fmla="*/ 88 w 207"/>
                  <a:gd name="T7" fmla="*/ 106 h 168"/>
                  <a:gd name="T8" fmla="*/ 148 w 207"/>
                  <a:gd name="T9" fmla="*/ 157 h 168"/>
                  <a:gd name="T10" fmla="*/ 152 w 207"/>
                  <a:gd name="T11" fmla="*/ 156 h 168"/>
                  <a:gd name="T12" fmla="*/ 187 w 207"/>
                  <a:gd name="T13" fmla="*/ 168 h 168"/>
                  <a:gd name="T14" fmla="*/ 207 w 207"/>
                  <a:gd name="T15" fmla="*/ 159 h 168"/>
                  <a:gd name="T16" fmla="*/ 180 w 207"/>
                  <a:gd name="T17" fmla="*/ 99 h 168"/>
                  <a:gd name="T18" fmla="*/ 160 w 207"/>
                  <a:gd name="T19" fmla="*/ 108 h 168"/>
                  <a:gd name="T20" fmla="*/ 163 w 207"/>
                  <a:gd name="T21" fmla="*/ 122 h 168"/>
                  <a:gd name="T22" fmla="*/ 156 w 207"/>
                  <a:gd name="T23" fmla="*/ 129 h 168"/>
                  <a:gd name="T24" fmla="*/ 153 w 207"/>
                  <a:gd name="T25" fmla="*/ 130 h 168"/>
                  <a:gd name="T26" fmla="*/ 151 w 207"/>
                  <a:gd name="T27" fmla="*/ 131 h 168"/>
                  <a:gd name="T28" fmla="*/ 125 w 207"/>
                  <a:gd name="T29" fmla="*/ 135 h 168"/>
                  <a:gd name="T30" fmla="*/ 105 w 207"/>
                  <a:gd name="T31" fmla="*/ 90 h 168"/>
                  <a:gd name="T32" fmla="*/ 124 w 207"/>
                  <a:gd name="T33" fmla="*/ 72 h 168"/>
                  <a:gd name="T34" fmla="*/ 127 w 207"/>
                  <a:gd name="T35" fmla="*/ 70 h 168"/>
                  <a:gd name="T36" fmla="*/ 131 w 207"/>
                  <a:gd name="T37" fmla="*/ 68 h 168"/>
                  <a:gd name="T38" fmla="*/ 140 w 207"/>
                  <a:gd name="T39" fmla="*/ 68 h 168"/>
                  <a:gd name="T40" fmla="*/ 147 w 207"/>
                  <a:gd name="T41" fmla="*/ 78 h 168"/>
                  <a:gd name="T42" fmla="*/ 147 w 207"/>
                  <a:gd name="T43" fmla="*/ 80 h 168"/>
                  <a:gd name="T44" fmla="*/ 167 w 207"/>
                  <a:gd name="T45" fmla="*/ 71 h 168"/>
                  <a:gd name="T46" fmla="*/ 135 w 207"/>
                  <a:gd name="T47" fmla="*/ 0 h 168"/>
                  <a:gd name="T48" fmla="*/ 115 w 207"/>
                  <a:gd name="T49" fmla="*/ 9 h 168"/>
                  <a:gd name="T50" fmla="*/ 103 w 207"/>
                  <a:gd name="T51" fmla="*/ 38 h 168"/>
                  <a:gd name="T52" fmla="*/ 102 w 207"/>
                  <a:gd name="T53" fmla="*/ 39 h 168"/>
                  <a:gd name="T54" fmla="*/ 0 w 207"/>
                  <a:gd name="T55" fmla="*/ 133 h 168"/>
                  <a:gd name="T56" fmla="*/ 15 w 207"/>
                  <a:gd name="T57" fmla="*/ 166 h 168"/>
                  <a:gd name="T58" fmla="*/ 148 w 207"/>
                  <a:gd name="T59" fmla="*/ 15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7" h="168">
                    <a:moveTo>
                      <a:pt x="88" y="106"/>
                    </a:moveTo>
                    <a:cubicBezTo>
                      <a:pt x="102" y="136"/>
                      <a:pt x="102" y="136"/>
                      <a:pt x="102" y="136"/>
                    </a:cubicBezTo>
                    <a:cubicBezTo>
                      <a:pt x="48" y="141"/>
                      <a:pt x="48" y="141"/>
                      <a:pt x="48" y="141"/>
                    </a:cubicBezTo>
                    <a:lnTo>
                      <a:pt x="88" y="106"/>
                    </a:lnTo>
                    <a:close/>
                    <a:moveTo>
                      <a:pt x="148" y="157"/>
                    </a:moveTo>
                    <a:cubicBezTo>
                      <a:pt x="149" y="156"/>
                      <a:pt x="150" y="156"/>
                      <a:pt x="152" y="156"/>
                    </a:cubicBezTo>
                    <a:cubicBezTo>
                      <a:pt x="169" y="155"/>
                      <a:pt x="181" y="159"/>
                      <a:pt x="187" y="168"/>
                    </a:cubicBezTo>
                    <a:cubicBezTo>
                      <a:pt x="207" y="159"/>
                      <a:pt x="207" y="159"/>
                      <a:pt x="207" y="159"/>
                    </a:cubicBezTo>
                    <a:cubicBezTo>
                      <a:pt x="180" y="99"/>
                      <a:pt x="180" y="99"/>
                      <a:pt x="180" y="99"/>
                    </a:cubicBezTo>
                    <a:cubicBezTo>
                      <a:pt x="160" y="108"/>
                      <a:pt x="160" y="108"/>
                      <a:pt x="160" y="108"/>
                    </a:cubicBezTo>
                    <a:cubicBezTo>
                      <a:pt x="163" y="114"/>
                      <a:pt x="164" y="119"/>
                      <a:pt x="163" y="122"/>
                    </a:cubicBezTo>
                    <a:cubicBezTo>
                      <a:pt x="162" y="125"/>
                      <a:pt x="160" y="127"/>
                      <a:pt x="156" y="129"/>
                    </a:cubicBezTo>
                    <a:cubicBezTo>
                      <a:pt x="155" y="129"/>
                      <a:pt x="154" y="130"/>
                      <a:pt x="153" y="130"/>
                    </a:cubicBezTo>
                    <a:cubicBezTo>
                      <a:pt x="153" y="130"/>
                      <a:pt x="152" y="130"/>
                      <a:pt x="151" y="131"/>
                    </a:cubicBezTo>
                    <a:cubicBezTo>
                      <a:pt x="125" y="135"/>
                      <a:pt x="125" y="135"/>
                      <a:pt x="125" y="135"/>
                    </a:cubicBezTo>
                    <a:cubicBezTo>
                      <a:pt x="105" y="90"/>
                      <a:pt x="105" y="90"/>
                      <a:pt x="105" y="90"/>
                    </a:cubicBezTo>
                    <a:cubicBezTo>
                      <a:pt x="124" y="72"/>
                      <a:pt x="124" y="72"/>
                      <a:pt x="124" y="72"/>
                    </a:cubicBezTo>
                    <a:cubicBezTo>
                      <a:pt x="125" y="72"/>
                      <a:pt x="126" y="71"/>
                      <a:pt x="127" y="70"/>
                    </a:cubicBezTo>
                    <a:cubicBezTo>
                      <a:pt x="128" y="70"/>
                      <a:pt x="129" y="69"/>
                      <a:pt x="131" y="68"/>
                    </a:cubicBezTo>
                    <a:cubicBezTo>
                      <a:pt x="134" y="67"/>
                      <a:pt x="137" y="67"/>
                      <a:pt x="140" y="68"/>
                    </a:cubicBezTo>
                    <a:cubicBezTo>
                      <a:pt x="142" y="70"/>
                      <a:pt x="144" y="73"/>
                      <a:pt x="147" y="78"/>
                    </a:cubicBezTo>
                    <a:cubicBezTo>
                      <a:pt x="147" y="80"/>
                      <a:pt x="147" y="80"/>
                      <a:pt x="147" y="80"/>
                    </a:cubicBezTo>
                    <a:cubicBezTo>
                      <a:pt x="167" y="71"/>
                      <a:pt x="167" y="71"/>
                      <a:pt x="167" y="71"/>
                    </a:cubicBezTo>
                    <a:cubicBezTo>
                      <a:pt x="135" y="0"/>
                      <a:pt x="135" y="0"/>
                      <a:pt x="135" y="0"/>
                    </a:cubicBezTo>
                    <a:cubicBezTo>
                      <a:pt x="115" y="9"/>
                      <a:pt x="115" y="9"/>
                      <a:pt x="115" y="9"/>
                    </a:cubicBezTo>
                    <a:cubicBezTo>
                      <a:pt x="118" y="18"/>
                      <a:pt x="114" y="28"/>
                      <a:pt x="103" y="38"/>
                    </a:cubicBezTo>
                    <a:cubicBezTo>
                      <a:pt x="102" y="39"/>
                      <a:pt x="102" y="39"/>
                      <a:pt x="102" y="39"/>
                    </a:cubicBezTo>
                    <a:cubicBezTo>
                      <a:pt x="0" y="133"/>
                      <a:pt x="0" y="133"/>
                      <a:pt x="0" y="133"/>
                    </a:cubicBezTo>
                    <a:cubicBezTo>
                      <a:pt x="15" y="166"/>
                      <a:pt x="15" y="166"/>
                      <a:pt x="15" y="166"/>
                    </a:cubicBezTo>
                    <a:lnTo>
                      <a:pt x="148"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7" name="Freeform 37"/>
              <p:cNvSpPr>
                <a:spLocks/>
              </p:cNvSpPr>
              <p:nvPr/>
            </p:nvSpPr>
            <p:spPr bwMode="auto">
              <a:xfrm>
                <a:off x="3797012" y="1110349"/>
                <a:ext cx="70169" cy="73004"/>
              </a:xfrm>
              <a:custGeom>
                <a:avLst/>
                <a:gdLst>
                  <a:gd name="T0" fmla="*/ 0 w 231"/>
                  <a:gd name="T1" fmla="*/ 125 h 239"/>
                  <a:gd name="T2" fmla="*/ 44 w 231"/>
                  <a:gd name="T3" fmla="*/ 73 h 239"/>
                  <a:gd name="T4" fmla="*/ 158 w 231"/>
                  <a:gd name="T5" fmla="*/ 96 h 239"/>
                  <a:gd name="T6" fmla="*/ 122 w 231"/>
                  <a:gd name="T7" fmla="*/ 65 h 239"/>
                  <a:gd name="T8" fmla="*/ 99 w 231"/>
                  <a:gd name="T9" fmla="*/ 51 h 239"/>
                  <a:gd name="T10" fmla="*/ 85 w 231"/>
                  <a:gd name="T11" fmla="*/ 58 h 239"/>
                  <a:gd name="T12" fmla="*/ 68 w 231"/>
                  <a:gd name="T13" fmla="*/ 45 h 239"/>
                  <a:gd name="T14" fmla="*/ 106 w 231"/>
                  <a:gd name="T15" fmla="*/ 0 h 239"/>
                  <a:gd name="T16" fmla="*/ 123 w 231"/>
                  <a:gd name="T17" fmla="*/ 14 h 239"/>
                  <a:gd name="T18" fmla="*/ 118 w 231"/>
                  <a:gd name="T19" fmla="*/ 29 h 239"/>
                  <a:gd name="T20" fmla="*/ 136 w 231"/>
                  <a:gd name="T21" fmla="*/ 49 h 239"/>
                  <a:gd name="T22" fmla="*/ 231 w 231"/>
                  <a:gd name="T23" fmla="*/ 128 h 239"/>
                  <a:gd name="T24" fmla="*/ 212 w 231"/>
                  <a:gd name="T25" fmla="*/ 150 h 239"/>
                  <a:gd name="T26" fmla="*/ 58 w 231"/>
                  <a:gd name="T27" fmla="*/ 120 h 239"/>
                  <a:gd name="T28" fmla="*/ 122 w 231"/>
                  <a:gd name="T29" fmla="*/ 173 h 239"/>
                  <a:gd name="T30" fmla="*/ 145 w 231"/>
                  <a:gd name="T31" fmla="*/ 187 h 239"/>
                  <a:gd name="T32" fmla="*/ 159 w 231"/>
                  <a:gd name="T33" fmla="*/ 180 h 239"/>
                  <a:gd name="T34" fmla="*/ 176 w 231"/>
                  <a:gd name="T35" fmla="*/ 193 h 239"/>
                  <a:gd name="T36" fmla="*/ 137 w 231"/>
                  <a:gd name="T37" fmla="*/ 239 h 239"/>
                  <a:gd name="T38" fmla="*/ 120 w 231"/>
                  <a:gd name="T39" fmla="*/ 225 h 239"/>
                  <a:gd name="T40" fmla="*/ 125 w 231"/>
                  <a:gd name="T41" fmla="*/ 209 h 239"/>
                  <a:gd name="T42" fmla="*/ 107 w 231"/>
                  <a:gd name="T43" fmla="*/ 189 h 239"/>
                  <a:gd name="T44" fmla="*/ 54 w 231"/>
                  <a:gd name="T45" fmla="*/ 146 h 239"/>
                  <a:gd name="T46" fmla="*/ 31 w 231"/>
                  <a:gd name="T47" fmla="*/ 132 h 239"/>
                  <a:gd name="T48" fmla="*/ 17 w 231"/>
                  <a:gd name="T49" fmla="*/ 139 h 239"/>
                  <a:gd name="T50" fmla="*/ 0 w 231"/>
                  <a:gd name="T51" fmla="*/ 12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1" h="239">
                    <a:moveTo>
                      <a:pt x="0" y="125"/>
                    </a:moveTo>
                    <a:cubicBezTo>
                      <a:pt x="44" y="73"/>
                      <a:pt x="44" y="73"/>
                      <a:pt x="44" y="73"/>
                    </a:cubicBezTo>
                    <a:cubicBezTo>
                      <a:pt x="158" y="96"/>
                      <a:pt x="158" y="96"/>
                      <a:pt x="158" y="96"/>
                    </a:cubicBezTo>
                    <a:cubicBezTo>
                      <a:pt x="122" y="65"/>
                      <a:pt x="122" y="65"/>
                      <a:pt x="122" y="65"/>
                    </a:cubicBezTo>
                    <a:cubicBezTo>
                      <a:pt x="111" y="57"/>
                      <a:pt x="103" y="52"/>
                      <a:pt x="99" y="51"/>
                    </a:cubicBezTo>
                    <a:cubicBezTo>
                      <a:pt x="94" y="51"/>
                      <a:pt x="89" y="53"/>
                      <a:pt x="85" y="58"/>
                    </a:cubicBezTo>
                    <a:cubicBezTo>
                      <a:pt x="68" y="45"/>
                      <a:pt x="68" y="45"/>
                      <a:pt x="68" y="45"/>
                    </a:cubicBezTo>
                    <a:cubicBezTo>
                      <a:pt x="106" y="0"/>
                      <a:pt x="106" y="0"/>
                      <a:pt x="106" y="0"/>
                    </a:cubicBezTo>
                    <a:cubicBezTo>
                      <a:pt x="123" y="14"/>
                      <a:pt x="123" y="14"/>
                      <a:pt x="123" y="14"/>
                    </a:cubicBezTo>
                    <a:cubicBezTo>
                      <a:pt x="119" y="19"/>
                      <a:pt x="117" y="25"/>
                      <a:pt x="118" y="29"/>
                    </a:cubicBezTo>
                    <a:cubicBezTo>
                      <a:pt x="119" y="33"/>
                      <a:pt x="126" y="40"/>
                      <a:pt x="136" y="49"/>
                    </a:cubicBezTo>
                    <a:cubicBezTo>
                      <a:pt x="231" y="128"/>
                      <a:pt x="231" y="128"/>
                      <a:pt x="231" y="128"/>
                    </a:cubicBezTo>
                    <a:cubicBezTo>
                      <a:pt x="212" y="150"/>
                      <a:pt x="212" y="150"/>
                      <a:pt x="212" y="150"/>
                    </a:cubicBezTo>
                    <a:cubicBezTo>
                      <a:pt x="58" y="120"/>
                      <a:pt x="58" y="120"/>
                      <a:pt x="58" y="120"/>
                    </a:cubicBezTo>
                    <a:cubicBezTo>
                      <a:pt x="122" y="173"/>
                      <a:pt x="122" y="173"/>
                      <a:pt x="122" y="173"/>
                    </a:cubicBezTo>
                    <a:cubicBezTo>
                      <a:pt x="132" y="182"/>
                      <a:pt x="140" y="187"/>
                      <a:pt x="145" y="187"/>
                    </a:cubicBezTo>
                    <a:cubicBezTo>
                      <a:pt x="149" y="187"/>
                      <a:pt x="154" y="185"/>
                      <a:pt x="159" y="180"/>
                    </a:cubicBezTo>
                    <a:cubicBezTo>
                      <a:pt x="176" y="193"/>
                      <a:pt x="176" y="193"/>
                      <a:pt x="176" y="193"/>
                    </a:cubicBezTo>
                    <a:cubicBezTo>
                      <a:pt x="137" y="239"/>
                      <a:pt x="137" y="239"/>
                      <a:pt x="137" y="239"/>
                    </a:cubicBezTo>
                    <a:cubicBezTo>
                      <a:pt x="120" y="225"/>
                      <a:pt x="120" y="225"/>
                      <a:pt x="120" y="225"/>
                    </a:cubicBezTo>
                    <a:cubicBezTo>
                      <a:pt x="125" y="219"/>
                      <a:pt x="126" y="214"/>
                      <a:pt x="125" y="209"/>
                    </a:cubicBezTo>
                    <a:cubicBezTo>
                      <a:pt x="124" y="205"/>
                      <a:pt x="118" y="198"/>
                      <a:pt x="107" y="189"/>
                    </a:cubicBezTo>
                    <a:cubicBezTo>
                      <a:pt x="54" y="146"/>
                      <a:pt x="54" y="146"/>
                      <a:pt x="54" y="146"/>
                    </a:cubicBezTo>
                    <a:cubicBezTo>
                      <a:pt x="44" y="137"/>
                      <a:pt x="36" y="132"/>
                      <a:pt x="31" y="132"/>
                    </a:cubicBezTo>
                    <a:cubicBezTo>
                      <a:pt x="27" y="131"/>
                      <a:pt x="22" y="134"/>
                      <a:pt x="17" y="139"/>
                    </a:cubicBezTo>
                    <a:lnTo>
                      <a:pt x="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8" name="Freeform 38"/>
              <p:cNvSpPr>
                <a:spLocks noEditPoints="1"/>
              </p:cNvSpPr>
              <p:nvPr/>
            </p:nvSpPr>
            <p:spPr bwMode="auto">
              <a:xfrm>
                <a:off x="3270390" y="626254"/>
                <a:ext cx="592538" cy="592538"/>
              </a:xfrm>
              <a:custGeom>
                <a:avLst/>
                <a:gdLst>
                  <a:gd name="T0" fmla="*/ 975 w 1950"/>
                  <a:gd name="T1" fmla="*/ 0 h 1950"/>
                  <a:gd name="T2" fmla="*/ 0 w 1950"/>
                  <a:gd name="T3" fmla="*/ 975 h 1950"/>
                  <a:gd name="T4" fmla="*/ 975 w 1950"/>
                  <a:gd name="T5" fmla="*/ 1950 h 1950"/>
                  <a:gd name="T6" fmla="*/ 1950 w 1950"/>
                  <a:gd name="T7" fmla="*/ 975 h 1950"/>
                  <a:gd name="T8" fmla="*/ 975 w 1950"/>
                  <a:gd name="T9" fmla="*/ 0 h 1950"/>
                  <a:gd name="T10" fmla="*/ 975 w 1950"/>
                  <a:gd name="T11" fmla="*/ 1929 h 1950"/>
                  <a:gd name="T12" fmla="*/ 21 w 1950"/>
                  <a:gd name="T13" fmla="*/ 975 h 1950"/>
                  <a:gd name="T14" fmla="*/ 975 w 1950"/>
                  <a:gd name="T15" fmla="*/ 21 h 1950"/>
                  <a:gd name="T16" fmla="*/ 1929 w 1950"/>
                  <a:gd name="T17" fmla="*/ 975 h 1950"/>
                  <a:gd name="T18" fmla="*/ 975 w 1950"/>
                  <a:gd name="T19" fmla="*/ 1929 h 1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0" h="1950">
                    <a:moveTo>
                      <a:pt x="975" y="0"/>
                    </a:moveTo>
                    <a:cubicBezTo>
                      <a:pt x="436" y="0"/>
                      <a:pt x="0" y="436"/>
                      <a:pt x="0" y="975"/>
                    </a:cubicBezTo>
                    <a:cubicBezTo>
                      <a:pt x="0" y="1514"/>
                      <a:pt x="436" y="1950"/>
                      <a:pt x="975" y="1950"/>
                    </a:cubicBezTo>
                    <a:cubicBezTo>
                      <a:pt x="1513" y="1950"/>
                      <a:pt x="1950" y="1514"/>
                      <a:pt x="1950" y="975"/>
                    </a:cubicBezTo>
                    <a:cubicBezTo>
                      <a:pt x="1950" y="436"/>
                      <a:pt x="1513" y="0"/>
                      <a:pt x="975" y="0"/>
                    </a:cubicBezTo>
                    <a:close/>
                    <a:moveTo>
                      <a:pt x="975" y="1929"/>
                    </a:moveTo>
                    <a:cubicBezTo>
                      <a:pt x="448" y="1929"/>
                      <a:pt x="21" y="1502"/>
                      <a:pt x="21" y="975"/>
                    </a:cubicBezTo>
                    <a:cubicBezTo>
                      <a:pt x="21" y="448"/>
                      <a:pt x="448" y="21"/>
                      <a:pt x="975" y="21"/>
                    </a:cubicBezTo>
                    <a:cubicBezTo>
                      <a:pt x="1501" y="21"/>
                      <a:pt x="1929" y="448"/>
                      <a:pt x="1929" y="975"/>
                    </a:cubicBezTo>
                    <a:cubicBezTo>
                      <a:pt x="1929" y="1502"/>
                      <a:pt x="1501" y="1929"/>
                      <a:pt x="975" y="19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9" name="Freeform 39"/>
              <p:cNvSpPr>
                <a:spLocks/>
              </p:cNvSpPr>
              <p:nvPr/>
            </p:nvSpPr>
            <p:spPr bwMode="auto">
              <a:xfrm>
                <a:off x="3404349" y="646100"/>
                <a:ext cx="434481" cy="362185"/>
              </a:xfrm>
              <a:custGeom>
                <a:avLst/>
                <a:gdLst>
                  <a:gd name="T0" fmla="*/ 534 w 1430"/>
                  <a:gd name="T1" fmla="*/ 0 h 1191"/>
                  <a:gd name="T2" fmla="*/ 0 w 1430"/>
                  <a:gd name="T3" fmla="*/ 948 h 1191"/>
                  <a:gd name="T4" fmla="*/ 11 w 1430"/>
                  <a:gd name="T5" fmla="*/ 1122 h 1191"/>
                  <a:gd name="T6" fmla="*/ 175 w 1430"/>
                  <a:gd name="T7" fmla="*/ 1164 h 1191"/>
                  <a:gd name="T8" fmla="*/ 156 w 1430"/>
                  <a:gd name="T9" fmla="*/ 926 h 1191"/>
                  <a:gd name="T10" fmla="*/ 506 w 1430"/>
                  <a:gd name="T11" fmla="*/ 76 h 1191"/>
                  <a:gd name="T12" fmla="*/ 241 w 1430"/>
                  <a:gd name="T13" fmla="*/ 851 h 1191"/>
                  <a:gd name="T14" fmla="*/ 280 w 1430"/>
                  <a:gd name="T15" fmla="*/ 1179 h 1191"/>
                  <a:gd name="T16" fmla="*/ 518 w 1430"/>
                  <a:gd name="T17" fmla="*/ 1188 h 1191"/>
                  <a:gd name="T18" fmla="*/ 1430 w 1430"/>
                  <a:gd name="T19" fmla="*/ 748 h 1191"/>
                  <a:gd name="T20" fmla="*/ 535 w 1430"/>
                  <a:gd name="T21" fmla="*/ 0 h 1191"/>
                  <a:gd name="T22" fmla="*/ 534 w 1430"/>
                  <a:gd name="T23" fmla="*/ 0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30" h="1191">
                    <a:moveTo>
                      <a:pt x="534" y="0"/>
                    </a:moveTo>
                    <a:cubicBezTo>
                      <a:pt x="230" y="84"/>
                      <a:pt x="0" y="476"/>
                      <a:pt x="0" y="948"/>
                    </a:cubicBezTo>
                    <a:cubicBezTo>
                      <a:pt x="0" y="1008"/>
                      <a:pt x="4" y="1066"/>
                      <a:pt x="11" y="1122"/>
                    </a:cubicBezTo>
                    <a:cubicBezTo>
                      <a:pt x="63" y="1139"/>
                      <a:pt x="118" y="1153"/>
                      <a:pt x="175" y="1164"/>
                    </a:cubicBezTo>
                    <a:cubicBezTo>
                      <a:pt x="163" y="1088"/>
                      <a:pt x="156" y="1008"/>
                      <a:pt x="156" y="926"/>
                    </a:cubicBezTo>
                    <a:cubicBezTo>
                      <a:pt x="156" y="535"/>
                      <a:pt x="302" y="202"/>
                      <a:pt x="506" y="76"/>
                    </a:cubicBezTo>
                    <a:cubicBezTo>
                      <a:pt x="345" y="252"/>
                      <a:pt x="241" y="534"/>
                      <a:pt x="241" y="851"/>
                    </a:cubicBezTo>
                    <a:cubicBezTo>
                      <a:pt x="241" y="967"/>
                      <a:pt x="255" y="1077"/>
                      <a:pt x="280" y="1179"/>
                    </a:cubicBezTo>
                    <a:cubicBezTo>
                      <a:pt x="356" y="1188"/>
                      <a:pt x="436" y="1191"/>
                      <a:pt x="518" y="1188"/>
                    </a:cubicBezTo>
                    <a:cubicBezTo>
                      <a:pt x="946" y="1171"/>
                      <a:pt x="1304" y="988"/>
                      <a:pt x="1430" y="748"/>
                    </a:cubicBezTo>
                    <a:cubicBezTo>
                      <a:pt x="1353" y="323"/>
                      <a:pt x="982" y="0"/>
                      <a:pt x="535" y="0"/>
                    </a:cubicBezTo>
                    <a:cubicBezTo>
                      <a:pt x="535" y="0"/>
                      <a:pt x="534" y="0"/>
                      <a:pt x="5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0" name="Freeform 40"/>
              <p:cNvSpPr>
                <a:spLocks/>
              </p:cNvSpPr>
              <p:nvPr/>
            </p:nvSpPr>
            <p:spPr bwMode="auto">
              <a:xfrm>
                <a:off x="3410019" y="1004741"/>
                <a:ext cx="62372" cy="56702"/>
              </a:xfrm>
              <a:custGeom>
                <a:avLst/>
                <a:gdLst>
                  <a:gd name="T0" fmla="*/ 205 w 205"/>
                  <a:gd name="T1" fmla="*/ 187 h 187"/>
                  <a:gd name="T2" fmla="*/ 168 w 205"/>
                  <a:gd name="T3" fmla="*/ 50 h 187"/>
                  <a:gd name="T4" fmla="*/ 0 w 205"/>
                  <a:gd name="T5" fmla="*/ 0 h 187"/>
                  <a:gd name="T6" fmla="*/ 30 w 205"/>
                  <a:gd name="T7" fmla="*/ 137 h 187"/>
                  <a:gd name="T8" fmla="*/ 205 w 205"/>
                  <a:gd name="T9" fmla="*/ 187 h 187"/>
                </a:gdLst>
                <a:ahLst/>
                <a:cxnLst>
                  <a:cxn ang="0">
                    <a:pos x="T0" y="T1"/>
                  </a:cxn>
                  <a:cxn ang="0">
                    <a:pos x="T2" y="T3"/>
                  </a:cxn>
                  <a:cxn ang="0">
                    <a:pos x="T4" y="T5"/>
                  </a:cxn>
                  <a:cxn ang="0">
                    <a:pos x="T6" y="T7"/>
                  </a:cxn>
                  <a:cxn ang="0">
                    <a:pos x="T8" y="T9"/>
                  </a:cxn>
                </a:cxnLst>
                <a:rect l="0" t="0" r="r" b="b"/>
                <a:pathLst>
                  <a:path w="205" h="187">
                    <a:moveTo>
                      <a:pt x="205" y="187"/>
                    </a:moveTo>
                    <a:cubicBezTo>
                      <a:pt x="190" y="143"/>
                      <a:pt x="178" y="97"/>
                      <a:pt x="168" y="50"/>
                    </a:cubicBezTo>
                    <a:cubicBezTo>
                      <a:pt x="108" y="36"/>
                      <a:pt x="52" y="20"/>
                      <a:pt x="0" y="0"/>
                    </a:cubicBezTo>
                    <a:cubicBezTo>
                      <a:pt x="8" y="47"/>
                      <a:pt x="18" y="93"/>
                      <a:pt x="30" y="137"/>
                    </a:cubicBezTo>
                    <a:cubicBezTo>
                      <a:pt x="85" y="157"/>
                      <a:pt x="144" y="173"/>
                      <a:pt x="205" y="1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1" name="Freeform 41"/>
              <p:cNvSpPr>
                <a:spLocks/>
              </p:cNvSpPr>
              <p:nvPr/>
            </p:nvSpPr>
            <p:spPr bwMode="auto">
              <a:xfrm>
                <a:off x="3310790" y="1025296"/>
                <a:ext cx="275006" cy="172942"/>
              </a:xfrm>
              <a:custGeom>
                <a:avLst/>
                <a:gdLst>
                  <a:gd name="T0" fmla="*/ 571 w 907"/>
                  <a:gd name="T1" fmla="*/ 219 h 571"/>
                  <a:gd name="T2" fmla="*/ 398 w 907"/>
                  <a:gd name="T3" fmla="*/ 187 h 571"/>
                  <a:gd name="T4" fmla="*/ 574 w 907"/>
                  <a:gd name="T5" fmla="*/ 477 h 571"/>
                  <a:gd name="T6" fmla="*/ 330 w 907"/>
                  <a:gd name="T7" fmla="*/ 168 h 571"/>
                  <a:gd name="T8" fmla="*/ 0 w 907"/>
                  <a:gd name="T9" fmla="*/ 0 h 571"/>
                  <a:gd name="T10" fmla="*/ 844 w 907"/>
                  <a:gd name="T11" fmla="*/ 571 h 571"/>
                  <a:gd name="T12" fmla="*/ 907 w 907"/>
                  <a:gd name="T13" fmla="*/ 569 h 571"/>
                  <a:gd name="T14" fmla="*/ 571 w 907"/>
                  <a:gd name="T15" fmla="*/ 219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7" h="571">
                    <a:moveTo>
                      <a:pt x="571" y="219"/>
                    </a:moveTo>
                    <a:cubicBezTo>
                      <a:pt x="511" y="211"/>
                      <a:pt x="453" y="200"/>
                      <a:pt x="398" y="187"/>
                    </a:cubicBezTo>
                    <a:cubicBezTo>
                      <a:pt x="443" y="300"/>
                      <a:pt x="503" y="399"/>
                      <a:pt x="574" y="477"/>
                    </a:cubicBezTo>
                    <a:cubicBezTo>
                      <a:pt x="476" y="416"/>
                      <a:pt x="392" y="308"/>
                      <a:pt x="330" y="168"/>
                    </a:cubicBezTo>
                    <a:cubicBezTo>
                      <a:pt x="195" y="128"/>
                      <a:pt x="81" y="70"/>
                      <a:pt x="0" y="0"/>
                    </a:cubicBezTo>
                    <a:cubicBezTo>
                      <a:pt x="134" y="335"/>
                      <a:pt x="461" y="571"/>
                      <a:pt x="844" y="571"/>
                    </a:cubicBezTo>
                    <a:cubicBezTo>
                      <a:pt x="865" y="571"/>
                      <a:pt x="886" y="570"/>
                      <a:pt x="907" y="569"/>
                    </a:cubicBezTo>
                    <a:cubicBezTo>
                      <a:pt x="770" y="530"/>
                      <a:pt x="650" y="401"/>
                      <a:pt x="571" y="2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2" name="Freeform 42"/>
              <p:cNvSpPr>
                <a:spLocks/>
              </p:cNvSpPr>
              <p:nvPr/>
            </p:nvSpPr>
            <p:spPr bwMode="auto">
              <a:xfrm>
                <a:off x="3495073" y="923940"/>
                <a:ext cx="348010" cy="266500"/>
              </a:xfrm>
              <a:custGeom>
                <a:avLst/>
                <a:gdLst>
                  <a:gd name="T0" fmla="*/ 297 w 1145"/>
                  <a:gd name="T1" fmla="*/ 348 h 877"/>
                  <a:gd name="T2" fmla="*/ 0 w 1145"/>
                  <a:gd name="T3" fmla="*/ 334 h 877"/>
                  <a:gd name="T4" fmla="*/ 53 w 1145"/>
                  <a:gd name="T5" fmla="*/ 473 h 877"/>
                  <a:gd name="T6" fmla="*/ 261 w 1145"/>
                  <a:gd name="T7" fmla="*/ 486 h 877"/>
                  <a:gd name="T8" fmla="*/ 1061 w 1145"/>
                  <a:gd name="T9" fmla="*/ 242 h 877"/>
                  <a:gd name="T10" fmla="*/ 185 w 1145"/>
                  <a:gd name="T11" fmla="*/ 565 h 877"/>
                  <a:gd name="T12" fmla="*/ 99 w 1145"/>
                  <a:gd name="T13" fmla="*/ 563 h 877"/>
                  <a:gd name="T14" fmla="*/ 452 w 1145"/>
                  <a:gd name="T15" fmla="*/ 877 h 877"/>
                  <a:gd name="T16" fmla="*/ 1145 w 1145"/>
                  <a:gd name="T17" fmla="*/ 0 h 877"/>
                  <a:gd name="T18" fmla="*/ 297 w 1145"/>
                  <a:gd name="T19" fmla="*/ 348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5" h="877">
                    <a:moveTo>
                      <a:pt x="297" y="348"/>
                    </a:moveTo>
                    <a:cubicBezTo>
                      <a:pt x="194" y="352"/>
                      <a:pt x="94" y="347"/>
                      <a:pt x="0" y="334"/>
                    </a:cubicBezTo>
                    <a:cubicBezTo>
                      <a:pt x="15" y="382"/>
                      <a:pt x="33" y="429"/>
                      <a:pt x="53" y="473"/>
                    </a:cubicBezTo>
                    <a:cubicBezTo>
                      <a:pt x="120" y="482"/>
                      <a:pt x="190" y="486"/>
                      <a:pt x="261" y="486"/>
                    </a:cubicBezTo>
                    <a:cubicBezTo>
                      <a:pt x="589" y="486"/>
                      <a:pt x="880" y="390"/>
                      <a:pt x="1061" y="242"/>
                    </a:cubicBezTo>
                    <a:cubicBezTo>
                      <a:pt x="931" y="430"/>
                      <a:pt x="588" y="565"/>
                      <a:pt x="185" y="565"/>
                    </a:cubicBezTo>
                    <a:cubicBezTo>
                      <a:pt x="156" y="565"/>
                      <a:pt x="127" y="564"/>
                      <a:pt x="99" y="563"/>
                    </a:cubicBezTo>
                    <a:cubicBezTo>
                      <a:pt x="189" y="718"/>
                      <a:pt x="312" y="831"/>
                      <a:pt x="452" y="877"/>
                    </a:cubicBezTo>
                    <a:cubicBezTo>
                      <a:pt x="848" y="781"/>
                      <a:pt x="1142" y="425"/>
                      <a:pt x="1145" y="0"/>
                    </a:cubicBezTo>
                    <a:cubicBezTo>
                      <a:pt x="1020" y="189"/>
                      <a:pt x="690" y="332"/>
                      <a:pt x="297" y="3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3" name="Freeform 43"/>
              <p:cNvSpPr>
                <a:spLocks/>
              </p:cNvSpPr>
              <p:nvPr/>
            </p:nvSpPr>
            <p:spPr bwMode="auto">
              <a:xfrm>
                <a:off x="3290945" y="663110"/>
                <a:ext cx="180738" cy="373526"/>
              </a:xfrm>
              <a:custGeom>
                <a:avLst/>
                <a:gdLst>
                  <a:gd name="T0" fmla="*/ 347 w 596"/>
                  <a:gd name="T1" fmla="*/ 1230 h 1230"/>
                  <a:gd name="T2" fmla="*/ 314 w 596"/>
                  <a:gd name="T3" fmla="*/ 1090 h 1230"/>
                  <a:gd name="T4" fmla="*/ 92 w 596"/>
                  <a:gd name="T5" fmla="*/ 919 h 1230"/>
                  <a:gd name="T6" fmla="*/ 305 w 596"/>
                  <a:gd name="T7" fmla="*/ 1039 h 1230"/>
                  <a:gd name="T8" fmla="*/ 290 w 596"/>
                  <a:gd name="T9" fmla="*/ 819 h 1230"/>
                  <a:gd name="T10" fmla="*/ 596 w 596"/>
                  <a:gd name="T11" fmla="*/ 0 h 1230"/>
                  <a:gd name="T12" fmla="*/ 0 w 596"/>
                  <a:gd name="T13" fmla="*/ 854 h 1230"/>
                  <a:gd name="T14" fmla="*/ 6 w 596"/>
                  <a:gd name="T15" fmla="*/ 960 h 1230"/>
                  <a:gd name="T16" fmla="*/ 347 w 596"/>
                  <a:gd name="T17" fmla="*/ 1230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6" h="1230">
                    <a:moveTo>
                      <a:pt x="347" y="1230"/>
                    </a:moveTo>
                    <a:cubicBezTo>
                      <a:pt x="334" y="1186"/>
                      <a:pt x="323" y="1139"/>
                      <a:pt x="314" y="1090"/>
                    </a:cubicBezTo>
                    <a:cubicBezTo>
                      <a:pt x="217" y="1044"/>
                      <a:pt x="141" y="986"/>
                      <a:pt x="92" y="919"/>
                    </a:cubicBezTo>
                    <a:cubicBezTo>
                      <a:pt x="152" y="966"/>
                      <a:pt x="224" y="1006"/>
                      <a:pt x="305" y="1039"/>
                    </a:cubicBezTo>
                    <a:cubicBezTo>
                      <a:pt x="295" y="968"/>
                      <a:pt x="290" y="895"/>
                      <a:pt x="290" y="819"/>
                    </a:cubicBezTo>
                    <a:cubicBezTo>
                      <a:pt x="290" y="457"/>
                      <a:pt x="415" y="144"/>
                      <a:pt x="596" y="0"/>
                    </a:cubicBezTo>
                    <a:cubicBezTo>
                      <a:pt x="248" y="128"/>
                      <a:pt x="0" y="462"/>
                      <a:pt x="0" y="854"/>
                    </a:cubicBezTo>
                    <a:cubicBezTo>
                      <a:pt x="0" y="890"/>
                      <a:pt x="2" y="925"/>
                      <a:pt x="6" y="960"/>
                    </a:cubicBezTo>
                    <a:cubicBezTo>
                      <a:pt x="75" y="1069"/>
                      <a:pt x="195" y="1162"/>
                      <a:pt x="347" y="12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13" name="Freeform 44"/>
            <p:cNvSpPr>
              <a:spLocks/>
            </p:cNvSpPr>
            <p:nvPr/>
          </p:nvSpPr>
          <p:spPr bwMode="auto">
            <a:xfrm>
              <a:off x="7421682" y="2284733"/>
              <a:ext cx="179651" cy="222965"/>
            </a:xfrm>
            <a:custGeom>
              <a:avLst/>
              <a:gdLst>
                <a:gd name="T0" fmla="*/ 414 w 589"/>
                <a:gd name="T1" fmla="*/ 48 h 732"/>
                <a:gd name="T2" fmla="*/ 428 w 589"/>
                <a:gd name="T3" fmla="*/ 12 h 732"/>
                <a:gd name="T4" fmla="*/ 490 w 589"/>
                <a:gd name="T5" fmla="*/ 12 h 732"/>
                <a:gd name="T6" fmla="*/ 547 w 589"/>
                <a:gd name="T7" fmla="*/ 220 h 732"/>
                <a:gd name="T8" fmla="*/ 478 w 589"/>
                <a:gd name="T9" fmla="*/ 246 h 732"/>
                <a:gd name="T10" fmla="*/ 387 w 589"/>
                <a:gd name="T11" fmla="*/ 137 h 732"/>
                <a:gd name="T12" fmla="*/ 272 w 589"/>
                <a:gd name="T13" fmla="*/ 99 h 732"/>
                <a:gd name="T14" fmla="*/ 199 w 589"/>
                <a:gd name="T15" fmla="*/ 118 h 732"/>
                <a:gd name="T16" fmla="*/ 171 w 589"/>
                <a:gd name="T17" fmla="*/ 171 h 732"/>
                <a:gd name="T18" fmla="*/ 340 w 589"/>
                <a:gd name="T19" fmla="*/ 265 h 732"/>
                <a:gd name="T20" fmla="*/ 376 w 589"/>
                <a:gd name="T21" fmla="*/ 275 h 732"/>
                <a:gd name="T22" fmla="*/ 543 w 589"/>
                <a:gd name="T23" fmla="*/ 352 h 732"/>
                <a:gd name="T24" fmla="*/ 589 w 589"/>
                <a:gd name="T25" fmla="*/ 484 h 732"/>
                <a:gd name="T26" fmla="*/ 519 w 589"/>
                <a:gd name="T27" fmla="*/ 664 h 732"/>
                <a:gd name="T28" fmla="*/ 336 w 589"/>
                <a:gd name="T29" fmla="*/ 732 h 732"/>
                <a:gd name="T30" fmla="*/ 239 w 589"/>
                <a:gd name="T31" fmla="*/ 719 h 732"/>
                <a:gd name="T32" fmla="*/ 151 w 589"/>
                <a:gd name="T33" fmla="*/ 681 h 732"/>
                <a:gd name="T34" fmla="*/ 139 w 589"/>
                <a:gd name="T35" fmla="*/ 725 h 732"/>
                <a:gd name="T36" fmla="*/ 78 w 589"/>
                <a:gd name="T37" fmla="*/ 725 h 732"/>
                <a:gd name="T38" fmla="*/ 0 w 589"/>
                <a:gd name="T39" fmla="*/ 464 h 732"/>
                <a:gd name="T40" fmla="*/ 77 w 589"/>
                <a:gd name="T41" fmla="*/ 436 h 732"/>
                <a:gd name="T42" fmla="*/ 186 w 589"/>
                <a:gd name="T43" fmla="*/ 581 h 732"/>
                <a:gd name="T44" fmla="*/ 323 w 589"/>
                <a:gd name="T45" fmla="*/ 632 h 732"/>
                <a:gd name="T46" fmla="*/ 408 w 589"/>
                <a:gd name="T47" fmla="*/ 605 h 732"/>
                <a:gd name="T48" fmla="*/ 443 w 589"/>
                <a:gd name="T49" fmla="*/ 541 h 732"/>
                <a:gd name="T50" fmla="*/ 297 w 589"/>
                <a:gd name="T51" fmla="*/ 447 h 732"/>
                <a:gd name="T52" fmla="*/ 267 w 589"/>
                <a:gd name="T53" fmla="*/ 439 h 732"/>
                <a:gd name="T54" fmla="*/ 154 w 589"/>
                <a:gd name="T55" fmla="*/ 405 h 732"/>
                <a:gd name="T56" fmla="*/ 95 w 589"/>
                <a:gd name="T57" fmla="*/ 378 h 732"/>
                <a:gd name="T58" fmla="*/ 39 w 589"/>
                <a:gd name="T59" fmla="*/ 311 h 732"/>
                <a:gd name="T60" fmla="*/ 20 w 589"/>
                <a:gd name="T61" fmla="*/ 222 h 732"/>
                <a:gd name="T62" fmla="*/ 87 w 589"/>
                <a:gd name="T63" fmla="*/ 63 h 732"/>
                <a:gd name="T64" fmla="*/ 258 w 589"/>
                <a:gd name="T65" fmla="*/ 0 h 732"/>
                <a:gd name="T66" fmla="*/ 339 w 589"/>
                <a:gd name="T67" fmla="*/ 12 h 732"/>
                <a:gd name="T68" fmla="*/ 414 w 589"/>
                <a:gd name="T69" fmla="*/ 4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9" h="732">
                  <a:moveTo>
                    <a:pt x="414" y="48"/>
                  </a:moveTo>
                  <a:cubicBezTo>
                    <a:pt x="428" y="12"/>
                    <a:pt x="428" y="12"/>
                    <a:pt x="428" y="12"/>
                  </a:cubicBezTo>
                  <a:cubicBezTo>
                    <a:pt x="490" y="12"/>
                    <a:pt x="490" y="12"/>
                    <a:pt x="490" y="12"/>
                  </a:cubicBezTo>
                  <a:cubicBezTo>
                    <a:pt x="547" y="220"/>
                    <a:pt x="547" y="220"/>
                    <a:pt x="547" y="220"/>
                  </a:cubicBezTo>
                  <a:cubicBezTo>
                    <a:pt x="478" y="246"/>
                    <a:pt x="478" y="246"/>
                    <a:pt x="478" y="246"/>
                  </a:cubicBezTo>
                  <a:cubicBezTo>
                    <a:pt x="454" y="199"/>
                    <a:pt x="424" y="163"/>
                    <a:pt x="387" y="137"/>
                  </a:cubicBezTo>
                  <a:cubicBezTo>
                    <a:pt x="351" y="111"/>
                    <a:pt x="312" y="99"/>
                    <a:pt x="272" y="99"/>
                  </a:cubicBezTo>
                  <a:cubicBezTo>
                    <a:pt x="241" y="99"/>
                    <a:pt x="217" y="105"/>
                    <a:pt x="199" y="118"/>
                  </a:cubicBezTo>
                  <a:cubicBezTo>
                    <a:pt x="180" y="132"/>
                    <a:pt x="171" y="149"/>
                    <a:pt x="171" y="171"/>
                  </a:cubicBezTo>
                  <a:cubicBezTo>
                    <a:pt x="171" y="207"/>
                    <a:pt x="227" y="238"/>
                    <a:pt x="340" y="265"/>
                  </a:cubicBezTo>
                  <a:cubicBezTo>
                    <a:pt x="356" y="269"/>
                    <a:pt x="368" y="272"/>
                    <a:pt x="376" y="275"/>
                  </a:cubicBezTo>
                  <a:cubicBezTo>
                    <a:pt x="457" y="295"/>
                    <a:pt x="512" y="321"/>
                    <a:pt x="543" y="352"/>
                  </a:cubicBezTo>
                  <a:cubicBezTo>
                    <a:pt x="574" y="384"/>
                    <a:pt x="589" y="428"/>
                    <a:pt x="589" y="484"/>
                  </a:cubicBezTo>
                  <a:cubicBezTo>
                    <a:pt x="589" y="558"/>
                    <a:pt x="566" y="618"/>
                    <a:pt x="519" y="664"/>
                  </a:cubicBezTo>
                  <a:cubicBezTo>
                    <a:pt x="473" y="709"/>
                    <a:pt x="412" y="732"/>
                    <a:pt x="336" y="732"/>
                  </a:cubicBezTo>
                  <a:cubicBezTo>
                    <a:pt x="303" y="732"/>
                    <a:pt x="270" y="727"/>
                    <a:pt x="239" y="719"/>
                  </a:cubicBezTo>
                  <a:cubicBezTo>
                    <a:pt x="209" y="710"/>
                    <a:pt x="179" y="697"/>
                    <a:pt x="151" y="681"/>
                  </a:cubicBezTo>
                  <a:cubicBezTo>
                    <a:pt x="139" y="725"/>
                    <a:pt x="139" y="725"/>
                    <a:pt x="139" y="725"/>
                  </a:cubicBezTo>
                  <a:cubicBezTo>
                    <a:pt x="78" y="725"/>
                    <a:pt x="78" y="725"/>
                    <a:pt x="78" y="725"/>
                  </a:cubicBezTo>
                  <a:cubicBezTo>
                    <a:pt x="0" y="464"/>
                    <a:pt x="0" y="464"/>
                    <a:pt x="0" y="464"/>
                  </a:cubicBezTo>
                  <a:cubicBezTo>
                    <a:pt x="77" y="436"/>
                    <a:pt x="77" y="436"/>
                    <a:pt x="77" y="436"/>
                  </a:cubicBezTo>
                  <a:cubicBezTo>
                    <a:pt x="106" y="499"/>
                    <a:pt x="143" y="547"/>
                    <a:pt x="186" y="581"/>
                  </a:cubicBezTo>
                  <a:cubicBezTo>
                    <a:pt x="229" y="615"/>
                    <a:pt x="274" y="632"/>
                    <a:pt x="323" y="632"/>
                  </a:cubicBezTo>
                  <a:cubicBezTo>
                    <a:pt x="357" y="632"/>
                    <a:pt x="385" y="623"/>
                    <a:pt x="408" y="605"/>
                  </a:cubicBezTo>
                  <a:cubicBezTo>
                    <a:pt x="431" y="587"/>
                    <a:pt x="443" y="566"/>
                    <a:pt x="443" y="541"/>
                  </a:cubicBezTo>
                  <a:cubicBezTo>
                    <a:pt x="443" y="504"/>
                    <a:pt x="394" y="472"/>
                    <a:pt x="297" y="447"/>
                  </a:cubicBezTo>
                  <a:cubicBezTo>
                    <a:pt x="284" y="444"/>
                    <a:pt x="274" y="441"/>
                    <a:pt x="267" y="439"/>
                  </a:cubicBezTo>
                  <a:cubicBezTo>
                    <a:pt x="220" y="426"/>
                    <a:pt x="182" y="415"/>
                    <a:pt x="154" y="405"/>
                  </a:cubicBezTo>
                  <a:cubicBezTo>
                    <a:pt x="126" y="395"/>
                    <a:pt x="107" y="386"/>
                    <a:pt x="95" y="378"/>
                  </a:cubicBezTo>
                  <a:cubicBezTo>
                    <a:pt x="71" y="360"/>
                    <a:pt x="52" y="338"/>
                    <a:pt x="39" y="311"/>
                  </a:cubicBezTo>
                  <a:cubicBezTo>
                    <a:pt x="26" y="285"/>
                    <a:pt x="20" y="255"/>
                    <a:pt x="20" y="222"/>
                  </a:cubicBezTo>
                  <a:cubicBezTo>
                    <a:pt x="20" y="158"/>
                    <a:pt x="42" y="105"/>
                    <a:pt x="87" y="63"/>
                  </a:cubicBezTo>
                  <a:cubicBezTo>
                    <a:pt x="131" y="21"/>
                    <a:pt x="188" y="0"/>
                    <a:pt x="258" y="0"/>
                  </a:cubicBezTo>
                  <a:cubicBezTo>
                    <a:pt x="286" y="0"/>
                    <a:pt x="313" y="4"/>
                    <a:pt x="339" y="12"/>
                  </a:cubicBezTo>
                  <a:cubicBezTo>
                    <a:pt x="365" y="20"/>
                    <a:pt x="390" y="32"/>
                    <a:pt x="414"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4" name="Freeform 45"/>
            <p:cNvSpPr>
              <a:spLocks/>
            </p:cNvSpPr>
            <p:nvPr/>
          </p:nvSpPr>
          <p:spPr bwMode="auto">
            <a:xfrm>
              <a:off x="7594941" y="2329468"/>
              <a:ext cx="173260" cy="173260"/>
            </a:xfrm>
            <a:custGeom>
              <a:avLst/>
              <a:gdLst>
                <a:gd name="T0" fmla="*/ 61 w 570"/>
                <a:gd name="T1" fmla="*/ 0 h 569"/>
                <a:gd name="T2" fmla="*/ 508 w 570"/>
                <a:gd name="T3" fmla="*/ 0 h 569"/>
                <a:gd name="T4" fmla="*/ 570 w 570"/>
                <a:gd name="T5" fmla="*/ 175 h 569"/>
                <a:gd name="T6" fmla="*/ 518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4 w 570"/>
                <a:gd name="T29" fmla="*/ 394 h 569"/>
                <a:gd name="T30" fmla="*/ 214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8" y="196"/>
                    <a:pt x="518" y="196"/>
                    <a:pt x="518"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6" y="497"/>
                    <a:pt x="192" y="490"/>
                    <a:pt x="201" y="479"/>
                  </a:cubicBezTo>
                  <a:cubicBezTo>
                    <a:pt x="210" y="467"/>
                    <a:pt x="214" y="439"/>
                    <a:pt x="214" y="394"/>
                  </a:cubicBezTo>
                  <a:cubicBezTo>
                    <a:pt x="214" y="78"/>
                    <a:pt x="214" y="78"/>
                    <a:pt x="214" y="78"/>
                  </a:cubicBezTo>
                  <a:cubicBezTo>
                    <a:pt x="206" y="78"/>
                    <a:pt x="206" y="78"/>
                    <a:pt x="206" y="78"/>
                  </a:cubicBezTo>
                  <a:cubicBezTo>
                    <a:pt x="171" y="78"/>
                    <a:pt x="141"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5" name="Freeform 46"/>
            <p:cNvSpPr>
              <a:spLocks noEditPoints="1"/>
            </p:cNvSpPr>
            <p:nvPr/>
          </p:nvSpPr>
          <p:spPr bwMode="auto">
            <a:xfrm>
              <a:off x="7740508" y="2329468"/>
              <a:ext cx="180361" cy="173260"/>
            </a:xfrm>
            <a:custGeom>
              <a:avLst/>
              <a:gdLst>
                <a:gd name="T0" fmla="*/ 330 w 594"/>
                <a:gd name="T1" fmla="*/ 294 h 569"/>
                <a:gd name="T2" fmla="*/ 221 w 594"/>
                <a:gd name="T3" fmla="*/ 294 h 569"/>
                <a:gd name="T4" fmla="*/ 279 w 594"/>
                <a:gd name="T5" fmla="*/ 130 h 569"/>
                <a:gd name="T6" fmla="*/ 330 w 594"/>
                <a:gd name="T7" fmla="*/ 294 h 569"/>
                <a:gd name="T8" fmla="*/ 92 w 594"/>
                <a:gd name="T9" fmla="*/ 401 h 569"/>
                <a:gd name="T10" fmla="*/ 88 w 594"/>
                <a:gd name="T11" fmla="*/ 411 h 569"/>
                <a:gd name="T12" fmla="*/ 0 w 594"/>
                <a:gd name="T13" fmla="*/ 499 h 569"/>
                <a:gd name="T14" fmla="*/ 0 w 594"/>
                <a:gd name="T15" fmla="*/ 569 h 569"/>
                <a:gd name="T16" fmla="*/ 226 w 594"/>
                <a:gd name="T17" fmla="*/ 569 h 569"/>
                <a:gd name="T18" fmla="*/ 226 w 594"/>
                <a:gd name="T19" fmla="*/ 501 h 569"/>
                <a:gd name="T20" fmla="*/ 179 w 594"/>
                <a:gd name="T21" fmla="*/ 491 h 569"/>
                <a:gd name="T22" fmla="*/ 166 w 594"/>
                <a:gd name="T23" fmla="*/ 460 h 569"/>
                <a:gd name="T24" fmla="*/ 167 w 594"/>
                <a:gd name="T25" fmla="*/ 452 h 569"/>
                <a:gd name="T26" fmla="*/ 169 w 594"/>
                <a:gd name="T27" fmla="*/ 443 h 569"/>
                <a:gd name="T28" fmla="*/ 192 w 594"/>
                <a:gd name="T29" fmla="*/ 364 h 569"/>
                <a:gd name="T30" fmla="*/ 357 w 594"/>
                <a:gd name="T31" fmla="*/ 364 h 569"/>
                <a:gd name="T32" fmla="*/ 385 w 594"/>
                <a:gd name="T33" fmla="*/ 443 h 569"/>
                <a:gd name="T34" fmla="*/ 388 w 594"/>
                <a:gd name="T35" fmla="*/ 454 h 569"/>
                <a:gd name="T36" fmla="*/ 390 w 594"/>
                <a:gd name="T37" fmla="*/ 468 h 569"/>
                <a:gd name="T38" fmla="*/ 378 w 594"/>
                <a:gd name="T39" fmla="*/ 493 h 569"/>
                <a:gd name="T40" fmla="*/ 337 w 594"/>
                <a:gd name="T41" fmla="*/ 501 h 569"/>
                <a:gd name="T42" fmla="*/ 331 w 594"/>
                <a:gd name="T43" fmla="*/ 501 h 569"/>
                <a:gd name="T44" fmla="*/ 331 w 594"/>
                <a:gd name="T45" fmla="*/ 569 h 569"/>
                <a:gd name="T46" fmla="*/ 594 w 594"/>
                <a:gd name="T47" fmla="*/ 569 h 569"/>
                <a:gd name="T48" fmla="*/ 594 w 594"/>
                <a:gd name="T49" fmla="*/ 499 h 569"/>
                <a:gd name="T50" fmla="*/ 522 w 594"/>
                <a:gd name="T51" fmla="*/ 425 h 569"/>
                <a:gd name="T52" fmla="*/ 521 w 594"/>
                <a:gd name="T53" fmla="*/ 422 h 569"/>
                <a:gd name="T54" fmla="*/ 370 w 594"/>
                <a:gd name="T55" fmla="*/ 0 h 569"/>
                <a:gd name="T56" fmla="*/ 246 w 594"/>
                <a:gd name="T57" fmla="*/ 0 h 569"/>
                <a:gd name="T58" fmla="*/ 92 w 594"/>
                <a:gd name="T59" fmla="*/ 40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4" h="569">
                  <a:moveTo>
                    <a:pt x="330" y="294"/>
                  </a:moveTo>
                  <a:cubicBezTo>
                    <a:pt x="221" y="294"/>
                    <a:pt x="221" y="294"/>
                    <a:pt x="221" y="294"/>
                  </a:cubicBezTo>
                  <a:cubicBezTo>
                    <a:pt x="279" y="130"/>
                    <a:pt x="279" y="130"/>
                    <a:pt x="279" y="130"/>
                  </a:cubicBezTo>
                  <a:lnTo>
                    <a:pt x="330" y="294"/>
                  </a:lnTo>
                  <a:close/>
                  <a:moveTo>
                    <a:pt x="92" y="401"/>
                  </a:moveTo>
                  <a:cubicBezTo>
                    <a:pt x="91" y="403"/>
                    <a:pt x="89" y="407"/>
                    <a:pt x="88" y="411"/>
                  </a:cubicBezTo>
                  <a:cubicBezTo>
                    <a:pt x="67" y="464"/>
                    <a:pt x="38" y="493"/>
                    <a:pt x="0" y="499"/>
                  </a:cubicBezTo>
                  <a:cubicBezTo>
                    <a:pt x="0" y="569"/>
                    <a:pt x="0" y="569"/>
                    <a:pt x="0" y="569"/>
                  </a:cubicBezTo>
                  <a:cubicBezTo>
                    <a:pt x="226" y="569"/>
                    <a:pt x="226" y="569"/>
                    <a:pt x="226" y="569"/>
                  </a:cubicBezTo>
                  <a:cubicBezTo>
                    <a:pt x="226" y="501"/>
                    <a:pt x="226" y="501"/>
                    <a:pt x="226" y="501"/>
                  </a:cubicBezTo>
                  <a:cubicBezTo>
                    <a:pt x="204" y="500"/>
                    <a:pt x="188" y="497"/>
                    <a:pt x="179" y="491"/>
                  </a:cubicBezTo>
                  <a:cubicBezTo>
                    <a:pt x="171" y="485"/>
                    <a:pt x="166" y="474"/>
                    <a:pt x="166" y="460"/>
                  </a:cubicBezTo>
                  <a:cubicBezTo>
                    <a:pt x="166" y="458"/>
                    <a:pt x="166" y="455"/>
                    <a:pt x="167" y="452"/>
                  </a:cubicBezTo>
                  <a:cubicBezTo>
                    <a:pt x="167" y="449"/>
                    <a:pt x="168" y="446"/>
                    <a:pt x="169" y="443"/>
                  </a:cubicBezTo>
                  <a:cubicBezTo>
                    <a:pt x="192" y="364"/>
                    <a:pt x="192" y="364"/>
                    <a:pt x="192" y="364"/>
                  </a:cubicBezTo>
                  <a:cubicBezTo>
                    <a:pt x="357" y="364"/>
                    <a:pt x="357" y="364"/>
                    <a:pt x="357" y="364"/>
                  </a:cubicBezTo>
                  <a:cubicBezTo>
                    <a:pt x="385" y="443"/>
                    <a:pt x="385" y="443"/>
                    <a:pt x="385" y="443"/>
                  </a:cubicBezTo>
                  <a:cubicBezTo>
                    <a:pt x="387" y="446"/>
                    <a:pt x="388" y="450"/>
                    <a:pt x="388" y="454"/>
                  </a:cubicBezTo>
                  <a:cubicBezTo>
                    <a:pt x="389" y="458"/>
                    <a:pt x="390" y="463"/>
                    <a:pt x="390" y="468"/>
                  </a:cubicBezTo>
                  <a:cubicBezTo>
                    <a:pt x="390" y="480"/>
                    <a:pt x="386" y="488"/>
                    <a:pt x="378" y="493"/>
                  </a:cubicBezTo>
                  <a:cubicBezTo>
                    <a:pt x="370" y="498"/>
                    <a:pt x="356" y="501"/>
                    <a:pt x="337" y="501"/>
                  </a:cubicBezTo>
                  <a:cubicBezTo>
                    <a:pt x="331" y="501"/>
                    <a:pt x="331" y="501"/>
                    <a:pt x="331" y="501"/>
                  </a:cubicBezTo>
                  <a:cubicBezTo>
                    <a:pt x="331" y="569"/>
                    <a:pt x="331" y="569"/>
                    <a:pt x="331" y="569"/>
                  </a:cubicBezTo>
                  <a:cubicBezTo>
                    <a:pt x="594" y="569"/>
                    <a:pt x="594" y="569"/>
                    <a:pt x="594" y="569"/>
                  </a:cubicBezTo>
                  <a:cubicBezTo>
                    <a:pt x="594" y="499"/>
                    <a:pt x="594" y="499"/>
                    <a:pt x="594" y="499"/>
                  </a:cubicBezTo>
                  <a:cubicBezTo>
                    <a:pt x="562" y="495"/>
                    <a:pt x="538" y="471"/>
                    <a:pt x="522" y="425"/>
                  </a:cubicBezTo>
                  <a:cubicBezTo>
                    <a:pt x="521" y="422"/>
                    <a:pt x="521" y="422"/>
                    <a:pt x="521" y="422"/>
                  </a:cubicBezTo>
                  <a:cubicBezTo>
                    <a:pt x="370" y="0"/>
                    <a:pt x="370" y="0"/>
                    <a:pt x="370" y="0"/>
                  </a:cubicBezTo>
                  <a:cubicBezTo>
                    <a:pt x="246" y="0"/>
                    <a:pt x="246" y="0"/>
                    <a:pt x="246" y="0"/>
                  </a:cubicBezTo>
                  <a:lnTo>
                    <a:pt x="92" y="4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6" name="Freeform 47"/>
            <p:cNvSpPr>
              <a:spLocks/>
            </p:cNvSpPr>
            <p:nvPr/>
          </p:nvSpPr>
          <p:spPr bwMode="auto">
            <a:xfrm>
              <a:off x="7893175" y="2329468"/>
              <a:ext cx="173970" cy="173260"/>
            </a:xfrm>
            <a:custGeom>
              <a:avLst/>
              <a:gdLst>
                <a:gd name="T0" fmla="*/ 61 w 570"/>
                <a:gd name="T1" fmla="*/ 0 h 569"/>
                <a:gd name="T2" fmla="*/ 508 w 570"/>
                <a:gd name="T3" fmla="*/ 0 h 569"/>
                <a:gd name="T4" fmla="*/ 570 w 570"/>
                <a:gd name="T5" fmla="*/ 175 h 569"/>
                <a:gd name="T6" fmla="*/ 517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5 w 570"/>
                <a:gd name="T29" fmla="*/ 394 h 569"/>
                <a:gd name="T30" fmla="*/ 215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7" y="196"/>
                    <a:pt x="517" y="196"/>
                    <a:pt x="517"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5" y="497"/>
                    <a:pt x="193" y="490"/>
                    <a:pt x="201" y="479"/>
                  </a:cubicBezTo>
                  <a:cubicBezTo>
                    <a:pt x="210" y="467"/>
                    <a:pt x="215" y="439"/>
                    <a:pt x="215" y="394"/>
                  </a:cubicBezTo>
                  <a:cubicBezTo>
                    <a:pt x="215" y="78"/>
                    <a:pt x="215" y="78"/>
                    <a:pt x="215" y="78"/>
                  </a:cubicBezTo>
                  <a:cubicBezTo>
                    <a:pt x="206" y="78"/>
                    <a:pt x="206" y="78"/>
                    <a:pt x="206" y="78"/>
                  </a:cubicBezTo>
                  <a:cubicBezTo>
                    <a:pt x="171" y="78"/>
                    <a:pt x="142"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7" name="Freeform 48"/>
            <p:cNvSpPr>
              <a:spLocks/>
            </p:cNvSpPr>
            <p:nvPr/>
          </p:nvSpPr>
          <p:spPr bwMode="auto">
            <a:xfrm>
              <a:off x="8062174" y="2329468"/>
              <a:ext cx="164738" cy="173260"/>
            </a:xfrm>
            <a:custGeom>
              <a:avLst/>
              <a:gdLst>
                <a:gd name="T0" fmla="*/ 0 w 540"/>
                <a:gd name="T1" fmla="*/ 0 h 569"/>
                <a:gd name="T2" fmla="*/ 447 w 540"/>
                <a:gd name="T3" fmla="*/ 0 h 569"/>
                <a:gd name="T4" fmla="*/ 519 w 540"/>
                <a:gd name="T5" fmla="*/ 172 h 569"/>
                <a:gd name="T6" fmla="*/ 470 w 540"/>
                <a:gd name="T7" fmla="*/ 199 h 569"/>
                <a:gd name="T8" fmla="*/ 376 w 540"/>
                <a:gd name="T9" fmla="*/ 102 h 569"/>
                <a:gd name="T10" fmla="*/ 263 w 540"/>
                <a:gd name="T11" fmla="*/ 70 h 569"/>
                <a:gd name="T12" fmla="*/ 215 w 540"/>
                <a:gd name="T13" fmla="*/ 83 h 569"/>
                <a:gd name="T14" fmla="*/ 203 w 540"/>
                <a:gd name="T15" fmla="*/ 142 h 569"/>
                <a:gd name="T16" fmla="*/ 203 w 540"/>
                <a:gd name="T17" fmla="*/ 224 h 569"/>
                <a:gd name="T18" fmla="*/ 229 w 540"/>
                <a:gd name="T19" fmla="*/ 224 h 569"/>
                <a:gd name="T20" fmla="*/ 285 w 540"/>
                <a:gd name="T21" fmla="*/ 206 h 569"/>
                <a:gd name="T22" fmla="*/ 302 w 540"/>
                <a:gd name="T23" fmla="*/ 135 h 569"/>
                <a:gd name="T24" fmla="*/ 360 w 540"/>
                <a:gd name="T25" fmla="*/ 135 h 569"/>
                <a:gd name="T26" fmla="*/ 360 w 540"/>
                <a:gd name="T27" fmla="*/ 392 h 569"/>
                <a:gd name="T28" fmla="*/ 302 w 540"/>
                <a:gd name="T29" fmla="*/ 392 h 569"/>
                <a:gd name="T30" fmla="*/ 280 w 540"/>
                <a:gd name="T31" fmla="*/ 318 h 569"/>
                <a:gd name="T32" fmla="*/ 229 w 540"/>
                <a:gd name="T33" fmla="*/ 296 h 569"/>
                <a:gd name="T34" fmla="*/ 203 w 540"/>
                <a:gd name="T35" fmla="*/ 296 h 569"/>
                <a:gd name="T36" fmla="*/ 203 w 540"/>
                <a:gd name="T37" fmla="*/ 429 h 569"/>
                <a:gd name="T38" fmla="*/ 216 w 540"/>
                <a:gd name="T39" fmla="*/ 488 h 569"/>
                <a:gd name="T40" fmla="*/ 265 w 540"/>
                <a:gd name="T41" fmla="*/ 501 h 569"/>
                <a:gd name="T42" fmla="*/ 386 w 540"/>
                <a:gd name="T43" fmla="*/ 459 h 569"/>
                <a:gd name="T44" fmla="*/ 488 w 540"/>
                <a:gd name="T45" fmla="*/ 344 h 569"/>
                <a:gd name="T46" fmla="*/ 540 w 540"/>
                <a:gd name="T47" fmla="*/ 373 h 569"/>
                <a:gd name="T48" fmla="*/ 458 w 540"/>
                <a:gd name="T49" fmla="*/ 569 h 569"/>
                <a:gd name="T50" fmla="*/ 0 w 540"/>
                <a:gd name="T51" fmla="*/ 569 h 569"/>
                <a:gd name="T52" fmla="*/ 0 w 540"/>
                <a:gd name="T53" fmla="*/ 499 h 569"/>
                <a:gd name="T54" fmla="*/ 49 w 540"/>
                <a:gd name="T55" fmla="*/ 480 h 569"/>
                <a:gd name="T56" fmla="*/ 63 w 540"/>
                <a:gd name="T57" fmla="*/ 394 h 569"/>
                <a:gd name="T58" fmla="*/ 63 w 540"/>
                <a:gd name="T59" fmla="*/ 176 h 569"/>
                <a:gd name="T60" fmla="*/ 49 w 540"/>
                <a:gd name="T61" fmla="*/ 89 h 569"/>
                <a:gd name="T62" fmla="*/ 0 w 540"/>
                <a:gd name="T63" fmla="*/ 71 h 569"/>
                <a:gd name="T64" fmla="*/ 0 w 540"/>
                <a:gd name="T65"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0" h="569">
                  <a:moveTo>
                    <a:pt x="0" y="0"/>
                  </a:moveTo>
                  <a:cubicBezTo>
                    <a:pt x="447" y="0"/>
                    <a:pt x="447" y="0"/>
                    <a:pt x="447" y="0"/>
                  </a:cubicBezTo>
                  <a:cubicBezTo>
                    <a:pt x="519" y="172"/>
                    <a:pt x="519" y="172"/>
                    <a:pt x="519" y="172"/>
                  </a:cubicBezTo>
                  <a:cubicBezTo>
                    <a:pt x="470" y="199"/>
                    <a:pt x="470" y="199"/>
                    <a:pt x="470" y="199"/>
                  </a:cubicBezTo>
                  <a:cubicBezTo>
                    <a:pt x="441" y="156"/>
                    <a:pt x="410" y="123"/>
                    <a:pt x="376" y="102"/>
                  </a:cubicBezTo>
                  <a:cubicBezTo>
                    <a:pt x="341" y="80"/>
                    <a:pt x="304" y="70"/>
                    <a:pt x="263" y="70"/>
                  </a:cubicBezTo>
                  <a:cubicBezTo>
                    <a:pt x="240" y="70"/>
                    <a:pt x="224" y="74"/>
                    <a:pt x="215" y="83"/>
                  </a:cubicBezTo>
                  <a:cubicBezTo>
                    <a:pt x="207" y="91"/>
                    <a:pt x="203" y="111"/>
                    <a:pt x="203" y="142"/>
                  </a:cubicBezTo>
                  <a:cubicBezTo>
                    <a:pt x="203" y="224"/>
                    <a:pt x="203" y="224"/>
                    <a:pt x="203" y="224"/>
                  </a:cubicBezTo>
                  <a:cubicBezTo>
                    <a:pt x="229" y="224"/>
                    <a:pt x="229" y="224"/>
                    <a:pt x="229" y="224"/>
                  </a:cubicBezTo>
                  <a:cubicBezTo>
                    <a:pt x="257" y="224"/>
                    <a:pt x="275" y="218"/>
                    <a:pt x="285" y="206"/>
                  </a:cubicBezTo>
                  <a:cubicBezTo>
                    <a:pt x="295" y="195"/>
                    <a:pt x="301" y="172"/>
                    <a:pt x="302" y="135"/>
                  </a:cubicBezTo>
                  <a:cubicBezTo>
                    <a:pt x="360" y="135"/>
                    <a:pt x="360" y="135"/>
                    <a:pt x="360" y="135"/>
                  </a:cubicBezTo>
                  <a:cubicBezTo>
                    <a:pt x="360" y="392"/>
                    <a:pt x="360" y="392"/>
                    <a:pt x="360" y="392"/>
                  </a:cubicBezTo>
                  <a:cubicBezTo>
                    <a:pt x="302" y="392"/>
                    <a:pt x="302" y="392"/>
                    <a:pt x="302" y="392"/>
                  </a:cubicBezTo>
                  <a:cubicBezTo>
                    <a:pt x="299" y="358"/>
                    <a:pt x="291" y="334"/>
                    <a:pt x="280" y="318"/>
                  </a:cubicBezTo>
                  <a:cubicBezTo>
                    <a:pt x="268" y="303"/>
                    <a:pt x="251" y="296"/>
                    <a:pt x="229" y="296"/>
                  </a:cubicBezTo>
                  <a:cubicBezTo>
                    <a:pt x="203" y="296"/>
                    <a:pt x="203" y="296"/>
                    <a:pt x="203" y="296"/>
                  </a:cubicBezTo>
                  <a:cubicBezTo>
                    <a:pt x="203" y="429"/>
                    <a:pt x="203" y="429"/>
                    <a:pt x="203" y="429"/>
                  </a:cubicBezTo>
                  <a:cubicBezTo>
                    <a:pt x="203" y="459"/>
                    <a:pt x="207" y="479"/>
                    <a:pt x="216" y="488"/>
                  </a:cubicBezTo>
                  <a:cubicBezTo>
                    <a:pt x="224" y="496"/>
                    <a:pt x="241" y="501"/>
                    <a:pt x="265" y="501"/>
                  </a:cubicBezTo>
                  <a:cubicBezTo>
                    <a:pt x="305" y="501"/>
                    <a:pt x="346" y="487"/>
                    <a:pt x="386" y="459"/>
                  </a:cubicBezTo>
                  <a:cubicBezTo>
                    <a:pt x="425" y="432"/>
                    <a:pt x="460" y="393"/>
                    <a:pt x="488" y="344"/>
                  </a:cubicBezTo>
                  <a:cubicBezTo>
                    <a:pt x="540" y="373"/>
                    <a:pt x="540" y="373"/>
                    <a:pt x="540" y="373"/>
                  </a:cubicBezTo>
                  <a:cubicBezTo>
                    <a:pt x="458" y="569"/>
                    <a:pt x="458" y="569"/>
                    <a:pt x="458" y="569"/>
                  </a:cubicBezTo>
                  <a:cubicBezTo>
                    <a:pt x="0" y="569"/>
                    <a:pt x="0" y="569"/>
                    <a:pt x="0" y="569"/>
                  </a:cubicBezTo>
                  <a:cubicBezTo>
                    <a:pt x="0" y="499"/>
                    <a:pt x="0" y="499"/>
                    <a:pt x="0" y="499"/>
                  </a:cubicBezTo>
                  <a:cubicBezTo>
                    <a:pt x="24" y="498"/>
                    <a:pt x="41" y="492"/>
                    <a:pt x="49" y="480"/>
                  </a:cubicBezTo>
                  <a:cubicBezTo>
                    <a:pt x="59" y="469"/>
                    <a:pt x="63" y="440"/>
                    <a:pt x="63" y="394"/>
                  </a:cubicBezTo>
                  <a:cubicBezTo>
                    <a:pt x="63" y="176"/>
                    <a:pt x="63" y="176"/>
                    <a:pt x="63" y="176"/>
                  </a:cubicBezTo>
                  <a:cubicBezTo>
                    <a:pt x="63" y="130"/>
                    <a:pt x="59" y="101"/>
                    <a:pt x="49" y="89"/>
                  </a:cubicBezTo>
                  <a:cubicBezTo>
                    <a:pt x="41" y="77"/>
                    <a:pt x="24" y="71"/>
                    <a:pt x="0" y="7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8" name="Freeform 49"/>
            <p:cNvSpPr>
              <a:spLocks/>
            </p:cNvSpPr>
            <p:nvPr/>
          </p:nvSpPr>
          <p:spPr bwMode="auto">
            <a:xfrm>
              <a:off x="8316384" y="2284733"/>
              <a:ext cx="213024" cy="222965"/>
            </a:xfrm>
            <a:custGeom>
              <a:avLst/>
              <a:gdLst>
                <a:gd name="T0" fmla="*/ 485 w 700"/>
                <a:gd name="T1" fmla="*/ 38 h 734"/>
                <a:gd name="T2" fmla="*/ 500 w 700"/>
                <a:gd name="T3" fmla="*/ 8 h 734"/>
                <a:gd name="T4" fmla="*/ 563 w 700"/>
                <a:gd name="T5" fmla="*/ 8 h 734"/>
                <a:gd name="T6" fmla="*/ 624 w 700"/>
                <a:gd name="T7" fmla="*/ 247 h 734"/>
                <a:gd name="T8" fmla="*/ 547 w 700"/>
                <a:gd name="T9" fmla="*/ 277 h 734"/>
                <a:gd name="T10" fmla="*/ 451 w 700"/>
                <a:gd name="T11" fmla="*/ 139 h 734"/>
                <a:gd name="T12" fmla="*/ 341 w 700"/>
                <a:gd name="T13" fmla="*/ 96 h 734"/>
                <a:gd name="T14" fmla="*/ 222 w 700"/>
                <a:gd name="T15" fmla="*/ 165 h 734"/>
                <a:gd name="T16" fmla="*/ 180 w 700"/>
                <a:gd name="T17" fmla="*/ 365 h 734"/>
                <a:gd name="T18" fmla="*/ 221 w 700"/>
                <a:gd name="T19" fmla="*/ 560 h 734"/>
                <a:gd name="T20" fmla="*/ 338 w 700"/>
                <a:gd name="T21" fmla="*/ 627 h 734"/>
                <a:gd name="T22" fmla="*/ 436 w 700"/>
                <a:gd name="T23" fmla="*/ 594 h 734"/>
                <a:gd name="T24" fmla="*/ 473 w 700"/>
                <a:gd name="T25" fmla="*/ 508 h 734"/>
                <a:gd name="T26" fmla="*/ 454 w 700"/>
                <a:gd name="T27" fmla="*/ 453 h 734"/>
                <a:gd name="T28" fmla="*/ 391 w 700"/>
                <a:gd name="T29" fmla="*/ 434 h 734"/>
                <a:gd name="T30" fmla="*/ 391 w 700"/>
                <a:gd name="T31" fmla="*/ 353 h 734"/>
                <a:gd name="T32" fmla="*/ 700 w 700"/>
                <a:gd name="T33" fmla="*/ 353 h 734"/>
                <a:gd name="T34" fmla="*/ 700 w 700"/>
                <a:gd name="T35" fmla="*/ 434 h 734"/>
                <a:gd name="T36" fmla="*/ 640 w 700"/>
                <a:gd name="T37" fmla="*/ 464 h 734"/>
                <a:gd name="T38" fmla="*/ 625 w 700"/>
                <a:gd name="T39" fmla="*/ 540 h 734"/>
                <a:gd name="T40" fmla="*/ 625 w 700"/>
                <a:gd name="T41" fmla="*/ 726 h 734"/>
                <a:gd name="T42" fmla="*/ 525 w 700"/>
                <a:gd name="T43" fmla="*/ 726 h 734"/>
                <a:gd name="T44" fmla="*/ 499 w 700"/>
                <a:gd name="T45" fmla="*/ 668 h 734"/>
                <a:gd name="T46" fmla="*/ 407 w 700"/>
                <a:gd name="T47" fmla="*/ 718 h 734"/>
                <a:gd name="T48" fmla="*/ 303 w 700"/>
                <a:gd name="T49" fmla="*/ 734 h 734"/>
                <a:gd name="T50" fmla="*/ 83 w 700"/>
                <a:gd name="T51" fmla="*/ 631 h 734"/>
                <a:gd name="T52" fmla="*/ 0 w 700"/>
                <a:gd name="T53" fmla="*/ 359 h 734"/>
                <a:gd name="T54" fmla="*/ 95 w 700"/>
                <a:gd name="T55" fmla="*/ 100 h 734"/>
                <a:gd name="T56" fmla="*/ 338 w 700"/>
                <a:gd name="T57" fmla="*/ 0 h 734"/>
                <a:gd name="T58" fmla="*/ 411 w 700"/>
                <a:gd name="T59" fmla="*/ 9 h 734"/>
                <a:gd name="T60" fmla="*/ 485 w 700"/>
                <a:gd name="T61" fmla="*/ 38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0" h="734">
                  <a:moveTo>
                    <a:pt x="485" y="38"/>
                  </a:moveTo>
                  <a:cubicBezTo>
                    <a:pt x="500" y="8"/>
                    <a:pt x="500" y="8"/>
                    <a:pt x="500" y="8"/>
                  </a:cubicBezTo>
                  <a:cubicBezTo>
                    <a:pt x="563" y="8"/>
                    <a:pt x="563" y="8"/>
                    <a:pt x="563" y="8"/>
                  </a:cubicBezTo>
                  <a:cubicBezTo>
                    <a:pt x="624" y="247"/>
                    <a:pt x="624" y="247"/>
                    <a:pt x="624" y="247"/>
                  </a:cubicBezTo>
                  <a:cubicBezTo>
                    <a:pt x="547" y="277"/>
                    <a:pt x="547" y="277"/>
                    <a:pt x="547" y="277"/>
                  </a:cubicBezTo>
                  <a:cubicBezTo>
                    <a:pt x="515" y="214"/>
                    <a:pt x="484" y="168"/>
                    <a:pt x="451" y="139"/>
                  </a:cubicBezTo>
                  <a:cubicBezTo>
                    <a:pt x="418" y="110"/>
                    <a:pt x="382" y="96"/>
                    <a:pt x="341" y="96"/>
                  </a:cubicBezTo>
                  <a:cubicBezTo>
                    <a:pt x="290" y="96"/>
                    <a:pt x="250" y="119"/>
                    <a:pt x="222" y="165"/>
                  </a:cubicBezTo>
                  <a:cubicBezTo>
                    <a:pt x="194" y="212"/>
                    <a:pt x="180" y="278"/>
                    <a:pt x="180" y="365"/>
                  </a:cubicBezTo>
                  <a:cubicBezTo>
                    <a:pt x="180" y="450"/>
                    <a:pt x="194" y="515"/>
                    <a:pt x="221" y="560"/>
                  </a:cubicBezTo>
                  <a:cubicBezTo>
                    <a:pt x="247" y="605"/>
                    <a:pt x="287" y="627"/>
                    <a:pt x="338" y="627"/>
                  </a:cubicBezTo>
                  <a:cubicBezTo>
                    <a:pt x="380" y="627"/>
                    <a:pt x="412" y="616"/>
                    <a:pt x="436" y="594"/>
                  </a:cubicBezTo>
                  <a:cubicBezTo>
                    <a:pt x="461" y="573"/>
                    <a:pt x="473" y="544"/>
                    <a:pt x="473" y="508"/>
                  </a:cubicBezTo>
                  <a:cubicBezTo>
                    <a:pt x="473" y="482"/>
                    <a:pt x="467" y="464"/>
                    <a:pt x="454" y="453"/>
                  </a:cubicBezTo>
                  <a:cubicBezTo>
                    <a:pt x="442" y="442"/>
                    <a:pt x="420" y="435"/>
                    <a:pt x="391" y="434"/>
                  </a:cubicBezTo>
                  <a:cubicBezTo>
                    <a:pt x="391" y="353"/>
                    <a:pt x="391" y="353"/>
                    <a:pt x="391" y="353"/>
                  </a:cubicBezTo>
                  <a:cubicBezTo>
                    <a:pt x="700" y="353"/>
                    <a:pt x="700" y="353"/>
                    <a:pt x="700" y="353"/>
                  </a:cubicBezTo>
                  <a:cubicBezTo>
                    <a:pt x="700" y="434"/>
                    <a:pt x="700" y="434"/>
                    <a:pt x="700" y="434"/>
                  </a:cubicBezTo>
                  <a:cubicBezTo>
                    <a:pt x="670" y="441"/>
                    <a:pt x="650" y="451"/>
                    <a:pt x="640" y="464"/>
                  </a:cubicBezTo>
                  <a:cubicBezTo>
                    <a:pt x="630" y="477"/>
                    <a:pt x="625" y="503"/>
                    <a:pt x="625" y="540"/>
                  </a:cubicBezTo>
                  <a:cubicBezTo>
                    <a:pt x="625" y="726"/>
                    <a:pt x="625" y="726"/>
                    <a:pt x="625" y="726"/>
                  </a:cubicBezTo>
                  <a:cubicBezTo>
                    <a:pt x="525" y="726"/>
                    <a:pt x="525" y="726"/>
                    <a:pt x="525" y="726"/>
                  </a:cubicBezTo>
                  <a:cubicBezTo>
                    <a:pt x="499" y="668"/>
                    <a:pt x="499" y="668"/>
                    <a:pt x="499" y="668"/>
                  </a:cubicBezTo>
                  <a:cubicBezTo>
                    <a:pt x="469" y="691"/>
                    <a:pt x="438" y="708"/>
                    <a:pt x="407" y="718"/>
                  </a:cubicBezTo>
                  <a:cubicBezTo>
                    <a:pt x="376" y="728"/>
                    <a:pt x="341" y="734"/>
                    <a:pt x="303" y="734"/>
                  </a:cubicBezTo>
                  <a:cubicBezTo>
                    <a:pt x="211" y="734"/>
                    <a:pt x="138" y="699"/>
                    <a:pt x="83" y="631"/>
                  </a:cubicBezTo>
                  <a:cubicBezTo>
                    <a:pt x="27" y="563"/>
                    <a:pt x="0" y="472"/>
                    <a:pt x="0" y="359"/>
                  </a:cubicBezTo>
                  <a:cubicBezTo>
                    <a:pt x="0" y="254"/>
                    <a:pt x="32" y="167"/>
                    <a:pt x="95" y="100"/>
                  </a:cubicBezTo>
                  <a:cubicBezTo>
                    <a:pt x="159" y="33"/>
                    <a:pt x="240" y="0"/>
                    <a:pt x="338" y="0"/>
                  </a:cubicBezTo>
                  <a:cubicBezTo>
                    <a:pt x="363" y="0"/>
                    <a:pt x="387" y="3"/>
                    <a:pt x="411" y="9"/>
                  </a:cubicBezTo>
                  <a:cubicBezTo>
                    <a:pt x="434" y="14"/>
                    <a:pt x="459" y="24"/>
                    <a:pt x="485"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9" name="Freeform 50"/>
            <p:cNvSpPr>
              <a:spLocks noEditPoints="1"/>
            </p:cNvSpPr>
            <p:nvPr/>
          </p:nvSpPr>
          <p:spPr bwMode="auto">
            <a:xfrm>
              <a:off x="8525147" y="2329468"/>
              <a:ext cx="261310" cy="173260"/>
            </a:xfrm>
            <a:custGeom>
              <a:avLst/>
              <a:gdLst>
                <a:gd name="T0" fmla="*/ 805 w 857"/>
                <a:gd name="T1" fmla="*/ 91 h 569"/>
                <a:gd name="T2" fmla="*/ 857 w 857"/>
                <a:gd name="T3" fmla="*/ 72 h 569"/>
                <a:gd name="T4" fmla="*/ 857 w 857"/>
                <a:gd name="T5" fmla="*/ 0 h 569"/>
                <a:gd name="T6" fmla="*/ 584 w 857"/>
                <a:gd name="T7" fmla="*/ 0 h 569"/>
                <a:gd name="T8" fmla="*/ 584 w 857"/>
                <a:gd name="T9" fmla="*/ 72 h 569"/>
                <a:gd name="T10" fmla="*/ 637 w 857"/>
                <a:gd name="T11" fmla="*/ 91 h 569"/>
                <a:gd name="T12" fmla="*/ 650 w 857"/>
                <a:gd name="T13" fmla="*/ 176 h 569"/>
                <a:gd name="T14" fmla="*/ 650 w 857"/>
                <a:gd name="T15" fmla="*/ 394 h 569"/>
                <a:gd name="T16" fmla="*/ 637 w 857"/>
                <a:gd name="T17" fmla="*/ 478 h 569"/>
                <a:gd name="T18" fmla="*/ 591 w 857"/>
                <a:gd name="T19" fmla="*/ 497 h 569"/>
                <a:gd name="T20" fmla="*/ 556 w 857"/>
                <a:gd name="T21" fmla="*/ 485 h 569"/>
                <a:gd name="T22" fmla="*/ 516 w 857"/>
                <a:gd name="T23" fmla="*/ 447 h 569"/>
                <a:gd name="T24" fmla="*/ 407 w 857"/>
                <a:gd name="T25" fmla="*/ 306 h 569"/>
                <a:gd name="T26" fmla="*/ 501 w 857"/>
                <a:gd name="T27" fmla="*/ 251 h 569"/>
                <a:gd name="T28" fmla="*/ 532 w 857"/>
                <a:gd name="T29" fmla="*/ 155 h 569"/>
                <a:gd name="T30" fmla="*/ 477 w 857"/>
                <a:gd name="T31" fmla="*/ 39 h 569"/>
                <a:gd name="T32" fmla="*/ 310 w 857"/>
                <a:gd name="T33" fmla="*/ 0 h 569"/>
                <a:gd name="T34" fmla="*/ 0 w 857"/>
                <a:gd name="T35" fmla="*/ 0 h 569"/>
                <a:gd name="T36" fmla="*/ 0 w 857"/>
                <a:gd name="T37" fmla="*/ 72 h 569"/>
                <a:gd name="T38" fmla="*/ 52 w 857"/>
                <a:gd name="T39" fmla="*/ 91 h 569"/>
                <a:gd name="T40" fmla="*/ 65 w 857"/>
                <a:gd name="T41" fmla="*/ 176 h 569"/>
                <a:gd name="T42" fmla="*/ 65 w 857"/>
                <a:gd name="T43" fmla="*/ 394 h 569"/>
                <a:gd name="T44" fmla="*/ 52 w 857"/>
                <a:gd name="T45" fmla="*/ 479 h 569"/>
                <a:gd name="T46" fmla="*/ 0 w 857"/>
                <a:gd name="T47" fmla="*/ 498 h 569"/>
                <a:gd name="T48" fmla="*/ 0 w 857"/>
                <a:gd name="T49" fmla="*/ 569 h 569"/>
                <a:gd name="T50" fmla="*/ 273 w 857"/>
                <a:gd name="T51" fmla="*/ 569 h 569"/>
                <a:gd name="T52" fmla="*/ 273 w 857"/>
                <a:gd name="T53" fmla="*/ 498 h 569"/>
                <a:gd name="T54" fmla="*/ 220 w 857"/>
                <a:gd name="T55" fmla="*/ 479 h 569"/>
                <a:gd name="T56" fmla="*/ 206 w 857"/>
                <a:gd name="T57" fmla="*/ 394 h 569"/>
                <a:gd name="T58" fmla="*/ 206 w 857"/>
                <a:gd name="T59" fmla="*/ 323 h 569"/>
                <a:gd name="T60" fmla="*/ 261 w 857"/>
                <a:gd name="T61" fmla="*/ 323 h 569"/>
                <a:gd name="T62" fmla="*/ 433 w 857"/>
                <a:gd name="T63" fmla="*/ 569 h 569"/>
                <a:gd name="T64" fmla="*/ 584 w 857"/>
                <a:gd name="T65" fmla="*/ 569 h 569"/>
                <a:gd name="T66" fmla="*/ 605 w 857"/>
                <a:gd name="T67" fmla="*/ 569 h 569"/>
                <a:gd name="T68" fmla="*/ 857 w 857"/>
                <a:gd name="T69" fmla="*/ 569 h 569"/>
                <a:gd name="T70" fmla="*/ 857 w 857"/>
                <a:gd name="T71" fmla="*/ 498 h 569"/>
                <a:gd name="T72" fmla="*/ 805 w 857"/>
                <a:gd name="T73" fmla="*/ 478 h 569"/>
                <a:gd name="T74" fmla="*/ 791 w 857"/>
                <a:gd name="T75" fmla="*/ 394 h 569"/>
                <a:gd name="T76" fmla="*/ 791 w 857"/>
                <a:gd name="T77" fmla="*/ 176 h 569"/>
                <a:gd name="T78" fmla="*/ 805 w 857"/>
                <a:gd name="T79" fmla="*/ 91 h 569"/>
                <a:gd name="T80" fmla="*/ 351 w 857"/>
                <a:gd name="T81" fmla="*/ 225 h 569"/>
                <a:gd name="T82" fmla="*/ 237 w 857"/>
                <a:gd name="T83" fmla="*/ 248 h 569"/>
                <a:gd name="T84" fmla="*/ 218 w 857"/>
                <a:gd name="T85" fmla="*/ 247 h 569"/>
                <a:gd name="T86" fmla="*/ 206 w 857"/>
                <a:gd name="T87" fmla="*/ 247 h 569"/>
                <a:gd name="T88" fmla="*/ 206 w 857"/>
                <a:gd name="T89" fmla="*/ 142 h 569"/>
                <a:gd name="T90" fmla="*/ 220 w 857"/>
                <a:gd name="T91" fmla="*/ 85 h 569"/>
                <a:gd name="T92" fmla="*/ 271 w 857"/>
                <a:gd name="T93" fmla="*/ 72 h 569"/>
                <a:gd name="T94" fmla="*/ 357 w 857"/>
                <a:gd name="T95" fmla="*/ 95 h 569"/>
                <a:gd name="T96" fmla="*/ 389 w 857"/>
                <a:gd name="T97" fmla="*/ 158 h 569"/>
                <a:gd name="T98" fmla="*/ 351 w 857"/>
                <a:gd name="T99" fmla="*/ 22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57" h="569">
                  <a:moveTo>
                    <a:pt x="805" y="91"/>
                  </a:moveTo>
                  <a:cubicBezTo>
                    <a:pt x="814" y="79"/>
                    <a:pt x="832" y="72"/>
                    <a:pt x="857" y="72"/>
                  </a:cubicBezTo>
                  <a:cubicBezTo>
                    <a:pt x="857" y="0"/>
                    <a:pt x="857" y="0"/>
                    <a:pt x="857" y="0"/>
                  </a:cubicBezTo>
                  <a:cubicBezTo>
                    <a:pt x="584" y="0"/>
                    <a:pt x="584" y="0"/>
                    <a:pt x="584" y="0"/>
                  </a:cubicBezTo>
                  <a:cubicBezTo>
                    <a:pt x="584" y="72"/>
                    <a:pt x="584" y="72"/>
                    <a:pt x="584" y="72"/>
                  </a:cubicBezTo>
                  <a:cubicBezTo>
                    <a:pt x="610" y="73"/>
                    <a:pt x="627" y="79"/>
                    <a:pt x="637" y="91"/>
                  </a:cubicBezTo>
                  <a:cubicBezTo>
                    <a:pt x="645" y="103"/>
                    <a:pt x="650" y="131"/>
                    <a:pt x="650" y="176"/>
                  </a:cubicBezTo>
                  <a:cubicBezTo>
                    <a:pt x="650" y="394"/>
                    <a:pt x="650" y="394"/>
                    <a:pt x="650" y="394"/>
                  </a:cubicBezTo>
                  <a:cubicBezTo>
                    <a:pt x="650" y="438"/>
                    <a:pt x="645" y="466"/>
                    <a:pt x="637" y="478"/>
                  </a:cubicBezTo>
                  <a:cubicBezTo>
                    <a:pt x="628" y="489"/>
                    <a:pt x="613" y="495"/>
                    <a:pt x="591" y="497"/>
                  </a:cubicBezTo>
                  <a:cubicBezTo>
                    <a:pt x="578" y="495"/>
                    <a:pt x="566" y="491"/>
                    <a:pt x="556" y="485"/>
                  </a:cubicBezTo>
                  <a:cubicBezTo>
                    <a:pt x="543" y="478"/>
                    <a:pt x="529" y="465"/>
                    <a:pt x="516" y="447"/>
                  </a:cubicBezTo>
                  <a:cubicBezTo>
                    <a:pt x="407" y="306"/>
                    <a:pt x="407" y="306"/>
                    <a:pt x="407" y="306"/>
                  </a:cubicBezTo>
                  <a:cubicBezTo>
                    <a:pt x="449" y="294"/>
                    <a:pt x="481" y="275"/>
                    <a:pt x="501" y="251"/>
                  </a:cubicBezTo>
                  <a:cubicBezTo>
                    <a:pt x="522" y="226"/>
                    <a:pt x="532" y="194"/>
                    <a:pt x="532" y="155"/>
                  </a:cubicBezTo>
                  <a:cubicBezTo>
                    <a:pt x="532" y="103"/>
                    <a:pt x="514" y="65"/>
                    <a:pt x="477" y="39"/>
                  </a:cubicBezTo>
                  <a:cubicBezTo>
                    <a:pt x="440" y="13"/>
                    <a:pt x="384" y="0"/>
                    <a:pt x="310" y="0"/>
                  </a:cubicBezTo>
                  <a:cubicBezTo>
                    <a:pt x="0" y="0"/>
                    <a:pt x="0" y="0"/>
                    <a:pt x="0" y="0"/>
                  </a:cubicBezTo>
                  <a:cubicBezTo>
                    <a:pt x="0" y="72"/>
                    <a:pt x="0" y="72"/>
                    <a:pt x="0" y="72"/>
                  </a:cubicBezTo>
                  <a:cubicBezTo>
                    <a:pt x="26" y="72"/>
                    <a:pt x="43" y="79"/>
                    <a:pt x="52" y="91"/>
                  </a:cubicBezTo>
                  <a:cubicBezTo>
                    <a:pt x="61" y="102"/>
                    <a:pt x="65" y="131"/>
                    <a:pt x="65" y="176"/>
                  </a:cubicBezTo>
                  <a:cubicBezTo>
                    <a:pt x="65" y="394"/>
                    <a:pt x="65" y="394"/>
                    <a:pt x="65" y="394"/>
                  </a:cubicBezTo>
                  <a:cubicBezTo>
                    <a:pt x="65" y="439"/>
                    <a:pt x="61" y="467"/>
                    <a:pt x="52" y="479"/>
                  </a:cubicBezTo>
                  <a:cubicBezTo>
                    <a:pt x="43" y="490"/>
                    <a:pt x="26" y="497"/>
                    <a:pt x="0" y="498"/>
                  </a:cubicBezTo>
                  <a:cubicBezTo>
                    <a:pt x="0" y="569"/>
                    <a:pt x="0" y="569"/>
                    <a:pt x="0" y="569"/>
                  </a:cubicBezTo>
                  <a:cubicBezTo>
                    <a:pt x="273" y="569"/>
                    <a:pt x="273" y="569"/>
                    <a:pt x="273" y="569"/>
                  </a:cubicBezTo>
                  <a:cubicBezTo>
                    <a:pt x="273" y="498"/>
                    <a:pt x="273" y="498"/>
                    <a:pt x="273" y="498"/>
                  </a:cubicBezTo>
                  <a:cubicBezTo>
                    <a:pt x="246" y="497"/>
                    <a:pt x="229" y="490"/>
                    <a:pt x="220" y="479"/>
                  </a:cubicBezTo>
                  <a:cubicBezTo>
                    <a:pt x="211" y="467"/>
                    <a:pt x="206" y="439"/>
                    <a:pt x="206" y="394"/>
                  </a:cubicBezTo>
                  <a:cubicBezTo>
                    <a:pt x="206" y="323"/>
                    <a:pt x="206" y="323"/>
                    <a:pt x="206" y="323"/>
                  </a:cubicBezTo>
                  <a:cubicBezTo>
                    <a:pt x="261" y="323"/>
                    <a:pt x="261" y="323"/>
                    <a:pt x="261" y="323"/>
                  </a:cubicBezTo>
                  <a:cubicBezTo>
                    <a:pt x="433" y="569"/>
                    <a:pt x="433" y="569"/>
                    <a:pt x="433" y="569"/>
                  </a:cubicBezTo>
                  <a:cubicBezTo>
                    <a:pt x="584" y="569"/>
                    <a:pt x="584" y="569"/>
                    <a:pt x="584" y="569"/>
                  </a:cubicBezTo>
                  <a:cubicBezTo>
                    <a:pt x="605" y="569"/>
                    <a:pt x="605" y="569"/>
                    <a:pt x="605" y="569"/>
                  </a:cubicBezTo>
                  <a:cubicBezTo>
                    <a:pt x="857" y="569"/>
                    <a:pt x="857" y="569"/>
                    <a:pt x="857" y="569"/>
                  </a:cubicBezTo>
                  <a:cubicBezTo>
                    <a:pt x="857" y="498"/>
                    <a:pt x="857" y="498"/>
                    <a:pt x="857" y="498"/>
                  </a:cubicBezTo>
                  <a:cubicBezTo>
                    <a:pt x="832" y="497"/>
                    <a:pt x="814" y="490"/>
                    <a:pt x="805" y="478"/>
                  </a:cubicBezTo>
                  <a:cubicBezTo>
                    <a:pt x="796" y="466"/>
                    <a:pt x="791" y="438"/>
                    <a:pt x="791" y="394"/>
                  </a:cubicBezTo>
                  <a:cubicBezTo>
                    <a:pt x="791" y="176"/>
                    <a:pt x="791" y="176"/>
                    <a:pt x="791" y="176"/>
                  </a:cubicBezTo>
                  <a:cubicBezTo>
                    <a:pt x="791" y="131"/>
                    <a:pt x="796" y="103"/>
                    <a:pt x="805" y="91"/>
                  </a:cubicBezTo>
                  <a:close/>
                  <a:moveTo>
                    <a:pt x="351" y="225"/>
                  </a:moveTo>
                  <a:cubicBezTo>
                    <a:pt x="326" y="240"/>
                    <a:pt x="288" y="248"/>
                    <a:pt x="237" y="248"/>
                  </a:cubicBezTo>
                  <a:cubicBezTo>
                    <a:pt x="229" y="248"/>
                    <a:pt x="223" y="247"/>
                    <a:pt x="218" y="247"/>
                  </a:cubicBezTo>
                  <a:cubicBezTo>
                    <a:pt x="214" y="247"/>
                    <a:pt x="210" y="247"/>
                    <a:pt x="206" y="247"/>
                  </a:cubicBezTo>
                  <a:cubicBezTo>
                    <a:pt x="206" y="142"/>
                    <a:pt x="206" y="142"/>
                    <a:pt x="206" y="142"/>
                  </a:cubicBezTo>
                  <a:cubicBezTo>
                    <a:pt x="206" y="113"/>
                    <a:pt x="211" y="93"/>
                    <a:pt x="220" y="85"/>
                  </a:cubicBezTo>
                  <a:cubicBezTo>
                    <a:pt x="228" y="76"/>
                    <a:pt x="245" y="72"/>
                    <a:pt x="271" y="72"/>
                  </a:cubicBezTo>
                  <a:cubicBezTo>
                    <a:pt x="307" y="72"/>
                    <a:pt x="336" y="79"/>
                    <a:pt x="357" y="95"/>
                  </a:cubicBezTo>
                  <a:cubicBezTo>
                    <a:pt x="378" y="110"/>
                    <a:pt x="389" y="131"/>
                    <a:pt x="389" y="158"/>
                  </a:cubicBezTo>
                  <a:cubicBezTo>
                    <a:pt x="389" y="188"/>
                    <a:pt x="376" y="211"/>
                    <a:pt x="351" y="2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0" name="Freeform 51"/>
            <p:cNvSpPr>
              <a:spLocks noEditPoints="1"/>
            </p:cNvSpPr>
            <p:nvPr/>
          </p:nvSpPr>
          <p:spPr bwMode="auto">
            <a:xfrm>
              <a:off x="8794268" y="2329468"/>
              <a:ext cx="175390" cy="173260"/>
            </a:xfrm>
            <a:custGeom>
              <a:avLst/>
              <a:gdLst>
                <a:gd name="T0" fmla="*/ 201 w 576"/>
                <a:gd name="T1" fmla="*/ 142 h 569"/>
                <a:gd name="T2" fmla="*/ 213 w 576"/>
                <a:gd name="T3" fmla="*/ 83 h 569"/>
                <a:gd name="T4" fmla="*/ 260 w 576"/>
                <a:gd name="T5" fmla="*/ 71 h 569"/>
                <a:gd name="T6" fmla="*/ 383 w 576"/>
                <a:gd name="T7" fmla="*/ 127 h 569"/>
                <a:gd name="T8" fmla="*/ 429 w 576"/>
                <a:gd name="T9" fmla="*/ 285 h 569"/>
                <a:gd name="T10" fmla="*/ 383 w 576"/>
                <a:gd name="T11" fmla="*/ 442 h 569"/>
                <a:gd name="T12" fmla="*/ 260 w 576"/>
                <a:gd name="T13" fmla="*/ 499 h 569"/>
                <a:gd name="T14" fmla="*/ 213 w 576"/>
                <a:gd name="T15" fmla="*/ 487 h 569"/>
                <a:gd name="T16" fmla="*/ 201 w 576"/>
                <a:gd name="T17" fmla="*/ 428 h 569"/>
                <a:gd name="T18" fmla="*/ 201 w 576"/>
                <a:gd name="T19" fmla="*/ 142 h 569"/>
                <a:gd name="T20" fmla="*/ 0 w 576"/>
                <a:gd name="T21" fmla="*/ 71 h 569"/>
                <a:gd name="T22" fmla="*/ 49 w 576"/>
                <a:gd name="T23" fmla="*/ 88 h 569"/>
                <a:gd name="T24" fmla="*/ 61 w 576"/>
                <a:gd name="T25" fmla="*/ 176 h 569"/>
                <a:gd name="T26" fmla="*/ 61 w 576"/>
                <a:gd name="T27" fmla="*/ 394 h 569"/>
                <a:gd name="T28" fmla="*/ 49 w 576"/>
                <a:gd name="T29" fmla="*/ 481 h 569"/>
                <a:gd name="T30" fmla="*/ 0 w 576"/>
                <a:gd name="T31" fmla="*/ 499 h 569"/>
                <a:gd name="T32" fmla="*/ 0 w 576"/>
                <a:gd name="T33" fmla="*/ 569 h 569"/>
                <a:gd name="T34" fmla="*/ 265 w 576"/>
                <a:gd name="T35" fmla="*/ 569 h 569"/>
                <a:gd name="T36" fmla="*/ 496 w 576"/>
                <a:gd name="T37" fmla="*/ 496 h 569"/>
                <a:gd name="T38" fmla="*/ 576 w 576"/>
                <a:gd name="T39" fmla="*/ 285 h 569"/>
                <a:gd name="T40" fmla="*/ 496 w 576"/>
                <a:gd name="T41" fmla="*/ 73 h 569"/>
                <a:gd name="T42" fmla="*/ 265 w 576"/>
                <a:gd name="T43" fmla="*/ 0 h 569"/>
                <a:gd name="T44" fmla="*/ 0 w 576"/>
                <a:gd name="T45" fmla="*/ 0 h 569"/>
                <a:gd name="T46" fmla="*/ 0 w 576"/>
                <a:gd name="T47" fmla="*/ 7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6" h="569">
                  <a:moveTo>
                    <a:pt x="201" y="142"/>
                  </a:moveTo>
                  <a:cubicBezTo>
                    <a:pt x="201" y="110"/>
                    <a:pt x="206" y="90"/>
                    <a:pt x="213" y="83"/>
                  </a:cubicBezTo>
                  <a:cubicBezTo>
                    <a:pt x="221" y="74"/>
                    <a:pt x="237" y="71"/>
                    <a:pt x="260" y="71"/>
                  </a:cubicBezTo>
                  <a:cubicBezTo>
                    <a:pt x="312" y="71"/>
                    <a:pt x="354" y="90"/>
                    <a:pt x="383" y="127"/>
                  </a:cubicBezTo>
                  <a:cubicBezTo>
                    <a:pt x="414" y="165"/>
                    <a:pt x="429" y="218"/>
                    <a:pt x="429" y="285"/>
                  </a:cubicBezTo>
                  <a:cubicBezTo>
                    <a:pt x="429" y="351"/>
                    <a:pt x="414" y="404"/>
                    <a:pt x="383" y="442"/>
                  </a:cubicBezTo>
                  <a:cubicBezTo>
                    <a:pt x="354" y="480"/>
                    <a:pt x="312" y="499"/>
                    <a:pt x="260" y="499"/>
                  </a:cubicBezTo>
                  <a:cubicBezTo>
                    <a:pt x="237" y="499"/>
                    <a:pt x="221" y="495"/>
                    <a:pt x="213" y="487"/>
                  </a:cubicBezTo>
                  <a:cubicBezTo>
                    <a:pt x="206" y="479"/>
                    <a:pt x="201" y="460"/>
                    <a:pt x="201" y="428"/>
                  </a:cubicBezTo>
                  <a:lnTo>
                    <a:pt x="201" y="142"/>
                  </a:lnTo>
                  <a:close/>
                  <a:moveTo>
                    <a:pt x="0" y="71"/>
                  </a:moveTo>
                  <a:cubicBezTo>
                    <a:pt x="24" y="71"/>
                    <a:pt x="40" y="77"/>
                    <a:pt x="49" y="88"/>
                  </a:cubicBezTo>
                  <a:cubicBezTo>
                    <a:pt x="57" y="100"/>
                    <a:pt x="61" y="129"/>
                    <a:pt x="61" y="176"/>
                  </a:cubicBezTo>
                  <a:cubicBezTo>
                    <a:pt x="61" y="394"/>
                    <a:pt x="61" y="394"/>
                    <a:pt x="61" y="394"/>
                  </a:cubicBezTo>
                  <a:cubicBezTo>
                    <a:pt x="61" y="440"/>
                    <a:pt x="57" y="469"/>
                    <a:pt x="49" y="481"/>
                  </a:cubicBezTo>
                  <a:cubicBezTo>
                    <a:pt x="40" y="492"/>
                    <a:pt x="24" y="498"/>
                    <a:pt x="0" y="499"/>
                  </a:cubicBezTo>
                  <a:cubicBezTo>
                    <a:pt x="0" y="569"/>
                    <a:pt x="0" y="569"/>
                    <a:pt x="0" y="569"/>
                  </a:cubicBezTo>
                  <a:cubicBezTo>
                    <a:pt x="265" y="569"/>
                    <a:pt x="265" y="569"/>
                    <a:pt x="265" y="569"/>
                  </a:cubicBezTo>
                  <a:cubicBezTo>
                    <a:pt x="366" y="569"/>
                    <a:pt x="443" y="545"/>
                    <a:pt x="496" y="496"/>
                  </a:cubicBezTo>
                  <a:cubicBezTo>
                    <a:pt x="550" y="447"/>
                    <a:pt x="576" y="377"/>
                    <a:pt x="576" y="285"/>
                  </a:cubicBezTo>
                  <a:cubicBezTo>
                    <a:pt x="576" y="193"/>
                    <a:pt x="550" y="122"/>
                    <a:pt x="496" y="73"/>
                  </a:cubicBezTo>
                  <a:cubicBezTo>
                    <a:pt x="443" y="25"/>
                    <a:pt x="366" y="0"/>
                    <a:pt x="265" y="0"/>
                  </a:cubicBezTo>
                  <a:cubicBezTo>
                    <a:pt x="0" y="0"/>
                    <a:pt x="0" y="0"/>
                    <a:pt x="0" y="0"/>
                  </a:cubicBez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1" name="Freeform 52"/>
            <p:cNvSpPr>
              <a:spLocks noEditPoints="1"/>
            </p:cNvSpPr>
            <p:nvPr/>
          </p:nvSpPr>
          <p:spPr bwMode="auto">
            <a:xfrm>
              <a:off x="7442273" y="1884957"/>
              <a:ext cx="330897" cy="366402"/>
            </a:xfrm>
            <a:custGeom>
              <a:avLst/>
              <a:gdLst>
                <a:gd name="T0" fmla="*/ 620 w 1088"/>
                <a:gd name="T1" fmla="*/ 816 h 1205"/>
                <a:gd name="T2" fmla="*/ 620 w 1088"/>
                <a:gd name="T3" fmla="*/ 637 h 1205"/>
                <a:gd name="T4" fmla="*/ 708 w 1088"/>
                <a:gd name="T5" fmla="*/ 637 h 1205"/>
                <a:gd name="T6" fmla="*/ 636 w 1088"/>
                <a:gd name="T7" fmla="*/ 698 h 1205"/>
                <a:gd name="T8" fmla="*/ 718 w 1088"/>
                <a:gd name="T9" fmla="*/ 778 h 1205"/>
                <a:gd name="T10" fmla="*/ 745 w 1088"/>
                <a:gd name="T11" fmla="*/ 816 h 1205"/>
                <a:gd name="T12" fmla="*/ 620 w 1088"/>
                <a:gd name="T13" fmla="*/ 816 h 1205"/>
                <a:gd name="T14" fmla="*/ 176 w 1088"/>
                <a:gd name="T15" fmla="*/ 956 h 1205"/>
                <a:gd name="T16" fmla="*/ 288 w 1088"/>
                <a:gd name="T17" fmla="*/ 952 h 1205"/>
                <a:gd name="T18" fmla="*/ 790 w 1088"/>
                <a:gd name="T19" fmla="*/ 952 h 1205"/>
                <a:gd name="T20" fmla="*/ 909 w 1088"/>
                <a:gd name="T21" fmla="*/ 956 h 1205"/>
                <a:gd name="T22" fmla="*/ 909 w 1088"/>
                <a:gd name="T23" fmla="*/ 813 h 1205"/>
                <a:gd name="T24" fmla="*/ 812 w 1088"/>
                <a:gd name="T25" fmla="*/ 816 h 1205"/>
                <a:gd name="T26" fmla="*/ 873 w 1088"/>
                <a:gd name="T27" fmla="*/ 750 h 1205"/>
                <a:gd name="T28" fmla="*/ 841 w 1088"/>
                <a:gd name="T29" fmla="*/ 717 h 1205"/>
                <a:gd name="T30" fmla="*/ 796 w 1088"/>
                <a:gd name="T31" fmla="*/ 672 h 1205"/>
                <a:gd name="T32" fmla="*/ 766 w 1088"/>
                <a:gd name="T33" fmla="*/ 637 h 1205"/>
                <a:gd name="T34" fmla="*/ 862 w 1088"/>
                <a:gd name="T35" fmla="*/ 642 h 1205"/>
                <a:gd name="T36" fmla="*/ 862 w 1088"/>
                <a:gd name="T37" fmla="*/ 495 h 1205"/>
                <a:gd name="T38" fmla="*/ 780 w 1088"/>
                <a:gd name="T39" fmla="*/ 498 h 1205"/>
                <a:gd name="T40" fmla="*/ 620 w 1088"/>
                <a:gd name="T41" fmla="*/ 498 h 1205"/>
                <a:gd name="T42" fmla="*/ 620 w 1088"/>
                <a:gd name="T43" fmla="*/ 366 h 1205"/>
                <a:gd name="T44" fmla="*/ 788 w 1088"/>
                <a:gd name="T45" fmla="*/ 366 h 1205"/>
                <a:gd name="T46" fmla="*/ 900 w 1088"/>
                <a:gd name="T47" fmla="*/ 373 h 1205"/>
                <a:gd name="T48" fmla="*/ 900 w 1088"/>
                <a:gd name="T49" fmla="*/ 224 h 1205"/>
                <a:gd name="T50" fmla="*/ 780 w 1088"/>
                <a:gd name="T51" fmla="*/ 227 h 1205"/>
                <a:gd name="T52" fmla="*/ 303 w 1088"/>
                <a:gd name="T53" fmla="*/ 227 h 1205"/>
                <a:gd name="T54" fmla="*/ 193 w 1088"/>
                <a:gd name="T55" fmla="*/ 224 h 1205"/>
                <a:gd name="T56" fmla="*/ 193 w 1088"/>
                <a:gd name="T57" fmla="*/ 371 h 1205"/>
                <a:gd name="T58" fmla="*/ 303 w 1088"/>
                <a:gd name="T59" fmla="*/ 366 h 1205"/>
                <a:gd name="T60" fmla="*/ 468 w 1088"/>
                <a:gd name="T61" fmla="*/ 366 h 1205"/>
                <a:gd name="T62" fmla="*/ 468 w 1088"/>
                <a:gd name="T63" fmla="*/ 498 h 1205"/>
                <a:gd name="T64" fmla="*/ 336 w 1088"/>
                <a:gd name="T65" fmla="*/ 498 h 1205"/>
                <a:gd name="T66" fmla="*/ 226 w 1088"/>
                <a:gd name="T67" fmla="*/ 495 h 1205"/>
                <a:gd name="T68" fmla="*/ 226 w 1088"/>
                <a:gd name="T69" fmla="*/ 640 h 1205"/>
                <a:gd name="T70" fmla="*/ 336 w 1088"/>
                <a:gd name="T71" fmla="*/ 637 h 1205"/>
                <a:gd name="T72" fmla="*/ 468 w 1088"/>
                <a:gd name="T73" fmla="*/ 637 h 1205"/>
                <a:gd name="T74" fmla="*/ 468 w 1088"/>
                <a:gd name="T75" fmla="*/ 816 h 1205"/>
                <a:gd name="T76" fmla="*/ 290 w 1088"/>
                <a:gd name="T77" fmla="*/ 816 h 1205"/>
                <a:gd name="T78" fmla="*/ 176 w 1088"/>
                <a:gd name="T79" fmla="*/ 813 h 1205"/>
                <a:gd name="T80" fmla="*/ 176 w 1088"/>
                <a:gd name="T81" fmla="*/ 956 h 1205"/>
                <a:gd name="T82" fmla="*/ 4 w 1088"/>
                <a:gd name="T83" fmla="*/ 144 h 1205"/>
                <a:gd name="T84" fmla="*/ 4 w 1088"/>
                <a:gd name="T85" fmla="*/ 1040 h 1205"/>
                <a:gd name="T86" fmla="*/ 0 w 1088"/>
                <a:gd name="T87" fmla="*/ 1196 h 1205"/>
                <a:gd name="T88" fmla="*/ 154 w 1088"/>
                <a:gd name="T89" fmla="*/ 1196 h 1205"/>
                <a:gd name="T90" fmla="*/ 154 w 1088"/>
                <a:gd name="T91" fmla="*/ 1177 h 1205"/>
                <a:gd name="T92" fmla="*/ 930 w 1088"/>
                <a:gd name="T93" fmla="*/ 1177 h 1205"/>
                <a:gd name="T94" fmla="*/ 930 w 1088"/>
                <a:gd name="T95" fmla="*/ 1205 h 1205"/>
                <a:gd name="T96" fmla="*/ 1088 w 1088"/>
                <a:gd name="T97" fmla="*/ 1205 h 1205"/>
                <a:gd name="T98" fmla="*/ 1084 w 1088"/>
                <a:gd name="T99" fmla="*/ 1050 h 1205"/>
                <a:gd name="T100" fmla="*/ 1084 w 1088"/>
                <a:gd name="T101" fmla="*/ 144 h 1205"/>
                <a:gd name="T102" fmla="*/ 1088 w 1088"/>
                <a:gd name="T103" fmla="*/ 0 h 1205"/>
                <a:gd name="T104" fmla="*/ 962 w 1088"/>
                <a:gd name="T105" fmla="*/ 5 h 1205"/>
                <a:gd name="T106" fmla="*/ 128 w 1088"/>
                <a:gd name="T107" fmla="*/ 5 h 1205"/>
                <a:gd name="T108" fmla="*/ 0 w 1088"/>
                <a:gd name="T109" fmla="*/ 0 h 1205"/>
                <a:gd name="T110" fmla="*/ 4 w 1088"/>
                <a:gd name="T111" fmla="*/ 144 h 1205"/>
                <a:gd name="T112" fmla="*/ 154 w 1088"/>
                <a:gd name="T113" fmla="*/ 150 h 1205"/>
                <a:gd name="T114" fmla="*/ 930 w 1088"/>
                <a:gd name="T115" fmla="*/ 150 h 1205"/>
                <a:gd name="T116" fmla="*/ 930 w 1088"/>
                <a:gd name="T117" fmla="*/ 1034 h 1205"/>
                <a:gd name="T118" fmla="*/ 154 w 1088"/>
                <a:gd name="T119" fmla="*/ 1034 h 1205"/>
                <a:gd name="T120" fmla="*/ 154 w 1088"/>
                <a:gd name="T121" fmla="*/ 150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88" h="1205">
                  <a:moveTo>
                    <a:pt x="620" y="816"/>
                  </a:moveTo>
                  <a:cubicBezTo>
                    <a:pt x="620" y="637"/>
                    <a:pt x="620" y="637"/>
                    <a:pt x="620" y="637"/>
                  </a:cubicBezTo>
                  <a:cubicBezTo>
                    <a:pt x="708" y="637"/>
                    <a:pt x="708" y="637"/>
                    <a:pt x="708" y="637"/>
                  </a:cubicBezTo>
                  <a:cubicBezTo>
                    <a:pt x="684" y="662"/>
                    <a:pt x="660" y="683"/>
                    <a:pt x="636" y="698"/>
                  </a:cubicBezTo>
                  <a:cubicBezTo>
                    <a:pt x="681" y="737"/>
                    <a:pt x="708" y="764"/>
                    <a:pt x="718" y="778"/>
                  </a:cubicBezTo>
                  <a:cubicBezTo>
                    <a:pt x="729" y="792"/>
                    <a:pt x="737" y="805"/>
                    <a:pt x="745" y="816"/>
                  </a:cubicBezTo>
                  <a:lnTo>
                    <a:pt x="620" y="816"/>
                  </a:lnTo>
                  <a:close/>
                  <a:moveTo>
                    <a:pt x="176" y="956"/>
                  </a:moveTo>
                  <a:cubicBezTo>
                    <a:pt x="288" y="952"/>
                    <a:pt x="288" y="952"/>
                    <a:pt x="288" y="952"/>
                  </a:cubicBezTo>
                  <a:cubicBezTo>
                    <a:pt x="790" y="952"/>
                    <a:pt x="790" y="952"/>
                    <a:pt x="790" y="952"/>
                  </a:cubicBezTo>
                  <a:cubicBezTo>
                    <a:pt x="909" y="956"/>
                    <a:pt x="909" y="956"/>
                    <a:pt x="909" y="956"/>
                  </a:cubicBezTo>
                  <a:cubicBezTo>
                    <a:pt x="909" y="813"/>
                    <a:pt x="909" y="813"/>
                    <a:pt x="909" y="813"/>
                  </a:cubicBezTo>
                  <a:cubicBezTo>
                    <a:pt x="812" y="816"/>
                    <a:pt x="812" y="816"/>
                    <a:pt x="812" y="816"/>
                  </a:cubicBezTo>
                  <a:cubicBezTo>
                    <a:pt x="834" y="792"/>
                    <a:pt x="854" y="770"/>
                    <a:pt x="873" y="750"/>
                  </a:cubicBezTo>
                  <a:cubicBezTo>
                    <a:pt x="841" y="717"/>
                    <a:pt x="841" y="717"/>
                    <a:pt x="841" y="717"/>
                  </a:cubicBezTo>
                  <a:cubicBezTo>
                    <a:pt x="796" y="672"/>
                    <a:pt x="796" y="672"/>
                    <a:pt x="796" y="672"/>
                  </a:cubicBezTo>
                  <a:cubicBezTo>
                    <a:pt x="789" y="665"/>
                    <a:pt x="779" y="653"/>
                    <a:pt x="766" y="637"/>
                  </a:cubicBezTo>
                  <a:cubicBezTo>
                    <a:pt x="862" y="642"/>
                    <a:pt x="862" y="642"/>
                    <a:pt x="862" y="642"/>
                  </a:cubicBezTo>
                  <a:cubicBezTo>
                    <a:pt x="862" y="495"/>
                    <a:pt x="862" y="495"/>
                    <a:pt x="862" y="495"/>
                  </a:cubicBezTo>
                  <a:cubicBezTo>
                    <a:pt x="780" y="498"/>
                    <a:pt x="780" y="498"/>
                    <a:pt x="780" y="498"/>
                  </a:cubicBezTo>
                  <a:cubicBezTo>
                    <a:pt x="620" y="498"/>
                    <a:pt x="620" y="498"/>
                    <a:pt x="620" y="498"/>
                  </a:cubicBezTo>
                  <a:cubicBezTo>
                    <a:pt x="620" y="366"/>
                    <a:pt x="620" y="366"/>
                    <a:pt x="620" y="366"/>
                  </a:cubicBezTo>
                  <a:cubicBezTo>
                    <a:pt x="788" y="366"/>
                    <a:pt x="788" y="366"/>
                    <a:pt x="788" y="366"/>
                  </a:cubicBezTo>
                  <a:cubicBezTo>
                    <a:pt x="900" y="373"/>
                    <a:pt x="900" y="373"/>
                    <a:pt x="900" y="373"/>
                  </a:cubicBezTo>
                  <a:cubicBezTo>
                    <a:pt x="900" y="224"/>
                    <a:pt x="900" y="224"/>
                    <a:pt x="900" y="224"/>
                  </a:cubicBezTo>
                  <a:cubicBezTo>
                    <a:pt x="780" y="227"/>
                    <a:pt x="780" y="227"/>
                    <a:pt x="780" y="227"/>
                  </a:cubicBezTo>
                  <a:cubicBezTo>
                    <a:pt x="303" y="227"/>
                    <a:pt x="303" y="227"/>
                    <a:pt x="303" y="227"/>
                  </a:cubicBezTo>
                  <a:cubicBezTo>
                    <a:pt x="193" y="224"/>
                    <a:pt x="193" y="224"/>
                    <a:pt x="193" y="224"/>
                  </a:cubicBezTo>
                  <a:cubicBezTo>
                    <a:pt x="193" y="371"/>
                    <a:pt x="193" y="371"/>
                    <a:pt x="193" y="371"/>
                  </a:cubicBezTo>
                  <a:cubicBezTo>
                    <a:pt x="303" y="366"/>
                    <a:pt x="303" y="366"/>
                    <a:pt x="303" y="366"/>
                  </a:cubicBezTo>
                  <a:cubicBezTo>
                    <a:pt x="468" y="366"/>
                    <a:pt x="468" y="366"/>
                    <a:pt x="468" y="366"/>
                  </a:cubicBezTo>
                  <a:cubicBezTo>
                    <a:pt x="468" y="498"/>
                    <a:pt x="468" y="498"/>
                    <a:pt x="468" y="498"/>
                  </a:cubicBezTo>
                  <a:cubicBezTo>
                    <a:pt x="336" y="498"/>
                    <a:pt x="336" y="498"/>
                    <a:pt x="336" y="498"/>
                  </a:cubicBezTo>
                  <a:cubicBezTo>
                    <a:pt x="226" y="495"/>
                    <a:pt x="226" y="495"/>
                    <a:pt x="226" y="495"/>
                  </a:cubicBezTo>
                  <a:cubicBezTo>
                    <a:pt x="226" y="640"/>
                    <a:pt x="226" y="640"/>
                    <a:pt x="226" y="640"/>
                  </a:cubicBezTo>
                  <a:cubicBezTo>
                    <a:pt x="336" y="637"/>
                    <a:pt x="336" y="637"/>
                    <a:pt x="336" y="637"/>
                  </a:cubicBezTo>
                  <a:cubicBezTo>
                    <a:pt x="468" y="637"/>
                    <a:pt x="468" y="637"/>
                    <a:pt x="468" y="637"/>
                  </a:cubicBezTo>
                  <a:cubicBezTo>
                    <a:pt x="468" y="816"/>
                    <a:pt x="468" y="816"/>
                    <a:pt x="468" y="816"/>
                  </a:cubicBezTo>
                  <a:cubicBezTo>
                    <a:pt x="290" y="816"/>
                    <a:pt x="290" y="816"/>
                    <a:pt x="290" y="816"/>
                  </a:cubicBezTo>
                  <a:cubicBezTo>
                    <a:pt x="176" y="813"/>
                    <a:pt x="176" y="813"/>
                    <a:pt x="176" y="813"/>
                  </a:cubicBezTo>
                  <a:lnTo>
                    <a:pt x="176" y="956"/>
                  </a:lnTo>
                  <a:close/>
                  <a:moveTo>
                    <a:pt x="4" y="144"/>
                  </a:moveTo>
                  <a:cubicBezTo>
                    <a:pt x="4" y="1040"/>
                    <a:pt x="4" y="1040"/>
                    <a:pt x="4" y="1040"/>
                  </a:cubicBezTo>
                  <a:cubicBezTo>
                    <a:pt x="0" y="1196"/>
                    <a:pt x="0" y="1196"/>
                    <a:pt x="0" y="1196"/>
                  </a:cubicBezTo>
                  <a:cubicBezTo>
                    <a:pt x="154" y="1196"/>
                    <a:pt x="154" y="1196"/>
                    <a:pt x="154" y="1196"/>
                  </a:cubicBezTo>
                  <a:cubicBezTo>
                    <a:pt x="154" y="1177"/>
                    <a:pt x="154" y="1177"/>
                    <a:pt x="154" y="1177"/>
                  </a:cubicBezTo>
                  <a:cubicBezTo>
                    <a:pt x="930" y="1177"/>
                    <a:pt x="930" y="1177"/>
                    <a:pt x="930" y="1177"/>
                  </a:cubicBezTo>
                  <a:cubicBezTo>
                    <a:pt x="930" y="1205"/>
                    <a:pt x="930" y="1205"/>
                    <a:pt x="930" y="1205"/>
                  </a:cubicBezTo>
                  <a:cubicBezTo>
                    <a:pt x="1088" y="1205"/>
                    <a:pt x="1088" y="1205"/>
                    <a:pt x="1088" y="1205"/>
                  </a:cubicBezTo>
                  <a:cubicBezTo>
                    <a:pt x="1084" y="1050"/>
                    <a:pt x="1084" y="1050"/>
                    <a:pt x="1084" y="1050"/>
                  </a:cubicBezTo>
                  <a:cubicBezTo>
                    <a:pt x="1084" y="144"/>
                    <a:pt x="1084" y="144"/>
                    <a:pt x="1084" y="144"/>
                  </a:cubicBezTo>
                  <a:cubicBezTo>
                    <a:pt x="1088" y="0"/>
                    <a:pt x="1088" y="0"/>
                    <a:pt x="1088" y="0"/>
                  </a:cubicBezTo>
                  <a:cubicBezTo>
                    <a:pt x="962" y="5"/>
                    <a:pt x="962" y="5"/>
                    <a:pt x="962" y="5"/>
                  </a:cubicBezTo>
                  <a:cubicBezTo>
                    <a:pt x="128" y="5"/>
                    <a:pt x="128" y="5"/>
                    <a:pt x="128" y="5"/>
                  </a:cubicBezTo>
                  <a:cubicBezTo>
                    <a:pt x="0" y="0"/>
                    <a:pt x="0" y="0"/>
                    <a:pt x="0" y="0"/>
                  </a:cubicBezTo>
                  <a:lnTo>
                    <a:pt x="4" y="144"/>
                  </a:lnTo>
                  <a:close/>
                  <a:moveTo>
                    <a:pt x="154" y="150"/>
                  </a:moveTo>
                  <a:cubicBezTo>
                    <a:pt x="930" y="150"/>
                    <a:pt x="930" y="150"/>
                    <a:pt x="930" y="150"/>
                  </a:cubicBezTo>
                  <a:cubicBezTo>
                    <a:pt x="930" y="1034"/>
                    <a:pt x="930" y="1034"/>
                    <a:pt x="930" y="1034"/>
                  </a:cubicBezTo>
                  <a:cubicBezTo>
                    <a:pt x="154" y="1034"/>
                    <a:pt x="154" y="1034"/>
                    <a:pt x="154" y="1034"/>
                  </a:cubicBezTo>
                  <a:lnTo>
                    <a:pt x="154"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2" name="Freeform 53"/>
            <p:cNvSpPr>
              <a:spLocks noEditPoints="1"/>
            </p:cNvSpPr>
            <p:nvPr/>
          </p:nvSpPr>
          <p:spPr bwMode="auto">
            <a:xfrm>
              <a:off x="7820747" y="1863654"/>
              <a:ext cx="375632" cy="396936"/>
            </a:xfrm>
            <a:custGeom>
              <a:avLst/>
              <a:gdLst>
                <a:gd name="T0" fmla="*/ 578 w 1233"/>
                <a:gd name="T1" fmla="*/ 836 h 1304"/>
                <a:gd name="T2" fmla="*/ 376 w 1233"/>
                <a:gd name="T3" fmla="*/ 920 h 1304"/>
                <a:gd name="T4" fmla="*/ 104 w 1233"/>
                <a:gd name="T5" fmla="*/ 966 h 1304"/>
                <a:gd name="T6" fmla="*/ 185 w 1233"/>
                <a:gd name="T7" fmla="*/ 847 h 1304"/>
                <a:gd name="T8" fmla="*/ 482 w 1233"/>
                <a:gd name="T9" fmla="*/ 700 h 1304"/>
                <a:gd name="T10" fmla="*/ 323 w 1233"/>
                <a:gd name="T11" fmla="*/ 740 h 1304"/>
                <a:gd name="T12" fmla="*/ 140 w 1233"/>
                <a:gd name="T13" fmla="*/ 735 h 1304"/>
                <a:gd name="T14" fmla="*/ 251 w 1233"/>
                <a:gd name="T15" fmla="*/ 616 h 1304"/>
                <a:gd name="T16" fmla="*/ 333 w 1233"/>
                <a:gd name="T17" fmla="*/ 513 h 1304"/>
                <a:gd name="T18" fmla="*/ 223 w 1233"/>
                <a:gd name="T19" fmla="*/ 372 h 1304"/>
                <a:gd name="T20" fmla="*/ 866 w 1233"/>
                <a:gd name="T21" fmla="*/ 375 h 1304"/>
                <a:gd name="T22" fmla="*/ 989 w 1233"/>
                <a:gd name="T23" fmla="*/ 516 h 1304"/>
                <a:gd name="T24" fmla="*/ 678 w 1233"/>
                <a:gd name="T25" fmla="*/ 513 h 1304"/>
                <a:gd name="T26" fmla="*/ 597 w 1233"/>
                <a:gd name="T27" fmla="*/ 632 h 1304"/>
                <a:gd name="T28" fmla="*/ 693 w 1233"/>
                <a:gd name="T29" fmla="*/ 731 h 1304"/>
                <a:gd name="T30" fmla="*/ 930 w 1233"/>
                <a:gd name="T31" fmla="*/ 537 h 1304"/>
                <a:gd name="T32" fmla="*/ 1061 w 1233"/>
                <a:gd name="T33" fmla="*/ 653 h 1304"/>
                <a:gd name="T34" fmla="*/ 946 w 1233"/>
                <a:gd name="T35" fmla="*/ 880 h 1304"/>
                <a:gd name="T36" fmla="*/ 1233 w 1233"/>
                <a:gd name="T37" fmla="*/ 1144 h 1304"/>
                <a:gd name="T38" fmla="*/ 1126 w 1233"/>
                <a:gd name="T39" fmla="*/ 1292 h 1304"/>
                <a:gd name="T40" fmla="*/ 851 w 1233"/>
                <a:gd name="T41" fmla="*/ 1013 h 1304"/>
                <a:gd name="T42" fmla="*/ 737 w 1233"/>
                <a:gd name="T43" fmla="*/ 864 h 1304"/>
                <a:gd name="T44" fmla="*/ 747 w 1233"/>
                <a:gd name="T45" fmla="*/ 1038 h 1304"/>
                <a:gd name="T46" fmla="*/ 687 w 1233"/>
                <a:gd name="T47" fmla="*/ 1261 h 1304"/>
                <a:gd name="T48" fmla="*/ 467 w 1233"/>
                <a:gd name="T49" fmla="*/ 1195 h 1304"/>
                <a:gd name="T50" fmla="*/ 566 w 1233"/>
                <a:gd name="T51" fmla="*/ 1135 h 1304"/>
                <a:gd name="T52" fmla="*/ 600 w 1233"/>
                <a:gd name="T53" fmla="*/ 1012 h 1304"/>
                <a:gd name="T54" fmla="*/ 429 w 1233"/>
                <a:gd name="T55" fmla="*/ 1103 h 1304"/>
                <a:gd name="T56" fmla="*/ 84 w 1233"/>
                <a:gd name="T57" fmla="*/ 1253 h 1304"/>
                <a:gd name="T58" fmla="*/ 0 w 1233"/>
                <a:gd name="T59" fmla="*/ 1106 h 1304"/>
                <a:gd name="T60" fmla="*/ 31 w 1233"/>
                <a:gd name="T61" fmla="*/ 454 h 1304"/>
                <a:gd name="T62" fmla="*/ 33 w 1233"/>
                <a:gd name="T63" fmla="*/ 235 h 1304"/>
                <a:gd name="T64" fmla="*/ 174 w 1233"/>
                <a:gd name="T65" fmla="*/ 143 h 1304"/>
                <a:gd name="T66" fmla="*/ 448 w 1233"/>
                <a:gd name="T67" fmla="*/ 76 h 1304"/>
                <a:gd name="T68" fmla="*/ 586 w 1233"/>
                <a:gd name="T69" fmla="*/ 0 h 1304"/>
                <a:gd name="T70" fmla="*/ 677 w 1233"/>
                <a:gd name="T71" fmla="*/ 143 h 1304"/>
                <a:gd name="T72" fmla="*/ 1177 w 1233"/>
                <a:gd name="T73" fmla="*/ 138 h 1304"/>
                <a:gd name="T74" fmla="*/ 1174 w 1233"/>
                <a:gd name="T75" fmla="*/ 383 h 1304"/>
                <a:gd name="T76" fmla="*/ 1015 w 1233"/>
                <a:gd name="T77" fmla="*/ 459 h 1304"/>
                <a:gd name="T78" fmla="*/ 1018 w 1233"/>
                <a:gd name="T79" fmla="*/ 287 h 1304"/>
                <a:gd name="T80" fmla="*/ 190 w 1233"/>
                <a:gd name="T81" fmla="*/ 382 h 1304"/>
                <a:gd name="T82" fmla="*/ 31 w 1233"/>
                <a:gd name="T83" fmla="*/ 454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3" h="1304">
                  <a:moveTo>
                    <a:pt x="357" y="980"/>
                  </a:moveTo>
                  <a:cubicBezTo>
                    <a:pt x="453" y="926"/>
                    <a:pt x="526" y="878"/>
                    <a:pt x="578" y="836"/>
                  </a:cubicBezTo>
                  <a:cubicBezTo>
                    <a:pt x="575" y="826"/>
                    <a:pt x="571" y="816"/>
                    <a:pt x="566" y="807"/>
                  </a:cubicBezTo>
                  <a:cubicBezTo>
                    <a:pt x="496" y="851"/>
                    <a:pt x="432" y="889"/>
                    <a:pt x="376" y="920"/>
                  </a:cubicBezTo>
                  <a:cubicBezTo>
                    <a:pt x="320" y="951"/>
                    <a:pt x="238" y="984"/>
                    <a:pt x="129" y="1020"/>
                  </a:cubicBezTo>
                  <a:cubicBezTo>
                    <a:pt x="121" y="999"/>
                    <a:pt x="112" y="981"/>
                    <a:pt x="104" y="966"/>
                  </a:cubicBezTo>
                  <a:cubicBezTo>
                    <a:pt x="96" y="949"/>
                    <a:pt x="79" y="920"/>
                    <a:pt x="52" y="878"/>
                  </a:cubicBezTo>
                  <a:cubicBezTo>
                    <a:pt x="103" y="869"/>
                    <a:pt x="148" y="859"/>
                    <a:pt x="185" y="847"/>
                  </a:cubicBezTo>
                  <a:cubicBezTo>
                    <a:pt x="223" y="836"/>
                    <a:pt x="269" y="817"/>
                    <a:pt x="324" y="791"/>
                  </a:cubicBezTo>
                  <a:cubicBezTo>
                    <a:pt x="379" y="765"/>
                    <a:pt x="432" y="735"/>
                    <a:pt x="482" y="700"/>
                  </a:cubicBezTo>
                  <a:cubicBezTo>
                    <a:pt x="468" y="687"/>
                    <a:pt x="468" y="687"/>
                    <a:pt x="468" y="687"/>
                  </a:cubicBezTo>
                  <a:cubicBezTo>
                    <a:pt x="405" y="712"/>
                    <a:pt x="357" y="730"/>
                    <a:pt x="323" y="740"/>
                  </a:cubicBezTo>
                  <a:cubicBezTo>
                    <a:pt x="290" y="750"/>
                    <a:pt x="236" y="765"/>
                    <a:pt x="162" y="786"/>
                  </a:cubicBezTo>
                  <a:cubicBezTo>
                    <a:pt x="154" y="768"/>
                    <a:pt x="147" y="751"/>
                    <a:pt x="140" y="735"/>
                  </a:cubicBezTo>
                  <a:cubicBezTo>
                    <a:pt x="134" y="721"/>
                    <a:pt x="115" y="689"/>
                    <a:pt x="84" y="640"/>
                  </a:cubicBezTo>
                  <a:cubicBezTo>
                    <a:pt x="124" y="636"/>
                    <a:pt x="181" y="628"/>
                    <a:pt x="251" y="616"/>
                  </a:cubicBezTo>
                  <a:cubicBezTo>
                    <a:pt x="322" y="605"/>
                    <a:pt x="412" y="570"/>
                    <a:pt x="521" y="513"/>
                  </a:cubicBezTo>
                  <a:cubicBezTo>
                    <a:pt x="333" y="513"/>
                    <a:pt x="333" y="513"/>
                    <a:pt x="333" y="513"/>
                  </a:cubicBezTo>
                  <a:cubicBezTo>
                    <a:pt x="223" y="516"/>
                    <a:pt x="223" y="516"/>
                    <a:pt x="223" y="516"/>
                  </a:cubicBezTo>
                  <a:cubicBezTo>
                    <a:pt x="223" y="372"/>
                    <a:pt x="223" y="372"/>
                    <a:pt x="223" y="372"/>
                  </a:cubicBezTo>
                  <a:cubicBezTo>
                    <a:pt x="333" y="375"/>
                    <a:pt x="333" y="375"/>
                    <a:pt x="333" y="375"/>
                  </a:cubicBezTo>
                  <a:cubicBezTo>
                    <a:pt x="866" y="375"/>
                    <a:pt x="866" y="375"/>
                    <a:pt x="866" y="375"/>
                  </a:cubicBezTo>
                  <a:cubicBezTo>
                    <a:pt x="989" y="372"/>
                    <a:pt x="989" y="372"/>
                    <a:pt x="989" y="372"/>
                  </a:cubicBezTo>
                  <a:cubicBezTo>
                    <a:pt x="989" y="516"/>
                    <a:pt x="989" y="516"/>
                    <a:pt x="989" y="516"/>
                  </a:cubicBezTo>
                  <a:cubicBezTo>
                    <a:pt x="866" y="513"/>
                    <a:pt x="866" y="513"/>
                    <a:pt x="866" y="513"/>
                  </a:cubicBezTo>
                  <a:cubicBezTo>
                    <a:pt x="678" y="513"/>
                    <a:pt x="678" y="513"/>
                    <a:pt x="678" y="513"/>
                  </a:cubicBezTo>
                  <a:cubicBezTo>
                    <a:pt x="694" y="526"/>
                    <a:pt x="711" y="540"/>
                    <a:pt x="730" y="553"/>
                  </a:cubicBezTo>
                  <a:cubicBezTo>
                    <a:pt x="684" y="581"/>
                    <a:pt x="640" y="607"/>
                    <a:pt x="597" y="632"/>
                  </a:cubicBezTo>
                  <a:cubicBezTo>
                    <a:pt x="637" y="662"/>
                    <a:pt x="660" y="683"/>
                    <a:pt x="668" y="695"/>
                  </a:cubicBezTo>
                  <a:cubicBezTo>
                    <a:pt x="693" y="731"/>
                    <a:pt x="693" y="731"/>
                    <a:pt x="693" y="731"/>
                  </a:cubicBezTo>
                  <a:cubicBezTo>
                    <a:pt x="792" y="660"/>
                    <a:pt x="850" y="616"/>
                    <a:pt x="867" y="599"/>
                  </a:cubicBezTo>
                  <a:cubicBezTo>
                    <a:pt x="930" y="537"/>
                    <a:pt x="930" y="537"/>
                    <a:pt x="930" y="537"/>
                  </a:cubicBezTo>
                  <a:cubicBezTo>
                    <a:pt x="943" y="553"/>
                    <a:pt x="955" y="566"/>
                    <a:pt x="966" y="578"/>
                  </a:cubicBezTo>
                  <a:cubicBezTo>
                    <a:pt x="977" y="589"/>
                    <a:pt x="1009" y="614"/>
                    <a:pt x="1061" y="653"/>
                  </a:cubicBezTo>
                  <a:cubicBezTo>
                    <a:pt x="1002" y="693"/>
                    <a:pt x="950" y="730"/>
                    <a:pt x="906" y="760"/>
                  </a:cubicBezTo>
                  <a:cubicBezTo>
                    <a:pt x="913" y="787"/>
                    <a:pt x="927" y="827"/>
                    <a:pt x="946" y="880"/>
                  </a:cubicBezTo>
                  <a:cubicBezTo>
                    <a:pt x="966" y="932"/>
                    <a:pt x="1002" y="983"/>
                    <a:pt x="1057" y="1031"/>
                  </a:cubicBezTo>
                  <a:cubicBezTo>
                    <a:pt x="1111" y="1079"/>
                    <a:pt x="1170" y="1117"/>
                    <a:pt x="1233" y="1144"/>
                  </a:cubicBezTo>
                  <a:cubicBezTo>
                    <a:pt x="1212" y="1169"/>
                    <a:pt x="1195" y="1189"/>
                    <a:pt x="1182" y="1205"/>
                  </a:cubicBezTo>
                  <a:cubicBezTo>
                    <a:pt x="1169" y="1222"/>
                    <a:pt x="1151" y="1251"/>
                    <a:pt x="1126" y="1292"/>
                  </a:cubicBezTo>
                  <a:cubicBezTo>
                    <a:pt x="1043" y="1239"/>
                    <a:pt x="982" y="1191"/>
                    <a:pt x="944" y="1147"/>
                  </a:cubicBezTo>
                  <a:cubicBezTo>
                    <a:pt x="905" y="1104"/>
                    <a:pt x="874" y="1059"/>
                    <a:pt x="851" y="1013"/>
                  </a:cubicBezTo>
                  <a:cubicBezTo>
                    <a:pt x="827" y="966"/>
                    <a:pt x="804" y="908"/>
                    <a:pt x="784" y="837"/>
                  </a:cubicBezTo>
                  <a:cubicBezTo>
                    <a:pt x="737" y="864"/>
                    <a:pt x="737" y="864"/>
                    <a:pt x="737" y="864"/>
                  </a:cubicBezTo>
                  <a:cubicBezTo>
                    <a:pt x="740" y="887"/>
                    <a:pt x="742" y="909"/>
                    <a:pt x="744" y="928"/>
                  </a:cubicBezTo>
                  <a:cubicBezTo>
                    <a:pt x="746" y="947"/>
                    <a:pt x="747" y="984"/>
                    <a:pt x="747" y="1038"/>
                  </a:cubicBezTo>
                  <a:cubicBezTo>
                    <a:pt x="747" y="1091"/>
                    <a:pt x="744" y="1135"/>
                    <a:pt x="737" y="1169"/>
                  </a:cubicBezTo>
                  <a:cubicBezTo>
                    <a:pt x="731" y="1203"/>
                    <a:pt x="714" y="1234"/>
                    <a:pt x="687" y="1261"/>
                  </a:cubicBezTo>
                  <a:cubicBezTo>
                    <a:pt x="660" y="1289"/>
                    <a:pt x="596" y="1303"/>
                    <a:pt x="495" y="1304"/>
                  </a:cubicBezTo>
                  <a:cubicBezTo>
                    <a:pt x="482" y="1246"/>
                    <a:pt x="473" y="1209"/>
                    <a:pt x="467" y="1195"/>
                  </a:cubicBezTo>
                  <a:cubicBezTo>
                    <a:pt x="442" y="1136"/>
                    <a:pt x="442" y="1136"/>
                    <a:pt x="442" y="1136"/>
                  </a:cubicBezTo>
                  <a:cubicBezTo>
                    <a:pt x="509" y="1147"/>
                    <a:pt x="550" y="1147"/>
                    <a:pt x="566" y="1135"/>
                  </a:cubicBezTo>
                  <a:cubicBezTo>
                    <a:pt x="583" y="1122"/>
                    <a:pt x="593" y="1103"/>
                    <a:pt x="596" y="1076"/>
                  </a:cubicBezTo>
                  <a:cubicBezTo>
                    <a:pt x="599" y="1049"/>
                    <a:pt x="600" y="1028"/>
                    <a:pt x="600" y="1012"/>
                  </a:cubicBezTo>
                  <a:cubicBezTo>
                    <a:pt x="600" y="996"/>
                    <a:pt x="600" y="996"/>
                    <a:pt x="600" y="996"/>
                  </a:cubicBezTo>
                  <a:cubicBezTo>
                    <a:pt x="555" y="1029"/>
                    <a:pt x="498" y="1064"/>
                    <a:pt x="429" y="1103"/>
                  </a:cubicBezTo>
                  <a:cubicBezTo>
                    <a:pt x="359" y="1142"/>
                    <a:pt x="301" y="1170"/>
                    <a:pt x="253" y="1188"/>
                  </a:cubicBezTo>
                  <a:cubicBezTo>
                    <a:pt x="84" y="1253"/>
                    <a:pt x="84" y="1253"/>
                    <a:pt x="84" y="1253"/>
                  </a:cubicBezTo>
                  <a:cubicBezTo>
                    <a:pt x="66" y="1212"/>
                    <a:pt x="51" y="1182"/>
                    <a:pt x="39" y="1165"/>
                  </a:cubicBezTo>
                  <a:cubicBezTo>
                    <a:pt x="0" y="1106"/>
                    <a:pt x="0" y="1106"/>
                    <a:pt x="0" y="1106"/>
                  </a:cubicBezTo>
                  <a:cubicBezTo>
                    <a:pt x="143" y="1076"/>
                    <a:pt x="262" y="1034"/>
                    <a:pt x="357" y="980"/>
                  </a:cubicBezTo>
                  <a:close/>
                  <a:moveTo>
                    <a:pt x="31" y="454"/>
                  </a:moveTo>
                  <a:cubicBezTo>
                    <a:pt x="33" y="382"/>
                    <a:pt x="33" y="382"/>
                    <a:pt x="33" y="382"/>
                  </a:cubicBezTo>
                  <a:cubicBezTo>
                    <a:pt x="33" y="235"/>
                    <a:pt x="33" y="235"/>
                    <a:pt x="33" y="235"/>
                  </a:cubicBezTo>
                  <a:cubicBezTo>
                    <a:pt x="31" y="138"/>
                    <a:pt x="31" y="138"/>
                    <a:pt x="31" y="138"/>
                  </a:cubicBezTo>
                  <a:cubicBezTo>
                    <a:pt x="174" y="143"/>
                    <a:pt x="174" y="143"/>
                    <a:pt x="174" y="143"/>
                  </a:cubicBezTo>
                  <a:cubicBezTo>
                    <a:pt x="516" y="143"/>
                    <a:pt x="516" y="143"/>
                    <a:pt x="516" y="143"/>
                  </a:cubicBezTo>
                  <a:cubicBezTo>
                    <a:pt x="500" y="124"/>
                    <a:pt x="477" y="102"/>
                    <a:pt x="448" y="76"/>
                  </a:cubicBezTo>
                  <a:cubicBezTo>
                    <a:pt x="466" y="68"/>
                    <a:pt x="483" y="61"/>
                    <a:pt x="497" y="54"/>
                  </a:cubicBezTo>
                  <a:cubicBezTo>
                    <a:pt x="511" y="47"/>
                    <a:pt x="541" y="28"/>
                    <a:pt x="586" y="0"/>
                  </a:cubicBezTo>
                  <a:cubicBezTo>
                    <a:pt x="642" y="51"/>
                    <a:pt x="684" y="89"/>
                    <a:pt x="710" y="115"/>
                  </a:cubicBezTo>
                  <a:cubicBezTo>
                    <a:pt x="697" y="124"/>
                    <a:pt x="686" y="133"/>
                    <a:pt x="677" y="143"/>
                  </a:cubicBezTo>
                  <a:cubicBezTo>
                    <a:pt x="1043" y="143"/>
                    <a:pt x="1043" y="143"/>
                    <a:pt x="1043" y="143"/>
                  </a:cubicBezTo>
                  <a:cubicBezTo>
                    <a:pt x="1177" y="138"/>
                    <a:pt x="1177" y="138"/>
                    <a:pt x="1177" y="138"/>
                  </a:cubicBezTo>
                  <a:cubicBezTo>
                    <a:pt x="1174" y="235"/>
                    <a:pt x="1174" y="235"/>
                    <a:pt x="1174" y="235"/>
                  </a:cubicBezTo>
                  <a:cubicBezTo>
                    <a:pt x="1174" y="383"/>
                    <a:pt x="1174" y="383"/>
                    <a:pt x="1174" y="383"/>
                  </a:cubicBezTo>
                  <a:cubicBezTo>
                    <a:pt x="1177" y="459"/>
                    <a:pt x="1177" y="459"/>
                    <a:pt x="1177" y="459"/>
                  </a:cubicBezTo>
                  <a:cubicBezTo>
                    <a:pt x="1015" y="459"/>
                    <a:pt x="1015" y="459"/>
                    <a:pt x="1015" y="459"/>
                  </a:cubicBezTo>
                  <a:cubicBezTo>
                    <a:pt x="1018" y="383"/>
                    <a:pt x="1018" y="383"/>
                    <a:pt x="1018" y="383"/>
                  </a:cubicBezTo>
                  <a:cubicBezTo>
                    <a:pt x="1018" y="287"/>
                    <a:pt x="1018" y="287"/>
                    <a:pt x="1018" y="287"/>
                  </a:cubicBezTo>
                  <a:cubicBezTo>
                    <a:pt x="190" y="288"/>
                    <a:pt x="190" y="288"/>
                    <a:pt x="190" y="288"/>
                  </a:cubicBezTo>
                  <a:cubicBezTo>
                    <a:pt x="190" y="382"/>
                    <a:pt x="190" y="382"/>
                    <a:pt x="190" y="382"/>
                  </a:cubicBezTo>
                  <a:cubicBezTo>
                    <a:pt x="193" y="454"/>
                    <a:pt x="193" y="454"/>
                    <a:pt x="193" y="454"/>
                  </a:cubicBezTo>
                  <a:lnTo>
                    <a:pt x="31" y="4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3" name="Freeform 54"/>
            <p:cNvSpPr>
              <a:spLocks noEditPoints="1"/>
            </p:cNvSpPr>
            <p:nvPr/>
          </p:nvSpPr>
          <p:spPr bwMode="auto">
            <a:xfrm>
              <a:off x="8241825" y="1865785"/>
              <a:ext cx="350780" cy="393385"/>
            </a:xfrm>
            <a:custGeom>
              <a:avLst/>
              <a:gdLst>
                <a:gd name="T0" fmla="*/ 160 w 1151"/>
                <a:gd name="T1" fmla="*/ 336 h 1291"/>
                <a:gd name="T2" fmla="*/ 404 w 1151"/>
                <a:gd name="T3" fmla="*/ 336 h 1291"/>
                <a:gd name="T4" fmla="*/ 404 w 1151"/>
                <a:gd name="T5" fmla="*/ 492 h 1291"/>
                <a:gd name="T6" fmla="*/ 160 w 1151"/>
                <a:gd name="T7" fmla="*/ 492 h 1291"/>
                <a:gd name="T8" fmla="*/ 160 w 1151"/>
                <a:gd name="T9" fmla="*/ 336 h 1291"/>
                <a:gd name="T10" fmla="*/ 3 w 1151"/>
                <a:gd name="T11" fmla="*/ 298 h 1291"/>
                <a:gd name="T12" fmla="*/ 3 w 1151"/>
                <a:gd name="T13" fmla="*/ 821 h 1291"/>
                <a:gd name="T14" fmla="*/ 0 w 1151"/>
                <a:gd name="T15" fmla="*/ 960 h 1291"/>
                <a:gd name="T16" fmla="*/ 160 w 1151"/>
                <a:gd name="T17" fmla="*/ 960 h 1291"/>
                <a:gd name="T18" fmla="*/ 160 w 1151"/>
                <a:gd name="T19" fmla="*/ 940 h 1291"/>
                <a:gd name="T20" fmla="*/ 404 w 1151"/>
                <a:gd name="T21" fmla="*/ 940 h 1291"/>
                <a:gd name="T22" fmla="*/ 404 w 1151"/>
                <a:gd name="T23" fmla="*/ 1137 h 1291"/>
                <a:gd name="T24" fmla="*/ 413 w 1151"/>
                <a:gd name="T25" fmla="*/ 1211 h 1291"/>
                <a:gd name="T26" fmla="*/ 458 w 1151"/>
                <a:gd name="T27" fmla="*/ 1262 h 1291"/>
                <a:gd name="T28" fmla="*/ 569 w 1151"/>
                <a:gd name="T29" fmla="*/ 1285 h 1291"/>
                <a:gd name="T30" fmla="*/ 761 w 1151"/>
                <a:gd name="T31" fmla="*/ 1288 h 1291"/>
                <a:gd name="T32" fmla="*/ 943 w 1151"/>
                <a:gd name="T33" fmla="*/ 1289 h 1291"/>
                <a:gd name="T34" fmla="*/ 1032 w 1151"/>
                <a:gd name="T35" fmla="*/ 1273 h 1291"/>
                <a:gd name="T36" fmla="*/ 1087 w 1151"/>
                <a:gd name="T37" fmla="*/ 1231 h 1291"/>
                <a:gd name="T38" fmla="*/ 1151 w 1151"/>
                <a:gd name="T39" fmla="*/ 1062 h 1291"/>
                <a:gd name="T40" fmla="*/ 997 w 1151"/>
                <a:gd name="T41" fmla="*/ 983 h 1291"/>
                <a:gd name="T42" fmla="*/ 989 w 1151"/>
                <a:gd name="T43" fmla="*/ 1036 h 1291"/>
                <a:gd name="T44" fmla="*/ 958 w 1151"/>
                <a:gd name="T45" fmla="*/ 1109 h 1291"/>
                <a:gd name="T46" fmla="*/ 894 w 1151"/>
                <a:gd name="T47" fmla="*/ 1134 h 1291"/>
                <a:gd name="T48" fmla="*/ 766 w 1151"/>
                <a:gd name="T49" fmla="*/ 1136 h 1291"/>
                <a:gd name="T50" fmla="*/ 626 w 1151"/>
                <a:gd name="T51" fmla="*/ 1132 h 1291"/>
                <a:gd name="T52" fmla="*/ 570 w 1151"/>
                <a:gd name="T53" fmla="*/ 1116 h 1291"/>
                <a:gd name="T54" fmla="*/ 559 w 1151"/>
                <a:gd name="T55" fmla="*/ 1084 h 1291"/>
                <a:gd name="T56" fmla="*/ 559 w 1151"/>
                <a:gd name="T57" fmla="*/ 940 h 1291"/>
                <a:gd name="T58" fmla="*/ 837 w 1151"/>
                <a:gd name="T59" fmla="*/ 940 h 1291"/>
                <a:gd name="T60" fmla="*/ 837 w 1151"/>
                <a:gd name="T61" fmla="*/ 965 h 1291"/>
                <a:gd name="T62" fmla="*/ 998 w 1151"/>
                <a:gd name="T63" fmla="*/ 965 h 1291"/>
                <a:gd name="T64" fmla="*/ 994 w 1151"/>
                <a:gd name="T65" fmla="*/ 831 h 1291"/>
                <a:gd name="T66" fmla="*/ 994 w 1151"/>
                <a:gd name="T67" fmla="*/ 298 h 1291"/>
                <a:gd name="T68" fmla="*/ 998 w 1151"/>
                <a:gd name="T69" fmla="*/ 179 h 1291"/>
                <a:gd name="T70" fmla="*/ 894 w 1151"/>
                <a:gd name="T71" fmla="*/ 184 h 1291"/>
                <a:gd name="T72" fmla="*/ 559 w 1151"/>
                <a:gd name="T73" fmla="*/ 184 h 1291"/>
                <a:gd name="T74" fmla="*/ 559 w 1151"/>
                <a:gd name="T75" fmla="*/ 107 h 1291"/>
                <a:gd name="T76" fmla="*/ 562 w 1151"/>
                <a:gd name="T77" fmla="*/ 0 h 1291"/>
                <a:gd name="T78" fmla="*/ 401 w 1151"/>
                <a:gd name="T79" fmla="*/ 0 h 1291"/>
                <a:gd name="T80" fmla="*/ 404 w 1151"/>
                <a:gd name="T81" fmla="*/ 107 h 1291"/>
                <a:gd name="T82" fmla="*/ 404 w 1151"/>
                <a:gd name="T83" fmla="*/ 184 h 1291"/>
                <a:gd name="T84" fmla="*/ 120 w 1151"/>
                <a:gd name="T85" fmla="*/ 184 h 1291"/>
                <a:gd name="T86" fmla="*/ 0 w 1151"/>
                <a:gd name="T87" fmla="*/ 179 h 1291"/>
                <a:gd name="T88" fmla="*/ 3 w 1151"/>
                <a:gd name="T89" fmla="*/ 298 h 1291"/>
                <a:gd name="T90" fmla="*/ 160 w 1151"/>
                <a:gd name="T91" fmla="*/ 637 h 1291"/>
                <a:gd name="T92" fmla="*/ 404 w 1151"/>
                <a:gd name="T93" fmla="*/ 637 h 1291"/>
                <a:gd name="T94" fmla="*/ 404 w 1151"/>
                <a:gd name="T95" fmla="*/ 791 h 1291"/>
                <a:gd name="T96" fmla="*/ 160 w 1151"/>
                <a:gd name="T97" fmla="*/ 791 h 1291"/>
                <a:gd name="T98" fmla="*/ 160 w 1151"/>
                <a:gd name="T99" fmla="*/ 637 h 1291"/>
                <a:gd name="T100" fmla="*/ 559 w 1151"/>
                <a:gd name="T101" fmla="*/ 336 h 1291"/>
                <a:gd name="T102" fmla="*/ 837 w 1151"/>
                <a:gd name="T103" fmla="*/ 336 h 1291"/>
                <a:gd name="T104" fmla="*/ 837 w 1151"/>
                <a:gd name="T105" fmla="*/ 492 h 1291"/>
                <a:gd name="T106" fmla="*/ 559 w 1151"/>
                <a:gd name="T107" fmla="*/ 492 h 1291"/>
                <a:gd name="T108" fmla="*/ 559 w 1151"/>
                <a:gd name="T109" fmla="*/ 336 h 1291"/>
                <a:gd name="T110" fmla="*/ 559 w 1151"/>
                <a:gd name="T111" fmla="*/ 637 h 1291"/>
                <a:gd name="T112" fmla="*/ 837 w 1151"/>
                <a:gd name="T113" fmla="*/ 637 h 1291"/>
                <a:gd name="T114" fmla="*/ 837 w 1151"/>
                <a:gd name="T115" fmla="*/ 791 h 1291"/>
                <a:gd name="T116" fmla="*/ 559 w 1151"/>
                <a:gd name="T117" fmla="*/ 791 h 1291"/>
                <a:gd name="T118" fmla="*/ 559 w 1151"/>
                <a:gd name="T119" fmla="*/ 637 h 1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1" h="1291">
                  <a:moveTo>
                    <a:pt x="160" y="336"/>
                  </a:moveTo>
                  <a:cubicBezTo>
                    <a:pt x="404" y="336"/>
                    <a:pt x="404" y="336"/>
                    <a:pt x="404" y="336"/>
                  </a:cubicBezTo>
                  <a:cubicBezTo>
                    <a:pt x="404" y="492"/>
                    <a:pt x="404" y="492"/>
                    <a:pt x="404" y="492"/>
                  </a:cubicBezTo>
                  <a:cubicBezTo>
                    <a:pt x="160" y="492"/>
                    <a:pt x="160" y="492"/>
                    <a:pt x="160" y="492"/>
                  </a:cubicBezTo>
                  <a:lnTo>
                    <a:pt x="160" y="336"/>
                  </a:lnTo>
                  <a:close/>
                  <a:moveTo>
                    <a:pt x="3" y="298"/>
                  </a:moveTo>
                  <a:cubicBezTo>
                    <a:pt x="3" y="821"/>
                    <a:pt x="3" y="821"/>
                    <a:pt x="3" y="821"/>
                  </a:cubicBezTo>
                  <a:cubicBezTo>
                    <a:pt x="0" y="960"/>
                    <a:pt x="0" y="960"/>
                    <a:pt x="0" y="960"/>
                  </a:cubicBezTo>
                  <a:cubicBezTo>
                    <a:pt x="160" y="960"/>
                    <a:pt x="160" y="960"/>
                    <a:pt x="160" y="960"/>
                  </a:cubicBezTo>
                  <a:cubicBezTo>
                    <a:pt x="160" y="940"/>
                    <a:pt x="160" y="940"/>
                    <a:pt x="160" y="940"/>
                  </a:cubicBezTo>
                  <a:cubicBezTo>
                    <a:pt x="404" y="940"/>
                    <a:pt x="404" y="940"/>
                    <a:pt x="404" y="940"/>
                  </a:cubicBezTo>
                  <a:cubicBezTo>
                    <a:pt x="404" y="1137"/>
                    <a:pt x="404" y="1137"/>
                    <a:pt x="404" y="1137"/>
                  </a:cubicBezTo>
                  <a:cubicBezTo>
                    <a:pt x="404" y="1168"/>
                    <a:pt x="407" y="1193"/>
                    <a:pt x="413" y="1211"/>
                  </a:cubicBezTo>
                  <a:cubicBezTo>
                    <a:pt x="419" y="1230"/>
                    <a:pt x="434" y="1247"/>
                    <a:pt x="458" y="1262"/>
                  </a:cubicBezTo>
                  <a:cubicBezTo>
                    <a:pt x="483" y="1277"/>
                    <a:pt x="519" y="1285"/>
                    <a:pt x="569" y="1285"/>
                  </a:cubicBezTo>
                  <a:cubicBezTo>
                    <a:pt x="619" y="1285"/>
                    <a:pt x="683" y="1286"/>
                    <a:pt x="761" y="1288"/>
                  </a:cubicBezTo>
                  <a:cubicBezTo>
                    <a:pt x="843" y="1290"/>
                    <a:pt x="903" y="1291"/>
                    <a:pt x="943" y="1289"/>
                  </a:cubicBezTo>
                  <a:cubicBezTo>
                    <a:pt x="982" y="1286"/>
                    <a:pt x="1012" y="1281"/>
                    <a:pt x="1032" y="1273"/>
                  </a:cubicBezTo>
                  <a:cubicBezTo>
                    <a:pt x="1052" y="1265"/>
                    <a:pt x="1070" y="1251"/>
                    <a:pt x="1087" y="1231"/>
                  </a:cubicBezTo>
                  <a:cubicBezTo>
                    <a:pt x="1104" y="1211"/>
                    <a:pt x="1125" y="1155"/>
                    <a:pt x="1151" y="1062"/>
                  </a:cubicBezTo>
                  <a:cubicBezTo>
                    <a:pt x="1106" y="1046"/>
                    <a:pt x="1055" y="1019"/>
                    <a:pt x="997" y="983"/>
                  </a:cubicBezTo>
                  <a:cubicBezTo>
                    <a:pt x="989" y="1036"/>
                    <a:pt x="989" y="1036"/>
                    <a:pt x="989" y="1036"/>
                  </a:cubicBezTo>
                  <a:cubicBezTo>
                    <a:pt x="985" y="1071"/>
                    <a:pt x="974" y="1095"/>
                    <a:pt x="958" y="1109"/>
                  </a:cubicBezTo>
                  <a:cubicBezTo>
                    <a:pt x="942" y="1123"/>
                    <a:pt x="920" y="1131"/>
                    <a:pt x="894" y="1134"/>
                  </a:cubicBezTo>
                  <a:cubicBezTo>
                    <a:pt x="869" y="1137"/>
                    <a:pt x="826" y="1137"/>
                    <a:pt x="766" y="1136"/>
                  </a:cubicBezTo>
                  <a:cubicBezTo>
                    <a:pt x="626" y="1132"/>
                    <a:pt x="626" y="1132"/>
                    <a:pt x="626" y="1132"/>
                  </a:cubicBezTo>
                  <a:cubicBezTo>
                    <a:pt x="595" y="1131"/>
                    <a:pt x="577" y="1125"/>
                    <a:pt x="570" y="1116"/>
                  </a:cubicBezTo>
                  <a:cubicBezTo>
                    <a:pt x="562" y="1106"/>
                    <a:pt x="559" y="1096"/>
                    <a:pt x="559" y="1084"/>
                  </a:cubicBezTo>
                  <a:cubicBezTo>
                    <a:pt x="559" y="940"/>
                    <a:pt x="559" y="940"/>
                    <a:pt x="559" y="940"/>
                  </a:cubicBezTo>
                  <a:cubicBezTo>
                    <a:pt x="837" y="940"/>
                    <a:pt x="837" y="940"/>
                    <a:pt x="837" y="940"/>
                  </a:cubicBezTo>
                  <a:cubicBezTo>
                    <a:pt x="837" y="965"/>
                    <a:pt x="837" y="965"/>
                    <a:pt x="837" y="965"/>
                  </a:cubicBezTo>
                  <a:cubicBezTo>
                    <a:pt x="998" y="965"/>
                    <a:pt x="998" y="965"/>
                    <a:pt x="998" y="965"/>
                  </a:cubicBezTo>
                  <a:cubicBezTo>
                    <a:pt x="994" y="831"/>
                    <a:pt x="994" y="831"/>
                    <a:pt x="994" y="831"/>
                  </a:cubicBezTo>
                  <a:cubicBezTo>
                    <a:pt x="994" y="298"/>
                    <a:pt x="994" y="298"/>
                    <a:pt x="994" y="298"/>
                  </a:cubicBezTo>
                  <a:cubicBezTo>
                    <a:pt x="998" y="179"/>
                    <a:pt x="998" y="179"/>
                    <a:pt x="998" y="179"/>
                  </a:cubicBezTo>
                  <a:cubicBezTo>
                    <a:pt x="894" y="184"/>
                    <a:pt x="894" y="184"/>
                    <a:pt x="894" y="184"/>
                  </a:cubicBezTo>
                  <a:cubicBezTo>
                    <a:pt x="559" y="184"/>
                    <a:pt x="559" y="184"/>
                    <a:pt x="559" y="184"/>
                  </a:cubicBezTo>
                  <a:cubicBezTo>
                    <a:pt x="559" y="107"/>
                    <a:pt x="559" y="107"/>
                    <a:pt x="559" y="107"/>
                  </a:cubicBezTo>
                  <a:cubicBezTo>
                    <a:pt x="562" y="0"/>
                    <a:pt x="562" y="0"/>
                    <a:pt x="562" y="0"/>
                  </a:cubicBezTo>
                  <a:cubicBezTo>
                    <a:pt x="401" y="0"/>
                    <a:pt x="401" y="0"/>
                    <a:pt x="401" y="0"/>
                  </a:cubicBezTo>
                  <a:cubicBezTo>
                    <a:pt x="404" y="107"/>
                    <a:pt x="404" y="107"/>
                    <a:pt x="404" y="107"/>
                  </a:cubicBezTo>
                  <a:cubicBezTo>
                    <a:pt x="404" y="184"/>
                    <a:pt x="404" y="184"/>
                    <a:pt x="404" y="184"/>
                  </a:cubicBezTo>
                  <a:cubicBezTo>
                    <a:pt x="120" y="184"/>
                    <a:pt x="120" y="184"/>
                    <a:pt x="120" y="184"/>
                  </a:cubicBezTo>
                  <a:cubicBezTo>
                    <a:pt x="0" y="179"/>
                    <a:pt x="0" y="179"/>
                    <a:pt x="0" y="179"/>
                  </a:cubicBezTo>
                  <a:lnTo>
                    <a:pt x="3" y="298"/>
                  </a:lnTo>
                  <a:close/>
                  <a:moveTo>
                    <a:pt x="160" y="637"/>
                  </a:moveTo>
                  <a:cubicBezTo>
                    <a:pt x="404" y="637"/>
                    <a:pt x="404" y="637"/>
                    <a:pt x="404" y="637"/>
                  </a:cubicBezTo>
                  <a:cubicBezTo>
                    <a:pt x="404" y="791"/>
                    <a:pt x="404" y="791"/>
                    <a:pt x="404" y="791"/>
                  </a:cubicBezTo>
                  <a:cubicBezTo>
                    <a:pt x="160" y="791"/>
                    <a:pt x="160" y="791"/>
                    <a:pt x="160" y="791"/>
                  </a:cubicBezTo>
                  <a:lnTo>
                    <a:pt x="160" y="637"/>
                  </a:lnTo>
                  <a:close/>
                  <a:moveTo>
                    <a:pt x="559" y="336"/>
                  </a:moveTo>
                  <a:cubicBezTo>
                    <a:pt x="837" y="336"/>
                    <a:pt x="837" y="336"/>
                    <a:pt x="837" y="336"/>
                  </a:cubicBezTo>
                  <a:cubicBezTo>
                    <a:pt x="837" y="492"/>
                    <a:pt x="837" y="492"/>
                    <a:pt x="837" y="492"/>
                  </a:cubicBezTo>
                  <a:cubicBezTo>
                    <a:pt x="559" y="492"/>
                    <a:pt x="559" y="492"/>
                    <a:pt x="559" y="492"/>
                  </a:cubicBezTo>
                  <a:lnTo>
                    <a:pt x="559" y="336"/>
                  </a:lnTo>
                  <a:close/>
                  <a:moveTo>
                    <a:pt x="559" y="637"/>
                  </a:moveTo>
                  <a:cubicBezTo>
                    <a:pt x="837" y="637"/>
                    <a:pt x="837" y="637"/>
                    <a:pt x="837" y="637"/>
                  </a:cubicBezTo>
                  <a:cubicBezTo>
                    <a:pt x="837" y="791"/>
                    <a:pt x="837" y="791"/>
                    <a:pt x="837" y="791"/>
                  </a:cubicBezTo>
                  <a:cubicBezTo>
                    <a:pt x="559" y="791"/>
                    <a:pt x="559" y="791"/>
                    <a:pt x="559" y="791"/>
                  </a:cubicBezTo>
                  <a:lnTo>
                    <a:pt x="559" y="6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4" name="Freeform 55"/>
            <p:cNvSpPr>
              <a:spLocks noEditPoints="1"/>
            </p:cNvSpPr>
            <p:nvPr/>
          </p:nvSpPr>
          <p:spPr bwMode="auto">
            <a:xfrm>
              <a:off x="8641601" y="1891348"/>
              <a:ext cx="320247" cy="362142"/>
            </a:xfrm>
            <a:custGeom>
              <a:avLst/>
              <a:gdLst>
                <a:gd name="T0" fmla="*/ 198 w 1052"/>
                <a:gd name="T1" fmla="*/ 421 h 1191"/>
                <a:gd name="T2" fmla="*/ 235 w 1052"/>
                <a:gd name="T3" fmla="*/ 693 h 1191"/>
                <a:gd name="T4" fmla="*/ 166 w 1052"/>
                <a:gd name="T5" fmla="*/ 374 h 1191"/>
                <a:gd name="T6" fmla="*/ 166 w 1052"/>
                <a:gd name="T7" fmla="*/ 977 h 1191"/>
                <a:gd name="T8" fmla="*/ 232 w 1052"/>
                <a:gd name="T9" fmla="*/ 885 h 1191"/>
                <a:gd name="T10" fmla="*/ 350 w 1052"/>
                <a:gd name="T11" fmla="*/ 796 h 1191"/>
                <a:gd name="T12" fmla="*/ 396 w 1052"/>
                <a:gd name="T13" fmla="*/ 774 h 1191"/>
                <a:gd name="T14" fmla="*/ 442 w 1052"/>
                <a:gd name="T15" fmla="*/ 800 h 1191"/>
                <a:gd name="T16" fmla="*/ 445 w 1052"/>
                <a:gd name="T17" fmla="*/ 546 h 1191"/>
                <a:gd name="T18" fmla="*/ 483 w 1052"/>
                <a:gd name="T19" fmla="*/ 391 h 1191"/>
                <a:gd name="T20" fmla="*/ 612 w 1052"/>
                <a:gd name="T21" fmla="*/ 592 h 1191"/>
                <a:gd name="T22" fmla="*/ 536 w 1052"/>
                <a:gd name="T23" fmla="*/ 770 h 1191"/>
                <a:gd name="T24" fmla="*/ 520 w 1052"/>
                <a:gd name="T25" fmla="*/ 950 h 1191"/>
                <a:gd name="T26" fmla="*/ 622 w 1052"/>
                <a:gd name="T27" fmla="*/ 915 h 1191"/>
                <a:gd name="T28" fmla="*/ 745 w 1052"/>
                <a:gd name="T29" fmla="*/ 835 h 1191"/>
                <a:gd name="T30" fmla="*/ 890 w 1052"/>
                <a:gd name="T31" fmla="*/ 787 h 1191"/>
                <a:gd name="T32" fmla="*/ 773 w 1052"/>
                <a:gd name="T33" fmla="*/ 571 h 1191"/>
                <a:gd name="T34" fmla="*/ 813 w 1052"/>
                <a:gd name="T35" fmla="*/ 359 h 1191"/>
                <a:gd name="T36" fmla="*/ 831 w 1052"/>
                <a:gd name="T37" fmla="*/ 236 h 1191"/>
                <a:gd name="T38" fmla="*/ 672 w 1052"/>
                <a:gd name="T39" fmla="*/ 257 h 1191"/>
                <a:gd name="T40" fmla="*/ 597 w 1052"/>
                <a:gd name="T41" fmla="*/ 303 h 1191"/>
                <a:gd name="T42" fmla="*/ 486 w 1052"/>
                <a:gd name="T43" fmla="*/ 381 h 1191"/>
                <a:gd name="T44" fmla="*/ 504 w 1052"/>
                <a:gd name="T45" fmla="*/ 275 h 1191"/>
                <a:gd name="T46" fmla="*/ 357 w 1052"/>
                <a:gd name="T47" fmla="*/ 191 h 1191"/>
                <a:gd name="T48" fmla="*/ 349 w 1052"/>
                <a:gd name="T49" fmla="*/ 312 h 1191"/>
                <a:gd name="T50" fmla="*/ 271 w 1052"/>
                <a:gd name="T51" fmla="*/ 274 h 1191"/>
                <a:gd name="T52" fmla="*/ 166 w 1052"/>
                <a:gd name="T53" fmla="*/ 346 h 1191"/>
                <a:gd name="T54" fmla="*/ 893 w 1052"/>
                <a:gd name="T55" fmla="*/ 160 h 1191"/>
                <a:gd name="T56" fmla="*/ 884 w 1052"/>
                <a:gd name="T57" fmla="*/ 997 h 1191"/>
                <a:gd name="T58" fmla="*/ 741 w 1052"/>
                <a:gd name="T59" fmla="*/ 1001 h 1191"/>
                <a:gd name="T60" fmla="*/ 791 w 1052"/>
                <a:gd name="T61" fmla="*/ 1140 h 1191"/>
                <a:gd name="T62" fmla="*/ 975 w 1052"/>
                <a:gd name="T63" fmla="*/ 1162 h 1191"/>
                <a:gd name="T64" fmla="*/ 1048 w 1052"/>
                <a:gd name="T65" fmla="*/ 1027 h 1191"/>
                <a:gd name="T66" fmla="*/ 1052 w 1052"/>
                <a:gd name="T67" fmla="*/ 0 h 1191"/>
                <a:gd name="T68" fmla="*/ 157 w 1052"/>
                <a:gd name="T69" fmla="*/ 5 h 1191"/>
                <a:gd name="T70" fmla="*/ 4 w 1052"/>
                <a:gd name="T71" fmla="*/ 165 h 1191"/>
                <a:gd name="T72" fmla="*/ 0 w 1052"/>
                <a:gd name="T73" fmla="*/ 1156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2" h="1191">
                  <a:moveTo>
                    <a:pt x="166" y="374"/>
                  </a:moveTo>
                  <a:cubicBezTo>
                    <a:pt x="198" y="421"/>
                    <a:pt x="198" y="421"/>
                    <a:pt x="198" y="421"/>
                  </a:cubicBezTo>
                  <a:cubicBezTo>
                    <a:pt x="208" y="434"/>
                    <a:pt x="237" y="482"/>
                    <a:pt x="287" y="563"/>
                  </a:cubicBezTo>
                  <a:cubicBezTo>
                    <a:pt x="270" y="620"/>
                    <a:pt x="253" y="663"/>
                    <a:pt x="235" y="693"/>
                  </a:cubicBezTo>
                  <a:cubicBezTo>
                    <a:pt x="216" y="724"/>
                    <a:pt x="193" y="756"/>
                    <a:pt x="166" y="790"/>
                  </a:cubicBezTo>
                  <a:lnTo>
                    <a:pt x="166" y="374"/>
                  </a:lnTo>
                  <a:close/>
                  <a:moveTo>
                    <a:pt x="169" y="1156"/>
                  </a:moveTo>
                  <a:cubicBezTo>
                    <a:pt x="166" y="977"/>
                    <a:pt x="166" y="977"/>
                    <a:pt x="166" y="977"/>
                  </a:cubicBezTo>
                  <a:cubicBezTo>
                    <a:pt x="166" y="812"/>
                    <a:pt x="166" y="812"/>
                    <a:pt x="166" y="812"/>
                  </a:cubicBezTo>
                  <a:cubicBezTo>
                    <a:pt x="199" y="846"/>
                    <a:pt x="221" y="870"/>
                    <a:pt x="232" y="885"/>
                  </a:cubicBezTo>
                  <a:cubicBezTo>
                    <a:pt x="243" y="899"/>
                    <a:pt x="253" y="914"/>
                    <a:pt x="263" y="929"/>
                  </a:cubicBezTo>
                  <a:cubicBezTo>
                    <a:pt x="310" y="862"/>
                    <a:pt x="339" y="818"/>
                    <a:pt x="350" y="796"/>
                  </a:cubicBezTo>
                  <a:cubicBezTo>
                    <a:pt x="361" y="774"/>
                    <a:pt x="371" y="754"/>
                    <a:pt x="379" y="737"/>
                  </a:cubicBezTo>
                  <a:cubicBezTo>
                    <a:pt x="396" y="774"/>
                    <a:pt x="396" y="774"/>
                    <a:pt x="396" y="774"/>
                  </a:cubicBezTo>
                  <a:cubicBezTo>
                    <a:pt x="399" y="781"/>
                    <a:pt x="405" y="799"/>
                    <a:pt x="413" y="829"/>
                  </a:cubicBezTo>
                  <a:cubicBezTo>
                    <a:pt x="442" y="800"/>
                    <a:pt x="442" y="800"/>
                    <a:pt x="442" y="800"/>
                  </a:cubicBezTo>
                  <a:cubicBezTo>
                    <a:pt x="460" y="782"/>
                    <a:pt x="493" y="759"/>
                    <a:pt x="541" y="732"/>
                  </a:cubicBezTo>
                  <a:cubicBezTo>
                    <a:pt x="508" y="667"/>
                    <a:pt x="476" y="605"/>
                    <a:pt x="445" y="546"/>
                  </a:cubicBezTo>
                  <a:cubicBezTo>
                    <a:pt x="458" y="500"/>
                    <a:pt x="458" y="500"/>
                    <a:pt x="458" y="500"/>
                  </a:cubicBezTo>
                  <a:cubicBezTo>
                    <a:pt x="463" y="484"/>
                    <a:pt x="470" y="448"/>
                    <a:pt x="483" y="391"/>
                  </a:cubicBezTo>
                  <a:cubicBezTo>
                    <a:pt x="524" y="445"/>
                    <a:pt x="549" y="479"/>
                    <a:pt x="559" y="493"/>
                  </a:cubicBezTo>
                  <a:cubicBezTo>
                    <a:pt x="569" y="507"/>
                    <a:pt x="587" y="540"/>
                    <a:pt x="612" y="592"/>
                  </a:cubicBezTo>
                  <a:cubicBezTo>
                    <a:pt x="592" y="650"/>
                    <a:pt x="592" y="650"/>
                    <a:pt x="592" y="650"/>
                  </a:cubicBezTo>
                  <a:cubicBezTo>
                    <a:pt x="578" y="690"/>
                    <a:pt x="559" y="730"/>
                    <a:pt x="536" y="770"/>
                  </a:cubicBezTo>
                  <a:cubicBezTo>
                    <a:pt x="512" y="810"/>
                    <a:pt x="478" y="851"/>
                    <a:pt x="435" y="895"/>
                  </a:cubicBezTo>
                  <a:cubicBezTo>
                    <a:pt x="478" y="920"/>
                    <a:pt x="506" y="939"/>
                    <a:pt x="520" y="950"/>
                  </a:cubicBezTo>
                  <a:cubicBezTo>
                    <a:pt x="533" y="961"/>
                    <a:pt x="548" y="975"/>
                    <a:pt x="565" y="990"/>
                  </a:cubicBezTo>
                  <a:cubicBezTo>
                    <a:pt x="588" y="963"/>
                    <a:pt x="608" y="938"/>
                    <a:pt x="622" y="915"/>
                  </a:cubicBezTo>
                  <a:cubicBezTo>
                    <a:pt x="637" y="893"/>
                    <a:pt x="666" y="841"/>
                    <a:pt x="710" y="760"/>
                  </a:cubicBezTo>
                  <a:cubicBezTo>
                    <a:pt x="745" y="835"/>
                    <a:pt x="745" y="835"/>
                    <a:pt x="745" y="835"/>
                  </a:cubicBezTo>
                  <a:cubicBezTo>
                    <a:pt x="748" y="841"/>
                    <a:pt x="756" y="864"/>
                    <a:pt x="769" y="903"/>
                  </a:cubicBezTo>
                  <a:cubicBezTo>
                    <a:pt x="813" y="856"/>
                    <a:pt x="853" y="817"/>
                    <a:pt x="890" y="787"/>
                  </a:cubicBezTo>
                  <a:cubicBezTo>
                    <a:pt x="867" y="743"/>
                    <a:pt x="867" y="743"/>
                    <a:pt x="867" y="743"/>
                  </a:cubicBezTo>
                  <a:cubicBezTo>
                    <a:pt x="866" y="739"/>
                    <a:pt x="834" y="682"/>
                    <a:pt x="773" y="571"/>
                  </a:cubicBezTo>
                  <a:cubicBezTo>
                    <a:pt x="790" y="486"/>
                    <a:pt x="790" y="486"/>
                    <a:pt x="790" y="486"/>
                  </a:cubicBezTo>
                  <a:cubicBezTo>
                    <a:pt x="797" y="454"/>
                    <a:pt x="805" y="412"/>
                    <a:pt x="813" y="359"/>
                  </a:cubicBezTo>
                  <a:cubicBezTo>
                    <a:pt x="825" y="277"/>
                    <a:pt x="825" y="277"/>
                    <a:pt x="825" y="277"/>
                  </a:cubicBezTo>
                  <a:cubicBezTo>
                    <a:pt x="826" y="268"/>
                    <a:pt x="828" y="254"/>
                    <a:pt x="831" y="236"/>
                  </a:cubicBezTo>
                  <a:cubicBezTo>
                    <a:pt x="779" y="232"/>
                    <a:pt x="726" y="225"/>
                    <a:pt x="672" y="213"/>
                  </a:cubicBezTo>
                  <a:cubicBezTo>
                    <a:pt x="672" y="257"/>
                    <a:pt x="672" y="257"/>
                    <a:pt x="672" y="257"/>
                  </a:cubicBezTo>
                  <a:cubicBezTo>
                    <a:pt x="672" y="279"/>
                    <a:pt x="668" y="324"/>
                    <a:pt x="659" y="391"/>
                  </a:cubicBezTo>
                  <a:cubicBezTo>
                    <a:pt x="636" y="359"/>
                    <a:pt x="616" y="329"/>
                    <a:pt x="597" y="303"/>
                  </a:cubicBezTo>
                  <a:cubicBezTo>
                    <a:pt x="569" y="330"/>
                    <a:pt x="569" y="330"/>
                    <a:pt x="569" y="330"/>
                  </a:cubicBezTo>
                  <a:cubicBezTo>
                    <a:pt x="553" y="345"/>
                    <a:pt x="526" y="362"/>
                    <a:pt x="486" y="381"/>
                  </a:cubicBezTo>
                  <a:cubicBezTo>
                    <a:pt x="500" y="310"/>
                    <a:pt x="500" y="310"/>
                    <a:pt x="500" y="310"/>
                  </a:cubicBezTo>
                  <a:cubicBezTo>
                    <a:pt x="500" y="308"/>
                    <a:pt x="501" y="297"/>
                    <a:pt x="504" y="275"/>
                  </a:cubicBezTo>
                  <a:cubicBezTo>
                    <a:pt x="508" y="254"/>
                    <a:pt x="511" y="236"/>
                    <a:pt x="514" y="221"/>
                  </a:cubicBezTo>
                  <a:cubicBezTo>
                    <a:pt x="452" y="215"/>
                    <a:pt x="399" y="205"/>
                    <a:pt x="357" y="191"/>
                  </a:cubicBezTo>
                  <a:cubicBezTo>
                    <a:pt x="355" y="246"/>
                    <a:pt x="355" y="246"/>
                    <a:pt x="355" y="246"/>
                  </a:cubicBezTo>
                  <a:cubicBezTo>
                    <a:pt x="354" y="270"/>
                    <a:pt x="352" y="292"/>
                    <a:pt x="349" y="312"/>
                  </a:cubicBezTo>
                  <a:cubicBezTo>
                    <a:pt x="347" y="333"/>
                    <a:pt x="344" y="355"/>
                    <a:pt x="338" y="378"/>
                  </a:cubicBezTo>
                  <a:cubicBezTo>
                    <a:pt x="313" y="340"/>
                    <a:pt x="290" y="306"/>
                    <a:pt x="271" y="274"/>
                  </a:cubicBezTo>
                  <a:cubicBezTo>
                    <a:pt x="238" y="303"/>
                    <a:pt x="215" y="321"/>
                    <a:pt x="203" y="328"/>
                  </a:cubicBezTo>
                  <a:cubicBezTo>
                    <a:pt x="190" y="334"/>
                    <a:pt x="178" y="340"/>
                    <a:pt x="166" y="346"/>
                  </a:cubicBezTo>
                  <a:cubicBezTo>
                    <a:pt x="166" y="160"/>
                    <a:pt x="166" y="160"/>
                    <a:pt x="166" y="160"/>
                  </a:cubicBezTo>
                  <a:cubicBezTo>
                    <a:pt x="893" y="160"/>
                    <a:pt x="893" y="160"/>
                    <a:pt x="893" y="160"/>
                  </a:cubicBezTo>
                  <a:cubicBezTo>
                    <a:pt x="893" y="959"/>
                    <a:pt x="893" y="959"/>
                    <a:pt x="893" y="959"/>
                  </a:cubicBezTo>
                  <a:cubicBezTo>
                    <a:pt x="893" y="975"/>
                    <a:pt x="890" y="987"/>
                    <a:pt x="884" y="997"/>
                  </a:cubicBezTo>
                  <a:cubicBezTo>
                    <a:pt x="878" y="1006"/>
                    <a:pt x="859" y="1010"/>
                    <a:pt x="827" y="1009"/>
                  </a:cubicBezTo>
                  <a:cubicBezTo>
                    <a:pt x="800" y="1008"/>
                    <a:pt x="772" y="1006"/>
                    <a:pt x="741" y="1001"/>
                  </a:cubicBezTo>
                  <a:cubicBezTo>
                    <a:pt x="761" y="1045"/>
                    <a:pt x="761" y="1045"/>
                    <a:pt x="761" y="1045"/>
                  </a:cubicBezTo>
                  <a:cubicBezTo>
                    <a:pt x="779" y="1086"/>
                    <a:pt x="789" y="1118"/>
                    <a:pt x="791" y="1140"/>
                  </a:cubicBezTo>
                  <a:cubicBezTo>
                    <a:pt x="794" y="1161"/>
                    <a:pt x="796" y="1179"/>
                    <a:pt x="797" y="1191"/>
                  </a:cubicBezTo>
                  <a:cubicBezTo>
                    <a:pt x="879" y="1186"/>
                    <a:pt x="938" y="1176"/>
                    <a:pt x="975" y="1162"/>
                  </a:cubicBezTo>
                  <a:cubicBezTo>
                    <a:pt x="1012" y="1149"/>
                    <a:pt x="1033" y="1130"/>
                    <a:pt x="1039" y="1105"/>
                  </a:cubicBezTo>
                  <a:cubicBezTo>
                    <a:pt x="1046" y="1081"/>
                    <a:pt x="1048" y="1055"/>
                    <a:pt x="1048" y="1027"/>
                  </a:cubicBezTo>
                  <a:cubicBezTo>
                    <a:pt x="1048" y="165"/>
                    <a:pt x="1048" y="165"/>
                    <a:pt x="1048" y="165"/>
                  </a:cubicBezTo>
                  <a:cubicBezTo>
                    <a:pt x="1052" y="0"/>
                    <a:pt x="1052" y="0"/>
                    <a:pt x="1052" y="0"/>
                  </a:cubicBezTo>
                  <a:cubicBezTo>
                    <a:pt x="898" y="5"/>
                    <a:pt x="898" y="5"/>
                    <a:pt x="898" y="5"/>
                  </a:cubicBezTo>
                  <a:cubicBezTo>
                    <a:pt x="157" y="5"/>
                    <a:pt x="157" y="5"/>
                    <a:pt x="157" y="5"/>
                  </a:cubicBezTo>
                  <a:cubicBezTo>
                    <a:pt x="0" y="0"/>
                    <a:pt x="0" y="0"/>
                    <a:pt x="0" y="0"/>
                  </a:cubicBezTo>
                  <a:cubicBezTo>
                    <a:pt x="4" y="165"/>
                    <a:pt x="4" y="165"/>
                    <a:pt x="4" y="165"/>
                  </a:cubicBezTo>
                  <a:cubicBezTo>
                    <a:pt x="4" y="977"/>
                    <a:pt x="4" y="977"/>
                    <a:pt x="4" y="977"/>
                  </a:cubicBezTo>
                  <a:cubicBezTo>
                    <a:pt x="0" y="1156"/>
                    <a:pt x="0" y="1156"/>
                    <a:pt x="0" y="1156"/>
                  </a:cubicBezTo>
                  <a:lnTo>
                    <a:pt x="169" y="1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66" name="矩形 65"/>
          <p:cNvSpPr/>
          <p:nvPr/>
        </p:nvSpPr>
        <p:spPr>
          <a:xfrm>
            <a:off x="450981" y="214730"/>
            <a:ext cx="3416320" cy="523220"/>
          </a:xfrm>
          <a:prstGeom prst="rect">
            <a:avLst/>
          </a:prstGeom>
        </p:spPr>
        <p:txBody>
          <a:bodyPr wrap="none">
            <a:spAutoFit/>
          </a:bodyPr>
          <a:lstStyle/>
          <a:p>
            <a:r>
              <a:rPr lang="zh-CN" altLang="en-US" sz="2800" dirty="0">
                <a:solidFill>
                  <a:srgbClr val="03816F"/>
                </a:solidFill>
                <a:latin typeface="方正粗宋简体" panose="03000509000000000000" pitchFamily="65" charset="-122"/>
                <a:ea typeface="方正粗宋简体" panose="03000509000000000000" pitchFamily="65" charset="-122"/>
              </a:rPr>
              <a:t>一、实施背景及目标</a:t>
            </a:r>
          </a:p>
        </p:txBody>
      </p:sp>
      <p:grpSp>
        <p:nvGrpSpPr>
          <p:cNvPr id="6" name="组合 5"/>
          <p:cNvGrpSpPr/>
          <p:nvPr/>
        </p:nvGrpSpPr>
        <p:grpSpPr>
          <a:xfrm>
            <a:off x="1092996" y="1223586"/>
            <a:ext cx="2517017" cy="507391"/>
            <a:chOff x="1528764" y="1223586"/>
            <a:chExt cx="2517017" cy="507391"/>
          </a:xfrm>
        </p:grpSpPr>
        <p:grpSp>
          <p:nvGrpSpPr>
            <p:cNvPr id="5" name="组合 4"/>
            <p:cNvGrpSpPr/>
            <p:nvPr/>
          </p:nvGrpSpPr>
          <p:grpSpPr>
            <a:xfrm>
              <a:off x="1609474" y="1223586"/>
              <a:ext cx="2436307" cy="505327"/>
              <a:chOff x="737936" y="1259305"/>
              <a:chExt cx="2436307" cy="505327"/>
            </a:xfrm>
          </p:grpSpPr>
          <p:sp>
            <p:nvSpPr>
              <p:cNvPr id="64" name="任意多边形: 形状 63"/>
              <p:cNvSpPr/>
              <p:nvPr/>
            </p:nvSpPr>
            <p:spPr>
              <a:xfrm>
                <a:off x="737936" y="1259305"/>
                <a:ext cx="2436307" cy="505327"/>
              </a:xfrm>
              <a:custGeom>
                <a:avLst/>
                <a:gdLst>
                  <a:gd name="connsiteX0" fmla="*/ 0 w 2436307"/>
                  <a:gd name="connsiteY0" fmla="*/ 0 h 505327"/>
                  <a:gd name="connsiteX1" fmla="*/ 2434767 w 2436307"/>
                  <a:gd name="connsiteY1" fmla="*/ 0 h 505327"/>
                  <a:gd name="connsiteX2" fmla="*/ 2345641 w 2436307"/>
                  <a:gd name="connsiteY2" fmla="*/ 250498 h 505327"/>
                  <a:gd name="connsiteX3" fmla="*/ 2436307 w 2436307"/>
                  <a:gd name="connsiteY3" fmla="*/ 505327 h 505327"/>
                  <a:gd name="connsiteX4" fmla="*/ 0 w 2436307"/>
                  <a:gd name="connsiteY4" fmla="*/ 505327 h 505327"/>
                  <a:gd name="connsiteX5" fmla="*/ 0 w 2436307"/>
                  <a:gd name="connsiteY5" fmla="*/ 0 h 5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6307" h="505327">
                    <a:moveTo>
                      <a:pt x="0" y="0"/>
                    </a:moveTo>
                    <a:lnTo>
                      <a:pt x="2434767" y="0"/>
                    </a:lnTo>
                    <a:lnTo>
                      <a:pt x="2345641" y="250498"/>
                    </a:lnTo>
                    <a:lnTo>
                      <a:pt x="2436307" y="505327"/>
                    </a:lnTo>
                    <a:lnTo>
                      <a:pt x="0" y="505327"/>
                    </a:lnTo>
                    <a:lnTo>
                      <a:pt x="0" y="0"/>
                    </a:lnTo>
                    <a:close/>
                  </a:path>
                </a:pathLst>
              </a:custGeom>
              <a:solidFill>
                <a:srgbClr val="1D4C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矩形 1"/>
              <p:cNvSpPr/>
              <p:nvPr/>
            </p:nvSpPr>
            <p:spPr>
              <a:xfrm>
                <a:off x="780539" y="1311913"/>
                <a:ext cx="1980029" cy="400110"/>
              </a:xfrm>
              <a:prstGeom prst="rect">
                <a:avLst/>
              </a:prstGeom>
            </p:spPr>
            <p:txBody>
              <a:bodyPr wrap="none">
                <a:spAutoFit/>
              </a:bodyPr>
              <a:lstStyle/>
              <a:p>
                <a:pPr lvl="0"/>
                <a:r>
                  <a:rPr lang="zh-CN" altLang="en-US" sz="2000" b="1" kern="0" dirty="0">
                    <a:solidFill>
                      <a:schemeClr val="bg1"/>
                    </a:solidFill>
                    <a:latin typeface="微软雅黑" panose="020B0503020204020204" pitchFamily="34" charset="-122"/>
                    <a:ea typeface="微软雅黑"/>
                  </a:rPr>
                  <a:t>（一）选题理由</a:t>
                </a:r>
              </a:p>
            </p:txBody>
          </p:sp>
        </p:grpSp>
        <p:sp>
          <p:nvSpPr>
            <p:cNvPr id="68" name="矩形 67"/>
            <p:cNvSpPr/>
            <p:nvPr/>
          </p:nvSpPr>
          <p:spPr>
            <a:xfrm>
              <a:off x="1528764" y="1225650"/>
              <a:ext cx="59360" cy="505327"/>
            </a:xfrm>
            <a:prstGeom prst="rect">
              <a:avLst/>
            </a:prstGeom>
            <a:solidFill>
              <a:srgbClr val="1D4C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7" name="组合 76"/>
          <p:cNvGrpSpPr/>
          <p:nvPr/>
        </p:nvGrpSpPr>
        <p:grpSpPr>
          <a:xfrm>
            <a:off x="5908328" y="1100705"/>
            <a:ext cx="5362185" cy="5356696"/>
            <a:chOff x="6470054" y="2295842"/>
            <a:chExt cx="3101975" cy="3098800"/>
          </a:xfrm>
        </p:grpSpPr>
        <p:sp>
          <p:nvSpPr>
            <p:cNvPr id="78" name="Freeform 5"/>
            <p:cNvSpPr>
              <a:spLocks noEditPoints="1" noChangeArrowheads="1"/>
            </p:cNvSpPr>
            <p:nvPr/>
          </p:nvSpPr>
          <p:spPr bwMode="auto">
            <a:xfrm rot="15216988">
              <a:off x="6471642" y="2294254"/>
              <a:ext cx="3098800" cy="3101975"/>
            </a:xfrm>
            <a:custGeom>
              <a:avLst/>
              <a:gdLst>
                <a:gd name="T0" fmla="*/ 50 w 4280"/>
                <a:gd name="T1" fmla="*/ 3831 h 4280"/>
                <a:gd name="T2" fmla="*/ 59 w 4280"/>
                <a:gd name="T3" fmla="*/ 4021 h 4280"/>
                <a:gd name="T4" fmla="*/ 259 w 4280"/>
                <a:gd name="T5" fmla="*/ 4221 h 4280"/>
                <a:gd name="T6" fmla="*/ 449 w 4280"/>
                <a:gd name="T7" fmla="*/ 4230 h 4280"/>
                <a:gd name="T8" fmla="*/ 1047 w 4280"/>
                <a:gd name="T9" fmla="*/ 3632 h 4280"/>
                <a:gd name="T10" fmla="*/ 1038 w 4280"/>
                <a:gd name="T11" fmla="*/ 3443 h 4280"/>
                <a:gd name="T12" fmla="*/ 837 w 4280"/>
                <a:gd name="T13" fmla="*/ 3242 h 4280"/>
                <a:gd name="T14" fmla="*/ 648 w 4280"/>
                <a:gd name="T15" fmla="*/ 3233 h 4280"/>
                <a:gd name="T16" fmla="*/ 50 w 4280"/>
                <a:gd name="T17" fmla="*/ 3831 h 4280"/>
                <a:gd name="T18" fmla="*/ 2717 w 4280"/>
                <a:gd name="T19" fmla="*/ 3126 h 4280"/>
                <a:gd name="T20" fmla="*/ 3822 w 4280"/>
                <a:gd name="T21" fmla="*/ 2669 h 4280"/>
                <a:gd name="T22" fmla="*/ 4280 w 4280"/>
                <a:gd name="T23" fmla="*/ 1563 h 4280"/>
                <a:gd name="T24" fmla="*/ 3822 w 4280"/>
                <a:gd name="T25" fmla="*/ 458 h 4280"/>
                <a:gd name="T26" fmla="*/ 2717 w 4280"/>
                <a:gd name="T27" fmla="*/ 0 h 4280"/>
                <a:gd name="T28" fmla="*/ 1611 w 4280"/>
                <a:gd name="T29" fmla="*/ 458 h 4280"/>
                <a:gd name="T30" fmla="*/ 1417 w 4280"/>
                <a:gd name="T31" fmla="*/ 2431 h 4280"/>
                <a:gd name="T32" fmla="*/ 1369 w 4280"/>
                <a:gd name="T33" fmla="*/ 2462 h 4280"/>
                <a:gd name="T34" fmla="*/ 1360 w 4280"/>
                <a:gd name="T35" fmla="*/ 2472 h 4280"/>
                <a:gd name="T36" fmla="*/ 1360 w 4280"/>
                <a:gd name="T37" fmla="*/ 2670 h 4280"/>
                <a:gd name="T38" fmla="*/ 1610 w 4280"/>
                <a:gd name="T39" fmla="*/ 2920 h 4280"/>
                <a:gd name="T40" fmla="*/ 1808 w 4280"/>
                <a:gd name="T41" fmla="*/ 2920 h 4280"/>
                <a:gd name="T42" fmla="*/ 1818 w 4280"/>
                <a:gd name="T43" fmla="*/ 2911 h 4280"/>
                <a:gd name="T44" fmla="*/ 1849 w 4280"/>
                <a:gd name="T45" fmla="*/ 2864 h 4280"/>
                <a:gd name="T46" fmla="*/ 2717 w 4280"/>
                <a:gd name="T47" fmla="*/ 3126 h 4280"/>
                <a:gd name="T48" fmla="*/ 2717 w 4280"/>
                <a:gd name="T49" fmla="*/ 291 h 4280"/>
                <a:gd name="T50" fmla="*/ 3617 w 4280"/>
                <a:gd name="T51" fmla="*/ 663 h 4280"/>
                <a:gd name="T52" fmla="*/ 3989 w 4280"/>
                <a:gd name="T53" fmla="*/ 1563 h 4280"/>
                <a:gd name="T54" fmla="*/ 3617 w 4280"/>
                <a:gd name="T55" fmla="*/ 2463 h 4280"/>
                <a:gd name="T56" fmla="*/ 2717 w 4280"/>
                <a:gd name="T57" fmla="*/ 2836 h 4280"/>
                <a:gd name="T58" fmla="*/ 1817 w 4280"/>
                <a:gd name="T59" fmla="*/ 2463 h 4280"/>
                <a:gd name="T60" fmla="*/ 1817 w 4280"/>
                <a:gd name="T61" fmla="*/ 663 h 4280"/>
                <a:gd name="T62" fmla="*/ 2717 w 4280"/>
                <a:gd name="T63" fmla="*/ 291 h 4280"/>
                <a:gd name="T64" fmla="*/ 1036 w 4280"/>
                <a:gd name="T65" fmla="*/ 2894 h 4280"/>
                <a:gd name="T66" fmla="*/ 1036 w 4280"/>
                <a:gd name="T67" fmla="*/ 3244 h 4280"/>
                <a:gd name="T68" fmla="*/ 1386 w 4280"/>
                <a:gd name="T69" fmla="*/ 3244 h 4280"/>
                <a:gd name="T70" fmla="*/ 1386 w 4280"/>
                <a:gd name="T71" fmla="*/ 2894 h 4280"/>
                <a:gd name="T72" fmla="*/ 1036 w 4280"/>
                <a:gd name="T73" fmla="*/ 2894 h 4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80" h="4280">
                  <a:moveTo>
                    <a:pt x="50" y="3831"/>
                  </a:moveTo>
                  <a:cubicBezTo>
                    <a:pt x="0" y="3881"/>
                    <a:pt x="4" y="3966"/>
                    <a:pt x="59" y="4021"/>
                  </a:cubicBezTo>
                  <a:lnTo>
                    <a:pt x="259" y="4221"/>
                  </a:lnTo>
                  <a:cubicBezTo>
                    <a:pt x="314" y="4276"/>
                    <a:pt x="399" y="4280"/>
                    <a:pt x="449" y="4230"/>
                  </a:cubicBezTo>
                  <a:lnTo>
                    <a:pt x="1047" y="3632"/>
                  </a:lnTo>
                  <a:cubicBezTo>
                    <a:pt x="1096" y="3583"/>
                    <a:pt x="1092" y="3498"/>
                    <a:pt x="1038" y="3443"/>
                  </a:cubicBezTo>
                  <a:lnTo>
                    <a:pt x="837" y="3242"/>
                  </a:lnTo>
                  <a:cubicBezTo>
                    <a:pt x="782" y="3188"/>
                    <a:pt x="697" y="3184"/>
                    <a:pt x="648" y="3233"/>
                  </a:cubicBezTo>
                  <a:lnTo>
                    <a:pt x="50" y="3831"/>
                  </a:lnTo>
                  <a:close/>
                  <a:moveTo>
                    <a:pt x="2717" y="3126"/>
                  </a:moveTo>
                  <a:cubicBezTo>
                    <a:pt x="3134" y="3126"/>
                    <a:pt x="3527" y="2964"/>
                    <a:pt x="3822" y="2669"/>
                  </a:cubicBezTo>
                  <a:cubicBezTo>
                    <a:pt x="4117" y="2373"/>
                    <a:pt x="4280" y="1981"/>
                    <a:pt x="4280" y="1563"/>
                  </a:cubicBezTo>
                  <a:cubicBezTo>
                    <a:pt x="4280" y="1146"/>
                    <a:pt x="4117" y="753"/>
                    <a:pt x="3822" y="458"/>
                  </a:cubicBezTo>
                  <a:cubicBezTo>
                    <a:pt x="3527" y="163"/>
                    <a:pt x="3134" y="0"/>
                    <a:pt x="2717" y="0"/>
                  </a:cubicBezTo>
                  <a:cubicBezTo>
                    <a:pt x="2299" y="0"/>
                    <a:pt x="1907" y="163"/>
                    <a:pt x="1611" y="458"/>
                  </a:cubicBezTo>
                  <a:cubicBezTo>
                    <a:pt x="1076" y="993"/>
                    <a:pt x="1011" y="1824"/>
                    <a:pt x="1417" y="2431"/>
                  </a:cubicBezTo>
                  <a:cubicBezTo>
                    <a:pt x="1399" y="2438"/>
                    <a:pt x="1383" y="2448"/>
                    <a:pt x="1369" y="2462"/>
                  </a:cubicBezTo>
                  <a:lnTo>
                    <a:pt x="1360" y="2472"/>
                  </a:lnTo>
                  <a:cubicBezTo>
                    <a:pt x="1305" y="2526"/>
                    <a:pt x="1305" y="2615"/>
                    <a:pt x="1360" y="2670"/>
                  </a:cubicBezTo>
                  <a:lnTo>
                    <a:pt x="1610" y="2920"/>
                  </a:lnTo>
                  <a:cubicBezTo>
                    <a:pt x="1665" y="2975"/>
                    <a:pt x="1754" y="2975"/>
                    <a:pt x="1808" y="2920"/>
                  </a:cubicBezTo>
                  <a:lnTo>
                    <a:pt x="1818" y="2911"/>
                  </a:lnTo>
                  <a:cubicBezTo>
                    <a:pt x="1832" y="2897"/>
                    <a:pt x="1842" y="2881"/>
                    <a:pt x="1849" y="2864"/>
                  </a:cubicBezTo>
                  <a:cubicBezTo>
                    <a:pt x="2104" y="3035"/>
                    <a:pt x="2403" y="3126"/>
                    <a:pt x="2717" y="3126"/>
                  </a:cubicBezTo>
                  <a:close/>
                  <a:moveTo>
                    <a:pt x="2717" y="291"/>
                  </a:moveTo>
                  <a:cubicBezTo>
                    <a:pt x="3057" y="291"/>
                    <a:pt x="3376" y="423"/>
                    <a:pt x="3617" y="663"/>
                  </a:cubicBezTo>
                  <a:cubicBezTo>
                    <a:pt x="3857" y="904"/>
                    <a:pt x="3989" y="1223"/>
                    <a:pt x="3989" y="1563"/>
                  </a:cubicBezTo>
                  <a:cubicBezTo>
                    <a:pt x="3989" y="1903"/>
                    <a:pt x="3857" y="2223"/>
                    <a:pt x="3617" y="2463"/>
                  </a:cubicBezTo>
                  <a:cubicBezTo>
                    <a:pt x="3376" y="2703"/>
                    <a:pt x="3057" y="2836"/>
                    <a:pt x="2717" y="2836"/>
                  </a:cubicBezTo>
                  <a:cubicBezTo>
                    <a:pt x="2377" y="2836"/>
                    <a:pt x="2057" y="2703"/>
                    <a:pt x="1817" y="2463"/>
                  </a:cubicBezTo>
                  <a:cubicBezTo>
                    <a:pt x="1321" y="1967"/>
                    <a:pt x="1321" y="1160"/>
                    <a:pt x="1817" y="663"/>
                  </a:cubicBezTo>
                  <a:cubicBezTo>
                    <a:pt x="2057" y="423"/>
                    <a:pt x="2377" y="291"/>
                    <a:pt x="2717" y="291"/>
                  </a:cubicBezTo>
                  <a:close/>
                  <a:moveTo>
                    <a:pt x="1036" y="2894"/>
                  </a:moveTo>
                  <a:cubicBezTo>
                    <a:pt x="940" y="2991"/>
                    <a:pt x="940" y="3147"/>
                    <a:pt x="1036" y="3244"/>
                  </a:cubicBezTo>
                  <a:cubicBezTo>
                    <a:pt x="1133" y="3340"/>
                    <a:pt x="1289" y="3340"/>
                    <a:pt x="1386" y="3244"/>
                  </a:cubicBezTo>
                  <a:cubicBezTo>
                    <a:pt x="1482" y="3147"/>
                    <a:pt x="1482" y="2991"/>
                    <a:pt x="1386" y="2894"/>
                  </a:cubicBezTo>
                  <a:cubicBezTo>
                    <a:pt x="1289" y="2798"/>
                    <a:pt x="1133" y="2798"/>
                    <a:pt x="1036" y="2894"/>
                  </a:cubicBezTo>
                  <a:close/>
                </a:path>
              </a:pathLst>
            </a:custGeom>
            <a:solidFill>
              <a:srgbClr val="279180"/>
            </a:solidFill>
            <a:ln w="15875">
              <a:solidFill>
                <a:sysClr val="window" lastClr="FFFFFF"/>
              </a:solidFill>
            </a:ln>
            <a:extLst/>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C00000"/>
                </a:solidFill>
                <a:effectLst/>
                <a:uLnTx/>
                <a:uFillTx/>
                <a:latin typeface="Arial" panose="020F0502020204030204"/>
                <a:ea typeface="宋体" panose="02010600030101010101" pitchFamily="2" charset="-122"/>
              </a:endParaRPr>
            </a:p>
          </p:txBody>
        </p:sp>
        <p:sp>
          <p:nvSpPr>
            <p:cNvPr id="79" name="椭圆 78"/>
            <p:cNvSpPr/>
            <p:nvPr/>
          </p:nvSpPr>
          <p:spPr>
            <a:xfrm>
              <a:off x="6585284" y="2630905"/>
              <a:ext cx="1852863" cy="1852863"/>
            </a:xfrm>
            <a:prstGeom prst="ellipse">
              <a:avLst/>
            </a:prstGeom>
            <a:solidFill>
              <a:sysClr val="window" lastClr="FFFFFF">
                <a:alpha val="73000"/>
              </a:sysClr>
            </a:solidFill>
            <a:ln w="12700" cap="flat" cmpd="sng" algn="ctr">
              <a:noFill/>
              <a:prstDash val="solid"/>
              <a:miter lim="800000"/>
            </a:ln>
            <a:effectLst>
              <a:outerShdw blurRad="165100" dir="3720000" sx="102000" sy="102000" algn="ctr" rotWithShape="0">
                <a:prstClr val="black">
                  <a:alpha val="15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grpSp>
      <p:grpSp>
        <p:nvGrpSpPr>
          <p:cNvPr id="80" name="组合 79"/>
          <p:cNvGrpSpPr/>
          <p:nvPr/>
        </p:nvGrpSpPr>
        <p:grpSpPr>
          <a:xfrm>
            <a:off x="6710985" y="2140523"/>
            <a:ext cx="745958" cy="745958"/>
            <a:chOff x="5983705" y="2197768"/>
            <a:chExt cx="745958" cy="745958"/>
          </a:xfrm>
        </p:grpSpPr>
        <p:sp>
          <p:nvSpPr>
            <p:cNvPr id="81" name="椭圆 80"/>
            <p:cNvSpPr/>
            <p:nvPr/>
          </p:nvSpPr>
          <p:spPr>
            <a:xfrm>
              <a:off x="5983705" y="2197768"/>
              <a:ext cx="745958" cy="745958"/>
            </a:xfrm>
            <a:prstGeom prst="ellipse">
              <a:avLst/>
            </a:prstGeom>
            <a:noFill/>
            <a:ln w="12700" cap="flat" cmpd="sng" algn="ctr">
              <a:solidFill>
                <a:srgbClr val="049A86"/>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sp>
          <p:nvSpPr>
            <p:cNvPr id="88" name="矩形 87"/>
            <p:cNvSpPr/>
            <p:nvPr/>
          </p:nvSpPr>
          <p:spPr>
            <a:xfrm>
              <a:off x="6033518" y="2410629"/>
              <a:ext cx="646331"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800" b="0" i="0" u="none" strike="noStrike" kern="0" cap="none" spc="0" normalizeH="0" baseline="0" noProof="0" dirty="0">
                  <a:ln>
                    <a:noFill/>
                  </a:ln>
                  <a:solidFill>
                    <a:prstClr val="black"/>
                  </a:solidFill>
                  <a:effectLst/>
                  <a:uLnTx/>
                  <a:uFillTx/>
                  <a:latin typeface="Arial" panose="020F0502020204030204"/>
                  <a:ea typeface="微软雅黑"/>
                </a:rPr>
                <a:t>电流</a:t>
              </a:r>
            </a:p>
          </p:txBody>
        </p:sp>
      </p:grpSp>
      <p:grpSp>
        <p:nvGrpSpPr>
          <p:cNvPr id="89" name="组合 88"/>
          <p:cNvGrpSpPr/>
          <p:nvPr/>
        </p:nvGrpSpPr>
        <p:grpSpPr>
          <a:xfrm>
            <a:off x="7599148" y="1952470"/>
            <a:ext cx="745958" cy="745958"/>
            <a:chOff x="5983705" y="2197768"/>
            <a:chExt cx="745958" cy="745958"/>
          </a:xfrm>
        </p:grpSpPr>
        <p:sp>
          <p:nvSpPr>
            <p:cNvPr id="90" name="椭圆 89"/>
            <p:cNvSpPr/>
            <p:nvPr/>
          </p:nvSpPr>
          <p:spPr>
            <a:xfrm>
              <a:off x="5983705" y="2197768"/>
              <a:ext cx="745958" cy="745958"/>
            </a:xfrm>
            <a:prstGeom prst="ellipse">
              <a:avLst/>
            </a:prstGeom>
            <a:noFill/>
            <a:ln w="12700" cap="flat" cmpd="sng" algn="ctr">
              <a:solidFill>
                <a:srgbClr val="049A86"/>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sp>
          <p:nvSpPr>
            <p:cNvPr id="91" name="矩形 90"/>
            <p:cNvSpPr/>
            <p:nvPr/>
          </p:nvSpPr>
          <p:spPr>
            <a:xfrm>
              <a:off x="6033518" y="2410629"/>
              <a:ext cx="646331"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800" b="0" i="0" u="none" strike="noStrike" kern="0" cap="none" spc="0" normalizeH="0" baseline="0" noProof="0" dirty="0">
                  <a:ln>
                    <a:noFill/>
                  </a:ln>
                  <a:solidFill>
                    <a:prstClr val="black"/>
                  </a:solidFill>
                  <a:effectLst/>
                  <a:uLnTx/>
                  <a:uFillTx/>
                  <a:latin typeface="Arial" panose="020F0502020204030204"/>
                  <a:ea typeface="微软雅黑"/>
                </a:rPr>
                <a:t>电压</a:t>
              </a:r>
            </a:p>
          </p:txBody>
        </p:sp>
      </p:grpSp>
      <p:grpSp>
        <p:nvGrpSpPr>
          <p:cNvPr id="92" name="组合 91"/>
          <p:cNvGrpSpPr/>
          <p:nvPr/>
        </p:nvGrpSpPr>
        <p:grpSpPr>
          <a:xfrm>
            <a:off x="7920988" y="2747524"/>
            <a:ext cx="1240676" cy="1240677"/>
            <a:chOff x="5983705" y="2163094"/>
            <a:chExt cx="901429" cy="901429"/>
          </a:xfrm>
        </p:grpSpPr>
        <p:sp>
          <p:nvSpPr>
            <p:cNvPr id="95" name="椭圆 94"/>
            <p:cNvSpPr/>
            <p:nvPr/>
          </p:nvSpPr>
          <p:spPr>
            <a:xfrm>
              <a:off x="5983705" y="2163094"/>
              <a:ext cx="901429" cy="901429"/>
            </a:xfrm>
            <a:prstGeom prst="ellipse">
              <a:avLst/>
            </a:prstGeom>
            <a:noFill/>
            <a:ln w="12700" cap="flat" cmpd="sng" algn="ctr">
              <a:solidFill>
                <a:srgbClr val="049A86"/>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sp>
          <p:nvSpPr>
            <p:cNvPr id="96" name="矩形 95"/>
            <p:cNvSpPr/>
            <p:nvPr/>
          </p:nvSpPr>
          <p:spPr>
            <a:xfrm>
              <a:off x="6033518" y="2410629"/>
              <a:ext cx="851616" cy="46960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800" b="0" i="0" u="none" strike="noStrike" kern="0" cap="none" spc="0" normalizeH="0" baseline="0" noProof="0" dirty="0">
                  <a:ln>
                    <a:noFill/>
                  </a:ln>
                  <a:solidFill>
                    <a:prstClr val="black"/>
                  </a:solidFill>
                  <a:effectLst/>
                  <a:uLnTx/>
                  <a:uFillTx/>
                  <a:latin typeface="Arial" panose="020F0502020204030204"/>
                  <a:ea typeface="微软雅黑"/>
                </a:rPr>
                <a:t>10kV</a:t>
              </a:r>
              <a:r>
                <a:rPr kumimoji="0" lang="zh-CN" altLang="en-US" sz="1800" b="0" i="0" u="none" strike="noStrike" kern="0" cap="none" spc="0" normalizeH="0" baseline="0" noProof="0" dirty="0">
                  <a:ln>
                    <a:noFill/>
                  </a:ln>
                  <a:solidFill>
                    <a:prstClr val="black"/>
                  </a:solidFill>
                  <a:effectLst/>
                  <a:uLnTx/>
                  <a:uFillTx/>
                  <a:latin typeface="Arial" panose="020F0502020204030204"/>
                  <a:ea typeface="微软雅黑"/>
                </a:rPr>
                <a:t>母线</a:t>
              </a:r>
              <a:endParaRPr kumimoji="0" lang="en-US" altLang="zh-CN" sz="1800" b="0" i="0" u="none" strike="noStrike" kern="0" cap="none" spc="0" normalizeH="0" baseline="0" noProof="0" dirty="0">
                <a:ln>
                  <a:noFill/>
                </a:ln>
                <a:solidFill>
                  <a:prstClr val="black"/>
                </a:solidFill>
                <a:effectLst/>
                <a:uLnTx/>
                <a:uFillTx/>
                <a:latin typeface="Arial" panose="020F0502020204030204"/>
                <a:ea typeface="微软雅黑"/>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800" b="0" i="0" u="none" strike="noStrike" kern="0" cap="none" spc="0" normalizeH="0" baseline="0" noProof="0" dirty="0">
                  <a:ln>
                    <a:noFill/>
                  </a:ln>
                  <a:solidFill>
                    <a:prstClr val="black"/>
                  </a:solidFill>
                  <a:effectLst/>
                  <a:uLnTx/>
                  <a:uFillTx/>
                  <a:latin typeface="Arial" panose="020F0502020204030204"/>
                  <a:ea typeface="微软雅黑"/>
                </a:rPr>
                <a:t>不平衡率</a:t>
              </a:r>
            </a:p>
          </p:txBody>
        </p:sp>
      </p:grpSp>
      <p:grpSp>
        <p:nvGrpSpPr>
          <p:cNvPr id="98" name="组合 97"/>
          <p:cNvGrpSpPr/>
          <p:nvPr/>
        </p:nvGrpSpPr>
        <p:grpSpPr>
          <a:xfrm>
            <a:off x="6357060" y="2951198"/>
            <a:ext cx="1240676" cy="1240677"/>
            <a:chOff x="5983705" y="2163094"/>
            <a:chExt cx="901429" cy="901429"/>
          </a:xfrm>
          <a:solidFill>
            <a:srgbClr val="1D4C61"/>
          </a:solidFill>
        </p:grpSpPr>
        <p:sp>
          <p:nvSpPr>
            <p:cNvPr id="99" name="椭圆 98"/>
            <p:cNvSpPr/>
            <p:nvPr/>
          </p:nvSpPr>
          <p:spPr>
            <a:xfrm>
              <a:off x="5983705" y="2163094"/>
              <a:ext cx="901429" cy="901429"/>
            </a:xfrm>
            <a:prstGeom prst="ellipse">
              <a:avLst/>
            </a:prstGeom>
            <a:grp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sp>
          <p:nvSpPr>
            <p:cNvPr id="100" name="矩形 99"/>
            <p:cNvSpPr/>
            <p:nvPr/>
          </p:nvSpPr>
          <p:spPr>
            <a:xfrm>
              <a:off x="6033521" y="2410629"/>
              <a:ext cx="805029" cy="469600"/>
            </a:xfrm>
            <a:prstGeom prst="rect">
              <a:avLst/>
            </a:prstGeom>
            <a:noFill/>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1800" b="0" i="0" u="none" strike="noStrike" kern="0" cap="none" spc="0" normalizeH="0" baseline="0" noProof="0" dirty="0">
                  <a:ln>
                    <a:noFill/>
                  </a:ln>
                  <a:solidFill>
                    <a:prstClr val="white"/>
                  </a:solidFill>
                  <a:effectLst/>
                  <a:uLnTx/>
                  <a:uFillTx/>
                  <a:latin typeface="Arial" panose="020F0502020204030204"/>
                  <a:ea typeface="微软雅黑"/>
                </a:rPr>
                <a:t>单击添加</a:t>
              </a:r>
              <a:endParaRPr kumimoji="0" lang="en-US" altLang="zh-CN" sz="1800" b="0" i="0" u="none" strike="noStrike" kern="0" cap="none" spc="0" normalizeH="0" baseline="0" noProof="0" dirty="0">
                <a:ln>
                  <a:noFill/>
                </a:ln>
                <a:solidFill>
                  <a:prstClr val="white"/>
                </a:solidFill>
                <a:effectLst/>
                <a:uLnTx/>
                <a:uFillTx/>
                <a:latin typeface="Arial" panose="020F0502020204030204"/>
                <a:ea typeface="微软雅黑"/>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1800" b="0" i="0" u="none" strike="noStrike" kern="0" cap="none" spc="0" normalizeH="0" baseline="0" noProof="0" dirty="0">
                  <a:ln>
                    <a:noFill/>
                  </a:ln>
                  <a:solidFill>
                    <a:prstClr val="white"/>
                  </a:solidFill>
                  <a:effectLst/>
                  <a:uLnTx/>
                  <a:uFillTx/>
                  <a:latin typeface="Arial" panose="020F0502020204030204"/>
                  <a:ea typeface="微软雅黑"/>
                </a:rPr>
                <a:t>关键词</a:t>
              </a:r>
            </a:p>
          </p:txBody>
        </p:sp>
      </p:grpSp>
      <p:grpSp>
        <p:nvGrpSpPr>
          <p:cNvPr id="101" name="组合 100"/>
          <p:cNvGrpSpPr/>
          <p:nvPr/>
        </p:nvGrpSpPr>
        <p:grpSpPr>
          <a:xfrm>
            <a:off x="7434413" y="3924527"/>
            <a:ext cx="844909" cy="808733"/>
            <a:chOff x="5983705" y="2163094"/>
            <a:chExt cx="941753" cy="901429"/>
          </a:xfrm>
        </p:grpSpPr>
        <p:sp>
          <p:nvSpPr>
            <p:cNvPr id="102" name="椭圆 101"/>
            <p:cNvSpPr/>
            <p:nvPr/>
          </p:nvSpPr>
          <p:spPr>
            <a:xfrm>
              <a:off x="5983705" y="2163094"/>
              <a:ext cx="901429" cy="901429"/>
            </a:xfrm>
            <a:prstGeom prst="ellipse">
              <a:avLst/>
            </a:prstGeom>
            <a:noFill/>
            <a:ln w="12700" cap="flat" cmpd="sng" algn="ctr">
              <a:solidFill>
                <a:srgbClr val="049A86"/>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sp>
          <p:nvSpPr>
            <p:cNvPr id="103" name="矩形 102"/>
            <p:cNvSpPr/>
            <p:nvPr/>
          </p:nvSpPr>
          <p:spPr>
            <a:xfrm>
              <a:off x="6033518" y="2410629"/>
              <a:ext cx="891940" cy="377359"/>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600" b="0" i="0" u="none" strike="noStrike" kern="0" cap="none" spc="0" normalizeH="0" baseline="0" noProof="0" dirty="0">
                  <a:ln>
                    <a:noFill/>
                  </a:ln>
                  <a:solidFill>
                    <a:prstClr val="black"/>
                  </a:solidFill>
                  <a:effectLst/>
                  <a:uLnTx/>
                  <a:uFillTx/>
                  <a:latin typeface="Arial" panose="020F0502020204030204"/>
                  <a:ea typeface="微软雅黑"/>
                </a:rPr>
                <a:t>等数据</a:t>
              </a:r>
            </a:p>
          </p:txBody>
        </p:sp>
      </p:grpSp>
      <p:sp>
        <p:nvSpPr>
          <p:cNvPr id="104" name="矩形 103"/>
          <p:cNvSpPr/>
          <p:nvPr/>
        </p:nvSpPr>
        <p:spPr>
          <a:xfrm>
            <a:off x="1221174" y="2581691"/>
            <a:ext cx="3891769" cy="1975926"/>
          </a:xfrm>
          <a:prstGeom prst="rect">
            <a:avLst/>
          </a:prstGeom>
        </p:spPr>
        <p:txBody>
          <a:bodyPr wrap="square">
            <a:spAutoFit/>
          </a:bodyPr>
          <a:lstStyle/>
          <a:p>
            <a:pPr>
              <a:lnSpc>
                <a:spcPct val="120000"/>
              </a:lnSpc>
            </a:pPr>
            <a:r>
              <a:rPr lang="zh-CN" altLang="en-US" sz="2400" b="1" dirty="0">
                <a:solidFill>
                  <a:srgbClr val="72B332"/>
                </a:solidFill>
                <a:latin typeface="Arial" panose="020F0502020204030204"/>
                <a:ea typeface="微软雅黑"/>
              </a:rPr>
              <a:t>变比选择不当而造成的计量误差问题尤为突出</a:t>
            </a:r>
            <a:r>
              <a:rPr lang="zh-CN" altLang="en-US" sz="2000" dirty="0">
                <a:solidFill>
                  <a:srgbClr val="72B332"/>
                </a:solidFill>
                <a:latin typeface="Arial" panose="020F0502020204030204"/>
                <a:ea typeface="微软雅黑"/>
              </a:rPr>
              <a:t>，</a:t>
            </a:r>
            <a:r>
              <a:rPr lang="zh-CN" altLang="en-US" dirty="0">
                <a:solidFill>
                  <a:prstClr val="black"/>
                </a:solidFill>
                <a:latin typeface="Arial" panose="020F0502020204030204"/>
                <a:ea typeface="微软雅黑"/>
              </a:rPr>
              <a:t>因此，及时选择并切换合适的电流互感器变比，对确保计量装置的正常运行，提高计量装置数值准确率尤为重要。</a:t>
            </a:r>
          </a:p>
        </p:txBody>
      </p:sp>
      <p:sp>
        <p:nvSpPr>
          <p:cNvPr id="108" name="任意多边形: 形状 107"/>
          <p:cNvSpPr/>
          <p:nvPr/>
        </p:nvSpPr>
        <p:spPr>
          <a:xfrm>
            <a:off x="4953088" y="2722716"/>
            <a:ext cx="1395662" cy="436945"/>
          </a:xfrm>
          <a:custGeom>
            <a:avLst/>
            <a:gdLst>
              <a:gd name="connsiteX0" fmla="*/ 2606842 w 2606842"/>
              <a:gd name="connsiteY0" fmla="*/ 573437 h 573437"/>
              <a:gd name="connsiteX1" fmla="*/ 1443789 w 2606842"/>
              <a:gd name="connsiteY1" fmla="*/ 84153 h 573437"/>
              <a:gd name="connsiteX2" fmla="*/ 0 w 2606842"/>
              <a:gd name="connsiteY2" fmla="*/ 3943 h 573437"/>
            </a:gdLst>
            <a:ahLst/>
            <a:cxnLst>
              <a:cxn ang="0">
                <a:pos x="connsiteX0" y="connsiteY0"/>
              </a:cxn>
              <a:cxn ang="0">
                <a:pos x="connsiteX1" y="connsiteY1"/>
              </a:cxn>
              <a:cxn ang="0">
                <a:pos x="connsiteX2" y="connsiteY2"/>
              </a:cxn>
            </a:cxnLst>
            <a:rect l="l" t="t" r="r" b="b"/>
            <a:pathLst>
              <a:path w="2606842" h="573437">
                <a:moveTo>
                  <a:pt x="2606842" y="573437"/>
                </a:moveTo>
                <a:cubicBezTo>
                  <a:pt x="2242552" y="376253"/>
                  <a:pt x="1878263" y="179069"/>
                  <a:pt x="1443789" y="84153"/>
                </a:cubicBezTo>
                <a:cubicBezTo>
                  <a:pt x="1009315" y="-10763"/>
                  <a:pt x="504657" y="-3410"/>
                  <a:pt x="0" y="3943"/>
                </a:cubicBezTo>
              </a:path>
            </a:pathLst>
          </a:custGeom>
          <a:noFill/>
          <a:ln w="12700" cap="flat" cmpd="sng" algn="ctr">
            <a:solidFill>
              <a:srgbClr val="03816F"/>
            </a:solidFill>
            <a:prstDash val="sysDash"/>
            <a:miter lim="800000"/>
            <a:tailEnd type="stealt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spTree>
    <p:custDataLst>
      <p:tags r:id="rId1"/>
    </p:custDataLst>
    <p:extLst>
      <p:ext uri="{BB962C8B-B14F-4D97-AF65-F5344CB8AC3E}">
        <p14:creationId xmlns:p14="http://schemas.microsoft.com/office/powerpoint/2010/main" val="1453179499"/>
      </p:ext>
    </p:extLst>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p:cTn id="7" dur="500" fill="hold"/>
                                        <p:tgtEl>
                                          <p:spTgt spid="66"/>
                                        </p:tgtEl>
                                        <p:attrNameLst>
                                          <p:attrName>ppt_w</p:attrName>
                                        </p:attrNameLst>
                                      </p:cBhvr>
                                      <p:tavLst>
                                        <p:tav tm="0">
                                          <p:val>
                                            <p:fltVal val="0"/>
                                          </p:val>
                                        </p:tav>
                                        <p:tav tm="100000">
                                          <p:val>
                                            <p:strVal val="#ppt_w"/>
                                          </p:val>
                                        </p:tav>
                                      </p:tavLst>
                                    </p:anim>
                                    <p:anim calcmode="lin" valueType="num">
                                      <p:cBhvr>
                                        <p:cTn id="8" dur="500" fill="hold"/>
                                        <p:tgtEl>
                                          <p:spTgt spid="66"/>
                                        </p:tgtEl>
                                        <p:attrNameLst>
                                          <p:attrName>ppt_h</p:attrName>
                                        </p:attrNameLst>
                                      </p:cBhvr>
                                      <p:tavLst>
                                        <p:tav tm="0">
                                          <p:val>
                                            <p:fltVal val="0"/>
                                          </p:val>
                                        </p:tav>
                                        <p:tav tm="100000">
                                          <p:val>
                                            <p:strVal val="#ppt_h"/>
                                          </p:val>
                                        </p:tav>
                                      </p:tavLst>
                                    </p:anim>
                                    <p:animEffect transition="in" filter="fade">
                                      <p:cBhvr>
                                        <p:cTn id="9" dur="500"/>
                                        <p:tgtEl>
                                          <p:spTgt spid="66"/>
                                        </p:tgtEl>
                                      </p:cBhvr>
                                    </p:animEffect>
                                  </p:childTnLst>
                                </p:cTn>
                              </p:par>
                              <p:par>
                                <p:cTn id="10" presetID="23" presetClass="entr" presetSubtype="288" fill="hold" nodeType="withEffect">
                                  <p:stCondLst>
                                    <p:cond delay="0"/>
                                  </p:stCondLst>
                                  <p:childTnLst>
                                    <p:set>
                                      <p:cBhvr>
                                        <p:cTn id="11" dur="1" fill="hold">
                                          <p:stCondLst>
                                            <p:cond delay="0"/>
                                          </p:stCondLst>
                                        </p:cTn>
                                        <p:tgtEl>
                                          <p:spTgt spid="77"/>
                                        </p:tgtEl>
                                        <p:attrNameLst>
                                          <p:attrName>style.visibility</p:attrName>
                                        </p:attrNameLst>
                                      </p:cBhvr>
                                      <p:to>
                                        <p:strVal val="visible"/>
                                      </p:to>
                                    </p:set>
                                    <p:anim calcmode="lin" valueType="num">
                                      <p:cBhvr>
                                        <p:cTn id="12" dur="500" fill="hold"/>
                                        <p:tgtEl>
                                          <p:spTgt spid="77"/>
                                        </p:tgtEl>
                                        <p:attrNameLst>
                                          <p:attrName>ppt_w</p:attrName>
                                        </p:attrNameLst>
                                      </p:cBhvr>
                                      <p:tavLst>
                                        <p:tav tm="0">
                                          <p:val>
                                            <p:strVal val="4/3*#ppt_w"/>
                                          </p:val>
                                        </p:tav>
                                        <p:tav tm="100000">
                                          <p:val>
                                            <p:strVal val="#ppt_w"/>
                                          </p:val>
                                        </p:tav>
                                      </p:tavLst>
                                    </p:anim>
                                    <p:anim calcmode="lin" valueType="num">
                                      <p:cBhvr>
                                        <p:cTn id="13" dur="500" fill="hold"/>
                                        <p:tgtEl>
                                          <p:spTgt spid="77"/>
                                        </p:tgtEl>
                                        <p:attrNameLst>
                                          <p:attrName>ppt_h</p:attrName>
                                        </p:attrNameLst>
                                      </p:cBhvr>
                                      <p:tavLst>
                                        <p:tav tm="0">
                                          <p:val>
                                            <p:strVal val="4/3*#ppt_h"/>
                                          </p:val>
                                        </p:tav>
                                        <p:tav tm="100000">
                                          <p:val>
                                            <p:strVal val="#ppt_h"/>
                                          </p:val>
                                        </p:tav>
                                      </p:tavLst>
                                    </p:anim>
                                  </p:childTnLst>
                                </p:cTn>
                              </p:par>
                            </p:childTnLst>
                          </p:cTn>
                        </p:par>
                        <p:par>
                          <p:cTn id="14" fill="hold">
                            <p:stCondLst>
                              <p:cond delay="500"/>
                            </p:stCondLst>
                            <p:childTnLst>
                              <p:par>
                                <p:cTn id="15" presetID="17" presetClass="entr" presetSubtype="10" fill="hold" nodeType="afterEffect">
                                  <p:stCondLst>
                                    <p:cond delay="0"/>
                                  </p:stCondLst>
                                  <p:childTnLst>
                                    <p:set>
                                      <p:cBhvr>
                                        <p:cTn id="16" dur="1" fill="hold">
                                          <p:stCondLst>
                                            <p:cond delay="0"/>
                                          </p:stCondLst>
                                        </p:cTn>
                                        <p:tgtEl>
                                          <p:spTgt spid="80"/>
                                        </p:tgtEl>
                                        <p:attrNameLst>
                                          <p:attrName>style.visibility</p:attrName>
                                        </p:attrNameLst>
                                      </p:cBhvr>
                                      <p:to>
                                        <p:strVal val="visible"/>
                                      </p:to>
                                    </p:set>
                                    <p:anim calcmode="lin" valueType="num">
                                      <p:cBhvr>
                                        <p:cTn id="17" dur="500" fill="hold"/>
                                        <p:tgtEl>
                                          <p:spTgt spid="80"/>
                                        </p:tgtEl>
                                        <p:attrNameLst>
                                          <p:attrName>ppt_w</p:attrName>
                                        </p:attrNameLst>
                                      </p:cBhvr>
                                      <p:tavLst>
                                        <p:tav tm="0">
                                          <p:val>
                                            <p:fltVal val="0"/>
                                          </p:val>
                                        </p:tav>
                                        <p:tav tm="100000">
                                          <p:val>
                                            <p:strVal val="#ppt_w"/>
                                          </p:val>
                                        </p:tav>
                                      </p:tavLst>
                                    </p:anim>
                                    <p:anim calcmode="lin" valueType="num">
                                      <p:cBhvr>
                                        <p:cTn id="18" dur="500" fill="hold"/>
                                        <p:tgtEl>
                                          <p:spTgt spid="80"/>
                                        </p:tgtEl>
                                        <p:attrNameLst>
                                          <p:attrName>ppt_h</p:attrName>
                                        </p:attrNameLst>
                                      </p:cBhvr>
                                      <p:tavLst>
                                        <p:tav tm="0">
                                          <p:val>
                                            <p:strVal val="#ppt_h"/>
                                          </p:val>
                                        </p:tav>
                                        <p:tav tm="100000">
                                          <p:val>
                                            <p:strVal val="#ppt_h"/>
                                          </p:val>
                                        </p:tav>
                                      </p:tavLst>
                                    </p:anim>
                                  </p:childTnLst>
                                </p:cTn>
                              </p:par>
                              <p:par>
                                <p:cTn id="19" presetID="17" presetClass="entr" presetSubtype="10" fill="hold" nodeType="withEffect">
                                  <p:stCondLst>
                                    <p:cond delay="0"/>
                                  </p:stCondLst>
                                  <p:childTnLst>
                                    <p:set>
                                      <p:cBhvr>
                                        <p:cTn id="20" dur="1" fill="hold">
                                          <p:stCondLst>
                                            <p:cond delay="0"/>
                                          </p:stCondLst>
                                        </p:cTn>
                                        <p:tgtEl>
                                          <p:spTgt spid="89"/>
                                        </p:tgtEl>
                                        <p:attrNameLst>
                                          <p:attrName>style.visibility</p:attrName>
                                        </p:attrNameLst>
                                      </p:cBhvr>
                                      <p:to>
                                        <p:strVal val="visible"/>
                                      </p:to>
                                    </p:set>
                                    <p:anim calcmode="lin" valueType="num">
                                      <p:cBhvr>
                                        <p:cTn id="21" dur="500" fill="hold"/>
                                        <p:tgtEl>
                                          <p:spTgt spid="89"/>
                                        </p:tgtEl>
                                        <p:attrNameLst>
                                          <p:attrName>ppt_w</p:attrName>
                                        </p:attrNameLst>
                                      </p:cBhvr>
                                      <p:tavLst>
                                        <p:tav tm="0">
                                          <p:val>
                                            <p:fltVal val="0"/>
                                          </p:val>
                                        </p:tav>
                                        <p:tav tm="100000">
                                          <p:val>
                                            <p:strVal val="#ppt_w"/>
                                          </p:val>
                                        </p:tav>
                                      </p:tavLst>
                                    </p:anim>
                                    <p:anim calcmode="lin" valueType="num">
                                      <p:cBhvr>
                                        <p:cTn id="22" dur="500" fill="hold"/>
                                        <p:tgtEl>
                                          <p:spTgt spid="89"/>
                                        </p:tgtEl>
                                        <p:attrNameLst>
                                          <p:attrName>ppt_h</p:attrName>
                                        </p:attrNameLst>
                                      </p:cBhvr>
                                      <p:tavLst>
                                        <p:tav tm="0">
                                          <p:val>
                                            <p:strVal val="#ppt_h"/>
                                          </p:val>
                                        </p:tav>
                                        <p:tav tm="100000">
                                          <p:val>
                                            <p:strVal val="#ppt_h"/>
                                          </p:val>
                                        </p:tav>
                                      </p:tavLst>
                                    </p:anim>
                                  </p:childTnLst>
                                </p:cTn>
                              </p:par>
                              <p:par>
                                <p:cTn id="23" presetID="17" presetClass="entr" presetSubtype="10" fill="hold" nodeType="withEffect">
                                  <p:stCondLst>
                                    <p:cond delay="0"/>
                                  </p:stCondLst>
                                  <p:childTnLst>
                                    <p:set>
                                      <p:cBhvr>
                                        <p:cTn id="24" dur="1" fill="hold">
                                          <p:stCondLst>
                                            <p:cond delay="0"/>
                                          </p:stCondLst>
                                        </p:cTn>
                                        <p:tgtEl>
                                          <p:spTgt spid="92"/>
                                        </p:tgtEl>
                                        <p:attrNameLst>
                                          <p:attrName>style.visibility</p:attrName>
                                        </p:attrNameLst>
                                      </p:cBhvr>
                                      <p:to>
                                        <p:strVal val="visible"/>
                                      </p:to>
                                    </p:set>
                                    <p:anim calcmode="lin" valueType="num">
                                      <p:cBhvr>
                                        <p:cTn id="25" dur="500" fill="hold"/>
                                        <p:tgtEl>
                                          <p:spTgt spid="92"/>
                                        </p:tgtEl>
                                        <p:attrNameLst>
                                          <p:attrName>ppt_w</p:attrName>
                                        </p:attrNameLst>
                                      </p:cBhvr>
                                      <p:tavLst>
                                        <p:tav tm="0">
                                          <p:val>
                                            <p:fltVal val="0"/>
                                          </p:val>
                                        </p:tav>
                                        <p:tav tm="100000">
                                          <p:val>
                                            <p:strVal val="#ppt_w"/>
                                          </p:val>
                                        </p:tav>
                                      </p:tavLst>
                                    </p:anim>
                                    <p:anim calcmode="lin" valueType="num">
                                      <p:cBhvr>
                                        <p:cTn id="26" dur="500" fill="hold"/>
                                        <p:tgtEl>
                                          <p:spTgt spid="92"/>
                                        </p:tgtEl>
                                        <p:attrNameLst>
                                          <p:attrName>ppt_h</p:attrName>
                                        </p:attrNameLst>
                                      </p:cBhvr>
                                      <p:tavLst>
                                        <p:tav tm="0">
                                          <p:val>
                                            <p:strVal val="#ppt_h"/>
                                          </p:val>
                                        </p:tav>
                                        <p:tav tm="100000">
                                          <p:val>
                                            <p:strVal val="#ppt_h"/>
                                          </p:val>
                                        </p:tav>
                                      </p:tavLst>
                                    </p:anim>
                                  </p:childTnLst>
                                </p:cTn>
                              </p:par>
                              <p:par>
                                <p:cTn id="27" presetID="17" presetClass="entr" presetSubtype="10" fill="hold" nodeType="withEffect">
                                  <p:stCondLst>
                                    <p:cond delay="0"/>
                                  </p:stCondLst>
                                  <p:childTnLst>
                                    <p:set>
                                      <p:cBhvr>
                                        <p:cTn id="28" dur="1" fill="hold">
                                          <p:stCondLst>
                                            <p:cond delay="0"/>
                                          </p:stCondLst>
                                        </p:cTn>
                                        <p:tgtEl>
                                          <p:spTgt spid="101"/>
                                        </p:tgtEl>
                                        <p:attrNameLst>
                                          <p:attrName>style.visibility</p:attrName>
                                        </p:attrNameLst>
                                      </p:cBhvr>
                                      <p:to>
                                        <p:strVal val="visible"/>
                                      </p:to>
                                    </p:set>
                                    <p:anim calcmode="lin" valueType="num">
                                      <p:cBhvr>
                                        <p:cTn id="29" dur="500" fill="hold"/>
                                        <p:tgtEl>
                                          <p:spTgt spid="101"/>
                                        </p:tgtEl>
                                        <p:attrNameLst>
                                          <p:attrName>ppt_w</p:attrName>
                                        </p:attrNameLst>
                                      </p:cBhvr>
                                      <p:tavLst>
                                        <p:tav tm="0">
                                          <p:val>
                                            <p:fltVal val="0"/>
                                          </p:val>
                                        </p:tav>
                                        <p:tav tm="100000">
                                          <p:val>
                                            <p:strVal val="#ppt_w"/>
                                          </p:val>
                                        </p:tav>
                                      </p:tavLst>
                                    </p:anim>
                                    <p:anim calcmode="lin" valueType="num">
                                      <p:cBhvr>
                                        <p:cTn id="30" dur="500" fill="hold"/>
                                        <p:tgtEl>
                                          <p:spTgt spid="101"/>
                                        </p:tgtEl>
                                        <p:attrNameLst>
                                          <p:attrName>ppt_h</p:attrName>
                                        </p:attrNameLst>
                                      </p:cBhvr>
                                      <p:tavLst>
                                        <p:tav tm="0">
                                          <p:val>
                                            <p:strVal val="#ppt_h"/>
                                          </p:val>
                                        </p:tav>
                                        <p:tav tm="100000">
                                          <p:val>
                                            <p:strVal val="#ppt_h"/>
                                          </p:val>
                                        </p:tav>
                                      </p:tavLst>
                                    </p:anim>
                                  </p:childTnLst>
                                </p:cTn>
                              </p:par>
                              <p:par>
                                <p:cTn id="31" presetID="17" presetClass="entr" presetSubtype="10" fill="hold" nodeType="withEffect">
                                  <p:stCondLst>
                                    <p:cond delay="0"/>
                                  </p:stCondLst>
                                  <p:childTnLst>
                                    <p:set>
                                      <p:cBhvr>
                                        <p:cTn id="32" dur="1" fill="hold">
                                          <p:stCondLst>
                                            <p:cond delay="0"/>
                                          </p:stCondLst>
                                        </p:cTn>
                                        <p:tgtEl>
                                          <p:spTgt spid="98"/>
                                        </p:tgtEl>
                                        <p:attrNameLst>
                                          <p:attrName>style.visibility</p:attrName>
                                        </p:attrNameLst>
                                      </p:cBhvr>
                                      <p:to>
                                        <p:strVal val="visible"/>
                                      </p:to>
                                    </p:set>
                                    <p:anim calcmode="lin" valueType="num">
                                      <p:cBhvr>
                                        <p:cTn id="33" dur="500" fill="hold"/>
                                        <p:tgtEl>
                                          <p:spTgt spid="98"/>
                                        </p:tgtEl>
                                        <p:attrNameLst>
                                          <p:attrName>ppt_w</p:attrName>
                                        </p:attrNameLst>
                                      </p:cBhvr>
                                      <p:tavLst>
                                        <p:tav tm="0">
                                          <p:val>
                                            <p:fltVal val="0"/>
                                          </p:val>
                                        </p:tav>
                                        <p:tav tm="100000">
                                          <p:val>
                                            <p:strVal val="#ppt_w"/>
                                          </p:val>
                                        </p:tav>
                                      </p:tavLst>
                                    </p:anim>
                                    <p:anim calcmode="lin" valueType="num">
                                      <p:cBhvr>
                                        <p:cTn id="34" dur="500" fill="hold"/>
                                        <p:tgtEl>
                                          <p:spTgt spid="98"/>
                                        </p:tgtEl>
                                        <p:attrNameLst>
                                          <p:attrName>ppt_h</p:attrName>
                                        </p:attrNameLst>
                                      </p:cBhvr>
                                      <p:tavLst>
                                        <p:tav tm="0">
                                          <p:val>
                                            <p:strVal val="#ppt_h"/>
                                          </p:val>
                                        </p:tav>
                                        <p:tav tm="100000">
                                          <p:val>
                                            <p:strVal val="#ppt_h"/>
                                          </p:val>
                                        </p:tav>
                                      </p:tavLst>
                                    </p:anim>
                                  </p:childTnLst>
                                </p:cTn>
                              </p:par>
                            </p:childTnLst>
                          </p:cTn>
                        </p:par>
                        <p:par>
                          <p:cTn id="35" fill="hold">
                            <p:stCondLst>
                              <p:cond delay="1000"/>
                            </p:stCondLst>
                            <p:childTnLst>
                              <p:par>
                                <p:cTn id="36" presetID="22" presetClass="entr" presetSubtype="2" fill="hold" grpId="0" nodeType="afterEffect">
                                  <p:stCondLst>
                                    <p:cond delay="0"/>
                                  </p:stCondLst>
                                  <p:childTnLst>
                                    <p:set>
                                      <p:cBhvr>
                                        <p:cTn id="37" dur="1" fill="hold">
                                          <p:stCondLst>
                                            <p:cond delay="0"/>
                                          </p:stCondLst>
                                        </p:cTn>
                                        <p:tgtEl>
                                          <p:spTgt spid="108"/>
                                        </p:tgtEl>
                                        <p:attrNameLst>
                                          <p:attrName>style.visibility</p:attrName>
                                        </p:attrNameLst>
                                      </p:cBhvr>
                                      <p:to>
                                        <p:strVal val="visible"/>
                                      </p:to>
                                    </p:set>
                                    <p:animEffect transition="in" filter="wipe(right)">
                                      <p:cBhvr>
                                        <p:cTn id="38" dur="500"/>
                                        <p:tgtEl>
                                          <p:spTgt spid="108"/>
                                        </p:tgtEl>
                                      </p:cBhvr>
                                    </p:animEffect>
                                  </p:childTnLst>
                                </p:cTn>
                              </p:par>
                            </p:childTnLst>
                          </p:cTn>
                        </p:par>
                        <p:par>
                          <p:cTn id="39" fill="hold">
                            <p:stCondLst>
                              <p:cond delay="1500"/>
                            </p:stCondLst>
                            <p:childTnLst>
                              <p:par>
                                <p:cTn id="40" presetID="22" presetClass="entr" presetSubtype="1" fill="hold" grpId="0" nodeType="afterEffect">
                                  <p:stCondLst>
                                    <p:cond delay="0"/>
                                  </p:stCondLst>
                                  <p:childTnLst>
                                    <p:set>
                                      <p:cBhvr>
                                        <p:cTn id="41" dur="1" fill="hold">
                                          <p:stCondLst>
                                            <p:cond delay="0"/>
                                          </p:stCondLst>
                                        </p:cTn>
                                        <p:tgtEl>
                                          <p:spTgt spid="104"/>
                                        </p:tgtEl>
                                        <p:attrNameLst>
                                          <p:attrName>style.visibility</p:attrName>
                                        </p:attrNameLst>
                                      </p:cBhvr>
                                      <p:to>
                                        <p:strVal val="visible"/>
                                      </p:to>
                                    </p:set>
                                    <p:animEffect transition="in" filter="wipe(up)">
                                      <p:cBhvr>
                                        <p:cTn id="42" dur="500"/>
                                        <p:tgtEl>
                                          <p:spTgt spid="1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P spid="104" grpId="0"/>
      <p:bldP spid="108"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组合 10"/>
          <p:cNvGrpSpPr/>
          <p:nvPr/>
        </p:nvGrpSpPr>
        <p:grpSpPr>
          <a:xfrm>
            <a:off x="10194718" y="234377"/>
            <a:ext cx="1690006" cy="518918"/>
            <a:chOff x="6504440" y="1807558"/>
            <a:chExt cx="2465218" cy="756947"/>
          </a:xfrm>
          <a:solidFill>
            <a:srgbClr val="005E5E"/>
          </a:solidFill>
        </p:grpSpPr>
        <p:grpSp>
          <p:nvGrpSpPr>
            <p:cNvPr id="12" name="组合 11"/>
            <p:cNvGrpSpPr/>
            <p:nvPr/>
          </p:nvGrpSpPr>
          <p:grpSpPr>
            <a:xfrm>
              <a:off x="6504440" y="1807558"/>
              <a:ext cx="752686" cy="756947"/>
              <a:chOff x="3191007" y="542618"/>
              <a:chExt cx="751304" cy="755557"/>
            </a:xfrm>
            <a:grpFill/>
          </p:grpSpPr>
          <p:sp>
            <p:nvSpPr>
              <p:cNvPr id="25" name="Freeform 5"/>
              <p:cNvSpPr>
                <a:spLocks noEditPoints="1"/>
              </p:cNvSpPr>
              <p:nvPr/>
            </p:nvSpPr>
            <p:spPr bwMode="auto">
              <a:xfrm>
                <a:off x="3268973" y="633342"/>
                <a:ext cx="94976" cy="93559"/>
              </a:xfrm>
              <a:custGeom>
                <a:avLst/>
                <a:gdLst>
                  <a:gd name="T0" fmla="*/ 195 w 312"/>
                  <a:gd name="T1" fmla="*/ 171 h 307"/>
                  <a:gd name="T2" fmla="*/ 171 w 312"/>
                  <a:gd name="T3" fmla="*/ 148 h 307"/>
                  <a:gd name="T4" fmla="*/ 183 w 312"/>
                  <a:gd name="T5" fmla="*/ 135 h 307"/>
                  <a:gd name="T6" fmla="*/ 182 w 312"/>
                  <a:gd name="T7" fmla="*/ 153 h 307"/>
                  <a:gd name="T8" fmla="*/ 203 w 312"/>
                  <a:gd name="T9" fmla="*/ 152 h 307"/>
                  <a:gd name="T10" fmla="*/ 212 w 312"/>
                  <a:gd name="T11" fmla="*/ 153 h 307"/>
                  <a:gd name="T12" fmla="*/ 195 w 312"/>
                  <a:gd name="T13" fmla="*/ 171 h 307"/>
                  <a:gd name="T14" fmla="*/ 154 w 312"/>
                  <a:gd name="T15" fmla="*/ 252 h 307"/>
                  <a:gd name="T16" fmla="*/ 169 w 312"/>
                  <a:gd name="T17" fmla="*/ 235 h 307"/>
                  <a:gd name="T18" fmla="*/ 237 w 312"/>
                  <a:gd name="T19" fmla="*/ 164 h 307"/>
                  <a:gd name="T20" fmla="*/ 254 w 312"/>
                  <a:gd name="T21" fmla="*/ 148 h 307"/>
                  <a:gd name="T22" fmla="*/ 234 w 312"/>
                  <a:gd name="T23" fmla="*/ 130 h 307"/>
                  <a:gd name="T24" fmla="*/ 222 w 312"/>
                  <a:gd name="T25" fmla="*/ 144 h 307"/>
                  <a:gd name="T26" fmla="*/ 221 w 312"/>
                  <a:gd name="T27" fmla="*/ 127 h 307"/>
                  <a:gd name="T28" fmla="*/ 212 w 312"/>
                  <a:gd name="T29" fmla="*/ 127 h 307"/>
                  <a:gd name="T30" fmla="*/ 200 w 312"/>
                  <a:gd name="T31" fmla="*/ 127 h 307"/>
                  <a:gd name="T32" fmla="*/ 191 w 312"/>
                  <a:gd name="T33" fmla="*/ 127 h 307"/>
                  <a:gd name="T34" fmla="*/ 205 w 312"/>
                  <a:gd name="T35" fmla="*/ 114 h 307"/>
                  <a:gd name="T36" fmla="*/ 185 w 312"/>
                  <a:gd name="T37" fmla="*/ 96 h 307"/>
                  <a:gd name="T38" fmla="*/ 174 w 312"/>
                  <a:gd name="T39" fmla="*/ 107 h 307"/>
                  <a:gd name="T40" fmla="*/ 152 w 312"/>
                  <a:gd name="T41" fmla="*/ 130 h 307"/>
                  <a:gd name="T42" fmla="*/ 134 w 312"/>
                  <a:gd name="T43" fmla="*/ 113 h 307"/>
                  <a:gd name="T44" fmla="*/ 157 w 312"/>
                  <a:gd name="T45" fmla="*/ 90 h 307"/>
                  <a:gd name="T46" fmla="*/ 173 w 312"/>
                  <a:gd name="T47" fmla="*/ 75 h 307"/>
                  <a:gd name="T48" fmla="*/ 153 w 312"/>
                  <a:gd name="T49" fmla="*/ 56 h 307"/>
                  <a:gd name="T50" fmla="*/ 137 w 312"/>
                  <a:gd name="T51" fmla="*/ 73 h 307"/>
                  <a:gd name="T52" fmla="*/ 72 w 312"/>
                  <a:gd name="T53" fmla="*/ 140 h 307"/>
                  <a:gd name="T54" fmla="*/ 57 w 312"/>
                  <a:gd name="T55" fmla="*/ 155 h 307"/>
                  <a:gd name="T56" fmla="*/ 77 w 312"/>
                  <a:gd name="T57" fmla="*/ 174 h 307"/>
                  <a:gd name="T58" fmla="*/ 91 w 312"/>
                  <a:gd name="T59" fmla="*/ 158 h 307"/>
                  <a:gd name="T60" fmla="*/ 114 w 312"/>
                  <a:gd name="T61" fmla="*/ 135 h 307"/>
                  <a:gd name="T62" fmla="*/ 131 w 312"/>
                  <a:gd name="T63" fmla="*/ 151 h 307"/>
                  <a:gd name="T64" fmla="*/ 113 w 312"/>
                  <a:gd name="T65" fmla="*/ 170 h 307"/>
                  <a:gd name="T66" fmla="*/ 98 w 312"/>
                  <a:gd name="T67" fmla="*/ 185 h 307"/>
                  <a:gd name="T68" fmla="*/ 118 w 312"/>
                  <a:gd name="T69" fmla="*/ 204 h 307"/>
                  <a:gd name="T70" fmla="*/ 132 w 312"/>
                  <a:gd name="T71" fmla="*/ 188 h 307"/>
                  <a:gd name="T72" fmla="*/ 150 w 312"/>
                  <a:gd name="T73" fmla="*/ 169 h 307"/>
                  <a:gd name="T74" fmla="*/ 175 w 312"/>
                  <a:gd name="T75" fmla="*/ 192 h 307"/>
                  <a:gd name="T76" fmla="*/ 150 w 312"/>
                  <a:gd name="T77" fmla="*/ 217 h 307"/>
                  <a:gd name="T78" fmla="*/ 134 w 312"/>
                  <a:gd name="T79" fmla="*/ 233 h 307"/>
                  <a:gd name="T80" fmla="*/ 154 w 312"/>
                  <a:gd name="T81" fmla="*/ 252 h 307"/>
                  <a:gd name="T82" fmla="*/ 20 w 312"/>
                  <a:gd name="T83" fmla="*/ 172 h 307"/>
                  <a:gd name="T84" fmla="*/ 142 w 312"/>
                  <a:gd name="T85" fmla="*/ 287 h 307"/>
                  <a:gd name="T86" fmla="*/ 162 w 312"/>
                  <a:gd name="T87" fmla="*/ 307 h 307"/>
                  <a:gd name="T88" fmla="*/ 183 w 312"/>
                  <a:gd name="T89" fmla="*/ 285 h 307"/>
                  <a:gd name="T90" fmla="*/ 180 w 312"/>
                  <a:gd name="T91" fmla="*/ 283 h 307"/>
                  <a:gd name="T92" fmla="*/ 286 w 312"/>
                  <a:gd name="T93" fmla="*/ 173 h 307"/>
                  <a:gd name="T94" fmla="*/ 290 w 312"/>
                  <a:gd name="T95" fmla="*/ 177 h 307"/>
                  <a:gd name="T96" fmla="*/ 312 w 312"/>
                  <a:gd name="T97" fmla="*/ 154 h 307"/>
                  <a:gd name="T98" fmla="*/ 290 w 312"/>
                  <a:gd name="T99" fmla="*/ 135 h 307"/>
                  <a:gd name="T100" fmla="*/ 168 w 312"/>
                  <a:gd name="T101" fmla="*/ 19 h 307"/>
                  <a:gd name="T102" fmla="*/ 149 w 312"/>
                  <a:gd name="T103" fmla="*/ 0 h 307"/>
                  <a:gd name="T104" fmla="*/ 132 w 312"/>
                  <a:gd name="T105" fmla="*/ 19 h 307"/>
                  <a:gd name="T106" fmla="*/ 18 w 312"/>
                  <a:gd name="T107" fmla="*/ 136 h 307"/>
                  <a:gd name="T108" fmla="*/ 0 w 312"/>
                  <a:gd name="T109" fmla="*/ 154 h 307"/>
                  <a:gd name="T110" fmla="*/ 20 w 312"/>
                  <a:gd name="T111" fmla="*/ 172 h 307"/>
                  <a:gd name="T112" fmla="*/ 42 w 312"/>
                  <a:gd name="T113" fmla="*/ 151 h 307"/>
                  <a:gd name="T114" fmla="*/ 148 w 312"/>
                  <a:gd name="T115" fmla="*/ 42 h 307"/>
                  <a:gd name="T116" fmla="*/ 267 w 312"/>
                  <a:gd name="T117" fmla="*/ 155 h 307"/>
                  <a:gd name="T118" fmla="*/ 161 w 312"/>
                  <a:gd name="T119" fmla="*/ 264 h 307"/>
                  <a:gd name="T120" fmla="*/ 42 w 312"/>
                  <a:gd name="T121" fmla="*/ 15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2" h="307">
                    <a:moveTo>
                      <a:pt x="195" y="171"/>
                    </a:moveTo>
                    <a:cubicBezTo>
                      <a:pt x="171" y="148"/>
                      <a:pt x="171" y="148"/>
                      <a:pt x="171" y="148"/>
                    </a:cubicBezTo>
                    <a:cubicBezTo>
                      <a:pt x="183" y="135"/>
                      <a:pt x="183" y="135"/>
                      <a:pt x="183" y="135"/>
                    </a:cubicBezTo>
                    <a:cubicBezTo>
                      <a:pt x="183" y="142"/>
                      <a:pt x="183" y="148"/>
                      <a:pt x="182" y="153"/>
                    </a:cubicBezTo>
                    <a:cubicBezTo>
                      <a:pt x="193" y="152"/>
                      <a:pt x="200" y="152"/>
                      <a:pt x="203" y="152"/>
                    </a:cubicBezTo>
                    <a:cubicBezTo>
                      <a:pt x="207" y="152"/>
                      <a:pt x="210" y="153"/>
                      <a:pt x="212" y="153"/>
                    </a:cubicBezTo>
                    <a:lnTo>
                      <a:pt x="195" y="171"/>
                    </a:lnTo>
                    <a:close/>
                    <a:moveTo>
                      <a:pt x="154" y="252"/>
                    </a:moveTo>
                    <a:cubicBezTo>
                      <a:pt x="169" y="235"/>
                      <a:pt x="169" y="235"/>
                      <a:pt x="169" y="235"/>
                    </a:cubicBezTo>
                    <a:cubicBezTo>
                      <a:pt x="237" y="164"/>
                      <a:pt x="237" y="164"/>
                      <a:pt x="237" y="164"/>
                    </a:cubicBezTo>
                    <a:cubicBezTo>
                      <a:pt x="254" y="148"/>
                      <a:pt x="254" y="148"/>
                      <a:pt x="254" y="148"/>
                    </a:cubicBezTo>
                    <a:cubicBezTo>
                      <a:pt x="234" y="130"/>
                      <a:pt x="234" y="130"/>
                      <a:pt x="234" y="130"/>
                    </a:cubicBezTo>
                    <a:cubicBezTo>
                      <a:pt x="222" y="144"/>
                      <a:pt x="222" y="144"/>
                      <a:pt x="222" y="144"/>
                    </a:cubicBezTo>
                    <a:cubicBezTo>
                      <a:pt x="221" y="138"/>
                      <a:pt x="221" y="132"/>
                      <a:pt x="221" y="127"/>
                    </a:cubicBezTo>
                    <a:cubicBezTo>
                      <a:pt x="212" y="127"/>
                      <a:pt x="212" y="127"/>
                      <a:pt x="212" y="127"/>
                    </a:cubicBezTo>
                    <a:cubicBezTo>
                      <a:pt x="200" y="127"/>
                      <a:pt x="200" y="127"/>
                      <a:pt x="200" y="127"/>
                    </a:cubicBezTo>
                    <a:cubicBezTo>
                      <a:pt x="198" y="127"/>
                      <a:pt x="195" y="127"/>
                      <a:pt x="191" y="127"/>
                    </a:cubicBezTo>
                    <a:cubicBezTo>
                      <a:pt x="205" y="114"/>
                      <a:pt x="205" y="114"/>
                      <a:pt x="205" y="114"/>
                    </a:cubicBezTo>
                    <a:cubicBezTo>
                      <a:pt x="185" y="96"/>
                      <a:pt x="185" y="96"/>
                      <a:pt x="185" y="96"/>
                    </a:cubicBezTo>
                    <a:cubicBezTo>
                      <a:pt x="174" y="107"/>
                      <a:pt x="174" y="107"/>
                      <a:pt x="174" y="107"/>
                    </a:cubicBezTo>
                    <a:cubicBezTo>
                      <a:pt x="152" y="130"/>
                      <a:pt x="152" y="130"/>
                      <a:pt x="152" y="130"/>
                    </a:cubicBezTo>
                    <a:cubicBezTo>
                      <a:pt x="134" y="113"/>
                      <a:pt x="134" y="113"/>
                      <a:pt x="134" y="113"/>
                    </a:cubicBezTo>
                    <a:cubicBezTo>
                      <a:pt x="157" y="90"/>
                      <a:pt x="157" y="90"/>
                      <a:pt x="157" y="90"/>
                    </a:cubicBezTo>
                    <a:cubicBezTo>
                      <a:pt x="173" y="75"/>
                      <a:pt x="173" y="75"/>
                      <a:pt x="173" y="75"/>
                    </a:cubicBezTo>
                    <a:cubicBezTo>
                      <a:pt x="153" y="56"/>
                      <a:pt x="153" y="56"/>
                      <a:pt x="153" y="56"/>
                    </a:cubicBezTo>
                    <a:cubicBezTo>
                      <a:pt x="137" y="73"/>
                      <a:pt x="137" y="73"/>
                      <a:pt x="137" y="73"/>
                    </a:cubicBezTo>
                    <a:cubicBezTo>
                      <a:pt x="72" y="140"/>
                      <a:pt x="72" y="140"/>
                      <a:pt x="72" y="140"/>
                    </a:cubicBezTo>
                    <a:cubicBezTo>
                      <a:pt x="57" y="155"/>
                      <a:pt x="57" y="155"/>
                      <a:pt x="57" y="155"/>
                    </a:cubicBezTo>
                    <a:cubicBezTo>
                      <a:pt x="77" y="174"/>
                      <a:pt x="77" y="174"/>
                      <a:pt x="77" y="174"/>
                    </a:cubicBezTo>
                    <a:cubicBezTo>
                      <a:pt x="91" y="158"/>
                      <a:pt x="91" y="158"/>
                      <a:pt x="91" y="158"/>
                    </a:cubicBezTo>
                    <a:cubicBezTo>
                      <a:pt x="114" y="135"/>
                      <a:pt x="114" y="135"/>
                      <a:pt x="114" y="135"/>
                    </a:cubicBezTo>
                    <a:cubicBezTo>
                      <a:pt x="131" y="151"/>
                      <a:pt x="131" y="151"/>
                      <a:pt x="131" y="151"/>
                    </a:cubicBezTo>
                    <a:cubicBezTo>
                      <a:pt x="113" y="170"/>
                      <a:pt x="113" y="170"/>
                      <a:pt x="113" y="170"/>
                    </a:cubicBezTo>
                    <a:cubicBezTo>
                      <a:pt x="98" y="185"/>
                      <a:pt x="98" y="185"/>
                      <a:pt x="98" y="185"/>
                    </a:cubicBezTo>
                    <a:cubicBezTo>
                      <a:pt x="118" y="204"/>
                      <a:pt x="118" y="204"/>
                      <a:pt x="118" y="204"/>
                    </a:cubicBezTo>
                    <a:cubicBezTo>
                      <a:pt x="132" y="188"/>
                      <a:pt x="132" y="188"/>
                      <a:pt x="132" y="188"/>
                    </a:cubicBezTo>
                    <a:cubicBezTo>
                      <a:pt x="150" y="169"/>
                      <a:pt x="150" y="169"/>
                      <a:pt x="150" y="169"/>
                    </a:cubicBezTo>
                    <a:cubicBezTo>
                      <a:pt x="175" y="192"/>
                      <a:pt x="175" y="192"/>
                      <a:pt x="175" y="192"/>
                    </a:cubicBezTo>
                    <a:cubicBezTo>
                      <a:pt x="150" y="217"/>
                      <a:pt x="150" y="217"/>
                      <a:pt x="150" y="217"/>
                    </a:cubicBezTo>
                    <a:cubicBezTo>
                      <a:pt x="134" y="233"/>
                      <a:pt x="134" y="233"/>
                      <a:pt x="134" y="233"/>
                    </a:cubicBezTo>
                    <a:lnTo>
                      <a:pt x="154" y="252"/>
                    </a:lnTo>
                    <a:close/>
                    <a:moveTo>
                      <a:pt x="20" y="172"/>
                    </a:moveTo>
                    <a:cubicBezTo>
                      <a:pt x="142" y="287"/>
                      <a:pt x="142" y="287"/>
                      <a:pt x="142" y="287"/>
                    </a:cubicBezTo>
                    <a:cubicBezTo>
                      <a:pt x="162" y="307"/>
                      <a:pt x="162" y="307"/>
                      <a:pt x="162" y="307"/>
                    </a:cubicBezTo>
                    <a:cubicBezTo>
                      <a:pt x="183" y="285"/>
                      <a:pt x="183" y="285"/>
                      <a:pt x="183" y="285"/>
                    </a:cubicBezTo>
                    <a:cubicBezTo>
                      <a:pt x="180" y="283"/>
                      <a:pt x="180" y="283"/>
                      <a:pt x="180" y="283"/>
                    </a:cubicBezTo>
                    <a:cubicBezTo>
                      <a:pt x="286" y="173"/>
                      <a:pt x="286" y="173"/>
                      <a:pt x="286" y="173"/>
                    </a:cubicBezTo>
                    <a:cubicBezTo>
                      <a:pt x="290" y="177"/>
                      <a:pt x="290" y="177"/>
                      <a:pt x="290" y="177"/>
                    </a:cubicBezTo>
                    <a:cubicBezTo>
                      <a:pt x="312" y="154"/>
                      <a:pt x="312" y="154"/>
                      <a:pt x="312" y="154"/>
                    </a:cubicBezTo>
                    <a:cubicBezTo>
                      <a:pt x="290" y="135"/>
                      <a:pt x="290" y="135"/>
                      <a:pt x="290" y="135"/>
                    </a:cubicBezTo>
                    <a:cubicBezTo>
                      <a:pt x="168" y="19"/>
                      <a:pt x="168" y="19"/>
                      <a:pt x="168" y="19"/>
                    </a:cubicBezTo>
                    <a:cubicBezTo>
                      <a:pt x="149" y="0"/>
                      <a:pt x="149" y="0"/>
                      <a:pt x="149" y="0"/>
                    </a:cubicBezTo>
                    <a:cubicBezTo>
                      <a:pt x="132" y="19"/>
                      <a:pt x="132" y="19"/>
                      <a:pt x="132" y="19"/>
                    </a:cubicBezTo>
                    <a:cubicBezTo>
                      <a:pt x="18" y="136"/>
                      <a:pt x="18" y="136"/>
                      <a:pt x="18" y="136"/>
                    </a:cubicBezTo>
                    <a:cubicBezTo>
                      <a:pt x="0" y="154"/>
                      <a:pt x="0" y="154"/>
                      <a:pt x="0" y="154"/>
                    </a:cubicBezTo>
                    <a:lnTo>
                      <a:pt x="20" y="172"/>
                    </a:lnTo>
                    <a:close/>
                    <a:moveTo>
                      <a:pt x="42" y="151"/>
                    </a:moveTo>
                    <a:cubicBezTo>
                      <a:pt x="148" y="42"/>
                      <a:pt x="148" y="42"/>
                      <a:pt x="148" y="42"/>
                    </a:cubicBezTo>
                    <a:cubicBezTo>
                      <a:pt x="267" y="155"/>
                      <a:pt x="267" y="155"/>
                      <a:pt x="267" y="155"/>
                    </a:cubicBezTo>
                    <a:cubicBezTo>
                      <a:pt x="161" y="264"/>
                      <a:pt x="161" y="264"/>
                      <a:pt x="161" y="264"/>
                    </a:cubicBezTo>
                    <a:lnTo>
                      <a:pt x="42"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6" name="Freeform 6"/>
              <p:cNvSpPr>
                <a:spLocks noEditPoints="1"/>
              </p:cNvSpPr>
              <p:nvPr/>
            </p:nvSpPr>
            <p:spPr bwMode="auto">
              <a:xfrm>
                <a:off x="3361114" y="571678"/>
                <a:ext cx="90724" cy="85762"/>
              </a:xfrm>
              <a:custGeom>
                <a:avLst/>
                <a:gdLst>
                  <a:gd name="T0" fmla="*/ 156 w 298"/>
                  <a:gd name="T1" fmla="*/ 168 h 281"/>
                  <a:gd name="T2" fmla="*/ 128 w 298"/>
                  <a:gd name="T3" fmla="*/ 200 h 281"/>
                  <a:gd name="T4" fmla="*/ 85 w 298"/>
                  <a:gd name="T5" fmla="*/ 232 h 281"/>
                  <a:gd name="T6" fmla="*/ 88 w 298"/>
                  <a:gd name="T7" fmla="*/ 206 h 281"/>
                  <a:gd name="T8" fmla="*/ 128 w 298"/>
                  <a:gd name="T9" fmla="*/ 154 h 281"/>
                  <a:gd name="T10" fmla="*/ 103 w 298"/>
                  <a:gd name="T11" fmla="*/ 175 h 281"/>
                  <a:gd name="T12" fmla="*/ 71 w 298"/>
                  <a:gd name="T13" fmla="*/ 191 h 281"/>
                  <a:gd name="T14" fmla="*/ 80 w 298"/>
                  <a:gd name="T15" fmla="*/ 161 h 281"/>
                  <a:gd name="T16" fmla="*/ 85 w 298"/>
                  <a:gd name="T17" fmla="*/ 137 h 281"/>
                  <a:gd name="T18" fmla="*/ 54 w 298"/>
                  <a:gd name="T19" fmla="*/ 124 h 281"/>
                  <a:gd name="T20" fmla="*/ 167 w 298"/>
                  <a:gd name="T21" fmla="*/ 66 h 281"/>
                  <a:gd name="T22" fmla="*/ 200 w 298"/>
                  <a:gd name="T23" fmla="*/ 79 h 281"/>
                  <a:gd name="T24" fmla="*/ 146 w 298"/>
                  <a:gd name="T25" fmla="*/ 106 h 281"/>
                  <a:gd name="T26" fmla="*/ 142 w 298"/>
                  <a:gd name="T27" fmla="*/ 133 h 281"/>
                  <a:gd name="T28" fmla="*/ 167 w 298"/>
                  <a:gd name="T29" fmla="*/ 141 h 281"/>
                  <a:gd name="T30" fmla="*/ 192 w 298"/>
                  <a:gd name="T31" fmla="*/ 87 h 281"/>
                  <a:gd name="T32" fmla="*/ 225 w 298"/>
                  <a:gd name="T33" fmla="*/ 95 h 281"/>
                  <a:gd name="T34" fmla="*/ 225 w 298"/>
                  <a:gd name="T35" fmla="*/ 142 h 281"/>
                  <a:gd name="T36" fmla="*/ 298 w 298"/>
                  <a:gd name="T37" fmla="*/ 160 h 281"/>
                  <a:gd name="T38" fmla="*/ 291 w 298"/>
                  <a:gd name="T39" fmla="*/ 194 h 281"/>
                  <a:gd name="T40" fmla="*/ 219 w 298"/>
                  <a:gd name="T41" fmla="*/ 173 h 281"/>
                  <a:gd name="T42" fmla="*/ 186 w 298"/>
                  <a:gd name="T43" fmla="*/ 159 h 281"/>
                  <a:gd name="T44" fmla="*/ 203 w 298"/>
                  <a:gd name="T45" fmla="*/ 186 h 281"/>
                  <a:gd name="T46" fmla="*/ 212 w 298"/>
                  <a:gd name="T47" fmla="*/ 228 h 281"/>
                  <a:gd name="T48" fmla="*/ 168 w 298"/>
                  <a:gd name="T49" fmla="*/ 237 h 281"/>
                  <a:gd name="T50" fmla="*/ 180 w 298"/>
                  <a:gd name="T51" fmla="*/ 218 h 281"/>
                  <a:gd name="T52" fmla="*/ 175 w 298"/>
                  <a:gd name="T53" fmla="*/ 195 h 281"/>
                  <a:gd name="T54" fmla="*/ 153 w 298"/>
                  <a:gd name="T55" fmla="*/ 226 h 281"/>
                  <a:gd name="T56" fmla="*/ 106 w 298"/>
                  <a:gd name="T57" fmla="*/ 281 h 281"/>
                  <a:gd name="T58" fmla="*/ 78 w 298"/>
                  <a:gd name="T59" fmla="*/ 265 h 281"/>
                  <a:gd name="T60" fmla="*/ 27 w 298"/>
                  <a:gd name="T61" fmla="*/ 155 h 281"/>
                  <a:gd name="T62" fmla="*/ 9 w 298"/>
                  <a:gd name="T63" fmla="*/ 118 h 281"/>
                  <a:gd name="T64" fmla="*/ 26 w 298"/>
                  <a:gd name="T65" fmla="*/ 91 h 281"/>
                  <a:gd name="T66" fmla="*/ 68 w 298"/>
                  <a:gd name="T67" fmla="*/ 55 h 281"/>
                  <a:gd name="T68" fmla="*/ 85 w 298"/>
                  <a:gd name="T69" fmla="*/ 30 h 281"/>
                  <a:gd name="T70" fmla="*/ 114 w 298"/>
                  <a:gd name="T71" fmla="*/ 45 h 281"/>
                  <a:gd name="T72" fmla="*/ 201 w 298"/>
                  <a:gd name="T73" fmla="*/ 0 h 281"/>
                  <a:gd name="T74" fmla="*/ 222 w 298"/>
                  <a:gd name="T75" fmla="*/ 40 h 281"/>
                  <a:gd name="T76" fmla="*/ 200 w 298"/>
                  <a:gd name="T77" fmla="*/ 67 h 281"/>
                  <a:gd name="T78" fmla="*/ 186 w 298"/>
                  <a:gd name="T79" fmla="*/ 38 h 281"/>
                  <a:gd name="T80" fmla="*/ 49 w 298"/>
                  <a:gd name="T81" fmla="*/ 128 h 281"/>
                  <a:gd name="T82" fmla="*/ 27 w 298"/>
                  <a:gd name="T83" fmla="*/ 155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8" h="281">
                    <a:moveTo>
                      <a:pt x="130" y="212"/>
                    </a:moveTo>
                    <a:cubicBezTo>
                      <a:pt x="142" y="194"/>
                      <a:pt x="151" y="180"/>
                      <a:pt x="156" y="168"/>
                    </a:cubicBezTo>
                    <a:cubicBezTo>
                      <a:pt x="155" y="167"/>
                      <a:pt x="153" y="166"/>
                      <a:pt x="152" y="165"/>
                    </a:cubicBezTo>
                    <a:cubicBezTo>
                      <a:pt x="143" y="178"/>
                      <a:pt x="135" y="190"/>
                      <a:pt x="128" y="200"/>
                    </a:cubicBezTo>
                    <a:cubicBezTo>
                      <a:pt x="121" y="210"/>
                      <a:pt x="110" y="223"/>
                      <a:pt x="94" y="239"/>
                    </a:cubicBezTo>
                    <a:cubicBezTo>
                      <a:pt x="90" y="236"/>
                      <a:pt x="87" y="234"/>
                      <a:pt x="85" y="232"/>
                    </a:cubicBezTo>
                    <a:cubicBezTo>
                      <a:pt x="82" y="230"/>
                      <a:pt x="76" y="227"/>
                      <a:pt x="68" y="223"/>
                    </a:cubicBezTo>
                    <a:cubicBezTo>
                      <a:pt x="76" y="216"/>
                      <a:pt x="83" y="211"/>
                      <a:pt x="88" y="206"/>
                    </a:cubicBezTo>
                    <a:cubicBezTo>
                      <a:pt x="94" y="200"/>
                      <a:pt x="101" y="193"/>
                      <a:pt x="108" y="184"/>
                    </a:cubicBezTo>
                    <a:cubicBezTo>
                      <a:pt x="115" y="175"/>
                      <a:pt x="122" y="165"/>
                      <a:pt x="128" y="154"/>
                    </a:cubicBezTo>
                    <a:cubicBezTo>
                      <a:pt x="124" y="154"/>
                      <a:pt x="124" y="154"/>
                      <a:pt x="124" y="154"/>
                    </a:cubicBezTo>
                    <a:cubicBezTo>
                      <a:pt x="115" y="164"/>
                      <a:pt x="108" y="171"/>
                      <a:pt x="103" y="175"/>
                    </a:cubicBezTo>
                    <a:cubicBezTo>
                      <a:pt x="99" y="180"/>
                      <a:pt x="90" y="187"/>
                      <a:pt x="79" y="198"/>
                    </a:cubicBezTo>
                    <a:cubicBezTo>
                      <a:pt x="76" y="195"/>
                      <a:pt x="73" y="193"/>
                      <a:pt x="71" y="191"/>
                    </a:cubicBezTo>
                    <a:cubicBezTo>
                      <a:pt x="68" y="189"/>
                      <a:pt x="62" y="186"/>
                      <a:pt x="53" y="181"/>
                    </a:cubicBezTo>
                    <a:cubicBezTo>
                      <a:pt x="60" y="176"/>
                      <a:pt x="69" y="170"/>
                      <a:pt x="80" y="161"/>
                    </a:cubicBezTo>
                    <a:cubicBezTo>
                      <a:pt x="92" y="153"/>
                      <a:pt x="104" y="139"/>
                      <a:pt x="118" y="120"/>
                    </a:cubicBezTo>
                    <a:cubicBezTo>
                      <a:pt x="85" y="137"/>
                      <a:pt x="85" y="137"/>
                      <a:pt x="85" y="137"/>
                    </a:cubicBezTo>
                    <a:cubicBezTo>
                      <a:pt x="66" y="148"/>
                      <a:pt x="66" y="148"/>
                      <a:pt x="66" y="148"/>
                    </a:cubicBezTo>
                    <a:cubicBezTo>
                      <a:pt x="54" y="124"/>
                      <a:pt x="54" y="124"/>
                      <a:pt x="54" y="124"/>
                    </a:cubicBezTo>
                    <a:cubicBezTo>
                      <a:pt x="74" y="115"/>
                      <a:pt x="74" y="115"/>
                      <a:pt x="74" y="115"/>
                    </a:cubicBezTo>
                    <a:cubicBezTo>
                      <a:pt x="167" y="66"/>
                      <a:pt x="167" y="66"/>
                      <a:pt x="167" y="66"/>
                    </a:cubicBezTo>
                    <a:cubicBezTo>
                      <a:pt x="188" y="55"/>
                      <a:pt x="188" y="55"/>
                      <a:pt x="188" y="55"/>
                    </a:cubicBezTo>
                    <a:cubicBezTo>
                      <a:pt x="200" y="79"/>
                      <a:pt x="200" y="79"/>
                      <a:pt x="200" y="79"/>
                    </a:cubicBezTo>
                    <a:cubicBezTo>
                      <a:pt x="179" y="89"/>
                      <a:pt x="179" y="89"/>
                      <a:pt x="179" y="89"/>
                    </a:cubicBezTo>
                    <a:cubicBezTo>
                      <a:pt x="146" y="106"/>
                      <a:pt x="146" y="106"/>
                      <a:pt x="146" y="106"/>
                    </a:cubicBezTo>
                    <a:cubicBezTo>
                      <a:pt x="150" y="107"/>
                      <a:pt x="154" y="108"/>
                      <a:pt x="158" y="108"/>
                    </a:cubicBezTo>
                    <a:cubicBezTo>
                      <a:pt x="153" y="117"/>
                      <a:pt x="147" y="125"/>
                      <a:pt x="142" y="133"/>
                    </a:cubicBezTo>
                    <a:cubicBezTo>
                      <a:pt x="151" y="134"/>
                      <a:pt x="157" y="136"/>
                      <a:pt x="160" y="137"/>
                    </a:cubicBezTo>
                    <a:cubicBezTo>
                      <a:pt x="167" y="141"/>
                      <a:pt x="167" y="141"/>
                      <a:pt x="167" y="141"/>
                    </a:cubicBezTo>
                    <a:cubicBezTo>
                      <a:pt x="179" y="120"/>
                      <a:pt x="185" y="108"/>
                      <a:pt x="186" y="103"/>
                    </a:cubicBezTo>
                    <a:cubicBezTo>
                      <a:pt x="192" y="87"/>
                      <a:pt x="192" y="87"/>
                      <a:pt x="192" y="87"/>
                    </a:cubicBezTo>
                    <a:cubicBezTo>
                      <a:pt x="196" y="89"/>
                      <a:pt x="199" y="90"/>
                      <a:pt x="202" y="91"/>
                    </a:cubicBezTo>
                    <a:cubicBezTo>
                      <a:pt x="205" y="92"/>
                      <a:pt x="212" y="93"/>
                      <a:pt x="225" y="95"/>
                    </a:cubicBezTo>
                    <a:cubicBezTo>
                      <a:pt x="218" y="107"/>
                      <a:pt x="212" y="117"/>
                      <a:pt x="207" y="126"/>
                    </a:cubicBezTo>
                    <a:cubicBezTo>
                      <a:pt x="211" y="130"/>
                      <a:pt x="217" y="136"/>
                      <a:pt x="225" y="142"/>
                    </a:cubicBezTo>
                    <a:cubicBezTo>
                      <a:pt x="233" y="149"/>
                      <a:pt x="243" y="154"/>
                      <a:pt x="257" y="157"/>
                    </a:cubicBezTo>
                    <a:cubicBezTo>
                      <a:pt x="271" y="160"/>
                      <a:pt x="284" y="161"/>
                      <a:pt x="298" y="160"/>
                    </a:cubicBezTo>
                    <a:cubicBezTo>
                      <a:pt x="296" y="166"/>
                      <a:pt x="295" y="171"/>
                      <a:pt x="294" y="175"/>
                    </a:cubicBezTo>
                    <a:cubicBezTo>
                      <a:pt x="293" y="178"/>
                      <a:pt x="292" y="185"/>
                      <a:pt x="291" y="194"/>
                    </a:cubicBezTo>
                    <a:cubicBezTo>
                      <a:pt x="272" y="193"/>
                      <a:pt x="257" y="190"/>
                      <a:pt x="247" y="186"/>
                    </a:cubicBezTo>
                    <a:cubicBezTo>
                      <a:pt x="236" y="183"/>
                      <a:pt x="227" y="178"/>
                      <a:pt x="219" y="173"/>
                    </a:cubicBezTo>
                    <a:cubicBezTo>
                      <a:pt x="211" y="167"/>
                      <a:pt x="202" y="160"/>
                      <a:pt x="192" y="150"/>
                    </a:cubicBezTo>
                    <a:cubicBezTo>
                      <a:pt x="186" y="159"/>
                      <a:pt x="186" y="159"/>
                      <a:pt x="186" y="159"/>
                    </a:cubicBezTo>
                    <a:cubicBezTo>
                      <a:pt x="189" y="162"/>
                      <a:pt x="191" y="166"/>
                      <a:pt x="193" y="168"/>
                    </a:cubicBezTo>
                    <a:cubicBezTo>
                      <a:pt x="195" y="171"/>
                      <a:pt x="198" y="177"/>
                      <a:pt x="203" y="186"/>
                    </a:cubicBezTo>
                    <a:cubicBezTo>
                      <a:pt x="208" y="195"/>
                      <a:pt x="211" y="202"/>
                      <a:pt x="213" y="208"/>
                    </a:cubicBezTo>
                    <a:cubicBezTo>
                      <a:pt x="215" y="215"/>
                      <a:pt x="214" y="222"/>
                      <a:pt x="212" y="228"/>
                    </a:cubicBezTo>
                    <a:cubicBezTo>
                      <a:pt x="210" y="235"/>
                      <a:pt x="200" y="243"/>
                      <a:pt x="182" y="253"/>
                    </a:cubicBezTo>
                    <a:cubicBezTo>
                      <a:pt x="175" y="244"/>
                      <a:pt x="170" y="239"/>
                      <a:pt x="168" y="237"/>
                    </a:cubicBezTo>
                    <a:cubicBezTo>
                      <a:pt x="158" y="230"/>
                      <a:pt x="158" y="230"/>
                      <a:pt x="158" y="230"/>
                    </a:cubicBezTo>
                    <a:cubicBezTo>
                      <a:pt x="171" y="225"/>
                      <a:pt x="178" y="222"/>
                      <a:pt x="180" y="218"/>
                    </a:cubicBezTo>
                    <a:cubicBezTo>
                      <a:pt x="182" y="215"/>
                      <a:pt x="182" y="211"/>
                      <a:pt x="180" y="206"/>
                    </a:cubicBezTo>
                    <a:cubicBezTo>
                      <a:pt x="178" y="202"/>
                      <a:pt x="177" y="198"/>
                      <a:pt x="175" y="195"/>
                    </a:cubicBezTo>
                    <a:cubicBezTo>
                      <a:pt x="174" y="192"/>
                      <a:pt x="174" y="192"/>
                      <a:pt x="174" y="192"/>
                    </a:cubicBezTo>
                    <a:cubicBezTo>
                      <a:pt x="169" y="202"/>
                      <a:pt x="162" y="213"/>
                      <a:pt x="153" y="226"/>
                    </a:cubicBezTo>
                    <a:cubicBezTo>
                      <a:pt x="144" y="238"/>
                      <a:pt x="137" y="248"/>
                      <a:pt x="130" y="255"/>
                    </a:cubicBezTo>
                    <a:cubicBezTo>
                      <a:pt x="106" y="281"/>
                      <a:pt x="106" y="281"/>
                      <a:pt x="106" y="281"/>
                    </a:cubicBezTo>
                    <a:cubicBezTo>
                      <a:pt x="99" y="276"/>
                      <a:pt x="94" y="273"/>
                      <a:pt x="90" y="271"/>
                    </a:cubicBezTo>
                    <a:cubicBezTo>
                      <a:pt x="78" y="265"/>
                      <a:pt x="78" y="265"/>
                      <a:pt x="78" y="265"/>
                    </a:cubicBezTo>
                    <a:cubicBezTo>
                      <a:pt x="101" y="247"/>
                      <a:pt x="118" y="229"/>
                      <a:pt x="130" y="212"/>
                    </a:cubicBezTo>
                    <a:close/>
                    <a:moveTo>
                      <a:pt x="27" y="155"/>
                    </a:moveTo>
                    <a:cubicBezTo>
                      <a:pt x="22" y="143"/>
                      <a:pt x="22" y="143"/>
                      <a:pt x="22" y="143"/>
                    </a:cubicBezTo>
                    <a:cubicBezTo>
                      <a:pt x="9" y="118"/>
                      <a:pt x="9" y="118"/>
                      <a:pt x="9" y="118"/>
                    </a:cubicBezTo>
                    <a:cubicBezTo>
                      <a:pt x="0" y="103"/>
                      <a:pt x="0" y="103"/>
                      <a:pt x="0" y="103"/>
                    </a:cubicBezTo>
                    <a:cubicBezTo>
                      <a:pt x="26" y="91"/>
                      <a:pt x="26" y="91"/>
                      <a:pt x="26" y="91"/>
                    </a:cubicBezTo>
                    <a:cubicBezTo>
                      <a:pt x="86" y="60"/>
                      <a:pt x="86" y="60"/>
                      <a:pt x="86" y="60"/>
                    </a:cubicBezTo>
                    <a:cubicBezTo>
                      <a:pt x="81" y="58"/>
                      <a:pt x="75" y="57"/>
                      <a:pt x="68" y="55"/>
                    </a:cubicBezTo>
                    <a:cubicBezTo>
                      <a:pt x="70" y="52"/>
                      <a:pt x="73" y="49"/>
                      <a:pt x="75" y="47"/>
                    </a:cubicBezTo>
                    <a:cubicBezTo>
                      <a:pt x="76" y="44"/>
                      <a:pt x="80" y="39"/>
                      <a:pt x="85" y="30"/>
                    </a:cubicBezTo>
                    <a:cubicBezTo>
                      <a:pt x="100" y="33"/>
                      <a:pt x="110" y="36"/>
                      <a:pt x="117" y="38"/>
                    </a:cubicBezTo>
                    <a:cubicBezTo>
                      <a:pt x="116" y="41"/>
                      <a:pt x="114" y="43"/>
                      <a:pt x="114" y="45"/>
                    </a:cubicBezTo>
                    <a:cubicBezTo>
                      <a:pt x="178" y="12"/>
                      <a:pt x="178" y="12"/>
                      <a:pt x="178" y="12"/>
                    </a:cubicBezTo>
                    <a:cubicBezTo>
                      <a:pt x="201" y="0"/>
                      <a:pt x="201" y="0"/>
                      <a:pt x="201" y="0"/>
                    </a:cubicBezTo>
                    <a:cubicBezTo>
                      <a:pt x="209" y="16"/>
                      <a:pt x="209" y="16"/>
                      <a:pt x="209" y="16"/>
                    </a:cubicBezTo>
                    <a:cubicBezTo>
                      <a:pt x="222" y="40"/>
                      <a:pt x="222" y="40"/>
                      <a:pt x="222" y="40"/>
                    </a:cubicBezTo>
                    <a:cubicBezTo>
                      <a:pt x="229" y="52"/>
                      <a:pt x="229" y="52"/>
                      <a:pt x="229" y="52"/>
                    </a:cubicBezTo>
                    <a:cubicBezTo>
                      <a:pt x="200" y="67"/>
                      <a:pt x="200" y="67"/>
                      <a:pt x="200" y="67"/>
                    </a:cubicBezTo>
                    <a:cubicBezTo>
                      <a:pt x="194" y="54"/>
                      <a:pt x="194" y="54"/>
                      <a:pt x="194" y="54"/>
                    </a:cubicBezTo>
                    <a:cubicBezTo>
                      <a:pt x="186" y="38"/>
                      <a:pt x="186" y="38"/>
                      <a:pt x="186" y="38"/>
                    </a:cubicBezTo>
                    <a:cubicBezTo>
                      <a:pt x="41" y="113"/>
                      <a:pt x="41" y="113"/>
                      <a:pt x="41" y="113"/>
                    </a:cubicBezTo>
                    <a:cubicBezTo>
                      <a:pt x="49" y="128"/>
                      <a:pt x="49" y="128"/>
                      <a:pt x="49" y="128"/>
                    </a:cubicBezTo>
                    <a:cubicBezTo>
                      <a:pt x="56" y="140"/>
                      <a:pt x="56" y="140"/>
                      <a:pt x="56" y="140"/>
                    </a:cubicBezTo>
                    <a:lnTo>
                      <a:pt x="27" y="1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7" name="Freeform 7"/>
              <p:cNvSpPr>
                <a:spLocks noEditPoints="1"/>
              </p:cNvSpPr>
              <p:nvPr/>
            </p:nvSpPr>
            <p:spPr bwMode="auto">
              <a:xfrm>
                <a:off x="3475936" y="542618"/>
                <a:ext cx="75839" cy="71587"/>
              </a:xfrm>
              <a:custGeom>
                <a:avLst/>
                <a:gdLst>
                  <a:gd name="T0" fmla="*/ 36 w 250"/>
                  <a:gd name="T1" fmla="*/ 73 h 236"/>
                  <a:gd name="T2" fmla="*/ 83 w 250"/>
                  <a:gd name="T3" fmla="*/ 66 h 236"/>
                  <a:gd name="T4" fmla="*/ 88 w 250"/>
                  <a:gd name="T5" fmla="*/ 95 h 236"/>
                  <a:gd name="T6" fmla="*/ 41 w 250"/>
                  <a:gd name="T7" fmla="*/ 102 h 236"/>
                  <a:gd name="T8" fmla="*/ 36 w 250"/>
                  <a:gd name="T9" fmla="*/ 73 h 236"/>
                  <a:gd name="T10" fmla="*/ 4 w 250"/>
                  <a:gd name="T11" fmla="*/ 71 h 236"/>
                  <a:gd name="T12" fmla="*/ 20 w 250"/>
                  <a:gd name="T13" fmla="*/ 167 h 236"/>
                  <a:gd name="T14" fmla="*/ 23 w 250"/>
                  <a:gd name="T15" fmla="*/ 193 h 236"/>
                  <a:gd name="T16" fmla="*/ 54 w 250"/>
                  <a:gd name="T17" fmla="*/ 188 h 236"/>
                  <a:gd name="T18" fmla="*/ 53 w 250"/>
                  <a:gd name="T19" fmla="*/ 184 h 236"/>
                  <a:gd name="T20" fmla="*/ 101 w 250"/>
                  <a:gd name="T21" fmla="*/ 177 h 236"/>
                  <a:gd name="T22" fmla="*/ 107 w 250"/>
                  <a:gd name="T23" fmla="*/ 213 h 236"/>
                  <a:gd name="T24" fmla="*/ 111 w 250"/>
                  <a:gd name="T25" fmla="*/ 226 h 236"/>
                  <a:gd name="T26" fmla="*/ 121 w 250"/>
                  <a:gd name="T27" fmla="*/ 234 h 236"/>
                  <a:gd name="T28" fmla="*/ 143 w 250"/>
                  <a:gd name="T29" fmla="*/ 235 h 236"/>
                  <a:gd name="T30" fmla="*/ 181 w 250"/>
                  <a:gd name="T31" fmla="*/ 229 h 236"/>
                  <a:gd name="T32" fmla="*/ 216 w 250"/>
                  <a:gd name="T33" fmla="*/ 224 h 236"/>
                  <a:gd name="T34" fmla="*/ 233 w 250"/>
                  <a:gd name="T35" fmla="*/ 219 h 236"/>
                  <a:gd name="T36" fmla="*/ 242 w 250"/>
                  <a:gd name="T37" fmla="*/ 209 h 236"/>
                  <a:gd name="T38" fmla="*/ 250 w 250"/>
                  <a:gd name="T39" fmla="*/ 176 h 236"/>
                  <a:gd name="T40" fmla="*/ 218 w 250"/>
                  <a:gd name="T41" fmla="*/ 167 h 236"/>
                  <a:gd name="T42" fmla="*/ 218 w 250"/>
                  <a:gd name="T43" fmla="*/ 177 h 236"/>
                  <a:gd name="T44" fmla="*/ 214 w 250"/>
                  <a:gd name="T45" fmla="*/ 191 h 236"/>
                  <a:gd name="T46" fmla="*/ 202 w 250"/>
                  <a:gd name="T47" fmla="*/ 197 h 236"/>
                  <a:gd name="T48" fmla="*/ 177 w 250"/>
                  <a:gd name="T49" fmla="*/ 201 h 236"/>
                  <a:gd name="T50" fmla="*/ 150 w 250"/>
                  <a:gd name="T51" fmla="*/ 205 h 236"/>
                  <a:gd name="T52" fmla="*/ 138 w 250"/>
                  <a:gd name="T53" fmla="*/ 204 h 236"/>
                  <a:gd name="T54" fmla="*/ 135 w 250"/>
                  <a:gd name="T55" fmla="*/ 198 h 236"/>
                  <a:gd name="T56" fmla="*/ 131 w 250"/>
                  <a:gd name="T57" fmla="*/ 172 h 236"/>
                  <a:gd name="T58" fmla="*/ 185 w 250"/>
                  <a:gd name="T59" fmla="*/ 163 h 236"/>
                  <a:gd name="T60" fmla="*/ 186 w 250"/>
                  <a:gd name="T61" fmla="*/ 168 h 236"/>
                  <a:gd name="T62" fmla="*/ 217 w 250"/>
                  <a:gd name="T63" fmla="*/ 163 h 236"/>
                  <a:gd name="T64" fmla="*/ 213 w 250"/>
                  <a:gd name="T65" fmla="*/ 139 h 236"/>
                  <a:gd name="T66" fmla="*/ 198 w 250"/>
                  <a:gd name="T67" fmla="*/ 41 h 236"/>
                  <a:gd name="T68" fmla="*/ 195 w 250"/>
                  <a:gd name="T69" fmla="*/ 19 h 236"/>
                  <a:gd name="T70" fmla="*/ 175 w 250"/>
                  <a:gd name="T71" fmla="*/ 23 h 236"/>
                  <a:gd name="T72" fmla="*/ 109 w 250"/>
                  <a:gd name="T73" fmla="*/ 33 h 236"/>
                  <a:gd name="T74" fmla="*/ 107 w 250"/>
                  <a:gd name="T75" fmla="*/ 19 h 236"/>
                  <a:gd name="T76" fmla="*/ 105 w 250"/>
                  <a:gd name="T77" fmla="*/ 0 h 236"/>
                  <a:gd name="T78" fmla="*/ 73 w 250"/>
                  <a:gd name="T79" fmla="*/ 5 h 236"/>
                  <a:gd name="T80" fmla="*/ 77 w 250"/>
                  <a:gd name="T81" fmla="*/ 24 h 236"/>
                  <a:gd name="T82" fmla="*/ 79 w 250"/>
                  <a:gd name="T83" fmla="*/ 38 h 236"/>
                  <a:gd name="T84" fmla="*/ 24 w 250"/>
                  <a:gd name="T85" fmla="*/ 47 h 236"/>
                  <a:gd name="T86" fmla="*/ 0 w 250"/>
                  <a:gd name="T87" fmla="*/ 50 h 236"/>
                  <a:gd name="T88" fmla="*/ 4 w 250"/>
                  <a:gd name="T89" fmla="*/ 71 h 236"/>
                  <a:gd name="T90" fmla="*/ 45 w 250"/>
                  <a:gd name="T91" fmla="*/ 129 h 236"/>
                  <a:gd name="T92" fmla="*/ 92 w 250"/>
                  <a:gd name="T93" fmla="*/ 121 h 236"/>
                  <a:gd name="T94" fmla="*/ 97 w 250"/>
                  <a:gd name="T95" fmla="*/ 149 h 236"/>
                  <a:gd name="T96" fmla="*/ 49 w 250"/>
                  <a:gd name="T97" fmla="*/ 157 h 236"/>
                  <a:gd name="T98" fmla="*/ 45 w 250"/>
                  <a:gd name="T99" fmla="*/ 129 h 236"/>
                  <a:gd name="T100" fmla="*/ 114 w 250"/>
                  <a:gd name="T101" fmla="*/ 61 h 236"/>
                  <a:gd name="T102" fmla="*/ 168 w 250"/>
                  <a:gd name="T103" fmla="*/ 53 h 236"/>
                  <a:gd name="T104" fmla="*/ 172 w 250"/>
                  <a:gd name="T105" fmla="*/ 82 h 236"/>
                  <a:gd name="T106" fmla="*/ 118 w 250"/>
                  <a:gd name="T107" fmla="*/ 90 h 236"/>
                  <a:gd name="T108" fmla="*/ 114 w 250"/>
                  <a:gd name="T109" fmla="*/ 61 h 236"/>
                  <a:gd name="T110" fmla="*/ 122 w 250"/>
                  <a:gd name="T111" fmla="*/ 116 h 236"/>
                  <a:gd name="T112" fmla="*/ 177 w 250"/>
                  <a:gd name="T113" fmla="*/ 108 h 236"/>
                  <a:gd name="T114" fmla="*/ 181 w 250"/>
                  <a:gd name="T115" fmla="*/ 136 h 236"/>
                  <a:gd name="T116" fmla="*/ 127 w 250"/>
                  <a:gd name="T117" fmla="*/ 145 h 236"/>
                  <a:gd name="T118" fmla="*/ 122 w 250"/>
                  <a:gd name="T119" fmla="*/ 11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0" h="236">
                    <a:moveTo>
                      <a:pt x="36" y="73"/>
                    </a:moveTo>
                    <a:cubicBezTo>
                      <a:pt x="83" y="66"/>
                      <a:pt x="83" y="66"/>
                      <a:pt x="83" y="66"/>
                    </a:cubicBezTo>
                    <a:cubicBezTo>
                      <a:pt x="88" y="95"/>
                      <a:pt x="88" y="95"/>
                      <a:pt x="88" y="95"/>
                    </a:cubicBezTo>
                    <a:cubicBezTo>
                      <a:pt x="41" y="102"/>
                      <a:pt x="41" y="102"/>
                      <a:pt x="41" y="102"/>
                    </a:cubicBezTo>
                    <a:lnTo>
                      <a:pt x="36" y="73"/>
                    </a:lnTo>
                    <a:close/>
                    <a:moveTo>
                      <a:pt x="4" y="71"/>
                    </a:moveTo>
                    <a:cubicBezTo>
                      <a:pt x="20" y="167"/>
                      <a:pt x="20" y="167"/>
                      <a:pt x="20" y="167"/>
                    </a:cubicBezTo>
                    <a:cubicBezTo>
                      <a:pt x="23" y="193"/>
                      <a:pt x="23" y="193"/>
                      <a:pt x="23" y="193"/>
                    </a:cubicBezTo>
                    <a:cubicBezTo>
                      <a:pt x="54" y="188"/>
                      <a:pt x="54" y="188"/>
                      <a:pt x="54" y="188"/>
                    </a:cubicBezTo>
                    <a:cubicBezTo>
                      <a:pt x="53" y="184"/>
                      <a:pt x="53" y="184"/>
                      <a:pt x="53" y="184"/>
                    </a:cubicBezTo>
                    <a:cubicBezTo>
                      <a:pt x="101" y="177"/>
                      <a:pt x="101" y="177"/>
                      <a:pt x="101" y="177"/>
                    </a:cubicBezTo>
                    <a:cubicBezTo>
                      <a:pt x="107" y="213"/>
                      <a:pt x="107" y="213"/>
                      <a:pt x="107" y="213"/>
                    </a:cubicBezTo>
                    <a:cubicBezTo>
                      <a:pt x="108" y="218"/>
                      <a:pt x="109" y="223"/>
                      <a:pt x="111" y="226"/>
                    </a:cubicBezTo>
                    <a:cubicBezTo>
                      <a:pt x="113" y="229"/>
                      <a:pt x="116" y="232"/>
                      <a:pt x="121" y="234"/>
                    </a:cubicBezTo>
                    <a:cubicBezTo>
                      <a:pt x="126" y="236"/>
                      <a:pt x="134" y="236"/>
                      <a:pt x="143" y="235"/>
                    </a:cubicBezTo>
                    <a:cubicBezTo>
                      <a:pt x="153" y="233"/>
                      <a:pt x="165" y="231"/>
                      <a:pt x="181" y="229"/>
                    </a:cubicBezTo>
                    <a:cubicBezTo>
                      <a:pt x="197" y="227"/>
                      <a:pt x="209" y="226"/>
                      <a:pt x="216" y="224"/>
                    </a:cubicBezTo>
                    <a:cubicBezTo>
                      <a:pt x="224" y="222"/>
                      <a:pt x="230" y="221"/>
                      <a:pt x="233" y="219"/>
                    </a:cubicBezTo>
                    <a:cubicBezTo>
                      <a:pt x="237" y="216"/>
                      <a:pt x="240" y="213"/>
                      <a:pt x="242" y="209"/>
                    </a:cubicBezTo>
                    <a:cubicBezTo>
                      <a:pt x="245" y="205"/>
                      <a:pt x="248" y="194"/>
                      <a:pt x="250" y="176"/>
                    </a:cubicBezTo>
                    <a:cubicBezTo>
                      <a:pt x="241" y="175"/>
                      <a:pt x="230" y="172"/>
                      <a:pt x="218" y="167"/>
                    </a:cubicBezTo>
                    <a:cubicBezTo>
                      <a:pt x="218" y="177"/>
                      <a:pt x="218" y="177"/>
                      <a:pt x="218" y="177"/>
                    </a:cubicBezTo>
                    <a:cubicBezTo>
                      <a:pt x="218" y="183"/>
                      <a:pt x="217" y="188"/>
                      <a:pt x="214" y="191"/>
                    </a:cubicBezTo>
                    <a:cubicBezTo>
                      <a:pt x="211" y="194"/>
                      <a:pt x="207" y="196"/>
                      <a:pt x="202" y="197"/>
                    </a:cubicBezTo>
                    <a:cubicBezTo>
                      <a:pt x="197" y="199"/>
                      <a:pt x="189" y="200"/>
                      <a:pt x="177" y="201"/>
                    </a:cubicBezTo>
                    <a:cubicBezTo>
                      <a:pt x="150" y="205"/>
                      <a:pt x="150" y="205"/>
                      <a:pt x="150" y="205"/>
                    </a:cubicBezTo>
                    <a:cubicBezTo>
                      <a:pt x="144" y="206"/>
                      <a:pt x="140" y="205"/>
                      <a:pt x="138" y="204"/>
                    </a:cubicBezTo>
                    <a:cubicBezTo>
                      <a:pt x="137" y="202"/>
                      <a:pt x="136" y="200"/>
                      <a:pt x="135" y="198"/>
                    </a:cubicBezTo>
                    <a:cubicBezTo>
                      <a:pt x="131" y="172"/>
                      <a:pt x="131" y="172"/>
                      <a:pt x="131" y="172"/>
                    </a:cubicBezTo>
                    <a:cubicBezTo>
                      <a:pt x="185" y="163"/>
                      <a:pt x="185" y="163"/>
                      <a:pt x="185" y="163"/>
                    </a:cubicBezTo>
                    <a:cubicBezTo>
                      <a:pt x="186" y="168"/>
                      <a:pt x="186" y="168"/>
                      <a:pt x="186" y="168"/>
                    </a:cubicBezTo>
                    <a:cubicBezTo>
                      <a:pt x="217" y="163"/>
                      <a:pt x="217" y="163"/>
                      <a:pt x="217" y="163"/>
                    </a:cubicBezTo>
                    <a:cubicBezTo>
                      <a:pt x="213" y="139"/>
                      <a:pt x="213" y="139"/>
                      <a:pt x="213" y="139"/>
                    </a:cubicBezTo>
                    <a:cubicBezTo>
                      <a:pt x="198" y="41"/>
                      <a:pt x="198" y="41"/>
                      <a:pt x="198" y="41"/>
                    </a:cubicBezTo>
                    <a:cubicBezTo>
                      <a:pt x="195" y="19"/>
                      <a:pt x="195" y="19"/>
                      <a:pt x="195" y="19"/>
                    </a:cubicBezTo>
                    <a:cubicBezTo>
                      <a:pt x="175" y="23"/>
                      <a:pt x="175" y="23"/>
                      <a:pt x="175" y="23"/>
                    </a:cubicBezTo>
                    <a:cubicBezTo>
                      <a:pt x="109" y="33"/>
                      <a:pt x="109" y="33"/>
                      <a:pt x="109" y="33"/>
                    </a:cubicBezTo>
                    <a:cubicBezTo>
                      <a:pt x="107" y="19"/>
                      <a:pt x="107" y="19"/>
                      <a:pt x="107" y="19"/>
                    </a:cubicBezTo>
                    <a:cubicBezTo>
                      <a:pt x="105" y="0"/>
                      <a:pt x="105" y="0"/>
                      <a:pt x="105" y="0"/>
                    </a:cubicBezTo>
                    <a:cubicBezTo>
                      <a:pt x="73" y="5"/>
                      <a:pt x="73" y="5"/>
                      <a:pt x="73" y="5"/>
                    </a:cubicBezTo>
                    <a:cubicBezTo>
                      <a:pt x="77" y="24"/>
                      <a:pt x="77" y="24"/>
                      <a:pt x="77" y="24"/>
                    </a:cubicBezTo>
                    <a:cubicBezTo>
                      <a:pt x="79" y="38"/>
                      <a:pt x="79" y="38"/>
                      <a:pt x="79" y="38"/>
                    </a:cubicBezTo>
                    <a:cubicBezTo>
                      <a:pt x="24" y="47"/>
                      <a:pt x="24" y="47"/>
                      <a:pt x="24" y="47"/>
                    </a:cubicBezTo>
                    <a:cubicBezTo>
                      <a:pt x="0" y="50"/>
                      <a:pt x="0" y="50"/>
                      <a:pt x="0" y="50"/>
                    </a:cubicBezTo>
                    <a:lnTo>
                      <a:pt x="4" y="71"/>
                    </a:lnTo>
                    <a:close/>
                    <a:moveTo>
                      <a:pt x="45" y="129"/>
                    </a:moveTo>
                    <a:cubicBezTo>
                      <a:pt x="92" y="121"/>
                      <a:pt x="92" y="121"/>
                      <a:pt x="92" y="121"/>
                    </a:cubicBezTo>
                    <a:cubicBezTo>
                      <a:pt x="97" y="149"/>
                      <a:pt x="97" y="149"/>
                      <a:pt x="97" y="149"/>
                    </a:cubicBezTo>
                    <a:cubicBezTo>
                      <a:pt x="49" y="157"/>
                      <a:pt x="49" y="157"/>
                      <a:pt x="49" y="157"/>
                    </a:cubicBezTo>
                    <a:lnTo>
                      <a:pt x="45" y="129"/>
                    </a:lnTo>
                    <a:close/>
                    <a:moveTo>
                      <a:pt x="114" y="61"/>
                    </a:moveTo>
                    <a:cubicBezTo>
                      <a:pt x="168" y="53"/>
                      <a:pt x="168" y="53"/>
                      <a:pt x="168" y="53"/>
                    </a:cubicBezTo>
                    <a:cubicBezTo>
                      <a:pt x="172" y="82"/>
                      <a:pt x="172" y="82"/>
                      <a:pt x="172" y="82"/>
                    </a:cubicBezTo>
                    <a:cubicBezTo>
                      <a:pt x="118" y="90"/>
                      <a:pt x="118" y="90"/>
                      <a:pt x="118" y="90"/>
                    </a:cubicBezTo>
                    <a:lnTo>
                      <a:pt x="114" y="61"/>
                    </a:lnTo>
                    <a:close/>
                    <a:moveTo>
                      <a:pt x="122" y="116"/>
                    </a:moveTo>
                    <a:cubicBezTo>
                      <a:pt x="177" y="108"/>
                      <a:pt x="177" y="108"/>
                      <a:pt x="177" y="108"/>
                    </a:cubicBezTo>
                    <a:cubicBezTo>
                      <a:pt x="181" y="136"/>
                      <a:pt x="181" y="136"/>
                      <a:pt x="181" y="136"/>
                    </a:cubicBezTo>
                    <a:cubicBezTo>
                      <a:pt x="127" y="145"/>
                      <a:pt x="127" y="145"/>
                      <a:pt x="127" y="145"/>
                    </a:cubicBezTo>
                    <a:lnTo>
                      <a:pt x="122"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8" name="Freeform 8"/>
              <p:cNvSpPr>
                <a:spLocks noEditPoints="1"/>
              </p:cNvSpPr>
              <p:nvPr/>
            </p:nvSpPr>
            <p:spPr bwMode="auto">
              <a:xfrm>
                <a:off x="3587214" y="542618"/>
                <a:ext cx="73004" cy="75130"/>
              </a:xfrm>
              <a:custGeom>
                <a:avLst/>
                <a:gdLst>
                  <a:gd name="T0" fmla="*/ 62 w 241"/>
                  <a:gd name="T1" fmla="*/ 84 h 247"/>
                  <a:gd name="T2" fmla="*/ 60 w 241"/>
                  <a:gd name="T3" fmla="*/ 135 h 247"/>
                  <a:gd name="T4" fmla="*/ 57 w 241"/>
                  <a:gd name="T5" fmla="*/ 74 h 247"/>
                  <a:gd name="T6" fmla="*/ 38 w 241"/>
                  <a:gd name="T7" fmla="*/ 184 h 247"/>
                  <a:gd name="T8" fmla="*/ 53 w 241"/>
                  <a:gd name="T9" fmla="*/ 170 h 247"/>
                  <a:gd name="T10" fmla="*/ 79 w 241"/>
                  <a:gd name="T11" fmla="*/ 158 h 247"/>
                  <a:gd name="T12" fmla="*/ 89 w 241"/>
                  <a:gd name="T13" fmla="*/ 155 h 247"/>
                  <a:gd name="T14" fmla="*/ 97 w 241"/>
                  <a:gd name="T15" fmla="*/ 161 h 247"/>
                  <a:gd name="T16" fmla="*/ 105 w 241"/>
                  <a:gd name="T17" fmla="*/ 115 h 247"/>
                  <a:gd name="T18" fmla="*/ 118 w 241"/>
                  <a:gd name="T19" fmla="*/ 88 h 247"/>
                  <a:gd name="T20" fmla="*/ 137 w 241"/>
                  <a:gd name="T21" fmla="*/ 129 h 247"/>
                  <a:gd name="T22" fmla="*/ 116 w 241"/>
                  <a:gd name="T23" fmla="*/ 159 h 247"/>
                  <a:gd name="T24" fmla="*/ 107 w 241"/>
                  <a:gd name="T25" fmla="*/ 192 h 247"/>
                  <a:gd name="T26" fmla="*/ 128 w 241"/>
                  <a:gd name="T27" fmla="*/ 189 h 247"/>
                  <a:gd name="T28" fmla="*/ 154 w 241"/>
                  <a:gd name="T29" fmla="*/ 178 h 247"/>
                  <a:gd name="T30" fmla="*/ 184 w 241"/>
                  <a:gd name="T31" fmla="*/ 174 h 247"/>
                  <a:gd name="T32" fmla="*/ 168 w 241"/>
                  <a:gd name="T33" fmla="*/ 131 h 247"/>
                  <a:gd name="T34" fmla="*/ 183 w 241"/>
                  <a:gd name="T35" fmla="*/ 93 h 247"/>
                  <a:gd name="T36" fmla="*/ 191 w 241"/>
                  <a:gd name="T37" fmla="*/ 72 h 247"/>
                  <a:gd name="T38" fmla="*/ 159 w 241"/>
                  <a:gd name="T39" fmla="*/ 70 h 247"/>
                  <a:gd name="T40" fmla="*/ 143 w 241"/>
                  <a:gd name="T41" fmla="*/ 76 h 247"/>
                  <a:gd name="T42" fmla="*/ 119 w 241"/>
                  <a:gd name="T43" fmla="*/ 86 h 247"/>
                  <a:gd name="T44" fmla="*/ 126 w 241"/>
                  <a:gd name="T45" fmla="*/ 68 h 247"/>
                  <a:gd name="T46" fmla="*/ 100 w 241"/>
                  <a:gd name="T47" fmla="*/ 47 h 247"/>
                  <a:gd name="T48" fmla="*/ 95 w 241"/>
                  <a:gd name="T49" fmla="*/ 69 h 247"/>
                  <a:gd name="T50" fmla="*/ 81 w 241"/>
                  <a:gd name="T51" fmla="*/ 60 h 247"/>
                  <a:gd name="T52" fmla="*/ 58 w 241"/>
                  <a:gd name="T53" fmla="*/ 69 h 247"/>
                  <a:gd name="T54" fmla="*/ 205 w 241"/>
                  <a:gd name="T55" fmla="*/ 60 h 247"/>
                  <a:gd name="T56" fmla="*/ 176 w 241"/>
                  <a:gd name="T57" fmla="*/ 212 h 247"/>
                  <a:gd name="T58" fmla="*/ 149 w 241"/>
                  <a:gd name="T59" fmla="*/ 208 h 247"/>
                  <a:gd name="T60" fmla="*/ 154 w 241"/>
                  <a:gd name="T61" fmla="*/ 235 h 247"/>
                  <a:gd name="T62" fmla="*/ 189 w 241"/>
                  <a:gd name="T63" fmla="*/ 245 h 247"/>
                  <a:gd name="T64" fmla="*/ 208 w 241"/>
                  <a:gd name="T65" fmla="*/ 223 h 247"/>
                  <a:gd name="T66" fmla="*/ 241 w 241"/>
                  <a:gd name="T67" fmla="*/ 36 h 247"/>
                  <a:gd name="T68" fmla="*/ 67 w 241"/>
                  <a:gd name="T69" fmla="*/ 7 h 247"/>
                  <a:gd name="T70" fmla="*/ 32 w 241"/>
                  <a:gd name="T71" fmla="*/ 31 h 247"/>
                  <a:gd name="T72" fmla="*/ 0 w 241"/>
                  <a:gd name="T73" fmla="*/ 21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1" h="247">
                    <a:moveTo>
                      <a:pt x="57" y="74"/>
                    </a:moveTo>
                    <a:cubicBezTo>
                      <a:pt x="62" y="84"/>
                      <a:pt x="62" y="84"/>
                      <a:pt x="62" y="84"/>
                    </a:cubicBezTo>
                    <a:cubicBezTo>
                      <a:pt x="63" y="87"/>
                      <a:pt x="67" y="96"/>
                      <a:pt x="74" y="113"/>
                    </a:cubicBezTo>
                    <a:cubicBezTo>
                      <a:pt x="69" y="123"/>
                      <a:pt x="65" y="130"/>
                      <a:pt x="60" y="135"/>
                    </a:cubicBezTo>
                    <a:cubicBezTo>
                      <a:pt x="56" y="140"/>
                      <a:pt x="50" y="145"/>
                      <a:pt x="43" y="150"/>
                    </a:cubicBezTo>
                    <a:lnTo>
                      <a:pt x="57" y="74"/>
                    </a:lnTo>
                    <a:close/>
                    <a:moveTo>
                      <a:pt x="32" y="217"/>
                    </a:moveTo>
                    <a:cubicBezTo>
                      <a:pt x="38" y="184"/>
                      <a:pt x="38" y="184"/>
                      <a:pt x="38" y="184"/>
                    </a:cubicBezTo>
                    <a:cubicBezTo>
                      <a:pt x="43" y="154"/>
                      <a:pt x="43" y="154"/>
                      <a:pt x="43" y="154"/>
                    </a:cubicBezTo>
                    <a:cubicBezTo>
                      <a:pt x="48" y="161"/>
                      <a:pt x="52" y="167"/>
                      <a:pt x="53" y="170"/>
                    </a:cubicBezTo>
                    <a:cubicBezTo>
                      <a:pt x="55" y="173"/>
                      <a:pt x="57" y="176"/>
                      <a:pt x="58" y="179"/>
                    </a:cubicBezTo>
                    <a:cubicBezTo>
                      <a:pt x="69" y="168"/>
                      <a:pt x="76" y="161"/>
                      <a:pt x="79" y="158"/>
                    </a:cubicBezTo>
                    <a:cubicBezTo>
                      <a:pt x="82" y="154"/>
                      <a:pt x="85" y="151"/>
                      <a:pt x="87" y="148"/>
                    </a:cubicBezTo>
                    <a:cubicBezTo>
                      <a:pt x="89" y="155"/>
                      <a:pt x="89" y="155"/>
                      <a:pt x="89" y="155"/>
                    </a:cubicBezTo>
                    <a:cubicBezTo>
                      <a:pt x="89" y="156"/>
                      <a:pt x="90" y="160"/>
                      <a:pt x="90" y="166"/>
                    </a:cubicBezTo>
                    <a:cubicBezTo>
                      <a:pt x="97" y="161"/>
                      <a:pt x="97" y="161"/>
                      <a:pt x="97" y="161"/>
                    </a:cubicBezTo>
                    <a:cubicBezTo>
                      <a:pt x="101" y="159"/>
                      <a:pt x="108" y="156"/>
                      <a:pt x="118" y="152"/>
                    </a:cubicBezTo>
                    <a:cubicBezTo>
                      <a:pt x="114" y="139"/>
                      <a:pt x="110" y="127"/>
                      <a:pt x="105" y="115"/>
                    </a:cubicBezTo>
                    <a:cubicBezTo>
                      <a:pt x="110" y="107"/>
                      <a:pt x="110" y="107"/>
                      <a:pt x="110" y="107"/>
                    </a:cubicBezTo>
                    <a:cubicBezTo>
                      <a:pt x="111" y="104"/>
                      <a:pt x="114" y="98"/>
                      <a:pt x="118" y="88"/>
                    </a:cubicBezTo>
                    <a:cubicBezTo>
                      <a:pt x="124" y="99"/>
                      <a:pt x="128" y="106"/>
                      <a:pt x="130" y="109"/>
                    </a:cubicBezTo>
                    <a:cubicBezTo>
                      <a:pt x="131" y="112"/>
                      <a:pt x="133" y="119"/>
                      <a:pt x="137" y="129"/>
                    </a:cubicBezTo>
                    <a:cubicBezTo>
                      <a:pt x="131" y="139"/>
                      <a:pt x="131" y="139"/>
                      <a:pt x="131" y="139"/>
                    </a:cubicBezTo>
                    <a:cubicBezTo>
                      <a:pt x="127" y="146"/>
                      <a:pt x="122" y="152"/>
                      <a:pt x="116" y="159"/>
                    </a:cubicBezTo>
                    <a:cubicBezTo>
                      <a:pt x="110" y="166"/>
                      <a:pt x="102" y="172"/>
                      <a:pt x="92" y="179"/>
                    </a:cubicBezTo>
                    <a:cubicBezTo>
                      <a:pt x="100" y="184"/>
                      <a:pt x="105" y="189"/>
                      <a:pt x="107" y="192"/>
                    </a:cubicBezTo>
                    <a:cubicBezTo>
                      <a:pt x="110" y="194"/>
                      <a:pt x="112" y="197"/>
                      <a:pt x="115" y="200"/>
                    </a:cubicBezTo>
                    <a:cubicBezTo>
                      <a:pt x="120" y="196"/>
                      <a:pt x="125" y="192"/>
                      <a:pt x="128" y="189"/>
                    </a:cubicBezTo>
                    <a:cubicBezTo>
                      <a:pt x="132" y="185"/>
                      <a:pt x="139" y="177"/>
                      <a:pt x="150" y="163"/>
                    </a:cubicBezTo>
                    <a:cubicBezTo>
                      <a:pt x="154" y="178"/>
                      <a:pt x="154" y="178"/>
                      <a:pt x="154" y="178"/>
                    </a:cubicBezTo>
                    <a:cubicBezTo>
                      <a:pt x="155" y="179"/>
                      <a:pt x="156" y="184"/>
                      <a:pt x="157" y="191"/>
                    </a:cubicBezTo>
                    <a:cubicBezTo>
                      <a:pt x="167" y="184"/>
                      <a:pt x="176" y="178"/>
                      <a:pt x="184" y="174"/>
                    </a:cubicBezTo>
                    <a:cubicBezTo>
                      <a:pt x="181" y="165"/>
                      <a:pt x="181" y="165"/>
                      <a:pt x="181" y="165"/>
                    </a:cubicBezTo>
                    <a:cubicBezTo>
                      <a:pt x="181" y="165"/>
                      <a:pt x="177" y="153"/>
                      <a:pt x="168" y="131"/>
                    </a:cubicBezTo>
                    <a:cubicBezTo>
                      <a:pt x="175" y="116"/>
                      <a:pt x="175" y="116"/>
                      <a:pt x="175" y="116"/>
                    </a:cubicBezTo>
                    <a:cubicBezTo>
                      <a:pt x="177" y="110"/>
                      <a:pt x="180" y="103"/>
                      <a:pt x="183" y="93"/>
                    </a:cubicBezTo>
                    <a:cubicBezTo>
                      <a:pt x="188" y="79"/>
                      <a:pt x="188" y="79"/>
                      <a:pt x="188" y="79"/>
                    </a:cubicBezTo>
                    <a:cubicBezTo>
                      <a:pt x="189" y="77"/>
                      <a:pt x="189" y="75"/>
                      <a:pt x="191" y="72"/>
                    </a:cubicBezTo>
                    <a:cubicBezTo>
                      <a:pt x="181" y="69"/>
                      <a:pt x="171" y="66"/>
                      <a:pt x="160" y="62"/>
                    </a:cubicBezTo>
                    <a:cubicBezTo>
                      <a:pt x="159" y="70"/>
                      <a:pt x="159" y="70"/>
                      <a:pt x="159" y="70"/>
                    </a:cubicBezTo>
                    <a:cubicBezTo>
                      <a:pt x="158" y="74"/>
                      <a:pt x="156" y="82"/>
                      <a:pt x="152" y="94"/>
                    </a:cubicBezTo>
                    <a:cubicBezTo>
                      <a:pt x="149" y="87"/>
                      <a:pt x="146" y="81"/>
                      <a:pt x="143" y="76"/>
                    </a:cubicBezTo>
                    <a:cubicBezTo>
                      <a:pt x="137" y="80"/>
                      <a:pt x="137" y="80"/>
                      <a:pt x="137" y="80"/>
                    </a:cubicBezTo>
                    <a:cubicBezTo>
                      <a:pt x="133" y="82"/>
                      <a:pt x="127" y="84"/>
                      <a:pt x="119" y="86"/>
                    </a:cubicBezTo>
                    <a:cubicBezTo>
                      <a:pt x="124" y="74"/>
                      <a:pt x="124" y="74"/>
                      <a:pt x="124" y="74"/>
                    </a:cubicBezTo>
                    <a:cubicBezTo>
                      <a:pt x="124" y="74"/>
                      <a:pt x="125" y="72"/>
                      <a:pt x="126" y="68"/>
                    </a:cubicBezTo>
                    <a:cubicBezTo>
                      <a:pt x="127" y="64"/>
                      <a:pt x="128" y="61"/>
                      <a:pt x="129" y="58"/>
                    </a:cubicBezTo>
                    <a:cubicBezTo>
                      <a:pt x="118" y="55"/>
                      <a:pt x="108" y="51"/>
                      <a:pt x="100" y="47"/>
                    </a:cubicBezTo>
                    <a:cubicBezTo>
                      <a:pt x="98" y="58"/>
                      <a:pt x="98" y="58"/>
                      <a:pt x="98" y="58"/>
                    </a:cubicBezTo>
                    <a:cubicBezTo>
                      <a:pt x="97" y="62"/>
                      <a:pt x="96" y="66"/>
                      <a:pt x="95" y="69"/>
                    </a:cubicBezTo>
                    <a:cubicBezTo>
                      <a:pt x="94" y="73"/>
                      <a:pt x="92" y="77"/>
                      <a:pt x="90" y="81"/>
                    </a:cubicBezTo>
                    <a:cubicBezTo>
                      <a:pt x="87" y="73"/>
                      <a:pt x="83" y="66"/>
                      <a:pt x="81" y="60"/>
                    </a:cubicBezTo>
                    <a:cubicBezTo>
                      <a:pt x="73" y="64"/>
                      <a:pt x="68" y="66"/>
                      <a:pt x="66" y="67"/>
                    </a:cubicBezTo>
                    <a:cubicBezTo>
                      <a:pt x="63" y="68"/>
                      <a:pt x="60" y="69"/>
                      <a:pt x="58" y="69"/>
                    </a:cubicBezTo>
                    <a:cubicBezTo>
                      <a:pt x="64" y="35"/>
                      <a:pt x="64" y="35"/>
                      <a:pt x="64" y="35"/>
                    </a:cubicBezTo>
                    <a:cubicBezTo>
                      <a:pt x="205" y="60"/>
                      <a:pt x="205" y="60"/>
                      <a:pt x="205" y="60"/>
                    </a:cubicBezTo>
                    <a:cubicBezTo>
                      <a:pt x="179" y="206"/>
                      <a:pt x="179" y="206"/>
                      <a:pt x="179" y="206"/>
                    </a:cubicBezTo>
                    <a:cubicBezTo>
                      <a:pt x="179" y="209"/>
                      <a:pt x="178" y="210"/>
                      <a:pt x="176" y="212"/>
                    </a:cubicBezTo>
                    <a:cubicBezTo>
                      <a:pt x="175" y="214"/>
                      <a:pt x="171" y="214"/>
                      <a:pt x="165" y="212"/>
                    </a:cubicBezTo>
                    <a:cubicBezTo>
                      <a:pt x="160" y="211"/>
                      <a:pt x="154" y="210"/>
                      <a:pt x="149" y="208"/>
                    </a:cubicBezTo>
                    <a:cubicBezTo>
                      <a:pt x="151" y="217"/>
                      <a:pt x="151" y="217"/>
                      <a:pt x="151" y="217"/>
                    </a:cubicBezTo>
                    <a:cubicBezTo>
                      <a:pt x="153" y="225"/>
                      <a:pt x="154" y="231"/>
                      <a:pt x="154" y="235"/>
                    </a:cubicBezTo>
                    <a:cubicBezTo>
                      <a:pt x="154" y="239"/>
                      <a:pt x="153" y="242"/>
                      <a:pt x="153" y="245"/>
                    </a:cubicBezTo>
                    <a:cubicBezTo>
                      <a:pt x="169" y="246"/>
                      <a:pt x="181" y="247"/>
                      <a:pt x="189" y="245"/>
                    </a:cubicBezTo>
                    <a:cubicBezTo>
                      <a:pt x="196" y="244"/>
                      <a:pt x="201" y="241"/>
                      <a:pt x="203" y="237"/>
                    </a:cubicBezTo>
                    <a:cubicBezTo>
                      <a:pt x="205" y="233"/>
                      <a:pt x="207" y="228"/>
                      <a:pt x="208" y="223"/>
                    </a:cubicBezTo>
                    <a:cubicBezTo>
                      <a:pt x="235" y="66"/>
                      <a:pt x="235" y="66"/>
                      <a:pt x="235" y="66"/>
                    </a:cubicBezTo>
                    <a:cubicBezTo>
                      <a:pt x="241" y="36"/>
                      <a:pt x="241" y="36"/>
                      <a:pt x="241" y="36"/>
                    </a:cubicBezTo>
                    <a:cubicBezTo>
                      <a:pt x="211" y="32"/>
                      <a:pt x="211" y="32"/>
                      <a:pt x="211" y="32"/>
                    </a:cubicBezTo>
                    <a:cubicBezTo>
                      <a:pt x="67" y="7"/>
                      <a:pt x="67" y="7"/>
                      <a:pt x="67" y="7"/>
                    </a:cubicBezTo>
                    <a:cubicBezTo>
                      <a:pt x="37" y="0"/>
                      <a:pt x="37" y="0"/>
                      <a:pt x="37" y="0"/>
                    </a:cubicBezTo>
                    <a:cubicBezTo>
                      <a:pt x="32" y="31"/>
                      <a:pt x="32" y="31"/>
                      <a:pt x="32" y="31"/>
                    </a:cubicBezTo>
                    <a:cubicBezTo>
                      <a:pt x="6" y="179"/>
                      <a:pt x="6" y="179"/>
                      <a:pt x="6" y="179"/>
                    </a:cubicBezTo>
                    <a:cubicBezTo>
                      <a:pt x="0" y="211"/>
                      <a:pt x="0" y="211"/>
                      <a:pt x="0" y="211"/>
                    </a:cubicBezTo>
                    <a:lnTo>
                      <a:pt x="32"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9" name="Freeform 9"/>
              <p:cNvSpPr>
                <a:spLocks noEditPoints="1"/>
              </p:cNvSpPr>
              <p:nvPr/>
            </p:nvSpPr>
            <p:spPr bwMode="auto">
              <a:xfrm>
                <a:off x="3693530" y="580892"/>
                <a:ext cx="71587" cy="77257"/>
              </a:xfrm>
              <a:custGeom>
                <a:avLst/>
                <a:gdLst>
                  <a:gd name="T0" fmla="*/ 30 w 237"/>
                  <a:gd name="T1" fmla="*/ 80 h 253"/>
                  <a:gd name="T2" fmla="*/ 24 w 237"/>
                  <a:gd name="T3" fmla="*/ 52 h 253"/>
                  <a:gd name="T4" fmla="*/ 21 w 237"/>
                  <a:gd name="T5" fmla="*/ 44 h 253"/>
                  <a:gd name="T6" fmla="*/ 59 w 237"/>
                  <a:gd name="T7" fmla="*/ 41 h 253"/>
                  <a:gd name="T8" fmla="*/ 99 w 237"/>
                  <a:gd name="T9" fmla="*/ 27 h 253"/>
                  <a:gd name="T10" fmla="*/ 133 w 237"/>
                  <a:gd name="T11" fmla="*/ 5 h 253"/>
                  <a:gd name="T12" fmla="*/ 139 w 237"/>
                  <a:gd name="T13" fmla="*/ 0 h 253"/>
                  <a:gd name="T14" fmla="*/ 160 w 237"/>
                  <a:gd name="T15" fmla="*/ 28 h 253"/>
                  <a:gd name="T16" fmla="*/ 119 w 237"/>
                  <a:gd name="T17" fmla="*/ 51 h 253"/>
                  <a:gd name="T18" fmla="*/ 77 w 237"/>
                  <a:gd name="T19" fmla="*/ 68 h 253"/>
                  <a:gd name="T20" fmla="*/ 30 w 237"/>
                  <a:gd name="T21" fmla="*/ 80 h 253"/>
                  <a:gd name="T22" fmla="*/ 26 w 237"/>
                  <a:gd name="T23" fmla="*/ 133 h 253"/>
                  <a:gd name="T24" fmla="*/ 47 w 237"/>
                  <a:gd name="T25" fmla="*/ 127 h 253"/>
                  <a:gd name="T26" fmla="*/ 73 w 237"/>
                  <a:gd name="T27" fmla="*/ 116 h 253"/>
                  <a:gd name="T28" fmla="*/ 101 w 237"/>
                  <a:gd name="T29" fmla="*/ 101 h 253"/>
                  <a:gd name="T30" fmla="*/ 118 w 237"/>
                  <a:gd name="T31" fmla="*/ 88 h 253"/>
                  <a:gd name="T32" fmla="*/ 123 w 237"/>
                  <a:gd name="T33" fmla="*/ 83 h 253"/>
                  <a:gd name="T34" fmla="*/ 143 w 237"/>
                  <a:gd name="T35" fmla="*/ 116 h 253"/>
                  <a:gd name="T36" fmla="*/ 132 w 237"/>
                  <a:gd name="T37" fmla="*/ 122 h 253"/>
                  <a:gd name="T38" fmla="*/ 112 w 237"/>
                  <a:gd name="T39" fmla="*/ 131 h 253"/>
                  <a:gd name="T40" fmla="*/ 83 w 237"/>
                  <a:gd name="T41" fmla="*/ 144 h 253"/>
                  <a:gd name="T42" fmla="*/ 48 w 237"/>
                  <a:gd name="T43" fmla="*/ 155 h 253"/>
                  <a:gd name="T44" fmla="*/ 133 w 237"/>
                  <a:gd name="T45" fmla="*/ 197 h 253"/>
                  <a:gd name="T46" fmla="*/ 130 w 237"/>
                  <a:gd name="T47" fmla="*/ 171 h 253"/>
                  <a:gd name="T48" fmla="*/ 127 w 237"/>
                  <a:gd name="T49" fmla="*/ 155 h 253"/>
                  <a:gd name="T50" fmla="*/ 152 w 237"/>
                  <a:gd name="T51" fmla="*/ 156 h 253"/>
                  <a:gd name="T52" fmla="*/ 159 w 237"/>
                  <a:gd name="T53" fmla="*/ 155 h 253"/>
                  <a:gd name="T54" fmla="*/ 171 w 237"/>
                  <a:gd name="T55" fmla="*/ 247 h 253"/>
                  <a:gd name="T56" fmla="*/ 143 w 237"/>
                  <a:gd name="T57" fmla="*/ 251 h 253"/>
                  <a:gd name="T58" fmla="*/ 134 w 237"/>
                  <a:gd name="T59" fmla="*/ 253 h 253"/>
                  <a:gd name="T60" fmla="*/ 135 w 237"/>
                  <a:gd name="T61" fmla="*/ 243 h 253"/>
                  <a:gd name="T62" fmla="*/ 134 w 237"/>
                  <a:gd name="T63" fmla="*/ 226 h 253"/>
                  <a:gd name="T64" fmla="*/ 72 w 237"/>
                  <a:gd name="T65" fmla="*/ 198 h 253"/>
                  <a:gd name="T66" fmla="*/ 22 w 237"/>
                  <a:gd name="T67" fmla="*/ 177 h 253"/>
                  <a:gd name="T68" fmla="*/ 0 w 237"/>
                  <a:gd name="T69" fmla="*/ 170 h 253"/>
                  <a:gd name="T70" fmla="*/ 3 w 237"/>
                  <a:gd name="T71" fmla="*/ 144 h 253"/>
                  <a:gd name="T72" fmla="*/ 3 w 237"/>
                  <a:gd name="T73" fmla="*/ 135 h 253"/>
                  <a:gd name="T74" fmla="*/ 26 w 237"/>
                  <a:gd name="T75" fmla="*/ 133 h 253"/>
                  <a:gd name="T76" fmla="*/ 188 w 237"/>
                  <a:gd name="T77" fmla="*/ 22 h 253"/>
                  <a:gd name="T78" fmla="*/ 217 w 237"/>
                  <a:gd name="T79" fmla="*/ 39 h 253"/>
                  <a:gd name="T80" fmla="*/ 212 w 237"/>
                  <a:gd name="T81" fmla="*/ 47 h 253"/>
                  <a:gd name="T82" fmla="*/ 208 w 237"/>
                  <a:gd name="T83" fmla="*/ 57 h 253"/>
                  <a:gd name="T84" fmla="*/ 204 w 237"/>
                  <a:gd name="T85" fmla="*/ 80 h 253"/>
                  <a:gd name="T86" fmla="*/ 206 w 237"/>
                  <a:gd name="T87" fmla="*/ 110 h 253"/>
                  <a:gd name="T88" fmla="*/ 215 w 237"/>
                  <a:gd name="T89" fmla="*/ 132 h 253"/>
                  <a:gd name="T90" fmla="*/ 222 w 237"/>
                  <a:gd name="T91" fmla="*/ 144 h 253"/>
                  <a:gd name="T92" fmla="*/ 237 w 237"/>
                  <a:gd name="T93" fmla="*/ 159 h 253"/>
                  <a:gd name="T94" fmla="*/ 227 w 237"/>
                  <a:gd name="T95" fmla="*/ 163 h 253"/>
                  <a:gd name="T96" fmla="*/ 204 w 237"/>
                  <a:gd name="T97" fmla="*/ 178 h 253"/>
                  <a:gd name="T98" fmla="*/ 183 w 237"/>
                  <a:gd name="T99" fmla="*/ 141 h 253"/>
                  <a:gd name="T100" fmla="*/ 173 w 237"/>
                  <a:gd name="T101" fmla="*/ 106 h 253"/>
                  <a:gd name="T102" fmla="*/ 173 w 237"/>
                  <a:gd name="T103" fmla="*/ 75 h 253"/>
                  <a:gd name="T104" fmla="*/ 177 w 237"/>
                  <a:gd name="T105" fmla="*/ 51 h 253"/>
                  <a:gd name="T106" fmla="*/ 188 w 237"/>
                  <a:gd name="T107" fmla="*/ 2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7" h="253">
                    <a:moveTo>
                      <a:pt x="30" y="80"/>
                    </a:moveTo>
                    <a:cubicBezTo>
                      <a:pt x="28" y="67"/>
                      <a:pt x="26" y="57"/>
                      <a:pt x="24" y="52"/>
                    </a:cubicBezTo>
                    <a:cubicBezTo>
                      <a:pt x="21" y="44"/>
                      <a:pt x="21" y="44"/>
                      <a:pt x="21" y="44"/>
                    </a:cubicBezTo>
                    <a:cubicBezTo>
                      <a:pt x="32" y="46"/>
                      <a:pt x="44" y="45"/>
                      <a:pt x="59" y="41"/>
                    </a:cubicBezTo>
                    <a:cubicBezTo>
                      <a:pt x="73" y="37"/>
                      <a:pt x="86" y="32"/>
                      <a:pt x="99" y="27"/>
                    </a:cubicBezTo>
                    <a:cubicBezTo>
                      <a:pt x="112" y="20"/>
                      <a:pt x="123" y="13"/>
                      <a:pt x="133" y="5"/>
                    </a:cubicBezTo>
                    <a:cubicBezTo>
                      <a:pt x="139" y="0"/>
                      <a:pt x="139" y="0"/>
                      <a:pt x="139" y="0"/>
                    </a:cubicBezTo>
                    <a:cubicBezTo>
                      <a:pt x="145" y="10"/>
                      <a:pt x="152" y="19"/>
                      <a:pt x="160" y="28"/>
                    </a:cubicBezTo>
                    <a:cubicBezTo>
                      <a:pt x="144" y="37"/>
                      <a:pt x="130" y="45"/>
                      <a:pt x="119" y="51"/>
                    </a:cubicBezTo>
                    <a:cubicBezTo>
                      <a:pt x="108" y="57"/>
                      <a:pt x="94" y="63"/>
                      <a:pt x="77" y="68"/>
                    </a:cubicBezTo>
                    <a:cubicBezTo>
                      <a:pt x="59" y="73"/>
                      <a:pt x="44" y="77"/>
                      <a:pt x="30" y="80"/>
                    </a:cubicBezTo>
                    <a:close/>
                    <a:moveTo>
                      <a:pt x="26" y="133"/>
                    </a:moveTo>
                    <a:cubicBezTo>
                      <a:pt x="31" y="132"/>
                      <a:pt x="38" y="130"/>
                      <a:pt x="47" y="127"/>
                    </a:cubicBezTo>
                    <a:cubicBezTo>
                      <a:pt x="55" y="124"/>
                      <a:pt x="64" y="120"/>
                      <a:pt x="73" y="116"/>
                    </a:cubicBezTo>
                    <a:cubicBezTo>
                      <a:pt x="82" y="112"/>
                      <a:pt x="92" y="107"/>
                      <a:pt x="101" y="101"/>
                    </a:cubicBezTo>
                    <a:cubicBezTo>
                      <a:pt x="110" y="94"/>
                      <a:pt x="116" y="90"/>
                      <a:pt x="118" y="88"/>
                    </a:cubicBezTo>
                    <a:cubicBezTo>
                      <a:pt x="123" y="83"/>
                      <a:pt x="123" y="83"/>
                      <a:pt x="123" y="83"/>
                    </a:cubicBezTo>
                    <a:cubicBezTo>
                      <a:pt x="129" y="95"/>
                      <a:pt x="136" y="106"/>
                      <a:pt x="143" y="116"/>
                    </a:cubicBezTo>
                    <a:cubicBezTo>
                      <a:pt x="138" y="119"/>
                      <a:pt x="134" y="120"/>
                      <a:pt x="132" y="122"/>
                    </a:cubicBezTo>
                    <a:cubicBezTo>
                      <a:pt x="112" y="131"/>
                      <a:pt x="112" y="131"/>
                      <a:pt x="112" y="131"/>
                    </a:cubicBezTo>
                    <a:cubicBezTo>
                      <a:pt x="102" y="136"/>
                      <a:pt x="92" y="140"/>
                      <a:pt x="83" y="144"/>
                    </a:cubicBezTo>
                    <a:cubicBezTo>
                      <a:pt x="73" y="147"/>
                      <a:pt x="62" y="151"/>
                      <a:pt x="48" y="155"/>
                    </a:cubicBezTo>
                    <a:cubicBezTo>
                      <a:pt x="76" y="170"/>
                      <a:pt x="105" y="184"/>
                      <a:pt x="133" y="197"/>
                    </a:cubicBezTo>
                    <a:cubicBezTo>
                      <a:pt x="132" y="184"/>
                      <a:pt x="131" y="175"/>
                      <a:pt x="130" y="171"/>
                    </a:cubicBezTo>
                    <a:cubicBezTo>
                      <a:pt x="127" y="155"/>
                      <a:pt x="127" y="155"/>
                      <a:pt x="127" y="155"/>
                    </a:cubicBezTo>
                    <a:cubicBezTo>
                      <a:pt x="140" y="156"/>
                      <a:pt x="148" y="157"/>
                      <a:pt x="152" y="156"/>
                    </a:cubicBezTo>
                    <a:cubicBezTo>
                      <a:pt x="159" y="155"/>
                      <a:pt x="159" y="155"/>
                      <a:pt x="159" y="155"/>
                    </a:cubicBezTo>
                    <a:cubicBezTo>
                      <a:pt x="164" y="193"/>
                      <a:pt x="168" y="223"/>
                      <a:pt x="171" y="247"/>
                    </a:cubicBezTo>
                    <a:cubicBezTo>
                      <a:pt x="153" y="249"/>
                      <a:pt x="144" y="251"/>
                      <a:pt x="143" y="251"/>
                    </a:cubicBezTo>
                    <a:cubicBezTo>
                      <a:pt x="134" y="253"/>
                      <a:pt x="134" y="253"/>
                      <a:pt x="134" y="253"/>
                    </a:cubicBezTo>
                    <a:cubicBezTo>
                      <a:pt x="134" y="249"/>
                      <a:pt x="135" y="246"/>
                      <a:pt x="135" y="243"/>
                    </a:cubicBezTo>
                    <a:cubicBezTo>
                      <a:pt x="135" y="240"/>
                      <a:pt x="135" y="234"/>
                      <a:pt x="134" y="226"/>
                    </a:cubicBezTo>
                    <a:cubicBezTo>
                      <a:pt x="120" y="219"/>
                      <a:pt x="99" y="210"/>
                      <a:pt x="72" y="198"/>
                    </a:cubicBezTo>
                    <a:cubicBezTo>
                      <a:pt x="45" y="187"/>
                      <a:pt x="28" y="180"/>
                      <a:pt x="22" y="177"/>
                    </a:cubicBezTo>
                    <a:cubicBezTo>
                      <a:pt x="16" y="175"/>
                      <a:pt x="8" y="173"/>
                      <a:pt x="0" y="170"/>
                    </a:cubicBezTo>
                    <a:cubicBezTo>
                      <a:pt x="3" y="158"/>
                      <a:pt x="4" y="149"/>
                      <a:pt x="3" y="144"/>
                    </a:cubicBezTo>
                    <a:cubicBezTo>
                      <a:pt x="3" y="135"/>
                      <a:pt x="3" y="135"/>
                      <a:pt x="3" y="135"/>
                    </a:cubicBezTo>
                    <a:cubicBezTo>
                      <a:pt x="13" y="135"/>
                      <a:pt x="21" y="134"/>
                      <a:pt x="26" y="133"/>
                    </a:cubicBezTo>
                    <a:close/>
                    <a:moveTo>
                      <a:pt x="188" y="22"/>
                    </a:moveTo>
                    <a:cubicBezTo>
                      <a:pt x="196" y="28"/>
                      <a:pt x="206" y="34"/>
                      <a:pt x="217" y="39"/>
                    </a:cubicBezTo>
                    <a:cubicBezTo>
                      <a:pt x="215" y="42"/>
                      <a:pt x="214" y="45"/>
                      <a:pt x="212" y="47"/>
                    </a:cubicBezTo>
                    <a:cubicBezTo>
                      <a:pt x="211" y="50"/>
                      <a:pt x="209" y="53"/>
                      <a:pt x="208" y="57"/>
                    </a:cubicBezTo>
                    <a:cubicBezTo>
                      <a:pt x="206" y="61"/>
                      <a:pt x="205" y="69"/>
                      <a:pt x="204" y="80"/>
                    </a:cubicBezTo>
                    <a:cubicBezTo>
                      <a:pt x="202" y="91"/>
                      <a:pt x="203" y="101"/>
                      <a:pt x="206" y="110"/>
                    </a:cubicBezTo>
                    <a:cubicBezTo>
                      <a:pt x="209" y="120"/>
                      <a:pt x="212" y="127"/>
                      <a:pt x="215" y="132"/>
                    </a:cubicBezTo>
                    <a:cubicBezTo>
                      <a:pt x="217" y="137"/>
                      <a:pt x="220" y="141"/>
                      <a:pt x="222" y="144"/>
                    </a:cubicBezTo>
                    <a:cubicBezTo>
                      <a:pt x="225" y="147"/>
                      <a:pt x="229" y="152"/>
                      <a:pt x="237" y="159"/>
                    </a:cubicBezTo>
                    <a:cubicBezTo>
                      <a:pt x="233" y="160"/>
                      <a:pt x="230" y="162"/>
                      <a:pt x="227" y="163"/>
                    </a:cubicBezTo>
                    <a:cubicBezTo>
                      <a:pt x="224" y="165"/>
                      <a:pt x="216" y="170"/>
                      <a:pt x="204" y="178"/>
                    </a:cubicBezTo>
                    <a:cubicBezTo>
                      <a:pt x="195" y="166"/>
                      <a:pt x="188" y="154"/>
                      <a:pt x="183" y="141"/>
                    </a:cubicBezTo>
                    <a:cubicBezTo>
                      <a:pt x="178" y="128"/>
                      <a:pt x="174" y="116"/>
                      <a:pt x="173" y="106"/>
                    </a:cubicBezTo>
                    <a:cubicBezTo>
                      <a:pt x="172" y="95"/>
                      <a:pt x="172" y="85"/>
                      <a:pt x="173" y="75"/>
                    </a:cubicBezTo>
                    <a:cubicBezTo>
                      <a:pt x="175" y="65"/>
                      <a:pt x="176" y="57"/>
                      <a:pt x="177" y="51"/>
                    </a:cubicBezTo>
                    <a:cubicBezTo>
                      <a:pt x="179" y="45"/>
                      <a:pt x="182" y="35"/>
                      <a:pt x="188"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0" name="Freeform 10"/>
              <p:cNvSpPr>
                <a:spLocks noEditPoints="1"/>
              </p:cNvSpPr>
              <p:nvPr/>
            </p:nvSpPr>
            <p:spPr bwMode="auto">
              <a:xfrm>
                <a:off x="3783545" y="639721"/>
                <a:ext cx="82927" cy="89306"/>
              </a:xfrm>
              <a:custGeom>
                <a:avLst/>
                <a:gdLst>
                  <a:gd name="T0" fmla="*/ 42 w 272"/>
                  <a:gd name="T1" fmla="*/ 140 h 294"/>
                  <a:gd name="T2" fmla="*/ 67 w 272"/>
                  <a:gd name="T3" fmla="*/ 117 h 294"/>
                  <a:gd name="T4" fmla="*/ 113 w 272"/>
                  <a:gd name="T5" fmla="*/ 165 h 294"/>
                  <a:gd name="T6" fmla="*/ 88 w 272"/>
                  <a:gd name="T7" fmla="*/ 189 h 294"/>
                  <a:gd name="T8" fmla="*/ 42 w 272"/>
                  <a:gd name="T9" fmla="*/ 140 h 294"/>
                  <a:gd name="T10" fmla="*/ 178 w 272"/>
                  <a:gd name="T11" fmla="*/ 128 h 294"/>
                  <a:gd name="T12" fmla="*/ 105 w 272"/>
                  <a:gd name="T13" fmla="*/ 51 h 294"/>
                  <a:gd name="T14" fmla="*/ 86 w 272"/>
                  <a:gd name="T15" fmla="*/ 30 h 294"/>
                  <a:gd name="T16" fmla="*/ 64 w 272"/>
                  <a:gd name="T17" fmla="*/ 49 h 294"/>
                  <a:gd name="T18" fmla="*/ 84 w 272"/>
                  <a:gd name="T19" fmla="*/ 70 h 294"/>
                  <a:gd name="T20" fmla="*/ 157 w 272"/>
                  <a:gd name="T21" fmla="*/ 147 h 294"/>
                  <a:gd name="T22" fmla="*/ 178 w 272"/>
                  <a:gd name="T23" fmla="*/ 171 h 294"/>
                  <a:gd name="T24" fmla="*/ 200 w 272"/>
                  <a:gd name="T25" fmla="*/ 150 h 294"/>
                  <a:gd name="T26" fmla="*/ 178 w 272"/>
                  <a:gd name="T27" fmla="*/ 128 h 294"/>
                  <a:gd name="T28" fmla="*/ 130 w 272"/>
                  <a:gd name="T29" fmla="*/ 43 h 294"/>
                  <a:gd name="T30" fmla="*/ 229 w 272"/>
                  <a:gd name="T31" fmla="*/ 148 h 294"/>
                  <a:gd name="T32" fmla="*/ 116 w 272"/>
                  <a:gd name="T33" fmla="*/ 253 h 294"/>
                  <a:gd name="T34" fmla="*/ 107 w 272"/>
                  <a:gd name="T35" fmla="*/ 257 h 294"/>
                  <a:gd name="T36" fmla="*/ 99 w 272"/>
                  <a:gd name="T37" fmla="*/ 252 h 294"/>
                  <a:gd name="T38" fmla="*/ 93 w 272"/>
                  <a:gd name="T39" fmla="*/ 245 h 294"/>
                  <a:gd name="T40" fmla="*/ 85 w 272"/>
                  <a:gd name="T41" fmla="*/ 236 h 294"/>
                  <a:gd name="T42" fmla="*/ 81 w 272"/>
                  <a:gd name="T43" fmla="*/ 245 h 294"/>
                  <a:gd name="T44" fmla="*/ 74 w 272"/>
                  <a:gd name="T45" fmla="*/ 257 h 294"/>
                  <a:gd name="T46" fmla="*/ 66 w 272"/>
                  <a:gd name="T47" fmla="*/ 267 h 294"/>
                  <a:gd name="T48" fmla="*/ 99 w 272"/>
                  <a:gd name="T49" fmla="*/ 291 h 294"/>
                  <a:gd name="T50" fmla="*/ 113 w 272"/>
                  <a:gd name="T51" fmla="*/ 293 h 294"/>
                  <a:gd name="T52" fmla="*/ 126 w 272"/>
                  <a:gd name="T53" fmla="*/ 284 h 294"/>
                  <a:gd name="T54" fmla="*/ 252 w 272"/>
                  <a:gd name="T55" fmla="*/ 168 h 294"/>
                  <a:gd name="T56" fmla="*/ 272 w 272"/>
                  <a:gd name="T57" fmla="*/ 151 h 294"/>
                  <a:gd name="T58" fmla="*/ 252 w 272"/>
                  <a:gd name="T59" fmla="*/ 131 h 294"/>
                  <a:gd name="T60" fmla="*/ 151 w 272"/>
                  <a:gd name="T61" fmla="*/ 24 h 294"/>
                  <a:gd name="T62" fmla="*/ 129 w 272"/>
                  <a:gd name="T63" fmla="*/ 0 h 294"/>
                  <a:gd name="T64" fmla="*/ 107 w 272"/>
                  <a:gd name="T65" fmla="*/ 20 h 294"/>
                  <a:gd name="T66" fmla="*/ 130 w 272"/>
                  <a:gd name="T67" fmla="*/ 43 h 294"/>
                  <a:gd name="T68" fmla="*/ 50 w 272"/>
                  <a:gd name="T69" fmla="*/ 92 h 294"/>
                  <a:gd name="T70" fmla="*/ 18 w 272"/>
                  <a:gd name="T71" fmla="*/ 121 h 294"/>
                  <a:gd name="T72" fmla="*/ 0 w 272"/>
                  <a:gd name="T73" fmla="*/ 137 h 294"/>
                  <a:gd name="T74" fmla="*/ 18 w 272"/>
                  <a:gd name="T75" fmla="*/ 155 h 294"/>
                  <a:gd name="T76" fmla="*/ 70 w 272"/>
                  <a:gd name="T77" fmla="*/ 210 h 294"/>
                  <a:gd name="T78" fmla="*/ 88 w 272"/>
                  <a:gd name="T79" fmla="*/ 231 h 294"/>
                  <a:gd name="T80" fmla="*/ 105 w 272"/>
                  <a:gd name="T81" fmla="*/ 213 h 294"/>
                  <a:gd name="T82" fmla="*/ 137 w 272"/>
                  <a:gd name="T83" fmla="*/ 184 h 294"/>
                  <a:gd name="T84" fmla="*/ 155 w 272"/>
                  <a:gd name="T85" fmla="*/ 169 h 294"/>
                  <a:gd name="T86" fmla="*/ 135 w 272"/>
                  <a:gd name="T87" fmla="*/ 150 h 294"/>
                  <a:gd name="T88" fmla="*/ 83 w 272"/>
                  <a:gd name="T89" fmla="*/ 94 h 294"/>
                  <a:gd name="T90" fmla="*/ 67 w 272"/>
                  <a:gd name="T91" fmla="*/ 76 h 294"/>
                  <a:gd name="T92" fmla="*/ 50 w 272"/>
                  <a:gd name="T93" fmla="*/ 9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2" h="294">
                    <a:moveTo>
                      <a:pt x="42" y="140"/>
                    </a:moveTo>
                    <a:cubicBezTo>
                      <a:pt x="67" y="117"/>
                      <a:pt x="67" y="117"/>
                      <a:pt x="67" y="117"/>
                    </a:cubicBezTo>
                    <a:cubicBezTo>
                      <a:pt x="113" y="165"/>
                      <a:pt x="113" y="165"/>
                      <a:pt x="113" y="165"/>
                    </a:cubicBezTo>
                    <a:cubicBezTo>
                      <a:pt x="88" y="189"/>
                      <a:pt x="88" y="189"/>
                      <a:pt x="88" y="189"/>
                    </a:cubicBezTo>
                    <a:lnTo>
                      <a:pt x="42" y="140"/>
                    </a:lnTo>
                    <a:close/>
                    <a:moveTo>
                      <a:pt x="178" y="128"/>
                    </a:moveTo>
                    <a:cubicBezTo>
                      <a:pt x="105" y="51"/>
                      <a:pt x="105" y="51"/>
                      <a:pt x="105" y="51"/>
                    </a:cubicBezTo>
                    <a:cubicBezTo>
                      <a:pt x="86" y="30"/>
                      <a:pt x="86" y="30"/>
                      <a:pt x="86" y="30"/>
                    </a:cubicBezTo>
                    <a:cubicBezTo>
                      <a:pt x="64" y="49"/>
                      <a:pt x="64" y="49"/>
                      <a:pt x="64" y="49"/>
                    </a:cubicBezTo>
                    <a:cubicBezTo>
                      <a:pt x="84" y="70"/>
                      <a:pt x="84" y="70"/>
                      <a:pt x="84" y="70"/>
                    </a:cubicBezTo>
                    <a:cubicBezTo>
                      <a:pt x="157" y="147"/>
                      <a:pt x="157" y="147"/>
                      <a:pt x="157" y="147"/>
                    </a:cubicBezTo>
                    <a:cubicBezTo>
                      <a:pt x="178" y="171"/>
                      <a:pt x="178" y="171"/>
                      <a:pt x="178" y="171"/>
                    </a:cubicBezTo>
                    <a:cubicBezTo>
                      <a:pt x="200" y="150"/>
                      <a:pt x="200" y="150"/>
                      <a:pt x="200" y="150"/>
                    </a:cubicBezTo>
                    <a:lnTo>
                      <a:pt x="178" y="128"/>
                    </a:lnTo>
                    <a:close/>
                    <a:moveTo>
                      <a:pt x="130" y="43"/>
                    </a:moveTo>
                    <a:cubicBezTo>
                      <a:pt x="229" y="148"/>
                      <a:pt x="229" y="148"/>
                      <a:pt x="229" y="148"/>
                    </a:cubicBezTo>
                    <a:cubicBezTo>
                      <a:pt x="116" y="253"/>
                      <a:pt x="116" y="253"/>
                      <a:pt x="116" y="253"/>
                    </a:cubicBezTo>
                    <a:cubicBezTo>
                      <a:pt x="112" y="256"/>
                      <a:pt x="109" y="257"/>
                      <a:pt x="107" y="257"/>
                    </a:cubicBezTo>
                    <a:cubicBezTo>
                      <a:pt x="106" y="258"/>
                      <a:pt x="103" y="256"/>
                      <a:pt x="99" y="252"/>
                    </a:cubicBezTo>
                    <a:cubicBezTo>
                      <a:pt x="98" y="251"/>
                      <a:pt x="96" y="248"/>
                      <a:pt x="93" y="245"/>
                    </a:cubicBezTo>
                    <a:cubicBezTo>
                      <a:pt x="90" y="242"/>
                      <a:pt x="87" y="239"/>
                      <a:pt x="85" y="236"/>
                    </a:cubicBezTo>
                    <a:cubicBezTo>
                      <a:pt x="81" y="245"/>
                      <a:pt x="81" y="245"/>
                      <a:pt x="81" y="245"/>
                    </a:cubicBezTo>
                    <a:cubicBezTo>
                      <a:pt x="78" y="250"/>
                      <a:pt x="76" y="254"/>
                      <a:pt x="74" y="257"/>
                    </a:cubicBezTo>
                    <a:cubicBezTo>
                      <a:pt x="71" y="261"/>
                      <a:pt x="69" y="264"/>
                      <a:pt x="66" y="267"/>
                    </a:cubicBezTo>
                    <a:cubicBezTo>
                      <a:pt x="81" y="280"/>
                      <a:pt x="92" y="288"/>
                      <a:pt x="99" y="291"/>
                    </a:cubicBezTo>
                    <a:cubicBezTo>
                      <a:pt x="106" y="293"/>
                      <a:pt x="110" y="294"/>
                      <a:pt x="113" y="293"/>
                    </a:cubicBezTo>
                    <a:cubicBezTo>
                      <a:pt x="116" y="292"/>
                      <a:pt x="120" y="289"/>
                      <a:pt x="126" y="284"/>
                    </a:cubicBezTo>
                    <a:cubicBezTo>
                      <a:pt x="252" y="168"/>
                      <a:pt x="252" y="168"/>
                      <a:pt x="252" y="168"/>
                    </a:cubicBezTo>
                    <a:cubicBezTo>
                      <a:pt x="272" y="151"/>
                      <a:pt x="272" y="151"/>
                      <a:pt x="272" y="151"/>
                    </a:cubicBezTo>
                    <a:cubicBezTo>
                      <a:pt x="252" y="131"/>
                      <a:pt x="252" y="131"/>
                      <a:pt x="252" y="131"/>
                    </a:cubicBezTo>
                    <a:cubicBezTo>
                      <a:pt x="151" y="24"/>
                      <a:pt x="151" y="24"/>
                      <a:pt x="151" y="24"/>
                    </a:cubicBezTo>
                    <a:cubicBezTo>
                      <a:pt x="129" y="0"/>
                      <a:pt x="129" y="0"/>
                      <a:pt x="129" y="0"/>
                    </a:cubicBezTo>
                    <a:cubicBezTo>
                      <a:pt x="107" y="20"/>
                      <a:pt x="107" y="20"/>
                      <a:pt x="107" y="20"/>
                    </a:cubicBezTo>
                    <a:lnTo>
                      <a:pt x="130" y="43"/>
                    </a:lnTo>
                    <a:close/>
                    <a:moveTo>
                      <a:pt x="50" y="92"/>
                    </a:moveTo>
                    <a:cubicBezTo>
                      <a:pt x="18" y="121"/>
                      <a:pt x="18" y="121"/>
                      <a:pt x="18" y="121"/>
                    </a:cubicBezTo>
                    <a:cubicBezTo>
                      <a:pt x="0" y="137"/>
                      <a:pt x="0" y="137"/>
                      <a:pt x="0" y="137"/>
                    </a:cubicBezTo>
                    <a:cubicBezTo>
                      <a:pt x="18" y="155"/>
                      <a:pt x="18" y="155"/>
                      <a:pt x="18" y="155"/>
                    </a:cubicBezTo>
                    <a:cubicBezTo>
                      <a:pt x="70" y="210"/>
                      <a:pt x="70" y="210"/>
                      <a:pt x="70" y="210"/>
                    </a:cubicBezTo>
                    <a:cubicBezTo>
                      <a:pt x="88" y="231"/>
                      <a:pt x="88" y="231"/>
                      <a:pt x="88" y="231"/>
                    </a:cubicBezTo>
                    <a:cubicBezTo>
                      <a:pt x="105" y="213"/>
                      <a:pt x="105" y="213"/>
                      <a:pt x="105" y="213"/>
                    </a:cubicBezTo>
                    <a:cubicBezTo>
                      <a:pt x="137" y="184"/>
                      <a:pt x="137" y="184"/>
                      <a:pt x="137" y="184"/>
                    </a:cubicBezTo>
                    <a:cubicBezTo>
                      <a:pt x="155" y="169"/>
                      <a:pt x="155" y="169"/>
                      <a:pt x="155" y="169"/>
                    </a:cubicBezTo>
                    <a:cubicBezTo>
                      <a:pt x="135" y="150"/>
                      <a:pt x="135" y="150"/>
                      <a:pt x="135" y="150"/>
                    </a:cubicBezTo>
                    <a:cubicBezTo>
                      <a:pt x="83" y="94"/>
                      <a:pt x="83" y="94"/>
                      <a:pt x="83" y="94"/>
                    </a:cubicBezTo>
                    <a:cubicBezTo>
                      <a:pt x="67" y="76"/>
                      <a:pt x="67" y="76"/>
                      <a:pt x="67" y="76"/>
                    </a:cubicBezTo>
                    <a:lnTo>
                      <a:pt x="5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1" name="Freeform 11"/>
              <p:cNvSpPr>
                <a:spLocks/>
              </p:cNvSpPr>
              <p:nvPr/>
            </p:nvSpPr>
            <p:spPr bwMode="auto">
              <a:xfrm>
                <a:off x="3220776" y="749581"/>
                <a:ext cx="58829" cy="51032"/>
              </a:xfrm>
              <a:custGeom>
                <a:avLst/>
                <a:gdLst>
                  <a:gd name="T0" fmla="*/ 158 w 194"/>
                  <a:gd name="T1" fmla="*/ 147 h 167"/>
                  <a:gd name="T2" fmla="*/ 165 w 194"/>
                  <a:gd name="T3" fmla="*/ 154 h 167"/>
                  <a:gd name="T4" fmla="*/ 158 w 194"/>
                  <a:gd name="T5" fmla="*/ 167 h 167"/>
                  <a:gd name="T6" fmla="*/ 104 w 194"/>
                  <a:gd name="T7" fmla="*/ 156 h 167"/>
                  <a:gd name="T8" fmla="*/ 106 w 194"/>
                  <a:gd name="T9" fmla="*/ 139 h 167"/>
                  <a:gd name="T10" fmla="*/ 140 w 194"/>
                  <a:gd name="T11" fmla="*/ 131 h 167"/>
                  <a:gd name="T12" fmla="*/ 162 w 194"/>
                  <a:gd name="T13" fmla="*/ 111 h 167"/>
                  <a:gd name="T14" fmla="*/ 165 w 194"/>
                  <a:gd name="T15" fmla="*/ 93 h 167"/>
                  <a:gd name="T16" fmla="*/ 156 w 194"/>
                  <a:gd name="T17" fmla="*/ 81 h 167"/>
                  <a:gd name="T18" fmla="*/ 116 w 194"/>
                  <a:gd name="T19" fmla="*/ 107 h 167"/>
                  <a:gd name="T20" fmla="*/ 110 w 194"/>
                  <a:gd name="T21" fmla="*/ 114 h 167"/>
                  <a:gd name="T22" fmla="*/ 75 w 194"/>
                  <a:gd name="T23" fmla="*/ 141 h 167"/>
                  <a:gd name="T24" fmla="*/ 40 w 194"/>
                  <a:gd name="T25" fmla="*/ 137 h 167"/>
                  <a:gd name="T26" fmla="*/ 6 w 194"/>
                  <a:gd name="T27" fmla="*/ 102 h 167"/>
                  <a:gd name="T28" fmla="*/ 10 w 194"/>
                  <a:gd name="T29" fmla="*/ 55 h 167"/>
                  <a:gd name="T30" fmla="*/ 23 w 194"/>
                  <a:gd name="T31" fmla="*/ 35 h 167"/>
                  <a:gd name="T32" fmla="*/ 41 w 194"/>
                  <a:gd name="T33" fmla="*/ 20 h 167"/>
                  <a:gd name="T34" fmla="*/ 32 w 194"/>
                  <a:gd name="T35" fmla="*/ 13 h 167"/>
                  <a:gd name="T36" fmla="*/ 38 w 194"/>
                  <a:gd name="T37" fmla="*/ 0 h 167"/>
                  <a:gd name="T38" fmla="*/ 106 w 194"/>
                  <a:gd name="T39" fmla="*/ 12 h 167"/>
                  <a:gd name="T40" fmla="*/ 105 w 194"/>
                  <a:gd name="T41" fmla="*/ 31 h 167"/>
                  <a:gd name="T42" fmla="*/ 60 w 194"/>
                  <a:gd name="T43" fmla="*/ 39 h 167"/>
                  <a:gd name="T44" fmla="*/ 34 w 194"/>
                  <a:gd name="T45" fmla="*/ 63 h 167"/>
                  <a:gd name="T46" fmla="*/ 31 w 194"/>
                  <a:gd name="T47" fmla="*/ 84 h 167"/>
                  <a:gd name="T48" fmla="*/ 42 w 194"/>
                  <a:gd name="T49" fmla="*/ 99 h 167"/>
                  <a:gd name="T50" fmla="*/ 79 w 194"/>
                  <a:gd name="T51" fmla="*/ 78 h 167"/>
                  <a:gd name="T52" fmla="*/ 84 w 194"/>
                  <a:gd name="T53" fmla="*/ 72 h 167"/>
                  <a:gd name="T54" fmla="*/ 104 w 194"/>
                  <a:gd name="T55" fmla="*/ 52 h 167"/>
                  <a:gd name="T56" fmla="*/ 116 w 194"/>
                  <a:gd name="T57" fmla="*/ 42 h 167"/>
                  <a:gd name="T58" fmla="*/ 137 w 194"/>
                  <a:gd name="T59" fmla="*/ 37 h 167"/>
                  <a:gd name="T60" fmla="*/ 160 w 194"/>
                  <a:gd name="T61" fmla="*/ 43 h 167"/>
                  <a:gd name="T62" fmla="*/ 189 w 194"/>
                  <a:gd name="T63" fmla="*/ 75 h 167"/>
                  <a:gd name="T64" fmla="*/ 186 w 194"/>
                  <a:gd name="T65" fmla="*/ 118 h 167"/>
                  <a:gd name="T66" fmla="*/ 174 w 194"/>
                  <a:gd name="T67" fmla="*/ 135 h 167"/>
                  <a:gd name="T68" fmla="*/ 158 w 194"/>
                  <a:gd name="T69" fmla="*/ 14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67">
                    <a:moveTo>
                      <a:pt x="158" y="147"/>
                    </a:moveTo>
                    <a:cubicBezTo>
                      <a:pt x="165" y="154"/>
                      <a:pt x="165" y="154"/>
                      <a:pt x="165" y="154"/>
                    </a:cubicBezTo>
                    <a:cubicBezTo>
                      <a:pt x="158" y="167"/>
                      <a:pt x="158" y="167"/>
                      <a:pt x="158" y="167"/>
                    </a:cubicBezTo>
                    <a:cubicBezTo>
                      <a:pt x="104" y="156"/>
                      <a:pt x="104" y="156"/>
                      <a:pt x="104" y="156"/>
                    </a:cubicBezTo>
                    <a:cubicBezTo>
                      <a:pt x="106" y="139"/>
                      <a:pt x="106" y="139"/>
                      <a:pt x="106" y="139"/>
                    </a:cubicBezTo>
                    <a:cubicBezTo>
                      <a:pt x="119" y="139"/>
                      <a:pt x="130" y="136"/>
                      <a:pt x="140" y="131"/>
                    </a:cubicBezTo>
                    <a:cubicBezTo>
                      <a:pt x="150" y="126"/>
                      <a:pt x="157" y="120"/>
                      <a:pt x="162" y="111"/>
                    </a:cubicBezTo>
                    <a:cubicBezTo>
                      <a:pt x="165" y="104"/>
                      <a:pt x="166" y="98"/>
                      <a:pt x="165" y="93"/>
                    </a:cubicBezTo>
                    <a:cubicBezTo>
                      <a:pt x="163" y="88"/>
                      <a:pt x="160" y="84"/>
                      <a:pt x="156" y="81"/>
                    </a:cubicBezTo>
                    <a:cubicBezTo>
                      <a:pt x="147" y="77"/>
                      <a:pt x="134" y="86"/>
                      <a:pt x="116" y="107"/>
                    </a:cubicBezTo>
                    <a:cubicBezTo>
                      <a:pt x="114" y="110"/>
                      <a:pt x="112" y="112"/>
                      <a:pt x="110" y="114"/>
                    </a:cubicBezTo>
                    <a:cubicBezTo>
                      <a:pt x="97" y="129"/>
                      <a:pt x="85" y="138"/>
                      <a:pt x="75" y="141"/>
                    </a:cubicBezTo>
                    <a:cubicBezTo>
                      <a:pt x="64" y="144"/>
                      <a:pt x="53" y="143"/>
                      <a:pt x="40" y="137"/>
                    </a:cubicBezTo>
                    <a:cubicBezTo>
                      <a:pt x="23" y="128"/>
                      <a:pt x="11" y="117"/>
                      <a:pt x="6" y="102"/>
                    </a:cubicBezTo>
                    <a:cubicBezTo>
                      <a:pt x="0" y="87"/>
                      <a:pt x="1" y="71"/>
                      <a:pt x="10" y="55"/>
                    </a:cubicBezTo>
                    <a:cubicBezTo>
                      <a:pt x="13" y="47"/>
                      <a:pt x="18" y="41"/>
                      <a:pt x="23" y="35"/>
                    </a:cubicBezTo>
                    <a:cubicBezTo>
                      <a:pt x="28" y="30"/>
                      <a:pt x="34" y="25"/>
                      <a:pt x="41" y="20"/>
                    </a:cubicBezTo>
                    <a:cubicBezTo>
                      <a:pt x="32" y="13"/>
                      <a:pt x="32" y="13"/>
                      <a:pt x="32" y="13"/>
                    </a:cubicBezTo>
                    <a:cubicBezTo>
                      <a:pt x="38" y="0"/>
                      <a:pt x="38" y="0"/>
                      <a:pt x="38" y="0"/>
                    </a:cubicBezTo>
                    <a:cubicBezTo>
                      <a:pt x="106" y="12"/>
                      <a:pt x="106" y="12"/>
                      <a:pt x="106" y="12"/>
                    </a:cubicBezTo>
                    <a:cubicBezTo>
                      <a:pt x="105" y="31"/>
                      <a:pt x="105" y="31"/>
                      <a:pt x="105" y="31"/>
                    </a:cubicBezTo>
                    <a:cubicBezTo>
                      <a:pt x="87" y="31"/>
                      <a:pt x="73" y="33"/>
                      <a:pt x="60" y="39"/>
                    </a:cubicBezTo>
                    <a:cubicBezTo>
                      <a:pt x="48" y="44"/>
                      <a:pt x="39" y="52"/>
                      <a:pt x="34" y="63"/>
                    </a:cubicBezTo>
                    <a:cubicBezTo>
                      <a:pt x="30" y="70"/>
                      <a:pt x="29" y="77"/>
                      <a:pt x="31" y="84"/>
                    </a:cubicBezTo>
                    <a:cubicBezTo>
                      <a:pt x="33" y="91"/>
                      <a:pt x="37" y="96"/>
                      <a:pt x="42" y="99"/>
                    </a:cubicBezTo>
                    <a:cubicBezTo>
                      <a:pt x="51" y="102"/>
                      <a:pt x="63" y="96"/>
                      <a:pt x="79" y="78"/>
                    </a:cubicBezTo>
                    <a:cubicBezTo>
                      <a:pt x="81" y="75"/>
                      <a:pt x="83" y="73"/>
                      <a:pt x="84" y="72"/>
                    </a:cubicBezTo>
                    <a:cubicBezTo>
                      <a:pt x="92" y="63"/>
                      <a:pt x="99" y="57"/>
                      <a:pt x="104" y="52"/>
                    </a:cubicBezTo>
                    <a:cubicBezTo>
                      <a:pt x="109" y="47"/>
                      <a:pt x="113" y="43"/>
                      <a:pt x="116" y="42"/>
                    </a:cubicBezTo>
                    <a:cubicBezTo>
                      <a:pt x="123" y="39"/>
                      <a:pt x="130" y="37"/>
                      <a:pt x="137" y="37"/>
                    </a:cubicBezTo>
                    <a:cubicBezTo>
                      <a:pt x="145" y="38"/>
                      <a:pt x="152" y="39"/>
                      <a:pt x="160" y="43"/>
                    </a:cubicBezTo>
                    <a:cubicBezTo>
                      <a:pt x="175" y="50"/>
                      <a:pt x="184" y="61"/>
                      <a:pt x="189" y="75"/>
                    </a:cubicBezTo>
                    <a:cubicBezTo>
                      <a:pt x="194" y="89"/>
                      <a:pt x="193" y="104"/>
                      <a:pt x="186" y="118"/>
                    </a:cubicBezTo>
                    <a:cubicBezTo>
                      <a:pt x="183" y="125"/>
                      <a:pt x="179" y="130"/>
                      <a:pt x="174" y="135"/>
                    </a:cubicBezTo>
                    <a:cubicBezTo>
                      <a:pt x="170" y="139"/>
                      <a:pt x="164" y="143"/>
                      <a:pt x="158"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2" name="Freeform 12"/>
              <p:cNvSpPr>
                <a:spLocks/>
              </p:cNvSpPr>
              <p:nvPr/>
            </p:nvSpPr>
            <p:spPr bwMode="auto">
              <a:xfrm>
                <a:off x="3203765" y="800613"/>
                <a:ext cx="61664" cy="48197"/>
              </a:xfrm>
              <a:custGeom>
                <a:avLst/>
                <a:gdLst>
                  <a:gd name="T0" fmla="*/ 203 w 203"/>
                  <a:gd name="T1" fmla="*/ 34 h 160"/>
                  <a:gd name="T2" fmla="*/ 162 w 203"/>
                  <a:gd name="T3" fmla="*/ 159 h 160"/>
                  <a:gd name="T4" fmla="*/ 105 w 203"/>
                  <a:gd name="T5" fmla="*/ 160 h 160"/>
                  <a:gd name="T6" fmla="*/ 103 w 203"/>
                  <a:gd name="T7" fmla="*/ 143 h 160"/>
                  <a:gd name="T8" fmla="*/ 137 w 203"/>
                  <a:gd name="T9" fmla="*/ 133 h 160"/>
                  <a:gd name="T10" fmla="*/ 153 w 203"/>
                  <a:gd name="T11" fmla="*/ 111 h 160"/>
                  <a:gd name="T12" fmla="*/ 153 w 203"/>
                  <a:gd name="T13" fmla="*/ 109 h 160"/>
                  <a:gd name="T14" fmla="*/ 58 w 203"/>
                  <a:gd name="T15" fmla="*/ 79 h 160"/>
                  <a:gd name="T16" fmla="*/ 32 w 203"/>
                  <a:gd name="T17" fmla="*/ 74 h 160"/>
                  <a:gd name="T18" fmla="*/ 21 w 203"/>
                  <a:gd name="T19" fmla="*/ 87 h 160"/>
                  <a:gd name="T20" fmla="*/ 0 w 203"/>
                  <a:gd name="T21" fmla="*/ 80 h 160"/>
                  <a:gd name="T22" fmla="*/ 25 w 203"/>
                  <a:gd name="T23" fmla="*/ 5 h 160"/>
                  <a:gd name="T24" fmla="*/ 46 w 203"/>
                  <a:gd name="T25" fmla="*/ 11 h 160"/>
                  <a:gd name="T26" fmla="*/ 47 w 203"/>
                  <a:gd name="T27" fmla="*/ 27 h 160"/>
                  <a:gd name="T28" fmla="*/ 71 w 203"/>
                  <a:gd name="T29" fmla="*/ 39 h 160"/>
                  <a:gd name="T30" fmla="*/ 166 w 203"/>
                  <a:gd name="T31" fmla="*/ 69 h 160"/>
                  <a:gd name="T32" fmla="*/ 167 w 203"/>
                  <a:gd name="T33" fmla="*/ 67 h 160"/>
                  <a:gd name="T34" fmla="*/ 167 w 203"/>
                  <a:gd name="T35" fmla="*/ 40 h 160"/>
                  <a:gd name="T36" fmla="*/ 145 w 203"/>
                  <a:gd name="T37" fmla="*/ 12 h 160"/>
                  <a:gd name="T38" fmla="*/ 157 w 203"/>
                  <a:gd name="T39" fmla="*/ 0 h 160"/>
                  <a:gd name="T40" fmla="*/ 203 w 203"/>
                  <a:gd name="T41" fmla="*/ 3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160">
                    <a:moveTo>
                      <a:pt x="203" y="34"/>
                    </a:moveTo>
                    <a:cubicBezTo>
                      <a:pt x="162" y="159"/>
                      <a:pt x="162" y="159"/>
                      <a:pt x="162" y="159"/>
                    </a:cubicBezTo>
                    <a:cubicBezTo>
                      <a:pt x="105" y="160"/>
                      <a:pt x="105" y="160"/>
                      <a:pt x="105" y="160"/>
                    </a:cubicBezTo>
                    <a:cubicBezTo>
                      <a:pt x="103" y="143"/>
                      <a:pt x="103" y="143"/>
                      <a:pt x="103" y="143"/>
                    </a:cubicBezTo>
                    <a:cubicBezTo>
                      <a:pt x="118" y="141"/>
                      <a:pt x="129" y="138"/>
                      <a:pt x="137" y="133"/>
                    </a:cubicBezTo>
                    <a:cubicBezTo>
                      <a:pt x="144" y="128"/>
                      <a:pt x="149" y="121"/>
                      <a:pt x="153" y="111"/>
                    </a:cubicBezTo>
                    <a:cubicBezTo>
                      <a:pt x="153" y="109"/>
                      <a:pt x="153" y="109"/>
                      <a:pt x="153" y="109"/>
                    </a:cubicBezTo>
                    <a:cubicBezTo>
                      <a:pt x="58" y="79"/>
                      <a:pt x="58" y="79"/>
                      <a:pt x="58" y="79"/>
                    </a:cubicBezTo>
                    <a:cubicBezTo>
                      <a:pt x="45" y="74"/>
                      <a:pt x="36" y="73"/>
                      <a:pt x="32" y="74"/>
                    </a:cubicBezTo>
                    <a:cubicBezTo>
                      <a:pt x="27" y="76"/>
                      <a:pt x="24" y="80"/>
                      <a:pt x="21" y="87"/>
                    </a:cubicBezTo>
                    <a:cubicBezTo>
                      <a:pt x="0" y="80"/>
                      <a:pt x="0" y="80"/>
                      <a:pt x="0" y="80"/>
                    </a:cubicBezTo>
                    <a:cubicBezTo>
                      <a:pt x="25" y="5"/>
                      <a:pt x="25" y="5"/>
                      <a:pt x="25" y="5"/>
                    </a:cubicBezTo>
                    <a:cubicBezTo>
                      <a:pt x="46" y="11"/>
                      <a:pt x="46" y="11"/>
                      <a:pt x="46" y="11"/>
                    </a:cubicBezTo>
                    <a:cubicBezTo>
                      <a:pt x="44" y="18"/>
                      <a:pt x="44" y="24"/>
                      <a:pt x="47" y="27"/>
                    </a:cubicBezTo>
                    <a:cubicBezTo>
                      <a:pt x="50" y="31"/>
                      <a:pt x="58" y="35"/>
                      <a:pt x="71" y="39"/>
                    </a:cubicBezTo>
                    <a:cubicBezTo>
                      <a:pt x="166" y="69"/>
                      <a:pt x="166" y="69"/>
                      <a:pt x="166" y="69"/>
                    </a:cubicBezTo>
                    <a:cubicBezTo>
                      <a:pt x="167" y="67"/>
                      <a:pt x="167" y="67"/>
                      <a:pt x="167" y="67"/>
                    </a:cubicBezTo>
                    <a:cubicBezTo>
                      <a:pt x="170" y="57"/>
                      <a:pt x="170" y="48"/>
                      <a:pt x="167" y="40"/>
                    </a:cubicBezTo>
                    <a:cubicBezTo>
                      <a:pt x="164" y="31"/>
                      <a:pt x="157" y="22"/>
                      <a:pt x="145" y="12"/>
                    </a:cubicBezTo>
                    <a:cubicBezTo>
                      <a:pt x="157" y="0"/>
                      <a:pt x="157" y="0"/>
                      <a:pt x="157" y="0"/>
                    </a:cubicBezTo>
                    <a:lnTo>
                      <a:pt x="203"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3" name="Freeform 13"/>
              <p:cNvSpPr>
                <a:spLocks noEditPoints="1"/>
              </p:cNvSpPr>
              <p:nvPr/>
            </p:nvSpPr>
            <p:spPr bwMode="auto">
              <a:xfrm>
                <a:off x="3191716" y="836052"/>
                <a:ext cx="59537" cy="53158"/>
              </a:xfrm>
              <a:custGeom>
                <a:avLst/>
                <a:gdLst>
                  <a:gd name="T0" fmla="*/ 100 w 195"/>
                  <a:gd name="T1" fmla="*/ 111 h 175"/>
                  <a:gd name="T2" fmla="*/ 105 w 195"/>
                  <a:gd name="T3" fmla="*/ 79 h 175"/>
                  <a:gd name="T4" fmla="*/ 153 w 195"/>
                  <a:gd name="T5" fmla="*/ 106 h 175"/>
                  <a:gd name="T6" fmla="*/ 100 w 195"/>
                  <a:gd name="T7" fmla="*/ 111 h 175"/>
                  <a:gd name="T8" fmla="*/ 80 w 195"/>
                  <a:gd name="T9" fmla="*/ 36 h 175"/>
                  <a:gd name="T10" fmla="*/ 77 w 195"/>
                  <a:gd name="T11" fmla="*/ 34 h 175"/>
                  <a:gd name="T12" fmla="*/ 55 w 195"/>
                  <a:gd name="T13" fmla="*/ 4 h 175"/>
                  <a:gd name="T14" fmla="*/ 33 w 195"/>
                  <a:gd name="T15" fmla="*/ 0 h 175"/>
                  <a:gd name="T16" fmla="*/ 21 w 195"/>
                  <a:gd name="T17" fmla="*/ 65 h 175"/>
                  <a:gd name="T18" fmla="*/ 42 w 195"/>
                  <a:gd name="T19" fmla="*/ 69 h 175"/>
                  <a:gd name="T20" fmla="*/ 47 w 195"/>
                  <a:gd name="T21" fmla="*/ 56 h 175"/>
                  <a:gd name="T22" fmla="*/ 58 w 195"/>
                  <a:gd name="T23" fmla="*/ 54 h 175"/>
                  <a:gd name="T24" fmla="*/ 60 w 195"/>
                  <a:gd name="T25" fmla="*/ 55 h 175"/>
                  <a:gd name="T26" fmla="*/ 63 w 195"/>
                  <a:gd name="T27" fmla="*/ 56 h 175"/>
                  <a:gd name="T28" fmla="*/ 86 w 195"/>
                  <a:gd name="T29" fmla="*/ 67 h 175"/>
                  <a:gd name="T30" fmla="*/ 76 w 195"/>
                  <a:gd name="T31" fmla="*/ 115 h 175"/>
                  <a:gd name="T32" fmla="*/ 51 w 195"/>
                  <a:gd name="T33" fmla="*/ 118 h 175"/>
                  <a:gd name="T34" fmla="*/ 47 w 195"/>
                  <a:gd name="T35" fmla="*/ 119 h 175"/>
                  <a:gd name="T36" fmla="*/ 43 w 195"/>
                  <a:gd name="T37" fmla="*/ 118 h 175"/>
                  <a:gd name="T38" fmla="*/ 36 w 195"/>
                  <a:gd name="T39" fmla="*/ 113 h 175"/>
                  <a:gd name="T40" fmla="*/ 36 w 195"/>
                  <a:gd name="T41" fmla="*/ 101 h 175"/>
                  <a:gd name="T42" fmla="*/ 36 w 195"/>
                  <a:gd name="T43" fmla="*/ 99 h 175"/>
                  <a:gd name="T44" fmla="*/ 15 w 195"/>
                  <a:gd name="T45" fmla="*/ 95 h 175"/>
                  <a:gd name="T46" fmla="*/ 0 w 195"/>
                  <a:gd name="T47" fmla="*/ 171 h 175"/>
                  <a:gd name="T48" fmla="*/ 22 w 195"/>
                  <a:gd name="T49" fmla="*/ 175 h 175"/>
                  <a:gd name="T50" fmla="*/ 49 w 195"/>
                  <a:gd name="T51" fmla="*/ 159 h 175"/>
                  <a:gd name="T52" fmla="*/ 50 w 195"/>
                  <a:gd name="T53" fmla="*/ 159 h 175"/>
                  <a:gd name="T54" fmla="*/ 188 w 195"/>
                  <a:gd name="T55" fmla="*/ 139 h 175"/>
                  <a:gd name="T56" fmla="*/ 195 w 195"/>
                  <a:gd name="T57" fmla="*/ 103 h 175"/>
                  <a:gd name="T58" fmla="*/ 80 w 195"/>
                  <a:gd name="T59" fmla="*/ 3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75">
                    <a:moveTo>
                      <a:pt x="100" y="111"/>
                    </a:moveTo>
                    <a:cubicBezTo>
                      <a:pt x="105" y="79"/>
                      <a:pt x="105" y="79"/>
                      <a:pt x="105" y="79"/>
                    </a:cubicBezTo>
                    <a:cubicBezTo>
                      <a:pt x="153" y="106"/>
                      <a:pt x="153" y="106"/>
                      <a:pt x="153" y="106"/>
                    </a:cubicBezTo>
                    <a:lnTo>
                      <a:pt x="100" y="111"/>
                    </a:lnTo>
                    <a:close/>
                    <a:moveTo>
                      <a:pt x="80" y="36"/>
                    </a:moveTo>
                    <a:cubicBezTo>
                      <a:pt x="79" y="36"/>
                      <a:pt x="78" y="35"/>
                      <a:pt x="77" y="34"/>
                    </a:cubicBezTo>
                    <a:cubicBezTo>
                      <a:pt x="62" y="25"/>
                      <a:pt x="54" y="15"/>
                      <a:pt x="55" y="4"/>
                    </a:cubicBezTo>
                    <a:cubicBezTo>
                      <a:pt x="33" y="0"/>
                      <a:pt x="33" y="0"/>
                      <a:pt x="33" y="0"/>
                    </a:cubicBezTo>
                    <a:cubicBezTo>
                      <a:pt x="21" y="65"/>
                      <a:pt x="21" y="65"/>
                      <a:pt x="21" y="65"/>
                    </a:cubicBezTo>
                    <a:cubicBezTo>
                      <a:pt x="42" y="69"/>
                      <a:pt x="42" y="69"/>
                      <a:pt x="42" y="69"/>
                    </a:cubicBezTo>
                    <a:cubicBezTo>
                      <a:pt x="43" y="62"/>
                      <a:pt x="45" y="58"/>
                      <a:pt x="47" y="56"/>
                    </a:cubicBezTo>
                    <a:cubicBezTo>
                      <a:pt x="50" y="54"/>
                      <a:pt x="53" y="53"/>
                      <a:pt x="58" y="54"/>
                    </a:cubicBezTo>
                    <a:cubicBezTo>
                      <a:pt x="58" y="54"/>
                      <a:pt x="59" y="54"/>
                      <a:pt x="60" y="55"/>
                    </a:cubicBezTo>
                    <a:cubicBezTo>
                      <a:pt x="61" y="55"/>
                      <a:pt x="62" y="55"/>
                      <a:pt x="63" y="56"/>
                    </a:cubicBezTo>
                    <a:cubicBezTo>
                      <a:pt x="86" y="67"/>
                      <a:pt x="86" y="67"/>
                      <a:pt x="86" y="67"/>
                    </a:cubicBezTo>
                    <a:cubicBezTo>
                      <a:pt x="76" y="115"/>
                      <a:pt x="76" y="115"/>
                      <a:pt x="76" y="115"/>
                    </a:cubicBezTo>
                    <a:cubicBezTo>
                      <a:pt x="51" y="118"/>
                      <a:pt x="51" y="118"/>
                      <a:pt x="51" y="118"/>
                    </a:cubicBezTo>
                    <a:cubicBezTo>
                      <a:pt x="49" y="119"/>
                      <a:pt x="48" y="119"/>
                      <a:pt x="47" y="119"/>
                    </a:cubicBezTo>
                    <a:cubicBezTo>
                      <a:pt x="46" y="118"/>
                      <a:pt x="44" y="118"/>
                      <a:pt x="43" y="118"/>
                    </a:cubicBezTo>
                    <a:cubicBezTo>
                      <a:pt x="39" y="118"/>
                      <a:pt x="37" y="116"/>
                      <a:pt x="36" y="113"/>
                    </a:cubicBezTo>
                    <a:cubicBezTo>
                      <a:pt x="35" y="111"/>
                      <a:pt x="34" y="107"/>
                      <a:pt x="36" y="101"/>
                    </a:cubicBezTo>
                    <a:cubicBezTo>
                      <a:pt x="36" y="99"/>
                      <a:pt x="36" y="99"/>
                      <a:pt x="36" y="99"/>
                    </a:cubicBezTo>
                    <a:cubicBezTo>
                      <a:pt x="15" y="95"/>
                      <a:pt x="15" y="95"/>
                      <a:pt x="15" y="95"/>
                    </a:cubicBezTo>
                    <a:cubicBezTo>
                      <a:pt x="0" y="171"/>
                      <a:pt x="0" y="171"/>
                      <a:pt x="0" y="171"/>
                    </a:cubicBezTo>
                    <a:cubicBezTo>
                      <a:pt x="22" y="175"/>
                      <a:pt x="22" y="175"/>
                      <a:pt x="22" y="175"/>
                    </a:cubicBezTo>
                    <a:cubicBezTo>
                      <a:pt x="25" y="167"/>
                      <a:pt x="34" y="161"/>
                      <a:pt x="49" y="159"/>
                    </a:cubicBezTo>
                    <a:cubicBezTo>
                      <a:pt x="50" y="159"/>
                      <a:pt x="50" y="159"/>
                      <a:pt x="50" y="159"/>
                    </a:cubicBezTo>
                    <a:cubicBezTo>
                      <a:pt x="188" y="139"/>
                      <a:pt x="188" y="139"/>
                      <a:pt x="188" y="139"/>
                    </a:cubicBezTo>
                    <a:cubicBezTo>
                      <a:pt x="195" y="103"/>
                      <a:pt x="195" y="103"/>
                      <a:pt x="195" y="103"/>
                    </a:cubicBezTo>
                    <a:lnTo>
                      <a:pt x="8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4" name="Freeform 14"/>
              <p:cNvSpPr>
                <a:spLocks/>
              </p:cNvSpPr>
              <p:nvPr/>
            </p:nvSpPr>
            <p:spPr bwMode="auto">
              <a:xfrm>
                <a:off x="3191007" y="887084"/>
                <a:ext cx="55993" cy="51032"/>
              </a:xfrm>
              <a:custGeom>
                <a:avLst/>
                <a:gdLst>
                  <a:gd name="T0" fmla="*/ 183 w 183"/>
                  <a:gd name="T1" fmla="*/ 20 h 167"/>
                  <a:gd name="T2" fmla="*/ 177 w 183"/>
                  <a:gd name="T3" fmla="*/ 152 h 167"/>
                  <a:gd name="T4" fmla="*/ 121 w 183"/>
                  <a:gd name="T5" fmla="*/ 167 h 167"/>
                  <a:gd name="T6" fmla="*/ 115 w 183"/>
                  <a:gd name="T7" fmla="*/ 152 h 167"/>
                  <a:gd name="T8" fmla="*/ 145 w 183"/>
                  <a:gd name="T9" fmla="*/ 134 h 167"/>
                  <a:gd name="T10" fmla="*/ 155 w 183"/>
                  <a:gd name="T11" fmla="*/ 108 h 167"/>
                  <a:gd name="T12" fmla="*/ 155 w 183"/>
                  <a:gd name="T13" fmla="*/ 105 h 167"/>
                  <a:gd name="T14" fmla="*/ 55 w 183"/>
                  <a:gd name="T15" fmla="*/ 101 h 167"/>
                  <a:gd name="T16" fmla="*/ 28 w 183"/>
                  <a:gd name="T17" fmla="*/ 104 h 167"/>
                  <a:gd name="T18" fmla="*/ 22 w 183"/>
                  <a:gd name="T19" fmla="*/ 119 h 167"/>
                  <a:gd name="T20" fmla="*/ 0 w 183"/>
                  <a:gd name="T21" fmla="*/ 117 h 167"/>
                  <a:gd name="T22" fmla="*/ 3 w 183"/>
                  <a:gd name="T23" fmla="*/ 38 h 167"/>
                  <a:gd name="T24" fmla="*/ 25 w 183"/>
                  <a:gd name="T25" fmla="*/ 39 h 167"/>
                  <a:gd name="T26" fmla="*/ 31 w 183"/>
                  <a:gd name="T27" fmla="*/ 54 h 167"/>
                  <a:gd name="T28" fmla="*/ 57 w 183"/>
                  <a:gd name="T29" fmla="*/ 60 h 167"/>
                  <a:gd name="T30" fmla="*/ 156 w 183"/>
                  <a:gd name="T31" fmla="*/ 64 h 167"/>
                  <a:gd name="T32" fmla="*/ 157 w 183"/>
                  <a:gd name="T33" fmla="*/ 62 h 167"/>
                  <a:gd name="T34" fmla="*/ 150 w 183"/>
                  <a:gd name="T35" fmla="*/ 35 h 167"/>
                  <a:gd name="T36" fmla="*/ 122 w 183"/>
                  <a:gd name="T37" fmla="*/ 14 h 167"/>
                  <a:gd name="T38" fmla="*/ 129 w 183"/>
                  <a:gd name="T39" fmla="*/ 0 h 167"/>
                  <a:gd name="T40" fmla="*/ 183 w 183"/>
                  <a:gd name="T41" fmla="*/ 2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3" h="167">
                    <a:moveTo>
                      <a:pt x="183" y="20"/>
                    </a:moveTo>
                    <a:cubicBezTo>
                      <a:pt x="177" y="152"/>
                      <a:pt x="177" y="152"/>
                      <a:pt x="177" y="152"/>
                    </a:cubicBezTo>
                    <a:cubicBezTo>
                      <a:pt x="121" y="167"/>
                      <a:pt x="121" y="167"/>
                      <a:pt x="121" y="167"/>
                    </a:cubicBezTo>
                    <a:cubicBezTo>
                      <a:pt x="115" y="152"/>
                      <a:pt x="115" y="152"/>
                      <a:pt x="115" y="152"/>
                    </a:cubicBezTo>
                    <a:cubicBezTo>
                      <a:pt x="129" y="146"/>
                      <a:pt x="139" y="140"/>
                      <a:pt x="145" y="134"/>
                    </a:cubicBezTo>
                    <a:cubicBezTo>
                      <a:pt x="151" y="127"/>
                      <a:pt x="154" y="118"/>
                      <a:pt x="155" y="108"/>
                    </a:cubicBezTo>
                    <a:cubicBezTo>
                      <a:pt x="155" y="105"/>
                      <a:pt x="155" y="105"/>
                      <a:pt x="155" y="105"/>
                    </a:cubicBezTo>
                    <a:cubicBezTo>
                      <a:pt x="55" y="101"/>
                      <a:pt x="55" y="101"/>
                      <a:pt x="55" y="101"/>
                    </a:cubicBezTo>
                    <a:cubicBezTo>
                      <a:pt x="41" y="100"/>
                      <a:pt x="32" y="101"/>
                      <a:pt x="28" y="104"/>
                    </a:cubicBezTo>
                    <a:cubicBezTo>
                      <a:pt x="24" y="106"/>
                      <a:pt x="22" y="111"/>
                      <a:pt x="22" y="119"/>
                    </a:cubicBezTo>
                    <a:cubicBezTo>
                      <a:pt x="0" y="117"/>
                      <a:pt x="0" y="117"/>
                      <a:pt x="0" y="117"/>
                    </a:cubicBezTo>
                    <a:cubicBezTo>
                      <a:pt x="3" y="38"/>
                      <a:pt x="3" y="38"/>
                      <a:pt x="3" y="38"/>
                    </a:cubicBezTo>
                    <a:cubicBezTo>
                      <a:pt x="25" y="39"/>
                      <a:pt x="25" y="39"/>
                      <a:pt x="25" y="39"/>
                    </a:cubicBezTo>
                    <a:cubicBezTo>
                      <a:pt x="25" y="47"/>
                      <a:pt x="27" y="52"/>
                      <a:pt x="31" y="54"/>
                    </a:cubicBezTo>
                    <a:cubicBezTo>
                      <a:pt x="34" y="57"/>
                      <a:pt x="43" y="59"/>
                      <a:pt x="57" y="60"/>
                    </a:cubicBezTo>
                    <a:cubicBezTo>
                      <a:pt x="156" y="64"/>
                      <a:pt x="156" y="64"/>
                      <a:pt x="156" y="64"/>
                    </a:cubicBezTo>
                    <a:cubicBezTo>
                      <a:pt x="157" y="62"/>
                      <a:pt x="157" y="62"/>
                      <a:pt x="157" y="62"/>
                    </a:cubicBezTo>
                    <a:cubicBezTo>
                      <a:pt x="157" y="51"/>
                      <a:pt x="155" y="42"/>
                      <a:pt x="150" y="35"/>
                    </a:cubicBezTo>
                    <a:cubicBezTo>
                      <a:pt x="144" y="28"/>
                      <a:pt x="135" y="21"/>
                      <a:pt x="122" y="14"/>
                    </a:cubicBezTo>
                    <a:cubicBezTo>
                      <a:pt x="129" y="0"/>
                      <a:pt x="129" y="0"/>
                      <a:pt x="129" y="0"/>
                    </a:cubicBezTo>
                    <a:lnTo>
                      <a:pt x="18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5" name="Freeform 15"/>
              <p:cNvSpPr>
                <a:spLocks/>
              </p:cNvSpPr>
              <p:nvPr/>
            </p:nvSpPr>
            <p:spPr bwMode="auto">
              <a:xfrm>
                <a:off x="3191716" y="938825"/>
                <a:ext cx="58829" cy="52450"/>
              </a:xfrm>
              <a:custGeom>
                <a:avLst/>
                <a:gdLst>
                  <a:gd name="T0" fmla="*/ 177 w 193"/>
                  <a:gd name="T1" fmla="*/ 0 h 172"/>
                  <a:gd name="T2" fmla="*/ 193 w 193"/>
                  <a:gd name="T3" fmla="*/ 131 h 172"/>
                  <a:gd name="T4" fmla="*/ 143 w 193"/>
                  <a:gd name="T5" fmla="*/ 158 h 172"/>
                  <a:gd name="T6" fmla="*/ 132 w 193"/>
                  <a:gd name="T7" fmla="*/ 145 h 172"/>
                  <a:gd name="T8" fmla="*/ 159 w 193"/>
                  <a:gd name="T9" fmla="*/ 114 h 172"/>
                  <a:gd name="T10" fmla="*/ 166 w 193"/>
                  <a:gd name="T11" fmla="*/ 80 h 172"/>
                  <a:gd name="T12" fmla="*/ 160 w 193"/>
                  <a:gd name="T13" fmla="*/ 66 h 172"/>
                  <a:gd name="T14" fmla="*/ 141 w 193"/>
                  <a:gd name="T15" fmla="*/ 65 h 172"/>
                  <a:gd name="T16" fmla="*/ 115 w 193"/>
                  <a:gd name="T17" fmla="*/ 68 h 172"/>
                  <a:gd name="T18" fmla="*/ 116 w 193"/>
                  <a:gd name="T19" fmla="*/ 75 h 172"/>
                  <a:gd name="T20" fmla="*/ 124 w 193"/>
                  <a:gd name="T21" fmla="*/ 91 h 172"/>
                  <a:gd name="T22" fmla="*/ 147 w 193"/>
                  <a:gd name="T23" fmla="*/ 93 h 172"/>
                  <a:gd name="T24" fmla="*/ 149 w 193"/>
                  <a:gd name="T25" fmla="*/ 110 h 172"/>
                  <a:gd name="T26" fmla="*/ 69 w 193"/>
                  <a:gd name="T27" fmla="*/ 120 h 172"/>
                  <a:gd name="T28" fmla="*/ 67 w 193"/>
                  <a:gd name="T29" fmla="*/ 103 h 172"/>
                  <a:gd name="T30" fmla="*/ 89 w 193"/>
                  <a:gd name="T31" fmla="*/ 93 h 172"/>
                  <a:gd name="T32" fmla="*/ 94 w 193"/>
                  <a:gd name="T33" fmla="*/ 78 h 172"/>
                  <a:gd name="T34" fmla="*/ 93 w 193"/>
                  <a:gd name="T35" fmla="*/ 70 h 172"/>
                  <a:gd name="T36" fmla="*/ 51 w 193"/>
                  <a:gd name="T37" fmla="*/ 75 h 172"/>
                  <a:gd name="T38" fmla="*/ 34 w 193"/>
                  <a:gd name="T39" fmla="*/ 81 h 172"/>
                  <a:gd name="T40" fmla="*/ 31 w 193"/>
                  <a:gd name="T41" fmla="*/ 96 h 172"/>
                  <a:gd name="T42" fmla="*/ 48 w 193"/>
                  <a:gd name="T43" fmla="*/ 130 h 172"/>
                  <a:gd name="T44" fmla="*/ 88 w 193"/>
                  <a:gd name="T45" fmla="*/ 155 h 172"/>
                  <a:gd name="T46" fmla="*/ 80 w 193"/>
                  <a:gd name="T47" fmla="*/ 172 h 172"/>
                  <a:gd name="T48" fmla="*/ 17 w 193"/>
                  <a:gd name="T49" fmla="*/ 155 h 172"/>
                  <a:gd name="T50" fmla="*/ 0 w 193"/>
                  <a:gd name="T51" fmla="*/ 21 h 172"/>
                  <a:gd name="T52" fmla="*/ 22 w 193"/>
                  <a:gd name="T53" fmla="*/ 19 h 172"/>
                  <a:gd name="T54" fmla="*/ 30 w 193"/>
                  <a:gd name="T55" fmla="*/ 32 h 172"/>
                  <a:gd name="T56" fmla="*/ 57 w 193"/>
                  <a:gd name="T57" fmla="*/ 33 h 172"/>
                  <a:gd name="T58" fmla="*/ 125 w 193"/>
                  <a:gd name="T59" fmla="*/ 25 h 172"/>
                  <a:gd name="T60" fmla="*/ 152 w 193"/>
                  <a:gd name="T61" fmla="*/ 18 h 172"/>
                  <a:gd name="T62" fmla="*/ 156 w 193"/>
                  <a:gd name="T63" fmla="*/ 3 h 172"/>
                  <a:gd name="T64" fmla="*/ 177 w 193"/>
                  <a:gd name="T65"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72">
                    <a:moveTo>
                      <a:pt x="177" y="0"/>
                    </a:moveTo>
                    <a:cubicBezTo>
                      <a:pt x="193" y="131"/>
                      <a:pt x="193" y="131"/>
                      <a:pt x="193" y="131"/>
                    </a:cubicBezTo>
                    <a:cubicBezTo>
                      <a:pt x="143" y="158"/>
                      <a:pt x="143" y="158"/>
                      <a:pt x="143" y="158"/>
                    </a:cubicBezTo>
                    <a:cubicBezTo>
                      <a:pt x="132" y="145"/>
                      <a:pt x="132" y="145"/>
                      <a:pt x="132" y="145"/>
                    </a:cubicBezTo>
                    <a:cubicBezTo>
                      <a:pt x="145" y="135"/>
                      <a:pt x="154" y="125"/>
                      <a:pt x="159" y="114"/>
                    </a:cubicBezTo>
                    <a:cubicBezTo>
                      <a:pt x="165" y="103"/>
                      <a:pt x="167" y="91"/>
                      <a:pt x="166" y="80"/>
                    </a:cubicBezTo>
                    <a:cubicBezTo>
                      <a:pt x="165" y="73"/>
                      <a:pt x="163" y="68"/>
                      <a:pt x="160" y="66"/>
                    </a:cubicBezTo>
                    <a:cubicBezTo>
                      <a:pt x="157" y="64"/>
                      <a:pt x="150" y="63"/>
                      <a:pt x="141" y="65"/>
                    </a:cubicBezTo>
                    <a:cubicBezTo>
                      <a:pt x="115" y="68"/>
                      <a:pt x="115" y="68"/>
                      <a:pt x="115" y="68"/>
                    </a:cubicBezTo>
                    <a:cubicBezTo>
                      <a:pt x="116" y="75"/>
                      <a:pt x="116" y="75"/>
                      <a:pt x="116" y="75"/>
                    </a:cubicBezTo>
                    <a:cubicBezTo>
                      <a:pt x="117" y="83"/>
                      <a:pt x="120" y="89"/>
                      <a:pt x="124" y="91"/>
                    </a:cubicBezTo>
                    <a:cubicBezTo>
                      <a:pt x="128" y="93"/>
                      <a:pt x="135" y="94"/>
                      <a:pt x="147" y="93"/>
                    </a:cubicBezTo>
                    <a:cubicBezTo>
                      <a:pt x="149" y="110"/>
                      <a:pt x="149" y="110"/>
                      <a:pt x="149" y="110"/>
                    </a:cubicBezTo>
                    <a:cubicBezTo>
                      <a:pt x="69" y="120"/>
                      <a:pt x="69" y="120"/>
                      <a:pt x="69" y="120"/>
                    </a:cubicBezTo>
                    <a:cubicBezTo>
                      <a:pt x="67" y="103"/>
                      <a:pt x="67" y="103"/>
                      <a:pt x="67" y="103"/>
                    </a:cubicBezTo>
                    <a:cubicBezTo>
                      <a:pt x="77" y="101"/>
                      <a:pt x="84" y="97"/>
                      <a:pt x="89" y="93"/>
                    </a:cubicBezTo>
                    <a:cubicBezTo>
                      <a:pt x="93" y="90"/>
                      <a:pt x="94" y="84"/>
                      <a:pt x="94" y="78"/>
                    </a:cubicBezTo>
                    <a:cubicBezTo>
                      <a:pt x="93" y="70"/>
                      <a:pt x="93" y="70"/>
                      <a:pt x="93" y="70"/>
                    </a:cubicBezTo>
                    <a:cubicBezTo>
                      <a:pt x="51" y="75"/>
                      <a:pt x="51" y="75"/>
                      <a:pt x="51" y="75"/>
                    </a:cubicBezTo>
                    <a:cubicBezTo>
                      <a:pt x="42" y="76"/>
                      <a:pt x="36" y="79"/>
                      <a:pt x="34" y="81"/>
                    </a:cubicBezTo>
                    <a:cubicBezTo>
                      <a:pt x="31" y="84"/>
                      <a:pt x="30" y="89"/>
                      <a:pt x="31" y="96"/>
                    </a:cubicBezTo>
                    <a:cubicBezTo>
                      <a:pt x="33" y="108"/>
                      <a:pt x="38" y="119"/>
                      <a:pt x="48" y="130"/>
                    </a:cubicBezTo>
                    <a:cubicBezTo>
                      <a:pt x="58" y="140"/>
                      <a:pt x="72" y="149"/>
                      <a:pt x="88" y="155"/>
                    </a:cubicBezTo>
                    <a:cubicBezTo>
                      <a:pt x="80" y="172"/>
                      <a:pt x="80" y="172"/>
                      <a:pt x="80" y="172"/>
                    </a:cubicBezTo>
                    <a:cubicBezTo>
                      <a:pt x="17" y="155"/>
                      <a:pt x="17" y="155"/>
                      <a:pt x="17" y="155"/>
                    </a:cubicBezTo>
                    <a:cubicBezTo>
                      <a:pt x="0" y="21"/>
                      <a:pt x="0" y="21"/>
                      <a:pt x="0" y="21"/>
                    </a:cubicBezTo>
                    <a:cubicBezTo>
                      <a:pt x="22" y="19"/>
                      <a:pt x="22" y="19"/>
                      <a:pt x="22" y="19"/>
                    </a:cubicBezTo>
                    <a:cubicBezTo>
                      <a:pt x="23" y="26"/>
                      <a:pt x="26" y="30"/>
                      <a:pt x="30" y="32"/>
                    </a:cubicBezTo>
                    <a:cubicBezTo>
                      <a:pt x="34" y="34"/>
                      <a:pt x="43" y="34"/>
                      <a:pt x="57" y="33"/>
                    </a:cubicBezTo>
                    <a:cubicBezTo>
                      <a:pt x="125" y="25"/>
                      <a:pt x="125" y="25"/>
                      <a:pt x="125" y="25"/>
                    </a:cubicBezTo>
                    <a:cubicBezTo>
                      <a:pt x="140" y="23"/>
                      <a:pt x="148" y="21"/>
                      <a:pt x="152" y="18"/>
                    </a:cubicBezTo>
                    <a:cubicBezTo>
                      <a:pt x="155" y="15"/>
                      <a:pt x="156" y="10"/>
                      <a:pt x="156" y="3"/>
                    </a:cubicBezTo>
                    <a:lnTo>
                      <a:pt x="1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6" name="Freeform 16"/>
              <p:cNvSpPr>
                <a:spLocks/>
              </p:cNvSpPr>
              <p:nvPr/>
            </p:nvSpPr>
            <p:spPr bwMode="auto">
              <a:xfrm>
                <a:off x="3207309" y="1010411"/>
                <a:ext cx="61664" cy="55993"/>
              </a:xfrm>
              <a:custGeom>
                <a:avLst/>
                <a:gdLst>
                  <a:gd name="T0" fmla="*/ 190 w 203"/>
                  <a:gd name="T1" fmla="*/ 90 h 183"/>
                  <a:gd name="T2" fmla="*/ 198 w 203"/>
                  <a:gd name="T3" fmla="*/ 90 h 183"/>
                  <a:gd name="T4" fmla="*/ 203 w 203"/>
                  <a:gd name="T5" fmla="*/ 104 h 183"/>
                  <a:gd name="T6" fmla="*/ 152 w 203"/>
                  <a:gd name="T7" fmla="*/ 140 h 183"/>
                  <a:gd name="T8" fmla="*/ 138 w 203"/>
                  <a:gd name="T9" fmla="*/ 125 h 183"/>
                  <a:gd name="T10" fmla="*/ 162 w 203"/>
                  <a:gd name="T11" fmla="*/ 91 h 183"/>
                  <a:gd name="T12" fmla="*/ 163 w 203"/>
                  <a:gd name="T13" fmla="*/ 63 h 183"/>
                  <a:gd name="T14" fmla="*/ 136 w 203"/>
                  <a:gd name="T15" fmla="*/ 42 h 183"/>
                  <a:gd name="T16" fmla="*/ 85 w 203"/>
                  <a:gd name="T17" fmla="*/ 51 h 183"/>
                  <a:gd name="T18" fmla="*/ 42 w 203"/>
                  <a:gd name="T19" fmla="*/ 78 h 183"/>
                  <a:gd name="T20" fmla="*/ 36 w 203"/>
                  <a:gd name="T21" fmla="*/ 111 h 183"/>
                  <a:gd name="T22" fmla="*/ 53 w 203"/>
                  <a:gd name="T23" fmla="*/ 130 h 183"/>
                  <a:gd name="T24" fmla="*/ 77 w 203"/>
                  <a:gd name="T25" fmla="*/ 130 h 183"/>
                  <a:gd name="T26" fmla="*/ 88 w 203"/>
                  <a:gd name="T27" fmla="*/ 121 h 183"/>
                  <a:gd name="T28" fmla="*/ 87 w 203"/>
                  <a:gd name="T29" fmla="*/ 105 h 183"/>
                  <a:gd name="T30" fmla="*/ 107 w 203"/>
                  <a:gd name="T31" fmla="*/ 97 h 183"/>
                  <a:gd name="T32" fmla="*/ 133 w 203"/>
                  <a:gd name="T33" fmla="*/ 166 h 183"/>
                  <a:gd name="T34" fmla="*/ 114 w 203"/>
                  <a:gd name="T35" fmla="*/ 174 h 183"/>
                  <a:gd name="T36" fmla="*/ 102 w 203"/>
                  <a:gd name="T37" fmla="*/ 163 h 183"/>
                  <a:gd name="T38" fmla="*/ 82 w 203"/>
                  <a:gd name="T39" fmla="*/ 167 h 183"/>
                  <a:gd name="T40" fmla="*/ 38 w 203"/>
                  <a:gd name="T41" fmla="*/ 183 h 183"/>
                  <a:gd name="T42" fmla="*/ 29 w 203"/>
                  <a:gd name="T43" fmla="*/ 162 h 183"/>
                  <a:gd name="T44" fmla="*/ 41 w 203"/>
                  <a:gd name="T45" fmla="*/ 150 h 183"/>
                  <a:gd name="T46" fmla="*/ 21 w 203"/>
                  <a:gd name="T47" fmla="*/ 134 h 183"/>
                  <a:gd name="T48" fmla="*/ 8 w 203"/>
                  <a:gd name="T49" fmla="*/ 112 h 183"/>
                  <a:gd name="T50" fmla="*/ 13 w 203"/>
                  <a:gd name="T51" fmla="*/ 54 h 183"/>
                  <a:gd name="T52" fmla="*/ 70 w 203"/>
                  <a:gd name="T53" fmla="*/ 11 h 183"/>
                  <a:gd name="T54" fmla="*/ 140 w 203"/>
                  <a:gd name="T55" fmla="*/ 8 h 183"/>
                  <a:gd name="T56" fmla="*/ 186 w 203"/>
                  <a:gd name="T57" fmla="*/ 53 h 183"/>
                  <a:gd name="T58" fmla="*/ 190 w 203"/>
                  <a:gd name="T59" fmla="*/ 70 h 183"/>
                  <a:gd name="T60" fmla="*/ 190 w 203"/>
                  <a:gd name="T61" fmla="*/ 9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3" h="183">
                    <a:moveTo>
                      <a:pt x="190" y="90"/>
                    </a:moveTo>
                    <a:cubicBezTo>
                      <a:pt x="198" y="90"/>
                      <a:pt x="198" y="90"/>
                      <a:pt x="198" y="90"/>
                    </a:cubicBezTo>
                    <a:cubicBezTo>
                      <a:pt x="203" y="104"/>
                      <a:pt x="203" y="104"/>
                      <a:pt x="203" y="104"/>
                    </a:cubicBezTo>
                    <a:cubicBezTo>
                      <a:pt x="152" y="140"/>
                      <a:pt x="152" y="140"/>
                      <a:pt x="152" y="140"/>
                    </a:cubicBezTo>
                    <a:cubicBezTo>
                      <a:pt x="138" y="125"/>
                      <a:pt x="138" y="125"/>
                      <a:pt x="138" y="125"/>
                    </a:cubicBezTo>
                    <a:cubicBezTo>
                      <a:pt x="150" y="112"/>
                      <a:pt x="158" y="101"/>
                      <a:pt x="162" y="91"/>
                    </a:cubicBezTo>
                    <a:cubicBezTo>
                      <a:pt x="166" y="81"/>
                      <a:pt x="166" y="72"/>
                      <a:pt x="163" y="63"/>
                    </a:cubicBezTo>
                    <a:cubicBezTo>
                      <a:pt x="158" y="51"/>
                      <a:pt x="149" y="44"/>
                      <a:pt x="136" y="42"/>
                    </a:cubicBezTo>
                    <a:cubicBezTo>
                      <a:pt x="122" y="40"/>
                      <a:pt x="105" y="43"/>
                      <a:pt x="85" y="51"/>
                    </a:cubicBezTo>
                    <a:cubicBezTo>
                      <a:pt x="64" y="59"/>
                      <a:pt x="50" y="68"/>
                      <a:pt x="42" y="78"/>
                    </a:cubicBezTo>
                    <a:cubicBezTo>
                      <a:pt x="34" y="88"/>
                      <a:pt x="32" y="99"/>
                      <a:pt x="36" y="111"/>
                    </a:cubicBezTo>
                    <a:cubicBezTo>
                      <a:pt x="40" y="120"/>
                      <a:pt x="45" y="126"/>
                      <a:pt x="53" y="130"/>
                    </a:cubicBezTo>
                    <a:cubicBezTo>
                      <a:pt x="60" y="133"/>
                      <a:pt x="68" y="133"/>
                      <a:pt x="77" y="130"/>
                    </a:cubicBezTo>
                    <a:cubicBezTo>
                      <a:pt x="83" y="127"/>
                      <a:pt x="87" y="124"/>
                      <a:pt x="88" y="121"/>
                    </a:cubicBezTo>
                    <a:cubicBezTo>
                      <a:pt x="90" y="117"/>
                      <a:pt x="89" y="112"/>
                      <a:pt x="87" y="105"/>
                    </a:cubicBezTo>
                    <a:cubicBezTo>
                      <a:pt x="107" y="97"/>
                      <a:pt x="107" y="97"/>
                      <a:pt x="107" y="97"/>
                    </a:cubicBezTo>
                    <a:cubicBezTo>
                      <a:pt x="133" y="166"/>
                      <a:pt x="133" y="166"/>
                      <a:pt x="133" y="166"/>
                    </a:cubicBezTo>
                    <a:cubicBezTo>
                      <a:pt x="114" y="174"/>
                      <a:pt x="114" y="174"/>
                      <a:pt x="114" y="174"/>
                    </a:cubicBezTo>
                    <a:cubicBezTo>
                      <a:pt x="110" y="167"/>
                      <a:pt x="106" y="164"/>
                      <a:pt x="102" y="163"/>
                    </a:cubicBezTo>
                    <a:cubicBezTo>
                      <a:pt x="98" y="162"/>
                      <a:pt x="91" y="163"/>
                      <a:pt x="82" y="167"/>
                    </a:cubicBezTo>
                    <a:cubicBezTo>
                      <a:pt x="38" y="183"/>
                      <a:pt x="38" y="183"/>
                      <a:pt x="38" y="183"/>
                    </a:cubicBezTo>
                    <a:cubicBezTo>
                      <a:pt x="29" y="162"/>
                      <a:pt x="29" y="162"/>
                      <a:pt x="29" y="162"/>
                    </a:cubicBezTo>
                    <a:cubicBezTo>
                      <a:pt x="41" y="150"/>
                      <a:pt x="41" y="150"/>
                      <a:pt x="41" y="150"/>
                    </a:cubicBezTo>
                    <a:cubicBezTo>
                      <a:pt x="33" y="146"/>
                      <a:pt x="26" y="140"/>
                      <a:pt x="21" y="134"/>
                    </a:cubicBezTo>
                    <a:cubicBezTo>
                      <a:pt x="16" y="128"/>
                      <a:pt x="11" y="121"/>
                      <a:pt x="8" y="112"/>
                    </a:cubicBezTo>
                    <a:cubicBezTo>
                      <a:pt x="0" y="92"/>
                      <a:pt x="2" y="72"/>
                      <a:pt x="13" y="54"/>
                    </a:cubicBezTo>
                    <a:cubicBezTo>
                      <a:pt x="25" y="35"/>
                      <a:pt x="44" y="21"/>
                      <a:pt x="70" y="11"/>
                    </a:cubicBezTo>
                    <a:cubicBezTo>
                      <a:pt x="96" y="1"/>
                      <a:pt x="119" y="0"/>
                      <a:pt x="140" y="8"/>
                    </a:cubicBezTo>
                    <a:cubicBezTo>
                      <a:pt x="162" y="16"/>
                      <a:pt x="177" y="31"/>
                      <a:pt x="186" y="53"/>
                    </a:cubicBezTo>
                    <a:cubicBezTo>
                      <a:pt x="188" y="59"/>
                      <a:pt x="189" y="65"/>
                      <a:pt x="190" y="70"/>
                    </a:cubicBezTo>
                    <a:cubicBezTo>
                      <a:pt x="190" y="76"/>
                      <a:pt x="190" y="83"/>
                      <a:pt x="190" y="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7" name="Freeform 17"/>
              <p:cNvSpPr>
                <a:spLocks noEditPoints="1"/>
              </p:cNvSpPr>
              <p:nvPr/>
            </p:nvSpPr>
            <p:spPr bwMode="auto">
              <a:xfrm>
                <a:off x="3225028" y="1051520"/>
                <a:ext cx="65916" cy="73713"/>
              </a:xfrm>
              <a:custGeom>
                <a:avLst/>
                <a:gdLst>
                  <a:gd name="T0" fmla="*/ 147 w 216"/>
                  <a:gd name="T1" fmla="*/ 75 h 242"/>
                  <a:gd name="T2" fmla="*/ 165 w 216"/>
                  <a:gd name="T3" fmla="*/ 69 h 242"/>
                  <a:gd name="T4" fmla="*/ 176 w 216"/>
                  <a:gd name="T5" fmla="*/ 81 h 242"/>
                  <a:gd name="T6" fmla="*/ 182 w 216"/>
                  <a:gd name="T7" fmla="*/ 107 h 242"/>
                  <a:gd name="T8" fmla="*/ 169 w 216"/>
                  <a:gd name="T9" fmla="*/ 124 h 242"/>
                  <a:gd name="T10" fmla="*/ 145 w 216"/>
                  <a:gd name="T11" fmla="*/ 124 h 242"/>
                  <a:gd name="T12" fmla="*/ 122 w 216"/>
                  <a:gd name="T13" fmla="*/ 98 h 242"/>
                  <a:gd name="T14" fmla="*/ 120 w 216"/>
                  <a:gd name="T15" fmla="*/ 93 h 242"/>
                  <a:gd name="T16" fmla="*/ 118 w 216"/>
                  <a:gd name="T17" fmla="*/ 90 h 242"/>
                  <a:gd name="T18" fmla="*/ 147 w 216"/>
                  <a:gd name="T19" fmla="*/ 75 h 242"/>
                  <a:gd name="T20" fmla="*/ 137 w 216"/>
                  <a:gd name="T21" fmla="*/ 11 h 242"/>
                  <a:gd name="T22" fmla="*/ 140 w 216"/>
                  <a:gd name="T23" fmla="*/ 27 h 242"/>
                  <a:gd name="T24" fmla="*/ 118 w 216"/>
                  <a:gd name="T25" fmla="*/ 43 h 242"/>
                  <a:gd name="T26" fmla="*/ 57 w 216"/>
                  <a:gd name="T27" fmla="*/ 76 h 242"/>
                  <a:gd name="T28" fmla="*/ 32 w 216"/>
                  <a:gd name="T29" fmla="*/ 85 h 242"/>
                  <a:gd name="T30" fmla="*/ 19 w 216"/>
                  <a:gd name="T31" fmla="*/ 75 h 242"/>
                  <a:gd name="T32" fmla="*/ 0 w 216"/>
                  <a:gd name="T33" fmla="*/ 85 h 242"/>
                  <a:gd name="T34" fmla="*/ 39 w 216"/>
                  <a:gd name="T35" fmla="*/ 155 h 242"/>
                  <a:gd name="T36" fmla="*/ 58 w 216"/>
                  <a:gd name="T37" fmla="*/ 145 h 242"/>
                  <a:gd name="T38" fmla="*/ 56 w 216"/>
                  <a:gd name="T39" fmla="*/ 128 h 242"/>
                  <a:gd name="T40" fmla="*/ 77 w 216"/>
                  <a:gd name="T41" fmla="*/ 112 h 242"/>
                  <a:gd name="T42" fmla="*/ 97 w 216"/>
                  <a:gd name="T43" fmla="*/ 102 h 242"/>
                  <a:gd name="T44" fmla="*/ 105 w 216"/>
                  <a:gd name="T45" fmla="*/ 116 h 242"/>
                  <a:gd name="T46" fmla="*/ 61 w 216"/>
                  <a:gd name="T47" fmla="*/ 197 h 242"/>
                  <a:gd name="T48" fmla="*/ 86 w 216"/>
                  <a:gd name="T49" fmla="*/ 242 h 242"/>
                  <a:gd name="T50" fmla="*/ 105 w 216"/>
                  <a:gd name="T51" fmla="*/ 231 h 242"/>
                  <a:gd name="T52" fmla="*/ 102 w 216"/>
                  <a:gd name="T53" fmla="*/ 216 h 242"/>
                  <a:gd name="T54" fmla="*/ 107 w 216"/>
                  <a:gd name="T55" fmla="*/ 200 h 242"/>
                  <a:gd name="T56" fmla="*/ 130 w 216"/>
                  <a:gd name="T57" fmla="*/ 151 h 242"/>
                  <a:gd name="T58" fmla="*/ 159 w 216"/>
                  <a:gd name="T59" fmla="*/ 167 h 242"/>
                  <a:gd name="T60" fmla="*/ 190 w 216"/>
                  <a:gd name="T61" fmla="*/ 161 h 242"/>
                  <a:gd name="T62" fmla="*/ 214 w 216"/>
                  <a:gd name="T63" fmla="*/ 129 h 242"/>
                  <a:gd name="T64" fmla="*/ 201 w 216"/>
                  <a:gd name="T65" fmla="*/ 80 h 242"/>
                  <a:gd name="T66" fmla="*/ 157 w 216"/>
                  <a:gd name="T67" fmla="*/ 0 h 242"/>
                  <a:gd name="T68" fmla="*/ 137 w 216"/>
                  <a:gd name="T69" fmla="*/ 1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6" h="242">
                    <a:moveTo>
                      <a:pt x="147" y="75"/>
                    </a:moveTo>
                    <a:cubicBezTo>
                      <a:pt x="155" y="70"/>
                      <a:pt x="161" y="68"/>
                      <a:pt x="165" y="69"/>
                    </a:cubicBezTo>
                    <a:cubicBezTo>
                      <a:pt x="169" y="70"/>
                      <a:pt x="172" y="74"/>
                      <a:pt x="176" y="81"/>
                    </a:cubicBezTo>
                    <a:cubicBezTo>
                      <a:pt x="181" y="90"/>
                      <a:pt x="183" y="99"/>
                      <a:pt x="182" y="107"/>
                    </a:cubicBezTo>
                    <a:cubicBezTo>
                      <a:pt x="180" y="114"/>
                      <a:pt x="176" y="120"/>
                      <a:pt x="169" y="124"/>
                    </a:cubicBezTo>
                    <a:cubicBezTo>
                      <a:pt x="160" y="129"/>
                      <a:pt x="152" y="129"/>
                      <a:pt x="145" y="124"/>
                    </a:cubicBezTo>
                    <a:cubicBezTo>
                      <a:pt x="137" y="120"/>
                      <a:pt x="129" y="111"/>
                      <a:pt x="122" y="98"/>
                    </a:cubicBezTo>
                    <a:cubicBezTo>
                      <a:pt x="121" y="96"/>
                      <a:pt x="120" y="94"/>
                      <a:pt x="120" y="93"/>
                    </a:cubicBezTo>
                    <a:cubicBezTo>
                      <a:pt x="119" y="92"/>
                      <a:pt x="119" y="91"/>
                      <a:pt x="118" y="90"/>
                    </a:cubicBezTo>
                    <a:lnTo>
                      <a:pt x="147" y="75"/>
                    </a:lnTo>
                    <a:close/>
                    <a:moveTo>
                      <a:pt x="137" y="11"/>
                    </a:moveTo>
                    <a:cubicBezTo>
                      <a:pt x="141" y="18"/>
                      <a:pt x="141" y="23"/>
                      <a:pt x="140" y="27"/>
                    </a:cubicBezTo>
                    <a:cubicBezTo>
                      <a:pt x="137" y="31"/>
                      <a:pt x="130" y="37"/>
                      <a:pt x="118" y="43"/>
                    </a:cubicBezTo>
                    <a:cubicBezTo>
                      <a:pt x="57" y="76"/>
                      <a:pt x="57" y="76"/>
                      <a:pt x="57" y="76"/>
                    </a:cubicBezTo>
                    <a:cubicBezTo>
                      <a:pt x="45" y="83"/>
                      <a:pt x="37" y="86"/>
                      <a:pt x="32" y="85"/>
                    </a:cubicBezTo>
                    <a:cubicBezTo>
                      <a:pt x="27" y="85"/>
                      <a:pt x="23" y="81"/>
                      <a:pt x="19" y="75"/>
                    </a:cubicBezTo>
                    <a:cubicBezTo>
                      <a:pt x="0" y="85"/>
                      <a:pt x="0" y="85"/>
                      <a:pt x="0" y="85"/>
                    </a:cubicBezTo>
                    <a:cubicBezTo>
                      <a:pt x="39" y="155"/>
                      <a:pt x="39" y="155"/>
                      <a:pt x="39" y="155"/>
                    </a:cubicBezTo>
                    <a:cubicBezTo>
                      <a:pt x="58" y="145"/>
                      <a:pt x="58" y="145"/>
                      <a:pt x="58" y="145"/>
                    </a:cubicBezTo>
                    <a:cubicBezTo>
                      <a:pt x="54" y="138"/>
                      <a:pt x="54" y="133"/>
                      <a:pt x="56" y="128"/>
                    </a:cubicBezTo>
                    <a:cubicBezTo>
                      <a:pt x="58" y="124"/>
                      <a:pt x="65" y="119"/>
                      <a:pt x="77" y="112"/>
                    </a:cubicBezTo>
                    <a:cubicBezTo>
                      <a:pt x="97" y="102"/>
                      <a:pt x="97" y="102"/>
                      <a:pt x="97" y="102"/>
                    </a:cubicBezTo>
                    <a:cubicBezTo>
                      <a:pt x="105" y="116"/>
                      <a:pt x="105" y="116"/>
                      <a:pt x="105" y="116"/>
                    </a:cubicBezTo>
                    <a:cubicBezTo>
                      <a:pt x="61" y="197"/>
                      <a:pt x="61" y="197"/>
                      <a:pt x="61" y="197"/>
                    </a:cubicBezTo>
                    <a:cubicBezTo>
                      <a:pt x="86" y="242"/>
                      <a:pt x="86" y="242"/>
                      <a:pt x="86" y="242"/>
                    </a:cubicBezTo>
                    <a:cubicBezTo>
                      <a:pt x="105" y="231"/>
                      <a:pt x="105" y="231"/>
                      <a:pt x="105" y="231"/>
                    </a:cubicBezTo>
                    <a:cubicBezTo>
                      <a:pt x="103" y="226"/>
                      <a:pt x="102" y="221"/>
                      <a:pt x="102" y="216"/>
                    </a:cubicBezTo>
                    <a:cubicBezTo>
                      <a:pt x="102" y="212"/>
                      <a:pt x="104" y="207"/>
                      <a:pt x="107" y="200"/>
                    </a:cubicBezTo>
                    <a:cubicBezTo>
                      <a:pt x="130" y="151"/>
                      <a:pt x="130" y="151"/>
                      <a:pt x="130" y="151"/>
                    </a:cubicBezTo>
                    <a:cubicBezTo>
                      <a:pt x="140" y="160"/>
                      <a:pt x="150" y="165"/>
                      <a:pt x="159" y="167"/>
                    </a:cubicBezTo>
                    <a:cubicBezTo>
                      <a:pt x="169" y="168"/>
                      <a:pt x="179" y="167"/>
                      <a:pt x="190" y="161"/>
                    </a:cubicBezTo>
                    <a:cubicBezTo>
                      <a:pt x="204" y="153"/>
                      <a:pt x="212" y="143"/>
                      <a:pt x="214" y="129"/>
                    </a:cubicBezTo>
                    <a:cubicBezTo>
                      <a:pt x="216" y="116"/>
                      <a:pt x="211" y="100"/>
                      <a:pt x="201" y="80"/>
                    </a:cubicBezTo>
                    <a:cubicBezTo>
                      <a:pt x="157" y="0"/>
                      <a:pt x="157" y="0"/>
                      <a:pt x="157" y="0"/>
                    </a:cubicBezTo>
                    <a:lnTo>
                      <a:pt x="137"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8" name="Freeform 18"/>
              <p:cNvSpPr>
                <a:spLocks/>
              </p:cNvSpPr>
              <p:nvPr/>
            </p:nvSpPr>
            <p:spPr bwMode="auto">
              <a:xfrm>
                <a:off x="3254797" y="1097591"/>
                <a:ext cx="58120" cy="51741"/>
              </a:xfrm>
              <a:custGeom>
                <a:avLst/>
                <a:gdLst>
                  <a:gd name="T0" fmla="*/ 145 w 193"/>
                  <a:gd name="T1" fmla="*/ 0 h 169"/>
                  <a:gd name="T2" fmla="*/ 193 w 193"/>
                  <a:gd name="T3" fmla="*/ 66 h 169"/>
                  <a:gd name="T4" fmla="*/ 175 w 193"/>
                  <a:gd name="T5" fmla="*/ 79 h 169"/>
                  <a:gd name="T6" fmla="*/ 161 w 193"/>
                  <a:gd name="T7" fmla="*/ 69 h 169"/>
                  <a:gd name="T8" fmla="*/ 137 w 193"/>
                  <a:gd name="T9" fmla="*/ 82 h 169"/>
                  <a:gd name="T10" fmla="*/ 81 w 193"/>
                  <a:gd name="T11" fmla="*/ 121 h 169"/>
                  <a:gd name="T12" fmla="*/ 62 w 193"/>
                  <a:gd name="T13" fmla="*/ 140 h 169"/>
                  <a:gd name="T14" fmla="*/ 66 w 193"/>
                  <a:gd name="T15" fmla="*/ 157 h 169"/>
                  <a:gd name="T16" fmla="*/ 48 w 193"/>
                  <a:gd name="T17" fmla="*/ 169 h 169"/>
                  <a:gd name="T18" fmla="*/ 0 w 193"/>
                  <a:gd name="T19" fmla="*/ 104 h 169"/>
                  <a:gd name="T20" fmla="*/ 18 w 193"/>
                  <a:gd name="T21" fmla="*/ 91 h 169"/>
                  <a:gd name="T22" fmla="*/ 33 w 193"/>
                  <a:gd name="T23" fmla="*/ 100 h 169"/>
                  <a:gd name="T24" fmla="*/ 57 w 193"/>
                  <a:gd name="T25" fmla="*/ 88 h 169"/>
                  <a:gd name="T26" fmla="*/ 112 w 193"/>
                  <a:gd name="T27" fmla="*/ 48 h 169"/>
                  <a:gd name="T28" fmla="*/ 132 w 193"/>
                  <a:gd name="T29" fmla="*/ 29 h 169"/>
                  <a:gd name="T30" fmla="*/ 127 w 193"/>
                  <a:gd name="T31" fmla="*/ 13 h 169"/>
                  <a:gd name="T32" fmla="*/ 145 w 193"/>
                  <a:gd name="T33"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3" h="169">
                    <a:moveTo>
                      <a:pt x="145" y="0"/>
                    </a:moveTo>
                    <a:cubicBezTo>
                      <a:pt x="193" y="66"/>
                      <a:pt x="193" y="66"/>
                      <a:pt x="193" y="66"/>
                    </a:cubicBezTo>
                    <a:cubicBezTo>
                      <a:pt x="175" y="79"/>
                      <a:pt x="175" y="79"/>
                      <a:pt x="175" y="79"/>
                    </a:cubicBezTo>
                    <a:cubicBezTo>
                      <a:pt x="170" y="72"/>
                      <a:pt x="166" y="69"/>
                      <a:pt x="161" y="69"/>
                    </a:cubicBezTo>
                    <a:cubicBezTo>
                      <a:pt x="156" y="69"/>
                      <a:pt x="148" y="74"/>
                      <a:pt x="137" y="82"/>
                    </a:cubicBezTo>
                    <a:cubicBezTo>
                      <a:pt x="81" y="121"/>
                      <a:pt x="81" y="121"/>
                      <a:pt x="81" y="121"/>
                    </a:cubicBezTo>
                    <a:cubicBezTo>
                      <a:pt x="70" y="130"/>
                      <a:pt x="63" y="136"/>
                      <a:pt x="62" y="140"/>
                    </a:cubicBezTo>
                    <a:cubicBezTo>
                      <a:pt x="60" y="145"/>
                      <a:pt x="62" y="150"/>
                      <a:pt x="66" y="157"/>
                    </a:cubicBezTo>
                    <a:cubicBezTo>
                      <a:pt x="48" y="169"/>
                      <a:pt x="48" y="169"/>
                      <a:pt x="48" y="169"/>
                    </a:cubicBezTo>
                    <a:cubicBezTo>
                      <a:pt x="0" y="104"/>
                      <a:pt x="0" y="104"/>
                      <a:pt x="0" y="104"/>
                    </a:cubicBezTo>
                    <a:cubicBezTo>
                      <a:pt x="18" y="91"/>
                      <a:pt x="18" y="91"/>
                      <a:pt x="18" y="91"/>
                    </a:cubicBezTo>
                    <a:cubicBezTo>
                      <a:pt x="23" y="97"/>
                      <a:pt x="28" y="100"/>
                      <a:pt x="33" y="100"/>
                    </a:cubicBezTo>
                    <a:cubicBezTo>
                      <a:pt x="37" y="100"/>
                      <a:pt x="45" y="96"/>
                      <a:pt x="57" y="88"/>
                    </a:cubicBezTo>
                    <a:cubicBezTo>
                      <a:pt x="112" y="48"/>
                      <a:pt x="112" y="48"/>
                      <a:pt x="112" y="48"/>
                    </a:cubicBezTo>
                    <a:cubicBezTo>
                      <a:pt x="124" y="40"/>
                      <a:pt x="130" y="34"/>
                      <a:pt x="132" y="29"/>
                    </a:cubicBezTo>
                    <a:cubicBezTo>
                      <a:pt x="133" y="25"/>
                      <a:pt x="132" y="20"/>
                      <a:pt x="127" y="13"/>
                    </a:cubicBezTo>
                    <a:lnTo>
                      <a:pt x="1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9" name="Freeform 19"/>
              <p:cNvSpPr>
                <a:spLocks noEditPoints="1"/>
              </p:cNvSpPr>
              <p:nvPr/>
            </p:nvSpPr>
            <p:spPr bwMode="auto">
              <a:xfrm>
                <a:off x="3273934" y="1120272"/>
                <a:ext cx="65916" cy="65208"/>
              </a:xfrm>
              <a:custGeom>
                <a:avLst/>
                <a:gdLst>
                  <a:gd name="T0" fmla="*/ 142 w 215"/>
                  <a:gd name="T1" fmla="*/ 74 h 213"/>
                  <a:gd name="T2" fmla="*/ 159 w 215"/>
                  <a:gd name="T3" fmla="*/ 65 h 213"/>
                  <a:gd name="T4" fmla="*/ 170 w 215"/>
                  <a:gd name="T5" fmla="*/ 74 h 213"/>
                  <a:gd name="T6" fmla="*/ 179 w 215"/>
                  <a:gd name="T7" fmla="*/ 113 h 213"/>
                  <a:gd name="T8" fmla="*/ 149 w 215"/>
                  <a:gd name="T9" fmla="*/ 154 h 213"/>
                  <a:gd name="T10" fmla="*/ 102 w 215"/>
                  <a:gd name="T11" fmla="*/ 174 h 213"/>
                  <a:gd name="T12" fmla="*/ 65 w 215"/>
                  <a:gd name="T13" fmla="*/ 157 h 213"/>
                  <a:gd name="T14" fmla="*/ 60 w 215"/>
                  <a:gd name="T15" fmla="*/ 144 h 213"/>
                  <a:gd name="T16" fmla="*/ 72 w 215"/>
                  <a:gd name="T17" fmla="*/ 130 h 213"/>
                  <a:gd name="T18" fmla="*/ 142 w 215"/>
                  <a:gd name="T19" fmla="*/ 74 h 213"/>
                  <a:gd name="T20" fmla="*/ 122 w 215"/>
                  <a:gd name="T21" fmla="*/ 14 h 213"/>
                  <a:gd name="T22" fmla="*/ 126 w 215"/>
                  <a:gd name="T23" fmla="*/ 28 h 213"/>
                  <a:gd name="T24" fmla="*/ 107 w 215"/>
                  <a:gd name="T25" fmla="*/ 48 h 213"/>
                  <a:gd name="T26" fmla="*/ 54 w 215"/>
                  <a:gd name="T27" fmla="*/ 91 h 213"/>
                  <a:gd name="T28" fmla="*/ 30 w 215"/>
                  <a:gd name="T29" fmla="*/ 105 h 213"/>
                  <a:gd name="T30" fmla="*/ 17 w 215"/>
                  <a:gd name="T31" fmla="*/ 97 h 213"/>
                  <a:gd name="T32" fmla="*/ 0 w 215"/>
                  <a:gd name="T33" fmla="*/ 111 h 213"/>
                  <a:gd name="T34" fmla="*/ 49 w 215"/>
                  <a:gd name="T35" fmla="*/ 172 h 213"/>
                  <a:gd name="T36" fmla="*/ 110 w 215"/>
                  <a:gd name="T37" fmla="*/ 211 h 213"/>
                  <a:gd name="T38" fmla="*/ 177 w 215"/>
                  <a:gd name="T39" fmla="*/ 188 h 213"/>
                  <a:gd name="T40" fmla="*/ 213 w 215"/>
                  <a:gd name="T41" fmla="*/ 128 h 213"/>
                  <a:gd name="T42" fmla="*/ 188 w 215"/>
                  <a:gd name="T43" fmla="*/ 61 h 213"/>
                  <a:gd name="T44" fmla="*/ 139 w 215"/>
                  <a:gd name="T45" fmla="*/ 0 h 213"/>
                  <a:gd name="T46" fmla="*/ 122 w 215"/>
                  <a:gd name="T47" fmla="*/ 1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5" h="213">
                    <a:moveTo>
                      <a:pt x="142" y="74"/>
                    </a:moveTo>
                    <a:cubicBezTo>
                      <a:pt x="150" y="68"/>
                      <a:pt x="155" y="65"/>
                      <a:pt x="159" y="65"/>
                    </a:cubicBezTo>
                    <a:cubicBezTo>
                      <a:pt x="162" y="66"/>
                      <a:pt x="166" y="68"/>
                      <a:pt x="170" y="74"/>
                    </a:cubicBezTo>
                    <a:cubicBezTo>
                      <a:pt x="180" y="86"/>
                      <a:pt x="183" y="99"/>
                      <a:pt x="179" y="113"/>
                    </a:cubicBezTo>
                    <a:cubicBezTo>
                      <a:pt x="176" y="127"/>
                      <a:pt x="166" y="141"/>
                      <a:pt x="149" y="154"/>
                    </a:cubicBezTo>
                    <a:cubicBezTo>
                      <a:pt x="133" y="167"/>
                      <a:pt x="117" y="174"/>
                      <a:pt x="102" y="174"/>
                    </a:cubicBezTo>
                    <a:cubicBezTo>
                      <a:pt x="87" y="175"/>
                      <a:pt x="75" y="169"/>
                      <a:pt x="65" y="157"/>
                    </a:cubicBezTo>
                    <a:cubicBezTo>
                      <a:pt x="61" y="152"/>
                      <a:pt x="59" y="148"/>
                      <a:pt x="60" y="144"/>
                    </a:cubicBezTo>
                    <a:cubicBezTo>
                      <a:pt x="60" y="141"/>
                      <a:pt x="64" y="136"/>
                      <a:pt x="72" y="130"/>
                    </a:cubicBezTo>
                    <a:lnTo>
                      <a:pt x="142" y="74"/>
                    </a:lnTo>
                    <a:close/>
                    <a:moveTo>
                      <a:pt x="122" y="14"/>
                    </a:moveTo>
                    <a:cubicBezTo>
                      <a:pt x="126" y="20"/>
                      <a:pt x="128" y="24"/>
                      <a:pt x="126" y="28"/>
                    </a:cubicBezTo>
                    <a:cubicBezTo>
                      <a:pt x="125" y="33"/>
                      <a:pt x="119" y="39"/>
                      <a:pt x="107" y="48"/>
                    </a:cubicBezTo>
                    <a:cubicBezTo>
                      <a:pt x="54" y="91"/>
                      <a:pt x="54" y="91"/>
                      <a:pt x="54" y="91"/>
                    </a:cubicBezTo>
                    <a:cubicBezTo>
                      <a:pt x="43" y="100"/>
                      <a:pt x="35" y="105"/>
                      <a:pt x="30" y="105"/>
                    </a:cubicBezTo>
                    <a:cubicBezTo>
                      <a:pt x="26" y="106"/>
                      <a:pt x="21" y="103"/>
                      <a:pt x="17" y="97"/>
                    </a:cubicBezTo>
                    <a:cubicBezTo>
                      <a:pt x="0" y="111"/>
                      <a:pt x="0" y="111"/>
                      <a:pt x="0" y="111"/>
                    </a:cubicBezTo>
                    <a:cubicBezTo>
                      <a:pt x="49" y="172"/>
                      <a:pt x="49" y="172"/>
                      <a:pt x="49" y="172"/>
                    </a:cubicBezTo>
                    <a:cubicBezTo>
                      <a:pt x="68" y="195"/>
                      <a:pt x="88" y="208"/>
                      <a:pt x="110" y="211"/>
                    </a:cubicBezTo>
                    <a:cubicBezTo>
                      <a:pt x="132" y="213"/>
                      <a:pt x="154" y="206"/>
                      <a:pt x="177" y="188"/>
                    </a:cubicBezTo>
                    <a:cubicBezTo>
                      <a:pt x="199" y="170"/>
                      <a:pt x="211" y="150"/>
                      <a:pt x="213" y="128"/>
                    </a:cubicBezTo>
                    <a:cubicBezTo>
                      <a:pt x="215" y="107"/>
                      <a:pt x="207" y="84"/>
                      <a:pt x="188" y="61"/>
                    </a:cubicBezTo>
                    <a:cubicBezTo>
                      <a:pt x="139" y="0"/>
                      <a:pt x="139" y="0"/>
                      <a:pt x="139" y="0"/>
                    </a:cubicBezTo>
                    <a:lnTo>
                      <a:pt x="12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0" name="Freeform 20"/>
              <p:cNvSpPr>
                <a:spLocks/>
              </p:cNvSpPr>
              <p:nvPr/>
            </p:nvSpPr>
            <p:spPr bwMode="auto">
              <a:xfrm>
                <a:off x="3340559" y="1179809"/>
                <a:ext cx="57411" cy="56702"/>
              </a:xfrm>
              <a:custGeom>
                <a:avLst/>
                <a:gdLst>
                  <a:gd name="T0" fmla="*/ 170 w 189"/>
                  <a:gd name="T1" fmla="*/ 52 h 186"/>
                  <a:gd name="T2" fmla="*/ 179 w 189"/>
                  <a:gd name="T3" fmla="*/ 45 h 186"/>
                  <a:gd name="T4" fmla="*/ 189 w 189"/>
                  <a:gd name="T5" fmla="*/ 53 h 186"/>
                  <a:gd name="T6" fmla="*/ 166 w 189"/>
                  <a:gd name="T7" fmla="*/ 117 h 186"/>
                  <a:gd name="T8" fmla="*/ 149 w 189"/>
                  <a:gd name="T9" fmla="*/ 112 h 186"/>
                  <a:gd name="T10" fmla="*/ 152 w 189"/>
                  <a:gd name="T11" fmla="*/ 70 h 186"/>
                  <a:gd name="T12" fmla="*/ 136 w 189"/>
                  <a:gd name="T13" fmla="*/ 42 h 186"/>
                  <a:gd name="T14" fmla="*/ 100 w 189"/>
                  <a:gd name="T15" fmla="*/ 37 h 186"/>
                  <a:gd name="T16" fmla="*/ 60 w 189"/>
                  <a:gd name="T17" fmla="*/ 70 h 186"/>
                  <a:gd name="T18" fmla="*/ 39 w 189"/>
                  <a:gd name="T19" fmla="*/ 117 h 186"/>
                  <a:gd name="T20" fmla="*/ 55 w 189"/>
                  <a:gd name="T21" fmla="*/ 152 h 186"/>
                  <a:gd name="T22" fmla="*/ 86 w 189"/>
                  <a:gd name="T23" fmla="*/ 161 h 186"/>
                  <a:gd name="T24" fmla="*/ 122 w 189"/>
                  <a:gd name="T25" fmla="*/ 153 h 186"/>
                  <a:gd name="T26" fmla="*/ 132 w 189"/>
                  <a:gd name="T27" fmla="*/ 172 h 186"/>
                  <a:gd name="T28" fmla="*/ 81 w 189"/>
                  <a:gd name="T29" fmla="*/ 186 h 186"/>
                  <a:gd name="T30" fmla="*/ 35 w 189"/>
                  <a:gd name="T31" fmla="*/ 168 h 186"/>
                  <a:gd name="T32" fmla="*/ 2 w 189"/>
                  <a:gd name="T33" fmla="*/ 111 h 186"/>
                  <a:gd name="T34" fmla="*/ 24 w 189"/>
                  <a:gd name="T35" fmla="*/ 43 h 186"/>
                  <a:gd name="T36" fmla="*/ 83 w 189"/>
                  <a:gd name="T37" fmla="*/ 5 h 186"/>
                  <a:gd name="T38" fmla="*/ 147 w 189"/>
                  <a:gd name="T39" fmla="*/ 20 h 186"/>
                  <a:gd name="T40" fmla="*/ 160 w 189"/>
                  <a:gd name="T41" fmla="*/ 34 h 186"/>
                  <a:gd name="T42" fmla="*/ 170 w 189"/>
                  <a:gd name="T43" fmla="*/ 5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9" h="186">
                    <a:moveTo>
                      <a:pt x="170" y="52"/>
                    </a:moveTo>
                    <a:cubicBezTo>
                      <a:pt x="179" y="45"/>
                      <a:pt x="179" y="45"/>
                      <a:pt x="179" y="45"/>
                    </a:cubicBezTo>
                    <a:cubicBezTo>
                      <a:pt x="189" y="53"/>
                      <a:pt x="189" y="53"/>
                      <a:pt x="189" y="53"/>
                    </a:cubicBezTo>
                    <a:cubicBezTo>
                      <a:pt x="166" y="117"/>
                      <a:pt x="166" y="117"/>
                      <a:pt x="166" y="117"/>
                    </a:cubicBezTo>
                    <a:cubicBezTo>
                      <a:pt x="149" y="112"/>
                      <a:pt x="149" y="112"/>
                      <a:pt x="149" y="112"/>
                    </a:cubicBezTo>
                    <a:cubicBezTo>
                      <a:pt x="154" y="96"/>
                      <a:pt x="154" y="82"/>
                      <a:pt x="152" y="70"/>
                    </a:cubicBezTo>
                    <a:cubicBezTo>
                      <a:pt x="150" y="57"/>
                      <a:pt x="145" y="48"/>
                      <a:pt x="136" y="42"/>
                    </a:cubicBezTo>
                    <a:cubicBezTo>
                      <a:pt x="126" y="34"/>
                      <a:pt x="113" y="32"/>
                      <a:pt x="100" y="37"/>
                    </a:cubicBezTo>
                    <a:cubicBezTo>
                      <a:pt x="86" y="42"/>
                      <a:pt x="72" y="53"/>
                      <a:pt x="60" y="70"/>
                    </a:cubicBezTo>
                    <a:cubicBezTo>
                      <a:pt x="47" y="87"/>
                      <a:pt x="40" y="102"/>
                      <a:pt x="39" y="117"/>
                    </a:cubicBezTo>
                    <a:cubicBezTo>
                      <a:pt x="39" y="131"/>
                      <a:pt x="44" y="143"/>
                      <a:pt x="55" y="152"/>
                    </a:cubicBezTo>
                    <a:cubicBezTo>
                      <a:pt x="63" y="158"/>
                      <a:pt x="73" y="161"/>
                      <a:pt x="86" y="161"/>
                    </a:cubicBezTo>
                    <a:cubicBezTo>
                      <a:pt x="98" y="161"/>
                      <a:pt x="110" y="158"/>
                      <a:pt x="122" y="153"/>
                    </a:cubicBezTo>
                    <a:cubicBezTo>
                      <a:pt x="132" y="172"/>
                      <a:pt x="132" y="172"/>
                      <a:pt x="132" y="172"/>
                    </a:cubicBezTo>
                    <a:cubicBezTo>
                      <a:pt x="114" y="181"/>
                      <a:pt x="97" y="186"/>
                      <a:pt x="81" y="186"/>
                    </a:cubicBezTo>
                    <a:cubicBezTo>
                      <a:pt x="65" y="185"/>
                      <a:pt x="49" y="179"/>
                      <a:pt x="35" y="168"/>
                    </a:cubicBezTo>
                    <a:cubicBezTo>
                      <a:pt x="15" y="153"/>
                      <a:pt x="3" y="134"/>
                      <a:pt x="2" y="111"/>
                    </a:cubicBezTo>
                    <a:cubicBezTo>
                      <a:pt x="0" y="88"/>
                      <a:pt x="7" y="65"/>
                      <a:pt x="24" y="43"/>
                    </a:cubicBezTo>
                    <a:cubicBezTo>
                      <a:pt x="41" y="22"/>
                      <a:pt x="60" y="9"/>
                      <a:pt x="83" y="5"/>
                    </a:cubicBezTo>
                    <a:cubicBezTo>
                      <a:pt x="107" y="0"/>
                      <a:pt x="127" y="6"/>
                      <a:pt x="147" y="20"/>
                    </a:cubicBezTo>
                    <a:cubicBezTo>
                      <a:pt x="152" y="24"/>
                      <a:pt x="156" y="28"/>
                      <a:pt x="160" y="34"/>
                    </a:cubicBezTo>
                    <a:cubicBezTo>
                      <a:pt x="164" y="39"/>
                      <a:pt x="167" y="45"/>
                      <a:pt x="170"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1" name="Freeform 21"/>
              <p:cNvSpPr>
                <a:spLocks noEditPoints="1"/>
              </p:cNvSpPr>
              <p:nvPr/>
            </p:nvSpPr>
            <p:spPr bwMode="auto">
              <a:xfrm>
                <a:off x="3387338" y="1206743"/>
                <a:ext cx="55993" cy="57411"/>
              </a:xfrm>
              <a:custGeom>
                <a:avLst/>
                <a:gdLst>
                  <a:gd name="T0" fmla="*/ 143 w 185"/>
                  <a:gd name="T1" fmla="*/ 62 h 191"/>
                  <a:gd name="T2" fmla="*/ 131 w 185"/>
                  <a:gd name="T3" fmla="*/ 113 h 191"/>
                  <a:gd name="T4" fmla="*/ 98 w 185"/>
                  <a:gd name="T5" fmla="*/ 155 h 191"/>
                  <a:gd name="T6" fmla="*/ 62 w 185"/>
                  <a:gd name="T7" fmla="*/ 159 h 191"/>
                  <a:gd name="T8" fmla="*/ 42 w 185"/>
                  <a:gd name="T9" fmla="*/ 129 h 191"/>
                  <a:gd name="T10" fmla="*/ 54 w 185"/>
                  <a:gd name="T11" fmla="*/ 78 h 191"/>
                  <a:gd name="T12" fmla="*/ 87 w 185"/>
                  <a:gd name="T13" fmla="*/ 36 h 191"/>
                  <a:gd name="T14" fmla="*/ 123 w 185"/>
                  <a:gd name="T15" fmla="*/ 32 h 191"/>
                  <a:gd name="T16" fmla="*/ 143 w 185"/>
                  <a:gd name="T17" fmla="*/ 62 h 191"/>
                  <a:gd name="T18" fmla="*/ 64 w 185"/>
                  <a:gd name="T19" fmla="*/ 8 h 191"/>
                  <a:gd name="T20" fmla="*/ 14 w 185"/>
                  <a:gd name="T21" fmla="*/ 59 h 191"/>
                  <a:gd name="T22" fmla="*/ 7 w 185"/>
                  <a:gd name="T23" fmla="*/ 129 h 191"/>
                  <a:gd name="T24" fmla="*/ 52 w 185"/>
                  <a:gd name="T25" fmla="*/ 179 h 191"/>
                  <a:gd name="T26" fmla="*/ 120 w 185"/>
                  <a:gd name="T27" fmla="*/ 183 h 191"/>
                  <a:gd name="T28" fmla="*/ 171 w 185"/>
                  <a:gd name="T29" fmla="*/ 132 h 191"/>
                  <a:gd name="T30" fmla="*/ 178 w 185"/>
                  <a:gd name="T31" fmla="*/ 62 h 191"/>
                  <a:gd name="T32" fmla="*/ 132 w 185"/>
                  <a:gd name="T33" fmla="*/ 12 h 191"/>
                  <a:gd name="T34" fmla="*/ 64 w 185"/>
                  <a:gd name="T35" fmla="*/ 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5" h="191">
                    <a:moveTo>
                      <a:pt x="143" y="62"/>
                    </a:moveTo>
                    <a:cubicBezTo>
                      <a:pt x="144" y="76"/>
                      <a:pt x="140" y="93"/>
                      <a:pt x="131" y="113"/>
                    </a:cubicBezTo>
                    <a:cubicBezTo>
                      <a:pt x="121" y="133"/>
                      <a:pt x="110" y="147"/>
                      <a:pt x="98" y="155"/>
                    </a:cubicBezTo>
                    <a:cubicBezTo>
                      <a:pt x="86" y="163"/>
                      <a:pt x="74" y="164"/>
                      <a:pt x="62" y="159"/>
                    </a:cubicBezTo>
                    <a:cubicBezTo>
                      <a:pt x="50" y="153"/>
                      <a:pt x="43" y="143"/>
                      <a:pt x="42" y="129"/>
                    </a:cubicBezTo>
                    <a:cubicBezTo>
                      <a:pt x="41" y="115"/>
                      <a:pt x="45" y="98"/>
                      <a:pt x="54" y="78"/>
                    </a:cubicBezTo>
                    <a:cubicBezTo>
                      <a:pt x="64" y="58"/>
                      <a:pt x="75" y="44"/>
                      <a:pt x="87" y="36"/>
                    </a:cubicBezTo>
                    <a:cubicBezTo>
                      <a:pt x="99" y="28"/>
                      <a:pt x="111" y="27"/>
                      <a:pt x="123" y="32"/>
                    </a:cubicBezTo>
                    <a:cubicBezTo>
                      <a:pt x="135" y="38"/>
                      <a:pt x="141" y="48"/>
                      <a:pt x="143" y="62"/>
                    </a:cubicBezTo>
                    <a:close/>
                    <a:moveTo>
                      <a:pt x="64" y="8"/>
                    </a:moveTo>
                    <a:cubicBezTo>
                      <a:pt x="43" y="17"/>
                      <a:pt x="26" y="34"/>
                      <a:pt x="14" y="59"/>
                    </a:cubicBezTo>
                    <a:cubicBezTo>
                      <a:pt x="2" y="84"/>
                      <a:pt x="0" y="107"/>
                      <a:pt x="7" y="129"/>
                    </a:cubicBezTo>
                    <a:cubicBezTo>
                      <a:pt x="14" y="151"/>
                      <a:pt x="29" y="168"/>
                      <a:pt x="52" y="179"/>
                    </a:cubicBezTo>
                    <a:cubicBezTo>
                      <a:pt x="76" y="190"/>
                      <a:pt x="98" y="191"/>
                      <a:pt x="120" y="183"/>
                    </a:cubicBezTo>
                    <a:cubicBezTo>
                      <a:pt x="142" y="174"/>
                      <a:pt x="159" y="157"/>
                      <a:pt x="171" y="132"/>
                    </a:cubicBezTo>
                    <a:cubicBezTo>
                      <a:pt x="183" y="108"/>
                      <a:pt x="185" y="84"/>
                      <a:pt x="178" y="62"/>
                    </a:cubicBezTo>
                    <a:cubicBezTo>
                      <a:pt x="171" y="40"/>
                      <a:pt x="156" y="23"/>
                      <a:pt x="132" y="12"/>
                    </a:cubicBezTo>
                    <a:cubicBezTo>
                      <a:pt x="109" y="1"/>
                      <a:pt x="86" y="0"/>
                      <a:pt x="6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2" name="Freeform 22"/>
              <p:cNvSpPr>
                <a:spLocks noEditPoints="1"/>
              </p:cNvSpPr>
              <p:nvPr/>
            </p:nvSpPr>
            <p:spPr bwMode="auto">
              <a:xfrm>
                <a:off x="3436244" y="1222336"/>
                <a:ext cx="58829" cy="67334"/>
              </a:xfrm>
              <a:custGeom>
                <a:avLst/>
                <a:gdLst>
                  <a:gd name="T0" fmla="*/ 97 w 193"/>
                  <a:gd name="T1" fmla="*/ 60 h 220"/>
                  <a:gd name="T2" fmla="*/ 106 w 193"/>
                  <a:gd name="T3" fmla="*/ 43 h 220"/>
                  <a:gd name="T4" fmla="*/ 122 w 193"/>
                  <a:gd name="T5" fmla="*/ 44 h 220"/>
                  <a:gd name="T6" fmla="*/ 144 w 193"/>
                  <a:gd name="T7" fmla="*/ 58 h 220"/>
                  <a:gd name="T8" fmla="*/ 147 w 193"/>
                  <a:gd name="T9" fmla="*/ 80 h 220"/>
                  <a:gd name="T10" fmla="*/ 131 w 193"/>
                  <a:gd name="T11" fmla="*/ 97 h 220"/>
                  <a:gd name="T12" fmla="*/ 96 w 193"/>
                  <a:gd name="T13" fmla="*/ 93 h 220"/>
                  <a:gd name="T14" fmla="*/ 91 w 193"/>
                  <a:gd name="T15" fmla="*/ 92 h 220"/>
                  <a:gd name="T16" fmla="*/ 88 w 193"/>
                  <a:gd name="T17" fmla="*/ 91 h 220"/>
                  <a:gd name="T18" fmla="*/ 97 w 193"/>
                  <a:gd name="T19" fmla="*/ 60 h 220"/>
                  <a:gd name="T20" fmla="*/ 45 w 193"/>
                  <a:gd name="T21" fmla="*/ 21 h 220"/>
                  <a:gd name="T22" fmla="*/ 58 w 193"/>
                  <a:gd name="T23" fmla="*/ 31 h 220"/>
                  <a:gd name="T24" fmla="*/ 54 w 193"/>
                  <a:gd name="T25" fmla="*/ 58 h 220"/>
                  <a:gd name="T26" fmla="*/ 34 w 193"/>
                  <a:gd name="T27" fmla="*/ 123 h 220"/>
                  <a:gd name="T28" fmla="*/ 23 w 193"/>
                  <a:gd name="T29" fmla="*/ 147 h 220"/>
                  <a:gd name="T30" fmla="*/ 6 w 193"/>
                  <a:gd name="T31" fmla="*/ 148 h 220"/>
                  <a:gd name="T32" fmla="*/ 0 w 193"/>
                  <a:gd name="T33" fmla="*/ 169 h 220"/>
                  <a:gd name="T34" fmla="*/ 77 w 193"/>
                  <a:gd name="T35" fmla="*/ 192 h 220"/>
                  <a:gd name="T36" fmla="*/ 83 w 193"/>
                  <a:gd name="T37" fmla="*/ 171 h 220"/>
                  <a:gd name="T38" fmla="*/ 70 w 193"/>
                  <a:gd name="T39" fmla="*/ 161 h 220"/>
                  <a:gd name="T40" fmla="*/ 74 w 193"/>
                  <a:gd name="T41" fmla="*/ 135 h 220"/>
                  <a:gd name="T42" fmla="*/ 81 w 193"/>
                  <a:gd name="T43" fmla="*/ 114 h 220"/>
                  <a:gd name="T44" fmla="*/ 96 w 193"/>
                  <a:gd name="T45" fmla="*/ 118 h 220"/>
                  <a:gd name="T46" fmla="*/ 123 w 193"/>
                  <a:gd name="T47" fmla="*/ 206 h 220"/>
                  <a:gd name="T48" fmla="*/ 172 w 193"/>
                  <a:gd name="T49" fmla="*/ 220 h 220"/>
                  <a:gd name="T50" fmla="*/ 179 w 193"/>
                  <a:gd name="T51" fmla="*/ 200 h 220"/>
                  <a:gd name="T52" fmla="*/ 166 w 193"/>
                  <a:gd name="T53" fmla="*/ 192 h 220"/>
                  <a:gd name="T54" fmla="*/ 158 w 193"/>
                  <a:gd name="T55" fmla="*/ 177 h 220"/>
                  <a:gd name="T56" fmla="*/ 139 w 193"/>
                  <a:gd name="T57" fmla="*/ 125 h 220"/>
                  <a:gd name="T58" fmla="*/ 172 w 193"/>
                  <a:gd name="T59" fmla="*/ 117 h 220"/>
                  <a:gd name="T60" fmla="*/ 189 w 193"/>
                  <a:gd name="T61" fmla="*/ 91 h 220"/>
                  <a:gd name="T62" fmla="*/ 183 w 193"/>
                  <a:gd name="T63" fmla="*/ 52 h 220"/>
                  <a:gd name="T64" fmla="*/ 139 w 193"/>
                  <a:gd name="T65" fmla="*/ 26 h 220"/>
                  <a:gd name="T66" fmla="*/ 51 w 193"/>
                  <a:gd name="T67" fmla="*/ 0 h 220"/>
                  <a:gd name="T68" fmla="*/ 45 w 193"/>
                  <a:gd name="T69" fmla="*/ 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220">
                    <a:moveTo>
                      <a:pt x="97" y="60"/>
                    </a:moveTo>
                    <a:cubicBezTo>
                      <a:pt x="100" y="51"/>
                      <a:pt x="103" y="45"/>
                      <a:pt x="106" y="43"/>
                    </a:cubicBezTo>
                    <a:cubicBezTo>
                      <a:pt x="109" y="42"/>
                      <a:pt x="114" y="42"/>
                      <a:pt x="122" y="44"/>
                    </a:cubicBezTo>
                    <a:cubicBezTo>
                      <a:pt x="132" y="47"/>
                      <a:pt x="140" y="52"/>
                      <a:pt x="144" y="58"/>
                    </a:cubicBezTo>
                    <a:cubicBezTo>
                      <a:pt x="149" y="64"/>
                      <a:pt x="150" y="72"/>
                      <a:pt x="147" y="80"/>
                    </a:cubicBezTo>
                    <a:cubicBezTo>
                      <a:pt x="145" y="89"/>
                      <a:pt x="139" y="94"/>
                      <a:pt x="131" y="97"/>
                    </a:cubicBezTo>
                    <a:cubicBezTo>
                      <a:pt x="122" y="99"/>
                      <a:pt x="111" y="98"/>
                      <a:pt x="96" y="93"/>
                    </a:cubicBezTo>
                    <a:cubicBezTo>
                      <a:pt x="94" y="93"/>
                      <a:pt x="92" y="92"/>
                      <a:pt x="91" y="92"/>
                    </a:cubicBezTo>
                    <a:cubicBezTo>
                      <a:pt x="90" y="91"/>
                      <a:pt x="89" y="91"/>
                      <a:pt x="88" y="91"/>
                    </a:cubicBezTo>
                    <a:lnTo>
                      <a:pt x="97" y="60"/>
                    </a:lnTo>
                    <a:close/>
                    <a:moveTo>
                      <a:pt x="45" y="21"/>
                    </a:moveTo>
                    <a:cubicBezTo>
                      <a:pt x="52" y="23"/>
                      <a:pt x="57" y="27"/>
                      <a:pt x="58" y="31"/>
                    </a:cubicBezTo>
                    <a:cubicBezTo>
                      <a:pt x="59" y="35"/>
                      <a:pt x="58" y="44"/>
                      <a:pt x="54" y="58"/>
                    </a:cubicBezTo>
                    <a:cubicBezTo>
                      <a:pt x="34" y="123"/>
                      <a:pt x="34" y="123"/>
                      <a:pt x="34" y="123"/>
                    </a:cubicBezTo>
                    <a:cubicBezTo>
                      <a:pt x="30" y="136"/>
                      <a:pt x="26" y="144"/>
                      <a:pt x="23" y="147"/>
                    </a:cubicBezTo>
                    <a:cubicBezTo>
                      <a:pt x="19" y="150"/>
                      <a:pt x="14" y="150"/>
                      <a:pt x="6" y="148"/>
                    </a:cubicBezTo>
                    <a:cubicBezTo>
                      <a:pt x="0" y="169"/>
                      <a:pt x="0" y="169"/>
                      <a:pt x="0" y="169"/>
                    </a:cubicBezTo>
                    <a:cubicBezTo>
                      <a:pt x="77" y="192"/>
                      <a:pt x="77" y="192"/>
                      <a:pt x="77" y="192"/>
                    </a:cubicBezTo>
                    <a:cubicBezTo>
                      <a:pt x="83" y="171"/>
                      <a:pt x="83" y="171"/>
                      <a:pt x="83" y="171"/>
                    </a:cubicBezTo>
                    <a:cubicBezTo>
                      <a:pt x="76" y="169"/>
                      <a:pt x="72" y="166"/>
                      <a:pt x="70" y="161"/>
                    </a:cubicBezTo>
                    <a:cubicBezTo>
                      <a:pt x="69" y="157"/>
                      <a:pt x="70" y="148"/>
                      <a:pt x="74" y="135"/>
                    </a:cubicBezTo>
                    <a:cubicBezTo>
                      <a:pt x="81" y="114"/>
                      <a:pt x="81" y="114"/>
                      <a:pt x="81" y="114"/>
                    </a:cubicBezTo>
                    <a:cubicBezTo>
                      <a:pt x="96" y="118"/>
                      <a:pt x="96" y="118"/>
                      <a:pt x="96" y="118"/>
                    </a:cubicBezTo>
                    <a:cubicBezTo>
                      <a:pt x="123" y="206"/>
                      <a:pt x="123" y="206"/>
                      <a:pt x="123" y="206"/>
                    </a:cubicBezTo>
                    <a:cubicBezTo>
                      <a:pt x="172" y="220"/>
                      <a:pt x="172" y="220"/>
                      <a:pt x="172" y="220"/>
                    </a:cubicBezTo>
                    <a:cubicBezTo>
                      <a:pt x="179" y="200"/>
                      <a:pt x="179" y="200"/>
                      <a:pt x="179" y="200"/>
                    </a:cubicBezTo>
                    <a:cubicBezTo>
                      <a:pt x="173" y="198"/>
                      <a:pt x="169" y="195"/>
                      <a:pt x="166" y="192"/>
                    </a:cubicBezTo>
                    <a:cubicBezTo>
                      <a:pt x="163" y="188"/>
                      <a:pt x="160" y="184"/>
                      <a:pt x="158" y="177"/>
                    </a:cubicBezTo>
                    <a:cubicBezTo>
                      <a:pt x="139" y="125"/>
                      <a:pt x="139" y="125"/>
                      <a:pt x="139" y="125"/>
                    </a:cubicBezTo>
                    <a:cubicBezTo>
                      <a:pt x="153" y="125"/>
                      <a:pt x="163" y="122"/>
                      <a:pt x="172" y="117"/>
                    </a:cubicBezTo>
                    <a:cubicBezTo>
                      <a:pt x="179" y="111"/>
                      <a:pt x="185" y="103"/>
                      <a:pt x="189" y="91"/>
                    </a:cubicBezTo>
                    <a:cubicBezTo>
                      <a:pt x="193" y="76"/>
                      <a:pt x="191" y="62"/>
                      <a:pt x="183" y="52"/>
                    </a:cubicBezTo>
                    <a:cubicBezTo>
                      <a:pt x="175" y="41"/>
                      <a:pt x="160" y="33"/>
                      <a:pt x="139" y="26"/>
                    </a:cubicBezTo>
                    <a:cubicBezTo>
                      <a:pt x="51" y="0"/>
                      <a:pt x="51" y="0"/>
                      <a:pt x="51" y="0"/>
                    </a:cubicBezTo>
                    <a:lnTo>
                      <a:pt x="4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3" name="Freeform 23"/>
              <p:cNvSpPr>
                <a:spLocks noEditPoints="1"/>
              </p:cNvSpPr>
              <p:nvPr/>
            </p:nvSpPr>
            <p:spPr bwMode="auto">
              <a:xfrm>
                <a:off x="3497199" y="1237220"/>
                <a:ext cx="50323" cy="56702"/>
              </a:xfrm>
              <a:custGeom>
                <a:avLst/>
                <a:gdLst>
                  <a:gd name="T0" fmla="*/ 76 w 164"/>
                  <a:gd name="T1" fmla="*/ 51 h 185"/>
                  <a:gd name="T2" fmla="*/ 82 w 164"/>
                  <a:gd name="T3" fmla="*/ 34 h 185"/>
                  <a:gd name="T4" fmla="*/ 94 w 164"/>
                  <a:gd name="T5" fmla="*/ 31 h 185"/>
                  <a:gd name="T6" fmla="*/ 115 w 164"/>
                  <a:gd name="T7" fmla="*/ 42 h 185"/>
                  <a:gd name="T8" fmla="*/ 120 w 164"/>
                  <a:gd name="T9" fmla="*/ 64 h 185"/>
                  <a:gd name="T10" fmla="*/ 108 w 164"/>
                  <a:gd name="T11" fmla="*/ 86 h 185"/>
                  <a:gd name="T12" fmla="*/ 79 w 164"/>
                  <a:gd name="T13" fmla="*/ 90 h 185"/>
                  <a:gd name="T14" fmla="*/ 75 w 164"/>
                  <a:gd name="T15" fmla="*/ 90 h 185"/>
                  <a:gd name="T16" fmla="*/ 71 w 164"/>
                  <a:gd name="T17" fmla="*/ 89 h 185"/>
                  <a:gd name="T18" fmla="*/ 76 w 164"/>
                  <a:gd name="T19" fmla="*/ 51 h 185"/>
                  <a:gd name="T20" fmla="*/ 20 w 164"/>
                  <a:gd name="T21" fmla="*/ 22 h 185"/>
                  <a:gd name="T22" fmla="*/ 33 w 164"/>
                  <a:gd name="T23" fmla="*/ 29 h 185"/>
                  <a:gd name="T24" fmla="*/ 33 w 164"/>
                  <a:gd name="T25" fmla="*/ 57 h 185"/>
                  <a:gd name="T26" fmla="*/ 25 w 164"/>
                  <a:gd name="T27" fmla="*/ 124 h 185"/>
                  <a:gd name="T28" fmla="*/ 18 w 164"/>
                  <a:gd name="T29" fmla="*/ 150 h 185"/>
                  <a:gd name="T30" fmla="*/ 3 w 164"/>
                  <a:gd name="T31" fmla="*/ 154 h 185"/>
                  <a:gd name="T32" fmla="*/ 0 w 164"/>
                  <a:gd name="T33" fmla="*/ 175 h 185"/>
                  <a:gd name="T34" fmla="*/ 78 w 164"/>
                  <a:gd name="T35" fmla="*/ 185 h 185"/>
                  <a:gd name="T36" fmla="*/ 80 w 164"/>
                  <a:gd name="T37" fmla="*/ 164 h 185"/>
                  <a:gd name="T38" fmla="*/ 67 w 164"/>
                  <a:gd name="T39" fmla="*/ 156 h 185"/>
                  <a:gd name="T40" fmla="*/ 66 w 164"/>
                  <a:gd name="T41" fmla="*/ 129 h 185"/>
                  <a:gd name="T42" fmla="*/ 69 w 164"/>
                  <a:gd name="T43" fmla="*/ 111 h 185"/>
                  <a:gd name="T44" fmla="*/ 96 w 164"/>
                  <a:gd name="T45" fmla="*/ 114 h 185"/>
                  <a:gd name="T46" fmla="*/ 142 w 164"/>
                  <a:gd name="T47" fmla="*/ 107 h 185"/>
                  <a:gd name="T48" fmla="*/ 162 w 164"/>
                  <a:gd name="T49" fmla="*/ 71 h 185"/>
                  <a:gd name="T50" fmla="*/ 151 w 164"/>
                  <a:gd name="T51" fmla="*/ 30 h 185"/>
                  <a:gd name="T52" fmla="*/ 107 w 164"/>
                  <a:gd name="T53" fmla="*/ 11 h 185"/>
                  <a:gd name="T54" fmla="*/ 22 w 164"/>
                  <a:gd name="T55" fmla="*/ 0 h 185"/>
                  <a:gd name="T56" fmla="*/ 20 w 164"/>
                  <a:gd name="T57" fmla="*/ 2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4" h="185">
                    <a:moveTo>
                      <a:pt x="76" y="51"/>
                    </a:moveTo>
                    <a:cubicBezTo>
                      <a:pt x="77" y="42"/>
                      <a:pt x="79" y="36"/>
                      <a:pt x="82" y="34"/>
                    </a:cubicBezTo>
                    <a:cubicBezTo>
                      <a:pt x="84" y="31"/>
                      <a:pt x="88" y="30"/>
                      <a:pt x="94" y="31"/>
                    </a:cubicBezTo>
                    <a:cubicBezTo>
                      <a:pt x="103" y="32"/>
                      <a:pt x="110" y="36"/>
                      <a:pt x="115" y="42"/>
                    </a:cubicBezTo>
                    <a:cubicBezTo>
                      <a:pt x="119" y="47"/>
                      <a:pt x="121" y="55"/>
                      <a:pt x="120" y="64"/>
                    </a:cubicBezTo>
                    <a:cubicBezTo>
                      <a:pt x="119" y="74"/>
                      <a:pt x="114" y="82"/>
                      <a:pt x="108" y="86"/>
                    </a:cubicBezTo>
                    <a:cubicBezTo>
                      <a:pt x="101" y="91"/>
                      <a:pt x="91" y="92"/>
                      <a:pt x="79" y="90"/>
                    </a:cubicBezTo>
                    <a:cubicBezTo>
                      <a:pt x="77" y="90"/>
                      <a:pt x="76" y="90"/>
                      <a:pt x="75" y="90"/>
                    </a:cubicBezTo>
                    <a:cubicBezTo>
                      <a:pt x="73" y="90"/>
                      <a:pt x="72" y="89"/>
                      <a:pt x="71" y="89"/>
                    </a:cubicBezTo>
                    <a:lnTo>
                      <a:pt x="76" y="51"/>
                    </a:lnTo>
                    <a:close/>
                    <a:moveTo>
                      <a:pt x="20" y="22"/>
                    </a:moveTo>
                    <a:cubicBezTo>
                      <a:pt x="26" y="23"/>
                      <a:pt x="31" y="25"/>
                      <a:pt x="33" y="29"/>
                    </a:cubicBezTo>
                    <a:cubicBezTo>
                      <a:pt x="35" y="33"/>
                      <a:pt x="35" y="42"/>
                      <a:pt x="33" y="57"/>
                    </a:cubicBezTo>
                    <a:cubicBezTo>
                      <a:pt x="25" y="124"/>
                      <a:pt x="25" y="124"/>
                      <a:pt x="25" y="124"/>
                    </a:cubicBezTo>
                    <a:cubicBezTo>
                      <a:pt x="23" y="138"/>
                      <a:pt x="21" y="147"/>
                      <a:pt x="18" y="150"/>
                    </a:cubicBezTo>
                    <a:cubicBezTo>
                      <a:pt x="15" y="153"/>
                      <a:pt x="10" y="155"/>
                      <a:pt x="3" y="154"/>
                    </a:cubicBezTo>
                    <a:cubicBezTo>
                      <a:pt x="0" y="175"/>
                      <a:pt x="0" y="175"/>
                      <a:pt x="0" y="175"/>
                    </a:cubicBezTo>
                    <a:cubicBezTo>
                      <a:pt x="78" y="185"/>
                      <a:pt x="78" y="185"/>
                      <a:pt x="78" y="185"/>
                    </a:cubicBezTo>
                    <a:cubicBezTo>
                      <a:pt x="80" y="164"/>
                      <a:pt x="80" y="164"/>
                      <a:pt x="80" y="164"/>
                    </a:cubicBezTo>
                    <a:cubicBezTo>
                      <a:pt x="73" y="162"/>
                      <a:pt x="69" y="160"/>
                      <a:pt x="67" y="156"/>
                    </a:cubicBezTo>
                    <a:cubicBezTo>
                      <a:pt x="65" y="152"/>
                      <a:pt x="64" y="143"/>
                      <a:pt x="66" y="129"/>
                    </a:cubicBezTo>
                    <a:cubicBezTo>
                      <a:pt x="69" y="111"/>
                      <a:pt x="69" y="111"/>
                      <a:pt x="69" y="111"/>
                    </a:cubicBezTo>
                    <a:cubicBezTo>
                      <a:pt x="96" y="114"/>
                      <a:pt x="96" y="114"/>
                      <a:pt x="96" y="114"/>
                    </a:cubicBezTo>
                    <a:cubicBezTo>
                      <a:pt x="116" y="117"/>
                      <a:pt x="131" y="115"/>
                      <a:pt x="142" y="107"/>
                    </a:cubicBezTo>
                    <a:cubicBezTo>
                      <a:pt x="153" y="100"/>
                      <a:pt x="159" y="88"/>
                      <a:pt x="162" y="71"/>
                    </a:cubicBezTo>
                    <a:cubicBezTo>
                      <a:pt x="164" y="54"/>
                      <a:pt x="160" y="40"/>
                      <a:pt x="151" y="30"/>
                    </a:cubicBezTo>
                    <a:cubicBezTo>
                      <a:pt x="142" y="19"/>
                      <a:pt x="127" y="13"/>
                      <a:pt x="107" y="11"/>
                    </a:cubicBezTo>
                    <a:cubicBezTo>
                      <a:pt x="22" y="0"/>
                      <a:pt x="22" y="0"/>
                      <a:pt x="22" y="0"/>
                    </a:cubicBezTo>
                    <a:lnTo>
                      <a:pt x="2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4" name="Freeform 24"/>
              <p:cNvSpPr>
                <a:spLocks noEditPoints="1"/>
              </p:cNvSpPr>
              <p:nvPr/>
            </p:nvSpPr>
            <p:spPr bwMode="auto">
              <a:xfrm>
                <a:off x="3548231" y="1241473"/>
                <a:ext cx="53867" cy="56702"/>
              </a:xfrm>
              <a:custGeom>
                <a:avLst/>
                <a:gdLst>
                  <a:gd name="T0" fmla="*/ 117 w 176"/>
                  <a:gd name="T1" fmla="*/ 40 h 186"/>
                  <a:gd name="T2" fmla="*/ 130 w 176"/>
                  <a:gd name="T3" fmla="*/ 92 h 186"/>
                  <a:gd name="T4" fmla="*/ 121 w 176"/>
                  <a:gd name="T5" fmla="*/ 143 h 186"/>
                  <a:gd name="T6" fmla="*/ 91 w 176"/>
                  <a:gd name="T7" fmla="*/ 163 h 186"/>
                  <a:gd name="T8" fmla="*/ 59 w 176"/>
                  <a:gd name="T9" fmla="*/ 146 h 186"/>
                  <a:gd name="T10" fmla="*/ 46 w 176"/>
                  <a:gd name="T11" fmla="*/ 95 h 186"/>
                  <a:gd name="T12" fmla="*/ 55 w 176"/>
                  <a:gd name="T13" fmla="*/ 43 h 186"/>
                  <a:gd name="T14" fmla="*/ 85 w 176"/>
                  <a:gd name="T15" fmla="*/ 23 h 186"/>
                  <a:gd name="T16" fmla="*/ 117 w 176"/>
                  <a:gd name="T17" fmla="*/ 40 h 186"/>
                  <a:gd name="T18" fmla="*/ 23 w 176"/>
                  <a:gd name="T19" fmla="*/ 29 h 186"/>
                  <a:gd name="T20" fmla="*/ 1 w 176"/>
                  <a:gd name="T21" fmla="*/ 96 h 186"/>
                  <a:gd name="T22" fmla="*/ 28 w 176"/>
                  <a:gd name="T23" fmla="*/ 162 h 186"/>
                  <a:gd name="T24" fmla="*/ 92 w 176"/>
                  <a:gd name="T25" fmla="*/ 185 h 186"/>
                  <a:gd name="T26" fmla="*/ 153 w 176"/>
                  <a:gd name="T27" fmla="*/ 158 h 186"/>
                  <a:gd name="T28" fmla="*/ 175 w 176"/>
                  <a:gd name="T29" fmla="*/ 90 h 186"/>
                  <a:gd name="T30" fmla="*/ 148 w 176"/>
                  <a:gd name="T31" fmla="*/ 24 h 186"/>
                  <a:gd name="T32" fmla="*/ 84 w 176"/>
                  <a:gd name="T33" fmla="*/ 1 h 186"/>
                  <a:gd name="T34" fmla="*/ 23 w 176"/>
                  <a:gd name="T35" fmla="*/ 2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6" h="186">
                    <a:moveTo>
                      <a:pt x="117" y="40"/>
                    </a:moveTo>
                    <a:cubicBezTo>
                      <a:pt x="125" y="52"/>
                      <a:pt x="129" y="69"/>
                      <a:pt x="130" y="92"/>
                    </a:cubicBezTo>
                    <a:cubicBezTo>
                      <a:pt x="131" y="114"/>
                      <a:pt x="128" y="131"/>
                      <a:pt x="121" y="143"/>
                    </a:cubicBezTo>
                    <a:cubicBezTo>
                      <a:pt x="114" y="156"/>
                      <a:pt x="104" y="162"/>
                      <a:pt x="91" y="163"/>
                    </a:cubicBezTo>
                    <a:cubicBezTo>
                      <a:pt x="77" y="163"/>
                      <a:pt x="67" y="158"/>
                      <a:pt x="59" y="146"/>
                    </a:cubicBezTo>
                    <a:cubicBezTo>
                      <a:pt x="51" y="134"/>
                      <a:pt x="47" y="117"/>
                      <a:pt x="46" y="95"/>
                    </a:cubicBezTo>
                    <a:cubicBezTo>
                      <a:pt x="45" y="73"/>
                      <a:pt x="48" y="55"/>
                      <a:pt x="55" y="43"/>
                    </a:cubicBezTo>
                    <a:cubicBezTo>
                      <a:pt x="62" y="30"/>
                      <a:pt x="72" y="24"/>
                      <a:pt x="85" y="23"/>
                    </a:cubicBezTo>
                    <a:cubicBezTo>
                      <a:pt x="99" y="23"/>
                      <a:pt x="109" y="28"/>
                      <a:pt x="117" y="40"/>
                    </a:cubicBezTo>
                    <a:close/>
                    <a:moveTo>
                      <a:pt x="23" y="29"/>
                    </a:moveTo>
                    <a:cubicBezTo>
                      <a:pt x="7" y="46"/>
                      <a:pt x="0" y="69"/>
                      <a:pt x="1" y="96"/>
                    </a:cubicBezTo>
                    <a:cubicBezTo>
                      <a:pt x="2" y="124"/>
                      <a:pt x="11" y="146"/>
                      <a:pt x="28" y="162"/>
                    </a:cubicBezTo>
                    <a:cubicBezTo>
                      <a:pt x="44" y="179"/>
                      <a:pt x="65" y="186"/>
                      <a:pt x="92" y="185"/>
                    </a:cubicBezTo>
                    <a:cubicBezTo>
                      <a:pt x="117" y="185"/>
                      <a:pt x="138" y="175"/>
                      <a:pt x="153" y="158"/>
                    </a:cubicBezTo>
                    <a:cubicBezTo>
                      <a:pt x="169" y="140"/>
                      <a:pt x="176" y="118"/>
                      <a:pt x="175" y="90"/>
                    </a:cubicBezTo>
                    <a:cubicBezTo>
                      <a:pt x="174" y="62"/>
                      <a:pt x="165" y="40"/>
                      <a:pt x="148" y="24"/>
                    </a:cubicBezTo>
                    <a:cubicBezTo>
                      <a:pt x="132" y="8"/>
                      <a:pt x="110" y="0"/>
                      <a:pt x="84" y="1"/>
                    </a:cubicBezTo>
                    <a:cubicBezTo>
                      <a:pt x="59" y="2"/>
                      <a:pt x="38" y="11"/>
                      <a:pt x="23"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5" name="Freeform 25"/>
              <p:cNvSpPr>
                <a:spLocks noEditPoints="1"/>
              </p:cNvSpPr>
              <p:nvPr/>
            </p:nvSpPr>
            <p:spPr bwMode="auto">
              <a:xfrm>
                <a:off x="3599972" y="1235803"/>
                <a:ext cx="62372" cy="58829"/>
              </a:xfrm>
              <a:custGeom>
                <a:avLst/>
                <a:gdLst>
                  <a:gd name="T0" fmla="*/ 68 w 207"/>
                  <a:gd name="T1" fmla="*/ 52 h 193"/>
                  <a:gd name="T2" fmla="*/ 69 w 207"/>
                  <a:gd name="T3" fmla="*/ 34 h 193"/>
                  <a:gd name="T4" fmla="*/ 83 w 207"/>
                  <a:gd name="T5" fmla="*/ 27 h 193"/>
                  <a:gd name="T6" fmla="*/ 110 w 207"/>
                  <a:gd name="T7" fmla="*/ 30 h 193"/>
                  <a:gd name="T8" fmla="*/ 122 w 207"/>
                  <a:gd name="T9" fmla="*/ 48 h 193"/>
                  <a:gd name="T10" fmla="*/ 115 w 207"/>
                  <a:gd name="T11" fmla="*/ 71 h 193"/>
                  <a:gd name="T12" fmla="*/ 82 w 207"/>
                  <a:gd name="T13" fmla="*/ 83 h 193"/>
                  <a:gd name="T14" fmla="*/ 77 w 207"/>
                  <a:gd name="T15" fmla="*/ 84 h 193"/>
                  <a:gd name="T16" fmla="*/ 73 w 207"/>
                  <a:gd name="T17" fmla="*/ 84 h 193"/>
                  <a:gd name="T18" fmla="*/ 68 w 207"/>
                  <a:gd name="T19" fmla="*/ 52 h 193"/>
                  <a:gd name="T20" fmla="*/ 4 w 207"/>
                  <a:gd name="T21" fmla="*/ 40 h 193"/>
                  <a:gd name="T22" fmla="*/ 20 w 207"/>
                  <a:gd name="T23" fmla="*/ 44 h 193"/>
                  <a:gd name="T24" fmla="*/ 28 w 207"/>
                  <a:gd name="T25" fmla="*/ 69 h 193"/>
                  <a:gd name="T26" fmla="*/ 40 w 207"/>
                  <a:gd name="T27" fmla="*/ 136 h 193"/>
                  <a:gd name="T28" fmla="*/ 40 w 207"/>
                  <a:gd name="T29" fmla="*/ 163 h 193"/>
                  <a:gd name="T30" fmla="*/ 26 w 207"/>
                  <a:gd name="T31" fmla="*/ 171 h 193"/>
                  <a:gd name="T32" fmla="*/ 29 w 207"/>
                  <a:gd name="T33" fmla="*/ 193 h 193"/>
                  <a:gd name="T34" fmla="*/ 109 w 207"/>
                  <a:gd name="T35" fmla="*/ 180 h 193"/>
                  <a:gd name="T36" fmla="*/ 105 w 207"/>
                  <a:gd name="T37" fmla="*/ 159 h 193"/>
                  <a:gd name="T38" fmla="*/ 89 w 207"/>
                  <a:gd name="T39" fmla="*/ 155 h 193"/>
                  <a:gd name="T40" fmla="*/ 81 w 207"/>
                  <a:gd name="T41" fmla="*/ 129 h 193"/>
                  <a:gd name="T42" fmla="*/ 77 w 207"/>
                  <a:gd name="T43" fmla="*/ 108 h 193"/>
                  <a:gd name="T44" fmla="*/ 93 w 207"/>
                  <a:gd name="T45" fmla="*/ 105 h 193"/>
                  <a:gd name="T46" fmla="*/ 156 w 207"/>
                  <a:gd name="T47" fmla="*/ 173 h 193"/>
                  <a:gd name="T48" fmla="*/ 207 w 207"/>
                  <a:gd name="T49" fmla="*/ 164 h 193"/>
                  <a:gd name="T50" fmla="*/ 204 w 207"/>
                  <a:gd name="T51" fmla="*/ 143 h 193"/>
                  <a:gd name="T52" fmla="*/ 188 w 207"/>
                  <a:gd name="T53" fmla="*/ 141 h 193"/>
                  <a:gd name="T54" fmla="*/ 175 w 207"/>
                  <a:gd name="T55" fmla="*/ 131 h 193"/>
                  <a:gd name="T56" fmla="*/ 135 w 207"/>
                  <a:gd name="T57" fmla="*/ 93 h 193"/>
                  <a:gd name="T58" fmla="*/ 160 w 207"/>
                  <a:gd name="T59" fmla="*/ 71 h 193"/>
                  <a:gd name="T60" fmla="*/ 164 w 207"/>
                  <a:gd name="T61" fmla="*/ 41 h 193"/>
                  <a:gd name="T62" fmla="*/ 142 w 207"/>
                  <a:gd name="T63" fmla="*/ 8 h 193"/>
                  <a:gd name="T64" fmla="*/ 91 w 207"/>
                  <a:gd name="T65" fmla="*/ 4 h 193"/>
                  <a:gd name="T66" fmla="*/ 0 w 207"/>
                  <a:gd name="T67" fmla="*/ 19 h 193"/>
                  <a:gd name="T68" fmla="*/ 4 w 207"/>
                  <a:gd name="T69" fmla="*/ 4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7" h="193">
                    <a:moveTo>
                      <a:pt x="68" y="52"/>
                    </a:moveTo>
                    <a:cubicBezTo>
                      <a:pt x="66" y="43"/>
                      <a:pt x="67" y="37"/>
                      <a:pt x="69" y="34"/>
                    </a:cubicBezTo>
                    <a:cubicBezTo>
                      <a:pt x="71" y="31"/>
                      <a:pt x="76" y="28"/>
                      <a:pt x="83" y="27"/>
                    </a:cubicBezTo>
                    <a:cubicBezTo>
                      <a:pt x="94" y="26"/>
                      <a:pt x="103" y="26"/>
                      <a:pt x="110" y="30"/>
                    </a:cubicBezTo>
                    <a:cubicBezTo>
                      <a:pt x="117" y="34"/>
                      <a:pt x="121" y="40"/>
                      <a:pt x="122" y="48"/>
                    </a:cubicBezTo>
                    <a:cubicBezTo>
                      <a:pt x="124" y="57"/>
                      <a:pt x="121" y="65"/>
                      <a:pt x="115" y="71"/>
                    </a:cubicBezTo>
                    <a:cubicBezTo>
                      <a:pt x="108" y="76"/>
                      <a:pt x="97" y="81"/>
                      <a:pt x="82" y="83"/>
                    </a:cubicBezTo>
                    <a:cubicBezTo>
                      <a:pt x="80" y="83"/>
                      <a:pt x="78" y="84"/>
                      <a:pt x="77" y="84"/>
                    </a:cubicBezTo>
                    <a:cubicBezTo>
                      <a:pt x="76" y="84"/>
                      <a:pt x="74" y="84"/>
                      <a:pt x="73" y="84"/>
                    </a:cubicBezTo>
                    <a:lnTo>
                      <a:pt x="68" y="52"/>
                    </a:lnTo>
                    <a:close/>
                    <a:moveTo>
                      <a:pt x="4" y="40"/>
                    </a:moveTo>
                    <a:cubicBezTo>
                      <a:pt x="11" y="39"/>
                      <a:pt x="17" y="40"/>
                      <a:pt x="20" y="44"/>
                    </a:cubicBezTo>
                    <a:cubicBezTo>
                      <a:pt x="23" y="47"/>
                      <a:pt x="26" y="55"/>
                      <a:pt x="28" y="69"/>
                    </a:cubicBezTo>
                    <a:cubicBezTo>
                      <a:pt x="40" y="136"/>
                      <a:pt x="40" y="136"/>
                      <a:pt x="40" y="136"/>
                    </a:cubicBezTo>
                    <a:cubicBezTo>
                      <a:pt x="42" y="150"/>
                      <a:pt x="42" y="159"/>
                      <a:pt x="40" y="163"/>
                    </a:cubicBezTo>
                    <a:cubicBezTo>
                      <a:pt x="38" y="167"/>
                      <a:pt x="33" y="170"/>
                      <a:pt x="26" y="171"/>
                    </a:cubicBezTo>
                    <a:cubicBezTo>
                      <a:pt x="29" y="193"/>
                      <a:pt x="29" y="193"/>
                      <a:pt x="29" y="193"/>
                    </a:cubicBezTo>
                    <a:cubicBezTo>
                      <a:pt x="109" y="180"/>
                      <a:pt x="109" y="180"/>
                      <a:pt x="109" y="180"/>
                    </a:cubicBezTo>
                    <a:cubicBezTo>
                      <a:pt x="105" y="159"/>
                      <a:pt x="105" y="159"/>
                      <a:pt x="105" y="159"/>
                    </a:cubicBezTo>
                    <a:cubicBezTo>
                      <a:pt x="98" y="160"/>
                      <a:pt x="92" y="158"/>
                      <a:pt x="89" y="155"/>
                    </a:cubicBezTo>
                    <a:cubicBezTo>
                      <a:pt x="86" y="152"/>
                      <a:pt x="83" y="143"/>
                      <a:pt x="81" y="129"/>
                    </a:cubicBezTo>
                    <a:cubicBezTo>
                      <a:pt x="77" y="108"/>
                      <a:pt x="77" y="108"/>
                      <a:pt x="77" y="108"/>
                    </a:cubicBezTo>
                    <a:cubicBezTo>
                      <a:pt x="93" y="105"/>
                      <a:pt x="93" y="105"/>
                      <a:pt x="93" y="105"/>
                    </a:cubicBezTo>
                    <a:cubicBezTo>
                      <a:pt x="156" y="173"/>
                      <a:pt x="156" y="173"/>
                      <a:pt x="156" y="173"/>
                    </a:cubicBezTo>
                    <a:cubicBezTo>
                      <a:pt x="207" y="164"/>
                      <a:pt x="207" y="164"/>
                      <a:pt x="207" y="164"/>
                    </a:cubicBezTo>
                    <a:cubicBezTo>
                      <a:pt x="204" y="143"/>
                      <a:pt x="204" y="143"/>
                      <a:pt x="204" y="143"/>
                    </a:cubicBezTo>
                    <a:cubicBezTo>
                      <a:pt x="198" y="143"/>
                      <a:pt x="193" y="143"/>
                      <a:pt x="188" y="141"/>
                    </a:cubicBezTo>
                    <a:cubicBezTo>
                      <a:pt x="184" y="139"/>
                      <a:pt x="179" y="136"/>
                      <a:pt x="175" y="131"/>
                    </a:cubicBezTo>
                    <a:cubicBezTo>
                      <a:pt x="135" y="93"/>
                      <a:pt x="135" y="93"/>
                      <a:pt x="135" y="93"/>
                    </a:cubicBezTo>
                    <a:cubicBezTo>
                      <a:pt x="147" y="87"/>
                      <a:pt x="155" y="80"/>
                      <a:pt x="160" y="71"/>
                    </a:cubicBezTo>
                    <a:cubicBezTo>
                      <a:pt x="165" y="63"/>
                      <a:pt x="166" y="53"/>
                      <a:pt x="164" y="41"/>
                    </a:cubicBezTo>
                    <a:cubicBezTo>
                      <a:pt x="162" y="25"/>
                      <a:pt x="154" y="14"/>
                      <a:pt x="142" y="8"/>
                    </a:cubicBezTo>
                    <a:cubicBezTo>
                      <a:pt x="130" y="2"/>
                      <a:pt x="113" y="0"/>
                      <a:pt x="91" y="4"/>
                    </a:cubicBezTo>
                    <a:cubicBezTo>
                      <a:pt x="0" y="19"/>
                      <a:pt x="0" y="19"/>
                      <a:pt x="0" y="19"/>
                    </a:cubicBezTo>
                    <a:lnTo>
                      <a:pt x="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6" name="Freeform 26"/>
              <p:cNvSpPr>
                <a:spLocks noEditPoints="1"/>
              </p:cNvSpPr>
              <p:nvPr/>
            </p:nvSpPr>
            <p:spPr bwMode="auto">
              <a:xfrm>
                <a:off x="3665179" y="1221627"/>
                <a:ext cx="52450" cy="62372"/>
              </a:xfrm>
              <a:custGeom>
                <a:avLst/>
                <a:gdLst>
                  <a:gd name="T0" fmla="*/ 68 w 172"/>
                  <a:gd name="T1" fmla="*/ 90 h 204"/>
                  <a:gd name="T2" fmla="*/ 38 w 172"/>
                  <a:gd name="T3" fmla="*/ 101 h 204"/>
                  <a:gd name="T4" fmla="*/ 35 w 172"/>
                  <a:gd name="T5" fmla="*/ 48 h 204"/>
                  <a:gd name="T6" fmla="*/ 68 w 172"/>
                  <a:gd name="T7" fmla="*/ 90 h 204"/>
                  <a:gd name="T8" fmla="*/ 14 w 172"/>
                  <a:gd name="T9" fmla="*/ 146 h 204"/>
                  <a:gd name="T10" fmla="*/ 14 w 172"/>
                  <a:gd name="T11" fmla="*/ 149 h 204"/>
                  <a:gd name="T12" fmla="*/ 0 w 172"/>
                  <a:gd name="T13" fmla="*/ 184 h 204"/>
                  <a:gd name="T14" fmla="*/ 8 w 172"/>
                  <a:gd name="T15" fmla="*/ 204 h 204"/>
                  <a:gd name="T16" fmla="*/ 70 w 172"/>
                  <a:gd name="T17" fmla="*/ 180 h 204"/>
                  <a:gd name="T18" fmla="*/ 63 w 172"/>
                  <a:gd name="T19" fmla="*/ 160 h 204"/>
                  <a:gd name="T20" fmla="*/ 48 w 172"/>
                  <a:gd name="T21" fmla="*/ 163 h 204"/>
                  <a:gd name="T22" fmla="*/ 41 w 172"/>
                  <a:gd name="T23" fmla="*/ 155 h 204"/>
                  <a:gd name="T24" fmla="*/ 41 w 172"/>
                  <a:gd name="T25" fmla="*/ 153 h 204"/>
                  <a:gd name="T26" fmla="*/ 40 w 172"/>
                  <a:gd name="T27" fmla="*/ 150 h 204"/>
                  <a:gd name="T28" fmla="*/ 38 w 172"/>
                  <a:gd name="T29" fmla="*/ 125 h 204"/>
                  <a:gd name="T30" fmla="*/ 84 w 172"/>
                  <a:gd name="T31" fmla="*/ 107 h 204"/>
                  <a:gd name="T32" fmla="*/ 100 w 172"/>
                  <a:gd name="T33" fmla="*/ 127 h 204"/>
                  <a:gd name="T34" fmla="*/ 102 w 172"/>
                  <a:gd name="T35" fmla="*/ 130 h 204"/>
                  <a:gd name="T36" fmla="*/ 104 w 172"/>
                  <a:gd name="T37" fmla="*/ 134 h 204"/>
                  <a:gd name="T38" fmla="*/ 104 w 172"/>
                  <a:gd name="T39" fmla="*/ 142 h 204"/>
                  <a:gd name="T40" fmla="*/ 94 w 172"/>
                  <a:gd name="T41" fmla="*/ 149 h 204"/>
                  <a:gd name="T42" fmla="*/ 92 w 172"/>
                  <a:gd name="T43" fmla="*/ 149 h 204"/>
                  <a:gd name="T44" fmla="*/ 99 w 172"/>
                  <a:gd name="T45" fmla="*/ 169 h 204"/>
                  <a:gd name="T46" fmla="*/ 172 w 172"/>
                  <a:gd name="T47" fmla="*/ 141 h 204"/>
                  <a:gd name="T48" fmla="*/ 164 w 172"/>
                  <a:gd name="T49" fmla="*/ 121 h 204"/>
                  <a:gd name="T50" fmla="*/ 136 w 172"/>
                  <a:gd name="T51" fmla="*/ 107 h 204"/>
                  <a:gd name="T52" fmla="*/ 135 w 172"/>
                  <a:gd name="T53" fmla="*/ 106 h 204"/>
                  <a:gd name="T54" fmla="*/ 46 w 172"/>
                  <a:gd name="T55" fmla="*/ 0 h 204"/>
                  <a:gd name="T56" fmla="*/ 11 w 172"/>
                  <a:gd name="T57" fmla="*/ 13 h 204"/>
                  <a:gd name="T58" fmla="*/ 14 w 172"/>
                  <a:gd name="T59" fmla="*/ 14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2" h="204">
                    <a:moveTo>
                      <a:pt x="68" y="90"/>
                    </a:moveTo>
                    <a:cubicBezTo>
                      <a:pt x="38" y="101"/>
                      <a:pt x="38" y="101"/>
                      <a:pt x="38" y="101"/>
                    </a:cubicBezTo>
                    <a:cubicBezTo>
                      <a:pt x="35" y="48"/>
                      <a:pt x="35" y="48"/>
                      <a:pt x="35" y="48"/>
                    </a:cubicBezTo>
                    <a:lnTo>
                      <a:pt x="68" y="90"/>
                    </a:lnTo>
                    <a:close/>
                    <a:moveTo>
                      <a:pt x="14" y="146"/>
                    </a:moveTo>
                    <a:cubicBezTo>
                      <a:pt x="14" y="147"/>
                      <a:pt x="14" y="148"/>
                      <a:pt x="14" y="149"/>
                    </a:cubicBezTo>
                    <a:cubicBezTo>
                      <a:pt x="14" y="167"/>
                      <a:pt x="10" y="178"/>
                      <a:pt x="0" y="184"/>
                    </a:cubicBezTo>
                    <a:cubicBezTo>
                      <a:pt x="8" y="204"/>
                      <a:pt x="8" y="204"/>
                      <a:pt x="8" y="204"/>
                    </a:cubicBezTo>
                    <a:cubicBezTo>
                      <a:pt x="70" y="180"/>
                      <a:pt x="70" y="180"/>
                      <a:pt x="70" y="180"/>
                    </a:cubicBezTo>
                    <a:cubicBezTo>
                      <a:pt x="63" y="160"/>
                      <a:pt x="63" y="160"/>
                      <a:pt x="63" y="160"/>
                    </a:cubicBezTo>
                    <a:cubicBezTo>
                      <a:pt x="56" y="162"/>
                      <a:pt x="52" y="163"/>
                      <a:pt x="48" y="163"/>
                    </a:cubicBezTo>
                    <a:cubicBezTo>
                      <a:pt x="45" y="162"/>
                      <a:pt x="43" y="159"/>
                      <a:pt x="41" y="155"/>
                    </a:cubicBezTo>
                    <a:cubicBezTo>
                      <a:pt x="41" y="154"/>
                      <a:pt x="41" y="153"/>
                      <a:pt x="41" y="153"/>
                    </a:cubicBezTo>
                    <a:cubicBezTo>
                      <a:pt x="40" y="152"/>
                      <a:pt x="40" y="151"/>
                      <a:pt x="40" y="150"/>
                    </a:cubicBezTo>
                    <a:cubicBezTo>
                      <a:pt x="38" y="125"/>
                      <a:pt x="38" y="125"/>
                      <a:pt x="38" y="125"/>
                    </a:cubicBezTo>
                    <a:cubicBezTo>
                      <a:pt x="84" y="107"/>
                      <a:pt x="84" y="107"/>
                      <a:pt x="84" y="107"/>
                    </a:cubicBezTo>
                    <a:cubicBezTo>
                      <a:pt x="100" y="127"/>
                      <a:pt x="100" y="127"/>
                      <a:pt x="100" y="127"/>
                    </a:cubicBezTo>
                    <a:cubicBezTo>
                      <a:pt x="101" y="128"/>
                      <a:pt x="102" y="129"/>
                      <a:pt x="102" y="130"/>
                    </a:cubicBezTo>
                    <a:cubicBezTo>
                      <a:pt x="103" y="131"/>
                      <a:pt x="104" y="132"/>
                      <a:pt x="104" y="134"/>
                    </a:cubicBezTo>
                    <a:cubicBezTo>
                      <a:pt x="105" y="137"/>
                      <a:pt x="105" y="140"/>
                      <a:pt x="104" y="142"/>
                    </a:cubicBezTo>
                    <a:cubicBezTo>
                      <a:pt x="102" y="144"/>
                      <a:pt x="99" y="147"/>
                      <a:pt x="94" y="149"/>
                    </a:cubicBezTo>
                    <a:cubicBezTo>
                      <a:pt x="92" y="149"/>
                      <a:pt x="92" y="149"/>
                      <a:pt x="92" y="149"/>
                    </a:cubicBezTo>
                    <a:cubicBezTo>
                      <a:pt x="99" y="169"/>
                      <a:pt x="99" y="169"/>
                      <a:pt x="99" y="169"/>
                    </a:cubicBezTo>
                    <a:cubicBezTo>
                      <a:pt x="172" y="141"/>
                      <a:pt x="172" y="141"/>
                      <a:pt x="172" y="141"/>
                    </a:cubicBezTo>
                    <a:cubicBezTo>
                      <a:pt x="164" y="121"/>
                      <a:pt x="164" y="121"/>
                      <a:pt x="164" y="121"/>
                    </a:cubicBezTo>
                    <a:cubicBezTo>
                      <a:pt x="155" y="123"/>
                      <a:pt x="146" y="119"/>
                      <a:pt x="136" y="107"/>
                    </a:cubicBezTo>
                    <a:cubicBezTo>
                      <a:pt x="135" y="106"/>
                      <a:pt x="135" y="106"/>
                      <a:pt x="135" y="106"/>
                    </a:cubicBezTo>
                    <a:cubicBezTo>
                      <a:pt x="46" y="0"/>
                      <a:pt x="46" y="0"/>
                      <a:pt x="46" y="0"/>
                    </a:cubicBezTo>
                    <a:cubicBezTo>
                      <a:pt x="11" y="13"/>
                      <a:pt x="11" y="13"/>
                      <a:pt x="11" y="13"/>
                    </a:cubicBezTo>
                    <a:lnTo>
                      <a:pt x="1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7" name="Freeform 27"/>
              <p:cNvSpPr>
                <a:spLocks/>
              </p:cNvSpPr>
              <p:nvPr/>
            </p:nvSpPr>
            <p:spPr bwMode="auto">
              <a:xfrm>
                <a:off x="3694948" y="1198237"/>
                <a:ext cx="54576" cy="62372"/>
              </a:xfrm>
              <a:custGeom>
                <a:avLst/>
                <a:gdLst>
                  <a:gd name="T0" fmla="*/ 0 w 178"/>
                  <a:gd name="T1" fmla="*/ 61 h 205"/>
                  <a:gd name="T2" fmla="*/ 118 w 178"/>
                  <a:gd name="T3" fmla="*/ 0 h 205"/>
                  <a:gd name="T4" fmla="*/ 160 w 178"/>
                  <a:gd name="T5" fmla="*/ 39 h 205"/>
                  <a:gd name="T6" fmla="*/ 149 w 178"/>
                  <a:gd name="T7" fmla="*/ 52 h 205"/>
                  <a:gd name="T8" fmla="*/ 118 w 178"/>
                  <a:gd name="T9" fmla="*/ 36 h 205"/>
                  <a:gd name="T10" fmla="*/ 91 w 178"/>
                  <a:gd name="T11" fmla="*/ 41 h 205"/>
                  <a:gd name="T12" fmla="*/ 89 w 178"/>
                  <a:gd name="T13" fmla="*/ 42 h 205"/>
                  <a:gd name="T14" fmla="*/ 135 w 178"/>
                  <a:gd name="T15" fmla="*/ 129 h 205"/>
                  <a:gd name="T16" fmla="*/ 151 w 178"/>
                  <a:gd name="T17" fmla="*/ 151 h 205"/>
                  <a:gd name="T18" fmla="*/ 168 w 178"/>
                  <a:gd name="T19" fmla="*/ 149 h 205"/>
                  <a:gd name="T20" fmla="*/ 178 w 178"/>
                  <a:gd name="T21" fmla="*/ 168 h 205"/>
                  <a:gd name="T22" fmla="*/ 107 w 178"/>
                  <a:gd name="T23" fmla="*/ 205 h 205"/>
                  <a:gd name="T24" fmla="*/ 97 w 178"/>
                  <a:gd name="T25" fmla="*/ 186 h 205"/>
                  <a:gd name="T26" fmla="*/ 107 w 178"/>
                  <a:gd name="T27" fmla="*/ 174 h 205"/>
                  <a:gd name="T28" fmla="*/ 98 w 178"/>
                  <a:gd name="T29" fmla="*/ 149 h 205"/>
                  <a:gd name="T30" fmla="*/ 52 w 178"/>
                  <a:gd name="T31" fmla="*/ 61 h 205"/>
                  <a:gd name="T32" fmla="*/ 50 w 178"/>
                  <a:gd name="T33" fmla="*/ 62 h 205"/>
                  <a:gd name="T34" fmla="*/ 30 w 178"/>
                  <a:gd name="T35" fmla="*/ 82 h 205"/>
                  <a:gd name="T36" fmla="*/ 26 w 178"/>
                  <a:gd name="T37" fmla="*/ 116 h 205"/>
                  <a:gd name="T38" fmla="*/ 10 w 178"/>
                  <a:gd name="T39" fmla="*/ 117 h 205"/>
                  <a:gd name="T40" fmla="*/ 0 w 178"/>
                  <a:gd name="T41" fmla="*/ 6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8" h="205">
                    <a:moveTo>
                      <a:pt x="0" y="61"/>
                    </a:moveTo>
                    <a:cubicBezTo>
                      <a:pt x="118" y="0"/>
                      <a:pt x="118" y="0"/>
                      <a:pt x="118" y="0"/>
                    </a:cubicBezTo>
                    <a:cubicBezTo>
                      <a:pt x="160" y="39"/>
                      <a:pt x="160" y="39"/>
                      <a:pt x="160" y="39"/>
                    </a:cubicBezTo>
                    <a:cubicBezTo>
                      <a:pt x="149" y="52"/>
                      <a:pt x="149" y="52"/>
                      <a:pt x="149" y="52"/>
                    </a:cubicBezTo>
                    <a:cubicBezTo>
                      <a:pt x="137" y="43"/>
                      <a:pt x="127" y="38"/>
                      <a:pt x="118" y="36"/>
                    </a:cubicBezTo>
                    <a:cubicBezTo>
                      <a:pt x="109" y="34"/>
                      <a:pt x="100" y="36"/>
                      <a:pt x="91" y="41"/>
                    </a:cubicBezTo>
                    <a:cubicBezTo>
                      <a:pt x="89" y="42"/>
                      <a:pt x="89" y="42"/>
                      <a:pt x="89" y="42"/>
                    </a:cubicBezTo>
                    <a:cubicBezTo>
                      <a:pt x="135" y="129"/>
                      <a:pt x="135" y="129"/>
                      <a:pt x="135" y="129"/>
                    </a:cubicBezTo>
                    <a:cubicBezTo>
                      <a:pt x="142" y="141"/>
                      <a:pt x="147" y="149"/>
                      <a:pt x="151" y="151"/>
                    </a:cubicBezTo>
                    <a:cubicBezTo>
                      <a:pt x="155" y="153"/>
                      <a:pt x="161" y="152"/>
                      <a:pt x="168" y="149"/>
                    </a:cubicBezTo>
                    <a:cubicBezTo>
                      <a:pt x="178" y="168"/>
                      <a:pt x="178" y="168"/>
                      <a:pt x="178" y="168"/>
                    </a:cubicBezTo>
                    <a:cubicBezTo>
                      <a:pt x="107" y="205"/>
                      <a:pt x="107" y="205"/>
                      <a:pt x="107" y="205"/>
                    </a:cubicBezTo>
                    <a:cubicBezTo>
                      <a:pt x="97" y="186"/>
                      <a:pt x="97" y="186"/>
                      <a:pt x="97" y="186"/>
                    </a:cubicBezTo>
                    <a:cubicBezTo>
                      <a:pt x="103" y="182"/>
                      <a:pt x="107" y="178"/>
                      <a:pt x="107" y="174"/>
                    </a:cubicBezTo>
                    <a:cubicBezTo>
                      <a:pt x="108" y="169"/>
                      <a:pt x="105" y="161"/>
                      <a:pt x="98" y="149"/>
                    </a:cubicBezTo>
                    <a:cubicBezTo>
                      <a:pt x="52" y="61"/>
                      <a:pt x="52" y="61"/>
                      <a:pt x="52" y="61"/>
                    </a:cubicBezTo>
                    <a:cubicBezTo>
                      <a:pt x="50" y="62"/>
                      <a:pt x="50" y="62"/>
                      <a:pt x="50" y="62"/>
                    </a:cubicBezTo>
                    <a:cubicBezTo>
                      <a:pt x="40" y="67"/>
                      <a:pt x="34" y="74"/>
                      <a:pt x="30" y="82"/>
                    </a:cubicBezTo>
                    <a:cubicBezTo>
                      <a:pt x="27" y="90"/>
                      <a:pt x="25" y="101"/>
                      <a:pt x="26" y="116"/>
                    </a:cubicBezTo>
                    <a:cubicBezTo>
                      <a:pt x="10" y="117"/>
                      <a:pt x="10" y="117"/>
                      <a:pt x="10" y="117"/>
                    </a:cubicBezTo>
                    <a:lnTo>
                      <a:pt x="0"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8" name="Freeform 28"/>
              <p:cNvSpPr>
                <a:spLocks/>
              </p:cNvSpPr>
              <p:nvPr/>
            </p:nvSpPr>
            <p:spPr bwMode="auto">
              <a:xfrm>
                <a:off x="3736766" y="1180518"/>
                <a:ext cx="51741" cy="58120"/>
              </a:xfrm>
              <a:custGeom>
                <a:avLst/>
                <a:gdLst>
                  <a:gd name="T0" fmla="*/ 0 w 169"/>
                  <a:gd name="T1" fmla="*/ 46 h 192"/>
                  <a:gd name="T2" fmla="*/ 68 w 169"/>
                  <a:gd name="T3" fmla="*/ 0 h 192"/>
                  <a:gd name="T4" fmla="*/ 80 w 169"/>
                  <a:gd name="T5" fmla="*/ 18 h 192"/>
                  <a:gd name="T6" fmla="*/ 71 w 169"/>
                  <a:gd name="T7" fmla="*/ 32 h 192"/>
                  <a:gd name="T8" fmla="*/ 82 w 169"/>
                  <a:gd name="T9" fmla="*/ 56 h 192"/>
                  <a:gd name="T10" fmla="*/ 121 w 169"/>
                  <a:gd name="T11" fmla="*/ 112 h 192"/>
                  <a:gd name="T12" fmla="*/ 140 w 169"/>
                  <a:gd name="T13" fmla="*/ 132 h 192"/>
                  <a:gd name="T14" fmla="*/ 156 w 169"/>
                  <a:gd name="T15" fmla="*/ 128 h 192"/>
                  <a:gd name="T16" fmla="*/ 169 w 169"/>
                  <a:gd name="T17" fmla="*/ 146 h 192"/>
                  <a:gd name="T18" fmla="*/ 101 w 169"/>
                  <a:gd name="T19" fmla="*/ 192 h 192"/>
                  <a:gd name="T20" fmla="*/ 89 w 169"/>
                  <a:gd name="T21" fmla="*/ 174 h 192"/>
                  <a:gd name="T22" fmla="*/ 99 w 169"/>
                  <a:gd name="T23" fmla="*/ 160 h 192"/>
                  <a:gd name="T24" fmla="*/ 87 w 169"/>
                  <a:gd name="T25" fmla="*/ 136 h 192"/>
                  <a:gd name="T26" fmla="*/ 48 w 169"/>
                  <a:gd name="T27" fmla="*/ 80 h 192"/>
                  <a:gd name="T28" fmla="*/ 29 w 169"/>
                  <a:gd name="T29" fmla="*/ 60 h 192"/>
                  <a:gd name="T30" fmla="*/ 13 w 169"/>
                  <a:gd name="T31" fmla="*/ 64 h 192"/>
                  <a:gd name="T32" fmla="*/ 0 w 169"/>
                  <a:gd name="T33" fmla="*/ 4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192">
                    <a:moveTo>
                      <a:pt x="0" y="46"/>
                    </a:moveTo>
                    <a:cubicBezTo>
                      <a:pt x="68" y="0"/>
                      <a:pt x="68" y="0"/>
                      <a:pt x="68" y="0"/>
                    </a:cubicBezTo>
                    <a:cubicBezTo>
                      <a:pt x="80" y="18"/>
                      <a:pt x="80" y="18"/>
                      <a:pt x="80" y="18"/>
                    </a:cubicBezTo>
                    <a:cubicBezTo>
                      <a:pt x="74" y="23"/>
                      <a:pt x="71" y="28"/>
                      <a:pt x="71" y="32"/>
                    </a:cubicBezTo>
                    <a:cubicBezTo>
                      <a:pt x="71" y="37"/>
                      <a:pt x="75" y="45"/>
                      <a:pt x="82" y="56"/>
                    </a:cubicBezTo>
                    <a:cubicBezTo>
                      <a:pt x="121" y="112"/>
                      <a:pt x="121" y="112"/>
                      <a:pt x="121" y="112"/>
                    </a:cubicBezTo>
                    <a:cubicBezTo>
                      <a:pt x="129" y="124"/>
                      <a:pt x="135" y="130"/>
                      <a:pt x="140" y="132"/>
                    </a:cubicBezTo>
                    <a:cubicBezTo>
                      <a:pt x="144" y="133"/>
                      <a:pt x="150" y="132"/>
                      <a:pt x="156" y="128"/>
                    </a:cubicBezTo>
                    <a:cubicBezTo>
                      <a:pt x="169" y="146"/>
                      <a:pt x="169" y="146"/>
                      <a:pt x="169" y="146"/>
                    </a:cubicBezTo>
                    <a:cubicBezTo>
                      <a:pt x="101" y="192"/>
                      <a:pt x="101" y="192"/>
                      <a:pt x="101" y="192"/>
                    </a:cubicBezTo>
                    <a:cubicBezTo>
                      <a:pt x="89" y="174"/>
                      <a:pt x="89" y="174"/>
                      <a:pt x="89" y="174"/>
                    </a:cubicBezTo>
                    <a:cubicBezTo>
                      <a:pt x="95" y="169"/>
                      <a:pt x="98" y="165"/>
                      <a:pt x="99" y="160"/>
                    </a:cubicBezTo>
                    <a:cubicBezTo>
                      <a:pt x="99" y="155"/>
                      <a:pt x="95" y="147"/>
                      <a:pt x="87" y="136"/>
                    </a:cubicBezTo>
                    <a:cubicBezTo>
                      <a:pt x="48" y="80"/>
                      <a:pt x="48" y="80"/>
                      <a:pt x="48" y="80"/>
                    </a:cubicBezTo>
                    <a:cubicBezTo>
                      <a:pt x="40" y="68"/>
                      <a:pt x="34" y="62"/>
                      <a:pt x="29" y="60"/>
                    </a:cubicBezTo>
                    <a:cubicBezTo>
                      <a:pt x="25" y="59"/>
                      <a:pt x="19" y="60"/>
                      <a:pt x="13" y="64"/>
                    </a:cubicBezTo>
                    <a:lnTo>
                      <a:pt x="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9" name="Freeform 29"/>
              <p:cNvSpPr>
                <a:spLocks noEditPoints="1"/>
              </p:cNvSpPr>
              <p:nvPr/>
            </p:nvSpPr>
            <p:spPr bwMode="auto">
              <a:xfrm>
                <a:off x="3767243" y="1156419"/>
                <a:ext cx="56702" cy="58120"/>
              </a:xfrm>
              <a:custGeom>
                <a:avLst/>
                <a:gdLst>
                  <a:gd name="T0" fmla="*/ 87 w 186"/>
                  <a:gd name="T1" fmla="*/ 35 h 190"/>
                  <a:gd name="T2" fmla="*/ 127 w 186"/>
                  <a:gd name="T3" fmla="*/ 70 h 190"/>
                  <a:gd name="T4" fmla="*/ 149 w 186"/>
                  <a:gd name="T5" fmla="*/ 118 h 190"/>
                  <a:gd name="T6" fmla="*/ 135 w 186"/>
                  <a:gd name="T7" fmla="*/ 151 h 190"/>
                  <a:gd name="T8" fmla="*/ 99 w 186"/>
                  <a:gd name="T9" fmla="*/ 154 h 190"/>
                  <a:gd name="T10" fmla="*/ 59 w 186"/>
                  <a:gd name="T11" fmla="*/ 120 h 190"/>
                  <a:gd name="T12" fmla="*/ 37 w 186"/>
                  <a:gd name="T13" fmla="*/ 72 h 190"/>
                  <a:gd name="T14" fmla="*/ 51 w 186"/>
                  <a:gd name="T15" fmla="*/ 39 h 190"/>
                  <a:gd name="T16" fmla="*/ 87 w 186"/>
                  <a:gd name="T17" fmla="*/ 35 h 190"/>
                  <a:gd name="T18" fmla="*/ 2 w 186"/>
                  <a:gd name="T19" fmla="*/ 79 h 190"/>
                  <a:gd name="T20" fmla="*/ 23 w 186"/>
                  <a:gd name="T21" fmla="*/ 146 h 190"/>
                  <a:gd name="T22" fmla="*/ 83 w 186"/>
                  <a:gd name="T23" fmla="*/ 186 h 190"/>
                  <a:gd name="T24" fmla="*/ 149 w 186"/>
                  <a:gd name="T25" fmla="*/ 169 h 190"/>
                  <a:gd name="T26" fmla="*/ 184 w 186"/>
                  <a:gd name="T27" fmla="*/ 111 h 190"/>
                  <a:gd name="T28" fmla="*/ 163 w 186"/>
                  <a:gd name="T29" fmla="*/ 44 h 190"/>
                  <a:gd name="T30" fmla="*/ 103 w 186"/>
                  <a:gd name="T31" fmla="*/ 4 h 190"/>
                  <a:gd name="T32" fmla="*/ 37 w 186"/>
                  <a:gd name="T33" fmla="*/ 21 h 190"/>
                  <a:gd name="T34" fmla="*/ 2 w 186"/>
                  <a:gd name="T35" fmla="*/ 7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190">
                    <a:moveTo>
                      <a:pt x="87" y="35"/>
                    </a:moveTo>
                    <a:cubicBezTo>
                      <a:pt x="100" y="41"/>
                      <a:pt x="113" y="52"/>
                      <a:pt x="127" y="70"/>
                    </a:cubicBezTo>
                    <a:cubicBezTo>
                      <a:pt x="140" y="88"/>
                      <a:pt x="147" y="104"/>
                      <a:pt x="149" y="118"/>
                    </a:cubicBezTo>
                    <a:cubicBezTo>
                      <a:pt x="150" y="132"/>
                      <a:pt x="146" y="143"/>
                      <a:pt x="135" y="151"/>
                    </a:cubicBezTo>
                    <a:cubicBezTo>
                      <a:pt x="125" y="159"/>
                      <a:pt x="112" y="160"/>
                      <a:pt x="99" y="154"/>
                    </a:cubicBezTo>
                    <a:cubicBezTo>
                      <a:pt x="86" y="149"/>
                      <a:pt x="73" y="138"/>
                      <a:pt x="59" y="120"/>
                    </a:cubicBezTo>
                    <a:cubicBezTo>
                      <a:pt x="46" y="102"/>
                      <a:pt x="38" y="86"/>
                      <a:pt x="37" y="72"/>
                    </a:cubicBezTo>
                    <a:cubicBezTo>
                      <a:pt x="35" y="58"/>
                      <a:pt x="40" y="47"/>
                      <a:pt x="51" y="39"/>
                    </a:cubicBezTo>
                    <a:cubicBezTo>
                      <a:pt x="61" y="31"/>
                      <a:pt x="73" y="30"/>
                      <a:pt x="87" y="35"/>
                    </a:cubicBezTo>
                    <a:close/>
                    <a:moveTo>
                      <a:pt x="2" y="79"/>
                    </a:moveTo>
                    <a:cubicBezTo>
                      <a:pt x="0" y="102"/>
                      <a:pt x="7" y="124"/>
                      <a:pt x="23" y="146"/>
                    </a:cubicBezTo>
                    <a:cubicBezTo>
                      <a:pt x="40" y="169"/>
                      <a:pt x="60" y="182"/>
                      <a:pt x="83" y="186"/>
                    </a:cubicBezTo>
                    <a:cubicBezTo>
                      <a:pt x="106" y="190"/>
                      <a:pt x="128" y="184"/>
                      <a:pt x="149" y="169"/>
                    </a:cubicBezTo>
                    <a:cubicBezTo>
                      <a:pt x="170" y="154"/>
                      <a:pt x="181" y="135"/>
                      <a:pt x="184" y="111"/>
                    </a:cubicBezTo>
                    <a:cubicBezTo>
                      <a:pt x="186" y="89"/>
                      <a:pt x="179" y="66"/>
                      <a:pt x="163" y="44"/>
                    </a:cubicBezTo>
                    <a:cubicBezTo>
                      <a:pt x="146" y="22"/>
                      <a:pt x="126" y="8"/>
                      <a:pt x="103" y="4"/>
                    </a:cubicBezTo>
                    <a:cubicBezTo>
                      <a:pt x="80" y="0"/>
                      <a:pt x="58" y="6"/>
                      <a:pt x="37" y="21"/>
                    </a:cubicBezTo>
                    <a:cubicBezTo>
                      <a:pt x="16" y="36"/>
                      <a:pt x="5" y="56"/>
                      <a:pt x="2"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0" name="Freeform 30"/>
              <p:cNvSpPr>
                <a:spLocks noEditPoints="1"/>
              </p:cNvSpPr>
              <p:nvPr/>
            </p:nvSpPr>
            <p:spPr bwMode="auto">
              <a:xfrm>
                <a:off x="3848044" y="1055773"/>
                <a:ext cx="58120" cy="55285"/>
              </a:xfrm>
              <a:custGeom>
                <a:avLst/>
                <a:gdLst>
                  <a:gd name="T0" fmla="*/ 62 w 193"/>
                  <a:gd name="T1" fmla="*/ 42 h 184"/>
                  <a:gd name="T2" fmla="*/ 114 w 193"/>
                  <a:gd name="T3" fmla="*/ 54 h 184"/>
                  <a:gd name="T4" fmla="*/ 156 w 193"/>
                  <a:gd name="T5" fmla="*/ 86 h 184"/>
                  <a:gd name="T6" fmla="*/ 160 w 193"/>
                  <a:gd name="T7" fmla="*/ 122 h 184"/>
                  <a:gd name="T8" fmla="*/ 130 w 193"/>
                  <a:gd name="T9" fmla="*/ 142 h 184"/>
                  <a:gd name="T10" fmla="*/ 78 w 193"/>
                  <a:gd name="T11" fmla="*/ 130 h 184"/>
                  <a:gd name="T12" fmla="*/ 36 w 193"/>
                  <a:gd name="T13" fmla="*/ 98 h 184"/>
                  <a:gd name="T14" fmla="*/ 32 w 193"/>
                  <a:gd name="T15" fmla="*/ 62 h 184"/>
                  <a:gd name="T16" fmla="*/ 62 w 193"/>
                  <a:gd name="T17" fmla="*/ 42 h 184"/>
                  <a:gd name="T18" fmla="*/ 8 w 193"/>
                  <a:gd name="T19" fmla="*/ 120 h 184"/>
                  <a:gd name="T20" fmla="*/ 59 w 193"/>
                  <a:gd name="T21" fmla="*/ 170 h 184"/>
                  <a:gd name="T22" fmla="*/ 130 w 193"/>
                  <a:gd name="T23" fmla="*/ 177 h 184"/>
                  <a:gd name="T24" fmla="*/ 180 w 193"/>
                  <a:gd name="T25" fmla="*/ 132 h 184"/>
                  <a:gd name="T26" fmla="*/ 184 w 193"/>
                  <a:gd name="T27" fmla="*/ 65 h 184"/>
                  <a:gd name="T28" fmla="*/ 133 w 193"/>
                  <a:gd name="T29" fmla="*/ 14 h 184"/>
                  <a:gd name="T30" fmla="*/ 62 w 193"/>
                  <a:gd name="T31" fmla="*/ 7 h 184"/>
                  <a:gd name="T32" fmla="*/ 12 w 193"/>
                  <a:gd name="T33" fmla="*/ 53 h 184"/>
                  <a:gd name="T34" fmla="*/ 8 w 193"/>
                  <a:gd name="T35" fmla="*/ 12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84">
                    <a:moveTo>
                      <a:pt x="62" y="42"/>
                    </a:moveTo>
                    <a:cubicBezTo>
                      <a:pt x="77" y="41"/>
                      <a:pt x="94" y="45"/>
                      <a:pt x="114" y="54"/>
                    </a:cubicBezTo>
                    <a:cubicBezTo>
                      <a:pt x="134" y="64"/>
                      <a:pt x="148" y="74"/>
                      <a:pt x="156" y="86"/>
                    </a:cubicBezTo>
                    <a:cubicBezTo>
                      <a:pt x="164" y="98"/>
                      <a:pt x="166" y="110"/>
                      <a:pt x="160" y="122"/>
                    </a:cubicBezTo>
                    <a:cubicBezTo>
                      <a:pt x="154" y="134"/>
                      <a:pt x="144" y="140"/>
                      <a:pt x="130" y="142"/>
                    </a:cubicBezTo>
                    <a:cubicBezTo>
                      <a:pt x="115" y="143"/>
                      <a:pt x="98" y="139"/>
                      <a:pt x="78" y="130"/>
                    </a:cubicBezTo>
                    <a:cubicBezTo>
                      <a:pt x="58" y="120"/>
                      <a:pt x="43" y="110"/>
                      <a:pt x="36" y="98"/>
                    </a:cubicBezTo>
                    <a:cubicBezTo>
                      <a:pt x="27" y="86"/>
                      <a:pt x="26" y="74"/>
                      <a:pt x="32" y="62"/>
                    </a:cubicBezTo>
                    <a:cubicBezTo>
                      <a:pt x="38" y="50"/>
                      <a:pt x="48" y="44"/>
                      <a:pt x="62" y="42"/>
                    </a:cubicBezTo>
                    <a:close/>
                    <a:moveTo>
                      <a:pt x="8" y="120"/>
                    </a:moveTo>
                    <a:cubicBezTo>
                      <a:pt x="17" y="141"/>
                      <a:pt x="34" y="158"/>
                      <a:pt x="59" y="170"/>
                    </a:cubicBezTo>
                    <a:cubicBezTo>
                      <a:pt x="84" y="182"/>
                      <a:pt x="108" y="184"/>
                      <a:pt x="130" y="177"/>
                    </a:cubicBezTo>
                    <a:cubicBezTo>
                      <a:pt x="153" y="170"/>
                      <a:pt x="170" y="155"/>
                      <a:pt x="180" y="132"/>
                    </a:cubicBezTo>
                    <a:cubicBezTo>
                      <a:pt x="191" y="108"/>
                      <a:pt x="193" y="86"/>
                      <a:pt x="184" y="65"/>
                    </a:cubicBezTo>
                    <a:cubicBezTo>
                      <a:pt x="175" y="43"/>
                      <a:pt x="158" y="26"/>
                      <a:pt x="133" y="14"/>
                    </a:cubicBezTo>
                    <a:cubicBezTo>
                      <a:pt x="108" y="2"/>
                      <a:pt x="84" y="0"/>
                      <a:pt x="62" y="7"/>
                    </a:cubicBezTo>
                    <a:cubicBezTo>
                      <a:pt x="39" y="14"/>
                      <a:pt x="23" y="30"/>
                      <a:pt x="12" y="53"/>
                    </a:cubicBezTo>
                    <a:cubicBezTo>
                      <a:pt x="1" y="76"/>
                      <a:pt x="0" y="98"/>
                      <a:pt x="8"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1" name="Freeform 31"/>
              <p:cNvSpPr>
                <a:spLocks/>
              </p:cNvSpPr>
              <p:nvPr/>
            </p:nvSpPr>
            <p:spPr bwMode="auto">
              <a:xfrm>
                <a:off x="3863637" y="1006867"/>
                <a:ext cx="59537" cy="57411"/>
              </a:xfrm>
              <a:custGeom>
                <a:avLst/>
                <a:gdLst>
                  <a:gd name="T0" fmla="*/ 0 w 195"/>
                  <a:gd name="T1" fmla="*/ 132 h 189"/>
                  <a:gd name="T2" fmla="*/ 44 w 195"/>
                  <a:gd name="T3" fmla="*/ 6 h 189"/>
                  <a:gd name="T4" fmla="*/ 100 w 195"/>
                  <a:gd name="T5" fmla="*/ 0 h 189"/>
                  <a:gd name="T6" fmla="*/ 103 w 195"/>
                  <a:gd name="T7" fmla="*/ 16 h 189"/>
                  <a:gd name="T8" fmla="*/ 67 w 195"/>
                  <a:gd name="T9" fmla="*/ 33 h 189"/>
                  <a:gd name="T10" fmla="*/ 47 w 195"/>
                  <a:gd name="T11" fmla="*/ 61 h 189"/>
                  <a:gd name="T12" fmla="*/ 46 w 195"/>
                  <a:gd name="T13" fmla="*/ 78 h 189"/>
                  <a:gd name="T14" fmla="*/ 62 w 195"/>
                  <a:gd name="T15" fmla="*/ 88 h 189"/>
                  <a:gd name="T16" fmla="*/ 85 w 195"/>
                  <a:gd name="T17" fmla="*/ 96 h 189"/>
                  <a:gd name="T18" fmla="*/ 88 w 195"/>
                  <a:gd name="T19" fmla="*/ 89 h 189"/>
                  <a:gd name="T20" fmla="*/ 89 w 195"/>
                  <a:gd name="T21" fmla="*/ 69 h 189"/>
                  <a:gd name="T22" fmla="*/ 69 w 195"/>
                  <a:gd name="T23" fmla="*/ 57 h 189"/>
                  <a:gd name="T24" fmla="*/ 74 w 195"/>
                  <a:gd name="T25" fmla="*/ 43 h 189"/>
                  <a:gd name="T26" fmla="*/ 153 w 195"/>
                  <a:gd name="T27" fmla="*/ 69 h 189"/>
                  <a:gd name="T28" fmla="*/ 148 w 195"/>
                  <a:gd name="T29" fmla="*/ 84 h 189"/>
                  <a:gd name="T30" fmla="*/ 124 w 195"/>
                  <a:gd name="T31" fmla="*/ 83 h 189"/>
                  <a:gd name="T32" fmla="*/ 111 w 195"/>
                  <a:gd name="T33" fmla="*/ 97 h 189"/>
                  <a:gd name="T34" fmla="*/ 109 w 195"/>
                  <a:gd name="T35" fmla="*/ 104 h 189"/>
                  <a:gd name="T36" fmla="*/ 137 w 195"/>
                  <a:gd name="T37" fmla="*/ 114 h 189"/>
                  <a:gd name="T38" fmla="*/ 164 w 195"/>
                  <a:gd name="T39" fmla="*/ 118 h 189"/>
                  <a:gd name="T40" fmla="*/ 174 w 195"/>
                  <a:gd name="T41" fmla="*/ 105 h 189"/>
                  <a:gd name="T42" fmla="*/ 195 w 195"/>
                  <a:gd name="T43" fmla="*/ 113 h 189"/>
                  <a:gd name="T44" fmla="*/ 169 w 195"/>
                  <a:gd name="T45" fmla="*/ 189 h 189"/>
                  <a:gd name="T46" fmla="*/ 148 w 195"/>
                  <a:gd name="T47" fmla="*/ 182 h 189"/>
                  <a:gd name="T48" fmla="*/ 147 w 195"/>
                  <a:gd name="T49" fmla="*/ 166 h 189"/>
                  <a:gd name="T50" fmla="*/ 123 w 195"/>
                  <a:gd name="T51" fmla="*/ 153 h 189"/>
                  <a:gd name="T52" fmla="*/ 58 w 195"/>
                  <a:gd name="T53" fmla="*/ 131 h 189"/>
                  <a:gd name="T54" fmla="*/ 32 w 195"/>
                  <a:gd name="T55" fmla="*/ 126 h 189"/>
                  <a:gd name="T56" fmla="*/ 21 w 195"/>
                  <a:gd name="T57" fmla="*/ 139 h 189"/>
                  <a:gd name="T58" fmla="*/ 0 w 195"/>
                  <a:gd name="T59" fmla="*/ 13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89">
                    <a:moveTo>
                      <a:pt x="0" y="132"/>
                    </a:moveTo>
                    <a:cubicBezTo>
                      <a:pt x="44" y="6"/>
                      <a:pt x="44" y="6"/>
                      <a:pt x="44" y="6"/>
                    </a:cubicBezTo>
                    <a:cubicBezTo>
                      <a:pt x="100" y="0"/>
                      <a:pt x="100" y="0"/>
                      <a:pt x="100" y="0"/>
                    </a:cubicBezTo>
                    <a:cubicBezTo>
                      <a:pt x="103" y="16"/>
                      <a:pt x="103" y="16"/>
                      <a:pt x="103" y="16"/>
                    </a:cubicBezTo>
                    <a:cubicBezTo>
                      <a:pt x="88" y="20"/>
                      <a:pt x="76" y="25"/>
                      <a:pt x="67" y="33"/>
                    </a:cubicBezTo>
                    <a:cubicBezTo>
                      <a:pt x="58" y="40"/>
                      <a:pt x="51" y="50"/>
                      <a:pt x="47" y="61"/>
                    </a:cubicBezTo>
                    <a:cubicBezTo>
                      <a:pt x="45" y="69"/>
                      <a:pt x="44" y="75"/>
                      <a:pt x="46" y="78"/>
                    </a:cubicBezTo>
                    <a:cubicBezTo>
                      <a:pt x="48" y="82"/>
                      <a:pt x="53" y="85"/>
                      <a:pt x="62" y="88"/>
                    </a:cubicBezTo>
                    <a:cubicBezTo>
                      <a:pt x="85" y="96"/>
                      <a:pt x="85" y="96"/>
                      <a:pt x="85" y="96"/>
                    </a:cubicBezTo>
                    <a:cubicBezTo>
                      <a:pt x="88" y="89"/>
                      <a:pt x="88" y="89"/>
                      <a:pt x="88" y="89"/>
                    </a:cubicBezTo>
                    <a:cubicBezTo>
                      <a:pt x="91" y="80"/>
                      <a:pt x="91" y="74"/>
                      <a:pt x="89" y="69"/>
                    </a:cubicBezTo>
                    <a:cubicBezTo>
                      <a:pt x="86" y="65"/>
                      <a:pt x="80" y="61"/>
                      <a:pt x="69" y="57"/>
                    </a:cubicBezTo>
                    <a:cubicBezTo>
                      <a:pt x="74" y="43"/>
                      <a:pt x="74" y="43"/>
                      <a:pt x="74" y="43"/>
                    </a:cubicBezTo>
                    <a:cubicBezTo>
                      <a:pt x="153" y="69"/>
                      <a:pt x="153" y="69"/>
                      <a:pt x="153" y="69"/>
                    </a:cubicBezTo>
                    <a:cubicBezTo>
                      <a:pt x="148" y="84"/>
                      <a:pt x="148" y="84"/>
                      <a:pt x="148" y="84"/>
                    </a:cubicBezTo>
                    <a:cubicBezTo>
                      <a:pt x="138" y="81"/>
                      <a:pt x="130" y="81"/>
                      <a:pt x="124" y="83"/>
                    </a:cubicBezTo>
                    <a:cubicBezTo>
                      <a:pt x="118" y="85"/>
                      <a:pt x="114" y="90"/>
                      <a:pt x="111" y="97"/>
                    </a:cubicBezTo>
                    <a:cubicBezTo>
                      <a:pt x="109" y="104"/>
                      <a:pt x="109" y="104"/>
                      <a:pt x="109" y="104"/>
                    </a:cubicBezTo>
                    <a:cubicBezTo>
                      <a:pt x="137" y="114"/>
                      <a:pt x="137" y="114"/>
                      <a:pt x="137" y="114"/>
                    </a:cubicBezTo>
                    <a:cubicBezTo>
                      <a:pt x="150" y="118"/>
                      <a:pt x="159" y="120"/>
                      <a:pt x="164" y="118"/>
                    </a:cubicBezTo>
                    <a:cubicBezTo>
                      <a:pt x="168" y="117"/>
                      <a:pt x="172" y="113"/>
                      <a:pt x="174" y="105"/>
                    </a:cubicBezTo>
                    <a:cubicBezTo>
                      <a:pt x="195" y="113"/>
                      <a:pt x="195" y="113"/>
                      <a:pt x="195" y="113"/>
                    </a:cubicBezTo>
                    <a:cubicBezTo>
                      <a:pt x="169" y="189"/>
                      <a:pt x="169" y="189"/>
                      <a:pt x="169" y="189"/>
                    </a:cubicBezTo>
                    <a:cubicBezTo>
                      <a:pt x="148" y="182"/>
                      <a:pt x="148" y="182"/>
                      <a:pt x="148" y="182"/>
                    </a:cubicBezTo>
                    <a:cubicBezTo>
                      <a:pt x="150" y="175"/>
                      <a:pt x="150" y="169"/>
                      <a:pt x="147" y="166"/>
                    </a:cubicBezTo>
                    <a:cubicBezTo>
                      <a:pt x="145" y="162"/>
                      <a:pt x="137" y="158"/>
                      <a:pt x="123" y="153"/>
                    </a:cubicBezTo>
                    <a:cubicBezTo>
                      <a:pt x="58" y="131"/>
                      <a:pt x="58" y="131"/>
                      <a:pt x="58" y="131"/>
                    </a:cubicBezTo>
                    <a:cubicBezTo>
                      <a:pt x="45" y="126"/>
                      <a:pt x="36" y="125"/>
                      <a:pt x="32" y="126"/>
                    </a:cubicBezTo>
                    <a:cubicBezTo>
                      <a:pt x="28" y="128"/>
                      <a:pt x="24" y="132"/>
                      <a:pt x="21" y="139"/>
                    </a:cubicBezTo>
                    <a:lnTo>
                      <a:pt x="0"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2" name="Freeform 32"/>
              <p:cNvSpPr>
                <a:spLocks/>
              </p:cNvSpPr>
              <p:nvPr/>
            </p:nvSpPr>
            <p:spPr bwMode="auto">
              <a:xfrm>
                <a:off x="3884900" y="940951"/>
                <a:ext cx="57411" cy="49614"/>
              </a:xfrm>
              <a:custGeom>
                <a:avLst/>
                <a:gdLst>
                  <a:gd name="T0" fmla="*/ 20 w 191"/>
                  <a:gd name="T1" fmla="*/ 29 h 163"/>
                  <a:gd name="T2" fmla="*/ 9 w 191"/>
                  <a:gd name="T3" fmla="*/ 25 h 163"/>
                  <a:gd name="T4" fmla="*/ 11 w 191"/>
                  <a:gd name="T5" fmla="*/ 12 h 163"/>
                  <a:gd name="T6" fmla="*/ 79 w 191"/>
                  <a:gd name="T7" fmla="*/ 0 h 163"/>
                  <a:gd name="T8" fmla="*/ 82 w 191"/>
                  <a:gd name="T9" fmla="*/ 18 h 163"/>
                  <a:gd name="T10" fmla="*/ 44 w 191"/>
                  <a:gd name="T11" fmla="*/ 36 h 163"/>
                  <a:gd name="T12" fmla="*/ 27 w 191"/>
                  <a:gd name="T13" fmla="*/ 63 h 163"/>
                  <a:gd name="T14" fmla="*/ 41 w 191"/>
                  <a:gd name="T15" fmla="*/ 97 h 163"/>
                  <a:gd name="T16" fmla="*/ 89 w 191"/>
                  <a:gd name="T17" fmla="*/ 116 h 163"/>
                  <a:gd name="T18" fmla="*/ 141 w 191"/>
                  <a:gd name="T19" fmla="*/ 110 h 163"/>
                  <a:gd name="T20" fmla="*/ 163 w 191"/>
                  <a:gd name="T21" fmla="*/ 79 h 163"/>
                  <a:gd name="T22" fmla="*/ 157 w 191"/>
                  <a:gd name="T23" fmla="*/ 48 h 163"/>
                  <a:gd name="T24" fmla="*/ 131 w 191"/>
                  <a:gd name="T25" fmla="*/ 21 h 163"/>
                  <a:gd name="T26" fmla="*/ 143 w 191"/>
                  <a:gd name="T27" fmla="*/ 3 h 163"/>
                  <a:gd name="T28" fmla="*/ 181 w 191"/>
                  <a:gd name="T29" fmla="*/ 40 h 163"/>
                  <a:gd name="T30" fmla="*/ 188 w 191"/>
                  <a:gd name="T31" fmla="*/ 88 h 163"/>
                  <a:gd name="T32" fmla="*/ 154 w 191"/>
                  <a:gd name="T33" fmla="*/ 145 h 163"/>
                  <a:gd name="T34" fmla="*/ 83 w 191"/>
                  <a:gd name="T35" fmla="*/ 159 h 163"/>
                  <a:gd name="T36" fmla="*/ 21 w 191"/>
                  <a:gd name="T37" fmla="*/ 127 h 163"/>
                  <a:gd name="T38" fmla="*/ 3 w 191"/>
                  <a:gd name="T39" fmla="*/ 65 h 163"/>
                  <a:gd name="T40" fmla="*/ 8 w 191"/>
                  <a:gd name="T41" fmla="*/ 47 h 163"/>
                  <a:gd name="T42" fmla="*/ 20 w 191"/>
                  <a:gd name="T43" fmla="*/ 2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1" h="163">
                    <a:moveTo>
                      <a:pt x="20" y="29"/>
                    </a:moveTo>
                    <a:cubicBezTo>
                      <a:pt x="9" y="25"/>
                      <a:pt x="9" y="25"/>
                      <a:pt x="9" y="25"/>
                    </a:cubicBezTo>
                    <a:cubicBezTo>
                      <a:pt x="11" y="12"/>
                      <a:pt x="11" y="12"/>
                      <a:pt x="11" y="12"/>
                    </a:cubicBezTo>
                    <a:cubicBezTo>
                      <a:pt x="79" y="0"/>
                      <a:pt x="79" y="0"/>
                      <a:pt x="79" y="0"/>
                    </a:cubicBezTo>
                    <a:cubicBezTo>
                      <a:pt x="82" y="18"/>
                      <a:pt x="82" y="18"/>
                      <a:pt x="82" y="18"/>
                    </a:cubicBezTo>
                    <a:cubicBezTo>
                      <a:pt x="66" y="22"/>
                      <a:pt x="54" y="28"/>
                      <a:pt x="44" y="36"/>
                    </a:cubicBezTo>
                    <a:cubicBezTo>
                      <a:pt x="34" y="44"/>
                      <a:pt x="28" y="53"/>
                      <a:pt x="27" y="63"/>
                    </a:cubicBezTo>
                    <a:cubicBezTo>
                      <a:pt x="25" y="77"/>
                      <a:pt x="30" y="88"/>
                      <a:pt x="41" y="97"/>
                    </a:cubicBezTo>
                    <a:cubicBezTo>
                      <a:pt x="52" y="107"/>
                      <a:pt x="69" y="113"/>
                      <a:pt x="89" y="116"/>
                    </a:cubicBezTo>
                    <a:cubicBezTo>
                      <a:pt x="111" y="118"/>
                      <a:pt x="128" y="116"/>
                      <a:pt x="141" y="110"/>
                    </a:cubicBezTo>
                    <a:cubicBezTo>
                      <a:pt x="154" y="103"/>
                      <a:pt x="162" y="93"/>
                      <a:pt x="163" y="79"/>
                    </a:cubicBezTo>
                    <a:cubicBezTo>
                      <a:pt x="165" y="69"/>
                      <a:pt x="163" y="59"/>
                      <a:pt x="157" y="48"/>
                    </a:cubicBezTo>
                    <a:cubicBezTo>
                      <a:pt x="151" y="38"/>
                      <a:pt x="142" y="28"/>
                      <a:pt x="131" y="21"/>
                    </a:cubicBezTo>
                    <a:cubicBezTo>
                      <a:pt x="143" y="3"/>
                      <a:pt x="143" y="3"/>
                      <a:pt x="143" y="3"/>
                    </a:cubicBezTo>
                    <a:cubicBezTo>
                      <a:pt x="161" y="14"/>
                      <a:pt x="173" y="26"/>
                      <a:pt x="181" y="40"/>
                    </a:cubicBezTo>
                    <a:cubicBezTo>
                      <a:pt x="188" y="55"/>
                      <a:pt x="191" y="71"/>
                      <a:pt x="188" y="88"/>
                    </a:cubicBezTo>
                    <a:cubicBezTo>
                      <a:pt x="185" y="113"/>
                      <a:pt x="174" y="132"/>
                      <a:pt x="154" y="145"/>
                    </a:cubicBezTo>
                    <a:cubicBezTo>
                      <a:pt x="135" y="158"/>
                      <a:pt x="112" y="163"/>
                      <a:pt x="83" y="159"/>
                    </a:cubicBezTo>
                    <a:cubicBezTo>
                      <a:pt x="57" y="156"/>
                      <a:pt x="36" y="145"/>
                      <a:pt x="21" y="127"/>
                    </a:cubicBezTo>
                    <a:cubicBezTo>
                      <a:pt x="6" y="110"/>
                      <a:pt x="0" y="89"/>
                      <a:pt x="3" y="65"/>
                    </a:cubicBezTo>
                    <a:cubicBezTo>
                      <a:pt x="3" y="59"/>
                      <a:pt x="5" y="53"/>
                      <a:pt x="8" y="47"/>
                    </a:cubicBezTo>
                    <a:cubicBezTo>
                      <a:pt x="11" y="41"/>
                      <a:pt x="15" y="35"/>
                      <a:pt x="2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3" name="Freeform 33"/>
              <p:cNvSpPr>
                <a:spLocks/>
              </p:cNvSpPr>
              <p:nvPr/>
            </p:nvSpPr>
            <p:spPr bwMode="auto">
              <a:xfrm>
                <a:off x="3885609" y="882831"/>
                <a:ext cx="55993" cy="56702"/>
              </a:xfrm>
              <a:custGeom>
                <a:avLst/>
                <a:gdLst>
                  <a:gd name="T0" fmla="*/ 7 w 185"/>
                  <a:gd name="T1" fmla="*/ 188 h 188"/>
                  <a:gd name="T2" fmla="*/ 4 w 185"/>
                  <a:gd name="T3" fmla="*/ 109 h 188"/>
                  <a:gd name="T4" fmla="*/ 25 w 185"/>
                  <a:gd name="T5" fmla="*/ 108 h 188"/>
                  <a:gd name="T6" fmla="*/ 32 w 185"/>
                  <a:gd name="T7" fmla="*/ 123 h 188"/>
                  <a:gd name="T8" fmla="*/ 59 w 185"/>
                  <a:gd name="T9" fmla="*/ 126 h 188"/>
                  <a:gd name="T10" fmla="*/ 77 w 185"/>
                  <a:gd name="T11" fmla="*/ 125 h 188"/>
                  <a:gd name="T12" fmla="*/ 74 w 185"/>
                  <a:gd name="T13" fmla="*/ 65 h 188"/>
                  <a:gd name="T14" fmla="*/ 56 w 185"/>
                  <a:gd name="T15" fmla="*/ 66 h 188"/>
                  <a:gd name="T16" fmla="*/ 29 w 185"/>
                  <a:gd name="T17" fmla="*/ 71 h 188"/>
                  <a:gd name="T18" fmla="*/ 24 w 185"/>
                  <a:gd name="T19" fmla="*/ 86 h 188"/>
                  <a:gd name="T20" fmla="*/ 3 w 185"/>
                  <a:gd name="T21" fmla="*/ 87 h 188"/>
                  <a:gd name="T22" fmla="*/ 0 w 185"/>
                  <a:gd name="T23" fmla="*/ 8 h 188"/>
                  <a:gd name="T24" fmla="*/ 22 w 185"/>
                  <a:gd name="T25" fmla="*/ 7 h 188"/>
                  <a:gd name="T26" fmla="*/ 28 w 185"/>
                  <a:gd name="T27" fmla="*/ 21 h 188"/>
                  <a:gd name="T28" fmla="*/ 55 w 185"/>
                  <a:gd name="T29" fmla="*/ 24 h 188"/>
                  <a:gd name="T30" fmla="*/ 124 w 185"/>
                  <a:gd name="T31" fmla="*/ 21 h 188"/>
                  <a:gd name="T32" fmla="*/ 151 w 185"/>
                  <a:gd name="T33" fmla="*/ 16 h 188"/>
                  <a:gd name="T34" fmla="*/ 156 w 185"/>
                  <a:gd name="T35" fmla="*/ 1 h 188"/>
                  <a:gd name="T36" fmla="*/ 178 w 185"/>
                  <a:gd name="T37" fmla="*/ 0 h 188"/>
                  <a:gd name="T38" fmla="*/ 181 w 185"/>
                  <a:gd name="T39" fmla="*/ 79 h 188"/>
                  <a:gd name="T40" fmla="*/ 160 w 185"/>
                  <a:gd name="T41" fmla="*/ 80 h 188"/>
                  <a:gd name="T42" fmla="*/ 153 w 185"/>
                  <a:gd name="T43" fmla="*/ 66 h 188"/>
                  <a:gd name="T44" fmla="*/ 126 w 185"/>
                  <a:gd name="T45" fmla="*/ 63 h 188"/>
                  <a:gd name="T46" fmla="*/ 96 w 185"/>
                  <a:gd name="T47" fmla="*/ 64 h 188"/>
                  <a:gd name="T48" fmla="*/ 99 w 185"/>
                  <a:gd name="T49" fmla="*/ 124 h 188"/>
                  <a:gd name="T50" fmla="*/ 129 w 185"/>
                  <a:gd name="T51" fmla="*/ 123 h 188"/>
                  <a:gd name="T52" fmla="*/ 156 w 185"/>
                  <a:gd name="T53" fmla="*/ 118 h 188"/>
                  <a:gd name="T54" fmla="*/ 161 w 185"/>
                  <a:gd name="T55" fmla="*/ 103 h 188"/>
                  <a:gd name="T56" fmla="*/ 182 w 185"/>
                  <a:gd name="T57" fmla="*/ 102 h 188"/>
                  <a:gd name="T58" fmla="*/ 185 w 185"/>
                  <a:gd name="T59" fmla="*/ 181 h 188"/>
                  <a:gd name="T60" fmla="*/ 163 w 185"/>
                  <a:gd name="T61" fmla="*/ 182 h 188"/>
                  <a:gd name="T62" fmla="*/ 157 w 185"/>
                  <a:gd name="T63" fmla="*/ 167 h 188"/>
                  <a:gd name="T64" fmla="*/ 130 w 185"/>
                  <a:gd name="T65" fmla="*/ 164 h 188"/>
                  <a:gd name="T66" fmla="*/ 61 w 185"/>
                  <a:gd name="T67" fmla="*/ 167 h 188"/>
                  <a:gd name="T68" fmla="*/ 34 w 185"/>
                  <a:gd name="T69" fmla="*/ 172 h 188"/>
                  <a:gd name="T70" fmla="*/ 29 w 185"/>
                  <a:gd name="T71" fmla="*/ 187 h 188"/>
                  <a:gd name="T72" fmla="*/ 7 w 185"/>
                  <a:gd name="T73"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5" h="188">
                    <a:moveTo>
                      <a:pt x="7" y="188"/>
                    </a:moveTo>
                    <a:cubicBezTo>
                      <a:pt x="4" y="109"/>
                      <a:pt x="4" y="109"/>
                      <a:pt x="4" y="109"/>
                    </a:cubicBezTo>
                    <a:cubicBezTo>
                      <a:pt x="25" y="108"/>
                      <a:pt x="25" y="108"/>
                      <a:pt x="25" y="108"/>
                    </a:cubicBezTo>
                    <a:cubicBezTo>
                      <a:pt x="25" y="116"/>
                      <a:pt x="28" y="121"/>
                      <a:pt x="32" y="123"/>
                    </a:cubicBezTo>
                    <a:cubicBezTo>
                      <a:pt x="36" y="125"/>
                      <a:pt x="45" y="126"/>
                      <a:pt x="59" y="126"/>
                    </a:cubicBezTo>
                    <a:cubicBezTo>
                      <a:pt x="77" y="125"/>
                      <a:pt x="77" y="125"/>
                      <a:pt x="77" y="125"/>
                    </a:cubicBezTo>
                    <a:cubicBezTo>
                      <a:pt x="74" y="65"/>
                      <a:pt x="74" y="65"/>
                      <a:pt x="74" y="65"/>
                    </a:cubicBezTo>
                    <a:cubicBezTo>
                      <a:pt x="56" y="66"/>
                      <a:pt x="56" y="66"/>
                      <a:pt x="56" y="66"/>
                    </a:cubicBezTo>
                    <a:cubicBezTo>
                      <a:pt x="42" y="66"/>
                      <a:pt x="33" y="68"/>
                      <a:pt x="29" y="71"/>
                    </a:cubicBezTo>
                    <a:cubicBezTo>
                      <a:pt x="26" y="73"/>
                      <a:pt x="24" y="78"/>
                      <a:pt x="24" y="86"/>
                    </a:cubicBezTo>
                    <a:cubicBezTo>
                      <a:pt x="3" y="87"/>
                      <a:pt x="3" y="87"/>
                      <a:pt x="3" y="87"/>
                    </a:cubicBezTo>
                    <a:cubicBezTo>
                      <a:pt x="0" y="8"/>
                      <a:pt x="0" y="8"/>
                      <a:pt x="0" y="8"/>
                    </a:cubicBezTo>
                    <a:cubicBezTo>
                      <a:pt x="22" y="7"/>
                      <a:pt x="22" y="7"/>
                      <a:pt x="22" y="7"/>
                    </a:cubicBezTo>
                    <a:cubicBezTo>
                      <a:pt x="22" y="14"/>
                      <a:pt x="24" y="19"/>
                      <a:pt x="28" y="21"/>
                    </a:cubicBezTo>
                    <a:cubicBezTo>
                      <a:pt x="32" y="24"/>
                      <a:pt x="41" y="25"/>
                      <a:pt x="55" y="24"/>
                    </a:cubicBezTo>
                    <a:cubicBezTo>
                      <a:pt x="124" y="21"/>
                      <a:pt x="124" y="21"/>
                      <a:pt x="124" y="21"/>
                    </a:cubicBezTo>
                    <a:cubicBezTo>
                      <a:pt x="138" y="21"/>
                      <a:pt x="147" y="19"/>
                      <a:pt x="151" y="16"/>
                    </a:cubicBezTo>
                    <a:cubicBezTo>
                      <a:pt x="154" y="14"/>
                      <a:pt x="156" y="9"/>
                      <a:pt x="156" y="1"/>
                    </a:cubicBezTo>
                    <a:cubicBezTo>
                      <a:pt x="178" y="0"/>
                      <a:pt x="178" y="0"/>
                      <a:pt x="178" y="0"/>
                    </a:cubicBezTo>
                    <a:cubicBezTo>
                      <a:pt x="181" y="79"/>
                      <a:pt x="181" y="79"/>
                      <a:pt x="181" y="79"/>
                    </a:cubicBezTo>
                    <a:cubicBezTo>
                      <a:pt x="160" y="80"/>
                      <a:pt x="160" y="80"/>
                      <a:pt x="160" y="80"/>
                    </a:cubicBezTo>
                    <a:cubicBezTo>
                      <a:pt x="160" y="73"/>
                      <a:pt x="157" y="68"/>
                      <a:pt x="153" y="66"/>
                    </a:cubicBezTo>
                    <a:cubicBezTo>
                      <a:pt x="149" y="63"/>
                      <a:pt x="140" y="62"/>
                      <a:pt x="126" y="63"/>
                    </a:cubicBezTo>
                    <a:cubicBezTo>
                      <a:pt x="96" y="64"/>
                      <a:pt x="96" y="64"/>
                      <a:pt x="96" y="64"/>
                    </a:cubicBezTo>
                    <a:cubicBezTo>
                      <a:pt x="99" y="124"/>
                      <a:pt x="99" y="124"/>
                      <a:pt x="99" y="124"/>
                    </a:cubicBezTo>
                    <a:cubicBezTo>
                      <a:pt x="129" y="123"/>
                      <a:pt x="129" y="123"/>
                      <a:pt x="129" y="123"/>
                    </a:cubicBezTo>
                    <a:cubicBezTo>
                      <a:pt x="143" y="122"/>
                      <a:pt x="152" y="121"/>
                      <a:pt x="156" y="118"/>
                    </a:cubicBezTo>
                    <a:cubicBezTo>
                      <a:pt x="159" y="115"/>
                      <a:pt x="161" y="110"/>
                      <a:pt x="161" y="103"/>
                    </a:cubicBezTo>
                    <a:cubicBezTo>
                      <a:pt x="182" y="102"/>
                      <a:pt x="182" y="102"/>
                      <a:pt x="182" y="102"/>
                    </a:cubicBezTo>
                    <a:cubicBezTo>
                      <a:pt x="185" y="181"/>
                      <a:pt x="185" y="181"/>
                      <a:pt x="185" y="181"/>
                    </a:cubicBezTo>
                    <a:cubicBezTo>
                      <a:pt x="163" y="182"/>
                      <a:pt x="163" y="182"/>
                      <a:pt x="163" y="182"/>
                    </a:cubicBezTo>
                    <a:cubicBezTo>
                      <a:pt x="163" y="175"/>
                      <a:pt x="161" y="170"/>
                      <a:pt x="157" y="167"/>
                    </a:cubicBezTo>
                    <a:cubicBezTo>
                      <a:pt x="153" y="165"/>
                      <a:pt x="144" y="164"/>
                      <a:pt x="130" y="164"/>
                    </a:cubicBezTo>
                    <a:cubicBezTo>
                      <a:pt x="61" y="167"/>
                      <a:pt x="61" y="167"/>
                      <a:pt x="61" y="167"/>
                    </a:cubicBezTo>
                    <a:cubicBezTo>
                      <a:pt x="47" y="168"/>
                      <a:pt x="38" y="169"/>
                      <a:pt x="34" y="172"/>
                    </a:cubicBezTo>
                    <a:cubicBezTo>
                      <a:pt x="31" y="175"/>
                      <a:pt x="29" y="180"/>
                      <a:pt x="29" y="187"/>
                    </a:cubicBezTo>
                    <a:lnTo>
                      <a:pt x="7"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4" name="Freeform 34"/>
              <p:cNvSpPr>
                <a:spLocks/>
              </p:cNvSpPr>
              <p:nvPr/>
            </p:nvSpPr>
            <p:spPr bwMode="auto">
              <a:xfrm>
                <a:off x="3880648" y="848810"/>
                <a:ext cx="58120" cy="33313"/>
              </a:xfrm>
              <a:custGeom>
                <a:avLst/>
                <a:gdLst>
                  <a:gd name="T0" fmla="*/ 15 w 191"/>
                  <a:gd name="T1" fmla="*/ 111 h 111"/>
                  <a:gd name="T2" fmla="*/ 7 w 191"/>
                  <a:gd name="T3" fmla="*/ 67 h 111"/>
                  <a:gd name="T4" fmla="*/ 0 w 191"/>
                  <a:gd name="T5" fmla="*/ 31 h 111"/>
                  <a:gd name="T6" fmla="*/ 22 w 191"/>
                  <a:gd name="T7" fmla="*/ 27 h 111"/>
                  <a:gd name="T8" fmla="*/ 31 w 191"/>
                  <a:gd name="T9" fmla="*/ 42 h 111"/>
                  <a:gd name="T10" fmla="*/ 58 w 191"/>
                  <a:gd name="T11" fmla="*/ 41 h 111"/>
                  <a:gd name="T12" fmla="*/ 126 w 191"/>
                  <a:gd name="T13" fmla="*/ 29 h 111"/>
                  <a:gd name="T14" fmla="*/ 151 w 191"/>
                  <a:gd name="T15" fmla="*/ 20 h 111"/>
                  <a:gd name="T16" fmla="*/ 155 w 191"/>
                  <a:gd name="T17" fmla="*/ 4 h 111"/>
                  <a:gd name="T18" fmla="*/ 176 w 191"/>
                  <a:gd name="T19" fmla="*/ 0 h 111"/>
                  <a:gd name="T20" fmla="*/ 191 w 191"/>
                  <a:gd name="T21" fmla="*/ 79 h 111"/>
                  <a:gd name="T22" fmla="*/ 169 w 191"/>
                  <a:gd name="T23" fmla="*/ 83 h 111"/>
                  <a:gd name="T24" fmla="*/ 160 w 191"/>
                  <a:gd name="T25" fmla="*/ 69 h 111"/>
                  <a:gd name="T26" fmla="*/ 133 w 191"/>
                  <a:gd name="T27" fmla="*/ 70 h 111"/>
                  <a:gd name="T28" fmla="*/ 65 w 191"/>
                  <a:gd name="T29" fmla="*/ 82 h 111"/>
                  <a:gd name="T30" fmla="*/ 40 w 191"/>
                  <a:gd name="T31" fmla="*/ 90 h 111"/>
                  <a:gd name="T32" fmla="*/ 37 w 191"/>
                  <a:gd name="T33" fmla="*/ 107 h 111"/>
                  <a:gd name="T34" fmla="*/ 15 w 191"/>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1" h="111">
                    <a:moveTo>
                      <a:pt x="15" y="111"/>
                    </a:moveTo>
                    <a:cubicBezTo>
                      <a:pt x="15" y="111"/>
                      <a:pt x="11" y="94"/>
                      <a:pt x="7" y="67"/>
                    </a:cubicBezTo>
                    <a:cubicBezTo>
                      <a:pt x="3" y="40"/>
                      <a:pt x="0" y="31"/>
                      <a:pt x="0" y="31"/>
                    </a:cubicBezTo>
                    <a:cubicBezTo>
                      <a:pt x="22" y="27"/>
                      <a:pt x="22" y="27"/>
                      <a:pt x="22" y="27"/>
                    </a:cubicBezTo>
                    <a:cubicBezTo>
                      <a:pt x="24" y="35"/>
                      <a:pt x="27" y="40"/>
                      <a:pt x="31" y="42"/>
                    </a:cubicBezTo>
                    <a:cubicBezTo>
                      <a:pt x="35" y="44"/>
                      <a:pt x="44" y="43"/>
                      <a:pt x="58" y="41"/>
                    </a:cubicBezTo>
                    <a:cubicBezTo>
                      <a:pt x="126" y="29"/>
                      <a:pt x="126" y="29"/>
                      <a:pt x="126" y="29"/>
                    </a:cubicBezTo>
                    <a:cubicBezTo>
                      <a:pt x="139" y="26"/>
                      <a:pt x="148" y="24"/>
                      <a:pt x="151" y="20"/>
                    </a:cubicBezTo>
                    <a:cubicBezTo>
                      <a:pt x="154" y="17"/>
                      <a:pt x="156" y="11"/>
                      <a:pt x="155" y="4"/>
                    </a:cubicBezTo>
                    <a:cubicBezTo>
                      <a:pt x="176" y="0"/>
                      <a:pt x="176" y="0"/>
                      <a:pt x="176" y="0"/>
                    </a:cubicBezTo>
                    <a:cubicBezTo>
                      <a:pt x="191" y="79"/>
                      <a:pt x="191" y="79"/>
                      <a:pt x="191" y="79"/>
                    </a:cubicBezTo>
                    <a:cubicBezTo>
                      <a:pt x="169" y="83"/>
                      <a:pt x="169" y="83"/>
                      <a:pt x="169" y="83"/>
                    </a:cubicBezTo>
                    <a:cubicBezTo>
                      <a:pt x="167" y="76"/>
                      <a:pt x="164" y="71"/>
                      <a:pt x="160" y="69"/>
                    </a:cubicBezTo>
                    <a:cubicBezTo>
                      <a:pt x="156" y="67"/>
                      <a:pt x="147" y="67"/>
                      <a:pt x="133" y="70"/>
                    </a:cubicBezTo>
                    <a:cubicBezTo>
                      <a:pt x="65" y="82"/>
                      <a:pt x="65" y="82"/>
                      <a:pt x="65" y="82"/>
                    </a:cubicBezTo>
                    <a:cubicBezTo>
                      <a:pt x="51" y="84"/>
                      <a:pt x="43" y="87"/>
                      <a:pt x="40" y="90"/>
                    </a:cubicBezTo>
                    <a:cubicBezTo>
                      <a:pt x="37" y="94"/>
                      <a:pt x="36" y="99"/>
                      <a:pt x="37" y="107"/>
                    </a:cubicBezTo>
                    <a:lnTo>
                      <a:pt x="1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5" name="Freeform 35"/>
              <p:cNvSpPr>
                <a:spLocks/>
              </p:cNvSpPr>
              <p:nvPr/>
            </p:nvSpPr>
            <p:spPr bwMode="auto">
              <a:xfrm>
                <a:off x="3867181" y="798487"/>
                <a:ext cx="65916" cy="56702"/>
              </a:xfrm>
              <a:custGeom>
                <a:avLst/>
                <a:gdLst>
                  <a:gd name="T0" fmla="*/ 45 w 217"/>
                  <a:gd name="T1" fmla="*/ 187 h 187"/>
                  <a:gd name="T2" fmla="*/ 26 w 217"/>
                  <a:gd name="T3" fmla="*/ 122 h 187"/>
                  <a:gd name="T4" fmla="*/ 109 w 217"/>
                  <a:gd name="T5" fmla="*/ 41 h 187"/>
                  <a:gd name="T6" fmla="*/ 63 w 217"/>
                  <a:gd name="T7" fmla="*/ 54 h 187"/>
                  <a:gd name="T8" fmla="*/ 39 w 217"/>
                  <a:gd name="T9" fmla="*/ 65 h 187"/>
                  <a:gd name="T10" fmla="*/ 37 w 217"/>
                  <a:gd name="T11" fmla="*/ 81 h 187"/>
                  <a:gd name="T12" fmla="*/ 16 w 217"/>
                  <a:gd name="T13" fmla="*/ 87 h 187"/>
                  <a:gd name="T14" fmla="*/ 0 w 217"/>
                  <a:gd name="T15" fmla="*/ 30 h 187"/>
                  <a:gd name="T16" fmla="*/ 21 w 217"/>
                  <a:gd name="T17" fmla="*/ 24 h 187"/>
                  <a:gd name="T18" fmla="*/ 31 w 217"/>
                  <a:gd name="T19" fmla="*/ 37 h 187"/>
                  <a:gd name="T20" fmla="*/ 58 w 217"/>
                  <a:gd name="T21" fmla="*/ 33 h 187"/>
                  <a:gd name="T22" fmla="*/ 177 w 217"/>
                  <a:gd name="T23" fmla="*/ 0 h 187"/>
                  <a:gd name="T24" fmla="*/ 185 w 217"/>
                  <a:gd name="T25" fmla="*/ 28 h 187"/>
                  <a:gd name="T26" fmla="*/ 73 w 217"/>
                  <a:gd name="T27" fmla="*/ 137 h 187"/>
                  <a:gd name="T28" fmla="*/ 153 w 217"/>
                  <a:gd name="T29" fmla="*/ 114 h 187"/>
                  <a:gd name="T30" fmla="*/ 178 w 217"/>
                  <a:gd name="T31" fmla="*/ 104 h 187"/>
                  <a:gd name="T32" fmla="*/ 180 w 217"/>
                  <a:gd name="T33" fmla="*/ 88 h 187"/>
                  <a:gd name="T34" fmla="*/ 200 w 217"/>
                  <a:gd name="T35" fmla="*/ 82 h 187"/>
                  <a:gd name="T36" fmla="*/ 217 w 217"/>
                  <a:gd name="T37" fmla="*/ 139 h 187"/>
                  <a:gd name="T38" fmla="*/ 195 w 217"/>
                  <a:gd name="T39" fmla="*/ 145 h 187"/>
                  <a:gd name="T40" fmla="*/ 185 w 217"/>
                  <a:gd name="T41" fmla="*/ 132 h 187"/>
                  <a:gd name="T42" fmla="*/ 158 w 217"/>
                  <a:gd name="T43" fmla="*/ 136 h 187"/>
                  <a:gd name="T44" fmla="*/ 93 w 217"/>
                  <a:gd name="T45" fmla="*/ 154 h 187"/>
                  <a:gd name="T46" fmla="*/ 68 w 217"/>
                  <a:gd name="T47" fmla="*/ 165 h 187"/>
                  <a:gd name="T48" fmla="*/ 66 w 217"/>
                  <a:gd name="T49" fmla="*/ 181 h 187"/>
                  <a:gd name="T50" fmla="*/ 45 w 217"/>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7" h="187">
                    <a:moveTo>
                      <a:pt x="45" y="187"/>
                    </a:moveTo>
                    <a:cubicBezTo>
                      <a:pt x="26" y="122"/>
                      <a:pt x="26" y="122"/>
                      <a:pt x="26" y="122"/>
                    </a:cubicBezTo>
                    <a:cubicBezTo>
                      <a:pt x="109" y="41"/>
                      <a:pt x="109" y="41"/>
                      <a:pt x="109" y="41"/>
                    </a:cubicBezTo>
                    <a:cubicBezTo>
                      <a:pt x="63" y="54"/>
                      <a:pt x="63" y="54"/>
                      <a:pt x="63" y="54"/>
                    </a:cubicBezTo>
                    <a:cubicBezTo>
                      <a:pt x="50" y="58"/>
                      <a:pt x="41" y="62"/>
                      <a:pt x="39" y="65"/>
                    </a:cubicBezTo>
                    <a:cubicBezTo>
                      <a:pt x="36" y="68"/>
                      <a:pt x="35" y="73"/>
                      <a:pt x="37" y="81"/>
                    </a:cubicBezTo>
                    <a:cubicBezTo>
                      <a:pt x="16" y="87"/>
                      <a:pt x="16" y="87"/>
                      <a:pt x="16" y="87"/>
                    </a:cubicBezTo>
                    <a:cubicBezTo>
                      <a:pt x="0" y="30"/>
                      <a:pt x="0" y="30"/>
                      <a:pt x="0" y="30"/>
                    </a:cubicBezTo>
                    <a:cubicBezTo>
                      <a:pt x="21" y="24"/>
                      <a:pt x="21" y="24"/>
                      <a:pt x="21" y="24"/>
                    </a:cubicBezTo>
                    <a:cubicBezTo>
                      <a:pt x="23" y="31"/>
                      <a:pt x="26" y="35"/>
                      <a:pt x="31" y="37"/>
                    </a:cubicBezTo>
                    <a:cubicBezTo>
                      <a:pt x="35" y="38"/>
                      <a:pt x="44" y="37"/>
                      <a:pt x="58" y="33"/>
                    </a:cubicBezTo>
                    <a:cubicBezTo>
                      <a:pt x="177" y="0"/>
                      <a:pt x="177" y="0"/>
                      <a:pt x="177" y="0"/>
                    </a:cubicBezTo>
                    <a:cubicBezTo>
                      <a:pt x="185" y="28"/>
                      <a:pt x="185" y="28"/>
                      <a:pt x="185" y="28"/>
                    </a:cubicBezTo>
                    <a:cubicBezTo>
                      <a:pt x="73" y="137"/>
                      <a:pt x="73" y="137"/>
                      <a:pt x="73" y="137"/>
                    </a:cubicBezTo>
                    <a:cubicBezTo>
                      <a:pt x="153" y="114"/>
                      <a:pt x="153" y="114"/>
                      <a:pt x="153" y="114"/>
                    </a:cubicBezTo>
                    <a:cubicBezTo>
                      <a:pt x="167" y="111"/>
                      <a:pt x="175" y="107"/>
                      <a:pt x="178" y="104"/>
                    </a:cubicBezTo>
                    <a:cubicBezTo>
                      <a:pt x="181" y="100"/>
                      <a:pt x="181" y="95"/>
                      <a:pt x="180" y="88"/>
                    </a:cubicBezTo>
                    <a:cubicBezTo>
                      <a:pt x="200" y="82"/>
                      <a:pt x="200" y="82"/>
                      <a:pt x="200" y="82"/>
                    </a:cubicBezTo>
                    <a:cubicBezTo>
                      <a:pt x="217" y="139"/>
                      <a:pt x="217" y="139"/>
                      <a:pt x="217" y="139"/>
                    </a:cubicBezTo>
                    <a:cubicBezTo>
                      <a:pt x="195" y="145"/>
                      <a:pt x="195" y="145"/>
                      <a:pt x="195" y="145"/>
                    </a:cubicBezTo>
                    <a:cubicBezTo>
                      <a:pt x="193" y="138"/>
                      <a:pt x="190" y="134"/>
                      <a:pt x="185" y="132"/>
                    </a:cubicBezTo>
                    <a:cubicBezTo>
                      <a:pt x="181" y="131"/>
                      <a:pt x="172" y="132"/>
                      <a:pt x="158" y="136"/>
                    </a:cubicBezTo>
                    <a:cubicBezTo>
                      <a:pt x="93" y="154"/>
                      <a:pt x="93" y="154"/>
                      <a:pt x="93" y="154"/>
                    </a:cubicBezTo>
                    <a:cubicBezTo>
                      <a:pt x="79" y="158"/>
                      <a:pt x="71" y="162"/>
                      <a:pt x="68" y="165"/>
                    </a:cubicBezTo>
                    <a:cubicBezTo>
                      <a:pt x="65" y="169"/>
                      <a:pt x="64" y="174"/>
                      <a:pt x="66" y="181"/>
                    </a:cubicBezTo>
                    <a:lnTo>
                      <a:pt x="45" y="1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6" name="Freeform 36"/>
              <p:cNvSpPr>
                <a:spLocks noEditPoints="1"/>
              </p:cNvSpPr>
              <p:nvPr/>
            </p:nvSpPr>
            <p:spPr bwMode="auto">
              <a:xfrm>
                <a:off x="3856549" y="744620"/>
                <a:ext cx="62372" cy="51032"/>
              </a:xfrm>
              <a:custGeom>
                <a:avLst/>
                <a:gdLst>
                  <a:gd name="T0" fmla="*/ 88 w 207"/>
                  <a:gd name="T1" fmla="*/ 106 h 168"/>
                  <a:gd name="T2" fmla="*/ 102 w 207"/>
                  <a:gd name="T3" fmla="*/ 136 h 168"/>
                  <a:gd name="T4" fmla="*/ 48 w 207"/>
                  <a:gd name="T5" fmla="*/ 141 h 168"/>
                  <a:gd name="T6" fmla="*/ 88 w 207"/>
                  <a:gd name="T7" fmla="*/ 106 h 168"/>
                  <a:gd name="T8" fmla="*/ 148 w 207"/>
                  <a:gd name="T9" fmla="*/ 157 h 168"/>
                  <a:gd name="T10" fmla="*/ 152 w 207"/>
                  <a:gd name="T11" fmla="*/ 156 h 168"/>
                  <a:gd name="T12" fmla="*/ 187 w 207"/>
                  <a:gd name="T13" fmla="*/ 168 h 168"/>
                  <a:gd name="T14" fmla="*/ 207 w 207"/>
                  <a:gd name="T15" fmla="*/ 159 h 168"/>
                  <a:gd name="T16" fmla="*/ 180 w 207"/>
                  <a:gd name="T17" fmla="*/ 99 h 168"/>
                  <a:gd name="T18" fmla="*/ 160 w 207"/>
                  <a:gd name="T19" fmla="*/ 108 h 168"/>
                  <a:gd name="T20" fmla="*/ 163 w 207"/>
                  <a:gd name="T21" fmla="*/ 122 h 168"/>
                  <a:gd name="T22" fmla="*/ 156 w 207"/>
                  <a:gd name="T23" fmla="*/ 129 h 168"/>
                  <a:gd name="T24" fmla="*/ 153 w 207"/>
                  <a:gd name="T25" fmla="*/ 130 h 168"/>
                  <a:gd name="T26" fmla="*/ 151 w 207"/>
                  <a:gd name="T27" fmla="*/ 131 h 168"/>
                  <a:gd name="T28" fmla="*/ 125 w 207"/>
                  <a:gd name="T29" fmla="*/ 135 h 168"/>
                  <a:gd name="T30" fmla="*/ 105 w 207"/>
                  <a:gd name="T31" fmla="*/ 90 h 168"/>
                  <a:gd name="T32" fmla="*/ 124 w 207"/>
                  <a:gd name="T33" fmla="*/ 72 h 168"/>
                  <a:gd name="T34" fmla="*/ 127 w 207"/>
                  <a:gd name="T35" fmla="*/ 70 h 168"/>
                  <a:gd name="T36" fmla="*/ 131 w 207"/>
                  <a:gd name="T37" fmla="*/ 68 h 168"/>
                  <a:gd name="T38" fmla="*/ 140 w 207"/>
                  <a:gd name="T39" fmla="*/ 68 h 168"/>
                  <a:gd name="T40" fmla="*/ 147 w 207"/>
                  <a:gd name="T41" fmla="*/ 78 h 168"/>
                  <a:gd name="T42" fmla="*/ 147 w 207"/>
                  <a:gd name="T43" fmla="*/ 80 h 168"/>
                  <a:gd name="T44" fmla="*/ 167 w 207"/>
                  <a:gd name="T45" fmla="*/ 71 h 168"/>
                  <a:gd name="T46" fmla="*/ 135 w 207"/>
                  <a:gd name="T47" fmla="*/ 0 h 168"/>
                  <a:gd name="T48" fmla="*/ 115 w 207"/>
                  <a:gd name="T49" fmla="*/ 9 h 168"/>
                  <a:gd name="T50" fmla="*/ 103 w 207"/>
                  <a:gd name="T51" fmla="*/ 38 h 168"/>
                  <a:gd name="T52" fmla="*/ 102 w 207"/>
                  <a:gd name="T53" fmla="*/ 39 h 168"/>
                  <a:gd name="T54" fmla="*/ 0 w 207"/>
                  <a:gd name="T55" fmla="*/ 133 h 168"/>
                  <a:gd name="T56" fmla="*/ 15 w 207"/>
                  <a:gd name="T57" fmla="*/ 166 h 168"/>
                  <a:gd name="T58" fmla="*/ 148 w 207"/>
                  <a:gd name="T59" fmla="*/ 15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7" h="168">
                    <a:moveTo>
                      <a:pt x="88" y="106"/>
                    </a:moveTo>
                    <a:cubicBezTo>
                      <a:pt x="102" y="136"/>
                      <a:pt x="102" y="136"/>
                      <a:pt x="102" y="136"/>
                    </a:cubicBezTo>
                    <a:cubicBezTo>
                      <a:pt x="48" y="141"/>
                      <a:pt x="48" y="141"/>
                      <a:pt x="48" y="141"/>
                    </a:cubicBezTo>
                    <a:lnTo>
                      <a:pt x="88" y="106"/>
                    </a:lnTo>
                    <a:close/>
                    <a:moveTo>
                      <a:pt x="148" y="157"/>
                    </a:moveTo>
                    <a:cubicBezTo>
                      <a:pt x="149" y="156"/>
                      <a:pt x="150" y="156"/>
                      <a:pt x="152" y="156"/>
                    </a:cubicBezTo>
                    <a:cubicBezTo>
                      <a:pt x="169" y="155"/>
                      <a:pt x="181" y="159"/>
                      <a:pt x="187" y="168"/>
                    </a:cubicBezTo>
                    <a:cubicBezTo>
                      <a:pt x="207" y="159"/>
                      <a:pt x="207" y="159"/>
                      <a:pt x="207" y="159"/>
                    </a:cubicBezTo>
                    <a:cubicBezTo>
                      <a:pt x="180" y="99"/>
                      <a:pt x="180" y="99"/>
                      <a:pt x="180" y="99"/>
                    </a:cubicBezTo>
                    <a:cubicBezTo>
                      <a:pt x="160" y="108"/>
                      <a:pt x="160" y="108"/>
                      <a:pt x="160" y="108"/>
                    </a:cubicBezTo>
                    <a:cubicBezTo>
                      <a:pt x="163" y="114"/>
                      <a:pt x="164" y="119"/>
                      <a:pt x="163" y="122"/>
                    </a:cubicBezTo>
                    <a:cubicBezTo>
                      <a:pt x="162" y="125"/>
                      <a:pt x="160" y="127"/>
                      <a:pt x="156" y="129"/>
                    </a:cubicBezTo>
                    <a:cubicBezTo>
                      <a:pt x="155" y="129"/>
                      <a:pt x="154" y="130"/>
                      <a:pt x="153" y="130"/>
                    </a:cubicBezTo>
                    <a:cubicBezTo>
                      <a:pt x="153" y="130"/>
                      <a:pt x="152" y="130"/>
                      <a:pt x="151" y="131"/>
                    </a:cubicBezTo>
                    <a:cubicBezTo>
                      <a:pt x="125" y="135"/>
                      <a:pt x="125" y="135"/>
                      <a:pt x="125" y="135"/>
                    </a:cubicBezTo>
                    <a:cubicBezTo>
                      <a:pt x="105" y="90"/>
                      <a:pt x="105" y="90"/>
                      <a:pt x="105" y="90"/>
                    </a:cubicBezTo>
                    <a:cubicBezTo>
                      <a:pt x="124" y="72"/>
                      <a:pt x="124" y="72"/>
                      <a:pt x="124" y="72"/>
                    </a:cubicBezTo>
                    <a:cubicBezTo>
                      <a:pt x="125" y="72"/>
                      <a:pt x="126" y="71"/>
                      <a:pt x="127" y="70"/>
                    </a:cubicBezTo>
                    <a:cubicBezTo>
                      <a:pt x="128" y="70"/>
                      <a:pt x="129" y="69"/>
                      <a:pt x="131" y="68"/>
                    </a:cubicBezTo>
                    <a:cubicBezTo>
                      <a:pt x="134" y="67"/>
                      <a:pt x="137" y="67"/>
                      <a:pt x="140" y="68"/>
                    </a:cubicBezTo>
                    <a:cubicBezTo>
                      <a:pt x="142" y="70"/>
                      <a:pt x="144" y="73"/>
                      <a:pt x="147" y="78"/>
                    </a:cubicBezTo>
                    <a:cubicBezTo>
                      <a:pt x="147" y="80"/>
                      <a:pt x="147" y="80"/>
                      <a:pt x="147" y="80"/>
                    </a:cubicBezTo>
                    <a:cubicBezTo>
                      <a:pt x="167" y="71"/>
                      <a:pt x="167" y="71"/>
                      <a:pt x="167" y="71"/>
                    </a:cubicBezTo>
                    <a:cubicBezTo>
                      <a:pt x="135" y="0"/>
                      <a:pt x="135" y="0"/>
                      <a:pt x="135" y="0"/>
                    </a:cubicBezTo>
                    <a:cubicBezTo>
                      <a:pt x="115" y="9"/>
                      <a:pt x="115" y="9"/>
                      <a:pt x="115" y="9"/>
                    </a:cubicBezTo>
                    <a:cubicBezTo>
                      <a:pt x="118" y="18"/>
                      <a:pt x="114" y="28"/>
                      <a:pt x="103" y="38"/>
                    </a:cubicBezTo>
                    <a:cubicBezTo>
                      <a:pt x="102" y="39"/>
                      <a:pt x="102" y="39"/>
                      <a:pt x="102" y="39"/>
                    </a:cubicBezTo>
                    <a:cubicBezTo>
                      <a:pt x="0" y="133"/>
                      <a:pt x="0" y="133"/>
                      <a:pt x="0" y="133"/>
                    </a:cubicBezTo>
                    <a:cubicBezTo>
                      <a:pt x="15" y="166"/>
                      <a:pt x="15" y="166"/>
                      <a:pt x="15" y="166"/>
                    </a:cubicBezTo>
                    <a:lnTo>
                      <a:pt x="148"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7" name="Freeform 37"/>
              <p:cNvSpPr>
                <a:spLocks/>
              </p:cNvSpPr>
              <p:nvPr/>
            </p:nvSpPr>
            <p:spPr bwMode="auto">
              <a:xfrm>
                <a:off x="3797012" y="1110349"/>
                <a:ext cx="70169" cy="73004"/>
              </a:xfrm>
              <a:custGeom>
                <a:avLst/>
                <a:gdLst>
                  <a:gd name="T0" fmla="*/ 0 w 231"/>
                  <a:gd name="T1" fmla="*/ 125 h 239"/>
                  <a:gd name="T2" fmla="*/ 44 w 231"/>
                  <a:gd name="T3" fmla="*/ 73 h 239"/>
                  <a:gd name="T4" fmla="*/ 158 w 231"/>
                  <a:gd name="T5" fmla="*/ 96 h 239"/>
                  <a:gd name="T6" fmla="*/ 122 w 231"/>
                  <a:gd name="T7" fmla="*/ 65 h 239"/>
                  <a:gd name="T8" fmla="*/ 99 w 231"/>
                  <a:gd name="T9" fmla="*/ 51 h 239"/>
                  <a:gd name="T10" fmla="*/ 85 w 231"/>
                  <a:gd name="T11" fmla="*/ 58 h 239"/>
                  <a:gd name="T12" fmla="*/ 68 w 231"/>
                  <a:gd name="T13" fmla="*/ 45 h 239"/>
                  <a:gd name="T14" fmla="*/ 106 w 231"/>
                  <a:gd name="T15" fmla="*/ 0 h 239"/>
                  <a:gd name="T16" fmla="*/ 123 w 231"/>
                  <a:gd name="T17" fmla="*/ 14 h 239"/>
                  <a:gd name="T18" fmla="*/ 118 w 231"/>
                  <a:gd name="T19" fmla="*/ 29 h 239"/>
                  <a:gd name="T20" fmla="*/ 136 w 231"/>
                  <a:gd name="T21" fmla="*/ 49 h 239"/>
                  <a:gd name="T22" fmla="*/ 231 w 231"/>
                  <a:gd name="T23" fmla="*/ 128 h 239"/>
                  <a:gd name="T24" fmla="*/ 212 w 231"/>
                  <a:gd name="T25" fmla="*/ 150 h 239"/>
                  <a:gd name="T26" fmla="*/ 58 w 231"/>
                  <a:gd name="T27" fmla="*/ 120 h 239"/>
                  <a:gd name="T28" fmla="*/ 122 w 231"/>
                  <a:gd name="T29" fmla="*/ 173 h 239"/>
                  <a:gd name="T30" fmla="*/ 145 w 231"/>
                  <a:gd name="T31" fmla="*/ 187 h 239"/>
                  <a:gd name="T32" fmla="*/ 159 w 231"/>
                  <a:gd name="T33" fmla="*/ 180 h 239"/>
                  <a:gd name="T34" fmla="*/ 176 w 231"/>
                  <a:gd name="T35" fmla="*/ 193 h 239"/>
                  <a:gd name="T36" fmla="*/ 137 w 231"/>
                  <a:gd name="T37" fmla="*/ 239 h 239"/>
                  <a:gd name="T38" fmla="*/ 120 w 231"/>
                  <a:gd name="T39" fmla="*/ 225 h 239"/>
                  <a:gd name="T40" fmla="*/ 125 w 231"/>
                  <a:gd name="T41" fmla="*/ 209 h 239"/>
                  <a:gd name="T42" fmla="*/ 107 w 231"/>
                  <a:gd name="T43" fmla="*/ 189 h 239"/>
                  <a:gd name="T44" fmla="*/ 54 w 231"/>
                  <a:gd name="T45" fmla="*/ 146 h 239"/>
                  <a:gd name="T46" fmla="*/ 31 w 231"/>
                  <a:gd name="T47" fmla="*/ 132 h 239"/>
                  <a:gd name="T48" fmla="*/ 17 w 231"/>
                  <a:gd name="T49" fmla="*/ 139 h 239"/>
                  <a:gd name="T50" fmla="*/ 0 w 231"/>
                  <a:gd name="T51" fmla="*/ 12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1" h="239">
                    <a:moveTo>
                      <a:pt x="0" y="125"/>
                    </a:moveTo>
                    <a:cubicBezTo>
                      <a:pt x="44" y="73"/>
                      <a:pt x="44" y="73"/>
                      <a:pt x="44" y="73"/>
                    </a:cubicBezTo>
                    <a:cubicBezTo>
                      <a:pt x="158" y="96"/>
                      <a:pt x="158" y="96"/>
                      <a:pt x="158" y="96"/>
                    </a:cubicBezTo>
                    <a:cubicBezTo>
                      <a:pt x="122" y="65"/>
                      <a:pt x="122" y="65"/>
                      <a:pt x="122" y="65"/>
                    </a:cubicBezTo>
                    <a:cubicBezTo>
                      <a:pt x="111" y="57"/>
                      <a:pt x="103" y="52"/>
                      <a:pt x="99" y="51"/>
                    </a:cubicBezTo>
                    <a:cubicBezTo>
                      <a:pt x="94" y="51"/>
                      <a:pt x="89" y="53"/>
                      <a:pt x="85" y="58"/>
                    </a:cubicBezTo>
                    <a:cubicBezTo>
                      <a:pt x="68" y="45"/>
                      <a:pt x="68" y="45"/>
                      <a:pt x="68" y="45"/>
                    </a:cubicBezTo>
                    <a:cubicBezTo>
                      <a:pt x="106" y="0"/>
                      <a:pt x="106" y="0"/>
                      <a:pt x="106" y="0"/>
                    </a:cubicBezTo>
                    <a:cubicBezTo>
                      <a:pt x="123" y="14"/>
                      <a:pt x="123" y="14"/>
                      <a:pt x="123" y="14"/>
                    </a:cubicBezTo>
                    <a:cubicBezTo>
                      <a:pt x="119" y="19"/>
                      <a:pt x="117" y="25"/>
                      <a:pt x="118" y="29"/>
                    </a:cubicBezTo>
                    <a:cubicBezTo>
                      <a:pt x="119" y="33"/>
                      <a:pt x="126" y="40"/>
                      <a:pt x="136" y="49"/>
                    </a:cubicBezTo>
                    <a:cubicBezTo>
                      <a:pt x="231" y="128"/>
                      <a:pt x="231" y="128"/>
                      <a:pt x="231" y="128"/>
                    </a:cubicBezTo>
                    <a:cubicBezTo>
                      <a:pt x="212" y="150"/>
                      <a:pt x="212" y="150"/>
                      <a:pt x="212" y="150"/>
                    </a:cubicBezTo>
                    <a:cubicBezTo>
                      <a:pt x="58" y="120"/>
                      <a:pt x="58" y="120"/>
                      <a:pt x="58" y="120"/>
                    </a:cubicBezTo>
                    <a:cubicBezTo>
                      <a:pt x="122" y="173"/>
                      <a:pt x="122" y="173"/>
                      <a:pt x="122" y="173"/>
                    </a:cubicBezTo>
                    <a:cubicBezTo>
                      <a:pt x="132" y="182"/>
                      <a:pt x="140" y="187"/>
                      <a:pt x="145" y="187"/>
                    </a:cubicBezTo>
                    <a:cubicBezTo>
                      <a:pt x="149" y="187"/>
                      <a:pt x="154" y="185"/>
                      <a:pt x="159" y="180"/>
                    </a:cubicBezTo>
                    <a:cubicBezTo>
                      <a:pt x="176" y="193"/>
                      <a:pt x="176" y="193"/>
                      <a:pt x="176" y="193"/>
                    </a:cubicBezTo>
                    <a:cubicBezTo>
                      <a:pt x="137" y="239"/>
                      <a:pt x="137" y="239"/>
                      <a:pt x="137" y="239"/>
                    </a:cubicBezTo>
                    <a:cubicBezTo>
                      <a:pt x="120" y="225"/>
                      <a:pt x="120" y="225"/>
                      <a:pt x="120" y="225"/>
                    </a:cubicBezTo>
                    <a:cubicBezTo>
                      <a:pt x="125" y="219"/>
                      <a:pt x="126" y="214"/>
                      <a:pt x="125" y="209"/>
                    </a:cubicBezTo>
                    <a:cubicBezTo>
                      <a:pt x="124" y="205"/>
                      <a:pt x="118" y="198"/>
                      <a:pt x="107" y="189"/>
                    </a:cubicBezTo>
                    <a:cubicBezTo>
                      <a:pt x="54" y="146"/>
                      <a:pt x="54" y="146"/>
                      <a:pt x="54" y="146"/>
                    </a:cubicBezTo>
                    <a:cubicBezTo>
                      <a:pt x="44" y="137"/>
                      <a:pt x="36" y="132"/>
                      <a:pt x="31" y="132"/>
                    </a:cubicBezTo>
                    <a:cubicBezTo>
                      <a:pt x="27" y="131"/>
                      <a:pt x="22" y="134"/>
                      <a:pt x="17" y="139"/>
                    </a:cubicBezTo>
                    <a:lnTo>
                      <a:pt x="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8" name="Freeform 38"/>
              <p:cNvSpPr>
                <a:spLocks noEditPoints="1"/>
              </p:cNvSpPr>
              <p:nvPr/>
            </p:nvSpPr>
            <p:spPr bwMode="auto">
              <a:xfrm>
                <a:off x="3270390" y="626254"/>
                <a:ext cx="592538" cy="592538"/>
              </a:xfrm>
              <a:custGeom>
                <a:avLst/>
                <a:gdLst>
                  <a:gd name="T0" fmla="*/ 975 w 1950"/>
                  <a:gd name="T1" fmla="*/ 0 h 1950"/>
                  <a:gd name="T2" fmla="*/ 0 w 1950"/>
                  <a:gd name="T3" fmla="*/ 975 h 1950"/>
                  <a:gd name="T4" fmla="*/ 975 w 1950"/>
                  <a:gd name="T5" fmla="*/ 1950 h 1950"/>
                  <a:gd name="T6" fmla="*/ 1950 w 1950"/>
                  <a:gd name="T7" fmla="*/ 975 h 1950"/>
                  <a:gd name="T8" fmla="*/ 975 w 1950"/>
                  <a:gd name="T9" fmla="*/ 0 h 1950"/>
                  <a:gd name="T10" fmla="*/ 975 w 1950"/>
                  <a:gd name="T11" fmla="*/ 1929 h 1950"/>
                  <a:gd name="T12" fmla="*/ 21 w 1950"/>
                  <a:gd name="T13" fmla="*/ 975 h 1950"/>
                  <a:gd name="T14" fmla="*/ 975 w 1950"/>
                  <a:gd name="T15" fmla="*/ 21 h 1950"/>
                  <a:gd name="T16" fmla="*/ 1929 w 1950"/>
                  <a:gd name="T17" fmla="*/ 975 h 1950"/>
                  <a:gd name="T18" fmla="*/ 975 w 1950"/>
                  <a:gd name="T19" fmla="*/ 1929 h 1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0" h="1950">
                    <a:moveTo>
                      <a:pt x="975" y="0"/>
                    </a:moveTo>
                    <a:cubicBezTo>
                      <a:pt x="436" y="0"/>
                      <a:pt x="0" y="436"/>
                      <a:pt x="0" y="975"/>
                    </a:cubicBezTo>
                    <a:cubicBezTo>
                      <a:pt x="0" y="1514"/>
                      <a:pt x="436" y="1950"/>
                      <a:pt x="975" y="1950"/>
                    </a:cubicBezTo>
                    <a:cubicBezTo>
                      <a:pt x="1513" y="1950"/>
                      <a:pt x="1950" y="1514"/>
                      <a:pt x="1950" y="975"/>
                    </a:cubicBezTo>
                    <a:cubicBezTo>
                      <a:pt x="1950" y="436"/>
                      <a:pt x="1513" y="0"/>
                      <a:pt x="975" y="0"/>
                    </a:cubicBezTo>
                    <a:close/>
                    <a:moveTo>
                      <a:pt x="975" y="1929"/>
                    </a:moveTo>
                    <a:cubicBezTo>
                      <a:pt x="448" y="1929"/>
                      <a:pt x="21" y="1502"/>
                      <a:pt x="21" y="975"/>
                    </a:cubicBezTo>
                    <a:cubicBezTo>
                      <a:pt x="21" y="448"/>
                      <a:pt x="448" y="21"/>
                      <a:pt x="975" y="21"/>
                    </a:cubicBezTo>
                    <a:cubicBezTo>
                      <a:pt x="1501" y="21"/>
                      <a:pt x="1929" y="448"/>
                      <a:pt x="1929" y="975"/>
                    </a:cubicBezTo>
                    <a:cubicBezTo>
                      <a:pt x="1929" y="1502"/>
                      <a:pt x="1501" y="1929"/>
                      <a:pt x="975" y="19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9" name="Freeform 39"/>
              <p:cNvSpPr>
                <a:spLocks/>
              </p:cNvSpPr>
              <p:nvPr/>
            </p:nvSpPr>
            <p:spPr bwMode="auto">
              <a:xfrm>
                <a:off x="3404349" y="646100"/>
                <a:ext cx="434481" cy="362185"/>
              </a:xfrm>
              <a:custGeom>
                <a:avLst/>
                <a:gdLst>
                  <a:gd name="T0" fmla="*/ 534 w 1430"/>
                  <a:gd name="T1" fmla="*/ 0 h 1191"/>
                  <a:gd name="T2" fmla="*/ 0 w 1430"/>
                  <a:gd name="T3" fmla="*/ 948 h 1191"/>
                  <a:gd name="T4" fmla="*/ 11 w 1430"/>
                  <a:gd name="T5" fmla="*/ 1122 h 1191"/>
                  <a:gd name="T6" fmla="*/ 175 w 1430"/>
                  <a:gd name="T7" fmla="*/ 1164 h 1191"/>
                  <a:gd name="T8" fmla="*/ 156 w 1430"/>
                  <a:gd name="T9" fmla="*/ 926 h 1191"/>
                  <a:gd name="T10" fmla="*/ 506 w 1430"/>
                  <a:gd name="T11" fmla="*/ 76 h 1191"/>
                  <a:gd name="T12" fmla="*/ 241 w 1430"/>
                  <a:gd name="T13" fmla="*/ 851 h 1191"/>
                  <a:gd name="T14" fmla="*/ 280 w 1430"/>
                  <a:gd name="T15" fmla="*/ 1179 h 1191"/>
                  <a:gd name="T16" fmla="*/ 518 w 1430"/>
                  <a:gd name="T17" fmla="*/ 1188 h 1191"/>
                  <a:gd name="T18" fmla="*/ 1430 w 1430"/>
                  <a:gd name="T19" fmla="*/ 748 h 1191"/>
                  <a:gd name="T20" fmla="*/ 535 w 1430"/>
                  <a:gd name="T21" fmla="*/ 0 h 1191"/>
                  <a:gd name="T22" fmla="*/ 534 w 1430"/>
                  <a:gd name="T23" fmla="*/ 0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30" h="1191">
                    <a:moveTo>
                      <a:pt x="534" y="0"/>
                    </a:moveTo>
                    <a:cubicBezTo>
                      <a:pt x="230" y="84"/>
                      <a:pt x="0" y="476"/>
                      <a:pt x="0" y="948"/>
                    </a:cubicBezTo>
                    <a:cubicBezTo>
                      <a:pt x="0" y="1008"/>
                      <a:pt x="4" y="1066"/>
                      <a:pt x="11" y="1122"/>
                    </a:cubicBezTo>
                    <a:cubicBezTo>
                      <a:pt x="63" y="1139"/>
                      <a:pt x="118" y="1153"/>
                      <a:pt x="175" y="1164"/>
                    </a:cubicBezTo>
                    <a:cubicBezTo>
                      <a:pt x="163" y="1088"/>
                      <a:pt x="156" y="1008"/>
                      <a:pt x="156" y="926"/>
                    </a:cubicBezTo>
                    <a:cubicBezTo>
                      <a:pt x="156" y="535"/>
                      <a:pt x="302" y="202"/>
                      <a:pt x="506" y="76"/>
                    </a:cubicBezTo>
                    <a:cubicBezTo>
                      <a:pt x="345" y="252"/>
                      <a:pt x="241" y="534"/>
                      <a:pt x="241" y="851"/>
                    </a:cubicBezTo>
                    <a:cubicBezTo>
                      <a:pt x="241" y="967"/>
                      <a:pt x="255" y="1077"/>
                      <a:pt x="280" y="1179"/>
                    </a:cubicBezTo>
                    <a:cubicBezTo>
                      <a:pt x="356" y="1188"/>
                      <a:pt x="436" y="1191"/>
                      <a:pt x="518" y="1188"/>
                    </a:cubicBezTo>
                    <a:cubicBezTo>
                      <a:pt x="946" y="1171"/>
                      <a:pt x="1304" y="988"/>
                      <a:pt x="1430" y="748"/>
                    </a:cubicBezTo>
                    <a:cubicBezTo>
                      <a:pt x="1353" y="323"/>
                      <a:pt x="982" y="0"/>
                      <a:pt x="535" y="0"/>
                    </a:cubicBezTo>
                    <a:cubicBezTo>
                      <a:pt x="535" y="0"/>
                      <a:pt x="534" y="0"/>
                      <a:pt x="5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0" name="Freeform 40"/>
              <p:cNvSpPr>
                <a:spLocks/>
              </p:cNvSpPr>
              <p:nvPr/>
            </p:nvSpPr>
            <p:spPr bwMode="auto">
              <a:xfrm>
                <a:off x="3410019" y="1004741"/>
                <a:ext cx="62372" cy="56702"/>
              </a:xfrm>
              <a:custGeom>
                <a:avLst/>
                <a:gdLst>
                  <a:gd name="T0" fmla="*/ 205 w 205"/>
                  <a:gd name="T1" fmla="*/ 187 h 187"/>
                  <a:gd name="T2" fmla="*/ 168 w 205"/>
                  <a:gd name="T3" fmla="*/ 50 h 187"/>
                  <a:gd name="T4" fmla="*/ 0 w 205"/>
                  <a:gd name="T5" fmla="*/ 0 h 187"/>
                  <a:gd name="T6" fmla="*/ 30 w 205"/>
                  <a:gd name="T7" fmla="*/ 137 h 187"/>
                  <a:gd name="T8" fmla="*/ 205 w 205"/>
                  <a:gd name="T9" fmla="*/ 187 h 187"/>
                </a:gdLst>
                <a:ahLst/>
                <a:cxnLst>
                  <a:cxn ang="0">
                    <a:pos x="T0" y="T1"/>
                  </a:cxn>
                  <a:cxn ang="0">
                    <a:pos x="T2" y="T3"/>
                  </a:cxn>
                  <a:cxn ang="0">
                    <a:pos x="T4" y="T5"/>
                  </a:cxn>
                  <a:cxn ang="0">
                    <a:pos x="T6" y="T7"/>
                  </a:cxn>
                  <a:cxn ang="0">
                    <a:pos x="T8" y="T9"/>
                  </a:cxn>
                </a:cxnLst>
                <a:rect l="0" t="0" r="r" b="b"/>
                <a:pathLst>
                  <a:path w="205" h="187">
                    <a:moveTo>
                      <a:pt x="205" y="187"/>
                    </a:moveTo>
                    <a:cubicBezTo>
                      <a:pt x="190" y="143"/>
                      <a:pt x="178" y="97"/>
                      <a:pt x="168" y="50"/>
                    </a:cubicBezTo>
                    <a:cubicBezTo>
                      <a:pt x="108" y="36"/>
                      <a:pt x="52" y="20"/>
                      <a:pt x="0" y="0"/>
                    </a:cubicBezTo>
                    <a:cubicBezTo>
                      <a:pt x="8" y="47"/>
                      <a:pt x="18" y="93"/>
                      <a:pt x="30" y="137"/>
                    </a:cubicBezTo>
                    <a:cubicBezTo>
                      <a:pt x="85" y="157"/>
                      <a:pt x="144" y="173"/>
                      <a:pt x="205" y="1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1" name="Freeform 41"/>
              <p:cNvSpPr>
                <a:spLocks/>
              </p:cNvSpPr>
              <p:nvPr/>
            </p:nvSpPr>
            <p:spPr bwMode="auto">
              <a:xfrm>
                <a:off x="3310790" y="1025296"/>
                <a:ext cx="275006" cy="172942"/>
              </a:xfrm>
              <a:custGeom>
                <a:avLst/>
                <a:gdLst>
                  <a:gd name="T0" fmla="*/ 571 w 907"/>
                  <a:gd name="T1" fmla="*/ 219 h 571"/>
                  <a:gd name="T2" fmla="*/ 398 w 907"/>
                  <a:gd name="T3" fmla="*/ 187 h 571"/>
                  <a:gd name="T4" fmla="*/ 574 w 907"/>
                  <a:gd name="T5" fmla="*/ 477 h 571"/>
                  <a:gd name="T6" fmla="*/ 330 w 907"/>
                  <a:gd name="T7" fmla="*/ 168 h 571"/>
                  <a:gd name="T8" fmla="*/ 0 w 907"/>
                  <a:gd name="T9" fmla="*/ 0 h 571"/>
                  <a:gd name="T10" fmla="*/ 844 w 907"/>
                  <a:gd name="T11" fmla="*/ 571 h 571"/>
                  <a:gd name="T12" fmla="*/ 907 w 907"/>
                  <a:gd name="T13" fmla="*/ 569 h 571"/>
                  <a:gd name="T14" fmla="*/ 571 w 907"/>
                  <a:gd name="T15" fmla="*/ 219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7" h="571">
                    <a:moveTo>
                      <a:pt x="571" y="219"/>
                    </a:moveTo>
                    <a:cubicBezTo>
                      <a:pt x="511" y="211"/>
                      <a:pt x="453" y="200"/>
                      <a:pt x="398" y="187"/>
                    </a:cubicBezTo>
                    <a:cubicBezTo>
                      <a:pt x="443" y="300"/>
                      <a:pt x="503" y="399"/>
                      <a:pt x="574" y="477"/>
                    </a:cubicBezTo>
                    <a:cubicBezTo>
                      <a:pt x="476" y="416"/>
                      <a:pt x="392" y="308"/>
                      <a:pt x="330" y="168"/>
                    </a:cubicBezTo>
                    <a:cubicBezTo>
                      <a:pt x="195" y="128"/>
                      <a:pt x="81" y="70"/>
                      <a:pt x="0" y="0"/>
                    </a:cubicBezTo>
                    <a:cubicBezTo>
                      <a:pt x="134" y="335"/>
                      <a:pt x="461" y="571"/>
                      <a:pt x="844" y="571"/>
                    </a:cubicBezTo>
                    <a:cubicBezTo>
                      <a:pt x="865" y="571"/>
                      <a:pt x="886" y="570"/>
                      <a:pt x="907" y="569"/>
                    </a:cubicBezTo>
                    <a:cubicBezTo>
                      <a:pt x="770" y="530"/>
                      <a:pt x="650" y="401"/>
                      <a:pt x="571" y="2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2" name="Freeform 42"/>
              <p:cNvSpPr>
                <a:spLocks/>
              </p:cNvSpPr>
              <p:nvPr/>
            </p:nvSpPr>
            <p:spPr bwMode="auto">
              <a:xfrm>
                <a:off x="3495073" y="923940"/>
                <a:ext cx="348010" cy="266500"/>
              </a:xfrm>
              <a:custGeom>
                <a:avLst/>
                <a:gdLst>
                  <a:gd name="T0" fmla="*/ 297 w 1145"/>
                  <a:gd name="T1" fmla="*/ 348 h 877"/>
                  <a:gd name="T2" fmla="*/ 0 w 1145"/>
                  <a:gd name="T3" fmla="*/ 334 h 877"/>
                  <a:gd name="T4" fmla="*/ 53 w 1145"/>
                  <a:gd name="T5" fmla="*/ 473 h 877"/>
                  <a:gd name="T6" fmla="*/ 261 w 1145"/>
                  <a:gd name="T7" fmla="*/ 486 h 877"/>
                  <a:gd name="T8" fmla="*/ 1061 w 1145"/>
                  <a:gd name="T9" fmla="*/ 242 h 877"/>
                  <a:gd name="T10" fmla="*/ 185 w 1145"/>
                  <a:gd name="T11" fmla="*/ 565 h 877"/>
                  <a:gd name="T12" fmla="*/ 99 w 1145"/>
                  <a:gd name="T13" fmla="*/ 563 h 877"/>
                  <a:gd name="T14" fmla="*/ 452 w 1145"/>
                  <a:gd name="T15" fmla="*/ 877 h 877"/>
                  <a:gd name="T16" fmla="*/ 1145 w 1145"/>
                  <a:gd name="T17" fmla="*/ 0 h 877"/>
                  <a:gd name="T18" fmla="*/ 297 w 1145"/>
                  <a:gd name="T19" fmla="*/ 348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5" h="877">
                    <a:moveTo>
                      <a:pt x="297" y="348"/>
                    </a:moveTo>
                    <a:cubicBezTo>
                      <a:pt x="194" y="352"/>
                      <a:pt x="94" y="347"/>
                      <a:pt x="0" y="334"/>
                    </a:cubicBezTo>
                    <a:cubicBezTo>
                      <a:pt x="15" y="382"/>
                      <a:pt x="33" y="429"/>
                      <a:pt x="53" y="473"/>
                    </a:cubicBezTo>
                    <a:cubicBezTo>
                      <a:pt x="120" y="482"/>
                      <a:pt x="190" y="486"/>
                      <a:pt x="261" y="486"/>
                    </a:cubicBezTo>
                    <a:cubicBezTo>
                      <a:pt x="589" y="486"/>
                      <a:pt x="880" y="390"/>
                      <a:pt x="1061" y="242"/>
                    </a:cubicBezTo>
                    <a:cubicBezTo>
                      <a:pt x="931" y="430"/>
                      <a:pt x="588" y="565"/>
                      <a:pt x="185" y="565"/>
                    </a:cubicBezTo>
                    <a:cubicBezTo>
                      <a:pt x="156" y="565"/>
                      <a:pt x="127" y="564"/>
                      <a:pt x="99" y="563"/>
                    </a:cubicBezTo>
                    <a:cubicBezTo>
                      <a:pt x="189" y="718"/>
                      <a:pt x="312" y="831"/>
                      <a:pt x="452" y="877"/>
                    </a:cubicBezTo>
                    <a:cubicBezTo>
                      <a:pt x="848" y="781"/>
                      <a:pt x="1142" y="425"/>
                      <a:pt x="1145" y="0"/>
                    </a:cubicBezTo>
                    <a:cubicBezTo>
                      <a:pt x="1020" y="189"/>
                      <a:pt x="690" y="332"/>
                      <a:pt x="297" y="3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3" name="Freeform 43"/>
              <p:cNvSpPr>
                <a:spLocks/>
              </p:cNvSpPr>
              <p:nvPr/>
            </p:nvSpPr>
            <p:spPr bwMode="auto">
              <a:xfrm>
                <a:off x="3290945" y="663110"/>
                <a:ext cx="180738" cy="373526"/>
              </a:xfrm>
              <a:custGeom>
                <a:avLst/>
                <a:gdLst>
                  <a:gd name="T0" fmla="*/ 347 w 596"/>
                  <a:gd name="T1" fmla="*/ 1230 h 1230"/>
                  <a:gd name="T2" fmla="*/ 314 w 596"/>
                  <a:gd name="T3" fmla="*/ 1090 h 1230"/>
                  <a:gd name="T4" fmla="*/ 92 w 596"/>
                  <a:gd name="T5" fmla="*/ 919 h 1230"/>
                  <a:gd name="T6" fmla="*/ 305 w 596"/>
                  <a:gd name="T7" fmla="*/ 1039 h 1230"/>
                  <a:gd name="T8" fmla="*/ 290 w 596"/>
                  <a:gd name="T9" fmla="*/ 819 h 1230"/>
                  <a:gd name="T10" fmla="*/ 596 w 596"/>
                  <a:gd name="T11" fmla="*/ 0 h 1230"/>
                  <a:gd name="T12" fmla="*/ 0 w 596"/>
                  <a:gd name="T13" fmla="*/ 854 h 1230"/>
                  <a:gd name="T14" fmla="*/ 6 w 596"/>
                  <a:gd name="T15" fmla="*/ 960 h 1230"/>
                  <a:gd name="T16" fmla="*/ 347 w 596"/>
                  <a:gd name="T17" fmla="*/ 1230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6" h="1230">
                    <a:moveTo>
                      <a:pt x="347" y="1230"/>
                    </a:moveTo>
                    <a:cubicBezTo>
                      <a:pt x="334" y="1186"/>
                      <a:pt x="323" y="1139"/>
                      <a:pt x="314" y="1090"/>
                    </a:cubicBezTo>
                    <a:cubicBezTo>
                      <a:pt x="217" y="1044"/>
                      <a:pt x="141" y="986"/>
                      <a:pt x="92" y="919"/>
                    </a:cubicBezTo>
                    <a:cubicBezTo>
                      <a:pt x="152" y="966"/>
                      <a:pt x="224" y="1006"/>
                      <a:pt x="305" y="1039"/>
                    </a:cubicBezTo>
                    <a:cubicBezTo>
                      <a:pt x="295" y="968"/>
                      <a:pt x="290" y="895"/>
                      <a:pt x="290" y="819"/>
                    </a:cubicBezTo>
                    <a:cubicBezTo>
                      <a:pt x="290" y="457"/>
                      <a:pt x="415" y="144"/>
                      <a:pt x="596" y="0"/>
                    </a:cubicBezTo>
                    <a:cubicBezTo>
                      <a:pt x="248" y="128"/>
                      <a:pt x="0" y="462"/>
                      <a:pt x="0" y="854"/>
                    </a:cubicBezTo>
                    <a:cubicBezTo>
                      <a:pt x="0" y="890"/>
                      <a:pt x="2" y="925"/>
                      <a:pt x="6" y="960"/>
                    </a:cubicBezTo>
                    <a:cubicBezTo>
                      <a:pt x="75" y="1069"/>
                      <a:pt x="195" y="1162"/>
                      <a:pt x="347" y="12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13" name="Freeform 44"/>
            <p:cNvSpPr>
              <a:spLocks/>
            </p:cNvSpPr>
            <p:nvPr/>
          </p:nvSpPr>
          <p:spPr bwMode="auto">
            <a:xfrm>
              <a:off x="7421682" y="2284733"/>
              <a:ext cx="179651" cy="222965"/>
            </a:xfrm>
            <a:custGeom>
              <a:avLst/>
              <a:gdLst>
                <a:gd name="T0" fmla="*/ 414 w 589"/>
                <a:gd name="T1" fmla="*/ 48 h 732"/>
                <a:gd name="T2" fmla="*/ 428 w 589"/>
                <a:gd name="T3" fmla="*/ 12 h 732"/>
                <a:gd name="T4" fmla="*/ 490 w 589"/>
                <a:gd name="T5" fmla="*/ 12 h 732"/>
                <a:gd name="T6" fmla="*/ 547 w 589"/>
                <a:gd name="T7" fmla="*/ 220 h 732"/>
                <a:gd name="T8" fmla="*/ 478 w 589"/>
                <a:gd name="T9" fmla="*/ 246 h 732"/>
                <a:gd name="T10" fmla="*/ 387 w 589"/>
                <a:gd name="T11" fmla="*/ 137 h 732"/>
                <a:gd name="T12" fmla="*/ 272 w 589"/>
                <a:gd name="T13" fmla="*/ 99 h 732"/>
                <a:gd name="T14" fmla="*/ 199 w 589"/>
                <a:gd name="T15" fmla="*/ 118 h 732"/>
                <a:gd name="T16" fmla="*/ 171 w 589"/>
                <a:gd name="T17" fmla="*/ 171 h 732"/>
                <a:gd name="T18" fmla="*/ 340 w 589"/>
                <a:gd name="T19" fmla="*/ 265 h 732"/>
                <a:gd name="T20" fmla="*/ 376 w 589"/>
                <a:gd name="T21" fmla="*/ 275 h 732"/>
                <a:gd name="T22" fmla="*/ 543 w 589"/>
                <a:gd name="T23" fmla="*/ 352 h 732"/>
                <a:gd name="T24" fmla="*/ 589 w 589"/>
                <a:gd name="T25" fmla="*/ 484 h 732"/>
                <a:gd name="T26" fmla="*/ 519 w 589"/>
                <a:gd name="T27" fmla="*/ 664 h 732"/>
                <a:gd name="T28" fmla="*/ 336 w 589"/>
                <a:gd name="T29" fmla="*/ 732 h 732"/>
                <a:gd name="T30" fmla="*/ 239 w 589"/>
                <a:gd name="T31" fmla="*/ 719 h 732"/>
                <a:gd name="T32" fmla="*/ 151 w 589"/>
                <a:gd name="T33" fmla="*/ 681 h 732"/>
                <a:gd name="T34" fmla="*/ 139 w 589"/>
                <a:gd name="T35" fmla="*/ 725 h 732"/>
                <a:gd name="T36" fmla="*/ 78 w 589"/>
                <a:gd name="T37" fmla="*/ 725 h 732"/>
                <a:gd name="T38" fmla="*/ 0 w 589"/>
                <a:gd name="T39" fmla="*/ 464 h 732"/>
                <a:gd name="T40" fmla="*/ 77 w 589"/>
                <a:gd name="T41" fmla="*/ 436 h 732"/>
                <a:gd name="T42" fmla="*/ 186 w 589"/>
                <a:gd name="T43" fmla="*/ 581 h 732"/>
                <a:gd name="T44" fmla="*/ 323 w 589"/>
                <a:gd name="T45" fmla="*/ 632 h 732"/>
                <a:gd name="T46" fmla="*/ 408 w 589"/>
                <a:gd name="T47" fmla="*/ 605 h 732"/>
                <a:gd name="T48" fmla="*/ 443 w 589"/>
                <a:gd name="T49" fmla="*/ 541 h 732"/>
                <a:gd name="T50" fmla="*/ 297 w 589"/>
                <a:gd name="T51" fmla="*/ 447 h 732"/>
                <a:gd name="T52" fmla="*/ 267 w 589"/>
                <a:gd name="T53" fmla="*/ 439 h 732"/>
                <a:gd name="T54" fmla="*/ 154 w 589"/>
                <a:gd name="T55" fmla="*/ 405 h 732"/>
                <a:gd name="T56" fmla="*/ 95 w 589"/>
                <a:gd name="T57" fmla="*/ 378 h 732"/>
                <a:gd name="T58" fmla="*/ 39 w 589"/>
                <a:gd name="T59" fmla="*/ 311 h 732"/>
                <a:gd name="T60" fmla="*/ 20 w 589"/>
                <a:gd name="T61" fmla="*/ 222 h 732"/>
                <a:gd name="T62" fmla="*/ 87 w 589"/>
                <a:gd name="T63" fmla="*/ 63 h 732"/>
                <a:gd name="T64" fmla="*/ 258 w 589"/>
                <a:gd name="T65" fmla="*/ 0 h 732"/>
                <a:gd name="T66" fmla="*/ 339 w 589"/>
                <a:gd name="T67" fmla="*/ 12 h 732"/>
                <a:gd name="T68" fmla="*/ 414 w 589"/>
                <a:gd name="T69" fmla="*/ 4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9" h="732">
                  <a:moveTo>
                    <a:pt x="414" y="48"/>
                  </a:moveTo>
                  <a:cubicBezTo>
                    <a:pt x="428" y="12"/>
                    <a:pt x="428" y="12"/>
                    <a:pt x="428" y="12"/>
                  </a:cubicBezTo>
                  <a:cubicBezTo>
                    <a:pt x="490" y="12"/>
                    <a:pt x="490" y="12"/>
                    <a:pt x="490" y="12"/>
                  </a:cubicBezTo>
                  <a:cubicBezTo>
                    <a:pt x="547" y="220"/>
                    <a:pt x="547" y="220"/>
                    <a:pt x="547" y="220"/>
                  </a:cubicBezTo>
                  <a:cubicBezTo>
                    <a:pt x="478" y="246"/>
                    <a:pt x="478" y="246"/>
                    <a:pt x="478" y="246"/>
                  </a:cubicBezTo>
                  <a:cubicBezTo>
                    <a:pt x="454" y="199"/>
                    <a:pt x="424" y="163"/>
                    <a:pt x="387" y="137"/>
                  </a:cubicBezTo>
                  <a:cubicBezTo>
                    <a:pt x="351" y="111"/>
                    <a:pt x="312" y="99"/>
                    <a:pt x="272" y="99"/>
                  </a:cubicBezTo>
                  <a:cubicBezTo>
                    <a:pt x="241" y="99"/>
                    <a:pt x="217" y="105"/>
                    <a:pt x="199" y="118"/>
                  </a:cubicBezTo>
                  <a:cubicBezTo>
                    <a:pt x="180" y="132"/>
                    <a:pt x="171" y="149"/>
                    <a:pt x="171" y="171"/>
                  </a:cubicBezTo>
                  <a:cubicBezTo>
                    <a:pt x="171" y="207"/>
                    <a:pt x="227" y="238"/>
                    <a:pt x="340" y="265"/>
                  </a:cubicBezTo>
                  <a:cubicBezTo>
                    <a:pt x="356" y="269"/>
                    <a:pt x="368" y="272"/>
                    <a:pt x="376" y="275"/>
                  </a:cubicBezTo>
                  <a:cubicBezTo>
                    <a:pt x="457" y="295"/>
                    <a:pt x="512" y="321"/>
                    <a:pt x="543" y="352"/>
                  </a:cubicBezTo>
                  <a:cubicBezTo>
                    <a:pt x="574" y="384"/>
                    <a:pt x="589" y="428"/>
                    <a:pt x="589" y="484"/>
                  </a:cubicBezTo>
                  <a:cubicBezTo>
                    <a:pt x="589" y="558"/>
                    <a:pt x="566" y="618"/>
                    <a:pt x="519" y="664"/>
                  </a:cubicBezTo>
                  <a:cubicBezTo>
                    <a:pt x="473" y="709"/>
                    <a:pt x="412" y="732"/>
                    <a:pt x="336" y="732"/>
                  </a:cubicBezTo>
                  <a:cubicBezTo>
                    <a:pt x="303" y="732"/>
                    <a:pt x="270" y="727"/>
                    <a:pt x="239" y="719"/>
                  </a:cubicBezTo>
                  <a:cubicBezTo>
                    <a:pt x="209" y="710"/>
                    <a:pt x="179" y="697"/>
                    <a:pt x="151" y="681"/>
                  </a:cubicBezTo>
                  <a:cubicBezTo>
                    <a:pt x="139" y="725"/>
                    <a:pt x="139" y="725"/>
                    <a:pt x="139" y="725"/>
                  </a:cubicBezTo>
                  <a:cubicBezTo>
                    <a:pt x="78" y="725"/>
                    <a:pt x="78" y="725"/>
                    <a:pt x="78" y="725"/>
                  </a:cubicBezTo>
                  <a:cubicBezTo>
                    <a:pt x="0" y="464"/>
                    <a:pt x="0" y="464"/>
                    <a:pt x="0" y="464"/>
                  </a:cubicBezTo>
                  <a:cubicBezTo>
                    <a:pt x="77" y="436"/>
                    <a:pt x="77" y="436"/>
                    <a:pt x="77" y="436"/>
                  </a:cubicBezTo>
                  <a:cubicBezTo>
                    <a:pt x="106" y="499"/>
                    <a:pt x="143" y="547"/>
                    <a:pt x="186" y="581"/>
                  </a:cubicBezTo>
                  <a:cubicBezTo>
                    <a:pt x="229" y="615"/>
                    <a:pt x="274" y="632"/>
                    <a:pt x="323" y="632"/>
                  </a:cubicBezTo>
                  <a:cubicBezTo>
                    <a:pt x="357" y="632"/>
                    <a:pt x="385" y="623"/>
                    <a:pt x="408" y="605"/>
                  </a:cubicBezTo>
                  <a:cubicBezTo>
                    <a:pt x="431" y="587"/>
                    <a:pt x="443" y="566"/>
                    <a:pt x="443" y="541"/>
                  </a:cubicBezTo>
                  <a:cubicBezTo>
                    <a:pt x="443" y="504"/>
                    <a:pt x="394" y="472"/>
                    <a:pt x="297" y="447"/>
                  </a:cubicBezTo>
                  <a:cubicBezTo>
                    <a:pt x="284" y="444"/>
                    <a:pt x="274" y="441"/>
                    <a:pt x="267" y="439"/>
                  </a:cubicBezTo>
                  <a:cubicBezTo>
                    <a:pt x="220" y="426"/>
                    <a:pt x="182" y="415"/>
                    <a:pt x="154" y="405"/>
                  </a:cubicBezTo>
                  <a:cubicBezTo>
                    <a:pt x="126" y="395"/>
                    <a:pt x="107" y="386"/>
                    <a:pt x="95" y="378"/>
                  </a:cubicBezTo>
                  <a:cubicBezTo>
                    <a:pt x="71" y="360"/>
                    <a:pt x="52" y="338"/>
                    <a:pt x="39" y="311"/>
                  </a:cubicBezTo>
                  <a:cubicBezTo>
                    <a:pt x="26" y="285"/>
                    <a:pt x="20" y="255"/>
                    <a:pt x="20" y="222"/>
                  </a:cubicBezTo>
                  <a:cubicBezTo>
                    <a:pt x="20" y="158"/>
                    <a:pt x="42" y="105"/>
                    <a:pt x="87" y="63"/>
                  </a:cubicBezTo>
                  <a:cubicBezTo>
                    <a:pt x="131" y="21"/>
                    <a:pt x="188" y="0"/>
                    <a:pt x="258" y="0"/>
                  </a:cubicBezTo>
                  <a:cubicBezTo>
                    <a:pt x="286" y="0"/>
                    <a:pt x="313" y="4"/>
                    <a:pt x="339" y="12"/>
                  </a:cubicBezTo>
                  <a:cubicBezTo>
                    <a:pt x="365" y="20"/>
                    <a:pt x="390" y="32"/>
                    <a:pt x="414"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4" name="Freeform 45"/>
            <p:cNvSpPr>
              <a:spLocks/>
            </p:cNvSpPr>
            <p:nvPr/>
          </p:nvSpPr>
          <p:spPr bwMode="auto">
            <a:xfrm>
              <a:off x="7594941" y="2329468"/>
              <a:ext cx="173260" cy="173260"/>
            </a:xfrm>
            <a:custGeom>
              <a:avLst/>
              <a:gdLst>
                <a:gd name="T0" fmla="*/ 61 w 570"/>
                <a:gd name="T1" fmla="*/ 0 h 569"/>
                <a:gd name="T2" fmla="*/ 508 w 570"/>
                <a:gd name="T3" fmla="*/ 0 h 569"/>
                <a:gd name="T4" fmla="*/ 570 w 570"/>
                <a:gd name="T5" fmla="*/ 175 h 569"/>
                <a:gd name="T6" fmla="*/ 518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4 w 570"/>
                <a:gd name="T29" fmla="*/ 394 h 569"/>
                <a:gd name="T30" fmla="*/ 214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8" y="196"/>
                    <a:pt x="518" y="196"/>
                    <a:pt x="518"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6" y="497"/>
                    <a:pt x="192" y="490"/>
                    <a:pt x="201" y="479"/>
                  </a:cubicBezTo>
                  <a:cubicBezTo>
                    <a:pt x="210" y="467"/>
                    <a:pt x="214" y="439"/>
                    <a:pt x="214" y="394"/>
                  </a:cubicBezTo>
                  <a:cubicBezTo>
                    <a:pt x="214" y="78"/>
                    <a:pt x="214" y="78"/>
                    <a:pt x="214" y="78"/>
                  </a:cubicBezTo>
                  <a:cubicBezTo>
                    <a:pt x="206" y="78"/>
                    <a:pt x="206" y="78"/>
                    <a:pt x="206" y="78"/>
                  </a:cubicBezTo>
                  <a:cubicBezTo>
                    <a:pt x="171" y="78"/>
                    <a:pt x="141"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5" name="Freeform 46"/>
            <p:cNvSpPr>
              <a:spLocks noEditPoints="1"/>
            </p:cNvSpPr>
            <p:nvPr/>
          </p:nvSpPr>
          <p:spPr bwMode="auto">
            <a:xfrm>
              <a:off x="7740508" y="2329468"/>
              <a:ext cx="180361" cy="173260"/>
            </a:xfrm>
            <a:custGeom>
              <a:avLst/>
              <a:gdLst>
                <a:gd name="T0" fmla="*/ 330 w 594"/>
                <a:gd name="T1" fmla="*/ 294 h 569"/>
                <a:gd name="T2" fmla="*/ 221 w 594"/>
                <a:gd name="T3" fmla="*/ 294 h 569"/>
                <a:gd name="T4" fmla="*/ 279 w 594"/>
                <a:gd name="T5" fmla="*/ 130 h 569"/>
                <a:gd name="T6" fmla="*/ 330 w 594"/>
                <a:gd name="T7" fmla="*/ 294 h 569"/>
                <a:gd name="T8" fmla="*/ 92 w 594"/>
                <a:gd name="T9" fmla="*/ 401 h 569"/>
                <a:gd name="T10" fmla="*/ 88 w 594"/>
                <a:gd name="T11" fmla="*/ 411 h 569"/>
                <a:gd name="T12" fmla="*/ 0 w 594"/>
                <a:gd name="T13" fmla="*/ 499 h 569"/>
                <a:gd name="T14" fmla="*/ 0 w 594"/>
                <a:gd name="T15" fmla="*/ 569 h 569"/>
                <a:gd name="T16" fmla="*/ 226 w 594"/>
                <a:gd name="T17" fmla="*/ 569 h 569"/>
                <a:gd name="T18" fmla="*/ 226 w 594"/>
                <a:gd name="T19" fmla="*/ 501 h 569"/>
                <a:gd name="T20" fmla="*/ 179 w 594"/>
                <a:gd name="T21" fmla="*/ 491 h 569"/>
                <a:gd name="T22" fmla="*/ 166 w 594"/>
                <a:gd name="T23" fmla="*/ 460 h 569"/>
                <a:gd name="T24" fmla="*/ 167 w 594"/>
                <a:gd name="T25" fmla="*/ 452 h 569"/>
                <a:gd name="T26" fmla="*/ 169 w 594"/>
                <a:gd name="T27" fmla="*/ 443 h 569"/>
                <a:gd name="T28" fmla="*/ 192 w 594"/>
                <a:gd name="T29" fmla="*/ 364 h 569"/>
                <a:gd name="T30" fmla="*/ 357 w 594"/>
                <a:gd name="T31" fmla="*/ 364 h 569"/>
                <a:gd name="T32" fmla="*/ 385 w 594"/>
                <a:gd name="T33" fmla="*/ 443 h 569"/>
                <a:gd name="T34" fmla="*/ 388 w 594"/>
                <a:gd name="T35" fmla="*/ 454 h 569"/>
                <a:gd name="T36" fmla="*/ 390 w 594"/>
                <a:gd name="T37" fmla="*/ 468 h 569"/>
                <a:gd name="T38" fmla="*/ 378 w 594"/>
                <a:gd name="T39" fmla="*/ 493 h 569"/>
                <a:gd name="T40" fmla="*/ 337 w 594"/>
                <a:gd name="T41" fmla="*/ 501 h 569"/>
                <a:gd name="T42" fmla="*/ 331 w 594"/>
                <a:gd name="T43" fmla="*/ 501 h 569"/>
                <a:gd name="T44" fmla="*/ 331 w 594"/>
                <a:gd name="T45" fmla="*/ 569 h 569"/>
                <a:gd name="T46" fmla="*/ 594 w 594"/>
                <a:gd name="T47" fmla="*/ 569 h 569"/>
                <a:gd name="T48" fmla="*/ 594 w 594"/>
                <a:gd name="T49" fmla="*/ 499 h 569"/>
                <a:gd name="T50" fmla="*/ 522 w 594"/>
                <a:gd name="T51" fmla="*/ 425 h 569"/>
                <a:gd name="T52" fmla="*/ 521 w 594"/>
                <a:gd name="T53" fmla="*/ 422 h 569"/>
                <a:gd name="T54" fmla="*/ 370 w 594"/>
                <a:gd name="T55" fmla="*/ 0 h 569"/>
                <a:gd name="T56" fmla="*/ 246 w 594"/>
                <a:gd name="T57" fmla="*/ 0 h 569"/>
                <a:gd name="T58" fmla="*/ 92 w 594"/>
                <a:gd name="T59" fmla="*/ 40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4" h="569">
                  <a:moveTo>
                    <a:pt x="330" y="294"/>
                  </a:moveTo>
                  <a:cubicBezTo>
                    <a:pt x="221" y="294"/>
                    <a:pt x="221" y="294"/>
                    <a:pt x="221" y="294"/>
                  </a:cubicBezTo>
                  <a:cubicBezTo>
                    <a:pt x="279" y="130"/>
                    <a:pt x="279" y="130"/>
                    <a:pt x="279" y="130"/>
                  </a:cubicBezTo>
                  <a:lnTo>
                    <a:pt x="330" y="294"/>
                  </a:lnTo>
                  <a:close/>
                  <a:moveTo>
                    <a:pt x="92" y="401"/>
                  </a:moveTo>
                  <a:cubicBezTo>
                    <a:pt x="91" y="403"/>
                    <a:pt x="89" y="407"/>
                    <a:pt x="88" y="411"/>
                  </a:cubicBezTo>
                  <a:cubicBezTo>
                    <a:pt x="67" y="464"/>
                    <a:pt x="38" y="493"/>
                    <a:pt x="0" y="499"/>
                  </a:cubicBezTo>
                  <a:cubicBezTo>
                    <a:pt x="0" y="569"/>
                    <a:pt x="0" y="569"/>
                    <a:pt x="0" y="569"/>
                  </a:cubicBezTo>
                  <a:cubicBezTo>
                    <a:pt x="226" y="569"/>
                    <a:pt x="226" y="569"/>
                    <a:pt x="226" y="569"/>
                  </a:cubicBezTo>
                  <a:cubicBezTo>
                    <a:pt x="226" y="501"/>
                    <a:pt x="226" y="501"/>
                    <a:pt x="226" y="501"/>
                  </a:cubicBezTo>
                  <a:cubicBezTo>
                    <a:pt x="204" y="500"/>
                    <a:pt x="188" y="497"/>
                    <a:pt x="179" y="491"/>
                  </a:cubicBezTo>
                  <a:cubicBezTo>
                    <a:pt x="171" y="485"/>
                    <a:pt x="166" y="474"/>
                    <a:pt x="166" y="460"/>
                  </a:cubicBezTo>
                  <a:cubicBezTo>
                    <a:pt x="166" y="458"/>
                    <a:pt x="166" y="455"/>
                    <a:pt x="167" y="452"/>
                  </a:cubicBezTo>
                  <a:cubicBezTo>
                    <a:pt x="167" y="449"/>
                    <a:pt x="168" y="446"/>
                    <a:pt x="169" y="443"/>
                  </a:cubicBezTo>
                  <a:cubicBezTo>
                    <a:pt x="192" y="364"/>
                    <a:pt x="192" y="364"/>
                    <a:pt x="192" y="364"/>
                  </a:cubicBezTo>
                  <a:cubicBezTo>
                    <a:pt x="357" y="364"/>
                    <a:pt x="357" y="364"/>
                    <a:pt x="357" y="364"/>
                  </a:cubicBezTo>
                  <a:cubicBezTo>
                    <a:pt x="385" y="443"/>
                    <a:pt x="385" y="443"/>
                    <a:pt x="385" y="443"/>
                  </a:cubicBezTo>
                  <a:cubicBezTo>
                    <a:pt x="387" y="446"/>
                    <a:pt x="388" y="450"/>
                    <a:pt x="388" y="454"/>
                  </a:cubicBezTo>
                  <a:cubicBezTo>
                    <a:pt x="389" y="458"/>
                    <a:pt x="390" y="463"/>
                    <a:pt x="390" y="468"/>
                  </a:cubicBezTo>
                  <a:cubicBezTo>
                    <a:pt x="390" y="480"/>
                    <a:pt x="386" y="488"/>
                    <a:pt x="378" y="493"/>
                  </a:cubicBezTo>
                  <a:cubicBezTo>
                    <a:pt x="370" y="498"/>
                    <a:pt x="356" y="501"/>
                    <a:pt x="337" y="501"/>
                  </a:cubicBezTo>
                  <a:cubicBezTo>
                    <a:pt x="331" y="501"/>
                    <a:pt x="331" y="501"/>
                    <a:pt x="331" y="501"/>
                  </a:cubicBezTo>
                  <a:cubicBezTo>
                    <a:pt x="331" y="569"/>
                    <a:pt x="331" y="569"/>
                    <a:pt x="331" y="569"/>
                  </a:cubicBezTo>
                  <a:cubicBezTo>
                    <a:pt x="594" y="569"/>
                    <a:pt x="594" y="569"/>
                    <a:pt x="594" y="569"/>
                  </a:cubicBezTo>
                  <a:cubicBezTo>
                    <a:pt x="594" y="499"/>
                    <a:pt x="594" y="499"/>
                    <a:pt x="594" y="499"/>
                  </a:cubicBezTo>
                  <a:cubicBezTo>
                    <a:pt x="562" y="495"/>
                    <a:pt x="538" y="471"/>
                    <a:pt x="522" y="425"/>
                  </a:cubicBezTo>
                  <a:cubicBezTo>
                    <a:pt x="521" y="422"/>
                    <a:pt x="521" y="422"/>
                    <a:pt x="521" y="422"/>
                  </a:cubicBezTo>
                  <a:cubicBezTo>
                    <a:pt x="370" y="0"/>
                    <a:pt x="370" y="0"/>
                    <a:pt x="370" y="0"/>
                  </a:cubicBezTo>
                  <a:cubicBezTo>
                    <a:pt x="246" y="0"/>
                    <a:pt x="246" y="0"/>
                    <a:pt x="246" y="0"/>
                  </a:cubicBezTo>
                  <a:lnTo>
                    <a:pt x="92" y="4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6" name="Freeform 47"/>
            <p:cNvSpPr>
              <a:spLocks/>
            </p:cNvSpPr>
            <p:nvPr/>
          </p:nvSpPr>
          <p:spPr bwMode="auto">
            <a:xfrm>
              <a:off x="7893175" y="2329468"/>
              <a:ext cx="173970" cy="173260"/>
            </a:xfrm>
            <a:custGeom>
              <a:avLst/>
              <a:gdLst>
                <a:gd name="T0" fmla="*/ 61 w 570"/>
                <a:gd name="T1" fmla="*/ 0 h 569"/>
                <a:gd name="T2" fmla="*/ 508 w 570"/>
                <a:gd name="T3" fmla="*/ 0 h 569"/>
                <a:gd name="T4" fmla="*/ 570 w 570"/>
                <a:gd name="T5" fmla="*/ 175 h 569"/>
                <a:gd name="T6" fmla="*/ 517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5 w 570"/>
                <a:gd name="T29" fmla="*/ 394 h 569"/>
                <a:gd name="T30" fmla="*/ 215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7" y="196"/>
                    <a:pt x="517" y="196"/>
                    <a:pt x="517"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5" y="497"/>
                    <a:pt x="193" y="490"/>
                    <a:pt x="201" y="479"/>
                  </a:cubicBezTo>
                  <a:cubicBezTo>
                    <a:pt x="210" y="467"/>
                    <a:pt x="215" y="439"/>
                    <a:pt x="215" y="394"/>
                  </a:cubicBezTo>
                  <a:cubicBezTo>
                    <a:pt x="215" y="78"/>
                    <a:pt x="215" y="78"/>
                    <a:pt x="215" y="78"/>
                  </a:cubicBezTo>
                  <a:cubicBezTo>
                    <a:pt x="206" y="78"/>
                    <a:pt x="206" y="78"/>
                    <a:pt x="206" y="78"/>
                  </a:cubicBezTo>
                  <a:cubicBezTo>
                    <a:pt x="171" y="78"/>
                    <a:pt x="142"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7" name="Freeform 48"/>
            <p:cNvSpPr>
              <a:spLocks/>
            </p:cNvSpPr>
            <p:nvPr/>
          </p:nvSpPr>
          <p:spPr bwMode="auto">
            <a:xfrm>
              <a:off x="8062174" y="2329468"/>
              <a:ext cx="164738" cy="173260"/>
            </a:xfrm>
            <a:custGeom>
              <a:avLst/>
              <a:gdLst>
                <a:gd name="T0" fmla="*/ 0 w 540"/>
                <a:gd name="T1" fmla="*/ 0 h 569"/>
                <a:gd name="T2" fmla="*/ 447 w 540"/>
                <a:gd name="T3" fmla="*/ 0 h 569"/>
                <a:gd name="T4" fmla="*/ 519 w 540"/>
                <a:gd name="T5" fmla="*/ 172 h 569"/>
                <a:gd name="T6" fmla="*/ 470 w 540"/>
                <a:gd name="T7" fmla="*/ 199 h 569"/>
                <a:gd name="T8" fmla="*/ 376 w 540"/>
                <a:gd name="T9" fmla="*/ 102 h 569"/>
                <a:gd name="T10" fmla="*/ 263 w 540"/>
                <a:gd name="T11" fmla="*/ 70 h 569"/>
                <a:gd name="T12" fmla="*/ 215 w 540"/>
                <a:gd name="T13" fmla="*/ 83 h 569"/>
                <a:gd name="T14" fmla="*/ 203 w 540"/>
                <a:gd name="T15" fmla="*/ 142 h 569"/>
                <a:gd name="T16" fmla="*/ 203 w 540"/>
                <a:gd name="T17" fmla="*/ 224 h 569"/>
                <a:gd name="T18" fmla="*/ 229 w 540"/>
                <a:gd name="T19" fmla="*/ 224 h 569"/>
                <a:gd name="T20" fmla="*/ 285 w 540"/>
                <a:gd name="T21" fmla="*/ 206 h 569"/>
                <a:gd name="T22" fmla="*/ 302 w 540"/>
                <a:gd name="T23" fmla="*/ 135 h 569"/>
                <a:gd name="T24" fmla="*/ 360 w 540"/>
                <a:gd name="T25" fmla="*/ 135 h 569"/>
                <a:gd name="T26" fmla="*/ 360 w 540"/>
                <a:gd name="T27" fmla="*/ 392 h 569"/>
                <a:gd name="T28" fmla="*/ 302 w 540"/>
                <a:gd name="T29" fmla="*/ 392 h 569"/>
                <a:gd name="T30" fmla="*/ 280 w 540"/>
                <a:gd name="T31" fmla="*/ 318 h 569"/>
                <a:gd name="T32" fmla="*/ 229 w 540"/>
                <a:gd name="T33" fmla="*/ 296 h 569"/>
                <a:gd name="T34" fmla="*/ 203 w 540"/>
                <a:gd name="T35" fmla="*/ 296 h 569"/>
                <a:gd name="T36" fmla="*/ 203 w 540"/>
                <a:gd name="T37" fmla="*/ 429 h 569"/>
                <a:gd name="T38" fmla="*/ 216 w 540"/>
                <a:gd name="T39" fmla="*/ 488 h 569"/>
                <a:gd name="T40" fmla="*/ 265 w 540"/>
                <a:gd name="T41" fmla="*/ 501 h 569"/>
                <a:gd name="T42" fmla="*/ 386 w 540"/>
                <a:gd name="T43" fmla="*/ 459 h 569"/>
                <a:gd name="T44" fmla="*/ 488 w 540"/>
                <a:gd name="T45" fmla="*/ 344 h 569"/>
                <a:gd name="T46" fmla="*/ 540 w 540"/>
                <a:gd name="T47" fmla="*/ 373 h 569"/>
                <a:gd name="T48" fmla="*/ 458 w 540"/>
                <a:gd name="T49" fmla="*/ 569 h 569"/>
                <a:gd name="T50" fmla="*/ 0 w 540"/>
                <a:gd name="T51" fmla="*/ 569 h 569"/>
                <a:gd name="T52" fmla="*/ 0 w 540"/>
                <a:gd name="T53" fmla="*/ 499 h 569"/>
                <a:gd name="T54" fmla="*/ 49 w 540"/>
                <a:gd name="T55" fmla="*/ 480 h 569"/>
                <a:gd name="T56" fmla="*/ 63 w 540"/>
                <a:gd name="T57" fmla="*/ 394 h 569"/>
                <a:gd name="T58" fmla="*/ 63 w 540"/>
                <a:gd name="T59" fmla="*/ 176 h 569"/>
                <a:gd name="T60" fmla="*/ 49 w 540"/>
                <a:gd name="T61" fmla="*/ 89 h 569"/>
                <a:gd name="T62" fmla="*/ 0 w 540"/>
                <a:gd name="T63" fmla="*/ 71 h 569"/>
                <a:gd name="T64" fmla="*/ 0 w 540"/>
                <a:gd name="T65"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0" h="569">
                  <a:moveTo>
                    <a:pt x="0" y="0"/>
                  </a:moveTo>
                  <a:cubicBezTo>
                    <a:pt x="447" y="0"/>
                    <a:pt x="447" y="0"/>
                    <a:pt x="447" y="0"/>
                  </a:cubicBezTo>
                  <a:cubicBezTo>
                    <a:pt x="519" y="172"/>
                    <a:pt x="519" y="172"/>
                    <a:pt x="519" y="172"/>
                  </a:cubicBezTo>
                  <a:cubicBezTo>
                    <a:pt x="470" y="199"/>
                    <a:pt x="470" y="199"/>
                    <a:pt x="470" y="199"/>
                  </a:cubicBezTo>
                  <a:cubicBezTo>
                    <a:pt x="441" y="156"/>
                    <a:pt x="410" y="123"/>
                    <a:pt x="376" y="102"/>
                  </a:cubicBezTo>
                  <a:cubicBezTo>
                    <a:pt x="341" y="80"/>
                    <a:pt x="304" y="70"/>
                    <a:pt x="263" y="70"/>
                  </a:cubicBezTo>
                  <a:cubicBezTo>
                    <a:pt x="240" y="70"/>
                    <a:pt x="224" y="74"/>
                    <a:pt x="215" y="83"/>
                  </a:cubicBezTo>
                  <a:cubicBezTo>
                    <a:pt x="207" y="91"/>
                    <a:pt x="203" y="111"/>
                    <a:pt x="203" y="142"/>
                  </a:cubicBezTo>
                  <a:cubicBezTo>
                    <a:pt x="203" y="224"/>
                    <a:pt x="203" y="224"/>
                    <a:pt x="203" y="224"/>
                  </a:cubicBezTo>
                  <a:cubicBezTo>
                    <a:pt x="229" y="224"/>
                    <a:pt x="229" y="224"/>
                    <a:pt x="229" y="224"/>
                  </a:cubicBezTo>
                  <a:cubicBezTo>
                    <a:pt x="257" y="224"/>
                    <a:pt x="275" y="218"/>
                    <a:pt x="285" y="206"/>
                  </a:cubicBezTo>
                  <a:cubicBezTo>
                    <a:pt x="295" y="195"/>
                    <a:pt x="301" y="172"/>
                    <a:pt x="302" y="135"/>
                  </a:cubicBezTo>
                  <a:cubicBezTo>
                    <a:pt x="360" y="135"/>
                    <a:pt x="360" y="135"/>
                    <a:pt x="360" y="135"/>
                  </a:cubicBezTo>
                  <a:cubicBezTo>
                    <a:pt x="360" y="392"/>
                    <a:pt x="360" y="392"/>
                    <a:pt x="360" y="392"/>
                  </a:cubicBezTo>
                  <a:cubicBezTo>
                    <a:pt x="302" y="392"/>
                    <a:pt x="302" y="392"/>
                    <a:pt x="302" y="392"/>
                  </a:cubicBezTo>
                  <a:cubicBezTo>
                    <a:pt x="299" y="358"/>
                    <a:pt x="291" y="334"/>
                    <a:pt x="280" y="318"/>
                  </a:cubicBezTo>
                  <a:cubicBezTo>
                    <a:pt x="268" y="303"/>
                    <a:pt x="251" y="296"/>
                    <a:pt x="229" y="296"/>
                  </a:cubicBezTo>
                  <a:cubicBezTo>
                    <a:pt x="203" y="296"/>
                    <a:pt x="203" y="296"/>
                    <a:pt x="203" y="296"/>
                  </a:cubicBezTo>
                  <a:cubicBezTo>
                    <a:pt x="203" y="429"/>
                    <a:pt x="203" y="429"/>
                    <a:pt x="203" y="429"/>
                  </a:cubicBezTo>
                  <a:cubicBezTo>
                    <a:pt x="203" y="459"/>
                    <a:pt x="207" y="479"/>
                    <a:pt x="216" y="488"/>
                  </a:cubicBezTo>
                  <a:cubicBezTo>
                    <a:pt x="224" y="496"/>
                    <a:pt x="241" y="501"/>
                    <a:pt x="265" y="501"/>
                  </a:cubicBezTo>
                  <a:cubicBezTo>
                    <a:pt x="305" y="501"/>
                    <a:pt x="346" y="487"/>
                    <a:pt x="386" y="459"/>
                  </a:cubicBezTo>
                  <a:cubicBezTo>
                    <a:pt x="425" y="432"/>
                    <a:pt x="460" y="393"/>
                    <a:pt x="488" y="344"/>
                  </a:cubicBezTo>
                  <a:cubicBezTo>
                    <a:pt x="540" y="373"/>
                    <a:pt x="540" y="373"/>
                    <a:pt x="540" y="373"/>
                  </a:cubicBezTo>
                  <a:cubicBezTo>
                    <a:pt x="458" y="569"/>
                    <a:pt x="458" y="569"/>
                    <a:pt x="458" y="569"/>
                  </a:cubicBezTo>
                  <a:cubicBezTo>
                    <a:pt x="0" y="569"/>
                    <a:pt x="0" y="569"/>
                    <a:pt x="0" y="569"/>
                  </a:cubicBezTo>
                  <a:cubicBezTo>
                    <a:pt x="0" y="499"/>
                    <a:pt x="0" y="499"/>
                    <a:pt x="0" y="499"/>
                  </a:cubicBezTo>
                  <a:cubicBezTo>
                    <a:pt x="24" y="498"/>
                    <a:pt x="41" y="492"/>
                    <a:pt x="49" y="480"/>
                  </a:cubicBezTo>
                  <a:cubicBezTo>
                    <a:pt x="59" y="469"/>
                    <a:pt x="63" y="440"/>
                    <a:pt x="63" y="394"/>
                  </a:cubicBezTo>
                  <a:cubicBezTo>
                    <a:pt x="63" y="176"/>
                    <a:pt x="63" y="176"/>
                    <a:pt x="63" y="176"/>
                  </a:cubicBezTo>
                  <a:cubicBezTo>
                    <a:pt x="63" y="130"/>
                    <a:pt x="59" y="101"/>
                    <a:pt x="49" y="89"/>
                  </a:cubicBezTo>
                  <a:cubicBezTo>
                    <a:pt x="41" y="77"/>
                    <a:pt x="24" y="71"/>
                    <a:pt x="0" y="7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8" name="Freeform 49"/>
            <p:cNvSpPr>
              <a:spLocks/>
            </p:cNvSpPr>
            <p:nvPr/>
          </p:nvSpPr>
          <p:spPr bwMode="auto">
            <a:xfrm>
              <a:off x="8316384" y="2284733"/>
              <a:ext cx="213024" cy="222965"/>
            </a:xfrm>
            <a:custGeom>
              <a:avLst/>
              <a:gdLst>
                <a:gd name="T0" fmla="*/ 485 w 700"/>
                <a:gd name="T1" fmla="*/ 38 h 734"/>
                <a:gd name="T2" fmla="*/ 500 w 700"/>
                <a:gd name="T3" fmla="*/ 8 h 734"/>
                <a:gd name="T4" fmla="*/ 563 w 700"/>
                <a:gd name="T5" fmla="*/ 8 h 734"/>
                <a:gd name="T6" fmla="*/ 624 w 700"/>
                <a:gd name="T7" fmla="*/ 247 h 734"/>
                <a:gd name="T8" fmla="*/ 547 w 700"/>
                <a:gd name="T9" fmla="*/ 277 h 734"/>
                <a:gd name="T10" fmla="*/ 451 w 700"/>
                <a:gd name="T11" fmla="*/ 139 h 734"/>
                <a:gd name="T12" fmla="*/ 341 w 700"/>
                <a:gd name="T13" fmla="*/ 96 h 734"/>
                <a:gd name="T14" fmla="*/ 222 w 700"/>
                <a:gd name="T15" fmla="*/ 165 h 734"/>
                <a:gd name="T16" fmla="*/ 180 w 700"/>
                <a:gd name="T17" fmla="*/ 365 h 734"/>
                <a:gd name="T18" fmla="*/ 221 w 700"/>
                <a:gd name="T19" fmla="*/ 560 h 734"/>
                <a:gd name="T20" fmla="*/ 338 w 700"/>
                <a:gd name="T21" fmla="*/ 627 h 734"/>
                <a:gd name="T22" fmla="*/ 436 w 700"/>
                <a:gd name="T23" fmla="*/ 594 h 734"/>
                <a:gd name="T24" fmla="*/ 473 w 700"/>
                <a:gd name="T25" fmla="*/ 508 h 734"/>
                <a:gd name="T26" fmla="*/ 454 w 700"/>
                <a:gd name="T27" fmla="*/ 453 h 734"/>
                <a:gd name="T28" fmla="*/ 391 w 700"/>
                <a:gd name="T29" fmla="*/ 434 h 734"/>
                <a:gd name="T30" fmla="*/ 391 w 700"/>
                <a:gd name="T31" fmla="*/ 353 h 734"/>
                <a:gd name="T32" fmla="*/ 700 w 700"/>
                <a:gd name="T33" fmla="*/ 353 h 734"/>
                <a:gd name="T34" fmla="*/ 700 w 700"/>
                <a:gd name="T35" fmla="*/ 434 h 734"/>
                <a:gd name="T36" fmla="*/ 640 w 700"/>
                <a:gd name="T37" fmla="*/ 464 h 734"/>
                <a:gd name="T38" fmla="*/ 625 w 700"/>
                <a:gd name="T39" fmla="*/ 540 h 734"/>
                <a:gd name="T40" fmla="*/ 625 w 700"/>
                <a:gd name="T41" fmla="*/ 726 h 734"/>
                <a:gd name="T42" fmla="*/ 525 w 700"/>
                <a:gd name="T43" fmla="*/ 726 h 734"/>
                <a:gd name="T44" fmla="*/ 499 w 700"/>
                <a:gd name="T45" fmla="*/ 668 h 734"/>
                <a:gd name="T46" fmla="*/ 407 w 700"/>
                <a:gd name="T47" fmla="*/ 718 h 734"/>
                <a:gd name="T48" fmla="*/ 303 w 700"/>
                <a:gd name="T49" fmla="*/ 734 h 734"/>
                <a:gd name="T50" fmla="*/ 83 w 700"/>
                <a:gd name="T51" fmla="*/ 631 h 734"/>
                <a:gd name="T52" fmla="*/ 0 w 700"/>
                <a:gd name="T53" fmla="*/ 359 h 734"/>
                <a:gd name="T54" fmla="*/ 95 w 700"/>
                <a:gd name="T55" fmla="*/ 100 h 734"/>
                <a:gd name="T56" fmla="*/ 338 w 700"/>
                <a:gd name="T57" fmla="*/ 0 h 734"/>
                <a:gd name="T58" fmla="*/ 411 w 700"/>
                <a:gd name="T59" fmla="*/ 9 h 734"/>
                <a:gd name="T60" fmla="*/ 485 w 700"/>
                <a:gd name="T61" fmla="*/ 38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0" h="734">
                  <a:moveTo>
                    <a:pt x="485" y="38"/>
                  </a:moveTo>
                  <a:cubicBezTo>
                    <a:pt x="500" y="8"/>
                    <a:pt x="500" y="8"/>
                    <a:pt x="500" y="8"/>
                  </a:cubicBezTo>
                  <a:cubicBezTo>
                    <a:pt x="563" y="8"/>
                    <a:pt x="563" y="8"/>
                    <a:pt x="563" y="8"/>
                  </a:cubicBezTo>
                  <a:cubicBezTo>
                    <a:pt x="624" y="247"/>
                    <a:pt x="624" y="247"/>
                    <a:pt x="624" y="247"/>
                  </a:cubicBezTo>
                  <a:cubicBezTo>
                    <a:pt x="547" y="277"/>
                    <a:pt x="547" y="277"/>
                    <a:pt x="547" y="277"/>
                  </a:cubicBezTo>
                  <a:cubicBezTo>
                    <a:pt x="515" y="214"/>
                    <a:pt x="484" y="168"/>
                    <a:pt x="451" y="139"/>
                  </a:cubicBezTo>
                  <a:cubicBezTo>
                    <a:pt x="418" y="110"/>
                    <a:pt x="382" y="96"/>
                    <a:pt x="341" y="96"/>
                  </a:cubicBezTo>
                  <a:cubicBezTo>
                    <a:pt x="290" y="96"/>
                    <a:pt x="250" y="119"/>
                    <a:pt x="222" y="165"/>
                  </a:cubicBezTo>
                  <a:cubicBezTo>
                    <a:pt x="194" y="212"/>
                    <a:pt x="180" y="278"/>
                    <a:pt x="180" y="365"/>
                  </a:cubicBezTo>
                  <a:cubicBezTo>
                    <a:pt x="180" y="450"/>
                    <a:pt x="194" y="515"/>
                    <a:pt x="221" y="560"/>
                  </a:cubicBezTo>
                  <a:cubicBezTo>
                    <a:pt x="247" y="605"/>
                    <a:pt x="287" y="627"/>
                    <a:pt x="338" y="627"/>
                  </a:cubicBezTo>
                  <a:cubicBezTo>
                    <a:pt x="380" y="627"/>
                    <a:pt x="412" y="616"/>
                    <a:pt x="436" y="594"/>
                  </a:cubicBezTo>
                  <a:cubicBezTo>
                    <a:pt x="461" y="573"/>
                    <a:pt x="473" y="544"/>
                    <a:pt x="473" y="508"/>
                  </a:cubicBezTo>
                  <a:cubicBezTo>
                    <a:pt x="473" y="482"/>
                    <a:pt x="467" y="464"/>
                    <a:pt x="454" y="453"/>
                  </a:cubicBezTo>
                  <a:cubicBezTo>
                    <a:pt x="442" y="442"/>
                    <a:pt x="420" y="435"/>
                    <a:pt x="391" y="434"/>
                  </a:cubicBezTo>
                  <a:cubicBezTo>
                    <a:pt x="391" y="353"/>
                    <a:pt x="391" y="353"/>
                    <a:pt x="391" y="353"/>
                  </a:cubicBezTo>
                  <a:cubicBezTo>
                    <a:pt x="700" y="353"/>
                    <a:pt x="700" y="353"/>
                    <a:pt x="700" y="353"/>
                  </a:cubicBezTo>
                  <a:cubicBezTo>
                    <a:pt x="700" y="434"/>
                    <a:pt x="700" y="434"/>
                    <a:pt x="700" y="434"/>
                  </a:cubicBezTo>
                  <a:cubicBezTo>
                    <a:pt x="670" y="441"/>
                    <a:pt x="650" y="451"/>
                    <a:pt x="640" y="464"/>
                  </a:cubicBezTo>
                  <a:cubicBezTo>
                    <a:pt x="630" y="477"/>
                    <a:pt x="625" y="503"/>
                    <a:pt x="625" y="540"/>
                  </a:cubicBezTo>
                  <a:cubicBezTo>
                    <a:pt x="625" y="726"/>
                    <a:pt x="625" y="726"/>
                    <a:pt x="625" y="726"/>
                  </a:cubicBezTo>
                  <a:cubicBezTo>
                    <a:pt x="525" y="726"/>
                    <a:pt x="525" y="726"/>
                    <a:pt x="525" y="726"/>
                  </a:cubicBezTo>
                  <a:cubicBezTo>
                    <a:pt x="499" y="668"/>
                    <a:pt x="499" y="668"/>
                    <a:pt x="499" y="668"/>
                  </a:cubicBezTo>
                  <a:cubicBezTo>
                    <a:pt x="469" y="691"/>
                    <a:pt x="438" y="708"/>
                    <a:pt x="407" y="718"/>
                  </a:cubicBezTo>
                  <a:cubicBezTo>
                    <a:pt x="376" y="728"/>
                    <a:pt x="341" y="734"/>
                    <a:pt x="303" y="734"/>
                  </a:cubicBezTo>
                  <a:cubicBezTo>
                    <a:pt x="211" y="734"/>
                    <a:pt x="138" y="699"/>
                    <a:pt x="83" y="631"/>
                  </a:cubicBezTo>
                  <a:cubicBezTo>
                    <a:pt x="27" y="563"/>
                    <a:pt x="0" y="472"/>
                    <a:pt x="0" y="359"/>
                  </a:cubicBezTo>
                  <a:cubicBezTo>
                    <a:pt x="0" y="254"/>
                    <a:pt x="32" y="167"/>
                    <a:pt x="95" y="100"/>
                  </a:cubicBezTo>
                  <a:cubicBezTo>
                    <a:pt x="159" y="33"/>
                    <a:pt x="240" y="0"/>
                    <a:pt x="338" y="0"/>
                  </a:cubicBezTo>
                  <a:cubicBezTo>
                    <a:pt x="363" y="0"/>
                    <a:pt x="387" y="3"/>
                    <a:pt x="411" y="9"/>
                  </a:cubicBezTo>
                  <a:cubicBezTo>
                    <a:pt x="434" y="14"/>
                    <a:pt x="459" y="24"/>
                    <a:pt x="485"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9" name="Freeform 50"/>
            <p:cNvSpPr>
              <a:spLocks noEditPoints="1"/>
            </p:cNvSpPr>
            <p:nvPr/>
          </p:nvSpPr>
          <p:spPr bwMode="auto">
            <a:xfrm>
              <a:off x="8525147" y="2329468"/>
              <a:ext cx="261310" cy="173260"/>
            </a:xfrm>
            <a:custGeom>
              <a:avLst/>
              <a:gdLst>
                <a:gd name="T0" fmla="*/ 805 w 857"/>
                <a:gd name="T1" fmla="*/ 91 h 569"/>
                <a:gd name="T2" fmla="*/ 857 w 857"/>
                <a:gd name="T3" fmla="*/ 72 h 569"/>
                <a:gd name="T4" fmla="*/ 857 w 857"/>
                <a:gd name="T5" fmla="*/ 0 h 569"/>
                <a:gd name="T6" fmla="*/ 584 w 857"/>
                <a:gd name="T7" fmla="*/ 0 h 569"/>
                <a:gd name="T8" fmla="*/ 584 w 857"/>
                <a:gd name="T9" fmla="*/ 72 h 569"/>
                <a:gd name="T10" fmla="*/ 637 w 857"/>
                <a:gd name="T11" fmla="*/ 91 h 569"/>
                <a:gd name="T12" fmla="*/ 650 w 857"/>
                <a:gd name="T13" fmla="*/ 176 h 569"/>
                <a:gd name="T14" fmla="*/ 650 w 857"/>
                <a:gd name="T15" fmla="*/ 394 h 569"/>
                <a:gd name="T16" fmla="*/ 637 w 857"/>
                <a:gd name="T17" fmla="*/ 478 h 569"/>
                <a:gd name="T18" fmla="*/ 591 w 857"/>
                <a:gd name="T19" fmla="*/ 497 h 569"/>
                <a:gd name="T20" fmla="*/ 556 w 857"/>
                <a:gd name="T21" fmla="*/ 485 h 569"/>
                <a:gd name="T22" fmla="*/ 516 w 857"/>
                <a:gd name="T23" fmla="*/ 447 h 569"/>
                <a:gd name="T24" fmla="*/ 407 w 857"/>
                <a:gd name="T25" fmla="*/ 306 h 569"/>
                <a:gd name="T26" fmla="*/ 501 w 857"/>
                <a:gd name="T27" fmla="*/ 251 h 569"/>
                <a:gd name="T28" fmla="*/ 532 w 857"/>
                <a:gd name="T29" fmla="*/ 155 h 569"/>
                <a:gd name="T30" fmla="*/ 477 w 857"/>
                <a:gd name="T31" fmla="*/ 39 h 569"/>
                <a:gd name="T32" fmla="*/ 310 w 857"/>
                <a:gd name="T33" fmla="*/ 0 h 569"/>
                <a:gd name="T34" fmla="*/ 0 w 857"/>
                <a:gd name="T35" fmla="*/ 0 h 569"/>
                <a:gd name="T36" fmla="*/ 0 w 857"/>
                <a:gd name="T37" fmla="*/ 72 h 569"/>
                <a:gd name="T38" fmla="*/ 52 w 857"/>
                <a:gd name="T39" fmla="*/ 91 h 569"/>
                <a:gd name="T40" fmla="*/ 65 w 857"/>
                <a:gd name="T41" fmla="*/ 176 h 569"/>
                <a:gd name="T42" fmla="*/ 65 w 857"/>
                <a:gd name="T43" fmla="*/ 394 h 569"/>
                <a:gd name="T44" fmla="*/ 52 w 857"/>
                <a:gd name="T45" fmla="*/ 479 h 569"/>
                <a:gd name="T46" fmla="*/ 0 w 857"/>
                <a:gd name="T47" fmla="*/ 498 h 569"/>
                <a:gd name="T48" fmla="*/ 0 w 857"/>
                <a:gd name="T49" fmla="*/ 569 h 569"/>
                <a:gd name="T50" fmla="*/ 273 w 857"/>
                <a:gd name="T51" fmla="*/ 569 h 569"/>
                <a:gd name="T52" fmla="*/ 273 w 857"/>
                <a:gd name="T53" fmla="*/ 498 h 569"/>
                <a:gd name="T54" fmla="*/ 220 w 857"/>
                <a:gd name="T55" fmla="*/ 479 h 569"/>
                <a:gd name="T56" fmla="*/ 206 w 857"/>
                <a:gd name="T57" fmla="*/ 394 h 569"/>
                <a:gd name="T58" fmla="*/ 206 w 857"/>
                <a:gd name="T59" fmla="*/ 323 h 569"/>
                <a:gd name="T60" fmla="*/ 261 w 857"/>
                <a:gd name="T61" fmla="*/ 323 h 569"/>
                <a:gd name="T62" fmla="*/ 433 w 857"/>
                <a:gd name="T63" fmla="*/ 569 h 569"/>
                <a:gd name="T64" fmla="*/ 584 w 857"/>
                <a:gd name="T65" fmla="*/ 569 h 569"/>
                <a:gd name="T66" fmla="*/ 605 w 857"/>
                <a:gd name="T67" fmla="*/ 569 h 569"/>
                <a:gd name="T68" fmla="*/ 857 w 857"/>
                <a:gd name="T69" fmla="*/ 569 h 569"/>
                <a:gd name="T70" fmla="*/ 857 w 857"/>
                <a:gd name="T71" fmla="*/ 498 h 569"/>
                <a:gd name="T72" fmla="*/ 805 w 857"/>
                <a:gd name="T73" fmla="*/ 478 h 569"/>
                <a:gd name="T74" fmla="*/ 791 w 857"/>
                <a:gd name="T75" fmla="*/ 394 h 569"/>
                <a:gd name="T76" fmla="*/ 791 w 857"/>
                <a:gd name="T77" fmla="*/ 176 h 569"/>
                <a:gd name="T78" fmla="*/ 805 w 857"/>
                <a:gd name="T79" fmla="*/ 91 h 569"/>
                <a:gd name="T80" fmla="*/ 351 w 857"/>
                <a:gd name="T81" fmla="*/ 225 h 569"/>
                <a:gd name="T82" fmla="*/ 237 w 857"/>
                <a:gd name="T83" fmla="*/ 248 h 569"/>
                <a:gd name="T84" fmla="*/ 218 w 857"/>
                <a:gd name="T85" fmla="*/ 247 h 569"/>
                <a:gd name="T86" fmla="*/ 206 w 857"/>
                <a:gd name="T87" fmla="*/ 247 h 569"/>
                <a:gd name="T88" fmla="*/ 206 w 857"/>
                <a:gd name="T89" fmla="*/ 142 h 569"/>
                <a:gd name="T90" fmla="*/ 220 w 857"/>
                <a:gd name="T91" fmla="*/ 85 h 569"/>
                <a:gd name="T92" fmla="*/ 271 w 857"/>
                <a:gd name="T93" fmla="*/ 72 h 569"/>
                <a:gd name="T94" fmla="*/ 357 w 857"/>
                <a:gd name="T95" fmla="*/ 95 h 569"/>
                <a:gd name="T96" fmla="*/ 389 w 857"/>
                <a:gd name="T97" fmla="*/ 158 h 569"/>
                <a:gd name="T98" fmla="*/ 351 w 857"/>
                <a:gd name="T99" fmla="*/ 22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57" h="569">
                  <a:moveTo>
                    <a:pt x="805" y="91"/>
                  </a:moveTo>
                  <a:cubicBezTo>
                    <a:pt x="814" y="79"/>
                    <a:pt x="832" y="72"/>
                    <a:pt x="857" y="72"/>
                  </a:cubicBezTo>
                  <a:cubicBezTo>
                    <a:pt x="857" y="0"/>
                    <a:pt x="857" y="0"/>
                    <a:pt x="857" y="0"/>
                  </a:cubicBezTo>
                  <a:cubicBezTo>
                    <a:pt x="584" y="0"/>
                    <a:pt x="584" y="0"/>
                    <a:pt x="584" y="0"/>
                  </a:cubicBezTo>
                  <a:cubicBezTo>
                    <a:pt x="584" y="72"/>
                    <a:pt x="584" y="72"/>
                    <a:pt x="584" y="72"/>
                  </a:cubicBezTo>
                  <a:cubicBezTo>
                    <a:pt x="610" y="73"/>
                    <a:pt x="627" y="79"/>
                    <a:pt x="637" y="91"/>
                  </a:cubicBezTo>
                  <a:cubicBezTo>
                    <a:pt x="645" y="103"/>
                    <a:pt x="650" y="131"/>
                    <a:pt x="650" y="176"/>
                  </a:cubicBezTo>
                  <a:cubicBezTo>
                    <a:pt x="650" y="394"/>
                    <a:pt x="650" y="394"/>
                    <a:pt x="650" y="394"/>
                  </a:cubicBezTo>
                  <a:cubicBezTo>
                    <a:pt x="650" y="438"/>
                    <a:pt x="645" y="466"/>
                    <a:pt x="637" y="478"/>
                  </a:cubicBezTo>
                  <a:cubicBezTo>
                    <a:pt x="628" y="489"/>
                    <a:pt x="613" y="495"/>
                    <a:pt x="591" y="497"/>
                  </a:cubicBezTo>
                  <a:cubicBezTo>
                    <a:pt x="578" y="495"/>
                    <a:pt x="566" y="491"/>
                    <a:pt x="556" y="485"/>
                  </a:cubicBezTo>
                  <a:cubicBezTo>
                    <a:pt x="543" y="478"/>
                    <a:pt x="529" y="465"/>
                    <a:pt x="516" y="447"/>
                  </a:cubicBezTo>
                  <a:cubicBezTo>
                    <a:pt x="407" y="306"/>
                    <a:pt x="407" y="306"/>
                    <a:pt x="407" y="306"/>
                  </a:cubicBezTo>
                  <a:cubicBezTo>
                    <a:pt x="449" y="294"/>
                    <a:pt x="481" y="275"/>
                    <a:pt x="501" y="251"/>
                  </a:cubicBezTo>
                  <a:cubicBezTo>
                    <a:pt x="522" y="226"/>
                    <a:pt x="532" y="194"/>
                    <a:pt x="532" y="155"/>
                  </a:cubicBezTo>
                  <a:cubicBezTo>
                    <a:pt x="532" y="103"/>
                    <a:pt x="514" y="65"/>
                    <a:pt x="477" y="39"/>
                  </a:cubicBezTo>
                  <a:cubicBezTo>
                    <a:pt x="440" y="13"/>
                    <a:pt x="384" y="0"/>
                    <a:pt x="310" y="0"/>
                  </a:cubicBezTo>
                  <a:cubicBezTo>
                    <a:pt x="0" y="0"/>
                    <a:pt x="0" y="0"/>
                    <a:pt x="0" y="0"/>
                  </a:cubicBezTo>
                  <a:cubicBezTo>
                    <a:pt x="0" y="72"/>
                    <a:pt x="0" y="72"/>
                    <a:pt x="0" y="72"/>
                  </a:cubicBezTo>
                  <a:cubicBezTo>
                    <a:pt x="26" y="72"/>
                    <a:pt x="43" y="79"/>
                    <a:pt x="52" y="91"/>
                  </a:cubicBezTo>
                  <a:cubicBezTo>
                    <a:pt x="61" y="102"/>
                    <a:pt x="65" y="131"/>
                    <a:pt x="65" y="176"/>
                  </a:cubicBezTo>
                  <a:cubicBezTo>
                    <a:pt x="65" y="394"/>
                    <a:pt x="65" y="394"/>
                    <a:pt x="65" y="394"/>
                  </a:cubicBezTo>
                  <a:cubicBezTo>
                    <a:pt x="65" y="439"/>
                    <a:pt x="61" y="467"/>
                    <a:pt x="52" y="479"/>
                  </a:cubicBezTo>
                  <a:cubicBezTo>
                    <a:pt x="43" y="490"/>
                    <a:pt x="26" y="497"/>
                    <a:pt x="0" y="498"/>
                  </a:cubicBezTo>
                  <a:cubicBezTo>
                    <a:pt x="0" y="569"/>
                    <a:pt x="0" y="569"/>
                    <a:pt x="0" y="569"/>
                  </a:cubicBezTo>
                  <a:cubicBezTo>
                    <a:pt x="273" y="569"/>
                    <a:pt x="273" y="569"/>
                    <a:pt x="273" y="569"/>
                  </a:cubicBezTo>
                  <a:cubicBezTo>
                    <a:pt x="273" y="498"/>
                    <a:pt x="273" y="498"/>
                    <a:pt x="273" y="498"/>
                  </a:cubicBezTo>
                  <a:cubicBezTo>
                    <a:pt x="246" y="497"/>
                    <a:pt x="229" y="490"/>
                    <a:pt x="220" y="479"/>
                  </a:cubicBezTo>
                  <a:cubicBezTo>
                    <a:pt x="211" y="467"/>
                    <a:pt x="206" y="439"/>
                    <a:pt x="206" y="394"/>
                  </a:cubicBezTo>
                  <a:cubicBezTo>
                    <a:pt x="206" y="323"/>
                    <a:pt x="206" y="323"/>
                    <a:pt x="206" y="323"/>
                  </a:cubicBezTo>
                  <a:cubicBezTo>
                    <a:pt x="261" y="323"/>
                    <a:pt x="261" y="323"/>
                    <a:pt x="261" y="323"/>
                  </a:cubicBezTo>
                  <a:cubicBezTo>
                    <a:pt x="433" y="569"/>
                    <a:pt x="433" y="569"/>
                    <a:pt x="433" y="569"/>
                  </a:cubicBezTo>
                  <a:cubicBezTo>
                    <a:pt x="584" y="569"/>
                    <a:pt x="584" y="569"/>
                    <a:pt x="584" y="569"/>
                  </a:cubicBezTo>
                  <a:cubicBezTo>
                    <a:pt x="605" y="569"/>
                    <a:pt x="605" y="569"/>
                    <a:pt x="605" y="569"/>
                  </a:cubicBezTo>
                  <a:cubicBezTo>
                    <a:pt x="857" y="569"/>
                    <a:pt x="857" y="569"/>
                    <a:pt x="857" y="569"/>
                  </a:cubicBezTo>
                  <a:cubicBezTo>
                    <a:pt x="857" y="498"/>
                    <a:pt x="857" y="498"/>
                    <a:pt x="857" y="498"/>
                  </a:cubicBezTo>
                  <a:cubicBezTo>
                    <a:pt x="832" y="497"/>
                    <a:pt x="814" y="490"/>
                    <a:pt x="805" y="478"/>
                  </a:cubicBezTo>
                  <a:cubicBezTo>
                    <a:pt x="796" y="466"/>
                    <a:pt x="791" y="438"/>
                    <a:pt x="791" y="394"/>
                  </a:cubicBezTo>
                  <a:cubicBezTo>
                    <a:pt x="791" y="176"/>
                    <a:pt x="791" y="176"/>
                    <a:pt x="791" y="176"/>
                  </a:cubicBezTo>
                  <a:cubicBezTo>
                    <a:pt x="791" y="131"/>
                    <a:pt x="796" y="103"/>
                    <a:pt x="805" y="91"/>
                  </a:cubicBezTo>
                  <a:close/>
                  <a:moveTo>
                    <a:pt x="351" y="225"/>
                  </a:moveTo>
                  <a:cubicBezTo>
                    <a:pt x="326" y="240"/>
                    <a:pt x="288" y="248"/>
                    <a:pt x="237" y="248"/>
                  </a:cubicBezTo>
                  <a:cubicBezTo>
                    <a:pt x="229" y="248"/>
                    <a:pt x="223" y="247"/>
                    <a:pt x="218" y="247"/>
                  </a:cubicBezTo>
                  <a:cubicBezTo>
                    <a:pt x="214" y="247"/>
                    <a:pt x="210" y="247"/>
                    <a:pt x="206" y="247"/>
                  </a:cubicBezTo>
                  <a:cubicBezTo>
                    <a:pt x="206" y="142"/>
                    <a:pt x="206" y="142"/>
                    <a:pt x="206" y="142"/>
                  </a:cubicBezTo>
                  <a:cubicBezTo>
                    <a:pt x="206" y="113"/>
                    <a:pt x="211" y="93"/>
                    <a:pt x="220" y="85"/>
                  </a:cubicBezTo>
                  <a:cubicBezTo>
                    <a:pt x="228" y="76"/>
                    <a:pt x="245" y="72"/>
                    <a:pt x="271" y="72"/>
                  </a:cubicBezTo>
                  <a:cubicBezTo>
                    <a:pt x="307" y="72"/>
                    <a:pt x="336" y="79"/>
                    <a:pt x="357" y="95"/>
                  </a:cubicBezTo>
                  <a:cubicBezTo>
                    <a:pt x="378" y="110"/>
                    <a:pt x="389" y="131"/>
                    <a:pt x="389" y="158"/>
                  </a:cubicBezTo>
                  <a:cubicBezTo>
                    <a:pt x="389" y="188"/>
                    <a:pt x="376" y="211"/>
                    <a:pt x="351" y="2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0" name="Freeform 51"/>
            <p:cNvSpPr>
              <a:spLocks noEditPoints="1"/>
            </p:cNvSpPr>
            <p:nvPr/>
          </p:nvSpPr>
          <p:spPr bwMode="auto">
            <a:xfrm>
              <a:off x="8794268" y="2329468"/>
              <a:ext cx="175390" cy="173260"/>
            </a:xfrm>
            <a:custGeom>
              <a:avLst/>
              <a:gdLst>
                <a:gd name="T0" fmla="*/ 201 w 576"/>
                <a:gd name="T1" fmla="*/ 142 h 569"/>
                <a:gd name="T2" fmla="*/ 213 w 576"/>
                <a:gd name="T3" fmla="*/ 83 h 569"/>
                <a:gd name="T4" fmla="*/ 260 w 576"/>
                <a:gd name="T5" fmla="*/ 71 h 569"/>
                <a:gd name="T6" fmla="*/ 383 w 576"/>
                <a:gd name="T7" fmla="*/ 127 h 569"/>
                <a:gd name="T8" fmla="*/ 429 w 576"/>
                <a:gd name="T9" fmla="*/ 285 h 569"/>
                <a:gd name="T10" fmla="*/ 383 w 576"/>
                <a:gd name="T11" fmla="*/ 442 h 569"/>
                <a:gd name="T12" fmla="*/ 260 w 576"/>
                <a:gd name="T13" fmla="*/ 499 h 569"/>
                <a:gd name="T14" fmla="*/ 213 w 576"/>
                <a:gd name="T15" fmla="*/ 487 h 569"/>
                <a:gd name="T16" fmla="*/ 201 w 576"/>
                <a:gd name="T17" fmla="*/ 428 h 569"/>
                <a:gd name="T18" fmla="*/ 201 w 576"/>
                <a:gd name="T19" fmla="*/ 142 h 569"/>
                <a:gd name="T20" fmla="*/ 0 w 576"/>
                <a:gd name="T21" fmla="*/ 71 h 569"/>
                <a:gd name="T22" fmla="*/ 49 w 576"/>
                <a:gd name="T23" fmla="*/ 88 h 569"/>
                <a:gd name="T24" fmla="*/ 61 w 576"/>
                <a:gd name="T25" fmla="*/ 176 h 569"/>
                <a:gd name="T26" fmla="*/ 61 w 576"/>
                <a:gd name="T27" fmla="*/ 394 h 569"/>
                <a:gd name="T28" fmla="*/ 49 w 576"/>
                <a:gd name="T29" fmla="*/ 481 h 569"/>
                <a:gd name="T30" fmla="*/ 0 w 576"/>
                <a:gd name="T31" fmla="*/ 499 h 569"/>
                <a:gd name="T32" fmla="*/ 0 w 576"/>
                <a:gd name="T33" fmla="*/ 569 h 569"/>
                <a:gd name="T34" fmla="*/ 265 w 576"/>
                <a:gd name="T35" fmla="*/ 569 h 569"/>
                <a:gd name="T36" fmla="*/ 496 w 576"/>
                <a:gd name="T37" fmla="*/ 496 h 569"/>
                <a:gd name="T38" fmla="*/ 576 w 576"/>
                <a:gd name="T39" fmla="*/ 285 h 569"/>
                <a:gd name="T40" fmla="*/ 496 w 576"/>
                <a:gd name="T41" fmla="*/ 73 h 569"/>
                <a:gd name="T42" fmla="*/ 265 w 576"/>
                <a:gd name="T43" fmla="*/ 0 h 569"/>
                <a:gd name="T44" fmla="*/ 0 w 576"/>
                <a:gd name="T45" fmla="*/ 0 h 569"/>
                <a:gd name="T46" fmla="*/ 0 w 576"/>
                <a:gd name="T47" fmla="*/ 7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6" h="569">
                  <a:moveTo>
                    <a:pt x="201" y="142"/>
                  </a:moveTo>
                  <a:cubicBezTo>
                    <a:pt x="201" y="110"/>
                    <a:pt x="206" y="90"/>
                    <a:pt x="213" y="83"/>
                  </a:cubicBezTo>
                  <a:cubicBezTo>
                    <a:pt x="221" y="74"/>
                    <a:pt x="237" y="71"/>
                    <a:pt x="260" y="71"/>
                  </a:cubicBezTo>
                  <a:cubicBezTo>
                    <a:pt x="312" y="71"/>
                    <a:pt x="354" y="90"/>
                    <a:pt x="383" y="127"/>
                  </a:cubicBezTo>
                  <a:cubicBezTo>
                    <a:pt x="414" y="165"/>
                    <a:pt x="429" y="218"/>
                    <a:pt x="429" y="285"/>
                  </a:cubicBezTo>
                  <a:cubicBezTo>
                    <a:pt x="429" y="351"/>
                    <a:pt x="414" y="404"/>
                    <a:pt x="383" y="442"/>
                  </a:cubicBezTo>
                  <a:cubicBezTo>
                    <a:pt x="354" y="480"/>
                    <a:pt x="312" y="499"/>
                    <a:pt x="260" y="499"/>
                  </a:cubicBezTo>
                  <a:cubicBezTo>
                    <a:pt x="237" y="499"/>
                    <a:pt x="221" y="495"/>
                    <a:pt x="213" y="487"/>
                  </a:cubicBezTo>
                  <a:cubicBezTo>
                    <a:pt x="206" y="479"/>
                    <a:pt x="201" y="460"/>
                    <a:pt x="201" y="428"/>
                  </a:cubicBezTo>
                  <a:lnTo>
                    <a:pt x="201" y="142"/>
                  </a:lnTo>
                  <a:close/>
                  <a:moveTo>
                    <a:pt x="0" y="71"/>
                  </a:moveTo>
                  <a:cubicBezTo>
                    <a:pt x="24" y="71"/>
                    <a:pt x="40" y="77"/>
                    <a:pt x="49" y="88"/>
                  </a:cubicBezTo>
                  <a:cubicBezTo>
                    <a:pt x="57" y="100"/>
                    <a:pt x="61" y="129"/>
                    <a:pt x="61" y="176"/>
                  </a:cubicBezTo>
                  <a:cubicBezTo>
                    <a:pt x="61" y="394"/>
                    <a:pt x="61" y="394"/>
                    <a:pt x="61" y="394"/>
                  </a:cubicBezTo>
                  <a:cubicBezTo>
                    <a:pt x="61" y="440"/>
                    <a:pt x="57" y="469"/>
                    <a:pt x="49" y="481"/>
                  </a:cubicBezTo>
                  <a:cubicBezTo>
                    <a:pt x="40" y="492"/>
                    <a:pt x="24" y="498"/>
                    <a:pt x="0" y="499"/>
                  </a:cubicBezTo>
                  <a:cubicBezTo>
                    <a:pt x="0" y="569"/>
                    <a:pt x="0" y="569"/>
                    <a:pt x="0" y="569"/>
                  </a:cubicBezTo>
                  <a:cubicBezTo>
                    <a:pt x="265" y="569"/>
                    <a:pt x="265" y="569"/>
                    <a:pt x="265" y="569"/>
                  </a:cubicBezTo>
                  <a:cubicBezTo>
                    <a:pt x="366" y="569"/>
                    <a:pt x="443" y="545"/>
                    <a:pt x="496" y="496"/>
                  </a:cubicBezTo>
                  <a:cubicBezTo>
                    <a:pt x="550" y="447"/>
                    <a:pt x="576" y="377"/>
                    <a:pt x="576" y="285"/>
                  </a:cubicBezTo>
                  <a:cubicBezTo>
                    <a:pt x="576" y="193"/>
                    <a:pt x="550" y="122"/>
                    <a:pt x="496" y="73"/>
                  </a:cubicBezTo>
                  <a:cubicBezTo>
                    <a:pt x="443" y="25"/>
                    <a:pt x="366" y="0"/>
                    <a:pt x="265" y="0"/>
                  </a:cubicBezTo>
                  <a:cubicBezTo>
                    <a:pt x="0" y="0"/>
                    <a:pt x="0" y="0"/>
                    <a:pt x="0" y="0"/>
                  </a:cubicBez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1" name="Freeform 52"/>
            <p:cNvSpPr>
              <a:spLocks noEditPoints="1"/>
            </p:cNvSpPr>
            <p:nvPr/>
          </p:nvSpPr>
          <p:spPr bwMode="auto">
            <a:xfrm>
              <a:off x="7442273" y="1884957"/>
              <a:ext cx="330897" cy="366402"/>
            </a:xfrm>
            <a:custGeom>
              <a:avLst/>
              <a:gdLst>
                <a:gd name="T0" fmla="*/ 620 w 1088"/>
                <a:gd name="T1" fmla="*/ 816 h 1205"/>
                <a:gd name="T2" fmla="*/ 620 w 1088"/>
                <a:gd name="T3" fmla="*/ 637 h 1205"/>
                <a:gd name="T4" fmla="*/ 708 w 1088"/>
                <a:gd name="T5" fmla="*/ 637 h 1205"/>
                <a:gd name="T6" fmla="*/ 636 w 1088"/>
                <a:gd name="T7" fmla="*/ 698 h 1205"/>
                <a:gd name="T8" fmla="*/ 718 w 1088"/>
                <a:gd name="T9" fmla="*/ 778 h 1205"/>
                <a:gd name="T10" fmla="*/ 745 w 1088"/>
                <a:gd name="T11" fmla="*/ 816 h 1205"/>
                <a:gd name="T12" fmla="*/ 620 w 1088"/>
                <a:gd name="T13" fmla="*/ 816 h 1205"/>
                <a:gd name="T14" fmla="*/ 176 w 1088"/>
                <a:gd name="T15" fmla="*/ 956 h 1205"/>
                <a:gd name="T16" fmla="*/ 288 w 1088"/>
                <a:gd name="T17" fmla="*/ 952 h 1205"/>
                <a:gd name="T18" fmla="*/ 790 w 1088"/>
                <a:gd name="T19" fmla="*/ 952 h 1205"/>
                <a:gd name="T20" fmla="*/ 909 w 1088"/>
                <a:gd name="T21" fmla="*/ 956 h 1205"/>
                <a:gd name="T22" fmla="*/ 909 w 1088"/>
                <a:gd name="T23" fmla="*/ 813 h 1205"/>
                <a:gd name="T24" fmla="*/ 812 w 1088"/>
                <a:gd name="T25" fmla="*/ 816 h 1205"/>
                <a:gd name="T26" fmla="*/ 873 w 1088"/>
                <a:gd name="T27" fmla="*/ 750 h 1205"/>
                <a:gd name="T28" fmla="*/ 841 w 1088"/>
                <a:gd name="T29" fmla="*/ 717 h 1205"/>
                <a:gd name="T30" fmla="*/ 796 w 1088"/>
                <a:gd name="T31" fmla="*/ 672 h 1205"/>
                <a:gd name="T32" fmla="*/ 766 w 1088"/>
                <a:gd name="T33" fmla="*/ 637 h 1205"/>
                <a:gd name="T34" fmla="*/ 862 w 1088"/>
                <a:gd name="T35" fmla="*/ 642 h 1205"/>
                <a:gd name="T36" fmla="*/ 862 w 1088"/>
                <a:gd name="T37" fmla="*/ 495 h 1205"/>
                <a:gd name="T38" fmla="*/ 780 w 1088"/>
                <a:gd name="T39" fmla="*/ 498 h 1205"/>
                <a:gd name="T40" fmla="*/ 620 w 1088"/>
                <a:gd name="T41" fmla="*/ 498 h 1205"/>
                <a:gd name="T42" fmla="*/ 620 w 1088"/>
                <a:gd name="T43" fmla="*/ 366 h 1205"/>
                <a:gd name="T44" fmla="*/ 788 w 1088"/>
                <a:gd name="T45" fmla="*/ 366 h 1205"/>
                <a:gd name="T46" fmla="*/ 900 w 1088"/>
                <a:gd name="T47" fmla="*/ 373 h 1205"/>
                <a:gd name="T48" fmla="*/ 900 w 1088"/>
                <a:gd name="T49" fmla="*/ 224 h 1205"/>
                <a:gd name="T50" fmla="*/ 780 w 1088"/>
                <a:gd name="T51" fmla="*/ 227 h 1205"/>
                <a:gd name="T52" fmla="*/ 303 w 1088"/>
                <a:gd name="T53" fmla="*/ 227 h 1205"/>
                <a:gd name="T54" fmla="*/ 193 w 1088"/>
                <a:gd name="T55" fmla="*/ 224 h 1205"/>
                <a:gd name="T56" fmla="*/ 193 w 1088"/>
                <a:gd name="T57" fmla="*/ 371 h 1205"/>
                <a:gd name="T58" fmla="*/ 303 w 1088"/>
                <a:gd name="T59" fmla="*/ 366 h 1205"/>
                <a:gd name="T60" fmla="*/ 468 w 1088"/>
                <a:gd name="T61" fmla="*/ 366 h 1205"/>
                <a:gd name="T62" fmla="*/ 468 w 1088"/>
                <a:gd name="T63" fmla="*/ 498 h 1205"/>
                <a:gd name="T64" fmla="*/ 336 w 1088"/>
                <a:gd name="T65" fmla="*/ 498 h 1205"/>
                <a:gd name="T66" fmla="*/ 226 w 1088"/>
                <a:gd name="T67" fmla="*/ 495 h 1205"/>
                <a:gd name="T68" fmla="*/ 226 w 1088"/>
                <a:gd name="T69" fmla="*/ 640 h 1205"/>
                <a:gd name="T70" fmla="*/ 336 w 1088"/>
                <a:gd name="T71" fmla="*/ 637 h 1205"/>
                <a:gd name="T72" fmla="*/ 468 w 1088"/>
                <a:gd name="T73" fmla="*/ 637 h 1205"/>
                <a:gd name="T74" fmla="*/ 468 w 1088"/>
                <a:gd name="T75" fmla="*/ 816 h 1205"/>
                <a:gd name="T76" fmla="*/ 290 w 1088"/>
                <a:gd name="T77" fmla="*/ 816 h 1205"/>
                <a:gd name="T78" fmla="*/ 176 w 1088"/>
                <a:gd name="T79" fmla="*/ 813 h 1205"/>
                <a:gd name="T80" fmla="*/ 176 w 1088"/>
                <a:gd name="T81" fmla="*/ 956 h 1205"/>
                <a:gd name="T82" fmla="*/ 4 w 1088"/>
                <a:gd name="T83" fmla="*/ 144 h 1205"/>
                <a:gd name="T84" fmla="*/ 4 w 1088"/>
                <a:gd name="T85" fmla="*/ 1040 h 1205"/>
                <a:gd name="T86" fmla="*/ 0 w 1088"/>
                <a:gd name="T87" fmla="*/ 1196 h 1205"/>
                <a:gd name="T88" fmla="*/ 154 w 1088"/>
                <a:gd name="T89" fmla="*/ 1196 h 1205"/>
                <a:gd name="T90" fmla="*/ 154 w 1088"/>
                <a:gd name="T91" fmla="*/ 1177 h 1205"/>
                <a:gd name="T92" fmla="*/ 930 w 1088"/>
                <a:gd name="T93" fmla="*/ 1177 h 1205"/>
                <a:gd name="T94" fmla="*/ 930 w 1088"/>
                <a:gd name="T95" fmla="*/ 1205 h 1205"/>
                <a:gd name="T96" fmla="*/ 1088 w 1088"/>
                <a:gd name="T97" fmla="*/ 1205 h 1205"/>
                <a:gd name="T98" fmla="*/ 1084 w 1088"/>
                <a:gd name="T99" fmla="*/ 1050 h 1205"/>
                <a:gd name="T100" fmla="*/ 1084 w 1088"/>
                <a:gd name="T101" fmla="*/ 144 h 1205"/>
                <a:gd name="T102" fmla="*/ 1088 w 1088"/>
                <a:gd name="T103" fmla="*/ 0 h 1205"/>
                <a:gd name="T104" fmla="*/ 962 w 1088"/>
                <a:gd name="T105" fmla="*/ 5 h 1205"/>
                <a:gd name="T106" fmla="*/ 128 w 1088"/>
                <a:gd name="T107" fmla="*/ 5 h 1205"/>
                <a:gd name="T108" fmla="*/ 0 w 1088"/>
                <a:gd name="T109" fmla="*/ 0 h 1205"/>
                <a:gd name="T110" fmla="*/ 4 w 1088"/>
                <a:gd name="T111" fmla="*/ 144 h 1205"/>
                <a:gd name="T112" fmla="*/ 154 w 1088"/>
                <a:gd name="T113" fmla="*/ 150 h 1205"/>
                <a:gd name="T114" fmla="*/ 930 w 1088"/>
                <a:gd name="T115" fmla="*/ 150 h 1205"/>
                <a:gd name="T116" fmla="*/ 930 w 1088"/>
                <a:gd name="T117" fmla="*/ 1034 h 1205"/>
                <a:gd name="T118" fmla="*/ 154 w 1088"/>
                <a:gd name="T119" fmla="*/ 1034 h 1205"/>
                <a:gd name="T120" fmla="*/ 154 w 1088"/>
                <a:gd name="T121" fmla="*/ 150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88" h="1205">
                  <a:moveTo>
                    <a:pt x="620" y="816"/>
                  </a:moveTo>
                  <a:cubicBezTo>
                    <a:pt x="620" y="637"/>
                    <a:pt x="620" y="637"/>
                    <a:pt x="620" y="637"/>
                  </a:cubicBezTo>
                  <a:cubicBezTo>
                    <a:pt x="708" y="637"/>
                    <a:pt x="708" y="637"/>
                    <a:pt x="708" y="637"/>
                  </a:cubicBezTo>
                  <a:cubicBezTo>
                    <a:pt x="684" y="662"/>
                    <a:pt x="660" y="683"/>
                    <a:pt x="636" y="698"/>
                  </a:cubicBezTo>
                  <a:cubicBezTo>
                    <a:pt x="681" y="737"/>
                    <a:pt x="708" y="764"/>
                    <a:pt x="718" y="778"/>
                  </a:cubicBezTo>
                  <a:cubicBezTo>
                    <a:pt x="729" y="792"/>
                    <a:pt x="737" y="805"/>
                    <a:pt x="745" y="816"/>
                  </a:cubicBezTo>
                  <a:lnTo>
                    <a:pt x="620" y="816"/>
                  </a:lnTo>
                  <a:close/>
                  <a:moveTo>
                    <a:pt x="176" y="956"/>
                  </a:moveTo>
                  <a:cubicBezTo>
                    <a:pt x="288" y="952"/>
                    <a:pt x="288" y="952"/>
                    <a:pt x="288" y="952"/>
                  </a:cubicBezTo>
                  <a:cubicBezTo>
                    <a:pt x="790" y="952"/>
                    <a:pt x="790" y="952"/>
                    <a:pt x="790" y="952"/>
                  </a:cubicBezTo>
                  <a:cubicBezTo>
                    <a:pt x="909" y="956"/>
                    <a:pt x="909" y="956"/>
                    <a:pt x="909" y="956"/>
                  </a:cubicBezTo>
                  <a:cubicBezTo>
                    <a:pt x="909" y="813"/>
                    <a:pt x="909" y="813"/>
                    <a:pt x="909" y="813"/>
                  </a:cubicBezTo>
                  <a:cubicBezTo>
                    <a:pt x="812" y="816"/>
                    <a:pt x="812" y="816"/>
                    <a:pt x="812" y="816"/>
                  </a:cubicBezTo>
                  <a:cubicBezTo>
                    <a:pt x="834" y="792"/>
                    <a:pt x="854" y="770"/>
                    <a:pt x="873" y="750"/>
                  </a:cubicBezTo>
                  <a:cubicBezTo>
                    <a:pt x="841" y="717"/>
                    <a:pt x="841" y="717"/>
                    <a:pt x="841" y="717"/>
                  </a:cubicBezTo>
                  <a:cubicBezTo>
                    <a:pt x="796" y="672"/>
                    <a:pt x="796" y="672"/>
                    <a:pt x="796" y="672"/>
                  </a:cubicBezTo>
                  <a:cubicBezTo>
                    <a:pt x="789" y="665"/>
                    <a:pt x="779" y="653"/>
                    <a:pt x="766" y="637"/>
                  </a:cubicBezTo>
                  <a:cubicBezTo>
                    <a:pt x="862" y="642"/>
                    <a:pt x="862" y="642"/>
                    <a:pt x="862" y="642"/>
                  </a:cubicBezTo>
                  <a:cubicBezTo>
                    <a:pt x="862" y="495"/>
                    <a:pt x="862" y="495"/>
                    <a:pt x="862" y="495"/>
                  </a:cubicBezTo>
                  <a:cubicBezTo>
                    <a:pt x="780" y="498"/>
                    <a:pt x="780" y="498"/>
                    <a:pt x="780" y="498"/>
                  </a:cubicBezTo>
                  <a:cubicBezTo>
                    <a:pt x="620" y="498"/>
                    <a:pt x="620" y="498"/>
                    <a:pt x="620" y="498"/>
                  </a:cubicBezTo>
                  <a:cubicBezTo>
                    <a:pt x="620" y="366"/>
                    <a:pt x="620" y="366"/>
                    <a:pt x="620" y="366"/>
                  </a:cubicBezTo>
                  <a:cubicBezTo>
                    <a:pt x="788" y="366"/>
                    <a:pt x="788" y="366"/>
                    <a:pt x="788" y="366"/>
                  </a:cubicBezTo>
                  <a:cubicBezTo>
                    <a:pt x="900" y="373"/>
                    <a:pt x="900" y="373"/>
                    <a:pt x="900" y="373"/>
                  </a:cubicBezTo>
                  <a:cubicBezTo>
                    <a:pt x="900" y="224"/>
                    <a:pt x="900" y="224"/>
                    <a:pt x="900" y="224"/>
                  </a:cubicBezTo>
                  <a:cubicBezTo>
                    <a:pt x="780" y="227"/>
                    <a:pt x="780" y="227"/>
                    <a:pt x="780" y="227"/>
                  </a:cubicBezTo>
                  <a:cubicBezTo>
                    <a:pt x="303" y="227"/>
                    <a:pt x="303" y="227"/>
                    <a:pt x="303" y="227"/>
                  </a:cubicBezTo>
                  <a:cubicBezTo>
                    <a:pt x="193" y="224"/>
                    <a:pt x="193" y="224"/>
                    <a:pt x="193" y="224"/>
                  </a:cubicBezTo>
                  <a:cubicBezTo>
                    <a:pt x="193" y="371"/>
                    <a:pt x="193" y="371"/>
                    <a:pt x="193" y="371"/>
                  </a:cubicBezTo>
                  <a:cubicBezTo>
                    <a:pt x="303" y="366"/>
                    <a:pt x="303" y="366"/>
                    <a:pt x="303" y="366"/>
                  </a:cubicBezTo>
                  <a:cubicBezTo>
                    <a:pt x="468" y="366"/>
                    <a:pt x="468" y="366"/>
                    <a:pt x="468" y="366"/>
                  </a:cubicBezTo>
                  <a:cubicBezTo>
                    <a:pt x="468" y="498"/>
                    <a:pt x="468" y="498"/>
                    <a:pt x="468" y="498"/>
                  </a:cubicBezTo>
                  <a:cubicBezTo>
                    <a:pt x="336" y="498"/>
                    <a:pt x="336" y="498"/>
                    <a:pt x="336" y="498"/>
                  </a:cubicBezTo>
                  <a:cubicBezTo>
                    <a:pt x="226" y="495"/>
                    <a:pt x="226" y="495"/>
                    <a:pt x="226" y="495"/>
                  </a:cubicBezTo>
                  <a:cubicBezTo>
                    <a:pt x="226" y="640"/>
                    <a:pt x="226" y="640"/>
                    <a:pt x="226" y="640"/>
                  </a:cubicBezTo>
                  <a:cubicBezTo>
                    <a:pt x="336" y="637"/>
                    <a:pt x="336" y="637"/>
                    <a:pt x="336" y="637"/>
                  </a:cubicBezTo>
                  <a:cubicBezTo>
                    <a:pt x="468" y="637"/>
                    <a:pt x="468" y="637"/>
                    <a:pt x="468" y="637"/>
                  </a:cubicBezTo>
                  <a:cubicBezTo>
                    <a:pt x="468" y="816"/>
                    <a:pt x="468" y="816"/>
                    <a:pt x="468" y="816"/>
                  </a:cubicBezTo>
                  <a:cubicBezTo>
                    <a:pt x="290" y="816"/>
                    <a:pt x="290" y="816"/>
                    <a:pt x="290" y="816"/>
                  </a:cubicBezTo>
                  <a:cubicBezTo>
                    <a:pt x="176" y="813"/>
                    <a:pt x="176" y="813"/>
                    <a:pt x="176" y="813"/>
                  </a:cubicBezTo>
                  <a:lnTo>
                    <a:pt x="176" y="956"/>
                  </a:lnTo>
                  <a:close/>
                  <a:moveTo>
                    <a:pt x="4" y="144"/>
                  </a:moveTo>
                  <a:cubicBezTo>
                    <a:pt x="4" y="1040"/>
                    <a:pt x="4" y="1040"/>
                    <a:pt x="4" y="1040"/>
                  </a:cubicBezTo>
                  <a:cubicBezTo>
                    <a:pt x="0" y="1196"/>
                    <a:pt x="0" y="1196"/>
                    <a:pt x="0" y="1196"/>
                  </a:cubicBezTo>
                  <a:cubicBezTo>
                    <a:pt x="154" y="1196"/>
                    <a:pt x="154" y="1196"/>
                    <a:pt x="154" y="1196"/>
                  </a:cubicBezTo>
                  <a:cubicBezTo>
                    <a:pt x="154" y="1177"/>
                    <a:pt x="154" y="1177"/>
                    <a:pt x="154" y="1177"/>
                  </a:cubicBezTo>
                  <a:cubicBezTo>
                    <a:pt x="930" y="1177"/>
                    <a:pt x="930" y="1177"/>
                    <a:pt x="930" y="1177"/>
                  </a:cubicBezTo>
                  <a:cubicBezTo>
                    <a:pt x="930" y="1205"/>
                    <a:pt x="930" y="1205"/>
                    <a:pt x="930" y="1205"/>
                  </a:cubicBezTo>
                  <a:cubicBezTo>
                    <a:pt x="1088" y="1205"/>
                    <a:pt x="1088" y="1205"/>
                    <a:pt x="1088" y="1205"/>
                  </a:cubicBezTo>
                  <a:cubicBezTo>
                    <a:pt x="1084" y="1050"/>
                    <a:pt x="1084" y="1050"/>
                    <a:pt x="1084" y="1050"/>
                  </a:cubicBezTo>
                  <a:cubicBezTo>
                    <a:pt x="1084" y="144"/>
                    <a:pt x="1084" y="144"/>
                    <a:pt x="1084" y="144"/>
                  </a:cubicBezTo>
                  <a:cubicBezTo>
                    <a:pt x="1088" y="0"/>
                    <a:pt x="1088" y="0"/>
                    <a:pt x="1088" y="0"/>
                  </a:cubicBezTo>
                  <a:cubicBezTo>
                    <a:pt x="962" y="5"/>
                    <a:pt x="962" y="5"/>
                    <a:pt x="962" y="5"/>
                  </a:cubicBezTo>
                  <a:cubicBezTo>
                    <a:pt x="128" y="5"/>
                    <a:pt x="128" y="5"/>
                    <a:pt x="128" y="5"/>
                  </a:cubicBezTo>
                  <a:cubicBezTo>
                    <a:pt x="0" y="0"/>
                    <a:pt x="0" y="0"/>
                    <a:pt x="0" y="0"/>
                  </a:cubicBezTo>
                  <a:lnTo>
                    <a:pt x="4" y="144"/>
                  </a:lnTo>
                  <a:close/>
                  <a:moveTo>
                    <a:pt x="154" y="150"/>
                  </a:moveTo>
                  <a:cubicBezTo>
                    <a:pt x="930" y="150"/>
                    <a:pt x="930" y="150"/>
                    <a:pt x="930" y="150"/>
                  </a:cubicBezTo>
                  <a:cubicBezTo>
                    <a:pt x="930" y="1034"/>
                    <a:pt x="930" y="1034"/>
                    <a:pt x="930" y="1034"/>
                  </a:cubicBezTo>
                  <a:cubicBezTo>
                    <a:pt x="154" y="1034"/>
                    <a:pt x="154" y="1034"/>
                    <a:pt x="154" y="1034"/>
                  </a:cubicBezTo>
                  <a:lnTo>
                    <a:pt x="154"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2" name="Freeform 53"/>
            <p:cNvSpPr>
              <a:spLocks noEditPoints="1"/>
            </p:cNvSpPr>
            <p:nvPr/>
          </p:nvSpPr>
          <p:spPr bwMode="auto">
            <a:xfrm>
              <a:off x="7820747" y="1863654"/>
              <a:ext cx="375632" cy="396936"/>
            </a:xfrm>
            <a:custGeom>
              <a:avLst/>
              <a:gdLst>
                <a:gd name="T0" fmla="*/ 578 w 1233"/>
                <a:gd name="T1" fmla="*/ 836 h 1304"/>
                <a:gd name="T2" fmla="*/ 376 w 1233"/>
                <a:gd name="T3" fmla="*/ 920 h 1304"/>
                <a:gd name="T4" fmla="*/ 104 w 1233"/>
                <a:gd name="T5" fmla="*/ 966 h 1304"/>
                <a:gd name="T6" fmla="*/ 185 w 1233"/>
                <a:gd name="T7" fmla="*/ 847 h 1304"/>
                <a:gd name="T8" fmla="*/ 482 w 1233"/>
                <a:gd name="T9" fmla="*/ 700 h 1304"/>
                <a:gd name="T10" fmla="*/ 323 w 1233"/>
                <a:gd name="T11" fmla="*/ 740 h 1304"/>
                <a:gd name="T12" fmla="*/ 140 w 1233"/>
                <a:gd name="T13" fmla="*/ 735 h 1304"/>
                <a:gd name="T14" fmla="*/ 251 w 1233"/>
                <a:gd name="T15" fmla="*/ 616 h 1304"/>
                <a:gd name="T16" fmla="*/ 333 w 1233"/>
                <a:gd name="T17" fmla="*/ 513 h 1304"/>
                <a:gd name="T18" fmla="*/ 223 w 1233"/>
                <a:gd name="T19" fmla="*/ 372 h 1304"/>
                <a:gd name="T20" fmla="*/ 866 w 1233"/>
                <a:gd name="T21" fmla="*/ 375 h 1304"/>
                <a:gd name="T22" fmla="*/ 989 w 1233"/>
                <a:gd name="T23" fmla="*/ 516 h 1304"/>
                <a:gd name="T24" fmla="*/ 678 w 1233"/>
                <a:gd name="T25" fmla="*/ 513 h 1304"/>
                <a:gd name="T26" fmla="*/ 597 w 1233"/>
                <a:gd name="T27" fmla="*/ 632 h 1304"/>
                <a:gd name="T28" fmla="*/ 693 w 1233"/>
                <a:gd name="T29" fmla="*/ 731 h 1304"/>
                <a:gd name="T30" fmla="*/ 930 w 1233"/>
                <a:gd name="T31" fmla="*/ 537 h 1304"/>
                <a:gd name="T32" fmla="*/ 1061 w 1233"/>
                <a:gd name="T33" fmla="*/ 653 h 1304"/>
                <a:gd name="T34" fmla="*/ 946 w 1233"/>
                <a:gd name="T35" fmla="*/ 880 h 1304"/>
                <a:gd name="T36" fmla="*/ 1233 w 1233"/>
                <a:gd name="T37" fmla="*/ 1144 h 1304"/>
                <a:gd name="T38" fmla="*/ 1126 w 1233"/>
                <a:gd name="T39" fmla="*/ 1292 h 1304"/>
                <a:gd name="T40" fmla="*/ 851 w 1233"/>
                <a:gd name="T41" fmla="*/ 1013 h 1304"/>
                <a:gd name="T42" fmla="*/ 737 w 1233"/>
                <a:gd name="T43" fmla="*/ 864 h 1304"/>
                <a:gd name="T44" fmla="*/ 747 w 1233"/>
                <a:gd name="T45" fmla="*/ 1038 h 1304"/>
                <a:gd name="T46" fmla="*/ 687 w 1233"/>
                <a:gd name="T47" fmla="*/ 1261 h 1304"/>
                <a:gd name="T48" fmla="*/ 467 w 1233"/>
                <a:gd name="T49" fmla="*/ 1195 h 1304"/>
                <a:gd name="T50" fmla="*/ 566 w 1233"/>
                <a:gd name="T51" fmla="*/ 1135 h 1304"/>
                <a:gd name="T52" fmla="*/ 600 w 1233"/>
                <a:gd name="T53" fmla="*/ 1012 h 1304"/>
                <a:gd name="T54" fmla="*/ 429 w 1233"/>
                <a:gd name="T55" fmla="*/ 1103 h 1304"/>
                <a:gd name="T56" fmla="*/ 84 w 1233"/>
                <a:gd name="T57" fmla="*/ 1253 h 1304"/>
                <a:gd name="T58" fmla="*/ 0 w 1233"/>
                <a:gd name="T59" fmla="*/ 1106 h 1304"/>
                <a:gd name="T60" fmla="*/ 31 w 1233"/>
                <a:gd name="T61" fmla="*/ 454 h 1304"/>
                <a:gd name="T62" fmla="*/ 33 w 1233"/>
                <a:gd name="T63" fmla="*/ 235 h 1304"/>
                <a:gd name="T64" fmla="*/ 174 w 1233"/>
                <a:gd name="T65" fmla="*/ 143 h 1304"/>
                <a:gd name="T66" fmla="*/ 448 w 1233"/>
                <a:gd name="T67" fmla="*/ 76 h 1304"/>
                <a:gd name="T68" fmla="*/ 586 w 1233"/>
                <a:gd name="T69" fmla="*/ 0 h 1304"/>
                <a:gd name="T70" fmla="*/ 677 w 1233"/>
                <a:gd name="T71" fmla="*/ 143 h 1304"/>
                <a:gd name="T72" fmla="*/ 1177 w 1233"/>
                <a:gd name="T73" fmla="*/ 138 h 1304"/>
                <a:gd name="T74" fmla="*/ 1174 w 1233"/>
                <a:gd name="T75" fmla="*/ 383 h 1304"/>
                <a:gd name="T76" fmla="*/ 1015 w 1233"/>
                <a:gd name="T77" fmla="*/ 459 h 1304"/>
                <a:gd name="T78" fmla="*/ 1018 w 1233"/>
                <a:gd name="T79" fmla="*/ 287 h 1304"/>
                <a:gd name="T80" fmla="*/ 190 w 1233"/>
                <a:gd name="T81" fmla="*/ 382 h 1304"/>
                <a:gd name="T82" fmla="*/ 31 w 1233"/>
                <a:gd name="T83" fmla="*/ 454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3" h="1304">
                  <a:moveTo>
                    <a:pt x="357" y="980"/>
                  </a:moveTo>
                  <a:cubicBezTo>
                    <a:pt x="453" y="926"/>
                    <a:pt x="526" y="878"/>
                    <a:pt x="578" y="836"/>
                  </a:cubicBezTo>
                  <a:cubicBezTo>
                    <a:pt x="575" y="826"/>
                    <a:pt x="571" y="816"/>
                    <a:pt x="566" y="807"/>
                  </a:cubicBezTo>
                  <a:cubicBezTo>
                    <a:pt x="496" y="851"/>
                    <a:pt x="432" y="889"/>
                    <a:pt x="376" y="920"/>
                  </a:cubicBezTo>
                  <a:cubicBezTo>
                    <a:pt x="320" y="951"/>
                    <a:pt x="238" y="984"/>
                    <a:pt x="129" y="1020"/>
                  </a:cubicBezTo>
                  <a:cubicBezTo>
                    <a:pt x="121" y="999"/>
                    <a:pt x="112" y="981"/>
                    <a:pt x="104" y="966"/>
                  </a:cubicBezTo>
                  <a:cubicBezTo>
                    <a:pt x="96" y="949"/>
                    <a:pt x="79" y="920"/>
                    <a:pt x="52" y="878"/>
                  </a:cubicBezTo>
                  <a:cubicBezTo>
                    <a:pt x="103" y="869"/>
                    <a:pt x="148" y="859"/>
                    <a:pt x="185" y="847"/>
                  </a:cubicBezTo>
                  <a:cubicBezTo>
                    <a:pt x="223" y="836"/>
                    <a:pt x="269" y="817"/>
                    <a:pt x="324" y="791"/>
                  </a:cubicBezTo>
                  <a:cubicBezTo>
                    <a:pt x="379" y="765"/>
                    <a:pt x="432" y="735"/>
                    <a:pt x="482" y="700"/>
                  </a:cubicBezTo>
                  <a:cubicBezTo>
                    <a:pt x="468" y="687"/>
                    <a:pt x="468" y="687"/>
                    <a:pt x="468" y="687"/>
                  </a:cubicBezTo>
                  <a:cubicBezTo>
                    <a:pt x="405" y="712"/>
                    <a:pt x="357" y="730"/>
                    <a:pt x="323" y="740"/>
                  </a:cubicBezTo>
                  <a:cubicBezTo>
                    <a:pt x="290" y="750"/>
                    <a:pt x="236" y="765"/>
                    <a:pt x="162" y="786"/>
                  </a:cubicBezTo>
                  <a:cubicBezTo>
                    <a:pt x="154" y="768"/>
                    <a:pt x="147" y="751"/>
                    <a:pt x="140" y="735"/>
                  </a:cubicBezTo>
                  <a:cubicBezTo>
                    <a:pt x="134" y="721"/>
                    <a:pt x="115" y="689"/>
                    <a:pt x="84" y="640"/>
                  </a:cubicBezTo>
                  <a:cubicBezTo>
                    <a:pt x="124" y="636"/>
                    <a:pt x="181" y="628"/>
                    <a:pt x="251" y="616"/>
                  </a:cubicBezTo>
                  <a:cubicBezTo>
                    <a:pt x="322" y="605"/>
                    <a:pt x="412" y="570"/>
                    <a:pt x="521" y="513"/>
                  </a:cubicBezTo>
                  <a:cubicBezTo>
                    <a:pt x="333" y="513"/>
                    <a:pt x="333" y="513"/>
                    <a:pt x="333" y="513"/>
                  </a:cubicBezTo>
                  <a:cubicBezTo>
                    <a:pt x="223" y="516"/>
                    <a:pt x="223" y="516"/>
                    <a:pt x="223" y="516"/>
                  </a:cubicBezTo>
                  <a:cubicBezTo>
                    <a:pt x="223" y="372"/>
                    <a:pt x="223" y="372"/>
                    <a:pt x="223" y="372"/>
                  </a:cubicBezTo>
                  <a:cubicBezTo>
                    <a:pt x="333" y="375"/>
                    <a:pt x="333" y="375"/>
                    <a:pt x="333" y="375"/>
                  </a:cubicBezTo>
                  <a:cubicBezTo>
                    <a:pt x="866" y="375"/>
                    <a:pt x="866" y="375"/>
                    <a:pt x="866" y="375"/>
                  </a:cubicBezTo>
                  <a:cubicBezTo>
                    <a:pt x="989" y="372"/>
                    <a:pt x="989" y="372"/>
                    <a:pt x="989" y="372"/>
                  </a:cubicBezTo>
                  <a:cubicBezTo>
                    <a:pt x="989" y="516"/>
                    <a:pt x="989" y="516"/>
                    <a:pt x="989" y="516"/>
                  </a:cubicBezTo>
                  <a:cubicBezTo>
                    <a:pt x="866" y="513"/>
                    <a:pt x="866" y="513"/>
                    <a:pt x="866" y="513"/>
                  </a:cubicBezTo>
                  <a:cubicBezTo>
                    <a:pt x="678" y="513"/>
                    <a:pt x="678" y="513"/>
                    <a:pt x="678" y="513"/>
                  </a:cubicBezTo>
                  <a:cubicBezTo>
                    <a:pt x="694" y="526"/>
                    <a:pt x="711" y="540"/>
                    <a:pt x="730" y="553"/>
                  </a:cubicBezTo>
                  <a:cubicBezTo>
                    <a:pt x="684" y="581"/>
                    <a:pt x="640" y="607"/>
                    <a:pt x="597" y="632"/>
                  </a:cubicBezTo>
                  <a:cubicBezTo>
                    <a:pt x="637" y="662"/>
                    <a:pt x="660" y="683"/>
                    <a:pt x="668" y="695"/>
                  </a:cubicBezTo>
                  <a:cubicBezTo>
                    <a:pt x="693" y="731"/>
                    <a:pt x="693" y="731"/>
                    <a:pt x="693" y="731"/>
                  </a:cubicBezTo>
                  <a:cubicBezTo>
                    <a:pt x="792" y="660"/>
                    <a:pt x="850" y="616"/>
                    <a:pt x="867" y="599"/>
                  </a:cubicBezTo>
                  <a:cubicBezTo>
                    <a:pt x="930" y="537"/>
                    <a:pt x="930" y="537"/>
                    <a:pt x="930" y="537"/>
                  </a:cubicBezTo>
                  <a:cubicBezTo>
                    <a:pt x="943" y="553"/>
                    <a:pt x="955" y="566"/>
                    <a:pt x="966" y="578"/>
                  </a:cubicBezTo>
                  <a:cubicBezTo>
                    <a:pt x="977" y="589"/>
                    <a:pt x="1009" y="614"/>
                    <a:pt x="1061" y="653"/>
                  </a:cubicBezTo>
                  <a:cubicBezTo>
                    <a:pt x="1002" y="693"/>
                    <a:pt x="950" y="730"/>
                    <a:pt x="906" y="760"/>
                  </a:cubicBezTo>
                  <a:cubicBezTo>
                    <a:pt x="913" y="787"/>
                    <a:pt x="927" y="827"/>
                    <a:pt x="946" y="880"/>
                  </a:cubicBezTo>
                  <a:cubicBezTo>
                    <a:pt x="966" y="932"/>
                    <a:pt x="1002" y="983"/>
                    <a:pt x="1057" y="1031"/>
                  </a:cubicBezTo>
                  <a:cubicBezTo>
                    <a:pt x="1111" y="1079"/>
                    <a:pt x="1170" y="1117"/>
                    <a:pt x="1233" y="1144"/>
                  </a:cubicBezTo>
                  <a:cubicBezTo>
                    <a:pt x="1212" y="1169"/>
                    <a:pt x="1195" y="1189"/>
                    <a:pt x="1182" y="1205"/>
                  </a:cubicBezTo>
                  <a:cubicBezTo>
                    <a:pt x="1169" y="1222"/>
                    <a:pt x="1151" y="1251"/>
                    <a:pt x="1126" y="1292"/>
                  </a:cubicBezTo>
                  <a:cubicBezTo>
                    <a:pt x="1043" y="1239"/>
                    <a:pt x="982" y="1191"/>
                    <a:pt x="944" y="1147"/>
                  </a:cubicBezTo>
                  <a:cubicBezTo>
                    <a:pt x="905" y="1104"/>
                    <a:pt x="874" y="1059"/>
                    <a:pt x="851" y="1013"/>
                  </a:cubicBezTo>
                  <a:cubicBezTo>
                    <a:pt x="827" y="966"/>
                    <a:pt x="804" y="908"/>
                    <a:pt x="784" y="837"/>
                  </a:cubicBezTo>
                  <a:cubicBezTo>
                    <a:pt x="737" y="864"/>
                    <a:pt x="737" y="864"/>
                    <a:pt x="737" y="864"/>
                  </a:cubicBezTo>
                  <a:cubicBezTo>
                    <a:pt x="740" y="887"/>
                    <a:pt x="742" y="909"/>
                    <a:pt x="744" y="928"/>
                  </a:cubicBezTo>
                  <a:cubicBezTo>
                    <a:pt x="746" y="947"/>
                    <a:pt x="747" y="984"/>
                    <a:pt x="747" y="1038"/>
                  </a:cubicBezTo>
                  <a:cubicBezTo>
                    <a:pt x="747" y="1091"/>
                    <a:pt x="744" y="1135"/>
                    <a:pt x="737" y="1169"/>
                  </a:cubicBezTo>
                  <a:cubicBezTo>
                    <a:pt x="731" y="1203"/>
                    <a:pt x="714" y="1234"/>
                    <a:pt x="687" y="1261"/>
                  </a:cubicBezTo>
                  <a:cubicBezTo>
                    <a:pt x="660" y="1289"/>
                    <a:pt x="596" y="1303"/>
                    <a:pt x="495" y="1304"/>
                  </a:cubicBezTo>
                  <a:cubicBezTo>
                    <a:pt x="482" y="1246"/>
                    <a:pt x="473" y="1209"/>
                    <a:pt x="467" y="1195"/>
                  </a:cubicBezTo>
                  <a:cubicBezTo>
                    <a:pt x="442" y="1136"/>
                    <a:pt x="442" y="1136"/>
                    <a:pt x="442" y="1136"/>
                  </a:cubicBezTo>
                  <a:cubicBezTo>
                    <a:pt x="509" y="1147"/>
                    <a:pt x="550" y="1147"/>
                    <a:pt x="566" y="1135"/>
                  </a:cubicBezTo>
                  <a:cubicBezTo>
                    <a:pt x="583" y="1122"/>
                    <a:pt x="593" y="1103"/>
                    <a:pt x="596" y="1076"/>
                  </a:cubicBezTo>
                  <a:cubicBezTo>
                    <a:pt x="599" y="1049"/>
                    <a:pt x="600" y="1028"/>
                    <a:pt x="600" y="1012"/>
                  </a:cubicBezTo>
                  <a:cubicBezTo>
                    <a:pt x="600" y="996"/>
                    <a:pt x="600" y="996"/>
                    <a:pt x="600" y="996"/>
                  </a:cubicBezTo>
                  <a:cubicBezTo>
                    <a:pt x="555" y="1029"/>
                    <a:pt x="498" y="1064"/>
                    <a:pt x="429" y="1103"/>
                  </a:cubicBezTo>
                  <a:cubicBezTo>
                    <a:pt x="359" y="1142"/>
                    <a:pt x="301" y="1170"/>
                    <a:pt x="253" y="1188"/>
                  </a:cubicBezTo>
                  <a:cubicBezTo>
                    <a:pt x="84" y="1253"/>
                    <a:pt x="84" y="1253"/>
                    <a:pt x="84" y="1253"/>
                  </a:cubicBezTo>
                  <a:cubicBezTo>
                    <a:pt x="66" y="1212"/>
                    <a:pt x="51" y="1182"/>
                    <a:pt x="39" y="1165"/>
                  </a:cubicBezTo>
                  <a:cubicBezTo>
                    <a:pt x="0" y="1106"/>
                    <a:pt x="0" y="1106"/>
                    <a:pt x="0" y="1106"/>
                  </a:cubicBezTo>
                  <a:cubicBezTo>
                    <a:pt x="143" y="1076"/>
                    <a:pt x="262" y="1034"/>
                    <a:pt x="357" y="980"/>
                  </a:cubicBezTo>
                  <a:close/>
                  <a:moveTo>
                    <a:pt x="31" y="454"/>
                  </a:moveTo>
                  <a:cubicBezTo>
                    <a:pt x="33" y="382"/>
                    <a:pt x="33" y="382"/>
                    <a:pt x="33" y="382"/>
                  </a:cubicBezTo>
                  <a:cubicBezTo>
                    <a:pt x="33" y="235"/>
                    <a:pt x="33" y="235"/>
                    <a:pt x="33" y="235"/>
                  </a:cubicBezTo>
                  <a:cubicBezTo>
                    <a:pt x="31" y="138"/>
                    <a:pt x="31" y="138"/>
                    <a:pt x="31" y="138"/>
                  </a:cubicBezTo>
                  <a:cubicBezTo>
                    <a:pt x="174" y="143"/>
                    <a:pt x="174" y="143"/>
                    <a:pt x="174" y="143"/>
                  </a:cubicBezTo>
                  <a:cubicBezTo>
                    <a:pt x="516" y="143"/>
                    <a:pt x="516" y="143"/>
                    <a:pt x="516" y="143"/>
                  </a:cubicBezTo>
                  <a:cubicBezTo>
                    <a:pt x="500" y="124"/>
                    <a:pt x="477" y="102"/>
                    <a:pt x="448" y="76"/>
                  </a:cubicBezTo>
                  <a:cubicBezTo>
                    <a:pt x="466" y="68"/>
                    <a:pt x="483" y="61"/>
                    <a:pt x="497" y="54"/>
                  </a:cubicBezTo>
                  <a:cubicBezTo>
                    <a:pt x="511" y="47"/>
                    <a:pt x="541" y="28"/>
                    <a:pt x="586" y="0"/>
                  </a:cubicBezTo>
                  <a:cubicBezTo>
                    <a:pt x="642" y="51"/>
                    <a:pt x="684" y="89"/>
                    <a:pt x="710" y="115"/>
                  </a:cubicBezTo>
                  <a:cubicBezTo>
                    <a:pt x="697" y="124"/>
                    <a:pt x="686" y="133"/>
                    <a:pt x="677" y="143"/>
                  </a:cubicBezTo>
                  <a:cubicBezTo>
                    <a:pt x="1043" y="143"/>
                    <a:pt x="1043" y="143"/>
                    <a:pt x="1043" y="143"/>
                  </a:cubicBezTo>
                  <a:cubicBezTo>
                    <a:pt x="1177" y="138"/>
                    <a:pt x="1177" y="138"/>
                    <a:pt x="1177" y="138"/>
                  </a:cubicBezTo>
                  <a:cubicBezTo>
                    <a:pt x="1174" y="235"/>
                    <a:pt x="1174" y="235"/>
                    <a:pt x="1174" y="235"/>
                  </a:cubicBezTo>
                  <a:cubicBezTo>
                    <a:pt x="1174" y="383"/>
                    <a:pt x="1174" y="383"/>
                    <a:pt x="1174" y="383"/>
                  </a:cubicBezTo>
                  <a:cubicBezTo>
                    <a:pt x="1177" y="459"/>
                    <a:pt x="1177" y="459"/>
                    <a:pt x="1177" y="459"/>
                  </a:cubicBezTo>
                  <a:cubicBezTo>
                    <a:pt x="1015" y="459"/>
                    <a:pt x="1015" y="459"/>
                    <a:pt x="1015" y="459"/>
                  </a:cubicBezTo>
                  <a:cubicBezTo>
                    <a:pt x="1018" y="383"/>
                    <a:pt x="1018" y="383"/>
                    <a:pt x="1018" y="383"/>
                  </a:cubicBezTo>
                  <a:cubicBezTo>
                    <a:pt x="1018" y="287"/>
                    <a:pt x="1018" y="287"/>
                    <a:pt x="1018" y="287"/>
                  </a:cubicBezTo>
                  <a:cubicBezTo>
                    <a:pt x="190" y="288"/>
                    <a:pt x="190" y="288"/>
                    <a:pt x="190" y="288"/>
                  </a:cubicBezTo>
                  <a:cubicBezTo>
                    <a:pt x="190" y="382"/>
                    <a:pt x="190" y="382"/>
                    <a:pt x="190" y="382"/>
                  </a:cubicBezTo>
                  <a:cubicBezTo>
                    <a:pt x="193" y="454"/>
                    <a:pt x="193" y="454"/>
                    <a:pt x="193" y="454"/>
                  </a:cubicBezTo>
                  <a:lnTo>
                    <a:pt x="31" y="4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3" name="Freeform 54"/>
            <p:cNvSpPr>
              <a:spLocks noEditPoints="1"/>
            </p:cNvSpPr>
            <p:nvPr/>
          </p:nvSpPr>
          <p:spPr bwMode="auto">
            <a:xfrm>
              <a:off x="8241825" y="1865785"/>
              <a:ext cx="350780" cy="393385"/>
            </a:xfrm>
            <a:custGeom>
              <a:avLst/>
              <a:gdLst>
                <a:gd name="T0" fmla="*/ 160 w 1151"/>
                <a:gd name="T1" fmla="*/ 336 h 1291"/>
                <a:gd name="T2" fmla="*/ 404 w 1151"/>
                <a:gd name="T3" fmla="*/ 336 h 1291"/>
                <a:gd name="T4" fmla="*/ 404 w 1151"/>
                <a:gd name="T5" fmla="*/ 492 h 1291"/>
                <a:gd name="T6" fmla="*/ 160 w 1151"/>
                <a:gd name="T7" fmla="*/ 492 h 1291"/>
                <a:gd name="T8" fmla="*/ 160 w 1151"/>
                <a:gd name="T9" fmla="*/ 336 h 1291"/>
                <a:gd name="T10" fmla="*/ 3 w 1151"/>
                <a:gd name="T11" fmla="*/ 298 h 1291"/>
                <a:gd name="T12" fmla="*/ 3 w 1151"/>
                <a:gd name="T13" fmla="*/ 821 h 1291"/>
                <a:gd name="T14" fmla="*/ 0 w 1151"/>
                <a:gd name="T15" fmla="*/ 960 h 1291"/>
                <a:gd name="T16" fmla="*/ 160 w 1151"/>
                <a:gd name="T17" fmla="*/ 960 h 1291"/>
                <a:gd name="T18" fmla="*/ 160 w 1151"/>
                <a:gd name="T19" fmla="*/ 940 h 1291"/>
                <a:gd name="T20" fmla="*/ 404 w 1151"/>
                <a:gd name="T21" fmla="*/ 940 h 1291"/>
                <a:gd name="T22" fmla="*/ 404 w 1151"/>
                <a:gd name="T23" fmla="*/ 1137 h 1291"/>
                <a:gd name="T24" fmla="*/ 413 w 1151"/>
                <a:gd name="T25" fmla="*/ 1211 h 1291"/>
                <a:gd name="T26" fmla="*/ 458 w 1151"/>
                <a:gd name="T27" fmla="*/ 1262 h 1291"/>
                <a:gd name="T28" fmla="*/ 569 w 1151"/>
                <a:gd name="T29" fmla="*/ 1285 h 1291"/>
                <a:gd name="T30" fmla="*/ 761 w 1151"/>
                <a:gd name="T31" fmla="*/ 1288 h 1291"/>
                <a:gd name="T32" fmla="*/ 943 w 1151"/>
                <a:gd name="T33" fmla="*/ 1289 h 1291"/>
                <a:gd name="T34" fmla="*/ 1032 w 1151"/>
                <a:gd name="T35" fmla="*/ 1273 h 1291"/>
                <a:gd name="T36" fmla="*/ 1087 w 1151"/>
                <a:gd name="T37" fmla="*/ 1231 h 1291"/>
                <a:gd name="T38" fmla="*/ 1151 w 1151"/>
                <a:gd name="T39" fmla="*/ 1062 h 1291"/>
                <a:gd name="T40" fmla="*/ 997 w 1151"/>
                <a:gd name="T41" fmla="*/ 983 h 1291"/>
                <a:gd name="T42" fmla="*/ 989 w 1151"/>
                <a:gd name="T43" fmla="*/ 1036 h 1291"/>
                <a:gd name="T44" fmla="*/ 958 w 1151"/>
                <a:gd name="T45" fmla="*/ 1109 h 1291"/>
                <a:gd name="T46" fmla="*/ 894 w 1151"/>
                <a:gd name="T47" fmla="*/ 1134 h 1291"/>
                <a:gd name="T48" fmla="*/ 766 w 1151"/>
                <a:gd name="T49" fmla="*/ 1136 h 1291"/>
                <a:gd name="T50" fmla="*/ 626 w 1151"/>
                <a:gd name="T51" fmla="*/ 1132 h 1291"/>
                <a:gd name="T52" fmla="*/ 570 w 1151"/>
                <a:gd name="T53" fmla="*/ 1116 h 1291"/>
                <a:gd name="T54" fmla="*/ 559 w 1151"/>
                <a:gd name="T55" fmla="*/ 1084 h 1291"/>
                <a:gd name="T56" fmla="*/ 559 w 1151"/>
                <a:gd name="T57" fmla="*/ 940 h 1291"/>
                <a:gd name="T58" fmla="*/ 837 w 1151"/>
                <a:gd name="T59" fmla="*/ 940 h 1291"/>
                <a:gd name="T60" fmla="*/ 837 w 1151"/>
                <a:gd name="T61" fmla="*/ 965 h 1291"/>
                <a:gd name="T62" fmla="*/ 998 w 1151"/>
                <a:gd name="T63" fmla="*/ 965 h 1291"/>
                <a:gd name="T64" fmla="*/ 994 w 1151"/>
                <a:gd name="T65" fmla="*/ 831 h 1291"/>
                <a:gd name="T66" fmla="*/ 994 w 1151"/>
                <a:gd name="T67" fmla="*/ 298 h 1291"/>
                <a:gd name="T68" fmla="*/ 998 w 1151"/>
                <a:gd name="T69" fmla="*/ 179 h 1291"/>
                <a:gd name="T70" fmla="*/ 894 w 1151"/>
                <a:gd name="T71" fmla="*/ 184 h 1291"/>
                <a:gd name="T72" fmla="*/ 559 w 1151"/>
                <a:gd name="T73" fmla="*/ 184 h 1291"/>
                <a:gd name="T74" fmla="*/ 559 w 1151"/>
                <a:gd name="T75" fmla="*/ 107 h 1291"/>
                <a:gd name="T76" fmla="*/ 562 w 1151"/>
                <a:gd name="T77" fmla="*/ 0 h 1291"/>
                <a:gd name="T78" fmla="*/ 401 w 1151"/>
                <a:gd name="T79" fmla="*/ 0 h 1291"/>
                <a:gd name="T80" fmla="*/ 404 w 1151"/>
                <a:gd name="T81" fmla="*/ 107 h 1291"/>
                <a:gd name="T82" fmla="*/ 404 w 1151"/>
                <a:gd name="T83" fmla="*/ 184 h 1291"/>
                <a:gd name="T84" fmla="*/ 120 w 1151"/>
                <a:gd name="T85" fmla="*/ 184 h 1291"/>
                <a:gd name="T86" fmla="*/ 0 w 1151"/>
                <a:gd name="T87" fmla="*/ 179 h 1291"/>
                <a:gd name="T88" fmla="*/ 3 w 1151"/>
                <a:gd name="T89" fmla="*/ 298 h 1291"/>
                <a:gd name="T90" fmla="*/ 160 w 1151"/>
                <a:gd name="T91" fmla="*/ 637 h 1291"/>
                <a:gd name="T92" fmla="*/ 404 w 1151"/>
                <a:gd name="T93" fmla="*/ 637 h 1291"/>
                <a:gd name="T94" fmla="*/ 404 w 1151"/>
                <a:gd name="T95" fmla="*/ 791 h 1291"/>
                <a:gd name="T96" fmla="*/ 160 w 1151"/>
                <a:gd name="T97" fmla="*/ 791 h 1291"/>
                <a:gd name="T98" fmla="*/ 160 w 1151"/>
                <a:gd name="T99" fmla="*/ 637 h 1291"/>
                <a:gd name="T100" fmla="*/ 559 w 1151"/>
                <a:gd name="T101" fmla="*/ 336 h 1291"/>
                <a:gd name="T102" fmla="*/ 837 w 1151"/>
                <a:gd name="T103" fmla="*/ 336 h 1291"/>
                <a:gd name="T104" fmla="*/ 837 w 1151"/>
                <a:gd name="T105" fmla="*/ 492 h 1291"/>
                <a:gd name="T106" fmla="*/ 559 w 1151"/>
                <a:gd name="T107" fmla="*/ 492 h 1291"/>
                <a:gd name="T108" fmla="*/ 559 w 1151"/>
                <a:gd name="T109" fmla="*/ 336 h 1291"/>
                <a:gd name="T110" fmla="*/ 559 w 1151"/>
                <a:gd name="T111" fmla="*/ 637 h 1291"/>
                <a:gd name="T112" fmla="*/ 837 w 1151"/>
                <a:gd name="T113" fmla="*/ 637 h 1291"/>
                <a:gd name="T114" fmla="*/ 837 w 1151"/>
                <a:gd name="T115" fmla="*/ 791 h 1291"/>
                <a:gd name="T116" fmla="*/ 559 w 1151"/>
                <a:gd name="T117" fmla="*/ 791 h 1291"/>
                <a:gd name="T118" fmla="*/ 559 w 1151"/>
                <a:gd name="T119" fmla="*/ 637 h 1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1" h="1291">
                  <a:moveTo>
                    <a:pt x="160" y="336"/>
                  </a:moveTo>
                  <a:cubicBezTo>
                    <a:pt x="404" y="336"/>
                    <a:pt x="404" y="336"/>
                    <a:pt x="404" y="336"/>
                  </a:cubicBezTo>
                  <a:cubicBezTo>
                    <a:pt x="404" y="492"/>
                    <a:pt x="404" y="492"/>
                    <a:pt x="404" y="492"/>
                  </a:cubicBezTo>
                  <a:cubicBezTo>
                    <a:pt x="160" y="492"/>
                    <a:pt x="160" y="492"/>
                    <a:pt x="160" y="492"/>
                  </a:cubicBezTo>
                  <a:lnTo>
                    <a:pt x="160" y="336"/>
                  </a:lnTo>
                  <a:close/>
                  <a:moveTo>
                    <a:pt x="3" y="298"/>
                  </a:moveTo>
                  <a:cubicBezTo>
                    <a:pt x="3" y="821"/>
                    <a:pt x="3" y="821"/>
                    <a:pt x="3" y="821"/>
                  </a:cubicBezTo>
                  <a:cubicBezTo>
                    <a:pt x="0" y="960"/>
                    <a:pt x="0" y="960"/>
                    <a:pt x="0" y="960"/>
                  </a:cubicBezTo>
                  <a:cubicBezTo>
                    <a:pt x="160" y="960"/>
                    <a:pt x="160" y="960"/>
                    <a:pt x="160" y="960"/>
                  </a:cubicBezTo>
                  <a:cubicBezTo>
                    <a:pt x="160" y="940"/>
                    <a:pt x="160" y="940"/>
                    <a:pt x="160" y="940"/>
                  </a:cubicBezTo>
                  <a:cubicBezTo>
                    <a:pt x="404" y="940"/>
                    <a:pt x="404" y="940"/>
                    <a:pt x="404" y="940"/>
                  </a:cubicBezTo>
                  <a:cubicBezTo>
                    <a:pt x="404" y="1137"/>
                    <a:pt x="404" y="1137"/>
                    <a:pt x="404" y="1137"/>
                  </a:cubicBezTo>
                  <a:cubicBezTo>
                    <a:pt x="404" y="1168"/>
                    <a:pt x="407" y="1193"/>
                    <a:pt x="413" y="1211"/>
                  </a:cubicBezTo>
                  <a:cubicBezTo>
                    <a:pt x="419" y="1230"/>
                    <a:pt x="434" y="1247"/>
                    <a:pt x="458" y="1262"/>
                  </a:cubicBezTo>
                  <a:cubicBezTo>
                    <a:pt x="483" y="1277"/>
                    <a:pt x="519" y="1285"/>
                    <a:pt x="569" y="1285"/>
                  </a:cubicBezTo>
                  <a:cubicBezTo>
                    <a:pt x="619" y="1285"/>
                    <a:pt x="683" y="1286"/>
                    <a:pt x="761" y="1288"/>
                  </a:cubicBezTo>
                  <a:cubicBezTo>
                    <a:pt x="843" y="1290"/>
                    <a:pt x="903" y="1291"/>
                    <a:pt x="943" y="1289"/>
                  </a:cubicBezTo>
                  <a:cubicBezTo>
                    <a:pt x="982" y="1286"/>
                    <a:pt x="1012" y="1281"/>
                    <a:pt x="1032" y="1273"/>
                  </a:cubicBezTo>
                  <a:cubicBezTo>
                    <a:pt x="1052" y="1265"/>
                    <a:pt x="1070" y="1251"/>
                    <a:pt x="1087" y="1231"/>
                  </a:cubicBezTo>
                  <a:cubicBezTo>
                    <a:pt x="1104" y="1211"/>
                    <a:pt x="1125" y="1155"/>
                    <a:pt x="1151" y="1062"/>
                  </a:cubicBezTo>
                  <a:cubicBezTo>
                    <a:pt x="1106" y="1046"/>
                    <a:pt x="1055" y="1019"/>
                    <a:pt x="997" y="983"/>
                  </a:cubicBezTo>
                  <a:cubicBezTo>
                    <a:pt x="989" y="1036"/>
                    <a:pt x="989" y="1036"/>
                    <a:pt x="989" y="1036"/>
                  </a:cubicBezTo>
                  <a:cubicBezTo>
                    <a:pt x="985" y="1071"/>
                    <a:pt x="974" y="1095"/>
                    <a:pt x="958" y="1109"/>
                  </a:cubicBezTo>
                  <a:cubicBezTo>
                    <a:pt x="942" y="1123"/>
                    <a:pt x="920" y="1131"/>
                    <a:pt x="894" y="1134"/>
                  </a:cubicBezTo>
                  <a:cubicBezTo>
                    <a:pt x="869" y="1137"/>
                    <a:pt x="826" y="1137"/>
                    <a:pt x="766" y="1136"/>
                  </a:cubicBezTo>
                  <a:cubicBezTo>
                    <a:pt x="626" y="1132"/>
                    <a:pt x="626" y="1132"/>
                    <a:pt x="626" y="1132"/>
                  </a:cubicBezTo>
                  <a:cubicBezTo>
                    <a:pt x="595" y="1131"/>
                    <a:pt x="577" y="1125"/>
                    <a:pt x="570" y="1116"/>
                  </a:cubicBezTo>
                  <a:cubicBezTo>
                    <a:pt x="562" y="1106"/>
                    <a:pt x="559" y="1096"/>
                    <a:pt x="559" y="1084"/>
                  </a:cubicBezTo>
                  <a:cubicBezTo>
                    <a:pt x="559" y="940"/>
                    <a:pt x="559" y="940"/>
                    <a:pt x="559" y="940"/>
                  </a:cubicBezTo>
                  <a:cubicBezTo>
                    <a:pt x="837" y="940"/>
                    <a:pt x="837" y="940"/>
                    <a:pt x="837" y="940"/>
                  </a:cubicBezTo>
                  <a:cubicBezTo>
                    <a:pt x="837" y="965"/>
                    <a:pt x="837" y="965"/>
                    <a:pt x="837" y="965"/>
                  </a:cubicBezTo>
                  <a:cubicBezTo>
                    <a:pt x="998" y="965"/>
                    <a:pt x="998" y="965"/>
                    <a:pt x="998" y="965"/>
                  </a:cubicBezTo>
                  <a:cubicBezTo>
                    <a:pt x="994" y="831"/>
                    <a:pt x="994" y="831"/>
                    <a:pt x="994" y="831"/>
                  </a:cubicBezTo>
                  <a:cubicBezTo>
                    <a:pt x="994" y="298"/>
                    <a:pt x="994" y="298"/>
                    <a:pt x="994" y="298"/>
                  </a:cubicBezTo>
                  <a:cubicBezTo>
                    <a:pt x="998" y="179"/>
                    <a:pt x="998" y="179"/>
                    <a:pt x="998" y="179"/>
                  </a:cubicBezTo>
                  <a:cubicBezTo>
                    <a:pt x="894" y="184"/>
                    <a:pt x="894" y="184"/>
                    <a:pt x="894" y="184"/>
                  </a:cubicBezTo>
                  <a:cubicBezTo>
                    <a:pt x="559" y="184"/>
                    <a:pt x="559" y="184"/>
                    <a:pt x="559" y="184"/>
                  </a:cubicBezTo>
                  <a:cubicBezTo>
                    <a:pt x="559" y="107"/>
                    <a:pt x="559" y="107"/>
                    <a:pt x="559" y="107"/>
                  </a:cubicBezTo>
                  <a:cubicBezTo>
                    <a:pt x="562" y="0"/>
                    <a:pt x="562" y="0"/>
                    <a:pt x="562" y="0"/>
                  </a:cubicBezTo>
                  <a:cubicBezTo>
                    <a:pt x="401" y="0"/>
                    <a:pt x="401" y="0"/>
                    <a:pt x="401" y="0"/>
                  </a:cubicBezTo>
                  <a:cubicBezTo>
                    <a:pt x="404" y="107"/>
                    <a:pt x="404" y="107"/>
                    <a:pt x="404" y="107"/>
                  </a:cubicBezTo>
                  <a:cubicBezTo>
                    <a:pt x="404" y="184"/>
                    <a:pt x="404" y="184"/>
                    <a:pt x="404" y="184"/>
                  </a:cubicBezTo>
                  <a:cubicBezTo>
                    <a:pt x="120" y="184"/>
                    <a:pt x="120" y="184"/>
                    <a:pt x="120" y="184"/>
                  </a:cubicBezTo>
                  <a:cubicBezTo>
                    <a:pt x="0" y="179"/>
                    <a:pt x="0" y="179"/>
                    <a:pt x="0" y="179"/>
                  </a:cubicBezTo>
                  <a:lnTo>
                    <a:pt x="3" y="298"/>
                  </a:lnTo>
                  <a:close/>
                  <a:moveTo>
                    <a:pt x="160" y="637"/>
                  </a:moveTo>
                  <a:cubicBezTo>
                    <a:pt x="404" y="637"/>
                    <a:pt x="404" y="637"/>
                    <a:pt x="404" y="637"/>
                  </a:cubicBezTo>
                  <a:cubicBezTo>
                    <a:pt x="404" y="791"/>
                    <a:pt x="404" y="791"/>
                    <a:pt x="404" y="791"/>
                  </a:cubicBezTo>
                  <a:cubicBezTo>
                    <a:pt x="160" y="791"/>
                    <a:pt x="160" y="791"/>
                    <a:pt x="160" y="791"/>
                  </a:cubicBezTo>
                  <a:lnTo>
                    <a:pt x="160" y="637"/>
                  </a:lnTo>
                  <a:close/>
                  <a:moveTo>
                    <a:pt x="559" y="336"/>
                  </a:moveTo>
                  <a:cubicBezTo>
                    <a:pt x="837" y="336"/>
                    <a:pt x="837" y="336"/>
                    <a:pt x="837" y="336"/>
                  </a:cubicBezTo>
                  <a:cubicBezTo>
                    <a:pt x="837" y="492"/>
                    <a:pt x="837" y="492"/>
                    <a:pt x="837" y="492"/>
                  </a:cubicBezTo>
                  <a:cubicBezTo>
                    <a:pt x="559" y="492"/>
                    <a:pt x="559" y="492"/>
                    <a:pt x="559" y="492"/>
                  </a:cubicBezTo>
                  <a:lnTo>
                    <a:pt x="559" y="336"/>
                  </a:lnTo>
                  <a:close/>
                  <a:moveTo>
                    <a:pt x="559" y="637"/>
                  </a:moveTo>
                  <a:cubicBezTo>
                    <a:pt x="837" y="637"/>
                    <a:pt x="837" y="637"/>
                    <a:pt x="837" y="637"/>
                  </a:cubicBezTo>
                  <a:cubicBezTo>
                    <a:pt x="837" y="791"/>
                    <a:pt x="837" y="791"/>
                    <a:pt x="837" y="791"/>
                  </a:cubicBezTo>
                  <a:cubicBezTo>
                    <a:pt x="559" y="791"/>
                    <a:pt x="559" y="791"/>
                    <a:pt x="559" y="791"/>
                  </a:cubicBezTo>
                  <a:lnTo>
                    <a:pt x="559" y="6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4" name="Freeform 55"/>
            <p:cNvSpPr>
              <a:spLocks noEditPoints="1"/>
            </p:cNvSpPr>
            <p:nvPr/>
          </p:nvSpPr>
          <p:spPr bwMode="auto">
            <a:xfrm>
              <a:off x="8641601" y="1891348"/>
              <a:ext cx="320247" cy="362142"/>
            </a:xfrm>
            <a:custGeom>
              <a:avLst/>
              <a:gdLst>
                <a:gd name="T0" fmla="*/ 198 w 1052"/>
                <a:gd name="T1" fmla="*/ 421 h 1191"/>
                <a:gd name="T2" fmla="*/ 235 w 1052"/>
                <a:gd name="T3" fmla="*/ 693 h 1191"/>
                <a:gd name="T4" fmla="*/ 166 w 1052"/>
                <a:gd name="T5" fmla="*/ 374 h 1191"/>
                <a:gd name="T6" fmla="*/ 166 w 1052"/>
                <a:gd name="T7" fmla="*/ 977 h 1191"/>
                <a:gd name="T8" fmla="*/ 232 w 1052"/>
                <a:gd name="T9" fmla="*/ 885 h 1191"/>
                <a:gd name="T10" fmla="*/ 350 w 1052"/>
                <a:gd name="T11" fmla="*/ 796 h 1191"/>
                <a:gd name="T12" fmla="*/ 396 w 1052"/>
                <a:gd name="T13" fmla="*/ 774 h 1191"/>
                <a:gd name="T14" fmla="*/ 442 w 1052"/>
                <a:gd name="T15" fmla="*/ 800 h 1191"/>
                <a:gd name="T16" fmla="*/ 445 w 1052"/>
                <a:gd name="T17" fmla="*/ 546 h 1191"/>
                <a:gd name="T18" fmla="*/ 483 w 1052"/>
                <a:gd name="T19" fmla="*/ 391 h 1191"/>
                <a:gd name="T20" fmla="*/ 612 w 1052"/>
                <a:gd name="T21" fmla="*/ 592 h 1191"/>
                <a:gd name="T22" fmla="*/ 536 w 1052"/>
                <a:gd name="T23" fmla="*/ 770 h 1191"/>
                <a:gd name="T24" fmla="*/ 520 w 1052"/>
                <a:gd name="T25" fmla="*/ 950 h 1191"/>
                <a:gd name="T26" fmla="*/ 622 w 1052"/>
                <a:gd name="T27" fmla="*/ 915 h 1191"/>
                <a:gd name="T28" fmla="*/ 745 w 1052"/>
                <a:gd name="T29" fmla="*/ 835 h 1191"/>
                <a:gd name="T30" fmla="*/ 890 w 1052"/>
                <a:gd name="T31" fmla="*/ 787 h 1191"/>
                <a:gd name="T32" fmla="*/ 773 w 1052"/>
                <a:gd name="T33" fmla="*/ 571 h 1191"/>
                <a:gd name="T34" fmla="*/ 813 w 1052"/>
                <a:gd name="T35" fmla="*/ 359 h 1191"/>
                <a:gd name="T36" fmla="*/ 831 w 1052"/>
                <a:gd name="T37" fmla="*/ 236 h 1191"/>
                <a:gd name="T38" fmla="*/ 672 w 1052"/>
                <a:gd name="T39" fmla="*/ 257 h 1191"/>
                <a:gd name="T40" fmla="*/ 597 w 1052"/>
                <a:gd name="T41" fmla="*/ 303 h 1191"/>
                <a:gd name="T42" fmla="*/ 486 w 1052"/>
                <a:gd name="T43" fmla="*/ 381 h 1191"/>
                <a:gd name="T44" fmla="*/ 504 w 1052"/>
                <a:gd name="T45" fmla="*/ 275 h 1191"/>
                <a:gd name="T46" fmla="*/ 357 w 1052"/>
                <a:gd name="T47" fmla="*/ 191 h 1191"/>
                <a:gd name="T48" fmla="*/ 349 w 1052"/>
                <a:gd name="T49" fmla="*/ 312 h 1191"/>
                <a:gd name="T50" fmla="*/ 271 w 1052"/>
                <a:gd name="T51" fmla="*/ 274 h 1191"/>
                <a:gd name="T52" fmla="*/ 166 w 1052"/>
                <a:gd name="T53" fmla="*/ 346 h 1191"/>
                <a:gd name="T54" fmla="*/ 893 w 1052"/>
                <a:gd name="T55" fmla="*/ 160 h 1191"/>
                <a:gd name="T56" fmla="*/ 884 w 1052"/>
                <a:gd name="T57" fmla="*/ 997 h 1191"/>
                <a:gd name="T58" fmla="*/ 741 w 1052"/>
                <a:gd name="T59" fmla="*/ 1001 h 1191"/>
                <a:gd name="T60" fmla="*/ 791 w 1052"/>
                <a:gd name="T61" fmla="*/ 1140 h 1191"/>
                <a:gd name="T62" fmla="*/ 975 w 1052"/>
                <a:gd name="T63" fmla="*/ 1162 h 1191"/>
                <a:gd name="T64" fmla="*/ 1048 w 1052"/>
                <a:gd name="T65" fmla="*/ 1027 h 1191"/>
                <a:gd name="T66" fmla="*/ 1052 w 1052"/>
                <a:gd name="T67" fmla="*/ 0 h 1191"/>
                <a:gd name="T68" fmla="*/ 157 w 1052"/>
                <a:gd name="T69" fmla="*/ 5 h 1191"/>
                <a:gd name="T70" fmla="*/ 4 w 1052"/>
                <a:gd name="T71" fmla="*/ 165 h 1191"/>
                <a:gd name="T72" fmla="*/ 0 w 1052"/>
                <a:gd name="T73" fmla="*/ 1156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2" h="1191">
                  <a:moveTo>
                    <a:pt x="166" y="374"/>
                  </a:moveTo>
                  <a:cubicBezTo>
                    <a:pt x="198" y="421"/>
                    <a:pt x="198" y="421"/>
                    <a:pt x="198" y="421"/>
                  </a:cubicBezTo>
                  <a:cubicBezTo>
                    <a:pt x="208" y="434"/>
                    <a:pt x="237" y="482"/>
                    <a:pt x="287" y="563"/>
                  </a:cubicBezTo>
                  <a:cubicBezTo>
                    <a:pt x="270" y="620"/>
                    <a:pt x="253" y="663"/>
                    <a:pt x="235" y="693"/>
                  </a:cubicBezTo>
                  <a:cubicBezTo>
                    <a:pt x="216" y="724"/>
                    <a:pt x="193" y="756"/>
                    <a:pt x="166" y="790"/>
                  </a:cubicBezTo>
                  <a:lnTo>
                    <a:pt x="166" y="374"/>
                  </a:lnTo>
                  <a:close/>
                  <a:moveTo>
                    <a:pt x="169" y="1156"/>
                  </a:moveTo>
                  <a:cubicBezTo>
                    <a:pt x="166" y="977"/>
                    <a:pt x="166" y="977"/>
                    <a:pt x="166" y="977"/>
                  </a:cubicBezTo>
                  <a:cubicBezTo>
                    <a:pt x="166" y="812"/>
                    <a:pt x="166" y="812"/>
                    <a:pt x="166" y="812"/>
                  </a:cubicBezTo>
                  <a:cubicBezTo>
                    <a:pt x="199" y="846"/>
                    <a:pt x="221" y="870"/>
                    <a:pt x="232" y="885"/>
                  </a:cubicBezTo>
                  <a:cubicBezTo>
                    <a:pt x="243" y="899"/>
                    <a:pt x="253" y="914"/>
                    <a:pt x="263" y="929"/>
                  </a:cubicBezTo>
                  <a:cubicBezTo>
                    <a:pt x="310" y="862"/>
                    <a:pt x="339" y="818"/>
                    <a:pt x="350" y="796"/>
                  </a:cubicBezTo>
                  <a:cubicBezTo>
                    <a:pt x="361" y="774"/>
                    <a:pt x="371" y="754"/>
                    <a:pt x="379" y="737"/>
                  </a:cubicBezTo>
                  <a:cubicBezTo>
                    <a:pt x="396" y="774"/>
                    <a:pt x="396" y="774"/>
                    <a:pt x="396" y="774"/>
                  </a:cubicBezTo>
                  <a:cubicBezTo>
                    <a:pt x="399" y="781"/>
                    <a:pt x="405" y="799"/>
                    <a:pt x="413" y="829"/>
                  </a:cubicBezTo>
                  <a:cubicBezTo>
                    <a:pt x="442" y="800"/>
                    <a:pt x="442" y="800"/>
                    <a:pt x="442" y="800"/>
                  </a:cubicBezTo>
                  <a:cubicBezTo>
                    <a:pt x="460" y="782"/>
                    <a:pt x="493" y="759"/>
                    <a:pt x="541" y="732"/>
                  </a:cubicBezTo>
                  <a:cubicBezTo>
                    <a:pt x="508" y="667"/>
                    <a:pt x="476" y="605"/>
                    <a:pt x="445" y="546"/>
                  </a:cubicBezTo>
                  <a:cubicBezTo>
                    <a:pt x="458" y="500"/>
                    <a:pt x="458" y="500"/>
                    <a:pt x="458" y="500"/>
                  </a:cubicBezTo>
                  <a:cubicBezTo>
                    <a:pt x="463" y="484"/>
                    <a:pt x="470" y="448"/>
                    <a:pt x="483" y="391"/>
                  </a:cubicBezTo>
                  <a:cubicBezTo>
                    <a:pt x="524" y="445"/>
                    <a:pt x="549" y="479"/>
                    <a:pt x="559" y="493"/>
                  </a:cubicBezTo>
                  <a:cubicBezTo>
                    <a:pt x="569" y="507"/>
                    <a:pt x="587" y="540"/>
                    <a:pt x="612" y="592"/>
                  </a:cubicBezTo>
                  <a:cubicBezTo>
                    <a:pt x="592" y="650"/>
                    <a:pt x="592" y="650"/>
                    <a:pt x="592" y="650"/>
                  </a:cubicBezTo>
                  <a:cubicBezTo>
                    <a:pt x="578" y="690"/>
                    <a:pt x="559" y="730"/>
                    <a:pt x="536" y="770"/>
                  </a:cubicBezTo>
                  <a:cubicBezTo>
                    <a:pt x="512" y="810"/>
                    <a:pt x="478" y="851"/>
                    <a:pt x="435" y="895"/>
                  </a:cubicBezTo>
                  <a:cubicBezTo>
                    <a:pt x="478" y="920"/>
                    <a:pt x="506" y="939"/>
                    <a:pt x="520" y="950"/>
                  </a:cubicBezTo>
                  <a:cubicBezTo>
                    <a:pt x="533" y="961"/>
                    <a:pt x="548" y="975"/>
                    <a:pt x="565" y="990"/>
                  </a:cubicBezTo>
                  <a:cubicBezTo>
                    <a:pt x="588" y="963"/>
                    <a:pt x="608" y="938"/>
                    <a:pt x="622" y="915"/>
                  </a:cubicBezTo>
                  <a:cubicBezTo>
                    <a:pt x="637" y="893"/>
                    <a:pt x="666" y="841"/>
                    <a:pt x="710" y="760"/>
                  </a:cubicBezTo>
                  <a:cubicBezTo>
                    <a:pt x="745" y="835"/>
                    <a:pt x="745" y="835"/>
                    <a:pt x="745" y="835"/>
                  </a:cubicBezTo>
                  <a:cubicBezTo>
                    <a:pt x="748" y="841"/>
                    <a:pt x="756" y="864"/>
                    <a:pt x="769" y="903"/>
                  </a:cubicBezTo>
                  <a:cubicBezTo>
                    <a:pt x="813" y="856"/>
                    <a:pt x="853" y="817"/>
                    <a:pt x="890" y="787"/>
                  </a:cubicBezTo>
                  <a:cubicBezTo>
                    <a:pt x="867" y="743"/>
                    <a:pt x="867" y="743"/>
                    <a:pt x="867" y="743"/>
                  </a:cubicBezTo>
                  <a:cubicBezTo>
                    <a:pt x="866" y="739"/>
                    <a:pt x="834" y="682"/>
                    <a:pt x="773" y="571"/>
                  </a:cubicBezTo>
                  <a:cubicBezTo>
                    <a:pt x="790" y="486"/>
                    <a:pt x="790" y="486"/>
                    <a:pt x="790" y="486"/>
                  </a:cubicBezTo>
                  <a:cubicBezTo>
                    <a:pt x="797" y="454"/>
                    <a:pt x="805" y="412"/>
                    <a:pt x="813" y="359"/>
                  </a:cubicBezTo>
                  <a:cubicBezTo>
                    <a:pt x="825" y="277"/>
                    <a:pt x="825" y="277"/>
                    <a:pt x="825" y="277"/>
                  </a:cubicBezTo>
                  <a:cubicBezTo>
                    <a:pt x="826" y="268"/>
                    <a:pt x="828" y="254"/>
                    <a:pt x="831" y="236"/>
                  </a:cubicBezTo>
                  <a:cubicBezTo>
                    <a:pt x="779" y="232"/>
                    <a:pt x="726" y="225"/>
                    <a:pt x="672" y="213"/>
                  </a:cubicBezTo>
                  <a:cubicBezTo>
                    <a:pt x="672" y="257"/>
                    <a:pt x="672" y="257"/>
                    <a:pt x="672" y="257"/>
                  </a:cubicBezTo>
                  <a:cubicBezTo>
                    <a:pt x="672" y="279"/>
                    <a:pt x="668" y="324"/>
                    <a:pt x="659" y="391"/>
                  </a:cubicBezTo>
                  <a:cubicBezTo>
                    <a:pt x="636" y="359"/>
                    <a:pt x="616" y="329"/>
                    <a:pt x="597" y="303"/>
                  </a:cubicBezTo>
                  <a:cubicBezTo>
                    <a:pt x="569" y="330"/>
                    <a:pt x="569" y="330"/>
                    <a:pt x="569" y="330"/>
                  </a:cubicBezTo>
                  <a:cubicBezTo>
                    <a:pt x="553" y="345"/>
                    <a:pt x="526" y="362"/>
                    <a:pt x="486" y="381"/>
                  </a:cubicBezTo>
                  <a:cubicBezTo>
                    <a:pt x="500" y="310"/>
                    <a:pt x="500" y="310"/>
                    <a:pt x="500" y="310"/>
                  </a:cubicBezTo>
                  <a:cubicBezTo>
                    <a:pt x="500" y="308"/>
                    <a:pt x="501" y="297"/>
                    <a:pt x="504" y="275"/>
                  </a:cubicBezTo>
                  <a:cubicBezTo>
                    <a:pt x="508" y="254"/>
                    <a:pt x="511" y="236"/>
                    <a:pt x="514" y="221"/>
                  </a:cubicBezTo>
                  <a:cubicBezTo>
                    <a:pt x="452" y="215"/>
                    <a:pt x="399" y="205"/>
                    <a:pt x="357" y="191"/>
                  </a:cubicBezTo>
                  <a:cubicBezTo>
                    <a:pt x="355" y="246"/>
                    <a:pt x="355" y="246"/>
                    <a:pt x="355" y="246"/>
                  </a:cubicBezTo>
                  <a:cubicBezTo>
                    <a:pt x="354" y="270"/>
                    <a:pt x="352" y="292"/>
                    <a:pt x="349" y="312"/>
                  </a:cubicBezTo>
                  <a:cubicBezTo>
                    <a:pt x="347" y="333"/>
                    <a:pt x="344" y="355"/>
                    <a:pt x="338" y="378"/>
                  </a:cubicBezTo>
                  <a:cubicBezTo>
                    <a:pt x="313" y="340"/>
                    <a:pt x="290" y="306"/>
                    <a:pt x="271" y="274"/>
                  </a:cubicBezTo>
                  <a:cubicBezTo>
                    <a:pt x="238" y="303"/>
                    <a:pt x="215" y="321"/>
                    <a:pt x="203" y="328"/>
                  </a:cubicBezTo>
                  <a:cubicBezTo>
                    <a:pt x="190" y="334"/>
                    <a:pt x="178" y="340"/>
                    <a:pt x="166" y="346"/>
                  </a:cubicBezTo>
                  <a:cubicBezTo>
                    <a:pt x="166" y="160"/>
                    <a:pt x="166" y="160"/>
                    <a:pt x="166" y="160"/>
                  </a:cubicBezTo>
                  <a:cubicBezTo>
                    <a:pt x="893" y="160"/>
                    <a:pt x="893" y="160"/>
                    <a:pt x="893" y="160"/>
                  </a:cubicBezTo>
                  <a:cubicBezTo>
                    <a:pt x="893" y="959"/>
                    <a:pt x="893" y="959"/>
                    <a:pt x="893" y="959"/>
                  </a:cubicBezTo>
                  <a:cubicBezTo>
                    <a:pt x="893" y="975"/>
                    <a:pt x="890" y="987"/>
                    <a:pt x="884" y="997"/>
                  </a:cubicBezTo>
                  <a:cubicBezTo>
                    <a:pt x="878" y="1006"/>
                    <a:pt x="859" y="1010"/>
                    <a:pt x="827" y="1009"/>
                  </a:cubicBezTo>
                  <a:cubicBezTo>
                    <a:pt x="800" y="1008"/>
                    <a:pt x="772" y="1006"/>
                    <a:pt x="741" y="1001"/>
                  </a:cubicBezTo>
                  <a:cubicBezTo>
                    <a:pt x="761" y="1045"/>
                    <a:pt x="761" y="1045"/>
                    <a:pt x="761" y="1045"/>
                  </a:cubicBezTo>
                  <a:cubicBezTo>
                    <a:pt x="779" y="1086"/>
                    <a:pt x="789" y="1118"/>
                    <a:pt x="791" y="1140"/>
                  </a:cubicBezTo>
                  <a:cubicBezTo>
                    <a:pt x="794" y="1161"/>
                    <a:pt x="796" y="1179"/>
                    <a:pt x="797" y="1191"/>
                  </a:cubicBezTo>
                  <a:cubicBezTo>
                    <a:pt x="879" y="1186"/>
                    <a:pt x="938" y="1176"/>
                    <a:pt x="975" y="1162"/>
                  </a:cubicBezTo>
                  <a:cubicBezTo>
                    <a:pt x="1012" y="1149"/>
                    <a:pt x="1033" y="1130"/>
                    <a:pt x="1039" y="1105"/>
                  </a:cubicBezTo>
                  <a:cubicBezTo>
                    <a:pt x="1046" y="1081"/>
                    <a:pt x="1048" y="1055"/>
                    <a:pt x="1048" y="1027"/>
                  </a:cubicBezTo>
                  <a:cubicBezTo>
                    <a:pt x="1048" y="165"/>
                    <a:pt x="1048" y="165"/>
                    <a:pt x="1048" y="165"/>
                  </a:cubicBezTo>
                  <a:cubicBezTo>
                    <a:pt x="1052" y="0"/>
                    <a:pt x="1052" y="0"/>
                    <a:pt x="1052" y="0"/>
                  </a:cubicBezTo>
                  <a:cubicBezTo>
                    <a:pt x="898" y="5"/>
                    <a:pt x="898" y="5"/>
                    <a:pt x="898" y="5"/>
                  </a:cubicBezTo>
                  <a:cubicBezTo>
                    <a:pt x="157" y="5"/>
                    <a:pt x="157" y="5"/>
                    <a:pt x="157" y="5"/>
                  </a:cubicBezTo>
                  <a:cubicBezTo>
                    <a:pt x="0" y="0"/>
                    <a:pt x="0" y="0"/>
                    <a:pt x="0" y="0"/>
                  </a:cubicBezTo>
                  <a:cubicBezTo>
                    <a:pt x="4" y="165"/>
                    <a:pt x="4" y="165"/>
                    <a:pt x="4" y="165"/>
                  </a:cubicBezTo>
                  <a:cubicBezTo>
                    <a:pt x="4" y="977"/>
                    <a:pt x="4" y="977"/>
                    <a:pt x="4" y="977"/>
                  </a:cubicBezTo>
                  <a:cubicBezTo>
                    <a:pt x="0" y="1156"/>
                    <a:pt x="0" y="1156"/>
                    <a:pt x="0" y="1156"/>
                  </a:cubicBezTo>
                  <a:lnTo>
                    <a:pt x="169" y="1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66" name="矩形 65"/>
          <p:cNvSpPr/>
          <p:nvPr/>
        </p:nvSpPr>
        <p:spPr>
          <a:xfrm>
            <a:off x="450981" y="214730"/>
            <a:ext cx="3416320" cy="523220"/>
          </a:xfrm>
          <a:prstGeom prst="rect">
            <a:avLst/>
          </a:prstGeom>
        </p:spPr>
        <p:txBody>
          <a:bodyPr wrap="none">
            <a:spAutoFit/>
          </a:bodyPr>
          <a:lstStyle/>
          <a:p>
            <a:r>
              <a:rPr lang="zh-CN" altLang="en-US" sz="2800" dirty="0">
                <a:solidFill>
                  <a:srgbClr val="03816F"/>
                </a:solidFill>
                <a:latin typeface="方正粗宋简体" panose="03000509000000000000" pitchFamily="65" charset="-122"/>
                <a:ea typeface="方正粗宋简体" panose="03000509000000000000" pitchFamily="65" charset="-122"/>
              </a:rPr>
              <a:t>一、实施背景及目标</a:t>
            </a:r>
          </a:p>
        </p:txBody>
      </p:sp>
      <p:grpSp>
        <p:nvGrpSpPr>
          <p:cNvPr id="6" name="组合 5"/>
          <p:cNvGrpSpPr/>
          <p:nvPr/>
        </p:nvGrpSpPr>
        <p:grpSpPr>
          <a:xfrm>
            <a:off x="1092996" y="1223586"/>
            <a:ext cx="2517017" cy="507391"/>
            <a:chOff x="1528764" y="1223586"/>
            <a:chExt cx="2517017" cy="507391"/>
          </a:xfrm>
        </p:grpSpPr>
        <p:grpSp>
          <p:nvGrpSpPr>
            <p:cNvPr id="5" name="组合 4"/>
            <p:cNvGrpSpPr/>
            <p:nvPr/>
          </p:nvGrpSpPr>
          <p:grpSpPr>
            <a:xfrm>
              <a:off x="1609474" y="1223586"/>
              <a:ext cx="2436307" cy="505327"/>
              <a:chOff x="737936" y="1259305"/>
              <a:chExt cx="2436307" cy="505327"/>
            </a:xfrm>
          </p:grpSpPr>
          <p:sp>
            <p:nvSpPr>
              <p:cNvPr id="64" name="任意多边形: 形状 63"/>
              <p:cNvSpPr/>
              <p:nvPr/>
            </p:nvSpPr>
            <p:spPr>
              <a:xfrm>
                <a:off x="737936" y="1259305"/>
                <a:ext cx="2436307" cy="505327"/>
              </a:xfrm>
              <a:custGeom>
                <a:avLst/>
                <a:gdLst>
                  <a:gd name="connsiteX0" fmla="*/ 0 w 2436307"/>
                  <a:gd name="connsiteY0" fmla="*/ 0 h 505327"/>
                  <a:gd name="connsiteX1" fmla="*/ 2434767 w 2436307"/>
                  <a:gd name="connsiteY1" fmla="*/ 0 h 505327"/>
                  <a:gd name="connsiteX2" fmla="*/ 2345641 w 2436307"/>
                  <a:gd name="connsiteY2" fmla="*/ 250498 h 505327"/>
                  <a:gd name="connsiteX3" fmla="*/ 2436307 w 2436307"/>
                  <a:gd name="connsiteY3" fmla="*/ 505327 h 505327"/>
                  <a:gd name="connsiteX4" fmla="*/ 0 w 2436307"/>
                  <a:gd name="connsiteY4" fmla="*/ 505327 h 505327"/>
                  <a:gd name="connsiteX5" fmla="*/ 0 w 2436307"/>
                  <a:gd name="connsiteY5" fmla="*/ 0 h 5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6307" h="505327">
                    <a:moveTo>
                      <a:pt x="0" y="0"/>
                    </a:moveTo>
                    <a:lnTo>
                      <a:pt x="2434767" y="0"/>
                    </a:lnTo>
                    <a:lnTo>
                      <a:pt x="2345641" y="250498"/>
                    </a:lnTo>
                    <a:lnTo>
                      <a:pt x="2436307" y="505327"/>
                    </a:lnTo>
                    <a:lnTo>
                      <a:pt x="0" y="505327"/>
                    </a:lnTo>
                    <a:lnTo>
                      <a:pt x="0" y="0"/>
                    </a:lnTo>
                    <a:close/>
                  </a:path>
                </a:pathLst>
              </a:custGeom>
              <a:solidFill>
                <a:srgbClr val="1D4C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矩形 1"/>
              <p:cNvSpPr/>
              <p:nvPr/>
            </p:nvSpPr>
            <p:spPr>
              <a:xfrm>
                <a:off x="780539" y="1311913"/>
                <a:ext cx="1980029" cy="400110"/>
              </a:xfrm>
              <a:prstGeom prst="rect">
                <a:avLst/>
              </a:prstGeom>
            </p:spPr>
            <p:txBody>
              <a:bodyPr wrap="none">
                <a:spAutoFit/>
              </a:bodyPr>
              <a:lstStyle/>
              <a:p>
                <a:pPr lvl="0"/>
                <a:r>
                  <a:rPr lang="zh-CN" altLang="en-US" sz="2000" b="1" kern="0" dirty="0">
                    <a:solidFill>
                      <a:schemeClr val="bg1"/>
                    </a:solidFill>
                    <a:latin typeface="微软雅黑" panose="020B0503020204020204" pitchFamily="34" charset="-122"/>
                    <a:ea typeface="微软雅黑"/>
                  </a:rPr>
                  <a:t>（二）现状调查</a:t>
                </a:r>
              </a:p>
            </p:txBody>
          </p:sp>
        </p:grpSp>
        <p:sp>
          <p:nvSpPr>
            <p:cNvPr id="68" name="矩形 67"/>
            <p:cNvSpPr/>
            <p:nvPr/>
          </p:nvSpPr>
          <p:spPr>
            <a:xfrm>
              <a:off x="1528764" y="1225650"/>
              <a:ext cx="59360" cy="505327"/>
            </a:xfrm>
            <a:prstGeom prst="rect">
              <a:avLst/>
            </a:prstGeom>
            <a:solidFill>
              <a:srgbClr val="1D4C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 name="组合 7"/>
          <p:cNvGrpSpPr/>
          <p:nvPr/>
        </p:nvGrpSpPr>
        <p:grpSpPr>
          <a:xfrm>
            <a:off x="3549426" y="1223586"/>
            <a:ext cx="1603688" cy="505326"/>
            <a:chOff x="3549426" y="1223586"/>
            <a:chExt cx="1603688" cy="505326"/>
          </a:xfrm>
        </p:grpSpPr>
        <p:sp>
          <p:nvSpPr>
            <p:cNvPr id="7" name="箭头: 五边形 6"/>
            <p:cNvSpPr/>
            <p:nvPr/>
          </p:nvSpPr>
          <p:spPr>
            <a:xfrm flipH="1">
              <a:off x="3549426" y="1223586"/>
              <a:ext cx="1603688" cy="505326"/>
            </a:xfrm>
            <a:prstGeom prst="homePlate">
              <a:avLst>
                <a:gd name="adj" fmla="val 20961"/>
              </a:avLst>
            </a:prstGeom>
            <a:solidFill>
              <a:srgbClr val="2791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93" name="组合 92"/>
            <p:cNvGrpSpPr/>
            <p:nvPr/>
          </p:nvGrpSpPr>
          <p:grpSpPr>
            <a:xfrm>
              <a:off x="3652616" y="1288503"/>
              <a:ext cx="1312173" cy="387801"/>
              <a:chOff x="1571830" y="2059991"/>
              <a:chExt cx="1312173" cy="387801"/>
            </a:xfrm>
          </p:grpSpPr>
          <p:sp>
            <p:nvSpPr>
              <p:cNvPr id="94" name="矩形 93"/>
              <p:cNvSpPr/>
              <p:nvPr/>
            </p:nvSpPr>
            <p:spPr>
              <a:xfrm>
                <a:off x="2006840" y="2069225"/>
                <a:ext cx="877163"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800" b="0" i="0" u="none" strike="noStrike" kern="0" cap="none" spc="0" normalizeH="0" baseline="0" noProof="0" dirty="0">
                    <a:ln>
                      <a:noFill/>
                    </a:ln>
                    <a:solidFill>
                      <a:schemeClr val="bg1"/>
                    </a:solidFill>
                    <a:effectLst/>
                    <a:uLnTx/>
                    <a:uFillTx/>
                    <a:latin typeface="Arial" panose="020F0502020204030204"/>
                    <a:ea typeface="微软雅黑"/>
                  </a:rPr>
                  <a:t>调查一</a:t>
                </a:r>
              </a:p>
            </p:txBody>
          </p:sp>
          <p:grpSp>
            <p:nvGrpSpPr>
              <p:cNvPr id="97" name="组合 96"/>
              <p:cNvGrpSpPr/>
              <p:nvPr/>
            </p:nvGrpSpPr>
            <p:grpSpPr>
              <a:xfrm>
                <a:off x="1571830" y="2059991"/>
                <a:ext cx="388198" cy="387801"/>
                <a:chOff x="6470054" y="2295842"/>
                <a:chExt cx="3101975" cy="3098800"/>
              </a:xfrm>
            </p:grpSpPr>
            <p:sp>
              <p:nvSpPr>
                <p:cNvPr id="105" name="Freeform 5"/>
                <p:cNvSpPr>
                  <a:spLocks noEditPoints="1" noChangeArrowheads="1"/>
                </p:cNvSpPr>
                <p:nvPr/>
              </p:nvSpPr>
              <p:spPr bwMode="auto">
                <a:xfrm rot="15216988">
                  <a:off x="6471642" y="2294254"/>
                  <a:ext cx="3098800" cy="3101975"/>
                </a:xfrm>
                <a:custGeom>
                  <a:avLst/>
                  <a:gdLst>
                    <a:gd name="T0" fmla="*/ 50 w 4280"/>
                    <a:gd name="T1" fmla="*/ 3831 h 4280"/>
                    <a:gd name="T2" fmla="*/ 59 w 4280"/>
                    <a:gd name="T3" fmla="*/ 4021 h 4280"/>
                    <a:gd name="T4" fmla="*/ 259 w 4280"/>
                    <a:gd name="T5" fmla="*/ 4221 h 4280"/>
                    <a:gd name="T6" fmla="*/ 449 w 4280"/>
                    <a:gd name="T7" fmla="*/ 4230 h 4280"/>
                    <a:gd name="T8" fmla="*/ 1047 w 4280"/>
                    <a:gd name="T9" fmla="*/ 3632 h 4280"/>
                    <a:gd name="T10" fmla="*/ 1038 w 4280"/>
                    <a:gd name="T11" fmla="*/ 3443 h 4280"/>
                    <a:gd name="T12" fmla="*/ 837 w 4280"/>
                    <a:gd name="T13" fmla="*/ 3242 h 4280"/>
                    <a:gd name="T14" fmla="*/ 648 w 4280"/>
                    <a:gd name="T15" fmla="*/ 3233 h 4280"/>
                    <a:gd name="T16" fmla="*/ 50 w 4280"/>
                    <a:gd name="T17" fmla="*/ 3831 h 4280"/>
                    <a:gd name="T18" fmla="*/ 2717 w 4280"/>
                    <a:gd name="T19" fmla="*/ 3126 h 4280"/>
                    <a:gd name="T20" fmla="*/ 3822 w 4280"/>
                    <a:gd name="T21" fmla="*/ 2669 h 4280"/>
                    <a:gd name="T22" fmla="*/ 4280 w 4280"/>
                    <a:gd name="T23" fmla="*/ 1563 h 4280"/>
                    <a:gd name="T24" fmla="*/ 3822 w 4280"/>
                    <a:gd name="T25" fmla="*/ 458 h 4280"/>
                    <a:gd name="T26" fmla="*/ 2717 w 4280"/>
                    <a:gd name="T27" fmla="*/ 0 h 4280"/>
                    <a:gd name="T28" fmla="*/ 1611 w 4280"/>
                    <a:gd name="T29" fmla="*/ 458 h 4280"/>
                    <a:gd name="T30" fmla="*/ 1417 w 4280"/>
                    <a:gd name="T31" fmla="*/ 2431 h 4280"/>
                    <a:gd name="T32" fmla="*/ 1369 w 4280"/>
                    <a:gd name="T33" fmla="*/ 2462 h 4280"/>
                    <a:gd name="T34" fmla="*/ 1360 w 4280"/>
                    <a:gd name="T35" fmla="*/ 2472 h 4280"/>
                    <a:gd name="T36" fmla="*/ 1360 w 4280"/>
                    <a:gd name="T37" fmla="*/ 2670 h 4280"/>
                    <a:gd name="T38" fmla="*/ 1610 w 4280"/>
                    <a:gd name="T39" fmla="*/ 2920 h 4280"/>
                    <a:gd name="T40" fmla="*/ 1808 w 4280"/>
                    <a:gd name="T41" fmla="*/ 2920 h 4280"/>
                    <a:gd name="T42" fmla="*/ 1818 w 4280"/>
                    <a:gd name="T43" fmla="*/ 2911 h 4280"/>
                    <a:gd name="T44" fmla="*/ 1849 w 4280"/>
                    <a:gd name="T45" fmla="*/ 2864 h 4280"/>
                    <a:gd name="T46" fmla="*/ 2717 w 4280"/>
                    <a:gd name="T47" fmla="*/ 3126 h 4280"/>
                    <a:gd name="T48" fmla="*/ 2717 w 4280"/>
                    <a:gd name="T49" fmla="*/ 291 h 4280"/>
                    <a:gd name="T50" fmla="*/ 3617 w 4280"/>
                    <a:gd name="T51" fmla="*/ 663 h 4280"/>
                    <a:gd name="T52" fmla="*/ 3989 w 4280"/>
                    <a:gd name="T53" fmla="*/ 1563 h 4280"/>
                    <a:gd name="T54" fmla="*/ 3617 w 4280"/>
                    <a:gd name="T55" fmla="*/ 2463 h 4280"/>
                    <a:gd name="T56" fmla="*/ 2717 w 4280"/>
                    <a:gd name="T57" fmla="*/ 2836 h 4280"/>
                    <a:gd name="T58" fmla="*/ 1817 w 4280"/>
                    <a:gd name="T59" fmla="*/ 2463 h 4280"/>
                    <a:gd name="T60" fmla="*/ 1817 w 4280"/>
                    <a:gd name="T61" fmla="*/ 663 h 4280"/>
                    <a:gd name="T62" fmla="*/ 2717 w 4280"/>
                    <a:gd name="T63" fmla="*/ 291 h 4280"/>
                    <a:gd name="T64" fmla="*/ 1036 w 4280"/>
                    <a:gd name="T65" fmla="*/ 2894 h 4280"/>
                    <a:gd name="T66" fmla="*/ 1036 w 4280"/>
                    <a:gd name="T67" fmla="*/ 3244 h 4280"/>
                    <a:gd name="T68" fmla="*/ 1386 w 4280"/>
                    <a:gd name="T69" fmla="*/ 3244 h 4280"/>
                    <a:gd name="T70" fmla="*/ 1386 w 4280"/>
                    <a:gd name="T71" fmla="*/ 2894 h 4280"/>
                    <a:gd name="T72" fmla="*/ 1036 w 4280"/>
                    <a:gd name="T73" fmla="*/ 2894 h 4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80" h="4280">
                      <a:moveTo>
                        <a:pt x="50" y="3831"/>
                      </a:moveTo>
                      <a:cubicBezTo>
                        <a:pt x="0" y="3881"/>
                        <a:pt x="4" y="3966"/>
                        <a:pt x="59" y="4021"/>
                      </a:cubicBezTo>
                      <a:lnTo>
                        <a:pt x="259" y="4221"/>
                      </a:lnTo>
                      <a:cubicBezTo>
                        <a:pt x="314" y="4276"/>
                        <a:pt x="399" y="4280"/>
                        <a:pt x="449" y="4230"/>
                      </a:cubicBezTo>
                      <a:lnTo>
                        <a:pt x="1047" y="3632"/>
                      </a:lnTo>
                      <a:cubicBezTo>
                        <a:pt x="1096" y="3583"/>
                        <a:pt x="1092" y="3498"/>
                        <a:pt x="1038" y="3443"/>
                      </a:cubicBezTo>
                      <a:lnTo>
                        <a:pt x="837" y="3242"/>
                      </a:lnTo>
                      <a:cubicBezTo>
                        <a:pt x="782" y="3188"/>
                        <a:pt x="697" y="3184"/>
                        <a:pt x="648" y="3233"/>
                      </a:cubicBezTo>
                      <a:lnTo>
                        <a:pt x="50" y="3831"/>
                      </a:lnTo>
                      <a:close/>
                      <a:moveTo>
                        <a:pt x="2717" y="3126"/>
                      </a:moveTo>
                      <a:cubicBezTo>
                        <a:pt x="3134" y="3126"/>
                        <a:pt x="3527" y="2964"/>
                        <a:pt x="3822" y="2669"/>
                      </a:cubicBezTo>
                      <a:cubicBezTo>
                        <a:pt x="4117" y="2373"/>
                        <a:pt x="4280" y="1981"/>
                        <a:pt x="4280" y="1563"/>
                      </a:cubicBezTo>
                      <a:cubicBezTo>
                        <a:pt x="4280" y="1146"/>
                        <a:pt x="4117" y="753"/>
                        <a:pt x="3822" y="458"/>
                      </a:cubicBezTo>
                      <a:cubicBezTo>
                        <a:pt x="3527" y="163"/>
                        <a:pt x="3134" y="0"/>
                        <a:pt x="2717" y="0"/>
                      </a:cubicBezTo>
                      <a:cubicBezTo>
                        <a:pt x="2299" y="0"/>
                        <a:pt x="1907" y="163"/>
                        <a:pt x="1611" y="458"/>
                      </a:cubicBezTo>
                      <a:cubicBezTo>
                        <a:pt x="1076" y="993"/>
                        <a:pt x="1011" y="1824"/>
                        <a:pt x="1417" y="2431"/>
                      </a:cubicBezTo>
                      <a:cubicBezTo>
                        <a:pt x="1399" y="2438"/>
                        <a:pt x="1383" y="2448"/>
                        <a:pt x="1369" y="2462"/>
                      </a:cubicBezTo>
                      <a:lnTo>
                        <a:pt x="1360" y="2472"/>
                      </a:lnTo>
                      <a:cubicBezTo>
                        <a:pt x="1305" y="2526"/>
                        <a:pt x="1305" y="2615"/>
                        <a:pt x="1360" y="2670"/>
                      </a:cubicBezTo>
                      <a:lnTo>
                        <a:pt x="1610" y="2920"/>
                      </a:lnTo>
                      <a:cubicBezTo>
                        <a:pt x="1665" y="2975"/>
                        <a:pt x="1754" y="2975"/>
                        <a:pt x="1808" y="2920"/>
                      </a:cubicBezTo>
                      <a:lnTo>
                        <a:pt x="1818" y="2911"/>
                      </a:lnTo>
                      <a:cubicBezTo>
                        <a:pt x="1832" y="2897"/>
                        <a:pt x="1842" y="2881"/>
                        <a:pt x="1849" y="2864"/>
                      </a:cubicBezTo>
                      <a:cubicBezTo>
                        <a:pt x="2104" y="3035"/>
                        <a:pt x="2403" y="3126"/>
                        <a:pt x="2717" y="3126"/>
                      </a:cubicBezTo>
                      <a:close/>
                      <a:moveTo>
                        <a:pt x="2717" y="291"/>
                      </a:moveTo>
                      <a:cubicBezTo>
                        <a:pt x="3057" y="291"/>
                        <a:pt x="3376" y="423"/>
                        <a:pt x="3617" y="663"/>
                      </a:cubicBezTo>
                      <a:cubicBezTo>
                        <a:pt x="3857" y="904"/>
                        <a:pt x="3989" y="1223"/>
                        <a:pt x="3989" y="1563"/>
                      </a:cubicBezTo>
                      <a:cubicBezTo>
                        <a:pt x="3989" y="1903"/>
                        <a:pt x="3857" y="2223"/>
                        <a:pt x="3617" y="2463"/>
                      </a:cubicBezTo>
                      <a:cubicBezTo>
                        <a:pt x="3376" y="2703"/>
                        <a:pt x="3057" y="2836"/>
                        <a:pt x="2717" y="2836"/>
                      </a:cubicBezTo>
                      <a:cubicBezTo>
                        <a:pt x="2377" y="2836"/>
                        <a:pt x="2057" y="2703"/>
                        <a:pt x="1817" y="2463"/>
                      </a:cubicBezTo>
                      <a:cubicBezTo>
                        <a:pt x="1321" y="1967"/>
                        <a:pt x="1321" y="1160"/>
                        <a:pt x="1817" y="663"/>
                      </a:cubicBezTo>
                      <a:cubicBezTo>
                        <a:pt x="2057" y="423"/>
                        <a:pt x="2377" y="291"/>
                        <a:pt x="2717" y="291"/>
                      </a:cubicBezTo>
                      <a:close/>
                      <a:moveTo>
                        <a:pt x="1036" y="2894"/>
                      </a:moveTo>
                      <a:cubicBezTo>
                        <a:pt x="940" y="2991"/>
                        <a:pt x="940" y="3147"/>
                        <a:pt x="1036" y="3244"/>
                      </a:cubicBezTo>
                      <a:cubicBezTo>
                        <a:pt x="1133" y="3340"/>
                        <a:pt x="1289" y="3340"/>
                        <a:pt x="1386" y="3244"/>
                      </a:cubicBezTo>
                      <a:cubicBezTo>
                        <a:pt x="1482" y="3147"/>
                        <a:pt x="1482" y="2991"/>
                        <a:pt x="1386" y="2894"/>
                      </a:cubicBezTo>
                      <a:cubicBezTo>
                        <a:pt x="1289" y="2798"/>
                        <a:pt x="1133" y="2798"/>
                        <a:pt x="1036" y="2894"/>
                      </a:cubicBezTo>
                      <a:close/>
                    </a:path>
                  </a:pathLst>
                </a:custGeom>
                <a:noFill/>
                <a:ln w="15875">
                  <a:solidFill>
                    <a:schemeClr val="bg1"/>
                  </a:solidFill>
                </a:ln>
                <a:extLst/>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C00000"/>
                    </a:solidFill>
                    <a:effectLst/>
                    <a:uLnTx/>
                    <a:uFillTx/>
                    <a:latin typeface="Arial" panose="020F0502020204030204"/>
                    <a:ea typeface="宋体" panose="02010600030101010101" pitchFamily="2" charset="-122"/>
                  </a:endParaRPr>
                </a:p>
              </p:txBody>
            </p:sp>
            <p:sp>
              <p:nvSpPr>
                <p:cNvPr id="106" name="椭圆 105"/>
                <p:cNvSpPr/>
                <p:nvPr/>
              </p:nvSpPr>
              <p:spPr>
                <a:xfrm>
                  <a:off x="6585284" y="2630905"/>
                  <a:ext cx="1852863" cy="1852863"/>
                </a:xfrm>
                <a:prstGeom prst="ellipse">
                  <a:avLst/>
                </a:prstGeom>
                <a:solidFill>
                  <a:sysClr val="window" lastClr="FFFFFF">
                    <a:alpha val="73000"/>
                  </a:sys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grpSp>
        </p:grpSp>
      </p:grpSp>
      <p:graphicFrame>
        <p:nvGraphicFramePr>
          <p:cNvPr id="107" name="表格 106"/>
          <p:cNvGraphicFramePr>
            <a:graphicFrameLocks noGrp="1"/>
          </p:cNvGraphicFramePr>
          <p:nvPr>
            <p:extLst>
              <p:ext uri="{D42A27DB-BD31-4B8C-83A1-F6EECF244321}">
                <p14:modId xmlns:p14="http://schemas.microsoft.com/office/powerpoint/2010/main" val="3711134884"/>
              </p:ext>
            </p:extLst>
          </p:nvPr>
        </p:nvGraphicFramePr>
        <p:xfrm>
          <a:off x="1414951" y="2550449"/>
          <a:ext cx="5570948" cy="3063016"/>
        </p:xfrm>
        <a:graphic>
          <a:graphicData uri="http://schemas.openxmlformats.org/drawingml/2006/table">
            <a:tbl>
              <a:tblPr/>
              <a:tblGrid>
                <a:gridCol w="1066574">
                  <a:extLst>
                    <a:ext uri="{9D8B030D-6E8A-4147-A177-3AD203B41FA5}">
                      <a16:colId xmlns:a16="http://schemas.microsoft.com/office/drawing/2014/main" val="4177306608"/>
                    </a:ext>
                  </a:extLst>
                </a:gridCol>
                <a:gridCol w="561857">
                  <a:extLst>
                    <a:ext uri="{9D8B030D-6E8A-4147-A177-3AD203B41FA5}">
                      <a16:colId xmlns:a16="http://schemas.microsoft.com/office/drawing/2014/main" val="3298085066"/>
                    </a:ext>
                  </a:extLst>
                </a:gridCol>
                <a:gridCol w="571379">
                  <a:extLst>
                    <a:ext uri="{9D8B030D-6E8A-4147-A177-3AD203B41FA5}">
                      <a16:colId xmlns:a16="http://schemas.microsoft.com/office/drawing/2014/main" val="1113569410"/>
                    </a:ext>
                  </a:extLst>
                </a:gridCol>
                <a:gridCol w="571379">
                  <a:extLst>
                    <a:ext uri="{9D8B030D-6E8A-4147-A177-3AD203B41FA5}">
                      <a16:colId xmlns:a16="http://schemas.microsoft.com/office/drawing/2014/main" val="1720932414"/>
                    </a:ext>
                  </a:extLst>
                </a:gridCol>
                <a:gridCol w="590425">
                  <a:extLst>
                    <a:ext uri="{9D8B030D-6E8A-4147-A177-3AD203B41FA5}">
                      <a16:colId xmlns:a16="http://schemas.microsoft.com/office/drawing/2014/main" val="3936459920"/>
                    </a:ext>
                  </a:extLst>
                </a:gridCol>
                <a:gridCol w="590425">
                  <a:extLst>
                    <a:ext uri="{9D8B030D-6E8A-4147-A177-3AD203B41FA5}">
                      <a16:colId xmlns:a16="http://schemas.microsoft.com/office/drawing/2014/main" val="3476025744"/>
                    </a:ext>
                  </a:extLst>
                </a:gridCol>
                <a:gridCol w="561857">
                  <a:extLst>
                    <a:ext uri="{9D8B030D-6E8A-4147-A177-3AD203B41FA5}">
                      <a16:colId xmlns:a16="http://schemas.microsoft.com/office/drawing/2014/main" val="1411411581"/>
                    </a:ext>
                  </a:extLst>
                </a:gridCol>
                <a:gridCol w="552333">
                  <a:extLst>
                    <a:ext uri="{9D8B030D-6E8A-4147-A177-3AD203B41FA5}">
                      <a16:colId xmlns:a16="http://schemas.microsoft.com/office/drawing/2014/main" val="3993820869"/>
                    </a:ext>
                  </a:extLst>
                </a:gridCol>
                <a:gridCol w="504719">
                  <a:extLst>
                    <a:ext uri="{9D8B030D-6E8A-4147-A177-3AD203B41FA5}">
                      <a16:colId xmlns:a16="http://schemas.microsoft.com/office/drawing/2014/main" val="2591865453"/>
                    </a:ext>
                  </a:extLst>
                </a:gridCol>
              </a:tblGrid>
              <a:tr h="284082">
                <a:tc gridSpan="9">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spcAft>
                          <a:spcPts val="0"/>
                        </a:spcAft>
                      </a:pPr>
                      <a:r>
                        <a:rPr lang="en-US" altLang="zh-CN" sz="1050" kern="100" dirty="0">
                          <a:solidFill>
                            <a:schemeClr val="bg1"/>
                          </a:solidFill>
                          <a:effectLst/>
                          <a:latin typeface="微软雅黑" panose="020B0503020204020204" pitchFamily="34" charset="-122"/>
                          <a:ea typeface="微软雅黑" panose="020B0503020204020204" pitchFamily="34" charset="-122"/>
                        </a:rPr>
                        <a:t>2013.1-2016.2</a:t>
                      </a:r>
                      <a:r>
                        <a:rPr lang="zh-CN" altLang="en-US" sz="1050" kern="100" dirty="0">
                          <a:solidFill>
                            <a:schemeClr val="bg1"/>
                          </a:solidFill>
                          <a:effectLst/>
                          <a:latin typeface="微软雅黑" panose="020B0503020204020204" pitchFamily="34" charset="-122"/>
                          <a:ea typeface="微软雅黑" panose="020B0503020204020204" pitchFamily="34" charset="-122"/>
                        </a:rPr>
                        <a:t>各变电站计量装置较大误差统计表</a:t>
                      </a:r>
                      <a:endParaRPr lang="zh-CN" sz="1050" kern="100" dirty="0">
                        <a:solidFill>
                          <a:schemeClr val="bg1"/>
                        </a:solidFill>
                        <a:effectLst/>
                        <a:latin typeface="微软雅黑" panose="020B0503020204020204" pitchFamily="34" charset="-122"/>
                        <a:ea typeface="微软雅黑" panose="020B0503020204020204" pitchFamily="34" charset="-122"/>
                      </a:endParaRPr>
                    </a:p>
                  </a:txBody>
                  <a:tcPr marL="68580" marR="68580" marT="0" marB="0" anchor="ctr">
                    <a:lnL w="6350" cap="flat" cmpd="sng" algn="ctr">
                      <a:solidFill>
                        <a:sysClr val="window" lastClr="FFFFFF"/>
                      </a:solidFill>
                      <a:prstDash val="sysDash"/>
                      <a:round/>
                      <a:headEnd type="none" w="med" len="med"/>
                      <a:tailEnd type="none" w="med" len="med"/>
                    </a:lnL>
                    <a:lnR w="6350" cap="flat" cmpd="sng" algn="ctr">
                      <a:solidFill>
                        <a:sysClr val="window" lastClr="FFFFFF"/>
                      </a:solidFill>
                      <a:prstDash val="sysDash"/>
                      <a:round/>
                      <a:headEnd type="none" w="med" len="med"/>
                      <a:tailEnd type="none" w="med" len="med"/>
                    </a:lnR>
                    <a:lnT w="6350" cap="flat" cmpd="sng" algn="ctr">
                      <a:solidFill>
                        <a:sysClr val="window" lastClr="FFFFFF"/>
                      </a:solidFill>
                      <a:prstDash val="sysDash"/>
                      <a:round/>
                      <a:headEnd type="none" w="med" len="med"/>
                      <a:tailEnd type="none" w="med" len="med"/>
                    </a:lnT>
                    <a:lnB w="6350" cap="flat" cmpd="sng" algn="ctr">
                      <a:solidFill>
                        <a:sysClr val="window" lastClr="FFFFFF"/>
                      </a:solidFill>
                      <a:prstDash val="sysDash"/>
                      <a:round/>
                      <a:headEnd type="none" w="med" len="med"/>
                      <a:tailEnd type="none" w="med" len="med"/>
                    </a:lnB>
                    <a:lnTlToBr w="12700" cmpd="sng">
                      <a:noFill/>
                      <a:prstDash val="solid"/>
                    </a:lnTlToBr>
                    <a:lnBlToTr w="12700" cmpd="sng">
                      <a:noFill/>
                      <a:prstDash val="solid"/>
                    </a:lnBlToTr>
                    <a:solidFill>
                      <a:srgbClr val="049A86"/>
                    </a:solidFill>
                  </a:tcPr>
                </a:tc>
                <a:tc hMerge="1">
                  <a:txBody>
                    <a:bodyPr/>
                    <a:lstStyle/>
                    <a:p>
                      <a:pPr algn="ctr" fontAlgn="ctr">
                        <a:spcAft>
                          <a:spcPts val="0"/>
                        </a:spcAft>
                      </a:pPr>
                      <a:endParaRPr lang="zh-CN" sz="1050" kern="100" dirty="0">
                        <a:solidFill>
                          <a:schemeClr val="bg1"/>
                        </a:solidFill>
                        <a:effectLst/>
                        <a:latin typeface="+mn-ea"/>
                        <a:ea typeface="+mn-ea"/>
                      </a:endParaRPr>
                    </a:p>
                  </a:txBody>
                  <a:tcPr marL="68580" marR="68580" marT="0" marB="0" anchor="ctr">
                    <a:lnL w="6350" cap="flat" cmpd="sng" algn="ctr">
                      <a:solidFill>
                        <a:schemeClr val="bg1"/>
                      </a:solidFill>
                      <a:prstDash val="sysDash"/>
                      <a:round/>
                      <a:headEnd type="none" w="med" len="med"/>
                      <a:tailEnd type="none" w="med" len="med"/>
                    </a:lnL>
                    <a:lnR w="6350" cap="flat" cmpd="sng" algn="ctr">
                      <a:solidFill>
                        <a:schemeClr val="bg1"/>
                      </a:solidFill>
                      <a:prstDash val="sysDash"/>
                      <a:round/>
                      <a:headEnd type="none" w="med" len="med"/>
                      <a:tailEnd type="none" w="med" len="med"/>
                    </a:lnR>
                    <a:lnT w="6350" cap="flat" cmpd="sng" algn="ctr">
                      <a:solidFill>
                        <a:schemeClr val="bg1"/>
                      </a:solidFill>
                      <a:prstDash val="sysDash"/>
                      <a:round/>
                      <a:headEnd type="none" w="med" len="med"/>
                      <a:tailEnd type="none" w="med" len="med"/>
                    </a:lnT>
                    <a:lnB w="6350" cap="flat" cmpd="sng" algn="ctr">
                      <a:solidFill>
                        <a:schemeClr val="bg1"/>
                      </a:solidFill>
                      <a:prstDash val="sysDash"/>
                      <a:round/>
                      <a:headEnd type="none" w="med" len="med"/>
                      <a:tailEnd type="none" w="med" len="med"/>
                    </a:lnB>
                    <a:solidFill>
                      <a:srgbClr val="049A86"/>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pPr algn="ctr" fontAlgn="ctr">
                        <a:spcAft>
                          <a:spcPts val="0"/>
                        </a:spcAft>
                      </a:pPr>
                      <a:endParaRPr lang="zh-CN" sz="1050" kern="100" dirty="0">
                        <a:solidFill>
                          <a:schemeClr val="bg1"/>
                        </a:solidFill>
                        <a:effectLst/>
                        <a:latin typeface="+mn-ea"/>
                        <a:ea typeface="+mn-ea"/>
                      </a:endParaRPr>
                    </a:p>
                  </a:txBody>
                  <a:tcPr marL="68580" marR="68580" marT="0" marB="0" anchor="ctr">
                    <a:lnL w="6350" cap="flat" cmpd="sng" algn="ctr">
                      <a:solidFill>
                        <a:schemeClr val="bg1"/>
                      </a:solidFill>
                      <a:prstDash val="sysDash"/>
                      <a:round/>
                      <a:headEnd type="none" w="med" len="med"/>
                      <a:tailEnd type="none" w="med" len="med"/>
                    </a:lnL>
                    <a:lnR w="6350" cap="flat" cmpd="sng" algn="ctr">
                      <a:solidFill>
                        <a:schemeClr val="bg1"/>
                      </a:solidFill>
                      <a:prstDash val="sysDash"/>
                      <a:round/>
                      <a:headEnd type="none" w="med" len="med"/>
                      <a:tailEnd type="none" w="med" len="med"/>
                    </a:lnR>
                    <a:lnT w="6350" cap="flat" cmpd="sng" algn="ctr">
                      <a:solidFill>
                        <a:schemeClr val="bg1"/>
                      </a:solidFill>
                      <a:prstDash val="sysDash"/>
                      <a:round/>
                      <a:headEnd type="none" w="med" len="med"/>
                      <a:tailEnd type="none" w="med" len="med"/>
                    </a:lnT>
                    <a:lnB w="6350" cap="flat" cmpd="sng" algn="ctr">
                      <a:solidFill>
                        <a:schemeClr val="bg1"/>
                      </a:solidFill>
                      <a:prstDash val="sysDash"/>
                      <a:round/>
                      <a:headEnd type="none" w="med" len="med"/>
                      <a:tailEnd type="none" w="med" len="med"/>
                    </a:lnB>
                    <a:solidFill>
                      <a:srgbClr val="049A86"/>
                    </a:solidFill>
                  </a:tcPr>
                </a:tc>
                <a:extLst>
                  <a:ext uri="{0D108BD9-81ED-4DB2-BD59-A6C34878D82A}">
                    <a16:rowId xmlns:a16="http://schemas.microsoft.com/office/drawing/2014/main" val="1225985251"/>
                  </a:ext>
                </a:extLst>
              </a:tr>
              <a:tr h="264694">
                <a:tc rowSpan="2">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spcAft>
                          <a:spcPts val="0"/>
                        </a:spcAft>
                      </a:pPr>
                      <a:r>
                        <a:rPr lang="zh-CN" sz="1200" kern="100" dirty="0">
                          <a:solidFill>
                            <a:schemeClr val="bg1"/>
                          </a:solidFill>
                          <a:effectLst/>
                          <a:latin typeface="+mn-ea"/>
                          <a:ea typeface="+mn-ea"/>
                        </a:rPr>
                        <a:t>分类</a:t>
                      </a:r>
                      <a:endParaRPr lang="zh-CN" sz="1050" kern="100" dirty="0">
                        <a:solidFill>
                          <a:schemeClr val="bg1"/>
                        </a:solidFill>
                        <a:effectLst/>
                        <a:latin typeface="+mn-ea"/>
                        <a:ea typeface="+mn-ea"/>
                      </a:endParaRPr>
                    </a:p>
                  </a:txBody>
                  <a:tcPr marL="68580" marR="68580" marT="0" marB="0" anchor="ctr">
                    <a:lnL w="6350" cap="flat" cmpd="sng" algn="ctr">
                      <a:solidFill>
                        <a:sysClr val="window" lastClr="FFFFFF"/>
                      </a:solidFill>
                      <a:prstDash val="sysDash"/>
                      <a:round/>
                      <a:headEnd type="none" w="med" len="med"/>
                      <a:tailEnd type="none" w="med" len="med"/>
                    </a:lnL>
                    <a:lnR w="6350" cap="flat" cmpd="sng" algn="ctr">
                      <a:solidFill>
                        <a:sysClr val="window" lastClr="FFFFFF"/>
                      </a:solidFill>
                      <a:prstDash val="sysDash"/>
                      <a:round/>
                      <a:headEnd type="none" w="med" len="med"/>
                      <a:tailEnd type="none" w="med" len="med"/>
                    </a:lnR>
                    <a:lnT w="6350" cap="flat" cmpd="sng" algn="ctr">
                      <a:solidFill>
                        <a:sysClr val="window" lastClr="FFFFFF"/>
                      </a:solidFill>
                      <a:prstDash val="sysDash"/>
                      <a:round/>
                      <a:headEnd type="none" w="med" len="med"/>
                      <a:tailEnd type="none" w="med" len="med"/>
                    </a:lnT>
                    <a:lnB w="6350" cap="flat" cmpd="sng" algn="ctr">
                      <a:solidFill>
                        <a:sysClr val="window" lastClr="FFFFFF"/>
                      </a:solidFill>
                      <a:prstDash val="sysDash"/>
                      <a:round/>
                      <a:headEnd type="none" w="med" len="med"/>
                      <a:tailEnd type="none" w="med" len="med"/>
                    </a:lnB>
                    <a:lnTlToBr w="12700" cmpd="sng">
                      <a:noFill/>
                      <a:prstDash val="solid"/>
                    </a:lnTlToBr>
                    <a:lnBlToTr w="12700" cmpd="sng">
                      <a:noFill/>
                      <a:prstDash val="solid"/>
                    </a:lnBlToTr>
                    <a:solidFill>
                      <a:srgbClr val="049A86"/>
                    </a:solidFill>
                  </a:tcPr>
                </a:tc>
                <a:tc gridSpan="7">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spcAft>
                          <a:spcPts val="0"/>
                        </a:spcAft>
                      </a:pPr>
                      <a:r>
                        <a:rPr lang="zh-CN" sz="1200" kern="100" dirty="0">
                          <a:solidFill>
                            <a:schemeClr val="bg1"/>
                          </a:solidFill>
                          <a:effectLst/>
                          <a:latin typeface="+mn-ea"/>
                          <a:ea typeface="+mn-ea"/>
                        </a:rPr>
                        <a:t>时间</a:t>
                      </a:r>
                      <a:endParaRPr lang="zh-CN" sz="1050" kern="100" dirty="0">
                        <a:solidFill>
                          <a:schemeClr val="bg1"/>
                        </a:solidFill>
                        <a:effectLst/>
                        <a:latin typeface="+mn-ea"/>
                        <a:ea typeface="+mn-ea"/>
                      </a:endParaRPr>
                    </a:p>
                  </a:txBody>
                  <a:tcPr marL="68580" marR="68580" marT="0" marB="0" anchor="ctr">
                    <a:lnL w="6350" cap="flat" cmpd="sng" algn="ctr">
                      <a:solidFill>
                        <a:sysClr val="window" lastClr="FFFFFF"/>
                      </a:solidFill>
                      <a:prstDash val="sysDash"/>
                      <a:round/>
                      <a:headEnd type="none" w="med" len="med"/>
                      <a:tailEnd type="none" w="med" len="med"/>
                    </a:lnL>
                    <a:lnR w="6350" cap="flat" cmpd="sng" algn="ctr">
                      <a:solidFill>
                        <a:sysClr val="window" lastClr="FFFFFF"/>
                      </a:solidFill>
                      <a:prstDash val="sysDash"/>
                      <a:round/>
                      <a:headEnd type="none" w="med" len="med"/>
                      <a:tailEnd type="none" w="med" len="med"/>
                    </a:lnR>
                    <a:lnT w="6350" cap="flat" cmpd="sng" algn="ctr">
                      <a:solidFill>
                        <a:sysClr val="window" lastClr="FFFFFF"/>
                      </a:solidFill>
                      <a:prstDash val="sysDash"/>
                      <a:round/>
                      <a:headEnd type="none" w="med" len="med"/>
                      <a:tailEnd type="none" w="med" len="med"/>
                    </a:lnT>
                    <a:lnB w="6350" cap="flat" cmpd="sng" algn="ctr">
                      <a:solidFill>
                        <a:sysClr val="window" lastClr="FFFFFF"/>
                      </a:solidFill>
                      <a:prstDash val="sysDash"/>
                      <a:round/>
                      <a:headEnd type="none" w="med" len="med"/>
                      <a:tailEnd type="none" w="med" len="med"/>
                    </a:lnB>
                    <a:lnTlToBr w="12700" cmpd="sng">
                      <a:noFill/>
                      <a:prstDash val="solid"/>
                    </a:lnTlToBr>
                    <a:lnBlToTr w="12700" cmpd="sng">
                      <a:noFill/>
                      <a:prstDash val="solid"/>
                    </a:lnBlToTr>
                    <a:solidFill>
                      <a:srgbClr val="049A86"/>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spcAft>
                          <a:spcPts val="0"/>
                        </a:spcAft>
                      </a:pPr>
                      <a:r>
                        <a:rPr lang="zh-CN" sz="1200" kern="100" dirty="0">
                          <a:solidFill>
                            <a:schemeClr val="bg1"/>
                          </a:solidFill>
                          <a:effectLst/>
                          <a:latin typeface="+mn-ea"/>
                          <a:ea typeface="+mn-ea"/>
                        </a:rPr>
                        <a:t>合计</a:t>
                      </a:r>
                      <a:endParaRPr lang="zh-CN" sz="1050" kern="100" dirty="0">
                        <a:solidFill>
                          <a:schemeClr val="bg1"/>
                        </a:solidFill>
                        <a:effectLst/>
                        <a:latin typeface="+mn-ea"/>
                        <a:ea typeface="+mn-ea"/>
                      </a:endParaRPr>
                    </a:p>
                  </a:txBody>
                  <a:tcPr marL="68580" marR="68580" marT="0" marB="0" anchor="ctr">
                    <a:lnL w="6350" cap="flat" cmpd="sng" algn="ctr">
                      <a:solidFill>
                        <a:sysClr val="window" lastClr="FFFFFF"/>
                      </a:solidFill>
                      <a:prstDash val="sysDash"/>
                      <a:round/>
                      <a:headEnd type="none" w="med" len="med"/>
                      <a:tailEnd type="none" w="med" len="med"/>
                    </a:lnL>
                    <a:lnR w="6350" cap="flat" cmpd="sng" algn="ctr">
                      <a:solidFill>
                        <a:sysClr val="window" lastClr="FFFFFF"/>
                      </a:solidFill>
                      <a:prstDash val="sysDash"/>
                      <a:round/>
                      <a:headEnd type="none" w="med" len="med"/>
                      <a:tailEnd type="none" w="med" len="med"/>
                    </a:lnR>
                    <a:lnT w="6350" cap="flat" cmpd="sng" algn="ctr">
                      <a:solidFill>
                        <a:sysClr val="window" lastClr="FFFFFF"/>
                      </a:solidFill>
                      <a:prstDash val="sysDash"/>
                      <a:round/>
                      <a:headEnd type="none" w="med" len="med"/>
                      <a:tailEnd type="none" w="med" len="med"/>
                    </a:lnT>
                    <a:lnB w="6350" cap="flat" cmpd="sng" algn="ctr">
                      <a:solidFill>
                        <a:sysClr val="window" lastClr="FFFFFF"/>
                      </a:solidFill>
                      <a:prstDash val="sysDash"/>
                      <a:round/>
                      <a:headEnd type="none" w="med" len="med"/>
                      <a:tailEnd type="none" w="med" len="med"/>
                    </a:lnB>
                    <a:lnTlToBr w="12700" cmpd="sng">
                      <a:noFill/>
                      <a:prstDash val="solid"/>
                    </a:lnTlToBr>
                    <a:lnBlToTr w="12700" cmpd="sng">
                      <a:noFill/>
                      <a:prstDash val="solid"/>
                    </a:lnBlToTr>
                    <a:solidFill>
                      <a:srgbClr val="049A86"/>
                    </a:solidFill>
                  </a:tcPr>
                </a:tc>
                <a:extLst>
                  <a:ext uri="{0D108BD9-81ED-4DB2-BD59-A6C34878D82A}">
                    <a16:rowId xmlns:a16="http://schemas.microsoft.com/office/drawing/2014/main" val="2929156579"/>
                  </a:ext>
                </a:extLst>
              </a:tr>
              <a:tr h="650585">
                <a:tc vMerge="1">
                  <a:txBody>
                    <a:bodyPr/>
                    <a:lstStyle/>
                    <a:p>
                      <a:endParaRPr lang="zh-CN" altLang="en-US"/>
                    </a:p>
                  </a:txBody>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spcAft>
                          <a:spcPts val="0"/>
                        </a:spcAft>
                      </a:pPr>
                      <a:r>
                        <a:rPr lang="en-US" sz="1200" kern="100">
                          <a:solidFill>
                            <a:schemeClr val="bg1"/>
                          </a:solidFill>
                          <a:effectLst/>
                          <a:latin typeface="+mn-ea"/>
                          <a:ea typeface="+mn-ea"/>
                        </a:rPr>
                        <a:t>2013</a:t>
                      </a:r>
                      <a:r>
                        <a:rPr lang="zh-CN" sz="1200" kern="100">
                          <a:solidFill>
                            <a:schemeClr val="bg1"/>
                          </a:solidFill>
                          <a:effectLst/>
                          <a:latin typeface="+mn-ea"/>
                          <a:ea typeface="+mn-ea"/>
                        </a:rPr>
                        <a:t>．</a:t>
                      </a:r>
                      <a:r>
                        <a:rPr lang="en-US" sz="1200" kern="100">
                          <a:solidFill>
                            <a:schemeClr val="bg1"/>
                          </a:solidFill>
                          <a:effectLst/>
                          <a:latin typeface="+mn-ea"/>
                          <a:ea typeface="+mn-ea"/>
                        </a:rPr>
                        <a:t>1</a:t>
                      </a:r>
                      <a:r>
                        <a:rPr lang="zh-CN" sz="1200" kern="100">
                          <a:solidFill>
                            <a:schemeClr val="bg1"/>
                          </a:solidFill>
                          <a:effectLst/>
                          <a:latin typeface="+mn-ea"/>
                          <a:ea typeface="+mn-ea"/>
                        </a:rPr>
                        <a:t>～</a:t>
                      </a:r>
                      <a:r>
                        <a:rPr lang="en-US" sz="1200" kern="100">
                          <a:solidFill>
                            <a:schemeClr val="bg1"/>
                          </a:solidFill>
                          <a:effectLst/>
                          <a:latin typeface="+mn-ea"/>
                          <a:ea typeface="+mn-ea"/>
                        </a:rPr>
                        <a:t>6</a:t>
                      </a:r>
                      <a:endParaRPr lang="zh-CN" sz="1050" kern="100">
                        <a:solidFill>
                          <a:schemeClr val="bg1"/>
                        </a:solidFill>
                        <a:effectLst/>
                        <a:latin typeface="+mn-ea"/>
                        <a:ea typeface="+mn-ea"/>
                      </a:endParaRPr>
                    </a:p>
                  </a:txBody>
                  <a:tcPr marL="68580" marR="68580" marT="0" marB="0" anchor="ctr">
                    <a:lnL w="6350" cap="flat" cmpd="sng" algn="ctr">
                      <a:solidFill>
                        <a:sysClr val="window" lastClr="FFFFFF"/>
                      </a:solidFill>
                      <a:prstDash val="sysDash"/>
                      <a:round/>
                      <a:headEnd type="none" w="med" len="med"/>
                      <a:tailEnd type="none" w="med" len="med"/>
                    </a:lnL>
                    <a:lnR w="6350" cap="flat" cmpd="sng" algn="ctr">
                      <a:solidFill>
                        <a:sysClr val="window" lastClr="FFFFFF"/>
                      </a:solidFill>
                      <a:prstDash val="sysDash"/>
                      <a:round/>
                      <a:headEnd type="none" w="med" len="med"/>
                      <a:tailEnd type="none" w="med" len="med"/>
                    </a:lnR>
                    <a:lnT w="6350" cap="flat" cmpd="sng" algn="ctr">
                      <a:solidFill>
                        <a:sysClr val="window" lastClr="FFFFFF"/>
                      </a:solidFill>
                      <a:prstDash val="sysDash"/>
                      <a:round/>
                      <a:headEnd type="none" w="med" len="med"/>
                      <a:tailEnd type="none" w="med" len="med"/>
                    </a:lnT>
                    <a:lnB w="6350" cap="flat" cmpd="sng" algn="ctr">
                      <a:solidFill>
                        <a:sysClr val="window" lastClr="FFFFFF"/>
                      </a:solidFill>
                      <a:prstDash val="sysDash"/>
                      <a:round/>
                      <a:headEnd type="none" w="med" len="med"/>
                      <a:tailEnd type="none" w="med" len="med"/>
                    </a:lnB>
                    <a:lnTlToBr w="12700" cmpd="sng">
                      <a:noFill/>
                      <a:prstDash val="solid"/>
                    </a:lnTlToBr>
                    <a:lnBlToTr w="12700" cmpd="sng">
                      <a:noFill/>
                      <a:prstDash val="solid"/>
                    </a:lnBlToTr>
                    <a:solidFill>
                      <a:srgbClr val="049A86"/>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spcAft>
                          <a:spcPts val="0"/>
                        </a:spcAft>
                      </a:pPr>
                      <a:r>
                        <a:rPr lang="en-US" sz="1200" kern="100">
                          <a:solidFill>
                            <a:schemeClr val="bg1"/>
                          </a:solidFill>
                          <a:effectLst/>
                          <a:latin typeface="+mn-ea"/>
                          <a:ea typeface="+mn-ea"/>
                        </a:rPr>
                        <a:t>2013</a:t>
                      </a:r>
                      <a:r>
                        <a:rPr lang="zh-CN" sz="1200" kern="100">
                          <a:solidFill>
                            <a:schemeClr val="bg1"/>
                          </a:solidFill>
                          <a:effectLst/>
                          <a:latin typeface="+mn-ea"/>
                          <a:ea typeface="+mn-ea"/>
                        </a:rPr>
                        <a:t>．</a:t>
                      </a:r>
                      <a:r>
                        <a:rPr lang="en-US" sz="1200" kern="100">
                          <a:solidFill>
                            <a:schemeClr val="bg1"/>
                          </a:solidFill>
                          <a:effectLst/>
                          <a:latin typeface="+mn-ea"/>
                          <a:ea typeface="+mn-ea"/>
                        </a:rPr>
                        <a:t>7</a:t>
                      </a:r>
                      <a:r>
                        <a:rPr lang="zh-CN" sz="1200" kern="100">
                          <a:solidFill>
                            <a:schemeClr val="bg1"/>
                          </a:solidFill>
                          <a:effectLst/>
                          <a:latin typeface="+mn-ea"/>
                          <a:ea typeface="+mn-ea"/>
                        </a:rPr>
                        <a:t>～</a:t>
                      </a:r>
                      <a:r>
                        <a:rPr lang="en-US" sz="1200" kern="100">
                          <a:solidFill>
                            <a:schemeClr val="bg1"/>
                          </a:solidFill>
                          <a:effectLst/>
                          <a:latin typeface="+mn-ea"/>
                          <a:ea typeface="+mn-ea"/>
                        </a:rPr>
                        <a:t>12</a:t>
                      </a:r>
                      <a:endParaRPr lang="zh-CN" sz="1050" kern="100">
                        <a:solidFill>
                          <a:schemeClr val="bg1"/>
                        </a:solidFill>
                        <a:effectLst/>
                        <a:latin typeface="+mn-ea"/>
                        <a:ea typeface="+mn-ea"/>
                      </a:endParaRPr>
                    </a:p>
                  </a:txBody>
                  <a:tcPr marL="68580" marR="68580" marT="0" marB="0" anchor="ctr">
                    <a:lnL w="6350" cap="flat" cmpd="sng" algn="ctr">
                      <a:solidFill>
                        <a:sysClr val="window" lastClr="FFFFFF"/>
                      </a:solidFill>
                      <a:prstDash val="sysDash"/>
                      <a:round/>
                      <a:headEnd type="none" w="med" len="med"/>
                      <a:tailEnd type="none" w="med" len="med"/>
                    </a:lnL>
                    <a:lnR w="6350" cap="flat" cmpd="sng" algn="ctr">
                      <a:solidFill>
                        <a:sysClr val="window" lastClr="FFFFFF"/>
                      </a:solidFill>
                      <a:prstDash val="sysDash"/>
                      <a:round/>
                      <a:headEnd type="none" w="med" len="med"/>
                      <a:tailEnd type="none" w="med" len="med"/>
                    </a:lnR>
                    <a:lnT w="6350" cap="flat" cmpd="sng" algn="ctr">
                      <a:solidFill>
                        <a:sysClr val="window" lastClr="FFFFFF"/>
                      </a:solidFill>
                      <a:prstDash val="sysDash"/>
                      <a:round/>
                      <a:headEnd type="none" w="med" len="med"/>
                      <a:tailEnd type="none" w="med" len="med"/>
                    </a:lnT>
                    <a:lnB w="6350" cap="flat" cmpd="sng" algn="ctr">
                      <a:solidFill>
                        <a:sysClr val="window" lastClr="FFFFFF"/>
                      </a:solidFill>
                      <a:prstDash val="sysDash"/>
                      <a:round/>
                      <a:headEnd type="none" w="med" len="med"/>
                      <a:tailEnd type="none" w="med" len="med"/>
                    </a:lnB>
                    <a:lnTlToBr w="12700" cmpd="sng">
                      <a:noFill/>
                      <a:prstDash val="solid"/>
                    </a:lnTlToBr>
                    <a:lnBlToTr w="12700" cmpd="sng">
                      <a:noFill/>
                      <a:prstDash val="solid"/>
                    </a:lnBlToTr>
                    <a:solidFill>
                      <a:srgbClr val="049A86"/>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spcAft>
                          <a:spcPts val="0"/>
                        </a:spcAft>
                      </a:pPr>
                      <a:r>
                        <a:rPr lang="en-US" sz="1200" kern="100">
                          <a:solidFill>
                            <a:schemeClr val="bg1"/>
                          </a:solidFill>
                          <a:effectLst/>
                          <a:latin typeface="+mn-ea"/>
                          <a:ea typeface="+mn-ea"/>
                        </a:rPr>
                        <a:t>2014</a:t>
                      </a:r>
                      <a:r>
                        <a:rPr lang="zh-CN" sz="1200" kern="100">
                          <a:solidFill>
                            <a:schemeClr val="bg1"/>
                          </a:solidFill>
                          <a:effectLst/>
                          <a:latin typeface="+mn-ea"/>
                          <a:ea typeface="+mn-ea"/>
                        </a:rPr>
                        <a:t>．</a:t>
                      </a:r>
                      <a:r>
                        <a:rPr lang="en-US" sz="1200" kern="100">
                          <a:solidFill>
                            <a:schemeClr val="bg1"/>
                          </a:solidFill>
                          <a:effectLst/>
                          <a:latin typeface="+mn-ea"/>
                          <a:ea typeface="+mn-ea"/>
                        </a:rPr>
                        <a:t>1</a:t>
                      </a:r>
                      <a:r>
                        <a:rPr lang="zh-CN" sz="1200" kern="100">
                          <a:solidFill>
                            <a:schemeClr val="bg1"/>
                          </a:solidFill>
                          <a:effectLst/>
                          <a:latin typeface="+mn-ea"/>
                          <a:ea typeface="+mn-ea"/>
                        </a:rPr>
                        <a:t>～</a:t>
                      </a:r>
                      <a:r>
                        <a:rPr lang="en-US" sz="1200" kern="100">
                          <a:solidFill>
                            <a:schemeClr val="bg1"/>
                          </a:solidFill>
                          <a:effectLst/>
                          <a:latin typeface="+mn-ea"/>
                          <a:ea typeface="+mn-ea"/>
                        </a:rPr>
                        <a:t>6</a:t>
                      </a:r>
                      <a:endParaRPr lang="zh-CN" sz="1050" kern="100">
                        <a:solidFill>
                          <a:schemeClr val="bg1"/>
                        </a:solidFill>
                        <a:effectLst/>
                        <a:latin typeface="+mn-ea"/>
                        <a:ea typeface="+mn-ea"/>
                      </a:endParaRPr>
                    </a:p>
                  </a:txBody>
                  <a:tcPr marL="68580" marR="68580" marT="0" marB="0" anchor="ctr">
                    <a:lnL w="6350" cap="flat" cmpd="sng" algn="ctr">
                      <a:solidFill>
                        <a:sysClr val="window" lastClr="FFFFFF"/>
                      </a:solidFill>
                      <a:prstDash val="sysDash"/>
                      <a:round/>
                      <a:headEnd type="none" w="med" len="med"/>
                      <a:tailEnd type="none" w="med" len="med"/>
                    </a:lnL>
                    <a:lnR w="6350" cap="flat" cmpd="sng" algn="ctr">
                      <a:solidFill>
                        <a:sysClr val="window" lastClr="FFFFFF"/>
                      </a:solidFill>
                      <a:prstDash val="sysDash"/>
                      <a:round/>
                      <a:headEnd type="none" w="med" len="med"/>
                      <a:tailEnd type="none" w="med" len="med"/>
                    </a:lnR>
                    <a:lnT w="6350" cap="flat" cmpd="sng" algn="ctr">
                      <a:solidFill>
                        <a:sysClr val="window" lastClr="FFFFFF"/>
                      </a:solidFill>
                      <a:prstDash val="sysDash"/>
                      <a:round/>
                      <a:headEnd type="none" w="med" len="med"/>
                      <a:tailEnd type="none" w="med" len="med"/>
                    </a:lnT>
                    <a:lnB w="6350" cap="flat" cmpd="sng" algn="ctr">
                      <a:solidFill>
                        <a:sysClr val="window" lastClr="FFFFFF"/>
                      </a:solidFill>
                      <a:prstDash val="sysDash"/>
                      <a:round/>
                      <a:headEnd type="none" w="med" len="med"/>
                      <a:tailEnd type="none" w="med" len="med"/>
                    </a:lnB>
                    <a:lnTlToBr w="12700" cmpd="sng">
                      <a:noFill/>
                      <a:prstDash val="solid"/>
                    </a:lnTlToBr>
                    <a:lnBlToTr w="12700" cmpd="sng">
                      <a:noFill/>
                      <a:prstDash val="solid"/>
                    </a:lnBlToTr>
                    <a:solidFill>
                      <a:srgbClr val="049A86"/>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spcAft>
                          <a:spcPts val="0"/>
                        </a:spcAft>
                      </a:pPr>
                      <a:r>
                        <a:rPr lang="en-US" sz="1200" kern="100">
                          <a:solidFill>
                            <a:schemeClr val="bg1"/>
                          </a:solidFill>
                          <a:effectLst/>
                          <a:latin typeface="+mn-ea"/>
                          <a:ea typeface="+mn-ea"/>
                        </a:rPr>
                        <a:t>2014</a:t>
                      </a:r>
                      <a:r>
                        <a:rPr lang="zh-CN" sz="1200" kern="100">
                          <a:solidFill>
                            <a:schemeClr val="bg1"/>
                          </a:solidFill>
                          <a:effectLst/>
                          <a:latin typeface="+mn-ea"/>
                          <a:ea typeface="+mn-ea"/>
                        </a:rPr>
                        <a:t>．</a:t>
                      </a:r>
                      <a:r>
                        <a:rPr lang="en-US" sz="1200" kern="100">
                          <a:solidFill>
                            <a:schemeClr val="bg1"/>
                          </a:solidFill>
                          <a:effectLst/>
                          <a:latin typeface="+mn-ea"/>
                          <a:ea typeface="+mn-ea"/>
                        </a:rPr>
                        <a:t>7</a:t>
                      </a:r>
                      <a:r>
                        <a:rPr lang="zh-CN" sz="1200" kern="100">
                          <a:solidFill>
                            <a:schemeClr val="bg1"/>
                          </a:solidFill>
                          <a:effectLst/>
                          <a:latin typeface="+mn-ea"/>
                          <a:ea typeface="+mn-ea"/>
                        </a:rPr>
                        <a:t>～</a:t>
                      </a:r>
                      <a:r>
                        <a:rPr lang="en-US" sz="1200" kern="100">
                          <a:solidFill>
                            <a:schemeClr val="bg1"/>
                          </a:solidFill>
                          <a:effectLst/>
                          <a:latin typeface="+mn-ea"/>
                          <a:ea typeface="+mn-ea"/>
                        </a:rPr>
                        <a:t>12</a:t>
                      </a:r>
                      <a:endParaRPr lang="zh-CN" sz="1050" kern="100">
                        <a:solidFill>
                          <a:schemeClr val="bg1"/>
                        </a:solidFill>
                        <a:effectLst/>
                        <a:latin typeface="+mn-ea"/>
                        <a:ea typeface="+mn-ea"/>
                      </a:endParaRPr>
                    </a:p>
                  </a:txBody>
                  <a:tcPr marL="68580" marR="68580" marT="0" marB="0" anchor="ctr">
                    <a:lnL w="6350" cap="flat" cmpd="sng" algn="ctr">
                      <a:solidFill>
                        <a:sysClr val="window" lastClr="FFFFFF"/>
                      </a:solidFill>
                      <a:prstDash val="sysDash"/>
                      <a:round/>
                      <a:headEnd type="none" w="med" len="med"/>
                      <a:tailEnd type="none" w="med" len="med"/>
                    </a:lnL>
                    <a:lnR w="6350" cap="flat" cmpd="sng" algn="ctr">
                      <a:solidFill>
                        <a:sysClr val="window" lastClr="FFFFFF"/>
                      </a:solidFill>
                      <a:prstDash val="sysDash"/>
                      <a:round/>
                      <a:headEnd type="none" w="med" len="med"/>
                      <a:tailEnd type="none" w="med" len="med"/>
                    </a:lnR>
                    <a:lnT w="6350" cap="flat" cmpd="sng" algn="ctr">
                      <a:solidFill>
                        <a:sysClr val="window" lastClr="FFFFFF"/>
                      </a:solidFill>
                      <a:prstDash val="sysDash"/>
                      <a:round/>
                      <a:headEnd type="none" w="med" len="med"/>
                      <a:tailEnd type="none" w="med" len="med"/>
                    </a:lnT>
                    <a:lnB w="6350" cap="flat" cmpd="sng" algn="ctr">
                      <a:solidFill>
                        <a:sysClr val="window" lastClr="FFFFFF"/>
                      </a:solidFill>
                      <a:prstDash val="sysDash"/>
                      <a:round/>
                      <a:headEnd type="none" w="med" len="med"/>
                      <a:tailEnd type="none" w="med" len="med"/>
                    </a:lnB>
                    <a:lnTlToBr w="12700" cmpd="sng">
                      <a:noFill/>
                      <a:prstDash val="solid"/>
                    </a:lnTlToBr>
                    <a:lnBlToTr w="12700" cmpd="sng">
                      <a:noFill/>
                      <a:prstDash val="solid"/>
                    </a:lnBlToTr>
                    <a:solidFill>
                      <a:srgbClr val="049A86"/>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spcAft>
                          <a:spcPts val="0"/>
                        </a:spcAft>
                      </a:pPr>
                      <a:r>
                        <a:rPr lang="en-US" sz="1200" kern="100" dirty="0">
                          <a:solidFill>
                            <a:schemeClr val="bg1"/>
                          </a:solidFill>
                          <a:effectLst/>
                          <a:latin typeface="+mn-ea"/>
                          <a:ea typeface="+mn-ea"/>
                        </a:rPr>
                        <a:t>2015</a:t>
                      </a:r>
                      <a:r>
                        <a:rPr lang="zh-CN" sz="1200" kern="100" dirty="0">
                          <a:solidFill>
                            <a:schemeClr val="bg1"/>
                          </a:solidFill>
                          <a:effectLst/>
                          <a:latin typeface="+mn-ea"/>
                          <a:ea typeface="+mn-ea"/>
                        </a:rPr>
                        <a:t>．</a:t>
                      </a:r>
                      <a:r>
                        <a:rPr lang="en-US" sz="1200" kern="100" dirty="0">
                          <a:solidFill>
                            <a:schemeClr val="bg1"/>
                          </a:solidFill>
                          <a:effectLst/>
                          <a:latin typeface="+mn-ea"/>
                          <a:ea typeface="+mn-ea"/>
                        </a:rPr>
                        <a:t>1</a:t>
                      </a:r>
                      <a:r>
                        <a:rPr lang="zh-CN" sz="1200" kern="100" dirty="0">
                          <a:solidFill>
                            <a:schemeClr val="bg1"/>
                          </a:solidFill>
                          <a:effectLst/>
                          <a:latin typeface="+mn-ea"/>
                          <a:ea typeface="+mn-ea"/>
                        </a:rPr>
                        <a:t>～</a:t>
                      </a:r>
                      <a:r>
                        <a:rPr lang="en-US" sz="1200" kern="100" dirty="0">
                          <a:solidFill>
                            <a:schemeClr val="bg1"/>
                          </a:solidFill>
                          <a:effectLst/>
                          <a:latin typeface="+mn-ea"/>
                          <a:ea typeface="+mn-ea"/>
                        </a:rPr>
                        <a:t>6</a:t>
                      </a:r>
                      <a:endParaRPr lang="zh-CN" sz="1050" kern="100" dirty="0">
                        <a:solidFill>
                          <a:schemeClr val="bg1"/>
                        </a:solidFill>
                        <a:effectLst/>
                        <a:latin typeface="+mn-ea"/>
                        <a:ea typeface="+mn-ea"/>
                      </a:endParaRPr>
                    </a:p>
                  </a:txBody>
                  <a:tcPr marL="68580" marR="68580" marT="0" marB="0" anchor="ctr">
                    <a:lnL w="6350" cap="flat" cmpd="sng" algn="ctr">
                      <a:solidFill>
                        <a:sysClr val="window" lastClr="FFFFFF"/>
                      </a:solidFill>
                      <a:prstDash val="sysDash"/>
                      <a:round/>
                      <a:headEnd type="none" w="med" len="med"/>
                      <a:tailEnd type="none" w="med" len="med"/>
                    </a:lnL>
                    <a:lnR w="6350" cap="flat" cmpd="sng" algn="ctr">
                      <a:solidFill>
                        <a:sysClr val="window" lastClr="FFFFFF"/>
                      </a:solidFill>
                      <a:prstDash val="sysDash"/>
                      <a:round/>
                      <a:headEnd type="none" w="med" len="med"/>
                      <a:tailEnd type="none" w="med" len="med"/>
                    </a:lnR>
                    <a:lnT w="6350" cap="flat" cmpd="sng" algn="ctr">
                      <a:solidFill>
                        <a:sysClr val="window" lastClr="FFFFFF"/>
                      </a:solidFill>
                      <a:prstDash val="sysDash"/>
                      <a:round/>
                      <a:headEnd type="none" w="med" len="med"/>
                      <a:tailEnd type="none" w="med" len="med"/>
                    </a:lnT>
                    <a:lnB w="6350" cap="flat" cmpd="sng" algn="ctr">
                      <a:solidFill>
                        <a:sysClr val="window" lastClr="FFFFFF"/>
                      </a:solidFill>
                      <a:prstDash val="sysDash"/>
                      <a:round/>
                      <a:headEnd type="none" w="med" len="med"/>
                      <a:tailEnd type="none" w="med" len="med"/>
                    </a:lnB>
                    <a:lnTlToBr w="12700" cmpd="sng">
                      <a:noFill/>
                      <a:prstDash val="solid"/>
                    </a:lnTlToBr>
                    <a:lnBlToTr w="12700" cmpd="sng">
                      <a:noFill/>
                      <a:prstDash val="solid"/>
                    </a:lnBlToTr>
                    <a:solidFill>
                      <a:srgbClr val="049A86"/>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spcAft>
                          <a:spcPts val="0"/>
                        </a:spcAft>
                      </a:pPr>
                      <a:r>
                        <a:rPr lang="en-US" sz="1200" kern="100" dirty="0">
                          <a:solidFill>
                            <a:schemeClr val="bg1"/>
                          </a:solidFill>
                          <a:effectLst/>
                          <a:latin typeface="+mn-ea"/>
                          <a:ea typeface="+mn-ea"/>
                        </a:rPr>
                        <a:t>2015</a:t>
                      </a:r>
                      <a:r>
                        <a:rPr lang="zh-CN" sz="1200" kern="100" dirty="0">
                          <a:solidFill>
                            <a:schemeClr val="bg1"/>
                          </a:solidFill>
                          <a:effectLst/>
                          <a:latin typeface="+mn-ea"/>
                          <a:ea typeface="+mn-ea"/>
                        </a:rPr>
                        <a:t>．</a:t>
                      </a:r>
                      <a:r>
                        <a:rPr lang="en-US" sz="1200" kern="100" dirty="0">
                          <a:solidFill>
                            <a:schemeClr val="bg1"/>
                          </a:solidFill>
                          <a:effectLst/>
                          <a:latin typeface="+mn-ea"/>
                          <a:ea typeface="+mn-ea"/>
                        </a:rPr>
                        <a:t>7</a:t>
                      </a:r>
                      <a:r>
                        <a:rPr lang="zh-CN" sz="1200" kern="100" dirty="0">
                          <a:solidFill>
                            <a:schemeClr val="bg1"/>
                          </a:solidFill>
                          <a:effectLst/>
                          <a:latin typeface="+mn-ea"/>
                          <a:ea typeface="+mn-ea"/>
                        </a:rPr>
                        <a:t>～</a:t>
                      </a:r>
                      <a:r>
                        <a:rPr lang="en-US" sz="1200" kern="100" dirty="0">
                          <a:solidFill>
                            <a:schemeClr val="bg1"/>
                          </a:solidFill>
                          <a:effectLst/>
                          <a:latin typeface="+mn-ea"/>
                          <a:ea typeface="+mn-ea"/>
                        </a:rPr>
                        <a:t>12</a:t>
                      </a:r>
                      <a:endParaRPr lang="zh-CN" sz="1050" kern="100" dirty="0">
                        <a:solidFill>
                          <a:schemeClr val="bg1"/>
                        </a:solidFill>
                        <a:effectLst/>
                        <a:latin typeface="+mn-ea"/>
                        <a:ea typeface="+mn-ea"/>
                      </a:endParaRPr>
                    </a:p>
                  </a:txBody>
                  <a:tcPr marL="68580" marR="68580" marT="0" marB="0" anchor="ctr">
                    <a:lnL w="6350" cap="flat" cmpd="sng" algn="ctr">
                      <a:solidFill>
                        <a:sysClr val="window" lastClr="FFFFFF"/>
                      </a:solidFill>
                      <a:prstDash val="sysDash"/>
                      <a:round/>
                      <a:headEnd type="none" w="med" len="med"/>
                      <a:tailEnd type="none" w="med" len="med"/>
                    </a:lnL>
                    <a:lnR w="6350" cap="flat" cmpd="sng" algn="ctr">
                      <a:solidFill>
                        <a:sysClr val="window" lastClr="FFFFFF"/>
                      </a:solidFill>
                      <a:prstDash val="sysDash"/>
                      <a:round/>
                      <a:headEnd type="none" w="med" len="med"/>
                      <a:tailEnd type="none" w="med" len="med"/>
                    </a:lnR>
                    <a:lnT w="6350" cap="flat" cmpd="sng" algn="ctr">
                      <a:solidFill>
                        <a:sysClr val="window" lastClr="FFFFFF"/>
                      </a:solidFill>
                      <a:prstDash val="sysDash"/>
                      <a:round/>
                      <a:headEnd type="none" w="med" len="med"/>
                      <a:tailEnd type="none" w="med" len="med"/>
                    </a:lnT>
                    <a:lnB w="6350" cap="flat" cmpd="sng" algn="ctr">
                      <a:solidFill>
                        <a:sysClr val="window" lastClr="FFFFFF"/>
                      </a:solidFill>
                      <a:prstDash val="sysDash"/>
                      <a:round/>
                      <a:headEnd type="none" w="med" len="med"/>
                      <a:tailEnd type="none" w="med" len="med"/>
                    </a:lnB>
                    <a:lnTlToBr w="12700" cmpd="sng">
                      <a:noFill/>
                      <a:prstDash val="solid"/>
                    </a:lnTlToBr>
                    <a:lnBlToTr w="12700" cmpd="sng">
                      <a:noFill/>
                      <a:prstDash val="solid"/>
                    </a:lnBlToTr>
                    <a:solidFill>
                      <a:srgbClr val="049A86"/>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spcAft>
                          <a:spcPts val="0"/>
                        </a:spcAft>
                      </a:pPr>
                      <a:r>
                        <a:rPr lang="en-US" sz="1200" kern="100" dirty="0">
                          <a:solidFill>
                            <a:schemeClr val="bg1"/>
                          </a:solidFill>
                          <a:effectLst/>
                          <a:latin typeface="+mn-ea"/>
                          <a:ea typeface="+mn-ea"/>
                        </a:rPr>
                        <a:t>2016</a:t>
                      </a:r>
                      <a:r>
                        <a:rPr lang="zh-CN" sz="1200" kern="100" dirty="0">
                          <a:solidFill>
                            <a:schemeClr val="bg1"/>
                          </a:solidFill>
                          <a:effectLst/>
                          <a:latin typeface="+mn-ea"/>
                          <a:ea typeface="+mn-ea"/>
                        </a:rPr>
                        <a:t>．</a:t>
                      </a:r>
                      <a:r>
                        <a:rPr lang="en-US" sz="1200" kern="100" dirty="0">
                          <a:solidFill>
                            <a:schemeClr val="bg1"/>
                          </a:solidFill>
                          <a:effectLst/>
                          <a:latin typeface="+mn-ea"/>
                          <a:ea typeface="+mn-ea"/>
                        </a:rPr>
                        <a:t>1</a:t>
                      </a:r>
                      <a:r>
                        <a:rPr lang="zh-CN" sz="1200" kern="100" dirty="0">
                          <a:solidFill>
                            <a:schemeClr val="bg1"/>
                          </a:solidFill>
                          <a:effectLst/>
                          <a:latin typeface="+mn-ea"/>
                          <a:ea typeface="+mn-ea"/>
                        </a:rPr>
                        <a:t>～</a:t>
                      </a:r>
                      <a:r>
                        <a:rPr lang="en-US" sz="1200" kern="100" dirty="0">
                          <a:solidFill>
                            <a:schemeClr val="bg1"/>
                          </a:solidFill>
                          <a:effectLst/>
                          <a:latin typeface="+mn-ea"/>
                          <a:ea typeface="+mn-ea"/>
                        </a:rPr>
                        <a:t>2</a:t>
                      </a:r>
                      <a:endParaRPr lang="zh-CN" sz="1050" kern="100" dirty="0">
                        <a:solidFill>
                          <a:schemeClr val="bg1"/>
                        </a:solidFill>
                        <a:effectLst/>
                        <a:latin typeface="+mn-ea"/>
                        <a:ea typeface="+mn-ea"/>
                      </a:endParaRPr>
                    </a:p>
                  </a:txBody>
                  <a:tcPr marL="68580" marR="68580" marT="0" marB="0" anchor="ctr">
                    <a:lnL w="6350" cap="flat" cmpd="sng" algn="ctr">
                      <a:solidFill>
                        <a:sysClr val="window" lastClr="FFFFFF"/>
                      </a:solidFill>
                      <a:prstDash val="sysDash"/>
                      <a:round/>
                      <a:headEnd type="none" w="med" len="med"/>
                      <a:tailEnd type="none" w="med" len="med"/>
                    </a:lnL>
                    <a:lnR w="6350" cap="flat" cmpd="sng" algn="ctr">
                      <a:solidFill>
                        <a:sysClr val="window" lastClr="FFFFFF"/>
                      </a:solidFill>
                      <a:prstDash val="sysDash"/>
                      <a:round/>
                      <a:headEnd type="none" w="med" len="med"/>
                      <a:tailEnd type="none" w="med" len="med"/>
                    </a:lnR>
                    <a:lnT w="6350" cap="flat" cmpd="sng" algn="ctr">
                      <a:solidFill>
                        <a:sysClr val="window" lastClr="FFFFFF"/>
                      </a:solidFill>
                      <a:prstDash val="sysDash"/>
                      <a:round/>
                      <a:headEnd type="none" w="med" len="med"/>
                      <a:tailEnd type="none" w="med" len="med"/>
                    </a:lnT>
                    <a:lnB w="6350" cap="flat" cmpd="sng" algn="ctr">
                      <a:solidFill>
                        <a:sysClr val="window" lastClr="FFFFFF"/>
                      </a:solidFill>
                      <a:prstDash val="sysDash"/>
                      <a:round/>
                      <a:headEnd type="none" w="med" len="med"/>
                      <a:tailEnd type="none" w="med" len="med"/>
                    </a:lnB>
                    <a:lnTlToBr w="12700" cmpd="sng">
                      <a:noFill/>
                      <a:prstDash val="solid"/>
                    </a:lnTlToBr>
                    <a:lnBlToTr w="12700" cmpd="sng">
                      <a:noFill/>
                      <a:prstDash val="solid"/>
                    </a:lnBlToTr>
                    <a:solidFill>
                      <a:srgbClr val="049A86"/>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just">
                        <a:spcAft>
                          <a:spcPts val="0"/>
                        </a:spcAft>
                      </a:pPr>
                      <a:r>
                        <a:rPr lang="en-US" sz="1050" kern="100" dirty="0">
                          <a:solidFill>
                            <a:schemeClr val="bg1"/>
                          </a:solidFill>
                          <a:effectLst/>
                          <a:latin typeface="+mn-ea"/>
                          <a:ea typeface="+mn-ea"/>
                        </a:rPr>
                        <a:t> </a:t>
                      </a:r>
                      <a:endParaRPr lang="zh-CN" sz="1050" kern="100" dirty="0">
                        <a:solidFill>
                          <a:schemeClr val="bg1"/>
                        </a:solidFill>
                        <a:effectLst/>
                        <a:latin typeface="+mn-ea"/>
                        <a:ea typeface="+mn-ea"/>
                      </a:endParaRPr>
                    </a:p>
                  </a:txBody>
                  <a:tcPr marL="68580" marR="68580" marT="0" marB="0" anchor="ctr">
                    <a:lnL w="6350" cap="flat" cmpd="sng" algn="ctr">
                      <a:solidFill>
                        <a:sysClr val="window" lastClr="FFFFFF"/>
                      </a:solidFill>
                      <a:prstDash val="sysDash"/>
                      <a:round/>
                      <a:headEnd type="none" w="med" len="med"/>
                      <a:tailEnd type="none" w="med" len="med"/>
                    </a:lnL>
                    <a:lnR w="6350" cap="flat" cmpd="sng" algn="ctr">
                      <a:solidFill>
                        <a:sysClr val="window" lastClr="FFFFFF"/>
                      </a:solidFill>
                      <a:prstDash val="sysDash"/>
                      <a:round/>
                      <a:headEnd type="none" w="med" len="med"/>
                      <a:tailEnd type="none" w="med" len="med"/>
                    </a:lnR>
                    <a:lnT w="6350" cap="flat" cmpd="sng" algn="ctr">
                      <a:solidFill>
                        <a:sysClr val="window" lastClr="FFFFFF"/>
                      </a:solidFill>
                      <a:prstDash val="sysDash"/>
                      <a:round/>
                      <a:headEnd type="none" w="med" len="med"/>
                      <a:tailEnd type="none" w="med" len="med"/>
                    </a:lnT>
                    <a:lnB w="6350" cap="flat" cmpd="sng" algn="ctr">
                      <a:solidFill>
                        <a:sysClr val="window" lastClr="FFFFFF"/>
                      </a:solidFill>
                      <a:prstDash val="sysDash"/>
                      <a:round/>
                      <a:headEnd type="none" w="med" len="med"/>
                      <a:tailEnd type="none" w="med" len="med"/>
                    </a:lnB>
                    <a:lnTlToBr w="12700" cmpd="sng">
                      <a:noFill/>
                      <a:prstDash val="solid"/>
                    </a:lnTlToBr>
                    <a:lnBlToTr w="12700" cmpd="sng">
                      <a:noFill/>
                      <a:prstDash val="solid"/>
                    </a:lnBlToTr>
                    <a:solidFill>
                      <a:srgbClr val="049A86"/>
                    </a:solidFill>
                  </a:tcPr>
                </a:tc>
                <a:extLst>
                  <a:ext uri="{0D108BD9-81ED-4DB2-BD59-A6C34878D82A}">
                    <a16:rowId xmlns:a16="http://schemas.microsoft.com/office/drawing/2014/main" val="4106264550"/>
                  </a:ext>
                </a:extLst>
              </a:tr>
              <a:tr h="372731">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spcAft>
                          <a:spcPts val="0"/>
                        </a:spcAft>
                      </a:pPr>
                      <a:endParaRPr lang="zh-CN" sz="1050" kern="100" dirty="0">
                        <a:solidFill>
                          <a:schemeClr val="bg1"/>
                        </a:solidFill>
                        <a:effectLst/>
                        <a:latin typeface="+mn-ea"/>
                        <a:ea typeface="+mn-ea"/>
                      </a:endParaRPr>
                    </a:p>
                  </a:txBody>
                  <a:tcPr marL="68580" marR="68580" marT="0" marB="0" anchor="ctr">
                    <a:lnL w="6350" cap="flat" cmpd="sng" algn="ctr">
                      <a:solidFill>
                        <a:sysClr val="window" lastClr="FFFFFF"/>
                      </a:solidFill>
                      <a:prstDash val="sysDash"/>
                      <a:round/>
                      <a:headEnd type="none" w="med" len="med"/>
                      <a:tailEnd type="none" w="med" len="med"/>
                    </a:lnL>
                    <a:lnR w="6350" cap="flat" cmpd="sng" algn="ctr">
                      <a:solidFill>
                        <a:sysClr val="window" lastClr="FFFFFF"/>
                      </a:solidFill>
                      <a:prstDash val="sysDash"/>
                      <a:round/>
                      <a:headEnd type="none" w="med" len="med"/>
                      <a:tailEnd type="none" w="med" len="med"/>
                    </a:lnR>
                    <a:lnT w="6350" cap="flat" cmpd="sng" algn="ctr">
                      <a:solidFill>
                        <a:sysClr val="window" lastClr="FFFFFF"/>
                      </a:solidFill>
                      <a:prstDash val="sysDash"/>
                      <a:round/>
                      <a:headEnd type="none" w="med" len="med"/>
                      <a:tailEnd type="none" w="med" len="med"/>
                    </a:lnT>
                    <a:lnB w="6350" cap="flat" cmpd="sng" algn="ctr">
                      <a:solidFill>
                        <a:sysClr val="window" lastClr="FFFFFF"/>
                      </a:solidFill>
                      <a:prstDash val="sysDash"/>
                      <a:round/>
                      <a:headEnd type="none" w="med" len="med"/>
                      <a:tailEnd type="none" w="med" len="med"/>
                    </a:lnB>
                    <a:lnTlToBr w="12700" cmpd="sng">
                      <a:noFill/>
                      <a:prstDash val="solid"/>
                    </a:lnTlToBr>
                    <a:lnBlToTr w="12700" cmpd="sng">
                      <a:noFill/>
                      <a:prstDash val="solid"/>
                    </a:lnBlToTr>
                    <a:solidFill>
                      <a:srgbClr val="049A86"/>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spcAft>
                          <a:spcPts val="0"/>
                        </a:spcAft>
                      </a:pPr>
                      <a:r>
                        <a:rPr lang="en-US" sz="1200" kern="100">
                          <a:solidFill>
                            <a:srgbClr val="000000"/>
                          </a:solidFill>
                          <a:effectLst/>
                          <a:latin typeface="+mn-ea"/>
                          <a:ea typeface="+mn-ea"/>
                        </a:rPr>
                        <a:t>2</a:t>
                      </a:r>
                      <a:endParaRPr lang="zh-CN" sz="1050" kern="100">
                        <a:effectLst/>
                        <a:latin typeface="+mn-ea"/>
                        <a:ea typeface="+mn-ea"/>
                      </a:endParaRPr>
                    </a:p>
                  </a:txBody>
                  <a:tcPr marL="68580" marR="68580" marT="0" marB="0" anchor="ctr">
                    <a:lnL w="6350" cap="flat" cmpd="sng" algn="ctr">
                      <a:solidFill>
                        <a:sysClr val="window" lastClr="FFFFFF"/>
                      </a:solidFill>
                      <a:prstDash val="sysDash"/>
                      <a:round/>
                      <a:headEnd type="none" w="med" len="med"/>
                      <a:tailEnd type="none" w="med" len="med"/>
                    </a:lnL>
                    <a:lnR w="6350" cap="flat" cmpd="sng" algn="ctr">
                      <a:solidFill>
                        <a:sysClr val="window" lastClr="FFFFFF"/>
                      </a:solidFill>
                      <a:prstDash val="sysDash"/>
                      <a:round/>
                      <a:headEnd type="none" w="med" len="med"/>
                      <a:tailEnd type="none" w="med" len="med"/>
                    </a:lnR>
                    <a:lnT w="6350" cap="flat" cmpd="sng" algn="ctr">
                      <a:solidFill>
                        <a:sysClr val="window" lastClr="FFFFFF"/>
                      </a:solidFill>
                      <a:prstDash val="sysDash"/>
                      <a:round/>
                      <a:headEnd type="none" w="med" len="med"/>
                      <a:tailEnd type="none" w="med" len="med"/>
                    </a:lnT>
                    <a:lnB w="6350" cap="flat" cmpd="sng" algn="ctr">
                      <a:solidFill>
                        <a:sysClr val="window" lastClr="FFFFFF"/>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spcAft>
                          <a:spcPts val="0"/>
                        </a:spcAft>
                      </a:pPr>
                      <a:r>
                        <a:rPr lang="en-US" sz="1200" kern="100">
                          <a:solidFill>
                            <a:srgbClr val="000000"/>
                          </a:solidFill>
                          <a:effectLst/>
                          <a:latin typeface="+mn-ea"/>
                          <a:ea typeface="+mn-ea"/>
                        </a:rPr>
                        <a:t>3</a:t>
                      </a:r>
                      <a:endParaRPr lang="zh-CN" sz="1050" kern="100">
                        <a:effectLst/>
                        <a:latin typeface="+mn-ea"/>
                        <a:ea typeface="+mn-ea"/>
                      </a:endParaRPr>
                    </a:p>
                  </a:txBody>
                  <a:tcPr marL="68580" marR="68580" marT="0" marB="0" anchor="ctr">
                    <a:lnL w="6350" cap="flat" cmpd="sng" algn="ctr">
                      <a:solidFill>
                        <a:sysClr val="window" lastClr="FFFFFF"/>
                      </a:solidFill>
                      <a:prstDash val="sysDash"/>
                      <a:round/>
                      <a:headEnd type="none" w="med" len="med"/>
                      <a:tailEnd type="none" w="med" len="med"/>
                    </a:lnL>
                    <a:lnR w="6350" cap="flat" cmpd="sng" algn="ctr">
                      <a:solidFill>
                        <a:sysClr val="window" lastClr="FFFFFF"/>
                      </a:solidFill>
                      <a:prstDash val="sysDash"/>
                      <a:round/>
                      <a:headEnd type="none" w="med" len="med"/>
                      <a:tailEnd type="none" w="med" len="med"/>
                    </a:lnR>
                    <a:lnT w="6350" cap="flat" cmpd="sng" algn="ctr">
                      <a:solidFill>
                        <a:sysClr val="window" lastClr="FFFFFF"/>
                      </a:solidFill>
                      <a:prstDash val="sysDash"/>
                      <a:round/>
                      <a:headEnd type="none" w="med" len="med"/>
                      <a:tailEnd type="none" w="med" len="med"/>
                    </a:lnT>
                    <a:lnB w="6350" cap="flat" cmpd="sng" algn="ctr">
                      <a:solidFill>
                        <a:sysClr val="window" lastClr="FFFFFF"/>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spcAft>
                          <a:spcPts val="0"/>
                        </a:spcAft>
                      </a:pPr>
                      <a:r>
                        <a:rPr lang="en-US" sz="1200" kern="100">
                          <a:solidFill>
                            <a:srgbClr val="000000"/>
                          </a:solidFill>
                          <a:effectLst/>
                          <a:latin typeface="+mn-ea"/>
                          <a:ea typeface="+mn-ea"/>
                        </a:rPr>
                        <a:t>3</a:t>
                      </a:r>
                      <a:endParaRPr lang="zh-CN" sz="1050" kern="100">
                        <a:effectLst/>
                        <a:latin typeface="+mn-ea"/>
                        <a:ea typeface="+mn-ea"/>
                      </a:endParaRPr>
                    </a:p>
                  </a:txBody>
                  <a:tcPr marL="68580" marR="68580" marT="0" marB="0" anchor="ctr">
                    <a:lnL w="6350" cap="flat" cmpd="sng" algn="ctr">
                      <a:solidFill>
                        <a:sysClr val="window" lastClr="FFFFFF"/>
                      </a:solidFill>
                      <a:prstDash val="sysDash"/>
                      <a:round/>
                      <a:headEnd type="none" w="med" len="med"/>
                      <a:tailEnd type="none" w="med" len="med"/>
                    </a:lnL>
                    <a:lnR w="6350" cap="flat" cmpd="sng" algn="ctr">
                      <a:solidFill>
                        <a:sysClr val="window" lastClr="FFFFFF"/>
                      </a:solidFill>
                      <a:prstDash val="sysDash"/>
                      <a:round/>
                      <a:headEnd type="none" w="med" len="med"/>
                      <a:tailEnd type="none" w="med" len="med"/>
                    </a:lnR>
                    <a:lnT w="6350" cap="flat" cmpd="sng" algn="ctr">
                      <a:solidFill>
                        <a:sysClr val="window" lastClr="FFFFFF"/>
                      </a:solidFill>
                      <a:prstDash val="sysDash"/>
                      <a:round/>
                      <a:headEnd type="none" w="med" len="med"/>
                      <a:tailEnd type="none" w="med" len="med"/>
                    </a:lnT>
                    <a:lnB w="6350" cap="flat" cmpd="sng" algn="ctr">
                      <a:solidFill>
                        <a:sysClr val="window" lastClr="FFFFFF"/>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spcAft>
                          <a:spcPts val="0"/>
                        </a:spcAft>
                      </a:pPr>
                      <a:r>
                        <a:rPr lang="en-US" sz="1200" kern="100">
                          <a:solidFill>
                            <a:srgbClr val="000000"/>
                          </a:solidFill>
                          <a:effectLst/>
                          <a:latin typeface="+mn-ea"/>
                          <a:ea typeface="+mn-ea"/>
                        </a:rPr>
                        <a:t>4</a:t>
                      </a:r>
                      <a:endParaRPr lang="zh-CN" sz="1050" kern="100">
                        <a:effectLst/>
                        <a:latin typeface="+mn-ea"/>
                        <a:ea typeface="+mn-ea"/>
                      </a:endParaRPr>
                    </a:p>
                  </a:txBody>
                  <a:tcPr marL="68580" marR="68580" marT="0" marB="0" anchor="ctr">
                    <a:lnL w="6350" cap="flat" cmpd="sng" algn="ctr">
                      <a:solidFill>
                        <a:sysClr val="window" lastClr="FFFFFF"/>
                      </a:solidFill>
                      <a:prstDash val="sysDash"/>
                      <a:round/>
                      <a:headEnd type="none" w="med" len="med"/>
                      <a:tailEnd type="none" w="med" len="med"/>
                    </a:lnL>
                    <a:lnR w="6350" cap="flat" cmpd="sng" algn="ctr">
                      <a:solidFill>
                        <a:sysClr val="window" lastClr="FFFFFF"/>
                      </a:solidFill>
                      <a:prstDash val="sysDash"/>
                      <a:round/>
                      <a:headEnd type="none" w="med" len="med"/>
                      <a:tailEnd type="none" w="med" len="med"/>
                    </a:lnR>
                    <a:lnT w="6350" cap="flat" cmpd="sng" algn="ctr">
                      <a:solidFill>
                        <a:sysClr val="window" lastClr="FFFFFF"/>
                      </a:solidFill>
                      <a:prstDash val="sysDash"/>
                      <a:round/>
                      <a:headEnd type="none" w="med" len="med"/>
                      <a:tailEnd type="none" w="med" len="med"/>
                    </a:lnT>
                    <a:lnB w="6350" cap="flat" cmpd="sng" algn="ctr">
                      <a:solidFill>
                        <a:sysClr val="window" lastClr="FFFFFF"/>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spcAft>
                          <a:spcPts val="0"/>
                        </a:spcAft>
                      </a:pPr>
                      <a:r>
                        <a:rPr lang="en-US" sz="1200" kern="100">
                          <a:solidFill>
                            <a:srgbClr val="000000"/>
                          </a:solidFill>
                          <a:effectLst/>
                          <a:latin typeface="+mn-ea"/>
                          <a:ea typeface="+mn-ea"/>
                        </a:rPr>
                        <a:t>4</a:t>
                      </a:r>
                      <a:endParaRPr lang="zh-CN" sz="1050" kern="100">
                        <a:effectLst/>
                        <a:latin typeface="+mn-ea"/>
                        <a:ea typeface="+mn-ea"/>
                      </a:endParaRPr>
                    </a:p>
                  </a:txBody>
                  <a:tcPr marL="68580" marR="68580" marT="0" marB="0" anchor="ctr">
                    <a:lnL w="6350" cap="flat" cmpd="sng" algn="ctr">
                      <a:solidFill>
                        <a:sysClr val="window" lastClr="FFFFFF"/>
                      </a:solidFill>
                      <a:prstDash val="sysDash"/>
                      <a:round/>
                      <a:headEnd type="none" w="med" len="med"/>
                      <a:tailEnd type="none" w="med" len="med"/>
                    </a:lnL>
                    <a:lnR w="6350" cap="flat" cmpd="sng" algn="ctr">
                      <a:solidFill>
                        <a:sysClr val="window" lastClr="FFFFFF"/>
                      </a:solidFill>
                      <a:prstDash val="sysDash"/>
                      <a:round/>
                      <a:headEnd type="none" w="med" len="med"/>
                      <a:tailEnd type="none" w="med" len="med"/>
                    </a:lnR>
                    <a:lnT w="6350" cap="flat" cmpd="sng" algn="ctr">
                      <a:solidFill>
                        <a:sysClr val="window" lastClr="FFFFFF"/>
                      </a:solidFill>
                      <a:prstDash val="sysDash"/>
                      <a:round/>
                      <a:headEnd type="none" w="med" len="med"/>
                      <a:tailEnd type="none" w="med" len="med"/>
                    </a:lnT>
                    <a:lnB w="6350" cap="flat" cmpd="sng" algn="ctr">
                      <a:solidFill>
                        <a:sysClr val="window" lastClr="FFFFFF"/>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spcAft>
                          <a:spcPts val="0"/>
                        </a:spcAft>
                      </a:pPr>
                      <a:r>
                        <a:rPr lang="en-US" sz="1200" kern="100">
                          <a:solidFill>
                            <a:srgbClr val="000000"/>
                          </a:solidFill>
                          <a:effectLst/>
                          <a:latin typeface="+mn-ea"/>
                          <a:ea typeface="+mn-ea"/>
                        </a:rPr>
                        <a:t>6</a:t>
                      </a:r>
                      <a:endParaRPr lang="zh-CN" sz="1050" kern="100">
                        <a:effectLst/>
                        <a:latin typeface="+mn-ea"/>
                        <a:ea typeface="+mn-ea"/>
                      </a:endParaRPr>
                    </a:p>
                  </a:txBody>
                  <a:tcPr marL="68580" marR="68580" marT="0" marB="0" anchor="ctr">
                    <a:lnL w="6350" cap="flat" cmpd="sng" algn="ctr">
                      <a:solidFill>
                        <a:sysClr val="window" lastClr="FFFFFF"/>
                      </a:solidFill>
                      <a:prstDash val="sysDash"/>
                      <a:round/>
                      <a:headEnd type="none" w="med" len="med"/>
                      <a:tailEnd type="none" w="med" len="med"/>
                    </a:lnL>
                    <a:lnR w="6350" cap="flat" cmpd="sng" algn="ctr">
                      <a:solidFill>
                        <a:sysClr val="window" lastClr="FFFFFF"/>
                      </a:solidFill>
                      <a:prstDash val="sysDash"/>
                      <a:round/>
                      <a:headEnd type="none" w="med" len="med"/>
                      <a:tailEnd type="none" w="med" len="med"/>
                    </a:lnR>
                    <a:lnT w="6350" cap="flat" cmpd="sng" algn="ctr">
                      <a:solidFill>
                        <a:sysClr val="window" lastClr="FFFFFF"/>
                      </a:solidFill>
                      <a:prstDash val="sysDash"/>
                      <a:round/>
                      <a:headEnd type="none" w="med" len="med"/>
                      <a:tailEnd type="none" w="med" len="med"/>
                    </a:lnT>
                    <a:lnB w="6350" cap="flat" cmpd="sng" algn="ctr">
                      <a:solidFill>
                        <a:sysClr val="window" lastClr="FFFFFF"/>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spcAft>
                          <a:spcPts val="0"/>
                        </a:spcAft>
                      </a:pPr>
                      <a:r>
                        <a:rPr lang="en-US" sz="1200" kern="100">
                          <a:solidFill>
                            <a:srgbClr val="000000"/>
                          </a:solidFill>
                          <a:effectLst/>
                          <a:latin typeface="+mn-ea"/>
                          <a:ea typeface="+mn-ea"/>
                        </a:rPr>
                        <a:t>3</a:t>
                      </a:r>
                      <a:endParaRPr lang="zh-CN" sz="1050" kern="100">
                        <a:effectLst/>
                        <a:latin typeface="+mn-ea"/>
                        <a:ea typeface="+mn-ea"/>
                      </a:endParaRPr>
                    </a:p>
                  </a:txBody>
                  <a:tcPr marL="68580" marR="68580" marT="0" marB="0" anchor="ctr">
                    <a:lnL w="6350" cap="flat" cmpd="sng" algn="ctr">
                      <a:solidFill>
                        <a:sysClr val="window" lastClr="FFFFFF"/>
                      </a:solidFill>
                      <a:prstDash val="sysDash"/>
                      <a:round/>
                      <a:headEnd type="none" w="med" len="med"/>
                      <a:tailEnd type="none" w="med" len="med"/>
                    </a:lnL>
                    <a:lnR w="6350" cap="flat" cmpd="sng" algn="ctr">
                      <a:solidFill>
                        <a:sysClr val="window" lastClr="FFFFFF"/>
                      </a:solidFill>
                      <a:prstDash val="sysDash"/>
                      <a:round/>
                      <a:headEnd type="none" w="med" len="med"/>
                      <a:tailEnd type="none" w="med" len="med"/>
                    </a:lnR>
                    <a:lnT w="6350" cap="flat" cmpd="sng" algn="ctr">
                      <a:solidFill>
                        <a:sysClr val="window" lastClr="FFFFFF"/>
                      </a:solidFill>
                      <a:prstDash val="sysDash"/>
                      <a:round/>
                      <a:headEnd type="none" w="med" len="med"/>
                      <a:tailEnd type="none" w="med" len="med"/>
                    </a:lnT>
                    <a:lnB w="6350" cap="flat" cmpd="sng" algn="ctr">
                      <a:solidFill>
                        <a:sysClr val="window" lastClr="FFFFFF"/>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spcAft>
                          <a:spcPts val="0"/>
                        </a:spcAft>
                      </a:pPr>
                      <a:r>
                        <a:rPr lang="en-US" sz="1200" kern="100" dirty="0">
                          <a:solidFill>
                            <a:schemeClr val="bg1"/>
                          </a:solidFill>
                          <a:effectLst/>
                          <a:latin typeface="+mn-ea"/>
                          <a:ea typeface="+mn-ea"/>
                        </a:rPr>
                        <a:t>25</a:t>
                      </a:r>
                      <a:endParaRPr lang="zh-CN" sz="1050" kern="100" dirty="0">
                        <a:solidFill>
                          <a:schemeClr val="bg1"/>
                        </a:solidFill>
                        <a:effectLst/>
                        <a:latin typeface="+mn-ea"/>
                        <a:ea typeface="+mn-ea"/>
                      </a:endParaRPr>
                    </a:p>
                  </a:txBody>
                  <a:tcPr marL="68580" marR="68580" marT="0" marB="0" anchor="ctr">
                    <a:lnL w="6350" cap="flat" cmpd="sng" algn="ctr">
                      <a:solidFill>
                        <a:sysClr val="window" lastClr="FFFFFF"/>
                      </a:solidFill>
                      <a:prstDash val="sysDash"/>
                      <a:round/>
                      <a:headEnd type="none" w="med" len="med"/>
                      <a:tailEnd type="none" w="med" len="med"/>
                    </a:lnL>
                    <a:lnR w="6350" cap="flat" cmpd="sng" algn="ctr">
                      <a:solidFill>
                        <a:sysClr val="window" lastClr="FFFFFF"/>
                      </a:solidFill>
                      <a:prstDash val="sysDash"/>
                      <a:round/>
                      <a:headEnd type="none" w="med" len="med"/>
                      <a:tailEnd type="none" w="med" len="med"/>
                    </a:lnR>
                    <a:lnT w="6350" cap="flat" cmpd="sng" algn="ctr">
                      <a:solidFill>
                        <a:sysClr val="window" lastClr="FFFFFF"/>
                      </a:solidFill>
                      <a:prstDash val="sysDash"/>
                      <a:round/>
                      <a:headEnd type="none" w="med" len="med"/>
                      <a:tailEnd type="none" w="med" len="med"/>
                    </a:lnT>
                    <a:lnB w="6350" cap="flat" cmpd="sng" algn="ctr">
                      <a:solidFill>
                        <a:sysClr val="window" lastClr="FFFFFF"/>
                      </a:solidFill>
                      <a:prstDash val="sysDash"/>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extLst>
                  <a:ext uri="{0D108BD9-81ED-4DB2-BD59-A6C34878D82A}">
                    <a16:rowId xmlns:a16="http://schemas.microsoft.com/office/drawing/2014/main" val="245035549"/>
                  </a:ext>
                </a:extLst>
              </a:tr>
              <a:tr h="372731">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spcAft>
                          <a:spcPts val="0"/>
                        </a:spcAft>
                      </a:pPr>
                      <a:endParaRPr lang="zh-CN" sz="1050" kern="100" dirty="0">
                        <a:solidFill>
                          <a:schemeClr val="bg1"/>
                        </a:solidFill>
                        <a:effectLst/>
                        <a:latin typeface="+mn-ea"/>
                        <a:ea typeface="+mn-ea"/>
                      </a:endParaRPr>
                    </a:p>
                  </a:txBody>
                  <a:tcPr marL="68580" marR="68580" marT="0" marB="0" anchor="ctr">
                    <a:lnL w="6350" cap="flat" cmpd="sng" algn="ctr">
                      <a:solidFill>
                        <a:sysClr val="window" lastClr="FFFFFF"/>
                      </a:solidFill>
                      <a:prstDash val="sysDash"/>
                      <a:round/>
                      <a:headEnd type="none" w="med" len="med"/>
                      <a:tailEnd type="none" w="med" len="med"/>
                    </a:lnL>
                    <a:lnR w="6350" cap="flat" cmpd="sng" algn="ctr">
                      <a:solidFill>
                        <a:sysClr val="window" lastClr="FFFFFF"/>
                      </a:solidFill>
                      <a:prstDash val="sysDash"/>
                      <a:round/>
                      <a:headEnd type="none" w="med" len="med"/>
                      <a:tailEnd type="none" w="med" len="med"/>
                    </a:lnR>
                    <a:lnT w="6350" cap="flat" cmpd="sng" algn="ctr">
                      <a:solidFill>
                        <a:sysClr val="window" lastClr="FFFFFF"/>
                      </a:solidFill>
                      <a:prstDash val="sysDash"/>
                      <a:round/>
                      <a:headEnd type="none" w="med" len="med"/>
                      <a:tailEnd type="none" w="med" len="med"/>
                    </a:lnT>
                    <a:lnB w="6350" cap="flat" cmpd="sng" algn="ctr">
                      <a:solidFill>
                        <a:sysClr val="window" lastClr="FFFFFF"/>
                      </a:solidFill>
                      <a:prstDash val="sysDash"/>
                      <a:round/>
                      <a:headEnd type="none" w="med" len="med"/>
                      <a:tailEnd type="none" w="med" len="med"/>
                    </a:lnB>
                    <a:lnTlToBr w="12700" cmpd="sng">
                      <a:noFill/>
                      <a:prstDash val="solid"/>
                    </a:lnTlToBr>
                    <a:lnBlToTr w="12700" cmpd="sng">
                      <a:noFill/>
                      <a:prstDash val="solid"/>
                    </a:lnBlToTr>
                    <a:solidFill>
                      <a:srgbClr val="049A86"/>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spcAft>
                          <a:spcPts val="0"/>
                        </a:spcAft>
                      </a:pPr>
                      <a:r>
                        <a:rPr lang="en-US" sz="1200" kern="100" dirty="0">
                          <a:solidFill>
                            <a:srgbClr val="000000"/>
                          </a:solidFill>
                          <a:effectLst/>
                          <a:latin typeface="+mn-ea"/>
                          <a:ea typeface="+mn-ea"/>
                        </a:rPr>
                        <a:t>1</a:t>
                      </a:r>
                      <a:endParaRPr lang="zh-CN" sz="1050" kern="100" dirty="0">
                        <a:effectLst/>
                        <a:latin typeface="+mn-ea"/>
                        <a:ea typeface="+mn-ea"/>
                      </a:endParaRPr>
                    </a:p>
                  </a:txBody>
                  <a:tcPr marL="68580" marR="68580" marT="0" marB="0" anchor="ctr">
                    <a:lnL w="6350" cap="flat" cmpd="sng" algn="ctr">
                      <a:solidFill>
                        <a:sysClr val="window" lastClr="FFFFFF"/>
                      </a:solidFill>
                      <a:prstDash val="sysDash"/>
                      <a:round/>
                      <a:headEnd type="none" w="med" len="med"/>
                      <a:tailEnd type="none" w="med" len="med"/>
                    </a:lnL>
                    <a:lnR w="6350" cap="flat" cmpd="sng" algn="ctr">
                      <a:solidFill>
                        <a:sysClr val="window" lastClr="FFFFFF"/>
                      </a:solidFill>
                      <a:prstDash val="sysDash"/>
                      <a:round/>
                      <a:headEnd type="none" w="med" len="med"/>
                      <a:tailEnd type="none" w="med" len="med"/>
                    </a:lnR>
                    <a:lnT w="6350" cap="flat" cmpd="sng" algn="ctr">
                      <a:solidFill>
                        <a:sysClr val="window" lastClr="FFFFFF"/>
                      </a:solidFill>
                      <a:prstDash val="sysDash"/>
                      <a:round/>
                      <a:headEnd type="none" w="med" len="med"/>
                      <a:tailEnd type="none" w="med" len="med"/>
                    </a:lnT>
                    <a:lnB w="6350" cap="flat" cmpd="sng" algn="ctr">
                      <a:solidFill>
                        <a:sysClr val="window" lastClr="FFFFFF"/>
                      </a:solidFill>
                      <a:prstDash val="sysDash"/>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spcAft>
                          <a:spcPts val="0"/>
                        </a:spcAft>
                      </a:pPr>
                      <a:r>
                        <a:rPr lang="en-US" sz="1200" kern="100">
                          <a:solidFill>
                            <a:srgbClr val="000000"/>
                          </a:solidFill>
                          <a:effectLst/>
                          <a:latin typeface="+mn-ea"/>
                          <a:ea typeface="+mn-ea"/>
                        </a:rPr>
                        <a:t>0</a:t>
                      </a:r>
                      <a:endParaRPr lang="zh-CN" sz="1050" kern="100">
                        <a:effectLst/>
                        <a:latin typeface="+mn-ea"/>
                        <a:ea typeface="+mn-ea"/>
                      </a:endParaRPr>
                    </a:p>
                  </a:txBody>
                  <a:tcPr marL="68580" marR="68580" marT="0" marB="0" anchor="ctr">
                    <a:lnL w="6350" cap="flat" cmpd="sng" algn="ctr">
                      <a:solidFill>
                        <a:sysClr val="window" lastClr="FFFFFF"/>
                      </a:solidFill>
                      <a:prstDash val="sysDash"/>
                      <a:round/>
                      <a:headEnd type="none" w="med" len="med"/>
                      <a:tailEnd type="none" w="med" len="med"/>
                    </a:lnL>
                    <a:lnR w="6350" cap="flat" cmpd="sng" algn="ctr">
                      <a:solidFill>
                        <a:sysClr val="window" lastClr="FFFFFF"/>
                      </a:solidFill>
                      <a:prstDash val="sysDash"/>
                      <a:round/>
                      <a:headEnd type="none" w="med" len="med"/>
                      <a:tailEnd type="none" w="med" len="med"/>
                    </a:lnR>
                    <a:lnT w="6350" cap="flat" cmpd="sng" algn="ctr">
                      <a:solidFill>
                        <a:sysClr val="window" lastClr="FFFFFF"/>
                      </a:solidFill>
                      <a:prstDash val="sysDash"/>
                      <a:round/>
                      <a:headEnd type="none" w="med" len="med"/>
                      <a:tailEnd type="none" w="med" len="med"/>
                    </a:lnT>
                    <a:lnB w="6350" cap="flat" cmpd="sng" algn="ctr">
                      <a:solidFill>
                        <a:sysClr val="window" lastClr="FFFFFF"/>
                      </a:solidFill>
                      <a:prstDash val="sysDash"/>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spcAft>
                          <a:spcPts val="0"/>
                        </a:spcAft>
                      </a:pPr>
                      <a:r>
                        <a:rPr lang="en-US" sz="1200" kern="100">
                          <a:solidFill>
                            <a:srgbClr val="000000"/>
                          </a:solidFill>
                          <a:effectLst/>
                          <a:latin typeface="+mn-ea"/>
                          <a:ea typeface="+mn-ea"/>
                        </a:rPr>
                        <a:t>0</a:t>
                      </a:r>
                      <a:endParaRPr lang="zh-CN" sz="1050" kern="100">
                        <a:effectLst/>
                        <a:latin typeface="+mn-ea"/>
                        <a:ea typeface="+mn-ea"/>
                      </a:endParaRPr>
                    </a:p>
                  </a:txBody>
                  <a:tcPr marL="68580" marR="68580" marT="0" marB="0" anchor="ctr">
                    <a:lnL w="6350" cap="flat" cmpd="sng" algn="ctr">
                      <a:solidFill>
                        <a:sysClr val="window" lastClr="FFFFFF"/>
                      </a:solidFill>
                      <a:prstDash val="sysDash"/>
                      <a:round/>
                      <a:headEnd type="none" w="med" len="med"/>
                      <a:tailEnd type="none" w="med" len="med"/>
                    </a:lnL>
                    <a:lnR w="6350" cap="flat" cmpd="sng" algn="ctr">
                      <a:solidFill>
                        <a:sysClr val="window" lastClr="FFFFFF"/>
                      </a:solidFill>
                      <a:prstDash val="sysDash"/>
                      <a:round/>
                      <a:headEnd type="none" w="med" len="med"/>
                      <a:tailEnd type="none" w="med" len="med"/>
                    </a:lnR>
                    <a:lnT w="6350" cap="flat" cmpd="sng" algn="ctr">
                      <a:solidFill>
                        <a:sysClr val="window" lastClr="FFFFFF"/>
                      </a:solidFill>
                      <a:prstDash val="sysDash"/>
                      <a:round/>
                      <a:headEnd type="none" w="med" len="med"/>
                      <a:tailEnd type="none" w="med" len="med"/>
                    </a:lnT>
                    <a:lnB w="6350" cap="flat" cmpd="sng" algn="ctr">
                      <a:solidFill>
                        <a:sysClr val="window" lastClr="FFFFFF"/>
                      </a:solidFill>
                      <a:prstDash val="sysDash"/>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spcAft>
                          <a:spcPts val="0"/>
                        </a:spcAft>
                      </a:pPr>
                      <a:r>
                        <a:rPr lang="en-US" sz="1200" kern="100">
                          <a:solidFill>
                            <a:srgbClr val="000000"/>
                          </a:solidFill>
                          <a:effectLst/>
                          <a:latin typeface="+mn-ea"/>
                          <a:ea typeface="+mn-ea"/>
                        </a:rPr>
                        <a:t>1</a:t>
                      </a:r>
                      <a:endParaRPr lang="zh-CN" sz="1050" kern="100">
                        <a:effectLst/>
                        <a:latin typeface="+mn-ea"/>
                        <a:ea typeface="+mn-ea"/>
                      </a:endParaRPr>
                    </a:p>
                  </a:txBody>
                  <a:tcPr marL="68580" marR="68580" marT="0" marB="0" anchor="ctr">
                    <a:lnL w="6350" cap="flat" cmpd="sng" algn="ctr">
                      <a:solidFill>
                        <a:sysClr val="window" lastClr="FFFFFF"/>
                      </a:solidFill>
                      <a:prstDash val="sysDash"/>
                      <a:round/>
                      <a:headEnd type="none" w="med" len="med"/>
                      <a:tailEnd type="none" w="med" len="med"/>
                    </a:lnL>
                    <a:lnR w="6350" cap="flat" cmpd="sng" algn="ctr">
                      <a:solidFill>
                        <a:sysClr val="window" lastClr="FFFFFF"/>
                      </a:solidFill>
                      <a:prstDash val="sysDash"/>
                      <a:round/>
                      <a:headEnd type="none" w="med" len="med"/>
                      <a:tailEnd type="none" w="med" len="med"/>
                    </a:lnR>
                    <a:lnT w="6350" cap="flat" cmpd="sng" algn="ctr">
                      <a:solidFill>
                        <a:sysClr val="window" lastClr="FFFFFF"/>
                      </a:solidFill>
                      <a:prstDash val="sysDash"/>
                      <a:round/>
                      <a:headEnd type="none" w="med" len="med"/>
                      <a:tailEnd type="none" w="med" len="med"/>
                    </a:lnT>
                    <a:lnB w="6350" cap="flat" cmpd="sng" algn="ctr">
                      <a:solidFill>
                        <a:sysClr val="window" lastClr="FFFFFF"/>
                      </a:solidFill>
                      <a:prstDash val="sysDash"/>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spcAft>
                          <a:spcPts val="0"/>
                        </a:spcAft>
                      </a:pPr>
                      <a:r>
                        <a:rPr lang="en-US" sz="1200" kern="100">
                          <a:solidFill>
                            <a:srgbClr val="000000"/>
                          </a:solidFill>
                          <a:effectLst/>
                          <a:latin typeface="+mn-ea"/>
                          <a:ea typeface="+mn-ea"/>
                        </a:rPr>
                        <a:t>0</a:t>
                      </a:r>
                      <a:endParaRPr lang="zh-CN" sz="1050" kern="100">
                        <a:effectLst/>
                        <a:latin typeface="+mn-ea"/>
                        <a:ea typeface="+mn-ea"/>
                      </a:endParaRPr>
                    </a:p>
                  </a:txBody>
                  <a:tcPr marL="68580" marR="68580" marT="0" marB="0" anchor="ctr">
                    <a:lnL w="6350" cap="flat" cmpd="sng" algn="ctr">
                      <a:solidFill>
                        <a:sysClr val="window" lastClr="FFFFFF"/>
                      </a:solidFill>
                      <a:prstDash val="sysDash"/>
                      <a:round/>
                      <a:headEnd type="none" w="med" len="med"/>
                      <a:tailEnd type="none" w="med" len="med"/>
                    </a:lnL>
                    <a:lnR w="6350" cap="flat" cmpd="sng" algn="ctr">
                      <a:solidFill>
                        <a:sysClr val="window" lastClr="FFFFFF"/>
                      </a:solidFill>
                      <a:prstDash val="sysDash"/>
                      <a:round/>
                      <a:headEnd type="none" w="med" len="med"/>
                      <a:tailEnd type="none" w="med" len="med"/>
                    </a:lnR>
                    <a:lnT w="6350" cap="flat" cmpd="sng" algn="ctr">
                      <a:solidFill>
                        <a:sysClr val="window" lastClr="FFFFFF"/>
                      </a:solidFill>
                      <a:prstDash val="sysDash"/>
                      <a:round/>
                      <a:headEnd type="none" w="med" len="med"/>
                      <a:tailEnd type="none" w="med" len="med"/>
                    </a:lnT>
                    <a:lnB w="6350" cap="flat" cmpd="sng" algn="ctr">
                      <a:solidFill>
                        <a:sysClr val="window" lastClr="FFFFFF"/>
                      </a:solidFill>
                      <a:prstDash val="sysDash"/>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spcAft>
                          <a:spcPts val="0"/>
                        </a:spcAft>
                      </a:pPr>
                      <a:r>
                        <a:rPr lang="en-US" sz="1200" kern="100" dirty="0">
                          <a:solidFill>
                            <a:srgbClr val="000000"/>
                          </a:solidFill>
                          <a:effectLst/>
                          <a:latin typeface="+mn-ea"/>
                          <a:ea typeface="+mn-ea"/>
                        </a:rPr>
                        <a:t>1</a:t>
                      </a:r>
                      <a:endParaRPr lang="zh-CN" sz="1050" kern="100" dirty="0">
                        <a:effectLst/>
                        <a:latin typeface="+mn-ea"/>
                        <a:ea typeface="+mn-ea"/>
                      </a:endParaRPr>
                    </a:p>
                  </a:txBody>
                  <a:tcPr marL="68580" marR="68580" marT="0" marB="0" anchor="ctr">
                    <a:lnL w="6350" cap="flat" cmpd="sng" algn="ctr">
                      <a:solidFill>
                        <a:sysClr val="window" lastClr="FFFFFF"/>
                      </a:solidFill>
                      <a:prstDash val="sysDash"/>
                      <a:round/>
                      <a:headEnd type="none" w="med" len="med"/>
                      <a:tailEnd type="none" w="med" len="med"/>
                    </a:lnL>
                    <a:lnR w="6350" cap="flat" cmpd="sng" algn="ctr">
                      <a:solidFill>
                        <a:sysClr val="window" lastClr="FFFFFF"/>
                      </a:solidFill>
                      <a:prstDash val="sysDash"/>
                      <a:round/>
                      <a:headEnd type="none" w="med" len="med"/>
                      <a:tailEnd type="none" w="med" len="med"/>
                    </a:lnR>
                    <a:lnT w="6350" cap="flat" cmpd="sng" algn="ctr">
                      <a:solidFill>
                        <a:sysClr val="window" lastClr="FFFFFF"/>
                      </a:solidFill>
                      <a:prstDash val="sysDash"/>
                      <a:round/>
                      <a:headEnd type="none" w="med" len="med"/>
                      <a:tailEnd type="none" w="med" len="med"/>
                    </a:lnT>
                    <a:lnB w="6350" cap="flat" cmpd="sng" algn="ctr">
                      <a:solidFill>
                        <a:sysClr val="window" lastClr="FFFFFF"/>
                      </a:solidFill>
                      <a:prstDash val="sysDash"/>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spcAft>
                          <a:spcPts val="0"/>
                        </a:spcAft>
                      </a:pPr>
                      <a:r>
                        <a:rPr lang="en-US" sz="1200" kern="100" dirty="0">
                          <a:solidFill>
                            <a:srgbClr val="000000"/>
                          </a:solidFill>
                          <a:effectLst/>
                          <a:latin typeface="+mn-ea"/>
                          <a:ea typeface="+mn-ea"/>
                        </a:rPr>
                        <a:t>2</a:t>
                      </a:r>
                      <a:endParaRPr lang="zh-CN" sz="1050" kern="100" dirty="0">
                        <a:effectLst/>
                        <a:latin typeface="+mn-ea"/>
                        <a:ea typeface="+mn-ea"/>
                      </a:endParaRPr>
                    </a:p>
                  </a:txBody>
                  <a:tcPr marL="68580" marR="68580" marT="0" marB="0" anchor="ctr">
                    <a:lnL w="6350" cap="flat" cmpd="sng" algn="ctr">
                      <a:solidFill>
                        <a:sysClr val="window" lastClr="FFFFFF"/>
                      </a:solidFill>
                      <a:prstDash val="sysDash"/>
                      <a:round/>
                      <a:headEnd type="none" w="med" len="med"/>
                      <a:tailEnd type="none" w="med" len="med"/>
                    </a:lnL>
                    <a:lnR w="6350" cap="flat" cmpd="sng" algn="ctr">
                      <a:solidFill>
                        <a:sysClr val="window" lastClr="FFFFFF"/>
                      </a:solidFill>
                      <a:prstDash val="sysDash"/>
                      <a:round/>
                      <a:headEnd type="none" w="med" len="med"/>
                      <a:tailEnd type="none" w="med" len="med"/>
                    </a:lnR>
                    <a:lnT w="6350" cap="flat" cmpd="sng" algn="ctr">
                      <a:solidFill>
                        <a:sysClr val="window" lastClr="FFFFFF"/>
                      </a:solidFill>
                      <a:prstDash val="sysDash"/>
                      <a:round/>
                      <a:headEnd type="none" w="med" len="med"/>
                      <a:tailEnd type="none" w="med" len="med"/>
                    </a:lnT>
                    <a:lnB w="6350" cap="flat" cmpd="sng" algn="ctr">
                      <a:solidFill>
                        <a:sysClr val="window" lastClr="FFFFFF"/>
                      </a:solidFill>
                      <a:prstDash val="sysDash"/>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spcAft>
                          <a:spcPts val="0"/>
                        </a:spcAft>
                      </a:pPr>
                      <a:r>
                        <a:rPr lang="en-US" sz="1200" kern="100" dirty="0">
                          <a:solidFill>
                            <a:schemeClr val="bg1"/>
                          </a:solidFill>
                          <a:effectLst/>
                          <a:latin typeface="+mn-ea"/>
                          <a:ea typeface="+mn-ea"/>
                        </a:rPr>
                        <a:t>5</a:t>
                      </a:r>
                      <a:endParaRPr lang="zh-CN" sz="1050" kern="100" dirty="0">
                        <a:solidFill>
                          <a:schemeClr val="bg1"/>
                        </a:solidFill>
                        <a:effectLst/>
                        <a:latin typeface="+mn-ea"/>
                        <a:ea typeface="+mn-ea"/>
                      </a:endParaRPr>
                    </a:p>
                  </a:txBody>
                  <a:tcPr marL="68580" marR="68580" marT="0" marB="0" anchor="ctr">
                    <a:lnL w="6350" cap="flat" cmpd="sng" algn="ctr">
                      <a:solidFill>
                        <a:sysClr val="window" lastClr="FFFFFF"/>
                      </a:solidFill>
                      <a:prstDash val="sysDash"/>
                      <a:round/>
                      <a:headEnd type="none" w="med" len="med"/>
                      <a:tailEnd type="none" w="med" len="med"/>
                    </a:lnL>
                    <a:lnR w="6350" cap="flat" cmpd="sng" algn="ctr">
                      <a:solidFill>
                        <a:sysClr val="window" lastClr="FFFFFF"/>
                      </a:solidFill>
                      <a:prstDash val="sysDash"/>
                      <a:round/>
                      <a:headEnd type="none" w="med" len="med"/>
                      <a:tailEnd type="none" w="med" len="med"/>
                    </a:lnR>
                    <a:lnT w="6350" cap="flat" cmpd="sng" algn="ctr">
                      <a:solidFill>
                        <a:sysClr val="window" lastClr="FFFFFF"/>
                      </a:solidFill>
                      <a:prstDash val="sysDash"/>
                      <a:round/>
                      <a:headEnd type="none" w="med" len="med"/>
                      <a:tailEnd type="none" w="med" len="med"/>
                    </a:lnT>
                    <a:lnB w="6350" cap="flat" cmpd="sng" algn="ctr">
                      <a:solidFill>
                        <a:sysClr val="window" lastClr="FFFFFF"/>
                      </a:solidFill>
                      <a:prstDash val="sysDash"/>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extLst>
                  <a:ext uri="{0D108BD9-81ED-4DB2-BD59-A6C34878D82A}">
                    <a16:rowId xmlns:a16="http://schemas.microsoft.com/office/drawing/2014/main" val="1551371309"/>
                  </a:ext>
                </a:extLst>
              </a:tr>
              <a:tr h="372731">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spcAft>
                          <a:spcPts val="0"/>
                        </a:spcAft>
                      </a:pPr>
                      <a:endParaRPr lang="zh-CN" sz="1050" kern="100" dirty="0">
                        <a:solidFill>
                          <a:schemeClr val="bg1"/>
                        </a:solidFill>
                        <a:effectLst/>
                        <a:latin typeface="+mn-ea"/>
                        <a:ea typeface="+mn-ea"/>
                      </a:endParaRPr>
                    </a:p>
                  </a:txBody>
                  <a:tcPr marL="68580" marR="68580" marT="0" marB="0" anchor="ctr">
                    <a:lnL w="6350" cap="flat" cmpd="sng" algn="ctr">
                      <a:solidFill>
                        <a:sysClr val="window" lastClr="FFFFFF"/>
                      </a:solidFill>
                      <a:prstDash val="sysDash"/>
                      <a:round/>
                      <a:headEnd type="none" w="med" len="med"/>
                      <a:tailEnd type="none" w="med" len="med"/>
                    </a:lnL>
                    <a:lnR w="6350" cap="flat" cmpd="sng" algn="ctr">
                      <a:solidFill>
                        <a:sysClr val="window" lastClr="FFFFFF"/>
                      </a:solidFill>
                      <a:prstDash val="sysDash"/>
                      <a:round/>
                      <a:headEnd type="none" w="med" len="med"/>
                      <a:tailEnd type="none" w="med" len="med"/>
                    </a:lnR>
                    <a:lnT w="6350" cap="flat" cmpd="sng" algn="ctr">
                      <a:solidFill>
                        <a:sysClr val="window" lastClr="FFFFFF"/>
                      </a:solidFill>
                      <a:prstDash val="sysDash"/>
                      <a:round/>
                      <a:headEnd type="none" w="med" len="med"/>
                      <a:tailEnd type="none" w="med" len="med"/>
                    </a:lnT>
                    <a:lnB w="6350" cap="flat" cmpd="sng" algn="ctr">
                      <a:solidFill>
                        <a:sysClr val="window" lastClr="FFFFFF"/>
                      </a:solidFill>
                      <a:prstDash val="sysDash"/>
                      <a:round/>
                      <a:headEnd type="none" w="med" len="med"/>
                      <a:tailEnd type="none" w="med" len="med"/>
                    </a:lnB>
                    <a:lnTlToBr w="12700" cmpd="sng">
                      <a:noFill/>
                      <a:prstDash val="solid"/>
                    </a:lnTlToBr>
                    <a:lnBlToTr w="12700" cmpd="sng">
                      <a:noFill/>
                      <a:prstDash val="solid"/>
                    </a:lnBlToTr>
                    <a:solidFill>
                      <a:srgbClr val="049A86"/>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spcAft>
                          <a:spcPts val="0"/>
                        </a:spcAft>
                      </a:pPr>
                      <a:r>
                        <a:rPr lang="en-US" sz="1200" kern="100">
                          <a:solidFill>
                            <a:srgbClr val="000000"/>
                          </a:solidFill>
                          <a:effectLst/>
                          <a:latin typeface="+mn-ea"/>
                          <a:ea typeface="+mn-ea"/>
                        </a:rPr>
                        <a:t>0</a:t>
                      </a:r>
                      <a:endParaRPr lang="zh-CN" sz="1050" kern="100">
                        <a:effectLst/>
                        <a:latin typeface="+mn-ea"/>
                        <a:ea typeface="+mn-ea"/>
                      </a:endParaRPr>
                    </a:p>
                  </a:txBody>
                  <a:tcPr marL="68580" marR="68580" marT="0" marB="0" anchor="ctr">
                    <a:lnL w="6350" cap="flat" cmpd="sng" algn="ctr">
                      <a:solidFill>
                        <a:sysClr val="window" lastClr="FFFFFF"/>
                      </a:solidFill>
                      <a:prstDash val="sysDash"/>
                      <a:round/>
                      <a:headEnd type="none" w="med" len="med"/>
                      <a:tailEnd type="none" w="med" len="med"/>
                    </a:lnL>
                    <a:lnR w="6350" cap="flat" cmpd="sng" algn="ctr">
                      <a:solidFill>
                        <a:sysClr val="window" lastClr="FFFFFF"/>
                      </a:solidFill>
                      <a:prstDash val="sysDash"/>
                      <a:round/>
                      <a:headEnd type="none" w="med" len="med"/>
                      <a:tailEnd type="none" w="med" len="med"/>
                    </a:lnR>
                    <a:lnT w="6350" cap="flat" cmpd="sng" algn="ctr">
                      <a:solidFill>
                        <a:sysClr val="window" lastClr="FFFFFF"/>
                      </a:solidFill>
                      <a:prstDash val="sysDash"/>
                      <a:round/>
                      <a:headEnd type="none" w="med" len="med"/>
                      <a:tailEnd type="none" w="med" len="med"/>
                    </a:lnT>
                    <a:lnB w="6350" cap="flat" cmpd="sng" algn="ctr">
                      <a:solidFill>
                        <a:sysClr val="window" lastClr="FFFFFF"/>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spcAft>
                          <a:spcPts val="0"/>
                        </a:spcAft>
                      </a:pPr>
                      <a:r>
                        <a:rPr lang="en-US" sz="1200" kern="100">
                          <a:solidFill>
                            <a:srgbClr val="000000"/>
                          </a:solidFill>
                          <a:effectLst/>
                          <a:latin typeface="+mn-ea"/>
                          <a:ea typeface="+mn-ea"/>
                        </a:rPr>
                        <a:t>2</a:t>
                      </a:r>
                      <a:endParaRPr lang="zh-CN" sz="1050" kern="100">
                        <a:effectLst/>
                        <a:latin typeface="+mn-ea"/>
                        <a:ea typeface="+mn-ea"/>
                      </a:endParaRPr>
                    </a:p>
                  </a:txBody>
                  <a:tcPr marL="68580" marR="68580" marT="0" marB="0" anchor="ctr">
                    <a:lnL w="6350" cap="flat" cmpd="sng" algn="ctr">
                      <a:solidFill>
                        <a:sysClr val="window" lastClr="FFFFFF"/>
                      </a:solidFill>
                      <a:prstDash val="sysDash"/>
                      <a:round/>
                      <a:headEnd type="none" w="med" len="med"/>
                      <a:tailEnd type="none" w="med" len="med"/>
                    </a:lnL>
                    <a:lnR w="6350" cap="flat" cmpd="sng" algn="ctr">
                      <a:solidFill>
                        <a:sysClr val="window" lastClr="FFFFFF"/>
                      </a:solidFill>
                      <a:prstDash val="sysDash"/>
                      <a:round/>
                      <a:headEnd type="none" w="med" len="med"/>
                      <a:tailEnd type="none" w="med" len="med"/>
                    </a:lnR>
                    <a:lnT w="6350" cap="flat" cmpd="sng" algn="ctr">
                      <a:solidFill>
                        <a:sysClr val="window" lastClr="FFFFFF"/>
                      </a:solidFill>
                      <a:prstDash val="sysDash"/>
                      <a:round/>
                      <a:headEnd type="none" w="med" len="med"/>
                      <a:tailEnd type="none" w="med" len="med"/>
                    </a:lnT>
                    <a:lnB w="6350" cap="flat" cmpd="sng" algn="ctr">
                      <a:solidFill>
                        <a:sysClr val="window" lastClr="FFFFFF"/>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spcAft>
                          <a:spcPts val="0"/>
                        </a:spcAft>
                      </a:pPr>
                      <a:r>
                        <a:rPr lang="en-US" sz="1200" kern="100">
                          <a:solidFill>
                            <a:srgbClr val="000000"/>
                          </a:solidFill>
                          <a:effectLst/>
                          <a:latin typeface="+mn-ea"/>
                          <a:ea typeface="+mn-ea"/>
                        </a:rPr>
                        <a:t>1</a:t>
                      </a:r>
                      <a:endParaRPr lang="zh-CN" sz="1050" kern="100">
                        <a:effectLst/>
                        <a:latin typeface="+mn-ea"/>
                        <a:ea typeface="+mn-ea"/>
                      </a:endParaRPr>
                    </a:p>
                  </a:txBody>
                  <a:tcPr marL="68580" marR="68580" marT="0" marB="0" anchor="ctr">
                    <a:lnL w="6350" cap="flat" cmpd="sng" algn="ctr">
                      <a:solidFill>
                        <a:sysClr val="window" lastClr="FFFFFF"/>
                      </a:solidFill>
                      <a:prstDash val="sysDash"/>
                      <a:round/>
                      <a:headEnd type="none" w="med" len="med"/>
                      <a:tailEnd type="none" w="med" len="med"/>
                    </a:lnL>
                    <a:lnR w="6350" cap="flat" cmpd="sng" algn="ctr">
                      <a:solidFill>
                        <a:sysClr val="window" lastClr="FFFFFF"/>
                      </a:solidFill>
                      <a:prstDash val="sysDash"/>
                      <a:round/>
                      <a:headEnd type="none" w="med" len="med"/>
                      <a:tailEnd type="none" w="med" len="med"/>
                    </a:lnR>
                    <a:lnT w="6350" cap="flat" cmpd="sng" algn="ctr">
                      <a:solidFill>
                        <a:sysClr val="window" lastClr="FFFFFF"/>
                      </a:solidFill>
                      <a:prstDash val="sysDash"/>
                      <a:round/>
                      <a:headEnd type="none" w="med" len="med"/>
                      <a:tailEnd type="none" w="med" len="med"/>
                    </a:lnT>
                    <a:lnB w="6350" cap="flat" cmpd="sng" algn="ctr">
                      <a:solidFill>
                        <a:sysClr val="window" lastClr="FFFFFF"/>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spcAft>
                          <a:spcPts val="0"/>
                        </a:spcAft>
                      </a:pPr>
                      <a:r>
                        <a:rPr lang="en-US" sz="1200" kern="100">
                          <a:solidFill>
                            <a:srgbClr val="000000"/>
                          </a:solidFill>
                          <a:effectLst/>
                          <a:latin typeface="+mn-ea"/>
                          <a:ea typeface="+mn-ea"/>
                        </a:rPr>
                        <a:t>0</a:t>
                      </a:r>
                      <a:endParaRPr lang="zh-CN" sz="1050" kern="100">
                        <a:effectLst/>
                        <a:latin typeface="+mn-ea"/>
                        <a:ea typeface="+mn-ea"/>
                      </a:endParaRPr>
                    </a:p>
                  </a:txBody>
                  <a:tcPr marL="68580" marR="68580" marT="0" marB="0" anchor="ctr">
                    <a:lnL w="6350" cap="flat" cmpd="sng" algn="ctr">
                      <a:solidFill>
                        <a:sysClr val="window" lastClr="FFFFFF"/>
                      </a:solidFill>
                      <a:prstDash val="sysDash"/>
                      <a:round/>
                      <a:headEnd type="none" w="med" len="med"/>
                      <a:tailEnd type="none" w="med" len="med"/>
                    </a:lnL>
                    <a:lnR w="6350" cap="flat" cmpd="sng" algn="ctr">
                      <a:solidFill>
                        <a:sysClr val="window" lastClr="FFFFFF"/>
                      </a:solidFill>
                      <a:prstDash val="sysDash"/>
                      <a:round/>
                      <a:headEnd type="none" w="med" len="med"/>
                      <a:tailEnd type="none" w="med" len="med"/>
                    </a:lnR>
                    <a:lnT w="6350" cap="flat" cmpd="sng" algn="ctr">
                      <a:solidFill>
                        <a:sysClr val="window" lastClr="FFFFFF"/>
                      </a:solidFill>
                      <a:prstDash val="sysDash"/>
                      <a:round/>
                      <a:headEnd type="none" w="med" len="med"/>
                      <a:tailEnd type="none" w="med" len="med"/>
                    </a:lnT>
                    <a:lnB w="6350" cap="flat" cmpd="sng" algn="ctr">
                      <a:solidFill>
                        <a:sysClr val="window" lastClr="FFFFFF"/>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spcAft>
                          <a:spcPts val="0"/>
                        </a:spcAft>
                      </a:pPr>
                      <a:r>
                        <a:rPr lang="en-US" sz="1200" kern="100">
                          <a:solidFill>
                            <a:srgbClr val="000000"/>
                          </a:solidFill>
                          <a:effectLst/>
                          <a:latin typeface="+mn-ea"/>
                          <a:ea typeface="+mn-ea"/>
                        </a:rPr>
                        <a:t>1</a:t>
                      </a:r>
                      <a:endParaRPr lang="zh-CN" sz="1050" kern="100">
                        <a:effectLst/>
                        <a:latin typeface="+mn-ea"/>
                        <a:ea typeface="+mn-ea"/>
                      </a:endParaRPr>
                    </a:p>
                  </a:txBody>
                  <a:tcPr marL="68580" marR="68580" marT="0" marB="0" anchor="ctr">
                    <a:lnL w="6350" cap="flat" cmpd="sng" algn="ctr">
                      <a:solidFill>
                        <a:sysClr val="window" lastClr="FFFFFF"/>
                      </a:solidFill>
                      <a:prstDash val="sysDash"/>
                      <a:round/>
                      <a:headEnd type="none" w="med" len="med"/>
                      <a:tailEnd type="none" w="med" len="med"/>
                    </a:lnL>
                    <a:lnR w="6350" cap="flat" cmpd="sng" algn="ctr">
                      <a:solidFill>
                        <a:sysClr val="window" lastClr="FFFFFF"/>
                      </a:solidFill>
                      <a:prstDash val="sysDash"/>
                      <a:round/>
                      <a:headEnd type="none" w="med" len="med"/>
                      <a:tailEnd type="none" w="med" len="med"/>
                    </a:lnR>
                    <a:lnT w="6350" cap="flat" cmpd="sng" algn="ctr">
                      <a:solidFill>
                        <a:sysClr val="window" lastClr="FFFFFF"/>
                      </a:solidFill>
                      <a:prstDash val="sysDash"/>
                      <a:round/>
                      <a:headEnd type="none" w="med" len="med"/>
                      <a:tailEnd type="none" w="med" len="med"/>
                    </a:lnT>
                    <a:lnB w="6350" cap="flat" cmpd="sng" algn="ctr">
                      <a:solidFill>
                        <a:sysClr val="window" lastClr="FFFFFF"/>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spcAft>
                          <a:spcPts val="0"/>
                        </a:spcAft>
                      </a:pPr>
                      <a:r>
                        <a:rPr lang="en-US" sz="1200" kern="100">
                          <a:solidFill>
                            <a:srgbClr val="000000"/>
                          </a:solidFill>
                          <a:effectLst/>
                          <a:latin typeface="+mn-ea"/>
                          <a:ea typeface="+mn-ea"/>
                        </a:rPr>
                        <a:t>1</a:t>
                      </a:r>
                      <a:endParaRPr lang="zh-CN" sz="1050" kern="100">
                        <a:effectLst/>
                        <a:latin typeface="+mn-ea"/>
                        <a:ea typeface="+mn-ea"/>
                      </a:endParaRPr>
                    </a:p>
                  </a:txBody>
                  <a:tcPr marL="68580" marR="68580" marT="0" marB="0" anchor="ctr">
                    <a:lnL w="6350" cap="flat" cmpd="sng" algn="ctr">
                      <a:solidFill>
                        <a:sysClr val="window" lastClr="FFFFFF"/>
                      </a:solidFill>
                      <a:prstDash val="sysDash"/>
                      <a:round/>
                      <a:headEnd type="none" w="med" len="med"/>
                      <a:tailEnd type="none" w="med" len="med"/>
                    </a:lnL>
                    <a:lnR w="6350" cap="flat" cmpd="sng" algn="ctr">
                      <a:solidFill>
                        <a:sysClr val="window" lastClr="FFFFFF"/>
                      </a:solidFill>
                      <a:prstDash val="sysDash"/>
                      <a:round/>
                      <a:headEnd type="none" w="med" len="med"/>
                      <a:tailEnd type="none" w="med" len="med"/>
                    </a:lnR>
                    <a:lnT w="6350" cap="flat" cmpd="sng" algn="ctr">
                      <a:solidFill>
                        <a:sysClr val="window" lastClr="FFFFFF"/>
                      </a:solidFill>
                      <a:prstDash val="sysDash"/>
                      <a:round/>
                      <a:headEnd type="none" w="med" len="med"/>
                      <a:tailEnd type="none" w="med" len="med"/>
                    </a:lnT>
                    <a:lnB w="6350" cap="flat" cmpd="sng" algn="ctr">
                      <a:solidFill>
                        <a:sysClr val="window" lastClr="FFFFFF"/>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spcAft>
                          <a:spcPts val="0"/>
                        </a:spcAft>
                      </a:pPr>
                      <a:r>
                        <a:rPr lang="en-US" sz="1200" kern="100">
                          <a:solidFill>
                            <a:srgbClr val="000000"/>
                          </a:solidFill>
                          <a:effectLst/>
                          <a:latin typeface="+mn-ea"/>
                          <a:ea typeface="+mn-ea"/>
                        </a:rPr>
                        <a:t>2</a:t>
                      </a:r>
                      <a:endParaRPr lang="zh-CN" sz="1050" kern="100">
                        <a:effectLst/>
                        <a:latin typeface="+mn-ea"/>
                        <a:ea typeface="+mn-ea"/>
                      </a:endParaRPr>
                    </a:p>
                  </a:txBody>
                  <a:tcPr marL="68580" marR="68580" marT="0" marB="0" anchor="ctr">
                    <a:lnL w="6350" cap="flat" cmpd="sng" algn="ctr">
                      <a:solidFill>
                        <a:sysClr val="window" lastClr="FFFFFF"/>
                      </a:solidFill>
                      <a:prstDash val="sysDash"/>
                      <a:round/>
                      <a:headEnd type="none" w="med" len="med"/>
                      <a:tailEnd type="none" w="med" len="med"/>
                    </a:lnL>
                    <a:lnR w="6350" cap="flat" cmpd="sng" algn="ctr">
                      <a:solidFill>
                        <a:sysClr val="window" lastClr="FFFFFF"/>
                      </a:solidFill>
                      <a:prstDash val="sysDash"/>
                      <a:round/>
                      <a:headEnd type="none" w="med" len="med"/>
                      <a:tailEnd type="none" w="med" len="med"/>
                    </a:lnR>
                    <a:lnT w="6350" cap="flat" cmpd="sng" algn="ctr">
                      <a:solidFill>
                        <a:sysClr val="window" lastClr="FFFFFF"/>
                      </a:solidFill>
                      <a:prstDash val="sysDash"/>
                      <a:round/>
                      <a:headEnd type="none" w="med" len="med"/>
                      <a:tailEnd type="none" w="med" len="med"/>
                    </a:lnT>
                    <a:lnB w="6350" cap="flat" cmpd="sng" algn="ctr">
                      <a:solidFill>
                        <a:sysClr val="window" lastClr="FFFFFF"/>
                      </a:solidFill>
                      <a:prstDash val="sysDash"/>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spcAft>
                          <a:spcPts val="0"/>
                        </a:spcAft>
                      </a:pPr>
                      <a:r>
                        <a:rPr lang="en-US" sz="1200" kern="100" dirty="0">
                          <a:solidFill>
                            <a:schemeClr val="bg1"/>
                          </a:solidFill>
                          <a:effectLst/>
                          <a:latin typeface="+mn-ea"/>
                          <a:ea typeface="+mn-ea"/>
                        </a:rPr>
                        <a:t>7</a:t>
                      </a:r>
                      <a:endParaRPr lang="zh-CN" sz="1050" kern="100" dirty="0">
                        <a:solidFill>
                          <a:schemeClr val="bg1"/>
                        </a:solidFill>
                        <a:effectLst/>
                        <a:latin typeface="+mn-ea"/>
                        <a:ea typeface="+mn-ea"/>
                      </a:endParaRPr>
                    </a:p>
                  </a:txBody>
                  <a:tcPr marL="68580" marR="68580" marT="0" marB="0" anchor="ctr">
                    <a:lnL w="6350" cap="flat" cmpd="sng" algn="ctr">
                      <a:solidFill>
                        <a:sysClr val="window" lastClr="FFFFFF"/>
                      </a:solidFill>
                      <a:prstDash val="sysDash"/>
                      <a:round/>
                      <a:headEnd type="none" w="med" len="med"/>
                      <a:tailEnd type="none" w="med" len="med"/>
                    </a:lnL>
                    <a:lnR w="6350" cap="flat" cmpd="sng" algn="ctr">
                      <a:solidFill>
                        <a:sysClr val="window" lastClr="FFFFFF"/>
                      </a:solidFill>
                      <a:prstDash val="sysDash"/>
                      <a:round/>
                      <a:headEnd type="none" w="med" len="med"/>
                      <a:tailEnd type="none" w="med" len="med"/>
                    </a:lnR>
                    <a:lnT w="6350" cap="flat" cmpd="sng" algn="ctr">
                      <a:solidFill>
                        <a:sysClr val="window" lastClr="FFFFFF"/>
                      </a:solidFill>
                      <a:prstDash val="sysDash"/>
                      <a:round/>
                      <a:headEnd type="none" w="med" len="med"/>
                      <a:tailEnd type="none" w="med" len="med"/>
                    </a:lnT>
                    <a:lnB w="6350" cap="flat" cmpd="sng" algn="ctr">
                      <a:solidFill>
                        <a:sysClr val="window" lastClr="FFFFFF"/>
                      </a:solidFill>
                      <a:prstDash val="sysDash"/>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extLst>
                  <a:ext uri="{0D108BD9-81ED-4DB2-BD59-A6C34878D82A}">
                    <a16:rowId xmlns:a16="http://schemas.microsoft.com/office/drawing/2014/main" val="408750761"/>
                  </a:ext>
                </a:extLst>
              </a:tr>
              <a:tr h="372731">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spcAft>
                          <a:spcPts val="0"/>
                        </a:spcAft>
                      </a:pPr>
                      <a:endParaRPr lang="zh-CN" sz="1050" kern="100" dirty="0">
                        <a:solidFill>
                          <a:schemeClr val="bg1"/>
                        </a:solidFill>
                        <a:effectLst/>
                        <a:latin typeface="+mn-ea"/>
                        <a:ea typeface="+mn-ea"/>
                      </a:endParaRPr>
                    </a:p>
                  </a:txBody>
                  <a:tcPr marL="68580" marR="68580" marT="0" marB="0" anchor="ctr">
                    <a:lnL w="6350" cap="flat" cmpd="sng" algn="ctr">
                      <a:solidFill>
                        <a:sysClr val="window" lastClr="FFFFFF"/>
                      </a:solidFill>
                      <a:prstDash val="sysDash"/>
                      <a:round/>
                      <a:headEnd type="none" w="med" len="med"/>
                      <a:tailEnd type="none" w="med" len="med"/>
                    </a:lnL>
                    <a:lnR w="6350" cap="flat" cmpd="sng" algn="ctr">
                      <a:solidFill>
                        <a:sysClr val="window" lastClr="FFFFFF"/>
                      </a:solidFill>
                      <a:prstDash val="sysDash"/>
                      <a:round/>
                      <a:headEnd type="none" w="med" len="med"/>
                      <a:tailEnd type="none" w="med" len="med"/>
                    </a:lnR>
                    <a:lnT w="6350" cap="flat" cmpd="sng" algn="ctr">
                      <a:solidFill>
                        <a:sysClr val="window" lastClr="FFFFFF"/>
                      </a:solidFill>
                      <a:prstDash val="sysDash"/>
                      <a:round/>
                      <a:headEnd type="none" w="med" len="med"/>
                      <a:tailEnd type="none" w="med" len="med"/>
                    </a:lnT>
                    <a:lnB w="6350" cap="flat" cmpd="sng" algn="ctr">
                      <a:solidFill>
                        <a:sysClr val="window" lastClr="FFFFFF"/>
                      </a:solidFill>
                      <a:prstDash val="sysDash"/>
                      <a:round/>
                      <a:headEnd type="none" w="med" len="med"/>
                      <a:tailEnd type="none" w="med" len="med"/>
                    </a:lnB>
                    <a:lnTlToBr w="12700" cmpd="sng">
                      <a:noFill/>
                      <a:prstDash val="solid"/>
                    </a:lnTlToBr>
                    <a:lnBlToTr w="12700" cmpd="sng">
                      <a:noFill/>
                      <a:prstDash val="solid"/>
                    </a:lnBlToTr>
                    <a:solidFill>
                      <a:srgbClr val="049A86"/>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spcAft>
                          <a:spcPts val="0"/>
                        </a:spcAft>
                      </a:pPr>
                      <a:r>
                        <a:rPr lang="en-US" sz="1200" kern="100" dirty="0">
                          <a:solidFill>
                            <a:srgbClr val="000000"/>
                          </a:solidFill>
                          <a:effectLst/>
                          <a:latin typeface="+mn-ea"/>
                          <a:ea typeface="+mn-ea"/>
                        </a:rPr>
                        <a:t>0</a:t>
                      </a:r>
                      <a:endParaRPr lang="zh-CN" sz="1050" kern="100" dirty="0">
                        <a:effectLst/>
                        <a:latin typeface="+mn-ea"/>
                        <a:ea typeface="+mn-ea"/>
                      </a:endParaRPr>
                    </a:p>
                  </a:txBody>
                  <a:tcPr marL="68580" marR="68580" marT="0" marB="0" anchor="ctr">
                    <a:lnL w="6350" cap="flat" cmpd="sng" algn="ctr">
                      <a:solidFill>
                        <a:sysClr val="window" lastClr="FFFFFF"/>
                      </a:solidFill>
                      <a:prstDash val="sysDash"/>
                      <a:round/>
                      <a:headEnd type="none" w="med" len="med"/>
                      <a:tailEnd type="none" w="med" len="med"/>
                    </a:lnL>
                    <a:lnR w="6350" cap="flat" cmpd="sng" algn="ctr">
                      <a:solidFill>
                        <a:sysClr val="window" lastClr="FFFFFF"/>
                      </a:solidFill>
                      <a:prstDash val="sysDash"/>
                      <a:round/>
                      <a:headEnd type="none" w="med" len="med"/>
                      <a:tailEnd type="none" w="med" len="med"/>
                    </a:lnR>
                    <a:lnT w="6350" cap="flat" cmpd="sng" algn="ctr">
                      <a:solidFill>
                        <a:sysClr val="window" lastClr="FFFFFF"/>
                      </a:solidFill>
                      <a:prstDash val="sysDash"/>
                      <a:round/>
                      <a:headEnd type="none" w="med" len="med"/>
                      <a:tailEnd type="none" w="med" len="med"/>
                    </a:lnT>
                    <a:lnB w="6350" cap="flat" cmpd="sng" algn="ctr">
                      <a:solidFill>
                        <a:sysClr val="window" lastClr="FFFFFF"/>
                      </a:solidFill>
                      <a:prstDash val="sysDash"/>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spcAft>
                          <a:spcPts val="0"/>
                        </a:spcAft>
                      </a:pPr>
                      <a:r>
                        <a:rPr lang="en-US" sz="1200" kern="100" dirty="0">
                          <a:solidFill>
                            <a:srgbClr val="000000"/>
                          </a:solidFill>
                          <a:effectLst/>
                          <a:latin typeface="+mn-ea"/>
                          <a:ea typeface="+mn-ea"/>
                        </a:rPr>
                        <a:t>1</a:t>
                      </a:r>
                      <a:endParaRPr lang="zh-CN" sz="1050" kern="100" dirty="0">
                        <a:effectLst/>
                        <a:latin typeface="+mn-ea"/>
                        <a:ea typeface="+mn-ea"/>
                      </a:endParaRPr>
                    </a:p>
                  </a:txBody>
                  <a:tcPr marL="68580" marR="68580" marT="0" marB="0" anchor="ctr">
                    <a:lnL w="6350" cap="flat" cmpd="sng" algn="ctr">
                      <a:solidFill>
                        <a:sysClr val="window" lastClr="FFFFFF"/>
                      </a:solidFill>
                      <a:prstDash val="sysDash"/>
                      <a:round/>
                      <a:headEnd type="none" w="med" len="med"/>
                      <a:tailEnd type="none" w="med" len="med"/>
                    </a:lnL>
                    <a:lnR w="6350" cap="flat" cmpd="sng" algn="ctr">
                      <a:solidFill>
                        <a:sysClr val="window" lastClr="FFFFFF"/>
                      </a:solidFill>
                      <a:prstDash val="sysDash"/>
                      <a:round/>
                      <a:headEnd type="none" w="med" len="med"/>
                      <a:tailEnd type="none" w="med" len="med"/>
                    </a:lnR>
                    <a:lnT w="6350" cap="flat" cmpd="sng" algn="ctr">
                      <a:solidFill>
                        <a:sysClr val="window" lastClr="FFFFFF"/>
                      </a:solidFill>
                      <a:prstDash val="sysDash"/>
                      <a:round/>
                      <a:headEnd type="none" w="med" len="med"/>
                      <a:tailEnd type="none" w="med" len="med"/>
                    </a:lnT>
                    <a:lnB w="6350" cap="flat" cmpd="sng" algn="ctr">
                      <a:solidFill>
                        <a:sysClr val="window" lastClr="FFFFFF"/>
                      </a:solidFill>
                      <a:prstDash val="sysDash"/>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spcAft>
                          <a:spcPts val="0"/>
                        </a:spcAft>
                      </a:pPr>
                      <a:r>
                        <a:rPr lang="en-US" sz="1200" kern="100" dirty="0">
                          <a:solidFill>
                            <a:srgbClr val="000000"/>
                          </a:solidFill>
                          <a:effectLst/>
                          <a:latin typeface="+mn-ea"/>
                          <a:ea typeface="+mn-ea"/>
                        </a:rPr>
                        <a:t>0</a:t>
                      </a:r>
                      <a:endParaRPr lang="zh-CN" sz="1050" kern="100" dirty="0">
                        <a:effectLst/>
                        <a:latin typeface="+mn-ea"/>
                        <a:ea typeface="+mn-ea"/>
                      </a:endParaRPr>
                    </a:p>
                  </a:txBody>
                  <a:tcPr marL="68580" marR="68580" marT="0" marB="0" anchor="ctr">
                    <a:lnL w="6350" cap="flat" cmpd="sng" algn="ctr">
                      <a:solidFill>
                        <a:sysClr val="window" lastClr="FFFFFF"/>
                      </a:solidFill>
                      <a:prstDash val="sysDash"/>
                      <a:round/>
                      <a:headEnd type="none" w="med" len="med"/>
                      <a:tailEnd type="none" w="med" len="med"/>
                    </a:lnL>
                    <a:lnR w="6350" cap="flat" cmpd="sng" algn="ctr">
                      <a:solidFill>
                        <a:sysClr val="window" lastClr="FFFFFF"/>
                      </a:solidFill>
                      <a:prstDash val="sysDash"/>
                      <a:round/>
                      <a:headEnd type="none" w="med" len="med"/>
                      <a:tailEnd type="none" w="med" len="med"/>
                    </a:lnR>
                    <a:lnT w="6350" cap="flat" cmpd="sng" algn="ctr">
                      <a:solidFill>
                        <a:sysClr val="window" lastClr="FFFFFF"/>
                      </a:solidFill>
                      <a:prstDash val="sysDash"/>
                      <a:round/>
                      <a:headEnd type="none" w="med" len="med"/>
                      <a:tailEnd type="none" w="med" len="med"/>
                    </a:lnT>
                    <a:lnB w="6350" cap="flat" cmpd="sng" algn="ctr">
                      <a:solidFill>
                        <a:sysClr val="window" lastClr="FFFFFF"/>
                      </a:solidFill>
                      <a:prstDash val="sysDash"/>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spcAft>
                          <a:spcPts val="0"/>
                        </a:spcAft>
                      </a:pPr>
                      <a:r>
                        <a:rPr lang="en-US" sz="1200" kern="100" dirty="0">
                          <a:solidFill>
                            <a:srgbClr val="000000"/>
                          </a:solidFill>
                          <a:effectLst/>
                          <a:latin typeface="+mn-ea"/>
                          <a:ea typeface="+mn-ea"/>
                        </a:rPr>
                        <a:t>0</a:t>
                      </a:r>
                      <a:endParaRPr lang="zh-CN" sz="1050" kern="100" dirty="0">
                        <a:effectLst/>
                        <a:latin typeface="+mn-ea"/>
                        <a:ea typeface="+mn-ea"/>
                      </a:endParaRPr>
                    </a:p>
                  </a:txBody>
                  <a:tcPr marL="68580" marR="68580" marT="0" marB="0" anchor="ctr">
                    <a:lnL w="6350" cap="flat" cmpd="sng" algn="ctr">
                      <a:solidFill>
                        <a:sysClr val="window" lastClr="FFFFFF"/>
                      </a:solidFill>
                      <a:prstDash val="sysDash"/>
                      <a:round/>
                      <a:headEnd type="none" w="med" len="med"/>
                      <a:tailEnd type="none" w="med" len="med"/>
                    </a:lnL>
                    <a:lnR w="6350" cap="flat" cmpd="sng" algn="ctr">
                      <a:solidFill>
                        <a:sysClr val="window" lastClr="FFFFFF"/>
                      </a:solidFill>
                      <a:prstDash val="sysDash"/>
                      <a:round/>
                      <a:headEnd type="none" w="med" len="med"/>
                      <a:tailEnd type="none" w="med" len="med"/>
                    </a:lnR>
                    <a:lnT w="6350" cap="flat" cmpd="sng" algn="ctr">
                      <a:solidFill>
                        <a:sysClr val="window" lastClr="FFFFFF"/>
                      </a:solidFill>
                      <a:prstDash val="sysDash"/>
                      <a:round/>
                      <a:headEnd type="none" w="med" len="med"/>
                      <a:tailEnd type="none" w="med" len="med"/>
                    </a:lnT>
                    <a:lnB w="6350" cap="flat" cmpd="sng" algn="ctr">
                      <a:solidFill>
                        <a:sysClr val="window" lastClr="FFFFFF"/>
                      </a:solidFill>
                      <a:prstDash val="sysDash"/>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spcAft>
                          <a:spcPts val="0"/>
                        </a:spcAft>
                      </a:pPr>
                      <a:r>
                        <a:rPr lang="en-US" sz="1200" kern="100" dirty="0">
                          <a:solidFill>
                            <a:srgbClr val="000000"/>
                          </a:solidFill>
                          <a:effectLst/>
                          <a:latin typeface="+mn-ea"/>
                          <a:ea typeface="+mn-ea"/>
                        </a:rPr>
                        <a:t>1</a:t>
                      </a:r>
                      <a:endParaRPr lang="zh-CN" sz="1050" kern="100" dirty="0">
                        <a:effectLst/>
                        <a:latin typeface="+mn-ea"/>
                        <a:ea typeface="+mn-ea"/>
                      </a:endParaRPr>
                    </a:p>
                  </a:txBody>
                  <a:tcPr marL="68580" marR="68580" marT="0" marB="0" anchor="ctr">
                    <a:lnL w="6350" cap="flat" cmpd="sng" algn="ctr">
                      <a:solidFill>
                        <a:sysClr val="window" lastClr="FFFFFF"/>
                      </a:solidFill>
                      <a:prstDash val="sysDash"/>
                      <a:round/>
                      <a:headEnd type="none" w="med" len="med"/>
                      <a:tailEnd type="none" w="med" len="med"/>
                    </a:lnL>
                    <a:lnR w="6350" cap="flat" cmpd="sng" algn="ctr">
                      <a:solidFill>
                        <a:sysClr val="window" lastClr="FFFFFF"/>
                      </a:solidFill>
                      <a:prstDash val="sysDash"/>
                      <a:round/>
                      <a:headEnd type="none" w="med" len="med"/>
                      <a:tailEnd type="none" w="med" len="med"/>
                    </a:lnR>
                    <a:lnT w="6350" cap="flat" cmpd="sng" algn="ctr">
                      <a:solidFill>
                        <a:sysClr val="window" lastClr="FFFFFF"/>
                      </a:solidFill>
                      <a:prstDash val="sysDash"/>
                      <a:round/>
                      <a:headEnd type="none" w="med" len="med"/>
                      <a:tailEnd type="none" w="med" len="med"/>
                    </a:lnT>
                    <a:lnB w="6350" cap="flat" cmpd="sng" algn="ctr">
                      <a:solidFill>
                        <a:sysClr val="window" lastClr="FFFFFF"/>
                      </a:solidFill>
                      <a:prstDash val="sysDash"/>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spcAft>
                          <a:spcPts val="0"/>
                        </a:spcAft>
                      </a:pPr>
                      <a:r>
                        <a:rPr lang="en-US" sz="1200" kern="100" dirty="0">
                          <a:solidFill>
                            <a:srgbClr val="000000"/>
                          </a:solidFill>
                          <a:effectLst/>
                          <a:latin typeface="+mn-ea"/>
                          <a:ea typeface="+mn-ea"/>
                        </a:rPr>
                        <a:t>0</a:t>
                      </a:r>
                      <a:endParaRPr lang="zh-CN" sz="1050" kern="100" dirty="0">
                        <a:effectLst/>
                        <a:latin typeface="+mn-ea"/>
                        <a:ea typeface="+mn-ea"/>
                      </a:endParaRPr>
                    </a:p>
                  </a:txBody>
                  <a:tcPr marL="68580" marR="68580" marT="0" marB="0" anchor="ctr">
                    <a:lnL w="6350" cap="flat" cmpd="sng" algn="ctr">
                      <a:solidFill>
                        <a:sysClr val="window" lastClr="FFFFFF"/>
                      </a:solidFill>
                      <a:prstDash val="sysDash"/>
                      <a:round/>
                      <a:headEnd type="none" w="med" len="med"/>
                      <a:tailEnd type="none" w="med" len="med"/>
                    </a:lnL>
                    <a:lnR w="6350" cap="flat" cmpd="sng" algn="ctr">
                      <a:solidFill>
                        <a:sysClr val="window" lastClr="FFFFFF"/>
                      </a:solidFill>
                      <a:prstDash val="sysDash"/>
                      <a:round/>
                      <a:headEnd type="none" w="med" len="med"/>
                      <a:tailEnd type="none" w="med" len="med"/>
                    </a:lnR>
                    <a:lnT w="6350" cap="flat" cmpd="sng" algn="ctr">
                      <a:solidFill>
                        <a:sysClr val="window" lastClr="FFFFFF"/>
                      </a:solidFill>
                      <a:prstDash val="sysDash"/>
                      <a:round/>
                      <a:headEnd type="none" w="med" len="med"/>
                      <a:tailEnd type="none" w="med" len="med"/>
                    </a:lnT>
                    <a:lnB w="6350" cap="flat" cmpd="sng" algn="ctr">
                      <a:solidFill>
                        <a:sysClr val="window" lastClr="FFFFFF"/>
                      </a:solidFill>
                      <a:prstDash val="sysDash"/>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spcAft>
                          <a:spcPts val="0"/>
                        </a:spcAft>
                      </a:pPr>
                      <a:r>
                        <a:rPr lang="en-US" sz="1200" kern="100" dirty="0">
                          <a:solidFill>
                            <a:srgbClr val="000000"/>
                          </a:solidFill>
                          <a:effectLst/>
                          <a:latin typeface="+mn-ea"/>
                          <a:ea typeface="+mn-ea"/>
                        </a:rPr>
                        <a:t>0</a:t>
                      </a:r>
                      <a:endParaRPr lang="zh-CN" sz="1050" kern="100" dirty="0">
                        <a:effectLst/>
                        <a:latin typeface="+mn-ea"/>
                        <a:ea typeface="+mn-ea"/>
                      </a:endParaRPr>
                    </a:p>
                  </a:txBody>
                  <a:tcPr marL="68580" marR="68580" marT="0" marB="0" anchor="ctr">
                    <a:lnL w="6350" cap="flat" cmpd="sng" algn="ctr">
                      <a:solidFill>
                        <a:sysClr val="window" lastClr="FFFFFF"/>
                      </a:solidFill>
                      <a:prstDash val="sysDash"/>
                      <a:round/>
                      <a:headEnd type="none" w="med" len="med"/>
                      <a:tailEnd type="none" w="med" len="med"/>
                    </a:lnL>
                    <a:lnR w="6350" cap="flat" cmpd="sng" algn="ctr">
                      <a:solidFill>
                        <a:sysClr val="window" lastClr="FFFFFF"/>
                      </a:solidFill>
                      <a:prstDash val="sysDash"/>
                      <a:round/>
                      <a:headEnd type="none" w="med" len="med"/>
                      <a:tailEnd type="none" w="med" len="med"/>
                    </a:lnR>
                    <a:lnT w="6350" cap="flat" cmpd="sng" algn="ctr">
                      <a:solidFill>
                        <a:sysClr val="window" lastClr="FFFFFF"/>
                      </a:solidFill>
                      <a:prstDash val="sysDash"/>
                      <a:round/>
                      <a:headEnd type="none" w="med" len="med"/>
                      <a:tailEnd type="none" w="med" len="med"/>
                    </a:lnT>
                    <a:lnB w="6350" cap="flat" cmpd="sng" algn="ctr">
                      <a:solidFill>
                        <a:sysClr val="window" lastClr="FFFFFF"/>
                      </a:solidFill>
                      <a:prstDash val="sysDash"/>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spcAft>
                          <a:spcPts val="0"/>
                        </a:spcAft>
                      </a:pPr>
                      <a:r>
                        <a:rPr lang="en-US" sz="1200" kern="100" dirty="0">
                          <a:solidFill>
                            <a:schemeClr val="bg1"/>
                          </a:solidFill>
                          <a:effectLst/>
                          <a:latin typeface="+mn-ea"/>
                          <a:ea typeface="+mn-ea"/>
                        </a:rPr>
                        <a:t>2</a:t>
                      </a:r>
                      <a:endParaRPr lang="zh-CN" sz="1050" kern="100" dirty="0">
                        <a:solidFill>
                          <a:schemeClr val="bg1"/>
                        </a:solidFill>
                        <a:effectLst/>
                        <a:latin typeface="+mn-ea"/>
                        <a:ea typeface="+mn-ea"/>
                      </a:endParaRPr>
                    </a:p>
                  </a:txBody>
                  <a:tcPr marL="68580" marR="68580" marT="0" marB="0" anchor="ctr">
                    <a:lnL w="6350" cap="flat" cmpd="sng" algn="ctr">
                      <a:solidFill>
                        <a:sysClr val="window" lastClr="FFFFFF"/>
                      </a:solidFill>
                      <a:prstDash val="sysDash"/>
                      <a:round/>
                      <a:headEnd type="none" w="med" len="med"/>
                      <a:tailEnd type="none" w="med" len="med"/>
                    </a:lnL>
                    <a:lnR w="6350" cap="flat" cmpd="sng" algn="ctr">
                      <a:solidFill>
                        <a:sysClr val="window" lastClr="FFFFFF"/>
                      </a:solidFill>
                      <a:prstDash val="sysDash"/>
                      <a:round/>
                      <a:headEnd type="none" w="med" len="med"/>
                      <a:tailEnd type="none" w="med" len="med"/>
                    </a:lnR>
                    <a:lnT w="6350" cap="flat" cmpd="sng" algn="ctr">
                      <a:solidFill>
                        <a:sysClr val="window" lastClr="FFFFFF"/>
                      </a:solidFill>
                      <a:prstDash val="sysDash"/>
                      <a:round/>
                      <a:headEnd type="none" w="med" len="med"/>
                      <a:tailEnd type="none" w="med" len="med"/>
                    </a:lnT>
                    <a:lnB w="6350" cap="flat" cmpd="sng" algn="ctr">
                      <a:solidFill>
                        <a:sysClr val="window" lastClr="FFFFFF"/>
                      </a:solidFill>
                      <a:prstDash val="sysDash"/>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extLst>
                  <a:ext uri="{0D108BD9-81ED-4DB2-BD59-A6C34878D82A}">
                    <a16:rowId xmlns:a16="http://schemas.microsoft.com/office/drawing/2014/main" val="1264526501"/>
                  </a:ext>
                </a:extLst>
              </a:tr>
              <a:tr h="372731">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spcAft>
                          <a:spcPts val="0"/>
                        </a:spcAft>
                      </a:pPr>
                      <a:endParaRPr lang="zh-CN" sz="1050" kern="100" dirty="0">
                        <a:solidFill>
                          <a:schemeClr val="bg1"/>
                        </a:solidFill>
                        <a:effectLst/>
                        <a:latin typeface="+mn-ea"/>
                        <a:ea typeface="+mn-ea"/>
                      </a:endParaRPr>
                    </a:p>
                  </a:txBody>
                  <a:tcPr marL="68580" marR="68580" marT="0" marB="0" anchor="ctr">
                    <a:lnL w="6350" cap="flat" cmpd="sng" algn="ctr">
                      <a:solidFill>
                        <a:sysClr val="window" lastClr="FFFFFF"/>
                      </a:solidFill>
                      <a:prstDash val="sysDash"/>
                      <a:round/>
                      <a:headEnd type="none" w="med" len="med"/>
                      <a:tailEnd type="none" w="med" len="med"/>
                    </a:lnL>
                    <a:lnR w="6350" cap="flat" cmpd="sng" algn="ctr">
                      <a:solidFill>
                        <a:sysClr val="window" lastClr="FFFFFF"/>
                      </a:solidFill>
                      <a:prstDash val="sysDash"/>
                      <a:round/>
                      <a:headEnd type="none" w="med" len="med"/>
                      <a:tailEnd type="none" w="med" len="med"/>
                    </a:lnR>
                    <a:lnT w="6350" cap="flat" cmpd="sng" algn="ctr">
                      <a:solidFill>
                        <a:sysClr val="window" lastClr="FFFFFF"/>
                      </a:solidFill>
                      <a:prstDash val="sysDash"/>
                      <a:round/>
                      <a:headEnd type="none" w="med" len="med"/>
                      <a:tailEnd type="none" w="med" len="med"/>
                    </a:lnT>
                    <a:lnB w="6350" cap="flat" cmpd="sng" algn="ctr">
                      <a:solidFill>
                        <a:sysClr val="window" lastClr="FFFFFF"/>
                      </a:solidFill>
                      <a:prstDash val="sysDash"/>
                      <a:round/>
                      <a:headEnd type="none" w="med" len="med"/>
                      <a:tailEnd type="none" w="med" len="med"/>
                    </a:lnB>
                    <a:lnTlToBr w="12700" cmpd="sng">
                      <a:noFill/>
                      <a:prstDash val="solid"/>
                    </a:lnTlToBr>
                    <a:lnBlToTr w="12700" cmpd="sng">
                      <a:noFill/>
                      <a:prstDash val="solid"/>
                    </a:lnBlToTr>
                    <a:solidFill>
                      <a:srgbClr val="049A86"/>
                    </a:solidFill>
                  </a:tcPr>
                </a:tc>
                <a:tc gridSpan="2">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spcAft>
                          <a:spcPts val="0"/>
                        </a:spcAft>
                      </a:pPr>
                      <a:r>
                        <a:rPr lang="en-US" sz="1200" kern="100" dirty="0">
                          <a:solidFill>
                            <a:srgbClr val="000000"/>
                          </a:solidFill>
                          <a:effectLst/>
                          <a:latin typeface="+mn-ea"/>
                          <a:ea typeface="+mn-ea"/>
                        </a:rPr>
                        <a:t>9</a:t>
                      </a:r>
                      <a:endParaRPr lang="zh-CN" sz="1050" kern="100" dirty="0">
                        <a:effectLst/>
                        <a:latin typeface="+mn-ea"/>
                        <a:ea typeface="+mn-ea"/>
                      </a:endParaRPr>
                    </a:p>
                  </a:txBody>
                  <a:tcPr marL="68580" marR="68580" marT="0" marB="0" anchor="ctr">
                    <a:lnL w="6350" cap="flat" cmpd="sng" algn="ctr">
                      <a:solidFill>
                        <a:sysClr val="window" lastClr="FFFFFF"/>
                      </a:solidFill>
                      <a:prstDash val="sysDash"/>
                      <a:round/>
                      <a:headEnd type="none" w="med" len="med"/>
                      <a:tailEnd type="none" w="med" len="med"/>
                    </a:lnL>
                    <a:lnR w="6350" cap="flat" cmpd="sng" algn="ctr">
                      <a:solidFill>
                        <a:sysClr val="window" lastClr="FFFFFF"/>
                      </a:solidFill>
                      <a:prstDash val="sysDash"/>
                      <a:round/>
                      <a:headEnd type="none" w="med" len="med"/>
                      <a:tailEnd type="none" w="med" len="med"/>
                    </a:lnR>
                    <a:lnT w="6350" cap="flat" cmpd="sng" algn="ctr">
                      <a:solidFill>
                        <a:sysClr val="window" lastClr="FFFFFF"/>
                      </a:solidFill>
                      <a:prstDash val="sysDash"/>
                      <a:round/>
                      <a:headEnd type="none" w="med" len="med"/>
                      <a:tailEnd type="none" w="med" len="med"/>
                    </a:lnT>
                    <a:lnB w="6350" cap="flat" cmpd="sng" algn="ctr">
                      <a:solidFill>
                        <a:sysClr val="window" lastClr="FFFFFF"/>
                      </a:solidFill>
                      <a:prstDash val="sys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hMerge="1">
                  <a:txBody>
                    <a:bodyPr/>
                    <a:lstStyle/>
                    <a:p>
                      <a:endParaRPr lang="zh-CN" altLang="en-US"/>
                    </a:p>
                  </a:txBody>
                  <a:tcPr/>
                </a:tc>
                <a:tc gridSpan="2">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spcAft>
                          <a:spcPts val="0"/>
                        </a:spcAft>
                      </a:pPr>
                      <a:r>
                        <a:rPr lang="en-US" sz="1200" kern="100" dirty="0">
                          <a:solidFill>
                            <a:srgbClr val="000000"/>
                          </a:solidFill>
                          <a:effectLst/>
                          <a:latin typeface="+mn-ea"/>
                          <a:ea typeface="+mn-ea"/>
                        </a:rPr>
                        <a:t>9</a:t>
                      </a:r>
                      <a:endParaRPr lang="zh-CN" sz="1050" kern="100" dirty="0">
                        <a:effectLst/>
                        <a:latin typeface="+mn-ea"/>
                        <a:ea typeface="+mn-ea"/>
                      </a:endParaRPr>
                    </a:p>
                  </a:txBody>
                  <a:tcPr marL="68580" marR="68580" marT="0" marB="0" anchor="ctr">
                    <a:lnL w="6350" cap="flat" cmpd="sng" algn="ctr">
                      <a:solidFill>
                        <a:sysClr val="window" lastClr="FFFFFF"/>
                      </a:solidFill>
                      <a:prstDash val="sysDash"/>
                      <a:round/>
                      <a:headEnd type="none" w="med" len="med"/>
                      <a:tailEnd type="none" w="med" len="med"/>
                    </a:lnL>
                    <a:lnR w="6350" cap="flat" cmpd="sng" algn="ctr">
                      <a:solidFill>
                        <a:sysClr val="window" lastClr="FFFFFF"/>
                      </a:solidFill>
                      <a:prstDash val="sysDash"/>
                      <a:round/>
                      <a:headEnd type="none" w="med" len="med"/>
                      <a:tailEnd type="none" w="med" len="med"/>
                    </a:lnR>
                    <a:lnT w="6350" cap="flat" cmpd="sng" algn="ctr">
                      <a:solidFill>
                        <a:sysClr val="window" lastClr="FFFFFF"/>
                      </a:solidFill>
                      <a:prstDash val="sysDash"/>
                      <a:round/>
                      <a:headEnd type="none" w="med" len="med"/>
                      <a:tailEnd type="none" w="med" len="med"/>
                    </a:lnT>
                    <a:lnB w="6350" cap="flat" cmpd="sng" algn="ctr">
                      <a:solidFill>
                        <a:sysClr val="window" lastClr="FFFFFF"/>
                      </a:solidFill>
                      <a:prstDash val="sys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hMerge="1">
                  <a:txBody>
                    <a:bodyPr/>
                    <a:lstStyle/>
                    <a:p>
                      <a:endParaRPr lang="zh-CN" altLang="en-US"/>
                    </a:p>
                  </a:txBody>
                  <a:tcPr/>
                </a:tc>
                <a:tc gridSpan="2">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spcAft>
                          <a:spcPts val="0"/>
                        </a:spcAft>
                      </a:pPr>
                      <a:r>
                        <a:rPr lang="en-US" sz="1200" kern="100" dirty="0">
                          <a:solidFill>
                            <a:srgbClr val="000000"/>
                          </a:solidFill>
                          <a:effectLst/>
                          <a:latin typeface="+mn-ea"/>
                          <a:ea typeface="+mn-ea"/>
                        </a:rPr>
                        <a:t>14</a:t>
                      </a:r>
                      <a:endParaRPr lang="zh-CN" sz="1050" kern="100" dirty="0">
                        <a:effectLst/>
                        <a:latin typeface="+mn-ea"/>
                        <a:ea typeface="+mn-ea"/>
                      </a:endParaRPr>
                    </a:p>
                  </a:txBody>
                  <a:tcPr marL="68580" marR="68580" marT="0" marB="0" anchor="ctr">
                    <a:lnL w="6350" cap="flat" cmpd="sng" algn="ctr">
                      <a:solidFill>
                        <a:sysClr val="window" lastClr="FFFFFF"/>
                      </a:solidFill>
                      <a:prstDash val="sysDash"/>
                      <a:round/>
                      <a:headEnd type="none" w="med" len="med"/>
                      <a:tailEnd type="none" w="med" len="med"/>
                    </a:lnL>
                    <a:lnR w="6350" cap="flat" cmpd="sng" algn="ctr">
                      <a:solidFill>
                        <a:sysClr val="window" lastClr="FFFFFF"/>
                      </a:solidFill>
                      <a:prstDash val="sysDash"/>
                      <a:round/>
                      <a:headEnd type="none" w="med" len="med"/>
                      <a:tailEnd type="none" w="med" len="med"/>
                    </a:lnR>
                    <a:lnT w="6350" cap="flat" cmpd="sng" algn="ctr">
                      <a:solidFill>
                        <a:sysClr val="window" lastClr="FFFFFF"/>
                      </a:solidFill>
                      <a:prstDash val="sysDash"/>
                      <a:round/>
                      <a:headEnd type="none" w="med" len="med"/>
                      <a:tailEnd type="none" w="med" len="med"/>
                    </a:lnT>
                    <a:lnB w="6350" cap="flat" cmpd="sng" algn="ctr">
                      <a:solidFill>
                        <a:sysClr val="window" lastClr="FFFFFF"/>
                      </a:solidFill>
                      <a:prstDash val="sys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hMerge="1">
                  <a:txBody>
                    <a:bodyPr/>
                    <a:lstStyle/>
                    <a:p>
                      <a:endParaRPr lang="zh-CN" altLang="en-US"/>
                    </a:p>
                  </a:txBody>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spcAft>
                          <a:spcPts val="0"/>
                        </a:spcAft>
                      </a:pPr>
                      <a:r>
                        <a:rPr lang="en-US" sz="1200" kern="100" dirty="0">
                          <a:solidFill>
                            <a:srgbClr val="000000"/>
                          </a:solidFill>
                          <a:effectLst/>
                          <a:latin typeface="+mn-ea"/>
                          <a:ea typeface="+mn-ea"/>
                        </a:rPr>
                        <a:t>7</a:t>
                      </a:r>
                      <a:endParaRPr lang="zh-CN" sz="1050" kern="100" dirty="0">
                        <a:effectLst/>
                        <a:latin typeface="+mn-ea"/>
                        <a:ea typeface="+mn-ea"/>
                      </a:endParaRPr>
                    </a:p>
                  </a:txBody>
                  <a:tcPr marL="68580" marR="68580" marT="0" marB="0" anchor="ctr">
                    <a:lnL w="6350" cap="flat" cmpd="sng" algn="ctr">
                      <a:solidFill>
                        <a:sysClr val="window" lastClr="FFFFFF"/>
                      </a:solidFill>
                      <a:prstDash val="sysDash"/>
                      <a:round/>
                      <a:headEnd type="none" w="med" len="med"/>
                      <a:tailEnd type="none" w="med" len="med"/>
                    </a:lnL>
                    <a:lnR w="6350" cap="flat" cmpd="sng" algn="ctr">
                      <a:solidFill>
                        <a:sysClr val="window" lastClr="FFFFFF"/>
                      </a:solidFill>
                      <a:prstDash val="sysDash"/>
                      <a:round/>
                      <a:headEnd type="none" w="med" len="med"/>
                      <a:tailEnd type="none" w="med" len="med"/>
                    </a:lnR>
                    <a:lnT w="6350" cap="flat" cmpd="sng" algn="ctr">
                      <a:solidFill>
                        <a:sysClr val="window" lastClr="FFFFFF"/>
                      </a:solidFill>
                      <a:prstDash val="sysDash"/>
                      <a:round/>
                      <a:headEnd type="none" w="med" len="med"/>
                      <a:tailEnd type="none" w="med" len="med"/>
                    </a:lnT>
                    <a:lnB w="6350" cap="flat" cmpd="sng" algn="ctr">
                      <a:solidFill>
                        <a:sysClr val="window" lastClr="FFFFFF"/>
                      </a:solidFill>
                      <a:prstDash val="sys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spcAft>
                          <a:spcPts val="0"/>
                        </a:spcAft>
                      </a:pPr>
                      <a:r>
                        <a:rPr lang="en-US" sz="1200" kern="100" dirty="0">
                          <a:solidFill>
                            <a:schemeClr val="bg1"/>
                          </a:solidFill>
                          <a:effectLst/>
                          <a:latin typeface="+mn-ea"/>
                          <a:ea typeface="+mn-ea"/>
                        </a:rPr>
                        <a:t>39</a:t>
                      </a:r>
                      <a:endParaRPr lang="zh-CN" sz="1050" kern="100" dirty="0">
                        <a:solidFill>
                          <a:schemeClr val="bg1"/>
                        </a:solidFill>
                        <a:effectLst/>
                        <a:latin typeface="+mn-ea"/>
                        <a:ea typeface="+mn-ea"/>
                      </a:endParaRPr>
                    </a:p>
                  </a:txBody>
                  <a:tcPr marL="68580" marR="68580" marT="0" marB="0" anchor="ctr">
                    <a:lnL w="6350" cap="flat" cmpd="sng" algn="ctr">
                      <a:solidFill>
                        <a:sysClr val="window" lastClr="FFFFFF"/>
                      </a:solidFill>
                      <a:prstDash val="sysDash"/>
                      <a:round/>
                      <a:headEnd type="none" w="med" len="med"/>
                      <a:tailEnd type="none" w="med" len="med"/>
                    </a:lnL>
                    <a:lnR w="6350" cap="flat" cmpd="sng" algn="ctr">
                      <a:solidFill>
                        <a:sysClr val="window" lastClr="FFFFFF"/>
                      </a:solidFill>
                      <a:prstDash val="sysDash"/>
                      <a:round/>
                      <a:headEnd type="none" w="med" len="med"/>
                      <a:tailEnd type="none" w="med" len="med"/>
                    </a:lnR>
                    <a:lnT w="6350" cap="flat" cmpd="sng" algn="ctr">
                      <a:solidFill>
                        <a:sysClr val="window" lastClr="FFFFFF"/>
                      </a:solidFill>
                      <a:prstDash val="sysDash"/>
                      <a:round/>
                      <a:headEnd type="none" w="med" len="med"/>
                      <a:tailEnd type="none" w="med" len="med"/>
                    </a:lnT>
                    <a:lnB w="6350" cap="flat" cmpd="sng" algn="ctr">
                      <a:solidFill>
                        <a:sysClr val="window" lastClr="FFFFFF"/>
                      </a:solidFill>
                      <a:prstDash val="sysDash"/>
                      <a:round/>
                      <a:headEnd type="none" w="med" len="med"/>
                      <a:tailEnd type="none" w="med" len="med"/>
                    </a:lnB>
                    <a:lnTlToBr w="12700" cmpd="sng">
                      <a:noFill/>
                      <a:prstDash val="solid"/>
                    </a:lnTlToBr>
                    <a:lnBlToTr w="12700" cmpd="sng">
                      <a:noFill/>
                      <a:prstDash val="solid"/>
                    </a:lnBlToTr>
                    <a:solidFill>
                      <a:sysClr val="windowText" lastClr="000000">
                        <a:lumMod val="65000"/>
                        <a:lumOff val="35000"/>
                      </a:sysClr>
                    </a:solidFill>
                  </a:tcPr>
                </a:tc>
                <a:extLst>
                  <a:ext uri="{0D108BD9-81ED-4DB2-BD59-A6C34878D82A}">
                    <a16:rowId xmlns:a16="http://schemas.microsoft.com/office/drawing/2014/main" val="2585414927"/>
                  </a:ext>
                </a:extLst>
              </a:tr>
            </a:tbl>
          </a:graphicData>
        </a:graphic>
      </p:graphicFrame>
      <p:sp>
        <p:nvSpPr>
          <p:cNvPr id="109" name="矩形 108"/>
          <p:cNvSpPr/>
          <p:nvPr/>
        </p:nvSpPr>
        <p:spPr>
          <a:xfrm>
            <a:off x="1318340" y="1985918"/>
            <a:ext cx="5947938" cy="523220"/>
          </a:xfrm>
          <a:prstGeom prst="rect">
            <a:avLst/>
          </a:prstGeom>
        </p:spPr>
        <p:txBody>
          <a:bodyPr wrap="square">
            <a:spAutoFit/>
          </a:bodyPr>
          <a:lstStyle/>
          <a:p>
            <a:r>
              <a:rPr lang="zh-CN" altLang="en-US" sz="1400" dirty="0">
                <a:solidFill>
                  <a:prstClr val="black"/>
                </a:solidFill>
                <a:latin typeface="Arial" panose="020F0502020204030204"/>
                <a:ea typeface="微软雅黑"/>
              </a:rPr>
              <a:t>小组成员认真的分析与调查，并统计了各变电站</a:t>
            </a:r>
            <a:r>
              <a:rPr lang="en-US" altLang="zh-CN" sz="1400" dirty="0">
                <a:solidFill>
                  <a:prstClr val="black"/>
                </a:solidFill>
                <a:latin typeface="Arial" panose="020F0502020204030204"/>
                <a:ea typeface="微软雅黑"/>
              </a:rPr>
              <a:t>2013</a:t>
            </a:r>
            <a:r>
              <a:rPr lang="zh-CN" altLang="en-US" sz="1400" dirty="0">
                <a:solidFill>
                  <a:prstClr val="black"/>
                </a:solidFill>
                <a:latin typeface="Arial" panose="020F0502020204030204"/>
                <a:ea typeface="微软雅黑"/>
              </a:rPr>
              <a:t>年</a:t>
            </a:r>
            <a:r>
              <a:rPr lang="en-US" altLang="zh-CN" sz="1400" dirty="0">
                <a:solidFill>
                  <a:prstClr val="black"/>
                </a:solidFill>
                <a:latin typeface="Arial" panose="020F0502020204030204"/>
                <a:ea typeface="微软雅黑"/>
              </a:rPr>
              <a:t>1</a:t>
            </a:r>
            <a:r>
              <a:rPr lang="zh-CN" altLang="en-US" sz="1400" dirty="0">
                <a:solidFill>
                  <a:prstClr val="black"/>
                </a:solidFill>
                <a:latin typeface="Arial" panose="020F0502020204030204"/>
                <a:ea typeface="微软雅黑"/>
              </a:rPr>
              <a:t>月至</a:t>
            </a:r>
            <a:r>
              <a:rPr lang="en-US" altLang="zh-CN" sz="1400" dirty="0">
                <a:solidFill>
                  <a:prstClr val="black"/>
                </a:solidFill>
                <a:latin typeface="Arial" panose="020F0502020204030204"/>
                <a:ea typeface="微软雅黑"/>
              </a:rPr>
              <a:t>2016</a:t>
            </a:r>
            <a:r>
              <a:rPr lang="zh-CN" altLang="en-US" sz="1400" dirty="0">
                <a:solidFill>
                  <a:prstClr val="black"/>
                </a:solidFill>
                <a:latin typeface="Arial" panose="020F0502020204030204"/>
                <a:ea typeface="微软雅黑"/>
              </a:rPr>
              <a:t>年</a:t>
            </a:r>
            <a:r>
              <a:rPr lang="en-US" altLang="zh-CN" sz="1400" dirty="0">
                <a:solidFill>
                  <a:prstClr val="black"/>
                </a:solidFill>
                <a:latin typeface="Arial" panose="020F0502020204030204"/>
                <a:ea typeface="微软雅黑"/>
              </a:rPr>
              <a:t>2</a:t>
            </a:r>
            <a:r>
              <a:rPr lang="zh-CN" altLang="en-US" sz="1400" dirty="0">
                <a:solidFill>
                  <a:prstClr val="black"/>
                </a:solidFill>
                <a:latin typeface="Arial" panose="020F0502020204030204"/>
                <a:ea typeface="微软雅黑"/>
              </a:rPr>
              <a:t>月期间可能使计量装置产生较大误差的因素</a:t>
            </a:r>
          </a:p>
        </p:txBody>
      </p:sp>
      <p:grpSp>
        <p:nvGrpSpPr>
          <p:cNvPr id="110" name="组合 109"/>
          <p:cNvGrpSpPr/>
          <p:nvPr/>
        </p:nvGrpSpPr>
        <p:grpSpPr>
          <a:xfrm>
            <a:off x="6329397" y="1992477"/>
            <a:ext cx="5719568" cy="4156041"/>
            <a:chOff x="6330193" y="2438557"/>
            <a:chExt cx="5719568" cy="4156041"/>
          </a:xfrm>
        </p:grpSpPr>
        <p:graphicFrame>
          <p:nvGraphicFramePr>
            <p:cNvPr id="111" name="图表 110"/>
            <p:cNvGraphicFramePr/>
            <p:nvPr>
              <p:extLst>
                <p:ext uri="{D42A27DB-BD31-4B8C-83A1-F6EECF244321}">
                  <p14:modId xmlns:p14="http://schemas.microsoft.com/office/powerpoint/2010/main" val="4036644286"/>
                </p:ext>
              </p:extLst>
            </p:nvPr>
          </p:nvGraphicFramePr>
          <p:xfrm>
            <a:off x="6330193" y="2781553"/>
            <a:ext cx="5719568" cy="3813045"/>
          </p:xfrm>
          <a:graphic>
            <a:graphicData uri="http://schemas.openxmlformats.org/drawingml/2006/chart">
              <c:chart xmlns:c="http://schemas.openxmlformats.org/drawingml/2006/chart" xmlns:r="http://schemas.openxmlformats.org/officeDocument/2006/relationships" r:id="rId4"/>
            </a:graphicData>
          </a:graphic>
        </p:graphicFrame>
        <p:sp>
          <p:nvSpPr>
            <p:cNvPr id="112" name="矩形 111"/>
            <p:cNvSpPr/>
            <p:nvPr/>
          </p:nvSpPr>
          <p:spPr>
            <a:xfrm>
              <a:off x="7267074" y="2438557"/>
              <a:ext cx="3740126" cy="584775"/>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600" b="0" i="0" u="none" strike="noStrike" kern="0" cap="none" spc="0" normalizeH="0" baseline="0" noProof="0" dirty="0">
                  <a:ln>
                    <a:noFill/>
                  </a:ln>
                  <a:solidFill>
                    <a:prstClr val="black"/>
                  </a:solidFill>
                  <a:effectLst/>
                  <a:uLnTx/>
                  <a:uFillTx/>
                  <a:latin typeface="Arial" panose="020F0502020204030204"/>
                  <a:ea typeface="微软雅黑"/>
                </a:rPr>
                <a:t>CT</a:t>
              </a:r>
              <a:r>
                <a:rPr kumimoji="0" lang="zh-CN" altLang="en-US" sz="1600" b="0" i="0" u="none" strike="noStrike" kern="0" cap="none" spc="0" normalizeH="0" baseline="0" noProof="0" dirty="0">
                  <a:ln>
                    <a:noFill/>
                  </a:ln>
                  <a:solidFill>
                    <a:prstClr val="black"/>
                  </a:solidFill>
                  <a:effectLst/>
                  <a:uLnTx/>
                  <a:uFillTx/>
                  <a:latin typeface="Arial" panose="020F0502020204030204"/>
                  <a:ea typeface="微软雅黑"/>
                </a:rPr>
                <a:t>环节问题占比整个计量装置误差最大</a:t>
              </a:r>
              <a:endParaRPr kumimoji="0" lang="en-US" altLang="zh-CN" sz="1600" b="0" i="0" u="none" strike="noStrike" kern="0" cap="none" spc="0" normalizeH="0" baseline="0" noProof="0" dirty="0">
                <a:ln>
                  <a:noFill/>
                </a:ln>
                <a:solidFill>
                  <a:prstClr val="black"/>
                </a:solidFill>
                <a:effectLst/>
                <a:uLnTx/>
                <a:uFillTx/>
                <a:latin typeface="Arial" panose="020F0502020204030204"/>
                <a:ea typeface="微软雅黑"/>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600" b="1" i="0" u="none" strike="noStrike" kern="0" cap="none" spc="0" normalizeH="0" baseline="0" noProof="0" dirty="0">
                  <a:ln>
                    <a:noFill/>
                  </a:ln>
                  <a:solidFill>
                    <a:srgbClr val="049A86"/>
                  </a:solidFill>
                  <a:effectLst/>
                  <a:uLnTx/>
                  <a:uFillTx/>
                  <a:latin typeface="Arial" panose="020F0502020204030204"/>
                  <a:ea typeface="微软雅黑"/>
                </a:rPr>
                <a:t>CT</a:t>
              </a:r>
              <a:r>
                <a:rPr kumimoji="0" lang="zh-CN" altLang="en-US" sz="1600" b="1" i="0" u="none" strike="noStrike" kern="0" cap="none" spc="0" normalizeH="0" baseline="0" noProof="0" dirty="0">
                  <a:ln>
                    <a:noFill/>
                  </a:ln>
                  <a:solidFill>
                    <a:srgbClr val="049A86"/>
                  </a:solidFill>
                  <a:effectLst/>
                  <a:uLnTx/>
                  <a:uFillTx/>
                  <a:latin typeface="Arial" panose="020F0502020204030204"/>
                  <a:ea typeface="微软雅黑"/>
                </a:rPr>
                <a:t>问题原因占了</a:t>
              </a:r>
              <a:r>
                <a:rPr kumimoji="0" lang="en-US" altLang="zh-CN" sz="1600" b="1" i="0" u="none" strike="noStrike" kern="0" cap="none" spc="0" normalizeH="0" baseline="0" noProof="0" dirty="0">
                  <a:ln>
                    <a:noFill/>
                  </a:ln>
                  <a:solidFill>
                    <a:srgbClr val="049A86"/>
                  </a:solidFill>
                  <a:effectLst/>
                  <a:uLnTx/>
                  <a:uFillTx/>
                  <a:latin typeface="Arial" panose="020F0502020204030204"/>
                  <a:ea typeface="微软雅黑"/>
                </a:rPr>
                <a:t>64%</a:t>
              </a:r>
              <a:endParaRPr kumimoji="0" lang="zh-CN" altLang="en-US" sz="1600" b="1" i="0" u="none" strike="noStrike" kern="0" cap="none" spc="0" normalizeH="0" baseline="0" noProof="0" dirty="0">
                <a:ln>
                  <a:noFill/>
                </a:ln>
                <a:solidFill>
                  <a:srgbClr val="049A86"/>
                </a:solidFill>
                <a:effectLst/>
                <a:uLnTx/>
                <a:uFillTx/>
                <a:latin typeface="Arial" panose="020F0502020204030204"/>
                <a:ea typeface="微软雅黑"/>
              </a:endParaRPr>
            </a:p>
          </p:txBody>
        </p:sp>
      </p:grpSp>
      <p:grpSp>
        <p:nvGrpSpPr>
          <p:cNvPr id="113" name="组合 112"/>
          <p:cNvGrpSpPr/>
          <p:nvPr/>
        </p:nvGrpSpPr>
        <p:grpSpPr>
          <a:xfrm>
            <a:off x="0" y="5866209"/>
            <a:ext cx="12180959" cy="486723"/>
            <a:chOff x="0" y="5690658"/>
            <a:chExt cx="12180959" cy="486723"/>
          </a:xfrm>
        </p:grpSpPr>
        <p:sp>
          <p:nvSpPr>
            <p:cNvPr id="116" name="矩形 115"/>
            <p:cNvSpPr/>
            <p:nvPr/>
          </p:nvSpPr>
          <p:spPr>
            <a:xfrm>
              <a:off x="0" y="5690658"/>
              <a:ext cx="12180959" cy="486723"/>
            </a:xfrm>
            <a:prstGeom prst="rect">
              <a:avLst/>
            </a:prstGeom>
            <a:solidFill>
              <a:srgbClr val="1D4C61"/>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sp>
          <p:nvSpPr>
            <p:cNvPr id="115" name="矩形 114"/>
            <p:cNvSpPr/>
            <p:nvPr/>
          </p:nvSpPr>
          <p:spPr>
            <a:xfrm>
              <a:off x="1287726" y="5733141"/>
              <a:ext cx="10160510" cy="369332"/>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800" b="1" i="0" u="none" strike="noStrike" kern="0" cap="none" spc="0" normalizeH="0" baseline="0" noProof="0" dirty="0">
                  <a:ln>
                    <a:noFill/>
                  </a:ln>
                  <a:solidFill>
                    <a:prstClr val="white"/>
                  </a:solidFill>
                  <a:effectLst>
                    <a:outerShdw blurRad="38100" dist="38100" dir="2700000" algn="tl">
                      <a:srgbClr val="000000">
                        <a:alpha val="43137"/>
                      </a:srgbClr>
                    </a:outerShdw>
                  </a:effectLst>
                  <a:uLnTx/>
                  <a:uFillTx/>
                  <a:latin typeface="微软雅黑"/>
                  <a:ea typeface="微软雅黑"/>
                </a:rPr>
                <a:t>由以上调查，我们得出结论：造成变电站计量装置误差的主要因素是</a:t>
              </a:r>
              <a:r>
                <a:rPr kumimoji="0" lang="en-US" altLang="zh-CN" sz="1800" b="1" i="0" u="none" strike="noStrike" kern="0" cap="none" spc="0" normalizeH="0" baseline="0" noProof="0" dirty="0">
                  <a:ln>
                    <a:noFill/>
                  </a:ln>
                  <a:solidFill>
                    <a:prstClr val="white"/>
                  </a:solidFill>
                  <a:effectLst>
                    <a:outerShdw blurRad="38100" dist="38100" dir="2700000" algn="tl">
                      <a:srgbClr val="000000">
                        <a:alpha val="43137"/>
                      </a:srgbClr>
                    </a:outerShdw>
                  </a:effectLst>
                  <a:uLnTx/>
                  <a:uFillTx/>
                  <a:latin typeface="微软雅黑"/>
                  <a:ea typeface="微软雅黑"/>
                </a:rPr>
                <a:t>CT</a:t>
              </a:r>
              <a:r>
                <a:rPr kumimoji="0" lang="zh-CN" altLang="en-US" sz="1800" b="1" i="0" u="none" strike="noStrike" kern="0" cap="none" spc="0" normalizeH="0" baseline="0" noProof="0" dirty="0">
                  <a:ln>
                    <a:noFill/>
                  </a:ln>
                  <a:solidFill>
                    <a:prstClr val="white"/>
                  </a:solidFill>
                  <a:effectLst>
                    <a:outerShdw blurRad="38100" dist="38100" dir="2700000" algn="tl">
                      <a:srgbClr val="000000">
                        <a:alpha val="43137"/>
                      </a:srgbClr>
                    </a:outerShdw>
                  </a:effectLst>
                  <a:uLnTx/>
                  <a:uFillTx/>
                  <a:latin typeface="微软雅黑"/>
                  <a:ea typeface="微软雅黑"/>
                </a:rPr>
                <a:t>环节问题，必须加以改进。</a:t>
              </a:r>
            </a:p>
          </p:txBody>
        </p:sp>
      </p:grpSp>
      <p:sp>
        <p:nvSpPr>
          <p:cNvPr id="119" name="箭头: 燕尾形 118"/>
          <p:cNvSpPr/>
          <p:nvPr/>
        </p:nvSpPr>
        <p:spPr>
          <a:xfrm>
            <a:off x="7113920" y="3757359"/>
            <a:ext cx="397677" cy="425501"/>
          </a:xfrm>
          <a:prstGeom prst="notchedRightArrow">
            <a:avLst>
              <a:gd name="adj1" fmla="val 50000"/>
              <a:gd name="adj2" fmla="val 70548"/>
            </a:avLst>
          </a:prstGeom>
          <a:solidFill>
            <a:srgbClr val="72B33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spTree>
    <p:custDataLst>
      <p:tags r:id="rId1"/>
    </p:custDataLst>
    <p:extLst>
      <p:ext uri="{BB962C8B-B14F-4D97-AF65-F5344CB8AC3E}">
        <p14:creationId xmlns:p14="http://schemas.microsoft.com/office/powerpoint/2010/main" val="3902225477"/>
      </p:ext>
    </p:extLst>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p:cTn id="7" dur="500" fill="hold"/>
                                        <p:tgtEl>
                                          <p:spTgt spid="66"/>
                                        </p:tgtEl>
                                        <p:attrNameLst>
                                          <p:attrName>ppt_w</p:attrName>
                                        </p:attrNameLst>
                                      </p:cBhvr>
                                      <p:tavLst>
                                        <p:tav tm="0">
                                          <p:val>
                                            <p:fltVal val="0"/>
                                          </p:val>
                                        </p:tav>
                                        <p:tav tm="100000">
                                          <p:val>
                                            <p:strVal val="#ppt_w"/>
                                          </p:val>
                                        </p:tav>
                                      </p:tavLst>
                                    </p:anim>
                                    <p:anim calcmode="lin" valueType="num">
                                      <p:cBhvr>
                                        <p:cTn id="8" dur="500" fill="hold"/>
                                        <p:tgtEl>
                                          <p:spTgt spid="66"/>
                                        </p:tgtEl>
                                        <p:attrNameLst>
                                          <p:attrName>ppt_h</p:attrName>
                                        </p:attrNameLst>
                                      </p:cBhvr>
                                      <p:tavLst>
                                        <p:tav tm="0">
                                          <p:val>
                                            <p:fltVal val="0"/>
                                          </p:val>
                                        </p:tav>
                                        <p:tav tm="100000">
                                          <p:val>
                                            <p:strVal val="#ppt_h"/>
                                          </p:val>
                                        </p:tav>
                                      </p:tavLst>
                                    </p:anim>
                                    <p:animEffect transition="in" filter="fade">
                                      <p:cBhvr>
                                        <p:cTn id="9" dur="500"/>
                                        <p:tgtEl>
                                          <p:spTgt spid="66"/>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109"/>
                                        </p:tgtEl>
                                        <p:attrNameLst>
                                          <p:attrName>style.visibility</p:attrName>
                                        </p:attrNameLst>
                                      </p:cBhvr>
                                      <p:to>
                                        <p:strVal val="visible"/>
                                      </p:to>
                                    </p:set>
                                    <p:animEffect transition="in" filter="wipe(left)">
                                      <p:cBhvr>
                                        <p:cTn id="13" dur="500"/>
                                        <p:tgtEl>
                                          <p:spTgt spid="109"/>
                                        </p:tgtEl>
                                      </p:cBhvr>
                                    </p:animEffect>
                                  </p:childTnLst>
                                </p:cTn>
                              </p:par>
                            </p:childTnLst>
                          </p:cTn>
                        </p:par>
                        <p:par>
                          <p:cTn id="14" fill="hold">
                            <p:stCondLst>
                              <p:cond delay="1000"/>
                            </p:stCondLst>
                            <p:childTnLst>
                              <p:par>
                                <p:cTn id="15" presetID="42" presetClass="entr" presetSubtype="0" fill="hold" nodeType="afterEffect">
                                  <p:stCondLst>
                                    <p:cond delay="0"/>
                                  </p:stCondLst>
                                  <p:childTnLst>
                                    <p:set>
                                      <p:cBhvr>
                                        <p:cTn id="16" dur="1" fill="hold">
                                          <p:stCondLst>
                                            <p:cond delay="0"/>
                                          </p:stCondLst>
                                        </p:cTn>
                                        <p:tgtEl>
                                          <p:spTgt spid="107"/>
                                        </p:tgtEl>
                                        <p:attrNameLst>
                                          <p:attrName>style.visibility</p:attrName>
                                        </p:attrNameLst>
                                      </p:cBhvr>
                                      <p:to>
                                        <p:strVal val="visible"/>
                                      </p:to>
                                    </p:set>
                                    <p:animEffect transition="in" filter="fade">
                                      <p:cBhvr>
                                        <p:cTn id="17" dur="1000"/>
                                        <p:tgtEl>
                                          <p:spTgt spid="107"/>
                                        </p:tgtEl>
                                      </p:cBhvr>
                                    </p:animEffect>
                                    <p:anim calcmode="lin" valueType="num">
                                      <p:cBhvr>
                                        <p:cTn id="18" dur="1000" fill="hold"/>
                                        <p:tgtEl>
                                          <p:spTgt spid="107"/>
                                        </p:tgtEl>
                                        <p:attrNameLst>
                                          <p:attrName>ppt_x</p:attrName>
                                        </p:attrNameLst>
                                      </p:cBhvr>
                                      <p:tavLst>
                                        <p:tav tm="0">
                                          <p:val>
                                            <p:strVal val="#ppt_x"/>
                                          </p:val>
                                        </p:tav>
                                        <p:tav tm="100000">
                                          <p:val>
                                            <p:strVal val="#ppt_x"/>
                                          </p:val>
                                        </p:tav>
                                      </p:tavLst>
                                    </p:anim>
                                    <p:anim calcmode="lin" valueType="num">
                                      <p:cBhvr>
                                        <p:cTn id="19" dur="1000" fill="hold"/>
                                        <p:tgtEl>
                                          <p:spTgt spid="107"/>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53" presetClass="entr" presetSubtype="16" fill="hold" nodeType="afterEffect">
                                  <p:stCondLst>
                                    <p:cond delay="0"/>
                                  </p:stCondLst>
                                  <p:childTnLst>
                                    <p:set>
                                      <p:cBhvr>
                                        <p:cTn id="22" dur="1" fill="hold">
                                          <p:stCondLst>
                                            <p:cond delay="0"/>
                                          </p:stCondLst>
                                        </p:cTn>
                                        <p:tgtEl>
                                          <p:spTgt spid="110"/>
                                        </p:tgtEl>
                                        <p:attrNameLst>
                                          <p:attrName>style.visibility</p:attrName>
                                        </p:attrNameLst>
                                      </p:cBhvr>
                                      <p:to>
                                        <p:strVal val="visible"/>
                                      </p:to>
                                    </p:set>
                                    <p:anim calcmode="lin" valueType="num">
                                      <p:cBhvr>
                                        <p:cTn id="23" dur="500" fill="hold"/>
                                        <p:tgtEl>
                                          <p:spTgt spid="110"/>
                                        </p:tgtEl>
                                        <p:attrNameLst>
                                          <p:attrName>ppt_w</p:attrName>
                                        </p:attrNameLst>
                                      </p:cBhvr>
                                      <p:tavLst>
                                        <p:tav tm="0">
                                          <p:val>
                                            <p:fltVal val="0"/>
                                          </p:val>
                                        </p:tav>
                                        <p:tav tm="100000">
                                          <p:val>
                                            <p:strVal val="#ppt_w"/>
                                          </p:val>
                                        </p:tav>
                                      </p:tavLst>
                                    </p:anim>
                                    <p:anim calcmode="lin" valueType="num">
                                      <p:cBhvr>
                                        <p:cTn id="24" dur="500" fill="hold"/>
                                        <p:tgtEl>
                                          <p:spTgt spid="110"/>
                                        </p:tgtEl>
                                        <p:attrNameLst>
                                          <p:attrName>ppt_h</p:attrName>
                                        </p:attrNameLst>
                                      </p:cBhvr>
                                      <p:tavLst>
                                        <p:tav tm="0">
                                          <p:val>
                                            <p:fltVal val="0"/>
                                          </p:val>
                                        </p:tav>
                                        <p:tav tm="100000">
                                          <p:val>
                                            <p:strVal val="#ppt_h"/>
                                          </p:val>
                                        </p:tav>
                                      </p:tavLst>
                                    </p:anim>
                                    <p:animEffect transition="in" filter="fade">
                                      <p:cBhvr>
                                        <p:cTn id="25" dur="500"/>
                                        <p:tgtEl>
                                          <p:spTgt spid="110"/>
                                        </p:tgtEl>
                                      </p:cBhvr>
                                    </p:animEffect>
                                  </p:childTnLst>
                                </p:cTn>
                              </p:par>
                            </p:childTnLst>
                          </p:cTn>
                        </p:par>
                      </p:childTnLst>
                    </p:cTn>
                  </p:par>
                  <p:par>
                    <p:cTn id="26" fill="hold">
                      <p:stCondLst>
                        <p:cond delay="indefinite"/>
                      </p:stCondLst>
                      <p:childTnLst>
                        <p:par>
                          <p:cTn id="27" fill="hold">
                            <p:stCondLst>
                              <p:cond delay="0"/>
                            </p:stCondLst>
                            <p:childTnLst>
                              <p:par>
                                <p:cTn id="28" presetID="23" presetClass="entr" presetSubtype="32" fill="hold" nodeType="clickEffect">
                                  <p:stCondLst>
                                    <p:cond delay="0"/>
                                  </p:stCondLst>
                                  <p:childTnLst>
                                    <p:set>
                                      <p:cBhvr>
                                        <p:cTn id="29" dur="1" fill="hold">
                                          <p:stCondLst>
                                            <p:cond delay="0"/>
                                          </p:stCondLst>
                                        </p:cTn>
                                        <p:tgtEl>
                                          <p:spTgt spid="113"/>
                                        </p:tgtEl>
                                        <p:attrNameLst>
                                          <p:attrName>style.visibility</p:attrName>
                                        </p:attrNameLst>
                                      </p:cBhvr>
                                      <p:to>
                                        <p:strVal val="visible"/>
                                      </p:to>
                                    </p:set>
                                    <p:anim calcmode="lin" valueType="num">
                                      <p:cBhvr>
                                        <p:cTn id="30" dur="500" fill="hold"/>
                                        <p:tgtEl>
                                          <p:spTgt spid="113"/>
                                        </p:tgtEl>
                                        <p:attrNameLst>
                                          <p:attrName>ppt_w</p:attrName>
                                        </p:attrNameLst>
                                      </p:cBhvr>
                                      <p:tavLst>
                                        <p:tav tm="0">
                                          <p:val>
                                            <p:strVal val="4*#ppt_w"/>
                                          </p:val>
                                        </p:tav>
                                        <p:tav tm="100000">
                                          <p:val>
                                            <p:strVal val="#ppt_w"/>
                                          </p:val>
                                        </p:tav>
                                      </p:tavLst>
                                    </p:anim>
                                    <p:anim calcmode="lin" valueType="num">
                                      <p:cBhvr>
                                        <p:cTn id="31" dur="500" fill="hold"/>
                                        <p:tgtEl>
                                          <p:spTgt spid="113"/>
                                        </p:tgtEl>
                                        <p:attrNameLst>
                                          <p:attrName>ppt_h</p:attrName>
                                        </p:attrNameLst>
                                      </p:cBhvr>
                                      <p:tavLst>
                                        <p:tav tm="0">
                                          <p:val>
                                            <p:strVal val="4*#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P spid="109"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组合 10"/>
          <p:cNvGrpSpPr/>
          <p:nvPr/>
        </p:nvGrpSpPr>
        <p:grpSpPr>
          <a:xfrm>
            <a:off x="10194718" y="234377"/>
            <a:ext cx="1690006" cy="518918"/>
            <a:chOff x="6504440" y="1807558"/>
            <a:chExt cx="2465218" cy="756947"/>
          </a:xfrm>
          <a:solidFill>
            <a:srgbClr val="005E5E"/>
          </a:solidFill>
        </p:grpSpPr>
        <p:grpSp>
          <p:nvGrpSpPr>
            <p:cNvPr id="12" name="组合 11"/>
            <p:cNvGrpSpPr/>
            <p:nvPr/>
          </p:nvGrpSpPr>
          <p:grpSpPr>
            <a:xfrm>
              <a:off x="6504440" y="1807558"/>
              <a:ext cx="752686" cy="756947"/>
              <a:chOff x="3191007" y="542618"/>
              <a:chExt cx="751304" cy="755557"/>
            </a:xfrm>
            <a:grpFill/>
          </p:grpSpPr>
          <p:sp>
            <p:nvSpPr>
              <p:cNvPr id="25" name="Freeform 5"/>
              <p:cNvSpPr>
                <a:spLocks noEditPoints="1"/>
              </p:cNvSpPr>
              <p:nvPr/>
            </p:nvSpPr>
            <p:spPr bwMode="auto">
              <a:xfrm>
                <a:off x="3268973" y="633342"/>
                <a:ext cx="94976" cy="93559"/>
              </a:xfrm>
              <a:custGeom>
                <a:avLst/>
                <a:gdLst>
                  <a:gd name="T0" fmla="*/ 195 w 312"/>
                  <a:gd name="T1" fmla="*/ 171 h 307"/>
                  <a:gd name="T2" fmla="*/ 171 w 312"/>
                  <a:gd name="T3" fmla="*/ 148 h 307"/>
                  <a:gd name="T4" fmla="*/ 183 w 312"/>
                  <a:gd name="T5" fmla="*/ 135 h 307"/>
                  <a:gd name="T6" fmla="*/ 182 w 312"/>
                  <a:gd name="T7" fmla="*/ 153 h 307"/>
                  <a:gd name="T8" fmla="*/ 203 w 312"/>
                  <a:gd name="T9" fmla="*/ 152 h 307"/>
                  <a:gd name="T10" fmla="*/ 212 w 312"/>
                  <a:gd name="T11" fmla="*/ 153 h 307"/>
                  <a:gd name="T12" fmla="*/ 195 w 312"/>
                  <a:gd name="T13" fmla="*/ 171 h 307"/>
                  <a:gd name="T14" fmla="*/ 154 w 312"/>
                  <a:gd name="T15" fmla="*/ 252 h 307"/>
                  <a:gd name="T16" fmla="*/ 169 w 312"/>
                  <a:gd name="T17" fmla="*/ 235 h 307"/>
                  <a:gd name="T18" fmla="*/ 237 w 312"/>
                  <a:gd name="T19" fmla="*/ 164 h 307"/>
                  <a:gd name="T20" fmla="*/ 254 w 312"/>
                  <a:gd name="T21" fmla="*/ 148 h 307"/>
                  <a:gd name="T22" fmla="*/ 234 w 312"/>
                  <a:gd name="T23" fmla="*/ 130 h 307"/>
                  <a:gd name="T24" fmla="*/ 222 w 312"/>
                  <a:gd name="T25" fmla="*/ 144 h 307"/>
                  <a:gd name="T26" fmla="*/ 221 w 312"/>
                  <a:gd name="T27" fmla="*/ 127 h 307"/>
                  <a:gd name="T28" fmla="*/ 212 w 312"/>
                  <a:gd name="T29" fmla="*/ 127 h 307"/>
                  <a:gd name="T30" fmla="*/ 200 w 312"/>
                  <a:gd name="T31" fmla="*/ 127 h 307"/>
                  <a:gd name="T32" fmla="*/ 191 w 312"/>
                  <a:gd name="T33" fmla="*/ 127 h 307"/>
                  <a:gd name="T34" fmla="*/ 205 w 312"/>
                  <a:gd name="T35" fmla="*/ 114 h 307"/>
                  <a:gd name="T36" fmla="*/ 185 w 312"/>
                  <a:gd name="T37" fmla="*/ 96 h 307"/>
                  <a:gd name="T38" fmla="*/ 174 w 312"/>
                  <a:gd name="T39" fmla="*/ 107 h 307"/>
                  <a:gd name="T40" fmla="*/ 152 w 312"/>
                  <a:gd name="T41" fmla="*/ 130 h 307"/>
                  <a:gd name="T42" fmla="*/ 134 w 312"/>
                  <a:gd name="T43" fmla="*/ 113 h 307"/>
                  <a:gd name="T44" fmla="*/ 157 w 312"/>
                  <a:gd name="T45" fmla="*/ 90 h 307"/>
                  <a:gd name="T46" fmla="*/ 173 w 312"/>
                  <a:gd name="T47" fmla="*/ 75 h 307"/>
                  <a:gd name="T48" fmla="*/ 153 w 312"/>
                  <a:gd name="T49" fmla="*/ 56 h 307"/>
                  <a:gd name="T50" fmla="*/ 137 w 312"/>
                  <a:gd name="T51" fmla="*/ 73 h 307"/>
                  <a:gd name="T52" fmla="*/ 72 w 312"/>
                  <a:gd name="T53" fmla="*/ 140 h 307"/>
                  <a:gd name="T54" fmla="*/ 57 w 312"/>
                  <a:gd name="T55" fmla="*/ 155 h 307"/>
                  <a:gd name="T56" fmla="*/ 77 w 312"/>
                  <a:gd name="T57" fmla="*/ 174 h 307"/>
                  <a:gd name="T58" fmla="*/ 91 w 312"/>
                  <a:gd name="T59" fmla="*/ 158 h 307"/>
                  <a:gd name="T60" fmla="*/ 114 w 312"/>
                  <a:gd name="T61" fmla="*/ 135 h 307"/>
                  <a:gd name="T62" fmla="*/ 131 w 312"/>
                  <a:gd name="T63" fmla="*/ 151 h 307"/>
                  <a:gd name="T64" fmla="*/ 113 w 312"/>
                  <a:gd name="T65" fmla="*/ 170 h 307"/>
                  <a:gd name="T66" fmla="*/ 98 w 312"/>
                  <a:gd name="T67" fmla="*/ 185 h 307"/>
                  <a:gd name="T68" fmla="*/ 118 w 312"/>
                  <a:gd name="T69" fmla="*/ 204 h 307"/>
                  <a:gd name="T70" fmla="*/ 132 w 312"/>
                  <a:gd name="T71" fmla="*/ 188 h 307"/>
                  <a:gd name="T72" fmla="*/ 150 w 312"/>
                  <a:gd name="T73" fmla="*/ 169 h 307"/>
                  <a:gd name="T74" fmla="*/ 175 w 312"/>
                  <a:gd name="T75" fmla="*/ 192 h 307"/>
                  <a:gd name="T76" fmla="*/ 150 w 312"/>
                  <a:gd name="T77" fmla="*/ 217 h 307"/>
                  <a:gd name="T78" fmla="*/ 134 w 312"/>
                  <a:gd name="T79" fmla="*/ 233 h 307"/>
                  <a:gd name="T80" fmla="*/ 154 w 312"/>
                  <a:gd name="T81" fmla="*/ 252 h 307"/>
                  <a:gd name="T82" fmla="*/ 20 w 312"/>
                  <a:gd name="T83" fmla="*/ 172 h 307"/>
                  <a:gd name="T84" fmla="*/ 142 w 312"/>
                  <a:gd name="T85" fmla="*/ 287 h 307"/>
                  <a:gd name="T86" fmla="*/ 162 w 312"/>
                  <a:gd name="T87" fmla="*/ 307 h 307"/>
                  <a:gd name="T88" fmla="*/ 183 w 312"/>
                  <a:gd name="T89" fmla="*/ 285 h 307"/>
                  <a:gd name="T90" fmla="*/ 180 w 312"/>
                  <a:gd name="T91" fmla="*/ 283 h 307"/>
                  <a:gd name="T92" fmla="*/ 286 w 312"/>
                  <a:gd name="T93" fmla="*/ 173 h 307"/>
                  <a:gd name="T94" fmla="*/ 290 w 312"/>
                  <a:gd name="T95" fmla="*/ 177 h 307"/>
                  <a:gd name="T96" fmla="*/ 312 w 312"/>
                  <a:gd name="T97" fmla="*/ 154 h 307"/>
                  <a:gd name="T98" fmla="*/ 290 w 312"/>
                  <a:gd name="T99" fmla="*/ 135 h 307"/>
                  <a:gd name="T100" fmla="*/ 168 w 312"/>
                  <a:gd name="T101" fmla="*/ 19 h 307"/>
                  <a:gd name="T102" fmla="*/ 149 w 312"/>
                  <a:gd name="T103" fmla="*/ 0 h 307"/>
                  <a:gd name="T104" fmla="*/ 132 w 312"/>
                  <a:gd name="T105" fmla="*/ 19 h 307"/>
                  <a:gd name="T106" fmla="*/ 18 w 312"/>
                  <a:gd name="T107" fmla="*/ 136 h 307"/>
                  <a:gd name="T108" fmla="*/ 0 w 312"/>
                  <a:gd name="T109" fmla="*/ 154 h 307"/>
                  <a:gd name="T110" fmla="*/ 20 w 312"/>
                  <a:gd name="T111" fmla="*/ 172 h 307"/>
                  <a:gd name="T112" fmla="*/ 42 w 312"/>
                  <a:gd name="T113" fmla="*/ 151 h 307"/>
                  <a:gd name="T114" fmla="*/ 148 w 312"/>
                  <a:gd name="T115" fmla="*/ 42 h 307"/>
                  <a:gd name="T116" fmla="*/ 267 w 312"/>
                  <a:gd name="T117" fmla="*/ 155 h 307"/>
                  <a:gd name="T118" fmla="*/ 161 w 312"/>
                  <a:gd name="T119" fmla="*/ 264 h 307"/>
                  <a:gd name="T120" fmla="*/ 42 w 312"/>
                  <a:gd name="T121" fmla="*/ 15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2" h="307">
                    <a:moveTo>
                      <a:pt x="195" y="171"/>
                    </a:moveTo>
                    <a:cubicBezTo>
                      <a:pt x="171" y="148"/>
                      <a:pt x="171" y="148"/>
                      <a:pt x="171" y="148"/>
                    </a:cubicBezTo>
                    <a:cubicBezTo>
                      <a:pt x="183" y="135"/>
                      <a:pt x="183" y="135"/>
                      <a:pt x="183" y="135"/>
                    </a:cubicBezTo>
                    <a:cubicBezTo>
                      <a:pt x="183" y="142"/>
                      <a:pt x="183" y="148"/>
                      <a:pt x="182" y="153"/>
                    </a:cubicBezTo>
                    <a:cubicBezTo>
                      <a:pt x="193" y="152"/>
                      <a:pt x="200" y="152"/>
                      <a:pt x="203" y="152"/>
                    </a:cubicBezTo>
                    <a:cubicBezTo>
                      <a:pt x="207" y="152"/>
                      <a:pt x="210" y="153"/>
                      <a:pt x="212" y="153"/>
                    </a:cubicBezTo>
                    <a:lnTo>
                      <a:pt x="195" y="171"/>
                    </a:lnTo>
                    <a:close/>
                    <a:moveTo>
                      <a:pt x="154" y="252"/>
                    </a:moveTo>
                    <a:cubicBezTo>
                      <a:pt x="169" y="235"/>
                      <a:pt x="169" y="235"/>
                      <a:pt x="169" y="235"/>
                    </a:cubicBezTo>
                    <a:cubicBezTo>
                      <a:pt x="237" y="164"/>
                      <a:pt x="237" y="164"/>
                      <a:pt x="237" y="164"/>
                    </a:cubicBezTo>
                    <a:cubicBezTo>
                      <a:pt x="254" y="148"/>
                      <a:pt x="254" y="148"/>
                      <a:pt x="254" y="148"/>
                    </a:cubicBezTo>
                    <a:cubicBezTo>
                      <a:pt x="234" y="130"/>
                      <a:pt x="234" y="130"/>
                      <a:pt x="234" y="130"/>
                    </a:cubicBezTo>
                    <a:cubicBezTo>
                      <a:pt x="222" y="144"/>
                      <a:pt x="222" y="144"/>
                      <a:pt x="222" y="144"/>
                    </a:cubicBezTo>
                    <a:cubicBezTo>
                      <a:pt x="221" y="138"/>
                      <a:pt x="221" y="132"/>
                      <a:pt x="221" y="127"/>
                    </a:cubicBezTo>
                    <a:cubicBezTo>
                      <a:pt x="212" y="127"/>
                      <a:pt x="212" y="127"/>
                      <a:pt x="212" y="127"/>
                    </a:cubicBezTo>
                    <a:cubicBezTo>
                      <a:pt x="200" y="127"/>
                      <a:pt x="200" y="127"/>
                      <a:pt x="200" y="127"/>
                    </a:cubicBezTo>
                    <a:cubicBezTo>
                      <a:pt x="198" y="127"/>
                      <a:pt x="195" y="127"/>
                      <a:pt x="191" y="127"/>
                    </a:cubicBezTo>
                    <a:cubicBezTo>
                      <a:pt x="205" y="114"/>
                      <a:pt x="205" y="114"/>
                      <a:pt x="205" y="114"/>
                    </a:cubicBezTo>
                    <a:cubicBezTo>
                      <a:pt x="185" y="96"/>
                      <a:pt x="185" y="96"/>
                      <a:pt x="185" y="96"/>
                    </a:cubicBezTo>
                    <a:cubicBezTo>
                      <a:pt x="174" y="107"/>
                      <a:pt x="174" y="107"/>
                      <a:pt x="174" y="107"/>
                    </a:cubicBezTo>
                    <a:cubicBezTo>
                      <a:pt x="152" y="130"/>
                      <a:pt x="152" y="130"/>
                      <a:pt x="152" y="130"/>
                    </a:cubicBezTo>
                    <a:cubicBezTo>
                      <a:pt x="134" y="113"/>
                      <a:pt x="134" y="113"/>
                      <a:pt x="134" y="113"/>
                    </a:cubicBezTo>
                    <a:cubicBezTo>
                      <a:pt x="157" y="90"/>
                      <a:pt x="157" y="90"/>
                      <a:pt x="157" y="90"/>
                    </a:cubicBezTo>
                    <a:cubicBezTo>
                      <a:pt x="173" y="75"/>
                      <a:pt x="173" y="75"/>
                      <a:pt x="173" y="75"/>
                    </a:cubicBezTo>
                    <a:cubicBezTo>
                      <a:pt x="153" y="56"/>
                      <a:pt x="153" y="56"/>
                      <a:pt x="153" y="56"/>
                    </a:cubicBezTo>
                    <a:cubicBezTo>
                      <a:pt x="137" y="73"/>
                      <a:pt x="137" y="73"/>
                      <a:pt x="137" y="73"/>
                    </a:cubicBezTo>
                    <a:cubicBezTo>
                      <a:pt x="72" y="140"/>
                      <a:pt x="72" y="140"/>
                      <a:pt x="72" y="140"/>
                    </a:cubicBezTo>
                    <a:cubicBezTo>
                      <a:pt x="57" y="155"/>
                      <a:pt x="57" y="155"/>
                      <a:pt x="57" y="155"/>
                    </a:cubicBezTo>
                    <a:cubicBezTo>
                      <a:pt x="77" y="174"/>
                      <a:pt x="77" y="174"/>
                      <a:pt x="77" y="174"/>
                    </a:cubicBezTo>
                    <a:cubicBezTo>
                      <a:pt x="91" y="158"/>
                      <a:pt x="91" y="158"/>
                      <a:pt x="91" y="158"/>
                    </a:cubicBezTo>
                    <a:cubicBezTo>
                      <a:pt x="114" y="135"/>
                      <a:pt x="114" y="135"/>
                      <a:pt x="114" y="135"/>
                    </a:cubicBezTo>
                    <a:cubicBezTo>
                      <a:pt x="131" y="151"/>
                      <a:pt x="131" y="151"/>
                      <a:pt x="131" y="151"/>
                    </a:cubicBezTo>
                    <a:cubicBezTo>
                      <a:pt x="113" y="170"/>
                      <a:pt x="113" y="170"/>
                      <a:pt x="113" y="170"/>
                    </a:cubicBezTo>
                    <a:cubicBezTo>
                      <a:pt x="98" y="185"/>
                      <a:pt x="98" y="185"/>
                      <a:pt x="98" y="185"/>
                    </a:cubicBezTo>
                    <a:cubicBezTo>
                      <a:pt x="118" y="204"/>
                      <a:pt x="118" y="204"/>
                      <a:pt x="118" y="204"/>
                    </a:cubicBezTo>
                    <a:cubicBezTo>
                      <a:pt x="132" y="188"/>
                      <a:pt x="132" y="188"/>
                      <a:pt x="132" y="188"/>
                    </a:cubicBezTo>
                    <a:cubicBezTo>
                      <a:pt x="150" y="169"/>
                      <a:pt x="150" y="169"/>
                      <a:pt x="150" y="169"/>
                    </a:cubicBezTo>
                    <a:cubicBezTo>
                      <a:pt x="175" y="192"/>
                      <a:pt x="175" y="192"/>
                      <a:pt x="175" y="192"/>
                    </a:cubicBezTo>
                    <a:cubicBezTo>
                      <a:pt x="150" y="217"/>
                      <a:pt x="150" y="217"/>
                      <a:pt x="150" y="217"/>
                    </a:cubicBezTo>
                    <a:cubicBezTo>
                      <a:pt x="134" y="233"/>
                      <a:pt x="134" y="233"/>
                      <a:pt x="134" y="233"/>
                    </a:cubicBezTo>
                    <a:lnTo>
                      <a:pt x="154" y="252"/>
                    </a:lnTo>
                    <a:close/>
                    <a:moveTo>
                      <a:pt x="20" y="172"/>
                    </a:moveTo>
                    <a:cubicBezTo>
                      <a:pt x="142" y="287"/>
                      <a:pt x="142" y="287"/>
                      <a:pt x="142" y="287"/>
                    </a:cubicBezTo>
                    <a:cubicBezTo>
                      <a:pt x="162" y="307"/>
                      <a:pt x="162" y="307"/>
                      <a:pt x="162" y="307"/>
                    </a:cubicBezTo>
                    <a:cubicBezTo>
                      <a:pt x="183" y="285"/>
                      <a:pt x="183" y="285"/>
                      <a:pt x="183" y="285"/>
                    </a:cubicBezTo>
                    <a:cubicBezTo>
                      <a:pt x="180" y="283"/>
                      <a:pt x="180" y="283"/>
                      <a:pt x="180" y="283"/>
                    </a:cubicBezTo>
                    <a:cubicBezTo>
                      <a:pt x="286" y="173"/>
                      <a:pt x="286" y="173"/>
                      <a:pt x="286" y="173"/>
                    </a:cubicBezTo>
                    <a:cubicBezTo>
                      <a:pt x="290" y="177"/>
                      <a:pt x="290" y="177"/>
                      <a:pt x="290" y="177"/>
                    </a:cubicBezTo>
                    <a:cubicBezTo>
                      <a:pt x="312" y="154"/>
                      <a:pt x="312" y="154"/>
                      <a:pt x="312" y="154"/>
                    </a:cubicBezTo>
                    <a:cubicBezTo>
                      <a:pt x="290" y="135"/>
                      <a:pt x="290" y="135"/>
                      <a:pt x="290" y="135"/>
                    </a:cubicBezTo>
                    <a:cubicBezTo>
                      <a:pt x="168" y="19"/>
                      <a:pt x="168" y="19"/>
                      <a:pt x="168" y="19"/>
                    </a:cubicBezTo>
                    <a:cubicBezTo>
                      <a:pt x="149" y="0"/>
                      <a:pt x="149" y="0"/>
                      <a:pt x="149" y="0"/>
                    </a:cubicBezTo>
                    <a:cubicBezTo>
                      <a:pt x="132" y="19"/>
                      <a:pt x="132" y="19"/>
                      <a:pt x="132" y="19"/>
                    </a:cubicBezTo>
                    <a:cubicBezTo>
                      <a:pt x="18" y="136"/>
                      <a:pt x="18" y="136"/>
                      <a:pt x="18" y="136"/>
                    </a:cubicBezTo>
                    <a:cubicBezTo>
                      <a:pt x="0" y="154"/>
                      <a:pt x="0" y="154"/>
                      <a:pt x="0" y="154"/>
                    </a:cubicBezTo>
                    <a:lnTo>
                      <a:pt x="20" y="172"/>
                    </a:lnTo>
                    <a:close/>
                    <a:moveTo>
                      <a:pt x="42" y="151"/>
                    </a:moveTo>
                    <a:cubicBezTo>
                      <a:pt x="148" y="42"/>
                      <a:pt x="148" y="42"/>
                      <a:pt x="148" y="42"/>
                    </a:cubicBezTo>
                    <a:cubicBezTo>
                      <a:pt x="267" y="155"/>
                      <a:pt x="267" y="155"/>
                      <a:pt x="267" y="155"/>
                    </a:cubicBezTo>
                    <a:cubicBezTo>
                      <a:pt x="161" y="264"/>
                      <a:pt x="161" y="264"/>
                      <a:pt x="161" y="264"/>
                    </a:cubicBezTo>
                    <a:lnTo>
                      <a:pt x="42"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6" name="Freeform 6"/>
              <p:cNvSpPr>
                <a:spLocks noEditPoints="1"/>
              </p:cNvSpPr>
              <p:nvPr/>
            </p:nvSpPr>
            <p:spPr bwMode="auto">
              <a:xfrm>
                <a:off x="3361114" y="571678"/>
                <a:ext cx="90724" cy="85762"/>
              </a:xfrm>
              <a:custGeom>
                <a:avLst/>
                <a:gdLst>
                  <a:gd name="T0" fmla="*/ 156 w 298"/>
                  <a:gd name="T1" fmla="*/ 168 h 281"/>
                  <a:gd name="T2" fmla="*/ 128 w 298"/>
                  <a:gd name="T3" fmla="*/ 200 h 281"/>
                  <a:gd name="T4" fmla="*/ 85 w 298"/>
                  <a:gd name="T5" fmla="*/ 232 h 281"/>
                  <a:gd name="T6" fmla="*/ 88 w 298"/>
                  <a:gd name="T7" fmla="*/ 206 h 281"/>
                  <a:gd name="T8" fmla="*/ 128 w 298"/>
                  <a:gd name="T9" fmla="*/ 154 h 281"/>
                  <a:gd name="T10" fmla="*/ 103 w 298"/>
                  <a:gd name="T11" fmla="*/ 175 h 281"/>
                  <a:gd name="T12" fmla="*/ 71 w 298"/>
                  <a:gd name="T13" fmla="*/ 191 h 281"/>
                  <a:gd name="T14" fmla="*/ 80 w 298"/>
                  <a:gd name="T15" fmla="*/ 161 h 281"/>
                  <a:gd name="T16" fmla="*/ 85 w 298"/>
                  <a:gd name="T17" fmla="*/ 137 h 281"/>
                  <a:gd name="T18" fmla="*/ 54 w 298"/>
                  <a:gd name="T19" fmla="*/ 124 h 281"/>
                  <a:gd name="T20" fmla="*/ 167 w 298"/>
                  <a:gd name="T21" fmla="*/ 66 h 281"/>
                  <a:gd name="T22" fmla="*/ 200 w 298"/>
                  <a:gd name="T23" fmla="*/ 79 h 281"/>
                  <a:gd name="T24" fmla="*/ 146 w 298"/>
                  <a:gd name="T25" fmla="*/ 106 h 281"/>
                  <a:gd name="T26" fmla="*/ 142 w 298"/>
                  <a:gd name="T27" fmla="*/ 133 h 281"/>
                  <a:gd name="T28" fmla="*/ 167 w 298"/>
                  <a:gd name="T29" fmla="*/ 141 h 281"/>
                  <a:gd name="T30" fmla="*/ 192 w 298"/>
                  <a:gd name="T31" fmla="*/ 87 h 281"/>
                  <a:gd name="T32" fmla="*/ 225 w 298"/>
                  <a:gd name="T33" fmla="*/ 95 h 281"/>
                  <a:gd name="T34" fmla="*/ 225 w 298"/>
                  <a:gd name="T35" fmla="*/ 142 h 281"/>
                  <a:gd name="T36" fmla="*/ 298 w 298"/>
                  <a:gd name="T37" fmla="*/ 160 h 281"/>
                  <a:gd name="T38" fmla="*/ 291 w 298"/>
                  <a:gd name="T39" fmla="*/ 194 h 281"/>
                  <a:gd name="T40" fmla="*/ 219 w 298"/>
                  <a:gd name="T41" fmla="*/ 173 h 281"/>
                  <a:gd name="T42" fmla="*/ 186 w 298"/>
                  <a:gd name="T43" fmla="*/ 159 h 281"/>
                  <a:gd name="T44" fmla="*/ 203 w 298"/>
                  <a:gd name="T45" fmla="*/ 186 h 281"/>
                  <a:gd name="T46" fmla="*/ 212 w 298"/>
                  <a:gd name="T47" fmla="*/ 228 h 281"/>
                  <a:gd name="T48" fmla="*/ 168 w 298"/>
                  <a:gd name="T49" fmla="*/ 237 h 281"/>
                  <a:gd name="T50" fmla="*/ 180 w 298"/>
                  <a:gd name="T51" fmla="*/ 218 h 281"/>
                  <a:gd name="T52" fmla="*/ 175 w 298"/>
                  <a:gd name="T53" fmla="*/ 195 h 281"/>
                  <a:gd name="T54" fmla="*/ 153 w 298"/>
                  <a:gd name="T55" fmla="*/ 226 h 281"/>
                  <a:gd name="T56" fmla="*/ 106 w 298"/>
                  <a:gd name="T57" fmla="*/ 281 h 281"/>
                  <a:gd name="T58" fmla="*/ 78 w 298"/>
                  <a:gd name="T59" fmla="*/ 265 h 281"/>
                  <a:gd name="T60" fmla="*/ 27 w 298"/>
                  <a:gd name="T61" fmla="*/ 155 h 281"/>
                  <a:gd name="T62" fmla="*/ 9 w 298"/>
                  <a:gd name="T63" fmla="*/ 118 h 281"/>
                  <a:gd name="T64" fmla="*/ 26 w 298"/>
                  <a:gd name="T65" fmla="*/ 91 h 281"/>
                  <a:gd name="T66" fmla="*/ 68 w 298"/>
                  <a:gd name="T67" fmla="*/ 55 h 281"/>
                  <a:gd name="T68" fmla="*/ 85 w 298"/>
                  <a:gd name="T69" fmla="*/ 30 h 281"/>
                  <a:gd name="T70" fmla="*/ 114 w 298"/>
                  <a:gd name="T71" fmla="*/ 45 h 281"/>
                  <a:gd name="T72" fmla="*/ 201 w 298"/>
                  <a:gd name="T73" fmla="*/ 0 h 281"/>
                  <a:gd name="T74" fmla="*/ 222 w 298"/>
                  <a:gd name="T75" fmla="*/ 40 h 281"/>
                  <a:gd name="T76" fmla="*/ 200 w 298"/>
                  <a:gd name="T77" fmla="*/ 67 h 281"/>
                  <a:gd name="T78" fmla="*/ 186 w 298"/>
                  <a:gd name="T79" fmla="*/ 38 h 281"/>
                  <a:gd name="T80" fmla="*/ 49 w 298"/>
                  <a:gd name="T81" fmla="*/ 128 h 281"/>
                  <a:gd name="T82" fmla="*/ 27 w 298"/>
                  <a:gd name="T83" fmla="*/ 155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8" h="281">
                    <a:moveTo>
                      <a:pt x="130" y="212"/>
                    </a:moveTo>
                    <a:cubicBezTo>
                      <a:pt x="142" y="194"/>
                      <a:pt x="151" y="180"/>
                      <a:pt x="156" y="168"/>
                    </a:cubicBezTo>
                    <a:cubicBezTo>
                      <a:pt x="155" y="167"/>
                      <a:pt x="153" y="166"/>
                      <a:pt x="152" y="165"/>
                    </a:cubicBezTo>
                    <a:cubicBezTo>
                      <a:pt x="143" y="178"/>
                      <a:pt x="135" y="190"/>
                      <a:pt x="128" y="200"/>
                    </a:cubicBezTo>
                    <a:cubicBezTo>
                      <a:pt x="121" y="210"/>
                      <a:pt x="110" y="223"/>
                      <a:pt x="94" y="239"/>
                    </a:cubicBezTo>
                    <a:cubicBezTo>
                      <a:pt x="90" y="236"/>
                      <a:pt x="87" y="234"/>
                      <a:pt x="85" y="232"/>
                    </a:cubicBezTo>
                    <a:cubicBezTo>
                      <a:pt x="82" y="230"/>
                      <a:pt x="76" y="227"/>
                      <a:pt x="68" y="223"/>
                    </a:cubicBezTo>
                    <a:cubicBezTo>
                      <a:pt x="76" y="216"/>
                      <a:pt x="83" y="211"/>
                      <a:pt x="88" y="206"/>
                    </a:cubicBezTo>
                    <a:cubicBezTo>
                      <a:pt x="94" y="200"/>
                      <a:pt x="101" y="193"/>
                      <a:pt x="108" y="184"/>
                    </a:cubicBezTo>
                    <a:cubicBezTo>
                      <a:pt x="115" y="175"/>
                      <a:pt x="122" y="165"/>
                      <a:pt x="128" y="154"/>
                    </a:cubicBezTo>
                    <a:cubicBezTo>
                      <a:pt x="124" y="154"/>
                      <a:pt x="124" y="154"/>
                      <a:pt x="124" y="154"/>
                    </a:cubicBezTo>
                    <a:cubicBezTo>
                      <a:pt x="115" y="164"/>
                      <a:pt x="108" y="171"/>
                      <a:pt x="103" y="175"/>
                    </a:cubicBezTo>
                    <a:cubicBezTo>
                      <a:pt x="99" y="180"/>
                      <a:pt x="90" y="187"/>
                      <a:pt x="79" y="198"/>
                    </a:cubicBezTo>
                    <a:cubicBezTo>
                      <a:pt x="76" y="195"/>
                      <a:pt x="73" y="193"/>
                      <a:pt x="71" y="191"/>
                    </a:cubicBezTo>
                    <a:cubicBezTo>
                      <a:pt x="68" y="189"/>
                      <a:pt x="62" y="186"/>
                      <a:pt x="53" y="181"/>
                    </a:cubicBezTo>
                    <a:cubicBezTo>
                      <a:pt x="60" y="176"/>
                      <a:pt x="69" y="170"/>
                      <a:pt x="80" y="161"/>
                    </a:cubicBezTo>
                    <a:cubicBezTo>
                      <a:pt x="92" y="153"/>
                      <a:pt x="104" y="139"/>
                      <a:pt x="118" y="120"/>
                    </a:cubicBezTo>
                    <a:cubicBezTo>
                      <a:pt x="85" y="137"/>
                      <a:pt x="85" y="137"/>
                      <a:pt x="85" y="137"/>
                    </a:cubicBezTo>
                    <a:cubicBezTo>
                      <a:pt x="66" y="148"/>
                      <a:pt x="66" y="148"/>
                      <a:pt x="66" y="148"/>
                    </a:cubicBezTo>
                    <a:cubicBezTo>
                      <a:pt x="54" y="124"/>
                      <a:pt x="54" y="124"/>
                      <a:pt x="54" y="124"/>
                    </a:cubicBezTo>
                    <a:cubicBezTo>
                      <a:pt x="74" y="115"/>
                      <a:pt x="74" y="115"/>
                      <a:pt x="74" y="115"/>
                    </a:cubicBezTo>
                    <a:cubicBezTo>
                      <a:pt x="167" y="66"/>
                      <a:pt x="167" y="66"/>
                      <a:pt x="167" y="66"/>
                    </a:cubicBezTo>
                    <a:cubicBezTo>
                      <a:pt x="188" y="55"/>
                      <a:pt x="188" y="55"/>
                      <a:pt x="188" y="55"/>
                    </a:cubicBezTo>
                    <a:cubicBezTo>
                      <a:pt x="200" y="79"/>
                      <a:pt x="200" y="79"/>
                      <a:pt x="200" y="79"/>
                    </a:cubicBezTo>
                    <a:cubicBezTo>
                      <a:pt x="179" y="89"/>
                      <a:pt x="179" y="89"/>
                      <a:pt x="179" y="89"/>
                    </a:cubicBezTo>
                    <a:cubicBezTo>
                      <a:pt x="146" y="106"/>
                      <a:pt x="146" y="106"/>
                      <a:pt x="146" y="106"/>
                    </a:cubicBezTo>
                    <a:cubicBezTo>
                      <a:pt x="150" y="107"/>
                      <a:pt x="154" y="108"/>
                      <a:pt x="158" y="108"/>
                    </a:cubicBezTo>
                    <a:cubicBezTo>
                      <a:pt x="153" y="117"/>
                      <a:pt x="147" y="125"/>
                      <a:pt x="142" y="133"/>
                    </a:cubicBezTo>
                    <a:cubicBezTo>
                      <a:pt x="151" y="134"/>
                      <a:pt x="157" y="136"/>
                      <a:pt x="160" y="137"/>
                    </a:cubicBezTo>
                    <a:cubicBezTo>
                      <a:pt x="167" y="141"/>
                      <a:pt x="167" y="141"/>
                      <a:pt x="167" y="141"/>
                    </a:cubicBezTo>
                    <a:cubicBezTo>
                      <a:pt x="179" y="120"/>
                      <a:pt x="185" y="108"/>
                      <a:pt x="186" y="103"/>
                    </a:cubicBezTo>
                    <a:cubicBezTo>
                      <a:pt x="192" y="87"/>
                      <a:pt x="192" y="87"/>
                      <a:pt x="192" y="87"/>
                    </a:cubicBezTo>
                    <a:cubicBezTo>
                      <a:pt x="196" y="89"/>
                      <a:pt x="199" y="90"/>
                      <a:pt x="202" y="91"/>
                    </a:cubicBezTo>
                    <a:cubicBezTo>
                      <a:pt x="205" y="92"/>
                      <a:pt x="212" y="93"/>
                      <a:pt x="225" y="95"/>
                    </a:cubicBezTo>
                    <a:cubicBezTo>
                      <a:pt x="218" y="107"/>
                      <a:pt x="212" y="117"/>
                      <a:pt x="207" y="126"/>
                    </a:cubicBezTo>
                    <a:cubicBezTo>
                      <a:pt x="211" y="130"/>
                      <a:pt x="217" y="136"/>
                      <a:pt x="225" y="142"/>
                    </a:cubicBezTo>
                    <a:cubicBezTo>
                      <a:pt x="233" y="149"/>
                      <a:pt x="243" y="154"/>
                      <a:pt x="257" y="157"/>
                    </a:cubicBezTo>
                    <a:cubicBezTo>
                      <a:pt x="271" y="160"/>
                      <a:pt x="284" y="161"/>
                      <a:pt x="298" y="160"/>
                    </a:cubicBezTo>
                    <a:cubicBezTo>
                      <a:pt x="296" y="166"/>
                      <a:pt x="295" y="171"/>
                      <a:pt x="294" y="175"/>
                    </a:cubicBezTo>
                    <a:cubicBezTo>
                      <a:pt x="293" y="178"/>
                      <a:pt x="292" y="185"/>
                      <a:pt x="291" y="194"/>
                    </a:cubicBezTo>
                    <a:cubicBezTo>
                      <a:pt x="272" y="193"/>
                      <a:pt x="257" y="190"/>
                      <a:pt x="247" y="186"/>
                    </a:cubicBezTo>
                    <a:cubicBezTo>
                      <a:pt x="236" y="183"/>
                      <a:pt x="227" y="178"/>
                      <a:pt x="219" y="173"/>
                    </a:cubicBezTo>
                    <a:cubicBezTo>
                      <a:pt x="211" y="167"/>
                      <a:pt x="202" y="160"/>
                      <a:pt x="192" y="150"/>
                    </a:cubicBezTo>
                    <a:cubicBezTo>
                      <a:pt x="186" y="159"/>
                      <a:pt x="186" y="159"/>
                      <a:pt x="186" y="159"/>
                    </a:cubicBezTo>
                    <a:cubicBezTo>
                      <a:pt x="189" y="162"/>
                      <a:pt x="191" y="166"/>
                      <a:pt x="193" y="168"/>
                    </a:cubicBezTo>
                    <a:cubicBezTo>
                      <a:pt x="195" y="171"/>
                      <a:pt x="198" y="177"/>
                      <a:pt x="203" y="186"/>
                    </a:cubicBezTo>
                    <a:cubicBezTo>
                      <a:pt x="208" y="195"/>
                      <a:pt x="211" y="202"/>
                      <a:pt x="213" y="208"/>
                    </a:cubicBezTo>
                    <a:cubicBezTo>
                      <a:pt x="215" y="215"/>
                      <a:pt x="214" y="222"/>
                      <a:pt x="212" y="228"/>
                    </a:cubicBezTo>
                    <a:cubicBezTo>
                      <a:pt x="210" y="235"/>
                      <a:pt x="200" y="243"/>
                      <a:pt x="182" y="253"/>
                    </a:cubicBezTo>
                    <a:cubicBezTo>
                      <a:pt x="175" y="244"/>
                      <a:pt x="170" y="239"/>
                      <a:pt x="168" y="237"/>
                    </a:cubicBezTo>
                    <a:cubicBezTo>
                      <a:pt x="158" y="230"/>
                      <a:pt x="158" y="230"/>
                      <a:pt x="158" y="230"/>
                    </a:cubicBezTo>
                    <a:cubicBezTo>
                      <a:pt x="171" y="225"/>
                      <a:pt x="178" y="222"/>
                      <a:pt x="180" y="218"/>
                    </a:cubicBezTo>
                    <a:cubicBezTo>
                      <a:pt x="182" y="215"/>
                      <a:pt x="182" y="211"/>
                      <a:pt x="180" y="206"/>
                    </a:cubicBezTo>
                    <a:cubicBezTo>
                      <a:pt x="178" y="202"/>
                      <a:pt x="177" y="198"/>
                      <a:pt x="175" y="195"/>
                    </a:cubicBezTo>
                    <a:cubicBezTo>
                      <a:pt x="174" y="192"/>
                      <a:pt x="174" y="192"/>
                      <a:pt x="174" y="192"/>
                    </a:cubicBezTo>
                    <a:cubicBezTo>
                      <a:pt x="169" y="202"/>
                      <a:pt x="162" y="213"/>
                      <a:pt x="153" y="226"/>
                    </a:cubicBezTo>
                    <a:cubicBezTo>
                      <a:pt x="144" y="238"/>
                      <a:pt x="137" y="248"/>
                      <a:pt x="130" y="255"/>
                    </a:cubicBezTo>
                    <a:cubicBezTo>
                      <a:pt x="106" y="281"/>
                      <a:pt x="106" y="281"/>
                      <a:pt x="106" y="281"/>
                    </a:cubicBezTo>
                    <a:cubicBezTo>
                      <a:pt x="99" y="276"/>
                      <a:pt x="94" y="273"/>
                      <a:pt x="90" y="271"/>
                    </a:cubicBezTo>
                    <a:cubicBezTo>
                      <a:pt x="78" y="265"/>
                      <a:pt x="78" y="265"/>
                      <a:pt x="78" y="265"/>
                    </a:cubicBezTo>
                    <a:cubicBezTo>
                      <a:pt x="101" y="247"/>
                      <a:pt x="118" y="229"/>
                      <a:pt x="130" y="212"/>
                    </a:cubicBezTo>
                    <a:close/>
                    <a:moveTo>
                      <a:pt x="27" y="155"/>
                    </a:moveTo>
                    <a:cubicBezTo>
                      <a:pt x="22" y="143"/>
                      <a:pt x="22" y="143"/>
                      <a:pt x="22" y="143"/>
                    </a:cubicBezTo>
                    <a:cubicBezTo>
                      <a:pt x="9" y="118"/>
                      <a:pt x="9" y="118"/>
                      <a:pt x="9" y="118"/>
                    </a:cubicBezTo>
                    <a:cubicBezTo>
                      <a:pt x="0" y="103"/>
                      <a:pt x="0" y="103"/>
                      <a:pt x="0" y="103"/>
                    </a:cubicBezTo>
                    <a:cubicBezTo>
                      <a:pt x="26" y="91"/>
                      <a:pt x="26" y="91"/>
                      <a:pt x="26" y="91"/>
                    </a:cubicBezTo>
                    <a:cubicBezTo>
                      <a:pt x="86" y="60"/>
                      <a:pt x="86" y="60"/>
                      <a:pt x="86" y="60"/>
                    </a:cubicBezTo>
                    <a:cubicBezTo>
                      <a:pt x="81" y="58"/>
                      <a:pt x="75" y="57"/>
                      <a:pt x="68" y="55"/>
                    </a:cubicBezTo>
                    <a:cubicBezTo>
                      <a:pt x="70" y="52"/>
                      <a:pt x="73" y="49"/>
                      <a:pt x="75" y="47"/>
                    </a:cubicBezTo>
                    <a:cubicBezTo>
                      <a:pt x="76" y="44"/>
                      <a:pt x="80" y="39"/>
                      <a:pt x="85" y="30"/>
                    </a:cubicBezTo>
                    <a:cubicBezTo>
                      <a:pt x="100" y="33"/>
                      <a:pt x="110" y="36"/>
                      <a:pt x="117" y="38"/>
                    </a:cubicBezTo>
                    <a:cubicBezTo>
                      <a:pt x="116" y="41"/>
                      <a:pt x="114" y="43"/>
                      <a:pt x="114" y="45"/>
                    </a:cubicBezTo>
                    <a:cubicBezTo>
                      <a:pt x="178" y="12"/>
                      <a:pt x="178" y="12"/>
                      <a:pt x="178" y="12"/>
                    </a:cubicBezTo>
                    <a:cubicBezTo>
                      <a:pt x="201" y="0"/>
                      <a:pt x="201" y="0"/>
                      <a:pt x="201" y="0"/>
                    </a:cubicBezTo>
                    <a:cubicBezTo>
                      <a:pt x="209" y="16"/>
                      <a:pt x="209" y="16"/>
                      <a:pt x="209" y="16"/>
                    </a:cubicBezTo>
                    <a:cubicBezTo>
                      <a:pt x="222" y="40"/>
                      <a:pt x="222" y="40"/>
                      <a:pt x="222" y="40"/>
                    </a:cubicBezTo>
                    <a:cubicBezTo>
                      <a:pt x="229" y="52"/>
                      <a:pt x="229" y="52"/>
                      <a:pt x="229" y="52"/>
                    </a:cubicBezTo>
                    <a:cubicBezTo>
                      <a:pt x="200" y="67"/>
                      <a:pt x="200" y="67"/>
                      <a:pt x="200" y="67"/>
                    </a:cubicBezTo>
                    <a:cubicBezTo>
                      <a:pt x="194" y="54"/>
                      <a:pt x="194" y="54"/>
                      <a:pt x="194" y="54"/>
                    </a:cubicBezTo>
                    <a:cubicBezTo>
                      <a:pt x="186" y="38"/>
                      <a:pt x="186" y="38"/>
                      <a:pt x="186" y="38"/>
                    </a:cubicBezTo>
                    <a:cubicBezTo>
                      <a:pt x="41" y="113"/>
                      <a:pt x="41" y="113"/>
                      <a:pt x="41" y="113"/>
                    </a:cubicBezTo>
                    <a:cubicBezTo>
                      <a:pt x="49" y="128"/>
                      <a:pt x="49" y="128"/>
                      <a:pt x="49" y="128"/>
                    </a:cubicBezTo>
                    <a:cubicBezTo>
                      <a:pt x="56" y="140"/>
                      <a:pt x="56" y="140"/>
                      <a:pt x="56" y="140"/>
                    </a:cubicBezTo>
                    <a:lnTo>
                      <a:pt x="27" y="1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7" name="Freeform 7"/>
              <p:cNvSpPr>
                <a:spLocks noEditPoints="1"/>
              </p:cNvSpPr>
              <p:nvPr/>
            </p:nvSpPr>
            <p:spPr bwMode="auto">
              <a:xfrm>
                <a:off x="3475936" y="542618"/>
                <a:ext cx="75839" cy="71587"/>
              </a:xfrm>
              <a:custGeom>
                <a:avLst/>
                <a:gdLst>
                  <a:gd name="T0" fmla="*/ 36 w 250"/>
                  <a:gd name="T1" fmla="*/ 73 h 236"/>
                  <a:gd name="T2" fmla="*/ 83 w 250"/>
                  <a:gd name="T3" fmla="*/ 66 h 236"/>
                  <a:gd name="T4" fmla="*/ 88 w 250"/>
                  <a:gd name="T5" fmla="*/ 95 h 236"/>
                  <a:gd name="T6" fmla="*/ 41 w 250"/>
                  <a:gd name="T7" fmla="*/ 102 h 236"/>
                  <a:gd name="T8" fmla="*/ 36 w 250"/>
                  <a:gd name="T9" fmla="*/ 73 h 236"/>
                  <a:gd name="T10" fmla="*/ 4 w 250"/>
                  <a:gd name="T11" fmla="*/ 71 h 236"/>
                  <a:gd name="T12" fmla="*/ 20 w 250"/>
                  <a:gd name="T13" fmla="*/ 167 h 236"/>
                  <a:gd name="T14" fmla="*/ 23 w 250"/>
                  <a:gd name="T15" fmla="*/ 193 h 236"/>
                  <a:gd name="T16" fmla="*/ 54 w 250"/>
                  <a:gd name="T17" fmla="*/ 188 h 236"/>
                  <a:gd name="T18" fmla="*/ 53 w 250"/>
                  <a:gd name="T19" fmla="*/ 184 h 236"/>
                  <a:gd name="T20" fmla="*/ 101 w 250"/>
                  <a:gd name="T21" fmla="*/ 177 h 236"/>
                  <a:gd name="T22" fmla="*/ 107 w 250"/>
                  <a:gd name="T23" fmla="*/ 213 h 236"/>
                  <a:gd name="T24" fmla="*/ 111 w 250"/>
                  <a:gd name="T25" fmla="*/ 226 h 236"/>
                  <a:gd name="T26" fmla="*/ 121 w 250"/>
                  <a:gd name="T27" fmla="*/ 234 h 236"/>
                  <a:gd name="T28" fmla="*/ 143 w 250"/>
                  <a:gd name="T29" fmla="*/ 235 h 236"/>
                  <a:gd name="T30" fmla="*/ 181 w 250"/>
                  <a:gd name="T31" fmla="*/ 229 h 236"/>
                  <a:gd name="T32" fmla="*/ 216 w 250"/>
                  <a:gd name="T33" fmla="*/ 224 h 236"/>
                  <a:gd name="T34" fmla="*/ 233 w 250"/>
                  <a:gd name="T35" fmla="*/ 219 h 236"/>
                  <a:gd name="T36" fmla="*/ 242 w 250"/>
                  <a:gd name="T37" fmla="*/ 209 h 236"/>
                  <a:gd name="T38" fmla="*/ 250 w 250"/>
                  <a:gd name="T39" fmla="*/ 176 h 236"/>
                  <a:gd name="T40" fmla="*/ 218 w 250"/>
                  <a:gd name="T41" fmla="*/ 167 h 236"/>
                  <a:gd name="T42" fmla="*/ 218 w 250"/>
                  <a:gd name="T43" fmla="*/ 177 h 236"/>
                  <a:gd name="T44" fmla="*/ 214 w 250"/>
                  <a:gd name="T45" fmla="*/ 191 h 236"/>
                  <a:gd name="T46" fmla="*/ 202 w 250"/>
                  <a:gd name="T47" fmla="*/ 197 h 236"/>
                  <a:gd name="T48" fmla="*/ 177 w 250"/>
                  <a:gd name="T49" fmla="*/ 201 h 236"/>
                  <a:gd name="T50" fmla="*/ 150 w 250"/>
                  <a:gd name="T51" fmla="*/ 205 h 236"/>
                  <a:gd name="T52" fmla="*/ 138 w 250"/>
                  <a:gd name="T53" fmla="*/ 204 h 236"/>
                  <a:gd name="T54" fmla="*/ 135 w 250"/>
                  <a:gd name="T55" fmla="*/ 198 h 236"/>
                  <a:gd name="T56" fmla="*/ 131 w 250"/>
                  <a:gd name="T57" fmla="*/ 172 h 236"/>
                  <a:gd name="T58" fmla="*/ 185 w 250"/>
                  <a:gd name="T59" fmla="*/ 163 h 236"/>
                  <a:gd name="T60" fmla="*/ 186 w 250"/>
                  <a:gd name="T61" fmla="*/ 168 h 236"/>
                  <a:gd name="T62" fmla="*/ 217 w 250"/>
                  <a:gd name="T63" fmla="*/ 163 h 236"/>
                  <a:gd name="T64" fmla="*/ 213 w 250"/>
                  <a:gd name="T65" fmla="*/ 139 h 236"/>
                  <a:gd name="T66" fmla="*/ 198 w 250"/>
                  <a:gd name="T67" fmla="*/ 41 h 236"/>
                  <a:gd name="T68" fmla="*/ 195 w 250"/>
                  <a:gd name="T69" fmla="*/ 19 h 236"/>
                  <a:gd name="T70" fmla="*/ 175 w 250"/>
                  <a:gd name="T71" fmla="*/ 23 h 236"/>
                  <a:gd name="T72" fmla="*/ 109 w 250"/>
                  <a:gd name="T73" fmla="*/ 33 h 236"/>
                  <a:gd name="T74" fmla="*/ 107 w 250"/>
                  <a:gd name="T75" fmla="*/ 19 h 236"/>
                  <a:gd name="T76" fmla="*/ 105 w 250"/>
                  <a:gd name="T77" fmla="*/ 0 h 236"/>
                  <a:gd name="T78" fmla="*/ 73 w 250"/>
                  <a:gd name="T79" fmla="*/ 5 h 236"/>
                  <a:gd name="T80" fmla="*/ 77 w 250"/>
                  <a:gd name="T81" fmla="*/ 24 h 236"/>
                  <a:gd name="T82" fmla="*/ 79 w 250"/>
                  <a:gd name="T83" fmla="*/ 38 h 236"/>
                  <a:gd name="T84" fmla="*/ 24 w 250"/>
                  <a:gd name="T85" fmla="*/ 47 h 236"/>
                  <a:gd name="T86" fmla="*/ 0 w 250"/>
                  <a:gd name="T87" fmla="*/ 50 h 236"/>
                  <a:gd name="T88" fmla="*/ 4 w 250"/>
                  <a:gd name="T89" fmla="*/ 71 h 236"/>
                  <a:gd name="T90" fmla="*/ 45 w 250"/>
                  <a:gd name="T91" fmla="*/ 129 h 236"/>
                  <a:gd name="T92" fmla="*/ 92 w 250"/>
                  <a:gd name="T93" fmla="*/ 121 h 236"/>
                  <a:gd name="T94" fmla="*/ 97 w 250"/>
                  <a:gd name="T95" fmla="*/ 149 h 236"/>
                  <a:gd name="T96" fmla="*/ 49 w 250"/>
                  <a:gd name="T97" fmla="*/ 157 h 236"/>
                  <a:gd name="T98" fmla="*/ 45 w 250"/>
                  <a:gd name="T99" fmla="*/ 129 h 236"/>
                  <a:gd name="T100" fmla="*/ 114 w 250"/>
                  <a:gd name="T101" fmla="*/ 61 h 236"/>
                  <a:gd name="T102" fmla="*/ 168 w 250"/>
                  <a:gd name="T103" fmla="*/ 53 h 236"/>
                  <a:gd name="T104" fmla="*/ 172 w 250"/>
                  <a:gd name="T105" fmla="*/ 82 h 236"/>
                  <a:gd name="T106" fmla="*/ 118 w 250"/>
                  <a:gd name="T107" fmla="*/ 90 h 236"/>
                  <a:gd name="T108" fmla="*/ 114 w 250"/>
                  <a:gd name="T109" fmla="*/ 61 h 236"/>
                  <a:gd name="T110" fmla="*/ 122 w 250"/>
                  <a:gd name="T111" fmla="*/ 116 h 236"/>
                  <a:gd name="T112" fmla="*/ 177 w 250"/>
                  <a:gd name="T113" fmla="*/ 108 h 236"/>
                  <a:gd name="T114" fmla="*/ 181 w 250"/>
                  <a:gd name="T115" fmla="*/ 136 h 236"/>
                  <a:gd name="T116" fmla="*/ 127 w 250"/>
                  <a:gd name="T117" fmla="*/ 145 h 236"/>
                  <a:gd name="T118" fmla="*/ 122 w 250"/>
                  <a:gd name="T119" fmla="*/ 11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0" h="236">
                    <a:moveTo>
                      <a:pt x="36" y="73"/>
                    </a:moveTo>
                    <a:cubicBezTo>
                      <a:pt x="83" y="66"/>
                      <a:pt x="83" y="66"/>
                      <a:pt x="83" y="66"/>
                    </a:cubicBezTo>
                    <a:cubicBezTo>
                      <a:pt x="88" y="95"/>
                      <a:pt x="88" y="95"/>
                      <a:pt x="88" y="95"/>
                    </a:cubicBezTo>
                    <a:cubicBezTo>
                      <a:pt x="41" y="102"/>
                      <a:pt x="41" y="102"/>
                      <a:pt x="41" y="102"/>
                    </a:cubicBezTo>
                    <a:lnTo>
                      <a:pt x="36" y="73"/>
                    </a:lnTo>
                    <a:close/>
                    <a:moveTo>
                      <a:pt x="4" y="71"/>
                    </a:moveTo>
                    <a:cubicBezTo>
                      <a:pt x="20" y="167"/>
                      <a:pt x="20" y="167"/>
                      <a:pt x="20" y="167"/>
                    </a:cubicBezTo>
                    <a:cubicBezTo>
                      <a:pt x="23" y="193"/>
                      <a:pt x="23" y="193"/>
                      <a:pt x="23" y="193"/>
                    </a:cubicBezTo>
                    <a:cubicBezTo>
                      <a:pt x="54" y="188"/>
                      <a:pt x="54" y="188"/>
                      <a:pt x="54" y="188"/>
                    </a:cubicBezTo>
                    <a:cubicBezTo>
                      <a:pt x="53" y="184"/>
                      <a:pt x="53" y="184"/>
                      <a:pt x="53" y="184"/>
                    </a:cubicBezTo>
                    <a:cubicBezTo>
                      <a:pt x="101" y="177"/>
                      <a:pt x="101" y="177"/>
                      <a:pt x="101" y="177"/>
                    </a:cubicBezTo>
                    <a:cubicBezTo>
                      <a:pt x="107" y="213"/>
                      <a:pt x="107" y="213"/>
                      <a:pt x="107" y="213"/>
                    </a:cubicBezTo>
                    <a:cubicBezTo>
                      <a:pt x="108" y="218"/>
                      <a:pt x="109" y="223"/>
                      <a:pt x="111" y="226"/>
                    </a:cubicBezTo>
                    <a:cubicBezTo>
                      <a:pt x="113" y="229"/>
                      <a:pt x="116" y="232"/>
                      <a:pt x="121" y="234"/>
                    </a:cubicBezTo>
                    <a:cubicBezTo>
                      <a:pt x="126" y="236"/>
                      <a:pt x="134" y="236"/>
                      <a:pt x="143" y="235"/>
                    </a:cubicBezTo>
                    <a:cubicBezTo>
                      <a:pt x="153" y="233"/>
                      <a:pt x="165" y="231"/>
                      <a:pt x="181" y="229"/>
                    </a:cubicBezTo>
                    <a:cubicBezTo>
                      <a:pt x="197" y="227"/>
                      <a:pt x="209" y="226"/>
                      <a:pt x="216" y="224"/>
                    </a:cubicBezTo>
                    <a:cubicBezTo>
                      <a:pt x="224" y="222"/>
                      <a:pt x="230" y="221"/>
                      <a:pt x="233" y="219"/>
                    </a:cubicBezTo>
                    <a:cubicBezTo>
                      <a:pt x="237" y="216"/>
                      <a:pt x="240" y="213"/>
                      <a:pt x="242" y="209"/>
                    </a:cubicBezTo>
                    <a:cubicBezTo>
                      <a:pt x="245" y="205"/>
                      <a:pt x="248" y="194"/>
                      <a:pt x="250" y="176"/>
                    </a:cubicBezTo>
                    <a:cubicBezTo>
                      <a:pt x="241" y="175"/>
                      <a:pt x="230" y="172"/>
                      <a:pt x="218" y="167"/>
                    </a:cubicBezTo>
                    <a:cubicBezTo>
                      <a:pt x="218" y="177"/>
                      <a:pt x="218" y="177"/>
                      <a:pt x="218" y="177"/>
                    </a:cubicBezTo>
                    <a:cubicBezTo>
                      <a:pt x="218" y="183"/>
                      <a:pt x="217" y="188"/>
                      <a:pt x="214" y="191"/>
                    </a:cubicBezTo>
                    <a:cubicBezTo>
                      <a:pt x="211" y="194"/>
                      <a:pt x="207" y="196"/>
                      <a:pt x="202" y="197"/>
                    </a:cubicBezTo>
                    <a:cubicBezTo>
                      <a:pt x="197" y="199"/>
                      <a:pt x="189" y="200"/>
                      <a:pt x="177" y="201"/>
                    </a:cubicBezTo>
                    <a:cubicBezTo>
                      <a:pt x="150" y="205"/>
                      <a:pt x="150" y="205"/>
                      <a:pt x="150" y="205"/>
                    </a:cubicBezTo>
                    <a:cubicBezTo>
                      <a:pt x="144" y="206"/>
                      <a:pt x="140" y="205"/>
                      <a:pt x="138" y="204"/>
                    </a:cubicBezTo>
                    <a:cubicBezTo>
                      <a:pt x="137" y="202"/>
                      <a:pt x="136" y="200"/>
                      <a:pt x="135" y="198"/>
                    </a:cubicBezTo>
                    <a:cubicBezTo>
                      <a:pt x="131" y="172"/>
                      <a:pt x="131" y="172"/>
                      <a:pt x="131" y="172"/>
                    </a:cubicBezTo>
                    <a:cubicBezTo>
                      <a:pt x="185" y="163"/>
                      <a:pt x="185" y="163"/>
                      <a:pt x="185" y="163"/>
                    </a:cubicBezTo>
                    <a:cubicBezTo>
                      <a:pt x="186" y="168"/>
                      <a:pt x="186" y="168"/>
                      <a:pt x="186" y="168"/>
                    </a:cubicBezTo>
                    <a:cubicBezTo>
                      <a:pt x="217" y="163"/>
                      <a:pt x="217" y="163"/>
                      <a:pt x="217" y="163"/>
                    </a:cubicBezTo>
                    <a:cubicBezTo>
                      <a:pt x="213" y="139"/>
                      <a:pt x="213" y="139"/>
                      <a:pt x="213" y="139"/>
                    </a:cubicBezTo>
                    <a:cubicBezTo>
                      <a:pt x="198" y="41"/>
                      <a:pt x="198" y="41"/>
                      <a:pt x="198" y="41"/>
                    </a:cubicBezTo>
                    <a:cubicBezTo>
                      <a:pt x="195" y="19"/>
                      <a:pt x="195" y="19"/>
                      <a:pt x="195" y="19"/>
                    </a:cubicBezTo>
                    <a:cubicBezTo>
                      <a:pt x="175" y="23"/>
                      <a:pt x="175" y="23"/>
                      <a:pt x="175" y="23"/>
                    </a:cubicBezTo>
                    <a:cubicBezTo>
                      <a:pt x="109" y="33"/>
                      <a:pt x="109" y="33"/>
                      <a:pt x="109" y="33"/>
                    </a:cubicBezTo>
                    <a:cubicBezTo>
                      <a:pt x="107" y="19"/>
                      <a:pt x="107" y="19"/>
                      <a:pt x="107" y="19"/>
                    </a:cubicBezTo>
                    <a:cubicBezTo>
                      <a:pt x="105" y="0"/>
                      <a:pt x="105" y="0"/>
                      <a:pt x="105" y="0"/>
                    </a:cubicBezTo>
                    <a:cubicBezTo>
                      <a:pt x="73" y="5"/>
                      <a:pt x="73" y="5"/>
                      <a:pt x="73" y="5"/>
                    </a:cubicBezTo>
                    <a:cubicBezTo>
                      <a:pt x="77" y="24"/>
                      <a:pt x="77" y="24"/>
                      <a:pt x="77" y="24"/>
                    </a:cubicBezTo>
                    <a:cubicBezTo>
                      <a:pt x="79" y="38"/>
                      <a:pt x="79" y="38"/>
                      <a:pt x="79" y="38"/>
                    </a:cubicBezTo>
                    <a:cubicBezTo>
                      <a:pt x="24" y="47"/>
                      <a:pt x="24" y="47"/>
                      <a:pt x="24" y="47"/>
                    </a:cubicBezTo>
                    <a:cubicBezTo>
                      <a:pt x="0" y="50"/>
                      <a:pt x="0" y="50"/>
                      <a:pt x="0" y="50"/>
                    </a:cubicBezTo>
                    <a:lnTo>
                      <a:pt x="4" y="71"/>
                    </a:lnTo>
                    <a:close/>
                    <a:moveTo>
                      <a:pt x="45" y="129"/>
                    </a:moveTo>
                    <a:cubicBezTo>
                      <a:pt x="92" y="121"/>
                      <a:pt x="92" y="121"/>
                      <a:pt x="92" y="121"/>
                    </a:cubicBezTo>
                    <a:cubicBezTo>
                      <a:pt x="97" y="149"/>
                      <a:pt x="97" y="149"/>
                      <a:pt x="97" y="149"/>
                    </a:cubicBezTo>
                    <a:cubicBezTo>
                      <a:pt x="49" y="157"/>
                      <a:pt x="49" y="157"/>
                      <a:pt x="49" y="157"/>
                    </a:cubicBezTo>
                    <a:lnTo>
                      <a:pt x="45" y="129"/>
                    </a:lnTo>
                    <a:close/>
                    <a:moveTo>
                      <a:pt x="114" y="61"/>
                    </a:moveTo>
                    <a:cubicBezTo>
                      <a:pt x="168" y="53"/>
                      <a:pt x="168" y="53"/>
                      <a:pt x="168" y="53"/>
                    </a:cubicBezTo>
                    <a:cubicBezTo>
                      <a:pt x="172" y="82"/>
                      <a:pt x="172" y="82"/>
                      <a:pt x="172" y="82"/>
                    </a:cubicBezTo>
                    <a:cubicBezTo>
                      <a:pt x="118" y="90"/>
                      <a:pt x="118" y="90"/>
                      <a:pt x="118" y="90"/>
                    </a:cubicBezTo>
                    <a:lnTo>
                      <a:pt x="114" y="61"/>
                    </a:lnTo>
                    <a:close/>
                    <a:moveTo>
                      <a:pt x="122" y="116"/>
                    </a:moveTo>
                    <a:cubicBezTo>
                      <a:pt x="177" y="108"/>
                      <a:pt x="177" y="108"/>
                      <a:pt x="177" y="108"/>
                    </a:cubicBezTo>
                    <a:cubicBezTo>
                      <a:pt x="181" y="136"/>
                      <a:pt x="181" y="136"/>
                      <a:pt x="181" y="136"/>
                    </a:cubicBezTo>
                    <a:cubicBezTo>
                      <a:pt x="127" y="145"/>
                      <a:pt x="127" y="145"/>
                      <a:pt x="127" y="145"/>
                    </a:cubicBezTo>
                    <a:lnTo>
                      <a:pt x="122"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8" name="Freeform 8"/>
              <p:cNvSpPr>
                <a:spLocks noEditPoints="1"/>
              </p:cNvSpPr>
              <p:nvPr/>
            </p:nvSpPr>
            <p:spPr bwMode="auto">
              <a:xfrm>
                <a:off x="3587214" y="542618"/>
                <a:ext cx="73004" cy="75130"/>
              </a:xfrm>
              <a:custGeom>
                <a:avLst/>
                <a:gdLst>
                  <a:gd name="T0" fmla="*/ 62 w 241"/>
                  <a:gd name="T1" fmla="*/ 84 h 247"/>
                  <a:gd name="T2" fmla="*/ 60 w 241"/>
                  <a:gd name="T3" fmla="*/ 135 h 247"/>
                  <a:gd name="T4" fmla="*/ 57 w 241"/>
                  <a:gd name="T5" fmla="*/ 74 h 247"/>
                  <a:gd name="T6" fmla="*/ 38 w 241"/>
                  <a:gd name="T7" fmla="*/ 184 h 247"/>
                  <a:gd name="T8" fmla="*/ 53 w 241"/>
                  <a:gd name="T9" fmla="*/ 170 h 247"/>
                  <a:gd name="T10" fmla="*/ 79 w 241"/>
                  <a:gd name="T11" fmla="*/ 158 h 247"/>
                  <a:gd name="T12" fmla="*/ 89 w 241"/>
                  <a:gd name="T13" fmla="*/ 155 h 247"/>
                  <a:gd name="T14" fmla="*/ 97 w 241"/>
                  <a:gd name="T15" fmla="*/ 161 h 247"/>
                  <a:gd name="T16" fmla="*/ 105 w 241"/>
                  <a:gd name="T17" fmla="*/ 115 h 247"/>
                  <a:gd name="T18" fmla="*/ 118 w 241"/>
                  <a:gd name="T19" fmla="*/ 88 h 247"/>
                  <a:gd name="T20" fmla="*/ 137 w 241"/>
                  <a:gd name="T21" fmla="*/ 129 h 247"/>
                  <a:gd name="T22" fmla="*/ 116 w 241"/>
                  <a:gd name="T23" fmla="*/ 159 h 247"/>
                  <a:gd name="T24" fmla="*/ 107 w 241"/>
                  <a:gd name="T25" fmla="*/ 192 h 247"/>
                  <a:gd name="T26" fmla="*/ 128 w 241"/>
                  <a:gd name="T27" fmla="*/ 189 h 247"/>
                  <a:gd name="T28" fmla="*/ 154 w 241"/>
                  <a:gd name="T29" fmla="*/ 178 h 247"/>
                  <a:gd name="T30" fmla="*/ 184 w 241"/>
                  <a:gd name="T31" fmla="*/ 174 h 247"/>
                  <a:gd name="T32" fmla="*/ 168 w 241"/>
                  <a:gd name="T33" fmla="*/ 131 h 247"/>
                  <a:gd name="T34" fmla="*/ 183 w 241"/>
                  <a:gd name="T35" fmla="*/ 93 h 247"/>
                  <a:gd name="T36" fmla="*/ 191 w 241"/>
                  <a:gd name="T37" fmla="*/ 72 h 247"/>
                  <a:gd name="T38" fmla="*/ 159 w 241"/>
                  <a:gd name="T39" fmla="*/ 70 h 247"/>
                  <a:gd name="T40" fmla="*/ 143 w 241"/>
                  <a:gd name="T41" fmla="*/ 76 h 247"/>
                  <a:gd name="T42" fmla="*/ 119 w 241"/>
                  <a:gd name="T43" fmla="*/ 86 h 247"/>
                  <a:gd name="T44" fmla="*/ 126 w 241"/>
                  <a:gd name="T45" fmla="*/ 68 h 247"/>
                  <a:gd name="T46" fmla="*/ 100 w 241"/>
                  <a:gd name="T47" fmla="*/ 47 h 247"/>
                  <a:gd name="T48" fmla="*/ 95 w 241"/>
                  <a:gd name="T49" fmla="*/ 69 h 247"/>
                  <a:gd name="T50" fmla="*/ 81 w 241"/>
                  <a:gd name="T51" fmla="*/ 60 h 247"/>
                  <a:gd name="T52" fmla="*/ 58 w 241"/>
                  <a:gd name="T53" fmla="*/ 69 h 247"/>
                  <a:gd name="T54" fmla="*/ 205 w 241"/>
                  <a:gd name="T55" fmla="*/ 60 h 247"/>
                  <a:gd name="T56" fmla="*/ 176 w 241"/>
                  <a:gd name="T57" fmla="*/ 212 h 247"/>
                  <a:gd name="T58" fmla="*/ 149 w 241"/>
                  <a:gd name="T59" fmla="*/ 208 h 247"/>
                  <a:gd name="T60" fmla="*/ 154 w 241"/>
                  <a:gd name="T61" fmla="*/ 235 h 247"/>
                  <a:gd name="T62" fmla="*/ 189 w 241"/>
                  <a:gd name="T63" fmla="*/ 245 h 247"/>
                  <a:gd name="T64" fmla="*/ 208 w 241"/>
                  <a:gd name="T65" fmla="*/ 223 h 247"/>
                  <a:gd name="T66" fmla="*/ 241 w 241"/>
                  <a:gd name="T67" fmla="*/ 36 h 247"/>
                  <a:gd name="T68" fmla="*/ 67 w 241"/>
                  <a:gd name="T69" fmla="*/ 7 h 247"/>
                  <a:gd name="T70" fmla="*/ 32 w 241"/>
                  <a:gd name="T71" fmla="*/ 31 h 247"/>
                  <a:gd name="T72" fmla="*/ 0 w 241"/>
                  <a:gd name="T73" fmla="*/ 21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1" h="247">
                    <a:moveTo>
                      <a:pt x="57" y="74"/>
                    </a:moveTo>
                    <a:cubicBezTo>
                      <a:pt x="62" y="84"/>
                      <a:pt x="62" y="84"/>
                      <a:pt x="62" y="84"/>
                    </a:cubicBezTo>
                    <a:cubicBezTo>
                      <a:pt x="63" y="87"/>
                      <a:pt x="67" y="96"/>
                      <a:pt x="74" y="113"/>
                    </a:cubicBezTo>
                    <a:cubicBezTo>
                      <a:pt x="69" y="123"/>
                      <a:pt x="65" y="130"/>
                      <a:pt x="60" y="135"/>
                    </a:cubicBezTo>
                    <a:cubicBezTo>
                      <a:pt x="56" y="140"/>
                      <a:pt x="50" y="145"/>
                      <a:pt x="43" y="150"/>
                    </a:cubicBezTo>
                    <a:lnTo>
                      <a:pt x="57" y="74"/>
                    </a:lnTo>
                    <a:close/>
                    <a:moveTo>
                      <a:pt x="32" y="217"/>
                    </a:moveTo>
                    <a:cubicBezTo>
                      <a:pt x="38" y="184"/>
                      <a:pt x="38" y="184"/>
                      <a:pt x="38" y="184"/>
                    </a:cubicBezTo>
                    <a:cubicBezTo>
                      <a:pt x="43" y="154"/>
                      <a:pt x="43" y="154"/>
                      <a:pt x="43" y="154"/>
                    </a:cubicBezTo>
                    <a:cubicBezTo>
                      <a:pt x="48" y="161"/>
                      <a:pt x="52" y="167"/>
                      <a:pt x="53" y="170"/>
                    </a:cubicBezTo>
                    <a:cubicBezTo>
                      <a:pt x="55" y="173"/>
                      <a:pt x="57" y="176"/>
                      <a:pt x="58" y="179"/>
                    </a:cubicBezTo>
                    <a:cubicBezTo>
                      <a:pt x="69" y="168"/>
                      <a:pt x="76" y="161"/>
                      <a:pt x="79" y="158"/>
                    </a:cubicBezTo>
                    <a:cubicBezTo>
                      <a:pt x="82" y="154"/>
                      <a:pt x="85" y="151"/>
                      <a:pt x="87" y="148"/>
                    </a:cubicBezTo>
                    <a:cubicBezTo>
                      <a:pt x="89" y="155"/>
                      <a:pt x="89" y="155"/>
                      <a:pt x="89" y="155"/>
                    </a:cubicBezTo>
                    <a:cubicBezTo>
                      <a:pt x="89" y="156"/>
                      <a:pt x="90" y="160"/>
                      <a:pt x="90" y="166"/>
                    </a:cubicBezTo>
                    <a:cubicBezTo>
                      <a:pt x="97" y="161"/>
                      <a:pt x="97" y="161"/>
                      <a:pt x="97" y="161"/>
                    </a:cubicBezTo>
                    <a:cubicBezTo>
                      <a:pt x="101" y="159"/>
                      <a:pt x="108" y="156"/>
                      <a:pt x="118" y="152"/>
                    </a:cubicBezTo>
                    <a:cubicBezTo>
                      <a:pt x="114" y="139"/>
                      <a:pt x="110" y="127"/>
                      <a:pt x="105" y="115"/>
                    </a:cubicBezTo>
                    <a:cubicBezTo>
                      <a:pt x="110" y="107"/>
                      <a:pt x="110" y="107"/>
                      <a:pt x="110" y="107"/>
                    </a:cubicBezTo>
                    <a:cubicBezTo>
                      <a:pt x="111" y="104"/>
                      <a:pt x="114" y="98"/>
                      <a:pt x="118" y="88"/>
                    </a:cubicBezTo>
                    <a:cubicBezTo>
                      <a:pt x="124" y="99"/>
                      <a:pt x="128" y="106"/>
                      <a:pt x="130" y="109"/>
                    </a:cubicBezTo>
                    <a:cubicBezTo>
                      <a:pt x="131" y="112"/>
                      <a:pt x="133" y="119"/>
                      <a:pt x="137" y="129"/>
                    </a:cubicBezTo>
                    <a:cubicBezTo>
                      <a:pt x="131" y="139"/>
                      <a:pt x="131" y="139"/>
                      <a:pt x="131" y="139"/>
                    </a:cubicBezTo>
                    <a:cubicBezTo>
                      <a:pt x="127" y="146"/>
                      <a:pt x="122" y="152"/>
                      <a:pt x="116" y="159"/>
                    </a:cubicBezTo>
                    <a:cubicBezTo>
                      <a:pt x="110" y="166"/>
                      <a:pt x="102" y="172"/>
                      <a:pt x="92" y="179"/>
                    </a:cubicBezTo>
                    <a:cubicBezTo>
                      <a:pt x="100" y="184"/>
                      <a:pt x="105" y="189"/>
                      <a:pt x="107" y="192"/>
                    </a:cubicBezTo>
                    <a:cubicBezTo>
                      <a:pt x="110" y="194"/>
                      <a:pt x="112" y="197"/>
                      <a:pt x="115" y="200"/>
                    </a:cubicBezTo>
                    <a:cubicBezTo>
                      <a:pt x="120" y="196"/>
                      <a:pt x="125" y="192"/>
                      <a:pt x="128" y="189"/>
                    </a:cubicBezTo>
                    <a:cubicBezTo>
                      <a:pt x="132" y="185"/>
                      <a:pt x="139" y="177"/>
                      <a:pt x="150" y="163"/>
                    </a:cubicBezTo>
                    <a:cubicBezTo>
                      <a:pt x="154" y="178"/>
                      <a:pt x="154" y="178"/>
                      <a:pt x="154" y="178"/>
                    </a:cubicBezTo>
                    <a:cubicBezTo>
                      <a:pt x="155" y="179"/>
                      <a:pt x="156" y="184"/>
                      <a:pt x="157" y="191"/>
                    </a:cubicBezTo>
                    <a:cubicBezTo>
                      <a:pt x="167" y="184"/>
                      <a:pt x="176" y="178"/>
                      <a:pt x="184" y="174"/>
                    </a:cubicBezTo>
                    <a:cubicBezTo>
                      <a:pt x="181" y="165"/>
                      <a:pt x="181" y="165"/>
                      <a:pt x="181" y="165"/>
                    </a:cubicBezTo>
                    <a:cubicBezTo>
                      <a:pt x="181" y="165"/>
                      <a:pt x="177" y="153"/>
                      <a:pt x="168" y="131"/>
                    </a:cubicBezTo>
                    <a:cubicBezTo>
                      <a:pt x="175" y="116"/>
                      <a:pt x="175" y="116"/>
                      <a:pt x="175" y="116"/>
                    </a:cubicBezTo>
                    <a:cubicBezTo>
                      <a:pt x="177" y="110"/>
                      <a:pt x="180" y="103"/>
                      <a:pt x="183" y="93"/>
                    </a:cubicBezTo>
                    <a:cubicBezTo>
                      <a:pt x="188" y="79"/>
                      <a:pt x="188" y="79"/>
                      <a:pt x="188" y="79"/>
                    </a:cubicBezTo>
                    <a:cubicBezTo>
                      <a:pt x="189" y="77"/>
                      <a:pt x="189" y="75"/>
                      <a:pt x="191" y="72"/>
                    </a:cubicBezTo>
                    <a:cubicBezTo>
                      <a:pt x="181" y="69"/>
                      <a:pt x="171" y="66"/>
                      <a:pt x="160" y="62"/>
                    </a:cubicBezTo>
                    <a:cubicBezTo>
                      <a:pt x="159" y="70"/>
                      <a:pt x="159" y="70"/>
                      <a:pt x="159" y="70"/>
                    </a:cubicBezTo>
                    <a:cubicBezTo>
                      <a:pt x="158" y="74"/>
                      <a:pt x="156" y="82"/>
                      <a:pt x="152" y="94"/>
                    </a:cubicBezTo>
                    <a:cubicBezTo>
                      <a:pt x="149" y="87"/>
                      <a:pt x="146" y="81"/>
                      <a:pt x="143" y="76"/>
                    </a:cubicBezTo>
                    <a:cubicBezTo>
                      <a:pt x="137" y="80"/>
                      <a:pt x="137" y="80"/>
                      <a:pt x="137" y="80"/>
                    </a:cubicBezTo>
                    <a:cubicBezTo>
                      <a:pt x="133" y="82"/>
                      <a:pt x="127" y="84"/>
                      <a:pt x="119" y="86"/>
                    </a:cubicBezTo>
                    <a:cubicBezTo>
                      <a:pt x="124" y="74"/>
                      <a:pt x="124" y="74"/>
                      <a:pt x="124" y="74"/>
                    </a:cubicBezTo>
                    <a:cubicBezTo>
                      <a:pt x="124" y="74"/>
                      <a:pt x="125" y="72"/>
                      <a:pt x="126" y="68"/>
                    </a:cubicBezTo>
                    <a:cubicBezTo>
                      <a:pt x="127" y="64"/>
                      <a:pt x="128" y="61"/>
                      <a:pt x="129" y="58"/>
                    </a:cubicBezTo>
                    <a:cubicBezTo>
                      <a:pt x="118" y="55"/>
                      <a:pt x="108" y="51"/>
                      <a:pt x="100" y="47"/>
                    </a:cubicBezTo>
                    <a:cubicBezTo>
                      <a:pt x="98" y="58"/>
                      <a:pt x="98" y="58"/>
                      <a:pt x="98" y="58"/>
                    </a:cubicBezTo>
                    <a:cubicBezTo>
                      <a:pt x="97" y="62"/>
                      <a:pt x="96" y="66"/>
                      <a:pt x="95" y="69"/>
                    </a:cubicBezTo>
                    <a:cubicBezTo>
                      <a:pt x="94" y="73"/>
                      <a:pt x="92" y="77"/>
                      <a:pt x="90" y="81"/>
                    </a:cubicBezTo>
                    <a:cubicBezTo>
                      <a:pt x="87" y="73"/>
                      <a:pt x="83" y="66"/>
                      <a:pt x="81" y="60"/>
                    </a:cubicBezTo>
                    <a:cubicBezTo>
                      <a:pt x="73" y="64"/>
                      <a:pt x="68" y="66"/>
                      <a:pt x="66" y="67"/>
                    </a:cubicBezTo>
                    <a:cubicBezTo>
                      <a:pt x="63" y="68"/>
                      <a:pt x="60" y="69"/>
                      <a:pt x="58" y="69"/>
                    </a:cubicBezTo>
                    <a:cubicBezTo>
                      <a:pt x="64" y="35"/>
                      <a:pt x="64" y="35"/>
                      <a:pt x="64" y="35"/>
                    </a:cubicBezTo>
                    <a:cubicBezTo>
                      <a:pt x="205" y="60"/>
                      <a:pt x="205" y="60"/>
                      <a:pt x="205" y="60"/>
                    </a:cubicBezTo>
                    <a:cubicBezTo>
                      <a:pt x="179" y="206"/>
                      <a:pt x="179" y="206"/>
                      <a:pt x="179" y="206"/>
                    </a:cubicBezTo>
                    <a:cubicBezTo>
                      <a:pt x="179" y="209"/>
                      <a:pt x="178" y="210"/>
                      <a:pt x="176" y="212"/>
                    </a:cubicBezTo>
                    <a:cubicBezTo>
                      <a:pt x="175" y="214"/>
                      <a:pt x="171" y="214"/>
                      <a:pt x="165" y="212"/>
                    </a:cubicBezTo>
                    <a:cubicBezTo>
                      <a:pt x="160" y="211"/>
                      <a:pt x="154" y="210"/>
                      <a:pt x="149" y="208"/>
                    </a:cubicBezTo>
                    <a:cubicBezTo>
                      <a:pt x="151" y="217"/>
                      <a:pt x="151" y="217"/>
                      <a:pt x="151" y="217"/>
                    </a:cubicBezTo>
                    <a:cubicBezTo>
                      <a:pt x="153" y="225"/>
                      <a:pt x="154" y="231"/>
                      <a:pt x="154" y="235"/>
                    </a:cubicBezTo>
                    <a:cubicBezTo>
                      <a:pt x="154" y="239"/>
                      <a:pt x="153" y="242"/>
                      <a:pt x="153" y="245"/>
                    </a:cubicBezTo>
                    <a:cubicBezTo>
                      <a:pt x="169" y="246"/>
                      <a:pt x="181" y="247"/>
                      <a:pt x="189" y="245"/>
                    </a:cubicBezTo>
                    <a:cubicBezTo>
                      <a:pt x="196" y="244"/>
                      <a:pt x="201" y="241"/>
                      <a:pt x="203" y="237"/>
                    </a:cubicBezTo>
                    <a:cubicBezTo>
                      <a:pt x="205" y="233"/>
                      <a:pt x="207" y="228"/>
                      <a:pt x="208" y="223"/>
                    </a:cubicBezTo>
                    <a:cubicBezTo>
                      <a:pt x="235" y="66"/>
                      <a:pt x="235" y="66"/>
                      <a:pt x="235" y="66"/>
                    </a:cubicBezTo>
                    <a:cubicBezTo>
                      <a:pt x="241" y="36"/>
                      <a:pt x="241" y="36"/>
                      <a:pt x="241" y="36"/>
                    </a:cubicBezTo>
                    <a:cubicBezTo>
                      <a:pt x="211" y="32"/>
                      <a:pt x="211" y="32"/>
                      <a:pt x="211" y="32"/>
                    </a:cubicBezTo>
                    <a:cubicBezTo>
                      <a:pt x="67" y="7"/>
                      <a:pt x="67" y="7"/>
                      <a:pt x="67" y="7"/>
                    </a:cubicBezTo>
                    <a:cubicBezTo>
                      <a:pt x="37" y="0"/>
                      <a:pt x="37" y="0"/>
                      <a:pt x="37" y="0"/>
                    </a:cubicBezTo>
                    <a:cubicBezTo>
                      <a:pt x="32" y="31"/>
                      <a:pt x="32" y="31"/>
                      <a:pt x="32" y="31"/>
                    </a:cubicBezTo>
                    <a:cubicBezTo>
                      <a:pt x="6" y="179"/>
                      <a:pt x="6" y="179"/>
                      <a:pt x="6" y="179"/>
                    </a:cubicBezTo>
                    <a:cubicBezTo>
                      <a:pt x="0" y="211"/>
                      <a:pt x="0" y="211"/>
                      <a:pt x="0" y="211"/>
                    </a:cubicBezTo>
                    <a:lnTo>
                      <a:pt x="32"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9" name="Freeform 9"/>
              <p:cNvSpPr>
                <a:spLocks noEditPoints="1"/>
              </p:cNvSpPr>
              <p:nvPr/>
            </p:nvSpPr>
            <p:spPr bwMode="auto">
              <a:xfrm>
                <a:off x="3693530" y="580892"/>
                <a:ext cx="71587" cy="77257"/>
              </a:xfrm>
              <a:custGeom>
                <a:avLst/>
                <a:gdLst>
                  <a:gd name="T0" fmla="*/ 30 w 237"/>
                  <a:gd name="T1" fmla="*/ 80 h 253"/>
                  <a:gd name="T2" fmla="*/ 24 w 237"/>
                  <a:gd name="T3" fmla="*/ 52 h 253"/>
                  <a:gd name="T4" fmla="*/ 21 w 237"/>
                  <a:gd name="T5" fmla="*/ 44 h 253"/>
                  <a:gd name="T6" fmla="*/ 59 w 237"/>
                  <a:gd name="T7" fmla="*/ 41 h 253"/>
                  <a:gd name="T8" fmla="*/ 99 w 237"/>
                  <a:gd name="T9" fmla="*/ 27 h 253"/>
                  <a:gd name="T10" fmla="*/ 133 w 237"/>
                  <a:gd name="T11" fmla="*/ 5 h 253"/>
                  <a:gd name="T12" fmla="*/ 139 w 237"/>
                  <a:gd name="T13" fmla="*/ 0 h 253"/>
                  <a:gd name="T14" fmla="*/ 160 w 237"/>
                  <a:gd name="T15" fmla="*/ 28 h 253"/>
                  <a:gd name="T16" fmla="*/ 119 w 237"/>
                  <a:gd name="T17" fmla="*/ 51 h 253"/>
                  <a:gd name="T18" fmla="*/ 77 w 237"/>
                  <a:gd name="T19" fmla="*/ 68 h 253"/>
                  <a:gd name="T20" fmla="*/ 30 w 237"/>
                  <a:gd name="T21" fmla="*/ 80 h 253"/>
                  <a:gd name="T22" fmla="*/ 26 w 237"/>
                  <a:gd name="T23" fmla="*/ 133 h 253"/>
                  <a:gd name="T24" fmla="*/ 47 w 237"/>
                  <a:gd name="T25" fmla="*/ 127 h 253"/>
                  <a:gd name="T26" fmla="*/ 73 w 237"/>
                  <a:gd name="T27" fmla="*/ 116 h 253"/>
                  <a:gd name="T28" fmla="*/ 101 w 237"/>
                  <a:gd name="T29" fmla="*/ 101 h 253"/>
                  <a:gd name="T30" fmla="*/ 118 w 237"/>
                  <a:gd name="T31" fmla="*/ 88 h 253"/>
                  <a:gd name="T32" fmla="*/ 123 w 237"/>
                  <a:gd name="T33" fmla="*/ 83 h 253"/>
                  <a:gd name="T34" fmla="*/ 143 w 237"/>
                  <a:gd name="T35" fmla="*/ 116 h 253"/>
                  <a:gd name="T36" fmla="*/ 132 w 237"/>
                  <a:gd name="T37" fmla="*/ 122 h 253"/>
                  <a:gd name="T38" fmla="*/ 112 w 237"/>
                  <a:gd name="T39" fmla="*/ 131 h 253"/>
                  <a:gd name="T40" fmla="*/ 83 w 237"/>
                  <a:gd name="T41" fmla="*/ 144 h 253"/>
                  <a:gd name="T42" fmla="*/ 48 w 237"/>
                  <a:gd name="T43" fmla="*/ 155 h 253"/>
                  <a:gd name="T44" fmla="*/ 133 w 237"/>
                  <a:gd name="T45" fmla="*/ 197 h 253"/>
                  <a:gd name="T46" fmla="*/ 130 w 237"/>
                  <a:gd name="T47" fmla="*/ 171 h 253"/>
                  <a:gd name="T48" fmla="*/ 127 w 237"/>
                  <a:gd name="T49" fmla="*/ 155 h 253"/>
                  <a:gd name="T50" fmla="*/ 152 w 237"/>
                  <a:gd name="T51" fmla="*/ 156 h 253"/>
                  <a:gd name="T52" fmla="*/ 159 w 237"/>
                  <a:gd name="T53" fmla="*/ 155 h 253"/>
                  <a:gd name="T54" fmla="*/ 171 w 237"/>
                  <a:gd name="T55" fmla="*/ 247 h 253"/>
                  <a:gd name="T56" fmla="*/ 143 w 237"/>
                  <a:gd name="T57" fmla="*/ 251 h 253"/>
                  <a:gd name="T58" fmla="*/ 134 w 237"/>
                  <a:gd name="T59" fmla="*/ 253 h 253"/>
                  <a:gd name="T60" fmla="*/ 135 w 237"/>
                  <a:gd name="T61" fmla="*/ 243 h 253"/>
                  <a:gd name="T62" fmla="*/ 134 w 237"/>
                  <a:gd name="T63" fmla="*/ 226 h 253"/>
                  <a:gd name="T64" fmla="*/ 72 w 237"/>
                  <a:gd name="T65" fmla="*/ 198 h 253"/>
                  <a:gd name="T66" fmla="*/ 22 w 237"/>
                  <a:gd name="T67" fmla="*/ 177 h 253"/>
                  <a:gd name="T68" fmla="*/ 0 w 237"/>
                  <a:gd name="T69" fmla="*/ 170 h 253"/>
                  <a:gd name="T70" fmla="*/ 3 w 237"/>
                  <a:gd name="T71" fmla="*/ 144 h 253"/>
                  <a:gd name="T72" fmla="*/ 3 w 237"/>
                  <a:gd name="T73" fmla="*/ 135 h 253"/>
                  <a:gd name="T74" fmla="*/ 26 w 237"/>
                  <a:gd name="T75" fmla="*/ 133 h 253"/>
                  <a:gd name="T76" fmla="*/ 188 w 237"/>
                  <a:gd name="T77" fmla="*/ 22 h 253"/>
                  <a:gd name="T78" fmla="*/ 217 w 237"/>
                  <a:gd name="T79" fmla="*/ 39 h 253"/>
                  <a:gd name="T80" fmla="*/ 212 w 237"/>
                  <a:gd name="T81" fmla="*/ 47 h 253"/>
                  <a:gd name="T82" fmla="*/ 208 w 237"/>
                  <a:gd name="T83" fmla="*/ 57 h 253"/>
                  <a:gd name="T84" fmla="*/ 204 w 237"/>
                  <a:gd name="T85" fmla="*/ 80 h 253"/>
                  <a:gd name="T86" fmla="*/ 206 w 237"/>
                  <a:gd name="T87" fmla="*/ 110 h 253"/>
                  <a:gd name="T88" fmla="*/ 215 w 237"/>
                  <a:gd name="T89" fmla="*/ 132 h 253"/>
                  <a:gd name="T90" fmla="*/ 222 w 237"/>
                  <a:gd name="T91" fmla="*/ 144 h 253"/>
                  <a:gd name="T92" fmla="*/ 237 w 237"/>
                  <a:gd name="T93" fmla="*/ 159 h 253"/>
                  <a:gd name="T94" fmla="*/ 227 w 237"/>
                  <a:gd name="T95" fmla="*/ 163 h 253"/>
                  <a:gd name="T96" fmla="*/ 204 w 237"/>
                  <a:gd name="T97" fmla="*/ 178 h 253"/>
                  <a:gd name="T98" fmla="*/ 183 w 237"/>
                  <a:gd name="T99" fmla="*/ 141 h 253"/>
                  <a:gd name="T100" fmla="*/ 173 w 237"/>
                  <a:gd name="T101" fmla="*/ 106 h 253"/>
                  <a:gd name="T102" fmla="*/ 173 w 237"/>
                  <a:gd name="T103" fmla="*/ 75 h 253"/>
                  <a:gd name="T104" fmla="*/ 177 w 237"/>
                  <a:gd name="T105" fmla="*/ 51 h 253"/>
                  <a:gd name="T106" fmla="*/ 188 w 237"/>
                  <a:gd name="T107" fmla="*/ 2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7" h="253">
                    <a:moveTo>
                      <a:pt x="30" y="80"/>
                    </a:moveTo>
                    <a:cubicBezTo>
                      <a:pt x="28" y="67"/>
                      <a:pt x="26" y="57"/>
                      <a:pt x="24" y="52"/>
                    </a:cubicBezTo>
                    <a:cubicBezTo>
                      <a:pt x="21" y="44"/>
                      <a:pt x="21" y="44"/>
                      <a:pt x="21" y="44"/>
                    </a:cubicBezTo>
                    <a:cubicBezTo>
                      <a:pt x="32" y="46"/>
                      <a:pt x="44" y="45"/>
                      <a:pt x="59" y="41"/>
                    </a:cubicBezTo>
                    <a:cubicBezTo>
                      <a:pt x="73" y="37"/>
                      <a:pt x="86" y="32"/>
                      <a:pt x="99" y="27"/>
                    </a:cubicBezTo>
                    <a:cubicBezTo>
                      <a:pt x="112" y="20"/>
                      <a:pt x="123" y="13"/>
                      <a:pt x="133" y="5"/>
                    </a:cubicBezTo>
                    <a:cubicBezTo>
                      <a:pt x="139" y="0"/>
                      <a:pt x="139" y="0"/>
                      <a:pt x="139" y="0"/>
                    </a:cubicBezTo>
                    <a:cubicBezTo>
                      <a:pt x="145" y="10"/>
                      <a:pt x="152" y="19"/>
                      <a:pt x="160" y="28"/>
                    </a:cubicBezTo>
                    <a:cubicBezTo>
                      <a:pt x="144" y="37"/>
                      <a:pt x="130" y="45"/>
                      <a:pt x="119" y="51"/>
                    </a:cubicBezTo>
                    <a:cubicBezTo>
                      <a:pt x="108" y="57"/>
                      <a:pt x="94" y="63"/>
                      <a:pt x="77" y="68"/>
                    </a:cubicBezTo>
                    <a:cubicBezTo>
                      <a:pt x="59" y="73"/>
                      <a:pt x="44" y="77"/>
                      <a:pt x="30" y="80"/>
                    </a:cubicBezTo>
                    <a:close/>
                    <a:moveTo>
                      <a:pt x="26" y="133"/>
                    </a:moveTo>
                    <a:cubicBezTo>
                      <a:pt x="31" y="132"/>
                      <a:pt x="38" y="130"/>
                      <a:pt x="47" y="127"/>
                    </a:cubicBezTo>
                    <a:cubicBezTo>
                      <a:pt x="55" y="124"/>
                      <a:pt x="64" y="120"/>
                      <a:pt x="73" y="116"/>
                    </a:cubicBezTo>
                    <a:cubicBezTo>
                      <a:pt x="82" y="112"/>
                      <a:pt x="92" y="107"/>
                      <a:pt x="101" y="101"/>
                    </a:cubicBezTo>
                    <a:cubicBezTo>
                      <a:pt x="110" y="94"/>
                      <a:pt x="116" y="90"/>
                      <a:pt x="118" y="88"/>
                    </a:cubicBezTo>
                    <a:cubicBezTo>
                      <a:pt x="123" y="83"/>
                      <a:pt x="123" y="83"/>
                      <a:pt x="123" y="83"/>
                    </a:cubicBezTo>
                    <a:cubicBezTo>
                      <a:pt x="129" y="95"/>
                      <a:pt x="136" y="106"/>
                      <a:pt x="143" y="116"/>
                    </a:cubicBezTo>
                    <a:cubicBezTo>
                      <a:pt x="138" y="119"/>
                      <a:pt x="134" y="120"/>
                      <a:pt x="132" y="122"/>
                    </a:cubicBezTo>
                    <a:cubicBezTo>
                      <a:pt x="112" y="131"/>
                      <a:pt x="112" y="131"/>
                      <a:pt x="112" y="131"/>
                    </a:cubicBezTo>
                    <a:cubicBezTo>
                      <a:pt x="102" y="136"/>
                      <a:pt x="92" y="140"/>
                      <a:pt x="83" y="144"/>
                    </a:cubicBezTo>
                    <a:cubicBezTo>
                      <a:pt x="73" y="147"/>
                      <a:pt x="62" y="151"/>
                      <a:pt x="48" y="155"/>
                    </a:cubicBezTo>
                    <a:cubicBezTo>
                      <a:pt x="76" y="170"/>
                      <a:pt x="105" y="184"/>
                      <a:pt x="133" y="197"/>
                    </a:cubicBezTo>
                    <a:cubicBezTo>
                      <a:pt x="132" y="184"/>
                      <a:pt x="131" y="175"/>
                      <a:pt x="130" y="171"/>
                    </a:cubicBezTo>
                    <a:cubicBezTo>
                      <a:pt x="127" y="155"/>
                      <a:pt x="127" y="155"/>
                      <a:pt x="127" y="155"/>
                    </a:cubicBezTo>
                    <a:cubicBezTo>
                      <a:pt x="140" y="156"/>
                      <a:pt x="148" y="157"/>
                      <a:pt x="152" y="156"/>
                    </a:cubicBezTo>
                    <a:cubicBezTo>
                      <a:pt x="159" y="155"/>
                      <a:pt x="159" y="155"/>
                      <a:pt x="159" y="155"/>
                    </a:cubicBezTo>
                    <a:cubicBezTo>
                      <a:pt x="164" y="193"/>
                      <a:pt x="168" y="223"/>
                      <a:pt x="171" y="247"/>
                    </a:cubicBezTo>
                    <a:cubicBezTo>
                      <a:pt x="153" y="249"/>
                      <a:pt x="144" y="251"/>
                      <a:pt x="143" y="251"/>
                    </a:cubicBezTo>
                    <a:cubicBezTo>
                      <a:pt x="134" y="253"/>
                      <a:pt x="134" y="253"/>
                      <a:pt x="134" y="253"/>
                    </a:cubicBezTo>
                    <a:cubicBezTo>
                      <a:pt x="134" y="249"/>
                      <a:pt x="135" y="246"/>
                      <a:pt x="135" y="243"/>
                    </a:cubicBezTo>
                    <a:cubicBezTo>
                      <a:pt x="135" y="240"/>
                      <a:pt x="135" y="234"/>
                      <a:pt x="134" y="226"/>
                    </a:cubicBezTo>
                    <a:cubicBezTo>
                      <a:pt x="120" y="219"/>
                      <a:pt x="99" y="210"/>
                      <a:pt x="72" y="198"/>
                    </a:cubicBezTo>
                    <a:cubicBezTo>
                      <a:pt x="45" y="187"/>
                      <a:pt x="28" y="180"/>
                      <a:pt x="22" y="177"/>
                    </a:cubicBezTo>
                    <a:cubicBezTo>
                      <a:pt x="16" y="175"/>
                      <a:pt x="8" y="173"/>
                      <a:pt x="0" y="170"/>
                    </a:cubicBezTo>
                    <a:cubicBezTo>
                      <a:pt x="3" y="158"/>
                      <a:pt x="4" y="149"/>
                      <a:pt x="3" y="144"/>
                    </a:cubicBezTo>
                    <a:cubicBezTo>
                      <a:pt x="3" y="135"/>
                      <a:pt x="3" y="135"/>
                      <a:pt x="3" y="135"/>
                    </a:cubicBezTo>
                    <a:cubicBezTo>
                      <a:pt x="13" y="135"/>
                      <a:pt x="21" y="134"/>
                      <a:pt x="26" y="133"/>
                    </a:cubicBezTo>
                    <a:close/>
                    <a:moveTo>
                      <a:pt x="188" y="22"/>
                    </a:moveTo>
                    <a:cubicBezTo>
                      <a:pt x="196" y="28"/>
                      <a:pt x="206" y="34"/>
                      <a:pt x="217" y="39"/>
                    </a:cubicBezTo>
                    <a:cubicBezTo>
                      <a:pt x="215" y="42"/>
                      <a:pt x="214" y="45"/>
                      <a:pt x="212" y="47"/>
                    </a:cubicBezTo>
                    <a:cubicBezTo>
                      <a:pt x="211" y="50"/>
                      <a:pt x="209" y="53"/>
                      <a:pt x="208" y="57"/>
                    </a:cubicBezTo>
                    <a:cubicBezTo>
                      <a:pt x="206" y="61"/>
                      <a:pt x="205" y="69"/>
                      <a:pt x="204" y="80"/>
                    </a:cubicBezTo>
                    <a:cubicBezTo>
                      <a:pt x="202" y="91"/>
                      <a:pt x="203" y="101"/>
                      <a:pt x="206" y="110"/>
                    </a:cubicBezTo>
                    <a:cubicBezTo>
                      <a:pt x="209" y="120"/>
                      <a:pt x="212" y="127"/>
                      <a:pt x="215" y="132"/>
                    </a:cubicBezTo>
                    <a:cubicBezTo>
                      <a:pt x="217" y="137"/>
                      <a:pt x="220" y="141"/>
                      <a:pt x="222" y="144"/>
                    </a:cubicBezTo>
                    <a:cubicBezTo>
                      <a:pt x="225" y="147"/>
                      <a:pt x="229" y="152"/>
                      <a:pt x="237" y="159"/>
                    </a:cubicBezTo>
                    <a:cubicBezTo>
                      <a:pt x="233" y="160"/>
                      <a:pt x="230" y="162"/>
                      <a:pt x="227" y="163"/>
                    </a:cubicBezTo>
                    <a:cubicBezTo>
                      <a:pt x="224" y="165"/>
                      <a:pt x="216" y="170"/>
                      <a:pt x="204" y="178"/>
                    </a:cubicBezTo>
                    <a:cubicBezTo>
                      <a:pt x="195" y="166"/>
                      <a:pt x="188" y="154"/>
                      <a:pt x="183" y="141"/>
                    </a:cubicBezTo>
                    <a:cubicBezTo>
                      <a:pt x="178" y="128"/>
                      <a:pt x="174" y="116"/>
                      <a:pt x="173" y="106"/>
                    </a:cubicBezTo>
                    <a:cubicBezTo>
                      <a:pt x="172" y="95"/>
                      <a:pt x="172" y="85"/>
                      <a:pt x="173" y="75"/>
                    </a:cubicBezTo>
                    <a:cubicBezTo>
                      <a:pt x="175" y="65"/>
                      <a:pt x="176" y="57"/>
                      <a:pt x="177" y="51"/>
                    </a:cubicBezTo>
                    <a:cubicBezTo>
                      <a:pt x="179" y="45"/>
                      <a:pt x="182" y="35"/>
                      <a:pt x="188"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0" name="Freeform 10"/>
              <p:cNvSpPr>
                <a:spLocks noEditPoints="1"/>
              </p:cNvSpPr>
              <p:nvPr/>
            </p:nvSpPr>
            <p:spPr bwMode="auto">
              <a:xfrm>
                <a:off x="3783545" y="639721"/>
                <a:ext cx="82927" cy="89306"/>
              </a:xfrm>
              <a:custGeom>
                <a:avLst/>
                <a:gdLst>
                  <a:gd name="T0" fmla="*/ 42 w 272"/>
                  <a:gd name="T1" fmla="*/ 140 h 294"/>
                  <a:gd name="T2" fmla="*/ 67 w 272"/>
                  <a:gd name="T3" fmla="*/ 117 h 294"/>
                  <a:gd name="T4" fmla="*/ 113 w 272"/>
                  <a:gd name="T5" fmla="*/ 165 h 294"/>
                  <a:gd name="T6" fmla="*/ 88 w 272"/>
                  <a:gd name="T7" fmla="*/ 189 h 294"/>
                  <a:gd name="T8" fmla="*/ 42 w 272"/>
                  <a:gd name="T9" fmla="*/ 140 h 294"/>
                  <a:gd name="T10" fmla="*/ 178 w 272"/>
                  <a:gd name="T11" fmla="*/ 128 h 294"/>
                  <a:gd name="T12" fmla="*/ 105 w 272"/>
                  <a:gd name="T13" fmla="*/ 51 h 294"/>
                  <a:gd name="T14" fmla="*/ 86 w 272"/>
                  <a:gd name="T15" fmla="*/ 30 h 294"/>
                  <a:gd name="T16" fmla="*/ 64 w 272"/>
                  <a:gd name="T17" fmla="*/ 49 h 294"/>
                  <a:gd name="T18" fmla="*/ 84 w 272"/>
                  <a:gd name="T19" fmla="*/ 70 h 294"/>
                  <a:gd name="T20" fmla="*/ 157 w 272"/>
                  <a:gd name="T21" fmla="*/ 147 h 294"/>
                  <a:gd name="T22" fmla="*/ 178 w 272"/>
                  <a:gd name="T23" fmla="*/ 171 h 294"/>
                  <a:gd name="T24" fmla="*/ 200 w 272"/>
                  <a:gd name="T25" fmla="*/ 150 h 294"/>
                  <a:gd name="T26" fmla="*/ 178 w 272"/>
                  <a:gd name="T27" fmla="*/ 128 h 294"/>
                  <a:gd name="T28" fmla="*/ 130 w 272"/>
                  <a:gd name="T29" fmla="*/ 43 h 294"/>
                  <a:gd name="T30" fmla="*/ 229 w 272"/>
                  <a:gd name="T31" fmla="*/ 148 h 294"/>
                  <a:gd name="T32" fmla="*/ 116 w 272"/>
                  <a:gd name="T33" fmla="*/ 253 h 294"/>
                  <a:gd name="T34" fmla="*/ 107 w 272"/>
                  <a:gd name="T35" fmla="*/ 257 h 294"/>
                  <a:gd name="T36" fmla="*/ 99 w 272"/>
                  <a:gd name="T37" fmla="*/ 252 h 294"/>
                  <a:gd name="T38" fmla="*/ 93 w 272"/>
                  <a:gd name="T39" fmla="*/ 245 h 294"/>
                  <a:gd name="T40" fmla="*/ 85 w 272"/>
                  <a:gd name="T41" fmla="*/ 236 h 294"/>
                  <a:gd name="T42" fmla="*/ 81 w 272"/>
                  <a:gd name="T43" fmla="*/ 245 h 294"/>
                  <a:gd name="T44" fmla="*/ 74 w 272"/>
                  <a:gd name="T45" fmla="*/ 257 h 294"/>
                  <a:gd name="T46" fmla="*/ 66 w 272"/>
                  <a:gd name="T47" fmla="*/ 267 h 294"/>
                  <a:gd name="T48" fmla="*/ 99 w 272"/>
                  <a:gd name="T49" fmla="*/ 291 h 294"/>
                  <a:gd name="T50" fmla="*/ 113 w 272"/>
                  <a:gd name="T51" fmla="*/ 293 h 294"/>
                  <a:gd name="T52" fmla="*/ 126 w 272"/>
                  <a:gd name="T53" fmla="*/ 284 h 294"/>
                  <a:gd name="T54" fmla="*/ 252 w 272"/>
                  <a:gd name="T55" fmla="*/ 168 h 294"/>
                  <a:gd name="T56" fmla="*/ 272 w 272"/>
                  <a:gd name="T57" fmla="*/ 151 h 294"/>
                  <a:gd name="T58" fmla="*/ 252 w 272"/>
                  <a:gd name="T59" fmla="*/ 131 h 294"/>
                  <a:gd name="T60" fmla="*/ 151 w 272"/>
                  <a:gd name="T61" fmla="*/ 24 h 294"/>
                  <a:gd name="T62" fmla="*/ 129 w 272"/>
                  <a:gd name="T63" fmla="*/ 0 h 294"/>
                  <a:gd name="T64" fmla="*/ 107 w 272"/>
                  <a:gd name="T65" fmla="*/ 20 h 294"/>
                  <a:gd name="T66" fmla="*/ 130 w 272"/>
                  <a:gd name="T67" fmla="*/ 43 h 294"/>
                  <a:gd name="T68" fmla="*/ 50 w 272"/>
                  <a:gd name="T69" fmla="*/ 92 h 294"/>
                  <a:gd name="T70" fmla="*/ 18 w 272"/>
                  <a:gd name="T71" fmla="*/ 121 h 294"/>
                  <a:gd name="T72" fmla="*/ 0 w 272"/>
                  <a:gd name="T73" fmla="*/ 137 h 294"/>
                  <a:gd name="T74" fmla="*/ 18 w 272"/>
                  <a:gd name="T75" fmla="*/ 155 h 294"/>
                  <a:gd name="T76" fmla="*/ 70 w 272"/>
                  <a:gd name="T77" fmla="*/ 210 h 294"/>
                  <a:gd name="T78" fmla="*/ 88 w 272"/>
                  <a:gd name="T79" fmla="*/ 231 h 294"/>
                  <a:gd name="T80" fmla="*/ 105 w 272"/>
                  <a:gd name="T81" fmla="*/ 213 h 294"/>
                  <a:gd name="T82" fmla="*/ 137 w 272"/>
                  <a:gd name="T83" fmla="*/ 184 h 294"/>
                  <a:gd name="T84" fmla="*/ 155 w 272"/>
                  <a:gd name="T85" fmla="*/ 169 h 294"/>
                  <a:gd name="T86" fmla="*/ 135 w 272"/>
                  <a:gd name="T87" fmla="*/ 150 h 294"/>
                  <a:gd name="T88" fmla="*/ 83 w 272"/>
                  <a:gd name="T89" fmla="*/ 94 h 294"/>
                  <a:gd name="T90" fmla="*/ 67 w 272"/>
                  <a:gd name="T91" fmla="*/ 76 h 294"/>
                  <a:gd name="T92" fmla="*/ 50 w 272"/>
                  <a:gd name="T93" fmla="*/ 9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2" h="294">
                    <a:moveTo>
                      <a:pt x="42" y="140"/>
                    </a:moveTo>
                    <a:cubicBezTo>
                      <a:pt x="67" y="117"/>
                      <a:pt x="67" y="117"/>
                      <a:pt x="67" y="117"/>
                    </a:cubicBezTo>
                    <a:cubicBezTo>
                      <a:pt x="113" y="165"/>
                      <a:pt x="113" y="165"/>
                      <a:pt x="113" y="165"/>
                    </a:cubicBezTo>
                    <a:cubicBezTo>
                      <a:pt x="88" y="189"/>
                      <a:pt x="88" y="189"/>
                      <a:pt x="88" y="189"/>
                    </a:cubicBezTo>
                    <a:lnTo>
                      <a:pt x="42" y="140"/>
                    </a:lnTo>
                    <a:close/>
                    <a:moveTo>
                      <a:pt x="178" y="128"/>
                    </a:moveTo>
                    <a:cubicBezTo>
                      <a:pt x="105" y="51"/>
                      <a:pt x="105" y="51"/>
                      <a:pt x="105" y="51"/>
                    </a:cubicBezTo>
                    <a:cubicBezTo>
                      <a:pt x="86" y="30"/>
                      <a:pt x="86" y="30"/>
                      <a:pt x="86" y="30"/>
                    </a:cubicBezTo>
                    <a:cubicBezTo>
                      <a:pt x="64" y="49"/>
                      <a:pt x="64" y="49"/>
                      <a:pt x="64" y="49"/>
                    </a:cubicBezTo>
                    <a:cubicBezTo>
                      <a:pt x="84" y="70"/>
                      <a:pt x="84" y="70"/>
                      <a:pt x="84" y="70"/>
                    </a:cubicBezTo>
                    <a:cubicBezTo>
                      <a:pt x="157" y="147"/>
                      <a:pt x="157" y="147"/>
                      <a:pt x="157" y="147"/>
                    </a:cubicBezTo>
                    <a:cubicBezTo>
                      <a:pt x="178" y="171"/>
                      <a:pt x="178" y="171"/>
                      <a:pt x="178" y="171"/>
                    </a:cubicBezTo>
                    <a:cubicBezTo>
                      <a:pt x="200" y="150"/>
                      <a:pt x="200" y="150"/>
                      <a:pt x="200" y="150"/>
                    </a:cubicBezTo>
                    <a:lnTo>
                      <a:pt x="178" y="128"/>
                    </a:lnTo>
                    <a:close/>
                    <a:moveTo>
                      <a:pt x="130" y="43"/>
                    </a:moveTo>
                    <a:cubicBezTo>
                      <a:pt x="229" y="148"/>
                      <a:pt x="229" y="148"/>
                      <a:pt x="229" y="148"/>
                    </a:cubicBezTo>
                    <a:cubicBezTo>
                      <a:pt x="116" y="253"/>
                      <a:pt x="116" y="253"/>
                      <a:pt x="116" y="253"/>
                    </a:cubicBezTo>
                    <a:cubicBezTo>
                      <a:pt x="112" y="256"/>
                      <a:pt x="109" y="257"/>
                      <a:pt x="107" y="257"/>
                    </a:cubicBezTo>
                    <a:cubicBezTo>
                      <a:pt x="106" y="258"/>
                      <a:pt x="103" y="256"/>
                      <a:pt x="99" y="252"/>
                    </a:cubicBezTo>
                    <a:cubicBezTo>
                      <a:pt x="98" y="251"/>
                      <a:pt x="96" y="248"/>
                      <a:pt x="93" y="245"/>
                    </a:cubicBezTo>
                    <a:cubicBezTo>
                      <a:pt x="90" y="242"/>
                      <a:pt x="87" y="239"/>
                      <a:pt x="85" y="236"/>
                    </a:cubicBezTo>
                    <a:cubicBezTo>
                      <a:pt x="81" y="245"/>
                      <a:pt x="81" y="245"/>
                      <a:pt x="81" y="245"/>
                    </a:cubicBezTo>
                    <a:cubicBezTo>
                      <a:pt x="78" y="250"/>
                      <a:pt x="76" y="254"/>
                      <a:pt x="74" y="257"/>
                    </a:cubicBezTo>
                    <a:cubicBezTo>
                      <a:pt x="71" y="261"/>
                      <a:pt x="69" y="264"/>
                      <a:pt x="66" y="267"/>
                    </a:cubicBezTo>
                    <a:cubicBezTo>
                      <a:pt x="81" y="280"/>
                      <a:pt x="92" y="288"/>
                      <a:pt x="99" y="291"/>
                    </a:cubicBezTo>
                    <a:cubicBezTo>
                      <a:pt x="106" y="293"/>
                      <a:pt x="110" y="294"/>
                      <a:pt x="113" y="293"/>
                    </a:cubicBezTo>
                    <a:cubicBezTo>
                      <a:pt x="116" y="292"/>
                      <a:pt x="120" y="289"/>
                      <a:pt x="126" y="284"/>
                    </a:cubicBezTo>
                    <a:cubicBezTo>
                      <a:pt x="252" y="168"/>
                      <a:pt x="252" y="168"/>
                      <a:pt x="252" y="168"/>
                    </a:cubicBezTo>
                    <a:cubicBezTo>
                      <a:pt x="272" y="151"/>
                      <a:pt x="272" y="151"/>
                      <a:pt x="272" y="151"/>
                    </a:cubicBezTo>
                    <a:cubicBezTo>
                      <a:pt x="252" y="131"/>
                      <a:pt x="252" y="131"/>
                      <a:pt x="252" y="131"/>
                    </a:cubicBezTo>
                    <a:cubicBezTo>
                      <a:pt x="151" y="24"/>
                      <a:pt x="151" y="24"/>
                      <a:pt x="151" y="24"/>
                    </a:cubicBezTo>
                    <a:cubicBezTo>
                      <a:pt x="129" y="0"/>
                      <a:pt x="129" y="0"/>
                      <a:pt x="129" y="0"/>
                    </a:cubicBezTo>
                    <a:cubicBezTo>
                      <a:pt x="107" y="20"/>
                      <a:pt x="107" y="20"/>
                      <a:pt x="107" y="20"/>
                    </a:cubicBezTo>
                    <a:lnTo>
                      <a:pt x="130" y="43"/>
                    </a:lnTo>
                    <a:close/>
                    <a:moveTo>
                      <a:pt x="50" y="92"/>
                    </a:moveTo>
                    <a:cubicBezTo>
                      <a:pt x="18" y="121"/>
                      <a:pt x="18" y="121"/>
                      <a:pt x="18" y="121"/>
                    </a:cubicBezTo>
                    <a:cubicBezTo>
                      <a:pt x="0" y="137"/>
                      <a:pt x="0" y="137"/>
                      <a:pt x="0" y="137"/>
                    </a:cubicBezTo>
                    <a:cubicBezTo>
                      <a:pt x="18" y="155"/>
                      <a:pt x="18" y="155"/>
                      <a:pt x="18" y="155"/>
                    </a:cubicBezTo>
                    <a:cubicBezTo>
                      <a:pt x="70" y="210"/>
                      <a:pt x="70" y="210"/>
                      <a:pt x="70" y="210"/>
                    </a:cubicBezTo>
                    <a:cubicBezTo>
                      <a:pt x="88" y="231"/>
                      <a:pt x="88" y="231"/>
                      <a:pt x="88" y="231"/>
                    </a:cubicBezTo>
                    <a:cubicBezTo>
                      <a:pt x="105" y="213"/>
                      <a:pt x="105" y="213"/>
                      <a:pt x="105" y="213"/>
                    </a:cubicBezTo>
                    <a:cubicBezTo>
                      <a:pt x="137" y="184"/>
                      <a:pt x="137" y="184"/>
                      <a:pt x="137" y="184"/>
                    </a:cubicBezTo>
                    <a:cubicBezTo>
                      <a:pt x="155" y="169"/>
                      <a:pt x="155" y="169"/>
                      <a:pt x="155" y="169"/>
                    </a:cubicBezTo>
                    <a:cubicBezTo>
                      <a:pt x="135" y="150"/>
                      <a:pt x="135" y="150"/>
                      <a:pt x="135" y="150"/>
                    </a:cubicBezTo>
                    <a:cubicBezTo>
                      <a:pt x="83" y="94"/>
                      <a:pt x="83" y="94"/>
                      <a:pt x="83" y="94"/>
                    </a:cubicBezTo>
                    <a:cubicBezTo>
                      <a:pt x="67" y="76"/>
                      <a:pt x="67" y="76"/>
                      <a:pt x="67" y="76"/>
                    </a:cubicBezTo>
                    <a:lnTo>
                      <a:pt x="5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1" name="Freeform 11"/>
              <p:cNvSpPr>
                <a:spLocks/>
              </p:cNvSpPr>
              <p:nvPr/>
            </p:nvSpPr>
            <p:spPr bwMode="auto">
              <a:xfrm>
                <a:off x="3220776" y="749581"/>
                <a:ext cx="58829" cy="51032"/>
              </a:xfrm>
              <a:custGeom>
                <a:avLst/>
                <a:gdLst>
                  <a:gd name="T0" fmla="*/ 158 w 194"/>
                  <a:gd name="T1" fmla="*/ 147 h 167"/>
                  <a:gd name="T2" fmla="*/ 165 w 194"/>
                  <a:gd name="T3" fmla="*/ 154 h 167"/>
                  <a:gd name="T4" fmla="*/ 158 w 194"/>
                  <a:gd name="T5" fmla="*/ 167 h 167"/>
                  <a:gd name="T6" fmla="*/ 104 w 194"/>
                  <a:gd name="T7" fmla="*/ 156 h 167"/>
                  <a:gd name="T8" fmla="*/ 106 w 194"/>
                  <a:gd name="T9" fmla="*/ 139 h 167"/>
                  <a:gd name="T10" fmla="*/ 140 w 194"/>
                  <a:gd name="T11" fmla="*/ 131 h 167"/>
                  <a:gd name="T12" fmla="*/ 162 w 194"/>
                  <a:gd name="T13" fmla="*/ 111 h 167"/>
                  <a:gd name="T14" fmla="*/ 165 w 194"/>
                  <a:gd name="T15" fmla="*/ 93 h 167"/>
                  <a:gd name="T16" fmla="*/ 156 w 194"/>
                  <a:gd name="T17" fmla="*/ 81 h 167"/>
                  <a:gd name="T18" fmla="*/ 116 w 194"/>
                  <a:gd name="T19" fmla="*/ 107 h 167"/>
                  <a:gd name="T20" fmla="*/ 110 w 194"/>
                  <a:gd name="T21" fmla="*/ 114 h 167"/>
                  <a:gd name="T22" fmla="*/ 75 w 194"/>
                  <a:gd name="T23" fmla="*/ 141 h 167"/>
                  <a:gd name="T24" fmla="*/ 40 w 194"/>
                  <a:gd name="T25" fmla="*/ 137 h 167"/>
                  <a:gd name="T26" fmla="*/ 6 w 194"/>
                  <a:gd name="T27" fmla="*/ 102 h 167"/>
                  <a:gd name="T28" fmla="*/ 10 w 194"/>
                  <a:gd name="T29" fmla="*/ 55 h 167"/>
                  <a:gd name="T30" fmla="*/ 23 w 194"/>
                  <a:gd name="T31" fmla="*/ 35 h 167"/>
                  <a:gd name="T32" fmla="*/ 41 w 194"/>
                  <a:gd name="T33" fmla="*/ 20 h 167"/>
                  <a:gd name="T34" fmla="*/ 32 w 194"/>
                  <a:gd name="T35" fmla="*/ 13 h 167"/>
                  <a:gd name="T36" fmla="*/ 38 w 194"/>
                  <a:gd name="T37" fmla="*/ 0 h 167"/>
                  <a:gd name="T38" fmla="*/ 106 w 194"/>
                  <a:gd name="T39" fmla="*/ 12 h 167"/>
                  <a:gd name="T40" fmla="*/ 105 w 194"/>
                  <a:gd name="T41" fmla="*/ 31 h 167"/>
                  <a:gd name="T42" fmla="*/ 60 w 194"/>
                  <a:gd name="T43" fmla="*/ 39 h 167"/>
                  <a:gd name="T44" fmla="*/ 34 w 194"/>
                  <a:gd name="T45" fmla="*/ 63 h 167"/>
                  <a:gd name="T46" fmla="*/ 31 w 194"/>
                  <a:gd name="T47" fmla="*/ 84 h 167"/>
                  <a:gd name="T48" fmla="*/ 42 w 194"/>
                  <a:gd name="T49" fmla="*/ 99 h 167"/>
                  <a:gd name="T50" fmla="*/ 79 w 194"/>
                  <a:gd name="T51" fmla="*/ 78 h 167"/>
                  <a:gd name="T52" fmla="*/ 84 w 194"/>
                  <a:gd name="T53" fmla="*/ 72 h 167"/>
                  <a:gd name="T54" fmla="*/ 104 w 194"/>
                  <a:gd name="T55" fmla="*/ 52 h 167"/>
                  <a:gd name="T56" fmla="*/ 116 w 194"/>
                  <a:gd name="T57" fmla="*/ 42 h 167"/>
                  <a:gd name="T58" fmla="*/ 137 w 194"/>
                  <a:gd name="T59" fmla="*/ 37 h 167"/>
                  <a:gd name="T60" fmla="*/ 160 w 194"/>
                  <a:gd name="T61" fmla="*/ 43 h 167"/>
                  <a:gd name="T62" fmla="*/ 189 w 194"/>
                  <a:gd name="T63" fmla="*/ 75 h 167"/>
                  <a:gd name="T64" fmla="*/ 186 w 194"/>
                  <a:gd name="T65" fmla="*/ 118 h 167"/>
                  <a:gd name="T66" fmla="*/ 174 w 194"/>
                  <a:gd name="T67" fmla="*/ 135 h 167"/>
                  <a:gd name="T68" fmla="*/ 158 w 194"/>
                  <a:gd name="T69" fmla="*/ 14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67">
                    <a:moveTo>
                      <a:pt x="158" y="147"/>
                    </a:moveTo>
                    <a:cubicBezTo>
                      <a:pt x="165" y="154"/>
                      <a:pt x="165" y="154"/>
                      <a:pt x="165" y="154"/>
                    </a:cubicBezTo>
                    <a:cubicBezTo>
                      <a:pt x="158" y="167"/>
                      <a:pt x="158" y="167"/>
                      <a:pt x="158" y="167"/>
                    </a:cubicBezTo>
                    <a:cubicBezTo>
                      <a:pt x="104" y="156"/>
                      <a:pt x="104" y="156"/>
                      <a:pt x="104" y="156"/>
                    </a:cubicBezTo>
                    <a:cubicBezTo>
                      <a:pt x="106" y="139"/>
                      <a:pt x="106" y="139"/>
                      <a:pt x="106" y="139"/>
                    </a:cubicBezTo>
                    <a:cubicBezTo>
                      <a:pt x="119" y="139"/>
                      <a:pt x="130" y="136"/>
                      <a:pt x="140" y="131"/>
                    </a:cubicBezTo>
                    <a:cubicBezTo>
                      <a:pt x="150" y="126"/>
                      <a:pt x="157" y="120"/>
                      <a:pt x="162" y="111"/>
                    </a:cubicBezTo>
                    <a:cubicBezTo>
                      <a:pt x="165" y="104"/>
                      <a:pt x="166" y="98"/>
                      <a:pt x="165" y="93"/>
                    </a:cubicBezTo>
                    <a:cubicBezTo>
                      <a:pt x="163" y="88"/>
                      <a:pt x="160" y="84"/>
                      <a:pt x="156" y="81"/>
                    </a:cubicBezTo>
                    <a:cubicBezTo>
                      <a:pt x="147" y="77"/>
                      <a:pt x="134" y="86"/>
                      <a:pt x="116" y="107"/>
                    </a:cubicBezTo>
                    <a:cubicBezTo>
                      <a:pt x="114" y="110"/>
                      <a:pt x="112" y="112"/>
                      <a:pt x="110" y="114"/>
                    </a:cubicBezTo>
                    <a:cubicBezTo>
                      <a:pt x="97" y="129"/>
                      <a:pt x="85" y="138"/>
                      <a:pt x="75" y="141"/>
                    </a:cubicBezTo>
                    <a:cubicBezTo>
                      <a:pt x="64" y="144"/>
                      <a:pt x="53" y="143"/>
                      <a:pt x="40" y="137"/>
                    </a:cubicBezTo>
                    <a:cubicBezTo>
                      <a:pt x="23" y="128"/>
                      <a:pt x="11" y="117"/>
                      <a:pt x="6" y="102"/>
                    </a:cubicBezTo>
                    <a:cubicBezTo>
                      <a:pt x="0" y="87"/>
                      <a:pt x="1" y="71"/>
                      <a:pt x="10" y="55"/>
                    </a:cubicBezTo>
                    <a:cubicBezTo>
                      <a:pt x="13" y="47"/>
                      <a:pt x="18" y="41"/>
                      <a:pt x="23" y="35"/>
                    </a:cubicBezTo>
                    <a:cubicBezTo>
                      <a:pt x="28" y="30"/>
                      <a:pt x="34" y="25"/>
                      <a:pt x="41" y="20"/>
                    </a:cubicBezTo>
                    <a:cubicBezTo>
                      <a:pt x="32" y="13"/>
                      <a:pt x="32" y="13"/>
                      <a:pt x="32" y="13"/>
                    </a:cubicBezTo>
                    <a:cubicBezTo>
                      <a:pt x="38" y="0"/>
                      <a:pt x="38" y="0"/>
                      <a:pt x="38" y="0"/>
                    </a:cubicBezTo>
                    <a:cubicBezTo>
                      <a:pt x="106" y="12"/>
                      <a:pt x="106" y="12"/>
                      <a:pt x="106" y="12"/>
                    </a:cubicBezTo>
                    <a:cubicBezTo>
                      <a:pt x="105" y="31"/>
                      <a:pt x="105" y="31"/>
                      <a:pt x="105" y="31"/>
                    </a:cubicBezTo>
                    <a:cubicBezTo>
                      <a:pt x="87" y="31"/>
                      <a:pt x="73" y="33"/>
                      <a:pt x="60" y="39"/>
                    </a:cubicBezTo>
                    <a:cubicBezTo>
                      <a:pt x="48" y="44"/>
                      <a:pt x="39" y="52"/>
                      <a:pt x="34" y="63"/>
                    </a:cubicBezTo>
                    <a:cubicBezTo>
                      <a:pt x="30" y="70"/>
                      <a:pt x="29" y="77"/>
                      <a:pt x="31" y="84"/>
                    </a:cubicBezTo>
                    <a:cubicBezTo>
                      <a:pt x="33" y="91"/>
                      <a:pt x="37" y="96"/>
                      <a:pt x="42" y="99"/>
                    </a:cubicBezTo>
                    <a:cubicBezTo>
                      <a:pt x="51" y="102"/>
                      <a:pt x="63" y="96"/>
                      <a:pt x="79" y="78"/>
                    </a:cubicBezTo>
                    <a:cubicBezTo>
                      <a:pt x="81" y="75"/>
                      <a:pt x="83" y="73"/>
                      <a:pt x="84" y="72"/>
                    </a:cubicBezTo>
                    <a:cubicBezTo>
                      <a:pt x="92" y="63"/>
                      <a:pt x="99" y="57"/>
                      <a:pt x="104" y="52"/>
                    </a:cubicBezTo>
                    <a:cubicBezTo>
                      <a:pt x="109" y="47"/>
                      <a:pt x="113" y="43"/>
                      <a:pt x="116" y="42"/>
                    </a:cubicBezTo>
                    <a:cubicBezTo>
                      <a:pt x="123" y="39"/>
                      <a:pt x="130" y="37"/>
                      <a:pt x="137" y="37"/>
                    </a:cubicBezTo>
                    <a:cubicBezTo>
                      <a:pt x="145" y="38"/>
                      <a:pt x="152" y="39"/>
                      <a:pt x="160" y="43"/>
                    </a:cubicBezTo>
                    <a:cubicBezTo>
                      <a:pt x="175" y="50"/>
                      <a:pt x="184" y="61"/>
                      <a:pt x="189" y="75"/>
                    </a:cubicBezTo>
                    <a:cubicBezTo>
                      <a:pt x="194" y="89"/>
                      <a:pt x="193" y="104"/>
                      <a:pt x="186" y="118"/>
                    </a:cubicBezTo>
                    <a:cubicBezTo>
                      <a:pt x="183" y="125"/>
                      <a:pt x="179" y="130"/>
                      <a:pt x="174" y="135"/>
                    </a:cubicBezTo>
                    <a:cubicBezTo>
                      <a:pt x="170" y="139"/>
                      <a:pt x="164" y="143"/>
                      <a:pt x="158"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2" name="Freeform 12"/>
              <p:cNvSpPr>
                <a:spLocks/>
              </p:cNvSpPr>
              <p:nvPr/>
            </p:nvSpPr>
            <p:spPr bwMode="auto">
              <a:xfrm>
                <a:off x="3203765" y="800613"/>
                <a:ext cx="61664" cy="48197"/>
              </a:xfrm>
              <a:custGeom>
                <a:avLst/>
                <a:gdLst>
                  <a:gd name="T0" fmla="*/ 203 w 203"/>
                  <a:gd name="T1" fmla="*/ 34 h 160"/>
                  <a:gd name="T2" fmla="*/ 162 w 203"/>
                  <a:gd name="T3" fmla="*/ 159 h 160"/>
                  <a:gd name="T4" fmla="*/ 105 w 203"/>
                  <a:gd name="T5" fmla="*/ 160 h 160"/>
                  <a:gd name="T6" fmla="*/ 103 w 203"/>
                  <a:gd name="T7" fmla="*/ 143 h 160"/>
                  <a:gd name="T8" fmla="*/ 137 w 203"/>
                  <a:gd name="T9" fmla="*/ 133 h 160"/>
                  <a:gd name="T10" fmla="*/ 153 w 203"/>
                  <a:gd name="T11" fmla="*/ 111 h 160"/>
                  <a:gd name="T12" fmla="*/ 153 w 203"/>
                  <a:gd name="T13" fmla="*/ 109 h 160"/>
                  <a:gd name="T14" fmla="*/ 58 w 203"/>
                  <a:gd name="T15" fmla="*/ 79 h 160"/>
                  <a:gd name="T16" fmla="*/ 32 w 203"/>
                  <a:gd name="T17" fmla="*/ 74 h 160"/>
                  <a:gd name="T18" fmla="*/ 21 w 203"/>
                  <a:gd name="T19" fmla="*/ 87 h 160"/>
                  <a:gd name="T20" fmla="*/ 0 w 203"/>
                  <a:gd name="T21" fmla="*/ 80 h 160"/>
                  <a:gd name="T22" fmla="*/ 25 w 203"/>
                  <a:gd name="T23" fmla="*/ 5 h 160"/>
                  <a:gd name="T24" fmla="*/ 46 w 203"/>
                  <a:gd name="T25" fmla="*/ 11 h 160"/>
                  <a:gd name="T26" fmla="*/ 47 w 203"/>
                  <a:gd name="T27" fmla="*/ 27 h 160"/>
                  <a:gd name="T28" fmla="*/ 71 w 203"/>
                  <a:gd name="T29" fmla="*/ 39 h 160"/>
                  <a:gd name="T30" fmla="*/ 166 w 203"/>
                  <a:gd name="T31" fmla="*/ 69 h 160"/>
                  <a:gd name="T32" fmla="*/ 167 w 203"/>
                  <a:gd name="T33" fmla="*/ 67 h 160"/>
                  <a:gd name="T34" fmla="*/ 167 w 203"/>
                  <a:gd name="T35" fmla="*/ 40 h 160"/>
                  <a:gd name="T36" fmla="*/ 145 w 203"/>
                  <a:gd name="T37" fmla="*/ 12 h 160"/>
                  <a:gd name="T38" fmla="*/ 157 w 203"/>
                  <a:gd name="T39" fmla="*/ 0 h 160"/>
                  <a:gd name="T40" fmla="*/ 203 w 203"/>
                  <a:gd name="T41" fmla="*/ 3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160">
                    <a:moveTo>
                      <a:pt x="203" y="34"/>
                    </a:moveTo>
                    <a:cubicBezTo>
                      <a:pt x="162" y="159"/>
                      <a:pt x="162" y="159"/>
                      <a:pt x="162" y="159"/>
                    </a:cubicBezTo>
                    <a:cubicBezTo>
                      <a:pt x="105" y="160"/>
                      <a:pt x="105" y="160"/>
                      <a:pt x="105" y="160"/>
                    </a:cubicBezTo>
                    <a:cubicBezTo>
                      <a:pt x="103" y="143"/>
                      <a:pt x="103" y="143"/>
                      <a:pt x="103" y="143"/>
                    </a:cubicBezTo>
                    <a:cubicBezTo>
                      <a:pt x="118" y="141"/>
                      <a:pt x="129" y="138"/>
                      <a:pt x="137" y="133"/>
                    </a:cubicBezTo>
                    <a:cubicBezTo>
                      <a:pt x="144" y="128"/>
                      <a:pt x="149" y="121"/>
                      <a:pt x="153" y="111"/>
                    </a:cubicBezTo>
                    <a:cubicBezTo>
                      <a:pt x="153" y="109"/>
                      <a:pt x="153" y="109"/>
                      <a:pt x="153" y="109"/>
                    </a:cubicBezTo>
                    <a:cubicBezTo>
                      <a:pt x="58" y="79"/>
                      <a:pt x="58" y="79"/>
                      <a:pt x="58" y="79"/>
                    </a:cubicBezTo>
                    <a:cubicBezTo>
                      <a:pt x="45" y="74"/>
                      <a:pt x="36" y="73"/>
                      <a:pt x="32" y="74"/>
                    </a:cubicBezTo>
                    <a:cubicBezTo>
                      <a:pt x="27" y="76"/>
                      <a:pt x="24" y="80"/>
                      <a:pt x="21" y="87"/>
                    </a:cubicBezTo>
                    <a:cubicBezTo>
                      <a:pt x="0" y="80"/>
                      <a:pt x="0" y="80"/>
                      <a:pt x="0" y="80"/>
                    </a:cubicBezTo>
                    <a:cubicBezTo>
                      <a:pt x="25" y="5"/>
                      <a:pt x="25" y="5"/>
                      <a:pt x="25" y="5"/>
                    </a:cubicBezTo>
                    <a:cubicBezTo>
                      <a:pt x="46" y="11"/>
                      <a:pt x="46" y="11"/>
                      <a:pt x="46" y="11"/>
                    </a:cubicBezTo>
                    <a:cubicBezTo>
                      <a:pt x="44" y="18"/>
                      <a:pt x="44" y="24"/>
                      <a:pt x="47" y="27"/>
                    </a:cubicBezTo>
                    <a:cubicBezTo>
                      <a:pt x="50" y="31"/>
                      <a:pt x="58" y="35"/>
                      <a:pt x="71" y="39"/>
                    </a:cubicBezTo>
                    <a:cubicBezTo>
                      <a:pt x="166" y="69"/>
                      <a:pt x="166" y="69"/>
                      <a:pt x="166" y="69"/>
                    </a:cubicBezTo>
                    <a:cubicBezTo>
                      <a:pt x="167" y="67"/>
                      <a:pt x="167" y="67"/>
                      <a:pt x="167" y="67"/>
                    </a:cubicBezTo>
                    <a:cubicBezTo>
                      <a:pt x="170" y="57"/>
                      <a:pt x="170" y="48"/>
                      <a:pt x="167" y="40"/>
                    </a:cubicBezTo>
                    <a:cubicBezTo>
                      <a:pt x="164" y="31"/>
                      <a:pt x="157" y="22"/>
                      <a:pt x="145" y="12"/>
                    </a:cubicBezTo>
                    <a:cubicBezTo>
                      <a:pt x="157" y="0"/>
                      <a:pt x="157" y="0"/>
                      <a:pt x="157" y="0"/>
                    </a:cubicBezTo>
                    <a:lnTo>
                      <a:pt x="203"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3" name="Freeform 13"/>
              <p:cNvSpPr>
                <a:spLocks noEditPoints="1"/>
              </p:cNvSpPr>
              <p:nvPr/>
            </p:nvSpPr>
            <p:spPr bwMode="auto">
              <a:xfrm>
                <a:off x="3191716" y="836052"/>
                <a:ext cx="59537" cy="53158"/>
              </a:xfrm>
              <a:custGeom>
                <a:avLst/>
                <a:gdLst>
                  <a:gd name="T0" fmla="*/ 100 w 195"/>
                  <a:gd name="T1" fmla="*/ 111 h 175"/>
                  <a:gd name="T2" fmla="*/ 105 w 195"/>
                  <a:gd name="T3" fmla="*/ 79 h 175"/>
                  <a:gd name="T4" fmla="*/ 153 w 195"/>
                  <a:gd name="T5" fmla="*/ 106 h 175"/>
                  <a:gd name="T6" fmla="*/ 100 w 195"/>
                  <a:gd name="T7" fmla="*/ 111 h 175"/>
                  <a:gd name="T8" fmla="*/ 80 w 195"/>
                  <a:gd name="T9" fmla="*/ 36 h 175"/>
                  <a:gd name="T10" fmla="*/ 77 w 195"/>
                  <a:gd name="T11" fmla="*/ 34 h 175"/>
                  <a:gd name="T12" fmla="*/ 55 w 195"/>
                  <a:gd name="T13" fmla="*/ 4 h 175"/>
                  <a:gd name="T14" fmla="*/ 33 w 195"/>
                  <a:gd name="T15" fmla="*/ 0 h 175"/>
                  <a:gd name="T16" fmla="*/ 21 w 195"/>
                  <a:gd name="T17" fmla="*/ 65 h 175"/>
                  <a:gd name="T18" fmla="*/ 42 w 195"/>
                  <a:gd name="T19" fmla="*/ 69 h 175"/>
                  <a:gd name="T20" fmla="*/ 47 w 195"/>
                  <a:gd name="T21" fmla="*/ 56 h 175"/>
                  <a:gd name="T22" fmla="*/ 58 w 195"/>
                  <a:gd name="T23" fmla="*/ 54 h 175"/>
                  <a:gd name="T24" fmla="*/ 60 w 195"/>
                  <a:gd name="T25" fmla="*/ 55 h 175"/>
                  <a:gd name="T26" fmla="*/ 63 w 195"/>
                  <a:gd name="T27" fmla="*/ 56 h 175"/>
                  <a:gd name="T28" fmla="*/ 86 w 195"/>
                  <a:gd name="T29" fmla="*/ 67 h 175"/>
                  <a:gd name="T30" fmla="*/ 76 w 195"/>
                  <a:gd name="T31" fmla="*/ 115 h 175"/>
                  <a:gd name="T32" fmla="*/ 51 w 195"/>
                  <a:gd name="T33" fmla="*/ 118 h 175"/>
                  <a:gd name="T34" fmla="*/ 47 w 195"/>
                  <a:gd name="T35" fmla="*/ 119 h 175"/>
                  <a:gd name="T36" fmla="*/ 43 w 195"/>
                  <a:gd name="T37" fmla="*/ 118 h 175"/>
                  <a:gd name="T38" fmla="*/ 36 w 195"/>
                  <a:gd name="T39" fmla="*/ 113 h 175"/>
                  <a:gd name="T40" fmla="*/ 36 w 195"/>
                  <a:gd name="T41" fmla="*/ 101 h 175"/>
                  <a:gd name="T42" fmla="*/ 36 w 195"/>
                  <a:gd name="T43" fmla="*/ 99 h 175"/>
                  <a:gd name="T44" fmla="*/ 15 w 195"/>
                  <a:gd name="T45" fmla="*/ 95 h 175"/>
                  <a:gd name="T46" fmla="*/ 0 w 195"/>
                  <a:gd name="T47" fmla="*/ 171 h 175"/>
                  <a:gd name="T48" fmla="*/ 22 w 195"/>
                  <a:gd name="T49" fmla="*/ 175 h 175"/>
                  <a:gd name="T50" fmla="*/ 49 w 195"/>
                  <a:gd name="T51" fmla="*/ 159 h 175"/>
                  <a:gd name="T52" fmla="*/ 50 w 195"/>
                  <a:gd name="T53" fmla="*/ 159 h 175"/>
                  <a:gd name="T54" fmla="*/ 188 w 195"/>
                  <a:gd name="T55" fmla="*/ 139 h 175"/>
                  <a:gd name="T56" fmla="*/ 195 w 195"/>
                  <a:gd name="T57" fmla="*/ 103 h 175"/>
                  <a:gd name="T58" fmla="*/ 80 w 195"/>
                  <a:gd name="T59" fmla="*/ 3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75">
                    <a:moveTo>
                      <a:pt x="100" y="111"/>
                    </a:moveTo>
                    <a:cubicBezTo>
                      <a:pt x="105" y="79"/>
                      <a:pt x="105" y="79"/>
                      <a:pt x="105" y="79"/>
                    </a:cubicBezTo>
                    <a:cubicBezTo>
                      <a:pt x="153" y="106"/>
                      <a:pt x="153" y="106"/>
                      <a:pt x="153" y="106"/>
                    </a:cubicBezTo>
                    <a:lnTo>
                      <a:pt x="100" y="111"/>
                    </a:lnTo>
                    <a:close/>
                    <a:moveTo>
                      <a:pt x="80" y="36"/>
                    </a:moveTo>
                    <a:cubicBezTo>
                      <a:pt x="79" y="36"/>
                      <a:pt x="78" y="35"/>
                      <a:pt x="77" y="34"/>
                    </a:cubicBezTo>
                    <a:cubicBezTo>
                      <a:pt x="62" y="25"/>
                      <a:pt x="54" y="15"/>
                      <a:pt x="55" y="4"/>
                    </a:cubicBezTo>
                    <a:cubicBezTo>
                      <a:pt x="33" y="0"/>
                      <a:pt x="33" y="0"/>
                      <a:pt x="33" y="0"/>
                    </a:cubicBezTo>
                    <a:cubicBezTo>
                      <a:pt x="21" y="65"/>
                      <a:pt x="21" y="65"/>
                      <a:pt x="21" y="65"/>
                    </a:cubicBezTo>
                    <a:cubicBezTo>
                      <a:pt x="42" y="69"/>
                      <a:pt x="42" y="69"/>
                      <a:pt x="42" y="69"/>
                    </a:cubicBezTo>
                    <a:cubicBezTo>
                      <a:pt x="43" y="62"/>
                      <a:pt x="45" y="58"/>
                      <a:pt x="47" y="56"/>
                    </a:cubicBezTo>
                    <a:cubicBezTo>
                      <a:pt x="50" y="54"/>
                      <a:pt x="53" y="53"/>
                      <a:pt x="58" y="54"/>
                    </a:cubicBezTo>
                    <a:cubicBezTo>
                      <a:pt x="58" y="54"/>
                      <a:pt x="59" y="54"/>
                      <a:pt x="60" y="55"/>
                    </a:cubicBezTo>
                    <a:cubicBezTo>
                      <a:pt x="61" y="55"/>
                      <a:pt x="62" y="55"/>
                      <a:pt x="63" y="56"/>
                    </a:cubicBezTo>
                    <a:cubicBezTo>
                      <a:pt x="86" y="67"/>
                      <a:pt x="86" y="67"/>
                      <a:pt x="86" y="67"/>
                    </a:cubicBezTo>
                    <a:cubicBezTo>
                      <a:pt x="76" y="115"/>
                      <a:pt x="76" y="115"/>
                      <a:pt x="76" y="115"/>
                    </a:cubicBezTo>
                    <a:cubicBezTo>
                      <a:pt x="51" y="118"/>
                      <a:pt x="51" y="118"/>
                      <a:pt x="51" y="118"/>
                    </a:cubicBezTo>
                    <a:cubicBezTo>
                      <a:pt x="49" y="119"/>
                      <a:pt x="48" y="119"/>
                      <a:pt x="47" y="119"/>
                    </a:cubicBezTo>
                    <a:cubicBezTo>
                      <a:pt x="46" y="118"/>
                      <a:pt x="44" y="118"/>
                      <a:pt x="43" y="118"/>
                    </a:cubicBezTo>
                    <a:cubicBezTo>
                      <a:pt x="39" y="118"/>
                      <a:pt x="37" y="116"/>
                      <a:pt x="36" y="113"/>
                    </a:cubicBezTo>
                    <a:cubicBezTo>
                      <a:pt x="35" y="111"/>
                      <a:pt x="34" y="107"/>
                      <a:pt x="36" y="101"/>
                    </a:cubicBezTo>
                    <a:cubicBezTo>
                      <a:pt x="36" y="99"/>
                      <a:pt x="36" y="99"/>
                      <a:pt x="36" y="99"/>
                    </a:cubicBezTo>
                    <a:cubicBezTo>
                      <a:pt x="15" y="95"/>
                      <a:pt x="15" y="95"/>
                      <a:pt x="15" y="95"/>
                    </a:cubicBezTo>
                    <a:cubicBezTo>
                      <a:pt x="0" y="171"/>
                      <a:pt x="0" y="171"/>
                      <a:pt x="0" y="171"/>
                    </a:cubicBezTo>
                    <a:cubicBezTo>
                      <a:pt x="22" y="175"/>
                      <a:pt x="22" y="175"/>
                      <a:pt x="22" y="175"/>
                    </a:cubicBezTo>
                    <a:cubicBezTo>
                      <a:pt x="25" y="167"/>
                      <a:pt x="34" y="161"/>
                      <a:pt x="49" y="159"/>
                    </a:cubicBezTo>
                    <a:cubicBezTo>
                      <a:pt x="50" y="159"/>
                      <a:pt x="50" y="159"/>
                      <a:pt x="50" y="159"/>
                    </a:cubicBezTo>
                    <a:cubicBezTo>
                      <a:pt x="188" y="139"/>
                      <a:pt x="188" y="139"/>
                      <a:pt x="188" y="139"/>
                    </a:cubicBezTo>
                    <a:cubicBezTo>
                      <a:pt x="195" y="103"/>
                      <a:pt x="195" y="103"/>
                      <a:pt x="195" y="103"/>
                    </a:cubicBezTo>
                    <a:lnTo>
                      <a:pt x="8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4" name="Freeform 14"/>
              <p:cNvSpPr>
                <a:spLocks/>
              </p:cNvSpPr>
              <p:nvPr/>
            </p:nvSpPr>
            <p:spPr bwMode="auto">
              <a:xfrm>
                <a:off x="3191007" y="887084"/>
                <a:ext cx="55993" cy="51032"/>
              </a:xfrm>
              <a:custGeom>
                <a:avLst/>
                <a:gdLst>
                  <a:gd name="T0" fmla="*/ 183 w 183"/>
                  <a:gd name="T1" fmla="*/ 20 h 167"/>
                  <a:gd name="T2" fmla="*/ 177 w 183"/>
                  <a:gd name="T3" fmla="*/ 152 h 167"/>
                  <a:gd name="T4" fmla="*/ 121 w 183"/>
                  <a:gd name="T5" fmla="*/ 167 h 167"/>
                  <a:gd name="T6" fmla="*/ 115 w 183"/>
                  <a:gd name="T7" fmla="*/ 152 h 167"/>
                  <a:gd name="T8" fmla="*/ 145 w 183"/>
                  <a:gd name="T9" fmla="*/ 134 h 167"/>
                  <a:gd name="T10" fmla="*/ 155 w 183"/>
                  <a:gd name="T11" fmla="*/ 108 h 167"/>
                  <a:gd name="T12" fmla="*/ 155 w 183"/>
                  <a:gd name="T13" fmla="*/ 105 h 167"/>
                  <a:gd name="T14" fmla="*/ 55 w 183"/>
                  <a:gd name="T15" fmla="*/ 101 h 167"/>
                  <a:gd name="T16" fmla="*/ 28 w 183"/>
                  <a:gd name="T17" fmla="*/ 104 h 167"/>
                  <a:gd name="T18" fmla="*/ 22 w 183"/>
                  <a:gd name="T19" fmla="*/ 119 h 167"/>
                  <a:gd name="T20" fmla="*/ 0 w 183"/>
                  <a:gd name="T21" fmla="*/ 117 h 167"/>
                  <a:gd name="T22" fmla="*/ 3 w 183"/>
                  <a:gd name="T23" fmla="*/ 38 h 167"/>
                  <a:gd name="T24" fmla="*/ 25 w 183"/>
                  <a:gd name="T25" fmla="*/ 39 h 167"/>
                  <a:gd name="T26" fmla="*/ 31 w 183"/>
                  <a:gd name="T27" fmla="*/ 54 h 167"/>
                  <a:gd name="T28" fmla="*/ 57 w 183"/>
                  <a:gd name="T29" fmla="*/ 60 h 167"/>
                  <a:gd name="T30" fmla="*/ 156 w 183"/>
                  <a:gd name="T31" fmla="*/ 64 h 167"/>
                  <a:gd name="T32" fmla="*/ 157 w 183"/>
                  <a:gd name="T33" fmla="*/ 62 h 167"/>
                  <a:gd name="T34" fmla="*/ 150 w 183"/>
                  <a:gd name="T35" fmla="*/ 35 h 167"/>
                  <a:gd name="T36" fmla="*/ 122 w 183"/>
                  <a:gd name="T37" fmla="*/ 14 h 167"/>
                  <a:gd name="T38" fmla="*/ 129 w 183"/>
                  <a:gd name="T39" fmla="*/ 0 h 167"/>
                  <a:gd name="T40" fmla="*/ 183 w 183"/>
                  <a:gd name="T41" fmla="*/ 2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3" h="167">
                    <a:moveTo>
                      <a:pt x="183" y="20"/>
                    </a:moveTo>
                    <a:cubicBezTo>
                      <a:pt x="177" y="152"/>
                      <a:pt x="177" y="152"/>
                      <a:pt x="177" y="152"/>
                    </a:cubicBezTo>
                    <a:cubicBezTo>
                      <a:pt x="121" y="167"/>
                      <a:pt x="121" y="167"/>
                      <a:pt x="121" y="167"/>
                    </a:cubicBezTo>
                    <a:cubicBezTo>
                      <a:pt x="115" y="152"/>
                      <a:pt x="115" y="152"/>
                      <a:pt x="115" y="152"/>
                    </a:cubicBezTo>
                    <a:cubicBezTo>
                      <a:pt x="129" y="146"/>
                      <a:pt x="139" y="140"/>
                      <a:pt x="145" y="134"/>
                    </a:cubicBezTo>
                    <a:cubicBezTo>
                      <a:pt x="151" y="127"/>
                      <a:pt x="154" y="118"/>
                      <a:pt x="155" y="108"/>
                    </a:cubicBezTo>
                    <a:cubicBezTo>
                      <a:pt x="155" y="105"/>
                      <a:pt x="155" y="105"/>
                      <a:pt x="155" y="105"/>
                    </a:cubicBezTo>
                    <a:cubicBezTo>
                      <a:pt x="55" y="101"/>
                      <a:pt x="55" y="101"/>
                      <a:pt x="55" y="101"/>
                    </a:cubicBezTo>
                    <a:cubicBezTo>
                      <a:pt x="41" y="100"/>
                      <a:pt x="32" y="101"/>
                      <a:pt x="28" y="104"/>
                    </a:cubicBezTo>
                    <a:cubicBezTo>
                      <a:pt x="24" y="106"/>
                      <a:pt x="22" y="111"/>
                      <a:pt x="22" y="119"/>
                    </a:cubicBezTo>
                    <a:cubicBezTo>
                      <a:pt x="0" y="117"/>
                      <a:pt x="0" y="117"/>
                      <a:pt x="0" y="117"/>
                    </a:cubicBezTo>
                    <a:cubicBezTo>
                      <a:pt x="3" y="38"/>
                      <a:pt x="3" y="38"/>
                      <a:pt x="3" y="38"/>
                    </a:cubicBezTo>
                    <a:cubicBezTo>
                      <a:pt x="25" y="39"/>
                      <a:pt x="25" y="39"/>
                      <a:pt x="25" y="39"/>
                    </a:cubicBezTo>
                    <a:cubicBezTo>
                      <a:pt x="25" y="47"/>
                      <a:pt x="27" y="52"/>
                      <a:pt x="31" y="54"/>
                    </a:cubicBezTo>
                    <a:cubicBezTo>
                      <a:pt x="34" y="57"/>
                      <a:pt x="43" y="59"/>
                      <a:pt x="57" y="60"/>
                    </a:cubicBezTo>
                    <a:cubicBezTo>
                      <a:pt x="156" y="64"/>
                      <a:pt x="156" y="64"/>
                      <a:pt x="156" y="64"/>
                    </a:cubicBezTo>
                    <a:cubicBezTo>
                      <a:pt x="157" y="62"/>
                      <a:pt x="157" y="62"/>
                      <a:pt x="157" y="62"/>
                    </a:cubicBezTo>
                    <a:cubicBezTo>
                      <a:pt x="157" y="51"/>
                      <a:pt x="155" y="42"/>
                      <a:pt x="150" y="35"/>
                    </a:cubicBezTo>
                    <a:cubicBezTo>
                      <a:pt x="144" y="28"/>
                      <a:pt x="135" y="21"/>
                      <a:pt x="122" y="14"/>
                    </a:cubicBezTo>
                    <a:cubicBezTo>
                      <a:pt x="129" y="0"/>
                      <a:pt x="129" y="0"/>
                      <a:pt x="129" y="0"/>
                    </a:cubicBezTo>
                    <a:lnTo>
                      <a:pt x="18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5" name="Freeform 15"/>
              <p:cNvSpPr>
                <a:spLocks/>
              </p:cNvSpPr>
              <p:nvPr/>
            </p:nvSpPr>
            <p:spPr bwMode="auto">
              <a:xfrm>
                <a:off x="3191716" y="938825"/>
                <a:ext cx="58829" cy="52450"/>
              </a:xfrm>
              <a:custGeom>
                <a:avLst/>
                <a:gdLst>
                  <a:gd name="T0" fmla="*/ 177 w 193"/>
                  <a:gd name="T1" fmla="*/ 0 h 172"/>
                  <a:gd name="T2" fmla="*/ 193 w 193"/>
                  <a:gd name="T3" fmla="*/ 131 h 172"/>
                  <a:gd name="T4" fmla="*/ 143 w 193"/>
                  <a:gd name="T5" fmla="*/ 158 h 172"/>
                  <a:gd name="T6" fmla="*/ 132 w 193"/>
                  <a:gd name="T7" fmla="*/ 145 h 172"/>
                  <a:gd name="T8" fmla="*/ 159 w 193"/>
                  <a:gd name="T9" fmla="*/ 114 h 172"/>
                  <a:gd name="T10" fmla="*/ 166 w 193"/>
                  <a:gd name="T11" fmla="*/ 80 h 172"/>
                  <a:gd name="T12" fmla="*/ 160 w 193"/>
                  <a:gd name="T13" fmla="*/ 66 h 172"/>
                  <a:gd name="T14" fmla="*/ 141 w 193"/>
                  <a:gd name="T15" fmla="*/ 65 h 172"/>
                  <a:gd name="T16" fmla="*/ 115 w 193"/>
                  <a:gd name="T17" fmla="*/ 68 h 172"/>
                  <a:gd name="T18" fmla="*/ 116 w 193"/>
                  <a:gd name="T19" fmla="*/ 75 h 172"/>
                  <a:gd name="T20" fmla="*/ 124 w 193"/>
                  <a:gd name="T21" fmla="*/ 91 h 172"/>
                  <a:gd name="T22" fmla="*/ 147 w 193"/>
                  <a:gd name="T23" fmla="*/ 93 h 172"/>
                  <a:gd name="T24" fmla="*/ 149 w 193"/>
                  <a:gd name="T25" fmla="*/ 110 h 172"/>
                  <a:gd name="T26" fmla="*/ 69 w 193"/>
                  <a:gd name="T27" fmla="*/ 120 h 172"/>
                  <a:gd name="T28" fmla="*/ 67 w 193"/>
                  <a:gd name="T29" fmla="*/ 103 h 172"/>
                  <a:gd name="T30" fmla="*/ 89 w 193"/>
                  <a:gd name="T31" fmla="*/ 93 h 172"/>
                  <a:gd name="T32" fmla="*/ 94 w 193"/>
                  <a:gd name="T33" fmla="*/ 78 h 172"/>
                  <a:gd name="T34" fmla="*/ 93 w 193"/>
                  <a:gd name="T35" fmla="*/ 70 h 172"/>
                  <a:gd name="T36" fmla="*/ 51 w 193"/>
                  <a:gd name="T37" fmla="*/ 75 h 172"/>
                  <a:gd name="T38" fmla="*/ 34 w 193"/>
                  <a:gd name="T39" fmla="*/ 81 h 172"/>
                  <a:gd name="T40" fmla="*/ 31 w 193"/>
                  <a:gd name="T41" fmla="*/ 96 h 172"/>
                  <a:gd name="T42" fmla="*/ 48 w 193"/>
                  <a:gd name="T43" fmla="*/ 130 h 172"/>
                  <a:gd name="T44" fmla="*/ 88 w 193"/>
                  <a:gd name="T45" fmla="*/ 155 h 172"/>
                  <a:gd name="T46" fmla="*/ 80 w 193"/>
                  <a:gd name="T47" fmla="*/ 172 h 172"/>
                  <a:gd name="T48" fmla="*/ 17 w 193"/>
                  <a:gd name="T49" fmla="*/ 155 h 172"/>
                  <a:gd name="T50" fmla="*/ 0 w 193"/>
                  <a:gd name="T51" fmla="*/ 21 h 172"/>
                  <a:gd name="T52" fmla="*/ 22 w 193"/>
                  <a:gd name="T53" fmla="*/ 19 h 172"/>
                  <a:gd name="T54" fmla="*/ 30 w 193"/>
                  <a:gd name="T55" fmla="*/ 32 h 172"/>
                  <a:gd name="T56" fmla="*/ 57 w 193"/>
                  <a:gd name="T57" fmla="*/ 33 h 172"/>
                  <a:gd name="T58" fmla="*/ 125 w 193"/>
                  <a:gd name="T59" fmla="*/ 25 h 172"/>
                  <a:gd name="T60" fmla="*/ 152 w 193"/>
                  <a:gd name="T61" fmla="*/ 18 h 172"/>
                  <a:gd name="T62" fmla="*/ 156 w 193"/>
                  <a:gd name="T63" fmla="*/ 3 h 172"/>
                  <a:gd name="T64" fmla="*/ 177 w 193"/>
                  <a:gd name="T65"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72">
                    <a:moveTo>
                      <a:pt x="177" y="0"/>
                    </a:moveTo>
                    <a:cubicBezTo>
                      <a:pt x="193" y="131"/>
                      <a:pt x="193" y="131"/>
                      <a:pt x="193" y="131"/>
                    </a:cubicBezTo>
                    <a:cubicBezTo>
                      <a:pt x="143" y="158"/>
                      <a:pt x="143" y="158"/>
                      <a:pt x="143" y="158"/>
                    </a:cubicBezTo>
                    <a:cubicBezTo>
                      <a:pt x="132" y="145"/>
                      <a:pt x="132" y="145"/>
                      <a:pt x="132" y="145"/>
                    </a:cubicBezTo>
                    <a:cubicBezTo>
                      <a:pt x="145" y="135"/>
                      <a:pt x="154" y="125"/>
                      <a:pt x="159" y="114"/>
                    </a:cubicBezTo>
                    <a:cubicBezTo>
                      <a:pt x="165" y="103"/>
                      <a:pt x="167" y="91"/>
                      <a:pt x="166" y="80"/>
                    </a:cubicBezTo>
                    <a:cubicBezTo>
                      <a:pt x="165" y="73"/>
                      <a:pt x="163" y="68"/>
                      <a:pt x="160" y="66"/>
                    </a:cubicBezTo>
                    <a:cubicBezTo>
                      <a:pt x="157" y="64"/>
                      <a:pt x="150" y="63"/>
                      <a:pt x="141" y="65"/>
                    </a:cubicBezTo>
                    <a:cubicBezTo>
                      <a:pt x="115" y="68"/>
                      <a:pt x="115" y="68"/>
                      <a:pt x="115" y="68"/>
                    </a:cubicBezTo>
                    <a:cubicBezTo>
                      <a:pt x="116" y="75"/>
                      <a:pt x="116" y="75"/>
                      <a:pt x="116" y="75"/>
                    </a:cubicBezTo>
                    <a:cubicBezTo>
                      <a:pt x="117" y="83"/>
                      <a:pt x="120" y="89"/>
                      <a:pt x="124" y="91"/>
                    </a:cubicBezTo>
                    <a:cubicBezTo>
                      <a:pt x="128" y="93"/>
                      <a:pt x="135" y="94"/>
                      <a:pt x="147" y="93"/>
                    </a:cubicBezTo>
                    <a:cubicBezTo>
                      <a:pt x="149" y="110"/>
                      <a:pt x="149" y="110"/>
                      <a:pt x="149" y="110"/>
                    </a:cubicBezTo>
                    <a:cubicBezTo>
                      <a:pt x="69" y="120"/>
                      <a:pt x="69" y="120"/>
                      <a:pt x="69" y="120"/>
                    </a:cubicBezTo>
                    <a:cubicBezTo>
                      <a:pt x="67" y="103"/>
                      <a:pt x="67" y="103"/>
                      <a:pt x="67" y="103"/>
                    </a:cubicBezTo>
                    <a:cubicBezTo>
                      <a:pt x="77" y="101"/>
                      <a:pt x="84" y="97"/>
                      <a:pt x="89" y="93"/>
                    </a:cubicBezTo>
                    <a:cubicBezTo>
                      <a:pt x="93" y="90"/>
                      <a:pt x="94" y="84"/>
                      <a:pt x="94" y="78"/>
                    </a:cubicBezTo>
                    <a:cubicBezTo>
                      <a:pt x="93" y="70"/>
                      <a:pt x="93" y="70"/>
                      <a:pt x="93" y="70"/>
                    </a:cubicBezTo>
                    <a:cubicBezTo>
                      <a:pt x="51" y="75"/>
                      <a:pt x="51" y="75"/>
                      <a:pt x="51" y="75"/>
                    </a:cubicBezTo>
                    <a:cubicBezTo>
                      <a:pt x="42" y="76"/>
                      <a:pt x="36" y="79"/>
                      <a:pt x="34" y="81"/>
                    </a:cubicBezTo>
                    <a:cubicBezTo>
                      <a:pt x="31" y="84"/>
                      <a:pt x="30" y="89"/>
                      <a:pt x="31" y="96"/>
                    </a:cubicBezTo>
                    <a:cubicBezTo>
                      <a:pt x="33" y="108"/>
                      <a:pt x="38" y="119"/>
                      <a:pt x="48" y="130"/>
                    </a:cubicBezTo>
                    <a:cubicBezTo>
                      <a:pt x="58" y="140"/>
                      <a:pt x="72" y="149"/>
                      <a:pt x="88" y="155"/>
                    </a:cubicBezTo>
                    <a:cubicBezTo>
                      <a:pt x="80" y="172"/>
                      <a:pt x="80" y="172"/>
                      <a:pt x="80" y="172"/>
                    </a:cubicBezTo>
                    <a:cubicBezTo>
                      <a:pt x="17" y="155"/>
                      <a:pt x="17" y="155"/>
                      <a:pt x="17" y="155"/>
                    </a:cubicBezTo>
                    <a:cubicBezTo>
                      <a:pt x="0" y="21"/>
                      <a:pt x="0" y="21"/>
                      <a:pt x="0" y="21"/>
                    </a:cubicBezTo>
                    <a:cubicBezTo>
                      <a:pt x="22" y="19"/>
                      <a:pt x="22" y="19"/>
                      <a:pt x="22" y="19"/>
                    </a:cubicBezTo>
                    <a:cubicBezTo>
                      <a:pt x="23" y="26"/>
                      <a:pt x="26" y="30"/>
                      <a:pt x="30" y="32"/>
                    </a:cubicBezTo>
                    <a:cubicBezTo>
                      <a:pt x="34" y="34"/>
                      <a:pt x="43" y="34"/>
                      <a:pt x="57" y="33"/>
                    </a:cubicBezTo>
                    <a:cubicBezTo>
                      <a:pt x="125" y="25"/>
                      <a:pt x="125" y="25"/>
                      <a:pt x="125" y="25"/>
                    </a:cubicBezTo>
                    <a:cubicBezTo>
                      <a:pt x="140" y="23"/>
                      <a:pt x="148" y="21"/>
                      <a:pt x="152" y="18"/>
                    </a:cubicBezTo>
                    <a:cubicBezTo>
                      <a:pt x="155" y="15"/>
                      <a:pt x="156" y="10"/>
                      <a:pt x="156" y="3"/>
                    </a:cubicBezTo>
                    <a:lnTo>
                      <a:pt x="1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6" name="Freeform 16"/>
              <p:cNvSpPr>
                <a:spLocks/>
              </p:cNvSpPr>
              <p:nvPr/>
            </p:nvSpPr>
            <p:spPr bwMode="auto">
              <a:xfrm>
                <a:off x="3207309" y="1010411"/>
                <a:ext cx="61664" cy="55993"/>
              </a:xfrm>
              <a:custGeom>
                <a:avLst/>
                <a:gdLst>
                  <a:gd name="T0" fmla="*/ 190 w 203"/>
                  <a:gd name="T1" fmla="*/ 90 h 183"/>
                  <a:gd name="T2" fmla="*/ 198 w 203"/>
                  <a:gd name="T3" fmla="*/ 90 h 183"/>
                  <a:gd name="T4" fmla="*/ 203 w 203"/>
                  <a:gd name="T5" fmla="*/ 104 h 183"/>
                  <a:gd name="T6" fmla="*/ 152 w 203"/>
                  <a:gd name="T7" fmla="*/ 140 h 183"/>
                  <a:gd name="T8" fmla="*/ 138 w 203"/>
                  <a:gd name="T9" fmla="*/ 125 h 183"/>
                  <a:gd name="T10" fmla="*/ 162 w 203"/>
                  <a:gd name="T11" fmla="*/ 91 h 183"/>
                  <a:gd name="T12" fmla="*/ 163 w 203"/>
                  <a:gd name="T13" fmla="*/ 63 h 183"/>
                  <a:gd name="T14" fmla="*/ 136 w 203"/>
                  <a:gd name="T15" fmla="*/ 42 h 183"/>
                  <a:gd name="T16" fmla="*/ 85 w 203"/>
                  <a:gd name="T17" fmla="*/ 51 h 183"/>
                  <a:gd name="T18" fmla="*/ 42 w 203"/>
                  <a:gd name="T19" fmla="*/ 78 h 183"/>
                  <a:gd name="T20" fmla="*/ 36 w 203"/>
                  <a:gd name="T21" fmla="*/ 111 h 183"/>
                  <a:gd name="T22" fmla="*/ 53 w 203"/>
                  <a:gd name="T23" fmla="*/ 130 h 183"/>
                  <a:gd name="T24" fmla="*/ 77 w 203"/>
                  <a:gd name="T25" fmla="*/ 130 h 183"/>
                  <a:gd name="T26" fmla="*/ 88 w 203"/>
                  <a:gd name="T27" fmla="*/ 121 h 183"/>
                  <a:gd name="T28" fmla="*/ 87 w 203"/>
                  <a:gd name="T29" fmla="*/ 105 h 183"/>
                  <a:gd name="T30" fmla="*/ 107 w 203"/>
                  <a:gd name="T31" fmla="*/ 97 h 183"/>
                  <a:gd name="T32" fmla="*/ 133 w 203"/>
                  <a:gd name="T33" fmla="*/ 166 h 183"/>
                  <a:gd name="T34" fmla="*/ 114 w 203"/>
                  <a:gd name="T35" fmla="*/ 174 h 183"/>
                  <a:gd name="T36" fmla="*/ 102 w 203"/>
                  <a:gd name="T37" fmla="*/ 163 h 183"/>
                  <a:gd name="T38" fmla="*/ 82 w 203"/>
                  <a:gd name="T39" fmla="*/ 167 h 183"/>
                  <a:gd name="T40" fmla="*/ 38 w 203"/>
                  <a:gd name="T41" fmla="*/ 183 h 183"/>
                  <a:gd name="T42" fmla="*/ 29 w 203"/>
                  <a:gd name="T43" fmla="*/ 162 h 183"/>
                  <a:gd name="T44" fmla="*/ 41 w 203"/>
                  <a:gd name="T45" fmla="*/ 150 h 183"/>
                  <a:gd name="T46" fmla="*/ 21 w 203"/>
                  <a:gd name="T47" fmla="*/ 134 h 183"/>
                  <a:gd name="T48" fmla="*/ 8 w 203"/>
                  <a:gd name="T49" fmla="*/ 112 h 183"/>
                  <a:gd name="T50" fmla="*/ 13 w 203"/>
                  <a:gd name="T51" fmla="*/ 54 h 183"/>
                  <a:gd name="T52" fmla="*/ 70 w 203"/>
                  <a:gd name="T53" fmla="*/ 11 h 183"/>
                  <a:gd name="T54" fmla="*/ 140 w 203"/>
                  <a:gd name="T55" fmla="*/ 8 h 183"/>
                  <a:gd name="T56" fmla="*/ 186 w 203"/>
                  <a:gd name="T57" fmla="*/ 53 h 183"/>
                  <a:gd name="T58" fmla="*/ 190 w 203"/>
                  <a:gd name="T59" fmla="*/ 70 h 183"/>
                  <a:gd name="T60" fmla="*/ 190 w 203"/>
                  <a:gd name="T61" fmla="*/ 9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3" h="183">
                    <a:moveTo>
                      <a:pt x="190" y="90"/>
                    </a:moveTo>
                    <a:cubicBezTo>
                      <a:pt x="198" y="90"/>
                      <a:pt x="198" y="90"/>
                      <a:pt x="198" y="90"/>
                    </a:cubicBezTo>
                    <a:cubicBezTo>
                      <a:pt x="203" y="104"/>
                      <a:pt x="203" y="104"/>
                      <a:pt x="203" y="104"/>
                    </a:cubicBezTo>
                    <a:cubicBezTo>
                      <a:pt x="152" y="140"/>
                      <a:pt x="152" y="140"/>
                      <a:pt x="152" y="140"/>
                    </a:cubicBezTo>
                    <a:cubicBezTo>
                      <a:pt x="138" y="125"/>
                      <a:pt x="138" y="125"/>
                      <a:pt x="138" y="125"/>
                    </a:cubicBezTo>
                    <a:cubicBezTo>
                      <a:pt x="150" y="112"/>
                      <a:pt x="158" y="101"/>
                      <a:pt x="162" y="91"/>
                    </a:cubicBezTo>
                    <a:cubicBezTo>
                      <a:pt x="166" y="81"/>
                      <a:pt x="166" y="72"/>
                      <a:pt x="163" y="63"/>
                    </a:cubicBezTo>
                    <a:cubicBezTo>
                      <a:pt x="158" y="51"/>
                      <a:pt x="149" y="44"/>
                      <a:pt x="136" y="42"/>
                    </a:cubicBezTo>
                    <a:cubicBezTo>
                      <a:pt x="122" y="40"/>
                      <a:pt x="105" y="43"/>
                      <a:pt x="85" y="51"/>
                    </a:cubicBezTo>
                    <a:cubicBezTo>
                      <a:pt x="64" y="59"/>
                      <a:pt x="50" y="68"/>
                      <a:pt x="42" y="78"/>
                    </a:cubicBezTo>
                    <a:cubicBezTo>
                      <a:pt x="34" y="88"/>
                      <a:pt x="32" y="99"/>
                      <a:pt x="36" y="111"/>
                    </a:cubicBezTo>
                    <a:cubicBezTo>
                      <a:pt x="40" y="120"/>
                      <a:pt x="45" y="126"/>
                      <a:pt x="53" y="130"/>
                    </a:cubicBezTo>
                    <a:cubicBezTo>
                      <a:pt x="60" y="133"/>
                      <a:pt x="68" y="133"/>
                      <a:pt x="77" y="130"/>
                    </a:cubicBezTo>
                    <a:cubicBezTo>
                      <a:pt x="83" y="127"/>
                      <a:pt x="87" y="124"/>
                      <a:pt x="88" y="121"/>
                    </a:cubicBezTo>
                    <a:cubicBezTo>
                      <a:pt x="90" y="117"/>
                      <a:pt x="89" y="112"/>
                      <a:pt x="87" y="105"/>
                    </a:cubicBezTo>
                    <a:cubicBezTo>
                      <a:pt x="107" y="97"/>
                      <a:pt x="107" y="97"/>
                      <a:pt x="107" y="97"/>
                    </a:cubicBezTo>
                    <a:cubicBezTo>
                      <a:pt x="133" y="166"/>
                      <a:pt x="133" y="166"/>
                      <a:pt x="133" y="166"/>
                    </a:cubicBezTo>
                    <a:cubicBezTo>
                      <a:pt x="114" y="174"/>
                      <a:pt x="114" y="174"/>
                      <a:pt x="114" y="174"/>
                    </a:cubicBezTo>
                    <a:cubicBezTo>
                      <a:pt x="110" y="167"/>
                      <a:pt x="106" y="164"/>
                      <a:pt x="102" y="163"/>
                    </a:cubicBezTo>
                    <a:cubicBezTo>
                      <a:pt x="98" y="162"/>
                      <a:pt x="91" y="163"/>
                      <a:pt x="82" y="167"/>
                    </a:cubicBezTo>
                    <a:cubicBezTo>
                      <a:pt x="38" y="183"/>
                      <a:pt x="38" y="183"/>
                      <a:pt x="38" y="183"/>
                    </a:cubicBezTo>
                    <a:cubicBezTo>
                      <a:pt x="29" y="162"/>
                      <a:pt x="29" y="162"/>
                      <a:pt x="29" y="162"/>
                    </a:cubicBezTo>
                    <a:cubicBezTo>
                      <a:pt x="41" y="150"/>
                      <a:pt x="41" y="150"/>
                      <a:pt x="41" y="150"/>
                    </a:cubicBezTo>
                    <a:cubicBezTo>
                      <a:pt x="33" y="146"/>
                      <a:pt x="26" y="140"/>
                      <a:pt x="21" y="134"/>
                    </a:cubicBezTo>
                    <a:cubicBezTo>
                      <a:pt x="16" y="128"/>
                      <a:pt x="11" y="121"/>
                      <a:pt x="8" y="112"/>
                    </a:cubicBezTo>
                    <a:cubicBezTo>
                      <a:pt x="0" y="92"/>
                      <a:pt x="2" y="72"/>
                      <a:pt x="13" y="54"/>
                    </a:cubicBezTo>
                    <a:cubicBezTo>
                      <a:pt x="25" y="35"/>
                      <a:pt x="44" y="21"/>
                      <a:pt x="70" y="11"/>
                    </a:cubicBezTo>
                    <a:cubicBezTo>
                      <a:pt x="96" y="1"/>
                      <a:pt x="119" y="0"/>
                      <a:pt x="140" y="8"/>
                    </a:cubicBezTo>
                    <a:cubicBezTo>
                      <a:pt x="162" y="16"/>
                      <a:pt x="177" y="31"/>
                      <a:pt x="186" y="53"/>
                    </a:cubicBezTo>
                    <a:cubicBezTo>
                      <a:pt x="188" y="59"/>
                      <a:pt x="189" y="65"/>
                      <a:pt x="190" y="70"/>
                    </a:cubicBezTo>
                    <a:cubicBezTo>
                      <a:pt x="190" y="76"/>
                      <a:pt x="190" y="83"/>
                      <a:pt x="190" y="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7" name="Freeform 17"/>
              <p:cNvSpPr>
                <a:spLocks noEditPoints="1"/>
              </p:cNvSpPr>
              <p:nvPr/>
            </p:nvSpPr>
            <p:spPr bwMode="auto">
              <a:xfrm>
                <a:off x="3225028" y="1051520"/>
                <a:ext cx="65916" cy="73713"/>
              </a:xfrm>
              <a:custGeom>
                <a:avLst/>
                <a:gdLst>
                  <a:gd name="T0" fmla="*/ 147 w 216"/>
                  <a:gd name="T1" fmla="*/ 75 h 242"/>
                  <a:gd name="T2" fmla="*/ 165 w 216"/>
                  <a:gd name="T3" fmla="*/ 69 h 242"/>
                  <a:gd name="T4" fmla="*/ 176 w 216"/>
                  <a:gd name="T5" fmla="*/ 81 h 242"/>
                  <a:gd name="T6" fmla="*/ 182 w 216"/>
                  <a:gd name="T7" fmla="*/ 107 h 242"/>
                  <a:gd name="T8" fmla="*/ 169 w 216"/>
                  <a:gd name="T9" fmla="*/ 124 h 242"/>
                  <a:gd name="T10" fmla="*/ 145 w 216"/>
                  <a:gd name="T11" fmla="*/ 124 h 242"/>
                  <a:gd name="T12" fmla="*/ 122 w 216"/>
                  <a:gd name="T13" fmla="*/ 98 h 242"/>
                  <a:gd name="T14" fmla="*/ 120 w 216"/>
                  <a:gd name="T15" fmla="*/ 93 h 242"/>
                  <a:gd name="T16" fmla="*/ 118 w 216"/>
                  <a:gd name="T17" fmla="*/ 90 h 242"/>
                  <a:gd name="T18" fmla="*/ 147 w 216"/>
                  <a:gd name="T19" fmla="*/ 75 h 242"/>
                  <a:gd name="T20" fmla="*/ 137 w 216"/>
                  <a:gd name="T21" fmla="*/ 11 h 242"/>
                  <a:gd name="T22" fmla="*/ 140 w 216"/>
                  <a:gd name="T23" fmla="*/ 27 h 242"/>
                  <a:gd name="T24" fmla="*/ 118 w 216"/>
                  <a:gd name="T25" fmla="*/ 43 h 242"/>
                  <a:gd name="T26" fmla="*/ 57 w 216"/>
                  <a:gd name="T27" fmla="*/ 76 h 242"/>
                  <a:gd name="T28" fmla="*/ 32 w 216"/>
                  <a:gd name="T29" fmla="*/ 85 h 242"/>
                  <a:gd name="T30" fmla="*/ 19 w 216"/>
                  <a:gd name="T31" fmla="*/ 75 h 242"/>
                  <a:gd name="T32" fmla="*/ 0 w 216"/>
                  <a:gd name="T33" fmla="*/ 85 h 242"/>
                  <a:gd name="T34" fmla="*/ 39 w 216"/>
                  <a:gd name="T35" fmla="*/ 155 h 242"/>
                  <a:gd name="T36" fmla="*/ 58 w 216"/>
                  <a:gd name="T37" fmla="*/ 145 h 242"/>
                  <a:gd name="T38" fmla="*/ 56 w 216"/>
                  <a:gd name="T39" fmla="*/ 128 h 242"/>
                  <a:gd name="T40" fmla="*/ 77 w 216"/>
                  <a:gd name="T41" fmla="*/ 112 h 242"/>
                  <a:gd name="T42" fmla="*/ 97 w 216"/>
                  <a:gd name="T43" fmla="*/ 102 h 242"/>
                  <a:gd name="T44" fmla="*/ 105 w 216"/>
                  <a:gd name="T45" fmla="*/ 116 h 242"/>
                  <a:gd name="T46" fmla="*/ 61 w 216"/>
                  <a:gd name="T47" fmla="*/ 197 h 242"/>
                  <a:gd name="T48" fmla="*/ 86 w 216"/>
                  <a:gd name="T49" fmla="*/ 242 h 242"/>
                  <a:gd name="T50" fmla="*/ 105 w 216"/>
                  <a:gd name="T51" fmla="*/ 231 h 242"/>
                  <a:gd name="T52" fmla="*/ 102 w 216"/>
                  <a:gd name="T53" fmla="*/ 216 h 242"/>
                  <a:gd name="T54" fmla="*/ 107 w 216"/>
                  <a:gd name="T55" fmla="*/ 200 h 242"/>
                  <a:gd name="T56" fmla="*/ 130 w 216"/>
                  <a:gd name="T57" fmla="*/ 151 h 242"/>
                  <a:gd name="T58" fmla="*/ 159 w 216"/>
                  <a:gd name="T59" fmla="*/ 167 h 242"/>
                  <a:gd name="T60" fmla="*/ 190 w 216"/>
                  <a:gd name="T61" fmla="*/ 161 h 242"/>
                  <a:gd name="T62" fmla="*/ 214 w 216"/>
                  <a:gd name="T63" fmla="*/ 129 h 242"/>
                  <a:gd name="T64" fmla="*/ 201 w 216"/>
                  <a:gd name="T65" fmla="*/ 80 h 242"/>
                  <a:gd name="T66" fmla="*/ 157 w 216"/>
                  <a:gd name="T67" fmla="*/ 0 h 242"/>
                  <a:gd name="T68" fmla="*/ 137 w 216"/>
                  <a:gd name="T69" fmla="*/ 1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6" h="242">
                    <a:moveTo>
                      <a:pt x="147" y="75"/>
                    </a:moveTo>
                    <a:cubicBezTo>
                      <a:pt x="155" y="70"/>
                      <a:pt x="161" y="68"/>
                      <a:pt x="165" y="69"/>
                    </a:cubicBezTo>
                    <a:cubicBezTo>
                      <a:pt x="169" y="70"/>
                      <a:pt x="172" y="74"/>
                      <a:pt x="176" y="81"/>
                    </a:cubicBezTo>
                    <a:cubicBezTo>
                      <a:pt x="181" y="90"/>
                      <a:pt x="183" y="99"/>
                      <a:pt x="182" y="107"/>
                    </a:cubicBezTo>
                    <a:cubicBezTo>
                      <a:pt x="180" y="114"/>
                      <a:pt x="176" y="120"/>
                      <a:pt x="169" y="124"/>
                    </a:cubicBezTo>
                    <a:cubicBezTo>
                      <a:pt x="160" y="129"/>
                      <a:pt x="152" y="129"/>
                      <a:pt x="145" y="124"/>
                    </a:cubicBezTo>
                    <a:cubicBezTo>
                      <a:pt x="137" y="120"/>
                      <a:pt x="129" y="111"/>
                      <a:pt x="122" y="98"/>
                    </a:cubicBezTo>
                    <a:cubicBezTo>
                      <a:pt x="121" y="96"/>
                      <a:pt x="120" y="94"/>
                      <a:pt x="120" y="93"/>
                    </a:cubicBezTo>
                    <a:cubicBezTo>
                      <a:pt x="119" y="92"/>
                      <a:pt x="119" y="91"/>
                      <a:pt x="118" y="90"/>
                    </a:cubicBezTo>
                    <a:lnTo>
                      <a:pt x="147" y="75"/>
                    </a:lnTo>
                    <a:close/>
                    <a:moveTo>
                      <a:pt x="137" y="11"/>
                    </a:moveTo>
                    <a:cubicBezTo>
                      <a:pt x="141" y="18"/>
                      <a:pt x="141" y="23"/>
                      <a:pt x="140" y="27"/>
                    </a:cubicBezTo>
                    <a:cubicBezTo>
                      <a:pt x="137" y="31"/>
                      <a:pt x="130" y="37"/>
                      <a:pt x="118" y="43"/>
                    </a:cubicBezTo>
                    <a:cubicBezTo>
                      <a:pt x="57" y="76"/>
                      <a:pt x="57" y="76"/>
                      <a:pt x="57" y="76"/>
                    </a:cubicBezTo>
                    <a:cubicBezTo>
                      <a:pt x="45" y="83"/>
                      <a:pt x="37" y="86"/>
                      <a:pt x="32" y="85"/>
                    </a:cubicBezTo>
                    <a:cubicBezTo>
                      <a:pt x="27" y="85"/>
                      <a:pt x="23" y="81"/>
                      <a:pt x="19" y="75"/>
                    </a:cubicBezTo>
                    <a:cubicBezTo>
                      <a:pt x="0" y="85"/>
                      <a:pt x="0" y="85"/>
                      <a:pt x="0" y="85"/>
                    </a:cubicBezTo>
                    <a:cubicBezTo>
                      <a:pt x="39" y="155"/>
                      <a:pt x="39" y="155"/>
                      <a:pt x="39" y="155"/>
                    </a:cubicBezTo>
                    <a:cubicBezTo>
                      <a:pt x="58" y="145"/>
                      <a:pt x="58" y="145"/>
                      <a:pt x="58" y="145"/>
                    </a:cubicBezTo>
                    <a:cubicBezTo>
                      <a:pt x="54" y="138"/>
                      <a:pt x="54" y="133"/>
                      <a:pt x="56" y="128"/>
                    </a:cubicBezTo>
                    <a:cubicBezTo>
                      <a:pt x="58" y="124"/>
                      <a:pt x="65" y="119"/>
                      <a:pt x="77" y="112"/>
                    </a:cubicBezTo>
                    <a:cubicBezTo>
                      <a:pt x="97" y="102"/>
                      <a:pt x="97" y="102"/>
                      <a:pt x="97" y="102"/>
                    </a:cubicBezTo>
                    <a:cubicBezTo>
                      <a:pt x="105" y="116"/>
                      <a:pt x="105" y="116"/>
                      <a:pt x="105" y="116"/>
                    </a:cubicBezTo>
                    <a:cubicBezTo>
                      <a:pt x="61" y="197"/>
                      <a:pt x="61" y="197"/>
                      <a:pt x="61" y="197"/>
                    </a:cubicBezTo>
                    <a:cubicBezTo>
                      <a:pt x="86" y="242"/>
                      <a:pt x="86" y="242"/>
                      <a:pt x="86" y="242"/>
                    </a:cubicBezTo>
                    <a:cubicBezTo>
                      <a:pt x="105" y="231"/>
                      <a:pt x="105" y="231"/>
                      <a:pt x="105" y="231"/>
                    </a:cubicBezTo>
                    <a:cubicBezTo>
                      <a:pt x="103" y="226"/>
                      <a:pt x="102" y="221"/>
                      <a:pt x="102" y="216"/>
                    </a:cubicBezTo>
                    <a:cubicBezTo>
                      <a:pt x="102" y="212"/>
                      <a:pt x="104" y="207"/>
                      <a:pt x="107" y="200"/>
                    </a:cubicBezTo>
                    <a:cubicBezTo>
                      <a:pt x="130" y="151"/>
                      <a:pt x="130" y="151"/>
                      <a:pt x="130" y="151"/>
                    </a:cubicBezTo>
                    <a:cubicBezTo>
                      <a:pt x="140" y="160"/>
                      <a:pt x="150" y="165"/>
                      <a:pt x="159" y="167"/>
                    </a:cubicBezTo>
                    <a:cubicBezTo>
                      <a:pt x="169" y="168"/>
                      <a:pt x="179" y="167"/>
                      <a:pt x="190" y="161"/>
                    </a:cubicBezTo>
                    <a:cubicBezTo>
                      <a:pt x="204" y="153"/>
                      <a:pt x="212" y="143"/>
                      <a:pt x="214" y="129"/>
                    </a:cubicBezTo>
                    <a:cubicBezTo>
                      <a:pt x="216" y="116"/>
                      <a:pt x="211" y="100"/>
                      <a:pt x="201" y="80"/>
                    </a:cubicBezTo>
                    <a:cubicBezTo>
                      <a:pt x="157" y="0"/>
                      <a:pt x="157" y="0"/>
                      <a:pt x="157" y="0"/>
                    </a:cubicBezTo>
                    <a:lnTo>
                      <a:pt x="137"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8" name="Freeform 18"/>
              <p:cNvSpPr>
                <a:spLocks/>
              </p:cNvSpPr>
              <p:nvPr/>
            </p:nvSpPr>
            <p:spPr bwMode="auto">
              <a:xfrm>
                <a:off x="3254797" y="1097591"/>
                <a:ext cx="58120" cy="51741"/>
              </a:xfrm>
              <a:custGeom>
                <a:avLst/>
                <a:gdLst>
                  <a:gd name="T0" fmla="*/ 145 w 193"/>
                  <a:gd name="T1" fmla="*/ 0 h 169"/>
                  <a:gd name="T2" fmla="*/ 193 w 193"/>
                  <a:gd name="T3" fmla="*/ 66 h 169"/>
                  <a:gd name="T4" fmla="*/ 175 w 193"/>
                  <a:gd name="T5" fmla="*/ 79 h 169"/>
                  <a:gd name="T6" fmla="*/ 161 w 193"/>
                  <a:gd name="T7" fmla="*/ 69 h 169"/>
                  <a:gd name="T8" fmla="*/ 137 w 193"/>
                  <a:gd name="T9" fmla="*/ 82 h 169"/>
                  <a:gd name="T10" fmla="*/ 81 w 193"/>
                  <a:gd name="T11" fmla="*/ 121 h 169"/>
                  <a:gd name="T12" fmla="*/ 62 w 193"/>
                  <a:gd name="T13" fmla="*/ 140 h 169"/>
                  <a:gd name="T14" fmla="*/ 66 w 193"/>
                  <a:gd name="T15" fmla="*/ 157 h 169"/>
                  <a:gd name="T16" fmla="*/ 48 w 193"/>
                  <a:gd name="T17" fmla="*/ 169 h 169"/>
                  <a:gd name="T18" fmla="*/ 0 w 193"/>
                  <a:gd name="T19" fmla="*/ 104 h 169"/>
                  <a:gd name="T20" fmla="*/ 18 w 193"/>
                  <a:gd name="T21" fmla="*/ 91 h 169"/>
                  <a:gd name="T22" fmla="*/ 33 w 193"/>
                  <a:gd name="T23" fmla="*/ 100 h 169"/>
                  <a:gd name="T24" fmla="*/ 57 w 193"/>
                  <a:gd name="T25" fmla="*/ 88 h 169"/>
                  <a:gd name="T26" fmla="*/ 112 w 193"/>
                  <a:gd name="T27" fmla="*/ 48 h 169"/>
                  <a:gd name="T28" fmla="*/ 132 w 193"/>
                  <a:gd name="T29" fmla="*/ 29 h 169"/>
                  <a:gd name="T30" fmla="*/ 127 w 193"/>
                  <a:gd name="T31" fmla="*/ 13 h 169"/>
                  <a:gd name="T32" fmla="*/ 145 w 193"/>
                  <a:gd name="T33"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3" h="169">
                    <a:moveTo>
                      <a:pt x="145" y="0"/>
                    </a:moveTo>
                    <a:cubicBezTo>
                      <a:pt x="193" y="66"/>
                      <a:pt x="193" y="66"/>
                      <a:pt x="193" y="66"/>
                    </a:cubicBezTo>
                    <a:cubicBezTo>
                      <a:pt x="175" y="79"/>
                      <a:pt x="175" y="79"/>
                      <a:pt x="175" y="79"/>
                    </a:cubicBezTo>
                    <a:cubicBezTo>
                      <a:pt x="170" y="72"/>
                      <a:pt x="166" y="69"/>
                      <a:pt x="161" y="69"/>
                    </a:cubicBezTo>
                    <a:cubicBezTo>
                      <a:pt x="156" y="69"/>
                      <a:pt x="148" y="74"/>
                      <a:pt x="137" y="82"/>
                    </a:cubicBezTo>
                    <a:cubicBezTo>
                      <a:pt x="81" y="121"/>
                      <a:pt x="81" y="121"/>
                      <a:pt x="81" y="121"/>
                    </a:cubicBezTo>
                    <a:cubicBezTo>
                      <a:pt x="70" y="130"/>
                      <a:pt x="63" y="136"/>
                      <a:pt x="62" y="140"/>
                    </a:cubicBezTo>
                    <a:cubicBezTo>
                      <a:pt x="60" y="145"/>
                      <a:pt x="62" y="150"/>
                      <a:pt x="66" y="157"/>
                    </a:cubicBezTo>
                    <a:cubicBezTo>
                      <a:pt x="48" y="169"/>
                      <a:pt x="48" y="169"/>
                      <a:pt x="48" y="169"/>
                    </a:cubicBezTo>
                    <a:cubicBezTo>
                      <a:pt x="0" y="104"/>
                      <a:pt x="0" y="104"/>
                      <a:pt x="0" y="104"/>
                    </a:cubicBezTo>
                    <a:cubicBezTo>
                      <a:pt x="18" y="91"/>
                      <a:pt x="18" y="91"/>
                      <a:pt x="18" y="91"/>
                    </a:cubicBezTo>
                    <a:cubicBezTo>
                      <a:pt x="23" y="97"/>
                      <a:pt x="28" y="100"/>
                      <a:pt x="33" y="100"/>
                    </a:cubicBezTo>
                    <a:cubicBezTo>
                      <a:pt x="37" y="100"/>
                      <a:pt x="45" y="96"/>
                      <a:pt x="57" y="88"/>
                    </a:cubicBezTo>
                    <a:cubicBezTo>
                      <a:pt x="112" y="48"/>
                      <a:pt x="112" y="48"/>
                      <a:pt x="112" y="48"/>
                    </a:cubicBezTo>
                    <a:cubicBezTo>
                      <a:pt x="124" y="40"/>
                      <a:pt x="130" y="34"/>
                      <a:pt x="132" y="29"/>
                    </a:cubicBezTo>
                    <a:cubicBezTo>
                      <a:pt x="133" y="25"/>
                      <a:pt x="132" y="20"/>
                      <a:pt x="127" y="13"/>
                    </a:cubicBezTo>
                    <a:lnTo>
                      <a:pt x="1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9" name="Freeform 19"/>
              <p:cNvSpPr>
                <a:spLocks noEditPoints="1"/>
              </p:cNvSpPr>
              <p:nvPr/>
            </p:nvSpPr>
            <p:spPr bwMode="auto">
              <a:xfrm>
                <a:off x="3273934" y="1120272"/>
                <a:ext cx="65916" cy="65208"/>
              </a:xfrm>
              <a:custGeom>
                <a:avLst/>
                <a:gdLst>
                  <a:gd name="T0" fmla="*/ 142 w 215"/>
                  <a:gd name="T1" fmla="*/ 74 h 213"/>
                  <a:gd name="T2" fmla="*/ 159 w 215"/>
                  <a:gd name="T3" fmla="*/ 65 h 213"/>
                  <a:gd name="T4" fmla="*/ 170 w 215"/>
                  <a:gd name="T5" fmla="*/ 74 h 213"/>
                  <a:gd name="T6" fmla="*/ 179 w 215"/>
                  <a:gd name="T7" fmla="*/ 113 h 213"/>
                  <a:gd name="T8" fmla="*/ 149 w 215"/>
                  <a:gd name="T9" fmla="*/ 154 h 213"/>
                  <a:gd name="T10" fmla="*/ 102 w 215"/>
                  <a:gd name="T11" fmla="*/ 174 h 213"/>
                  <a:gd name="T12" fmla="*/ 65 w 215"/>
                  <a:gd name="T13" fmla="*/ 157 h 213"/>
                  <a:gd name="T14" fmla="*/ 60 w 215"/>
                  <a:gd name="T15" fmla="*/ 144 h 213"/>
                  <a:gd name="T16" fmla="*/ 72 w 215"/>
                  <a:gd name="T17" fmla="*/ 130 h 213"/>
                  <a:gd name="T18" fmla="*/ 142 w 215"/>
                  <a:gd name="T19" fmla="*/ 74 h 213"/>
                  <a:gd name="T20" fmla="*/ 122 w 215"/>
                  <a:gd name="T21" fmla="*/ 14 h 213"/>
                  <a:gd name="T22" fmla="*/ 126 w 215"/>
                  <a:gd name="T23" fmla="*/ 28 h 213"/>
                  <a:gd name="T24" fmla="*/ 107 w 215"/>
                  <a:gd name="T25" fmla="*/ 48 h 213"/>
                  <a:gd name="T26" fmla="*/ 54 w 215"/>
                  <a:gd name="T27" fmla="*/ 91 h 213"/>
                  <a:gd name="T28" fmla="*/ 30 w 215"/>
                  <a:gd name="T29" fmla="*/ 105 h 213"/>
                  <a:gd name="T30" fmla="*/ 17 w 215"/>
                  <a:gd name="T31" fmla="*/ 97 h 213"/>
                  <a:gd name="T32" fmla="*/ 0 w 215"/>
                  <a:gd name="T33" fmla="*/ 111 h 213"/>
                  <a:gd name="T34" fmla="*/ 49 w 215"/>
                  <a:gd name="T35" fmla="*/ 172 h 213"/>
                  <a:gd name="T36" fmla="*/ 110 w 215"/>
                  <a:gd name="T37" fmla="*/ 211 h 213"/>
                  <a:gd name="T38" fmla="*/ 177 w 215"/>
                  <a:gd name="T39" fmla="*/ 188 h 213"/>
                  <a:gd name="T40" fmla="*/ 213 w 215"/>
                  <a:gd name="T41" fmla="*/ 128 h 213"/>
                  <a:gd name="T42" fmla="*/ 188 w 215"/>
                  <a:gd name="T43" fmla="*/ 61 h 213"/>
                  <a:gd name="T44" fmla="*/ 139 w 215"/>
                  <a:gd name="T45" fmla="*/ 0 h 213"/>
                  <a:gd name="T46" fmla="*/ 122 w 215"/>
                  <a:gd name="T47" fmla="*/ 1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5" h="213">
                    <a:moveTo>
                      <a:pt x="142" y="74"/>
                    </a:moveTo>
                    <a:cubicBezTo>
                      <a:pt x="150" y="68"/>
                      <a:pt x="155" y="65"/>
                      <a:pt x="159" y="65"/>
                    </a:cubicBezTo>
                    <a:cubicBezTo>
                      <a:pt x="162" y="66"/>
                      <a:pt x="166" y="68"/>
                      <a:pt x="170" y="74"/>
                    </a:cubicBezTo>
                    <a:cubicBezTo>
                      <a:pt x="180" y="86"/>
                      <a:pt x="183" y="99"/>
                      <a:pt x="179" y="113"/>
                    </a:cubicBezTo>
                    <a:cubicBezTo>
                      <a:pt x="176" y="127"/>
                      <a:pt x="166" y="141"/>
                      <a:pt x="149" y="154"/>
                    </a:cubicBezTo>
                    <a:cubicBezTo>
                      <a:pt x="133" y="167"/>
                      <a:pt x="117" y="174"/>
                      <a:pt x="102" y="174"/>
                    </a:cubicBezTo>
                    <a:cubicBezTo>
                      <a:pt x="87" y="175"/>
                      <a:pt x="75" y="169"/>
                      <a:pt x="65" y="157"/>
                    </a:cubicBezTo>
                    <a:cubicBezTo>
                      <a:pt x="61" y="152"/>
                      <a:pt x="59" y="148"/>
                      <a:pt x="60" y="144"/>
                    </a:cubicBezTo>
                    <a:cubicBezTo>
                      <a:pt x="60" y="141"/>
                      <a:pt x="64" y="136"/>
                      <a:pt x="72" y="130"/>
                    </a:cubicBezTo>
                    <a:lnTo>
                      <a:pt x="142" y="74"/>
                    </a:lnTo>
                    <a:close/>
                    <a:moveTo>
                      <a:pt x="122" y="14"/>
                    </a:moveTo>
                    <a:cubicBezTo>
                      <a:pt x="126" y="20"/>
                      <a:pt x="128" y="24"/>
                      <a:pt x="126" y="28"/>
                    </a:cubicBezTo>
                    <a:cubicBezTo>
                      <a:pt x="125" y="33"/>
                      <a:pt x="119" y="39"/>
                      <a:pt x="107" y="48"/>
                    </a:cubicBezTo>
                    <a:cubicBezTo>
                      <a:pt x="54" y="91"/>
                      <a:pt x="54" y="91"/>
                      <a:pt x="54" y="91"/>
                    </a:cubicBezTo>
                    <a:cubicBezTo>
                      <a:pt x="43" y="100"/>
                      <a:pt x="35" y="105"/>
                      <a:pt x="30" y="105"/>
                    </a:cubicBezTo>
                    <a:cubicBezTo>
                      <a:pt x="26" y="106"/>
                      <a:pt x="21" y="103"/>
                      <a:pt x="17" y="97"/>
                    </a:cubicBezTo>
                    <a:cubicBezTo>
                      <a:pt x="0" y="111"/>
                      <a:pt x="0" y="111"/>
                      <a:pt x="0" y="111"/>
                    </a:cubicBezTo>
                    <a:cubicBezTo>
                      <a:pt x="49" y="172"/>
                      <a:pt x="49" y="172"/>
                      <a:pt x="49" y="172"/>
                    </a:cubicBezTo>
                    <a:cubicBezTo>
                      <a:pt x="68" y="195"/>
                      <a:pt x="88" y="208"/>
                      <a:pt x="110" y="211"/>
                    </a:cubicBezTo>
                    <a:cubicBezTo>
                      <a:pt x="132" y="213"/>
                      <a:pt x="154" y="206"/>
                      <a:pt x="177" y="188"/>
                    </a:cubicBezTo>
                    <a:cubicBezTo>
                      <a:pt x="199" y="170"/>
                      <a:pt x="211" y="150"/>
                      <a:pt x="213" y="128"/>
                    </a:cubicBezTo>
                    <a:cubicBezTo>
                      <a:pt x="215" y="107"/>
                      <a:pt x="207" y="84"/>
                      <a:pt x="188" y="61"/>
                    </a:cubicBezTo>
                    <a:cubicBezTo>
                      <a:pt x="139" y="0"/>
                      <a:pt x="139" y="0"/>
                      <a:pt x="139" y="0"/>
                    </a:cubicBezTo>
                    <a:lnTo>
                      <a:pt x="12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0" name="Freeform 20"/>
              <p:cNvSpPr>
                <a:spLocks/>
              </p:cNvSpPr>
              <p:nvPr/>
            </p:nvSpPr>
            <p:spPr bwMode="auto">
              <a:xfrm>
                <a:off x="3340559" y="1179809"/>
                <a:ext cx="57411" cy="56702"/>
              </a:xfrm>
              <a:custGeom>
                <a:avLst/>
                <a:gdLst>
                  <a:gd name="T0" fmla="*/ 170 w 189"/>
                  <a:gd name="T1" fmla="*/ 52 h 186"/>
                  <a:gd name="T2" fmla="*/ 179 w 189"/>
                  <a:gd name="T3" fmla="*/ 45 h 186"/>
                  <a:gd name="T4" fmla="*/ 189 w 189"/>
                  <a:gd name="T5" fmla="*/ 53 h 186"/>
                  <a:gd name="T6" fmla="*/ 166 w 189"/>
                  <a:gd name="T7" fmla="*/ 117 h 186"/>
                  <a:gd name="T8" fmla="*/ 149 w 189"/>
                  <a:gd name="T9" fmla="*/ 112 h 186"/>
                  <a:gd name="T10" fmla="*/ 152 w 189"/>
                  <a:gd name="T11" fmla="*/ 70 h 186"/>
                  <a:gd name="T12" fmla="*/ 136 w 189"/>
                  <a:gd name="T13" fmla="*/ 42 h 186"/>
                  <a:gd name="T14" fmla="*/ 100 w 189"/>
                  <a:gd name="T15" fmla="*/ 37 h 186"/>
                  <a:gd name="T16" fmla="*/ 60 w 189"/>
                  <a:gd name="T17" fmla="*/ 70 h 186"/>
                  <a:gd name="T18" fmla="*/ 39 w 189"/>
                  <a:gd name="T19" fmla="*/ 117 h 186"/>
                  <a:gd name="T20" fmla="*/ 55 w 189"/>
                  <a:gd name="T21" fmla="*/ 152 h 186"/>
                  <a:gd name="T22" fmla="*/ 86 w 189"/>
                  <a:gd name="T23" fmla="*/ 161 h 186"/>
                  <a:gd name="T24" fmla="*/ 122 w 189"/>
                  <a:gd name="T25" fmla="*/ 153 h 186"/>
                  <a:gd name="T26" fmla="*/ 132 w 189"/>
                  <a:gd name="T27" fmla="*/ 172 h 186"/>
                  <a:gd name="T28" fmla="*/ 81 w 189"/>
                  <a:gd name="T29" fmla="*/ 186 h 186"/>
                  <a:gd name="T30" fmla="*/ 35 w 189"/>
                  <a:gd name="T31" fmla="*/ 168 h 186"/>
                  <a:gd name="T32" fmla="*/ 2 w 189"/>
                  <a:gd name="T33" fmla="*/ 111 h 186"/>
                  <a:gd name="T34" fmla="*/ 24 w 189"/>
                  <a:gd name="T35" fmla="*/ 43 h 186"/>
                  <a:gd name="T36" fmla="*/ 83 w 189"/>
                  <a:gd name="T37" fmla="*/ 5 h 186"/>
                  <a:gd name="T38" fmla="*/ 147 w 189"/>
                  <a:gd name="T39" fmla="*/ 20 h 186"/>
                  <a:gd name="T40" fmla="*/ 160 w 189"/>
                  <a:gd name="T41" fmla="*/ 34 h 186"/>
                  <a:gd name="T42" fmla="*/ 170 w 189"/>
                  <a:gd name="T43" fmla="*/ 5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9" h="186">
                    <a:moveTo>
                      <a:pt x="170" y="52"/>
                    </a:moveTo>
                    <a:cubicBezTo>
                      <a:pt x="179" y="45"/>
                      <a:pt x="179" y="45"/>
                      <a:pt x="179" y="45"/>
                    </a:cubicBezTo>
                    <a:cubicBezTo>
                      <a:pt x="189" y="53"/>
                      <a:pt x="189" y="53"/>
                      <a:pt x="189" y="53"/>
                    </a:cubicBezTo>
                    <a:cubicBezTo>
                      <a:pt x="166" y="117"/>
                      <a:pt x="166" y="117"/>
                      <a:pt x="166" y="117"/>
                    </a:cubicBezTo>
                    <a:cubicBezTo>
                      <a:pt x="149" y="112"/>
                      <a:pt x="149" y="112"/>
                      <a:pt x="149" y="112"/>
                    </a:cubicBezTo>
                    <a:cubicBezTo>
                      <a:pt x="154" y="96"/>
                      <a:pt x="154" y="82"/>
                      <a:pt x="152" y="70"/>
                    </a:cubicBezTo>
                    <a:cubicBezTo>
                      <a:pt x="150" y="57"/>
                      <a:pt x="145" y="48"/>
                      <a:pt x="136" y="42"/>
                    </a:cubicBezTo>
                    <a:cubicBezTo>
                      <a:pt x="126" y="34"/>
                      <a:pt x="113" y="32"/>
                      <a:pt x="100" y="37"/>
                    </a:cubicBezTo>
                    <a:cubicBezTo>
                      <a:pt x="86" y="42"/>
                      <a:pt x="72" y="53"/>
                      <a:pt x="60" y="70"/>
                    </a:cubicBezTo>
                    <a:cubicBezTo>
                      <a:pt x="47" y="87"/>
                      <a:pt x="40" y="102"/>
                      <a:pt x="39" y="117"/>
                    </a:cubicBezTo>
                    <a:cubicBezTo>
                      <a:pt x="39" y="131"/>
                      <a:pt x="44" y="143"/>
                      <a:pt x="55" y="152"/>
                    </a:cubicBezTo>
                    <a:cubicBezTo>
                      <a:pt x="63" y="158"/>
                      <a:pt x="73" y="161"/>
                      <a:pt x="86" y="161"/>
                    </a:cubicBezTo>
                    <a:cubicBezTo>
                      <a:pt x="98" y="161"/>
                      <a:pt x="110" y="158"/>
                      <a:pt x="122" y="153"/>
                    </a:cubicBezTo>
                    <a:cubicBezTo>
                      <a:pt x="132" y="172"/>
                      <a:pt x="132" y="172"/>
                      <a:pt x="132" y="172"/>
                    </a:cubicBezTo>
                    <a:cubicBezTo>
                      <a:pt x="114" y="181"/>
                      <a:pt x="97" y="186"/>
                      <a:pt x="81" y="186"/>
                    </a:cubicBezTo>
                    <a:cubicBezTo>
                      <a:pt x="65" y="185"/>
                      <a:pt x="49" y="179"/>
                      <a:pt x="35" y="168"/>
                    </a:cubicBezTo>
                    <a:cubicBezTo>
                      <a:pt x="15" y="153"/>
                      <a:pt x="3" y="134"/>
                      <a:pt x="2" y="111"/>
                    </a:cubicBezTo>
                    <a:cubicBezTo>
                      <a:pt x="0" y="88"/>
                      <a:pt x="7" y="65"/>
                      <a:pt x="24" y="43"/>
                    </a:cubicBezTo>
                    <a:cubicBezTo>
                      <a:pt x="41" y="22"/>
                      <a:pt x="60" y="9"/>
                      <a:pt x="83" y="5"/>
                    </a:cubicBezTo>
                    <a:cubicBezTo>
                      <a:pt x="107" y="0"/>
                      <a:pt x="127" y="6"/>
                      <a:pt x="147" y="20"/>
                    </a:cubicBezTo>
                    <a:cubicBezTo>
                      <a:pt x="152" y="24"/>
                      <a:pt x="156" y="28"/>
                      <a:pt x="160" y="34"/>
                    </a:cubicBezTo>
                    <a:cubicBezTo>
                      <a:pt x="164" y="39"/>
                      <a:pt x="167" y="45"/>
                      <a:pt x="170"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1" name="Freeform 21"/>
              <p:cNvSpPr>
                <a:spLocks noEditPoints="1"/>
              </p:cNvSpPr>
              <p:nvPr/>
            </p:nvSpPr>
            <p:spPr bwMode="auto">
              <a:xfrm>
                <a:off x="3387338" y="1206743"/>
                <a:ext cx="55993" cy="57411"/>
              </a:xfrm>
              <a:custGeom>
                <a:avLst/>
                <a:gdLst>
                  <a:gd name="T0" fmla="*/ 143 w 185"/>
                  <a:gd name="T1" fmla="*/ 62 h 191"/>
                  <a:gd name="T2" fmla="*/ 131 w 185"/>
                  <a:gd name="T3" fmla="*/ 113 h 191"/>
                  <a:gd name="T4" fmla="*/ 98 w 185"/>
                  <a:gd name="T5" fmla="*/ 155 h 191"/>
                  <a:gd name="T6" fmla="*/ 62 w 185"/>
                  <a:gd name="T7" fmla="*/ 159 h 191"/>
                  <a:gd name="T8" fmla="*/ 42 w 185"/>
                  <a:gd name="T9" fmla="*/ 129 h 191"/>
                  <a:gd name="T10" fmla="*/ 54 w 185"/>
                  <a:gd name="T11" fmla="*/ 78 h 191"/>
                  <a:gd name="T12" fmla="*/ 87 w 185"/>
                  <a:gd name="T13" fmla="*/ 36 h 191"/>
                  <a:gd name="T14" fmla="*/ 123 w 185"/>
                  <a:gd name="T15" fmla="*/ 32 h 191"/>
                  <a:gd name="T16" fmla="*/ 143 w 185"/>
                  <a:gd name="T17" fmla="*/ 62 h 191"/>
                  <a:gd name="T18" fmla="*/ 64 w 185"/>
                  <a:gd name="T19" fmla="*/ 8 h 191"/>
                  <a:gd name="T20" fmla="*/ 14 w 185"/>
                  <a:gd name="T21" fmla="*/ 59 h 191"/>
                  <a:gd name="T22" fmla="*/ 7 w 185"/>
                  <a:gd name="T23" fmla="*/ 129 h 191"/>
                  <a:gd name="T24" fmla="*/ 52 w 185"/>
                  <a:gd name="T25" fmla="*/ 179 h 191"/>
                  <a:gd name="T26" fmla="*/ 120 w 185"/>
                  <a:gd name="T27" fmla="*/ 183 h 191"/>
                  <a:gd name="T28" fmla="*/ 171 w 185"/>
                  <a:gd name="T29" fmla="*/ 132 h 191"/>
                  <a:gd name="T30" fmla="*/ 178 w 185"/>
                  <a:gd name="T31" fmla="*/ 62 h 191"/>
                  <a:gd name="T32" fmla="*/ 132 w 185"/>
                  <a:gd name="T33" fmla="*/ 12 h 191"/>
                  <a:gd name="T34" fmla="*/ 64 w 185"/>
                  <a:gd name="T35" fmla="*/ 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5" h="191">
                    <a:moveTo>
                      <a:pt x="143" y="62"/>
                    </a:moveTo>
                    <a:cubicBezTo>
                      <a:pt x="144" y="76"/>
                      <a:pt x="140" y="93"/>
                      <a:pt x="131" y="113"/>
                    </a:cubicBezTo>
                    <a:cubicBezTo>
                      <a:pt x="121" y="133"/>
                      <a:pt x="110" y="147"/>
                      <a:pt x="98" y="155"/>
                    </a:cubicBezTo>
                    <a:cubicBezTo>
                      <a:pt x="86" y="163"/>
                      <a:pt x="74" y="164"/>
                      <a:pt x="62" y="159"/>
                    </a:cubicBezTo>
                    <a:cubicBezTo>
                      <a:pt x="50" y="153"/>
                      <a:pt x="43" y="143"/>
                      <a:pt x="42" y="129"/>
                    </a:cubicBezTo>
                    <a:cubicBezTo>
                      <a:pt x="41" y="115"/>
                      <a:pt x="45" y="98"/>
                      <a:pt x="54" y="78"/>
                    </a:cubicBezTo>
                    <a:cubicBezTo>
                      <a:pt x="64" y="58"/>
                      <a:pt x="75" y="44"/>
                      <a:pt x="87" y="36"/>
                    </a:cubicBezTo>
                    <a:cubicBezTo>
                      <a:pt x="99" y="28"/>
                      <a:pt x="111" y="27"/>
                      <a:pt x="123" y="32"/>
                    </a:cubicBezTo>
                    <a:cubicBezTo>
                      <a:pt x="135" y="38"/>
                      <a:pt x="141" y="48"/>
                      <a:pt x="143" y="62"/>
                    </a:cubicBezTo>
                    <a:close/>
                    <a:moveTo>
                      <a:pt x="64" y="8"/>
                    </a:moveTo>
                    <a:cubicBezTo>
                      <a:pt x="43" y="17"/>
                      <a:pt x="26" y="34"/>
                      <a:pt x="14" y="59"/>
                    </a:cubicBezTo>
                    <a:cubicBezTo>
                      <a:pt x="2" y="84"/>
                      <a:pt x="0" y="107"/>
                      <a:pt x="7" y="129"/>
                    </a:cubicBezTo>
                    <a:cubicBezTo>
                      <a:pt x="14" y="151"/>
                      <a:pt x="29" y="168"/>
                      <a:pt x="52" y="179"/>
                    </a:cubicBezTo>
                    <a:cubicBezTo>
                      <a:pt x="76" y="190"/>
                      <a:pt x="98" y="191"/>
                      <a:pt x="120" y="183"/>
                    </a:cubicBezTo>
                    <a:cubicBezTo>
                      <a:pt x="142" y="174"/>
                      <a:pt x="159" y="157"/>
                      <a:pt x="171" y="132"/>
                    </a:cubicBezTo>
                    <a:cubicBezTo>
                      <a:pt x="183" y="108"/>
                      <a:pt x="185" y="84"/>
                      <a:pt x="178" y="62"/>
                    </a:cubicBezTo>
                    <a:cubicBezTo>
                      <a:pt x="171" y="40"/>
                      <a:pt x="156" y="23"/>
                      <a:pt x="132" y="12"/>
                    </a:cubicBezTo>
                    <a:cubicBezTo>
                      <a:pt x="109" y="1"/>
                      <a:pt x="86" y="0"/>
                      <a:pt x="6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2" name="Freeform 22"/>
              <p:cNvSpPr>
                <a:spLocks noEditPoints="1"/>
              </p:cNvSpPr>
              <p:nvPr/>
            </p:nvSpPr>
            <p:spPr bwMode="auto">
              <a:xfrm>
                <a:off x="3436244" y="1222336"/>
                <a:ext cx="58829" cy="67334"/>
              </a:xfrm>
              <a:custGeom>
                <a:avLst/>
                <a:gdLst>
                  <a:gd name="T0" fmla="*/ 97 w 193"/>
                  <a:gd name="T1" fmla="*/ 60 h 220"/>
                  <a:gd name="T2" fmla="*/ 106 w 193"/>
                  <a:gd name="T3" fmla="*/ 43 h 220"/>
                  <a:gd name="T4" fmla="*/ 122 w 193"/>
                  <a:gd name="T5" fmla="*/ 44 h 220"/>
                  <a:gd name="T6" fmla="*/ 144 w 193"/>
                  <a:gd name="T7" fmla="*/ 58 h 220"/>
                  <a:gd name="T8" fmla="*/ 147 w 193"/>
                  <a:gd name="T9" fmla="*/ 80 h 220"/>
                  <a:gd name="T10" fmla="*/ 131 w 193"/>
                  <a:gd name="T11" fmla="*/ 97 h 220"/>
                  <a:gd name="T12" fmla="*/ 96 w 193"/>
                  <a:gd name="T13" fmla="*/ 93 h 220"/>
                  <a:gd name="T14" fmla="*/ 91 w 193"/>
                  <a:gd name="T15" fmla="*/ 92 h 220"/>
                  <a:gd name="T16" fmla="*/ 88 w 193"/>
                  <a:gd name="T17" fmla="*/ 91 h 220"/>
                  <a:gd name="T18" fmla="*/ 97 w 193"/>
                  <a:gd name="T19" fmla="*/ 60 h 220"/>
                  <a:gd name="T20" fmla="*/ 45 w 193"/>
                  <a:gd name="T21" fmla="*/ 21 h 220"/>
                  <a:gd name="T22" fmla="*/ 58 w 193"/>
                  <a:gd name="T23" fmla="*/ 31 h 220"/>
                  <a:gd name="T24" fmla="*/ 54 w 193"/>
                  <a:gd name="T25" fmla="*/ 58 h 220"/>
                  <a:gd name="T26" fmla="*/ 34 w 193"/>
                  <a:gd name="T27" fmla="*/ 123 h 220"/>
                  <a:gd name="T28" fmla="*/ 23 w 193"/>
                  <a:gd name="T29" fmla="*/ 147 h 220"/>
                  <a:gd name="T30" fmla="*/ 6 w 193"/>
                  <a:gd name="T31" fmla="*/ 148 h 220"/>
                  <a:gd name="T32" fmla="*/ 0 w 193"/>
                  <a:gd name="T33" fmla="*/ 169 h 220"/>
                  <a:gd name="T34" fmla="*/ 77 w 193"/>
                  <a:gd name="T35" fmla="*/ 192 h 220"/>
                  <a:gd name="T36" fmla="*/ 83 w 193"/>
                  <a:gd name="T37" fmla="*/ 171 h 220"/>
                  <a:gd name="T38" fmla="*/ 70 w 193"/>
                  <a:gd name="T39" fmla="*/ 161 h 220"/>
                  <a:gd name="T40" fmla="*/ 74 w 193"/>
                  <a:gd name="T41" fmla="*/ 135 h 220"/>
                  <a:gd name="T42" fmla="*/ 81 w 193"/>
                  <a:gd name="T43" fmla="*/ 114 h 220"/>
                  <a:gd name="T44" fmla="*/ 96 w 193"/>
                  <a:gd name="T45" fmla="*/ 118 h 220"/>
                  <a:gd name="T46" fmla="*/ 123 w 193"/>
                  <a:gd name="T47" fmla="*/ 206 h 220"/>
                  <a:gd name="T48" fmla="*/ 172 w 193"/>
                  <a:gd name="T49" fmla="*/ 220 h 220"/>
                  <a:gd name="T50" fmla="*/ 179 w 193"/>
                  <a:gd name="T51" fmla="*/ 200 h 220"/>
                  <a:gd name="T52" fmla="*/ 166 w 193"/>
                  <a:gd name="T53" fmla="*/ 192 h 220"/>
                  <a:gd name="T54" fmla="*/ 158 w 193"/>
                  <a:gd name="T55" fmla="*/ 177 h 220"/>
                  <a:gd name="T56" fmla="*/ 139 w 193"/>
                  <a:gd name="T57" fmla="*/ 125 h 220"/>
                  <a:gd name="T58" fmla="*/ 172 w 193"/>
                  <a:gd name="T59" fmla="*/ 117 h 220"/>
                  <a:gd name="T60" fmla="*/ 189 w 193"/>
                  <a:gd name="T61" fmla="*/ 91 h 220"/>
                  <a:gd name="T62" fmla="*/ 183 w 193"/>
                  <a:gd name="T63" fmla="*/ 52 h 220"/>
                  <a:gd name="T64" fmla="*/ 139 w 193"/>
                  <a:gd name="T65" fmla="*/ 26 h 220"/>
                  <a:gd name="T66" fmla="*/ 51 w 193"/>
                  <a:gd name="T67" fmla="*/ 0 h 220"/>
                  <a:gd name="T68" fmla="*/ 45 w 193"/>
                  <a:gd name="T69" fmla="*/ 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220">
                    <a:moveTo>
                      <a:pt x="97" y="60"/>
                    </a:moveTo>
                    <a:cubicBezTo>
                      <a:pt x="100" y="51"/>
                      <a:pt x="103" y="45"/>
                      <a:pt x="106" y="43"/>
                    </a:cubicBezTo>
                    <a:cubicBezTo>
                      <a:pt x="109" y="42"/>
                      <a:pt x="114" y="42"/>
                      <a:pt x="122" y="44"/>
                    </a:cubicBezTo>
                    <a:cubicBezTo>
                      <a:pt x="132" y="47"/>
                      <a:pt x="140" y="52"/>
                      <a:pt x="144" y="58"/>
                    </a:cubicBezTo>
                    <a:cubicBezTo>
                      <a:pt x="149" y="64"/>
                      <a:pt x="150" y="72"/>
                      <a:pt x="147" y="80"/>
                    </a:cubicBezTo>
                    <a:cubicBezTo>
                      <a:pt x="145" y="89"/>
                      <a:pt x="139" y="94"/>
                      <a:pt x="131" y="97"/>
                    </a:cubicBezTo>
                    <a:cubicBezTo>
                      <a:pt x="122" y="99"/>
                      <a:pt x="111" y="98"/>
                      <a:pt x="96" y="93"/>
                    </a:cubicBezTo>
                    <a:cubicBezTo>
                      <a:pt x="94" y="93"/>
                      <a:pt x="92" y="92"/>
                      <a:pt x="91" y="92"/>
                    </a:cubicBezTo>
                    <a:cubicBezTo>
                      <a:pt x="90" y="91"/>
                      <a:pt x="89" y="91"/>
                      <a:pt x="88" y="91"/>
                    </a:cubicBezTo>
                    <a:lnTo>
                      <a:pt x="97" y="60"/>
                    </a:lnTo>
                    <a:close/>
                    <a:moveTo>
                      <a:pt x="45" y="21"/>
                    </a:moveTo>
                    <a:cubicBezTo>
                      <a:pt x="52" y="23"/>
                      <a:pt x="57" y="27"/>
                      <a:pt x="58" y="31"/>
                    </a:cubicBezTo>
                    <a:cubicBezTo>
                      <a:pt x="59" y="35"/>
                      <a:pt x="58" y="44"/>
                      <a:pt x="54" y="58"/>
                    </a:cubicBezTo>
                    <a:cubicBezTo>
                      <a:pt x="34" y="123"/>
                      <a:pt x="34" y="123"/>
                      <a:pt x="34" y="123"/>
                    </a:cubicBezTo>
                    <a:cubicBezTo>
                      <a:pt x="30" y="136"/>
                      <a:pt x="26" y="144"/>
                      <a:pt x="23" y="147"/>
                    </a:cubicBezTo>
                    <a:cubicBezTo>
                      <a:pt x="19" y="150"/>
                      <a:pt x="14" y="150"/>
                      <a:pt x="6" y="148"/>
                    </a:cubicBezTo>
                    <a:cubicBezTo>
                      <a:pt x="0" y="169"/>
                      <a:pt x="0" y="169"/>
                      <a:pt x="0" y="169"/>
                    </a:cubicBezTo>
                    <a:cubicBezTo>
                      <a:pt x="77" y="192"/>
                      <a:pt x="77" y="192"/>
                      <a:pt x="77" y="192"/>
                    </a:cubicBezTo>
                    <a:cubicBezTo>
                      <a:pt x="83" y="171"/>
                      <a:pt x="83" y="171"/>
                      <a:pt x="83" y="171"/>
                    </a:cubicBezTo>
                    <a:cubicBezTo>
                      <a:pt x="76" y="169"/>
                      <a:pt x="72" y="166"/>
                      <a:pt x="70" y="161"/>
                    </a:cubicBezTo>
                    <a:cubicBezTo>
                      <a:pt x="69" y="157"/>
                      <a:pt x="70" y="148"/>
                      <a:pt x="74" y="135"/>
                    </a:cubicBezTo>
                    <a:cubicBezTo>
                      <a:pt x="81" y="114"/>
                      <a:pt x="81" y="114"/>
                      <a:pt x="81" y="114"/>
                    </a:cubicBezTo>
                    <a:cubicBezTo>
                      <a:pt x="96" y="118"/>
                      <a:pt x="96" y="118"/>
                      <a:pt x="96" y="118"/>
                    </a:cubicBezTo>
                    <a:cubicBezTo>
                      <a:pt x="123" y="206"/>
                      <a:pt x="123" y="206"/>
                      <a:pt x="123" y="206"/>
                    </a:cubicBezTo>
                    <a:cubicBezTo>
                      <a:pt x="172" y="220"/>
                      <a:pt x="172" y="220"/>
                      <a:pt x="172" y="220"/>
                    </a:cubicBezTo>
                    <a:cubicBezTo>
                      <a:pt x="179" y="200"/>
                      <a:pt x="179" y="200"/>
                      <a:pt x="179" y="200"/>
                    </a:cubicBezTo>
                    <a:cubicBezTo>
                      <a:pt x="173" y="198"/>
                      <a:pt x="169" y="195"/>
                      <a:pt x="166" y="192"/>
                    </a:cubicBezTo>
                    <a:cubicBezTo>
                      <a:pt x="163" y="188"/>
                      <a:pt x="160" y="184"/>
                      <a:pt x="158" y="177"/>
                    </a:cubicBezTo>
                    <a:cubicBezTo>
                      <a:pt x="139" y="125"/>
                      <a:pt x="139" y="125"/>
                      <a:pt x="139" y="125"/>
                    </a:cubicBezTo>
                    <a:cubicBezTo>
                      <a:pt x="153" y="125"/>
                      <a:pt x="163" y="122"/>
                      <a:pt x="172" y="117"/>
                    </a:cubicBezTo>
                    <a:cubicBezTo>
                      <a:pt x="179" y="111"/>
                      <a:pt x="185" y="103"/>
                      <a:pt x="189" y="91"/>
                    </a:cubicBezTo>
                    <a:cubicBezTo>
                      <a:pt x="193" y="76"/>
                      <a:pt x="191" y="62"/>
                      <a:pt x="183" y="52"/>
                    </a:cubicBezTo>
                    <a:cubicBezTo>
                      <a:pt x="175" y="41"/>
                      <a:pt x="160" y="33"/>
                      <a:pt x="139" y="26"/>
                    </a:cubicBezTo>
                    <a:cubicBezTo>
                      <a:pt x="51" y="0"/>
                      <a:pt x="51" y="0"/>
                      <a:pt x="51" y="0"/>
                    </a:cubicBezTo>
                    <a:lnTo>
                      <a:pt x="4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3" name="Freeform 23"/>
              <p:cNvSpPr>
                <a:spLocks noEditPoints="1"/>
              </p:cNvSpPr>
              <p:nvPr/>
            </p:nvSpPr>
            <p:spPr bwMode="auto">
              <a:xfrm>
                <a:off x="3497199" y="1237220"/>
                <a:ext cx="50323" cy="56702"/>
              </a:xfrm>
              <a:custGeom>
                <a:avLst/>
                <a:gdLst>
                  <a:gd name="T0" fmla="*/ 76 w 164"/>
                  <a:gd name="T1" fmla="*/ 51 h 185"/>
                  <a:gd name="T2" fmla="*/ 82 w 164"/>
                  <a:gd name="T3" fmla="*/ 34 h 185"/>
                  <a:gd name="T4" fmla="*/ 94 w 164"/>
                  <a:gd name="T5" fmla="*/ 31 h 185"/>
                  <a:gd name="T6" fmla="*/ 115 w 164"/>
                  <a:gd name="T7" fmla="*/ 42 h 185"/>
                  <a:gd name="T8" fmla="*/ 120 w 164"/>
                  <a:gd name="T9" fmla="*/ 64 h 185"/>
                  <a:gd name="T10" fmla="*/ 108 w 164"/>
                  <a:gd name="T11" fmla="*/ 86 h 185"/>
                  <a:gd name="T12" fmla="*/ 79 w 164"/>
                  <a:gd name="T13" fmla="*/ 90 h 185"/>
                  <a:gd name="T14" fmla="*/ 75 w 164"/>
                  <a:gd name="T15" fmla="*/ 90 h 185"/>
                  <a:gd name="T16" fmla="*/ 71 w 164"/>
                  <a:gd name="T17" fmla="*/ 89 h 185"/>
                  <a:gd name="T18" fmla="*/ 76 w 164"/>
                  <a:gd name="T19" fmla="*/ 51 h 185"/>
                  <a:gd name="T20" fmla="*/ 20 w 164"/>
                  <a:gd name="T21" fmla="*/ 22 h 185"/>
                  <a:gd name="T22" fmla="*/ 33 w 164"/>
                  <a:gd name="T23" fmla="*/ 29 h 185"/>
                  <a:gd name="T24" fmla="*/ 33 w 164"/>
                  <a:gd name="T25" fmla="*/ 57 h 185"/>
                  <a:gd name="T26" fmla="*/ 25 w 164"/>
                  <a:gd name="T27" fmla="*/ 124 h 185"/>
                  <a:gd name="T28" fmla="*/ 18 w 164"/>
                  <a:gd name="T29" fmla="*/ 150 h 185"/>
                  <a:gd name="T30" fmla="*/ 3 w 164"/>
                  <a:gd name="T31" fmla="*/ 154 h 185"/>
                  <a:gd name="T32" fmla="*/ 0 w 164"/>
                  <a:gd name="T33" fmla="*/ 175 h 185"/>
                  <a:gd name="T34" fmla="*/ 78 w 164"/>
                  <a:gd name="T35" fmla="*/ 185 h 185"/>
                  <a:gd name="T36" fmla="*/ 80 w 164"/>
                  <a:gd name="T37" fmla="*/ 164 h 185"/>
                  <a:gd name="T38" fmla="*/ 67 w 164"/>
                  <a:gd name="T39" fmla="*/ 156 h 185"/>
                  <a:gd name="T40" fmla="*/ 66 w 164"/>
                  <a:gd name="T41" fmla="*/ 129 h 185"/>
                  <a:gd name="T42" fmla="*/ 69 w 164"/>
                  <a:gd name="T43" fmla="*/ 111 h 185"/>
                  <a:gd name="T44" fmla="*/ 96 w 164"/>
                  <a:gd name="T45" fmla="*/ 114 h 185"/>
                  <a:gd name="T46" fmla="*/ 142 w 164"/>
                  <a:gd name="T47" fmla="*/ 107 h 185"/>
                  <a:gd name="T48" fmla="*/ 162 w 164"/>
                  <a:gd name="T49" fmla="*/ 71 h 185"/>
                  <a:gd name="T50" fmla="*/ 151 w 164"/>
                  <a:gd name="T51" fmla="*/ 30 h 185"/>
                  <a:gd name="T52" fmla="*/ 107 w 164"/>
                  <a:gd name="T53" fmla="*/ 11 h 185"/>
                  <a:gd name="T54" fmla="*/ 22 w 164"/>
                  <a:gd name="T55" fmla="*/ 0 h 185"/>
                  <a:gd name="T56" fmla="*/ 20 w 164"/>
                  <a:gd name="T57" fmla="*/ 2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4" h="185">
                    <a:moveTo>
                      <a:pt x="76" y="51"/>
                    </a:moveTo>
                    <a:cubicBezTo>
                      <a:pt x="77" y="42"/>
                      <a:pt x="79" y="36"/>
                      <a:pt x="82" y="34"/>
                    </a:cubicBezTo>
                    <a:cubicBezTo>
                      <a:pt x="84" y="31"/>
                      <a:pt x="88" y="30"/>
                      <a:pt x="94" y="31"/>
                    </a:cubicBezTo>
                    <a:cubicBezTo>
                      <a:pt x="103" y="32"/>
                      <a:pt x="110" y="36"/>
                      <a:pt x="115" y="42"/>
                    </a:cubicBezTo>
                    <a:cubicBezTo>
                      <a:pt x="119" y="47"/>
                      <a:pt x="121" y="55"/>
                      <a:pt x="120" y="64"/>
                    </a:cubicBezTo>
                    <a:cubicBezTo>
                      <a:pt x="119" y="74"/>
                      <a:pt x="114" y="82"/>
                      <a:pt x="108" y="86"/>
                    </a:cubicBezTo>
                    <a:cubicBezTo>
                      <a:pt x="101" y="91"/>
                      <a:pt x="91" y="92"/>
                      <a:pt x="79" y="90"/>
                    </a:cubicBezTo>
                    <a:cubicBezTo>
                      <a:pt x="77" y="90"/>
                      <a:pt x="76" y="90"/>
                      <a:pt x="75" y="90"/>
                    </a:cubicBezTo>
                    <a:cubicBezTo>
                      <a:pt x="73" y="90"/>
                      <a:pt x="72" y="89"/>
                      <a:pt x="71" y="89"/>
                    </a:cubicBezTo>
                    <a:lnTo>
                      <a:pt x="76" y="51"/>
                    </a:lnTo>
                    <a:close/>
                    <a:moveTo>
                      <a:pt x="20" y="22"/>
                    </a:moveTo>
                    <a:cubicBezTo>
                      <a:pt x="26" y="23"/>
                      <a:pt x="31" y="25"/>
                      <a:pt x="33" y="29"/>
                    </a:cubicBezTo>
                    <a:cubicBezTo>
                      <a:pt x="35" y="33"/>
                      <a:pt x="35" y="42"/>
                      <a:pt x="33" y="57"/>
                    </a:cubicBezTo>
                    <a:cubicBezTo>
                      <a:pt x="25" y="124"/>
                      <a:pt x="25" y="124"/>
                      <a:pt x="25" y="124"/>
                    </a:cubicBezTo>
                    <a:cubicBezTo>
                      <a:pt x="23" y="138"/>
                      <a:pt x="21" y="147"/>
                      <a:pt x="18" y="150"/>
                    </a:cubicBezTo>
                    <a:cubicBezTo>
                      <a:pt x="15" y="153"/>
                      <a:pt x="10" y="155"/>
                      <a:pt x="3" y="154"/>
                    </a:cubicBezTo>
                    <a:cubicBezTo>
                      <a:pt x="0" y="175"/>
                      <a:pt x="0" y="175"/>
                      <a:pt x="0" y="175"/>
                    </a:cubicBezTo>
                    <a:cubicBezTo>
                      <a:pt x="78" y="185"/>
                      <a:pt x="78" y="185"/>
                      <a:pt x="78" y="185"/>
                    </a:cubicBezTo>
                    <a:cubicBezTo>
                      <a:pt x="80" y="164"/>
                      <a:pt x="80" y="164"/>
                      <a:pt x="80" y="164"/>
                    </a:cubicBezTo>
                    <a:cubicBezTo>
                      <a:pt x="73" y="162"/>
                      <a:pt x="69" y="160"/>
                      <a:pt x="67" y="156"/>
                    </a:cubicBezTo>
                    <a:cubicBezTo>
                      <a:pt x="65" y="152"/>
                      <a:pt x="64" y="143"/>
                      <a:pt x="66" y="129"/>
                    </a:cubicBezTo>
                    <a:cubicBezTo>
                      <a:pt x="69" y="111"/>
                      <a:pt x="69" y="111"/>
                      <a:pt x="69" y="111"/>
                    </a:cubicBezTo>
                    <a:cubicBezTo>
                      <a:pt x="96" y="114"/>
                      <a:pt x="96" y="114"/>
                      <a:pt x="96" y="114"/>
                    </a:cubicBezTo>
                    <a:cubicBezTo>
                      <a:pt x="116" y="117"/>
                      <a:pt x="131" y="115"/>
                      <a:pt x="142" y="107"/>
                    </a:cubicBezTo>
                    <a:cubicBezTo>
                      <a:pt x="153" y="100"/>
                      <a:pt x="159" y="88"/>
                      <a:pt x="162" y="71"/>
                    </a:cubicBezTo>
                    <a:cubicBezTo>
                      <a:pt x="164" y="54"/>
                      <a:pt x="160" y="40"/>
                      <a:pt x="151" y="30"/>
                    </a:cubicBezTo>
                    <a:cubicBezTo>
                      <a:pt x="142" y="19"/>
                      <a:pt x="127" y="13"/>
                      <a:pt x="107" y="11"/>
                    </a:cubicBezTo>
                    <a:cubicBezTo>
                      <a:pt x="22" y="0"/>
                      <a:pt x="22" y="0"/>
                      <a:pt x="22" y="0"/>
                    </a:cubicBezTo>
                    <a:lnTo>
                      <a:pt x="2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4" name="Freeform 24"/>
              <p:cNvSpPr>
                <a:spLocks noEditPoints="1"/>
              </p:cNvSpPr>
              <p:nvPr/>
            </p:nvSpPr>
            <p:spPr bwMode="auto">
              <a:xfrm>
                <a:off x="3548231" y="1241473"/>
                <a:ext cx="53867" cy="56702"/>
              </a:xfrm>
              <a:custGeom>
                <a:avLst/>
                <a:gdLst>
                  <a:gd name="T0" fmla="*/ 117 w 176"/>
                  <a:gd name="T1" fmla="*/ 40 h 186"/>
                  <a:gd name="T2" fmla="*/ 130 w 176"/>
                  <a:gd name="T3" fmla="*/ 92 h 186"/>
                  <a:gd name="T4" fmla="*/ 121 w 176"/>
                  <a:gd name="T5" fmla="*/ 143 h 186"/>
                  <a:gd name="T6" fmla="*/ 91 w 176"/>
                  <a:gd name="T7" fmla="*/ 163 h 186"/>
                  <a:gd name="T8" fmla="*/ 59 w 176"/>
                  <a:gd name="T9" fmla="*/ 146 h 186"/>
                  <a:gd name="T10" fmla="*/ 46 w 176"/>
                  <a:gd name="T11" fmla="*/ 95 h 186"/>
                  <a:gd name="T12" fmla="*/ 55 w 176"/>
                  <a:gd name="T13" fmla="*/ 43 h 186"/>
                  <a:gd name="T14" fmla="*/ 85 w 176"/>
                  <a:gd name="T15" fmla="*/ 23 h 186"/>
                  <a:gd name="T16" fmla="*/ 117 w 176"/>
                  <a:gd name="T17" fmla="*/ 40 h 186"/>
                  <a:gd name="T18" fmla="*/ 23 w 176"/>
                  <a:gd name="T19" fmla="*/ 29 h 186"/>
                  <a:gd name="T20" fmla="*/ 1 w 176"/>
                  <a:gd name="T21" fmla="*/ 96 h 186"/>
                  <a:gd name="T22" fmla="*/ 28 w 176"/>
                  <a:gd name="T23" fmla="*/ 162 h 186"/>
                  <a:gd name="T24" fmla="*/ 92 w 176"/>
                  <a:gd name="T25" fmla="*/ 185 h 186"/>
                  <a:gd name="T26" fmla="*/ 153 w 176"/>
                  <a:gd name="T27" fmla="*/ 158 h 186"/>
                  <a:gd name="T28" fmla="*/ 175 w 176"/>
                  <a:gd name="T29" fmla="*/ 90 h 186"/>
                  <a:gd name="T30" fmla="*/ 148 w 176"/>
                  <a:gd name="T31" fmla="*/ 24 h 186"/>
                  <a:gd name="T32" fmla="*/ 84 w 176"/>
                  <a:gd name="T33" fmla="*/ 1 h 186"/>
                  <a:gd name="T34" fmla="*/ 23 w 176"/>
                  <a:gd name="T35" fmla="*/ 2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6" h="186">
                    <a:moveTo>
                      <a:pt x="117" y="40"/>
                    </a:moveTo>
                    <a:cubicBezTo>
                      <a:pt x="125" y="52"/>
                      <a:pt x="129" y="69"/>
                      <a:pt x="130" y="92"/>
                    </a:cubicBezTo>
                    <a:cubicBezTo>
                      <a:pt x="131" y="114"/>
                      <a:pt x="128" y="131"/>
                      <a:pt x="121" y="143"/>
                    </a:cubicBezTo>
                    <a:cubicBezTo>
                      <a:pt x="114" y="156"/>
                      <a:pt x="104" y="162"/>
                      <a:pt x="91" y="163"/>
                    </a:cubicBezTo>
                    <a:cubicBezTo>
                      <a:pt x="77" y="163"/>
                      <a:pt x="67" y="158"/>
                      <a:pt x="59" y="146"/>
                    </a:cubicBezTo>
                    <a:cubicBezTo>
                      <a:pt x="51" y="134"/>
                      <a:pt x="47" y="117"/>
                      <a:pt x="46" y="95"/>
                    </a:cubicBezTo>
                    <a:cubicBezTo>
                      <a:pt x="45" y="73"/>
                      <a:pt x="48" y="55"/>
                      <a:pt x="55" y="43"/>
                    </a:cubicBezTo>
                    <a:cubicBezTo>
                      <a:pt x="62" y="30"/>
                      <a:pt x="72" y="24"/>
                      <a:pt x="85" y="23"/>
                    </a:cubicBezTo>
                    <a:cubicBezTo>
                      <a:pt x="99" y="23"/>
                      <a:pt x="109" y="28"/>
                      <a:pt x="117" y="40"/>
                    </a:cubicBezTo>
                    <a:close/>
                    <a:moveTo>
                      <a:pt x="23" y="29"/>
                    </a:moveTo>
                    <a:cubicBezTo>
                      <a:pt x="7" y="46"/>
                      <a:pt x="0" y="69"/>
                      <a:pt x="1" y="96"/>
                    </a:cubicBezTo>
                    <a:cubicBezTo>
                      <a:pt x="2" y="124"/>
                      <a:pt x="11" y="146"/>
                      <a:pt x="28" y="162"/>
                    </a:cubicBezTo>
                    <a:cubicBezTo>
                      <a:pt x="44" y="179"/>
                      <a:pt x="65" y="186"/>
                      <a:pt x="92" y="185"/>
                    </a:cubicBezTo>
                    <a:cubicBezTo>
                      <a:pt x="117" y="185"/>
                      <a:pt x="138" y="175"/>
                      <a:pt x="153" y="158"/>
                    </a:cubicBezTo>
                    <a:cubicBezTo>
                      <a:pt x="169" y="140"/>
                      <a:pt x="176" y="118"/>
                      <a:pt x="175" y="90"/>
                    </a:cubicBezTo>
                    <a:cubicBezTo>
                      <a:pt x="174" y="62"/>
                      <a:pt x="165" y="40"/>
                      <a:pt x="148" y="24"/>
                    </a:cubicBezTo>
                    <a:cubicBezTo>
                      <a:pt x="132" y="8"/>
                      <a:pt x="110" y="0"/>
                      <a:pt x="84" y="1"/>
                    </a:cubicBezTo>
                    <a:cubicBezTo>
                      <a:pt x="59" y="2"/>
                      <a:pt x="38" y="11"/>
                      <a:pt x="23"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5" name="Freeform 25"/>
              <p:cNvSpPr>
                <a:spLocks noEditPoints="1"/>
              </p:cNvSpPr>
              <p:nvPr/>
            </p:nvSpPr>
            <p:spPr bwMode="auto">
              <a:xfrm>
                <a:off x="3599972" y="1235803"/>
                <a:ext cx="62372" cy="58829"/>
              </a:xfrm>
              <a:custGeom>
                <a:avLst/>
                <a:gdLst>
                  <a:gd name="T0" fmla="*/ 68 w 207"/>
                  <a:gd name="T1" fmla="*/ 52 h 193"/>
                  <a:gd name="T2" fmla="*/ 69 w 207"/>
                  <a:gd name="T3" fmla="*/ 34 h 193"/>
                  <a:gd name="T4" fmla="*/ 83 w 207"/>
                  <a:gd name="T5" fmla="*/ 27 h 193"/>
                  <a:gd name="T6" fmla="*/ 110 w 207"/>
                  <a:gd name="T7" fmla="*/ 30 h 193"/>
                  <a:gd name="T8" fmla="*/ 122 w 207"/>
                  <a:gd name="T9" fmla="*/ 48 h 193"/>
                  <a:gd name="T10" fmla="*/ 115 w 207"/>
                  <a:gd name="T11" fmla="*/ 71 h 193"/>
                  <a:gd name="T12" fmla="*/ 82 w 207"/>
                  <a:gd name="T13" fmla="*/ 83 h 193"/>
                  <a:gd name="T14" fmla="*/ 77 w 207"/>
                  <a:gd name="T15" fmla="*/ 84 h 193"/>
                  <a:gd name="T16" fmla="*/ 73 w 207"/>
                  <a:gd name="T17" fmla="*/ 84 h 193"/>
                  <a:gd name="T18" fmla="*/ 68 w 207"/>
                  <a:gd name="T19" fmla="*/ 52 h 193"/>
                  <a:gd name="T20" fmla="*/ 4 w 207"/>
                  <a:gd name="T21" fmla="*/ 40 h 193"/>
                  <a:gd name="T22" fmla="*/ 20 w 207"/>
                  <a:gd name="T23" fmla="*/ 44 h 193"/>
                  <a:gd name="T24" fmla="*/ 28 w 207"/>
                  <a:gd name="T25" fmla="*/ 69 h 193"/>
                  <a:gd name="T26" fmla="*/ 40 w 207"/>
                  <a:gd name="T27" fmla="*/ 136 h 193"/>
                  <a:gd name="T28" fmla="*/ 40 w 207"/>
                  <a:gd name="T29" fmla="*/ 163 h 193"/>
                  <a:gd name="T30" fmla="*/ 26 w 207"/>
                  <a:gd name="T31" fmla="*/ 171 h 193"/>
                  <a:gd name="T32" fmla="*/ 29 w 207"/>
                  <a:gd name="T33" fmla="*/ 193 h 193"/>
                  <a:gd name="T34" fmla="*/ 109 w 207"/>
                  <a:gd name="T35" fmla="*/ 180 h 193"/>
                  <a:gd name="T36" fmla="*/ 105 w 207"/>
                  <a:gd name="T37" fmla="*/ 159 h 193"/>
                  <a:gd name="T38" fmla="*/ 89 w 207"/>
                  <a:gd name="T39" fmla="*/ 155 h 193"/>
                  <a:gd name="T40" fmla="*/ 81 w 207"/>
                  <a:gd name="T41" fmla="*/ 129 h 193"/>
                  <a:gd name="T42" fmla="*/ 77 w 207"/>
                  <a:gd name="T43" fmla="*/ 108 h 193"/>
                  <a:gd name="T44" fmla="*/ 93 w 207"/>
                  <a:gd name="T45" fmla="*/ 105 h 193"/>
                  <a:gd name="T46" fmla="*/ 156 w 207"/>
                  <a:gd name="T47" fmla="*/ 173 h 193"/>
                  <a:gd name="T48" fmla="*/ 207 w 207"/>
                  <a:gd name="T49" fmla="*/ 164 h 193"/>
                  <a:gd name="T50" fmla="*/ 204 w 207"/>
                  <a:gd name="T51" fmla="*/ 143 h 193"/>
                  <a:gd name="T52" fmla="*/ 188 w 207"/>
                  <a:gd name="T53" fmla="*/ 141 h 193"/>
                  <a:gd name="T54" fmla="*/ 175 w 207"/>
                  <a:gd name="T55" fmla="*/ 131 h 193"/>
                  <a:gd name="T56" fmla="*/ 135 w 207"/>
                  <a:gd name="T57" fmla="*/ 93 h 193"/>
                  <a:gd name="T58" fmla="*/ 160 w 207"/>
                  <a:gd name="T59" fmla="*/ 71 h 193"/>
                  <a:gd name="T60" fmla="*/ 164 w 207"/>
                  <a:gd name="T61" fmla="*/ 41 h 193"/>
                  <a:gd name="T62" fmla="*/ 142 w 207"/>
                  <a:gd name="T63" fmla="*/ 8 h 193"/>
                  <a:gd name="T64" fmla="*/ 91 w 207"/>
                  <a:gd name="T65" fmla="*/ 4 h 193"/>
                  <a:gd name="T66" fmla="*/ 0 w 207"/>
                  <a:gd name="T67" fmla="*/ 19 h 193"/>
                  <a:gd name="T68" fmla="*/ 4 w 207"/>
                  <a:gd name="T69" fmla="*/ 4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7" h="193">
                    <a:moveTo>
                      <a:pt x="68" y="52"/>
                    </a:moveTo>
                    <a:cubicBezTo>
                      <a:pt x="66" y="43"/>
                      <a:pt x="67" y="37"/>
                      <a:pt x="69" y="34"/>
                    </a:cubicBezTo>
                    <a:cubicBezTo>
                      <a:pt x="71" y="31"/>
                      <a:pt x="76" y="28"/>
                      <a:pt x="83" y="27"/>
                    </a:cubicBezTo>
                    <a:cubicBezTo>
                      <a:pt x="94" y="26"/>
                      <a:pt x="103" y="26"/>
                      <a:pt x="110" y="30"/>
                    </a:cubicBezTo>
                    <a:cubicBezTo>
                      <a:pt x="117" y="34"/>
                      <a:pt x="121" y="40"/>
                      <a:pt x="122" y="48"/>
                    </a:cubicBezTo>
                    <a:cubicBezTo>
                      <a:pt x="124" y="57"/>
                      <a:pt x="121" y="65"/>
                      <a:pt x="115" y="71"/>
                    </a:cubicBezTo>
                    <a:cubicBezTo>
                      <a:pt x="108" y="76"/>
                      <a:pt x="97" y="81"/>
                      <a:pt x="82" y="83"/>
                    </a:cubicBezTo>
                    <a:cubicBezTo>
                      <a:pt x="80" y="83"/>
                      <a:pt x="78" y="84"/>
                      <a:pt x="77" y="84"/>
                    </a:cubicBezTo>
                    <a:cubicBezTo>
                      <a:pt x="76" y="84"/>
                      <a:pt x="74" y="84"/>
                      <a:pt x="73" y="84"/>
                    </a:cubicBezTo>
                    <a:lnTo>
                      <a:pt x="68" y="52"/>
                    </a:lnTo>
                    <a:close/>
                    <a:moveTo>
                      <a:pt x="4" y="40"/>
                    </a:moveTo>
                    <a:cubicBezTo>
                      <a:pt x="11" y="39"/>
                      <a:pt x="17" y="40"/>
                      <a:pt x="20" y="44"/>
                    </a:cubicBezTo>
                    <a:cubicBezTo>
                      <a:pt x="23" y="47"/>
                      <a:pt x="26" y="55"/>
                      <a:pt x="28" y="69"/>
                    </a:cubicBezTo>
                    <a:cubicBezTo>
                      <a:pt x="40" y="136"/>
                      <a:pt x="40" y="136"/>
                      <a:pt x="40" y="136"/>
                    </a:cubicBezTo>
                    <a:cubicBezTo>
                      <a:pt x="42" y="150"/>
                      <a:pt x="42" y="159"/>
                      <a:pt x="40" y="163"/>
                    </a:cubicBezTo>
                    <a:cubicBezTo>
                      <a:pt x="38" y="167"/>
                      <a:pt x="33" y="170"/>
                      <a:pt x="26" y="171"/>
                    </a:cubicBezTo>
                    <a:cubicBezTo>
                      <a:pt x="29" y="193"/>
                      <a:pt x="29" y="193"/>
                      <a:pt x="29" y="193"/>
                    </a:cubicBezTo>
                    <a:cubicBezTo>
                      <a:pt x="109" y="180"/>
                      <a:pt x="109" y="180"/>
                      <a:pt x="109" y="180"/>
                    </a:cubicBezTo>
                    <a:cubicBezTo>
                      <a:pt x="105" y="159"/>
                      <a:pt x="105" y="159"/>
                      <a:pt x="105" y="159"/>
                    </a:cubicBezTo>
                    <a:cubicBezTo>
                      <a:pt x="98" y="160"/>
                      <a:pt x="92" y="158"/>
                      <a:pt x="89" y="155"/>
                    </a:cubicBezTo>
                    <a:cubicBezTo>
                      <a:pt x="86" y="152"/>
                      <a:pt x="83" y="143"/>
                      <a:pt x="81" y="129"/>
                    </a:cubicBezTo>
                    <a:cubicBezTo>
                      <a:pt x="77" y="108"/>
                      <a:pt x="77" y="108"/>
                      <a:pt x="77" y="108"/>
                    </a:cubicBezTo>
                    <a:cubicBezTo>
                      <a:pt x="93" y="105"/>
                      <a:pt x="93" y="105"/>
                      <a:pt x="93" y="105"/>
                    </a:cubicBezTo>
                    <a:cubicBezTo>
                      <a:pt x="156" y="173"/>
                      <a:pt x="156" y="173"/>
                      <a:pt x="156" y="173"/>
                    </a:cubicBezTo>
                    <a:cubicBezTo>
                      <a:pt x="207" y="164"/>
                      <a:pt x="207" y="164"/>
                      <a:pt x="207" y="164"/>
                    </a:cubicBezTo>
                    <a:cubicBezTo>
                      <a:pt x="204" y="143"/>
                      <a:pt x="204" y="143"/>
                      <a:pt x="204" y="143"/>
                    </a:cubicBezTo>
                    <a:cubicBezTo>
                      <a:pt x="198" y="143"/>
                      <a:pt x="193" y="143"/>
                      <a:pt x="188" y="141"/>
                    </a:cubicBezTo>
                    <a:cubicBezTo>
                      <a:pt x="184" y="139"/>
                      <a:pt x="179" y="136"/>
                      <a:pt x="175" y="131"/>
                    </a:cubicBezTo>
                    <a:cubicBezTo>
                      <a:pt x="135" y="93"/>
                      <a:pt x="135" y="93"/>
                      <a:pt x="135" y="93"/>
                    </a:cubicBezTo>
                    <a:cubicBezTo>
                      <a:pt x="147" y="87"/>
                      <a:pt x="155" y="80"/>
                      <a:pt x="160" y="71"/>
                    </a:cubicBezTo>
                    <a:cubicBezTo>
                      <a:pt x="165" y="63"/>
                      <a:pt x="166" y="53"/>
                      <a:pt x="164" y="41"/>
                    </a:cubicBezTo>
                    <a:cubicBezTo>
                      <a:pt x="162" y="25"/>
                      <a:pt x="154" y="14"/>
                      <a:pt x="142" y="8"/>
                    </a:cubicBezTo>
                    <a:cubicBezTo>
                      <a:pt x="130" y="2"/>
                      <a:pt x="113" y="0"/>
                      <a:pt x="91" y="4"/>
                    </a:cubicBezTo>
                    <a:cubicBezTo>
                      <a:pt x="0" y="19"/>
                      <a:pt x="0" y="19"/>
                      <a:pt x="0" y="19"/>
                    </a:cubicBezTo>
                    <a:lnTo>
                      <a:pt x="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6" name="Freeform 26"/>
              <p:cNvSpPr>
                <a:spLocks noEditPoints="1"/>
              </p:cNvSpPr>
              <p:nvPr/>
            </p:nvSpPr>
            <p:spPr bwMode="auto">
              <a:xfrm>
                <a:off x="3665179" y="1221627"/>
                <a:ext cx="52450" cy="62372"/>
              </a:xfrm>
              <a:custGeom>
                <a:avLst/>
                <a:gdLst>
                  <a:gd name="T0" fmla="*/ 68 w 172"/>
                  <a:gd name="T1" fmla="*/ 90 h 204"/>
                  <a:gd name="T2" fmla="*/ 38 w 172"/>
                  <a:gd name="T3" fmla="*/ 101 h 204"/>
                  <a:gd name="T4" fmla="*/ 35 w 172"/>
                  <a:gd name="T5" fmla="*/ 48 h 204"/>
                  <a:gd name="T6" fmla="*/ 68 w 172"/>
                  <a:gd name="T7" fmla="*/ 90 h 204"/>
                  <a:gd name="T8" fmla="*/ 14 w 172"/>
                  <a:gd name="T9" fmla="*/ 146 h 204"/>
                  <a:gd name="T10" fmla="*/ 14 w 172"/>
                  <a:gd name="T11" fmla="*/ 149 h 204"/>
                  <a:gd name="T12" fmla="*/ 0 w 172"/>
                  <a:gd name="T13" fmla="*/ 184 h 204"/>
                  <a:gd name="T14" fmla="*/ 8 w 172"/>
                  <a:gd name="T15" fmla="*/ 204 h 204"/>
                  <a:gd name="T16" fmla="*/ 70 w 172"/>
                  <a:gd name="T17" fmla="*/ 180 h 204"/>
                  <a:gd name="T18" fmla="*/ 63 w 172"/>
                  <a:gd name="T19" fmla="*/ 160 h 204"/>
                  <a:gd name="T20" fmla="*/ 48 w 172"/>
                  <a:gd name="T21" fmla="*/ 163 h 204"/>
                  <a:gd name="T22" fmla="*/ 41 w 172"/>
                  <a:gd name="T23" fmla="*/ 155 h 204"/>
                  <a:gd name="T24" fmla="*/ 41 w 172"/>
                  <a:gd name="T25" fmla="*/ 153 h 204"/>
                  <a:gd name="T26" fmla="*/ 40 w 172"/>
                  <a:gd name="T27" fmla="*/ 150 h 204"/>
                  <a:gd name="T28" fmla="*/ 38 w 172"/>
                  <a:gd name="T29" fmla="*/ 125 h 204"/>
                  <a:gd name="T30" fmla="*/ 84 w 172"/>
                  <a:gd name="T31" fmla="*/ 107 h 204"/>
                  <a:gd name="T32" fmla="*/ 100 w 172"/>
                  <a:gd name="T33" fmla="*/ 127 h 204"/>
                  <a:gd name="T34" fmla="*/ 102 w 172"/>
                  <a:gd name="T35" fmla="*/ 130 h 204"/>
                  <a:gd name="T36" fmla="*/ 104 w 172"/>
                  <a:gd name="T37" fmla="*/ 134 h 204"/>
                  <a:gd name="T38" fmla="*/ 104 w 172"/>
                  <a:gd name="T39" fmla="*/ 142 h 204"/>
                  <a:gd name="T40" fmla="*/ 94 w 172"/>
                  <a:gd name="T41" fmla="*/ 149 h 204"/>
                  <a:gd name="T42" fmla="*/ 92 w 172"/>
                  <a:gd name="T43" fmla="*/ 149 h 204"/>
                  <a:gd name="T44" fmla="*/ 99 w 172"/>
                  <a:gd name="T45" fmla="*/ 169 h 204"/>
                  <a:gd name="T46" fmla="*/ 172 w 172"/>
                  <a:gd name="T47" fmla="*/ 141 h 204"/>
                  <a:gd name="T48" fmla="*/ 164 w 172"/>
                  <a:gd name="T49" fmla="*/ 121 h 204"/>
                  <a:gd name="T50" fmla="*/ 136 w 172"/>
                  <a:gd name="T51" fmla="*/ 107 h 204"/>
                  <a:gd name="T52" fmla="*/ 135 w 172"/>
                  <a:gd name="T53" fmla="*/ 106 h 204"/>
                  <a:gd name="T54" fmla="*/ 46 w 172"/>
                  <a:gd name="T55" fmla="*/ 0 h 204"/>
                  <a:gd name="T56" fmla="*/ 11 w 172"/>
                  <a:gd name="T57" fmla="*/ 13 h 204"/>
                  <a:gd name="T58" fmla="*/ 14 w 172"/>
                  <a:gd name="T59" fmla="*/ 14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2" h="204">
                    <a:moveTo>
                      <a:pt x="68" y="90"/>
                    </a:moveTo>
                    <a:cubicBezTo>
                      <a:pt x="38" y="101"/>
                      <a:pt x="38" y="101"/>
                      <a:pt x="38" y="101"/>
                    </a:cubicBezTo>
                    <a:cubicBezTo>
                      <a:pt x="35" y="48"/>
                      <a:pt x="35" y="48"/>
                      <a:pt x="35" y="48"/>
                    </a:cubicBezTo>
                    <a:lnTo>
                      <a:pt x="68" y="90"/>
                    </a:lnTo>
                    <a:close/>
                    <a:moveTo>
                      <a:pt x="14" y="146"/>
                    </a:moveTo>
                    <a:cubicBezTo>
                      <a:pt x="14" y="147"/>
                      <a:pt x="14" y="148"/>
                      <a:pt x="14" y="149"/>
                    </a:cubicBezTo>
                    <a:cubicBezTo>
                      <a:pt x="14" y="167"/>
                      <a:pt x="10" y="178"/>
                      <a:pt x="0" y="184"/>
                    </a:cubicBezTo>
                    <a:cubicBezTo>
                      <a:pt x="8" y="204"/>
                      <a:pt x="8" y="204"/>
                      <a:pt x="8" y="204"/>
                    </a:cubicBezTo>
                    <a:cubicBezTo>
                      <a:pt x="70" y="180"/>
                      <a:pt x="70" y="180"/>
                      <a:pt x="70" y="180"/>
                    </a:cubicBezTo>
                    <a:cubicBezTo>
                      <a:pt x="63" y="160"/>
                      <a:pt x="63" y="160"/>
                      <a:pt x="63" y="160"/>
                    </a:cubicBezTo>
                    <a:cubicBezTo>
                      <a:pt x="56" y="162"/>
                      <a:pt x="52" y="163"/>
                      <a:pt x="48" y="163"/>
                    </a:cubicBezTo>
                    <a:cubicBezTo>
                      <a:pt x="45" y="162"/>
                      <a:pt x="43" y="159"/>
                      <a:pt x="41" y="155"/>
                    </a:cubicBezTo>
                    <a:cubicBezTo>
                      <a:pt x="41" y="154"/>
                      <a:pt x="41" y="153"/>
                      <a:pt x="41" y="153"/>
                    </a:cubicBezTo>
                    <a:cubicBezTo>
                      <a:pt x="40" y="152"/>
                      <a:pt x="40" y="151"/>
                      <a:pt x="40" y="150"/>
                    </a:cubicBezTo>
                    <a:cubicBezTo>
                      <a:pt x="38" y="125"/>
                      <a:pt x="38" y="125"/>
                      <a:pt x="38" y="125"/>
                    </a:cubicBezTo>
                    <a:cubicBezTo>
                      <a:pt x="84" y="107"/>
                      <a:pt x="84" y="107"/>
                      <a:pt x="84" y="107"/>
                    </a:cubicBezTo>
                    <a:cubicBezTo>
                      <a:pt x="100" y="127"/>
                      <a:pt x="100" y="127"/>
                      <a:pt x="100" y="127"/>
                    </a:cubicBezTo>
                    <a:cubicBezTo>
                      <a:pt x="101" y="128"/>
                      <a:pt x="102" y="129"/>
                      <a:pt x="102" y="130"/>
                    </a:cubicBezTo>
                    <a:cubicBezTo>
                      <a:pt x="103" y="131"/>
                      <a:pt x="104" y="132"/>
                      <a:pt x="104" y="134"/>
                    </a:cubicBezTo>
                    <a:cubicBezTo>
                      <a:pt x="105" y="137"/>
                      <a:pt x="105" y="140"/>
                      <a:pt x="104" y="142"/>
                    </a:cubicBezTo>
                    <a:cubicBezTo>
                      <a:pt x="102" y="144"/>
                      <a:pt x="99" y="147"/>
                      <a:pt x="94" y="149"/>
                    </a:cubicBezTo>
                    <a:cubicBezTo>
                      <a:pt x="92" y="149"/>
                      <a:pt x="92" y="149"/>
                      <a:pt x="92" y="149"/>
                    </a:cubicBezTo>
                    <a:cubicBezTo>
                      <a:pt x="99" y="169"/>
                      <a:pt x="99" y="169"/>
                      <a:pt x="99" y="169"/>
                    </a:cubicBezTo>
                    <a:cubicBezTo>
                      <a:pt x="172" y="141"/>
                      <a:pt x="172" y="141"/>
                      <a:pt x="172" y="141"/>
                    </a:cubicBezTo>
                    <a:cubicBezTo>
                      <a:pt x="164" y="121"/>
                      <a:pt x="164" y="121"/>
                      <a:pt x="164" y="121"/>
                    </a:cubicBezTo>
                    <a:cubicBezTo>
                      <a:pt x="155" y="123"/>
                      <a:pt x="146" y="119"/>
                      <a:pt x="136" y="107"/>
                    </a:cubicBezTo>
                    <a:cubicBezTo>
                      <a:pt x="135" y="106"/>
                      <a:pt x="135" y="106"/>
                      <a:pt x="135" y="106"/>
                    </a:cubicBezTo>
                    <a:cubicBezTo>
                      <a:pt x="46" y="0"/>
                      <a:pt x="46" y="0"/>
                      <a:pt x="46" y="0"/>
                    </a:cubicBezTo>
                    <a:cubicBezTo>
                      <a:pt x="11" y="13"/>
                      <a:pt x="11" y="13"/>
                      <a:pt x="11" y="13"/>
                    </a:cubicBezTo>
                    <a:lnTo>
                      <a:pt x="1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7" name="Freeform 27"/>
              <p:cNvSpPr>
                <a:spLocks/>
              </p:cNvSpPr>
              <p:nvPr/>
            </p:nvSpPr>
            <p:spPr bwMode="auto">
              <a:xfrm>
                <a:off x="3694948" y="1198237"/>
                <a:ext cx="54576" cy="62372"/>
              </a:xfrm>
              <a:custGeom>
                <a:avLst/>
                <a:gdLst>
                  <a:gd name="T0" fmla="*/ 0 w 178"/>
                  <a:gd name="T1" fmla="*/ 61 h 205"/>
                  <a:gd name="T2" fmla="*/ 118 w 178"/>
                  <a:gd name="T3" fmla="*/ 0 h 205"/>
                  <a:gd name="T4" fmla="*/ 160 w 178"/>
                  <a:gd name="T5" fmla="*/ 39 h 205"/>
                  <a:gd name="T6" fmla="*/ 149 w 178"/>
                  <a:gd name="T7" fmla="*/ 52 h 205"/>
                  <a:gd name="T8" fmla="*/ 118 w 178"/>
                  <a:gd name="T9" fmla="*/ 36 h 205"/>
                  <a:gd name="T10" fmla="*/ 91 w 178"/>
                  <a:gd name="T11" fmla="*/ 41 h 205"/>
                  <a:gd name="T12" fmla="*/ 89 w 178"/>
                  <a:gd name="T13" fmla="*/ 42 h 205"/>
                  <a:gd name="T14" fmla="*/ 135 w 178"/>
                  <a:gd name="T15" fmla="*/ 129 h 205"/>
                  <a:gd name="T16" fmla="*/ 151 w 178"/>
                  <a:gd name="T17" fmla="*/ 151 h 205"/>
                  <a:gd name="T18" fmla="*/ 168 w 178"/>
                  <a:gd name="T19" fmla="*/ 149 h 205"/>
                  <a:gd name="T20" fmla="*/ 178 w 178"/>
                  <a:gd name="T21" fmla="*/ 168 h 205"/>
                  <a:gd name="T22" fmla="*/ 107 w 178"/>
                  <a:gd name="T23" fmla="*/ 205 h 205"/>
                  <a:gd name="T24" fmla="*/ 97 w 178"/>
                  <a:gd name="T25" fmla="*/ 186 h 205"/>
                  <a:gd name="T26" fmla="*/ 107 w 178"/>
                  <a:gd name="T27" fmla="*/ 174 h 205"/>
                  <a:gd name="T28" fmla="*/ 98 w 178"/>
                  <a:gd name="T29" fmla="*/ 149 h 205"/>
                  <a:gd name="T30" fmla="*/ 52 w 178"/>
                  <a:gd name="T31" fmla="*/ 61 h 205"/>
                  <a:gd name="T32" fmla="*/ 50 w 178"/>
                  <a:gd name="T33" fmla="*/ 62 h 205"/>
                  <a:gd name="T34" fmla="*/ 30 w 178"/>
                  <a:gd name="T35" fmla="*/ 82 h 205"/>
                  <a:gd name="T36" fmla="*/ 26 w 178"/>
                  <a:gd name="T37" fmla="*/ 116 h 205"/>
                  <a:gd name="T38" fmla="*/ 10 w 178"/>
                  <a:gd name="T39" fmla="*/ 117 h 205"/>
                  <a:gd name="T40" fmla="*/ 0 w 178"/>
                  <a:gd name="T41" fmla="*/ 6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8" h="205">
                    <a:moveTo>
                      <a:pt x="0" y="61"/>
                    </a:moveTo>
                    <a:cubicBezTo>
                      <a:pt x="118" y="0"/>
                      <a:pt x="118" y="0"/>
                      <a:pt x="118" y="0"/>
                    </a:cubicBezTo>
                    <a:cubicBezTo>
                      <a:pt x="160" y="39"/>
                      <a:pt x="160" y="39"/>
                      <a:pt x="160" y="39"/>
                    </a:cubicBezTo>
                    <a:cubicBezTo>
                      <a:pt x="149" y="52"/>
                      <a:pt x="149" y="52"/>
                      <a:pt x="149" y="52"/>
                    </a:cubicBezTo>
                    <a:cubicBezTo>
                      <a:pt x="137" y="43"/>
                      <a:pt x="127" y="38"/>
                      <a:pt x="118" y="36"/>
                    </a:cubicBezTo>
                    <a:cubicBezTo>
                      <a:pt x="109" y="34"/>
                      <a:pt x="100" y="36"/>
                      <a:pt x="91" y="41"/>
                    </a:cubicBezTo>
                    <a:cubicBezTo>
                      <a:pt x="89" y="42"/>
                      <a:pt x="89" y="42"/>
                      <a:pt x="89" y="42"/>
                    </a:cubicBezTo>
                    <a:cubicBezTo>
                      <a:pt x="135" y="129"/>
                      <a:pt x="135" y="129"/>
                      <a:pt x="135" y="129"/>
                    </a:cubicBezTo>
                    <a:cubicBezTo>
                      <a:pt x="142" y="141"/>
                      <a:pt x="147" y="149"/>
                      <a:pt x="151" y="151"/>
                    </a:cubicBezTo>
                    <a:cubicBezTo>
                      <a:pt x="155" y="153"/>
                      <a:pt x="161" y="152"/>
                      <a:pt x="168" y="149"/>
                    </a:cubicBezTo>
                    <a:cubicBezTo>
                      <a:pt x="178" y="168"/>
                      <a:pt x="178" y="168"/>
                      <a:pt x="178" y="168"/>
                    </a:cubicBezTo>
                    <a:cubicBezTo>
                      <a:pt x="107" y="205"/>
                      <a:pt x="107" y="205"/>
                      <a:pt x="107" y="205"/>
                    </a:cubicBezTo>
                    <a:cubicBezTo>
                      <a:pt x="97" y="186"/>
                      <a:pt x="97" y="186"/>
                      <a:pt x="97" y="186"/>
                    </a:cubicBezTo>
                    <a:cubicBezTo>
                      <a:pt x="103" y="182"/>
                      <a:pt x="107" y="178"/>
                      <a:pt x="107" y="174"/>
                    </a:cubicBezTo>
                    <a:cubicBezTo>
                      <a:pt x="108" y="169"/>
                      <a:pt x="105" y="161"/>
                      <a:pt x="98" y="149"/>
                    </a:cubicBezTo>
                    <a:cubicBezTo>
                      <a:pt x="52" y="61"/>
                      <a:pt x="52" y="61"/>
                      <a:pt x="52" y="61"/>
                    </a:cubicBezTo>
                    <a:cubicBezTo>
                      <a:pt x="50" y="62"/>
                      <a:pt x="50" y="62"/>
                      <a:pt x="50" y="62"/>
                    </a:cubicBezTo>
                    <a:cubicBezTo>
                      <a:pt x="40" y="67"/>
                      <a:pt x="34" y="74"/>
                      <a:pt x="30" y="82"/>
                    </a:cubicBezTo>
                    <a:cubicBezTo>
                      <a:pt x="27" y="90"/>
                      <a:pt x="25" y="101"/>
                      <a:pt x="26" y="116"/>
                    </a:cubicBezTo>
                    <a:cubicBezTo>
                      <a:pt x="10" y="117"/>
                      <a:pt x="10" y="117"/>
                      <a:pt x="10" y="117"/>
                    </a:cubicBezTo>
                    <a:lnTo>
                      <a:pt x="0"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8" name="Freeform 28"/>
              <p:cNvSpPr>
                <a:spLocks/>
              </p:cNvSpPr>
              <p:nvPr/>
            </p:nvSpPr>
            <p:spPr bwMode="auto">
              <a:xfrm>
                <a:off x="3736766" y="1180518"/>
                <a:ext cx="51741" cy="58120"/>
              </a:xfrm>
              <a:custGeom>
                <a:avLst/>
                <a:gdLst>
                  <a:gd name="T0" fmla="*/ 0 w 169"/>
                  <a:gd name="T1" fmla="*/ 46 h 192"/>
                  <a:gd name="T2" fmla="*/ 68 w 169"/>
                  <a:gd name="T3" fmla="*/ 0 h 192"/>
                  <a:gd name="T4" fmla="*/ 80 w 169"/>
                  <a:gd name="T5" fmla="*/ 18 h 192"/>
                  <a:gd name="T6" fmla="*/ 71 w 169"/>
                  <a:gd name="T7" fmla="*/ 32 h 192"/>
                  <a:gd name="T8" fmla="*/ 82 w 169"/>
                  <a:gd name="T9" fmla="*/ 56 h 192"/>
                  <a:gd name="T10" fmla="*/ 121 w 169"/>
                  <a:gd name="T11" fmla="*/ 112 h 192"/>
                  <a:gd name="T12" fmla="*/ 140 w 169"/>
                  <a:gd name="T13" fmla="*/ 132 h 192"/>
                  <a:gd name="T14" fmla="*/ 156 w 169"/>
                  <a:gd name="T15" fmla="*/ 128 h 192"/>
                  <a:gd name="T16" fmla="*/ 169 w 169"/>
                  <a:gd name="T17" fmla="*/ 146 h 192"/>
                  <a:gd name="T18" fmla="*/ 101 w 169"/>
                  <a:gd name="T19" fmla="*/ 192 h 192"/>
                  <a:gd name="T20" fmla="*/ 89 w 169"/>
                  <a:gd name="T21" fmla="*/ 174 h 192"/>
                  <a:gd name="T22" fmla="*/ 99 w 169"/>
                  <a:gd name="T23" fmla="*/ 160 h 192"/>
                  <a:gd name="T24" fmla="*/ 87 w 169"/>
                  <a:gd name="T25" fmla="*/ 136 h 192"/>
                  <a:gd name="T26" fmla="*/ 48 w 169"/>
                  <a:gd name="T27" fmla="*/ 80 h 192"/>
                  <a:gd name="T28" fmla="*/ 29 w 169"/>
                  <a:gd name="T29" fmla="*/ 60 h 192"/>
                  <a:gd name="T30" fmla="*/ 13 w 169"/>
                  <a:gd name="T31" fmla="*/ 64 h 192"/>
                  <a:gd name="T32" fmla="*/ 0 w 169"/>
                  <a:gd name="T33" fmla="*/ 4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192">
                    <a:moveTo>
                      <a:pt x="0" y="46"/>
                    </a:moveTo>
                    <a:cubicBezTo>
                      <a:pt x="68" y="0"/>
                      <a:pt x="68" y="0"/>
                      <a:pt x="68" y="0"/>
                    </a:cubicBezTo>
                    <a:cubicBezTo>
                      <a:pt x="80" y="18"/>
                      <a:pt x="80" y="18"/>
                      <a:pt x="80" y="18"/>
                    </a:cubicBezTo>
                    <a:cubicBezTo>
                      <a:pt x="74" y="23"/>
                      <a:pt x="71" y="28"/>
                      <a:pt x="71" y="32"/>
                    </a:cubicBezTo>
                    <a:cubicBezTo>
                      <a:pt x="71" y="37"/>
                      <a:pt x="75" y="45"/>
                      <a:pt x="82" y="56"/>
                    </a:cubicBezTo>
                    <a:cubicBezTo>
                      <a:pt x="121" y="112"/>
                      <a:pt x="121" y="112"/>
                      <a:pt x="121" y="112"/>
                    </a:cubicBezTo>
                    <a:cubicBezTo>
                      <a:pt x="129" y="124"/>
                      <a:pt x="135" y="130"/>
                      <a:pt x="140" y="132"/>
                    </a:cubicBezTo>
                    <a:cubicBezTo>
                      <a:pt x="144" y="133"/>
                      <a:pt x="150" y="132"/>
                      <a:pt x="156" y="128"/>
                    </a:cubicBezTo>
                    <a:cubicBezTo>
                      <a:pt x="169" y="146"/>
                      <a:pt x="169" y="146"/>
                      <a:pt x="169" y="146"/>
                    </a:cubicBezTo>
                    <a:cubicBezTo>
                      <a:pt x="101" y="192"/>
                      <a:pt x="101" y="192"/>
                      <a:pt x="101" y="192"/>
                    </a:cubicBezTo>
                    <a:cubicBezTo>
                      <a:pt x="89" y="174"/>
                      <a:pt x="89" y="174"/>
                      <a:pt x="89" y="174"/>
                    </a:cubicBezTo>
                    <a:cubicBezTo>
                      <a:pt x="95" y="169"/>
                      <a:pt x="98" y="165"/>
                      <a:pt x="99" y="160"/>
                    </a:cubicBezTo>
                    <a:cubicBezTo>
                      <a:pt x="99" y="155"/>
                      <a:pt x="95" y="147"/>
                      <a:pt x="87" y="136"/>
                    </a:cubicBezTo>
                    <a:cubicBezTo>
                      <a:pt x="48" y="80"/>
                      <a:pt x="48" y="80"/>
                      <a:pt x="48" y="80"/>
                    </a:cubicBezTo>
                    <a:cubicBezTo>
                      <a:pt x="40" y="68"/>
                      <a:pt x="34" y="62"/>
                      <a:pt x="29" y="60"/>
                    </a:cubicBezTo>
                    <a:cubicBezTo>
                      <a:pt x="25" y="59"/>
                      <a:pt x="19" y="60"/>
                      <a:pt x="13" y="64"/>
                    </a:cubicBezTo>
                    <a:lnTo>
                      <a:pt x="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9" name="Freeform 29"/>
              <p:cNvSpPr>
                <a:spLocks noEditPoints="1"/>
              </p:cNvSpPr>
              <p:nvPr/>
            </p:nvSpPr>
            <p:spPr bwMode="auto">
              <a:xfrm>
                <a:off x="3767243" y="1156419"/>
                <a:ext cx="56702" cy="58120"/>
              </a:xfrm>
              <a:custGeom>
                <a:avLst/>
                <a:gdLst>
                  <a:gd name="T0" fmla="*/ 87 w 186"/>
                  <a:gd name="T1" fmla="*/ 35 h 190"/>
                  <a:gd name="T2" fmla="*/ 127 w 186"/>
                  <a:gd name="T3" fmla="*/ 70 h 190"/>
                  <a:gd name="T4" fmla="*/ 149 w 186"/>
                  <a:gd name="T5" fmla="*/ 118 h 190"/>
                  <a:gd name="T6" fmla="*/ 135 w 186"/>
                  <a:gd name="T7" fmla="*/ 151 h 190"/>
                  <a:gd name="T8" fmla="*/ 99 w 186"/>
                  <a:gd name="T9" fmla="*/ 154 h 190"/>
                  <a:gd name="T10" fmla="*/ 59 w 186"/>
                  <a:gd name="T11" fmla="*/ 120 h 190"/>
                  <a:gd name="T12" fmla="*/ 37 w 186"/>
                  <a:gd name="T13" fmla="*/ 72 h 190"/>
                  <a:gd name="T14" fmla="*/ 51 w 186"/>
                  <a:gd name="T15" fmla="*/ 39 h 190"/>
                  <a:gd name="T16" fmla="*/ 87 w 186"/>
                  <a:gd name="T17" fmla="*/ 35 h 190"/>
                  <a:gd name="T18" fmla="*/ 2 w 186"/>
                  <a:gd name="T19" fmla="*/ 79 h 190"/>
                  <a:gd name="T20" fmla="*/ 23 w 186"/>
                  <a:gd name="T21" fmla="*/ 146 h 190"/>
                  <a:gd name="T22" fmla="*/ 83 w 186"/>
                  <a:gd name="T23" fmla="*/ 186 h 190"/>
                  <a:gd name="T24" fmla="*/ 149 w 186"/>
                  <a:gd name="T25" fmla="*/ 169 h 190"/>
                  <a:gd name="T26" fmla="*/ 184 w 186"/>
                  <a:gd name="T27" fmla="*/ 111 h 190"/>
                  <a:gd name="T28" fmla="*/ 163 w 186"/>
                  <a:gd name="T29" fmla="*/ 44 h 190"/>
                  <a:gd name="T30" fmla="*/ 103 w 186"/>
                  <a:gd name="T31" fmla="*/ 4 h 190"/>
                  <a:gd name="T32" fmla="*/ 37 w 186"/>
                  <a:gd name="T33" fmla="*/ 21 h 190"/>
                  <a:gd name="T34" fmla="*/ 2 w 186"/>
                  <a:gd name="T35" fmla="*/ 7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190">
                    <a:moveTo>
                      <a:pt x="87" y="35"/>
                    </a:moveTo>
                    <a:cubicBezTo>
                      <a:pt x="100" y="41"/>
                      <a:pt x="113" y="52"/>
                      <a:pt x="127" y="70"/>
                    </a:cubicBezTo>
                    <a:cubicBezTo>
                      <a:pt x="140" y="88"/>
                      <a:pt x="147" y="104"/>
                      <a:pt x="149" y="118"/>
                    </a:cubicBezTo>
                    <a:cubicBezTo>
                      <a:pt x="150" y="132"/>
                      <a:pt x="146" y="143"/>
                      <a:pt x="135" y="151"/>
                    </a:cubicBezTo>
                    <a:cubicBezTo>
                      <a:pt x="125" y="159"/>
                      <a:pt x="112" y="160"/>
                      <a:pt x="99" y="154"/>
                    </a:cubicBezTo>
                    <a:cubicBezTo>
                      <a:pt x="86" y="149"/>
                      <a:pt x="73" y="138"/>
                      <a:pt x="59" y="120"/>
                    </a:cubicBezTo>
                    <a:cubicBezTo>
                      <a:pt x="46" y="102"/>
                      <a:pt x="38" y="86"/>
                      <a:pt x="37" y="72"/>
                    </a:cubicBezTo>
                    <a:cubicBezTo>
                      <a:pt x="35" y="58"/>
                      <a:pt x="40" y="47"/>
                      <a:pt x="51" y="39"/>
                    </a:cubicBezTo>
                    <a:cubicBezTo>
                      <a:pt x="61" y="31"/>
                      <a:pt x="73" y="30"/>
                      <a:pt x="87" y="35"/>
                    </a:cubicBezTo>
                    <a:close/>
                    <a:moveTo>
                      <a:pt x="2" y="79"/>
                    </a:moveTo>
                    <a:cubicBezTo>
                      <a:pt x="0" y="102"/>
                      <a:pt x="7" y="124"/>
                      <a:pt x="23" y="146"/>
                    </a:cubicBezTo>
                    <a:cubicBezTo>
                      <a:pt x="40" y="169"/>
                      <a:pt x="60" y="182"/>
                      <a:pt x="83" y="186"/>
                    </a:cubicBezTo>
                    <a:cubicBezTo>
                      <a:pt x="106" y="190"/>
                      <a:pt x="128" y="184"/>
                      <a:pt x="149" y="169"/>
                    </a:cubicBezTo>
                    <a:cubicBezTo>
                      <a:pt x="170" y="154"/>
                      <a:pt x="181" y="135"/>
                      <a:pt x="184" y="111"/>
                    </a:cubicBezTo>
                    <a:cubicBezTo>
                      <a:pt x="186" y="89"/>
                      <a:pt x="179" y="66"/>
                      <a:pt x="163" y="44"/>
                    </a:cubicBezTo>
                    <a:cubicBezTo>
                      <a:pt x="146" y="22"/>
                      <a:pt x="126" y="8"/>
                      <a:pt x="103" y="4"/>
                    </a:cubicBezTo>
                    <a:cubicBezTo>
                      <a:pt x="80" y="0"/>
                      <a:pt x="58" y="6"/>
                      <a:pt x="37" y="21"/>
                    </a:cubicBezTo>
                    <a:cubicBezTo>
                      <a:pt x="16" y="36"/>
                      <a:pt x="5" y="56"/>
                      <a:pt x="2"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0" name="Freeform 30"/>
              <p:cNvSpPr>
                <a:spLocks noEditPoints="1"/>
              </p:cNvSpPr>
              <p:nvPr/>
            </p:nvSpPr>
            <p:spPr bwMode="auto">
              <a:xfrm>
                <a:off x="3848044" y="1055773"/>
                <a:ext cx="58120" cy="55285"/>
              </a:xfrm>
              <a:custGeom>
                <a:avLst/>
                <a:gdLst>
                  <a:gd name="T0" fmla="*/ 62 w 193"/>
                  <a:gd name="T1" fmla="*/ 42 h 184"/>
                  <a:gd name="T2" fmla="*/ 114 w 193"/>
                  <a:gd name="T3" fmla="*/ 54 h 184"/>
                  <a:gd name="T4" fmla="*/ 156 w 193"/>
                  <a:gd name="T5" fmla="*/ 86 h 184"/>
                  <a:gd name="T6" fmla="*/ 160 w 193"/>
                  <a:gd name="T7" fmla="*/ 122 h 184"/>
                  <a:gd name="T8" fmla="*/ 130 w 193"/>
                  <a:gd name="T9" fmla="*/ 142 h 184"/>
                  <a:gd name="T10" fmla="*/ 78 w 193"/>
                  <a:gd name="T11" fmla="*/ 130 h 184"/>
                  <a:gd name="T12" fmla="*/ 36 w 193"/>
                  <a:gd name="T13" fmla="*/ 98 h 184"/>
                  <a:gd name="T14" fmla="*/ 32 w 193"/>
                  <a:gd name="T15" fmla="*/ 62 h 184"/>
                  <a:gd name="T16" fmla="*/ 62 w 193"/>
                  <a:gd name="T17" fmla="*/ 42 h 184"/>
                  <a:gd name="T18" fmla="*/ 8 w 193"/>
                  <a:gd name="T19" fmla="*/ 120 h 184"/>
                  <a:gd name="T20" fmla="*/ 59 w 193"/>
                  <a:gd name="T21" fmla="*/ 170 h 184"/>
                  <a:gd name="T22" fmla="*/ 130 w 193"/>
                  <a:gd name="T23" fmla="*/ 177 h 184"/>
                  <a:gd name="T24" fmla="*/ 180 w 193"/>
                  <a:gd name="T25" fmla="*/ 132 h 184"/>
                  <a:gd name="T26" fmla="*/ 184 w 193"/>
                  <a:gd name="T27" fmla="*/ 65 h 184"/>
                  <a:gd name="T28" fmla="*/ 133 w 193"/>
                  <a:gd name="T29" fmla="*/ 14 h 184"/>
                  <a:gd name="T30" fmla="*/ 62 w 193"/>
                  <a:gd name="T31" fmla="*/ 7 h 184"/>
                  <a:gd name="T32" fmla="*/ 12 w 193"/>
                  <a:gd name="T33" fmla="*/ 53 h 184"/>
                  <a:gd name="T34" fmla="*/ 8 w 193"/>
                  <a:gd name="T35" fmla="*/ 12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84">
                    <a:moveTo>
                      <a:pt x="62" y="42"/>
                    </a:moveTo>
                    <a:cubicBezTo>
                      <a:pt x="77" y="41"/>
                      <a:pt x="94" y="45"/>
                      <a:pt x="114" y="54"/>
                    </a:cubicBezTo>
                    <a:cubicBezTo>
                      <a:pt x="134" y="64"/>
                      <a:pt x="148" y="74"/>
                      <a:pt x="156" y="86"/>
                    </a:cubicBezTo>
                    <a:cubicBezTo>
                      <a:pt x="164" y="98"/>
                      <a:pt x="166" y="110"/>
                      <a:pt x="160" y="122"/>
                    </a:cubicBezTo>
                    <a:cubicBezTo>
                      <a:pt x="154" y="134"/>
                      <a:pt x="144" y="140"/>
                      <a:pt x="130" y="142"/>
                    </a:cubicBezTo>
                    <a:cubicBezTo>
                      <a:pt x="115" y="143"/>
                      <a:pt x="98" y="139"/>
                      <a:pt x="78" y="130"/>
                    </a:cubicBezTo>
                    <a:cubicBezTo>
                      <a:pt x="58" y="120"/>
                      <a:pt x="43" y="110"/>
                      <a:pt x="36" y="98"/>
                    </a:cubicBezTo>
                    <a:cubicBezTo>
                      <a:pt x="27" y="86"/>
                      <a:pt x="26" y="74"/>
                      <a:pt x="32" y="62"/>
                    </a:cubicBezTo>
                    <a:cubicBezTo>
                      <a:pt x="38" y="50"/>
                      <a:pt x="48" y="44"/>
                      <a:pt x="62" y="42"/>
                    </a:cubicBezTo>
                    <a:close/>
                    <a:moveTo>
                      <a:pt x="8" y="120"/>
                    </a:moveTo>
                    <a:cubicBezTo>
                      <a:pt x="17" y="141"/>
                      <a:pt x="34" y="158"/>
                      <a:pt x="59" y="170"/>
                    </a:cubicBezTo>
                    <a:cubicBezTo>
                      <a:pt x="84" y="182"/>
                      <a:pt x="108" y="184"/>
                      <a:pt x="130" y="177"/>
                    </a:cubicBezTo>
                    <a:cubicBezTo>
                      <a:pt x="153" y="170"/>
                      <a:pt x="170" y="155"/>
                      <a:pt x="180" y="132"/>
                    </a:cubicBezTo>
                    <a:cubicBezTo>
                      <a:pt x="191" y="108"/>
                      <a:pt x="193" y="86"/>
                      <a:pt x="184" y="65"/>
                    </a:cubicBezTo>
                    <a:cubicBezTo>
                      <a:pt x="175" y="43"/>
                      <a:pt x="158" y="26"/>
                      <a:pt x="133" y="14"/>
                    </a:cubicBezTo>
                    <a:cubicBezTo>
                      <a:pt x="108" y="2"/>
                      <a:pt x="84" y="0"/>
                      <a:pt x="62" y="7"/>
                    </a:cubicBezTo>
                    <a:cubicBezTo>
                      <a:pt x="39" y="14"/>
                      <a:pt x="23" y="30"/>
                      <a:pt x="12" y="53"/>
                    </a:cubicBezTo>
                    <a:cubicBezTo>
                      <a:pt x="1" y="76"/>
                      <a:pt x="0" y="98"/>
                      <a:pt x="8"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1" name="Freeform 31"/>
              <p:cNvSpPr>
                <a:spLocks/>
              </p:cNvSpPr>
              <p:nvPr/>
            </p:nvSpPr>
            <p:spPr bwMode="auto">
              <a:xfrm>
                <a:off x="3863637" y="1006867"/>
                <a:ext cx="59537" cy="57411"/>
              </a:xfrm>
              <a:custGeom>
                <a:avLst/>
                <a:gdLst>
                  <a:gd name="T0" fmla="*/ 0 w 195"/>
                  <a:gd name="T1" fmla="*/ 132 h 189"/>
                  <a:gd name="T2" fmla="*/ 44 w 195"/>
                  <a:gd name="T3" fmla="*/ 6 h 189"/>
                  <a:gd name="T4" fmla="*/ 100 w 195"/>
                  <a:gd name="T5" fmla="*/ 0 h 189"/>
                  <a:gd name="T6" fmla="*/ 103 w 195"/>
                  <a:gd name="T7" fmla="*/ 16 h 189"/>
                  <a:gd name="T8" fmla="*/ 67 w 195"/>
                  <a:gd name="T9" fmla="*/ 33 h 189"/>
                  <a:gd name="T10" fmla="*/ 47 w 195"/>
                  <a:gd name="T11" fmla="*/ 61 h 189"/>
                  <a:gd name="T12" fmla="*/ 46 w 195"/>
                  <a:gd name="T13" fmla="*/ 78 h 189"/>
                  <a:gd name="T14" fmla="*/ 62 w 195"/>
                  <a:gd name="T15" fmla="*/ 88 h 189"/>
                  <a:gd name="T16" fmla="*/ 85 w 195"/>
                  <a:gd name="T17" fmla="*/ 96 h 189"/>
                  <a:gd name="T18" fmla="*/ 88 w 195"/>
                  <a:gd name="T19" fmla="*/ 89 h 189"/>
                  <a:gd name="T20" fmla="*/ 89 w 195"/>
                  <a:gd name="T21" fmla="*/ 69 h 189"/>
                  <a:gd name="T22" fmla="*/ 69 w 195"/>
                  <a:gd name="T23" fmla="*/ 57 h 189"/>
                  <a:gd name="T24" fmla="*/ 74 w 195"/>
                  <a:gd name="T25" fmla="*/ 43 h 189"/>
                  <a:gd name="T26" fmla="*/ 153 w 195"/>
                  <a:gd name="T27" fmla="*/ 69 h 189"/>
                  <a:gd name="T28" fmla="*/ 148 w 195"/>
                  <a:gd name="T29" fmla="*/ 84 h 189"/>
                  <a:gd name="T30" fmla="*/ 124 w 195"/>
                  <a:gd name="T31" fmla="*/ 83 h 189"/>
                  <a:gd name="T32" fmla="*/ 111 w 195"/>
                  <a:gd name="T33" fmla="*/ 97 h 189"/>
                  <a:gd name="T34" fmla="*/ 109 w 195"/>
                  <a:gd name="T35" fmla="*/ 104 h 189"/>
                  <a:gd name="T36" fmla="*/ 137 w 195"/>
                  <a:gd name="T37" fmla="*/ 114 h 189"/>
                  <a:gd name="T38" fmla="*/ 164 w 195"/>
                  <a:gd name="T39" fmla="*/ 118 h 189"/>
                  <a:gd name="T40" fmla="*/ 174 w 195"/>
                  <a:gd name="T41" fmla="*/ 105 h 189"/>
                  <a:gd name="T42" fmla="*/ 195 w 195"/>
                  <a:gd name="T43" fmla="*/ 113 h 189"/>
                  <a:gd name="T44" fmla="*/ 169 w 195"/>
                  <a:gd name="T45" fmla="*/ 189 h 189"/>
                  <a:gd name="T46" fmla="*/ 148 w 195"/>
                  <a:gd name="T47" fmla="*/ 182 h 189"/>
                  <a:gd name="T48" fmla="*/ 147 w 195"/>
                  <a:gd name="T49" fmla="*/ 166 h 189"/>
                  <a:gd name="T50" fmla="*/ 123 w 195"/>
                  <a:gd name="T51" fmla="*/ 153 h 189"/>
                  <a:gd name="T52" fmla="*/ 58 w 195"/>
                  <a:gd name="T53" fmla="*/ 131 h 189"/>
                  <a:gd name="T54" fmla="*/ 32 w 195"/>
                  <a:gd name="T55" fmla="*/ 126 h 189"/>
                  <a:gd name="T56" fmla="*/ 21 w 195"/>
                  <a:gd name="T57" fmla="*/ 139 h 189"/>
                  <a:gd name="T58" fmla="*/ 0 w 195"/>
                  <a:gd name="T59" fmla="*/ 13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89">
                    <a:moveTo>
                      <a:pt x="0" y="132"/>
                    </a:moveTo>
                    <a:cubicBezTo>
                      <a:pt x="44" y="6"/>
                      <a:pt x="44" y="6"/>
                      <a:pt x="44" y="6"/>
                    </a:cubicBezTo>
                    <a:cubicBezTo>
                      <a:pt x="100" y="0"/>
                      <a:pt x="100" y="0"/>
                      <a:pt x="100" y="0"/>
                    </a:cubicBezTo>
                    <a:cubicBezTo>
                      <a:pt x="103" y="16"/>
                      <a:pt x="103" y="16"/>
                      <a:pt x="103" y="16"/>
                    </a:cubicBezTo>
                    <a:cubicBezTo>
                      <a:pt x="88" y="20"/>
                      <a:pt x="76" y="25"/>
                      <a:pt x="67" y="33"/>
                    </a:cubicBezTo>
                    <a:cubicBezTo>
                      <a:pt x="58" y="40"/>
                      <a:pt x="51" y="50"/>
                      <a:pt x="47" y="61"/>
                    </a:cubicBezTo>
                    <a:cubicBezTo>
                      <a:pt x="45" y="69"/>
                      <a:pt x="44" y="75"/>
                      <a:pt x="46" y="78"/>
                    </a:cubicBezTo>
                    <a:cubicBezTo>
                      <a:pt x="48" y="82"/>
                      <a:pt x="53" y="85"/>
                      <a:pt x="62" y="88"/>
                    </a:cubicBezTo>
                    <a:cubicBezTo>
                      <a:pt x="85" y="96"/>
                      <a:pt x="85" y="96"/>
                      <a:pt x="85" y="96"/>
                    </a:cubicBezTo>
                    <a:cubicBezTo>
                      <a:pt x="88" y="89"/>
                      <a:pt x="88" y="89"/>
                      <a:pt x="88" y="89"/>
                    </a:cubicBezTo>
                    <a:cubicBezTo>
                      <a:pt x="91" y="80"/>
                      <a:pt x="91" y="74"/>
                      <a:pt x="89" y="69"/>
                    </a:cubicBezTo>
                    <a:cubicBezTo>
                      <a:pt x="86" y="65"/>
                      <a:pt x="80" y="61"/>
                      <a:pt x="69" y="57"/>
                    </a:cubicBezTo>
                    <a:cubicBezTo>
                      <a:pt x="74" y="43"/>
                      <a:pt x="74" y="43"/>
                      <a:pt x="74" y="43"/>
                    </a:cubicBezTo>
                    <a:cubicBezTo>
                      <a:pt x="153" y="69"/>
                      <a:pt x="153" y="69"/>
                      <a:pt x="153" y="69"/>
                    </a:cubicBezTo>
                    <a:cubicBezTo>
                      <a:pt x="148" y="84"/>
                      <a:pt x="148" y="84"/>
                      <a:pt x="148" y="84"/>
                    </a:cubicBezTo>
                    <a:cubicBezTo>
                      <a:pt x="138" y="81"/>
                      <a:pt x="130" y="81"/>
                      <a:pt x="124" y="83"/>
                    </a:cubicBezTo>
                    <a:cubicBezTo>
                      <a:pt x="118" y="85"/>
                      <a:pt x="114" y="90"/>
                      <a:pt x="111" y="97"/>
                    </a:cubicBezTo>
                    <a:cubicBezTo>
                      <a:pt x="109" y="104"/>
                      <a:pt x="109" y="104"/>
                      <a:pt x="109" y="104"/>
                    </a:cubicBezTo>
                    <a:cubicBezTo>
                      <a:pt x="137" y="114"/>
                      <a:pt x="137" y="114"/>
                      <a:pt x="137" y="114"/>
                    </a:cubicBezTo>
                    <a:cubicBezTo>
                      <a:pt x="150" y="118"/>
                      <a:pt x="159" y="120"/>
                      <a:pt x="164" y="118"/>
                    </a:cubicBezTo>
                    <a:cubicBezTo>
                      <a:pt x="168" y="117"/>
                      <a:pt x="172" y="113"/>
                      <a:pt x="174" y="105"/>
                    </a:cubicBezTo>
                    <a:cubicBezTo>
                      <a:pt x="195" y="113"/>
                      <a:pt x="195" y="113"/>
                      <a:pt x="195" y="113"/>
                    </a:cubicBezTo>
                    <a:cubicBezTo>
                      <a:pt x="169" y="189"/>
                      <a:pt x="169" y="189"/>
                      <a:pt x="169" y="189"/>
                    </a:cubicBezTo>
                    <a:cubicBezTo>
                      <a:pt x="148" y="182"/>
                      <a:pt x="148" y="182"/>
                      <a:pt x="148" y="182"/>
                    </a:cubicBezTo>
                    <a:cubicBezTo>
                      <a:pt x="150" y="175"/>
                      <a:pt x="150" y="169"/>
                      <a:pt x="147" y="166"/>
                    </a:cubicBezTo>
                    <a:cubicBezTo>
                      <a:pt x="145" y="162"/>
                      <a:pt x="137" y="158"/>
                      <a:pt x="123" y="153"/>
                    </a:cubicBezTo>
                    <a:cubicBezTo>
                      <a:pt x="58" y="131"/>
                      <a:pt x="58" y="131"/>
                      <a:pt x="58" y="131"/>
                    </a:cubicBezTo>
                    <a:cubicBezTo>
                      <a:pt x="45" y="126"/>
                      <a:pt x="36" y="125"/>
                      <a:pt x="32" y="126"/>
                    </a:cubicBezTo>
                    <a:cubicBezTo>
                      <a:pt x="28" y="128"/>
                      <a:pt x="24" y="132"/>
                      <a:pt x="21" y="139"/>
                    </a:cubicBezTo>
                    <a:lnTo>
                      <a:pt x="0"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2" name="Freeform 32"/>
              <p:cNvSpPr>
                <a:spLocks/>
              </p:cNvSpPr>
              <p:nvPr/>
            </p:nvSpPr>
            <p:spPr bwMode="auto">
              <a:xfrm>
                <a:off x="3884900" y="940951"/>
                <a:ext cx="57411" cy="49614"/>
              </a:xfrm>
              <a:custGeom>
                <a:avLst/>
                <a:gdLst>
                  <a:gd name="T0" fmla="*/ 20 w 191"/>
                  <a:gd name="T1" fmla="*/ 29 h 163"/>
                  <a:gd name="T2" fmla="*/ 9 w 191"/>
                  <a:gd name="T3" fmla="*/ 25 h 163"/>
                  <a:gd name="T4" fmla="*/ 11 w 191"/>
                  <a:gd name="T5" fmla="*/ 12 h 163"/>
                  <a:gd name="T6" fmla="*/ 79 w 191"/>
                  <a:gd name="T7" fmla="*/ 0 h 163"/>
                  <a:gd name="T8" fmla="*/ 82 w 191"/>
                  <a:gd name="T9" fmla="*/ 18 h 163"/>
                  <a:gd name="T10" fmla="*/ 44 w 191"/>
                  <a:gd name="T11" fmla="*/ 36 h 163"/>
                  <a:gd name="T12" fmla="*/ 27 w 191"/>
                  <a:gd name="T13" fmla="*/ 63 h 163"/>
                  <a:gd name="T14" fmla="*/ 41 w 191"/>
                  <a:gd name="T15" fmla="*/ 97 h 163"/>
                  <a:gd name="T16" fmla="*/ 89 w 191"/>
                  <a:gd name="T17" fmla="*/ 116 h 163"/>
                  <a:gd name="T18" fmla="*/ 141 w 191"/>
                  <a:gd name="T19" fmla="*/ 110 h 163"/>
                  <a:gd name="T20" fmla="*/ 163 w 191"/>
                  <a:gd name="T21" fmla="*/ 79 h 163"/>
                  <a:gd name="T22" fmla="*/ 157 w 191"/>
                  <a:gd name="T23" fmla="*/ 48 h 163"/>
                  <a:gd name="T24" fmla="*/ 131 w 191"/>
                  <a:gd name="T25" fmla="*/ 21 h 163"/>
                  <a:gd name="T26" fmla="*/ 143 w 191"/>
                  <a:gd name="T27" fmla="*/ 3 h 163"/>
                  <a:gd name="T28" fmla="*/ 181 w 191"/>
                  <a:gd name="T29" fmla="*/ 40 h 163"/>
                  <a:gd name="T30" fmla="*/ 188 w 191"/>
                  <a:gd name="T31" fmla="*/ 88 h 163"/>
                  <a:gd name="T32" fmla="*/ 154 w 191"/>
                  <a:gd name="T33" fmla="*/ 145 h 163"/>
                  <a:gd name="T34" fmla="*/ 83 w 191"/>
                  <a:gd name="T35" fmla="*/ 159 h 163"/>
                  <a:gd name="T36" fmla="*/ 21 w 191"/>
                  <a:gd name="T37" fmla="*/ 127 h 163"/>
                  <a:gd name="T38" fmla="*/ 3 w 191"/>
                  <a:gd name="T39" fmla="*/ 65 h 163"/>
                  <a:gd name="T40" fmla="*/ 8 w 191"/>
                  <a:gd name="T41" fmla="*/ 47 h 163"/>
                  <a:gd name="T42" fmla="*/ 20 w 191"/>
                  <a:gd name="T43" fmla="*/ 2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1" h="163">
                    <a:moveTo>
                      <a:pt x="20" y="29"/>
                    </a:moveTo>
                    <a:cubicBezTo>
                      <a:pt x="9" y="25"/>
                      <a:pt x="9" y="25"/>
                      <a:pt x="9" y="25"/>
                    </a:cubicBezTo>
                    <a:cubicBezTo>
                      <a:pt x="11" y="12"/>
                      <a:pt x="11" y="12"/>
                      <a:pt x="11" y="12"/>
                    </a:cubicBezTo>
                    <a:cubicBezTo>
                      <a:pt x="79" y="0"/>
                      <a:pt x="79" y="0"/>
                      <a:pt x="79" y="0"/>
                    </a:cubicBezTo>
                    <a:cubicBezTo>
                      <a:pt x="82" y="18"/>
                      <a:pt x="82" y="18"/>
                      <a:pt x="82" y="18"/>
                    </a:cubicBezTo>
                    <a:cubicBezTo>
                      <a:pt x="66" y="22"/>
                      <a:pt x="54" y="28"/>
                      <a:pt x="44" y="36"/>
                    </a:cubicBezTo>
                    <a:cubicBezTo>
                      <a:pt x="34" y="44"/>
                      <a:pt x="28" y="53"/>
                      <a:pt x="27" y="63"/>
                    </a:cubicBezTo>
                    <a:cubicBezTo>
                      <a:pt x="25" y="77"/>
                      <a:pt x="30" y="88"/>
                      <a:pt x="41" y="97"/>
                    </a:cubicBezTo>
                    <a:cubicBezTo>
                      <a:pt x="52" y="107"/>
                      <a:pt x="69" y="113"/>
                      <a:pt x="89" y="116"/>
                    </a:cubicBezTo>
                    <a:cubicBezTo>
                      <a:pt x="111" y="118"/>
                      <a:pt x="128" y="116"/>
                      <a:pt x="141" y="110"/>
                    </a:cubicBezTo>
                    <a:cubicBezTo>
                      <a:pt x="154" y="103"/>
                      <a:pt x="162" y="93"/>
                      <a:pt x="163" y="79"/>
                    </a:cubicBezTo>
                    <a:cubicBezTo>
                      <a:pt x="165" y="69"/>
                      <a:pt x="163" y="59"/>
                      <a:pt x="157" y="48"/>
                    </a:cubicBezTo>
                    <a:cubicBezTo>
                      <a:pt x="151" y="38"/>
                      <a:pt x="142" y="28"/>
                      <a:pt x="131" y="21"/>
                    </a:cubicBezTo>
                    <a:cubicBezTo>
                      <a:pt x="143" y="3"/>
                      <a:pt x="143" y="3"/>
                      <a:pt x="143" y="3"/>
                    </a:cubicBezTo>
                    <a:cubicBezTo>
                      <a:pt x="161" y="14"/>
                      <a:pt x="173" y="26"/>
                      <a:pt x="181" y="40"/>
                    </a:cubicBezTo>
                    <a:cubicBezTo>
                      <a:pt x="188" y="55"/>
                      <a:pt x="191" y="71"/>
                      <a:pt x="188" y="88"/>
                    </a:cubicBezTo>
                    <a:cubicBezTo>
                      <a:pt x="185" y="113"/>
                      <a:pt x="174" y="132"/>
                      <a:pt x="154" y="145"/>
                    </a:cubicBezTo>
                    <a:cubicBezTo>
                      <a:pt x="135" y="158"/>
                      <a:pt x="112" y="163"/>
                      <a:pt x="83" y="159"/>
                    </a:cubicBezTo>
                    <a:cubicBezTo>
                      <a:pt x="57" y="156"/>
                      <a:pt x="36" y="145"/>
                      <a:pt x="21" y="127"/>
                    </a:cubicBezTo>
                    <a:cubicBezTo>
                      <a:pt x="6" y="110"/>
                      <a:pt x="0" y="89"/>
                      <a:pt x="3" y="65"/>
                    </a:cubicBezTo>
                    <a:cubicBezTo>
                      <a:pt x="3" y="59"/>
                      <a:pt x="5" y="53"/>
                      <a:pt x="8" y="47"/>
                    </a:cubicBezTo>
                    <a:cubicBezTo>
                      <a:pt x="11" y="41"/>
                      <a:pt x="15" y="35"/>
                      <a:pt x="2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3" name="Freeform 33"/>
              <p:cNvSpPr>
                <a:spLocks/>
              </p:cNvSpPr>
              <p:nvPr/>
            </p:nvSpPr>
            <p:spPr bwMode="auto">
              <a:xfrm>
                <a:off x="3885609" y="882831"/>
                <a:ext cx="55993" cy="56702"/>
              </a:xfrm>
              <a:custGeom>
                <a:avLst/>
                <a:gdLst>
                  <a:gd name="T0" fmla="*/ 7 w 185"/>
                  <a:gd name="T1" fmla="*/ 188 h 188"/>
                  <a:gd name="T2" fmla="*/ 4 w 185"/>
                  <a:gd name="T3" fmla="*/ 109 h 188"/>
                  <a:gd name="T4" fmla="*/ 25 w 185"/>
                  <a:gd name="T5" fmla="*/ 108 h 188"/>
                  <a:gd name="T6" fmla="*/ 32 w 185"/>
                  <a:gd name="T7" fmla="*/ 123 h 188"/>
                  <a:gd name="T8" fmla="*/ 59 w 185"/>
                  <a:gd name="T9" fmla="*/ 126 h 188"/>
                  <a:gd name="T10" fmla="*/ 77 w 185"/>
                  <a:gd name="T11" fmla="*/ 125 h 188"/>
                  <a:gd name="T12" fmla="*/ 74 w 185"/>
                  <a:gd name="T13" fmla="*/ 65 h 188"/>
                  <a:gd name="T14" fmla="*/ 56 w 185"/>
                  <a:gd name="T15" fmla="*/ 66 h 188"/>
                  <a:gd name="T16" fmla="*/ 29 w 185"/>
                  <a:gd name="T17" fmla="*/ 71 h 188"/>
                  <a:gd name="T18" fmla="*/ 24 w 185"/>
                  <a:gd name="T19" fmla="*/ 86 h 188"/>
                  <a:gd name="T20" fmla="*/ 3 w 185"/>
                  <a:gd name="T21" fmla="*/ 87 h 188"/>
                  <a:gd name="T22" fmla="*/ 0 w 185"/>
                  <a:gd name="T23" fmla="*/ 8 h 188"/>
                  <a:gd name="T24" fmla="*/ 22 w 185"/>
                  <a:gd name="T25" fmla="*/ 7 h 188"/>
                  <a:gd name="T26" fmla="*/ 28 w 185"/>
                  <a:gd name="T27" fmla="*/ 21 h 188"/>
                  <a:gd name="T28" fmla="*/ 55 w 185"/>
                  <a:gd name="T29" fmla="*/ 24 h 188"/>
                  <a:gd name="T30" fmla="*/ 124 w 185"/>
                  <a:gd name="T31" fmla="*/ 21 h 188"/>
                  <a:gd name="T32" fmla="*/ 151 w 185"/>
                  <a:gd name="T33" fmla="*/ 16 h 188"/>
                  <a:gd name="T34" fmla="*/ 156 w 185"/>
                  <a:gd name="T35" fmla="*/ 1 h 188"/>
                  <a:gd name="T36" fmla="*/ 178 w 185"/>
                  <a:gd name="T37" fmla="*/ 0 h 188"/>
                  <a:gd name="T38" fmla="*/ 181 w 185"/>
                  <a:gd name="T39" fmla="*/ 79 h 188"/>
                  <a:gd name="T40" fmla="*/ 160 w 185"/>
                  <a:gd name="T41" fmla="*/ 80 h 188"/>
                  <a:gd name="T42" fmla="*/ 153 w 185"/>
                  <a:gd name="T43" fmla="*/ 66 h 188"/>
                  <a:gd name="T44" fmla="*/ 126 w 185"/>
                  <a:gd name="T45" fmla="*/ 63 h 188"/>
                  <a:gd name="T46" fmla="*/ 96 w 185"/>
                  <a:gd name="T47" fmla="*/ 64 h 188"/>
                  <a:gd name="T48" fmla="*/ 99 w 185"/>
                  <a:gd name="T49" fmla="*/ 124 h 188"/>
                  <a:gd name="T50" fmla="*/ 129 w 185"/>
                  <a:gd name="T51" fmla="*/ 123 h 188"/>
                  <a:gd name="T52" fmla="*/ 156 w 185"/>
                  <a:gd name="T53" fmla="*/ 118 h 188"/>
                  <a:gd name="T54" fmla="*/ 161 w 185"/>
                  <a:gd name="T55" fmla="*/ 103 h 188"/>
                  <a:gd name="T56" fmla="*/ 182 w 185"/>
                  <a:gd name="T57" fmla="*/ 102 h 188"/>
                  <a:gd name="T58" fmla="*/ 185 w 185"/>
                  <a:gd name="T59" fmla="*/ 181 h 188"/>
                  <a:gd name="T60" fmla="*/ 163 w 185"/>
                  <a:gd name="T61" fmla="*/ 182 h 188"/>
                  <a:gd name="T62" fmla="*/ 157 w 185"/>
                  <a:gd name="T63" fmla="*/ 167 h 188"/>
                  <a:gd name="T64" fmla="*/ 130 w 185"/>
                  <a:gd name="T65" fmla="*/ 164 h 188"/>
                  <a:gd name="T66" fmla="*/ 61 w 185"/>
                  <a:gd name="T67" fmla="*/ 167 h 188"/>
                  <a:gd name="T68" fmla="*/ 34 w 185"/>
                  <a:gd name="T69" fmla="*/ 172 h 188"/>
                  <a:gd name="T70" fmla="*/ 29 w 185"/>
                  <a:gd name="T71" fmla="*/ 187 h 188"/>
                  <a:gd name="T72" fmla="*/ 7 w 185"/>
                  <a:gd name="T73"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5" h="188">
                    <a:moveTo>
                      <a:pt x="7" y="188"/>
                    </a:moveTo>
                    <a:cubicBezTo>
                      <a:pt x="4" y="109"/>
                      <a:pt x="4" y="109"/>
                      <a:pt x="4" y="109"/>
                    </a:cubicBezTo>
                    <a:cubicBezTo>
                      <a:pt x="25" y="108"/>
                      <a:pt x="25" y="108"/>
                      <a:pt x="25" y="108"/>
                    </a:cubicBezTo>
                    <a:cubicBezTo>
                      <a:pt x="25" y="116"/>
                      <a:pt x="28" y="121"/>
                      <a:pt x="32" y="123"/>
                    </a:cubicBezTo>
                    <a:cubicBezTo>
                      <a:pt x="36" y="125"/>
                      <a:pt x="45" y="126"/>
                      <a:pt x="59" y="126"/>
                    </a:cubicBezTo>
                    <a:cubicBezTo>
                      <a:pt x="77" y="125"/>
                      <a:pt x="77" y="125"/>
                      <a:pt x="77" y="125"/>
                    </a:cubicBezTo>
                    <a:cubicBezTo>
                      <a:pt x="74" y="65"/>
                      <a:pt x="74" y="65"/>
                      <a:pt x="74" y="65"/>
                    </a:cubicBezTo>
                    <a:cubicBezTo>
                      <a:pt x="56" y="66"/>
                      <a:pt x="56" y="66"/>
                      <a:pt x="56" y="66"/>
                    </a:cubicBezTo>
                    <a:cubicBezTo>
                      <a:pt x="42" y="66"/>
                      <a:pt x="33" y="68"/>
                      <a:pt x="29" y="71"/>
                    </a:cubicBezTo>
                    <a:cubicBezTo>
                      <a:pt x="26" y="73"/>
                      <a:pt x="24" y="78"/>
                      <a:pt x="24" y="86"/>
                    </a:cubicBezTo>
                    <a:cubicBezTo>
                      <a:pt x="3" y="87"/>
                      <a:pt x="3" y="87"/>
                      <a:pt x="3" y="87"/>
                    </a:cubicBezTo>
                    <a:cubicBezTo>
                      <a:pt x="0" y="8"/>
                      <a:pt x="0" y="8"/>
                      <a:pt x="0" y="8"/>
                    </a:cubicBezTo>
                    <a:cubicBezTo>
                      <a:pt x="22" y="7"/>
                      <a:pt x="22" y="7"/>
                      <a:pt x="22" y="7"/>
                    </a:cubicBezTo>
                    <a:cubicBezTo>
                      <a:pt x="22" y="14"/>
                      <a:pt x="24" y="19"/>
                      <a:pt x="28" y="21"/>
                    </a:cubicBezTo>
                    <a:cubicBezTo>
                      <a:pt x="32" y="24"/>
                      <a:pt x="41" y="25"/>
                      <a:pt x="55" y="24"/>
                    </a:cubicBezTo>
                    <a:cubicBezTo>
                      <a:pt x="124" y="21"/>
                      <a:pt x="124" y="21"/>
                      <a:pt x="124" y="21"/>
                    </a:cubicBezTo>
                    <a:cubicBezTo>
                      <a:pt x="138" y="21"/>
                      <a:pt x="147" y="19"/>
                      <a:pt x="151" y="16"/>
                    </a:cubicBezTo>
                    <a:cubicBezTo>
                      <a:pt x="154" y="14"/>
                      <a:pt x="156" y="9"/>
                      <a:pt x="156" y="1"/>
                    </a:cubicBezTo>
                    <a:cubicBezTo>
                      <a:pt x="178" y="0"/>
                      <a:pt x="178" y="0"/>
                      <a:pt x="178" y="0"/>
                    </a:cubicBezTo>
                    <a:cubicBezTo>
                      <a:pt x="181" y="79"/>
                      <a:pt x="181" y="79"/>
                      <a:pt x="181" y="79"/>
                    </a:cubicBezTo>
                    <a:cubicBezTo>
                      <a:pt x="160" y="80"/>
                      <a:pt x="160" y="80"/>
                      <a:pt x="160" y="80"/>
                    </a:cubicBezTo>
                    <a:cubicBezTo>
                      <a:pt x="160" y="73"/>
                      <a:pt x="157" y="68"/>
                      <a:pt x="153" y="66"/>
                    </a:cubicBezTo>
                    <a:cubicBezTo>
                      <a:pt x="149" y="63"/>
                      <a:pt x="140" y="62"/>
                      <a:pt x="126" y="63"/>
                    </a:cubicBezTo>
                    <a:cubicBezTo>
                      <a:pt x="96" y="64"/>
                      <a:pt x="96" y="64"/>
                      <a:pt x="96" y="64"/>
                    </a:cubicBezTo>
                    <a:cubicBezTo>
                      <a:pt x="99" y="124"/>
                      <a:pt x="99" y="124"/>
                      <a:pt x="99" y="124"/>
                    </a:cubicBezTo>
                    <a:cubicBezTo>
                      <a:pt x="129" y="123"/>
                      <a:pt x="129" y="123"/>
                      <a:pt x="129" y="123"/>
                    </a:cubicBezTo>
                    <a:cubicBezTo>
                      <a:pt x="143" y="122"/>
                      <a:pt x="152" y="121"/>
                      <a:pt x="156" y="118"/>
                    </a:cubicBezTo>
                    <a:cubicBezTo>
                      <a:pt x="159" y="115"/>
                      <a:pt x="161" y="110"/>
                      <a:pt x="161" y="103"/>
                    </a:cubicBezTo>
                    <a:cubicBezTo>
                      <a:pt x="182" y="102"/>
                      <a:pt x="182" y="102"/>
                      <a:pt x="182" y="102"/>
                    </a:cubicBezTo>
                    <a:cubicBezTo>
                      <a:pt x="185" y="181"/>
                      <a:pt x="185" y="181"/>
                      <a:pt x="185" y="181"/>
                    </a:cubicBezTo>
                    <a:cubicBezTo>
                      <a:pt x="163" y="182"/>
                      <a:pt x="163" y="182"/>
                      <a:pt x="163" y="182"/>
                    </a:cubicBezTo>
                    <a:cubicBezTo>
                      <a:pt x="163" y="175"/>
                      <a:pt x="161" y="170"/>
                      <a:pt x="157" y="167"/>
                    </a:cubicBezTo>
                    <a:cubicBezTo>
                      <a:pt x="153" y="165"/>
                      <a:pt x="144" y="164"/>
                      <a:pt x="130" y="164"/>
                    </a:cubicBezTo>
                    <a:cubicBezTo>
                      <a:pt x="61" y="167"/>
                      <a:pt x="61" y="167"/>
                      <a:pt x="61" y="167"/>
                    </a:cubicBezTo>
                    <a:cubicBezTo>
                      <a:pt x="47" y="168"/>
                      <a:pt x="38" y="169"/>
                      <a:pt x="34" y="172"/>
                    </a:cubicBezTo>
                    <a:cubicBezTo>
                      <a:pt x="31" y="175"/>
                      <a:pt x="29" y="180"/>
                      <a:pt x="29" y="187"/>
                    </a:cubicBezTo>
                    <a:lnTo>
                      <a:pt x="7"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4" name="Freeform 34"/>
              <p:cNvSpPr>
                <a:spLocks/>
              </p:cNvSpPr>
              <p:nvPr/>
            </p:nvSpPr>
            <p:spPr bwMode="auto">
              <a:xfrm>
                <a:off x="3880648" y="848810"/>
                <a:ext cx="58120" cy="33313"/>
              </a:xfrm>
              <a:custGeom>
                <a:avLst/>
                <a:gdLst>
                  <a:gd name="T0" fmla="*/ 15 w 191"/>
                  <a:gd name="T1" fmla="*/ 111 h 111"/>
                  <a:gd name="T2" fmla="*/ 7 w 191"/>
                  <a:gd name="T3" fmla="*/ 67 h 111"/>
                  <a:gd name="T4" fmla="*/ 0 w 191"/>
                  <a:gd name="T5" fmla="*/ 31 h 111"/>
                  <a:gd name="T6" fmla="*/ 22 w 191"/>
                  <a:gd name="T7" fmla="*/ 27 h 111"/>
                  <a:gd name="T8" fmla="*/ 31 w 191"/>
                  <a:gd name="T9" fmla="*/ 42 h 111"/>
                  <a:gd name="T10" fmla="*/ 58 w 191"/>
                  <a:gd name="T11" fmla="*/ 41 h 111"/>
                  <a:gd name="T12" fmla="*/ 126 w 191"/>
                  <a:gd name="T13" fmla="*/ 29 h 111"/>
                  <a:gd name="T14" fmla="*/ 151 w 191"/>
                  <a:gd name="T15" fmla="*/ 20 h 111"/>
                  <a:gd name="T16" fmla="*/ 155 w 191"/>
                  <a:gd name="T17" fmla="*/ 4 h 111"/>
                  <a:gd name="T18" fmla="*/ 176 w 191"/>
                  <a:gd name="T19" fmla="*/ 0 h 111"/>
                  <a:gd name="T20" fmla="*/ 191 w 191"/>
                  <a:gd name="T21" fmla="*/ 79 h 111"/>
                  <a:gd name="T22" fmla="*/ 169 w 191"/>
                  <a:gd name="T23" fmla="*/ 83 h 111"/>
                  <a:gd name="T24" fmla="*/ 160 w 191"/>
                  <a:gd name="T25" fmla="*/ 69 h 111"/>
                  <a:gd name="T26" fmla="*/ 133 w 191"/>
                  <a:gd name="T27" fmla="*/ 70 h 111"/>
                  <a:gd name="T28" fmla="*/ 65 w 191"/>
                  <a:gd name="T29" fmla="*/ 82 h 111"/>
                  <a:gd name="T30" fmla="*/ 40 w 191"/>
                  <a:gd name="T31" fmla="*/ 90 h 111"/>
                  <a:gd name="T32" fmla="*/ 37 w 191"/>
                  <a:gd name="T33" fmla="*/ 107 h 111"/>
                  <a:gd name="T34" fmla="*/ 15 w 191"/>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1" h="111">
                    <a:moveTo>
                      <a:pt x="15" y="111"/>
                    </a:moveTo>
                    <a:cubicBezTo>
                      <a:pt x="15" y="111"/>
                      <a:pt x="11" y="94"/>
                      <a:pt x="7" y="67"/>
                    </a:cubicBezTo>
                    <a:cubicBezTo>
                      <a:pt x="3" y="40"/>
                      <a:pt x="0" y="31"/>
                      <a:pt x="0" y="31"/>
                    </a:cubicBezTo>
                    <a:cubicBezTo>
                      <a:pt x="22" y="27"/>
                      <a:pt x="22" y="27"/>
                      <a:pt x="22" y="27"/>
                    </a:cubicBezTo>
                    <a:cubicBezTo>
                      <a:pt x="24" y="35"/>
                      <a:pt x="27" y="40"/>
                      <a:pt x="31" y="42"/>
                    </a:cubicBezTo>
                    <a:cubicBezTo>
                      <a:pt x="35" y="44"/>
                      <a:pt x="44" y="43"/>
                      <a:pt x="58" y="41"/>
                    </a:cubicBezTo>
                    <a:cubicBezTo>
                      <a:pt x="126" y="29"/>
                      <a:pt x="126" y="29"/>
                      <a:pt x="126" y="29"/>
                    </a:cubicBezTo>
                    <a:cubicBezTo>
                      <a:pt x="139" y="26"/>
                      <a:pt x="148" y="24"/>
                      <a:pt x="151" y="20"/>
                    </a:cubicBezTo>
                    <a:cubicBezTo>
                      <a:pt x="154" y="17"/>
                      <a:pt x="156" y="11"/>
                      <a:pt x="155" y="4"/>
                    </a:cubicBezTo>
                    <a:cubicBezTo>
                      <a:pt x="176" y="0"/>
                      <a:pt x="176" y="0"/>
                      <a:pt x="176" y="0"/>
                    </a:cubicBezTo>
                    <a:cubicBezTo>
                      <a:pt x="191" y="79"/>
                      <a:pt x="191" y="79"/>
                      <a:pt x="191" y="79"/>
                    </a:cubicBezTo>
                    <a:cubicBezTo>
                      <a:pt x="169" y="83"/>
                      <a:pt x="169" y="83"/>
                      <a:pt x="169" y="83"/>
                    </a:cubicBezTo>
                    <a:cubicBezTo>
                      <a:pt x="167" y="76"/>
                      <a:pt x="164" y="71"/>
                      <a:pt x="160" y="69"/>
                    </a:cubicBezTo>
                    <a:cubicBezTo>
                      <a:pt x="156" y="67"/>
                      <a:pt x="147" y="67"/>
                      <a:pt x="133" y="70"/>
                    </a:cubicBezTo>
                    <a:cubicBezTo>
                      <a:pt x="65" y="82"/>
                      <a:pt x="65" y="82"/>
                      <a:pt x="65" y="82"/>
                    </a:cubicBezTo>
                    <a:cubicBezTo>
                      <a:pt x="51" y="84"/>
                      <a:pt x="43" y="87"/>
                      <a:pt x="40" y="90"/>
                    </a:cubicBezTo>
                    <a:cubicBezTo>
                      <a:pt x="37" y="94"/>
                      <a:pt x="36" y="99"/>
                      <a:pt x="37" y="107"/>
                    </a:cubicBezTo>
                    <a:lnTo>
                      <a:pt x="1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5" name="Freeform 35"/>
              <p:cNvSpPr>
                <a:spLocks/>
              </p:cNvSpPr>
              <p:nvPr/>
            </p:nvSpPr>
            <p:spPr bwMode="auto">
              <a:xfrm>
                <a:off x="3867181" y="798487"/>
                <a:ext cx="65916" cy="56702"/>
              </a:xfrm>
              <a:custGeom>
                <a:avLst/>
                <a:gdLst>
                  <a:gd name="T0" fmla="*/ 45 w 217"/>
                  <a:gd name="T1" fmla="*/ 187 h 187"/>
                  <a:gd name="T2" fmla="*/ 26 w 217"/>
                  <a:gd name="T3" fmla="*/ 122 h 187"/>
                  <a:gd name="T4" fmla="*/ 109 w 217"/>
                  <a:gd name="T5" fmla="*/ 41 h 187"/>
                  <a:gd name="T6" fmla="*/ 63 w 217"/>
                  <a:gd name="T7" fmla="*/ 54 h 187"/>
                  <a:gd name="T8" fmla="*/ 39 w 217"/>
                  <a:gd name="T9" fmla="*/ 65 h 187"/>
                  <a:gd name="T10" fmla="*/ 37 w 217"/>
                  <a:gd name="T11" fmla="*/ 81 h 187"/>
                  <a:gd name="T12" fmla="*/ 16 w 217"/>
                  <a:gd name="T13" fmla="*/ 87 h 187"/>
                  <a:gd name="T14" fmla="*/ 0 w 217"/>
                  <a:gd name="T15" fmla="*/ 30 h 187"/>
                  <a:gd name="T16" fmla="*/ 21 w 217"/>
                  <a:gd name="T17" fmla="*/ 24 h 187"/>
                  <a:gd name="T18" fmla="*/ 31 w 217"/>
                  <a:gd name="T19" fmla="*/ 37 h 187"/>
                  <a:gd name="T20" fmla="*/ 58 w 217"/>
                  <a:gd name="T21" fmla="*/ 33 h 187"/>
                  <a:gd name="T22" fmla="*/ 177 w 217"/>
                  <a:gd name="T23" fmla="*/ 0 h 187"/>
                  <a:gd name="T24" fmla="*/ 185 w 217"/>
                  <a:gd name="T25" fmla="*/ 28 h 187"/>
                  <a:gd name="T26" fmla="*/ 73 w 217"/>
                  <a:gd name="T27" fmla="*/ 137 h 187"/>
                  <a:gd name="T28" fmla="*/ 153 w 217"/>
                  <a:gd name="T29" fmla="*/ 114 h 187"/>
                  <a:gd name="T30" fmla="*/ 178 w 217"/>
                  <a:gd name="T31" fmla="*/ 104 h 187"/>
                  <a:gd name="T32" fmla="*/ 180 w 217"/>
                  <a:gd name="T33" fmla="*/ 88 h 187"/>
                  <a:gd name="T34" fmla="*/ 200 w 217"/>
                  <a:gd name="T35" fmla="*/ 82 h 187"/>
                  <a:gd name="T36" fmla="*/ 217 w 217"/>
                  <a:gd name="T37" fmla="*/ 139 h 187"/>
                  <a:gd name="T38" fmla="*/ 195 w 217"/>
                  <a:gd name="T39" fmla="*/ 145 h 187"/>
                  <a:gd name="T40" fmla="*/ 185 w 217"/>
                  <a:gd name="T41" fmla="*/ 132 h 187"/>
                  <a:gd name="T42" fmla="*/ 158 w 217"/>
                  <a:gd name="T43" fmla="*/ 136 h 187"/>
                  <a:gd name="T44" fmla="*/ 93 w 217"/>
                  <a:gd name="T45" fmla="*/ 154 h 187"/>
                  <a:gd name="T46" fmla="*/ 68 w 217"/>
                  <a:gd name="T47" fmla="*/ 165 h 187"/>
                  <a:gd name="T48" fmla="*/ 66 w 217"/>
                  <a:gd name="T49" fmla="*/ 181 h 187"/>
                  <a:gd name="T50" fmla="*/ 45 w 217"/>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7" h="187">
                    <a:moveTo>
                      <a:pt x="45" y="187"/>
                    </a:moveTo>
                    <a:cubicBezTo>
                      <a:pt x="26" y="122"/>
                      <a:pt x="26" y="122"/>
                      <a:pt x="26" y="122"/>
                    </a:cubicBezTo>
                    <a:cubicBezTo>
                      <a:pt x="109" y="41"/>
                      <a:pt x="109" y="41"/>
                      <a:pt x="109" y="41"/>
                    </a:cubicBezTo>
                    <a:cubicBezTo>
                      <a:pt x="63" y="54"/>
                      <a:pt x="63" y="54"/>
                      <a:pt x="63" y="54"/>
                    </a:cubicBezTo>
                    <a:cubicBezTo>
                      <a:pt x="50" y="58"/>
                      <a:pt x="41" y="62"/>
                      <a:pt x="39" y="65"/>
                    </a:cubicBezTo>
                    <a:cubicBezTo>
                      <a:pt x="36" y="68"/>
                      <a:pt x="35" y="73"/>
                      <a:pt x="37" y="81"/>
                    </a:cubicBezTo>
                    <a:cubicBezTo>
                      <a:pt x="16" y="87"/>
                      <a:pt x="16" y="87"/>
                      <a:pt x="16" y="87"/>
                    </a:cubicBezTo>
                    <a:cubicBezTo>
                      <a:pt x="0" y="30"/>
                      <a:pt x="0" y="30"/>
                      <a:pt x="0" y="30"/>
                    </a:cubicBezTo>
                    <a:cubicBezTo>
                      <a:pt x="21" y="24"/>
                      <a:pt x="21" y="24"/>
                      <a:pt x="21" y="24"/>
                    </a:cubicBezTo>
                    <a:cubicBezTo>
                      <a:pt x="23" y="31"/>
                      <a:pt x="26" y="35"/>
                      <a:pt x="31" y="37"/>
                    </a:cubicBezTo>
                    <a:cubicBezTo>
                      <a:pt x="35" y="38"/>
                      <a:pt x="44" y="37"/>
                      <a:pt x="58" y="33"/>
                    </a:cubicBezTo>
                    <a:cubicBezTo>
                      <a:pt x="177" y="0"/>
                      <a:pt x="177" y="0"/>
                      <a:pt x="177" y="0"/>
                    </a:cubicBezTo>
                    <a:cubicBezTo>
                      <a:pt x="185" y="28"/>
                      <a:pt x="185" y="28"/>
                      <a:pt x="185" y="28"/>
                    </a:cubicBezTo>
                    <a:cubicBezTo>
                      <a:pt x="73" y="137"/>
                      <a:pt x="73" y="137"/>
                      <a:pt x="73" y="137"/>
                    </a:cubicBezTo>
                    <a:cubicBezTo>
                      <a:pt x="153" y="114"/>
                      <a:pt x="153" y="114"/>
                      <a:pt x="153" y="114"/>
                    </a:cubicBezTo>
                    <a:cubicBezTo>
                      <a:pt x="167" y="111"/>
                      <a:pt x="175" y="107"/>
                      <a:pt x="178" y="104"/>
                    </a:cubicBezTo>
                    <a:cubicBezTo>
                      <a:pt x="181" y="100"/>
                      <a:pt x="181" y="95"/>
                      <a:pt x="180" y="88"/>
                    </a:cubicBezTo>
                    <a:cubicBezTo>
                      <a:pt x="200" y="82"/>
                      <a:pt x="200" y="82"/>
                      <a:pt x="200" y="82"/>
                    </a:cubicBezTo>
                    <a:cubicBezTo>
                      <a:pt x="217" y="139"/>
                      <a:pt x="217" y="139"/>
                      <a:pt x="217" y="139"/>
                    </a:cubicBezTo>
                    <a:cubicBezTo>
                      <a:pt x="195" y="145"/>
                      <a:pt x="195" y="145"/>
                      <a:pt x="195" y="145"/>
                    </a:cubicBezTo>
                    <a:cubicBezTo>
                      <a:pt x="193" y="138"/>
                      <a:pt x="190" y="134"/>
                      <a:pt x="185" y="132"/>
                    </a:cubicBezTo>
                    <a:cubicBezTo>
                      <a:pt x="181" y="131"/>
                      <a:pt x="172" y="132"/>
                      <a:pt x="158" y="136"/>
                    </a:cubicBezTo>
                    <a:cubicBezTo>
                      <a:pt x="93" y="154"/>
                      <a:pt x="93" y="154"/>
                      <a:pt x="93" y="154"/>
                    </a:cubicBezTo>
                    <a:cubicBezTo>
                      <a:pt x="79" y="158"/>
                      <a:pt x="71" y="162"/>
                      <a:pt x="68" y="165"/>
                    </a:cubicBezTo>
                    <a:cubicBezTo>
                      <a:pt x="65" y="169"/>
                      <a:pt x="64" y="174"/>
                      <a:pt x="66" y="181"/>
                    </a:cubicBezTo>
                    <a:lnTo>
                      <a:pt x="45" y="1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6" name="Freeform 36"/>
              <p:cNvSpPr>
                <a:spLocks noEditPoints="1"/>
              </p:cNvSpPr>
              <p:nvPr/>
            </p:nvSpPr>
            <p:spPr bwMode="auto">
              <a:xfrm>
                <a:off x="3856549" y="744620"/>
                <a:ext cx="62372" cy="51032"/>
              </a:xfrm>
              <a:custGeom>
                <a:avLst/>
                <a:gdLst>
                  <a:gd name="T0" fmla="*/ 88 w 207"/>
                  <a:gd name="T1" fmla="*/ 106 h 168"/>
                  <a:gd name="T2" fmla="*/ 102 w 207"/>
                  <a:gd name="T3" fmla="*/ 136 h 168"/>
                  <a:gd name="T4" fmla="*/ 48 w 207"/>
                  <a:gd name="T5" fmla="*/ 141 h 168"/>
                  <a:gd name="T6" fmla="*/ 88 w 207"/>
                  <a:gd name="T7" fmla="*/ 106 h 168"/>
                  <a:gd name="T8" fmla="*/ 148 w 207"/>
                  <a:gd name="T9" fmla="*/ 157 h 168"/>
                  <a:gd name="T10" fmla="*/ 152 w 207"/>
                  <a:gd name="T11" fmla="*/ 156 h 168"/>
                  <a:gd name="T12" fmla="*/ 187 w 207"/>
                  <a:gd name="T13" fmla="*/ 168 h 168"/>
                  <a:gd name="T14" fmla="*/ 207 w 207"/>
                  <a:gd name="T15" fmla="*/ 159 h 168"/>
                  <a:gd name="T16" fmla="*/ 180 w 207"/>
                  <a:gd name="T17" fmla="*/ 99 h 168"/>
                  <a:gd name="T18" fmla="*/ 160 w 207"/>
                  <a:gd name="T19" fmla="*/ 108 h 168"/>
                  <a:gd name="T20" fmla="*/ 163 w 207"/>
                  <a:gd name="T21" fmla="*/ 122 h 168"/>
                  <a:gd name="T22" fmla="*/ 156 w 207"/>
                  <a:gd name="T23" fmla="*/ 129 h 168"/>
                  <a:gd name="T24" fmla="*/ 153 w 207"/>
                  <a:gd name="T25" fmla="*/ 130 h 168"/>
                  <a:gd name="T26" fmla="*/ 151 w 207"/>
                  <a:gd name="T27" fmla="*/ 131 h 168"/>
                  <a:gd name="T28" fmla="*/ 125 w 207"/>
                  <a:gd name="T29" fmla="*/ 135 h 168"/>
                  <a:gd name="T30" fmla="*/ 105 w 207"/>
                  <a:gd name="T31" fmla="*/ 90 h 168"/>
                  <a:gd name="T32" fmla="*/ 124 w 207"/>
                  <a:gd name="T33" fmla="*/ 72 h 168"/>
                  <a:gd name="T34" fmla="*/ 127 w 207"/>
                  <a:gd name="T35" fmla="*/ 70 h 168"/>
                  <a:gd name="T36" fmla="*/ 131 w 207"/>
                  <a:gd name="T37" fmla="*/ 68 h 168"/>
                  <a:gd name="T38" fmla="*/ 140 w 207"/>
                  <a:gd name="T39" fmla="*/ 68 h 168"/>
                  <a:gd name="T40" fmla="*/ 147 w 207"/>
                  <a:gd name="T41" fmla="*/ 78 h 168"/>
                  <a:gd name="T42" fmla="*/ 147 w 207"/>
                  <a:gd name="T43" fmla="*/ 80 h 168"/>
                  <a:gd name="T44" fmla="*/ 167 w 207"/>
                  <a:gd name="T45" fmla="*/ 71 h 168"/>
                  <a:gd name="T46" fmla="*/ 135 w 207"/>
                  <a:gd name="T47" fmla="*/ 0 h 168"/>
                  <a:gd name="T48" fmla="*/ 115 w 207"/>
                  <a:gd name="T49" fmla="*/ 9 h 168"/>
                  <a:gd name="T50" fmla="*/ 103 w 207"/>
                  <a:gd name="T51" fmla="*/ 38 h 168"/>
                  <a:gd name="T52" fmla="*/ 102 w 207"/>
                  <a:gd name="T53" fmla="*/ 39 h 168"/>
                  <a:gd name="T54" fmla="*/ 0 w 207"/>
                  <a:gd name="T55" fmla="*/ 133 h 168"/>
                  <a:gd name="T56" fmla="*/ 15 w 207"/>
                  <a:gd name="T57" fmla="*/ 166 h 168"/>
                  <a:gd name="T58" fmla="*/ 148 w 207"/>
                  <a:gd name="T59" fmla="*/ 15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7" h="168">
                    <a:moveTo>
                      <a:pt x="88" y="106"/>
                    </a:moveTo>
                    <a:cubicBezTo>
                      <a:pt x="102" y="136"/>
                      <a:pt x="102" y="136"/>
                      <a:pt x="102" y="136"/>
                    </a:cubicBezTo>
                    <a:cubicBezTo>
                      <a:pt x="48" y="141"/>
                      <a:pt x="48" y="141"/>
                      <a:pt x="48" y="141"/>
                    </a:cubicBezTo>
                    <a:lnTo>
                      <a:pt x="88" y="106"/>
                    </a:lnTo>
                    <a:close/>
                    <a:moveTo>
                      <a:pt x="148" y="157"/>
                    </a:moveTo>
                    <a:cubicBezTo>
                      <a:pt x="149" y="156"/>
                      <a:pt x="150" y="156"/>
                      <a:pt x="152" y="156"/>
                    </a:cubicBezTo>
                    <a:cubicBezTo>
                      <a:pt x="169" y="155"/>
                      <a:pt x="181" y="159"/>
                      <a:pt x="187" y="168"/>
                    </a:cubicBezTo>
                    <a:cubicBezTo>
                      <a:pt x="207" y="159"/>
                      <a:pt x="207" y="159"/>
                      <a:pt x="207" y="159"/>
                    </a:cubicBezTo>
                    <a:cubicBezTo>
                      <a:pt x="180" y="99"/>
                      <a:pt x="180" y="99"/>
                      <a:pt x="180" y="99"/>
                    </a:cubicBezTo>
                    <a:cubicBezTo>
                      <a:pt x="160" y="108"/>
                      <a:pt x="160" y="108"/>
                      <a:pt x="160" y="108"/>
                    </a:cubicBezTo>
                    <a:cubicBezTo>
                      <a:pt x="163" y="114"/>
                      <a:pt x="164" y="119"/>
                      <a:pt x="163" y="122"/>
                    </a:cubicBezTo>
                    <a:cubicBezTo>
                      <a:pt x="162" y="125"/>
                      <a:pt x="160" y="127"/>
                      <a:pt x="156" y="129"/>
                    </a:cubicBezTo>
                    <a:cubicBezTo>
                      <a:pt x="155" y="129"/>
                      <a:pt x="154" y="130"/>
                      <a:pt x="153" y="130"/>
                    </a:cubicBezTo>
                    <a:cubicBezTo>
                      <a:pt x="153" y="130"/>
                      <a:pt x="152" y="130"/>
                      <a:pt x="151" y="131"/>
                    </a:cubicBezTo>
                    <a:cubicBezTo>
                      <a:pt x="125" y="135"/>
                      <a:pt x="125" y="135"/>
                      <a:pt x="125" y="135"/>
                    </a:cubicBezTo>
                    <a:cubicBezTo>
                      <a:pt x="105" y="90"/>
                      <a:pt x="105" y="90"/>
                      <a:pt x="105" y="90"/>
                    </a:cubicBezTo>
                    <a:cubicBezTo>
                      <a:pt x="124" y="72"/>
                      <a:pt x="124" y="72"/>
                      <a:pt x="124" y="72"/>
                    </a:cubicBezTo>
                    <a:cubicBezTo>
                      <a:pt x="125" y="72"/>
                      <a:pt x="126" y="71"/>
                      <a:pt x="127" y="70"/>
                    </a:cubicBezTo>
                    <a:cubicBezTo>
                      <a:pt x="128" y="70"/>
                      <a:pt x="129" y="69"/>
                      <a:pt x="131" y="68"/>
                    </a:cubicBezTo>
                    <a:cubicBezTo>
                      <a:pt x="134" y="67"/>
                      <a:pt x="137" y="67"/>
                      <a:pt x="140" y="68"/>
                    </a:cubicBezTo>
                    <a:cubicBezTo>
                      <a:pt x="142" y="70"/>
                      <a:pt x="144" y="73"/>
                      <a:pt x="147" y="78"/>
                    </a:cubicBezTo>
                    <a:cubicBezTo>
                      <a:pt x="147" y="80"/>
                      <a:pt x="147" y="80"/>
                      <a:pt x="147" y="80"/>
                    </a:cubicBezTo>
                    <a:cubicBezTo>
                      <a:pt x="167" y="71"/>
                      <a:pt x="167" y="71"/>
                      <a:pt x="167" y="71"/>
                    </a:cubicBezTo>
                    <a:cubicBezTo>
                      <a:pt x="135" y="0"/>
                      <a:pt x="135" y="0"/>
                      <a:pt x="135" y="0"/>
                    </a:cubicBezTo>
                    <a:cubicBezTo>
                      <a:pt x="115" y="9"/>
                      <a:pt x="115" y="9"/>
                      <a:pt x="115" y="9"/>
                    </a:cubicBezTo>
                    <a:cubicBezTo>
                      <a:pt x="118" y="18"/>
                      <a:pt x="114" y="28"/>
                      <a:pt x="103" y="38"/>
                    </a:cubicBezTo>
                    <a:cubicBezTo>
                      <a:pt x="102" y="39"/>
                      <a:pt x="102" y="39"/>
                      <a:pt x="102" y="39"/>
                    </a:cubicBezTo>
                    <a:cubicBezTo>
                      <a:pt x="0" y="133"/>
                      <a:pt x="0" y="133"/>
                      <a:pt x="0" y="133"/>
                    </a:cubicBezTo>
                    <a:cubicBezTo>
                      <a:pt x="15" y="166"/>
                      <a:pt x="15" y="166"/>
                      <a:pt x="15" y="166"/>
                    </a:cubicBezTo>
                    <a:lnTo>
                      <a:pt x="148"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7" name="Freeform 37"/>
              <p:cNvSpPr>
                <a:spLocks/>
              </p:cNvSpPr>
              <p:nvPr/>
            </p:nvSpPr>
            <p:spPr bwMode="auto">
              <a:xfrm>
                <a:off x="3797012" y="1110349"/>
                <a:ext cx="70169" cy="73004"/>
              </a:xfrm>
              <a:custGeom>
                <a:avLst/>
                <a:gdLst>
                  <a:gd name="T0" fmla="*/ 0 w 231"/>
                  <a:gd name="T1" fmla="*/ 125 h 239"/>
                  <a:gd name="T2" fmla="*/ 44 w 231"/>
                  <a:gd name="T3" fmla="*/ 73 h 239"/>
                  <a:gd name="T4" fmla="*/ 158 w 231"/>
                  <a:gd name="T5" fmla="*/ 96 h 239"/>
                  <a:gd name="T6" fmla="*/ 122 w 231"/>
                  <a:gd name="T7" fmla="*/ 65 h 239"/>
                  <a:gd name="T8" fmla="*/ 99 w 231"/>
                  <a:gd name="T9" fmla="*/ 51 h 239"/>
                  <a:gd name="T10" fmla="*/ 85 w 231"/>
                  <a:gd name="T11" fmla="*/ 58 h 239"/>
                  <a:gd name="T12" fmla="*/ 68 w 231"/>
                  <a:gd name="T13" fmla="*/ 45 h 239"/>
                  <a:gd name="T14" fmla="*/ 106 w 231"/>
                  <a:gd name="T15" fmla="*/ 0 h 239"/>
                  <a:gd name="T16" fmla="*/ 123 w 231"/>
                  <a:gd name="T17" fmla="*/ 14 h 239"/>
                  <a:gd name="T18" fmla="*/ 118 w 231"/>
                  <a:gd name="T19" fmla="*/ 29 h 239"/>
                  <a:gd name="T20" fmla="*/ 136 w 231"/>
                  <a:gd name="T21" fmla="*/ 49 h 239"/>
                  <a:gd name="T22" fmla="*/ 231 w 231"/>
                  <a:gd name="T23" fmla="*/ 128 h 239"/>
                  <a:gd name="T24" fmla="*/ 212 w 231"/>
                  <a:gd name="T25" fmla="*/ 150 h 239"/>
                  <a:gd name="T26" fmla="*/ 58 w 231"/>
                  <a:gd name="T27" fmla="*/ 120 h 239"/>
                  <a:gd name="T28" fmla="*/ 122 w 231"/>
                  <a:gd name="T29" fmla="*/ 173 h 239"/>
                  <a:gd name="T30" fmla="*/ 145 w 231"/>
                  <a:gd name="T31" fmla="*/ 187 h 239"/>
                  <a:gd name="T32" fmla="*/ 159 w 231"/>
                  <a:gd name="T33" fmla="*/ 180 h 239"/>
                  <a:gd name="T34" fmla="*/ 176 w 231"/>
                  <a:gd name="T35" fmla="*/ 193 h 239"/>
                  <a:gd name="T36" fmla="*/ 137 w 231"/>
                  <a:gd name="T37" fmla="*/ 239 h 239"/>
                  <a:gd name="T38" fmla="*/ 120 w 231"/>
                  <a:gd name="T39" fmla="*/ 225 h 239"/>
                  <a:gd name="T40" fmla="*/ 125 w 231"/>
                  <a:gd name="T41" fmla="*/ 209 h 239"/>
                  <a:gd name="T42" fmla="*/ 107 w 231"/>
                  <a:gd name="T43" fmla="*/ 189 h 239"/>
                  <a:gd name="T44" fmla="*/ 54 w 231"/>
                  <a:gd name="T45" fmla="*/ 146 h 239"/>
                  <a:gd name="T46" fmla="*/ 31 w 231"/>
                  <a:gd name="T47" fmla="*/ 132 h 239"/>
                  <a:gd name="T48" fmla="*/ 17 w 231"/>
                  <a:gd name="T49" fmla="*/ 139 h 239"/>
                  <a:gd name="T50" fmla="*/ 0 w 231"/>
                  <a:gd name="T51" fmla="*/ 12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1" h="239">
                    <a:moveTo>
                      <a:pt x="0" y="125"/>
                    </a:moveTo>
                    <a:cubicBezTo>
                      <a:pt x="44" y="73"/>
                      <a:pt x="44" y="73"/>
                      <a:pt x="44" y="73"/>
                    </a:cubicBezTo>
                    <a:cubicBezTo>
                      <a:pt x="158" y="96"/>
                      <a:pt x="158" y="96"/>
                      <a:pt x="158" y="96"/>
                    </a:cubicBezTo>
                    <a:cubicBezTo>
                      <a:pt x="122" y="65"/>
                      <a:pt x="122" y="65"/>
                      <a:pt x="122" y="65"/>
                    </a:cubicBezTo>
                    <a:cubicBezTo>
                      <a:pt x="111" y="57"/>
                      <a:pt x="103" y="52"/>
                      <a:pt x="99" y="51"/>
                    </a:cubicBezTo>
                    <a:cubicBezTo>
                      <a:pt x="94" y="51"/>
                      <a:pt x="89" y="53"/>
                      <a:pt x="85" y="58"/>
                    </a:cubicBezTo>
                    <a:cubicBezTo>
                      <a:pt x="68" y="45"/>
                      <a:pt x="68" y="45"/>
                      <a:pt x="68" y="45"/>
                    </a:cubicBezTo>
                    <a:cubicBezTo>
                      <a:pt x="106" y="0"/>
                      <a:pt x="106" y="0"/>
                      <a:pt x="106" y="0"/>
                    </a:cubicBezTo>
                    <a:cubicBezTo>
                      <a:pt x="123" y="14"/>
                      <a:pt x="123" y="14"/>
                      <a:pt x="123" y="14"/>
                    </a:cubicBezTo>
                    <a:cubicBezTo>
                      <a:pt x="119" y="19"/>
                      <a:pt x="117" y="25"/>
                      <a:pt x="118" y="29"/>
                    </a:cubicBezTo>
                    <a:cubicBezTo>
                      <a:pt x="119" y="33"/>
                      <a:pt x="126" y="40"/>
                      <a:pt x="136" y="49"/>
                    </a:cubicBezTo>
                    <a:cubicBezTo>
                      <a:pt x="231" y="128"/>
                      <a:pt x="231" y="128"/>
                      <a:pt x="231" y="128"/>
                    </a:cubicBezTo>
                    <a:cubicBezTo>
                      <a:pt x="212" y="150"/>
                      <a:pt x="212" y="150"/>
                      <a:pt x="212" y="150"/>
                    </a:cubicBezTo>
                    <a:cubicBezTo>
                      <a:pt x="58" y="120"/>
                      <a:pt x="58" y="120"/>
                      <a:pt x="58" y="120"/>
                    </a:cubicBezTo>
                    <a:cubicBezTo>
                      <a:pt x="122" y="173"/>
                      <a:pt x="122" y="173"/>
                      <a:pt x="122" y="173"/>
                    </a:cubicBezTo>
                    <a:cubicBezTo>
                      <a:pt x="132" y="182"/>
                      <a:pt x="140" y="187"/>
                      <a:pt x="145" y="187"/>
                    </a:cubicBezTo>
                    <a:cubicBezTo>
                      <a:pt x="149" y="187"/>
                      <a:pt x="154" y="185"/>
                      <a:pt x="159" y="180"/>
                    </a:cubicBezTo>
                    <a:cubicBezTo>
                      <a:pt x="176" y="193"/>
                      <a:pt x="176" y="193"/>
                      <a:pt x="176" y="193"/>
                    </a:cubicBezTo>
                    <a:cubicBezTo>
                      <a:pt x="137" y="239"/>
                      <a:pt x="137" y="239"/>
                      <a:pt x="137" y="239"/>
                    </a:cubicBezTo>
                    <a:cubicBezTo>
                      <a:pt x="120" y="225"/>
                      <a:pt x="120" y="225"/>
                      <a:pt x="120" y="225"/>
                    </a:cubicBezTo>
                    <a:cubicBezTo>
                      <a:pt x="125" y="219"/>
                      <a:pt x="126" y="214"/>
                      <a:pt x="125" y="209"/>
                    </a:cubicBezTo>
                    <a:cubicBezTo>
                      <a:pt x="124" y="205"/>
                      <a:pt x="118" y="198"/>
                      <a:pt x="107" y="189"/>
                    </a:cubicBezTo>
                    <a:cubicBezTo>
                      <a:pt x="54" y="146"/>
                      <a:pt x="54" y="146"/>
                      <a:pt x="54" y="146"/>
                    </a:cubicBezTo>
                    <a:cubicBezTo>
                      <a:pt x="44" y="137"/>
                      <a:pt x="36" y="132"/>
                      <a:pt x="31" y="132"/>
                    </a:cubicBezTo>
                    <a:cubicBezTo>
                      <a:pt x="27" y="131"/>
                      <a:pt x="22" y="134"/>
                      <a:pt x="17" y="139"/>
                    </a:cubicBezTo>
                    <a:lnTo>
                      <a:pt x="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8" name="Freeform 38"/>
              <p:cNvSpPr>
                <a:spLocks noEditPoints="1"/>
              </p:cNvSpPr>
              <p:nvPr/>
            </p:nvSpPr>
            <p:spPr bwMode="auto">
              <a:xfrm>
                <a:off x="3270390" y="626254"/>
                <a:ext cx="592538" cy="592538"/>
              </a:xfrm>
              <a:custGeom>
                <a:avLst/>
                <a:gdLst>
                  <a:gd name="T0" fmla="*/ 975 w 1950"/>
                  <a:gd name="T1" fmla="*/ 0 h 1950"/>
                  <a:gd name="T2" fmla="*/ 0 w 1950"/>
                  <a:gd name="T3" fmla="*/ 975 h 1950"/>
                  <a:gd name="T4" fmla="*/ 975 w 1950"/>
                  <a:gd name="T5" fmla="*/ 1950 h 1950"/>
                  <a:gd name="T6" fmla="*/ 1950 w 1950"/>
                  <a:gd name="T7" fmla="*/ 975 h 1950"/>
                  <a:gd name="T8" fmla="*/ 975 w 1950"/>
                  <a:gd name="T9" fmla="*/ 0 h 1950"/>
                  <a:gd name="T10" fmla="*/ 975 w 1950"/>
                  <a:gd name="T11" fmla="*/ 1929 h 1950"/>
                  <a:gd name="T12" fmla="*/ 21 w 1950"/>
                  <a:gd name="T13" fmla="*/ 975 h 1950"/>
                  <a:gd name="T14" fmla="*/ 975 w 1950"/>
                  <a:gd name="T15" fmla="*/ 21 h 1950"/>
                  <a:gd name="T16" fmla="*/ 1929 w 1950"/>
                  <a:gd name="T17" fmla="*/ 975 h 1950"/>
                  <a:gd name="T18" fmla="*/ 975 w 1950"/>
                  <a:gd name="T19" fmla="*/ 1929 h 1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0" h="1950">
                    <a:moveTo>
                      <a:pt x="975" y="0"/>
                    </a:moveTo>
                    <a:cubicBezTo>
                      <a:pt x="436" y="0"/>
                      <a:pt x="0" y="436"/>
                      <a:pt x="0" y="975"/>
                    </a:cubicBezTo>
                    <a:cubicBezTo>
                      <a:pt x="0" y="1514"/>
                      <a:pt x="436" y="1950"/>
                      <a:pt x="975" y="1950"/>
                    </a:cubicBezTo>
                    <a:cubicBezTo>
                      <a:pt x="1513" y="1950"/>
                      <a:pt x="1950" y="1514"/>
                      <a:pt x="1950" y="975"/>
                    </a:cubicBezTo>
                    <a:cubicBezTo>
                      <a:pt x="1950" y="436"/>
                      <a:pt x="1513" y="0"/>
                      <a:pt x="975" y="0"/>
                    </a:cubicBezTo>
                    <a:close/>
                    <a:moveTo>
                      <a:pt x="975" y="1929"/>
                    </a:moveTo>
                    <a:cubicBezTo>
                      <a:pt x="448" y="1929"/>
                      <a:pt x="21" y="1502"/>
                      <a:pt x="21" y="975"/>
                    </a:cubicBezTo>
                    <a:cubicBezTo>
                      <a:pt x="21" y="448"/>
                      <a:pt x="448" y="21"/>
                      <a:pt x="975" y="21"/>
                    </a:cubicBezTo>
                    <a:cubicBezTo>
                      <a:pt x="1501" y="21"/>
                      <a:pt x="1929" y="448"/>
                      <a:pt x="1929" y="975"/>
                    </a:cubicBezTo>
                    <a:cubicBezTo>
                      <a:pt x="1929" y="1502"/>
                      <a:pt x="1501" y="1929"/>
                      <a:pt x="975" y="19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9" name="Freeform 39"/>
              <p:cNvSpPr>
                <a:spLocks/>
              </p:cNvSpPr>
              <p:nvPr/>
            </p:nvSpPr>
            <p:spPr bwMode="auto">
              <a:xfrm>
                <a:off x="3404349" y="646100"/>
                <a:ext cx="434481" cy="362185"/>
              </a:xfrm>
              <a:custGeom>
                <a:avLst/>
                <a:gdLst>
                  <a:gd name="T0" fmla="*/ 534 w 1430"/>
                  <a:gd name="T1" fmla="*/ 0 h 1191"/>
                  <a:gd name="T2" fmla="*/ 0 w 1430"/>
                  <a:gd name="T3" fmla="*/ 948 h 1191"/>
                  <a:gd name="T4" fmla="*/ 11 w 1430"/>
                  <a:gd name="T5" fmla="*/ 1122 h 1191"/>
                  <a:gd name="T6" fmla="*/ 175 w 1430"/>
                  <a:gd name="T7" fmla="*/ 1164 h 1191"/>
                  <a:gd name="T8" fmla="*/ 156 w 1430"/>
                  <a:gd name="T9" fmla="*/ 926 h 1191"/>
                  <a:gd name="T10" fmla="*/ 506 w 1430"/>
                  <a:gd name="T11" fmla="*/ 76 h 1191"/>
                  <a:gd name="T12" fmla="*/ 241 w 1430"/>
                  <a:gd name="T13" fmla="*/ 851 h 1191"/>
                  <a:gd name="T14" fmla="*/ 280 w 1430"/>
                  <a:gd name="T15" fmla="*/ 1179 h 1191"/>
                  <a:gd name="T16" fmla="*/ 518 w 1430"/>
                  <a:gd name="T17" fmla="*/ 1188 h 1191"/>
                  <a:gd name="T18" fmla="*/ 1430 w 1430"/>
                  <a:gd name="T19" fmla="*/ 748 h 1191"/>
                  <a:gd name="T20" fmla="*/ 535 w 1430"/>
                  <a:gd name="T21" fmla="*/ 0 h 1191"/>
                  <a:gd name="T22" fmla="*/ 534 w 1430"/>
                  <a:gd name="T23" fmla="*/ 0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30" h="1191">
                    <a:moveTo>
                      <a:pt x="534" y="0"/>
                    </a:moveTo>
                    <a:cubicBezTo>
                      <a:pt x="230" y="84"/>
                      <a:pt x="0" y="476"/>
                      <a:pt x="0" y="948"/>
                    </a:cubicBezTo>
                    <a:cubicBezTo>
                      <a:pt x="0" y="1008"/>
                      <a:pt x="4" y="1066"/>
                      <a:pt x="11" y="1122"/>
                    </a:cubicBezTo>
                    <a:cubicBezTo>
                      <a:pt x="63" y="1139"/>
                      <a:pt x="118" y="1153"/>
                      <a:pt x="175" y="1164"/>
                    </a:cubicBezTo>
                    <a:cubicBezTo>
                      <a:pt x="163" y="1088"/>
                      <a:pt x="156" y="1008"/>
                      <a:pt x="156" y="926"/>
                    </a:cubicBezTo>
                    <a:cubicBezTo>
                      <a:pt x="156" y="535"/>
                      <a:pt x="302" y="202"/>
                      <a:pt x="506" y="76"/>
                    </a:cubicBezTo>
                    <a:cubicBezTo>
                      <a:pt x="345" y="252"/>
                      <a:pt x="241" y="534"/>
                      <a:pt x="241" y="851"/>
                    </a:cubicBezTo>
                    <a:cubicBezTo>
                      <a:pt x="241" y="967"/>
                      <a:pt x="255" y="1077"/>
                      <a:pt x="280" y="1179"/>
                    </a:cubicBezTo>
                    <a:cubicBezTo>
                      <a:pt x="356" y="1188"/>
                      <a:pt x="436" y="1191"/>
                      <a:pt x="518" y="1188"/>
                    </a:cubicBezTo>
                    <a:cubicBezTo>
                      <a:pt x="946" y="1171"/>
                      <a:pt x="1304" y="988"/>
                      <a:pt x="1430" y="748"/>
                    </a:cubicBezTo>
                    <a:cubicBezTo>
                      <a:pt x="1353" y="323"/>
                      <a:pt x="982" y="0"/>
                      <a:pt x="535" y="0"/>
                    </a:cubicBezTo>
                    <a:cubicBezTo>
                      <a:pt x="535" y="0"/>
                      <a:pt x="534" y="0"/>
                      <a:pt x="5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0" name="Freeform 40"/>
              <p:cNvSpPr>
                <a:spLocks/>
              </p:cNvSpPr>
              <p:nvPr/>
            </p:nvSpPr>
            <p:spPr bwMode="auto">
              <a:xfrm>
                <a:off x="3410019" y="1004741"/>
                <a:ext cx="62372" cy="56702"/>
              </a:xfrm>
              <a:custGeom>
                <a:avLst/>
                <a:gdLst>
                  <a:gd name="T0" fmla="*/ 205 w 205"/>
                  <a:gd name="T1" fmla="*/ 187 h 187"/>
                  <a:gd name="T2" fmla="*/ 168 w 205"/>
                  <a:gd name="T3" fmla="*/ 50 h 187"/>
                  <a:gd name="T4" fmla="*/ 0 w 205"/>
                  <a:gd name="T5" fmla="*/ 0 h 187"/>
                  <a:gd name="T6" fmla="*/ 30 w 205"/>
                  <a:gd name="T7" fmla="*/ 137 h 187"/>
                  <a:gd name="T8" fmla="*/ 205 w 205"/>
                  <a:gd name="T9" fmla="*/ 187 h 187"/>
                </a:gdLst>
                <a:ahLst/>
                <a:cxnLst>
                  <a:cxn ang="0">
                    <a:pos x="T0" y="T1"/>
                  </a:cxn>
                  <a:cxn ang="0">
                    <a:pos x="T2" y="T3"/>
                  </a:cxn>
                  <a:cxn ang="0">
                    <a:pos x="T4" y="T5"/>
                  </a:cxn>
                  <a:cxn ang="0">
                    <a:pos x="T6" y="T7"/>
                  </a:cxn>
                  <a:cxn ang="0">
                    <a:pos x="T8" y="T9"/>
                  </a:cxn>
                </a:cxnLst>
                <a:rect l="0" t="0" r="r" b="b"/>
                <a:pathLst>
                  <a:path w="205" h="187">
                    <a:moveTo>
                      <a:pt x="205" y="187"/>
                    </a:moveTo>
                    <a:cubicBezTo>
                      <a:pt x="190" y="143"/>
                      <a:pt x="178" y="97"/>
                      <a:pt x="168" y="50"/>
                    </a:cubicBezTo>
                    <a:cubicBezTo>
                      <a:pt x="108" y="36"/>
                      <a:pt x="52" y="20"/>
                      <a:pt x="0" y="0"/>
                    </a:cubicBezTo>
                    <a:cubicBezTo>
                      <a:pt x="8" y="47"/>
                      <a:pt x="18" y="93"/>
                      <a:pt x="30" y="137"/>
                    </a:cubicBezTo>
                    <a:cubicBezTo>
                      <a:pt x="85" y="157"/>
                      <a:pt x="144" y="173"/>
                      <a:pt x="205" y="1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1" name="Freeform 41"/>
              <p:cNvSpPr>
                <a:spLocks/>
              </p:cNvSpPr>
              <p:nvPr/>
            </p:nvSpPr>
            <p:spPr bwMode="auto">
              <a:xfrm>
                <a:off x="3310790" y="1025296"/>
                <a:ext cx="275006" cy="172942"/>
              </a:xfrm>
              <a:custGeom>
                <a:avLst/>
                <a:gdLst>
                  <a:gd name="T0" fmla="*/ 571 w 907"/>
                  <a:gd name="T1" fmla="*/ 219 h 571"/>
                  <a:gd name="T2" fmla="*/ 398 w 907"/>
                  <a:gd name="T3" fmla="*/ 187 h 571"/>
                  <a:gd name="T4" fmla="*/ 574 w 907"/>
                  <a:gd name="T5" fmla="*/ 477 h 571"/>
                  <a:gd name="T6" fmla="*/ 330 w 907"/>
                  <a:gd name="T7" fmla="*/ 168 h 571"/>
                  <a:gd name="T8" fmla="*/ 0 w 907"/>
                  <a:gd name="T9" fmla="*/ 0 h 571"/>
                  <a:gd name="T10" fmla="*/ 844 w 907"/>
                  <a:gd name="T11" fmla="*/ 571 h 571"/>
                  <a:gd name="T12" fmla="*/ 907 w 907"/>
                  <a:gd name="T13" fmla="*/ 569 h 571"/>
                  <a:gd name="T14" fmla="*/ 571 w 907"/>
                  <a:gd name="T15" fmla="*/ 219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7" h="571">
                    <a:moveTo>
                      <a:pt x="571" y="219"/>
                    </a:moveTo>
                    <a:cubicBezTo>
                      <a:pt x="511" y="211"/>
                      <a:pt x="453" y="200"/>
                      <a:pt x="398" y="187"/>
                    </a:cubicBezTo>
                    <a:cubicBezTo>
                      <a:pt x="443" y="300"/>
                      <a:pt x="503" y="399"/>
                      <a:pt x="574" y="477"/>
                    </a:cubicBezTo>
                    <a:cubicBezTo>
                      <a:pt x="476" y="416"/>
                      <a:pt x="392" y="308"/>
                      <a:pt x="330" y="168"/>
                    </a:cubicBezTo>
                    <a:cubicBezTo>
                      <a:pt x="195" y="128"/>
                      <a:pt x="81" y="70"/>
                      <a:pt x="0" y="0"/>
                    </a:cubicBezTo>
                    <a:cubicBezTo>
                      <a:pt x="134" y="335"/>
                      <a:pt x="461" y="571"/>
                      <a:pt x="844" y="571"/>
                    </a:cubicBezTo>
                    <a:cubicBezTo>
                      <a:pt x="865" y="571"/>
                      <a:pt x="886" y="570"/>
                      <a:pt x="907" y="569"/>
                    </a:cubicBezTo>
                    <a:cubicBezTo>
                      <a:pt x="770" y="530"/>
                      <a:pt x="650" y="401"/>
                      <a:pt x="571" y="2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2" name="Freeform 42"/>
              <p:cNvSpPr>
                <a:spLocks/>
              </p:cNvSpPr>
              <p:nvPr/>
            </p:nvSpPr>
            <p:spPr bwMode="auto">
              <a:xfrm>
                <a:off x="3495073" y="923940"/>
                <a:ext cx="348010" cy="266500"/>
              </a:xfrm>
              <a:custGeom>
                <a:avLst/>
                <a:gdLst>
                  <a:gd name="T0" fmla="*/ 297 w 1145"/>
                  <a:gd name="T1" fmla="*/ 348 h 877"/>
                  <a:gd name="T2" fmla="*/ 0 w 1145"/>
                  <a:gd name="T3" fmla="*/ 334 h 877"/>
                  <a:gd name="T4" fmla="*/ 53 w 1145"/>
                  <a:gd name="T5" fmla="*/ 473 h 877"/>
                  <a:gd name="T6" fmla="*/ 261 w 1145"/>
                  <a:gd name="T7" fmla="*/ 486 h 877"/>
                  <a:gd name="T8" fmla="*/ 1061 w 1145"/>
                  <a:gd name="T9" fmla="*/ 242 h 877"/>
                  <a:gd name="T10" fmla="*/ 185 w 1145"/>
                  <a:gd name="T11" fmla="*/ 565 h 877"/>
                  <a:gd name="T12" fmla="*/ 99 w 1145"/>
                  <a:gd name="T13" fmla="*/ 563 h 877"/>
                  <a:gd name="T14" fmla="*/ 452 w 1145"/>
                  <a:gd name="T15" fmla="*/ 877 h 877"/>
                  <a:gd name="T16" fmla="*/ 1145 w 1145"/>
                  <a:gd name="T17" fmla="*/ 0 h 877"/>
                  <a:gd name="T18" fmla="*/ 297 w 1145"/>
                  <a:gd name="T19" fmla="*/ 348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5" h="877">
                    <a:moveTo>
                      <a:pt x="297" y="348"/>
                    </a:moveTo>
                    <a:cubicBezTo>
                      <a:pt x="194" y="352"/>
                      <a:pt x="94" y="347"/>
                      <a:pt x="0" y="334"/>
                    </a:cubicBezTo>
                    <a:cubicBezTo>
                      <a:pt x="15" y="382"/>
                      <a:pt x="33" y="429"/>
                      <a:pt x="53" y="473"/>
                    </a:cubicBezTo>
                    <a:cubicBezTo>
                      <a:pt x="120" y="482"/>
                      <a:pt x="190" y="486"/>
                      <a:pt x="261" y="486"/>
                    </a:cubicBezTo>
                    <a:cubicBezTo>
                      <a:pt x="589" y="486"/>
                      <a:pt x="880" y="390"/>
                      <a:pt x="1061" y="242"/>
                    </a:cubicBezTo>
                    <a:cubicBezTo>
                      <a:pt x="931" y="430"/>
                      <a:pt x="588" y="565"/>
                      <a:pt x="185" y="565"/>
                    </a:cubicBezTo>
                    <a:cubicBezTo>
                      <a:pt x="156" y="565"/>
                      <a:pt x="127" y="564"/>
                      <a:pt x="99" y="563"/>
                    </a:cubicBezTo>
                    <a:cubicBezTo>
                      <a:pt x="189" y="718"/>
                      <a:pt x="312" y="831"/>
                      <a:pt x="452" y="877"/>
                    </a:cubicBezTo>
                    <a:cubicBezTo>
                      <a:pt x="848" y="781"/>
                      <a:pt x="1142" y="425"/>
                      <a:pt x="1145" y="0"/>
                    </a:cubicBezTo>
                    <a:cubicBezTo>
                      <a:pt x="1020" y="189"/>
                      <a:pt x="690" y="332"/>
                      <a:pt x="297" y="3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3" name="Freeform 43"/>
              <p:cNvSpPr>
                <a:spLocks/>
              </p:cNvSpPr>
              <p:nvPr/>
            </p:nvSpPr>
            <p:spPr bwMode="auto">
              <a:xfrm>
                <a:off x="3290945" y="663110"/>
                <a:ext cx="180738" cy="373526"/>
              </a:xfrm>
              <a:custGeom>
                <a:avLst/>
                <a:gdLst>
                  <a:gd name="T0" fmla="*/ 347 w 596"/>
                  <a:gd name="T1" fmla="*/ 1230 h 1230"/>
                  <a:gd name="T2" fmla="*/ 314 w 596"/>
                  <a:gd name="T3" fmla="*/ 1090 h 1230"/>
                  <a:gd name="T4" fmla="*/ 92 w 596"/>
                  <a:gd name="T5" fmla="*/ 919 h 1230"/>
                  <a:gd name="T6" fmla="*/ 305 w 596"/>
                  <a:gd name="T7" fmla="*/ 1039 h 1230"/>
                  <a:gd name="T8" fmla="*/ 290 w 596"/>
                  <a:gd name="T9" fmla="*/ 819 h 1230"/>
                  <a:gd name="T10" fmla="*/ 596 w 596"/>
                  <a:gd name="T11" fmla="*/ 0 h 1230"/>
                  <a:gd name="T12" fmla="*/ 0 w 596"/>
                  <a:gd name="T13" fmla="*/ 854 h 1230"/>
                  <a:gd name="T14" fmla="*/ 6 w 596"/>
                  <a:gd name="T15" fmla="*/ 960 h 1230"/>
                  <a:gd name="T16" fmla="*/ 347 w 596"/>
                  <a:gd name="T17" fmla="*/ 1230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6" h="1230">
                    <a:moveTo>
                      <a:pt x="347" y="1230"/>
                    </a:moveTo>
                    <a:cubicBezTo>
                      <a:pt x="334" y="1186"/>
                      <a:pt x="323" y="1139"/>
                      <a:pt x="314" y="1090"/>
                    </a:cubicBezTo>
                    <a:cubicBezTo>
                      <a:pt x="217" y="1044"/>
                      <a:pt x="141" y="986"/>
                      <a:pt x="92" y="919"/>
                    </a:cubicBezTo>
                    <a:cubicBezTo>
                      <a:pt x="152" y="966"/>
                      <a:pt x="224" y="1006"/>
                      <a:pt x="305" y="1039"/>
                    </a:cubicBezTo>
                    <a:cubicBezTo>
                      <a:pt x="295" y="968"/>
                      <a:pt x="290" y="895"/>
                      <a:pt x="290" y="819"/>
                    </a:cubicBezTo>
                    <a:cubicBezTo>
                      <a:pt x="290" y="457"/>
                      <a:pt x="415" y="144"/>
                      <a:pt x="596" y="0"/>
                    </a:cubicBezTo>
                    <a:cubicBezTo>
                      <a:pt x="248" y="128"/>
                      <a:pt x="0" y="462"/>
                      <a:pt x="0" y="854"/>
                    </a:cubicBezTo>
                    <a:cubicBezTo>
                      <a:pt x="0" y="890"/>
                      <a:pt x="2" y="925"/>
                      <a:pt x="6" y="960"/>
                    </a:cubicBezTo>
                    <a:cubicBezTo>
                      <a:pt x="75" y="1069"/>
                      <a:pt x="195" y="1162"/>
                      <a:pt x="347" y="12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13" name="Freeform 44"/>
            <p:cNvSpPr>
              <a:spLocks/>
            </p:cNvSpPr>
            <p:nvPr/>
          </p:nvSpPr>
          <p:spPr bwMode="auto">
            <a:xfrm>
              <a:off x="7421682" y="2284733"/>
              <a:ext cx="179651" cy="222965"/>
            </a:xfrm>
            <a:custGeom>
              <a:avLst/>
              <a:gdLst>
                <a:gd name="T0" fmla="*/ 414 w 589"/>
                <a:gd name="T1" fmla="*/ 48 h 732"/>
                <a:gd name="T2" fmla="*/ 428 w 589"/>
                <a:gd name="T3" fmla="*/ 12 h 732"/>
                <a:gd name="T4" fmla="*/ 490 w 589"/>
                <a:gd name="T5" fmla="*/ 12 h 732"/>
                <a:gd name="T6" fmla="*/ 547 w 589"/>
                <a:gd name="T7" fmla="*/ 220 h 732"/>
                <a:gd name="T8" fmla="*/ 478 w 589"/>
                <a:gd name="T9" fmla="*/ 246 h 732"/>
                <a:gd name="T10" fmla="*/ 387 w 589"/>
                <a:gd name="T11" fmla="*/ 137 h 732"/>
                <a:gd name="T12" fmla="*/ 272 w 589"/>
                <a:gd name="T13" fmla="*/ 99 h 732"/>
                <a:gd name="T14" fmla="*/ 199 w 589"/>
                <a:gd name="T15" fmla="*/ 118 h 732"/>
                <a:gd name="T16" fmla="*/ 171 w 589"/>
                <a:gd name="T17" fmla="*/ 171 h 732"/>
                <a:gd name="T18" fmla="*/ 340 w 589"/>
                <a:gd name="T19" fmla="*/ 265 h 732"/>
                <a:gd name="T20" fmla="*/ 376 w 589"/>
                <a:gd name="T21" fmla="*/ 275 h 732"/>
                <a:gd name="T22" fmla="*/ 543 w 589"/>
                <a:gd name="T23" fmla="*/ 352 h 732"/>
                <a:gd name="T24" fmla="*/ 589 w 589"/>
                <a:gd name="T25" fmla="*/ 484 h 732"/>
                <a:gd name="T26" fmla="*/ 519 w 589"/>
                <a:gd name="T27" fmla="*/ 664 h 732"/>
                <a:gd name="T28" fmla="*/ 336 w 589"/>
                <a:gd name="T29" fmla="*/ 732 h 732"/>
                <a:gd name="T30" fmla="*/ 239 w 589"/>
                <a:gd name="T31" fmla="*/ 719 h 732"/>
                <a:gd name="T32" fmla="*/ 151 w 589"/>
                <a:gd name="T33" fmla="*/ 681 h 732"/>
                <a:gd name="T34" fmla="*/ 139 w 589"/>
                <a:gd name="T35" fmla="*/ 725 h 732"/>
                <a:gd name="T36" fmla="*/ 78 w 589"/>
                <a:gd name="T37" fmla="*/ 725 h 732"/>
                <a:gd name="T38" fmla="*/ 0 w 589"/>
                <a:gd name="T39" fmla="*/ 464 h 732"/>
                <a:gd name="T40" fmla="*/ 77 w 589"/>
                <a:gd name="T41" fmla="*/ 436 h 732"/>
                <a:gd name="T42" fmla="*/ 186 w 589"/>
                <a:gd name="T43" fmla="*/ 581 h 732"/>
                <a:gd name="T44" fmla="*/ 323 w 589"/>
                <a:gd name="T45" fmla="*/ 632 h 732"/>
                <a:gd name="T46" fmla="*/ 408 w 589"/>
                <a:gd name="T47" fmla="*/ 605 h 732"/>
                <a:gd name="T48" fmla="*/ 443 w 589"/>
                <a:gd name="T49" fmla="*/ 541 h 732"/>
                <a:gd name="T50" fmla="*/ 297 w 589"/>
                <a:gd name="T51" fmla="*/ 447 h 732"/>
                <a:gd name="T52" fmla="*/ 267 w 589"/>
                <a:gd name="T53" fmla="*/ 439 h 732"/>
                <a:gd name="T54" fmla="*/ 154 w 589"/>
                <a:gd name="T55" fmla="*/ 405 h 732"/>
                <a:gd name="T56" fmla="*/ 95 w 589"/>
                <a:gd name="T57" fmla="*/ 378 h 732"/>
                <a:gd name="T58" fmla="*/ 39 w 589"/>
                <a:gd name="T59" fmla="*/ 311 h 732"/>
                <a:gd name="T60" fmla="*/ 20 w 589"/>
                <a:gd name="T61" fmla="*/ 222 h 732"/>
                <a:gd name="T62" fmla="*/ 87 w 589"/>
                <a:gd name="T63" fmla="*/ 63 h 732"/>
                <a:gd name="T64" fmla="*/ 258 w 589"/>
                <a:gd name="T65" fmla="*/ 0 h 732"/>
                <a:gd name="T66" fmla="*/ 339 w 589"/>
                <a:gd name="T67" fmla="*/ 12 h 732"/>
                <a:gd name="T68" fmla="*/ 414 w 589"/>
                <a:gd name="T69" fmla="*/ 4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9" h="732">
                  <a:moveTo>
                    <a:pt x="414" y="48"/>
                  </a:moveTo>
                  <a:cubicBezTo>
                    <a:pt x="428" y="12"/>
                    <a:pt x="428" y="12"/>
                    <a:pt x="428" y="12"/>
                  </a:cubicBezTo>
                  <a:cubicBezTo>
                    <a:pt x="490" y="12"/>
                    <a:pt x="490" y="12"/>
                    <a:pt x="490" y="12"/>
                  </a:cubicBezTo>
                  <a:cubicBezTo>
                    <a:pt x="547" y="220"/>
                    <a:pt x="547" y="220"/>
                    <a:pt x="547" y="220"/>
                  </a:cubicBezTo>
                  <a:cubicBezTo>
                    <a:pt x="478" y="246"/>
                    <a:pt x="478" y="246"/>
                    <a:pt x="478" y="246"/>
                  </a:cubicBezTo>
                  <a:cubicBezTo>
                    <a:pt x="454" y="199"/>
                    <a:pt x="424" y="163"/>
                    <a:pt x="387" y="137"/>
                  </a:cubicBezTo>
                  <a:cubicBezTo>
                    <a:pt x="351" y="111"/>
                    <a:pt x="312" y="99"/>
                    <a:pt x="272" y="99"/>
                  </a:cubicBezTo>
                  <a:cubicBezTo>
                    <a:pt x="241" y="99"/>
                    <a:pt x="217" y="105"/>
                    <a:pt x="199" y="118"/>
                  </a:cubicBezTo>
                  <a:cubicBezTo>
                    <a:pt x="180" y="132"/>
                    <a:pt x="171" y="149"/>
                    <a:pt x="171" y="171"/>
                  </a:cubicBezTo>
                  <a:cubicBezTo>
                    <a:pt x="171" y="207"/>
                    <a:pt x="227" y="238"/>
                    <a:pt x="340" y="265"/>
                  </a:cubicBezTo>
                  <a:cubicBezTo>
                    <a:pt x="356" y="269"/>
                    <a:pt x="368" y="272"/>
                    <a:pt x="376" y="275"/>
                  </a:cubicBezTo>
                  <a:cubicBezTo>
                    <a:pt x="457" y="295"/>
                    <a:pt x="512" y="321"/>
                    <a:pt x="543" y="352"/>
                  </a:cubicBezTo>
                  <a:cubicBezTo>
                    <a:pt x="574" y="384"/>
                    <a:pt x="589" y="428"/>
                    <a:pt x="589" y="484"/>
                  </a:cubicBezTo>
                  <a:cubicBezTo>
                    <a:pt x="589" y="558"/>
                    <a:pt x="566" y="618"/>
                    <a:pt x="519" y="664"/>
                  </a:cubicBezTo>
                  <a:cubicBezTo>
                    <a:pt x="473" y="709"/>
                    <a:pt x="412" y="732"/>
                    <a:pt x="336" y="732"/>
                  </a:cubicBezTo>
                  <a:cubicBezTo>
                    <a:pt x="303" y="732"/>
                    <a:pt x="270" y="727"/>
                    <a:pt x="239" y="719"/>
                  </a:cubicBezTo>
                  <a:cubicBezTo>
                    <a:pt x="209" y="710"/>
                    <a:pt x="179" y="697"/>
                    <a:pt x="151" y="681"/>
                  </a:cubicBezTo>
                  <a:cubicBezTo>
                    <a:pt x="139" y="725"/>
                    <a:pt x="139" y="725"/>
                    <a:pt x="139" y="725"/>
                  </a:cubicBezTo>
                  <a:cubicBezTo>
                    <a:pt x="78" y="725"/>
                    <a:pt x="78" y="725"/>
                    <a:pt x="78" y="725"/>
                  </a:cubicBezTo>
                  <a:cubicBezTo>
                    <a:pt x="0" y="464"/>
                    <a:pt x="0" y="464"/>
                    <a:pt x="0" y="464"/>
                  </a:cubicBezTo>
                  <a:cubicBezTo>
                    <a:pt x="77" y="436"/>
                    <a:pt x="77" y="436"/>
                    <a:pt x="77" y="436"/>
                  </a:cubicBezTo>
                  <a:cubicBezTo>
                    <a:pt x="106" y="499"/>
                    <a:pt x="143" y="547"/>
                    <a:pt x="186" y="581"/>
                  </a:cubicBezTo>
                  <a:cubicBezTo>
                    <a:pt x="229" y="615"/>
                    <a:pt x="274" y="632"/>
                    <a:pt x="323" y="632"/>
                  </a:cubicBezTo>
                  <a:cubicBezTo>
                    <a:pt x="357" y="632"/>
                    <a:pt x="385" y="623"/>
                    <a:pt x="408" y="605"/>
                  </a:cubicBezTo>
                  <a:cubicBezTo>
                    <a:pt x="431" y="587"/>
                    <a:pt x="443" y="566"/>
                    <a:pt x="443" y="541"/>
                  </a:cubicBezTo>
                  <a:cubicBezTo>
                    <a:pt x="443" y="504"/>
                    <a:pt x="394" y="472"/>
                    <a:pt x="297" y="447"/>
                  </a:cubicBezTo>
                  <a:cubicBezTo>
                    <a:pt x="284" y="444"/>
                    <a:pt x="274" y="441"/>
                    <a:pt x="267" y="439"/>
                  </a:cubicBezTo>
                  <a:cubicBezTo>
                    <a:pt x="220" y="426"/>
                    <a:pt x="182" y="415"/>
                    <a:pt x="154" y="405"/>
                  </a:cubicBezTo>
                  <a:cubicBezTo>
                    <a:pt x="126" y="395"/>
                    <a:pt x="107" y="386"/>
                    <a:pt x="95" y="378"/>
                  </a:cubicBezTo>
                  <a:cubicBezTo>
                    <a:pt x="71" y="360"/>
                    <a:pt x="52" y="338"/>
                    <a:pt x="39" y="311"/>
                  </a:cubicBezTo>
                  <a:cubicBezTo>
                    <a:pt x="26" y="285"/>
                    <a:pt x="20" y="255"/>
                    <a:pt x="20" y="222"/>
                  </a:cubicBezTo>
                  <a:cubicBezTo>
                    <a:pt x="20" y="158"/>
                    <a:pt x="42" y="105"/>
                    <a:pt x="87" y="63"/>
                  </a:cubicBezTo>
                  <a:cubicBezTo>
                    <a:pt x="131" y="21"/>
                    <a:pt x="188" y="0"/>
                    <a:pt x="258" y="0"/>
                  </a:cubicBezTo>
                  <a:cubicBezTo>
                    <a:pt x="286" y="0"/>
                    <a:pt x="313" y="4"/>
                    <a:pt x="339" y="12"/>
                  </a:cubicBezTo>
                  <a:cubicBezTo>
                    <a:pt x="365" y="20"/>
                    <a:pt x="390" y="32"/>
                    <a:pt x="414"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4" name="Freeform 45"/>
            <p:cNvSpPr>
              <a:spLocks/>
            </p:cNvSpPr>
            <p:nvPr/>
          </p:nvSpPr>
          <p:spPr bwMode="auto">
            <a:xfrm>
              <a:off x="7594941" y="2329468"/>
              <a:ext cx="173260" cy="173260"/>
            </a:xfrm>
            <a:custGeom>
              <a:avLst/>
              <a:gdLst>
                <a:gd name="T0" fmla="*/ 61 w 570"/>
                <a:gd name="T1" fmla="*/ 0 h 569"/>
                <a:gd name="T2" fmla="*/ 508 w 570"/>
                <a:gd name="T3" fmla="*/ 0 h 569"/>
                <a:gd name="T4" fmla="*/ 570 w 570"/>
                <a:gd name="T5" fmla="*/ 175 h 569"/>
                <a:gd name="T6" fmla="*/ 518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4 w 570"/>
                <a:gd name="T29" fmla="*/ 394 h 569"/>
                <a:gd name="T30" fmla="*/ 214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8" y="196"/>
                    <a:pt x="518" y="196"/>
                    <a:pt x="518"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6" y="497"/>
                    <a:pt x="192" y="490"/>
                    <a:pt x="201" y="479"/>
                  </a:cubicBezTo>
                  <a:cubicBezTo>
                    <a:pt x="210" y="467"/>
                    <a:pt x="214" y="439"/>
                    <a:pt x="214" y="394"/>
                  </a:cubicBezTo>
                  <a:cubicBezTo>
                    <a:pt x="214" y="78"/>
                    <a:pt x="214" y="78"/>
                    <a:pt x="214" y="78"/>
                  </a:cubicBezTo>
                  <a:cubicBezTo>
                    <a:pt x="206" y="78"/>
                    <a:pt x="206" y="78"/>
                    <a:pt x="206" y="78"/>
                  </a:cubicBezTo>
                  <a:cubicBezTo>
                    <a:pt x="171" y="78"/>
                    <a:pt x="141"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5" name="Freeform 46"/>
            <p:cNvSpPr>
              <a:spLocks noEditPoints="1"/>
            </p:cNvSpPr>
            <p:nvPr/>
          </p:nvSpPr>
          <p:spPr bwMode="auto">
            <a:xfrm>
              <a:off x="7740508" y="2329468"/>
              <a:ext cx="180361" cy="173260"/>
            </a:xfrm>
            <a:custGeom>
              <a:avLst/>
              <a:gdLst>
                <a:gd name="T0" fmla="*/ 330 w 594"/>
                <a:gd name="T1" fmla="*/ 294 h 569"/>
                <a:gd name="T2" fmla="*/ 221 w 594"/>
                <a:gd name="T3" fmla="*/ 294 h 569"/>
                <a:gd name="T4" fmla="*/ 279 w 594"/>
                <a:gd name="T5" fmla="*/ 130 h 569"/>
                <a:gd name="T6" fmla="*/ 330 w 594"/>
                <a:gd name="T7" fmla="*/ 294 h 569"/>
                <a:gd name="T8" fmla="*/ 92 w 594"/>
                <a:gd name="T9" fmla="*/ 401 h 569"/>
                <a:gd name="T10" fmla="*/ 88 w 594"/>
                <a:gd name="T11" fmla="*/ 411 h 569"/>
                <a:gd name="T12" fmla="*/ 0 w 594"/>
                <a:gd name="T13" fmla="*/ 499 h 569"/>
                <a:gd name="T14" fmla="*/ 0 w 594"/>
                <a:gd name="T15" fmla="*/ 569 h 569"/>
                <a:gd name="T16" fmla="*/ 226 w 594"/>
                <a:gd name="T17" fmla="*/ 569 h 569"/>
                <a:gd name="T18" fmla="*/ 226 w 594"/>
                <a:gd name="T19" fmla="*/ 501 h 569"/>
                <a:gd name="T20" fmla="*/ 179 w 594"/>
                <a:gd name="T21" fmla="*/ 491 h 569"/>
                <a:gd name="T22" fmla="*/ 166 w 594"/>
                <a:gd name="T23" fmla="*/ 460 h 569"/>
                <a:gd name="T24" fmla="*/ 167 w 594"/>
                <a:gd name="T25" fmla="*/ 452 h 569"/>
                <a:gd name="T26" fmla="*/ 169 w 594"/>
                <a:gd name="T27" fmla="*/ 443 h 569"/>
                <a:gd name="T28" fmla="*/ 192 w 594"/>
                <a:gd name="T29" fmla="*/ 364 h 569"/>
                <a:gd name="T30" fmla="*/ 357 w 594"/>
                <a:gd name="T31" fmla="*/ 364 h 569"/>
                <a:gd name="T32" fmla="*/ 385 w 594"/>
                <a:gd name="T33" fmla="*/ 443 h 569"/>
                <a:gd name="T34" fmla="*/ 388 w 594"/>
                <a:gd name="T35" fmla="*/ 454 h 569"/>
                <a:gd name="T36" fmla="*/ 390 w 594"/>
                <a:gd name="T37" fmla="*/ 468 h 569"/>
                <a:gd name="T38" fmla="*/ 378 w 594"/>
                <a:gd name="T39" fmla="*/ 493 h 569"/>
                <a:gd name="T40" fmla="*/ 337 w 594"/>
                <a:gd name="T41" fmla="*/ 501 h 569"/>
                <a:gd name="T42" fmla="*/ 331 w 594"/>
                <a:gd name="T43" fmla="*/ 501 h 569"/>
                <a:gd name="T44" fmla="*/ 331 w 594"/>
                <a:gd name="T45" fmla="*/ 569 h 569"/>
                <a:gd name="T46" fmla="*/ 594 w 594"/>
                <a:gd name="T47" fmla="*/ 569 h 569"/>
                <a:gd name="T48" fmla="*/ 594 w 594"/>
                <a:gd name="T49" fmla="*/ 499 h 569"/>
                <a:gd name="T50" fmla="*/ 522 w 594"/>
                <a:gd name="T51" fmla="*/ 425 h 569"/>
                <a:gd name="T52" fmla="*/ 521 w 594"/>
                <a:gd name="T53" fmla="*/ 422 h 569"/>
                <a:gd name="T54" fmla="*/ 370 w 594"/>
                <a:gd name="T55" fmla="*/ 0 h 569"/>
                <a:gd name="T56" fmla="*/ 246 w 594"/>
                <a:gd name="T57" fmla="*/ 0 h 569"/>
                <a:gd name="T58" fmla="*/ 92 w 594"/>
                <a:gd name="T59" fmla="*/ 40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4" h="569">
                  <a:moveTo>
                    <a:pt x="330" y="294"/>
                  </a:moveTo>
                  <a:cubicBezTo>
                    <a:pt x="221" y="294"/>
                    <a:pt x="221" y="294"/>
                    <a:pt x="221" y="294"/>
                  </a:cubicBezTo>
                  <a:cubicBezTo>
                    <a:pt x="279" y="130"/>
                    <a:pt x="279" y="130"/>
                    <a:pt x="279" y="130"/>
                  </a:cubicBezTo>
                  <a:lnTo>
                    <a:pt x="330" y="294"/>
                  </a:lnTo>
                  <a:close/>
                  <a:moveTo>
                    <a:pt x="92" y="401"/>
                  </a:moveTo>
                  <a:cubicBezTo>
                    <a:pt x="91" y="403"/>
                    <a:pt x="89" y="407"/>
                    <a:pt x="88" y="411"/>
                  </a:cubicBezTo>
                  <a:cubicBezTo>
                    <a:pt x="67" y="464"/>
                    <a:pt x="38" y="493"/>
                    <a:pt x="0" y="499"/>
                  </a:cubicBezTo>
                  <a:cubicBezTo>
                    <a:pt x="0" y="569"/>
                    <a:pt x="0" y="569"/>
                    <a:pt x="0" y="569"/>
                  </a:cubicBezTo>
                  <a:cubicBezTo>
                    <a:pt x="226" y="569"/>
                    <a:pt x="226" y="569"/>
                    <a:pt x="226" y="569"/>
                  </a:cubicBezTo>
                  <a:cubicBezTo>
                    <a:pt x="226" y="501"/>
                    <a:pt x="226" y="501"/>
                    <a:pt x="226" y="501"/>
                  </a:cubicBezTo>
                  <a:cubicBezTo>
                    <a:pt x="204" y="500"/>
                    <a:pt x="188" y="497"/>
                    <a:pt x="179" y="491"/>
                  </a:cubicBezTo>
                  <a:cubicBezTo>
                    <a:pt x="171" y="485"/>
                    <a:pt x="166" y="474"/>
                    <a:pt x="166" y="460"/>
                  </a:cubicBezTo>
                  <a:cubicBezTo>
                    <a:pt x="166" y="458"/>
                    <a:pt x="166" y="455"/>
                    <a:pt x="167" y="452"/>
                  </a:cubicBezTo>
                  <a:cubicBezTo>
                    <a:pt x="167" y="449"/>
                    <a:pt x="168" y="446"/>
                    <a:pt x="169" y="443"/>
                  </a:cubicBezTo>
                  <a:cubicBezTo>
                    <a:pt x="192" y="364"/>
                    <a:pt x="192" y="364"/>
                    <a:pt x="192" y="364"/>
                  </a:cubicBezTo>
                  <a:cubicBezTo>
                    <a:pt x="357" y="364"/>
                    <a:pt x="357" y="364"/>
                    <a:pt x="357" y="364"/>
                  </a:cubicBezTo>
                  <a:cubicBezTo>
                    <a:pt x="385" y="443"/>
                    <a:pt x="385" y="443"/>
                    <a:pt x="385" y="443"/>
                  </a:cubicBezTo>
                  <a:cubicBezTo>
                    <a:pt x="387" y="446"/>
                    <a:pt x="388" y="450"/>
                    <a:pt x="388" y="454"/>
                  </a:cubicBezTo>
                  <a:cubicBezTo>
                    <a:pt x="389" y="458"/>
                    <a:pt x="390" y="463"/>
                    <a:pt x="390" y="468"/>
                  </a:cubicBezTo>
                  <a:cubicBezTo>
                    <a:pt x="390" y="480"/>
                    <a:pt x="386" y="488"/>
                    <a:pt x="378" y="493"/>
                  </a:cubicBezTo>
                  <a:cubicBezTo>
                    <a:pt x="370" y="498"/>
                    <a:pt x="356" y="501"/>
                    <a:pt x="337" y="501"/>
                  </a:cubicBezTo>
                  <a:cubicBezTo>
                    <a:pt x="331" y="501"/>
                    <a:pt x="331" y="501"/>
                    <a:pt x="331" y="501"/>
                  </a:cubicBezTo>
                  <a:cubicBezTo>
                    <a:pt x="331" y="569"/>
                    <a:pt x="331" y="569"/>
                    <a:pt x="331" y="569"/>
                  </a:cubicBezTo>
                  <a:cubicBezTo>
                    <a:pt x="594" y="569"/>
                    <a:pt x="594" y="569"/>
                    <a:pt x="594" y="569"/>
                  </a:cubicBezTo>
                  <a:cubicBezTo>
                    <a:pt x="594" y="499"/>
                    <a:pt x="594" y="499"/>
                    <a:pt x="594" y="499"/>
                  </a:cubicBezTo>
                  <a:cubicBezTo>
                    <a:pt x="562" y="495"/>
                    <a:pt x="538" y="471"/>
                    <a:pt x="522" y="425"/>
                  </a:cubicBezTo>
                  <a:cubicBezTo>
                    <a:pt x="521" y="422"/>
                    <a:pt x="521" y="422"/>
                    <a:pt x="521" y="422"/>
                  </a:cubicBezTo>
                  <a:cubicBezTo>
                    <a:pt x="370" y="0"/>
                    <a:pt x="370" y="0"/>
                    <a:pt x="370" y="0"/>
                  </a:cubicBezTo>
                  <a:cubicBezTo>
                    <a:pt x="246" y="0"/>
                    <a:pt x="246" y="0"/>
                    <a:pt x="246" y="0"/>
                  </a:cubicBezTo>
                  <a:lnTo>
                    <a:pt x="92" y="4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6" name="Freeform 47"/>
            <p:cNvSpPr>
              <a:spLocks/>
            </p:cNvSpPr>
            <p:nvPr/>
          </p:nvSpPr>
          <p:spPr bwMode="auto">
            <a:xfrm>
              <a:off x="7893175" y="2329468"/>
              <a:ext cx="173970" cy="173260"/>
            </a:xfrm>
            <a:custGeom>
              <a:avLst/>
              <a:gdLst>
                <a:gd name="T0" fmla="*/ 61 w 570"/>
                <a:gd name="T1" fmla="*/ 0 h 569"/>
                <a:gd name="T2" fmla="*/ 508 w 570"/>
                <a:gd name="T3" fmla="*/ 0 h 569"/>
                <a:gd name="T4" fmla="*/ 570 w 570"/>
                <a:gd name="T5" fmla="*/ 175 h 569"/>
                <a:gd name="T6" fmla="*/ 517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5 w 570"/>
                <a:gd name="T29" fmla="*/ 394 h 569"/>
                <a:gd name="T30" fmla="*/ 215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7" y="196"/>
                    <a:pt x="517" y="196"/>
                    <a:pt x="517"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5" y="497"/>
                    <a:pt x="193" y="490"/>
                    <a:pt x="201" y="479"/>
                  </a:cubicBezTo>
                  <a:cubicBezTo>
                    <a:pt x="210" y="467"/>
                    <a:pt x="215" y="439"/>
                    <a:pt x="215" y="394"/>
                  </a:cubicBezTo>
                  <a:cubicBezTo>
                    <a:pt x="215" y="78"/>
                    <a:pt x="215" y="78"/>
                    <a:pt x="215" y="78"/>
                  </a:cubicBezTo>
                  <a:cubicBezTo>
                    <a:pt x="206" y="78"/>
                    <a:pt x="206" y="78"/>
                    <a:pt x="206" y="78"/>
                  </a:cubicBezTo>
                  <a:cubicBezTo>
                    <a:pt x="171" y="78"/>
                    <a:pt x="142"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7" name="Freeform 48"/>
            <p:cNvSpPr>
              <a:spLocks/>
            </p:cNvSpPr>
            <p:nvPr/>
          </p:nvSpPr>
          <p:spPr bwMode="auto">
            <a:xfrm>
              <a:off x="8062174" y="2329468"/>
              <a:ext cx="164738" cy="173260"/>
            </a:xfrm>
            <a:custGeom>
              <a:avLst/>
              <a:gdLst>
                <a:gd name="T0" fmla="*/ 0 w 540"/>
                <a:gd name="T1" fmla="*/ 0 h 569"/>
                <a:gd name="T2" fmla="*/ 447 w 540"/>
                <a:gd name="T3" fmla="*/ 0 h 569"/>
                <a:gd name="T4" fmla="*/ 519 w 540"/>
                <a:gd name="T5" fmla="*/ 172 h 569"/>
                <a:gd name="T6" fmla="*/ 470 w 540"/>
                <a:gd name="T7" fmla="*/ 199 h 569"/>
                <a:gd name="T8" fmla="*/ 376 w 540"/>
                <a:gd name="T9" fmla="*/ 102 h 569"/>
                <a:gd name="T10" fmla="*/ 263 w 540"/>
                <a:gd name="T11" fmla="*/ 70 h 569"/>
                <a:gd name="T12" fmla="*/ 215 w 540"/>
                <a:gd name="T13" fmla="*/ 83 h 569"/>
                <a:gd name="T14" fmla="*/ 203 w 540"/>
                <a:gd name="T15" fmla="*/ 142 h 569"/>
                <a:gd name="T16" fmla="*/ 203 w 540"/>
                <a:gd name="T17" fmla="*/ 224 h 569"/>
                <a:gd name="T18" fmla="*/ 229 w 540"/>
                <a:gd name="T19" fmla="*/ 224 h 569"/>
                <a:gd name="T20" fmla="*/ 285 w 540"/>
                <a:gd name="T21" fmla="*/ 206 h 569"/>
                <a:gd name="T22" fmla="*/ 302 w 540"/>
                <a:gd name="T23" fmla="*/ 135 h 569"/>
                <a:gd name="T24" fmla="*/ 360 w 540"/>
                <a:gd name="T25" fmla="*/ 135 h 569"/>
                <a:gd name="T26" fmla="*/ 360 w 540"/>
                <a:gd name="T27" fmla="*/ 392 h 569"/>
                <a:gd name="T28" fmla="*/ 302 w 540"/>
                <a:gd name="T29" fmla="*/ 392 h 569"/>
                <a:gd name="T30" fmla="*/ 280 w 540"/>
                <a:gd name="T31" fmla="*/ 318 h 569"/>
                <a:gd name="T32" fmla="*/ 229 w 540"/>
                <a:gd name="T33" fmla="*/ 296 h 569"/>
                <a:gd name="T34" fmla="*/ 203 w 540"/>
                <a:gd name="T35" fmla="*/ 296 h 569"/>
                <a:gd name="T36" fmla="*/ 203 w 540"/>
                <a:gd name="T37" fmla="*/ 429 h 569"/>
                <a:gd name="T38" fmla="*/ 216 w 540"/>
                <a:gd name="T39" fmla="*/ 488 h 569"/>
                <a:gd name="T40" fmla="*/ 265 w 540"/>
                <a:gd name="T41" fmla="*/ 501 h 569"/>
                <a:gd name="T42" fmla="*/ 386 w 540"/>
                <a:gd name="T43" fmla="*/ 459 h 569"/>
                <a:gd name="T44" fmla="*/ 488 w 540"/>
                <a:gd name="T45" fmla="*/ 344 h 569"/>
                <a:gd name="T46" fmla="*/ 540 w 540"/>
                <a:gd name="T47" fmla="*/ 373 h 569"/>
                <a:gd name="T48" fmla="*/ 458 w 540"/>
                <a:gd name="T49" fmla="*/ 569 h 569"/>
                <a:gd name="T50" fmla="*/ 0 w 540"/>
                <a:gd name="T51" fmla="*/ 569 h 569"/>
                <a:gd name="T52" fmla="*/ 0 w 540"/>
                <a:gd name="T53" fmla="*/ 499 h 569"/>
                <a:gd name="T54" fmla="*/ 49 w 540"/>
                <a:gd name="T55" fmla="*/ 480 h 569"/>
                <a:gd name="T56" fmla="*/ 63 w 540"/>
                <a:gd name="T57" fmla="*/ 394 h 569"/>
                <a:gd name="T58" fmla="*/ 63 w 540"/>
                <a:gd name="T59" fmla="*/ 176 h 569"/>
                <a:gd name="T60" fmla="*/ 49 w 540"/>
                <a:gd name="T61" fmla="*/ 89 h 569"/>
                <a:gd name="T62" fmla="*/ 0 w 540"/>
                <a:gd name="T63" fmla="*/ 71 h 569"/>
                <a:gd name="T64" fmla="*/ 0 w 540"/>
                <a:gd name="T65"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0" h="569">
                  <a:moveTo>
                    <a:pt x="0" y="0"/>
                  </a:moveTo>
                  <a:cubicBezTo>
                    <a:pt x="447" y="0"/>
                    <a:pt x="447" y="0"/>
                    <a:pt x="447" y="0"/>
                  </a:cubicBezTo>
                  <a:cubicBezTo>
                    <a:pt x="519" y="172"/>
                    <a:pt x="519" y="172"/>
                    <a:pt x="519" y="172"/>
                  </a:cubicBezTo>
                  <a:cubicBezTo>
                    <a:pt x="470" y="199"/>
                    <a:pt x="470" y="199"/>
                    <a:pt x="470" y="199"/>
                  </a:cubicBezTo>
                  <a:cubicBezTo>
                    <a:pt x="441" y="156"/>
                    <a:pt x="410" y="123"/>
                    <a:pt x="376" y="102"/>
                  </a:cubicBezTo>
                  <a:cubicBezTo>
                    <a:pt x="341" y="80"/>
                    <a:pt x="304" y="70"/>
                    <a:pt x="263" y="70"/>
                  </a:cubicBezTo>
                  <a:cubicBezTo>
                    <a:pt x="240" y="70"/>
                    <a:pt x="224" y="74"/>
                    <a:pt x="215" y="83"/>
                  </a:cubicBezTo>
                  <a:cubicBezTo>
                    <a:pt x="207" y="91"/>
                    <a:pt x="203" y="111"/>
                    <a:pt x="203" y="142"/>
                  </a:cubicBezTo>
                  <a:cubicBezTo>
                    <a:pt x="203" y="224"/>
                    <a:pt x="203" y="224"/>
                    <a:pt x="203" y="224"/>
                  </a:cubicBezTo>
                  <a:cubicBezTo>
                    <a:pt x="229" y="224"/>
                    <a:pt x="229" y="224"/>
                    <a:pt x="229" y="224"/>
                  </a:cubicBezTo>
                  <a:cubicBezTo>
                    <a:pt x="257" y="224"/>
                    <a:pt x="275" y="218"/>
                    <a:pt x="285" y="206"/>
                  </a:cubicBezTo>
                  <a:cubicBezTo>
                    <a:pt x="295" y="195"/>
                    <a:pt x="301" y="172"/>
                    <a:pt x="302" y="135"/>
                  </a:cubicBezTo>
                  <a:cubicBezTo>
                    <a:pt x="360" y="135"/>
                    <a:pt x="360" y="135"/>
                    <a:pt x="360" y="135"/>
                  </a:cubicBezTo>
                  <a:cubicBezTo>
                    <a:pt x="360" y="392"/>
                    <a:pt x="360" y="392"/>
                    <a:pt x="360" y="392"/>
                  </a:cubicBezTo>
                  <a:cubicBezTo>
                    <a:pt x="302" y="392"/>
                    <a:pt x="302" y="392"/>
                    <a:pt x="302" y="392"/>
                  </a:cubicBezTo>
                  <a:cubicBezTo>
                    <a:pt x="299" y="358"/>
                    <a:pt x="291" y="334"/>
                    <a:pt x="280" y="318"/>
                  </a:cubicBezTo>
                  <a:cubicBezTo>
                    <a:pt x="268" y="303"/>
                    <a:pt x="251" y="296"/>
                    <a:pt x="229" y="296"/>
                  </a:cubicBezTo>
                  <a:cubicBezTo>
                    <a:pt x="203" y="296"/>
                    <a:pt x="203" y="296"/>
                    <a:pt x="203" y="296"/>
                  </a:cubicBezTo>
                  <a:cubicBezTo>
                    <a:pt x="203" y="429"/>
                    <a:pt x="203" y="429"/>
                    <a:pt x="203" y="429"/>
                  </a:cubicBezTo>
                  <a:cubicBezTo>
                    <a:pt x="203" y="459"/>
                    <a:pt x="207" y="479"/>
                    <a:pt x="216" y="488"/>
                  </a:cubicBezTo>
                  <a:cubicBezTo>
                    <a:pt x="224" y="496"/>
                    <a:pt x="241" y="501"/>
                    <a:pt x="265" y="501"/>
                  </a:cubicBezTo>
                  <a:cubicBezTo>
                    <a:pt x="305" y="501"/>
                    <a:pt x="346" y="487"/>
                    <a:pt x="386" y="459"/>
                  </a:cubicBezTo>
                  <a:cubicBezTo>
                    <a:pt x="425" y="432"/>
                    <a:pt x="460" y="393"/>
                    <a:pt x="488" y="344"/>
                  </a:cubicBezTo>
                  <a:cubicBezTo>
                    <a:pt x="540" y="373"/>
                    <a:pt x="540" y="373"/>
                    <a:pt x="540" y="373"/>
                  </a:cubicBezTo>
                  <a:cubicBezTo>
                    <a:pt x="458" y="569"/>
                    <a:pt x="458" y="569"/>
                    <a:pt x="458" y="569"/>
                  </a:cubicBezTo>
                  <a:cubicBezTo>
                    <a:pt x="0" y="569"/>
                    <a:pt x="0" y="569"/>
                    <a:pt x="0" y="569"/>
                  </a:cubicBezTo>
                  <a:cubicBezTo>
                    <a:pt x="0" y="499"/>
                    <a:pt x="0" y="499"/>
                    <a:pt x="0" y="499"/>
                  </a:cubicBezTo>
                  <a:cubicBezTo>
                    <a:pt x="24" y="498"/>
                    <a:pt x="41" y="492"/>
                    <a:pt x="49" y="480"/>
                  </a:cubicBezTo>
                  <a:cubicBezTo>
                    <a:pt x="59" y="469"/>
                    <a:pt x="63" y="440"/>
                    <a:pt x="63" y="394"/>
                  </a:cubicBezTo>
                  <a:cubicBezTo>
                    <a:pt x="63" y="176"/>
                    <a:pt x="63" y="176"/>
                    <a:pt x="63" y="176"/>
                  </a:cubicBezTo>
                  <a:cubicBezTo>
                    <a:pt x="63" y="130"/>
                    <a:pt x="59" y="101"/>
                    <a:pt x="49" y="89"/>
                  </a:cubicBezTo>
                  <a:cubicBezTo>
                    <a:pt x="41" y="77"/>
                    <a:pt x="24" y="71"/>
                    <a:pt x="0" y="7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8" name="Freeform 49"/>
            <p:cNvSpPr>
              <a:spLocks/>
            </p:cNvSpPr>
            <p:nvPr/>
          </p:nvSpPr>
          <p:spPr bwMode="auto">
            <a:xfrm>
              <a:off x="8316384" y="2284733"/>
              <a:ext cx="213024" cy="222965"/>
            </a:xfrm>
            <a:custGeom>
              <a:avLst/>
              <a:gdLst>
                <a:gd name="T0" fmla="*/ 485 w 700"/>
                <a:gd name="T1" fmla="*/ 38 h 734"/>
                <a:gd name="T2" fmla="*/ 500 w 700"/>
                <a:gd name="T3" fmla="*/ 8 h 734"/>
                <a:gd name="T4" fmla="*/ 563 w 700"/>
                <a:gd name="T5" fmla="*/ 8 h 734"/>
                <a:gd name="T6" fmla="*/ 624 w 700"/>
                <a:gd name="T7" fmla="*/ 247 h 734"/>
                <a:gd name="T8" fmla="*/ 547 w 700"/>
                <a:gd name="T9" fmla="*/ 277 h 734"/>
                <a:gd name="T10" fmla="*/ 451 w 700"/>
                <a:gd name="T11" fmla="*/ 139 h 734"/>
                <a:gd name="T12" fmla="*/ 341 w 700"/>
                <a:gd name="T13" fmla="*/ 96 h 734"/>
                <a:gd name="T14" fmla="*/ 222 w 700"/>
                <a:gd name="T15" fmla="*/ 165 h 734"/>
                <a:gd name="T16" fmla="*/ 180 w 700"/>
                <a:gd name="T17" fmla="*/ 365 h 734"/>
                <a:gd name="T18" fmla="*/ 221 w 700"/>
                <a:gd name="T19" fmla="*/ 560 h 734"/>
                <a:gd name="T20" fmla="*/ 338 w 700"/>
                <a:gd name="T21" fmla="*/ 627 h 734"/>
                <a:gd name="T22" fmla="*/ 436 w 700"/>
                <a:gd name="T23" fmla="*/ 594 h 734"/>
                <a:gd name="T24" fmla="*/ 473 w 700"/>
                <a:gd name="T25" fmla="*/ 508 h 734"/>
                <a:gd name="T26" fmla="*/ 454 w 700"/>
                <a:gd name="T27" fmla="*/ 453 h 734"/>
                <a:gd name="T28" fmla="*/ 391 w 700"/>
                <a:gd name="T29" fmla="*/ 434 h 734"/>
                <a:gd name="T30" fmla="*/ 391 w 700"/>
                <a:gd name="T31" fmla="*/ 353 h 734"/>
                <a:gd name="T32" fmla="*/ 700 w 700"/>
                <a:gd name="T33" fmla="*/ 353 h 734"/>
                <a:gd name="T34" fmla="*/ 700 w 700"/>
                <a:gd name="T35" fmla="*/ 434 h 734"/>
                <a:gd name="T36" fmla="*/ 640 w 700"/>
                <a:gd name="T37" fmla="*/ 464 h 734"/>
                <a:gd name="T38" fmla="*/ 625 w 700"/>
                <a:gd name="T39" fmla="*/ 540 h 734"/>
                <a:gd name="T40" fmla="*/ 625 w 700"/>
                <a:gd name="T41" fmla="*/ 726 h 734"/>
                <a:gd name="T42" fmla="*/ 525 w 700"/>
                <a:gd name="T43" fmla="*/ 726 h 734"/>
                <a:gd name="T44" fmla="*/ 499 w 700"/>
                <a:gd name="T45" fmla="*/ 668 h 734"/>
                <a:gd name="T46" fmla="*/ 407 w 700"/>
                <a:gd name="T47" fmla="*/ 718 h 734"/>
                <a:gd name="T48" fmla="*/ 303 w 700"/>
                <a:gd name="T49" fmla="*/ 734 h 734"/>
                <a:gd name="T50" fmla="*/ 83 w 700"/>
                <a:gd name="T51" fmla="*/ 631 h 734"/>
                <a:gd name="T52" fmla="*/ 0 w 700"/>
                <a:gd name="T53" fmla="*/ 359 h 734"/>
                <a:gd name="T54" fmla="*/ 95 w 700"/>
                <a:gd name="T55" fmla="*/ 100 h 734"/>
                <a:gd name="T56" fmla="*/ 338 w 700"/>
                <a:gd name="T57" fmla="*/ 0 h 734"/>
                <a:gd name="T58" fmla="*/ 411 w 700"/>
                <a:gd name="T59" fmla="*/ 9 h 734"/>
                <a:gd name="T60" fmla="*/ 485 w 700"/>
                <a:gd name="T61" fmla="*/ 38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0" h="734">
                  <a:moveTo>
                    <a:pt x="485" y="38"/>
                  </a:moveTo>
                  <a:cubicBezTo>
                    <a:pt x="500" y="8"/>
                    <a:pt x="500" y="8"/>
                    <a:pt x="500" y="8"/>
                  </a:cubicBezTo>
                  <a:cubicBezTo>
                    <a:pt x="563" y="8"/>
                    <a:pt x="563" y="8"/>
                    <a:pt x="563" y="8"/>
                  </a:cubicBezTo>
                  <a:cubicBezTo>
                    <a:pt x="624" y="247"/>
                    <a:pt x="624" y="247"/>
                    <a:pt x="624" y="247"/>
                  </a:cubicBezTo>
                  <a:cubicBezTo>
                    <a:pt x="547" y="277"/>
                    <a:pt x="547" y="277"/>
                    <a:pt x="547" y="277"/>
                  </a:cubicBezTo>
                  <a:cubicBezTo>
                    <a:pt x="515" y="214"/>
                    <a:pt x="484" y="168"/>
                    <a:pt x="451" y="139"/>
                  </a:cubicBezTo>
                  <a:cubicBezTo>
                    <a:pt x="418" y="110"/>
                    <a:pt x="382" y="96"/>
                    <a:pt x="341" y="96"/>
                  </a:cubicBezTo>
                  <a:cubicBezTo>
                    <a:pt x="290" y="96"/>
                    <a:pt x="250" y="119"/>
                    <a:pt x="222" y="165"/>
                  </a:cubicBezTo>
                  <a:cubicBezTo>
                    <a:pt x="194" y="212"/>
                    <a:pt x="180" y="278"/>
                    <a:pt x="180" y="365"/>
                  </a:cubicBezTo>
                  <a:cubicBezTo>
                    <a:pt x="180" y="450"/>
                    <a:pt x="194" y="515"/>
                    <a:pt x="221" y="560"/>
                  </a:cubicBezTo>
                  <a:cubicBezTo>
                    <a:pt x="247" y="605"/>
                    <a:pt x="287" y="627"/>
                    <a:pt x="338" y="627"/>
                  </a:cubicBezTo>
                  <a:cubicBezTo>
                    <a:pt x="380" y="627"/>
                    <a:pt x="412" y="616"/>
                    <a:pt x="436" y="594"/>
                  </a:cubicBezTo>
                  <a:cubicBezTo>
                    <a:pt x="461" y="573"/>
                    <a:pt x="473" y="544"/>
                    <a:pt x="473" y="508"/>
                  </a:cubicBezTo>
                  <a:cubicBezTo>
                    <a:pt x="473" y="482"/>
                    <a:pt x="467" y="464"/>
                    <a:pt x="454" y="453"/>
                  </a:cubicBezTo>
                  <a:cubicBezTo>
                    <a:pt x="442" y="442"/>
                    <a:pt x="420" y="435"/>
                    <a:pt x="391" y="434"/>
                  </a:cubicBezTo>
                  <a:cubicBezTo>
                    <a:pt x="391" y="353"/>
                    <a:pt x="391" y="353"/>
                    <a:pt x="391" y="353"/>
                  </a:cubicBezTo>
                  <a:cubicBezTo>
                    <a:pt x="700" y="353"/>
                    <a:pt x="700" y="353"/>
                    <a:pt x="700" y="353"/>
                  </a:cubicBezTo>
                  <a:cubicBezTo>
                    <a:pt x="700" y="434"/>
                    <a:pt x="700" y="434"/>
                    <a:pt x="700" y="434"/>
                  </a:cubicBezTo>
                  <a:cubicBezTo>
                    <a:pt x="670" y="441"/>
                    <a:pt x="650" y="451"/>
                    <a:pt x="640" y="464"/>
                  </a:cubicBezTo>
                  <a:cubicBezTo>
                    <a:pt x="630" y="477"/>
                    <a:pt x="625" y="503"/>
                    <a:pt x="625" y="540"/>
                  </a:cubicBezTo>
                  <a:cubicBezTo>
                    <a:pt x="625" y="726"/>
                    <a:pt x="625" y="726"/>
                    <a:pt x="625" y="726"/>
                  </a:cubicBezTo>
                  <a:cubicBezTo>
                    <a:pt x="525" y="726"/>
                    <a:pt x="525" y="726"/>
                    <a:pt x="525" y="726"/>
                  </a:cubicBezTo>
                  <a:cubicBezTo>
                    <a:pt x="499" y="668"/>
                    <a:pt x="499" y="668"/>
                    <a:pt x="499" y="668"/>
                  </a:cubicBezTo>
                  <a:cubicBezTo>
                    <a:pt x="469" y="691"/>
                    <a:pt x="438" y="708"/>
                    <a:pt x="407" y="718"/>
                  </a:cubicBezTo>
                  <a:cubicBezTo>
                    <a:pt x="376" y="728"/>
                    <a:pt x="341" y="734"/>
                    <a:pt x="303" y="734"/>
                  </a:cubicBezTo>
                  <a:cubicBezTo>
                    <a:pt x="211" y="734"/>
                    <a:pt x="138" y="699"/>
                    <a:pt x="83" y="631"/>
                  </a:cubicBezTo>
                  <a:cubicBezTo>
                    <a:pt x="27" y="563"/>
                    <a:pt x="0" y="472"/>
                    <a:pt x="0" y="359"/>
                  </a:cubicBezTo>
                  <a:cubicBezTo>
                    <a:pt x="0" y="254"/>
                    <a:pt x="32" y="167"/>
                    <a:pt x="95" y="100"/>
                  </a:cubicBezTo>
                  <a:cubicBezTo>
                    <a:pt x="159" y="33"/>
                    <a:pt x="240" y="0"/>
                    <a:pt x="338" y="0"/>
                  </a:cubicBezTo>
                  <a:cubicBezTo>
                    <a:pt x="363" y="0"/>
                    <a:pt x="387" y="3"/>
                    <a:pt x="411" y="9"/>
                  </a:cubicBezTo>
                  <a:cubicBezTo>
                    <a:pt x="434" y="14"/>
                    <a:pt x="459" y="24"/>
                    <a:pt x="485"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9" name="Freeform 50"/>
            <p:cNvSpPr>
              <a:spLocks noEditPoints="1"/>
            </p:cNvSpPr>
            <p:nvPr/>
          </p:nvSpPr>
          <p:spPr bwMode="auto">
            <a:xfrm>
              <a:off x="8525147" y="2329468"/>
              <a:ext cx="261310" cy="173260"/>
            </a:xfrm>
            <a:custGeom>
              <a:avLst/>
              <a:gdLst>
                <a:gd name="T0" fmla="*/ 805 w 857"/>
                <a:gd name="T1" fmla="*/ 91 h 569"/>
                <a:gd name="T2" fmla="*/ 857 w 857"/>
                <a:gd name="T3" fmla="*/ 72 h 569"/>
                <a:gd name="T4" fmla="*/ 857 w 857"/>
                <a:gd name="T5" fmla="*/ 0 h 569"/>
                <a:gd name="T6" fmla="*/ 584 w 857"/>
                <a:gd name="T7" fmla="*/ 0 h 569"/>
                <a:gd name="T8" fmla="*/ 584 w 857"/>
                <a:gd name="T9" fmla="*/ 72 h 569"/>
                <a:gd name="T10" fmla="*/ 637 w 857"/>
                <a:gd name="T11" fmla="*/ 91 h 569"/>
                <a:gd name="T12" fmla="*/ 650 w 857"/>
                <a:gd name="T13" fmla="*/ 176 h 569"/>
                <a:gd name="T14" fmla="*/ 650 w 857"/>
                <a:gd name="T15" fmla="*/ 394 h 569"/>
                <a:gd name="T16" fmla="*/ 637 w 857"/>
                <a:gd name="T17" fmla="*/ 478 h 569"/>
                <a:gd name="T18" fmla="*/ 591 w 857"/>
                <a:gd name="T19" fmla="*/ 497 h 569"/>
                <a:gd name="T20" fmla="*/ 556 w 857"/>
                <a:gd name="T21" fmla="*/ 485 h 569"/>
                <a:gd name="T22" fmla="*/ 516 w 857"/>
                <a:gd name="T23" fmla="*/ 447 h 569"/>
                <a:gd name="T24" fmla="*/ 407 w 857"/>
                <a:gd name="T25" fmla="*/ 306 h 569"/>
                <a:gd name="T26" fmla="*/ 501 w 857"/>
                <a:gd name="T27" fmla="*/ 251 h 569"/>
                <a:gd name="T28" fmla="*/ 532 w 857"/>
                <a:gd name="T29" fmla="*/ 155 h 569"/>
                <a:gd name="T30" fmla="*/ 477 w 857"/>
                <a:gd name="T31" fmla="*/ 39 h 569"/>
                <a:gd name="T32" fmla="*/ 310 w 857"/>
                <a:gd name="T33" fmla="*/ 0 h 569"/>
                <a:gd name="T34" fmla="*/ 0 w 857"/>
                <a:gd name="T35" fmla="*/ 0 h 569"/>
                <a:gd name="T36" fmla="*/ 0 w 857"/>
                <a:gd name="T37" fmla="*/ 72 h 569"/>
                <a:gd name="T38" fmla="*/ 52 w 857"/>
                <a:gd name="T39" fmla="*/ 91 h 569"/>
                <a:gd name="T40" fmla="*/ 65 w 857"/>
                <a:gd name="T41" fmla="*/ 176 h 569"/>
                <a:gd name="T42" fmla="*/ 65 w 857"/>
                <a:gd name="T43" fmla="*/ 394 h 569"/>
                <a:gd name="T44" fmla="*/ 52 w 857"/>
                <a:gd name="T45" fmla="*/ 479 h 569"/>
                <a:gd name="T46" fmla="*/ 0 w 857"/>
                <a:gd name="T47" fmla="*/ 498 h 569"/>
                <a:gd name="T48" fmla="*/ 0 w 857"/>
                <a:gd name="T49" fmla="*/ 569 h 569"/>
                <a:gd name="T50" fmla="*/ 273 w 857"/>
                <a:gd name="T51" fmla="*/ 569 h 569"/>
                <a:gd name="T52" fmla="*/ 273 w 857"/>
                <a:gd name="T53" fmla="*/ 498 h 569"/>
                <a:gd name="T54" fmla="*/ 220 w 857"/>
                <a:gd name="T55" fmla="*/ 479 h 569"/>
                <a:gd name="T56" fmla="*/ 206 w 857"/>
                <a:gd name="T57" fmla="*/ 394 h 569"/>
                <a:gd name="T58" fmla="*/ 206 w 857"/>
                <a:gd name="T59" fmla="*/ 323 h 569"/>
                <a:gd name="T60" fmla="*/ 261 w 857"/>
                <a:gd name="T61" fmla="*/ 323 h 569"/>
                <a:gd name="T62" fmla="*/ 433 w 857"/>
                <a:gd name="T63" fmla="*/ 569 h 569"/>
                <a:gd name="T64" fmla="*/ 584 w 857"/>
                <a:gd name="T65" fmla="*/ 569 h 569"/>
                <a:gd name="T66" fmla="*/ 605 w 857"/>
                <a:gd name="T67" fmla="*/ 569 h 569"/>
                <a:gd name="T68" fmla="*/ 857 w 857"/>
                <a:gd name="T69" fmla="*/ 569 h 569"/>
                <a:gd name="T70" fmla="*/ 857 w 857"/>
                <a:gd name="T71" fmla="*/ 498 h 569"/>
                <a:gd name="T72" fmla="*/ 805 w 857"/>
                <a:gd name="T73" fmla="*/ 478 h 569"/>
                <a:gd name="T74" fmla="*/ 791 w 857"/>
                <a:gd name="T75" fmla="*/ 394 h 569"/>
                <a:gd name="T76" fmla="*/ 791 w 857"/>
                <a:gd name="T77" fmla="*/ 176 h 569"/>
                <a:gd name="T78" fmla="*/ 805 w 857"/>
                <a:gd name="T79" fmla="*/ 91 h 569"/>
                <a:gd name="T80" fmla="*/ 351 w 857"/>
                <a:gd name="T81" fmla="*/ 225 h 569"/>
                <a:gd name="T82" fmla="*/ 237 w 857"/>
                <a:gd name="T83" fmla="*/ 248 h 569"/>
                <a:gd name="T84" fmla="*/ 218 w 857"/>
                <a:gd name="T85" fmla="*/ 247 h 569"/>
                <a:gd name="T86" fmla="*/ 206 w 857"/>
                <a:gd name="T87" fmla="*/ 247 h 569"/>
                <a:gd name="T88" fmla="*/ 206 w 857"/>
                <a:gd name="T89" fmla="*/ 142 h 569"/>
                <a:gd name="T90" fmla="*/ 220 w 857"/>
                <a:gd name="T91" fmla="*/ 85 h 569"/>
                <a:gd name="T92" fmla="*/ 271 w 857"/>
                <a:gd name="T93" fmla="*/ 72 h 569"/>
                <a:gd name="T94" fmla="*/ 357 w 857"/>
                <a:gd name="T95" fmla="*/ 95 h 569"/>
                <a:gd name="T96" fmla="*/ 389 w 857"/>
                <a:gd name="T97" fmla="*/ 158 h 569"/>
                <a:gd name="T98" fmla="*/ 351 w 857"/>
                <a:gd name="T99" fmla="*/ 22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57" h="569">
                  <a:moveTo>
                    <a:pt x="805" y="91"/>
                  </a:moveTo>
                  <a:cubicBezTo>
                    <a:pt x="814" y="79"/>
                    <a:pt x="832" y="72"/>
                    <a:pt x="857" y="72"/>
                  </a:cubicBezTo>
                  <a:cubicBezTo>
                    <a:pt x="857" y="0"/>
                    <a:pt x="857" y="0"/>
                    <a:pt x="857" y="0"/>
                  </a:cubicBezTo>
                  <a:cubicBezTo>
                    <a:pt x="584" y="0"/>
                    <a:pt x="584" y="0"/>
                    <a:pt x="584" y="0"/>
                  </a:cubicBezTo>
                  <a:cubicBezTo>
                    <a:pt x="584" y="72"/>
                    <a:pt x="584" y="72"/>
                    <a:pt x="584" y="72"/>
                  </a:cubicBezTo>
                  <a:cubicBezTo>
                    <a:pt x="610" y="73"/>
                    <a:pt x="627" y="79"/>
                    <a:pt x="637" y="91"/>
                  </a:cubicBezTo>
                  <a:cubicBezTo>
                    <a:pt x="645" y="103"/>
                    <a:pt x="650" y="131"/>
                    <a:pt x="650" y="176"/>
                  </a:cubicBezTo>
                  <a:cubicBezTo>
                    <a:pt x="650" y="394"/>
                    <a:pt x="650" y="394"/>
                    <a:pt x="650" y="394"/>
                  </a:cubicBezTo>
                  <a:cubicBezTo>
                    <a:pt x="650" y="438"/>
                    <a:pt x="645" y="466"/>
                    <a:pt x="637" y="478"/>
                  </a:cubicBezTo>
                  <a:cubicBezTo>
                    <a:pt x="628" y="489"/>
                    <a:pt x="613" y="495"/>
                    <a:pt x="591" y="497"/>
                  </a:cubicBezTo>
                  <a:cubicBezTo>
                    <a:pt x="578" y="495"/>
                    <a:pt x="566" y="491"/>
                    <a:pt x="556" y="485"/>
                  </a:cubicBezTo>
                  <a:cubicBezTo>
                    <a:pt x="543" y="478"/>
                    <a:pt x="529" y="465"/>
                    <a:pt x="516" y="447"/>
                  </a:cubicBezTo>
                  <a:cubicBezTo>
                    <a:pt x="407" y="306"/>
                    <a:pt x="407" y="306"/>
                    <a:pt x="407" y="306"/>
                  </a:cubicBezTo>
                  <a:cubicBezTo>
                    <a:pt x="449" y="294"/>
                    <a:pt x="481" y="275"/>
                    <a:pt x="501" y="251"/>
                  </a:cubicBezTo>
                  <a:cubicBezTo>
                    <a:pt x="522" y="226"/>
                    <a:pt x="532" y="194"/>
                    <a:pt x="532" y="155"/>
                  </a:cubicBezTo>
                  <a:cubicBezTo>
                    <a:pt x="532" y="103"/>
                    <a:pt x="514" y="65"/>
                    <a:pt x="477" y="39"/>
                  </a:cubicBezTo>
                  <a:cubicBezTo>
                    <a:pt x="440" y="13"/>
                    <a:pt x="384" y="0"/>
                    <a:pt x="310" y="0"/>
                  </a:cubicBezTo>
                  <a:cubicBezTo>
                    <a:pt x="0" y="0"/>
                    <a:pt x="0" y="0"/>
                    <a:pt x="0" y="0"/>
                  </a:cubicBezTo>
                  <a:cubicBezTo>
                    <a:pt x="0" y="72"/>
                    <a:pt x="0" y="72"/>
                    <a:pt x="0" y="72"/>
                  </a:cubicBezTo>
                  <a:cubicBezTo>
                    <a:pt x="26" y="72"/>
                    <a:pt x="43" y="79"/>
                    <a:pt x="52" y="91"/>
                  </a:cubicBezTo>
                  <a:cubicBezTo>
                    <a:pt x="61" y="102"/>
                    <a:pt x="65" y="131"/>
                    <a:pt x="65" y="176"/>
                  </a:cubicBezTo>
                  <a:cubicBezTo>
                    <a:pt x="65" y="394"/>
                    <a:pt x="65" y="394"/>
                    <a:pt x="65" y="394"/>
                  </a:cubicBezTo>
                  <a:cubicBezTo>
                    <a:pt x="65" y="439"/>
                    <a:pt x="61" y="467"/>
                    <a:pt x="52" y="479"/>
                  </a:cubicBezTo>
                  <a:cubicBezTo>
                    <a:pt x="43" y="490"/>
                    <a:pt x="26" y="497"/>
                    <a:pt x="0" y="498"/>
                  </a:cubicBezTo>
                  <a:cubicBezTo>
                    <a:pt x="0" y="569"/>
                    <a:pt x="0" y="569"/>
                    <a:pt x="0" y="569"/>
                  </a:cubicBezTo>
                  <a:cubicBezTo>
                    <a:pt x="273" y="569"/>
                    <a:pt x="273" y="569"/>
                    <a:pt x="273" y="569"/>
                  </a:cubicBezTo>
                  <a:cubicBezTo>
                    <a:pt x="273" y="498"/>
                    <a:pt x="273" y="498"/>
                    <a:pt x="273" y="498"/>
                  </a:cubicBezTo>
                  <a:cubicBezTo>
                    <a:pt x="246" y="497"/>
                    <a:pt x="229" y="490"/>
                    <a:pt x="220" y="479"/>
                  </a:cubicBezTo>
                  <a:cubicBezTo>
                    <a:pt x="211" y="467"/>
                    <a:pt x="206" y="439"/>
                    <a:pt x="206" y="394"/>
                  </a:cubicBezTo>
                  <a:cubicBezTo>
                    <a:pt x="206" y="323"/>
                    <a:pt x="206" y="323"/>
                    <a:pt x="206" y="323"/>
                  </a:cubicBezTo>
                  <a:cubicBezTo>
                    <a:pt x="261" y="323"/>
                    <a:pt x="261" y="323"/>
                    <a:pt x="261" y="323"/>
                  </a:cubicBezTo>
                  <a:cubicBezTo>
                    <a:pt x="433" y="569"/>
                    <a:pt x="433" y="569"/>
                    <a:pt x="433" y="569"/>
                  </a:cubicBezTo>
                  <a:cubicBezTo>
                    <a:pt x="584" y="569"/>
                    <a:pt x="584" y="569"/>
                    <a:pt x="584" y="569"/>
                  </a:cubicBezTo>
                  <a:cubicBezTo>
                    <a:pt x="605" y="569"/>
                    <a:pt x="605" y="569"/>
                    <a:pt x="605" y="569"/>
                  </a:cubicBezTo>
                  <a:cubicBezTo>
                    <a:pt x="857" y="569"/>
                    <a:pt x="857" y="569"/>
                    <a:pt x="857" y="569"/>
                  </a:cubicBezTo>
                  <a:cubicBezTo>
                    <a:pt x="857" y="498"/>
                    <a:pt x="857" y="498"/>
                    <a:pt x="857" y="498"/>
                  </a:cubicBezTo>
                  <a:cubicBezTo>
                    <a:pt x="832" y="497"/>
                    <a:pt x="814" y="490"/>
                    <a:pt x="805" y="478"/>
                  </a:cubicBezTo>
                  <a:cubicBezTo>
                    <a:pt x="796" y="466"/>
                    <a:pt x="791" y="438"/>
                    <a:pt x="791" y="394"/>
                  </a:cubicBezTo>
                  <a:cubicBezTo>
                    <a:pt x="791" y="176"/>
                    <a:pt x="791" y="176"/>
                    <a:pt x="791" y="176"/>
                  </a:cubicBezTo>
                  <a:cubicBezTo>
                    <a:pt x="791" y="131"/>
                    <a:pt x="796" y="103"/>
                    <a:pt x="805" y="91"/>
                  </a:cubicBezTo>
                  <a:close/>
                  <a:moveTo>
                    <a:pt x="351" y="225"/>
                  </a:moveTo>
                  <a:cubicBezTo>
                    <a:pt x="326" y="240"/>
                    <a:pt x="288" y="248"/>
                    <a:pt x="237" y="248"/>
                  </a:cubicBezTo>
                  <a:cubicBezTo>
                    <a:pt x="229" y="248"/>
                    <a:pt x="223" y="247"/>
                    <a:pt x="218" y="247"/>
                  </a:cubicBezTo>
                  <a:cubicBezTo>
                    <a:pt x="214" y="247"/>
                    <a:pt x="210" y="247"/>
                    <a:pt x="206" y="247"/>
                  </a:cubicBezTo>
                  <a:cubicBezTo>
                    <a:pt x="206" y="142"/>
                    <a:pt x="206" y="142"/>
                    <a:pt x="206" y="142"/>
                  </a:cubicBezTo>
                  <a:cubicBezTo>
                    <a:pt x="206" y="113"/>
                    <a:pt x="211" y="93"/>
                    <a:pt x="220" y="85"/>
                  </a:cubicBezTo>
                  <a:cubicBezTo>
                    <a:pt x="228" y="76"/>
                    <a:pt x="245" y="72"/>
                    <a:pt x="271" y="72"/>
                  </a:cubicBezTo>
                  <a:cubicBezTo>
                    <a:pt x="307" y="72"/>
                    <a:pt x="336" y="79"/>
                    <a:pt x="357" y="95"/>
                  </a:cubicBezTo>
                  <a:cubicBezTo>
                    <a:pt x="378" y="110"/>
                    <a:pt x="389" y="131"/>
                    <a:pt x="389" y="158"/>
                  </a:cubicBezTo>
                  <a:cubicBezTo>
                    <a:pt x="389" y="188"/>
                    <a:pt x="376" y="211"/>
                    <a:pt x="351" y="2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0" name="Freeform 51"/>
            <p:cNvSpPr>
              <a:spLocks noEditPoints="1"/>
            </p:cNvSpPr>
            <p:nvPr/>
          </p:nvSpPr>
          <p:spPr bwMode="auto">
            <a:xfrm>
              <a:off x="8794268" y="2329468"/>
              <a:ext cx="175390" cy="173260"/>
            </a:xfrm>
            <a:custGeom>
              <a:avLst/>
              <a:gdLst>
                <a:gd name="T0" fmla="*/ 201 w 576"/>
                <a:gd name="T1" fmla="*/ 142 h 569"/>
                <a:gd name="T2" fmla="*/ 213 w 576"/>
                <a:gd name="T3" fmla="*/ 83 h 569"/>
                <a:gd name="T4" fmla="*/ 260 w 576"/>
                <a:gd name="T5" fmla="*/ 71 h 569"/>
                <a:gd name="T6" fmla="*/ 383 w 576"/>
                <a:gd name="T7" fmla="*/ 127 h 569"/>
                <a:gd name="T8" fmla="*/ 429 w 576"/>
                <a:gd name="T9" fmla="*/ 285 h 569"/>
                <a:gd name="T10" fmla="*/ 383 w 576"/>
                <a:gd name="T11" fmla="*/ 442 h 569"/>
                <a:gd name="T12" fmla="*/ 260 w 576"/>
                <a:gd name="T13" fmla="*/ 499 h 569"/>
                <a:gd name="T14" fmla="*/ 213 w 576"/>
                <a:gd name="T15" fmla="*/ 487 h 569"/>
                <a:gd name="T16" fmla="*/ 201 w 576"/>
                <a:gd name="T17" fmla="*/ 428 h 569"/>
                <a:gd name="T18" fmla="*/ 201 w 576"/>
                <a:gd name="T19" fmla="*/ 142 h 569"/>
                <a:gd name="T20" fmla="*/ 0 w 576"/>
                <a:gd name="T21" fmla="*/ 71 h 569"/>
                <a:gd name="T22" fmla="*/ 49 w 576"/>
                <a:gd name="T23" fmla="*/ 88 h 569"/>
                <a:gd name="T24" fmla="*/ 61 w 576"/>
                <a:gd name="T25" fmla="*/ 176 h 569"/>
                <a:gd name="T26" fmla="*/ 61 w 576"/>
                <a:gd name="T27" fmla="*/ 394 h 569"/>
                <a:gd name="T28" fmla="*/ 49 w 576"/>
                <a:gd name="T29" fmla="*/ 481 h 569"/>
                <a:gd name="T30" fmla="*/ 0 w 576"/>
                <a:gd name="T31" fmla="*/ 499 h 569"/>
                <a:gd name="T32" fmla="*/ 0 w 576"/>
                <a:gd name="T33" fmla="*/ 569 h 569"/>
                <a:gd name="T34" fmla="*/ 265 w 576"/>
                <a:gd name="T35" fmla="*/ 569 h 569"/>
                <a:gd name="T36" fmla="*/ 496 w 576"/>
                <a:gd name="T37" fmla="*/ 496 h 569"/>
                <a:gd name="T38" fmla="*/ 576 w 576"/>
                <a:gd name="T39" fmla="*/ 285 h 569"/>
                <a:gd name="T40" fmla="*/ 496 w 576"/>
                <a:gd name="T41" fmla="*/ 73 h 569"/>
                <a:gd name="T42" fmla="*/ 265 w 576"/>
                <a:gd name="T43" fmla="*/ 0 h 569"/>
                <a:gd name="T44" fmla="*/ 0 w 576"/>
                <a:gd name="T45" fmla="*/ 0 h 569"/>
                <a:gd name="T46" fmla="*/ 0 w 576"/>
                <a:gd name="T47" fmla="*/ 7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6" h="569">
                  <a:moveTo>
                    <a:pt x="201" y="142"/>
                  </a:moveTo>
                  <a:cubicBezTo>
                    <a:pt x="201" y="110"/>
                    <a:pt x="206" y="90"/>
                    <a:pt x="213" y="83"/>
                  </a:cubicBezTo>
                  <a:cubicBezTo>
                    <a:pt x="221" y="74"/>
                    <a:pt x="237" y="71"/>
                    <a:pt x="260" y="71"/>
                  </a:cubicBezTo>
                  <a:cubicBezTo>
                    <a:pt x="312" y="71"/>
                    <a:pt x="354" y="90"/>
                    <a:pt x="383" y="127"/>
                  </a:cubicBezTo>
                  <a:cubicBezTo>
                    <a:pt x="414" y="165"/>
                    <a:pt x="429" y="218"/>
                    <a:pt x="429" y="285"/>
                  </a:cubicBezTo>
                  <a:cubicBezTo>
                    <a:pt x="429" y="351"/>
                    <a:pt x="414" y="404"/>
                    <a:pt x="383" y="442"/>
                  </a:cubicBezTo>
                  <a:cubicBezTo>
                    <a:pt x="354" y="480"/>
                    <a:pt x="312" y="499"/>
                    <a:pt x="260" y="499"/>
                  </a:cubicBezTo>
                  <a:cubicBezTo>
                    <a:pt x="237" y="499"/>
                    <a:pt x="221" y="495"/>
                    <a:pt x="213" y="487"/>
                  </a:cubicBezTo>
                  <a:cubicBezTo>
                    <a:pt x="206" y="479"/>
                    <a:pt x="201" y="460"/>
                    <a:pt x="201" y="428"/>
                  </a:cubicBezTo>
                  <a:lnTo>
                    <a:pt x="201" y="142"/>
                  </a:lnTo>
                  <a:close/>
                  <a:moveTo>
                    <a:pt x="0" y="71"/>
                  </a:moveTo>
                  <a:cubicBezTo>
                    <a:pt x="24" y="71"/>
                    <a:pt x="40" y="77"/>
                    <a:pt x="49" y="88"/>
                  </a:cubicBezTo>
                  <a:cubicBezTo>
                    <a:pt x="57" y="100"/>
                    <a:pt x="61" y="129"/>
                    <a:pt x="61" y="176"/>
                  </a:cubicBezTo>
                  <a:cubicBezTo>
                    <a:pt x="61" y="394"/>
                    <a:pt x="61" y="394"/>
                    <a:pt x="61" y="394"/>
                  </a:cubicBezTo>
                  <a:cubicBezTo>
                    <a:pt x="61" y="440"/>
                    <a:pt x="57" y="469"/>
                    <a:pt x="49" y="481"/>
                  </a:cubicBezTo>
                  <a:cubicBezTo>
                    <a:pt x="40" y="492"/>
                    <a:pt x="24" y="498"/>
                    <a:pt x="0" y="499"/>
                  </a:cubicBezTo>
                  <a:cubicBezTo>
                    <a:pt x="0" y="569"/>
                    <a:pt x="0" y="569"/>
                    <a:pt x="0" y="569"/>
                  </a:cubicBezTo>
                  <a:cubicBezTo>
                    <a:pt x="265" y="569"/>
                    <a:pt x="265" y="569"/>
                    <a:pt x="265" y="569"/>
                  </a:cubicBezTo>
                  <a:cubicBezTo>
                    <a:pt x="366" y="569"/>
                    <a:pt x="443" y="545"/>
                    <a:pt x="496" y="496"/>
                  </a:cubicBezTo>
                  <a:cubicBezTo>
                    <a:pt x="550" y="447"/>
                    <a:pt x="576" y="377"/>
                    <a:pt x="576" y="285"/>
                  </a:cubicBezTo>
                  <a:cubicBezTo>
                    <a:pt x="576" y="193"/>
                    <a:pt x="550" y="122"/>
                    <a:pt x="496" y="73"/>
                  </a:cubicBezTo>
                  <a:cubicBezTo>
                    <a:pt x="443" y="25"/>
                    <a:pt x="366" y="0"/>
                    <a:pt x="265" y="0"/>
                  </a:cubicBezTo>
                  <a:cubicBezTo>
                    <a:pt x="0" y="0"/>
                    <a:pt x="0" y="0"/>
                    <a:pt x="0" y="0"/>
                  </a:cubicBez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1" name="Freeform 52"/>
            <p:cNvSpPr>
              <a:spLocks noEditPoints="1"/>
            </p:cNvSpPr>
            <p:nvPr/>
          </p:nvSpPr>
          <p:spPr bwMode="auto">
            <a:xfrm>
              <a:off x="7442273" y="1884957"/>
              <a:ext cx="330897" cy="366402"/>
            </a:xfrm>
            <a:custGeom>
              <a:avLst/>
              <a:gdLst>
                <a:gd name="T0" fmla="*/ 620 w 1088"/>
                <a:gd name="T1" fmla="*/ 816 h 1205"/>
                <a:gd name="T2" fmla="*/ 620 w 1088"/>
                <a:gd name="T3" fmla="*/ 637 h 1205"/>
                <a:gd name="T4" fmla="*/ 708 w 1088"/>
                <a:gd name="T5" fmla="*/ 637 h 1205"/>
                <a:gd name="T6" fmla="*/ 636 w 1088"/>
                <a:gd name="T7" fmla="*/ 698 h 1205"/>
                <a:gd name="T8" fmla="*/ 718 w 1088"/>
                <a:gd name="T9" fmla="*/ 778 h 1205"/>
                <a:gd name="T10" fmla="*/ 745 w 1088"/>
                <a:gd name="T11" fmla="*/ 816 h 1205"/>
                <a:gd name="T12" fmla="*/ 620 w 1088"/>
                <a:gd name="T13" fmla="*/ 816 h 1205"/>
                <a:gd name="T14" fmla="*/ 176 w 1088"/>
                <a:gd name="T15" fmla="*/ 956 h 1205"/>
                <a:gd name="T16" fmla="*/ 288 w 1088"/>
                <a:gd name="T17" fmla="*/ 952 h 1205"/>
                <a:gd name="T18" fmla="*/ 790 w 1088"/>
                <a:gd name="T19" fmla="*/ 952 h 1205"/>
                <a:gd name="T20" fmla="*/ 909 w 1088"/>
                <a:gd name="T21" fmla="*/ 956 h 1205"/>
                <a:gd name="T22" fmla="*/ 909 w 1088"/>
                <a:gd name="T23" fmla="*/ 813 h 1205"/>
                <a:gd name="T24" fmla="*/ 812 w 1088"/>
                <a:gd name="T25" fmla="*/ 816 h 1205"/>
                <a:gd name="T26" fmla="*/ 873 w 1088"/>
                <a:gd name="T27" fmla="*/ 750 h 1205"/>
                <a:gd name="T28" fmla="*/ 841 w 1088"/>
                <a:gd name="T29" fmla="*/ 717 h 1205"/>
                <a:gd name="T30" fmla="*/ 796 w 1088"/>
                <a:gd name="T31" fmla="*/ 672 h 1205"/>
                <a:gd name="T32" fmla="*/ 766 w 1088"/>
                <a:gd name="T33" fmla="*/ 637 h 1205"/>
                <a:gd name="T34" fmla="*/ 862 w 1088"/>
                <a:gd name="T35" fmla="*/ 642 h 1205"/>
                <a:gd name="T36" fmla="*/ 862 w 1088"/>
                <a:gd name="T37" fmla="*/ 495 h 1205"/>
                <a:gd name="T38" fmla="*/ 780 w 1088"/>
                <a:gd name="T39" fmla="*/ 498 h 1205"/>
                <a:gd name="T40" fmla="*/ 620 w 1088"/>
                <a:gd name="T41" fmla="*/ 498 h 1205"/>
                <a:gd name="T42" fmla="*/ 620 w 1088"/>
                <a:gd name="T43" fmla="*/ 366 h 1205"/>
                <a:gd name="T44" fmla="*/ 788 w 1088"/>
                <a:gd name="T45" fmla="*/ 366 h 1205"/>
                <a:gd name="T46" fmla="*/ 900 w 1088"/>
                <a:gd name="T47" fmla="*/ 373 h 1205"/>
                <a:gd name="T48" fmla="*/ 900 w 1088"/>
                <a:gd name="T49" fmla="*/ 224 h 1205"/>
                <a:gd name="T50" fmla="*/ 780 w 1088"/>
                <a:gd name="T51" fmla="*/ 227 h 1205"/>
                <a:gd name="T52" fmla="*/ 303 w 1088"/>
                <a:gd name="T53" fmla="*/ 227 h 1205"/>
                <a:gd name="T54" fmla="*/ 193 w 1088"/>
                <a:gd name="T55" fmla="*/ 224 h 1205"/>
                <a:gd name="T56" fmla="*/ 193 w 1088"/>
                <a:gd name="T57" fmla="*/ 371 h 1205"/>
                <a:gd name="T58" fmla="*/ 303 w 1088"/>
                <a:gd name="T59" fmla="*/ 366 h 1205"/>
                <a:gd name="T60" fmla="*/ 468 w 1088"/>
                <a:gd name="T61" fmla="*/ 366 h 1205"/>
                <a:gd name="T62" fmla="*/ 468 w 1088"/>
                <a:gd name="T63" fmla="*/ 498 h 1205"/>
                <a:gd name="T64" fmla="*/ 336 w 1088"/>
                <a:gd name="T65" fmla="*/ 498 h 1205"/>
                <a:gd name="T66" fmla="*/ 226 w 1088"/>
                <a:gd name="T67" fmla="*/ 495 h 1205"/>
                <a:gd name="T68" fmla="*/ 226 w 1088"/>
                <a:gd name="T69" fmla="*/ 640 h 1205"/>
                <a:gd name="T70" fmla="*/ 336 w 1088"/>
                <a:gd name="T71" fmla="*/ 637 h 1205"/>
                <a:gd name="T72" fmla="*/ 468 w 1088"/>
                <a:gd name="T73" fmla="*/ 637 h 1205"/>
                <a:gd name="T74" fmla="*/ 468 w 1088"/>
                <a:gd name="T75" fmla="*/ 816 h 1205"/>
                <a:gd name="T76" fmla="*/ 290 w 1088"/>
                <a:gd name="T77" fmla="*/ 816 h 1205"/>
                <a:gd name="T78" fmla="*/ 176 w 1088"/>
                <a:gd name="T79" fmla="*/ 813 h 1205"/>
                <a:gd name="T80" fmla="*/ 176 w 1088"/>
                <a:gd name="T81" fmla="*/ 956 h 1205"/>
                <a:gd name="T82" fmla="*/ 4 w 1088"/>
                <a:gd name="T83" fmla="*/ 144 h 1205"/>
                <a:gd name="T84" fmla="*/ 4 w 1088"/>
                <a:gd name="T85" fmla="*/ 1040 h 1205"/>
                <a:gd name="T86" fmla="*/ 0 w 1088"/>
                <a:gd name="T87" fmla="*/ 1196 h 1205"/>
                <a:gd name="T88" fmla="*/ 154 w 1088"/>
                <a:gd name="T89" fmla="*/ 1196 h 1205"/>
                <a:gd name="T90" fmla="*/ 154 w 1088"/>
                <a:gd name="T91" fmla="*/ 1177 h 1205"/>
                <a:gd name="T92" fmla="*/ 930 w 1088"/>
                <a:gd name="T93" fmla="*/ 1177 h 1205"/>
                <a:gd name="T94" fmla="*/ 930 w 1088"/>
                <a:gd name="T95" fmla="*/ 1205 h 1205"/>
                <a:gd name="T96" fmla="*/ 1088 w 1088"/>
                <a:gd name="T97" fmla="*/ 1205 h 1205"/>
                <a:gd name="T98" fmla="*/ 1084 w 1088"/>
                <a:gd name="T99" fmla="*/ 1050 h 1205"/>
                <a:gd name="T100" fmla="*/ 1084 w 1088"/>
                <a:gd name="T101" fmla="*/ 144 h 1205"/>
                <a:gd name="T102" fmla="*/ 1088 w 1088"/>
                <a:gd name="T103" fmla="*/ 0 h 1205"/>
                <a:gd name="T104" fmla="*/ 962 w 1088"/>
                <a:gd name="T105" fmla="*/ 5 h 1205"/>
                <a:gd name="T106" fmla="*/ 128 w 1088"/>
                <a:gd name="T107" fmla="*/ 5 h 1205"/>
                <a:gd name="T108" fmla="*/ 0 w 1088"/>
                <a:gd name="T109" fmla="*/ 0 h 1205"/>
                <a:gd name="T110" fmla="*/ 4 w 1088"/>
                <a:gd name="T111" fmla="*/ 144 h 1205"/>
                <a:gd name="T112" fmla="*/ 154 w 1088"/>
                <a:gd name="T113" fmla="*/ 150 h 1205"/>
                <a:gd name="T114" fmla="*/ 930 w 1088"/>
                <a:gd name="T115" fmla="*/ 150 h 1205"/>
                <a:gd name="T116" fmla="*/ 930 w 1088"/>
                <a:gd name="T117" fmla="*/ 1034 h 1205"/>
                <a:gd name="T118" fmla="*/ 154 w 1088"/>
                <a:gd name="T119" fmla="*/ 1034 h 1205"/>
                <a:gd name="T120" fmla="*/ 154 w 1088"/>
                <a:gd name="T121" fmla="*/ 150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88" h="1205">
                  <a:moveTo>
                    <a:pt x="620" y="816"/>
                  </a:moveTo>
                  <a:cubicBezTo>
                    <a:pt x="620" y="637"/>
                    <a:pt x="620" y="637"/>
                    <a:pt x="620" y="637"/>
                  </a:cubicBezTo>
                  <a:cubicBezTo>
                    <a:pt x="708" y="637"/>
                    <a:pt x="708" y="637"/>
                    <a:pt x="708" y="637"/>
                  </a:cubicBezTo>
                  <a:cubicBezTo>
                    <a:pt x="684" y="662"/>
                    <a:pt x="660" y="683"/>
                    <a:pt x="636" y="698"/>
                  </a:cubicBezTo>
                  <a:cubicBezTo>
                    <a:pt x="681" y="737"/>
                    <a:pt x="708" y="764"/>
                    <a:pt x="718" y="778"/>
                  </a:cubicBezTo>
                  <a:cubicBezTo>
                    <a:pt x="729" y="792"/>
                    <a:pt x="737" y="805"/>
                    <a:pt x="745" y="816"/>
                  </a:cubicBezTo>
                  <a:lnTo>
                    <a:pt x="620" y="816"/>
                  </a:lnTo>
                  <a:close/>
                  <a:moveTo>
                    <a:pt x="176" y="956"/>
                  </a:moveTo>
                  <a:cubicBezTo>
                    <a:pt x="288" y="952"/>
                    <a:pt x="288" y="952"/>
                    <a:pt x="288" y="952"/>
                  </a:cubicBezTo>
                  <a:cubicBezTo>
                    <a:pt x="790" y="952"/>
                    <a:pt x="790" y="952"/>
                    <a:pt x="790" y="952"/>
                  </a:cubicBezTo>
                  <a:cubicBezTo>
                    <a:pt x="909" y="956"/>
                    <a:pt x="909" y="956"/>
                    <a:pt x="909" y="956"/>
                  </a:cubicBezTo>
                  <a:cubicBezTo>
                    <a:pt x="909" y="813"/>
                    <a:pt x="909" y="813"/>
                    <a:pt x="909" y="813"/>
                  </a:cubicBezTo>
                  <a:cubicBezTo>
                    <a:pt x="812" y="816"/>
                    <a:pt x="812" y="816"/>
                    <a:pt x="812" y="816"/>
                  </a:cubicBezTo>
                  <a:cubicBezTo>
                    <a:pt x="834" y="792"/>
                    <a:pt x="854" y="770"/>
                    <a:pt x="873" y="750"/>
                  </a:cubicBezTo>
                  <a:cubicBezTo>
                    <a:pt x="841" y="717"/>
                    <a:pt x="841" y="717"/>
                    <a:pt x="841" y="717"/>
                  </a:cubicBezTo>
                  <a:cubicBezTo>
                    <a:pt x="796" y="672"/>
                    <a:pt x="796" y="672"/>
                    <a:pt x="796" y="672"/>
                  </a:cubicBezTo>
                  <a:cubicBezTo>
                    <a:pt x="789" y="665"/>
                    <a:pt x="779" y="653"/>
                    <a:pt x="766" y="637"/>
                  </a:cubicBezTo>
                  <a:cubicBezTo>
                    <a:pt x="862" y="642"/>
                    <a:pt x="862" y="642"/>
                    <a:pt x="862" y="642"/>
                  </a:cubicBezTo>
                  <a:cubicBezTo>
                    <a:pt x="862" y="495"/>
                    <a:pt x="862" y="495"/>
                    <a:pt x="862" y="495"/>
                  </a:cubicBezTo>
                  <a:cubicBezTo>
                    <a:pt x="780" y="498"/>
                    <a:pt x="780" y="498"/>
                    <a:pt x="780" y="498"/>
                  </a:cubicBezTo>
                  <a:cubicBezTo>
                    <a:pt x="620" y="498"/>
                    <a:pt x="620" y="498"/>
                    <a:pt x="620" y="498"/>
                  </a:cubicBezTo>
                  <a:cubicBezTo>
                    <a:pt x="620" y="366"/>
                    <a:pt x="620" y="366"/>
                    <a:pt x="620" y="366"/>
                  </a:cubicBezTo>
                  <a:cubicBezTo>
                    <a:pt x="788" y="366"/>
                    <a:pt x="788" y="366"/>
                    <a:pt x="788" y="366"/>
                  </a:cubicBezTo>
                  <a:cubicBezTo>
                    <a:pt x="900" y="373"/>
                    <a:pt x="900" y="373"/>
                    <a:pt x="900" y="373"/>
                  </a:cubicBezTo>
                  <a:cubicBezTo>
                    <a:pt x="900" y="224"/>
                    <a:pt x="900" y="224"/>
                    <a:pt x="900" y="224"/>
                  </a:cubicBezTo>
                  <a:cubicBezTo>
                    <a:pt x="780" y="227"/>
                    <a:pt x="780" y="227"/>
                    <a:pt x="780" y="227"/>
                  </a:cubicBezTo>
                  <a:cubicBezTo>
                    <a:pt x="303" y="227"/>
                    <a:pt x="303" y="227"/>
                    <a:pt x="303" y="227"/>
                  </a:cubicBezTo>
                  <a:cubicBezTo>
                    <a:pt x="193" y="224"/>
                    <a:pt x="193" y="224"/>
                    <a:pt x="193" y="224"/>
                  </a:cubicBezTo>
                  <a:cubicBezTo>
                    <a:pt x="193" y="371"/>
                    <a:pt x="193" y="371"/>
                    <a:pt x="193" y="371"/>
                  </a:cubicBezTo>
                  <a:cubicBezTo>
                    <a:pt x="303" y="366"/>
                    <a:pt x="303" y="366"/>
                    <a:pt x="303" y="366"/>
                  </a:cubicBezTo>
                  <a:cubicBezTo>
                    <a:pt x="468" y="366"/>
                    <a:pt x="468" y="366"/>
                    <a:pt x="468" y="366"/>
                  </a:cubicBezTo>
                  <a:cubicBezTo>
                    <a:pt x="468" y="498"/>
                    <a:pt x="468" y="498"/>
                    <a:pt x="468" y="498"/>
                  </a:cubicBezTo>
                  <a:cubicBezTo>
                    <a:pt x="336" y="498"/>
                    <a:pt x="336" y="498"/>
                    <a:pt x="336" y="498"/>
                  </a:cubicBezTo>
                  <a:cubicBezTo>
                    <a:pt x="226" y="495"/>
                    <a:pt x="226" y="495"/>
                    <a:pt x="226" y="495"/>
                  </a:cubicBezTo>
                  <a:cubicBezTo>
                    <a:pt x="226" y="640"/>
                    <a:pt x="226" y="640"/>
                    <a:pt x="226" y="640"/>
                  </a:cubicBezTo>
                  <a:cubicBezTo>
                    <a:pt x="336" y="637"/>
                    <a:pt x="336" y="637"/>
                    <a:pt x="336" y="637"/>
                  </a:cubicBezTo>
                  <a:cubicBezTo>
                    <a:pt x="468" y="637"/>
                    <a:pt x="468" y="637"/>
                    <a:pt x="468" y="637"/>
                  </a:cubicBezTo>
                  <a:cubicBezTo>
                    <a:pt x="468" y="816"/>
                    <a:pt x="468" y="816"/>
                    <a:pt x="468" y="816"/>
                  </a:cubicBezTo>
                  <a:cubicBezTo>
                    <a:pt x="290" y="816"/>
                    <a:pt x="290" y="816"/>
                    <a:pt x="290" y="816"/>
                  </a:cubicBezTo>
                  <a:cubicBezTo>
                    <a:pt x="176" y="813"/>
                    <a:pt x="176" y="813"/>
                    <a:pt x="176" y="813"/>
                  </a:cubicBezTo>
                  <a:lnTo>
                    <a:pt x="176" y="956"/>
                  </a:lnTo>
                  <a:close/>
                  <a:moveTo>
                    <a:pt x="4" y="144"/>
                  </a:moveTo>
                  <a:cubicBezTo>
                    <a:pt x="4" y="1040"/>
                    <a:pt x="4" y="1040"/>
                    <a:pt x="4" y="1040"/>
                  </a:cubicBezTo>
                  <a:cubicBezTo>
                    <a:pt x="0" y="1196"/>
                    <a:pt x="0" y="1196"/>
                    <a:pt x="0" y="1196"/>
                  </a:cubicBezTo>
                  <a:cubicBezTo>
                    <a:pt x="154" y="1196"/>
                    <a:pt x="154" y="1196"/>
                    <a:pt x="154" y="1196"/>
                  </a:cubicBezTo>
                  <a:cubicBezTo>
                    <a:pt x="154" y="1177"/>
                    <a:pt x="154" y="1177"/>
                    <a:pt x="154" y="1177"/>
                  </a:cubicBezTo>
                  <a:cubicBezTo>
                    <a:pt x="930" y="1177"/>
                    <a:pt x="930" y="1177"/>
                    <a:pt x="930" y="1177"/>
                  </a:cubicBezTo>
                  <a:cubicBezTo>
                    <a:pt x="930" y="1205"/>
                    <a:pt x="930" y="1205"/>
                    <a:pt x="930" y="1205"/>
                  </a:cubicBezTo>
                  <a:cubicBezTo>
                    <a:pt x="1088" y="1205"/>
                    <a:pt x="1088" y="1205"/>
                    <a:pt x="1088" y="1205"/>
                  </a:cubicBezTo>
                  <a:cubicBezTo>
                    <a:pt x="1084" y="1050"/>
                    <a:pt x="1084" y="1050"/>
                    <a:pt x="1084" y="1050"/>
                  </a:cubicBezTo>
                  <a:cubicBezTo>
                    <a:pt x="1084" y="144"/>
                    <a:pt x="1084" y="144"/>
                    <a:pt x="1084" y="144"/>
                  </a:cubicBezTo>
                  <a:cubicBezTo>
                    <a:pt x="1088" y="0"/>
                    <a:pt x="1088" y="0"/>
                    <a:pt x="1088" y="0"/>
                  </a:cubicBezTo>
                  <a:cubicBezTo>
                    <a:pt x="962" y="5"/>
                    <a:pt x="962" y="5"/>
                    <a:pt x="962" y="5"/>
                  </a:cubicBezTo>
                  <a:cubicBezTo>
                    <a:pt x="128" y="5"/>
                    <a:pt x="128" y="5"/>
                    <a:pt x="128" y="5"/>
                  </a:cubicBezTo>
                  <a:cubicBezTo>
                    <a:pt x="0" y="0"/>
                    <a:pt x="0" y="0"/>
                    <a:pt x="0" y="0"/>
                  </a:cubicBezTo>
                  <a:lnTo>
                    <a:pt x="4" y="144"/>
                  </a:lnTo>
                  <a:close/>
                  <a:moveTo>
                    <a:pt x="154" y="150"/>
                  </a:moveTo>
                  <a:cubicBezTo>
                    <a:pt x="930" y="150"/>
                    <a:pt x="930" y="150"/>
                    <a:pt x="930" y="150"/>
                  </a:cubicBezTo>
                  <a:cubicBezTo>
                    <a:pt x="930" y="1034"/>
                    <a:pt x="930" y="1034"/>
                    <a:pt x="930" y="1034"/>
                  </a:cubicBezTo>
                  <a:cubicBezTo>
                    <a:pt x="154" y="1034"/>
                    <a:pt x="154" y="1034"/>
                    <a:pt x="154" y="1034"/>
                  </a:cubicBezTo>
                  <a:lnTo>
                    <a:pt x="154"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2" name="Freeform 53"/>
            <p:cNvSpPr>
              <a:spLocks noEditPoints="1"/>
            </p:cNvSpPr>
            <p:nvPr/>
          </p:nvSpPr>
          <p:spPr bwMode="auto">
            <a:xfrm>
              <a:off x="7820747" y="1863654"/>
              <a:ext cx="375632" cy="396936"/>
            </a:xfrm>
            <a:custGeom>
              <a:avLst/>
              <a:gdLst>
                <a:gd name="T0" fmla="*/ 578 w 1233"/>
                <a:gd name="T1" fmla="*/ 836 h 1304"/>
                <a:gd name="T2" fmla="*/ 376 w 1233"/>
                <a:gd name="T3" fmla="*/ 920 h 1304"/>
                <a:gd name="T4" fmla="*/ 104 w 1233"/>
                <a:gd name="T5" fmla="*/ 966 h 1304"/>
                <a:gd name="T6" fmla="*/ 185 w 1233"/>
                <a:gd name="T7" fmla="*/ 847 h 1304"/>
                <a:gd name="T8" fmla="*/ 482 w 1233"/>
                <a:gd name="T9" fmla="*/ 700 h 1304"/>
                <a:gd name="T10" fmla="*/ 323 w 1233"/>
                <a:gd name="T11" fmla="*/ 740 h 1304"/>
                <a:gd name="T12" fmla="*/ 140 w 1233"/>
                <a:gd name="T13" fmla="*/ 735 h 1304"/>
                <a:gd name="T14" fmla="*/ 251 w 1233"/>
                <a:gd name="T15" fmla="*/ 616 h 1304"/>
                <a:gd name="T16" fmla="*/ 333 w 1233"/>
                <a:gd name="T17" fmla="*/ 513 h 1304"/>
                <a:gd name="T18" fmla="*/ 223 w 1233"/>
                <a:gd name="T19" fmla="*/ 372 h 1304"/>
                <a:gd name="T20" fmla="*/ 866 w 1233"/>
                <a:gd name="T21" fmla="*/ 375 h 1304"/>
                <a:gd name="T22" fmla="*/ 989 w 1233"/>
                <a:gd name="T23" fmla="*/ 516 h 1304"/>
                <a:gd name="T24" fmla="*/ 678 w 1233"/>
                <a:gd name="T25" fmla="*/ 513 h 1304"/>
                <a:gd name="T26" fmla="*/ 597 w 1233"/>
                <a:gd name="T27" fmla="*/ 632 h 1304"/>
                <a:gd name="T28" fmla="*/ 693 w 1233"/>
                <a:gd name="T29" fmla="*/ 731 h 1304"/>
                <a:gd name="T30" fmla="*/ 930 w 1233"/>
                <a:gd name="T31" fmla="*/ 537 h 1304"/>
                <a:gd name="T32" fmla="*/ 1061 w 1233"/>
                <a:gd name="T33" fmla="*/ 653 h 1304"/>
                <a:gd name="T34" fmla="*/ 946 w 1233"/>
                <a:gd name="T35" fmla="*/ 880 h 1304"/>
                <a:gd name="T36" fmla="*/ 1233 w 1233"/>
                <a:gd name="T37" fmla="*/ 1144 h 1304"/>
                <a:gd name="T38" fmla="*/ 1126 w 1233"/>
                <a:gd name="T39" fmla="*/ 1292 h 1304"/>
                <a:gd name="T40" fmla="*/ 851 w 1233"/>
                <a:gd name="T41" fmla="*/ 1013 h 1304"/>
                <a:gd name="T42" fmla="*/ 737 w 1233"/>
                <a:gd name="T43" fmla="*/ 864 h 1304"/>
                <a:gd name="T44" fmla="*/ 747 w 1233"/>
                <a:gd name="T45" fmla="*/ 1038 h 1304"/>
                <a:gd name="T46" fmla="*/ 687 w 1233"/>
                <a:gd name="T47" fmla="*/ 1261 h 1304"/>
                <a:gd name="T48" fmla="*/ 467 w 1233"/>
                <a:gd name="T49" fmla="*/ 1195 h 1304"/>
                <a:gd name="T50" fmla="*/ 566 w 1233"/>
                <a:gd name="T51" fmla="*/ 1135 h 1304"/>
                <a:gd name="T52" fmla="*/ 600 w 1233"/>
                <a:gd name="T53" fmla="*/ 1012 h 1304"/>
                <a:gd name="T54" fmla="*/ 429 w 1233"/>
                <a:gd name="T55" fmla="*/ 1103 h 1304"/>
                <a:gd name="T56" fmla="*/ 84 w 1233"/>
                <a:gd name="T57" fmla="*/ 1253 h 1304"/>
                <a:gd name="T58" fmla="*/ 0 w 1233"/>
                <a:gd name="T59" fmla="*/ 1106 h 1304"/>
                <a:gd name="T60" fmla="*/ 31 w 1233"/>
                <a:gd name="T61" fmla="*/ 454 h 1304"/>
                <a:gd name="T62" fmla="*/ 33 w 1233"/>
                <a:gd name="T63" fmla="*/ 235 h 1304"/>
                <a:gd name="T64" fmla="*/ 174 w 1233"/>
                <a:gd name="T65" fmla="*/ 143 h 1304"/>
                <a:gd name="T66" fmla="*/ 448 w 1233"/>
                <a:gd name="T67" fmla="*/ 76 h 1304"/>
                <a:gd name="T68" fmla="*/ 586 w 1233"/>
                <a:gd name="T69" fmla="*/ 0 h 1304"/>
                <a:gd name="T70" fmla="*/ 677 w 1233"/>
                <a:gd name="T71" fmla="*/ 143 h 1304"/>
                <a:gd name="T72" fmla="*/ 1177 w 1233"/>
                <a:gd name="T73" fmla="*/ 138 h 1304"/>
                <a:gd name="T74" fmla="*/ 1174 w 1233"/>
                <a:gd name="T75" fmla="*/ 383 h 1304"/>
                <a:gd name="T76" fmla="*/ 1015 w 1233"/>
                <a:gd name="T77" fmla="*/ 459 h 1304"/>
                <a:gd name="T78" fmla="*/ 1018 w 1233"/>
                <a:gd name="T79" fmla="*/ 287 h 1304"/>
                <a:gd name="T80" fmla="*/ 190 w 1233"/>
                <a:gd name="T81" fmla="*/ 382 h 1304"/>
                <a:gd name="T82" fmla="*/ 31 w 1233"/>
                <a:gd name="T83" fmla="*/ 454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3" h="1304">
                  <a:moveTo>
                    <a:pt x="357" y="980"/>
                  </a:moveTo>
                  <a:cubicBezTo>
                    <a:pt x="453" y="926"/>
                    <a:pt x="526" y="878"/>
                    <a:pt x="578" y="836"/>
                  </a:cubicBezTo>
                  <a:cubicBezTo>
                    <a:pt x="575" y="826"/>
                    <a:pt x="571" y="816"/>
                    <a:pt x="566" y="807"/>
                  </a:cubicBezTo>
                  <a:cubicBezTo>
                    <a:pt x="496" y="851"/>
                    <a:pt x="432" y="889"/>
                    <a:pt x="376" y="920"/>
                  </a:cubicBezTo>
                  <a:cubicBezTo>
                    <a:pt x="320" y="951"/>
                    <a:pt x="238" y="984"/>
                    <a:pt x="129" y="1020"/>
                  </a:cubicBezTo>
                  <a:cubicBezTo>
                    <a:pt x="121" y="999"/>
                    <a:pt x="112" y="981"/>
                    <a:pt x="104" y="966"/>
                  </a:cubicBezTo>
                  <a:cubicBezTo>
                    <a:pt x="96" y="949"/>
                    <a:pt x="79" y="920"/>
                    <a:pt x="52" y="878"/>
                  </a:cubicBezTo>
                  <a:cubicBezTo>
                    <a:pt x="103" y="869"/>
                    <a:pt x="148" y="859"/>
                    <a:pt x="185" y="847"/>
                  </a:cubicBezTo>
                  <a:cubicBezTo>
                    <a:pt x="223" y="836"/>
                    <a:pt x="269" y="817"/>
                    <a:pt x="324" y="791"/>
                  </a:cubicBezTo>
                  <a:cubicBezTo>
                    <a:pt x="379" y="765"/>
                    <a:pt x="432" y="735"/>
                    <a:pt x="482" y="700"/>
                  </a:cubicBezTo>
                  <a:cubicBezTo>
                    <a:pt x="468" y="687"/>
                    <a:pt x="468" y="687"/>
                    <a:pt x="468" y="687"/>
                  </a:cubicBezTo>
                  <a:cubicBezTo>
                    <a:pt x="405" y="712"/>
                    <a:pt x="357" y="730"/>
                    <a:pt x="323" y="740"/>
                  </a:cubicBezTo>
                  <a:cubicBezTo>
                    <a:pt x="290" y="750"/>
                    <a:pt x="236" y="765"/>
                    <a:pt x="162" y="786"/>
                  </a:cubicBezTo>
                  <a:cubicBezTo>
                    <a:pt x="154" y="768"/>
                    <a:pt x="147" y="751"/>
                    <a:pt x="140" y="735"/>
                  </a:cubicBezTo>
                  <a:cubicBezTo>
                    <a:pt x="134" y="721"/>
                    <a:pt x="115" y="689"/>
                    <a:pt x="84" y="640"/>
                  </a:cubicBezTo>
                  <a:cubicBezTo>
                    <a:pt x="124" y="636"/>
                    <a:pt x="181" y="628"/>
                    <a:pt x="251" y="616"/>
                  </a:cubicBezTo>
                  <a:cubicBezTo>
                    <a:pt x="322" y="605"/>
                    <a:pt x="412" y="570"/>
                    <a:pt x="521" y="513"/>
                  </a:cubicBezTo>
                  <a:cubicBezTo>
                    <a:pt x="333" y="513"/>
                    <a:pt x="333" y="513"/>
                    <a:pt x="333" y="513"/>
                  </a:cubicBezTo>
                  <a:cubicBezTo>
                    <a:pt x="223" y="516"/>
                    <a:pt x="223" y="516"/>
                    <a:pt x="223" y="516"/>
                  </a:cubicBezTo>
                  <a:cubicBezTo>
                    <a:pt x="223" y="372"/>
                    <a:pt x="223" y="372"/>
                    <a:pt x="223" y="372"/>
                  </a:cubicBezTo>
                  <a:cubicBezTo>
                    <a:pt x="333" y="375"/>
                    <a:pt x="333" y="375"/>
                    <a:pt x="333" y="375"/>
                  </a:cubicBezTo>
                  <a:cubicBezTo>
                    <a:pt x="866" y="375"/>
                    <a:pt x="866" y="375"/>
                    <a:pt x="866" y="375"/>
                  </a:cubicBezTo>
                  <a:cubicBezTo>
                    <a:pt x="989" y="372"/>
                    <a:pt x="989" y="372"/>
                    <a:pt x="989" y="372"/>
                  </a:cubicBezTo>
                  <a:cubicBezTo>
                    <a:pt x="989" y="516"/>
                    <a:pt x="989" y="516"/>
                    <a:pt x="989" y="516"/>
                  </a:cubicBezTo>
                  <a:cubicBezTo>
                    <a:pt x="866" y="513"/>
                    <a:pt x="866" y="513"/>
                    <a:pt x="866" y="513"/>
                  </a:cubicBezTo>
                  <a:cubicBezTo>
                    <a:pt x="678" y="513"/>
                    <a:pt x="678" y="513"/>
                    <a:pt x="678" y="513"/>
                  </a:cubicBezTo>
                  <a:cubicBezTo>
                    <a:pt x="694" y="526"/>
                    <a:pt x="711" y="540"/>
                    <a:pt x="730" y="553"/>
                  </a:cubicBezTo>
                  <a:cubicBezTo>
                    <a:pt x="684" y="581"/>
                    <a:pt x="640" y="607"/>
                    <a:pt x="597" y="632"/>
                  </a:cubicBezTo>
                  <a:cubicBezTo>
                    <a:pt x="637" y="662"/>
                    <a:pt x="660" y="683"/>
                    <a:pt x="668" y="695"/>
                  </a:cubicBezTo>
                  <a:cubicBezTo>
                    <a:pt x="693" y="731"/>
                    <a:pt x="693" y="731"/>
                    <a:pt x="693" y="731"/>
                  </a:cubicBezTo>
                  <a:cubicBezTo>
                    <a:pt x="792" y="660"/>
                    <a:pt x="850" y="616"/>
                    <a:pt x="867" y="599"/>
                  </a:cubicBezTo>
                  <a:cubicBezTo>
                    <a:pt x="930" y="537"/>
                    <a:pt x="930" y="537"/>
                    <a:pt x="930" y="537"/>
                  </a:cubicBezTo>
                  <a:cubicBezTo>
                    <a:pt x="943" y="553"/>
                    <a:pt x="955" y="566"/>
                    <a:pt x="966" y="578"/>
                  </a:cubicBezTo>
                  <a:cubicBezTo>
                    <a:pt x="977" y="589"/>
                    <a:pt x="1009" y="614"/>
                    <a:pt x="1061" y="653"/>
                  </a:cubicBezTo>
                  <a:cubicBezTo>
                    <a:pt x="1002" y="693"/>
                    <a:pt x="950" y="730"/>
                    <a:pt x="906" y="760"/>
                  </a:cubicBezTo>
                  <a:cubicBezTo>
                    <a:pt x="913" y="787"/>
                    <a:pt x="927" y="827"/>
                    <a:pt x="946" y="880"/>
                  </a:cubicBezTo>
                  <a:cubicBezTo>
                    <a:pt x="966" y="932"/>
                    <a:pt x="1002" y="983"/>
                    <a:pt x="1057" y="1031"/>
                  </a:cubicBezTo>
                  <a:cubicBezTo>
                    <a:pt x="1111" y="1079"/>
                    <a:pt x="1170" y="1117"/>
                    <a:pt x="1233" y="1144"/>
                  </a:cubicBezTo>
                  <a:cubicBezTo>
                    <a:pt x="1212" y="1169"/>
                    <a:pt x="1195" y="1189"/>
                    <a:pt x="1182" y="1205"/>
                  </a:cubicBezTo>
                  <a:cubicBezTo>
                    <a:pt x="1169" y="1222"/>
                    <a:pt x="1151" y="1251"/>
                    <a:pt x="1126" y="1292"/>
                  </a:cubicBezTo>
                  <a:cubicBezTo>
                    <a:pt x="1043" y="1239"/>
                    <a:pt x="982" y="1191"/>
                    <a:pt x="944" y="1147"/>
                  </a:cubicBezTo>
                  <a:cubicBezTo>
                    <a:pt x="905" y="1104"/>
                    <a:pt x="874" y="1059"/>
                    <a:pt x="851" y="1013"/>
                  </a:cubicBezTo>
                  <a:cubicBezTo>
                    <a:pt x="827" y="966"/>
                    <a:pt x="804" y="908"/>
                    <a:pt x="784" y="837"/>
                  </a:cubicBezTo>
                  <a:cubicBezTo>
                    <a:pt x="737" y="864"/>
                    <a:pt x="737" y="864"/>
                    <a:pt x="737" y="864"/>
                  </a:cubicBezTo>
                  <a:cubicBezTo>
                    <a:pt x="740" y="887"/>
                    <a:pt x="742" y="909"/>
                    <a:pt x="744" y="928"/>
                  </a:cubicBezTo>
                  <a:cubicBezTo>
                    <a:pt x="746" y="947"/>
                    <a:pt x="747" y="984"/>
                    <a:pt x="747" y="1038"/>
                  </a:cubicBezTo>
                  <a:cubicBezTo>
                    <a:pt x="747" y="1091"/>
                    <a:pt x="744" y="1135"/>
                    <a:pt x="737" y="1169"/>
                  </a:cubicBezTo>
                  <a:cubicBezTo>
                    <a:pt x="731" y="1203"/>
                    <a:pt x="714" y="1234"/>
                    <a:pt x="687" y="1261"/>
                  </a:cubicBezTo>
                  <a:cubicBezTo>
                    <a:pt x="660" y="1289"/>
                    <a:pt x="596" y="1303"/>
                    <a:pt x="495" y="1304"/>
                  </a:cubicBezTo>
                  <a:cubicBezTo>
                    <a:pt x="482" y="1246"/>
                    <a:pt x="473" y="1209"/>
                    <a:pt x="467" y="1195"/>
                  </a:cubicBezTo>
                  <a:cubicBezTo>
                    <a:pt x="442" y="1136"/>
                    <a:pt x="442" y="1136"/>
                    <a:pt x="442" y="1136"/>
                  </a:cubicBezTo>
                  <a:cubicBezTo>
                    <a:pt x="509" y="1147"/>
                    <a:pt x="550" y="1147"/>
                    <a:pt x="566" y="1135"/>
                  </a:cubicBezTo>
                  <a:cubicBezTo>
                    <a:pt x="583" y="1122"/>
                    <a:pt x="593" y="1103"/>
                    <a:pt x="596" y="1076"/>
                  </a:cubicBezTo>
                  <a:cubicBezTo>
                    <a:pt x="599" y="1049"/>
                    <a:pt x="600" y="1028"/>
                    <a:pt x="600" y="1012"/>
                  </a:cubicBezTo>
                  <a:cubicBezTo>
                    <a:pt x="600" y="996"/>
                    <a:pt x="600" y="996"/>
                    <a:pt x="600" y="996"/>
                  </a:cubicBezTo>
                  <a:cubicBezTo>
                    <a:pt x="555" y="1029"/>
                    <a:pt x="498" y="1064"/>
                    <a:pt x="429" y="1103"/>
                  </a:cubicBezTo>
                  <a:cubicBezTo>
                    <a:pt x="359" y="1142"/>
                    <a:pt x="301" y="1170"/>
                    <a:pt x="253" y="1188"/>
                  </a:cubicBezTo>
                  <a:cubicBezTo>
                    <a:pt x="84" y="1253"/>
                    <a:pt x="84" y="1253"/>
                    <a:pt x="84" y="1253"/>
                  </a:cubicBezTo>
                  <a:cubicBezTo>
                    <a:pt x="66" y="1212"/>
                    <a:pt x="51" y="1182"/>
                    <a:pt x="39" y="1165"/>
                  </a:cubicBezTo>
                  <a:cubicBezTo>
                    <a:pt x="0" y="1106"/>
                    <a:pt x="0" y="1106"/>
                    <a:pt x="0" y="1106"/>
                  </a:cubicBezTo>
                  <a:cubicBezTo>
                    <a:pt x="143" y="1076"/>
                    <a:pt x="262" y="1034"/>
                    <a:pt x="357" y="980"/>
                  </a:cubicBezTo>
                  <a:close/>
                  <a:moveTo>
                    <a:pt x="31" y="454"/>
                  </a:moveTo>
                  <a:cubicBezTo>
                    <a:pt x="33" y="382"/>
                    <a:pt x="33" y="382"/>
                    <a:pt x="33" y="382"/>
                  </a:cubicBezTo>
                  <a:cubicBezTo>
                    <a:pt x="33" y="235"/>
                    <a:pt x="33" y="235"/>
                    <a:pt x="33" y="235"/>
                  </a:cubicBezTo>
                  <a:cubicBezTo>
                    <a:pt x="31" y="138"/>
                    <a:pt x="31" y="138"/>
                    <a:pt x="31" y="138"/>
                  </a:cubicBezTo>
                  <a:cubicBezTo>
                    <a:pt x="174" y="143"/>
                    <a:pt x="174" y="143"/>
                    <a:pt x="174" y="143"/>
                  </a:cubicBezTo>
                  <a:cubicBezTo>
                    <a:pt x="516" y="143"/>
                    <a:pt x="516" y="143"/>
                    <a:pt x="516" y="143"/>
                  </a:cubicBezTo>
                  <a:cubicBezTo>
                    <a:pt x="500" y="124"/>
                    <a:pt x="477" y="102"/>
                    <a:pt x="448" y="76"/>
                  </a:cubicBezTo>
                  <a:cubicBezTo>
                    <a:pt x="466" y="68"/>
                    <a:pt x="483" y="61"/>
                    <a:pt x="497" y="54"/>
                  </a:cubicBezTo>
                  <a:cubicBezTo>
                    <a:pt x="511" y="47"/>
                    <a:pt x="541" y="28"/>
                    <a:pt x="586" y="0"/>
                  </a:cubicBezTo>
                  <a:cubicBezTo>
                    <a:pt x="642" y="51"/>
                    <a:pt x="684" y="89"/>
                    <a:pt x="710" y="115"/>
                  </a:cubicBezTo>
                  <a:cubicBezTo>
                    <a:pt x="697" y="124"/>
                    <a:pt x="686" y="133"/>
                    <a:pt x="677" y="143"/>
                  </a:cubicBezTo>
                  <a:cubicBezTo>
                    <a:pt x="1043" y="143"/>
                    <a:pt x="1043" y="143"/>
                    <a:pt x="1043" y="143"/>
                  </a:cubicBezTo>
                  <a:cubicBezTo>
                    <a:pt x="1177" y="138"/>
                    <a:pt x="1177" y="138"/>
                    <a:pt x="1177" y="138"/>
                  </a:cubicBezTo>
                  <a:cubicBezTo>
                    <a:pt x="1174" y="235"/>
                    <a:pt x="1174" y="235"/>
                    <a:pt x="1174" y="235"/>
                  </a:cubicBezTo>
                  <a:cubicBezTo>
                    <a:pt x="1174" y="383"/>
                    <a:pt x="1174" y="383"/>
                    <a:pt x="1174" y="383"/>
                  </a:cubicBezTo>
                  <a:cubicBezTo>
                    <a:pt x="1177" y="459"/>
                    <a:pt x="1177" y="459"/>
                    <a:pt x="1177" y="459"/>
                  </a:cubicBezTo>
                  <a:cubicBezTo>
                    <a:pt x="1015" y="459"/>
                    <a:pt x="1015" y="459"/>
                    <a:pt x="1015" y="459"/>
                  </a:cubicBezTo>
                  <a:cubicBezTo>
                    <a:pt x="1018" y="383"/>
                    <a:pt x="1018" y="383"/>
                    <a:pt x="1018" y="383"/>
                  </a:cubicBezTo>
                  <a:cubicBezTo>
                    <a:pt x="1018" y="287"/>
                    <a:pt x="1018" y="287"/>
                    <a:pt x="1018" y="287"/>
                  </a:cubicBezTo>
                  <a:cubicBezTo>
                    <a:pt x="190" y="288"/>
                    <a:pt x="190" y="288"/>
                    <a:pt x="190" y="288"/>
                  </a:cubicBezTo>
                  <a:cubicBezTo>
                    <a:pt x="190" y="382"/>
                    <a:pt x="190" y="382"/>
                    <a:pt x="190" y="382"/>
                  </a:cubicBezTo>
                  <a:cubicBezTo>
                    <a:pt x="193" y="454"/>
                    <a:pt x="193" y="454"/>
                    <a:pt x="193" y="454"/>
                  </a:cubicBezTo>
                  <a:lnTo>
                    <a:pt x="31" y="4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3" name="Freeform 54"/>
            <p:cNvSpPr>
              <a:spLocks noEditPoints="1"/>
            </p:cNvSpPr>
            <p:nvPr/>
          </p:nvSpPr>
          <p:spPr bwMode="auto">
            <a:xfrm>
              <a:off x="8241825" y="1865785"/>
              <a:ext cx="350780" cy="393385"/>
            </a:xfrm>
            <a:custGeom>
              <a:avLst/>
              <a:gdLst>
                <a:gd name="T0" fmla="*/ 160 w 1151"/>
                <a:gd name="T1" fmla="*/ 336 h 1291"/>
                <a:gd name="T2" fmla="*/ 404 w 1151"/>
                <a:gd name="T3" fmla="*/ 336 h 1291"/>
                <a:gd name="T4" fmla="*/ 404 w 1151"/>
                <a:gd name="T5" fmla="*/ 492 h 1291"/>
                <a:gd name="T6" fmla="*/ 160 w 1151"/>
                <a:gd name="T7" fmla="*/ 492 h 1291"/>
                <a:gd name="T8" fmla="*/ 160 w 1151"/>
                <a:gd name="T9" fmla="*/ 336 h 1291"/>
                <a:gd name="T10" fmla="*/ 3 w 1151"/>
                <a:gd name="T11" fmla="*/ 298 h 1291"/>
                <a:gd name="T12" fmla="*/ 3 w 1151"/>
                <a:gd name="T13" fmla="*/ 821 h 1291"/>
                <a:gd name="T14" fmla="*/ 0 w 1151"/>
                <a:gd name="T15" fmla="*/ 960 h 1291"/>
                <a:gd name="T16" fmla="*/ 160 w 1151"/>
                <a:gd name="T17" fmla="*/ 960 h 1291"/>
                <a:gd name="T18" fmla="*/ 160 w 1151"/>
                <a:gd name="T19" fmla="*/ 940 h 1291"/>
                <a:gd name="T20" fmla="*/ 404 w 1151"/>
                <a:gd name="T21" fmla="*/ 940 h 1291"/>
                <a:gd name="T22" fmla="*/ 404 w 1151"/>
                <a:gd name="T23" fmla="*/ 1137 h 1291"/>
                <a:gd name="T24" fmla="*/ 413 w 1151"/>
                <a:gd name="T25" fmla="*/ 1211 h 1291"/>
                <a:gd name="T26" fmla="*/ 458 w 1151"/>
                <a:gd name="T27" fmla="*/ 1262 h 1291"/>
                <a:gd name="T28" fmla="*/ 569 w 1151"/>
                <a:gd name="T29" fmla="*/ 1285 h 1291"/>
                <a:gd name="T30" fmla="*/ 761 w 1151"/>
                <a:gd name="T31" fmla="*/ 1288 h 1291"/>
                <a:gd name="T32" fmla="*/ 943 w 1151"/>
                <a:gd name="T33" fmla="*/ 1289 h 1291"/>
                <a:gd name="T34" fmla="*/ 1032 w 1151"/>
                <a:gd name="T35" fmla="*/ 1273 h 1291"/>
                <a:gd name="T36" fmla="*/ 1087 w 1151"/>
                <a:gd name="T37" fmla="*/ 1231 h 1291"/>
                <a:gd name="T38" fmla="*/ 1151 w 1151"/>
                <a:gd name="T39" fmla="*/ 1062 h 1291"/>
                <a:gd name="T40" fmla="*/ 997 w 1151"/>
                <a:gd name="T41" fmla="*/ 983 h 1291"/>
                <a:gd name="T42" fmla="*/ 989 w 1151"/>
                <a:gd name="T43" fmla="*/ 1036 h 1291"/>
                <a:gd name="T44" fmla="*/ 958 w 1151"/>
                <a:gd name="T45" fmla="*/ 1109 h 1291"/>
                <a:gd name="T46" fmla="*/ 894 w 1151"/>
                <a:gd name="T47" fmla="*/ 1134 h 1291"/>
                <a:gd name="T48" fmla="*/ 766 w 1151"/>
                <a:gd name="T49" fmla="*/ 1136 h 1291"/>
                <a:gd name="T50" fmla="*/ 626 w 1151"/>
                <a:gd name="T51" fmla="*/ 1132 h 1291"/>
                <a:gd name="T52" fmla="*/ 570 w 1151"/>
                <a:gd name="T53" fmla="*/ 1116 h 1291"/>
                <a:gd name="T54" fmla="*/ 559 w 1151"/>
                <a:gd name="T55" fmla="*/ 1084 h 1291"/>
                <a:gd name="T56" fmla="*/ 559 w 1151"/>
                <a:gd name="T57" fmla="*/ 940 h 1291"/>
                <a:gd name="T58" fmla="*/ 837 w 1151"/>
                <a:gd name="T59" fmla="*/ 940 h 1291"/>
                <a:gd name="T60" fmla="*/ 837 w 1151"/>
                <a:gd name="T61" fmla="*/ 965 h 1291"/>
                <a:gd name="T62" fmla="*/ 998 w 1151"/>
                <a:gd name="T63" fmla="*/ 965 h 1291"/>
                <a:gd name="T64" fmla="*/ 994 w 1151"/>
                <a:gd name="T65" fmla="*/ 831 h 1291"/>
                <a:gd name="T66" fmla="*/ 994 w 1151"/>
                <a:gd name="T67" fmla="*/ 298 h 1291"/>
                <a:gd name="T68" fmla="*/ 998 w 1151"/>
                <a:gd name="T69" fmla="*/ 179 h 1291"/>
                <a:gd name="T70" fmla="*/ 894 w 1151"/>
                <a:gd name="T71" fmla="*/ 184 h 1291"/>
                <a:gd name="T72" fmla="*/ 559 w 1151"/>
                <a:gd name="T73" fmla="*/ 184 h 1291"/>
                <a:gd name="T74" fmla="*/ 559 w 1151"/>
                <a:gd name="T75" fmla="*/ 107 h 1291"/>
                <a:gd name="T76" fmla="*/ 562 w 1151"/>
                <a:gd name="T77" fmla="*/ 0 h 1291"/>
                <a:gd name="T78" fmla="*/ 401 w 1151"/>
                <a:gd name="T79" fmla="*/ 0 h 1291"/>
                <a:gd name="T80" fmla="*/ 404 w 1151"/>
                <a:gd name="T81" fmla="*/ 107 h 1291"/>
                <a:gd name="T82" fmla="*/ 404 w 1151"/>
                <a:gd name="T83" fmla="*/ 184 h 1291"/>
                <a:gd name="T84" fmla="*/ 120 w 1151"/>
                <a:gd name="T85" fmla="*/ 184 h 1291"/>
                <a:gd name="T86" fmla="*/ 0 w 1151"/>
                <a:gd name="T87" fmla="*/ 179 h 1291"/>
                <a:gd name="T88" fmla="*/ 3 w 1151"/>
                <a:gd name="T89" fmla="*/ 298 h 1291"/>
                <a:gd name="T90" fmla="*/ 160 w 1151"/>
                <a:gd name="T91" fmla="*/ 637 h 1291"/>
                <a:gd name="T92" fmla="*/ 404 w 1151"/>
                <a:gd name="T93" fmla="*/ 637 h 1291"/>
                <a:gd name="T94" fmla="*/ 404 w 1151"/>
                <a:gd name="T95" fmla="*/ 791 h 1291"/>
                <a:gd name="T96" fmla="*/ 160 w 1151"/>
                <a:gd name="T97" fmla="*/ 791 h 1291"/>
                <a:gd name="T98" fmla="*/ 160 w 1151"/>
                <a:gd name="T99" fmla="*/ 637 h 1291"/>
                <a:gd name="T100" fmla="*/ 559 w 1151"/>
                <a:gd name="T101" fmla="*/ 336 h 1291"/>
                <a:gd name="T102" fmla="*/ 837 w 1151"/>
                <a:gd name="T103" fmla="*/ 336 h 1291"/>
                <a:gd name="T104" fmla="*/ 837 w 1151"/>
                <a:gd name="T105" fmla="*/ 492 h 1291"/>
                <a:gd name="T106" fmla="*/ 559 w 1151"/>
                <a:gd name="T107" fmla="*/ 492 h 1291"/>
                <a:gd name="T108" fmla="*/ 559 w 1151"/>
                <a:gd name="T109" fmla="*/ 336 h 1291"/>
                <a:gd name="T110" fmla="*/ 559 w 1151"/>
                <a:gd name="T111" fmla="*/ 637 h 1291"/>
                <a:gd name="T112" fmla="*/ 837 w 1151"/>
                <a:gd name="T113" fmla="*/ 637 h 1291"/>
                <a:gd name="T114" fmla="*/ 837 w 1151"/>
                <a:gd name="T115" fmla="*/ 791 h 1291"/>
                <a:gd name="T116" fmla="*/ 559 w 1151"/>
                <a:gd name="T117" fmla="*/ 791 h 1291"/>
                <a:gd name="T118" fmla="*/ 559 w 1151"/>
                <a:gd name="T119" fmla="*/ 637 h 1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1" h="1291">
                  <a:moveTo>
                    <a:pt x="160" y="336"/>
                  </a:moveTo>
                  <a:cubicBezTo>
                    <a:pt x="404" y="336"/>
                    <a:pt x="404" y="336"/>
                    <a:pt x="404" y="336"/>
                  </a:cubicBezTo>
                  <a:cubicBezTo>
                    <a:pt x="404" y="492"/>
                    <a:pt x="404" y="492"/>
                    <a:pt x="404" y="492"/>
                  </a:cubicBezTo>
                  <a:cubicBezTo>
                    <a:pt x="160" y="492"/>
                    <a:pt x="160" y="492"/>
                    <a:pt x="160" y="492"/>
                  </a:cubicBezTo>
                  <a:lnTo>
                    <a:pt x="160" y="336"/>
                  </a:lnTo>
                  <a:close/>
                  <a:moveTo>
                    <a:pt x="3" y="298"/>
                  </a:moveTo>
                  <a:cubicBezTo>
                    <a:pt x="3" y="821"/>
                    <a:pt x="3" y="821"/>
                    <a:pt x="3" y="821"/>
                  </a:cubicBezTo>
                  <a:cubicBezTo>
                    <a:pt x="0" y="960"/>
                    <a:pt x="0" y="960"/>
                    <a:pt x="0" y="960"/>
                  </a:cubicBezTo>
                  <a:cubicBezTo>
                    <a:pt x="160" y="960"/>
                    <a:pt x="160" y="960"/>
                    <a:pt x="160" y="960"/>
                  </a:cubicBezTo>
                  <a:cubicBezTo>
                    <a:pt x="160" y="940"/>
                    <a:pt x="160" y="940"/>
                    <a:pt x="160" y="940"/>
                  </a:cubicBezTo>
                  <a:cubicBezTo>
                    <a:pt x="404" y="940"/>
                    <a:pt x="404" y="940"/>
                    <a:pt x="404" y="940"/>
                  </a:cubicBezTo>
                  <a:cubicBezTo>
                    <a:pt x="404" y="1137"/>
                    <a:pt x="404" y="1137"/>
                    <a:pt x="404" y="1137"/>
                  </a:cubicBezTo>
                  <a:cubicBezTo>
                    <a:pt x="404" y="1168"/>
                    <a:pt x="407" y="1193"/>
                    <a:pt x="413" y="1211"/>
                  </a:cubicBezTo>
                  <a:cubicBezTo>
                    <a:pt x="419" y="1230"/>
                    <a:pt x="434" y="1247"/>
                    <a:pt x="458" y="1262"/>
                  </a:cubicBezTo>
                  <a:cubicBezTo>
                    <a:pt x="483" y="1277"/>
                    <a:pt x="519" y="1285"/>
                    <a:pt x="569" y="1285"/>
                  </a:cubicBezTo>
                  <a:cubicBezTo>
                    <a:pt x="619" y="1285"/>
                    <a:pt x="683" y="1286"/>
                    <a:pt x="761" y="1288"/>
                  </a:cubicBezTo>
                  <a:cubicBezTo>
                    <a:pt x="843" y="1290"/>
                    <a:pt x="903" y="1291"/>
                    <a:pt x="943" y="1289"/>
                  </a:cubicBezTo>
                  <a:cubicBezTo>
                    <a:pt x="982" y="1286"/>
                    <a:pt x="1012" y="1281"/>
                    <a:pt x="1032" y="1273"/>
                  </a:cubicBezTo>
                  <a:cubicBezTo>
                    <a:pt x="1052" y="1265"/>
                    <a:pt x="1070" y="1251"/>
                    <a:pt x="1087" y="1231"/>
                  </a:cubicBezTo>
                  <a:cubicBezTo>
                    <a:pt x="1104" y="1211"/>
                    <a:pt x="1125" y="1155"/>
                    <a:pt x="1151" y="1062"/>
                  </a:cubicBezTo>
                  <a:cubicBezTo>
                    <a:pt x="1106" y="1046"/>
                    <a:pt x="1055" y="1019"/>
                    <a:pt x="997" y="983"/>
                  </a:cubicBezTo>
                  <a:cubicBezTo>
                    <a:pt x="989" y="1036"/>
                    <a:pt x="989" y="1036"/>
                    <a:pt x="989" y="1036"/>
                  </a:cubicBezTo>
                  <a:cubicBezTo>
                    <a:pt x="985" y="1071"/>
                    <a:pt x="974" y="1095"/>
                    <a:pt x="958" y="1109"/>
                  </a:cubicBezTo>
                  <a:cubicBezTo>
                    <a:pt x="942" y="1123"/>
                    <a:pt x="920" y="1131"/>
                    <a:pt x="894" y="1134"/>
                  </a:cubicBezTo>
                  <a:cubicBezTo>
                    <a:pt x="869" y="1137"/>
                    <a:pt x="826" y="1137"/>
                    <a:pt x="766" y="1136"/>
                  </a:cubicBezTo>
                  <a:cubicBezTo>
                    <a:pt x="626" y="1132"/>
                    <a:pt x="626" y="1132"/>
                    <a:pt x="626" y="1132"/>
                  </a:cubicBezTo>
                  <a:cubicBezTo>
                    <a:pt x="595" y="1131"/>
                    <a:pt x="577" y="1125"/>
                    <a:pt x="570" y="1116"/>
                  </a:cubicBezTo>
                  <a:cubicBezTo>
                    <a:pt x="562" y="1106"/>
                    <a:pt x="559" y="1096"/>
                    <a:pt x="559" y="1084"/>
                  </a:cubicBezTo>
                  <a:cubicBezTo>
                    <a:pt x="559" y="940"/>
                    <a:pt x="559" y="940"/>
                    <a:pt x="559" y="940"/>
                  </a:cubicBezTo>
                  <a:cubicBezTo>
                    <a:pt x="837" y="940"/>
                    <a:pt x="837" y="940"/>
                    <a:pt x="837" y="940"/>
                  </a:cubicBezTo>
                  <a:cubicBezTo>
                    <a:pt x="837" y="965"/>
                    <a:pt x="837" y="965"/>
                    <a:pt x="837" y="965"/>
                  </a:cubicBezTo>
                  <a:cubicBezTo>
                    <a:pt x="998" y="965"/>
                    <a:pt x="998" y="965"/>
                    <a:pt x="998" y="965"/>
                  </a:cubicBezTo>
                  <a:cubicBezTo>
                    <a:pt x="994" y="831"/>
                    <a:pt x="994" y="831"/>
                    <a:pt x="994" y="831"/>
                  </a:cubicBezTo>
                  <a:cubicBezTo>
                    <a:pt x="994" y="298"/>
                    <a:pt x="994" y="298"/>
                    <a:pt x="994" y="298"/>
                  </a:cubicBezTo>
                  <a:cubicBezTo>
                    <a:pt x="998" y="179"/>
                    <a:pt x="998" y="179"/>
                    <a:pt x="998" y="179"/>
                  </a:cubicBezTo>
                  <a:cubicBezTo>
                    <a:pt x="894" y="184"/>
                    <a:pt x="894" y="184"/>
                    <a:pt x="894" y="184"/>
                  </a:cubicBezTo>
                  <a:cubicBezTo>
                    <a:pt x="559" y="184"/>
                    <a:pt x="559" y="184"/>
                    <a:pt x="559" y="184"/>
                  </a:cubicBezTo>
                  <a:cubicBezTo>
                    <a:pt x="559" y="107"/>
                    <a:pt x="559" y="107"/>
                    <a:pt x="559" y="107"/>
                  </a:cubicBezTo>
                  <a:cubicBezTo>
                    <a:pt x="562" y="0"/>
                    <a:pt x="562" y="0"/>
                    <a:pt x="562" y="0"/>
                  </a:cubicBezTo>
                  <a:cubicBezTo>
                    <a:pt x="401" y="0"/>
                    <a:pt x="401" y="0"/>
                    <a:pt x="401" y="0"/>
                  </a:cubicBezTo>
                  <a:cubicBezTo>
                    <a:pt x="404" y="107"/>
                    <a:pt x="404" y="107"/>
                    <a:pt x="404" y="107"/>
                  </a:cubicBezTo>
                  <a:cubicBezTo>
                    <a:pt x="404" y="184"/>
                    <a:pt x="404" y="184"/>
                    <a:pt x="404" y="184"/>
                  </a:cubicBezTo>
                  <a:cubicBezTo>
                    <a:pt x="120" y="184"/>
                    <a:pt x="120" y="184"/>
                    <a:pt x="120" y="184"/>
                  </a:cubicBezTo>
                  <a:cubicBezTo>
                    <a:pt x="0" y="179"/>
                    <a:pt x="0" y="179"/>
                    <a:pt x="0" y="179"/>
                  </a:cubicBezTo>
                  <a:lnTo>
                    <a:pt x="3" y="298"/>
                  </a:lnTo>
                  <a:close/>
                  <a:moveTo>
                    <a:pt x="160" y="637"/>
                  </a:moveTo>
                  <a:cubicBezTo>
                    <a:pt x="404" y="637"/>
                    <a:pt x="404" y="637"/>
                    <a:pt x="404" y="637"/>
                  </a:cubicBezTo>
                  <a:cubicBezTo>
                    <a:pt x="404" y="791"/>
                    <a:pt x="404" y="791"/>
                    <a:pt x="404" y="791"/>
                  </a:cubicBezTo>
                  <a:cubicBezTo>
                    <a:pt x="160" y="791"/>
                    <a:pt x="160" y="791"/>
                    <a:pt x="160" y="791"/>
                  </a:cubicBezTo>
                  <a:lnTo>
                    <a:pt x="160" y="637"/>
                  </a:lnTo>
                  <a:close/>
                  <a:moveTo>
                    <a:pt x="559" y="336"/>
                  </a:moveTo>
                  <a:cubicBezTo>
                    <a:pt x="837" y="336"/>
                    <a:pt x="837" y="336"/>
                    <a:pt x="837" y="336"/>
                  </a:cubicBezTo>
                  <a:cubicBezTo>
                    <a:pt x="837" y="492"/>
                    <a:pt x="837" y="492"/>
                    <a:pt x="837" y="492"/>
                  </a:cubicBezTo>
                  <a:cubicBezTo>
                    <a:pt x="559" y="492"/>
                    <a:pt x="559" y="492"/>
                    <a:pt x="559" y="492"/>
                  </a:cubicBezTo>
                  <a:lnTo>
                    <a:pt x="559" y="336"/>
                  </a:lnTo>
                  <a:close/>
                  <a:moveTo>
                    <a:pt x="559" y="637"/>
                  </a:moveTo>
                  <a:cubicBezTo>
                    <a:pt x="837" y="637"/>
                    <a:pt x="837" y="637"/>
                    <a:pt x="837" y="637"/>
                  </a:cubicBezTo>
                  <a:cubicBezTo>
                    <a:pt x="837" y="791"/>
                    <a:pt x="837" y="791"/>
                    <a:pt x="837" y="791"/>
                  </a:cubicBezTo>
                  <a:cubicBezTo>
                    <a:pt x="559" y="791"/>
                    <a:pt x="559" y="791"/>
                    <a:pt x="559" y="791"/>
                  </a:cubicBezTo>
                  <a:lnTo>
                    <a:pt x="559" y="6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4" name="Freeform 55"/>
            <p:cNvSpPr>
              <a:spLocks noEditPoints="1"/>
            </p:cNvSpPr>
            <p:nvPr/>
          </p:nvSpPr>
          <p:spPr bwMode="auto">
            <a:xfrm>
              <a:off x="8641601" y="1891348"/>
              <a:ext cx="320247" cy="362142"/>
            </a:xfrm>
            <a:custGeom>
              <a:avLst/>
              <a:gdLst>
                <a:gd name="T0" fmla="*/ 198 w 1052"/>
                <a:gd name="T1" fmla="*/ 421 h 1191"/>
                <a:gd name="T2" fmla="*/ 235 w 1052"/>
                <a:gd name="T3" fmla="*/ 693 h 1191"/>
                <a:gd name="T4" fmla="*/ 166 w 1052"/>
                <a:gd name="T5" fmla="*/ 374 h 1191"/>
                <a:gd name="T6" fmla="*/ 166 w 1052"/>
                <a:gd name="T7" fmla="*/ 977 h 1191"/>
                <a:gd name="T8" fmla="*/ 232 w 1052"/>
                <a:gd name="T9" fmla="*/ 885 h 1191"/>
                <a:gd name="T10" fmla="*/ 350 w 1052"/>
                <a:gd name="T11" fmla="*/ 796 h 1191"/>
                <a:gd name="T12" fmla="*/ 396 w 1052"/>
                <a:gd name="T13" fmla="*/ 774 h 1191"/>
                <a:gd name="T14" fmla="*/ 442 w 1052"/>
                <a:gd name="T15" fmla="*/ 800 h 1191"/>
                <a:gd name="T16" fmla="*/ 445 w 1052"/>
                <a:gd name="T17" fmla="*/ 546 h 1191"/>
                <a:gd name="T18" fmla="*/ 483 w 1052"/>
                <a:gd name="T19" fmla="*/ 391 h 1191"/>
                <a:gd name="T20" fmla="*/ 612 w 1052"/>
                <a:gd name="T21" fmla="*/ 592 h 1191"/>
                <a:gd name="T22" fmla="*/ 536 w 1052"/>
                <a:gd name="T23" fmla="*/ 770 h 1191"/>
                <a:gd name="T24" fmla="*/ 520 w 1052"/>
                <a:gd name="T25" fmla="*/ 950 h 1191"/>
                <a:gd name="T26" fmla="*/ 622 w 1052"/>
                <a:gd name="T27" fmla="*/ 915 h 1191"/>
                <a:gd name="T28" fmla="*/ 745 w 1052"/>
                <a:gd name="T29" fmla="*/ 835 h 1191"/>
                <a:gd name="T30" fmla="*/ 890 w 1052"/>
                <a:gd name="T31" fmla="*/ 787 h 1191"/>
                <a:gd name="T32" fmla="*/ 773 w 1052"/>
                <a:gd name="T33" fmla="*/ 571 h 1191"/>
                <a:gd name="T34" fmla="*/ 813 w 1052"/>
                <a:gd name="T35" fmla="*/ 359 h 1191"/>
                <a:gd name="T36" fmla="*/ 831 w 1052"/>
                <a:gd name="T37" fmla="*/ 236 h 1191"/>
                <a:gd name="T38" fmla="*/ 672 w 1052"/>
                <a:gd name="T39" fmla="*/ 257 h 1191"/>
                <a:gd name="T40" fmla="*/ 597 w 1052"/>
                <a:gd name="T41" fmla="*/ 303 h 1191"/>
                <a:gd name="T42" fmla="*/ 486 w 1052"/>
                <a:gd name="T43" fmla="*/ 381 h 1191"/>
                <a:gd name="T44" fmla="*/ 504 w 1052"/>
                <a:gd name="T45" fmla="*/ 275 h 1191"/>
                <a:gd name="T46" fmla="*/ 357 w 1052"/>
                <a:gd name="T47" fmla="*/ 191 h 1191"/>
                <a:gd name="T48" fmla="*/ 349 w 1052"/>
                <a:gd name="T49" fmla="*/ 312 h 1191"/>
                <a:gd name="T50" fmla="*/ 271 w 1052"/>
                <a:gd name="T51" fmla="*/ 274 h 1191"/>
                <a:gd name="T52" fmla="*/ 166 w 1052"/>
                <a:gd name="T53" fmla="*/ 346 h 1191"/>
                <a:gd name="T54" fmla="*/ 893 w 1052"/>
                <a:gd name="T55" fmla="*/ 160 h 1191"/>
                <a:gd name="T56" fmla="*/ 884 w 1052"/>
                <a:gd name="T57" fmla="*/ 997 h 1191"/>
                <a:gd name="T58" fmla="*/ 741 w 1052"/>
                <a:gd name="T59" fmla="*/ 1001 h 1191"/>
                <a:gd name="T60" fmla="*/ 791 w 1052"/>
                <a:gd name="T61" fmla="*/ 1140 h 1191"/>
                <a:gd name="T62" fmla="*/ 975 w 1052"/>
                <a:gd name="T63" fmla="*/ 1162 h 1191"/>
                <a:gd name="T64" fmla="*/ 1048 w 1052"/>
                <a:gd name="T65" fmla="*/ 1027 h 1191"/>
                <a:gd name="T66" fmla="*/ 1052 w 1052"/>
                <a:gd name="T67" fmla="*/ 0 h 1191"/>
                <a:gd name="T68" fmla="*/ 157 w 1052"/>
                <a:gd name="T69" fmla="*/ 5 h 1191"/>
                <a:gd name="T70" fmla="*/ 4 w 1052"/>
                <a:gd name="T71" fmla="*/ 165 h 1191"/>
                <a:gd name="T72" fmla="*/ 0 w 1052"/>
                <a:gd name="T73" fmla="*/ 1156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2" h="1191">
                  <a:moveTo>
                    <a:pt x="166" y="374"/>
                  </a:moveTo>
                  <a:cubicBezTo>
                    <a:pt x="198" y="421"/>
                    <a:pt x="198" y="421"/>
                    <a:pt x="198" y="421"/>
                  </a:cubicBezTo>
                  <a:cubicBezTo>
                    <a:pt x="208" y="434"/>
                    <a:pt x="237" y="482"/>
                    <a:pt x="287" y="563"/>
                  </a:cubicBezTo>
                  <a:cubicBezTo>
                    <a:pt x="270" y="620"/>
                    <a:pt x="253" y="663"/>
                    <a:pt x="235" y="693"/>
                  </a:cubicBezTo>
                  <a:cubicBezTo>
                    <a:pt x="216" y="724"/>
                    <a:pt x="193" y="756"/>
                    <a:pt x="166" y="790"/>
                  </a:cubicBezTo>
                  <a:lnTo>
                    <a:pt x="166" y="374"/>
                  </a:lnTo>
                  <a:close/>
                  <a:moveTo>
                    <a:pt x="169" y="1156"/>
                  </a:moveTo>
                  <a:cubicBezTo>
                    <a:pt x="166" y="977"/>
                    <a:pt x="166" y="977"/>
                    <a:pt x="166" y="977"/>
                  </a:cubicBezTo>
                  <a:cubicBezTo>
                    <a:pt x="166" y="812"/>
                    <a:pt x="166" y="812"/>
                    <a:pt x="166" y="812"/>
                  </a:cubicBezTo>
                  <a:cubicBezTo>
                    <a:pt x="199" y="846"/>
                    <a:pt x="221" y="870"/>
                    <a:pt x="232" y="885"/>
                  </a:cubicBezTo>
                  <a:cubicBezTo>
                    <a:pt x="243" y="899"/>
                    <a:pt x="253" y="914"/>
                    <a:pt x="263" y="929"/>
                  </a:cubicBezTo>
                  <a:cubicBezTo>
                    <a:pt x="310" y="862"/>
                    <a:pt x="339" y="818"/>
                    <a:pt x="350" y="796"/>
                  </a:cubicBezTo>
                  <a:cubicBezTo>
                    <a:pt x="361" y="774"/>
                    <a:pt x="371" y="754"/>
                    <a:pt x="379" y="737"/>
                  </a:cubicBezTo>
                  <a:cubicBezTo>
                    <a:pt x="396" y="774"/>
                    <a:pt x="396" y="774"/>
                    <a:pt x="396" y="774"/>
                  </a:cubicBezTo>
                  <a:cubicBezTo>
                    <a:pt x="399" y="781"/>
                    <a:pt x="405" y="799"/>
                    <a:pt x="413" y="829"/>
                  </a:cubicBezTo>
                  <a:cubicBezTo>
                    <a:pt x="442" y="800"/>
                    <a:pt x="442" y="800"/>
                    <a:pt x="442" y="800"/>
                  </a:cubicBezTo>
                  <a:cubicBezTo>
                    <a:pt x="460" y="782"/>
                    <a:pt x="493" y="759"/>
                    <a:pt x="541" y="732"/>
                  </a:cubicBezTo>
                  <a:cubicBezTo>
                    <a:pt x="508" y="667"/>
                    <a:pt x="476" y="605"/>
                    <a:pt x="445" y="546"/>
                  </a:cubicBezTo>
                  <a:cubicBezTo>
                    <a:pt x="458" y="500"/>
                    <a:pt x="458" y="500"/>
                    <a:pt x="458" y="500"/>
                  </a:cubicBezTo>
                  <a:cubicBezTo>
                    <a:pt x="463" y="484"/>
                    <a:pt x="470" y="448"/>
                    <a:pt x="483" y="391"/>
                  </a:cubicBezTo>
                  <a:cubicBezTo>
                    <a:pt x="524" y="445"/>
                    <a:pt x="549" y="479"/>
                    <a:pt x="559" y="493"/>
                  </a:cubicBezTo>
                  <a:cubicBezTo>
                    <a:pt x="569" y="507"/>
                    <a:pt x="587" y="540"/>
                    <a:pt x="612" y="592"/>
                  </a:cubicBezTo>
                  <a:cubicBezTo>
                    <a:pt x="592" y="650"/>
                    <a:pt x="592" y="650"/>
                    <a:pt x="592" y="650"/>
                  </a:cubicBezTo>
                  <a:cubicBezTo>
                    <a:pt x="578" y="690"/>
                    <a:pt x="559" y="730"/>
                    <a:pt x="536" y="770"/>
                  </a:cubicBezTo>
                  <a:cubicBezTo>
                    <a:pt x="512" y="810"/>
                    <a:pt x="478" y="851"/>
                    <a:pt x="435" y="895"/>
                  </a:cubicBezTo>
                  <a:cubicBezTo>
                    <a:pt x="478" y="920"/>
                    <a:pt x="506" y="939"/>
                    <a:pt x="520" y="950"/>
                  </a:cubicBezTo>
                  <a:cubicBezTo>
                    <a:pt x="533" y="961"/>
                    <a:pt x="548" y="975"/>
                    <a:pt x="565" y="990"/>
                  </a:cubicBezTo>
                  <a:cubicBezTo>
                    <a:pt x="588" y="963"/>
                    <a:pt x="608" y="938"/>
                    <a:pt x="622" y="915"/>
                  </a:cubicBezTo>
                  <a:cubicBezTo>
                    <a:pt x="637" y="893"/>
                    <a:pt x="666" y="841"/>
                    <a:pt x="710" y="760"/>
                  </a:cubicBezTo>
                  <a:cubicBezTo>
                    <a:pt x="745" y="835"/>
                    <a:pt x="745" y="835"/>
                    <a:pt x="745" y="835"/>
                  </a:cubicBezTo>
                  <a:cubicBezTo>
                    <a:pt x="748" y="841"/>
                    <a:pt x="756" y="864"/>
                    <a:pt x="769" y="903"/>
                  </a:cubicBezTo>
                  <a:cubicBezTo>
                    <a:pt x="813" y="856"/>
                    <a:pt x="853" y="817"/>
                    <a:pt x="890" y="787"/>
                  </a:cubicBezTo>
                  <a:cubicBezTo>
                    <a:pt x="867" y="743"/>
                    <a:pt x="867" y="743"/>
                    <a:pt x="867" y="743"/>
                  </a:cubicBezTo>
                  <a:cubicBezTo>
                    <a:pt x="866" y="739"/>
                    <a:pt x="834" y="682"/>
                    <a:pt x="773" y="571"/>
                  </a:cubicBezTo>
                  <a:cubicBezTo>
                    <a:pt x="790" y="486"/>
                    <a:pt x="790" y="486"/>
                    <a:pt x="790" y="486"/>
                  </a:cubicBezTo>
                  <a:cubicBezTo>
                    <a:pt x="797" y="454"/>
                    <a:pt x="805" y="412"/>
                    <a:pt x="813" y="359"/>
                  </a:cubicBezTo>
                  <a:cubicBezTo>
                    <a:pt x="825" y="277"/>
                    <a:pt x="825" y="277"/>
                    <a:pt x="825" y="277"/>
                  </a:cubicBezTo>
                  <a:cubicBezTo>
                    <a:pt x="826" y="268"/>
                    <a:pt x="828" y="254"/>
                    <a:pt x="831" y="236"/>
                  </a:cubicBezTo>
                  <a:cubicBezTo>
                    <a:pt x="779" y="232"/>
                    <a:pt x="726" y="225"/>
                    <a:pt x="672" y="213"/>
                  </a:cubicBezTo>
                  <a:cubicBezTo>
                    <a:pt x="672" y="257"/>
                    <a:pt x="672" y="257"/>
                    <a:pt x="672" y="257"/>
                  </a:cubicBezTo>
                  <a:cubicBezTo>
                    <a:pt x="672" y="279"/>
                    <a:pt x="668" y="324"/>
                    <a:pt x="659" y="391"/>
                  </a:cubicBezTo>
                  <a:cubicBezTo>
                    <a:pt x="636" y="359"/>
                    <a:pt x="616" y="329"/>
                    <a:pt x="597" y="303"/>
                  </a:cubicBezTo>
                  <a:cubicBezTo>
                    <a:pt x="569" y="330"/>
                    <a:pt x="569" y="330"/>
                    <a:pt x="569" y="330"/>
                  </a:cubicBezTo>
                  <a:cubicBezTo>
                    <a:pt x="553" y="345"/>
                    <a:pt x="526" y="362"/>
                    <a:pt x="486" y="381"/>
                  </a:cubicBezTo>
                  <a:cubicBezTo>
                    <a:pt x="500" y="310"/>
                    <a:pt x="500" y="310"/>
                    <a:pt x="500" y="310"/>
                  </a:cubicBezTo>
                  <a:cubicBezTo>
                    <a:pt x="500" y="308"/>
                    <a:pt x="501" y="297"/>
                    <a:pt x="504" y="275"/>
                  </a:cubicBezTo>
                  <a:cubicBezTo>
                    <a:pt x="508" y="254"/>
                    <a:pt x="511" y="236"/>
                    <a:pt x="514" y="221"/>
                  </a:cubicBezTo>
                  <a:cubicBezTo>
                    <a:pt x="452" y="215"/>
                    <a:pt x="399" y="205"/>
                    <a:pt x="357" y="191"/>
                  </a:cubicBezTo>
                  <a:cubicBezTo>
                    <a:pt x="355" y="246"/>
                    <a:pt x="355" y="246"/>
                    <a:pt x="355" y="246"/>
                  </a:cubicBezTo>
                  <a:cubicBezTo>
                    <a:pt x="354" y="270"/>
                    <a:pt x="352" y="292"/>
                    <a:pt x="349" y="312"/>
                  </a:cubicBezTo>
                  <a:cubicBezTo>
                    <a:pt x="347" y="333"/>
                    <a:pt x="344" y="355"/>
                    <a:pt x="338" y="378"/>
                  </a:cubicBezTo>
                  <a:cubicBezTo>
                    <a:pt x="313" y="340"/>
                    <a:pt x="290" y="306"/>
                    <a:pt x="271" y="274"/>
                  </a:cubicBezTo>
                  <a:cubicBezTo>
                    <a:pt x="238" y="303"/>
                    <a:pt x="215" y="321"/>
                    <a:pt x="203" y="328"/>
                  </a:cubicBezTo>
                  <a:cubicBezTo>
                    <a:pt x="190" y="334"/>
                    <a:pt x="178" y="340"/>
                    <a:pt x="166" y="346"/>
                  </a:cubicBezTo>
                  <a:cubicBezTo>
                    <a:pt x="166" y="160"/>
                    <a:pt x="166" y="160"/>
                    <a:pt x="166" y="160"/>
                  </a:cubicBezTo>
                  <a:cubicBezTo>
                    <a:pt x="893" y="160"/>
                    <a:pt x="893" y="160"/>
                    <a:pt x="893" y="160"/>
                  </a:cubicBezTo>
                  <a:cubicBezTo>
                    <a:pt x="893" y="959"/>
                    <a:pt x="893" y="959"/>
                    <a:pt x="893" y="959"/>
                  </a:cubicBezTo>
                  <a:cubicBezTo>
                    <a:pt x="893" y="975"/>
                    <a:pt x="890" y="987"/>
                    <a:pt x="884" y="997"/>
                  </a:cubicBezTo>
                  <a:cubicBezTo>
                    <a:pt x="878" y="1006"/>
                    <a:pt x="859" y="1010"/>
                    <a:pt x="827" y="1009"/>
                  </a:cubicBezTo>
                  <a:cubicBezTo>
                    <a:pt x="800" y="1008"/>
                    <a:pt x="772" y="1006"/>
                    <a:pt x="741" y="1001"/>
                  </a:cubicBezTo>
                  <a:cubicBezTo>
                    <a:pt x="761" y="1045"/>
                    <a:pt x="761" y="1045"/>
                    <a:pt x="761" y="1045"/>
                  </a:cubicBezTo>
                  <a:cubicBezTo>
                    <a:pt x="779" y="1086"/>
                    <a:pt x="789" y="1118"/>
                    <a:pt x="791" y="1140"/>
                  </a:cubicBezTo>
                  <a:cubicBezTo>
                    <a:pt x="794" y="1161"/>
                    <a:pt x="796" y="1179"/>
                    <a:pt x="797" y="1191"/>
                  </a:cubicBezTo>
                  <a:cubicBezTo>
                    <a:pt x="879" y="1186"/>
                    <a:pt x="938" y="1176"/>
                    <a:pt x="975" y="1162"/>
                  </a:cubicBezTo>
                  <a:cubicBezTo>
                    <a:pt x="1012" y="1149"/>
                    <a:pt x="1033" y="1130"/>
                    <a:pt x="1039" y="1105"/>
                  </a:cubicBezTo>
                  <a:cubicBezTo>
                    <a:pt x="1046" y="1081"/>
                    <a:pt x="1048" y="1055"/>
                    <a:pt x="1048" y="1027"/>
                  </a:cubicBezTo>
                  <a:cubicBezTo>
                    <a:pt x="1048" y="165"/>
                    <a:pt x="1048" y="165"/>
                    <a:pt x="1048" y="165"/>
                  </a:cubicBezTo>
                  <a:cubicBezTo>
                    <a:pt x="1052" y="0"/>
                    <a:pt x="1052" y="0"/>
                    <a:pt x="1052" y="0"/>
                  </a:cubicBezTo>
                  <a:cubicBezTo>
                    <a:pt x="898" y="5"/>
                    <a:pt x="898" y="5"/>
                    <a:pt x="898" y="5"/>
                  </a:cubicBezTo>
                  <a:cubicBezTo>
                    <a:pt x="157" y="5"/>
                    <a:pt x="157" y="5"/>
                    <a:pt x="157" y="5"/>
                  </a:cubicBezTo>
                  <a:cubicBezTo>
                    <a:pt x="0" y="0"/>
                    <a:pt x="0" y="0"/>
                    <a:pt x="0" y="0"/>
                  </a:cubicBezTo>
                  <a:cubicBezTo>
                    <a:pt x="4" y="165"/>
                    <a:pt x="4" y="165"/>
                    <a:pt x="4" y="165"/>
                  </a:cubicBezTo>
                  <a:cubicBezTo>
                    <a:pt x="4" y="977"/>
                    <a:pt x="4" y="977"/>
                    <a:pt x="4" y="977"/>
                  </a:cubicBezTo>
                  <a:cubicBezTo>
                    <a:pt x="0" y="1156"/>
                    <a:pt x="0" y="1156"/>
                    <a:pt x="0" y="1156"/>
                  </a:cubicBezTo>
                  <a:lnTo>
                    <a:pt x="169" y="1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66" name="矩形 65"/>
          <p:cNvSpPr/>
          <p:nvPr/>
        </p:nvSpPr>
        <p:spPr>
          <a:xfrm>
            <a:off x="450981" y="214730"/>
            <a:ext cx="3416320" cy="523220"/>
          </a:xfrm>
          <a:prstGeom prst="rect">
            <a:avLst/>
          </a:prstGeom>
        </p:spPr>
        <p:txBody>
          <a:bodyPr wrap="none">
            <a:spAutoFit/>
          </a:bodyPr>
          <a:lstStyle/>
          <a:p>
            <a:r>
              <a:rPr lang="zh-CN" altLang="en-US" sz="2800" dirty="0">
                <a:solidFill>
                  <a:srgbClr val="03816F"/>
                </a:solidFill>
                <a:latin typeface="方正粗宋简体" panose="03000509000000000000" pitchFamily="65" charset="-122"/>
                <a:ea typeface="方正粗宋简体" panose="03000509000000000000" pitchFamily="65" charset="-122"/>
              </a:rPr>
              <a:t>一、实施背景及目标</a:t>
            </a:r>
          </a:p>
        </p:txBody>
      </p:sp>
      <p:grpSp>
        <p:nvGrpSpPr>
          <p:cNvPr id="6" name="组合 5"/>
          <p:cNvGrpSpPr/>
          <p:nvPr/>
        </p:nvGrpSpPr>
        <p:grpSpPr>
          <a:xfrm>
            <a:off x="1092996" y="1223586"/>
            <a:ext cx="2517017" cy="507391"/>
            <a:chOff x="1528764" y="1223586"/>
            <a:chExt cx="2517017" cy="507391"/>
          </a:xfrm>
        </p:grpSpPr>
        <p:grpSp>
          <p:nvGrpSpPr>
            <p:cNvPr id="5" name="组合 4"/>
            <p:cNvGrpSpPr/>
            <p:nvPr/>
          </p:nvGrpSpPr>
          <p:grpSpPr>
            <a:xfrm>
              <a:off x="1609474" y="1223586"/>
              <a:ext cx="2436307" cy="505327"/>
              <a:chOff x="737936" y="1259305"/>
              <a:chExt cx="2436307" cy="505327"/>
            </a:xfrm>
          </p:grpSpPr>
          <p:sp>
            <p:nvSpPr>
              <p:cNvPr id="64" name="任意多边形: 形状 63"/>
              <p:cNvSpPr/>
              <p:nvPr/>
            </p:nvSpPr>
            <p:spPr>
              <a:xfrm>
                <a:off x="737936" y="1259305"/>
                <a:ext cx="2436307" cy="505327"/>
              </a:xfrm>
              <a:custGeom>
                <a:avLst/>
                <a:gdLst>
                  <a:gd name="connsiteX0" fmla="*/ 0 w 2436307"/>
                  <a:gd name="connsiteY0" fmla="*/ 0 h 505327"/>
                  <a:gd name="connsiteX1" fmla="*/ 2434767 w 2436307"/>
                  <a:gd name="connsiteY1" fmla="*/ 0 h 505327"/>
                  <a:gd name="connsiteX2" fmla="*/ 2345641 w 2436307"/>
                  <a:gd name="connsiteY2" fmla="*/ 250498 h 505327"/>
                  <a:gd name="connsiteX3" fmla="*/ 2436307 w 2436307"/>
                  <a:gd name="connsiteY3" fmla="*/ 505327 h 505327"/>
                  <a:gd name="connsiteX4" fmla="*/ 0 w 2436307"/>
                  <a:gd name="connsiteY4" fmla="*/ 505327 h 505327"/>
                  <a:gd name="connsiteX5" fmla="*/ 0 w 2436307"/>
                  <a:gd name="connsiteY5" fmla="*/ 0 h 5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6307" h="505327">
                    <a:moveTo>
                      <a:pt x="0" y="0"/>
                    </a:moveTo>
                    <a:lnTo>
                      <a:pt x="2434767" y="0"/>
                    </a:lnTo>
                    <a:lnTo>
                      <a:pt x="2345641" y="250498"/>
                    </a:lnTo>
                    <a:lnTo>
                      <a:pt x="2436307" y="505327"/>
                    </a:lnTo>
                    <a:lnTo>
                      <a:pt x="0" y="505327"/>
                    </a:lnTo>
                    <a:lnTo>
                      <a:pt x="0" y="0"/>
                    </a:lnTo>
                    <a:close/>
                  </a:path>
                </a:pathLst>
              </a:custGeom>
              <a:solidFill>
                <a:srgbClr val="1D4C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矩形 1"/>
              <p:cNvSpPr/>
              <p:nvPr/>
            </p:nvSpPr>
            <p:spPr>
              <a:xfrm>
                <a:off x="780539" y="1311913"/>
                <a:ext cx="1980029" cy="400110"/>
              </a:xfrm>
              <a:prstGeom prst="rect">
                <a:avLst/>
              </a:prstGeom>
            </p:spPr>
            <p:txBody>
              <a:bodyPr wrap="none">
                <a:spAutoFit/>
              </a:bodyPr>
              <a:lstStyle/>
              <a:p>
                <a:pPr lvl="0"/>
                <a:r>
                  <a:rPr lang="zh-CN" altLang="en-US" sz="2000" b="1" kern="0" dirty="0">
                    <a:solidFill>
                      <a:schemeClr val="bg1"/>
                    </a:solidFill>
                    <a:latin typeface="微软雅黑" panose="020B0503020204020204" pitchFamily="34" charset="-122"/>
                    <a:ea typeface="微软雅黑"/>
                  </a:rPr>
                  <a:t>（三）目标确定</a:t>
                </a:r>
              </a:p>
            </p:txBody>
          </p:sp>
        </p:grpSp>
        <p:sp>
          <p:nvSpPr>
            <p:cNvPr id="68" name="矩形 67"/>
            <p:cNvSpPr/>
            <p:nvPr/>
          </p:nvSpPr>
          <p:spPr>
            <a:xfrm>
              <a:off x="1528764" y="1225650"/>
              <a:ext cx="59360" cy="505327"/>
            </a:xfrm>
            <a:prstGeom prst="rect">
              <a:avLst/>
            </a:prstGeom>
            <a:solidFill>
              <a:srgbClr val="1D4C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7" name="组合 76"/>
          <p:cNvGrpSpPr/>
          <p:nvPr/>
        </p:nvGrpSpPr>
        <p:grpSpPr>
          <a:xfrm>
            <a:off x="0" y="2006425"/>
            <a:ext cx="12180959" cy="762167"/>
            <a:chOff x="0" y="5690658"/>
            <a:chExt cx="12180959" cy="762167"/>
          </a:xfrm>
        </p:grpSpPr>
        <p:sp>
          <p:nvSpPr>
            <p:cNvPr id="78" name="矩形 77"/>
            <p:cNvSpPr/>
            <p:nvPr/>
          </p:nvSpPr>
          <p:spPr>
            <a:xfrm>
              <a:off x="0" y="5690658"/>
              <a:ext cx="12180959" cy="762167"/>
            </a:xfrm>
            <a:prstGeom prst="rect">
              <a:avLst/>
            </a:prstGeom>
            <a:solidFill>
              <a:srgbClr val="1D4C61"/>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sp>
          <p:nvSpPr>
            <p:cNvPr id="79" name="矩形 78"/>
            <p:cNvSpPr/>
            <p:nvPr/>
          </p:nvSpPr>
          <p:spPr>
            <a:xfrm>
              <a:off x="1176647" y="5744939"/>
              <a:ext cx="9923393" cy="707886"/>
            </a:xfrm>
            <a:prstGeom prst="rect">
              <a:avLst/>
            </a:prstGeom>
          </p:spPr>
          <p:txBody>
            <a:bodyPr wrap="square">
              <a:spAutoFit/>
            </a:bodyPr>
            <a:lstStyle/>
            <a:p>
              <a:pPr lvl="0"/>
              <a:r>
                <a:rPr kumimoji="0" lang="zh-CN" altLang="en-US" sz="2000" i="0" u="none" strike="noStrike" kern="0" cap="none" spc="0" normalizeH="0" baseline="0" noProof="0" dirty="0">
                  <a:ln>
                    <a:noFill/>
                  </a:ln>
                  <a:solidFill>
                    <a:prstClr val="white"/>
                  </a:solidFill>
                  <a:effectLst>
                    <a:outerShdw blurRad="38100" dist="38100" dir="2700000" algn="tl">
                      <a:srgbClr val="000000">
                        <a:alpha val="43137"/>
                      </a:srgbClr>
                    </a:outerShdw>
                  </a:effectLst>
                  <a:uLnTx/>
                  <a:uFillTx/>
                  <a:latin typeface="方正粗宋_GBK" panose="03000509000000000000" pitchFamily="65" charset="-122"/>
                  <a:ea typeface="方正粗宋_GBK" panose="03000509000000000000" pitchFamily="65" charset="-122"/>
                </a:rPr>
                <a:t>现根据</a:t>
              </a:r>
              <a:r>
                <a:rPr kumimoji="0" lang="en-US" altLang="zh-CN" sz="2000" i="0" u="none" strike="noStrike" kern="0" cap="none" spc="0" normalizeH="0" baseline="0" noProof="0" dirty="0" err="1">
                  <a:ln>
                    <a:noFill/>
                  </a:ln>
                  <a:solidFill>
                    <a:prstClr val="white"/>
                  </a:solidFill>
                  <a:effectLst>
                    <a:outerShdw blurRad="38100" dist="38100" dir="2700000" algn="tl">
                      <a:srgbClr val="000000">
                        <a:alpha val="43137"/>
                      </a:srgbClr>
                    </a:outerShdw>
                  </a:effectLst>
                  <a:uLnTx/>
                  <a:uFillTx/>
                  <a:latin typeface="方正粗宋_GBK" panose="03000509000000000000" pitchFamily="65" charset="-122"/>
                  <a:ea typeface="方正粗宋_GBK" panose="03000509000000000000" pitchFamily="65" charset="-122"/>
                </a:rPr>
                <a:t>xxxxxx</a:t>
              </a:r>
              <a:r>
                <a:rPr kumimoji="0" lang="zh-CN" altLang="en-US" sz="2000" i="0" u="none" strike="noStrike" kern="0" cap="none" spc="0" normalizeH="0" baseline="0" noProof="0" dirty="0">
                  <a:ln>
                    <a:noFill/>
                  </a:ln>
                  <a:solidFill>
                    <a:prstClr val="white"/>
                  </a:solidFill>
                  <a:effectLst>
                    <a:outerShdw blurRad="38100" dist="38100" dir="2700000" algn="tl">
                      <a:srgbClr val="000000">
                        <a:alpha val="43137"/>
                      </a:srgbClr>
                    </a:outerShdw>
                  </a:effectLst>
                  <a:uLnTx/>
                  <a:uFillTx/>
                  <a:latin typeface="方正粗宋_GBK" panose="03000509000000000000" pitchFamily="65" charset="-122"/>
                  <a:ea typeface="方正粗宋_GBK" panose="03000509000000000000" pitchFamily="65" charset="-122"/>
                </a:rPr>
                <a:t>公司三标一体体系电能表准确率指标，单击此处添加合适的关键词请添加单击此处添加合适的关键词请添加单击此处添加合适的关键词请添加</a:t>
              </a:r>
            </a:p>
          </p:txBody>
        </p:sp>
      </p:grpSp>
      <p:grpSp>
        <p:nvGrpSpPr>
          <p:cNvPr id="80" name="组合 79"/>
          <p:cNvGrpSpPr/>
          <p:nvPr/>
        </p:nvGrpSpPr>
        <p:grpSpPr>
          <a:xfrm>
            <a:off x="1044092" y="4063303"/>
            <a:ext cx="9889233" cy="1841791"/>
            <a:chOff x="994775" y="4136978"/>
            <a:chExt cx="9889233" cy="1841791"/>
          </a:xfrm>
        </p:grpSpPr>
        <p:sp>
          <p:nvSpPr>
            <p:cNvPr id="81" name="矩形: 圆角 80"/>
            <p:cNvSpPr/>
            <p:nvPr/>
          </p:nvSpPr>
          <p:spPr>
            <a:xfrm>
              <a:off x="1186822" y="4355897"/>
              <a:ext cx="9697186" cy="1622872"/>
            </a:xfrm>
            <a:prstGeom prst="roundRect">
              <a:avLst>
                <a:gd name="adj" fmla="val 3664"/>
              </a:avLst>
            </a:prstGeom>
            <a:solidFill>
              <a:sysClr val="window" lastClr="FFFFFF"/>
            </a:solidFill>
            <a:ln w="6350" cap="flat" cmpd="sng" algn="ctr">
              <a:gradFill flip="none" rotWithShape="1">
                <a:gsLst>
                  <a:gs pos="0">
                    <a:sysClr val="windowText" lastClr="000000">
                      <a:lumMod val="75000"/>
                      <a:lumOff val="25000"/>
                    </a:sysClr>
                  </a:gs>
                  <a:gs pos="50000">
                    <a:sysClr val="window" lastClr="FFFFFF">
                      <a:lumMod val="65000"/>
                    </a:sysClr>
                  </a:gs>
                  <a:gs pos="63000">
                    <a:sysClr val="window" lastClr="FFFFFF">
                      <a:lumMod val="95000"/>
                    </a:sysClr>
                  </a:gs>
                  <a:gs pos="100000">
                    <a:sysClr val="window" lastClr="FFFFFF">
                      <a:lumMod val="65000"/>
                    </a:sysClr>
                  </a:gs>
                </a:gsLst>
                <a:lin ang="5400000" scaled="1"/>
                <a:tileRect/>
              </a:gra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sp>
          <p:nvSpPr>
            <p:cNvPr id="82" name="矩形 81"/>
            <p:cNvSpPr/>
            <p:nvPr/>
          </p:nvSpPr>
          <p:spPr>
            <a:xfrm>
              <a:off x="1415747" y="4660848"/>
              <a:ext cx="6941389" cy="978729"/>
            </a:xfrm>
            <a:prstGeom prst="rect">
              <a:avLst/>
            </a:prstGeom>
          </p:spPr>
          <p:txBody>
            <a:bodyPr wrap="square">
              <a:spAutoFit/>
            </a:bodyPr>
            <a:lstStyle/>
            <a:p>
              <a:pPr marL="0" marR="0" lvl="0" indent="0" defTabSz="914400" eaLnBrk="1" fontAlgn="auto" latinLnBrk="0" hangingPunct="1">
                <a:lnSpc>
                  <a:spcPct val="120000"/>
                </a:lnSpc>
                <a:spcBef>
                  <a:spcPts val="0"/>
                </a:spcBef>
                <a:spcAft>
                  <a:spcPts val="0"/>
                </a:spcAft>
                <a:buClrTx/>
                <a:buSzTx/>
                <a:buFontTx/>
                <a:buNone/>
                <a:tabLst/>
                <a:defRPr/>
              </a:pPr>
              <a:r>
                <a:rPr kumimoji="0" lang="en-US" altLang="zh-CN" sz="1600" b="0" i="0" u="none" strike="noStrike" kern="0" cap="none" spc="0" normalizeH="0" baseline="0" noProof="0" dirty="0">
                  <a:ln>
                    <a:noFill/>
                  </a:ln>
                  <a:solidFill>
                    <a:prstClr val="black"/>
                  </a:solidFill>
                  <a:effectLst/>
                  <a:uLnTx/>
                  <a:uFillTx/>
                  <a:latin typeface="Arial" panose="020F0502020204030204"/>
                  <a:ea typeface="微软雅黑"/>
                </a:rPr>
                <a:t>=</a:t>
              </a:r>
              <a:r>
                <a:rPr kumimoji="0" lang="zh-CN" altLang="en-US" sz="1600" b="0" i="0" u="none" strike="noStrike" kern="0" cap="none" spc="0" normalizeH="0" baseline="0" noProof="0" dirty="0">
                  <a:ln>
                    <a:noFill/>
                  </a:ln>
                  <a:solidFill>
                    <a:prstClr val="black"/>
                  </a:solidFill>
                  <a:effectLst/>
                  <a:uLnTx/>
                  <a:uFillTx/>
                  <a:latin typeface="Arial" panose="020F0502020204030204"/>
                  <a:ea typeface="微软雅黑"/>
                </a:rPr>
                <a:t>（年计量次数</a:t>
              </a:r>
              <a:r>
                <a:rPr kumimoji="0" lang="en-US" altLang="zh-CN" sz="1600" b="0" i="0" u="none" strike="noStrike" kern="0" cap="none" spc="0" normalizeH="0" baseline="0" noProof="0" dirty="0">
                  <a:ln>
                    <a:noFill/>
                  </a:ln>
                  <a:solidFill>
                    <a:prstClr val="black"/>
                  </a:solidFill>
                  <a:effectLst/>
                  <a:uLnTx/>
                  <a:uFillTx/>
                  <a:latin typeface="Arial" panose="020F0502020204030204"/>
                  <a:ea typeface="微软雅黑"/>
                </a:rPr>
                <a:t>-</a:t>
              </a:r>
              <a:r>
                <a:rPr kumimoji="0" lang="zh-CN" altLang="en-US" sz="1600" b="0" i="0" u="none" strike="noStrike" kern="0" cap="none" spc="0" normalizeH="0" baseline="0" noProof="0" dirty="0">
                  <a:ln>
                    <a:noFill/>
                  </a:ln>
                  <a:solidFill>
                    <a:prstClr val="black"/>
                  </a:solidFill>
                  <a:effectLst/>
                  <a:uLnTx/>
                  <a:uFillTx/>
                  <a:latin typeface="Arial" panose="020F0502020204030204"/>
                  <a:ea typeface="微软雅黑"/>
                </a:rPr>
                <a:t>产生较大误差的次数）</a:t>
              </a:r>
              <a:r>
                <a:rPr kumimoji="0" lang="en-US" altLang="zh-CN" sz="1600" b="0" i="0" u="none" strike="noStrike" kern="0" cap="none" spc="0" normalizeH="0" baseline="0" noProof="0" dirty="0">
                  <a:ln>
                    <a:noFill/>
                  </a:ln>
                  <a:solidFill>
                    <a:prstClr val="black"/>
                  </a:solidFill>
                  <a:effectLst/>
                  <a:uLnTx/>
                  <a:uFillTx/>
                  <a:latin typeface="Arial" panose="020F0502020204030204"/>
                  <a:ea typeface="微软雅黑"/>
                </a:rPr>
                <a:t>/</a:t>
              </a:r>
              <a:r>
                <a:rPr kumimoji="0" lang="zh-CN" altLang="en-US" sz="1600" b="0" i="0" u="none" strike="noStrike" kern="0" cap="none" spc="0" normalizeH="0" baseline="0" noProof="0" dirty="0">
                  <a:ln>
                    <a:noFill/>
                  </a:ln>
                  <a:solidFill>
                    <a:prstClr val="black"/>
                  </a:solidFill>
                  <a:effectLst/>
                  <a:uLnTx/>
                  <a:uFillTx/>
                  <a:latin typeface="Arial" panose="020F0502020204030204"/>
                  <a:ea typeface="微软雅黑"/>
                </a:rPr>
                <a:t>年计量次数*</a:t>
              </a:r>
              <a:r>
                <a:rPr kumimoji="0" lang="en-US" altLang="zh-CN" sz="1600" b="0" i="0" u="none" strike="noStrike" kern="0" cap="none" spc="0" normalizeH="0" baseline="0" noProof="0" dirty="0">
                  <a:ln>
                    <a:noFill/>
                  </a:ln>
                  <a:solidFill>
                    <a:prstClr val="black"/>
                  </a:solidFill>
                  <a:effectLst/>
                  <a:uLnTx/>
                  <a:uFillTx/>
                  <a:latin typeface="Arial" panose="020F0502020204030204"/>
                  <a:ea typeface="微软雅黑"/>
                </a:rPr>
                <a:t>100%</a:t>
              </a:r>
            </a:p>
            <a:p>
              <a:pPr marL="0" marR="0" lvl="0" indent="0" defTabSz="914400" eaLnBrk="1" fontAlgn="auto" latinLnBrk="0" hangingPunct="1">
                <a:lnSpc>
                  <a:spcPct val="120000"/>
                </a:lnSpc>
                <a:spcBef>
                  <a:spcPts val="0"/>
                </a:spcBef>
                <a:spcAft>
                  <a:spcPts val="0"/>
                </a:spcAft>
                <a:buClrTx/>
                <a:buSzTx/>
                <a:buFontTx/>
                <a:buNone/>
                <a:tabLst/>
                <a:defRPr/>
              </a:pPr>
              <a:r>
                <a:rPr kumimoji="0" lang="en-US" altLang="zh-CN" sz="1600" b="0" i="0" u="none" strike="noStrike" kern="0" cap="none" spc="0" normalizeH="0" baseline="0" noProof="0" dirty="0">
                  <a:ln>
                    <a:noFill/>
                  </a:ln>
                  <a:solidFill>
                    <a:prstClr val="black"/>
                  </a:solidFill>
                  <a:effectLst/>
                  <a:uLnTx/>
                  <a:uFillTx/>
                  <a:latin typeface="Arial" panose="020F0502020204030204"/>
                  <a:ea typeface="微软雅黑"/>
                </a:rPr>
                <a:t>=</a:t>
              </a:r>
              <a:r>
                <a:rPr kumimoji="0" lang="zh-CN" altLang="en-US" sz="1600" b="0" i="0" u="none" strike="noStrike" kern="0" cap="none" spc="0" normalizeH="0" baseline="0" noProof="0" dirty="0">
                  <a:ln>
                    <a:noFill/>
                  </a:ln>
                  <a:solidFill>
                    <a:prstClr val="black"/>
                  </a:solidFill>
                  <a:effectLst/>
                  <a:uLnTx/>
                  <a:uFillTx/>
                  <a:latin typeface="Arial" panose="020F0502020204030204"/>
                  <a:ea typeface="微软雅黑"/>
                </a:rPr>
                <a:t>（总板面数*抄表次数</a:t>
              </a:r>
              <a:r>
                <a:rPr kumimoji="0" lang="en-US" altLang="zh-CN" sz="1600" b="0" i="0" u="none" strike="noStrike" kern="0" cap="none" spc="0" normalizeH="0" baseline="0" noProof="0" dirty="0">
                  <a:ln>
                    <a:noFill/>
                  </a:ln>
                  <a:solidFill>
                    <a:prstClr val="black"/>
                  </a:solidFill>
                  <a:effectLst/>
                  <a:uLnTx/>
                  <a:uFillTx/>
                  <a:latin typeface="Arial" panose="020F0502020204030204"/>
                  <a:ea typeface="微软雅黑"/>
                </a:rPr>
                <a:t>-</a:t>
              </a:r>
              <a:r>
                <a:rPr kumimoji="0" lang="zh-CN" altLang="en-US" sz="1600" b="0" i="0" u="none" strike="noStrike" kern="0" cap="none" spc="0" normalizeH="0" baseline="0" noProof="0" dirty="0">
                  <a:ln>
                    <a:noFill/>
                  </a:ln>
                  <a:solidFill>
                    <a:prstClr val="black"/>
                  </a:solidFill>
                  <a:effectLst/>
                  <a:uLnTx/>
                  <a:uFillTx/>
                  <a:latin typeface="Arial" panose="020F0502020204030204"/>
                  <a:ea typeface="微软雅黑"/>
                </a:rPr>
                <a:t>年均计量误差次数）</a:t>
              </a:r>
              <a:r>
                <a:rPr kumimoji="0" lang="en-US" altLang="zh-CN" sz="1600" b="0" i="0" u="none" strike="noStrike" kern="0" cap="none" spc="0" normalizeH="0" baseline="0" noProof="0" dirty="0">
                  <a:ln>
                    <a:noFill/>
                  </a:ln>
                  <a:solidFill>
                    <a:prstClr val="black"/>
                  </a:solidFill>
                  <a:effectLst/>
                  <a:uLnTx/>
                  <a:uFillTx/>
                  <a:latin typeface="Arial" panose="020F0502020204030204"/>
                  <a:ea typeface="微软雅黑"/>
                </a:rPr>
                <a:t>/</a:t>
              </a:r>
              <a:r>
                <a:rPr kumimoji="0" lang="zh-CN" altLang="en-US" sz="1600" b="0" i="0" u="none" strike="noStrike" kern="0" cap="none" spc="0" normalizeH="0" baseline="0" noProof="0" dirty="0">
                  <a:ln>
                    <a:noFill/>
                  </a:ln>
                  <a:solidFill>
                    <a:prstClr val="black"/>
                  </a:solidFill>
                  <a:effectLst/>
                  <a:uLnTx/>
                  <a:uFillTx/>
                  <a:latin typeface="Arial" panose="020F0502020204030204"/>
                  <a:ea typeface="微软雅黑"/>
                </a:rPr>
                <a:t>（总板面数*抄表次数）*</a:t>
              </a:r>
              <a:r>
                <a:rPr kumimoji="0" lang="en-US" altLang="zh-CN" sz="1600" b="0" i="0" u="none" strike="noStrike" kern="0" cap="none" spc="0" normalizeH="0" baseline="0" noProof="0" dirty="0">
                  <a:ln>
                    <a:noFill/>
                  </a:ln>
                  <a:solidFill>
                    <a:prstClr val="black"/>
                  </a:solidFill>
                  <a:effectLst/>
                  <a:uLnTx/>
                  <a:uFillTx/>
                  <a:latin typeface="Arial" panose="020F0502020204030204"/>
                  <a:ea typeface="微软雅黑"/>
                </a:rPr>
                <a:t>100%</a:t>
              </a:r>
            </a:p>
            <a:p>
              <a:pPr marL="0" marR="0" lvl="0" indent="0" defTabSz="914400" eaLnBrk="1" fontAlgn="auto" latinLnBrk="0" hangingPunct="1">
                <a:lnSpc>
                  <a:spcPct val="120000"/>
                </a:lnSpc>
                <a:spcBef>
                  <a:spcPts val="0"/>
                </a:spcBef>
                <a:spcAft>
                  <a:spcPts val="0"/>
                </a:spcAft>
                <a:buClrTx/>
                <a:buSzTx/>
                <a:buFontTx/>
                <a:buNone/>
                <a:tabLst/>
                <a:defRPr/>
              </a:pPr>
              <a:r>
                <a:rPr kumimoji="0" lang="en-US" altLang="zh-CN" sz="1600" b="0" i="0" u="none" strike="noStrike" kern="0" cap="none" spc="0" normalizeH="0" baseline="0" noProof="0" dirty="0">
                  <a:ln>
                    <a:noFill/>
                  </a:ln>
                  <a:solidFill>
                    <a:prstClr val="black"/>
                  </a:solidFill>
                  <a:effectLst/>
                  <a:uLnTx/>
                  <a:uFillTx/>
                  <a:latin typeface="Arial" panose="020F0502020204030204"/>
                  <a:ea typeface="微软雅黑"/>
                </a:rPr>
                <a:t>=</a:t>
              </a:r>
              <a:r>
                <a:rPr kumimoji="0" lang="zh-CN" altLang="en-US" sz="1600" b="0" i="0" u="none" strike="noStrike" kern="0" cap="none" spc="0" normalizeH="0" baseline="0" noProof="0" dirty="0">
                  <a:ln>
                    <a:noFill/>
                  </a:ln>
                  <a:solidFill>
                    <a:prstClr val="black"/>
                  </a:solidFill>
                  <a:effectLst/>
                  <a:uLnTx/>
                  <a:uFillTx/>
                  <a:latin typeface="Arial" panose="020F0502020204030204"/>
                  <a:ea typeface="微软雅黑"/>
                </a:rPr>
                <a:t>（</a:t>
              </a:r>
              <a:r>
                <a:rPr kumimoji="0" lang="en-US" altLang="zh-CN" sz="1600" b="0" i="0" u="none" strike="noStrike" kern="0" cap="none" spc="0" normalizeH="0" baseline="0" noProof="0" dirty="0">
                  <a:ln>
                    <a:noFill/>
                  </a:ln>
                  <a:solidFill>
                    <a:prstClr val="black"/>
                  </a:solidFill>
                  <a:effectLst/>
                  <a:uLnTx/>
                  <a:uFillTx/>
                  <a:latin typeface="Arial" panose="020F0502020204030204"/>
                  <a:ea typeface="微软雅黑"/>
                </a:rPr>
                <a:t>195*12-13</a:t>
              </a:r>
              <a:r>
                <a:rPr kumimoji="0" lang="zh-CN" altLang="en-US" sz="1600" b="0" i="0" u="none" strike="noStrike" kern="0" cap="none" spc="0" normalizeH="0" baseline="0" noProof="0" dirty="0">
                  <a:ln>
                    <a:noFill/>
                  </a:ln>
                  <a:solidFill>
                    <a:prstClr val="black"/>
                  </a:solidFill>
                  <a:effectLst/>
                  <a:uLnTx/>
                  <a:uFillTx/>
                  <a:latin typeface="Arial" panose="020F0502020204030204"/>
                  <a:ea typeface="微软雅黑"/>
                </a:rPr>
                <a:t>）</a:t>
              </a:r>
              <a:r>
                <a:rPr kumimoji="0" lang="en-US" altLang="zh-CN" sz="1600" b="0" i="0" u="none" strike="noStrike" kern="0" cap="none" spc="0" normalizeH="0" baseline="0" noProof="0" dirty="0">
                  <a:ln>
                    <a:noFill/>
                  </a:ln>
                  <a:solidFill>
                    <a:prstClr val="black"/>
                  </a:solidFill>
                  <a:effectLst/>
                  <a:uLnTx/>
                  <a:uFillTx/>
                  <a:latin typeface="Arial" panose="020F0502020204030204"/>
                  <a:ea typeface="微软雅黑"/>
                </a:rPr>
                <a:t>/</a:t>
              </a:r>
              <a:r>
                <a:rPr kumimoji="0" lang="zh-CN" altLang="en-US" sz="1600" b="0" i="0" u="none" strike="noStrike" kern="0" cap="none" spc="0" normalizeH="0" baseline="0" noProof="0" dirty="0">
                  <a:ln>
                    <a:noFill/>
                  </a:ln>
                  <a:solidFill>
                    <a:prstClr val="black"/>
                  </a:solidFill>
                  <a:effectLst/>
                  <a:uLnTx/>
                  <a:uFillTx/>
                  <a:latin typeface="Arial" panose="020F0502020204030204"/>
                  <a:ea typeface="微软雅黑"/>
                </a:rPr>
                <a:t>（</a:t>
              </a:r>
              <a:r>
                <a:rPr kumimoji="0" lang="en-US" altLang="zh-CN" sz="1600" b="0" i="0" u="none" strike="noStrike" kern="0" cap="none" spc="0" normalizeH="0" baseline="0" noProof="0" dirty="0">
                  <a:ln>
                    <a:noFill/>
                  </a:ln>
                  <a:solidFill>
                    <a:prstClr val="black"/>
                  </a:solidFill>
                  <a:effectLst/>
                  <a:uLnTx/>
                  <a:uFillTx/>
                  <a:latin typeface="Arial" panose="020F0502020204030204"/>
                  <a:ea typeface="微软雅黑"/>
                </a:rPr>
                <a:t>195*12</a:t>
              </a:r>
              <a:r>
                <a:rPr kumimoji="0" lang="zh-CN" altLang="en-US" sz="1600" b="0" i="0" u="none" strike="noStrike" kern="0" cap="none" spc="0" normalizeH="0" baseline="0" noProof="0" dirty="0">
                  <a:ln>
                    <a:noFill/>
                  </a:ln>
                  <a:solidFill>
                    <a:prstClr val="black"/>
                  </a:solidFill>
                  <a:effectLst/>
                  <a:uLnTx/>
                  <a:uFillTx/>
                  <a:latin typeface="Arial" panose="020F0502020204030204"/>
                  <a:ea typeface="微软雅黑"/>
                </a:rPr>
                <a:t>）*</a:t>
              </a:r>
              <a:r>
                <a:rPr kumimoji="0" lang="en-US" altLang="zh-CN" sz="1600" b="0" i="0" u="none" strike="noStrike" kern="0" cap="none" spc="0" normalizeH="0" baseline="0" noProof="0" dirty="0">
                  <a:ln>
                    <a:noFill/>
                  </a:ln>
                  <a:solidFill>
                    <a:prstClr val="black"/>
                  </a:solidFill>
                  <a:effectLst/>
                  <a:uLnTx/>
                  <a:uFillTx/>
                  <a:latin typeface="Arial" panose="020F0502020204030204"/>
                  <a:ea typeface="微软雅黑"/>
                </a:rPr>
                <a:t>100%=99.44%</a:t>
              </a:r>
              <a:endParaRPr kumimoji="0" lang="zh-CN" altLang="en-US" sz="1600" b="0" i="0" u="none" strike="noStrike" kern="0" cap="none" spc="0" normalizeH="0" baseline="0" noProof="0" dirty="0">
                <a:ln>
                  <a:noFill/>
                </a:ln>
                <a:solidFill>
                  <a:prstClr val="black"/>
                </a:solidFill>
                <a:effectLst/>
                <a:uLnTx/>
                <a:uFillTx/>
                <a:latin typeface="Arial" panose="020F0502020204030204"/>
                <a:ea typeface="微软雅黑"/>
              </a:endParaRPr>
            </a:p>
          </p:txBody>
        </p:sp>
        <p:grpSp>
          <p:nvGrpSpPr>
            <p:cNvPr id="83" name="组合 82"/>
            <p:cNvGrpSpPr/>
            <p:nvPr/>
          </p:nvGrpSpPr>
          <p:grpSpPr>
            <a:xfrm>
              <a:off x="994775" y="4136978"/>
              <a:ext cx="2808361" cy="448078"/>
              <a:chOff x="4686592" y="4268044"/>
              <a:chExt cx="2808361" cy="448078"/>
            </a:xfrm>
          </p:grpSpPr>
          <p:sp>
            <p:nvSpPr>
              <p:cNvPr id="86" name="Freeform 43"/>
              <p:cNvSpPr/>
              <p:nvPr/>
            </p:nvSpPr>
            <p:spPr>
              <a:xfrm>
                <a:off x="4980125" y="4268044"/>
                <a:ext cx="2514828" cy="448078"/>
              </a:xfrm>
              <a:prstGeom prst="roundRect">
                <a:avLst>
                  <a:gd name="adj" fmla="val 4481"/>
                </a:avLst>
              </a:prstGeom>
              <a:solidFill>
                <a:srgbClr val="72B332"/>
              </a:solidFill>
              <a:ln w="22225"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id-ID" sz="1800" b="0" i="0" u="none" strike="noStrike" kern="0" cap="none" spc="0" normalizeH="0" baseline="0" noProof="0" dirty="0">
                  <a:ln>
                    <a:noFill/>
                  </a:ln>
                  <a:solidFill>
                    <a:prstClr val="white"/>
                  </a:solidFill>
                  <a:effectLst/>
                  <a:uLnTx/>
                  <a:uFillTx/>
                  <a:latin typeface="Calibri"/>
                  <a:ea typeface="微软雅黑"/>
                </a:endParaRPr>
              </a:p>
            </p:txBody>
          </p:sp>
          <p:sp>
            <p:nvSpPr>
              <p:cNvPr id="85" name="矩形 84"/>
              <p:cNvSpPr/>
              <p:nvPr/>
            </p:nvSpPr>
            <p:spPr>
              <a:xfrm>
                <a:off x="4686592" y="4341700"/>
                <a:ext cx="2646878" cy="338554"/>
              </a:xfrm>
              <a:prstGeom prst="rect">
                <a:avLst/>
              </a:prstGeom>
            </p:spPr>
            <p:txBody>
              <a:bodyPr wrap="square">
                <a:spAutoFit/>
              </a:bodyPr>
              <a:lstStyle/>
              <a:p>
                <a:pPr marL="0" marR="0" lvl="0" indent="406400" algn="just" defTabSz="914400" eaLnBrk="1" fontAlgn="auto" latinLnBrk="0" hangingPunct="1">
                  <a:lnSpc>
                    <a:spcPct val="100000"/>
                  </a:lnSpc>
                  <a:spcBef>
                    <a:spcPts val="0"/>
                  </a:spcBef>
                  <a:spcAft>
                    <a:spcPts val="0"/>
                  </a:spcAft>
                  <a:buClrTx/>
                  <a:buSzTx/>
                  <a:buFontTx/>
                  <a:buNone/>
                  <a:tabLst/>
                  <a:defRPr/>
                </a:pPr>
                <a:r>
                  <a:rPr kumimoji="0" lang="zh-CN" altLang="en-US" sz="1600" b="0" i="0" u="none" strike="noStrike" kern="100" cap="none" spc="0" normalizeH="0" baseline="0" noProof="0" dirty="0">
                    <a:ln>
                      <a:noFill/>
                    </a:ln>
                    <a:solidFill>
                      <a:prstClr val="white"/>
                    </a:solidFill>
                    <a:uLnTx/>
                    <a:uFillTx/>
                    <a:latin typeface="方正粗宋_GBK" panose="03000509000000000000" pitchFamily="65" charset="-122"/>
                    <a:ea typeface="方正粗宋_GBK" panose="03000509000000000000" pitchFamily="65" charset="-122"/>
                  </a:rPr>
                  <a:t>实施前计量装置准确率</a:t>
                </a:r>
              </a:p>
            </p:txBody>
          </p:sp>
        </p:grpSp>
      </p:grpSp>
      <p:sp>
        <p:nvSpPr>
          <p:cNvPr id="89" name="矩形 88"/>
          <p:cNvSpPr/>
          <p:nvPr/>
        </p:nvSpPr>
        <p:spPr>
          <a:xfrm>
            <a:off x="6602112" y="3082831"/>
            <a:ext cx="4638135" cy="1015663"/>
          </a:xfrm>
          <a:prstGeom prst="rect">
            <a:avLst/>
          </a:prstGeom>
        </p:spPr>
        <p:txBody>
          <a:bodyPr wrap="square">
            <a:spAutoFit/>
          </a:bodyPr>
          <a:lstStyle/>
          <a:p>
            <a:pPr>
              <a:lnSpc>
                <a:spcPct val="120000"/>
              </a:lnSpc>
            </a:pPr>
            <a:r>
              <a:rPr lang="zh-CN" altLang="en-US" b="1" dirty="0">
                <a:solidFill>
                  <a:srgbClr val="1D4C61"/>
                </a:solidFill>
                <a:latin typeface="Arial" panose="020F0502020204030204"/>
                <a:ea typeface="微软雅黑"/>
              </a:rPr>
              <a:t>设定年均计量误差次数</a:t>
            </a:r>
            <a:endParaRPr lang="en-US" altLang="zh-CN" b="1" dirty="0">
              <a:solidFill>
                <a:srgbClr val="1D4C61"/>
              </a:solidFill>
              <a:latin typeface="Arial" panose="020F0502020204030204"/>
              <a:ea typeface="微软雅黑"/>
            </a:endParaRPr>
          </a:p>
          <a:p>
            <a:pPr>
              <a:lnSpc>
                <a:spcPct val="120000"/>
              </a:lnSpc>
            </a:pPr>
            <a:r>
              <a:rPr lang="en-US" altLang="zh-CN" sz="1600" dirty="0">
                <a:solidFill>
                  <a:srgbClr val="1D4C61"/>
                </a:solidFill>
                <a:latin typeface="Arial" panose="020F0502020204030204"/>
                <a:ea typeface="微软雅黑"/>
              </a:rPr>
              <a:t>=</a:t>
            </a:r>
            <a:r>
              <a:rPr lang="zh-CN" altLang="en-US" sz="1600" dirty="0">
                <a:solidFill>
                  <a:srgbClr val="1D4C61"/>
                </a:solidFill>
                <a:latin typeface="Arial" panose="020F0502020204030204"/>
                <a:ea typeface="微软雅黑"/>
              </a:rPr>
              <a:t>除</a:t>
            </a:r>
            <a:r>
              <a:rPr lang="en-US" altLang="zh-CN" sz="1600" dirty="0">
                <a:solidFill>
                  <a:srgbClr val="1D4C61"/>
                </a:solidFill>
                <a:latin typeface="Arial" panose="020F0502020204030204"/>
                <a:ea typeface="微软雅黑"/>
              </a:rPr>
              <a:t>CT</a:t>
            </a:r>
            <a:r>
              <a:rPr lang="zh-CN" altLang="en-US" sz="1600" dirty="0">
                <a:solidFill>
                  <a:srgbClr val="1D4C61"/>
                </a:solidFill>
                <a:latin typeface="Arial" panose="020F0502020204030204"/>
                <a:ea typeface="微软雅黑"/>
              </a:rPr>
              <a:t>环节外的其他问题次数</a:t>
            </a:r>
            <a:r>
              <a:rPr lang="en-US" altLang="zh-CN" sz="1600" dirty="0">
                <a:solidFill>
                  <a:srgbClr val="1D4C61"/>
                </a:solidFill>
                <a:latin typeface="Arial" panose="020F0502020204030204"/>
                <a:ea typeface="微软雅黑"/>
              </a:rPr>
              <a:t>/3+CT</a:t>
            </a:r>
            <a:r>
              <a:rPr lang="zh-CN" altLang="en-US" sz="1600" dirty="0">
                <a:solidFill>
                  <a:srgbClr val="1D4C61"/>
                </a:solidFill>
                <a:latin typeface="Arial" panose="020F0502020204030204"/>
                <a:ea typeface="微软雅黑"/>
              </a:rPr>
              <a:t>环节问题数</a:t>
            </a:r>
            <a:endParaRPr lang="en-US" altLang="zh-CN" sz="1600" dirty="0">
              <a:solidFill>
                <a:srgbClr val="1D4C61"/>
              </a:solidFill>
              <a:latin typeface="Arial" panose="020F0502020204030204"/>
              <a:ea typeface="微软雅黑"/>
            </a:endParaRPr>
          </a:p>
          <a:p>
            <a:pPr>
              <a:lnSpc>
                <a:spcPct val="120000"/>
              </a:lnSpc>
            </a:pPr>
            <a:r>
              <a:rPr lang="en-US" altLang="zh-CN" sz="1600" dirty="0">
                <a:solidFill>
                  <a:srgbClr val="1D4C61"/>
                </a:solidFill>
                <a:latin typeface="Arial" panose="020F0502020204030204"/>
                <a:ea typeface="微软雅黑"/>
              </a:rPr>
              <a:t>=</a:t>
            </a:r>
            <a:r>
              <a:rPr lang="zh-CN" altLang="en-US" sz="1600" dirty="0">
                <a:solidFill>
                  <a:srgbClr val="1D4C61"/>
                </a:solidFill>
                <a:latin typeface="Arial" panose="020F0502020204030204"/>
                <a:ea typeface="微软雅黑"/>
              </a:rPr>
              <a:t>（</a:t>
            </a:r>
            <a:r>
              <a:rPr lang="en-US" altLang="zh-CN" sz="1600" dirty="0">
                <a:solidFill>
                  <a:srgbClr val="1D4C61"/>
                </a:solidFill>
                <a:latin typeface="Arial" panose="020F0502020204030204"/>
                <a:ea typeface="微软雅黑"/>
              </a:rPr>
              <a:t>39-25</a:t>
            </a:r>
            <a:r>
              <a:rPr lang="zh-CN" altLang="en-US" sz="1600" dirty="0">
                <a:solidFill>
                  <a:srgbClr val="1D4C61"/>
                </a:solidFill>
                <a:latin typeface="Arial" panose="020F0502020204030204"/>
                <a:ea typeface="微软雅黑"/>
              </a:rPr>
              <a:t>）</a:t>
            </a:r>
            <a:r>
              <a:rPr lang="en-US" altLang="zh-CN" sz="1600" dirty="0">
                <a:solidFill>
                  <a:srgbClr val="1D4C61"/>
                </a:solidFill>
                <a:latin typeface="Arial" panose="020F0502020204030204"/>
                <a:ea typeface="微软雅黑"/>
              </a:rPr>
              <a:t>/3+5=9</a:t>
            </a:r>
            <a:r>
              <a:rPr lang="zh-CN" altLang="en-US" sz="1600" dirty="0">
                <a:solidFill>
                  <a:srgbClr val="1D4C61"/>
                </a:solidFill>
                <a:latin typeface="Arial" panose="020F0502020204030204"/>
                <a:ea typeface="微软雅黑"/>
              </a:rPr>
              <a:t>次。</a:t>
            </a:r>
          </a:p>
        </p:txBody>
      </p:sp>
      <p:sp>
        <p:nvSpPr>
          <p:cNvPr id="90" name="矩形 89"/>
          <p:cNvSpPr/>
          <p:nvPr/>
        </p:nvSpPr>
        <p:spPr>
          <a:xfrm>
            <a:off x="1214853" y="3135364"/>
            <a:ext cx="5097965" cy="720197"/>
          </a:xfrm>
          <a:prstGeom prst="rect">
            <a:avLst/>
          </a:prstGeom>
        </p:spPr>
        <p:txBody>
          <a:bodyPr wrap="square">
            <a:spAutoFit/>
          </a:bodyPr>
          <a:lstStyle/>
          <a:p>
            <a:pPr>
              <a:lnSpc>
                <a:spcPct val="120000"/>
              </a:lnSpc>
            </a:pPr>
            <a:r>
              <a:rPr lang="zh-CN" altLang="en-US" b="1" dirty="0">
                <a:solidFill>
                  <a:srgbClr val="1D4C61"/>
                </a:solidFill>
                <a:latin typeface="Arial" panose="020F0502020204030204"/>
                <a:ea typeface="微软雅黑"/>
              </a:rPr>
              <a:t>实施前造成计量装置误差因素的年平均次数</a:t>
            </a:r>
            <a:r>
              <a:rPr lang="en-US" altLang="zh-CN" b="1" dirty="0">
                <a:solidFill>
                  <a:srgbClr val="1D4C61"/>
                </a:solidFill>
                <a:latin typeface="Arial" panose="020F0502020204030204"/>
                <a:ea typeface="微软雅黑"/>
              </a:rPr>
              <a:t>=</a:t>
            </a:r>
          </a:p>
          <a:p>
            <a:pPr>
              <a:lnSpc>
                <a:spcPct val="120000"/>
              </a:lnSpc>
            </a:pPr>
            <a:r>
              <a:rPr lang="zh-CN" altLang="en-US" sz="1600" dirty="0">
                <a:solidFill>
                  <a:srgbClr val="1D4C61"/>
                </a:solidFill>
                <a:latin typeface="Arial" panose="020F0502020204030204"/>
                <a:ea typeface="微软雅黑"/>
              </a:rPr>
              <a:t>总问题次数</a:t>
            </a:r>
            <a:r>
              <a:rPr lang="en-US" altLang="zh-CN" sz="1600" dirty="0">
                <a:solidFill>
                  <a:srgbClr val="1D4C61"/>
                </a:solidFill>
                <a:latin typeface="Arial" panose="020F0502020204030204"/>
                <a:ea typeface="微软雅黑"/>
              </a:rPr>
              <a:t>/3=39/3=13</a:t>
            </a:r>
            <a:r>
              <a:rPr lang="zh-CN" altLang="en-US" sz="1600" dirty="0">
                <a:solidFill>
                  <a:srgbClr val="1D4C61"/>
                </a:solidFill>
                <a:latin typeface="Arial" panose="020F0502020204030204"/>
                <a:ea typeface="微软雅黑"/>
              </a:rPr>
              <a:t>次。</a:t>
            </a:r>
          </a:p>
        </p:txBody>
      </p:sp>
      <p:pic>
        <p:nvPicPr>
          <p:cNvPr id="91" name="그림 45" descr="6.png"/>
          <p:cNvPicPr>
            <a:picLocks noChangeAspect="1"/>
          </p:cNvPicPr>
          <p:nvPr/>
        </p:nvPicPr>
        <p:blipFill>
          <a:blip r:embed="rId4"/>
          <a:stretch>
            <a:fillRect/>
          </a:stretch>
        </p:blipFill>
        <p:spPr>
          <a:xfrm>
            <a:off x="7626630" y="3617867"/>
            <a:ext cx="3101345" cy="2917342"/>
          </a:xfrm>
          <a:prstGeom prst="rect">
            <a:avLst/>
          </a:prstGeom>
          <a:noFill/>
          <a:ln w="9525">
            <a:noFill/>
          </a:ln>
        </p:spPr>
      </p:pic>
    </p:spTree>
    <p:custDataLst>
      <p:tags r:id="rId1"/>
    </p:custDataLst>
    <p:extLst>
      <p:ext uri="{BB962C8B-B14F-4D97-AF65-F5344CB8AC3E}">
        <p14:creationId xmlns:p14="http://schemas.microsoft.com/office/powerpoint/2010/main" val="3055901236"/>
      </p:ext>
    </p:extLst>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p:cTn id="7" dur="500" fill="hold"/>
                                        <p:tgtEl>
                                          <p:spTgt spid="66"/>
                                        </p:tgtEl>
                                        <p:attrNameLst>
                                          <p:attrName>ppt_w</p:attrName>
                                        </p:attrNameLst>
                                      </p:cBhvr>
                                      <p:tavLst>
                                        <p:tav tm="0">
                                          <p:val>
                                            <p:fltVal val="0"/>
                                          </p:val>
                                        </p:tav>
                                        <p:tav tm="100000">
                                          <p:val>
                                            <p:strVal val="#ppt_w"/>
                                          </p:val>
                                        </p:tav>
                                      </p:tavLst>
                                    </p:anim>
                                    <p:anim calcmode="lin" valueType="num">
                                      <p:cBhvr>
                                        <p:cTn id="8" dur="500" fill="hold"/>
                                        <p:tgtEl>
                                          <p:spTgt spid="66"/>
                                        </p:tgtEl>
                                        <p:attrNameLst>
                                          <p:attrName>ppt_h</p:attrName>
                                        </p:attrNameLst>
                                      </p:cBhvr>
                                      <p:tavLst>
                                        <p:tav tm="0">
                                          <p:val>
                                            <p:fltVal val="0"/>
                                          </p:val>
                                        </p:tav>
                                        <p:tav tm="100000">
                                          <p:val>
                                            <p:strVal val="#ppt_h"/>
                                          </p:val>
                                        </p:tav>
                                      </p:tavLst>
                                    </p:anim>
                                    <p:animEffect transition="in" filter="fade">
                                      <p:cBhvr>
                                        <p:cTn id="9" dur="500"/>
                                        <p:tgtEl>
                                          <p:spTgt spid="66"/>
                                        </p:tgtEl>
                                      </p:cBhvr>
                                    </p:animEffect>
                                  </p:childTnLst>
                                </p:cTn>
                              </p:par>
                            </p:childTnLst>
                          </p:cTn>
                        </p:par>
                        <p:par>
                          <p:cTn id="10" fill="hold">
                            <p:stCondLst>
                              <p:cond delay="500"/>
                            </p:stCondLst>
                            <p:childTnLst>
                              <p:par>
                                <p:cTn id="11" presetID="23" presetClass="entr" presetSubtype="288" fill="hold" nodeType="afterEffect">
                                  <p:stCondLst>
                                    <p:cond delay="0"/>
                                  </p:stCondLst>
                                  <p:childTnLst>
                                    <p:set>
                                      <p:cBhvr>
                                        <p:cTn id="12" dur="1" fill="hold">
                                          <p:stCondLst>
                                            <p:cond delay="0"/>
                                          </p:stCondLst>
                                        </p:cTn>
                                        <p:tgtEl>
                                          <p:spTgt spid="77"/>
                                        </p:tgtEl>
                                        <p:attrNameLst>
                                          <p:attrName>style.visibility</p:attrName>
                                        </p:attrNameLst>
                                      </p:cBhvr>
                                      <p:to>
                                        <p:strVal val="visible"/>
                                      </p:to>
                                    </p:set>
                                    <p:anim calcmode="lin" valueType="num">
                                      <p:cBhvr>
                                        <p:cTn id="13" dur="500" fill="hold"/>
                                        <p:tgtEl>
                                          <p:spTgt spid="77"/>
                                        </p:tgtEl>
                                        <p:attrNameLst>
                                          <p:attrName>ppt_w</p:attrName>
                                        </p:attrNameLst>
                                      </p:cBhvr>
                                      <p:tavLst>
                                        <p:tav tm="0">
                                          <p:val>
                                            <p:strVal val="4/3*#ppt_w"/>
                                          </p:val>
                                        </p:tav>
                                        <p:tav tm="100000">
                                          <p:val>
                                            <p:strVal val="#ppt_w"/>
                                          </p:val>
                                        </p:tav>
                                      </p:tavLst>
                                    </p:anim>
                                    <p:anim calcmode="lin" valueType="num">
                                      <p:cBhvr>
                                        <p:cTn id="14" dur="500" fill="hold"/>
                                        <p:tgtEl>
                                          <p:spTgt spid="77"/>
                                        </p:tgtEl>
                                        <p:attrNameLst>
                                          <p:attrName>ppt_h</p:attrName>
                                        </p:attrNameLst>
                                      </p:cBhvr>
                                      <p:tavLst>
                                        <p:tav tm="0">
                                          <p:val>
                                            <p:strVal val="4/3*#ppt_h"/>
                                          </p:val>
                                        </p:tav>
                                        <p:tav tm="100000">
                                          <p:val>
                                            <p:strVal val="#ppt_h"/>
                                          </p:val>
                                        </p:tav>
                                      </p:tavLst>
                                    </p:anim>
                                  </p:childTnLst>
                                </p:cTn>
                              </p:par>
                            </p:childTnLst>
                          </p:cTn>
                        </p:par>
                        <p:par>
                          <p:cTn id="15" fill="hold">
                            <p:stCondLst>
                              <p:cond delay="1000"/>
                            </p:stCondLst>
                            <p:childTnLst>
                              <p:par>
                                <p:cTn id="16" presetID="2" presetClass="entr" presetSubtype="8" fill="hold" grpId="0" nodeType="afterEffect">
                                  <p:stCondLst>
                                    <p:cond delay="0"/>
                                  </p:stCondLst>
                                  <p:childTnLst>
                                    <p:set>
                                      <p:cBhvr>
                                        <p:cTn id="17" dur="1" fill="hold">
                                          <p:stCondLst>
                                            <p:cond delay="0"/>
                                          </p:stCondLst>
                                        </p:cTn>
                                        <p:tgtEl>
                                          <p:spTgt spid="90"/>
                                        </p:tgtEl>
                                        <p:attrNameLst>
                                          <p:attrName>style.visibility</p:attrName>
                                        </p:attrNameLst>
                                      </p:cBhvr>
                                      <p:to>
                                        <p:strVal val="visible"/>
                                      </p:to>
                                    </p:set>
                                    <p:anim calcmode="lin" valueType="num">
                                      <p:cBhvr additive="base">
                                        <p:cTn id="18" dur="500" fill="hold"/>
                                        <p:tgtEl>
                                          <p:spTgt spid="90"/>
                                        </p:tgtEl>
                                        <p:attrNameLst>
                                          <p:attrName>ppt_x</p:attrName>
                                        </p:attrNameLst>
                                      </p:cBhvr>
                                      <p:tavLst>
                                        <p:tav tm="0">
                                          <p:val>
                                            <p:strVal val="0-#ppt_w/2"/>
                                          </p:val>
                                        </p:tav>
                                        <p:tav tm="100000">
                                          <p:val>
                                            <p:strVal val="#ppt_x"/>
                                          </p:val>
                                        </p:tav>
                                      </p:tavLst>
                                    </p:anim>
                                    <p:anim calcmode="lin" valueType="num">
                                      <p:cBhvr additive="base">
                                        <p:cTn id="19" dur="500" fill="hold"/>
                                        <p:tgtEl>
                                          <p:spTgt spid="90"/>
                                        </p:tgtEl>
                                        <p:attrNameLst>
                                          <p:attrName>ppt_y</p:attrName>
                                        </p:attrNameLst>
                                      </p:cBhvr>
                                      <p:tavLst>
                                        <p:tav tm="0">
                                          <p:val>
                                            <p:strVal val="#ppt_y"/>
                                          </p:val>
                                        </p:tav>
                                        <p:tav tm="100000">
                                          <p:val>
                                            <p:strVal val="#ppt_y"/>
                                          </p:val>
                                        </p:tav>
                                      </p:tavLst>
                                    </p:anim>
                                  </p:childTnLst>
                                </p:cTn>
                              </p:par>
                            </p:childTnLst>
                          </p:cTn>
                        </p:par>
                        <p:par>
                          <p:cTn id="20" fill="hold">
                            <p:stCondLst>
                              <p:cond delay="1500"/>
                            </p:stCondLst>
                            <p:childTnLst>
                              <p:par>
                                <p:cTn id="21" presetID="2" presetClass="entr" presetSubtype="2" fill="hold" grpId="0" nodeType="afterEffect">
                                  <p:stCondLst>
                                    <p:cond delay="0"/>
                                  </p:stCondLst>
                                  <p:childTnLst>
                                    <p:set>
                                      <p:cBhvr>
                                        <p:cTn id="22" dur="1" fill="hold">
                                          <p:stCondLst>
                                            <p:cond delay="0"/>
                                          </p:stCondLst>
                                        </p:cTn>
                                        <p:tgtEl>
                                          <p:spTgt spid="89"/>
                                        </p:tgtEl>
                                        <p:attrNameLst>
                                          <p:attrName>style.visibility</p:attrName>
                                        </p:attrNameLst>
                                      </p:cBhvr>
                                      <p:to>
                                        <p:strVal val="visible"/>
                                      </p:to>
                                    </p:set>
                                    <p:anim calcmode="lin" valueType="num">
                                      <p:cBhvr additive="base">
                                        <p:cTn id="23" dur="500" fill="hold"/>
                                        <p:tgtEl>
                                          <p:spTgt spid="89"/>
                                        </p:tgtEl>
                                        <p:attrNameLst>
                                          <p:attrName>ppt_x</p:attrName>
                                        </p:attrNameLst>
                                      </p:cBhvr>
                                      <p:tavLst>
                                        <p:tav tm="0">
                                          <p:val>
                                            <p:strVal val="1+#ppt_w/2"/>
                                          </p:val>
                                        </p:tav>
                                        <p:tav tm="100000">
                                          <p:val>
                                            <p:strVal val="#ppt_x"/>
                                          </p:val>
                                        </p:tav>
                                      </p:tavLst>
                                    </p:anim>
                                    <p:anim calcmode="lin" valueType="num">
                                      <p:cBhvr additive="base">
                                        <p:cTn id="24" dur="500" fill="hold"/>
                                        <p:tgtEl>
                                          <p:spTgt spid="89"/>
                                        </p:tgtEl>
                                        <p:attrNameLst>
                                          <p:attrName>ppt_y</p:attrName>
                                        </p:attrNameLst>
                                      </p:cBhvr>
                                      <p:tavLst>
                                        <p:tav tm="0">
                                          <p:val>
                                            <p:strVal val="#ppt_y"/>
                                          </p:val>
                                        </p:tav>
                                        <p:tav tm="100000">
                                          <p:val>
                                            <p:strVal val="#ppt_y"/>
                                          </p:val>
                                        </p:tav>
                                      </p:tavLst>
                                    </p:anim>
                                  </p:childTnLst>
                                </p:cTn>
                              </p:par>
                            </p:childTnLst>
                          </p:cTn>
                        </p:par>
                        <p:par>
                          <p:cTn id="25" fill="hold">
                            <p:stCondLst>
                              <p:cond delay="2000"/>
                            </p:stCondLst>
                            <p:childTnLst>
                              <p:par>
                                <p:cTn id="26" presetID="37" presetClass="entr" presetSubtype="0" fill="hold" nodeType="afterEffect">
                                  <p:stCondLst>
                                    <p:cond delay="0"/>
                                  </p:stCondLst>
                                  <p:childTnLst>
                                    <p:set>
                                      <p:cBhvr>
                                        <p:cTn id="27" dur="1" fill="hold">
                                          <p:stCondLst>
                                            <p:cond delay="0"/>
                                          </p:stCondLst>
                                        </p:cTn>
                                        <p:tgtEl>
                                          <p:spTgt spid="80"/>
                                        </p:tgtEl>
                                        <p:attrNameLst>
                                          <p:attrName>style.visibility</p:attrName>
                                        </p:attrNameLst>
                                      </p:cBhvr>
                                      <p:to>
                                        <p:strVal val="visible"/>
                                      </p:to>
                                    </p:set>
                                    <p:animEffect transition="in" filter="fade">
                                      <p:cBhvr>
                                        <p:cTn id="28" dur="1000"/>
                                        <p:tgtEl>
                                          <p:spTgt spid="80"/>
                                        </p:tgtEl>
                                      </p:cBhvr>
                                    </p:animEffect>
                                    <p:anim calcmode="lin" valueType="num">
                                      <p:cBhvr>
                                        <p:cTn id="29" dur="1000" fill="hold"/>
                                        <p:tgtEl>
                                          <p:spTgt spid="80"/>
                                        </p:tgtEl>
                                        <p:attrNameLst>
                                          <p:attrName>ppt_x</p:attrName>
                                        </p:attrNameLst>
                                      </p:cBhvr>
                                      <p:tavLst>
                                        <p:tav tm="0">
                                          <p:val>
                                            <p:strVal val="#ppt_x"/>
                                          </p:val>
                                        </p:tav>
                                        <p:tav tm="100000">
                                          <p:val>
                                            <p:strVal val="#ppt_x"/>
                                          </p:val>
                                        </p:tav>
                                      </p:tavLst>
                                    </p:anim>
                                    <p:anim calcmode="lin" valueType="num">
                                      <p:cBhvr>
                                        <p:cTn id="30" dur="900" decel="100000" fill="hold"/>
                                        <p:tgtEl>
                                          <p:spTgt spid="80"/>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80"/>
                                        </p:tgtEl>
                                        <p:attrNameLst>
                                          <p:attrName>ppt_y</p:attrName>
                                        </p:attrNameLst>
                                      </p:cBhvr>
                                      <p:tavLst>
                                        <p:tav tm="0">
                                          <p:val>
                                            <p:strVal val="#ppt_y-.03"/>
                                          </p:val>
                                        </p:tav>
                                        <p:tav tm="100000">
                                          <p:val>
                                            <p:strVal val="#ppt_y"/>
                                          </p:val>
                                        </p:tav>
                                      </p:tavLst>
                                    </p:anim>
                                  </p:childTnLst>
                                </p:cTn>
                              </p:par>
                            </p:childTnLst>
                          </p:cTn>
                        </p:par>
                        <p:par>
                          <p:cTn id="32" fill="hold">
                            <p:stCondLst>
                              <p:cond delay="3000"/>
                            </p:stCondLst>
                            <p:childTnLst>
                              <p:par>
                                <p:cTn id="33" presetID="2" presetClass="entr" presetSubtype="6" decel="66000" fill="hold" nodeType="afterEffect">
                                  <p:stCondLst>
                                    <p:cond delay="0"/>
                                  </p:stCondLst>
                                  <p:childTnLst>
                                    <p:set>
                                      <p:cBhvr>
                                        <p:cTn id="34" dur="1" fill="hold">
                                          <p:stCondLst>
                                            <p:cond delay="0"/>
                                          </p:stCondLst>
                                        </p:cTn>
                                        <p:tgtEl>
                                          <p:spTgt spid="91"/>
                                        </p:tgtEl>
                                        <p:attrNameLst>
                                          <p:attrName>style.visibility</p:attrName>
                                        </p:attrNameLst>
                                      </p:cBhvr>
                                      <p:to>
                                        <p:strVal val="visible"/>
                                      </p:to>
                                    </p:set>
                                    <p:anim calcmode="lin" valueType="num">
                                      <p:cBhvr additive="base">
                                        <p:cTn id="35" dur="500" fill="hold"/>
                                        <p:tgtEl>
                                          <p:spTgt spid="91"/>
                                        </p:tgtEl>
                                        <p:attrNameLst>
                                          <p:attrName>ppt_x</p:attrName>
                                        </p:attrNameLst>
                                      </p:cBhvr>
                                      <p:tavLst>
                                        <p:tav tm="0">
                                          <p:val>
                                            <p:strVal val="1+#ppt_w/2"/>
                                          </p:val>
                                        </p:tav>
                                        <p:tav tm="100000">
                                          <p:val>
                                            <p:strVal val="#ppt_x"/>
                                          </p:val>
                                        </p:tav>
                                      </p:tavLst>
                                    </p:anim>
                                    <p:anim calcmode="lin" valueType="num">
                                      <p:cBhvr additive="base">
                                        <p:cTn id="36" dur="500" fill="hold"/>
                                        <p:tgtEl>
                                          <p:spTgt spid="9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P spid="89" grpId="0"/>
      <p:bldP spid="90"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组合 10"/>
          <p:cNvGrpSpPr/>
          <p:nvPr/>
        </p:nvGrpSpPr>
        <p:grpSpPr>
          <a:xfrm>
            <a:off x="10194718" y="234377"/>
            <a:ext cx="1690006" cy="518918"/>
            <a:chOff x="6504440" y="1807558"/>
            <a:chExt cx="2465218" cy="756947"/>
          </a:xfrm>
          <a:solidFill>
            <a:srgbClr val="005E5E"/>
          </a:solidFill>
        </p:grpSpPr>
        <p:grpSp>
          <p:nvGrpSpPr>
            <p:cNvPr id="12" name="组合 11"/>
            <p:cNvGrpSpPr/>
            <p:nvPr/>
          </p:nvGrpSpPr>
          <p:grpSpPr>
            <a:xfrm>
              <a:off x="6504440" y="1807558"/>
              <a:ext cx="752686" cy="756947"/>
              <a:chOff x="3191007" y="542618"/>
              <a:chExt cx="751304" cy="755557"/>
            </a:xfrm>
            <a:grpFill/>
          </p:grpSpPr>
          <p:sp>
            <p:nvSpPr>
              <p:cNvPr id="25" name="Freeform 5"/>
              <p:cNvSpPr>
                <a:spLocks noEditPoints="1"/>
              </p:cNvSpPr>
              <p:nvPr/>
            </p:nvSpPr>
            <p:spPr bwMode="auto">
              <a:xfrm>
                <a:off x="3268973" y="633342"/>
                <a:ext cx="94976" cy="93559"/>
              </a:xfrm>
              <a:custGeom>
                <a:avLst/>
                <a:gdLst>
                  <a:gd name="T0" fmla="*/ 195 w 312"/>
                  <a:gd name="T1" fmla="*/ 171 h 307"/>
                  <a:gd name="T2" fmla="*/ 171 w 312"/>
                  <a:gd name="T3" fmla="*/ 148 h 307"/>
                  <a:gd name="T4" fmla="*/ 183 w 312"/>
                  <a:gd name="T5" fmla="*/ 135 h 307"/>
                  <a:gd name="T6" fmla="*/ 182 w 312"/>
                  <a:gd name="T7" fmla="*/ 153 h 307"/>
                  <a:gd name="T8" fmla="*/ 203 w 312"/>
                  <a:gd name="T9" fmla="*/ 152 h 307"/>
                  <a:gd name="T10" fmla="*/ 212 w 312"/>
                  <a:gd name="T11" fmla="*/ 153 h 307"/>
                  <a:gd name="T12" fmla="*/ 195 w 312"/>
                  <a:gd name="T13" fmla="*/ 171 h 307"/>
                  <a:gd name="T14" fmla="*/ 154 w 312"/>
                  <a:gd name="T15" fmla="*/ 252 h 307"/>
                  <a:gd name="T16" fmla="*/ 169 w 312"/>
                  <a:gd name="T17" fmla="*/ 235 h 307"/>
                  <a:gd name="T18" fmla="*/ 237 w 312"/>
                  <a:gd name="T19" fmla="*/ 164 h 307"/>
                  <a:gd name="T20" fmla="*/ 254 w 312"/>
                  <a:gd name="T21" fmla="*/ 148 h 307"/>
                  <a:gd name="T22" fmla="*/ 234 w 312"/>
                  <a:gd name="T23" fmla="*/ 130 h 307"/>
                  <a:gd name="T24" fmla="*/ 222 w 312"/>
                  <a:gd name="T25" fmla="*/ 144 h 307"/>
                  <a:gd name="T26" fmla="*/ 221 w 312"/>
                  <a:gd name="T27" fmla="*/ 127 h 307"/>
                  <a:gd name="T28" fmla="*/ 212 w 312"/>
                  <a:gd name="T29" fmla="*/ 127 h 307"/>
                  <a:gd name="T30" fmla="*/ 200 w 312"/>
                  <a:gd name="T31" fmla="*/ 127 h 307"/>
                  <a:gd name="T32" fmla="*/ 191 w 312"/>
                  <a:gd name="T33" fmla="*/ 127 h 307"/>
                  <a:gd name="T34" fmla="*/ 205 w 312"/>
                  <a:gd name="T35" fmla="*/ 114 h 307"/>
                  <a:gd name="T36" fmla="*/ 185 w 312"/>
                  <a:gd name="T37" fmla="*/ 96 h 307"/>
                  <a:gd name="T38" fmla="*/ 174 w 312"/>
                  <a:gd name="T39" fmla="*/ 107 h 307"/>
                  <a:gd name="T40" fmla="*/ 152 w 312"/>
                  <a:gd name="T41" fmla="*/ 130 h 307"/>
                  <a:gd name="T42" fmla="*/ 134 w 312"/>
                  <a:gd name="T43" fmla="*/ 113 h 307"/>
                  <a:gd name="T44" fmla="*/ 157 w 312"/>
                  <a:gd name="T45" fmla="*/ 90 h 307"/>
                  <a:gd name="T46" fmla="*/ 173 w 312"/>
                  <a:gd name="T47" fmla="*/ 75 h 307"/>
                  <a:gd name="T48" fmla="*/ 153 w 312"/>
                  <a:gd name="T49" fmla="*/ 56 h 307"/>
                  <a:gd name="T50" fmla="*/ 137 w 312"/>
                  <a:gd name="T51" fmla="*/ 73 h 307"/>
                  <a:gd name="T52" fmla="*/ 72 w 312"/>
                  <a:gd name="T53" fmla="*/ 140 h 307"/>
                  <a:gd name="T54" fmla="*/ 57 w 312"/>
                  <a:gd name="T55" fmla="*/ 155 h 307"/>
                  <a:gd name="T56" fmla="*/ 77 w 312"/>
                  <a:gd name="T57" fmla="*/ 174 h 307"/>
                  <a:gd name="T58" fmla="*/ 91 w 312"/>
                  <a:gd name="T59" fmla="*/ 158 h 307"/>
                  <a:gd name="T60" fmla="*/ 114 w 312"/>
                  <a:gd name="T61" fmla="*/ 135 h 307"/>
                  <a:gd name="T62" fmla="*/ 131 w 312"/>
                  <a:gd name="T63" fmla="*/ 151 h 307"/>
                  <a:gd name="T64" fmla="*/ 113 w 312"/>
                  <a:gd name="T65" fmla="*/ 170 h 307"/>
                  <a:gd name="T66" fmla="*/ 98 w 312"/>
                  <a:gd name="T67" fmla="*/ 185 h 307"/>
                  <a:gd name="T68" fmla="*/ 118 w 312"/>
                  <a:gd name="T69" fmla="*/ 204 h 307"/>
                  <a:gd name="T70" fmla="*/ 132 w 312"/>
                  <a:gd name="T71" fmla="*/ 188 h 307"/>
                  <a:gd name="T72" fmla="*/ 150 w 312"/>
                  <a:gd name="T73" fmla="*/ 169 h 307"/>
                  <a:gd name="T74" fmla="*/ 175 w 312"/>
                  <a:gd name="T75" fmla="*/ 192 h 307"/>
                  <a:gd name="T76" fmla="*/ 150 w 312"/>
                  <a:gd name="T77" fmla="*/ 217 h 307"/>
                  <a:gd name="T78" fmla="*/ 134 w 312"/>
                  <a:gd name="T79" fmla="*/ 233 h 307"/>
                  <a:gd name="T80" fmla="*/ 154 w 312"/>
                  <a:gd name="T81" fmla="*/ 252 h 307"/>
                  <a:gd name="T82" fmla="*/ 20 w 312"/>
                  <a:gd name="T83" fmla="*/ 172 h 307"/>
                  <a:gd name="T84" fmla="*/ 142 w 312"/>
                  <a:gd name="T85" fmla="*/ 287 h 307"/>
                  <a:gd name="T86" fmla="*/ 162 w 312"/>
                  <a:gd name="T87" fmla="*/ 307 h 307"/>
                  <a:gd name="T88" fmla="*/ 183 w 312"/>
                  <a:gd name="T89" fmla="*/ 285 h 307"/>
                  <a:gd name="T90" fmla="*/ 180 w 312"/>
                  <a:gd name="T91" fmla="*/ 283 h 307"/>
                  <a:gd name="T92" fmla="*/ 286 w 312"/>
                  <a:gd name="T93" fmla="*/ 173 h 307"/>
                  <a:gd name="T94" fmla="*/ 290 w 312"/>
                  <a:gd name="T95" fmla="*/ 177 h 307"/>
                  <a:gd name="T96" fmla="*/ 312 w 312"/>
                  <a:gd name="T97" fmla="*/ 154 h 307"/>
                  <a:gd name="T98" fmla="*/ 290 w 312"/>
                  <a:gd name="T99" fmla="*/ 135 h 307"/>
                  <a:gd name="T100" fmla="*/ 168 w 312"/>
                  <a:gd name="T101" fmla="*/ 19 h 307"/>
                  <a:gd name="T102" fmla="*/ 149 w 312"/>
                  <a:gd name="T103" fmla="*/ 0 h 307"/>
                  <a:gd name="T104" fmla="*/ 132 w 312"/>
                  <a:gd name="T105" fmla="*/ 19 h 307"/>
                  <a:gd name="T106" fmla="*/ 18 w 312"/>
                  <a:gd name="T107" fmla="*/ 136 h 307"/>
                  <a:gd name="T108" fmla="*/ 0 w 312"/>
                  <a:gd name="T109" fmla="*/ 154 h 307"/>
                  <a:gd name="T110" fmla="*/ 20 w 312"/>
                  <a:gd name="T111" fmla="*/ 172 h 307"/>
                  <a:gd name="T112" fmla="*/ 42 w 312"/>
                  <a:gd name="T113" fmla="*/ 151 h 307"/>
                  <a:gd name="T114" fmla="*/ 148 w 312"/>
                  <a:gd name="T115" fmla="*/ 42 h 307"/>
                  <a:gd name="T116" fmla="*/ 267 w 312"/>
                  <a:gd name="T117" fmla="*/ 155 h 307"/>
                  <a:gd name="T118" fmla="*/ 161 w 312"/>
                  <a:gd name="T119" fmla="*/ 264 h 307"/>
                  <a:gd name="T120" fmla="*/ 42 w 312"/>
                  <a:gd name="T121" fmla="*/ 15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2" h="307">
                    <a:moveTo>
                      <a:pt x="195" y="171"/>
                    </a:moveTo>
                    <a:cubicBezTo>
                      <a:pt x="171" y="148"/>
                      <a:pt x="171" y="148"/>
                      <a:pt x="171" y="148"/>
                    </a:cubicBezTo>
                    <a:cubicBezTo>
                      <a:pt x="183" y="135"/>
                      <a:pt x="183" y="135"/>
                      <a:pt x="183" y="135"/>
                    </a:cubicBezTo>
                    <a:cubicBezTo>
                      <a:pt x="183" y="142"/>
                      <a:pt x="183" y="148"/>
                      <a:pt x="182" y="153"/>
                    </a:cubicBezTo>
                    <a:cubicBezTo>
                      <a:pt x="193" y="152"/>
                      <a:pt x="200" y="152"/>
                      <a:pt x="203" y="152"/>
                    </a:cubicBezTo>
                    <a:cubicBezTo>
                      <a:pt x="207" y="152"/>
                      <a:pt x="210" y="153"/>
                      <a:pt x="212" y="153"/>
                    </a:cubicBezTo>
                    <a:lnTo>
                      <a:pt x="195" y="171"/>
                    </a:lnTo>
                    <a:close/>
                    <a:moveTo>
                      <a:pt x="154" y="252"/>
                    </a:moveTo>
                    <a:cubicBezTo>
                      <a:pt x="169" y="235"/>
                      <a:pt x="169" y="235"/>
                      <a:pt x="169" y="235"/>
                    </a:cubicBezTo>
                    <a:cubicBezTo>
                      <a:pt x="237" y="164"/>
                      <a:pt x="237" y="164"/>
                      <a:pt x="237" y="164"/>
                    </a:cubicBezTo>
                    <a:cubicBezTo>
                      <a:pt x="254" y="148"/>
                      <a:pt x="254" y="148"/>
                      <a:pt x="254" y="148"/>
                    </a:cubicBezTo>
                    <a:cubicBezTo>
                      <a:pt x="234" y="130"/>
                      <a:pt x="234" y="130"/>
                      <a:pt x="234" y="130"/>
                    </a:cubicBezTo>
                    <a:cubicBezTo>
                      <a:pt x="222" y="144"/>
                      <a:pt x="222" y="144"/>
                      <a:pt x="222" y="144"/>
                    </a:cubicBezTo>
                    <a:cubicBezTo>
                      <a:pt x="221" y="138"/>
                      <a:pt x="221" y="132"/>
                      <a:pt x="221" y="127"/>
                    </a:cubicBezTo>
                    <a:cubicBezTo>
                      <a:pt x="212" y="127"/>
                      <a:pt x="212" y="127"/>
                      <a:pt x="212" y="127"/>
                    </a:cubicBezTo>
                    <a:cubicBezTo>
                      <a:pt x="200" y="127"/>
                      <a:pt x="200" y="127"/>
                      <a:pt x="200" y="127"/>
                    </a:cubicBezTo>
                    <a:cubicBezTo>
                      <a:pt x="198" y="127"/>
                      <a:pt x="195" y="127"/>
                      <a:pt x="191" y="127"/>
                    </a:cubicBezTo>
                    <a:cubicBezTo>
                      <a:pt x="205" y="114"/>
                      <a:pt x="205" y="114"/>
                      <a:pt x="205" y="114"/>
                    </a:cubicBezTo>
                    <a:cubicBezTo>
                      <a:pt x="185" y="96"/>
                      <a:pt x="185" y="96"/>
                      <a:pt x="185" y="96"/>
                    </a:cubicBezTo>
                    <a:cubicBezTo>
                      <a:pt x="174" y="107"/>
                      <a:pt x="174" y="107"/>
                      <a:pt x="174" y="107"/>
                    </a:cubicBezTo>
                    <a:cubicBezTo>
                      <a:pt x="152" y="130"/>
                      <a:pt x="152" y="130"/>
                      <a:pt x="152" y="130"/>
                    </a:cubicBezTo>
                    <a:cubicBezTo>
                      <a:pt x="134" y="113"/>
                      <a:pt x="134" y="113"/>
                      <a:pt x="134" y="113"/>
                    </a:cubicBezTo>
                    <a:cubicBezTo>
                      <a:pt x="157" y="90"/>
                      <a:pt x="157" y="90"/>
                      <a:pt x="157" y="90"/>
                    </a:cubicBezTo>
                    <a:cubicBezTo>
                      <a:pt x="173" y="75"/>
                      <a:pt x="173" y="75"/>
                      <a:pt x="173" y="75"/>
                    </a:cubicBezTo>
                    <a:cubicBezTo>
                      <a:pt x="153" y="56"/>
                      <a:pt x="153" y="56"/>
                      <a:pt x="153" y="56"/>
                    </a:cubicBezTo>
                    <a:cubicBezTo>
                      <a:pt x="137" y="73"/>
                      <a:pt x="137" y="73"/>
                      <a:pt x="137" y="73"/>
                    </a:cubicBezTo>
                    <a:cubicBezTo>
                      <a:pt x="72" y="140"/>
                      <a:pt x="72" y="140"/>
                      <a:pt x="72" y="140"/>
                    </a:cubicBezTo>
                    <a:cubicBezTo>
                      <a:pt x="57" y="155"/>
                      <a:pt x="57" y="155"/>
                      <a:pt x="57" y="155"/>
                    </a:cubicBezTo>
                    <a:cubicBezTo>
                      <a:pt x="77" y="174"/>
                      <a:pt x="77" y="174"/>
                      <a:pt x="77" y="174"/>
                    </a:cubicBezTo>
                    <a:cubicBezTo>
                      <a:pt x="91" y="158"/>
                      <a:pt x="91" y="158"/>
                      <a:pt x="91" y="158"/>
                    </a:cubicBezTo>
                    <a:cubicBezTo>
                      <a:pt x="114" y="135"/>
                      <a:pt x="114" y="135"/>
                      <a:pt x="114" y="135"/>
                    </a:cubicBezTo>
                    <a:cubicBezTo>
                      <a:pt x="131" y="151"/>
                      <a:pt x="131" y="151"/>
                      <a:pt x="131" y="151"/>
                    </a:cubicBezTo>
                    <a:cubicBezTo>
                      <a:pt x="113" y="170"/>
                      <a:pt x="113" y="170"/>
                      <a:pt x="113" y="170"/>
                    </a:cubicBezTo>
                    <a:cubicBezTo>
                      <a:pt x="98" y="185"/>
                      <a:pt x="98" y="185"/>
                      <a:pt x="98" y="185"/>
                    </a:cubicBezTo>
                    <a:cubicBezTo>
                      <a:pt x="118" y="204"/>
                      <a:pt x="118" y="204"/>
                      <a:pt x="118" y="204"/>
                    </a:cubicBezTo>
                    <a:cubicBezTo>
                      <a:pt x="132" y="188"/>
                      <a:pt x="132" y="188"/>
                      <a:pt x="132" y="188"/>
                    </a:cubicBezTo>
                    <a:cubicBezTo>
                      <a:pt x="150" y="169"/>
                      <a:pt x="150" y="169"/>
                      <a:pt x="150" y="169"/>
                    </a:cubicBezTo>
                    <a:cubicBezTo>
                      <a:pt x="175" y="192"/>
                      <a:pt x="175" y="192"/>
                      <a:pt x="175" y="192"/>
                    </a:cubicBezTo>
                    <a:cubicBezTo>
                      <a:pt x="150" y="217"/>
                      <a:pt x="150" y="217"/>
                      <a:pt x="150" y="217"/>
                    </a:cubicBezTo>
                    <a:cubicBezTo>
                      <a:pt x="134" y="233"/>
                      <a:pt x="134" y="233"/>
                      <a:pt x="134" y="233"/>
                    </a:cubicBezTo>
                    <a:lnTo>
                      <a:pt x="154" y="252"/>
                    </a:lnTo>
                    <a:close/>
                    <a:moveTo>
                      <a:pt x="20" y="172"/>
                    </a:moveTo>
                    <a:cubicBezTo>
                      <a:pt x="142" y="287"/>
                      <a:pt x="142" y="287"/>
                      <a:pt x="142" y="287"/>
                    </a:cubicBezTo>
                    <a:cubicBezTo>
                      <a:pt x="162" y="307"/>
                      <a:pt x="162" y="307"/>
                      <a:pt x="162" y="307"/>
                    </a:cubicBezTo>
                    <a:cubicBezTo>
                      <a:pt x="183" y="285"/>
                      <a:pt x="183" y="285"/>
                      <a:pt x="183" y="285"/>
                    </a:cubicBezTo>
                    <a:cubicBezTo>
                      <a:pt x="180" y="283"/>
                      <a:pt x="180" y="283"/>
                      <a:pt x="180" y="283"/>
                    </a:cubicBezTo>
                    <a:cubicBezTo>
                      <a:pt x="286" y="173"/>
                      <a:pt x="286" y="173"/>
                      <a:pt x="286" y="173"/>
                    </a:cubicBezTo>
                    <a:cubicBezTo>
                      <a:pt x="290" y="177"/>
                      <a:pt x="290" y="177"/>
                      <a:pt x="290" y="177"/>
                    </a:cubicBezTo>
                    <a:cubicBezTo>
                      <a:pt x="312" y="154"/>
                      <a:pt x="312" y="154"/>
                      <a:pt x="312" y="154"/>
                    </a:cubicBezTo>
                    <a:cubicBezTo>
                      <a:pt x="290" y="135"/>
                      <a:pt x="290" y="135"/>
                      <a:pt x="290" y="135"/>
                    </a:cubicBezTo>
                    <a:cubicBezTo>
                      <a:pt x="168" y="19"/>
                      <a:pt x="168" y="19"/>
                      <a:pt x="168" y="19"/>
                    </a:cubicBezTo>
                    <a:cubicBezTo>
                      <a:pt x="149" y="0"/>
                      <a:pt x="149" y="0"/>
                      <a:pt x="149" y="0"/>
                    </a:cubicBezTo>
                    <a:cubicBezTo>
                      <a:pt x="132" y="19"/>
                      <a:pt x="132" y="19"/>
                      <a:pt x="132" y="19"/>
                    </a:cubicBezTo>
                    <a:cubicBezTo>
                      <a:pt x="18" y="136"/>
                      <a:pt x="18" y="136"/>
                      <a:pt x="18" y="136"/>
                    </a:cubicBezTo>
                    <a:cubicBezTo>
                      <a:pt x="0" y="154"/>
                      <a:pt x="0" y="154"/>
                      <a:pt x="0" y="154"/>
                    </a:cubicBezTo>
                    <a:lnTo>
                      <a:pt x="20" y="172"/>
                    </a:lnTo>
                    <a:close/>
                    <a:moveTo>
                      <a:pt x="42" y="151"/>
                    </a:moveTo>
                    <a:cubicBezTo>
                      <a:pt x="148" y="42"/>
                      <a:pt x="148" y="42"/>
                      <a:pt x="148" y="42"/>
                    </a:cubicBezTo>
                    <a:cubicBezTo>
                      <a:pt x="267" y="155"/>
                      <a:pt x="267" y="155"/>
                      <a:pt x="267" y="155"/>
                    </a:cubicBezTo>
                    <a:cubicBezTo>
                      <a:pt x="161" y="264"/>
                      <a:pt x="161" y="264"/>
                      <a:pt x="161" y="264"/>
                    </a:cubicBezTo>
                    <a:lnTo>
                      <a:pt x="42"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6" name="Freeform 6"/>
              <p:cNvSpPr>
                <a:spLocks noEditPoints="1"/>
              </p:cNvSpPr>
              <p:nvPr/>
            </p:nvSpPr>
            <p:spPr bwMode="auto">
              <a:xfrm>
                <a:off x="3361114" y="571678"/>
                <a:ext cx="90724" cy="85762"/>
              </a:xfrm>
              <a:custGeom>
                <a:avLst/>
                <a:gdLst>
                  <a:gd name="T0" fmla="*/ 156 w 298"/>
                  <a:gd name="T1" fmla="*/ 168 h 281"/>
                  <a:gd name="T2" fmla="*/ 128 w 298"/>
                  <a:gd name="T3" fmla="*/ 200 h 281"/>
                  <a:gd name="T4" fmla="*/ 85 w 298"/>
                  <a:gd name="T5" fmla="*/ 232 h 281"/>
                  <a:gd name="T6" fmla="*/ 88 w 298"/>
                  <a:gd name="T7" fmla="*/ 206 h 281"/>
                  <a:gd name="T8" fmla="*/ 128 w 298"/>
                  <a:gd name="T9" fmla="*/ 154 h 281"/>
                  <a:gd name="T10" fmla="*/ 103 w 298"/>
                  <a:gd name="T11" fmla="*/ 175 h 281"/>
                  <a:gd name="T12" fmla="*/ 71 w 298"/>
                  <a:gd name="T13" fmla="*/ 191 h 281"/>
                  <a:gd name="T14" fmla="*/ 80 w 298"/>
                  <a:gd name="T15" fmla="*/ 161 h 281"/>
                  <a:gd name="T16" fmla="*/ 85 w 298"/>
                  <a:gd name="T17" fmla="*/ 137 h 281"/>
                  <a:gd name="T18" fmla="*/ 54 w 298"/>
                  <a:gd name="T19" fmla="*/ 124 h 281"/>
                  <a:gd name="T20" fmla="*/ 167 w 298"/>
                  <a:gd name="T21" fmla="*/ 66 h 281"/>
                  <a:gd name="T22" fmla="*/ 200 w 298"/>
                  <a:gd name="T23" fmla="*/ 79 h 281"/>
                  <a:gd name="T24" fmla="*/ 146 w 298"/>
                  <a:gd name="T25" fmla="*/ 106 h 281"/>
                  <a:gd name="T26" fmla="*/ 142 w 298"/>
                  <a:gd name="T27" fmla="*/ 133 h 281"/>
                  <a:gd name="T28" fmla="*/ 167 w 298"/>
                  <a:gd name="T29" fmla="*/ 141 h 281"/>
                  <a:gd name="T30" fmla="*/ 192 w 298"/>
                  <a:gd name="T31" fmla="*/ 87 h 281"/>
                  <a:gd name="T32" fmla="*/ 225 w 298"/>
                  <a:gd name="T33" fmla="*/ 95 h 281"/>
                  <a:gd name="T34" fmla="*/ 225 w 298"/>
                  <a:gd name="T35" fmla="*/ 142 h 281"/>
                  <a:gd name="T36" fmla="*/ 298 w 298"/>
                  <a:gd name="T37" fmla="*/ 160 h 281"/>
                  <a:gd name="T38" fmla="*/ 291 w 298"/>
                  <a:gd name="T39" fmla="*/ 194 h 281"/>
                  <a:gd name="T40" fmla="*/ 219 w 298"/>
                  <a:gd name="T41" fmla="*/ 173 h 281"/>
                  <a:gd name="T42" fmla="*/ 186 w 298"/>
                  <a:gd name="T43" fmla="*/ 159 h 281"/>
                  <a:gd name="T44" fmla="*/ 203 w 298"/>
                  <a:gd name="T45" fmla="*/ 186 h 281"/>
                  <a:gd name="T46" fmla="*/ 212 w 298"/>
                  <a:gd name="T47" fmla="*/ 228 h 281"/>
                  <a:gd name="T48" fmla="*/ 168 w 298"/>
                  <a:gd name="T49" fmla="*/ 237 h 281"/>
                  <a:gd name="T50" fmla="*/ 180 w 298"/>
                  <a:gd name="T51" fmla="*/ 218 h 281"/>
                  <a:gd name="T52" fmla="*/ 175 w 298"/>
                  <a:gd name="T53" fmla="*/ 195 h 281"/>
                  <a:gd name="T54" fmla="*/ 153 w 298"/>
                  <a:gd name="T55" fmla="*/ 226 h 281"/>
                  <a:gd name="T56" fmla="*/ 106 w 298"/>
                  <a:gd name="T57" fmla="*/ 281 h 281"/>
                  <a:gd name="T58" fmla="*/ 78 w 298"/>
                  <a:gd name="T59" fmla="*/ 265 h 281"/>
                  <a:gd name="T60" fmla="*/ 27 w 298"/>
                  <a:gd name="T61" fmla="*/ 155 h 281"/>
                  <a:gd name="T62" fmla="*/ 9 w 298"/>
                  <a:gd name="T63" fmla="*/ 118 h 281"/>
                  <a:gd name="T64" fmla="*/ 26 w 298"/>
                  <a:gd name="T65" fmla="*/ 91 h 281"/>
                  <a:gd name="T66" fmla="*/ 68 w 298"/>
                  <a:gd name="T67" fmla="*/ 55 h 281"/>
                  <a:gd name="T68" fmla="*/ 85 w 298"/>
                  <a:gd name="T69" fmla="*/ 30 h 281"/>
                  <a:gd name="T70" fmla="*/ 114 w 298"/>
                  <a:gd name="T71" fmla="*/ 45 h 281"/>
                  <a:gd name="T72" fmla="*/ 201 w 298"/>
                  <a:gd name="T73" fmla="*/ 0 h 281"/>
                  <a:gd name="T74" fmla="*/ 222 w 298"/>
                  <a:gd name="T75" fmla="*/ 40 h 281"/>
                  <a:gd name="T76" fmla="*/ 200 w 298"/>
                  <a:gd name="T77" fmla="*/ 67 h 281"/>
                  <a:gd name="T78" fmla="*/ 186 w 298"/>
                  <a:gd name="T79" fmla="*/ 38 h 281"/>
                  <a:gd name="T80" fmla="*/ 49 w 298"/>
                  <a:gd name="T81" fmla="*/ 128 h 281"/>
                  <a:gd name="T82" fmla="*/ 27 w 298"/>
                  <a:gd name="T83" fmla="*/ 155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8" h="281">
                    <a:moveTo>
                      <a:pt x="130" y="212"/>
                    </a:moveTo>
                    <a:cubicBezTo>
                      <a:pt x="142" y="194"/>
                      <a:pt x="151" y="180"/>
                      <a:pt x="156" y="168"/>
                    </a:cubicBezTo>
                    <a:cubicBezTo>
                      <a:pt x="155" y="167"/>
                      <a:pt x="153" y="166"/>
                      <a:pt x="152" y="165"/>
                    </a:cubicBezTo>
                    <a:cubicBezTo>
                      <a:pt x="143" y="178"/>
                      <a:pt x="135" y="190"/>
                      <a:pt x="128" y="200"/>
                    </a:cubicBezTo>
                    <a:cubicBezTo>
                      <a:pt x="121" y="210"/>
                      <a:pt x="110" y="223"/>
                      <a:pt x="94" y="239"/>
                    </a:cubicBezTo>
                    <a:cubicBezTo>
                      <a:pt x="90" y="236"/>
                      <a:pt x="87" y="234"/>
                      <a:pt x="85" y="232"/>
                    </a:cubicBezTo>
                    <a:cubicBezTo>
                      <a:pt x="82" y="230"/>
                      <a:pt x="76" y="227"/>
                      <a:pt x="68" y="223"/>
                    </a:cubicBezTo>
                    <a:cubicBezTo>
                      <a:pt x="76" y="216"/>
                      <a:pt x="83" y="211"/>
                      <a:pt x="88" y="206"/>
                    </a:cubicBezTo>
                    <a:cubicBezTo>
                      <a:pt x="94" y="200"/>
                      <a:pt x="101" y="193"/>
                      <a:pt x="108" y="184"/>
                    </a:cubicBezTo>
                    <a:cubicBezTo>
                      <a:pt x="115" y="175"/>
                      <a:pt x="122" y="165"/>
                      <a:pt x="128" y="154"/>
                    </a:cubicBezTo>
                    <a:cubicBezTo>
                      <a:pt x="124" y="154"/>
                      <a:pt x="124" y="154"/>
                      <a:pt x="124" y="154"/>
                    </a:cubicBezTo>
                    <a:cubicBezTo>
                      <a:pt x="115" y="164"/>
                      <a:pt x="108" y="171"/>
                      <a:pt x="103" y="175"/>
                    </a:cubicBezTo>
                    <a:cubicBezTo>
                      <a:pt x="99" y="180"/>
                      <a:pt x="90" y="187"/>
                      <a:pt x="79" y="198"/>
                    </a:cubicBezTo>
                    <a:cubicBezTo>
                      <a:pt x="76" y="195"/>
                      <a:pt x="73" y="193"/>
                      <a:pt x="71" y="191"/>
                    </a:cubicBezTo>
                    <a:cubicBezTo>
                      <a:pt x="68" y="189"/>
                      <a:pt x="62" y="186"/>
                      <a:pt x="53" y="181"/>
                    </a:cubicBezTo>
                    <a:cubicBezTo>
                      <a:pt x="60" y="176"/>
                      <a:pt x="69" y="170"/>
                      <a:pt x="80" y="161"/>
                    </a:cubicBezTo>
                    <a:cubicBezTo>
                      <a:pt x="92" y="153"/>
                      <a:pt x="104" y="139"/>
                      <a:pt x="118" y="120"/>
                    </a:cubicBezTo>
                    <a:cubicBezTo>
                      <a:pt x="85" y="137"/>
                      <a:pt x="85" y="137"/>
                      <a:pt x="85" y="137"/>
                    </a:cubicBezTo>
                    <a:cubicBezTo>
                      <a:pt x="66" y="148"/>
                      <a:pt x="66" y="148"/>
                      <a:pt x="66" y="148"/>
                    </a:cubicBezTo>
                    <a:cubicBezTo>
                      <a:pt x="54" y="124"/>
                      <a:pt x="54" y="124"/>
                      <a:pt x="54" y="124"/>
                    </a:cubicBezTo>
                    <a:cubicBezTo>
                      <a:pt x="74" y="115"/>
                      <a:pt x="74" y="115"/>
                      <a:pt x="74" y="115"/>
                    </a:cubicBezTo>
                    <a:cubicBezTo>
                      <a:pt x="167" y="66"/>
                      <a:pt x="167" y="66"/>
                      <a:pt x="167" y="66"/>
                    </a:cubicBezTo>
                    <a:cubicBezTo>
                      <a:pt x="188" y="55"/>
                      <a:pt x="188" y="55"/>
                      <a:pt x="188" y="55"/>
                    </a:cubicBezTo>
                    <a:cubicBezTo>
                      <a:pt x="200" y="79"/>
                      <a:pt x="200" y="79"/>
                      <a:pt x="200" y="79"/>
                    </a:cubicBezTo>
                    <a:cubicBezTo>
                      <a:pt x="179" y="89"/>
                      <a:pt x="179" y="89"/>
                      <a:pt x="179" y="89"/>
                    </a:cubicBezTo>
                    <a:cubicBezTo>
                      <a:pt x="146" y="106"/>
                      <a:pt x="146" y="106"/>
                      <a:pt x="146" y="106"/>
                    </a:cubicBezTo>
                    <a:cubicBezTo>
                      <a:pt x="150" y="107"/>
                      <a:pt x="154" y="108"/>
                      <a:pt x="158" y="108"/>
                    </a:cubicBezTo>
                    <a:cubicBezTo>
                      <a:pt x="153" y="117"/>
                      <a:pt x="147" y="125"/>
                      <a:pt x="142" y="133"/>
                    </a:cubicBezTo>
                    <a:cubicBezTo>
                      <a:pt x="151" y="134"/>
                      <a:pt x="157" y="136"/>
                      <a:pt x="160" y="137"/>
                    </a:cubicBezTo>
                    <a:cubicBezTo>
                      <a:pt x="167" y="141"/>
                      <a:pt x="167" y="141"/>
                      <a:pt x="167" y="141"/>
                    </a:cubicBezTo>
                    <a:cubicBezTo>
                      <a:pt x="179" y="120"/>
                      <a:pt x="185" y="108"/>
                      <a:pt x="186" y="103"/>
                    </a:cubicBezTo>
                    <a:cubicBezTo>
                      <a:pt x="192" y="87"/>
                      <a:pt x="192" y="87"/>
                      <a:pt x="192" y="87"/>
                    </a:cubicBezTo>
                    <a:cubicBezTo>
                      <a:pt x="196" y="89"/>
                      <a:pt x="199" y="90"/>
                      <a:pt x="202" y="91"/>
                    </a:cubicBezTo>
                    <a:cubicBezTo>
                      <a:pt x="205" y="92"/>
                      <a:pt x="212" y="93"/>
                      <a:pt x="225" y="95"/>
                    </a:cubicBezTo>
                    <a:cubicBezTo>
                      <a:pt x="218" y="107"/>
                      <a:pt x="212" y="117"/>
                      <a:pt x="207" y="126"/>
                    </a:cubicBezTo>
                    <a:cubicBezTo>
                      <a:pt x="211" y="130"/>
                      <a:pt x="217" y="136"/>
                      <a:pt x="225" y="142"/>
                    </a:cubicBezTo>
                    <a:cubicBezTo>
                      <a:pt x="233" y="149"/>
                      <a:pt x="243" y="154"/>
                      <a:pt x="257" y="157"/>
                    </a:cubicBezTo>
                    <a:cubicBezTo>
                      <a:pt x="271" y="160"/>
                      <a:pt x="284" y="161"/>
                      <a:pt x="298" y="160"/>
                    </a:cubicBezTo>
                    <a:cubicBezTo>
                      <a:pt x="296" y="166"/>
                      <a:pt x="295" y="171"/>
                      <a:pt x="294" y="175"/>
                    </a:cubicBezTo>
                    <a:cubicBezTo>
                      <a:pt x="293" y="178"/>
                      <a:pt x="292" y="185"/>
                      <a:pt x="291" y="194"/>
                    </a:cubicBezTo>
                    <a:cubicBezTo>
                      <a:pt x="272" y="193"/>
                      <a:pt x="257" y="190"/>
                      <a:pt x="247" y="186"/>
                    </a:cubicBezTo>
                    <a:cubicBezTo>
                      <a:pt x="236" y="183"/>
                      <a:pt x="227" y="178"/>
                      <a:pt x="219" y="173"/>
                    </a:cubicBezTo>
                    <a:cubicBezTo>
                      <a:pt x="211" y="167"/>
                      <a:pt x="202" y="160"/>
                      <a:pt x="192" y="150"/>
                    </a:cubicBezTo>
                    <a:cubicBezTo>
                      <a:pt x="186" y="159"/>
                      <a:pt x="186" y="159"/>
                      <a:pt x="186" y="159"/>
                    </a:cubicBezTo>
                    <a:cubicBezTo>
                      <a:pt x="189" y="162"/>
                      <a:pt x="191" y="166"/>
                      <a:pt x="193" y="168"/>
                    </a:cubicBezTo>
                    <a:cubicBezTo>
                      <a:pt x="195" y="171"/>
                      <a:pt x="198" y="177"/>
                      <a:pt x="203" y="186"/>
                    </a:cubicBezTo>
                    <a:cubicBezTo>
                      <a:pt x="208" y="195"/>
                      <a:pt x="211" y="202"/>
                      <a:pt x="213" y="208"/>
                    </a:cubicBezTo>
                    <a:cubicBezTo>
                      <a:pt x="215" y="215"/>
                      <a:pt x="214" y="222"/>
                      <a:pt x="212" y="228"/>
                    </a:cubicBezTo>
                    <a:cubicBezTo>
                      <a:pt x="210" y="235"/>
                      <a:pt x="200" y="243"/>
                      <a:pt x="182" y="253"/>
                    </a:cubicBezTo>
                    <a:cubicBezTo>
                      <a:pt x="175" y="244"/>
                      <a:pt x="170" y="239"/>
                      <a:pt x="168" y="237"/>
                    </a:cubicBezTo>
                    <a:cubicBezTo>
                      <a:pt x="158" y="230"/>
                      <a:pt x="158" y="230"/>
                      <a:pt x="158" y="230"/>
                    </a:cubicBezTo>
                    <a:cubicBezTo>
                      <a:pt x="171" y="225"/>
                      <a:pt x="178" y="222"/>
                      <a:pt x="180" y="218"/>
                    </a:cubicBezTo>
                    <a:cubicBezTo>
                      <a:pt x="182" y="215"/>
                      <a:pt x="182" y="211"/>
                      <a:pt x="180" y="206"/>
                    </a:cubicBezTo>
                    <a:cubicBezTo>
                      <a:pt x="178" y="202"/>
                      <a:pt x="177" y="198"/>
                      <a:pt x="175" y="195"/>
                    </a:cubicBezTo>
                    <a:cubicBezTo>
                      <a:pt x="174" y="192"/>
                      <a:pt x="174" y="192"/>
                      <a:pt x="174" y="192"/>
                    </a:cubicBezTo>
                    <a:cubicBezTo>
                      <a:pt x="169" y="202"/>
                      <a:pt x="162" y="213"/>
                      <a:pt x="153" y="226"/>
                    </a:cubicBezTo>
                    <a:cubicBezTo>
                      <a:pt x="144" y="238"/>
                      <a:pt x="137" y="248"/>
                      <a:pt x="130" y="255"/>
                    </a:cubicBezTo>
                    <a:cubicBezTo>
                      <a:pt x="106" y="281"/>
                      <a:pt x="106" y="281"/>
                      <a:pt x="106" y="281"/>
                    </a:cubicBezTo>
                    <a:cubicBezTo>
                      <a:pt x="99" y="276"/>
                      <a:pt x="94" y="273"/>
                      <a:pt x="90" y="271"/>
                    </a:cubicBezTo>
                    <a:cubicBezTo>
                      <a:pt x="78" y="265"/>
                      <a:pt x="78" y="265"/>
                      <a:pt x="78" y="265"/>
                    </a:cubicBezTo>
                    <a:cubicBezTo>
                      <a:pt x="101" y="247"/>
                      <a:pt x="118" y="229"/>
                      <a:pt x="130" y="212"/>
                    </a:cubicBezTo>
                    <a:close/>
                    <a:moveTo>
                      <a:pt x="27" y="155"/>
                    </a:moveTo>
                    <a:cubicBezTo>
                      <a:pt x="22" y="143"/>
                      <a:pt x="22" y="143"/>
                      <a:pt x="22" y="143"/>
                    </a:cubicBezTo>
                    <a:cubicBezTo>
                      <a:pt x="9" y="118"/>
                      <a:pt x="9" y="118"/>
                      <a:pt x="9" y="118"/>
                    </a:cubicBezTo>
                    <a:cubicBezTo>
                      <a:pt x="0" y="103"/>
                      <a:pt x="0" y="103"/>
                      <a:pt x="0" y="103"/>
                    </a:cubicBezTo>
                    <a:cubicBezTo>
                      <a:pt x="26" y="91"/>
                      <a:pt x="26" y="91"/>
                      <a:pt x="26" y="91"/>
                    </a:cubicBezTo>
                    <a:cubicBezTo>
                      <a:pt x="86" y="60"/>
                      <a:pt x="86" y="60"/>
                      <a:pt x="86" y="60"/>
                    </a:cubicBezTo>
                    <a:cubicBezTo>
                      <a:pt x="81" y="58"/>
                      <a:pt x="75" y="57"/>
                      <a:pt x="68" y="55"/>
                    </a:cubicBezTo>
                    <a:cubicBezTo>
                      <a:pt x="70" y="52"/>
                      <a:pt x="73" y="49"/>
                      <a:pt x="75" y="47"/>
                    </a:cubicBezTo>
                    <a:cubicBezTo>
                      <a:pt x="76" y="44"/>
                      <a:pt x="80" y="39"/>
                      <a:pt x="85" y="30"/>
                    </a:cubicBezTo>
                    <a:cubicBezTo>
                      <a:pt x="100" y="33"/>
                      <a:pt x="110" y="36"/>
                      <a:pt x="117" y="38"/>
                    </a:cubicBezTo>
                    <a:cubicBezTo>
                      <a:pt x="116" y="41"/>
                      <a:pt x="114" y="43"/>
                      <a:pt x="114" y="45"/>
                    </a:cubicBezTo>
                    <a:cubicBezTo>
                      <a:pt x="178" y="12"/>
                      <a:pt x="178" y="12"/>
                      <a:pt x="178" y="12"/>
                    </a:cubicBezTo>
                    <a:cubicBezTo>
                      <a:pt x="201" y="0"/>
                      <a:pt x="201" y="0"/>
                      <a:pt x="201" y="0"/>
                    </a:cubicBezTo>
                    <a:cubicBezTo>
                      <a:pt x="209" y="16"/>
                      <a:pt x="209" y="16"/>
                      <a:pt x="209" y="16"/>
                    </a:cubicBezTo>
                    <a:cubicBezTo>
                      <a:pt x="222" y="40"/>
                      <a:pt x="222" y="40"/>
                      <a:pt x="222" y="40"/>
                    </a:cubicBezTo>
                    <a:cubicBezTo>
                      <a:pt x="229" y="52"/>
                      <a:pt x="229" y="52"/>
                      <a:pt x="229" y="52"/>
                    </a:cubicBezTo>
                    <a:cubicBezTo>
                      <a:pt x="200" y="67"/>
                      <a:pt x="200" y="67"/>
                      <a:pt x="200" y="67"/>
                    </a:cubicBezTo>
                    <a:cubicBezTo>
                      <a:pt x="194" y="54"/>
                      <a:pt x="194" y="54"/>
                      <a:pt x="194" y="54"/>
                    </a:cubicBezTo>
                    <a:cubicBezTo>
                      <a:pt x="186" y="38"/>
                      <a:pt x="186" y="38"/>
                      <a:pt x="186" y="38"/>
                    </a:cubicBezTo>
                    <a:cubicBezTo>
                      <a:pt x="41" y="113"/>
                      <a:pt x="41" y="113"/>
                      <a:pt x="41" y="113"/>
                    </a:cubicBezTo>
                    <a:cubicBezTo>
                      <a:pt x="49" y="128"/>
                      <a:pt x="49" y="128"/>
                      <a:pt x="49" y="128"/>
                    </a:cubicBezTo>
                    <a:cubicBezTo>
                      <a:pt x="56" y="140"/>
                      <a:pt x="56" y="140"/>
                      <a:pt x="56" y="140"/>
                    </a:cubicBezTo>
                    <a:lnTo>
                      <a:pt x="27" y="1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7" name="Freeform 7"/>
              <p:cNvSpPr>
                <a:spLocks noEditPoints="1"/>
              </p:cNvSpPr>
              <p:nvPr/>
            </p:nvSpPr>
            <p:spPr bwMode="auto">
              <a:xfrm>
                <a:off x="3475936" y="542618"/>
                <a:ext cx="75839" cy="71587"/>
              </a:xfrm>
              <a:custGeom>
                <a:avLst/>
                <a:gdLst>
                  <a:gd name="T0" fmla="*/ 36 w 250"/>
                  <a:gd name="T1" fmla="*/ 73 h 236"/>
                  <a:gd name="T2" fmla="*/ 83 w 250"/>
                  <a:gd name="T3" fmla="*/ 66 h 236"/>
                  <a:gd name="T4" fmla="*/ 88 w 250"/>
                  <a:gd name="T5" fmla="*/ 95 h 236"/>
                  <a:gd name="T6" fmla="*/ 41 w 250"/>
                  <a:gd name="T7" fmla="*/ 102 h 236"/>
                  <a:gd name="T8" fmla="*/ 36 w 250"/>
                  <a:gd name="T9" fmla="*/ 73 h 236"/>
                  <a:gd name="T10" fmla="*/ 4 w 250"/>
                  <a:gd name="T11" fmla="*/ 71 h 236"/>
                  <a:gd name="T12" fmla="*/ 20 w 250"/>
                  <a:gd name="T13" fmla="*/ 167 h 236"/>
                  <a:gd name="T14" fmla="*/ 23 w 250"/>
                  <a:gd name="T15" fmla="*/ 193 h 236"/>
                  <a:gd name="T16" fmla="*/ 54 w 250"/>
                  <a:gd name="T17" fmla="*/ 188 h 236"/>
                  <a:gd name="T18" fmla="*/ 53 w 250"/>
                  <a:gd name="T19" fmla="*/ 184 h 236"/>
                  <a:gd name="T20" fmla="*/ 101 w 250"/>
                  <a:gd name="T21" fmla="*/ 177 h 236"/>
                  <a:gd name="T22" fmla="*/ 107 w 250"/>
                  <a:gd name="T23" fmla="*/ 213 h 236"/>
                  <a:gd name="T24" fmla="*/ 111 w 250"/>
                  <a:gd name="T25" fmla="*/ 226 h 236"/>
                  <a:gd name="T26" fmla="*/ 121 w 250"/>
                  <a:gd name="T27" fmla="*/ 234 h 236"/>
                  <a:gd name="T28" fmla="*/ 143 w 250"/>
                  <a:gd name="T29" fmla="*/ 235 h 236"/>
                  <a:gd name="T30" fmla="*/ 181 w 250"/>
                  <a:gd name="T31" fmla="*/ 229 h 236"/>
                  <a:gd name="T32" fmla="*/ 216 w 250"/>
                  <a:gd name="T33" fmla="*/ 224 h 236"/>
                  <a:gd name="T34" fmla="*/ 233 w 250"/>
                  <a:gd name="T35" fmla="*/ 219 h 236"/>
                  <a:gd name="T36" fmla="*/ 242 w 250"/>
                  <a:gd name="T37" fmla="*/ 209 h 236"/>
                  <a:gd name="T38" fmla="*/ 250 w 250"/>
                  <a:gd name="T39" fmla="*/ 176 h 236"/>
                  <a:gd name="T40" fmla="*/ 218 w 250"/>
                  <a:gd name="T41" fmla="*/ 167 h 236"/>
                  <a:gd name="T42" fmla="*/ 218 w 250"/>
                  <a:gd name="T43" fmla="*/ 177 h 236"/>
                  <a:gd name="T44" fmla="*/ 214 w 250"/>
                  <a:gd name="T45" fmla="*/ 191 h 236"/>
                  <a:gd name="T46" fmla="*/ 202 w 250"/>
                  <a:gd name="T47" fmla="*/ 197 h 236"/>
                  <a:gd name="T48" fmla="*/ 177 w 250"/>
                  <a:gd name="T49" fmla="*/ 201 h 236"/>
                  <a:gd name="T50" fmla="*/ 150 w 250"/>
                  <a:gd name="T51" fmla="*/ 205 h 236"/>
                  <a:gd name="T52" fmla="*/ 138 w 250"/>
                  <a:gd name="T53" fmla="*/ 204 h 236"/>
                  <a:gd name="T54" fmla="*/ 135 w 250"/>
                  <a:gd name="T55" fmla="*/ 198 h 236"/>
                  <a:gd name="T56" fmla="*/ 131 w 250"/>
                  <a:gd name="T57" fmla="*/ 172 h 236"/>
                  <a:gd name="T58" fmla="*/ 185 w 250"/>
                  <a:gd name="T59" fmla="*/ 163 h 236"/>
                  <a:gd name="T60" fmla="*/ 186 w 250"/>
                  <a:gd name="T61" fmla="*/ 168 h 236"/>
                  <a:gd name="T62" fmla="*/ 217 w 250"/>
                  <a:gd name="T63" fmla="*/ 163 h 236"/>
                  <a:gd name="T64" fmla="*/ 213 w 250"/>
                  <a:gd name="T65" fmla="*/ 139 h 236"/>
                  <a:gd name="T66" fmla="*/ 198 w 250"/>
                  <a:gd name="T67" fmla="*/ 41 h 236"/>
                  <a:gd name="T68" fmla="*/ 195 w 250"/>
                  <a:gd name="T69" fmla="*/ 19 h 236"/>
                  <a:gd name="T70" fmla="*/ 175 w 250"/>
                  <a:gd name="T71" fmla="*/ 23 h 236"/>
                  <a:gd name="T72" fmla="*/ 109 w 250"/>
                  <a:gd name="T73" fmla="*/ 33 h 236"/>
                  <a:gd name="T74" fmla="*/ 107 w 250"/>
                  <a:gd name="T75" fmla="*/ 19 h 236"/>
                  <a:gd name="T76" fmla="*/ 105 w 250"/>
                  <a:gd name="T77" fmla="*/ 0 h 236"/>
                  <a:gd name="T78" fmla="*/ 73 w 250"/>
                  <a:gd name="T79" fmla="*/ 5 h 236"/>
                  <a:gd name="T80" fmla="*/ 77 w 250"/>
                  <a:gd name="T81" fmla="*/ 24 h 236"/>
                  <a:gd name="T82" fmla="*/ 79 w 250"/>
                  <a:gd name="T83" fmla="*/ 38 h 236"/>
                  <a:gd name="T84" fmla="*/ 24 w 250"/>
                  <a:gd name="T85" fmla="*/ 47 h 236"/>
                  <a:gd name="T86" fmla="*/ 0 w 250"/>
                  <a:gd name="T87" fmla="*/ 50 h 236"/>
                  <a:gd name="T88" fmla="*/ 4 w 250"/>
                  <a:gd name="T89" fmla="*/ 71 h 236"/>
                  <a:gd name="T90" fmla="*/ 45 w 250"/>
                  <a:gd name="T91" fmla="*/ 129 h 236"/>
                  <a:gd name="T92" fmla="*/ 92 w 250"/>
                  <a:gd name="T93" fmla="*/ 121 h 236"/>
                  <a:gd name="T94" fmla="*/ 97 w 250"/>
                  <a:gd name="T95" fmla="*/ 149 h 236"/>
                  <a:gd name="T96" fmla="*/ 49 w 250"/>
                  <a:gd name="T97" fmla="*/ 157 h 236"/>
                  <a:gd name="T98" fmla="*/ 45 w 250"/>
                  <a:gd name="T99" fmla="*/ 129 h 236"/>
                  <a:gd name="T100" fmla="*/ 114 w 250"/>
                  <a:gd name="T101" fmla="*/ 61 h 236"/>
                  <a:gd name="T102" fmla="*/ 168 w 250"/>
                  <a:gd name="T103" fmla="*/ 53 h 236"/>
                  <a:gd name="T104" fmla="*/ 172 w 250"/>
                  <a:gd name="T105" fmla="*/ 82 h 236"/>
                  <a:gd name="T106" fmla="*/ 118 w 250"/>
                  <a:gd name="T107" fmla="*/ 90 h 236"/>
                  <a:gd name="T108" fmla="*/ 114 w 250"/>
                  <a:gd name="T109" fmla="*/ 61 h 236"/>
                  <a:gd name="T110" fmla="*/ 122 w 250"/>
                  <a:gd name="T111" fmla="*/ 116 h 236"/>
                  <a:gd name="T112" fmla="*/ 177 w 250"/>
                  <a:gd name="T113" fmla="*/ 108 h 236"/>
                  <a:gd name="T114" fmla="*/ 181 w 250"/>
                  <a:gd name="T115" fmla="*/ 136 h 236"/>
                  <a:gd name="T116" fmla="*/ 127 w 250"/>
                  <a:gd name="T117" fmla="*/ 145 h 236"/>
                  <a:gd name="T118" fmla="*/ 122 w 250"/>
                  <a:gd name="T119" fmla="*/ 11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0" h="236">
                    <a:moveTo>
                      <a:pt x="36" y="73"/>
                    </a:moveTo>
                    <a:cubicBezTo>
                      <a:pt x="83" y="66"/>
                      <a:pt x="83" y="66"/>
                      <a:pt x="83" y="66"/>
                    </a:cubicBezTo>
                    <a:cubicBezTo>
                      <a:pt x="88" y="95"/>
                      <a:pt x="88" y="95"/>
                      <a:pt x="88" y="95"/>
                    </a:cubicBezTo>
                    <a:cubicBezTo>
                      <a:pt x="41" y="102"/>
                      <a:pt x="41" y="102"/>
                      <a:pt x="41" y="102"/>
                    </a:cubicBezTo>
                    <a:lnTo>
                      <a:pt x="36" y="73"/>
                    </a:lnTo>
                    <a:close/>
                    <a:moveTo>
                      <a:pt x="4" y="71"/>
                    </a:moveTo>
                    <a:cubicBezTo>
                      <a:pt x="20" y="167"/>
                      <a:pt x="20" y="167"/>
                      <a:pt x="20" y="167"/>
                    </a:cubicBezTo>
                    <a:cubicBezTo>
                      <a:pt x="23" y="193"/>
                      <a:pt x="23" y="193"/>
                      <a:pt x="23" y="193"/>
                    </a:cubicBezTo>
                    <a:cubicBezTo>
                      <a:pt x="54" y="188"/>
                      <a:pt x="54" y="188"/>
                      <a:pt x="54" y="188"/>
                    </a:cubicBezTo>
                    <a:cubicBezTo>
                      <a:pt x="53" y="184"/>
                      <a:pt x="53" y="184"/>
                      <a:pt x="53" y="184"/>
                    </a:cubicBezTo>
                    <a:cubicBezTo>
                      <a:pt x="101" y="177"/>
                      <a:pt x="101" y="177"/>
                      <a:pt x="101" y="177"/>
                    </a:cubicBezTo>
                    <a:cubicBezTo>
                      <a:pt x="107" y="213"/>
                      <a:pt x="107" y="213"/>
                      <a:pt x="107" y="213"/>
                    </a:cubicBezTo>
                    <a:cubicBezTo>
                      <a:pt x="108" y="218"/>
                      <a:pt x="109" y="223"/>
                      <a:pt x="111" y="226"/>
                    </a:cubicBezTo>
                    <a:cubicBezTo>
                      <a:pt x="113" y="229"/>
                      <a:pt x="116" y="232"/>
                      <a:pt x="121" y="234"/>
                    </a:cubicBezTo>
                    <a:cubicBezTo>
                      <a:pt x="126" y="236"/>
                      <a:pt x="134" y="236"/>
                      <a:pt x="143" y="235"/>
                    </a:cubicBezTo>
                    <a:cubicBezTo>
                      <a:pt x="153" y="233"/>
                      <a:pt x="165" y="231"/>
                      <a:pt x="181" y="229"/>
                    </a:cubicBezTo>
                    <a:cubicBezTo>
                      <a:pt x="197" y="227"/>
                      <a:pt x="209" y="226"/>
                      <a:pt x="216" y="224"/>
                    </a:cubicBezTo>
                    <a:cubicBezTo>
                      <a:pt x="224" y="222"/>
                      <a:pt x="230" y="221"/>
                      <a:pt x="233" y="219"/>
                    </a:cubicBezTo>
                    <a:cubicBezTo>
                      <a:pt x="237" y="216"/>
                      <a:pt x="240" y="213"/>
                      <a:pt x="242" y="209"/>
                    </a:cubicBezTo>
                    <a:cubicBezTo>
                      <a:pt x="245" y="205"/>
                      <a:pt x="248" y="194"/>
                      <a:pt x="250" y="176"/>
                    </a:cubicBezTo>
                    <a:cubicBezTo>
                      <a:pt x="241" y="175"/>
                      <a:pt x="230" y="172"/>
                      <a:pt x="218" y="167"/>
                    </a:cubicBezTo>
                    <a:cubicBezTo>
                      <a:pt x="218" y="177"/>
                      <a:pt x="218" y="177"/>
                      <a:pt x="218" y="177"/>
                    </a:cubicBezTo>
                    <a:cubicBezTo>
                      <a:pt x="218" y="183"/>
                      <a:pt x="217" y="188"/>
                      <a:pt x="214" y="191"/>
                    </a:cubicBezTo>
                    <a:cubicBezTo>
                      <a:pt x="211" y="194"/>
                      <a:pt x="207" y="196"/>
                      <a:pt x="202" y="197"/>
                    </a:cubicBezTo>
                    <a:cubicBezTo>
                      <a:pt x="197" y="199"/>
                      <a:pt x="189" y="200"/>
                      <a:pt x="177" y="201"/>
                    </a:cubicBezTo>
                    <a:cubicBezTo>
                      <a:pt x="150" y="205"/>
                      <a:pt x="150" y="205"/>
                      <a:pt x="150" y="205"/>
                    </a:cubicBezTo>
                    <a:cubicBezTo>
                      <a:pt x="144" y="206"/>
                      <a:pt x="140" y="205"/>
                      <a:pt x="138" y="204"/>
                    </a:cubicBezTo>
                    <a:cubicBezTo>
                      <a:pt x="137" y="202"/>
                      <a:pt x="136" y="200"/>
                      <a:pt x="135" y="198"/>
                    </a:cubicBezTo>
                    <a:cubicBezTo>
                      <a:pt x="131" y="172"/>
                      <a:pt x="131" y="172"/>
                      <a:pt x="131" y="172"/>
                    </a:cubicBezTo>
                    <a:cubicBezTo>
                      <a:pt x="185" y="163"/>
                      <a:pt x="185" y="163"/>
                      <a:pt x="185" y="163"/>
                    </a:cubicBezTo>
                    <a:cubicBezTo>
                      <a:pt x="186" y="168"/>
                      <a:pt x="186" y="168"/>
                      <a:pt x="186" y="168"/>
                    </a:cubicBezTo>
                    <a:cubicBezTo>
                      <a:pt x="217" y="163"/>
                      <a:pt x="217" y="163"/>
                      <a:pt x="217" y="163"/>
                    </a:cubicBezTo>
                    <a:cubicBezTo>
                      <a:pt x="213" y="139"/>
                      <a:pt x="213" y="139"/>
                      <a:pt x="213" y="139"/>
                    </a:cubicBezTo>
                    <a:cubicBezTo>
                      <a:pt x="198" y="41"/>
                      <a:pt x="198" y="41"/>
                      <a:pt x="198" y="41"/>
                    </a:cubicBezTo>
                    <a:cubicBezTo>
                      <a:pt x="195" y="19"/>
                      <a:pt x="195" y="19"/>
                      <a:pt x="195" y="19"/>
                    </a:cubicBezTo>
                    <a:cubicBezTo>
                      <a:pt x="175" y="23"/>
                      <a:pt x="175" y="23"/>
                      <a:pt x="175" y="23"/>
                    </a:cubicBezTo>
                    <a:cubicBezTo>
                      <a:pt x="109" y="33"/>
                      <a:pt x="109" y="33"/>
                      <a:pt x="109" y="33"/>
                    </a:cubicBezTo>
                    <a:cubicBezTo>
                      <a:pt x="107" y="19"/>
                      <a:pt x="107" y="19"/>
                      <a:pt x="107" y="19"/>
                    </a:cubicBezTo>
                    <a:cubicBezTo>
                      <a:pt x="105" y="0"/>
                      <a:pt x="105" y="0"/>
                      <a:pt x="105" y="0"/>
                    </a:cubicBezTo>
                    <a:cubicBezTo>
                      <a:pt x="73" y="5"/>
                      <a:pt x="73" y="5"/>
                      <a:pt x="73" y="5"/>
                    </a:cubicBezTo>
                    <a:cubicBezTo>
                      <a:pt x="77" y="24"/>
                      <a:pt x="77" y="24"/>
                      <a:pt x="77" y="24"/>
                    </a:cubicBezTo>
                    <a:cubicBezTo>
                      <a:pt x="79" y="38"/>
                      <a:pt x="79" y="38"/>
                      <a:pt x="79" y="38"/>
                    </a:cubicBezTo>
                    <a:cubicBezTo>
                      <a:pt x="24" y="47"/>
                      <a:pt x="24" y="47"/>
                      <a:pt x="24" y="47"/>
                    </a:cubicBezTo>
                    <a:cubicBezTo>
                      <a:pt x="0" y="50"/>
                      <a:pt x="0" y="50"/>
                      <a:pt x="0" y="50"/>
                    </a:cubicBezTo>
                    <a:lnTo>
                      <a:pt x="4" y="71"/>
                    </a:lnTo>
                    <a:close/>
                    <a:moveTo>
                      <a:pt x="45" y="129"/>
                    </a:moveTo>
                    <a:cubicBezTo>
                      <a:pt x="92" y="121"/>
                      <a:pt x="92" y="121"/>
                      <a:pt x="92" y="121"/>
                    </a:cubicBezTo>
                    <a:cubicBezTo>
                      <a:pt x="97" y="149"/>
                      <a:pt x="97" y="149"/>
                      <a:pt x="97" y="149"/>
                    </a:cubicBezTo>
                    <a:cubicBezTo>
                      <a:pt x="49" y="157"/>
                      <a:pt x="49" y="157"/>
                      <a:pt x="49" y="157"/>
                    </a:cubicBezTo>
                    <a:lnTo>
                      <a:pt x="45" y="129"/>
                    </a:lnTo>
                    <a:close/>
                    <a:moveTo>
                      <a:pt x="114" y="61"/>
                    </a:moveTo>
                    <a:cubicBezTo>
                      <a:pt x="168" y="53"/>
                      <a:pt x="168" y="53"/>
                      <a:pt x="168" y="53"/>
                    </a:cubicBezTo>
                    <a:cubicBezTo>
                      <a:pt x="172" y="82"/>
                      <a:pt x="172" y="82"/>
                      <a:pt x="172" y="82"/>
                    </a:cubicBezTo>
                    <a:cubicBezTo>
                      <a:pt x="118" y="90"/>
                      <a:pt x="118" y="90"/>
                      <a:pt x="118" y="90"/>
                    </a:cubicBezTo>
                    <a:lnTo>
                      <a:pt x="114" y="61"/>
                    </a:lnTo>
                    <a:close/>
                    <a:moveTo>
                      <a:pt x="122" y="116"/>
                    </a:moveTo>
                    <a:cubicBezTo>
                      <a:pt x="177" y="108"/>
                      <a:pt x="177" y="108"/>
                      <a:pt x="177" y="108"/>
                    </a:cubicBezTo>
                    <a:cubicBezTo>
                      <a:pt x="181" y="136"/>
                      <a:pt x="181" y="136"/>
                      <a:pt x="181" y="136"/>
                    </a:cubicBezTo>
                    <a:cubicBezTo>
                      <a:pt x="127" y="145"/>
                      <a:pt x="127" y="145"/>
                      <a:pt x="127" y="145"/>
                    </a:cubicBezTo>
                    <a:lnTo>
                      <a:pt x="122"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8" name="Freeform 8"/>
              <p:cNvSpPr>
                <a:spLocks noEditPoints="1"/>
              </p:cNvSpPr>
              <p:nvPr/>
            </p:nvSpPr>
            <p:spPr bwMode="auto">
              <a:xfrm>
                <a:off x="3587214" y="542618"/>
                <a:ext cx="73004" cy="75130"/>
              </a:xfrm>
              <a:custGeom>
                <a:avLst/>
                <a:gdLst>
                  <a:gd name="T0" fmla="*/ 62 w 241"/>
                  <a:gd name="T1" fmla="*/ 84 h 247"/>
                  <a:gd name="T2" fmla="*/ 60 w 241"/>
                  <a:gd name="T3" fmla="*/ 135 h 247"/>
                  <a:gd name="T4" fmla="*/ 57 w 241"/>
                  <a:gd name="T5" fmla="*/ 74 h 247"/>
                  <a:gd name="T6" fmla="*/ 38 w 241"/>
                  <a:gd name="T7" fmla="*/ 184 h 247"/>
                  <a:gd name="T8" fmla="*/ 53 w 241"/>
                  <a:gd name="T9" fmla="*/ 170 h 247"/>
                  <a:gd name="T10" fmla="*/ 79 w 241"/>
                  <a:gd name="T11" fmla="*/ 158 h 247"/>
                  <a:gd name="T12" fmla="*/ 89 w 241"/>
                  <a:gd name="T13" fmla="*/ 155 h 247"/>
                  <a:gd name="T14" fmla="*/ 97 w 241"/>
                  <a:gd name="T15" fmla="*/ 161 h 247"/>
                  <a:gd name="T16" fmla="*/ 105 w 241"/>
                  <a:gd name="T17" fmla="*/ 115 h 247"/>
                  <a:gd name="T18" fmla="*/ 118 w 241"/>
                  <a:gd name="T19" fmla="*/ 88 h 247"/>
                  <a:gd name="T20" fmla="*/ 137 w 241"/>
                  <a:gd name="T21" fmla="*/ 129 h 247"/>
                  <a:gd name="T22" fmla="*/ 116 w 241"/>
                  <a:gd name="T23" fmla="*/ 159 h 247"/>
                  <a:gd name="T24" fmla="*/ 107 w 241"/>
                  <a:gd name="T25" fmla="*/ 192 h 247"/>
                  <a:gd name="T26" fmla="*/ 128 w 241"/>
                  <a:gd name="T27" fmla="*/ 189 h 247"/>
                  <a:gd name="T28" fmla="*/ 154 w 241"/>
                  <a:gd name="T29" fmla="*/ 178 h 247"/>
                  <a:gd name="T30" fmla="*/ 184 w 241"/>
                  <a:gd name="T31" fmla="*/ 174 h 247"/>
                  <a:gd name="T32" fmla="*/ 168 w 241"/>
                  <a:gd name="T33" fmla="*/ 131 h 247"/>
                  <a:gd name="T34" fmla="*/ 183 w 241"/>
                  <a:gd name="T35" fmla="*/ 93 h 247"/>
                  <a:gd name="T36" fmla="*/ 191 w 241"/>
                  <a:gd name="T37" fmla="*/ 72 h 247"/>
                  <a:gd name="T38" fmla="*/ 159 w 241"/>
                  <a:gd name="T39" fmla="*/ 70 h 247"/>
                  <a:gd name="T40" fmla="*/ 143 w 241"/>
                  <a:gd name="T41" fmla="*/ 76 h 247"/>
                  <a:gd name="T42" fmla="*/ 119 w 241"/>
                  <a:gd name="T43" fmla="*/ 86 h 247"/>
                  <a:gd name="T44" fmla="*/ 126 w 241"/>
                  <a:gd name="T45" fmla="*/ 68 h 247"/>
                  <a:gd name="T46" fmla="*/ 100 w 241"/>
                  <a:gd name="T47" fmla="*/ 47 h 247"/>
                  <a:gd name="T48" fmla="*/ 95 w 241"/>
                  <a:gd name="T49" fmla="*/ 69 h 247"/>
                  <a:gd name="T50" fmla="*/ 81 w 241"/>
                  <a:gd name="T51" fmla="*/ 60 h 247"/>
                  <a:gd name="T52" fmla="*/ 58 w 241"/>
                  <a:gd name="T53" fmla="*/ 69 h 247"/>
                  <a:gd name="T54" fmla="*/ 205 w 241"/>
                  <a:gd name="T55" fmla="*/ 60 h 247"/>
                  <a:gd name="T56" fmla="*/ 176 w 241"/>
                  <a:gd name="T57" fmla="*/ 212 h 247"/>
                  <a:gd name="T58" fmla="*/ 149 w 241"/>
                  <a:gd name="T59" fmla="*/ 208 h 247"/>
                  <a:gd name="T60" fmla="*/ 154 w 241"/>
                  <a:gd name="T61" fmla="*/ 235 h 247"/>
                  <a:gd name="T62" fmla="*/ 189 w 241"/>
                  <a:gd name="T63" fmla="*/ 245 h 247"/>
                  <a:gd name="T64" fmla="*/ 208 w 241"/>
                  <a:gd name="T65" fmla="*/ 223 h 247"/>
                  <a:gd name="T66" fmla="*/ 241 w 241"/>
                  <a:gd name="T67" fmla="*/ 36 h 247"/>
                  <a:gd name="T68" fmla="*/ 67 w 241"/>
                  <a:gd name="T69" fmla="*/ 7 h 247"/>
                  <a:gd name="T70" fmla="*/ 32 w 241"/>
                  <a:gd name="T71" fmla="*/ 31 h 247"/>
                  <a:gd name="T72" fmla="*/ 0 w 241"/>
                  <a:gd name="T73" fmla="*/ 21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1" h="247">
                    <a:moveTo>
                      <a:pt x="57" y="74"/>
                    </a:moveTo>
                    <a:cubicBezTo>
                      <a:pt x="62" y="84"/>
                      <a:pt x="62" y="84"/>
                      <a:pt x="62" y="84"/>
                    </a:cubicBezTo>
                    <a:cubicBezTo>
                      <a:pt x="63" y="87"/>
                      <a:pt x="67" y="96"/>
                      <a:pt x="74" y="113"/>
                    </a:cubicBezTo>
                    <a:cubicBezTo>
                      <a:pt x="69" y="123"/>
                      <a:pt x="65" y="130"/>
                      <a:pt x="60" y="135"/>
                    </a:cubicBezTo>
                    <a:cubicBezTo>
                      <a:pt x="56" y="140"/>
                      <a:pt x="50" y="145"/>
                      <a:pt x="43" y="150"/>
                    </a:cubicBezTo>
                    <a:lnTo>
                      <a:pt x="57" y="74"/>
                    </a:lnTo>
                    <a:close/>
                    <a:moveTo>
                      <a:pt x="32" y="217"/>
                    </a:moveTo>
                    <a:cubicBezTo>
                      <a:pt x="38" y="184"/>
                      <a:pt x="38" y="184"/>
                      <a:pt x="38" y="184"/>
                    </a:cubicBezTo>
                    <a:cubicBezTo>
                      <a:pt x="43" y="154"/>
                      <a:pt x="43" y="154"/>
                      <a:pt x="43" y="154"/>
                    </a:cubicBezTo>
                    <a:cubicBezTo>
                      <a:pt x="48" y="161"/>
                      <a:pt x="52" y="167"/>
                      <a:pt x="53" y="170"/>
                    </a:cubicBezTo>
                    <a:cubicBezTo>
                      <a:pt x="55" y="173"/>
                      <a:pt x="57" y="176"/>
                      <a:pt x="58" y="179"/>
                    </a:cubicBezTo>
                    <a:cubicBezTo>
                      <a:pt x="69" y="168"/>
                      <a:pt x="76" y="161"/>
                      <a:pt x="79" y="158"/>
                    </a:cubicBezTo>
                    <a:cubicBezTo>
                      <a:pt x="82" y="154"/>
                      <a:pt x="85" y="151"/>
                      <a:pt x="87" y="148"/>
                    </a:cubicBezTo>
                    <a:cubicBezTo>
                      <a:pt x="89" y="155"/>
                      <a:pt x="89" y="155"/>
                      <a:pt x="89" y="155"/>
                    </a:cubicBezTo>
                    <a:cubicBezTo>
                      <a:pt x="89" y="156"/>
                      <a:pt x="90" y="160"/>
                      <a:pt x="90" y="166"/>
                    </a:cubicBezTo>
                    <a:cubicBezTo>
                      <a:pt x="97" y="161"/>
                      <a:pt x="97" y="161"/>
                      <a:pt x="97" y="161"/>
                    </a:cubicBezTo>
                    <a:cubicBezTo>
                      <a:pt x="101" y="159"/>
                      <a:pt x="108" y="156"/>
                      <a:pt x="118" y="152"/>
                    </a:cubicBezTo>
                    <a:cubicBezTo>
                      <a:pt x="114" y="139"/>
                      <a:pt x="110" y="127"/>
                      <a:pt x="105" y="115"/>
                    </a:cubicBezTo>
                    <a:cubicBezTo>
                      <a:pt x="110" y="107"/>
                      <a:pt x="110" y="107"/>
                      <a:pt x="110" y="107"/>
                    </a:cubicBezTo>
                    <a:cubicBezTo>
                      <a:pt x="111" y="104"/>
                      <a:pt x="114" y="98"/>
                      <a:pt x="118" y="88"/>
                    </a:cubicBezTo>
                    <a:cubicBezTo>
                      <a:pt x="124" y="99"/>
                      <a:pt x="128" y="106"/>
                      <a:pt x="130" y="109"/>
                    </a:cubicBezTo>
                    <a:cubicBezTo>
                      <a:pt x="131" y="112"/>
                      <a:pt x="133" y="119"/>
                      <a:pt x="137" y="129"/>
                    </a:cubicBezTo>
                    <a:cubicBezTo>
                      <a:pt x="131" y="139"/>
                      <a:pt x="131" y="139"/>
                      <a:pt x="131" y="139"/>
                    </a:cubicBezTo>
                    <a:cubicBezTo>
                      <a:pt x="127" y="146"/>
                      <a:pt x="122" y="152"/>
                      <a:pt x="116" y="159"/>
                    </a:cubicBezTo>
                    <a:cubicBezTo>
                      <a:pt x="110" y="166"/>
                      <a:pt x="102" y="172"/>
                      <a:pt x="92" y="179"/>
                    </a:cubicBezTo>
                    <a:cubicBezTo>
                      <a:pt x="100" y="184"/>
                      <a:pt x="105" y="189"/>
                      <a:pt x="107" y="192"/>
                    </a:cubicBezTo>
                    <a:cubicBezTo>
                      <a:pt x="110" y="194"/>
                      <a:pt x="112" y="197"/>
                      <a:pt x="115" y="200"/>
                    </a:cubicBezTo>
                    <a:cubicBezTo>
                      <a:pt x="120" y="196"/>
                      <a:pt x="125" y="192"/>
                      <a:pt x="128" y="189"/>
                    </a:cubicBezTo>
                    <a:cubicBezTo>
                      <a:pt x="132" y="185"/>
                      <a:pt x="139" y="177"/>
                      <a:pt x="150" y="163"/>
                    </a:cubicBezTo>
                    <a:cubicBezTo>
                      <a:pt x="154" y="178"/>
                      <a:pt x="154" y="178"/>
                      <a:pt x="154" y="178"/>
                    </a:cubicBezTo>
                    <a:cubicBezTo>
                      <a:pt x="155" y="179"/>
                      <a:pt x="156" y="184"/>
                      <a:pt x="157" y="191"/>
                    </a:cubicBezTo>
                    <a:cubicBezTo>
                      <a:pt x="167" y="184"/>
                      <a:pt x="176" y="178"/>
                      <a:pt x="184" y="174"/>
                    </a:cubicBezTo>
                    <a:cubicBezTo>
                      <a:pt x="181" y="165"/>
                      <a:pt x="181" y="165"/>
                      <a:pt x="181" y="165"/>
                    </a:cubicBezTo>
                    <a:cubicBezTo>
                      <a:pt x="181" y="165"/>
                      <a:pt x="177" y="153"/>
                      <a:pt x="168" y="131"/>
                    </a:cubicBezTo>
                    <a:cubicBezTo>
                      <a:pt x="175" y="116"/>
                      <a:pt x="175" y="116"/>
                      <a:pt x="175" y="116"/>
                    </a:cubicBezTo>
                    <a:cubicBezTo>
                      <a:pt x="177" y="110"/>
                      <a:pt x="180" y="103"/>
                      <a:pt x="183" y="93"/>
                    </a:cubicBezTo>
                    <a:cubicBezTo>
                      <a:pt x="188" y="79"/>
                      <a:pt x="188" y="79"/>
                      <a:pt x="188" y="79"/>
                    </a:cubicBezTo>
                    <a:cubicBezTo>
                      <a:pt x="189" y="77"/>
                      <a:pt x="189" y="75"/>
                      <a:pt x="191" y="72"/>
                    </a:cubicBezTo>
                    <a:cubicBezTo>
                      <a:pt x="181" y="69"/>
                      <a:pt x="171" y="66"/>
                      <a:pt x="160" y="62"/>
                    </a:cubicBezTo>
                    <a:cubicBezTo>
                      <a:pt x="159" y="70"/>
                      <a:pt x="159" y="70"/>
                      <a:pt x="159" y="70"/>
                    </a:cubicBezTo>
                    <a:cubicBezTo>
                      <a:pt x="158" y="74"/>
                      <a:pt x="156" y="82"/>
                      <a:pt x="152" y="94"/>
                    </a:cubicBezTo>
                    <a:cubicBezTo>
                      <a:pt x="149" y="87"/>
                      <a:pt x="146" y="81"/>
                      <a:pt x="143" y="76"/>
                    </a:cubicBezTo>
                    <a:cubicBezTo>
                      <a:pt x="137" y="80"/>
                      <a:pt x="137" y="80"/>
                      <a:pt x="137" y="80"/>
                    </a:cubicBezTo>
                    <a:cubicBezTo>
                      <a:pt x="133" y="82"/>
                      <a:pt x="127" y="84"/>
                      <a:pt x="119" y="86"/>
                    </a:cubicBezTo>
                    <a:cubicBezTo>
                      <a:pt x="124" y="74"/>
                      <a:pt x="124" y="74"/>
                      <a:pt x="124" y="74"/>
                    </a:cubicBezTo>
                    <a:cubicBezTo>
                      <a:pt x="124" y="74"/>
                      <a:pt x="125" y="72"/>
                      <a:pt x="126" y="68"/>
                    </a:cubicBezTo>
                    <a:cubicBezTo>
                      <a:pt x="127" y="64"/>
                      <a:pt x="128" y="61"/>
                      <a:pt x="129" y="58"/>
                    </a:cubicBezTo>
                    <a:cubicBezTo>
                      <a:pt x="118" y="55"/>
                      <a:pt x="108" y="51"/>
                      <a:pt x="100" y="47"/>
                    </a:cubicBezTo>
                    <a:cubicBezTo>
                      <a:pt x="98" y="58"/>
                      <a:pt x="98" y="58"/>
                      <a:pt x="98" y="58"/>
                    </a:cubicBezTo>
                    <a:cubicBezTo>
                      <a:pt x="97" y="62"/>
                      <a:pt x="96" y="66"/>
                      <a:pt x="95" y="69"/>
                    </a:cubicBezTo>
                    <a:cubicBezTo>
                      <a:pt x="94" y="73"/>
                      <a:pt x="92" y="77"/>
                      <a:pt x="90" y="81"/>
                    </a:cubicBezTo>
                    <a:cubicBezTo>
                      <a:pt x="87" y="73"/>
                      <a:pt x="83" y="66"/>
                      <a:pt x="81" y="60"/>
                    </a:cubicBezTo>
                    <a:cubicBezTo>
                      <a:pt x="73" y="64"/>
                      <a:pt x="68" y="66"/>
                      <a:pt x="66" y="67"/>
                    </a:cubicBezTo>
                    <a:cubicBezTo>
                      <a:pt x="63" y="68"/>
                      <a:pt x="60" y="69"/>
                      <a:pt x="58" y="69"/>
                    </a:cubicBezTo>
                    <a:cubicBezTo>
                      <a:pt x="64" y="35"/>
                      <a:pt x="64" y="35"/>
                      <a:pt x="64" y="35"/>
                    </a:cubicBezTo>
                    <a:cubicBezTo>
                      <a:pt x="205" y="60"/>
                      <a:pt x="205" y="60"/>
                      <a:pt x="205" y="60"/>
                    </a:cubicBezTo>
                    <a:cubicBezTo>
                      <a:pt x="179" y="206"/>
                      <a:pt x="179" y="206"/>
                      <a:pt x="179" y="206"/>
                    </a:cubicBezTo>
                    <a:cubicBezTo>
                      <a:pt x="179" y="209"/>
                      <a:pt x="178" y="210"/>
                      <a:pt x="176" y="212"/>
                    </a:cubicBezTo>
                    <a:cubicBezTo>
                      <a:pt x="175" y="214"/>
                      <a:pt x="171" y="214"/>
                      <a:pt x="165" y="212"/>
                    </a:cubicBezTo>
                    <a:cubicBezTo>
                      <a:pt x="160" y="211"/>
                      <a:pt x="154" y="210"/>
                      <a:pt x="149" y="208"/>
                    </a:cubicBezTo>
                    <a:cubicBezTo>
                      <a:pt x="151" y="217"/>
                      <a:pt x="151" y="217"/>
                      <a:pt x="151" y="217"/>
                    </a:cubicBezTo>
                    <a:cubicBezTo>
                      <a:pt x="153" y="225"/>
                      <a:pt x="154" y="231"/>
                      <a:pt x="154" y="235"/>
                    </a:cubicBezTo>
                    <a:cubicBezTo>
                      <a:pt x="154" y="239"/>
                      <a:pt x="153" y="242"/>
                      <a:pt x="153" y="245"/>
                    </a:cubicBezTo>
                    <a:cubicBezTo>
                      <a:pt x="169" y="246"/>
                      <a:pt x="181" y="247"/>
                      <a:pt x="189" y="245"/>
                    </a:cubicBezTo>
                    <a:cubicBezTo>
                      <a:pt x="196" y="244"/>
                      <a:pt x="201" y="241"/>
                      <a:pt x="203" y="237"/>
                    </a:cubicBezTo>
                    <a:cubicBezTo>
                      <a:pt x="205" y="233"/>
                      <a:pt x="207" y="228"/>
                      <a:pt x="208" y="223"/>
                    </a:cubicBezTo>
                    <a:cubicBezTo>
                      <a:pt x="235" y="66"/>
                      <a:pt x="235" y="66"/>
                      <a:pt x="235" y="66"/>
                    </a:cubicBezTo>
                    <a:cubicBezTo>
                      <a:pt x="241" y="36"/>
                      <a:pt x="241" y="36"/>
                      <a:pt x="241" y="36"/>
                    </a:cubicBezTo>
                    <a:cubicBezTo>
                      <a:pt x="211" y="32"/>
                      <a:pt x="211" y="32"/>
                      <a:pt x="211" y="32"/>
                    </a:cubicBezTo>
                    <a:cubicBezTo>
                      <a:pt x="67" y="7"/>
                      <a:pt x="67" y="7"/>
                      <a:pt x="67" y="7"/>
                    </a:cubicBezTo>
                    <a:cubicBezTo>
                      <a:pt x="37" y="0"/>
                      <a:pt x="37" y="0"/>
                      <a:pt x="37" y="0"/>
                    </a:cubicBezTo>
                    <a:cubicBezTo>
                      <a:pt x="32" y="31"/>
                      <a:pt x="32" y="31"/>
                      <a:pt x="32" y="31"/>
                    </a:cubicBezTo>
                    <a:cubicBezTo>
                      <a:pt x="6" y="179"/>
                      <a:pt x="6" y="179"/>
                      <a:pt x="6" y="179"/>
                    </a:cubicBezTo>
                    <a:cubicBezTo>
                      <a:pt x="0" y="211"/>
                      <a:pt x="0" y="211"/>
                      <a:pt x="0" y="211"/>
                    </a:cubicBezTo>
                    <a:lnTo>
                      <a:pt x="32"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9" name="Freeform 9"/>
              <p:cNvSpPr>
                <a:spLocks noEditPoints="1"/>
              </p:cNvSpPr>
              <p:nvPr/>
            </p:nvSpPr>
            <p:spPr bwMode="auto">
              <a:xfrm>
                <a:off x="3693530" y="580892"/>
                <a:ext cx="71587" cy="77257"/>
              </a:xfrm>
              <a:custGeom>
                <a:avLst/>
                <a:gdLst>
                  <a:gd name="T0" fmla="*/ 30 w 237"/>
                  <a:gd name="T1" fmla="*/ 80 h 253"/>
                  <a:gd name="T2" fmla="*/ 24 w 237"/>
                  <a:gd name="T3" fmla="*/ 52 h 253"/>
                  <a:gd name="T4" fmla="*/ 21 w 237"/>
                  <a:gd name="T5" fmla="*/ 44 h 253"/>
                  <a:gd name="T6" fmla="*/ 59 w 237"/>
                  <a:gd name="T7" fmla="*/ 41 h 253"/>
                  <a:gd name="T8" fmla="*/ 99 w 237"/>
                  <a:gd name="T9" fmla="*/ 27 h 253"/>
                  <a:gd name="T10" fmla="*/ 133 w 237"/>
                  <a:gd name="T11" fmla="*/ 5 h 253"/>
                  <a:gd name="T12" fmla="*/ 139 w 237"/>
                  <a:gd name="T13" fmla="*/ 0 h 253"/>
                  <a:gd name="T14" fmla="*/ 160 w 237"/>
                  <a:gd name="T15" fmla="*/ 28 h 253"/>
                  <a:gd name="T16" fmla="*/ 119 w 237"/>
                  <a:gd name="T17" fmla="*/ 51 h 253"/>
                  <a:gd name="T18" fmla="*/ 77 w 237"/>
                  <a:gd name="T19" fmla="*/ 68 h 253"/>
                  <a:gd name="T20" fmla="*/ 30 w 237"/>
                  <a:gd name="T21" fmla="*/ 80 h 253"/>
                  <a:gd name="T22" fmla="*/ 26 w 237"/>
                  <a:gd name="T23" fmla="*/ 133 h 253"/>
                  <a:gd name="T24" fmla="*/ 47 w 237"/>
                  <a:gd name="T25" fmla="*/ 127 h 253"/>
                  <a:gd name="T26" fmla="*/ 73 w 237"/>
                  <a:gd name="T27" fmla="*/ 116 h 253"/>
                  <a:gd name="T28" fmla="*/ 101 w 237"/>
                  <a:gd name="T29" fmla="*/ 101 h 253"/>
                  <a:gd name="T30" fmla="*/ 118 w 237"/>
                  <a:gd name="T31" fmla="*/ 88 h 253"/>
                  <a:gd name="T32" fmla="*/ 123 w 237"/>
                  <a:gd name="T33" fmla="*/ 83 h 253"/>
                  <a:gd name="T34" fmla="*/ 143 w 237"/>
                  <a:gd name="T35" fmla="*/ 116 h 253"/>
                  <a:gd name="T36" fmla="*/ 132 w 237"/>
                  <a:gd name="T37" fmla="*/ 122 h 253"/>
                  <a:gd name="T38" fmla="*/ 112 w 237"/>
                  <a:gd name="T39" fmla="*/ 131 h 253"/>
                  <a:gd name="T40" fmla="*/ 83 w 237"/>
                  <a:gd name="T41" fmla="*/ 144 h 253"/>
                  <a:gd name="T42" fmla="*/ 48 w 237"/>
                  <a:gd name="T43" fmla="*/ 155 h 253"/>
                  <a:gd name="T44" fmla="*/ 133 w 237"/>
                  <a:gd name="T45" fmla="*/ 197 h 253"/>
                  <a:gd name="T46" fmla="*/ 130 w 237"/>
                  <a:gd name="T47" fmla="*/ 171 h 253"/>
                  <a:gd name="T48" fmla="*/ 127 w 237"/>
                  <a:gd name="T49" fmla="*/ 155 h 253"/>
                  <a:gd name="T50" fmla="*/ 152 w 237"/>
                  <a:gd name="T51" fmla="*/ 156 h 253"/>
                  <a:gd name="T52" fmla="*/ 159 w 237"/>
                  <a:gd name="T53" fmla="*/ 155 h 253"/>
                  <a:gd name="T54" fmla="*/ 171 w 237"/>
                  <a:gd name="T55" fmla="*/ 247 h 253"/>
                  <a:gd name="T56" fmla="*/ 143 w 237"/>
                  <a:gd name="T57" fmla="*/ 251 h 253"/>
                  <a:gd name="T58" fmla="*/ 134 w 237"/>
                  <a:gd name="T59" fmla="*/ 253 h 253"/>
                  <a:gd name="T60" fmla="*/ 135 w 237"/>
                  <a:gd name="T61" fmla="*/ 243 h 253"/>
                  <a:gd name="T62" fmla="*/ 134 w 237"/>
                  <a:gd name="T63" fmla="*/ 226 h 253"/>
                  <a:gd name="T64" fmla="*/ 72 w 237"/>
                  <a:gd name="T65" fmla="*/ 198 h 253"/>
                  <a:gd name="T66" fmla="*/ 22 w 237"/>
                  <a:gd name="T67" fmla="*/ 177 h 253"/>
                  <a:gd name="T68" fmla="*/ 0 w 237"/>
                  <a:gd name="T69" fmla="*/ 170 h 253"/>
                  <a:gd name="T70" fmla="*/ 3 w 237"/>
                  <a:gd name="T71" fmla="*/ 144 h 253"/>
                  <a:gd name="T72" fmla="*/ 3 w 237"/>
                  <a:gd name="T73" fmla="*/ 135 h 253"/>
                  <a:gd name="T74" fmla="*/ 26 w 237"/>
                  <a:gd name="T75" fmla="*/ 133 h 253"/>
                  <a:gd name="T76" fmla="*/ 188 w 237"/>
                  <a:gd name="T77" fmla="*/ 22 h 253"/>
                  <a:gd name="T78" fmla="*/ 217 w 237"/>
                  <a:gd name="T79" fmla="*/ 39 h 253"/>
                  <a:gd name="T80" fmla="*/ 212 w 237"/>
                  <a:gd name="T81" fmla="*/ 47 h 253"/>
                  <a:gd name="T82" fmla="*/ 208 w 237"/>
                  <a:gd name="T83" fmla="*/ 57 h 253"/>
                  <a:gd name="T84" fmla="*/ 204 w 237"/>
                  <a:gd name="T85" fmla="*/ 80 h 253"/>
                  <a:gd name="T86" fmla="*/ 206 w 237"/>
                  <a:gd name="T87" fmla="*/ 110 h 253"/>
                  <a:gd name="T88" fmla="*/ 215 w 237"/>
                  <a:gd name="T89" fmla="*/ 132 h 253"/>
                  <a:gd name="T90" fmla="*/ 222 w 237"/>
                  <a:gd name="T91" fmla="*/ 144 h 253"/>
                  <a:gd name="T92" fmla="*/ 237 w 237"/>
                  <a:gd name="T93" fmla="*/ 159 h 253"/>
                  <a:gd name="T94" fmla="*/ 227 w 237"/>
                  <a:gd name="T95" fmla="*/ 163 h 253"/>
                  <a:gd name="T96" fmla="*/ 204 w 237"/>
                  <a:gd name="T97" fmla="*/ 178 h 253"/>
                  <a:gd name="T98" fmla="*/ 183 w 237"/>
                  <a:gd name="T99" fmla="*/ 141 h 253"/>
                  <a:gd name="T100" fmla="*/ 173 w 237"/>
                  <a:gd name="T101" fmla="*/ 106 h 253"/>
                  <a:gd name="T102" fmla="*/ 173 w 237"/>
                  <a:gd name="T103" fmla="*/ 75 h 253"/>
                  <a:gd name="T104" fmla="*/ 177 w 237"/>
                  <a:gd name="T105" fmla="*/ 51 h 253"/>
                  <a:gd name="T106" fmla="*/ 188 w 237"/>
                  <a:gd name="T107" fmla="*/ 2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7" h="253">
                    <a:moveTo>
                      <a:pt x="30" y="80"/>
                    </a:moveTo>
                    <a:cubicBezTo>
                      <a:pt x="28" y="67"/>
                      <a:pt x="26" y="57"/>
                      <a:pt x="24" y="52"/>
                    </a:cubicBezTo>
                    <a:cubicBezTo>
                      <a:pt x="21" y="44"/>
                      <a:pt x="21" y="44"/>
                      <a:pt x="21" y="44"/>
                    </a:cubicBezTo>
                    <a:cubicBezTo>
                      <a:pt x="32" y="46"/>
                      <a:pt x="44" y="45"/>
                      <a:pt x="59" y="41"/>
                    </a:cubicBezTo>
                    <a:cubicBezTo>
                      <a:pt x="73" y="37"/>
                      <a:pt x="86" y="32"/>
                      <a:pt x="99" y="27"/>
                    </a:cubicBezTo>
                    <a:cubicBezTo>
                      <a:pt x="112" y="20"/>
                      <a:pt x="123" y="13"/>
                      <a:pt x="133" y="5"/>
                    </a:cubicBezTo>
                    <a:cubicBezTo>
                      <a:pt x="139" y="0"/>
                      <a:pt x="139" y="0"/>
                      <a:pt x="139" y="0"/>
                    </a:cubicBezTo>
                    <a:cubicBezTo>
                      <a:pt x="145" y="10"/>
                      <a:pt x="152" y="19"/>
                      <a:pt x="160" y="28"/>
                    </a:cubicBezTo>
                    <a:cubicBezTo>
                      <a:pt x="144" y="37"/>
                      <a:pt x="130" y="45"/>
                      <a:pt x="119" y="51"/>
                    </a:cubicBezTo>
                    <a:cubicBezTo>
                      <a:pt x="108" y="57"/>
                      <a:pt x="94" y="63"/>
                      <a:pt x="77" y="68"/>
                    </a:cubicBezTo>
                    <a:cubicBezTo>
                      <a:pt x="59" y="73"/>
                      <a:pt x="44" y="77"/>
                      <a:pt x="30" y="80"/>
                    </a:cubicBezTo>
                    <a:close/>
                    <a:moveTo>
                      <a:pt x="26" y="133"/>
                    </a:moveTo>
                    <a:cubicBezTo>
                      <a:pt x="31" y="132"/>
                      <a:pt x="38" y="130"/>
                      <a:pt x="47" y="127"/>
                    </a:cubicBezTo>
                    <a:cubicBezTo>
                      <a:pt x="55" y="124"/>
                      <a:pt x="64" y="120"/>
                      <a:pt x="73" y="116"/>
                    </a:cubicBezTo>
                    <a:cubicBezTo>
                      <a:pt x="82" y="112"/>
                      <a:pt x="92" y="107"/>
                      <a:pt x="101" y="101"/>
                    </a:cubicBezTo>
                    <a:cubicBezTo>
                      <a:pt x="110" y="94"/>
                      <a:pt x="116" y="90"/>
                      <a:pt x="118" y="88"/>
                    </a:cubicBezTo>
                    <a:cubicBezTo>
                      <a:pt x="123" y="83"/>
                      <a:pt x="123" y="83"/>
                      <a:pt x="123" y="83"/>
                    </a:cubicBezTo>
                    <a:cubicBezTo>
                      <a:pt x="129" y="95"/>
                      <a:pt x="136" y="106"/>
                      <a:pt x="143" y="116"/>
                    </a:cubicBezTo>
                    <a:cubicBezTo>
                      <a:pt x="138" y="119"/>
                      <a:pt x="134" y="120"/>
                      <a:pt x="132" y="122"/>
                    </a:cubicBezTo>
                    <a:cubicBezTo>
                      <a:pt x="112" y="131"/>
                      <a:pt x="112" y="131"/>
                      <a:pt x="112" y="131"/>
                    </a:cubicBezTo>
                    <a:cubicBezTo>
                      <a:pt x="102" y="136"/>
                      <a:pt x="92" y="140"/>
                      <a:pt x="83" y="144"/>
                    </a:cubicBezTo>
                    <a:cubicBezTo>
                      <a:pt x="73" y="147"/>
                      <a:pt x="62" y="151"/>
                      <a:pt x="48" y="155"/>
                    </a:cubicBezTo>
                    <a:cubicBezTo>
                      <a:pt x="76" y="170"/>
                      <a:pt x="105" y="184"/>
                      <a:pt x="133" y="197"/>
                    </a:cubicBezTo>
                    <a:cubicBezTo>
                      <a:pt x="132" y="184"/>
                      <a:pt x="131" y="175"/>
                      <a:pt x="130" y="171"/>
                    </a:cubicBezTo>
                    <a:cubicBezTo>
                      <a:pt x="127" y="155"/>
                      <a:pt x="127" y="155"/>
                      <a:pt x="127" y="155"/>
                    </a:cubicBezTo>
                    <a:cubicBezTo>
                      <a:pt x="140" y="156"/>
                      <a:pt x="148" y="157"/>
                      <a:pt x="152" y="156"/>
                    </a:cubicBezTo>
                    <a:cubicBezTo>
                      <a:pt x="159" y="155"/>
                      <a:pt x="159" y="155"/>
                      <a:pt x="159" y="155"/>
                    </a:cubicBezTo>
                    <a:cubicBezTo>
                      <a:pt x="164" y="193"/>
                      <a:pt x="168" y="223"/>
                      <a:pt x="171" y="247"/>
                    </a:cubicBezTo>
                    <a:cubicBezTo>
                      <a:pt x="153" y="249"/>
                      <a:pt x="144" y="251"/>
                      <a:pt x="143" y="251"/>
                    </a:cubicBezTo>
                    <a:cubicBezTo>
                      <a:pt x="134" y="253"/>
                      <a:pt x="134" y="253"/>
                      <a:pt x="134" y="253"/>
                    </a:cubicBezTo>
                    <a:cubicBezTo>
                      <a:pt x="134" y="249"/>
                      <a:pt x="135" y="246"/>
                      <a:pt x="135" y="243"/>
                    </a:cubicBezTo>
                    <a:cubicBezTo>
                      <a:pt x="135" y="240"/>
                      <a:pt x="135" y="234"/>
                      <a:pt x="134" y="226"/>
                    </a:cubicBezTo>
                    <a:cubicBezTo>
                      <a:pt x="120" y="219"/>
                      <a:pt x="99" y="210"/>
                      <a:pt x="72" y="198"/>
                    </a:cubicBezTo>
                    <a:cubicBezTo>
                      <a:pt x="45" y="187"/>
                      <a:pt x="28" y="180"/>
                      <a:pt x="22" y="177"/>
                    </a:cubicBezTo>
                    <a:cubicBezTo>
                      <a:pt x="16" y="175"/>
                      <a:pt x="8" y="173"/>
                      <a:pt x="0" y="170"/>
                    </a:cubicBezTo>
                    <a:cubicBezTo>
                      <a:pt x="3" y="158"/>
                      <a:pt x="4" y="149"/>
                      <a:pt x="3" y="144"/>
                    </a:cubicBezTo>
                    <a:cubicBezTo>
                      <a:pt x="3" y="135"/>
                      <a:pt x="3" y="135"/>
                      <a:pt x="3" y="135"/>
                    </a:cubicBezTo>
                    <a:cubicBezTo>
                      <a:pt x="13" y="135"/>
                      <a:pt x="21" y="134"/>
                      <a:pt x="26" y="133"/>
                    </a:cubicBezTo>
                    <a:close/>
                    <a:moveTo>
                      <a:pt x="188" y="22"/>
                    </a:moveTo>
                    <a:cubicBezTo>
                      <a:pt x="196" y="28"/>
                      <a:pt x="206" y="34"/>
                      <a:pt x="217" y="39"/>
                    </a:cubicBezTo>
                    <a:cubicBezTo>
                      <a:pt x="215" y="42"/>
                      <a:pt x="214" y="45"/>
                      <a:pt x="212" y="47"/>
                    </a:cubicBezTo>
                    <a:cubicBezTo>
                      <a:pt x="211" y="50"/>
                      <a:pt x="209" y="53"/>
                      <a:pt x="208" y="57"/>
                    </a:cubicBezTo>
                    <a:cubicBezTo>
                      <a:pt x="206" y="61"/>
                      <a:pt x="205" y="69"/>
                      <a:pt x="204" y="80"/>
                    </a:cubicBezTo>
                    <a:cubicBezTo>
                      <a:pt x="202" y="91"/>
                      <a:pt x="203" y="101"/>
                      <a:pt x="206" y="110"/>
                    </a:cubicBezTo>
                    <a:cubicBezTo>
                      <a:pt x="209" y="120"/>
                      <a:pt x="212" y="127"/>
                      <a:pt x="215" y="132"/>
                    </a:cubicBezTo>
                    <a:cubicBezTo>
                      <a:pt x="217" y="137"/>
                      <a:pt x="220" y="141"/>
                      <a:pt x="222" y="144"/>
                    </a:cubicBezTo>
                    <a:cubicBezTo>
                      <a:pt x="225" y="147"/>
                      <a:pt x="229" y="152"/>
                      <a:pt x="237" y="159"/>
                    </a:cubicBezTo>
                    <a:cubicBezTo>
                      <a:pt x="233" y="160"/>
                      <a:pt x="230" y="162"/>
                      <a:pt x="227" y="163"/>
                    </a:cubicBezTo>
                    <a:cubicBezTo>
                      <a:pt x="224" y="165"/>
                      <a:pt x="216" y="170"/>
                      <a:pt x="204" y="178"/>
                    </a:cubicBezTo>
                    <a:cubicBezTo>
                      <a:pt x="195" y="166"/>
                      <a:pt x="188" y="154"/>
                      <a:pt x="183" y="141"/>
                    </a:cubicBezTo>
                    <a:cubicBezTo>
                      <a:pt x="178" y="128"/>
                      <a:pt x="174" y="116"/>
                      <a:pt x="173" y="106"/>
                    </a:cubicBezTo>
                    <a:cubicBezTo>
                      <a:pt x="172" y="95"/>
                      <a:pt x="172" y="85"/>
                      <a:pt x="173" y="75"/>
                    </a:cubicBezTo>
                    <a:cubicBezTo>
                      <a:pt x="175" y="65"/>
                      <a:pt x="176" y="57"/>
                      <a:pt x="177" y="51"/>
                    </a:cubicBezTo>
                    <a:cubicBezTo>
                      <a:pt x="179" y="45"/>
                      <a:pt x="182" y="35"/>
                      <a:pt x="188"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0" name="Freeform 10"/>
              <p:cNvSpPr>
                <a:spLocks noEditPoints="1"/>
              </p:cNvSpPr>
              <p:nvPr/>
            </p:nvSpPr>
            <p:spPr bwMode="auto">
              <a:xfrm>
                <a:off x="3783545" y="639721"/>
                <a:ext cx="82927" cy="89306"/>
              </a:xfrm>
              <a:custGeom>
                <a:avLst/>
                <a:gdLst>
                  <a:gd name="T0" fmla="*/ 42 w 272"/>
                  <a:gd name="T1" fmla="*/ 140 h 294"/>
                  <a:gd name="T2" fmla="*/ 67 w 272"/>
                  <a:gd name="T3" fmla="*/ 117 h 294"/>
                  <a:gd name="T4" fmla="*/ 113 w 272"/>
                  <a:gd name="T5" fmla="*/ 165 h 294"/>
                  <a:gd name="T6" fmla="*/ 88 w 272"/>
                  <a:gd name="T7" fmla="*/ 189 h 294"/>
                  <a:gd name="T8" fmla="*/ 42 w 272"/>
                  <a:gd name="T9" fmla="*/ 140 h 294"/>
                  <a:gd name="T10" fmla="*/ 178 w 272"/>
                  <a:gd name="T11" fmla="*/ 128 h 294"/>
                  <a:gd name="T12" fmla="*/ 105 w 272"/>
                  <a:gd name="T13" fmla="*/ 51 h 294"/>
                  <a:gd name="T14" fmla="*/ 86 w 272"/>
                  <a:gd name="T15" fmla="*/ 30 h 294"/>
                  <a:gd name="T16" fmla="*/ 64 w 272"/>
                  <a:gd name="T17" fmla="*/ 49 h 294"/>
                  <a:gd name="T18" fmla="*/ 84 w 272"/>
                  <a:gd name="T19" fmla="*/ 70 h 294"/>
                  <a:gd name="T20" fmla="*/ 157 w 272"/>
                  <a:gd name="T21" fmla="*/ 147 h 294"/>
                  <a:gd name="T22" fmla="*/ 178 w 272"/>
                  <a:gd name="T23" fmla="*/ 171 h 294"/>
                  <a:gd name="T24" fmla="*/ 200 w 272"/>
                  <a:gd name="T25" fmla="*/ 150 h 294"/>
                  <a:gd name="T26" fmla="*/ 178 w 272"/>
                  <a:gd name="T27" fmla="*/ 128 h 294"/>
                  <a:gd name="T28" fmla="*/ 130 w 272"/>
                  <a:gd name="T29" fmla="*/ 43 h 294"/>
                  <a:gd name="T30" fmla="*/ 229 w 272"/>
                  <a:gd name="T31" fmla="*/ 148 h 294"/>
                  <a:gd name="T32" fmla="*/ 116 w 272"/>
                  <a:gd name="T33" fmla="*/ 253 h 294"/>
                  <a:gd name="T34" fmla="*/ 107 w 272"/>
                  <a:gd name="T35" fmla="*/ 257 h 294"/>
                  <a:gd name="T36" fmla="*/ 99 w 272"/>
                  <a:gd name="T37" fmla="*/ 252 h 294"/>
                  <a:gd name="T38" fmla="*/ 93 w 272"/>
                  <a:gd name="T39" fmla="*/ 245 h 294"/>
                  <a:gd name="T40" fmla="*/ 85 w 272"/>
                  <a:gd name="T41" fmla="*/ 236 h 294"/>
                  <a:gd name="T42" fmla="*/ 81 w 272"/>
                  <a:gd name="T43" fmla="*/ 245 h 294"/>
                  <a:gd name="T44" fmla="*/ 74 w 272"/>
                  <a:gd name="T45" fmla="*/ 257 h 294"/>
                  <a:gd name="T46" fmla="*/ 66 w 272"/>
                  <a:gd name="T47" fmla="*/ 267 h 294"/>
                  <a:gd name="T48" fmla="*/ 99 w 272"/>
                  <a:gd name="T49" fmla="*/ 291 h 294"/>
                  <a:gd name="T50" fmla="*/ 113 w 272"/>
                  <a:gd name="T51" fmla="*/ 293 h 294"/>
                  <a:gd name="T52" fmla="*/ 126 w 272"/>
                  <a:gd name="T53" fmla="*/ 284 h 294"/>
                  <a:gd name="T54" fmla="*/ 252 w 272"/>
                  <a:gd name="T55" fmla="*/ 168 h 294"/>
                  <a:gd name="T56" fmla="*/ 272 w 272"/>
                  <a:gd name="T57" fmla="*/ 151 h 294"/>
                  <a:gd name="T58" fmla="*/ 252 w 272"/>
                  <a:gd name="T59" fmla="*/ 131 h 294"/>
                  <a:gd name="T60" fmla="*/ 151 w 272"/>
                  <a:gd name="T61" fmla="*/ 24 h 294"/>
                  <a:gd name="T62" fmla="*/ 129 w 272"/>
                  <a:gd name="T63" fmla="*/ 0 h 294"/>
                  <a:gd name="T64" fmla="*/ 107 w 272"/>
                  <a:gd name="T65" fmla="*/ 20 h 294"/>
                  <a:gd name="T66" fmla="*/ 130 w 272"/>
                  <a:gd name="T67" fmla="*/ 43 h 294"/>
                  <a:gd name="T68" fmla="*/ 50 w 272"/>
                  <a:gd name="T69" fmla="*/ 92 h 294"/>
                  <a:gd name="T70" fmla="*/ 18 w 272"/>
                  <a:gd name="T71" fmla="*/ 121 h 294"/>
                  <a:gd name="T72" fmla="*/ 0 w 272"/>
                  <a:gd name="T73" fmla="*/ 137 h 294"/>
                  <a:gd name="T74" fmla="*/ 18 w 272"/>
                  <a:gd name="T75" fmla="*/ 155 h 294"/>
                  <a:gd name="T76" fmla="*/ 70 w 272"/>
                  <a:gd name="T77" fmla="*/ 210 h 294"/>
                  <a:gd name="T78" fmla="*/ 88 w 272"/>
                  <a:gd name="T79" fmla="*/ 231 h 294"/>
                  <a:gd name="T80" fmla="*/ 105 w 272"/>
                  <a:gd name="T81" fmla="*/ 213 h 294"/>
                  <a:gd name="T82" fmla="*/ 137 w 272"/>
                  <a:gd name="T83" fmla="*/ 184 h 294"/>
                  <a:gd name="T84" fmla="*/ 155 w 272"/>
                  <a:gd name="T85" fmla="*/ 169 h 294"/>
                  <a:gd name="T86" fmla="*/ 135 w 272"/>
                  <a:gd name="T87" fmla="*/ 150 h 294"/>
                  <a:gd name="T88" fmla="*/ 83 w 272"/>
                  <a:gd name="T89" fmla="*/ 94 h 294"/>
                  <a:gd name="T90" fmla="*/ 67 w 272"/>
                  <a:gd name="T91" fmla="*/ 76 h 294"/>
                  <a:gd name="T92" fmla="*/ 50 w 272"/>
                  <a:gd name="T93" fmla="*/ 9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2" h="294">
                    <a:moveTo>
                      <a:pt x="42" y="140"/>
                    </a:moveTo>
                    <a:cubicBezTo>
                      <a:pt x="67" y="117"/>
                      <a:pt x="67" y="117"/>
                      <a:pt x="67" y="117"/>
                    </a:cubicBezTo>
                    <a:cubicBezTo>
                      <a:pt x="113" y="165"/>
                      <a:pt x="113" y="165"/>
                      <a:pt x="113" y="165"/>
                    </a:cubicBezTo>
                    <a:cubicBezTo>
                      <a:pt x="88" y="189"/>
                      <a:pt x="88" y="189"/>
                      <a:pt x="88" y="189"/>
                    </a:cubicBezTo>
                    <a:lnTo>
                      <a:pt x="42" y="140"/>
                    </a:lnTo>
                    <a:close/>
                    <a:moveTo>
                      <a:pt x="178" y="128"/>
                    </a:moveTo>
                    <a:cubicBezTo>
                      <a:pt x="105" y="51"/>
                      <a:pt x="105" y="51"/>
                      <a:pt x="105" y="51"/>
                    </a:cubicBezTo>
                    <a:cubicBezTo>
                      <a:pt x="86" y="30"/>
                      <a:pt x="86" y="30"/>
                      <a:pt x="86" y="30"/>
                    </a:cubicBezTo>
                    <a:cubicBezTo>
                      <a:pt x="64" y="49"/>
                      <a:pt x="64" y="49"/>
                      <a:pt x="64" y="49"/>
                    </a:cubicBezTo>
                    <a:cubicBezTo>
                      <a:pt x="84" y="70"/>
                      <a:pt x="84" y="70"/>
                      <a:pt x="84" y="70"/>
                    </a:cubicBezTo>
                    <a:cubicBezTo>
                      <a:pt x="157" y="147"/>
                      <a:pt x="157" y="147"/>
                      <a:pt x="157" y="147"/>
                    </a:cubicBezTo>
                    <a:cubicBezTo>
                      <a:pt x="178" y="171"/>
                      <a:pt x="178" y="171"/>
                      <a:pt x="178" y="171"/>
                    </a:cubicBezTo>
                    <a:cubicBezTo>
                      <a:pt x="200" y="150"/>
                      <a:pt x="200" y="150"/>
                      <a:pt x="200" y="150"/>
                    </a:cubicBezTo>
                    <a:lnTo>
                      <a:pt x="178" y="128"/>
                    </a:lnTo>
                    <a:close/>
                    <a:moveTo>
                      <a:pt x="130" y="43"/>
                    </a:moveTo>
                    <a:cubicBezTo>
                      <a:pt x="229" y="148"/>
                      <a:pt x="229" y="148"/>
                      <a:pt x="229" y="148"/>
                    </a:cubicBezTo>
                    <a:cubicBezTo>
                      <a:pt x="116" y="253"/>
                      <a:pt x="116" y="253"/>
                      <a:pt x="116" y="253"/>
                    </a:cubicBezTo>
                    <a:cubicBezTo>
                      <a:pt x="112" y="256"/>
                      <a:pt x="109" y="257"/>
                      <a:pt x="107" y="257"/>
                    </a:cubicBezTo>
                    <a:cubicBezTo>
                      <a:pt x="106" y="258"/>
                      <a:pt x="103" y="256"/>
                      <a:pt x="99" y="252"/>
                    </a:cubicBezTo>
                    <a:cubicBezTo>
                      <a:pt x="98" y="251"/>
                      <a:pt x="96" y="248"/>
                      <a:pt x="93" y="245"/>
                    </a:cubicBezTo>
                    <a:cubicBezTo>
                      <a:pt x="90" y="242"/>
                      <a:pt x="87" y="239"/>
                      <a:pt x="85" y="236"/>
                    </a:cubicBezTo>
                    <a:cubicBezTo>
                      <a:pt x="81" y="245"/>
                      <a:pt x="81" y="245"/>
                      <a:pt x="81" y="245"/>
                    </a:cubicBezTo>
                    <a:cubicBezTo>
                      <a:pt x="78" y="250"/>
                      <a:pt x="76" y="254"/>
                      <a:pt x="74" y="257"/>
                    </a:cubicBezTo>
                    <a:cubicBezTo>
                      <a:pt x="71" y="261"/>
                      <a:pt x="69" y="264"/>
                      <a:pt x="66" y="267"/>
                    </a:cubicBezTo>
                    <a:cubicBezTo>
                      <a:pt x="81" y="280"/>
                      <a:pt x="92" y="288"/>
                      <a:pt x="99" y="291"/>
                    </a:cubicBezTo>
                    <a:cubicBezTo>
                      <a:pt x="106" y="293"/>
                      <a:pt x="110" y="294"/>
                      <a:pt x="113" y="293"/>
                    </a:cubicBezTo>
                    <a:cubicBezTo>
                      <a:pt x="116" y="292"/>
                      <a:pt x="120" y="289"/>
                      <a:pt x="126" y="284"/>
                    </a:cubicBezTo>
                    <a:cubicBezTo>
                      <a:pt x="252" y="168"/>
                      <a:pt x="252" y="168"/>
                      <a:pt x="252" y="168"/>
                    </a:cubicBezTo>
                    <a:cubicBezTo>
                      <a:pt x="272" y="151"/>
                      <a:pt x="272" y="151"/>
                      <a:pt x="272" y="151"/>
                    </a:cubicBezTo>
                    <a:cubicBezTo>
                      <a:pt x="252" y="131"/>
                      <a:pt x="252" y="131"/>
                      <a:pt x="252" y="131"/>
                    </a:cubicBezTo>
                    <a:cubicBezTo>
                      <a:pt x="151" y="24"/>
                      <a:pt x="151" y="24"/>
                      <a:pt x="151" y="24"/>
                    </a:cubicBezTo>
                    <a:cubicBezTo>
                      <a:pt x="129" y="0"/>
                      <a:pt x="129" y="0"/>
                      <a:pt x="129" y="0"/>
                    </a:cubicBezTo>
                    <a:cubicBezTo>
                      <a:pt x="107" y="20"/>
                      <a:pt x="107" y="20"/>
                      <a:pt x="107" y="20"/>
                    </a:cubicBezTo>
                    <a:lnTo>
                      <a:pt x="130" y="43"/>
                    </a:lnTo>
                    <a:close/>
                    <a:moveTo>
                      <a:pt x="50" y="92"/>
                    </a:moveTo>
                    <a:cubicBezTo>
                      <a:pt x="18" y="121"/>
                      <a:pt x="18" y="121"/>
                      <a:pt x="18" y="121"/>
                    </a:cubicBezTo>
                    <a:cubicBezTo>
                      <a:pt x="0" y="137"/>
                      <a:pt x="0" y="137"/>
                      <a:pt x="0" y="137"/>
                    </a:cubicBezTo>
                    <a:cubicBezTo>
                      <a:pt x="18" y="155"/>
                      <a:pt x="18" y="155"/>
                      <a:pt x="18" y="155"/>
                    </a:cubicBezTo>
                    <a:cubicBezTo>
                      <a:pt x="70" y="210"/>
                      <a:pt x="70" y="210"/>
                      <a:pt x="70" y="210"/>
                    </a:cubicBezTo>
                    <a:cubicBezTo>
                      <a:pt x="88" y="231"/>
                      <a:pt x="88" y="231"/>
                      <a:pt x="88" y="231"/>
                    </a:cubicBezTo>
                    <a:cubicBezTo>
                      <a:pt x="105" y="213"/>
                      <a:pt x="105" y="213"/>
                      <a:pt x="105" y="213"/>
                    </a:cubicBezTo>
                    <a:cubicBezTo>
                      <a:pt x="137" y="184"/>
                      <a:pt x="137" y="184"/>
                      <a:pt x="137" y="184"/>
                    </a:cubicBezTo>
                    <a:cubicBezTo>
                      <a:pt x="155" y="169"/>
                      <a:pt x="155" y="169"/>
                      <a:pt x="155" y="169"/>
                    </a:cubicBezTo>
                    <a:cubicBezTo>
                      <a:pt x="135" y="150"/>
                      <a:pt x="135" y="150"/>
                      <a:pt x="135" y="150"/>
                    </a:cubicBezTo>
                    <a:cubicBezTo>
                      <a:pt x="83" y="94"/>
                      <a:pt x="83" y="94"/>
                      <a:pt x="83" y="94"/>
                    </a:cubicBezTo>
                    <a:cubicBezTo>
                      <a:pt x="67" y="76"/>
                      <a:pt x="67" y="76"/>
                      <a:pt x="67" y="76"/>
                    </a:cubicBezTo>
                    <a:lnTo>
                      <a:pt x="5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1" name="Freeform 11"/>
              <p:cNvSpPr>
                <a:spLocks/>
              </p:cNvSpPr>
              <p:nvPr/>
            </p:nvSpPr>
            <p:spPr bwMode="auto">
              <a:xfrm>
                <a:off x="3220776" y="749581"/>
                <a:ext cx="58829" cy="51032"/>
              </a:xfrm>
              <a:custGeom>
                <a:avLst/>
                <a:gdLst>
                  <a:gd name="T0" fmla="*/ 158 w 194"/>
                  <a:gd name="T1" fmla="*/ 147 h 167"/>
                  <a:gd name="T2" fmla="*/ 165 w 194"/>
                  <a:gd name="T3" fmla="*/ 154 h 167"/>
                  <a:gd name="T4" fmla="*/ 158 w 194"/>
                  <a:gd name="T5" fmla="*/ 167 h 167"/>
                  <a:gd name="T6" fmla="*/ 104 w 194"/>
                  <a:gd name="T7" fmla="*/ 156 h 167"/>
                  <a:gd name="T8" fmla="*/ 106 w 194"/>
                  <a:gd name="T9" fmla="*/ 139 h 167"/>
                  <a:gd name="T10" fmla="*/ 140 w 194"/>
                  <a:gd name="T11" fmla="*/ 131 h 167"/>
                  <a:gd name="T12" fmla="*/ 162 w 194"/>
                  <a:gd name="T13" fmla="*/ 111 h 167"/>
                  <a:gd name="T14" fmla="*/ 165 w 194"/>
                  <a:gd name="T15" fmla="*/ 93 h 167"/>
                  <a:gd name="T16" fmla="*/ 156 w 194"/>
                  <a:gd name="T17" fmla="*/ 81 h 167"/>
                  <a:gd name="T18" fmla="*/ 116 w 194"/>
                  <a:gd name="T19" fmla="*/ 107 h 167"/>
                  <a:gd name="T20" fmla="*/ 110 w 194"/>
                  <a:gd name="T21" fmla="*/ 114 h 167"/>
                  <a:gd name="T22" fmla="*/ 75 w 194"/>
                  <a:gd name="T23" fmla="*/ 141 h 167"/>
                  <a:gd name="T24" fmla="*/ 40 w 194"/>
                  <a:gd name="T25" fmla="*/ 137 h 167"/>
                  <a:gd name="T26" fmla="*/ 6 w 194"/>
                  <a:gd name="T27" fmla="*/ 102 h 167"/>
                  <a:gd name="T28" fmla="*/ 10 w 194"/>
                  <a:gd name="T29" fmla="*/ 55 h 167"/>
                  <a:gd name="T30" fmla="*/ 23 w 194"/>
                  <a:gd name="T31" fmla="*/ 35 h 167"/>
                  <a:gd name="T32" fmla="*/ 41 w 194"/>
                  <a:gd name="T33" fmla="*/ 20 h 167"/>
                  <a:gd name="T34" fmla="*/ 32 w 194"/>
                  <a:gd name="T35" fmla="*/ 13 h 167"/>
                  <a:gd name="T36" fmla="*/ 38 w 194"/>
                  <a:gd name="T37" fmla="*/ 0 h 167"/>
                  <a:gd name="T38" fmla="*/ 106 w 194"/>
                  <a:gd name="T39" fmla="*/ 12 h 167"/>
                  <a:gd name="T40" fmla="*/ 105 w 194"/>
                  <a:gd name="T41" fmla="*/ 31 h 167"/>
                  <a:gd name="T42" fmla="*/ 60 w 194"/>
                  <a:gd name="T43" fmla="*/ 39 h 167"/>
                  <a:gd name="T44" fmla="*/ 34 w 194"/>
                  <a:gd name="T45" fmla="*/ 63 h 167"/>
                  <a:gd name="T46" fmla="*/ 31 w 194"/>
                  <a:gd name="T47" fmla="*/ 84 h 167"/>
                  <a:gd name="T48" fmla="*/ 42 w 194"/>
                  <a:gd name="T49" fmla="*/ 99 h 167"/>
                  <a:gd name="T50" fmla="*/ 79 w 194"/>
                  <a:gd name="T51" fmla="*/ 78 h 167"/>
                  <a:gd name="T52" fmla="*/ 84 w 194"/>
                  <a:gd name="T53" fmla="*/ 72 h 167"/>
                  <a:gd name="T54" fmla="*/ 104 w 194"/>
                  <a:gd name="T55" fmla="*/ 52 h 167"/>
                  <a:gd name="T56" fmla="*/ 116 w 194"/>
                  <a:gd name="T57" fmla="*/ 42 h 167"/>
                  <a:gd name="T58" fmla="*/ 137 w 194"/>
                  <a:gd name="T59" fmla="*/ 37 h 167"/>
                  <a:gd name="T60" fmla="*/ 160 w 194"/>
                  <a:gd name="T61" fmla="*/ 43 h 167"/>
                  <a:gd name="T62" fmla="*/ 189 w 194"/>
                  <a:gd name="T63" fmla="*/ 75 h 167"/>
                  <a:gd name="T64" fmla="*/ 186 w 194"/>
                  <a:gd name="T65" fmla="*/ 118 h 167"/>
                  <a:gd name="T66" fmla="*/ 174 w 194"/>
                  <a:gd name="T67" fmla="*/ 135 h 167"/>
                  <a:gd name="T68" fmla="*/ 158 w 194"/>
                  <a:gd name="T69" fmla="*/ 14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67">
                    <a:moveTo>
                      <a:pt x="158" y="147"/>
                    </a:moveTo>
                    <a:cubicBezTo>
                      <a:pt x="165" y="154"/>
                      <a:pt x="165" y="154"/>
                      <a:pt x="165" y="154"/>
                    </a:cubicBezTo>
                    <a:cubicBezTo>
                      <a:pt x="158" y="167"/>
                      <a:pt x="158" y="167"/>
                      <a:pt x="158" y="167"/>
                    </a:cubicBezTo>
                    <a:cubicBezTo>
                      <a:pt x="104" y="156"/>
                      <a:pt x="104" y="156"/>
                      <a:pt x="104" y="156"/>
                    </a:cubicBezTo>
                    <a:cubicBezTo>
                      <a:pt x="106" y="139"/>
                      <a:pt x="106" y="139"/>
                      <a:pt x="106" y="139"/>
                    </a:cubicBezTo>
                    <a:cubicBezTo>
                      <a:pt x="119" y="139"/>
                      <a:pt x="130" y="136"/>
                      <a:pt x="140" y="131"/>
                    </a:cubicBezTo>
                    <a:cubicBezTo>
                      <a:pt x="150" y="126"/>
                      <a:pt x="157" y="120"/>
                      <a:pt x="162" y="111"/>
                    </a:cubicBezTo>
                    <a:cubicBezTo>
                      <a:pt x="165" y="104"/>
                      <a:pt x="166" y="98"/>
                      <a:pt x="165" y="93"/>
                    </a:cubicBezTo>
                    <a:cubicBezTo>
                      <a:pt x="163" y="88"/>
                      <a:pt x="160" y="84"/>
                      <a:pt x="156" y="81"/>
                    </a:cubicBezTo>
                    <a:cubicBezTo>
                      <a:pt x="147" y="77"/>
                      <a:pt x="134" y="86"/>
                      <a:pt x="116" y="107"/>
                    </a:cubicBezTo>
                    <a:cubicBezTo>
                      <a:pt x="114" y="110"/>
                      <a:pt x="112" y="112"/>
                      <a:pt x="110" y="114"/>
                    </a:cubicBezTo>
                    <a:cubicBezTo>
                      <a:pt x="97" y="129"/>
                      <a:pt x="85" y="138"/>
                      <a:pt x="75" y="141"/>
                    </a:cubicBezTo>
                    <a:cubicBezTo>
                      <a:pt x="64" y="144"/>
                      <a:pt x="53" y="143"/>
                      <a:pt x="40" y="137"/>
                    </a:cubicBezTo>
                    <a:cubicBezTo>
                      <a:pt x="23" y="128"/>
                      <a:pt x="11" y="117"/>
                      <a:pt x="6" y="102"/>
                    </a:cubicBezTo>
                    <a:cubicBezTo>
                      <a:pt x="0" y="87"/>
                      <a:pt x="1" y="71"/>
                      <a:pt x="10" y="55"/>
                    </a:cubicBezTo>
                    <a:cubicBezTo>
                      <a:pt x="13" y="47"/>
                      <a:pt x="18" y="41"/>
                      <a:pt x="23" y="35"/>
                    </a:cubicBezTo>
                    <a:cubicBezTo>
                      <a:pt x="28" y="30"/>
                      <a:pt x="34" y="25"/>
                      <a:pt x="41" y="20"/>
                    </a:cubicBezTo>
                    <a:cubicBezTo>
                      <a:pt x="32" y="13"/>
                      <a:pt x="32" y="13"/>
                      <a:pt x="32" y="13"/>
                    </a:cubicBezTo>
                    <a:cubicBezTo>
                      <a:pt x="38" y="0"/>
                      <a:pt x="38" y="0"/>
                      <a:pt x="38" y="0"/>
                    </a:cubicBezTo>
                    <a:cubicBezTo>
                      <a:pt x="106" y="12"/>
                      <a:pt x="106" y="12"/>
                      <a:pt x="106" y="12"/>
                    </a:cubicBezTo>
                    <a:cubicBezTo>
                      <a:pt x="105" y="31"/>
                      <a:pt x="105" y="31"/>
                      <a:pt x="105" y="31"/>
                    </a:cubicBezTo>
                    <a:cubicBezTo>
                      <a:pt x="87" y="31"/>
                      <a:pt x="73" y="33"/>
                      <a:pt x="60" y="39"/>
                    </a:cubicBezTo>
                    <a:cubicBezTo>
                      <a:pt x="48" y="44"/>
                      <a:pt x="39" y="52"/>
                      <a:pt x="34" y="63"/>
                    </a:cubicBezTo>
                    <a:cubicBezTo>
                      <a:pt x="30" y="70"/>
                      <a:pt x="29" y="77"/>
                      <a:pt x="31" y="84"/>
                    </a:cubicBezTo>
                    <a:cubicBezTo>
                      <a:pt x="33" y="91"/>
                      <a:pt x="37" y="96"/>
                      <a:pt x="42" y="99"/>
                    </a:cubicBezTo>
                    <a:cubicBezTo>
                      <a:pt x="51" y="102"/>
                      <a:pt x="63" y="96"/>
                      <a:pt x="79" y="78"/>
                    </a:cubicBezTo>
                    <a:cubicBezTo>
                      <a:pt x="81" y="75"/>
                      <a:pt x="83" y="73"/>
                      <a:pt x="84" y="72"/>
                    </a:cubicBezTo>
                    <a:cubicBezTo>
                      <a:pt x="92" y="63"/>
                      <a:pt x="99" y="57"/>
                      <a:pt x="104" y="52"/>
                    </a:cubicBezTo>
                    <a:cubicBezTo>
                      <a:pt x="109" y="47"/>
                      <a:pt x="113" y="43"/>
                      <a:pt x="116" y="42"/>
                    </a:cubicBezTo>
                    <a:cubicBezTo>
                      <a:pt x="123" y="39"/>
                      <a:pt x="130" y="37"/>
                      <a:pt x="137" y="37"/>
                    </a:cubicBezTo>
                    <a:cubicBezTo>
                      <a:pt x="145" y="38"/>
                      <a:pt x="152" y="39"/>
                      <a:pt x="160" y="43"/>
                    </a:cubicBezTo>
                    <a:cubicBezTo>
                      <a:pt x="175" y="50"/>
                      <a:pt x="184" y="61"/>
                      <a:pt x="189" y="75"/>
                    </a:cubicBezTo>
                    <a:cubicBezTo>
                      <a:pt x="194" y="89"/>
                      <a:pt x="193" y="104"/>
                      <a:pt x="186" y="118"/>
                    </a:cubicBezTo>
                    <a:cubicBezTo>
                      <a:pt x="183" y="125"/>
                      <a:pt x="179" y="130"/>
                      <a:pt x="174" y="135"/>
                    </a:cubicBezTo>
                    <a:cubicBezTo>
                      <a:pt x="170" y="139"/>
                      <a:pt x="164" y="143"/>
                      <a:pt x="158"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2" name="Freeform 12"/>
              <p:cNvSpPr>
                <a:spLocks/>
              </p:cNvSpPr>
              <p:nvPr/>
            </p:nvSpPr>
            <p:spPr bwMode="auto">
              <a:xfrm>
                <a:off x="3203765" y="800613"/>
                <a:ext cx="61664" cy="48197"/>
              </a:xfrm>
              <a:custGeom>
                <a:avLst/>
                <a:gdLst>
                  <a:gd name="T0" fmla="*/ 203 w 203"/>
                  <a:gd name="T1" fmla="*/ 34 h 160"/>
                  <a:gd name="T2" fmla="*/ 162 w 203"/>
                  <a:gd name="T3" fmla="*/ 159 h 160"/>
                  <a:gd name="T4" fmla="*/ 105 w 203"/>
                  <a:gd name="T5" fmla="*/ 160 h 160"/>
                  <a:gd name="T6" fmla="*/ 103 w 203"/>
                  <a:gd name="T7" fmla="*/ 143 h 160"/>
                  <a:gd name="T8" fmla="*/ 137 w 203"/>
                  <a:gd name="T9" fmla="*/ 133 h 160"/>
                  <a:gd name="T10" fmla="*/ 153 w 203"/>
                  <a:gd name="T11" fmla="*/ 111 h 160"/>
                  <a:gd name="T12" fmla="*/ 153 w 203"/>
                  <a:gd name="T13" fmla="*/ 109 h 160"/>
                  <a:gd name="T14" fmla="*/ 58 w 203"/>
                  <a:gd name="T15" fmla="*/ 79 h 160"/>
                  <a:gd name="T16" fmla="*/ 32 w 203"/>
                  <a:gd name="T17" fmla="*/ 74 h 160"/>
                  <a:gd name="T18" fmla="*/ 21 w 203"/>
                  <a:gd name="T19" fmla="*/ 87 h 160"/>
                  <a:gd name="T20" fmla="*/ 0 w 203"/>
                  <a:gd name="T21" fmla="*/ 80 h 160"/>
                  <a:gd name="T22" fmla="*/ 25 w 203"/>
                  <a:gd name="T23" fmla="*/ 5 h 160"/>
                  <a:gd name="T24" fmla="*/ 46 w 203"/>
                  <a:gd name="T25" fmla="*/ 11 h 160"/>
                  <a:gd name="T26" fmla="*/ 47 w 203"/>
                  <a:gd name="T27" fmla="*/ 27 h 160"/>
                  <a:gd name="T28" fmla="*/ 71 w 203"/>
                  <a:gd name="T29" fmla="*/ 39 h 160"/>
                  <a:gd name="T30" fmla="*/ 166 w 203"/>
                  <a:gd name="T31" fmla="*/ 69 h 160"/>
                  <a:gd name="T32" fmla="*/ 167 w 203"/>
                  <a:gd name="T33" fmla="*/ 67 h 160"/>
                  <a:gd name="T34" fmla="*/ 167 w 203"/>
                  <a:gd name="T35" fmla="*/ 40 h 160"/>
                  <a:gd name="T36" fmla="*/ 145 w 203"/>
                  <a:gd name="T37" fmla="*/ 12 h 160"/>
                  <a:gd name="T38" fmla="*/ 157 w 203"/>
                  <a:gd name="T39" fmla="*/ 0 h 160"/>
                  <a:gd name="T40" fmla="*/ 203 w 203"/>
                  <a:gd name="T41" fmla="*/ 3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160">
                    <a:moveTo>
                      <a:pt x="203" y="34"/>
                    </a:moveTo>
                    <a:cubicBezTo>
                      <a:pt x="162" y="159"/>
                      <a:pt x="162" y="159"/>
                      <a:pt x="162" y="159"/>
                    </a:cubicBezTo>
                    <a:cubicBezTo>
                      <a:pt x="105" y="160"/>
                      <a:pt x="105" y="160"/>
                      <a:pt x="105" y="160"/>
                    </a:cubicBezTo>
                    <a:cubicBezTo>
                      <a:pt x="103" y="143"/>
                      <a:pt x="103" y="143"/>
                      <a:pt x="103" y="143"/>
                    </a:cubicBezTo>
                    <a:cubicBezTo>
                      <a:pt x="118" y="141"/>
                      <a:pt x="129" y="138"/>
                      <a:pt x="137" y="133"/>
                    </a:cubicBezTo>
                    <a:cubicBezTo>
                      <a:pt x="144" y="128"/>
                      <a:pt x="149" y="121"/>
                      <a:pt x="153" y="111"/>
                    </a:cubicBezTo>
                    <a:cubicBezTo>
                      <a:pt x="153" y="109"/>
                      <a:pt x="153" y="109"/>
                      <a:pt x="153" y="109"/>
                    </a:cubicBezTo>
                    <a:cubicBezTo>
                      <a:pt x="58" y="79"/>
                      <a:pt x="58" y="79"/>
                      <a:pt x="58" y="79"/>
                    </a:cubicBezTo>
                    <a:cubicBezTo>
                      <a:pt x="45" y="74"/>
                      <a:pt x="36" y="73"/>
                      <a:pt x="32" y="74"/>
                    </a:cubicBezTo>
                    <a:cubicBezTo>
                      <a:pt x="27" y="76"/>
                      <a:pt x="24" y="80"/>
                      <a:pt x="21" y="87"/>
                    </a:cubicBezTo>
                    <a:cubicBezTo>
                      <a:pt x="0" y="80"/>
                      <a:pt x="0" y="80"/>
                      <a:pt x="0" y="80"/>
                    </a:cubicBezTo>
                    <a:cubicBezTo>
                      <a:pt x="25" y="5"/>
                      <a:pt x="25" y="5"/>
                      <a:pt x="25" y="5"/>
                    </a:cubicBezTo>
                    <a:cubicBezTo>
                      <a:pt x="46" y="11"/>
                      <a:pt x="46" y="11"/>
                      <a:pt x="46" y="11"/>
                    </a:cubicBezTo>
                    <a:cubicBezTo>
                      <a:pt x="44" y="18"/>
                      <a:pt x="44" y="24"/>
                      <a:pt x="47" y="27"/>
                    </a:cubicBezTo>
                    <a:cubicBezTo>
                      <a:pt x="50" y="31"/>
                      <a:pt x="58" y="35"/>
                      <a:pt x="71" y="39"/>
                    </a:cubicBezTo>
                    <a:cubicBezTo>
                      <a:pt x="166" y="69"/>
                      <a:pt x="166" y="69"/>
                      <a:pt x="166" y="69"/>
                    </a:cubicBezTo>
                    <a:cubicBezTo>
                      <a:pt x="167" y="67"/>
                      <a:pt x="167" y="67"/>
                      <a:pt x="167" y="67"/>
                    </a:cubicBezTo>
                    <a:cubicBezTo>
                      <a:pt x="170" y="57"/>
                      <a:pt x="170" y="48"/>
                      <a:pt x="167" y="40"/>
                    </a:cubicBezTo>
                    <a:cubicBezTo>
                      <a:pt x="164" y="31"/>
                      <a:pt x="157" y="22"/>
                      <a:pt x="145" y="12"/>
                    </a:cubicBezTo>
                    <a:cubicBezTo>
                      <a:pt x="157" y="0"/>
                      <a:pt x="157" y="0"/>
                      <a:pt x="157" y="0"/>
                    </a:cubicBezTo>
                    <a:lnTo>
                      <a:pt x="203"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3" name="Freeform 13"/>
              <p:cNvSpPr>
                <a:spLocks noEditPoints="1"/>
              </p:cNvSpPr>
              <p:nvPr/>
            </p:nvSpPr>
            <p:spPr bwMode="auto">
              <a:xfrm>
                <a:off x="3191716" y="836052"/>
                <a:ext cx="59537" cy="53158"/>
              </a:xfrm>
              <a:custGeom>
                <a:avLst/>
                <a:gdLst>
                  <a:gd name="T0" fmla="*/ 100 w 195"/>
                  <a:gd name="T1" fmla="*/ 111 h 175"/>
                  <a:gd name="T2" fmla="*/ 105 w 195"/>
                  <a:gd name="T3" fmla="*/ 79 h 175"/>
                  <a:gd name="T4" fmla="*/ 153 w 195"/>
                  <a:gd name="T5" fmla="*/ 106 h 175"/>
                  <a:gd name="T6" fmla="*/ 100 w 195"/>
                  <a:gd name="T7" fmla="*/ 111 h 175"/>
                  <a:gd name="T8" fmla="*/ 80 w 195"/>
                  <a:gd name="T9" fmla="*/ 36 h 175"/>
                  <a:gd name="T10" fmla="*/ 77 w 195"/>
                  <a:gd name="T11" fmla="*/ 34 h 175"/>
                  <a:gd name="T12" fmla="*/ 55 w 195"/>
                  <a:gd name="T13" fmla="*/ 4 h 175"/>
                  <a:gd name="T14" fmla="*/ 33 w 195"/>
                  <a:gd name="T15" fmla="*/ 0 h 175"/>
                  <a:gd name="T16" fmla="*/ 21 w 195"/>
                  <a:gd name="T17" fmla="*/ 65 h 175"/>
                  <a:gd name="T18" fmla="*/ 42 w 195"/>
                  <a:gd name="T19" fmla="*/ 69 h 175"/>
                  <a:gd name="T20" fmla="*/ 47 w 195"/>
                  <a:gd name="T21" fmla="*/ 56 h 175"/>
                  <a:gd name="T22" fmla="*/ 58 w 195"/>
                  <a:gd name="T23" fmla="*/ 54 h 175"/>
                  <a:gd name="T24" fmla="*/ 60 w 195"/>
                  <a:gd name="T25" fmla="*/ 55 h 175"/>
                  <a:gd name="T26" fmla="*/ 63 w 195"/>
                  <a:gd name="T27" fmla="*/ 56 h 175"/>
                  <a:gd name="T28" fmla="*/ 86 w 195"/>
                  <a:gd name="T29" fmla="*/ 67 h 175"/>
                  <a:gd name="T30" fmla="*/ 76 w 195"/>
                  <a:gd name="T31" fmla="*/ 115 h 175"/>
                  <a:gd name="T32" fmla="*/ 51 w 195"/>
                  <a:gd name="T33" fmla="*/ 118 h 175"/>
                  <a:gd name="T34" fmla="*/ 47 w 195"/>
                  <a:gd name="T35" fmla="*/ 119 h 175"/>
                  <a:gd name="T36" fmla="*/ 43 w 195"/>
                  <a:gd name="T37" fmla="*/ 118 h 175"/>
                  <a:gd name="T38" fmla="*/ 36 w 195"/>
                  <a:gd name="T39" fmla="*/ 113 h 175"/>
                  <a:gd name="T40" fmla="*/ 36 w 195"/>
                  <a:gd name="T41" fmla="*/ 101 h 175"/>
                  <a:gd name="T42" fmla="*/ 36 w 195"/>
                  <a:gd name="T43" fmla="*/ 99 h 175"/>
                  <a:gd name="T44" fmla="*/ 15 w 195"/>
                  <a:gd name="T45" fmla="*/ 95 h 175"/>
                  <a:gd name="T46" fmla="*/ 0 w 195"/>
                  <a:gd name="T47" fmla="*/ 171 h 175"/>
                  <a:gd name="T48" fmla="*/ 22 w 195"/>
                  <a:gd name="T49" fmla="*/ 175 h 175"/>
                  <a:gd name="T50" fmla="*/ 49 w 195"/>
                  <a:gd name="T51" fmla="*/ 159 h 175"/>
                  <a:gd name="T52" fmla="*/ 50 w 195"/>
                  <a:gd name="T53" fmla="*/ 159 h 175"/>
                  <a:gd name="T54" fmla="*/ 188 w 195"/>
                  <a:gd name="T55" fmla="*/ 139 h 175"/>
                  <a:gd name="T56" fmla="*/ 195 w 195"/>
                  <a:gd name="T57" fmla="*/ 103 h 175"/>
                  <a:gd name="T58" fmla="*/ 80 w 195"/>
                  <a:gd name="T59" fmla="*/ 3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75">
                    <a:moveTo>
                      <a:pt x="100" y="111"/>
                    </a:moveTo>
                    <a:cubicBezTo>
                      <a:pt x="105" y="79"/>
                      <a:pt x="105" y="79"/>
                      <a:pt x="105" y="79"/>
                    </a:cubicBezTo>
                    <a:cubicBezTo>
                      <a:pt x="153" y="106"/>
                      <a:pt x="153" y="106"/>
                      <a:pt x="153" y="106"/>
                    </a:cubicBezTo>
                    <a:lnTo>
                      <a:pt x="100" y="111"/>
                    </a:lnTo>
                    <a:close/>
                    <a:moveTo>
                      <a:pt x="80" y="36"/>
                    </a:moveTo>
                    <a:cubicBezTo>
                      <a:pt x="79" y="36"/>
                      <a:pt x="78" y="35"/>
                      <a:pt x="77" y="34"/>
                    </a:cubicBezTo>
                    <a:cubicBezTo>
                      <a:pt x="62" y="25"/>
                      <a:pt x="54" y="15"/>
                      <a:pt x="55" y="4"/>
                    </a:cubicBezTo>
                    <a:cubicBezTo>
                      <a:pt x="33" y="0"/>
                      <a:pt x="33" y="0"/>
                      <a:pt x="33" y="0"/>
                    </a:cubicBezTo>
                    <a:cubicBezTo>
                      <a:pt x="21" y="65"/>
                      <a:pt x="21" y="65"/>
                      <a:pt x="21" y="65"/>
                    </a:cubicBezTo>
                    <a:cubicBezTo>
                      <a:pt x="42" y="69"/>
                      <a:pt x="42" y="69"/>
                      <a:pt x="42" y="69"/>
                    </a:cubicBezTo>
                    <a:cubicBezTo>
                      <a:pt x="43" y="62"/>
                      <a:pt x="45" y="58"/>
                      <a:pt x="47" y="56"/>
                    </a:cubicBezTo>
                    <a:cubicBezTo>
                      <a:pt x="50" y="54"/>
                      <a:pt x="53" y="53"/>
                      <a:pt x="58" y="54"/>
                    </a:cubicBezTo>
                    <a:cubicBezTo>
                      <a:pt x="58" y="54"/>
                      <a:pt x="59" y="54"/>
                      <a:pt x="60" y="55"/>
                    </a:cubicBezTo>
                    <a:cubicBezTo>
                      <a:pt x="61" y="55"/>
                      <a:pt x="62" y="55"/>
                      <a:pt x="63" y="56"/>
                    </a:cubicBezTo>
                    <a:cubicBezTo>
                      <a:pt x="86" y="67"/>
                      <a:pt x="86" y="67"/>
                      <a:pt x="86" y="67"/>
                    </a:cubicBezTo>
                    <a:cubicBezTo>
                      <a:pt x="76" y="115"/>
                      <a:pt x="76" y="115"/>
                      <a:pt x="76" y="115"/>
                    </a:cubicBezTo>
                    <a:cubicBezTo>
                      <a:pt x="51" y="118"/>
                      <a:pt x="51" y="118"/>
                      <a:pt x="51" y="118"/>
                    </a:cubicBezTo>
                    <a:cubicBezTo>
                      <a:pt x="49" y="119"/>
                      <a:pt x="48" y="119"/>
                      <a:pt x="47" y="119"/>
                    </a:cubicBezTo>
                    <a:cubicBezTo>
                      <a:pt x="46" y="118"/>
                      <a:pt x="44" y="118"/>
                      <a:pt x="43" y="118"/>
                    </a:cubicBezTo>
                    <a:cubicBezTo>
                      <a:pt x="39" y="118"/>
                      <a:pt x="37" y="116"/>
                      <a:pt x="36" y="113"/>
                    </a:cubicBezTo>
                    <a:cubicBezTo>
                      <a:pt x="35" y="111"/>
                      <a:pt x="34" y="107"/>
                      <a:pt x="36" y="101"/>
                    </a:cubicBezTo>
                    <a:cubicBezTo>
                      <a:pt x="36" y="99"/>
                      <a:pt x="36" y="99"/>
                      <a:pt x="36" y="99"/>
                    </a:cubicBezTo>
                    <a:cubicBezTo>
                      <a:pt x="15" y="95"/>
                      <a:pt x="15" y="95"/>
                      <a:pt x="15" y="95"/>
                    </a:cubicBezTo>
                    <a:cubicBezTo>
                      <a:pt x="0" y="171"/>
                      <a:pt x="0" y="171"/>
                      <a:pt x="0" y="171"/>
                    </a:cubicBezTo>
                    <a:cubicBezTo>
                      <a:pt x="22" y="175"/>
                      <a:pt x="22" y="175"/>
                      <a:pt x="22" y="175"/>
                    </a:cubicBezTo>
                    <a:cubicBezTo>
                      <a:pt x="25" y="167"/>
                      <a:pt x="34" y="161"/>
                      <a:pt x="49" y="159"/>
                    </a:cubicBezTo>
                    <a:cubicBezTo>
                      <a:pt x="50" y="159"/>
                      <a:pt x="50" y="159"/>
                      <a:pt x="50" y="159"/>
                    </a:cubicBezTo>
                    <a:cubicBezTo>
                      <a:pt x="188" y="139"/>
                      <a:pt x="188" y="139"/>
                      <a:pt x="188" y="139"/>
                    </a:cubicBezTo>
                    <a:cubicBezTo>
                      <a:pt x="195" y="103"/>
                      <a:pt x="195" y="103"/>
                      <a:pt x="195" y="103"/>
                    </a:cubicBezTo>
                    <a:lnTo>
                      <a:pt x="8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4" name="Freeform 14"/>
              <p:cNvSpPr>
                <a:spLocks/>
              </p:cNvSpPr>
              <p:nvPr/>
            </p:nvSpPr>
            <p:spPr bwMode="auto">
              <a:xfrm>
                <a:off x="3191007" y="887084"/>
                <a:ext cx="55993" cy="51032"/>
              </a:xfrm>
              <a:custGeom>
                <a:avLst/>
                <a:gdLst>
                  <a:gd name="T0" fmla="*/ 183 w 183"/>
                  <a:gd name="T1" fmla="*/ 20 h 167"/>
                  <a:gd name="T2" fmla="*/ 177 w 183"/>
                  <a:gd name="T3" fmla="*/ 152 h 167"/>
                  <a:gd name="T4" fmla="*/ 121 w 183"/>
                  <a:gd name="T5" fmla="*/ 167 h 167"/>
                  <a:gd name="T6" fmla="*/ 115 w 183"/>
                  <a:gd name="T7" fmla="*/ 152 h 167"/>
                  <a:gd name="T8" fmla="*/ 145 w 183"/>
                  <a:gd name="T9" fmla="*/ 134 h 167"/>
                  <a:gd name="T10" fmla="*/ 155 w 183"/>
                  <a:gd name="T11" fmla="*/ 108 h 167"/>
                  <a:gd name="T12" fmla="*/ 155 w 183"/>
                  <a:gd name="T13" fmla="*/ 105 h 167"/>
                  <a:gd name="T14" fmla="*/ 55 w 183"/>
                  <a:gd name="T15" fmla="*/ 101 h 167"/>
                  <a:gd name="T16" fmla="*/ 28 w 183"/>
                  <a:gd name="T17" fmla="*/ 104 h 167"/>
                  <a:gd name="T18" fmla="*/ 22 w 183"/>
                  <a:gd name="T19" fmla="*/ 119 h 167"/>
                  <a:gd name="T20" fmla="*/ 0 w 183"/>
                  <a:gd name="T21" fmla="*/ 117 h 167"/>
                  <a:gd name="T22" fmla="*/ 3 w 183"/>
                  <a:gd name="T23" fmla="*/ 38 h 167"/>
                  <a:gd name="T24" fmla="*/ 25 w 183"/>
                  <a:gd name="T25" fmla="*/ 39 h 167"/>
                  <a:gd name="T26" fmla="*/ 31 w 183"/>
                  <a:gd name="T27" fmla="*/ 54 h 167"/>
                  <a:gd name="T28" fmla="*/ 57 w 183"/>
                  <a:gd name="T29" fmla="*/ 60 h 167"/>
                  <a:gd name="T30" fmla="*/ 156 w 183"/>
                  <a:gd name="T31" fmla="*/ 64 h 167"/>
                  <a:gd name="T32" fmla="*/ 157 w 183"/>
                  <a:gd name="T33" fmla="*/ 62 h 167"/>
                  <a:gd name="T34" fmla="*/ 150 w 183"/>
                  <a:gd name="T35" fmla="*/ 35 h 167"/>
                  <a:gd name="T36" fmla="*/ 122 w 183"/>
                  <a:gd name="T37" fmla="*/ 14 h 167"/>
                  <a:gd name="T38" fmla="*/ 129 w 183"/>
                  <a:gd name="T39" fmla="*/ 0 h 167"/>
                  <a:gd name="T40" fmla="*/ 183 w 183"/>
                  <a:gd name="T41" fmla="*/ 2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3" h="167">
                    <a:moveTo>
                      <a:pt x="183" y="20"/>
                    </a:moveTo>
                    <a:cubicBezTo>
                      <a:pt x="177" y="152"/>
                      <a:pt x="177" y="152"/>
                      <a:pt x="177" y="152"/>
                    </a:cubicBezTo>
                    <a:cubicBezTo>
                      <a:pt x="121" y="167"/>
                      <a:pt x="121" y="167"/>
                      <a:pt x="121" y="167"/>
                    </a:cubicBezTo>
                    <a:cubicBezTo>
                      <a:pt x="115" y="152"/>
                      <a:pt x="115" y="152"/>
                      <a:pt x="115" y="152"/>
                    </a:cubicBezTo>
                    <a:cubicBezTo>
                      <a:pt x="129" y="146"/>
                      <a:pt x="139" y="140"/>
                      <a:pt x="145" y="134"/>
                    </a:cubicBezTo>
                    <a:cubicBezTo>
                      <a:pt x="151" y="127"/>
                      <a:pt x="154" y="118"/>
                      <a:pt x="155" y="108"/>
                    </a:cubicBezTo>
                    <a:cubicBezTo>
                      <a:pt x="155" y="105"/>
                      <a:pt x="155" y="105"/>
                      <a:pt x="155" y="105"/>
                    </a:cubicBezTo>
                    <a:cubicBezTo>
                      <a:pt x="55" y="101"/>
                      <a:pt x="55" y="101"/>
                      <a:pt x="55" y="101"/>
                    </a:cubicBezTo>
                    <a:cubicBezTo>
                      <a:pt x="41" y="100"/>
                      <a:pt x="32" y="101"/>
                      <a:pt x="28" y="104"/>
                    </a:cubicBezTo>
                    <a:cubicBezTo>
                      <a:pt x="24" y="106"/>
                      <a:pt x="22" y="111"/>
                      <a:pt x="22" y="119"/>
                    </a:cubicBezTo>
                    <a:cubicBezTo>
                      <a:pt x="0" y="117"/>
                      <a:pt x="0" y="117"/>
                      <a:pt x="0" y="117"/>
                    </a:cubicBezTo>
                    <a:cubicBezTo>
                      <a:pt x="3" y="38"/>
                      <a:pt x="3" y="38"/>
                      <a:pt x="3" y="38"/>
                    </a:cubicBezTo>
                    <a:cubicBezTo>
                      <a:pt x="25" y="39"/>
                      <a:pt x="25" y="39"/>
                      <a:pt x="25" y="39"/>
                    </a:cubicBezTo>
                    <a:cubicBezTo>
                      <a:pt x="25" y="47"/>
                      <a:pt x="27" y="52"/>
                      <a:pt x="31" y="54"/>
                    </a:cubicBezTo>
                    <a:cubicBezTo>
                      <a:pt x="34" y="57"/>
                      <a:pt x="43" y="59"/>
                      <a:pt x="57" y="60"/>
                    </a:cubicBezTo>
                    <a:cubicBezTo>
                      <a:pt x="156" y="64"/>
                      <a:pt x="156" y="64"/>
                      <a:pt x="156" y="64"/>
                    </a:cubicBezTo>
                    <a:cubicBezTo>
                      <a:pt x="157" y="62"/>
                      <a:pt x="157" y="62"/>
                      <a:pt x="157" y="62"/>
                    </a:cubicBezTo>
                    <a:cubicBezTo>
                      <a:pt x="157" y="51"/>
                      <a:pt x="155" y="42"/>
                      <a:pt x="150" y="35"/>
                    </a:cubicBezTo>
                    <a:cubicBezTo>
                      <a:pt x="144" y="28"/>
                      <a:pt x="135" y="21"/>
                      <a:pt x="122" y="14"/>
                    </a:cubicBezTo>
                    <a:cubicBezTo>
                      <a:pt x="129" y="0"/>
                      <a:pt x="129" y="0"/>
                      <a:pt x="129" y="0"/>
                    </a:cubicBezTo>
                    <a:lnTo>
                      <a:pt x="18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5" name="Freeform 15"/>
              <p:cNvSpPr>
                <a:spLocks/>
              </p:cNvSpPr>
              <p:nvPr/>
            </p:nvSpPr>
            <p:spPr bwMode="auto">
              <a:xfrm>
                <a:off x="3191716" y="938825"/>
                <a:ext cx="58829" cy="52450"/>
              </a:xfrm>
              <a:custGeom>
                <a:avLst/>
                <a:gdLst>
                  <a:gd name="T0" fmla="*/ 177 w 193"/>
                  <a:gd name="T1" fmla="*/ 0 h 172"/>
                  <a:gd name="T2" fmla="*/ 193 w 193"/>
                  <a:gd name="T3" fmla="*/ 131 h 172"/>
                  <a:gd name="T4" fmla="*/ 143 w 193"/>
                  <a:gd name="T5" fmla="*/ 158 h 172"/>
                  <a:gd name="T6" fmla="*/ 132 w 193"/>
                  <a:gd name="T7" fmla="*/ 145 h 172"/>
                  <a:gd name="T8" fmla="*/ 159 w 193"/>
                  <a:gd name="T9" fmla="*/ 114 h 172"/>
                  <a:gd name="T10" fmla="*/ 166 w 193"/>
                  <a:gd name="T11" fmla="*/ 80 h 172"/>
                  <a:gd name="T12" fmla="*/ 160 w 193"/>
                  <a:gd name="T13" fmla="*/ 66 h 172"/>
                  <a:gd name="T14" fmla="*/ 141 w 193"/>
                  <a:gd name="T15" fmla="*/ 65 h 172"/>
                  <a:gd name="T16" fmla="*/ 115 w 193"/>
                  <a:gd name="T17" fmla="*/ 68 h 172"/>
                  <a:gd name="T18" fmla="*/ 116 w 193"/>
                  <a:gd name="T19" fmla="*/ 75 h 172"/>
                  <a:gd name="T20" fmla="*/ 124 w 193"/>
                  <a:gd name="T21" fmla="*/ 91 h 172"/>
                  <a:gd name="T22" fmla="*/ 147 w 193"/>
                  <a:gd name="T23" fmla="*/ 93 h 172"/>
                  <a:gd name="T24" fmla="*/ 149 w 193"/>
                  <a:gd name="T25" fmla="*/ 110 h 172"/>
                  <a:gd name="T26" fmla="*/ 69 w 193"/>
                  <a:gd name="T27" fmla="*/ 120 h 172"/>
                  <a:gd name="T28" fmla="*/ 67 w 193"/>
                  <a:gd name="T29" fmla="*/ 103 h 172"/>
                  <a:gd name="T30" fmla="*/ 89 w 193"/>
                  <a:gd name="T31" fmla="*/ 93 h 172"/>
                  <a:gd name="T32" fmla="*/ 94 w 193"/>
                  <a:gd name="T33" fmla="*/ 78 h 172"/>
                  <a:gd name="T34" fmla="*/ 93 w 193"/>
                  <a:gd name="T35" fmla="*/ 70 h 172"/>
                  <a:gd name="T36" fmla="*/ 51 w 193"/>
                  <a:gd name="T37" fmla="*/ 75 h 172"/>
                  <a:gd name="T38" fmla="*/ 34 w 193"/>
                  <a:gd name="T39" fmla="*/ 81 h 172"/>
                  <a:gd name="T40" fmla="*/ 31 w 193"/>
                  <a:gd name="T41" fmla="*/ 96 h 172"/>
                  <a:gd name="T42" fmla="*/ 48 w 193"/>
                  <a:gd name="T43" fmla="*/ 130 h 172"/>
                  <a:gd name="T44" fmla="*/ 88 w 193"/>
                  <a:gd name="T45" fmla="*/ 155 h 172"/>
                  <a:gd name="T46" fmla="*/ 80 w 193"/>
                  <a:gd name="T47" fmla="*/ 172 h 172"/>
                  <a:gd name="T48" fmla="*/ 17 w 193"/>
                  <a:gd name="T49" fmla="*/ 155 h 172"/>
                  <a:gd name="T50" fmla="*/ 0 w 193"/>
                  <a:gd name="T51" fmla="*/ 21 h 172"/>
                  <a:gd name="T52" fmla="*/ 22 w 193"/>
                  <a:gd name="T53" fmla="*/ 19 h 172"/>
                  <a:gd name="T54" fmla="*/ 30 w 193"/>
                  <a:gd name="T55" fmla="*/ 32 h 172"/>
                  <a:gd name="T56" fmla="*/ 57 w 193"/>
                  <a:gd name="T57" fmla="*/ 33 h 172"/>
                  <a:gd name="T58" fmla="*/ 125 w 193"/>
                  <a:gd name="T59" fmla="*/ 25 h 172"/>
                  <a:gd name="T60" fmla="*/ 152 w 193"/>
                  <a:gd name="T61" fmla="*/ 18 h 172"/>
                  <a:gd name="T62" fmla="*/ 156 w 193"/>
                  <a:gd name="T63" fmla="*/ 3 h 172"/>
                  <a:gd name="T64" fmla="*/ 177 w 193"/>
                  <a:gd name="T65"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72">
                    <a:moveTo>
                      <a:pt x="177" y="0"/>
                    </a:moveTo>
                    <a:cubicBezTo>
                      <a:pt x="193" y="131"/>
                      <a:pt x="193" y="131"/>
                      <a:pt x="193" y="131"/>
                    </a:cubicBezTo>
                    <a:cubicBezTo>
                      <a:pt x="143" y="158"/>
                      <a:pt x="143" y="158"/>
                      <a:pt x="143" y="158"/>
                    </a:cubicBezTo>
                    <a:cubicBezTo>
                      <a:pt x="132" y="145"/>
                      <a:pt x="132" y="145"/>
                      <a:pt x="132" y="145"/>
                    </a:cubicBezTo>
                    <a:cubicBezTo>
                      <a:pt x="145" y="135"/>
                      <a:pt x="154" y="125"/>
                      <a:pt x="159" y="114"/>
                    </a:cubicBezTo>
                    <a:cubicBezTo>
                      <a:pt x="165" y="103"/>
                      <a:pt x="167" y="91"/>
                      <a:pt x="166" y="80"/>
                    </a:cubicBezTo>
                    <a:cubicBezTo>
                      <a:pt x="165" y="73"/>
                      <a:pt x="163" y="68"/>
                      <a:pt x="160" y="66"/>
                    </a:cubicBezTo>
                    <a:cubicBezTo>
                      <a:pt x="157" y="64"/>
                      <a:pt x="150" y="63"/>
                      <a:pt x="141" y="65"/>
                    </a:cubicBezTo>
                    <a:cubicBezTo>
                      <a:pt x="115" y="68"/>
                      <a:pt x="115" y="68"/>
                      <a:pt x="115" y="68"/>
                    </a:cubicBezTo>
                    <a:cubicBezTo>
                      <a:pt x="116" y="75"/>
                      <a:pt x="116" y="75"/>
                      <a:pt x="116" y="75"/>
                    </a:cubicBezTo>
                    <a:cubicBezTo>
                      <a:pt x="117" y="83"/>
                      <a:pt x="120" y="89"/>
                      <a:pt x="124" y="91"/>
                    </a:cubicBezTo>
                    <a:cubicBezTo>
                      <a:pt x="128" y="93"/>
                      <a:pt x="135" y="94"/>
                      <a:pt x="147" y="93"/>
                    </a:cubicBezTo>
                    <a:cubicBezTo>
                      <a:pt x="149" y="110"/>
                      <a:pt x="149" y="110"/>
                      <a:pt x="149" y="110"/>
                    </a:cubicBezTo>
                    <a:cubicBezTo>
                      <a:pt x="69" y="120"/>
                      <a:pt x="69" y="120"/>
                      <a:pt x="69" y="120"/>
                    </a:cubicBezTo>
                    <a:cubicBezTo>
                      <a:pt x="67" y="103"/>
                      <a:pt x="67" y="103"/>
                      <a:pt x="67" y="103"/>
                    </a:cubicBezTo>
                    <a:cubicBezTo>
                      <a:pt x="77" y="101"/>
                      <a:pt x="84" y="97"/>
                      <a:pt x="89" y="93"/>
                    </a:cubicBezTo>
                    <a:cubicBezTo>
                      <a:pt x="93" y="90"/>
                      <a:pt x="94" y="84"/>
                      <a:pt x="94" y="78"/>
                    </a:cubicBezTo>
                    <a:cubicBezTo>
                      <a:pt x="93" y="70"/>
                      <a:pt x="93" y="70"/>
                      <a:pt x="93" y="70"/>
                    </a:cubicBezTo>
                    <a:cubicBezTo>
                      <a:pt x="51" y="75"/>
                      <a:pt x="51" y="75"/>
                      <a:pt x="51" y="75"/>
                    </a:cubicBezTo>
                    <a:cubicBezTo>
                      <a:pt x="42" y="76"/>
                      <a:pt x="36" y="79"/>
                      <a:pt x="34" y="81"/>
                    </a:cubicBezTo>
                    <a:cubicBezTo>
                      <a:pt x="31" y="84"/>
                      <a:pt x="30" y="89"/>
                      <a:pt x="31" y="96"/>
                    </a:cubicBezTo>
                    <a:cubicBezTo>
                      <a:pt x="33" y="108"/>
                      <a:pt x="38" y="119"/>
                      <a:pt x="48" y="130"/>
                    </a:cubicBezTo>
                    <a:cubicBezTo>
                      <a:pt x="58" y="140"/>
                      <a:pt x="72" y="149"/>
                      <a:pt x="88" y="155"/>
                    </a:cubicBezTo>
                    <a:cubicBezTo>
                      <a:pt x="80" y="172"/>
                      <a:pt x="80" y="172"/>
                      <a:pt x="80" y="172"/>
                    </a:cubicBezTo>
                    <a:cubicBezTo>
                      <a:pt x="17" y="155"/>
                      <a:pt x="17" y="155"/>
                      <a:pt x="17" y="155"/>
                    </a:cubicBezTo>
                    <a:cubicBezTo>
                      <a:pt x="0" y="21"/>
                      <a:pt x="0" y="21"/>
                      <a:pt x="0" y="21"/>
                    </a:cubicBezTo>
                    <a:cubicBezTo>
                      <a:pt x="22" y="19"/>
                      <a:pt x="22" y="19"/>
                      <a:pt x="22" y="19"/>
                    </a:cubicBezTo>
                    <a:cubicBezTo>
                      <a:pt x="23" y="26"/>
                      <a:pt x="26" y="30"/>
                      <a:pt x="30" y="32"/>
                    </a:cubicBezTo>
                    <a:cubicBezTo>
                      <a:pt x="34" y="34"/>
                      <a:pt x="43" y="34"/>
                      <a:pt x="57" y="33"/>
                    </a:cubicBezTo>
                    <a:cubicBezTo>
                      <a:pt x="125" y="25"/>
                      <a:pt x="125" y="25"/>
                      <a:pt x="125" y="25"/>
                    </a:cubicBezTo>
                    <a:cubicBezTo>
                      <a:pt x="140" y="23"/>
                      <a:pt x="148" y="21"/>
                      <a:pt x="152" y="18"/>
                    </a:cubicBezTo>
                    <a:cubicBezTo>
                      <a:pt x="155" y="15"/>
                      <a:pt x="156" y="10"/>
                      <a:pt x="156" y="3"/>
                    </a:cubicBezTo>
                    <a:lnTo>
                      <a:pt x="1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6" name="Freeform 16"/>
              <p:cNvSpPr>
                <a:spLocks/>
              </p:cNvSpPr>
              <p:nvPr/>
            </p:nvSpPr>
            <p:spPr bwMode="auto">
              <a:xfrm>
                <a:off x="3207309" y="1010411"/>
                <a:ext cx="61664" cy="55993"/>
              </a:xfrm>
              <a:custGeom>
                <a:avLst/>
                <a:gdLst>
                  <a:gd name="T0" fmla="*/ 190 w 203"/>
                  <a:gd name="T1" fmla="*/ 90 h 183"/>
                  <a:gd name="T2" fmla="*/ 198 w 203"/>
                  <a:gd name="T3" fmla="*/ 90 h 183"/>
                  <a:gd name="T4" fmla="*/ 203 w 203"/>
                  <a:gd name="T5" fmla="*/ 104 h 183"/>
                  <a:gd name="T6" fmla="*/ 152 w 203"/>
                  <a:gd name="T7" fmla="*/ 140 h 183"/>
                  <a:gd name="T8" fmla="*/ 138 w 203"/>
                  <a:gd name="T9" fmla="*/ 125 h 183"/>
                  <a:gd name="T10" fmla="*/ 162 w 203"/>
                  <a:gd name="T11" fmla="*/ 91 h 183"/>
                  <a:gd name="T12" fmla="*/ 163 w 203"/>
                  <a:gd name="T13" fmla="*/ 63 h 183"/>
                  <a:gd name="T14" fmla="*/ 136 w 203"/>
                  <a:gd name="T15" fmla="*/ 42 h 183"/>
                  <a:gd name="T16" fmla="*/ 85 w 203"/>
                  <a:gd name="T17" fmla="*/ 51 h 183"/>
                  <a:gd name="T18" fmla="*/ 42 w 203"/>
                  <a:gd name="T19" fmla="*/ 78 h 183"/>
                  <a:gd name="T20" fmla="*/ 36 w 203"/>
                  <a:gd name="T21" fmla="*/ 111 h 183"/>
                  <a:gd name="T22" fmla="*/ 53 w 203"/>
                  <a:gd name="T23" fmla="*/ 130 h 183"/>
                  <a:gd name="T24" fmla="*/ 77 w 203"/>
                  <a:gd name="T25" fmla="*/ 130 h 183"/>
                  <a:gd name="T26" fmla="*/ 88 w 203"/>
                  <a:gd name="T27" fmla="*/ 121 h 183"/>
                  <a:gd name="T28" fmla="*/ 87 w 203"/>
                  <a:gd name="T29" fmla="*/ 105 h 183"/>
                  <a:gd name="T30" fmla="*/ 107 w 203"/>
                  <a:gd name="T31" fmla="*/ 97 h 183"/>
                  <a:gd name="T32" fmla="*/ 133 w 203"/>
                  <a:gd name="T33" fmla="*/ 166 h 183"/>
                  <a:gd name="T34" fmla="*/ 114 w 203"/>
                  <a:gd name="T35" fmla="*/ 174 h 183"/>
                  <a:gd name="T36" fmla="*/ 102 w 203"/>
                  <a:gd name="T37" fmla="*/ 163 h 183"/>
                  <a:gd name="T38" fmla="*/ 82 w 203"/>
                  <a:gd name="T39" fmla="*/ 167 h 183"/>
                  <a:gd name="T40" fmla="*/ 38 w 203"/>
                  <a:gd name="T41" fmla="*/ 183 h 183"/>
                  <a:gd name="T42" fmla="*/ 29 w 203"/>
                  <a:gd name="T43" fmla="*/ 162 h 183"/>
                  <a:gd name="T44" fmla="*/ 41 w 203"/>
                  <a:gd name="T45" fmla="*/ 150 h 183"/>
                  <a:gd name="T46" fmla="*/ 21 w 203"/>
                  <a:gd name="T47" fmla="*/ 134 h 183"/>
                  <a:gd name="T48" fmla="*/ 8 w 203"/>
                  <a:gd name="T49" fmla="*/ 112 h 183"/>
                  <a:gd name="T50" fmla="*/ 13 w 203"/>
                  <a:gd name="T51" fmla="*/ 54 h 183"/>
                  <a:gd name="T52" fmla="*/ 70 w 203"/>
                  <a:gd name="T53" fmla="*/ 11 h 183"/>
                  <a:gd name="T54" fmla="*/ 140 w 203"/>
                  <a:gd name="T55" fmla="*/ 8 h 183"/>
                  <a:gd name="T56" fmla="*/ 186 w 203"/>
                  <a:gd name="T57" fmla="*/ 53 h 183"/>
                  <a:gd name="T58" fmla="*/ 190 w 203"/>
                  <a:gd name="T59" fmla="*/ 70 h 183"/>
                  <a:gd name="T60" fmla="*/ 190 w 203"/>
                  <a:gd name="T61" fmla="*/ 9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3" h="183">
                    <a:moveTo>
                      <a:pt x="190" y="90"/>
                    </a:moveTo>
                    <a:cubicBezTo>
                      <a:pt x="198" y="90"/>
                      <a:pt x="198" y="90"/>
                      <a:pt x="198" y="90"/>
                    </a:cubicBezTo>
                    <a:cubicBezTo>
                      <a:pt x="203" y="104"/>
                      <a:pt x="203" y="104"/>
                      <a:pt x="203" y="104"/>
                    </a:cubicBezTo>
                    <a:cubicBezTo>
                      <a:pt x="152" y="140"/>
                      <a:pt x="152" y="140"/>
                      <a:pt x="152" y="140"/>
                    </a:cubicBezTo>
                    <a:cubicBezTo>
                      <a:pt x="138" y="125"/>
                      <a:pt x="138" y="125"/>
                      <a:pt x="138" y="125"/>
                    </a:cubicBezTo>
                    <a:cubicBezTo>
                      <a:pt x="150" y="112"/>
                      <a:pt x="158" y="101"/>
                      <a:pt x="162" y="91"/>
                    </a:cubicBezTo>
                    <a:cubicBezTo>
                      <a:pt x="166" y="81"/>
                      <a:pt x="166" y="72"/>
                      <a:pt x="163" y="63"/>
                    </a:cubicBezTo>
                    <a:cubicBezTo>
                      <a:pt x="158" y="51"/>
                      <a:pt x="149" y="44"/>
                      <a:pt x="136" y="42"/>
                    </a:cubicBezTo>
                    <a:cubicBezTo>
                      <a:pt x="122" y="40"/>
                      <a:pt x="105" y="43"/>
                      <a:pt x="85" y="51"/>
                    </a:cubicBezTo>
                    <a:cubicBezTo>
                      <a:pt x="64" y="59"/>
                      <a:pt x="50" y="68"/>
                      <a:pt x="42" y="78"/>
                    </a:cubicBezTo>
                    <a:cubicBezTo>
                      <a:pt x="34" y="88"/>
                      <a:pt x="32" y="99"/>
                      <a:pt x="36" y="111"/>
                    </a:cubicBezTo>
                    <a:cubicBezTo>
                      <a:pt x="40" y="120"/>
                      <a:pt x="45" y="126"/>
                      <a:pt x="53" y="130"/>
                    </a:cubicBezTo>
                    <a:cubicBezTo>
                      <a:pt x="60" y="133"/>
                      <a:pt x="68" y="133"/>
                      <a:pt x="77" y="130"/>
                    </a:cubicBezTo>
                    <a:cubicBezTo>
                      <a:pt x="83" y="127"/>
                      <a:pt x="87" y="124"/>
                      <a:pt x="88" y="121"/>
                    </a:cubicBezTo>
                    <a:cubicBezTo>
                      <a:pt x="90" y="117"/>
                      <a:pt x="89" y="112"/>
                      <a:pt x="87" y="105"/>
                    </a:cubicBezTo>
                    <a:cubicBezTo>
                      <a:pt x="107" y="97"/>
                      <a:pt x="107" y="97"/>
                      <a:pt x="107" y="97"/>
                    </a:cubicBezTo>
                    <a:cubicBezTo>
                      <a:pt x="133" y="166"/>
                      <a:pt x="133" y="166"/>
                      <a:pt x="133" y="166"/>
                    </a:cubicBezTo>
                    <a:cubicBezTo>
                      <a:pt x="114" y="174"/>
                      <a:pt x="114" y="174"/>
                      <a:pt x="114" y="174"/>
                    </a:cubicBezTo>
                    <a:cubicBezTo>
                      <a:pt x="110" y="167"/>
                      <a:pt x="106" y="164"/>
                      <a:pt x="102" y="163"/>
                    </a:cubicBezTo>
                    <a:cubicBezTo>
                      <a:pt x="98" y="162"/>
                      <a:pt x="91" y="163"/>
                      <a:pt x="82" y="167"/>
                    </a:cubicBezTo>
                    <a:cubicBezTo>
                      <a:pt x="38" y="183"/>
                      <a:pt x="38" y="183"/>
                      <a:pt x="38" y="183"/>
                    </a:cubicBezTo>
                    <a:cubicBezTo>
                      <a:pt x="29" y="162"/>
                      <a:pt x="29" y="162"/>
                      <a:pt x="29" y="162"/>
                    </a:cubicBezTo>
                    <a:cubicBezTo>
                      <a:pt x="41" y="150"/>
                      <a:pt x="41" y="150"/>
                      <a:pt x="41" y="150"/>
                    </a:cubicBezTo>
                    <a:cubicBezTo>
                      <a:pt x="33" y="146"/>
                      <a:pt x="26" y="140"/>
                      <a:pt x="21" y="134"/>
                    </a:cubicBezTo>
                    <a:cubicBezTo>
                      <a:pt x="16" y="128"/>
                      <a:pt x="11" y="121"/>
                      <a:pt x="8" y="112"/>
                    </a:cubicBezTo>
                    <a:cubicBezTo>
                      <a:pt x="0" y="92"/>
                      <a:pt x="2" y="72"/>
                      <a:pt x="13" y="54"/>
                    </a:cubicBezTo>
                    <a:cubicBezTo>
                      <a:pt x="25" y="35"/>
                      <a:pt x="44" y="21"/>
                      <a:pt x="70" y="11"/>
                    </a:cubicBezTo>
                    <a:cubicBezTo>
                      <a:pt x="96" y="1"/>
                      <a:pt x="119" y="0"/>
                      <a:pt x="140" y="8"/>
                    </a:cubicBezTo>
                    <a:cubicBezTo>
                      <a:pt x="162" y="16"/>
                      <a:pt x="177" y="31"/>
                      <a:pt x="186" y="53"/>
                    </a:cubicBezTo>
                    <a:cubicBezTo>
                      <a:pt x="188" y="59"/>
                      <a:pt x="189" y="65"/>
                      <a:pt x="190" y="70"/>
                    </a:cubicBezTo>
                    <a:cubicBezTo>
                      <a:pt x="190" y="76"/>
                      <a:pt x="190" y="83"/>
                      <a:pt x="190" y="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7" name="Freeform 17"/>
              <p:cNvSpPr>
                <a:spLocks noEditPoints="1"/>
              </p:cNvSpPr>
              <p:nvPr/>
            </p:nvSpPr>
            <p:spPr bwMode="auto">
              <a:xfrm>
                <a:off x="3225028" y="1051520"/>
                <a:ext cx="65916" cy="73713"/>
              </a:xfrm>
              <a:custGeom>
                <a:avLst/>
                <a:gdLst>
                  <a:gd name="T0" fmla="*/ 147 w 216"/>
                  <a:gd name="T1" fmla="*/ 75 h 242"/>
                  <a:gd name="T2" fmla="*/ 165 w 216"/>
                  <a:gd name="T3" fmla="*/ 69 h 242"/>
                  <a:gd name="T4" fmla="*/ 176 w 216"/>
                  <a:gd name="T5" fmla="*/ 81 h 242"/>
                  <a:gd name="T6" fmla="*/ 182 w 216"/>
                  <a:gd name="T7" fmla="*/ 107 h 242"/>
                  <a:gd name="T8" fmla="*/ 169 w 216"/>
                  <a:gd name="T9" fmla="*/ 124 h 242"/>
                  <a:gd name="T10" fmla="*/ 145 w 216"/>
                  <a:gd name="T11" fmla="*/ 124 h 242"/>
                  <a:gd name="T12" fmla="*/ 122 w 216"/>
                  <a:gd name="T13" fmla="*/ 98 h 242"/>
                  <a:gd name="T14" fmla="*/ 120 w 216"/>
                  <a:gd name="T15" fmla="*/ 93 h 242"/>
                  <a:gd name="T16" fmla="*/ 118 w 216"/>
                  <a:gd name="T17" fmla="*/ 90 h 242"/>
                  <a:gd name="T18" fmla="*/ 147 w 216"/>
                  <a:gd name="T19" fmla="*/ 75 h 242"/>
                  <a:gd name="T20" fmla="*/ 137 w 216"/>
                  <a:gd name="T21" fmla="*/ 11 h 242"/>
                  <a:gd name="T22" fmla="*/ 140 w 216"/>
                  <a:gd name="T23" fmla="*/ 27 h 242"/>
                  <a:gd name="T24" fmla="*/ 118 w 216"/>
                  <a:gd name="T25" fmla="*/ 43 h 242"/>
                  <a:gd name="T26" fmla="*/ 57 w 216"/>
                  <a:gd name="T27" fmla="*/ 76 h 242"/>
                  <a:gd name="T28" fmla="*/ 32 w 216"/>
                  <a:gd name="T29" fmla="*/ 85 h 242"/>
                  <a:gd name="T30" fmla="*/ 19 w 216"/>
                  <a:gd name="T31" fmla="*/ 75 h 242"/>
                  <a:gd name="T32" fmla="*/ 0 w 216"/>
                  <a:gd name="T33" fmla="*/ 85 h 242"/>
                  <a:gd name="T34" fmla="*/ 39 w 216"/>
                  <a:gd name="T35" fmla="*/ 155 h 242"/>
                  <a:gd name="T36" fmla="*/ 58 w 216"/>
                  <a:gd name="T37" fmla="*/ 145 h 242"/>
                  <a:gd name="T38" fmla="*/ 56 w 216"/>
                  <a:gd name="T39" fmla="*/ 128 h 242"/>
                  <a:gd name="T40" fmla="*/ 77 w 216"/>
                  <a:gd name="T41" fmla="*/ 112 h 242"/>
                  <a:gd name="T42" fmla="*/ 97 w 216"/>
                  <a:gd name="T43" fmla="*/ 102 h 242"/>
                  <a:gd name="T44" fmla="*/ 105 w 216"/>
                  <a:gd name="T45" fmla="*/ 116 h 242"/>
                  <a:gd name="T46" fmla="*/ 61 w 216"/>
                  <a:gd name="T47" fmla="*/ 197 h 242"/>
                  <a:gd name="T48" fmla="*/ 86 w 216"/>
                  <a:gd name="T49" fmla="*/ 242 h 242"/>
                  <a:gd name="T50" fmla="*/ 105 w 216"/>
                  <a:gd name="T51" fmla="*/ 231 h 242"/>
                  <a:gd name="T52" fmla="*/ 102 w 216"/>
                  <a:gd name="T53" fmla="*/ 216 h 242"/>
                  <a:gd name="T54" fmla="*/ 107 w 216"/>
                  <a:gd name="T55" fmla="*/ 200 h 242"/>
                  <a:gd name="T56" fmla="*/ 130 w 216"/>
                  <a:gd name="T57" fmla="*/ 151 h 242"/>
                  <a:gd name="T58" fmla="*/ 159 w 216"/>
                  <a:gd name="T59" fmla="*/ 167 h 242"/>
                  <a:gd name="T60" fmla="*/ 190 w 216"/>
                  <a:gd name="T61" fmla="*/ 161 h 242"/>
                  <a:gd name="T62" fmla="*/ 214 w 216"/>
                  <a:gd name="T63" fmla="*/ 129 h 242"/>
                  <a:gd name="T64" fmla="*/ 201 w 216"/>
                  <a:gd name="T65" fmla="*/ 80 h 242"/>
                  <a:gd name="T66" fmla="*/ 157 w 216"/>
                  <a:gd name="T67" fmla="*/ 0 h 242"/>
                  <a:gd name="T68" fmla="*/ 137 w 216"/>
                  <a:gd name="T69" fmla="*/ 1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6" h="242">
                    <a:moveTo>
                      <a:pt x="147" y="75"/>
                    </a:moveTo>
                    <a:cubicBezTo>
                      <a:pt x="155" y="70"/>
                      <a:pt x="161" y="68"/>
                      <a:pt x="165" y="69"/>
                    </a:cubicBezTo>
                    <a:cubicBezTo>
                      <a:pt x="169" y="70"/>
                      <a:pt x="172" y="74"/>
                      <a:pt x="176" y="81"/>
                    </a:cubicBezTo>
                    <a:cubicBezTo>
                      <a:pt x="181" y="90"/>
                      <a:pt x="183" y="99"/>
                      <a:pt x="182" y="107"/>
                    </a:cubicBezTo>
                    <a:cubicBezTo>
                      <a:pt x="180" y="114"/>
                      <a:pt x="176" y="120"/>
                      <a:pt x="169" y="124"/>
                    </a:cubicBezTo>
                    <a:cubicBezTo>
                      <a:pt x="160" y="129"/>
                      <a:pt x="152" y="129"/>
                      <a:pt x="145" y="124"/>
                    </a:cubicBezTo>
                    <a:cubicBezTo>
                      <a:pt x="137" y="120"/>
                      <a:pt x="129" y="111"/>
                      <a:pt x="122" y="98"/>
                    </a:cubicBezTo>
                    <a:cubicBezTo>
                      <a:pt x="121" y="96"/>
                      <a:pt x="120" y="94"/>
                      <a:pt x="120" y="93"/>
                    </a:cubicBezTo>
                    <a:cubicBezTo>
                      <a:pt x="119" y="92"/>
                      <a:pt x="119" y="91"/>
                      <a:pt x="118" y="90"/>
                    </a:cubicBezTo>
                    <a:lnTo>
                      <a:pt x="147" y="75"/>
                    </a:lnTo>
                    <a:close/>
                    <a:moveTo>
                      <a:pt x="137" y="11"/>
                    </a:moveTo>
                    <a:cubicBezTo>
                      <a:pt x="141" y="18"/>
                      <a:pt x="141" y="23"/>
                      <a:pt x="140" y="27"/>
                    </a:cubicBezTo>
                    <a:cubicBezTo>
                      <a:pt x="137" y="31"/>
                      <a:pt x="130" y="37"/>
                      <a:pt x="118" y="43"/>
                    </a:cubicBezTo>
                    <a:cubicBezTo>
                      <a:pt x="57" y="76"/>
                      <a:pt x="57" y="76"/>
                      <a:pt x="57" y="76"/>
                    </a:cubicBezTo>
                    <a:cubicBezTo>
                      <a:pt x="45" y="83"/>
                      <a:pt x="37" y="86"/>
                      <a:pt x="32" y="85"/>
                    </a:cubicBezTo>
                    <a:cubicBezTo>
                      <a:pt x="27" y="85"/>
                      <a:pt x="23" y="81"/>
                      <a:pt x="19" y="75"/>
                    </a:cubicBezTo>
                    <a:cubicBezTo>
                      <a:pt x="0" y="85"/>
                      <a:pt x="0" y="85"/>
                      <a:pt x="0" y="85"/>
                    </a:cubicBezTo>
                    <a:cubicBezTo>
                      <a:pt x="39" y="155"/>
                      <a:pt x="39" y="155"/>
                      <a:pt x="39" y="155"/>
                    </a:cubicBezTo>
                    <a:cubicBezTo>
                      <a:pt x="58" y="145"/>
                      <a:pt x="58" y="145"/>
                      <a:pt x="58" y="145"/>
                    </a:cubicBezTo>
                    <a:cubicBezTo>
                      <a:pt x="54" y="138"/>
                      <a:pt x="54" y="133"/>
                      <a:pt x="56" y="128"/>
                    </a:cubicBezTo>
                    <a:cubicBezTo>
                      <a:pt x="58" y="124"/>
                      <a:pt x="65" y="119"/>
                      <a:pt x="77" y="112"/>
                    </a:cubicBezTo>
                    <a:cubicBezTo>
                      <a:pt x="97" y="102"/>
                      <a:pt x="97" y="102"/>
                      <a:pt x="97" y="102"/>
                    </a:cubicBezTo>
                    <a:cubicBezTo>
                      <a:pt x="105" y="116"/>
                      <a:pt x="105" y="116"/>
                      <a:pt x="105" y="116"/>
                    </a:cubicBezTo>
                    <a:cubicBezTo>
                      <a:pt x="61" y="197"/>
                      <a:pt x="61" y="197"/>
                      <a:pt x="61" y="197"/>
                    </a:cubicBezTo>
                    <a:cubicBezTo>
                      <a:pt x="86" y="242"/>
                      <a:pt x="86" y="242"/>
                      <a:pt x="86" y="242"/>
                    </a:cubicBezTo>
                    <a:cubicBezTo>
                      <a:pt x="105" y="231"/>
                      <a:pt x="105" y="231"/>
                      <a:pt x="105" y="231"/>
                    </a:cubicBezTo>
                    <a:cubicBezTo>
                      <a:pt x="103" y="226"/>
                      <a:pt x="102" y="221"/>
                      <a:pt x="102" y="216"/>
                    </a:cubicBezTo>
                    <a:cubicBezTo>
                      <a:pt x="102" y="212"/>
                      <a:pt x="104" y="207"/>
                      <a:pt x="107" y="200"/>
                    </a:cubicBezTo>
                    <a:cubicBezTo>
                      <a:pt x="130" y="151"/>
                      <a:pt x="130" y="151"/>
                      <a:pt x="130" y="151"/>
                    </a:cubicBezTo>
                    <a:cubicBezTo>
                      <a:pt x="140" y="160"/>
                      <a:pt x="150" y="165"/>
                      <a:pt x="159" y="167"/>
                    </a:cubicBezTo>
                    <a:cubicBezTo>
                      <a:pt x="169" y="168"/>
                      <a:pt x="179" y="167"/>
                      <a:pt x="190" y="161"/>
                    </a:cubicBezTo>
                    <a:cubicBezTo>
                      <a:pt x="204" y="153"/>
                      <a:pt x="212" y="143"/>
                      <a:pt x="214" y="129"/>
                    </a:cubicBezTo>
                    <a:cubicBezTo>
                      <a:pt x="216" y="116"/>
                      <a:pt x="211" y="100"/>
                      <a:pt x="201" y="80"/>
                    </a:cubicBezTo>
                    <a:cubicBezTo>
                      <a:pt x="157" y="0"/>
                      <a:pt x="157" y="0"/>
                      <a:pt x="157" y="0"/>
                    </a:cubicBezTo>
                    <a:lnTo>
                      <a:pt x="137"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8" name="Freeform 18"/>
              <p:cNvSpPr>
                <a:spLocks/>
              </p:cNvSpPr>
              <p:nvPr/>
            </p:nvSpPr>
            <p:spPr bwMode="auto">
              <a:xfrm>
                <a:off x="3254797" y="1097591"/>
                <a:ext cx="58120" cy="51741"/>
              </a:xfrm>
              <a:custGeom>
                <a:avLst/>
                <a:gdLst>
                  <a:gd name="T0" fmla="*/ 145 w 193"/>
                  <a:gd name="T1" fmla="*/ 0 h 169"/>
                  <a:gd name="T2" fmla="*/ 193 w 193"/>
                  <a:gd name="T3" fmla="*/ 66 h 169"/>
                  <a:gd name="T4" fmla="*/ 175 w 193"/>
                  <a:gd name="T5" fmla="*/ 79 h 169"/>
                  <a:gd name="T6" fmla="*/ 161 w 193"/>
                  <a:gd name="T7" fmla="*/ 69 h 169"/>
                  <a:gd name="T8" fmla="*/ 137 w 193"/>
                  <a:gd name="T9" fmla="*/ 82 h 169"/>
                  <a:gd name="T10" fmla="*/ 81 w 193"/>
                  <a:gd name="T11" fmla="*/ 121 h 169"/>
                  <a:gd name="T12" fmla="*/ 62 w 193"/>
                  <a:gd name="T13" fmla="*/ 140 h 169"/>
                  <a:gd name="T14" fmla="*/ 66 w 193"/>
                  <a:gd name="T15" fmla="*/ 157 h 169"/>
                  <a:gd name="T16" fmla="*/ 48 w 193"/>
                  <a:gd name="T17" fmla="*/ 169 h 169"/>
                  <a:gd name="T18" fmla="*/ 0 w 193"/>
                  <a:gd name="T19" fmla="*/ 104 h 169"/>
                  <a:gd name="T20" fmla="*/ 18 w 193"/>
                  <a:gd name="T21" fmla="*/ 91 h 169"/>
                  <a:gd name="T22" fmla="*/ 33 w 193"/>
                  <a:gd name="T23" fmla="*/ 100 h 169"/>
                  <a:gd name="T24" fmla="*/ 57 w 193"/>
                  <a:gd name="T25" fmla="*/ 88 h 169"/>
                  <a:gd name="T26" fmla="*/ 112 w 193"/>
                  <a:gd name="T27" fmla="*/ 48 h 169"/>
                  <a:gd name="T28" fmla="*/ 132 w 193"/>
                  <a:gd name="T29" fmla="*/ 29 h 169"/>
                  <a:gd name="T30" fmla="*/ 127 w 193"/>
                  <a:gd name="T31" fmla="*/ 13 h 169"/>
                  <a:gd name="T32" fmla="*/ 145 w 193"/>
                  <a:gd name="T33"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3" h="169">
                    <a:moveTo>
                      <a:pt x="145" y="0"/>
                    </a:moveTo>
                    <a:cubicBezTo>
                      <a:pt x="193" y="66"/>
                      <a:pt x="193" y="66"/>
                      <a:pt x="193" y="66"/>
                    </a:cubicBezTo>
                    <a:cubicBezTo>
                      <a:pt x="175" y="79"/>
                      <a:pt x="175" y="79"/>
                      <a:pt x="175" y="79"/>
                    </a:cubicBezTo>
                    <a:cubicBezTo>
                      <a:pt x="170" y="72"/>
                      <a:pt x="166" y="69"/>
                      <a:pt x="161" y="69"/>
                    </a:cubicBezTo>
                    <a:cubicBezTo>
                      <a:pt x="156" y="69"/>
                      <a:pt x="148" y="74"/>
                      <a:pt x="137" y="82"/>
                    </a:cubicBezTo>
                    <a:cubicBezTo>
                      <a:pt x="81" y="121"/>
                      <a:pt x="81" y="121"/>
                      <a:pt x="81" y="121"/>
                    </a:cubicBezTo>
                    <a:cubicBezTo>
                      <a:pt x="70" y="130"/>
                      <a:pt x="63" y="136"/>
                      <a:pt x="62" y="140"/>
                    </a:cubicBezTo>
                    <a:cubicBezTo>
                      <a:pt x="60" y="145"/>
                      <a:pt x="62" y="150"/>
                      <a:pt x="66" y="157"/>
                    </a:cubicBezTo>
                    <a:cubicBezTo>
                      <a:pt x="48" y="169"/>
                      <a:pt x="48" y="169"/>
                      <a:pt x="48" y="169"/>
                    </a:cubicBezTo>
                    <a:cubicBezTo>
                      <a:pt x="0" y="104"/>
                      <a:pt x="0" y="104"/>
                      <a:pt x="0" y="104"/>
                    </a:cubicBezTo>
                    <a:cubicBezTo>
                      <a:pt x="18" y="91"/>
                      <a:pt x="18" y="91"/>
                      <a:pt x="18" y="91"/>
                    </a:cubicBezTo>
                    <a:cubicBezTo>
                      <a:pt x="23" y="97"/>
                      <a:pt x="28" y="100"/>
                      <a:pt x="33" y="100"/>
                    </a:cubicBezTo>
                    <a:cubicBezTo>
                      <a:pt x="37" y="100"/>
                      <a:pt x="45" y="96"/>
                      <a:pt x="57" y="88"/>
                    </a:cubicBezTo>
                    <a:cubicBezTo>
                      <a:pt x="112" y="48"/>
                      <a:pt x="112" y="48"/>
                      <a:pt x="112" y="48"/>
                    </a:cubicBezTo>
                    <a:cubicBezTo>
                      <a:pt x="124" y="40"/>
                      <a:pt x="130" y="34"/>
                      <a:pt x="132" y="29"/>
                    </a:cubicBezTo>
                    <a:cubicBezTo>
                      <a:pt x="133" y="25"/>
                      <a:pt x="132" y="20"/>
                      <a:pt x="127" y="13"/>
                    </a:cubicBezTo>
                    <a:lnTo>
                      <a:pt x="1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9" name="Freeform 19"/>
              <p:cNvSpPr>
                <a:spLocks noEditPoints="1"/>
              </p:cNvSpPr>
              <p:nvPr/>
            </p:nvSpPr>
            <p:spPr bwMode="auto">
              <a:xfrm>
                <a:off x="3273934" y="1120272"/>
                <a:ext cx="65916" cy="65208"/>
              </a:xfrm>
              <a:custGeom>
                <a:avLst/>
                <a:gdLst>
                  <a:gd name="T0" fmla="*/ 142 w 215"/>
                  <a:gd name="T1" fmla="*/ 74 h 213"/>
                  <a:gd name="T2" fmla="*/ 159 w 215"/>
                  <a:gd name="T3" fmla="*/ 65 h 213"/>
                  <a:gd name="T4" fmla="*/ 170 w 215"/>
                  <a:gd name="T5" fmla="*/ 74 h 213"/>
                  <a:gd name="T6" fmla="*/ 179 w 215"/>
                  <a:gd name="T7" fmla="*/ 113 h 213"/>
                  <a:gd name="T8" fmla="*/ 149 w 215"/>
                  <a:gd name="T9" fmla="*/ 154 h 213"/>
                  <a:gd name="T10" fmla="*/ 102 w 215"/>
                  <a:gd name="T11" fmla="*/ 174 h 213"/>
                  <a:gd name="T12" fmla="*/ 65 w 215"/>
                  <a:gd name="T13" fmla="*/ 157 h 213"/>
                  <a:gd name="T14" fmla="*/ 60 w 215"/>
                  <a:gd name="T15" fmla="*/ 144 h 213"/>
                  <a:gd name="T16" fmla="*/ 72 w 215"/>
                  <a:gd name="T17" fmla="*/ 130 h 213"/>
                  <a:gd name="T18" fmla="*/ 142 w 215"/>
                  <a:gd name="T19" fmla="*/ 74 h 213"/>
                  <a:gd name="T20" fmla="*/ 122 w 215"/>
                  <a:gd name="T21" fmla="*/ 14 h 213"/>
                  <a:gd name="T22" fmla="*/ 126 w 215"/>
                  <a:gd name="T23" fmla="*/ 28 h 213"/>
                  <a:gd name="T24" fmla="*/ 107 w 215"/>
                  <a:gd name="T25" fmla="*/ 48 h 213"/>
                  <a:gd name="T26" fmla="*/ 54 w 215"/>
                  <a:gd name="T27" fmla="*/ 91 h 213"/>
                  <a:gd name="T28" fmla="*/ 30 w 215"/>
                  <a:gd name="T29" fmla="*/ 105 h 213"/>
                  <a:gd name="T30" fmla="*/ 17 w 215"/>
                  <a:gd name="T31" fmla="*/ 97 h 213"/>
                  <a:gd name="T32" fmla="*/ 0 w 215"/>
                  <a:gd name="T33" fmla="*/ 111 h 213"/>
                  <a:gd name="T34" fmla="*/ 49 w 215"/>
                  <a:gd name="T35" fmla="*/ 172 h 213"/>
                  <a:gd name="T36" fmla="*/ 110 w 215"/>
                  <a:gd name="T37" fmla="*/ 211 h 213"/>
                  <a:gd name="T38" fmla="*/ 177 w 215"/>
                  <a:gd name="T39" fmla="*/ 188 h 213"/>
                  <a:gd name="T40" fmla="*/ 213 w 215"/>
                  <a:gd name="T41" fmla="*/ 128 h 213"/>
                  <a:gd name="T42" fmla="*/ 188 w 215"/>
                  <a:gd name="T43" fmla="*/ 61 h 213"/>
                  <a:gd name="T44" fmla="*/ 139 w 215"/>
                  <a:gd name="T45" fmla="*/ 0 h 213"/>
                  <a:gd name="T46" fmla="*/ 122 w 215"/>
                  <a:gd name="T47" fmla="*/ 1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5" h="213">
                    <a:moveTo>
                      <a:pt x="142" y="74"/>
                    </a:moveTo>
                    <a:cubicBezTo>
                      <a:pt x="150" y="68"/>
                      <a:pt x="155" y="65"/>
                      <a:pt x="159" y="65"/>
                    </a:cubicBezTo>
                    <a:cubicBezTo>
                      <a:pt x="162" y="66"/>
                      <a:pt x="166" y="68"/>
                      <a:pt x="170" y="74"/>
                    </a:cubicBezTo>
                    <a:cubicBezTo>
                      <a:pt x="180" y="86"/>
                      <a:pt x="183" y="99"/>
                      <a:pt x="179" y="113"/>
                    </a:cubicBezTo>
                    <a:cubicBezTo>
                      <a:pt x="176" y="127"/>
                      <a:pt x="166" y="141"/>
                      <a:pt x="149" y="154"/>
                    </a:cubicBezTo>
                    <a:cubicBezTo>
                      <a:pt x="133" y="167"/>
                      <a:pt x="117" y="174"/>
                      <a:pt x="102" y="174"/>
                    </a:cubicBezTo>
                    <a:cubicBezTo>
                      <a:pt x="87" y="175"/>
                      <a:pt x="75" y="169"/>
                      <a:pt x="65" y="157"/>
                    </a:cubicBezTo>
                    <a:cubicBezTo>
                      <a:pt x="61" y="152"/>
                      <a:pt x="59" y="148"/>
                      <a:pt x="60" y="144"/>
                    </a:cubicBezTo>
                    <a:cubicBezTo>
                      <a:pt x="60" y="141"/>
                      <a:pt x="64" y="136"/>
                      <a:pt x="72" y="130"/>
                    </a:cubicBezTo>
                    <a:lnTo>
                      <a:pt x="142" y="74"/>
                    </a:lnTo>
                    <a:close/>
                    <a:moveTo>
                      <a:pt x="122" y="14"/>
                    </a:moveTo>
                    <a:cubicBezTo>
                      <a:pt x="126" y="20"/>
                      <a:pt x="128" y="24"/>
                      <a:pt x="126" y="28"/>
                    </a:cubicBezTo>
                    <a:cubicBezTo>
                      <a:pt x="125" y="33"/>
                      <a:pt x="119" y="39"/>
                      <a:pt x="107" y="48"/>
                    </a:cubicBezTo>
                    <a:cubicBezTo>
                      <a:pt x="54" y="91"/>
                      <a:pt x="54" y="91"/>
                      <a:pt x="54" y="91"/>
                    </a:cubicBezTo>
                    <a:cubicBezTo>
                      <a:pt x="43" y="100"/>
                      <a:pt x="35" y="105"/>
                      <a:pt x="30" y="105"/>
                    </a:cubicBezTo>
                    <a:cubicBezTo>
                      <a:pt x="26" y="106"/>
                      <a:pt x="21" y="103"/>
                      <a:pt x="17" y="97"/>
                    </a:cubicBezTo>
                    <a:cubicBezTo>
                      <a:pt x="0" y="111"/>
                      <a:pt x="0" y="111"/>
                      <a:pt x="0" y="111"/>
                    </a:cubicBezTo>
                    <a:cubicBezTo>
                      <a:pt x="49" y="172"/>
                      <a:pt x="49" y="172"/>
                      <a:pt x="49" y="172"/>
                    </a:cubicBezTo>
                    <a:cubicBezTo>
                      <a:pt x="68" y="195"/>
                      <a:pt x="88" y="208"/>
                      <a:pt x="110" y="211"/>
                    </a:cubicBezTo>
                    <a:cubicBezTo>
                      <a:pt x="132" y="213"/>
                      <a:pt x="154" y="206"/>
                      <a:pt x="177" y="188"/>
                    </a:cubicBezTo>
                    <a:cubicBezTo>
                      <a:pt x="199" y="170"/>
                      <a:pt x="211" y="150"/>
                      <a:pt x="213" y="128"/>
                    </a:cubicBezTo>
                    <a:cubicBezTo>
                      <a:pt x="215" y="107"/>
                      <a:pt x="207" y="84"/>
                      <a:pt x="188" y="61"/>
                    </a:cubicBezTo>
                    <a:cubicBezTo>
                      <a:pt x="139" y="0"/>
                      <a:pt x="139" y="0"/>
                      <a:pt x="139" y="0"/>
                    </a:cubicBezTo>
                    <a:lnTo>
                      <a:pt x="12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0" name="Freeform 20"/>
              <p:cNvSpPr>
                <a:spLocks/>
              </p:cNvSpPr>
              <p:nvPr/>
            </p:nvSpPr>
            <p:spPr bwMode="auto">
              <a:xfrm>
                <a:off x="3340559" y="1179809"/>
                <a:ext cx="57411" cy="56702"/>
              </a:xfrm>
              <a:custGeom>
                <a:avLst/>
                <a:gdLst>
                  <a:gd name="T0" fmla="*/ 170 w 189"/>
                  <a:gd name="T1" fmla="*/ 52 h 186"/>
                  <a:gd name="T2" fmla="*/ 179 w 189"/>
                  <a:gd name="T3" fmla="*/ 45 h 186"/>
                  <a:gd name="T4" fmla="*/ 189 w 189"/>
                  <a:gd name="T5" fmla="*/ 53 h 186"/>
                  <a:gd name="T6" fmla="*/ 166 w 189"/>
                  <a:gd name="T7" fmla="*/ 117 h 186"/>
                  <a:gd name="T8" fmla="*/ 149 w 189"/>
                  <a:gd name="T9" fmla="*/ 112 h 186"/>
                  <a:gd name="T10" fmla="*/ 152 w 189"/>
                  <a:gd name="T11" fmla="*/ 70 h 186"/>
                  <a:gd name="T12" fmla="*/ 136 w 189"/>
                  <a:gd name="T13" fmla="*/ 42 h 186"/>
                  <a:gd name="T14" fmla="*/ 100 w 189"/>
                  <a:gd name="T15" fmla="*/ 37 h 186"/>
                  <a:gd name="T16" fmla="*/ 60 w 189"/>
                  <a:gd name="T17" fmla="*/ 70 h 186"/>
                  <a:gd name="T18" fmla="*/ 39 w 189"/>
                  <a:gd name="T19" fmla="*/ 117 h 186"/>
                  <a:gd name="T20" fmla="*/ 55 w 189"/>
                  <a:gd name="T21" fmla="*/ 152 h 186"/>
                  <a:gd name="T22" fmla="*/ 86 w 189"/>
                  <a:gd name="T23" fmla="*/ 161 h 186"/>
                  <a:gd name="T24" fmla="*/ 122 w 189"/>
                  <a:gd name="T25" fmla="*/ 153 h 186"/>
                  <a:gd name="T26" fmla="*/ 132 w 189"/>
                  <a:gd name="T27" fmla="*/ 172 h 186"/>
                  <a:gd name="T28" fmla="*/ 81 w 189"/>
                  <a:gd name="T29" fmla="*/ 186 h 186"/>
                  <a:gd name="T30" fmla="*/ 35 w 189"/>
                  <a:gd name="T31" fmla="*/ 168 h 186"/>
                  <a:gd name="T32" fmla="*/ 2 w 189"/>
                  <a:gd name="T33" fmla="*/ 111 h 186"/>
                  <a:gd name="T34" fmla="*/ 24 w 189"/>
                  <a:gd name="T35" fmla="*/ 43 h 186"/>
                  <a:gd name="T36" fmla="*/ 83 w 189"/>
                  <a:gd name="T37" fmla="*/ 5 h 186"/>
                  <a:gd name="T38" fmla="*/ 147 w 189"/>
                  <a:gd name="T39" fmla="*/ 20 h 186"/>
                  <a:gd name="T40" fmla="*/ 160 w 189"/>
                  <a:gd name="T41" fmla="*/ 34 h 186"/>
                  <a:gd name="T42" fmla="*/ 170 w 189"/>
                  <a:gd name="T43" fmla="*/ 5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9" h="186">
                    <a:moveTo>
                      <a:pt x="170" y="52"/>
                    </a:moveTo>
                    <a:cubicBezTo>
                      <a:pt x="179" y="45"/>
                      <a:pt x="179" y="45"/>
                      <a:pt x="179" y="45"/>
                    </a:cubicBezTo>
                    <a:cubicBezTo>
                      <a:pt x="189" y="53"/>
                      <a:pt x="189" y="53"/>
                      <a:pt x="189" y="53"/>
                    </a:cubicBezTo>
                    <a:cubicBezTo>
                      <a:pt x="166" y="117"/>
                      <a:pt x="166" y="117"/>
                      <a:pt x="166" y="117"/>
                    </a:cubicBezTo>
                    <a:cubicBezTo>
                      <a:pt x="149" y="112"/>
                      <a:pt x="149" y="112"/>
                      <a:pt x="149" y="112"/>
                    </a:cubicBezTo>
                    <a:cubicBezTo>
                      <a:pt x="154" y="96"/>
                      <a:pt x="154" y="82"/>
                      <a:pt x="152" y="70"/>
                    </a:cubicBezTo>
                    <a:cubicBezTo>
                      <a:pt x="150" y="57"/>
                      <a:pt x="145" y="48"/>
                      <a:pt x="136" y="42"/>
                    </a:cubicBezTo>
                    <a:cubicBezTo>
                      <a:pt x="126" y="34"/>
                      <a:pt x="113" y="32"/>
                      <a:pt x="100" y="37"/>
                    </a:cubicBezTo>
                    <a:cubicBezTo>
                      <a:pt x="86" y="42"/>
                      <a:pt x="72" y="53"/>
                      <a:pt x="60" y="70"/>
                    </a:cubicBezTo>
                    <a:cubicBezTo>
                      <a:pt x="47" y="87"/>
                      <a:pt x="40" y="102"/>
                      <a:pt x="39" y="117"/>
                    </a:cubicBezTo>
                    <a:cubicBezTo>
                      <a:pt x="39" y="131"/>
                      <a:pt x="44" y="143"/>
                      <a:pt x="55" y="152"/>
                    </a:cubicBezTo>
                    <a:cubicBezTo>
                      <a:pt x="63" y="158"/>
                      <a:pt x="73" y="161"/>
                      <a:pt x="86" y="161"/>
                    </a:cubicBezTo>
                    <a:cubicBezTo>
                      <a:pt x="98" y="161"/>
                      <a:pt x="110" y="158"/>
                      <a:pt x="122" y="153"/>
                    </a:cubicBezTo>
                    <a:cubicBezTo>
                      <a:pt x="132" y="172"/>
                      <a:pt x="132" y="172"/>
                      <a:pt x="132" y="172"/>
                    </a:cubicBezTo>
                    <a:cubicBezTo>
                      <a:pt x="114" y="181"/>
                      <a:pt x="97" y="186"/>
                      <a:pt x="81" y="186"/>
                    </a:cubicBezTo>
                    <a:cubicBezTo>
                      <a:pt x="65" y="185"/>
                      <a:pt x="49" y="179"/>
                      <a:pt x="35" y="168"/>
                    </a:cubicBezTo>
                    <a:cubicBezTo>
                      <a:pt x="15" y="153"/>
                      <a:pt x="3" y="134"/>
                      <a:pt x="2" y="111"/>
                    </a:cubicBezTo>
                    <a:cubicBezTo>
                      <a:pt x="0" y="88"/>
                      <a:pt x="7" y="65"/>
                      <a:pt x="24" y="43"/>
                    </a:cubicBezTo>
                    <a:cubicBezTo>
                      <a:pt x="41" y="22"/>
                      <a:pt x="60" y="9"/>
                      <a:pt x="83" y="5"/>
                    </a:cubicBezTo>
                    <a:cubicBezTo>
                      <a:pt x="107" y="0"/>
                      <a:pt x="127" y="6"/>
                      <a:pt x="147" y="20"/>
                    </a:cubicBezTo>
                    <a:cubicBezTo>
                      <a:pt x="152" y="24"/>
                      <a:pt x="156" y="28"/>
                      <a:pt x="160" y="34"/>
                    </a:cubicBezTo>
                    <a:cubicBezTo>
                      <a:pt x="164" y="39"/>
                      <a:pt x="167" y="45"/>
                      <a:pt x="170"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1" name="Freeform 21"/>
              <p:cNvSpPr>
                <a:spLocks noEditPoints="1"/>
              </p:cNvSpPr>
              <p:nvPr/>
            </p:nvSpPr>
            <p:spPr bwMode="auto">
              <a:xfrm>
                <a:off x="3387338" y="1206743"/>
                <a:ext cx="55993" cy="57411"/>
              </a:xfrm>
              <a:custGeom>
                <a:avLst/>
                <a:gdLst>
                  <a:gd name="T0" fmla="*/ 143 w 185"/>
                  <a:gd name="T1" fmla="*/ 62 h 191"/>
                  <a:gd name="T2" fmla="*/ 131 w 185"/>
                  <a:gd name="T3" fmla="*/ 113 h 191"/>
                  <a:gd name="T4" fmla="*/ 98 w 185"/>
                  <a:gd name="T5" fmla="*/ 155 h 191"/>
                  <a:gd name="T6" fmla="*/ 62 w 185"/>
                  <a:gd name="T7" fmla="*/ 159 h 191"/>
                  <a:gd name="T8" fmla="*/ 42 w 185"/>
                  <a:gd name="T9" fmla="*/ 129 h 191"/>
                  <a:gd name="T10" fmla="*/ 54 w 185"/>
                  <a:gd name="T11" fmla="*/ 78 h 191"/>
                  <a:gd name="T12" fmla="*/ 87 w 185"/>
                  <a:gd name="T13" fmla="*/ 36 h 191"/>
                  <a:gd name="T14" fmla="*/ 123 w 185"/>
                  <a:gd name="T15" fmla="*/ 32 h 191"/>
                  <a:gd name="T16" fmla="*/ 143 w 185"/>
                  <a:gd name="T17" fmla="*/ 62 h 191"/>
                  <a:gd name="T18" fmla="*/ 64 w 185"/>
                  <a:gd name="T19" fmla="*/ 8 h 191"/>
                  <a:gd name="T20" fmla="*/ 14 w 185"/>
                  <a:gd name="T21" fmla="*/ 59 h 191"/>
                  <a:gd name="T22" fmla="*/ 7 w 185"/>
                  <a:gd name="T23" fmla="*/ 129 h 191"/>
                  <a:gd name="T24" fmla="*/ 52 w 185"/>
                  <a:gd name="T25" fmla="*/ 179 h 191"/>
                  <a:gd name="T26" fmla="*/ 120 w 185"/>
                  <a:gd name="T27" fmla="*/ 183 h 191"/>
                  <a:gd name="T28" fmla="*/ 171 w 185"/>
                  <a:gd name="T29" fmla="*/ 132 h 191"/>
                  <a:gd name="T30" fmla="*/ 178 w 185"/>
                  <a:gd name="T31" fmla="*/ 62 h 191"/>
                  <a:gd name="T32" fmla="*/ 132 w 185"/>
                  <a:gd name="T33" fmla="*/ 12 h 191"/>
                  <a:gd name="T34" fmla="*/ 64 w 185"/>
                  <a:gd name="T35" fmla="*/ 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5" h="191">
                    <a:moveTo>
                      <a:pt x="143" y="62"/>
                    </a:moveTo>
                    <a:cubicBezTo>
                      <a:pt x="144" y="76"/>
                      <a:pt x="140" y="93"/>
                      <a:pt x="131" y="113"/>
                    </a:cubicBezTo>
                    <a:cubicBezTo>
                      <a:pt x="121" y="133"/>
                      <a:pt x="110" y="147"/>
                      <a:pt x="98" y="155"/>
                    </a:cubicBezTo>
                    <a:cubicBezTo>
                      <a:pt x="86" y="163"/>
                      <a:pt x="74" y="164"/>
                      <a:pt x="62" y="159"/>
                    </a:cubicBezTo>
                    <a:cubicBezTo>
                      <a:pt x="50" y="153"/>
                      <a:pt x="43" y="143"/>
                      <a:pt x="42" y="129"/>
                    </a:cubicBezTo>
                    <a:cubicBezTo>
                      <a:pt x="41" y="115"/>
                      <a:pt x="45" y="98"/>
                      <a:pt x="54" y="78"/>
                    </a:cubicBezTo>
                    <a:cubicBezTo>
                      <a:pt x="64" y="58"/>
                      <a:pt x="75" y="44"/>
                      <a:pt x="87" y="36"/>
                    </a:cubicBezTo>
                    <a:cubicBezTo>
                      <a:pt x="99" y="28"/>
                      <a:pt x="111" y="27"/>
                      <a:pt x="123" y="32"/>
                    </a:cubicBezTo>
                    <a:cubicBezTo>
                      <a:pt x="135" y="38"/>
                      <a:pt x="141" y="48"/>
                      <a:pt x="143" y="62"/>
                    </a:cubicBezTo>
                    <a:close/>
                    <a:moveTo>
                      <a:pt x="64" y="8"/>
                    </a:moveTo>
                    <a:cubicBezTo>
                      <a:pt x="43" y="17"/>
                      <a:pt x="26" y="34"/>
                      <a:pt x="14" y="59"/>
                    </a:cubicBezTo>
                    <a:cubicBezTo>
                      <a:pt x="2" y="84"/>
                      <a:pt x="0" y="107"/>
                      <a:pt x="7" y="129"/>
                    </a:cubicBezTo>
                    <a:cubicBezTo>
                      <a:pt x="14" y="151"/>
                      <a:pt x="29" y="168"/>
                      <a:pt x="52" y="179"/>
                    </a:cubicBezTo>
                    <a:cubicBezTo>
                      <a:pt x="76" y="190"/>
                      <a:pt x="98" y="191"/>
                      <a:pt x="120" y="183"/>
                    </a:cubicBezTo>
                    <a:cubicBezTo>
                      <a:pt x="142" y="174"/>
                      <a:pt x="159" y="157"/>
                      <a:pt x="171" y="132"/>
                    </a:cubicBezTo>
                    <a:cubicBezTo>
                      <a:pt x="183" y="108"/>
                      <a:pt x="185" y="84"/>
                      <a:pt x="178" y="62"/>
                    </a:cubicBezTo>
                    <a:cubicBezTo>
                      <a:pt x="171" y="40"/>
                      <a:pt x="156" y="23"/>
                      <a:pt x="132" y="12"/>
                    </a:cubicBezTo>
                    <a:cubicBezTo>
                      <a:pt x="109" y="1"/>
                      <a:pt x="86" y="0"/>
                      <a:pt x="6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2" name="Freeform 22"/>
              <p:cNvSpPr>
                <a:spLocks noEditPoints="1"/>
              </p:cNvSpPr>
              <p:nvPr/>
            </p:nvSpPr>
            <p:spPr bwMode="auto">
              <a:xfrm>
                <a:off x="3436244" y="1222336"/>
                <a:ext cx="58829" cy="67334"/>
              </a:xfrm>
              <a:custGeom>
                <a:avLst/>
                <a:gdLst>
                  <a:gd name="T0" fmla="*/ 97 w 193"/>
                  <a:gd name="T1" fmla="*/ 60 h 220"/>
                  <a:gd name="T2" fmla="*/ 106 w 193"/>
                  <a:gd name="T3" fmla="*/ 43 h 220"/>
                  <a:gd name="T4" fmla="*/ 122 w 193"/>
                  <a:gd name="T5" fmla="*/ 44 h 220"/>
                  <a:gd name="T6" fmla="*/ 144 w 193"/>
                  <a:gd name="T7" fmla="*/ 58 h 220"/>
                  <a:gd name="T8" fmla="*/ 147 w 193"/>
                  <a:gd name="T9" fmla="*/ 80 h 220"/>
                  <a:gd name="T10" fmla="*/ 131 w 193"/>
                  <a:gd name="T11" fmla="*/ 97 h 220"/>
                  <a:gd name="T12" fmla="*/ 96 w 193"/>
                  <a:gd name="T13" fmla="*/ 93 h 220"/>
                  <a:gd name="T14" fmla="*/ 91 w 193"/>
                  <a:gd name="T15" fmla="*/ 92 h 220"/>
                  <a:gd name="T16" fmla="*/ 88 w 193"/>
                  <a:gd name="T17" fmla="*/ 91 h 220"/>
                  <a:gd name="T18" fmla="*/ 97 w 193"/>
                  <a:gd name="T19" fmla="*/ 60 h 220"/>
                  <a:gd name="T20" fmla="*/ 45 w 193"/>
                  <a:gd name="T21" fmla="*/ 21 h 220"/>
                  <a:gd name="T22" fmla="*/ 58 w 193"/>
                  <a:gd name="T23" fmla="*/ 31 h 220"/>
                  <a:gd name="T24" fmla="*/ 54 w 193"/>
                  <a:gd name="T25" fmla="*/ 58 h 220"/>
                  <a:gd name="T26" fmla="*/ 34 w 193"/>
                  <a:gd name="T27" fmla="*/ 123 h 220"/>
                  <a:gd name="T28" fmla="*/ 23 w 193"/>
                  <a:gd name="T29" fmla="*/ 147 h 220"/>
                  <a:gd name="T30" fmla="*/ 6 w 193"/>
                  <a:gd name="T31" fmla="*/ 148 h 220"/>
                  <a:gd name="T32" fmla="*/ 0 w 193"/>
                  <a:gd name="T33" fmla="*/ 169 h 220"/>
                  <a:gd name="T34" fmla="*/ 77 w 193"/>
                  <a:gd name="T35" fmla="*/ 192 h 220"/>
                  <a:gd name="T36" fmla="*/ 83 w 193"/>
                  <a:gd name="T37" fmla="*/ 171 h 220"/>
                  <a:gd name="T38" fmla="*/ 70 w 193"/>
                  <a:gd name="T39" fmla="*/ 161 h 220"/>
                  <a:gd name="T40" fmla="*/ 74 w 193"/>
                  <a:gd name="T41" fmla="*/ 135 h 220"/>
                  <a:gd name="T42" fmla="*/ 81 w 193"/>
                  <a:gd name="T43" fmla="*/ 114 h 220"/>
                  <a:gd name="T44" fmla="*/ 96 w 193"/>
                  <a:gd name="T45" fmla="*/ 118 h 220"/>
                  <a:gd name="T46" fmla="*/ 123 w 193"/>
                  <a:gd name="T47" fmla="*/ 206 h 220"/>
                  <a:gd name="T48" fmla="*/ 172 w 193"/>
                  <a:gd name="T49" fmla="*/ 220 h 220"/>
                  <a:gd name="T50" fmla="*/ 179 w 193"/>
                  <a:gd name="T51" fmla="*/ 200 h 220"/>
                  <a:gd name="T52" fmla="*/ 166 w 193"/>
                  <a:gd name="T53" fmla="*/ 192 h 220"/>
                  <a:gd name="T54" fmla="*/ 158 w 193"/>
                  <a:gd name="T55" fmla="*/ 177 h 220"/>
                  <a:gd name="T56" fmla="*/ 139 w 193"/>
                  <a:gd name="T57" fmla="*/ 125 h 220"/>
                  <a:gd name="T58" fmla="*/ 172 w 193"/>
                  <a:gd name="T59" fmla="*/ 117 h 220"/>
                  <a:gd name="T60" fmla="*/ 189 w 193"/>
                  <a:gd name="T61" fmla="*/ 91 h 220"/>
                  <a:gd name="T62" fmla="*/ 183 w 193"/>
                  <a:gd name="T63" fmla="*/ 52 h 220"/>
                  <a:gd name="T64" fmla="*/ 139 w 193"/>
                  <a:gd name="T65" fmla="*/ 26 h 220"/>
                  <a:gd name="T66" fmla="*/ 51 w 193"/>
                  <a:gd name="T67" fmla="*/ 0 h 220"/>
                  <a:gd name="T68" fmla="*/ 45 w 193"/>
                  <a:gd name="T69" fmla="*/ 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220">
                    <a:moveTo>
                      <a:pt x="97" y="60"/>
                    </a:moveTo>
                    <a:cubicBezTo>
                      <a:pt x="100" y="51"/>
                      <a:pt x="103" y="45"/>
                      <a:pt x="106" y="43"/>
                    </a:cubicBezTo>
                    <a:cubicBezTo>
                      <a:pt x="109" y="42"/>
                      <a:pt x="114" y="42"/>
                      <a:pt x="122" y="44"/>
                    </a:cubicBezTo>
                    <a:cubicBezTo>
                      <a:pt x="132" y="47"/>
                      <a:pt x="140" y="52"/>
                      <a:pt x="144" y="58"/>
                    </a:cubicBezTo>
                    <a:cubicBezTo>
                      <a:pt x="149" y="64"/>
                      <a:pt x="150" y="72"/>
                      <a:pt x="147" y="80"/>
                    </a:cubicBezTo>
                    <a:cubicBezTo>
                      <a:pt x="145" y="89"/>
                      <a:pt x="139" y="94"/>
                      <a:pt x="131" y="97"/>
                    </a:cubicBezTo>
                    <a:cubicBezTo>
                      <a:pt x="122" y="99"/>
                      <a:pt x="111" y="98"/>
                      <a:pt x="96" y="93"/>
                    </a:cubicBezTo>
                    <a:cubicBezTo>
                      <a:pt x="94" y="93"/>
                      <a:pt x="92" y="92"/>
                      <a:pt x="91" y="92"/>
                    </a:cubicBezTo>
                    <a:cubicBezTo>
                      <a:pt x="90" y="91"/>
                      <a:pt x="89" y="91"/>
                      <a:pt x="88" y="91"/>
                    </a:cubicBezTo>
                    <a:lnTo>
                      <a:pt x="97" y="60"/>
                    </a:lnTo>
                    <a:close/>
                    <a:moveTo>
                      <a:pt x="45" y="21"/>
                    </a:moveTo>
                    <a:cubicBezTo>
                      <a:pt x="52" y="23"/>
                      <a:pt x="57" y="27"/>
                      <a:pt x="58" y="31"/>
                    </a:cubicBezTo>
                    <a:cubicBezTo>
                      <a:pt x="59" y="35"/>
                      <a:pt x="58" y="44"/>
                      <a:pt x="54" y="58"/>
                    </a:cubicBezTo>
                    <a:cubicBezTo>
                      <a:pt x="34" y="123"/>
                      <a:pt x="34" y="123"/>
                      <a:pt x="34" y="123"/>
                    </a:cubicBezTo>
                    <a:cubicBezTo>
                      <a:pt x="30" y="136"/>
                      <a:pt x="26" y="144"/>
                      <a:pt x="23" y="147"/>
                    </a:cubicBezTo>
                    <a:cubicBezTo>
                      <a:pt x="19" y="150"/>
                      <a:pt x="14" y="150"/>
                      <a:pt x="6" y="148"/>
                    </a:cubicBezTo>
                    <a:cubicBezTo>
                      <a:pt x="0" y="169"/>
                      <a:pt x="0" y="169"/>
                      <a:pt x="0" y="169"/>
                    </a:cubicBezTo>
                    <a:cubicBezTo>
                      <a:pt x="77" y="192"/>
                      <a:pt x="77" y="192"/>
                      <a:pt x="77" y="192"/>
                    </a:cubicBezTo>
                    <a:cubicBezTo>
                      <a:pt x="83" y="171"/>
                      <a:pt x="83" y="171"/>
                      <a:pt x="83" y="171"/>
                    </a:cubicBezTo>
                    <a:cubicBezTo>
                      <a:pt x="76" y="169"/>
                      <a:pt x="72" y="166"/>
                      <a:pt x="70" y="161"/>
                    </a:cubicBezTo>
                    <a:cubicBezTo>
                      <a:pt x="69" y="157"/>
                      <a:pt x="70" y="148"/>
                      <a:pt x="74" y="135"/>
                    </a:cubicBezTo>
                    <a:cubicBezTo>
                      <a:pt x="81" y="114"/>
                      <a:pt x="81" y="114"/>
                      <a:pt x="81" y="114"/>
                    </a:cubicBezTo>
                    <a:cubicBezTo>
                      <a:pt x="96" y="118"/>
                      <a:pt x="96" y="118"/>
                      <a:pt x="96" y="118"/>
                    </a:cubicBezTo>
                    <a:cubicBezTo>
                      <a:pt x="123" y="206"/>
                      <a:pt x="123" y="206"/>
                      <a:pt x="123" y="206"/>
                    </a:cubicBezTo>
                    <a:cubicBezTo>
                      <a:pt x="172" y="220"/>
                      <a:pt x="172" y="220"/>
                      <a:pt x="172" y="220"/>
                    </a:cubicBezTo>
                    <a:cubicBezTo>
                      <a:pt x="179" y="200"/>
                      <a:pt x="179" y="200"/>
                      <a:pt x="179" y="200"/>
                    </a:cubicBezTo>
                    <a:cubicBezTo>
                      <a:pt x="173" y="198"/>
                      <a:pt x="169" y="195"/>
                      <a:pt x="166" y="192"/>
                    </a:cubicBezTo>
                    <a:cubicBezTo>
                      <a:pt x="163" y="188"/>
                      <a:pt x="160" y="184"/>
                      <a:pt x="158" y="177"/>
                    </a:cubicBezTo>
                    <a:cubicBezTo>
                      <a:pt x="139" y="125"/>
                      <a:pt x="139" y="125"/>
                      <a:pt x="139" y="125"/>
                    </a:cubicBezTo>
                    <a:cubicBezTo>
                      <a:pt x="153" y="125"/>
                      <a:pt x="163" y="122"/>
                      <a:pt x="172" y="117"/>
                    </a:cubicBezTo>
                    <a:cubicBezTo>
                      <a:pt x="179" y="111"/>
                      <a:pt x="185" y="103"/>
                      <a:pt x="189" y="91"/>
                    </a:cubicBezTo>
                    <a:cubicBezTo>
                      <a:pt x="193" y="76"/>
                      <a:pt x="191" y="62"/>
                      <a:pt x="183" y="52"/>
                    </a:cubicBezTo>
                    <a:cubicBezTo>
                      <a:pt x="175" y="41"/>
                      <a:pt x="160" y="33"/>
                      <a:pt x="139" y="26"/>
                    </a:cubicBezTo>
                    <a:cubicBezTo>
                      <a:pt x="51" y="0"/>
                      <a:pt x="51" y="0"/>
                      <a:pt x="51" y="0"/>
                    </a:cubicBezTo>
                    <a:lnTo>
                      <a:pt x="4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3" name="Freeform 23"/>
              <p:cNvSpPr>
                <a:spLocks noEditPoints="1"/>
              </p:cNvSpPr>
              <p:nvPr/>
            </p:nvSpPr>
            <p:spPr bwMode="auto">
              <a:xfrm>
                <a:off x="3497199" y="1237220"/>
                <a:ext cx="50323" cy="56702"/>
              </a:xfrm>
              <a:custGeom>
                <a:avLst/>
                <a:gdLst>
                  <a:gd name="T0" fmla="*/ 76 w 164"/>
                  <a:gd name="T1" fmla="*/ 51 h 185"/>
                  <a:gd name="T2" fmla="*/ 82 w 164"/>
                  <a:gd name="T3" fmla="*/ 34 h 185"/>
                  <a:gd name="T4" fmla="*/ 94 w 164"/>
                  <a:gd name="T5" fmla="*/ 31 h 185"/>
                  <a:gd name="T6" fmla="*/ 115 w 164"/>
                  <a:gd name="T7" fmla="*/ 42 h 185"/>
                  <a:gd name="T8" fmla="*/ 120 w 164"/>
                  <a:gd name="T9" fmla="*/ 64 h 185"/>
                  <a:gd name="T10" fmla="*/ 108 w 164"/>
                  <a:gd name="T11" fmla="*/ 86 h 185"/>
                  <a:gd name="T12" fmla="*/ 79 w 164"/>
                  <a:gd name="T13" fmla="*/ 90 h 185"/>
                  <a:gd name="T14" fmla="*/ 75 w 164"/>
                  <a:gd name="T15" fmla="*/ 90 h 185"/>
                  <a:gd name="T16" fmla="*/ 71 w 164"/>
                  <a:gd name="T17" fmla="*/ 89 h 185"/>
                  <a:gd name="T18" fmla="*/ 76 w 164"/>
                  <a:gd name="T19" fmla="*/ 51 h 185"/>
                  <a:gd name="T20" fmla="*/ 20 w 164"/>
                  <a:gd name="T21" fmla="*/ 22 h 185"/>
                  <a:gd name="T22" fmla="*/ 33 w 164"/>
                  <a:gd name="T23" fmla="*/ 29 h 185"/>
                  <a:gd name="T24" fmla="*/ 33 w 164"/>
                  <a:gd name="T25" fmla="*/ 57 h 185"/>
                  <a:gd name="T26" fmla="*/ 25 w 164"/>
                  <a:gd name="T27" fmla="*/ 124 h 185"/>
                  <a:gd name="T28" fmla="*/ 18 w 164"/>
                  <a:gd name="T29" fmla="*/ 150 h 185"/>
                  <a:gd name="T30" fmla="*/ 3 w 164"/>
                  <a:gd name="T31" fmla="*/ 154 h 185"/>
                  <a:gd name="T32" fmla="*/ 0 w 164"/>
                  <a:gd name="T33" fmla="*/ 175 h 185"/>
                  <a:gd name="T34" fmla="*/ 78 w 164"/>
                  <a:gd name="T35" fmla="*/ 185 h 185"/>
                  <a:gd name="T36" fmla="*/ 80 w 164"/>
                  <a:gd name="T37" fmla="*/ 164 h 185"/>
                  <a:gd name="T38" fmla="*/ 67 w 164"/>
                  <a:gd name="T39" fmla="*/ 156 h 185"/>
                  <a:gd name="T40" fmla="*/ 66 w 164"/>
                  <a:gd name="T41" fmla="*/ 129 h 185"/>
                  <a:gd name="T42" fmla="*/ 69 w 164"/>
                  <a:gd name="T43" fmla="*/ 111 h 185"/>
                  <a:gd name="T44" fmla="*/ 96 w 164"/>
                  <a:gd name="T45" fmla="*/ 114 h 185"/>
                  <a:gd name="T46" fmla="*/ 142 w 164"/>
                  <a:gd name="T47" fmla="*/ 107 h 185"/>
                  <a:gd name="T48" fmla="*/ 162 w 164"/>
                  <a:gd name="T49" fmla="*/ 71 h 185"/>
                  <a:gd name="T50" fmla="*/ 151 w 164"/>
                  <a:gd name="T51" fmla="*/ 30 h 185"/>
                  <a:gd name="T52" fmla="*/ 107 w 164"/>
                  <a:gd name="T53" fmla="*/ 11 h 185"/>
                  <a:gd name="T54" fmla="*/ 22 w 164"/>
                  <a:gd name="T55" fmla="*/ 0 h 185"/>
                  <a:gd name="T56" fmla="*/ 20 w 164"/>
                  <a:gd name="T57" fmla="*/ 2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4" h="185">
                    <a:moveTo>
                      <a:pt x="76" y="51"/>
                    </a:moveTo>
                    <a:cubicBezTo>
                      <a:pt x="77" y="42"/>
                      <a:pt x="79" y="36"/>
                      <a:pt x="82" y="34"/>
                    </a:cubicBezTo>
                    <a:cubicBezTo>
                      <a:pt x="84" y="31"/>
                      <a:pt x="88" y="30"/>
                      <a:pt x="94" y="31"/>
                    </a:cubicBezTo>
                    <a:cubicBezTo>
                      <a:pt x="103" y="32"/>
                      <a:pt x="110" y="36"/>
                      <a:pt x="115" y="42"/>
                    </a:cubicBezTo>
                    <a:cubicBezTo>
                      <a:pt x="119" y="47"/>
                      <a:pt x="121" y="55"/>
                      <a:pt x="120" y="64"/>
                    </a:cubicBezTo>
                    <a:cubicBezTo>
                      <a:pt x="119" y="74"/>
                      <a:pt x="114" y="82"/>
                      <a:pt x="108" y="86"/>
                    </a:cubicBezTo>
                    <a:cubicBezTo>
                      <a:pt x="101" y="91"/>
                      <a:pt x="91" y="92"/>
                      <a:pt x="79" y="90"/>
                    </a:cubicBezTo>
                    <a:cubicBezTo>
                      <a:pt x="77" y="90"/>
                      <a:pt x="76" y="90"/>
                      <a:pt x="75" y="90"/>
                    </a:cubicBezTo>
                    <a:cubicBezTo>
                      <a:pt x="73" y="90"/>
                      <a:pt x="72" y="89"/>
                      <a:pt x="71" y="89"/>
                    </a:cubicBezTo>
                    <a:lnTo>
                      <a:pt x="76" y="51"/>
                    </a:lnTo>
                    <a:close/>
                    <a:moveTo>
                      <a:pt x="20" y="22"/>
                    </a:moveTo>
                    <a:cubicBezTo>
                      <a:pt x="26" y="23"/>
                      <a:pt x="31" y="25"/>
                      <a:pt x="33" y="29"/>
                    </a:cubicBezTo>
                    <a:cubicBezTo>
                      <a:pt x="35" y="33"/>
                      <a:pt x="35" y="42"/>
                      <a:pt x="33" y="57"/>
                    </a:cubicBezTo>
                    <a:cubicBezTo>
                      <a:pt x="25" y="124"/>
                      <a:pt x="25" y="124"/>
                      <a:pt x="25" y="124"/>
                    </a:cubicBezTo>
                    <a:cubicBezTo>
                      <a:pt x="23" y="138"/>
                      <a:pt x="21" y="147"/>
                      <a:pt x="18" y="150"/>
                    </a:cubicBezTo>
                    <a:cubicBezTo>
                      <a:pt x="15" y="153"/>
                      <a:pt x="10" y="155"/>
                      <a:pt x="3" y="154"/>
                    </a:cubicBezTo>
                    <a:cubicBezTo>
                      <a:pt x="0" y="175"/>
                      <a:pt x="0" y="175"/>
                      <a:pt x="0" y="175"/>
                    </a:cubicBezTo>
                    <a:cubicBezTo>
                      <a:pt x="78" y="185"/>
                      <a:pt x="78" y="185"/>
                      <a:pt x="78" y="185"/>
                    </a:cubicBezTo>
                    <a:cubicBezTo>
                      <a:pt x="80" y="164"/>
                      <a:pt x="80" y="164"/>
                      <a:pt x="80" y="164"/>
                    </a:cubicBezTo>
                    <a:cubicBezTo>
                      <a:pt x="73" y="162"/>
                      <a:pt x="69" y="160"/>
                      <a:pt x="67" y="156"/>
                    </a:cubicBezTo>
                    <a:cubicBezTo>
                      <a:pt x="65" y="152"/>
                      <a:pt x="64" y="143"/>
                      <a:pt x="66" y="129"/>
                    </a:cubicBezTo>
                    <a:cubicBezTo>
                      <a:pt x="69" y="111"/>
                      <a:pt x="69" y="111"/>
                      <a:pt x="69" y="111"/>
                    </a:cubicBezTo>
                    <a:cubicBezTo>
                      <a:pt x="96" y="114"/>
                      <a:pt x="96" y="114"/>
                      <a:pt x="96" y="114"/>
                    </a:cubicBezTo>
                    <a:cubicBezTo>
                      <a:pt x="116" y="117"/>
                      <a:pt x="131" y="115"/>
                      <a:pt x="142" y="107"/>
                    </a:cubicBezTo>
                    <a:cubicBezTo>
                      <a:pt x="153" y="100"/>
                      <a:pt x="159" y="88"/>
                      <a:pt x="162" y="71"/>
                    </a:cubicBezTo>
                    <a:cubicBezTo>
                      <a:pt x="164" y="54"/>
                      <a:pt x="160" y="40"/>
                      <a:pt x="151" y="30"/>
                    </a:cubicBezTo>
                    <a:cubicBezTo>
                      <a:pt x="142" y="19"/>
                      <a:pt x="127" y="13"/>
                      <a:pt x="107" y="11"/>
                    </a:cubicBezTo>
                    <a:cubicBezTo>
                      <a:pt x="22" y="0"/>
                      <a:pt x="22" y="0"/>
                      <a:pt x="22" y="0"/>
                    </a:cubicBezTo>
                    <a:lnTo>
                      <a:pt x="2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4" name="Freeform 24"/>
              <p:cNvSpPr>
                <a:spLocks noEditPoints="1"/>
              </p:cNvSpPr>
              <p:nvPr/>
            </p:nvSpPr>
            <p:spPr bwMode="auto">
              <a:xfrm>
                <a:off x="3548231" y="1241473"/>
                <a:ext cx="53867" cy="56702"/>
              </a:xfrm>
              <a:custGeom>
                <a:avLst/>
                <a:gdLst>
                  <a:gd name="T0" fmla="*/ 117 w 176"/>
                  <a:gd name="T1" fmla="*/ 40 h 186"/>
                  <a:gd name="T2" fmla="*/ 130 w 176"/>
                  <a:gd name="T3" fmla="*/ 92 h 186"/>
                  <a:gd name="T4" fmla="*/ 121 w 176"/>
                  <a:gd name="T5" fmla="*/ 143 h 186"/>
                  <a:gd name="T6" fmla="*/ 91 w 176"/>
                  <a:gd name="T7" fmla="*/ 163 h 186"/>
                  <a:gd name="T8" fmla="*/ 59 w 176"/>
                  <a:gd name="T9" fmla="*/ 146 h 186"/>
                  <a:gd name="T10" fmla="*/ 46 w 176"/>
                  <a:gd name="T11" fmla="*/ 95 h 186"/>
                  <a:gd name="T12" fmla="*/ 55 w 176"/>
                  <a:gd name="T13" fmla="*/ 43 h 186"/>
                  <a:gd name="T14" fmla="*/ 85 w 176"/>
                  <a:gd name="T15" fmla="*/ 23 h 186"/>
                  <a:gd name="T16" fmla="*/ 117 w 176"/>
                  <a:gd name="T17" fmla="*/ 40 h 186"/>
                  <a:gd name="T18" fmla="*/ 23 w 176"/>
                  <a:gd name="T19" fmla="*/ 29 h 186"/>
                  <a:gd name="T20" fmla="*/ 1 w 176"/>
                  <a:gd name="T21" fmla="*/ 96 h 186"/>
                  <a:gd name="T22" fmla="*/ 28 w 176"/>
                  <a:gd name="T23" fmla="*/ 162 h 186"/>
                  <a:gd name="T24" fmla="*/ 92 w 176"/>
                  <a:gd name="T25" fmla="*/ 185 h 186"/>
                  <a:gd name="T26" fmla="*/ 153 w 176"/>
                  <a:gd name="T27" fmla="*/ 158 h 186"/>
                  <a:gd name="T28" fmla="*/ 175 w 176"/>
                  <a:gd name="T29" fmla="*/ 90 h 186"/>
                  <a:gd name="T30" fmla="*/ 148 w 176"/>
                  <a:gd name="T31" fmla="*/ 24 h 186"/>
                  <a:gd name="T32" fmla="*/ 84 w 176"/>
                  <a:gd name="T33" fmla="*/ 1 h 186"/>
                  <a:gd name="T34" fmla="*/ 23 w 176"/>
                  <a:gd name="T35" fmla="*/ 2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6" h="186">
                    <a:moveTo>
                      <a:pt x="117" y="40"/>
                    </a:moveTo>
                    <a:cubicBezTo>
                      <a:pt x="125" y="52"/>
                      <a:pt x="129" y="69"/>
                      <a:pt x="130" y="92"/>
                    </a:cubicBezTo>
                    <a:cubicBezTo>
                      <a:pt x="131" y="114"/>
                      <a:pt x="128" y="131"/>
                      <a:pt x="121" y="143"/>
                    </a:cubicBezTo>
                    <a:cubicBezTo>
                      <a:pt x="114" y="156"/>
                      <a:pt x="104" y="162"/>
                      <a:pt x="91" y="163"/>
                    </a:cubicBezTo>
                    <a:cubicBezTo>
                      <a:pt x="77" y="163"/>
                      <a:pt x="67" y="158"/>
                      <a:pt x="59" y="146"/>
                    </a:cubicBezTo>
                    <a:cubicBezTo>
                      <a:pt x="51" y="134"/>
                      <a:pt x="47" y="117"/>
                      <a:pt x="46" y="95"/>
                    </a:cubicBezTo>
                    <a:cubicBezTo>
                      <a:pt x="45" y="73"/>
                      <a:pt x="48" y="55"/>
                      <a:pt x="55" y="43"/>
                    </a:cubicBezTo>
                    <a:cubicBezTo>
                      <a:pt x="62" y="30"/>
                      <a:pt x="72" y="24"/>
                      <a:pt x="85" y="23"/>
                    </a:cubicBezTo>
                    <a:cubicBezTo>
                      <a:pt x="99" y="23"/>
                      <a:pt x="109" y="28"/>
                      <a:pt x="117" y="40"/>
                    </a:cubicBezTo>
                    <a:close/>
                    <a:moveTo>
                      <a:pt x="23" y="29"/>
                    </a:moveTo>
                    <a:cubicBezTo>
                      <a:pt x="7" y="46"/>
                      <a:pt x="0" y="69"/>
                      <a:pt x="1" y="96"/>
                    </a:cubicBezTo>
                    <a:cubicBezTo>
                      <a:pt x="2" y="124"/>
                      <a:pt x="11" y="146"/>
                      <a:pt x="28" y="162"/>
                    </a:cubicBezTo>
                    <a:cubicBezTo>
                      <a:pt x="44" y="179"/>
                      <a:pt x="65" y="186"/>
                      <a:pt x="92" y="185"/>
                    </a:cubicBezTo>
                    <a:cubicBezTo>
                      <a:pt x="117" y="185"/>
                      <a:pt x="138" y="175"/>
                      <a:pt x="153" y="158"/>
                    </a:cubicBezTo>
                    <a:cubicBezTo>
                      <a:pt x="169" y="140"/>
                      <a:pt x="176" y="118"/>
                      <a:pt x="175" y="90"/>
                    </a:cubicBezTo>
                    <a:cubicBezTo>
                      <a:pt x="174" y="62"/>
                      <a:pt x="165" y="40"/>
                      <a:pt x="148" y="24"/>
                    </a:cubicBezTo>
                    <a:cubicBezTo>
                      <a:pt x="132" y="8"/>
                      <a:pt x="110" y="0"/>
                      <a:pt x="84" y="1"/>
                    </a:cubicBezTo>
                    <a:cubicBezTo>
                      <a:pt x="59" y="2"/>
                      <a:pt x="38" y="11"/>
                      <a:pt x="23"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5" name="Freeform 25"/>
              <p:cNvSpPr>
                <a:spLocks noEditPoints="1"/>
              </p:cNvSpPr>
              <p:nvPr/>
            </p:nvSpPr>
            <p:spPr bwMode="auto">
              <a:xfrm>
                <a:off x="3599972" y="1235803"/>
                <a:ext cx="62372" cy="58829"/>
              </a:xfrm>
              <a:custGeom>
                <a:avLst/>
                <a:gdLst>
                  <a:gd name="T0" fmla="*/ 68 w 207"/>
                  <a:gd name="T1" fmla="*/ 52 h 193"/>
                  <a:gd name="T2" fmla="*/ 69 w 207"/>
                  <a:gd name="T3" fmla="*/ 34 h 193"/>
                  <a:gd name="T4" fmla="*/ 83 w 207"/>
                  <a:gd name="T5" fmla="*/ 27 h 193"/>
                  <a:gd name="T6" fmla="*/ 110 w 207"/>
                  <a:gd name="T7" fmla="*/ 30 h 193"/>
                  <a:gd name="T8" fmla="*/ 122 w 207"/>
                  <a:gd name="T9" fmla="*/ 48 h 193"/>
                  <a:gd name="T10" fmla="*/ 115 w 207"/>
                  <a:gd name="T11" fmla="*/ 71 h 193"/>
                  <a:gd name="T12" fmla="*/ 82 w 207"/>
                  <a:gd name="T13" fmla="*/ 83 h 193"/>
                  <a:gd name="T14" fmla="*/ 77 w 207"/>
                  <a:gd name="T15" fmla="*/ 84 h 193"/>
                  <a:gd name="T16" fmla="*/ 73 w 207"/>
                  <a:gd name="T17" fmla="*/ 84 h 193"/>
                  <a:gd name="T18" fmla="*/ 68 w 207"/>
                  <a:gd name="T19" fmla="*/ 52 h 193"/>
                  <a:gd name="T20" fmla="*/ 4 w 207"/>
                  <a:gd name="T21" fmla="*/ 40 h 193"/>
                  <a:gd name="T22" fmla="*/ 20 w 207"/>
                  <a:gd name="T23" fmla="*/ 44 h 193"/>
                  <a:gd name="T24" fmla="*/ 28 w 207"/>
                  <a:gd name="T25" fmla="*/ 69 h 193"/>
                  <a:gd name="T26" fmla="*/ 40 w 207"/>
                  <a:gd name="T27" fmla="*/ 136 h 193"/>
                  <a:gd name="T28" fmla="*/ 40 w 207"/>
                  <a:gd name="T29" fmla="*/ 163 h 193"/>
                  <a:gd name="T30" fmla="*/ 26 w 207"/>
                  <a:gd name="T31" fmla="*/ 171 h 193"/>
                  <a:gd name="T32" fmla="*/ 29 w 207"/>
                  <a:gd name="T33" fmla="*/ 193 h 193"/>
                  <a:gd name="T34" fmla="*/ 109 w 207"/>
                  <a:gd name="T35" fmla="*/ 180 h 193"/>
                  <a:gd name="T36" fmla="*/ 105 w 207"/>
                  <a:gd name="T37" fmla="*/ 159 h 193"/>
                  <a:gd name="T38" fmla="*/ 89 w 207"/>
                  <a:gd name="T39" fmla="*/ 155 h 193"/>
                  <a:gd name="T40" fmla="*/ 81 w 207"/>
                  <a:gd name="T41" fmla="*/ 129 h 193"/>
                  <a:gd name="T42" fmla="*/ 77 w 207"/>
                  <a:gd name="T43" fmla="*/ 108 h 193"/>
                  <a:gd name="T44" fmla="*/ 93 w 207"/>
                  <a:gd name="T45" fmla="*/ 105 h 193"/>
                  <a:gd name="T46" fmla="*/ 156 w 207"/>
                  <a:gd name="T47" fmla="*/ 173 h 193"/>
                  <a:gd name="T48" fmla="*/ 207 w 207"/>
                  <a:gd name="T49" fmla="*/ 164 h 193"/>
                  <a:gd name="T50" fmla="*/ 204 w 207"/>
                  <a:gd name="T51" fmla="*/ 143 h 193"/>
                  <a:gd name="T52" fmla="*/ 188 w 207"/>
                  <a:gd name="T53" fmla="*/ 141 h 193"/>
                  <a:gd name="T54" fmla="*/ 175 w 207"/>
                  <a:gd name="T55" fmla="*/ 131 h 193"/>
                  <a:gd name="T56" fmla="*/ 135 w 207"/>
                  <a:gd name="T57" fmla="*/ 93 h 193"/>
                  <a:gd name="T58" fmla="*/ 160 w 207"/>
                  <a:gd name="T59" fmla="*/ 71 h 193"/>
                  <a:gd name="T60" fmla="*/ 164 w 207"/>
                  <a:gd name="T61" fmla="*/ 41 h 193"/>
                  <a:gd name="T62" fmla="*/ 142 w 207"/>
                  <a:gd name="T63" fmla="*/ 8 h 193"/>
                  <a:gd name="T64" fmla="*/ 91 w 207"/>
                  <a:gd name="T65" fmla="*/ 4 h 193"/>
                  <a:gd name="T66" fmla="*/ 0 w 207"/>
                  <a:gd name="T67" fmla="*/ 19 h 193"/>
                  <a:gd name="T68" fmla="*/ 4 w 207"/>
                  <a:gd name="T69" fmla="*/ 4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7" h="193">
                    <a:moveTo>
                      <a:pt x="68" y="52"/>
                    </a:moveTo>
                    <a:cubicBezTo>
                      <a:pt x="66" y="43"/>
                      <a:pt x="67" y="37"/>
                      <a:pt x="69" y="34"/>
                    </a:cubicBezTo>
                    <a:cubicBezTo>
                      <a:pt x="71" y="31"/>
                      <a:pt x="76" y="28"/>
                      <a:pt x="83" y="27"/>
                    </a:cubicBezTo>
                    <a:cubicBezTo>
                      <a:pt x="94" y="26"/>
                      <a:pt x="103" y="26"/>
                      <a:pt x="110" y="30"/>
                    </a:cubicBezTo>
                    <a:cubicBezTo>
                      <a:pt x="117" y="34"/>
                      <a:pt x="121" y="40"/>
                      <a:pt x="122" y="48"/>
                    </a:cubicBezTo>
                    <a:cubicBezTo>
                      <a:pt x="124" y="57"/>
                      <a:pt x="121" y="65"/>
                      <a:pt x="115" y="71"/>
                    </a:cubicBezTo>
                    <a:cubicBezTo>
                      <a:pt x="108" y="76"/>
                      <a:pt x="97" y="81"/>
                      <a:pt x="82" y="83"/>
                    </a:cubicBezTo>
                    <a:cubicBezTo>
                      <a:pt x="80" y="83"/>
                      <a:pt x="78" y="84"/>
                      <a:pt x="77" y="84"/>
                    </a:cubicBezTo>
                    <a:cubicBezTo>
                      <a:pt x="76" y="84"/>
                      <a:pt x="74" y="84"/>
                      <a:pt x="73" y="84"/>
                    </a:cubicBezTo>
                    <a:lnTo>
                      <a:pt x="68" y="52"/>
                    </a:lnTo>
                    <a:close/>
                    <a:moveTo>
                      <a:pt x="4" y="40"/>
                    </a:moveTo>
                    <a:cubicBezTo>
                      <a:pt x="11" y="39"/>
                      <a:pt x="17" y="40"/>
                      <a:pt x="20" y="44"/>
                    </a:cubicBezTo>
                    <a:cubicBezTo>
                      <a:pt x="23" y="47"/>
                      <a:pt x="26" y="55"/>
                      <a:pt x="28" y="69"/>
                    </a:cubicBezTo>
                    <a:cubicBezTo>
                      <a:pt x="40" y="136"/>
                      <a:pt x="40" y="136"/>
                      <a:pt x="40" y="136"/>
                    </a:cubicBezTo>
                    <a:cubicBezTo>
                      <a:pt x="42" y="150"/>
                      <a:pt x="42" y="159"/>
                      <a:pt x="40" y="163"/>
                    </a:cubicBezTo>
                    <a:cubicBezTo>
                      <a:pt x="38" y="167"/>
                      <a:pt x="33" y="170"/>
                      <a:pt x="26" y="171"/>
                    </a:cubicBezTo>
                    <a:cubicBezTo>
                      <a:pt x="29" y="193"/>
                      <a:pt x="29" y="193"/>
                      <a:pt x="29" y="193"/>
                    </a:cubicBezTo>
                    <a:cubicBezTo>
                      <a:pt x="109" y="180"/>
                      <a:pt x="109" y="180"/>
                      <a:pt x="109" y="180"/>
                    </a:cubicBezTo>
                    <a:cubicBezTo>
                      <a:pt x="105" y="159"/>
                      <a:pt x="105" y="159"/>
                      <a:pt x="105" y="159"/>
                    </a:cubicBezTo>
                    <a:cubicBezTo>
                      <a:pt x="98" y="160"/>
                      <a:pt x="92" y="158"/>
                      <a:pt x="89" y="155"/>
                    </a:cubicBezTo>
                    <a:cubicBezTo>
                      <a:pt x="86" y="152"/>
                      <a:pt x="83" y="143"/>
                      <a:pt x="81" y="129"/>
                    </a:cubicBezTo>
                    <a:cubicBezTo>
                      <a:pt x="77" y="108"/>
                      <a:pt x="77" y="108"/>
                      <a:pt x="77" y="108"/>
                    </a:cubicBezTo>
                    <a:cubicBezTo>
                      <a:pt x="93" y="105"/>
                      <a:pt x="93" y="105"/>
                      <a:pt x="93" y="105"/>
                    </a:cubicBezTo>
                    <a:cubicBezTo>
                      <a:pt x="156" y="173"/>
                      <a:pt x="156" y="173"/>
                      <a:pt x="156" y="173"/>
                    </a:cubicBezTo>
                    <a:cubicBezTo>
                      <a:pt x="207" y="164"/>
                      <a:pt x="207" y="164"/>
                      <a:pt x="207" y="164"/>
                    </a:cubicBezTo>
                    <a:cubicBezTo>
                      <a:pt x="204" y="143"/>
                      <a:pt x="204" y="143"/>
                      <a:pt x="204" y="143"/>
                    </a:cubicBezTo>
                    <a:cubicBezTo>
                      <a:pt x="198" y="143"/>
                      <a:pt x="193" y="143"/>
                      <a:pt x="188" y="141"/>
                    </a:cubicBezTo>
                    <a:cubicBezTo>
                      <a:pt x="184" y="139"/>
                      <a:pt x="179" y="136"/>
                      <a:pt x="175" y="131"/>
                    </a:cubicBezTo>
                    <a:cubicBezTo>
                      <a:pt x="135" y="93"/>
                      <a:pt x="135" y="93"/>
                      <a:pt x="135" y="93"/>
                    </a:cubicBezTo>
                    <a:cubicBezTo>
                      <a:pt x="147" y="87"/>
                      <a:pt x="155" y="80"/>
                      <a:pt x="160" y="71"/>
                    </a:cubicBezTo>
                    <a:cubicBezTo>
                      <a:pt x="165" y="63"/>
                      <a:pt x="166" y="53"/>
                      <a:pt x="164" y="41"/>
                    </a:cubicBezTo>
                    <a:cubicBezTo>
                      <a:pt x="162" y="25"/>
                      <a:pt x="154" y="14"/>
                      <a:pt x="142" y="8"/>
                    </a:cubicBezTo>
                    <a:cubicBezTo>
                      <a:pt x="130" y="2"/>
                      <a:pt x="113" y="0"/>
                      <a:pt x="91" y="4"/>
                    </a:cubicBezTo>
                    <a:cubicBezTo>
                      <a:pt x="0" y="19"/>
                      <a:pt x="0" y="19"/>
                      <a:pt x="0" y="19"/>
                    </a:cubicBezTo>
                    <a:lnTo>
                      <a:pt x="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6" name="Freeform 26"/>
              <p:cNvSpPr>
                <a:spLocks noEditPoints="1"/>
              </p:cNvSpPr>
              <p:nvPr/>
            </p:nvSpPr>
            <p:spPr bwMode="auto">
              <a:xfrm>
                <a:off x="3665179" y="1221627"/>
                <a:ext cx="52450" cy="62372"/>
              </a:xfrm>
              <a:custGeom>
                <a:avLst/>
                <a:gdLst>
                  <a:gd name="T0" fmla="*/ 68 w 172"/>
                  <a:gd name="T1" fmla="*/ 90 h 204"/>
                  <a:gd name="T2" fmla="*/ 38 w 172"/>
                  <a:gd name="T3" fmla="*/ 101 h 204"/>
                  <a:gd name="T4" fmla="*/ 35 w 172"/>
                  <a:gd name="T5" fmla="*/ 48 h 204"/>
                  <a:gd name="T6" fmla="*/ 68 w 172"/>
                  <a:gd name="T7" fmla="*/ 90 h 204"/>
                  <a:gd name="T8" fmla="*/ 14 w 172"/>
                  <a:gd name="T9" fmla="*/ 146 h 204"/>
                  <a:gd name="T10" fmla="*/ 14 w 172"/>
                  <a:gd name="T11" fmla="*/ 149 h 204"/>
                  <a:gd name="T12" fmla="*/ 0 w 172"/>
                  <a:gd name="T13" fmla="*/ 184 h 204"/>
                  <a:gd name="T14" fmla="*/ 8 w 172"/>
                  <a:gd name="T15" fmla="*/ 204 h 204"/>
                  <a:gd name="T16" fmla="*/ 70 w 172"/>
                  <a:gd name="T17" fmla="*/ 180 h 204"/>
                  <a:gd name="T18" fmla="*/ 63 w 172"/>
                  <a:gd name="T19" fmla="*/ 160 h 204"/>
                  <a:gd name="T20" fmla="*/ 48 w 172"/>
                  <a:gd name="T21" fmla="*/ 163 h 204"/>
                  <a:gd name="T22" fmla="*/ 41 w 172"/>
                  <a:gd name="T23" fmla="*/ 155 h 204"/>
                  <a:gd name="T24" fmla="*/ 41 w 172"/>
                  <a:gd name="T25" fmla="*/ 153 h 204"/>
                  <a:gd name="T26" fmla="*/ 40 w 172"/>
                  <a:gd name="T27" fmla="*/ 150 h 204"/>
                  <a:gd name="T28" fmla="*/ 38 w 172"/>
                  <a:gd name="T29" fmla="*/ 125 h 204"/>
                  <a:gd name="T30" fmla="*/ 84 w 172"/>
                  <a:gd name="T31" fmla="*/ 107 h 204"/>
                  <a:gd name="T32" fmla="*/ 100 w 172"/>
                  <a:gd name="T33" fmla="*/ 127 h 204"/>
                  <a:gd name="T34" fmla="*/ 102 w 172"/>
                  <a:gd name="T35" fmla="*/ 130 h 204"/>
                  <a:gd name="T36" fmla="*/ 104 w 172"/>
                  <a:gd name="T37" fmla="*/ 134 h 204"/>
                  <a:gd name="T38" fmla="*/ 104 w 172"/>
                  <a:gd name="T39" fmla="*/ 142 h 204"/>
                  <a:gd name="T40" fmla="*/ 94 w 172"/>
                  <a:gd name="T41" fmla="*/ 149 h 204"/>
                  <a:gd name="T42" fmla="*/ 92 w 172"/>
                  <a:gd name="T43" fmla="*/ 149 h 204"/>
                  <a:gd name="T44" fmla="*/ 99 w 172"/>
                  <a:gd name="T45" fmla="*/ 169 h 204"/>
                  <a:gd name="T46" fmla="*/ 172 w 172"/>
                  <a:gd name="T47" fmla="*/ 141 h 204"/>
                  <a:gd name="T48" fmla="*/ 164 w 172"/>
                  <a:gd name="T49" fmla="*/ 121 h 204"/>
                  <a:gd name="T50" fmla="*/ 136 w 172"/>
                  <a:gd name="T51" fmla="*/ 107 h 204"/>
                  <a:gd name="T52" fmla="*/ 135 w 172"/>
                  <a:gd name="T53" fmla="*/ 106 h 204"/>
                  <a:gd name="T54" fmla="*/ 46 w 172"/>
                  <a:gd name="T55" fmla="*/ 0 h 204"/>
                  <a:gd name="T56" fmla="*/ 11 w 172"/>
                  <a:gd name="T57" fmla="*/ 13 h 204"/>
                  <a:gd name="T58" fmla="*/ 14 w 172"/>
                  <a:gd name="T59" fmla="*/ 14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2" h="204">
                    <a:moveTo>
                      <a:pt x="68" y="90"/>
                    </a:moveTo>
                    <a:cubicBezTo>
                      <a:pt x="38" y="101"/>
                      <a:pt x="38" y="101"/>
                      <a:pt x="38" y="101"/>
                    </a:cubicBezTo>
                    <a:cubicBezTo>
                      <a:pt x="35" y="48"/>
                      <a:pt x="35" y="48"/>
                      <a:pt x="35" y="48"/>
                    </a:cubicBezTo>
                    <a:lnTo>
                      <a:pt x="68" y="90"/>
                    </a:lnTo>
                    <a:close/>
                    <a:moveTo>
                      <a:pt x="14" y="146"/>
                    </a:moveTo>
                    <a:cubicBezTo>
                      <a:pt x="14" y="147"/>
                      <a:pt x="14" y="148"/>
                      <a:pt x="14" y="149"/>
                    </a:cubicBezTo>
                    <a:cubicBezTo>
                      <a:pt x="14" y="167"/>
                      <a:pt x="10" y="178"/>
                      <a:pt x="0" y="184"/>
                    </a:cubicBezTo>
                    <a:cubicBezTo>
                      <a:pt x="8" y="204"/>
                      <a:pt x="8" y="204"/>
                      <a:pt x="8" y="204"/>
                    </a:cubicBezTo>
                    <a:cubicBezTo>
                      <a:pt x="70" y="180"/>
                      <a:pt x="70" y="180"/>
                      <a:pt x="70" y="180"/>
                    </a:cubicBezTo>
                    <a:cubicBezTo>
                      <a:pt x="63" y="160"/>
                      <a:pt x="63" y="160"/>
                      <a:pt x="63" y="160"/>
                    </a:cubicBezTo>
                    <a:cubicBezTo>
                      <a:pt x="56" y="162"/>
                      <a:pt x="52" y="163"/>
                      <a:pt x="48" y="163"/>
                    </a:cubicBezTo>
                    <a:cubicBezTo>
                      <a:pt x="45" y="162"/>
                      <a:pt x="43" y="159"/>
                      <a:pt x="41" y="155"/>
                    </a:cubicBezTo>
                    <a:cubicBezTo>
                      <a:pt x="41" y="154"/>
                      <a:pt x="41" y="153"/>
                      <a:pt x="41" y="153"/>
                    </a:cubicBezTo>
                    <a:cubicBezTo>
                      <a:pt x="40" y="152"/>
                      <a:pt x="40" y="151"/>
                      <a:pt x="40" y="150"/>
                    </a:cubicBezTo>
                    <a:cubicBezTo>
                      <a:pt x="38" y="125"/>
                      <a:pt x="38" y="125"/>
                      <a:pt x="38" y="125"/>
                    </a:cubicBezTo>
                    <a:cubicBezTo>
                      <a:pt x="84" y="107"/>
                      <a:pt x="84" y="107"/>
                      <a:pt x="84" y="107"/>
                    </a:cubicBezTo>
                    <a:cubicBezTo>
                      <a:pt x="100" y="127"/>
                      <a:pt x="100" y="127"/>
                      <a:pt x="100" y="127"/>
                    </a:cubicBezTo>
                    <a:cubicBezTo>
                      <a:pt x="101" y="128"/>
                      <a:pt x="102" y="129"/>
                      <a:pt x="102" y="130"/>
                    </a:cubicBezTo>
                    <a:cubicBezTo>
                      <a:pt x="103" y="131"/>
                      <a:pt x="104" y="132"/>
                      <a:pt x="104" y="134"/>
                    </a:cubicBezTo>
                    <a:cubicBezTo>
                      <a:pt x="105" y="137"/>
                      <a:pt x="105" y="140"/>
                      <a:pt x="104" y="142"/>
                    </a:cubicBezTo>
                    <a:cubicBezTo>
                      <a:pt x="102" y="144"/>
                      <a:pt x="99" y="147"/>
                      <a:pt x="94" y="149"/>
                    </a:cubicBezTo>
                    <a:cubicBezTo>
                      <a:pt x="92" y="149"/>
                      <a:pt x="92" y="149"/>
                      <a:pt x="92" y="149"/>
                    </a:cubicBezTo>
                    <a:cubicBezTo>
                      <a:pt x="99" y="169"/>
                      <a:pt x="99" y="169"/>
                      <a:pt x="99" y="169"/>
                    </a:cubicBezTo>
                    <a:cubicBezTo>
                      <a:pt x="172" y="141"/>
                      <a:pt x="172" y="141"/>
                      <a:pt x="172" y="141"/>
                    </a:cubicBezTo>
                    <a:cubicBezTo>
                      <a:pt x="164" y="121"/>
                      <a:pt x="164" y="121"/>
                      <a:pt x="164" y="121"/>
                    </a:cubicBezTo>
                    <a:cubicBezTo>
                      <a:pt x="155" y="123"/>
                      <a:pt x="146" y="119"/>
                      <a:pt x="136" y="107"/>
                    </a:cubicBezTo>
                    <a:cubicBezTo>
                      <a:pt x="135" y="106"/>
                      <a:pt x="135" y="106"/>
                      <a:pt x="135" y="106"/>
                    </a:cubicBezTo>
                    <a:cubicBezTo>
                      <a:pt x="46" y="0"/>
                      <a:pt x="46" y="0"/>
                      <a:pt x="46" y="0"/>
                    </a:cubicBezTo>
                    <a:cubicBezTo>
                      <a:pt x="11" y="13"/>
                      <a:pt x="11" y="13"/>
                      <a:pt x="11" y="13"/>
                    </a:cubicBezTo>
                    <a:lnTo>
                      <a:pt x="1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7" name="Freeform 27"/>
              <p:cNvSpPr>
                <a:spLocks/>
              </p:cNvSpPr>
              <p:nvPr/>
            </p:nvSpPr>
            <p:spPr bwMode="auto">
              <a:xfrm>
                <a:off x="3694948" y="1198237"/>
                <a:ext cx="54576" cy="62372"/>
              </a:xfrm>
              <a:custGeom>
                <a:avLst/>
                <a:gdLst>
                  <a:gd name="T0" fmla="*/ 0 w 178"/>
                  <a:gd name="T1" fmla="*/ 61 h 205"/>
                  <a:gd name="T2" fmla="*/ 118 w 178"/>
                  <a:gd name="T3" fmla="*/ 0 h 205"/>
                  <a:gd name="T4" fmla="*/ 160 w 178"/>
                  <a:gd name="T5" fmla="*/ 39 h 205"/>
                  <a:gd name="T6" fmla="*/ 149 w 178"/>
                  <a:gd name="T7" fmla="*/ 52 h 205"/>
                  <a:gd name="T8" fmla="*/ 118 w 178"/>
                  <a:gd name="T9" fmla="*/ 36 h 205"/>
                  <a:gd name="T10" fmla="*/ 91 w 178"/>
                  <a:gd name="T11" fmla="*/ 41 h 205"/>
                  <a:gd name="T12" fmla="*/ 89 w 178"/>
                  <a:gd name="T13" fmla="*/ 42 h 205"/>
                  <a:gd name="T14" fmla="*/ 135 w 178"/>
                  <a:gd name="T15" fmla="*/ 129 h 205"/>
                  <a:gd name="T16" fmla="*/ 151 w 178"/>
                  <a:gd name="T17" fmla="*/ 151 h 205"/>
                  <a:gd name="T18" fmla="*/ 168 w 178"/>
                  <a:gd name="T19" fmla="*/ 149 h 205"/>
                  <a:gd name="T20" fmla="*/ 178 w 178"/>
                  <a:gd name="T21" fmla="*/ 168 h 205"/>
                  <a:gd name="T22" fmla="*/ 107 w 178"/>
                  <a:gd name="T23" fmla="*/ 205 h 205"/>
                  <a:gd name="T24" fmla="*/ 97 w 178"/>
                  <a:gd name="T25" fmla="*/ 186 h 205"/>
                  <a:gd name="T26" fmla="*/ 107 w 178"/>
                  <a:gd name="T27" fmla="*/ 174 h 205"/>
                  <a:gd name="T28" fmla="*/ 98 w 178"/>
                  <a:gd name="T29" fmla="*/ 149 h 205"/>
                  <a:gd name="T30" fmla="*/ 52 w 178"/>
                  <a:gd name="T31" fmla="*/ 61 h 205"/>
                  <a:gd name="T32" fmla="*/ 50 w 178"/>
                  <a:gd name="T33" fmla="*/ 62 h 205"/>
                  <a:gd name="T34" fmla="*/ 30 w 178"/>
                  <a:gd name="T35" fmla="*/ 82 h 205"/>
                  <a:gd name="T36" fmla="*/ 26 w 178"/>
                  <a:gd name="T37" fmla="*/ 116 h 205"/>
                  <a:gd name="T38" fmla="*/ 10 w 178"/>
                  <a:gd name="T39" fmla="*/ 117 h 205"/>
                  <a:gd name="T40" fmla="*/ 0 w 178"/>
                  <a:gd name="T41" fmla="*/ 6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8" h="205">
                    <a:moveTo>
                      <a:pt x="0" y="61"/>
                    </a:moveTo>
                    <a:cubicBezTo>
                      <a:pt x="118" y="0"/>
                      <a:pt x="118" y="0"/>
                      <a:pt x="118" y="0"/>
                    </a:cubicBezTo>
                    <a:cubicBezTo>
                      <a:pt x="160" y="39"/>
                      <a:pt x="160" y="39"/>
                      <a:pt x="160" y="39"/>
                    </a:cubicBezTo>
                    <a:cubicBezTo>
                      <a:pt x="149" y="52"/>
                      <a:pt x="149" y="52"/>
                      <a:pt x="149" y="52"/>
                    </a:cubicBezTo>
                    <a:cubicBezTo>
                      <a:pt x="137" y="43"/>
                      <a:pt x="127" y="38"/>
                      <a:pt x="118" y="36"/>
                    </a:cubicBezTo>
                    <a:cubicBezTo>
                      <a:pt x="109" y="34"/>
                      <a:pt x="100" y="36"/>
                      <a:pt x="91" y="41"/>
                    </a:cubicBezTo>
                    <a:cubicBezTo>
                      <a:pt x="89" y="42"/>
                      <a:pt x="89" y="42"/>
                      <a:pt x="89" y="42"/>
                    </a:cubicBezTo>
                    <a:cubicBezTo>
                      <a:pt x="135" y="129"/>
                      <a:pt x="135" y="129"/>
                      <a:pt x="135" y="129"/>
                    </a:cubicBezTo>
                    <a:cubicBezTo>
                      <a:pt x="142" y="141"/>
                      <a:pt x="147" y="149"/>
                      <a:pt x="151" y="151"/>
                    </a:cubicBezTo>
                    <a:cubicBezTo>
                      <a:pt x="155" y="153"/>
                      <a:pt x="161" y="152"/>
                      <a:pt x="168" y="149"/>
                    </a:cubicBezTo>
                    <a:cubicBezTo>
                      <a:pt x="178" y="168"/>
                      <a:pt x="178" y="168"/>
                      <a:pt x="178" y="168"/>
                    </a:cubicBezTo>
                    <a:cubicBezTo>
                      <a:pt x="107" y="205"/>
                      <a:pt x="107" y="205"/>
                      <a:pt x="107" y="205"/>
                    </a:cubicBezTo>
                    <a:cubicBezTo>
                      <a:pt x="97" y="186"/>
                      <a:pt x="97" y="186"/>
                      <a:pt x="97" y="186"/>
                    </a:cubicBezTo>
                    <a:cubicBezTo>
                      <a:pt x="103" y="182"/>
                      <a:pt x="107" y="178"/>
                      <a:pt x="107" y="174"/>
                    </a:cubicBezTo>
                    <a:cubicBezTo>
                      <a:pt x="108" y="169"/>
                      <a:pt x="105" y="161"/>
                      <a:pt x="98" y="149"/>
                    </a:cubicBezTo>
                    <a:cubicBezTo>
                      <a:pt x="52" y="61"/>
                      <a:pt x="52" y="61"/>
                      <a:pt x="52" y="61"/>
                    </a:cubicBezTo>
                    <a:cubicBezTo>
                      <a:pt x="50" y="62"/>
                      <a:pt x="50" y="62"/>
                      <a:pt x="50" y="62"/>
                    </a:cubicBezTo>
                    <a:cubicBezTo>
                      <a:pt x="40" y="67"/>
                      <a:pt x="34" y="74"/>
                      <a:pt x="30" y="82"/>
                    </a:cubicBezTo>
                    <a:cubicBezTo>
                      <a:pt x="27" y="90"/>
                      <a:pt x="25" y="101"/>
                      <a:pt x="26" y="116"/>
                    </a:cubicBezTo>
                    <a:cubicBezTo>
                      <a:pt x="10" y="117"/>
                      <a:pt x="10" y="117"/>
                      <a:pt x="10" y="117"/>
                    </a:cubicBezTo>
                    <a:lnTo>
                      <a:pt x="0"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8" name="Freeform 28"/>
              <p:cNvSpPr>
                <a:spLocks/>
              </p:cNvSpPr>
              <p:nvPr/>
            </p:nvSpPr>
            <p:spPr bwMode="auto">
              <a:xfrm>
                <a:off x="3736766" y="1180518"/>
                <a:ext cx="51741" cy="58120"/>
              </a:xfrm>
              <a:custGeom>
                <a:avLst/>
                <a:gdLst>
                  <a:gd name="T0" fmla="*/ 0 w 169"/>
                  <a:gd name="T1" fmla="*/ 46 h 192"/>
                  <a:gd name="T2" fmla="*/ 68 w 169"/>
                  <a:gd name="T3" fmla="*/ 0 h 192"/>
                  <a:gd name="T4" fmla="*/ 80 w 169"/>
                  <a:gd name="T5" fmla="*/ 18 h 192"/>
                  <a:gd name="T6" fmla="*/ 71 w 169"/>
                  <a:gd name="T7" fmla="*/ 32 h 192"/>
                  <a:gd name="T8" fmla="*/ 82 w 169"/>
                  <a:gd name="T9" fmla="*/ 56 h 192"/>
                  <a:gd name="T10" fmla="*/ 121 w 169"/>
                  <a:gd name="T11" fmla="*/ 112 h 192"/>
                  <a:gd name="T12" fmla="*/ 140 w 169"/>
                  <a:gd name="T13" fmla="*/ 132 h 192"/>
                  <a:gd name="T14" fmla="*/ 156 w 169"/>
                  <a:gd name="T15" fmla="*/ 128 h 192"/>
                  <a:gd name="T16" fmla="*/ 169 w 169"/>
                  <a:gd name="T17" fmla="*/ 146 h 192"/>
                  <a:gd name="T18" fmla="*/ 101 w 169"/>
                  <a:gd name="T19" fmla="*/ 192 h 192"/>
                  <a:gd name="T20" fmla="*/ 89 w 169"/>
                  <a:gd name="T21" fmla="*/ 174 h 192"/>
                  <a:gd name="T22" fmla="*/ 99 w 169"/>
                  <a:gd name="T23" fmla="*/ 160 h 192"/>
                  <a:gd name="T24" fmla="*/ 87 w 169"/>
                  <a:gd name="T25" fmla="*/ 136 h 192"/>
                  <a:gd name="T26" fmla="*/ 48 w 169"/>
                  <a:gd name="T27" fmla="*/ 80 h 192"/>
                  <a:gd name="T28" fmla="*/ 29 w 169"/>
                  <a:gd name="T29" fmla="*/ 60 h 192"/>
                  <a:gd name="T30" fmla="*/ 13 w 169"/>
                  <a:gd name="T31" fmla="*/ 64 h 192"/>
                  <a:gd name="T32" fmla="*/ 0 w 169"/>
                  <a:gd name="T33" fmla="*/ 4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192">
                    <a:moveTo>
                      <a:pt x="0" y="46"/>
                    </a:moveTo>
                    <a:cubicBezTo>
                      <a:pt x="68" y="0"/>
                      <a:pt x="68" y="0"/>
                      <a:pt x="68" y="0"/>
                    </a:cubicBezTo>
                    <a:cubicBezTo>
                      <a:pt x="80" y="18"/>
                      <a:pt x="80" y="18"/>
                      <a:pt x="80" y="18"/>
                    </a:cubicBezTo>
                    <a:cubicBezTo>
                      <a:pt x="74" y="23"/>
                      <a:pt x="71" y="28"/>
                      <a:pt x="71" y="32"/>
                    </a:cubicBezTo>
                    <a:cubicBezTo>
                      <a:pt x="71" y="37"/>
                      <a:pt x="75" y="45"/>
                      <a:pt x="82" y="56"/>
                    </a:cubicBezTo>
                    <a:cubicBezTo>
                      <a:pt x="121" y="112"/>
                      <a:pt x="121" y="112"/>
                      <a:pt x="121" y="112"/>
                    </a:cubicBezTo>
                    <a:cubicBezTo>
                      <a:pt x="129" y="124"/>
                      <a:pt x="135" y="130"/>
                      <a:pt x="140" y="132"/>
                    </a:cubicBezTo>
                    <a:cubicBezTo>
                      <a:pt x="144" y="133"/>
                      <a:pt x="150" y="132"/>
                      <a:pt x="156" y="128"/>
                    </a:cubicBezTo>
                    <a:cubicBezTo>
                      <a:pt x="169" y="146"/>
                      <a:pt x="169" y="146"/>
                      <a:pt x="169" y="146"/>
                    </a:cubicBezTo>
                    <a:cubicBezTo>
                      <a:pt x="101" y="192"/>
                      <a:pt x="101" y="192"/>
                      <a:pt x="101" y="192"/>
                    </a:cubicBezTo>
                    <a:cubicBezTo>
                      <a:pt x="89" y="174"/>
                      <a:pt x="89" y="174"/>
                      <a:pt x="89" y="174"/>
                    </a:cubicBezTo>
                    <a:cubicBezTo>
                      <a:pt x="95" y="169"/>
                      <a:pt x="98" y="165"/>
                      <a:pt x="99" y="160"/>
                    </a:cubicBezTo>
                    <a:cubicBezTo>
                      <a:pt x="99" y="155"/>
                      <a:pt x="95" y="147"/>
                      <a:pt x="87" y="136"/>
                    </a:cubicBezTo>
                    <a:cubicBezTo>
                      <a:pt x="48" y="80"/>
                      <a:pt x="48" y="80"/>
                      <a:pt x="48" y="80"/>
                    </a:cubicBezTo>
                    <a:cubicBezTo>
                      <a:pt x="40" y="68"/>
                      <a:pt x="34" y="62"/>
                      <a:pt x="29" y="60"/>
                    </a:cubicBezTo>
                    <a:cubicBezTo>
                      <a:pt x="25" y="59"/>
                      <a:pt x="19" y="60"/>
                      <a:pt x="13" y="64"/>
                    </a:cubicBezTo>
                    <a:lnTo>
                      <a:pt x="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9" name="Freeform 29"/>
              <p:cNvSpPr>
                <a:spLocks noEditPoints="1"/>
              </p:cNvSpPr>
              <p:nvPr/>
            </p:nvSpPr>
            <p:spPr bwMode="auto">
              <a:xfrm>
                <a:off x="3767243" y="1156419"/>
                <a:ext cx="56702" cy="58120"/>
              </a:xfrm>
              <a:custGeom>
                <a:avLst/>
                <a:gdLst>
                  <a:gd name="T0" fmla="*/ 87 w 186"/>
                  <a:gd name="T1" fmla="*/ 35 h 190"/>
                  <a:gd name="T2" fmla="*/ 127 w 186"/>
                  <a:gd name="T3" fmla="*/ 70 h 190"/>
                  <a:gd name="T4" fmla="*/ 149 w 186"/>
                  <a:gd name="T5" fmla="*/ 118 h 190"/>
                  <a:gd name="T6" fmla="*/ 135 w 186"/>
                  <a:gd name="T7" fmla="*/ 151 h 190"/>
                  <a:gd name="T8" fmla="*/ 99 w 186"/>
                  <a:gd name="T9" fmla="*/ 154 h 190"/>
                  <a:gd name="T10" fmla="*/ 59 w 186"/>
                  <a:gd name="T11" fmla="*/ 120 h 190"/>
                  <a:gd name="T12" fmla="*/ 37 w 186"/>
                  <a:gd name="T13" fmla="*/ 72 h 190"/>
                  <a:gd name="T14" fmla="*/ 51 w 186"/>
                  <a:gd name="T15" fmla="*/ 39 h 190"/>
                  <a:gd name="T16" fmla="*/ 87 w 186"/>
                  <a:gd name="T17" fmla="*/ 35 h 190"/>
                  <a:gd name="T18" fmla="*/ 2 w 186"/>
                  <a:gd name="T19" fmla="*/ 79 h 190"/>
                  <a:gd name="T20" fmla="*/ 23 w 186"/>
                  <a:gd name="T21" fmla="*/ 146 h 190"/>
                  <a:gd name="T22" fmla="*/ 83 w 186"/>
                  <a:gd name="T23" fmla="*/ 186 h 190"/>
                  <a:gd name="T24" fmla="*/ 149 w 186"/>
                  <a:gd name="T25" fmla="*/ 169 h 190"/>
                  <a:gd name="T26" fmla="*/ 184 w 186"/>
                  <a:gd name="T27" fmla="*/ 111 h 190"/>
                  <a:gd name="T28" fmla="*/ 163 w 186"/>
                  <a:gd name="T29" fmla="*/ 44 h 190"/>
                  <a:gd name="T30" fmla="*/ 103 w 186"/>
                  <a:gd name="T31" fmla="*/ 4 h 190"/>
                  <a:gd name="T32" fmla="*/ 37 w 186"/>
                  <a:gd name="T33" fmla="*/ 21 h 190"/>
                  <a:gd name="T34" fmla="*/ 2 w 186"/>
                  <a:gd name="T35" fmla="*/ 7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190">
                    <a:moveTo>
                      <a:pt x="87" y="35"/>
                    </a:moveTo>
                    <a:cubicBezTo>
                      <a:pt x="100" y="41"/>
                      <a:pt x="113" y="52"/>
                      <a:pt x="127" y="70"/>
                    </a:cubicBezTo>
                    <a:cubicBezTo>
                      <a:pt x="140" y="88"/>
                      <a:pt x="147" y="104"/>
                      <a:pt x="149" y="118"/>
                    </a:cubicBezTo>
                    <a:cubicBezTo>
                      <a:pt x="150" y="132"/>
                      <a:pt x="146" y="143"/>
                      <a:pt x="135" y="151"/>
                    </a:cubicBezTo>
                    <a:cubicBezTo>
                      <a:pt x="125" y="159"/>
                      <a:pt x="112" y="160"/>
                      <a:pt x="99" y="154"/>
                    </a:cubicBezTo>
                    <a:cubicBezTo>
                      <a:pt x="86" y="149"/>
                      <a:pt x="73" y="138"/>
                      <a:pt x="59" y="120"/>
                    </a:cubicBezTo>
                    <a:cubicBezTo>
                      <a:pt x="46" y="102"/>
                      <a:pt x="38" y="86"/>
                      <a:pt x="37" y="72"/>
                    </a:cubicBezTo>
                    <a:cubicBezTo>
                      <a:pt x="35" y="58"/>
                      <a:pt x="40" y="47"/>
                      <a:pt x="51" y="39"/>
                    </a:cubicBezTo>
                    <a:cubicBezTo>
                      <a:pt x="61" y="31"/>
                      <a:pt x="73" y="30"/>
                      <a:pt x="87" y="35"/>
                    </a:cubicBezTo>
                    <a:close/>
                    <a:moveTo>
                      <a:pt x="2" y="79"/>
                    </a:moveTo>
                    <a:cubicBezTo>
                      <a:pt x="0" y="102"/>
                      <a:pt x="7" y="124"/>
                      <a:pt x="23" y="146"/>
                    </a:cubicBezTo>
                    <a:cubicBezTo>
                      <a:pt x="40" y="169"/>
                      <a:pt x="60" y="182"/>
                      <a:pt x="83" y="186"/>
                    </a:cubicBezTo>
                    <a:cubicBezTo>
                      <a:pt x="106" y="190"/>
                      <a:pt x="128" y="184"/>
                      <a:pt x="149" y="169"/>
                    </a:cubicBezTo>
                    <a:cubicBezTo>
                      <a:pt x="170" y="154"/>
                      <a:pt x="181" y="135"/>
                      <a:pt x="184" y="111"/>
                    </a:cubicBezTo>
                    <a:cubicBezTo>
                      <a:pt x="186" y="89"/>
                      <a:pt x="179" y="66"/>
                      <a:pt x="163" y="44"/>
                    </a:cubicBezTo>
                    <a:cubicBezTo>
                      <a:pt x="146" y="22"/>
                      <a:pt x="126" y="8"/>
                      <a:pt x="103" y="4"/>
                    </a:cubicBezTo>
                    <a:cubicBezTo>
                      <a:pt x="80" y="0"/>
                      <a:pt x="58" y="6"/>
                      <a:pt x="37" y="21"/>
                    </a:cubicBezTo>
                    <a:cubicBezTo>
                      <a:pt x="16" y="36"/>
                      <a:pt x="5" y="56"/>
                      <a:pt x="2"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0" name="Freeform 30"/>
              <p:cNvSpPr>
                <a:spLocks noEditPoints="1"/>
              </p:cNvSpPr>
              <p:nvPr/>
            </p:nvSpPr>
            <p:spPr bwMode="auto">
              <a:xfrm>
                <a:off x="3848044" y="1055773"/>
                <a:ext cx="58120" cy="55285"/>
              </a:xfrm>
              <a:custGeom>
                <a:avLst/>
                <a:gdLst>
                  <a:gd name="T0" fmla="*/ 62 w 193"/>
                  <a:gd name="T1" fmla="*/ 42 h 184"/>
                  <a:gd name="T2" fmla="*/ 114 w 193"/>
                  <a:gd name="T3" fmla="*/ 54 h 184"/>
                  <a:gd name="T4" fmla="*/ 156 w 193"/>
                  <a:gd name="T5" fmla="*/ 86 h 184"/>
                  <a:gd name="T6" fmla="*/ 160 w 193"/>
                  <a:gd name="T7" fmla="*/ 122 h 184"/>
                  <a:gd name="T8" fmla="*/ 130 w 193"/>
                  <a:gd name="T9" fmla="*/ 142 h 184"/>
                  <a:gd name="T10" fmla="*/ 78 w 193"/>
                  <a:gd name="T11" fmla="*/ 130 h 184"/>
                  <a:gd name="T12" fmla="*/ 36 w 193"/>
                  <a:gd name="T13" fmla="*/ 98 h 184"/>
                  <a:gd name="T14" fmla="*/ 32 w 193"/>
                  <a:gd name="T15" fmla="*/ 62 h 184"/>
                  <a:gd name="T16" fmla="*/ 62 w 193"/>
                  <a:gd name="T17" fmla="*/ 42 h 184"/>
                  <a:gd name="T18" fmla="*/ 8 w 193"/>
                  <a:gd name="T19" fmla="*/ 120 h 184"/>
                  <a:gd name="T20" fmla="*/ 59 w 193"/>
                  <a:gd name="T21" fmla="*/ 170 h 184"/>
                  <a:gd name="T22" fmla="*/ 130 w 193"/>
                  <a:gd name="T23" fmla="*/ 177 h 184"/>
                  <a:gd name="T24" fmla="*/ 180 w 193"/>
                  <a:gd name="T25" fmla="*/ 132 h 184"/>
                  <a:gd name="T26" fmla="*/ 184 w 193"/>
                  <a:gd name="T27" fmla="*/ 65 h 184"/>
                  <a:gd name="T28" fmla="*/ 133 w 193"/>
                  <a:gd name="T29" fmla="*/ 14 h 184"/>
                  <a:gd name="T30" fmla="*/ 62 w 193"/>
                  <a:gd name="T31" fmla="*/ 7 h 184"/>
                  <a:gd name="T32" fmla="*/ 12 w 193"/>
                  <a:gd name="T33" fmla="*/ 53 h 184"/>
                  <a:gd name="T34" fmla="*/ 8 w 193"/>
                  <a:gd name="T35" fmla="*/ 12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84">
                    <a:moveTo>
                      <a:pt x="62" y="42"/>
                    </a:moveTo>
                    <a:cubicBezTo>
                      <a:pt x="77" y="41"/>
                      <a:pt x="94" y="45"/>
                      <a:pt x="114" y="54"/>
                    </a:cubicBezTo>
                    <a:cubicBezTo>
                      <a:pt x="134" y="64"/>
                      <a:pt x="148" y="74"/>
                      <a:pt x="156" y="86"/>
                    </a:cubicBezTo>
                    <a:cubicBezTo>
                      <a:pt x="164" y="98"/>
                      <a:pt x="166" y="110"/>
                      <a:pt x="160" y="122"/>
                    </a:cubicBezTo>
                    <a:cubicBezTo>
                      <a:pt x="154" y="134"/>
                      <a:pt x="144" y="140"/>
                      <a:pt x="130" y="142"/>
                    </a:cubicBezTo>
                    <a:cubicBezTo>
                      <a:pt x="115" y="143"/>
                      <a:pt x="98" y="139"/>
                      <a:pt x="78" y="130"/>
                    </a:cubicBezTo>
                    <a:cubicBezTo>
                      <a:pt x="58" y="120"/>
                      <a:pt x="43" y="110"/>
                      <a:pt x="36" y="98"/>
                    </a:cubicBezTo>
                    <a:cubicBezTo>
                      <a:pt x="27" y="86"/>
                      <a:pt x="26" y="74"/>
                      <a:pt x="32" y="62"/>
                    </a:cubicBezTo>
                    <a:cubicBezTo>
                      <a:pt x="38" y="50"/>
                      <a:pt x="48" y="44"/>
                      <a:pt x="62" y="42"/>
                    </a:cubicBezTo>
                    <a:close/>
                    <a:moveTo>
                      <a:pt x="8" y="120"/>
                    </a:moveTo>
                    <a:cubicBezTo>
                      <a:pt x="17" y="141"/>
                      <a:pt x="34" y="158"/>
                      <a:pt x="59" y="170"/>
                    </a:cubicBezTo>
                    <a:cubicBezTo>
                      <a:pt x="84" y="182"/>
                      <a:pt x="108" y="184"/>
                      <a:pt x="130" y="177"/>
                    </a:cubicBezTo>
                    <a:cubicBezTo>
                      <a:pt x="153" y="170"/>
                      <a:pt x="170" y="155"/>
                      <a:pt x="180" y="132"/>
                    </a:cubicBezTo>
                    <a:cubicBezTo>
                      <a:pt x="191" y="108"/>
                      <a:pt x="193" y="86"/>
                      <a:pt x="184" y="65"/>
                    </a:cubicBezTo>
                    <a:cubicBezTo>
                      <a:pt x="175" y="43"/>
                      <a:pt x="158" y="26"/>
                      <a:pt x="133" y="14"/>
                    </a:cubicBezTo>
                    <a:cubicBezTo>
                      <a:pt x="108" y="2"/>
                      <a:pt x="84" y="0"/>
                      <a:pt x="62" y="7"/>
                    </a:cubicBezTo>
                    <a:cubicBezTo>
                      <a:pt x="39" y="14"/>
                      <a:pt x="23" y="30"/>
                      <a:pt x="12" y="53"/>
                    </a:cubicBezTo>
                    <a:cubicBezTo>
                      <a:pt x="1" y="76"/>
                      <a:pt x="0" y="98"/>
                      <a:pt x="8"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1" name="Freeform 31"/>
              <p:cNvSpPr>
                <a:spLocks/>
              </p:cNvSpPr>
              <p:nvPr/>
            </p:nvSpPr>
            <p:spPr bwMode="auto">
              <a:xfrm>
                <a:off x="3863637" y="1006867"/>
                <a:ext cx="59537" cy="57411"/>
              </a:xfrm>
              <a:custGeom>
                <a:avLst/>
                <a:gdLst>
                  <a:gd name="T0" fmla="*/ 0 w 195"/>
                  <a:gd name="T1" fmla="*/ 132 h 189"/>
                  <a:gd name="T2" fmla="*/ 44 w 195"/>
                  <a:gd name="T3" fmla="*/ 6 h 189"/>
                  <a:gd name="T4" fmla="*/ 100 w 195"/>
                  <a:gd name="T5" fmla="*/ 0 h 189"/>
                  <a:gd name="T6" fmla="*/ 103 w 195"/>
                  <a:gd name="T7" fmla="*/ 16 h 189"/>
                  <a:gd name="T8" fmla="*/ 67 w 195"/>
                  <a:gd name="T9" fmla="*/ 33 h 189"/>
                  <a:gd name="T10" fmla="*/ 47 w 195"/>
                  <a:gd name="T11" fmla="*/ 61 h 189"/>
                  <a:gd name="T12" fmla="*/ 46 w 195"/>
                  <a:gd name="T13" fmla="*/ 78 h 189"/>
                  <a:gd name="T14" fmla="*/ 62 w 195"/>
                  <a:gd name="T15" fmla="*/ 88 h 189"/>
                  <a:gd name="T16" fmla="*/ 85 w 195"/>
                  <a:gd name="T17" fmla="*/ 96 h 189"/>
                  <a:gd name="T18" fmla="*/ 88 w 195"/>
                  <a:gd name="T19" fmla="*/ 89 h 189"/>
                  <a:gd name="T20" fmla="*/ 89 w 195"/>
                  <a:gd name="T21" fmla="*/ 69 h 189"/>
                  <a:gd name="T22" fmla="*/ 69 w 195"/>
                  <a:gd name="T23" fmla="*/ 57 h 189"/>
                  <a:gd name="T24" fmla="*/ 74 w 195"/>
                  <a:gd name="T25" fmla="*/ 43 h 189"/>
                  <a:gd name="T26" fmla="*/ 153 w 195"/>
                  <a:gd name="T27" fmla="*/ 69 h 189"/>
                  <a:gd name="T28" fmla="*/ 148 w 195"/>
                  <a:gd name="T29" fmla="*/ 84 h 189"/>
                  <a:gd name="T30" fmla="*/ 124 w 195"/>
                  <a:gd name="T31" fmla="*/ 83 h 189"/>
                  <a:gd name="T32" fmla="*/ 111 w 195"/>
                  <a:gd name="T33" fmla="*/ 97 h 189"/>
                  <a:gd name="T34" fmla="*/ 109 w 195"/>
                  <a:gd name="T35" fmla="*/ 104 h 189"/>
                  <a:gd name="T36" fmla="*/ 137 w 195"/>
                  <a:gd name="T37" fmla="*/ 114 h 189"/>
                  <a:gd name="T38" fmla="*/ 164 w 195"/>
                  <a:gd name="T39" fmla="*/ 118 h 189"/>
                  <a:gd name="T40" fmla="*/ 174 w 195"/>
                  <a:gd name="T41" fmla="*/ 105 h 189"/>
                  <a:gd name="T42" fmla="*/ 195 w 195"/>
                  <a:gd name="T43" fmla="*/ 113 h 189"/>
                  <a:gd name="T44" fmla="*/ 169 w 195"/>
                  <a:gd name="T45" fmla="*/ 189 h 189"/>
                  <a:gd name="T46" fmla="*/ 148 w 195"/>
                  <a:gd name="T47" fmla="*/ 182 h 189"/>
                  <a:gd name="T48" fmla="*/ 147 w 195"/>
                  <a:gd name="T49" fmla="*/ 166 h 189"/>
                  <a:gd name="T50" fmla="*/ 123 w 195"/>
                  <a:gd name="T51" fmla="*/ 153 h 189"/>
                  <a:gd name="T52" fmla="*/ 58 w 195"/>
                  <a:gd name="T53" fmla="*/ 131 h 189"/>
                  <a:gd name="T54" fmla="*/ 32 w 195"/>
                  <a:gd name="T55" fmla="*/ 126 h 189"/>
                  <a:gd name="T56" fmla="*/ 21 w 195"/>
                  <a:gd name="T57" fmla="*/ 139 h 189"/>
                  <a:gd name="T58" fmla="*/ 0 w 195"/>
                  <a:gd name="T59" fmla="*/ 13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89">
                    <a:moveTo>
                      <a:pt x="0" y="132"/>
                    </a:moveTo>
                    <a:cubicBezTo>
                      <a:pt x="44" y="6"/>
                      <a:pt x="44" y="6"/>
                      <a:pt x="44" y="6"/>
                    </a:cubicBezTo>
                    <a:cubicBezTo>
                      <a:pt x="100" y="0"/>
                      <a:pt x="100" y="0"/>
                      <a:pt x="100" y="0"/>
                    </a:cubicBezTo>
                    <a:cubicBezTo>
                      <a:pt x="103" y="16"/>
                      <a:pt x="103" y="16"/>
                      <a:pt x="103" y="16"/>
                    </a:cubicBezTo>
                    <a:cubicBezTo>
                      <a:pt x="88" y="20"/>
                      <a:pt x="76" y="25"/>
                      <a:pt x="67" y="33"/>
                    </a:cubicBezTo>
                    <a:cubicBezTo>
                      <a:pt x="58" y="40"/>
                      <a:pt x="51" y="50"/>
                      <a:pt x="47" y="61"/>
                    </a:cubicBezTo>
                    <a:cubicBezTo>
                      <a:pt x="45" y="69"/>
                      <a:pt x="44" y="75"/>
                      <a:pt x="46" y="78"/>
                    </a:cubicBezTo>
                    <a:cubicBezTo>
                      <a:pt x="48" y="82"/>
                      <a:pt x="53" y="85"/>
                      <a:pt x="62" y="88"/>
                    </a:cubicBezTo>
                    <a:cubicBezTo>
                      <a:pt x="85" y="96"/>
                      <a:pt x="85" y="96"/>
                      <a:pt x="85" y="96"/>
                    </a:cubicBezTo>
                    <a:cubicBezTo>
                      <a:pt x="88" y="89"/>
                      <a:pt x="88" y="89"/>
                      <a:pt x="88" y="89"/>
                    </a:cubicBezTo>
                    <a:cubicBezTo>
                      <a:pt x="91" y="80"/>
                      <a:pt x="91" y="74"/>
                      <a:pt x="89" y="69"/>
                    </a:cubicBezTo>
                    <a:cubicBezTo>
                      <a:pt x="86" y="65"/>
                      <a:pt x="80" y="61"/>
                      <a:pt x="69" y="57"/>
                    </a:cubicBezTo>
                    <a:cubicBezTo>
                      <a:pt x="74" y="43"/>
                      <a:pt x="74" y="43"/>
                      <a:pt x="74" y="43"/>
                    </a:cubicBezTo>
                    <a:cubicBezTo>
                      <a:pt x="153" y="69"/>
                      <a:pt x="153" y="69"/>
                      <a:pt x="153" y="69"/>
                    </a:cubicBezTo>
                    <a:cubicBezTo>
                      <a:pt x="148" y="84"/>
                      <a:pt x="148" y="84"/>
                      <a:pt x="148" y="84"/>
                    </a:cubicBezTo>
                    <a:cubicBezTo>
                      <a:pt x="138" y="81"/>
                      <a:pt x="130" y="81"/>
                      <a:pt x="124" y="83"/>
                    </a:cubicBezTo>
                    <a:cubicBezTo>
                      <a:pt x="118" y="85"/>
                      <a:pt x="114" y="90"/>
                      <a:pt x="111" y="97"/>
                    </a:cubicBezTo>
                    <a:cubicBezTo>
                      <a:pt x="109" y="104"/>
                      <a:pt x="109" y="104"/>
                      <a:pt x="109" y="104"/>
                    </a:cubicBezTo>
                    <a:cubicBezTo>
                      <a:pt x="137" y="114"/>
                      <a:pt x="137" y="114"/>
                      <a:pt x="137" y="114"/>
                    </a:cubicBezTo>
                    <a:cubicBezTo>
                      <a:pt x="150" y="118"/>
                      <a:pt x="159" y="120"/>
                      <a:pt x="164" y="118"/>
                    </a:cubicBezTo>
                    <a:cubicBezTo>
                      <a:pt x="168" y="117"/>
                      <a:pt x="172" y="113"/>
                      <a:pt x="174" y="105"/>
                    </a:cubicBezTo>
                    <a:cubicBezTo>
                      <a:pt x="195" y="113"/>
                      <a:pt x="195" y="113"/>
                      <a:pt x="195" y="113"/>
                    </a:cubicBezTo>
                    <a:cubicBezTo>
                      <a:pt x="169" y="189"/>
                      <a:pt x="169" y="189"/>
                      <a:pt x="169" y="189"/>
                    </a:cubicBezTo>
                    <a:cubicBezTo>
                      <a:pt x="148" y="182"/>
                      <a:pt x="148" y="182"/>
                      <a:pt x="148" y="182"/>
                    </a:cubicBezTo>
                    <a:cubicBezTo>
                      <a:pt x="150" y="175"/>
                      <a:pt x="150" y="169"/>
                      <a:pt x="147" y="166"/>
                    </a:cubicBezTo>
                    <a:cubicBezTo>
                      <a:pt x="145" y="162"/>
                      <a:pt x="137" y="158"/>
                      <a:pt x="123" y="153"/>
                    </a:cubicBezTo>
                    <a:cubicBezTo>
                      <a:pt x="58" y="131"/>
                      <a:pt x="58" y="131"/>
                      <a:pt x="58" y="131"/>
                    </a:cubicBezTo>
                    <a:cubicBezTo>
                      <a:pt x="45" y="126"/>
                      <a:pt x="36" y="125"/>
                      <a:pt x="32" y="126"/>
                    </a:cubicBezTo>
                    <a:cubicBezTo>
                      <a:pt x="28" y="128"/>
                      <a:pt x="24" y="132"/>
                      <a:pt x="21" y="139"/>
                    </a:cubicBezTo>
                    <a:lnTo>
                      <a:pt x="0"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2" name="Freeform 32"/>
              <p:cNvSpPr>
                <a:spLocks/>
              </p:cNvSpPr>
              <p:nvPr/>
            </p:nvSpPr>
            <p:spPr bwMode="auto">
              <a:xfrm>
                <a:off x="3884900" y="940951"/>
                <a:ext cx="57411" cy="49614"/>
              </a:xfrm>
              <a:custGeom>
                <a:avLst/>
                <a:gdLst>
                  <a:gd name="T0" fmla="*/ 20 w 191"/>
                  <a:gd name="T1" fmla="*/ 29 h 163"/>
                  <a:gd name="T2" fmla="*/ 9 w 191"/>
                  <a:gd name="T3" fmla="*/ 25 h 163"/>
                  <a:gd name="T4" fmla="*/ 11 w 191"/>
                  <a:gd name="T5" fmla="*/ 12 h 163"/>
                  <a:gd name="T6" fmla="*/ 79 w 191"/>
                  <a:gd name="T7" fmla="*/ 0 h 163"/>
                  <a:gd name="T8" fmla="*/ 82 w 191"/>
                  <a:gd name="T9" fmla="*/ 18 h 163"/>
                  <a:gd name="T10" fmla="*/ 44 w 191"/>
                  <a:gd name="T11" fmla="*/ 36 h 163"/>
                  <a:gd name="T12" fmla="*/ 27 w 191"/>
                  <a:gd name="T13" fmla="*/ 63 h 163"/>
                  <a:gd name="T14" fmla="*/ 41 w 191"/>
                  <a:gd name="T15" fmla="*/ 97 h 163"/>
                  <a:gd name="T16" fmla="*/ 89 w 191"/>
                  <a:gd name="T17" fmla="*/ 116 h 163"/>
                  <a:gd name="T18" fmla="*/ 141 w 191"/>
                  <a:gd name="T19" fmla="*/ 110 h 163"/>
                  <a:gd name="T20" fmla="*/ 163 w 191"/>
                  <a:gd name="T21" fmla="*/ 79 h 163"/>
                  <a:gd name="T22" fmla="*/ 157 w 191"/>
                  <a:gd name="T23" fmla="*/ 48 h 163"/>
                  <a:gd name="T24" fmla="*/ 131 w 191"/>
                  <a:gd name="T25" fmla="*/ 21 h 163"/>
                  <a:gd name="T26" fmla="*/ 143 w 191"/>
                  <a:gd name="T27" fmla="*/ 3 h 163"/>
                  <a:gd name="T28" fmla="*/ 181 w 191"/>
                  <a:gd name="T29" fmla="*/ 40 h 163"/>
                  <a:gd name="T30" fmla="*/ 188 w 191"/>
                  <a:gd name="T31" fmla="*/ 88 h 163"/>
                  <a:gd name="T32" fmla="*/ 154 w 191"/>
                  <a:gd name="T33" fmla="*/ 145 h 163"/>
                  <a:gd name="T34" fmla="*/ 83 w 191"/>
                  <a:gd name="T35" fmla="*/ 159 h 163"/>
                  <a:gd name="T36" fmla="*/ 21 w 191"/>
                  <a:gd name="T37" fmla="*/ 127 h 163"/>
                  <a:gd name="T38" fmla="*/ 3 w 191"/>
                  <a:gd name="T39" fmla="*/ 65 h 163"/>
                  <a:gd name="T40" fmla="*/ 8 w 191"/>
                  <a:gd name="T41" fmla="*/ 47 h 163"/>
                  <a:gd name="T42" fmla="*/ 20 w 191"/>
                  <a:gd name="T43" fmla="*/ 2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1" h="163">
                    <a:moveTo>
                      <a:pt x="20" y="29"/>
                    </a:moveTo>
                    <a:cubicBezTo>
                      <a:pt x="9" y="25"/>
                      <a:pt x="9" y="25"/>
                      <a:pt x="9" y="25"/>
                    </a:cubicBezTo>
                    <a:cubicBezTo>
                      <a:pt x="11" y="12"/>
                      <a:pt x="11" y="12"/>
                      <a:pt x="11" y="12"/>
                    </a:cubicBezTo>
                    <a:cubicBezTo>
                      <a:pt x="79" y="0"/>
                      <a:pt x="79" y="0"/>
                      <a:pt x="79" y="0"/>
                    </a:cubicBezTo>
                    <a:cubicBezTo>
                      <a:pt x="82" y="18"/>
                      <a:pt x="82" y="18"/>
                      <a:pt x="82" y="18"/>
                    </a:cubicBezTo>
                    <a:cubicBezTo>
                      <a:pt x="66" y="22"/>
                      <a:pt x="54" y="28"/>
                      <a:pt x="44" y="36"/>
                    </a:cubicBezTo>
                    <a:cubicBezTo>
                      <a:pt x="34" y="44"/>
                      <a:pt x="28" y="53"/>
                      <a:pt x="27" y="63"/>
                    </a:cubicBezTo>
                    <a:cubicBezTo>
                      <a:pt x="25" y="77"/>
                      <a:pt x="30" y="88"/>
                      <a:pt x="41" y="97"/>
                    </a:cubicBezTo>
                    <a:cubicBezTo>
                      <a:pt x="52" y="107"/>
                      <a:pt x="69" y="113"/>
                      <a:pt x="89" y="116"/>
                    </a:cubicBezTo>
                    <a:cubicBezTo>
                      <a:pt x="111" y="118"/>
                      <a:pt x="128" y="116"/>
                      <a:pt x="141" y="110"/>
                    </a:cubicBezTo>
                    <a:cubicBezTo>
                      <a:pt x="154" y="103"/>
                      <a:pt x="162" y="93"/>
                      <a:pt x="163" y="79"/>
                    </a:cubicBezTo>
                    <a:cubicBezTo>
                      <a:pt x="165" y="69"/>
                      <a:pt x="163" y="59"/>
                      <a:pt x="157" y="48"/>
                    </a:cubicBezTo>
                    <a:cubicBezTo>
                      <a:pt x="151" y="38"/>
                      <a:pt x="142" y="28"/>
                      <a:pt x="131" y="21"/>
                    </a:cubicBezTo>
                    <a:cubicBezTo>
                      <a:pt x="143" y="3"/>
                      <a:pt x="143" y="3"/>
                      <a:pt x="143" y="3"/>
                    </a:cubicBezTo>
                    <a:cubicBezTo>
                      <a:pt x="161" y="14"/>
                      <a:pt x="173" y="26"/>
                      <a:pt x="181" y="40"/>
                    </a:cubicBezTo>
                    <a:cubicBezTo>
                      <a:pt x="188" y="55"/>
                      <a:pt x="191" y="71"/>
                      <a:pt x="188" y="88"/>
                    </a:cubicBezTo>
                    <a:cubicBezTo>
                      <a:pt x="185" y="113"/>
                      <a:pt x="174" y="132"/>
                      <a:pt x="154" y="145"/>
                    </a:cubicBezTo>
                    <a:cubicBezTo>
                      <a:pt x="135" y="158"/>
                      <a:pt x="112" y="163"/>
                      <a:pt x="83" y="159"/>
                    </a:cubicBezTo>
                    <a:cubicBezTo>
                      <a:pt x="57" y="156"/>
                      <a:pt x="36" y="145"/>
                      <a:pt x="21" y="127"/>
                    </a:cubicBezTo>
                    <a:cubicBezTo>
                      <a:pt x="6" y="110"/>
                      <a:pt x="0" y="89"/>
                      <a:pt x="3" y="65"/>
                    </a:cubicBezTo>
                    <a:cubicBezTo>
                      <a:pt x="3" y="59"/>
                      <a:pt x="5" y="53"/>
                      <a:pt x="8" y="47"/>
                    </a:cubicBezTo>
                    <a:cubicBezTo>
                      <a:pt x="11" y="41"/>
                      <a:pt x="15" y="35"/>
                      <a:pt x="2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3" name="Freeform 33"/>
              <p:cNvSpPr>
                <a:spLocks/>
              </p:cNvSpPr>
              <p:nvPr/>
            </p:nvSpPr>
            <p:spPr bwMode="auto">
              <a:xfrm>
                <a:off x="3885609" y="882831"/>
                <a:ext cx="55993" cy="56702"/>
              </a:xfrm>
              <a:custGeom>
                <a:avLst/>
                <a:gdLst>
                  <a:gd name="T0" fmla="*/ 7 w 185"/>
                  <a:gd name="T1" fmla="*/ 188 h 188"/>
                  <a:gd name="T2" fmla="*/ 4 w 185"/>
                  <a:gd name="T3" fmla="*/ 109 h 188"/>
                  <a:gd name="T4" fmla="*/ 25 w 185"/>
                  <a:gd name="T5" fmla="*/ 108 h 188"/>
                  <a:gd name="T6" fmla="*/ 32 w 185"/>
                  <a:gd name="T7" fmla="*/ 123 h 188"/>
                  <a:gd name="T8" fmla="*/ 59 w 185"/>
                  <a:gd name="T9" fmla="*/ 126 h 188"/>
                  <a:gd name="T10" fmla="*/ 77 w 185"/>
                  <a:gd name="T11" fmla="*/ 125 h 188"/>
                  <a:gd name="T12" fmla="*/ 74 w 185"/>
                  <a:gd name="T13" fmla="*/ 65 h 188"/>
                  <a:gd name="T14" fmla="*/ 56 w 185"/>
                  <a:gd name="T15" fmla="*/ 66 h 188"/>
                  <a:gd name="T16" fmla="*/ 29 w 185"/>
                  <a:gd name="T17" fmla="*/ 71 h 188"/>
                  <a:gd name="T18" fmla="*/ 24 w 185"/>
                  <a:gd name="T19" fmla="*/ 86 h 188"/>
                  <a:gd name="T20" fmla="*/ 3 w 185"/>
                  <a:gd name="T21" fmla="*/ 87 h 188"/>
                  <a:gd name="T22" fmla="*/ 0 w 185"/>
                  <a:gd name="T23" fmla="*/ 8 h 188"/>
                  <a:gd name="T24" fmla="*/ 22 w 185"/>
                  <a:gd name="T25" fmla="*/ 7 h 188"/>
                  <a:gd name="T26" fmla="*/ 28 w 185"/>
                  <a:gd name="T27" fmla="*/ 21 h 188"/>
                  <a:gd name="T28" fmla="*/ 55 w 185"/>
                  <a:gd name="T29" fmla="*/ 24 h 188"/>
                  <a:gd name="T30" fmla="*/ 124 w 185"/>
                  <a:gd name="T31" fmla="*/ 21 h 188"/>
                  <a:gd name="T32" fmla="*/ 151 w 185"/>
                  <a:gd name="T33" fmla="*/ 16 h 188"/>
                  <a:gd name="T34" fmla="*/ 156 w 185"/>
                  <a:gd name="T35" fmla="*/ 1 h 188"/>
                  <a:gd name="T36" fmla="*/ 178 w 185"/>
                  <a:gd name="T37" fmla="*/ 0 h 188"/>
                  <a:gd name="T38" fmla="*/ 181 w 185"/>
                  <a:gd name="T39" fmla="*/ 79 h 188"/>
                  <a:gd name="T40" fmla="*/ 160 w 185"/>
                  <a:gd name="T41" fmla="*/ 80 h 188"/>
                  <a:gd name="T42" fmla="*/ 153 w 185"/>
                  <a:gd name="T43" fmla="*/ 66 h 188"/>
                  <a:gd name="T44" fmla="*/ 126 w 185"/>
                  <a:gd name="T45" fmla="*/ 63 h 188"/>
                  <a:gd name="T46" fmla="*/ 96 w 185"/>
                  <a:gd name="T47" fmla="*/ 64 h 188"/>
                  <a:gd name="T48" fmla="*/ 99 w 185"/>
                  <a:gd name="T49" fmla="*/ 124 h 188"/>
                  <a:gd name="T50" fmla="*/ 129 w 185"/>
                  <a:gd name="T51" fmla="*/ 123 h 188"/>
                  <a:gd name="T52" fmla="*/ 156 w 185"/>
                  <a:gd name="T53" fmla="*/ 118 h 188"/>
                  <a:gd name="T54" fmla="*/ 161 w 185"/>
                  <a:gd name="T55" fmla="*/ 103 h 188"/>
                  <a:gd name="T56" fmla="*/ 182 w 185"/>
                  <a:gd name="T57" fmla="*/ 102 h 188"/>
                  <a:gd name="T58" fmla="*/ 185 w 185"/>
                  <a:gd name="T59" fmla="*/ 181 h 188"/>
                  <a:gd name="T60" fmla="*/ 163 w 185"/>
                  <a:gd name="T61" fmla="*/ 182 h 188"/>
                  <a:gd name="T62" fmla="*/ 157 w 185"/>
                  <a:gd name="T63" fmla="*/ 167 h 188"/>
                  <a:gd name="T64" fmla="*/ 130 w 185"/>
                  <a:gd name="T65" fmla="*/ 164 h 188"/>
                  <a:gd name="T66" fmla="*/ 61 w 185"/>
                  <a:gd name="T67" fmla="*/ 167 h 188"/>
                  <a:gd name="T68" fmla="*/ 34 w 185"/>
                  <a:gd name="T69" fmla="*/ 172 h 188"/>
                  <a:gd name="T70" fmla="*/ 29 w 185"/>
                  <a:gd name="T71" fmla="*/ 187 h 188"/>
                  <a:gd name="T72" fmla="*/ 7 w 185"/>
                  <a:gd name="T73"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5" h="188">
                    <a:moveTo>
                      <a:pt x="7" y="188"/>
                    </a:moveTo>
                    <a:cubicBezTo>
                      <a:pt x="4" y="109"/>
                      <a:pt x="4" y="109"/>
                      <a:pt x="4" y="109"/>
                    </a:cubicBezTo>
                    <a:cubicBezTo>
                      <a:pt x="25" y="108"/>
                      <a:pt x="25" y="108"/>
                      <a:pt x="25" y="108"/>
                    </a:cubicBezTo>
                    <a:cubicBezTo>
                      <a:pt x="25" y="116"/>
                      <a:pt x="28" y="121"/>
                      <a:pt x="32" y="123"/>
                    </a:cubicBezTo>
                    <a:cubicBezTo>
                      <a:pt x="36" y="125"/>
                      <a:pt x="45" y="126"/>
                      <a:pt x="59" y="126"/>
                    </a:cubicBezTo>
                    <a:cubicBezTo>
                      <a:pt x="77" y="125"/>
                      <a:pt x="77" y="125"/>
                      <a:pt x="77" y="125"/>
                    </a:cubicBezTo>
                    <a:cubicBezTo>
                      <a:pt x="74" y="65"/>
                      <a:pt x="74" y="65"/>
                      <a:pt x="74" y="65"/>
                    </a:cubicBezTo>
                    <a:cubicBezTo>
                      <a:pt x="56" y="66"/>
                      <a:pt x="56" y="66"/>
                      <a:pt x="56" y="66"/>
                    </a:cubicBezTo>
                    <a:cubicBezTo>
                      <a:pt x="42" y="66"/>
                      <a:pt x="33" y="68"/>
                      <a:pt x="29" y="71"/>
                    </a:cubicBezTo>
                    <a:cubicBezTo>
                      <a:pt x="26" y="73"/>
                      <a:pt x="24" y="78"/>
                      <a:pt x="24" y="86"/>
                    </a:cubicBezTo>
                    <a:cubicBezTo>
                      <a:pt x="3" y="87"/>
                      <a:pt x="3" y="87"/>
                      <a:pt x="3" y="87"/>
                    </a:cubicBezTo>
                    <a:cubicBezTo>
                      <a:pt x="0" y="8"/>
                      <a:pt x="0" y="8"/>
                      <a:pt x="0" y="8"/>
                    </a:cubicBezTo>
                    <a:cubicBezTo>
                      <a:pt x="22" y="7"/>
                      <a:pt x="22" y="7"/>
                      <a:pt x="22" y="7"/>
                    </a:cubicBezTo>
                    <a:cubicBezTo>
                      <a:pt x="22" y="14"/>
                      <a:pt x="24" y="19"/>
                      <a:pt x="28" y="21"/>
                    </a:cubicBezTo>
                    <a:cubicBezTo>
                      <a:pt x="32" y="24"/>
                      <a:pt x="41" y="25"/>
                      <a:pt x="55" y="24"/>
                    </a:cubicBezTo>
                    <a:cubicBezTo>
                      <a:pt x="124" y="21"/>
                      <a:pt x="124" y="21"/>
                      <a:pt x="124" y="21"/>
                    </a:cubicBezTo>
                    <a:cubicBezTo>
                      <a:pt x="138" y="21"/>
                      <a:pt x="147" y="19"/>
                      <a:pt x="151" y="16"/>
                    </a:cubicBezTo>
                    <a:cubicBezTo>
                      <a:pt x="154" y="14"/>
                      <a:pt x="156" y="9"/>
                      <a:pt x="156" y="1"/>
                    </a:cubicBezTo>
                    <a:cubicBezTo>
                      <a:pt x="178" y="0"/>
                      <a:pt x="178" y="0"/>
                      <a:pt x="178" y="0"/>
                    </a:cubicBezTo>
                    <a:cubicBezTo>
                      <a:pt x="181" y="79"/>
                      <a:pt x="181" y="79"/>
                      <a:pt x="181" y="79"/>
                    </a:cubicBezTo>
                    <a:cubicBezTo>
                      <a:pt x="160" y="80"/>
                      <a:pt x="160" y="80"/>
                      <a:pt x="160" y="80"/>
                    </a:cubicBezTo>
                    <a:cubicBezTo>
                      <a:pt x="160" y="73"/>
                      <a:pt x="157" y="68"/>
                      <a:pt x="153" y="66"/>
                    </a:cubicBezTo>
                    <a:cubicBezTo>
                      <a:pt x="149" y="63"/>
                      <a:pt x="140" y="62"/>
                      <a:pt x="126" y="63"/>
                    </a:cubicBezTo>
                    <a:cubicBezTo>
                      <a:pt x="96" y="64"/>
                      <a:pt x="96" y="64"/>
                      <a:pt x="96" y="64"/>
                    </a:cubicBezTo>
                    <a:cubicBezTo>
                      <a:pt x="99" y="124"/>
                      <a:pt x="99" y="124"/>
                      <a:pt x="99" y="124"/>
                    </a:cubicBezTo>
                    <a:cubicBezTo>
                      <a:pt x="129" y="123"/>
                      <a:pt x="129" y="123"/>
                      <a:pt x="129" y="123"/>
                    </a:cubicBezTo>
                    <a:cubicBezTo>
                      <a:pt x="143" y="122"/>
                      <a:pt x="152" y="121"/>
                      <a:pt x="156" y="118"/>
                    </a:cubicBezTo>
                    <a:cubicBezTo>
                      <a:pt x="159" y="115"/>
                      <a:pt x="161" y="110"/>
                      <a:pt x="161" y="103"/>
                    </a:cubicBezTo>
                    <a:cubicBezTo>
                      <a:pt x="182" y="102"/>
                      <a:pt x="182" y="102"/>
                      <a:pt x="182" y="102"/>
                    </a:cubicBezTo>
                    <a:cubicBezTo>
                      <a:pt x="185" y="181"/>
                      <a:pt x="185" y="181"/>
                      <a:pt x="185" y="181"/>
                    </a:cubicBezTo>
                    <a:cubicBezTo>
                      <a:pt x="163" y="182"/>
                      <a:pt x="163" y="182"/>
                      <a:pt x="163" y="182"/>
                    </a:cubicBezTo>
                    <a:cubicBezTo>
                      <a:pt x="163" y="175"/>
                      <a:pt x="161" y="170"/>
                      <a:pt x="157" y="167"/>
                    </a:cubicBezTo>
                    <a:cubicBezTo>
                      <a:pt x="153" y="165"/>
                      <a:pt x="144" y="164"/>
                      <a:pt x="130" y="164"/>
                    </a:cubicBezTo>
                    <a:cubicBezTo>
                      <a:pt x="61" y="167"/>
                      <a:pt x="61" y="167"/>
                      <a:pt x="61" y="167"/>
                    </a:cubicBezTo>
                    <a:cubicBezTo>
                      <a:pt x="47" y="168"/>
                      <a:pt x="38" y="169"/>
                      <a:pt x="34" y="172"/>
                    </a:cubicBezTo>
                    <a:cubicBezTo>
                      <a:pt x="31" y="175"/>
                      <a:pt x="29" y="180"/>
                      <a:pt x="29" y="187"/>
                    </a:cubicBezTo>
                    <a:lnTo>
                      <a:pt x="7"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4" name="Freeform 34"/>
              <p:cNvSpPr>
                <a:spLocks/>
              </p:cNvSpPr>
              <p:nvPr/>
            </p:nvSpPr>
            <p:spPr bwMode="auto">
              <a:xfrm>
                <a:off x="3880648" y="848810"/>
                <a:ext cx="58120" cy="33313"/>
              </a:xfrm>
              <a:custGeom>
                <a:avLst/>
                <a:gdLst>
                  <a:gd name="T0" fmla="*/ 15 w 191"/>
                  <a:gd name="T1" fmla="*/ 111 h 111"/>
                  <a:gd name="T2" fmla="*/ 7 w 191"/>
                  <a:gd name="T3" fmla="*/ 67 h 111"/>
                  <a:gd name="T4" fmla="*/ 0 w 191"/>
                  <a:gd name="T5" fmla="*/ 31 h 111"/>
                  <a:gd name="T6" fmla="*/ 22 w 191"/>
                  <a:gd name="T7" fmla="*/ 27 h 111"/>
                  <a:gd name="T8" fmla="*/ 31 w 191"/>
                  <a:gd name="T9" fmla="*/ 42 h 111"/>
                  <a:gd name="T10" fmla="*/ 58 w 191"/>
                  <a:gd name="T11" fmla="*/ 41 h 111"/>
                  <a:gd name="T12" fmla="*/ 126 w 191"/>
                  <a:gd name="T13" fmla="*/ 29 h 111"/>
                  <a:gd name="T14" fmla="*/ 151 w 191"/>
                  <a:gd name="T15" fmla="*/ 20 h 111"/>
                  <a:gd name="T16" fmla="*/ 155 w 191"/>
                  <a:gd name="T17" fmla="*/ 4 h 111"/>
                  <a:gd name="T18" fmla="*/ 176 w 191"/>
                  <a:gd name="T19" fmla="*/ 0 h 111"/>
                  <a:gd name="T20" fmla="*/ 191 w 191"/>
                  <a:gd name="T21" fmla="*/ 79 h 111"/>
                  <a:gd name="T22" fmla="*/ 169 w 191"/>
                  <a:gd name="T23" fmla="*/ 83 h 111"/>
                  <a:gd name="T24" fmla="*/ 160 w 191"/>
                  <a:gd name="T25" fmla="*/ 69 h 111"/>
                  <a:gd name="T26" fmla="*/ 133 w 191"/>
                  <a:gd name="T27" fmla="*/ 70 h 111"/>
                  <a:gd name="T28" fmla="*/ 65 w 191"/>
                  <a:gd name="T29" fmla="*/ 82 h 111"/>
                  <a:gd name="T30" fmla="*/ 40 w 191"/>
                  <a:gd name="T31" fmla="*/ 90 h 111"/>
                  <a:gd name="T32" fmla="*/ 37 w 191"/>
                  <a:gd name="T33" fmla="*/ 107 h 111"/>
                  <a:gd name="T34" fmla="*/ 15 w 191"/>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1" h="111">
                    <a:moveTo>
                      <a:pt x="15" y="111"/>
                    </a:moveTo>
                    <a:cubicBezTo>
                      <a:pt x="15" y="111"/>
                      <a:pt x="11" y="94"/>
                      <a:pt x="7" y="67"/>
                    </a:cubicBezTo>
                    <a:cubicBezTo>
                      <a:pt x="3" y="40"/>
                      <a:pt x="0" y="31"/>
                      <a:pt x="0" y="31"/>
                    </a:cubicBezTo>
                    <a:cubicBezTo>
                      <a:pt x="22" y="27"/>
                      <a:pt x="22" y="27"/>
                      <a:pt x="22" y="27"/>
                    </a:cubicBezTo>
                    <a:cubicBezTo>
                      <a:pt x="24" y="35"/>
                      <a:pt x="27" y="40"/>
                      <a:pt x="31" y="42"/>
                    </a:cubicBezTo>
                    <a:cubicBezTo>
                      <a:pt x="35" y="44"/>
                      <a:pt x="44" y="43"/>
                      <a:pt x="58" y="41"/>
                    </a:cubicBezTo>
                    <a:cubicBezTo>
                      <a:pt x="126" y="29"/>
                      <a:pt x="126" y="29"/>
                      <a:pt x="126" y="29"/>
                    </a:cubicBezTo>
                    <a:cubicBezTo>
                      <a:pt x="139" y="26"/>
                      <a:pt x="148" y="24"/>
                      <a:pt x="151" y="20"/>
                    </a:cubicBezTo>
                    <a:cubicBezTo>
                      <a:pt x="154" y="17"/>
                      <a:pt x="156" y="11"/>
                      <a:pt x="155" y="4"/>
                    </a:cubicBezTo>
                    <a:cubicBezTo>
                      <a:pt x="176" y="0"/>
                      <a:pt x="176" y="0"/>
                      <a:pt x="176" y="0"/>
                    </a:cubicBezTo>
                    <a:cubicBezTo>
                      <a:pt x="191" y="79"/>
                      <a:pt x="191" y="79"/>
                      <a:pt x="191" y="79"/>
                    </a:cubicBezTo>
                    <a:cubicBezTo>
                      <a:pt x="169" y="83"/>
                      <a:pt x="169" y="83"/>
                      <a:pt x="169" y="83"/>
                    </a:cubicBezTo>
                    <a:cubicBezTo>
                      <a:pt x="167" y="76"/>
                      <a:pt x="164" y="71"/>
                      <a:pt x="160" y="69"/>
                    </a:cubicBezTo>
                    <a:cubicBezTo>
                      <a:pt x="156" y="67"/>
                      <a:pt x="147" y="67"/>
                      <a:pt x="133" y="70"/>
                    </a:cubicBezTo>
                    <a:cubicBezTo>
                      <a:pt x="65" y="82"/>
                      <a:pt x="65" y="82"/>
                      <a:pt x="65" y="82"/>
                    </a:cubicBezTo>
                    <a:cubicBezTo>
                      <a:pt x="51" y="84"/>
                      <a:pt x="43" y="87"/>
                      <a:pt x="40" y="90"/>
                    </a:cubicBezTo>
                    <a:cubicBezTo>
                      <a:pt x="37" y="94"/>
                      <a:pt x="36" y="99"/>
                      <a:pt x="37" y="107"/>
                    </a:cubicBezTo>
                    <a:lnTo>
                      <a:pt x="1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5" name="Freeform 35"/>
              <p:cNvSpPr>
                <a:spLocks/>
              </p:cNvSpPr>
              <p:nvPr/>
            </p:nvSpPr>
            <p:spPr bwMode="auto">
              <a:xfrm>
                <a:off x="3867181" y="798487"/>
                <a:ext cx="65916" cy="56702"/>
              </a:xfrm>
              <a:custGeom>
                <a:avLst/>
                <a:gdLst>
                  <a:gd name="T0" fmla="*/ 45 w 217"/>
                  <a:gd name="T1" fmla="*/ 187 h 187"/>
                  <a:gd name="T2" fmla="*/ 26 w 217"/>
                  <a:gd name="T3" fmla="*/ 122 h 187"/>
                  <a:gd name="T4" fmla="*/ 109 w 217"/>
                  <a:gd name="T5" fmla="*/ 41 h 187"/>
                  <a:gd name="T6" fmla="*/ 63 w 217"/>
                  <a:gd name="T7" fmla="*/ 54 h 187"/>
                  <a:gd name="T8" fmla="*/ 39 w 217"/>
                  <a:gd name="T9" fmla="*/ 65 h 187"/>
                  <a:gd name="T10" fmla="*/ 37 w 217"/>
                  <a:gd name="T11" fmla="*/ 81 h 187"/>
                  <a:gd name="T12" fmla="*/ 16 w 217"/>
                  <a:gd name="T13" fmla="*/ 87 h 187"/>
                  <a:gd name="T14" fmla="*/ 0 w 217"/>
                  <a:gd name="T15" fmla="*/ 30 h 187"/>
                  <a:gd name="T16" fmla="*/ 21 w 217"/>
                  <a:gd name="T17" fmla="*/ 24 h 187"/>
                  <a:gd name="T18" fmla="*/ 31 w 217"/>
                  <a:gd name="T19" fmla="*/ 37 h 187"/>
                  <a:gd name="T20" fmla="*/ 58 w 217"/>
                  <a:gd name="T21" fmla="*/ 33 h 187"/>
                  <a:gd name="T22" fmla="*/ 177 w 217"/>
                  <a:gd name="T23" fmla="*/ 0 h 187"/>
                  <a:gd name="T24" fmla="*/ 185 w 217"/>
                  <a:gd name="T25" fmla="*/ 28 h 187"/>
                  <a:gd name="T26" fmla="*/ 73 w 217"/>
                  <a:gd name="T27" fmla="*/ 137 h 187"/>
                  <a:gd name="T28" fmla="*/ 153 w 217"/>
                  <a:gd name="T29" fmla="*/ 114 h 187"/>
                  <a:gd name="T30" fmla="*/ 178 w 217"/>
                  <a:gd name="T31" fmla="*/ 104 h 187"/>
                  <a:gd name="T32" fmla="*/ 180 w 217"/>
                  <a:gd name="T33" fmla="*/ 88 h 187"/>
                  <a:gd name="T34" fmla="*/ 200 w 217"/>
                  <a:gd name="T35" fmla="*/ 82 h 187"/>
                  <a:gd name="T36" fmla="*/ 217 w 217"/>
                  <a:gd name="T37" fmla="*/ 139 h 187"/>
                  <a:gd name="T38" fmla="*/ 195 w 217"/>
                  <a:gd name="T39" fmla="*/ 145 h 187"/>
                  <a:gd name="T40" fmla="*/ 185 w 217"/>
                  <a:gd name="T41" fmla="*/ 132 h 187"/>
                  <a:gd name="T42" fmla="*/ 158 w 217"/>
                  <a:gd name="T43" fmla="*/ 136 h 187"/>
                  <a:gd name="T44" fmla="*/ 93 w 217"/>
                  <a:gd name="T45" fmla="*/ 154 h 187"/>
                  <a:gd name="T46" fmla="*/ 68 w 217"/>
                  <a:gd name="T47" fmla="*/ 165 h 187"/>
                  <a:gd name="T48" fmla="*/ 66 w 217"/>
                  <a:gd name="T49" fmla="*/ 181 h 187"/>
                  <a:gd name="T50" fmla="*/ 45 w 217"/>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7" h="187">
                    <a:moveTo>
                      <a:pt x="45" y="187"/>
                    </a:moveTo>
                    <a:cubicBezTo>
                      <a:pt x="26" y="122"/>
                      <a:pt x="26" y="122"/>
                      <a:pt x="26" y="122"/>
                    </a:cubicBezTo>
                    <a:cubicBezTo>
                      <a:pt x="109" y="41"/>
                      <a:pt x="109" y="41"/>
                      <a:pt x="109" y="41"/>
                    </a:cubicBezTo>
                    <a:cubicBezTo>
                      <a:pt x="63" y="54"/>
                      <a:pt x="63" y="54"/>
                      <a:pt x="63" y="54"/>
                    </a:cubicBezTo>
                    <a:cubicBezTo>
                      <a:pt x="50" y="58"/>
                      <a:pt x="41" y="62"/>
                      <a:pt x="39" y="65"/>
                    </a:cubicBezTo>
                    <a:cubicBezTo>
                      <a:pt x="36" y="68"/>
                      <a:pt x="35" y="73"/>
                      <a:pt x="37" y="81"/>
                    </a:cubicBezTo>
                    <a:cubicBezTo>
                      <a:pt x="16" y="87"/>
                      <a:pt x="16" y="87"/>
                      <a:pt x="16" y="87"/>
                    </a:cubicBezTo>
                    <a:cubicBezTo>
                      <a:pt x="0" y="30"/>
                      <a:pt x="0" y="30"/>
                      <a:pt x="0" y="30"/>
                    </a:cubicBezTo>
                    <a:cubicBezTo>
                      <a:pt x="21" y="24"/>
                      <a:pt x="21" y="24"/>
                      <a:pt x="21" y="24"/>
                    </a:cubicBezTo>
                    <a:cubicBezTo>
                      <a:pt x="23" y="31"/>
                      <a:pt x="26" y="35"/>
                      <a:pt x="31" y="37"/>
                    </a:cubicBezTo>
                    <a:cubicBezTo>
                      <a:pt x="35" y="38"/>
                      <a:pt x="44" y="37"/>
                      <a:pt x="58" y="33"/>
                    </a:cubicBezTo>
                    <a:cubicBezTo>
                      <a:pt x="177" y="0"/>
                      <a:pt x="177" y="0"/>
                      <a:pt x="177" y="0"/>
                    </a:cubicBezTo>
                    <a:cubicBezTo>
                      <a:pt x="185" y="28"/>
                      <a:pt x="185" y="28"/>
                      <a:pt x="185" y="28"/>
                    </a:cubicBezTo>
                    <a:cubicBezTo>
                      <a:pt x="73" y="137"/>
                      <a:pt x="73" y="137"/>
                      <a:pt x="73" y="137"/>
                    </a:cubicBezTo>
                    <a:cubicBezTo>
                      <a:pt x="153" y="114"/>
                      <a:pt x="153" y="114"/>
                      <a:pt x="153" y="114"/>
                    </a:cubicBezTo>
                    <a:cubicBezTo>
                      <a:pt x="167" y="111"/>
                      <a:pt x="175" y="107"/>
                      <a:pt x="178" y="104"/>
                    </a:cubicBezTo>
                    <a:cubicBezTo>
                      <a:pt x="181" y="100"/>
                      <a:pt x="181" y="95"/>
                      <a:pt x="180" y="88"/>
                    </a:cubicBezTo>
                    <a:cubicBezTo>
                      <a:pt x="200" y="82"/>
                      <a:pt x="200" y="82"/>
                      <a:pt x="200" y="82"/>
                    </a:cubicBezTo>
                    <a:cubicBezTo>
                      <a:pt x="217" y="139"/>
                      <a:pt x="217" y="139"/>
                      <a:pt x="217" y="139"/>
                    </a:cubicBezTo>
                    <a:cubicBezTo>
                      <a:pt x="195" y="145"/>
                      <a:pt x="195" y="145"/>
                      <a:pt x="195" y="145"/>
                    </a:cubicBezTo>
                    <a:cubicBezTo>
                      <a:pt x="193" y="138"/>
                      <a:pt x="190" y="134"/>
                      <a:pt x="185" y="132"/>
                    </a:cubicBezTo>
                    <a:cubicBezTo>
                      <a:pt x="181" y="131"/>
                      <a:pt x="172" y="132"/>
                      <a:pt x="158" y="136"/>
                    </a:cubicBezTo>
                    <a:cubicBezTo>
                      <a:pt x="93" y="154"/>
                      <a:pt x="93" y="154"/>
                      <a:pt x="93" y="154"/>
                    </a:cubicBezTo>
                    <a:cubicBezTo>
                      <a:pt x="79" y="158"/>
                      <a:pt x="71" y="162"/>
                      <a:pt x="68" y="165"/>
                    </a:cubicBezTo>
                    <a:cubicBezTo>
                      <a:pt x="65" y="169"/>
                      <a:pt x="64" y="174"/>
                      <a:pt x="66" y="181"/>
                    </a:cubicBezTo>
                    <a:lnTo>
                      <a:pt x="45" y="1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6" name="Freeform 36"/>
              <p:cNvSpPr>
                <a:spLocks noEditPoints="1"/>
              </p:cNvSpPr>
              <p:nvPr/>
            </p:nvSpPr>
            <p:spPr bwMode="auto">
              <a:xfrm>
                <a:off x="3856549" y="744620"/>
                <a:ext cx="62372" cy="51032"/>
              </a:xfrm>
              <a:custGeom>
                <a:avLst/>
                <a:gdLst>
                  <a:gd name="T0" fmla="*/ 88 w 207"/>
                  <a:gd name="T1" fmla="*/ 106 h 168"/>
                  <a:gd name="T2" fmla="*/ 102 w 207"/>
                  <a:gd name="T3" fmla="*/ 136 h 168"/>
                  <a:gd name="T4" fmla="*/ 48 w 207"/>
                  <a:gd name="T5" fmla="*/ 141 h 168"/>
                  <a:gd name="T6" fmla="*/ 88 w 207"/>
                  <a:gd name="T7" fmla="*/ 106 h 168"/>
                  <a:gd name="T8" fmla="*/ 148 w 207"/>
                  <a:gd name="T9" fmla="*/ 157 h 168"/>
                  <a:gd name="T10" fmla="*/ 152 w 207"/>
                  <a:gd name="T11" fmla="*/ 156 h 168"/>
                  <a:gd name="T12" fmla="*/ 187 w 207"/>
                  <a:gd name="T13" fmla="*/ 168 h 168"/>
                  <a:gd name="T14" fmla="*/ 207 w 207"/>
                  <a:gd name="T15" fmla="*/ 159 h 168"/>
                  <a:gd name="T16" fmla="*/ 180 w 207"/>
                  <a:gd name="T17" fmla="*/ 99 h 168"/>
                  <a:gd name="T18" fmla="*/ 160 w 207"/>
                  <a:gd name="T19" fmla="*/ 108 h 168"/>
                  <a:gd name="T20" fmla="*/ 163 w 207"/>
                  <a:gd name="T21" fmla="*/ 122 h 168"/>
                  <a:gd name="T22" fmla="*/ 156 w 207"/>
                  <a:gd name="T23" fmla="*/ 129 h 168"/>
                  <a:gd name="T24" fmla="*/ 153 w 207"/>
                  <a:gd name="T25" fmla="*/ 130 h 168"/>
                  <a:gd name="T26" fmla="*/ 151 w 207"/>
                  <a:gd name="T27" fmla="*/ 131 h 168"/>
                  <a:gd name="T28" fmla="*/ 125 w 207"/>
                  <a:gd name="T29" fmla="*/ 135 h 168"/>
                  <a:gd name="T30" fmla="*/ 105 w 207"/>
                  <a:gd name="T31" fmla="*/ 90 h 168"/>
                  <a:gd name="T32" fmla="*/ 124 w 207"/>
                  <a:gd name="T33" fmla="*/ 72 h 168"/>
                  <a:gd name="T34" fmla="*/ 127 w 207"/>
                  <a:gd name="T35" fmla="*/ 70 h 168"/>
                  <a:gd name="T36" fmla="*/ 131 w 207"/>
                  <a:gd name="T37" fmla="*/ 68 h 168"/>
                  <a:gd name="T38" fmla="*/ 140 w 207"/>
                  <a:gd name="T39" fmla="*/ 68 h 168"/>
                  <a:gd name="T40" fmla="*/ 147 w 207"/>
                  <a:gd name="T41" fmla="*/ 78 h 168"/>
                  <a:gd name="T42" fmla="*/ 147 w 207"/>
                  <a:gd name="T43" fmla="*/ 80 h 168"/>
                  <a:gd name="T44" fmla="*/ 167 w 207"/>
                  <a:gd name="T45" fmla="*/ 71 h 168"/>
                  <a:gd name="T46" fmla="*/ 135 w 207"/>
                  <a:gd name="T47" fmla="*/ 0 h 168"/>
                  <a:gd name="T48" fmla="*/ 115 w 207"/>
                  <a:gd name="T49" fmla="*/ 9 h 168"/>
                  <a:gd name="T50" fmla="*/ 103 w 207"/>
                  <a:gd name="T51" fmla="*/ 38 h 168"/>
                  <a:gd name="T52" fmla="*/ 102 w 207"/>
                  <a:gd name="T53" fmla="*/ 39 h 168"/>
                  <a:gd name="T54" fmla="*/ 0 w 207"/>
                  <a:gd name="T55" fmla="*/ 133 h 168"/>
                  <a:gd name="T56" fmla="*/ 15 w 207"/>
                  <a:gd name="T57" fmla="*/ 166 h 168"/>
                  <a:gd name="T58" fmla="*/ 148 w 207"/>
                  <a:gd name="T59" fmla="*/ 15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7" h="168">
                    <a:moveTo>
                      <a:pt x="88" y="106"/>
                    </a:moveTo>
                    <a:cubicBezTo>
                      <a:pt x="102" y="136"/>
                      <a:pt x="102" y="136"/>
                      <a:pt x="102" y="136"/>
                    </a:cubicBezTo>
                    <a:cubicBezTo>
                      <a:pt x="48" y="141"/>
                      <a:pt x="48" y="141"/>
                      <a:pt x="48" y="141"/>
                    </a:cubicBezTo>
                    <a:lnTo>
                      <a:pt x="88" y="106"/>
                    </a:lnTo>
                    <a:close/>
                    <a:moveTo>
                      <a:pt x="148" y="157"/>
                    </a:moveTo>
                    <a:cubicBezTo>
                      <a:pt x="149" y="156"/>
                      <a:pt x="150" y="156"/>
                      <a:pt x="152" y="156"/>
                    </a:cubicBezTo>
                    <a:cubicBezTo>
                      <a:pt x="169" y="155"/>
                      <a:pt x="181" y="159"/>
                      <a:pt x="187" y="168"/>
                    </a:cubicBezTo>
                    <a:cubicBezTo>
                      <a:pt x="207" y="159"/>
                      <a:pt x="207" y="159"/>
                      <a:pt x="207" y="159"/>
                    </a:cubicBezTo>
                    <a:cubicBezTo>
                      <a:pt x="180" y="99"/>
                      <a:pt x="180" y="99"/>
                      <a:pt x="180" y="99"/>
                    </a:cubicBezTo>
                    <a:cubicBezTo>
                      <a:pt x="160" y="108"/>
                      <a:pt x="160" y="108"/>
                      <a:pt x="160" y="108"/>
                    </a:cubicBezTo>
                    <a:cubicBezTo>
                      <a:pt x="163" y="114"/>
                      <a:pt x="164" y="119"/>
                      <a:pt x="163" y="122"/>
                    </a:cubicBezTo>
                    <a:cubicBezTo>
                      <a:pt x="162" y="125"/>
                      <a:pt x="160" y="127"/>
                      <a:pt x="156" y="129"/>
                    </a:cubicBezTo>
                    <a:cubicBezTo>
                      <a:pt x="155" y="129"/>
                      <a:pt x="154" y="130"/>
                      <a:pt x="153" y="130"/>
                    </a:cubicBezTo>
                    <a:cubicBezTo>
                      <a:pt x="153" y="130"/>
                      <a:pt x="152" y="130"/>
                      <a:pt x="151" y="131"/>
                    </a:cubicBezTo>
                    <a:cubicBezTo>
                      <a:pt x="125" y="135"/>
                      <a:pt x="125" y="135"/>
                      <a:pt x="125" y="135"/>
                    </a:cubicBezTo>
                    <a:cubicBezTo>
                      <a:pt x="105" y="90"/>
                      <a:pt x="105" y="90"/>
                      <a:pt x="105" y="90"/>
                    </a:cubicBezTo>
                    <a:cubicBezTo>
                      <a:pt x="124" y="72"/>
                      <a:pt x="124" y="72"/>
                      <a:pt x="124" y="72"/>
                    </a:cubicBezTo>
                    <a:cubicBezTo>
                      <a:pt x="125" y="72"/>
                      <a:pt x="126" y="71"/>
                      <a:pt x="127" y="70"/>
                    </a:cubicBezTo>
                    <a:cubicBezTo>
                      <a:pt x="128" y="70"/>
                      <a:pt x="129" y="69"/>
                      <a:pt x="131" y="68"/>
                    </a:cubicBezTo>
                    <a:cubicBezTo>
                      <a:pt x="134" y="67"/>
                      <a:pt x="137" y="67"/>
                      <a:pt x="140" y="68"/>
                    </a:cubicBezTo>
                    <a:cubicBezTo>
                      <a:pt x="142" y="70"/>
                      <a:pt x="144" y="73"/>
                      <a:pt x="147" y="78"/>
                    </a:cubicBezTo>
                    <a:cubicBezTo>
                      <a:pt x="147" y="80"/>
                      <a:pt x="147" y="80"/>
                      <a:pt x="147" y="80"/>
                    </a:cubicBezTo>
                    <a:cubicBezTo>
                      <a:pt x="167" y="71"/>
                      <a:pt x="167" y="71"/>
                      <a:pt x="167" y="71"/>
                    </a:cubicBezTo>
                    <a:cubicBezTo>
                      <a:pt x="135" y="0"/>
                      <a:pt x="135" y="0"/>
                      <a:pt x="135" y="0"/>
                    </a:cubicBezTo>
                    <a:cubicBezTo>
                      <a:pt x="115" y="9"/>
                      <a:pt x="115" y="9"/>
                      <a:pt x="115" y="9"/>
                    </a:cubicBezTo>
                    <a:cubicBezTo>
                      <a:pt x="118" y="18"/>
                      <a:pt x="114" y="28"/>
                      <a:pt x="103" y="38"/>
                    </a:cubicBezTo>
                    <a:cubicBezTo>
                      <a:pt x="102" y="39"/>
                      <a:pt x="102" y="39"/>
                      <a:pt x="102" y="39"/>
                    </a:cubicBezTo>
                    <a:cubicBezTo>
                      <a:pt x="0" y="133"/>
                      <a:pt x="0" y="133"/>
                      <a:pt x="0" y="133"/>
                    </a:cubicBezTo>
                    <a:cubicBezTo>
                      <a:pt x="15" y="166"/>
                      <a:pt x="15" y="166"/>
                      <a:pt x="15" y="166"/>
                    </a:cubicBezTo>
                    <a:lnTo>
                      <a:pt x="148"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7" name="Freeform 37"/>
              <p:cNvSpPr>
                <a:spLocks/>
              </p:cNvSpPr>
              <p:nvPr/>
            </p:nvSpPr>
            <p:spPr bwMode="auto">
              <a:xfrm>
                <a:off x="3797012" y="1110349"/>
                <a:ext cx="70169" cy="73004"/>
              </a:xfrm>
              <a:custGeom>
                <a:avLst/>
                <a:gdLst>
                  <a:gd name="T0" fmla="*/ 0 w 231"/>
                  <a:gd name="T1" fmla="*/ 125 h 239"/>
                  <a:gd name="T2" fmla="*/ 44 w 231"/>
                  <a:gd name="T3" fmla="*/ 73 h 239"/>
                  <a:gd name="T4" fmla="*/ 158 w 231"/>
                  <a:gd name="T5" fmla="*/ 96 h 239"/>
                  <a:gd name="T6" fmla="*/ 122 w 231"/>
                  <a:gd name="T7" fmla="*/ 65 h 239"/>
                  <a:gd name="T8" fmla="*/ 99 w 231"/>
                  <a:gd name="T9" fmla="*/ 51 h 239"/>
                  <a:gd name="T10" fmla="*/ 85 w 231"/>
                  <a:gd name="T11" fmla="*/ 58 h 239"/>
                  <a:gd name="T12" fmla="*/ 68 w 231"/>
                  <a:gd name="T13" fmla="*/ 45 h 239"/>
                  <a:gd name="T14" fmla="*/ 106 w 231"/>
                  <a:gd name="T15" fmla="*/ 0 h 239"/>
                  <a:gd name="T16" fmla="*/ 123 w 231"/>
                  <a:gd name="T17" fmla="*/ 14 h 239"/>
                  <a:gd name="T18" fmla="*/ 118 w 231"/>
                  <a:gd name="T19" fmla="*/ 29 h 239"/>
                  <a:gd name="T20" fmla="*/ 136 w 231"/>
                  <a:gd name="T21" fmla="*/ 49 h 239"/>
                  <a:gd name="T22" fmla="*/ 231 w 231"/>
                  <a:gd name="T23" fmla="*/ 128 h 239"/>
                  <a:gd name="T24" fmla="*/ 212 w 231"/>
                  <a:gd name="T25" fmla="*/ 150 h 239"/>
                  <a:gd name="T26" fmla="*/ 58 w 231"/>
                  <a:gd name="T27" fmla="*/ 120 h 239"/>
                  <a:gd name="T28" fmla="*/ 122 w 231"/>
                  <a:gd name="T29" fmla="*/ 173 h 239"/>
                  <a:gd name="T30" fmla="*/ 145 w 231"/>
                  <a:gd name="T31" fmla="*/ 187 h 239"/>
                  <a:gd name="T32" fmla="*/ 159 w 231"/>
                  <a:gd name="T33" fmla="*/ 180 h 239"/>
                  <a:gd name="T34" fmla="*/ 176 w 231"/>
                  <a:gd name="T35" fmla="*/ 193 h 239"/>
                  <a:gd name="T36" fmla="*/ 137 w 231"/>
                  <a:gd name="T37" fmla="*/ 239 h 239"/>
                  <a:gd name="T38" fmla="*/ 120 w 231"/>
                  <a:gd name="T39" fmla="*/ 225 h 239"/>
                  <a:gd name="T40" fmla="*/ 125 w 231"/>
                  <a:gd name="T41" fmla="*/ 209 h 239"/>
                  <a:gd name="T42" fmla="*/ 107 w 231"/>
                  <a:gd name="T43" fmla="*/ 189 h 239"/>
                  <a:gd name="T44" fmla="*/ 54 w 231"/>
                  <a:gd name="T45" fmla="*/ 146 h 239"/>
                  <a:gd name="T46" fmla="*/ 31 w 231"/>
                  <a:gd name="T47" fmla="*/ 132 h 239"/>
                  <a:gd name="T48" fmla="*/ 17 w 231"/>
                  <a:gd name="T49" fmla="*/ 139 h 239"/>
                  <a:gd name="T50" fmla="*/ 0 w 231"/>
                  <a:gd name="T51" fmla="*/ 12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1" h="239">
                    <a:moveTo>
                      <a:pt x="0" y="125"/>
                    </a:moveTo>
                    <a:cubicBezTo>
                      <a:pt x="44" y="73"/>
                      <a:pt x="44" y="73"/>
                      <a:pt x="44" y="73"/>
                    </a:cubicBezTo>
                    <a:cubicBezTo>
                      <a:pt x="158" y="96"/>
                      <a:pt x="158" y="96"/>
                      <a:pt x="158" y="96"/>
                    </a:cubicBezTo>
                    <a:cubicBezTo>
                      <a:pt x="122" y="65"/>
                      <a:pt x="122" y="65"/>
                      <a:pt x="122" y="65"/>
                    </a:cubicBezTo>
                    <a:cubicBezTo>
                      <a:pt x="111" y="57"/>
                      <a:pt x="103" y="52"/>
                      <a:pt x="99" y="51"/>
                    </a:cubicBezTo>
                    <a:cubicBezTo>
                      <a:pt x="94" y="51"/>
                      <a:pt x="89" y="53"/>
                      <a:pt x="85" y="58"/>
                    </a:cubicBezTo>
                    <a:cubicBezTo>
                      <a:pt x="68" y="45"/>
                      <a:pt x="68" y="45"/>
                      <a:pt x="68" y="45"/>
                    </a:cubicBezTo>
                    <a:cubicBezTo>
                      <a:pt x="106" y="0"/>
                      <a:pt x="106" y="0"/>
                      <a:pt x="106" y="0"/>
                    </a:cubicBezTo>
                    <a:cubicBezTo>
                      <a:pt x="123" y="14"/>
                      <a:pt x="123" y="14"/>
                      <a:pt x="123" y="14"/>
                    </a:cubicBezTo>
                    <a:cubicBezTo>
                      <a:pt x="119" y="19"/>
                      <a:pt x="117" y="25"/>
                      <a:pt x="118" y="29"/>
                    </a:cubicBezTo>
                    <a:cubicBezTo>
                      <a:pt x="119" y="33"/>
                      <a:pt x="126" y="40"/>
                      <a:pt x="136" y="49"/>
                    </a:cubicBezTo>
                    <a:cubicBezTo>
                      <a:pt x="231" y="128"/>
                      <a:pt x="231" y="128"/>
                      <a:pt x="231" y="128"/>
                    </a:cubicBezTo>
                    <a:cubicBezTo>
                      <a:pt x="212" y="150"/>
                      <a:pt x="212" y="150"/>
                      <a:pt x="212" y="150"/>
                    </a:cubicBezTo>
                    <a:cubicBezTo>
                      <a:pt x="58" y="120"/>
                      <a:pt x="58" y="120"/>
                      <a:pt x="58" y="120"/>
                    </a:cubicBezTo>
                    <a:cubicBezTo>
                      <a:pt x="122" y="173"/>
                      <a:pt x="122" y="173"/>
                      <a:pt x="122" y="173"/>
                    </a:cubicBezTo>
                    <a:cubicBezTo>
                      <a:pt x="132" y="182"/>
                      <a:pt x="140" y="187"/>
                      <a:pt x="145" y="187"/>
                    </a:cubicBezTo>
                    <a:cubicBezTo>
                      <a:pt x="149" y="187"/>
                      <a:pt x="154" y="185"/>
                      <a:pt x="159" y="180"/>
                    </a:cubicBezTo>
                    <a:cubicBezTo>
                      <a:pt x="176" y="193"/>
                      <a:pt x="176" y="193"/>
                      <a:pt x="176" y="193"/>
                    </a:cubicBezTo>
                    <a:cubicBezTo>
                      <a:pt x="137" y="239"/>
                      <a:pt x="137" y="239"/>
                      <a:pt x="137" y="239"/>
                    </a:cubicBezTo>
                    <a:cubicBezTo>
                      <a:pt x="120" y="225"/>
                      <a:pt x="120" y="225"/>
                      <a:pt x="120" y="225"/>
                    </a:cubicBezTo>
                    <a:cubicBezTo>
                      <a:pt x="125" y="219"/>
                      <a:pt x="126" y="214"/>
                      <a:pt x="125" y="209"/>
                    </a:cubicBezTo>
                    <a:cubicBezTo>
                      <a:pt x="124" y="205"/>
                      <a:pt x="118" y="198"/>
                      <a:pt x="107" y="189"/>
                    </a:cubicBezTo>
                    <a:cubicBezTo>
                      <a:pt x="54" y="146"/>
                      <a:pt x="54" y="146"/>
                      <a:pt x="54" y="146"/>
                    </a:cubicBezTo>
                    <a:cubicBezTo>
                      <a:pt x="44" y="137"/>
                      <a:pt x="36" y="132"/>
                      <a:pt x="31" y="132"/>
                    </a:cubicBezTo>
                    <a:cubicBezTo>
                      <a:pt x="27" y="131"/>
                      <a:pt x="22" y="134"/>
                      <a:pt x="17" y="139"/>
                    </a:cubicBezTo>
                    <a:lnTo>
                      <a:pt x="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8" name="Freeform 38"/>
              <p:cNvSpPr>
                <a:spLocks noEditPoints="1"/>
              </p:cNvSpPr>
              <p:nvPr/>
            </p:nvSpPr>
            <p:spPr bwMode="auto">
              <a:xfrm>
                <a:off x="3270390" y="626254"/>
                <a:ext cx="592538" cy="592538"/>
              </a:xfrm>
              <a:custGeom>
                <a:avLst/>
                <a:gdLst>
                  <a:gd name="T0" fmla="*/ 975 w 1950"/>
                  <a:gd name="T1" fmla="*/ 0 h 1950"/>
                  <a:gd name="T2" fmla="*/ 0 w 1950"/>
                  <a:gd name="T3" fmla="*/ 975 h 1950"/>
                  <a:gd name="T4" fmla="*/ 975 w 1950"/>
                  <a:gd name="T5" fmla="*/ 1950 h 1950"/>
                  <a:gd name="T6" fmla="*/ 1950 w 1950"/>
                  <a:gd name="T7" fmla="*/ 975 h 1950"/>
                  <a:gd name="T8" fmla="*/ 975 w 1950"/>
                  <a:gd name="T9" fmla="*/ 0 h 1950"/>
                  <a:gd name="T10" fmla="*/ 975 w 1950"/>
                  <a:gd name="T11" fmla="*/ 1929 h 1950"/>
                  <a:gd name="T12" fmla="*/ 21 w 1950"/>
                  <a:gd name="T13" fmla="*/ 975 h 1950"/>
                  <a:gd name="T14" fmla="*/ 975 w 1950"/>
                  <a:gd name="T15" fmla="*/ 21 h 1950"/>
                  <a:gd name="T16" fmla="*/ 1929 w 1950"/>
                  <a:gd name="T17" fmla="*/ 975 h 1950"/>
                  <a:gd name="T18" fmla="*/ 975 w 1950"/>
                  <a:gd name="T19" fmla="*/ 1929 h 1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0" h="1950">
                    <a:moveTo>
                      <a:pt x="975" y="0"/>
                    </a:moveTo>
                    <a:cubicBezTo>
                      <a:pt x="436" y="0"/>
                      <a:pt x="0" y="436"/>
                      <a:pt x="0" y="975"/>
                    </a:cubicBezTo>
                    <a:cubicBezTo>
                      <a:pt x="0" y="1514"/>
                      <a:pt x="436" y="1950"/>
                      <a:pt x="975" y="1950"/>
                    </a:cubicBezTo>
                    <a:cubicBezTo>
                      <a:pt x="1513" y="1950"/>
                      <a:pt x="1950" y="1514"/>
                      <a:pt x="1950" y="975"/>
                    </a:cubicBezTo>
                    <a:cubicBezTo>
                      <a:pt x="1950" y="436"/>
                      <a:pt x="1513" y="0"/>
                      <a:pt x="975" y="0"/>
                    </a:cubicBezTo>
                    <a:close/>
                    <a:moveTo>
                      <a:pt x="975" y="1929"/>
                    </a:moveTo>
                    <a:cubicBezTo>
                      <a:pt x="448" y="1929"/>
                      <a:pt x="21" y="1502"/>
                      <a:pt x="21" y="975"/>
                    </a:cubicBezTo>
                    <a:cubicBezTo>
                      <a:pt x="21" y="448"/>
                      <a:pt x="448" y="21"/>
                      <a:pt x="975" y="21"/>
                    </a:cubicBezTo>
                    <a:cubicBezTo>
                      <a:pt x="1501" y="21"/>
                      <a:pt x="1929" y="448"/>
                      <a:pt x="1929" y="975"/>
                    </a:cubicBezTo>
                    <a:cubicBezTo>
                      <a:pt x="1929" y="1502"/>
                      <a:pt x="1501" y="1929"/>
                      <a:pt x="975" y="19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9" name="Freeform 39"/>
              <p:cNvSpPr>
                <a:spLocks/>
              </p:cNvSpPr>
              <p:nvPr/>
            </p:nvSpPr>
            <p:spPr bwMode="auto">
              <a:xfrm>
                <a:off x="3404349" y="646100"/>
                <a:ext cx="434481" cy="362185"/>
              </a:xfrm>
              <a:custGeom>
                <a:avLst/>
                <a:gdLst>
                  <a:gd name="T0" fmla="*/ 534 w 1430"/>
                  <a:gd name="T1" fmla="*/ 0 h 1191"/>
                  <a:gd name="T2" fmla="*/ 0 w 1430"/>
                  <a:gd name="T3" fmla="*/ 948 h 1191"/>
                  <a:gd name="T4" fmla="*/ 11 w 1430"/>
                  <a:gd name="T5" fmla="*/ 1122 h 1191"/>
                  <a:gd name="T6" fmla="*/ 175 w 1430"/>
                  <a:gd name="T7" fmla="*/ 1164 h 1191"/>
                  <a:gd name="T8" fmla="*/ 156 w 1430"/>
                  <a:gd name="T9" fmla="*/ 926 h 1191"/>
                  <a:gd name="T10" fmla="*/ 506 w 1430"/>
                  <a:gd name="T11" fmla="*/ 76 h 1191"/>
                  <a:gd name="T12" fmla="*/ 241 w 1430"/>
                  <a:gd name="T13" fmla="*/ 851 h 1191"/>
                  <a:gd name="T14" fmla="*/ 280 w 1430"/>
                  <a:gd name="T15" fmla="*/ 1179 h 1191"/>
                  <a:gd name="T16" fmla="*/ 518 w 1430"/>
                  <a:gd name="T17" fmla="*/ 1188 h 1191"/>
                  <a:gd name="T18" fmla="*/ 1430 w 1430"/>
                  <a:gd name="T19" fmla="*/ 748 h 1191"/>
                  <a:gd name="T20" fmla="*/ 535 w 1430"/>
                  <a:gd name="T21" fmla="*/ 0 h 1191"/>
                  <a:gd name="T22" fmla="*/ 534 w 1430"/>
                  <a:gd name="T23" fmla="*/ 0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30" h="1191">
                    <a:moveTo>
                      <a:pt x="534" y="0"/>
                    </a:moveTo>
                    <a:cubicBezTo>
                      <a:pt x="230" y="84"/>
                      <a:pt x="0" y="476"/>
                      <a:pt x="0" y="948"/>
                    </a:cubicBezTo>
                    <a:cubicBezTo>
                      <a:pt x="0" y="1008"/>
                      <a:pt x="4" y="1066"/>
                      <a:pt x="11" y="1122"/>
                    </a:cubicBezTo>
                    <a:cubicBezTo>
                      <a:pt x="63" y="1139"/>
                      <a:pt x="118" y="1153"/>
                      <a:pt x="175" y="1164"/>
                    </a:cubicBezTo>
                    <a:cubicBezTo>
                      <a:pt x="163" y="1088"/>
                      <a:pt x="156" y="1008"/>
                      <a:pt x="156" y="926"/>
                    </a:cubicBezTo>
                    <a:cubicBezTo>
                      <a:pt x="156" y="535"/>
                      <a:pt x="302" y="202"/>
                      <a:pt x="506" y="76"/>
                    </a:cubicBezTo>
                    <a:cubicBezTo>
                      <a:pt x="345" y="252"/>
                      <a:pt x="241" y="534"/>
                      <a:pt x="241" y="851"/>
                    </a:cubicBezTo>
                    <a:cubicBezTo>
                      <a:pt x="241" y="967"/>
                      <a:pt x="255" y="1077"/>
                      <a:pt x="280" y="1179"/>
                    </a:cubicBezTo>
                    <a:cubicBezTo>
                      <a:pt x="356" y="1188"/>
                      <a:pt x="436" y="1191"/>
                      <a:pt x="518" y="1188"/>
                    </a:cubicBezTo>
                    <a:cubicBezTo>
                      <a:pt x="946" y="1171"/>
                      <a:pt x="1304" y="988"/>
                      <a:pt x="1430" y="748"/>
                    </a:cubicBezTo>
                    <a:cubicBezTo>
                      <a:pt x="1353" y="323"/>
                      <a:pt x="982" y="0"/>
                      <a:pt x="535" y="0"/>
                    </a:cubicBezTo>
                    <a:cubicBezTo>
                      <a:pt x="535" y="0"/>
                      <a:pt x="534" y="0"/>
                      <a:pt x="5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0" name="Freeform 40"/>
              <p:cNvSpPr>
                <a:spLocks/>
              </p:cNvSpPr>
              <p:nvPr/>
            </p:nvSpPr>
            <p:spPr bwMode="auto">
              <a:xfrm>
                <a:off x="3410019" y="1004741"/>
                <a:ext cx="62372" cy="56702"/>
              </a:xfrm>
              <a:custGeom>
                <a:avLst/>
                <a:gdLst>
                  <a:gd name="T0" fmla="*/ 205 w 205"/>
                  <a:gd name="T1" fmla="*/ 187 h 187"/>
                  <a:gd name="T2" fmla="*/ 168 w 205"/>
                  <a:gd name="T3" fmla="*/ 50 h 187"/>
                  <a:gd name="T4" fmla="*/ 0 w 205"/>
                  <a:gd name="T5" fmla="*/ 0 h 187"/>
                  <a:gd name="T6" fmla="*/ 30 w 205"/>
                  <a:gd name="T7" fmla="*/ 137 h 187"/>
                  <a:gd name="T8" fmla="*/ 205 w 205"/>
                  <a:gd name="T9" fmla="*/ 187 h 187"/>
                </a:gdLst>
                <a:ahLst/>
                <a:cxnLst>
                  <a:cxn ang="0">
                    <a:pos x="T0" y="T1"/>
                  </a:cxn>
                  <a:cxn ang="0">
                    <a:pos x="T2" y="T3"/>
                  </a:cxn>
                  <a:cxn ang="0">
                    <a:pos x="T4" y="T5"/>
                  </a:cxn>
                  <a:cxn ang="0">
                    <a:pos x="T6" y="T7"/>
                  </a:cxn>
                  <a:cxn ang="0">
                    <a:pos x="T8" y="T9"/>
                  </a:cxn>
                </a:cxnLst>
                <a:rect l="0" t="0" r="r" b="b"/>
                <a:pathLst>
                  <a:path w="205" h="187">
                    <a:moveTo>
                      <a:pt x="205" y="187"/>
                    </a:moveTo>
                    <a:cubicBezTo>
                      <a:pt x="190" y="143"/>
                      <a:pt x="178" y="97"/>
                      <a:pt x="168" y="50"/>
                    </a:cubicBezTo>
                    <a:cubicBezTo>
                      <a:pt x="108" y="36"/>
                      <a:pt x="52" y="20"/>
                      <a:pt x="0" y="0"/>
                    </a:cubicBezTo>
                    <a:cubicBezTo>
                      <a:pt x="8" y="47"/>
                      <a:pt x="18" y="93"/>
                      <a:pt x="30" y="137"/>
                    </a:cubicBezTo>
                    <a:cubicBezTo>
                      <a:pt x="85" y="157"/>
                      <a:pt x="144" y="173"/>
                      <a:pt x="205" y="1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1" name="Freeform 41"/>
              <p:cNvSpPr>
                <a:spLocks/>
              </p:cNvSpPr>
              <p:nvPr/>
            </p:nvSpPr>
            <p:spPr bwMode="auto">
              <a:xfrm>
                <a:off x="3310790" y="1025296"/>
                <a:ext cx="275006" cy="172942"/>
              </a:xfrm>
              <a:custGeom>
                <a:avLst/>
                <a:gdLst>
                  <a:gd name="T0" fmla="*/ 571 w 907"/>
                  <a:gd name="T1" fmla="*/ 219 h 571"/>
                  <a:gd name="T2" fmla="*/ 398 w 907"/>
                  <a:gd name="T3" fmla="*/ 187 h 571"/>
                  <a:gd name="T4" fmla="*/ 574 w 907"/>
                  <a:gd name="T5" fmla="*/ 477 h 571"/>
                  <a:gd name="T6" fmla="*/ 330 w 907"/>
                  <a:gd name="T7" fmla="*/ 168 h 571"/>
                  <a:gd name="T8" fmla="*/ 0 w 907"/>
                  <a:gd name="T9" fmla="*/ 0 h 571"/>
                  <a:gd name="T10" fmla="*/ 844 w 907"/>
                  <a:gd name="T11" fmla="*/ 571 h 571"/>
                  <a:gd name="T12" fmla="*/ 907 w 907"/>
                  <a:gd name="T13" fmla="*/ 569 h 571"/>
                  <a:gd name="T14" fmla="*/ 571 w 907"/>
                  <a:gd name="T15" fmla="*/ 219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7" h="571">
                    <a:moveTo>
                      <a:pt x="571" y="219"/>
                    </a:moveTo>
                    <a:cubicBezTo>
                      <a:pt x="511" y="211"/>
                      <a:pt x="453" y="200"/>
                      <a:pt x="398" y="187"/>
                    </a:cubicBezTo>
                    <a:cubicBezTo>
                      <a:pt x="443" y="300"/>
                      <a:pt x="503" y="399"/>
                      <a:pt x="574" y="477"/>
                    </a:cubicBezTo>
                    <a:cubicBezTo>
                      <a:pt x="476" y="416"/>
                      <a:pt x="392" y="308"/>
                      <a:pt x="330" y="168"/>
                    </a:cubicBezTo>
                    <a:cubicBezTo>
                      <a:pt x="195" y="128"/>
                      <a:pt x="81" y="70"/>
                      <a:pt x="0" y="0"/>
                    </a:cubicBezTo>
                    <a:cubicBezTo>
                      <a:pt x="134" y="335"/>
                      <a:pt x="461" y="571"/>
                      <a:pt x="844" y="571"/>
                    </a:cubicBezTo>
                    <a:cubicBezTo>
                      <a:pt x="865" y="571"/>
                      <a:pt x="886" y="570"/>
                      <a:pt x="907" y="569"/>
                    </a:cubicBezTo>
                    <a:cubicBezTo>
                      <a:pt x="770" y="530"/>
                      <a:pt x="650" y="401"/>
                      <a:pt x="571" y="2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2" name="Freeform 42"/>
              <p:cNvSpPr>
                <a:spLocks/>
              </p:cNvSpPr>
              <p:nvPr/>
            </p:nvSpPr>
            <p:spPr bwMode="auto">
              <a:xfrm>
                <a:off x="3495073" y="923940"/>
                <a:ext cx="348010" cy="266500"/>
              </a:xfrm>
              <a:custGeom>
                <a:avLst/>
                <a:gdLst>
                  <a:gd name="T0" fmla="*/ 297 w 1145"/>
                  <a:gd name="T1" fmla="*/ 348 h 877"/>
                  <a:gd name="T2" fmla="*/ 0 w 1145"/>
                  <a:gd name="T3" fmla="*/ 334 h 877"/>
                  <a:gd name="T4" fmla="*/ 53 w 1145"/>
                  <a:gd name="T5" fmla="*/ 473 h 877"/>
                  <a:gd name="T6" fmla="*/ 261 w 1145"/>
                  <a:gd name="T7" fmla="*/ 486 h 877"/>
                  <a:gd name="T8" fmla="*/ 1061 w 1145"/>
                  <a:gd name="T9" fmla="*/ 242 h 877"/>
                  <a:gd name="T10" fmla="*/ 185 w 1145"/>
                  <a:gd name="T11" fmla="*/ 565 h 877"/>
                  <a:gd name="T12" fmla="*/ 99 w 1145"/>
                  <a:gd name="T13" fmla="*/ 563 h 877"/>
                  <a:gd name="T14" fmla="*/ 452 w 1145"/>
                  <a:gd name="T15" fmla="*/ 877 h 877"/>
                  <a:gd name="T16" fmla="*/ 1145 w 1145"/>
                  <a:gd name="T17" fmla="*/ 0 h 877"/>
                  <a:gd name="T18" fmla="*/ 297 w 1145"/>
                  <a:gd name="T19" fmla="*/ 348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5" h="877">
                    <a:moveTo>
                      <a:pt x="297" y="348"/>
                    </a:moveTo>
                    <a:cubicBezTo>
                      <a:pt x="194" y="352"/>
                      <a:pt x="94" y="347"/>
                      <a:pt x="0" y="334"/>
                    </a:cubicBezTo>
                    <a:cubicBezTo>
                      <a:pt x="15" y="382"/>
                      <a:pt x="33" y="429"/>
                      <a:pt x="53" y="473"/>
                    </a:cubicBezTo>
                    <a:cubicBezTo>
                      <a:pt x="120" y="482"/>
                      <a:pt x="190" y="486"/>
                      <a:pt x="261" y="486"/>
                    </a:cubicBezTo>
                    <a:cubicBezTo>
                      <a:pt x="589" y="486"/>
                      <a:pt x="880" y="390"/>
                      <a:pt x="1061" y="242"/>
                    </a:cubicBezTo>
                    <a:cubicBezTo>
                      <a:pt x="931" y="430"/>
                      <a:pt x="588" y="565"/>
                      <a:pt x="185" y="565"/>
                    </a:cubicBezTo>
                    <a:cubicBezTo>
                      <a:pt x="156" y="565"/>
                      <a:pt x="127" y="564"/>
                      <a:pt x="99" y="563"/>
                    </a:cubicBezTo>
                    <a:cubicBezTo>
                      <a:pt x="189" y="718"/>
                      <a:pt x="312" y="831"/>
                      <a:pt x="452" y="877"/>
                    </a:cubicBezTo>
                    <a:cubicBezTo>
                      <a:pt x="848" y="781"/>
                      <a:pt x="1142" y="425"/>
                      <a:pt x="1145" y="0"/>
                    </a:cubicBezTo>
                    <a:cubicBezTo>
                      <a:pt x="1020" y="189"/>
                      <a:pt x="690" y="332"/>
                      <a:pt x="297" y="3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3" name="Freeform 43"/>
              <p:cNvSpPr>
                <a:spLocks/>
              </p:cNvSpPr>
              <p:nvPr/>
            </p:nvSpPr>
            <p:spPr bwMode="auto">
              <a:xfrm>
                <a:off x="3290945" y="663110"/>
                <a:ext cx="180738" cy="373526"/>
              </a:xfrm>
              <a:custGeom>
                <a:avLst/>
                <a:gdLst>
                  <a:gd name="T0" fmla="*/ 347 w 596"/>
                  <a:gd name="T1" fmla="*/ 1230 h 1230"/>
                  <a:gd name="T2" fmla="*/ 314 w 596"/>
                  <a:gd name="T3" fmla="*/ 1090 h 1230"/>
                  <a:gd name="T4" fmla="*/ 92 w 596"/>
                  <a:gd name="T5" fmla="*/ 919 h 1230"/>
                  <a:gd name="T6" fmla="*/ 305 w 596"/>
                  <a:gd name="T7" fmla="*/ 1039 h 1230"/>
                  <a:gd name="T8" fmla="*/ 290 w 596"/>
                  <a:gd name="T9" fmla="*/ 819 h 1230"/>
                  <a:gd name="T10" fmla="*/ 596 w 596"/>
                  <a:gd name="T11" fmla="*/ 0 h 1230"/>
                  <a:gd name="T12" fmla="*/ 0 w 596"/>
                  <a:gd name="T13" fmla="*/ 854 h 1230"/>
                  <a:gd name="T14" fmla="*/ 6 w 596"/>
                  <a:gd name="T15" fmla="*/ 960 h 1230"/>
                  <a:gd name="T16" fmla="*/ 347 w 596"/>
                  <a:gd name="T17" fmla="*/ 1230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6" h="1230">
                    <a:moveTo>
                      <a:pt x="347" y="1230"/>
                    </a:moveTo>
                    <a:cubicBezTo>
                      <a:pt x="334" y="1186"/>
                      <a:pt x="323" y="1139"/>
                      <a:pt x="314" y="1090"/>
                    </a:cubicBezTo>
                    <a:cubicBezTo>
                      <a:pt x="217" y="1044"/>
                      <a:pt x="141" y="986"/>
                      <a:pt x="92" y="919"/>
                    </a:cubicBezTo>
                    <a:cubicBezTo>
                      <a:pt x="152" y="966"/>
                      <a:pt x="224" y="1006"/>
                      <a:pt x="305" y="1039"/>
                    </a:cubicBezTo>
                    <a:cubicBezTo>
                      <a:pt x="295" y="968"/>
                      <a:pt x="290" y="895"/>
                      <a:pt x="290" y="819"/>
                    </a:cubicBezTo>
                    <a:cubicBezTo>
                      <a:pt x="290" y="457"/>
                      <a:pt x="415" y="144"/>
                      <a:pt x="596" y="0"/>
                    </a:cubicBezTo>
                    <a:cubicBezTo>
                      <a:pt x="248" y="128"/>
                      <a:pt x="0" y="462"/>
                      <a:pt x="0" y="854"/>
                    </a:cubicBezTo>
                    <a:cubicBezTo>
                      <a:pt x="0" y="890"/>
                      <a:pt x="2" y="925"/>
                      <a:pt x="6" y="960"/>
                    </a:cubicBezTo>
                    <a:cubicBezTo>
                      <a:pt x="75" y="1069"/>
                      <a:pt x="195" y="1162"/>
                      <a:pt x="347" y="12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13" name="Freeform 44"/>
            <p:cNvSpPr>
              <a:spLocks/>
            </p:cNvSpPr>
            <p:nvPr/>
          </p:nvSpPr>
          <p:spPr bwMode="auto">
            <a:xfrm>
              <a:off x="7421682" y="2284733"/>
              <a:ext cx="179651" cy="222965"/>
            </a:xfrm>
            <a:custGeom>
              <a:avLst/>
              <a:gdLst>
                <a:gd name="T0" fmla="*/ 414 w 589"/>
                <a:gd name="T1" fmla="*/ 48 h 732"/>
                <a:gd name="T2" fmla="*/ 428 w 589"/>
                <a:gd name="T3" fmla="*/ 12 h 732"/>
                <a:gd name="T4" fmla="*/ 490 w 589"/>
                <a:gd name="T5" fmla="*/ 12 h 732"/>
                <a:gd name="T6" fmla="*/ 547 w 589"/>
                <a:gd name="T7" fmla="*/ 220 h 732"/>
                <a:gd name="T8" fmla="*/ 478 w 589"/>
                <a:gd name="T9" fmla="*/ 246 h 732"/>
                <a:gd name="T10" fmla="*/ 387 w 589"/>
                <a:gd name="T11" fmla="*/ 137 h 732"/>
                <a:gd name="T12" fmla="*/ 272 w 589"/>
                <a:gd name="T13" fmla="*/ 99 h 732"/>
                <a:gd name="T14" fmla="*/ 199 w 589"/>
                <a:gd name="T15" fmla="*/ 118 h 732"/>
                <a:gd name="T16" fmla="*/ 171 w 589"/>
                <a:gd name="T17" fmla="*/ 171 h 732"/>
                <a:gd name="T18" fmla="*/ 340 w 589"/>
                <a:gd name="T19" fmla="*/ 265 h 732"/>
                <a:gd name="T20" fmla="*/ 376 w 589"/>
                <a:gd name="T21" fmla="*/ 275 h 732"/>
                <a:gd name="T22" fmla="*/ 543 w 589"/>
                <a:gd name="T23" fmla="*/ 352 h 732"/>
                <a:gd name="T24" fmla="*/ 589 w 589"/>
                <a:gd name="T25" fmla="*/ 484 h 732"/>
                <a:gd name="T26" fmla="*/ 519 w 589"/>
                <a:gd name="T27" fmla="*/ 664 h 732"/>
                <a:gd name="T28" fmla="*/ 336 w 589"/>
                <a:gd name="T29" fmla="*/ 732 h 732"/>
                <a:gd name="T30" fmla="*/ 239 w 589"/>
                <a:gd name="T31" fmla="*/ 719 h 732"/>
                <a:gd name="T32" fmla="*/ 151 w 589"/>
                <a:gd name="T33" fmla="*/ 681 h 732"/>
                <a:gd name="T34" fmla="*/ 139 w 589"/>
                <a:gd name="T35" fmla="*/ 725 h 732"/>
                <a:gd name="T36" fmla="*/ 78 w 589"/>
                <a:gd name="T37" fmla="*/ 725 h 732"/>
                <a:gd name="T38" fmla="*/ 0 w 589"/>
                <a:gd name="T39" fmla="*/ 464 h 732"/>
                <a:gd name="T40" fmla="*/ 77 w 589"/>
                <a:gd name="T41" fmla="*/ 436 h 732"/>
                <a:gd name="T42" fmla="*/ 186 w 589"/>
                <a:gd name="T43" fmla="*/ 581 h 732"/>
                <a:gd name="T44" fmla="*/ 323 w 589"/>
                <a:gd name="T45" fmla="*/ 632 h 732"/>
                <a:gd name="T46" fmla="*/ 408 w 589"/>
                <a:gd name="T47" fmla="*/ 605 h 732"/>
                <a:gd name="T48" fmla="*/ 443 w 589"/>
                <a:gd name="T49" fmla="*/ 541 h 732"/>
                <a:gd name="T50" fmla="*/ 297 w 589"/>
                <a:gd name="T51" fmla="*/ 447 h 732"/>
                <a:gd name="T52" fmla="*/ 267 w 589"/>
                <a:gd name="T53" fmla="*/ 439 h 732"/>
                <a:gd name="T54" fmla="*/ 154 w 589"/>
                <a:gd name="T55" fmla="*/ 405 h 732"/>
                <a:gd name="T56" fmla="*/ 95 w 589"/>
                <a:gd name="T57" fmla="*/ 378 h 732"/>
                <a:gd name="T58" fmla="*/ 39 w 589"/>
                <a:gd name="T59" fmla="*/ 311 h 732"/>
                <a:gd name="T60" fmla="*/ 20 w 589"/>
                <a:gd name="T61" fmla="*/ 222 h 732"/>
                <a:gd name="T62" fmla="*/ 87 w 589"/>
                <a:gd name="T63" fmla="*/ 63 h 732"/>
                <a:gd name="T64" fmla="*/ 258 w 589"/>
                <a:gd name="T65" fmla="*/ 0 h 732"/>
                <a:gd name="T66" fmla="*/ 339 w 589"/>
                <a:gd name="T67" fmla="*/ 12 h 732"/>
                <a:gd name="T68" fmla="*/ 414 w 589"/>
                <a:gd name="T69" fmla="*/ 4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9" h="732">
                  <a:moveTo>
                    <a:pt x="414" y="48"/>
                  </a:moveTo>
                  <a:cubicBezTo>
                    <a:pt x="428" y="12"/>
                    <a:pt x="428" y="12"/>
                    <a:pt x="428" y="12"/>
                  </a:cubicBezTo>
                  <a:cubicBezTo>
                    <a:pt x="490" y="12"/>
                    <a:pt x="490" y="12"/>
                    <a:pt x="490" y="12"/>
                  </a:cubicBezTo>
                  <a:cubicBezTo>
                    <a:pt x="547" y="220"/>
                    <a:pt x="547" y="220"/>
                    <a:pt x="547" y="220"/>
                  </a:cubicBezTo>
                  <a:cubicBezTo>
                    <a:pt x="478" y="246"/>
                    <a:pt x="478" y="246"/>
                    <a:pt x="478" y="246"/>
                  </a:cubicBezTo>
                  <a:cubicBezTo>
                    <a:pt x="454" y="199"/>
                    <a:pt x="424" y="163"/>
                    <a:pt x="387" y="137"/>
                  </a:cubicBezTo>
                  <a:cubicBezTo>
                    <a:pt x="351" y="111"/>
                    <a:pt x="312" y="99"/>
                    <a:pt x="272" y="99"/>
                  </a:cubicBezTo>
                  <a:cubicBezTo>
                    <a:pt x="241" y="99"/>
                    <a:pt x="217" y="105"/>
                    <a:pt x="199" y="118"/>
                  </a:cubicBezTo>
                  <a:cubicBezTo>
                    <a:pt x="180" y="132"/>
                    <a:pt x="171" y="149"/>
                    <a:pt x="171" y="171"/>
                  </a:cubicBezTo>
                  <a:cubicBezTo>
                    <a:pt x="171" y="207"/>
                    <a:pt x="227" y="238"/>
                    <a:pt x="340" y="265"/>
                  </a:cubicBezTo>
                  <a:cubicBezTo>
                    <a:pt x="356" y="269"/>
                    <a:pt x="368" y="272"/>
                    <a:pt x="376" y="275"/>
                  </a:cubicBezTo>
                  <a:cubicBezTo>
                    <a:pt x="457" y="295"/>
                    <a:pt x="512" y="321"/>
                    <a:pt x="543" y="352"/>
                  </a:cubicBezTo>
                  <a:cubicBezTo>
                    <a:pt x="574" y="384"/>
                    <a:pt x="589" y="428"/>
                    <a:pt x="589" y="484"/>
                  </a:cubicBezTo>
                  <a:cubicBezTo>
                    <a:pt x="589" y="558"/>
                    <a:pt x="566" y="618"/>
                    <a:pt x="519" y="664"/>
                  </a:cubicBezTo>
                  <a:cubicBezTo>
                    <a:pt x="473" y="709"/>
                    <a:pt x="412" y="732"/>
                    <a:pt x="336" y="732"/>
                  </a:cubicBezTo>
                  <a:cubicBezTo>
                    <a:pt x="303" y="732"/>
                    <a:pt x="270" y="727"/>
                    <a:pt x="239" y="719"/>
                  </a:cubicBezTo>
                  <a:cubicBezTo>
                    <a:pt x="209" y="710"/>
                    <a:pt x="179" y="697"/>
                    <a:pt x="151" y="681"/>
                  </a:cubicBezTo>
                  <a:cubicBezTo>
                    <a:pt x="139" y="725"/>
                    <a:pt x="139" y="725"/>
                    <a:pt x="139" y="725"/>
                  </a:cubicBezTo>
                  <a:cubicBezTo>
                    <a:pt x="78" y="725"/>
                    <a:pt x="78" y="725"/>
                    <a:pt x="78" y="725"/>
                  </a:cubicBezTo>
                  <a:cubicBezTo>
                    <a:pt x="0" y="464"/>
                    <a:pt x="0" y="464"/>
                    <a:pt x="0" y="464"/>
                  </a:cubicBezTo>
                  <a:cubicBezTo>
                    <a:pt x="77" y="436"/>
                    <a:pt x="77" y="436"/>
                    <a:pt x="77" y="436"/>
                  </a:cubicBezTo>
                  <a:cubicBezTo>
                    <a:pt x="106" y="499"/>
                    <a:pt x="143" y="547"/>
                    <a:pt x="186" y="581"/>
                  </a:cubicBezTo>
                  <a:cubicBezTo>
                    <a:pt x="229" y="615"/>
                    <a:pt x="274" y="632"/>
                    <a:pt x="323" y="632"/>
                  </a:cubicBezTo>
                  <a:cubicBezTo>
                    <a:pt x="357" y="632"/>
                    <a:pt x="385" y="623"/>
                    <a:pt x="408" y="605"/>
                  </a:cubicBezTo>
                  <a:cubicBezTo>
                    <a:pt x="431" y="587"/>
                    <a:pt x="443" y="566"/>
                    <a:pt x="443" y="541"/>
                  </a:cubicBezTo>
                  <a:cubicBezTo>
                    <a:pt x="443" y="504"/>
                    <a:pt x="394" y="472"/>
                    <a:pt x="297" y="447"/>
                  </a:cubicBezTo>
                  <a:cubicBezTo>
                    <a:pt x="284" y="444"/>
                    <a:pt x="274" y="441"/>
                    <a:pt x="267" y="439"/>
                  </a:cubicBezTo>
                  <a:cubicBezTo>
                    <a:pt x="220" y="426"/>
                    <a:pt x="182" y="415"/>
                    <a:pt x="154" y="405"/>
                  </a:cubicBezTo>
                  <a:cubicBezTo>
                    <a:pt x="126" y="395"/>
                    <a:pt x="107" y="386"/>
                    <a:pt x="95" y="378"/>
                  </a:cubicBezTo>
                  <a:cubicBezTo>
                    <a:pt x="71" y="360"/>
                    <a:pt x="52" y="338"/>
                    <a:pt x="39" y="311"/>
                  </a:cubicBezTo>
                  <a:cubicBezTo>
                    <a:pt x="26" y="285"/>
                    <a:pt x="20" y="255"/>
                    <a:pt x="20" y="222"/>
                  </a:cubicBezTo>
                  <a:cubicBezTo>
                    <a:pt x="20" y="158"/>
                    <a:pt x="42" y="105"/>
                    <a:pt x="87" y="63"/>
                  </a:cubicBezTo>
                  <a:cubicBezTo>
                    <a:pt x="131" y="21"/>
                    <a:pt x="188" y="0"/>
                    <a:pt x="258" y="0"/>
                  </a:cubicBezTo>
                  <a:cubicBezTo>
                    <a:pt x="286" y="0"/>
                    <a:pt x="313" y="4"/>
                    <a:pt x="339" y="12"/>
                  </a:cubicBezTo>
                  <a:cubicBezTo>
                    <a:pt x="365" y="20"/>
                    <a:pt x="390" y="32"/>
                    <a:pt x="414"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4" name="Freeform 45"/>
            <p:cNvSpPr>
              <a:spLocks/>
            </p:cNvSpPr>
            <p:nvPr/>
          </p:nvSpPr>
          <p:spPr bwMode="auto">
            <a:xfrm>
              <a:off x="7594941" y="2329468"/>
              <a:ext cx="173260" cy="173260"/>
            </a:xfrm>
            <a:custGeom>
              <a:avLst/>
              <a:gdLst>
                <a:gd name="T0" fmla="*/ 61 w 570"/>
                <a:gd name="T1" fmla="*/ 0 h 569"/>
                <a:gd name="T2" fmla="*/ 508 w 570"/>
                <a:gd name="T3" fmla="*/ 0 h 569"/>
                <a:gd name="T4" fmla="*/ 570 w 570"/>
                <a:gd name="T5" fmla="*/ 175 h 569"/>
                <a:gd name="T6" fmla="*/ 518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4 w 570"/>
                <a:gd name="T29" fmla="*/ 394 h 569"/>
                <a:gd name="T30" fmla="*/ 214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8" y="196"/>
                    <a:pt x="518" y="196"/>
                    <a:pt x="518"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6" y="497"/>
                    <a:pt x="192" y="490"/>
                    <a:pt x="201" y="479"/>
                  </a:cubicBezTo>
                  <a:cubicBezTo>
                    <a:pt x="210" y="467"/>
                    <a:pt x="214" y="439"/>
                    <a:pt x="214" y="394"/>
                  </a:cubicBezTo>
                  <a:cubicBezTo>
                    <a:pt x="214" y="78"/>
                    <a:pt x="214" y="78"/>
                    <a:pt x="214" y="78"/>
                  </a:cubicBezTo>
                  <a:cubicBezTo>
                    <a:pt x="206" y="78"/>
                    <a:pt x="206" y="78"/>
                    <a:pt x="206" y="78"/>
                  </a:cubicBezTo>
                  <a:cubicBezTo>
                    <a:pt x="171" y="78"/>
                    <a:pt x="141"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5" name="Freeform 46"/>
            <p:cNvSpPr>
              <a:spLocks noEditPoints="1"/>
            </p:cNvSpPr>
            <p:nvPr/>
          </p:nvSpPr>
          <p:spPr bwMode="auto">
            <a:xfrm>
              <a:off x="7740508" y="2329468"/>
              <a:ext cx="180361" cy="173260"/>
            </a:xfrm>
            <a:custGeom>
              <a:avLst/>
              <a:gdLst>
                <a:gd name="T0" fmla="*/ 330 w 594"/>
                <a:gd name="T1" fmla="*/ 294 h 569"/>
                <a:gd name="T2" fmla="*/ 221 w 594"/>
                <a:gd name="T3" fmla="*/ 294 h 569"/>
                <a:gd name="T4" fmla="*/ 279 w 594"/>
                <a:gd name="T5" fmla="*/ 130 h 569"/>
                <a:gd name="T6" fmla="*/ 330 w 594"/>
                <a:gd name="T7" fmla="*/ 294 h 569"/>
                <a:gd name="T8" fmla="*/ 92 w 594"/>
                <a:gd name="T9" fmla="*/ 401 h 569"/>
                <a:gd name="T10" fmla="*/ 88 w 594"/>
                <a:gd name="T11" fmla="*/ 411 h 569"/>
                <a:gd name="T12" fmla="*/ 0 w 594"/>
                <a:gd name="T13" fmla="*/ 499 h 569"/>
                <a:gd name="T14" fmla="*/ 0 w 594"/>
                <a:gd name="T15" fmla="*/ 569 h 569"/>
                <a:gd name="T16" fmla="*/ 226 w 594"/>
                <a:gd name="T17" fmla="*/ 569 h 569"/>
                <a:gd name="T18" fmla="*/ 226 w 594"/>
                <a:gd name="T19" fmla="*/ 501 h 569"/>
                <a:gd name="T20" fmla="*/ 179 w 594"/>
                <a:gd name="T21" fmla="*/ 491 h 569"/>
                <a:gd name="T22" fmla="*/ 166 w 594"/>
                <a:gd name="T23" fmla="*/ 460 h 569"/>
                <a:gd name="T24" fmla="*/ 167 w 594"/>
                <a:gd name="T25" fmla="*/ 452 h 569"/>
                <a:gd name="T26" fmla="*/ 169 w 594"/>
                <a:gd name="T27" fmla="*/ 443 h 569"/>
                <a:gd name="T28" fmla="*/ 192 w 594"/>
                <a:gd name="T29" fmla="*/ 364 h 569"/>
                <a:gd name="T30" fmla="*/ 357 w 594"/>
                <a:gd name="T31" fmla="*/ 364 h 569"/>
                <a:gd name="T32" fmla="*/ 385 w 594"/>
                <a:gd name="T33" fmla="*/ 443 h 569"/>
                <a:gd name="T34" fmla="*/ 388 w 594"/>
                <a:gd name="T35" fmla="*/ 454 h 569"/>
                <a:gd name="T36" fmla="*/ 390 w 594"/>
                <a:gd name="T37" fmla="*/ 468 h 569"/>
                <a:gd name="T38" fmla="*/ 378 w 594"/>
                <a:gd name="T39" fmla="*/ 493 h 569"/>
                <a:gd name="T40" fmla="*/ 337 w 594"/>
                <a:gd name="T41" fmla="*/ 501 h 569"/>
                <a:gd name="T42" fmla="*/ 331 w 594"/>
                <a:gd name="T43" fmla="*/ 501 h 569"/>
                <a:gd name="T44" fmla="*/ 331 w 594"/>
                <a:gd name="T45" fmla="*/ 569 h 569"/>
                <a:gd name="T46" fmla="*/ 594 w 594"/>
                <a:gd name="T47" fmla="*/ 569 h 569"/>
                <a:gd name="T48" fmla="*/ 594 w 594"/>
                <a:gd name="T49" fmla="*/ 499 h 569"/>
                <a:gd name="T50" fmla="*/ 522 w 594"/>
                <a:gd name="T51" fmla="*/ 425 h 569"/>
                <a:gd name="T52" fmla="*/ 521 w 594"/>
                <a:gd name="T53" fmla="*/ 422 h 569"/>
                <a:gd name="T54" fmla="*/ 370 w 594"/>
                <a:gd name="T55" fmla="*/ 0 h 569"/>
                <a:gd name="T56" fmla="*/ 246 w 594"/>
                <a:gd name="T57" fmla="*/ 0 h 569"/>
                <a:gd name="T58" fmla="*/ 92 w 594"/>
                <a:gd name="T59" fmla="*/ 40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4" h="569">
                  <a:moveTo>
                    <a:pt x="330" y="294"/>
                  </a:moveTo>
                  <a:cubicBezTo>
                    <a:pt x="221" y="294"/>
                    <a:pt x="221" y="294"/>
                    <a:pt x="221" y="294"/>
                  </a:cubicBezTo>
                  <a:cubicBezTo>
                    <a:pt x="279" y="130"/>
                    <a:pt x="279" y="130"/>
                    <a:pt x="279" y="130"/>
                  </a:cubicBezTo>
                  <a:lnTo>
                    <a:pt x="330" y="294"/>
                  </a:lnTo>
                  <a:close/>
                  <a:moveTo>
                    <a:pt x="92" y="401"/>
                  </a:moveTo>
                  <a:cubicBezTo>
                    <a:pt x="91" y="403"/>
                    <a:pt x="89" y="407"/>
                    <a:pt x="88" y="411"/>
                  </a:cubicBezTo>
                  <a:cubicBezTo>
                    <a:pt x="67" y="464"/>
                    <a:pt x="38" y="493"/>
                    <a:pt x="0" y="499"/>
                  </a:cubicBezTo>
                  <a:cubicBezTo>
                    <a:pt x="0" y="569"/>
                    <a:pt x="0" y="569"/>
                    <a:pt x="0" y="569"/>
                  </a:cubicBezTo>
                  <a:cubicBezTo>
                    <a:pt x="226" y="569"/>
                    <a:pt x="226" y="569"/>
                    <a:pt x="226" y="569"/>
                  </a:cubicBezTo>
                  <a:cubicBezTo>
                    <a:pt x="226" y="501"/>
                    <a:pt x="226" y="501"/>
                    <a:pt x="226" y="501"/>
                  </a:cubicBezTo>
                  <a:cubicBezTo>
                    <a:pt x="204" y="500"/>
                    <a:pt x="188" y="497"/>
                    <a:pt x="179" y="491"/>
                  </a:cubicBezTo>
                  <a:cubicBezTo>
                    <a:pt x="171" y="485"/>
                    <a:pt x="166" y="474"/>
                    <a:pt x="166" y="460"/>
                  </a:cubicBezTo>
                  <a:cubicBezTo>
                    <a:pt x="166" y="458"/>
                    <a:pt x="166" y="455"/>
                    <a:pt x="167" y="452"/>
                  </a:cubicBezTo>
                  <a:cubicBezTo>
                    <a:pt x="167" y="449"/>
                    <a:pt x="168" y="446"/>
                    <a:pt x="169" y="443"/>
                  </a:cubicBezTo>
                  <a:cubicBezTo>
                    <a:pt x="192" y="364"/>
                    <a:pt x="192" y="364"/>
                    <a:pt x="192" y="364"/>
                  </a:cubicBezTo>
                  <a:cubicBezTo>
                    <a:pt x="357" y="364"/>
                    <a:pt x="357" y="364"/>
                    <a:pt x="357" y="364"/>
                  </a:cubicBezTo>
                  <a:cubicBezTo>
                    <a:pt x="385" y="443"/>
                    <a:pt x="385" y="443"/>
                    <a:pt x="385" y="443"/>
                  </a:cubicBezTo>
                  <a:cubicBezTo>
                    <a:pt x="387" y="446"/>
                    <a:pt x="388" y="450"/>
                    <a:pt x="388" y="454"/>
                  </a:cubicBezTo>
                  <a:cubicBezTo>
                    <a:pt x="389" y="458"/>
                    <a:pt x="390" y="463"/>
                    <a:pt x="390" y="468"/>
                  </a:cubicBezTo>
                  <a:cubicBezTo>
                    <a:pt x="390" y="480"/>
                    <a:pt x="386" y="488"/>
                    <a:pt x="378" y="493"/>
                  </a:cubicBezTo>
                  <a:cubicBezTo>
                    <a:pt x="370" y="498"/>
                    <a:pt x="356" y="501"/>
                    <a:pt x="337" y="501"/>
                  </a:cubicBezTo>
                  <a:cubicBezTo>
                    <a:pt x="331" y="501"/>
                    <a:pt x="331" y="501"/>
                    <a:pt x="331" y="501"/>
                  </a:cubicBezTo>
                  <a:cubicBezTo>
                    <a:pt x="331" y="569"/>
                    <a:pt x="331" y="569"/>
                    <a:pt x="331" y="569"/>
                  </a:cubicBezTo>
                  <a:cubicBezTo>
                    <a:pt x="594" y="569"/>
                    <a:pt x="594" y="569"/>
                    <a:pt x="594" y="569"/>
                  </a:cubicBezTo>
                  <a:cubicBezTo>
                    <a:pt x="594" y="499"/>
                    <a:pt x="594" y="499"/>
                    <a:pt x="594" y="499"/>
                  </a:cubicBezTo>
                  <a:cubicBezTo>
                    <a:pt x="562" y="495"/>
                    <a:pt x="538" y="471"/>
                    <a:pt x="522" y="425"/>
                  </a:cubicBezTo>
                  <a:cubicBezTo>
                    <a:pt x="521" y="422"/>
                    <a:pt x="521" y="422"/>
                    <a:pt x="521" y="422"/>
                  </a:cubicBezTo>
                  <a:cubicBezTo>
                    <a:pt x="370" y="0"/>
                    <a:pt x="370" y="0"/>
                    <a:pt x="370" y="0"/>
                  </a:cubicBezTo>
                  <a:cubicBezTo>
                    <a:pt x="246" y="0"/>
                    <a:pt x="246" y="0"/>
                    <a:pt x="246" y="0"/>
                  </a:cubicBezTo>
                  <a:lnTo>
                    <a:pt x="92" y="4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6" name="Freeform 47"/>
            <p:cNvSpPr>
              <a:spLocks/>
            </p:cNvSpPr>
            <p:nvPr/>
          </p:nvSpPr>
          <p:spPr bwMode="auto">
            <a:xfrm>
              <a:off x="7893175" y="2329468"/>
              <a:ext cx="173970" cy="173260"/>
            </a:xfrm>
            <a:custGeom>
              <a:avLst/>
              <a:gdLst>
                <a:gd name="T0" fmla="*/ 61 w 570"/>
                <a:gd name="T1" fmla="*/ 0 h 569"/>
                <a:gd name="T2" fmla="*/ 508 w 570"/>
                <a:gd name="T3" fmla="*/ 0 h 569"/>
                <a:gd name="T4" fmla="*/ 570 w 570"/>
                <a:gd name="T5" fmla="*/ 175 h 569"/>
                <a:gd name="T6" fmla="*/ 517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5 w 570"/>
                <a:gd name="T29" fmla="*/ 394 h 569"/>
                <a:gd name="T30" fmla="*/ 215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7" y="196"/>
                    <a:pt x="517" y="196"/>
                    <a:pt x="517"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5" y="497"/>
                    <a:pt x="193" y="490"/>
                    <a:pt x="201" y="479"/>
                  </a:cubicBezTo>
                  <a:cubicBezTo>
                    <a:pt x="210" y="467"/>
                    <a:pt x="215" y="439"/>
                    <a:pt x="215" y="394"/>
                  </a:cubicBezTo>
                  <a:cubicBezTo>
                    <a:pt x="215" y="78"/>
                    <a:pt x="215" y="78"/>
                    <a:pt x="215" y="78"/>
                  </a:cubicBezTo>
                  <a:cubicBezTo>
                    <a:pt x="206" y="78"/>
                    <a:pt x="206" y="78"/>
                    <a:pt x="206" y="78"/>
                  </a:cubicBezTo>
                  <a:cubicBezTo>
                    <a:pt x="171" y="78"/>
                    <a:pt x="142"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7" name="Freeform 48"/>
            <p:cNvSpPr>
              <a:spLocks/>
            </p:cNvSpPr>
            <p:nvPr/>
          </p:nvSpPr>
          <p:spPr bwMode="auto">
            <a:xfrm>
              <a:off x="8062174" y="2329468"/>
              <a:ext cx="164738" cy="173260"/>
            </a:xfrm>
            <a:custGeom>
              <a:avLst/>
              <a:gdLst>
                <a:gd name="T0" fmla="*/ 0 w 540"/>
                <a:gd name="T1" fmla="*/ 0 h 569"/>
                <a:gd name="T2" fmla="*/ 447 w 540"/>
                <a:gd name="T3" fmla="*/ 0 h 569"/>
                <a:gd name="T4" fmla="*/ 519 w 540"/>
                <a:gd name="T5" fmla="*/ 172 h 569"/>
                <a:gd name="T6" fmla="*/ 470 w 540"/>
                <a:gd name="T7" fmla="*/ 199 h 569"/>
                <a:gd name="T8" fmla="*/ 376 w 540"/>
                <a:gd name="T9" fmla="*/ 102 h 569"/>
                <a:gd name="T10" fmla="*/ 263 w 540"/>
                <a:gd name="T11" fmla="*/ 70 h 569"/>
                <a:gd name="T12" fmla="*/ 215 w 540"/>
                <a:gd name="T13" fmla="*/ 83 h 569"/>
                <a:gd name="T14" fmla="*/ 203 w 540"/>
                <a:gd name="T15" fmla="*/ 142 h 569"/>
                <a:gd name="T16" fmla="*/ 203 w 540"/>
                <a:gd name="T17" fmla="*/ 224 h 569"/>
                <a:gd name="T18" fmla="*/ 229 w 540"/>
                <a:gd name="T19" fmla="*/ 224 h 569"/>
                <a:gd name="T20" fmla="*/ 285 w 540"/>
                <a:gd name="T21" fmla="*/ 206 h 569"/>
                <a:gd name="T22" fmla="*/ 302 w 540"/>
                <a:gd name="T23" fmla="*/ 135 h 569"/>
                <a:gd name="T24" fmla="*/ 360 w 540"/>
                <a:gd name="T25" fmla="*/ 135 h 569"/>
                <a:gd name="T26" fmla="*/ 360 w 540"/>
                <a:gd name="T27" fmla="*/ 392 h 569"/>
                <a:gd name="T28" fmla="*/ 302 w 540"/>
                <a:gd name="T29" fmla="*/ 392 h 569"/>
                <a:gd name="T30" fmla="*/ 280 w 540"/>
                <a:gd name="T31" fmla="*/ 318 h 569"/>
                <a:gd name="T32" fmla="*/ 229 w 540"/>
                <a:gd name="T33" fmla="*/ 296 h 569"/>
                <a:gd name="T34" fmla="*/ 203 w 540"/>
                <a:gd name="T35" fmla="*/ 296 h 569"/>
                <a:gd name="T36" fmla="*/ 203 w 540"/>
                <a:gd name="T37" fmla="*/ 429 h 569"/>
                <a:gd name="T38" fmla="*/ 216 w 540"/>
                <a:gd name="T39" fmla="*/ 488 h 569"/>
                <a:gd name="T40" fmla="*/ 265 w 540"/>
                <a:gd name="T41" fmla="*/ 501 h 569"/>
                <a:gd name="T42" fmla="*/ 386 w 540"/>
                <a:gd name="T43" fmla="*/ 459 h 569"/>
                <a:gd name="T44" fmla="*/ 488 w 540"/>
                <a:gd name="T45" fmla="*/ 344 h 569"/>
                <a:gd name="T46" fmla="*/ 540 w 540"/>
                <a:gd name="T47" fmla="*/ 373 h 569"/>
                <a:gd name="T48" fmla="*/ 458 w 540"/>
                <a:gd name="T49" fmla="*/ 569 h 569"/>
                <a:gd name="T50" fmla="*/ 0 w 540"/>
                <a:gd name="T51" fmla="*/ 569 h 569"/>
                <a:gd name="T52" fmla="*/ 0 w 540"/>
                <a:gd name="T53" fmla="*/ 499 h 569"/>
                <a:gd name="T54" fmla="*/ 49 w 540"/>
                <a:gd name="T55" fmla="*/ 480 h 569"/>
                <a:gd name="T56" fmla="*/ 63 w 540"/>
                <a:gd name="T57" fmla="*/ 394 h 569"/>
                <a:gd name="T58" fmla="*/ 63 w 540"/>
                <a:gd name="T59" fmla="*/ 176 h 569"/>
                <a:gd name="T60" fmla="*/ 49 w 540"/>
                <a:gd name="T61" fmla="*/ 89 h 569"/>
                <a:gd name="T62" fmla="*/ 0 w 540"/>
                <a:gd name="T63" fmla="*/ 71 h 569"/>
                <a:gd name="T64" fmla="*/ 0 w 540"/>
                <a:gd name="T65"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0" h="569">
                  <a:moveTo>
                    <a:pt x="0" y="0"/>
                  </a:moveTo>
                  <a:cubicBezTo>
                    <a:pt x="447" y="0"/>
                    <a:pt x="447" y="0"/>
                    <a:pt x="447" y="0"/>
                  </a:cubicBezTo>
                  <a:cubicBezTo>
                    <a:pt x="519" y="172"/>
                    <a:pt x="519" y="172"/>
                    <a:pt x="519" y="172"/>
                  </a:cubicBezTo>
                  <a:cubicBezTo>
                    <a:pt x="470" y="199"/>
                    <a:pt x="470" y="199"/>
                    <a:pt x="470" y="199"/>
                  </a:cubicBezTo>
                  <a:cubicBezTo>
                    <a:pt x="441" y="156"/>
                    <a:pt x="410" y="123"/>
                    <a:pt x="376" y="102"/>
                  </a:cubicBezTo>
                  <a:cubicBezTo>
                    <a:pt x="341" y="80"/>
                    <a:pt x="304" y="70"/>
                    <a:pt x="263" y="70"/>
                  </a:cubicBezTo>
                  <a:cubicBezTo>
                    <a:pt x="240" y="70"/>
                    <a:pt x="224" y="74"/>
                    <a:pt x="215" y="83"/>
                  </a:cubicBezTo>
                  <a:cubicBezTo>
                    <a:pt x="207" y="91"/>
                    <a:pt x="203" y="111"/>
                    <a:pt x="203" y="142"/>
                  </a:cubicBezTo>
                  <a:cubicBezTo>
                    <a:pt x="203" y="224"/>
                    <a:pt x="203" y="224"/>
                    <a:pt x="203" y="224"/>
                  </a:cubicBezTo>
                  <a:cubicBezTo>
                    <a:pt x="229" y="224"/>
                    <a:pt x="229" y="224"/>
                    <a:pt x="229" y="224"/>
                  </a:cubicBezTo>
                  <a:cubicBezTo>
                    <a:pt x="257" y="224"/>
                    <a:pt x="275" y="218"/>
                    <a:pt x="285" y="206"/>
                  </a:cubicBezTo>
                  <a:cubicBezTo>
                    <a:pt x="295" y="195"/>
                    <a:pt x="301" y="172"/>
                    <a:pt x="302" y="135"/>
                  </a:cubicBezTo>
                  <a:cubicBezTo>
                    <a:pt x="360" y="135"/>
                    <a:pt x="360" y="135"/>
                    <a:pt x="360" y="135"/>
                  </a:cubicBezTo>
                  <a:cubicBezTo>
                    <a:pt x="360" y="392"/>
                    <a:pt x="360" y="392"/>
                    <a:pt x="360" y="392"/>
                  </a:cubicBezTo>
                  <a:cubicBezTo>
                    <a:pt x="302" y="392"/>
                    <a:pt x="302" y="392"/>
                    <a:pt x="302" y="392"/>
                  </a:cubicBezTo>
                  <a:cubicBezTo>
                    <a:pt x="299" y="358"/>
                    <a:pt x="291" y="334"/>
                    <a:pt x="280" y="318"/>
                  </a:cubicBezTo>
                  <a:cubicBezTo>
                    <a:pt x="268" y="303"/>
                    <a:pt x="251" y="296"/>
                    <a:pt x="229" y="296"/>
                  </a:cubicBezTo>
                  <a:cubicBezTo>
                    <a:pt x="203" y="296"/>
                    <a:pt x="203" y="296"/>
                    <a:pt x="203" y="296"/>
                  </a:cubicBezTo>
                  <a:cubicBezTo>
                    <a:pt x="203" y="429"/>
                    <a:pt x="203" y="429"/>
                    <a:pt x="203" y="429"/>
                  </a:cubicBezTo>
                  <a:cubicBezTo>
                    <a:pt x="203" y="459"/>
                    <a:pt x="207" y="479"/>
                    <a:pt x="216" y="488"/>
                  </a:cubicBezTo>
                  <a:cubicBezTo>
                    <a:pt x="224" y="496"/>
                    <a:pt x="241" y="501"/>
                    <a:pt x="265" y="501"/>
                  </a:cubicBezTo>
                  <a:cubicBezTo>
                    <a:pt x="305" y="501"/>
                    <a:pt x="346" y="487"/>
                    <a:pt x="386" y="459"/>
                  </a:cubicBezTo>
                  <a:cubicBezTo>
                    <a:pt x="425" y="432"/>
                    <a:pt x="460" y="393"/>
                    <a:pt x="488" y="344"/>
                  </a:cubicBezTo>
                  <a:cubicBezTo>
                    <a:pt x="540" y="373"/>
                    <a:pt x="540" y="373"/>
                    <a:pt x="540" y="373"/>
                  </a:cubicBezTo>
                  <a:cubicBezTo>
                    <a:pt x="458" y="569"/>
                    <a:pt x="458" y="569"/>
                    <a:pt x="458" y="569"/>
                  </a:cubicBezTo>
                  <a:cubicBezTo>
                    <a:pt x="0" y="569"/>
                    <a:pt x="0" y="569"/>
                    <a:pt x="0" y="569"/>
                  </a:cubicBezTo>
                  <a:cubicBezTo>
                    <a:pt x="0" y="499"/>
                    <a:pt x="0" y="499"/>
                    <a:pt x="0" y="499"/>
                  </a:cubicBezTo>
                  <a:cubicBezTo>
                    <a:pt x="24" y="498"/>
                    <a:pt x="41" y="492"/>
                    <a:pt x="49" y="480"/>
                  </a:cubicBezTo>
                  <a:cubicBezTo>
                    <a:pt x="59" y="469"/>
                    <a:pt x="63" y="440"/>
                    <a:pt x="63" y="394"/>
                  </a:cubicBezTo>
                  <a:cubicBezTo>
                    <a:pt x="63" y="176"/>
                    <a:pt x="63" y="176"/>
                    <a:pt x="63" y="176"/>
                  </a:cubicBezTo>
                  <a:cubicBezTo>
                    <a:pt x="63" y="130"/>
                    <a:pt x="59" y="101"/>
                    <a:pt x="49" y="89"/>
                  </a:cubicBezTo>
                  <a:cubicBezTo>
                    <a:pt x="41" y="77"/>
                    <a:pt x="24" y="71"/>
                    <a:pt x="0" y="7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8" name="Freeform 49"/>
            <p:cNvSpPr>
              <a:spLocks/>
            </p:cNvSpPr>
            <p:nvPr/>
          </p:nvSpPr>
          <p:spPr bwMode="auto">
            <a:xfrm>
              <a:off x="8316384" y="2284733"/>
              <a:ext cx="213024" cy="222965"/>
            </a:xfrm>
            <a:custGeom>
              <a:avLst/>
              <a:gdLst>
                <a:gd name="T0" fmla="*/ 485 w 700"/>
                <a:gd name="T1" fmla="*/ 38 h 734"/>
                <a:gd name="T2" fmla="*/ 500 w 700"/>
                <a:gd name="T3" fmla="*/ 8 h 734"/>
                <a:gd name="T4" fmla="*/ 563 w 700"/>
                <a:gd name="T5" fmla="*/ 8 h 734"/>
                <a:gd name="T6" fmla="*/ 624 w 700"/>
                <a:gd name="T7" fmla="*/ 247 h 734"/>
                <a:gd name="T8" fmla="*/ 547 w 700"/>
                <a:gd name="T9" fmla="*/ 277 h 734"/>
                <a:gd name="T10" fmla="*/ 451 w 700"/>
                <a:gd name="T11" fmla="*/ 139 h 734"/>
                <a:gd name="T12" fmla="*/ 341 w 700"/>
                <a:gd name="T13" fmla="*/ 96 h 734"/>
                <a:gd name="T14" fmla="*/ 222 w 700"/>
                <a:gd name="T15" fmla="*/ 165 h 734"/>
                <a:gd name="T16" fmla="*/ 180 w 700"/>
                <a:gd name="T17" fmla="*/ 365 h 734"/>
                <a:gd name="T18" fmla="*/ 221 w 700"/>
                <a:gd name="T19" fmla="*/ 560 h 734"/>
                <a:gd name="T20" fmla="*/ 338 w 700"/>
                <a:gd name="T21" fmla="*/ 627 h 734"/>
                <a:gd name="T22" fmla="*/ 436 w 700"/>
                <a:gd name="T23" fmla="*/ 594 h 734"/>
                <a:gd name="T24" fmla="*/ 473 w 700"/>
                <a:gd name="T25" fmla="*/ 508 h 734"/>
                <a:gd name="T26" fmla="*/ 454 w 700"/>
                <a:gd name="T27" fmla="*/ 453 h 734"/>
                <a:gd name="T28" fmla="*/ 391 w 700"/>
                <a:gd name="T29" fmla="*/ 434 h 734"/>
                <a:gd name="T30" fmla="*/ 391 w 700"/>
                <a:gd name="T31" fmla="*/ 353 h 734"/>
                <a:gd name="T32" fmla="*/ 700 w 700"/>
                <a:gd name="T33" fmla="*/ 353 h 734"/>
                <a:gd name="T34" fmla="*/ 700 w 700"/>
                <a:gd name="T35" fmla="*/ 434 h 734"/>
                <a:gd name="T36" fmla="*/ 640 w 700"/>
                <a:gd name="T37" fmla="*/ 464 h 734"/>
                <a:gd name="T38" fmla="*/ 625 w 700"/>
                <a:gd name="T39" fmla="*/ 540 h 734"/>
                <a:gd name="T40" fmla="*/ 625 w 700"/>
                <a:gd name="T41" fmla="*/ 726 h 734"/>
                <a:gd name="T42" fmla="*/ 525 w 700"/>
                <a:gd name="T43" fmla="*/ 726 h 734"/>
                <a:gd name="T44" fmla="*/ 499 w 700"/>
                <a:gd name="T45" fmla="*/ 668 h 734"/>
                <a:gd name="T46" fmla="*/ 407 w 700"/>
                <a:gd name="T47" fmla="*/ 718 h 734"/>
                <a:gd name="T48" fmla="*/ 303 w 700"/>
                <a:gd name="T49" fmla="*/ 734 h 734"/>
                <a:gd name="T50" fmla="*/ 83 w 700"/>
                <a:gd name="T51" fmla="*/ 631 h 734"/>
                <a:gd name="T52" fmla="*/ 0 w 700"/>
                <a:gd name="T53" fmla="*/ 359 h 734"/>
                <a:gd name="T54" fmla="*/ 95 w 700"/>
                <a:gd name="T55" fmla="*/ 100 h 734"/>
                <a:gd name="T56" fmla="*/ 338 w 700"/>
                <a:gd name="T57" fmla="*/ 0 h 734"/>
                <a:gd name="T58" fmla="*/ 411 w 700"/>
                <a:gd name="T59" fmla="*/ 9 h 734"/>
                <a:gd name="T60" fmla="*/ 485 w 700"/>
                <a:gd name="T61" fmla="*/ 38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0" h="734">
                  <a:moveTo>
                    <a:pt x="485" y="38"/>
                  </a:moveTo>
                  <a:cubicBezTo>
                    <a:pt x="500" y="8"/>
                    <a:pt x="500" y="8"/>
                    <a:pt x="500" y="8"/>
                  </a:cubicBezTo>
                  <a:cubicBezTo>
                    <a:pt x="563" y="8"/>
                    <a:pt x="563" y="8"/>
                    <a:pt x="563" y="8"/>
                  </a:cubicBezTo>
                  <a:cubicBezTo>
                    <a:pt x="624" y="247"/>
                    <a:pt x="624" y="247"/>
                    <a:pt x="624" y="247"/>
                  </a:cubicBezTo>
                  <a:cubicBezTo>
                    <a:pt x="547" y="277"/>
                    <a:pt x="547" y="277"/>
                    <a:pt x="547" y="277"/>
                  </a:cubicBezTo>
                  <a:cubicBezTo>
                    <a:pt x="515" y="214"/>
                    <a:pt x="484" y="168"/>
                    <a:pt x="451" y="139"/>
                  </a:cubicBezTo>
                  <a:cubicBezTo>
                    <a:pt x="418" y="110"/>
                    <a:pt x="382" y="96"/>
                    <a:pt x="341" y="96"/>
                  </a:cubicBezTo>
                  <a:cubicBezTo>
                    <a:pt x="290" y="96"/>
                    <a:pt x="250" y="119"/>
                    <a:pt x="222" y="165"/>
                  </a:cubicBezTo>
                  <a:cubicBezTo>
                    <a:pt x="194" y="212"/>
                    <a:pt x="180" y="278"/>
                    <a:pt x="180" y="365"/>
                  </a:cubicBezTo>
                  <a:cubicBezTo>
                    <a:pt x="180" y="450"/>
                    <a:pt x="194" y="515"/>
                    <a:pt x="221" y="560"/>
                  </a:cubicBezTo>
                  <a:cubicBezTo>
                    <a:pt x="247" y="605"/>
                    <a:pt x="287" y="627"/>
                    <a:pt x="338" y="627"/>
                  </a:cubicBezTo>
                  <a:cubicBezTo>
                    <a:pt x="380" y="627"/>
                    <a:pt x="412" y="616"/>
                    <a:pt x="436" y="594"/>
                  </a:cubicBezTo>
                  <a:cubicBezTo>
                    <a:pt x="461" y="573"/>
                    <a:pt x="473" y="544"/>
                    <a:pt x="473" y="508"/>
                  </a:cubicBezTo>
                  <a:cubicBezTo>
                    <a:pt x="473" y="482"/>
                    <a:pt x="467" y="464"/>
                    <a:pt x="454" y="453"/>
                  </a:cubicBezTo>
                  <a:cubicBezTo>
                    <a:pt x="442" y="442"/>
                    <a:pt x="420" y="435"/>
                    <a:pt x="391" y="434"/>
                  </a:cubicBezTo>
                  <a:cubicBezTo>
                    <a:pt x="391" y="353"/>
                    <a:pt x="391" y="353"/>
                    <a:pt x="391" y="353"/>
                  </a:cubicBezTo>
                  <a:cubicBezTo>
                    <a:pt x="700" y="353"/>
                    <a:pt x="700" y="353"/>
                    <a:pt x="700" y="353"/>
                  </a:cubicBezTo>
                  <a:cubicBezTo>
                    <a:pt x="700" y="434"/>
                    <a:pt x="700" y="434"/>
                    <a:pt x="700" y="434"/>
                  </a:cubicBezTo>
                  <a:cubicBezTo>
                    <a:pt x="670" y="441"/>
                    <a:pt x="650" y="451"/>
                    <a:pt x="640" y="464"/>
                  </a:cubicBezTo>
                  <a:cubicBezTo>
                    <a:pt x="630" y="477"/>
                    <a:pt x="625" y="503"/>
                    <a:pt x="625" y="540"/>
                  </a:cubicBezTo>
                  <a:cubicBezTo>
                    <a:pt x="625" y="726"/>
                    <a:pt x="625" y="726"/>
                    <a:pt x="625" y="726"/>
                  </a:cubicBezTo>
                  <a:cubicBezTo>
                    <a:pt x="525" y="726"/>
                    <a:pt x="525" y="726"/>
                    <a:pt x="525" y="726"/>
                  </a:cubicBezTo>
                  <a:cubicBezTo>
                    <a:pt x="499" y="668"/>
                    <a:pt x="499" y="668"/>
                    <a:pt x="499" y="668"/>
                  </a:cubicBezTo>
                  <a:cubicBezTo>
                    <a:pt x="469" y="691"/>
                    <a:pt x="438" y="708"/>
                    <a:pt x="407" y="718"/>
                  </a:cubicBezTo>
                  <a:cubicBezTo>
                    <a:pt x="376" y="728"/>
                    <a:pt x="341" y="734"/>
                    <a:pt x="303" y="734"/>
                  </a:cubicBezTo>
                  <a:cubicBezTo>
                    <a:pt x="211" y="734"/>
                    <a:pt x="138" y="699"/>
                    <a:pt x="83" y="631"/>
                  </a:cubicBezTo>
                  <a:cubicBezTo>
                    <a:pt x="27" y="563"/>
                    <a:pt x="0" y="472"/>
                    <a:pt x="0" y="359"/>
                  </a:cubicBezTo>
                  <a:cubicBezTo>
                    <a:pt x="0" y="254"/>
                    <a:pt x="32" y="167"/>
                    <a:pt x="95" y="100"/>
                  </a:cubicBezTo>
                  <a:cubicBezTo>
                    <a:pt x="159" y="33"/>
                    <a:pt x="240" y="0"/>
                    <a:pt x="338" y="0"/>
                  </a:cubicBezTo>
                  <a:cubicBezTo>
                    <a:pt x="363" y="0"/>
                    <a:pt x="387" y="3"/>
                    <a:pt x="411" y="9"/>
                  </a:cubicBezTo>
                  <a:cubicBezTo>
                    <a:pt x="434" y="14"/>
                    <a:pt x="459" y="24"/>
                    <a:pt x="485"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9" name="Freeform 50"/>
            <p:cNvSpPr>
              <a:spLocks noEditPoints="1"/>
            </p:cNvSpPr>
            <p:nvPr/>
          </p:nvSpPr>
          <p:spPr bwMode="auto">
            <a:xfrm>
              <a:off x="8525147" y="2329468"/>
              <a:ext cx="261310" cy="173260"/>
            </a:xfrm>
            <a:custGeom>
              <a:avLst/>
              <a:gdLst>
                <a:gd name="T0" fmla="*/ 805 w 857"/>
                <a:gd name="T1" fmla="*/ 91 h 569"/>
                <a:gd name="T2" fmla="*/ 857 w 857"/>
                <a:gd name="T3" fmla="*/ 72 h 569"/>
                <a:gd name="T4" fmla="*/ 857 w 857"/>
                <a:gd name="T5" fmla="*/ 0 h 569"/>
                <a:gd name="T6" fmla="*/ 584 w 857"/>
                <a:gd name="T7" fmla="*/ 0 h 569"/>
                <a:gd name="T8" fmla="*/ 584 w 857"/>
                <a:gd name="T9" fmla="*/ 72 h 569"/>
                <a:gd name="T10" fmla="*/ 637 w 857"/>
                <a:gd name="T11" fmla="*/ 91 h 569"/>
                <a:gd name="T12" fmla="*/ 650 w 857"/>
                <a:gd name="T13" fmla="*/ 176 h 569"/>
                <a:gd name="T14" fmla="*/ 650 w 857"/>
                <a:gd name="T15" fmla="*/ 394 h 569"/>
                <a:gd name="T16" fmla="*/ 637 w 857"/>
                <a:gd name="T17" fmla="*/ 478 h 569"/>
                <a:gd name="T18" fmla="*/ 591 w 857"/>
                <a:gd name="T19" fmla="*/ 497 h 569"/>
                <a:gd name="T20" fmla="*/ 556 w 857"/>
                <a:gd name="T21" fmla="*/ 485 h 569"/>
                <a:gd name="T22" fmla="*/ 516 w 857"/>
                <a:gd name="T23" fmla="*/ 447 h 569"/>
                <a:gd name="T24" fmla="*/ 407 w 857"/>
                <a:gd name="T25" fmla="*/ 306 h 569"/>
                <a:gd name="T26" fmla="*/ 501 w 857"/>
                <a:gd name="T27" fmla="*/ 251 h 569"/>
                <a:gd name="T28" fmla="*/ 532 w 857"/>
                <a:gd name="T29" fmla="*/ 155 h 569"/>
                <a:gd name="T30" fmla="*/ 477 w 857"/>
                <a:gd name="T31" fmla="*/ 39 h 569"/>
                <a:gd name="T32" fmla="*/ 310 w 857"/>
                <a:gd name="T33" fmla="*/ 0 h 569"/>
                <a:gd name="T34" fmla="*/ 0 w 857"/>
                <a:gd name="T35" fmla="*/ 0 h 569"/>
                <a:gd name="T36" fmla="*/ 0 w 857"/>
                <a:gd name="T37" fmla="*/ 72 h 569"/>
                <a:gd name="T38" fmla="*/ 52 w 857"/>
                <a:gd name="T39" fmla="*/ 91 h 569"/>
                <a:gd name="T40" fmla="*/ 65 w 857"/>
                <a:gd name="T41" fmla="*/ 176 h 569"/>
                <a:gd name="T42" fmla="*/ 65 w 857"/>
                <a:gd name="T43" fmla="*/ 394 h 569"/>
                <a:gd name="T44" fmla="*/ 52 w 857"/>
                <a:gd name="T45" fmla="*/ 479 h 569"/>
                <a:gd name="T46" fmla="*/ 0 w 857"/>
                <a:gd name="T47" fmla="*/ 498 h 569"/>
                <a:gd name="T48" fmla="*/ 0 w 857"/>
                <a:gd name="T49" fmla="*/ 569 h 569"/>
                <a:gd name="T50" fmla="*/ 273 w 857"/>
                <a:gd name="T51" fmla="*/ 569 h 569"/>
                <a:gd name="T52" fmla="*/ 273 w 857"/>
                <a:gd name="T53" fmla="*/ 498 h 569"/>
                <a:gd name="T54" fmla="*/ 220 w 857"/>
                <a:gd name="T55" fmla="*/ 479 h 569"/>
                <a:gd name="T56" fmla="*/ 206 w 857"/>
                <a:gd name="T57" fmla="*/ 394 h 569"/>
                <a:gd name="T58" fmla="*/ 206 w 857"/>
                <a:gd name="T59" fmla="*/ 323 h 569"/>
                <a:gd name="T60" fmla="*/ 261 w 857"/>
                <a:gd name="T61" fmla="*/ 323 h 569"/>
                <a:gd name="T62" fmla="*/ 433 w 857"/>
                <a:gd name="T63" fmla="*/ 569 h 569"/>
                <a:gd name="T64" fmla="*/ 584 w 857"/>
                <a:gd name="T65" fmla="*/ 569 h 569"/>
                <a:gd name="T66" fmla="*/ 605 w 857"/>
                <a:gd name="T67" fmla="*/ 569 h 569"/>
                <a:gd name="T68" fmla="*/ 857 w 857"/>
                <a:gd name="T69" fmla="*/ 569 h 569"/>
                <a:gd name="T70" fmla="*/ 857 w 857"/>
                <a:gd name="T71" fmla="*/ 498 h 569"/>
                <a:gd name="T72" fmla="*/ 805 w 857"/>
                <a:gd name="T73" fmla="*/ 478 h 569"/>
                <a:gd name="T74" fmla="*/ 791 w 857"/>
                <a:gd name="T75" fmla="*/ 394 h 569"/>
                <a:gd name="T76" fmla="*/ 791 w 857"/>
                <a:gd name="T77" fmla="*/ 176 h 569"/>
                <a:gd name="T78" fmla="*/ 805 w 857"/>
                <a:gd name="T79" fmla="*/ 91 h 569"/>
                <a:gd name="T80" fmla="*/ 351 w 857"/>
                <a:gd name="T81" fmla="*/ 225 h 569"/>
                <a:gd name="T82" fmla="*/ 237 w 857"/>
                <a:gd name="T83" fmla="*/ 248 h 569"/>
                <a:gd name="T84" fmla="*/ 218 w 857"/>
                <a:gd name="T85" fmla="*/ 247 h 569"/>
                <a:gd name="T86" fmla="*/ 206 w 857"/>
                <a:gd name="T87" fmla="*/ 247 h 569"/>
                <a:gd name="T88" fmla="*/ 206 w 857"/>
                <a:gd name="T89" fmla="*/ 142 h 569"/>
                <a:gd name="T90" fmla="*/ 220 w 857"/>
                <a:gd name="T91" fmla="*/ 85 h 569"/>
                <a:gd name="T92" fmla="*/ 271 w 857"/>
                <a:gd name="T93" fmla="*/ 72 h 569"/>
                <a:gd name="T94" fmla="*/ 357 w 857"/>
                <a:gd name="T95" fmla="*/ 95 h 569"/>
                <a:gd name="T96" fmla="*/ 389 w 857"/>
                <a:gd name="T97" fmla="*/ 158 h 569"/>
                <a:gd name="T98" fmla="*/ 351 w 857"/>
                <a:gd name="T99" fmla="*/ 22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57" h="569">
                  <a:moveTo>
                    <a:pt x="805" y="91"/>
                  </a:moveTo>
                  <a:cubicBezTo>
                    <a:pt x="814" y="79"/>
                    <a:pt x="832" y="72"/>
                    <a:pt x="857" y="72"/>
                  </a:cubicBezTo>
                  <a:cubicBezTo>
                    <a:pt x="857" y="0"/>
                    <a:pt x="857" y="0"/>
                    <a:pt x="857" y="0"/>
                  </a:cubicBezTo>
                  <a:cubicBezTo>
                    <a:pt x="584" y="0"/>
                    <a:pt x="584" y="0"/>
                    <a:pt x="584" y="0"/>
                  </a:cubicBezTo>
                  <a:cubicBezTo>
                    <a:pt x="584" y="72"/>
                    <a:pt x="584" y="72"/>
                    <a:pt x="584" y="72"/>
                  </a:cubicBezTo>
                  <a:cubicBezTo>
                    <a:pt x="610" y="73"/>
                    <a:pt x="627" y="79"/>
                    <a:pt x="637" y="91"/>
                  </a:cubicBezTo>
                  <a:cubicBezTo>
                    <a:pt x="645" y="103"/>
                    <a:pt x="650" y="131"/>
                    <a:pt x="650" y="176"/>
                  </a:cubicBezTo>
                  <a:cubicBezTo>
                    <a:pt x="650" y="394"/>
                    <a:pt x="650" y="394"/>
                    <a:pt x="650" y="394"/>
                  </a:cubicBezTo>
                  <a:cubicBezTo>
                    <a:pt x="650" y="438"/>
                    <a:pt x="645" y="466"/>
                    <a:pt x="637" y="478"/>
                  </a:cubicBezTo>
                  <a:cubicBezTo>
                    <a:pt x="628" y="489"/>
                    <a:pt x="613" y="495"/>
                    <a:pt x="591" y="497"/>
                  </a:cubicBezTo>
                  <a:cubicBezTo>
                    <a:pt x="578" y="495"/>
                    <a:pt x="566" y="491"/>
                    <a:pt x="556" y="485"/>
                  </a:cubicBezTo>
                  <a:cubicBezTo>
                    <a:pt x="543" y="478"/>
                    <a:pt x="529" y="465"/>
                    <a:pt x="516" y="447"/>
                  </a:cubicBezTo>
                  <a:cubicBezTo>
                    <a:pt x="407" y="306"/>
                    <a:pt x="407" y="306"/>
                    <a:pt x="407" y="306"/>
                  </a:cubicBezTo>
                  <a:cubicBezTo>
                    <a:pt x="449" y="294"/>
                    <a:pt x="481" y="275"/>
                    <a:pt x="501" y="251"/>
                  </a:cubicBezTo>
                  <a:cubicBezTo>
                    <a:pt x="522" y="226"/>
                    <a:pt x="532" y="194"/>
                    <a:pt x="532" y="155"/>
                  </a:cubicBezTo>
                  <a:cubicBezTo>
                    <a:pt x="532" y="103"/>
                    <a:pt x="514" y="65"/>
                    <a:pt x="477" y="39"/>
                  </a:cubicBezTo>
                  <a:cubicBezTo>
                    <a:pt x="440" y="13"/>
                    <a:pt x="384" y="0"/>
                    <a:pt x="310" y="0"/>
                  </a:cubicBezTo>
                  <a:cubicBezTo>
                    <a:pt x="0" y="0"/>
                    <a:pt x="0" y="0"/>
                    <a:pt x="0" y="0"/>
                  </a:cubicBezTo>
                  <a:cubicBezTo>
                    <a:pt x="0" y="72"/>
                    <a:pt x="0" y="72"/>
                    <a:pt x="0" y="72"/>
                  </a:cubicBezTo>
                  <a:cubicBezTo>
                    <a:pt x="26" y="72"/>
                    <a:pt x="43" y="79"/>
                    <a:pt x="52" y="91"/>
                  </a:cubicBezTo>
                  <a:cubicBezTo>
                    <a:pt x="61" y="102"/>
                    <a:pt x="65" y="131"/>
                    <a:pt x="65" y="176"/>
                  </a:cubicBezTo>
                  <a:cubicBezTo>
                    <a:pt x="65" y="394"/>
                    <a:pt x="65" y="394"/>
                    <a:pt x="65" y="394"/>
                  </a:cubicBezTo>
                  <a:cubicBezTo>
                    <a:pt x="65" y="439"/>
                    <a:pt x="61" y="467"/>
                    <a:pt x="52" y="479"/>
                  </a:cubicBezTo>
                  <a:cubicBezTo>
                    <a:pt x="43" y="490"/>
                    <a:pt x="26" y="497"/>
                    <a:pt x="0" y="498"/>
                  </a:cubicBezTo>
                  <a:cubicBezTo>
                    <a:pt x="0" y="569"/>
                    <a:pt x="0" y="569"/>
                    <a:pt x="0" y="569"/>
                  </a:cubicBezTo>
                  <a:cubicBezTo>
                    <a:pt x="273" y="569"/>
                    <a:pt x="273" y="569"/>
                    <a:pt x="273" y="569"/>
                  </a:cubicBezTo>
                  <a:cubicBezTo>
                    <a:pt x="273" y="498"/>
                    <a:pt x="273" y="498"/>
                    <a:pt x="273" y="498"/>
                  </a:cubicBezTo>
                  <a:cubicBezTo>
                    <a:pt x="246" y="497"/>
                    <a:pt x="229" y="490"/>
                    <a:pt x="220" y="479"/>
                  </a:cubicBezTo>
                  <a:cubicBezTo>
                    <a:pt x="211" y="467"/>
                    <a:pt x="206" y="439"/>
                    <a:pt x="206" y="394"/>
                  </a:cubicBezTo>
                  <a:cubicBezTo>
                    <a:pt x="206" y="323"/>
                    <a:pt x="206" y="323"/>
                    <a:pt x="206" y="323"/>
                  </a:cubicBezTo>
                  <a:cubicBezTo>
                    <a:pt x="261" y="323"/>
                    <a:pt x="261" y="323"/>
                    <a:pt x="261" y="323"/>
                  </a:cubicBezTo>
                  <a:cubicBezTo>
                    <a:pt x="433" y="569"/>
                    <a:pt x="433" y="569"/>
                    <a:pt x="433" y="569"/>
                  </a:cubicBezTo>
                  <a:cubicBezTo>
                    <a:pt x="584" y="569"/>
                    <a:pt x="584" y="569"/>
                    <a:pt x="584" y="569"/>
                  </a:cubicBezTo>
                  <a:cubicBezTo>
                    <a:pt x="605" y="569"/>
                    <a:pt x="605" y="569"/>
                    <a:pt x="605" y="569"/>
                  </a:cubicBezTo>
                  <a:cubicBezTo>
                    <a:pt x="857" y="569"/>
                    <a:pt x="857" y="569"/>
                    <a:pt x="857" y="569"/>
                  </a:cubicBezTo>
                  <a:cubicBezTo>
                    <a:pt x="857" y="498"/>
                    <a:pt x="857" y="498"/>
                    <a:pt x="857" y="498"/>
                  </a:cubicBezTo>
                  <a:cubicBezTo>
                    <a:pt x="832" y="497"/>
                    <a:pt x="814" y="490"/>
                    <a:pt x="805" y="478"/>
                  </a:cubicBezTo>
                  <a:cubicBezTo>
                    <a:pt x="796" y="466"/>
                    <a:pt x="791" y="438"/>
                    <a:pt x="791" y="394"/>
                  </a:cubicBezTo>
                  <a:cubicBezTo>
                    <a:pt x="791" y="176"/>
                    <a:pt x="791" y="176"/>
                    <a:pt x="791" y="176"/>
                  </a:cubicBezTo>
                  <a:cubicBezTo>
                    <a:pt x="791" y="131"/>
                    <a:pt x="796" y="103"/>
                    <a:pt x="805" y="91"/>
                  </a:cubicBezTo>
                  <a:close/>
                  <a:moveTo>
                    <a:pt x="351" y="225"/>
                  </a:moveTo>
                  <a:cubicBezTo>
                    <a:pt x="326" y="240"/>
                    <a:pt x="288" y="248"/>
                    <a:pt x="237" y="248"/>
                  </a:cubicBezTo>
                  <a:cubicBezTo>
                    <a:pt x="229" y="248"/>
                    <a:pt x="223" y="247"/>
                    <a:pt x="218" y="247"/>
                  </a:cubicBezTo>
                  <a:cubicBezTo>
                    <a:pt x="214" y="247"/>
                    <a:pt x="210" y="247"/>
                    <a:pt x="206" y="247"/>
                  </a:cubicBezTo>
                  <a:cubicBezTo>
                    <a:pt x="206" y="142"/>
                    <a:pt x="206" y="142"/>
                    <a:pt x="206" y="142"/>
                  </a:cubicBezTo>
                  <a:cubicBezTo>
                    <a:pt x="206" y="113"/>
                    <a:pt x="211" y="93"/>
                    <a:pt x="220" y="85"/>
                  </a:cubicBezTo>
                  <a:cubicBezTo>
                    <a:pt x="228" y="76"/>
                    <a:pt x="245" y="72"/>
                    <a:pt x="271" y="72"/>
                  </a:cubicBezTo>
                  <a:cubicBezTo>
                    <a:pt x="307" y="72"/>
                    <a:pt x="336" y="79"/>
                    <a:pt x="357" y="95"/>
                  </a:cubicBezTo>
                  <a:cubicBezTo>
                    <a:pt x="378" y="110"/>
                    <a:pt x="389" y="131"/>
                    <a:pt x="389" y="158"/>
                  </a:cubicBezTo>
                  <a:cubicBezTo>
                    <a:pt x="389" y="188"/>
                    <a:pt x="376" y="211"/>
                    <a:pt x="351" y="2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0" name="Freeform 51"/>
            <p:cNvSpPr>
              <a:spLocks noEditPoints="1"/>
            </p:cNvSpPr>
            <p:nvPr/>
          </p:nvSpPr>
          <p:spPr bwMode="auto">
            <a:xfrm>
              <a:off x="8794268" y="2329468"/>
              <a:ext cx="175390" cy="173260"/>
            </a:xfrm>
            <a:custGeom>
              <a:avLst/>
              <a:gdLst>
                <a:gd name="T0" fmla="*/ 201 w 576"/>
                <a:gd name="T1" fmla="*/ 142 h 569"/>
                <a:gd name="T2" fmla="*/ 213 w 576"/>
                <a:gd name="T3" fmla="*/ 83 h 569"/>
                <a:gd name="T4" fmla="*/ 260 w 576"/>
                <a:gd name="T5" fmla="*/ 71 h 569"/>
                <a:gd name="T6" fmla="*/ 383 w 576"/>
                <a:gd name="T7" fmla="*/ 127 h 569"/>
                <a:gd name="T8" fmla="*/ 429 w 576"/>
                <a:gd name="T9" fmla="*/ 285 h 569"/>
                <a:gd name="T10" fmla="*/ 383 w 576"/>
                <a:gd name="T11" fmla="*/ 442 h 569"/>
                <a:gd name="T12" fmla="*/ 260 w 576"/>
                <a:gd name="T13" fmla="*/ 499 h 569"/>
                <a:gd name="T14" fmla="*/ 213 w 576"/>
                <a:gd name="T15" fmla="*/ 487 h 569"/>
                <a:gd name="T16" fmla="*/ 201 w 576"/>
                <a:gd name="T17" fmla="*/ 428 h 569"/>
                <a:gd name="T18" fmla="*/ 201 w 576"/>
                <a:gd name="T19" fmla="*/ 142 h 569"/>
                <a:gd name="T20" fmla="*/ 0 w 576"/>
                <a:gd name="T21" fmla="*/ 71 h 569"/>
                <a:gd name="T22" fmla="*/ 49 w 576"/>
                <a:gd name="T23" fmla="*/ 88 h 569"/>
                <a:gd name="T24" fmla="*/ 61 w 576"/>
                <a:gd name="T25" fmla="*/ 176 h 569"/>
                <a:gd name="T26" fmla="*/ 61 w 576"/>
                <a:gd name="T27" fmla="*/ 394 h 569"/>
                <a:gd name="T28" fmla="*/ 49 w 576"/>
                <a:gd name="T29" fmla="*/ 481 h 569"/>
                <a:gd name="T30" fmla="*/ 0 w 576"/>
                <a:gd name="T31" fmla="*/ 499 h 569"/>
                <a:gd name="T32" fmla="*/ 0 w 576"/>
                <a:gd name="T33" fmla="*/ 569 h 569"/>
                <a:gd name="T34" fmla="*/ 265 w 576"/>
                <a:gd name="T35" fmla="*/ 569 h 569"/>
                <a:gd name="T36" fmla="*/ 496 w 576"/>
                <a:gd name="T37" fmla="*/ 496 h 569"/>
                <a:gd name="T38" fmla="*/ 576 w 576"/>
                <a:gd name="T39" fmla="*/ 285 h 569"/>
                <a:gd name="T40" fmla="*/ 496 w 576"/>
                <a:gd name="T41" fmla="*/ 73 h 569"/>
                <a:gd name="T42" fmla="*/ 265 w 576"/>
                <a:gd name="T43" fmla="*/ 0 h 569"/>
                <a:gd name="T44" fmla="*/ 0 w 576"/>
                <a:gd name="T45" fmla="*/ 0 h 569"/>
                <a:gd name="T46" fmla="*/ 0 w 576"/>
                <a:gd name="T47" fmla="*/ 7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6" h="569">
                  <a:moveTo>
                    <a:pt x="201" y="142"/>
                  </a:moveTo>
                  <a:cubicBezTo>
                    <a:pt x="201" y="110"/>
                    <a:pt x="206" y="90"/>
                    <a:pt x="213" y="83"/>
                  </a:cubicBezTo>
                  <a:cubicBezTo>
                    <a:pt x="221" y="74"/>
                    <a:pt x="237" y="71"/>
                    <a:pt x="260" y="71"/>
                  </a:cubicBezTo>
                  <a:cubicBezTo>
                    <a:pt x="312" y="71"/>
                    <a:pt x="354" y="90"/>
                    <a:pt x="383" y="127"/>
                  </a:cubicBezTo>
                  <a:cubicBezTo>
                    <a:pt x="414" y="165"/>
                    <a:pt x="429" y="218"/>
                    <a:pt x="429" y="285"/>
                  </a:cubicBezTo>
                  <a:cubicBezTo>
                    <a:pt x="429" y="351"/>
                    <a:pt x="414" y="404"/>
                    <a:pt x="383" y="442"/>
                  </a:cubicBezTo>
                  <a:cubicBezTo>
                    <a:pt x="354" y="480"/>
                    <a:pt x="312" y="499"/>
                    <a:pt x="260" y="499"/>
                  </a:cubicBezTo>
                  <a:cubicBezTo>
                    <a:pt x="237" y="499"/>
                    <a:pt x="221" y="495"/>
                    <a:pt x="213" y="487"/>
                  </a:cubicBezTo>
                  <a:cubicBezTo>
                    <a:pt x="206" y="479"/>
                    <a:pt x="201" y="460"/>
                    <a:pt x="201" y="428"/>
                  </a:cubicBezTo>
                  <a:lnTo>
                    <a:pt x="201" y="142"/>
                  </a:lnTo>
                  <a:close/>
                  <a:moveTo>
                    <a:pt x="0" y="71"/>
                  </a:moveTo>
                  <a:cubicBezTo>
                    <a:pt x="24" y="71"/>
                    <a:pt x="40" y="77"/>
                    <a:pt x="49" y="88"/>
                  </a:cubicBezTo>
                  <a:cubicBezTo>
                    <a:pt x="57" y="100"/>
                    <a:pt x="61" y="129"/>
                    <a:pt x="61" y="176"/>
                  </a:cubicBezTo>
                  <a:cubicBezTo>
                    <a:pt x="61" y="394"/>
                    <a:pt x="61" y="394"/>
                    <a:pt x="61" y="394"/>
                  </a:cubicBezTo>
                  <a:cubicBezTo>
                    <a:pt x="61" y="440"/>
                    <a:pt x="57" y="469"/>
                    <a:pt x="49" y="481"/>
                  </a:cubicBezTo>
                  <a:cubicBezTo>
                    <a:pt x="40" y="492"/>
                    <a:pt x="24" y="498"/>
                    <a:pt x="0" y="499"/>
                  </a:cubicBezTo>
                  <a:cubicBezTo>
                    <a:pt x="0" y="569"/>
                    <a:pt x="0" y="569"/>
                    <a:pt x="0" y="569"/>
                  </a:cubicBezTo>
                  <a:cubicBezTo>
                    <a:pt x="265" y="569"/>
                    <a:pt x="265" y="569"/>
                    <a:pt x="265" y="569"/>
                  </a:cubicBezTo>
                  <a:cubicBezTo>
                    <a:pt x="366" y="569"/>
                    <a:pt x="443" y="545"/>
                    <a:pt x="496" y="496"/>
                  </a:cubicBezTo>
                  <a:cubicBezTo>
                    <a:pt x="550" y="447"/>
                    <a:pt x="576" y="377"/>
                    <a:pt x="576" y="285"/>
                  </a:cubicBezTo>
                  <a:cubicBezTo>
                    <a:pt x="576" y="193"/>
                    <a:pt x="550" y="122"/>
                    <a:pt x="496" y="73"/>
                  </a:cubicBezTo>
                  <a:cubicBezTo>
                    <a:pt x="443" y="25"/>
                    <a:pt x="366" y="0"/>
                    <a:pt x="265" y="0"/>
                  </a:cubicBezTo>
                  <a:cubicBezTo>
                    <a:pt x="0" y="0"/>
                    <a:pt x="0" y="0"/>
                    <a:pt x="0" y="0"/>
                  </a:cubicBez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1" name="Freeform 52"/>
            <p:cNvSpPr>
              <a:spLocks noEditPoints="1"/>
            </p:cNvSpPr>
            <p:nvPr/>
          </p:nvSpPr>
          <p:spPr bwMode="auto">
            <a:xfrm>
              <a:off x="7442273" y="1884957"/>
              <a:ext cx="330897" cy="366402"/>
            </a:xfrm>
            <a:custGeom>
              <a:avLst/>
              <a:gdLst>
                <a:gd name="T0" fmla="*/ 620 w 1088"/>
                <a:gd name="T1" fmla="*/ 816 h 1205"/>
                <a:gd name="T2" fmla="*/ 620 w 1088"/>
                <a:gd name="T3" fmla="*/ 637 h 1205"/>
                <a:gd name="T4" fmla="*/ 708 w 1088"/>
                <a:gd name="T5" fmla="*/ 637 h 1205"/>
                <a:gd name="T6" fmla="*/ 636 w 1088"/>
                <a:gd name="T7" fmla="*/ 698 h 1205"/>
                <a:gd name="T8" fmla="*/ 718 w 1088"/>
                <a:gd name="T9" fmla="*/ 778 h 1205"/>
                <a:gd name="T10" fmla="*/ 745 w 1088"/>
                <a:gd name="T11" fmla="*/ 816 h 1205"/>
                <a:gd name="T12" fmla="*/ 620 w 1088"/>
                <a:gd name="T13" fmla="*/ 816 h 1205"/>
                <a:gd name="T14" fmla="*/ 176 w 1088"/>
                <a:gd name="T15" fmla="*/ 956 h 1205"/>
                <a:gd name="T16" fmla="*/ 288 w 1088"/>
                <a:gd name="T17" fmla="*/ 952 h 1205"/>
                <a:gd name="T18" fmla="*/ 790 w 1088"/>
                <a:gd name="T19" fmla="*/ 952 h 1205"/>
                <a:gd name="T20" fmla="*/ 909 w 1088"/>
                <a:gd name="T21" fmla="*/ 956 h 1205"/>
                <a:gd name="T22" fmla="*/ 909 w 1088"/>
                <a:gd name="T23" fmla="*/ 813 h 1205"/>
                <a:gd name="T24" fmla="*/ 812 w 1088"/>
                <a:gd name="T25" fmla="*/ 816 h 1205"/>
                <a:gd name="T26" fmla="*/ 873 w 1088"/>
                <a:gd name="T27" fmla="*/ 750 h 1205"/>
                <a:gd name="T28" fmla="*/ 841 w 1088"/>
                <a:gd name="T29" fmla="*/ 717 h 1205"/>
                <a:gd name="T30" fmla="*/ 796 w 1088"/>
                <a:gd name="T31" fmla="*/ 672 h 1205"/>
                <a:gd name="T32" fmla="*/ 766 w 1088"/>
                <a:gd name="T33" fmla="*/ 637 h 1205"/>
                <a:gd name="T34" fmla="*/ 862 w 1088"/>
                <a:gd name="T35" fmla="*/ 642 h 1205"/>
                <a:gd name="T36" fmla="*/ 862 w 1088"/>
                <a:gd name="T37" fmla="*/ 495 h 1205"/>
                <a:gd name="T38" fmla="*/ 780 w 1088"/>
                <a:gd name="T39" fmla="*/ 498 h 1205"/>
                <a:gd name="T40" fmla="*/ 620 w 1088"/>
                <a:gd name="T41" fmla="*/ 498 h 1205"/>
                <a:gd name="T42" fmla="*/ 620 w 1088"/>
                <a:gd name="T43" fmla="*/ 366 h 1205"/>
                <a:gd name="T44" fmla="*/ 788 w 1088"/>
                <a:gd name="T45" fmla="*/ 366 h 1205"/>
                <a:gd name="T46" fmla="*/ 900 w 1088"/>
                <a:gd name="T47" fmla="*/ 373 h 1205"/>
                <a:gd name="T48" fmla="*/ 900 w 1088"/>
                <a:gd name="T49" fmla="*/ 224 h 1205"/>
                <a:gd name="T50" fmla="*/ 780 w 1088"/>
                <a:gd name="T51" fmla="*/ 227 h 1205"/>
                <a:gd name="T52" fmla="*/ 303 w 1088"/>
                <a:gd name="T53" fmla="*/ 227 h 1205"/>
                <a:gd name="T54" fmla="*/ 193 w 1088"/>
                <a:gd name="T55" fmla="*/ 224 h 1205"/>
                <a:gd name="T56" fmla="*/ 193 w 1088"/>
                <a:gd name="T57" fmla="*/ 371 h 1205"/>
                <a:gd name="T58" fmla="*/ 303 w 1088"/>
                <a:gd name="T59" fmla="*/ 366 h 1205"/>
                <a:gd name="T60" fmla="*/ 468 w 1088"/>
                <a:gd name="T61" fmla="*/ 366 h 1205"/>
                <a:gd name="T62" fmla="*/ 468 w 1088"/>
                <a:gd name="T63" fmla="*/ 498 h 1205"/>
                <a:gd name="T64" fmla="*/ 336 w 1088"/>
                <a:gd name="T65" fmla="*/ 498 h 1205"/>
                <a:gd name="T66" fmla="*/ 226 w 1088"/>
                <a:gd name="T67" fmla="*/ 495 h 1205"/>
                <a:gd name="T68" fmla="*/ 226 w 1088"/>
                <a:gd name="T69" fmla="*/ 640 h 1205"/>
                <a:gd name="T70" fmla="*/ 336 w 1088"/>
                <a:gd name="T71" fmla="*/ 637 h 1205"/>
                <a:gd name="T72" fmla="*/ 468 w 1088"/>
                <a:gd name="T73" fmla="*/ 637 h 1205"/>
                <a:gd name="T74" fmla="*/ 468 w 1088"/>
                <a:gd name="T75" fmla="*/ 816 h 1205"/>
                <a:gd name="T76" fmla="*/ 290 w 1088"/>
                <a:gd name="T77" fmla="*/ 816 h 1205"/>
                <a:gd name="T78" fmla="*/ 176 w 1088"/>
                <a:gd name="T79" fmla="*/ 813 h 1205"/>
                <a:gd name="T80" fmla="*/ 176 w 1088"/>
                <a:gd name="T81" fmla="*/ 956 h 1205"/>
                <a:gd name="T82" fmla="*/ 4 w 1088"/>
                <a:gd name="T83" fmla="*/ 144 h 1205"/>
                <a:gd name="T84" fmla="*/ 4 w 1088"/>
                <a:gd name="T85" fmla="*/ 1040 h 1205"/>
                <a:gd name="T86" fmla="*/ 0 w 1088"/>
                <a:gd name="T87" fmla="*/ 1196 h 1205"/>
                <a:gd name="T88" fmla="*/ 154 w 1088"/>
                <a:gd name="T89" fmla="*/ 1196 h 1205"/>
                <a:gd name="T90" fmla="*/ 154 w 1088"/>
                <a:gd name="T91" fmla="*/ 1177 h 1205"/>
                <a:gd name="T92" fmla="*/ 930 w 1088"/>
                <a:gd name="T93" fmla="*/ 1177 h 1205"/>
                <a:gd name="T94" fmla="*/ 930 w 1088"/>
                <a:gd name="T95" fmla="*/ 1205 h 1205"/>
                <a:gd name="T96" fmla="*/ 1088 w 1088"/>
                <a:gd name="T97" fmla="*/ 1205 h 1205"/>
                <a:gd name="T98" fmla="*/ 1084 w 1088"/>
                <a:gd name="T99" fmla="*/ 1050 h 1205"/>
                <a:gd name="T100" fmla="*/ 1084 w 1088"/>
                <a:gd name="T101" fmla="*/ 144 h 1205"/>
                <a:gd name="T102" fmla="*/ 1088 w 1088"/>
                <a:gd name="T103" fmla="*/ 0 h 1205"/>
                <a:gd name="T104" fmla="*/ 962 w 1088"/>
                <a:gd name="T105" fmla="*/ 5 h 1205"/>
                <a:gd name="T106" fmla="*/ 128 w 1088"/>
                <a:gd name="T107" fmla="*/ 5 h 1205"/>
                <a:gd name="T108" fmla="*/ 0 w 1088"/>
                <a:gd name="T109" fmla="*/ 0 h 1205"/>
                <a:gd name="T110" fmla="*/ 4 w 1088"/>
                <a:gd name="T111" fmla="*/ 144 h 1205"/>
                <a:gd name="T112" fmla="*/ 154 w 1088"/>
                <a:gd name="T113" fmla="*/ 150 h 1205"/>
                <a:gd name="T114" fmla="*/ 930 w 1088"/>
                <a:gd name="T115" fmla="*/ 150 h 1205"/>
                <a:gd name="T116" fmla="*/ 930 w 1088"/>
                <a:gd name="T117" fmla="*/ 1034 h 1205"/>
                <a:gd name="T118" fmla="*/ 154 w 1088"/>
                <a:gd name="T119" fmla="*/ 1034 h 1205"/>
                <a:gd name="T120" fmla="*/ 154 w 1088"/>
                <a:gd name="T121" fmla="*/ 150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88" h="1205">
                  <a:moveTo>
                    <a:pt x="620" y="816"/>
                  </a:moveTo>
                  <a:cubicBezTo>
                    <a:pt x="620" y="637"/>
                    <a:pt x="620" y="637"/>
                    <a:pt x="620" y="637"/>
                  </a:cubicBezTo>
                  <a:cubicBezTo>
                    <a:pt x="708" y="637"/>
                    <a:pt x="708" y="637"/>
                    <a:pt x="708" y="637"/>
                  </a:cubicBezTo>
                  <a:cubicBezTo>
                    <a:pt x="684" y="662"/>
                    <a:pt x="660" y="683"/>
                    <a:pt x="636" y="698"/>
                  </a:cubicBezTo>
                  <a:cubicBezTo>
                    <a:pt x="681" y="737"/>
                    <a:pt x="708" y="764"/>
                    <a:pt x="718" y="778"/>
                  </a:cubicBezTo>
                  <a:cubicBezTo>
                    <a:pt x="729" y="792"/>
                    <a:pt x="737" y="805"/>
                    <a:pt x="745" y="816"/>
                  </a:cubicBezTo>
                  <a:lnTo>
                    <a:pt x="620" y="816"/>
                  </a:lnTo>
                  <a:close/>
                  <a:moveTo>
                    <a:pt x="176" y="956"/>
                  </a:moveTo>
                  <a:cubicBezTo>
                    <a:pt x="288" y="952"/>
                    <a:pt x="288" y="952"/>
                    <a:pt x="288" y="952"/>
                  </a:cubicBezTo>
                  <a:cubicBezTo>
                    <a:pt x="790" y="952"/>
                    <a:pt x="790" y="952"/>
                    <a:pt x="790" y="952"/>
                  </a:cubicBezTo>
                  <a:cubicBezTo>
                    <a:pt x="909" y="956"/>
                    <a:pt x="909" y="956"/>
                    <a:pt x="909" y="956"/>
                  </a:cubicBezTo>
                  <a:cubicBezTo>
                    <a:pt x="909" y="813"/>
                    <a:pt x="909" y="813"/>
                    <a:pt x="909" y="813"/>
                  </a:cubicBezTo>
                  <a:cubicBezTo>
                    <a:pt x="812" y="816"/>
                    <a:pt x="812" y="816"/>
                    <a:pt x="812" y="816"/>
                  </a:cubicBezTo>
                  <a:cubicBezTo>
                    <a:pt x="834" y="792"/>
                    <a:pt x="854" y="770"/>
                    <a:pt x="873" y="750"/>
                  </a:cubicBezTo>
                  <a:cubicBezTo>
                    <a:pt x="841" y="717"/>
                    <a:pt x="841" y="717"/>
                    <a:pt x="841" y="717"/>
                  </a:cubicBezTo>
                  <a:cubicBezTo>
                    <a:pt x="796" y="672"/>
                    <a:pt x="796" y="672"/>
                    <a:pt x="796" y="672"/>
                  </a:cubicBezTo>
                  <a:cubicBezTo>
                    <a:pt x="789" y="665"/>
                    <a:pt x="779" y="653"/>
                    <a:pt x="766" y="637"/>
                  </a:cubicBezTo>
                  <a:cubicBezTo>
                    <a:pt x="862" y="642"/>
                    <a:pt x="862" y="642"/>
                    <a:pt x="862" y="642"/>
                  </a:cubicBezTo>
                  <a:cubicBezTo>
                    <a:pt x="862" y="495"/>
                    <a:pt x="862" y="495"/>
                    <a:pt x="862" y="495"/>
                  </a:cubicBezTo>
                  <a:cubicBezTo>
                    <a:pt x="780" y="498"/>
                    <a:pt x="780" y="498"/>
                    <a:pt x="780" y="498"/>
                  </a:cubicBezTo>
                  <a:cubicBezTo>
                    <a:pt x="620" y="498"/>
                    <a:pt x="620" y="498"/>
                    <a:pt x="620" y="498"/>
                  </a:cubicBezTo>
                  <a:cubicBezTo>
                    <a:pt x="620" y="366"/>
                    <a:pt x="620" y="366"/>
                    <a:pt x="620" y="366"/>
                  </a:cubicBezTo>
                  <a:cubicBezTo>
                    <a:pt x="788" y="366"/>
                    <a:pt x="788" y="366"/>
                    <a:pt x="788" y="366"/>
                  </a:cubicBezTo>
                  <a:cubicBezTo>
                    <a:pt x="900" y="373"/>
                    <a:pt x="900" y="373"/>
                    <a:pt x="900" y="373"/>
                  </a:cubicBezTo>
                  <a:cubicBezTo>
                    <a:pt x="900" y="224"/>
                    <a:pt x="900" y="224"/>
                    <a:pt x="900" y="224"/>
                  </a:cubicBezTo>
                  <a:cubicBezTo>
                    <a:pt x="780" y="227"/>
                    <a:pt x="780" y="227"/>
                    <a:pt x="780" y="227"/>
                  </a:cubicBezTo>
                  <a:cubicBezTo>
                    <a:pt x="303" y="227"/>
                    <a:pt x="303" y="227"/>
                    <a:pt x="303" y="227"/>
                  </a:cubicBezTo>
                  <a:cubicBezTo>
                    <a:pt x="193" y="224"/>
                    <a:pt x="193" y="224"/>
                    <a:pt x="193" y="224"/>
                  </a:cubicBezTo>
                  <a:cubicBezTo>
                    <a:pt x="193" y="371"/>
                    <a:pt x="193" y="371"/>
                    <a:pt x="193" y="371"/>
                  </a:cubicBezTo>
                  <a:cubicBezTo>
                    <a:pt x="303" y="366"/>
                    <a:pt x="303" y="366"/>
                    <a:pt x="303" y="366"/>
                  </a:cubicBezTo>
                  <a:cubicBezTo>
                    <a:pt x="468" y="366"/>
                    <a:pt x="468" y="366"/>
                    <a:pt x="468" y="366"/>
                  </a:cubicBezTo>
                  <a:cubicBezTo>
                    <a:pt x="468" y="498"/>
                    <a:pt x="468" y="498"/>
                    <a:pt x="468" y="498"/>
                  </a:cubicBezTo>
                  <a:cubicBezTo>
                    <a:pt x="336" y="498"/>
                    <a:pt x="336" y="498"/>
                    <a:pt x="336" y="498"/>
                  </a:cubicBezTo>
                  <a:cubicBezTo>
                    <a:pt x="226" y="495"/>
                    <a:pt x="226" y="495"/>
                    <a:pt x="226" y="495"/>
                  </a:cubicBezTo>
                  <a:cubicBezTo>
                    <a:pt x="226" y="640"/>
                    <a:pt x="226" y="640"/>
                    <a:pt x="226" y="640"/>
                  </a:cubicBezTo>
                  <a:cubicBezTo>
                    <a:pt x="336" y="637"/>
                    <a:pt x="336" y="637"/>
                    <a:pt x="336" y="637"/>
                  </a:cubicBezTo>
                  <a:cubicBezTo>
                    <a:pt x="468" y="637"/>
                    <a:pt x="468" y="637"/>
                    <a:pt x="468" y="637"/>
                  </a:cubicBezTo>
                  <a:cubicBezTo>
                    <a:pt x="468" y="816"/>
                    <a:pt x="468" y="816"/>
                    <a:pt x="468" y="816"/>
                  </a:cubicBezTo>
                  <a:cubicBezTo>
                    <a:pt x="290" y="816"/>
                    <a:pt x="290" y="816"/>
                    <a:pt x="290" y="816"/>
                  </a:cubicBezTo>
                  <a:cubicBezTo>
                    <a:pt x="176" y="813"/>
                    <a:pt x="176" y="813"/>
                    <a:pt x="176" y="813"/>
                  </a:cubicBezTo>
                  <a:lnTo>
                    <a:pt x="176" y="956"/>
                  </a:lnTo>
                  <a:close/>
                  <a:moveTo>
                    <a:pt x="4" y="144"/>
                  </a:moveTo>
                  <a:cubicBezTo>
                    <a:pt x="4" y="1040"/>
                    <a:pt x="4" y="1040"/>
                    <a:pt x="4" y="1040"/>
                  </a:cubicBezTo>
                  <a:cubicBezTo>
                    <a:pt x="0" y="1196"/>
                    <a:pt x="0" y="1196"/>
                    <a:pt x="0" y="1196"/>
                  </a:cubicBezTo>
                  <a:cubicBezTo>
                    <a:pt x="154" y="1196"/>
                    <a:pt x="154" y="1196"/>
                    <a:pt x="154" y="1196"/>
                  </a:cubicBezTo>
                  <a:cubicBezTo>
                    <a:pt x="154" y="1177"/>
                    <a:pt x="154" y="1177"/>
                    <a:pt x="154" y="1177"/>
                  </a:cubicBezTo>
                  <a:cubicBezTo>
                    <a:pt x="930" y="1177"/>
                    <a:pt x="930" y="1177"/>
                    <a:pt x="930" y="1177"/>
                  </a:cubicBezTo>
                  <a:cubicBezTo>
                    <a:pt x="930" y="1205"/>
                    <a:pt x="930" y="1205"/>
                    <a:pt x="930" y="1205"/>
                  </a:cubicBezTo>
                  <a:cubicBezTo>
                    <a:pt x="1088" y="1205"/>
                    <a:pt x="1088" y="1205"/>
                    <a:pt x="1088" y="1205"/>
                  </a:cubicBezTo>
                  <a:cubicBezTo>
                    <a:pt x="1084" y="1050"/>
                    <a:pt x="1084" y="1050"/>
                    <a:pt x="1084" y="1050"/>
                  </a:cubicBezTo>
                  <a:cubicBezTo>
                    <a:pt x="1084" y="144"/>
                    <a:pt x="1084" y="144"/>
                    <a:pt x="1084" y="144"/>
                  </a:cubicBezTo>
                  <a:cubicBezTo>
                    <a:pt x="1088" y="0"/>
                    <a:pt x="1088" y="0"/>
                    <a:pt x="1088" y="0"/>
                  </a:cubicBezTo>
                  <a:cubicBezTo>
                    <a:pt x="962" y="5"/>
                    <a:pt x="962" y="5"/>
                    <a:pt x="962" y="5"/>
                  </a:cubicBezTo>
                  <a:cubicBezTo>
                    <a:pt x="128" y="5"/>
                    <a:pt x="128" y="5"/>
                    <a:pt x="128" y="5"/>
                  </a:cubicBezTo>
                  <a:cubicBezTo>
                    <a:pt x="0" y="0"/>
                    <a:pt x="0" y="0"/>
                    <a:pt x="0" y="0"/>
                  </a:cubicBezTo>
                  <a:lnTo>
                    <a:pt x="4" y="144"/>
                  </a:lnTo>
                  <a:close/>
                  <a:moveTo>
                    <a:pt x="154" y="150"/>
                  </a:moveTo>
                  <a:cubicBezTo>
                    <a:pt x="930" y="150"/>
                    <a:pt x="930" y="150"/>
                    <a:pt x="930" y="150"/>
                  </a:cubicBezTo>
                  <a:cubicBezTo>
                    <a:pt x="930" y="1034"/>
                    <a:pt x="930" y="1034"/>
                    <a:pt x="930" y="1034"/>
                  </a:cubicBezTo>
                  <a:cubicBezTo>
                    <a:pt x="154" y="1034"/>
                    <a:pt x="154" y="1034"/>
                    <a:pt x="154" y="1034"/>
                  </a:cubicBezTo>
                  <a:lnTo>
                    <a:pt x="154"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2" name="Freeform 53"/>
            <p:cNvSpPr>
              <a:spLocks noEditPoints="1"/>
            </p:cNvSpPr>
            <p:nvPr/>
          </p:nvSpPr>
          <p:spPr bwMode="auto">
            <a:xfrm>
              <a:off x="7820747" y="1863654"/>
              <a:ext cx="375632" cy="396936"/>
            </a:xfrm>
            <a:custGeom>
              <a:avLst/>
              <a:gdLst>
                <a:gd name="T0" fmla="*/ 578 w 1233"/>
                <a:gd name="T1" fmla="*/ 836 h 1304"/>
                <a:gd name="T2" fmla="*/ 376 w 1233"/>
                <a:gd name="T3" fmla="*/ 920 h 1304"/>
                <a:gd name="T4" fmla="*/ 104 w 1233"/>
                <a:gd name="T5" fmla="*/ 966 h 1304"/>
                <a:gd name="T6" fmla="*/ 185 w 1233"/>
                <a:gd name="T7" fmla="*/ 847 h 1304"/>
                <a:gd name="T8" fmla="*/ 482 w 1233"/>
                <a:gd name="T9" fmla="*/ 700 h 1304"/>
                <a:gd name="T10" fmla="*/ 323 w 1233"/>
                <a:gd name="T11" fmla="*/ 740 h 1304"/>
                <a:gd name="T12" fmla="*/ 140 w 1233"/>
                <a:gd name="T13" fmla="*/ 735 h 1304"/>
                <a:gd name="T14" fmla="*/ 251 w 1233"/>
                <a:gd name="T15" fmla="*/ 616 h 1304"/>
                <a:gd name="T16" fmla="*/ 333 w 1233"/>
                <a:gd name="T17" fmla="*/ 513 h 1304"/>
                <a:gd name="T18" fmla="*/ 223 w 1233"/>
                <a:gd name="T19" fmla="*/ 372 h 1304"/>
                <a:gd name="T20" fmla="*/ 866 w 1233"/>
                <a:gd name="T21" fmla="*/ 375 h 1304"/>
                <a:gd name="T22" fmla="*/ 989 w 1233"/>
                <a:gd name="T23" fmla="*/ 516 h 1304"/>
                <a:gd name="T24" fmla="*/ 678 w 1233"/>
                <a:gd name="T25" fmla="*/ 513 h 1304"/>
                <a:gd name="T26" fmla="*/ 597 w 1233"/>
                <a:gd name="T27" fmla="*/ 632 h 1304"/>
                <a:gd name="T28" fmla="*/ 693 w 1233"/>
                <a:gd name="T29" fmla="*/ 731 h 1304"/>
                <a:gd name="T30" fmla="*/ 930 w 1233"/>
                <a:gd name="T31" fmla="*/ 537 h 1304"/>
                <a:gd name="T32" fmla="*/ 1061 w 1233"/>
                <a:gd name="T33" fmla="*/ 653 h 1304"/>
                <a:gd name="T34" fmla="*/ 946 w 1233"/>
                <a:gd name="T35" fmla="*/ 880 h 1304"/>
                <a:gd name="T36" fmla="*/ 1233 w 1233"/>
                <a:gd name="T37" fmla="*/ 1144 h 1304"/>
                <a:gd name="T38" fmla="*/ 1126 w 1233"/>
                <a:gd name="T39" fmla="*/ 1292 h 1304"/>
                <a:gd name="T40" fmla="*/ 851 w 1233"/>
                <a:gd name="T41" fmla="*/ 1013 h 1304"/>
                <a:gd name="T42" fmla="*/ 737 w 1233"/>
                <a:gd name="T43" fmla="*/ 864 h 1304"/>
                <a:gd name="T44" fmla="*/ 747 w 1233"/>
                <a:gd name="T45" fmla="*/ 1038 h 1304"/>
                <a:gd name="T46" fmla="*/ 687 w 1233"/>
                <a:gd name="T47" fmla="*/ 1261 h 1304"/>
                <a:gd name="T48" fmla="*/ 467 w 1233"/>
                <a:gd name="T49" fmla="*/ 1195 h 1304"/>
                <a:gd name="T50" fmla="*/ 566 w 1233"/>
                <a:gd name="T51" fmla="*/ 1135 h 1304"/>
                <a:gd name="T52" fmla="*/ 600 w 1233"/>
                <a:gd name="T53" fmla="*/ 1012 h 1304"/>
                <a:gd name="T54" fmla="*/ 429 w 1233"/>
                <a:gd name="T55" fmla="*/ 1103 h 1304"/>
                <a:gd name="T56" fmla="*/ 84 w 1233"/>
                <a:gd name="T57" fmla="*/ 1253 h 1304"/>
                <a:gd name="T58" fmla="*/ 0 w 1233"/>
                <a:gd name="T59" fmla="*/ 1106 h 1304"/>
                <a:gd name="T60" fmla="*/ 31 w 1233"/>
                <a:gd name="T61" fmla="*/ 454 h 1304"/>
                <a:gd name="T62" fmla="*/ 33 w 1233"/>
                <a:gd name="T63" fmla="*/ 235 h 1304"/>
                <a:gd name="T64" fmla="*/ 174 w 1233"/>
                <a:gd name="T65" fmla="*/ 143 h 1304"/>
                <a:gd name="T66" fmla="*/ 448 w 1233"/>
                <a:gd name="T67" fmla="*/ 76 h 1304"/>
                <a:gd name="T68" fmla="*/ 586 w 1233"/>
                <a:gd name="T69" fmla="*/ 0 h 1304"/>
                <a:gd name="T70" fmla="*/ 677 w 1233"/>
                <a:gd name="T71" fmla="*/ 143 h 1304"/>
                <a:gd name="T72" fmla="*/ 1177 w 1233"/>
                <a:gd name="T73" fmla="*/ 138 h 1304"/>
                <a:gd name="T74" fmla="*/ 1174 w 1233"/>
                <a:gd name="T75" fmla="*/ 383 h 1304"/>
                <a:gd name="T76" fmla="*/ 1015 w 1233"/>
                <a:gd name="T77" fmla="*/ 459 h 1304"/>
                <a:gd name="T78" fmla="*/ 1018 w 1233"/>
                <a:gd name="T79" fmla="*/ 287 h 1304"/>
                <a:gd name="T80" fmla="*/ 190 w 1233"/>
                <a:gd name="T81" fmla="*/ 382 h 1304"/>
                <a:gd name="T82" fmla="*/ 31 w 1233"/>
                <a:gd name="T83" fmla="*/ 454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3" h="1304">
                  <a:moveTo>
                    <a:pt x="357" y="980"/>
                  </a:moveTo>
                  <a:cubicBezTo>
                    <a:pt x="453" y="926"/>
                    <a:pt x="526" y="878"/>
                    <a:pt x="578" y="836"/>
                  </a:cubicBezTo>
                  <a:cubicBezTo>
                    <a:pt x="575" y="826"/>
                    <a:pt x="571" y="816"/>
                    <a:pt x="566" y="807"/>
                  </a:cubicBezTo>
                  <a:cubicBezTo>
                    <a:pt x="496" y="851"/>
                    <a:pt x="432" y="889"/>
                    <a:pt x="376" y="920"/>
                  </a:cubicBezTo>
                  <a:cubicBezTo>
                    <a:pt x="320" y="951"/>
                    <a:pt x="238" y="984"/>
                    <a:pt x="129" y="1020"/>
                  </a:cubicBezTo>
                  <a:cubicBezTo>
                    <a:pt x="121" y="999"/>
                    <a:pt x="112" y="981"/>
                    <a:pt x="104" y="966"/>
                  </a:cubicBezTo>
                  <a:cubicBezTo>
                    <a:pt x="96" y="949"/>
                    <a:pt x="79" y="920"/>
                    <a:pt x="52" y="878"/>
                  </a:cubicBezTo>
                  <a:cubicBezTo>
                    <a:pt x="103" y="869"/>
                    <a:pt x="148" y="859"/>
                    <a:pt x="185" y="847"/>
                  </a:cubicBezTo>
                  <a:cubicBezTo>
                    <a:pt x="223" y="836"/>
                    <a:pt x="269" y="817"/>
                    <a:pt x="324" y="791"/>
                  </a:cubicBezTo>
                  <a:cubicBezTo>
                    <a:pt x="379" y="765"/>
                    <a:pt x="432" y="735"/>
                    <a:pt x="482" y="700"/>
                  </a:cubicBezTo>
                  <a:cubicBezTo>
                    <a:pt x="468" y="687"/>
                    <a:pt x="468" y="687"/>
                    <a:pt x="468" y="687"/>
                  </a:cubicBezTo>
                  <a:cubicBezTo>
                    <a:pt x="405" y="712"/>
                    <a:pt x="357" y="730"/>
                    <a:pt x="323" y="740"/>
                  </a:cubicBezTo>
                  <a:cubicBezTo>
                    <a:pt x="290" y="750"/>
                    <a:pt x="236" y="765"/>
                    <a:pt x="162" y="786"/>
                  </a:cubicBezTo>
                  <a:cubicBezTo>
                    <a:pt x="154" y="768"/>
                    <a:pt x="147" y="751"/>
                    <a:pt x="140" y="735"/>
                  </a:cubicBezTo>
                  <a:cubicBezTo>
                    <a:pt x="134" y="721"/>
                    <a:pt x="115" y="689"/>
                    <a:pt x="84" y="640"/>
                  </a:cubicBezTo>
                  <a:cubicBezTo>
                    <a:pt x="124" y="636"/>
                    <a:pt x="181" y="628"/>
                    <a:pt x="251" y="616"/>
                  </a:cubicBezTo>
                  <a:cubicBezTo>
                    <a:pt x="322" y="605"/>
                    <a:pt x="412" y="570"/>
                    <a:pt x="521" y="513"/>
                  </a:cubicBezTo>
                  <a:cubicBezTo>
                    <a:pt x="333" y="513"/>
                    <a:pt x="333" y="513"/>
                    <a:pt x="333" y="513"/>
                  </a:cubicBezTo>
                  <a:cubicBezTo>
                    <a:pt x="223" y="516"/>
                    <a:pt x="223" y="516"/>
                    <a:pt x="223" y="516"/>
                  </a:cubicBezTo>
                  <a:cubicBezTo>
                    <a:pt x="223" y="372"/>
                    <a:pt x="223" y="372"/>
                    <a:pt x="223" y="372"/>
                  </a:cubicBezTo>
                  <a:cubicBezTo>
                    <a:pt x="333" y="375"/>
                    <a:pt x="333" y="375"/>
                    <a:pt x="333" y="375"/>
                  </a:cubicBezTo>
                  <a:cubicBezTo>
                    <a:pt x="866" y="375"/>
                    <a:pt x="866" y="375"/>
                    <a:pt x="866" y="375"/>
                  </a:cubicBezTo>
                  <a:cubicBezTo>
                    <a:pt x="989" y="372"/>
                    <a:pt x="989" y="372"/>
                    <a:pt x="989" y="372"/>
                  </a:cubicBezTo>
                  <a:cubicBezTo>
                    <a:pt x="989" y="516"/>
                    <a:pt x="989" y="516"/>
                    <a:pt x="989" y="516"/>
                  </a:cubicBezTo>
                  <a:cubicBezTo>
                    <a:pt x="866" y="513"/>
                    <a:pt x="866" y="513"/>
                    <a:pt x="866" y="513"/>
                  </a:cubicBezTo>
                  <a:cubicBezTo>
                    <a:pt x="678" y="513"/>
                    <a:pt x="678" y="513"/>
                    <a:pt x="678" y="513"/>
                  </a:cubicBezTo>
                  <a:cubicBezTo>
                    <a:pt x="694" y="526"/>
                    <a:pt x="711" y="540"/>
                    <a:pt x="730" y="553"/>
                  </a:cubicBezTo>
                  <a:cubicBezTo>
                    <a:pt x="684" y="581"/>
                    <a:pt x="640" y="607"/>
                    <a:pt x="597" y="632"/>
                  </a:cubicBezTo>
                  <a:cubicBezTo>
                    <a:pt x="637" y="662"/>
                    <a:pt x="660" y="683"/>
                    <a:pt x="668" y="695"/>
                  </a:cubicBezTo>
                  <a:cubicBezTo>
                    <a:pt x="693" y="731"/>
                    <a:pt x="693" y="731"/>
                    <a:pt x="693" y="731"/>
                  </a:cubicBezTo>
                  <a:cubicBezTo>
                    <a:pt x="792" y="660"/>
                    <a:pt x="850" y="616"/>
                    <a:pt x="867" y="599"/>
                  </a:cubicBezTo>
                  <a:cubicBezTo>
                    <a:pt x="930" y="537"/>
                    <a:pt x="930" y="537"/>
                    <a:pt x="930" y="537"/>
                  </a:cubicBezTo>
                  <a:cubicBezTo>
                    <a:pt x="943" y="553"/>
                    <a:pt x="955" y="566"/>
                    <a:pt x="966" y="578"/>
                  </a:cubicBezTo>
                  <a:cubicBezTo>
                    <a:pt x="977" y="589"/>
                    <a:pt x="1009" y="614"/>
                    <a:pt x="1061" y="653"/>
                  </a:cubicBezTo>
                  <a:cubicBezTo>
                    <a:pt x="1002" y="693"/>
                    <a:pt x="950" y="730"/>
                    <a:pt x="906" y="760"/>
                  </a:cubicBezTo>
                  <a:cubicBezTo>
                    <a:pt x="913" y="787"/>
                    <a:pt x="927" y="827"/>
                    <a:pt x="946" y="880"/>
                  </a:cubicBezTo>
                  <a:cubicBezTo>
                    <a:pt x="966" y="932"/>
                    <a:pt x="1002" y="983"/>
                    <a:pt x="1057" y="1031"/>
                  </a:cubicBezTo>
                  <a:cubicBezTo>
                    <a:pt x="1111" y="1079"/>
                    <a:pt x="1170" y="1117"/>
                    <a:pt x="1233" y="1144"/>
                  </a:cubicBezTo>
                  <a:cubicBezTo>
                    <a:pt x="1212" y="1169"/>
                    <a:pt x="1195" y="1189"/>
                    <a:pt x="1182" y="1205"/>
                  </a:cubicBezTo>
                  <a:cubicBezTo>
                    <a:pt x="1169" y="1222"/>
                    <a:pt x="1151" y="1251"/>
                    <a:pt x="1126" y="1292"/>
                  </a:cubicBezTo>
                  <a:cubicBezTo>
                    <a:pt x="1043" y="1239"/>
                    <a:pt x="982" y="1191"/>
                    <a:pt x="944" y="1147"/>
                  </a:cubicBezTo>
                  <a:cubicBezTo>
                    <a:pt x="905" y="1104"/>
                    <a:pt x="874" y="1059"/>
                    <a:pt x="851" y="1013"/>
                  </a:cubicBezTo>
                  <a:cubicBezTo>
                    <a:pt x="827" y="966"/>
                    <a:pt x="804" y="908"/>
                    <a:pt x="784" y="837"/>
                  </a:cubicBezTo>
                  <a:cubicBezTo>
                    <a:pt x="737" y="864"/>
                    <a:pt x="737" y="864"/>
                    <a:pt x="737" y="864"/>
                  </a:cubicBezTo>
                  <a:cubicBezTo>
                    <a:pt x="740" y="887"/>
                    <a:pt x="742" y="909"/>
                    <a:pt x="744" y="928"/>
                  </a:cubicBezTo>
                  <a:cubicBezTo>
                    <a:pt x="746" y="947"/>
                    <a:pt x="747" y="984"/>
                    <a:pt x="747" y="1038"/>
                  </a:cubicBezTo>
                  <a:cubicBezTo>
                    <a:pt x="747" y="1091"/>
                    <a:pt x="744" y="1135"/>
                    <a:pt x="737" y="1169"/>
                  </a:cubicBezTo>
                  <a:cubicBezTo>
                    <a:pt x="731" y="1203"/>
                    <a:pt x="714" y="1234"/>
                    <a:pt x="687" y="1261"/>
                  </a:cubicBezTo>
                  <a:cubicBezTo>
                    <a:pt x="660" y="1289"/>
                    <a:pt x="596" y="1303"/>
                    <a:pt x="495" y="1304"/>
                  </a:cubicBezTo>
                  <a:cubicBezTo>
                    <a:pt x="482" y="1246"/>
                    <a:pt x="473" y="1209"/>
                    <a:pt x="467" y="1195"/>
                  </a:cubicBezTo>
                  <a:cubicBezTo>
                    <a:pt x="442" y="1136"/>
                    <a:pt x="442" y="1136"/>
                    <a:pt x="442" y="1136"/>
                  </a:cubicBezTo>
                  <a:cubicBezTo>
                    <a:pt x="509" y="1147"/>
                    <a:pt x="550" y="1147"/>
                    <a:pt x="566" y="1135"/>
                  </a:cubicBezTo>
                  <a:cubicBezTo>
                    <a:pt x="583" y="1122"/>
                    <a:pt x="593" y="1103"/>
                    <a:pt x="596" y="1076"/>
                  </a:cubicBezTo>
                  <a:cubicBezTo>
                    <a:pt x="599" y="1049"/>
                    <a:pt x="600" y="1028"/>
                    <a:pt x="600" y="1012"/>
                  </a:cubicBezTo>
                  <a:cubicBezTo>
                    <a:pt x="600" y="996"/>
                    <a:pt x="600" y="996"/>
                    <a:pt x="600" y="996"/>
                  </a:cubicBezTo>
                  <a:cubicBezTo>
                    <a:pt x="555" y="1029"/>
                    <a:pt x="498" y="1064"/>
                    <a:pt x="429" y="1103"/>
                  </a:cubicBezTo>
                  <a:cubicBezTo>
                    <a:pt x="359" y="1142"/>
                    <a:pt x="301" y="1170"/>
                    <a:pt x="253" y="1188"/>
                  </a:cubicBezTo>
                  <a:cubicBezTo>
                    <a:pt x="84" y="1253"/>
                    <a:pt x="84" y="1253"/>
                    <a:pt x="84" y="1253"/>
                  </a:cubicBezTo>
                  <a:cubicBezTo>
                    <a:pt x="66" y="1212"/>
                    <a:pt x="51" y="1182"/>
                    <a:pt x="39" y="1165"/>
                  </a:cubicBezTo>
                  <a:cubicBezTo>
                    <a:pt x="0" y="1106"/>
                    <a:pt x="0" y="1106"/>
                    <a:pt x="0" y="1106"/>
                  </a:cubicBezTo>
                  <a:cubicBezTo>
                    <a:pt x="143" y="1076"/>
                    <a:pt x="262" y="1034"/>
                    <a:pt x="357" y="980"/>
                  </a:cubicBezTo>
                  <a:close/>
                  <a:moveTo>
                    <a:pt x="31" y="454"/>
                  </a:moveTo>
                  <a:cubicBezTo>
                    <a:pt x="33" y="382"/>
                    <a:pt x="33" y="382"/>
                    <a:pt x="33" y="382"/>
                  </a:cubicBezTo>
                  <a:cubicBezTo>
                    <a:pt x="33" y="235"/>
                    <a:pt x="33" y="235"/>
                    <a:pt x="33" y="235"/>
                  </a:cubicBezTo>
                  <a:cubicBezTo>
                    <a:pt x="31" y="138"/>
                    <a:pt x="31" y="138"/>
                    <a:pt x="31" y="138"/>
                  </a:cubicBezTo>
                  <a:cubicBezTo>
                    <a:pt x="174" y="143"/>
                    <a:pt x="174" y="143"/>
                    <a:pt x="174" y="143"/>
                  </a:cubicBezTo>
                  <a:cubicBezTo>
                    <a:pt x="516" y="143"/>
                    <a:pt x="516" y="143"/>
                    <a:pt x="516" y="143"/>
                  </a:cubicBezTo>
                  <a:cubicBezTo>
                    <a:pt x="500" y="124"/>
                    <a:pt x="477" y="102"/>
                    <a:pt x="448" y="76"/>
                  </a:cubicBezTo>
                  <a:cubicBezTo>
                    <a:pt x="466" y="68"/>
                    <a:pt x="483" y="61"/>
                    <a:pt x="497" y="54"/>
                  </a:cubicBezTo>
                  <a:cubicBezTo>
                    <a:pt x="511" y="47"/>
                    <a:pt x="541" y="28"/>
                    <a:pt x="586" y="0"/>
                  </a:cubicBezTo>
                  <a:cubicBezTo>
                    <a:pt x="642" y="51"/>
                    <a:pt x="684" y="89"/>
                    <a:pt x="710" y="115"/>
                  </a:cubicBezTo>
                  <a:cubicBezTo>
                    <a:pt x="697" y="124"/>
                    <a:pt x="686" y="133"/>
                    <a:pt x="677" y="143"/>
                  </a:cubicBezTo>
                  <a:cubicBezTo>
                    <a:pt x="1043" y="143"/>
                    <a:pt x="1043" y="143"/>
                    <a:pt x="1043" y="143"/>
                  </a:cubicBezTo>
                  <a:cubicBezTo>
                    <a:pt x="1177" y="138"/>
                    <a:pt x="1177" y="138"/>
                    <a:pt x="1177" y="138"/>
                  </a:cubicBezTo>
                  <a:cubicBezTo>
                    <a:pt x="1174" y="235"/>
                    <a:pt x="1174" y="235"/>
                    <a:pt x="1174" y="235"/>
                  </a:cubicBezTo>
                  <a:cubicBezTo>
                    <a:pt x="1174" y="383"/>
                    <a:pt x="1174" y="383"/>
                    <a:pt x="1174" y="383"/>
                  </a:cubicBezTo>
                  <a:cubicBezTo>
                    <a:pt x="1177" y="459"/>
                    <a:pt x="1177" y="459"/>
                    <a:pt x="1177" y="459"/>
                  </a:cubicBezTo>
                  <a:cubicBezTo>
                    <a:pt x="1015" y="459"/>
                    <a:pt x="1015" y="459"/>
                    <a:pt x="1015" y="459"/>
                  </a:cubicBezTo>
                  <a:cubicBezTo>
                    <a:pt x="1018" y="383"/>
                    <a:pt x="1018" y="383"/>
                    <a:pt x="1018" y="383"/>
                  </a:cubicBezTo>
                  <a:cubicBezTo>
                    <a:pt x="1018" y="287"/>
                    <a:pt x="1018" y="287"/>
                    <a:pt x="1018" y="287"/>
                  </a:cubicBezTo>
                  <a:cubicBezTo>
                    <a:pt x="190" y="288"/>
                    <a:pt x="190" y="288"/>
                    <a:pt x="190" y="288"/>
                  </a:cubicBezTo>
                  <a:cubicBezTo>
                    <a:pt x="190" y="382"/>
                    <a:pt x="190" y="382"/>
                    <a:pt x="190" y="382"/>
                  </a:cubicBezTo>
                  <a:cubicBezTo>
                    <a:pt x="193" y="454"/>
                    <a:pt x="193" y="454"/>
                    <a:pt x="193" y="454"/>
                  </a:cubicBezTo>
                  <a:lnTo>
                    <a:pt x="31" y="4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3" name="Freeform 54"/>
            <p:cNvSpPr>
              <a:spLocks noEditPoints="1"/>
            </p:cNvSpPr>
            <p:nvPr/>
          </p:nvSpPr>
          <p:spPr bwMode="auto">
            <a:xfrm>
              <a:off x="8241825" y="1865785"/>
              <a:ext cx="350780" cy="393385"/>
            </a:xfrm>
            <a:custGeom>
              <a:avLst/>
              <a:gdLst>
                <a:gd name="T0" fmla="*/ 160 w 1151"/>
                <a:gd name="T1" fmla="*/ 336 h 1291"/>
                <a:gd name="T2" fmla="*/ 404 w 1151"/>
                <a:gd name="T3" fmla="*/ 336 h 1291"/>
                <a:gd name="T4" fmla="*/ 404 w 1151"/>
                <a:gd name="T5" fmla="*/ 492 h 1291"/>
                <a:gd name="T6" fmla="*/ 160 w 1151"/>
                <a:gd name="T7" fmla="*/ 492 h 1291"/>
                <a:gd name="T8" fmla="*/ 160 w 1151"/>
                <a:gd name="T9" fmla="*/ 336 h 1291"/>
                <a:gd name="T10" fmla="*/ 3 w 1151"/>
                <a:gd name="T11" fmla="*/ 298 h 1291"/>
                <a:gd name="T12" fmla="*/ 3 w 1151"/>
                <a:gd name="T13" fmla="*/ 821 h 1291"/>
                <a:gd name="T14" fmla="*/ 0 w 1151"/>
                <a:gd name="T15" fmla="*/ 960 h 1291"/>
                <a:gd name="T16" fmla="*/ 160 w 1151"/>
                <a:gd name="T17" fmla="*/ 960 h 1291"/>
                <a:gd name="T18" fmla="*/ 160 w 1151"/>
                <a:gd name="T19" fmla="*/ 940 h 1291"/>
                <a:gd name="T20" fmla="*/ 404 w 1151"/>
                <a:gd name="T21" fmla="*/ 940 h 1291"/>
                <a:gd name="T22" fmla="*/ 404 w 1151"/>
                <a:gd name="T23" fmla="*/ 1137 h 1291"/>
                <a:gd name="T24" fmla="*/ 413 w 1151"/>
                <a:gd name="T25" fmla="*/ 1211 h 1291"/>
                <a:gd name="T26" fmla="*/ 458 w 1151"/>
                <a:gd name="T27" fmla="*/ 1262 h 1291"/>
                <a:gd name="T28" fmla="*/ 569 w 1151"/>
                <a:gd name="T29" fmla="*/ 1285 h 1291"/>
                <a:gd name="T30" fmla="*/ 761 w 1151"/>
                <a:gd name="T31" fmla="*/ 1288 h 1291"/>
                <a:gd name="T32" fmla="*/ 943 w 1151"/>
                <a:gd name="T33" fmla="*/ 1289 h 1291"/>
                <a:gd name="T34" fmla="*/ 1032 w 1151"/>
                <a:gd name="T35" fmla="*/ 1273 h 1291"/>
                <a:gd name="T36" fmla="*/ 1087 w 1151"/>
                <a:gd name="T37" fmla="*/ 1231 h 1291"/>
                <a:gd name="T38" fmla="*/ 1151 w 1151"/>
                <a:gd name="T39" fmla="*/ 1062 h 1291"/>
                <a:gd name="T40" fmla="*/ 997 w 1151"/>
                <a:gd name="T41" fmla="*/ 983 h 1291"/>
                <a:gd name="T42" fmla="*/ 989 w 1151"/>
                <a:gd name="T43" fmla="*/ 1036 h 1291"/>
                <a:gd name="T44" fmla="*/ 958 w 1151"/>
                <a:gd name="T45" fmla="*/ 1109 h 1291"/>
                <a:gd name="T46" fmla="*/ 894 w 1151"/>
                <a:gd name="T47" fmla="*/ 1134 h 1291"/>
                <a:gd name="T48" fmla="*/ 766 w 1151"/>
                <a:gd name="T49" fmla="*/ 1136 h 1291"/>
                <a:gd name="T50" fmla="*/ 626 w 1151"/>
                <a:gd name="T51" fmla="*/ 1132 h 1291"/>
                <a:gd name="T52" fmla="*/ 570 w 1151"/>
                <a:gd name="T53" fmla="*/ 1116 h 1291"/>
                <a:gd name="T54" fmla="*/ 559 w 1151"/>
                <a:gd name="T55" fmla="*/ 1084 h 1291"/>
                <a:gd name="T56" fmla="*/ 559 w 1151"/>
                <a:gd name="T57" fmla="*/ 940 h 1291"/>
                <a:gd name="T58" fmla="*/ 837 w 1151"/>
                <a:gd name="T59" fmla="*/ 940 h 1291"/>
                <a:gd name="T60" fmla="*/ 837 w 1151"/>
                <a:gd name="T61" fmla="*/ 965 h 1291"/>
                <a:gd name="T62" fmla="*/ 998 w 1151"/>
                <a:gd name="T63" fmla="*/ 965 h 1291"/>
                <a:gd name="T64" fmla="*/ 994 w 1151"/>
                <a:gd name="T65" fmla="*/ 831 h 1291"/>
                <a:gd name="T66" fmla="*/ 994 w 1151"/>
                <a:gd name="T67" fmla="*/ 298 h 1291"/>
                <a:gd name="T68" fmla="*/ 998 w 1151"/>
                <a:gd name="T69" fmla="*/ 179 h 1291"/>
                <a:gd name="T70" fmla="*/ 894 w 1151"/>
                <a:gd name="T71" fmla="*/ 184 h 1291"/>
                <a:gd name="T72" fmla="*/ 559 w 1151"/>
                <a:gd name="T73" fmla="*/ 184 h 1291"/>
                <a:gd name="T74" fmla="*/ 559 w 1151"/>
                <a:gd name="T75" fmla="*/ 107 h 1291"/>
                <a:gd name="T76" fmla="*/ 562 w 1151"/>
                <a:gd name="T77" fmla="*/ 0 h 1291"/>
                <a:gd name="T78" fmla="*/ 401 w 1151"/>
                <a:gd name="T79" fmla="*/ 0 h 1291"/>
                <a:gd name="T80" fmla="*/ 404 w 1151"/>
                <a:gd name="T81" fmla="*/ 107 h 1291"/>
                <a:gd name="T82" fmla="*/ 404 w 1151"/>
                <a:gd name="T83" fmla="*/ 184 h 1291"/>
                <a:gd name="T84" fmla="*/ 120 w 1151"/>
                <a:gd name="T85" fmla="*/ 184 h 1291"/>
                <a:gd name="T86" fmla="*/ 0 w 1151"/>
                <a:gd name="T87" fmla="*/ 179 h 1291"/>
                <a:gd name="T88" fmla="*/ 3 w 1151"/>
                <a:gd name="T89" fmla="*/ 298 h 1291"/>
                <a:gd name="T90" fmla="*/ 160 w 1151"/>
                <a:gd name="T91" fmla="*/ 637 h 1291"/>
                <a:gd name="T92" fmla="*/ 404 w 1151"/>
                <a:gd name="T93" fmla="*/ 637 h 1291"/>
                <a:gd name="T94" fmla="*/ 404 w 1151"/>
                <a:gd name="T95" fmla="*/ 791 h 1291"/>
                <a:gd name="T96" fmla="*/ 160 w 1151"/>
                <a:gd name="T97" fmla="*/ 791 h 1291"/>
                <a:gd name="T98" fmla="*/ 160 w 1151"/>
                <a:gd name="T99" fmla="*/ 637 h 1291"/>
                <a:gd name="T100" fmla="*/ 559 w 1151"/>
                <a:gd name="T101" fmla="*/ 336 h 1291"/>
                <a:gd name="T102" fmla="*/ 837 w 1151"/>
                <a:gd name="T103" fmla="*/ 336 h 1291"/>
                <a:gd name="T104" fmla="*/ 837 w 1151"/>
                <a:gd name="T105" fmla="*/ 492 h 1291"/>
                <a:gd name="T106" fmla="*/ 559 w 1151"/>
                <a:gd name="T107" fmla="*/ 492 h 1291"/>
                <a:gd name="T108" fmla="*/ 559 w 1151"/>
                <a:gd name="T109" fmla="*/ 336 h 1291"/>
                <a:gd name="T110" fmla="*/ 559 w 1151"/>
                <a:gd name="T111" fmla="*/ 637 h 1291"/>
                <a:gd name="T112" fmla="*/ 837 w 1151"/>
                <a:gd name="T113" fmla="*/ 637 h 1291"/>
                <a:gd name="T114" fmla="*/ 837 w 1151"/>
                <a:gd name="T115" fmla="*/ 791 h 1291"/>
                <a:gd name="T116" fmla="*/ 559 w 1151"/>
                <a:gd name="T117" fmla="*/ 791 h 1291"/>
                <a:gd name="T118" fmla="*/ 559 w 1151"/>
                <a:gd name="T119" fmla="*/ 637 h 1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1" h="1291">
                  <a:moveTo>
                    <a:pt x="160" y="336"/>
                  </a:moveTo>
                  <a:cubicBezTo>
                    <a:pt x="404" y="336"/>
                    <a:pt x="404" y="336"/>
                    <a:pt x="404" y="336"/>
                  </a:cubicBezTo>
                  <a:cubicBezTo>
                    <a:pt x="404" y="492"/>
                    <a:pt x="404" y="492"/>
                    <a:pt x="404" y="492"/>
                  </a:cubicBezTo>
                  <a:cubicBezTo>
                    <a:pt x="160" y="492"/>
                    <a:pt x="160" y="492"/>
                    <a:pt x="160" y="492"/>
                  </a:cubicBezTo>
                  <a:lnTo>
                    <a:pt x="160" y="336"/>
                  </a:lnTo>
                  <a:close/>
                  <a:moveTo>
                    <a:pt x="3" y="298"/>
                  </a:moveTo>
                  <a:cubicBezTo>
                    <a:pt x="3" y="821"/>
                    <a:pt x="3" y="821"/>
                    <a:pt x="3" y="821"/>
                  </a:cubicBezTo>
                  <a:cubicBezTo>
                    <a:pt x="0" y="960"/>
                    <a:pt x="0" y="960"/>
                    <a:pt x="0" y="960"/>
                  </a:cubicBezTo>
                  <a:cubicBezTo>
                    <a:pt x="160" y="960"/>
                    <a:pt x="160" y="960"/>
                    <a:pt x="160" y="960"/>
                  </a:cubicBezTo>
                  <a:cubicBezTo>
                    <a:pt x="160" y="940"/>
                    <a:pt x="160" y="940"/>
                    <a:pt x="160" y="940"/>
                  </a:cubicBezTo>
                  <a:cubicBezTo>
                    <a:pt x="404" y="940"/>
                    <a:pt x="404" y="940"/>
                    <a:pt x="404" y="940"/>
                  </a:cubicBezTo>
                  <a:cubicBezTo>
                    <a:pt x="404" y="1137"/>
                    <a:pt x="404" y="1137"/>
                    <a:pt x="404" y="1137"/>
                  </a:cubicBezTo>
                  <a:cubicBezTo>
                    <a:pt x="404" y="1168"/>
                    <a:pt x="407" y="1193"/>
                    <a:pt x="413" y="1211"/>
                  </a:cubicBezTo>
                  <a:cubicBezTo>
                    <a:pt x="419" y="1230"/>
                    <a:pt x="434" y="1247"/>
                    <a:pt x="458" y="1262"/>
                  </a:cubicBezTo>
                  <a:cubicBezTo>
                    <a:pt x="483" y="1277"/>
                    <a:pt x="519" y="1285"/>
                    <a:pt x="569" y="1285"/>
                  </a:cubicBezTo>
                  <a:cubicBezTo>
                    <a:pt x="619" y="1285"/>
                    <a:pt x="683" y="1286"/>
                    <a:pt x="761" y="1288"/>
                  </a:cubicBezTo>
                  <a:cubicBezTo>
                    <a:pt x="843" y="1290"/>
                    <a:pt x="903" y="1291"/>
                    <a:pt x="943" y="1289"/>
                  </a:cubicBezTo>
                  <a:cubicBezTo>
                    <a:pt x="982" y="1286"/>
                    <a:pt x="1012" y="1281"/>
                    <a:pt x="1032" y="1273"/>
                  </a:cubicBezTo>
                  <a:cubicBezTo>
                    <a:pt x="1052" y="1265"/>
                    <a:pt x="1070" y="1251"/>
                    <a:pt x="1087" y="1231"/>
                  </a:cubicBezTo>
                  <a:cubicBezTo>
                    <a:pt x="1104" y="1211"/>
                    <a:pt x="1125" y="1155"/>
                    <a:pt x="1151" y="1062"/>
                  </a:cubicBezTo>
                  <a:cubicBezTo>
                    <a:pt x="1106" y="1046"/>
                    <a:pt x="1055" y="1019"/>
                    <a:pt x="997" y="983"/>
                  </a:cubicBezTo>
                  <a:cubicBezTo>
                    <a:pt x="989" y="1036"/>
                    <a:pt x="989" y="1036"/>
                    <a:pt x="989" y="1036"/>
                  </a:cubicBezTo>
                  <a:cubicBezTo>
                    <a:pt x="985" y="1071"/>
                    <a:pt x="974" y="1095"/>
                    <a:pt x="958" y="1109"/>
                  </a:cubicBezTo>
                  <a:cubicBezTo>
                    <a:pt x="942" y="1123"/>
                    <a:pt x="920" y="1131"/>
                    <a:pt x="894" y="1134"/>
                  </a:cubicBezTo>
                  <a:cubicBezTo>
                    <a:pt x="869" y="1137"/>
                    <a:pt x="826" y="1137"/>
                    <a:pt x="766" y="1136"/>
                  </a:cubicBezTo>
                  <a:cubicBezTo>
                    <a:pt x="626" y="1132"/>
                    <a:pt x="626" y="1132"/>
                    <a:pt x="626" y="1132"/>
                  </a:cubicBezTo>
                  <a:cubicBezTo>
                    <a:pt x="595" y="1131"/>
                    <a:pt x="577" y="1125"/>
                    <a:pt x="570" y="1116"/>
                  </a:cubicBezTo>
                  <a:cubicBezTo>
                    <a:pt x="562" y="1106"/>
                    <a:pt x="559" y="1096"/>
                    <a:pt x="559" y="1084"/>
                  </a:cubicBezTo>
                  <a:cubicBezTo>
                    <a:pt x="559" y="940"/>
                    <a:pt x="559" y="940"/>
                    <a:pt x="559" y="940"/>
                  </a:cubicBezTo>
                  <a:cubicBezTo>
                    <a:pt x="837" y="940"/>
                    <a:pt x="837" y="940"/>
                    <a:pt x="837" y="940"/>
                  </a:cubicBezTo>
                  <a:cubicBezTo>
                    <a:pt x="837" y="965"/>
                    <a:pt x="837" y="965"/>
                    <a:pt x="837" y="965"/>
                  </a:cubicBezTo>
                  <a:cubicBezTo>
                    <a:pt x="998" y="965"/>
                    <a:pt x="998" y="965"/>
                    <a:pt x="998" y="965"/>
                  </a:cubicBezTo>
                  <a:cubicBezTo>
                    <a:pt x="994" y="831"/>
                    <a:pt x="994" y="831"/>
                    <a:pt x="994" y="831"/>
                  </a:cubicBezTo>
                  <a:cubicBezTo>
                    <a:pt x="994" y="298"/>
                    <a:pt x="994" y="298"/>
                    <a:pt x="994" y="298"/>
                  </a:cubicBezTo>
                  <a:cubicBezTo>
                    <a:pt x="998" y="179"/>
                    <a:pt x="998" y="179"/>
                    <a:pt x="998" y="179"/>
                  </a:cubicBezTo>
                  <a:cubicBezTo>
                    <a:pt x="894" y="184"/>
                    <a:pt x="894" y="184"/>
                    <a:pt x="894" y="184"/>
                  </a:cubicBezTo>
                  <a:cubicBezTo>
                    <a:pt x="559" y="184"/>
                    <a:pt x="559" y="184"/>
                    <a:pt x="559" y="184"/>
                  </a:cubicBezTo>
                  <a:cubicBezTo>
                    <a:pt x="559" y="107"/>
                    <a:pt x="559" y="107"/>
                    <a:pt x="559" y="107"/>
                  </a:cubicBezTo>
                  <a:cubicBezTo>
                    <a:pt x="562" y="0"/>
                    <a:pt x="562" y="0"/>
                    <a:pt x="562" y="0"/>
                  </a:cubicBezTo>
                  <a:cubicBezTo>
                    <a:pt x="401" y="0"/>
                    <a:pt x="401" y="0"/>
                    <a:pt x="401" y="0"/>
                  </a:cubicBezTo>
                  <a:cubicBezTo>
                    <a:pt x="404" y="107"/>
                    <a:pt x="404" y="107"/>
                    <a:pt x="404" y="107"/>
                  </a:cubicBezTo>
                  <a:cubicBezTo>
                    <a:pt x="404" y="184"/>
                    <a:pt x="404" y="184"/>
                    <a:pt x="404" y="184"/>
                  </a:cubicBezTo>
                  <a:cubicBezTo>
                    <a:pt x="120" y="184"/>
                    <a:pt x="120" y="184"/>
                    <a:pt x="120" y="184"/>
                  </a:cubicBezTo>
                  <a:cubicBezTo>
                    <a:pt x="0" y="179"/>
                    <a:pt x="0" y="179"/>
                    <a:pt x="0" y="179"/>
                  </a:cubicBezTo>
                  <a:lnTo>
                    <a:pt x="3" y="298"/>
                  </a:lnTo>
                  <a:close/>
                  <a:moveTo>
                    <a:pt x="160" y="637"/>
                  </a:moveTo>
                  <a:cubicBezTo>
                    <a:pt x="404" y="637"/>
                    <a:pt x="404" y="637"/>
                    <a:pt x="404" y="637"/>
                  </a:cubicBezTo>
                  <a:cubicBezTo>
                    <a:pt x="404" y="791"/>
                    <a:pt x="404" y="791"/>
                    <a:pt x="404" y="791"/>
                  </a:cubicBezTo>
                  <a:cubicBezTo>
                    <a:pt x="160" y="791"/>
                    <a:pt x="160" y="791"/>
                    <a:pt x="160" y="791"/>
                  </a:cubicBezTo>
                  <a:lnTo>
                    <a:pt x="160" y="637"/>
                  </a:lnTo>
                  <a:close/>
                  <a:moveTo>
                    <a:pt x="559" y="336"/>
                  </a:moveTo>
                  <a:cubicBezTo>
                    <a:pt x="837" y="336"/>
                    <a:pt x="837" y="336"/>
                    <a:pt x="837" y="336"/>
                  </a:cubicBezTo>
                  <a:cubicBezTo>
                    <a:pt x="837" y="492"/>
                    <a:pt x="837" y="492"/>
                    <a:pt x="837" y="492"/>
                  </a:cubicBezTo>
                  <a:cubicBezTo>
                    <a:pt x="559" y="492"/>
                    <a:pt x="559" y="492"/>
                    <a:pt x="559" y="492"/>
                  </a:cubicBezTo>
                  <a:lnTo>
                    <a:pt x="559" y="336"/>
                  </a:lnTo>
                  <a:close/>
                  <a:moveTo>
                    <a:pt x="559" y="637"/>
                  </a:moveTo>
                  <a:cubicBezTo>
                    <a:pt x="837" y="637"/>
                    <a:pt x="837" y="637"/>
                    <a:pt x="837" y="637"/>
                  </a:cubicBezTo>
                  <a:cubicBezTo>
                    <a:pt x="837" y="791"/>
                    <a:pt x="837" y="791"/>
                    <a:pt x="837" y="791"/>
                  </a:cubicBezTo>
                  <a:cubicBezTo>
                    <a:pt x="559" y="791"/>
                    <a:pt x="559" y="791"/>
                    <a:pt x="559" y="791"/>
                  </a:cubicBezTo>
                  <a:lnTo>
                    <a:pt x="559" y="6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4" name="Freeform 55"/>
            <p:cNvSpPr>
              <a:spLocks noEditPoints="1"/>
            </p:cNvSpPr>
            <p:nvPr/>
          </p:nvSpPr>
          <p:spPr bwMode="auto">
            <a:xfrm>
              <a:off x="8641601" y="1891348"/>
              <a:ext cx="320247" cy="362142"/>
            </a:xfrm>
            <a:custGeom>
              <a:avLst/>
              <a:gdLst>
                <a:gd name="T0" fmla="*/ 198 w 1052"/>
                <a:gd name="T1" fmla="*/ 421 h 1191"/>
                <a:gd name="T2" fmla="*/ 235 w 1052"/>
                <a:gd name="T3" fmla="*/ 693 h 1191"/>
                <a:gd name="T4" fmla="*/ 166 w 1052"/>
                <a:gd name="T5" fmla="*/ 374 h 1191"/>
                <a:gd name="T6" fmla="*/ 166 w 1052"/>
                <a:gd name="T7" fmla="*/ 977 h 1191"/>
                <a:gd name="T8" fmla="*/ 232 w 1052"/>
                <a:gd name="T9" fmla="*/ 885 h 1191"/>
                <a:gd name="T10" fmla="*/ 350 w 1052"/>
                <a:gd name="T11" fmla="*/ 796 h 1191"/>
                <a:gd name="T12" fmla="*/ 396 w 1052"/>
                <a:gd name="T13" fmla="*/ 774 h 1191"/>
                <a:gd name="T14" fmla="*/ 442 w 1052"/>
                <a:gd name="T15" fmla="*/ 800 h 1191"/>
                <a:gd name="T16" fmla="*/ 445 w 1052"/>
                <a:gd name="T17" fmla="*/ 546 h 1191"/>
                <a:gd name="T18" fmla="*/ 483 w 1052"/>
                <a:gd name="T19" fmla="*/ 391 h 1191"/>
                <a:gd name="T20" fmla="*/ 612 w 1052"/>
                <a:gd name="T21" fmla="*/ 592 h 1191"/>
                <a:gd name="T22" fmla="*/ 536 w 1052"/>
                <a:gd name="T23" fmla="*/ 770 h 1191"/>
                <a:gd name="T24" fmla="*/ 520 w 1052"/>
                <a:gd name="T25" fmla="*/ 950 h 1191"/>
                <a:gd name="T26" fmla="*/ 622 w 1052"/>
                <a:gd name="T27" fmla="*/ 915 h 1191"/>
                <a:gd name="T28" fmla="*/ 745 w 1052"/>
                <a:gd name="T29" fmla="*/ 835 h 1191"/>
                <a:gd name="T30" fmla="*/ 890 w 1052"/>
                <a:gd name="T31" fmla="*/ 787 h 1191"/>
                <a:gd name="T32" fmla="*/ 773 w 1052"/>
                <a:gd name="T33" fmla="*/ 571 h 1191"/>
                <a:gd name="T34" fmla="*/ 813 w 1052"/>
                <a:gd name="T35" fmla="*/ 359 h 1191"/>
                <a:gd name="T36" fmla="*/ 831 w 1052"/>
                <a:gd name="T37" fmla="*/ 236 h 1191"/>
                <a:gd name="T38" fmla="*/ 672 w 1052"/>
                <a:gd name="T39" fmla="*/ 257 h 1191"/>
                <a:gd name="T40" fmla="*/ 597 w 1052"/>
                <a:gd name="T41" fmla="*/ 303 h 1191"/>
                <a:gd name="T42" fmla="*/ 486 w 1052"/>
                <a:gd name="T43" fmla="*/ 381 h 1191"/>
                <a:gd name="T44" fmla="*/ 504 w 1052"/>
                <a:gd name="T45" fmla="*/ 275 h 1191"/>
                <a:gd name="T46" fmla="*/ 357 w 1052"/>
                <a:gd name="T47" fmla="*/ 191 h 1191"/>
                <a:gd name="T48" fmla="*/ 349 w 1052"/>
                <a:gd name="T49" fmla="*/ 312 h 1191"/>
                <a:gd name="T50" fmla="*/ 271 w 1052"/>
                <a:gd name="T51" fmla="*/ 274 h 1191"/>
                <a:gd name="T52" fmla="*/ 166 w 1052"/>
                <a:gd name="T53" fmla="*/ 346 h 1191"/>
                <a:gd name="T54" fmla="*/ 893 w 1052"/>
                <a:gd name="T55" fmla="*/ 160 h 1191"/>
                <a:gd name="T56" fmla="*/ 884 w 1052"/>
                <a:gd name="T57" fmla="*/ 997 h 1191"/>
                <a:gd name="T58" fmla="*/ 741 w 1052"/>
                <a:gd name="T59" fmla="*/ 1001 h 1191"/>
                <a:gd name="T60" fmla="*/ 791 w 1052"/>
                <a:gd name="T61" fmla="*/ 1140 h 1191"/>
                <a:gd name="T62" fmla="*/ 975 w 1052"/>
                <a:gd name="T63" fmla="*/ 1162 h 1191"/>
                <a:gd name="T64" fmla="*/ 1048 w 1052"/>
                <a:gd name="T65" fmla="*/ 1027 h 1191"/>
                <a:gd name="T66" fmla="*/ 1052 w 1052"/>
                <a:gd name="T67" fmla="*/ 0 h 1191"/>
                <a:gd name="T68" fmla="*/ 157 w 1052"/>
                <a:gd name="T69" fmla="*/ 5 h 1191"/>
                <a:gd name="T70" fmla="*/ 4 w 1052"/>
                <a:gd name="T71" fmla="*/ 165 h 1191"/>
                <a:gd name="T72" fmla="*/ 0 w 1052"/>
                <a:gd name="T73" fmla="*/ 1156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2" h="1191">
                  <a:moveTo>
                    <a:pt x="166" y="374"/>
                  </a:moveTo>
                  <a:cubicBezTo>
                    <a:pt x="198" y="421"/>
                    <a:pt x="198" y="421"/>
                    <a:pt x="198" y="421"/>
                  </a:cubicBezTo>
                  <a:cubicBezTo>
                    <a:pt x="208" y="434"/>
                    <a:pt x="237" y="482"/>
                    <a:pt x="287" y="563"/>
                  </a:cubicBezTo>
                  <a:cubicBezTo>
                    <a:pt x="270" y="620"/>
                    <a:pt x="253" y="663"/>
                    <a:pt x="235" y="693"/>
                  </a:cubicBezTo>
                  <a:cubicBezTo>
                    <a:pt x="216" y="724"/>
                    <a:pt x="193" y="756"/>
                    <a:pt x="166" y="790"/>
                  </a:cubicBezTo>
                  <a:lnTo>
                    <a:pt x="166" y="374"/>
                  </a:lnTo>
                  <a:close/>
                  <a:moveTo>
                    <a:pt x="169" y="1156"/>
                  </a:moveTo>
                  <a:cubicBezTo>
                    <a:pt x="166" y="977"/>
                    <a:pt x="166" y="977"/>
                    <a:pt x="166" y="977"/>
                  </a:cubicBezTo>
                  <a:cubicBezTo>
                    <a:pt x="166" y="812"/>
                    <a:pt x="166" y="812"/>
                    <a:pt x="166" y="812"/>
                  </a:cubicBezTo>
                  <a:cubicBezTo>
                    <a:pt x="199" y="846"/>
                    <a:pt x="221" y="870"/>
                    <a:pt x="232" y="885"/>
                  </a:cubicBezTo>
                  <a:cubicBezTo>
                    <a:pt x="243" y="899"/>
                    <a:pt x="253" y="914"/>
                    <a:pt x="263" y="929"/>
                  </a:cubicBezTo>
                  <a:cubicBezTo>
                    <a:pt x="310" y="862"/>
                    <a:pt x="339" y="818"/>
                    <a:pt x="350" y="796"/>
                  </a:cubicBezTo>
                  <a:cubicBezTo>
                    <a:pt x="361" y="774"/>
                    <a:pt x="371" y="754"/>
                    <a:pt x="379" y="737"/>
                  </a:cubicBezTo>
                  <a:cubicBezTo>
                    <a:pt x="396" y="774"/>
                    <a:pt x="396" y="774"/>
                    <a:pt x="396" y="774"/>
                  </a:cubicBezTo>
                  <a:cubicBezTo>
                    <a:pt x="399" y="781"/>
                    <a:pt x="405" y="799"/>
                    <a:pt x="413" y="829"/>
                  </a:cubicBezTo>
                  <a:cubicBezTo>
                    <a:pt x="442" y="800"/>
                    <a:pt x="442" y="800"/>
                    <a:pt x="442" y="800"/>
                  </a:cubicBezTo>
                  <a:cubicBezTo>
                    <a:pt x="460" y="782"/>
                    <a:pt x="493" y="759"/>
                    <a:pt x="541" y="732"/>
                  </a:cubicBezTo>
                  <a:cubicBezTo>
                    <a:pt x="508" y="667"/>
                    <a:pt x="476" y="605"/>
                    <a:pt x="445" y="546"/>
                  </a:cubicBezTo>
                  <a:cubicBezTo>
                    <a:pt x="458" y="500"/>
                    <a:pt x="458" y="500"/>
                    <a:pt x="458" y="500"/>
                  </a:cubicBezTo>
                  <a:cubicBezTo>
                    <a:pt x="463" y="484"/>
                    <a:pt x="470" y="448"/>
                    <a:pt x="483" y="391"/>
                  </a:cubicBezTo>
                  <a:cubicBezTo>
                    <a:pt x="524" y="445"/>
                    <a:pt x="549" y="479"/>
                    <a:pt x="559" y="493"/>
                  </a:cubicBezTo>
                  <a:cubicBezTo>
                    <a:pt x="569" y="507"/>
                    <a:pt x="587" y="540"/>
                    <a:pt x="612" y="592"/>
                  </a:cubicBezTo>
                  <a:cubicBezTo>
                    <a:pt x="592" y="650"/>
                    <a:pt x="592" y="650"/>
                    <a:pt x="592" y="650"/>
                  </a:cubicBezTo>
                  <a:cubicBezTo>
                    <a:pt x="578" y="690"/>
                    <a:pt x="559" y="730"/>
                    <a:pt x="536" y="770"/>
                  </a:cubicBezTo>
                  <a:cubicBezTo>
                    <a:pt x="512" y="810"/>
                    <a:pt x="478" y="851"/>
                    <a:pt x="435" y="895"/>
                  </a:cubicBezTo>
                  <a:cubicBezTo>
                    <a:pt x="478" y="920"/>
                    <a:pt x="506" y="939"/>
                    <a:pt x="520" y="950"/>
                  </a:cubicBezTo>
                  <a:cubicBezTo>
                    <a:pt x="533" y="961"/>
                    <a:pt x="548" y="975"/>
                    <a:pt x="565" y="990"/>
                  </a:cubicBezTo>
                  <a:cubicBezTo>
                    <a:pt x="588" y="963"/>
                    <a:pt x="608" y="938"/>
                    <a:pt x="622" y="915"/>
                  </a:cubicBezTo>
                  <a:cubicBezTo>
                    <a:pt x="637" y="893"/>
                    <a:pt x="666" y="841"/>
                    <a:pt x="710" y="760"/>
                  </a:cubicBezTo>
                  <a:cubicBezTo>
                    <a:pt x="745" y="835"/>
                    <a:pt x="745" y="835"/>
                    <a:pt x="745" y="835"/>
                  </a:cubicBezTo>
                  <a:cubicBezTo>
                    <a:pt x="748" y="841"/>
                    <a:pt x="756" y="864"/>
                    <a:pt x="769" y="903"/>
                  </a:cubicBezTo>
                  <a:cubicBezTo>
                    <a:pt x="813" y="856"/>
                    <a:pt x="853" y="817"/>
                    <a:pt x="890" y="787"/>
                  </a:cubicBezTo>
                  <a:cubicBezTo>
                    <a:pt x="867" y="743"/>
                    <a:pt x="867" y="743"/>
                    <a:pt x="867" y="743"/>
                  </a:cubicBezTo>
                  <a:cubicBezTo>
                    <a:pt x="866" y="739"/>
                    <a:pt x="834" y="682"/>
                    <a:pt x="773" y="571"/>
                  </a:cubicBezTo>
                  <a:cubicBezTo>
                    <a:pt x="790" y="486"/>
                    <a:pt x="790" y="486"/>
                    <a:pt x="790" y="486"/>
                  </a:cubicBezTo>
                  <a:cubicBezTo>
                    <a:pt x="797" y="454"/>
                    <a:pt x="805" y="412"/>
                    <a:pt x="813" y="359"/>
                  </a:cubicBezTo>
                  <a:cubicBezTo>
                    <a:pt x="825" y="277"/>
                    <a:pt x="825" y="277"/>
                    <a:pt x="825" y="277"/>
                  </a:cubicBezTo>
                  <a:cubicBezTo>
                    <a:pt x="826" y="268"/>
                    <a:pt x="828" y="254"/>
                    <a:pt x="831" y="236"/>
                  </a:cubicBezTo>
                  <a:cubicBezTo>
                    <a:pt x="779" y="232"/>
                    <a:pt x="726" y="225"/>
                    <a:pt x="672" y="213"/>
                  </a:cubicBezTo>
                  <a:cubicBezTo>
                    <a:pt x="672" y="257"/>
                    <a:pt x="672" y="257"/>
                    <a:pt x="672" y="257"/>
                  </a:cubicBezTo>
                  <a:cubicBezTo>
                    <a:pt x="672" y="279"/>
                    <a:pt x="668" y="324"/>
                    <a:pt x="659" y="391"/>
                  </a:cubicBezTo>
                  <a:cubicBezTo>
                    <a:pt x="636" y="359"/>
                    <a:pt x="616" y="329"/>
                    <a:pt x="597" y="303"/>
                  </a:cubicBezTo>
                  <a:cubicBezTo>
                    <a:pt x="569" y="330"/>
                    <a:pt x="569" y="330"/>
                    <a:pt x="569" y="330"/>
                  </a:cubicBezTo>
                  <a:cubicBezTo>
                    <a:pt x="553" y="345"/>
                    <a:pt x="526" y="362"/>
                    <a:pt x="486" y="381"/>
                  </a:cubicBezTo>
                  <a:cubicBezTo>
                    <a:pt x="500" y="310"/>
                    <a:pt x="500" y="310"/>
                    <a:pt x="500" y="310"/>
                  </a:cubicBezTo>
                  <a:cubicBezTo>
                    <a:pt x="500" y="308"/>
                    <a:pt x="501" y="297"/>
                    <a:pt x="504" y="275"/>
                  </a:cubicBezTo>
                  <a:cubicBezTo>
                    <a:pt x="508" y="254"/>
                    <a:pt x="511" y="236"/>
                    <a:pt x="514" y="221"/>
                  </a:cubicBezTo>
                  <a:cubicBezTo>
                    <a:pt x="452" y="215"/>
                    <a:pt x="399" y="205"/>
                    <a:pt x="357" y="191"/>
                  </a:cubicBezTo>
                  <a:cubicBezTo>
                    <a:pt x="355" y="246"/>
                    <a:pt x="355" y="246"/>
                    <a:pt x="355" y="246"/>
                  </a:cubicBezTo>
                  <a:cubicBezTo>
                    <a:pt x="354" y="270"/>
                    <a:pt x="352" y="292"/>
                    <a:pt x="349" y="312"/>
                  </a:cubicBezTo>
                  <a:cubicBezTo>
                    <a:pt x="347" y="333"/>
                    <a:pt x="344" y="355"/>
                    <a:pt x="338" y="378"/>
                  </a:cubicBezTo>
                  <a:cubicBezTo>
                    <a:pt x="313" y="340"/>
                    <a:pt x="290" y="306"/>
                    <a:pt x="271" y="274"/>
                  </a:cubicBezTo>
                  <a:cubicBezTo>
                    <a:pt x="238" y="303"/>
                    <a:pt x="215" y="321"/>
                    <a:pt x="203" y="328"/>
                  </a:cubicBezTo>
                  <a:cubicBezTo>
                    <a:pt x="190" y="334"/>
                    <a:pt x="178" y="340"/>
                    <a:pt x="166" y="346"/>
                  </a:cubicBezTo>
                  <a:cubicBezTo>
                    <a:pt x="166" y="160"/>
                    <a:pt x="166" y="160"/>
                    <a:pt x="166" y="160"/>
                  </a:cubicBezTo>
                  <a:cubicBezTo>
                    <a:pt x="893" y="160"/>
                    <a:pt x="893" y="160"/>
                    <a:pt x="893" y="160"/>
                  </a:cubicBezTo>
                  <a:cubicBezTo>
                    <a:pt x="893" y="959"/>
                    <a:pt x="893" y="959"/>
                    <a:pt x="893" y="959"/>
                  </a:cubicBezTo>
                  <a:cubicBezTo>
                    <a:pt x="893" y="975"/>
                    <a:pt x="890" y="987"/>
                    <a:pt x="884" y="997"/>
                  </a:cubicBezTo>
                  <a:cubicBezTo>
                    <a:pt x="878" y="1006"/>
                    <a:pt x="859" y="1010"/>
                    <a:pt x="827" y="1009"/>
                  </a:cubicBezTo>
                  <a:cubicBezTo>
                    <a:pt x="800" y="1008"/>
                    <a:pt x="772" y="1006"/>
                    <a:pt x="741" y="1001"/>
                  </a:cubicBezTo>
                  <a:cubicBezTo>
                    <a:pt x="761" y="1045"/>
                    <a:pt x="761" y="1045"/>
                    <a:pt x="761" y="1045"/>
                  </a:cubicBezTo>
                  <a:cubicBezTo>
                    <a:pt x="779" y="1086"/>
                    <a:pt x="789" y="1118"/>
                    <a:pt x="791" y="1140"/>
                  </a:cubicBezTo>
                  <a:cubicBezTo>
                    <a:pt x="794" y="1161"/>
                    <a:pt x="796" y="1179"/>
                    <a:pt x="797" y="1191"/>
                  </a:cubicBezTo>
                  <a:cubicBezTo>
                    <a:pt x="879" y="1186"/>
                    <a:pt x="938" y="1176"/>
                    <a:pt x="975" y="1162"/>
                  </a:cubicBezTo>
                  <a:cubicBezTo>
                    <a:pt x="1012" y="1149"/>
                    <a:pt x="1033" y="1130"/>
                    <a:pt x="1039" y="1105"/>
                  </a:cubicBezTo>
                  <a:cubicBezTo>
                    <a:pt x="1046" y="1081"/>
                    <a:pt x="1048" y="1055"/>
                    <a:pt x="1048" y="1027"/>
                  </a:cubicBezTo>
                  <a:cubicBezTo>
                    <a:pt x="1048" y="165"/>
                    <a:pt x="1048" y="165"/>
                    <a:pt x="1048" y="165"/>
                  </a:cubicBezTo>
                  <a:cubicBezTo>
                    <a:pt x="1052" y="0"/>
                    <a:pt x="1052" y="0"/>
                    <a:pt x="1052" y="0"/>
                  </a:cubicBezTo>
                  <a:cubicBezTo>
                    <a:pt x="898" y="5"/>
                    <a:pt x="898" y="5"/>
                    <a:pt x="898" y="5"/>
                  </a:cubicBezTo>
                  <a:cubicBezTo>
                    <a:pt x="157" y="5"/>
                    <a:pt x="157" y="5"/>
                    <a:pt x="157" y="5"/>
                  </a:cubicBezTo>
                  <a:cubicBezTo>
                    <a:pt x="0" y="0"/>
                    <a:pt x="0" y="0"/>
                    <a:pt x="0" y="0"/>
                  </a:cubicBezTo>
                  <a:cubicBezTo>
                    <a:pt x="4" y="165"/>
                    <a:pt x="4" y="165"/>
                    <a:pt x="4" y="165"/>
                  </a:cubicBezTo>
                  <a:cubicBezTo>
                    <a:pt x="4" y="977"/>
                    <a:pt x="4" y="977"/>
                    <a:pt x="4" y="977"/>
                  </a:cubicBezTo>
                  <a:cubicBezTo>
                    <a:pt x="0" y="1156"/>
                    <a:pt x="0" y="1156"/>
                    <a:pt x="0" y="1156"/>
                  </a:cubicBezTo>
                  <a:lnTo>
                    <a:pt x="169" y="1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66" name="矩形 65"/>
          <p:cNvSpPr/>
          <p:nvPr/>
        </p:nvSpPr>
        <p:spPr>
          <a:xfrm>
            <a:off x="450981" y="214730"/>
            <a:ext cx="3416320" cy="523220"/>
          </a:xfrm>
          <a:prstGeom prst="rect">
            <a:avLst/>
          </a:prstGeom>
        </p:spPr>
        <p:txBody>
          <a:bodyPr wrap="none">
            <a:spAutoFit/>
          </a:bodyPr>
          <a:lstStyle/>
          <a:p>
            <a:r>
              <a:rPr lang="zh-CN" altLang="en-US" sz="2800" dirty="0">
                <a:solidFill>
                  <a:srgbClr val="03816F"/>
                </a:solidFill>
                <a:latin typeface="方正粗宋简体" panose="03000509000000000000" pitchFamily="65" charset="-122"/>
                <a:ea typeface="方正粗宋简体" panose="03000509000000000000" pitchFamily="65" charset="-122"/>
              </a:rPr>
              <a:t>一、实施背景及目标</a:t>
            </a:r>
          </a:p>
        </p:txBody>
      </p:sp>
      <p:grpSp>
        <p:nvGrpSpPr>
          <p:cNvPr id="6" name="组合 5"/>
          <p:cNvGrpSpPr/>
          <p:nvPr/>
        </p:nvGrpSpPr>
        <p:grpSpPr>
          <a:xfrm>
            <a:off x="1092996" y="1223586"/>
            <a:ext cx="2517017" cy="507391"/>
            <a:chOff x="1528764" y="1223586"/>
            <a:chExt cx="2517017" cy="507391"/>
          </a:xfrm>
        </p:grpSpPr>
        <p:grpSp>
          <p:nvGrpSpPr>
            <p:cNvPr id="5" name="组合 4"/>
            <p:cNvGrpSpPr/>
            <p:nvPr/>
          </p:nvGrpSpPr>
          <p:grpSpPr>
            <a:xfrm>
              <a:off x="1609474" y="1223586"/>
              <a:ext cx="2436307" cy="505327"/>
              <a:chOff x="737936" y="1259305"/>
              <a:chExt cx="2436307" cy="505327"/>
            </a:xfrm>
          </p:grpSpPr>
          <p:sp>
            <p:nvSpPr>
              <p:cNvPr id="64" name="任意多边形: 形状 63"/>
              <p:cNvSpPr/>
              <p:nvPr/>
            </p:nvSpPr>
            <p:spPr>
              <a:xfrm>
                <a:off x="737936" y="1259305"/>
                <a:ext cx="2436307" cy="505327"/>
              </a:xfrm>
              <a:custGeom>
                <a:avLst/>
                <a:gdLst>
                  <a:gd name="connsiteX0" fmla="*/ 0 w 2436307"/>
                  <a:gd name="connsiteY0" fmla="*/ 0 h 505327"/>
                  <a:gd name="connsiteX1" fmla="*/ 2434767 w 2436307"/>
                  <a:gd name="connsiteY1" fmla="*/ 0 h 505327"/>
                  <a:gd name="connsiteX2" fmla="*/ 2345641 w 2436307"/>
                  <a:gd name="connsiteY2" fmla="*/ 250498 h 505327"/>
                  <a:gd name="connsiteX3" fmla="*/ 2436307 w 2436307"/>
                  <a:gd name="connsiteY3" fmla="*/ 505327 h 505327"/>
                  <a:gd name="connsiteX4" fmla="*/ 0 w 2436307"/>
                  <a:gd name="connsiteY4" fmla="*/ 505327 h 505327"/>
                  <a:gd name="connsiteX5" fmla="*/ 0 w 2436307"/>
                  <a:gd name="connsiteY5" fmla="*/ 0 h 5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6307" h="505327">
                    <a:moveTo>
                      <a:pt x="0" y="0"/>
                    </a:moveTo>
                    <a:lnTo>
                      <a:pt x="2434767" y="0"/>
                    </a:lnTo>
                    <a:lnTo>
                      <a:pt x="2345641" y="250498"/>
                    </a:lnTo>
                    <a:lnTo>
                      <a:pt x="2436307" y="505327"/>
                    </a:lnTo>
                    <a:lnTo>
                      <a:pt x="0" y="505327"/>
                    </a:lnTo>
                    <a:lnTo>
                      <a:pt x="0" y="0"/>
                    </a:lnTo>
                    <a:close/>
                  </a:path>
                </a:pathLst>
              </a:custGeom>
              <a:solidFill>
                <a:srgbClr val="1D4C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矩形 1"/>
              <p:cNvSpPr/>
              <p:nvPr/>
            </p:nvSpPr>
            <p:spPr>
              <a:xfrm>
                <a:off x="780539" y="1311913"/>
                <a:ext cx="1980029" cy="400110"/>
              </a:xfrm>
              <a:prstGeom prst="rect">
                <a:avLst/>
              </a:prstGeom>
            </p:spPr>
            <p:txBody>
              <a:bodyPr wrap="none">
                <a:spAutoFit/>
              </a:bodyPr>
              <a:lstStyle/>
              <a:p>
                <a:pPr lvl="0"/>
                <a:r>
                  <a:rPr lang="zh-CN" altLang="en-US" sz="2000" b="1" kern="0" dirty="0">
                    <a:solidFill>
                      <a:schemeClr val="bg1"/>
                    </a:solidFill>
                    <a:latin typeface="微软雅黑" panose="020B0503020204020204" pitchFamily="34" charset="-122"/>
                    <a:ea typeface="微软雅黑"/>
                  </a:rPr>
                  <a:t>（三）目标确定</a:t>
                </a:r>
              </a:p>
            </p:txBody>
          </p:sp>
        </p:grpSp>
        <p:sp>
          <p:nvSpPr>
            <p:cNvPr id="68" name="矩形 67"/>
            <p:cNvSpPr/>
            <p:nvPr/>
          </p:nvSpPr>
          <p:spPr>
            <a:xfrm>
              <a:off x="1528764" y="1225650"/>
              <a:ext cx="59360" cy="505327"/>
            </a:xfrm>
            <a:prstGeom prst="rect">
              <a:avLst/>
            </a:prstGeom>
            <a:solidFill>
              <a:srgbClr val="1D4C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3" name="组合 72"/>
          <p:cNvGrpSpPr/>
          <p:nvPr/>
        </p:nvGrpSpPr>
        <p:grpSpPr>
          <a:xfrm>
            <a:off x="2361555" y="2937255"/>
            <a:ext cx="800219" cy="2972338"/>
            <a:chOff x="1755412" y="2821354"/>
            <a:chExt cx="800219" cy="2972338"/>
          </a:xfrm>
        </p:grpSpPr>
        <p:grpSp>
          <p:nvGrpSpPr>
            <p:cNvPr id="74" name="组合 73"/>
            <p:cNvGrpSpPr/>
            <p:nvPr/>
          </p:nvGrpSpPr>
          <p:grpSpPr>
            <a:xfrm>
              <a:off x="1755412" y="2821354"/>
              <a:ext cx="800219" cy="2972338"/>
              <a:chOff x="2122735" y="2368062"/>
              <a:chExt cx="800219" cy="2972338"/>
            </a:xfrm>
          </p:grpSpPr>
          <p:sp>
            <p:nvSpPr>
              <p:cNvPr id="76" name="圆柱形 75"/>
              <p:cNvSpPr/>
              <p:nvPr/>
            </p:nvSpPr>
            <p:spPr>
              <a:xfrm>
                <a:off x="2216946" y="2368062"/>
                <a:ext cx="706008" cy="2633784"/>
              </a:xfrm>
              <a:prstGeom prst="can">
                <a:avLst/>
              </a:prstGeom>
              <a:solidFill>
                <a:srgbClr val="279180"/>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sp>
            <p:nvSpPr>
              <p:cNvPr id="84" name="矩形 83"/>
              <p:cNvSpPr/>
              <p:nvPr/>
            </p:nvSpPr>
            <p:spPr>
              <a:xfrm>
                <a:off x="2122735" y="5001846"/>
                <a:ext cx="800219" cy="338554"/>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1600" b="0" i="0" u="none" strike="noStrike" kern="100" cap="none" spc="0" normalizeH="0" baseline="0" noProof="0" dirty="0">
                    <a:ln>
                      <a:noFill/>
                    </a:ln>
                    <a:solidFill>
                      <a:prstClr val="black"/>
                    </a:solidFill>
                    <a:effectLst/>
                    <a:uLnTx/>
                    <a:uFillTx/>
                    <a:latin typeface="Arial" panose="020F0502020204030204"/>
                    <a:ea typeface="微软雅黑"/>
                  </a:rPr>
                  <a:t>实施前</a:t>
                </a:r>
                <a:endParaRPr kumimoji="0" lang="zh-CN" altLang="en-US" sz="1050" b="0" i="0" u="none" strike="noStrike" kern="100" cap="none" spc="0" normalizeH="0" baseline="0" noProof="0" dirty="0">
                  <a:ln>
                    <a:noFill/>
                  </a:ln>
                  <a:solidFill>
                    <a:prstClr val="black"/>
                  </a:solidFill>
                  <a:effectLst/>
                  <a:uLnTx/>
                  <a:uFillTx/>
                  <a:latin typeface="Times New Roman" panose="02020603050405020304" pitchFamily="18" charset="0"/>
                  <a:ea typeface="宋体" panose="02010600030101010101" pitchFamily="2" charset="-122"/>
                </a:endParaRPr>
              </a:p>
            </p:txBody>
          </p:sp>
        </p:grpSp>
        <p:sp>
          <p:nvSpPr>
            <p:cNvPr id="75" name="矩形 74"/>
            <p:cNvSpPr/>
            <p:nvPr/>
          </p:nvSpPr>
          <p:spPr>
            <a:xfrm>
              <a:off x="1906868" y="3063251"/>
              <a:ext cx="577402" cy="338554"/>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600" b="0" i="0" u="none" strike="noStrike" kern="100" cap="none" spc="0" normalizeH="0" baseline="0" noProof="0" dirty="0">
                  <a:ln>
                    <a:noFill/>
                  </a:ln>
                  <a:solidFill>
                    <a:prstClr val="white"/>
                  </a:solidFill>
                  <a:effectLst/>
                  <a:uLnTx/>
                  <a:uFillTx/>
                  <a:latin typeface="Impact" panose="020B0806030902050204" pitchFamily="34" charset="0"/>
                  <a:ea typeface="微软雅黑"/>
                </a:rPr>
                <a:t>13</a:t>
              </a:r>
              <a:r>
                <a:rPr kumimoji="0" lang="zh-CN" altLang="en-US" sz="1600" b="0" i="0" u="none" strike="noStrike" kern="100" cap="none" spc="0" normalizeH="0" baseline="0" noProof="0" dirty="0">
                  <a:ln>
                    <a:noFill/>
                  </a:ln>
                  <a:solidFill>
                    <a:prstClr val="white"/>
                  </a:solidFill>
                  <a:effectLst/>
                  <a:uLnTx/>
                  <a:uFillTx/>
                  <a:latin typeface="Impact" panose="020B0806030902050204" pitchFamily="34" charset="0"/>
                  <a:ea typeface="微软雅黑"/>
                </a:rPr>
                <a:t>次</a:t>
              </a:r>
              <a:endParaRPr kumimoji="0" lang="zh-CN" altLang="en-US" sz="1050" b="0" i="0" u="none" strike="noStrike" kern="100" cap="none" spc="0" normalizeH="0" baseline="0" noProof="0" dirty="0">
                <a:ln>
                  <a:noFill/>
                </a:ln>
                <a:solidFill>
                  <a:prstClr val="white"/>
                </a:solidFill>
                <a:effectLst/>
                <a:uLnTx/>
                <a:uFillTx/>
                <a:latin typeface="Impact" panose="020B0806030902050204" pitchFamily="34" charset="0"/>
                <a:ea typeface="宋体" panose="02010600030101010101" pitchFamily="2" charset="-122"/>
              </a:endParaRPr>
            </a:p>
          </p:txBody>
        </p:sp>
      </p:grpSp>
      <p:grpSp>
        <p:nvGrpSpPr>
          <p:cNvPr id="87" name="组合 86"/>
          <p:cNvGrpSpPr/>
          <p:nvPr/>
        </p:nvGrpSpPr>
        <p:grpSpPr>
          <a:xfrm>
            <a:off x="3771728" y="3937624"/>
            <a:ext cx="1005403" cy="2010862"/>
            <a:chOff x="3165585" y="3821723"/>
            <a:chExt cx="1005403" cy="2010862"/>
          </a:xfrm>
        </p:grpSpPr>
        <p:grpSp>
          <p:nvGrpSpPr>
            <p:cNvPr id="88" name="组合 87"/>
            <p:cNvGrpSpPr/>
            <p:nvPr/>
          </p:nvGrpSpPr>
          <p:grpSpPr>
            <a:xfrm>
              <a:off x="3165585" y="3821723"/>
              <a:ext cx="1005403" cy="2010862"/>
              <a:chOff x="3532908" y="3368431"/>
              <a:chExt cx="1005403" cy="2010862"/>
            </a:xfrm>
          </p:grpSpPr>
          <p:sp>
            <p:nvSpPr>
              <p:cNvPr id="93" name="圆柱形 92"/>
              <p:cNvSpPr/>
              <p:nvPr/>
            </p:nvSpPr>
            <p:spPr>
              <a:xfrm>
                <a:off x="3682606" y="3368431"/>
                <a:ext cx="706008" cy="1672308"/>
              </a:xfrm>
              <a:prstGeom prst="can">
                <a:avLst/>
              </a:prstGeom>
              <a:solidFill>
                <a:srgbClr val="1D4C61"/>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sp>
            <p:nvSpPr>
              <p:cNvPr id="94" name="矩形 93"/>
              <p:cNvSpPr/>
              <p:nvPr/>
            </p:nvSpPr>
            <p:spPr>
              <a:xfrm>
                <a:off x="3532908" y="5040739"/>
                <a:ext cx="1005403" cy="338554"/>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1600" b="0" i="0" u="none" strike="noStrike" kern="100" cap="none" spc="0" normalizeH="0" baseline="0" noProof="0" dirty="0">
                    <a:ln>
                      <a:noFill/>
                    </a:ln>
                    <a:solidFill>
                      <a:prstClr val="black"/>
                    </a:solidFill>
                    <a:effectLst/>
                    <a:uLnTx/>
                    <a:uFillTx/>
                    <a:latin typeface="Arial" panose="020F0502020204030204"/>
                    <a:ea typeface="微软雅黑"/>
                  </a:rPr>
                  <a:t>设定目标</a:t>
                </a:r>
              </a:p>
            </p:txBody>
          </p:sp>
        </p:grpSp>
        <p:sp>
          <p:nvSpPr>
            <p:cNvPr id="92" name="矩形 91"/>
            <p:cNvSpPr/>
            <p:nvPr/>
          </p:nvSpPr>
          <p:spPr>
            <a:xfrm>
              <a:off x="3418057" y="4032359"/>
              <a:ext cx="500457" cy="338554"/>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600" b="0" i="0" u="none" strike="noStrike" kern="100" cap="none" spc="0" normalizeH="0" baseline="0" noProof="0" dirty="0">
                  <a:ln>
                    <a:noFill/>
                  </a:ln>
                  <a:solidFill>
                    <a:prstClr val="white"/>
                  </a:solidFill>
                  <a:effectLst/>
                  <a:uLnTx/>
                  <a:uFillTx/>
                  <a:latin typeface="Impact" panose="020B0806030902050204" pitchFamily="34" charset="0"/>
                  <a:ea typeface="微软雅黑"/>
                </a:rPr>
                <a:t>9</a:t>
              </a:r>
              <a:r>
                <a:rPr kumimoji="0" lang="zh-CN" altLang="en-US" sz="1600" b="0" i="0" u="none" strike="noStrike" kern="100" cap="none" spc="0" normalizeH="0" baseline="0" noProof="0" dirty="0">
                  <a:ln>
                    <a:noFill/>
                  </a:ln>
                  <a:solidFill>
                    <a:prstClr val="white"/>
                  </a:solidFill>
                  <a:effectLst/>
                  <a:uLnTx/>
                  <a:uFillTx/>
                  <a:latin typeface="Impact" panose="020B0806030902050204" pitchFamily="34" charset="0"/>
                  <a:ea typeface="微软雅黑"/>
                </a:rPr>
                <a:t>次</a:t>
              </a:r>
              <a:endParaRPr kumimoji="0" lang="zh-CN" altLang="en-US" sz="1050" b="0" i="0" u="none" strike="noStrike" kern="100" cap="none" spc="0" normalizeH="0" baseline="0" noProof="0" dirty="0">
                <a:ln>
                  <a:noFill/>
                </a:ln>
                <a:solidFill>
                  <a:prstClr val="white"/>
                </a:solidFill>
                <a:effectLst/>
                <a:uLnTx/>
                <a:uFillTx/>
                <a:latin typeface="Impact" panose="020B0806030902050204" pitchFamily="34" charset="0"/>
                <a:ea typeface="宋体" panose="02010600030101010101" pitchFamily="2" charset="-122"/>
              </a:endParaRPr>
            </a:p>
          </p:txBody>
        </p:sp>
      </p:grpSp>
      <p:sp>
        <p:nvSpPr>
          <p:cNvPr id="95" name="箭头: 下 82"/>
          <p:cNvSpPr/>
          <p:nvPr/>
        </p:nvSpPr>
        <p:spPr>
          <a:xfrm rot="18388986">
            <a:off x="3510251" y="2829985"/>
            <a:ext cx="461578" cy="1277072"/>
          </a:xfrm>
          <a:custGeom>
            <a:avLst/>
            <a:gdLst>
              <a:gd name="connsiteX0" fmla="*/ 0 w 553750"/>
              <a:gd name="connsiteY0" fmla="*/ 989650 h 1266525"/>
              <a:gd name="connsiteX1" fmla="*/ 138438 w 553750"/>
              <a:gd name="connsiteY1" fmla="*/ 989650 h 1266525"/>
              <a:gd name="connsiteX2" fmla="*/ 138438 w 553750"/>
              <a:gd name="connsiteY2" fmla="*/ 0 h 1266525"/>
              <a:gd name="connsiteX3" fmla="*/ 415313 w 553750"/>
              <a:gd name="connsiteY3" fmla="*/ 0 h 1266525"/>
              <a:gd name="connsiteX4" fmla="*/ 415313 w 553750"/>
              <a:gd name="connsiteY4" fmla="*/ 989650 h 1266525"/>
              <a:gd name="connsiteX5" fmla="*/ 553750 w 553750"/>
              <a:gd name="connsiteY5" fmla="*/ 989650 h 1266525"/>
              <a:gd name="connsiteX6" fmla="*/ 276875 w 553750"/>
              <a:gd name="connsiteY6" fmla="*/ 1266525 h 1266525"/>
              <a:gd name="connsiteX7" fmla="*/ 0 w 553750"/>
              <a:gd name="connsiteY7" fmla="*/ 989650 h 1266525"/>
              <a:gd name="connsiteX0" fmla="*/ 0 w 553750"/>
              <a:gd name="connsiteY0" fmla="*/ 989650 h 1266525"/>
              <a:gd name="connsiteX1" fmla="*/ 138438 w 553750"/>
              <a:gd name="connsiteY1" fmla="*/ 989650 h 1266525"/>
              <a:gd name="connsiteX2" fmla="*/ 415313 w 553750"/>
              <a:gd name="connsiteY2" fmla="*/ 0 h 1266525"/>
              <a:gd name="connsiteX3" fmla="*/ 415313 w 553750"/>
              <a:gd name="connsiteY3" fmla="*/ 989650 h 1266525"/>
              <a:gd name="connsiteX4" fmla="*/ 553750 w 553750"/>
              <a:gd name="connsiteY4" fmla="*/ 989650 h 1266525"/>
              <a:gd name="connsiteX5" fmla="*/ 276875 w 553750"/>
              <a:gd name="connsiteY5" fmla="*/ 1266525 h 1266525"/>
              <a:gd name="connsiteX6" fmla="*/ 0 w 553750"/>
              <a:gd name="connsiteY6" fmla="*/ 989650 h 1266525"/>
              <a:gd name="connsiteX0" fmla="*/ 0 w 553750"/>
              <a:gd name="connsiteY0" fmla="*/ 1016510 h 1293385"/>
              <a:gd name="connsiteX1" fmla="*/ 138438 w 553750"/>
              <a:gd name="connsiteY1" fmla="*/ 1016510 h 1293385"/>
              <a:gd name="connsiteX2" fmla="*/ 111297 w 553750"/>
              <a:gd name="connsiteY2" fmla="*/ 0 h 1293385"/>
              <a:gd name="connsiteX3" fmla="*/ 415313 w 553750"/>
              <a:gd name="connsiteY3" fmla="*/ 1016510 h 1293385"/>
              <a:gd name="connsiteX4" fmla="*/ 553750 w 553750"/>
              <a:gd name="connsiteY4" fmla="*/ 1016510 h 1293385"/>
              <a:gd name="connsiteX5" fmla="*/ 276875 w 553750"/>
              <a:gd name="connsiteY5" fmla="*/ 1293385 h 1293385"/>
              <a:gd name="connsiteX6" fmla="*/ 0 w 553750"/>
              <a:gd name="connsiteY6" fmla="*/ 1016510 h 1293385"/>
              <a:gd name="connsiteX0" fmla="*/ 0 w 553750"/>
              <a:gd name="connsiteY0" fmla="*/ 1000197 h 1277072"/>
              <a:gd name="connsiteX1" fmla="*/ 138438 w 553750"/>
              <a:gd name="connsiteY1" fmla="*/ 1000197 h 1277072"/>
              <a:gd name="connsiteX2" fmla="*/ 216338 w 553750"/>
              <a:gd name="connsiteY2" fmla="*/ 0 h 1277072"/>
              <a:gd name="connsiteX3" fmla="*/ 415313 w 553750"/>
              <a:gd name="connsiteY3" fmla="*/ 1000197 h 1277072"/>
              <a:gd name="connsiteX4" fmla="*/ 553750 w 553750"/>
              <a:gd name="connsiteY4" fmla="*/ 1000197 h 1277072"/>
              <a:gd name="connsiteX5" fmla="*/ 276875 w 553750"/>
              <a:gd name="connsiteY5" fmla="*/ 1277072 h 1277072"/>
              <a:gd name="connsiteX6" fmla="*/ 0 w 553750"/>
              <a:gd name="connsiteY6" fmla="*/ 1000197 h 127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3750" h="1277072">
                <a:moveTo>
                  <a:pt x="0" y="1000197"/>
                </a:moveTo>
                <a:lnTo>
                  <a:pt x="138438" y="1000197"/>
                </a:lnTo>
                <a:lnTo>
                  <a:pt x="216338" y="0"/>
                </a:lnTo>
                <a:lnTo>
                  <a:pt x="415313" y="1000197"/>
                </a:lnTo>
                <a:lnTo>
                  <a:pt x="553750" y="1000197"/>
                </a:lnTo>
                <a:lnTo>
                  <a:pt x="276875" y="1277072"/>
                </a:lnTo>
                <a:lnTo>
                  <a:pt x="0" y="1000197"/>
                </a:lnTo>
                <a:close/>
              </a:path>
            </a:pathLst>
          </a:custGeom>
          <a:gradFill>
            <a:gsLst>
              <a:gs pos="0">
                <a:srgbClr val="049A86"/>
              </a:gs>
              <a:gs pos="100000">
                <a:srgbClr val="03816F"/>
              </a:gs>
            </a:gsLst>
            <a:lin ang="8100000" scaled="1"/>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grpSp>
        <p:nvGrpSpPr>
          <p:cNvPr id="96" name="组合 95"/>
          <p:cNvGrpSpPr/>
          <p:nvPr/>
        </p:nvGrpSpPr>
        <p:grpSpPr>
          <a:xfrm>
            <a:off x="1271908" y="2098314"/>
            <a:ext cx="4607081" cy="448078"/>
            <a:chOff x="4869063" y="4268044"/>
            <a:chExt cx="2736952" cy="448078"/>
          </a:xfrm>
        </p:grpSpPr>
        <p:sp>
          <p:nvSpPr>
            <p:cNvPr id="99" name="Freeform 43"/>
            <p:cNvSpPr/>
            <p:nvPr/>
          </p:nvSpPr>
          <p:spPr>
            <a:xfrm>
              <a:off x="4980126" y="4268044"/>
              <a:ext cx="2514829" cy="448078"/>
            </a:xfrm>
            <a:prstGeom prst="roundRect">
              <a:avLst>
                <a:gd name="adj" fmla="val 4481"/>
              </a:avLst>
            </a:prstGeom>
            <a:gradFill flip="none" rotWithShape="1">
              <a:gsLst>
                <a:gs pos="0">
                  <a:srgbClr val="049A86"/>
                </a:gs>
                <a:gs pos="100000">
                  <a:srgbClr val="03816F"/>
                </a:gs>
              </a:gsLst>
              <a:lin ang="5400000" scaled="1"/>
              <a:tileRect/>
            </a:gradFill>
            <a:ln w="22225" cap="flat" cmpd="sng" algn="ctr">
              <a:noFill/>
              <a:prstDash val="solid"/>
              <a:miter lim="800000"/>
            </a:ln>
            <a:effectLst/>
          </p:spPr>
          <p:txBody>
            <a:bodyPr rtlCol="0" anchor="ctr"/>
            <a:lstStyle/>
            <a:p>
              <a:pPr algn="ctr">
                <a:defRPr/>
              </a:pPr>
              <a:endParaRPr lang="id-ID" sz="2000" kern="0">
                <a:solidFill>
                  <a:prstClr val="white"/>
                </a:solidFill>
                <a:latin typeface="Calibri"/>
                <a:ea typeface="微软雅黑"/>
              </a:endParaRPr>
            </a:p>
          </p:txBody>
        </p:sp>
        <p:sp>
          <p:nvSpPr>
            <p:cNvPr id="98" name="矩形 97"/>
            <p:cNvSpPr/>
            <p:nvPr/>
          </p:nvSpPr>
          <p:spPr>
            <a:xfrm>
              <a:off x="4869063" y="4327878"/>
              <a:ext cx="2736952" cy="369332"/>
            </a:xfrm>
            <a:prstGeom prst="rect">
              <a:avLst/>
            </a:prstGeom>
          </p:spPr>
          <p:txBody>
            <a:bodyPr wrap="square">
              <a:spAutoFit/>
            </a:bodyPr>
            <a:lstStyle/>
            <a:p>
              <a:pPr indent="406400" algn="just"/>
              <a:r>
                <a:rPr lang="zh-CN" altLang="en-US" kern="100" dirty="0">
                  <a:solidFill>
                    <a:prstClr val="white"/>
                  </a:solidFill>
                  <a:effectLst>
                    <a:outerShdw blurRad="38100" dist="38100" dir="2700000" algn="tl">
                      <a:srgbClr val="000000">
                        <a:alpha val="43137"/>
                      </a:srgbClr>
                    </a:outerShdw>
                  </a:effectLst>
                  <a:latin typeface="方正粗宋_GBK" panose="03000509000000000000" pitchFamily="65" charset="-122"/>
                  <a:ea typeface="方正粗宋_GBK" panose="03000509000000000000" pitchFamily="65" charset="-122"/>
                </a:rPr>
                <a:t>计量误差平均次数设定 降低</a:t>
              </a:r>
              <a:r>
                <a:rPr lang="en-US" altLang="zh-CN" kern="100" dirty="0">
                  <a:solidFill>
                    <a:prstClr val="white"/>
                  </a:solidFill>
                  <a:effectLst>
                    <a:outerShdw blurRad="38100" dist="38100" dir="2700000" algn="tl">
                      <a:srgbClr val="000000">
                        <a:alpha val="43137"/>
                      </a:srgbClr>
                    </a:outerShdw>
                  </a:effectLst>
                  <a:latin typeface="方正粗宋_GBK" panose="03000509000000000000" pitchFamily="65" charset="-122"/>
                  <a:ea typeface="方正粗宋_GBK" panose="03000509000000000000" pitchFamily="65" charset="-122"/>
                </a:rPr>
                <a:t>4</a:t>
              </a:r>
              <a:r>
                <a:rPr lang="zh-CN" altLang="en-US" kern="100" dirty="0">
                  <a:solidFill>
                    <a:prstClr val="white"/>
                  </a:solidFill>
                  <a:effectLst>
                    <a:outerShdw blurRad="38100" dist="38100" dir="2700000" algn="tl">
                      <a:srgbClr val="000000">
                        <a:alpha val="43137"/>
                      </a:srgbClr>
                    </a:outerShdw>
                  </a:effectLst>
                  <a:latin typeface="方正粗宋_GBK" panose="03000509000000000000" pitchFamily="65" charset="-122"/>
                  <a:ea typeface="方正粗宋_GBK" panose="03000509000000000000" pitchFamily="65" charset="-122"/>
                </a:rPr>
                <a:t>次</a:t>
              </a:r>
            </a:p>
          </p:txBody>
        </p:sp>
      </p:grpSp>
      <p:grpSp>
        <p:nvGrpSpPr>
          <p:cNvPr id="102" name="组合 101"/>
          <p:cNvGrpSpPr/>
          <p:nvPr/>
        </p:nvGrpSpPr>
        <p:grpSpPr>
          <a:xfrm>
            <a:off x="6327424" y="2079976"/>
            <a:ext cx="4838313" cy="448078"/>
            <a:chOff x="4932293" y="4268044"/>
            <a:chExt cx="2736952" cy="448078"/>
          </a:xfrm>
        </p:grpSpPr>
        <p:sp>
          <p:nvSpPr>
            <p:cNvPr id="105" name="Freeform 43"/>
            <p:cNvSpPr/>
            <p:nvPr/>
          </p:nvSpPr>
          <p:spPr>
            <a:xfrm>
              <a:off x="4980126" y="4268044"/>
              <a:ext cx="2514829" cy="448078"/>
            </a:xfrm>
            <a:prstGeom prst="roundRect">
              <a:avLst>
                <a:gd name="adj" fmla="val 4481"/>
              </a:avLst>
            </a:prstGeom>
            <a:gradFill flip="none" rotWithShape="1">
              <a:gsLst>
                <a:gs pos="0">
                  <a:srgbClr val="049A86"/>
                </a:gs>
                <a:gs pos="100000">
                  <a:srgbClr val="03816F"/>
                </a:gs>
              </a:gsLst>
              <a:lin ang="5400000" scaled="1"/>
              <a:tileRect/>
            </a:gradFill>
            <a:ln w="22225" cap="flat" cmpd="sng" algn="ctr">
              <a:noFill/>
              <a:prstDash val="solid"/>
              <a:miter lim="800000"/>
            </a:ln>
            <a:effectLst/>
          </p:spPr>
          <p:txBody>
            <a:bodyPr rtlCol="0" anchor="ctr"/>
            <a:lstStyle/>
            <a:p>
              <a:pPr algn="ctr">
                <a:defRPr/>
              </a:pPr>
              <a:endParaRPr lang="id-ID" sz="2000" kern="0">
                <a:solidFill>
                  <a:prstClr val="white"/>
                </a:solidFill>
                <a:latin typeface="Calibri"/>
                <a:ea typeface="微软雅黑"/>
              </a:endParaRPr>
            </a:p>
          </p:txBody>
        </p:sp>
        <p:sp>
          <p:nvSpPr>
            <p:cNvPr id="104" name="矩形 103"/>
            <p:cNvSpPr/>
            <p:nvPr/>
          </p:nvSpPr>
          <p:spPr>
            <a:xfrm>
              <a:off x="4932293" y="4330952"/>
              <a:ext cx="2736952" cy="369332"/>
            </a:xfrm>
            <a:prstGeom prst="rect">
              <a:avLst/>
            </a:prstGeom>
          </p:spPr>
          <p:txBody>
            <a:bodyPr wrap="square">
              <a:spAutoFit/>
            </a:bodyPr>
            <a:lstStyle/>
            <a:p>
              <a:pPr indent="406400" algn="just"/>
              <a:r>
                <a:rPr lang="zh-CN" altLang="en-US" kern="100" dirty="0">
                  <a:solidFill>
                    <a:prstClr val="white"/>
                  </a:solidFill>
                  <a:effectLst>
                    <a:outerShdw blurRad="38100" dist="38100" dir="2700000" algn="tl">
                      <a:srgbClr val="000000">
                        <a:alpha val="43137"/>
                      </a:srgbClr>
                    </a:outerShdw>
                  </a:effectLst>
                  <a:latin typeface="方正粗宋_GBK" panose="03000509000000000000" pitchFamily="65" charset="-122"/>
                  <a:ea typeface="方正粗宋_GBK" panose="03000509000000000000" pitchFamily="65" charset="-122"/>
                </a:rPr>
                <a:t>计量装置准确率设定目标  为</a:t>
              </a:r>
              <a:r>
                <a:rPr lang="en-US" altLang="zh-CN" kern="100" dirty="0">
                  <a:solidFill>
                    <a:prstClr val="white"/>
                  </a:solidFill>
                  <a:effectLst>
                    <a:outerShdw blurRad="38100" dist="38100" dir="2700000" algn="tl">
                      <a:srgbClr val="000000">
                        <a:alpha val="43137"/>
                      </a:srgbClr>
                    </a:outerShdw>
                  </a:effectLst>
                  <a:latin typeface="方正粗宋_GBK" panose="03000509000000000000" pitchFamily="65" charset="-122"/>
                  <a:ea typeface="方正粗宋_GBK" panose="03000509000000000000" pitchFamily="65" charset="-122"/>
                </a:rPr>
                <a:t>99.61%</a:t>
              </a:r>
              <a:endParaRPr lang="zh-CN" altLang="en-US" kern="100" dirty="0">
                <a:solidFill>
                  <a:prstClr val="white"/>
                </a:solidFill>
                <a:effectLst>
                  <a:outerShdw blurRad="38100" dist="38100" dir="2700000" algn="tl">
                    <a:srgbClr val="000000">
                      <a:alpha val="43137"/>
                    </a:srgbClr>
                  </a:outerShdw>
                </a:effectLst>
                <a:latin typeface="方正粗宋_GBK" panose="03000509000000000000" pitchFamily="65" charset="-122"/>
                <a:ea typeface="方正粗宋_GBK" panose="03000509000000000000" pitchFamily="65" charset="-122"/>
              </a:endParaRPr>
            </a:p>
          </p:txBody>
        </p:sp>
      </p:grpSp>
      <p:grpSp>
        <p:nvGrpSpPr>
          <p:cNvPr id="108" name="组合 107"/>
          <p:cNvGrpSpPr/>
          <p:nvPr/>
        </p:nvGrpSpPr>
        <p:grpSpPr>
          <a:xfrm>
            <a:off x="6982674" y="2903294"/>
            <a:ext cx="2415576" cy="3065254"/>
            <a:chOff x="6838065" y="3002485"/>
            <a:chExt cx="2415576" cy="3065254"/>
          </a:xfrm>
        </p:grpSpPr>
        <p:sp>
          <p:nvSpPr>
            <p:cNvPr id="109" name="矩形 108"/>
            <p:cNvSpPr/>
            <p:nvPr/>
          </p:nvSpPr>
          <p:spPr>
            <a:xfrm>
              <a:off x="7053444" y="3668340"/>
              <a:ext cx="184731"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prstClr val="black"/>
                </a:solidFill>
                <a:effectLst/>
                <a:uLnTx/>
                <a:uFillTx/>
                <a:latin typeface="Arial" panose="020F0502020204030204"/>
                <a:ea typeface="微软雅黑"/>
              </a:endParaRPr>
            </a:p>
          </p:txBody>
        </p:sp>
        <p:sp>
          <p:nvSpPr>
            <p:cNvPr id="110" name="圆柱形 109"/>
            <p:cNvSpPr/>
            <p:nvPr/>
          </p:nvSpPr>
          <p:spPr>
            <a:xfrm>
              <a:off x="6932276" y="3465512"/>
              <a:ext cx="706008" cy="2224779"/>
            </a:xfrm>
            <a:prstGeom prst="can">
              <a:avLst/>
            </a:prstGeom>
            <a:solidFill>
              <a:srgbClr val="279180"/>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sp>
          <p:nvSpPr>
            <p:cNvPr id="111" name="矩形 110"/>
            <p:cNvSpPr/>
            <p:nvPr/>
          </p:nvSpPr>
          <p:spPr>
            <a:xfrm>
              <a:off x="6838065" y="5690292"/>
              <a:ext cx="800219" cy="338554"/>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1600" b="0" i="0" u="none" strike="noStrike" kern="100" cap="none" spc="0" normalizeH="0" baseline="0" noProof="0" dirty="0">
                  <a:ln>
                    <a:noFill/>
                  </a:ln>
                  <a:solidFill>
                    <a:prstClr val="black"/>
                  </a:solidFill>
                  <a:effectLst/>
                  <a:uLnTx/>
                  <a:uFillTx/>
                  <a:latin typeface="Arial" panose="020F0502020204030204"/>
                  <a:ea typeface="微软雅黑"/>
                </a:rPr>
                <a:t>实施前</a:t>
              </a:r>
              <a:endParaRPr kumimoji="0" lang="zh-CN" altLang="en-US" sz="1050" b="0" i="0" u="none" strike="noStrike" kern="100" cap="none" spc="0" normalizeH="0" baseline="0" noProof="0" dirty="0">
                <a:ln>
                  <a:noFill/>
                </a:ln>
                <a:solidFill>
                  <a:prstClr val="black"/>
                </a:solidFill>
                <a:effectLst/>
                <a:uLnTx/>
                <a:uFillTx/>
                <a:latin typeface="Times New Roman" panose="02020603050405020304" pitchFamily="18" charset="0"/>
                <a:ea typeface="宋体" panose="02010600030101010101" pitchFamily="2" charset="-122"/>
              </a:endParaRPr>
            </a:p>
          </p:txBody>
        </p:sp>
        <p:sp>
          <p:nvSpPr>
            <p:cNvPr id="112" name="矩形 111"/>
            <p:cNvSpPr/>
            <p:nvPr/>
          </p:nvSpPr>
          <p:spPr>
            <a:xfrm>
              <a:off x="6889177" y="3668339"/>
              <a:ext cx="792205" cy="338554"/>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600" b="0" i="0" u="none" strike="noStrike" kern="100" cap="none" spc="0" normalizeH="0" baseline="0" noProof="0" dirty="0">
                  <a:ln>
                    <a:noFill/>
                  </a:ln>
                  <a:solidFill>
                    <a:prstClr val="white"/>
                  </a:solidFill>
                  <a:effectLst/>
                  <a:uLnTx/>
                  <a:uFillTx/>
                  <a:latin typeface="Impact" panose="020B0806030902050204" pitchFamily="34" charset="0"/>
                  <a:ea typeface="微软雅黑"/>
                </a:rPr>
                <a:t>99.44%</a:t>
              </a:r>
              <a:endParaRPr kumimoji="0" lang="zh-CN" altLang="en-US" sz="1050" b="0" i="0" u="none" strike="noStrike" kern="100" cap="none" spc="0" normalizeH="0" baseline="0" noProof="0" dirty="0">
                <a:ln>
                  <a:noFill/>
                </a:ln>
                <a:solidFill>
                  <a:prstClr val="white"/>
                </a:solidFill>
                <a:effectLst/>
                <a:uLnTx/>
                <a:uFillTx/>
                <a:latin typeface="Impact" panose="020B0806030902050204" pitchFamily="34" charset="0"/>
                <a:ea typeface="宋体" panose="02010600030101010101" pitchFamily="2" charset="-122"/>
              </a:endParaRPr>
            </a:p>
          </p:txBody>
        </p:sp>
        <p:sp>
          <p:nvSpPr>
            <p:cNvPr id="113" name="圆柱形 112"/>
            <p:cNvSpPr/>
            <p:nvPr/>
          </p:nvSpPr>
          <p:spPr>
            <a:xfrm>
              <a:off x="8397936" y="3002485"/>
              <a:ext cx="706008" cy="2726700"/>
            </a:xfrm>
            <a:prstGeom prst="can">
              <a:avLst/>
            </a:prstGeom>
            <a:solidFill>
              <a:srgbClr val="1D4C61"/>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sp>
          <p:nvSpPr>
            <p:cNvPr id="114" name="矩形 113"/>
            <p:cNvSpPr/>
            <p:nvPr/>
          </p:nvSpPr>
          <p:spPr>
            <a:xfrm>
              <a:off x="8248238" y="5729185"/>
              <a:ext cx="1005403" cy="338554"/>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1600" b="0" i="0" u="none" strike="noStrike" kern="100" cap="none" spc="0" normalizeH="0" baseline="0" noProof="0" dirty="0">
                  <a:ln>
                    <a:noFill/>
                  </a:ln>
                  <a:solidFill>
                    <a:prstClr val="black"/>
                  </a:solidFill>
                  <a:effectLst/>
                  <a:uLnTx/>
                  <a:uFillTx/>
                  <a:latin typeface="Arial" panose="020F0502020204030204"/>
                  <a:ea typeface="微软雅黑"/>
                </a:rPr>
                <a:t>设定目标</a:t>
              </a:r>
            </a:p>
          </p:txBody>
        </p:sp>
        <p:sp>
          <p:nvSpPr>
            <p:cNvPr id="115" name="矩形 114"/>
            <p:cNvSpPr/>
            <p:nvPr/>
          </p:nvSpPr>
          <p:spPr>
            <a:xfrm>
              <a:off x="8362850" y="3202223"/>
              <a:ext cx="776175" cy="338554"/>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600" b="0" i="0" u="none" strike="noStrike" kern="100" cap="none" spc="0" normalizeH="0" baseline="0" noProof="0" dirty="0">
                  <a:ln>
                    <a:noFill/>
                  </a:ln>
                  <a:solidFill>
                    <a:prstClr val="white"/>
                  </a:solidFill>
                  <a:effectLst/>
                  <a:uLnTx/>
                  <a:uFillTx/>
                  <a:latin typeface="Impact" panose="020B0806030902050204" pitchFamily="34" charset="0"/>
                  <a:ea typeface="微软雅黑"/>
                </a:rPr>
                <a:t>99.61%</a:t>
              </a:r>
              <a:endParaRPr kumimoji="0" lang="zh-CN" altLang="en-US" sz="1050" b="0" i="0" u="none" strike="noStrike" kern="100" cap="none" spc="0" normalizeH="0" baseline="0" noProof="0" dirty="0">
                <a:ln>
                  <a:noFill/>
                </a:ln>
                <a:solidFill>
                  <a:prstClr val="white"/>
                </a:solidFill>
                <a:effectLst/>
                <a:uLnTx/>
                <a:uFillTx/>
                <a:latin typeface="Impact" panose="020B0806030902050204" pitchFamily="34" charset="0"/>
                <a:ea typeface="宋体" panose="02010600030101010101" pitchFamily="2" charset="-122"/>
              </a:endParaRPr>
            </a:p>
          </p:txBody>
        </p:sp>
        <p:sp>
          <p:nvSpPr>
            <p:cNvPr id="116" name="箭头: 下 82"/>
            <p:cNvSpPr/>
            <p:nvPr/>
          </p:nvSpPr>
          <p:spPr>
            <a:xfrm rot="14839200">
              <a:off x="7722512" y="2773213"/>
              <a:ext cx="334087" cy="924336"/>
            </a:xfrm>
            <a:custGeom>
              <a:avLst/>
              <a:gdLst>
                <a:gd name="connsiteX0" fmla="*/ 0 w 553750"/>
                <a:gd name="connsiteY0" fmla="*/ 989650 h 1266525"/>
                <a:gd name="connsiteX1" fmla="*/ 138438 w 553750"/>
                <a:gd name="connsiteY1" fmla="*/ 989650 h 1266525"/>
                <a:gd name="connsiteX2" fmla="*/ 138438 w 553750"/>
                <a:gd name="connsiteY2" fmla="*/ 0 h 1266525"/>
                <a:gd name="connsiteX3" fmla="*/ 415313 w 553750"/>
                <a:gd name="connsiteY3" fmla="*/ 0 h 1266525"/>
                <a:gd name="connsiteX4" fmla="*/ 415313 w 553750"/>
                <a:gd name="connsiteY4" fmla="*/ 989650 h 1266525"/>
                <a:gd name="connsiteX5" fmla="*/ 553750 w 553750"/>
                <a:gd name="connsiteY5" fmla="*/ 989650 h 1266525"/>
                <a:gd name="connsiteX6" fmla="*/ 276875 w 553750"/>
                <a:gd name="connsiteY6" fmla="*/ 1266525 h 1266525"/>
                <a:gd name="connsiteX7" fmla="*/ 0 w 553750"/>
                <a:gd name="connsiteY7" fmla="*/ 989650 h 1266525"/>
                <a:gd name="connsiteX0" fmla="*/ 0 w 553750"/>
                <a:gd name="connsiteY0" fmla="*/ 989650 h 1266525"/>
                <a:gd name="connsiteX1" fmla="*/ 138438 w 553750"/>
                <a:gd name="connsiteY1" fmla="*/ 989650 h 1266525"/>
                <a:gd name="connsiteX2" fmla="*/ 415313 w 553750"/>
                <a:gd name="connsiteY2" fmla="*/ 0 h 1266525"/>
                <a:gd name="connsiteX3" fmla="*/ 415313 w 553750"/>
                <a:gd name="connsiteY3" fmla="*/ 989650 h 1266525"/>
                <a:gd name="connsiteX4" fmla="*/ 553750 w 553750"/>
                <a:gd name="connsiteY4" fmla="*/ 989650 h 1266525"/>
                <a:gd name="connsiteX5" fmla="*/ 276875 w 553750"/>
                <a:gd name="connsiteY5" fmla="*/ 1266525 h 1266525"/>
                <a:gd name="connsiteX6" fmla="*/ 0 w 553750"/>
                <a:gd name="connsiteY6" fmla="*/ 989650 h 1266525"/>
                <a:gd name="connsiteX0" fmla="*/ 0 w 553750"/>
                <a:gd name="connsiteY0" fmla="*/ 1016510 h 1293385"/>
                <a:gd name="connsiteX1" fmla="*/ 138438 w 553750"/>
                <a:gd name="connsiteY1" fmla="*/ 1016510 h 1293385"/>
                <a:gd name="connsiteX2" fmla="*/ 111297 w 553750"/>
                <a:gd name="connsiteY2" fmla="*/ 0 h 1293385"/>
                <a:gd name="connsiteX3" fmla="*/ 415313 w 553750"/>
                <a:gd name="connsiteY3" fmla="*/ 1016510 h 1293385"/>
                <a:gd name="connsiteX4" fmla="*/ 553750 w 553750"/>
                <a:gd name="connsiteY4" fmla="*/ 1016510 h 1293385"/>
                <a:gd name="connsiteX5" fmla="*/ 276875 w 553750"/>
                <a:gd name="connsiteY5" fmla="*/ 1293385 h 1293385"/>
                <a:gd name="connsiteX6" fmla="*/ 0 w 553750"/>
                <a:gd name="connsiteY6" fmla="*/ 1016510 h 1293385"/>
                <a:gd name="connsiteX0" fmla="*/ 0 w 553750"/>
                <a:gd name="connsiteY0" fmla="*/ 1000197 h 1277072"/>
                <a:gd name="connsiteX1" fmla="*/ 138438 w 553750"/>
                <a:gd name="connsiteY1" fmla="*/ 1000197 h 1277072"/>
                <a:gd name="connsiteX2" fmla="*/ 216338 w 553750"/>
                <a:gd name="connsiteY2" fmla="*/ 0 h 1277072"/>
                <a:gd name="connsiteX3" fmla="*/ 415313 w 553750"/>
                <a:gd name="connsiteY3" fmla="*/ 1000197 h 1277072"/>
                <a:gd name="connsiteX4" fmla="*/ 553750 w 553750"/>
                <a:gd name="connsiteY4" fmla="*/ 1000197 h 1277072"/>
                <a:gd name="connsiteX5" fmla="*/ 276875 w 553750"/>
                <a:gd name="connsiteY5" fmla="*/ 1277072 h 1277072"/>
                <a:gd name="connsiteX6" fmla="*/ 0 w 553750"/>
                <a:gd name="connsiteY6" fmla="*/ 1000197 h 1277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3750" h="1277072">
                  <a:moveTo>
                    <a:pt x="0" y="1000197"/>
                  </a:moveTo>
                  <a:lnTo>
                    <a:pt x="138438" y="1000197"/>
                  </a:lnTo>
                  <a:lnTo>
                    <a:pt x="216338" y="0"/>
                  </a:lnTo>
                  <a:lnTo>
                    <a:pt x="415313" y="1000197"/>
                  </a:lnTo>
                  <a:lnTo>
                    <a:pt x="553750" y="1000197"/>
                  </a:lnTo>
                  <a:lnTo>
                    <a:pt x="276875" y="1277072"/>
                  </a:lnTo>
                  <a:lnTo>
                    <a:pt x="0" y="1000197"/>
                  </a:lnTo>
                  <a:close/>
                </a:path>
              </a:pathLst>
            </a:custGeom>
            <a:solidFill>
              <a:srgbClr val="1D4C61"/>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grpSp>
    </p:spTree>
    <p:custDataLst>
      <p:tags r:id="rId1"/>
    </p:custDataLst>
    <p:extLst>
      <p:ext uri="{BB962C8B-B14F-4D97-AF65-F5344CB8AC3E}">
        <p14:creationId xmlns:p14="http://schemas.microsoft.com/office/powerpoint/2010/main" val="2096132879"/>
      </p:ext>
    </p:extLst>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p:cTn id="7" dur="500" fill="hold"/>
                                        <p:tgtEl>
                                          <p:spTgt spid="66"/>
                                        </p:tgtEl>
                                        <p:attrNameLst>
                                          <p:attrName>ppt_w</p:attrName>
                                        </p:attrNameLst>
                                      </p:cBhvr>
                                      <p:tavLst>
                                        <p:tav tm="0">
                                          <p:val>
                                            <p:fltVal val="0"/>
                                          </p:val>
                                        </p:tav>
                                        <p:tav tm="100000">
                                          <p:val>
                                            <p:strVal val="#ppt_w"/>
                                          </p:val>
                                        </p:tav>
                                      </p:tavLst>
                                    </p:anim>
                                    <p:anim calcmode="lin" valueType="num">
                                      <p:cBhvr>
                                        <p:cTn id="8" dur="500" fill="hold"/>
                                        <p:tgtEl>
                                          <p:spTgt spid="66"/>
                                        </p:tgtEl>
                                        <p:attrNameLst>
                                          <p:attrName>ppt_h</p:attrName>
                                        </p:attrNameLst>
                                      </p:cBhvr>
                                      <p:tavLst>
                                        <p:tav tm="0">
                                          <p:val>
                                            <p:fltVal val="0"/>
                                          </p:val>
                                        </p:tav>
                                        <p:tav tm="100000">
                                          <p:val>
                                            <p:strVal val="#ppt_h"/>
                                          </p:val>
                                        </p:tav>
                                      </p:tavLst>
                                    </p:anim>
                                    <p:animEffect transition="in" filter="fade">
                                      <p:cBhvr>
                                        <p:cTn id="9" dur="500"/>
                                        <p:tgtEl>
                                          <p:spTgt spid="66"/>
                                        </p:tgtEl>
                                      </p:cBhvr>
                                    </p:animEffect>
                                  </p:childTnLst>
                                </p:cTn>
                              </p:par>
                              <p:par>
                                <p:cTn id="10" presetID="53" presetClass="entr" presetSubtype="16" fill="hold" nodeType="withEffect">
                                  <p:stCondLst>
                                    <p:cond delay="0"/>
                                  </p:stCondLst>
                                  <p:childTnLst>
                                    <p:set>
                                      <p:cBhvr>
                                        <p:cTn id="11" dur="1" fill="hold">
                                          <p:stCondLst>
                                            <p:cond delay="0"/>
                                          </p:stCondLst>
                                        </p:cTn>
                                        <p:tgtEl>
                                          <p:spTgt spid="96"/>
                                        </p:tgtEl>
                                        <p:attrNameLst>
                                          <p:attrName>style.visibility</p:attrName>
                                        </p:attrNameLst>
                                      </p:cBhvr>
                                      <p:to>
                                        <p:strVal val="visible"/>
                                      </p:to>
                                    </p:set>
                                    <p:anim calcmode="lin" valueType="num">
                                      <p:cBhvr>
                                        <p:cTn id="12" dur="400" fill="hold"/>
                                        <p:tgtEl>
                                          <p:spTgt spid="96"/>
                                        </p:tgtEl>
                                        <p:attrNameLst>
                                          <p:attrName>ppt_w</p:attrName>
                                        </p:attrNameLst>
                                      </p:cBhvr>
                                      <p:tavLst>
                                        <p:tav tm="0">
                                          <p:val>
                                            <p:fltVal val="0"/>
                                          </p:val>
                                        </p:tav>
                                        <p:tav tm="100000">
                                          <p:val>
                                            <p:strVal val="#ppt_w"/>
                                          </p:val>
                                        </p:tav>
                                      </p:tavLst>
                                    </p:anim>
                                    <p:anim calcmode="lin" valueType="num">
                                      <p:cBhvr>
                                        <p:cTn id="13" dur="400" fill="hold"/>
                                        <p:tgtEl>
                                          <p:spTgt spid="96"/>
                                        </p:tgtEl>
                                        <p:attrNameLst>
                                          <p:attrName>ppt_h</p:attrName>
                                        </p:attrNameLst>
                                      </p:cBhvr>
                                      <p:tavLst>
                                        <p:tav tm="0">
                                          <p:val>
                                            <p:fltVal val="0"/>
                                          </p:val>
                                        </p:tav>
                                        <p:tav tm="100000">
                                          <p:val>
                                            <p:strVal val="#ppt_h"/>
                                          </p:val>
                                        </p:tav>
                                      </p:tavLst>
                                    </p:anim>
                                    <p:animEffect transition="in" filter="fade">
                                      <p:cBhvr>
                                        <p:cTn id="14" dur="400"/>
                                        <p:tgtEl>
                                          <p:spTgt spid="96"/>
                                        </p:tgtEl>
                                      </p:cBhvr>
                                    </p:animEffect>
                                  </p:childTnLst>
                                </p:cTn>
                              </p:par>
                              <p:par>
                                <p:cTn id="15" presetID="6" presetClass="emph" presetSubtype="0" fill="hold" nodeType="withEffect">
                                  <p:stCondLst>
                                    <p:cond delay="400"/>
                                  </p:stCondLst>
                                  <p:childTnLst>
                                    <p:animScale>
                                      <p:cBhvr>
                                        <p:cTn id="16" dur="200" fill="hold"/>
                                        <p:tgtEl>
                                          <p:spTgt spid="96"/>
                                        </p:tgtEl>
                                      </p:cBhvr>
                                      <p:by x="110000" y="110000"/>
                                    </p:animScale>
                                  </p:childTnLst>
                                </p:cTn>
                              </p:par>
                              <p:par>
                                <p:cTn id="17" presetID="6" presetClass="emph" presetSubtype="0" fill="hold" nodeType="withEffect">
                                  <p:stCondLst>
                                    <p:cond delay="600"/>
                                  </p:stCondLst>
                                  <p:childTnLst>
                                    <p:animScale>
                                      <p:cBhvr>
                                        <p:cTn id="18" dur="300" fill="hold"/>
                                        <p:tgtEl>
                                          <p:spTgt spid="96"/>
                                        </p:tgtEl>
                                      </p:cBhvr>
                                      <p:by x="90000" y="90000"/>
                                    </p:animScale>
                                  </p:childTnLst>
                                </p:cTn>
                              </p:par>
                            </p:childTnLst>
                          </p:cTn>
                        </p:par>
                        <p:par>
                          <p:cTn id="19" fill="hold">
                            <p:stCondLst>
                              <p:cond delay="900"/>
                            </p:stCondLst>
                            <p:childTnLst>
                              <p:par>
                                <p:cTn id="20" presetID="22" presetClass="entr" presetSubtype="4" fill="hold" nodeType="afterEffect">
                                  <p:stCondLst>
                                    <p:cond delay="0"/>
                                  </p:stCondLst>
                                  <p:childTnLst>
                                    <p:set>
                                      <p:cBhvr>
                                        <p:cTn id="21" dur="1" fill="hold">
                                          <p:stCondLst>
                                            <p:cond delay="0"/>
                                          </p:stCondLst>
                                        </p:cTn>
                                        <p:tgtEl>
                                          <p:spTgt spid="73"/>
                                        </p:tgtEl>
                                        <p:attrNameLst>
                                          <p:attrName>style.visibility</p:attrName>
                                        </p:attrNameLst>
                                      </p:cBhvr>
                                      <p:to>
                                        <p:strVal val="visible"/>
                                      </p:to>
                                    </p:set>
                                    <p:animEffect transition="in" filter="wipe(down)">
                                      <p:cBhvr>
                                        <p:cTn id="22" dur="500"/>
                                        <p:tgtEl>
                                          <p:spTgt spid="73"/>
                                        </p:tgtEl>
                                      </p:cBhvr>
                                    </p:animEffect>
                                  </p:childTnLst>
                                </p:cTn>
                              </p:par>
                            </p:childTnLst>
                          </p:cTn>
                        </p:par>
                        <p:par>
                          <p:cTn id="23" fill="hold">
                            <p:stCondLst>
                              <p:cond delay="1400"/>
                            </p:stCondLst>
                            <p:childTnLst>
                              <p:par>
                                <p:cTn id="24" presetID="22" presetClass="entr" presetSubtype="4" fill="hold" nodeType="afterEffect">
                                  <p:stCondLst>
                                    <p:cond delay="0"/>
                                  </p:stCondLst>
                                  <p:childTnLst>
                                    <p:set>
                                      <p:cBhvr>
                                        <p:cTn id="25" dur="1" fill="hold">
                                          <p:stCondLst>
                                            <p:cond delay="0"/>
                                          </p:stCondLst>
                                        </p:cTn>
                                        <p:tgtEl>
                                          <p:spTgt spid="87"/>
                                        </p:tgtEl>
                                        <p:attrNameLst>
                                          <p:attrName>style.visibility</p:attrName>
                                        </p:attrNameLst>
                                      </p:cBhvr>
                                      <p:to>
                                        <p:strVal val="visible"/>
                                      </p:to>
                                    </p:set>
                                    <p:animEffect transition="in" filter="wipe(down)">
                                      <p:cBhvr>
                                        <p:cTn id="26" dur="500"/>
                                        <p:tgtEl>
                                          <p:spTgt spid="87"/>
                                        </p:tgtEl>
                                      </p:cBhvr>
                                    </p:animEffect>
                                  </p:childTnLst>
                                </p:cTn>
                              </p:par>
                            </p:childTnLst>
                          </p:cTn>
                        </p:par>
                        <p:par>
                          <p:cTn id="27" fill="hold">
                            <p:stCondLst>
                              <p:cond delay="1900"/>
                            </p:stCondLst>
                            <p:childTnLst>
                              <p:par>
                                <p:cTn id="28" presetID="53" presetClass="entr" presetSubtype="16" fill="hold" grpId="0" nodeType="afterEffect">
                                  <p:stCondLst>
                                    <p:cond delay="0"/>
                                  </p:stCondLst>
                                  <p:childTnLst>
                                    <p:set>
                                      <p:cBhvr>
                                        <p:cTn id="29" dur="1" fill="hold">
                                          <p:stCondLst>
                                            <p:cond delay="0"/>
                                          </p:stCondLst>
                                        </p:cTn>
                                        <p:tgtEl>
                                          <p:spTgt spid="95"/>
                                        </p:tgtEl>
                                        <p:attrNameLst>
                                          <p:attrName>style.visibility</p:attrName>
                                        </p:attrNameLst>
                                      </p:cBhvr>
                                      <p:to>
                                        <p:strVal val="visible"/>
                                      </p:to>
                                    </p:set>
                                    <p:anim calcmode="lin" valueType="num">
                                      <p:cBhvr>
                                        <p:cTn id="30" dur="500" fill="hold"/>
                                        <p:tgtEl>
                                          <p:spTgt spid="95"/>
                                        </p:tgtEl>
                                        <p:attrNameLst>
                                          <p:attrName>ppt_w</p:attrName>
                                        </p:attrNameLst>
                                      </p:cBhvr>
                                      <p:tavLst>
                                        <p:tav tm="0">
                                          <p:val>
                                            <p:fltVal val="0"/>
                                          </p:val>
                                        </p:tav>
                                        <p:tav tm="100000">
                                          <p:val>
                                            <p:strVal val="#ppt_w"/>
                                          </p:val>
                                        </p:tav>
                                      </p:tavLst>
                                    </p:anim>
                                    <p:anim calcmode="lin" valueType="num">
                                      <p:cBhvr>
                                        <p:cTn id="31" dur="500" fill="hold"/>
                                        <p:tgtEl>
                                          <p:spTgt spid="95"/>
                                        </p:tgtEl>
                                        <p:attrNameLst>
                                          <p:attrName>ppt_h</p:attrName>
                                        </p:attrNameLst>
                                      </p:cBhvr>
                                      <p:tavLst>
                                        <p:tav tm="0">
                                          <p:val>
                                            <p:fltVal val="0"/>
                                          </p:val>
                                        </p:tav>
                                        <p:tav tm="100000">
                                          <p:val>
                                            <p:strVal val="#ppt_h"/>
                                          </p:val>
                                        </p:tav>
                                      </p:tavLst>
                                    </p:anim>
                                    <p:animEffect transition="in" filter="fade">
                                      <p:cBhvr>
                                        <p:cTn id="32" dur="500"/>
                                        <p:tgtEl>
                                          <p:spTgt spid="95"/>
                                        </p:tgtEl>
                                      </p:cBhvr>
                                    </p:animEffect>
                                  </p:childTnLst>
                                </p:cTn>
                              </p:par>
                              <p:par>
                                <p:cTn id="33" presetID="53" presetClass="entr" presetSubtype="16" fill="hold" nodeType="withEffect">
                                  <p:stCondLst>
                                    <p:cond delay="0"/>
                                  </p:stCondLst>
                                  <p:childTnLst>
                                    <p:set>
                                      <p:cBhvr>
                                        <p:cTn id="34" dur="1" fill="hold">
                                          <p:stCondLst>
                                            <p:cond delay="0"/>
                                          </p:stCondLst>
                                        </p:cTn>
                                        <p:tgtEl>
                                          <p:spTgt spid="102"/>
                                        </p:tgtEl>
                                        <p:attrNameLst>
                                          <p:attrName>style.visibility</p:attrName>
                                        </p:attrNameLst>
                                      </p:cBhvr>
                                      <p:to>
                                        <p:strVal val="visible"/>
                                      </p:to>
                                    </p:set>
                                    <p:anim calcmode="lin" valueType="num">
                                      <p:cBhvr>
                                        <p:cTn id="35" dur="400" fill="hold"/>
                                        <p:tgtEl>
                                          <p:spTgt spid="102"/>
                                        </p:tgtEl>
                                        <p:attrNameLst>
                                          <p:attrName>ppt_w</p:attrName>
                                        </p:attrNameLst>
                                      </p:cBhvr>
                                      <p:tavLst>
                                        <p:tav tm="0">
                                          <p:val>
                                            <p:fltVal val="0"/>
                                          </p:val>
                                        </p:tav>
                                        <p:tav tm="100000">
                                          <p:val>
                                            <p:strVal val="#ppt_w"/>
                                          </p:val>
                                        </p:tav>
                                      </p:tavLst>
                                    </p:anim>
                                    <p:anim calcmode="lin" valueType="num">
                                      <p:cBhvr>
                                        <p:cTn id="36" dur="400" fill="hold"/>
                                        <p:tgtEl>
                                          <p:spTgt spid="102"/>
                                        </p:tgtEl>
                                        <p:attrNameLst>
                                          <p:attrName>ppt_h</p:attrName>
                                        </p:attrNameLst>
                                      </p:cBhvr>
                                      <p:tavLst>
                                        <p:tav tm="0">
                                          <p:val>
                                            <p:fltVal val="0"/>
                                          </p:val>
                                        </p:tav>
                                        <p:tav tm="100000">
                                          <p:val>
                                            <p:strVal val="#ppt_h"/>
                                          </p:val>
                                        </p:tav>
                                      </p:tavLst>
                                    </p:anim>
                                    <p:animEffect transition="in" filter="fade">
                                      <p:cBhvr>
                                        <p:cTn id="37" dur="400"/>
                                        <p:tgtEl>
                                          <p:spTgt spid="102"/>
                                        </p:tgtEl>
                                      </p:cBhvr>
                                    </p:animEffect>
                                  </p:childTnLst>
                                </p:cTn>
                              </p:par>
                              <p:par>
                                <p:cTn id="38" presetID="6" presetClass="emph" presetSubtype="0" fill="hold" nodeType="withEffect">
                                  <p:stCondLst>
                                    <p:cond delay="400"/>
                                  </p:stCondLst>
                                  <p:childTnLst>
                                    <p:animScale>
                                      <p:cBhvr>
                                        <p:cTn id="39" dur="200" fill="hold"/>
                                        <p:tgtEl>
                                          <p:spTgt spid="102"/>
                                        </p:tgtEl>
                                      </p:cBhvr>
                                      <p:by x="110000" y="110000"/>
                                    </p:animScale>
                                  </p:childTnLst>
                                </p:cTn>
                              </p:par>
                              <p:par>
                                <p:cTn id="40" presetID="6" presetClass="emph" presetSubtype="0" fill="hold" nodeType="withEffect">
                                  <p:stCondLst>
                                    <p:cond delay="600"/>
                                  </p:stCondLst>
                                  <p:childTnLst>
                                    <p:animScale>
                                      <p:cBhvr>
                                        <p:cTn id="41" dur="300" fill="hold"/>
                                        <p:tgtEl>
                                          <p:spTgt spid="102"/>
                                        </p:tgtEl>
                                      </p:cBhvr>
                                      <p:by x="90000" y="90000"/>
                                    </p:animScale>
                                  </p:childTnLst>
                                </p:cTn>
                              </p:par>
                            </p:childTnLst>
                          </p:cTn>
                        </p:par>
                        <p:par>
                          <p:cTn id="42" fill="hold">
                            <p:stCondLst>
                              <p:cond delay="2800"/>
                            </p:stCondLst>
                            <p:childTnLst>
                              <p:par>
                                <p:cTn id="43" presetID="37" presetClass="entr" presetSubtype="0" fill="hold" nodeType="afterEffect">
                                  <p:stCondLst>
                                    <p:cond delay="0"/>
                                  </p:stCondLst>
                                  <p:childTnLst>
                                    <p:set>
                                      <p:cBhvr>
                                        <p:cTn id="44" dur="1" fill="hold">
                                          <p:stCondLst>
                                            <p:cond delay="0"/>
                                          </p:stCondLst>
                                        </p:cTn>
                                        <p:tgtEl>
                                          <p:spTgt spid="108"/>
                                        </p:tgtEl>
                                        <p:attrNameLst>
                                          <p:attrName>style.visibility</p:attrName>
                                        </p:attrNameLst>
                                      </p:cBhvr>
                                      <p:to>
                                        <p:strVal val="visible"/>
                                      </p:to>
                                    </p:set>
                                    <p:animEffect transition="in" filter="fade">
                                      <p:cBhvr>
                                        <p:cTn id="45" dur="1000"/>
                                        <p:tgtEl>
                                          <p:spTgt spid="108"/>
                                        </p:tgtEl>
                                      </p:cBhvr>
                                    </p:animEffect>
                                    <p:anim calcmode="lin" valueType="num">
                                      <p:cBhvr>
                                        <p:cTn id="46" dur="1000" fill="hold"/>
                                        <p:tgtEl>
                                          <p:spTgt spid="108"/>
                                        </p:tgtEl>
                                        <p:attrNameLst>
                                          <p:attrName>ppt_x</p:attrName>
                                        </p:attrNameLst>
                                      </p:cBhvr>
                                      <p:tavLst>
                                        <p:tav tm="0">
                                          <p:val>
                                            <p:strVal val="#ppt_x"/>
                                          </p:val>
                                        </p:tav>
                                        <p:tav tm="100000">
                                          <p:val>
                                            <p:strVal val="#ppt_x"/>
                                          </p:val>
                                        </p:tav>
                                      </p:tavLst>
                                    </p:anim>
                                    <p:anim calcmode="lin" valueType="num">
                                      <p:cBhvr>
                                        <p:cTn id="47" dur="900" decel="100000" fill="hold"/>
                                        <p:tgtEl>
                                          <p:spTgt spid="108"/>
                                        </p:tgtEl>
                                        <p:attrNameLst>
                                          <p:attrName>ppt_y</p:attrName>
                                        </p:attrNameLst>
                                      </p:cBhvr>
                                      <p:tavLst>
                                        <p:tav tm="0">
                                          <p:val>
                                            <p:strVal val="#ppt_y+1"/>
                                          </p:val>
                                        </p:tav>
                                        <p:tav tm="100000">
                                          <p:val>
                                            <p:strVal val="#ppt_y-.03"/>
                                          </p:val>
                                        </p:tav>
                                      </p:tavLst>
                                    </p:anim>
                                    <p:anim calcmode="lin" valueType="num">
                                      <p:cBhvr>
                                        <p:cTn id="48" dur="100" accel="100000" fill="hold">
                                          <p:stCondLst>
                                            <p:cond delay="900"/>
                                          </p:stCondLst>
                                        </p:cTn>
                                        <p:tgtEl>
                                          <p:spTgt spid="108"/>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P spid="95"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组合 10"/>
          <p:cNvGrpSpPr/>
          <p:nvPr/>
        </p:nvGrpSpPr>
        <p:grpSpPr>
          <a:xfrm>
            <a:off x="10194718" y="234377"/>
            <a:ext cx="1690006" cy="518918"/>
            <a:chOff x="6504440" y="1807558"/>
            <a:chExt cx="2465218" cy="756947"/>
          </a:xfrm>
          <a:solidFill>
            <a:srgbClr val="005E5E"/>
          </a:solidFill>
        </p:grpSpPr>
        <p:grpSp>
          <p:nvGrpSpPr>
            <p:cNvPr id="12" name="组合 11"/>
            <p:cNvGrpSpPr/>
            <p:nvPr/>
          </p:nvGrpSpPr>
          <p:grpSpPr>
            <a:xfrm>
              <a:off x="6504440" y="1807558"/>
              <a:ext cx="752686" cy="756947"/>
              <a:chOff x="3191007" y="542618"/>
              <a:chExt cx="751304" cy="755557"/>
            </a:xfrm>
            <a:grpFill/>
          </p:grpSpPr>
          <p:sp>
            <p:nvSpPr>
              <p:cNvPr id="25" name="Freeform 5"/>
              <p:cNvSpPr>
                <a:spLocks noEditPoints="1"/>
              </p:cNvSpPr>
              <p:nvPr/>
            </p:nvSpPr>
            <p:spPr bwMode="auto">
              <a:xfrm>
                <a:off x="3268973" y="633342"/>
                <a:ext cx="94976" cy="93559"/>
              </a:xfrm>
              <a:custGeom>
                <a:avLst/>
                <a:gdLst>
                  <a:gd name="T0" fmla="*/ 195 w 312"/>
                  <a:gd name="T1" fmla="*/ 171 h 307"/>
                  <a:gd name="T2" fmla="*/ 171 w 312"/>
                  <a:gd name="T3" fmla="*/ 148 h 307"/>
                  <a:gd name="T4" fmla="*/ 183 w 312"/>
                  <a:gd name="T5" fmla="*/ 135 h 307"/>
                  <a:gd name="T6" fmla="*/ 182 w 312"/>
                  <a:gd name="T7" fmla="*/ 153 h 307"/>
                  <a:gd name="T8" fmla="*/ 203 w 312"/>
                  <a:gd name="T9" fmla="*/ 152 h 307"/>
                  <a:gd name="T10" fmla="*/ 212 w 312"/>
                  <a:gd name="T11" fmla="*/ 153 h 307"/>
                  <a:gd name="T12" fmla="*/ 195 w 312"/>
                  <a:gd name="T13" fmla="*/ 171 h 307"/>
                  <a:gd name="T14" fmla="*/ 154 w 312"/>
                  <a:gd name="T15" fmla="*/ 252 h 307"/>
                  <a:gd name="T16" fmla="*/ 169 w 312"/>
                  <a:gd name="T17" fmla="*/ 235 h 307"/>
                  <a:gd name="T18" fmla="*/ 237 w 312"/>
                  <a:gd name="T19" fmla="*/ 164 h 307"/>
                  <a:gd name="T20" fmla="*/ 254 w 312"/>
                  <a:gd name="T21" fmla="*/ 148 h 307"/>
                  <a:gd name="T22" fmla="*/ 234 w 312"/>
                  <a:gd name="T23" fmla="*/ 130 h 307"/>
                  <a:gd name="T24" fmla="*/ 222 w 312"/>
                  <a:gd name="T25" fmla="*/ 144 h 307"/>
                  <a:gd name="T26" fmla="*/ 221 w 312"/>
                  <a:gd name="T27" fmla="*/ 127 h 307"/>
                  <a:gd name="T28" fmla="*/ 212 w 312"/>
                  <a:gd name="T29" fmla="*/ 127 h 307"/>
                  <a:gd name="T30" fmla="*/ 200 w 312"/>
                  <a:gd name="T31" fmla="*/ 127 h 307"/>
                  <a:gd name="T32" fmla="*/ 191 w 312"/>
                  <a:gd name="T33" fmla="*/ 127 h 307"/>
                  <a:gd name="T34" fmla="*/ 205 w 312"/>
                  <a:gd name="T35" fmla="*/ 114 h 307"/>
                  <a:gd name="T36" fmla="*/ 185 w 312"/>
                  <a:gd name="T37" fmla="*/ 96 h 307"/>
                  <a:gd name="T38" fmla="*/ 174 w 312"/>
                  <a:gd name="T39" fmla="*/ 107 h 307"/>
                  <a:gd name="T40" fmla="*/ 152 w 312"/>
                  <a:gd name="T41" fmla="*/ 130 h 307"/>
                  <a:gd name="T42" fmla="*/ 134 w 312"/>
                  <a:gd name="T43" fmla="*/ 113 h 307"/>
                  <a:gd name="T44" fmla="*/ 157 w 312"/>
                  <a:gd name="T45" fmla="*/ 90 h 307"/>
                  <a:gd name="T46" fmla="*/ 173 w 312"/>
                  <a:gd name="T47" fmla="*/ 75 h 307"/>
                  <a:gd name="T48" fmla="*/ 153 w 312"/>
                  <a:gd name="T49" fmla="*/ 56 h 307"/>
                  <a:gd name="T50" fmla="*/ 137 w 312"/>
                  <a:gd name="T51" fmla="*/ 73 h 307"/>
                  <a:gd name="T52" fmla="*/ 72 w 312"/>
                  <a:gd name="T53" fmla="*/ 140 h 307"/>
                  <a:gd name="T54" fmla="*/ 57 w 312"/>
                  <a:gd name="T55" fmla="*/ 155 h 307"/>
                  <a:gd name="T56" fmla="*/ 77 w 312"/>
                  <a:gd name="T57" fmla="*/ 174 h 307"/>
                  <a:gd name="T58" fmla="*/ 91 w 312"/>
                  <a:gd name="T59" fmla="*/ 158 h 307"/>
                  <a:gd name="T60" fmla="*/ 114 w 312"/>
                  <a:gd name="T61" fmla="*/ 135 h 307"/>
                  <a:gd name="T62" fmla="*/ 131 w 312"/>
                  <a:gd name="T63" fmla="*/ 151 h 307"/>
                  <a:gd name="T64" fmla="*/ 113 w 312"/>
                  <a:gd name="T65" fmla="*/ 170 h 307"/>
                  <a:gd name="T66" fmla="*/ 98 w 312"/>
                  <a:gd name="T67" fmla="*/ 185 h 307"/>
                  <a:gd name="T68" fmla="*/ 118 w 312"/>
                  <a:gd name="T69" fmla="*/ 204 h 307"/>
                  <a:gd name="T70" fmla="*/ 132 w 312"/>
                  <a:gd name="T71" fmla="*/ 188 h 307"/>
                  <a:gd name="T72" fmla="*/ 150 w 312"/>
                  <a:gd name="T73" fmla="*/ 169 h 307"/>
                  <a:gd name="T74" fmla="*/ 175 w 312"/>
                  <a:gd name="T75" fmla="*/ 192 h 307"/>
                  <a:gd name="T76" fmla="*/ 150 w 312"/>
                  <a:gd name="T77" fmla="*/ 217 h 307"/>
                  <a:gd name="T78" fmla="*/ 134 w 312"/>
                  <a:gd name="T79" fmla="*/ 233 h 307"/>
                  <a:gd name="T80" fmla="*/ 154 w 312"/>
                  <a:gd name="T81" fmla="*/ 252 h 307"/>
                  <a:gd name="T82" fmla="*/ 20 w 312"/>
                  <a:gd name="T83" fmla="*/ 172 h 307"/>
                  <a:gd name="T84" fmla="*/ 142 w 312"/>
                  <a:gd name="T85" fmla="*/ 287 h 307"/>
                  <a:gd name="T86" fmla="*/ 162 w 312"/>
                  <a:gd name="T87" fmla="*/ 307 h 307"/>
                  <a:gd name="T88" fmla="*/ 183 w 312"/>
                  <a:gd name="T89" fmla="*/ 285 h 307"/>
                  <a:gd name="T90" fmla="*/ 180 w 312"/>
                  <a:gd name="T91" fmla="*/ 283 h 307"/>
                  <a:gd name="T92" fmla="*/ 286 w 312"/>
                  <a:gd name="T93" fmla="*/ 173 h 307"/>
                  <a:gd name="T94" fmla="*/ 290 w 312"/>
                  <a:gd name="T95" fmla="*/ 177 h 307"/>
                  <a:gd name="T96" fmla="*/ 312 w 312"/>
                  <a:gd name="T97" fmla="*/ 154 h 307"/>
                  <a:gd name="T98" fmla="*/ 290 w 312"/>
                  <a:gd name="T99" fmla="*/ 135 h 307"/>
                  <a:gd name="T100" fmla="*/ 168 w 312"/>
                  <a:gd name="T101" fmla="*/ 19 h 307"/>
                  <a:gd name="T102" fmla="*/ 149 w 312"/>
                  <a:gd name="T103" fmla="*/ 0 h 307"/>
                  <a:gd name="T104" fmla="*/ 132 w 312"/>
                  <a:gd name="T105" fmla="*/ 19 h 307"/>
                  <a:gd name="T106" fmla="*/ 18 w 312"/>
                  <a:gd name="T107" fmla="*/ 136 h 307"/>
                  <a:gd name="T108" fmla="*/ 0 w 312"/>
                  <a:gd name="T109" fmla="*/ 154 h 307"/>
                  <a:gd name="T110" fmla="*/ 20 w 312"/>
                  <a:gd name="T111" fmla="*/ 172 h 307"/>
                  <a:gd name="T112" fmla="*/ 42 w 312"/>
                  <a:gd name="T113" fmla="*/ 151 h 307"/>
                  <a:gd name="T114" fmla="*/ 148 w 312"/>
                  <a:gd name="T115" fmla="*/ 42 h 307"/>
                  <a:gd name="T116" fmla="*/ 267 w 312"/>
                  <a:gd name="T117" fmla="*/ 155 h 307"/>
                  <a:gd name="T118" fmla="*/ 161 w 312"/>
                  <a:gd name="T119" fmla="*/ 264 h 307"/>
                  <a:gd name="T120" fmla="*/ 42 w 312"/>
                  <a:gd name="T121" fmla="*/ 15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2" h="307">
                    <a:moveTo>
                      <a:pt x="195" y="171"/>
                    </a:moveTo>
                    <a:cubicBezTo>
                      <a:pt x="171" y="148"/>
                      <a:pt x="171" y="148"/>
                      <a:pt x="171" y="148"/>
                    </a:cubicBezTo>
                    <a:cubicBezTo>
                      <a:pt x="183" y="135"/>
                      <a:pt x="183" y="135"/>
                      <a:pt x="183" y="135"/>
                    </a:cubicBezTo>
                    <a:cubicBezTo>
                      <a:pt x="183" y="142"/>
                      <a:pt x="183" y="148"/>
                      <a:pt x="182" y="153"/>
                    </a:cubicBezTo>
                    <a:cubicBezTo>
                      <a:pt x="193" y="152"/>
                      <a:pt x="200" y="152"/>
                      <a:pt x="203" y="152"/>
                    </a:cubicBezTo>
                    <a:cubicBezTo>
                      <a:pt x="207" y="152"/>
                      <a:pt x="210" y="153"/>
                      <a:pt x="212" y="153"/>
                    </a:cubicBezTo>
                    <a:lnTo>
                      <a:pt x="195" y="171"/>
                    </a:lnTo>
                    <a:close/>
                    <a:moveTo>
                      <a:pt x="154" y="252"/>
                    </a:moveTo>
                    <a:cubicBezTo>
                      <a:pt x="169" y="235"/>
                      <a:pt x="169" y="235"/>
                      <a:pt x="169" y="235"/>
                    </a:cubicBezTo>
                    <a:cubicBezTo>
                      <a:pt x="237" y="164"/>
                      <a:pt x="237" y="164"/>
                      <a:pt x="237" y="164"/>
                    </a:cubicBezTo>
                    <a:cubicBezTo>
                      <a:pt x="254" y="148"/>
                      <a:pt x="254" y="148"/>
                      <a:pt x="254" y="148"/>
                    </a:cubicBezTo>
                    <a:cubicBezTo>
                      <a:pt x="234" y="130"/>
                      <a:pt x="234" y="130"/>
                      <a:pt x="234" y="130"/>
                    </a:cubicBezTo>
                    <a:cubicBezTo>
                      <a:pt x="222" y="144"/>
                      <a:pt x="222" y="144"/>
                      <a:pt x="222" y="144"/>
                    </a:cubicBezTo>
                    <a:cubicBezTo>
                      <a:pt x="221" y="138"/>
                      <a:pt x="221" y="132"/>
                      <a:pt x="221" y="127"/>
                    </a:cubicBezTo>
                    <a:cubicBezTo>
                      <a:pt x="212" y="127"/>
                      <a:pt x="212" y="127"/>
                      <a:pt x="212" y="127"/>
                    </a:cubicBezTo>
                    <a:cubicBezTo>
                      <a:pt x="200" y="127"/>
                      <a:pt x="200" y="127"/>
                      <a:pt x="200" y="127"/>
                    </a:cubicBezTo>
                    <a:cubicBezTo>
                      <a:pt x="198" y="127"/>
                      <a:pt x="195" y="127"/>
                      <a:pt x="191" y="127"/>
                    </a:cubicBezTo>
                    <a:cubicBezTo>
                      <a:pt x="205" y="114"/>
                      <a:pt x="205" y="114"/>
                      <a:pt x="205" y="114"/>
                    </a:cubicBezTo>
                    <a:cubicBezTo>
                      <a:pt x="185" y="96"/>
                      <a:pt x="185" y="96"/>
                      <a:pt x="185" y="96"/>
                    </a:cubicBezTo>
                    <a:cubicBezTo>
                      <a:pt x="174" y="107"/>
                      <a:pt x="174" y="107"/>
                      <a:pt x="174" y="107"/>
                    </a:cubicBezTo>
                    <a:cubicBezTo>
                      <a:pt x="152" y="130"/>
                      <a:pt x="152" y="130"/>
                      <a:pt x="152" y="130"/>
                    </a:cubicBezTo>
                    <a:cubicBezTo>
                      <a:pt x="134" y="113"/>
                      <a:pt x="134" y="113"/>
                      <a:pt x="134" y="113"/>
                    </a:cubicBezTo>
                    <a:cubicBezTo>
                      <a:pt x="157" y="90"/>
                      <a:pt x="157" y="90"/>
                      <a:pt x="157" y="90"/>
                    </a:cubicBezTo>
                    <a:cubicBezTo>
                      <a:pt x="173" y="75"/>
                      <a:pt x="173" y="75"/>
                      <a:pt x="173" y="75"/>
                    </a:cubicBezTo>
                    <a:cubicBezTo>
                      <a:pt x="153" y="56"/>
                      <a:pt x="153" y="56"/>
                      <a:pt x="153" y="56"/>
                    </a:cubicBezTo>
                    <a:cubicBezTo>
                      <a:pt x="137" y="73"/>
                      <a:pt x="137" y="73"/>
                      <a:pt x="137" y="73"/>
                    </a:cubicBezTo>
                    <a:cubicBezTo>
                      <a:pt x="72" y="140"/>
                      <a:pt x="72" y="140"/>
                      <a:pt x="72" y="140"/>
                    </a:cubicBezTo>
                    <a:cubicBezTo>
                      <a:pt x="57" y="155"/>
                      <a:pt x="57" y="155"/>
                      <a:pt x="57" y="155"/>
                    </a:cubicBezTo>
                    <a:cubicBezTo>
                      <a:pt x="77" y="174"/>
                      <a:pt x="77" y="174"/>
                      <a:pt x="77" y="174"/>
                    </a:cubicBezTo>
                    <a:cubicBezTo>
                      <a:pt x="91" y="158"/>
                      <a:pt x="91" y="158"/>
                      <a:pt x="91" y="158"/>
                    </a:cubicBezTo>
                    <a:cubicBezTo>
                      <a:pt x="114" y="135"/>
                      <a:pt x="114" y="135"/>
                      <a:pt x="114" y="135"/>
                    </a:cubicBezTo>
                    <a:cubicBezTo>
                      <a:pt x="131" y="151"/>
                      <a:pt x="131" y="151"/>
                      <a:pt x="131" y="151"/>
                    </a:cubicBezTo>
                    <a:cubicBezTo>
                      <a:pt x="113" y="170"/>
                      <a:pt x="113" y="170"/>
                      <a:pt x="113" y="170"/>
                    </a:cubicBezTo>
                    <a:cubicBezTo>
                      <a:pt x="98" y="185"/>
                      <a:pt x="98" y="185"/>
                      <a:pt x="98" y="185"/>
                    </a:cubicBezTo>
                    <a:cubicBezTo>
                      <a:pt x="118" y="204"/>
                      <a:pt x="118" y="204"/>
                      <a:pt x="118" y="204"/>
                    </a:cubicBezTo>
                    <a:cubicBezTo>
                      <a:pt x="132" y="188"/>
                      <a:pt x="132" y="188"/>
                      <a:pt x="132" y="188"/>
                    </a:cubicBezTo>
                    <a:cubicBezTo>
                      <a:pt x="150" y="169"/>
                      <a:pt x="150" y="169"/>
                      <a:pt x="150" y="169"/>
                    </a:cubicBezTo>
                    <a:cubicBezTo>
                      <a:pt x="175" y="192"/>
                      <a:pt x="175" y="192"/>
                      <a:pt x="175" y="192"/>
                    </a:cubicBezTo>
                    <a:cubicBezTo>
                      <a:pt x="150" y="217"/>
                      <a:pt x="150" y="217"/>
                      <a:pt x="150" y="217"/>
                    </a:cubicBezTo>
                    <a:cubicBezTo>
                      <a:pt x="134" y="233"/>
                      <a:pt x="134" y="233"/>
                      <a:pt x="134" y="233"/>
                    </a:cubicBezTo>
                    <a:lnTo>
                      <a:pt x="154" y="252"/>
                    </a:lnTo>
                    <a:close/>
                    <a:moveTo>
                      <a:pt x="20" y="172"/>
                    </a:moveTo>
                    <a:cubicBezTo>
                      <a:pt x="142" y="287"/>
                      <a:pt x="142" y="287"/>
                      <a:pt x="142" y="287"/>
                    </a:cubicBezTo>
                    <a:cubicBezTo>
                      <a:pt x="162" y="307"/>
                      <a:pt x="162" y="307"/>
                      <a:pt x="162" y="307"/>
                    </a:cubicBezTo>
                    <a:cubicBezTo>
                      <a:pt x="183" y="285"/>
                      <a:pt x="183" y="285"/>
                      <a:pt x="183" y="285"/>
                    </a:cubicBezTo>
                    <a:cubicBezTo>
                      <a:pt x="180" y="283"/>
                      <a:pt x="180" y="283"/>
                      <a:pt x="180" y="283"/>
                    </a:cubicBezTo>
                    <a:cubicBezTo>
                      <a:pt x="286" y="173"/>
                      <a:pt x="286" y="173"/>
                      <a:pt x="286" y="173"/>
                    </a:cubicBezTo>
                    <a:cubicBezTo>
                      <a:pt x="290" y="177"/>
                      <a:pt x="290" y="177"/>
                      <a:pt x="290" y="177"/>
                    </a:cubicBezTo>
                    <a:cubicBezTo>
                      <a:pt x="312" y="154"/>
                      <a:pt x="312" y="154"/>
                      <a:pt x="312" y="154"/>
                    </a:cubicBezTo>
                    <a:cubicBezTo>
                      <a:pt x="290" y="135"/>
                      <a:pt x="290" y="135"/>
                      <a:pt x="290" y="135"/>
                    </a:cubicBezTo>
                    <a:cubicBezTo>
                      <a:pt x="168" y="19"/>
                      <a:pt x="168" y="19"/>
                      <a:pt x="168" y="19"/>
                    </a:cubicBezTo>
                    <a:cubicBezTo>
                      <a:pt x="149" y="0"/>
                      <a:pt x="149" y="0"/>
                      <a:pt x="149" y="0"/>
                    </a:cubicBezTo>
                    <a:cubicBezTo>
                      <a:pt x="132" y="19"/>
                      <a:pt x="132" y="19"/>
                      <a:pt x="132" y="19"/>
                    </a:cubicBezTo>
                    <a:cubicBezTo>
                      <a:pt x="18" y="136"/>
                      <a:pt x="18" y="136"/>
                      <a:pt x="18" y="136"/>
                    </a:cubicBezTo>
                    <a:cubicBezTo>
                      <a:pt x="0" y="154"/>
                      <a:pt x="0" y="154"/>
                      <a:pt x="0" y="154"/>
                    </a:cubicBezTo>
                    <a:lnTo>
                      <a:pt x="20" y="172"/>
                    </a:lnTo>
                    <a:close/>
                    <a:moveTo>
                      <a:pt x="42" y="151"/>
                    </a:moveTo>
                    <a:cubicBezTo>
                      <a:pt x="148" y="42"/>
                      <a:pt x="148" y="42"/>
                      <a:pt x="148" y="42"/>
                    </a:cubicBezTo>
                    <a:cubicBezTo>
                      <a:pt x="267" y="155"/>
                      <a:pt x="267" y="155"/>
                      <a:pt x="267" y="155"/>
                    </a:cubicBezTo>
                    <a:cubicBezTo>
                      <a:pt x="161" y="264"/>
                      <a:pt x="161" y="264"/>
                      <a:pt x="161" y="264"/>
                    </a:cubicBezTo>
                    <a:lnTo>
                      <a:pt x="42"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6" name="Freeform 6"/>
              <p:cNvSpPr>
                <a:spLocks noEditPoints="1"/>
              </p:cNvSpPr>
              <p:nvPr/>
            </p:nvSpPr>
            <p:spPr bwMode="auto">
              <a:xfrm>
                <a:off x="3361114" y="571678"/>
                <a:ext cx="90724" cy="85762"/>
              </a:xfrm>
              <a:custGeom>
                <a:avLst/>
                <a:gdLst>
                  <a:gd name="T0" fmla="*/ 156 w 298"/>
                  <a:gd name="T1" fmla="*/ 168 h 281"/>
                  <a:gd name="T2" fmla="*/ 128 w 298"/>
                  <a:gd name="T3" fmla="*/ 200 h 281"/>
                  <a:gd name="T4" fmla="*/ 85 w 298"/>
                  <a:gd name="T5" fmla="*/ 232 h 281"/>
                  <a:gd name="T6" fmla="*/ 88 w 298"/>
                  <a:gd name="T7" fmla="*/ 206 h 281"/>
                  <a:gd name="T8" fmla="*/ 128 w 298"/>
                  <a:gd name="T9" fmla="*/ 154 h 281"/>
                  <a:gd name="T10" fmla="*/ 103 w 298"/>
                  <a:gd name="T11" fmla="*/ 175 h 281"/>
                  <a:gd name="T12" fmla="*/ 71 w 298"/>
                  <a:gd name="T13" fmla="*/ 191 h 281"/>
                  <a:gd name="T14" fmla="*/ 80 w 298"/>
                  <a:gd name="T15" fmla="*/ 161 h 281"/>
                  <a:gd name="T16" fmla="*/ 85 w 298"/>
                  <a:gd name="T17" fmla="*/ 137 h 281"/>
                  <a:gd name="T18" fmla="*/ 54 w 298"/>
                  <a:gd name="T19" fmla="*/ 124 h 281"/>
                  <a:gd name="T20" fmla="*/ 167 w 298"/>
                  <a:gd name="T21" fmla="*/ 66 h 281"/>
                  <a:gd name="T22" fmla="*/ 200 w 298"/>
                  <a:gd name="T23" fmla="*/ 79 h 281"/>
                  <a:gd name="T24" fmla="*/ 146 w 298"/>
                  <a:gd name="T25" fmla="*/ 106 h 281"/>
                  <a:gd name="T26" fmla="*/ 142 w 298"/>
                  <a:gd name="T27" fmla="*/ 133 h 281"/>
                  <a:gd name="T28" fmla="*/ 167 w 298"/>
                  <a:gd name="T29" fmla="*/ 141 h 281"/>
                  <a:gd name="T30" fmla="*/ 192 w 298"/>
                  <a:gd name="T31" fmla="*/ 87 h 281"/>
                  <a:gd name="T32" fmla="*/ 225 w 298"/>
                  <a:gd name="T33" fmla="*/ 95 h 281"/>
                  <a:gd name="T34" fmla="*/ 225 w 298"/>
                  <a:gd name="T35" fmla="*/ 142 h 281"/>
                  <a:gd name="T36" fmla="*/ 298 w 298"/>
                  <a:gd name="T37" fmla="*/ 160 h 281"/>
                  <a:gd name="T38" fmla="*/ 291 w 298"/>
                  <a:gd name="T39" fmla="*/ 194 h 281"/>
                  <a:gd name="T40" fmla="*/ 219 w 298"/>
                  <a:gd name="T41" fmla="*/ 173 h 281"/>
                  <a:gd name="T42" fmla="*/ 186 w 298"/>
                  <a:gd name="T43" fmla="*/ 159 h 281"/>
                  <a:gd name="T44" fmla="*/ 203 w 298"/>
                  <a:gd name="T45" fmla="*/ 186 h 281"/>
                  <a:gd name="T46" fmla="*/ 212 w 298"/>
                  <a:gd name="T47" fmla="*/ 228 h 281"/>
                  <a:gd name="T48" fmla="*/ 168 w 298"/>
                  <a:gd name="T49" fmla="*/ 237 h 281"/>
                  <a:gd name="T50" fmla="*/ 180 w 298"/>
                  <a:gd name="T51" fmla="*/ 218 h 281"/>
                  <a:gd name="T52" fmla="*/ 175 w 298"/>
                  <a:gd name="T53" fmla="*/ 195 h 281"/>
                  <a:gd name="T54" fmla="*/ 153 w 298"/>
                  <a:gd name="T55" fmla="*/ 226 h 281"/>
                  <a:gd name="T56" fmla="*/ 106 w 298"/>
                  <a:gd name="T57" fmla="*/ 281 h 281"/>
                  <a:gd name="T58" fmla="*/ 78 w 298"/>
                  <a:gd name="T59" fmla="*/ 265 h 281"/>
                  <a:gd name="T60" fmla="*/ 27 w 298"/>
                  <a:gd name="T61" fmla="*/ 155 h 281"/>
                  <a:gd name="T62" fmla="*/ 9 w 298"/>
                  <a:gd name="T63" fmla="*/ 118 h 281"/>
                  <a:gd name="T64" fmla="*/ 26 w 298"/>
                  <a:gd name="T65" fmla="*/ 91 h 281"/>
                  <a:gd name="T66" fmla="*/ 68 w 298"/>
                  <a:gd name="T67" fmla="*/ 55 h 281"/>
                  <a:gd name="T68" fmla="*/ 85 w 298"/>
                  <a:gd name="T69" fmla="*/ 30 h 281"/>
                  <a:gd name="T70" fmla="*/ 114 w 298"/>
                  <a:gd name="T71" fmla="*/ 45 h 281"/>
                  <a:gd name="T72" fmla="*/ 201 w 298"/>
                  <a:gd name="T73" fmla="*/ 0 h 281"/>
                  <a:gd name="T74" fmla="*/ 222 w 298"/>
                  <a:gd name="T75" fmla="*/ 40 h 281"/>
                  <a:gd name="T76" fmla="*/ 200 w 298"/>
                  <a:gd name="T77" fmla="*/ 67 h 281"/>
                  <a:gd name="T78" fmla="*/ 186 w 298"/>
                  <a:gd name="T79" fmla="*/ 38 h 281"/>
                  <a:gd name="T80" fmla="*/ 49 w 298"/>
                  <a:gd name="T81" fmla="*/ 128 h 281"/>
                  <a:gd name="T82" fmla="*/ 27 w 298"/>
                  <a:gd name="T83" fmla="*/ 155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8" h="281">
                    <a:moveTo>
                      <a:pt x="130" y="212"/>
                    </a:moveTo>
                    <a:cubicBezTo>
                      <a:pt x="142" y="194"/>
                      <a:pt x="151" y="180"/>
                      <a:pt x="156" y="168"/>
                    </a:cubicBezTo>
                    <a:cubicBezTo>
                      <a:pt x="155" y="167"/>
                      <a:pt x="153" y="166"/>
                      <a:pt x="152" y="165"/>
                    </a:cubicBezTo>
                    <a:cubicBezTo>
                      <a:pt x="143" y="178"/>
                      <a:pt x="135" y="190"/>
                      <a:pt x="128" y="200"/>
                    </a:cubicBezTo>
                    <a:cubicBezTo>
                      <a:pt x="121" y="210"/>
                      <a:pt x="110" y="223"/>
                      <a:pt x="94" y="239"/>
                    </a:cubicBezTo>
                    <a:cubicBezTo>
                      <a:pt x="90" y="236"/>
                      <a:pt x="87" y="234"/>
                      <a:pt x="85" y="232"/>
                    </a:cubicBezTo>
                    <a:cubicBezTo>
                      <a:pt x="82" y="230"/>
                      <a:pt x="76" y="227"/>
                      <a:pt x="68" y="223"/>
                    </a:cubicBezTo>
                    <a:cubicBezTo>
                      <a:pt x="76" y="216"/>
                      <a:pt x="83" y="211"/>
                      <a:pt x="88" y="206"/>
                    </a:cubicBezTo>
                    <a:cubicBezTo>
                      <a:pt x="94" y="200"/>
                      <a:pt x="101" y="193"/>
                      <a:pt x="108" y="184"/>
                    </a:cubicBezTo>
                    <a:cubicBezTo>
                      <a:pt x="115" y="175"/>
                      <a:pt x="122" y="165"/>
                      <a:pt x="128" y="154"/>
                    </a:cubicBezTo>
                    <a:cubicBezTo>
                      <a:pt x="124" y="154"/>
                      <a:pt x="124" y="154"/>
                      <a:pt x="124" y="154"/>
                    </a:cubicBezTo>
                    <a:cubicBezTo>
                      <a:pt x="115" y="164"/>
                      <a:pt x="108" y="171"/>
                      <a:pt x="103" y="175"/>
                    </a:cubicBezTo>
                    <a:cubicBezTo>
                      <a:pt x="99" y="180"/>
                      <a:pt x="90" y="187"/>
                      <a:pt x="79" y="198"/>
                    </a:cubicBezTo>
                    <a:cubicBezTo>
                      <a:pt x="76" y="195"/>
                      <a:pt x="73" y="193"/>
                      <a:pt x="71" y="191"/>
                    </a:cubicBezTo>
                    <a:cubicBezTo>
                      <a:pt x="68" y="189"/>
                      <a:pt x="62" y="186"/>
                      <a:pt x="53" y="181"/>
                    </a:cubicBezTo>
                    <a:cubicBezTo>
                      <a:pt x="60" y="176"/>
                      <a:pt x="69" y="170"/>
                      <a:pt x="80" y="161"/>
                    </a:cubicBezTo>
                    <a:cubicBezTo>
                      <a:pt x="92" y="153"/>
                      <a:pt x="104" y="139"/>
                      <a:pt x="118" y="120"/>
                    </a:cubicBezTo>
                    <a:cubicBezTo>
                      <a:pt x="85" y="137"/>
                      <a:pt x="85" y="137"/>
                      <a:pt x="85" y="137"/>
                    </a:cubicBezTo>
                    <a:cubicBezTo>
                      <a:pt x="66" y="148"/>
                      <a:pt x="66" y="148"/>
                      <a:pt x="66" y="148"/>
                    </a:cubicBezTo>
                    <a:cubicBezTo>
                      <a:pt x="54" y="124"/>
                      <a:pt x="54" y="124"/>
                      <a:pt x="54" y="124"/>
                    </a:cubicBezTo>
                    <a:cubicBezTo>
                      <a:pt x="74" y="115"/>
                      <a:pt x="74" y="115"/>
                      <a:pt x="74" y="115"/>
                    </a:cubicBezTo>
                    <a:cubicBezTo>
                      <a:pt x="167" y="66"/>
                      <a:pt x="167" y="66"/>
                      <a:pt x="167" y="66"/>
                    </a:cubicBezTo>
                    <a:cubicBezTo>
                      <a:pt x="188" y="55"/>
                      <a:pt x="188" y="55"/>
                      <a:pt x="188" y="55"/>
                    </a:cubicBezTo>
                    <a:cubicBezTo>
                      <a:pt x="200" y="79"/>
                      <a:pt x="200" y="79"/>
                      <a:pt x="200" y="79"/>
                    </a:cubicBezTo>
                    <a:cubicBezTo>
                      <a:pt x="179" y="89"/>
                      <a:pt x="179" y="89"/>
                      <a:pt x="179" y="89"/>
                    </a:cubicBezTo>
                    <a:cubicBezTo>
                      <a:pt x="146" y="106"/>
                      <a:pt x="146" y="106"/>
                      <a:pt x="146" y="106"/>
                    </a:cubicBezTo>
                    <a:cubicBezTo>
                      <a:pt x="150" y="107"/>
                      <a:pt x="154" y="108"/>
                      <a:pt x="158" y="108"/>
                    </a:cubicBezTo>
                    <a:cubicBezTo>
                      <a:pt x="153" y="117"/>
                      <a:pt x="147" y="125"/>
                      <a:pt x="142" y="133"/>
                    </a:cubicBezTo>
                    <a:cubicBezTo>
                      <a:pt x="151" y="134"/>
                      <a:pt x="157" y="136"/>
                      <a:pt x="160" y="137"/>
                    </a:cubicBezTo>
                    <a:cubicBezTo>
                      <a:pt x="167" y="141"/>
                      <a:pt x="167" y="141"/>
                      <a:pt x="167" y="141"/>
                    </a:cubicBezTo>
                    <a:cubicBezTo>
                      <a:pt x="179" y="120"/>
                      <a:pt x="185" y="108"/>
                      <a:pt x="186" y="103"/>
                    </a:cubicBezTo>
                    <a:cubicBezTo>
                      <a:pt x="192" y="87"/>
                      <a:pt x="192" y="87"/>
                      <a:pt x="192" y="87"/>
                    </a:cubicBezTo>
                    <a:cubicBezTo>
                      <a:pt x="196" y="89"/>
                      <a:pt x="199" y="90"/>
                      <a:pt x="202" y="91"/>
                    </a:cubicBezTo>
                    <a:cubicBezTo>
                      <a:pt x="205" y="92"/>
                      <a:pt x="212" y="93"/>
                      <a:pt x="225" y="95"/>
                    </a:cubicBezTo>
                    <a:cubicBezTo>
                      <a:pt x="218" y="107"/>
                      <a:pt x="212" y="117"/>
                      <a:pt x="207" y="126"/>
                    </a:cubicBezTo>
                    <a:cubicBezTo>
                      <a:pt x="211" y="130"/>
                      <a:pt x="217" y="136"/>
                      <a:pt x="225" y="142"/>
                    </a:cubicBezTo>
                    <a:cubicBezTo>
                      <a:pt x="233" y="149"/>
                      <a:pt x="243" y="154"/>
                      <a:pt x="257" y="157"/>
                    </a:cubicBezTo>
                    <a:cubicBezTo>
                      <a:pt x="271" y="160"/>
                      <a:pt x="284" y="161"/>
                      <a:pt x="298" y="160"/>
                    </a:cubicBezTo>
                    <a:cubicBezTo>
                      <a:pt x="296" y="166"/>
                      <a:pt x="295" y="171"/>
                      <a:pt x="294" y="175"/>
                    </a:cubicBezTo>
                    <a:cubicBezTo>
                      <a:pt x="293" y="178"/>
                      <a:pt x="292" y="185"/>
                      <a:pt x="291" y="194"/>
                    </a:cubicBezTo>
                    <a:cubicBezTo>
                      <a:pt x="272" y="193"/>
                      <a:pt x="257" y="190"/>
                      <a:pt x="247" y="186"/>
                    </a:cubicBezTo>
                    <a:cubicBezTo>
                      <a:pt x="236" y="183"/>
                      <a:pt x="227" y="178"/>
                      <a:pt x="219" y="173"/>
                    </a:cubicBezTo>
                    <a:cubicBezTo>
                      <a:pt x="211" y="167"/>
                      <a:pt x="202" y="160"/>
                      <a:pt x="192" y="150"/>
                    </a:cubicBezTo>
                    <a:cubicBezTo>
                      <a:pt x="186" y="159"/>
                      <a:pt x="186" y="159"/>
                      <a:pt x="186" y="159"/>
                    </a:cubicBezTo>
                    <a:cubicBezTo>
                      <a:pt x="189" y="162"/>
                      <a:pt x="191" y="166"/>
                      <a:pt x="193" y="168"/>
                    </a:cubicBezTo>
                    <a:cubicBezTo>
                      <a:pt x="195" y="171"/>
                      <a:pt x="198" y="177"/>
                      <a:pt x="203" y="186"/>
                    </a:cubicBezTo>
                    <a:cubicBezTo>
                      <a:pt x="208" y="195"/>
                      <a:pt x="211" y="202"/>
                      <a:pt x="213" y="208"/>
                    </a:cubicBezTo>
                    <a:cubicBezTo>
                      <a:pt x="215" y="215"/>
                      <a:pt x="214" y="222"/>
                      <a:pt x="212" y="228"/>
                    </a:cubicBezTo>
                    <a:cubicBezTo>
                      <a:pt x="210" y="235"/>
                      <a:pt x="200" y="243"/>
                      <a:pt x="182" y="253"/>
                    </a:cubicBezTo>
                    <a:cubicBezTo>
                      <a:pt x="175" y="244"/>
                      <a:pt x="170" y="239"/>
                      <a:pt x="168" y="237"/>
                    </a:cubicBezTo>
                    <a:cubicBezTo>
                      <a:pt x="158" y="230"/>
                      <a:pt x="158" y="230"/>
                      <a:pt x="158" y="230"/>
                    </a:cubicBezTo>
                    <a:cubicBezTo>
                      <a:pt x="171" y="225"/>
                      <a:pt x="178" y="222"/>
                      <a:pt x="180" y="218"/>
                    </a:cubicBezTo>
                    <a:cubicBezTo>
                      <a:pt x="182" y="215"/>
                      <a:pt x="182" y="211"/>
                      <a:pt x="180" y="206"/>
                    </a:cubicBezTo>
                    <a:cubicBezTo>
                      <a:pt x="178" y="202"/>
                      <a:pt x="177" y="198"/>
                      <a:pt x="175" y="195"/>
                    </a:cubicBezTo>
                    <a:cubicBezTo>
                      <a:pt x="174" y="192"/>
                      <a:pt x="174" y="192"/>
                      <a:pt x="174" y="192"/>
                    </a:cubicBezTo>
                    <a:cubicBezTo>
                      <a:pt x="169" y="202"/>
                      <a:pt x="162" y="213"/>
                      <a:pt x="153" y="226"/>
                    </a:cubicBezTo>
                    <a:cubicBezTo>
                      <a:pt x="144" y="238"/>
                      <a:pt x="137" y="248"/>
                      <a:pt x="130" y="255"/>
                    </a:cubicBezTo>
                    <a:cubicBezTo>
                      <a:pt x="106" y="281"/>
                      <a:pt x="106" y="281"/>
                      <a:pt x="106" y="281"/>
                    </a:cubicBezTo>
                    <a:cubicBezTo>
                      <a:pt x="99" y="276"/>
                      <a:pt x="94" y="273"/>
                      <a:pt x="90" y="271"/>
                    </a:cubicBezTo>
                    <a:cubicBezTo>
                      <a:pt x="78" y="265"/>
                      <a:pt x="78" y="265"/>
                      <a:pt x="78" y="265"/>
                    </a:cubicBezTo>
                    <a:cubicBezTo>
                      <a:pt x="101" y="247"/>
                      <a:pt x="118" y="229"/>
                      <a:pt x="130" y="212"/>
                    </a:cubicBezTo>
                    <a:close/>
                    <a:moveTo>
                      <a:pt x="27" y="155"/>
                    </a:moveTo>
                    <a:cubicBezTo>
                      <a:pt x="22" y="143"/>
                      <a:pt x="22" y="143"/>
                      <a:pt x="22" y="143"/>
                    </a:cubicBezTo>
                    <a:cubicBezTo>
                      <a:pt x="9" y="118"/>
                      <a:pt x="9" y="118"/>
                      <a:pt x="9" y="118"/>
                    </a:cubicBezTo>
                    <a:cubicBezTo>
                      <a:pt x="0" y="103"/>
                      <a:pt x="0" y="103"/>
                      <a:pt x="0" y="103"/>
                    </a:cubicBezTo>
                    <a:cubicBezTo>
                      <a:pt x="26" y="91"/>
                      <a:pt x="26" y="91"/>
                      <a:pt x="26" y="91"/>
                    </a:cubicBezTo>
                    <a:cubicBezTo>
                      <a:pt x="86" y="60"/>
                      <a:pt x="86" y="60"/>
                      <a:pt x="86" y="60"/>
                    </a:cubicBezTo>
                    <a:cubicBezTo>
                      <a:pt x="81" y="58"/>
                      <a:pt x="75" y="57"/>
                      <a:pt x="68" y="55"/>
                    </a:cubicBezTo>
                    <a:cubicBezTo>
                      <a:pt x="70" y="52"/>
                      <a:pt x="73" y="49"/>
                      <a:pt x="75" y="47"/>
                    </a:cubicBezTo>
                    <a:cubicBezTo>
                      <a:pt x="76" y="44"/>
                      <a:pt x="80" y="39"/>
                      <a:pt x="85" y="30"/>
                    </a:cubicBezTo>
                    <a:cubicBezTo>
                      <a:pt x="100" y="33"/>
                      <a:pt x="110" y="36"/>
                      <a:pt x="117" y="38"/>
                    </a:cubicBezTo>
                    <a:cubicBezTo>
                      <a:pt x="116" y="41"/>
                      <a:pt x="114" y="43"/>
                      <a:pt x="114" y="45"/>
                    </a:cubicBezTo>
                    <a:cubicBezTo>
                      <a:pt x="178" y="12"/>
                      <a:pt x="178" y="12"/>
                      <a:pt x="178" y="12"/>
                    </a:cubicBezTo>
                    <a:cubicBezTo>
                      <a:pt x="201" y="0"/>
                      <a:pt x="201" y="0"/>
                      <a:pt x="201" y="0"/>
                    </a:cubicBezTo>
                    <a:cubicBezTo>
                      <a:pt x="209" y="16"/>
                      <a:pt x="209" y="16"/>
                      <a:pt x="209" y="16"/>
                    </a:cubicBezTo>
                    <a:cubicBezTo>
                      <a:pt x="222" y="40"/>
                      <a:pt x="222" y="40"/>
                      <a:pt x="222" y="40"/>
                    </a:cubicBezTo>
                    <a:cubicBezTo>
                      <a:pt x="229" y="52"/>
                      <a:pt x="229" y="52"/>
                      <a:pt x="229" y="52"/>
                    </a:cubicBezTo>
                    <a:cubicBezTo>
                      <a:pt x="200" y="67"/>
                      <a:pt x="200" y="67"/>
                      <a:pt x="200" y="67"/>
                    </a:cubicBezTo>
                    <a:cubicBezTo>
                      <a:pt x="194" y="54"/>
                      <a:pt x="194" y="54"/>
                      <a:pt x="194" y="54"/>
                    </a:cubicBezTo>
                    <a:cubicBezTo>
                      <a:pt x="186" y="38"/>
                      <a:pt x="186" y="38"/>
                      <a:pt x="186" y="38"/>
                    </a:cubicBezTo>
                    <a:cubicBezTo>
                      <a:pt x="41" y="113"/>
                      <a:pt x="41" y="113"/>
                      <a:pt x="41" y="113"/>
                    </a:cubicBezTo>
                    <a:cubicBezTo>
                      <a:pt x="49" y="128"/>
                      <a:pt x="49" y="128"/>
                      <a:pt x="49" y="128"/>
                    </a:cubicBezTo>
                    <a:cubicBezTo>
                      <a:pt x="56" y="140"/>
                      <a:pt x="56" y="140"/>
                      <a:pt x="56" y="140"/>
                    </a:cubicBezTo>
                    <a:lnTo>
                      <a:pt x="27" y="1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7" name="Freeform 7"/>
              <p:cNvSpPr>
                <a:spLocks noEditPoints="1"/>
              </p:cNvSpPr>
              <p:nvPr/>
            </p:nvSpPr>
            <p:spPr bwMode="auto">
              <a:xfrm>
                <a:off x="3475936" y="542618"/>
                <a:ext cx="75839" cy="71587"/>
              </a:xfrm>
              <a:custGeom>
                <a:avLst/>
                <a:gdLst>
                  <a:gd name="T0" fmla="*/ 36 w 250"/>
                  <a:gd name="T1" fmla="*/ 73 h 236"/>
                  <a:gd name="T2" fmla="*/ 83 w 250"/>
                  <a:gd name="T3" fmla="*/ 66 h 236"/>
                  <a:gd name="T4" fmla="*/ 88 w 250"/>
                  <a:gd name="T5" fmla="*/ 95 h 236"/>
                  <a:gd name="T6" fmla="*/ 41 w 250"/>
                  <a:gd name="T7" fmla="*/ 102 h 236"/>
                  <a:gd name="T8" fmla="*/ 36 w 250"/>
                  <a:gd name="T9" fmla="*/ 73 h 236"/>
                  <a:gd name="T10" fmla="*/ 4 w 250"/>
                  <a:gd name="T11" fmla="*/ 71 h 236"/>
                  <a:gd name="T12" fmla="*/ 20 w 250"/>
                  <a:gd name="T13" fmla="*/ 167 h 236"/>
                  <a:gd name="T14" fmla="*/ 23 w 250"/>
                  <a:gd name="T15" fmla="*/ 193 h 236"/>
                  <a:gd name="T16" fmla="*/ 54 w 250"/>
                  <a:gd name="T17" fmla="*/ 188 h 236"/>
                  <a:gd name="T18" fmla="*/ 53 w 250"/>
                  <a:gd name="T19" fmla="*/ 184 h 236"/>
                  <a:gd name="T20" fmla="*/ 101 w 250"/>
                  <a:gd name="T21" fmla="*/ 177 h 236"/>
                  <a:gd name="T22" fmla="*/ 107 w 250"/>
                  <a:gd name="T23" fmla="*/ 213 h 236"/>
                  <a:gd name="T24" fmla="*/ 111 w 250"/>
                  <a:gd name="T25" fmla="*/ 226 h 236"/>
                  <a:gd name="T26" fmla="*/ 121 w 250"/>
                  <a:gd name="T27" fmla="*/ 234 h 236"/>
                  <a:gd name="T28" fmla="*/ 143 w 250"/>
                  <a:gd name="T29" fmla="*/ 235 h 236"/>
                  <a:gd name="T30" fmla="*/ 181 w 250"/>
                  <a:gd name="T31" fmla="*/ 229 h 236"/>
                  <a:gd name="T32" fmla="*/ 216 w 250"/>
                  <a:gd name="T33" fmla="*/ 224 h 236"/>
                  <a:gd name="T34" fmla="*/ 233 w 250"/>
                  <a:gd name="T35" fmla="*/ 219 h 236"/>
                  <a:gd name="T36" fmla="*/ 242 w 250"/>
                  <a:gd name="T37" fmla="*/ 209 h 236"/>
                  <a:gd name="T38" fmla="*/ 250 w 250"/>
                  <a:gd name="T39" fmla="*/ 176 h 236"/>
                  <a:gd name="T40" fmla="*/ 218 w 250"/>
                  <a:gd name="T41" fmla="*/ 167 h 236"/>
                  <a:gd name="T42" fmla="*/ 218 w 250"/>
                  <a:gd name="T43" fmla="*/ 177 h 236"/>
                  <a:gd name="T44" fmla="*/ 214 w 250"/>
                  <a:gd name="T45" fmla="*/ 191 h 236"/>
                  <a:gd name="T46" fmla="*/ 202 w 250"/>
                  <a:gd name="T47" fmla="*/ 197 h 236"/>
                  <a:gd name="T48" fmla="*/ 177 w 250"/>
                  <a:gd name="T49" fmla="*/ 201 h 236"/>
                  <a:gd name="T50" fmla="*/ 150 w 250"/>
                  <a:gd name="T51" fmla="*/ 205 h 236"/>
                  <a:gd name="T52" fmla="*/ 138 w 250"/>
                  <a:gd name="T53" fmla="*/ 204 h 236"/>
                  <a:gd name="T54" fmla="*/ 135 w 250"/>
                  <a:gd name="T55" fmla="*/ 198 h 236"/>
                  <a:gd name="T56" fmla="*/ 131 w 250"/>
                  <a:gd name="T57" fmla="*/ 172 h 236"/>
                  <a:gd name="T58" fmla="*/ 185 w 250"/>
                  <a:gd name="T59" fmla="*/ 163 h 236"/>
                  <a:gd name="T60" fmla="*/ 186 w 250"/>
                  <a:gd name="T61" fmla="*/ 168 h 236"/>
                  <a:gd name="T62" fmla="*/ 217 w 250"/>
                  <a:gd name="T63" fmla="*/ 163 h 236"/>
                  <a:gd name="T64" fmla="*/ 213 w 250"/>
                  <a:gd name="T65" fmla="*/ 139 h 236"/>
                  <a:gd name="T66" fmla="*/ 198 w 250"/>
                  <a:gd name="T67" fmla="*/ 41 h 236"/>
                  <a:gd name="T68" fmla="*/ 195 w 250"/>
                  <a:gd name="T69" fmla="*/ 19 h 236"/>
                  <a:gd name="T70" fmla="*/ 175 w 250"/>
                  <a:gd name="T71" fmla="*/ 23 h 236"/>
                  <a:gd name="T72" fmla="*/ 109 w 250"/>
                  <a:gd name="T73" fmla="*/ 33 h 236"/>
                  <a:gd name="T74" fmla="*/ 107 w 250"/>
                  <a:gd name="T75" fmla="*/ 19 h 236"/>
                  <a:gd name="T76" fmla="*/ 105 w 250"/>
                  <a:gd name="T77" fmla="*/ 0 h 236"/>
                  <a:gd name="T78" fmla="*/ 73 w 250"/>
                  <a:gd name="T79" fmla="*/ 5 h 236"/>
                  <a:gd name="T80" fmla="*/ 77 w 250"/>
                  <a:gd name="T81" fmla="*/ 24 h 236"/>
                  <a:gd name="T82" fmla="*/ 79 w 250"/>
                  <a:gd name="T83" fmla="*/ 38 h 236"/>
                  <a:gd name="T84" fmla="*/ 24 w 250"/>
                  <a:gd name="T85" fmla="*/ 47 h 236"/>
                  <a:gd name="T86" fmla="*/ 0 w 250"/>
                  <a:gd name="T87" fmla="*/ 50 h 236"/>
                  <a:gd name="T88" fmla="*/ 4 w 250"/>
                  <a:gd name="T89" fmla="*/ 71 h 236"/>
                  <a:gd name="T90" fmla="*/ 45 w 250"/>
                  <a:gd name="T91" fmla="*/ 129 h 236"/>
                  <a:gd name="T92" fmla="*/ 92 w 250"/>
                  <a:gd name="T93" fmla="*/ 121 h 236"/>
                  <a:gd name="T94" fmla="*/ 97 w 250"/>
                  <a:gd name="T95" fmla="*/ 149 h 236"/>
                  <a:gd name="T96" fmla="*/ 49 w 250"/>
                  <a:gd name="T97" fmla="*/ 157 h 236"/>
                  <a:gd name="T98" fmla="*/ 45 w 250"/>
                  <a:gd name="T99" fmla="*/ 129 h 236"/>
                  <a:gd name="T100" fmla="*/ 114 w 250"/>
                  <a:gd name="T101" fmla="*/ 61 h 236"/>
                  <a:gd name="T102" fmla="*/ 168 w 250"/>
                  <a:gd name="T103" fmla="*/ 53 h 236"/>
                  <a:gd name="T104" fmla="*/ 172 w 250"/>
                  <a:gd name="T105" fmla="*/ 82 h 236"/>
                  <a:gd name="T106" fmla="*/ 118 w 250"/>
                  <a:gd name="T107" fmla="*/ 90 h 236"/>
                  <a:gd name="T108" fmla="*/ 114 w 250"/>
                  <a:gd name="T109" fmla="*/ 61 h 236"/>
                  <a:gd name="T110" fmla="*/ 122 w 250"/>
                  <a:gd name="T111" fmla="*/ 116 h 236"/>
                  <a:gd name="T112" fmla="*/ 177 w 250"/>
                  <a:gd name="T113" fmla="*/ 108 h 236"/>
                  <a:gd name="T114" fmla="*/ 181 w 250"/>
                  <a:gd name="T115" fmla="*/ 136 h 236"/>
                  <a:gd name="T116" fmla="*/ 127 w 250"/>
                  <a:gd name="T117" fmla="*/ 145 h 236"/>
                  <a:gd name="T118" fmla="*/ 122 w 250"/>
                  <a:gd name="T119" fmla="*/ 11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0" h="236">
                    <a:moveTo>
                      <a:pt x="36" y="73"/>
                    </a:moveTo>
                    <a:cubicBezTo>
                      <a:pt x="83" y="66"/>
                      <a:pt x="83" y="66"/>
                      <a:pt x="83" y="66"/>
                    </a:cubicBezTo>
                    <a:cubicBezTo>
                      <a:pt x="88" y="95"/>
                      <a:pt x="88" y="95"/>
                      <a:pt x="88" y="95"/>
                    </a:cubicBezTo>
                    <a:cubicBezTo>
                      <a:pt x="41" y="102"/>
                      <a:pt x="41" y="102"/>
                      <a:pt x="41" y="102"/>
                    </a:cubicBezTo>
                    <a:lnTo>
                      <a:pt x="36" y="73"/>
                    </a:lnTo>
                    <a:close/>
                    <a:moveTo>
                      <a:pt x="4" y="71"/>
                    </a:moveTo>
                    <a:cubicBezTo>
                      <a:pt x="20" y="167"/>
                      <a:pt x="20" y="167"/>
                      <a:pt x="20" y="167"/>
                    </a:cubicBezTo>
                    <a:cubicBezTo>
                      <a:pt x="23" y="193"/>
                      <a:pt x="23" y="193"/>
                      <a:pt x="23" y="193"/>
                    </a:cubicBezTo>
                    <a:cubicBezTo>
                      <a:pt x="54" y="188"/>
                      <a:pt x="54" y="188"/>
                      <a:pt x="54" y="188"/>
                    </a:cubicBezTo>
                    <a:cubicBezTo>
                      <a:pt x="53" y="184"/>
                      <a:pt x="53" y="184"/>
                      <a:pt x="53" y="184"/>
                    </a:cubicBezTo>
                    <a:cubicBezTo>
                      <a:pt x="101" y="177"/>
                      <a:pt x="101" y="177"/>
                      <a:pt x="101" y="177"/>
                    </a:cubicBezTo>
                    <a:cubicBezTo>
                      <a:pt x="107" y="213"/>
                      <a:pt x="107" y="213"/>
                      <a:pt x="107" y="213"/>
                    </a:cubicBezTo>
                    <a:cubicBezTo>
                      <a:pt x="108" y="218"/>
                      <a:pt x="109" y="223"/>
                      <a:pt x="111" y="226"/>
                    </a:cubicBezTo>
                    <a:cubicBezTo>
                      <a:pt x="113" y="229"/>
                      <a:pt x="116" y="232"/>
                      <a:pt x="121" y="234"/>
                    </a:cubicBezTo>
                    <a:cubicBezTo>
                      <a:pt x="126" y="236"/>
                      <a:pt x="134" y="236"/>
                      <a:pt x="143" y="235"/>
                    </a:cubicBezTo>
                    <a:cubicBezTo>
                      <a:pt x="153" y="233"/>
                      <a:pt x="165" y="231"/>
                      <a:pt x="181" y="229"/>
                    </a:cubicBezTo>
                    <a:cubicBezTo>
                      <a:pt x="197" y="227"/>
                      <a:pt x="209" y="226"/>
                      <a:pt x="216" y="224"/>
                    </a:cubicBezTo>
                    <a:cubicBezTo>
                      <a:pt x="224" y="222"/>
                      <a:pt x="230" y="221"/>
                      <a:pt x="233" y="219"/>
                    </a:cubicBezTo>
                    <a:cubicBezTo>
                      <a:pt x="237" y="216"/>
                      <a:pt x="240" y="213"/>
                      <a:pt x="242" y="209"/>
                    </a:cubicBezTo>
                    <a:cubicBezTo>
                      <a:pt x="245" y="205"/>
                      <a:pt x="248" y="194"/>
                      <a:pt x="250" y="176"/>
                    </a:cubicBezTo>
                    <a:cubicBezTo>
                      <a:pt x="241" y="175"/>
                      <a:pt x="230" y="172"/>
                      <a:pt x="218" y="167"/>
                    </a:cubicBezTo>
                    <a:cubicBezTo>
                      <a:pt x="218" y="177"/>
                      <a:pt x="218" y="177"/>
                      <a:pt x="218" y="177"/>
                    </a:cubicBezTo>
                    <a:cubicBezTo>
                      <a:pt x="218" y="183"/>
                      <a:pt x="217" y="188"/>
                      <a:pt x="214" y="191"/>
                    </a:cubicBezTo>
                    <a:cubicBezTo>
                      <a:pt x="211" y="194"/>
                      <a:pt x="207" y="196"/>
                      <a:pt x="202" y="197"/>
                    </a:cubicBezTo>
                    <a:cubicBezTo>
                      <a:pt x="197" y="199"/>
                      <a:pt x="189" y="200"/>
                      <a:pt x="177" y="201"/>
                    </a:cubicBezTo>
                    <a:cubicBezTo>
                      <a:pt x="150" y="205"/>
                      <a:pt x="150" y="205"/>
                      <a:pt x="150" y="205"/>
                    </a:cubicBezTo>
                    <a:cubicBezTo>
                      <a:pt x="144" y="206"/>
                      <a:pt x="140" y="205"/>
                      <a:pt x="138" y="204"/>
                    </a:cubicBezTo>
                    <a:cubicBezTo>
                      <a:pt x="137" y="202"/>
                      <a:pt x="136" y="200"/>
                      <a:pt x="135" y="198"/>
                    </a:cubicBezTo>
                    <a:cubicBezTo>
                      <a:pt x="131" y="172"/>
                      <a:pt x="131" y="172"/>
                      <a:pt x="131" y="172"/>
                    </a:cubicBezTo>
                    <a:cubicBezTo>
                      <a:pt x="185" y="163"/>
                      <a:pt x="185" y="163"/>
                      <a:pt x="185" y="163"/>
                    </a:cubicBezTo>
                    <a:cubicBezTo>
                      <a:pt x="186" y="168"/>
                      <a:pt x="186" y="168"/>
                      <a:pt x="186" y="168"/>
                    </a:cubicBezTo>
                    <a:cubicBezTo>
                      <a:pt x="217" y="163"/>
                      <a:pt x="217" y="163"/>
                      <a:pt x="217" y="163"/>
                    </a:cubicBezTo>
                    <a:cubicBezTo>
                      <a:pt x="213" y="139"/>
                      <a:pt x="213" y="139"/>
                      <a:pt x="213" y="139"/>
                    </a:cubicBezTo>
                    <a:cubicBezTo>
                      <a:pt x="198" y="41"/>
                      <a:pt x="198" y="41"/>
                      <a:pt x="198" y="41"/>
                    </a:cubicBezTo>
                    <a:cubicBezTo>
                      <a:pt x="195" y="19"/>
                      <a:pt x="195" y="19"/>
                      <a:pt x="195" y="19"/>
                    </a:cubicBezTo>
                    <a:cubicBezTo>
                      <a:pt x="175" y="23"/>
                      <a:pt x="175" y="23"/>
                      <a:pt x="175" y="23"/>
                    </a:cubicBezTo>
                    <a:cubicBezTo>
                      <a:pt x="109" y="33"/>
                      <a:pt x="109" y="33"/>
                      <a:pt x="109" y="33"/>
                    </a:cubicBezTo>
                    <a:cubicBezTo>
                      <a:pt x="107" y="19"/>
                      <a:pt x="107" y="19"/>
                      <a:pt x="107" y="19"/>
                    </a:cubicBezTo>
                    <a:cubicBezTo>
                      <a:pt x="105" y="0"/>
                      <a:pt x="105" y="0"/>
                      <a:pt x="105" y="0"/>
                    </a:cubicBezTo>
                    <a:cubicBezTo>
                      <a:pt x="73" y="5"/>
                      <a:pt x="73" y="5"/>
                      <a:pt x="73" y="5"/>
                    </a:cubicBezTo>
                    <a:cubicBezTo>
                      <a:pt x="77" y="24"/>
                      <a:pt x="77" y="24"/>
                      <a:pt x="77" y="24"/>
                    </a:cubicBezTo>
                    <a:cubicBezTo>
                      <a:pt x="79" y="38"/>
                      <a:pt x="79" y="38"/>
                      <a:pt x="79" y="38"/>
                    </a:cubicBezTo>
                    <a:cubicBezTo>
                      <a:pt x="24" y="47"/>
                      <a:pt x="24" y="47"/>
                      <a:pt x="24" y="47"/>
                    </a:cubicBezTo>
                    <a:cubicBezTo>
                      <a:pt x="0" y="50"/>
                      <a:pt x="0" y="50"/>
                      <a:pt x="0" y="50"/>
                    </a:cubicBezTo>
                    <a:lnTo>
                      <a:pt x="4" y="71"/>
                    </a:lnTo>
                    <a:close/>
                    <a:moveTo>
                      <a:pt x="45" y="129"/>
                    </a:moveTo>
                    <a:cubicBezTo>
                      <a:pt x="92" y="121"/>
                      <a:pt x="92" y="121"/>
                      <a:pt x="92" y="121"/>
                    </a:cubicBezTo>
                    <a:cubicBezTo>
                      <a:pt x="97" y="149"/>
                      <a:pt x="97" y="149"/>
                      <a:pt x="97" y="149"/>
                    </a:cubicBezTo>
                    <a:cubicBezTo>
                      <a:pt x="49" y="157"/>
                      <a:pt x="49" y="157"/>
                      <a:pt x="49" y="157"/>
                    </a:cubicBezTo>
                    <a:lnTo>
                      <a:pt x="45" y="129"/>
                    </a:lnTo>
                    <a:close/>
                    <a:moveTo>
                      <a:pt x="114" y="61"/>
                    </a:moveTo>
                    <a:cubicBezTo>
                      <a:pt x="168" y="53"/>
                      <a:pt x="168" y="53"/>
                      <a:pt x="168" y="53"/>
                    </a:cubicBezTo>
                    <a:cubicBezTo>
                      <a:pt x="172" y="82"/>
                      <a:pt x="172" y="82"/>
                      <a:pt x="172" y="82"/>
                    </a:cubicBezTo>
                    <a:cubicBezTo>
                      <a:pt x="118" y="90"/>
                      <a:pt x="118" y="90"/>
                      <a:pt x="118" y="90"/>
                    </a:cubicBezTo>
                    <a:lnTo>
                      <a:pt x="114" y="61"/>
                    </a:lnTo>
                    <a:close/>
                    <a:moveTo>
                      <a:pt x="122" y="116"/>
                    </a:moveTo>
                    <a:cubicBezTo>
                      <a:pt x="177" y="108"/>
                      <a:pt x="177" y="108"/>
                      <a:pt x="177" y="108"/>
                    </a:cubicBezTo>
                    <a:cubicBezTo>
                      <a:pt x="181" y="136"/>
                      <a:pt x="181" y="136"/>
                      <a:pt x="181" y="136"/>
                    </a:cubicBezTo>
                    <a:cubicBezTo>
                      <a:pt x="127" y="145"/>
                      <a:pt x="127" y="145"/>
                      <a:pt x="127" y="145"/>
                    </a:cubicBezTo>
                    <a:lnTo>
                      <a:pt x="122"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8" name="Freeform 8"/>
              <p:cNvSpPr>
                <a:spLocks noEditPoints="1"/>
              </p:cNvSpPr>
              <p:nvPr/>
            </p:nvSpPr>
            <p:spPr bwMode="auto">
              <a:xfrm>
                <a:off x="3587214" y="542618"/>
                <a:ext cx="73004" cy="75130"/>
              </a:xfrm>
              <a:custGeom>
                <a:avLst/>
                <a:gdLst>
                  <a:gd name="T0" fmla="*/ 62 w 241"/>
                  <a:gd name="T1" fmla="*/ 84 h 247"/>
                  <a:gd name="T2" fmla="*/ 60 w 241"/>
                  <a:gd name="T3" fmla="*/ 135 h 247"/>
                  <a:gd name="T4" fmla="*/ 57 w 241"/>
                  <a:gd name="T5" fmla="*/ 74 h 247"/>
                  <a:gd name="T6" fmla="*/ 38 w 241"/>
                  <a:gd name="T7" fmla="*/ 184 h 247"/>
                  <a:gd name="T8" fmla="*/ 53 w 241"/>
                  <a:gd name="T9" fmla="*/ 170 h 247"/>
                  <a:gd name="T10" fmla="*/ 79 w 241"/>
                  <a:gd name="T11" fmla="*/ 158 h 247"/>
                  <a:gd name="T12" fmla="*/ 89 w 241"/>
                  <a:gd name="T13" fmla="*/ 155 h 247"/>
                  <a:gd name="T14" fmla="*/ 97 w 241"/>
                  <a:gd name="T15" fmla="*/ 161 h 247"/>
                  <a:gd name="T16" fmla="*/ 105 w 241"/>
                  <a:gd name="T17" fmla="*/ 115 h 247"/>
                  <a:gd name="T18" fmla="*/ 118 w 241"/>
                  <a:gd name="T19" fmla="*/ 88 h 247"/>
                  <a:gd name="T20" fmla="*/ 137 w 241"/>
                  <a:gd name="T21" fmla="*/ 129 h 247"/>
                  <a:gd name="T22" fmla="*/ 116 w 241"/>
                  <a:gd name="T23" fmla="*/ 159 h 247"/>
                  <a:gd name="T24" fmla="*/ 107 w 241"/>
                  <a:gd name="T25" fmla="*/ 192 h 247"/>
                  <a:gd name="T26" fmla="*/ 128 w 241"/>
                  <a:gd name="T27" fmla="*/ 189 h 247"/>
                  <a:gd name="T28" fmla="*/ 154 w 241"/>
                  <a:gd name="T29" fmla="*/ 178 h 247"/>
                  <a:gd name="T30" fmla="*/ 184 w 241"/>
                  <a:gd name="T31" fmla="*/ 174 h 247"/>
                  <a:gd name="T32" fmla="*/ 168 w 241"/>
                  <a:gd name="T33" fmla="*/ 131 h 247"/>
                  <a:gd name="T34" fmla="*/ 183 w 241"/>
                  <a:gd name="T35" fmla="*/ 93 h 247"/>
                  <a:gd name="T36" fmla="*/ 191 w 241"/>
                  <a:gd name="T37" fmla="*/ 72 h 247"/>
                  <a:gd name="T38" fmla="*/ 159 w 241"/>
                  <a:gd name="T39" fmla="*/ 70 h 247"/>
                  <a:gd name="T40" fmla="*/ 143 w 241"/>
                  <a:gd name="T41" fmla="*/ 76 h 247"/>
                  <a:gd name="T42" fmla="*/ 119 w 241"/>
                  <a:gd name="T43" fmla="*/ 86 h 247"/>
                  <a:gd name="T44" fmla="*/ 126 w 241"/>
                  <a:gd name="T45" fmla="*/ 68 h 247"/>
                  <a:gd name="T46" fmla="*/ 100 w 241"/>
                  <a:gd name="T47" fmla="*/ 47 h 247"/>
                  <a:gd name="T48" fmla="*/ 95 w 241"/>
                  <a:gd name="T49" fmla="*/ 69 h 247"/>
                  <a:gd name="T50" fmla="*/ 81 w 241"/>
                  <a:gd name="T51" fmla="*/ 60 h 247"/>
                  <a:gd name="T52" fmla="*/ 58 w 241"/>
                  <a:gd name="T53" fmla="*/ 69 h 247"/>
                  <a:gd name="T54" fmla="*/ 205 w 241"/>
                  <a:gd name="T55" fmla="*/ 60 h 247"/>
                  <a:gd name="T56" fmla="*/ 176 w 241"/>
                  <a:gd name="T57" fmla="*/ 212 h 247"/>
                  <a:gd name="T58" fmla="*/ 149 w 241"/>
                  <a:gd name="T59" fmla="*/ 208 h 247"/>
                  <a:gd name="T60" fmla="*/ 154 w 241"/>
                  <a:gd name="T61" fmla="*/ 235 h 247"/>
                  <a:gd name="T62" fmla="*/ 189 w 241"/>
                  <a:gd name="T63" fmla="*/ 245 h 247"/>
                  <a:gd name="T64" fmla="*/ 208 w 241"/>
                  <a:gd name="T65" fmla="*/ 223 h 247"/>
                  <a:gd name="T66" fmla="*/ 241 w 241"/>
                  <a:gd name="T67" fmla="*/ 36 h 247"/>
                  <a:gd name="T68" fmla="*/ 67 w 241"/>
                  <a:gd name="T69" fmla="*/ 7 h 247"/>
                  <a:gd name="T70" fmla="*/ 32 w 241"/>
                  <a:gd name="T71" fmla="*/ 31 h 247"/>
                  <a:gd name="T72" fmla="*/ 0 w 241"/>
                  <a:gd name="T73" fmla="*/ 21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1" h="247">
                    <a:moveTo>
                      <a:pt x="57" y="74"/>
                    </a:moveTo>
                    <a:cubicBezTo>
                      <a:pt x="62" y="84"/>
                      <a:pt x="62" y="84"/>
                      <a:pt x="62" y="84"/>
                    </a:cubicBezTo>
                    <a:cubicBezTo>
                      <a:pt x="63" y="87"/>
                      <a:pt x="67" y="96"/>
                      <a:pt x="74" y="113"/>
                    </a:cubicBezTo>
                    <a:cubicBezTo>
                      <a:pt x="69" y="123"/>
                      <a:pt x="65" y="130"/>
                      <a:pt x="60" y="135"/>
                    </a:cubicBezTo>
                    <a:cubicBezTo>
                      <a:pt x="56" y="140"/>
                      <a:pt x="50" y="145"/>
                      <a:pt x="43" y="150"/>
                    </a:cubicBezTo>
                    <a:lnTo>
                      <a:pt x="57" y="74"/>
                    </a:lnTo>
                    <a:close/>
                    <a:moveTo>
                      <a:pt x="32" y="217"/>
                    </a:moveTo>
                    <a:cubicBezTo>
                      <a:pt x="38" y="184"/>
                      <a:pt x="38" y="184"/>
                      <a:pt x="38" y="184"/>
                    </a:cubicBezTo>
                    <a:cubicBezTo>
                      <a:pt x="43" y="154"/>
                      <a:pt x="43" y="154"/>
                      <a:pt x="43" y="154"/>
                    </a:cubicBezTo>
                    <a:cubicBezTo>
                      <a:pt x="48" y="161"/>
                      <a:pt x="52" y="167"/>
                      <a:pt x="53" y="170"/>
                    </a:cubicBezTo>
                    <a:cubicBezTo>
                      <a:pt x="55" y="173"/>
                      <a:pt x="57" y="176"/>
                      <a:pt x="58" y="179"/>
                    </a:cubicBezTo>
                    <a:cubicBezTo>
                      <a:pt x="69" y="168"/>
                      <a:pt x="76" y="161"/>
                      <a:pt x="79" y="158"/>
                    </a:cubicBezTo>
                    <a:cubicBezTo>
                      <a:pt x="82" y="154"/>
                      <a:pt x="85" y="151"/>
                      <a:pt x="87" y="148"/>
                    </a:cubicBezTo>
                    <a:cubicBezTo>
                      <a:pt x="89" y="155"/>
                      <a:pt x="89" y="155"/>
                      <a:pt x="89" y="155"/>
                    </a:cubicBezTo>
                    <a:cubicBezTo>
                      <a:pt x="89" y="156"/>
                      <a:pt x="90" y="160"/>
                      <a:pt x="90" y="166"/>
                    </a:cubicBezTo>
                    <a:cubicBezTo>
                      <a:pt x="97" y="161"/>
                      <a:pt x="97" y="161"/>
                      <a:pt x="97" y="161"/>
                    </a:cubicBezTo>
                    <a:cubicBezTo>
                      <a:pt x="101" y="159"/>
                      <a:pt x="108" y="156"/>
                      <a:pt x="118" y="152"/>
                    </a:cubicBezTo>
                    <a:cubicBezTo>
                      <a:pt x="114" y="139"/>
                      <a:pt x="110" y="127"/>
                      <a:pt x="105" y="115"/>
                    </a:cubicBezTo>
                    <a:cubicBezTo>
                      <a:pt x="110" y="107"/>
                      <a:pt x="110" y="107"/>
                      <a:pt x="110" y="107"/>
                    </a:cubicBezTo>
                    <a:cubicBezTo>
                      <a:pt x="111" y="104"/>
                      <a:pt x="114" y="98"/>
                      <a:pt x="118" y="88"/>
                    </a:cubicBezTo>
                    <a:cubicBezTo>
                      <a:pt x="124" y="99"/>
                      <a:pt x="128" y="106"/>
                      <a:pt x="130" y="109"/>
                    </a:cubicBezTo>
                    <a:cubicBezTo>
                      <a:pt x="131" y="112"/>
                      <a:pt x="133" y="119"/>
                      <a:pt x="137" y="129"/>
                    </a:cubicBezTo>
                    <a:cubicBezTo>
                      <a:pt x="131" y="139"/>
                      <a:pt x="131" y="139"/>
                      <a:pt x="131" y="139"/>
                    </a:cubicBezTo>
                    <a:cubicBezTo>
                      <a:pt x="127" y="146"/>
                      <a:pt x="122" y="152"/>
                      <a:pt x="116" y="159"/>
                    </a:cubicBezTo>
                    <a:cubicBezTo>
                      <a:pt x="110" y="166"/>
                      <a:pt x="102" y="172"/>
                      <a:pt x="92" y="179"/>
                    </a:cubicBezTo>
                    <a:cubicBezTo>
                      <a:pt x="100" y="184"/>
                      <a:pt x="105" y="189"/>
                      <a:pt x="107" y="192"/>
                    </a:cubicBezTo>
                    <a:cubicBezTo>
                      <a:pt x="110" y="194"/>
                      <a:pt x="112" y="197"/>
                      <a:pt x="115" y="200"/>
                    </a:cubicBezTo>
                    <a:cubicBezTo>
                      <a:pt x="120" y="196"/>
                      <a:pt x="125" y="192"/>
                      <a:pt x="128" y="189"/>
                    </a:cubicBezTo>
                    <a:cubicBezTo>
                      <a:pt x="132" y="185"/>
                      <a:pt x="139" y="177"/>
                      <a:pt x="150" y="163"/>
                    </a:cubicBezTo>
                    <a:cubicBezTo>
                      <a:pt x="154" y="178"/>
                      <a:pt x="154" y="178"/>
                      <a:pt x="154" y="178"/>
                    </a:cubicBezTo>
                    <a:cubicBezTo>
                      <a:pt x="155" y="179"/>
                      <a:pt x="156" y="184"/>
                      <a:pt x="157" y="191"/>
                    </a:cubicBezTo>
                    <a:cubicBezTo>
                      <a:pt x="167" y="184"/>
                      <a:pt x="176" y="178"/>
                      <a:pt x="184" y="174"/>
                    </a:cubicBezTo>
                    <a:cubicBezTo>
                      <a:pt x="181" y="165"/>
                      <a:pt x="181" y="165"/>
                      <a:pt x="181" y="165"/>
                    </a:cubicBezTo>
                    <a:cubicBezTo>
                      <a:pt x="181" y="165"/>
                      <a:pt x="177" y="153"/>
                      <a:pt x="168" y="131"/>
                    </a:cubicBezTo>
                    <a:cubicBezTo>
                      <a:pt x="175" y="116"/>
                      <a:pt x="175" y="116"/>
                      <a:pt x="175" y="116"/>
                    </a:cubicBezTo>
                    <a:cubicBezTo>
                      <a:pt x="177" y="110"/>
                      <a:pt x="180" y="103"/>
                      <a:pt x="183" y="93"/>
                    </a:cubicBezTo>
                    <a:cubicBezTo>
                      <a:pt x="188" y="79"/>
                      <a:pt x="188" y="79"/>
                      <a:pt x="188" y="79"/>
                    </a:cubicBezTo>
                    <a:cubicBezTo>
                      <a:pt x="189" y="77"/>
                      <a:pt x="189" y="75"/>
                      <a:pt x="191" y="72"/>
                    </a:cubicBezTo>
                    <a:cubicBezTo>
                      <a:pt x="181" y="69"/>
                      <a:pt x="171" y="66"/>
                      <a:pt x="160" y="62"/>
                    </a:cubicBezTo>
                    <a:cubicBezTo>
                      <a:pt x="159" y="70"/>
                      <a:pt x="159" y="70"/>
                      <a:pt x="159" y="70"/>
                    </a:cubicBezTo>
                    <a:cubicBezTo>
                      <a:pt x="158" y="74"/>
                      <a:pt x="156" y="82"/>
                      <a:pt x="152" y="94"/>
                    </a:cubicBezTo>
                    <a:cubicBezTo>
                      <a:pt x="149" y="87"/>
                      <a:pt x="146" y="81"/>
                      <a:pt x="143" y="76"/>
                    </a:cubicBezTo>
                    <a:cubicBezTo>
                      <a:pt x="137" y="80"/>
                      <a:pt x="137" y="80"/>
                      <a:pt x="137" y="80"/>
                    </a:cubicBezTo>
                    <a:cubicBezTo>
                      <a:pt x="133" y="82"/>
                      <a:pt x="127" y="84"/>
                      <a:pt x="119" y="86"/>
                    </a:cubicBezTo>
                    <a:cubicBezTo>
                      <a:pt x="124" y="74"/>
                      <a:pt x="124" y="74"/>
                      <a:pt x="124" y="74"/>
                    </a:cubicBezTo>
                    <a:cubicBezTo>
                      <a:pt x="124" y="74"/>
                      <a:pt x="125" y="72"/>
                      <a:pt x="126" y="68"/>
                    </a:cubicBezTo>
                    <a:cubicBezTo>
                      <a:pt x="127" y="64"/>
                      <a:pt x="128" y="61"/>
                      <a:pt x="129" y="58"/>
                    </a:cubicBezTo>
                    <a:cubicBezTo>
                      <a:pt x="118" y="55"/>
                      <a:pt x="108" y="51"/>
                      <a:pt x="100" y="47"/>
                    </a:cubicBezTo>
                    <a:cubicBezTo>
                      <a:pt x="98" y="58"/>
                      <a:pt x="98" y="58"/>
                      <a:pt x="98" y="58"/>
                    </a:cubicBezTo>
                    <a:cubicBezTo>
                      <a:pt x="97" y="62"/>
                      <a:pt x="96" y="66"/>
                      <a:pt x="95" y="69"/>
                    </a:cubicBezTo>
                    <a:cubicBezTo>
                      <a:pt x="94" y="73"/>
                      <a:pt x="92" y="77"/>
                      <a:pt x="90" y="81"/>
                    </a:cubicBezTo>
                    <a:cubicBezTo>
                      <a:pt x="87" y="73"/>
                      <a:pt x="83" y="66"/>
                      <a:pt x="81" y="60"/>
                    </a:cubicBezTo>
                    <a:cubicBezTo>
                      <a:pt x="73" y="64"/>
                      <a:pt x="68" y="66"/>
                      <a:pt x="66" y="67"/>
                    </a:cubicBezTo>
                    <a:cubicBezTo>
                      <a:pt x="63" y="68"/>
                      <a:pt x="60" y="69"/>
                      <a:pt x="58" y="69"/>
                    </a:cubicBezTo>
                    <a:cubicBezTo>
                      <a:pt x="64" y="35"/>
                      <a:pt x="64" y="35"/>
                      <a:pt x="64" y="35"/>
                    </a:cubicBezTo>
                    <a:cubicBezTo>
                      <a:pt x="205" y="60"/>
                      <a:pt x="205" y="60"/>
                      <a:pt x="205" y="60"/>
                    </a:cubicBezTo>
                    <a:cubicBezTo>
                      <a:pt x="179" y="206"/>
                      <a:pt x="179" y="206"/>
                      <a:pt x="179" y="206"/>
                    </a:cubicBezTo>
                    <a:cubicBezTo>
                      <a:pt x="179" y="209"/>
                      <a:pt x="178" y="210"/>
                      <a:pt x="176" y="212"/>
                    </a:cubicBezTo>
                    <a:cubicBezTo>
                      <a:pt x="175" y="214"/>
                      <a:pt x="171" y="214"/>
                      <a:pt x="165" y="212"/>
                    </a:cubicBezTo>
                    <a:cubicBezTo>
                      <a:pt x="160" y="211"/>
                      <a:pt x="154" y="210"/>
                      <a:pt x="149" y="208"/>
                    </a:cubicBezTo>
                    <a:cubicBezTo>
                      <a:pt x="151" y="217"/>
                      <a:pt x="151" y="217"/>
                      <a:pt x="151" y="217"/>
                    </a:cubicBezTo>
                    <a:cubicBezTo>
                      <a:pt x="153" y="225"/>
                      <a:pt x="154" y="231"/>
                      <a:pt x="154" y="235"/>
                    </a:cubicBezTo>
                    <a:cubicBezTo>
                      <a:pt x="154" y="239"/>
                      <a:pt x="153" y="242"/>
                      <a:pt x="153" y="245"/>
                    </a:cubicBezTo>
                    <a:cubicBezTo>
                      <a:pt x="169" y="246"/>
                      <a:pt x="181" y="247"/>
                      <a:pt x="189" y="245"/>
                    </a:cubicBezTo>
                    <a:cubicBezTo>
                      <a:pt x="196" y="244"/>
                      <a:pt x="201" y="241"/>
                      <a:pt x="203" y="237"/>
                    </a:cubicBezTo>
                    <a:cubicBezTo>
                      <a:pt x="205" y="233"/>
                      <a:pt x="207" y="228"/>
                      <a:pt x="208" y="223"/>
                    </a:cubicBezTo>
                    <a:cubicBezTo>
                      <a:pt x="235" y="66"/>
                      <a:pt x="235" y="66"/>
                      <a:pt x="235" y="66"/>
                    </a:cubicBezTo>
                    <a:cubicBezTo>
                      <a:pt x="241" y="36"/>
                      <a:pt x="241" y="36"/>
                      <a:pt x="241" y="36"/>
                    </a:cubicBezTo>
                    <a:cubicBezTo>
                      <a:pt x="211" y="32"/>
                      <a:pt x="211" y="32"/>
                      <a:pt x="211" y="32"/>
                    </a:cubicBezTo>
                    <a:cubicBezTo>
                      <a:pt x="67" y="7"/>
                      <a:pt x="67" y="7"/>
                      <a:pt x="67" y="7"/>
                    </a:cubicBezTo>
                    <a:cubicBezTo>
                      <a:pt x="37" y="0"/>
                      <a:pt x="37" y="0"/>
                      <a:pt x="37" y="0"/>
                    </a:cubicBezTo>
                    <a:cubicBezTo>
                      <a:pt x="32" y="31"/>
                      <a:pt x="32" y="31"/>
                      <a:pt x="32" y="31"/>
                    </a:cubicBezTo>
                    <a:cubicBezTo>
                      <a:pt x="6" y="179"/>
                      <a:pt x="6" y="179"/>
                      <a:pt x="6" y="179"/>
                    </a:cubicBezTo>
                    <a:cubicBezTo>
                      <a:pt x="0" y="211"/>
                      <a:pt x="0" y="211"/>
                      <a:pt x="0" y="211"/>
                    </a:cubicBezTo>
                    <a:lnTo>
                      <a:pt x="32"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9" name="Freeform 9"/>
              <p:cNvSpPr>
                <a:spLocks noEditPoints="1"/>
              </p:cNvSpPr>
              <p:nvPr/>
            </p:nvSpPr>
            <p:spPr bwMode="auto">
              <a:xfrm>
                <a:off x="3693530" y="580892"/>
                <a:ext cx="71587" cy="77257"/>
              </a:xfrm>
              <a:custGeom>
                <a:avLst/>
                <a:gdLst>
                  <a:gd name="T0" fmla="*/ 30 w 237"/>
                  <a:gd name="T1" fmla="*/ 80 h 253"/>
                  <a:gd name="T2" fmla="*/ 24 w 237"/>
                  <a:gd name="T3" fmla="*/ 52 h 253"/>
                  <a:gd name="T4" fmla="*/ 21 w 237"/>
                  <a:gd name="T5" fmla="*/ 44 h 253"/>
                  <a:gd name="T6" fmla="*/ 59 w 237"/>
                  <a:gd name="T7" fmla="*/ 41 h 253"/>
                  <a:gd name="T8" fmla="*/ 99 w 237"/>
                  <a:gd name="T9" fmla="*/ 27 h 253"/>
                  <a:gd name="T10" fmla="*/ 133 w 237"/>
                  <a:gd name="T11" fmla="*/ 5 h 253"/>
                  <a:gd name="T12" fmla="*/ 139 w 237"/>
                  <a:gd name="T13" fmla="*/ 0 h 253"/>
                  <a:gd name="T14" fmla="*/ 160 w 237"/>
                  <a:gd name="T15" fmla="*/ 28 h 253"/>
                  <a:gd name="T16" fmla="*/ 119 w 237"/>
                  <a:gd name="T17" fmla="*/ 51 h 253"/>
                  <a:gd name="T18" fmla="*/ 77 w 237"/>
                  <a:gd name="T19" fmla="*/ 68 h 253"/>
                  <a:gd name="T20" fmla="*/ 30 w 237"/>
                  <a:gd name="T21" fmla="*/ 80 h 253"/>
                  <a:gd name="T22" fmla="*/ 26 w 237"/>
                  <a:gd name="T23" fmla="*/ 133 h 253"/>
                  <a:gd name="T24" fmla="*/ 47 w 237"/>
                  <a:gd name="T25" fmla="*/ 127 h 253"/>
                  <a:gd name="T26" fmla="*/ 73 w 237"/>
                  <a:gd name="T27" fmla="*/ 116 h 253"/>
                  <a:gd name="T28" fmla="*/ 101 w 237"/>
                  <a:gd name="T29" fmla="*/ 101 h 253"/>
                  <a:gd name="T30" fmla="*/ 118 w 237"/>
                  <a:gd name="T31" fmla="*/ 88 h 253"/>
                  <a:gd name="T32" fmla="*/ 123 w 237"/>
                  <a:gd name="T33" fmla="*/ 83 h 253"/>
                  <a:gd name="T34" fmla="*/ 143 w 237"/>
                  <a:gd name="T35" fmla="*/ 116 h 253"/>
                  <a:gd name="T36" fmla="*/ 132 w 237"/>
                  <a:gd name="T37" fmla="*/ 122 h 253"/>
                  <a:gd name="T38" fmla="*/ 112 w 237"/>
                  <a:gd name="T39" fmla="*/ 131 h 253"/>
                  <a:gd name="T40" fmla="*/ 83 w 237"/>
                  <a:gd name="T41" fmla="*/ 144 h 253"/>
                  <a:gd name="T42" fmla="*/ 48 w 237"/>
                  <a:gd name="T43" fmla="*/ 155 h 253"/>
                  <a:gd name="T44" fmla="*/ 133 w 237"/>
                  <a:gd name="T45" fmla="*/ 197 h 253"/>
                  <a:gd name="T46" fmla="*/ 130 w 237"/>
                  <a:gd name="T47" fmla="*/ 171 h 253"/>
                  <a:gd name="T48" fmla="*/ 127 w 237"/>
                  <a:gd name="T49" fmla="*/ 155 h 253"/>
                  <a:gd name="T50" fmla="*/ 152 w 237"/>
                  <a:gd name="T51" fmla="*/ 156 h 253"/>
                  <a:gd name="T52" fmla="*/ 159 w 237"/>
                  <a:gd name="T53" fmla="*/ 155 h 253"/>
                  <a:gd name="T54" fmla="*/ 171 w 237"/>
                  <a:gd name="T55" fmla="*/ 247 h 253"/>
                  <a:gd name="T56" fmla="*/ 143 w 237"/>
                  <a:gd name="T57" fmla="*/ 251 h 253"/>
                  <a:gd name="T58" fmla="*/ 134 w 237"/>
                  <a:gd name="T59" fmla="*/ 253 h 253"/>
                  <a:gd name="T60" fmla="*/ 135 w 237"/>
                  <a:gd name="T61" fmla="*/ 243 h 253"/>
                  <a:gd name="T62" fmla="*/ 134 w 237"/>
                  <a:gd name="T63" fmla="*/ 226 h 253"/>
                  <a:gd name="T64" fmla="*/ 72 w 237"/>
                  <a:gd name="T65" fmla="*/ 198 h 253"/>
                  <a:gd name="T66" fmla="*/ 22 w 237"/>
                  <a:gd name="T67" fmla="*/ 177 h 253"/>
                  <a:gd name="T68" fmla="*/ 0 w 237"/>
                  <a:gd name="T69" fmla="*/ 170 h 253"/>
                  <a:gd name="T70" fmla="*/ 3 w 237"/>
                  <a:gd name="T71" fmla="*/ 144 h 253"/>
                  <a:gd name="T72" fmla="*/ 3 w 237"/>
                  <a:gd name="T73" fmla="*/ 135 h 253"/>
                  <a:gd name="T74" fmla="*/ 26 w 237"/>
                  <a:gd name="T75" fmla="*/ 133 h 253"/>
                  <a:gd name="T76" fmla="*/ 188 w 237"/>
                  <a:gd name="T77" fmla="*/ 22 h 253"/>
                  <a:gd name="T78" fmla="*/ 217 w 237"/>
                  <a:gd name="T79" fmla="*/ 39 h 253"/>
                  <a:gd name="T80" fmla="*/ 212 w 237"/>
                  <a:gd name="T81" fmla="*/ 47 h 253"/>
                  <a:gd name="T82" fmla="*/ 208 w 237"/>
                  <a:gd name="T83" fmla="*/ 57 h 253"/>
                  <a:gd name="T84" fmla="*/ 204 w 237"/>
                  <a:gd name="T85" fmla="*/ 80 h 253"/>
                  <a:gd name="T86" fmla="*/ 206 w 237"/>
                  <a:gd name="T87" fmla="*/ 110 h 253"/>
                  <a:gd name="T88" fmla="*/ 215 w 237"/>
                  <a:gd name="T89" fmla="*/ 132 h 253"/>
                  <a:gd name="T90" fmla="*/ 222 w 237"/>
                  <a:gd name="T91" fmla="*/ 144 h 253"/>
                  <a:gd name="T92" fmla="*/ 237 w 237"/>
                  <a:gd name="T93" fmla="*/ 159 h 253"/>
                  <a:gd name="T94" fmla="*/ 227 w 237"/>
                  <a:gd name="T95" fmla="*/ 163 h 253"/>
                  <a:gd name="T96" fmla="*/ 204 w 237"/>
                  <a:gd name="T97" fmla="*/ 178 h 253"/>
                  <a:gd name="T98" fmla="*/ 183 w 237"/>
                  <a:gd name="T99" fmla="*/ 141 h 253"/>
                  <a:gd name="T100" fmla="*/ 173 w 237"/>
                  <a:gd name="T101" fmla="*/ 106 h 253"/>
                  <a:gd name="T102" fmla="*/ 173 w 237"/>
                  <a:gd name="T103" fmla="*/ 75 h 253"/>
                  <a:gd name="T104" fmla="*/ 177 w 237"/>
                  <a:gd name="T105" fmla="*/ 51 h 253"/>
                  <a:gd name="T106" fmla="*/ 188 w 237"/>
                  <a:gd name="T107" fmla="*/ 2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7" h="253">
                    <a:moveTo>
                      <a:pt x="30" y="80"/>
                    </a:moveTo>
                    <a:cubicBezTo>
                      <a:pt x="28" y="67"/>
                      <a:pt x="26" y="57"/>
                      <a:pt x="24" y="52"/>
                    </a:cubicBezTo>
                    <a:cubicBezTo>
                      <a:pt x="21" y="44"/>
                      <a:pt x="21" y="44"/>
                      <a:pt x="21" y="44"/>
                    </a:cubicBezTo>
                    <a:cubicBezTo>
                      <a:pt x="32" y="46"/>
                      <a:pt x="44" y="45"/>
                      <a:pt x="59" y="41"/>
                    </a:cubicBezTo>
                    <a:cubicBezTo>
                      <a:pt x="73" y="37"/>
                      <a:pt x="86" y="32"/>
                      <a:pt x="99" y="27"/>
                    </a:cubicBezTo>
                    <a:cubicBezTo>
                      <a:pt x="112" y="20"/>
                      <a:pt x="123" y="13"/>
                      <a:pt x="133" y="5"/>
                    </a:cubicBezTo>
                    <a:cubicBezTo>
                      <a:pt x="139" y="0"/>
                      <a:pt x="139" y="0"/>
                      <a:pt x="139" y="0"/>
                    </a:cubicBezTo>
                    <a:cubicBezTo>
                      <a:pt x="145" y="10"/>
                      <a:pt x="152" y="19"/>
                      <a:pt x="160" y="28"/>
                    </a:cubicBezTo>
                    <a:cubicBezTo>
                      <a:pt x="144" y="37"/>
                      <a:pt x="130" y="45"/>
                      <a:pt x="119" y="51"/>
                    </a:cubicBezTo>
                    <a:cubicBezTo>
                      <a:pt x="108" y="57"/>
                      <a:pt x="94" y="63"/>
                      <a:pt x="77" y="68"/>
                    </a:cubicBezTo>
                    <a:cubicBezTo>
                      <a:pt x="59" y="73"/>
                      <a:pt x="44" y="77"/>
                      <a:pt x="30" y="80"/>
                    </a:cubicBezTo>
                    <a:close/>
                    <a:moveTo>
                      <a:pt x="26" y="133"/>
                    </a:moveTo>
                    <a:cubicBezTo>
                      <a:pt x="31" y="132"/>
                      <a:pt x="38" y="130"/>
                      <a:pt x="47" y="127"/>
                    </a:cubicBezTo>
                    <a:cubicBezTo>
                      <a:pt x="55" y="124"/>
                      <a:pt x="64" y="120"/>
                      <a:pt x="73" y="116"/>
                    </a:cubicBezTo>
                    <a:cubicBezTo>
                      <a:pt x="82" y="112"/>
                      <a:pt x="92" y="107"/>
                      <a:pt x="101" y="101"/>
                    </a:cubicBezTo>
                    <a:cubicBezTo>
                      <a:pt x="110" y="94"/>
                      <a:pt x="116" y="90"/>
                      <a:pt x="118" y="88"/>
                    </a:cubicBezTo>
                    <a:cubicBezTo>
                      <a:pt x="123" y="83"/>
                      <a:pt x="123" y="83"/>
                      <a:pt x="123" y="83"/>
                    </a:cubicBezTo>
                    <a:cubicBezTo>
                      <a:pt x="129" y="95"/>
                      <a:pt x="136" y="106"/>
                      <a:pt x="143" y="116"/>
                    </a:cubicBezTo>
                    <a:cubicBezTo>
                      <a:pt x="138" y="119"/>
                      <a:pt x="134" y="120"/>
                      <a:pt x="132" y="122"/>
                    </a:cubicBezTo>
                    <a:cubicBezTo>
                      <a:pt x="112" y="131"/>
                      <a:pt x="112" y="131"/>
                      <a:pt x="112" y="131"/>
                    </a:cubicBezTo>
                    <a:cubicBezTo>
                      <a:pt x="102" y="136"/>
                      <a:pt x="92" y="140"/>
                      <a:pt x="83" y="144"/>
                    </a:cubicBezTo>
                    <a:cubicBezTo>
                      <a:pt x="73" y="147"/>
                      <a:pt x="62" y="151"/>
                      <a:pt x="48" y="155"/>
                    </a:cubicBezTo>
                    <a:cubicBezTo>
                      <a:pt x="76" y="170"/>
                      <a:pt x="105" y="184"/>
                      <a:pt x="133" y="197"/>
                    </a:cubicBezTo>
                    <a:cubicBezTo>
                      <a:pt x="132" y="184"/>
                      <a:pt x="131" y="175"/>
                      <a:pt x="130" y="171"/>
                    </a:cubicBezTo>
                    <a:cubicBezTo>
                      <a:pt x="127" y="155"/>
                      <a:pt x="127" y="155"/>
                      <a:pt x="127" y="155"/>
                    </a:cubicBezTo>
                    <a:cubicBezTo>
                      <a:pt x="140" y="156"/>
                      <a:pt x="148" y="157"/>
                      <a:pt x="152" y="156"/>
                    </a:cubicBezTo>
                    <a:cubicBezTo>
                      <a:pt x="159" y="155"/>
                      <a:pt x="159" y="155"/>
                      <a:pt x="159" y="155"/>
                    </a:cubicBezTo>
                    <a:cubicBezTo>
                      <a:pt x="164" y="193"/>
                      <a:pt x="168" y="223"/>
                      <a:pt x="171" y="247"/>
                    </a:cubicBezTo>
                    <a:cubicBezTo>
                      <a:pt x="153" y="249"/>
                      <a:pt x="144" y="251"/>
                      <a:pt x="143" y="251"/>
                    </a:cubicBezTo>
                    <a:cubicBezTo>
                      <a:pt x="134" y="253"/>
                      <a:pt x="134" y="253"/>
                      <a:pt x="134" y="253"/>
                    </a:cubicBezTo>
                    <a:cubicBezTo>
                      <a:pt x="134" y="249"/>
                      <a:pt x="135" y="246"/>
                      <a:pt x="135" y="243"/>
                    </a:cubicBezTo>
                    <a:cubicBezTo>
                      <a:pt x="135" y="240"/>
                      <a:pt x="135" y="234"/>
                      <a:pt x="134" y="226"/>
                    </a:cubicBezTo>
                    <a:cubicBezTo>
                      <a:pt x="120" y="219"/>
                      <a:pt x="99" y="210"/>
                      <a:pt x="72" y="198"/>
                    </a:cubicBezTo>
                    <a:cubicBezTo>
                      <a:pt x="45" y="187"/>
                      <a:pt x="28" y="180"/>
                      <a:pt x="22" y="177"/>
                    </a:cubicBezTo>
                    <a:cubicBezTo>
                      <a:pt x="16" y="175"/>
                      <a:pt x="8" y="173"/>
                      <a:pt x="0" y="170"/>
                    </a:cubicBezTo>
                    <a:cubicBezTo>
                      <a:pt x="3" y="158"/>
                      <a:pt x="4" y="149"/>
                      <a:pt x="3" y="144"/>
                    </a:cubicBezTo>
                    <a:cubicBezTo>
                      <a:pt x="3" y="135"/>
                      <a:pt x="3" y="135"/>
                      <a:pt x="3" y="135"/>
                    </a:cubicBezTo>
                    <a:cubicBezTo>
                      <a:pt x="13" y="135"/>
                      <a:pt x="21" y="134"/>
                      <a:pt x="26" y="133"/>
                    </a:cubicBezTo>
                    <a:close/>
                    <a:moveTo>
                      <a:pt x="188" y="22"/>
                    </a:moveTo>
                    <a:cubicBezTo>
                      <a:pt x="196" y="28"/>
                      <a:pt x="206" y="34"/>
                      <a:pt x="217" y="39"/>
                    </a:cubicBezTo>
                    <a:cubicBezTo>
                      <a:pt x="215" y="42"/>
                      <a:pt x="214" y="45"/>
                      <a:pt x="212" y="47"/>
                    </a:cubicBezTo>
                    <a:cubicBezTo>
                      <a:pt x="211" y="50"/>
                      <a:pt x="209" y="53"/>
                      <a:pt x="208" y="57"/>
                    </a:cubicBezTo>
                    <a:cubicBezTo>
                      <a:pt x="206" y="61"/>
                      <a:pt x="205" y="69"/>
                      <a:pt x="204" y="80"/>
                    </a:cubicBezTo>
                    <a:cubicBezTo>
                      <a:pt x="202" y="91"/>
                      <a:pt x="203" y="101"/>
                      <a:pt x="206" y="110"/>
                    </a:cubicBezTo>
                    <a:cubicBezTo>
                      <a:pt x="209" y="120"/>
                      <a:pt x="212" y="127"/>
                      <a:pt x="215" y="132"/>
                    </a:cubicBezTo>
                    <a:cubicBezTo>
                      <a:pt x="217" y="137"/>
                      <a:pt x="220" y="141"/>
                      <a:pt x="222" y="144"/>
                    </a:cubicBezTo>
                    <a:cubicBezTo>
                      <a:pt x="225" y="147"/>
                      <a:pt x="229" y="152"/>
                      <a:pt x="237" y="159"/>
                    </a:cubicBezTo>
                    <a:cubicBezTo>
                      <a:pt x="233" y="160"/>
                      <a:pt x="230" y="162"/>
                      <a:pt x="227" y="163"/>
                    </a:cubicBezTo>
                    <a:cubicBezTo>
                      <a:pt x="224" y="165"/>
                      <a:pt x="216" y="170"/>
                      <a:pt x="204" y="178"/>
                    </a:cubicBezTo>
                    <a:cubicBezTo>
                      <a:pt x="195" y="166"/>
                      <a:pt x="188" y="154"/>
                      <a:pt x="183" y="141"/>
                    </a:cubicBezTo>
                    <a:cubicBezTo>
                      <a:pt x="178" y="128"/>
                      <a:pt x="174" y="116"/>
                      <a:pt x="173" y="106"/>
                    </a:cubicBezTo>
                    <a:cubicBezTo>
                      <a:pt x="172" y="95"/>
                      <a:pt x="172" y="85"/>
                      <a:pt x="173" y="75"/>
                    </a:cubicBezTo>
                    <a:cubicBezTo>
                      <a:pt x="175" y="65"/>
                      <a:pt x="176" y="57"/>
                      <a:pt x="177" y="51"/>
                    </a:cubicBezTo>
                    <a:cubicBezTo>
                      <a:pt x="179" y="45"/>
                      <a:pt x="182" y="35"/>
                      <a:pt x="188"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0" name="Freeform 10"/>
              <p:cNvSpPr>
                <a:spLocks noEditPoints="1"/>
              </p:cNvSpPr>
              <p:nvPr/>
            </p:nvSpPr>
            <p:spPr bwMode="auto">
              <a:xfrm>
                <a:off x="3783545" y="639721"/>
                <a:ext cx="82927" cy="89306"/>
              </a:xfrm>
              <a:custGeom>
                <a:avLst/>
                <a:gdLst>
                  <a:gd name="T0" fmla="*/ 42 w 272"/>
                  <a:gd name="T1" fmla="*/ 140 h 294"/>
                  <a:gd name="T2" fmla="*/ 67 w 272"/>
                  <a:gd name="T3" fmla="*/ 117 h 294"/>
                  <a:gd name="T4" fmla="*/ 113 w 272"/>
                  <a:gd name="T5" fmla="*/ 165 h 294"/>
                  <a:gd name="T6" fmla="*/ 88 w 272"/>
                  <a:gd name="T7" fmla="*/ 189 h 294"/>
                  <a:gd name="T8" fmla="*/ 42 w 272"/>
                  <a:gd name="T9" fmla="*/ 140 h 294"/>
                  <a:gd name="T10" fmla="*/ 178 w 272"/>
                  <a:gd name="T11" fmla="*/ 128 h 294"/>
                  <a:gd name="T12" fmla="*/ 105 w 272"/>
                  <a:gd name="T13" fmla="*/ 51 h 294"/>
                  <a:gd name="T14" fmla="*/ 86 w 272"/>
                  <a:gd name="T15" fmla="*/ 30 h 294"/>
                  <a:gd name="T16" fmla="*/ 64 w 272"/>
                  <a:gd name="T17" fmla="*/ 49 h 294"/>
                  <a:gd name="T18" fmla="*/ 84 w 272"/>
                  <a:gd name="T19" fmla="*/ 70 h 294"/>
                  <a:gd name="T20" fmla="*/ 157 w 272"/>
                  <a:gd name="T21" fmla="*/ 147 h 294"/>
                  <a:gd name="T22" fmla="*/ 178 w 272"/>
                  <a:gd name="T23" fmla="*/ 171 h 294"/>
                  <a:gd name="T24" fmla="*/ 200 w 272"/>
                  <a:gd name="T25" fmla="*/ 150 h 294"/>
                  <a:gd name="T26" fmla="*/ 178 w 272"/>
                  <a:gd name="T27" fmla="*/ 128 h 294"/>
                  <a:gd name="T28" fmla="*/ 130 w 272"/>
                  <a:gd name="T29" fmla="*/ 43 h 294"/>
                  <a:gd name="T30" fmla="*/ 229 w 272"/>
                  <a:gd name="T31" fmla="*/ 148 h 294"/>
                  <a:gd name="T32" fmla="*/ 116 w 272"/>
                  <a:gd name="T33" fmla="*/ 253 h 294"/>
                  <a:gd name="T34" fmla="*/ 107 w 272"/>
                  <a:gd name="T35" fmla="*/ 257 h 294"/>
                  <a:gd name="T36" fmla="*/ 99 w 272"/>
                  <a:gd name="T37" fmla="*/ 252 h 294"/>
                  <a:gd name="T38" fmla="*/ 93 w 272"/>
                  <a:gd name="T39" fmla="*/ 245 h 294"/>
                  <a:gd name="T40" fmla="*/ 85 w 272"/>
                  <a:gd name="T41" fmla="*/ 236 h 294"/>
                  <a:gd name="T42" fmla="*/ 81 w 272"/>
                  <a:gd name="T43" fmla="*/ 245 h 294"/>
                  <a:gd name="T44" fmla="*/ 74 w 272"/>
                  <a:gd name="T45" fmla="*/ 257 h 294"/>
                  <a:gd name="T46" fmla="*/ 66 w 272"/>
                  <a:gd name="T47" fmla="*/ 267 h 294"/>
                  <a:gd name="T48" fmla="*/ 99 w 272"/>
                  <a:gd name="T49" fmla="*/ 291 h 294"/>
                  <a:gd name="T50" fmla="*/ 113 w 272"/>
                  <a:gd name="T51" fmla="*/ 293 h 294"/>
                  <a:gd name="T52" fmla="*/ 126 w 272"/>
                  <a:gd name="T53" fmla="*/ 284 h 294"/>
                  <a:gd name="T54" fmla="*/ 252 w 272"/>
                  <a:gd name="T55" fmla="*/ 168 h 294"/>
                  <a:gd name="T56" fmla="*/ 272 w 272"/>
                  <a:gd name="T57" fmla="*/ 151 h 294"/>
                  <a:gd name="T58" fmla="*/ 252 w 272"/>
                  <a:gd name="T59" fmla="*/ 131 h 294"/>
                  <a:gd name="T60" fmla="*/ 151 w 272"/>
                  <a:gd name="T61" fmla="*/ 24 h 294"/>
                  <a:gd name="T62" fmla="*/ 129 w 272"/>
                  <a:gd name="T63" fmla="*/ 0 h 294"/>
                  <a:gd name="T64" fmla="*/ 107 w 272"/>
                  <a:gd name="T65" fmla="*/ 20 h 294"/>
                  <a:gd name="T66" fmla="*/ 130 w 272"/>
                  <a:gd name="T67" fmla="*/ 43 h 294"/>
                  <a:gd name="T68" fmla="*/ 50 w 272"/>
                  <a:gd name="T69" fmla="*/ 92 h 294"/>
                  <a:gd name="T70" fmla="*/ 18 w 272"/>
                  <a:gd name="T71" fmla="*/ 121 h 294"/>
                  <a:gd name="T72" fmla="*/ 0 w 272"/>
                  <a:gd name="T73" fmla="*/ 137 h 294"/>
                  <a:gd name="T74" fmla="*/ 18 w 272"/>
                  <a:gd name="T75" fmla="*/ 155 h 294"/>
                  <a:gd name="T76" fmla="*/ 70 w 272"/>
                  <a:gd name="T77" fmla="*/ 210 h 294"/>
                  <a:gd name="T78" fmla="*/ 88 w 272"/>
                  <a:gd name="T79" fmla="*/ 231 h 294"/>
                  <a:gd name="T80" fmla="*/ 105 w 272"/>
                  <a:gd name="T81" fmla="*/ 213 h 294"/>
                  <a:gd name="T82" fmla="*/ 137 w 272"/>
                  <a:gd name="T83" fmla="*/ 184 h 294"/>
                  <a:gd name="T84" fmla="*/ 155 w 272"/>
                  <a:gd name="T85" fmla="*/ 169 h 294"/>
                  <a:gd name="T86" fmla="*/ 135 w 272"/>
                  <a:gd name="T87" fmla="*/ 150 h 294"/>
                  <a:gd name="T88" fmla="*/ 83 w 272"/>
                  <a:gd name="T89" fmla="*/ 94 h 294"/>
                  <a:gd name="T90" fmla="*/ 67 w 272"/>
                  <a:gd name="T91" fmla="*/ 76 h 294"/>
                  <a:gd name="T92" fmla="*/ 50 w 272"/>
                  <a:gd name="T93" fmla="*/ 9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2" h="294">
                    <a:moveTo>
                      <a:pt x="42" y="140"/>
                    </a:moveTo>
                    <a:cubicBezTo>
                      <a:pt x="67" y="117"/>
                      <a:pt x="67" y="117"/>
                      <a:pt x="67" y="117"/>
                    </a:cubicBezTo>
                    <a:cubicBezTo>
                      <a:pt x="113" y="165"/>
                      <a:pt x="113" y="165"/>
                      <a:pt x="113" y="165"/>
                    </a:cubicBezTo>
                    <a:cubicBezTo>
                      <a:pt x="88" y="189"/>
                      <a:pt x="88" y="189"/>
                      <a:pt x="88" y="189"/>
                    </a:cubicBezTo>
                    <a:lnTo>
                      <a:pt x="42" y="140"/>
                    </a:lnTo>
                    <a:close/>
                    <a:moveTo>
                      <a:pt x="178" y="128"/>
                    </a:moveTo>
                    <a:cubicBezTo>
                      <a:pt x="105" y="51"/>
                      <a:pt x="105" y="51"/>
                      <a:pt x="105" y="51"/>
                    </a:cubicBezTo>
                    <a:cubicBezTo>
                      <a:pt x="86" y="30"/>
                      <a:pt x="86" y="30"/>
                      <a:pt x="86" y="30"/>
                    </a:cubicBezTo>
                    <a:cubicBezTo>
                      <a:pt x="64" y="49"/>
                      <a:pt x="64" y="49"/>
                      <a:pt x="64" y="49"/>
                    </a:cubicBezTo>
                    <a:cubicBezTo>
                      <a:pt x="84" y="70"/>
                      <a:pt x="84" y="70"/>
                      <a:pt x="84" y="70"/>
                    </a:cubicBezTo>
                    <a:cubicBezTo>
                      <a:pt x="157" y="147"/>
                      <a:pt x="157" y="147"/>
                      <a:pt x="157" y="147"/>
                    </a:cubicBezTo>
                    <a:cubicBezTo>
                      <a:pt x="178" y="171"/>
                      <a:pt x="178" y="171"/>
                      <a:pt x="178" y="171"/>
                    </a:cubicBezTo>
                    <a:cubicBezTo>
                      <a:pt x="200" y="150"/>
                      <a:pt x="200" y="150"/>
                      <a:pt x="200" y="150"/>
                    </a:cubicBezTo>
                    <a:lnTo>
                      <a:pt x="178" y="128"/>
                    </a:lnTo>
                    <a:close/>
                    <a:moveTo>
                      <a:pt x="130" y="43"/>
                    </a:moveTo>
                    <a:cubicBezTo>
                      <a:pt x="229" y="148"/>
                      <a:pt x="229" y="148"/>
                      <a:pt x="229" y="148"/>
                    </a:cubicBezTo>
                    <a:cubicBezTo>
                      <a:pt x="116" y="253"/>
                      <a:pt x="116" y="253"/>
                      <a:pt x="116" y="253"/>
                    </a:cubicBezTo>
                    <a:cubicBezTo>
                      <a:pt x="112" y="256"/>
                      <a:pt x="109" y="257"/>
                      <a:pt x="107" y="257"/>
                    </a:cubicBezTo>
                    <a:cubicBezTo>
                      <a:pt x="106" y="258"/>
                      <a:pt x="103" y="256"/>
                      <a:pt x="99" y="252"/>
                    </a:cubicBezTo>
                    <a:cubicBezTo>
                      <a:pt x="98" y="251"/>
                      <a:pt x="96" y="248"/>
                      <a:pt x="93" y="245"/>
                    </a:cubicBezTo>
                    <a:cubicBezTo>
                      <a:pt x="90" y="242"/>
                      <a:pt x="87" y="239"/>
                      <a:pt x="85" y="236"/>
                    </a:cubicBezTo>
                    <a:cubicBezTo>
                      <a:pt x="81" y="245"/>
                      <a:pt x="81" y="245"/>
                      <a:pt x="81" y="245"/>
                    </a:cubicBezTo>
                    <a:cubicBezTo>
                      <a:pt x="78" y="250"/>
                      <a:pt x="76" y="254"/>
                      <a:pt x="74" y="257"/>
                    </a:cubicBezTo>
                    <a:cubicBezTo>
                      <a:pt x="71" y="261"/>
                      <a:pt x="69" y="264"/>
                      <a:pt x="66" y="267"/>
                    </a:cubicBezTo>
                    <a:cubicBezTo>
                      <a:pt x="81" y="280"/>
                      <a:pt x="92" y="288"/>
                      <a:pt x="99" y="291"/>
                    </a:cubicBezTo>
                    <a:cubicBezTo>
                      <a:pt x="106" y="293"/>
                      <a:pt x="110" y="294"/>
                      <a:pt x="113" y="293"/>
                    </a:cubicBezTo>
                    <a:cubicBezTo>
                      <a:pt x="116" y="292"/>
                      <a:pt x="120" y="289"/>
                      <a:pt x="126" y="284"/>
                    </a:cubicBezTo>
                    <a:cubicBezTo>
                      <a:pt x="252" y="168"/>
                      <a:pt x="252" y="168"/>
                      <a:pt x="252" y="168"/>
                    </a:cubicBezTo>
                    <a:cubicBezTo>
                      <a:pt x="272" y="151"/>
                      <a:pt x="272" y="151"/>
                      <a:pt x="272" y="151"/>
                    </a:cubicBezTo>
                    <a:cubicBezTo>
                      <a:pt x="252" y="131"/>
                      <a:pt x="252" y="131"/>
                      <a:pt x="252" y="131"/>
                    </a:cubicBezTo>
                    <a:cubicBezTo>
                      <a:pt x="151" y="24"/>
                      <a:pt x="151" y="24"/>
                      <a:pt x="151" y="24"/>
                    </a:cubicBezTo>
                    <a:cubicBezTo>
                      <a:pt x="129" y="0"/>
                      <a:pt x="129" y="0"/>
                      <a:pt x="129" y="0"/>
                    </a:cubicBezTo>
                    <a:cubicBezTo>
                      <a:pt x="107" y="20"/>
                      <a:pt x="107" y="20"/>
                      <a:pt x="107" y="20"/>
                    </a:cubicBezTo>
                    <a:lnTo>
                      <a:pt x="130" y="43"/>
                    </a:lnTo>
                    <a:close/>
                    <a:moveTo>
                      <a:pt x="50" y="92"/>
                    </a:moveTo>
                    <a:cubicBezTo>
                      <a:pt x="18" y="121"/>
                      <a:pt x="18" y="121"/>
                      <a:pt x="18" y="121"/>
                    </a:cubicBezTo>
                    <a:cubicBezTo>
                      <a:pt x="0" y="137"/>
                      <a:pt x="0" y="137"/>
                      <a:pt x="0" y="137"/>
                    </a:cubicBezTo>
                    <a:cubicBezTo>
                      <a:pt x="18" y="155"/>
                      <a:pt x="18" y="155"/>
                      <a:pt x="18" y="155"/>
                    </a:cubicBezTo>
                    <a:cubicBezTo>
                      <a:pt x="70" y="210"/>
                      <a:pt x="70" y="210"/>
                      <a:pt x="70" y="210"/>
                    </a:cubicBezTo>
                    <a:cubicBezTo>
                      <a:pt x="88" y="231"/>
                      <a:pt x="88" y="231"/>
                      <a:pt x="88" y="231"/>
                    </a:cubicBezTo>
                    <a:cubicBezTo>
                      <a:pt x="105" y="213"/>
                      <a:pt x="105" y="213"/>
                      <a:pt x="105" y="213"/>
                    </a:cubicBezTo>
                    <a:cubicBezTo>
                      <a:pt x="137" y="184"/>
                      <a:pt x="137" y="184"/>
                      <a:pt x="137" y="184"/>
                    </a:cubicBezTo>
                    <a:cubicBezTo>
                      <a:pt x="155" y="169"/>
                      <a:pt x="155" y="169"/>
                      <a:pt x="155" y="169"/>
                    </a:cubicBezTo>
                    <a:cubicBezTo>
                      <a:pt x="135" y="150"/>
                      <a:pt x="135" y="150"/>
                      <a:pt x="135" y="150"/>
                    </a:cubicBezTo>
                    <a:cubicBezTo>
                      <a:pt x="83" y="94"/>
                      <a:pt x="83" y="94"/>
                      <a:pt x="83" y="94"/>
                    </a:cubicBezTo>
                    <a:cubicBezTo>
                      <a:pt x="67" y="76"/>
                      <a:pt x="67" y="76"/>
                      <a:pt x="67" y="76"/>
                    </a:cubicBezTo>
                    <a:lnTo>
                      <a:pt x="5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1" name="Freeform 11"/>
              <p:cNvSpPr>
                <a:spLocks/>
              </p:cNvSpPr>
              <p:nvPr/>
            </p:nvSpPr>
            <p:spPr bwMode="auto">
              <a:xfrm>
                <a:off x="3220776" y="749581"/>
                <a:ext cx="58829" cy="51032"/>
              </a:xfrm>
              <a:custGeom>
                <a:avLst/>
                <a:gdLst>
                  <a:gd name="T0" fmla="*/ 158 w 194"/>
                  <a:gd name="T1" fmla="*/ 147 h 167"/>
                  <a:gd name="T2" fmla="*/ 165 w 194"/>
                  <a:gd name="T3" fmla="*/ 154 h 167"/>
                  <a:gd name="T4" fmla="*/ 158 w 194"/>
                  <a:gd name="T5" fmla="*/ 167 h 167"/>
                  <a:gd name="T6" fmla="*/ 104 w 194"/>
                  <a:gd name="T7" fmla="*/ 156 h 167"/>
                  <a:gd name="T8" fmla="*/ 106 w 194"/>
                  <a:gd name="T9" fmla="*/ 139 h 167"/>
                  <a:gd name="T10" fmla="*/ 140 w 194"/>
                  <a:gd name="T11" fmla="*/ 131 h 167"/>
                  <a:gd name="T12" fmla="*/ 162 w 194"/>
                  <a:gd name="T13" fmla="*/ 111 h 167"/>
                  <a:gd name="T14" fmla="*/ 165 w 194"/>
                  <a:gd name="T15" fmla="*/ 93 h 167"/>
                  <a:gd name="T16" fmla="*/ 156 w 194"/>
                  <a:gd name="T17" fmla="*/ 81 h 167"/>
                  <a:gd name="T18" fmla="*/ 116 w 194"/>
                  <a:gd name="T19" fmla="*/ 107 h 167"/>
                  <a:gd name="T20" fmla="*/ 110 w 194"/>
                  <a:gd name="T21" fmla="*/ 114 h 167"/>
                  <a:gd name="T22" fmla="*/ 75 w 194"/>
                  <a:gd name="T23" fmla="*/ 141 h 167"/>
                  <a:gd name="T24" fmla="*/ 40 w 194"/>
                  <a:gd name="T25" fmla="*/ 137 h 167"/>
                  <a:gd name="T26" fmla="*/ 6 w 194"/>
                  <a:gd name="T27" fmla="*/ 102 h 167"/>
                  <a:gd name="T28" fmla="*/ 10 w 194"/>
                  <a:gd name="T29" fmla="*/ 55 h 167"/>
                  <a:gd name="T30" fmla="*/ 23 w 194"/>
                  <a:gd name="T31" fmla="*/ 35 h 167"/>
                  <a:gd name="T32" fmla="*/ 41 w 194"/>
                  <a:gd name="T33" fmla="*/ 20 h 167"/>
                  <a:gd name="T34" fmla="*/ 32 w 194"/>
                  <a:gd name="T35" fmla="*/ 13 h 167"/>
                  <a:gd name="T36" fmla="*/ 38 w 194"/>
                  <a:gd name="T37" fmla="*/ 0 h 167"/>
                  <a:gd name="T38" fmla="*/ 106 w 194"/>
                  <a:gd name="T39" fmla="*/ 12 h 167"/>
                  <a:gd name="T40" fmla="*/ 105 w 194"/>
                  <a:gd name="T41" fmla="*/ 31 h 167"/>
                  <a:gd name="T42" fmla="*/ 60 w 194"/>
                  <a:gd name="T43" fmla="*/ 39 h 167"/>
                  <a:gd name="T44" fmla="*/ 34 w 194"/>
                  <a:gd name="T45" fmla="*/ 63 h 167"/>
                  <a:gd name="T46" fmla="*/ 31 w 194"/>
                  <a:gd name="T47" fmla="*/ 84 h 167"/>
                  <a:gd name="T48" fmla="*/ 42 w 194"/>
                  <a:gd name="T49" fmla="*/ 99 h 167"/>
                  <a:gd name="T50" fmla="*/ 79 w 194"/>
                  <a:gd name="T51" fmla="*/ 78 h 167"/>
                  <a:gd name="T52" fmla="*/ 84 w 194"/>
                  <a:gd name="T53" fmla="*/ 72 h 167"/>
                  <a:gd name="T54" fmla="*/ 104 w 194"/>
                  <a:gd name="T55" fmla="*/ 52 h 167"/>
                  <a:gd name="T56" fmla="*/ 116 w 194"/>
                  <a:gd name="T57" fmla="*/ 42 h 167"/>
                  <a:gd name="T58" fmla="*/ 137 w 194"/>
                  <a:gd name="T59" fmla="*/ 37 h 167"/>
                  <a:gd name="T60" fmla="*/ 160 w 194"/>
                  <a:gd name="T61" fmla="*/ 43 h 167"/>
                  <a:gd name="T62" fmla="*/ 189 w 194"/>
                  <a:gd name="T63" fmla="*/ 75 h 167"/>
                  <a:gd name="T64" fmla="*/ 186 w 194"/>
                  <a:gd name="T65" fmla="*/ 118 h 167"/>
                  <a:gd name="T66" fmla="*/ 174 w 194"/>
                  <a:gd name="T67" fmla="*/ 135 h 167"/>
                  <a:gd name="T68" fmla="*/ 158 w 194"/>
                  <a:gd name="T69" fmla="*/ 14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67">
                    <a:moveTo>
                      <a:pt x="158" y="147"/>
                    </a:moveTo>
                    <a:cubicBezTo>
                      <a:pt x="165" y="154"/>
                      <a:pt x="165" y="154"/>
                      <a:pt x="165" y="154"/>
                    </a:cubicBezTo>
                    <a:cubicBezTo>
                      <a:pt x="158" y="167"/>
                      <a:pt x="158" y="167"/>
                      <a:pt x="158" y="167"/>
                    </a:cubicBezTo>
                    <a:cubicBezTo>
                      <a:pt x="104" y="156"/>
                      <a:pt x="104" y="156"/>
                      <a:pt x="104" y="156"/>
                    </a:cubicBezTo>
                    <a:cubicBezTo>
                      <a:pt x="106" y="139"/>
                      <a:pt x="106" y="139"/>
                      <a:pt x="106" y="139"/>
                    </a:cubicBezTo>
                    <a:cubicBezTo>
                      <a:pt x="119" y="139"/>
                      <a:pt x="130" y="136"/>
                      <a:pt x="140" y="131"/>
                    </a:cubicBezTo>
                    <a:cubicBezTo>
                      <a:pt x="150" y="126"/>
                      <a:pt x="157" y="120"/>
                      <a:pt x="162" y="111"/>
                    </a:cubicBezTo>
                    <a:cubicBezTo>
                      <a:pt x="165" y="104"/>
                      <a:pt x="166" y="98"/>
                      <a:pt x="165" y="93"/>
                    </a:cubicBezTo>
                    <a:cubicBezTo>
                      <a:pt x="163" y="88"/>
                      <a:pt x="160" y="84"/>
                      <a:pt x="156" y="81"/>
                    </a:cubicBezTo>
                    <a:cubicBezTo>
                      <a:pt x="147" y="77"/>
                      <a:pt x="134" y="86"/>
                      <a:pt x="116" y="107"/>
                    </a:cubicBezTo>
                    <a:cubicBezTo>
                      <a:pt x="114" y="110"/>
                      <a:pt x="112" y="112"/>
                      <a:pt x="110" y="114"/>
                    </a:cubicBezTo>
                    <a:cubicBezTo>
                      <a:pt x="97" y="129"/>
                      <a:pt x="85" y="138"/>
                      <a:pt x="75" y="141"/>
                    </a:cubicBezTo>
                    <a:cubicBezTo>
                      <a:pt x="64" y="144"/>
                      <a:pt x="53" y="143"/>
                      <a:pt x="40" y="137"/>
                    </a:cubicBezTo>
                    <a:cubicBezTo>
                      <a:pt x="23" y="128"/>
                      <a:pt x="11" y="117"/>
                      <a:pt x="6" y="102"/>
                    </a:cubicBezTo>
                    <a:cubicBezTo>
                      <a:pt x="0" y="87"/>
                      <a:pt x="1" y="71"/>
                      <a:pt x="10" y="55"/>
                    </a:cubicBezTo>
                    <a:cubicBezTo>
                      <a:pt x="13" y="47"/>
                      <a:pt x="18" y="41"/>
                      <a:pt x="23" y="35"/>
                    </a:cubicBezTo>
                    <a:cubicBezTo>
                      <a:pt x="28" y="30"/>
                      <a:pt x="34" y="25"/>
                      <a:pt x="41" y="20"/>
                    </a:cubicBezTo>
                    <a:cubicBezTo>
                      <a:pt x="32" y="13"/>
                      <a:pt x="32" y="13"/>
                      <a:pt x="32" y="13"/>
                    </a:cubicBezTo>
                    <a:cubicBezTo>
                      <a:pt x="38" y="0"/>
                      <a:pt x="38" y="0"/>
                      <a:pt x="38" y="0"/>
                    </a:cubicBezTo>
                    <a:cubicBezTo>
                      <a:pt x="106" y="12"/>
                      <a:pt x="106" y="12"/>
                      <a:pt x="106" y="12"/>
                    </a:cubicBezTo>
                    <a:cubicBezTo>
                      <a:pt x="105" y="31"/>
                      <a:pt x="105" y="31"/>
                      <a:pt x="105" y="31"/>
                    </a:cubicBezTo>
                    <a:cubicBezTo>
                      <a:pt x="87" y="31"/>
                      <a:pt x="73" y="33"/>
                      <a:pt x="60" y="39"/>
                    </a:cubicBezTo>
                    <a:cubicBezTo>
                      <a:pt x="48" y="44"/>
                      <a:pt x="39" y="52"/>
                      <a:pt x="34" y="63"/>
                    </a:cubicBezTo>
                    <a:cubicBezTo>
                      <a:pt x="30" y="70"/>
                      <a:pt x="29" y="77"/>
                      <a:pt x="31" y="84"/>
                    </a:cubicBezTo>
                    <a:cubicBezTo>
                      <a:pt x="33" y="91"/>
                      <a:pt x="37" y="96"/>
                      <a:pt x="42" y="99"/>
                    </a:cubicBezTo>
                    <a:cubicBezTo>
                      <a:pt x="51" y="102"/>
                      <a:pt x="63" y="96"/>
                      <a:pt x="79" y="78"/>
                    </a:cubicBezTo>
                    <a:cubicBezTo>
                      <a:pt x="81" y="75"/>
                      <a:pt x="83" y="73"/>
                      <a:pt x="84" y="72"/>
                    </a:cubicBezTo>
                    <a:cubicBezTo>
                      <a:pt x="92" y="63"/>
                      <a:pt x="99" y="57"/>
                      <a:pt x="104" y="52"/>
                    </a:cubicBezTo>
                    <a:cubicBezTo>
                      <a:pt x="109" y="47"/>
                      <a:pt x="113" y="43"/>
                      <a:pt x="116" y="42"/>
                    </a:cubicBezTo>
                    <a:cubicBezTo>
                      <a:pt x="123" y="39"/>
                      <a:pt x="130" y="37"/>
                      <a:pt x="137" y="37"/>
                    </a:cubicBezTo>
                    <a:cubicBezTo>
                      <a:pt x="145" y="38"/>
                      <a:pt x="152" y="39"/>
                      <a:pt x="160" y="43"/>
                    </a:cubicBezTo>
                    <a:cubicBezTo>
                      <a:pt x="175" y="50"/>
                      <a:pt x="184" y="61"/>
                      <a:pt x="189" y="75"/>
                    </a:cubicBezTo>
                    <a:cubicBezTo>
                      <a:pt x="194" y="89"/>
                      <a:pt x="193" y="104"/>
                      <a:pt x="186" y="118"/>
                    </a:cubicBezTo>
                    <a:cubicBezTo>
                      <a:pt x="183" y="125"/>
                      <a:pt x="179" y="130"/>
                      <a:pt x="174" y="135"/>
                    </a:cubicBezTo>
                    <a:cubicBezTo>
                      <a:pt x="170" y="139"/>
                      <a:pt x="164" y="143"/>
                      <a:pt x="158"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2" name="Freeform 12"/>
              <p:cNvSpPr>
                <a:spLocks/>
              </p:cNvSpPr>
              <p:nvPr/>
            </p:nvSpPr>
            <p:spPr bwMode="auto">
              <a:xfrm>
                <a:off x="3203765" y="800613"/>
                <a:ext cx="61664" cy="48197"/>
              </a:xfrm>
              <a:custGeom>
                <a:avLst/>
                <a:gdLst>
                  <a:gd name="T0" fmla="*/ 203 w 203"/>
                  <a:gd name="T1" fmla="*/ 34 h 160"/>
                  <a:gd name="T2" fmla="*/ 162 w 203"/>
                  <a:gd name="T3" fmla="*/ 159 h 160"/>
                  <a:gd name="T4" fmla="*/ 105 w 203"/>
                  <a:gd name="T5" fmla="*/ 160 h 160"/>
                  <a:gd name="T6" fmla="*/ 103 w 203"/>
                  <a:gd name="T7" fmla="*/ 143 h 160"/>
                  <a:gd name="T8" fmla="*/ 137 w 203"/>
                  <a:gd name="T9" fmla="*/ 133 h 160"/>
                  <a:gd name="T10" fmla="*/ 153 w 203"/>
                  <a:gd name="T11" fmla="*/ 111 h 160"/>
                  <a:gd name="T12" fmla="*/ 153 w 203"/>
                  <a:gd name="T13" fmla="*/ 109 h 160"/>
                  <a:gd name="T14" fmla="*/ 58 w 203"/>
                  <a:gd name="T15" fmla="*/ 79 h 160"/>
                  <a:gd name="T16" fmla="*/ 32 w 203"/>
                  <a:gd name="T17" fmla="*/ 74 h 160"/>
                  <a:gd name="T18" fmla="*/ 21 w 203"/>
                  <a:gd name="T19" fmla="*/ 87 h 160"/>
                  <a:gd name="T20" fmla="*/ 0 w 203"/>
                  <a:gd name="T21" fmla="*/ 80 h 160"/>
                  <a:gd name="T22" fmla="*/ 25 w 203"/>
                  <a:gd name="T23" fmla="*/ 5 h 160"/>
                  <a:gd name="T24" fmla="*/ 46 w 203"/>
                  <a:gd name="T25" fmla="*/ 11 h 160"/>
                  <a:gd name="T26" fmla="*/ 47 w 203"/>
                  <a:gd name="T27" fmla="*/ 27 h 160"/>
                  <a:gd name="T28" fmla="*/ 71 w 203"/>
                  <a:gd name="T29" fmla="*/ 39 h 160"/>
                  <a:gd name="T30" fmla="*/ 166 w 203"/>
                  <a:gd name="T31" fmla="*/ 69 h 160"/>
                  <a:gd name="T32" fmla="*/ 167 w 203"/>
                  <a:gd name="T33" fmla="*/ 67 h 160"/>
                  <a:gd name="T34" fmla="*/ 167 w 203"/>
                  <a:gd name="T35" fmla="*/ 40 h 160"/>
                  <a:gd name="T36" fmla="*/ 145 w 203"/>
                  <a:gd name="T37" fmla="*/ 12 h 160"/>
                  <a:gd name="T38" fmla="*/ 157 w 203"/>
                  <a:gd name="T39" fmla="*/ 0 h 160"/>
                  <a:gd name="T40" fmla="*/ 203 w 203"/>
                  <a:gd name="T41" fmla="*/ 3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160">
                    <a:moveTo>
                      <a:pt x="203" y="34"/>
                    </a:moveTo>
                    <a:cubicBezTo>
                      <a:pt x="162" y="159"/>
                      <a:pt x="162" y="159"/>
                      <a:pt x="162" y="159"/>
                    </a:cubicBezTo>
                    <a:cubicBezTo>
                      <a:pt x="105" y="160"/>
                      <a:pt x="105" y="160"/>
                      <a:pt x="105" y="160"/>
                    </a:cubicBezTo>
                    <a:cubicBezTo>
                      <a:pt x="103" y="143"/>
                      <a:pt x="103" y="143"/>
                      <a:pt x="103" y="143"/>
                    </a:cubicBezTo>
                    <a:cubicBezTo>
                      <a:pt x="118" y="141"/>
                      <a:pt x="129" y="138"/>
                      <a:pt x="137" y="133"/>
                    </a:cubicBezTo>
                    <a:cubicBezTo>
                      <a:pt x="144" y="128"/>
                      <a:pt x="149" y="121"/>
                      <a:pt x="153" y="111"/>
                    </a:cubicBezTo>
                    <a:cubicBezTo>
                      <a:pt x="153" y="109"/>
                      <a:pt x="153" y="109"/>
                      <a:pt x="153" y="109"/>
                    </a:cubicBezTo>
                    <a:cubicBezTo>
                      <a:pt x="58" y="79"/>
                      <a:pt x="58" y="79"/>
                      <a:pt x="58" y="79"/>
                    </a:cubicBezTo>
                    <a:cubicBezTo>
                      <a:pt x="45" y="74"/>
                      <a:pt x="36" y="73"/>
                      <a:pt x="32" y="74"/>
                    </a:cubicBezTo>
                    <a:cubicBezTo>
                      <a:pt x="27" y="76"/>
                      <a:pt x="24" y="80"/>
                      <a:pt x="21" y="87"/>
                    </a:cubicBezTo>
                    <a:cubicBezTo>
                      <a:pt x="0" y="80"/>
                      <a:pt x="0" y="80"/>
                      <a:pt x="0" y="80"/>
                    </a:cubicBezTo>
                    <a:cubicBezTo>
                      <a:pt x="25" y="5"/>
                      <a:pt x="25" y="5"/>
                      <a:pt x="25" y="5"/>
                    </a:cubicBezTo>
                    <a:cubicBezTo>
                      <a:pt x="46" y="11"/>
                      <a:pt x="46" y="11"/>
                      <a:pt x="46" y="11"/>
                    </a:cubicBezTo>
                    <a:cubicBezTo>
                      <a:pt x="44" y="18"/>
                      <a:pt x="44" y="24"/>
                      <a:pt x="47" y="27"/>
                    </a:cubicBezTo>
                    <a:cubicBezTo>
                      <a:pt x="50" y="31"/>
                      <a:pt x="58" y="35"/>
                      <a:pt x="71" y="39"/>
                    </a:cubicBezTo>
                    <a:cubicBezTo>
                      <a:pt x="166" y="69"/>
                      <a:pt x="166" y="69"/>
                      <a:pt x="166" y="69"/>
                    </a:cubicBezTo>
                    <a:cubicBezTo>
                      <a:pt x="167" y="67"/>
                      <a:pt x="167" y="67"/>
                      <a:pt x="167" y="67"/>
                    </a:cubicBezTo>
                    <a:cubicBezTo>
                      <a:pt x="170" y="57"/>
                      <a:pt x="170" y="48"/>
                      <a:pt x="167" y="40"/>
                    </a:cubicBezTo>
                    <a:cubicBezTo>
                      <a:pt x="164" y="31"/>
                      <a:pt x="157" y="22"/>
                      <a:pt x="145" y="12"/>
                    </a:cubicBezTo>
                    <a:cubicBezTo>
                      <a:pt x="157" y="0"/>
                      <a:pt x="157" y="0"/>
                      <a:pt x="157" y="0"/>
                    </a:cubicBezTo>
                    <a:lnTo>
                      <a:pt x="203"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3" name="Freeform 13"/>
              <p:cNvSpPr>
                <a:spLocks noEditPoints="1"/>
              </p:cNvSpPr>
              <p:nvPr/>
            </p:nvSpPr>
            <p:spPr bwMode="auto">
              <a:xfrm>
                <a:off x="3191716" y="836052"/>
                <a:ext cx="59537" cy="53158"/>
              </a:xfrm>
              <a:custGeom>
                <a:avLst/>
                <a:gdLst>
                  <a:gd name="T0" fmla="*/ 100 w 195"/>
                  <a:gd name="T1" fmla="*/ 111 h 175"/>
                  <a:gd name="T2" fmla="*/ 105 w 195"/>
                  <a:gd name="T3" fmla="*/ 79 h 175"/>
                  <a:gd name="T4" fmla="*/ 153 w 195"/>
                  <a:gd name="T5" fmla="*/ 106 h 175"/>
                  <a:gd name="T6" fmla="*/ 100 w 195"/>
                  <a:gd name="T7" fmla="*/ 111 h 175"/>
                  <a:gd name="T8" fmla="*/ 80 w 195"/>
                  <a:gd name="T9" fmla="*/ 36 h 175"/>
                  <a:gd name="T10" fmla="*/ 77 w 195"/>
                  <a:gd name="T11" fmla="*/ 34 h 175"/>
                  <a:gd name="T12" fmla="*/ 55 w 195"/>
                  <a:gd name="T13" fmla="*/ 4 h 175"/>
                  <a:gd name="T14" fmla="*/ 33 w 195"/>
                  <a:gd name="T15" fmla="*/ 0 h 175"/>
                  <a:gd name="T16" fmla="*/ 21 w 195"/>
                  <a:gd name="T17" fmla="*/ 65 h 175"/>
                  <a:gd name="T18" fmla="*/ 42 w 195"/>
                  <a:gd name="T19" fmla="*/ 69 h 175"/>
                  <a:gd name="T20" fmla="*/ 47 w 195"/>
                  <a:gd name="T21" fmla="*/ 56 h 175"/>
                  <a:gd name="T22" fmla="*/ 58 w 195"/>
                  <a:gd name="T23" fmla="*/ 54 h 175"/>
                  <a:gd name="T24" fmla="*/ 60 w 195"/>
                  <a:gd name="T25" fmla="*/ 55 h 175"/>
                  <a:gd name="T26" fmla="*/ 63 w 195"/>
                  <a:gd name="T27" fmla="*/ 56 h 175"/>
                  <a:gd name="T28" fmla="*/ 86 w 195"/>
                  <a:gd name="T29" fmla="*/ 67 h 175"/>
                  <a:gd name="T30" fmla="*/ 76 w 195"/>
                  <a:gd name="T31" fmla="*/ 115 h 175"/>
                  <a:gd name="T32" fmla="*/ 51 w 195"/>
                  <a:gd name="T33" fmla="*/ 118 h 175"/>
                  <a:gd name="T34" fmla="*/ 47 w 195"/>
                  <a:gd name="T35" fmla="*/ 119 h 175"/>
                  <a:gd name="T36" fmla="*/ 43 w 195"/>
                  <a:gd name="T37" fmla="*/ 118 h 175"/>
                  <a:gd name="T38" fmla="*/ 36 w 195"/>
                  <a:gd name="T39" fmla="*/ 113 h 175"/>
                  <a:gd name="T40" fmla="*/ 36 w 195"/>
                  <a:gd name="T41" fmla="*/ 101 h 175"/>
                  <a:gd name="T42" fmla="*/ 36 w 195"/>
                  <a:gd name="T43" fmla="*/ 99 h 175"/>
                  <a:gd name="T44" fmla="*/ 15 w 195"/>
                  <a:gd name="T45" fmla="*/ 95 h 175"/>
                  <a:gd name="T46" fmla="*/ 0 w 195"/>
                  <a:gd name="T47" fmla="*/ 171 h 175"/>
                  <a:gd name="T48" fmla="*/ 22 w 195"/>
                  <a:gd name="T49" fmla="*/ 175 h 175"/>
                  <a:gd name="T50" fmla="*/ 49 w 195"/>
                  <a:gd name="T51" fmla="*/ 159 h 175"/>
                  <a:gd name="T52" fmla="*/ 50 w 195"/>
                  <a:gd name="T53" fmla="*/ 159 h 175"/>
                  <a:gd name="T54" fmla="*/ 188 w 195"/>
                  <a:gd name="T55" fmla="*/ 139 h 175"/>
                  <a:gd name="T56" fmla="*/ 195 w 195"/>
                  <a:gd name="T57" fmla="*/ 103 h 175"/>
                  <a:gd name="T58" fmla="*/ 80 w 195"/>
                  <a:gd name="T59" fmla="*/ 3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75">
                    <a:moveTo>
                      <a:pt x="100" y="111"/>
                    </a:moveTo>
                    <a:cubicBezTo>
                      <a:pt x="105" y="79"/>
                      <a:pt x="105" y="79"/>
                      <a:pt x="105" y="79"/>
                    </a:cubicBezTo>
                    <a:cubicBezTo>
                      <a:pt x="153" y="106"/>
                      <a:pt x="153" y="106"/>
                      <a:pt x="153" y="106"/>
                    </a:cubicBezTo>
                    <a:lnTo>
                      <a:pt x="100" y="111"/>
                    </a:lnTo>
                    <a:close/>
                    <a:moveTo>
                      <a:pt x="80" y="36"/>
                    </a:moveTo>
                    <a:cubicBezTo>
                      <a:pt x="79" y="36"/>
                      <a:pt x="78" y="35"/>
                      <a:pt x="77" y="34"/>
                    </a:cubicBezTo>
                    <a:cubicBezTo>
                      <a:pt x="62" y="25"/>
                      <a:pt x="54" y="15"/>
                      <a:pt x="55" y="4"/>
                    </a:cubicBezTo>
                    <a:cubicBezTo>
                      <a:pt x="33" y="0"/>
                      <a:pt x="33" y="0"/>
                      <a:pt x="33" y="0"/>
                    </a:cubicBezTo>
                    <a:cubicBezTo>
                      <a:pt x="21" y="65"/>
                      <a:pt x="21" y="65"/>
                      <a:pt x="21" y="65"/>
                    </a:cubicBezTo>
                    <a:cubicBezTo>
                      <a:pt x="42" y="69"/>
                      <a:pt x="42" y="69"/>
                      <a:pt x="42" y="69"/>
                    </a:cubicBezTo>
                    <a:cubicBezTo>
                      <a:pt x="43" y="62"/>
                      <a:pt x="45" y="58"/>
                      <a:pt x="47" y="56"/>
                    </a:cubicBezTo>
                    <a:cubicBezTo>
                      <a:pt x="50" y="54"/>
                      <a:pt x="53" y="53"/>
                      <a:pt x="58" y="54"/>
                    </a:cubicBezTo>
                    <a:cubicBezTo>
                      <a:pt x="58" y="54"/>
                      <a:pt x="59" y="54"/>
                      <a:pt x="60" y="55"/>
                    </a:cubicBezTo>
                    <a:cubicBezTo>
                      <a:pt x="61" y="55"/>
                      <a:pt x="62" y="55"/>
                      <a:pt x="63" y="56"/>
                    </a:cubicBezTo>
                    <a:cubicBezTo>
                      <a:pt x="86" y="67"/>
                      <a:pt x="86" y="67"/>
                      <a:pt x="86" y="67"/>
                    </a:cubicBezTo>
                    <a:cubicBezTo>
                      <a:pt x="76" y="115"/>
                      <a:pt x="76" y="115"/>
                      <a:pt x="76" y="115"/>
                    </a:cubicBezTo>
                    <a:cubicBezTo>
                      <a:pt x="51" y="118"/>
                      <a:pt x="51" y="118"/>
                      <a:pt x="51" y="118"/>
                    </a:cubicBezTo>
                    <a:cubicBezTo>
                      <a:pt x="49" y="119"/>
                      <a:pt x="48" y="119"/>
                      <a:pt x="47" y="119"/>
                    </a:cubicBezTo>
                    <a:cubicBezTo>
                      <a:pt x="46" y="118"/>
                      <a:pt x="44" y="118"/>
                      <a:pt x="43" y="118"/>
                    </a:cubicBezTo>
                    <a:cubicBezTo>
                      <a:pt x="39" y="118"/>
                      <a:pt x="37" y="116"/>
                      <a:pt x="36" y="113"/>
                    </a:cubicBezTo>
                    <a:cubicBezTo>
                      <a:pt x="35" y="111"/>
                      <a:pt x="34" y="107"/>
                      <a:pt x="36" y="101"/>
                    </a:cubicBezTo>
                    <a:cubicBezTo>
                      <a:pt x="36" y="99"/>
                      <a:pt x="36" y="99"/>
                      <a:pt x="36" y="99"/>
                    </a:cubicBezTo>
                    <a:cubicBezTo>
                      <a:pt x="15" y="95"/>
                      <a:pt x="15" y="95"/>
                      <a:pt x="15" y="95"/>
                    </a:cubicBezTo>
                    <a:cubicBezTo>
                      <a:pt x="0" y="171"/>
                      <a:pt x="0" y="171"/>
                      <a:pt x="0" y="171"/>
                    </a:cubicBezTo>
                    <a:cubicBezTo>
                      <a:pt x="22" y="175"/>
                      <a:pt x="22" y="175"/>
                      <a:pt x="22" y="175"/>
                    </a:cubicBezTo>
                    <a:cubicBezTo>
                      <a:pt x="25" y="167"/>
                      <a:pt x="34" y="161"/>
                      <a:pt x="49" y="159"/>
                    </a:cubicBezTo>
                    <a:cubicBezTo>
                      <a:pt x="50" y="159"/>
                      <a:pt x="50" y="159"/>
                      <a:pt x="50" y="159"/>
                    </a:cubicBezTo>
                    <a:cubicBezTo>
                      <a:pt x="188" y="139"/>
                      <a:pt x="188" y="139"/>
                      <a:pt x="188" y="139"/>
                    </a:cubicBezTo>
                    <a:cubicBezTo>
                      <a:pt x="195" y="103"/>
                      <a:pt x="195" y="103"/>
                      <a:pt x="195" y="103"/>
                    </a:cubicBezTo>
                    <a:lnTo>
                      <a:pt x="8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4" name="Freeform 14"/>
              <p:cNvSpPr>
                <a:spLocks/>
              </p:cNvSpPr>
              <p:nvPr/>
            </p:nvSpPr>
            <p:spPr bwMode="auto">
              <a:xfrm>
                <a:off x="3191007" y="887084"/>
                <a:ext cx="55993" cy="51032"/>
              </a:xfrm>
              <a:custGeom>
                <a:avLst/>
                <a:gdLst>
                  <a:gd name="T0" fmla="*/ 183 w 183"/>
                  <a:gd name="T1" fmla="*/ 20 h 167"/>
                  <a:gd name="T2" fmla="*/ 177 w 183"/>
                  <a:gd name="T3" fmla="*/ 152 h 167"/>
                  <a:gd name="T4" fmla="*/ 121 w 183"/>
                  <a:gd name="T5" fmla="*/ 167 h 167"/>
                  <a:gd name="T6" fmla="*/ 115 w 183"/>
                  <a:gd name="T7" fmla="*/ 152 h 167"/>
                  <a:gd name="T8" fmla="*/ 145 w 183"/>
                  <a:gd name="T9" fmla="*/ 134 h 167"/>
                  <a:gd name="T10" fmla="*/ 155 w 183"/>
                  <a:gd name="T11" fmla="*/ 108 h 167"/>
                  <a:gd name="T12" fmla="*/ 155 w 183"/>
                  <a:gd name="T13" fmla="*/ 105 h 167"/>
                  <a:gd name="T14" fmla="*/ 55 w 183"/>
                  <a:gd name="T15" fmla="*/ 101 h 167"/>
                  <a:gd name="T16" fmla="*/ 28 w 183"/>
                  <a:gd name="T17" fmla="*/ 104 h 167"/>
                  <a:gd name="T18" fmla="*/ 22 w 183"/>
                  <a:gd name="T19" fmla="*/ 119 h 167"/>
                  <a:gd name="T20" fmla="*/ 0 w 183"/>
                  <a:gd name="T21" fmla="*/ 117 h 167"/>
                  <a:gd name="T22" fmla="*/ 3 w 183"/>
                  <a:gd name="T23" fmla="*/ 38 h 167"/>
                  <a:gd name="T24" fmla="*/ 25 w 183"/>
                  <a:gd name="T25" fmla="*/ 39 h 167"/>
                  <a:gd name="T26" fmla="*/ 31 w 183"/>
                  <a:gd name="T27" fmla="*/ 54 h 167"/>
                  <a:gd name="T28" fmla="*/ 57 w 183"/>
                  <a:gd name="T29" fmla="*/ 60 h 167"/>
                  <a:gd name="T30" fmla="*/ 156 w 183"/>
                  <a:gd name="T31" fmla="*/ 64 h 167"/>
                  <a:gd name="T32" fmla="*/ 157 w 183"/>
                  <a:gd name="T33" fmla="*/ 62 h 167"/>
                  <a:gd name="T34" fmla="*/ 150 w 183"/>
                  <a:gd name="T35" fmla="*/ 35 h 167"/>
                  <a:gd name="T36" fmla="*/ 122 w 183"/>
                  <a:gd name="T37" fmla="*/ 14 h 167"/>
                  <a:gd name="T38" fmla="*/ 129 w 183"/>
                  <a:gd name="T39" fmla="*/ 0 h 167"/>
                  <a:gd name="T40" fmla="*/ 183 w 183"/>
                  <a:gd name="T41" fmla="*/ 2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3" h="167">
                    <a:moveTo>
                      <a:pt x="183" y="20"/>
                    </a:moveTo>
                    <a:cubicBezTo>
                      <a:pt x="177" y="152"/>
                      <a:pt x="177" y="152"/>
                      <a:pt x="177" y="152"/>
                    </a:cubicBezTo>
                    <a:cubicBezTo>
                      <a:pt x="121" y="167"/>
                      <a:pt x="121" y="167"/>
                      <a:pt x="121" y="167"/>
                    </a:cubicBezTo>
                    <a:cubicBezTo>
                      <a:pt x="115" y="152"/>
                      <a:pt x="115" y="152"/>
                      <a:pt x="115" y="152"/>
                    </a:cubicBezTo>
                    <a:cubicBezTo>
                      <a:pt x="129" y="146"/>
                      <a:pt x="139" y="140"/>
                      <a:pt x="145" y="134"/>
                    </a:cubicBezTo>
                    <a:cubicBezTo>
                      <a:pt x="151" y="127"/>
                      <a:pt x="154" y="118"/>
                      <a:pt x="155" y="108"/>
                    </a:cubicBezTo>
                    <a:cubicBezTo>
                      <a:pt x="155" y="105"/>
                      <a:pt x="155" y="105"/>
                      <a:pt x="155" y="105"/>
                    </a:cubicBezTo>
                    <a:cubicBezTo>
                      <a:pt x="55" y="101"/>
                      <a:pt x="55" y="101"/>
                      <a:pt x="55" y="101"/>
                    </a:cubicBezTo>
                    <a:cubicBezTo>
                      <a:pt x="41" y="100"/>
                      <a:pt x="32" y="101"/>
                      <a:pt x="28" y="104"/>
                    </a:cubicBezTo>
                    <a:cubicBezTo>
                      <a:pt x="24" y="106"/>
                      <a:pt x="22" y="111"/>
                      <a:pt x="22" y="119"/>
                    </a:cubicBezTo>
                    <a:cubicBezTo>
                      <a:pt x="0" y="117"/>
                      <a:pt x="0" y="117"/>
                      <a:pt x="0" y="117"/>
                    </a:cubicBezTo>
                    <a:cubicBezTo>
                      <a:pt x="3" y="38"/>
                      <a:pt x="3" y="38"/>
                      <a:pt x="3" y="38"/>
                    </a:cubicBezTo>
                    <a:cubicBezTo>
                      <a:pt x="25" y="39"/>
                      <a:pt x="25" y="39"/>
                      <a:pt x="25" y="39"/>
                    </a:cubicBezTo>
                    <a:cubicBezTo>
                      <a:pt x="25" y="47"/>
                      <a:pt x="27" y="52"/>
                      <a:pt x="31" y="54"/>
                    </a:cubicBezTo>
                    <a:cubicBezTo>
                      <a:pt x="34" y="57"/>
                      <a:pt x="43" y="59"/>
                      <a:pt x="57" y="60"/>
                    </a:cubicBezTo>
                    <a:cubicBezTo>
                      <a:pt x="156" y="64"/>
                      <a:pt x="156" y="64"/>
                      <a:pt x="156" y="64"/>
                    </a:cubicBezTo>
                    <a:cubicBezTo>
                      <a:pt x="157" y="62"/>
                      <a:pt x="157" y="62"/>
                      <a:pt x="157" y="62"/>
                    </a:cubicBezTo>
                    <a:cubicBezTo>
                      <a:pt x="157" y="51"/>
                      <a:pt x="155" y="42"/>
                      <a:pt x="150" y="35"/>
                    </a:cubicBezTo>
                    <a:cubicBezTo>
                      <a:pt x="144" y="28"/>
                      <a:pt x="135" y="21"/>
                      <a:pt x="122" y="14"/>
                    </a:cubicBezTo>
                    <a:cubicBezTo>
                      <a:pt x="129" y="0"/>
                      <a:pt x="129" y="0"/>
                      <a:pt x="129" y="0"/>
                    </a:cubicBezTo>
                    <a:lnTo>
                      <a:pt x="18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5" name="Freeform 15"/>
              <p:cNvSpPr>
                <a:spLocks/>
              </p:cNvSpPr>
              <p:nvPr/>
            </p:nvSpPr>
            <p:spPr bwMode="auto">
              <a:xfrm>
                <a:off x="3191716" y="938825"/>
                <a:ext cx="58829" cy="52450"/>
              </a:xfrm>
              <a:custGeom>
                <a:avLst/>
                <a:gdLst>
                  <a:gd name="T0" fmla="*/ 177 w 193"/>
                  <a:gd name="T1" fmla="*/ 0 h 172"/>
                  <a:gd name="T2" fmla="*/ 193 w 193"/>
                  <a:gd name="T3" fmla="*/ 131 h 172"/>
                  <a:gd name="T4" fmla="*/ 143 w 193"/>
                  <a:gd name="T5" fmla="*/ 158 h 172"/>
                  <a:gd name="T6" fmla="*/ 132 w 193"/>
                  <a:gd name="T7" fmla="*/ 145 h 172"/>
                  <a:gd name="T8" fmla="*/ 159 w 193"/>
                  <a:gd name="T9" fmla="*/ 114 h 172"/>
                  <a:gd name="T10" fmla="*/ 166 w 193"/>
                  <a:gd name="T11" fmla="*/ 80 h 172"/>
                  <a:gd name="T12" fmla="*/ 160 w 193"/>
                  <a:gd name="T13" fmla="*/ 66 h 172"/>
                  <a:gd name="T14" fmla="*/ 141 w 193"/>
                  <a:gd name="T15" fmla="*/ 65 h 172"/>
                  <a:gd name="T16" fmla="*/ 115 w 193"/>
                  <a:gd name="T17" fmla="*/ 68 h 172"/>
                  <a:gd name="T18" fmla="*/ 116 w 193"/>
                  <a:gd name="T19" fmla="*/ 75 h 172"/>
                  <a:gd name="T20" fmla="*/ 124 w 193"/>
                  <a:gd name="T21" fmla="*/ 91 h 172"/>
                  <a:gd name="T22" fmla="*/ 147 w 193"/>
                  <a:gd name="T23" fmla="*/ 93 h 172"/>
                  <a:gd name="T24" fmla="*/ 149 w 193"/>
                  <a:gd name="T25" fmla="*/ 110 h 172"/>
                  <a:gd name="T26" fmla="*/ 69 w 193"/>
                  <a:gd name="T27" fmla="*/ 120 h 172"/>
                  <a:gd name="T28" fmla="*/ 67 w 193"/>
                  <a:gd name="T29" fmla="*/ 103 h 172"/>
                  <a:gd name="T30" fmla="*/ 89 w 193"/>
                  <a:gd name="T31" fmla="*/ 93 h 172"/>
                  <a:gd name="T32" fmla="*/ 94 w 193"/>
                  <a:gd name="T33" fmla="*/ 78 h 172"/>
                  <a:gd name="T34" fmla="*/ 93 w 193"/>
                  <a:gd name="T35" fmla="*/ 70 h 172"/>
                  <a:gd name="T36" fmla="*/ 51 w 193"/>
                  <a:gd name="T37" fmla="*/ 75 h 172"/>
                  <a:gd name="T38" fmla="*/ 34 w 193"/>
                  <a:gd name="T39" fmla="*/ 81 h 172"/>
                  <a:gd name="T40" fmla="*/ 31 w 193"/>
                  <a:gd name="T41" fmla="*/ 96 h 172"/>
                  <a:gd name="T42" fmla="*/ 48 w 193"/>
                  <a:gd name="T43" fmla="*/ 130 h 172"/>
                  <a:gd name="T44" fmla="*/ 88 w 193"/>
                  <a:gd name="T45" fmla="*/ 155 h 172"/>
                  <a:gd name="T46" fmla="*/ 80 w 193"/>
                  <a:gd name="T47" fmla="*/ 172 h 172"/>
                  <a:gd name="T48" fmla="*/ 17 w 193"/>
                  <a:gd name="T49" fmla="*/ 155 h 172"/>
                  <a:gd name="T50" fmla="*/ 0 w 193"/>
                  <a:gd name="T51" fmla="*/ 21 h 172"/>
                  <a:gd name="T52" fmla="*/ 22 w 193"/>
                  <a:gd name="T53" fmla="*/ 19 h 172"/>
                  <a:gd name="T54" fmla="*/ 30 w 193"/>
                  <a:gd name="T55" fmla="*/ 32 h 172"/>
                  <a:gd name="T56" fmla="*/ 57 w 193"/>
                  <a:gd name="T57" fmla="*/ 33 h 172"/>
                  <a:gd name="T58" fmla="*/ 125 w 193"/>
                  <a:gd name="T59" fmla="*/ 25 h 172"/>
                  <a:gd name="T60" fmla="*/ 152 w 193"/>
                  <a:gd name="T61" fmla="*/ 18 h 172"/>
                  <a:gd name="T62" fmla="*/ 156 w 193"/>
                  <a:gd name="T63" fmla="*/ 3 h 172"/>
                  <a:gd name="T64" fmla="*/ 177 w 193"/>
                  <a:gd name="T65"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72">
                    <a:moveTo>
                      <a:pt x="177" y="0"/>
                    </a:moveTo>
                    <a:cubicBezTo>
                      <a:pt x="193" y="131"/>
                      <a:pt x="193" y="131"/>
                      <a:pt x="193" y="131"/>
                    </a:cubicBezTo>
                    <a:cubicBezTo>
                      <a:pt x="143" y="158"/>
                      <a:pt x="143" y="158"/>
                      <a:pt x="143" y="158"/>
                    </a:cubicBezTo>
                    <a:cubicBezTo>
                      <a:pt x="132" y="145"/>
                      <a:pt x="132" y="145"/>
                      <a:pt x="132" y="145"/>
                    </a:cubicBezTo>
                    <a:cubicBezTo>
                      <a:pt x="145" y="135"/>
                      <a:pt x="154" y="125"/>
                      <a:pt x="159" y="114"/>
                    </a:cubicBezTo>
                    <a:cubicBezTo>
                      <a:pt x="165" y="103"/>
                      <a:pt x="167" y="91"/>
                      <a:pt x="166" y="80"/>
                    </a:cubicBezTo>
                    <a:cubicBezTo>
                      <a:pt x="165" y="73"/>
                      <a:pt x="163" y="68"/>
                      <a:pt x="160" y="66"/>
                    </a:cubicBezTo>
                    <a:cubicBezTo>
                      <a:pt x="157" y="64"/>
                      <a:pt x="150" y="63"/>
                      <a:pt x="141" y="65"/>
                    </a:cubicBezTo>
                    <a:cubicBezTo>
                      <a:pt x="115" y="68"/>
                      <a:pt x="115" y="68"/>
                      <a:pt x="115" y="68"/>
                    </a:cubicBezTo>
                    <a:cubicBezTo>
                      <a:pt x="116" y="75"/>
                      <a:pt x="116" y="75"/>
                      <a:pt x="116" y="75"/>
                    </a:cubicBezTo>
                    <a:cubicBezTo>
                      <a:pt x="117" y="83"/>
                      <a:pt x="120" y="89"/>
                      <a:pt x="124" y="91"/>
                    </a:cubicBezTo>
                    <a:cubicBezTo>
                      <a:pt x="128" y="93"/>
                      <a:pt x="135" y="94"/>
                      <a:pt x="147" y="93"/>
                    </a:cubicBezTo>
                    <a:cubicBezTo>
                      <a:pt x="149" y="110"/>
                      <a:pt x="149" y="110"/>
                      <a:pt x="149" y="110"/>
                    </a:cubicBezTo>
                    <a:cubicBezTo>
                      <a:pt x="69" y="120"/>
                      <a:pt x="69" y="120"/>
                      <a:pt x="69" y="120"/>
                    </a:cubicBezTo>
                    <a:cubicBezTo>
                      <a:pt x="67" y="103"/>
                      <a:pt x="67" y="103"/>
                      <a:pt x="67" y="103"/>
                    </a:cubicBezTo>
                    <a:cubicBezTo>
                      <a:pt x="77" y="101"/>
                      <a:pt x="84" y="97"/>
                      <a:pt x="89" y="93"/>
                    </a:cubicBezTo>
                    <a:cubicBezTo>
                      <a:pt x="93" y="90"/>
                      <a:pt x="94" y="84"/>
                      <a:pt x="94" y="78"/>
                    </a:cubicBezTo>
                    <a:cubicBezTo>
                      <a:pt x="93" y="70"/>
                      <a:pt x="93" y="70"/>
                      <a:pt x="93" y="70"/>
                    </a:cubicBezTo>
                    <a:cubicBezTo>
                      <a:pt x="51" y="75"/>
                      <a:pt x="51" y="75"/>
                      <a:pt x="51" y="75"/>
                    </a:cubicBezTo>
                    <a:cubicBezTo>
                      <a:pt x="42" y="76"/>
                      <a:pt x="36" y="79"/>
                      <a:pt x="34" y="81"/>
                    </a:cubicBezTo>
                    <a:cubicBezTo>
                      <a:pt x="31" y="84"/>
                      <a:pt x="30" y="89"/>
                      <a:pt x="31" y="96"/>
                    </a:cubicBezTo>
                    <a:cubicBezTo>
                      <a:pt x="33" y="108"/>
                      <a:pt x="38" y="119"/>
                      <a:pt x="48" y="130"/>
                    </a:cubicBezTo>
                    <a:cubicBezTo>
                      <a:pt x="58" y="140"/>
                      <a:pt x="72" y="149"/>
                      <a:pt x="88" y="155"/>
                    </a:cubicBezTo>
                    <a:cubicBezTo>
                      <a:pt x="80" y="172"/>
                      <a:pt x="80" y="172"/>
                      <a:pt x="80" y="172"/>
                    </a:cubicBezTo>
                    <a:cubicBezTo>
                      <a:pt x="17" y="155"/>
                      <a:pt x="17" y="155"/>
                      <a:pt x="17" y="155"/>
                    </a:cubicBezTo>
                    <a:cubicBezTo>
                      <a:pt x="0" y="21"/>
                      <a:pt x="0" y="21"/>
                      <a:pt x="0" y="21"/>
                    </a:cubicBezTo>
                    <a:cubicBezTo>
                      <a:pt x="22" y="19"/>
                      <a:pt x="22" y="19"/>
                      <a:pt x="22" y="19"/>
                    </a:cubicBezTo>
                    <a:cubicBezTo>
                      <a:pt x="23" y="26"/>
                      <a:pt x="26" y="30"/>
                      <a:pt x="30" y="32"/>
                    </a:cubicBezTo>
                    <a:cubicBezTo>
                      <a:pt x="34" y="34"/>
                      <a:pt x="43" y="34"/>
                      <a:pt x="57" y="33"/>
                    </a:cubicBezTo>
                    <a:cubicBezTo>
                      <a:pt x="125" y="25"/>
                      <a:pt x="125" y="25"/>
                      <a:pt x="125" y="25"/>
                    </a:cubicBezTo>
                    <a:cubicBezTo>
                      <a:pt x="140" y="23"/>
                      <a:pt x="148" y="21"/>
                      <a:pt x="152" y="18"/>
                    </a:cubicBezTo>
                    <a:cubicBezTo>
                      <a:pt x="155" y="15"/>
                      <a:pt x="156" y="10"/>
                      <a:pt x="156" y="3"/>
                    </a:cubicBezTo>
                    <a:lnTo>
                      <a:pt x="1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6" name="Freeform 16"/>
              <p:cNvSpPr>
                <a:spLocks/>
              </p:cNvSpPr>
              <p:nvPr/>
            </p:nvSpPr>
            <p:spPr bwMode="auto">
              <a:xfrm>
                <a:off x="3207309" y="1010411"/>
                <a:ext cx="61664" cy="55993"/>
              </a:xfrm>
              <a:custGeom>
                <a:avLst/>
                <a:gdLst>
                  <a:gd name="T0" fmla="*/ 190 w 203"/>
                  <a:gd name="T1" fmla="*/ 90 h 183"/>
                  <a:gd name="T2" fmla="*/ 198 w 203"/>
                  <a:gd name="T3" fmla="*/ 90 h 183"/>
                  <a:gd name="T4" fmla="*/ 203 w 203"/>
                  <a:gd name="T5" fmla="*/ 104 h 183"/>
                  <a:gd name="T6" fmla="*/ 152 w 203"/>
                  <a:gd name="T7" fmla="*/ 140 h 183"/>
                  <a:gd name="T8" fmla="*/ 138 w 203"/>
                  <a:gd name="T9" fmla="*/ 125 h 183"/>
                  <a:gd name="T10" fmla="*/ 162 w 203"/>
                  <a:gd name="T11" fmla="*/ 91 h 183"/>
                  <a:gd name="T12" fmla="*/ 163 w 203"/>
                  <a:gd name="T13" fmla="*/ 63 h 183"/>
                  <a:gd name="T14" fmla="*/ 136 w 203"/>
                  <a:gd name="T15" fmla="*/ 42 h 183"/>
                  <a:gd name="T16" fmla="*/ 85 w 203"/>
                  <a:gd name="T17" fmla="*/ 51 h 183"/>
                  <a:gd name="T18" fmla="*/ 42 w 203"/>
                  <a:gd name="T19" fmla="*/ 78 h 183"/>
                  <a:gd name="T20" fmla="*/ 36 w 203"/>
                  <a:gd name="T21" fmla="*/ 111 h 183"/>
                  <a:gd name="T22" fmla="*/ 53 w 203"/>
                  <a:gd name="T23" fmla="*/ 130 h 183"/>
                  <a:gd name="T24" fmla="*/ 77 w 203"/>
                  <a:gd name="T25" fmla="*/ 130 h 183"/>
                  <a:gd name="T26" fmla="*/ 88 w 203"/>
                  <a:gd name="T27" fmla="*/ 121 h 183"/>
                  <a:gd name="T28" fmla="*/ 87 w 203"/>
                  <a:gd name="T29" fmla="*/ 105 h 183"/>
                  <a:gd name="T30" fmla="*/ 107 w 203"/>
                  <a:gd name="T31" fmla="*/ 97 h 183"/>
                  <a:gd name="T32" fmla="*/ 133 w 203"/>
                  <a:gd name="T33" fmla="*/ 166 h 183"/>
                  <a:gd name="T34" fmla="*/ 114 w 203"/>
                  <a:gd name="T35" fmla="*/ 174 h 183"/>
                  <a:gd name="T36" fmla="*/ 102 w 203"/>
                  <a:gd name="T37" fmla="*/ 163 h 183"/>
                  <a:gd name="T38" fmla="*/ 82 w 203"/>
                  <a:gd name="T39" fmla="*/ 167 h 183"/>
                  <a:gd name="T40" fmla="*/ 38 w 203"/>
                  <a:gd name="T41" fmla="*/ 183 h 183"/>
                  <a:gd name="T42" fmla="*/ 29 w 203"/>
                  <a:gd name="T43" fmla="*/ 162 h 183"/>
                  <a:gd name="T44" fmla="*/ 41 w 203"/>
                  <a:gd name="T45" fmla="*/ 150 h 183"/>
                  <a:gd name="T46" fmla="*/ 21 w 203"/>
                  <a:gd name="T47" fmla="*/ 134 h 183"/>
                  <a:gd name="T48" fmla="*/ 8 w 203"/>
                  <a:gd name="T49" fmla="*/ 112 h 183"/>
                  <a:gd name="T50" fmla="*/ 13 w 203"/>
                  <a:gd name="T51" fmla="*/ 54 h 183"/>
                  <a:gd name="T52" fmla="*/ 70 w 203"/>
                  <a:gd name="T53" fmla="*/ 11 h 183"/>
                  <a:gd name="T54" fmla="*/ 140 w 203"/>
                  <a:gd name="T55" fmla="*/ 8 h 183"/>
                  <a:gd name="T56" fmla="*/ 186 w 203"/>
                  <a:gd name="T57" fmla="*/ 53 h 183"/>
                  <a:gd name="T58" fmla="*/ 190 w 203"/>
                  <a:gd name="T59" fmla="*/ 70 h 183"/>
                  <a:gd name="T60" fmla="*/ 190 w 203"/>
                  <a:gd name="T61" fmla="*/ 9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3" h="183">
                    <a:moveTo>
                      <a:pt x="190" y="90"/>
                    </a:moveTo>
                    <a:cubicBezTo>
                      <a:pt x="198" y="90"/>
                      <a:pt x="198" y="90"/>
                      <a:pt x="198" y="90"/>
                    </a:cubicBezTo>
                    <a:cubicBezTo>
                      <a:pt x="203" y="104"/>
                      <a:pt x="203" y="104"/>
                      <a:pt x="203" y="104"/>
                    </a:cubicBezTo>
                    <a:cubicBezTo>
                      <a:pt x="152" y="140"/>
                      <a:pt x="152" y="140"/>
                      <a:pt x="152" y="140"/>
                    </a:cubicBezTo>
                    <a:cubicBezTo>
                      <a:pt x="138" y="125"/>
                      <a:pt x="138" y="125"/>
                      <a:pt x="138" y="125"/>
                    </a:cubicBezTo>
                    <a:cubicBezTo>
                      <a:pt x="150" y="112"/>
                      <a:pt x="158" y="101"/>
                      <a:pt x="162" y="91"/>
                    </a:cubicBezTo>
                    <a:cubicBezTo>
                      <a:pt x="166" y="81"/>
                      <a:pt x="166" y="72"/>
                      <a:pt x="163" y="63"/>
                    </a:cubicBezTo>
                    <a:cubicBezTo>
                      <a:pt x="158" y="51"/>
                      <a:pt x="149" y="44"/>
                      <a:pt x="136" y="42"/>
                    </a:cubicBezTo>
                    <a:cubicBezTo>
                      <a:pt x="122" y="40"/>
                      <a:pt x="105" y="43"/>
                      <a:pt x="85" y="51"/>
                    </a:cubicBezTo>
                    <a:cubicBezTo>
                      <a:pt x="64" y="59"/>
                      <a:pt x="50" y="68"/>
                      <a:pt x="42" y="78"/>
                    </a:cubicBezTo>
                    <a:cubicBezTo>
                      <a:pt x="34" y="88"/>
                      <a:pt x="32" y="99"/>
                      <a:pt x="36" y="111"/>
                    </a:cubicBezTo>
                    <a:cubicBezTo>
                      <a:pt x="40" y="120"/>
                      <a:pt x="45" y="126"/>
                      <a:pt x="53" y="130"/>
                    </a:cubicBezTo>
                    <a:cubicBezTo>
                      <a:pt x="60" y="133"/>
                      <a:pt x="68" y="133"/>
                      <a:pt x="77" y="130"/>
                    </a:cubicBezTo>
                    <a:cubicBezTo>
                      <a:pt x="83" y="127"/>
                      <a:pt x="87" y="124"/>
                      <a:pt x="88" y="121"/>
                    </a:cubicBezTo>
                    <a:cubicBezTo>
                      <a:pt x="90" y="117"/>
                      <a:pt x="89" y="112"/>
                      <a:pt x="87" y="105"/>
                    </a:cubicBezTo>
                    <a:cubicBezTo>
                      <a:pt x="107" y="97"/>
                      <a:pt x="107" y="97"/>
                      <a:pt x="107" y="97"/>
                    </a:cubicBezTo>
                    <a:cubicBezTo>
                      <a:pt x="133" y="166"/>
                      <a:pt x="133" y="166"/>
                      <a:pt x="133" y="166"/>
                    </a:cubicBezTo>
                    <a:cubicBezTo>
                      <a:pt x="114" y="174"/>
                      <a:pt x="114" y="174"/>
                      <a:pt x="114" y="174"/>
                    </a:cubicBezTo>
                    <a:cubicBezTo>
                      <a:pt x="110" y="167"/>
                      <a:pt x="106" y="164"/>
                      <a:pt x="102" y="163"/>
                    </a:cubicBezTo>
                    <a:cubicBezTo>
                      <a:pt x="98" y="162"/>
                      <a:pt x="91" y="163"/>
                      <a:pt x="82" y="167"/>
                    </a:cubicBezTo>
                    <a:cubicBezTo>
                      <a:pt x="38" y="183"/>
                      <a:pt x="38" y="183"/>
                      <a:pt x="38" y="183"/>
                    </a:cubicBezTo>
                    <a:cubicBezTo>
                      <a:pt x="29" y="162"/>
                      <a:pt x="29" y="162"/>
                      <a:pt x="29" y="162"/>
                    </a:cubicBezTo>
                    <a:cubicBezTo>
                      <a:pt x="41" y="150"/>
                      <a:pt x="41" y="150"/>
                      <a:pt x="41" y="150"/>
                    </a:cubicBezTo>
                    <a:cubicBezTo>
                      <a:pt x="33" y="146"/>
                      <a:pt x="26" y="140"/>
                      <a:pt x="21" y="134"/>
                    </a:cubicBezTo>
                    <a:cubicBezTo>
                      <a:pt x="16" y="128"/>
                      <a:pt x="11" y="121"/>
                      <a:pt x="8" y="112"/>
                    </a:cubicBezTo>
                    <a:cubicBezTo>
                      <a:pt x="0" y="92"/>
                      <a:pt x="2" y="72"/>
                      <a:pt x="13" y="54"/>
                    </a:cubicBezTo>
                    <a:cubicBezTo>
                      <a:pt x="25" y="35"/>
                      <a:pt x="44" y="21"/>
                      <a:pt x="70" y="11"/>
                    </a:cubicBezTo>
                    <a:cubicBezTo>
                      <a:pt x="96" y="1"/>
                      <a:pt x="119" y="0"/>
                      <a:pt x="140" y="8"/>
                    </a:cubicBezTo>
                    <a:cubicBezTo>
                      <a:pt x="162" y="16"/>
                      <a:pt x="177" y="31"/>
                      <a:pt x="186" y="53"/>
                    </a:cubicBezTo>
                    <a:cubicBezTo>
                      <a:pt x="188" y="59"/>
                      <a:pt x="189" y="65"/>
                      <a:pt x="190" y="70"/>
                    </a:cubicBezTo>
                    <a:cubicBezTo>
                      <a:pt x="190" y="76"/>
                      <a:pt x="190" y="83"/>
                      <a:pt x="190" y="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7" name="Freeform 17"/>
              <p:cNvSpPr>
                <a:spLocks noEditPoints="1"/>
              </p:cNvSpPr>
              <p:nvPr/>
            </p:nvSpPr>
            <p:spPr bwMode="auto">
              <a:xfrm>
                <a:off x="3225028" y="1051520"/>
                <a:ext cx="65916" cy="73713"/>
              </a:xfrm>
              <a:custGeom>
                <a:avLst/>
                <a:gdLst>
                  <a:gd name="T0" fmla="*/ 147 w 216"/>
                  <a:gd name="T1" fmla="*/ 75 h 242"/>
                  <a:gd name="T2" fmla="*/ 165 w 216"/>
                  <a:gd name="T3" fmla="*/ 69 h 242"/>
                  <a:gd name="T4" fmla="*/ 176 w 216"/>
                  <a:gd name="T5" fmla="*/ 81 h 242"/>
                  <a:gd name="T6" fmla="*/ 182 w 216"/>
                  <a:gd name="T7" fmla="*/ 107 h 242"/>
                  <a:gd name="T8" fmla="*/ 169 w 216"/>
                  <a:gd name="T9" fmla="*/ 124 h 242"/>
                  <a:gd name="T10" fmla="*/ 145 w 216"/>
                  <a:gd name="T11" fmla="*/ 124 h 242"/>
                  <a:gd name="T12" fmla="*/ 122 w 216"/>
                  <a:gd name="T13" fmla="*/ 98 h 242"/>
                  <a:gd name="T14" fmla="*/ 120 w 216"/>
                  <a:gd name="T15" fmla="*/ 93 h 242"/>
                  <a:gd name="T16" fmla="*/ 118 w 216"/>
                  <a:gd name="T17" fmla="*/ 90 h 242"/>
                  <a:gd name="T18" fmla="*/ 147 w 216"/>
                  <a:gd name="T19" fmla="*/ 75 h 242"/>
                  <a:gd name="T20" fmla="*/ 137 w 216"/>
                  <a:gd name="T21" fmla="*/ 11 h 242"/>
                  <a:gd name="T22" fmla="*/ 140 w 216"/>
                  <a:gd name="T23" fmla="*/ 27 h 242"/>
                  <a:gd name="T24" fmla="*/ 118 w 216"/>
                  <a:gd name="T25" fmla="*/ 43 h 242"/>
                  <a:gd name="T26" fmla="*/ 57 w 216"/>
                  <a:gd name="T27" fmla="*/ 76 h 242"/>
                  <a:gd name="T28" fmla="*/ 32 w 216"/>
                  <a:gd name="T29" fmla="*/ 85 h 242"/>
                  <a:gd name="T30" fmla="*/ 19 w 216"/>
                  <a:gd name="T31" fmla="*/ 75 h 242"/>
                  <a:gd name="T32" fmla="*/ 0 w 216"/>
                  <a:gd name="T33" fmla="*/ 85 h 242"/>
                  <a:gd name="T34" fmla="*/ 39 w 216"/>
                  <a:gd name="T35" fmla="*/ 155 h 242"/>
                  <a:gd name="T36" fmla="*/ 58 w 216"/>
                  <a:gd name="T37" fmla="*/ 145 h 242"/>
                  <a:gd name="T38" fmla="*/ 56 w 216"/>
                  <a:gd name="T39" fmla="*/ 128 h 242"/>
                  <a:gd name="T40" fmla="*/ 77 w 216"/>
                  <a:gd name="T41" fmla="*/ 112 h 242"/>
                  <a:gd name="T42" fmla="*/ 97 w 216"/>
                  <a:gd name="T43" fmla="*/ 102 h 242"/>
                  <a:gd name="T44" fmla="*/ 105 w 216"/>
                  <a:gd name="T45" fmla="*/ 116 h 242"/>
                  <a:gd name="T46" fmla="*/ 61 w 216"/>
                  <a:gd name="T47" fmla="*/ 197 h 242"/>
                  <a:gd name="T48" fmla="*/ 86 w 216"/>
                  <a:gd name="T49" fmla="*/ 242 h 242"/>
                  <a:gd name="T50" fmla="*/ 105 w 216"/>
                  <a:gd name="T51" fmla="*/ 231 h 242"/>
                  <a:gd name="T52" fmla="*/ 102 w 216"/>
                  <a:gd name="T53" fmla="*/ 216 h 242"/>
                  <a:gd name="T54" fmla="*/ 107 w 216"/>
                  <a:gd name="T55" fmla="*/ 200 h 242"/>
                  <a:gd name="T56" fmla="*/ 130 w 216"/>
                  <a:gd name="T57" fmla="*/ 151 h 242"/>
                  <a:gd name="T58" fmla="*/ 159 w 216"/>
                  <a:gd name="T59" fmla="*/ 167 h 242"/>
                  <a:gd name="T60" fmla="*/ 190 w 216"/>
                  <a:gd name="T61" fmla="*/ 161 h 242"/>
                  <a:gd name="T62" fmla="*/ 214 w 216"/>
                  <a:gd name="T63" fmla="*/ 129 h 242"/>
                  <a:gd name="T64" fmla="*/ 201 w 216"/>
                  <a:gd name="T65" fmla="*/ 80 h 242"/>
                  <a:gd name="T66" fmla="*/ 157 w 216"/>
                  <a:gd name="T67" fmla="*/ 0 h 242"/>
                  <a:gd name="T68" fmla="*/ 137 w 216"/>
                  <a:gd name="T69" fmla="*/ 1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6" h="242">
                    <a:moveTo>
                      <a:pt x="147" y="75"/>
                    </a:moveTo>
                    <a:cubicBezTo>
                      <a:pt x="155" y="70"/>
                      <a:pt x="161" y="68"/>
                      <a:pt x="165" y="69"/>
                    </a:cubicBezTo>
                    <a:cubicBezTo>
                      <a:pt x="169" y="70"/>
                      <a:pt x="172" y="74"/>
                      <a:pt x="176" y="81"/>
                    </a:cubicBezTo>
                    <a:cubicBezTo>
                      <a:pt x="181" y="90"/>
                      <a:pt x="183" y="99"/>
                      <a:pt x="182" y="107"/>
                    </a:cubicBezTo>
                    <a:cubicBezTo>
                      <a:pt x="180" y="114"/>
                      <a:pt x="176" y="120"/>
                      <a:pt x="169" y="124"/>
                    </a:cubicBezTo>
                    <a:cubicBezTo>
                      <a:pt x="160" y="129"/>
                      <a:pt x="152" y="129"/>
                      <a:pt x="145" y="124"/>
                    </a:cubicBezTo>
                    <a:cubicBezTo>
                      <a:pt x="137" y="120"/>
                      <a:pt x="129" y="111"/>
                      <a:pt x="122" y="98"/>
                    </a:cubicBezTo>
                    <a:cubicBezTo>
                      <a:pt x="121" y="96"/>
                      <a:pt x="120" y="94"/>
                      <a:pt x="120" y="93"/>
                    </a:cubicBezTo>
                    <a:cubicBezTo>
                      <a:pt x="119" y="92"/>
                      <a:pt x="119" y="91"/>
                      <a:pt x="118" y="90"/>
                    </a:cubicBezTo>
                    <a:lnTo>
                      <a:pt x="147" y="75"/>
                    </a:lnTo>
                    <a:close/>
                    <a:moveTo>
                      <a:pt x="137" y="11"/>
                    </a:moveTo>
                    <a:cubicBezTo>
                      <a:pt x="141" y="18"/>
                      <a:pt x="141" y="23"/>
                      <a:pt x="140" y="27"/>
                    </a:cubicBezTo>
                    <a:cubicBezTo>
                      <a:pt x="137" y="31"/>
                      <a:pt x="130" y="37"/>
                      <a:pt x="118" y="43"/>
                    </a:cubicBezTo>
                    <a:cubicBezTo>
                      <a:pt x="57" y="76"/>
                      <a:pt x="57" y="76"/>
                      <a:pt x="57" y="76"/>
                    </a:cubicBezTo>
                    <a:cubicBezTo>
                      <a:pt x="45" y="83"/>
                      <a:pt x="37" y="86"/>
                      <a:pt x="32" y="85"/>
                    </a:cubicBezTo>
                    <a:cubicBezTo>
                      <a:pt x="27" y="85"/>
                      <a:pt x="23" y="81"/>
                      <a:pt x="19" y="75"/>
                    </a:cubicBezTo>
                    <a:cubicBezTo>
                      <a:pt x="0" y="85"/>
                      <a:pt x="0" y="85"/>
                      <a:pt x="0" y="85"/>
                    </a:cubicBezTo>
                    <a:cubicBezTo>
                      <a:pt x="39" y="155"/>
                      <a:pt x="39" y="155"/>
                      <a:pt x="39" y="155"/>
                    </a:cubicBezTo>
                    <a:cubicBezTo>
                      <a:pt x="58" y="145"/>
                      <a:pt x="58" y="145"/>
                      <a:pt x="58" y="145"/>
                    </a:cubicBezTo>
                    <a:cubicBezTo>
                      <a:pt x="54" y="138"/>
                      <a:pt x="54" y="133"/>
                      <a:pt x="56" y="128"/>
                    </a:cubicBezTo>
                    <a:cubicBezTo>
                      <a:pt x="58" y="124"/>
                      <a:pt x="65" y="119"/>
                      <a:pt x="77" y="112"/>
                    </a:cubicBezTo>
                    <a:cubicBezTo>
                      <a:pt x="97" y="102"/>
                      <a:pt x="97" y="102"/>
                      <a:pt x="97" y="102"/>
                    </a:cubicBezTo>
                    <a:cubicBezTo>
                      <a:pt x="105" y="116"/>
                      <a:pt x="105" y="116"/>
                      <a:pt x="105" y="116"/>
                    </a:cubicBezTo>
                    <a:cubicBezTo>
                      <a:pt x="61" y="197"/>
                      <a:pt x="61" y="197"/>
                      <a:pt x="61" y="197"/>
                    </a:cubicBezTo>
                    <a:cubicBezTo>
                      <a:pt x="86" y="242"/>
                      <a:pt x="86" y="242"/>
                      <a:pt x="86" y="242"/>
                    </a:cubicBezTo>
                    <a:cubicBezTo>
                      <a:pt x="105" y="231"/>
                      <a:pt x="105" y="231"/>
                      <a:pt x="105" y="231"/>
                    </a:cubicBezTo>
                    <a:cubicBezTo>
                      <a:pt x="103" y="226"/>
                      <a:pt x="102" y="221"/>
                      <a:pt x="102" y="216"/>
                    </a:cubicBezTo>
                    <a:cubicBezTo>
                      <a:pt x="102" y="212"/>
                      <a:pt x="104" y="207"/>
                      <a:pt x="107" y="200"/>
                    </a:cubicBezTo>
                    <a:cubicBezTo>
                      <a:pt x="130" y="151"/>
                      <a:pt x="130" y="151"/>
                      <a:pt x="130" y="151"/>
                    </a:cubicBezTo>
                    <a:cubicBezTo>
                      <a:pt x="140" y="160"/>
                      <a:pt x="150" y="165"/>
                      <a:pt x="159" y="167"/>
                    </a:cubicBezTo>
                    <a:cubicBezTo>
                      <a:pt x="169" y="168"/>
                      <a:pt x="179" y="167"/>
                      <a:pt x="190" y="161"/>
                    </a:cubicBezTo>
                    <a:cubicBezTo>
                      <a:pt x="204" y="153"/>
                      <a:pt x="212" y="143"/>
                      <a:pt x="214" y="129"/>
                    </a:cubicBezTo>
                    <a:cubicBezTo>
                      <a:pt x="216" y="116"/>
                      <a:pt x="211" y="100"/>
                      <a:pt x="201" y="80"/>
                    </a:cubicBezTo>
                    <a:cubicBezTo>
                      <a:pt x="157" y="0"/>
                      <a:pt x="157" y="0"/>
                      <a:pt x="157" y="0"/>
                    </a:cubicBezTo>
                    <a:lnTo>
                      <a:pt x="137"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8" name="Freeform 18"/>
              <p:cNvSpPr>
                <a:spLocks/>
              </p:cNvSpPr>
              <p:nvPr/>
            </p:nvSpPr>
            <p:spPr bwMode="auto">
              <a:xfrm>
                <a:off x="3254797" y="1097591"/>
                <a:ext cx="58120" cy="51741"/>
              </a:xfrm>
              <a:custGeom>
                <a:avLst/>
                <a:gdLst>
                  <a:gd name="T0" fmla="*/ 145 w 193"/>
                  <a:gd name="T1" fmla="*/ 0 h 169"/>
                  <a:gd name="T2" fmla="*/ 193 w 193"/>
                  <a:gd name="T3" fmla="*/ 66 h 169"/>
                  <a:gd name="T4" fmla="*/ 175 w 193"/>
                  <a:gd name="T5" fmla="*/ 79 h 169"/>
                  <a:gd name="T6" fmla="*/ 161 w 193"/>
                  <a:gd name="T7" fmla="*/ 69 h 169"/>
                  <a:gd name="T8" fmla="*/ 137 w 193"/>
                  <a:gd name="T9" fmla="*/ 82 h 169"/>
                  <a:gd name="T10" fmla="*/ 81 w 193"/>
                  <a:gd name="T11" fmla="*/ 121 h 169"/>
                  <a:gd name="T12" fmla="*/ 62 w 193"/>
                  <a:gd name="T13" fmla="*/ 140 h 169"/>
                  <a:gd name="T14" fmla="*/ 66 w 193"/>
                  <a:gd name="T15" fmla="*/ 157 h 169"/>
                  <a:gd name="T16" fmla="*/ 48 w 193"/>
                  <a:gd name="T17" fmla="*/ 169 h 169"/>
                  <a:gd name="T18" fmla="*/ 0 w 193"/>
                  <a:gd name="T19" fmla="*/ 104 h 169"/>
                  <a:gd name="T20" fmla="*/ 18 w 193"/>
                  <a:gd name="T21" fmla="*/ 91 h 169"/>
                  <a:gd name="T22" fmla="*/ 33 w 193"/>
                  <a:gd name="T23" fmla="*/ 100 h 169"/>
                  <a:gd name="T24" fmla="*/ 57 w 193"/>
                  <a:gd name="T25" fmla="*/ 88 h 169"/>
                  <a:gd name="T26" fmla="*/ 112 w 193"/>
                  <a:gd name="T27" fmla="*/ 48 h 169"/>
                  <a:gd name="T28" fmla="*/ 132 w 193"/>
                  <a:gd name="T29" fmla="*/ 29 h 169"/>
                  <a:gd name="T30" fmla="*/ 127 w 193"/>
                  <a:gd name="T31" fmla="*/ 13 h 169"/>
                  <a:gd name="T32" fmla="*/ 145 w 193"/>
                  <a:gd name="T33"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3" h="169">
                    <a:moveTo>
                      <a:pt x="145" y="0"/>
                    </a:moveTo>
                    <a:cubicBezTo>
                      <a:pt x="193" y="66"/>
                      <a:pt x="193" y="66"/>
                      <a:pt x="193" y="66"/>
                    </a:cubicBezTo>
                    <a:cubicBezTo>
                      <a:pt x="175" y="79"/>
                      <a:pt x="175" y="79"/>
                      <a:pt x="175" y="79"/>
                    </a:cubicBezTo>
                    <a:cubicBezTo>
                      <a:pt x="170" y="72"/>
                      <a:pt x="166" y="69"/>
                      <a:pt x="161" y="69"/>
                    </a:cubicBezTo>
                    <a:cubicBezTo>
                      <a:pt x="156" y="69"/>
                      <a:pt x="148" y="74"/>
                      <a:pt x="137" y="82"/>
                    </a:cubicBezTo>
                    <a:cubicBezTo>
                      <a:pt x="81" y="121"/>
                      <a:pt x="81" y="121"/>
                      <a:pt x="81" y="121"/>
                    </a:cubicBezTo>
                    <a:cubicBezTo>
                      <a:pt x="70" y="130"/>
                      <a:pt x="63" y="136"/>
                      <a:pt x="62" y="140"/>
                    </a:cubicBezTo>
                    <a:cubicBezTo>
                      <a:pt x="60" y="145"/>
                      <a:pt x="62" y="150"/>
                      <a:pt x="66" y="157"/>
                    </a:cubicBezTo>
                    <a:cubicBezTo>
                      <a:pt x="48" y="169"/>
                      <a:pt x="48" y="169"/>
                      <a:pt x="48" y="169"/>
                    </a:cubicBezTo>
                    <a:cubicBezTo>
                      <a:pt x="0" y="104"/>
                      <a:pt x="0" y="104"/>
                      <a:pt x="0" y="104"/>
                    </a:cubicBezTo>
                    <a:cubicBezTo>
                      <a:pt x="18" y="91"/>
                      <a:pt x="18" y="91"/>
                      <a:pt x="18" y="91"/>
                    </a:cubicBezTo>
                    <a:cubicBezTo>
                      <a:pt x="23" y="97"/>
                      <a:pt x="28" y="100"/>
                      <a:pt x="33" y="100"/>
                    </a:cubicBezTo>
                    <a:cubicBezTo>
                      <a:pt x="37" y="100"/>
                      <a:pt x="45" y="96"/>
                      <a:pt x="57" y="88"/>
                    </a:cubicBezTo>
                    <a:cubicBezTo>
                      <a:pt x="112" y="48"/>
                      <a:pt x="112" y="48"/>
                      <a:pt x="112" y="48"/>
                    </a:cubicBezTo>
                    <a:cubicBezTo>
                      <a:pt x="124" y="40"/>
                      <a:pt x="130" y="34"/>
                      <a:pt x="132" y="29"/>
                    </a:cubicBezTo>
                    <a:cubicBezTo>
                      <a:pt x="133" y="25"/>
                      <a:pt x="132" y="20"/>
                      <a:pt x="127" y="13"/>
                    </a:cubicBezTo>
                    <a:lnTo>
                      <a:pt x="1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9" name="Freeform 19"/>
              <p:cNvSpPr>
                <a:spLocks noEditPoints="1"/>
              </p:cNvSpPr>
              <p:nvPr/>
            </p:nvSpPr>
            <p:spPr bwMode="auto">
              <a:xfrm>
                <a:off x="3273934" y="1120272"/>
                <a:ext cx="65916" cy="65208"/>
              </a:xfrm>
              <a:custGeom>
                <a:avLst/>
                <a:gdLst>
                  <a:gd name="T0" fmla="*/ 142 w 215"/>
                  <a:gd name="T1" fmla="*/ 74 h 213"/>
                  <a:gd name="T2" fmla="*/ 159 w 215"/>
                  <a:gd name="T3" fmla="*/ 65 h 213"/>
                  <a:gd name="T4" fmla="*/ 170 w 215"/>
                  <a:gd name="T5" fmla="*/ 74 h 213"/>
                  <a:gd name="T6" fmla="*/ 179 w 215"/>
                  <a:gd name="T7" fmla="*/ 113 h 213"/>
                  <a:gd name="T8" fmla="*/ 149 w 215"/>
                  <a:gd name="T9" fmla="*/ 154 h 213"/>
                  <a:gd name="T10" fmla="*/ 102 w 215"/>
                  <a:gd name="T11" fmla="*/ 174 h 213"/>
                  <a:gd name="T12" fmla="*/ 65 w 215"/>
                  <a:gd name="T13" fmla="*/ 157 h 213"/>
                  <a:gd name="T14" fmla="*/ 60 w 215"/>
                  <a:gd name="T15" fmla="*/ 144 h 213"/>
                  <a:gd name="T16" fmla="*/ 72 w 215"/>
                  <a:gd name="T17" fmla="*/ 130 h 213"/>
                  <a:gd name="T18" fmla="*/ 142 w 215"/>
                  <a:gd name="T19" fmla="*/ 74 h 213"/>
                  <a:gd name="T20" fmla="*/ 122 w 215"/>
                  <a:gd name="T21" fmla="*/ 14 h 213"/>
                  <a:gd name="T22" fmla="*/ 126 w 215"/>
                  <a:gd name="T23" fmla="*/ 28 h 213"/>
                  <a:gd name="T24" fmla="*/ 107 w 215"/>
                  <a:gd name="T25" fmla="*/ 48 h 213"/>
                  <a:gd name="T26" fmla="*/ 54 w 215"/>
                  <a:gd name="T27" fmla="*/ 91 h 213"/>
                  <a:gd name="T28" fmla="*/ 30 w 215"/>
                  <a:gd name="T29" fmla="*/ 105 h 213"/>
                  <a:gd name="T30" fmla="*/ 17 w 215"/>
                  <a:gd name="T31" fmla="*/ 97 h 213"/>
                  <a:gd name="T32" fmla="*/ 0 w 215"/>
                  <a:gd name="T33" fmla="*/ 111 h 213"/>
                  <a:gd name="T34" fmla="*/ 49 w 215"/>
                  <a:gd name="T35" fmla="*/ 172 h 213"/>
                  <a:gd name="T36" fmla="*/ 110 w 215"/>
                  <a:gd name="T37" fmla="*/ 211 h 213"/>
                  <a:gd name="T38" fmla="*/ 177 w 215"/>
                  <a:gd name="T39" fmla="*/ 188 h 213"/>
                  <a:gd name="T40" fmla="*/ 213 w 215"/>
                  <a:gd name="T41" fmla="*/ 128 h 213"/>
                  <a:gd name="T42" fmla="*/ 188 w 215"/>
                  <a:gd name="T43" fmla="*/ 61 h 213"/>
                  <a:gd name="T44" fmla="*/ 139 w 215"/>
                  <a:gd name="T45" fmla="*/ 0 h 213"/>
                  <a:gd name="T46" fmla="*/ 122 w 215"/>
                  <a:gd name="T47" fmla="*/ 1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5" h="213">
                    <a:moveTo>
                      <a:pt x="142" y="74"/>
                    </a:moveTo>
                    <a:cubicBezTo>
                      <a:pt x="150" y="68"/>
                      <a:pt x="155" y="65"/>
                      <a:pt x="159" y="65"/>
                    </a:cubicBezTo>
                    <a:cubicBezTo>
                      <a:pt x="162" y="66"/>
                      <a:pt x="166" y="68"/>
                      <a:pt x="170" y="74"/>
                    </a:cubicBezTo>
                    <a:cubicBezTo>
                      <a:pt x="180" y="86"/>
                      <a:pt x="183" y="99"/>
                      <a:pt x="179" y="113"/>
                    </a:cubicBezTo>
                    <a:cubicBezTo>
                      <a:pt x="176" y="127"/>
                      <a:pt x="166" y="141"/>
                      <a:pt x="149" y="154"/>
                    </a:cubicBezTo>
                    <a:cubicBezTo>
                      <a:pt x="133" y="167"/>
                      <a:pt x="117" y="174"/>
                      <a:pt x="102" y="174"/>
                    </a:cubicBezTo>
                    <a:cubicBezTo>
                      <a:pt x="87" y="175"/>
                      <a:pt x="75" y="169"/>
                      <a:pt x="65" y="157"/>
                    </a:cubicBezTo>
                    <a:cubicBezTo>
                      <a:pt x="61" y="152"/>
                      <a:pt x="59" y="148"/>
                      <a:pt x="60" y="144"/>
                    </a:cubicBezTo>
                    <a:cubicBezTo>
                      <a:pt x="60" y="141"/>
                      <a:pt x="64" y="136"/>
                      <a:pt x="72" y="130"/>
                    </a:cubicBezTo>
                    <a:lnTo>
                      <a:pt x="142" y="74"/>
                    </a:lnTo>
                    <a:close/>
                    <a:moveTo>
                      <a:pt x="122" y="14"/>
                    </a:moveTo>
                    <a:cubicBezTo>
                      <a:pt x="126" y="20"/>
                      <a:pt x="128" y="24"/>
                      <a:pt x="126" y="28"/>
                    </a:cubicBezTo>
                    <a:cubicBezTo>
                      <a:pt x="125" y="33"/>
                      <a:pt x="119" y="39"/>
                      <a:pt x="107" y="48"/>
                    </a:cubicBezTo>
                    <a:cubicBezTo>
                      <a:pt x="54" y="91"/>
                      <a:pt x="54" y="91"/>
                      <a:pt x="54" y="91"/>
                    </a:cubicBezTo>
                    <a:cubicBezTo>
                      <a:pt x="43" y="100"/>
                      <a:pt x="35" y="105"/>
                      <a:pt x="30" y="105"/>
                    </a:cubicBezTo>
                    <a:cubicBezTo>
                      <a:pt x="26" y="106"/>
                      <a:pt x="21" y="103"/>
                      <a:pt x="17" y="97"/>
                    </a:cubicBezTo>
                    <a:cubicBezTo>
                      <a:pt x="0" y="111"/>
                      <a:pt x="0" y="111"/>
                      <a:pt x="0" y="111"/>
                    </a:cubicBezTo>
                    <a:cubicBezTo>
                      <a:pt x="49" y="172"/>
                      <a:pt x="49" y="172"/>
                      <a:pt x="49" y="172"/>
                    </a:cubicBezTo>
                    <a:cubicBezTo>
                      <a:pt x="68" y="195"/>
                      <a:pt x="88" y="208"/>
                      <a:pt x="110" y="211"/>
                    </a:cubicBezTo>
                    <a:cubicBezTo>
                      <a:pt x="132" y="213"/>
                      <a:pt x="154" y="206"/>
                      <a:pt x="177" y="188"/>
                    </a:cubicBezTo>
                    <a:cubicBezTo>
                      <a:pt x="199" y="170"/>
                      <a:pt x="211" y="150"/>
                      <a:pt x="213" y="128"/>
                    </a:cubicBezTo>
                    <a:cubicBezTo>
                      <a:pt x="215" y="107"/>
                      <a:pt x="207" y="84"/>
                      <a:pt x="188" y="61"/>
                    </a:cubicBezTo>
                    <a:cubicBezTo>
                      <a:pt x="139" y="0"/>
                      <a:pt x="139" y="0"/>
                      <a:pt x="139" y="0"/>
                    </a:cubicBezTo>
                    <a:lnTo>
                      <a:pt x="12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0" name="Freeform 20"/>
              <p:cNvSpPr>
                <a:spLocks/>
              </p:cNvSpPr>
              <p:nvPr/>
            </p:nvSpPr>
            <p:spPr bwMode="auto">
              <a:xfrm>
                <a:off x="3340559" y="1179809"/>
                <a:ext cx="57411" cy="56702"/>
              </a:xfrm>
              <a:custGeom>
                <a:avLst/>
                <a:gdLst>
                  <a:gd name="T0" fmla="*/ 170 w 189"/>
                  <a:gd name="T1" fmla="*/ 52 h 186"/>
                  <a:gd name="T2" fmla="*/ 179 w 189"/>
                  <a:gd name="T3" fmla="*/ 45 h 186"/>
                  <a:gd name="T4" fmla="*/ 189 w 189"/>
                  <a:gd name="T5" fmla="*/ 53 h 186"/>
                  <a:gd name="T6" fmla="*/ 166 w 189"/>
                  <a:gd name="T7" fmla="*/ 117 h 186"/>
                  <a:gd name="T8" fmla="*/ 149 w 189"/>
                  <a:gd name="T9" fmla="*/ 112 h 186"/>
                  <a:gd name="T10" fmla="*/ 152 w 189"/>
                  <a:gd name="T11" fmla="*/ 70 h 186"/>
                  <a:gd name="T12" fmla="*/ 136 w 189"/>
                  <a:gd name="T13" fmla="*/ 42 h 186"/>
                  <a:gd name="T14" fmla="*/ 100 w 189"/>
                  <a:gd name="T15" fmla="*/ 37 h 186"/>
                  <a:gd name="T16" fmla="*/ 60 w 189"/>
                  <a:gd name="T17" fmla="*/ 70 h 186"/>
                  <a:gd name="T18" fmla="*/ 39 w 189"/>
                  <a:gd name="T19" fmla="*/ 117 h 186"/>
                  <a:gd name="T20" fmla="*/ 55 w 189"/>
                  <a:gd name="T21" fmla="*/ 152 h 186"/>
                  <a:gd name="T22" fmla="*/ 86 w 189"/>
                  <a:gd name="T23" fmla="*/ 161 h 186"/>
                  <a:gd name="T24" fmla="*/ 122 w 189"/>
                  <a:gd name="T25" fmla="*/ 153 h 186"/>
                  <a:gd name="T26" fmla="*/ 132 w 189"/>
                  <a:gd name="T27" fmla="*/ 172 h 186"/>
                  <a:gd name="T28" fmla="*/ 81 w 189"/>
                  <a:gd name="T29" fmla="*/ 186 h 186"/>
                  <a:gd name="T30" fmla="*/ 35 w 189"/>
                  <a:gd name="T31" fmla="*/ 168 h 186"/>
                  <a:gd name="T32" fmla="*/ 2 w 189"/>
                  <a:gd name="T33" fmla="*/ 111 h 186"/>
                  <a:gd name="T34" fmla="*/ 24 w 189"/>
                  <a:gd name="T35" fmla="*/ 43 h 186"/>
                  <a:gd name="T36" fmla="*/ 83 w 189"/>
                  <a:gd name="T37" fmla="*/ 5 h 186"/>
                  <a:gd name="T38" fmla="*/ 147 w 189"/>
                  <a:gd name="T39" fmla="*/ 20 h 186"/>
                  <a:gd name="T40" fmla="*/ 160 w 189"/>
                  <a:gd name="T41" fmla="*/ 34 h 186"/>
                  <a:gd name="T42" fmla="*/ 170 w 189"/>
                  <a:gd name="T43" fmla="*/ 5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9" h="186">
                    <a:moveTo>
                      <a:pt x="170" y="52"/>
                    </a:moveTo>
                    <a:cubicBezTo>
                      <a:pt x="179" y="45"/>
                      <a:pt x="179" y="45"/>
                      <a:pt x="179" y="45"/>
                    </a:cubicBezTo>
                    <a:cubicBezTo>
                      <a:pt x="189" y="53"/>
                      <a:pt x="189" y="53"/>
                      <a:pt x="189" y="53"/>
                    </a:cubicBezTo>
                    <a:cubicBezTo>
                      <a:pt x="166" y="117"/>
                      <a:pt x="166" y="117"/>
                      <a:pt x="166" y="117"/>
                    </a:cubicBezTo>
                    <a:cubicBezTo>
                      <a:pt x="149" y="112"/>
                      <a:pt x="149" y="112"/>
                      <a:pt x="149" y="112"/>
                    </a:cubicBezTo>
                    <a:cubicBezTo>
                      <a:pt x="154" y="96"/>
                      <a:pt x="154" y="82"/>
                      <a:pt x="152" y="70"/>
                    </a:cubicBezTo>
                    <a:cubicBezTo>
                      <a:pt x="150" y="57"/>
                      <a:pt x="145" y="48"/>
                      <a:pt x="136" y="42"/>
                    </a:cubicBezTo>
                    <a:cubicBezTo>
                      <a:pt x="126" y="34"/>
                      <a:pt x="113" y="32"/>
                      <a:pt x="100" y="37"/>
                    </a:cubicBezTo>
                    <a:cubicBezTo>
                      <a:pt x="86" y="42"/>
                      <a:pt x="72" y="53"/>
                      <a:pt x="60" y="70"/>
                    </a:cubicBezTo>
                    <a:cubicBezTo>
                      <a:pt x="47" y="87"/>
                      <a:pt x="40" y="102"/>
                      <a:pt x="39" y="117"/>
                    </a:cubicBezTo>
                    <a:cubicBezTo>
                      <a:pt x="39" y="131"/>
                      <a:pt x="44" y="143"/>
                      <a:pt x="55" y="152"/>
                    </a:cubicBezTo>
                    <a:cubicBezTo>
                      <a:pt x="63" y="158"/>
                      <a:pt x="73" y="161"/>
                      <a:pt x="86" y="161"/>
                    </a:cubicBezTo>
                    <a:cubicBezTo>
                      <a:pt x="98" y="161"/>
                      <a:pt x="110" y="158"/>
                      <a:pt x="122" y="153"/>
                    </a:cubicBezTo>
                    <a:cubicBezTo>
                      <a:pt x="132" y="172"/>
                      <a:pt x="132" y="172"/>
                      <a:pt x="132" y="172"/>
                    </a:cubicBezTo>
                    <a:cubicBezTo>
                      <a:pt x="114" y="181"/>
                      <a:pt x="97" y="186"/>
                      <a:pt x="81" y="186"/>
                    </a:cubicBezTo>
                    <a:cubicBezTo>
                      <a:pt x="65" y="185"/>
                      <a:pt x="49" y="179"/>
                      <a:pt x="35" y="168"/>
                    </a:cubicBezTo>
                    <a:cubicBezTo>
                      <a:pt x="15" y="153"/>
                      <a:pt x="3" y="134"/>
                      <a:pt x="2" y="111"/>
                    </a:cubicBezTo>
                    <a:cubicBezTo>
                      <a:pt x="0" y="88"/>
                      <a:pt x="7" y="65"/>
                      <a:pt x="24" y="43"/>
                    </a:cubicBezTo>
                    <a:cubicBezTo>
                      <a:pt x="41" y="22"/>
                      <a:pt x="60" y="9"/>
                      <a:pt x="83" y="5"/>
                    </a:cubicBezTo>
                    <a:cubicBezTo>
                      <a:pt x="107" y="0"/>
                      <a:pt x="127" y="6"/>
                      <a:pt x="147" y="20"/>
                    </a:cubicBezTo>
                    <a:cubicBezTo>
                      <a:pt x="152" y="24"/>
                      <a:pt x="156" y="28"/>
                      <a:pt x="160" y="34"/>
                    </a:cubicBezTo>
                    <a:cubicBezTo>
                      <a:pt x="164" y="39"/>
                      <a:pt x="167" y="45"/>
                      <a:pt x="170"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1" name="Freeform 21"/>
              <p:cNvSpPr>
                <a:spLocks noEditPoints="1"/>
              </p:cNvSpPr>
              <p:nvPr/>
            </p:nvSpPr>
            <p:spPr bwMode="auto">
              <a:xfrm>
                <a:off x="3387338" y="1206743"/>
                <a:ext cx="55993" cy="57411"/>
              </a:xfrm>
              <a:custGeom>
                <a:avLst/>
                <a:gdLst>
                  <a:gd name="T0" fmla="*/ 143 w 185"/>
                  <a:gd name="T1" fmla="*/ 62 h 191"/>
                  <a:gd name="T2" fmla="*/ 131 w 185"/>
                  <a:gd name="T3" fmla="*/ 113 h 191"/>
                  <a:gd name="T4" fmla="*/ 98 w 185"/>
                  <a:gd name="T5" fmla="*/ 155 h 191"/>
                  <a:gd name="T6" fmla="*/ 62 w 185"/>
                  <a:gd name="T7" fmla="*/ 159 h 191"/>
                  <a:gd name="T8" fmla="*/ 42 w 185"/>
                  <a:gd name="T9" fmla="*/ 129 h 191"/>
                  <a:gd name="T10" fmla="*/ 54 w 185"/>
                  <a:gd name="T11" fmla="*/ 78 h 191"/>
                  <a:gd name="T12" fmla="*/ 87 w 185"/>
                  <a:gd name="T13" fmla="*/ 36 h 191"/>
                  <a:gd name="T14" fmla="*/ 123 w 185"/>
                  <a:gd name="T15" fmla="*/ 32 h 191"/>
                  <a:gd name="T16" fmla="*/ 143 w 185"/>
                  <a:gd name="T17" fmla="*/ 62 h 191"/>
                  <a:gd name="T18" fmla="*/ 64 w 185"/>
                  <a:gd name="T19" fmla="*/ 8 h 191"/>
                  <a:gd name="T20" fmla="*/ 14 w 185"/>
                  <a:gd name="T21" fmla="*/ 59 h 191"/>
                  <a:gd name="T22" fmla="*/ 7 w 185"/>
                  <a:gd name="T23" fmla="*/ 129 h 191"/>
                  <a:gd name="T24" fmla="*/ 52 w 185"/>
                  <a:gd name="T25" fmla="*/ 179 h 191"/>
                  <a:gd name="T26" fmla="*/ 120 w 185"/>
                  <a:gd name="T27" fmla="*/ 183 h 191"/>
                  <a:gd name="T28" fmla="*/ 171 w 185"/>
                  <a:gd name="T29" fmla="*/ 132 h 191"/>
                  <a:gd name="T30" fmla="*/ 178 w 185"/>
                  <a:gd name="T31" fmla="*/ 62 h 191"/>
                  <a:gd name="T32" fmla="*/ 132 w 185"/>
                  <a:gd name="T33" fmla="*/ 12 h 191"/>
                  <a:gd name="T34" fmla="*/ 64 w 185"/>
                  <a:gd name="T35" fmla="*/ 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5" h="191">
                    <a:moveTo>
                      <a:pt x="143" y="62"/>
                    </a:moveTo>
                    <a:cubicBezTo>
                      <a:pt x="144" y="76"/>
                      <a:pt x="140" y="93"/>
                      <a:pt x="131" y="113"/>
                    </a:cubicBezTo>
                    <a:cubicBezTo>
                      <a:pt x="121" y="133"/>
                      <a:pt x="110" y="147"/>
                      <a:pt x="98" y="155"/>
                    </a:cubicBezTo>
                    <a:cubicBezTo>
                      <a:pt x="86" y="163"/>
                      <a:pt x="74" y="164"/>
                      <a:pt x="62" y="159"/>
                    </a:cubicBezTo>
                    <a:cubicBezTo>
                      <a:pt x="50" y="153"/>
                      <a:pt x="43" y="143"/>
                      <a:pt x="42" y="129"/>
                    </a:cubicBezTo>
                    <a:cubicBezTo>
                      <a:pt x="41" y="115"/>
                      <a:pt x="45" y="98"/>
                      <a:pt x="54" y="78"/>
                    </a:cubicBezTo>
                    <a:cubicBezTo>
                      <a:pt x="64" y="58"/>
                      <a:pt x="75" y="44"/>
                      <a:pt x="87" y="36"/>
                    </a:cubicBezTo>
                    <a:cubicBezTo>
                      <a:pt x="99" y="28"/>
                      <a:pt x="111" y="27"/>
                      <a:pt x="123" y="32"/>
                    </a:cubicBezTo>
                    <a:cubicBezTo>
                      <a:pt x="135" y="38"/>
                      <a:pt x="141" y="48"/>
                      <a:pt x="143" y="62"/>
                    </a:cubicBezTo>
                    <a:close/>
                    <a:moveTo>
                      <a:pt x="64" y="8"/>
                    </a:moveTo>
                    <a:cubicBezTo>
                      <a:pt x="43" y="17"/>
                      <a:pt x="26" y="34"/>
                      <a:pt x="14" y="59"/>
                    </a:cubicBezTo>
                    <a:cubicBezTo>
                      <a:pt x="2" y="84"/>
                      <a:pt x="0" y="107"/>
                      <a:pt x="7" y="129"/>
                    </a:cubicBezTo>
                    <a:cubicBezTo>
                      <a:pt x="14" y="151"/>
                      <a:pt x="29" y="168"/>
                      <a:pt x="52" y="179"/>
                    </a:cubicBezTo>
                    <a:cubicBezTo>
                      <a:pt x="76" y="190"/>
                      <a:pt x="98" y="191"/>
                      <a:pt x="120" y="183"/>
                    </a:cubicBezTo>
                    <a:cubicBezTo>
                      <a:pt x="142" y="174"/>
                      <a:pt x="159" y="157"/>
                      <a:pt x="171" y="132"/>
                    </a:cubicBezTo>
                    <a:cubicBezTo>
                      <a:pt x="183" y="108"/>
                      <a:pt x="185" y="84"/>
                      <a:pt x="178" y="62"/>
                    </a:cubicBezTo>
                    <a:cubicBezTo>
                      <a:pt x="171" y="40"/>
                      <a:pt x="156" y="23"/>
                      <a:pt x="132" y="12"/>
                    </a:cubicBezTo>
                    <a:cubicBezTo>
                      <a:pt x="109" y="1"/>
                      <a:pt x="86" y="0"/>
                      <a:pt x="6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2" name="Freeform 22"/>
              <p:cNvSpPr>
                <a:spLocks noEditPoints="1"/>
              </p:cNvSpPr>
              <p:nvPr/>
            </p:nvSpPr>
            <p:spPr bwMode="auto">
              <a:xfrm>
                <a:off x="3436244" y="1222336"/>
                <a:ext cx="58829" cy="67334"/>
              </a:xfrm>
              <a:custGeom>
                <a:avLst/>
                <a:gdLst>
                  <a:gd name="T0" fmla="*/ 97 w 193"/>
                  <a:gd name="T1" fmla="*/ 60 h 220"/>
                  <a:gd name="T2" fmla="*/ 106 w 193"/>
                  <a:gd name="T3" fmla="*/ 43 h 220"/>
                  <a:gd name="T4" fmla="*/ 122 w 193"/>
                  <a:gd name="T5" fmla="*/ 44 h 220"/>
                  <a:gd name="T6" fmla="*/ 144 w 193"/>
                  <a:gd name="T7" fmla="*/ 58 h 220"/>
                  <a:gd name="T8" fmla="*/ 147 w 193"/>
                  <a:gd name="T9" fmla="*/ 80 h 220"/>
                  <a:gd name="T10" fmla="*/ 131 w 193"/>
                  <a:gd name="T11" fmla="*/ 97 h 220"/>
                  <a:gd name="T12" fmla="*/ 96 w 193"/>
                  <a:gd name="T13" fmla="*/ 93 h 220"/>
                  <a:gd name="T14" fmla="*/ 91 w 193"/>
                  <a:gd name="T15" fmla="*/ 92 h 220"/>
                  <a:gd name="T16" fmla="*/ 88 w 193"/>
                  <a:gd name="T17" fmla="*/ 91 h 220"/>
                  <a:gd name="T18" fmla="*/ 97 w 193"/>
                  <a:gd name="T19" fmla="*/ 60 h 220"/>
                  <a:gd name="T20" fmla="*/ 45 w 193"/>
                  <a:gd name="T21" fmla="*/ 21 h 220"/>
                  <a:gd name="T22" fmla="*/ 58 w 193"/>
                  <a:gd name="T23" fmla="*/ 31 h 220"/>
                  <a:gd name="T24" fmla="*/ 54 w 193"/>
                  <a:gd name="T25" fmla="*/ 58 h 220"/>
                  <a:gd name="T26" fmla="*/ 34 w 193"/>
                  <a:gd name="T27" fmla="*/ 123 h 220"/>
                  <a:gd name="T28" fmla="*/ 23 w 193"/>
                  <a:gd name="T29" fmla="*/ 147 h 220"/>
                  <a:gd name="T30" fmla="*/ 6 w 193"/>
                  <a:gd name="T31" fmla="*/ 148 h 220"/>
                  <a:gd name="T32" fmla="*/ 0 w 193"/>
                  <a:gd name="T33" fmla="*/ 169 h 220"/>
                  <a:gd name="T34" fmla="*/ 77 w 193"/>
                  <a:gd name="T35" fmla="*/ 192 h 220"/>
                  <a:gd name="T36" fmla="*/ 83 w 193"/>
                  <a:gd name="T37" fmla="*/ 171 h 220"/>
                  <a:gd name="T38" fmla="*/ 70 w 193"/>
                  <a:gd name="T39" fmla="*/ 161 h 220"/>
                  <a:gd name="T40" fmla="*/ 74 w 193"/>
                  <a:gd name="T41" fmla="*/ 135 h 220"/>
                  <a:gd name="T42" fmla="*/ 81 w 193"/>
                  <a:gd name="T43" fmla="*/ 114 h 220"/>
                  <a:gd name="T44" fmla="*/ 96 w 193"/>
                  <a:gd name="T45" fmla="*/ 118 h 220"/>
                  <a:gd name="T46" fmla="*/ 123 w 193"/>
                  <a:gd name="T47" fmla="*/ 206 h 220"/>
                  <a:gd name="T48" fmla="*/ 172 w 193"/>
                  <a:gd name="T49" fmla="*/ 220 h 220"/>
                  <a:gd name="T50" fmla="*/ 179 w 193"/>
                  <a:gd name="T51" fmla="*/ 200 h 220"/>
                  <a:gd name="T52" fmla="*/ 166 w 193"/>
                  <a:gd name="T53" fmla="*/ 192 h 220"/>
                  <a:gd name="T54" fmla="*/ 158 w 193"/>
                  <a:gd name="T55" fmla="*/ 177 h 220"/>
                  <a:gd name="T56" fmla="*/ 139 w 193"/>
                  <a:gd name="T57" fmla="*/ 125 h 220"/>
                  <a:gd name="T58" fmla="*/ 172 w 193"/>
                  <a:gd name="T59" fmla="*/ 117 h 220"/>
                  <a:gd name="T60" fmla="*/ 189 w 193"/>
                  <a:gd name="T61" fmla="*/ 91 h 220"/>
                  <a:gd name="T62" fmla="*/ 183 w 193"/>
                  <a:gd name="T63" fmla="*/ 52 h 220"/>
                  <a:gd name="T64" fmla="*/ 139 w 193"/>
                  <a:gd name="T65" fmla="*/ 26 h 220"/>
                  <a:gd name="T66" fmla="*/ 51 w 193"/>
                  <a:gd name="T67" fmla="*/ 0 h 220"/>
                  <a:gd name="T68" fmla="*/ 45 w 193"/>
                  <a:gd name="T69" fmla="*/ 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220">
                    <a:moveTo>
                      <a:pt x="97" y="60"/>
                    </a:moveTo>
                    <a:cubicBezTo>
                      <a:pt x="100" y="51"/>
                      <a:pt x="103" y="45"/>
                      <a:pt x="106" y="43"/>
                    </a:cubicBezTo>
                    <a:cubicBezTo>
                      <a:pt x="109" y="42"/>
                      <a:pt x="114" y="42"/>
                      <a:pt x="122" y="44"/>
                    </a:cubicBezTo>
                    <a:cubicBezTo>
                      <a:pt x="132" y="47"/>
                      <a:pt x="140" y="52"/>
                      <a:pt x="144" y="58"/>
                    </a:cubicBezTo>
                    <a:cubicBezTo>
                      <a:pt x="149" y="64"/>
                      <a:pt x="150" y="72"/>
                      <a:pt x="147" y="80"/>
                    </a:cubicBezTo>
                    <a:cubicBezTo>
                      <a:pt x="145" y="89"/>
                      <a:pt x="139" y="94"/>
                      <a:pt x="131" y="97"/>
                    </a:cubicBezTo>
                    <a:cubicBezTo>
                      <a:pt x="122" y="99"/>
                      <a:pt x="111" y="98"/>
                      <a:pt x="96" y="93"/>
                    </a:cubicBezTo>
                    <a:cubicBezTo>
                      <a:pt x="94" y="93"/>
                      <a:pt x="92" y="92"/>
                      <a:pt x="91" y="92"/>
                    </a:cubicBezTo>
                    <a:cubicBezTo>
                      <a:pt x="90" y="91"/>
                      <a:pt x="89" y="91"/>
                      <a:pt x="88" y="91"/>
                    </a:cubicBezTo>
                    <a:lnTo>
                      <a:pt x="97" y="60"/>
                    </a:lnTo>
                    <a:close/>
                    <a:moveTo>
                      <a:pt x="45" y="21"/>
                    </a:moveTo>
                    <a:cubicBezTo>
                      <a:pt x="52" y="23"/>
                      <a:pt x="57" y="27"/>
                      <a:pt x="58" y="31"/>
                    </a:cubicBezTo>
                    <a:cubicBezTo>
                      <a:pt x="59" y="35"/>
                      <a:pt x="58" y="44"/>
                      <a:pt x="54" y="58"/>
                    </a:cubicBezTo>
                    <a:cubicBezTo>
                      <a:pt x="34" y="123"/>
                      <a:pt x="34" y="123"/>
                      <a:pt x="34" y="123"/>
                    </a:cubicBezTo>
                    <a:cubicBezTo>
                      <a:pt x="30" y="136"/>
                      <a:pt x="26" y="144"/>
                      <a:pt x="23" y="147"/>
                    </a:cubicBezTo>
                    <a:cubicBezTo>
                      <a:pt x="19" y="150"/>
                      <a:pt x="14" y="150"/>
                      <a:pt x="6" y="148"/>
                    </a:cubicBezTo>
                    <a:cubicBezTo>
                      <a:pt x="0" y="169"/>
                      <a:pt x="0" y="169"/>
                      <a:pt x="0" y="169"/>
                    </a:cubicBezTo>
                    <a:cubicBezTo>
                      <a:pt x="77" y="192"/>
                      <a:pt x="77" y="192"/>
                      <a:pt x="77" y="192"/>
                    </a:cubicBezTo>
                    <a:cubicBezTo>
                      <a:pt x="83" y="171"/>
                      <a:pt x="83" y="171"/>
                      <a:pt x="83" y="171"/>
                    </a:cubicBezTo>
                    <a:cubicBezTo>
                      <a:pt x="76" y="169"/>
                      <a:pt x="72" y="166"/>
                      <a:pt x="70" y="161"/>
                    </a:cubicBezTo>
                    <a:cubicBezTo>
                      <a:pt x="69" y="157"/>
                      <a:pt x="70" y="148"/>
                      <a:pt x="74" y="135"/>
                    </a:cubicBezTo>
                    <a:cubicBezTo>
                      <a:pt x="81" y="114"/>
                      <a:pt x="81" y="114"/>
                      <a:pt x="81" y="114"/>
                    </a:cubicBezTo>
                    <a:cubicBezTo>
                      <a:pt x="96" y="118"/>
                      <a:pt x="96" y="118"/>
                      <a:pt x="96" y="118"/>
                    </a:cubicBezTo>
                    <a:cubicBezTo>
                      <a:pt x="123" y="206"/>
                      <a:pt x="123" y="206"/>
                      <a:pt x="123" y="206"/>
                    </a:cubicBezTo>
                    <a:cubicBezTo>
                      <a:pt x="172" y="220"/>
                      <a:pt x="172" y="220"/>
                      <a:pt x="172" y="220"/>
                    </a:cubicBezTo>
                    <a:cubicBezTo>
                      <a:pt x="179" y="200"/>
                      <a:pt x="179" y="200"/>
                      <a:pt x="179" y="200"/>
                    </a:cubicBezTo>
                    <a:cubicBezTo>
                      <a:pt x="173" y="198"/>
                      <a:pt x="169" y="195"/>
                      <a:pt x="166" y="192"/>
                    </a:cubicBezTo>
                    <a:cubicBezTo>
                      <a:pt x="163" y="188"/>
                      <a:pt x="160" y="184"/>
                      <a:pt x="158" y="177"/>
                    </a:cubicBezTo>
                    <a:cubicBezTo>
                      <a:pt x="139" y="125"/>
                      <a:pt x="139" y="125"/>
                      <a:pt x="139" y="125"/>
                    </a:cubicBezTo>
                    <a:cubicBezTo>
                      <a:pt x="153" y="125"/>
                      <a:pt x="163" y="122"/>
                      <a:pt x="172" y="117"/>
                    </a:cubicBezTo>
                    <a:cubicBezTo>
                      <a:pt x="179" y="111"/>
                      <a:pt x="185" y="103"/>
                      <a:pt x="189" y="91"/>
                    </a:cubicBezTo>
                    <a:cubicBezTo>
                      <a:pt x="193" y="76"/>
                      <a:pt x="191" y="62"/>
                      <a:pt x="183" y="52"/>
                    </a:cubicBezTo>
                    <a:cubicBezTo>
                      <a:pt x="175" y="41"/>
                      <a:pt x="160" y="33"/>
                      <a:pt x="139" y="26"/>
                    </a:cubicBezTo>
                    <a:cubicBezTo>
                      <a:pt x="51" y="0"/>
                      <a:pt x="51" y="0"/>
                      <a:pt x="51" y="0"/>
                    </a:cubicBezTo>
                    <a:lnTo>
                      <a:pt x="4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3" name="Freeform 23"/>
              <p:cNvSpPr>
                <a:spLocks noEditPoints="1"/>
              </p:cNvSpPr>
              <p:nvPr/>
            </p:nvSpPr>
            <p:spPr bwMode="auto">
              <a:xfrm>
                <a:off x="3497199" y="1237220"/>
                <a:ext cx="50323" cy="56702"/>
              </a:xfrm>
              <a:custGeom>
                <a:avLst/>
                <a:gdLst>
                  <a:gd name="T0" fmla="*/ 76 w 164"/>
                  <a:gd name="T1" fmla="*/ 51 h 185"/>
                  <a:gd name="T2" fmla="*/ 82 w 164"/>
                  <a:gd name="T3" fmla="*/ 34 h 185"/>
                  <a:gd name="T4" fmla="*/ 94 w 164"/>
                  <a:gd name="T5" fmla="*/ 31 h 185"/>
                  <a:gd name="T6" fmla="*/ 115 w 164"/>
                  <a:gd name="T7" fmla="*/ 42 h 185"/>
                  <a:gd name="T8" fmla="*/ 120 w 164"/>
                  <a:gd name="T9" fmla="*/ 64 h 185"/>
                  <a:gd name="T10" fmla="*/ 108 w 164"/>
                  <a:gd name="T11" fmla="*/ 86 h 185"/>
                  <a:gd name="T12" fmla="*/ 79 w 164"/>
                  <a:gd name="T13" fmla="*/ 90 h 185"/>
                  <a:gd name="T14" fmla="*/ 75 w 164"/>
                  <a:gd name="T15" fmla="*/ 90 h 185"/>
                  <a:gd name="T16" fmla="*/ 71 w 164"/>
                  <a:gd name="T17" fmla="*/ 89 h 185"/>
                  <a:gd name="T18" fmla="*/ 76 w 164"/>
                  <a:gd name="T19" fmla="*/ 51 h 185"/>
                  <a:gd name="T20" fmla="*/ 20 w 164"/>
                  <a:gd name="T21" fmla="*/ 22 h 185"/>
                  <a:gd name="T22" fmla="*/ 33 w 164"/>
                  <a:gd name="T23" fmla="*/ 29 h 185"/>
                  <a:gd name="T24" fmla="*/ 33 w 164"/>
                  <a:gd name="T25" fmla="*/ 57 h 185"/>
                  <a:gd name="T26" fmla="*/ 25 w 164"/>
                  <a:gd name="T27" fmla="*/ 124 h 185"/>
                  <a:gd name="T28" fmla="*/ 18 w 164"/>
                  <a:gd name="T29" fmla="*/ 150 h 185"/>
                  <a:gd name="T30" fmla="*/ 3 w 164"/>
                  <a:gd name="T31" fmla="*/ 154 h 185"/>
                  <a:gd name="T32" fmla="*/ 0 w 164"/>
                  <a:gd name="T33" fmla="*/ 175 h 185"/>
                  <a:gd name="T34" fmla="*/ 78 w 164"/>
                  <a:gd name="T35" fmla="*/ 185 h 185"/>
                  <a:gd name="T36" fmla="*/ 80 w 164"/>
                  <a:gd name="T37" fmla="*/ 164 h 185"/>
                  <a:gd name="T38" fmla="*/ 67 w 164"/>
                  <a:gd name="T39" fmla="*/ 156 h 185"/>
                  <a:gd name="T40" fmla="*/ 66 w 164"/>
                  <a:gd name="T41" fmla="*/ 129 h 185"/>
                  <a:gd name="T42" fmla="*/ 69 w 164"/>
                  <a:gd name="T43" fmla="*/ 111 h 185"/>
                  <a:gd name="T44" fmla="*/ 96 w 164"/>
                  <a:gd name="T45" fmla="*/ 114 h 185"/>
                  <a:gd name="T46" fmla="*/ 142 w 164"/>
                  <a:gd name="T47" fmla="*/ 107 h 185"/>
                  <a:gd name="T48" fmla="*/ 162 w 164"/>
                  <a:gd name="T49" fmla="*/ 71 h 185"/>
                  <a:gd name="T50" fmla="*/ 151 w 164"/>
                  <a:gd name="T51" fmla="*/ 30 h 185"/>
                  <a:gd name="T52" fmla="*/ 107 w 164"/>
                  <a:gd name="T53" fmla="*/ 11 h 185"/>
                  <a:gd name="T54" fmla="*/ 22 w 164"/>
                  <a:gd name="T55" fmla="*/ 0 h 185"/>
                  <a:gd name="T56" fmla="*/ 20 w 164"/>
                  <a:gd name="T57" fmla="*/ 2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4" h="185">
                    <a:moveTo>
                      <a:pt x="76" y="51"/>
                    </a:moveTo>
                    <a:cubicBezTo>
                      <a:pt x="77" y="42"/>
                      <a:pt x="79" y="36"/>
                      <a:pt x="82" y="34"/>
                    </a:cubicBezTo>
                    <a:cubicBezTo>
                      <a:pt x="84" y="31"/>
                      <a:pt x="88" y="30"/>
                      <a:pt x="94" y="31"/>
                    </a:cubicBezTo>
                    <a:cubicBezTo>
                      <a:pt x="103" y="32"/>
                      <a:pt x="110" y="36"/>
                      <a:pt x="115" y="42"/>
                    </a:cubicBezTo>
                    <a:cubicBezTo>
                      <a:pt x="119" y="47"/>
                      <a:pt x="121" y="55"/>
                      <a:pt x="120" y="64"/>
                    </a:cubicBezTo>
                    <a:cubicBezTo>
                      <a:pt x="119" y="74"/>
                      <a:pt x="114" y="82"/>
                      <a:pt x="108" y="86"/>
                    </a:cubicBezTo>
                    <a:cubicBezTo>
                      <a:pt x="101" y="91"/>
                      <a:pt x="91" y="92"/>
                      <a:pt x="79" y="90"/>
                    </a:cubicBezTo>
                    <a:cubicBezTo>
                      <a:pt x="77" y="90"/>
                      <a:pt x="76" y="90"/>
                      <a:pt x="75" y="90"/>
                    </a:cubicBezTo>
                    <a:cubicBezTo>
                      <a:pt x="73" y="90"/>
                      <a:pt x="72" y="89"/>
                      <a:pt x="71" y="89"/>
                    </a:cubicBezTo>
                    <a:lnTo>
                      <a:pt x="76" y="51"/>
                    </a:lnTo>
                    <a:close/>
                    <a:moveTo>
                      <a:pt x="20" y="22"/>
                    </a:moveTo>
                    <a:cubicBezTo>
                      <a:pt x="26" y="23"/>
                      <a:pt x="31" y="25"/>
                      <a:pt x="33" y="29"/>
                    </a:cubicBezTo>
                    <a:cubicBezTo>
                      <a:pt x="35" y="33"/>
                      <a:pt x="35" y="42"/>
                      <a:pt x="33" y="57"/>
                    </a:cubicBezTo>
                    <a:cubicBezTo>
                      <a:pt x="25" y="124"/>
                      <a:pt x="25" y="124"/>
                      <a:pt x="25" y="124"/>
                    </a:cubicBezTo>
                    <a:cubicBezTo>
                      <a:pt x="23" y="138"/>
                      <a:pt x="21" y="147"/>
                      <a:pt x="18" y="150"/>
                    </a:cubicBezTo>
                    <a:cubicBezTo>
                      <a:pt x="15" y="153"/>
                      <a:pt x="10" y="155"/>
                      <a:pt x="3" y="154"/>
                    </a:cubicBezTo>
                    <a:cubicBezTo>
                      <a:pt x="0" y="175"/>
                      <a:pt x="0" y="175"/>
                      <a:pt x="0" y="175"/>
                    </a:cubicBezTo>
                    <a:cubicBezTo>
                      <a:pt x="78" y="185"/>
                      <a:pt x="78" y="185"/>
                      <a:pt x="78" y="185"/>
                    </a:cubicBezTo>
                    <a:cubicBezTo>
                      <a:pt x="80" y="164"/>
                      <a:pt x="80" y="164"/>
                      <a:pt x="80" y="164"/>
                    </a:cubicBezTo>
                    <a:cubicBezTo>
                      <a:pt x="73" y="162"/>
                      <a:pt x="69" y="160"/>
                      <a:pt x="67" y="156"/>
                    </a:cubicBezTo>
                    <a:cubicBezTo>
                      <a:pt x="65" y="152"/>
                      <a:pt x="64" y="143"/>
                      <a:pt x="66" y="129"/>
                    </a:cubicBezTo>
                    <a:cubicBezTo>
                      <a:pt x="69" y="111"/>
                      <a:pt x="69" y="111"/>
                      <a:pt x="69" y="111"/>
                    </a:cubicBezTo>
                    <a:cubicBezTo>
                      <a:pt x="96" y="114"/>
                      <a:pt x="96" y="114"/>
                      <a:pt x="96" y="114"/>
                    </a:cubicBezTo>
                    <a:cubicBezTo>
                      <a:pt x="116" y="117"/>
                      <a:pt x="131" y="115"/>
                      <a:pt x="142" y="107"/>
                    </a:cubicBezTo>
                    <a:cubicBezTo>
                      <a:pt x="153" y="100"/>
                      <a:pt x="159" y="88"/>
                      <a:pt x="162" y="71"/>
                    </a:cubicBezTo>
                    <a:cubicBezTo>
                      <a:pt x="164" y="54"/>
                      <a:pt x="160" y="40"/>
                      <a:pt x="151" y="30"/>
                    </a:cubicBezTo>
                    <a:cubicBezTo>
                      <a:pt x="142" y="19"/>
                      <a:pt x="127" y="13"/>
                      <a:pt x="107" y="11"/>
                    </a:cubicBezTo>
                    <a:cubicBezTo>
                      <a:pt x="22" y="0"/>
                      <a:pt x="22" y="0"/>
                      <a:pt x="22" y="0"/>
                    </a:cubicBezTo>
                    <a:lnTo>
                      <a:pt x="2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4" name="Freeform 24"/>
              <p:cNvSpPr>
                <a:spLocks noEditPoints="1"/>
              </p:cNvSpPr>
              <p:nvPr/>
            </p:nvSpPr>
            <p:spPr bwMode="auto">
              <a:xfrm>
                <a:off x="3548231" y="1241473"/>
                <a:ext cx="53867" cy="56702"/>
              </a:xfrm>
              <a:custGeom>
                <a:avLst/>
                <a:gdLst>
                  <a:gd name="T0" fmla="*/ 117 w 176"/>
                  <a:gd name="T1" fmla="*/ 40 h 186"/>
                  <a:gd name="T2" fmla="*/ 130 w 176"/>
                  <a:gd name="T3" fmla="*/ 92 h 186"/>
                  <a:gd name="T4" fmla="*/ 121 w 176"/>
                  <a:gd name="T5" fmla="*/ 143 h 186"/>
                  <a:gd name="T6" fmla="*/ 91 w 176"/>
                  <a:gd name="T7" fmla="*/ 163 h 186"/>
                  <a:gd name="T8" fmla="*/ 59 w 176"/>
                  <a:gd name="T9" fmla="*/ 146 h 186"/>
                  <a:gd name="T10" fmla="*/ 46 w 176"/>
                  <a:gd name="T11" fmla="*/ 95 h 186"/>
                  <a:gd name="T12" fmla="*/ 55 w 176"/>
                  <a:gd name="T13" fmla="*/ 43 h 186"/>
                  <a:gd name="T14" fmla="*/ 85 w 176"/>
                  <a:gd name="T15" fmla="*/ 23 h 186"/>
                  <a:gd name="T16" fmla="*/ 117 w 176"/>
                  <a:gd name="T17" fmla="*/ 40 h 186"/>
                  <a:gd name="T18" fmla="*/ 23 w 176"/>
                  <a:gd name="T19" fmla="*/ 29 h 186"/>
                  <a:gd name="T20" fmla="*/ 1 w 176"/>
                  <a:gd name="T21" fmla="*/ 96 h 186"/>
                  <a:gd name="T22" fmla="*/ 28 w 176"/>
                  <a:gd name="T23" fmla="*/ 162 h 186"/>
                  <a:gd name="T24" fmla="*/ 92 w 176"/>
                  <a:gd name="T25" fmla="*/ 185 h 186"/>
                  <a:gd name="T26" fmla="*/ 153 w 176"/>
                  <a:gd name="T27" fmla="*/ 158 h 186"/>
                  <a:gd name="T28" fmla="*/ 175 w 176"/>
                  <a:gd name="T29" fmla="*/ 90 h 186"/>
                  <a:gd name="T30" fmla="*/ 148 w 176"/>
                  <a:gd name="T31" fmla="*/ 24 h 186"/>
                  <a:gd name="T32" fmla="*/ 84 w 176"/>
                  <a:gd name="T33" fmla="*/ 1 h 186"/>
                  <a:gd name="T34" fmla="*/ 23 w 176"/>
                  <a:gd name="T35" fmla="*/ 2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6" h="186">
                    <a:moveTo>
                      <a:pt x="117" y="40"/>
                    </a:moveTo>
                    <a:cubicBezTo>
                      <a:pt x="125" y="52"/>
                      <a:pt x="129" y="69"/>
                      <a:pt x="130" y="92"/>
                    </a:cubicBezTo>
                    <a:cubicBezTo>
                      <a:pt x="131" y="114"/>
                      <a:pt x="128" y="131"/>
                      <a:pt x="121" y="143"/>
                    </a:cubicBezTo>
                    <a:cubicBezTo>
                      <a:pt x="114" y="156"/>
                      <a:pt x="104" y="162"/>
                      <a:pt x="91" y="163"/>
                    </a:cubicBezTo>
                    <a:cubicBezTo>
                      <a:pt x="77" y="163"/>
                      <a:pt x="67" y="158"/>
                      <a:pt x="59" y="146"/>
                    </a:cubicBezTo>
                    <a:cubicBezTo>
                      <a:pt x="51" y="134"/>
                      <a:pt x="47" y="117"/>
                      <a:pt x="46" y="95"/>
                    </a:cubicBezTo>
                    <a:cubicBezTo>
                      <a:pt x="45" y="73"/>
                      <a:pt x="48" y="55"/>
                      <a:pt x="55" y="43"/>
                    </a:cubicBezTo>
                    <a:cubicBezTo>
                      <a:pt x="62" y="30"/>
                      <a:pt x="72" y="24"/>
                      <a:pt x="85" y="23"/>
                    </a:cubicBezTo>
                    <a:cubicBezTo>
                      <a:pt x="99" y="23"/>
                      <a:pt x="109" y="28"/>
                      <a:pt x="117" y="40"/>
                    </a:cubicBezTo>
                    <a:close/>
                    <a:moveTo>
                      <a:pt x="23" y="29"/>
                    </a:moveTo>
                    <a:cubicBezTo>
                      <a:pt x="7" y="46"/>
                      <a:pt x="0" y="69"/>
                      <a:pt x="1" y="96"/>
                    </a:cubicBezTo>
                    <a:cubicBezTo>
                      <a:pt x="2" y="124"/>
                      <a:pt x="11" y="146"/>
                      <a:pt x="28" y="162"/>
                    </a:cubicBezTo>
                    <a:cubicBezTo>
                      <a:pt x="44" y="179"/>
                      <a:pt x="65" y="186"/>
                      <a:pt x="92" y="185"/>
                    </a:cubicBezTo>
                    <a:cubicBezTo>
                      <a:pt x="117" y="185"/>
                      <a:pt x="138" y="175"/>
                      <a:pt x="153" y="158"/>
                    </a:cubicBezTo>
                    <a:cubicBezTo>
                      <a:pt x="169" y="140"/>
                      <a:pt x="176" y="118"/>
                      <a:pt x="175" y="90"/>
                    </a:cubicBezTo>
                    <a:cubicBezTo>
                      <a:pt x="174" y="62"/>
                      <a:pt x="165" y="40"/>
                      <a:pt x="148" y="24"/>
                    </a:cubicBezTo>
                    <a:cubicBezTo>
                      <a:pt x="132" y="8"/>
                      <a:pt x="110" y="0"/>
                      <a:pt x="84" y="1"/>
                    </a:cubicBezTo>
                    <a:cubicBezTo>
                      <a:pt x="59" y="2"/>
                      <a:pt x="38" y="11"/>
                      <a:pt x="23"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5" name="Freeform 25"/>
              <p:cNvSpPr>
                <a:spLocks noEditPoints="1"/>
              </p:cNvSpPr>
              <p:nvPr/>
            </p:nvSpPr>
            <p:spPr bwMode="auto">
              <a:xfrm>
                <a:off x="3599972" y="1235803"/>
                <a:ext cx="62372" cy="58829"/>
              </a:xfrm>
              <a:custGeom>
                <a:avLst/>
                <a:gdLst>
                  <a:gd name="T0" fmla="*/ 68 w 207"/>
                  <a:gd name="T1" fmla="*/ 52 h 193"/>
                  <a:gd name="T2" fmla="*/ 69 w 207"/>
                  <a:gd name="T3" fmla="*/ 34 h 193"/>
                  <a:gd name="T4" fmla="*/ 83 w 207"/>
                  <a:gd name="T5" fmla="*/ 27 h 193"/>
                  <a:gd name="T6" fmla="*/ 110 w 207"/>
                  <a:gd name="T7" fmla="*/ 30 h 193"/>
                  <a:gd name="T8" fmla="*/ 122 w 207"/>
                  <a:gd name="T9" fmla="*/ 48 h 193"/>
                  <a:gd name="T10" fmla="*/ 115 w 207"/>
                  <a:gd name="T11" fmla="*/ 71 h 193"/>
                  <a:gd name="T12" fmla="*/ 82 w 207"/>
                  <a:gd name="T13" fmla="*/ 83 h 193"/>
                  <a:gd name="T14" fmla="*/ 77 w 207"/>
                  <a:gd name="T15" fmla="*/ 84 h 193"/>
                  <a:gd name="T16" fmla="*/ 73 w 207"/>
                  <a:gd name="T17" fmla="*/ 84 h 193"/>
                  <a:gd name="T18" fmla="*/ 68 w 207"/>
                  <a:gd name="T19" fmla="*/ 52 h 193"/>
                  <a:gd name="T20" fmla="*/ 4 w 207"/>
                  <a:gd name="T21" fmla="*/ 40 h 193"/>
                  <a:gd name="T22" fmla="*/ 20 w 207"/>
                  <a:gd name="T23" fmla="*/ 44 h 193"/>
                  <a:gd name="T24" fmla="*/ 28 w 207"/>
                  <a:gd name="T25" fmla="*/ 69 h 193"/>
                  <a:gd name="T26" fmla="*/ 40 w 207"/>
                  <a:gd name="T27" fmla="*/ 136 h 193"/>
                  <a:gd name="T28" fmla="*/ 40 w 207"/>
                  <a:gd name="T29" fmla="*/ 163 h 193"/>
                  <a:gd name="T30" fmla="*/ 26 w 207"/>
                  <a:gd name="T31" fmla="*/ 171 h 193"/>
                  <a:gd name="T32" fmla="*/ 29 w 207"/>
                  <a:gd name="T33" fmla="*/ 193 h 193"/>
                  <a:gd name="T34" fmla="*/ 109 w 207"/>
                  <a:gd name="T35" fmla="*/ 180 h 193"/>
                  <a:gd name="T36" fmla="*/ 105 w 207"/>
                  <a:gd name="T37" fmla="*/ 159 h 193"/>
                  <a:gd name="T38" fmla="*/ 89 w 207"/>
                  <a:gd name="T39" fmla="*/ 155 h 193"/>
                  <a:gd name="T40" fmla="*/ 81 w 207"/>
                  <a:gd name="T41" fmla="*/ 129 h 193"/>
                  <a:gd name="T42" fmla="*/ 77 w 207"/>
                  <a:gd name="T43" fmla="*/ 108 h 193"/>
                  <a:gd name="T44" fmla="*/ 93 w 207"/>
                  <a:gd name="T45" fmla="*/ 105 h 193"/>
                  <a:gd name="T46" fmla="*/ 156 w 207"/>
                  <a:gd name="T47" fmla="*/ 173 h 193"/>
                  <a:gd name="T48" fmla="*/ 207 w 207"/>
                  <a:gd name="T49" fmla="*/ 164 h 193"/>
                  <a:gd name="T50" fmla="*/ 204 w 207"/>
                  <a:gd name="T51" fmla="*/ 143 h 193"/>
                  <a:gd name="T52" fmla="*/ 188 w 207"/>
                  <a:gd name="T53" fmla="*/ 141 h 193"/>
                  <a:gd name="T54" fmla="*/ 175 w 207"/>
                  <a:gd name="T55" fmla="*/ 131 h 193"/>
                  <a:gd name="T56" fmla="*/ 135 w 207"/>
                  <a:gd name="T57" fmla="*/ 93 h 193"/>
                  <a:gd name="T58" fmla="*/ 160 w 207"/>
                  <a:gd name="T59" fmla="*/ 71 h 193"/>
                  <a:gd name="T60" fmla="*/ 164 w 207"/>
                  <a:gd name="T61" fmla="*/ 41 h 193"/>
                  <a:gd name="T62" fmla="*/ 142 w 207"/>
                  <a:gd name="T63" fmla="*/ 8 h 193"/>
                  <a:gd name="T64" fmla="*/ 91 w 207"/>
                  <a:gd name="T65" fmla="*/ 4 h 193"/>
                  <a:gd name="T66" fmla="*/ 0 w 207"/>
                  <a:gd name="T67" fmla="*/ 19 h 193"/>
                  <a:gd name="T68" fmla="*/ 4 w 207"/>
                  <a:gd name="T69" fmla="*/ 4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7" h="193">
                    <a:moveTo>
                      <a:pt x="68" y="52"/>
                    </a:moveTo>
                    <a:cubicBezTo>
                      <a:pt x="66" y="43"/>
                      <a:pt x="67" y="37"/>
                      <a:pt x="69" y="34"/>
                    </a:cubicBezTo>
                    <a:cubicBezTo>
                      <a:pt x="71" y="31"/>
                      <a:pt x="76" y="28"/>
                      <a:pt x="83" y="27"/>
                    </a:cubicBezTo>
                    <a:cubicBezTo>
                      <a:pt x="94" y="26"/>
                      <a:pt x="103" y="26"/>
                      <a:pt x="110" y="30"/>
                    </a:cubicBezTo>
                    <a:cubicBezTo>
                      <a:pt x="117" y="34"/>
                      <a:pt x="121" y="40"/>
                      <a:pt x="122" y="48"/>
                    </a:cubicBezTo>
                    <a:cubicBezTo>
                      <a:pt x="124" y="57"/>
                      <a:pt x="121" y="65"/>
                      <a:pt x="115" y="71"/>
                    </a:cubicBezTo>
                    <a:cubicBezTo>
                      <a:pt x="108" y="76"/>
                      <a:pt x="97" y="81"/>
                      <a:pt x="82" y="83"/>
                    </a:cubicBezTo>
                    <a:cubicBezTo>
                      <a:pt x="80" y="83"/>
                      <a:pt x="78" y="84"/>
                      <a:pt x="77" y="84"/>
                    </a:cubicBezTo>
                    <a:cubicBezTo>
                      <a:pt x="76" y="84"/>
                      <a:pt x="74" y="84"/>
                      <a:pt x="73" y="84"/>
                    </a:cubicBezTo>
                    <a:lnTo>
                      <a:pt x="68" y="52"/>
                    </a:lnTo>
                    <a:close/>
                    <a:moveTo>
                      <a:pt x="4" y="40"/>
                    </a:moveTo>
                    <a:cubicBezTo>
                      <a:pt x="11" y="39"/>
                      <a:pt x="17" y="40"/>
                      <a:pt x="20" y="44"/>
                    </a:cubicBezTo>
                    <a:cubicBezTo>
                      <a:pt x="23" y="47"/>
                      <a:pt x="26" y="55"/>
                      <a:pt x="28" y="69"/>
                    </a:cubicBezTo>
                    <a:cubicBezTo>
                      <a:pt x="40" y="136"/>
                      <a:pt x="40" y="136"/>
                      <a:pt x="40" y="136"/>
                    </a:cubicBezTo>
                    <a:cubicBezTo>
                      <a:pt x="42" y="150"/>
                      <a:pt x="42" y="159"/>
                      <a:pt x="40" y="163"/>
                    </a:cubicBezTo>
                    <a:cubicBezTo>
                      <a:pt x="38" y="167"/>
                      <a:pt x="33" y="170"/>
                      <a:pt x="26" y="171"/>
                    </a:cubicBezTo>
                    <a:cubicBezTo>
                      <a:pt x="29" y="193"/>
                      <a:pt x="29" y="193"/>
                      <a:pt x="29" y="193"/>
                    </a:cubicBezTo>
                    <a:cubicBezTo>
                      <a:pt x="109" y="180"/>
                      <a:pt x="109" y="180"/>
                      <a:pt x="109" y="180"/>
                    </a:cubicBezTo>
                    <a:cubicBezTo>
                      <a:pt x="105" y="159"/>
                      <a:pt x="105" y="159"/>
                      <a:pt x="105" y="159"/>
                    </a:cubicBezTo>
                    <a:cubicBezTo>
                      <a:pt x="98" y="160"/>
                      <a:pt x="92" y="158"/>
                      <a:pt x="89" y="155"/>
                    </a:cubicBezTo>
                    <a:cubicBezTo>
                      <a:pt x="86" y="152"/>
                      <a:pt x="83" y="143"/>
                      <a:pt x="81" y="129"/>
                    </a:cubicBezTo>
                    <a:cubicBezTo>
                      <a:pt x="77" y="108"/>
                      <a:pt x="77" y="108"/>
                      <a:pt x="77" y="108"/>
                    </a:cubicBezTo>
                    <a:cubicBezTo>
                      <a:pt x="93" y="105"/>
                      <a:pt x="93" y="105"/>
                      <a:pt x="93" y="105"/>
                    </a:cubicBezTo>
                    <a:cubicBezTo>
                      <a:pt x="156" y="173"/>
                      <a:pt x="156" y="173"/>
                      <a:pt x="156" y="173"/>
                    </a:cubicBezTo>
                    <a:cubicBezTo>
                      <a:pt x="207" y="164"/>
                      <a:pt x="207" y="164"/>
                      <a:pt x="207" y="164"/>
                    </a:cubicBezTo>
                    <a:cubicBezTo>
                      <a:pt x="204" y="143"/>
                      <a:pt x="204" y="143"/>
                      <a:pt x="204" y="143"/>
                    </a:cubicBezTo>
                    <a:cubicBezTo>
                      <a:pt x="198" y="143"/>
                      <a:pt x="193" y="143"/>
                      <a:pt x="188" y="141"/>
                    </a:cubicBezTo>
                    <a:cubicBezTo>
                      <a:pt x="184" y="139"/>
                      <a:pt x="179" y="136"/>
                      <a:pt x="175" y="131"/>
                    </a:cubicBezTo>
                    <a:cubicBezTo>
                      <a:pt x="135" y="93"/>
                      <a:pt x="135" y="93"/>
                      <a:pt x="135" y="93"/>
                    </a:cubicBezTo>
                    <a:cubicBezTo>
                      <a:pt x="147" y="87"/>
                      <a:pt x="155" y="80"/>
                      <a:pt x="160" y="71"/>
                    </a:cubicBezTo>
                    <a:cubicBezTo>
                      <a:pt x="165" y="63"/>
                      <a:pt x="166" y="53"/>
                      <a:pt x="164" y="41"/>
                    </a:cubicBezTo>
                    <a:cubicBezTo>
                      <a:pt x="162" y="25"/>
                      <a:pt x="154" y="14"/>
                      <a:pt x="142" y="8"/>
                    </a:cubicBezTo>
                    <a:cubicBezTo>
                      <a:pt x="130" y="2"/>
                      <a:pt x="113" y="0"/>
                      <a:pt x="91" y="4"/>
                    </a:cubicBezTo>
                    <a:cubicBezTo>
                      <a:pt x="0" y="19"/>
                      <a:pt x="0" y="19"/>
                      <a:pt x="0" y="19"/>
                    </a:cubicBezTo>
                    <a:lnTo>
                      <a:pt x="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6" name="Freeform 26"/>
              <p:cNvSpPr>
                <a:spLocks noEditPoints="1"/>
              </p:cNvSpPr>
              <p:nvPr/>
            </p:nvSpPr>
            <p:spPr bwMode="auto">
              <a:xfrm>
                <a:off x="3665179" y="1221627"/>
                <a:ext cx="52450" cy="62372"/>
              </a:xfrm>
              <a:custGeom>
                <a:avLst/>
                <a:gdLst>
                  <a:gd name="T0" fmla="*/ 68 w 172"/>
                  <a:gd name="T1" fmla="*/ 90 h 204"/>
                  <a:gd name="T2" fmla="*/ 38 w 172"/>
                  <a:gd name="T3" fmla="*/ 101 h 204"/>
                  <a:gd name="T4" fmla="*/ 35 w 172"/>
                  <a:gd name="T5" fmla="*/ 48 h 204"/>
                  <a:gd name="T6" fmla="*/ 68 w 172"/>
                  <a:gd name="T7" fmla="*/ 90 h 204"/>
                  <a:gd name="T8" fmla="*/ 14 w 172"/>
                  <a:gd name="T9" fmla="*/ 146 h 204"/>
                  <a:gd name="T10" fmla="*/ 14 w 172"/>
                  <a:gd name="T11" fmla="*/ 149 h 204"/>
                  <a:gd name="T12" fmla="*/ 0 w 172"/>
                  <a:gd name="T13" fmla="*/ 184 h 204"/>
                  <a:gd name="T14" fmla="*/ 8 w 172"/>
                  <a:gd name="T15" fmla="*/ 204 h 204"/>
                  <a:gd name="T16" fmla="*/ 70 w 172"/>
                  <a:gd name="T17" fmla="*/ 180 h 204"/>
                  <a:gd name="T18" fmla="*/ 63 w 172"/>
                  <a:gd name="T19" fmla="*/ 160 h 204"/>
                  <a:gd name="T20" fmla="*/ 48 w 172"/>
                  <a:gd name="T21" fmla="*/ 163 h 204"/>
                  <a:gd name="T22" fmla="*/ 41 w 172"/>
                  <a:gd name="T23" fmla="*/ 155 h 204"/>
                  <a:gd name="T24" fmla="*/ 41 w 172"/>
                  <a:gd name="T25" fmla="*/ 153 h 204"/>
                  <a:gd name="T26" fmla="*/ 40 w 172"/>
                  <a:gd name="T27" fmla="*/ 150 h 204"/>
                  <a:gd name="T28" fmla="*/ 38 w 172"/>
                  <a:gd name="T29" fmla="*/ 125 h 204"/>
                  <a:gd name="T30" fmla="*/ 84 w 172"/>
                  <a:gd name="T31" fmla="*/ 107 h 204"/>
                  <a:gd name="T32" fmla="*/ 100 w 172"/>
                  <a:gd name="T33" fmla="*/ 127 h 204"/>
                  <a:gd name="T34" fmla="*/ 102 w 172"/>
                  <a:gd name="T35" fmla="*/ 130 h 204"/>
                  <a:gd name="T36" fmla="*/ 104 w 172"/>
                  <a:gd name="T37" fmla="*/ 134 h 204"/>
                  <a:gd name="T38" fmla="*/ 104 w 172"/>
                  <a:gd name="T39" fmla="*/ 142 h 204"/>
                  <a:gd name="T40" fmla="*/ 94 w 172"/>
                  <a:gd name="T41" fmla="*/ 149 h 204"/>
                  <a:gd name="T42" fmla="*/ 92 w 172"/>
                  <a:gd name="T43" fmla="*/ 149 h 204"/>
                  <a:gd name="T44" fmla="*/ 99 w 172"/>
                  <a:gd name="T45" fmla="*/ 169 h 204"/>
                  <a:gd name="T46" fmla="*/ 172 w 172"/>
                  <a:gd name="T47" fmla="*/ 141 h 204"/>
                  <a:gd name="T48" fmla="*/ 164 w 172"/>
                  <a:gd name="T49" fmla="*/ 121 h 204"/>
                  <a:gd name="T50" fmla="*/ 136 w 172"/>
                  <a:gd name="T51" fmla="*/ 107 h 204"/>
                  <a:gd name="T52" fmla="*/ 135 w 172"/>
                  <a:gd name="T53" fmla="*/ 106 h 204"/>
                  <a:gd name="T54" fmla="*/ 46 w 172"/>
                  <a:gd name="T55" fmla="*/ 0 h 204"/>
                  <a:gd name="T56" fmla="*/ 11 w 172"/>
                  <a:gd name="T57" fmla="*/ 13 h 204"/>
                  <a:gd name="T58" fmla="*/ 14 w 172"/>
                  <a:gd name="T59" fmla="*/ 14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2" h="204">
                    <a:moveTo>
                      <a:pt x="68" y="90"/>
                    </a:moveTo>
                    <a:cubicBezTo>
                      <a:pt x="38" y="101"/>
                      <a:pt x="38" y="101"/>
                      <a:pt x="38" y="101"/>
                    </a:cubicBezTo>
                    <a:cubicBezTo>
                      <a:pt x="35" y="48"/>
                      <a:pt x="35" y="48"/>
                      <a:pt x="35" y="48"/>
                    </a:cubicBezTo>
                    <a:lnTo>
                      <a:pt x="68" y="90"/>
                    </a:lnTo>
                    <a:close/>
                    <a:moveTo>
                      <a:pt x="14" y="146"/>
                    </a:moveTo>
                    <a:cubicBezTo>
                      <a:pt x="14" y="147"/>
                      <a:pt x="14" y="148"/>
                      <a:pt x="14" y="149"/>
                    </a:cubicBezTo>
                    <a:cubicBezTo>
                      <a:pt x="14" y="167"/>
                      <a:pt x="10" y="178"/>
                      <a:pt x="0" y="184"/>
                    </a:cubicBezTo>
                    <a:cubicBezTo>
                      <a:pt x="8" y="204"/>
                      <a:pt x="8" y="204"/>
                      <a:pt x="8" y="204"/>
                    </a:cubicBezTo>
                    <a:cubicBezTo>
                      <a:pt x="70" y="180"/>
                      <a:pt x="70" y="180"/>
                      <a:pt x="70" y="180"/>
                    </a:cubicBezTo>
                    <a:cubicBezTo>
                      <a:pt x="63" y="160"/>
                      <a:pt x="63" y="160"/>
                      <a:pt x="63" y="160"/>
                    </a:cubicBezTo>
                    <a:cubicBezTo>
                      <a:pt x="56" y="162"/>
                      <a:pt x="52" y="163"/>
                      <a:pt x="48" y="163"/>
                    </a:cubicBezTo>
                    <a:cubicBezTo>
                      <a:pt x="45" y="162"/>
                      <a:pt x="43" y="159"/>
                      <a:pt x="41" y="155"/>
                    </a:cubicBezTo>
                    <a:cubicBezTo>
                      <a:pt x="41" y="154"/>
                      <a:pt x="41" y="153"/>
                      <a:pt x="41" y="153"/>
                    </a:cubicBezTo>
                    <a:cubicBezTo>
                      <a:pt x="40" y="152"/>
                      <a:pt x="40" y="151"/>
                      <a:pt x="40" y="150"/>
                    </a:cubicBezTo>
                    <a:cubicBezTo>
                      <a:pt x="38" y="125"/>
                      <a:pt x="38" y="125"/>
                      <a:pt x="38" y="125"/>
                    </a:cubicBezTo>
                    <a:cubicBezTo>
                      <a:pt x="84" y="107"/>
                      <a:pt x="84" y="107"/>
                      <a:pt x="84" y="107"/>
                    </a:cubicBezTo>
                    <a:cubicBezTo>
                      <a:pt x="100" y="127"/>
                      <a:pt x="100" y="127"/>
                      <a:pt x="100" y="127"/>
                    </a:cubicBezTo>
                    <a:cubicBezTo>
                      <a:pt x="101" y="128"/>
                      <a:pt x="102" y="129"/>
                      <a:pt x="102" y="130"/>
                    </a:cubicBezTo>
                    <a:cubicBezTo>
                      <a:pt x="103" y="131"/>
                      <a:pt x="104" y="132"/>
                      <a:pt x="104" y="134"/>
                    </a:cubicBezTo>
                    <a:cubicBezTo>
                      <a:pt x="105" y="137"/>
                      <a:pt x="105" y="140"/>
                      <a:pt x="104" y="142"/>
                    </a:cubicBezTo>
                    <a:cubicBezTo>
                      <a:pt x="102" y="144"/>
                      <a:pt x="99" y="147"/>
                      <a:pt x="94" y="149"/>
                    </a:cubicBezTo>
                    <a:cubicBezTo>
                      <a:pt x="92" y="149"/>
                      <a:pt x="92" y="149"/>
                      <a:pt x="92" y="149"/>
                    </a:cubicBezTo>
                    <a:cubicBezTo>
                      <a:pt x="99" y="169"/>
                      <a:pt x="99" y="169"/>
                      <a:pt x="99" y="169"/>
                    </a:cubicBezTo>
                    <a:cubicBezTo>
                      <a:pt x="172" y="141"/>
                      <a:pt x="172" y="141"/>
                      <a:pt x="172" y="141"/>
                    </a:cubicBezTo>
                    <a:cubicBezTo>
                      <a:pt x="164" y="121"/>
                      <a:pt x="164" y="121"/>
                      <a:pt x="164" y="121"/>
                    </a:cubicBezTo>
                    <a:cubicBezTo>
                      <a:pt x="155" y="123"/>
                      <a:pt x="146" y="119"/>
                      <a:pt x="136" y="107"/>
                    </a:cubicBezTo>
                    <a:cubicBezTo>
                      <a:pt x="135" y="106"/>
                      <a:pt x="135" y="106"/>
                      <a:pt x="135" y="106"/>
                    </a:cubicBezTo>
                    <a:cubicBezTo>
                      <a:pt x="46" y="0"/>
                      <a:pt x="46" y="0"/>
                      <a:pt x="46" y="0"/>
                    </a:cubicBezTo>
                    <a:cubicBezTo>
                      <a:pt x="11" y="13"/>
                      <a:pt x="11" y="13"/>
                      <a:pt x="11" y="13"/>
                    </a:cubicBezTo>
                    <a:lnTo>
                      <a:pt x="1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7" name="Freeform 27"/>
              <p:cNvSpPr>
                <a:spLocks/>
              </p:cNvSpPr>
              <p:nvPr/>
            </p:nvSpPr>
            <p:spPr bwMode="auto">
              <a:xfrm>
                <a:off x="3694948" y="1198237"/>
                <a:ext cx="54576" cy="62372"/>
              </a:xfrm>
              <a:custGeom>
                <a:avLst/>
                <a:gdLst>
                  <a:gd name="T0" fmla="*/ 0 w 178"/>
                  <a:gd name="T1" fmla="*/ 61 h 205"/>
                  <a:gd name="T2" fmla="*/ 118 w 178"/>
                  <a:gd name="T3" fmla="*/ 0 h 205"/>
                  <a:gd name="T4" fmla="*/ 160 w 178"/>
                  <a:gd name="T5" fmla="*/ 39 h 205"/>
                  <a:gd name="T6" fmla="*/ 149 w 178"/>
                  <a:gd name="T7" fmla="*/ 52 h 205"/>
                  <a:gd name="T8" fmla="*/ 118 w 178"/>
                  <a:gd name="T9" fmla="*/ 36 h 205"/>
                  <a:gd name="T10" fmla="*/ 91 w 178"/>
                  <a:gd name="T11" fmla="*/ 41 h 205"/>
                  <a:gd name="T12" fmla="*/ 89 w 178"/>
                  <a:gd name="T13" fmla="*/ 42 h 205"/>
                  <a:gd name="T14" fmla="*/ 135 w 178"/>
                  <a:gd name="T15" fmla="*/ 129 h 205"/>
                  <a:gd name="T16" fmla="*/ 151 w 178"/>
                  <a:gd name="T17" fmla="*/ 151 h 205"/>
                  <a:gd name="T18" fmla="*/ 168 w 178"/>
                  <a:gd name="T19" fmla="*/ 149 h 205"/>
                  <a:gd name="T20" fmla="*/ 178 w 178"/>
                  <a:gd name="T21" fmla="*/ 168 h 205"/>
                  <a:gd name="T22" fmla="*/ 107 w 178"/>
                  <a:gd name="T23" fmla="*/ 205 h 205"/>
                  <a:gd name="T24" fmla="*/ 97 w 178"/>
                  <a:gd name="T25" fmla="*/ 186 h 205"/>
                  <a:gd name="T26" fmla="*/ 107 w 178"/>
                  <a:gd name="T27" fmla="*/ 174 h 205"/>
                  <a:gd name="T28" fmla="*/ 98 w 178"/>
                  <a:gd name="T29" fmla="*/ 149 h 205"/>
                  <a:gd name="T30" fmla="*/ 52 w 178"/>
                  <a:gd name="T31" fmla="*/ 61 h 205"/>
                  <a:gd name="T32" fmla="*/ 50 w 178"/>
                  <a:gd name="T33" fmla="*/ 62 h 205"/>
                  <a:gd name="T34" fmla="*/ 30 w 178"/>
                  <a:gd name="T35" fmla="*/ 82 h 205"/>
                  <a:gd name="T36" fmla="*/ 26 w 178"/>
                  <a:gd name="T37" fmla="*/ 116 h 205"/>
                  <a:gd name="T38" fmla="*/ 10 w 178"/>
                  <a:gd name="T39" fmla="*/ 117 h 205"/>
                  <a:gd name="T40" fmla="*/ 0 w 178"/>
                  <a:gd name="T41" fmla="*/ 6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8" h="205">
                    <a:moveTo>
                      <a:pt x="0" y="61"/>
                    </a:moveTo>
                    <a:cubicBezTo>
                      <a:pt x="118" y="0"/>
                      <a:pt x="118" y="0"/>
                      <a:pt x="118" y="0"/>
                    </a:cubicBezTo>
                    <a:cubicBezTo>
                      <a:pt x="160" y="39"/>
                      <a:pt x="160" y="39"/>
                      <a:pt x="160" y="39"/>
                    </a:cubicBezTo>
                    <a:cubicBezTo>
                      <a:pt x="149" y="52"/>
                      <a:pt x="149" y="52"/>
                      <a:pt x="149" y="52"/>
                    </a:cubicBezTo>
                    <a:cubicBezTo>
                      <a:pt x="137" y="43"/>
                      <a:pt x="127" y="38"/>
                      <a:pt x="118" y="36"/>
                    </a:cubicBezTo>
                    <a:cubicBezTo>
                      <a:pt x="109" y="34"/>
                      <a:pt x="100" y="36"/>
                      <a:pt x="91" y="41"/>
                    </a:cubicBezTo>
                    <a:cubicBezTo>
                      <a:pt x="89" y="42"/>
                      <a:pt x="89" y="42"/>
                      <a:pt x="89" y="42"/>
                    </a:cubicBezTo>
                    <a:cubicBezTo>
                      <a:pt x="135" y="129"/>
                      <a:pt x="135" y="129"/>
                      <a:pt x="135" y="129"/>
                    </a:cubicBezTo>
                    <a:cubicBezTo>
                      <a:pt x="142" y="141"/>
                      <a:pt x="147" y="149"/>
                      <a:pt x="151" y="151"/>
                    </a:cubicBezTo>
                    <a:cubicBezTo>
                      <a:pt x="155" y="153"/>
                      <a:pt x="161" y="152"/>
                      <a:pt x="168" y="149"/>
                    </a:cubicBezTo>
                    <a:cubicBezTo>
                      <a:pt x="178" y="168"/>
                      <a:pt x="178" y="168"/>
                      <a:pt x="178" y="168"/>
                    </a:cubicBezTo>
                    <a:cubicBezTo>
                      <a:pt x="107" y="205"/>
                      <a:pt x="107" y="205"/>
                      <a:pt x="107" y="205"/>
                    </a:cubicBezTo>
                    <a:cubicBezTo>
                      <a:pt x="97" y="186"/>
                      <a:pt x="97" y="186"/>
                      <a:pt x="97" y="186"/>
                    </a:cubicBezTo>
                    <a:cubicBezTo>
                      <a:pt x="103" y="182"/>
                      <a:pt x="107" y="178"/>
                      <a:pt x="107" y="174"/>
                    </a:cubicBezTo>
                    <a:cubicBezTo>
                      <a:pt x="108" y="169"/>
                      <a:pt x="105" y="161"/>
                      <a:pt x="98" y="149"/>
                    </a:cubicBezTo>
                    <a:cubicBezTo>
                      <a:pt x="52" y="61"/>
                      <a:pt x="52" y="61"/>
                      <a:pt x="52" y="61"/>
                    </a:cubicBezTo>
                    <a:cubicBezTo>
                      <a:pt x="50" y="62"/>
                      <a:pt x="50" y="62"/>
                      <a:pt x="50" y="62"/>
                    </a:cubicBezTo>
                    <a:cubicBezTo>
                      <a:pt x="40" y="67"/>
                      <a:pt x="34" y="74"/>
                      <a:pt x="30" y="82"/>
                    </a:cubicBezTo>
                    <a:cubicBezTo>
                      <a:pt x="27" y="90"/>
                      <a:pt x="25" y="101"/>
                      <a:pt x="26" y="116"/>
                    </a:cubicBezTo>
                    <a:cubicBezTo>
                      <a:pt x="10" y="117"/>
                      <a:pt x="10" y="117"/>
                      <a:pt x="10" y="117"/>
                    </a:cubicBezTo>
                    <a:lnTo>
                      <a:pt x="0"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8" name="Freeform 28"/>
              <p:cNvSpPr>
                <a:spLocks/>
              </p:cNvSpPr>
              <p:nvPr/>
            </p:nvSpPr>
            <p:spPr bwMode="auto">
              <a:xfrm>
                <a:off x="3736766" y="1180518"/>
                <a:ext cx="51741" cy="58120"/>
              </a:xfrm>
              <a:custGeom>
                <a:avLst/>
                <a:gdLst>
                  <a:gd name="T0" fmla="*/ 0 w 169"/>
                  <a:gd name="T1" fmla="*/ 46 h 192"/>
                  <a:gd name="T2" fmla="*/ 68 w 169"/>
                  <a:gd name="T3" fmla="*/ 0 h 192"/>
                  <a:gd name="T4" fmla="*/ 80 w 169"/>
                  <a:gd name="T5" fmla="*/ 18 h 192"/>
                  <a:gd name="T6" fmla="*/ 71 w 169"/>
                  <a:gd name="T7" fmla="*/ 32 h 192"/>
                  <a:gd name="T8" fmla="*/ 82 w 169"/>
                  <a:gd name="T9" fmla="*/ 56 h 192"/>
                  <a:gd name="T10" fmla="*/ 121 w 169"/>
                  <a:gd name="T11" fmla="*/ 112 h 192"/>
                  <a:gd name="T12" fmla="*/ 140 w 169"/>
                  <a:gd name="T13" fmla="*/ 132 h 192"/>
                  <a:gd name="T14" fmla="*/ 156 w 169"/>
                  <a:gd name="T15" fmla="*/ 128 h 192"/>
                  <a:gd name="T16" fmla="*/ 169 w 169"/>
                  <a:gd name="T17" fmla="*/ 146 h 192"/>
                  <a:gd name="T18" fmla="*/ 101 w 169"/>
                  <a:gd name="T19" fmla="*/ 192 h 192"/>
                  <a:gd name="T20" fmla="*/ 89 w 169"/>
                  <a:gd name="T21" fmla="*/ 174 h 192"/>
                  <a:gd name="T22" fmla="*/ 99 w 169"/>
                  <a:gd name="T23" fmla="*/ 160 h 192"/>
                  <a:gd name="T24" fmla="*/ 87 w 169"/>
                  <a:gd name="T25" fmla="*/ 136 h 192"/>
                  <a:gd name="T26" fmla="*/ 48 w 169"/>
                  <a:gd name="T27" fmla="*/ 80 h 192"/>
                  <a:gd name="T28" fmla="*/ 29 w 169"/>
                  <a:gd name="T29" fmla="*/ 60 h 192"/>
                  <a:gd name="T30" fmla="*/ 13 w 169"/>
                  <a:gd name="T31" fmla="*/ 64 h 192"/>
                  <a:gd name="T32" fmla="*/ 0 w 169"/>
                  <a:gd name="T33" fmla="*/ 4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192">
                    <a:moveTo>
                      <a:pt x="0" y="46"/>
                    </a:moveTo>
                    <a:cubicBezTo>
                      <a:pt x="68" y="0"/>
                      <a:pt x="68" y="0"/>
                      <a:pt x="68" y="0"/>
                    </a:cubicBezTo>
                    <a:cubicBezTo>
                      <a:pt x="80" y="18"/>
                      <a:pt x="80" y="18"/>
                      <a:pt x="80" y="18"/>
                    </a:cubicBezTo>
                    <a:cubicBezTo>
                      <a:pt x="74" y="23"/>
                      <a:pt x="71" y="28"/>
                      <a:pt x="71" y="32"/>
                    </a:cubicBezTo>
                    <a:cubicBezTo>
                      <a:pt x="71" y="37"/>
                      <a:pt x="75" y="45"/>
                      <a:pt x="82" y="56"/>
                    </a:cubicBezTo>
                    <a:cubicBezTo>
                      <a:pt x="121" y="112"/>
                      <a:pt x="121" y="112"/>
                      <a:pt x="121" y="112"/>
                    </a:cubicBezTo>
                    <a:cubicBezTo>
                      <a:pt x="129" y="124"/>
                      <a:pt x="135" y="130"/>
                      <a:pt x="140" y="132"/>
                    </a:cubicBezTo>
                    <a:cubicBezTo>
                      <a:pt x="144" y="133"/>
                      <a:pt x="150" y="132"/>
                      <a:pt x="156" y="128"/>
                    </a:cubicBezTo>
                    <a:cubicBezTo>
                      <a:pt x="169" y="146"/>
                      <a:pt x="169" y="146"/>
                      <a:pt x="169" y="146"/>
                    </a:cubicBezTo>
                    <a:cubicBezTo>
                      <a:pt x="101" y="192"/>
                      <a:pt x="101" y="192"/>
                      <a:pt x="101" y="192"/>
                    </a:cubicBezTo>
                    <a:cubicBezTo>
                      <a:pt x="89" y="174"/>
                      <a:pt x="89" y="174"/>
                      <a:pt x="89" y="174"/>
                    </a:cubicBezTo>
                    <a:cubicBezTo>
                      <a:pt x="95" y="169"/>
                      <a:pt x="98" y="165"/>
                      <a:pt x="99" y="160"/>
                    </a:cubicBezTo>
                    <a:cubicBezTo>
                      <a:pt x="99" y="155"/>
                      <a:pt x="95" y="147"/>
                      <a:pt x="87" y="136"/>
                    </a:cubicBezTo>
                    <a:cubicBezTo>
                      <a:pt x="48" y="80"/>
                      <a:pt x="48" y="80"/>
                      <a:pt x="48" y="80"/>
                    </a:cubicBezTo>
                    <a:cubicBezTo>
                      <a:pt x="40" y="68"/>
                      <a:pt x="34" y="62"/>
                      <a:pt x="29" y="60"/>
                    </a:cubicBezTo>
                    <a:cubicBezTo>
                      <a:pt x="25" y="59"/>
                      <a:pt x="19" y="60"/>
                      <a:pt x="13" y="64"/>
                    </a:cubicBezTo>
                    <a:lnTo>
                      <a:pt x="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9" name="Freeform 29"/>
              <p:cNvSpPr>
                <a:spLocks noEditPoints="1"/>
              </p:cNvSpPr>
              <p:nvPr/>
            </p:nvSpPr>
            <p:spPr bwMode="auto">
              <a:xfrm>
                <a:off x="3767243" y="1156419"/>
                <a:ext cx="56702" cy="58120"/>
              </a:xfrm>
              <a:custGeom>
                <a:avLst/>
                <a:gdLst>
                  <a:gd name="T0" fmla="*/ 87 w 186"/>
                  <a:gd name="T1" fmla="*/ 35 h 190"/>
                  <a:gd name="T2" fmla="*/ 127 w 186"/>
                  <a:gd name="T3" fmla="*/ 70 h 190"/>
                  <a:gd name="T4" fmla="*/ 149 w 186"/>
                  <a:gd name="T5" fmla="*/ 118 h 190"/>
                  <a:gd name="T6" fmla="*/ 135 w 186"/>
                  <a:gd name="T7" fmla="*/ 151 h 190"/>
                  <a:gd name="T8" fmla="*/ 99 w 186"/>
                  <a:gd name="T9" fmla="*/ 154 h 190"/>
                  <a:gd name="T10" fmla="*/ 59 w 186"/>
                  <a:gd name="T11" fmla="*/ 120 h 190"/>
                  <a:gd name="T12" fmla="*/ 37 w 186"/>
                  <a:gd name="T13" fmla="*/ 72 h 190"/>
                  <a:gd name="T14" fmla="*/ 51 w 186"/>
                  <a:gd name="T15" fmla="*/ 39 h 190"/>
                  <a:gd name="T16" fmla="*/ 87 w 186"/>
                  <a:gd name="T17" fmla="*/ 35 h 190"/>
                  <a:gd name="T18" fmla="*/ 2 w 186"/>
                  <a:gd name="T19" fmla="*/ 79 h 190"/>
                  <a:gd name="T20" fmla="*/ 23 w 186"/>
                  <a:gd name="T21" fmla="*/ 146 h 190"/>
                  <a:gd name="T22" fmla="*/ 83 w 186"/>
                  <a:gd name="T23" fmla="*/ 186 h 190"/>
                  <a:gd name="T24" fmla="*/ 149 w 186"/>
                  <a:gd name="T25" fmla="*/ 169 h 190"/>
                  <a:gd name="T26" fmla="*/ 184 w 186"/>
                  <a:gd name="T27" fmla="*/ 111 h 190"/>
                  <a:gd name="T28" fmla="*/ 163 w 186"/>
                  <a:gd name="T29" fmla="*/ 44 h 190"/>
                  <a:gd name="T30" fmla="*/ 103 w 186"/>
                  <a:gd name="T31" fmla="*/ 4 h 190"/>
                  <a:gd name="T32" fmla="*/ 37 w 186"/>
                  <a:gd name="T33" fmla="*/ 21 h 190"/>
                  <a:gd name="T34" fmla="*/ 2 w 186"/>
                  <a:gd name="T35" fmla="*/ 7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190">
                    <a:moveTo>
                      <a:pt x="87" y="35"/>
                    </a:moveTo>
                    <a:cubicBezTo>
                      <a:pt x="100" y="41"/>
                      <a:pt x="113" y="52"/>
                      <a:pt x="127" y="70"/>
                    </a:cubicBezTo>
                    <a:cubicBezTo>
                      <a:pt x="140" y="88"/>
                      <a:pt x="147" y="104"/>
                      <a:pt x="149" y="118"/>
                    </a:cubicBezTo>
                    <a:cubicBezTo>
                      <a:pt x="150" y="132"/>
                      <a:pt x="146" y="143"/>
                      <a:pt x="135" y="151"/>
                    </a:cubicBezTo>
                    <a:cubicBezTo>
                      <a:pt x="125" y="159"/>
                      <a:pt x="112" y="160"/>
                      <a:pt x="99" y="154"/>
                    </a:cubicBezTo>
                    <a:cubicBezTo>
                      <a:pt x="86" y="149"/>
                      <a:pt x="73" y="138"/>
                      <a:pt x="59" y="120"/>
                    </a:cubicBezTo>
                    <a:cubicBezTo>
                      <a:pt x="46" y="102"/>
                      <a:pt x="38" y="86"/>
                      <a:pt x="37" y="72"/>
                    </a:cubicBezTo>
                    <a:cubicBezTo>
                      <a:pt x="35" y="58"/>
                      <a:pt x="40" y="47"/>
                      <a:pt x="51" y="39"/>
                    </a:cubicBezTo>
                    <a:cubicBezTo>
                      <a:pt x="61" y="31"/>
                      <a:pt x="73" y="30"/>
                      <a:pt x="87" y="35"/>
                    </a:cubicBezTo>
                    <a:close/>
                    <a:moveTo>
                      <a:pt x="2" y="79"/>
                    </a:moveTo>
                    <a:cubicBezTo>
                      <a:pt x="0" y="102"/>
                      <a:pt x="7" y="124"/>
                      <a:pt x="23" y="146"/>
                    </a:cubicBezTo>
                    <a:cubicBezTo>
                      <a:pt x="40" y="169"/>
                      <a:pt x="60" y="182"/>
                      <a:pt x="83" y="186"/>
                    </a:cubicBezTo>
                    <a:cubicBezTo>
                      <a:pt x="106" y="190"/>
                      <a:pt x="128" y="184"/>
                      <a:pt x="149" y="169"/>
                    </a:cubicBezTo>
                    <a:cubicBezTo>
                      <a:pt x="170" y="154"/>
                      <a:pt x="181" y="135"/>
                      <a:pt x="184" y="111"/>
                    </a:cubicBezTo>
                    <a:cubicBezTo>
                      <a:pt x="186" y="89"/>
                      <a:pt x="179" y="66"/>
                      <a:pt x="163" y="44"/>
                    </a:cubicBezTo>
                    <a:cubicBezTo>
                      <a:pt x="146" y="22"/>
                      <a:pt x="126" y="8"/>
                      <a:pt x="103" y="4"/>
                    </a:cubicBezTo>
                    <a:cubicBezTo>
                      <a:pt x="80" y="0"/>
                      <a:pt x="58" y="6"/>
                      <a:pt x="37" y="21"/>
                    </a:cubicBezTo>
                    <a:cubicBezTo>
                      <a:pt x="16" y="36"/>
                      <a:pt x="5" y="56"/>
                      <a:pt x="2"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0" name="Freeform 30"/>
              <p:cNvSpPr>
                <a:spLocks noEditPoints="1"/>
              </p:cNvSpPr>
              <p:nvPr/>
            </p:nvSpPr>
            <p:spPr bwMode="auto">
              <a:xfrm>
                <a:off x="3848044" y="1055773"/>
                <a:ext cx="58120" cy="55285"/>
              </a:xfrm>
              <a:custGeom>
                <a:avLst/>
                <a:gdLst>
                  <a:gd name="T0" fmla="*/ 62 w 193"/>
                  <a:gd name="T1" fmla="*/ 42 h 184"/>
                  <a:gd name="T2" fmla="*/ 114 w 193"/>
                  <a:gd name="T3" fmla="*/ 54 h 184"/>
                  <a:gd name="T4" fmla="*/ 156 w 193"/>
                  <a:gd name="T5" fmla="*/ 86 h 184"/>
                  <a:gd name="T6" fmla="*/ 160 w 193"/>
                  <a:gd name="T7" fmla="*/ 122 h 184"/>
                  <a:gd name="T8" fmla="*/ 130 w 193"/>
                  <a:gd name="T9" fmla="*/ 142 h 184"/>
                  <a:gd name="T10" fmla="*/ 78 w 193"/>
                  <a:gd name="T11" fmla="*/ 130 h 184"/>
                  <a:gd name="T12" fmla="*/ 36 w 193"/>
                  <a:gd name="T13" fmla="*/ 98 h 184"/>
                  <a:gd name="T14" fmla="*/ 32 w 193"/>
                  <a:gd name="T15" fmla="*/ 62 h 184"/>
                  <a:gd name="T16" fmla="*/ 62 w 193"/>
                  <a:gd name="T17" fmla="*/ 42 h 184"/>
                  <a:gd name="T18" fmla="*/ 8 w 193"/>
                  <a:gd name="T19" fmla="*/ 120 h 184"/>
                  <a:gd name="T20" fmla="*/ 59 w 193"/>
                  <a:gd name="T21" fmla="*/ 170 h 184"/>
                  <a:gd name="T22" fmla="*/ 130 w 193"/>
                  <a:gd name="T23" fmla="*/ 177 h 184"/>
                  <a:gd name="T24" fmla="*/ 180 w 193"/>
                  <a:gd name="T25" fmla="*/ 132 h 184"/>
                  <a:gd name="T26" fmla="*/ 184 w 193"/>
                  <a:gd name="T27" fmla="*/ 65 h 184"/>
                  <a:gd name="T28" fmla="*/ 133 w 193"/>
                  <a:gd name="T29" fmla="*/ 14 h 184"/>
                  <a:gd name="T30" fmla="*/ 62 w 193"/>
                  <a:gd name="T31" fmla="*/ 7 h 184"/>
                  <a:gd name="T32" fmla="*/ 12 w 193"/>
                  <a:gd name="T33" fmla="*/ 53 h 184"/>
                  <a:gd name="T34" fmla="*/ 8 w 193"/>
                  <a:gd name="T35" fmla="*/ 12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84">
                    <a:moveTo>
                      <a:pt x="62" y="42"/>
                    </a:moveTo>
                    <a:cubicBezTo>
                      <a:pt x="77" y="41"/>
                      <a:pt x="94" y="45"/>
                      <a:pt x="114" y="54"/>
                    </a:cubicBezTo>
                    <a:cubicBezTo>
                      <a:pt x="134" y="64"/>
                      <a:pt x="148" y="74"/>
                      <a:pt x="156" y="86"/>
                    </a:cubicBezTo>
                    <a:cubicBezTo>
                      <a:pt x="164" y="98"/>
                      <a:pt x="166" y="110"/>
                      <a:pt x="160" y="122"/>
                    </a:cubicBezTo>
                    <a:cubicBezTo>
                      <a:pt x="154" y="134"/>
                      <a:pt x="144" y="140"/>
                      <a:pt x="130" y="142"/>
                    </a:cubicBezTo>
                    <a:cubicBezTo>
                      <a:pt x="115" y="143"/>
                      <a:pt x="98" y="139"/>
                      <a:pt x="78" y="130"/>
                    </a:cubicBezTo>
                    <a:cubicBezTo>
                      <a:pt x="58" y="120"/>
                      <a:pt x="43" y="110"/>
                      <a:pt x="36" y="98"/>
                    </a:cubicBezTo>
                    <a:cubicBezTo>
                      <a:pt x="27" y="86"/>
                      <a:pt x="26" y="74"/>
                      <a:pt x="32" y="62"/>
                    </a:cubicBezTo>
                    <a:cubicBezTo>
                      <a:pt x="38" y="50"/>
                      <a:pt x="48" y="44"/>
                      <a:pt x="62" y="42"/>
                    </a:cubicBezTo>
                    <a:close/>
                    <a:moveTo>
                      <a:pt x="8" y="120"/>
                    </a:moveTo>
                    <a:cubicBezTo>
                      <a:pt x="17" y="141"/>
                      <a:pt x="34" y="158"/>
                      <a:pt x="59" y="170"/>
                    </a:cubicBezTo>
                    <a:cubicBezTo>
                      <a:pt x="84" y="182"/>
                      <a:pt x="108" y="184"/>
                      <a:pt x="130" y="177"/>
                    </a:cubicBezTo>
                    <a:cubicBezTo>
                      <a:pt x="153" y="170"/>
                      <a:pt x="170" y="155"/>
                      <a:pt x="180" y="132"/>
                    </a:cubicBezTo>
                    <a:cubicBezTo>
                      <a:pt x="191" y="108"/>
                      <a:pt x="193" y="86"/>
                      <a:pt x="184" y="65"/>
                    </a:cubicBezTo>
                    <a:cubicBezTo>
                      <a:pt x="175" y="43"/>
                      <a:pt x="158" y="26"/>
                      <a:pt x="133" y="14"/>
                    </a:cubicBezTo>
                    <a:cubicBezTo>
                      <a:pt x="108" y="2"/>
                      <a:pt x="84" y="0"/>
                      <a:pt x="62" y="7"/>
                    </a:cubicBezTo>
                    <a:cubicBezTo>
                      <a:pt x="39" y="14"/>
                      <a:pt x="23" y="30"/>
                      <a:pt x="12" y="53"/>
                    </a:cubicBezTo>
                    <a:cubicBezTo>
                      <a:pt x="1" y="76"/>
                      <a:pt x="0" y="98"/>
                      <a:pt x="8"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1" name="Freeform 31"/>
              <p:cNvSpPr>
                <a:spLocks/>
              </p:cNvSpPr>
              <p:nvPr/>
            </p:nvSpPr>
            <p:spPr bwMode="auto">
              <a:xfrm>
                <a:off x="3863637" y="1006867"/>
                <a:ext cx="59537" cy="57411"/>
              </a:xfrm>
              <a:custGeom>
                <a:avLst/>
                <a:gdLst>
                  <a:gd name="T0" fmla="*/ 0 w 195"/>
                  <a:gd name="T1" fmla="*/ 132 h 189"/>
                  <a:gd name="T2" fmla="*/ 44 w 195"/>
                  <a:gd name="T3" fmla="*/ 6 h 189"/>
                  <a:gd name="T4" fmla="*/ 100 w 195"/>
                  <a:gd name="T5" fmla="*/ 0 h 189"/>
                  <a:gd name="T6" fmla="*/ 103 w 195"/>
                  <a:gd name="T7" fmla="*/ 16 h 189"/>
                  <a:gd name="T8" fmla="*/ 67 w 195"/>
                  <a:gd name="T9" fmla="*/ 33 h 189"/>
                  <a:gd name="T10" fmla="*/ 47 w 195"/>
                  <a:gd name="T11" fmla="*/ 61 h 189"/>
                  <a:gd name="T12" fmla="*/ 46 w 195"/>
                  <a:gd name="T13" fmla="*/ 78 h 189"/>
                  <a:gd name="T14" fmla="*/ 62 w 195"/>
                  <a:gd name="T15" fmla="*/ 88 h 189"/>
                  <a:gd name="T16" fmla="*/ 85 w 195"/>
                  <a:gd name="T17" fmla="*/ 96 h 189"/>
                  <a:gd name="T18" fmla="*/ 88 w 195"/>
                  <a:gd name="T19" fmla="*/ 89 h 189"/>
                  <a:gd name="T20" fmla="*/ 89 w 195"/>
                  <a:gd name="T21" fmla="*/ 69 h 189"/>
                  <a:gd name="T22" fmla="*/ 69 w 195"/>
                  <a:gd name="T23" fmla="*/ 57 h 189"/>
                  <a:gd name="T24" fmla="*/ 74 w 195"/>
                  <a:gd name="T25" fmla="*/ 43 h 189"/>
                  <a:gd name="T26" fmla="*/ 153 w 195"/>
                  <a:gd name="T27" fmla="*/ 69 h 189"/>
                  <a:gd name="T28" fmla="*/ 148 w 195"/>
                  <a:gd name="T29" fmla="*/ 84 h 189"/>
                  <a:gd name="T30" fmla="*/ 124 w 195"/>
                  <a:gd name="T31" fmla="*/ 83 h 189"/>
                  <a:gd name="T32" fmla="*/ 111 w 195"/>
                  <a:gd name="T33" fmla="*/ 97 h 189"/>
                  <a:gd name="T34" fmla="*/ 109 w 195"/>
                  <a:gd name="T35" fmla="*/ 104 h 189"/>
                  <a:gd name="T36" fmla="*/ 137 w 195"/>
                  <a:gd name="T37" fmla="*/ 114 h 189"/>
                  <a:gd name="T38" fmla="*/ 164 w 195"/>
                  <a:gd name="T39" fmla="*/ 118 h 189"/>
                  <a:gd name="T40" fmla="*/ 174 w 195"/>
                  <a:gd name="T41" fmla="*/ 105 h 189"/>
                  <a:gd name="T42" fmla="*/ 195 w 195"/>
                  <a:gd name="T43" fmla="*/ 113 h 189"/>
                  <a:gd name="T44" fmla="*/ 169 w 195"/>
                  <a:gd name="T45" fmla="*/ 189 h 189"/>
                  <a:gd name="T46" fmla="*/ 148 w 195"/>
                  <a:gd name="T47" fmla="*/ 182 h 189"/>
                  <a:gd name="T48" fmla="*/ 147 w 195"/>
                  <a:gd name="T49" fmla="*/ 166 h 189"/>
                  <a:gd name="T50" fmla="*/ 123 w 195"/>
                  <a:gd name="T51" fmla="*/ 153 h 189"/>
                  <a:gd name="T52" fmla="*/ 58 w 195"/>
                  <a:gd name="T53" fmla="*/ 131 h 189"/>
                  <a:gd name="T54" fmla="*/ 32 w 195"/>
                  <a:gd name="T55" fmla="*/ 126 h 189"/>
                  <a:gd name="T56" fmla="*/ 21 w 195"/>
                  <a:gd name="T57" fmla="*/ 139 h 189"/>
                  <a:gd name="T58" fmla="*/ 0 w 195"/>
                  <a:gd name="T59" fmla="*/ 13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89">
                    <a:moveTo>
                      <a:pt x="0" y="132"/>
                    </a:moveTo>
                    <a:cubicBezTo>
                      <a:pt x="44" y="6"/>
                      <a:pt x="44" y="6"/>
                      <a:pt x="44" y="6"/>
                    </a:cubicBezTo>
                    <a:cubicBezTo>
                      <a:pt x="100" y="0"/>
                      <a:pt x="100" y="0"/>
                      <a:pt x="100" y="0"/>
                    </a:cubicBezTo>
                    <a:cubicBezTo>
                      <a:pt x="103" y="16"/>
                      <a:pt x="103" y="16"/>
                      <a:pt x="103" y="16"/>
                    </a:cubicBezTo>
                    <a:cubicBezTo>
                      <a:pt x="88" y="20"/>
                      <a:pt x="76" y="25"/>
                      <a:pt x="67" y="33"/>
                    </a:cubicBezTo>
                    <a:cubicBezTo>
                      <a:pt x="58" y="40"/>
                      <a:pt x="51" y="50"/>
                      <a:pt x="47" y="61"/>
                    </a:cubicBezTo>
                    <a:cubicBezTo>
                      <a:pt x="45" y="69"/>
                      <a:pt x="44" y="75"/>
                      <a:pt x="46" y="78"/>
                    </a:cubicBezTo>
                    <a:cubicBezTo>
                      <a:pt x="48" y="82"/>
                      <a:pt x="53" y="85"/>
                      <a:pt x="62" y="88"/>
                    </a:cubicBezTo>
                    <a:cubicBezTo>
                      <a:pt x="85" y="96"/>
                      <a:pt x="85" y="96"/>
                      <a:pt x="85" y="96"/>
                    </a:cubicBezTo>
                    <a:cubicBezTo>
                      <a:pt x="88" y="89"/>
                      <a:pt x="88" y="89"/>
                      <a:pt x="88" y="89"/>
                    </a:cubicBezTo>
                    <a:cubicBezTo>
                      <a:pt x="91" y="80"/>
                      <a:pt x="91" y="74"/>
                      <a:pt x="89" y="69"/>
                    </a:cubicBezTo>
                    <a:cubicBezTo>
                      <a:pt x="86" y="65"/>
                      <a:pt x="80" y="61"/>
                      <a:pt x="69" y="57"/>
                    </a:cubicBezTo>
                    <a:cubicBezTo>
                      <a:pt x="74" y="43"/>
                      <a:pt x="74" y="43"/>
                      <a:pt x="74" y="43"/>
                    </a:cubicBezTo>
                    <a:cubicBezTo>
                      <a:pt x="153" y="69"/>
                      <a:pt x="153" y="69"/>
                      <a:pt x="153" y="69"/>
                    </a:cubicBezTo>
                    <a:cubicBezTo>
                      <a:pt x="148" y="84"/>
                      <a:pt x="148" y="84"/>
                      <a:pt x="148" y="84"/>
                    </a:cubicBezTo>
                    <a:cubicBezTo>
                      <a:pt x="138" y="81"/>
                      <a:pt x="130" y="81"/>
                      <a:pt x="124" y="83"/>
                    </a:cubicBezTo>
                    <a:cubicBezTo>
                      <a:pt x="118" y="85"/>
                      <a:pt x="114" y="90"/>
                      <a:pt x="111" y="97"/>
                    </a:cubicBezTo>
                    <a:cubicBezTo>
                      <a:pt x="109" y="104"/>
                      <a:pt x="109" y="104"/>
                      <a:pt x="109" y="104"/>
                    </a:cubicBezTo>
                    <a:cubicBezTo>
                      <a:pt x="137" y="114"/>
                      <a:pt x="137" y="114"/>
                      <a:pt x="137" y="114"/>
                    </a:cubicBezTo>
                    <a:cubicBezTo>
                      <a:pt x="150" y="118"/>
                      <a:pt x="159" y="120"/>
                      <a:pt x="164" y="118"/>
                    </a:cubicBezTo>
                    <a:cubicBezTo>
                      <a:pt x="168" y="117"/>
                      <a:pt x="172" y="113"/>
                      <a:pt x="174" y="105"/>
                    </a:cubicBezTo>
                    <a:cubicBezTo>
                      <a:pt x="195" y="113"/>
                      <a:pt x="195" y="113"/>
                      <a:pt x="195" y="113"/>
                    </a:cubicBezTo>
                    <a:cubicBezTo>
                      <a:pt x="169" y="189"/>
                      <a:pt x="169" y="189"/>
                      <a:pt x="169" y="189"/>
                    </a:cubicBezTo>
                    <a:cubicBezTo>
                      <a:pt x="148" y="182"/>
                      <a:pt x="148" y="182"/>
                      <a:pt x="148" y="182"/>
                    </a:cubicBezTo>
                    <a:cubicBezTo>
                      <a:pt x="150" y="175"/>
                      <a:pt x="150" y="169"/>
                      <a:pt x="147" y="166"/>
                    </a:cubicBezTo>
                    <a:cubicBezTo>
                      <a:pt x="145" y="162"/>
                      <a:pt x="137" y="158"/>
                      <a:pt x="123" y="153"/>
                    </a:cubicBezTo>
                    <a:cubicBezTo>
                      <a:pt x="58" y="131"/>
                      <a:pt x="58" y="131"/>
                      <a:pt x="58" y="131"/>
                    </a:cubicBezTo>
                    <a:cubicBezTo>
                      <a:pt x="45" y="126"/>
                      <a:pt x="36" y="125"/>
                      <a:pt x="32" y="126"/>
                    </a:cubicBezTo>
                    <a:cubicBezTo>
                      <a:pt x="28" y="128"/>
                      <a:pt x="24" y="132"/>
                      <a:pt x="21" y="139"/>
                    </a:cubicBezTo>
                    <a:lnTo>
                      <a:pt x="0"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2" name="Freeform 32"/>
              <p:cNvSpPr>
                <a:spLocks/>
              </p:cNvSpPr>
              <p:nvPr/>
            </p:nvSpPr>
            <p:spPr bwMode="auto">
              <a:xfrm>
                <a:off x="3884900" y="940951"/>
                <a:ext cx="57411" cy="49614"/>
              </a:xfrm>
              <a:custGeom>
                <a:avLst/>
                <a:gdLst>
                  <a:gd name="T0" fmla="*/ 20 w 191"/>
                  <a:gd name="T1" fmla="*/ 29 h 163"/>
                  <a:gd name="T2" fmla="*/ 9 w 191"/>
                  <a:gd name="T3" fmla="*/ 25 h 163"/>
                  <a:gd name="T4" fmla="*/ 11 w 191"/>
                  <a:gd name="T5" fmla="*/ 12 h 163"/>
                  <a:gd name="T6" fmla="*/ 79 w 191"/>
                  <a:gd name="T7" fmla="*/ 0 h 163"/>
                  <a:gd name="T8" fmla="*/ 82 w 191"/>
                  <a:gd name="T9" fmla="*/ 18 h 163"/>
                  <a:gd name="T10" fmla="*/ 44 w 191"/>
                  <a:gd name="T11" fmla="*/ 36 h 163"/>
                  <a:gd name="T12" fmla="*/ 27 w 191"/>
                  <a:gd name="T13" fmla="*/ 63 h 163"/>
                  <a:gd name="T14" fmla="*/ 41 w 191"/>
                  <a:gd name="T15" fmla="*/ 97 h 163"/>
                  <a:gd name="T16" fmla="*/ 89 w 191"/>
                  <a:gd name="T17" fmla="*/ 116 h 163"/>
                  <a:gd name="T18" fmla="*/ 141 w 191"/>
                  <a:gd name="T19" fmla="*/ 110 h 163"/>
                  <a:gd name="T20" fmla="*/ 163 w 191"/>
                  <a:gd name="T21" fmla="*/ 79 h 163"/>
                  <a:gd name="T22" fmla="*/ 157 w 191"/>
                  <a:gd name="T23" fmla="*/ 48 h 163"/>
                  <a:gd name="T24" fmla="*/ 131 w 191"/>
                  <a:gd name="T25" fmla="*/ 21 h 163"/>
                  <a:gd name="T26" fmla="*/ 143 w 191"/>
                  <a:gd name="T27" fmla="*/ 3 h 163"/>
                  <a:gd name="T28" fmla="*/ 181 w 191"/>
                  <a:gd name="T29" fmla="*/ 40 h 163"/>
                  <a:gd name="T30" fmla="*/ 188 w 191"/>
                  <a:gd name="T31" fmla="*/ 88 h 163"/>
                  <a:gd name="T32" fmla="*/ 154 w 191"/>
                  <a:gd name="T33" fmla="*/ 145 h 163"/>
                  <a:gd name="T34" fmla="*/ 83 w 191"/>
                  <a:gd name="T35" fmla="*/ 159 h 163"/>
                  <a:gd name="T36" fmla="*/ 21 w 191"/>
                  <a:gd name="T37" fmla="*/ 127 h 163"/>
                  <a:gd name="T38" fmla="*/ 3 w 191"/>
                  <a:gd name="T39" fmla="*/ 65 h 163"/>
                  <a:gd name="T40" fmla="*/ 8 w 191"/>
                  <a:gd name="T41" fmla="*/ 47 h 163"/>
                  <a:gd name="T42" fmla="*/ 20 w 191"/>
                  <a:gd name="T43" fmla="*/ 2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1" h="163">
                    <a:moveTo>
                      <a:pt x="20" y="29"/>
                    </a:moveTo>
                    <a:cubicBezTo>
                      <a:pt x="9" y="25"/>
                      <a:pt x="9" y="25"/>
                      <a:pt x="9" y="25"/>
                    </a:cubicBezTo>
                    <a:cubicBezTo>
                      <a:pt x="11" y="12"/>
                      <a:pt x="11" y="12"/>
                      <a:pt x="11" y="12"/>
                    </a:cubicBezTo>
                    <a:cubicBezTo>
                      <a:pt x="79" y="0"/>
                      <a:pt x="79" y="0"/>
                      <a:pt x="79" y="0"/>
                    </a:cubicBezTo>
                    <a:cubicBezTo>
                      <a:pt x="82" y="18"/>
                      <a:pt x="82" y="18"/>
                      <a:pt x="82" y="18"/>
                    </a:cubicBezTo>
                    <a:cubicBezTo>
                      <a:pt x="66" y="22"/>
                      <a:pt x="54" y="28"/>
                      <a:pt x="44" y="36"/>
                    </a:cubicBezTo>
                    <a:cubicBezTo>
                      <a:pt x="34" y="44"/>
                      <a:pt x="28" y="53"/>
                      <a:pt x="27" y="63"/>
                    </a:cubicBezTo>
                    <a:cubicBezTo>
                      <a:pt x="25" y="77"/>
                      <a:pt x="30" y="88"/>
                      <a:pt x="41" y="97"/>
                    </a:cubicBezTo>
                    <a:cubicBezTo>
                      <a:pt x="52" y="107"/>
                      <a:pt x="69" y="113"/>
                      <a:pt x="89" y="116"/>
                    </a:cubicBezTo>
                    <a:cubicBezTo>
                      <a:pt x="111" y="118"/>
                      <a:pt x="128" y="116"/>
                      <a:pt x="141" y="110"/>
                    </a:cubicBezTo>
                    <a:cubicBezTo>
                      <a:pt x="154" y="103"/>
                      <a:pt x="162" y="93"/>
                      <a:pt x="163" y="79"/>
                    </a:cubicBezTo>
                    <a:cubicBezTo>
                      <a:pt x="165" y="69"/>
                      <a:pt x="163" y="59"/>
                      <a:pt x="157" y="48"/>
                    </a:cubicBezTo>
                    <a:cubicBezTo>
                      <a:pt x="151" y="38"/>
                      <a:pt x="142" y="28"/>
                      <a:pt x="131" y="21"/>
                    </a:cubicBezTo>
                    <a:cubicBezTo>
                      <a:pt x="143" y="3"/>
                      <a:pt x="143" y="3"/>
                      <a:pt x="143" y="3"/>
                    </a:cubicBezTo>
                    <a:cubicBezTo>
                      <a:pt x="161" y="14"/>
                      <a:pt x="173" y="26"/>
                      <a:pt x="181" y="40"/>
                    </a:cubicBezTo>
                    <a:cubicBezTo>
                      <a:pt x="188" y="55"/>
                      <a:pt x="191" y="71"/>
                      <a:pt x="188" y="88"/>
                    </a:cubicBezTo>
                    <a:cubicBezTo>
                      <a:pt x="185" y="113"/>
                      <a:pt x="174" y="132"/>
                      <a:pt x="154" y="145"/>
                    </a:cubicBezTo>
                    <a:cubicBezTo>
                      <a:pt x="135" y="158"/>
                      <a:pt x="112" y="163"/>
                      <a:pt x="83" y="159"/>
                    </a:cubicBezTo>
                    <a:cubicBezTo>
                      <a:pt x="57" y="156"/>
                      <a:pt x="36" y="145"/>
                      <a:pt x="21" y="127"/>
                    </a:cubicBezTo>
                    <a:cubicBezTo>
                      <a:pt x="6" y="110"/>
                      <a:pt x="0" y="89"/>
                      <a:pt x="3" y="65"/>
                    </a:cubicBezTo>
                    <a:cubicBezTo>
                      <a:pt x="3" y="59"/>
                      <a:pt x="5" y="53"/>
                      <a:pt x="8" y="47"/>
                    </a:cubicBezTo>
                    <a:cubicBezTo>
                      <a:pt x="11" y="41"/>
                      <a:pt x="15" y="35"/>
                      <a:pt x="2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3" name="Freeform 33"/>
              <p:cNvSpPr>
                <a:spLocks/>
              </p:cNvSpPr>
              <p:nvPr/>
            </p:nvSpPr>
            <p:spPr bwMode="auto">
              <a:xfrm>
                <a:off x="3885609" y="882831"/>
                <a:ext cx="55993" cy="56702"/>
              </a:xfrm>
              <a:custGeom>
                <a:avLst/>
                <a:gdLst>
                  <a:gd name="T0" fmla="*/ 7 w 185"/>
                  <a:gd name="T1" fmla="*/ 188 h 188"/>
                  <a:gd name="T2" fmla="*/ 4 w 185"/>
                  <a:gd name="T3" fmla="*/ 109 h 188"/>
                  <a:gd name="T4" fmla="*/ 25 w 185"/>
                  <a:gd name="T5" fmla="*/ 108 h 188"/>
                  <a:gd name="T6" fmla="*/ 32 w 185"/>
                  <a:gd name="T7" fmla="*/ 123 h 188"/>
                  <a:gd name="T8" fmla="*/ 59 w 185"/>
                  <a:gd name="T9" fmla="*/ 126 h 188"/>
                  <a:gd name="T10" fmla="*/ 77 w 185"/>
                  <a:gd name="T11" fmla="*/ 125 h 188"/>
                  <a:gd name="T12" fmla="*/ 74 w 185"/>
                  <a:gd name="T13" fmla="*/ 65 h 188"/>
                  <a:gd name="T14" fmla="*/ 56 w 185"/>
                  <a:gd name="T15" fmla="*/ 66 h 188"/>
                  <a:gd name="T16" fmla="*/ 29 w 185"/>
                  <a:gd name="T17" fmla="*/ 71 h 188"/>
                  <a:gd name="T18" fmla="*/ 24 w 185"/>
                  <a:gd name="T19" fmla="*/ 86 h 188"/>
                  <a:gd name="T20" fmla="*/ 3 w 185"/>
                  <a:gd name="T21" fmla="*/ 87 h 188"/>
                  <a:gd name="T22" fmla="*/ 0 w 185"/>
                  <a:gd name="T23" fmla="*/ 8 h 188"/>
                  <a:gd name="T24" fmla="*/ 22 w 185"/>
                  <a:gd name="T25" fmla="*/ 7 h 188"/>
                  <a:gd name="T26" fmla="*/ 28 w 185"/>
                  <a:gd name="T27" fmla="*/ 21 h 188"/>
                  <a:gd name="T28" fmla="*/ 55 w 185"/>
                  <a:gd name="T29" fmla="*/ 24 h 188"/>
                  <a:gd name="T30" fmla="*/ 124 w 185"/>
                  <a:gd name="T31" fmla="*/ 21 h 188"/>
                  <a:gd name="T32" fmla="*/ 151 w 185"/>
                  <a:gd name="T33" fmla="*/ 16 h 188"/>
                  <a:gd name="T34" fmla="*/ 156 w 185"/>
                  <a:gd name="T35" fmla="*/ 1 h 188"/>
                  <a:gd name="T36" fmla="*/ 178 w 185"/>
                  <a:gd name="T37" fmla="*/ 0 h 188"/>
                  <a:gd name="T38" fmla="*/ 181 w 185"/>
                  <a:gd name="T39" fmla="*/ 79 h 188"/>
                  <a:gd name="T40" fmla="*/ 160 w 185"/>
                  <a:gd name="T41" fmla="*/ 80 h 188"/>
                  <a:gd name="T42" fmla="*/ 153 w 185"/>
                  <a:gd name="T43" fmla="*/ 66 h 188"/>
                  <a:gd name="T44" fmla="*/ 126 w 185"/>
                  <a:gd name="T45" fmla="*/ 63 h 188"/>
                  <a:gd name="T46" fmla="*/ 96 w 185"/>
                  <a:gd name="T47" fmla="*/ 64 h 188"/>
                  <a:gd name="T48" fmla="*/ 99 w 185"/>
                  <a:gd name="T49" fmla="*/ 124 h 188"/>
                  <a:gd name="T50" fmla="*/ 129 w 185"/>
                  <a:gd name="T51" fmla="*/ 123 h 188"/>
                  <a:gd name="T52" fmla="*/ 156 w 185"/>
                  <a:gd name="T53" fmla="*/ 118 h 188"/>
                  <a:gd name="T54" fmla="*/ 161 w 185"/>
                  <a:gd name="T55" fmla="*/ 103 h 188"/>
                  <a:gd name="T56" fmla="*/ 182 w 185"/>
                  <a:gd name="T57" fmla="*/ 102 h 188"/>
                  <a:gd name="T58" fmla="*/ 185 w 185"/>
                  <a:gd name="T59" fmla="*/ 181 h 188"/>
                  <a:gd name="T60" fmla="*/ 163 w 185"/>
                  <a:gd name="T61" fmla="*/ 182 h 188"/>
                  <a:gd name="T62" fmla="*/ 157 w 185"/>
                  <a:gd name="T63" fmla="*/ 167 h 188"/>
                  <a:gd name="T64" fmla="*/ 130 w 185"/>
                  <a:gd name="T65" fmla="*/ 164 h 188"/>
                  <a:gd name="T66" fmla="*/ 61 w 185"/>
                  <a:gd name="T67" fmla="*/ 167 h 188"/>
                  <a:gd name="T68" fmla="*/ 34 w 185"/>
                  <a:gd name="T69" fmla="*/ 172 h 188"/>
                  <a:gd name="T70" fmla="*/ 29 w 185"/>
                  <a:gd name="T71" fmla="*/ 187 h 188"/>
                  <a:gd name="T72" fmla="*/ 7 w 185"/>
                  <a:gd name="T73"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5" h="188">
                    <a:moveTo>
                      <a:pt x="7" y="188"/>
                    </a:moveTo>
                    <a:cubicBezTo>
                      <a:pt x="4" y="109"/>
                      <a:pt x="4" y="109"/>
                      <a:pt x="4" y="109"/>
                    </a:cubicBezTo>
                    <a:cubicBezTo>
                      <a:pt x="25" y="108"/>
                      <a:pt x="25" y="108"/>
                      <a:pt x="25" y="108"/>
                    </a:cubicBezTo>
                    <a:cubicBezTo>
                      <a:pt x="25" y="116"/>
                      <a:pt x="28" y="121"/>
                      <a:pt x="32" y="123"/>
                    </a:cubicBezTo>
                    <a:cubicBezTo>
                      <a:pt x="36" y="125"/>
                      <a:pt x="45" y="126"/>
                      <a:pt x="59" y="126"/>
                    </a:cubicBezTo>
                    <a:cubicBezTo>
                      <a:pt x="77" y="125"/>
                      <a:pt x="77" y="125"/>
                      <a:pt x="77" y="125"/>
                    </a:cubicBezTo>
                    <a:cubicBezTo>
                      <a:pt x="74" y="65"/>
                      <a:pt x="74" y="65"/>
                      <a:pt x="74" y="65"/>
                    </a:cubicBezTo>
                    <a:cubicBezTo>
                      <a:pt x="56" y="66"/>
                      <a:pt x="56" y="66"/>
                      <a:pt x="56" y="66"/>
                    </a:cubicBezTo>
                    <a:cubicBezTo>
                      <a:pt x="42" y="66"/>
                      <a:pt x="33" y="68"/>
                      <a:pt x="29" y="71"/>
                    </a:cubicBezTo>
                    <a:cubicBezTo>
                      <a:pt x="26" y="73"/>
                      <a:pt x="24" y="78"/>
                      <a:pt x="24" y="86"/>
                    </a:cubicBezTo>
                    <a:cubicBezTo>
                      <a:pt x="3" y="87"/>
                      <a:pt x="3" y="87"/>
                      <a:pt x="3" y="87"/>
                    </a:cubicBezTo>
                    <a:cubicBezTo>
                      <a:pt x="0" y="8"/>
                      <a:pt x="0" y="8"/>
                      <a:pt x="0" y="8"/>
                    </a:cubicBezTo>
                    <a:cubicBezTo>
                      <a:pt x="22" y="7"/>
                      <a:pt x="22" y="7"/>
                      <a:pt x="22" y="7"/>
                    </a:cubicBezTo>
                    <a:cubicBezTo>
                      <a:pt x="22" y="14"/>
                      <a:pt x="24" y="19"/>
                      <a:pt x="28" y="21"/>
                    </a:cubicBezTo>
                    <a:cubicBezTo>
                      <a:pt x="32" y="24"/>
                      <a:pt x="41" y="25"/>
                      <a:pt x="55" y="24"/>
                    </a:cubicBezTo>
                    <a:cubicBezTo>
                      <a:pt x="124" y="21"/>
                      <a:pt x="124" y="21"/>
                      <a:pt x="124" y="21"/>
                    </a:cubicBezTo>
                    <a:cubicBezTo>
                      <a:pt x="138" y="21"/>
                      <a:pt x="147" y="19"/>
                      <a:pt x="151" y="16"/>
                    </a:cubicBezTo>
                    <a:cubicBezTo>
                      <a:pt x="154" y="14"/>
                      <a:pt x="156" y="9"/>
                      <a:pt x="156" y="1"/>
                    </a:cubicBezTo>
                    <a:cubicBezTo>
                      <a:pt x="178" y="0"/>
                      <a:pt x="178" y="0"/>
                      <a:pt x="178" y="0"/>
                    </a:cubicBezTo>
                    <a:cubicBezTo>
                      <a:pt x="181" y="79"/>
                      <a:pt x="181" y="79"/>
                      <a:pt x="181" y="79"/>
                    </a:cubicBezTo>
                    <a:cubicBezTo>
                      <a:pt x="160" y="80"/>
                      <a:pt x="160" y="80"/>
                      <a:pt x="160" y="80"/>
                    </a:cubicBezTo>
                    <a:cubicBezTo>
                      <a:pt x="160" y="73"/>
                      <a:pt x="157" y="68"/>
                      <a:pt x="153" y="66"/>
                    </a:cubicBezTo>
                    <a:cubicBezTo>
                      <a:pt x="149" y="63"/>
                      <a:pt x="140" y="62"/>
                      <a:pt x="126" y="63"/>
                    </a:cubicBezTo>
                    <a:cubicBezTo>
                      <a:pt x="96" y="64"/>
                      <a:pt x="96" y="64"/>
                      <a:pt x="96" y="64"/>
                    </a:cubicBezTo>
                    <a:cubicBezTo>
                      <a:pt x="99" y="124"/>
                      <a:pt x="99" y="124"/>
                      <a:pt x="99" y="124"/>
                    </a:cubicBezTo>
                    <a:cubicBezTo>
                      <a:pt x="129" y="123"/>
                      <a:pt x="129" y="123"/>
                      <a:pt x="129" y="123"/>
                    </a:cubicBezTo>
                    <a:cubicBezTo>
                      <a:pt x="143" y="122"/>
                      <a:pt x="152" y="121"/>
                      <a:pt x="156" y="118"/>
                    </a:cubicBezTo>
                    <a:cubicBezTo>
                      <a:pt x="159" y="115"/>
                      <a:pt x="161" y="110"/>
                      <a:pt x="161" y="103"/>
                    </a:cubicBezTo>
                    <a:cubicBezTo>
                      <a:pt x="182" y="102"/>
                      <a:pt x="182" y="102"/>
                      <a:pt x="182" y="102"/>
                    </a:cubicBezTo>
                    <a:cubicBezTo>
                      <a:pt x="185" y="181"/>
                      <a:pt x="185" y="181"/>
                      <a:pt x="185" y="181"/>
                    </a:cubicBezTo>
                    <a:cubicBezTo>
                      <a:pt x="163" y="182"/>
                      <a:pt x="163" y="182"/>
                      <a:pt x="163" y="182"/>
                    </a:cubicBezTo>
                    <a:cubicBezTo>
                      <a:pt x="163" y="175"/>
                      <a:pt x="161" y="170"/>
                      <a:pt x="157" y="167"/>
                    </a:cubicBezTo>
                    <a:cubicBezTo>
                      <a:pt x="153" y="165"/>
                      <a:pt x="144" y="164"/>
                      <a:pt x="130" y="164"/>
                    </a:cubicBezTo>
                    <a:cubicBezTo>
                      <a:pt x="61" y="167"/>
                      <a:pt x="61" y="167"/>
                      <a:pt x="61" y="167"/>
                    </a:cubicBezTo>
                    <a:cubicBezTo>
                      <a:pt x="47" y="168"/>
                      <a:pt x="38" y="169"/>
                      <a:pt x="34" y="172"/>
                    </a:cubicBezTo>
                    <a:cubicBezTo>
                      <a:pt x="31" y="175"/>
                      <a:pt x="29" y="180"/>
                      <a:pt x="29" y="187"/>
                    </a:cubicBezTo>
                    <a:lnTo>
                      <a:pt x="7"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4" name="Freeform 34"/>
              <p:cNvSpPr>
                <a:spLocks/>
              </p:cNvSpPr>
              <p:nvPr/>
            </p:nvSpPr>
            <p:spPr bwMode="auto">
              <a:xfrm>
                <a:off x="3880648" y="848810"/>
                <a:ext cx="58120" cy="33313"/>
              </a:xfrm>
              <a:custGeom>
                <a:avLst/>
                <a:gdLst>
                  <a:gd name="T0" fmla="*/ 15 w 191"/>
                  <a:gd name="T1" fmla="*/ 111 h 111"/>
                  <a:gd name="T2" fmla="*/ 7 w 191"/>
                  <a:gd name="T3" fmla="*/ 67 h 111"/>
                  <a:gd name="T4" fmla="*/ 0 w 191"/>
                  <a:gd name="T5" fmla="*/ 31 h 111"/>
                  <a:gd name="T6" fmla="*/ 22 w 191"/>
                  <a:gd name="T7" fmla="*/ 27 h 111"/>
                  <a:gd name="T8" fmla="*/ 31 w 191"/>
                  <a:gd name="T9" fmla="*/ 42 h 111"/>
                  <a:gd name="T10" fmla="*/ 58 w 191"/>
                  <a:gd name="T11" fmla="*/ 41 h 111"/>
                  <a:gd name="T12" fmla="*/ 126 w 191"/>
                  <a:gd name="T13" fmla="*/ 29 h 111"/>
                  <a:gd name="T14" fmla="*/ 151 w 191"/>
                  <a:gd name="T15" fmla="*/ 20 h 111"/>
                  <a:gd name="T16" fmla="*/ 155 w 191"/>
                  <a:gd name="T17" fmla="*/ 4 h 111"/>
                  <a:gd name="T18" fmla="*/ 176 w 191"/>
                  <a:gd name="T19" fmla="*/ 0 h 111"/>
                  <a:gd name="T20" fmla="*/ 191 w 191"/>
                  <a:gd name="T21" fmla="*/ 79 h 111"/>
                  <a:gd name="T22" fmla="*/ 169 w 191"/>
                  <a:gd name="T23" fmla="*/ 83 h 111"/>
                  <a:gd name="T24" fmla="*/ 160 w 191"/>
                  <a:gd name="T25" fmla="*/ 69 h 111"/>
                  <a:gd name="T26" fmla="*/ 133 w 191"/>
                  <a:gd name="T27" fmla="*/ 70 h 111"/>
                  <a:gd name="T28" fmla="*/ 65 w 191"/>
                  <a:gd name="T29" fmla="*/ 82 h 111"/>
                  <a:gd name="T30" fmla="*/ 40 w 191"/>
                  <a:gd name="T31" fmla="*/ 90 h 111"/>
                  <a:gd name="T32" fmla="*/ 37 w 191"/>
                  <a:gd name="T33" fmla="*/ 107 h 111"/>
                  <a:gd name="T34" fmla="*/ 15 w 191"/>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1" h="111">
                    <a:moveTo>
                      <a:pt x="15" y="111"/>
                    </a:moveTo>
                    <a:cubicBezTo>
                      <a:pt x="15" y="111"/>
                      <a:pt x="11" y="94"/>
                      <a:pt x="7" y="67"/>
                    </a:cubicBezTo>
                    <a:cubicBezTo>
                      <a:pt x="3" y="40"/>
                      <a:pt x="0" y="31"/>
                      <a:pt x="0" y="31"/>
                    </a:cubicBezTo>
                    <a:cubicBezTo>
                      <a:pt x="22" y="27"/>
                      <a:pt x="22" y="27"/>
                      <a:pt x="22" y="27"/>
                    </a:cubicBezTo>
                    <a:cubicBezTo>
                      <a:pt x="24" y="35"/>
                      <a:pt x="27" y="40"/>
                      <a:pt x="31" y="42"/>
                    </a:cubicBezTo>
                    <a:cubicBezTo>
                      <a:pt x="35" y="44"/>
                      <a:pt x="44" y="43"/>
                      <a:pt x="58" y="41"/>
                    </a:cubicBezTo>
                    <a:cubicBezTo>
                      <a:pt x="126" y="29"/>
                      <a:pt x="126" y="29"/>
                      <a:pt x="126" y="29"/>
                    </a:cubicBezTo>
                    <a:cubicBezTo>
                      <a:pt x="139" y="26"/>
                      <a:pt x="148" y="24"/>
                      <a:pt x="151" y="20"/>
                    </a:cubicBezTo>
                    <a:cubicBezTo>
                      <a:pt x="154" y="17"/>
                      <a:pt x="156" y="11"/>
                      <a:pt x="155" y="4"/>
                    </a:cubicBezTo>
                    <a:cubicBezTo>
                      <a:pt x="176" y="0"/>
                      <a:pt x="176" y="0"/>
                      <a:pt x="176" y="0"/>
                    </a:cubicBezTo>
                    <a:cubicBezTo>
                      <a:pt x="191" y="79"/>
                      <a:pt x="191" y="79"/>
                      <a:pt x="191" y="79"/>
                    </a:cubicBezTo>
                    <a:cubicBezTo>
                      <a:pt x="169" y="83"/>
                      <a:pt x="169" y="83"/>
                      <a:pt x="169" y="83"/>
                    </a:cubicBezTo>
                    <a:cubicBezTo>
                      <a:pt x="167" y="76"/>
                      <a:pt x="164" y="71"/>
                      <a:pt x="160" y="69"/>
                    </a:cubicBezTo>
                    <a:cubicBezTo>
                      <a:pt x="156" y="67"/>
                      <a:pt x="147" y="67"/>
                      <a:pt x="133" y="70"/>
                    </a:cubicBezTo>
                    <a:cubicBezTo>
                      <a:pt x="65" y="82"/>
                      <a:pt x="65" y="82"/>
                      <a:pt x="65" y="82"/>
                    </a:cubicBezTo>
                    <a:cubicBezTo>
                      <a:pt x="51" y="84"/>
                      <a:pt x="43" y="87"/>
                      <a:pt x="40" y="90"/>
                    </a:cubicBezTo>
                    <a:cubicBezTo>
                      <a:pt x="37" y="94"/>
                      <a:pt x="36" y="99"/>
                      <a:pt x="37" y="107"/>
                    </a:cubicBezTo>
                    <a:lnTo>
                      <a:pt x="1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5" name="Freeform 35"/>
              <p:cNvSpPr>
                <a:spLocks/>
              </p:cNvSpPr>
              <p:nvPr/>
            </p:nvSpPr>
            <p:spPr bwMode="auto">
              <a:xfrm>
                <a:off x="3867181" y="798487"/>
                <a:ext cx="65916" cy="56702"/>
              </a:xfrm>
              <a:custGeom>
                <a:avLst/>
                <a:gdLst>
                  <a:gd name="T0" fmla="*/ 45 w 217"/>
                  <a:gd name="T1" fmla="*/ 187 h 187"/>
                  <a:gd name="T2" fmla="*/ 26 w 217"/>
                  <a:gd name="T3" fmla="*/ 122 h 187"/>
                  <a:gd name="T4" fmla="*/ 109 w 217"/>
                  <a:gd name="T5" fmla="*/ 41 h 187"/>
                  <a:gd name="T6" fmla="*/ 63 w 217"/>
                  <a:gd name="T7" fmla="*/ 54 h 187"/>
                  <a:gd name="T8" fmla="*/ 39 w 217"/>
                  <a:gd name="T9" fmla="*/ 65 h 187"/>
                  <a:gd name="T10" fmla="*/ 37 w 217"/>
                  <a:gd name="T11" fmla="*/ 81 h 187"/>
                  <a:gd name="T12" fmla="*/ 16 w 217"/>
                  <a:gd name="T13" fmla="*/ 87 h 187"/>
                  <a:gd name="T14" fmla="*/ 0 w 217"/>
                  <a:gd name="T15" fmla="*/ 30 h 187"/>
                  <a:gd name="T16" fmla="*/ 21 w 217"/>
                  <a:gd name="T17" fmla="*/ 24 h 187"/>
                  <a:gd name="T18" fmla="*/ 31 w 217"/>
                  <a:gd name="T19" fmla="*/ 37 h 187"/>
                  <a:gd name="T20" fmla="*/ 58 w 217"/>
                  <a:gd name="T21" fmla="*/ 33 h 187"/>
                  <a:gd name="T22" fmla="*/ 177 w 217"/>
                  <a:gd name="T23" fmla="*/ 0 h 187"/>
                  <a:gd name="T24" fmla="*/ 185 w 217"/>
                  <a:gd name="T25" fmla="*/ 28 h 187"/>
                  <a:gd name="T26" fmla="*/ 73 w 217"/>
                  <a:gd name="T27" fmla="*/ 137 h 187"/>
                  <a:gd name="T28" fmla="*/ 153 w 217"/>
                  <a:gd name="T29" fmla="*/ 114 h 187"/>
                  <a:gd name="T30" fmla="*/ 178 w 217"/>
                  <a:gd name="T31" fmla="*/ 104 h 187"/>
                  <a:gd name="T32" fmla="*/ 180 w 217"/>
                  <a:gd name="T33" fmla="*/ 88 h 187"/>
                  <a:gd name="T34" fmla="*/ 200 w 217"/>
                  <a:gd name="T35" fmla="*/ 82 h 187"/>
                  <a:gd name="T36" fmla="*/ 217 w 217"/>
                  <a:gd name="T37" fmla="*/ 139 h 187"/>
                  <a:gd name="T38" fmla="*/ 195 w 217"/>
                  <a:gd name="T39" fmla="*/ 145 h 187"/>
                  <a:gd name="T40" fmla="*/ 185 w 217"/>
                  <a:gd name="T41" fmla="*/ 132 h 187"/>
                  <a:gd name="T42" fmla="*/ 158 w 217"/>
                  <a:gd name="T43" fmla="*/ 136 h 187"/>
                  <a:gd name="T44" fmla="*/ 93 w 217"/>
                  <a:gd name="T45" fmla="*/ 154 h 187"/>
                  <a:gd name="T46" fmla="*/ 68 w 217"/>
                  <a:gd name="T47" fmla="*/ 165 h 187"/>
                  <a:gd name="T48" fmla="*/ 66 w 217"/>
                  <a:gd name="T49" fmla="*/ 181 h 187"/>
                  <a:gd name="T50" fmla="*/ 45 w 217"/>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7" h="187">
                    <a:moveTo>
                      <a:pt x="45" y="187"/>
                    </a:moveTo>
                    <a:cubicBezTo>
                      <a:pt x="26" y="122"/>
                      <a:pt x="26" y="122"/>
                      <a:pt x="26" y="122"/>
                    </a:cubicBezTo>
                    <a:cubicBezTo>
                      <a:pt x="109" y="41"/>
                      <a:pt x="109" y="41"/>
                      <a:pt x="109" y="41"/>
                    </a:cubicBezTo>
                    <a:cubicBezTo>
                      <a:pt x="63" y="54"/>
                      <a:pt x="63" y="54"/>
                      <a:pt x="63" y="54"/>
                    </a:cubicBezTo>
                    <a:cubicBezTo>
                      <a:pt x="50" y="58"/>
                      <a:pt x="41" y="62"/>
                      <a:pt x="39" y="65"/>
                    </a:cubicBezTo>
                    <a:cubicBezTo>
                      <a:pt x="36" y="68"/>
                      <a:pt x="35" y="73"/>
                      <a:pt x="37" y="81"/>
                    </a:cubicBezTo>
                    <a:cubicBezTo>
                      <a:pt x="16" y="87"/>
                      <a:pt x="16" y="87"/>
                      <a:pt x="16" y="87"/>
                    </a:cubicBezTo>
                    <a:cubicBezTo>
                      <a:pt x="0" y="30"/>
                      <a:pt x="0" y="30"/>
                      <a:pt x="0" y="30"/>
                    </a:cubicBezTo>
                    <a:cubicBezTo>
                      <a:pt x="21" y="24"/>
                      <a:pt x="21" y="24"/>
                      <a:pt x="21" y="24"/>
                    </a:cubicBezTo>
                    <a:cubicBezTo>
                      <a:pt x="23" y="31"/>
                      <a:pt x="26" y="35"/>
                      <a:pt x="31" y="37"/>
                    </a:cubicBezTo>
                    <a:cubicBezTo>
                      <a:pt x="35" y="38"/>
                      <a:pt x="44" y="37"/>
                      <a:pt x="58" y="33"/>
                    </a:cubicBezTo>
                    <a:cubicBezTo>
                      <a:pt x="177" y="0"/>
                      <a:pt x="177" y="0"/>
                      <a:pt x="177" y="0"/>
                    </a:cubicBezTo>
                    <a:cubicBezTo>
                      <a:pt x="185" y="28"/>
                      <a:pt x="185" y="28"/>
                      <a:pt x="185" y="28"/>
                    </a:cubicBezTo>
                    <a:cubicBezTo>
                      <a:pt x="73" y="137"/>
                      <a:pt x="73" y="137"/>
                      <a:pt x="73" y="137"/>
                    </a:cubicBezTo>
                    <a:cubicBezTo>
                      <a:pt x="153" y="114"/>
                      <a:pt x="153" y="114"/>
                      <a:pt x="153" y="114"/>
                    </a:cubicBezTo>
                    <a:cubicBezTo>
                      <a:pt x="167" y="111"/>
                      <a:pt x="175" y="107"/>
                      <a:pt x="178" y="104"/>
                    </a:cubicBezTo>
                    <a:cubicBezTo>
                      <a:pt x="181" y="100"/>
                      <a:pt x="181" y="95"/>
                      <a:pt x="180" y="88"/>
                    </a:cubicBezTo>
                    <a:cubicBezTo>
                      <a:pt x="200" y="82"/>
                      <a:pt x="200" y="82"/>
                      <a:pt x="200" y="82"/>
                    </a:cubicBezTo>
                    <a:cubicBezTo>
                      <a:pt x="217" y="139"/>
                      <a:pt x="217" y="139"/>
                      <a:pt x="217" y="139"/>
                    </a:cubicBezTo>
                    <a:cubicBezTo>
                      <a:pt x="195" y="145"/>
                      <a:pt x="195" y="145"/>
                      <a:pt x="195" y="145"/>
                    </a:cubicBezTo>
                    <a:cubicBezTo>
                      <a:pt x="193" y="138"/>
                      <a:pt x="190" y="134"/>
                      <a:pt x="185" y="132"/>
                    </a:cubicBezTo>
                    <a:cubicBezTo>
                      <a:pt x="181" y="131"/>
                      <a:pt x="172" y="132"/>
                      <a:pt x="158" y="136"/>
                    </a:cubicBezTo>
                    <a:cubicBezTo>
                      <a:pt x="93" y="154"/>
                      <a:pt x="93" y="154"/>
                      <a:pt x="93" y="154"/>
                    </a:cubicBezTo>
                    <a:cubicBezTo>
                      <a:pt x="79" y="158"/>
                      <a:pt x="71" y="162"/>
                      <a:pt x="68" y="165"/>
                    </a:cubicBezTo>
                    <a:cubicBezTo>
                      <a:pt x="65" y="169"/>
                      <a:pt x="64" y="174"/>
                      <a:pt x="66" y="181"/>
                    </a:cubicBezTo>
                    <a:lnTo>
                      <a:pt x="45" y="1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6" name="Freeform 36"/>
              <p:cNvSpPr>
                <a:spLocks noEditPoints="1"/>
              </p:cNvSpPr>
              <p:nvPr/>
            </p:nvSpPr>
            <p:spPr bwMode="auto">
              <a:xfrm>
                <a:off x="3856549" y="744620"/>
                <a:ext cx="62372" cy="51032"/>
              </a:xfrm>
              <a:custGeom>
                <a:avLst/>
                <a:gdLst>
                  <a:gd name="T0" fmla="*/ 88 w 207"/>
                  <a:gd name="T1" fmla="*/ 106 h 168"/>
                  <a:gd name="T2" fmla="*/ 102 w 207"/>
                  <a:gd name="T3" fmla="*/ 136 h 168"/>
                  <a:gd name="T4" fmla="*/ 48 w 207"/>
                  <a:gd name="T5" fmla="*/ 141 h 168"/>
                  <a:gd name="T6" fmla="*/ 88 w 207"/>
                  <a:gd name="T7" fmla="*/ 106 h 168"/>
                  <a:gd name="T8" fmla="*/ 148 w 207"/>
                  <a:gd name="T9" fmla="*/ 157 h 168"/>
                  <a:gd name="T10" fmla="*/ 152 w 207"/>
                  <a:gd name="T11" fmla="*/ 156 h 168"/>
                  <a:gd name="T12" fmla="*/ 187 w 207"/>
                  <a:gd name="T13" fmla="*/ 168 h 168"/>
                  <a:gd name="T14" fmla="*/ 207 w 207"/>
                  <a:gd name="T15" fmla="*/ 159 h 168"/>
                  <a:gd name="T16" fmla="*/ 180 w 207"/>
                  <a:gd name="T17" fmla="*/ 99 h 168"/>
                  <a:gd name="T18" fmla="*/ 160 w 207"/>
                  <a:gd name="T19" fmla="*/ 108 h 168"/>
                  <a:gd name="T20" fmla="*/ 163 w 207"/>
                  <a:gd name="T21" fmla="*/ 122 h 168"/>
                  <a:gd name="T22" fmla="*/ 156 w 207"/>
                  <a:gd name="T23" fmla="*/ 129 h 168"/>
                  <a:gd name="T24" fmla="*/ 153 w 207"/>
                  <a:gd name="T25" fmla="*/ 130 h 168"/>
                  <a:gd name="T26" fmla="*/ 151 w 207"/>
                  <a:gd name="T27" fmla="*/ 131 h 168"/>
                  <a:gd name="T28" fmla="*/ 125 w 207"/>
                  <a:gd name="T29" fmla="*/ 135 h 168"/>
                  <a:gd name="T30" fmla="*/ 105 w 207"/>
                  <a:gd name="T31" fmla="*/ 90 h 168"/>
                  <a:gd name="T32" fmla="*/ 124 w 207"/>
                  <a:gd name="T33" fmla="*/ 72 h 168"/>
                  <a:gd name="T34" fmla="*/ 127 w 207"/>
                  <a:gd name="T35" fmla="*/ 70 h 168"/>
                  <a:gd name="T36" fmla="*/ 131 w 207"/>
                  <a:gd name="T37" fmla="*/ 68 h 168"/>
                  <a:gd name="T38" fmla="*/ 140 w 207"/>
                  <a:gd name="T39" fmla="*/ 68 h 168"/>
                  <a:gd name="T40" fmla="*/ 147 w 207"/>
                  <a:gd name="T41" fmla="*/ 78 h 168"/>
                  <a:gd name="T42" fmla="*/ 147 w 207"/>
                  <a:gd name="T43" fmla="*/ 80 h 168"/>
                  <a:gd name="T44" fmla="*/ 167 w 207"/>
                  <a:gd name="T45" fmla="*/ 71 h 168"/>
                  <a:gd name="T46" fmla="*/ 135 w 207"/>
                  <a:gd name="T47" fmla="*/ 0 h 168"/>
                  <a:gd name="T48" fmla="*/ 115 w 207"/>
                  <a:gd name="T49" fmla="*/ 9 h 168"/>
                  <a:gd name="T50" fmla="*/ 103 w 207"/>
                  <a:gd name="T51" fmla="*/ 38 h 168"/>
                  <a:gd name="T52" fmla="*/ 102 w 207"/>
                  <a:gd name="T53" fmla="*/ 39 h 168"/>
                  <a:gd name="T54" fmla="*/ 0 w 207"/>
                  <a:gd name="T55" fmla="*/ 133 h 168"/>
                  <a:gd name="T56" fmla="*/ 15 w 207"/>
                  <a:gd name="T57" fmla="*/ 166 h 168"/>
                  <a:gd name="T58" fmla="*/ 148 w 207"/>
                  <a:gd name="T59" fmla="*/ 15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7" h="168">
                    <a:moveTo>
                      <a:pt x="88" y="106"/>
                    </a:moveTo>
                    <a:cubicBezTo>
                      <a:pt x="102" y="136"/>
                      <a:pt x="102" y="136"/>
                      <a:pt x="102" y="136"/>
                    </a:cubicBezTo>
                    <a:cubicBezTo>
                      <a:pt x="48" y="141"/>
                      <a:pt x="48" y="141"/>
                      <a:pt x="48" y="141"/>
                    </a:cubicBezTo>
                    <a:lnTo>
                      <a:pt x="88" y="106"/>
                    </a:lnTo>
                    <a:close/>
                    <a:moveTo>
                      <a:pt x="148" y="157"/>
                    </a:moveTo>
                    <a:cubicBezTo>
                      <a:pt x="149" y="156"/>
                      <a:pt x="150" y="156"/>
                      <a:pt x="152" y="156"/>
                    </a:cubicBezTo>
                    <a:cubicBezTo>
                      <a:pt x="169" y="155"/>
                      <a:pt x="181" y="159"/>
                      <a:pt x="187" y="168"/>
                    </a:cubicBezTo>
                    <a:cubicBezTo>
                      <a:pt x="207" y="159"/>
                      <a:pt x="207" y="159"/>
                      <a:pt x="207" y="159"/>
                    </a:cubicBezTo>
                    <a:cubicBezTo>
                      <a:pt x="180" y="99"/>
                      <a:pt x="180" y="99"/>
                      <a:pt x="180" y="99"/>
                    </a:cubicBezTo>
                    <a:cubicBezTo>
                      <a:pt x="160" y="108"/>
                      <a:pt x="160" y="108"/>
                      <a:pt x="160" y="108"/>
                    </a:cubicBezTo>
                    <a:cubicBezTo>
                      <a:pt x="163" y="114"/>
                      <a:pt x="164" y="119"/>
                      <a:pt x="163" y="122"/>
                    </a:cubicBezTo>
                    <a:cubicBezTo>
                      <a:pt x="162" y="125"/>
                      <a:pt x="160" y="127"/>
                      <a:pt x="156" y="129"/>
                    </a:cubicBezTo>
                    <a:cubicBezTo>
                      <a:pt x="155" y="129"/>
                      <a:pt x="154" y="130"/>
                      <a:pt x="153" y="130"/>
                    </a:cubicBezTo>
                    <a:cubicBezTo>
                      <a:pt x="153" y="130"/>
                      <a:pt x="152" y="130"/>
                      <a:pt x="151" y="131"/>
                    </a:cubicBezTo>
                    <a:cubicBezTo>
                      <a:pt x="125" y="135"/>
                      <a:pt x="125" y="135"/>
                      <a:pt x="125" y="135"/>
                    </a:cubicBezTo>
                    <a:cubicBezTo>
                      <a:pt x="105" y="90"/>
                      <a:pt x="105" y="90"/>
                      <a:pt x="105" y="90"/>
                    </a:cubicBezTo>
                    <a:cubicBezTo>
                      <a:pt x="124" y="72"/>
                      <a:pt x="124" y="72"/>
                      <a:pt x="124" y="72"/>
                    </a:cubicBezTo>
                    <a:cubicBezTo>
                      <a:pt x="125" y="72"/>
                      <a:pt x="126" y="71"/>
                      <a:pt x="127" y="70"/>
                    </a:cubicBezTo>
                    <a:cubicBezTo>
                      <a:pt x="128" y="70"/>
                      <a:pt x="129" y="69"/>
                      <a:pt x="131" y="68"/>
                    </a:cubicBezTo>
                    <a:cubicBezTo>
                      <a:pt x="134" y="67"/>
                      <a:pt x="137" y="67"/>
                      <a:pt x="140" y="68"/>
                    </a:cubicBezTo>
                    <a:cubicBezTo>
                      <a:pt x="142" y="70"/>
                      <a:pt x="144" y="73"/>
                      <a:pt x="147" y="78"/>
                    </a:cubicBezTo>
                    <a:cubicBezTo>
                      <a:pt x="147" y="80"/>
                      <a:pt x="147" y="80"/>
                      <a:pt x="147" y="80"/>
                    </a:cubicBezTo>
                    <a:cubicBezTo>
                      <a:pt x="167" y="71"/>
                      <a:pt x="167" y="71"/>
                      <a:pt x="167" y="71"/>
                    </a:cubicBezTo>
                    <a:cubicBezTo>
                      <a:pt x="135" y="0"/>
                      <a:pt x="135" y="0"/>
                      <a:pt x="135" y="0"/>
                    </a:cubicBezTo>
                    <a:cubicBezTo>
                      <a:pt x="115" y="9"/>
                      <a:pt x="115" y="9"/>
                      <a:pt x="115" y="9"/>
                    </a:cubicBezTo>
                    <a:cubicBezTo>
                      <a:pt x="118" y="18"/>
                      <a:pt x="114" y="28"/>
                      <a:pt x="103" y="38"/>
                    </a:cubicBezTo>
                    <a:cubicBezTo>
                      <a:pt x="102" y="39"/>
                      <a:pt x="102" y="39"/>
                      <a:pt x="102" y="39"/>
                    </a:cubicBezTo>
                    <a:cubicBezTo>
                      <a:pt x="0" y="133"/>
                      <a:pt x="0" y="133"/>
                      <a:pt x="0" y="133"/>
                    </a:cubicBezTo>
                    <a:cubicBezTo>
                      <a:pt x="15" y="166"/>
                      <a:pt x="15" y="166"/>
                      <a:pt x="15" y="166"/>
                    </a:cubicBezTo>
                    <a:lnTo>
                      <a:pt x="148"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7" name="Freeform 37"/>
              <p:cNvSpPr>
                <a:spLocks/>
              </p:cNvSpPr>
              <p:nvPr/>
            </p:nvSpPr>
            <p:spPr bwMode="auto">
              <a:xfrm>
                <a:off x="3797012" y="1110349"/>
                <a:ext cx="70169" cy="73004"/>
              </a:xfrm>
              <a:custGeom>
                <a:avLst/>
                <a:gdLst>
                  <a:gd name="T0" fmla="*/ 0 w 231"/>
                  <a:gd name="T1" fmla="*/ 125 h 239"/>
                  <a:gd name="T2" fmla="*/ 44 w 231"/>
                  <a:gd name="T3" fmla="*/ 73 h 239"/>
                  <a:gd name="T4" fmla="*/ 158 w 231"/>
                  <a:gd name="T5" fmla="*/ 96 h 239"/>
                  <a:gd name="T6" fmla="*/ 122 w 231"/>
                  <a:gd name="T7" fmla="*/ 65 h 239"/>
                  <a:gd name="T8" fmla="*/ 99 w 231"/>
                  <a:gd name="T9" fmla="*/ 51 h 239"/>
                  <a:gd name="T10" fmla="*/ 85 w 231"/>
                  <a:gd name="T11" fmla="*/ 58 h 239"/>
                  <a:gd name="T12" fmla="*/ 68 w 231"/>
                  <a:gd name="T13" fmla="*/ 45 h 239"/>
                  <a:gd name="T14" fmla="*/ 106 w 231"/>
                  <a:gd name="T15" fmla="*/ 0 h 239"/>
                  <a:gd name="T16" fmla="*/ 123 w 231"/>
                  <a:gd name="T17" fmla="*/ 14 h 239"/>
                  <a:gd name="T18" fmla="*/ 118 w 231"/>
                  <a:gd name="T19" fmla="*/ 29 h 239"/>
                  <a:gd name="T20" fmla="*/ 136 w 231"/>
                  <a:gd name="T21" fmla="*/ 49 h 239"/>
                  <a:gd name="T22" fmla="*/ 231 w 231"/>
                  <a:gd name="T23" fmla="*/ 128 h 239"/>
                  <a:gd name="T24" fmla="*/ 212 w 231"/>
                  <a:gd name="T25" fmla="*/ 150 h 239"/>
                  <a:gd name="T26" fmla="*/ 58 w 231"/>
                  <a:gd name="T27" fmla="*/ 120 h 239"/>
                  <a:gd name="T28" fmla="*/ 122 w 231"/>
                  <a:gd name="T29" fmla="*/ 173 h 239"/>
                  <a:gd name="T30" fmla="*/ 145 w 231"/>
                  <a:gd name="T31" fmla="*/ 187 h 239"/>
                  <a:gd name="T32" fmla="*/ 159 w 231"/>
                  <a:gd name="T33" fmla="*/ 180 h 239"/>
                  <a:gd name="T34" fmla="*/ 176 w 231"/>
                  <a:gd name="T35" fmla="*/ 193 h 239"/>
                  <a:gd name="T36" fmla="*/ 137 w 231"/>
                  <a:gd name="T37" fmla="*/ 239 h 239"/>
                  <a:gd name="T38" fmla="*/ 120 w 231"/>
                  <a:gd name="T39" fmla="*/ 225 h 239"/>
                  <a:gd name="T40" fmla="*/ 125 w 231"/>
                  <a:gd name="T41" fmla="*/ 209 h 239"/>
                  <a:gd name="T42" fmla="*/ 107 w 231"/>
                  <a:gd name="T43" fmla="*/ 189 h 239"/>
                  <a:gd name="T44" fmla="*/ 54 w 231"/>
                  <a:gd name="T45" fmla="*/ 146 h 239"/>
                  <a:gd name="T46" fmla="*/ 31 w 231"/>
                  <a:gd name="T47" fmla="*/ 132 h 239"/>
                  <a:gd name="T48" fmla="*/ 17 w 231"/>
                  <a:gd name="T49" fmla="*/ 139 h 239"/>
                  <a:gd name="T50" fmla="*/ 0 w 231"/>
                  <a:gd name="T51" fmla="*/ 12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1" h="239">
                    <a:moveTo>
                      <a:pt x="0" y="125"/>
                    </a:moveTo>
                    <a:cubicBezTo>
                      <a:pt x="44" y="73"/>
                      <a:pt x="44" y="73"/>
                      <a:pt x="44" y="73"/>
                    </a:cubicBezTo>
                    <a:cubicBezTo>
                      <a:pt x="158" y="96"/>
                      <a:pt x="158" y="96"/>
                      <a:pt x="158" y="96"/>
                    </a:cubicBezTo>
                    <a:cubicBezTo>
                      <a:pt x="122" y="65"/>
                      <a:pt x="122" y="65"/>
                      <a:pt x="122" y="65"/>
                    </a:cubicBezTo>
                    <a:cubicBezTo>
                      <a:pt x="111" y="57"/>
                      <a:pt x="103" y="52"/>
                      <a:pt x="99" y="51"/>
                    </a:cubicBezTo>
                    <a:cubicBezTo>
                      <a:pt x="94" y="51"/>
                      <a:pt x="89" y="53"/>
                      <a:pt x="85" y="58"/>
                    </a:cubicBezTo>
                    <a:cubicBezTo>
                      <a:pt x="68" y="45"/>
                      <a:pt x="68" y="45"/>
                      <a:pt x="68" y="45"/>
                    </a:cubicBezTo>
                    <a:cubicBezTo>
                      <a:pt x="106" y="0"/>
                      <a:pt x="106" y="0"/>
                      <a:pt x="106" y="0"/>
                    </a:cubicBezTo>
                    <a:cubicBezTo>
                      <a:pt x="123" y="14"/>
                      <a:pt x="123" y="14"/>
                      <a:pt x="123" y="14"/>
                    </a:cubicBezTo>
                    <a:cubicBezTo>
                      <a:pt x="119" y="19"/>
                      <a:pt x="117" y="25"/>
                      <a:pt x="118" y="29"/>
                    </a:cubicBezTo>
                    <a:cubicBezTo>
                      <a:pt x="119" y="33"/>
                      <a:pt x="126" y="40"/>
                      <a:pt x="136" y="49"/>
                    </a:cubicBezTo>
                    <a:cubicBezTo>
                      <a:pt x="231" y="128"/>
                      <a:pt x="231" y="128"/>
                      <a:pt x="231" y="128"/>
                    </a:cubicBezTo>
                    <a:cubicBezTo>
                      <a:pt x="212" y="150"/>
                      <a:pt x="212" y="150"/>
                      <a:pt x="212" y="150"/>
                    </a:cubicBezTo>
                    <a:cubicBezTo>
                      <a:pt x="58" y="120"/>
                      <a:pt x="58" y="120"/>
                      <a:pt x="58" y="120"/>
                    </a:cubicBezTo>
                    <a:cubicBezTo>
                      <a:pt x="122" y="173"/>
                      <a:pt x="122" y="173"/>
                      <a:pt x="122" y="173"/>
                    </a:cubicBezTo>
                    <a:cubicBezTo>
                      <a:pt x="132" y="182"/>
                      <a:pt x="140" y="187"/>
                      <a:pt x="145" y="187"/>
                    </a:cubicBezTo>
                    <a:cubicBezTo>
                      <a:pt x="149" y="187"/>
                      <a:pt x="154" y="185"/>
                      <a:pt x="159" y="180"/>
                    </a:cubicBezTo>
                    <a:cubicBezTo>
                      <a:pt x="176" y="193"/>
                      <a:pt x="176" y="193"/>
                      <a:pt x="176" y="193"/>
                    </a:cubicBezTo>
                    <a:cubicBezTo>
                      <a:pt x="137" y="239"/>
                      <a:pt x="137" y="239"/>
                      <a:pt x="137" y="239"/>
                    </a:cubicBezTo>
                    <a:cubicBezTo>
                      <a:pt x="120" y="225"/>
                      <a:pt x="120" y="225"/>
                      <a:pt x="120" y="225"/>
                    </a:cubicBezTo>
                    <a:cubicBezTo>
                      <a:pt x="125" y="219"/>
                      <a:pt x="126" y="214"/>
                      <a:pt x="125" y="209"/>
                    </a:cubicBezTo>
                    <a:cubicBezTo>
                      <a:pt x="124" y="205"/>
                      <a:pt x="118" y="198"/>
                      <a:pt x="107" y="189"/>
                    </a:cubicBezTo>
                    <a:cubicBezTo>
                      <a:pt x="54" y="146"/>
                      <a:pt x="54" y="146"/>
                      <a:pt x="54" y="146"/>
                    </a:cubicBezTo>
                    <a:cubicBezTo>
                      <a:pt x="44" y="137"/>
                      <a:pt x="36" y="132"/>
                      <a:pt x="31" y="132"/>
                    </a:cubicBezTo>
                    <a:cubicBezTo>
                      <a:pt x="27" y="131"/>
                      <a:pt x="22" y="134"/>
                      <a:pt x="17" y="139"/>
                    </a:cubicBezTo>
                    <a:lnTo>
                      <a:pt x="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8" name="Freeform 38"/>
              <p:cNvSpPr>
                <a:spLocks noEditPoints="1"/>
              </p:cNvSpPr>
              <p:nvPr/>
            </p:nvSpPr>
            <p:spPr bwMode="auto">
              <a:xfrm>
                <a:off x="3270390" y="626254"/>
                <a:ext cx="592538" cy="592538"/>
              </a:xfrm>
              <a:custGeom>
                <a:avLst/>
                <a:gdLst>
                  <a:gd name="T0" fmla="*/ 975 w 1950"/>
                  <a:gd name="T1" fmla="*/ 0 h 1950"/>
                  <a:gd name="T2" fmla="*/ 0 w 1950"/>
                  <a:gd name="T3" fmla="*/ 975 h 1950"/>
                  <a:gd name="T4" fmla="*/ 975 w 1950"/>
                  <a:gd name="T5" fmla="*/ 1950 h 1950"/>
                  <a:gd name="T6" fmla="*/ 1950 w 1950"/>
                  <a:gd name="T7" fmla="*/ 975 h 1950"/>
                  <a:gd name="T8" fmla="*/ 975 w 1950"/>
                  <a:gd name="T9" fmla="*/ 0 h 1950"/>
                  <a:gd name="T10" fmla="*/ 975 w 1950"/>
                  <a:gd name="T11" fmla="*/ 1929 h 1950"/>
                  <a:gd name="T12" fmla="*/ 21 w 1950"/>
                  <a:gd name="T13" fmla="*/ 975 h 1950"/>
                  <a:gd name="T14" fmla="*/ 975 w 1950"/>
                  <a:gd name="T15" fmla="*/ 21 h 1950"/>
                  <a:gd name="T16" fmla="*/ 1929 w 1950"/>
                  <a:gd name="T17" fmla="*/ 975 h 1950"/>
                  <a:gd name="T18" fmla="*/ 975 w 1950"/>
                  <a:gd name="T19" fmla="*/ 1929 h 1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0" h="1950">
                    <a:moveTo>
                      <a:pt x="975" y="0"/>
                    </a:moveTo>
                    <a:cubicBezTo>
                      <a:pt x="436" y="0"/>
                      <a:pt x="0" y="436"/>
                      <a:pt x="0" y="975"/>
                    </a:cubicBezTo>
                    <a:cubicBezTo>
                      <a:pt x="0" y="1514"/>
                      <a:pt x="436" y="1950"/>
                      <a:pt x="975" y="1950"/>
                    </a:cubicBezTo>
                    <a:cubicBezTo>
                      <a:pt x="1513" y="1950"/>
                      <a:pt x="1950" y="1514"/>
                      <a:pt x="1950" y="975"/>
                    </a:cubicBezTo>
                    <a:cubicBezTo>
                      <a:pt x="1950" y="436"/>
                      <a:pt x="1513" y="0"/>
                      <a:pt x="975" y="0"/>
                    </a:cubicBezTo>
                    <a:close/>
                    <a:moveTo>
                      <a:pt x="975" y="1929"/>
                    </a:moveTo>
                    <a:cubicBezTo>
                      <a:pt x="448" y="1929"/>
                      <a:pt x="21" y="1502"/>
                      <a:pt x="21" y="975"/>
                    </a:cubicBezTo>
                    <a:cubicBezTo>
                      <a:pt x="21" y="448"/>
                      <a:pt x="448" y="21"/>
                      <a:pt x="975" y="21"/>
                    </a:cubicBezTo>
                    <a:cubicBezTo>
                      <a:pt x="1501" y="21"/>
                      <a:pt x="1929" y="448"/>
                      <a:pt x="1929" y="975"/>
                    </a:cubicBezTo>
                    <a:cubicBezTo>
                      <a:pt x="1929" y="1502"/>
                      <a:pt x="1501" y="1929"/>
                      <a:pt x="975" y="19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9" name="Freeform 39"/>
              <p:cNvSpPr>
                <a:spLocks/>
              </p:cNvSpPr>
              <p:nvPr/>
            </p:nvSpPr>
            <p:spPr bwMode="auto">
              <a:xfrm>
                <a:off x="3404349" y="646100"/>
                <a:ext cx="434481" cy="362185"/>
              </a:xfrm>
              <a:custGeom>
                <a:avLst/>
                <a:gdLst>
                  <a:gd name="T0" fmla="*/ 534 w 1430"/>
                  <a:gd name="T1" fmla="*/ 0 h 1191"/>
                  <a:gd name="T2" fmla="*/ 0 w 1430"/>
                  <a:gd name="T3" fmla="*/ 948 h 1191"/>
                  <a:gd name="T4" fmla="*/ 11 w 1430"/>
                  <a:gd name="T5" fmla="*/ 1122 h 1191"/>
                  <a:gd name="T6" fmla="*/ 175 w 1430"/>
                  <a:gd name="T7" fmla="*/ 1164 h 1191"/>
                  <a:gd name="T8" fmla="*/ 156 w 1430"/>
                  <a:gd name="T9" fmla="*/ 926 h 1191"/>
                  <a:gd name="T10" fmla="*/ 506 w 1430"/>
                  <a:gd name="T11" fmla="*/ 76 h 1191"/>
                  <a:gd name="T12" fmla="*/ 241 w 1430"/>
                  <a:gd name="T13" fmla="*/ 851 h 1191"/>
                  <a:gd name="T14" fmla="*/ 280 w 1430"/>
                  <a:gd name="T15" fmla="*/ 1179 h 1191"/>
                  <a:gd name="T16" fmla="*/ 518 w 1430"/>
                  <a:gd name="T17" fmla="*/ 1188 h 1191"/>
                  <a:gd name="T18" fmla="*/ 1430 w 1430"/>
                  <a:gd name="T19" fmla="*/ 748 h 1191"/>
                  <a:gd name="T20" fmla="*/ 535 w 1430"/>
                  <a:gd name="T21" fmla="*/ 0 h 1191"/>
                  <a:gd name="T22" fmla="*/ 534 w 1430"/>
                  <a:gd name="T23" fmla="*/ 0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30" h="1191">
                    <a:moveTo>
                      <a:pt x="534" y="0"/>
                    </a:moveTo>
                    <a:cubicBezTo>
                      <a:pt x="230" y="84"/>
                      <a:pt x="0" y="476"/>
                      <a:pt x="0" y="948"/>
                    </a:cubicBezTo>
                    <a:cubicBezTo>
                      <a:pt x="0" y="1008"/>
                      <a:pt x="4" y="1066"/>
                      <a:pt x="11" y="1122"/>
                    </a:cubicBezTo>
                    <a:cubicBezTo>
                      <a:pt x="63" y="1139"/>
                      <a:pt x="118" y="1153"/>
                      <a:pt x="175" y="1164"/>
                    </a:cubicBezTo>
                    <a:cubicBezTo>
                      <a:pt x="163" y="1088"/>
                      <a:pt x="156" y="1008"/>
                      <a:pt x="156" y="926"/>
                    </a:cubicBezTo>
                    <a:cubicBezTo>
                      <a:pt x="156" y="535"/>
                      <a:pt x="302" y="202"/>
                      <a:pt x="506" y="76"/>
                    </a:cubicBezTo>
                    <a:cubicBezTo>
                      <a:pt x="345" y="252"/>
                      <a:pt x="241" y="534"/>
                      <a:pt x="241" y="851"/>
                    </a:cubicBezTo>
                    <a:cubicBezTo>
                      <a:pt x="241" y="967"/>
                      <a:pt x="255" y="1077"/>
                      <a:pt x="280" y="1179"/>
                    </a:cubicBezTo>
                    <a:cubicBezTo>
                      <a:pt x="356" y="1188"/>
                      <a:pt x="436" y="1191"/>
                      <a:pt x="518" y="1188"/>
                    </a:cubicBezTo>
                    <a:cubicBezTo>
                      <a:pt x="946" y="1171"/>
                      <a:pt x="1304" y="988"/>
                      <a:pt x="1430" y="748"/>
                    </a:cubicBezTo>
                    <a:cubicBezTo>
                      <a:pt x="1353" y="323"/>
                      <a:pt x="982" y="0"/>
                      <a:pt x="535" y="0"/>
                    </a:cubicBezTo>
                    <a:cubicBezTo>
                      <a:pt x="535" y="0"/>
                      <a:pt x="534" y="0"/>
                      <a:pt x="5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0" name="Freeform 40"/>
              <p:cNvSpPr>
                <a:spLocks/>
              </p:cNvSpPr>
              <p:nvPr/>
            </p:nvSpPr>
            <p:spPr bwMode="auto">
              <a:xfrm>
                <a:off x="3410019" y="1004741"/>
                <a:ext cx="62372" cy="56702"/>
              </a:xfrm>
              <a:custGeom>
                <a:avLst/>
                <a:gdLst>
                  <a:gd name="T0" fmla="*/ 205 w 205"/>
                  <a:gd name="T1" fmla="*/ 187 h 187"/>
                  <a:gd name="T2" fmla="*/ 168 w 205"/>
                  <a:gd name="T3" fmla="*/ 50 h 187"/>
                  <a:gd name="T4" fmla="*/ 0 w 205"/>
                  <a:gd name="T5" fmla="*/ 0 h 187"/>
                  <a:gd name="T6" fmla="*/ 30 w 205"/>
                  <a:gd name="T7" fmla="*/ 137 h 187"/>
                  <a:gd name="T8" fmla="*/ 205 w 205"/>
                  <a:gd name="T9" fmla="*/ 187 h 187"/>
                </a:gdLst>
                <a:ahLst/>
                <a:cxnLst>
                  <a:cxn ang="0">
                    <a:pos x="T0" y="T1"/>
                  </a:cxn>
                  <a:cxn ang="0">
                    <a:pos x="T2" y="T3"/>
                  </a:cxn>
                  <a:cxn ang="0">
                    <a:pos x="T4" y="T5"/>
                  </a:cxn>
                  <a:cxn ang="0">
                    <a:pos x="T6" y="T7"/>
                  </a:cxn>
                  <a:cxn ang="0">
                    <a:pos x="T8" y="T9"/>
                  </a:cxn>
                </a:cxnLst>
                <a:rect l="0" t="0" r="r" b="b"/>
                <a:pathLst>
                  <a:path w="205" h="187">
                    <a:moveTo>
                      <a:pt x="205" y="187"/>
                    </a:moveTo>
                    <a:cubicBezTo>
                      <a:pt x="190" y="143"/>
                      <a:pt x="178" y="97"/>
                      <a:pt x="168" y="50"/>
                    </a:cubicBezTo>
                    <a:cubicBezTo>
                      <a:pt x="108" y="36"/>
                      <a:pt x="52" y="20"/>
                      <a:pt x="0" y="0"/>
                    </a:cubicBezTo>
                    <a:cubicBezTo>
                      <a:pt x="8" y="47"/>
                      <a:pt x="18" y="93"/>
                      <a:pt x="30" y="137"/>
                    </a:cubicBezTo>
                    <a:cubicBezTo>
                      <a:pt x="85" y="157"/>
                      <a:pt x="144" y="173"/>
                      <a:pt x="205" y="1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1" name="Freeform 41"/>
              <p:cNvSpPr>
                <a:spLocks/>
              </p:cNvSpPr>
              <p:nvPr/>
            </p:nvSpPr>
            <p:spPr bwMode="auto">
              <a:xfrm>
                <a:off x="3310790" y="1025296"/>
                <a:ext cx="275006" cy="172942"/>
              </a:xfrm>
              <a:custGeom>
                <a:avLst/>
                <a:gdLst>
                  <a:gd name="T0" fmla="*/ 571 w 907"/>
                  <a:gd name="T1" fmla="*/ 219 h 571"/>
                  <a:gd name="T2" fmla="*/ 398 w 907"/>
                  <a:gd name="T3" fmla="*/ 187 h 571"/>
                  <a:gd name="T4" fmla="*/ 574 w 907"/>
                  <a:gd name="T5" fmla="*/ 477 h 571"/>
                  <a:gd name="T6" fmla="*/ 330 w 907"/>
                  <a:gd name="T7" fmla="*/ 168 h 571"/>
                  <a:gd name="T8" fmla="*/ 0 w 907"/>
                  <a:gd name="T9" fmla="*/ 0 h 571"/>
                  <a:gd name="T10" fmla="*/ 844 w 907"/>
                  <a:gd name="T11" fmla="*/ 571 h 571"/>
                  <a:gd name="T12" fmla="*/ 907 w 907"/>
                  <a:gd name="T13" fmla="*/ 569 h 571"/>
                  <a:gd name="T14" fmla="*/ 571 w 907"/>
                  <a:gd name="T15" fmla="*/ 219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7" h="571">
                    <a:moveTo>
                      <a:pt x="571" y="219"/>
                    </a:moveTo>
                    <a:cubicBezTo>
                      <a:pt x="511" y="211"/>
                      <a:pt x="453" y="200"/>
                      <a:pt x="398" y="187"/>
                    </a:cubicBezTo>
                    <a:cubicBezTo>
                      <a:pt x="443" y="300"/>
                      <a:pt x="503" y="399"/>
                      <a:pt x="574" y="477"/>
                    </a:cubicBezTo>
                    <a:cubicBezTo>
                      <a:pt x="476" y="416"/>
                      <a:pt x="392" y="308"/>
                      <a:pt x="330" y="168"/>
                    </a:cubicBezTo>
                    <a:cubicBezTo>
                      <a:pt x="195" y="128"/>
                      <a:pt x="81" y="70"/>
                      <a:pt x="0" y="0"/>
                    </a:cubicBezTo>
                    <a:cubicBezTo>
                      <a:pt x="134" y="335"/>
                      <a:pt x="461" y="571"/>
                      <a:pt x="844" y="571"/>
                    </a:cubicBezTo>
                    <a:cubicBezTo>
                      <a:pt x="865" y="571"/>
                      <a:pt x="886" y="570"/>
                      <a:pt x="907" y="569"/>
                    </a:cubicBezTo>
                    <a:cubicBezTo>
                      <a:pt x="770" y="530"/>
                      <a:pt x="650" y="401"/>
                      <a:pt x="571" y="2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2" name="Freeform 42"/>
              <p:cNvSpPr>
                <a:spLocks/>
              </p:cNvSpPr>
              <p:nvPr/>
            </p:nvSpPr>
            <p:spPr bwMode="auto">
              <a:xfrm>
                <a:off x="3495073" y="923940"/>
                <a:ext cx="348010" cy="266500"/>
              </a:xfrm>
              <a:custGeom>
                <a:avLst/>
                <a:gdLst>
                  <a:gd name="T0" fmla="*/ 297 w 1145"/>
                  <a:gd name="T1" fmla="*/ 348 h 877"/>
                  <a:gd name="T2" fmla="*/ 0 w 1145"/>
                  <a:gd name="T3" fmla="*/ 334 h 877"/>
                  <a:gd name="T4" fmla="*/ 53 w 1145"/>
                  <a:gd name="T5" fmla="*/ 473 h 877"/>
                  <a:gd name="T6" fmla="*/ 261 w 1145"/>
                  <a:gd name="T7" fmla="*/ 486 h 877"/>
                  <a:gd name="T8" fmla="*/ 1061 w 1145"/>
                  <a:gd name="T9" fmla="*/ 242 h 877"/>
                  <a:gd name="T10" fmla="*/ 185 w 1145"/>
                  <a:gd name="T11" fmla="*/ 565 h 877"/>
                  <a:gd name="T12" fmla="*/ 99 w 1145"/>
                  <a:gd name="T13" fmla="*/ 563 h 877"/>
                  <a:gd name="T14" fmla="*/ 452 w 1145"/>
                  <a:gd name="T15" fmla="*/ 877 h 877"/>
                  <a:gd name="T16" fmla="*/ 1145 w 1145"/>
                  <a:gd name="T17" fmla="*/ 0 h 877"/>
                  <a:gd name="T18" fmla="*/ 297 w 1145"/>
                  <a:gd name="T19" fmla="*/ 348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5" h="877">
                    <a:moveTo>
                      <a:pt x="297" y="348"/>
                    </a:moveTo>
                    <a:cubicBezTo>
                      <a:pt x="194" y="352"/>
                      <a:pt x="94" y="347"/>
                      <a:pt x="0" y="334"/>
                    </a:cubicBezTo>
                    <a:cubicBezTo>
                      <a:pt x="15" y="382"/>
                      <a:pt x="33" y="429"/>
                      <a:pt x="53" y="473"/>
                    </a:cubicBezTo>
                    <a:cubicBezTo>
                      <a:pt x="120" y="482"/>
                      <a:pt x="190" y="486"/>
                      <a:pt x="261" y="486"/>
                    </a:cubicBezTo>
                    <a:cubicBezTo>
                      <a:pt x="589" y="486"/>
                      <a:pt x="880" y="390"/>
                      <a:pt x="1061" y="242"/>
                    </a:cubicBezTo>
                    <a:cubicBezTo>
                      <a:pt x="931" y="430"/>
                      <a:pt x="588" y="565"/>
                      <a:pt x="185" y="565"/>
                    </a:cubicBezTo>
                    <a:cubicBezTo>
                      <a:pt x="156" y="565"/>
                      <a:pt x="127" y="564"/>
                      <a:pt x="99" y="563"/>
                    </a:cubicBezTo>
                    <a:cubicBezTo>
                      <a:pt x="189" y="718"/>
                      <a:pt x="312" y="831"/>
                      <a:pt x="452" y="877"/>
                    </a:cubicBezTo>
                    <a:cubicBezTo>
                      <a:pt x="848" y="781"/>
                      <a:pt x="1142" y="425"/>
                      <a:pt x="1145" y="0"/>
                    </a:cubicBezTo>
                    <a:cubicBezTo>
                      <a:pt x="1020" y="189"/>
                      <a:pt x="690" y="332"/>
                      <a:pt x="297" y="3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3" name="Freeform 43"/>
              <p:cNvSpPr>
                <a:spLocks/>
              </p:cNvSpPr>
              <p:nvPr/>
            </p:nvSpPr>
            <p:spPr bwMode="auto">
              <a:xfrm>
                <a:off x="3290945" y="663110"/>
                <a:ext cx="180738" cy="373526"/>
              </a:xfrm>
              <a:custGeom>
                <a:avLst/>
                <a:gdLst>
                  <a:gd name="T0" fmla="*/ 347 w 596"/>
                  <a:gd name="T1" fmla="*/ 1230 h 1230"/>
                  <a:gd name="T2" fmla="*/ 314 w 596"/>
                  <a:gd name="T3" fmla="*/ 1090 h 1230"/>
                  <a:gd name="T4" fmla="*/ 92 w 596"/>
                  <a:gd name="T5" fmla="*/ 919 h 1230"/>
                  <a:gd name="T6" fmla="*/ 305 w 596"/>
                  <a:gd name="T7" fmla="*/ 1039 h 1230"/>
                  <a:gd name="T8" fmla="*/ 290 w 596"/>
                  <a:gd name="T9" fmla="*/ 819 h 1230"/>
                  <a:gd name="T10" fmla="*/ 596 w 596"/>
                  <a:gd name="T11" fmla="*/ 0 h 1230"/>
                  <a:gd name="T12" fmla="*/ 0 w 596"/>
                  <a:gd name="T13" fmla="*/ 854 h 1230"/>
                  <a:gd name="T14" fmla="*/ 6 w 596"/>
                  <a:gd name="T15" fmla="*/ 960 h 1230"/>
                  <a:gd name="T16" fmla="*/ 347 w 596"/>
                  <a:gd name="T17" fmla="*/ 1230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6" h="1230">
                    <a:moveTo>
                      <a:pt x="347" y="1230"/>
                    </a:moveTo>
                    <a:cubicBezTo>
                      <a:pt x="334" y="1186"/>
                      <a:pt x="323" y="1139"/>
                      <a:pt x="314" y="1090"/>
                    </a:cubicBezTo>
                    <a:cubicBezTo>
                      <a:pt x="217" y="1044"/>
                      <a:pt x="141" y="986"/>
                      <a:pt x="92" y="919"/>
                    </a:cubicBezTo>
                    <a:cubicBezTo>
                      <a:pt x="152" y="966"/>
                      <a:pt x="224" y="1006"/>
                      <a:pt x="305" y="1039"/>
                    </a:cubicBezTo>
                    <a:cubicBezTo>
                      <a:pt x="295" y="968"/>
                      <a:pt x="290" y="895"/>
                      <a:pt x="290" y="819"/>
                    </a:cubicBezTo>
                    <a:cubicBezTo>
                      <a:pt x="290" y="457"/>
                      <a:pt x="415" y="144"/>
                      <a:pt x="596" y="0"/>
                    </a:cubicBezTo>
                    <a:cubicBezTo>
                      <a:pt x="248" y="128"/>
                      <a:pt x="0" y="462"/>
                      <a:pt x="0" y="854"/>
                    </a:cubicBezTo>
                    <a:cubicBezTo>
                      <a:pt x="0" y="890"/>
                      <a:pt x="2" y="925"/>
                      <a:pt x="6" y="960"/>
                    </a:cubicBezTo>
                    <a:cubicBezTo>
                      <a:pt x="75" y="1069"/>
                      <a:pt x="195" y="1162"/>
                      <a:pt x="347" y="12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13" name="Freeform 44"/>
            <p:cNvSpPr>
              <a:spLocks/>
            </p:cNvSpPr>
            <p:nvPr/>
          </p:nvSpPr>
          <p:spPr bwMode="auto">
            <a:xfrm>
              <a:off x="7421682" y="2284733"/>
              <a:ext cx="179651" cy="222965"/>
            </a:xfrm>
            <a:custGeom>
              <a:avLst/>
              <a:gdLst>
                <a:gd name="T0" fmla="*/ 414 w 589"/>
                <a:gd name="T1" fmla="*/ 48 h 732"/>
                <a:gd name="T2" fmla="*/ 428 w 589"/>
                <a:gd name="T3" fmla="*/ 12 h 732"/>
                <a:gd name="T4" fmla="*/ 490 w 589"/>
                <a:gd name="T5" fmla="*/ 12 h 732"/>
                <a:gd name="T6" fmla="*/ 547 w 589"/>
                <a:gd name="T7" fmla="*/ 220 h 732"/>
                <a:gd name="T8" fmla="*/ 478 w 589"/>
                <a:gd name="T9" fmla="*/ 246 h 732"/>
                <a:gd name="T10" fmla="*/ 387 w 589"/>
                <a:gd name="T11" fmla="*/ 137 h 732"/>
                <a:gd name="T12" fmla="*/ 272 w 589"/>
                <a:gd name="T13" fmla="*/ 99 h 732"/>
                <a:gd name="T14" fmla="*/ 199 w 589"/>
                <a:gd name="T15" fmla="*/ 118 h 732"/>
                <a:gd name="T16" fmla="*/ 171 w 589"/>
                <a:gd name="T17" fmla="*/ 171 h 732"/>
                <a:gd name="T18" fmla="*/ 340 w 589"/>
                <a:gd name="T19" fmla="*/ 265 h 732"/>
                <a:gd name="T20" fmla="*/ 376 w 589"/>
                <a:gd name="T21" fmla="*/ 275 h 732"/>
                <a:gd name="T22" fmla="*/ 543 w 589"/>
                <a:gd name="T23" fmla="*/ 352 h 732"/>
                <a:gd name="T24" fmla="*/ 589 w 589"/>
                <a:gd name="T25" fmla="*/ 484 h 732"/>
                <a:gd name="T26" fmla="*/ 519 w 589"/>
                <a:gd name="T27" fmla="*/ 664 h 732"/>
                <a:gd name="T28" fmla="*/ 336 w 589"/>
                <a:gd name="T29" fmla="*/ 732 h 732"/>
                <a:gd name="T30" fmla="*/ 239 w 589"/>
                <a:gd name="T31" fmla="*/ 719 h 732"/>
                <a:gd name="T32" fmla="*/ 151 w 589"/>
                <a:gd name="T33" fmla="*/ 681 h 732"/>
                <a:gd name="T34" fmla="*/ 139 w 589"/>
                <a:gd name="T35" fmla="*/ 725 h 732"/>
                <a:gd name="T36" fmla="*/ 78 w 589"/>
                <a:gd name="T37" fmla="*/ 725 h 732"/>
                <a:gd name="T38" fmla="*/ 0 w 589"/>
                <a:gd name="T39" fmla="*/ 464 h 732"/>
                <a:gd name="T40" fmla="*/ 77 w 589"/>
                <a:gd name="T41" fmla="*/ 436 h 732"/>
                <a:gd name="T42" fmla="*/ 186 w 589"/>
                <a:gd name="T43" fmla="*/ 581 h 732"/>
                <a:gd name="T44" fmla="*/ 323 w 589"/>
                <a:gd name="T45" fmla="*/ 632 h 732"/>
                <a:gd name="T46" fmla="*/ 408 w 589"/>
                <a:gd name="T47" fmla="*/ 605 h 732"/>
                <a:gd name="T48" fmla="*/ 443 w 589"/>
                <a:gd name="T49" fmla="*/ 541 h 732"/>
                <a:gd name="T50" fmla="*/ 297 w 589"/>
                <a:gd name="T51" fmla="*/ 447 h 732"/>
                <a:gd name="T52" fmla="*/ 267 w 589"/>
                <a:gd name="T53" fmla="*/ 439 h 732"/>
                <a:gd name="T54" fmla="*/ 154 w 589"/>
                <a:gd name="T55" fmla="*/ 405 h 732"/>
                <a:gd name="T56" fmla="*/ 95 w 589"/>
                <a:gd name="T57" fmla="*/ 378 h 732"/>
                <a:gd name="T58" fmla="*/ 39 w 589"/>
                <a:gd name="T59" fmla="*/ 311 h 732"/>
                <a:gd name="T60" fmla="*/ 20 w 589"/>
                <a:gd name="T61" fmla="*/ 222 h 732"/>
                <a:gd name="T62" fmla="*/ 87 w 589"/>
                <a:gd name="T63" fmla="*/ 63 h 732"/>
                <a:gd name="T64" fmla="*/ 258 w 589"/>
                <a:gd name="T65" fmla="*/ 0 h 732"/>
                <a:gd name="T66" fmla="*/ 339 w 589"/>
                <a:gd name="T67" fmla="*/ 12 h 732"/>
                <a:gd name="T68" fmla="*/ 414 w 589"/>
                <a:gd name="T69" fmla="*/ 4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9" h="732">
                  <a:moveTo>
                    <a:pt x="414" y="48"/>
                  </a:moveTo>
                  <a:cubicBezTo>
                    <a:pt x="428" y="12"/>
                    <a:pt x="428" y="12"/>
                    <a:pt x="428" y="12"/>
                  </a:cubicBezTo>
                  <a:cubicBezTo>
                    <a:pt x="490" y="12"/>
                    <a:pt x="490" y="12"/>
                    <a:pt x="490" y="12"/>
                  </a:cubicBezTo>
                  <a:cubicBezTo>
                    <a:pt x="547" y="220"/>
                    <a:pt x="547" y="220"/>
                    <a:pt x="547" y="220"/>
                  </a:cubicBezTo>
                  <a:cubicBezTo>
                    <a:pt x="478" y="246"/>
                    <a:pt x="478" y="246"/>
                    <a:pt x="478" y="246"/>
                  </a:cubicBezTo>
                  <a:cubicBezTo>
                    <a:pt x="454" y="199"/>
                    <a:pt x="424" y="163"/>
                    <a:pt x="387" y="137"/>
                  </a:cubicBezTo>
                  <a:cubicBezTo>
                    <a:pt x="351" y="111"/>
                    <a:pt x="312" y="99"/>
                    <a:pt x="272" y="99"/>
                  </a:cubicBezTo>
                  <a:cubicBezTo>
                    <a:pt x="241" y="99"/>
                    <a:pt x="217" y="105"/>
                    <a:pt x="199" y="118"/>
                  </a:cubicBezTo>
                  <a:cubicBezTo>
                    <a:pt x="180" y="132"/>
                    <a:pt x="171" y="149"/>
                    <a:pt x="171" y="171"/>
                  </a:cubicBezTo>
                  <a:cubicBezTo>
                    <a:pt x="171" y="207"/>
                    <a:pt x="227" y="238"/>
                    <a:pt x="340" y="265"/>
                  </a:cubicBezTo>
                  <a:cubicBezTo>
                    <a:pt x="356" y="269"/>
                    <a:pt x="368" y="272"/>
                    <a:pt x="376" y="275"/>
                  </a:cubicBezTo>
                  <a:cubicBezTo>
                    <a:pt x="457" y="295"/>
                    <a:pt x="512" y="321"/>
                    <a:pt x="543" y="352"/>
                  </a:cubicBezTo>
                  <a:cubicBezTo>
                    <a:pt x="574" y="384"/>
                    <a:pt x="589" y="428"/>
                    <a:pt x="589" y="484"/>
                  </a:cubicBezTo>
                  <a:cubicBezTo>
                    <a:pt x="589" y="558"/>
                    <a:pt x="566" y="618"/>
                    <a:pt x="519" y="664"/>
                  </a:cubicBezTo>
                  <a:cubicBezTo>
                    <a:pt x="473" y="709"/>
                    <a:pt x="412" y="732"/>
                    <a:pt x="336" y="732"/>
                  </a:cubicBezTo>
                  <a:cubicBezTo>
                    <a:pt x="303" y="732"/>
                    <a:pt x="270" y="727"/>
                    <a:pt x="239" y="719"/>
                  </a:cubicBezTo>
                  <a:cubicBezTo>
                    <a:pt x="209" y="710"/>
                    <a:pt x="179" y="697"/>
                    <a:pt x="151" y="681"/>
                  </a:cubicBezTo>
                  <a:cubicBezTo>
                    <a:pt x="139" y="725"/>
                    <a:pt x="139" y="725"/>
                    <a:pt x="139" y="725"/>
                  </a:cubicBezTo>
                  <a:cubicBezTo>
                    <a:pt x="78" y="725"/>
                    <a:pt x="78" y="725"/>
                    <a:pt x="78" y="725"/>
                  </a:cubicBezTo>
                  <a:cubicBezTo>
                    <a:pt x="0" y="464"/>
                    <a:pt x="0" y="464"/>
                    <a:pt x="0" y="464"/>
                  </a:cubicBezTo>
                  <a:cubicBezTo>
                    <a:pt x="77" y="436"/>
                    <a:pt x="77" y="436"/>
                    <a:pt x="77" y="436"/>
                  </a:cubicBezTo>
                  <a:cubicBezTo>
                    <a:pt x="106" y="499"/>
                    <a:pt x="143" y="547"/>
                    <a:pt x="186" y="581"/>
                  </a:cubicBezTo>
                  <a:cubicBezTo>
                    <a:pt x="229" y="615"/>
                    <a:pt x="274" y="632"/>
                    <a:pt x="323" y="632"/>
                  </a:cubicBezTo>
                  <a:cubicBezTo>
                    <a:pt x="357" y="632"/>
                    <a:pt x="385" y="623"/>
                    <a:pt x="408" y="605"/>
                  </a:cubicBezTo>
                  <a:cubicBezTo>
                    <a:pt x="431" y="587"/>
                    <a:pt x="443" y="566"/>
                    <a:pt x="443" y="541"/>
                  </a:cubicBezTo>
                  <a:cubicBezTo>
                    <a:pt x="443" y="504"/>
                    <a:pt x="394" y="472"/>
                    <a:pt x="297" y="447"/>
                  </a:cubicBezTo>
                  <a:cubicBezTo>
                    <a:pt x="284" y="444"/>
                    <a:pt x="274" y="441"/>
                    <a:pt x="267" y="439"/>
                  </a:cubicBezTo>
                  <a:cubicBezTo>
                    <a:pt x="220" y="426"/>
                    <a:pt x="182" y="415"/>
                    <a:pt x="154" y="405"/>
                  </a:cubicBezTo>
                  <a:cubicBezTo>
                    <a:pt x="126" y="395"/>
                    <a:pt x="107" y="386"/>
                    <a:pt x="95" y="378"/>
                  </a:cubicBezTo>
                  <a:cubicBezTo>
                    <a:pt x="71" y="360"/>
                    <a:pt x="52" y="338"/>
                    <a:pt x="39" y="311"/>
                  </a:cubicBezTo>
                  <a:cubicBezTo>
                    <a:pt x="26" y="285"/>
                    <a:pt x="20" y="255"/>
                    <a:pt x="20" y="222"/>
                  </a:cubicBezTo>
                  <a:cubicBezTo>
                    <a:pt x="20" y="158"/>
                    <a:pt x="42" y="105"/>
                    <a:pt x="87" y="63"/>
                  </a:cubicBezTo>
                  <a:cubicBezTo>
                    <a:pt x="131" y="21"/>
                    <a:pt x="188" y="0"/>
                    <a:pt x="258" y="0"/>
                  </a:cubicBezTo>
                  <a:cubicBezTo>
                    <a:pt x="286" y="0"/>
                    <a:pt x="313" y="4"/>
                    <a:pt x="339" y="12"/>
                  </a:cubicBezTo>
                  <a:cubicBezTo>
                    <a:pt x="365" y="20"/>
                    <a:pt x="390" y="32"/>
                    <a:pt x="414"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4" name="Freeform 45"/>
            <p:cNvSpPr>
              <a:spLocks/>
            </p:cNvSpPr>
            <p:nvPr/>
          </p:nvSpPr>
          <p:spPr bwMode="auto">
            <a:xfrm>
              <a:off x="7594941" y="2329468"/>
              <a:ext cx="173260" cy="173260"/>
            </a:xfrm>
            <a:custGeom>
              <a:avLst/>
              <a:gdLst>
                <a:gd name="T0" fmla="*/ 61 w 570"/>
                <a:gd name="T1" fmla="*/ 0 h 569"/>
                <a:gd name="T2" fmla="*/ 508 w 570"/>
                <a:gd name="T3" fmla="*/ 0 h 569"/>
                <a:gd name="T4" fmla="*/ 570 w 570"/>
                <a:gd name="T5" fmla="*/ 175 h 569"/>
                <a:gd name="T6" fmla="*/ 518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4 w 570"/>
                <a:gd name="T29" fmla="*/ 394 h 569"/>
                <a:gd name="T30" fmla="*/ 214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8" y="196"/>
                    <a:pt x="518" y="196"/>
                    <a:pt x="518"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6" y="497"/>
                    <a:pt x="192" y="490"/>
                    <a:pt x="201" y="479"/>
                  </a:cubicBezTo>
                  <a:cubicBezTo>
                    <a:pt x="210" y="467"/>
                    <a:pt x="214" y="439"/>
                    <a:pt x="214" y="394"/>
                  </a:cubicBezTo>
                  <a:cubicBezTo>
                    <a:pt x="214" y="78"/>
                    <a:pt x="214" y="78"/>
                    <a:pt x="214" y="78"/>
                  </a:cubicBezTo>
                  <a:cubicBezTo>
                    <a:pt x="206" y="78"/>
                    <a:pt x="206" y="78"/>
                    <a:pt x="206" y="78"/>
                  </a:cubicBezTo>
                  <a:cubicBezTo>
                    <a:pt x="171" y="78"/>
                    <a:pt x="141"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5" name="Freeform 46"/>
            <p:cNvSpPr>
              <a:spLocks noEditPoints="1"/>
            </p:cNvSpPr>
            <p:nvPr/>
          </p:nvSpPr>
          <p:spPr bwMode="auto">
            <a:xfrm>
              <a:off x="7740508" y="2329468"/>
              <a:ext cx="180361" cy="173260"/>
            </a:xfrm>
            <a:custGeom>
              <a:avLst/>
              <a:gdLst>
                <a:gd name="T0" fmla="*/ 330 w 594"/>
                <a:gd name="T1" fmla="*/ 294 h 569"/>
                <a:gd name="T2" fmla="*/ 221 w 594"/>
                <a:gd name="T3" fmla="*/ 294 h 569"/>
                <a:gd name="T4" fmla="*/ 279 w 594"/>
                <a:gd name="T5" fmla="*/ 130 h 569"/>
                <a:gd name="T6" fmla="*/ 330 w 594"/>
                <a:gd name="T7" fmla="*/ 294 h 569"/>
                <a:gd name="T8" fmla="*/ 92 w 594"/>
                <a:gd name="T9" fmla="*/ 401 h 569"/>
                <a:gd name="T10" fmla="*/ 88 w 594"/>
                <a:gd name="T11" fmla="*/ 411 h 569"/>
                <a:gd name="T12" fmla="*/ 0 w 594"/>
                <a:gd name="T13" fmla="*/ 499 h 569"/>
                <a:gd name="T14" fmla="*/ 0 w 594"/>
                <a:gd name="T15" fmla="*/ 569 h 569"/>
                <a:gd name="T16" fmla="*/ 226 w 594"/>
                <a:gd name="T17" fmla="*/ 569 h 569"/>
                <a:gd name="T18" fmla="*/ 226 w 594"/>
                <a:gd name="T19" fmla="*/ 501 h 569"/>
                <a:gd name="T20" fmla="*/ 179 w 594"/>
                <a:gd name="T21" fmla="*/ 491 h 569"/>
                <a:gd name="T22" fmla="*/ 166 w 594"/>
                <a:gd name="T23" fmla="*/ 460 h 569"/>
                <a:gd name="T24" fmla="*/ 167 w 594"/>
                <a:gd name="T25" fmla="*/ 452 h 569"/>
                <a:gd name="T26" fmla="*/ 169 w 594"/>
                <a:gd name="T27" fmla="*/ 443 h 569"/>
                <a:gd name="T28" fmla="*/ 192 w 594"/>
                <a:gd name="T29" fmla="*/ 364 h 569"/>
                <a:gd name="T30" fmla="*/ 357 w 594"/>
                <a:gd name="T31" fmla="*/ 364 h 569"/>
                <a:gd name="T32" fmla="*/ 385 w 594"/>
                <a:gd name="T33" fmla="*/ 443 h 569"/>
                <a:gd name="T34" fmla="*/ 388 w 594"/>
                <a:gd name="T35" fmla="*/ 454 h 569"/>
                <a:gd name="T36" fmla="*/ 390 w 594"/>
                <a:gd name="T37" fmla="*/ 468 h 569"/>
                <a:gd name="T38" fmla="*/ 378 w 594"/>
                <a:gd name="T39" fmla="*/ 493 h 569"/>
                <a:gd name="T40" fmla="*/ 337 w 594"/>
                <a:gd name="T41" fmla="*/ 501 h 569"/>
                <a:gd name="T42" fmla="*/ 331 w 594"/>
                <a:gd name="T43" fmla="*/ 501 h 569"/>
                <a:gd name="T44" fmla="*/ 331 w 594"/>
                <a:gd name="T45" fmla="*/ 569 h 569"/>
                <a:gd name="T46" fmla="*/ 594 w 594"/>
                <a:gd name="T47" fmla="*/ 569 h 569"/>
                <a:gd name="T48" fmla="*/ 594 w 594"/>
                <a:gd name="T49" fmla="*/ 499 h 569"/>
                <a:gd name="T50" fmla="*/ 522 w 594"/>
                <a:gd name="T51" fmla="*/ 425 h 569"/>
                <a:gd name="T52" fmla="*/ 521 w 594"/>
                <a:gd name="T53" fmla="*/ 422 h 569"/>
                <a:gd name="T54" fmla="*/ 370 w 594"/>
                <a:gd name="T55" fmla="*/ 0 h 569"/>
                <a:gd name="T56" fmla="*/ 246 w 594"/>
                <a:gd name="T57" fmla="*/ 0 h 569"/>
                <a:gd name="T58" fmla="*/ 92 w 594"/>
                <a:gd name="T59" fmla="*/ 40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4" h="569">
                  <a:moveTo>
                    <a:pt x="330" y="294"/>
                  </a:moveTo>
                  <a:cubicBezTo>
                    <a:pt x="221" y="294"/>
                    <a:pt x="221" y="294"/>
                    <a:pt x="221" y="294"/>
                  </a:cubicBezTo>
                  <a:cubicBezTo>
                    <a:pt x="279" y="130"/>
                    <a:pt x="279" y="130"/>
                    <a:pt x="279" y="130"/>
                  </a:cubicBezTo>
                  <a:lnTo>
                    <a:pt x="330" y="294"/>
                  </a:lnTo>
                  <a:close/>
                  <a:moveTo>
                    <a:pt x="92" y="401"/>
                  </a:moveTo>
                  <a:cubicBezTo>
                    <a:pt x="91" y="403"/>
                    <a:pt x="89" y="407"/>
                    <a:pt x="88" y="411"/>
                  </a:cubicBezTo>
                  <a:cubicBezTo>
                    <a:pt x="67" y="464"/>
                    <a:pt x="38" y="493"/>
                    <a:pt x="0" y="499"/>
                  </a:cubicBezTo>
                  <a:cubicBezTo>
                    <a:pt x="0" y="569"/>
                    <a:pt x="0" y="569"/>
                    <a:pt x="0" y="569"/>
                  </a:cubicBezTo>
                  <a:cubicBezTo>
                    <a:pt x="226" y="569"/>
                    <a:pt x="226" y="569"/>
                    <a:pt x="226" y="569"/>
                  </a:cubicBezTo>
                  <a:cubicBezTo>
                    <a:pt x="226" y="501"/>
                    <a:pt x="226" y="501"/>
                    <a:pt x="226" y="501"/>
                  </a:cubicBezTo>
                  <a:cubicBezTo>
                    <a:pt x="204" y="500"/>
                    <a:pt x="188" y="497"/>
                    <a:pt x="179" y="491"/>
                  </a:cubicBezTo>
                  <a:cubicBezTo>
                    <a:pt x="171" y="485"/>
                    <a:pt x="166" y="474"/>
                    <a:pt x="166" y="460"/>
                  </a:cubicBezTo>
                  <a:cubicBezTo>
                    <a:pt x="166" y="458"/>
                    <a:pt x="166" y="455"/>
                    <a:pt x="167" y="452"/>
                  </a:cubicBezTo>
                  <a:cubicBezTo>
                    <a:pt x="167" y="449"/>
                    <a:pt x="168" y="446"/>
                    <a:pt x="169" y="443"/>
                  </a:cubicBezTo>
                  <a:cubicBezTo>
                    <a:pt x="192" y="364"/>
                    <a:pt x="192" y="364"/>
                    <a:pt x="192" y="364"/>
                  </a:cubicBezTo>
                  <a:cubicBezTo>
                    <a:pt x="357" y="364"/>
                    <a:pt x="357" y="364"/>
                    <a:pt x="357" y="364"/>
                  </a:cubicBezTo>
                  <a:cubicBezTo>
                    <a:pt x="385" y="443"/>
                    <a:pt x="385" y="443"/>
                    <a:pt x="385" y="443"/>
                  </a:cubicBezTo>
                  <a:cubicBezTo>
                    <a:pt x="387" y="446"/>
                    <a:pt x="388" y="450"/>
                    <a:pt x="388" y="454"/>
                  </a:cubicBezTo>
                  <a:cubicBezTo>
                    <a:pt x="389" y="458"/>
                    <a:pt x="390" y="463"/>
                    <a:pt x="390" y="468"/>
                  </a:cubicBezTo>
                  <a:cubicBezTo>
                    <a:pt x="390" y="480"/>
                    <a:pt x="386" y="488"/>
                    <a:pt x="378" y="493"/>
                  </a:cubicBezTo>
                  <a:cubicBezTo>
                    <a:pt x="370" y="498"/>
                    <a:pt x="356" y="501"/>
                    <a:pt x="337" y="501"/>
                  </a:cubicBezTo>
                  <a:cubicBezTo>
                    <a:pt x="331" y="501"/>
                    <a:pt x="331" y="501"/>
                    <a:pt x="331" y="501"/>
                  </a:cubicBezTo>
                  <a:cubicBezTo>
                    <a:pt x="331" y="569"/>
                    <a:pt x="331" y="569"/>
                    <a:pt x="331" y="569"/>
                  </a:cubicBezTo>
                  <a:cubicBezTo>
                    <a:pt x="594" y="569"/>
                    <a:pt x="594" y="569"/>
                    <a:pt x="594" y="569"/>
                  </a:cubicBezTo>
                  <a:cubicBezTo>
                    <a:pt x="594" y="499"/>
                    <a:pt x="594" y="499"/>
                    <a:pt x="594" y="499"/>
                  </a:cubicBezTo>
                  <a:cubicBezTo>
                    <a:pt x="562" y="495"/>
                    <a:pt x="538" y="471"/>
                    <a:pt x="522" y="425"/>
                  </a:cubicBezTo>
                  <a:cubicBezTo>
                    <a:pt x="521" y="422"/>
                    <a:pt x="521" y="422"/>
                    <a:pt x="521" y="422"/>
                  </a:cubicBezTo>
                  <a:cubicBezTo>
                    <a:pt x="370" y="0"/>
                    <a:pt x="370" y="0"/>
                    <a:pt x="370" y="0"/>
                  </a:cubicBezTo>
                  <a:cubicBezTo>
                    <a:pt x="246" y="0"/>
                    <a:pt x="246" y="0"/>
                    <a:pt x="246" y="0"/>
                  </a:cubicBezTo>
                  <a:lnTo>
                    <a:pt x="92" y="4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6" name="Freeform 47"/>
            <p:cNvSpPr>
              <a:spLocks/>
            </p:cNvSpPr>
            <p:nvPr/>
          </p:nvSpPr>
          <p:spPr bwMode="auto">
            <a:xfrm>
              <a:off x="7893175" y="2329468"/>
              <a:ext cx="173970" cy="173260"/>
            </a:xfrm>
            <a:custGeom>
              <a:avLst/>
              <a:gdLst>
                <a:gd name="T0" fmla="*/ 61 w 570"/>
                <a:gd name="T1" fmla="*/ 0 h 569"/>
                <a:gd name="T2" fmla="*/ 508 w 570"/>
                <a:gd name="T3" fmla="*/ 0 h 569"/>
                <a:gd name="T4" fmla="*/ 570 w 570"/>
                <a:gd name="T5" fmla="*/ 175 h 569"/>
                <a:gd name="T6" fmla="*/ 517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5 w 570"/>
                <a:gd name="T29" fmla="*/ 394 h 569"/>
                <a:gd name="T30" fmla="*/ 215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7" y="196"/>
                    <a:pt x="517" y="196"/>
                    <a:pt x="517"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5" y="497"/>
                    <a:pt x="193" y="490"/>
                    <a:pt x="201" y="479"/>
                  </a:cubicBezTo>
                  <a:cubicBezTo>
                    <a:pt x="210" y="467"/>
                    <a:pt x="215" y="439"/>
                    <a:pt x="215" y="394"/>
                  </a:cubicBezTo>
                  <a:cubicBezTo>
                    <a:pt x="215" y="78"/>
                    <a:pt x="215" y="78"/>
                    <a:pt x="215" y="78"/>
                  </a:cubicBezTo>
                  <a:cubicBezTo>
                    <a:pt x="206" y="78"/>
                    <a:pt x="206" y="78"/>
                    <a:pt x="206" y="78"/>
                  </a:cubicBezTo>
                  <a:cubicBezTo>
                    <a:pt x="171" y="78"/>
                    <a:pt x="142"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7" name="Freeform 48"/>
            <p:cNvSpPr>
              <a:spLocks/>
            </p:cNvSpPr>
            <p:nvPr/>
          </p:nvSpPr>
          <p:spPr bwMode="auto">
            <a:xfrm>
              <a:off x="8062174" y="2329468"/>
              <a:ext cx="164738" cy="173260"/>
            </a:xfrm>
            <a:custGeom>
              <a:avLst/>
              <a:gdLst>
                <a:gd name="T0" fmla="*/ 0 w 540"/>
                <a:gd name="T1" fmla="*/ 0 h 569"/>
                <a:gd name="T2" fmla="*/ 447 w 540"/>
                <a:gd name="T3" fmla="*/ 0 h 569"/>
                <a:gd name="T4" fmla="*/ 519 w 540"/>
                <a:gd name="T5" fmla="*/ 172 h 569"/>
                <a:gd name="T6" fmla="*/ 470 w 540"/>
                <a:gd name="T7" fmla="*/ 199 h 569"/>
                <a:gd name="T8" fmla="*/ 376 w 540"/>
                <a:gd name="T9" fmla="*/ 102 h 569"/>
                <a:gd name="T10" fmla="*/ 263 w 540"/>
                <a:gd name="T11" fmla="*/ 70 h 569"/>
                <a:gd name="T12" fmla="*/ 215 w 540"/>
                <a:gd name="T13" fmla="*/ 83 h 569"/>
                <a:gd name="T14" fmla="*/ 203 w 540"/>
                <a:gd name="T15" fmla="*/ 142 h 569"/>
                <a:gd name="T16" fmla="*/ 203 w 540"/>
                <a:gd name="T17" fmla="*/ 224 h 569"/>
                <a:gd name="T18" fmla="*/ 229 w 540"/>
                <a:gd name="T19" fmla="*/ 224 h 569"/>
                <a:gd name="T20" fmla="*/ 285 w 540"/>
                <a:gd name="T21" fmla="*/ 206 h 569"/>
                <a:gd name="T22" fmla="*/ 302 w 540"/>
                <a:gd name="T23" fmla="*/ 135 h 569"/>
                <a:gd name="T24" fmla="*/ 360 w 540"/>
                <a:gd name="T25" fmla="*/ 135 h 569"/>
                <a:gd name="T26" fmla="*/ 360 w 540"/>
                <a:gd name="T27" fmla="*/ 392 h 569"/>
                <a:gd name="T28" fmla="*/ 302 w 540"/>
                <a:gd name="T29" fmla="*/ 392 h 569"/>
                <a:gd name="T30" fmla="*/ 280 w 540"/>
                <a:gd name="T31" fmla="*/ 318 h 569"/>
                <a:gd name="T32" fmla="*/ 229 w 540"/>
                <a:gd name="T33" fmla="*/ 296 h 569"/>
                <a:gd name="T34" fmla="*/ 203 w 540"/>
                <a:gd name="T35" fmla="*/ 296 h 569"/>
                <a:gd name="T36" fmla="*/ 203 w 540"/>
                <a:gd name="T37" fmla="*/ 429 h 569"/>
                <a:gd name="T38" fmla="*/ 216 w 540"/>
                <a:gd name="T39" fmla="*/ 488 h 569"/>
                <a:gd name="T40" fmla="*/ 265 w 540"/>
                <a:gd name="T41" fmla="*/ 501 h 569"/>
                <a:gd name="T42" fmla="*/ 386 w 540"/>
                <a:gd name="T43" fmla="*/ 459 h 569"/>
                <a:gd name="T44" fmla="*/ 488 w 540"/>
                <a:gd name="T45" fmla="*/ 344 h 569"/>
                <a:gd name="T46" fmla="*/ 540 w 540"/>
                <a:gd name="T47" fmla="*/ 373 h 569"/>
                <a:gd name="T48" fmla="*/ 458 w 540"/>
                <a:gd name="T49" fmla="*/ 569 h 569"/>
                <a:gd name="T50" fmla="*/ 0 w 540"/>
                <a:gd name="T51" fmla="*/ 569 h 569"/>
                <a:gd name="T52" fmla="*/ 0 w 540"/>
                <a:gd name="T53" fmla="*/ 499 h 569"/>
                <a:gd name="T54" fmla="*/ 49 w 540"/>
                <a:gd name="T55" fmla="*/ 480 h 569"/>
                <a:gd name="T56" fmla="*/ 63 w 540"/>
                <a:gd name="T57" fmla="*/ 394 h 569"/>
                <a:gd name="T58" fmla="*/ 63 w 540"/>
                <a:gd name="T59" fmla="*/ 176 h 569"/>
                <a:gd name="T60" fmla="*/ 49 w 540"/>
                <a:gd name="T61" fmla="*/ 89 h 569"/>
                <a:gd name="T62" fmla="*/ 0 w 540"/>
                <a:gd name="T63" fmla="*/ 71 h 569"/>
                <a:gd name="T64" fmla="*/ 0 w 540"/>
                <a:gd name="T65"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0" h="569">
                  <a:moveTo>
                    <a:pt x="0" y="0"/>
                  </a:moveTo>
                  <a:cubicBezTo>
                    <a:pt x="447" y="0"/>
                    <a:pt x="447" y="0"/>
                    <a:pt x="447" y="0"/>
                  </a:cubicBezTo>
                  <a:cubicBezTo>
                    <a:pt x="519" y="172"/>
                    <a:pt x="519" y="172"/>
                    <a:pt x="519" y="172"/>
                  </a:cubicBezTo>
                  <a:cubicBezTo>
                    <a:pt x="470" y="199"/>
                    <a:pt x="470" y="199"/>
                    <a:pt x="470" y="199"/>
                  </a:cubicBezTo>
                  <a:cubicBezTo>
                    <a:pt x="441" y="156"/>
                    <a:pt x="410" y="123"/>
                    <a:pt x="376" y="102"/>
                  </a:cubicBezTo>
                  <a:cubicBezTo>
                    <a:pt x="341" y="80"/>
                    <a:pt x="304" y="70"/>
                    <a:pt x="263" y="70"/>
                  </a:cubicBezTo>
                  <a:cubicBezTo>
                    <a:pt x="240" y="70"/>
                    <a:pt x="224" y="74"/>
                    <a:pt x="215" y="83"/>
                  </a:cubicBezTo>
                  <a:cubicBezTo>
                    <a:pt x="207" y="91"/>
                    <a:pt x="203" y="111"/>
                    <a:pt x="203" y="142"/>
                  </a:cubicBezTo>
                  <a:cubicBezTo>
                    <a:pt x="203" y="224"/>
                    <a:pt x="203" y="224"/>
                    <a:pt x="203" y="224"/>
                  </a:cubicBezTo>
                  <a:cubicBezTo>
                    <a:pt x="229" y="224"/>
                    <a:pt x="229" y="224"/>
                    <a:pt x="229" y="224"/>
                  </a:cubicBezTo>
                  <a:cubicBezTo>
                    <a:pt x="257" y="224"/>
                    <a:pt x="275" y="218"/>
                    <a:pt x="285" y="206"/>
                  </a:cubicBezTo>
                  <a:cubicBezTo>
                    <a:pt x="295" y="195"/>
                    <a:pt x="301" y="172"/>
                    <a:pt x="302" y="135"/>
                  </a:cubicBezTo>
                  <a:cubicBezTo>
                    <a:pt x="360" y="135"/>
                    <a:pt x="360" y="135"/>
                    <a:pt x="360" y="135"/>
                  </a:cubicBezTo>
                  <a:cubicBezTo>
                    <a:pt x="360" y="392"/>
                    <a:pt x="360" y="392"/>
                    <a:pt x="360" y="392"/>
                  </a:cubicBezTo>
                  <a:cubicBezTo>
                    <a:pt x="302" y="392"/>
                    <a:pt x="302" y="392"/>
                    <a:pt x="302" y="392"/>
                  </a:cubicBezTo>
                  <a:cubicBezTo>
                    <a:pt x="299" y="358"/>
                    <a:pt x="291" y="334"/>
                    <a:pt x="280" y="318"/>
                  </a:cubicBezTo>
                  <a:cubicBezTo>
                    <a:pt x="268" y="303"/>
                    <a:pt x="251" y="296"/>
                    <a:pt x="229" y="296"/>
                  </a:cubicBezTo>
                  <a:cubicBezTo>
                    <a:pt x="203" y="296"/>
                    <a:pt x="203" y="296"/>
                    <a:pt x="203" y="296"/>
                  </a:cubicBezTo>
                  <a:cubicBezTo>
                    <a:pt x="203" y="429"/>
                    <a:pt x="203" y="429"/>
                    <a:pt x="203" y="429"/>
                  </a:cubicBezTo>
                  <a:cubicBezTo>
                    <a:pt x="203" y="459"/>
                    <a:pt x="207" y="479"/>
                    <a:pt x="216" y="488"/>
                  </a:cubicBezTo>
                  <a:cubicBezTo>
                    <a:pt x="224" y="496"/>
                    <a:pt x="241" y="501"/>
                    <a:pt x="265" y="501"/>
                  </a:cubicBezTo>
                  <a:cubicBezTo>
                    <a:pt x="305" y="501"/>
                    <a:pt x="346" y="487"/>
                    <a:pt x="386" y="459"/>
                  </a:cubicBezTo>
                  <a:cubicBezTo>
                    <a:pt x="425" y="432"/>
                    <a:pt x="460" y="393"/>
                    <a:pt x="488" y="344"/>
                  </a:cubicBezTo>
                  <a:cubicBezTo>
                    <a:pt x="540" y="373"/>
                    <a:pt x="540" y="373"/>
                    <a:pt x="540" y="373"/>
                  </a:cubicBezTo>
                  <a:cubicBezTo>
                    <a:pt x="458" y="569"/>
                    <a:pt x="458" y="569"/>
                    <a:pt x="458" y="569"/>
                  </a:cubicBezTo>
                  <a:cubicBezTo>
                    <a:pt x="0" y="569"/>
                    <a:pt x="0" y="569"/>
                    <a:pt x="0" y="569"/>
                  </a:cubicBezTo>
                  <a:cubicBezTo>
                    <a:pt x="0" y="499"/>
                    <a:pt x="0" y="499"/>
                    <a:pt x="0" y="499"/>
                  </a:cubicBezTo>
                  <a:cubicBezTo>
                    <a:pt x="24" y="498"/>
                    <a:pt x="41" y="492"/>
                    <a:pt x="49" y="480"/>
                  </a:cubicBezTo>
                  <a:cubicBezTo>
                    <a:pt x="59" y="469"/>
                    <a:pt x="63" y="440"/>
                    <a:pt x="63" y="394"/>
                  </a:cubicBezTo>
                  <a:cubicBezTo>
                    <a:pt x="63" y="176"/>
                    <a:pt x="63" y="176"/>
                    <a:pt x="63" y="176"/>
                  </a:cubicBezTo>
                  <a:cubicBezTo>
                    <a:pt x="63" y="130"/>
                    <a:pt x="59" y="101"/>
                    <a:pt x="49" y="89"/>
                  </a:cubicBezTo>
                  <a:cubicBezTo>
                    <a:pt x="41" y="77"/>
                    <a:pt x="24" y="71"/>
                    <a:pt x="0" y="7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8" name="Freeform 49"/>
            <p:cNvSpPr>
              <a:spLocks/>
            </p:cNvSpPr>
            <p:nvPr/>
          </p:nvSpPr>
          <p:spPr bwMode="auto">
            <a:xfrm>
              <a:off x="8316384" y="2284733"/>
              <a:ext cx="213024" cy="222965"/>
            </a:xfrm>
            <a:custGeom>
              <a:avLst/>
              <a:gdLst>
                <a:gd name="T0" fmla="*/ 485 w 700"/>
                <a:gd name="T1" fmla="*/ 38 h 734"/>
                <a:gd name="T2" fmla="*/ 500 w 700"/>
                <a:gd name="T3" fmla="*/ 8 h 734"/>
                <a:gd name="T4" fmla="*/ 563 w 700"/>
                <a:gd name="T5" fmla="*/ 8 h 734"/>
                <a:gd name="T6" fmla="*/ 624 w 700"/>
                <a:gd name="T7" fmla="*/ 247 h 734"/>
                <a:gd name="T8" fmla="*/ 547 w 700"/>
                <a:gd name="T9" fmla="*/ 277 h 734"/>
                <a:gd name="T10" fmla="*/ 451 w 700"/>
                <a:gd name="T11" fmla="*/ 139 h 734"/>
                <a:gd name="T12" fmla="*/ 341 w 700"/>
                <a:gd name="T13" fmla="*/ 96 h 734"/>
                <a:gd name="T14" fmla="*/ 222 w 700"/>
                <a:gd name="T15" fmla="*/ 165 h 734"/>
                <a:gd name="T16" fmla="*/ 180 w 700"/>
                <a:gd name="T17" fmla="*/ 365 h 734"/>
                <a:gd name="T18" fmla="*/ 221 w 700"/>
                <a:gd name="T19" fmla="*/ 560 h 734"/>
                <a:gd name="T20" fmla="*/ 338 w 700"/>
                <a:gd name="T21" fmla="*/ 627 h 734"/>
                <a:gd name="T22" fmla="*/ 436 w 700"/>
                <a:gd name="T23" fmla="*/ 594 h 734"/>
                <a:gd name="T24" fmla="*/ 473 w 700"/>
                <a:gd name="T25" fmla="*/ 508 h 734"/>
                <a:gd name="T26" fmla="*/ 454 w 700"/>
                <a:gd name="T27" fmla="*/ 453 h 734"/>
                <a:gd name="T28" fmla="*/ 391 w 700"/>
                <a:gd name="T29" fmla="*/ 434 h 734"/>
                <a:gd name="T30" fmla="*/ 391 w 700"/>
                <a:gd name="T31" fmla="*/ 353 h 734"/>
                <a:gd name="T32" fmla="*/ 700 w 700"/>
                <a:gd name="T33" fmla="*/ 353 h 734"/>
                <a:gd name="T34" fmla="*/ 700 w 700"/>
                <a:gd name="T35" fmla="*/ 434 h 734"/>
                <a:gd name="T36" fmla="*/ 640 w 700"/>
                <a:gd name="T37" fmla="*/ 464 h 734"/>
                <a:gd name="T38" fmla="*/ 625 w 700"/>
                <a:gd name="T39" fmla="*/ 540 h 734"/>
                <a:gd name="T40" fmla="*/ 625 w 700"/>
                <a:gd name="T41" fmla="*/ 726 h 734"/>
                <a:gd name="T42" fmla="*/ 525 w 700"/>
                <a:gd name="T43" fmla="*/ 726 h 734"/>
                <a:gd name="T44" fmla="*/ 499 w 700"/>
                <a:gd name="T45" fmla="*/ 668 h 734"/>
                <a:gd name="T46" fmla="*/ 407 w 700"/>
                <a:gd name="T47" fmla="*/ 718 h 734"/>
                <a:gd name="T48" fmla="*/ 303 w 700"/>
                <a:gd name="T49" fmla="*/ 734 h 734"/>
                <a:gd name="T50" fmla="*/ 83 w 700"/>
                <a:gd name="T51" fmla="*/ 631 h 734"/>
                <a:gd name="T52" fmla="*/ 0 w 700"/>
                <a:gd name="T53" fmla="*/ 359 h 734"/>
                <a:gd name="T54" fmla="*/ 95 w 700"/>
                <a:gd name="T55" fmla="*/ 100 h 734"/>
                <a:gd name="T56" fmla="*/ 338 w 700"/>
                <a:gd name="T57" fmla="*/ 0 h 734"/>
                <a:gd name="T58" fmla="*/ 411 w 700"/>
                <a:gd name="T59" fmla="*/ 9 h 734"/>
                <a:gd name="T60" fmla="*/ 485 w 700"/>
                <a:gd name="T61" fmla="*/ 38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0" h="734">
                  <a:moveTo>
                    <a:pt x="485" y="38"/>
                  </a:moveTo>
                  <a:cubicBezTo>
                    <a:pt x="500" y="8"/>
                    <a:pt x="500" y="8"/>
                    <a:pt x="500" y="8"/>
                  </a:cubicBezTo>
                  <a:cubicBezTo>
                    <a:pt x="563" y="8"/>
                    <a:pt x="563" y="8"/>
                    <a:pt x="563" y="8"/>
                  </a:cubicBezTo>
                  <a:cubicBezTo>
                    <a:pt x="624" y="247"/>
                    <a:pt x="624" y="247"/>
                    <a:pt x="624" y="247"/>
                  </a:cubicBezTo>
                  <a:cubicBezTo>
                    <a:pt x="547" y="277"/>
                    <a:pt x="547" y="277"/>
                    <a:pt x="547" y="277"/>
                  </a:cubicBezTo>
                  <a:cubicBezTo>
                    <a:pt x="515" y="214"/>
                    <a:pt x="484" y="168"/>
                    <a:pt x="451" y="139"/>
                  </a:cubicBezTo>
                  <a:cubicBezTo>
                    <a:pt x="418" y="110"/>
                    <a:pt x="382" y="96"/>
                    <a:pt x="341" y="96"/>
                  </a:cubicBezTo>
                  <a:cubicBezTo>
                    <a:pt x="290" y="96"/>
                    <a:pt x="250" y="119"/>
                    <a:pt x="222" y="165"/>
                  </a:cubicBezTo>
                  <a:cubicBezTo>
                    <a:pt x="194" y="212"/>
                    <a:pt x="180" y="278"/>
                    <a:pt x="180" y="365"/>
                  </a:cubicBezTo>
                  <a:cubicBezTo>
                    <a:pt x="180" y="450"/>
                    <a:pt x="194" y="515"/>
                    <a:pt x="221" y="560"/>
                  </a:cubicBezTo>
                  <a:cubicBezTo>
                    <a:pt x="247" y="605"/>
                    <a:pt x="287" y="627"/>
                    <a:pt x="338" y="627"/>
                  </a:cubicBezTo>
                  <a:cubicBezTo>
                    <a:pt x="380" y="627"/>
                    <a:pt x="412" y="616"/>
                    <a:pt x="436" y="594"/>
                  </a:cubicBezTo>
                  <a:cubicBezTo>
                    <a:pt x="461" y="573"/>
                    <a:pt x="473" y="544"/>
                    <a:pt x="473" y="508"/>
                  </a:cubicBezTo>
                  <a:cubicBezTo>
                    <a:pt x="473" y="482"/>
                    <a:pt x="467" y="464"/>
                    <a:pt x="454" y="453"/>
                  </a:cubicBezTo>
                  <a:cubicBezTo>
                    <a:pt x="442" y="442"/>
                    <a:pt x="420" y="435"/>
                    <a:pt x="391" y="434"/>
                  </a:cubicBezTo>
                  <a:cubicBezTo>
                    <a:pt x="391" y="353"/>
                    <a:pt x="391" y="353"/>
                    <a:pt x="391" y="353"/>
                  </a:cubicBezTo>
                  <a:cubicBezTo>
                    <a:pt x="700" y="353"/>
                    <a:pt x="700" y="353"/>
                    <a:pt x="700" y="353"/>
                  </a:cubicBezTo>
                  <a:cubicBezTo>
                    <a:pt x="700" y="434"/>
                    <a:pt x="700" y="434"/>
                    <a:pt x="700" y="434"/>
                  </a:cubicBezTo>
                  <a:cubicBezTo>
                    <a:pt x="670" y="441"/>
                    <a:pt x="650" y="451"/>
                    <a:pt x="640" y="464"/>
                  </a:cubicBezTo>
                  <a:cubicBezTo>
                    <a:pt x="630" y="477"/>
                    <a:pt x="625" y="503"/>
                    <a:pt x="625" y="540"/>
                  </a:cubicBezTo>
                  <a:cubicBezTo>
                    <a:pt x="625" y="726"/>
                    <a:pt x="625" y="726"/>
                    <a:pt x="625" y="726"/>
                  </a:cubicBezTo>
                  <a:cubicBezTo>
                    <a:pt x="525" y="726"/>
                    <a:pt x="525" y="726"/>
                    <a:pt x="525" y="726"/>
                  </a:cubicBezTo>
                  <a:cubicBezTo>
                    <a:pt x="499" y="668"/>
                    <a:pt x="499" y="668"/>
                    <a:pt x="499" y="668"/>
                  </a:cubicBezTo>
                  <a:cubicBezTo>
                    <a:pt x="469" y="691"/>
                    <a:pt x="438" y="708"/>
                    <a:pt x="407" y="718"/>
                  </a:cubicBezTo>
                  <a:cubicBezTo>
                    <a:pt x="376" y="728"/>
                    <a:pt x="341" y="734"/>
                    <a:pt x="303" y="734"/>
                  </a:cubicBezTo>
                  <a:cubicBezTo>
                    <a:pt x="211" y="734"/>
                    <a:pt x="138" y="699"/>
                    <a:pt x="83" y="631"/>
                  </a:cubicBezTo>
                  <a:cubicBezTo>
                    <a:pt x="27" y="563"/>
                    <a:pt x="0" y="472"/>
                    <a:pt x="0" y="359"/>
                  </a:cubicBezTo>
                  <a:cubicBezTo>
                    <a:pt x="0" y="254"/>
                    <a:pt x="32" y="167"/>
                    <a:pt x="95" y="100"/>
                  </a:cubicBezTo>
                  <a:cubicBezTo>
                    <a:pt x="159" y="33"/>
                    <a:pt x="240" y="0"/>
                    <a:pt x="338" y="0"/>
                  </a:cubicBezTo>
                  <a:cubicBezTo>
                    <a:pt x="363" y="0"/>
                    <a:pt x="387" y="3"/>
                    <a:pt x="411" y="9"/>
                  </a:cubicBezTo>
                  <a:cubicBezTo>
                    <a:pt x="434" y="14"/>
                    <a:pt x="459" y="24"/>
                    <a:pt x="485"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9" name="Freeform 50"/>
            <p:cNvSpPr>
              <a:spLocks noEditPoints="1"/>
            </p:cNvSpPr>
            <p:nvPr/>
          </p:nvSpPr>
          <p:spPr bwMode="auto">
            <a:xfrm>
              <a:off x="8525147" y="2329468"/>
              <a:ext cx="261310" cy="173260"/>
            </a:xfrm>
            <a:custGeom>
              <a:avLst/>
              <a:gdLst>
                <a:gd name="T0" fmla="*/ 805 w 857"/>
                <a:gd name="T1" fmla="*/ 91 h 569"/>
                <a:gd name="T2" fmla="*/ 857 w 857"/>
                <a:gd name="T3" fmla="*/ 72 h 569"/>
                <a:gd name="T4" fmla="*/ 857 w 857"/>
                <a:gd name="T5" fmla="*/ 0 h 569"/>
                <a:gd name="T6" fmla="*/ 584 w 857"/>
                <a:gd name="T7" fmla="*/ 0 h 569"/>
                <a:gd name="T8" fmla="*/ 584 w 857"/>
                <a:gd name="T9" fmla="*/ 72 h 569"/>
                <a:gd name="T10" fmla="*/ 637 w 857"/>
                <a:gd name="T11" fmla="*/ 91 h 569"/>
                <a:gd name="T12" fmla="*/ 650 w 857"/>
                <a:gd name="T13" fmla="*/ 176 h 569"/>
                <a:gd name="T14" fmla="*/ 650 w 857"/>
                <a:gd name="T15" fmla="*/ 394 h 569"/>
                <a:gd name="T16" fmla="*/ 637 w 857"/>
                <a:gd name="T17" fmla="*/ 478 h 569"/>
                <a:gd name="T18" fmla="*/ 591 w 857"/>
                <a:gd name="T19" fmla="*/ 497 h 569"/>
                <a:gd name="T20" fmla="*/ 556 w 857"/>
                <a:gd name="T21" fmla="*/ 485 h 569"/>
                <a:gd name="T22" fmla="*/ 516 w 857"/>
                <a:gd name="T23" fmla="*/ 447 h 569"/>
                <a:gd name="T24" fmla="*/ 407 w 857"/>
                <a:gd name="T25" fmla="*/ 306 h 569"/>
                <a:gd name="T26" fmla="*/ 501 w 857"/>
                <a:gd name="T27" fmla="*/ 251 h 569"/>
                <a:gd name="T28" fmla="*/ 532 w 857"/>
                <a:gd name="T29" fmla="*/ 155 h 569"/>
                <a:gd name="T30" fmla="*/ 477 w 857"/>
                <a:gd name="T31" fmla="*/ 39 h 569"/>
                <a:gd name="T32" fmla="*/ 310 w 857"/>
                <a:gd name="T33" fmla="*/ 0 h 569"/>
                <a:gd name="T34" fmla="*/ 0 w 857"/>
                <a:gd name="T35" fmla="*/ 0 h 569"/>
                <a:gd name="T36" fmla="*/ 0 w 857"/>
                <a:gd name="T37" fmla="*/ 72 h 569"/>
                <a:gd name="T38" fmla="*/ 52 w 857"/>
                <a:gd name="T39" fmla="*/ 91 h 569"/>
                <a:gd name="T40" fmla="*/ 65 w 857"/>
                <a:gd name="T41" fmla="*/ 176 h 569"/>
                <a:gd name="T42" fmla="*/ 65 w 857"/>
                <a:gd name="T43" fmla="*/ 394 h 569"/>
                <a:gd name="T44" fmla="*/ 52 w 857"/>
                <a:gd name="T45" fmla="*/ 479 h 569"/>
                <a:gd name="T46" fmla="*/ 0 w 857"/>
                <a:gd name="T47" fmla="*/ 498 h 569"/>
                <a:gd name="T48" fmla="*/ 0 w 857"/>
                <a:gd name="T49" fmla="*/ 569 h 569"/>
                <a:gd name="T50" fmla="*/ 273 w 857"/>
                <a:gd name="T51" fmla="*/ 569 h 569"/>
                <a:gd name="T52" fmla="*/ 273 w 857"/>
                <a:gd name="T53" fmla="*/ 498 h 569"/>
                <a:gd name="T54" fmla="*/ 220 w 857"/>
                <a:gd name="T55" fmla="*/ 479 h 569"/>
                <a:gd name="T56" fmla="*/ 206 w 857"/>
                <a:gd name="T57" fmla="*/ 394 h 569"/>
                <a:gd name="T58" fmla="*/ 206 w 857"/>
                <a:gd name="T59" fmla="*/ 323 h 569"/>
                <a:gd name="T60" fmla="*/ 261 w 857"/>
                <a:gd name="T61" fmla="*/ 323 h 569"/>
                <a:gd name="T62" fmla="*/ 433 w 857"/>
                <a:gd name="T63" fmla="*/ 569 h 569"/>
                <a:gd name="T64" fmla="*/ 584 w 857"/>
                <a:gd name="T65" fmla="*/ 569 h 569"/>
                <a:gd name="T66" fmla="*/ 605 w 857"/>
                <a:gd name="T67" fmla="*/ 569 h 569"/>
                <a:gd name="T68" fmla="*/ 857 w 857"/>
                <a:gd name="T69" fmla="*/ 569 h 569"/>
                <a:gd name="T70" fmla="*/ 857 w 857"/>
                <a:gd name="T71" fmla="*/ 498 h 569"/>
                <a:gd name="T72" fmla="*/ 805 w 857"/>
                <a:gd name="T73" fmla="*/ 478 h 569"/>
                <a:gd name="T74" fmla="*/ 791 w 857"/>
                <a:gd name="T75" fmla="*/ 394 h 569"/>
                <a:gd name="T76" fmla="*/ 791 w 857"/>
                <a:gd name="T77" fmla="*/ 176 h 569"/>
                <a:gd name="T78" fmla="*/ 805 w 857"/>
                <a:gd name="T79" fmla="*/ 91 h 569"/>
                <a:gd name="T80" fmla="*/ 351 w 857"/>
                <a:gd name="T81" fmla="*/ 225 h 569"/>
                <a:gd name="T82" fmla="*/ 237 w 857"/>
                <a:gd name="T83" fmla="*/ 248 h 569"/>
                <a:gd name="T84" fmla="*/ 218 w 857"/>
                <a:gd name="T85" fmla="*/ 247 h 569"/>
                <a:gd name="T86" fmla="*/ 206 w 857"/>
                <a:gd name="T87" fmla="*/ 247 h 569"/>
                <a:gd name="T88" fmla="*/ 206 w 857"/>
                <a:gd name="T89" fmla="*/ 142 h 569"/>
                <a:gd name="T90" fmla="*/ 220 w 857"/>
                <a:gd name="T91" fmla="*/ 85 h 569"/>
                <a:gd name="T92" fmla="*/ 271 w 857"/>
                <a:gd name="T93" fmla="*/ 72 h 569"/>
                <a:gd name="T94" fmla="*/ 357 w 857"/>
                <a:gd name="T95" fmla="*/ 95 h 569"/>
                <a:gd name="T96" fmla="*/ 389 w 857"/>
                <a:gd name="T97" fmla="*/ 158 h 569"/>
                <a:gd name="T98" fmla="*/ 351 w 857"/>
                <a:gd name="T99" fmla="*/ 22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57" h="569">
                  <a:moveTo>
                    <a:pt x="805" y="91"/>
                  </a:moveTo>
                  <a:cubicBezTo>
                    <a:pt x="814" y="79"/>
                    <a:pt x="832" y="72"/>
                    <a:pt x="857" y="72"/>
                  </a:cubicBezTo>
                  <a:cubicBezTo>
                    <a:pt x="857" y="0"/>
                    <a:pt x="857" y="0"/>
                    <a:pt x="857" y="0"/>
                  </a:cubicBezTo>
                  <a:cubicBezTo>
                    <a:pt x="584" y="0"/>
                    <a:pt x="584" y="0"/>
                    <a:pt x="584" y="0"/>
                  </a:cubicBezTo>
                  <a:cubicBezTo>
                    <a:pt x="584" y="72"/>
                    <a:pt x="584" y="72"/>
                    <a:pt x="584" y="72"/>
                  </a:cubicBezTo>
                  <a:cubicBezTo>
                    <a:pt x="610" y="73"/>
                    <a:pt x="627" y="79"/>
                    <a:pt x="637" y="91"/>
                  </a:cubicBezTo>
                  <a:cubicBezTo>
                    <a:pt x="645" y="103"/>
                    <a:pt x="650" y="131"/>
                    <a:pt x="650" y="176"/>
                  </a:cubicBezTo>
                  <a:cubicBezTo>
                    <a:pt x="650" y="394"/>
                    <a:pt x="650" y="394"/>
                    <a:pt x="650" y="394"/>
                  </a:cubicBezTo>
                  <a:cubicBezTo>
                    <a:pt x="650" y="438"/>
                    <a:pt x="645" y="466"/>
                    <a:pt x="637" y="478"/>
                  </a:cubicBezTo>
                  <a:cubicBezTo>
                    <a:pt x="628" y="489"/>
                    <a:pt x="613" y="495"/>
                    <a:pt x="591" y="497"/>
                  </a:cubicBezTo>
                  <a:cubicBezTo>
                    <a:pt x="578" y="495"/>
                    <a:pt x="566" y="491"/>
                    <a:pt x="556" y="485"/>
                  </a:cubicBezTo>
                  <a:cubicBezTo>
                    <a:pt x="543" y="478"/>
                    <a:pt x="529" y="465"/>
                    <a:pt x="516" y="447"/>
                  </a:cubicBezTo>
                  <a:cubicBezTo>
                    <a:pt x="407" y="306"/>
                    <a:pt x="407" y="306"/>
                    <a:pt x="407" y="306"/>
                  </a:cubicBezTo>
                  <a:cubicBezTo>
                    <a:pt x="449" y="294"/>
                    <a:pt x="481" y="275"/>
                    <a:pt x="501" y="251"/>
                  </a:cubicBezTo>
                  <a:cubicBezTo>
                    <a:pt x="522" y="226"/>
                    <a:pt x="532" y="194"/>
                    <a:pt x="532" y="155"/>
                  </a:cubicBezTo>
                  <a:cubicBezTo>
                    <a:pt x="532" y="103"/>
                    <a:pt x="514" y="65"/>
                    <a:pt x="477" y="39"/>
                  </a:cubicBezTo>
                  <a:cubicBezTo>
                    <a:pt x="440" y="13"/>
                    <a:pt x="384" y="0"/>
                    <a:pt x="310" y="0"/>
                  </a:cubicBezTo>
                  <a:cubicBezTo>
                    <a:pt x="0" y="0"/>
                    <a:pt x="0" y="0"/>
                    <a:pt x="0" y="0"/>
                  </a:cubicBezTo>
                  <a:cubicBezTo>
                    <a:pt x="0" y="72"/>
                    <a:pt x="0" y="72"/>
                    <a:pt x="0" y="72"/>
                  </a:cubicBezTo>
                  <a:cubicBezTo>
                    <a:pt x="26" y="72"/>
                    <a:pt x="43" y="79"/>
                    <a:pt x="52" y="91"/>
                  </a:cubicBezTo>
                  <a:cubicBezTo>
                    <a:pt x="61" y="102"/>
                    <a:pt x="65" y="131"/>
                    <a:pt x="65" y="176"/>
                  </a:cubicBezTo>
                  <a:cubicBezTo>
                    <a:pt x="65" y="394"/>
                    <a:pt x="65" y="394"/>
                    <a:pt x="65" y="394"/>
                  </a:cubicBezTo>
                  <a:cubicBezTo>
                    <a:pt x="65" y="439"/>
                    <a:pt x="61" y="467"/>
                    <a:pt x="52" y="479"/>
                  </a:cubicBezTo>
                  <a:cubicBezTo>
                    <a:pt x="43" y="490"/>
                    <a:pt x="26" y="497"/>
                    <a:pt x="0" y="498"/>
                  </a:cubicBezTo>
                  <a:cubicBezTo>
                    <a:pt x="0" y="569"/>
                    <a:pt x="0" y="569"/>
                    <a:pt x="0" y="569"/>
                  </a:cubicBezTo>
                  <a:cubicBezTo>
                    <a:pt x="273" y="569"/>
                    <a:pt x="273" y="569"/>
                    <a:pt x="273" y="569"/>
                  </a:cubicBezTo>
                  <a:cubicBezTo>
                    <a:pt x="273" y="498"/>
                    <a:pt x="273" y="498"/>
                    <a:pt x="273" y="498"/>
                  </a:cubicBezTo>
                  <a:cubicBezTo>
                    <a:pt x="246" y="497"/>
                    <a:pt x="229" y="490"/>
                    <a:pt x="220" y="479"/>
                  </a:cubicBezTo>
                  <a:cubicBezTo>
                    <a:pt x="211" y="467"/>
                    <a:pt x="206" y="439"/>
                    <a:pt x="206" y="394"/>
                  </a:cubicBezTo>
                  <a:cubicBezTo>
                    <a:pt x="206" y="323"/>
                    <a:pt x="206" y="323"/>
                    <a:pt x="206" y="323"/>
                  </a:cubicBezTo>
                  <a:cubicBezTo>
                    <a:pt x="261" y="323"/>
                    <a:pt x="261" y="323"/>
                    <a:pt x="261" y="323"/>
                  </a:cubicBezTo>
                  <a:cubicBezTo>
                    <a:pt x="433" y="569"/>
                    <a:pt x="433" y="569"/>
                    <a:pt x="433" y="569"/>
                  </a:cubicBezTo>
                  <a:cubicBezTo>
                    <a:pt x="584" y="569"/>
                    <a:pt x="584" y="569"/>
                    <a:pt x="584" y="569"/>
                  </a:cubicBezTo>
                  <a:cubicBezTo>
                    <a:pt x="605" y="569"/>
                    <a:pt x="605" y="569"/>
                    <a:pt x="605" y="569"/>
                  </a:cubicBezTo>
                  <a:cubicBezTo>
                    <a:pt x="857" y="569"/>
                    <a:pt x="857" y="569"/>
                    <a:pt x="857" y="569"/>
                  </a:cubicBezTo>
                  <a:cubicBezTo>
                    <a:pt x="857" y="498"/>
                    <a:pt x="857" y="498"/>
                    <a:pt x="857" y="498"/>
                  </a:cubicBezTo>
                  <a:cubicBezTo>
                    <a:pt x="832" y="497"/>
                    <a:pt x="814" y="490"/>
                    <a:pt x="805" y="478"/>
                  </a:cubicBezTo>
                  <a:cubicBezTo>
                    <a:pt x="796" y="466"/>
                    <a:pt x="791" y="438"/>
                    <a:pt x="791" y="394"/>
                  </a:cubicBezTo>
                  <a:cubicBezTo>
                    <a:pt x="791" y="176"/>
                    <a:pt x="791" y="176"/>
                    <a:pt x="791" y="176"/>
                  </a:cubicBezTo>
                  <a:cubicBezTo>
                    <a:pt x="791" y="131"/>
                    <a:pt x="796" y="103"/>
                    <a:pt x="805" y="91"/>
                  </a:cubicBezTo>
                  <a:close/>
                  <a:moveTo>
                    <a:pt x="351" y="225"/>
                  </a:moveTo>
                  <a:cubicBezTo>
                    <a:pt x="326" y="240"/>
                    <a:pt x="288" y="248"/>
                    <a:pt x="237" y="248"/>
                  </a:cubicBezTo>
                  <a:cubicBezTo>
                    <a:pt x="229" y="248"/>
                    <a:pt x="223" y="247"/>
                    <a:pt x="218" y="247"/>
                  </a:cubicBezTo>
                  <a:cubicBezTo>
                    <a:pt x="214" y="247"/>
                    <a:pt x="210" y="247"/>
                    <a:pt x="206" y="247"/>
                  </a:cubicBezTo>
                  <a:cubicBezTo>
                    <a:pt x="206" y="142"/>
                    <a:pt x="206" y="142"/>
                    <a:pt x="206" y="142"/>
                  </a:cubicBezTo>
                  <a:cubicBezTo>
                    <a:pt x="206" y="113"/>
                    <a:pt x="211" y="93"/>
                    <a:pt x="220" y="85"/>
                  </a:cubicBezTo>
                  <a:cubicBezTo>
                    <a:pt x="228" y="76"/>
                    <a:pt x="245" y="72"/>
                    <a:pt x="271" y="72"/>
                  </a:cubicBezTo>
                  <a:cubicBezTo>
                    <a:pt x="307" y="72"/>
                    <a:pt x="336" y="79"/>
                    <a:pt x="357" y="95"/>
                  </a:cubicBezTo>
                  <a:cubicBezTo>
                    <a:pt x="378" y="110"/>
                    <a:pt x="389" y="131"/>
                    <a:pt x="389" y="158"/>
                  </a:cubicBezTo>
                  <a:cubicBezTo>
                    <a:pt x="389" y="188"/>
                    <a:pt x="376" y="211"/>
                    <a:pt x="351" y="2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0" name="Freeform 51"/>
            <p:cNvSpPr>
              <a:spLocks noEditPoints="1"/>
            </p:cNvSpPr>
            <p:nvPr/>
          </p:nvSpPr>
          <p:spPr bwMode="auto">
            <a:xfrm>
              <a:off x="8794268" y="2329468"/>
              <a:ext cx="175390" cy="173260"/>
            </a:xfrm>
            <a:custGeom>
              <a:avLst/>
              <a:gdLst>
                <a:gd name="T0" fmla="*/ 201 w 576"/>
                <a:gd name="T1" fmla="*/ 142 h 569"/>
                <a:gd name="T2" fmla="*/ 213 w 576"/>
                <a:gd name="T3" fmla="*/ 83 h 569"/>
                <a:gd name="T4" fmla="*/ 260 w 576"/>
                <a:gd name="T5" fmla="*/ 71 h 569"/>
                <a:gd name="T6" fmla="*/ 383 w 576"/>
                <a:gd name="T7" fmla="*/ 127 h 569"/>
                <a:gd name="T8" fmla="*/ 429 w 576"/>
                <a:gd name="T9" fmla="*/ 285 h 569"/>
                <a:gd name="T10" fmla="*/ 383 w 576"/>
                <a:gd name="T11" fmla="*/ 442 h 569"/>
                <a:gd name="T12" fmla="*/ 260 w 576"/>
                <a:gd name="T13" fmla="*/ 499 h 569"/>
                <a:gd name="T14" fmla="*/ 213 w 576"/>
                <a:gd name="T15" fmla="*/ 487 h 569"/>
                <a:gd name="T16" fmla="*/ 201 w 576"/>
                <a:gd name="T17" fmla="*/ 428 h 569"/>
                <a:gd name="T18" fmla="*/ 201 w 576"/>
                <a:gd name="T19" fmla="*/ 142 h 569"/>
                <a:gd name="T20" fmla="*/ 0 w 576"/>
                <a:gd name="T21" fmla="*/ 71 h 569"/>
                <a:gd name="T22" fmla="*/ 49 w 576"/>
                <a:gd name="T23" fmla="*/ 88 h 569"/>
                <a:gd name="T24" fmla="*/ 61 w 576"/>
                <a:gd name="T25" fmla="*/ 176 h 569"/>
                <a:gd name="T26" fmla="*/ 61 w 576"/>
                <a:gd name="T27" fmla="*/ 394 h 569"/>
                <a:gd name="T28" fmla="*/ 49 w 576"/>
                <a:gd name="T29" fmla="*/ 481 h 569"/>
                <a:gd name="T30" fmla="*/ 0 w 576"/>
                <a:gd name="T31" fmla="*/ 499 h 569"/>
                <a:gd name="T32" fmla="*/ 0 w 576"/>
                <a:gd name="T33" fmla="*/ 569 h 569"/>
                <a:gd name="T34" fmla="*/ 265 w 576"/>
                <a:gd name="T35" fmla="*/ 569 h 569"/>
                <a:gd name="T36" fmla="*/ 496 w 576"/>
                <a:gd name="T37" fmla="*/ 496 h 569"/>
                <a:gd name="T38" fmla="*/ 576 w 576"/>
                <a:gd name="T39" fmla="*/ 285 h 569"/>
                <a:gd name="T40" fmla="*/ 496 w 576"/>
                <a:gd name="T41" fmla="*/ 73 h 569"/>
                <a:gd name="T42" fmla="*/ 265 w 576"/>
                <a:gd name="T43" fmla="*/ 0 h 569"/>
                <a:gd name="T44" fmla="*/ 0 w 576"/>
                <a:gd name="T45" fmla="*/ 0 h 569"/>
                <a:gd name="T46" fmla="*/ 0 w 576"/>
                <a:gd name="T47" fmla="*/ 7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6" h="569">
                  <a:moveTo>
                    <a:pt x="201" y="142"/>
                  </a:moveTo>
                  <a:cubicBezTo>
                    <a:pt x="201" y="110"/>
                    <a:pt x="206" y="90"/>
                    <a:pt x="213" y="83"/>
                  </a:cubicBezTo>
                  <a:cubicBezTo>
                    <a:pt x="221" y="74"/>
                    <a:pt x="237" y="71"/>
                    <a:pt x="260" y="71"/>
                  </a:cubicBezTo>
                  <a:cubicBezTo>
                    <a:pt x="312" y="71"/>
                    <a:pt x="354" y="90"/>
                    <a:pt x="383" y="127"/>
                  </a:cubicBezTo>
                  <a:cubicBezTo>
                    <a:pt x="414" y="165"/>
                    <a:pt x="429" y="218"/>
                    <a:pt x="429" y="285"/>
                  </a:cubicBezTo>
                  <a:cubicBezTo>
                    <a:pt x="429" y="351"/>
                    <a:pt x="414" y="404"/>
                    <a:pt x="383" y="442"/>
                  </a:cubicBezTo>
                  <a:cubicBezTo>
                    <a:pt x="354" y="480"/>
                    <a:pt x="312" y="499"/>
                    <a:pt x="260" y="499"/>
                  </a:cubicBezTo>
                  <a:cubicBezTo>
                    <a:pt x="237" y="499"/>
                    <a:pt x="221" y="495"/>
                    <a:pt x="213" y="487"/>
                  </a:cubicBezTo>
                  <a:cubicBezTo>
                    <a:pt x="206" y="479"/>
                    <a:pt x="201" y="460"/>
                    <a:pt x="201" y="428"/>
                  </a:cubicBezTo>
                  <a:lnTo>
                    <a:pt x="201" y="142"/>
                  </a:lnTo>
                  <a:close/>
                  <a:moveTo>
                    <a:pt x="0" y="71"/>
                  </a:moveTo>
                  <a:cubicBezTo>
                    <a:pt x="24" y="71"/>
                    <a:pt x="40" y="77"/>
                    <a:pt x="49" y="88"/>
                  </a:cubicBezTo>
                  <a:cubicBezTo>
                    <a:pt x="57" y="100"/>
                    <a:pt x="61" y="129"/>
                    <a:pt x="61" y="176"/>
                  </a:cubicBezTo>
                  <a:cubicBezTo>
                    <a:pt x="61" y="394"/>
                    <a:pt x="61" y="394"/>
                    <a:pt x="61" y="394"/>
                  </a:cubicBezTo>
                  <a:cubicBezTo>
                    <a:pt x="61" y="440"/>
                    <a:pt x="57" y="469"/>
                    <a:pt x="49" y="481"/>
                  </a:cubicBezTo>
                  <a:cubicBezTo>
                    <a:pt x="40" y="492"/>
                    <a:pt x="24" y="498"/>
                    <a:pt x="0" y="499"/>
                  </a:cubicBezTo>
                  <a:cubicBezTo>
                    <a:pt x="0" y="569"/>
                    <a:pt x="0" y="569"/>
                    <a:pt x="0" y="569"/>
                  </a:cubicBezTo>
                  <a:cubicBezTo>
                    <a:pt x="265" y="569"/>
                    <a:pt x="265" y="569"/>
                    <a:pt x="265" y="569"/>
                  </a:cubicBezTo>
                  <a:cubicBezTo>
                    <a:pt x="366" y="569"/>
                    <a:pt x="443" y="545"/>
                    <a:pt x="496" y="496"/>
                  </a:cubicBezTo>
                  <a:cubicBezTo>
                    <a:pt x="550" y="447"/>
                    <a:pt x="576" y="377"/>
                    <a:pt x="576" y="285"/>
                  </a:cubicBezTo>
                  <a:cubicBezTo>
                    <a:pt x="576" y="193"/>
                    <a:pt x="550" y="122"/>
                    <a:pt x="496" y="73"/>
                  </a:cubicBezTo>
                  <a:cubicBezTo>
                    <a:pt x="443" y="25"/>
                    <a:pt x="366" y="0"/>
                    <a:pt x="265" y="0"/>
                  </a:cubicBezTo>
                  <a:cubicBezTo>
                    <a:pt x="0" y="0"/>
                    <a:pt x="0" y="0"/>
                    <a:pt x="0" y="0"/>
                  </a:cubicBez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1" name="Freeform 52"/>
            <p:cNvSpPr>
              <a:spLocks noEditPoints="1"/>
            </p:cNvSpPr>
            <p:nvPr/>
          </p:nvSpPr>
          <p:spPr bwMode="auto">
            <a:xfrm>
              <a:off x="7442273" y="1884957"/>
              <a:ext cx="330897" cy="366402"/>
            </a:xfrm>
            <a:custGeom>
              <a:avLst/>
              <a:gdLst>
                <a:gd name="T0" fmla="*/ 620 w 1088"/>
                <a:gd name="T1" fmla="*/ 816 h 1205"/>
                <a:gd name="T2" fmla="*/ 620 w 1088"/>
                <a:gd name="T3" fmla="*/ 637 h 1205"/>
                <a:gd name="T4" fmla="*/ 708 w 1088"/>
                <a:gd name="T5" fmla="*/ 637 h 1205"/>
                <a:gd name="T6" fmla="*/ 636 w 1088"/>
                <a:gd name="T7" fmla="*/ 698 h 1205"/>
                <a:gd name="T8" fmla="*/ 718 w 1088"/>
                <a:gd name="T9" fmla="*/ 778 h 1205"/>
                <a:gd name="T10" fmla="*/ 745 w 1088"/>
                <a:gd name="T11" fmla="*/ 816 h 1205"/>
                <a:gd name="T12" fmla="*/ 620 w 1088"/>
                <a:gd name="T13" fmla="*/ 816 h 1205"/>
                <a:gd name="T14" fmla="*/ 176 w 1088"/>
                <a:gd name="T15" fmla="*/ 956 h 1205"/>
                <a:gd name="T16" fmla="*/ 288 w 1088"/>
                <a:gd name="T17" fmla="*/ 952 h 1205"/>
                <a:gd name="T18" fmla="*/ 790 w 1088"/>
                <a:gd name="T19" fmla="*/ 952 h 1205"/>
                <a:gd name="T20" fmla="*/ 909 w 1088"/>
                <a:gd name="T21" fmla="*/ 956 h 1205"/>
                <a:gd name="T22" fmla="*/ 909 w 1088"/>
                <a:gd name="T23" fmla="*/ 813 h 1205"/>
                <a:gd name="T24" fmla="*/ 812 w 1088"/>
                <a:gd name="T25" fmla="*/ 816 h 1205"/>
                <a:gd name="T26" fmla="*/ 873 w 1088"/>
                <a:gd name="T27" fmla="*/ 750 h 1205"/>
                <a:gd name="T28" fmla="*/ 841 w 1088"/>
                <a:gd name="T29" fmla="*/ 717 h 1205"/>
                <a:gd name="T30" fmla="*/ 796 w 1088"/>
                <a:gd name="T31" fmla="*/ 672 h 1205"/>
                <a:gd name="T32" fmla="*/ 766 w 1088"/>
                <a:gd name="T33" fmla="*/ 637 h 1205"/>
                <a:gd name="T34" fmla="*/ 862 w 1088"/>
                <a:gd name="T35" fmla="*/ 642 h 1205"/>
                <a:gd name="T36" fmla="*/ 862 w 1088"/>
                <a:gd name="T37" fmla="*/ 495 h 1205"/>
                <a:gd name="T38" fmla="*/ 780 w 1088"/>
                <a:gd name="T39" fmla="*/ 498 h 1205"/>
                <a:gd name="T40" fmla="*/ 620 w 1088"/>
                <a:gd name="T41" fmla="*/ 498 h 1205"/>
                <a:gd name="T42" fmla="*/ 620 w 1088"/>
                <a:gd name="T43" fmla="*/ 366 h 1205"/>
                <a:gd name="T44" fmla="*/ 788 w 1088"/>
                <a:gd name="T45" fmla="*/ 366 h 1205"/>
                <a:gd name="T46" fmla="*/ 900 w 1088"/>
                <a:gd name="T47" fmla="*/ 373 h 1205"/>
                <a:gd name="T48" fmla="*/ 900 w 1088"/>
                <a:gd name="T49" fmla="*/ 224 h 1205"/>
                <a:gd name="T50" fmla="*/ 780 w 1088"/>
                <a:gd name="T51" fmla="*/ 227 h 1205"/>
                <a:gd name="T52" fmla="*/ 303 w 1088"/>
                <a:gd name="T53" fmla="*/ 227 h 1205"/>
                <a:gd name="T54" fmla="*/ 193 w 1088"/>
                <a:gd name="T55" fmla="*/ 224 h 1205"/>
                <a:gd name="T56" fmla="*/ 193 w 1088"/>
                <a:gd name="T57" fmla="*/ 371 h 1205"/>
                <a:gd name="T58" fmla="*/ 303 w 1088"/>
                <a:gd name="T59" fmla="*/ 366 h 1205"/>
                <a:gd name="T60" fmla="*/ 468 w 1088"/>
                <a:gd name="T61" fmla="*/ 366 h 1205"/>
                <a:gd name="T62" fmla="*/ 468 w 1088"/>
                <a:gd name="T63" fmla="*/ 498 h 1205"/>
                <a:gd name="T64" fmla="*/ 336 w 1088"/>
                <a:gd name="T65" fmla="*/ 498 h 1205"/>
                <a:gd name="T66" fmla="*/ 226 w 1088"/>
                <a:gd name="T67" fmla="*/ 495 h 1205"/>
                <a:gd name="T68" fmla="*/ 226 w 1088"/>
                <a:gd name="T69" fmla="*/ 640 h 1205"/>
                <a:gd name="T70" fmla="*/ 336 w 1088"/>
                <a:gd name="T71" fmla="*/ 637 h 1205"/>
                <a:gd name="T72" fmla="*/ 468 w 1088"/>
                <a:gd name="T73" fmla="*/ 637 h 1205"/>
                <a:gd name="T74" fmla="*/ 468 w 1088"/>
                <a:gd name="T75" fmla="*/ 816 h 1205"/>
                <a:gd name="T76" fmla="*/ 290 w 1088"/>
                <a:gd name="T77" fmla="*/ 816 h 1205"/>
                <a:gd name="T78" fmla="*/ 176 w 1088"/>
                <a:gd name="T79" fmla="*/ 813 h 1205"/>
                <a:gd name="T80" fmla="*/ 176 w 1088"/>
                <a:gd name="T81" fmla="*/ 956 h 1205"/>
                <a:gd name="T82" fmla="*/ 4 w 1088"/>
                <a:gd name="T83" fmla="*/ 144 h 1205"/>
                <a:gd name="T84" fmla="*/ 4 w 1088"/>
                <a:gd name="T85" fmla="*/ 1040 h 1205"/>
                <a:gd name="T86" fmla="*/ 0 w 1088"/>
                <a:gd name="T87" fmla="*/ 1196 h 1205"/>
                <a:gd name="T88" fmla="*/ 154 w 1088"/>
                <a:gd name="T89" fmla="*/ 1196 h 1205"/>
                <a:gd name="T90" fmla="*/ 154 w 1088"/>
                <a:gd name="T91" fmla="*/ 1177 h 1205"/>
                <a:gd name="T92" fmla="*/ 930 w 1088"/>
                <a:gd name="T93" fmla="*/ 1177 h 1205"/>
                <a:gd name="T94" fmla="*/ 930 w 1088"/>
                <a:gd name="T95" fmla="*/ 1205 h 1205"/>
                <a:gd name="T96" fmla="*/ 1088 w 1088"/>
                <a:gd name="T97" fmla="*/ 1205 h 1205"/>
                <a:gd name="T98" fmla="*/ 1084 w 1088"/>
                <a:gd name="T99" fmla="*/ 1050 h 1205"/>
                <a:gd name="T100" fmla="*/ 1084 w 1088"/>
                <a:gd name="T101" fmla="*/ 144 h 1205"/>
                <a:gd name="T102" fmla="*/ 1088 w 1088"/>
                <a:gd name="T103" fmla="*/ 0 h 1205"/>
                <a:gd name="T104" fmla="*/ 962 w 1088"/>
                <a:gd name="T105" fmla="*/ 5 h 1205"/>
                <a:gd name="T106" fmla="*/ 128 w 1088"/>
                <a:gd name="T107" fmla="*/ 5 h 1205"/>
                <a:gd name="T108" fmla="*/ 0 w 1088"/>
                <a:gd name="T109" fmla="*/ 0 h 1205"/>
                <a:gd name="T110" fmla="*/ 4 w 1088"/>
                <a:gd name="T111" fmla="*/ 144 h 1205"/>
                <a:gd name="T112" fmla="*/ 154 w 1088"/>
                <a:gd name="T113" fmla="*/ 150 h 1205"/>
                <a:gd name="T114" fmla="*/ 930 w 1088"/>
                <a:gd name="T115" fmla="*/ 150 h 1205"/>
                <a:gd name="T116" fmla="*/ 930 w 1088"/>
                <a:gd name="T117" fmla="*/ 1034 h 1205"/>
                <a:gd name="T118" fmla="*/ 154 w 1088"/>
                <a:gd name="T119" fmla="*/ 1034 h 1205"/>
                <a:gd name="T120" fmla="*/ 154 w 1088"/>
                <a:gd name="T121" fmla="*/ 150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88" h="1205">
                  <a:moveTo>
                    <a:pt x="620" y="816"/>
                  </a:moveTo>
                  <a:cubicBezTo>
                    <a:pt x="620" y="637"/>
                    <a:pt x="620" y="637"/>
                    <a:pt x="620" y="637"/>
                  </a:cubicBezTo>
                  <a:cubicBezTo>
                    <a:pt x="708" y="637"/>
                    <a:pt x="708" y="637"/>
                    <a:pt x="708" y="637"/>
                  </a:cubicBezTo>
                  <a:cubicBezTo>
                    <a:pt x="684" y="662"/>
                    <a:pt x="660" y="683"/>
                    <a:pt x="636" y="698"/>
                  </a:cubicBezTo>
                  <a:cubicBezTo>
                    <a:pt x="681" y="737"/>
                    <a:pt x="708" y="764"/>
                    <a:pt x="718" y="778"/>
                  </a:cubicBezTo>
                  <a:cubicBezTo>
                    <a:pt x="729" y="792"/>
                    <a:pt x="737" y="805"/>
                    <a:pt x="745" y="816"/>
                  </a:cubicBezTo>
                  <a:lnTo>
                    <a:pt x="620" y="816"/>
                  </a:lnTo>
                  <a:close/>
                  <a:moveTo>
                    <a:pt x="176" y="956"/>
                  </a:moveTo>
                  <a:cubicBezTo>
                    <a:pt x="288" y="952"/>
                    <a:pt x="288" y="952"/>
                    <a:pt x="288" y="952"/>
                  </a:cubicBezTo>
                  <a:cubicBezTo>
                    <a:pt x="790" y="952"/>
                    <a:pt x="790" y="952"/>
                    <a:pt x="790" y="952"/>
                  </a:cubicBezTo>
                  <a:cubicBezTo>
                    <a:pt x="909" y="956"/>
                    <a:pt x="909" y="956"/>
                    <a:pt x="909" y="956"/>
                  </a:cubicBezTo>
                  <a:cubicBezTo>
                    <a:pt x="909" y="813"/>
                    <a:pt x="909" y="813"/>
                    <a:pt x="909" y="813"/>
                  </a:cubicBezTo>
                  <a:cubicBezTo>
                    <a:pt x="812" y="816"/>
                    <a:pt x="812" y="816"/>
                    <a:pt x="812" y="816"/>
                  </a:cubicBezTo>
                  <a:cubicBezTo>
                    <a:pt x="834" y="792"/>
                    <a:pt x="854" y="770"/>
                    <a:pt x="873" y="750"/>
                  </a:cubicBezTo>
                  <a:cubicBezTo>
                    <a:pt x="841" y="717"/>
                    <a:pt x="841" y="717"/>
                    <a:pt x="841" y="717"/>
                  </a:cubicBezTo>
                  <a:cubicBezTo>
                    <a:pt x="796" y="672"/>
                    <a:pt x="796" y="672"/>
                    <a:pt x="796" y="672"/>
                  </a:cubicBezTo>
                  <a:cubicBezTo>
                    <a:pt x="789" y="665"/>
                    <a:pt x="779" y="653"/>
                    <a:pt x="766" y="637"/>
                  </a:cubicBezTo>
                  <a:cubicBezTo>
                    <a:pt x="862" y="642"/>
                    <a:pt x="862" y="642"/>
                    <a:pt x="862" y="642"/>
                  </a:cubicBezTo>
                  <a:cubicBezTo>
                    <a:pt x="862" y="495"/>
                    <a:pt x="862" y="495"/>
                    <a:pt x="862" y="495"/>
                  </a:cubicBezTo>
                  <a:cubicBezTo>
                    <a:pt x="780" y="498"/>
                    <a:pt x="780" y="498"/>
                    <a:pt x="780" y="498"/>
                  </a:cubicBezTo>
                  <a:cubicBezTo>
                    <a:pt x="620" y="498"/>
                    <a:pt x="620" y="498"/>
                    <a:pt x="620" y="498"/>
                  </a:cubicBezTo>
                  <a:cubicBezTo>
                    <a:pt x="620" y="366"/>
                    <a:pt x="620" y="366"/>
                    <a:pt x="620" y="366"/>
                  </a:cubicBezTo>
                  <a:cubicBezTo>
                    <a:pt x="788" y="366"/>
                    <a:pt x="788" y="366"/>
                    <a:pt x="788" y="366"/>
                  </a:cubicBezTo>
                  <a:cubicBezTo>
                    <a:pt x="900" y="373"/>
                    <a:pt x="900" y="373"/>
                    <a:pt x="900" y="373"/>
                  </a:cubicBezTo>
                  <a:cubicBezTo>
                    <a:pt x="900" y="224"/>
                    <a:pt x="900" y="224"/>
                    <a:pt x="900" y="224"/>
                  </a:cubicBezTo>
                  <a:cubicBezTo>
                    <a:pt x="780" y="227"/>
                    <a:pt x="780" y="227"/>
                    <a:pt x="780" y="227"/>
                  </a:cubicBezTo>
                  <a:cubicBezTo>
                    <a:pt x="303" y="227"/>
                    <a:pt x="303" y="227"/>
                    <a:pt x="303" y="227"/>
                  </a:cubicBezTo>
                  <a:cubicBezTo>
                    <a:pt x="193" y="224"/>
                    <a:pt x="193" y="224"/>
                    <a:pt x="193" y="224"/>
                  </a:cubicBezTo>
                  <a:cubicBezTo>
                    <a:pt x="193" y="371"/>
                    <a:pt x="193" y="371"/>
                    <a:pt x="193" y="371"/>
                  </a:cubicBezTo>
                  <a:cubicBezTo>
                    <a:pt x="303" y="366"/>
                    <a:pt x="303" y="366"/>
                    <a:pt x="303" y="366"/>
                  </a:cubicBezTo>
                  <a:cubicBezTo>
                    <a:pt x="468" y="366"/>
                    <a:pt x="468" y="366"/>
                    <a:pt x="468" y="366"/>
                  </a:cubicBezTo>
                  <a:cubicBezTo>
                    <a:pt x="468" y="498"/>
                    <a:pt x="468" y="498"/>
                    <a:pt x="468" y="498"/>
                  </a:cubicBezTo>
                  <a:cubicBezTo>
                    <a:pt x="336" y="498"/>
                    <a:pt x="336" y="498"/>
                    <a:pt x="336" y="498"/>
                  </a:cubicBezTo>
                  <a:cubicBezTo>
                    <a:pt x="226" y="495"/>
                    <a:pt x="226" y="495"/>
                    <a:pt x="226" y="495"/>
                  </a:cubicBezTo>
                  <a:cubicBezTo>
                    <a:pt x="226" y="640"/>
                    <a:pt x="226" y="640"/>
                    <a:pt x="226" y="640"/>
                  </a:cubicBezTo>
                  <a:cubicBezTo>
                    <a:pt x="336" y="637"/>
                    <a:pt x="336" y="637"/>
                    <a:pt x="336" y="637"/>
                  </a:cubicBezTo>
                  <a:cubicBezTo>
                    <a:pt x="468" y="637"/>
                    <a:pt x="468" y="637"/>
                    <a:pt x="468" y="637"/>
                  </a:cubicBezTo>
                  <a:cubicBezTo>
                    <a:pt x="468" y="816"/>
                    <a:pt x="468" y="816"/>
                    <a:pt x="468" y="816"/>
                  </a:cubicBezTo>
                  <a:cubicBezTo>
                    <a:pt x="290" y="816"/>
                    <a:pt x="290" y="816"/>
                    <a:pt x="290" y="816"/>
                  </a:cubicBezTo>
                  <a:cubicBezTo>
                    <a:pt x="176" y="813"/>
                    <a:pt x="176" y="813"/>
                    <a:pt x="176" y="813"/>
                  </a:cubicBezTo>
                  <a:lnTo>
                    <a:pt x="176" y="956"/>
                  </a:lnTo>
                  <a:close/>
                  <a:moveTo>
                    <a:pt x="4" y="144"/>
                  </a:moveTo>
                  <a:cubicBezTo>
                    <a:pt x="4" y="1040"/>
                    <a:pt x="4" y="1040"/>
                    <a:pt x="4" y="1040"/>
                  </a:cubicBezTo>
                  <a:cubicBezTo>
                    <a:pt x="0" y="1196"/>
                    <a:pt x="0" y="1196"/>
                    <a:pt x="0" y="1196"/>
                  </a:cubicBezTo>
                  <a:cubicBezTo>
                    <a:pt x="154" y="1196"/>
                    <a:pt x="154" y="1196"/>
                    <a:pt x="154" y="1196"/>
                  </a:cubicBezTo>
                  <a:cubicBezTo>
                    <a:pt x="154" y="1177"/>
                    <a:pt x="154" y="1177"/>
                    <a:pt x="154" y="1177"/>
                  </a:cubicBezTo>
                  <a:cubicBezTo>
                    <a:pt x="930" y="1177"/>
                    <a:pt x="930" y="1177"/>
                    <a:pt x="930" y="1177"/>
                  </a:cubicBezTo>
                  <a:cubicBezTo>
                    <a:pt x="930" y="1205"/>
                    <a:pt x="930" y="1205"/>
                    <a:pt x="930" y="1205"/>
                  </a:cubicBezTo>
                  <a:cubicBezTo>
                    <a:pt x="1088" y="1205"/>
                    <a:pt x="1088" y="1205"/>
                    <a:pt x="1088" y="1205"/>
                  </a:cubicBezTo>
                  <a:cubicBezTo>
                    <a:pt x="1084" y="1050"/>
                    <a:pt x="1084" y="1050"/>
                    <a:pt x="1084" y="1050"/>
                  </a:cubicBezTo>
                  <a:cubicBezTo>
                    <a:pt x="1084" y="144"/>
                    <a:pt x="1084" y="144"/>
                    <a:pt x="1084" y="144"/>
                  </a:cubicBezTo>
                  <a:cubicBezTo>
                    <a:pt x="1088" y="0"/>
                    <a:pt x="1088" y="0"/>
                    <a:pt x="1088" y="0"/>
                  </a:cubicBezTo>
                  <a:cubicBezTo>
                    <a:pt x="962" y="5"/>
                    <a:pt x="962" y="5"/>
                    <a:pt x="962" y="5"/>
                  </a:cubicBezTo>
                  <a:cubicBezTo>
                    <a:pt x="128" y="5"/>
                    <a:pt x="128" y="5"/>
                    <a:pt x="128" y="5"/>
                  </a:cubicBezTo>
                  <a:cubicBezTo>
                    <a:pt x="0" y="0"/>
                    <a:pt x="0" y="0"/>
                    <a:pt x="0" y="0"/>
                  </a:cubicBezTo>
                  <a:lnTo>
                    <a:pt x="4" y="144"/>
                  </a:lnTo>
                  <a:close/>
                  <a:moveTo>
                    <a:pt x="154" y="150"/>
                  </a:moveTo>
                  <a:cubicBezTo>
                    <a:pt x="930" y="150"/>
                    <a:pt x="930" y="150"/>
                    <a:pt x="930" y="150"/>
                  </a:cubicBezTo>
                  <a:cubicBezTo>
                    <a:pt x="930" y="1034"/>
                    <a:pt x="930" y="1034"/>
                    <a:pt x="930" y="1034"/>
                  </a:cubicBezTo>
                  <a:cubicBezTo>
                    <a:pt x="154" y="1034"/>
                    <a:pt x="154" y="1034"/>
                    <a:pt x="154" y="1034"/>
                  </a:cubicBezTo>
                  <a:lnTo>
                    <a:pt x="154"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2" name="Freeform 53"/>
            <p:cNvSpPr>
              <a:spLocks noEditPoints="1"/>
            </p:cNvSpPr>
            <p:nvPr/>
          </p:nvSpPr>
          <p:spPr bwMode="auto">
            <a:xfrm>
              <a:off x="7820747" y="1863654"/>
              <a:ext cx="375632" cy="396936"/>
            </a:xfrm>
            <a:custGeom>
              <a:avLst/>
              <a:gdLst>
                <a:gd name="T0" fmla="*/ 578 w 1233"/>
                <a:gd name="T1" fmla="*/ 836 h 1304"/>
                <a:gd name="T2" fmla="*/ 376 w 1233"/>
                <a:gd name="T3" fmla="*/ 920 h 1304"/>
                <a:gd name="T4" fmla="*/ 104 w 1233"/>
                <a:gd name="T5" fmla="*/ 966 h 1304"/>
                <a:gd name="T6" fmla="*/ 185 w 1233"/>
                <a:gd name="T7" fmla="*/ 847 h 1304"/>
                <a:gd name="T8" fmla="*/ 482 w 1233"/>
                <a:gd name="T9" fmla="*/ 700 h 1304"/>
                <a:gd name="T10" fmla="*/ 323 w 1233"/>
                <a:gd name="T11" fmla="*/ 740 h 1304"/>
                <a:gd name="T12" fmla="*/ 140 w 1233"/>
                <a:gd name="T13" fmla="*/ 735 h 1304"/>
                <a:gd name="T14" fmla="*/ 251 w 1233"/>
                <a:gd name="T15" fmla="*/ 616 h 1304"/>
                <a:gd name="T16" fmla="*/ 333 w 1233"/>
                <a:gd name="T17" fmla="*/ 513 h 1304"/>
                <a:gd name="T18" fmla="*/ 223 w 1233"/>
                <a:gd name="T19" fmla="*/ 372 h 1304"/>
                <a:gd name="T20" fmla="*/ 866 w 1233"/>
                <a:gd name="T21" fmla="*/ 375 h 1304"/>
                <a:gd name="T22" fmla="*/ 989 w 1233"/>
                <a:gd name="T23" fmla="*/ 516 h 1304"/>
                <a:gd name="T24" fmla="*/ 678 w 1233"/>
                <a:gd name="T25" fmla="*/ 513 h 1304"/>
                <a:gd name="T26" fmla="*/ 597 w 1233"/>
                <a:gd name="T27" fmla="*/ 632 h 1304"/>
                <a:gd name="T28" fmla="*/ 693 w 1233"/>
                <a:gd name="T29" fmla="*/ 731 h 1304"/>
                <a:gd name="T30" fmla="*/ 930 w 1233"/>
                <a:gd name="T31" fmla="*/ 537 h 1304"/>
                <a:gd name="T32" fmla="*/ 1061 w 1233"/>
                <a:gd name="T33" fmla="*/ 653 h 1304"/>
                <a:gd name="T34" fmla="*/ 946 w 1233"/>
                <a:gd name="T35" fmla="*/ 880 h 1304"/>
                <a:gd name="T36" fmla="*/ 1233 w 1233"/>
                <a:gd name="T37" fmla="*/ 1144 h 1304"/>
                <a:gd name="T38" fmla="*/ 1126 w 1233"/>
                <a:gd name="T39" fmla="*/ 1292 h 1304"/>
                <a:gd name="T40" fmla="*/ 851 w 1233"/>
                <a:gd name="T41" fmla="*/ 1013 h 1304"/>
                <a:gd name="T42" fmla="*/ 737 w 1233"/>
                <a:gd name="T43" fmla="*/ 864 h 1304"/>
                <a:gd name="T44" fmla="*/ 747 w 1233"/>
                <a:gd name="T45" fmla="*/ 1038 h 1304"/>
                <a:gd name="T46" fmla="*/ 687 w 1233"/>
                <a:gd name="T47" fmla="*/ 1261 h 1304"/>
                <a:gd name="T48" fmla="*/ 467 w 1233"/>
                <a:gd name="T49" fmla="*/ 1195 h 1304"/>
                <a:gd name="T50" fmla="*/ 566 w 1233"/>
                <a:gd name="T51" fmla="*/ 1135 h 1304"/>
                <a:gd name="T52" fmla="*/ 600 w 1233"/>
                <a:gd name="T53" fmla="*/ 1012 h 1304"/>
                <a:gd name="T54" fmla="*/ 429 w 1233"/>
                <a:gd name="T55" fmla="*/ 1103 h 1304"/>
                <a:gd name="T56" fmla="*/ 84 w 1233"/>
                <a:gd name="T57" fmla="*/ 1253 h 1304"/>
                <a:gd name="T58" fmla="*/ 0 w 1233"/>
                <a:gd name="T59" fmla="*/ 1106 h 1304"/>
                <a:gd name="T60" fmla="*/ 31 w 1233"/>
                <a:gd name="T61" fmla="*/ 454 h 1304"/>
                <a:gd name="T62" fmla="*/ 33 w 1233"/>
                <a:gd name="T63" fmla="*/ 235 h 1304"/>
                <a:gd name="T64" fmla="*/ 174 w 1233"/>
                <a:gd name="T65" fmla="*/ 143 h 1304"/>
                <a:gd name="T66" fmla="*/ 448 w 1233"/>
                <a:gd name="T67" fmla="*/ 76 h 1304"/>
                <a:gd name="T68" fmla="*/ 586 w 1233"/>
                <a:gd name="T69" fmla="*/ 0 h 1304"/>
                <a:gd name="T70" fmla="*/ 677 w 1233"/>
                <a:gd name="T71" fmla="*/ 143 h 1304"/>
                <a:gd name="T72" fmla="*/ 1177 w 1233"/>
                <a:gd name="T73" fmla="*/ 138 h 1304"/>
                <a:gd name="T74" fmla="*/ 1174 w 1233"/>
                <a:gd name="T75" fmla="*/ 383 h 1304"/>
                <a:gd name="T76" fmla="*/ 1015 w 1233"/>
                <a:gd name="T77" fmla="*/ 459 h 1304"/>
                <a:gd name="T78" fmla="*/ 1018 w 1233"/>
                <a:gd name="T79" fmla="*/ 287 h 1304"/>
                <a:gd name="T80" fmla="*/ 190 w 1233"/>
                <a:gd name="T81" fmla="*/ 382 h 1304"/>
                <a:gd name="T82" fmla="*/ 31 w 1233"/>
                <a:gd name="T83" fmla="*/ 454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3" h="1304">
                  <a:moveTo>
                    <a:pt x="357" y="980"/>
                  </a:moveTo>
                  <a:cubicBezTo>
                    <a:pt x="453" y="926"/>
                    <a:pt x="526" y="878"/>
                    <a:pt x="578" y="836"/>
                  </a:cubicBezTo>
                  <a:cubicBezTo>
                    <a:pt x="575" y="826"/>
                    <a:pt x="571" y="816"/>
                    <a:pt x="566" y="807"/>
                  </a:cubicBezTo>
                  <a:cubicBezTo>
                    <a:pt x="496" y="851"/>
                    <a:pt x="432" y="889"/>
                    <a:pt x="376" y="920"/>
                  </a:cubicBezTo>
                  <a:cubicBezTo>
                    <a:pt x="320" y="951"/>
                    <a:pt x="238" y="984"/>
                    <a:pt x="129" y="1020"/>
                  </a:cubicBezTo>
                  <a:cubicBezTo>
                    <a:pt x="121" y="999"/>
                    <a:pt x="112" y="981"/>
                    <a:pt x="104" y="966"/>
                  </a:cubicBezTo>
                  <a:cubicBezTo>
                    <a:pt x="96" y="949"/>
                    <a:pt x="79" y="920"/>
                    <a:pt x="52" y="878"/>
                  </a:cubicBezTo>
                  <a:cubicBezTo>
                    <a:pt x="103" y="869"/>
                    <a:pt x="148" y="859"/>
                    <a:pt x="185" y="847"/>
                  </a:cubicBezTo>
                  <a:cubicBezTo>
                    <a:pt x="223" y="836"/>
                    <a:pt x="269" y="817"/>
                    <a:pt x="324" y="791"/>
                  </a:cubicBezTo>
                  <a:cubicBezTo>
                    <a:pt x="379" y="765"/>
                    <a:pt x="432" y="735"/>
                    <a:pt x="482" y="700"/>
                  </a:cubicBezTo>
                  <a:cubicBezTo>
                    <a:pt x="468" y="687"/>
                    <a:pt x="468" y="687"/>
                    <a:pt x="468" y="687"/>
                  </a:cubicBezTo>
                  <a:cubicBezTo>
                    <a:pt x="405" y="712"/>
                    <a:pt x="357" y="730"/>
                    <a:pt x="323" y="740"/>
                  </a:cubicBezTo>
                  <a:cubicBezTo>
                    <a:pt x="290" y="750"/>
                    <a:pt x="236" y="765"/>
                    <a:pt x="162" y="786"/>
                  </a:cubicBezTo>
                  <a:cubicBezTo>
                    <a:pt x="154" y="768"/>
                    <a:pt x="147" y="751"/>
                    <a:pt x="140" y="735"/>
                  </a:cubicBezTo>
                  <a:cubicBezTo>
                    <a:pt x="134" y="721"/>
                    <a:pt x="115" y="689"/>
                    <a:pt x="84" y="640"/>
                  </a:cubicBezTo>
                  <a:cubicBezTo>
                    <a:pt x="124" y="636"/>
                    <a:pt x="181" y="628"/>
                    <a:pt x="251" y="616"/>
                  </a:cubicBezTo>
                  <a:cubicBezTo>
                    <a:pt x="322" y="605"/>
                    <a:pt x="412" y="570"/>
                    <a:pt x="521" y="513"/>
                  </a:cubicBezTo>
                  <a:cubicBezTo>
                    <a:pt x="333" y="513"/>
                    <a:pt x="333" y="513"/>
                    <a:pt x="333" y="513"/>
                  </a:cubicBezTo>
                  <a:cubicBezTo>
                    <a:pt x="223" y="516"/>
                    <a:pt x="223" y="516"/>
                    <a:pt x="223" y="516"/>
                  </a:cubicBezTo>
                  <a:cubicBezTo>
                    <a:pt x="223" y="372"/>
                    <a:pt x="223" y="372"/>
                    <a:pt x="223" y="372"/>
                  </a:cubicBezTo>
                  <a:cubicBezTo>
                    <a:pt x="333" y="375"/>
                    <a:pt x="333" y="375"/>
                    <a:pt x="333" y="375"/>
                  </a:cubicBezTo>
                  <a:cubicBezTo>
                    <a:pt x="866" y="375"/>
                    <a:pt x="866" y="375"/>
                    <a:pt x="866" y="375"/>
                  </a:cubicBezTo>
                  <a:cubicBezTo>
                    <a:pt x="989" y="372"/>
                    <a:pt x="989" y="372"/>
                    <a:pt x="989" y="372"/>
                  </a:cubicBezTo>
                  <a:cubicBezTo>
                    <a:pt x="989" y="516"/>
                    <a:pt x="989" y="516"/>
                    <a:pt x="989" y="516"/>
                  </a:cubicBezTo>
                  <a:cubicBezTo>
                    <a:pt x="866" y="513"/>
                    <a:pt x="866" y="513"/>
                    <a:pt x="866" y="513"/>
                  </a:cubicBezTo>
                  <a:cubicBezTo>
                    <a:pt x="678" y="513"/>
                    <a:pt x="678" y="513"/>
                    <a:pt x="678" y="513"/>
                  </a:cubicBezTo>
                  <a:cubicBezTo>
                    <a:pt x="694" y="526"/>
                    <a:pt x="711" y="540"/>
                    <a:pt x="730" y="553"/>
                  </a:cubicBezTo>
                  <a:cubicBezTo>
                    <a:pt x="684" y="581"/>
                    <a:pt x="640" y="607"/>
                    <a:pt x="597" y="632"/>
                  </a:cubicBezTo>
                  <a:cubicBezTo>
                    <a:pt x="637" y="662"/>
                    <a:pt x="660" y="683"/>
                    <a:pt x="668" y="695"/>
                  </a:cubicBezTo>
                  <a:cubicBezTo>
                    <a:pt x="693" y="731"/>
                    <a:pt x="693" y="731"/>
                    <a:pt x="693" y="731"/>
                  </a:cubicBezTo>
                  <a:cubicBezTo>
                    <a:pt x="792" y="660"/>
                    <a:pt x="850" y="616"/>
                    <a:pt x="867" y="599"/>
                  </a:cubicBezTo>
                  <a:cubicBezTo>
                    <a:pt x="930" y="537"/>
                    <a:pt x="930" y="537"/>
                    <a:pt x="930" y="537"/>
                  </a:cubicBezTo>
                  <a:cubicBezTo>
                    <a:pt x="943" y="553"/>
                    <a:pt x="955" y="566"/>
                    <a:pt x="966" y="578"/>
                  </a:cubicBezTo>
                  <a:cubicBezTo>
                    <a:pt x="977" y="589"/>
                    <a:pt x="1009" y="614"/>
                    <a:pt x="1061" y="653"/>
                  </a:cubicBezTo>
                  <a:cubicBezTo>
                    <a:pt x="1002" y="693"/>
                    <a:pt x="950" y="730"/>
                    <a:pt x="906" y="760"/>
                  </a:cubicBezTo>
                  <a:cubicBezTo>
                    <a:pt x="913" y="787"/>
                    <a:pt x="927" y="827"/>
                    <a:pt x="946" y="880"/>
                  </a:cubicBezTo>
                  <a:cubicBezTo>
                    <a:pt x="966" y="932"/>
                    <a:pt x="1002" y="983"/>
                    <a:pt x="1057" y="1031"/>
                  </a:cubicBezTo>
                  <a:cubicBezTo>
                    <a:pt x="1111" y="1079"/>
                    <a:pt x="1170" y="1117"/>
                    <a:pt x="1233" y="1144"/>
                  </a:cubicBezTo>
                  <a:cubicBezTo>
                    <a:pt x="1212" y="1169"/>
                    <a:pt x="1195" y="1189"/>
                    <a:pt x="1182" y="1205"/>
                  </a:cubicBezTo>
                  <a:cubicBezTo>
                    <a:pt x="1169" y="1222"/>
                    <a:pt x="1151" y="1251"/>
                    <a:pt x="1126" y="1292"/>
                  </a:cubicBezTo>
                  <a:cubicBezTo>
                    <a:pt x="1043" y="1239"/>
                    <a:pt x="982" y="1191"/>
                    <a:pt x="944" y="1147"/>
                  </a:cubicBezTo>
                  <a:cubicBezTo>
                    <a:pt x="905" y="1104"/>
                    <a:pt x="874" y="1059"/>
                    <a:pt x="851" y="1013"/>
                  </a:cubicBezTo>
                  <a:cubicBezTo>
                    <a:pt x="827" y="966"/>
                    <a:pt x="804" y="908"/>
                    <a:pt x="784" y="837"/>
                  </a:cubicBezTo>
                  <a:cubicBezTo>
                    <a:pt x="737" y="864"/>
                    <a:pt x="737" y="864"/>
                    <a:pt x="737" y="864"/>
                  </a:cubicBezTo>
                  <a:cubicBezTo>
                    <a:pt x="740" y="887"/>
                    <a:pt x="742" y="909"/>
                    <a:pt x="744" y="928"/>
                  </a:cubicBezTo>
                  <a:cubicBezTo>
                    <a:pt x="746" y="947"/>
                    <a:pt x="747" y="984"/>
                    <a:pt x="747" y="1038"/>
                  </a:cubicBezTo>
                  <a:cubicBezTo>
                    <a:pt x="747" y="1091"/>
                    <a:pt x="744" y="1135"/>
                    <a:pt x="737" y="1169"/>
                  </a:cubicBezTo>
                  <a:cubicBezTo>
                    <a:pt x="731" y="1203"/>
                    <a:pt x="714" y="1234"/>
                    <a:pt x="687" y="1261"/>
                  </a:cubicBezTo>
                  <a:cubicBezTo>
                    <a:pt x="660" y="1289"/>
                    <a:pt x="596" y="1303"/>
                    <a:pt x="495" y="1304"/>
                  </a:cubicBezTo>
                  <a:cubicBezTo>
                    <a:pt x="482" y="1246"/>
                    <a:pt x="473" y="1209"/>
                    <a:pt x="467" y="1195"/>
                  </a:cubicBezTo>
                  <a:cubicBezTo>
                    <a:pt x="442" y="1136"/>
                    <a:pt x="442" y="1136"/>
                    <a:pt x="442" y="1136"/>
                  </a:cubicBezTo>
                  <a:cubicBezTo>
                    <a:pt x="509" y="1147"/>
                    <a:pt x="550" y="1147"/>
                    <a:pt x="566" y="1135"/>
                  </a:cubicBezTo>
                  <a:cubicBezTo>
                    <a:pt x="583" y="1122"/>
                    <a:pt x="593" y="1103"/>
                    <a:pt x="596" y="1076"/>
                  </a:cubicBezTo>
                  <a:cubicBezTo>
                    <a:pt x="599" y="1049"/>
                    <a:pt x="600" y="1028"/>
                    <a:pt x="600" y="1012"/>
                  </a:cubicBezTo>
                  <a:cubicBezTo>
                    <a:pt x="600" y="996"/>
                    <a:pt x="600" y="996"/>
                    <a:pt x="600" y="996"/>
                  </a:cubicBezTo>
                  <a:cubicBezTo>
                    <a:pt x="555" y="1029"/>
                    <a:pt x="498" y="1064"/>
                    <a:pt x="429" y="1103"/>
                  </a:cubicBezTo>
                  <a:cubicBezTo>
                    <a:pt x="359" y="1142"/>
                    <a:pt x="301" y="1170"/>
                    <a:pt x="253" y="1188"/>
                  </a:cubicBezTo>
                  <a:cubicBezTo>
                    <a:pt x="84" y="1253"/>
                    <a:pt x="84" y="1253"/>
                    <a:pt x="84" y="1253"/>
                  </a:cubicBezTo>
                  <a:cubicBezTo>
                    <a:pt x="66" y="1212"/>
                    <a:pt x="51" y="1182"/>
                    <a:pt x="39" y="1165"/>
                  </a:cubicBezTo>
                  <a:cubicBezTo>
                    <a:pt x="0" y="1106"/>
                    <a:pt x="0" y="1106"/>
                    <a:pt x="0" y="1106"/>
                  </a:cubicBezTo>
                  <a:cubicBezTo>
                    <a:pt x="143" y="1076"/>
                    <a:pt x="262" y="1034"/>
                    <a:pt x="357" y="980"/>
                  </a:cubicBezTo>
                  <a:close/>
                  <a:moveTo>
                    <a:pt x="31" y="454"/>
                  </a:moveTo>
                  <a:cubicBezTo>
                    <a:pt x="33" y="382"/>
                    <a:pt x="33" y="382"/>
                    <a:pt x="33" y="382"/>
                  </a:cubicBezTo>
                  <a:cubicBezTo>
                    <a:pt x="33" y="235"/>
                    <a:pt x="33" y="235"/>
                    <a:pt x="33" y="235"/>
                  </a:cubicBezTo>
                  <a:cubicBezTo>
                    <a:pt x="31" y="138"/>
                    <a:pt x="31" y="138"/>
                    <a:pt x="31" y="138"/>
                  </a:cubicBezTo>
                  <a:cubicBezTo>
                    <a:pt x="174" y="143"/>
                    <a:pt x="174" y="143"/>
                    <a:pt x="174" y="143"/>
                  </a:cubicBezTo>
                  <a:cubicBezTo>
                    <a:pt x="516" y="143"/>
                    <a:pt x="516" y="143"/>
                    <a:pt x="516" y="143"/>
                  </a:cubicBezTo>
                  <a:cubicBezTo>
                    <a:pt x="500" y="124"/>
                    <a:pt x="477" y="102"/>
                    <a:pt x="448" y="76"/>
                  </a:cubicBezTo>
                  <a:cubicBezTo>
                    <a:pt x="466" y="68"/>
                    <a:pt x="483" y="61"/>
                    <a:pt x="497" y="54"/>
                  </a:cubicBezTo>
                  <a:cubicBezTo>
                    <a:pt x="511" y="47"/>
                    <a:pt x="541" y="28"/>
                    <a:pt x="586" y="0"/>
                  </a:cubicBezTo>
                  <a:cubicBezTo>
                    <a:pt x="642" y="51"/>
                    <a:pt x="684" y="89"/>
                    <a:pt x="710" y="115"/>
                  </a:cubicBezTo>
                  <a:cubicBezTo>
                    <a:pt x="697" y="124"/>
                    <a:pt x="686" y="133"/>
                    <a:pt x="677" y="143"/>
                  </a:cubicBezTo>
                  <a:cubicBezTo>
                    <a:pt x="1043" y="143"/>
                    <a:pt x="1043" y="143"/>
                    <a:pt x="1043" y="143"/>
                  </a:cubicBezTo>
                  <a:cubicBezTo>
                    <a:pt x="1177" y="138"/>
                    <a:pt x="1177" y="138"/>
                    <a:pt x="1177" y="138"/>
                  </a:cubicBezTo>
                  <a:cubicBezTo>
                    <a:pt x="1174" y="235"/>
                    <a:pt x="1174" y="235"/>
                    <a:pt x="1174" y="235"/>
                  </a:cubicBezTo>
                  <a:cubicBezTo>
                    <a:pt x="1174" y="383"/>
                    <a:pt x="1174" y="383"/>
                    <a:pt x="1174" y="383"/>
                  </a:cubicBezTo>
                  <a:cubicBezTo>
                    <a:pt x="1177" y="459"/>
                    <a:pt x="1177" y="459"/>
                    <a:pt x="1177" y="459"/>
                  </a:cubicBezTo>
                  <a:cubicBezTo>
                    <a:pt x="1015" y="459"/>
                    <a:pt x="1015" y="459"/>
                    <a:pt x="1015" y="459"/>
                  </a:cubicBezTo>
                  <a:cubicBezTo>
                    <a:pt x="1018" y="383"/>
                    <a:pt x="1018" y="383"/>
                    <a:pt x="1018" y="383"/>
                  </a:cubicBezTo>
                  <a:cubicBezTo>
                    <a:pt x="1018" y="287"/>
                    <a:pt x="1018" y="287"/>
                    <a:pt x="1018" y="287"/>
                  </a:cubicBezTo>
                  <a:cubicBezTo>
                    <a:pt x="190" y="288"/>
                    <a:pt x="190" y="288"/>
                    <a:pt x="190" y="288"/>
                  </a:cubicBezTo>
                  <a:cubicBezTo>
                    <a:pt x="190" y="382"/>
                    <a:pt x="190" y="382"/>
                    <a:pt x="190" y="382"/>
                  </a:cubicBezTo>
                  <a:cubicBezTo>
                    <a:pt x="193" y="454"/>
                    <a:pt x="193" y="454"/>
                    <a:pt x="193" y="454"/>
                  </a:cubicBezTo>
                  <a:lnTo>
                    <a:pt x="31" y="4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3" name="Freeform 54"/>
            <p:cNvSpPr>
              <a:spLocks noEditPoints="1"/>
            </p:cNvSpPr>
            <p:nvPr/>
          </p:nvSpPr>
          <p:spPr bwMode="auto">
            <a:xfrm>
              <a:off x="8241825" y="1865785"/>
              <a:ext cx="350780" cy="393385"/>
            </a:xfrm>
            <a:custGeom>
              <a:avLst/>
              <a:gdLst>
                <a:gd name="T0" fmla="*/ 160 w 1151"/>
                <a:gd name="T1" fmla="*/ 336 h 1291"/>
                <a:gd name="T2" fmla="*/ 404 w 1151"/>
                <a:gd name="T3" fmla="*/ 336 h 1291"/>
                <a:gd name="T4" fmla="*/ 404 w 1151"/>
                <a:gd name="T5" fmla="*/ 492 h 1291"/>
                <a:gd name="T6" fmla="*/ 160 w 1151"/>
                <a:gd name="T7" fmla="*/ 492 h 1291"/>
                <a:gd name="T8" fmla="*/ 160 w 1151"/>
                <a:gd name="T9" fmla="*/ 336 h 1291"/>
                <a:gd name="T10" fmla="*/ 3 w 1151"/>
                <a:gd name="T11" fmla="*/ 298 h 1291"/>
                <a:gd name="T12" fmla="*/ 3 w 1151"/>
                <a:gd name="T13" fmla="*/ 821 h 1291"/>
                <a:gd name="T14" fmla="*/ 0 w 1151"/>
                <a:gd name="T15" fmla="*/ 960 h 1291"/>
                <a:gd name="T16" fmla="*/ 160 w 1151"/>
                <a:gd name="T17" fmla="*/ 960 h 1291"/>
                <a:gd name="T18" fmla="*/ 160 w 1151"/>
                <a:gd name="T19" fmla="*/ 940 h 1291"/>
                <a:gd name="T20" fmla="*/ 404 w 1151"/>
                <a:gd name="T21" fmla="*/ 940 h 1291"/>
                <a:gd name="T22" fmla="*/ 404 w 1151"/>
                <a:gd name="T23" fmla="*/ 1137 h 1291"/>
                <a:gd name="T24" fmla="*/ 413 w 1151"/>
                <a:gd name="T25" fmla="*/ 1211 h 1291"/>
                <a:gd name="T26" fmla="*/ 458 w 1151"/>
                <a:gd name="T27" fmla="*/ 1262 h 1291"/>
                <a:gd name="T28" fmla="*/ 569 w 1151"/>
                <a:gd name="T29" fmla="*/ 1285 h 1291"/>
                <a:gd name="T30" fmla="*/ 761 w 1151"/>
                <a:gd name="T31" fmla="*/ 1288 h 1291"/>
                <a:gd name="T32" fmla="*/ 943 w 1151"/>
                <a:gd name="T33" fmla="*/ 1289 h 1291"/>
                <a:gd name="T34" fmla="*/ 1032 w 1151"/>
                <a:gd name="T35" fmla="*/ 1273 h 1291"/>
                <a:gd name="T36" fmla="*/ 1087 w 1151"/>
                <a:gd name="T37" fmla="*/ 1231 h 1291"/>
                <a:gd name="T38" fmla="*/ 1151 w 1151"/>
                <a:gd name="T39" fmla="*/ 1062 h 1291"/>
                <a:gd name="T40" fmla="*/ 997 w 1151"/>
                <a:gd name="T41" fmla="*/ 983 h 1291"/>
                <a:gd name="T42" fmla="*/ 989 w 1151"/>
                <a:gd name="T43" fmla="*/ 1036 h 1291"/>
                <a:gd name="T44" fmla="*/ 958 w 1151"/>
                <a:gd name="T45" fmla="*/ 1109 h 1291"/>
                <a:gd name="T46" fmla="*/ 894 w 1151"/>
                <a:gd name="T47" fmla="*/ 1134 h 1291"/>
                <a:gd name="T48" fmla="*/ 766 w 1151"/>
                <a:gd name="T49" fmla="*/ 1136 h 1291"/>
                <a:gd name="T50" fmla="*/ 626 w 1151"/>
                <a:gd name="T51" fmla="*/ 1132 h 1291"/>
                <a:gd name="T52" fmla="*/ 570 w 1151"/>
                <a:gd name="T53" fmla="*/ 1116 h 1291"/>
                <a:gd name="T54" fmla="*/ 559 w 1151"/>
                <a:gd name="T55" fmla="*/ 1084 h 1291"/>
                <a:gd name="T56" fmla="*/ 559 w 1151"/>
                <a:gd name="T57" fmla="*/ 940 h 1291"/>
                <a:gd name="T58" fmla="*/ 837 w 1151"/>
                <a:gd name="T59" fmla="*/ 940 h 1291"/>
                <a:gd name="T60" fmla="*/ 837 w 1151"/>
                <a:gd name="T61" fmla="*/ 965 h 1291"/>
                <a:gd name="T62" fmla="*/ 998 w 1151"/>
                <a:gd name="T63" fmla="*/ 965 h 1291"/>
                <a:gd name="T64" fmla="*/ 994 w 1151"/>
                <a:gd name="T65" fmla="*/ 831 h 1291"/>
                <a:gd name="T66" fmla="*/ 994 w 1151"/>
                <a:gd name="T67" fmla="*/ 298 h 1291"/>
                <a:gd name="T68" fmla="*/ 998 w 1151"/>
                <a:gd name="T69" fmla="*/ 179 h 1291"/>
                <a:gd name="T70" fmla="*/ 894 w 1151"/>
                <a:gd name="T71" fmla="*/ 184 h 1291"/>
                <a:gd name="T72" fmla="*/ 559 w 1151"/>
                <a:gd name="T73" fmla="*/ 184 h 1291"/>
                <a:gd name="T74" fmla="*/ 559 w 1151"/>
                <a:gd name="T75" fmla="*/ 107 h 1291"/>
                <a:gd name="T76" fmla="*/ 562 w 1151"/>
                <a:gd name="T77" fmla="*/ 0 h 1291"/>
                <a:gd name="T78" fmla="*/ 401 w 1151"/>
                <a:gd name="T79" fmla="*/ 0 h 1291"/>
                <a:gd name="T80" fmla="*/ 404 w 1151"/>
                <a:gd name="T81" fmla="*/ 107 h 1291"/>
                <a:gd name="T82" fmla="*/ 404 w 1151"/>
                <a:gd name="T83" fmla="*/ 184 h 1291"/>
                <a:gd name="T84" fmla="*/ 120 w 1151"/>
                <a:gd name="T85" fmla="*/ 184 h 1291"/>
                <a:gd name="T86" fmla="*/ 0 w 1151"/>
                <a:gd name="T87" fmla="*/ 179 h 1291"/>
                <a:gd name="T88" fmla="*/ 3 w 1151"/>
                <a:gd name="T89" fmla="*/ 298 h 1291"/>
                <a:gd name="T90" fmla="*/ 160 w 1151"/>
                <a:gd name="T91" fmla="*/ 637 h 1291"/>
                <a:gd name="T92" fmla="*/ 404 w 1151"/>
                <a:gd name="T93" fmla="*/ 637 h 1291"/>
                <a:gd name="T94" fmla="*/ 404 w 1151"/>
                <a:gd name="T95" fmla="*/ 791 h 1291"/>
                <a:gd name="T96" fmla="*/ 160 w 1151"/>
                <a:gd name="T97" fmla="*/ 791 h 1291"/>
                <a:gd name="T98" fmla="*/ 160 w 1151"/>
                <a:gd name="T99" fmla="*/ 637 h 1291"/>
                <a:gd name="T100" fmla="*/ 559 w 1151"/>
                <a:gd name="T101" fmla="*/ 336 h 1291"/>
                <a:gd name="T102" fmla="*/ 837 w 1151"/>
                <a:gd name="T103" fmla="*/ 336 h 1291"/>
                <a:gd name="T104" fmla="*/ 837 w 1151"/>
                <a:gd name="T105" fmla="*/ 492 h 1291"/>
                <a:gd name="T106" fmla="*/ 559 w 1151"/>
                <a:gd name="T107" fmla="*/ 492 h 1291"/>
                <a:gd name="T108" fmla="*/ 559 w 1151"/>
                <a:gd name="T109" fmla="*/ 336 h 1291"/>
                <a:gd name="T110" fmla="*/ 559 w 1151"/>
                <a:gd name="T111" fmla="*/ 637 h 1291"/>
                <a:gd name="T112" fmla="*/ 837 w 1151"/>
                <a:gd name="T113" fmla="*/ 637 h 1291"/>
                <a:gd name="T114" fmla="*/ 837 w 1151"/>
                <a:gd name="T115" fmla="*/ 791 h 1291"/>
                <a:gd name="T116" fmla="*/ 559 w 1151"/>
                <a:gd name="T117" fmla="*/ 791 h 1291"/>
                <a:gd name="T118" fmla="*/ 559 w 1151"/>
                <a:gd name="T119" fmla="*/ 637 h 1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1" h="1291">
                  <a:moveTo>
                    <a:pt x="160" y="336"/>
                  </a:moveTo>
                  <a:cubicBezTo>
                    <a:pt x="404" y="336"/>
                    <a:pt x="404" y="336"/>
                    <a:pt x="404" y="336"/>
                  </a:cubicBezTo>
                  <a:cubicBezTo>
                    <a:pt x="404" y="492"/>
                    <a:pt x="404" y="492"/>
                    <a:pt x="404" y="492"/>
                  </a:cubicBezTo>
                  <a:cubicBezTo>
                    <a:pt x="160" y="492"/>
                    <a:pt x="160" y="492"/>
                    <a:pt x="160" y="492"/>
                  </a:cubicBezTo>
                  <a:lnTo>
                    <a:pt x="160" y="336"/>
                  </a:lnTo>
                  <a:close/>
                  <a:moveTo>
                    <a:pt x="3" y="298"/>
                  </a:moveTo>
                  <a:cubicBezTo>
                    <a:pt x="3" y="821"/>
                    <a:pt x="3" y="821"/>
                    <a:pt x="3" y="821"/>
                  </a:cubicBezTo>
                  <a:cubicBezTo>
                    <a:pt x="0" y="960"/>
                    <a:pt x="0" y="960"/>
                    <a:pt x="0" y="960"/>
                  </a:cubicBezTo>
                  <a:cubicBezTo>
                    <a:pt x="160" y="960"/>
                    <a:pt x="160" y="960"/>
                    <a:pt x="160" y="960"/>
                  </a:cubicBezTo>
                  <a:cubicBezTo>
                    <a:pt x="160" y="940"/>
                    <a:pt x="160" y="940"/>
                    <a:pt x="160" y="940"/>
                  </a:cubicBezTo>
                  <a:cubicBezTo>
                    <a:pt x="404" y="940"/>
                    <a:pt x="404" y="940"/>
                    <a:pt x="404" y="940"/>
                  </a:cubicBezTo>
                  <a:cubicBezTo>
                    <a:pt x="404" y="1137"/>
                    <a:pt x="404" y="1137"/>
                    <a:pt x="404" y="1137"/>
                  </a:cubicBezTo>
                  <a:cubicBezTo>
                    <a:pt x="404" y="1168"/>
                    <a:pt x="407" y="1193"/>
                    <a:pt x="413" y="1211"/>
                  </a:cubicBezTo>
                  <a:cubicBezTo>
                    <a:pt x="419" y="1230"/>
                    <a:pt x="434" y="1247"/>
                    <a:pt x="458" y="1262"/>
                  </a:cubicBezTo>
                  <a:cubicBezTo>
                    <a:pt x="483" y="1277"/>
                    <a:pt x="519" y="1285"/>
                    <a:pt x="569" y="1285"/>
                  </a:cubicBezTo>
                  <a:cubicBezTo>
                    <a:pt x="619" y="1285"/>
                    <a:pt x="683" y="1286"/>
                    <a:pt x="761" y="1288"/>
                  </a:cubicBezTo>
                  <a:cubicBezTo>
                    <a:pt x="843" y="1290"/>
                    <a:pt x="903" y="1291"/>
                    <a:pt x="943" y="1289"/>
                  </a:cubicBezTo>
                  <a:cubicBezTo>
                    <a:pt x="982" y="1286"/>
                    <a:pt x="1012" y="1281"/>
                    <a:pt x="1032" y="1273"/>
                  </a:cubicBezTo>
                  <a:cubicBezTo>
                    <a:pt x="1052" y="1265"/>
                    <a:pt x="1070" y="1251"/>
                    <a:pt x="1087" y="1231"/>
                  </a:cubicBezTo>
                  <a:cubicBezTo>
                    <a:pt x="1104" y="1211"/>
                    <a:pt x="1125" y="1155"/>
                    <a:pt x="1151" y="1062"/>
                  </a:cubicBezTo>
                  <a:cubicBezTo>
                    <a:pt x="1106" y="1046"/>
                    <a:pt x="1055" y="1019"/>
                    <a:pt x="997" y="983"/>
                  </a:cubicBezTo>
                  <a:cubicBezTo>
                    <a:pt x="989" y="1036"/>
                    <a:pt x="989" y="1036"/>
                    <a:pt x="989" y="1036"/>
                  </a:cubicBezTo>
                  <a:cubicBezTo>
                    <a:pt x="985" y="1071"/>
                    <a:pt x="974" y="1095"/>
                    <a:pt x="958" y="1109"/>
                  </a:cubicBezTo>
                  <a:cubicBezTo>
                    <a:pt x="942" y="1123"/>
                    <a:pt x="920" y="1131"/>
                    <a:pt x="894" y="1134"/>
                  </a:cubicBezTo>
                  <a:cubicBezTo>
                    <a:pt x="869" y="1137"/>
                    <a:pt x="826" y="1137"/>
                    <a:pt x="766" y="1136"/>
                  </a:cubicBezTo>
                  <a:cubicBezTo>
                    <a:pt x="626" y="1132"/>
                    <a:pt x="626" y="1132"/>
                    <a:pt x="626" y="1132"/>
                  </a:cubicBezTo>
                  <a:cubicBezTo>
                    <a:pt x="595" y="1131"/>
                    <a:pt x="577" y="1125"/>
                    <a:pt x="570" y="1116"/>
                  </a:cubicBezTo>
                  <a:cubicBezTo>
                    <a:pt x="562" y="1106"/>
                    <a:pt x="559" y="1096"/>
                    <a:pt x="559" y="1084"/>
                  </a:cubicBezTo>
                  <a:cubicBezTo>
                    <a:pt x="559" y="940"/>
                    <a:pt x="559" y="940"/>
                    <a:pt x="559" y="940"/>
                  </a:cubicBezTo>
                  <a:cubicBezTo>
                    <a:pt x="837" y="940"/>
                    <a:pt x="837" y="940"/>
                    <a:pt x="837" y="940"/>
                  </a:cubicBezTo>
                  <a:cubicBezTo>
                    <a:pt x="837" y="965"/>
                    <a:pt x="837" y="965"/>
                    <a:pt x="837" y="965"/>
                  </a:cubicBezTo>
                  <a:cubicBezTo>
                    <a:pt x="998" y="965"/>
                    <a:pt x="998" y="965"/>
                    <a:pt x="998" y="965"/>
                  </a:cubicBezTo>
                  <a:cubicBezTo>
                    <a:pt x="994" y="831"/>
                    <a:pt x="994" y="831"/>
                    <a:pt x="994" y="831"/>
                  </a:cubicBezTo>
                  <a:cubicBezTo>
                    <a:pt x="994" y="298"/>
                    <a:pt x="994" y="298"/>
                    <a:pt x="994" y="298"/>
                  </a:cubicBezTo>
                  <a:cubicBezTo>
                    <a:pt x="998" y="179"/>
                    <a:pt x="998" y="179"/>
                    <a:pt x="998" y="179"/>
                  </a:cubicBezTo>
                  <a:cubicBezTo>
                    <a:pt x="894" y="184"/>
                    <a:pt x="894" y="184"/>
                    <a:pt x="894" y="184"/>
                  </a:cubicBezTo>
                  <a:cubicBezTo>
                    <a:pt x="559" y="184"/>
                    <a:pt x="559" y="184"/>
                    <a:pt x="559" y="184"/>
                  </a:cubicBezTo>
                  <a:cubicBezTo>
                    <a:pt x="559" y="107"/>
                    <a:pt x="559" y="107"/>
                    <a:pt x="559" y="107"/>
                  </a:cubicBezTo>
                  <a:cubicBezTo>
                    <a:pt x="562" y="0"/>
                    <a:pt x="562" y="0"/>
                    <a:pt x="562" y="0"/>
                  </a:cubicBezTo>
                  <a:cubicBezTo>
                    <a:pt x="401" y="0"/>
                    <a:pt x="401" y="0"/>
                    <a:pt x="401" y="0"/>
                  </a:cubicBezTo>
                  <a:cubicBezTo>
                    <a:pt x="404" y="107"/>
                    <a:pt x="404" y="107"/>
                    <a:pt x="404" y="107"/>
                  </a:cubicBezTo>
                  <a:cubicBezTo>
                    <a:pt x="404" y="184"/>
                    <a:pt x="404" y="184"/>
                    <a:pt x="404" y="184"/>
                  </a:cubicBezTo>
                  <a:cubicBezTo>
                    <a:pt x="120" y="184"/>
                    <a:pt x="120" y="184"/>
                    <a:pt x="120" y="184"/>
                  </a:cubicBezTo>
                  <a:cubicBezTo>
                    <a:pt x="0" y="179"/>
                    <a:pt x="0" y="179"/>
                    <a:pt x="0" y="179"/>
                  </a:cubicBezTo>
                  <a:lnTo>
                    <a:pt x="3" y="298"/>
                  </a:lnTo>
                  <a:close/>
                  <a:moveTo>
                    <a:pt x="160" y="637"/>
                  </a:moveTo>
                  <a:cubicBezTo>
                    <a:pt x="404" y="637"/>
                    <a:pt x="404" y="637"/>
                    <a:pt x="404" y="637"/>
                  </a:cubicBezTo>
                  <a:cubicBezTo>
                    <a:pt x="404" y="791"/>
                    <a:pt x="404" y="791"/>
                    <a:pt x="404" y="791"/>
                  </a:cubicBezTo>
                  <a:cubicBezTo>
                    <a:pt x="160" y="791"/>
                    <a:pt x="160" y="791"/>
                    <a:pt x="160" y="791"/>
                  </a:cubicBezTo>
                  <a:lnTo>
                    <a:pt x="160" y="637"/>
                  </a:lnTo>
                  <a:close/>
                  <a:moveTo>
                    <a:pt x="559" y="336"/>
                  </a:moveTo>
                  <a:cubicBezTo>
                    <a:pt x="837" y="336"/>
                    <a:pt x="837" y="336"/>
                    <a:pt x="837" y="336"/>
                  </a:cubicBezTo>
                  <a:cubicBezTo>
                    <a:pt x="837" y="492"/>
                    <a:pt x="837" y="492"/>
                    <a:pt x="837" y="492"/>
                  </a:cubicBezTo>
                  <a:cubicBezTo>
                    <a:pt x="559" y="492"/>
                    <a:pt x="559" y="492"/>
                    <a:pt x="559" y="492"/>
                  </a:cubicBezTo>
                  <a:lnTo>
                    <a:pt x="559" y="336"/>
                  </a:lnTo>
                  <a:close/>
                  <a:moveTo>
                    <a:pt x="559" y="637"/>
                  </a:moveTo>
                  <a:cubicBezTo>
                    <a:pt x="837" y="637"/>
                    <a:pt x="837" y="637"/>
                    <a:pt x="837" y="637"/>
                  </a:cubicBezTo>
                  <a:cubicBezTo>
                    <a:pt x="837" y="791"/>
                    <a:pt x="837" y="791"/>
                    <a:pt x="837" y="791"/>
                  </a:cubicBezTo>
                  <a:cubicBezTo>
                    <a:pt x="559" y="791"/>
                    <a:pt x="559" y="791"/>
                    <a:pt x="559" y="791"/>
                  </a:cubicBezTo>
                  <a:lnTo>
                    <a:pt x="559" y="6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4" name="Freeform 55"/>
            <p:cNvSpPr>
              <a:spLocks noEditPoints="1"/>
            </p:cNvSpPr>
            <p:nvPr/>
          </p:nvSpPr>
          <p:spPr bwMode="auto">
            <a:xfrm>
              <a:off x="8641601" y="1891348"/>
              <a:ext cx="320247" cy="362142"/>
            </a:xfrm>
            <a:custGeom>
              <a:avLst/>
              <a:gdLst>
                <a:gd name="T0" fmla="*/ 198 w 1052"/>
                <a:gd name="T1" fmla="*/ 421 h 1191"/>
                <a:gd name="T2" fmla="*/ 235 w 1052"/>
                <a:gd name="T3" fmla="*/ 693 h 1191"/>
                <a:gd name="T4" fmla="*/ 166 w 1052"/>
                <a:gd name="T5" fmla="*/ 374 h 1191"/>
                <a:gd name="T6" fmla="*/ 166 w 1052"/>
                <a:gd name="T7" fmla="*/ 977 h 1191"/>
                <a:gd name="T8" fmla="*/ 232 w 1052"/>
                <a:gd name="T9" fmla="*/ 885 h 1191"/>
                <a:gd name="T10" fmla="*/ 350 w 1052"/>
                <a:gd name="T11" fmla="*/ 796 h 1191"/>
                <a:gd name="T12" fmla="*/ 396 w 1052"/>
                <a:gd name="T13" fmla="*/ 774 h 1191"/>
                <a:gd name="T14" fmla="*/ 442 w 1052"/>
                <a:gd name="T15" fmla="*/ 800 h 1191"/>
                <a:gd name="T16" fmla="*/ 445 w 1052"/>
                <a:gd name="T17" fmla="*/ 546 h 1191"/>
                <a:gd name="T18" fmla="*/ 483 w 1052"/>
                <a:gd name="T19" fmla="*/ 391 h 1191"/>
                <a:gd name="T20" fmla="*/ 612 w 1052"/>
                <a:gd name="T21" fmla="*/ 592 h 1191"/>
                <a:gd name="T22" fmla="*/ 536 w 1052"/>
                <a:gd name="T23" fmla="*/ 770 h 1191"/>
                <a:gd name="T24" fmla="*/ 520 w 1052"/>
                <a:gd name="T25" fmla="*/ 950 h 1191"/>
                <a:gd name="T26" fmla="*/ 622 w 1052"/>
                <a:gd name="T27" fmla="*/ 915 h 1191"/>
                <a:gd name="T28" fmla="*/ 745 w 1052"/>
                <a:gd name="T29" fmla="*/ 835 h 1191"/>
                <a:gd name="T30" fmla="*/ 890 w 1052"/>
                <a:gd name="T31" fmla="*/ 787 h 1191"/>
                <a:gd name="T32" fmla="*/ 773 w 1052"/>
                <a:gd name="T33" fmla="*/ 571 h 1191"/>
                <a:gd name="T34" fmla="*/ 813 w 1052"/>
                <a:gd name="T35" fmla="*/ 359 h 1191"/>
                <a:gd name="T36" fmla="*/ 831 w 1052"/>
                <a:gd name="T37" fmla="*/ 236 h 1191"/>
                <a:gd name="T38" fmla="*/ 672 w 1052"/>
                <a:gd name="T39" fmla="*/ 257 h 1191"/>
                <a:gd name="T40" fmla="*/ 597 w 1052"/>
                <a:gd name="T41" fmla="*/ 303 h 1191"/>
                <a:gd name="T42" fmla="*/ 486 w 1052"/>
                <a:gd name="T43" fmla="*/ 381 h 1191"/>
                <a:gd name="T44" fmla="*/ 504 w 1052"/>
                <a:gd name="T45" fmla="*/ 275 h 1191"/>
                <a:gd name="T46" fmla="*/ 357 w 1052"/>
                <a:gd name="T47" fmla="*/ 191 h 1191"/>
                <a:gd name="T48" fmla="*/ 349 w 1052"/>
                <a:gd name="T49" fmla="*/ 312 h 1191"/>
                <a:gd name="T50" fmla="*/ 271 w 1052"/>
                <a:gd name="T51" fmla="*/ 274 h 1191"/>
                <a:gd name="T52" fmla="*/ 166 w 1052"/>
                <a:gd name="T53" fmla="*/ 346 h 1191"/>
                <a:gd name="T54" fmla="*/ 893 w 1052"/>
                <a:gd name="T55" fmla="*/ 160 h 1191"/>
                <a:gd name="T56" fmla="*/ 884 w 1052"/>
                <a:gd name="T57" fmla="*/ 997 h 1191"/>
                <a:gd name="T58" fmla="*/ 741 w 1052"/>
                <a:gd name="T59" fmla="*/ 1001 h 1191"/>
                <a:gd name="T60" fmla="*/ 791 w 1052"/>
                <a:gd name="T61" fmla="*/ 1140 h 1191"/>
                <a:gd name="T62" fmla="*/ 975 w 1052"/>
                <a:gd name="T63" fmla="*/ 1162 h 1191"/>
                <a:gd name="T64" fmla="*/ 1048 w 1052"/>
                <a:gd name="T65" fmla="*/ 1027 h 1191"/>
                <a:gd name="T66" fmla="*/ 1052 w 1052"/>
                <a:gd name="T67" fmla="*/ 0 h 1191"/>
                <a:gd name="T68" fmla="*/ 157 w 1052"/>
                <a:gd name="T69" fmla="*/ 5 h 1191"/>
                <a:gd name="T70" fmla="*/ 4 w 1052"/>
                <a:gd name="T71" fmla="*/ 165 h 1191"/>
                <a:gd name="T72" fmla="*/ 0 w 1052"/>
                <a:gd name="T73" fmla="*/ 1156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2" h="1191">
                  <a:moveTo>
                    <a:pt x="166" y="374"/>
                  </a:moveTo>
                  <a:cubicBezTo>
                    <a:pt x="198" y="421"/>
                    <a:pt x="198" y="421"/>
                    <a:pt x="198" y="421"/>
                  </a:cubicBezTo>
                  <a:cubicBezTo>
                    <a:pt x="208" y="434"/>
                    <a:pt x="237" y="482"/>
                    <a:pt x="287" y="563"/>
                  </a:cubicBezTo>
                  <a:cubicBezTo>
                    <a:pt x="270" y="620"/>
                    <a:pt x="253" y="663"/>
                    <a:pt x="235" y="693"/>
                  </a:cubicBezTo>
                  <a:cubicBezTo>
                    <a:pt x="216" y="724"/>
                    <a:pt x="193" y="756"/>
                    <a:pt x="166" y="790"/>
                  </a:cubicBezTo>
                  <a:lnTo>
                    <a:pt x="166" y="374"/>
                  </a:lnTo>
                  <a:close/>
                  <a:moveTo>
                    <a:pt x="169" y="1156"/>
                  </a:moveTo>
                  <a:cubicBezTo>
                    <a:pt x="166" y="977"/>
                    <a:pt x="166" y="977"/>
                    <a:pt x="166" y="977"/>
                  </a:cubicBezTo>
                  <a:cubicBezTo>
                    <a:pt x="166" y="812"/>
                    <a:pt x="166" y="812"/>
                    <a:pt x="166" y="812"/>
                  </a:cubicBezTo>
                  <a:cubicBezTo>
                    <a:pt x="199" y="846"/>
                    <a:pt x="221" y="870"/>
                    <a:pt x="232" y="885"/>
                  </a:cubicBezTo>
                  <a:cubicBezTo>
                    <a:pt x="243" y="899"/>
                    <a:pt x="253" y="914"/>
                    <a:pt x="263" y="929"/>
                  </a:cubicBezTo>
                  <a:cubicBezTo>
                    <a:pt x="310" y="862"/>
                    <a:pt x="339" y="818"/>
                    <a:pt x="350" y="796"/>
                  </a:cubicBezTo>
                  <a:cubicBezTo>
                    <a:pt x="361" y="774"/>
                    <a:pt x="371" y="754"/>
                    <a:pt x="379" y="737"/>
                  </a:cubicBezTo>
                  <a:cubicBezTo>
                    <a:pt x="396" y="774"/>
                    <a:pt x="396" y="774"/>
                    <a:pt x="396" y="774"/>
                  </a:cubicBezTo>
                  <a:cubicBezTo>
                    <a:pt x="399" y="781"/>
                    <a:pt x="405" y="799"/>
                    <a:pt x="413" y="829"/>
                  </a:cubicBezTo>
                  <a:cubicBezTo>
                    <a:pt x="442" y="800"/>
                    <a:pt x="442" y="800"/>
                    <a:pt x="442" y="800"/>
                  </a:cubicBezTo>
                  <a:cubicBezTo>
                    <a:pt x="460" y="782"/>
                    <a:pt x="493" y="759"/>
                    <a:pt x="541" y="732"/>
                  </a:cubicBezTo>
                  <a:cubicBezTo>
                    <a:pt x="508" y="667"/>
                    <a:pt x="476" y="605"/>
                    <a:pt x="445" y="546"/>
                  </a:cubicBezTo>
                  <a:cubicBezTo>
                    <a:pt x="458" y="500"/>
                    <a:pt x="458" y="500"/>
                    <a:pt x="458" y="500"/>
                  </a:cubicBezTo>
                  <a:cubicBezTo>
                    <a:pt x="463" y="484"/>
                    <a:pt x="470" y="448"/>
                    <a:pt x="483" y="391"/>
                  </a:cubicBezTo>
                  <a:cubicBezTo>
                    <a:pt x="524" y="445"/>
                    <a:pt x="549" y="479"/>
                    <a:pt x="559" y="493"/>
                  </a:cubicBezTo>
                  <a:cubicBezTo>
                    <a:pt x="569" y="507"/>
                    <a:pt x="587" y="540"/>
                    <a:pt x="612" y="592"/>
                  </a:cubicBezTo>
                  <a:cubicBezTo>
                    <a:pt x="592" y="650"/>
                    <a:pt x="592" y="650"/>
                    <a:pt x="592" y="650"/>
                  </a:cubicBezTo>
                  <a:cubicBezTo>
                    <a:pt x="578" y="690"/>
                    <a:pt x="559" y="730"/>
                    <a:pt x="536" y="770"/>
                  </a:cubicBezTo>
                  <a:cubicBezTo>
                    <a:pt x="512" y="810"/>
                    <a:pt x="478" y="851"/>
                    <a:pt x="435" y="895"/>
                  </a:cubicBezTo>
                  <a:cubicBezTo>
                    <a:pt x="478" y="920"/>
                    <a:pt x="506" y="939"/>
                    <a:pt x="520" y="950"/>
                  </a:cubicBezTo>
                  <a:cubicBezTo>
                    <a:pt x="533" y="961"/>
                    <a:pt x="548" y="975"/>
                    <a:pt x="565" y="990"/>
                  </a:cubicBezTo>
                  <a:cubicBezTo>
                    <a:pt x="588" y="963"/>
                    <a:pt x="608" y="938"/>
                    <a:pt x="622" y="915"/>
                  </a:cubicBezTo>
                  <a:cubicBezTo>
                    <a:pt x="637" y="893"/>
                    <a:pt x="666" y="841"/>
                    <a:pt x="710" y="760"/>
                  </a:cubicBezTo>
                  <a:cubicBezTo>
                    <a:pt x="745" y="835"/>
                    <a:pt x="745" y="835"/>
                    <a:pt x="745" y="835"/>
                  </a:cubicBezTo>
                  <a:cubicBezTo>
                    <a:pt x="748" y="841"/>
                    <a:pt x="756" y="864"/>
                    <a:pt x="769" y="903"/>
                  </a:cubicBezTo>
                  <a:cubicBezTo>
                    <a:pt x="813" y="856"/>
                    <a:pt x="853" y="817"/>
                    <a:pt x="890" y="787"/>
                  </a:cubicBezTo>
                  <a:cubicBezTo>
                    <a:pt x="867" y="743"/>
                    <a:pt x="867" y="743"/>
                    <a:pt x="867" y="743"/>
                  </a:cubicBezTo>
                  <a:cubicBezTo>
                    <a:pt x="866" y="739"/>
                    <a:pt x="834" y="682"/>
                    <a:pt x="773" y="571"/>
                  </a:cubicBezTo>
                  <a:cubicBezTo>
                    <a:pt x="790" y="486"/>
                    <a:pt x="790" y="486"/>
                    <a:pt x="790" y="486"/>
                  </a:cubicBezTo>
                  <a:cubicBezTo>
                    <a:pt x="797" y="454"/>
                    <a:pt x="805" y="412"/>
                    <a:pt x="813" y="359"/>
                  </a:cubicBezTo>
                  <a:cubicBezTo>
                    <a:pt x="825" y="277"/>
                    <a:pt x="825" y="277"/>
                    <a:pt x="825" y="277"/>
                  </a:cubicBezTo>
                  <a:cubicBezTo>
                    <a:pt x="826" y="268"/>
                    <a:pt x="828" y="254"/>
                    <a:pt x="831" y="236"/>
                  </a:cubicBezTo>
                  <a:cubicBezTo>
                    <a:pt x="779" y="232"/>
                    <a:pt x="726" y="225"/>
                    <a:pt x="672" y="213"/>
                  </a:cubicBezTo>
                  <a:cubicBezTo>
                    <a:pt x="672" y="257"/>
                    <a:pt x="672" y="257"/>
                    <a:pt x="672" y="257"/>
                  </a:cubicBezTo>
                  <a:cubicBezTo>
                    <a:pt x="672" y="279"/>
                    <a:pt x="668" y="324"/>
                    <a:pt x="659" y="391"/>
                  </a:cubicBezTo>
                  <a:cubicBezTo>
                    <a:pt x="636" y="359"/>
                    <a:pt x="616" y="329"/>
                    <a:pt x="597" y="303"/>
                  </a:cubicBezTo>
                  <a:cubicBezTo>
                    <a:pt x="569" y="330"/>
                    <a:pt x="569" y="330"/>
                    <a:pt x="569" y="330"/>
                  </a:cubicBezTo>
                  <a:cubicBezTo>
                    <a:pt x="553" y="345"/>
                    <a:pt x="526" y="362"/>
                    <a:pt x="486" y="381"/>
                  </a:cubicBezTo>
                  <a:cubicBezTo>
                    <a:pt x="500" y="310"/>
                    <a:pt x="500" y="310"/>
                    <a:pt x="500" y="310"/>
                  </a:cubicBezTo>
                  <a:cubicBezTo>
                    <a:pt x="500" y="308"/>
                    <a:pt x="501" y="297"/>
                    <a:pt x="504" y="275"/>
                  </a:cubicBezTo>
                  <a:cubicBezTo>
                    <a:pt x="508" y="254"/>
                    <a:pt x="511" y="236"/>
                    <a:pt x="514" y="221"/>
                  </a:cubicBezTo>
                  <a:cubicBezTo>
                    <a:pt x="452" y="215"/>
                    <a:pt x="399" y="205"/>
                    <a:pt x="357" y="191"/>
                  </a:cubicBezTo>
                  <a:cubicBezTo>
                    <a:pt x="355" y="246"/>
                    <a:pt x="355" y="246"/>
                    <a:pt x="355" y="246"/>
                  </a:cubicBezTo>
                  <a:cubicBezTo>
                    <a:pt x="354" y="270"/>
                    <a:pt x="352" y="292"/>
                    <a:pt x="349" y="312"/>
                  </a:cubicBezTo>
                  <a:cubicBezTo>
                    <a:pt x="347" y="333"/>
                    <a:pt x="344" y="355"/>
                    <a:pt x="338" y="378"/>
                  </a:cubicBezTo>
                  <a:cubicBezTo>
                    <a:pt x="313" y="340"/>
                    <a:pt x="290" y="306"/>
                    <a:pt x="271" y="274"/>
                  </a:cubicBezTo>
                  <a:cubicBezTo>
                    <a:pt x="238" y="303"/>
                    <a:pt x="215" y="321"/>
                    <a:pt x="203" y="328"/>
                  </a:cubicBezTo>
                  <a:cubicBezTo>
                    <a:pt x="190" y="334"/>
                    <a:pt x="178" y="340"/>
                    <a:pt x="166" y="346"/>
                  </a:cubicBezTo>
                  <a:cubicBezTo>
                    <a:pt x="166" y="160"/>
                    <a:pt x="166" y="160"/>
                    <a:pt x="166" y="160"/>
                  </a:cubicBezTo>
                  <a:cubicBezTo>
                    <a:pt x="893" y="160"/>
                    <a:pt x="893" y="160"/>
                    <a:pt x="893" y="160"/>
                  </a:cubicBezTo>
                  <a:cubicBezTo>
                    <a:pt x="893" y="959"/>
                    <a:pt x="893" y="959"/>
                    <a:pt x="893" y="959"/>
                  </a:cubicBezTo>
                  <a:cubicBezTo>
                    <a:pt x="893" y="975"/>
                    <a:pt x="890" y="987"/>
                    <a:pt x="884" y="997"/>
                  </a:cubicBezTo>
                  <a:cubicBezTo>
                    <a:pt x="878" y="1006"/>
                    <a:pt x="859" y="1010"/>
                    <a:pt x="827" y="1009"/>
                  </a:cubicBezTo>
                  <a:cubicBezTo>
                    <a:pt x="800" y="1008"/>
                    <a:pt x="772" y="1006"/>
                    <a:pt x="741" y="1001"/>
                  </a:cubicBezTo>
                  <a:cubicBezTo>
                    <a:pt x="761" y="1045"/>
                    <a:pt x="761" y="1045"/>
                    <a:pt x="761" y="1045"/>
                  </a:cubicBezTo>
                  <a:cubicBezTo>
                    <a:pt x="779" y="1086"/>
                    <a:pt x="789" y="1118"/>
                    <a:pt x="791" y="1140"/>
                  </a:cubicBezTo>
                  <a:cubicBezTo>
                    <a:pt x="794" y="1161"/>
                    <a:pt x="796" y="1179"/>
                    <a:pt x="797" y="1191"/>
                  </a:cubicBezTo>
                  <a:cubicBezTo>
                    <a:pt x="879" y="1186"/>
                    <a:pt x="938" y="1176"/>
                    <a:pt x="975" y="1162"/>
                  </a:cubicBezTo>
                  <a:cubicBezTo>
                    <a:pt x="1012" y="1149"/>
                    <a:pt x="1033" y="1130"/>
                    <a:pt x="1039" y="1105"/>
                  </a:cubicBezTo>
                  <a:cubicBezTo>
                    <a:pt x="1046" y="1081"/>
                    <a:pt x="1048" y="1055"/>
                    <a:pt x="1048" y="1027"/>
                  </a:cubicBezTo>
                  <a:cubicBezTo>
                    <a:pt x="1048" y="165"/>
                    <a:pt x="1048" y="165"/>
                    <a:pt x="1048" y="165"/>
                  </a:cubicBezTo>
                  <a:cubicBezTo>
                    <a:pt x="1052" y="0"/>
                    <a:pt x="1052" y="0"/>
                    <a:pt x="1052" y="0"/>
                  </a:cubicBezTo>
                  <a:cubicBezTo>
                    <a:pt x="898" y="5"/>
                    <a:pt x="898" y="5"/>
                    <a:pt x="898" y="5"/>
                  </a:cubicBezTo>
                  <a:cubicBezTo>
                    <a:pt x="157" y="5"/>
                    <a:pt x="157" y="5"/>
                    <a:pt x="157" y="5"/>
                  </a:cubicBezTo>
                  <a:cubicBezTo>
                    <a:pt x="0" y="0"/>
                    <a:pt x="0" y="0"/>
                    <a:pt x="0" y="0"/>
                  </a:cubicBezTo>
                  <a:cubicBezTo>
                    <a:pt x="4" y="165"/>
                    <a:pt x="4" y="165"/>
                    <a:pt x="4" y="165"/>
                  </a:cubicBezTo>
                  <a:cubicBezTo>
                    <a:pt x="4" y="977"/>
                    <a:pt x="4" y="977"/>
                    <a:pt x="4" y="977"/>
                  </a:cubicBezTo>
                  <a:cubicBezTo>
                    <a:pt x="0" y="1156"/>
                    <a:pt x="0" y="1156"/>
                    <a:pt x="0" y="1156"/>
                  </a:cubicBezTo>
                  <a:lnTo>
                    <a:pt x="169" y="1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66" name="矩形 65"/>
          <p:cNvSpPr/>
          <p:nvPr/>
        </p:nvSpPr>
        <p:spPr>
          <a:xfrm>
            <a:off x="450981" y="214730"/>
            <a:ext cx="2339102" cy="523220"/>
          </a:xfrm>
          <a:prstGeom prst="rect">
            <a:avLst/>
          </a:prstGeom>
        </p:spPr>
        <p:txBody>
          <a:bodyPr wrap="none">
            <a:spAutoFit/>
          </a:bodyPr>
          <a:lstStyle/>
          <a:p>
            <a:r>
              <a:rPr lang="zh-CN" altLang="en-US" sz="2800" dirty="0">
                <a:solidFill>
                  <a:srgbClr val="03816F"/>
                </a:solidFill>
                <a:latin typeface="方正粗宋简体" panose="03000509000000000000" pitchFamily="65" charset="-122"/>
                <a:ea typeface="方正粗宋简体" panose="03000509000000000000" pitchFamily="65" charset="-122"/>
              </a:rPr>
              <a:t>二、主要做法</a:t>
            </a:r>
          </a:p>
        </p:txBody>
      </p:sp>
      <p:grpSp>
        <p:nvGrpSpPr>
          <p:cNvPr id="6" name="组合 5"/>
          <p:cNvGrpSpPr/>
          <p:nvPr/>
        </p:nvGrpSpPr>
        <p:grpSpPr>
          <a:xfrm>
            <a:off x="1092996" y="1223586"/>
            <a:ext cx="2517017" cy="507391"/>
            <a:chOff x="1528764" y="1223586"/>
            <a:chExt cx="2517017" cy="507391"/>
          </a:xfrm>
        </p:grpSpPr>
        <p:grpSp>
          <p:nvGrpSpPr>
            <p:cNvPr id="5" name="组合 4"/>
            <p:cNvGrpSpPr/>
            <p:nvPr/>
          </p:nvGrpSpPr>
          <p:grpSpPr>
            <a:xfrm>
              <a:off x="1609474" y="1223586"/>
              <a:ext cx="2436307" cy="505327"/>
              <a:chOff x="737936" y="1259305"/>
              <a:chExt cx="2436307" cy="505327"/>
            </a:xfrm>
          </p:grpSpPr>
          <p:sp>
            <p:nvSpPr>
              <p:cNvPr id="64" name="任意多边形: 形状 63"/>
              <p:cNvSpPr/>
              <p:nvPr/>
            </p:nvSpPr>
            <p:spPr>
              <a:xfrm>
                <a:off x="737936" y="1259305"/>
                <a:ext cx="2436307" cy="505327"/>
              </a:xfrm>
              <a:custGeom>
                <a:avLst/>
                <a:gdLst>
                  <a:gd name="connsiteX0" fmla="*/ 0 w 2436307"/>
                  <a:gd name="connsiteY0" fmla="*/ 0 h 505327"/>
                  <a:gd name="connsiteX1" fmla="*/ 2434767 w 2436307"/>
                  <a:gd name="connsiteY1" fmla="*/ 0 h 505327"/>
                  <a:gd name="connsiteX2" fmla="*/ 2345641 w 2436307"/>
                  <a:gd name="connsiteY2" fmla="*/ 250498 h 505327"/>
                  <a:gd name="connsiteX3" fmla="*/ 2436307 w 2436307"/>
                  <a:gd name="connsiteY3" fmla="*/ 505327 h 505327"/>
                  <a:gd name="connsiteX4" fmla="*/ 0 w 2436307"/>
                  <a:gd name="connsiteY4" fmla="*/ 505327 h 505327"/>
                  <a:gd name="connsiteX5" fmla="*/ 0 w 2436307"/>
                  <a:gd name="connsiteY5" fmla="*/ 0 h 5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6307" h="505327">
                    <a:moveTo>
                      <a:pt x="0" y="0"/>
                    </a:moveTo>
                    <a:lnTo>
                      <a:pt x="2434767" y="0"/>
                    </a:lnTo>
                    <a:lnTo>
                      <a:pt x="2345641" y="250498"/>
                    </a:lnTo>
                    <a:lnTo>
                      <a:pt x="2436307" y="505327"/>
                    </a:lnTo>
                    <a:lnTo>
                      <a:pt x="0" y="505327"/>
                    </a:lnTo>
                    <a:lnTo>
                      <a:pt x="0" y="0"/>
                    </a:lnTo>
                    <a:close/>
                  </a:path>
                </a:pathLst>
              </a:custGeom>
              <a:solidFill>
                <a:srgbClr val="1D4C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矩形 1"/>
              <p:cNvSpPr/>
              <p:nvPr/>
            </p:nvSpPr>
            <p:spPr>
              <a:xfrm>
                <a:off x="780539" y="1311913"/>
                <a:ext cx="1980029" cy="400110"/>
              </a:xfrm>
              <a:prstGeom prst="rect">
                <a:avLst/>
              </a:prstGeom>
            </p:spPr>
            <p:txBody>
              <a:bodyPr wrap="none">
                <a:spAutoFit/>
              </a:bodyPr>
              <a:lstStyle/>
              <a:p>
                <a:pPr lvl="0"/>
                <a:r>
                  <a:rPr lang="zh-CN" altLang="en-US" sz="2000" b="1" kern="0" dirty="0">
                    <a:solidFill>
                      <a:schemeClr val="bg1"/>
                    </a:solidFill>
                    <a:latin typeface="微软雅黑" panose="020B0503020204020204" pitchFamily="34" charset="-122"/>
                    <a:ea typeface="微软雅黑"/>
                  </a:rPr>
                  <a:t>（一）分析原因</a:t>
                </a:r>
              </a:p>
            </p:txBody>
          </p:sp>
        </p:grpSp>
        <p:sp>
          <p:nvSpPr>
            <p:cNvPr id="68" name="矩形 67"/>
            <p:cNvSpPr/>
            <p:nvPr/>
          </p:nvSpPr>
          <p:spPr>
            <a:xfrm>
              <a:off x="1528764" y="1225650"/>
              <a:ext cx="59360" cy="505327"/>
            </a:xfrm>
            <a:prstGeom prst="rect">
              <a:avLst/>
            </a:prstGeom>
            <a:solidFill>
              <a:srgbClr val="1D4C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9" name="组合 88"/>
          <p:cNvGrpSpPr/>
          <p:nvPr/>
        </p:nvGrpSpPr>
        <p:grpSpPr>
          <a:xfrm>
            <a:off x="1026415" y="2324313"/>
            <a:ext cx="10074030" cy="3894249"/>
            <a:chOff x="1066800" y="2534214"/>
            <a:chExt cx="10074030" cy="3894249"/>
          </a:xfrm>
        </p:grpSpPr>
        <p:cxnSp>
          <p:nvCxnSpPr>
            <p:cNvPr id="90" name="直接箭头连接符 89"/>
            <p:cNvCxnSpPr>
              <a:cxnSpLocks/>
            </p:cNvCxnSpPr>
            <p:nvPr/>
          </p:nvCxnSpPr>
          <p:spPr>
            <a:xfrm>
              <a:off x="7366626" y="2958730"/>
              <a:ext cx="1436490" cy="1708193"/>
            </a:xfrm>
            <a:prstGeom prst="straightConnector1">
              <a:avLst/>
            </a:prstGeom>
            <a:noFill/>
            <a:ln w="63500" cap="flat" cmpd="sng" algn="ctr">
              <a:solidFill>
                <a:srgbClr val="279180"/>
              </a:solidFill>
              <a:prstDash val="solid"/>
              <a:tailEnd type="triangle"/>
            </a:ln>
            <a:effectLst/>
          </p:spPr>
        </p:cxnSp>
        <p:cxnSp>
          <p:nvCxnSpPr>
            <p:cNvPr id="91" name="直接箭头连接符 90"/>
            <p:cNvCxnSpPr>
              <a:cxnSpLocks/>
              <a:stCxn id="165" idx="0"/>
            </p:cNvCxnSpPr>
            <p:nvPr/>
          </p:nvCxnSpPr>
          <p:spPr>
            <a:xfrm flipV="1">
              <a:off x="6272117" y="4815067"/>
              <a:ext cx="1673881" cy="1199370"/>
            </a:xfrm>
            <a:prstGeom prst="straightConnector1">
              <a:avLst/>
            </a:prstGeom>
            <a:noFill/>
            <a:ln w="63500" cap="flat" cmpd="sng" algn="ctr">
              <a:solidFill>
                <a:sysClr val="window" lastClr="FFFFFF">
                  <a:lumMod val="65000"/>
                </a:sysClr>
              </a:solidFill>
              <a:prstDash val="solid"/>
              <a:tailEnd type="triangle"/>
            </a:ln>
            <a:effectLst/>
          </p:spPr>
        </p:cxnSp>
        <p:cxnSp>
          <p:nvCxnSpPr>
            <p:cNvPr id="97" name="直接箭头连接符 96"/>
            <p:cNvCxnSpPr>
              <a:cxnSpLocks/>
            </p:cNvCxnSpPr>
            <p:nvPr/>
          </p:nvCxnSpPr>
          <p:spPr>
            <a:xfrm>
              <a:off x="2992359" y="3038598"/>
              <a:ext cx="1107787" cy="1614772"/>
            </a:xfrm>
            <a:prstGeom prst="straightConnector1">
              <a:avLst/>
            </a:prstGeom>
            <a:noFill/>
            <a:ln w="63500" cap="flat" cmpd="sng" algn="ctr">
              <a:solidFill>
                <a:schemeClr val="tx1">
                  <a:lumMod val="65000"/>
                  <a:lumOff val="35000"/>
                </a:schemeClr>
              </a:solidFill>
              <a:prstDash val="solid"/>
              <a:tailEnd type="triangle"/>
            </a:ln>
            <a:effectLst/>
          </p:spPr>
        </p:cxnSp>
        <p:cxnSp>
          <p:nvCxnSpPr>
            <p:cNvPr id="100" name="直接箭头连接符 99"/>
            <p:cNvCxnSpPr>
              <a:cxnSpLocks/>
              <a:stCxn id="169" idx="0"/>
            </p:cNvCxnSpPr>
            <p:nvPr/>
          </p:nvCxnSpPr>
          <p:spPr>
            <a:xfrm flipV="1">
              <a:off x="3456946" y="4773160"/>
              <a:ext cx="1340566" cy="1271874"/>
            </a:xfrm>
            <a:prstGeom prst="straightConnector1">
              <a:avLst/>
            </a:prstGeom>
            <a:noFill/>
            <a:ln w="63500" cap="flat" cmpd="sng" algn="ctr">
              <a:solidFill>
                <a:srgbClr val="005E5E"/>
              </a:solidFill>
              <a:prstDash val="solid"/>
              <a:tailEnd type="triangle"/>
            </a:ln>
            <a:effectLst/>
          </p:spPr>
        </p:cxnSp>
        <p:grpSp>
          <p:nvGrpSpPr>
            <p:cNvPr id="101" name="组合 100"/>
            <p:cNvGrpSpPr/>
            <p:nvPr/>
          </p:nvGrpSpPr>
          <p:grpSpPr>
            <a:xfrm>
              <a:off x="1066800" y="4077921"/>
              <a:ext cx="10074030" cy="1381925"/>
              <a:chOff x="1066800" y="4077921"/>
              <a:chExt cx="10074030" cy="1381925"/>
            </a:xfrm>
          </p:grpSpPr>
          <p:sp>
            <p:nvSpPr>
              <p:cNvPr id="183" name="Freeform 5"/>
              <p:cNvSpPr>
                <a:spLocks/>
              </p:cNvSpPr>
              <p:nvPr/>
            </p:nvSpPr>
            <p:spPr bwMode="auto">
              <a:xfrm>
                <a:off x="1066800" y="4077921"/>
                <a:ext cx="10058400" cy="1347788"/>
              </a:xfrm>
              <a:custGeom>
                <a:avLst/>
                <a:gdLst>
                  <a:gd name="T0" fmla="*/ 653 w 19008"/>
                  <a:gd name="T1" fmla="*/ 1418 h 2547"/>
                  <a:gd name="T2" fmla="*/ 573 w 19008"/>
                  <a:gd name="T3" fmla="*/ 1719 h 2547"/>
                  <a:gd name="T4" fmla="*/ 385 w 19008"/>
                  <a:gd name="T5" fmla="*/ 2167 h 2547"/>
                  <a:gd name="T6" fmla="*/ 225 w 19008"/>
                  <a:gd name="T7" fmla="*/ 2547 h 2547"/>
                  <a:gd name="T8" fmla="*/ 266 w 19008"/>
                  <a:gd name="T9" fmla="*/ 2535 h 2547"/>
                  <a:gd name="T10" fmla="*/ 314 w 19008"/>
                  <a:gd name="T11" fmla="*/ 2492 h 2547"/>
                  <a:gd name="T12" fmla="*/ 639 w 19008"/>
                  <a:gd name="T13" fmla="*/ 2309 h 2547"/>
                  <a:gd name="T14" fmla="*/ 917 w 19008"/>
                  <a:gd name="T15" fmla="*/ 2085 h 2547"/>
                  <a:gd name="T16" fmla="*/ 1159 w 19008"/>
                  <a:gd name="T17" fmla="*/ 1824 h 2547"/>
                  <a:gd name="T18" fmla="*/ 1561 w 19008"/>
                  <a:gd name="T19" fmla="*/ 1411 h 2547"/>
                  <a:gd name="T20" fmla="*/ 1699 w 19008"/>
                  <a:gd name="T21" fmla="*/ 1351 h 2547"/>
                  <a:gd name="T22" fmla="*/ 12438 w 19008"/>
                  <a:gd name="T23" fmla="*/ 1302 h 2547"/>
                  <a:gd name="T24" fmla="*/ 12902 w 19008"/>
                  <a:gd name="T25" fmla="*/ 1295 h 2547"/>
                  <a:gd name="T26" fmla="*/ 16764 w 19008"/>
                  <a:gd name="T27" fmla="*/ 1290 h 2547"/>
                  <a:gd name="T28" fmla="*/ 16885 w 19008"/>
                  <a:gd name="T29" fmla="*/ 1358 h 2547"/>
                  <a:gd name="T30" fmla="*/ 16889 w 19008"/>
                  <a:gd name="T31" fmla="*/ 1619 h 2547"/>
                  <a:gd name="T32" fmla="*/ 16808 w 19008"/>
                  <a:gd name="T33" fmla="*/ 2123 h 2547"/>
                  <a:gd name="T34" fmla="*/ 16962 w 19008"/>
                  <a:gd name="T35" fmla="*/ 2135 h 2547"/>
                  <a:gd name="T36" fmla="*/ 17265 w 19008"/>
                  <a:gd name="T37" fmla="*/ 2109 h 2547"/>
                  <a:gd name="T38" fmla="*/ 17574 w 19008"/>
                  <a:gd name="T39" fmla="*/ 2053 h 2547"/>
                  <a:gd name="T40" fmla="*/ 17889 w 19008"/>
                  <a:gd name="T41" fmla="*/ 1953 h 2547"/>
                  <a:gd name="T42" fmla="*/ 18182 w 19008"/>
                  <a:gd name="T43" fmla="*/ 1809 h 2547"/>
                  <a:gd name="T44" fmla="*/ 18448 w 19008"/>
                  <a:gd name="T45" fmla="*/ 1620 h 2547"/>
                  <a:gd name="T46" fmla="*/ 18612 w 19008"/>
                  <a:gd name="T47" fmla="*/ 1462 h 2547"/>
                  <a:gd name="T48" fmla="*/ 18490 w 19008"/>
                  <a:gd name="T49" fmla="*/ 1327 h 2547"/>
                  <a:gd name="T50" fmla="*/ 18142 w 19008"/>
                  <a:gd name="T51" fmla="*/ 1226 h 2547"/>
                  <a:gd name="T52" fmla="*/ 17958 w 19008"/>
                  <a:gd name="T53" fmla="*/ 1129 h 2547"/>
                  <a:gd name="T54" fmla="*/ 18481 w 19008"/>
                  <a:gd name="T55" fmla="*/ 1054 h 2547"/>
                  <a:gd name="T56" fmla="*/ 18912 w 19008"/>
                  <a:gd name="T57" fmla="*/ 974 h 2547"/>
                  <a:gd name="T58" fmla="*/ 18983 w 19008"/>
                  <a:gd name="T59" fmla="*/ 896 h 2547"/>
                  <a:gd name="T60" fmla="*/ 18583 w 19008"/>
                  <a:gd name="T61" fmla="*/ 533 h 2547"/>
                  <a:gd name="T62" fmla="*/ 18245 w 19008"/>
                  <a:gd name="T63" fmla="*/ 337 h 2547"/>
                  <a:gd name="T64" fmla="*/ 17866 w 19008"/>
                  <a:gd name="T65" fmla="*/ 195 h 2547"/>
                  <a:gd name="T66" fmla="*/ 17510 w 19008"/>
                  <a:gd name="T67" fmla="*/ 106 h 2547"/>
                  <a:gd name="T68" fmla="*/ 17029 w 19008"/>
                  <a:gd name="T69" fmla="*/ 65 h 2547"/>
                  <a:gd name="T70" fmla="*/ 16727 w 19008"/>
                  <a:gd name="T71" fmla="*/ 101 h 2547"/>
                  <a:gd name="T72" fmla="*/ 16587 w 19008"/>
                  <a:gd name="T73" fmla="*/ 178 h 2547"/>
                  <a:gd name="T74" fmla="*/ 16617 w 19008"/>
                  <a:gd name="T75" fmla="*/ 306 h 2547"/>
                  <a:gd name="T76" fmla="*/ 16795 w 19008"/>
                  <a:gd name="T77" fmla="*/ 735 h 2547"/>
                  <a:gd name="T78" fmla="*/ 16851 w 19008"/>
                  <a:gd name="T79" fmla="*/ 1000 h 2547"/>
                  <a:gd name="T80" fmla="*/ 16530 w 19008"/>
                  <a:gd name="T81" fmla="*/ 1067 h 2547"/>
                  <a:gd name="T82" fmla="*/ 16114 w 19008"/>
                  <a:gd name="T83" fmla="*/ 1080 h 2547"/>
                  <a:gd name="T84" fmla="*/ 12324 w 19008"/>
                  <a:gd name="T85" fmla="*/ 1072 h 2547"/>
                  <a:gd name="T86" fmla="*/ 8973 w 19008"/>
                  <a:gd name="T87" fmla="*/ 1062 h 2547"/>
                  <a:gd name="T88" fmla="*/ 8417 w 19008"/>
                  <a:gd name="T89" fmla="*/ 1055 h 2547"/>
                  <a:gd name="T90" fmla="*/ 7789 w 19008"/>
                  <a:gd name="T91" fmla="*/ 1050 h 2547"/>
                  <a:gd name="T92" fmla="*/ 6666 w 19008"/>
                  <a:gd name="T93" fmla="*/ 1050 h 2547"/>
                  <a:gd name="T94" fmla="*/ 2333 w 19008"/>
                  <a:gd name="T95" fmla="*/ 1039 h 2547"/>
                  <a:gd name="T96" fmla="*/ 1753 w 19008"/>
                  <a:gd name="T97" fmla="*/ 1038 h 2547"/>
                  <a:gd name="T98" fmla="*/ 1140 w 19008"/>
                  <a:gd name="T99" fmla="*/ 624 h 2547"/>
                  <a:gd name="T100" fmla="*/ 655 w 19008"/>
                  <a:gd name="T101" fmla="*/ 165 h 2547"/>
                  <a:gd name="T102" fmla="*/ 461 w 19008"/>
                  <a:gd name="T103" fmla="*/ 68 h 2547"/>
                  <a:gd name="T104" fmla="*/ 233 w 19008"/>
                  <a:gd name="T105" fmla="*/ 14 h 2547"/>
                  <a:gd name="T106" fmla="*/ 4 w 19008"/>
                  <a:gd name="T107" fmla="*/ 7 h 2547"/>
                  <a:gd name="T108" fmla="*/ 183 w 19008"/>
                  <a:gd name="T109" fmla="*/ 165 h 2547"/>
                  <a:gd name="T110" fmla="*/ 425 w 19008"/>
                  <a:gd name="T111" fmla="*/ 440 h 2547"/>
                  <a:gd name="T112" fmla="*/ 576 w 19008"/>
                  <a:gd name="T113" fmla="*/ 683 h 2547"/>
                  <a:gd name="T114" fmla="*/ 658 w 19008"/>
                  <a:gd name="T115" fmla="*/ 919 h 2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008" h="2547">
                    <a:moveTo>
                      <a:pt x="675" y="1073"/>
                    </a:moveTo>
                    <a:lnTo>
                      <a:pt x="675" y="1145"/>
                    </a:lnTo>
                    <a:lnTo>
                      <a:pt x="674" y="1212"/>
                    </a:lnTo>
                    <a:lnTo>
                      <a:pt x="670" y="1272"/>
                    </a:lnTo>
                    <a:lnTo>
                      <a:pt x="665" y="1331"/>
                    </a:lnTo>
                    <a:lnTo>
                      <a:pt x="662" y="1359"/>
                    </a:lnTo>
                    <a:lnTo>
                      <a:pt x="658" y="1389"/>
                    </a:lnTo>
                    <a:lnTo>
                      <a:pt x="653" y="1418"/>
                    </a:lnTo>
                    <a:lnTo>
                      <a:pt x="646" y="1449"/>
                    </a:lnTo>
                    <a:lnTo>
                      <a:pt x="640" y="1480"/>
                    </a:lnTo>
                    <a:lnTo>
                      <a:pt x="632" y="1513"/>
                    </a:lnTo>
                    <a:lnTo>
                      <a:pt x="623" y="1549"/>
                    </a:lnTo>
                    <a:lnTo>
                      <a:pt x="612" y="1585"/>
                    </a:lnTo>
                    <a:lnTo>
                      <a:pt x="599" y="1631"/>
                    </a:lnTo>
                    <a:lnTo>
                      <a:pt x="587" y="1675"/>
                    </a:lnTo>
                    <a:lnTo>
                      <a:pt x="573" y="1719"/>
                    </a:lnTo>
                    <a:lnTo>
                      <a:pt x="557" y="1763"/>
                    </a:lnTo>
                    <a:lnTo>
                      <a:pt x="524" y="1853"/>
                    </a:lnTo>
                    <a:lnTo>
                      <a:pt x="497" y="1920"/>
                    </a:lnTo>
                    <a:lnTo>
                      <a:pt x="476" y="1972"/>
                    </a:lnTo>
                    <a:lnTo>
                      <a:pt x="456" y="2015"/>
                    </a:lnTo>
                    <a:lnTo>
                      <a:pt x="437" y="2058"/>
                    </a:lnTo>
                    <a:lnTo>
                      <a:pt x="413" y="2105"/>
                    </a:lnTo>
                    <a:lnTo>
                      <a:pt x="385" y="2167"/>
                    </a:lnTo>
                    <a:lnTo>
                      <a:pt x="347" y="2249"/>
                    </a:lnTo>
                    <a:lnTo>
                      <a:pt x="225" y="2514"/>
                    </a:lnTo>
                    <a:lnTo>
                      <a:pt x="222" y="2523"/>
                    </a:lnTo>
                    <a:lnTo>
                      <a:pt x="220" y="2532"/>
                    </a:lnTo>
                    <a:lnTo>
                      <a:pt x="219" y="2537"/>
                    </a:lnTo>
                    <a:lnTo>
                      <a:pt x="219" y="2542"/>
                    </a:lnTo>
                    <a:lnTo>
                      <a:pt x="221" y="2545"/>
                    </a:lnTo>
                    <a:lnTo>
                      <a:pt x="225" y="2547"/>
                    </a:lnTo>
                    <a:lnTo>
                      <a:pt x="230" y="2547"/>
                    </a:lnTo>
                    <a:lnTo>
                      <a:pt x="239" y="2546"/>
                    </a:lnTo>
                    <a:lnTo>
                      <a:pt x="259" y="2542"/>
                    </a:lnTo>
                    <a:lnTo>
                      <a:pt x="263" y="2541"/>
                    </a:lnTo>
                    <a:lnTo>
                      <a:pt x="263" y="2540"/>
                    </a:lnTo>
                    <a:lnTo>
                      <a:pt x="263" y="2539"/>
                    </a:lnTo>
                    <a:lnTo>
                      <a:pt x="263" y="2537"/>
                    </a:lnTo>
                    <a:lnTo>
                      <a:pt x="266" y="2535"/>
                    </a:lnTo>
                    <a:lnTo>
                      <a:pt x="277" y="2526"/>
                    </a:lnTo>
                    <a:lnTo>
                      <a:pt x="283" y="2520"/>
                    </a:lnTo>
                    <a:lnTo>
                      <a:pt x="285" y="2516"/>
                    </a:lnTo>
                    <a:lnTo>
                      <a:pt x="286" y="2513"/>
                    </a:lnTo>
                    <a:lnTo>
                      <a:pt x="287" y="2510"/>
                    </a:lnTo>
                    <a:lnTo>
                      <a:pt x="291" y="2507"/>
                    </a:lnTo>
                    <a:lnTo>
                      <a:pt x="299" y="2501"/>
                    </a:lnTo>
                    <a:lnTo>
                      <a:pt x="314" y="2492"/>
                    </a:lnTo>
                    <a:lnTo>
                      <a:pt x="354" y="2469"/>
                    </a:lnTo>
                    <a:lnTo>
                      <a:pt x="387" y="2452"/>
                    </a:lnTo>
                    <a:lnTo>
                      <a:pt x="417" y="2438"/>
                    </a:lnTo>
                    <a:lnTo>
                      <a:pt x="447" y="2423"/>
                    </a:lnTo>
                    <a:lnTo>
                      <a:pt x="481" y="2406"/>
                    </a:lnTo>
                    <a:lnTo>
                      <a:pt x="522" y="2383"/>
                    </a:lnTo>
                    <a:lnTo>
                      <a:pt x="574" y="2352"/>
                    </a:lnTo>
                    <a:lnTo>
                      <a:pt x="639" y="2309"/>
                    </a:lnTo>
                    <a:lnTo>
                      <a:pt x="674" y="2286"/>
                    </a:lnTo>
                    <a:lnTo>
                      <a:pt x="709" y="2260"/>
                    </a:lnTo>
                    <a:lnTo>
                      <a:pt x="745" y="2233"/>
                    </a:lnTo>
                    <a:lnTo>
                      <a:pt x="779" y="2205"/>
                    </a:lnTo>
                    <a:lnTo>
                      <a:pt x="814" y="2176"/>
                    </a:lnTo>
                    <a:lnTo>
                      <a:pt x="848" y="2147"/>
                    </a:lnTo>
                    <a:lnTo>
                      <a:pt x="883" y="2116"/>
                    </a:lnTo>
                    <a:lnTo>
                      <a:pt x="917" y="2085"/>
                    </a:lnTo>
                    <a:lnTo>
                      <a:pt x="949" y="2053"/>
                    </a:lnTo>
                    <a:lnTo>
                      <a:pt x="982" y="2021"/>
                    </a:lnTo>
                    <a:lnTo>
                      <a:pt x="1015" y="1987"/>
                    </a:lnTo>
                    <a:lnTo>
                      <a:pt x="1045" y="1954"/>
                    </a:lnTo>
                    <a:lnTo>
                      <a:pt x="1075" y="1922"/>
                    </a:lnTo>
                    <a:lnTo>
                      <a:pt x="1105" y="1889"/>
                    </a:lnTo>
                    <a:lnTo>
                      <a:pt x="1132" y="1856"/>
                    </a:lnTo>
                    <a:lnTo>
                      <a:pt x="1159" y="1824"/>
                    </a:lnTo>
                    <a:lnTo>
                      <a:pt x="1390" y="1546"/>
                    </a:lnTo>
                    <a:lnTo>
                      <a:pt x="1415" y="1522"/>
                    </a:lnTo>
                    <a:lnTo>
                      <a:pt x="1436" y="1503"/>
                    </a:lnTo>
                    <a:lnTo>
                      <a:pt x="1459" y="1485"/>
                    </a:lnTo>
                    <a:lnTo>
                      <a:pt x="1486" y="1465"/>
                    </a:lnTo>
                    <a:lnTo>
                      <a:pt x="1508" y="1448"/>
                    </a:lnTo>
                    <a:lnTo>
                      <a:pt x="1533" y="1430"/>
                    </a:lnTo>
                    <a:lnTo>
                      <a:pt x="1561" y="1411"/>
                    </a:lnTo>
                    <a:lnTo>
                      <a:pt x="1591" y="1393"/>
                    </a:lnTo>
                    <a:lnTo>
                      <a:pt x="1606" y="1384"/>
                    </a:lnTo>
                    <a:lnTo>
                      <a:pt x="1622" y="1376"/>
                    </a:lnTo>
                    <a:lnTo>
                      <a:pt x="1637" y="1369"/>
                    </a:lnTo>
                    <a:lnTo>
                      <a:pt x="1653" y="1363"/>
                    </a:lnTo>
                    <a:lnTo>
                      <a:pt x="1669" y="1357"/>
                    </a:lnTo>
                    <a:lnTo>
                      <a:pt x="1685" y="1353"/>
                    </a:lnTo>
                    <a:lnTo>
                      <a:pt x="1699" y="1351"/>
                    </a:lnTo>
                    <a:lnTo>
                      <a:pt x="1714" y="1350"/>
                    </a:lnTo>
                    <a:lnTo>
                      <a:pt x="1714" y="1316"/>
                    </a:lnTo>
                    <a:lnTo>
                      <a:pt x="12141" y="1304"/>
                    </a:lnTo>
                    <a:lnTo>
                      <a:pt x="12202" y="1304"/>
                    </a:lnTo>
                    <a:lnTo>
                      <a:pt x="12263" y="1304"/>
                    </a:lnTo>
                    <a:lnTo>
                      <a:pt x="12322" y="1304"/>
                    </a:lnTo>
                    <a:lnTo>
                      <a:pt x="12380" y="1303"/>
                    </a:lnTo>
                    <a:lnTo>
                      <a:pt x="12438" y="1302"/>
                    </a:lnTo>
                    <a:lnTo>
                      <a:pt x="12497" y="1301"/>
                    </a:lnTo>
                    <a:lnTo>
                      <a:pt x="12555" y="1301"/>
                    </a:lnTo>
                    <a:lnTo>
                      <a:pt x="12612" y="1300"/>
                    </a:lnTo>
                    <a:lnTo>
                      <a:pt x="12670" y="1298"/>
                    </a:lnTo>
                    <a:lnTo>
                      <a:pt x="12727" y="1297"/>
                    </a:lnTo>
                    <a:lnTo>
                      <a:pt x="12785" y="1296"/>
                    </a:lnTo>
                    <a:lnTo>
                      <a:pt x="12843" y="1296"/>
                    </a:lnTo>
                    <a:lnTo>
                      <a:pt x="12902" y="1295"/>
                    </a:lnTo>
                    <a:lnTo>
                      <a:pt x="12961" y="1295"/>
                    </a:lnTo>
                    <a:lnTo>
                      <a:pt x="13020" y="1294"/>
                    </a:lnTo>
                    <a:lnTo>
                      <a:pt x="13081" y="1294"/>
                    </a:lnTo>
                    <a:lnTo>
                      <a:pt x="16642" y="1294"/>
                    </a:lnTo>
                    <a:lnTo>
                      <a:pt x="16675" y="1294"/>
                    </a:lnTo>
                    <a:lnTo>
                      <a:pt x="16706" y="1293"/>
                    </a:lnTo>
                    <a:lnTo>
                      <a:pt x="16735" y="1293"/>
                    </a:lnTo>
                    <a:lnTo>
                      <a:pt x="16764" y="1290"/>
                    </a:lnTo>
                    <a:lnTo>
                      <a:pt x="16791" y="1289"/>
                    </a:lnTo>
                    <a:lnTo>
                      <a:pt x="16819" y="1287"/>
                    </a:lnTo>
                    <a:lnTo>
                      <a:pt x="16846" y="1285"/>
                    </a:lnTo>
                    <a:lnTo>
                      <a:pt x="16874" y="1283"/>
                    </a:lnTo>
                    <a:lnTo>
                      <a:pt x="16876" y="1304"/>
                    </a:lnTo>
                    <a:lnTo>
                      <a:pt x="16878" y="1323"/>
                    </a:lnTo>
                    <a:lnTo>
                      <a:pt x="16881" y="1341"/>
                    </a:lnTo>
                    <a:lnTo>
                      <a:pt x="16885" y="1358"/>
                    </a:lnTo>
                    <a:lnTo>
                      <a:pt x="16890" y="1376"/>
                    </a:lnTo>
                    <a:lnTo>
                      <a:pt x="16892" y="1395"/>
                    </a:lnTo>
                    <a:lnTo>
                      <a:pt x="16895" y="1415"/>
                    </a:lnTo>
                    <a:lnTo>
                      <a:pt x="16896" y="1437"/>
                    </a:lnTo>
                    <a:lnTo>
                      <a:pt x="16896" y="1483"/>
                    </a:lnTo>
                    <a:lnTo>
                      <a:pt x="16895" y="1528"/>
                    </a:lnTo>
                    <a:lnTo>
                      <a:pt x="16892" y="1573"/>
                    </a:lnTo>
                    <a:lnTo>
                      <a:pt x="16889" y="1619"/>
                    </a:lnTo>
                    <a:lnTo>
                      <a:pt x="16885" y="1663"/>
                    </a:lnTo>
                    <a:lnTo>
                      <a:pt x="16880" y="1708"/>
                    </a:lnTo>
                    <a:lnTo>
                      <a:pt x="16874" y="1752"/>
                    </a:lnTo>
                    <a:lnTo>
                      <a:pt x="16870" y="1796"/>
                    </a:lnTo>
                    <a:lnTo>
                      <a:pt x="16855" y="1883"/>
                    </a:lnTo>
                    <a:lnTo>
                      <a:pt x="16841" y="1966"/>
                    </a:lnTo>
                    <a:lnTo>
                      <a:pt x="16824" y="2047"/>
                    </a:lnTo>
                    <a:lnTo>
                      <a:pt x="16808" y="2123"/>
                    </a:lnTo>
                    <a:lnTo>
                      <a:pt x="16828" y="2124"/>
                    </a:lnTo>
                    <a:lnTo>
                      <a:pt x="16846" y="2125"/>
                    </a:lnTo>
                    <a:lnTo>
                      <a:pt x="16864" y="2128"/>
                    </a:lnTo>
                    <a:lnTo>
                      <a:pt x="16880" y="2130"/>
                    </a:lnTo>
                    <a:lnTo>
                      <a:pt x="16898" y="2132"/>
                    </a:lnTo>
                    <a:lnTo>
                      <a:pt x="16917" y="2134"/>
                    </a:lnTo>
                    <a:lnTo>
                      <a:pt x="16939" y="2135"/>
                    </a:lnTo>
                    <a:lnTo>
                      <a:pt x="16962" y="2135"/>
                    </a:lnTo>
                    <a:lnTo>
                      <a:pt x="17001" y="2132"/>
                    </a:lnTo>
                    <a:lnTo>
                      <a:pt x="17036" y="2129"/>
                    </a:lnTo>
                    <a:lnTo>
                      <a:pt x="17072" y="2125"/>
                    </a:lnTo>
                    <a:lnTo>
                      <a:pt x="17118" y="2123"/>
                    </a:lnTo>
                    <a:lnTo>
                      <a:pt x="17154" y="2122"/>
                    </a:lnTo>
                    <a:lnTo>
                      <a:pt x="17190" y="2118"/>
                    </a:lnTo>
                    <a:lnTo>
                      <a:pt x="17227" y="2115"/>
                    </a:lnTo>
                    <a:lnTo>
                      <a:pt x="17265" y="2109"/>
                    </a:lnTo>
                    <a:lnTo>
                      <a:pt x="17303" y="2104"/>
                    </a:lnTo>
                    <a:lnTo>
                      <a:pt x="17340" y="2097"/>
                    </a:lnTo>
                    <a:lnTo>
                      <a:pt x="17376" y="2091"/>
                    </a:lnTo>
                    <a:lnTo>
                      <a:pt x="17411" y="2085"/>
                    </a:lnTo>
                    <a:lnTo>
                      <a:pt x="17452" y="2078"/>
                    </a:lnTo>
                    <a:lnTo>
                      <a:pt x="17493" y="2071"/>
                    </a:lnTo>
                    <a:lnTo>
                      <a:pt x="17534" y="2062"/>
                    </a:lnTo>
                    <a:lnTo>
                      <a:pt x="17574" y="2053"/>
                    </a:lnTo>
                    <a:lnTo>
                      <a:pt x="17614" y="2042"/>
                    </a:lnTo>
                    <a:lnTo>
                      <a:pt x="17655" y="2031"/>
                    </a:lnTo>
                    <a:lnTo>
                      <a:pt x="17694" y="2021"/>
                    </a:lnTo>
                    <a:lnTo>
                      <a:pt x="17733" y="2009"/>
                    </a:lnTo>
                    <a:lnTo>
                      <a:pt x="17772" y="1996"/>
                    </a:lnTo>
                    <a:lnTo>
                      <a:pt x="17812" y="1983"/>
                    </a:lnTo>
                    <a:lnTo>
                      <a:pt x="17850" y="1968"/>
                    </a:lnTo>
                    <a:lnTo>
                      <a:pt x="17889" y="1953"/>
                    </a:lnTo>
                    <a:lnTo>
                      <a:pt x="17927" y="1938"/>
                    </a:lnTo>
                    <a:lnTo>
                      <a:pt x="17964" y="1922"/>
                    </a:lnTo>
                    <a:lnTo>
                      <a:pt x="18002" y="1904"/>
                    </a:lnTo>
                    <a:lnTo>
                      <a:pt x="18039" y="1886"/>
                    </a:lnTo>
                    <a:lnTo>
                      <a:pt x="18074" y="1869"/>
                    </a:lnTo>
                    <a:lnTo>
                      <a:pt x="18111" y="1850"/>
                    </a:lnTo>
                    <a:lnTo>
                      <a:pt x="18147" y="1829"/>
                    </a:lnTo>
                    <a:lnTo>
                      <a:pt x="18182" y="1809"/>
                    </a:lnTo>
                    <a:lnTo>
                      <a:pt x="18217" y="1788"/>
                    </a:lnTo>
                    <a:lnTo>
                      <a:pt x="18251" y="1767"/>
                    </a:lnTo>
                    <a:lnTo>
                      <a:pt x="18286" y="1744"/>
                    </a:lnTo>
                    <a:lnTo>
                      <a:pt x="18319" y="1720"/>
                    </a:lnTo>
                    <a:lnTo>
                      <a:pt x="18352" y="1696"/>
                    </a:lnTo>
                    <a:lnTo>
                      <a:pt x="18384" y="1671"/>
                    </a:lnTo>
                    <a:lnTo>
                      <a:pt x="18416" y="1647"/>
                    </a:lnTo>
                    <a:lnTo>
                      <a:pt x="18448" y="1620"/>
                    </a:lnTo>
                    <a:lnTo>
                      <a:pt x="18479" y="1593"/>
                    </a:lnTo>
                    <a:lnTo>
                      <a:pt x="18510" y="1566"/>
                    </a:lnTo>
                    <a:lnTo>
                      <a:pt x="18541" y="1537"/>
                    </a:lnTo>
                    <a:lnTo>
                      <a:pt x="18570" y="1509"/>
                    </a:lnTo>
                    <a:lnTo>
                      <a:pt x="18582" y="1497"/>
                    </a:lnTo>
                    <a:lnTo>
                      <a:pt x="18591" y="1486"/>
                    </a:lnTo>
                    <a:lnTo>
                      <a:pt x="18602" y="1474"/>
                    </a:lnTo>
                    <a:lnTo>
                      <a:pt x="18612" y="1462"/>
                    </a:lnTo>
                    <a:lnTo>
                      <a:pt x="18636" y="1439"/>
                    </a:lnTo>
                    <a:lnTo>
                      <a:pt x="18653" y="1418"/>
                    </a:lnTo>
                    <a:lnTo>
                      <a:pt x="18668" y="1398"/>
                    </a:lnTo>
                    <a:lnTo>
                      <a:pt x="18687" y="1371"/>
                    </a:lnTo>
                    <a:lnTo>
                      <a:pt x="18639" y="1360"/>
                    </a:lnTo>
                    <a:lnTo>
                      <a:pt x="18589" y="1348"/>
                    </a:lnTo>
                    <a:lnTo>
                      <a:pt x="18540" y="1338"/>
                    </a:lnTo>
                    <a:lnTo>
                      <a:pt x="18490" y="1327"/>
                    </a:lnTo>
                    <a:lnTo>
                      <a:pt x="18441" y="1315"/>
                    </a:lnTo>
                    <a:lnTo>
                      <a:pt x="18393" y="1303"/>
                    </a:lnTo>
                    <a:lnTo>
                      <a:pt x="18344" y="1291"/>
                    </a:lnTo>
                    <a:lnTo>
                      <a:pt x="18295" y="1277"/>
                    </a:lnTo>
                    <a:lnTo>
                      <a:pt x="18261" y="1268"/>
                    </a:lnTo>
                    <a:lnTo>
                      <a:pt x="18224" y="1254"/>
                    </a:lnTo>
                    <a:lnTo>
                      <a:pt x="18184" y="1241"/>
                    </a:lnTo>
                    <a:lnTo>
                      <a:pt x="18142" y="1226"/>
                    </a:lnTo>
                    <a:lnTo>
                      <a:pt x="18102" y="1209"/>
                    </a:lnTo>
                    <a:lnTo>
                      <a:pt x="18062" y="1192"/>
                    </a:lnTo>
                    <a:lnTo>
                      <a:pt x="18027" y="1175"/>
                    </a:lnTo>
                    <a:lnTo>
                      <a:pt x="17995" y="1157"/>
                    </a:lnTo>
                    <a:lnTo>
                      <a:pt x="17984" y="1150"/>
                    </a:lnTo>
                    <a:lnTo>
                      <a:pt x="17974" y="1143"/>
                    </a:lnTo>
                    <a:lnTo>
                      <a:pt x="17966" y="1136"/>
                    </a:lnTo>
                    <a:lnTo>
                      <a:pt x="17958" y="1129"/>
                    </a:lnTo>
                    <a:lnTo>
                      <a:pt x="18001" y="1119"/>
                    </a:lnTo>
                    <a:lnTo>
                      <a:pt x="18052" y="1111"/>
                    </a:lnTo>
                    <a:lnTo>
                      <a:pt x="18111" y="1101"/>
                    </a:lnTo>
                    <a:lnTo>
                      <a:pt x="18178" y="1093"/>
                    </a:lnTo>
                    <a:lnTo>
                      <a:pt x="18249" y="1083"/>
                    </a:lnTo>
                    <a:lnTo>
                      <a:pt x="18324" y="1074"/>
                    </a:lnTo>
                    <a:lnTo>
                      <a:pt x="18401" y="1064"/>
                    </a:lnTo>
                    <a:lnTo>
                      <a:pt x="18481" y="1054"/>
                    </a:lnTo>
                    <a:lnTo>
                      <a:pt x="18559" y="1043"/>
                    </a:lnTo>
                    <a:lnTo>
                      <a:pt x="18637" y="1031"/>
                    </a:lnTo>
                    <a:lnTo>
                      <a:pt x="18713" y="1018"/>
                    </a:lnTo>
                    <a:lnTo>
                      <a:pt x="18785" y="1005"/>
                    </a:lnTo>
                    <a:lnTo>
                      <a:pt x="18819" y="998"/>
                    </a:lnTo>
                    <a:lnTo>
                      <a:pt x="18851" y="991"/>
                    </a:lnTo>
                    <a:lnTo>
                      <a:pt x="18882" y="982"/>
                    </a:lnTo>
                    <a:lnTo>
                      <a:pt x="18912" y="974"/>
                    </a:lnTo>
                    <a:lnTo>
                      <a:pt x="18939" y="967"/>
                    </a:lnTo>
                    <a:lnTo>
                      <a:pt x="18964" y="958"/>
                    </a:lnTo>
                    <a:lnTo>
                      <a:pt x="18988" y="949"/>
                    </a:lnTo>
                    <a:lnTo>
                      <a:pt x="19008" y="940"/>
                    </a:lnTo>
                    <a:lnTo>
                      <a:pt x="19003" y="927"/>
                    </a:lnTo>
                    <a:lnTo>
                      <a:pt x="18998" y="916"/>
                    </a:lnTo>
                    <a:lnTo>
                      <a:pt x="18991" y="906"/>
                    </a:lnTo>
                    <a:lnTo>
                      <a:pt x="18983" y="896"/>
                    </a:lnTo>
                    <a:lnTo>
                      <a:pt x="18962" y="873"/>
                    </a:lnTo>
                    <a:lnTo>
                      <a:pt x="18932" y="839"/>
                    </a:lnTo>
                    <a:lnTo>
                      <a:pt x="18849" y="746"/>
                    </a:lnTo>
                    <a:lnTo>
                      <a:pt x="18770" y="681"/>
                    </a:lnTo>
                    <a:lnTo>
                      <a:pt x="18696" y="619"/>
                    </a:lnTo>
                    <a:lnTo>
                      <a:pt x="18658" y="589"/>
                    </a:lnTo>
                    <a:lnTo>
                      <a:pt x="18621" y="561"/>
                    </a:lnTo>
                    <a:lnTo>
                      <a:pt x="18583" y="533"/>
                    </a:lnTo>
                    <a:lnTo>
                      <a:pt x="18545" y="507"/>
                    </a:lnTo>
                    <a:lnTo>
                      <a:pt x="18507" y="481"/>
                    </a:lnTo>
                    <a:lnTo>
                      <a:pt x="18466" y="455"/>
                    </a:lnTo>
                    <a:lnTo>
                      <a:pt x="18426" y="430"/>
                    </a:lnTo>
                    <a:lnTo>
                      <a:pt x="18383" y="406"/>
                    </a:lnTo>
                    <a:lnTo>
                      <a:pt x="18339" y="383"/>
                    </a:lnTo>
                    <a:lnTo>
                      <a:pt x="18293" y="360"/>
                    </a:lnTo>
                    <a:lnTo>
                      <a:pt x="18245" y="337"/>
                    </a:lnTo>
                    <a:lnTo>
                      <a:pt x="18194" y="316"/>
                    </a:lnTo>
                    <a:lnTo>
                      <a:pt x="18122" y="286"/>
                    </a:lnTo>
                    <a:lnTo>
                      <a:pt x="18066" y="264"/>
                    </a:lnTo>
                    <a:lnTo>
                      <a:pt x="18023" y="247"/>
                    </a:lnTo>
                    <a:lnTo>
                      <a:pt x="17988" y="234"/>
                    </a:lnTo>
                    <a:lnTo>
                      <a:pt x="17952" y="222"/>
                    </a:lnTo>
                    <a:lnTo>
                      <a:pt x="17914" y="210"/>
                    </a:lnTo>
                    <a:lnTo>
                      <a:pt x="17866" y="195"/>
                    </a:lnTo>
                    <a:lnTo>
                      <a:pt x="17805" y="176"/>
                    </a:lnTo>
                    <a:lnTo>
                      <a:pt x="17769" y="165"/>
                    </a:lnTo>
                    <a:lnTo>
                      <a:pt x="17731" y="154"/>
                    </a:lnTo>
                    <a:lnTo>
                      <a:pt x="17692" y="144"/>
                    </a:lnTo>
                    <a:lnTo>
                      <a:pt x="17656" y="135"/>
                    </a:lnTo>
                    <a:lnTo>
                      <a:pt x="17611" y="126"/>
                    </a:lnTo>
                    <a:lnTo>
                      <a:pt x="17562" y="115"/>
                    </a:lnTo>
                    <a:lnTo>
                      <a:pt x="17510" y="106"/>
                    </a:lnTo>
                    <a:lnTo>
                      <a:pt x="17454" y="97"/>
                    </a:lnTo>
                    <a:lnTo>
                      <a:pt x="17397" y="89"/>
                    </a:lnTo>
                    <a:lnTo>
                      <a:pt x="17338" y="82"/>
                    </a:lnTo>
                    <a:lnTo>
                      <a:pt x="17277" y="76"/>
                    </a:lnTo>
                    <a:lnTo>
                      <a:pt x="17215" y="71"/>
                    </a:lnTo>
                    <a:lnTo>
                      <a:pt x="17152" y="68"/>
                    </a:lnTo>
                    <a:lnTo>
                      <a:pt x="17091" y="67"/>
                    </a:lnTo>
                    <a:lnTo>
                      <a:pt x="17029" y="65"/>
                    </a:lnTo>
                    <a:lnTo>
                      <a:pt x="16969" y="68"/>
                    </a:lnTo>
                    <a:lnTo>
                      <a:pt x="16910" y="71"/>
                    </a:lnTo>
                    <a:lnTo>
                      <a:pt x="16853" y="76"/>
                    </a:lnTo>
                    <a:lnTo>
                      <a:pt x="16826" y="81"/>
                    </a:lnTo>
                    <a:lnTo>
                      <a:pt x="16798" y="84"/>
                    </a:lnTo>
                    <a:lnTo>
                      <a:pt x="16772" y="89"/>
                    </a:lnTo>
                    <a:lnTo>
                      <a:pt x="16747" y="95"/>
                    </a:lnTo>
                    <a:lnTo>
                      <a:pt x="16727" y="101"/>
                    </a:lnTo>
                    <a:lnTo>
                      <a:pt x="16701" y="110"/>
                    </a:lnTo>
                    <a:lnTo>
                      <a:pt x="16672" y="124"/>
                    </a:lnTo>
                    <a:lnTo>
                      <a:pt x="16644" y="139"/>
                    </a:lnTo>
                    <a:lnTo>
                      <a:pt x="16631" y="146"/>
                    </a:lnTo>
                    <a:lnTo>
                      <a:pt x="16618" y="154"/>
                    </a:lnTo>
                    <a:lnTo>
                      <a:pt x="16606" y="163"/>
                    </a:lnTo>
                    <a:lnTo>
                      <a:pt x="16595" y="170"/>
                    </a:lnTo>
                    <a:lnTo>
                      <a:pt x="16587" y="178"/>
                    </a:lnTo>
                    <a:lnTo>
                      <a:pt x="16581" y="185"/>
                    </a:lnTo>
                    <a:lnTo>
                      <a:pt x="16576" y="192"/>
                    </a:lnTo>
                    <a:lnTo>
                      <a:pt x="16575" y="200"/>
                    </a:lnTo>
                    <a:lnTo>
                      <a:pt x="16576" y="208"/>
                    </a:lnTo>
                    <a:lnTo>
                      <a:pt x="16581" y="221"/>
                    </a:lnTo>
                    <a:lnTo>
                      <a:pt x="16587" y="238"/>
                    </a:lnTo>
                    <a:lnTo>
                      <a:pt x="16595" y="258"/>
                    </a:lnTo>
                    <a:lnTo>
                      <a:pt x="16617" y="306"/>
                    </a:lnTo>
                    <a:lnTo>
                      <a:pt x="16643" y="362"/>
                    </a:lnTo>
                    <a:lnTo>
                      <a:pt x="16670" y="421"/>
                    </a:lnTo>
                    <a:lnTo>
                      <a:pt x="16696" y="479"/>
                    </a:lnTo>
                    <a:lnTo>
                      <a:pt x="16719" y="530"/>
                    </a:lnTo>
                    <a:lnTo>
                      <a:pt x="16735" y="570"/>
                    </a:lnTo>
                    <a:lnTo>
                      <a:pt x="16754" y="624"/>
                    </a:lnTo>
                    <a:lnTo>
                      <a:pt x="16775" y="678"/>
                    </a:lnTo>
                    <a:lnTo>
                      <a:pt x="16795" y="735"/>
                    </a:lnTo>
                    <a:lnTo>
                      <a:pt x="16813" y="795"/>
                    </a:lnTo>
                    <a:lnTo>
                      <a:pt x="16821" y="823"/>
                    </a:lnTo>
                    <a:lnTo>
                      <a:pt x="16828" y="853"/>
                    </a:lnTo>
                    <a:lnTo>
                      <a:pt x="16835" y="883"/>
                    </a:lnTo>
                    <a:lnTo>
                      <a:pt x="16841" y="912"/>
                    </a:lnTo>
                    <a:lnTo>
                      <a:pt x="16846" y="942"/>
                    </a:lnTo>
                    <a:lnTo>
                      <a:pt x="16849" y="971"/>
                    </a:lnTo>
                    <a:lnTo>
                      <a:pt x="16851" y="1000"/>
                    </a:lnTo>
                    <a:lnTo>
                      <a:pt x="16852" y="1029"/>
                    </a:lnTo>
                    <a:lnTo>
                      <a:pt x="16827" y="1029"/>
                    </a:lnTo>
                    <a:lnTo>
                      <a:pt x="16801" y="1031"/>
                    </a:lnTo>
                    <a:lnTo>
                      <a:pt x="16771" y="1034"/>
                    </a:lnTo>
                    <a:lnTo>
                      <a:pt x="16740" y="1037"/>
                    </a:lnTo>
                    <a:lnTo>
                      <a:pt x="16674" y="1047"/>
                    </a:lnTo>
                    <a:lnTo>
                      <a:pt x="16602" y="1056"/>
                    </a:lnTo>
                    <a:lnTo>
                      <a:pt x="16530" y="1067"/>
                    </a:lnTo>
                    <a:lnTo>
                      <a:pt x="16456" y="1075"/>
                    </a:lnTo>
                    <a:lnTo>
                      <a:pt x="16422" y="1079"/>
                    </a:lnTo>
                    <a:lnTo>
                      <a:pt x="16386" y="1081"/>
                    </a:lnTo>
                    <a:lnTo>
                      <a:pt x="16353" y="1083"/>
                    </a:lnTo>
                    <a:lnTo>
                      <a:pt x="16321" y="1083"/>
                    </a:lnTo>
                    <a:lnTo>
                      <a:pt x="16249" y="1083"/>
                    </a:lnTo>
                    <a:lnTo>
                      <a:pt x="16181" y="1082"/>
                    </a:lnTo>
                    <a:lnTo>
                      <a:pt x="16114" y="1080"/>
                    </a:lnTo>
                    <a:lnTo>
                      <a:pt x="16046" y="1077"/>
                    </a:lnTo>
                    <a:lnTo>
                      <a:pt x="15980" y="1076"/>
                    </a:lnTo>
                    <a:lnTo>
                      <a:pt x="15911" y="1074"/>
                    </a:lnTo>
                    <a:lnTo>
                      <a:pt x="15841" y="1073"/>
                    </a:lnTo>
                    <a:lnTo>
                      <a:pt x="15768" y="1073"/>
                    </a:lnTo>
                    <a:lnTo>
                      <a:pt x="12396" y="1073"/>
                    </a:lnTo>
                    <a:lnTo>
                      <a:pt x="12359" y="1073"/>
                    </a:lnTo>
                    <a:lnTo>
                      <a:pt x="12324" y="1072"/>
                    </a:lnTo>
                    <a:lnTo>
                      <a:pt x="12292" y="1069"/>
                    </a:lnTo>
                    <a:lnTo>
                      <a:pt x="12261" y="1067"/>
                    </a:lnTo>
                    <a:lnTo>
                      <a:pt x="12230" y="1064"/>
                    </a:lnTo>
                    <a:lnTo>
                      <a:pt x="12200" y="1063"/>
                    </a:lnTo>
                    <a:lnTo>
                      <a:pt x="12166" y="1062"/>
                    </a:lnTo>
                    <a:lnTo>
                      <a:pt x="12131" y="1062"/>
                    </a:lnTo>
                    <a:lnTo>
                      <a:pt x="9045" y="1062"/>
                    </a:lnTo>
                    <a:lnTo>
                      <a:pt x="8973" y="1062"/>
                    </a:lnTo>
                    <a:lnTo>
                      <a:pt x="8902" y="1061"/>
                    </a:lnTo>
                    <a:lnTo>
                      <a:pt x="8832" y="1061"/>
                    </a:lnTo>
                    <a:lnTo>
                      <a:pt x="8762" y="1060"/>
                    </a:lnTo>
                    <a:lnTo>
                      <a:pt x="8693" y="1058"/>
                    </a:lnTo>
                    <a:lnTo>
                      <a:pt x="8623" y="1058"/>
                    </a:lnTo>
                    <a:lnTo>
                      <a:pt x="8554" y="1057"/>
                    </a:lnTo>
                    <a:lnTo>
                      <a:pt x="8485" y="1056"/>
                    </a:lnTo>
                    <a:lnTo>
                      <a:pt x="8417" y="1055"/>
                    </a:lnTo>
                    <a:lnTo>
                      <a:pt x="8348" y="1054"/>
                    </a:lnTo>
                    <a:lnTo>
                      <a:pt x="8279" y="1053"/>
                    </a:lnTo>
                    <a:lnTo>
                      <a:pt x="8209" y="1053"/>
                    </a:lnTo>
                    <a:lnTo>
                      <a:pt x="8140" y="1051"/>
                    </a:lnTo>
                    <a:lnTo>
                      <a:pt x="8070" y="1051"/>
                    </a:lnTo>
                    <a:lnTo>
                      <a:pt x="8000" y="1050"/>
                    </a:lnTo>
                    <a:lnTo>
                      <a:pt x="7929" y="1050"/>
                    </a:lnTo>
                    <a:lnTo>
                      <a:pt x="7789" y="1050"/>
                    </a:lnTo>
                    <a:lnTo>
                      <a:pt x="7647" y="1050"/>
                    </a:lnTo>
                    <a:lnTo>
                      <a:pt x="7507" y="1050"/>
                    </a:lnTo>
                    <a:lnTo>
                      <a:pt x="7367" y="1050"/>
                    </a:lnTo>
                    <a:lnTo>
                      <a:pt x="7227" y="1050"/>
                    </a:lnTo>
                    <a:lnTo>
                      <a:pt x="7086" y="1050"/>
                    </a:lnTo>
                    <a:lnTo>
                      <a:pt x="6946" y="1050"/>
                    </a:lnTo>
                    <a:lnTo>
                      <a:pt x="6806" y="1050"/>
                    </a:lnTo>
                    <a:lnTo>
                      <a:pt x="6666" y="1050"/>
                    </a:lnTo>
                    <a:lnTo>
                      <a:pt x="6526" y="1050"/>
                    </a:lnTo>
                    <a:lnTo>
                      <a:pt x="6386" y="1050"/>
                    </a:lnTo>
                    <a:lnTo>
                      <a:pt x="6245" y="1050"/>
                    </a:lnTo>
                    <a:lnTo>
                      <a:pt x="6104" y="1050"/>
                    </a:lnTo>
                    <a:lnTo>
                      <a:pt x="5964" y="1050"/>
                    </a:lnTo>
                    <a:lnTo>
                      <a:pt x="5824" y="1050"/>
                    </a:lnTo>
                    <a:lnTo>
                      <a:pt x="5683" y="1050"/>
                    </a:lnTo>
                    <a:lnTo>
                      <a:pt x="2333" y="1039"/>
                    </a:lnTo>
                    <a:lnTo>
                      <a:pt x="2279" y="1041"/>
                    </a:lnTo>
                    <a:lnTo>
                      <a:pt x="2201" y="1042"/>
                    </a:lnTo>
                    <a:lnTo>
                      <a:pt x="2108" y="1043"/>
                    </a:lnTo>
                    <a:lnTo>
                      <a:pt x="2008" y="1045"/>
                    </a:lnTo>
                    <a:lnTo>
                      <a:pt x="1910" y="1045"/>
                    </a:lnTo>
                    <a:lnTo>
                      <a:pt x="1822" y="1043"/>
                    </a:lnTo>
                    <a:lnTo>
                      <a:pt x="1786" y="1041"/>
                    </a:lnTo>
                    <a:lnTo>
                      <a:pt x="1753" y="1038"/>
                    </a:lnTo>
                    <a:lnTo>
                      <a:pt x="1729" y="1035"/>
                    </a:lnTo>
                    <a:lnTo>
                      <a:pt x="1712" y="1031"/>
                    </a:lnTo>
                    <a:lnTo>
                      <a:pt x="1386" y="858"/>
                    </a:lnTo>
                    <a:lnTo>
                      <a:pt x="1241" y="727"/>
                    </a:lnTo>
                    <a:lnTo>
                      <a:pt x="1205" y="691"/>
                    </a:lnTo>
                    <a:lnTo>
                      <a:pt x="1173" y="658"/>
                    </a:lnTo>
                    <a:lnTo>
                      <a:pt x="1156" y="642"/>
                    </a:lnTo>
                    <a:lnTo>
                      <a:pt x="1140" y="624"/>
                    </a:lnTo>
                    <a:lnTo>
                      <a:pt x="1124" y="605"/>
                    </a:lnTo>
                    <a:lnTo>
                      <a:pt x="1107" y="584"/>
                    </a:lnTo>
                    <a:lnTo>
                      <a:pt x="829" y="298"/>
                    </a:lnTo>
                    <a:lnTo>
                      <a:pt x="788" y="266"/>
                    </a:lnTo>
                    <a:lnTo>
                      <a:pt x="750" y="235"/>
                    </a:lnTo>
                    <a:lnTo>
                      <a:pt x="712" y="206"/>
                    </a:lnTo>
                    <a:lnTo>
                      <a:pt x="675" y="178"/>
                    </a:lnTo>
                    <a:lnTo>
                      <a:pt x="655" y="165"/>
                    </a:lnTo>
                    <a:lnTo>
                      <a:pt x="634" y="152"/>
                    </a:lnTo>
                    <a:lnTo>
                      <a:pt x="614" y="139"/>
                    </a:lnTo>
                    <a:lnTo>
                      <a:pt x="592" y="126"/>
                    </a:lnTo>
                    <a:lnTo>
                      <a:pt x="568" y="114"/>
                    </a:lnTo>
                    <a:lnTo>
                      <a:pt x="543" y="101"/>
                    </a:lnTo>
                    <a:lnTo>
                      <a:pt x="516" y="89"/>
                    </a:lnTo>
                    <a:lnTo>
                      <a:pt x="487" y="77"/>
                    </a:lnTo>
                    <a:lnTo>
                      <a:pt x="461" y="68"/>
                    </a:lnTo>
                    <a:lnTo>
                      <a:pt x="435" y="58"/>
                    </a:lnTo>
                    <a:lnTo>
                      <a:pt x="409" y="50"/>
                    </a:lnTo>
                    <a:lnTo>
                      <a:pt x="381" y="43"/>
                    </a:lnTo>
                    <a:lnTo>
                      <a:pt x="353" y="36"/>
                    </a:lnTo>
                    <a:lnTo>
                      <a:pt x="323" y="30"/>
                    </a:lnTo>
                    <a:lnTo>
                      <a:pt x="293" y="24"/>
                    </a:lnTo>
                    <a:lnTo>
                      <a:pt x="264" y="19"/>
                    </a:lnTo>
                    <a:lnTo>
                      <a:pt x="233" y="14"/>
                    </a:lnTo>
                    <a:lnTo>
                      <a:pt x="201" y="11"/>
                    </a:lnTo>
                    <a:lnTo>
                      <a:pt x="169" y="7"/>
                    </a:lnTo>
                    <a:lnTo>
                      <a:pt x="137" y="5"/>
                    </a:lnTo>
                    <a:lnTo>
                      <a:pt x="103" y="2"/>
                    </a:lnTo>
                    <a:lnTo>
                      <a:pt x="69" y="1"/>
                    </a:lnTo>
                    <a:lnTo>
                      <a:pt x="34" y="0"/>
                    </a:lnTo>
                    <a:lnTo>
                      <a:pt x="0" y="0"/>
                    </a:lnTo>
                    <a:lnTo>
                      <a:pt x="4" y="7"/>
                    </a:lnTo>
                    <a:lnTo>
                      <a:pt x="10" y="15"/>
                    </a:lnTo>
                    <a:lnTo>
                      <a:pt x="18" y="24"/>
                    </a:lnTo>
                    <a:lnTo>
                      <a:pt x="27" y="34"/>
                    </a:lnTo>
                    <a:lnTo>
                      <a:pt x="50" y="56"/>
                    </a:lnTo>
                    <a:lnTo>
                      <a:pt x="77" y="78"/>
                    </a:lnTo>
                    <a:lnTo>
                      <a:pt x="131" y="121"/>
                    </a:lnTo>
                    <a:lnTo>
                      <a:pt x="169" y="152"/>
                    </a:lnTo>
                    <a:lnTo>
                      <a:pt x="183" y="165"/>
                    </a:lnTo>
                    <a:lnTo>
                      <a:pt x="196" y="179"/>
                    </a:lnTo>
                    <a:lnTo>
                      <a:pt x="210" y="192"/>
                    </a:lnTo>
                    <a:lnTo>
                      <a:pt x="223" y="208"/>
                    </a:lnTo>
                    <a:lnTo>
                      <a:pt x="265" y="249"/>
                    </a:lnTo>
                    <a:lnTo>
                      <a:pt x="307" y="295"/>
                    </a:lnTo>
                    <a:lnTo>
                      <a:pt x="347" y="341"/>
                    </a:lnTo>
                    <a:lnTo>
                      <a:pt x="387" y="388"/>
                    </a:lnTo>
                    <a:lnTo>
                      <a:pt x="425" y="440"/>
                    </a:lnTo>
                    <a:lnTo>
                      <a:pt x="463" y="491"/>
                    </a:lnTo>
                    <a:lnTo>
                      <a:pt x="481" y="517"/>
                    </a:lnTo>
                    <a:lnTo>
                      <a:pt x="499" y="544"/>
                    </a:lnTo>
                    <a:lnTo>
                      <a:pt x="516" y="571"/>
                    </a:lnTo>
                    <a:lnTo>
                      <a:pt x="531" y="599"/>
                    </a:lnTo>
                    <a:lnTo>
                      <a:pt x="548" y="626"/>
                    </a:lnTo>
                    <a:lnTo>
                      <a:pt x="562" y="655"/>
                    </a:lnTo>
                    <a:lnTo>
                      <a:pt x="576" y="683"/>
                    </a:lnTo>
                    <a:lnTo>
                      <a:pt x="590" y="712"/>
                    </a:lnTo>
                    <a:lnTo>
                      <a:pt x="602" y="740"/>
                    </a:lnTo>
                    <a:lnTo>
                      <a:pt x="614" y="770"/>
                    </a:lnTo>
                    <a:lnTo>
                      <a:pt x="625" y="800"/>
                    </a:lnTo>
                    <a:lnTo>
                      <a:pt x="636" y="829"/>
                    </a:lnTo>
                    <a:lnTo>
                      <a:pt x="644" y="859"/>
                    </a:lnTo>
                    <a:lnTo>
                      <a:pt x="652" y="889"/>
                    </a:lnTo>
                    <a:lnTo>
                      <a:pt x="658" y="919"/>
                    </a:lnTo>
                    <a:lnTo>
                      <a:pt x="664" y="949"/>
                    </a:lnTo>
                    <a:lnTo>
                      <a:pt x="669" y="980"/>
                    </a:lnTo>
                    <a:lnTo>
                      <a:pt x="672" y="1011"/>
                    </a:lnTo>
                    <a:lnTo>
                      <a:pt x="674" y="1042"/>
                    </a:lnTo>
                    <a:lnTo>
                      <a:pt x="675" y="1073"/>
                    </a:lnTo>
                    <a:close/>
                  </a:path>
                </a:pathLst>
              </a:custGeom>
              <a:gradFill>
                <a:gsLst>
                  <a:gs pos="42000">
                    <a:srgbClr val="03816F"/>
                  </a:gs>
                  <a:gs pos="100000">
                    <a:srgbClr val="049A86"/>
                  </a:gs>
                </a:gsLst>
                <a:path path="circle">
                  <a:fillToRect r="100000" b="100000"/>
                </a:path>
              </a:gra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184" name="Freeform 5"/>
              <p:cNvSpPr>
                <a:spLocks/>
              </p:cNvSpPr>
              <p:nvPr/>
            </p:nvSpPr>
            <p:spPr bwMode="auto">
              <a:xfrm>
                <a:off x="1082430" y="4112058"/>
                <a:ext cx="10058400" cy="1347788"/>
              </a:xfrm>
              <a:custGeom>
                <a:avLst/>
                <a:gdLst>
                  <a:gd name="T0" fmla="*/ 653 w 19008"/>
                  <a:gd name="T1" fmla="*/ 1418 h 2547"/>
                  <a:gd name="T2" fmla="*/ 573 w 19008"/>
                  <a:gd name="T3" fmla="*/ 1719 h 2547"/>
                  <a:gd name="T4" fmla="*/ 385 w 19008"/>
                  <a:gd name="T5" fmla="*/ 2167 h 2547"/>
                  <a:gd name="T6" fmla="*/ 225 w 19008"/>
                  <a:gd name="T7" fmla="*/ 2547 h 2547"/>
                  <a:gd name="T8" fmla="*/ 266 w 19008"/>
                  <a:gd name="T9" fmla="*/ 2535 h 2547"/>
                  <a:gd name="T10" fmla="*/ 314 w 19008"/>
                  <a:gd name="T11" fmla="*/ 2492 h 2547"/>
                  <a:gd name="T12" fmla="*/ 639 w 19008"/>
                  <a:gd name="T13" fmla="*/ 2309 h 2547"/>
                  <a:gd name="T14" fmla="*/ 917 w 19008"/>
                  <a:gd name="T15" fmla="*/ 2085 h 2547"/>
                  <a:gd name="T16" fmla="*/ 1159 w 19008"/>
                  <a:gd name="T17" fmla="*/ 1824 h 2547"/>
                  <a:gd name="T18" fmla="*/ 1561 w 19008"/>
                  <a:gd name="T19" fmla="*/ 1411 h 2547"/>
                  <a:gd name="T20" fmla="*/ 1699 w 19008"/>
                  <a:gd name="T21" fmla="*/ 1351 h 2547"/>
                  <a:gd name="T22" fmla="*/ 12438 w 19008"/>
                  <a:gd name="T23" fmla="*/ 1302 h 2547"/>
                  <a:gd name="T24" fmla="*/ 12902 w 19008"/>
                  <a:gd name="T25" fmla="*/ 1295 h 2547"/>
                  <a:gd name="T26" fmla="*/ 16764 w 19008"/>
                  <a:gd name="T27" fmla="*/ 1290 h 2547"/>
                  <a:gd name="T28" fmla="*/ 16885 w 19008"/>
                  <a:gd name="T29" fmla="*/ 1358 h 2547"/>
                  <a:gd name="T30" fmla="*/ 16889 w 19008"/>
                  <a:gd name="T31" fmla="*/ 1619 h 2547"/>
                  <a:gd name="T32" fmla="*/ 16808 w 19008"/>
                  <a:gd name="T33" fmla="*/ 2123 h 2547"/>
                  <a:gd name="T34" fmla="*/ 16962 w 19008"/>
                  <a:gd name="T35" fmla="*/ 2135 h 2547"/>
                  <a:gd name="T36" fmla="*/ 17265 w 19008"/>
                  <a:gd name="T37" fmla="*/ 2109 h 2547"/>
                  <a:gd name="T38" fmla="*/ 17574 w 19008"/>
                  <a:gd name="T39" fmla="*/ 2053 h 2547"/>
                  <a:gd name="T40" fmla="*/ 17889 w 19008"/>
                  <a:gd name="T41" fmla="*/ 1953 h 2547"/>
                  <a:gd name="T42" fmla="*/ 18182 w 19008"/>
                  <a:gd name="T43" fmla="*/ 1809 h 2547"/>
                  <a:gd name="T44" fmla="*/ 18448 w 19008"/>
                  <a:gd name="T45" fmla="*/ 1620 h 2547"/>
                  <a:gd name="T46" fmla="*/ 18612 w 19008"/>
                  <a:gd name="T47" fmla="*/ 1462 h 2547"/>
                  <a:gd name="T48" fmla="*/ 18490 w 19008"/>
                  <a:gd name="T49" fmla="*/ 1327 h 2547"/>
                  <a:gd name="T50" fmla="*/ 18142 w 19008"/>
                  <a:gd name="T51" fmla="*/ 1226 h 2547"/>
                  <a:gd name="T52" fmla="*/ 17958 w 19008"/>
                  <a:gd name="T53" fmla="*/ 1129 h 2547"/>
                  <a:gd name="T54" fmla="*/ 18481 w 19008"/>
                  <a:gd name="T55" fmla="*/ 1054 h 2547"/>
                  <a:gd name="T56" fmla="*/ 18912 w 19008"/>
                  <a:gd name="T57" fmla="*/ 974 h 2547"/>
                  <a:gd name="T58" fmla="*/ 18983 w 19008"/>
                  <a:gd name="T59" fmla="*/ 896 h 2547"/>
                  <a:gd name="T60" fmla="*/ 18583 w 19008"/>
                  <a:gd name="T61" fmla="*/ 533 h 2547"/>
                  <a:gd name="T62" fmla="*/ 18245 w 19008"/>
                  <a:gd name="T63" fmla="*/ 337 h 2547"/>
                  <a:gd name="T64" fmla="*/ 17866 w 19008"/>
                  <a:gd name="T65" fmla="*/ 195 h 2547"/>
                  <a:gd name="T66" fmla="*/ 17510 w 19008"/>
                  <a:gd name="T67" fmla="*/ 106 h 2547"/>
                  <a:gd name="T68" fmla="*/ 17029 w 19008"/>
                  <a:gd name="T69" fmla="*/ 65 h 2547"/>
                  <a:gd name="T70" fmla="*/ 16727 w 19008"/>
                  <a:gd name="T71" fmla="*/ 101 h 2547"/>
                  <a:gd name="T72" fmla="*/ 16587 w 19008"/>
                  <a:gd name="T73" fmla="*/ 178 h 2547"/>
                  <a:gd name="T74" fmla="*/ 16617 w 19008"/>
                  <a:gd name="T75" fmla="*/ 306 h 2547"/>
                  <a:gd name="T76" fmla="*/ 16795 w 19008"/>
                  <a:gd name="T77" fmla="*/ 735 h 2547"/>
                  <a:gd name="T78" fmla="*/ 16851 w 19008"/>
                  <a:gd name="T79" fmla="*/ 1000 h 2547"/>
                  <a:gd name="T80" fmla="*/ 16530 w 19008"/>
                  <a:gd name="T81" fmla="*/ 1067 h 2547"/>
                  <a:gd name="T82" fmla="*/ 16114 w 19008"/>
                  <a:gd name="T83" fmla="*/ 1080 h 2547"/>
                  <a:gd name="T84" fmla="*/ 12324 w 19008"/>
                  <a:gd name="T85" fmla="*/ 1072 h 2547"/>
                  <a:gd name="T86" fmla="*/ 8973 w 19008"/>
                  <a:gd name="T87" fmla="*/ 1062 h 2547"/>
                  <a:gd name="T88" fmla="*/ 8417 w 19008"/>
                  <a:gd name="T89" fmla="*/ 1055 h 2547"/>
                  <a:gd name="T90" fmla="*/ 7789 w 19008"/>
                  <a:gd name="T91" fmla="*/ 1050 h 2547"/>
                  <a:gd name="T92" fmla="*/ 6666 w 19008"/>
                  <a:gd name="T93" fmla="*/ 1050 h 2547"/>
                  <a:gd name="T94" fmla="*/ 2333 w 19008"/>
                  <a:gd name="T95" fmla="*/ 1039 h 2547"/>
                  <a:gd name="T96" fmla="*/ 1753 w 19008"/>
                  <a:gd name="T97" fmla="*/ 1038 h 2547"/>
                  <a:gd name="T98" fmla="*/ 1140 w 19008"/>
                  <a:gd name="T99" fmla="*/ 624 h 2547"/>
                  <a:gd name="T100" fmla="*/ 655 w 19008"/>
                  <a:gd name="T101" fmla="*/ 165 h 2547"/>
                  <a:gd name="T102" fmla="*/ 461 w 19008"/>
                  <a:gd name="T103" fmla="*/ 68 h 2547"/>
                  <a:gd name="T104" fmla="*/ 233 w 19008"/>
                  <a:gd name="T105" fmla="*/ 14 h 2547"/>
                  <a:gd name="T106" fmla="*/ 4 w 19008"/>
                  <a:gd name="T107" fmla="*/ 7 h 2547"/>
                  <a:gd name="T108" fmla="*/ 183 w 19008"/>
                  <a:gd name="T109" fmla="*/ 165 h 2547"/>
                  <a:gd name="T110" fmla="*/ 425 w 19008"/>
                  <a:gd name="T111" fmla="*/ 440 h 2547"/>
                  <a:gd name="T112" fmla="*/ 576 w 19008"/>
                  <a:gd name="T113" fmla="*/ 683 h 2547"/>
                  <a:gd name="T114" fmla="*/ 658 w 19008"/>
                  <a:gd name="T115" fmla="*/ 919 h 2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008" h="2547">
                    <a:moveTo>
                      <a:pt x="675" y="1073"/>
                    </a:moveTo>
                    <a:lnTo>
                      <a:pt x="675" y="1145"/>
                    </a:lnTo>
                    <a:lnTo>
                      <a:pt x="674" y="1212"/>
                    </a:lnTo>
                    <a:lnTo>
                      <a:pt x="670" y="1272"/>
                    </a:lnTo>
                    <a:lnTo>
                      <a:pt x="665" y="1331"/>
                    </a:lnTo>
                    <a:lnTo>
                      <a:pt x="662" y="1359"/>
                    </a:lnTo>
                    <a:lnTo>
                      <a:pt x="658" y="1389"/>
                    </a:lnTo>
                    <a:lnTo>
                      <a:pt x="653" y="1418"/>
                    </a:lnTo>
                    <a:lnTo>
                      <a:pt x="646" y="1449"/>
                    </a:lnTo>
                    <a:lnTo>
                      <a:pt x="640" y="1480"/>
                    </a:lnTo>
                    <a:lnTo>
                      <a:pt x="632" y="1513"/>
                    </a:lnTo>
                    <a:lnTo>
                      <a:pt x="623" y="1549"/>
                    </a:lnTo>
                    <a:lnTo>
                      <a:pt x="612" y="1585"/>
                    </a:lnTo>
                    <a:lnTo>
                      <a:pt x="599" y="1631"/>
                    </a:lnTo>
                    <a:lnTo>
                      <a:pt x="587" y="1675"/>
                    </a:lnTo>
                    <a:lnTo>
                      <a:pt x="573" y="1719"/>
                    </a:lnTo>
                    <a:lnTo>
                      <a:pt x="557" y="1763"/>
                    </a:lnTo>
                    <a:lnTo>
                      <a:pt x="524" y="1853"/>
                    </a:lnTo>
                    <a:lnTo>
                      <a:pt x="497" y="1920"/>
                    </a:lnTo>
                    <a:lnTo>
                      <a:pt x="476" y="1972"/>
                    </a:lnTo>
                    <a:lnTo>
                      <a:pt x="456" y="2015"/>
                    </a:lnTo>
                    <a:lnTo>
                      <a:pt x="437" y="2058"/>
                    </a:lnTo>
                    <a:lnTo>
                      <a:pt x="413" y="2105"/>
                    </a:lnTo>
                    <a:lnTo>
                      <a:pt x="385" y="2167"/>
                    </a:lnTo>
                    <a:lnTo>
                      <a:pt x="347" y="2249"/>
                    </a:lnTo>
                    <a:lnTo>
                      <a:pt x="225" y="2514"/>
                    </a:lnTo>
                    <a:lnTo>
                      <a:pt x="222" y="2523"/>
                    </a:lnTo>
                    <a:lnTo>
                      <a:pt x="220" y="2532"/>
                    </a:lnTo>
                    <a:lnTo>
                      <a:pt x="219" y="2537"/>
                    </a:lnTo>
                    <a:lnTo>
                      <a:pt x="219" y="2542"/>
                    </a:lnTo>
                    <a:lnTo>
                      <a:pt x="221" y="2545"/>
                    </a:lnTo>
                    <a:lnTo>
                      <a:pt x="225" y="2547"/>
                    </a:lnTo>
                    <a:lnTo>
                      <a:pt x="230" y="2547"/>
                    </a:lnTo>
                    <a:lnTo>
                      <a:pt x="239" y="2546"/>
                    </a:lnTo>
                    <a:lnTo>
                      <a:pt x="259" y="2542"/>
                    </a:lnTo>
                    <a:lnTo>
                      <a:pt x="263" y="2541"/>
                    </a:lnTo>
                    <a:lnTo>
                      <a:pt x="263" y="2540"/>
                    </a:lnTo>
                    <a:lnTo>
                      <a:pt x="263" y="2539"/>
                    </a:lnTo>
                    <a:lnTo>
                      <a:pt x="263" y="2537"/>
                    </a:lnTo>
                    <a:lnTo>
                      <a:pt x="266" y="2535"/>
                    </a:lnTo>
                    <a:lnTo>
                      <a:pt x="277" y="2526"/>
                    </a:lnTo>
                    <a:lnTo>
                      <a:pt x="283" y="2520"/>
                    </a:lnTo>
                    <a:lnTo>
                      <a:pt x="285" y="2516"/>
                    </a:lnTo>
                    <a:lnTo>
                      <a:pt x="286" y="2513"/>
                    </a:lnTo>
                    <a:lnTo>
                      <a:pt x="287" y="2510"/>
                    </a:lnTo>
                    <a:lnTo>
                      <a:pt x="291" y="2507"/>
                    </a:lnTo>
                    <a:lnTo>
                      <a:pt x="299" y="2501"/>
                    </a:lnTo>
                    <a:lnTo>
                      <a:pt x="314" y="2492"/>
                    </a:lnTo>
                    <a:lnTo>
                      <a:pt x="354" y="2469"/>
                    </a:lnTo>
                    <a:lnTo>
                      <a:pt x="387" y="2452"/>
                    </a:lnTo>
                    <a:lnTo>
                      <a:pt x="417" y="2438"/>
                    </a:lnTo>
                    <a:lnTo>
                      <a:pt x="447" y="2423"/>
                    </a:lnTo>
                    <a:lnTo>
                      <a:pt x="481" y="2406"/>
                    </a:lnTo>
                    <a:lnTo>
                      <a:pt x="522" y="2383"/>
                    </a:lnTo>
                    <a:lnTo>
                      <a:pt x="574" y="2352"/>
                    </a:lnTo>
                    <a:lnTo>
                      <a:pt x="639" y="2309"/>
                    </a:lnTo>
                    <a:lnTo>
                      <a:pt x="674" y="2286"/>
                    </a:lnTo>
                    <a:lnTo>
                      <a:pt x="709" y="2260"/>
                    </a:lnTo>
                    <a:lnTo>
                      <a:pt x="745" y="2233"/>
                    </a:lnTo>
                    <a:lnTo>
                      <a:pt x="779" y="2205"/>
                    </a:lnTo>
                    <a:lnTo>
                      <a:pt x="814" y="2176"/>
                    </a:lnTo>
                    <a:lnTo>
                      <a:pt x="848" y="2147"/>
                    </a:lnTo>
                    <a:lnTo>
                      <a:pt x="883" y="2116"/>
                    </a:lnTo>
                    <a:lnTo>
                      <a:pt x="917" y="2085"/>
                    </a:lnTo>
                    <a:lnTo>
                      <a:pt x="949" y="2053"/>
                    </a:lnTo>
                    <a:lnTo>
                      <a:pt x="982" y="2021"/>
                    </a:lnTo>
                    <a:lnTo>
                      <a:pt x="1015" y="1987"/>
                    </a:lnTo>
                    <a:lnTo>
                      <a:pt x="1045" y="1954"/>
                    </a:lnTo>
                    <a:lnTo>
                      <a:pt x="1075" y="1922"/>
                    </a:lnTo>
                    <a:lnTo>
                      <a:pt x="1105" y="1889"/>
                    </a:lnTo>
                    <a:lnTo>
                      <a:pt x="1132" y="1856"/>
                    </a:lnTo>
                    <a:lnTo>
                      <a:pt x="1159" y="1824"/>
                    </a:lnTo>
                    <a:lnTo>
                      <a:pt x="1390" y="1546"/>
                    </a:lnTo>
                    <a:lnTo>
                      <a:pt x="1415" y="1522"/>
                    </a:lnTo>
                    <a:lnTo>
                      <a:pt x="1436" y="1503"/>
                    </a:lnTo>
                    <a:lnTo>
                      <a:pt x="1459" y="1485"/>
                    </a:lnTo>
                    <a:lnTo>
                      <a:pt x="1486" y="1465"/>
                    </a:lnTo>
                    <a:lnTo>
                      <a:pt x="1508" y="1448"/>
                    </a:lnTo>
                    <a:lnTo>
                      <a:pt x="1533" y="1430"/>
                    </a:lnTo>
                    <a:lnTo>
                      <a:pt x="1561" y="1411"/>
                    </a:lnTo>
                    <a:lnTo>
                      <a:pt x="1591" y="1393"/>
                    </a:lnTo>
                    <a:lnTo>
                      <a:pt x="1606" y="1384"/>
                    </a:lnTo>
                    <a:lnTo>
                      <a:pt x="1622" y="1376"/>
                    </a:lnTo>
                    <a:lnTo>
                      <a:pt x="1637" y="1369"/>
                    </a:lnTo>
                    <a:lnTo>
                      <a:pt x="1653" y="1363"/>
                    </a:lnTo>
                    <a:lnTo>
                      <a:pt x="1669" y="1357"/>
                    </a:lnTo>
                    <a:lnTo>
                      <a:pt x="1685" y="1353"/>
                    </a:lnTo>
                    <a:lnTo>
                      <a:pt x="1699" y="1351"/>
                    </a:lnTo>
                    <a:lnTo>
                      <a:pt x="1714" y="1350"/>
                    </a:lnTo>
                    <a:lnTo>
                      <a:pt x="1714" y="1316"/>
                    </a:lnTo>
                    <a:lnTo>
                      <a:pt x="12141" y="1304"/>
                    </a:lnTo>
                    <a:lnTo>
                      <a:pt x="12202" y="1304"/>
                    </a:lnTo>
                    <a:lnTo>
                      <a:pt x="12263" y="1304"/>
                    </a:lnTo>
                    <a:lnTo>
                      <a:pt x="12322" y="1304"/>
                    </a:lnTo>
                    <a:lnTo>
                      <a:pt x="12380" y="1303"/>
                    </a:lnTo>
                    <a:lnTo>
                      <a:pt x="12438" y="1302"/>
                    </a:lnTo>
                    <a:lnTo>
                      <a:pt x="12497" y="1301"/>
                    </a:lnTo>
                    <a:lnTo>
                      <a:pt x="12555" y="1301"/>
                    </a:lnTo>
                    <a:lnTo>
                      <a:pt x="12612" y="1300"/>
                    </a:lnTo>
                    <a:lnTo>
                      <a:pt x="12670" y="1298"/>
                    </a:lnTo>
                    <a:lnTo>
                      <a:pt x="12727" y="1297"/>
                    </a:lnTo>
                    <a:lnTo>
                      <a:pt x="12785" y="1296"/>
                    </a:lnTo>
                    <a:lnTo>
                      <a:pt x="12843" y="1296"/>
                    </a:lnTo>
                    <a:lnTo>
                      <a:pt x="12902" y="1295"/>
                    </a:lnTo>
                    <a:lnTo>
                      <a:pt x="12961" y="1295"/>
                    </a:lnTo>
                    <a:lnTo>
                      <a:pt x="13020" y="1294"/>
                    </a:lnTo>
                    <a:lnTo>
                      <a:pt x="13081" y="1294"/>
                    </a:lnTo>
                    <a:lnTo>
                      <a:pt x="16642" y="1294"/>
                    </a:lnTo>
                    <a:lnTo>
                      <a:pt x="16675" y="1294"/>
                    </a:lnTo>
                    <a:lnTo>
                      <a:pt x="16706" y="1293"/>
                    </a:lnTo>
                    <a:lnTo>
                      <a:pt x="16735" y="1293"/>
                    </a:lnTo>
                    <a:lnTo>
                      <a:pt x="16764" y="1290"/>
                    </a:lnTo>
                    <a:lnTo>
                      <a:pt x="16791" y="1289"/>
                    </a:lnTo>
                    <a:lnTo>
                      <a:pt x="16819" y="1287"/>
                    </a:lnTo>
                    <a:lnTo>
                      <a:pt x="16846" y="1285"/>
                    </a:lnTo>
                    <a:lnTo>
                      <a:pt x="16874" y="1283"/>
                    </a:lnTo>
                    <a:lnTo>
                      <a:pt x="16876" y="1304"/>
                    </a:lnTo>
                    <a:lnTo>
                      <a:pt x="16878" y="1323"/>
                    </a:lnTo>
                    <a:lnTo>
                      <a:pt x="16881" y="1341"/>
                    </a:lnTo>
                    <a:lnTo>
                      <a:pt x="16885" y="1358"/>
                    </a:lnTo>
                    <a:lnTo>
                      <a:pt x="16890" y="1376"/>
                    </a:lnTo>
                    <a:lnTo>
                      <a:pt x="16892" y="1395"/>
                    </a:lnTo>
                    <a:lnTo>
                      <a:pt x="16895" y="1415"/>
                    </a:lnTo>
                    <a:lnTo>
                      <a:pt x="16896" y="1437"/>
                    </a:lnTo>
                    <a:lnTo>
                      <a:pt x="16896" y="1483"/>
                    </a:lnTo>
                    <a:lnTo>
                      <a:pt x="16895" y="1528"/>
                    </a:lnTo>
                    <a:lnTo>
                      <a:pt x="16892" y="1573"/>
                    </a:lnTo>
                    <a:lnTo>
                      <a:pt x="16889" y="1619"/>
                    </a:lnTo>
                    <a:lnTo>
                      <a:pt x="16885" y="1663"/>
                    </a:lnTo>
                    <a:lnTo>
                      <a:pt x="16880" y="1708"/>
                    </a:lnTo>
                    <a:lnTo>
                      <a:pt x="16874" y="1752"/>
                    </a:lnTo>
                    <a:lnTo>
                      <a:pt x="16870" y="1796"/>
                    </a:lnTo>
                    <a:lnTo>
                      <a:pt x="16855" y="1883"/>
                    </a:lnTo>
                    <a:lnTo>
                      <a:pt x="16841" y="1966"/>
                    </a:lnTo>
                    <a:lnTo>
                      <a:pt x="16824" y="2047"/>
                    </a:lnTo>
                    <a:lnTo>
                      <a:pt x="16808" y="2123"/>
                    </a:lnTo>
                    <a:lnTo>
                      <a:pt x="16828" y="2124"/>
                    </a:lnTo>
                    <a:lnTo>
                      <a:pt x="16846" y="2125"/>
                    </a:lnTo>
                    <a:lnTo>
                      <a:pt x="16864" y="2128"/>
                    </a:lnTo>
                    <a:lnTo>
                      <a:pt x="16880" y="2130"/>
                    </a:lnTo>
                    <a:lnTo>
                      <a:pt x="16898" y="2132"/>
                    </a:lnTo>
                    <a:lnTo>
                      <a:pt x="16917" y="2134"/>
                    </a:lnTo>
                    <a:lnTo>
                      <a:pt x="16939" y="2135"/>
                    </a:lnTo>
                    <a:lnTo>
                      <a:pt x="16962" y="2135"/>
                    </a:lnTo>
                    <a:lnTo>
                      <a:pt x="17001" y="2132"/>
                    </a:lnTo>
                    <a:lnTo>
                      <a:pt x="17036" y="2129"/>
                    </a:lnTo>
                    <a:lnTo>
                      <a:pt x="17072" y="2125"/>
                    </a:lnTo>
                    <a:lnTo>
                      <a:pt x="17118" y="2123"/>
                    </a:lnTo>
                    <a:lnTo>
                      <a:pt x="17154" y="2122"/>
                    </a:lnTo>
                    <a:lnTo>
                      <a:pt x="17190" y="2118"/>
                    </a:lnTo>
                    <a:lnTo>
                      <a:pt x="17227" y="2115"/>
                    </a:lnTo>
                    <a:lnTo>
                      <a:pt x="17265" y="2109"/>
                    </a:lnTo>
                    <a:lnTo>
                      <a:pt x="17303" y="2104"/>
                    </a:lnTo>
                    <a:lnTo>
                      <a:pt x="17340" y="2097"/>
                    </a:lnTo>
                    <a:lnTo>
                      <a:pt x="17376" y="2091"/>
                    </a:lnTo>
                    <a:lnTo>
                      <a:pt x="17411" y="2085"/>
                    </a:lnTo>
                    <a:lnTo>
                      <a:pt x="17452" y="2078"/>
                    </a:lnTo>
                    <a:lnTo>
                      <a:pt x="17493" y="2071"/>
                    </a:lnTo>
                    <a:lnTo>
                      <a:pt x="17534" y="2062"/>
                    </a:lnTo>
                    <a:lnTo>
                      <a:pt x="17574" y="2053"/>
                    </a:lnTo>
                    <a:lnTo>
                      <a:pt x="17614" y="2042"/>
                    </a:lnTo>
                    <a:lnTo>
                      <a:pt x="17655" y="2031"/>
                    </a:lnTo>
                    <a:lnTo>
                      <a:pt x="17694" y="2021"/>
                    </a:lnTo>
                    <a:lnTo>
                      <a:pt x="17733" y="2009"/>
                    </a:lnTo>
                    <a:lnTo>
                      <a:pt x="17772" y="1996"/>
                    </a:lnTo>
                    <a:lnTo>
                      <a:pt x="17812" y="1983"/>
                    </a:lnTo>
                    <a:lnTo>
                      <a:pt x="17850" y="1968"/>
                    </a:lnTo>
                    <a:lnTo>
                      <a:pt x="17889" y="1953"/>
                    </a:lnTo>
                    <a:lnTo>
                      <a:pt x="17927" y="1938"/>
                    </a:lnTo>
                    <a:lnTo>
                      <a:pt x="17964" y="1922"/>
                    </a:lnTo>
                    <a:lnTo>
                      <a:pt x="18002" y="1904"/>
                    </a:lnTo>
                    <a:lnTo>
                      <a:pt x="18039" y="1886"/>
                    </a:lnTo>
                    <a:lnTo>
                      <a:pt x="18074" y="1869"/>
                    </a:lnTo>
                    <a:lnTo>
                      <a:pt x="18111" y="1850"/>
                    </a:lnTo>
                    <a:lnTo>
                      <a:pt x="18147" y="1829"/>
                    </a:lnTo>
                    <a:lnTo>
                      <a:pt x="18182" y="1809"/>
                    </a:lnTo>
                    <a:lnTo>
                      <a:pt x="18217" y="1788"/>
                    </a:lnTo>
                    <a:lnTo>
                      <a:pt x="18251" y="1767"/>
                    </a:lnTo>
                    <a:lnTo>
                      <a:pt x="18286" y="1744"/>
                    </a:lnTo>
                    <a:lnTo>
                      <a:pt x="18319" y="1720"/>
                    </a:lnTo>
                    <a:lnTo>
                      <a:pt x="18352" y="1696"/>
                    </a:lnTo>
                    <a:lnTo>
                      <a:pt x="18384" y="1671"/>
                    </a:lnTo>
                    <a:lnTo>
                      <a:pt x="18416" y="1647"/>
                    </a:lnTo>
                    <a:lnTo>
                      <a:pt x="18448" y="1620"/>
                    </a:lnTo>
                    <a:lnTo>
                      <a:pt x="18479" y="1593"/>
                    </a:lnTo>
                    <a:lnTo>
                      <a:pt x="18510" y="1566"/>
                    </a:lnTo>
                    <a:lnTo>
                      <a:pt x="18541" y="1537"/>
                    </a:lnTo>
                    <a:lnTo>
                      <a:pt x="18570" y="1509"/>
                    </a:lnTo>
                    <a:lnTo>
                      <a:pt x="18582" y="1497"/>
                    </a:lnTo>
                    <a:lnTo>
                      <a:pt x="18591" y="1486"/>
                    </a:lnTo>
                    <a:lnTo>
                      <a:pt x="18602" y="1474"/>
                    </a:lnTo>
                    <a:lnTo>
                      <a:pt x="18612" y="1462"/>
                    </a:lnTo>
                    <a:lnTo>
                      <a:pt x="18636" y="1439"/>
                    </a:lnTo>
                    <a:lnTo>
                      <a:pt x="18653" y="1418"/>
                    </a:lnTo>
                    <a:lnTo>
                      <a:pt x="18668" y="1398"/>
                    </a:lnTo>
                    <a:lnTo>
                      <a:pt x="18687" y="1371"/>
                    </a:lnTo>
                    <a:lnTo>
                      <a:pt x="18639" y="1360"/>
                    </a:lnTo>
                    <a:lnTo>
                      <a:pt x="18589" y="1348"/>
                    </a:lnTo>
                    <a:lnTo>
                      <a:pt x="18540" y="1338"/>
                    </a:lnTo>
                    <a:lnTo>
                      <a:pt x="18490" y="1327"/>
                    </a:lnTo>
                    <a:lnTo>
                      <a:pt x="18441" y="1315"/>
                    </a:lnTo>
                    <a:lnTo>
                      <a:pt x="18393" y="1303"/>
                    </a:lnTo>
                    <a:lnTo>
                      <a:pt x="18344" y="1291"/>
                    </a:lnTo>
                    <a:lnTo>
                      <a:pt x="18295" y="1277"/>
                    </a:lnTo>
                    <a:lnTo>
                      <a:pt x="18261" y="1268"/>
                    </a:lnTo>
                    <a:lnTo>
                      <a:pt x="18224" y="1254"/>
                    </a:lnTo>
                    <a:lnTo>
                      <a:pt x="18184" y="1241"/>
                    </a:lnTo>
                    <a:lnTo>
                      <a:pt x="18142" y="1226"/>
                    </a:lnTo>
                    <a:lnTo>
                      <a:pt x="18102" y="1209"/>
                    </a:lnTo>
                    <a:lnTo>
                      <a:pt x="18062" y="1192"/>
                    </a:lnTo>
                    <a:lnTo>
                      <a:pt x="18027" y="1175"/>
                    </a:lnTo>
                    <a:lnTo>
                      <a:pt x="17995" y="1157"/>
                    </a:lnTo>
                    <a:lnTo>
                      <a:pt x="17984" y="1150"/>
                    </a:lnTo>
                    <a:lnTo>
                      <a:pt x="17974" y="1143"/>
                    </a:lnTo>
                    <a:lnTo>
                      <a:pt x="17966" y="1136"/>
                    </a:lnTo>
                    <a:lnTo>
                      <a:pt x="17958" y="1129"/>
                    </a:lnTo>
                    <a:lnTo>
                      <a:pt x="18001" y="1119"/>
                    </a:lnTo>
                    <a:lnTo>
                      <a:pt x="18052" y="1111"/>
                    </a:lnTo>
                    <a:lnTo>
                      <a:pt x="18111" y="1101"/>
                    </a:lnTo>
                    <a:lnTo>
                      <a:pt x="18178" y="1093"/>
                    </a:lnTo>
                    <a:lnTo>
                      <a:pt x="18249" y="1083"/>
                    </a:lnTo>
                    <a:lnTo>
                      <a:pt x="18324" y="1074"/>
                    </a:lnTo>
                    <a:lnTo>
                      <a:pt x="18401" y="1064"/>
                    </a:lnTo>
                    <a:lnTo>
                      <a:pt x="18481" y="1054"/>
                    </a:lnTo>
                    <a:lnTo>
                      <a:pt x="18559" y="1043"/>
                    </a:lnTo>
                    <a:lnTo>
                      <a:pt x="18637" y="1031"/>
                    </a:lnTo>
                    <a:lnTo>
                      <a:pt x="18713" y="1018"/>
                    </a:lnTo>
                    <a:lnTo>
                      <a:pt x="18785" y="1005"/>
                    </a:lnTo>
                    <a:lnTo>
                      <a:pt x="18819" y="998"/>
                    </a:lnTo>
                    <a:lnTo>
                      <a:pt x="18851" y="991"/>
                    </a:lnTo>
                    <a:lnTo>
                      <a:pt x="18882" y="982"/>
                    </a:lnTo>
                    <a:lnTo>
                      <a:pt x="18912" y="974"/>
                    </a:lnTo>
                    <a:lnTo>
                      <a:pt x="18939" y="967"/>
                    </a:lnTo>
                    <a:lnTo>
                      <a:pt x="18964" y="958"/>
                    </a:lnTo>
                    <a:lnTo>
                      <a:pt x="18988" y="949"/>
                    </a:lnTo>
                    <a:lnTo>
                      <a:pt x="19008" y="940"/>
                    </a:lnTo>
                    <a:lnTo>
                      <a:pt x="19003" y="927"/>
                    </a:lnTo>
                    <a:lnTo>
                      <a:pt x="18998" y="916"/>
                    </a:lnTo>
                    <a:lnTo>
                      <a:pt x="18991" y="906"/>
                    </a:lnTo>
                    <a:lnTo>
                      <a:pt x="18983" y="896"/>
                    </a:lnTo>
                    <a:lnTo>
                      <a:pt x="18962" y="873"/>
                    </a:lnTo>
                    <a:lnTo>
                      <a:pt x="18932" y="839"/>
                    </a:lnTo>
                    <a:lnTo>
                      <a:pt x="18849" y="746"/>
                    </a:lnTo>
                    <a:lnTo>
                      <a:pt x="18770" y="681"/>
                    </a:lnTo>
                    <a:lnTo>
                      <a:pt x="18696" y="619"/>
                    </a:lnTo>
                    <a:lnTo>
                      <a:pt x="18658" y="589"/>
                    </a:lnTo>
                    <a:lnTo>
                      <a:pt x="18621" y="561"/>
                    </a:lnTo>
                    <a:lnTo>
                      <a:pt x="18583" y="533"/>
                    </a:lnTo>
                    <a:lnTo>
                      <a:pt x="18545" y="507"/>
                    </a:lnTo>
                    <a:lnTo>
                      <a:pt x="18507" y="481"/>
                    </a:lnTo>
                    <a:lnTo>
                      <a:pt x="18466" y="455"/>
                    </a:lnTo>
                    <a:lnTo>
                      <a:pt x="18426" y="430"/>
                    </a:lnTo>
                    <a:lnTo>
                      <a:pt x="18383" y="406"/>
                    </a:lnTo>
                    <a:lnTo>
                      <a:pt x="18339" y="383"/>
                    </a:lnTo>
                    <a:lnTo>
                      <a:pt x="18293" y="360"/>
                    </a:lnTo>
                    <a:lnTo>
                      <a:pt x="18245" y="337"/>
                    </a:lnTo>
                    <a:lnTo>
                      <a:pt x="18194" y="316"/>
                    </a:lnTo>
                    <a:lnTo>
                      <a:pt x="18122" y="286"/>
                    </a:lnTo>
                    <a:lnTo>
                      <a:pt x="18066" y="264"/>
                    </a:lnTo>
                    <a:lnTo>
                      <a:pt x="18023" y="247"/>
                    </a:lnTo>
                    <a:lnTo>
                      <a:pt x="17988" y="234"/>
                    </a:lnTo>
                    <a:lnTo>
                      <a:pt x="17952" y="222"/>
                    </a:lnTo>
                    <a:lnTo>
                      <a:pt x="17914" y="210"/>
                    </a:lnTo>
                    <a:lnTo>
                      <a:pt x="17866" y="195"/>
                    </a:lnTo>
                    <a:lnTo>
                      <a:pt x="17805" y="176"/>
                    </a:lnTo>
                    <a:lnTo>
                      <a:pt x="17769" y="165"/>
                    </a:lnTo>
                    <a:lnTo>
                      <a:pt x="17731" y="154"/>
                    </a:lnTo>
                    <a:lnTo>
                      <a:pt x="17692" y="144"/>
                    </a:lnTo>
                    <a:lnTo>
                      <a:pt x="17656" y="135"/>
                    </a:lnTo>
                    <a:lnTo>
                      <a:pt x="17611" y="126"/>
                    </a:lnTo>
                    <a:lnTo>
                      <a:pt x="17562" y="115"/>
                    </a:lnTo>
                    <a:lnTo>
                      <a:pt x="17510" y="106"/>
                    </a:lnTo>
                    <a:lnTo>
                      <a:pt x="17454" y="97"/>
                    </a:lnTo>
                    <a:lnTo>
                      <a:pt x="17397" y="89"/>
                    </a:lnTo>
                    <a:lnTo>
                      <a:pt x="17338" y="82"/>
                    </a:lnTo>
                    <a:lnTo>
                      <a:pt x="17277" y="76"/>
                    </a:lnTo>
                    <a:lnTo>
                      <a:pt x="17215" y="71"/>
                    </a:lnTo>
                    <a:lnTo>
                      <a:pt x="17152" y="68"/>
                    </a:lnTo>
                    <a:lnTo>
                      <a:pt x="17091" y="67"/>
                    </a:lnTo>
                    <a:lnTo>
                      <a:pt x="17029" y="65"/>
                    </a:lnTo>
                    <a:lnTo>
                      <a:pt x="16969" y="68"/>
                    </a:lnTo>
                    <a:lnTo>
                      <a:pt x="16910" y="71"/>
                    </a:lnTo>
                    <a:lnTo>
                      <a:pt x="16853" y="76"/>
                    </a:lnTo>
                    <a:lnTo>
                      <a:pt x="16826" y="81"/>
                    </a:lnTo>
                    <a:lnTo>
                      <a:pt x="16798" y="84"/>
                    </a:lnTo>
                    <a:lnTo>
                      <a:pt x="16772" y="89"/>
                    </a:lnTo>
                    <a:lnTo>
                      <a:pt x="16747" y="95"/>
                    </a:lnTo>
                    <a:lnTo>
                      <a:pt x="16727" y="101"/>
                    </a:lnTo>
                    <a:lnTo>
                      <a:pt x="16701" y="110"/>
                    </a:lnTo>
                    <a:lnTo>
                      <a:pt x="16672" y="124"/>
                    </a:lnTo>
                    <a:lnTo>
                      <a:pt x="16644" y="139"/>
                    </a:lnTo>
                    <a:lnTo>
                      <a:pt x="16631" y="146"/>
                    </a:lnTo>
                    <a:lnTo>
                      <a:pt x="16618" y="154"/>
                    </a:lnTo>
                    <a:lnTo>
                      <a:pt x="16606" y="163"/>
                    </a:lnTo>
                    <a:lnTo>
                      <a:pt x="16595" y="170"/>
                    </a:lnTo>
                    <a:lnTo>
                      <a:pt x="16587" y="178"/>
                    </a:lnTo>
                    <a:lnTo>
                      <a:pt x="16581" y="185"/>
                    </a:lnTo>
                    <a:lnTo>
                      <a:pt x="16576" y="192"/>
                    </a:lnTo>
                    <a:lnTo>
                      <a:pt x="16575" y="200"/>
                    </a:lnTo>
                    <a:lnTo>
                      <a:pt x="16576" y="208"/>
                    </a:lnTo>
                    <a:lnTo>
                      <a:pt x="16581" y="221"/>
                    </a:lnTo>
                    <a:lnTo>
                      <a:pt x="16587" y="238"/>
                    </a:lnTo>
                    <a:lnTo>
                      <a:pt x="16595" y="258"/>
                    </a:lnTo>
                    <a:lnTo>
                      <a:pt x="16617" y="306"/>
                    </a:lnTo>
                    <a:lnTo>
                      <a:pt x="16643" y="362"/>
                    </a:lnTo>
                    <a:lnTo>
                      <a:pt x="16670" y="421"/>
                    </a:lnTo>
                    <a:lnTo>
                      <a:pt x="16696" y="479"/>
                    </a:lnTo>
                    <a:lnTo>
                      <a:pt x="16719" y="530"/>
                    </a:lnTo>
                    <a:lnTo>
                      <a:pt x="16735" y="570"/>
                    </a:lnTo>
                    <a:lnTo>
                      <a:pt x="16754" y="624"/>
                    </a:lnTo>
                    <a:lnTo>
                      <a:pt x="16775" y="678"/>
                    </a:lnTo>
                    <a:lnTo>
                      <a:pt x="16795" y="735"/>
                    </a:lnTo>
                    <a:lnTo>
                      <a:pt x="16813" y="795"/>
                    </a:lnTo>
                    <a:lnTo>
                      <a:pt x="16821" y="823"/>
                    </a:lnTo>
                    <a:lnTo>
                      <a:pt x="16828" y="853"/>
                    </a:lnTo>
                    <a:lnTo>
                      <a:pt x="16835" y="883"/>
                    </a:lnTo>
                    <a:lnTo>
                      <a:pt x="16841" y="912"/>
                    </a:lnTo>
                    <a:lnTo>
                      <a:pt x="16846" y="942"/>
                    </a:lnTo>
                    <a:lnTo>
                      <a:pt x="16849" y="971"/>
                    </a:lnTo>
                    <a:lnTo>
                      <a:pt x="16851" y="1000"/>
                    </a:lnTo>
                    <a:lnTo>
                      <a:pt x="16852" y="1029"/>
                    </a:lnTo>
                    <a:lnTo>
                      <a:pt x="16827" y="1029"/>
                    </a:lnTo>
                    <a:lnTo>
                      <a:pt x="16801" y="1031"/>
                    </a:lnTo>
                    <a:lnTo>
                      <a:pt x="16771" y="1034"/>
                    </a:lnTo>
                    <a:lnTo>
                      <a:pt x="16740" y="1037"/>
                    </a:lnTo>
                    <a:lnTo>
                      <a:pt x="16674" y="1047"/>
                    </a:lnTo>
                    <a:lnTo>
                      <a:pt x="16602" y="1056"/>
                    </a:lnTo>
                    <a:lnTo>
                      <a:pt x="16530" y="1067"/>
                    </a:lnTo>
                    <a:lnTo>
                      <a:pt x="16456" y="1075"/>
                    </a:lnTo>
                    <a:lnTo>
                      <a:pt x="16422" y="1079"/>
                    </a:lnTo>
                    <a:lnTo>
                      <a:pt x="16386" y="1081"/>
                    </a:lnTo>
                    <a:lnTo>
                      <a:pt x="16353" y="1083"/>
                    </a:lnTo>
                    <a:lnTo>
                      <a:pt x="16321" y="1083"/>
                    </a:lnTo>
                    <a:lnTo>
                      <a:pt x="16249" y="1083"/>
                    </a:lnTo>
                    <a:lnTo>
                      <a:pt x="16181" y="1082"/>
                    </a:lnTo>
                    <a:lnTo>
                      <a:pt x="16114" y="1080"/>
                    </a:lnTo>
                    <a:lnTo>
                      <a:pt x="16046" y="1077"/>
                    </a:lnTo>
                    <a:lnTo>
                      <a:pt x="15980" y="1076"/>
                    </a:lnTo>
                    <a:lnTo>
                      <a:pt x="15911" y="1074"/>
                    </a:lnTo>
                    <a:lnTo>
                      <a:pt x="15841" y="1073"/>
                    </a:lnTo>
                    <a:lnTo>
                      <a:pt x="15768" y="1073"/>
                    </a:lnTo>
                    <a:lnTo>
                      <a:pt x="12396" y="1073"/>
                    </a:lnTo>
                    <a:lnTo>
                      <a:pt x="12359" y="1073"/>
                    </a:lnTo>
                    <a:lnTo>
                      <a:pt x="12324" y="1072"/>
                    </a:lnTo>
                    <a:lnTo>
                      <a:pt x="12292" y="1069"/>
                    </a:lnTo>
                    <a:lnTo>
                      <a:pt x="12261" y="1067"/>
                    </a:lnTo>
                    <a:lnTo>
                      <a:pt x="12230" y="1064"/>
                    </a:lnTo>
                    <a:lnTo>
                      <a:pt x="12200" y="1063"/>
                    </a:lnTo>
                    <a:lnTo>
                      <a:pt x="12166" y="1062"/>
                    </a:lnTo>
                    <a:lnTo>
                      <a:pt x="12131" y="1062"/>
                    </a:lnTo>
                    <a:lnTo>
                      <a:pt x="9045" y="1062"/>
                    </a:lnTo>
                    <a:lnTo>
                      <a:pt x="8973" y="1062"/>
                    </a:lnTo>
                    <a:lnTo>
                      <a:pt x="8902" y="1061"/>
                    </a:lnTo>
                    <a:lnTo>
                      <a:pt x="8832" y="1061"/>
                    </a:lnTo>
                    <a:lnTo>
                      <a:pt x="8762" y="1060"/>
                    </a:lnTo>
                    <a:lnTo>
                      <a:pt x="8693" y="1058"/>
                    </a:lnTo>
                    <a:lnTo>
                      <a:pt x="8623" y="1058"/>
                    </a:lnTo>
                    <a:lnTo>
                      <a:pt x="8554" y="1057"/>
                    </a:lnTo>
                    <a:lnTo>
                      <a:pt x="8485" y="1056"/>
                    </a:lnTo>
                    <a:lnTo>
                      <a:pt x="8417" y="1055"/>
                    </a:lnTo>
                    <a:lnTo>
                      <a:pt x="8348" y="1054"/>
                    </a:lnTo>
                    <a:lnTo>
                      <a:pt x="8279" y="1053"/>
                    </a:lnTo>
                    <a:lnTo>
                      <a:pt x="8209" y="1053"/>
                    </a:lnTo>
                    <a:lnTo>
                      <a:pt x="8140" y="1051"/>
                    </a:lnTo>
                    <a:lnTo>
                      <a:pt x="8070" y="1051"/>
                    </a:lnTo>
                    <a:lnTo>
                      <a:pt x="8000" y="1050"/>
                    </a:lnTo>
                    <a:lnTo>
                      <a:pt x="7929" y="1050"/>
                    </a:lnTo>
                    <a:lnTo>
                      <a:pt x="7789" y="1050"/>
                    </a:lnTo>
                    <a:lnTo>
                      <a:pt x="7647" y="1050"/>
                    </a:lnTo>
                    <a:lnTo>
                      <a:pt x="7507" y="1050"/>
                    </a:lnTo>
                    <a:lnTo>
                      <a:pt x="7367" y="1050"/>
                    </a:lnTo>
                    <a:lnTo>
                      <a:pt x="7227" y="1050"/>
                    </a:lnTo>
                    <a:lnTo>
                      <a:pt x="7086" y="1050"/>
                    </a:lnTo>
                    <a:lnTo>
                      <a:pt x="6946" y="1050"/>
                    </a:lnTo>
                    <a:lnTo>
                      <a:pt x="6806" y="1050"/>
                    </a:lnTo>
                    <a:lnTo>
                      <a:pt x="6666" y="1050"/>
                    </a:lnTo>
                    <a:lnTo>
                      <a:pt x="6526" y="1050"/>
                    </a:lnTo>
                    <a:lnTo>
                      <a:pt x="6386" y="1050"/>
                    </a:lnTo>
                    <a:lnTo>
                      <a:pt x="6245" y="1050"/>
                    </a:lnTo>
                    <a:lnTo>
                      <a:pt x="6104" y="1050"/>
                    </a:lnTo>
                    <a:lnTo>
                      <a:pt x="5964" y="1050"/>
                    </a:lnTo>
                    <a:lnTo>
                      <a:pt x="5824" y="1050"/>
                    </a:lnTo>
                    <a:lnTo>
                      <a:pt x="5683" y="1050"/>
                    </a:lnTo>
                    <a:lnTo>
                      <a:pt x="2333" y="1039"/>
                    </a:lnTo>
                    <a:lnTo>
                      <a:pt x="2279" y="1041"/>
                    </a:lnTo>
                    <a:lnTo>
                      <a:pt x="2201" y="1042"/>
                    </a:lnTo>
                    <a:lnTo>
                      <a:pt x="2108" y="1043"/>
                    </a:lnTo>
                    <a:lnTo>
                      <a:pt x="2008" y="1045"/>
                    </a:lnTo>
                    <a:lnTo>
                      <a:pt x="1910" y="1045"/>
                    </a:lnTo>
                    <a:lnTo>
                      <a:pt x="1822" y="1043"/>
                    </a:lnTo>
                    <a:lnTo>
                      <a:pt x="1786" y="1041"/>
                    </a:lnTo>
                    <a:lnTo>
                      <a:pt x="1753" y="1038"/>
                    </a:lnTo>
                    <a:lnTo>
                      <a:pt x="1729" y="1035"/>
                    </a:lnTo>
                    <a:lnTo>
                      <a:pt x="1712" y="1031"/>
                    </a:lnTo>
                    <a:lnTo>
                      <a:pt x="1386" y="858"/>
                    </a:lnTo>
                    <a:lnTo>
                      <a:pt x="1241" y="727"/>
                    </a:lnTo>
                    <a:lnTo>
                      <a:pt x="1205" y="691"/>
                    </a:lnTo>
                    <a:lnTo>
                      <a:pt x="1173" y="658"/>
                    </a:lnTo>
                    <a:lnTo>
                      <a:pt x="1156" y="642"/>
                    </a:lnTo>
                    <a:lnTo>
                      <a:pt x="1140" y="624"/>
                    </a:lnTo>
                    <a:lnTo>
                      <a:pt x="1124" y="605"/>
                    </a:lnTo>
                    <a:lnTo>
                      <a:pt x="1107" y="584"/>
                    </a:lnTo>
                    <a:lnTo>
                      <a:pt x="829" y="298"/>
                    </a:lnTo>
                    <a:lnTo>
                      <a:pt x="788" y="266"/>
                    </a:lnTo>
                    <a:lnTo>
                      <a:pt x="750" y="235"/>
                    </a:lnTo>
                    <a:lnTo>
                      <a:pt x="712" y="206"/>
                    </a:lnTo>
                    <a:lnTo>
                      <a:pt x="675" y="178"/>
                    </a:lnTo>
                    <a:lnTo>
                      <a:pt x="655" y="165"/>
                    </a:lnTo>
                    <a:lnTo>
                      <a:pt x="634" y="152"/>
                    </a:lnTo>
                    <a:lnTo>
                      <a:pt x="614" y="139"/>
                    </a:lnTo>
                    <a:lnTo>
                      <a:pt x="592" y="126"/>
                    </a:lnTo>
                    <a:lnTo>
                      <a:pt x="568" y="114"/>
                    </a:lnTo>
                    <a:lnTo>
                      <a:pt x="543" y="101"/>
                    </a:lnTo>
                    <a:lnTo>
                      <a:pt x="516" y="89"/>
                    </a:lnTo>
                    <a:lnTo>
                      <a:pt x="487" y="77"/>
                    </a:lnTo>
                    <a:lnTo>
                      <a:pt x="461" y="68"/>
                    </a:lnTo>
                    <a:lnTo>
                      <a:pt x="435" y="58"/>
                    </a:lnTo>
                    <a:lnTo>
                      <a:pt x="409" y="50"/>
                    </a:lnTo>
                    <a:lnTo>
                      <a:pt x="381" y="43"/>
                    </a:lnTo>
                    <a:lnTo>
                      <a:pt x="353" y="36"/>
                    </a:lnTo>
                    <a:lnTo>
                      <a:pt x="323" y="30"/>
                    </a:lnTo>
                    <a:lnTo>
                      <a:pt x="293" y="24"/>
                    </a:lnTo>
                    <a:lnTo>
                      <a:pt x="264" y="19"/>
                    </a:lnTo>
                    <a:lnTo>
                      <a:pt x="233" y="14"/>
                    </a:lnTo>
                    <a:lnTo>
                      <a:pt x="201" y="11"/>
                    </a:lnTo>
                    <a:lnTo>
                      <a:pt x="169" y="7"/>
                    </a:lnTo>
                    <a:lnTo>
                      <a:pt x="137" y="5"/>
                    </a:lnTo>
                    <a:lnTo>
                      <a:pt x="103" y="2"/>
                    </a:lnTo>
                    <a:lnTo>
                      <a:pt x="69" y="1"/>
                    </a:lnTo>
                    <a:lnTo>
                      <a:pt x="34" y="0"/>
                    </a:lnTo>
                    <a:lnTo>
                      <a:pt x="0" y="0"/>
                    </a:lnTo>
                    <a:lnTo>
                      <a:pt x="4" y="7"/>
                    </a:lnTo>
                    <a:lnTo>
                      <a:pt x="10" y="15"/>
                    </a:lnTo>
                    <a:lnTo>
                      <a:pt x="18" y="24"/>
                    </a:lnTo>
                    <a:lnTo>
                      <a:pt x="27" y="34"/>
                    </a:lnTo>
                    <a:lnTo>
                      <a:pt x="50" y="56"/>
                    </a:lnTo>
                    <a:lnTo>
                      <a:pt x="77" y="78"/>
                    </a:lnTo>
                    <a:lnTo>
                      <a:pt x="131" y="121"/>
                    </a:lnTo>
                    <a:lnTo>
                      <a:pt x="169" y="152"/>
                    </a:lnTo>
                    <a:lnTo>
                      <a:pt x="183" y="165"/>
                    </a:lnTo>
                    <a:lnTo>
                      <a:pt x="196" y="179"/>
                    </a:lnTo>
                    <a:lnTo>
                      <a:pt x="210" y="192"/>
                    </a:lnTo>
                    <a:lnTo>
                      <a:pt x="223" y="208"/>
                    </a:lnTo>
                    <a:lnTo>
                      <a:pt x="265" y="249"/>
                    </a:lnTo>
                    <a:lnTo>
                      <a:pt x="307" y="295"/>
                    </a:lnTo>
                    <a:lnTo>
                      <a:pt x="347" y="341"/>
                    </a:lnTo>
                    <a:lnTo>
                      <a:pt x="387" y="388"/>
                    </a:lnTo>
                    <a:lnTo>
                      <a:pt x="425" y="440"/>
                    </a:lnTo>
                    <a:lnTo>
                      <a:pt x="463" y="491"/>
                    </a:lnTo>
                    <a:lnTo>
                      <a:pt x="481" y="517"/>
                    </a:lnTo>
                    <a:lnTo>
                      <a:pt x="499" y="544"/>
                    </a:lnTo>
                    <a:lnTo>
                      <a:pt x="516" y="571"/>
                    </a:lnTo>
                    <a:lnTo>
                      <a:pt x="531" y="599"/>
                    </a:lnTo>
                    <a:lnTo>
                      <a:pt x="548" y="626"/>
                    </a:lnTo>
                    <a:lnTo>
                      <a:pt x="562" y="655"/>
                    </a:lnTo>
                    <a:lnTo>
                      <a:pt x="576" y="683"/>
                    </a:lnTo>
                    <a:lnTo>
                      <a:pt x="590" y="712"/>
                    </a:lnTo>
                    <a:lnTo>
                      <a:pt x="602" y="740"/>
                    </a:lnTo>
                    <a:lnTo>
                      <a:pt x="614" y="770"/>
                    </a:lnTo>
                    <a:lnTo>
                      <a:pt x="625" y="800"/>
                    </a:lnTo>
                    <a:lnTo>
                      <a:pt x="636" y="829"/>
                    </a:lnTo>
                    <a:lnTo>
                      <a:pt x="644" y="859"/>
                    </a:lnTo>
                    <a:lnTo>
                      <a:pt x="652" y="889"/>
                    </a:lnTo>
                    <a:lnTo>
                      <a:pt x="658" y="919"/>
                    </a:lnTo>
                    <a:lnTo>
                      <a:pt x="664" y="949"/>
                    </a:lnTo>
                    <a:lnTo>
                      <a:pt x="669" y="980"/>
                    </a:lnTo>
                    <a:lnTo>
                      <a:pt x="672" y="1011"/>
                    </a:lnTo>
                    <a:lnTo>
                      <a:pt x="674" y="1042"/>
                    </a:lnTo>
                    <a:lnTo>
                      <a:pt x="675" y="1073"/>
                    </a:lnTo>
                    <a:close/>
                  </a:path>
                </a:pathLst>
              </a:custGeom>
              <a:gradFill flip="none" rotWithShape="1">
                <a:gsLst>
                  <a:gs pos="0">
                    <a:sysClr val="window" lastClr="FFFFFF"/>
                  </a:gs>
                  <a:gs pos="61000">
                    <a:srgbClr val="049A86">
                      <a:alpha val="0"/>
                    </a:srgbClr>
                  </a:gs>
                </a:gsLst>
                <a:lin ang="2700000" scaled="1"/>
                <a:tileRect/>
              </a:gra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grpSp>
        <p:grpSp>
          <p:nvGrpSpPr>
            <p:cNvPr id="103" name="组合 102"/>
            <p:cNvGrpSpPr/>
            <p:nvPr/>
          </p:nvGrpSpPr>
          <p:grpSpPr>
            <a:xfrm>
              <a:off x="2222730" y="2565381"/>
              <a:ext cx="1235005" cy="414026"/>
              <a:chOff x="4715088" y="4268044"/>
              <a:chExt cx="2779866" cy="448078"/>
            </a:xfrm>
          </p:grpSpPr>
          <p:sp>
            <p:nvSpPr>
              <p:cNvPr id="180" name="Freeform 43"/>
              <p:cNvSpPr/>
              <p:nvPr/>
            </p:nvSpPr>
            <p:spPr>
              <a:xfrm>
                <a:off x="4980126" y="4268044"/>
                <a:ext cx="2514828" cy="448078"/>
              </a:xfrm>
              <a:prstGeom prst="roundRect">
                <a:avLst>
                  <a:gd name="adj" fmla="val 4481"/>
                </a:avLst>
              </a:prstGeom>
              <a:solidFill>
                <a:srgbClr val="005E5E"/>
              </a:solidFill>
              <a:ln w="22225"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id-ID" sz="1800" b="0" i="0" u="none" strike="noStrike" kern="0" cap="none" spc="0" normalizeH="0" baseline="0" noProof="0">
                  <a:ln>
                    <a:noFill/>
                  </a:ln>
                  <a:solidFill>
                    <a:prstClr val="white"/>
                  </a:solidFill>
                  <a:effectLst/>
                  <a:uLnTx/>
                  <a:uFillTx/>
                  <a:latin typeface="Calibri"/>
                  <a:ea typeface="微软雅黑"/>
                </a:endParaRPr>
              </a:p>
            </p:txBody>
          </p:sp>
          <p:sp>
            <p:nvSpPr>
              <p:cNvPr id="179" name="矩形 178"/>
              <p:cNvSpPr/>
              <p:nvPr/>
            </p:nvSpPr>
            <p:spPr>
              <a:xfrm>
                <a:off x="4715088" y="4327650"/>
                <a:ext cx="2736952" cy="366399"/>
              </a:xfrm>
              <a:prstGeom prst="rect">
                <a:avLst/>
              </a:prstGeom>
            </p:spPr>
            <p:txBody>
              <a:bodyPr wrap="square">
                <a:spAutoFit/>
              </a:bodyPr>
              <a:lstStyle/>
              <a:p>
                <a:pPr marL="0" marR="0" lvl="0" indent="406400" algn="just" defTabSz="914400" eaLnBrk="1" fontAlgn="auto" latinLnBrk="0" hangingPunct="1">
                  <a:lnSpc>
                    <a:spcPct val="100000"/>
                  </a:lnSpc>
                  <a:spcBef>
                    <a:spcPts val="0"/>
                  </a:spcBef>
                  <a:spcAft>
                    <a:spcPts val="0"/>
                  </a:spcAft>
                  <a:buClrTx/>
                  <a:buSzTx/>
                  <a:buFontTx/>
                  <a:buNone/>
                  <a:tabLst/>
                  <a:defRPr/>
                </a:pPr>
                <a:r>
                  <a:rPr kumimoji="0" lang="zh-CN" altLang="en-US" sz="1600" b="0"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方正粗宋_GBK" panose="03000509000000000000" pitchFamily="65" charset="-122"/>
                    <a:ea typeface="方正粗宋_GBK" panose="03000509000000000000" pitchFamily="65" charset="-122"/>
                  </a:rPr>
                  <a:t>环 境</a:t>
                </a:r>
              </a:p>
            </p:txBody>
          </p:sp>
        </p:grpSp>
        <p:grpSp>
          <p:nvGrpSpPr>
            <p:cNvPr id="106" name="组合 105"/>
            <p:cNvGrpSpPr/>
            <p:nvPr/>
          </p:nvGrpSpPr>
          <p:grpSpPr>
            <a:xfrm>
              <a:off x="6730058" y="2534214"/>
              <a:ext cx="1235005" cy="414026"/>
              <a:chOff x="4715088" y="4268044"/>
              <a:chExt cx="2779866" cy="448078"/>
            </a:xfrm>
          </p:grpSpPr>
          <p:sp>
            <p:nvSpPr>
              <p:cNvPr id="175" name="Freeform 43"/>
              <p:cNvSpPr/>
              <p:nvPr/>
            </p:nvSpPr>
            <p:spPr>
              <a:xfrm>
                <a:off x="4980126" y="4268044"/>
                <a:ext cx="2514828" cy="448078"/>
              </a:xfrm>
              <a:prstGeom prst="roundRect">
                <a:avLst>
                  <a:gd name="adj" fmla="val 4481"/>
                </a:avLst>
              </a:prstGeom>
              <a:solidFill>
                <a:srgbClr val="279180"/>
              </a:solidFill>
              <a:ln w="22225"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id-ID" sz="1800" b="0" i="0" u="none" strike="noStrike" kern="0" cap="none" spc="0" normalizeH="0" baseline="0" noProof="0" dirty="0">
                  <a:ln>
                    <a:noFill/>
                  </a:ln>
                  <a:solidFill>
                    <a:prstClr val="white"/>
                  </a:solidFill>
                  <a:effectLst/>
                  <a:uLnTx/>
                  <a:uFillTx/>
                  <a:latin typeface="Calibri"/>
                  <a:ea typeface="微软雅黑"/>
                </a:endParaRPr>
              </a:p>
            </p:txBody>
          </p:sp>
          <p:sp>
            <p:nvSpPr>
              <p:cNvPr id="174" name="矩形 173"/>
              <p:cNvSpPr/>
              <p:nvPr/>
            </p:nvSpPr>
            <p:spPr>
              <a:xfrm>
                <a:off x="4715088" y="4327650"/>
                <a:ext cx="2736952" cy="366399"/>
              </a:xfrm>
              <a:prstGeom prst="rect">
                <a:avLst/>
              </a:prstGeom>
            </p:spPr>
            <p:txBody>
              <a:bodyPr wrap="square">
                <a:spAutoFit/>
              </a:bodyPr>
              <a:lstStyle/>
              <a:p>
                <a:pPr marL="0" marR="0" lvl="0" indent="406400" algn="just" defTabSz="914400" eaLnBrk="1" fontAlgn="auto" latinLnBrk="0" hangingPunct="1">
                  <a:lnSpc>
                    <a:spcPct val="100000"/>
                  </a:lnSpc>
                  <a:spcBef>
                    <a:spcPts val="0"/>
                  </a:spcBef>
                  <a:spcAft>
                    <a:spcPts val="0"/>
                  </a:spcAft>
                  <a:buClrTx/>
                  <a:buSzTx/>
                  <a:buFontTx/>
                  <a:buNone/>
                  <a:tabLst/>
                  <a:defRPr/>
                </a:pPr>
                <a:r>
                  <a:rPr kumimoji="0" lang="zh-CN" altLang="en-US" sz="1600" b="0"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方正粗宋_GBK" panose="03000509000000000000" pitchFamily="65" charset="-122"/>
                    <a:ea typeface="方正粗宋_GBK" panose="03000509000000000000" pitchFamily="65" charset="-122"/>
                  </a:rPr>
                  <a:t>环 境</a:t>
                </a:r>
              </a:p>
            </p:txBody>
          </p:sp>
        </p:grpSp>
        <p:grpSp>
          <p:nvGrpSpPr>
            <p:cNvPr id="107" name="组合 106"/>
            <p:cNvGrpSpPr/>
            <p:nvPr/>
          </p:nvGrpSpPr>
          <p:grpSpPr>
            <a:xfrm>
              <a:off x="2848975" y="5989958"/>
              <a:ext cx="1259943" cy="414026"/>
              <a:chOff x="4658955" y="4268044"/>
              <a:chExt cx="2836000" cy="448078"/>
            </a:xfrm>
          </p:grpSpPr>
          <p:sp>
            <p:nvSpPr>
              <p:cNvPr id="170" name="Freeform 43"/>
              <p:cNvSpPr/>
              <p:nvPr/>
            </p:nvSpPr>
            <p:spPr>
              <a:xfrm>
                <a:off x="4980126" y="4268044"/>
                <a:ext cx="2514829" cy="448078"/>
              </a:xfrm>
              <a:prstGeom prst="roundRect">
                <a:avLst>
                  <a:gd name="adj" fmla="val 4481"/>
                </a:avLst>
              </a:prstGeom>
              <a:solidFill>
                <a:srgbClr val="1D4C61"/>
              </a:solidFill>
              <a:ln w="22225"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id-ID" sz="1800" b="0" i="0" u="none" strike="noStrike" kern="0" cap="none" spc="0" normalizeH="0" baseline="0" noProof="0" dirty="0">
                  <a:ln>
                    <a:noFill/>
                  </a:ln>
                  <a:solidFill>
                    <a:prstClr val="white"/>
                  </a:solidFill>
                  <a:effectLst/>
                  <a:uLnTx/>
                  <a:uFillTx/>
                  <a:latin typeface="Calibri"/>
                  <a:ea typeface="微软雅黑"/>
                </a:endParaRPr>
              </a:p>
            </p:txBody>
          </p:sp>
          <p:sp>
            <p:nvSpPr>
              <p:cNvPr id="169" name="矩形 168"/>
              <p:cNvSpPr/>
              <p:nvPr/>
            </p:nvSpPr>
            <p:spPr>
              <a:xfrm>
                <a:off x="4658955" y="4327650"/>
                <a:ext cx="2736953" cy="366399"/>
              </a:xfrm>
              <a:prstGeom prst="rect">
                <a:avLst/>
              </a:prstGeom>
            </p:spPr>
            <p:txBody>
              <a:bodyPr wrap="square">
                <a:spAutoFit/>
              </a:bodyPr>
              <a:lstStyle/>
              <a:p>
                <a:pPr marL="0" marR="0" lvl="0" indent="406400" algn="just" defTabSz="914400" eaLnBrk="1" fontAlgn="auto" latinLnBrk="0" hangingPunct="1">
                  <a:lnSpc>
                    <a:spcPct val="100000"/>
                  </a:lnSpc>
                  <a:spcBef>
                    <a:spcPts val="0"/>
                  </a:spcBef>
                  <a:spcAft>
                    <a:spcPts val="0"/>
                  </a:spcAft>
                  <a:buClrTx/>
                  <a:buSzTx/>
                  <a:buFontTx/>
                  <a:buNone/>
                  <a:tabLst/>
                  <a:defRPr/>
                </a:pPr>
                <a:r>
                  <a:rPr kumimoji="0" lang="zh-CN" altLang="en-US" sz="1600" b="0"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方正粗宋_GBK" panose="03000509000000000000" pitchFamily="65" charset="-122"/>
                    <a:ea typeface="方正粗宋_GBK" panose="03000509000000000000" pitchFamily="65" charset="-122"/>
                  </a:rPr>
                  <a:t>材 料</a:t>
                </a:r>
              </a:p>
            </p:txBody>
          </p:sp>
        </p:grpSp>
        <p:grpSp>
          <p:nvGrpSpPr>
            <p:cNvPr id="117" name="组合 116"/>
            <p:cNvGrpSpPr/>
            <p:nvPr/>
          </p:nvGrpSpPr>
          <p:grpSpPr>
            <a:xfrm>
              <a:off x="5570802" y="6014437"/>
              <a:ext cx="1259943" cy="414026"/>
              <a:chOff x="4658955" y="4268044"/>
              <a:chExt cx="2835999" cy="448078"/>
            </a:xfrm>
          </p:grpSpPr>
          <p:sp>
            <p:nvSpPr>
              <p:cNvPr id="165" name="Freeform 43"/>
              <p:cNvSpPr/>
              <p:nvPr/>
            </p:nvSpPr>
            <p:spPr>
              <a:xfrm>
                <a:off x="4980126" y="4268044"/>
                <a:ext cx="2514828" cy="448078"/>
              </a:xfrm>
              <a:prstGeom prst="roundRect">
                <a:avLst>
                  <a:gd name="adj" fmla="val 4481"/>
                </a:avLst>
              </a:prstGeom>
              <a:solidFill>
                <a:srgbClr val="72B332"/>
              </a:solidFill>
              <a:ln w="22225"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id-ID" sz="1800" b="0" i="0" u="none" strike="noStrike" kern="0" cap="none" spc="0" normalizeH="0" baseline="0" noProof="0" dirty="0">
                  <a:ln>
                    <a:noFill/>
                  </a:ln>
                  <a:solidFill>
                    <a:prstClr val="white"/>
                  </a:solidFill>
                  <a:effectLst/>
                  <a:uLnTx/>
                  <a:uFillTx/>
                  <a:latin typeface="Calibri"/>
                  <a:ea typeface="微软雅黑"/>
                </a:endParaRPr>
              </a:p>
            </p:txBody>
          </p:sp>
          <p:sp>
            <p:nvSpPr>
              <p:cNvPr id="164" name="矩形 163"/>
              <p:cNvSpPr/>
              <p:nvPr/>
            </p:nvSpPr>
            <p:spPr>
              <a:xfrm>
                <a:off x="4658955" y="4327650"/>
                <a:ext cx="2736953" cy="366399"/>
              </a:xfrm>
              <a:prstGeom prst="rect">
                <a:avLst/>
              </a:prstGeom>
            </p:spPr>
            <p:txBody>
              <a:bodyPr wrap="square">
                <a:spAutoFit/>
              </a:bodyPr>
              <a:lstStyle/>
              <a:p>
                <a:pPr marL="0" marR="0" lvl="0" indent="406400" algn="just" defTabSz="914400" eaLnBrk="1" fontAlgn="auto" latinLnBrk="0" hangingPunct="1">
                  <a:lnSpc>
                    <a:spcPct val="100000"/>
                  </a:lnSpc>
                  <a:spcBef>
                    <a:spcPts val="0"/>
                  </a:spcBef>
                  <a:spcAft>
                    <a:spcPts val="0"/>
                  </a:spcAft>
                  <a:buClrTx/>
                  <a:buSzTx/>
                  <a:buFontTx/>
                  <a:buNone/>
                  <a:tabLst/>
                  <a:defRPr/>
                </a:pPr>
                <a:r>
                  <a:rPr kumimoji="0" lang="zh-CN" altLang="en-US" sz="1600" b="0" i="0" u="none" strike="noStrike" kern="100" cap="none" spc="0" normalizeH="0" baseline="0" noProof="0" dirty="0">
                    <a:ln>
                      <a:noFill/>
                    </a:ln>
                    <a:solidFill>
                      <a:prstClr val="white"/>
                    </a:solidFill>
                    <a:effectLst>
                      <a:outerShdw blurRad="38100" dist="38100" dir="2700000" algn="tl">
                        <a:srgbClr val="000000">
                          <a:alpha val="43137"/>
                        </a:srgbClr>
                      </a:outerShdw>
                    </a:effectLst>
                    <a:uLnTx/>
                    <a:uFillTx/>
                    <a:latin typeface="方正粗宋_GBK" panose="03000509000000000000" pitchFamily="65" charset="-122"/>
                    <a:ea typeface="方正粗宋_GBK" panose="03000509000000000000" pitchFamily="65" charset="-122"/>
                  </a:rPr>
                  <a:t>设备</a:t>
                </a:r>
              </a:p>
            </p:txBody>
          </p:sp>
        </p:grpSp>
        <p:cxnSp>
          <p:nvCxnSpPr>
            <p:cNvPr id="118" name="直接箭头连接符 117"/>
            <p:cNvCxnSpPr/>
            <p:nvPr/>
          </p:nvCxnSpPr>
          <p:spPr>
            <a:xfrm flipH="1">
              <a:off x="7697586" y="3257736"/>
              <a:ext cx="1197032" cy="0"/>
            </a:xfrm>
            <a:prstGeom prst="straightConnector1">
              <a:avLst/>
            </a:prstGeom>
            <a:noFill/>
            <a:ln w="25400" cap="flat" cmpd="sng" algn="ctr">
              <a:solidFill>
                <a:srgbClr val="279180"/>
              </a:solidFill>
              <a:prstDash val="solid"/>
              <a:miter lim="800000"/>
              <a:tailEnd type="triangle"/>
            </a:ln>
            <a:effectLst/>
          </p:spPr>
        </p:cxnSp>
        <p:sp>
          <p:nvSpPr>
            <p:cNvPr id="119" name="矩形 118"/>
            <p:cNvSpPr/>
            <p:nvPr/>
          </p:nvSpPr>
          <p:spPr>
            <a:xfrm>
              <a:off x="8894343" y="3094008"/>
              <a:ext cx="1500732" cy="307777"/>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prstClr val="black">
                      <a:lumMod val="75000"/>
                      <a:lumOff val="25000"/>
                    </a:prstClr>
                  </a:solidFill>
                  <a:effectLst/>
                  <a:uLnTx/>
                  <a:uFillTx/>
                  <a:latin typeface="Arial" panose="020F0502020204030204"/>
                  <a:ea typeface="微软雅黑"/>
                </a:rPr>
                <a:t>CT</a:t>
              </a:r>
              <a:r>
                <a:rPr kumimoji="0" lang="zh-CN" altLang="en-US" sz="1400" b="0" i="0" u="none" strike="noStrike" kern="0" cap="none" spc="0" normalizeH="0" baseline="0" noProof="0" dirty="0">
                  <a:ln>
                    <a:noFill/>
                  </a:ln>
                  <a:solidFill>
                    <a:prstClr val="black">
                      <a:lumMod val="75000"/>
                      <a:lumOff val="25000"/>
                    </a:prstClr>
                  </a:solidFill>
                  <a:effectLst/>
                  <a:uLnTx/>
                  <a:uFillTx/>
                  <a:latin typeface="Arial" panose="020F0502020204030204"/>
                  <a:ea typeface="微软雅黑"/>
                </a:rPr>
                <a:t>变比选择过大</a:t>
              </a:r>
            </a:p>
          </p:txBody>
        </p:sp>
        <p:grpSp>
          <p:nvGrpSpPr>
            <p:cNvPr id="120" name="组合 119"/>
            <p:cNvGrpSpPr/>
            <p:nvPr/>
          </p:nvGrpSpPr>
          <p:grpSpPr>
            <a:xfrm>
              <a:off x="8163099" y="3257736"/>
              <a:ext cx="2352201" cy="461665"/>
              <a:chOff x="8221288" y="3358342"/>
              <a:chExt cx="2352201" cy="461665"/>
            </a:xfrm>
          </p:grpSpPr>
          <p:grpSp>
            <p:nvGrpSpPr>
              <p:cNvPr id="159" name="组合 158"/>
              <p:cNvGrpSpPr/>
              <p:nvPr/>
            </p:nvGrpSpPr>
            <p:grpSpPr>
              <a:xfrm>
                <a:off x="8221288" y="3358342"/>
                <a:ext cx="731244" cy="319662"/>
                <a:chOff x="8221288" y="3358343"/>
                <a:chExt cx="698268" cy="341739"/>
              </a:xfrm>
            </p:grpSpPr>
            <p:cxnSp>
              <p:nvCxnSpPr>
                <p:cNvPr id="161" name="直接箭头连接符 160"/>
                <p:cNvCxnSpPr>
                  <a:cxnSpLocks/>
                </p:cNvCxnSpPr>
                <p:nvPr/>
              </p:nvCxnSpPr>
              <p:spPr>
                <a:xfrm flipH="1" flipV="1">
                  <a:off x="8221288" y="3358343"/>
                  <a:ext cx="246073" cy="332535"/>
                </a:xfrm>
                <a:prstGeom prst="straightConnector1">
                  <a:avLst/>
                </a:prstGeom>
                <a:noFill/>
                <a:ln w="19050" cap="flat" cmpd="sng" algn="ctr">
                  <a:solidFill>
                    <a:srgbClr val="EE6D03"/>
                  </a:solidFill>
                  <a:prstDash val="solid"/>
                  <a:miter lim="800000"/>
                  <a:tailEnd type="triangle"/>
                </a:ln>
                <a:effectLst/>
              </p:spPr>
            </p:cxnSp>
            <p:cxnSp>
              <p:nvCxnSpPr>
                <p:cNvPr id="162" name="直接箭头连接符 161"/>
                <p:cNvCxnSpPr>
                  <a:cxnSpLocks/>
                </p:cNvCxnSpPr>
                <p:nvPr/>
              </p:nvCxnSpPr>
              <p:spPr>
                <a:xfrm flipH="1">
                  <a:off x="8467361" y="3700082"/>
                  <a:ext cx="452195" cy="0"/>
                </a:xfrm>
                <a:prstGeom prst="straightConnector1">
                  <a:avLst/>
                </a:prstGeom>
                <a:noFill/>
                <a:ln w="19050" cap="flat" cmpd="sng" algn="ctr">
                  <a:solidFill>
                    <a:srgbClr val="279180"/>
                  </a:solidFill>
                  <a:prstDash val="solid"/>
                  <a:miter lim="800000"/>
                  <a:tailEnd type="none"/>
                </a:ln>
                <a:effectLst/>
              </p:spPr>
            </p:cxnSp>
          </p:grpSp>
          <p:sp>
            <p:nvSpPr>
              <p:cNvPr id="160" name="矩形 159"/>
              <p:cNvSpPr/>
              <p:nvPr/>
            </p:nvSpPr>
            <p:spPr>
              <a:xfrm>
                <a:off x="8952532" y="3512230"/>
                <a:ext cx="1620957" cy="307777"/>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400" b="0" i="0" u="none" strike="noStrike" kern="0" cap="none" spc="0" normalizeH="0" baseline="0" noProof="0" dirty="0">
                    <a:ln>
                      <a:noFill/>
                    </a:ln>
                    <a:solidFill>
                      <a:prstClr val="black">
                        <a:lumMod val="75000"/>
                        <a:lumOff val="25000"/>
                      </a:prstClr>
                    </a:solidFill>
                    <a:effectLst/>
                    <a:uLnTx/>
                    <a:uFillTx/>
                    <a:latin typeface="Arial" panose="020F0502020204030204"/>
                    <a:ea typeface="微软雅黑"/>
                  </a:rPr>
                  <a:t>计算变比考虑不足</a:t>
                </a:r>
                <a:endParaRPr kumimoji="0" lang="zh-CN" altLang="en-US" sz="1800" b="0" i="0" u="none" strike="noStrike" kern="0" cap="none" spc="0" normalizeH="0" baseline="0" noProof="0" dirty="0">
                  <a:ln>
                    <a:noFill/>
                  </a:ln>
                  <a:solidFill>
                    <a:prstClr val="black">
                      <a:lumMod val="75000"/>
                      <a:lumOff val="25000"/>
                    </a:prstClr>
                  </a:solidFill>
                  <a:effectLst/>
                  <a:uLnTx/>
                  <a:uFillTx/>
                  <a:latin typeface="Arial" panose="020F0502020204030204"/>
                  <a:ea typeface="微软雅黑"/>
                </a:endParaRPr>
              </a:p>
            </p:txBody>
          </p:sp>
        </p:grpSp>
        <p:grpSp>
          <p:nvGrpSpPr>
            <p:cNvPr id="121" name="组合 120"/>
            <p:cNvGrpSpPr/>
            <p:nvPr/>
          </p:nvGrpSpPr>
          <p:grpSpPr>
            <a:xfrm>
              <a:off x="8420731" y="3603400"/>
              <a:ext cx="1876773" cy="448058"/>
              <a:chOff x="8221285" y="3358342"/>
              <a:chExt cx="1876773" cy="448058"/>
            </a:xfrm>
          </p:grpSpPr>
          <p:grpSp>
            <p:nvGrpSpPr>
              <p:cNvPr id="155" name="组合 154"/>
              <p:cNvGrpSpPr/>
              <p:nvPr/>
            </p:nvGrpSpPr>
            <p:grpSpPr>
              <a:xfrm>
                <a:off x="8221285" y="3358342"/>
                <a:ext cx="505084" cy="319663"/>
                <a:chOff x="8221288" y="3358342"/>
                <a:chExt cx="482307" cy="341740"/>
              </a:xfrm>
            </p:grpSpPr>
            <p:cxnSp>
              <p:nvCxnSpPr>
                <p:cNvPr id="157" name="直接箭头连接符 156"/>
                <p:cNvCxnSpPr>
                  <a:cxnSpLocks/>
                </p:cNvCxnSpPr>
                <p:nvPr/>
              </p:nvCxnSpPr>
              <p:spPr>
                <a:xfrm flipH="1" flipV="1">
                  <a:off x="8221288" y="3358342"/>
                  <a:ext cx="349134" cy="341740"/>
                </a:xfrm>
                <a:prstGeom prst="straightConnector1">
                  <a:avLst/>
                </a:prstGeom>
                <a:noFill/>
                <a:ln w="19050" cap="flat" cmpd="sng" algn="ctr">
                  <a:solidFill>
                    <a:srgbClr val="279180"/>
                  </a:solidFill>
                  <a:prstDash val="solid"/>
                  <a:miter lim="800000"/>
                  <a:tailEnd type="triangle"/>
                </a:ln>
                <a:effectLst/>
              </p:spPr>
            </p:cxnSp>
            <p:cxnSp>
              <p:nvCxnSpPr>
                <p:cNvPr id="158" name="直接箭头连接符 157"/>
                <p:cNvCxnSpPr>
                  <a:cxnSpLocks/>
                </p:cNvCxnSpPr>
                <p:nvPr/>
              </p:nvCxnSpPr>
              <p:spPr>
                <a:xfrm flipH="1">
                  <a:off x="8570422" y="3700082"/>
                  <a:ext cx="133173" cy="0"/>
                </a:xfrm>
                <a:prstGeom prst="straightConnector1">
                  <a:avLst/>
                </a:prstGeom>
                <a:noFill/>
                <a:ln w="19050" cap="flat" cmpd="sng" algn="ctr">
                  <a:solidFill>
                    <a:srgbClr val="EE6D03"/>
                  </a:solidFill>
                  <a:prstDash val="solid"/>
                  <a:miter lim="800000"/>
                  <a:tailEnd type="none"/>
                </a:ln>
                <a:effectLst/>
              </p:spPr>
            </p:cxnSp>
          </p:grpSp>
          <p:sp>
            <p:nvSpPr>
              <p:cNvPr id="156" name="矩形 155"/>
              <p:cNvSpPr/>
              <p:nvPr/>
            </p:nvSpPr>
            <p:spPr>
              <a:xfrm>
                <a:off x="8656638" y="3498623"/>
                <a:ext cx="1441420" cy="307777"/>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400" b="0" i="0" u="none" strike="noStrike" kern="0" cap="none" spc="0" normalizeH="0" baseline="0" noProof="0" dirty="0">
                    <a:ln>
                      <a:noFill/>
                    </a:ln>
                    <a:solidFill>
                      <a:prstClr val="black">
                        <a:lumMod val="75000"/>
                        <a:lumOff val="25000"/>
                      </a:prstClr>
                    </a:solidFill>
                    <a:effectLst/>
                    <a:uLnTx/>
                    <a:uFillTx/>
                    <a:latin typeface="Arial" panose="020F0502020204030204"/>
                    <a:ea typeface="微软雅黑"/>
                  </a:rPr>
                  <a:t>人员业务不熟练</a:t>
                </a:r>
                <a:endParaRPr kumimoji="0" lang="zh-CN" altLang="en-US" sz="1800" b="0" i="0" u="none" strike="noStrike" kern="0" cap="none" spc="0" normalizeH="0" baseline="0" noProof="0" dirty="0">
                  <a:ln>
                    <a:noFill/>
                  </a:ln>
                  <a:solidFill>
                    <a:prstClr val="black">
                      <a:lumMod val="75000"/>
                      <a:lumOff val="25000"/>
                    </a:prstClr>
                  </a:solidFill>
                  <a:effectLst/>
                  <a:uLnTx/>
                  <a:uFillTx/>
                  <a:latin typeface="Arial" panose="020F0502020204030204"/>
                  <a:ea typeface="微软雅黑"/>
                </a:endParaRPr>
              </a:p>
            </p:txBody>
          </p:sp>
        </p:grpSp>
        <p:grpSp>
          <p:nvGrpSpPr>
            <p:cNvPr id="122" name="组合 121"/>
            <p:cNvGrpSpPr/>
            <p:nvPr/>
          </p:nvGrpSpPr>
          <p:grpSpPr>
            <a:xfrm>
              <a:off x="7247984" y="5088475"/>
              <a:ext cx="2675688" cy="523220"/>
              <a:chOff x="7025265" y="4902489"/>
              <a:chExt cx="2675688" cy="523220"/>
            </a:xfrm>
          </p:grpSpPr>
          <p:cxnSp>
            <p:nvCxnSpPr>
              <p:cNvPr id="153" name="直接箭头连接符 152"/>
              <p:cNvCxnSpPr>
                <a:cxnSpLocks/>
              </p:cNvCxnSpPr>
              <p:nvPr/>
            </p:nvCxnSpPr>
            <p:spPr>
              <a:xfrm flipH="1">
                <a:off x="7025265" y="5409097"/>
                <a:ext cx="2675688" cy="0"/>
              </a:xfrm>
              <a:prstGeom prst="straightConnector1">
                <a:avLst/>
              </a:prstGeom>
              <a:noFill/>
              <a:ln w="25400" cap="flat" cmpd="sng" algn="ctr">
                <a:solidFill>
                  <a:srgbClr val="72B332"/>
                </a:solidFill>
                <a:prstDash val="solid"/>
                <a:miter lim="800000"/>
                <a:tailEnd type="triangle"/>
              </a:ln>
              <a:effectLst/>
            </p:spPr>
          </p:cxnSp>
          <p:sp>
            <p:nvSpPr>
              <p:cNvPr id="154" name="矩形 153"/>
              <p:cNvSpPr/>
              <p:nvPr/>
            </p:nvSpPr>
            <p:spPr>
              <a:xfrm>
                <a:off x="7349462" y="4902489"/>
                <a:ext cx="2351491" cy="523220"/>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400" b="0" i="0" u="none" strike="noStrike" kern="0" cap="none" spc="0" normalizeH="0" baseline="0" noProof="0" dirty="0">
                    <a:ln>
                      <a:noFill/>
                    </a:ln>
                    <a:solidFill>
                      <a:prstClr val="black">
                        <a:lumMod val="75000"/>
                        <a:lumOff val="25000"/>
                      </a:prstClr>
                    </a:solidFill>
                    <a:effectLst/>
                    <a:uLnTx/>
                    <a:uFillTx/>
                    <a:latin typeface="Arial" panose="020F0502020204030204"/>
                    <a:ea typeface="微软雅黑"/>
                  </a:rPr>
                  <a:t>实际运行负荷与用户</a:t>
                </a:r>
              </a:p>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400" b="0" i="0" u="none" strike="noStrike" kern="0" cap="none" spc="0" normalizeH="0" baseline="0" noProof="0" dirty="0">
                    <a:ln>
                      <a:noFill/>
                    </a:ln>
                    <a:solidFill>
                      <a:prstClr val="black">
                        <a:lumMod val="75000"/>
                        <a:lumOff val="25000"/>
                      </a:prstClr>
                    </a:solidFill>
                    <a:effectLst/>
                    <a:uLnTx/>
                    <a:uFillTx/>
                    <a:latin typeface="Arial" panose="020F0502020204030204"/>
                    <a:ea typeface="微软雅黑"/>
                  </a:rPr>
                  <a:t>报装负荷不匹配</a:t>
                </a:r>
              </a:p>
            </p:txBody>
          </p:sp>
        </p:grpSp>
        <p:grpSp>
          <p:nvGrpSpPr>
            <p:cNvPr id="123" name="组合 122"/>
            <p:cNvGrpSpPr/>
            <p:nvPr/>
          </p:nvGrpSpPr>
          <p:grpSpPr>
            <a:xfrm>
              <a:off x="7315069" y="5582542"/>
              <a:ext cx="2576947" cy="523220"/>
              <a:chOff x="7124007" y="4902489"/>
              <a:chExt cx="2576947" cy="523220"/>
            </a:xfrm>
          </p:grpSpPr>
          <p:cxnSp>
            <p:nvCxnSpPr>
              <p:cNvPr id="151" name="直接箭头连接符 150"/>
              <p:cNvCxnSpPr>
                <a:cxnSpLocks/>
              </p:cNvCxnSpPr>
              <p:nvPr/>
            </p:nvCxnSpPr>
            <p:spPr>
              <a:xfrm flipH="1">
                <a:off x="7124007" y="5409097"/>
                <a:ext cx="2576946" cy="0"/>
              </a:xfrm>
              <a:prstGeom prst="straightConnector1">
                <a:avLst/>
              </a:prstGeom>
              <a:noFill/>
              <a:ln w="25400" cap="flat" cmpd="sng" algn="ctr">
                <a:solidFill>
                  <a:sysClr val="window" lastClr="FFFFFF">
                    <a:lumMod val="65000"/>
                  </a:sysClr>
                </a:solidFill>
                <a:prstDash val="solid"/>
                <a:miter lim="800000"/>
                <a:tailEnd type="none"/>
              </a:ln>
              <a:effectLst/>
            </p:spPr>
          </p:cxnSp>
          <p:sp>
            <p:nvSpPr>
              <p:cNvPr id="152" name="矩形 151"/>
              <p:cNvSpPr/>
              <p:nvPr/>
            </p:nvSpPr>
            <p:spPr>
              <a:xfrm>
                <a:off x="7365208" y="4902489"/>
                <a:ext cx="2335746" cy="523220"/>
              </a:xfrm>
              <a:prstGeom prst="rect">
                <a:avLst/>
              </a:prstGeom>
              <a:ln>
                <a:solidFill>
                  <a:srgbClr val="72B332"/>
                </a:solidFill>
              </a:ln>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400" b="0" i="0" u="none" strike="noStrike" kern="0" cap="none" spc="0" normalizeH="0" baseline="0" noProof="0" dirty="0">
                    <a:ln>
                      <a:noFill/>
                    </a:ln>
                    <a:solidFill>
                      <a:prstClr val="black">
                        <a:lumMod val="75000"/>
                        <a:lumOff val="25000"/>
                      </a:prstClr>
                    </a:solidFill>
                    <a:effectLst/>
                    <a:uLnTx/>
                    <a:uFillTx/>
                    <a:latin typeface="Arial" panose="020F0502020204030204"/>
                    <a:ea typeface="微软雅黑"/>
                  </a:rPr>
                  <a:t>用户前期负荷较小，而</a:t>
                </a:r>
                <a:r>
                  <a:rPr kumimoji="0" lang="en-US" altLang="zh-CN" sz="1400" b="0" i="0" u="none" strike="noStrike" kern="0" cap="none" spc="0" normalizeH="0" baseline="0" noProof="0" dirty="0">
                    <a:ln>
                      <a:noFill/>
                    </a:ln>
                    <a:solidFill>
                      <a:prstClr val="black">
                        <a:lumMod val="75000"/>
                        <a:lumOff val="25000"/>
                      </a:prstClr>
                    </a:solidFill>
                    <a:effectLst/>
                    <a:uLnTx/>
                    <a:uFillTx/>
                    <a:latin typeface="Arial" panose="020F0502020204030204"/>
                    <a:ea typeface="微软雅黑"/>
                  </a:rPr>
                  <a:t>CT</a:t>
                </a:r>
                <a:r>
                  <a:rPr kumimoji="0" lang="zh-CN" altLang="en-US" sz="1400" b="0" i="0" u="none" strike="noStrike" kern="0" cap="none" spc="0" normalizeH="0" baseline="0" noProof="0" dirty="0">
                    <a:ln>
                      <a:noFill/>
                    </a:ln>
                    <a:solidFill>
                      <a:prstClr val="black">
                        <a:lumMod val="75000"/>
                        <a:lumOff val="25000"/>
                      </a:prstClr>
                    </a:solidFill>
                    <a:effectLst/>
                    <a:uLnTx/>
                    <a:uFillTx/>
                    <a:latin typeface="Arial" panose="020F0502020204030204"/>
                    <a:ea typeface="微软雅黑"/>
                  </a:rPr>
                  <a:t>变比按照用户报装设置</a:t>
                </a:r>
              </a:p>
            </p:txBody>
          </p:sp>
        </p:grpSp>
        <p:cxnSp>
          <p:nvCxnSpPr>
            <p:cNvPr id="124" name="直接箭头连接符 123"/>
            <p:cNvCxnSpPr>
              <a:cxnSpLocks/>
            </p:cNvCxnSpPr>
            <p:nvPr/>
          </p:nvCxnSpPr>
          <p:spPr>
            <a:xfrm flipH="1" flipV="1">
              <a:off x="7172028" y="5425709"/>
              <a:ext cx="150606" cy="670426"/>
            </a:xfrm>
            <a:prstGeom prst="straightConnector1">
              <a:avLst/>
            </a:prstGeom>
            <a:noFill/>
            <a:ln w="25400" cap="flat" cmpd="sng" algn="ctr">
              <a:solidFill>
                <a:srgbClr val="72B332"/>
              </a:solidFill>
              <a:prstDash val="solid"/>
              <a:miter lim="800000"/>
              <a:tailEnd type="triangle"/>
            </a:ln>
            <a:effectLst/>
          </p:spPr>
        </p:cxnSp>
        <p:cxnSp>
          <p:nvCxnSpPr>
            <p:cNvPr id="125" name="直接箭头连接符 124"/>
            <p:cNvCxnSpPr/>
            <p:nvPr/>
          </p:nvCxnSpPr>
          <p:spPr>
            <a:xfrm flipH="1">
              <a:off x="3330983" y="3458091"/>
              <a:ext cx="1197032" cy="0"/>
            </a:xfrm>
            <a:prstGeom prst="straightConnector1">
              <a:avLst/>
            </a:prstGeom>
            <a:noFill/>
            <a:ln w="25400" cap="flat" cmpd="sng" algn="ctr">
              <a:solidFill>
                <a:srgbClr val="049A86"/>
              </a:solidFill>
              <a:prstDash val="solid"/>
              <a:miter lim="800000"/>
              <a:tailEnd type="triangle"/>
            </a:ln>
            <a:effectLst/>
          </p:spPr>
        </p:cxnSp>
        <p:sp>
          <p:nvSpPr>
            <p:cNvPr id="126" name="矩形 125"/>
            <p:cNvSpPr/>
            <p:nvPr/>
          </p:nvSpPr>
          <p:spPr>
            <a:xfrm>
              <a:off x="4636005" y="3294363"/>
              <a:ext cx="1620957" cy="307777"/>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400" b="1" i="0" u="none" strike="noStrike" kern="0" cap="none" spc="0" normalizeH="0" baseline="0" noProof="0" dirty="0">
                  <a:ln>
                    <a:noFill/>
                  </a:ln>
                  <a:solidFill>
                    <a:srgbClr val="049A86"/>
                  </a:solidFill>
                  <a:effectLst/>
                  <a:uLnTx/>
                  <a:uFillTx/>
                  <a:latin typeface="Arial" panose="020F0502020204030204"/>
                  <a:ea typeface="微软雅黑"/>
                </a:rPr>
                <a:t>设备运行环境不稳</a:t>
              </a:r>
              <a:endParaRPr kumimoji="0" lang="zh-CN" altLang="en-US" sz="1800" b="1" i="0" u="none" strike="noStrike" kern="0" cap="none" spc="0" normalizeH="0" baseline="0" noProof="0" dirty="0">
                <a:ln>
                  <a:noFill/>
                </a:ln>
                <a:solidFill>
                  <a:srgbClr val="049A86"/>
                </a:solidFill>
                <a:effectLst/>
                <a:uLnTx/>
                <a:uFillTx/>
                <a:latin typeface="Arial" panose="020F0502020204030204"/>
                <a:ea typeface="微软雅黑"/>
              </a:endParaRPr>
            </a:p>
          </p:txBody>
        </p:sp>
        <p:grpSp>
          <p:nvGrpSpPr>
            <p:cNvPr id="127" name="组合 126"/>
            <p:cNvGrpSpPr/>
            <p:nvPr/>
          </p:nvGrpSpPr>
          <p:grpSpPr>
            <a:xfrm>
              <a:off x="3904761" y="3458091"/>
              <a:ext cx="2531737" cy="461665"/>
              <a:chOff x="8221288" y="3358342"/>
              <a:chExt cx="2531737" cy="461665"/>
            </a:xfrm>
          </p:grpSpPr>
          <p:grpSp>
            <p:nvGrpSpPr>
              <p:cNvPr id="147" name="组合 146"/>
              <p:cNvGrpSpPr/>
              <p:nvPr/>
            </p:nvGrpSpPr>
            <p:grpSpPr>
              <a:xfrm>
                <a:off x="8221288" y="3358342"/>
                <a:ext cx="731244" cy="319662"/>
                <a:chOff x="8221288" y="3358343"/>
                <a:chExt cx="698268" cy="341739"/>
              </a:xfrm>
            </p:grpSpPr>
            <p:cxnSp>
              <p:nvCxnSpPr>
                <p:cNvPr id="149" name="直接箭头连接符 148"/>
                <p:cNvCxnSpPr>
                  <a:cxnSpLocks/>
                </p:cNvCxnSpPr>
                <p:nvPr/>
              </p:nvCxnSpPr>
              <p:spPr>
                <a:xfrm flipH="1" flipV="1">
                  <a:off x="8221288" y="3358343"/>
                  <a:ext cx="246073" cy="332535"/>
                </a:xfrm>
                <a:prstGeom prst="straightConnector1">
                  <a:avLst/>
                </a:prstGeom>
                <a:noFill/>
                <a:ln w="19050" cap="flat" cmpd="sng" algn="ctr">
                  <a:solidFill>
                    <a:schemeClr val="tx1">
                      <a:lumMod val="65000"/>
                      <a:lumOff val="35000"/>
                    </a:schemeClr>
                  </a:solidFill>
                  <a:prstDash val="solid"/>
                  <a:miter lim="800000"/>
                  <a:tailEnd type="triangle"/>
                </a:ln>
                <a:effectLst/>
              </p:spPr>
            </p:cxnSp>
            <p:cxnSp>
              <p:nvCxnSpPr>
                <p:cNvPr id="150" name="直接箭头连接符 149"/>
                <p:cNvCxnSpPr>
                  <a:cxnSpLocks/>
                </p:cNvCxnSpPr>
                <p:nvPr/>
              </p:nvCxnSpPr>
              <p:spPr>
                <a:xfrm flipH="1">
                  <a:off x="8467361" y="3700082"/>
                  <a:ext cx="452195" cy="0"/>
                </a:xfrm>
                <a:prstGeom prst="straightConnector1">
                  <a:avLst/>
                </a:prstGeom>
                <a:noFill/>
                <a:ln w="19050" cap="flat" cmpd="sng" algn="ctr">
                  <a:solidFill>
                    <a:schemeClr val="tx1">
                      <a:lumMod val="65000"/>
                      <a:lumOff val="35000"/>
                    </a:schemeClr>
                  </a:solidFill>
                  <a:prstDash val="solid"/>
                  <a:miter lim="800000"/>
                  <a:tailEnd type="none"/>
                </a:ln>
                <a:effectLst/>
              </p:spPr>
            </p:cxnSp>
          </p:grpSp>
          <p:sp>
            <p:nvSpPr>
              <p:cNvPr id="148" name="矩形 147"/>
              <p:cNvSpPr/>
              <p:nvPr/>
            </p:nvSpPr>
            <p:spPr>
              <a:xfrm>
                <a:off x="8952532" y="3512230"/>
                <a:ext cx="1800493" cy="307777"/>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400" b="0" i="0" u="none" strike="noStrike" kern="0" cap="none" spc="0" normalizeH="0" baseline="0" noProof="0" dirty="0">
                    <a:ln>
                      <a:noFill/>
                    </a:ln>
                    <a:solidFill>
                      <a:prstClr val="black">
                        <a:lumMod val="75000"/>
                        <a:lumOff val="25000"/>
                      </a:prstClr>
                    </a:solidFill>
                    <a:effectLst/>
                    <a:uLnTx/>
                    <a:uFillTx/>
                    <a:latin typeface="Arial" panose="020F0502020204030204"/>
                    <a:ea typeface="微软雅黑"/>
                  </a:rPr>
                  <a:t>设备易受冲击及谐振</a:t>
                </a:r>
                <a:endParaRPr kumimoji="0" lang="zh-CN" altLang="en-US" sz="1800" b="0" i="0" u="none" strike="noStrike" kern="0" cap="none" spc="0" normalizeH="0" baseline="0" noProof="0" dirty="0">
                  <a:ln>
                    <a:noFill/>
                  </a:ln>
                  <a:solidFill>
                    <a:prstClr val="black">
                      <a:lumMod val="75000"/>
                      <a:lumOff val="25000"/>
                    </a:prstClr>
                  </a:solidFill>
                  <a:effectLst/>
                  <a:uLnTx/>
                  <a:uFillTx/>
                  <a:latin typeface="Arial" panose="020F0502020204030204"/>
                  <a:ea typeface="微软雅黑"/>
                </a:endParaRPr>
              </a:p>
            </p:txBody>
          </p:sp>
        </p:grpSp>
        <p:grpSp>
          <p:nvGrpSpPr>
            <p:cNvPr id="128" name="组合 127"/>
            <p:cNvGrpSpPr/>
            <p:nvPr/>
          </p:nvGrpSpPr>
          <p:grpSpPr>
            <a:xfrm>
              <a:off x="4162393" y="3803755"/>
              <a:ext cx="2108228" cy="655502"/>
              <a:chOff x="8221285" y="3358342"/>
              <a:chExt cx="2108228" cy="655502"/>
            </a:xfrm>
          </p:grpSpPr>
          <p:grpSp>
            <p:nvGrpSpPr>
              <p:cNvPr id="143" name="组合 142"/>
              <p:cNvGrpSpPr/>
              <p:nvPr/>
            </p:nvGrpSpPr>
            <p:grpSpPr>
              <a:xfrm>
                <a:off x="8221285" y="3358342"/>
                <a:ext cx="505084" cy="319663"/>
                <a:chOff x="8221288" y="3358342"/>
                <a:chExt cx="482307" cy="341740"/>
              </a:xfrm>
            </p:grpSpPr>
            <p:cxnSp>
              <p:nvCxnSpPr>
                <p:cNvPr id="145" name="直接箭头连接符 144"/>
                <p:cNvCxnSpPr>
                  <a:cxnSpLocks/>
                </p:cNvCxnSpPr>
                <p:nvPr/>
              </p:nvCxnSpPr>
              <p:spPr>
                <a:xfrm flipH="1" flipV="1">
                  <a:off x="8221288" y="3358342"/>
                  <a:ext cx="349134" cy="341740"/>
                </a:xfrm>
                <a:prstGeom prst="straightConnector1">
                  <a:avLst/>
                </a:prstGeom>
                <a:noFill/>
                <a:ln w="19050" cap="flat" cmpd="sng" algn="ctr">
                  <a:solidFill>
                    <a:schemeClr val="tx1">
                      <a:lumMod val="65000"/>
                      <a:lumOff val="35000"/>
                    </a:schemeClr>
                  </a:solidFill>
                  <a:prstDash val="solid"/>
                  <a:miter lim="800000"/>
                  <a:tailEnd type="triangle"/>
                </a:ln>
                <a:effectLst/>
              </p:spPr>
            </p:cxnSp>
            <p:cxnSp>
              <p:nvCxnSpPr>
                <p:cNvPr id="146" name="直接箭头连接符 145"/>
                <p:cNvCxnSpPr>
                  <a:cxnSpLocks/>
                </p:cNvCxnSpPr>
                <p:nvPr/>
              </p:nvCxnSpPr>
              <p:spPr>
                <a:xfrm flipH="1">
                  <a:off x="8570422" y="3700082"/>
                  <a:ext cx="133173" cy="0"/>
                </a:xfrm>
                <a:prstGeom prst="straightConnector1">
                  <a:avLst/>
                </a:prstGeom>
                <a:noFill/>
                <a:ln w="19050" cap="flat" cmpd="sng" algn="ctr">
                  <a:solidFill>
                    <a:srgbClr val="049A86"/>
                  </a:solidFill>
                  <a:prstDash val="solid"/>
                  <a:miter lim="800000"/>
                  <a:tailEnd type="none"/>
                </a:ln>
                <a:effectLst/>
              </p:spPr>
            </p:cxnSp>
          </p:grpSp>
          <p:sp>
            <p:nvSpPr>
              <p:cNvPr id="144" name="矩形 143"/>
              <p:cNvSpPr/>
              <p:nvPr/>
            </p:nvSpPr>
            <p:spPr>
              <a:xfrm>
                <a:off x="8708556" y="3490624"/>
                <a:ext cx="1620957" cy="52322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400" b="0" i="0" u="none" strike="noStrike" kern="0" cap="none" spc="0" normalizeH="0" baseline="0" noProof="0" dirty="0">
                    <a:ln>
                      <a:noFill/>
                    </a:ln>
                    <a:solidFill>
                      <a:prstClr val="black">
                        <a:lumMod val="75000"/>
                        <a:lumOff val="25000"/>
                      </a:prstClr>
                    </a:solidFill>
                    <a:effectLst/>
                    <a:uLnTx/>
                    <a:uFillTx/>
                    <a:latin typeface="Arial" panose="020F0502020204030204"/>
                    <a:ea typeface="微软雅黑"/>
                  </a:rPr>
                  <a:t>一旦设备环节中有</a:t>
                </a:r>
              </a:p>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400" b="0" i="0" u="none" strike="noStrike" kern="0" cap="none" spc="0" normalizeH="0" baseline="0" noProof="0" dirty="0">
                    <a:ln>
                      <a:noFill/>
                    </a:ln>
                    <a:solidFill>
                      <a:prstClr val="black">
                        <a:lumMod val="75000"/>
                        <a:lumOff val="25000"/>
                      </a:prstClr>
                    </a:solidFill>
                    <a:effectLst/>
                    <a:uLnTx/>
                    <a:uFillTx/>
                    <a:latin typeface="Arial" panose="020F0502020204030204"/>
                    <a:ea typeface="微软雅黑"/>
                  </a:rPr>
                  <a:t>故障都会受到冲击</a:t>
                </a:r>
              </a:p>
            </p:txBody>
          </p:sp>
        </p:grpSp>
        <p:grpSp>
          <p:nvGrpSpPr>
            <p:cNvPr id="129" name="组合 128"/>
            <p:cNvGrpSpPr/>
            <p:nvPr/>
          </p:nvGrpSpPr>
          <p:grpSpPr>
            <a:xfrm>
              <a:off x="4341864" y="5173569"/>
              <a:ext cx="2410230" cy="307777"/>
              <a:chOff x="7025265" y="5119862"/>
              <a:chExt cx="2410230" cy="307777"/>
            </a:xfrm>
          </p:grpSpPr>
          <p:cxnSp>
            <p:nvCxnSpPr>
              <p:cNvPr id="141" name="直接箭头连接符 140"/>
              <p:cNvCxnSpPr>
                <a:cxnSpLocks/>
              </p:cNvCxnSpPr>
              <p:nvPr/>
            </p:nvCxnSpPr>
            <p:spPr>
              <a:xfrm flipH="1">
                <a:off x="7025265" y="5409097"/>
                <a:ext cx="2200252" cy="0"/>
              </a:xfrm>
              <a:prstGeom prst="straightConnector1">
                <a:avLst/>
              </a:prstGeom>
              <a:noFill/>
              <a:ln w="25400" cap="flat" cmpd="sng" algn="ctr">
                <a:solidFill>
                  <a:srgbClr val="005E5E"/>
                </a:solidFill>
                <a:prstDash val="solid"/>
                <a:miter lim="800000"/>
                <a:tailEnd type="triangle"/>
              </a:ln>
              <a:effectLst/>
            </p:spPr>
          </p:cxnSp>
          <p:sp>
            <p:nvSpPr>
              <p:cNvPr id="142" name="矩形 141"/>
              <p:cNvSpPr/>
              <p:nvPr/>
            </p:nvSpPr>
            <p:spPr>
              <a:xfrm>
                <a:off x="7084004" y="5119862"/>
                <a:ext cx="2351491" cy="307777"/>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400" b="0" i="0" u="none" strike="noStrike" kern="0" cap="none" spc="0" normalizeH="0" baseline="0" noProof="0" dirty="0">
                    <a:ln>
                      <a:noFill/>
                    </a:ln>
                    <a:solidFill>
                      <a:prstClr val="black">
                        <a:lumMod val="75000"/>
                        <a:lumOff val="25000"/>
                      </a:prstClr>
                    </a:solidFill>
                    <a:effectLst/>
                    <a:uLnTx/>
                    <a:uFillTx/>
                    <a:latin typeface="Arial" panose="020F0502020204030204"/>
                    <a:ea typeface="微软雅黑"/>
                  </a:rPr>
                  <a:t>导线氧化层影响导电性能</a:t>
                </a:r>
              </a:p>
            </p:txBody>
          </p:sp>
        </p:grpSp>
        <p:grpSp>
          <p:nvGrpSpPr>
            <p:cNvPr id="130" name="组合 129"/>
            <p:cNvGrpSpPr/>
            <p:nvPr/>
          </p:nvGrpSpPr>
          <p:grpSpPr>
            <a:xfrm>
              <a:off x="1443144" y="5450135"/>
              <a:ext cx="5284741" cy="532163"/>
              <a:chOff x="4158202" y="4902361"/>
              <a:chExt cx="5284741" cy="532163"/>
            </a:xfrm>
          </p:grpSpPr>
          <p:cxnSp>
            <p:nvCxnSpPr>
              <p:cNvPr id="138" name="直接箭头连接符 137"/>
              <p:cNvCxnSpPr>
                <a:cxnSpLocks/>
              </p:cNvCxnSpPr>
              <p:nvPr/>
            </p:nvCxnSpPr>
            <p:spPr>
              <a:xfrm flipH="1">
                <a:off x="7124007" y="5409097"/>
                <a:ext cx="1434898" cy="0"/>
              </a:xfrm>
              <a:prstGeom prst="straightConnector1">
                <a:avLst/>
              </a:prstGeom>
              <a:noFill/>
              <a:ln w="25400" cap="flat" cmpd="sng" algn="ctr">
                <a:solidFill>
                  <a:srgbClr val="005E5E"/>
                </a:solidFill>
                <a:prstDash val="solid"/>
                <a:miter lim="800000"/>
                <a:tailEnd type="none"/>
              </a:ln>
              <a:effectLst/>
            </p:spPr>
          </p:cxnSp>
          <p:sp>
            <p:nvSpPr>
              <p:cNvPr id="139" name="矩形 138"/>
              <p:cNvSpPr/>
              <p:nvPr/>
            </p:nvSpPr>
            <p:spPr>
              <a:xfrm>
                <a:off x="7107197" y="5126747"/>
                <a:ext cx="2335746" cy="307777"/>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400" b="0" i="0" u="none" strike="noStrike" kern="0" cap="none" spc="0" normalizeH="0" baseline="0" noProof="0" dirty="0">
                    <a:ln>
                      <a:noFill/>
                    </a:ln>
                    <a:solidFill>
                      <a:prstClr val="black">
                        <a:lumMod val="75000"/>
                        <a:lumOff val="25000"/>
                      </a:prstClr>
                    </a:solidFill>
                    <a:effectLst/>
                    <a:uLnTx/>
                    <a:uFillTx/>
                    <a:latin typeface="Arial" panose="020F0502020204030204"/>
                    <a:ea typeface="微软雅黑"/>
                  </a:rPr>
                  <a:t>导线质量不合格</a:t>
                </a:r>
              </a:p>
            </p:txBody>
          </p:sp>
          <p:sp>
            <p:nvSpPr>
              <p:cNvPr id="140" name="矩形 139"/>
              <p:cNvSpPr/>
              <p:nvPr/>
            </p:nvSpPr>
            <p:spPr>
              <a:xfrm>
                <a:off x="4158202" y="4902361"/>
                <a:ext cx="2335746" cy="307777"/>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400" b="0" i="0" u="none" strike="noStrike" kern="0" cap="none" spc="0" normalizeH="0" baseline="0" noProof="0" dirty="0">
                    <a:ln>
                      <a:noFill/>
                    </a:ln>
                    <a:solidFill>
                      <a:prstClr val="black">
                        <a:lumMod val="75000"/>
                        <a:lumOff val="25000"/>
                      </a:prstClr>
                    </a:solidFill>
                    <a:effectLst/>
                    <a:uLnTx/>
                    <a:uFillTx/>
                    <a:latin typeface="Arial" panose="020F0502020204030204"/>
                    <a:ea typeface="微软雅黑"/>
                  </a:rPr>
                  <a:t>与安装端子规格不符</a:t>
                </a:r>
              </a:p>
            </p:txBody>
          </p:sp>
        </p:grpSp>
        <p:cxnSp>
          <p:nvCxnSpPr>
            <p:cNvPr id="131" name="直接箭头连接符 130"/>
            <p:cNvCxnSpPr>
              <a:cxnSpLocks/>
            </p:cNvCxnSpPr>
            <p:nvPr/>
          </p:nvCxnSpPr>
          <p:spPr>
            <a:xfrm flipH="1" flipV="1">
              <a:off x="4265908" y="5293430"/>
              <a:ext cx="150606" cy="670426"/>
            </a:xfrm>
            <a:prstGeom prst="straightConnector1">
              <a:avLst/>
            </a:prstGeom>
            <a:noFill/>
            <a:ln w="25400" cap="flat" cmpd="sng" algn="ctr">
              <a:solidFill>
                <a:srgbClr val="BC0932"/>
              </a:solidFill>
              <a:prstDash val="solid"/>
              <a:miter lim="800000"/>
              <a:tailEnd type="triangle"/>
            </a:ln>
            <a:effectLst/>
          </p:spPr>
        </p:cxnSp>
        <p:grpSp>
          <p:nvGrpSpPr>
            <p:cNvPr id="132" name="组合 131"/>
            <p:cNvGrpSpPr/>
            <p:nvPr/>
          </p:nvGrpSpPr>
          <p:grpSpPr>
            <a:xfrm flipH="1">
              <a:off x="2330998" y="5074134"/>
              <a:ext cx="1719387" cy="314117"/>
              <a:chOff x="7025265" y="5094980"/>
              <a:chExt cx="1719387" cy="314117"/>
            </a:xfrm>
          </p:grpSpPr>
          <p:cxnSp>
            <p:nvCxnSpPr>
              <p:cNvPr id="136" name="直接箭头连接符 135"/>
              <p:cNvCxnSpPr>
                <a:cxnSpLocks/>
              </p:cNvCxnSpPr>
              <p:nvPr/>
            </p:nvCxnSpPr>
            <p:spPr>
              <a:xfrm flipH="1">
                <a:off x="7025265" y="5409097"/>
                <a:ext cx="1719387" cy="0"/>
              </a:xfrm>
              <a:prstGeom prst="straightConnector1">
                <a:avLst/>
              </a:prstGeom>
              <a:noFill/>
              <a:ln w="25400" cap="flat" cmpd="sng" algn="ctr">
                <a:solidFill>
                  <a:srgbClr val="005E5E"/>
                </a:solidFill>
                <a:prstDash val="solid"/>
                <a:miter lim="800000"/>
                <a:tailEnd type="triangle"/>
              </a:ln>
              <a:effectLst/>
            </p:spPr>
          </p:cxnSp>
          <p:sp>
            <p:nvSpPr>
              <p:cNvPr id="137" name="矩形 136"/>
              <p:cNvSpPr/>
              <p:nvPr/>
            </p:nvSpPr>
            <p:spPr>
              <a:xfrm>
                <a:off x="7255704" y="5094980"/>
                <a:ext cx="1075721" cy="307777"/>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400" b="0" i="0" u="none" strike="noStrike" kern="0" cap="none" spc="0" normalizeH="0" baseline="0" noProof="0" dirty="0">
                    <a:ln>
                      <a:noFill/>
                    </a:ln>
                    <a:solidFill>
                      <a:prstClr val="black">
                        <a:lumMod val="75000"/>
                        <a:lumOff val="25000"/>
                      </a:prstClr>
                    </a:solidFill>
                    <a:effectLst/>
                    <a:uLnTx/>
                    <a:uFillTx/>
                    <a:latin typeface="Arial" panose="020F0502020204030204"/>
                    <a:ea typeface="微软雅黑"/>
                  </a:rPr>
                  <a:t>接触不紧密</a:t>
                </a:r>
              </a:p>
            </p:txBody>
          </p:sp>
        </p:grpSp>
        <p:cxnSp>
          <p:nvCxnSpPr>
            <p:cNvPr id="133" name="直接箭头连接符 132"/>
            <p:cNvCxnSpPr>
              <a:cxnSpLocks/>
            </p:cNvCxnSpPr>
            <p:nvPr/>
          </p:nvCxnSpPr>
          <p:spPr>
            <a:xfrm flipV="1">
              <a:off x="3064380" y="5384806"/>
              <a:ext cx="320634" cy="349680"/>
            </a:xfrm>
            <a:prstGeom prst="straightConnector1">
              <a:avLst/>
            </a:prstGeom>
            <a:noFill/>
            <a:ln w="25400" cap="flat" cmpd="sng" algn="ctr">
              <a:solidFill>
                <a:srgbClr val="BC0932"/>
              </a:solidFill>
              <a:prstDash val="solid"/>
              <a:miter lim="800000"/>
              <a:tailEnd type="triangle"/>
            </a:ln>
            <a:effectLst/>
          </p:spPr>
        </p:cxnSp>
        <p:cxnSp>
          <p:nvCxnSpPr>
            <p:cNvPr id="134" name="直接箭头连接符 133"/>
            <p:cNvCxnSpPr>
              <a:cxnSpLocks/>
            </p:cNvCxnSpPr>
            <p:nvPr/>
          </p:nvCxnSpPr>
          <p:spPr>
            <a:xfrm flipV="1">
              <a:off x="1556323" y="5733172"/>
              <a:ext cx="1515676" cy="640"/>
            </a:xfrm>
            <a:prstGeom prst="straightConnector1">
              <a:avLst/>
            </a:prstGeom>
            <a:noFill/>
            <a:ln w="25400" cap="flat" cmpd="sng" algn="ctr">
              <a:solidFill>
                <a:srgbClr val="005E5E"/>
              </a:solidFill>
              <a:prstDash val="solid"/>
              <a:miter lim="800000"/>
              <a:tailEnd type="none"/>
            </a:ln>
            <a:effectLst/>
          </p:spPr>
        </p:cxnSp>
        <p:sp>
          <p:nvSpPr>
            <p:cNvPr id="135" name="矩形 134"/>
            <p:cNvSpPr/>
            <p:nvPr/>
          </p:nvSpPr>
          <p:spPr>
            <a:xfrm>
              <a:off x="9880299" y="4287321"/>
              <a:ext cx="954107" cy="646331"/>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1" i="0" u="none" strike="noStrike" kern="0" cap="none" spc="0" normalizeH="0" baseline="0" noProof="0" dirty="0">
                  <a:ln>
                    <a:noFill/>
                  </a:ln>
                  <a:solidFill>
                    <a:prstClr val="white"/>
                  </a:solidFill>
                  <a:effectLst>
                    <a:outerShdw blurRad="38100" dist="38100" dir="2700000" algn="tl">
                      <a:srgbClr val="000000">
                        <a:alpha val="43137"/>
                      </a:srgbClr>
                    </a:outerShdw>
                  </a:effectLst>
                  <a:uLnTx/>
                  <a:uFillTx/>
                  <a:latin typeface="Arial" panose="020F0502020204030204"/>
                  <a:ea typeface="微软雅黑"/>
                </a:rPr>
                <a:t>CT</a:t>
              </a:r>
              <a:r>
                <a:rPr kumimoji="0" lang="zh-CN" altLang="en-US" sz="1800" b="1" i="0" u="none" strike="noStrike" kern="0" cap="none" spc="0" normalizeH="0" baseline="0" noProof="0" dirty="0">
                  <a:ln>
                    <a:noFill/>
                  </a:ln>
                  <a:solidFill>
                    <a:prstClr val="white"/>
                  </a:solidFill>
                  <a:effectLst>
                    <a:outerShdw blurRad="38100" dist="38100" dir="2700000" algn="tl">
                      <a:srgbClr val="000000">
                        <a:alpha val="43137"/>
                      </a:srgbClr>
                    </a:outerShdw>
                  </a:effectLst>
                  <a:uLnTx/>
                  <a:uFillTx/>
                  <a:latin typeface="Arial" panose="020F0502020204030204"/>
                  <a:ea typeface="微软雅黑"/>
                </a:rPr>
                <a:t>变比</a:t>
              </a:r>
              <a:endParaRPr kumimoji="0" lang="en-US" altLang="zh-CN" sz="1800" b="1" i="0" u="none" strike="noStrike" kern="0" cap="none" spc="0" normalizeH="0" baseline="0" noProof="0" dirty="0">
                <a:ln>
                  <a:noFill/>
                </a:ln>
                <a:solidFill>
                  <a:prstClr val="white"/>
                </a:solidFill>
                <a:effectLst>
                  <a:outerShdw blurRad="38100" dist="38100" dir="2700000" algn="tl">
                    <a:srgbClr val="000000">
                      <a:alpha val="43137"/>
                    </a:srgbClr>
                  </a:outerShdw>
                </a:effectLst>
                <a:uLnTx/>
                <a:uFillTx/>
                <a:latin typeface="Arial" panose="020F0502020204030204"/>
                <a:ea typeface="微软雅黑"/>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1800" b="1" i="0" u="none" strike="noStrike" kern="0" cap="none" spc="0" normalizeH="0" baseline="0" noProof="0" dirty="0">
                  <a:ln>
                    <a:noFill/>
                  </a:ln>
                  <a:solidFill>
                    <a:prstClr val="white"/>
                  </a:solidFill>
                  <a:effectLst>
                    <a:outerShdw blurRad="38100" dist="38100" dir="2700000" algn="tl">
                      <a:srgbClr val="000000">
                        <a:alpha val="43137"/>
                      </a:srgbClr>
                    </a:outerShdw>
                  </a:effectLst>
                  <a:uLnTx/>
                  <a:uFillTx/>
                  <a:latin typeface="Arial" panose="020F0502020204030204"/>
                  <a:ea typeface="微软雅黑"/>
                </a:rPr>
                <a:t>过大</a:t>
              </a:r>
            </a:p>
          </p:txBody>
        </p:sp>
      </p:grpSp>
      <p:sp>
        <p:nvSpPr>
          <p:cNvPr id="189" name="椭圆 188"/>
          <p:cNvSpPr/>
          <p:nvPr/>
        </p:nvSpPr>
        <p:spPr>
          <a:xfrm>
            <a:off x="8876737" y="3493687"/>
            <a:ext cx="1371689" cy="446650"/>
          </a:xfrm>
          <a:prstGeom prst="ellipse">
            <a:avLst/>
          </a:prstGeom>
          <a:noFill/>
          <a:ln w="22225" cap="flat" cmpd="sng" algn="ctr">
            <a:solidFill>
              <a:srgbClr val="72B332"/>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sp>
        <p:nvSpPr>
          <p:cNvPr id="190" name="椭圆 189"/>
          <p:cNvSpPr/>
          <p:nvPr/>
        </p:nvSpPr>
        <p:spPr>
          <a:xfrm rot="20916036">
            <a:off x="1352697" y="4823612"/>
            <a:ext cx="2389143" cy="770373"/>
          </a:xfrm>
          <a:prstGeom prst="ellipse">
            <a:avLst/>
          </a:prstGeom>
          <a:noFill/>
          <a:ln w="22225" cap="flat" cmpd="sng" algn="ctr">
            <a:solidFill>
              <a:srgbClr val="005E5E"/>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sp>
        <p:nvSpPr>
          <p:cNvPr id="191" name="椭圆 190"/>
          <p:cNvSpPr/>
          <p:nvPr/>
        </p:nvSpPr>
        <p:spPr>
          <a:xfrm>
            <a:off x="4307673" y="5413348"/>
            <a:ext cx="1495790" cy="377729"/>
          </a:xfrm>
          <a:prstGeom prst="ellipse">
            <a:avLst/>
          </a:prstGeom>
          <a:noFill/>
          <a:ln w="22225" cap="flat" cmpd="sng" algn="ctr">
            <a:solidFill>
              <a:srgbClr val="005E5E"/>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sp>
        <p:nvSpPr>
          <p:cNvPr id="192" name="椭圆 191"/>
          <p:cNvSpPr/>
          <p:nvPr/>
        </p:nvSpPr>
        <p:spPr>
          <a:xfrm>
            <a:off x="7529205" y="5347211"/>
            <a:ext cx="1615475" cy="367033"/>
          </a:xfrm>
          <a:prstGeom prst="ellipse">
            <a:avLst/>
          </a:prstGeom>
          <a:noFill/>
          <a:ln w="22225" cap="flat" cmpd="sng" algn="ctr">
            <a:solidFill>
              <a:srgbClr val="72B332"/>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sp>
        <p:nvSpPr>
          <p:cNvPr id="193" name="椭圆 192"/>
          <p:cNvSpPr/>
          <p:nvPr/>
        </p:nvSpPr>
        <p:spPr>
          <a:xfrm rot="21440077">
            <a:off x="4458941" y="3346832"/>
            <a:ext cx="1962723" cy="910855"/>
          </a:xfrm>
          <a:prstGeom prst="ellipse">
            <a:avLst/>
          </a:prstGeom>
          <a:noFill/>
          <a:ln w="22225" cap="flat" cmpd="sng" algn="ctr">
            <a:solidFill>
              <a:srgbClr val="049A86"/>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grpSp>
        <p:nvGrpSpPr>
          <p:cNvPr id="194" name="组合 193"/>
          <p:cNvGrpSpPr/>
          <p:nvPr/>
        </p:nvGrpSpPr>
        <p:grpSpPr>
          <a:xfrm>
            <a:off x="6463264" y="1676304"/>
            <a:ext cx="2299467" cy="369332"/>
            <a:chOff x="5534160" y="1438979"/>
            <a:chExt cx="2299467" cy="369332"/>
          </a:xfrm>
        </p:grpSpPr>
        <p:sp>
          <p:nvSpPr>
            <p:cNvPr id="195" name="椭圆 194"/>
            <p:cNvSpPr/>
            <p:nvPr/>
          </p:nvSpPr>
          <p:spPr>
            <a:xfrm>
              <a:off x="5534160" y="1446415"/>
              <a:ext cx="976726" cy="326910"/>
            </a:xfrm>
            <a:prstGeom prst="ellipse">
              <a:avLst/>
            </a:prstGeom>
            <a:noFill/>
            <a:ln w="25400" cap="flat" cmpd="sng" algn="ctr">
              <a:solidFill>
                <a:srgbClr val="049A86"/>
              </a:solid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sp>
          <p:nvSpPr>
            <p:cNvPr id="196" name="文本框 195"/>
            <p:cNvSpPr txBox="1"/>
            <p:nvPr/>
          </p:nvSpPr>
          <p:spPr>
            <a:xfrm>
              <a:off x="6494799" y="1438979"/>
              <a:ext cx="1338828" cy="369332"/>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800" b="0" i="0" u="none" strike="noStrike" kern="0" cap="none" spc="0" normalizeH="0" baseline="0" noProof="0" dirty="0">
                  <a:ln>
                    <a:noFill/>
                  </a:ln>
                  <a:solidFill>
                    <a:prstClr val="black"/>
                  </a:solidFill>
                  <a:effectLst/>
                  <a:uLnTx/>
                  <a:uFillTx/>
                  <a:latin typeface="Arial" panose="020F0502020204030204"/>
                  <a:ea typeface="微软雅黑"/>
                </a:rPr>
                <a:t>不可控因素</a:t>
              </a:r>
            </a:p>
          </p:txBody>
        </p:sp>
      </p:grpSp>
      <p:grpSp>
        <p:nvGrpSpPr>
          <p:cNvPr id="197" name="组合 196"/>
          <p:cNvGrpSpPr/>
          <p:nvPr/>
        </p:nvGrpSpPr>
        <p:grpSpPr>
          <a:xfrm>
            <a:off x="9041722" y="1685823"/>
            <a:ext cx="2124015" cy="369332"/>
            <a:chOff x="8200524" y="1460379"/>
            <a:chExt cx="2124015" cy="369332"/>
          </a:xfrm>
        </p:grpSpPr>
        <p:sp>
          <p:nvSpPr>
            <p:cNvPr id="198" name="椭圆 197"/>
            <p:cNvSpPr/>
            <p:nvPr/>
          </p:nvSpPr>
          <p:spPr>
            <a:xfrm>
              <a:off x="8200524" y="1479875"/>
              <a:ext cx="976726" cy="326910"/>
            </a:xfrm>
            <a:prstGeom prst="ellipse">
              <a:avLst/>
            </a:prstGeom>
            <a:noFill/>
            <a:ln w="25400" cap="flat" cmpd="sng" algn="ctr">
              <a:solidFill>
                <a:srgbClr val="72B332"/>
              </a:solid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sp>
          <p:nvSpPr>
            <p:cNvPr id="199" name="文本框 198"/>
            <p:cNvSpPr txBox="1"/>
            <p:nvPr/>
          </p:nvSpPr>
          <p:spPr>
            <a:xfrm>
              <a:off x="9216543" y="1460379"/>
              <a:ext cx="1107996" cy="369332"/>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800" b="0" i="0" u="none" strike="noStrike" kern="0" cap="none" spc="0" normalizeH="0" baseline="0" noProof="0" dirty="0">
                  <a:ln>
                    <a:noFill/>
                  </a:ln>
                  <a:solidFill>
                    <a:prstClr val="black"/>
                  </a:solidFill>
                  <a:effectLst/>
                  <a:uLnTx/>
                  <a:uFillTx/>
                  <a:latin typeface="Arial" panose="020F0502020204030204"/>
                  <a:ea typeface="微软雅黑"/>
                </a:rPr>
                <a:t>可控因素</a:t>
              </a:r>
            </a:p>
          </p:txBody>
        </p:sp>
      </p:grpSp>
    </p:spTree>
    <p:custDataLst>
      <p:tags r:id="rId1"/>
    </p:custDataLst>
    <p:extLst>
      <p:ext uri="{BB962C8B-B14F-4D97-AF65-F5344CB8AC3E}">
        <p14:creationId xmlns:p14="http://schemas.microsoft.com/office/powerpoint/2010/main" val="2044110548"/>
      </p:ext>
    </p:extLst>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p:cTn id="7" dur="500" fill="hold"/>
                                        <p:tgtEl>
                                          <p:spTgt spid="66"/>
                                        </p:tgtEl>
                                        <p:attrNameLst>
                                          <p:attrName>ppt_w</p:attrName>
                                        </p:attrNameLst>
                                      </p:cBhvr>
                                      <p:tavLst>
                                        <p:tav tm="0">
                                          <p:val>
                                            <p:fltVal val="0"/>
                                          </p:val>
                                        </p:tav>
                                        <p:tav tm="100000">
                                          <p:val>
                                            <p:strVal val="#ppt_w"/>
                                          </p:val>
                                        </p:tav>
                                      </p:tavLst>
                                    </p:anim>
                                    <p:anim calcmode="lin" valueType="num">
                                      <p:cBhvr>
                                        <p:cTn id="8" dur="500" fill="hold"/>
                                        <p:tgtEl>
                                          <p:spTgt spid="66"/>
                                        </p:tgtEl>
                                        <p:attrNameLst>
                                          <p:attrName>ppt_h</p:attrName>
                                        </p:attrNameLst>
                                      </p:cBhvr>
                                      <p:tavLst>
                                        <p:tav tm="0">
                                          <p:val>
                                            <p:fltVal val="0"/>
                                          </p:val>
                                        </p:tav>
                                        <p:tav tm="100000">
                                          <p:val>
                                            <p:strVal val="#ppt_h"/>
                                          </p:val>
                                        </p:tav>
                                      </p:tavLst>
                                    </p:anim>
                                    <p:animEffect transition="in" filter="fade">
                                      <p:cBhvr>
                                        <p:cTn id="9" dur="500"/>
                                        <p:tgtEl>
                                          <p:spTgt spid="66"/>
                                        </p:tgtEl>
                                      </p:cBhvr>
                                    </p:animEffect>
                                  </p:childTnLst>
                                </p:cTn>
                              </p:par>
                              <p:par>
                                <p:cTn id="10" presetID="42" presetClass="entr" presetSubtype="0" fill="hold" nodeType="withEffect">
                                  <p:stCondLst>
                                    <p:cond delay="0"/>
                                  </p:stCondLst>
                                  <p:childTnLst>
                                    <p:set>
                                      <p:cBhvr>
                                        <p:cTn id="11" dur="1" fill="hold">
                                          <p:stCondLst>
                                            <p:cond delay="0"/>
                                          </p:stCondLst>
                                        </p:cTn>
                                        <p:tgtEl>
                                          <p:spTgt spid="89"/>
                                        </p:tgtEl>
                                        <p:attrNameLst>
                                          <p:attrName>style.visibility</p:attrName>
                                        </p:attrNameLst>
                                      </p:cBhvr>
                                      <p:to>
                                        <p:strVal val="visible"/>
                                      </p:to>
                                    </p:set>
                                    <p:animEffect transition="in" filter="fade">
                                      <p:cBhvr>
                                        <p:cTn id="12" dur="1000"/>
                                        <p:tgtEl>
                                          <p:spTgt spid="89"/>
                                        </p:tgtEl>
                                      </p:cBhvr>
                                    </p:animEffect>
                                    <p:anim calcmode="lin" valueType="num">
                                      <p:cBhvr>
                                        <p:cTn id="13" dur="1000" fill="hold"/>
                                        <p:tgtEl>
                                          <p:spTgt spid="89"/>
                                        </p:tgtEl>
                                        <p:attrNameLst>
                                          <p:attrName>ppt_x</p:attrName>
                                        </p:attrNameLst>
                                      </p:cBhvr>
                                      <p:tavLst>
                                        <p:tav tm="0">
                                          <p:val>
                                            <p:strVal val="#ppt_x"/>
                                          </p:val>
                                        </p:tav>
                                        <p:tav tm="100000">
                                          <p:val>
                                            <p:strVal val="#ppt_x"/>
                                          </p:val>
                                        </p:tav>
                                      </p:tavLst>
                                    </p:anim>
                                    <p:anim calcmode="lin" valueType="num">
                                      <p:cBhvr>
                                        <p:cTn id="14" dur="1000" fill="hold"/>
                                        <p:tgtEl>
                                          <p:spTgt spid="89"/>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55" presetClass="entr" presetSubtype="0" fill="hold" nodeType="afterEffect">
                                  <p:stCondLst>
                                    <p:cond delay="0"/>
                                  </p:stCondLst>
                                  <p:childTnLst>
                                    <p:set>
                                      <p:cBhvr>
                                        <p:cTn id="17" dur="1" fill="hold">
                                          <p:stCondLst>
                                            <p:cond delay="0"/>
                                          </p:stCondLst>
                                        </p:cTn>
                                        <p:tgtEl>
                                          <p:spTgt spid="194"/>
                                        </p:tgtEl>
                                        <p:attrNameLst>
                                          <p:attrName>style.visibility</p:attrName>
                                        </p:attrNameLst>
                                      </p:cBhvr>
                                      <p:to>
                                        <p:strVal val="visible"/>
                                      </p:to>
                                    </p:set>
                                    <p:anim calcmode="lin" valueType="num">
                                      <p:cBhvr>
                                        <p:cTn id="18" dur="1000" fill="hold"/>
                                        <p:tgtEl>
                                          <p:spTgt spid="194"/>
                                        </p:tgtEl>
                                        <p:attrNameLst>
                                          <p:attrName>ppt_w</p:attrName>
                                        </p:attrNameLst>
                                      </p:cBhvr>
                                      <p:tavLst>
                                        <p:tav tm="0">
                                          <p:val>
                                            <p:strVal val="#ppt_w*0.70"/>
                                          </p:val>
                                        </p:tav>
                                        <p:tav tm="100000">
                                          <p:val>
                                            <p:strVal val="#ppt_w"/>
                                          </p:val>
                                        </p:tav>
                                      </p:tavLst>
                                    </p:anim>
                                    <p:anim calcmode="lin" valueType="num">
                                      <p:cBhvr>
                                        <p:cTn id="19" dur="1000" fill="hold"/>
                                        <p:tgtEl>
                                          <p:spTgt spid="194"/>
                                        </p:tgtEl>
                                        <p:attrNameLst>
                                          <p:attrName>ppt_h</p:attrName>
                                        </p:attrNameLst>
                                      </p:cBhvr>
                                      <p:tavLst>
                                        <p:tav tm="0">
                                          <p:val>
                                            <p:strVal val="#ppt_h"/>
                                          </p:val>
                                        </p:tav>
                                        <p:tav tm="100000">
                                          <p:val>
                                            <p:strVal val="#ppt_h"/>
                                          </p:val>
                                        </p:tav>
                                      </p:tavLst>
                                    </p:anim>
                                    <p:animEffect transition="in" filter="fade">
                                      <p:cBhvr>
                                        <p:cTn id="20" dur="1000"/>
                                        <p:tgtEl>
                                          <p:spTgt spid="194"/>
                                        </p:tgtEl>
                                      </p:cBhvr>
                                    </p:animEffect>
                                  </p:childTnLst>
                                </p:cTn>
                              </p:par>
                              <p:par>
                                <p:cTn id="21" presetID="55" presetClass="entr" presetSubtype="0" fill="hold" nodeType="withEffect">
                                  <p:stCondLst>
                                    <p:cond delay="0"/>
                                  </p:stCondLst>
                                  <p:childTnLst>
                                    <p:set>
                                      <p:cBhvr>
                                        <p:cTn id="22" dur="1" fill="hold">
                                          <p:stCondLst>
                                            <p:cond delay="0"/>
                                          </p:stCondLst>
                                        </p:cTn>
                                        <p:tgtEl>
                                          <p:spTgt spid="197"/>
                                        </p:tgtEl>
                                        <p:attrNameLst>
                                          <p:attrName>style.visibility</p:attrName>
                                        </p:attrNameLst>
                                      </p:cBhvr>
                                      <p:to>
                                        <p:strVal val="visible"/>
                                      </p:to>
                                    </p:set>
                                    <p:anim calcmode="lin" valueType="num">
                                      <p:cBhvr>
                                        <p:cTn id="23" dur="1000" fill="hold"/>
                                        <p:tgtEl>
                                          <p:spTgt spid="197"/>
                                        </p:tgtEl>
                                        <p:attrNameLst>
                                          <p:attrName>ppt_w</p:attrName>
                                        </p:attrNameLst>
                                      </p:cBhvr>
                                      <p:tavLst>
                                        <p:tav tm="0">
                                          <p:val>
                                            <p:strVal val="#ppt_w*0.70"/>
                                          </p:val>
                                        </p:tav>
                                        <p:tav tm="100000">
                                          <p:val>
                                            <p:strVal val="#ppt_w"/>
                                          </p:val>
                                        </p:tav>
                                      </p:tavLst>
                                    </p:anim>
                                    <p:anim calcmode="lin" valueType="num">
                                      <p:cBhvr>
                                        <p:cTn id="24" dur="1000" fill="hold"/>
                                        <p:tgtEl>
                                          <p:spTgt spid="197"/>
                                        </p:tgtEl>
                                        <p:attrNameLst>
                                          <p:attrName>ppt_h</p:attrName>
                                        </p:attrNameLst>
                                      </p:cBhvr>
                                      <p:tavLst>
                                        <p:tav tm="0">
                                          <p:val>
                                            <p:strVal val="#ppt_h"/>
                                          </p:val>
                                        </p:tav>
                                        <p:tav tm="100000">
                                          <p:val>
                                            <p:strVal val="#ppt_h"/>
                                          </p:val>
                                        </p:tav>
                                      </p:tavLst>
                                    </p:anim>
                                    <p:animEffect transition="in" filter="fade">
                                      <p:cBhvr>
                                        <p:cTn id="25" dur="1000"/>
                                        <p:tgtEl>
                                          <p:spTgt spid="197"/>
                                        </p:tgtEl>
                                      </p:cBhvr>
                                    </p:animEffect>
                                  </p:childTnLst>
                                </p:cTn>
                              </p:par>
                            </p:childTnLst>
                          </p:cTn>
                        </p:par>
                        <p:par>
                          <p:cTn id="26" fill="hold">
                            <p:stCondLst>
                              <p:cond delay="2000"/>
                            </p:stCondLst>
                            <p:childTnLst>
                              <p:par>
                                <p:cTn id="27" presetID="21" presetClass="entr" presetSubtype="1" fill="hold" grpId="0" nodeType="afterEffect">
                                  <p:stCondLst>
                                    <p:cond delay="0"/>
                                  </p:stCondLst>
                                  <p:childTnLst>
                                    <p:set>
                                      <p:cBhvr>
                                        <p:cTn id="28" dur="1" fill="hold">
                                          <p:stCondLst>
                                            <p:cond delay="0"/>
                                          </p:stCondLst>
                                        </p:cTn>
                                        <p:tgtEl>
                                          <p:spTgt spid="193"/>
                                        </p:tgtEl>
                                        <p:attrNameLst>
                                          <p:attrName>style.visibility</p:attrName>
                                        </p:attrNameLst>
                                      </p:cBhvr>
                                      <p:to>
                                        <p:strVal val="visible"/>
                                      </p:to>
                                    </p:set>
                                    <p:animEffect transition="in" filter="wheel(1)">
                                      <p:cBhvr>
                                        <p:cTn id="29" dur="750"/>
                                        <p:tgtEl>
                                          <p:spTgt spid="193"/>
                                        </p:tgtEl>
                                      </p:cBhvr>
                                    </p:animEffect>
                                  </p:childTnLst>
                                </p:cTn>
                              </p:par>
                            </p:childTnLst>
                          </p:cTn>
                        </p:par>
                        <p:par>
                          <p:cTn id="30" fill="hold">
                            <p:stCondLst>
                              <p:cond delay="2750"/>
                            </p:stCondLst>
                            <p:childTnLst>
                              <p:par>
                                <p:cTn id="31" presetID="23" presetClass="entr" presetSubtype="16" fill="hold" grpId="0" nodeType="afterEffect">
                                  <p:stCondLst>
                                    <p:cond delay="0"/>
                                  </p:stCondLst>
                                  <p:childTnLst>
                                    <p:set>
                                      <p:cBhvr>
                                        <p:cTn id="32" dur="1" fill="hold">
                                          <p:stCondLst>
                                            <p:cond delay="0"/>
                                          </p:stCondLst>
                                        </p:cTn>
                                        <p:tgtEl>
                                          <p:spTgt spid="189"/>
                                        </p:tgtEl>
                                        <p:attrNameLst>
                                          <p:attrName>style.visibility</p:attrName>
                                        </p:attrNameLst>
                                      </p:cBhvr>
                                      <p:to>
                                        <p:strVal val="visible"/>
                                      </p:to>
                                    </p:set>
                                    <p:anim calcmode="lin" valueType="num">
                                      <p:cBhvr>
                                        <p:cTn id="33" dur="500" fill="hold"/>
                                        <p:tgtEl>
                                          <p:spTgt spid="189"/>
                                        </p:tgtEl>
                                        <p:attrNameLst>
                                          <p:attrName>ppt_w</p:attrName>
                                        </p:attrNameLst>
                                      </p:cBhvr>
                                      <p:tavLst>
                                        <p:tav tm="0">
                                          <p:val>
                                            <p:fltVal val="0"/>
                                          </p:val>
                                        </p:tav>
                                        <p:tav tm="100000">
                                          <p:val>
                                            <p:strVal val="#ppt_w"/>
                                          </p:val>
                                        </p:tav>
                                      </p:tavLst>
                                    </p:anim>
                                    <p:anim calcmode="lin" valueType="num">
                                      <p:cBhvr>
                                        <p:cTn id="34" dur="500" fill="hold"/>
                                        <p:tgtEl>
                                          <p:spTgt spid="189"/>
                                        </p:tgtEl>
                                        <p:attrNameLst>
                                          <p:attrName>ppt_h</p:attrName>
                                        </p:attrNameLst>
                                      </p:cBhvr>
                                      <p:tavLst>
                                        <p:tav tm="0">
                                          <p:val>
                                            <p:fltVal val="0"/>
                                          </p:val>
                                        </p:tav>
                                        <p:tav tm="100000">
                                          <p:val>
                                            <p:strVal val="#ppt_h"/>
                                          </p:val>
                                        </p:tav>
                                      </p:tavLst>
                                    </p:anim>
                                  </p:childTnLst>
                                </p:cTn>
                              </p:par>
                              <p:par>
                                <p:cTn id="35" presetID="23" presetClass="entr" presetSubtype="16" fill="hold" grpId="0" nodeType="withEffect">
                                  <p:stCondLst>
                                    <p:cond delay="0"/>
                                  </p:stCondLst>
                                  <p:childTnLst>
                                    <p:set>
                                      <p:cBhvr>
                                        <p:cTn id="36" dur="1" fill="hold">
                                          <p:stCondLst>
                                            <p:cond delay="0"/>
                                          </p:stCondLst>
                                        </p:cTn>
                                        <p:tgtEl>
                                          <p:spTgt spid="190"/>
                                        </p:tgtEl>
                                        <p:attrNameLst>
                                          <p:attrName>style.visibility</p:attrName>
                                        </p:attrNameLst>
                                      </p:cBhvr>
                                      <p:to>
                                        <p:strVal val="visible"/>
                                      </p:to>
                                    </p:set>
                                    <p:anim calcmode="lin" valueType="num">
                                      <p:cBhvr>
                                        <p:cTn id="37" dur="500" fill="hold"/>
                                        <p:tgtEl>
                                          <p:spTgt spid="190"/>
                                        </p:tgtEl>
                                        <p:attrNameLst>
                                          <p:attrName>ppt_w</p:attrName>
                                        </p:attrNameLst>
                                      </p:cBhvr>
                                      <p:tavLst>
                                        <p:tav tm="0">
                                          <p:val>
                                            <p:fltVal val="0"/>
                                          </p:val>
                                        </p:tav>
                                        <p:tav tm="100000">
                                          <p:val>
                                            <p:strVal val="#ppt_w"/>
                                          </p:val>
                                        </p:tav>
                                      </p:tavLst>
                                    </p:anim>
                                    <p:anim calcmode="lin" valueType="num">
                                      <p:cBhvr>
                                        <p:cTn id="38" dur="500" fill="hold"/>
                                        <p:tgtEl>
                                          <p:spTgt spid="190"/>
                                        </p:tgtEl>
                                        <p:attrNameLst>
                                          <p:attrName>ppt_h</p:attrName>
                                        </p:attrNameLst>
                                      </p:cBhvr>
                                      <p:tavLst>
                                        <p:tav tm="0">
                                          <p:val>
                                            <p:fltVal val="0"/>
                                          </p:val>
                                        </p:tav>
                                        <p:tav tm="100000">
                                          <p:val>
                                            <p:strVal val="#ppt_h"/>
                                          </p:val>
                                        </p:tav>
                                      </p:tavLst>
                                    </p:anim>
                                  </p:childTnLst>
                                </p:cTn>
                              </p:par>
                              <p:par>
                                <p:cTn id="39" presetID="23" presetClass="entr" presetSubtype="16" fill="hold" grpId="0" nodeType="withEffect">
                                  <p:stCondLst>
                                    <p:cond delay="0"/>
                                  </p:stCondLst>
                                  <p:childTnLst>
                                    <p:set>
                                      <p:cBhvr>
                                        <p:cTn id="40" dur="1" fill="hold">
                                          <p:stCondLst>
                                            <p:cond delay="0"/>
                                          </p:stCondLst>
                                        </p:cTn>
                                        <p:tgtEl>
                                          <p:spTgt spid="191"/>
                                        </p:tgtEl>
                                        <p:attrNameLst>
                                          <p:attrName>style.visibility</p:attrName>
                                        </p:attrNameLst>
                                      </p:cBhvr>
                                      <p:to>
                                        <p:strVal val="visible"/>
                                      </p:to>
                                    </p:set>
                                    <p:anim calcmode="lin" valueType="num">
                                      <p:cBhvr>
                                        <p:cTn id="41" dur="500" fill="hold"/>
                                        <p:tgtEl>
                                          <p:spTgt spid="191"/>
                                        </p:tgtEl>
                                        <p:attrNameLst>
                                          <p:attrName>ppt_w</p:attrName>
                                        </p:attrNameLst>
                                      </p:cBhvr>
                                      <p:tavLst>
                                        <p:tav tm="0">
                                          <p:val>
                                            <p:fltVal val="0"/>
                                          </p:val>
                                        </p:tav>
                                        <p:tav tm="100000">
                                          <p:val>
                                            <p:strVal val="#ppt_w"/>
                                          </p:val>
                                        </p:tav>
                                      </p:tavLst>
                                    </p:anim>
                                    <p:anim calcmode="lin" valueType="num">
                                      <p:cBhvr>
                                        <p:cTn id="42" dur="500" fill="hold"/>
                                        <p:tgtEl>
                                          <p:spTgt spid="191"/>
                                        </p:tgtEl>
                                        <p:attrNameLst>
                                          <p:attrName>ppt_h</p:attrName>
                                        </p:attrNameLst>
                                      </p:cBhvr>
                                      <p:tavLst>
                                        <p:tav tm="0">
                                          <p:val>
                                            <p:fltVal val="0"/>
                                          </p:val>
                                        </p:tav>
                                        <p:tav tm="100000">
                                          <p:val>
                                            <p:strVal val="#ppt_h"/>
                                          </p:val>
                                        </p:tav>
                                      </p:tavLst>
                                    </p:anim>
                                  </p:childTnLst>
                                </p:cTn>
                              </p:par>
                              <p:par>
                                <p:cTn id="43" presetID="23" presetClass="entr" presetSubtype="16" fill="hold" grpId="0" nodeType="withEffect">
                                  <p:stCondLst>
                                    <p:cond delay="0"/>
                                  </p:stCondLst>
                                  <p:childTnLst>
                                    <p:set>
                                      <p:cBhvr>
                                        <p:cTn id="44" dur="1" fill="hold">
                                          <p:stCondLst>
                                            <p:cond delay="0"/>
                                          </p:stCondLst>
                                        </p:cTn>
                                        <p:tgtEl>
                                          <p:spTgt spid="192"/>
                                        </p:tgtEl>
                                        <p:attrNameLst>
                                          <p:attrName>style.visibility</p:attrName>
                                        </p:attrNameLst>
                                      </p:cBhvr>
                                      <p:to>
                                        <p:strVal val="visible"/>
                                      </p:to>
                                    </p:set>
                                    <p:anim calcmode="lin" valueType="num">
                                      <p:cBhvr>
                                        <p:cTn id="45" dur="500" fill="hold"/>
                                        <p:tgtEl>
                                          <p:spTgt spid="192"/>
                                        </p:tgtEl>
                                        <p:attrNameLst>
                                          <p:attrName>ppt_w</p:attrName>
                                        </p:attrNameLst>
                                      </p:cBhvr>
                                      <p:tavLst>
                                        <p:tav tm="0">
                                          <p:val>
                                            <p:fltVal val="0"/>
                                          </p:val>
                                        </p:tav>
                                        <p:tav tm="100000">
                                          <p:val>
                                            <p:strVal val="#ppt_w"/>
                                          </p:val>
                                        </p:tav>
                                      </p:tavLst>
                                    </p:anim>
                                    <p:anim calcmode="lin" valueType="num">
                                      <p:cBhvr>
                                        <p:cTn id="46" dur="500" fill="hold"/>
                                        <p:tgtEl>
                                          <p:spTgt spid="19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P spid="189" grpId="0" animBg="1"/>
      <p:bldP spid="190" grpId="0" animBg="1"/>
      <p:bldP spid="191" grpId="0" animBg="1"/>
      <p:bldP spid="192" grpId="0" animBg="1"/>
      <p:bldP spid="193"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组合 10"/>
          <p:cNvGrpSpPr/>
          <p:nvPr/>
        </p:nvGrpSpPr>
        <p:grpSpPr>
          <a:xfrm>
            <a:off x="10194718" y="234377"/>
            <a:ext cx="1690006" cy="518918"/>
            <a:chOff x="6504440" y="1807558"/>
            <a:chExt cx="2465218" cy="756947"/>
          </a:xfrm>
          <a:solidFill>
            <a:srgbClr val="005E5E"/>
          </a:solidFill>
        </p:grpSpPr>
        <p:grpSp>
          <p:nvGrpSpPr>
            <p:cNvPr id="12" name="组合 11"/>
            <p:cNvGrpSpPr/>
            <p:nvPr/>
          </p:nvGrpSpPr>
          <p:grpSpPr>
            <a:xfrm>
              <a:off x="6504440" y="1807558"/>
              <a:ext cx="752686" cy="756947"/>
              <a:chOff x="3191007" y="542618"/>
              <a:chExt cx="751304" cy="755557"/>
            </a:xfrm>
            <a:grpFill/>
          </p:grpSpPr>
          <p:sp>
            <p:nvSpPr>
              <p:cNvPr id="25" name="Freeform 5"/>
              <p:cNvSpPr>
                <a:spLocks noEditPoints="1"/>
              </p:cNvSpPr>
              <p:nvPr/>
            </p:nvSpPr>
            <p:spPr bwMode="auto">
              <a:xfrm>
                <a:off x="3268973" y="633342"/>
                <a:ext cx="94976" cy="93559"/>
              </a:xfrm>
              <a:custGeom>
                <a:avLst/>
                <a:gdLst>
                  <a:gd name="T0" fmla="*/ 195 w 312"/>
                  <a:gd name="T1" fmla="*/ 171 h 307"/>
                  <a:gd name="T2" fmla="*/ 171 w 312"/>
                  <a:gd name="T3" fmla="*/ 148 h 307"/>
                  <a:gd name="T4" fmla="*/ 183 w 312"/>
                  <a:gd name="T5" fmla="*/ 135 h 307"/>
                  <a:gd name="T6" fmla="*/ 182 w 312"/>
                  <a:gd name="T7" fmla="*/ 153 h 307"/>
                  <a:gd name="T8" fmla="*/ 203 w 312"/>
                  <a:gd name="T9" fmla="*/ 152 h 307"/>
                  <a:gd name="T10" fmla="*/ 212 w 312"/>
                  <a:gd name="T11" fmla="*/ 153 h 307"/>
                  <a:gd name="T12" fmla="*/ 195 w 312"/>
                  <a:gd name="T13" fmla="*/ 171 h 307"/>
                  <a:gd name="T14" fmla="*/ 154 w 312"/>
                  <a:gd name="T15" fmla="*/ 252 h 307"/>
                  <a:gd name="T16" fmla="*/ 169 w 312"/>
                  <a:gd name="T17" fmla="*/ 235 h 307"/>
                  <a:gd name="T18" fmla="*/ 237 w 312"/>
                  <a:gd name="T19" fmla="*/ 164 h 307"/>
                  <a:gd name="T20" fmla="*/ 254 w 312"/>
                  <a:gd name="T21" fmla="*/ 148 h 307"/>
                  <a:gd name="T22" fmla="*/ 234 w 312"/>
                  <a:gd name="T23" fmla="*/ 130 h 307"/>
                  <a:gd name="T24" fmla="*/ 222 w 312"/>
                  <a:gd name="T25" fmla="*/ 144 h 307"/>
                  <a:gd name="T26" fmla="*/ 221 w 312"/>
                  <a:gd name="T27" fmla="*/ 127 h 307"/>
                  <a:gd name="T28" fmla="*/ 212 w 312"/>
                  <a:gd name="T29" fmla="*/ 127 h 307"/>
                  <a:gd name="T30" fmla="*/ 200 w 312"/>
                  <a:gd name="T31" fmla="*/ 127 h 307"/>
                  <a:gd name="T32" fmla="*/ 191 w 312"/>
                  <a:gd name="T33" fmla="*/ 127 h 307"/>
                  <a:gd name="T34" fmla="*/ 205 w 312"/>
                  <a:gd name="T35" fmla="*/ 114 h 307"/>
                  <a:gd name="T36" fmla="*/ 185 w 312"/>
                  <a:gd name="T37" fmla="*/ 96 h 307"/>
                  <a:gd name="T38" fmla="*/ 174 w 312"/>
                  <a:gd name="T39" fmla="*/ 107 h 307"/>
                  <a:gd name="T40" fmla="*/ 152 w 312"/>
                  <a:gd name="T41" fmla="*/ 130 h 307"/>
                  <a:gd name="T42" fmla="*/ 134 w 312"/>
                  <a:gd name="T43" fmla="*/ 113 h 307"/>
                  <a:gd name="T44" fmla="*/ 157 w 312"/>
                  <a:gd name="T45" fmla="*/ 90 h 307"/>
                  <a:gd name="T46" fmla="*/ 173 w 312"/>
                  <a:gd name="T47" fmla="*/ 75 h 307"/>
                  <a:gd name="T48" fmla="*/ 153 w 312"/>
                  <a:gd name="T49" fmla="*/ 56 h 307"/>
                  <a:gd name="T50" fmla="*/ 137 w 312"/>
                  <a:gd name="T51" fmla="*/ 73 h 307"/>
                  <a:gd name="T52" fmla="*/ 72 w 312"/>
                  <a:gd name="T53" fmla="*/ 140 h 307"/>
                  <a:gd name="T54" fmla="*/ 57 w 312"/>
                  <a:gd name="T55" fmla="*/ 155 h 307"/>
                  <a:gd name="T56" fmla="*/ 77 w 312"/>
                  <a:gd name="T57" fmla="*/ 174 h 307"/>
                  <a:gd name="T58" fmla="*/ 91 w 312"/>
                  <a:gd name="T59" fmla="*/ 158 h 307"/>
                  <a:gd name="T60" fmla="*/ 114 w 312"/>
                  <a:gd name="T61" fmla="*/ 135 h 307"/>
                  <a:gd name="T62" fmla="*/ 131 w 312"/>
                  <a:gd name="T63" fmla="*/ 151 h 307"/>
                  <a:gd name="T64" fmla="*/ 113 w 312"/>
                  <a:gd name="T65" fmla="*/ 170 h 307"/>
                  <a:gd name="T66" fmla="*/ 98 w 312"/>
                  <a:gd name="T67" fmla="*/ 185 h 307"/>
                  <a:gd name="T68" fmla="*/ 118 w 312"/>
                  <a:gd name="T69" fmla="*/ 204 h 307"/>
                  <a:gd name="T70" fmla="*/ 132 w 312"/>
                  <a:gd name="T71" fmla="*/ 188 h 307"/>
                  <a:gd name="T72" fmla="*/ 150 w 312"/>
                  <a:gd name="T73" fmla="*/ 169 h 307"/>
                  <a:gd name="T74" fmla="*/ 175 w 312"/>
                  <a:gd name="T75" fmla="*/ 192 h 307"/>
                  <a:gd name="T76" fmla="*/ 150 w 312"/>
                  <a:gd name="T77" fmla="*/ 217 h 307"/>
                  <a:gd name="T78" fmla="*/ 134 w 312"/>
                  <a:gd name="T79" fmla="*/ 233 h 307"/>
                  <a:gd name="T80" fmla="*/ 154 w 312"/>
                  <a:gd name="T81" fmla="*/ 252 h 307"/>
                  <a:gd name="T82" fmla="*/ 20 w 312"/>
                  <a:gd name="T83" fmla="*/ 172 h 307"/>
                  <a:gd name="T84" fmla="*/ 142 w 312"/>
                  <a:gd name="T85" fmla="*/ 287 h 307"/>
                  <a:gd name="T86" fmla="*/ 162 w 312"/>
                  <a:gd name="T87" fmla="*/ 307 h 307"/>
                  <a:gd name="T88" fmla="*/ 183 w 312"/>
                  <a:gd name="T89" fmla="*/ 285 h 307"/>
                  <a:gd name="T90" fmla="*/ 180 w 312"/>
                  <a:gd name="T91" fmla="*/ 283 h 307"/>
                  <a:gd name="T92" fmla="*/ 286 w 312"/>
                  <a:gd name="T93" fmla="*/ 173 h 307"/>
                  <a:gd name="T94" fmla="*/ 290 w 312"/>
                  <a:gd name="T95" fmla="*/ 177 h 307"/>
                  <a:gd name="T96" fmla="*/ 312 w 312"/>
                  <a:gd name="T97" fmla="*/ 154 h 307"/>
                  <a:gd name="T98" fmla="*/ 290 w 312"/>
                  <a:gd name="T99" fmla="*/ 135 h 307"/>
                  <a:gd name="T100" fmla="*/ 168 w 312"/>
                  <a:gd name="T101" fmla="*/ 19 h 307"/>
                  <a:gd name="T102" fmla="*/ 149 w 312"/>
                  <a:gd name="T103" fmla="*/ 0 h 307"/>
                  <a:gd name="T104" fmla="*/ 132 w 312"/>
                  <a:gd name="T105" fmla="*/ 19 h 307"/>
                  <a:gd name="T106" fmla="*/ 18 w 312"/>
                  <a:gd name="T107" fmla="*/ 136 h 307"/>
                  <a:gd name="T108" fmla="*/ 0 w 312"/>
                  <a:gd name="T109" fmla="*/ 154 h 307"/>
                  <a:gd name="T110" fmla="*/ 20 w 312"/>
                  <a:gd name="T111" fmla="*/ 172 h 307"/>
                  <a:gd name="T112" fmla="*/ 42 w 312"/>
                  <a:gd name="T113" fmla="*/ 151 h 307"/>
                  <a:gd name="T114" fmla="*/ 148 w 312"/>
                  <a:gd name="T115" fmla="*/ 42 h 307"/>
                  <a:gd name="T116" fmla="*/ 267 w 312"/>
                  <a:gd name="T117" fmla="*/ 155 h 307"/>
                  <a:gd name="T118" fmla="*/ 161 w 312"/>
                  <a:gd name="T119" fmla="*/ 264 h 307"/>
                  <a:gd name="T120" fmla="*/ 42 w 312"/>
                  <a:gd name="T121" fmla="*/ 15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2" h="307">
                    <a:moveTo>
                      <a:pt x="195" y="171"/>
                    </a:moveTo>
                    <a:cubicBezTo>
                      <a:pt x="171" y="148"/>
                      <a:pt x="171" y="148"/>
                      <a:pt x="171" y="148"/>
                    </a:cubicBezTo>
                    <a:cubicBezTo>
                      <a:pt x="183" y="135"/>
                      <a:pt x="183" y="135"/>
                      <a:pt x="183" y="135"/>
                    </a:cubicBezTo>
                    <a:cubicBezTo>
                      <a:pt x="183" y="142"/>
                      <a:pt x="183" y="148"/>
                      <a:pt x="182" y="153"/>
                    </a:cubicBezTo>
                    <a:cubicBezTo>
                      <a:pt x="193" y="152"/>
                      <a:pt x="200" y="152"/>
                      <a:pt x="203" y="152"/>
                    </a:cubicBezTo>
                    <a:cubicBezTo>
                      <a:pt x="207" y="152"/>
                      <a:pt x="210" y="153"/>
                      <a:pt x="212" y="153"/>
                    </a:cubicBezTo>
                    <a:lnTo>
                      <a:pt x="195" y="171"/>
                    </a:lnTo>
                    <a:close/>
                    <a:moveTo>
                      <a:pt x="154" y="252"/>
                    </a:moveTo>
                    <a:cubicBezTo>
                      <a:pt x="169" y="235"/>
                      <a:pt x="169" y="235"/>
                      <a:pt x="169" y="235"/>
                    </a:cubicBezTo>
                    <a:cubicBezTo>
                      <a:pt x="237" y="164"/>
                      <a:pt x="237" y="164"/>
                      <a:pt x="237" y="164"/>
                    </a:cubicBezTo>
                    <a:cubicBezTo>
                      <a:pt x="254" y="148"/>
                      <a:pt x="254" y="148"/>
                      <a:pt x="254" y="148"/>
                    </a:cubicBezTo>
                    <a:cubicBezTo>
                      <a:pt x="234" y="130"/>
                      <a:pt x="234" y="130"/>
                      <a:pt x="234" y="130"/>
                    </a:cubicBezTo>
                    <a:cubicBezTo>
                      <a:pt x="222" y="144"/>
                      <a:pt x="222" y="144"/>
                      <a:pt x="222" y="144"/>
                    </a:cubicBezTo>
                    <a:cubicBezTo>
                      <a:pt x="221" y="138"/>
                      <a:pt x="221" y="132"/>
                      <a:pt x="221" y="127"/>
                    </a:cubicBezTo>
                    <a:cubicBezTo>
                      <a:pt x="212" y="127"/>
                      <a:pt x="212" y="127"/>
                      <a:pt x="212" y="127"/>
                    </a:cubicBezTo>
                    <a:cubicBezTo>
                      <a:pt x="200" y="127"/>
                      <a:pt x="200" y="127"/>
                      <a:pt x="200" y="127"/>
                    </a:cubicBezTo>
                    <a:cubicBezTo>
                      <a:pt x="198" y="127"/>
                      <a:pt x="195" y="127"/>
                      <a:pt x="191" y="127"/>
                    </a:cubicBezTo>
                    <a:cubicBezTo>
                      <a:pt x="205" y="114"/>
                      <a:pt x="205" y="114"/>
                      <a:pt x="205" y="114"/>
                    </a:cubicBezTo>
                    <a:cubicBezTo>
                      <a:pt x="185" y="96"/>
                      <a:pt x="185" y="96"/>
                      <a:pt x="185" y="96"/>
                    </a:cubicBezTo>
                    <a:cubicBezTo>
                      <a:pt x="174" y="107"/>
                      <a:pt x="174" y="107"/>
                      <a:pt x="174" y="107"/>
                    </a:cubicBezTo>
                    <a:cubicBezTo>
                      <a:pt x="152" y="130"/>
                      <a:pt x="152" y="130"/>
                      <a:pt x="152" y="130"/>
                    </a:cubicBezTo>
                    <a:cubicBezTo>
                      <a:pt x="134" y="113"/>
                      <a:pt x="134" y="113"/>
                      <a:pt x="134" y="113"/>
                    </a:cubicBezTo>
                    <a:cubicBezTo>
                      <a:pt x="157" y="90"/>
                      <a:pt x="157" y="90"/>
                      <a:pt x="157" y="90"/>
                    </a:cubicBezTo>
                    <a:cubicBezTo>
                      <a:pt x="173" y="75"/>
                      <a:pt x="173" y="75"/>
                      <a:pt x="173" y="75"/>
                    </a:cubicBezTo>
                    <a:cubicBezTo>
                      <a:pt x="153" y="56"/>
                      <a:pt x="153" y="56"/>
                      <a:pt x="153" y="56"/>
                    </a:cubicBezTo>
                    <a:cubicBezTo>
                      <a:pt x="137" y="73"/>
                      <a:pt x="137" y="73"/>
                      <a:pt x="137" y="73"/>
                    </a:cubicBezTo>
                    <a:cubicBezTo>
                      <a:pt x="72" y="140"/>
                      <a:pt x="72" y="140"/>
                      <a:pt x="72" y="140"/>
                    </a:cubicBezTo>
                    <a:cubicBezTo>
                      <a:pt x="57" y="155"/>
                      <a:pt x="57" y="155"/>
                      <a:pt x="57" y="155"/>
                    </a:cubicBezTo>
                    <a:cubicBezTo>
                      <a:pt x="77" y="174"/>
                      <a:pt x="77" y="174"/>
                      <a:pt x="77" y="174"/>
                    </a:cubicBezTo>
                    <a:cubicBezTo>
                      <a:pt x="91" y="158"/>
                      <a:pt x="91" y="158"/>
                      <a:pt x="91" y="158"/>
                    </a:cubicBezTo>
                    <a:cubicBezTo>
                      <a:pt x="114" y="135"/>
                      <a:pt x="114" y="135"/>
                      <a:pt x="114" y="135"/>
                    </a:cubicBezTo>
                    <a:cubicBezTo>
                      <a:pt x="131" y="151"/>
                      <a:pt x="131" y="151"/>
                      <a:pt x="131" y="151"/>
                    </a:cubicBezTo>
                    <a:cubicBezTo>
                      <a:pt x="113" y="170"/>
                      <a:pt x="113" y="170"/>
                      <a:pt x="113" y="170"/>
                    </a:cubicBezTo>
                    <a:cubicBezTo>
                      <a:pt x="98" y="185"/>
                      <a:pt x="98" y="185"/>
                      <a:pt x="98" y="185"/>
                    </a:cubicBezTo>
                    <a:cubicBezTo>
                      <a:pt x="118" y="204"/>
                      <a:pt x="118" y="204"/>
                      <a:pt x="118" y="204"/>
                    </a:cubicBezTo>
                    <a:cubicBezTo>
                      <a:pt x="132" y="188"/>
                      <a:pt x="132" y="188"/>
                      <a:pt x="132" y="188"/>
                    </a:cubicBezTo>
                    <a:cubicBezTo>
                      <a:pt x="150" y="169"/>
                      <a:pt x="150" y="169"/>
                      <a:pt x="150" y="169"/>
                    </a:cubicBezTo>
                    <a:cubicBezTo>
                      <a:pt x="175" y="192"/>
                      <a:pt x="175" y="192"/>
                      <a:pt x="175" y="192"/>
                    </a:cubicBezTo>
                    <a:cubicBezTo>
                      <a:pt x="150" y="217"/>
                      <a:pt x="150" y="217"/>
                      <a:pt x="150" y="217"/>
                    </a:cubicBezTo>
                    <a:cubicBezTo>
                      <a:pt x="134" y="233"/>
                      <a:pt x="134" y="233"/>
                      <a:pt x="134" y="233"/>
                    </a:cubicBezTo>
                    <a:lnTo>
                      <a:pt x="154" y="252"/>
                    </a:lnTo>
                    <a:close/>
                    <a:moveTo>
                      <a:pt x="20" y="172"/>
                    </a:moveTo>
                    <a:cubicBezTo>
                      <a:pt x="142" y="287"/>
                      <a:pt x="142" y="287"/>
                      <a:pt x="142" y="287"/>
                    </a:cubicBezTo>
                    <a:cubicBezTo>
                      <a:pt x="162" y="307"/>
                      <a:pt x="162" y="307"/>
                      <a:pt x="162" y="307"/>
                    </a:cubicBezTo>
                    <a:cubicBezTo>
                      <a:pt x="183" y="285"/>
                      <a:pt x="183" y="285"/>
                      <a:pt x="183" y="285"/>
                    </a:cubicBezTo>
                    <a:cubicBezTo>
                      <a:pt x="180" y="283"/>
                      <a:pt x="180" y="283"/>
                      <a:pt x="180" y="283"/>
                    </a:cubicBezTo>
                    <a:cubicBezTo>
                      <a:pt x="286" y="173"/>
                      <a:pt x="286" y="173"/>
                      <a:pt x="286" y="173"/>
                    </a:cubicBezTo>
                    <a:cubicBezTo>
                      <a:pt x="290" y="177"/>
                      <a:pt x="290" y="177"/>
                      <a:pt x="290" y="177"/>
                    </a:cubicBezTo>
                    <a:cubicBezTo>
                      <a:pt x="312" y="154"/>
                      <a:pt x="312" y="154"/>
                      <a:pt x="312" y="154"/>
                    </a:cubicBezTo>
                    <a:cubicBezTo>
                      <a:pt x="290" y="135"/>
                      <a:pt x="290" y="135"/>
                      <a:pt x="290" y="135"/>
                    </a:cubicBezTo>
                    <a:cubicBezTo>
                      <a:pt x="168" y="19"/>
                      <a:pt x="168" y="19"/>
                      <a:pt x="168" y="19"/>
                    </a:cubicBezTo>
                    <a:cubicBezTo>
                      <a:pt x="149" y="0"/>
                      <a:pt x="149" y="0"/>
                      <a:pt x="149" y="0"/>
                    </a:cubicBezTo>
                    <a:cubicBezTo>
                      <a:pt x="132" y="19"/>
                      <a:pt x="132" y="19"/>
                      <a:pt x="132" y="19"/>
                    </a:cubicBezTo>
                    <a:cubicBezTo>
                      <a:pt x="18" y="136"/>
                      <a:pt x="18" y="136"/>
                      <a:pt x="18" y="136"/>
                    </a:cubicBezTo>
                    <a:cubicBezTo>
                      <a:pt x="0" y="154"/>
                      <a:pt x="0" y="154"/>
                      <a:pt x="0" y="154"/>
                    </a:cubicBezTo>
                    <a:lnTo>
                      <a:pt x="20" y="172"/>
                    </a:lnTo>
                    <a:close/>
                    <a:moveTo>
                      <a:pt x="42" y="151"/>
                    </a:moveTo>
                    <a:cubicBezTo>
                      <a:pt x="148" y="42"/>
                      <a:pt x="148" y="42"/>
                      <a:pt x="148" y="42"/>
                    </a:cubicBezTo>
                    <a:cubicBezTo>
                      <a:pt x="267" y="155"/>
                      <a:pt x="267" y="155"/>
                      <a:pt x="267" y="155"/>
                    </a:cubicBezTo>
                    <a:cubicBezTo>
                      <a:pt x="161" y="264"/>
                      <a:pt x="161" y="264"/>
                      <a:pt x="161" y="264"/>
                    </a:cubicBezTo>
                    <a:lnTo>
                      <a:pt x="42"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6" name="Freeform 6"/>
              <p:cNvSpPr>
                <a:spLocks noEditPoints="1"/>
              </p:cNvSpPr>
              <p:nvPr/>
            </p:nvSpPr>
            <p:spPr bwMode="auto">
              <a:xfrm>
                <a:off x="3361114" y="571678"/>
                <a:ext cx="90724" cy="85762"/>
              </a:xfrm>
              <a:custGeom>
                <a:avLst/>
                <a:gdLst>
                  <a:gd name="T0" fmla="*/ 156 w 298"/>
                  <a:gd name="T1" fmla="*/ 168 h 281"/>
                  <a:gd name="T2" fmla="*/ 128 w 298"/>
                  <a:gd name="T3" fmla="*/ 200 h 281"/>
                  <a:gd name="T4" fmla="*/ 85 w 298"/>
                  <a:gd name="T5" fmla="*/ 232 h 281"/>
                  <a:gd name="T6" fmla="*/ 88 w 298"/>
                  <a:gd name="T7" fmla="*/ 206 h 281"/>
                  <a:gd name="T8" fmla="*/ 128 w 298"/>
                  <a:gd name="T9" fmla="*/ 154 h 281"/>
                  <a:gd name="T10" fmla="*/ 103 w 298"/>
                  <a:gd name="T11" fmla="*/ 175 h 281"/>
                  <a:gd name="T12" fmla="*/ 71 w 298"/>
                  <a:gd name="T13" fmla="*/ 191 h 281"/>
                  <a:gd name="T14" fmla="*/ 80 w 298"/>
                  <a:gd name="T15" fmla="*/ 161 h 281"/>
                  <a:gd name="T16" fmla="*/ 85 w 298"/>
                  <a:gd name="T17" fmla="*/ 137 h 281"/>
                  <a:gd name="T18" fmla="*/ 54 w 298"/>
                  <a:gd name="T19" fmla="*/ 124 h 281"/>
                  <a:gd name="T20" fmla="*/ 167 w 298"/>
                  <a:gd name="T21" fmla="*/ 66 h 281"/>
                  <a:gd name="T22" fmla="*/ 200 w 298"/>
                  <a:gd name="T23" fmla="*/ 79 h 281"/>
                  <a:gd name="T24" fmla="*/ 146 w 298"/>
                  <a:gd name="T25" fmla="*/ 106 h 281"/>
                  <a:gd name="T26" fmla="*/ 142 w 298"/>
                  <a:gd name="T27" fmla="*/ 133 h 281"/>
                  <a:gd name="T28" fmla="*/ 167 w 298"/>
                  <a:gd name="T29" fmla="*/ 141 h 281"/>
                  <a:gd name="T30" fmla="*/ 192 w 298"/>
                  <a:gd name="T31" fmla="*/ 87 h 281"/>
                  <a:gd name="T32" fmla="*/ 225 w 298"/>
                  <a:gd name="T33" fmla="*/ 95 h 281"/>
                  <a:gd name="T34" fmla="*/ 225 w 298"/>
                  <a:gd name="T35" fmla="*/ 142 h 281"/>
                  <a:gd name="T36" fmla="*/ 298 w 298"/>
                  <a:gd name="T37" fmla="*/ 160 h 281"/>
                  <a:gd name="T38" fmla="*/ 291 w 298"/>
                  <a:gd name="T39" fmla="*/ 194 h 281"/>
                  <a:gd name="T40" fmla="*/ 219 w 298"/>
                  <a:gd name="T41" fmla="*/ 173 h 281"/>
                  <a:gd name="T42" fmla="*/ 186 w 298"/>
                  <a:gd name="T43" fmla="*/ 159 h 281"/>
                  <a:gd name="T44" fmla="*/ 203 w 298"/>
                  <a:gd name="T45" fmla="*/ 186 h 281"/>
                  <a:gd name="T46" fmla="*/ 212 w 298"/>
                  <a:gd name="T47" fmla="*/ 228 h 281"/>
                  <a:gd name="T48" fmla="*/ 168 w 298"/>
                  <a:gd name="T49" fmla="*/ 237 h 281"/>
                  <a:gd name="T50" fmla="*/ 180 w 298"/>
                  <a:gd name="T51" fmla="*/ 218 h 281"/>
                  <a:gd name="T52" fmla="*/ 175 w 298"/>
                  <a:gd name="T53" fmla="*/ 195 h 281"/>
                  <a:gd name="T54" fmla="*/ 153 w 298"/>
                  <a:gd name="T55" fmla="*/ 226 h 281"/>
                  <a:gd name="T56" fmla="*/ 106 w 298"/>
                  <a:gd name="T57" fmla="*/ 281 h 281"/>
                  <a:gd name="T58" fmla="*/ 78 w 298"/>
                  <a:gd name="T59" fmla="*/ 265 h 281"/>
                  <a:gd name="T60" fmla="*/ 27 w 298"/>
                  <a:gd name="T61" fmla="*/ 155 h 281"/>
                  <a:gd name="T62" fmla="*/ 9 w 298"/>
                  <a:gd name="T63" fmla="*/ 118 h 281"/>
                  <a:gd name="T64" fmla="*/ 26 w 298"/>
                  <a:gd name="T65" fmla="*/ 91 h 281"/>
                  <a:gd name="T66" fmla="*/ 68 w 298"/>
                  <a:gd name="T67" fmla="*/ 55 h 281"/>
                  <a:gd name="T68" fmla="*/ 85 w 298"/>
                  <a:gd name="T69" fmla="*/ 30 h 281"/>
                  <a:gd name="T70" fmla="*/ 114 w 298"/>
                  <a:gd name="T71" fmla="*/ 45 h 281"/>
                  <a:gd name="T72" fmla="*/ 201 w 298"/>
                  <a:gd name="T73" fmla="*/ 0 h 281"/>
                  <a:gd name="T74" fmla="*/ 222 w 298"/>
                  <a:gd name="T75" fmla="*/ 40 h 281"/>
                  <a:gd name="T76" fmla="*/ 200 w 298"/>
                  <a:gd name="T77" fmla="*/ 67 h 281"/>
                  <a:gd name="T78" fmla="*/ 186 w 298"/>
                  <a:gd name="T79" fmla="*/ 38 h 281"/>
                  <a:gd name="T80" fmla="*/ 49 w 298"/>
                  <a:gd name="T81" fmla="*/ 128 h 281"/>
                  <a:gd name="T82" fmla="*/ 27 w 298"/>
                  <a:gd name="T83" fmla="*/ 155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8" h="281">
                    <a:moveTo>
                      <a:pt x="130" y="212"/>
                    </a:moveTo>
                    <a:cubicBezTo>
                      <a:pt x="142" y="194"/>
                      <a:pt x="151" y="180"/>
                      <a:pt x="156" y="168"/>
                    </a:cubicBezTo>
                    <a:cubicBezTo>
                      <a:pt x="155" y="167"/>
                      <a:pt x="153" y="166"/>
                      <a:pt x="152" y="165"/>
                    </a:cubicBezTo>
                    <a:cubicBezTo>
                      <a:pt x="143" y="178"/>
                      <a:pt x="135" y="190"/>
                      <a:pt x="128" y="200"/>
                    </a:cubicBezTo>
                    <a:cubicBezTo>
                      <a:pt x="121" y="210"/>
                      <a:pt x="110" y="223"/>
                      <a:pt x="94" y="239"/>
                    </a:cubicBezTo>
                    <a:cubicBezTo>
                      <a:pt x="90" y="236"/>
                      <a:pt x="87" y="234"/>
                      <a:pt x="85" y="232"/>
                    </a:cubicBezTo>
                    <a:cubicBezTo>
                      <a:pt x="82" y="230"/>
                      <a:pt x="76" y="227"/>
                      <a:pt x="68" y="223"/>
                    </a:cubicBezTo>
                    <a:cubicBezTo>
                      <a:pt x="76" y="216"/>
                      <a:pt x="83" y="211"/>
                      <a:pt x="88" y="206"/>
                    </a:cubicBezTo>
                    <a:cubicBezTo>
                      <a:pt x="94" y="200"/>
                      <a:pt x="101" y="193"/>
                      <a:pt x="108" y="184"/>
                    </a:cubicBezTo>
                    <a:cubicBezTo>
                      <a:pt x="115" y="175"/>
                      <a:pt x="122" y="165"/>
                      <a:pt x="128" y="154"/>
                    </a:cubicBezTo>
                    <a:cubicBezTo>
                      <a:pt x="124" y="154"/>
                      <a:pt x="124" y="154"/>
                      <a:pt x="124" y="154"/>
                    </a:cubicBezTo>
                    <a:cubicBezTo>
                      <a:pt x="115" y="164"/>
                      <a:pt x="108" y="171"/>
                      <a:pt x="103" y="175"/>
                    </a:cubicBezTo>
                    <a:cubicBezTo>
                      <a:pt x="99" y="180"/>
                      <a:pt x="90" y="187"/>
                      <a:pt x="79" y="198"/>
                    </a:cubicBezTo>
                    <a:cubicBezTo>
                      <a:pt x="76" y="195"/>
                      <a:pt x="73" y="193"/>
                      <a:pt x="71" y="191"/>
                    </a:cubicBezTo>
                    <a:cubicBezTo>
                      <a:pt x="68" y="189"/>
                      <a:pt x="62" y="186"/>
                      <a:pt x="53" y="181"/>
                    </a:cubicBezTo>
                    <a:cubicBezTo>
                      <a:pt x="60" y="176"/>
                      <a:pt x="69" y="170"/>
                      <a:pt x="80" y="161"/>
                    </a:cubicBezTo>
                    <a:cubicBezTo>
                      <a:pt x="92" y="153"/>
                      <a:pt x="104" y="139"/>
                      <a:pt x="118" y="120"/>
                    </a:cubicBezTo>
                    <a:cubicBezTo>
                      <a:pt x="85" y="137"/>
                      <a:pt x="85" y="137"/>
                      <a:pt x="85" y="137"/>
                    </a:cubicBezTo>
                    <a:cubicBezTo>
                      <a:pt x="66" y="148"/>
                      <a:pt x="66" y="148"/>
                      <a:pt x="66" y="148"/>
                    </a:cubicBezTo>
                    <a:cubicBezTo>
                      <a:pt x="54" y="124"/>
                      <a:pt x="54" y="124"/>
                      <a:pt x="54" y="124"/>
                    </a:cubicBezTo>
                    <a:cubicBezTo>
                      <a:pt x="74" y="115"/>
                      <a:pt x="74" y="115"/>
                      <a:pt x="74" y="115"/>
                    </a:cubicBezTo>
                    <a:cubicBezTo>
                      <a:pt x="167" y="66"/>
                      <a:pt x="167" y="66"/>
                      <a:pt x="167" y="66"/>
                    </a:cubicBezTo>
                    <a:cubicBezTo>
                      <a:pt x="188" y="55"/>
                      <a:pt x="188" y="55"/>
                      <a:pt x="188" y="55"/>
                    </a:cubicBezTo>
                    <a:cubicBezTo>
                      <a:pt x="200" y="79"/>
                      <a:pt x="200" y="79"/>
                      <a:pt x="200" y="79"/>
                    </a:cubicBezTo>
                    <a:cubicBezTo>
                      <a:pt x="179" y="89"/>
                      <a:pt x="179" y="89"/>
                      <a:pt x="179" y="89"/>
                    </a:cubicBezTo>
                    <a:cubicBezTo>
                      <a:pt x="146" y="106"/>
                      <a:pt x="146" y="106"/>
                      <a:pt x="146" y="106"/>
                    </a:cubicBezTo>
                    <a:cubicBezTo>
                      <a:pt x="150" y="107"/>
                      <a:pt x="154" y="108"/>
                      <a:pt x="158" y="108"/>
                    </a:cubicBezTo>
                    <a:cubicBezTo>
                      <a:pt x="153" y="117"/>
                      <a:pt x="147" y="125"/>
                      <a:pt x="142" y="133"/>
                    </a:cubicBezTo>
                    <a:cubicBezTo>
                      <a:pt x="151" y="134"/>
                      <a:pt x="157" y="136"/>
                      <a:pt x="160" y="137"/>
                    </a:cubicBezTo>
                    <a:cubicBezTo>
                      <a:pt x="167" y="141"/>
                      <a:pt x="167" y="141"/>
                      <a:pt x="167" y="141"/>
                    </a:cubicBezTo>
                    <a:cubicBezTo>
                      <a:pt x="179" y="120"/>
                      <a:pt x="185" y="108"/>
                      <a:pt x="186" y="103"/>
                    </a:cubicBezTo>
                    <a:cubicBezTo>
                      <a:pt x="192" y="87"/>
                      <a:pt x="192" y="87"/>
                      <a:pt x="192" y="87"/>
                    </a:cubicBezTo>
                    <a:cubicBezTo>
                      <a:pt x="196" y="89"/>
                      <a:pt x="199" y="90"/>
                      <a:pt x="202" y="91"/>
                    </a:cubicBezTo>
                    <a:cubicBezTo>
                      <a:pt x="205" y="92"/>
                      <a:pt x="212" y="93"/>
                      <a:pt x="225" y="95"/>
                    </a:cubicBezTo>
                    <a:cubicBezTo>
                      <a:pt x="218" y="107"/>
                      <a:pt x="212" y="117"/>
                      <a:pt x="207" y="126"/>
                    </a:cubicBezTo>
                    <a:cubicBezTo>
                      <a:pt x="211" y="130"/>
                      <a:pt x="217" y="136"/>
                      <a:pt x="225" y="142"/>
                    </a:cubicBezTo>
                    <a:cubicBezTo>
                      <a:pt x="233" y="149"/>
                      <a:pt x="243" y="154"/>
                      <a:pt x="257" y="157"/>
                    </a:cubicBezTo>
                    <a:cubicBezTo>
                      <a:pt x="271" y="160"/>
                      <a:pt x="284" y="161"/>
                      <a:pt x="298" y="160"/>
                    </a:cubicBezTo>
                    <a:cubicBezTo>
                      <a:pt x="296" y="166"/>
                      <a:pt x="295" y="171"/>
                      <a:pt x="294" y="175"/>
                    </a:cubicBezTo>
                    <a:cubicBezTo>
                      <a:pt x="293" y="178"/>
                      <a:pt x="292" y="185"/>
                      <a:pt x="291" y="194"/>
                    </a:cubicBezTo>
                    <a:cubicBezTo>
                      <a:pt x="272" y="193"/>
                      <a:pt x="257" y="190"/>
                      <a:pt x="247" y="186"/>
                    </a:cubicBezTo>
                    <a:cubicBezTo>
                      <a:pt x="236" y="183"/>
                      <a:pt x="227" y="178"/>
                      <a:pt x="219" y="173"/>
                    </a:cubicBezTo>
                    <a:cubicBezTo>
                      <a:pt x="211" y="167"/>
                      <a:pt x="202" y="160"/>
                      <a:pt x="192" y="150"/>
                    </a:cubicBezTo>
                    <a:cubicBezTo>
                      <a:pt x="186" y="159"/>
                      <a:pt x="186" y="159"/>
                      <a:pt x="186" y="159"/>
                    </a:cubicBezTo>
                    <a:cubicBezTo>
                      <a:pt x="189" y="162"/>
                      <a:pt x="191" y="166"/>
                      <a:pt x="193" y="168"/>
                    </a:cubicBezTo>
                    <a:cubicBezTo>
                      <a:pt x="195" y="171"/>
                      <a:pt x="198" y="177"/>
                      <a:pt x="203" y="186"/>
                    </a:cubicBezTo>
                    <a:cubicBezTo>
                      <a:pt x="208" y="195"/>
                      <a:pt x="211" y="202"/>
                      <a:pt x="213" y="208"/>
                    </a:cubicBezTo>
                    <a:cubicBezTo>
                      <a:pt x="215" y="215"/>
                      <a:pt x="214" y="222"/>
                      <a:pt x="212" y="228"/>
                    </a:cubicBezTo>
                    <a:cubicBezTo>
                      <a:pt x="210" y="235"/>
                      <a:pt x="200" y="243"/>
                      <a:pt x="182" y="253"/>
                    </a:cubicBezTo>
                    <a:cubicBezTo>
                      <a:pt x="175" y="244"/>
                      <a:pt x="170" y="239"/>
                      <a:pt x="168" y="237"/>
                    </a:cubicBezTo>
                    <a:cubicBezTo>
                      <a:pt x="158" y="230"/>
                      <a:pt x="158" y="230"/>
                      <a:pt x="158" y="230"/>
                    </a:cubicBezTo>
                    <a:cubicBezTo>
                      <a:pt x="171" y="225"/>
                      <a:pt x="178" y="222"/>
                      <a:pt x="180" y="218"/>
                    </a:cubicBezTo>
                    <a:cubicBezTo>
                      <a:pt x="182" y="215"/>
                      <a:pt x="182" y="211"/>
                      <a:pt x="180" y="206"/>
                    </a:cubicBezTo>
                    <a:cubicBezTo>
                      <a:pt x="178" y="202"/>
                      <a:pt x="177" y="198"/>
                      <a:pt x="175" y="195"/>
                    </a:cubicBezTo>
                    <a:cubicBezTo>
                      <a:pt x="174" y="192"/>
                      <a:pt x="174" y="192"/>
                      <a:pt x="174" y="192"/>
                    </a:cubicBezTo>
                    <a:cubicBezTo>
                      <a:pt x="169" y="202"/>
                      <a:pt x="162" y="213"/>
                      <a:pt x="153" y="226"/>
                    </a:cubicBezTo>
                    <a:cubicBezTo>
                      <a:pt x="144" y="238"/>
                      <a:pt x="137" y="248"/>
                      <a:pt x="130" y="255"/>
                    </a:cubicBezTo>
                    <a:cubicBezTo>
                      <a:pt x="106" y="281"/>
                      <a:pt x="106" y="281"/>
                      <a:pt x="106" y="281"/>
                    </a:cubicBezTo>
                    <a:cubicBezTo>
                      <a:pt x="99" y="276"/>
                      <a:pt x="94" y="273"/>
                      <a:pt x="90" y="271"/>
                    </a:cubicBezTo>
                    <a:cubicBezTo>
                      <a:pt x="78" y="265"/>
                      <a:pt x="78" y="265"/>
                      <a:pt x="78" y="265"/>
                    </a:cubicBezTo>
                    <a:cubicBezTo>
                      <a:pt x="101" y="247"/>
                      <a:pt x="118" y="229"/>
                      <a:pt x="130" y="212"/>
                    </a:cubicBezTo>
                    <a:close/>
                    <a:moveTo>
                      <a:pt x="27" y="155"/>
                    </a:moveTo>
                    <a:cubicBezTo>
                      <a:pt x="22" y="143"/>
                      <a:pt x="22" y="143"/>
                      <a:pt x="22" y="143"/>
                    </a:cubicBezTo>
                    <a:cubicBezTo>
                      <a:pt x="9" y="118"/>
                      <a:pt x="9" y="118"/>
                      <a:pt x="9" y="118"/>
                    </a:cubicBezTo>
                    <a:cubicBezTo>
                      <a:pt x="0" y="103"/>
                      <a:pt x="0" y="103"/>
                      <a:pt x="0" y="103"/>
                    </a:cubicBezTo>
                    <a:cubicBezTo>
                      <a:pt x="26" y="91"/>
                      <a:pt x="26" y="91"/>
                      <a:pt x="26" y="91"/>
                    </a:cubicBezTo>
                    <a:cubicBezTo>
                      <a:pt x="86" y="60"/>
                      <a:pt x="86" y="60"/>
                      <a:pt x="86" y="60"/>
                    </a:cubicBezTo>
                    <a:cubicBezTo>
                      <a:pt x="81" y="58"/>
                      <a:pt x="75" y="57"/>
                      <a:pt x="68" y="55"/>
                    </a:cubicBezTo>
                    <a:cubicBezTo>
                      <a:pt x="70" y="52"/>
                      <a:pt x="73" y="49"/>
                      <a:pt x="75" y="47"/>
                    </a:cubicBezTo>
                    <a:cubicBezTo>
                      <a:pt x="76" y="44"/>
                      <a:pt x="80" y="39"/>
                      <a:pt x="85" y="30"/>
                    </a:cubicBezTo>
                    <a:cubicBezTo>
                      <a:pt x="100" y="33"/>
                      <a:pt x="110" y="36"/>
                      <a:pt x="117" y="38"/>
                    </a:cubicBezTo>
                    <a:cubicBezTo>
                      <a:pt x="116" y="41"/>
                      <a:pt x="114" y="43"/>
                      <a:pt x="114" y="45"/>
                    </a:cubicBezTo>
                    <a:cubicBezTo>
                      <a:pt x="178" y="12"/>
                      <a:pt x="178" y="12"/>
                      <a:pt x="178" y="12"/>
                    </a:cubicBezTo>
                    <a:cubicBezTo>
                      <a:pt x="201" y="0"/>
                      <a:pt x="201" y="0"/>
                      <a:pt x="201" y="0"/>
                    </a:cubicBezTo>
                    <a:cubicBezTo>
                      <a:pt x="209" y="16"/>
                      <a:pt x="209" y="16"/>
                      <a:pt x="209" y="16"/>
                    </a:cubicBezTo>
                    <a:cubicBezTo>
                      <a:pt x="222" y="40"/>
                      <a:pt x="222" y="40"/>
                      <a:pt x="222" y="40"/>
                    </a:cubicBezTo>
                    <a:cubicBezTo>
                      <a:pt x="229" y="52"/>
                      <a:pt x="229" y="52"/>
                      <a:pt x="229" y="52"/>
                    </a:cubicBezTo>
                    <a:cubicBezTo>
                      <a:pt x="200" y="67"/>
                      <a:pt x="200" y="67"/>
                      <a:pt x="200" y="67"/>
                    </a:cubicBezTo>
                    <a:cubicBezTo>
                      <a:pt x="194" y="54"/>
                      <a:pt x="194" y="54"/>
                      <a:pt x="194" y="54"/>
                    </a:cubicBezTo>
                    <a:cubicBezTo>
                      <a:pt x="186" y="38"/>
                      <a:pt x="186" y="38"/>
                      <a:pt x="186" y="38"/>
                    </a:cubicBezTo>
                    <a:cubicBezTo>
                      <a:pt x="41" y="113"/>
                      <a:pt x="41" y="113"/>
                      <a:pt x="41" y="113"/>
                    </a:cubicBezTo>
                    <a:cubicBezTo>
                      <a:pt x="49" y="128"/>
                      <a:pt x="49" y="128"/>
                      <a:pt x="49" y="128"/>
                    </a:cubicBezTo>
                    <a:cubicBezTo>
                      <a:pt x="56" y="140"/>
                      <a:pt x="56" y="140"/>
                      <a:pt x="56" y="140"/>
                    </a:cubicBezTo>
                    <a:lnTo>
                      <a:pt x="27" y="1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7" name="Freeform 7"/>
              <p:cNvSpPr>
                <a:spLocks noEditPoints="1"/>
              </p:cNvSpPr>
              <p:nvPr/>
            </p:nvSpPr>
            <p:spPr bwMode="auto">
              <a:xfrm>
                <a:off x="3475936" y="542618"/>
                <a:ext cx="75839" cy="71587"/>
              </a:xfrm>
              <a:custGeom>
                <a:avLst/>
                <a:gdLst>
                  <a:gd name="T0" fmla="*/ 36 w 250"/>
                  <a:gd name="T1" fmla="*/ 73 h 236"/>
                  <a:gd name="T2" fmla="*/ 83 w 250"/>
                  <a:gd name="T3" fmla="*/ 66 h 236"/>
                  <a:gd name="T4" fmla="*/ 88 w 250"/>
                  <a:gd name="T5" fmla="*/ 95 h 236"/>
                  <a:gd name="T6" fmla="*/ 41 w 250"/>
                  <a:gd name="T7" fmla="*/ 102 h 236"/>
                  <a:gd name="T8" fmla="*/ 36 w 250"/>
                  <a:gd name="T9" fmla="*/ 73 h 236"/>
                  <a:gd name="T10" fmla="*/ 4 w 250"/>
                  <a:gd name="T11" fmla="*/ 71 h 236"/>
                  <a:gd name="T12" fmla="*/ 20 w 250"/>
                  <a:gd name="T13" fmla="*/ 167 h 236"/>
                  <a:gd name="T14" fmla="*/ 23 w 250"/>
                  <a:gd name="T15" fmla="*/ 193 h 236"/>
                  <a:gd name="T16" fmla="*/ 54 w 250"/>
                  <a:gd name="T17" fmla="*/ 188 h 236"/>
                  <a:gd name="T18" fmla="*/ 53 w 250"/>
                  <a:gd name="T19" fmla="*/ 184 h 236"/>
                  <a:gd name="T20" fmla="*/ 101 w 250"/>
                  <a:gd name="T21" fmla="*/ 177 h 236"/>
                  <a:gd name="T22" fmla="*/ 107 w 250"/>
                  <a:gd name="T23" fmla="*/ 213 h 236"/>
                  <a:gd name="T24" fmla="*/ 111 w 250"/>
                  <a:gd name="T25" fmla="*/ 226 h 236"/>
                  <a:gd name="T26" fmla="*/ 121 w 250"/>
                  <a:gd name="T27" fmla="*/ 234 h 236"/>
                  <a:gd name="T28" fmla="*/ 143 w 250"/>
                  <a:gd name="T29" fmla="*/ 235 h 236"/>
                  <a:gd name="T30" fmla="*/ 181 w 250"/>
                  <a:gd name="T31" fmla="*/ 229 h 236"/>
                  <a:gd name="T32" fmla="*/ 216 w 250"/>
                  <a:gd name="T33" fmla="*/ 224 h 236"/>
                  <a:gd name="T34" fmla="*/ 233 w 250"/>
                  <a:gd name="T35" fmla="*/ 219 h 236"/>
                  <a:gd name="T36" fmla="*/ 242 w 250"/>
                  <a:gd name="T37" fmla="*/ 209 h 236"/>
                  <a:gd name="T38" fmla="*/ 250 w 250"/>
                  <a:gd name="T39" fmla="*/ 176 h 236"/>
                  <a:gd name="T40" fmla="*/ 218 w 250"/>
                  <a:gd name="T41" fmla="*/ 167 h 236"/>
                  <a:gd name="T42" fmla="*/ 218 w 250"/>
                  <a:gd name="T43" fmla="*/ 177 h 236"/>
                  <a:gd name="T44" fmla="*/ 214 w 250"/>
                  <a:gd name="T45" fmla="*/ 191 h 236"/>
                  <a:gd name="T46" fmla="*/ 202 w 250"/>
                  <a:gd name="T47" fmla="*/ 197 h 236"/>
                  <a:gd name="T48" fmla="*/ 177 w 250"/>
                  <a:gd name="T49" fmla="*/ 201 h 236"/>
                  <a:gd name="T50" fmla="*/ 150 w 250"/>
                  <a:gd name="T51" fmla="*/ 205 h 236"/>
                  <a:gd name="T52" fmla="*/ 138 w 250"/>
                  <a:gd name="T53" fmla="*/ 204 h 236"/>
                  <a:gd name="T54" fmla="*/ 135 w 250"/>
                  <a:gd name="T55" fmla="*/ 198 h 236"/>
                  <a:gd name="T56" fmla="*/ 131 w 250"/>
                  <a:gd name="T57" fmla="*/ 172 h 236"/>
                  <a:gd name="T58" fmla="*/ 185 w 250"/>
                  <a:gd name="T59" fmla="*/ 163 h 236"/>
                  <a:gd name="T60" fmla="*/ 186 w 250"/>
                  <a:gd name="T61" fmla="*/ 168 h 236"/>
                  <a:gd name="T62" fmla="*/ 217 w 250"/>
                  <a:gd name="T63" fmla="*/ 163 h 236"/>
                  <a:gd name="T64" fmla="*/ 213 w 250"/>
                  <a:gd name="T65" fmla="*/ 139 h 236"/>
                  <a:gd name="T66" fmla="*/ 198 w 250"/>
                  <a:gd name="T67" fmla="*/ 41 h 236"/>
                  <a:gd name="T68" fmla="*/ 195 w 250"/>
                  <a:gd name="T69" fmla="*/ 19 h 236"/>
                  <a:gd name="T70" fmla="*/ 175 w 250"/>
                  <a:gd name="T71" fmla="*/ 23 h 236"/>
                  <a:gd name="T72" fmla="*/ 109 w 250"/>
                  <a:gd name="T73" fmla="*/ 33 h 236"/>
                  <a:gd name="T74" fmla="*/ 107 w 250"/>
                  <a:gd name="T75" fmla="*/ 19 h 236"/>
                  <a:gd name="T76" fmla="*/ 105 w 250"/>
                  <a:gd name="T77" fmla="*/ 0 h 236"/>
                  <a:gd name="T78" fmla="*/ 73 w 250"/>
                  <a:gd name="T79" fmla="*/ 5 h 236"/>
                  <a:gd name="T80" fmla="*/ 77 w 250"/>
                  <a:gd name="T81" fmla="*/ 24 h 236"/>
                  <a:gd name="T82" fmla="*/ 79 w 250"/>
                  <a:gd name="T83" fmla="*/ 38 h 236"/>
                  <a:gd name="T84" fmla="*/ 24 w 250"/>
                  <a:gd name="T85" fmla="*/ 47 h 236"/>
                  <a:gd name="T86" fmla="*/ 0 w 250"/>
                  <a:gd name="T87" fmla="*/ 50 h 236"/>
                  <a:gd name="T88" fmla="*/ 4 w 250"/>
                  <a:gd name="T89" fmla="*/ 71 h 236"/>
                  <a:gd name="T90" fmla="*/ 45 w 250"/>
                  <a:gd name="T91" fmla="*/ 129 h 236"/>
                  <a:gd name="T92" fmla="*/ 92 w 250"/>
                  <a:gd name="T93" fmla="*/ 121 h 236"/>
                  <a:gd name="T94" fmla="*/ 97 w 250"/>
                  <a:gd name="T95" fmla="*/ 149 h 236"/>
                  <a:gd name="T96" fmla="*/ 49 w 250"/>
                  <a:gd name="T97" fmla="*/ 157 h 236"/>
                  <a:gd name="T98" fmla="*/ 45 w 250"/>
                  <a:gd name="T99" fmla="*/ 129 h 236"/>
                  <a:gd name="T100" fmla="*/ 114 w 250"/>
                  <a:gd name="T101" fmla="*/ 61 h 236"/>
                  <a:gd name="T102" fmla="*/ 168 w 250"/>
                  <a:gd name="T103" fmla="*/ 53 h 236"/>
                  <a:gd name="T104" fmla="*/ 172 w 250"/>
                  <a:gd name="T105" fmla="*/ 82 h 236"/>
                  <a:gd name="T106" fmla="*/ 118 w 250"/>
                  <a:gd name="T107" fmla="*/ 90 h 236"/>
                  <a:gd name="T108" fmla="*/ 114 w 250"/>
                  <a:gd name="T109" fmla="*/ 61 h 236"/>
                  <a:gd name="T110" fmla="*/ 122 w 250"/>
                  <a:gd name="T111" fmla="*/ 116 h 236"/>
                  <a:gd name="T112" fmla="*/ 177 w 250"/>
                  <a:gd name="T113" fmla="*/ 108 h 236"/>
                  <a:gd name="T114" fmla="*/ 181 w 250"/>
                  <a:gd name="T115" fmla="*/ 136 h 236"/>
                  <a:gd name="T116" fmla="*/ 127 w 250"/>
                  <a:gd name="T117" fmla="*/ 145 h 236"/>
                  <a:gd name="T118" fmla="*/ 122 w 250"/>
                  <a:gd name="T119" fmla="*/ 11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0" h="236">
                    <a:moveTo>
                      <a:pt x="36" y="73"/>
                    </a:moveTo>
                    <a:cubicBezTo>
                      <a:pt x="83" y="66"/>
                      <a:pt x="83" y="66"/>
                      <a:pt x="83" y="66"/>
                    </a:cubicBezTo>
                    <a:cubicBezTo>
                      <a:pt x="88" y="95"/>
                      <a:pt x="88" y="95"/>
                      <a:pt x="88" y="95"/>
                    </a:cubicBezTo>
                    <a:cubicBezTo>
                      <a:pt x="41" y="102"/>
                      <a:pt x="41" y="102"/>
                      <a:pt x="41" y="102"/>
                    </a:cubicBezTo>
                    <a:lnTo>
                      <a:pt x="36" y="73"/>
                    </a:lnTo>
                    <a:close/>
                    <a:moveTo>
                      <a:pt x="4" y="71"/>
                    </a:moveTo>
                    <a:cubicBezTo>
                      <a:pt x="20" y="167"/>
                      <a:pt x="20" y="167"/>
                      <a:pt x="20" y="167"/>
                    </a:cubicBezTo>
                    <a:cubicBezTo>
                      <a:pt x="23" y="193"/>
                      <a:pt x="23" y="193"/>
                      <a:pt x="23" y="193"/>
                    </a:cubicBezTo>
                    <a:cubicBezTo>
                      <a:pt x="54" y="188"/>
                      <a:pt x="54" y="188"/>
                      <a:pt x="54" y="188"/>
                    </a:cubicBezTo>
                    <a:cubicBezTo>
                      <a:pt x="53" y="184"/>
                      <a:pt x="53" y="184"/>
                      <a:pt x="53" y="184"/>
                    </a:cubicBezTo>
                    <a:cubicBezTo>
                      <a:pt x="101" y="177"/>
                      <a:pt x="101" y="177"/>
                      <a:pt x="101" y="177"/>
                    </a:cubicBezTo>
                    <a:cubicBezTo>
                      <a:pt x="107" y="213"/>
                      <a:pt x="107" y="213"/>
                      <a:pt x="107" y="213"/>
                    </a:cubicBezTo>
                    <a:cubicBezTo>
                      <a:pt x="108" y="218"/>
                      <a:pt x="109" y="223"/>
                      <a:pt x="111" y="226"/>
                    </a:cubicBezTo>
                    <a:cubicBezTo>
                      <a:pt x="113" y="229"/>
                      <a:pt x="116" y="232"/>
                      <a:pt x="121" y="234"/>
                    </a:cubicBezTo>
                    <a:cubicBezTo>
                      <a:pt x="126" y="236"/>
                      <a:pt x="134" y="236"/>
                      <a:pt x="143" y="235"/>
                    </a:cubicBezTo>
                    <a:cubicBezTo>
                      <a:pt x="153" y="233"/>
                      <a:pt x="165" y="231"/>
                      <a:pt x="181" y="229"/>
                    </a:cubicBezTo>
                    <a:cubicBezTo>
                      <a:pt x="197" y="227"/>
                      <a:pt x="209" y="226"/>
                      <a:pt x="216" y="224"/>
                    </a:cubicBezTo>
                    <a:cubicBezTo>
                      <a:pt x="224" y="222"/>
                      <a:pt x="230" y="221"/>
                      <a:pt x="233" y="219"/>
                    </a:cubicBezTo>
                    <a:cubicBezTo>
                      <a:pt x="237" y="216"/>
                      <a:pt x="240" y="213"/>
                      <a:pt x="242" y="209"/>
                    </a:cubicBezTo>
                    <a:cubicBezTo>
                      <a:pt x="245" y="205"/>
                      <a:pt x="248" y="194"/>
                      <a:pt x="250" y="176"/>
                    </a:cubicBezTo>
                    <a:cubicBezTo>
                      <a:pt x="241" y="175"/>
                      <a:pt x="230" y="172"/>
                      <a:pt x="218" y="167"/>
                    </a:cubicBezTo>
                    <a:cubicBezTo>
                      <a:pt x="218" y="177"/>
                      <a:pt x="218" y="177"/>
                      <a:pt x="218" y="177"/>
                    </a:cubicBezTo>
                    <a:cubicBezTo>
                      <a:pt x="218" y="183"/>
                      <a:pt x="217" y="188"/>
                      <a:pt x="214" y="191"/>
                    </a:cubicBezTo>
                    <a:cubicBezTo>
                      <a:pt x="211" y="194"/>
                      <a:pt x="207" y="196"/>
                      <a:pt x="202" y="197"/>
                    </a:cubicBezTo>
                    <a:cubicBezTo>
                      <a:pt x="197" y="199"/>
                      <a:pt x="189" y="200"/>
                      <a:pt x="177" y="201"/>
                    </a:cubicBezTo>
                    <a:cubicBezTo>
                      <a:pt x="150" y="205"/>
                      <a:pt x="150" y="205"/>
                      <a:pt x="150" y="205"/>
                    </a:cubicBezTo>
                    <a:cubicBezTo>
                      <a:pt x="144" y="206"/>
                      <a:pt x="140" y="205"/>
                      <a:pt x="138" y="204"/>
                    </a:cubicBezTo>
                    <a:cubicBezTo>
                      <a:pt x="137" y="202"/>
                      <a:pt x="136" y="200"/>
                      <a:pt x="135" y="198"/>
                    </a:cubicBezTo>
                    <a:cubicBezTo>
                      <a:pt x="131" y="172"/>
                      <a:pt x="131" y="172"/>
                      <a:pt x="131" y="172"/>
                    </a:cubicBezTo>
                    <a:cubicBezTo>
                      <a:pt x="185" y="163"/>
                      <a:pt x="185" y="163"/>
                      <a:pt x="185" y="163"/>
                    </a:cubicBezTo>
                    <a:cubicBezTo>
                      <a:pt x="186" y="168"/>
                      <a:pt x="186" y="168"/>
                      <a:pt x="186" y="168"/>
                    </a:cubicBezTo>
                    <a:cubicBezTo>
                      <a:pt x="217" y="163"/>
                      <a:pt x="217" y="163"/>
                      <a:pt x="217" y="163"/>
                    </a:cubicBezTo>
                    <a:cubicBezTo>
                      <a:pt x="213" y="139"/>
                      <a:pt x="213" y="139"/>
                      <a:pt x="213" y="139"/>
                    </a:cubicBezTo>
                    <a:cubicBezTo>
                      <a:pt x="198" y="41"/>
                      <a:pt x="198" y="41"/>
                      <a:pt x="198" y="41"/>
                    </a:cubicBezTo>
                    <a:cubicBezTo>
                      <a:pt x="195" y="19"/>
                      <a:pt x="195" y="19"/>
                      <a:pt x="195" y="19"/>
                    </a:cubicBezTo>
                    <a:cubicBezTo>
                      <a:pt x="175" y="23"/>
                      <a:pt x="175" y="23"/>
                      <a:pt x="175" y="23"/>
                    </a:cubicBezTo>
                    <a:cubicBezTo>
                      <a:pt x="109" y="33"/>
                      <a:pt x="109" y="33"/>
                      <a:pt x="109" y="33"/>
                    </a:cubicBezTo>
                    <a:cubicBezTo>
                      <a:pt x="107" y="19"/>
                      <a:pt x="107" y="19"/>
                      <a:pt x="107" y="19"/>
                    </a:cubicBezTo>
                    <a:cubicBezTo>
                      <a:pt x="105" y="0"/>
                      <a:pt x="105" y="0"/>
                      <a:pt x="105" y="0"/>
                    </a:cubicBezTo>
                    <a:cubicBezTo>
                      <a:pt x="73" y="5"/>
                      <a:pt x="73" y="5"/>
                      <a:pt x="73" y="5"/>
                    </a:cubicBezTo>
                    <a:cubicBezTo>
                      <a:pt x="77" y="24"/>
                      <a:pt x="77" y="24"/>
                      <a:pt x="77" y="24"/>
                    </a:cubicBezTo>
                    <a:cubicBezTo>
                      <a:pt x="79" y="38"/>
                      <a:pt x="79" y="38"/>
                      <a:pt x="79" y="38"/>
                    </a:cubicBezTo>
                    <a:cubicBezTo>
                      <a:pt x="24" y="47"/>
                      <a:pt x="24" y="47"/>
                      <a:pt x="24" y="47"/>
                    </a:cubicBezTo>
                    <a:cubicBezTo>
                      <a:pt x="0" y="50"/>
                      <a:pt x="0" y="50"/>
                      <a:pt x="0" y="50"/>
                    </a:cubicBezTo>
                    <a:lnTo>
                      <a:pt x="4" y="71"/>
                    </a:lnTo>
                    <a:close/>
                    <a:moveTo>
                      <a:pt x="45" y="129"/>
                    </a:moveTo>
                    <a:cubicBezTo>
                      <a:pt x="92" y="121"/>
                      <a:pt x="92" y="121"/>
                      <a:pt x="92" y="121"/>
                    </a:cubicBezTo>
                    <a:cubicBezTo>
                      <a:pt x="97" y="149"/>
                      <a:pt x="97" y="149"/>
                      <a:pt x="97" y="149"/>
                    </a:cubicBezTo>
                    <a:cubicBezTo>
                      <a:pt x="49" y="157"/>
                      <a:pt x="49" y="157"/>
                      <a:pt x="49" y="157"/>
                    </a:cubicBezTo>
                    <a:lnTo>
                      <a:pt x="45" y="129"/>
                    </a:lnTo>
                    <a:close/>
                    <a:moveTo>
                      <a:pt x="114" y="61"/>
                    </a:moveTo>
                    <a:cubicBezTo>
                      <a:pt x="168" y="53"/>
                      <a:pt x="168" y="53"/>
                      <a:pt x="168" y="53"/>
                    </a:cubicBezTo>
                    <a:cubicBezTo>
                      <a:pt x="172" y="82"/>
                      <a:pt x="172" y="82"/>
                      <a:pt x="172" y="82"/>
                    </a:cubicBezTo>
                    <a:cubicBezTo>
                      <a:pt x="118" y="90"/>
                      <a:pt x="118" y="90"/>
                      <a:pt x="118" y="90"/>
                    </a:cubicBezTo>
                    <a:lnTo>
                      <a:pt x="114" y="61"/>
                    </a:lnTo>
                    <a:close/>
                    <a:moveTo>
                      <a:pt x="122" y="116"/>
                    </a:moveTo>
                    <a:cubicBezTo>
                      <a:pt x="177" y="108"/>
                      <a:pt x="177" y="108"/>
                      <a:pt x="177" y="108"/>
                    </a:cubicBezTo>
                    <a:cubicBezTo>
                      <a:pt x="181" y="136"/>
                      <a:pt x="181" y="136"/>
                      <a:pt x="181" y="136"/>
                    </a:cubicBezTo>
                    <a:cubicBezTo>
                      <a:pt x="127" y="145"/>
                      <a:pt x="127" y="145"/>
                      <a:pt x="127" y="145"/>
                    </a:cubicBezTo>
                    <a:lnTo>
                      <a:pt x="122"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8" name="Freeform 8"/>
              <p:cNvSpPr>
                <a:spLocks noEditPoints="1"/>
              </p:cNvSpPr>
              <p:nvPr/>
            </p:nvSpPr>
            <p:spPr bwMode="auto">
              <a:xfrm>
                <a:off x="3587214" y="542618"/>
                <a:ext cx="73004" cy="75130"/>
              </a:xfrm>
              <a:custGeom>
                <a:avLst/>
                <a:gdLst>
                  <a:gd name="T0" fmla="*/ 62 w 241"/>
                  <a:gd name="T1" fmla="*/ 84 h 247"/>
                  <a:gd name="T2" fmla="*/ 60 w 241"/>
                  <a:gd name="T3" fmla="*/ 135 h 247"/>
                  <a:gd name="T4" fmla="*/ 57 w 241"/>
                  <a:gd name="T5" fmla="*/ 74 h 247"/>
                  <a:gd name="T6" fmla="*/ 38 w 241"/>
                  <a:gd name="T7" fmla="*/ 184 h 247"/>
                  <a:gd name="T8" fmla="*/ 53 w 241"/>
                  <a:gd name="T9" fmla="*/ 170 h 247"/>
                  <a:gd name="T10" fmla="*/ 79 w 241"/>
                  <a:gd name="T11" fmla="*/ 158 h 247"/>
                  <a:gd name="T12" fmla="*/ 89 w 241"/>
                  <a:gd name="T13" fmla="*/ 155 h 247"/>
                  <a:gd name="T14" fmla="*/ 97 w 241"/>
                  <a:gd name="T15" fmla="*/ 161 h 247"/>
                  <a:gd name="T16" fmla="*/ 105 w 241"/>
                  <a:gd name="T17" fmla="*/ 115 h 247"/>
                  <a:gd name="T18" fmla="*/ 118 w 241"/>
                  <a:gd name="T19" fmla="*/ 88 h 247"/>
                  <a:gd name="T20" fmla="*/ 137 w 241"/>
                  <a:gd name="T21" fmla="*/ 129 h 247"/>
                  <a:gd name="T22" fmla="*/ 116 w 241"/>
                  <a:gd name="T23" fmla="*/ 159 h 247"/>
                  <a:gd name="T24" fmla="*/ 107 w 241"/>
                  <a:gd name="T25" fmla="*/ 192 h 247"/>
                  <a:gd name="T26" fmla="*/ 128 w 241"/>
                  <a:gd name="T27" fmla="*/ 189 h 247"/>
                  <a:gd name="T28" fmla="*/ 154 w 241"/>
                  <a:gd name="T29" fmla="*/ 178 h 247"/>
                  <a:gd name="T30" fmla="*/ 184 w 241"/>
                  <a:gd name="T31" fmla="*/ 174 h 247"/>
                  <a:gd name="T32" fmla="*/ 168 w 241"/>
                  <a:gd name="T33" fmla="*/ 131 h 247"/>
                  <a:gd name="T34" fmla="*/ 183 w 241"/>
                  <a:gd name="T35" fmla="*/ 93 h 247"/>
                  <a:gd name="T36" fmla="*/ 191 w 241"/>
                  <a:gd name="T37" fmla="*/ 72 h 247"/>
                  <a:gd name="T38" fmla="*/ 159 w 241"/>
                  <a:gd name="T39" fmla="*/ 70 h 247"/>
                  <a:gd name="T40" fmla="*/ 143 w 241"/>
                  <a:gd name="T41" fmla="*/ 76 h 247"/>
                  <a:gd name="T42" fmla="*/ 119 w 241"/>
                  <a:gd name="T43" fmla="*/ 86 h 247"/>
                  <a:gd name="T44" fmla="*/ 126 w 241"/>
                  <a:gd name="T45" fmla="*/ 68 h 247"/>
                  <a:gd name="T46" fmla="*/ 100 w 241"/>
                  <a:gd name="T47" fmla="*/ 47 h 247"/>
                  <a:gd name="T48" fmla="*/ 95 w 241"/>
                  <a:gd name="T49" fmla="*/ 69 h 247"/>
                  <a:gd name="T50" fmla="*/ 81 w 241"/>
                  <a:gd name="T51" fmla="*/ 60 h 247"/>
                  <a:gd name="T52" fmla="*/ 58 w 241"/>
                  <a:gd name="T53" fmla="*/ 69 h 247"/>
                  <a:gd name="T54" fmla="*/ 205 w 241"/>
                  <a:gd name="T55" fmla="*/ 60 h 247"/>
                  <a:gd name="T56" fmla="*/ 176 w 241"/>
                  <a:gd name="T57" fmla="*/ 212 h 247"/>
                  <a:gd name="T58" fmla="*/ 149 w 241"/>
                  <a:gd name="T59" fmla="*/ 208 h 247"/>
                  <a:gd name="T60" fmla="*/ 154 w 241"/>
                  <a:gd name="T61" fmla="*/ 235 h 247"/>
                  <a:gd name="T62" fmla="*/ 189 w 241"/>
                  <a:gd name="T63" fmla="*/ 245 h 247"/>
                  <a:gd name="T64" fmla="*/ 208 w 241"/>
                  <a:gd name="T65" fmla="*/ 223 h 247"/>
                  <a:gd name="T66" fmla="*/ 241 w 241"/>
                  <a:gd name="T67" fmla="*/ 36 h 247"/>
                  <a:gd name="T68" fmla="*/ 67 w 241"/>
                  <a:gd name="T69" fmla="*/ 7 h 247"/>
                  <a:gd name="T70" fmla="*/ 32 w 241"/>
                  <a:gd name="T71" fmla="*/ 31 h 247"/>
                  <a:gd name="T72" fmla="*/ 0 w 241"/>
                  <a:gd name="T73" fmla="*/ 21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1" h="247">
                    <a:moveTo>
                      <a:pt x="57" y="74"/>
                    </a:moveTo>
                    <a:cubicBezTo>
                      <a:pt x="62" y="84"/>
                      <a:pt x="62" y="84"/>
                      <a:pt x="62" y="84"/>
                    </a:cubicBezTo>
                    <a:cubicBezTo>
                      <a:pt x="63" y="87"/>
                      <a:pt x="67" y="96"/>
                      <a:pt x="74" y="113"/>
                    </a:cubicBezTo>
                    <a:cubicBezTo>
                      <a:pt x="69" y="123"/>
                      <a:pt x="65" y="130"/>
                      <a:pt x="60" y="135"/>
                    </a:cubicBezTo>
                    <a:cubicBezTo>
                      <a:pt x="56" y="140"/>
                      <a:pt x="50" y="145"/>
                      <a:pt x="43" y="150"/>
                    </a:cubicBezTo>
                    <a:lnTo>
                      <a:pt x="57" y="74"/>
                    </a:lnTo>
                    <a:close/>
                    <a:moveTo>
                      <a:pt x="32" y="217"/>
                    </a:moveTo>
                    <a:cubicBezTo>
                      <a:pt x="38" y="184"/>
                      <a:pt x="38" y="184"/>
                      <a:pt x="38" y="184"/>
                    </a:cubicBezTo>
                    <a:cubicBezTo>
                      <a:pt x="43" y="154"/>
                      <a:pt x="43" y="154"/>
                      <a:pt x="43" y="154"/>
                    </a:cubicBezTo>
                    <a:cubicBezTo>
                      <a:pt x="48" y="161"/>
                      <a:pt x="52" y="167"/>
                      <a:pt x="53" y="170"/>
                    </a:cubicBezTo>
                    <a:cubicBezTo>
                      <a:pt x="55" y="173"/>
                      <a:pt x="57" y="176"/>
                      <a:pt x="58" y="179"/>
                    </a:cubicBezTo>
                    <a:cubicBezTo>
                      <a:pt x="69" y="168"/>
                      <a:pt x="76" y="161"/>
                      <a:pt x="79" y="158"/>
                    </a:cubicBezTo>
                    <a:cubicBezTo>
                      <a:pt x="82" y="154"/>
                      <a:pt x="85" y="151"/>
                      <a:pt x="87" y="148"/>
                    </a:cubicBezTo>
                    <a:cubicBezTo>
                      <a:pt x="89" y="155"/>
                      <a:pt x="89" y="155"/>
                      <a:pt x="89" y="155"/>
                    </a:cubicBezTo>
                    <a:cubicBezTo>
                      <a:pt x="89" y="156"/>
                      <a:pt x="90" y="160"/>
                      <a:pt x="90" y="166"/>
                    </a:cubicBezTo>
                    <a:cubicBezTo>
                      <a:pt x="97" y="161"/>
                      <a:pt x="97" y="161"/>
                      <a:pt x="97" y="161"/>
                    </a:cubicBezTo>
                    <a:cubicBezTo>
                      <a:pt x="101" y="159"/>
                      <a:pt x="108" y="156"/>
                      <a:pt x="118" y="152"/>
                    </a:cubicBezTo>
                    <a:cubicBezTo>
                      <a:pt x="114" y="139"/>
                      <a:pt x="110" y="127"/>
                      <a:pt x="105" y="115"/>
                    </a:cubicBezTo>
                    <a:cubicBezTo>
                      <a:pt x="110" y="107"/>
                      <a:pt x="110" y="107"/>
                      <a:pt x="110" y="107"/>
                    </a:cubicBezTo>
                    <a:cubicBezTo>
                      <a:pt x="111" y="104"/>
                      <a:pt x="114" y="98"/>
                      <a:pt x="118" y="88"/>
                    </a:cubicBezTo>
                    <a:cubicBezTo>
                      <a:pt x="124" y="99"/>
                      <a:pt x="128" y="106"/>
                      <a:pt x="130" y="109"/>
                    </a:cubicBezTo>
                    <a:cubicBezTo>
                      <a:pt x="131" y="112"/>
                      <a:pt x="133" y="119"/>
                      <a:pt x="137" y="129"/>
                    </a:cubicBezTo>
                    <a:cubicBezTo>
                      <a:pt x="131" y="139"/>
                      <a:pt x="131" y="139"/>
                      <a:pt x="131" y="139"/>
                    </a:cubicBezTo>
                    <a:cubicBezTo>
                      <a:pt x="127" y="146"/>
                      <a:pt x="122" y="152"/>
                      <a:pt x="116" y="159"/>
                    </a:cubicBezTo>
                    <a:cubicBezTo>
                      <a:pt x="110" y="166"/>
                      <a:pt x="102" y="172"/>
                      <a:pt x="92" y="179"/>
                    </a:cubicBezTo>
                    <a:cubicBezTo>
                      <a:pt x="100" y="184"/>
                      <a:pt x="105" y="189"/>
                      <a:pt x="107" y="192"/>
                    </a:cubicBezTo>
                    <a:cubicBezTo>
                      <a:pt x="110" y="194"/>
                      <a:pt x="112" y="197"/>
                      <a:pt x="115" y="200"/>
                    </a:cubicBezTo>
                    <a:cubicBezTo>
                      <a:pt x="120" y="196"/>
                      <a:pt x="125" y="192"/>
                      <a:pt x="128" y="189"/>
                    </a:cubicBezTo>
                    <a:cubicBezTo>
                      <a:pt x="132" y="185"/>
                      <a:pt x="139" y="177"/>
                      <a:pt x="150" y="163"/>
                    </a:cubicBezTo>
                    <a:cubicBezTo>
                      <a:pt x="154" y="178"/>
                      <a:pt x="154" y="178"/>
                      <a:pt x="154" y="178"/>
                    </a:cubicBezTo>
                    <a:cubicBezTo>
                      <a:pt x="155" y="179"/>
                      <a:pt x="156" y="184"/>
                      <a:pt x="157" y="191"/>
                    </a:cubicBezTo>
                    <a:cubicBezTo>
                      <a:pt x="167" y="184"/>
                      <a:pt x="176" y="178"/>
                      <a:pt x="184" y="174"/>
                    </a:cubicBezTo>
                    <a:cubicBezTo>
                      <a:pt x="181" y="165"/>
                      <a:pt x="181" y="165"/>
                      <a:pt x="181" y="165"/>
                    </a:cubicBezTo>
                    <a:cubicBezTo>
                      <a:pt x="181" y="165"/>
                      <a:pt x="177" y="153"/>
                      <a:pt x="168" y="131"/>
                    </a:cubicBezTo>
                    <a:cubicBezTo>
                      <a:pt x="175" y="116"/>
                      <a:pt x="175" y="116"/>
                      <a:pt x="175" y="116"/>
                    </a:cubicBezTo>
                    <a:cubicBezTo>
                      <a:pt x="177" y="110"/>
                      <a:pt x="180" y="103"/>
                      <a:pt x="183" y="93"/>
                    </a:cubicBezTo>
                    <a:cubicBezTo>
                      <a:pt x="188" y="79"/>
                      <a:pt x="188" y="79"/>
                      <a:pt x="188" y="79"/>
                    </a:cubicBezTo>
                    <a:cubicBezTo>
                      <a:pt x="189" y="77"/>
                      <a:pt x="189" y="75"/>
                      <a:pt x="191" y="72"/>
                    </a:cubicBezTo>
                    <a:cubicBezTo>
                      <a:pt x="181" y="69"/>
                      <a:pt x="171" y="66"/>
                      <a:pt x="160" y="62"/>
                    </a:cubicBezTo>
                    <a:cubicBezTo>
                      <a:pt x="159" y="70"/>
                      <a:pt x="159" y="70"/>
                      <a:pt x="159" y="70"/>
                    </a:cubicBezTo>
                    <a:cubicBezTo>
                      <a:pt x="158" y="74"/>
                      <a:pt x="156" y="82"/>
                      <a:pt x="152" y="94"/>
                    </a:cubicBezTo>
                    <a:cubicBezTo>
                      <a:pt x="149" y="87"/>
                      <a:pt x="146" y="81"/>
                      <a:pt x="143" y="76"/>
                    </a:cubicBezTo>
                    <a:cubicBezTo>
                      <a:pt x="137" y="80"/>
                      <a:pt x="137" y="80"/>
                      <a:pt x="137" y="80"/>
                    </a:cubicBezTo>
                    <a:cubicBezTo>
                      <a:pt x="133" y="82"/>
                      <a:pt x="127" y="84"/>
                      <a:pt x="119" y="86"/>
                    </a:cubicBezTo>
                    <a:cubicBezTo>
                      <a:pt x="124" y="74"/>
                      <a:pt x="124" y="74"/>
                      <a:pt x="124" y="74"/>
                    </a:cubicBezTo>
                    <a:cubicBezTo>
                      <a:pt x="124" y="74"/>
                      <a:pt x="125" y="72"/>
                      <a:pt x="126" y="68"/>
                    </a:cubicBezTo>
                    <a:cubicBezTo>
                      <a:pt x="127" y="64"/>
                      <a:pt x="128" y="61"/>
                      <a:pt x="129" y="58"/>
                    </a:cubicBezTo>
                    <a:cubicBezTo>
                      <a:pt x="118" y="55"/>
                      <a:pt x="108" y="51"/>
                      <a:pt x="100" y="47"/>
                    </a:cubicBezTo>
                    <a:cubicBezTo>
                      <a:pt x="98" y="58"/>
                      <a:pt x="98" y="58"/>
                      <a:pt x="98" y="58"/>
                    </a:cubicBezTo>
                    <a:cubicBezTo>
                      <a:pt x="97" y="62"/>
                      <a:pt x="96" y="66"/>
                      <a:pt x="95" y="69"/>
                    </a:cubicBezTo>
                    <a:cubicBezTo>
                      <a:pt x="94" y="73"/>
                      <a:pt x="92" y="77"/>
                      <a:pt x="90" y="81"/>
                    </a:cubicBezTo>
                    <a:cubicBezTo>
                      <a:pt x="87" y="73"/>
                      <a:pt x="83" y="66"/>
                      <a:pt x="81" y="60"/>
                    </a:cubicBezTo>
                    <a:cubicBezTo>
                      <a:pt x="73" y="64"/>
                      <a:pt x="68" y="66"/>
                      <a:pt x="66" y="67"/>
                    </a:cubicBezTo>
                    <a:cubicBezTo>
                      <a:pt x="63" y="68"/>
                      <a:pt x="60" y="69"/>
                      <a:pt x="58" y="69"/>
                    </a:cubicBezTo>
                    <a:cubicBezTo>
                      <a:pt x="64" y="35"/>
                      <a:pt x="64" y="35"/>
                      <a:pt x="64" y="35"/>
                    </a:cubicBezTo>
                    <a:cubicBezTo>
                      <a:pt x="205" y="60"/>
                      <a:pt x="205" y="60"/>
                      <a:pt x="205" y="60"/>
                    </a:cubicBezTo>
                    <a:cubicBezTo>
                      <a:pt x="179" y="206"/>
                      <a:pt x="179" y="206"/>
                      <a:pt x="179" y="206"/>
                    </a:cubicBezTo>
                    <a:cubicBezTo>
                      <a:pt x="179" y="209"/>
                      <a:pt x="178" y="210"/>
                      <a:pt x="176" y="212"/>
                    </a:cubicBezTo>
                    <a:cubicBezTo>
                      <a:pt x="175" y="214"/>
                      <a:pt x="171" y="214"/>
                      <a:pt x="165" y="212"/>
                    </a:cubicBezTo>
                    <a:cubicBezTo>
                      <a:pt x="160" y="211"/>
                      <a:pt x="154" y="210"/>
                      <a:pt x="149" y="208"/>
                    </a:cubicBezTo>
                    <a:cubicBezTo>
                      <a:pt x="151" y="217"/>
                      <a:pt x="151" y="217"/>
                      <a:pt x="151" y="217"/>
                    </a:cubicBezTo>
                    <a:cubicBezTo>
                      <a:pt x="153" y="225"/>
                      <a:pt x="154" y="231"/>
                      <a:pt x="154" y="235"/>
                    </a:cubicBezTo>
                    <a:cubicBezTo>
                      <a:pt x="154" y="239"/>
                      <a:pt x="153" y="242"/>
                      <a:pt x="153" y="245"/>
                    </a:cubicBezTo>
                    <a:cubicBezTo>
                      <a:pt x="169" y="246"/>
                      <a:pt x="181" y="247"/>
                      <a:pt x="189" y="245"/>
                    </a:cubicBezTo>
                    <a:cubicBezTo>
                      <a:pt x="196" y="244"/>
                      <a:pt x="201" y="241"/>
                      <a:pt x="203" y="237"/>
                    </a:cubicBezTo>
                    <a:cubicBezTo>
                      <a:pt x="205" y="233"/>
                      <a:pt x="207" y="228"/>
                      <a:pt x="208" y="223"/>
                    </a:cubicBezTo>
                    <a:cubicBezTo>
                      <a:pt x="235" y="66"/>
                      <a:pt x="235" y="66"/>
                      <a:pt x="235" y="66"/>
                    </a:cubicBezTo>
                    <a:cubicBezTo>
                      <a:pt x="241" y="36"/>
                      <a:pt x="241" y="36"/>
                      <a:pt x="241" y="36"/>
                    </a:cubicBezTo>
                    <a:cubicBezTo>
                      <a:pt x="211" y="32"/>
                      <a:pt x="211" y="32"/>
                      <a:pt x="211" y="32"/>
                    </a:cubicBezTo>
                    <a:cubicBezTo>
                      <a:pt x="67" y="7"/>
                      <a:pt x="67" y="7"/>
                      <a:pt x="67" y="7"/>
                    </a:cubicBezTo>
                    <a:cubicBezTo>
                      <a:pt x="37" y="0"/>
                      <a:pt x="37" y="0"/>
                      <a:pt x="37" y="0"/>
                    </a:cubicBezTo>
                    <a:cubicBezTo>
                      <a:pt x="32" y="31"/>
                      <a:pt x="32" y="31"/>
                      <a:pt x="32" y="31"/>
                    </a:cubicBezTo>
                    <a:cubicBezTo>
                      <a:pt x="6" y="179"/>
                      <a:pt x="6" y="179"/>
                      <a:pt x="6" y="179"/>
                    </a:cubicBezTo>
                    <a:cubicBezTo>
                      <a:pt x="0" y="211"/>
                      <a:pt x="0" y="211"/>
                      <a:pt x="0" y="211"/>
                    </a:cubicBezTo>
                    <a:lnTo>
                      <a:pt x="32"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9" name="Freeform 9"/>
              <p:cNvSpPr>
                <a:spLocks noEditPoints="1"/>
              </p:cNvSpPr>
              <p:nvPr/>
            </p:nvSpPr>
            <p:spPr bwMode="auto">
              <a:xfrm>
                <a:off x="3693530" y="580892"/>
                <a:ext cx="71587" cy="77257"/>
              </a:xfrm>
              <a:custGeom>
                <a:avLst/>
                <a:gdLst>
                  <a:gd name="T0" fmla="*/ 30 w 237"/>
                  <a:gd name="T1" fmla="*/ 80 h 253"/>
                  <a:gd name="T2" fmla="*/ 24 w 237"/>
                  <a:gd name="T3" fmla="*/ 52 h 253"/>
                  <a:gd name="T4" fmla="*/ 21 w 237"/>
                  <a:gd name="T5" fmla="*/ 44 h 253"/>
                  <a:gd name="T6" fmla="*/ 59 w 237"/>
                  <a:gd name="T7" fmla="*/ 41 h 253"/>
                  <a:gd name="T8" fmla="*/ 99 w 237"/>
                  <a:gd name="T9" fmla="*/ 27 h 253"/>
                  <a:gd name="T10" fmla="*/ 133 w 237"/>
                  <a:gd name="T11" fmla="*/ 5 h 253"/>
                  <a:gd name="T12" fmla="*/ 139 w 237"/>
                  <a:gd name="T13" fmla="*/ 0 h 253"/>
                  <a:gd name="T14" fmla="*/ 160 w 237"/>
                  <a:gd name="T15" fmla="*/ 28 h 253"/>
                  <a:gd name="T16" fmla="*/ 119 w 237"/>
                  <a:gd name="T17" fmla="*/ 51 h 253"/>
                  <a:gd name="T18" fmla="*/ 77 w 237"/>
                  <a:gd name="T19" fmla="*/ 68 h 253"/>
                  <a:gd name="T20" fmla="*/ 30 w 237"/>
                  <a:gd name="T21" fmla="*/ 80 h 253"/>
                  <a:gd name="T22" fmla="*/ 26 w 237"/>
                  <a:gd name="T23" fmla="*/ 133 h 253"/>
                  <a:gd name="T24" fmla="*/ 47 w 237"/>
                  <a:gd name="T25" fmla="*/ 127 h 253"/>
                  <a:gd name="T26" fmla="*/ 73 w 237"/>
                  <a:gd name="T27" fmla="*/ 116 h 253"/>
                  <a:gd name="T28" fmla="*/ 101 w 237"/>
                  <a:gd name="T29" fmla="*/ 101 h 253"/>
                  <a:gd name="T30" fmla="*/ 118 w 237"/>
                  <a:gd name="T31" fmla="*/ 88 h 253"/>
                  <a:gd name="T32" fmla="*/ 123 w 237"/>
                  <a:gd name="T33" fmla="*/ 83 h 253"/>
                  <a:gd name="T34" fmla="*/ 143 w 237"/>
                  <a:gd name="T35" fmla="*/ 116 h 253"/>
                  <a:gd name="T36" fmla="*/ 132 w 237"/>
                  <a:gd name="T37" fmla="*/ 122 h 253"/>
                  <a:gd name="T38" fmla="*/ 112 w 237"/>
                  <a:gd name="T39" fmla="*/ 131 h 253"/>
                  <a:gd name="T40" fmla="*/ 83 w 237"/>
                  <a:gd name="T41" fmla="*/ 144 h 253"/>
                  <a:gd name="T42" fmla="*/ 48 w 237"/>
                  <a:gd name="T43" fmla="*/ 155 h 253"/>
                  <a:gd name="T44" fmla="*/ 133 w 237"/>
                  <a:gd name="T45" fmla="*/ 197 h 253"/>
                  <a:gd name="T46" fmla="*/ 130 w 237"/>
                  <a:gd name="T47" fmla="*/ 171 h 253"/>
                  <a:gd name="T48" fmla="*/ 127 w 237"/>
                  <a:gd name="T49" fmla="*/ 155 h 253"/>
                  <a:gd name="T50" fmla="*/ 152 w 237"/>
                  <a:gd name="T51" fmla="*/ 156 h 253"/>
                  <a:gd name="T52" fmla="*/ 159 w 237"/>
                  <a:gd name="T53" fmla="*/ 155 h 253"/>
                  <a:gd name="T54" fmla="*/ 171 w 237"/>
                  <a:gd name="T55" fmla="*/ 247 h 253"/>
                  <a:gd name="T56" fmla="*/ 143 w 237"/>
                  <a:gd name="T57" fmla="*/ 251 h 253"/>
                  <a:gd name="T58" fmla="*/ 134 w 237"/>
                  <a:gd name="T59" fmla="*/ 253 h 253"/>
                  <a:gd name="T60" fmla="*/ 135 w 237"/>
                  <a:gd name="T61" fmla="*/ 243 h 253"/>
                  <a:gd name="T62" fmla="*/ 134 w 237"/>
                  <a:gd name="T63" fmla="*/ 226 h 253"/>
                  <a:gd name="T64" fmla="*/ 72 w 237"/>
                  <a:gd name="T65" fmla="*/ 198 h 253"/>
                  <a:gd name="T66" fmla="*/ 22 w 237"/>
                  <a:gd name="T67" fmla="*/ 177 h 253"/>
                  <a:gd name="T68" fmla="*/ 0 w 237"/>
                  <a:gd name="T69" fmla="*/ 170 h 253"/>
                  <a:gd name="T70" fmla="*/ 3 w 237"/>
                  <a:gd name="T71" fmla="*/ 144 h 253"/>
                  <a:gd name="T72" fmla="*/ 3 w 237"/>
                  <a:gd name="T73" fmla="*/ 135 h 253"/>
                  <a:gd name="T74" fmla="*/ 26 w 237"/>
                  <a:gd name="T75" fmla="*/ 133 h 253"/>
                  <a:gd name="T76" fmla="*/ 188 w 237"/>
                  <a:gd name="T77" fmla="*/ 22 h 253"/>
                  <a:gd name="T78" fmla="*/ 217 w 237"/>
                  <a:gd name="T79" fmla="*/ 39 h 253"/>
                  <a:gd name="T80" fmla="*/ 212 w 237"/>
                  <a:gd name="T81" fmla="*/ 47 h 253"/>
                  <a:gd name="T82" fmla="*/ 208 w 237"/>
                  <a:gd name="T83" fmla="*/ 57 h 253"/>
                  <a:gd name="T84" fmla="*/ 204 w 237"/>
                  <a:gd name="T85" fmla="*/ 80 h 253"/>
                  <a:gd name="T86" fmla="*/ 206 w 237"/>
                  <a:gd name="T87" fmla="*/ 110 h 253"/>
                  <a:gd name="T88" fmla="*/ 215 w 237"/>
                  <a:gd name="T89" fmla="*/ 132 h 253"/>
                  <a:gd name="T90" fmla="*/ 222 w 237"/>
                  <a:gd name="T91" fmla="*/ 144 h 253"/>
                  <a:gd name="T92" fmla="*/ 237 w 237"/>
                  <a:gd name="T93" fmla="*/ 159 h 253"/>
                  <a:gd name="T94" fmla="*/ 227 w 237"/>
                  <a:gd name="T95" fmla="*/ 163 h 253"/>
                  <a:gd name="T96" fmla="*/ 204 w 237"/>
                  <a:gd name="T97" fmla="*/ 178 h 253"/>
                  <a:gd name="T98" fmla="*/ 183 w 237"/>
                  <a:gd name="T99" fmla="*/ 141 h 253"/>
                  <a:gd name="T100" fmla="*/ 173 w 237"/>
                  <a:gd name="T101" fmla="*/ 106 h 253"/>
                  <a:gd name="T102" fmla="*/ 173 w 237"/>
                  <a:gd name="T103" fmla="*/ 75 h 253"/>
                  <a:gd name="T104" fmla="*/ 177 w 237"/>
                  <a:gd name="T105" fmla="*/ 51 h 253"/>
                  <a:gd name="T106" fmla="*/ 188 w 237"/>
                  <a:gd name="T107" fmla="*/ 2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7" h="253">
                    <a:moveTo>
                      <a:pt x="30" y="80"/>
                    </a:moveTo>
                    <a:cubicBezTo>
                      <a:pt x="28" y="67"/>
                      <a:pt x="26" y="57"/>
                      <a:pt x="24" y="52"/>
                    </a:cubicBezTo>
                    <a:cubicBezTo>
                      <a:pt x="21" y="44"/>
                      <a:pt x="21" y="44"/>
                      <a:pt x="21" y="44"/>
                    </a:cubicBezTo>
                    <a:cubicBezTo>
                      <a:pt x="32" y="46"/>
                      <a:pt x="44" y="45"/>
                      <a:pt x="59" y="41"/>
                    </a:cubicBezTo>
                    <a:cubicBezTo>
                      <a:pt x="73" y="37"/>
                      <a:pt x="86" y="32"/>
                      <a:pt x="99" y="27"/>
                    </a:cubicBezTo>
                    <a:cubicBezTo>
                      <a:pt x="112" y="20"/>
                      <a:pt x="123" y="13"/>
                      <a:pt x="133" y="5"/>
                    </a:cubicBezTo>
                    <a:cubicBezTo>
                      <a:pt x="139" y="0"/>
                      <a:pt x="139" y="0"/>
                      <a:pt x="139" y="0"/>
                    </a:cubicBezTo>
                    <a:cubicBezTo>
                      <a:pt x="145" y="10"/>
                      <a:pt x="152" y="19"/>
                      <a:pt x="160" y="28"/>
                    </a:cubicBezTo>
                    <a:cubicBezTo>
                      <a:pt x="144" y="37"/>
                      <a:pt x="130" y="45"/>
                      <a:pt x="119" y="51"/>
                    </a:cubicBezTo>
                    <a:cubicBezTo>
                      <a:pt x="108" y="57"/>
                      <a:pt x="94" y="63"/>
                      <a:pt x="77" y="68"/>
                    </a:cubicBezTo>
                    <a:cubicBezTo>
                      <a:pt x="59" y="73"/>
                      <a:pt x="44" y="77"/>
                      <a:pt x="30" y="80"/>
                    </a:cubicBezTo>
                    <a:close/>
                    <a:moveTo>
                      <a:pt x="26" y="133"/>
                    </a:moveTo>
                    <a:cubicBezTo>
                      <a:pt x="31" y="132"/>
                      <a:pt x="38" y="130"/>
                      <a:pt x="47" y="127"/>
                    </a:cubicBezTo>
                    <a:cubicBezTo>
                      <a:pt x="55" y="124"/>
                      <a:pt x="64" y="120"/>
                      <a:pt x="73" y="116"/>
                    </a:cubicBezTo>
                    <a:cubicBezTo>
                      <a:pt x="82" y="112"/>
                      <a:pt x="92" y="107"/>
                      <a:pt x="101" y="101"/>
                    </a:cubicBezTo>
                    <a:cubicBezTo>
                      <a:pt x="110" y="94"/>
                      <a:pt x="116" y="90"/>
                      <a:pt x="118" y="88"/>
                    </a:cubicBezTo>
                    <a:cubicBezTo>
                      <a:pt x="123" y="83"/>
                      <a:pt x="123" y="83"/>
                      <a:pt x="123" y="83"/>
                    </a:cubicBezTo>
                    <a:cubicBezTo>
                      <a:pt x="129" y="95"/>
                      <a:pt x="136" y="106"/>
                      <a:pt x="143" y="116"/>
                    </a:cubicBezTo>
                    <a:cubicBezTo>
                      <a:pt x="138" y="119"/>
                      <a:pt x="134" y="120"/>
                      <a:pt x="132" y="122"/>
                    </a:cubicBezTo>
                    <a:cubicBezTo>
                      <a:pt x="112" y="131"/>
                      <a:pt x="112" y="131"/>
                      <a:pt x="112" y="131"/>
                    </a:cubicBezTo>
                    <a:cubicBezTo>
                      <a:pt x="102" y="136"/>
                      <a:pt x="92" y="140"/>
                      <a:pt x="83" y="144"/>
                    </a:cubicBezTo>
                    <a:cubicBezTo>
                      <a:pt x="73" y="147"/>
                      <a:pt x="62" y="151"/>
                      <a:pt x="48" y="155"/>
                    </a:cubicBezTo>
                    <a:cubicBezTo>
                      <a:pt x="76" y="170"/>
                      <a:pt x="105" y="184"/>
                      <a:pt x="133" y="197"/>
                    </a:cubicBezTo>
                    <a:cubicBezTo>
                      <a:pt x="132" y="184"/>
                      <a:pt x="131" y="175"/>
                      <a:pt x="130" y="171"/>
                    </a:cubicBezTo>
                    <a:cubicBezTo>
                      <a:pt x="127" y="155"/>
                      <a:pt x="127" y="155"/>
                      <a:pt x="127" y="155"/>
                    </a:cubicBezTo>
                    <a:cubicBezTo>
                      <a:pt x="140" y="156"/>
                      <a:pt x="148" y="157"/>
                      <a:pt x="152" y="156"/>
                    </a:cubicBezTo>
                    <a:cubicBezTo>
                      <a:pt x="159" y="155"/>
                      <a:pt x="159" y="155"/>
                      <a:pt x="159" y="155"/>
                    </a:cubicBezTo>
                    <a:cubicBezTo>
                      <a:pt x="164" y="193"/>
                      <a:pt x="168" y="223"/>
                      <a:pt x="171" y="247"/>
                    </a:cubicBezTo>
                    <a:cubicBezTo>
                      <a:pt x="153" y="249"/>
                      <a:pt x="144" y="251"/>
                      <a:pt x="143" y="251"/>
                    </a:cubicBezTo>
                    <a:cubicBezTo>
                      <a:pt x="134" y="253"/>
                      <a:pt x="134" y="253"/>
                      <a:pt x="134" y="253"/>
                    </a:cubicBezTo>
                    <a:cubicBezTo>
                      <a:pt x="134" y="249"/>
                      <a:pt x="135" y="246"/>
                      <a:pt x="135" y="243"/>
                    </a:cubicBezTo>
                    <a:cubicBezTo>
                      <a:pt x="135" y="240"/>
                      <a:pt x="135" y="234"/>
                      <a:pt x="134" y="226"/>
                    </a:cubicBezTo>
                    <a:cubicBezTo>
                      <a:pt x="120" y="219"/>
                      <a:pt x="99" y="210"/>
                      <a:pt x="72" y="198"/>
                    </a:cubicBezTo>
                    <a:cubicBezTo>
                      <a:pt x="45" y="187"/>
                      <a:pt x="28" y="180"/>
                      <a:pt x="22" y="177"/>
                    </a:cubicBezTo>
                    <a:cubicBezTo>
                      <a:pt x="16" y="175"/>
                      <a:pt x="8" y="173"/>
                      <a:pt x="0" y="170"/>
                    </a:cubicBezTo>
                    <a:cubicBezTo>
                      <a:pt x="3" y="158"/>
                      <a:pt x="4" y="149"/>
                      <a:pt x="3" y="144"/>
                    </a:cubicBezTo>
                    <a:cubicBezTo>
                      <a:pt x="3" y="135"/>
                      <a:pt x="3" y="135"/>
                      <a:pt x="3" y="135"/>
                    </a:cubicBezTo>
                    <a:cubicBezTo>
                      <a:pt x="13" y="135"/>
                      <a:pt x="21" y="134"/>
                      <a:pt x="26" y="133"/>
                    </a:cubicBezTo>
                    <a:close/>
                    <a:moveTo>
                      <a:pt x="188" y="22"/>
                    </a:moveTo>
                    <a:cubicBezTo>
                      <a:pt x="196" y="28"/>
                      <a:pt x="206" y="34"/>
                      <a:pt x="217" y="39"/>
                    </a:cubicBezTo>
                    <a:cubicBezTo>
                      <a:pt x="215" y="42"/>
                      <a:pt x="214" y="45"/>
                      <a:pt x="212" y="47"/>
                    </a:cubicBezTo>
                    <a:cubicBezTo>
                      <a:pt x="211" y="50"/>
                      <a:pt x="209" y="53"/>
                      <a:pt x="208" y="57"/>
                    </a:cubicBezTo>
                    <a:cubicBezTo>
                      <a:pt x="206" y="61"/>
                      <a:pt x="205" y="69"/>
                      <a:pt x="204" y="80"/>
                    </a:cubicBezTo>
                    <a:cubicBezTo>
                      <a:pt x="202" y="91"/>
                      <a:pt x="203" y="101"/>
                      <a:pt x="206" y="110"/>
                    </a:cubicBezTo>
                    <a:cubicBezTo>
                      <a:pt x="209" y="120"/>
                      <a:pt x="212" y="127"/>
                      <a:pt x="215" y="132"/>
                    </a:cubicBezTo>
                    <a:cubicBezTo>
                      <a:pt x="217" y="137"/>
                      <a:pt x="220" y="141"/>
                      <a:pt x="222" y="144"/>
                    </a:cubicBezTo>
                    <a:cubicBezTo>
                      <a:pt x="225" y="147"/>
                      <a:pt x="229" y="152"/>
                      <a:pt x="237" y="159"/>
                    </a:cubicBezTo>
                    <a:cubicBezTo>
                      <a:pt x="233" y="160"/>
                      <a:pt x="230" y="162"/>
                      <a:pt x="227" y="163"/>
                    </a:cubicBezTo>
                    <a:cubicBezTo>
                      <a:pt x="224" y="165"/>
                      <a:pt x="216" y="170"/>
                      <a:pt x="204" y="178"/>
                    </a:cubicBezTo>
                    <a:cubicBezTo>
                      <a:pt x="195" y="166"/>
                      <a:pt x="188" y="154"/>
                      <a:pt x="183" y="141"/>
                    </a:cubicBezTo>
                    <a:cubicBezTo>
                      <a:pt x="178" y="128"/>
                      <a:pt x="174" y="116"/>
                      <a:pt x="173" y="106"/>
                    </a:cubicBezTo>
                    <a:cubicBezTo>
                      <a:pt x="172" y="95"/>
                      <a:pt x="172" y="85"/>
                      <a:pt x="173" y="75"/>
                    </a:cubicBezTo>
                    <a:cubicBezTo>
                      <a:pt x="175" y="65"/>
                      <a:pt x="176" y="57"/>
                      <a:pt x="177" y="51"/>
                    </a:cubicBezTo>
                    <a:cubicBezTo>
                      <a:pt x="179" y="45"/>
                      <a:pt x="182" y="35"/>
                      <a:pt x="188"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0" name="Freeform 10"/>
              <p:cNvSpPr>
                <a:spLocks noEditPoints="1"/>
              </p:cNvSpPr>
              <p:nvPr/>
            </p:nvSpPr>
            <p:spPr bwMode="auto">
              <a:xfrm>
                <a:off x="3783545" y="639721"/>
                <a:ext cx="82927" cy="89306"/>
              </a:xfrm>
              <a:custGeom>
                <a:avLst/>
                <a:gdLst>
                  <a:gd name="T0" fmla="*/ 42 w 272"/>
                  <a:gd name="T1" fmla="*/ 140 h 294"/>
                  <a:gd name="T2" fmla="*/ 67 w 272"/>
                  <a:gd name="T3" fmla="*/ 117 h 294"/>
                  <a:gd name="T4" fmla="*/ 113 w 272"/>
                  <a:gd name="T5" fmla="*/ 165 h 294"/>
                  <a:gd name="T6" fmla="*/ 88 w 272"/>
                  <a:gd name="T7" fmla="*/ 189 h 294"/>
                  <a:gd name="T8" fmla="*/ 42 w 272"/>
                  <a:gd name="T9" fmla="*/ 140 h 294"/>
                  <a:gd name="T10" fmla="*/ 178 w 272"/>
                  <a:gd name="T11" fmla="*/ 128 h 294"/>
                  <a:gd name="T12" fmla="*/ 105 w 272"/>
                  <a:gd name="T13" fmla="*/ 51 h 294"/>
                  <a:gd name="T14" fmla="*/ 86 w 272"/>
                  <a:gd name="T15" fmla="*/ 30 h 294"/>
                  <a:gd name="T16" fmla="*/ 64 w 272"/>
                  <a:gd name="T17" fmla="*/ 49 h 294"/>
                  <a:gd name="T18" fmla="*/ 84 w 272"/>
                  <a:gd name="T19" fmla="*/ 70 h 294"/>
                  <a:gd name="T20" fmla="*/ 157 w 272"/>
                  <a:gd name="T21" fmla="*/ 147 h 294"/>
                  <a:gd name="T22" fmla="*/ 178 w 272"/>
                  <a:gd name="T23" fmla="*/ 171 h 294"/>
                  <a:gd name="T24" fmla="*/ 200 w 272"/>
                  <a:gd name="T25" fmla="*/ 150 h 294"/>
                  <a:gd name="T26" fmla="*/ 178 w 272"/>
                  <a:gd name="T27" fmla="*/ 128 h 294"/>
                  <a:gd name="T28" fmla="*/ 130 w 272"/>
                  <a:gd name="T29" fmla="*/ 43 h 294"/>
                  <a:gd name="T30" fmla="*/ 229 w 272"/>
                  <a:gd name="T31" fmla="*/ 148 h 294"/>
                  <a:gd name="T32" fmla="*/ 116 w 272"/>
                  <a:gd name="T33" fmla="*/ 253 h 294"/>
                  <a:gd name="T34" fmla="*/ 107 w 272"/>
                  <a:gd name="T35" fmla="*/ 257 h 294"/>
                  <a:gd name="T36" fmla="*/ 99 w 272"/>
                  <a:gd name="T37" fmla="*/ 252 h 294"/>
                  <a:gd name="T38" fmla="*/ 93 w 272"/>
                  <a:gd name="T39" fmla="*/ 245 h 294"/>
                  <a:gd name="T40" fmla="*/ 85 w 272"/>
                  <a:gd name="T41" fmla="*/ 236 h 294"/>
                  <a:gd name="T42" fmla="*/ 81 w 272"/>
                  <a:gd name="T43" fmla="*/ 245 h 294"/>
                  <a:gd name="T44" fmla="*/ 74 w 272"/>
                  <a:gd name="T45" fmla="*/ 257 h 294"/>
                  <a:gd name="T46" fmla="*/ 66 w 272"/>
                  <a:gd name="T47" fmla="*/ 267 h 294"/>
                  <a:gd name="T48" fmla="*/ 99 w 272"/>
                  <a:gd name="T49" fmla="*/ 291 h 294"/>
                  <a:gd name="T50" fmla="*/ 113 w 272"/>
                  <a:gd name="T51" fmla="*/ 293 h 294"/>
                  <a:gd name="T52" fmla="*/ 126 w 272"/>
                  <a:gd name="T53" fmla="*/ 284 h 294"/>
                  <a:gd name="T54" fmla="*/ 252 w 272"/>
                  <a:gd name="T55" fmla="*/ 168 h 294"/>
                  <a:gd name="T56" fmla="*/ 272 w 272"/>
                  <a:gd name="T57" fmla="*/ 151 h 294"/>
                  <a:gd name="T58" fmla="*/ 252 w 272"/>
                  <a:gd name="T59" fmla="*/ 131 h 294"/>
                  <a:gd name="T60" fmla="*/ 151 w 272"/>
                  <a:gd name="T61" fmla="*/ 24 h 294"/>
                  <a:gd name="T62" fmla="*/ 129 w 272"/>
                  <a:gd name="T63" fmla="*/ 0 h 294"/>
                  <a:gd name="T64" fmla="*/ 107 w 272"/>
                  <a:gd name="T65" fmla="*/ 20 h 294"/>
                  <a:gd name="T66" fmla="*/ 130 w 272"/>
                  <a:gd name="T67" fmla="*/ 43 h 294"/>
                  <a:gd name="T68" fmla="*/ 50 w 272"/>
                  <a:gd name="T69" fmla="*/ 92 h 294"/>
                  <a:gd name="T70" fmla="*/ 18 w 272"/>
                  <a:gd name="T71" fmla="*/ 121 h 294"/>
                  <a:gd name="T72" fmla="*/ 0 w 272"/>
                  <a:gd name="T73" fmla="*/ 137 h 294"/>
                  <a:gd name="T74" fmla="*/ 18 w 272"/>
                  <a:gd name="T75" fmla="*/ 155 h 294"/>
                  <a:gd name="T76" fmla="*/ 70 w 272"/>
                  <a:gd name="T77" fmla="*/ 210 h 294"/>
                  <a:gd name="T78" fmla="*/ 88 w 272"/>
                  <a:gd name="T79" fmla="*/ 231 h 294"/>
                  <a:gd name="T80" fmla="*/ 105 w 272"/>
                  <a:gd name="T81" fmla="*/ 213 h 294"/>
                  <a:gd name="T82" fmla="*/ 137 w 272"/>
                  <a:gd name="T83" fmla="*/ 184 h 294"/>
                  <a:gd name="T84" fmla="*/ 155 w 272"/>
                  <a:gd name="T85" fmla="*/ 169 h 294"/>
                  <a:gd name="T86" fmla="*/ 135 w 272"/>
                  <a:gd name="T87" fmla="*/ 150 h 294"/>
                  <a:gd name="T88" fmla="*/ 83 w 272"/>
                  <a:gd name="T89" fmla="*/ 94 h 294"/>
                  <a:gd name="T90" fmla="*/ 67 w 272"/>
                  <a:gd name="T91" fmla="*/ 76 h 294"/>
                  <a:gd name="T92" fmla="*/ 50 w 272"/>
                  <a:gd name="T93" fmla="*/ 9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2" h="294">
                    <a:moveTo>
                      <a:pt x="42" y="140"/>
                    </a:moveTo>
                    <a:cubicBezTo>
                      <a:pt x="67" y="117"/>
                      <a:pt x="67" y="117"/>
                      <a:pt x="67" y="117"/>
                    </a:cubicBezTo>
                    <a:cubicBezTo>
                      <a:pt x="113" y="165"/>
                      <a:pt x="113" y="165"/>
                      <a:pt x="113" y="165"/>
                    </a:cubicBezTo>
                    <a:cubicBezTo>
                      <a:pt x="88" y="189"/>
                      <a:pt x="88" y="189"/>
                      <a:pt x="88" y="189"/>
                    </a:cubicBezTo>
                    <a:lnTo>
                      <a:pt x="42" y="140"/>
                    </a:lnTo>
                    <a:close/>
                    <a:moveTo>
                      <a:pt x="178" y="128"/>
                    </a:moveTo>
                    <a:cubicBezTo>
                      <a:pt x="105" y="51"/>
                      <a:pt x="105" y="51"/>
                      <a:pt x="105" y="51"/>
                    </a:cubicBezTo>
                    <a:cubicBezTo>
                      <a:pt x="86" y="30"/>
                      <a:pt x="86" y="30"/>
                      <a:pt x="86" y="30"/>
                    </a:cubicBezTo>
                    <a:cubicBezTo>
                      <a:pt x="64" y="49"/>
                      <a:pt x="64" y="49"/>
                      <a:pt x="64" y="49"/>
                    </a:cubicBezTo>
                    <a:cubicBezTo>
                      <a:pt x="84" y="70"/>
                      <a:pt x="84" y="70"/>
                      <a:pt x="84" y="70"/>
                    </a:cubicBezTo>
                    <a:cubicBezTo>
                      <a:pt x="157" y="147"/>
                      <a:pt x="157" y="147"/>
                      <a:pt x="157" y="147"/>
                    </a:cubicBezTo>
                    <a:cubicBezTo>
                      <a:pt x="178" y="171"/>
                      <a:pt x="178" y="171"/>
                      <a:pt x="178" y="171"/>
                    </a:cubicBezTo>
                    <a:cubicBezTo>
                      <a:pt x="200" y="150"/>
                      <a:pt x="200" y="150"/>
                      <a:pt x="200" y="150"/>
                    </a:cubicBezTo>
                    <a:lnTo>
                      <a:pt x="178" y="128"/>
                    </a:lnTo>
                    <a:close/>
                    <a:moveTo>
                      <a:pt x="130" y="43"/>
                    </a:moveTo>
                    <a:cubicBezTo>
                      <a:pt x="229" y="148"/>
                      <a:pt x="229" y="148"/>
                      <a:pt x="229" y="148"/>
                    </a:cubicBezTo>
                    <a:cubicBezTo>
                      <a:pt x="116" y="253"/>
                      <a:pt x="116" y="253"/>
                      <a:pt x="116" y="253"/>
                    </a:cubicBezTo>
                    <a:cubicBezTo>
                      <a:pt x="112" y="256"/>
                      <a:pt x="109" y="257"/>
                      <a:pt x="107" y="257"/>
                    </a:cubicBezTo>
                    <a:cubicBezTo>
                      <a:pt x="106" y="258"/>
                      <a:pt x="103" y="256"/>
                      <a:pt x="99" y="252"/>
                    </a:cubicBezTo>
                    <a:cubicBezTo>
                      <a:pt x="98" y="251"/>
                      <a:pt x="96" y="248"/>
                      <a:pt x="93" y="245"/>
                    </a:cubicBezTo>
                    <a:cubicBezTo>
                      <a:pt x="90" y="242"/>
                      <a:pt x="87" y="239"/>
                      <a:pt x="85" y="236"/>
                    </a:cubicBezTo>
                    <a:cubicBezTo>
                      <a:pt x="81" y="245"/>
                      <a:pt x="81" y="245"/>
                      <a:pt x="81" y="245"/>
                    </a:cubicBezTo>
                    <a:cubicBezTo>
                      <a:pt x="78" y="250"/>
                      <a:pt x="76" y="254"/>
                      <a:pt x="74" y="257"/>
                    </a:cubicBezTo>
                    <a:cubicBezTo>
                      <a:pt x="71" y="261"/>
                      <a:pt x="69" y="264"/>
                      <a:pt x="66" y="267"/>
                    </a:cubicBezTo>
                    <a:cubicBezTo>
                      <a:pt x="81" y="280"/>
                      <a:pt x="92" y="288"/>
                      <a:pt x="99" y="291"/>
                    </a:cubicBezTo>
                    <a:cubicBezTo>
                      <a:pt x="106" y="293"/>
                      <a:pt x="110" y="294"/>
                      <a:pt x="113" y="293"/>
                    </a:cubicBezTo>
                    <a:cubicBezTo>
                      <a:pt x="116" y="292"/>
                      <a:pt x="120" y="289"/>
                      <a:pt x="126" y="284"/>
                    </a:cubicBezTo>
                    <a:cubicBezTo>
                      <a:pt x="252" y="168"/>
                      <a:pt x="252" y="168"/>
                      <a:pt x="252" y="168"/>
                    </a:cubicBezTo>
                    <a:cubicBezTo>
                      <a:pt x="272" y="151"/>
                      <a:pt x="272" y="151"/>
                      <a:pt x="272" y="151"/>
                    </a:cubicBezTo>
                    <a:cubicBezTo>
                      <a:pt x="252" y="131"/>
                      <a:pt x="252" y="131"/>
                      <a:pt x="252" y="131"/>
                    </a:cubicBezTo>
                    <a:cubicBezTo>
                      <a:pt x="151" y="24"/>
                      <a:pt x="151" y="24"/>
                      <a:pt x="151" y="24"/>
                    </a:cubicBezTo>
                    <a:cubicBezTo>
                      <a:pt x="129" y="0"/>
                      <a:pt x="129" y="0"/>
                      <a:pt x="129" y="0"/>
                    </a:cubicBezTo>
                    <a:cubicBezTo>
                      <a:pt x="107" y="20"/>
                      <a:pt x="107" y="20"/>
                      <a:pt x="107" y="20"/>
                    </a:cubicBezTo>
                    <a:lnTo>
                      <a:pt x="130" y="43"/>
                    </a:lnTo>
                    <a:close/>
                    <a:moveTo>
                      <a:pt x="50" y="92"/>
                    </a:moveTo>
                    <a:cubicBezTo>
                      <a:pt x="18" y="121"/>
                      <a:pt x="18" y="121"/>
                      <a:pt x="18" y="121"/>
                    </a:cubicBezTo>
                    <a:cubicBezTo>
                      <a:pt x="0" y="137"/>
                      <a:pt x="0" y="137"/>
                      <a:pt x="0" y="137"/>
                    </a:cubicBezTo>
                    <a:cubicBezTo>
                      <a:pt x="18" y="155"/>
                      <a:pt x="18" y="155"/>
                      <a:pt x="18" y="155"/>
                    </a:cubicBezTo>
                    <a:cubicBezTo>
                      <a:pt x="70" y="210"/>
                      <a:pt x="70" y="210"/>
                      <a:pt x="70" y="210"/>
                    </a:cubicBezTo>
                    <a:cubicBezTo>
                      <a:pt x="88" y="231"/>
                      <a:pt x="88" y="231"/>
                      <a:pt x="88" y="231"/>
                    </a:cubicBezTo>
                    <a:cubicBezTo>
                      <a:pt x="105" y="213"/>
                      <a:pt x="105" y="213"/>
                      <a:pt x="105" y="213"/>
                    </a:cubicBezTo>
                    <a:cubicBezTo>
                      <a:pt x="137" y="184"/>
                      <a:pt x="137" y="184"/>
                      <a:pt x="137" y="184"/>
                    </a:cubicBezTo>
                    <a:cubicBezTo>
                      <a:pt x="155" y="169"/>
                      <a:pt x="155" y="169"/>
                      <a:pt x="155" y="169"/>
                    </a:cubicBezTo>
                    <a:cubicBezTo>
                      <a:pt x="135" y="150"/>
                      <a:pt x="135" y="150"/>
                      <a:pt x="135" y="150"/>
                    </a:cubicBezTo>
                    <a:cubicBezTo>
                      <a:pt x="83" y="94"/>
                      <a:pt x="83" y="94"/>
                      <a:pt x="83" y="94"/>
                    </a:cubicBezTo>
                    <a:cubicBezTo>
                      <a:pt x="67" y="76"/>
                      <a:pt x="67" y="76"/>
                      <a:pt x="67" y="76"/>
                    </a:cubicBezTo>
                    <a:lnTo>
                      <a:pt x="5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1" name="Freeform 11"/>
              <p:cNvSpPr>
                <a:spLocks/>
              </p:cNvSpPr>
              <p:nvPr/>
            </p:nvSpPr>
            <p:spPr bwMode="auto">
              <a:xfrm>
                <a:off x="3220776" y="749581"/>
                <a:ext cx="58829" cy="51032"/>
              </a:xfrm>
              <a:custGeom>
                <a:avLst/>
                <a:gdLst>
                  <a:gd name="T0" fmla="*/ 158 w 194"/>
                  <a:gd name="T1" fmla="*/ 147 h 167"/>
                  <a:gd name="T2" fmla="*/ 165 w 194"/>
                  <a:gd name="T3" fmla="*/ 154 h 167"/>
                  <a:gd name="T4" fmla="*/ 158 w 194"/>
                  <a:gd name="T5" fmla="*/ 167 h 167"/>
                  <a:gd name="T6" fmla="*/ 104 w 194"/>
                  <a:gd name="T7" fmla="*/ 156 h 167"/>
                  <a:gd name="T8" fmla="*/ 106 w 194"/>
                  <a:gd name="T9" fmla="*/ 139 h 167"/>
                  <a:gd name="T10" fmla="*/ 140 w 194"/>
                  <a:gd name="T11" fmla="*/ 131 h 167"/>
                  <a:gd name="T12" fmla="*/ 162 w 194"/>
                  <a:gd name="T13" fmla="*/ 111 h 167"/>
                  <a:gd name="T14" fmla="*/ 165 w 194"/>
                  <a:gd name="T15" fmla="*/ 93 h 167"/>
                  <a:gd name="T16" fmla="*/ 156 w 194"/>
                  <a:gd name="T17" fmla="*/ 81 h 167"/>
                  <a:gd name="T18" fmla="*/ 116 w 194"/>
                  <a:gd name="T19" fmla="*/ 107 h 167"/>
                  <a:gd name="T20" fmla="*/ 110 w 194"/>
                  <a:gd name="T21" fmla="*/ 114 h 167"/>
                  <a:gd name="T22" fmla="*/ 75 w 194"/>
                  <a:gd name="T23" fmla="*/ 141 h 167"/>
                  <a:gd name="T24" fmla="*/ 40 w 194"/>
                  <a:gd name="T25" fmla="*/ 137 h 167"/>
                  <a:gd name="T26" fmla="*/ 6 w 194"/>
                  <a:gd name="T27" fmla="*/ 102 h 167"/>
                  <a:gd name="T28" fmla="*/ 10 w 194"/>
                  <a:gd name="T29" fmla="*/ 55 h 167"/>
                  <a:gd name="T30" fmla="*/ 23 w 194"/>
                  <a:gd name="T31" fmla="*/ 35 h 167"/>
                  <a:gd name="T32" fmla="*/ 41 w 194"/>
                  <a:gd name="T33" fmla="*/ 20 h 167"/>
                  <a:gd name="T34" fmla="*/ 32 w 194"/>
                  <a:gd name="T35" fmla="*/ 13 h 167"/>
                  <a:gd name="T36" fmla="*/ 38 w 194"/>
                  <a:gd name="T37" fmla="*/ 0 h 167"/>
                  <a:gd name="T38" fmla="*/ 106 w 194"/>
                  <a:gd name="T39" fmla="*/ 12 h 167"/>
                  <a:gd name="T40" fmla="*/ 105 w 194"/>
                  <a:gd name="T41" fmla="*/ 31 h 167"/>
                  <a:gd name="T42" fmla="*/ 60 w 194"/>
                  <a:gd name="T43" fmla="*/ 39 h 167"/>
                  <a:gd name="T44" fmla="*/ 34 w 194"/>
                  <a:gd name="T45" fmla="*/ 63 h 167"/>
                  <a:gd name="T46" fmla="*/ 31 w 194"/>
                  <a:gd name="T47" fmla="*/ 84 h 167"/>
                  <a:gd name="T48" fmla="*/ 42 w 194"/>
                  <a:gd name="T49" fmla="*/ 99 h 167"/>
                  <a:gd name="T50" fmla="*/ 79 w 194"/>
                  <a:gd name="T51" fmla="*/ 78 h 167"/>
                  <a:gd name="T52" fmla="*/ 84 w 194"/>
                  <a:gd name="T53" fmla="*/ 72 h 167"/>
                  <a:gd name="T54" fmla="*/ 104 w 194"/>
                  <a:gd name="T55" fmla="*/ 52 h 167"/>
                  <a:gd name="T56" fmla="*/ 116 w 194"/>
                  <a:gd name="T57" fmla="*/ 42 h 167"/>
                  <a:gd name="T58" fmla="*/ 137 w 194"/>
                  <a:gd name="T59" fmla="*/ 37 h 167"/>
                  <a:gd name="T60" fmla="*/ 160 w 194"/>
                  <a:gd name="T61" fmla="*/ 43 h 167"/>
                  <a:gd name="T62" fmla="*/ 189 w 194"/>
                  <a:gd name="T63" fmla="*/ 75 h 167"/>
                  <a:gd name="T64" fmla="*/ 186 w 194"/>
                  <a:gd name="T65" fmla="*/ 118 h 167"/>
                  <a:gd name="T66" fmla="*/ 174 w 194"/>
                  <a:gd name="T67" fmla="*/ 135 h 167"/>
                  <a:gd name="T68" fmla="*/ 158 w 194"/>
                  <a:gd name="T69" fmla="*/ 14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67">
                    <a:moveTo>
                      <a:pt x="158" y="147"/>
                    </a:moveTo>
                    <a:cubicBezTo>
                      <a:pt x="165" y="154"/>
                      <a:pt x="165" y="154"/>
                      <a:pt x="165" y="154"/>
                    </a:cubicBezTo>
                    <a:cubicBezTo>
                      <a:pt x="158" y="167"/>
                      <a:pt x="158" y="167"/>
                      <a:pt x="158" y="167"/>
                    </a:cubicBezTo>
                    <a:cubicBezTo>
                      <a:pt x="104" y="156"/>
                      <a:pt x="104" y="156"/>
                      <a:pt x="104" y="156"/>
                    </a:cubicBezTo>
                    <a:cubicBezTo>
                      <a:pt x="106" y="139"/>
                      <a:pt x="106" y="139"/>
                      <a:pt x="106" y="139"/>
                    </a:cubicBezTo>
                    <a:cubicBezTo>
                      <a:pt x="119" y="139"/>
                      <a:pt x="130" y="136"/>
                      <a:pt x="140" y="131"/>
                    </a:cubicBezTo>
                    <a:cubicBezTo>
                      <a:pt x="150" y="126"/>
                      <a:pt x="157" y="120"/>
                      <a:pt x="162" y="111"/>
                    </a:cubicBezTo>
                    <a:cubicBezTo>
                      <a:pt x="165" y="104"/>
                      <a:pt x="166" y="98"/>
                      <a:pt x="165" y="93"/>
                    </a:cubicBezTo>
                    <a:cubicBezTo>
                      <a:pt x="163" y="88"/>
                      <a:pt x="160" y="84"/>
                      <a:pt x="156" y="81"/>
                    </a:cubicBezTo>
                    <a:cubicBezTo>
                      <a:pt x="147" y="77"/>
                      <a:pt x="134" y="86"/>
                      <a:pt x="116" y="107"/>
                    </a:cubicBezTo>
                    <a:cubicBezTo>
                      <a:pt x="114" y="110"/>
                      <a:pt x="112" y="112"/>
                      <a:pt x="110" y="114"/>
                    </a:cubicBezTo>
                    <a:cubicBezTo>
                      <a:pt x="97" y="129"/>
                      <a:pt x="85" y="138"/>
                      <a:pt x="75" y="141"/>
                    </a:cubicBezTo>
                    <a:cubicBezTo>
                      <a:pt x="64" y="144"/>
                      <a:pt x="53" y="143"/>
                      <a:pt x="40" y="137"/>
                    </a:cubicBezTo>
                    <a:cubicBezTo>
                      <a:pt x="23" y="128"/>
                      <a:pt x="11" y="117"/>
                      <a:pt x="6" y="102"/>
                    </a:cubicBezTo>
                    <a:cubicBezTo>
                      <a:pt x="0" y="87"/>
                      <a:pt x="1" y="71"/>
                      <a:pt x="10" y="55"/>
                    </a:cubicBezTo>
                    <a:cubicBezTo>
                      <a:pt x="13" y="47"/>
                      <a:pt x="18" y="41"/>
                      <a:pt x="23" y="35"/>
                    </a:cubicBezTo>
                    <a:cubicBezTo>
                      <a:pt x="28" y="30"/>
                      <a:pt x="34" y="25"/>
                      <a:pt x="41" y="20"/>
                    </a:cubicBezTo>
                    <a:cubicBezTo>
                      <a:pt x="32" y="13"/>
                      <a:pt x="32" y="13"/>
                      <a:pt x="32" y="13"/>
                    </a:cubicBezTo>
                    <a:cubicBezTo>
                      <a:pt x="38" y="0"/>
                      <a:pt x="38" y="0"/>
                      <a:pt x="38" y="0"/>
                    </a:cubicBezTo>
                    <a:cubicBezTo>
                      <a:pt x="106" y="12"/>
                      <a:pt x="106" y="12"/>
                      <a:pt x="106" y="12"/>
                    </a:cubicBezTo>
                    <a:cubicBezTo>
                      <a:pt x="105" y="31"/>
                      <a:pt x="105" y="31"/>
                      <a:pt x="105" y="31"/>
                    </a:cubicBezTo>
                    <a:cubicBezTo>
                      <a:pt x="87" y="31"/>
                      <a:pt x="73" y="33"/>
                      <a:pt x="60" y="39"/>
                    </a:cubicBezTo>
                    <a:cubicBezTo>
                      <a:pt x="48" y="44"/>
                      <a:pt x="39" y="52"/>
                      <a:pt x="34" y="63"/>
                    </a:cubicBezTo>
                    <a:cubicBezTo>
                      <a:pt x="30" y="70"/>
                      <a:pt x="29" y="77"/>
                      <a:pt x="31" y="84"/>
                    </a:cubicBezTo>
                    <a:cubicBezTo>
                      <a:pt x="33" y="91"/>
                      <a:pt x="37" y="96"/>
                      <a:pt x="42" y="99"/>
                    </a:cubicBezTo>
                    <a:cubicBezTo>
                      <a:pt x="51" y="102"/>
                      <a:pt x="63" y="96"/>
                      <a:pt x="79" y="78"/>
                    </a:cubicBezTo>
                    <a:cubicBezTo>
                      <a:pt x="81" y="75"/>
                      <a:pt x="83" y="73"/>
                      <a:pt x="84" y="72"/>
                    </a:cubicBezTo>
                    <a:cubicBezTo>
                      <a:pt x="92" y="63"/>
                      <a:pt x="99" y="57"/>
                      <a:pt x="104" y="52"/>
                    </a:cubicBezTo>
                    <a:cubicBezTo>
                      <a:pt x="109" y="47"/>
                      <a:pt x="113" y="43"/>
                      <a:pt x="116" y="42"/>
                    </a:cubicBezTo>
                    <a:cubicBezTo>
                      <a:pt x="123" y="39"/>
                      <a:pt x="130" y="37"/>
                      <a:pt x="137" y="37"/>
                    </a:cubicBezTo>
                    <a:cubicBezTo>
                      <a:pt x="145" y="38"/>
                      <a:pt x="152" y="39"/>
                      <a:pt x="160" y="43"/>
                    </a:cubicBezTo>
                    <a:cubicBezTo>
                      <a:pt x="175" y="50"/>
                      <a:pt x="184" y="61"/>
                      <a:pt x="189" y="75"/>
                    </a:cubicBezTo>
                    <a:cubicBezTo>
                      <a:pt x="194" y="89"/>
                      <a:pt x="193" y="104"/>
                      <a:pt x="186" y="118"/>
                    </a:cubicBezTo>
                    <a:cubicBezTo>
                      <a:pt x="183" y="125"/>
                      <a:pt x="179" y="130"/>
                      <a:pt x="174" y="135"/>
                    </a:cubicBezTo>
                    <a:cubicBezTo>
                      <a:pt x="170" y="139"/>
                      <a:pt x="164" y="143"/>
                      <a:pt x="158"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2" name="Freeform 12"/>
              <p:cNvSpPr>
                <a:spLocks/>
              </p:cNvSpPr>
              <p:nvPr/>
            </p:nvSpPr>
            <p:spPr bwMode="auto">
              <a:xfrm>
                <a:off x="3203765" y="800613"/>
                <a:ext cx="61664" cy="48197"/>
              </a:xfrm>
              <a:custGeom>
                <a:avLst/>
                <a:gdLst>
                  <a:gd name="T0" fmla="*/ 203 w 203"/>
                  <a:gd name="T1" fmla="*/ 34 h 160"/>
                  <a:gd name="T2" fmla="*/ 162 w 203"/>
                  <a:gd name="T3" fmla="*/ 159 h 160"/>
                  <a:gd name="T4" fmla="*/ 105 w 203"/>
                  <a:gd name="T5" fmla="*/ 160 h 160"/>
                  <a:gd name="T6" fmla="*/ 103 w 203"/>
                  <a:gd name="T7" fmla="*/ 143 h 160"/>
                  <a:gd name="T8" fmla="*/ 137 w 203"/>
                  <a:gd name="T9" fmla="*/ 133 h 160"/>
                  <a:gd name="T10" fmla="*/ 153 w 203"/>
                  <a:gd name="T11" fmla="*/ 111 h 160"/>
                  <a:gd name="T12" fmla="*/ 153 w 203"/>
                  <a:gd name="T13" fmla="*/ 109 h 160"/>
                  <a:gd name="T14" fmla="*/ 58 w 203"/>
                  <a:gd name="T15" fmla="*/ 79 h 160"/>
                  <a:gd name="T16" fmla="*/ 32 w 203"/>
                  <a:gd name="T17" fmla="*/ 74 h 160"/>
                  <a:gd name="T18" fmla="*/ 21 w 203"/>
                  <a:gd name="T19" fmla="*/ 87 h 160"/>
                  <a:gd name="T20" fmla="*/ 0 w 203"/>
                  <a:gd name="T21" fmla="*/ 80 h 160"/>
                  <a:gd name="T22" fmla="*/ 25 w 203"/>
                  <a:gd name="T23" fmla="*/ 5 h 160"/>
                  <a:gd name="T24" fmla="*/ 46 w 203"/>
                  <a:gd name="T25" fmla="*/ 11 h 160"/>
                  <a:gd name="T26" fmla="*/ 47 w 203"/>
                  <a:gd name="T27" fmla="*/ 27 h 160"/>
                  <a:gd name="T28" fmla="*/ 71 w 203"/>
                  <a:gd name="T29" fmla="*/ 39 h 160"/>
                  <a:gd name="T30" fmla="*/ 166 w 203"/>
                  <a:gd name="T31" fmla="*/ 69 h 160"/>
                  <a:gd name="T32" fmla="*/ 167 w 203"/>
                  <a:gd name="T33" fmla="*/ 67 h 160"/>
                  <a:gd name="T34" fmla="*/ 167 w 203"/>
                  <a:gd name="T35" fmla="*/ 40 h 160"/>
                  <a:gd name="T36" fmla="*/ 145 w 203"/>
                  <a:gd name="T37" fmla="*/ 12 h 160"/>
                  <a:gd name="T38" fmla="*/ 157 w 203"/>
                  <a:gd name="T39" fmla="*/ 0 h 160"/>
                  <a:gd name="T40" fmla="*/ 203 w 203"/>
                  <a:gd name="T41" fmla="*/ 3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160">
                    <a:moveTo>
                      <a:pt x="203" y="34"/>
                    </a:moveTo>
                    <a:cubicBezTo>
                      <a:pt x="162" y="159"/>
                      <a:pt x="162" y="159"/>
                      <a:pt x="162" y="159"/>
                    </a:cubicBezTo>
                    <a:cubicBezTo>
                      <a:pt x="105" y="160"/>
                      <a:pt x="105" y="160"/>
                      <a:pt x="105" y="160"/>
                    </a:cubicBezTo>
                    <a:cubicBezTo>
                      <a:pt x="103" y="143"/>
                      <a:pt x="103" y="143"/>
                      <a:pt x="103" y="143"/>
                    </a:cubicBezTo>
                    <a:cubicBezTo>
                      <a:pt x="118" y="141"/>
                      <a:pt x="129" y="138"/>
                      <a:pt x="137" y="133"/>
                    </a:cubicBezTo>
                    <a:cubicBezTo>
                      <a:pt x="144" y="128"/>
                      <a:pt x="149" y="121"/>
                      <a:pt x="153" y="111"/>
                    </a:cubicBezTo>
                    <a:cubicBezTo>
                      <a:pt x="153" y="109"/>
                      <a:pt x="153" y="109"/>
                      <a:pt x="153" y="109"/>
                    </a:cubicBezTo>
                    <a:cubicBezTo>
                      <a:pt x="58" y="79"/>
                      <a:pt x="58" y="79"/>
                      <a:pt x="58" y="79"/>
                    </a:cubicBezTo>
                    <a:cubicBezTo>
                      <a:pt x="45" y="74"/>
                      <a:pt x="36" y="73"/>
                      <a:pt x="32" y="74"/>
                    </a:cubicBezTo>
                    <a:cubicBezTo>
                      <a:pt x="27" y="76"/>
                      <a:pt x="24" y="80"/>
                      <a:pt x="21" y="87"/>
                    </a:cubicBezTo>
                    <a:cubicBezTo>
                      <a:pt x="0" y="80"/>
                      <a:pt x="0" y="80"/>
                      <a:pt x="0" y="80"/>
                    </a:cubicBezTo>
                    <a:cubicBezTo>
                      <a:pt x="25" y="5"/>
                      <a:pt x="25" y="5"/>
                      <a:pt x="25" y="5"/>
                    </a:cubicBezTo>
                    <a:cubicBezTo>
                      <a:pt x="46" y="11"/>
                      <a:pt x="46" y="11"/>
                      <a:pt x="46" y="11"/>
                    </a:cubicBezTo>
                    <a:cubicBezTo>
                      <a:pt x="44" y="18"/>
                      <a:pt x="44" y="24"/>
                      <a:pt x="47" y="27"/>
                    </a:cubicBezTo>
                    <a:cubicBezTo>
                      <a:pt x="50" y="31"/>
                      <a:pt x="58" y="35"/>
                      <a:pt x="71" y="39"/>
                    </a:cubicBezTo>
                    <a:cubicBezTo>
                      <a:pt x="166" y="69"/>
                      <a:pt x="166" y="69"/>
                      <a:pt x="166" y="69"/>
                    </a:cubicBezTo>
                    <a:cubicBezTo>
                      <a:pt x="167" y="67"/>
                      <a:pt x="167" y="67"/>
                      <a:pt x="167" y="67"/>
                    </a:cubicBezTo>
                    <a:cubicBezTo>
                      <a:pt x="170" y="57"/>
                      <a:pt x="170" y="48"/>
                      <a:pt x="167" y="40"/>
                    </a:cubicBezTo>
                    <a:cubicBezTo>
                      <a:pt x="164" y="31"/>
                      <a:pt x="157" y="22"/>
                      <a:pt x="145" y="12"/>
                    </a:cubicBezTo>
                    <a:cubicBezTo>
                      <a:pt x="157" y="0"/>
                      <a:pt x="157" y="0"/>
                      <a:pt x="157" y="0"/>
                    </a:cubicBezTo>
                    <a:lnTo>
                      <a:pt x="203"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3" name="Freeform 13"/>
              <p:cNvSpPr>
                <a:spLocks noEditPoints="1"/>
              </p:cNvSpPr>
              <p:nvPr/>
            </p:nvSpPr>
            <p:spPr bwMode="auto">
              <a:xfrm>
                <a:off x="3191716" y="836052"/>
                <a:ext cx="59537" cy="53158"/>
              </a:xfrm>
              <a:custGeom>
                <a:avLst/>
                <a:gdLst>
                  <a:gd name="T0" fmla="*/ 100 w 195"/>
                  <a:gd name="T1" fmla="*/ 111 h 175"/>
                  <a:gd name="T2" fmla="*/ 105 w 195"/>
                  <a:gd name="T3" fmla="*/ 79 h 175"/>
                  <a:gd name="T4" fmla="*/ 153 w 195"/>
                  <a:gd name="T5" fmla="*/ 106 h 175"/>
                  <a:gd name="T6" fmla="*/ 100 w 195"/>
                  <a:gd name="T7" fmla="*/ 111 h 175"/>
                  <a:gd name="T8" fmla="*/ 80 w 195"/>
                  <a:gd name="T9" fmla="*/ 36 h 175"/>
                  <a:gd name="T10" fmla="*/ 77 w 195"/>
                  <a:gd name="T11" fmla="*/ 34 h 175"/>
                  <a:gd name="T12" fmla="*/ 55 w 195"/>
                  <a:gd name="T13" fmla="*/ 4 h 175"/>
                  <a:gd name="T14" fmla="*/ 33 w 195"/>
                  <a:gd name="T15" fmla="*/ 0 h 175"/>
                  <a:gd name="T16" fmla="*/ 21 w 195"/>
                  <a:gd name="T17" fmla="*/ 65 h 175"/>
                  <a:gd name="T18" fmla="*/ 42 w 195"/>
                  <a:gd name="T19" fmla="*/ 69 h 175"/>
                  <a:gd name="T20" fmla="*/ 47 w 195"/>
                  <a:gd name="T21" fmla="*/ 56 h 175"/>
                  <a:gd name="T22" fmla="*/ 58 w 195"/>
                  <a:gd name="T23" fmla="*/ 54 h 175"/>
                  <a:gd name="T24" fmla="*/ 60 w 195"/>
                  <a:gd name="T25" fmla="*/ 55 h 175"/>
                  <a:gd name="T26" fmla="*/ 63 w 195"/>
                  <a:gd name="T27" fmla="*/ 56 h 175"/>
                  <a:gd name="T28" fmla="*/ 86 w 195"/>
                  <a:gd name="T29" fmla="*/ 67 h 175"/>
                  <a:gd name="T30" fmla="*/ 76 w 195"/>
                  <a:gd name="T31" fmla="*/ 115 h 175"/>
                  <a:gd name="T32" fmla="*/ 51 w 195"/>
                  <a:gd name="T33" fmla="*/ 118 h 175"/>
                  <a:gd name="T34" fmla="*/ 47 w 195"/>
                  <a:gd name="T35" fmla="*/ 119 h 175"/>
                  <a:gd name="T36" fmla="*/ 43 w 195"/>
                  <a:gd name="T37" fmla="*/ 118 h 175"/>
                  <a:gd name="T38" fmla="*/ 36 w 195"/>
                  <a:gd name="T39" fmla="*/ 113 h 175"/>
                  <a:gd name="T40" fmla="*/ 36 w 195"/>
                  <a:gd name="T41" fmla="*/ 101 h 175"/>
                  <a:gd name="T42" fmla="*/ 36 w 195"/>
                  <a:gd name="T43" fmla="*/ 99 h 175"/>
                  <a:gd name="T44" fmla="*/ 15 w 195"/>
                  <a:gd name="T45" fmla="*/ 95 h 175"/>
                  <a:gd name="T46" fmla="*/ 0 w 195"/>
                  <a:gd name="T47" fmla="*/ 171 h 175"/>
                  <a:gd name="T48" fmla="*/ 22 w 195"/>
                  <a:gd name="T49" fmla="*/ 175 h 175"/>
                  <a:gd name="T50" fmla="*/ 49 w 195"/>
                  <a:gd name="T51" fmla="*/ 159 h 175"/>
                  <a:gd name="T52" fmla="*/ 50 w 195"/>
                  <a:gd name="T53" fmla="*/ 159 h 175"/>
                  <a:gd name="T54" fmla="*/ 188 w 195"/>
                  <a:gd name="T55" fmla="*/ 139 h 175"/>
                  <a:gd name="T56" fmla="*/ 195 w 195"/>
                  <a:gd name="T57" fmla="*/ 103 h 175"/>
                  <a:gd name="T58" fmla="*/ 80 w 195"/>
                  <a:gd name="T59" fmla="*/ 3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75">
                    <a:moveTo>
                      <a:pt x="100" y="111"/>
                    </a:moveTo>
                    <a:cubicBezTo>
                      <a:pt x="105" y="79"/>
                      <a:pt x="105" y="79"/>
                      <a:pt x="105" y="79"/>
                    </a:cubicBezTo>
                    <a:cubicBezTo>
                      <a:pt x="153" y="106"/>
                      <a:pt x="153" y="106"/>
                      <a:pt x="153" y="106"/>
                    </a:cubicBezTo>
                    <a:lnTo>
                      <a:pt x="100" y="111"/>
                    </a:lnTo>
                    <a:close/>
                    <a:moveTo>
                      <a:pt x="80" y="36"/>
                    </a:moveTo>
                    <a:cubicBezTo>
                      <a:pt x="79" y="36"/>
                      <a:pt x="78" y="35"/>
                      <a:pt x="77" y="34"/>
                    </a:cubicBezTo>
                    <a:cubicBezTo>
                      <a:pt x="62" y="25"/>
                      <a:pt x="54" y="15"/>
                      <a:pt x="55" y="4"/>
                    </a:cubicBezTo>
                    <a:cubicBezTo>
                      <a:pt x="33" y="0"/>
                      <a:pt x="33" y="0"/>
                      <a:pt x="33" y="0"/>
                    </a:cubicBezTo>
                    <a:cubicBezTo>
                      <a:pt x="21" y="65"/>
                      <a:pt x="21" y="65"/>
                      <a:pt x="21" y="65"/>
                    </a:cubicBezTo>
                    <a:cubicBezTo>
                      <a:pt x="42" y="69"/>
                      <a:pt x="42" y="69"/>
                      <a:pt x="42" y="69"/>
                    </a:cubicBezTo>
                    <a:cubicBezTo>
                      <a:pt x="43" y="62"/>
                      <a:pt x="45" y="58"/>
                      <a:pt x="47" y="56"/>
                    </a:cubicBezTo>
                    <a:cubicBezTo>
                      <a:pt x="50" y="54"/>
                      <a:pt x="53" y="53"/>
                      <a:pt x="58" y="54"/>
                    </a:cubicBezTo>
                    <a:cubicBezTo>
                      <a:pt x="58" y="54"/>
                      <a:pt x="59" y="54"/>
                      <a:pt x="60" y="55"/>
                    </a:cubicBezTo>
                    <a:cubicBezTo>
                      <a:pt x="61" y="55"/>
                      <a:pt x="62" y="55"/>
                      <a:pt x="63" y="56"/>
                    </a:cubicBezTo>
                    <a:cubicBezTo>
                      <a:pt x="86" y="67"/>
                      <a:pt x="86" y="67"/>
                      <a:pt x="86" y="67"/>
                    </a:cubicBezTo>
                    <a:cubicBezTo>
                      <a:pt x="76" y="115"/>
                      <a:pt x="76" y="115"/>
                      <a:pt x="76" y="115"/>
                    </a:cubicBezTo>
                    <a:cubicBezTo>
                      <a:pt x="51" y="118"/>
                      <a:pt x="51" y="118"/>
                      <a:pt x="51" y="118"/>
                    </a:cubicBezTo>
                    <a:cubicBezTo>
                      <a:pt x="49" y="119"/>
                      <a:pt x="48" y="119"/>
                      <a:pt x="47" y="119"/>
                    </a:cubicBezTo>
                    <a:cubicBezTo>
                      <a:pt x="46" y="118"/>
                      <a:pt x="44" y="118"/>
                      <a:pt x="43" y="118"/>
                    </a:cubicBezTo>
                    <a:cubicBezTo>
                      <a:pt x="39" y="118"/>
                      <a:pt x="37" y="116"/>
                      <a:pt x="36" y="113"/>
                    </a:cubicBezTo>
                    <a:cubicBezTo>
                      <a:pt x="35" y="111"/>
                      <a:pt x="34" y="107"/>
                      <a:pt x="36" y="101"/>
                    </a:cubicBezTo>
                    <a:cubicBezTo>
                      <a:pt x="36" y="99"/>
                      <a:pt x="36" y="99"/>
                      <a:pt x="36" y="99"/>
                    </a:cubicBezTo>
                    <a:cubicBezTo>
                      <a:pt x="15" y="95"/>
                      <a:pt x="15" y="95"/>
                      <a:pt x="15" y="95"/>
                    </a:cubicBezTo>
                    <a:cubicBezTo>
                      <a:pt x="0" y="171"/>
                      <a:pt x="0" y="171"/>
                      <a:pt x="0" y="171"/>
                    </a:cubicBezTo>
                    <a:cubicBezTo>
                      <a:pt x="22" y="175"/>
                      <a:pt x="22" y="175"/>
                      <a:pt x="22" y="175"/>
                    </a:cubicBezTo>
                    <a:cubicBezTo>
                      <a:pt x="25" y="167"/>
                      <a:pt x="34" y="161"/>
                      <a:pt x="49" y="159"/>
                    </a:cubicBezTo>
                    <a:cubicBezTo>
                      <a:pt x="50" y="159"/>
                      <a:pt x="50" y="159"/>
                      <a:pt x="50" y="159"/>
                    </a:cubicBezTo>
                    <a:cubicBezTo>
                      <a:pt x="188" y="139"/>
                      <a:pt x="188" y="139"/>
                      <a:pt x="188" y="139"/>
                    </a:cubicBezTo>
                    <a:cubicBezTo>
                      <a:pt x="195" y="103"/>
                      <a:pt x="195" y="103"/>
                      <a:pt x="195" y="103"/>
                    </a:cubicBezTo>
                    <a:lnTo>
                      <a:pt x="8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4" name="Freeform 14"/>
              <p:cNvSpPr>
                <a:spLocks/>
              </p:cNvSpPr>
              <p:nvPr/>
            </p:nvSpPr>
            <p:spPr bwMode="auto">
              <a:xfrm>
                <a:off x="3191007" y="887084"/>
                <a:ext cx="55993" cy="51032"/>
              </a:xfrm>
              <a:custGeom>
                <a:avLst/>
                <a:gdLst>
                  <a:gd name="T0" fmla="*/ 183 w 183"/>
                  <a:gd name="T1" fmla="*/ 20 h 167"/>
                  <a:gd name="T2" fmla="*/ 177 w 183"/>
                  <a:gd name="T3" fmla="*/ 152 h 167"/>
                  <a:gd name="T4" fmla="*/ 121 w 183"/>
                  <a:gd name="T5" fmla="*/ 167 h 167"/>
                  <a:gd name="T6" fmla="*/ 115 w 183"/>
                  <a:gd name="T7" fmla="*/ 152 h 167"/>
                  <a:gd name="T8" fmla="*/ 145 w 183"/>
                  <a:gd name="T9" fmla="*/ 134 h 167"/>
                  <a:gd name="T10" fmla="*/ 155 w 183"/>
                  <a:gd name="T11" fmla="*/ 108 h 167"/>
                  <a:gd name="T12" fmla="*/ 155 w 183"/>
                  <a:gd name="T13" fmla="*/ 105 h 167"/>
                  <a:gd name="T14" fmla="*/ 55 w 183"/>
                  <a:gd name="T15" fmla="*/ 101 h 167"/>
                  <a:gd name="T16" fmla="*/ 28 w 183"/>
                  <a:gd name="T17" fmla="*/ 104 h 167"/>
                  <a:gd name="T18" fmla="*/ 22 w 183"/>
                  <a:gd name="T19" fmla="*/ 119 h 167"/>
                  <a:gd name="T20" fmla="*/ 0 w 183"/>
                  <a:gd name="T21" fmla="*/ 117 h 167"/>
                  <a:gd name="T22" fmla="*/ 3 w 183"/>
                  <a:gd name="T23" fmla="*/ 38 h 167"/>
                  <a:gd name="T24" fmla="*/ 25 w 183"/>
                  <a:gd name="T25" fmla="*/ 39 h 167"/>
                  <a:gd name="T26" fmla="*/ 31 w 183"/>
                  <a:gd name="T27" fmla="*/ 54 h 167"/>
                  <a:gd name="T28" fmla="*/ 57 w 183"/>
                  <a:gd name="T29" fmla="*/ 60 h 167"/>
                  <a:gd name="T30" fmla="*/ 156 w 183"/>
                  <a:gd name="T31" fmla="*/ 64 h 167"/>
                  <a:gd name="T32" fmla="*/ 157 w 183"/>
                  <a:gd name="T33" fmla="*/ 62 h 167"/>
                  <a:gd name="T34" fmla="*/ 150 w 183"/>
                  <a:gd name="T35" fmla="*/ 35 h 167"/>
                  <a:gd name="T36" fmla="*/ 122 w 183"/>
                  <a:gd name="T37" fmla="*/ 14 h 167"/>
                  <a:gd name="T38" fmla="*/ 129 w 183"/>
                  <a:gd name="T39" fmla="*/ 0 h 167"/>
                  <a:gd name="T40" fmla="*/ 183 w 183"/>
                  <a:gd name="T41" fmla="*/ 2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3" h="167">
                    <a:moveTo>
                      <a:pt x="183" y="20"/>
                    </a:moveTo>
                    <a:cubicBezTo>
                      <a:pt x="177" y="152"/>
                      <a:pt x="177" y="152"/>
                      <a:pt x="177" y="152"/>
                    </a:cubicBezTo>
                    <a:cubicBezTo>
                      <a:pt x="121" y="167"/>
                      <a:pt x="121" y="167"/>
                      <a:pt x="121" y="167"/>
                    </a:cubicBezTo>
                    <a:cubicBezTo>
                      <a:pt x="115" y="152"/>
                      <a:pt x="115" y="152"/>
                      <a:pt x="115" y="152"/>
                    </a:cubicBezTo>
                    <a:cubicBezTo>
                      <a:pt x="129" y="146"/>
                      <a:pt x="139" y="140"/>
                      <a:pt x="145" y="134"/>
                    </a:cubicBezTo>
                    <a:cubicBezTo>
                      <a:pt x="151" y="127"/>
                      <a:pt x="154" y="118"/>
                      <a:pt x="155" y="108"/>
                    </a:cubicBezTo>
                    <a:cubicBezTo>
                      <a:pt x="155" y="105"/>
                      <a:pt x="155" y="105"/>
                      <a:pt x="155" y="105"/>
                    </a:cubicBezTo>
                    <a:cubicBezTo>
                      <a:pt x="55" y="101"/>
                      <a:pt x="55" y="101"/>
                      <a:pt x="55" y="101"/>
                    </a:cubicBezTo>
                    <a:cubicBezTo>
                      <a:pt x="41" y="100"/>
                      <a:pt x="32" y="101"/>
                      <a:pt x="28" y="104"/>
                    </a:cubicBezTo>
                    <a:cubicBezTo>
                      <a:pt x="24" y="106"/>
                      <a:pt x="22" y="111"/>
                      <a:pt x="22" y="119"/>
                    </a:cubicBezTo>
                    <a:cubicBezTo>
                      <a:pt x="0" y="117"/>
                      <a:pt x="0" y="117"/>
                      <a:pt x="0" y="117"/>
                    </a:cubicBezTo>
                    <a:cubicBezTo>
                      <a:pt x="3" y="38"/>
                      <a:pt x="3" y="38"/>
                      <a:pt x="3" y="38"/>
                    </a:cubicBezTo>
                    <a:cubicBezTo>
                      <a:pt x="25" y="39"/>
                      <a:pt x="25" y="39"/>
                      <a:pt x="25" y="39"/>
                    </a:cubicBezTo>
                    <a:cubicBezTo>
                      <a:pt x="25" y="47"/>
                      <a:pt x="27" y="52"/>
                      <a:pt x="31" y="54"/>
                    </a:cubicBezTo>
                    <a:cubicBezTo>
                      <a:pt x="34" y="57"/>
                      <a:pt x="43" y="59"/>
                      <a:pt x="57" y="60"/>
                    </a:cubicBezTo>
                    <a:cubicBezTo>
                      <a:pt x="156" y="64"/>
                      <a:pt x="156" y="64"/>
                      <a:pt x="156" y="64"/>
                    </a:cubicBezTo>
                    <a:cubicBezTo>
                      <a:pt x="157" y="62"/>
                      <a:pt x="157" y="62"/>
                      <a:pt x="157" y="62"/>
                    </a:cubicBezTo>
                    <a:cubicBezTo>
                      <a:pt x="157" y="51"/>
                      <a:pt x="155" y="42"/>
                      <a:pt x="150" y="35"/>
                    </a:cubicBezTo>
                    <a:cubicBezTo>
                      <a:pt x="144" y="28"/>
                      <a:pt x="135" y="21"/>
                      <a:pt x="122" y="14"/>
                    </a:cubicBezTo>
                    <a:cubicBezTo>
                      <a:pt x="129" y="0"/>
                      <a:pt x="129" y="0"/>
                      <a:pt x="129" y="0"/>
                    </a:cubicBezTo>
                    <a:lnTo>
                      <a:pt x="18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5" name="Freeform 15"/>
              <p:cNvSpPr>
                <a:spLocks/>
              </p:cNvSpPr>
              <p:nvPr/>
            </p:nvSpPr>
            <p:spPr bwMode="auto">
              <a:xfrm>
                <a:off x="3191716" y="938825"/>
                <a:ext cx="58829" cy="52450"/>
              </a:xfrm>
              <a:custGeom>
                <a:avLst/>
                <a:gdLst>
                  <a:gd name="T0" fmla="*/ 177 w 193"/>
                  <a:gd name="T1" fmla="*/ 0 h 172"/>
                  <a:gd name="T2" fmla="*/ 193 w 193"/>
                  <a:gd name="T3" fmla="*/ 131 h 172"/>
                  <a:gd name="T4" fmla="*/ 143 w 193"/>
                  <a:gd name="T5" fmla="*/ 158 h 172"/>
                  <a:gd name="T6" fmla="*/ 132 w 193"/>
                  <a:gd name="T7" fmla="*/ 145 h 172"/>
                  <a:gd name="T8" fmla="*/ 159 w 193"/>
                  <a:gd name="T9" fmla="*/ 114 h 172"/>
                  <a:gd name="T10" fmla="*/ 166 w 193"/>
                  <a:gd name="T11" fmla="*/ 80 h 172"/>
                  <a:gd name="T12" fmla="*/ 160 w 193"/>
                  <a:gd name="T13" fmla="*/ 66 h 172"/>
                  <a:gd name="T14" fmla="*/ 141 w 193"/>
                  <a:gd name="T15" fmla="*/ 65 h 172"/>
                  <a:gd name="T16" fmla="*/ 115 w 193"/>
                  <a:gd name="T17" fmla="*/ 68 h 172"/>
                  <a:gd name="T18" fmla="*/ 116 w 193"/>
                  <a:gd name="T19" fmla="*/ 75 h 172"/>
                  <a:gd name="T20" fmla="*/ 124 w 193"/>
                  <a:gd name="T21" fmla="*/ 91 h 172"/>
                  <a:gd name="T22" fmla="*/ 147 w 193"/>
                  <a:gd name="T23" fmla="*/ 93 h 172"/>
                  <a:gd name="T24" fmla="*/ 149 w 193"/>
                  <a:gd name="T25" fmla="*/ 110 h 172"/>
                  <a:gd name="T26" fmla="*/ 69 w 193"/>
                  <a:gd name="T27" fmla="*/ 120 h 172"/>
                  <a:gd name="T28" fmla="*/ 67 w 193"/>
                  <a:gd name="T29" fmla="*/ 103 h 172"/>
                  <a:gd name="T30" fmla="*/ 89 w 193"/>
                  <a:gd name="T31" fmla="*/ 93 h 172"/>
                  <a:gd name="T32" fmla="*/ 94 w 193"/>
                  <a:gd name="T33" fmla="*/ 78 h 172"/>
                  <a:gd name="T34" fmla="*/ 93 w 193"/>
                  <a:gd name="T35" fmla="*/ 70 h 172"/>
                  <a:gd name="T36" fmla="*/ 51 w 193"/>
                  <a:gd name="T37" fmla="*/ 75 h 172"/>
                  <a:gd name="T38" fmla="*/ 34 w 193"/>
                  <a:gd name="T39" fmla="*/ 81 h 172"/>
                  <a:gd name="T40" fmla="*/ 31 w 193"/>
                  <a:gd name="T41" fmla="*/ 96 h 172"/>
                  <a:gd name="T42" fmla="*/ 48 w 193"/>
                  <a:gd name="T43" fmla="*/ 130 h 172"/>
                  <a:gd name="T44" fmla="*/ 88 w 193"/>
                  <a:gd name="T45" fmla="*/ 155 h 172"/>
                  <a:gd name="T46" fmla="*/ 80 w 193"/>
                  <a:gd name="T47" fmla="*/ 172 h 172"/>
                  <a:gd name="T48" fmla="*/ 17 w 193"/>
                  <a:gd name="T49" fmla="*/ 155 h 172"/>
                  <a:gd name="T50" fmla="*/ 0 w 193"/>
                  <a:gd name="T51" fmla="*/ 21 h 172"/>
                  <a:gd name="T52" fmla="*/ 22 w 193"/>
                  <a:gd name="T53" fmla="*/ 19 h 172"/>
                  <a:gd name="T54" fmla="*/ 30 w 193"/>
                  <a:gd name="T55" fmla="*/ 32 h 172"/>
                  <a:gd name="T56" fmla="*/ 57 w 193"/>
                  <a:gd name="T57" fmla="*/ 33 h 172"/>
                  <a:gd name="T58" fmla="*/ 125 w 193"/>
                  <a:gd name="T59" fmla="*/ 25 h 172"/>
                  <a:gd name="T60" fmla="*/ 152 w 193"/>
                  <a:gd name="T61" fmla="*/ 18 h 172"/>
                  <a:gd name="T62" fmla="*/ 156 w 193"/>
                  <a:gd name="T63" fmla="*/ 3 h 172"/>
                  <a:gd name="T64" fmla="*/ 177 w 193"/>
                  <a:gd name="T65"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72">
                    <a:moveTo>
                      <a:pt x="177" y="0"/>
                    </a:moveTo>
                    <a:cubicBezTo>
                      <a:pt x="193" y="131"/>
                      <a:pt x="193" y="131"/>
                      <a:pt x="193" y="131"/>
                    </a:cubicBezTo>
                    <a:cubicBezTo>
                      <a:pt x="143" y="158"/>
                      <a:pt x="143" y="158"/>
                      <a:pt x="143" y="158"/>
                    </a:cubicBezTo>
                    <a:cubicBezTo>
                      <a:pt x="132" y="145"/>
                      <a:pt x="132" y="145"/>
                      <a:pt x="132" y="145"/>
                    </a:cubicBezTo>
                    <a:cubicBezTo>
                      <a:pt x="145" y="135"/>
                      <a:pt x="154" y="125"/>
                      <a:pt x="159" y="114"/>
                    </a:cubicBezTo>
                    <a:cubicBezTo>
                      <a:pt x="165" y="103"/>
                      <a:pt x="167" y="91"/>
                      <a:pt x="166" y="80"/>
                    </a:cubicBezTo>
                    <a:cubicBezTo>
                      <a:pt x="165" y="73"/>
                      <a:pt x="163" y="68"/>
                      <a:pt x="160" y="66"/>
                    </a:cubicBezTo>
                    <a:cubicBezTo>
                      <a:pt x="157" y="64"/>
                      <a:pt x="150" y="63"/>
                      <a:pt x="141" y="65"/>
                    </a:cubicBezTo>
                    <a:cubicBezTo>
                      <a:pt x="115" y="68"/>
                      <a:pt x="115" y="68"/>
                      <a:pt x="115" y="68"/>
                    </a:cubicBezTo>
                    <a:cubicBezTo>
                      <a:pt x="116" y="75"/>
                      <a:pt x="116" y="75"/>
                      <a:pt x="116" y="75"/>
                    </a:cubicBezTo>
                    <a:cubicBezTo>
                      <a:pt x="117" y="83"/>
                      <a:pt x="120" y="89"/>
                      <a:pt x="124" y="91"/>
                    </a:cubicBezTo>
                    <a:cubicBezTo>
                      <a:pt x="128" y="93"/>
                      <a:pt x="135" y="94"/>
                      <a:pt x="147" y="93"/>
                    </a:cubicBezTo>
                    <a:cubicBezTo>
                      <a:pt x="149" y="110"/>
                      <a:pt x="149" y="110"/>
                      <a:pt x="149" y="110"/>
                    </a:cubicBezTo>
                    <a:cubicBezTo>
                      <a:pt x="69" y="120"/>
                      <a:pt x="69" y="120"/>
                      <a:pt x="69" y="120"/>
                    </a:cubicBezTo>
                    <a:cubicBezTo>
                      <a:pt x="67" y="103"/>
                      <a:pt x="67" y="103"/>
                      <a:pt x="67" y="103"/>
                    </a:cubicBezTo>
                    <a:cubicBezTo>
                      <a:pt x="77" y="101"/>
                      <a:pt x="84" y="97"/>
                      <a:pt x="89" y="93"/>
                    </a:cubicBezTo>
                    <a:cubicBezTo>
                      <a:pt x="93" y="90"/>
                      <a:pt x="94" y="84"/>
                      <a:pt x="94" y="78"/>
                    </a:cubicBezTo>
                    <a:cubicBezTo>
                      <a:pt x="93" y="70"/>
                      <a:pt x="93" y="70"/>
                      <a:pt x="93" y="70"/>
                    </a:cubicBezTo>
                    <a:cubicBezTo>
                      <a:pt x="51" y="75"/>
                      <a:pt x="51" y="75"/>
                      <a:pt x="51" y="75"/>
                    </a:cubicBezTo>
                    <a:cubicBezTo>
                      <a:pt x="42" y="76"/>
                      <a:pt x="36" y="79"/>
                      <a:pt x="34" y="81"/>
                    </a:cubicBezTo>
                    <a:cubicBezTo>
                      <a:pt x="31" y="84"/>
                      <a:pt x="30" y="89"/>
                      <a:pt x="31" y="96"/>
                    </a:cubicBezTo>
                    <a:cubicBezTo>
                      <a:pt x="33" y="108"/>
                      <a:pt x="38" y="119"/>
                      <a:pt x="48" y="130"/>
                    </a:cubicBezTo>
                    <a:cubicBezTo>
                      <a:pt x="58" y="140"/>
                      <a:pt x="72" y="149"/>
                      <a:pt x="88" y="155"/>
                    </a:cubicBezTo>
                    <a:cubicBezTo>
                      <a:pt x="80" y="172"/>
                      <a:pt x="80" y="172"/>
                      <a:pt x="80" y="172"/>
                    </a:cubicBezTo>
                    <a:cubicBezTo>
                      <a:pt x="17" y="155"/>
                      <a:pt x="17" y="155"/>
                      <a:pt x="17" y="155"/>
                    </a:cubicBezTo>
                    <a:cubicBezTo>
                      <a:pt x="0" y="21"/>
                      <a:pt x="0" y="21"/>
                      <a:pt x="0" y="21"/>
                    </a:cubicBezTo>
                    <a:cubicBezTo>
                      <a:pt x="22" y="19"/>
                      <a:pt x="22" y="19"/>
                      <a:pt x="22" y="19"/>
                    </a:cubicBezTo>
                    <a:cubicBezTo>
                      <a:pt x="23" y="26"/>
                      <a:pt x="26" y="30"/>
                      <a:pt x="30" y="32"/>
                    </a:cubicBezTo>
                    <a:cubicBezTo>
                      <a:pt x="34" y="34"/>
                      <a:pt x="43" y="34"/>
                      <a:pt x="57" y="33"/>
                    </a:cubicBezTo>
                    <a:cubicBezTo>
                      <a:pt x="125" y="25"/>
                      <a:pt x="125" y="25"/>
                      <a:pt x="125" y="25"/>
                    </a:cubicBezTo>
                    <a:cubicBezTo>
                      <a:pt x="140" y="23"/>
                      <a:pt x="148" y="21"/>
                      <a:pt x="152" y="18"/>
                    </a:cubicBezTo>
                    <a:cubicBezTo>
                      <a:pt x="155" y="15"/>
                      <a:pt x="156" y="10"/>
                      <a:pt x="156" y="3"/>
                    </a:cubicBezTo>
                    <a:lnTo>
                      <a:pt x="1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6" name="Freeform 16"/>
              <p:cNvSpPr>
                <a:spLocks/>
              </p:cNvSpPr>
              <p:nvPr/>
            </p:nvSpPr>
            <p:spPr bwMode="auto">
              <a:xfrm>
                <a:off x="3207309" y="1010411"/>
                <a:ext cx="61664" cy="55993"/>
              </a:xfrm>
              <a:custGeom>
                <a:avLst/>
                <a:gdLst>
                  <a:gd name="T0" fmla="*/ 190 w 203"/>
                  <a:gd name="T1" fmla="*/ 90 h 183"/>
                  <a:gd name="T2" fmla="*/ 198 w 203"/>
                  <a:gd name="T3" fmla="*/ 90 h 183"/>
                  <a:gd name="T4" fmla="*/ 203 w 203"/>
                  <a:gd name="T5" fmla="*/ 104 h 183"/>
                  <a:gd name="T6" fmla="*/ 152 w 203"/>
                  <a:gd name="T7" fmla="*/ 140 h 183"/>
                  <a:gd name="T8" fmla="*/ 138 w 203"/>
                  <a:gd name="T9" fmla="*/ 125 h 183"/>
                  <a:gd name="T10" fmla="*/ 162 w 203"/>
                  <a:gd name="T11" fmla="*/ 91 h 183"/>
                  <a:gd name="T12" fmla="*/ 163 w 203"/>
                  <a:gd name="T13" fmla="*/ 63 h 183"/>
                  <a:gd name="T14" fmla="*/ 136 w 203"/>
                  <a:gd name="T15" fmla="*/ 42 h 183"/>
                  <a:gd name="T16" fmla="*/ 85 w 203"/>
                  <a:gd name="T17" fmla="*/ 51 h 183"/>
                  <a:gd name="T18" fmla="*/ 42 w 203"/>
                  <a:gd name="T19" fmla="*/ 78 h 183"/>
                  <a:gd name="T20" fmla="*/ 36 w 203"/>
                  <a:gd name="T21" fmla="*/ 111 h 183"/>
                  <a:gd name="T22" fmla="*/ 53 w 203"/>
                  <a:gd name="T23" fmla="*/ 130 h 183"/>
                  <a:gd name="T24" fmla="*/ 77 w 203"/>
                  <a:gd name="T25" fmla="*/ 130 h 183"/>
                  <a:gd name="T26" fmla="*/ 88 w 203"/>
                  <a:gd name="T27" fmla="*/ 121 h 183"/>
                  <a:gd name="T28" fmla="*/ 87 w 203"/>
                  <a:gd name="T29" fmla="*/ 105 h 183"/>
                  <a:gd name="T30" fmla="*/ 107 w 203"/>
                  <a:gd name="T31" fmla="*/ 97 h 183"/>
                  <a:gd name="T32" fmla="*/ 133 w 203"/>
                  <a:gd name="T33" fmla="*/ 166 h 183"/>
                  <a:gd name="T34" fmla="*/ 114 w 203"/>
                  <a:gd name="T35" fmla="*/ 174 h 183"/>
                  <a:gd name="T36" fmla="*/ 102 w 203"/>
                  <a:gd name="T37" fmla="*/ 163 h 183"/>
                  <a:gd name="T38" fmla="*/ 82 w 203"/>
                  <a:gd name="T39" fmla="*/ 167 h 183"/>
                  <a:gd name="T40" fmla="*/ 38 w 203"/>
                  <a:gd name="T41" fmla="*/ 183 h 183"/>
                  <a:gd name="T42" fmla="*/ 29 w 203"/>
                  <a:gd name="T43" fmla="*/ 162 h 183"/>
                  <a:gd name="T44" fmla="*/ 41 w 203"/>
                  <a:gd name="T45" fmla="*/ 150 h 183"/>
                  <a:gd name="T46" fmla="*/ 21 w 203"/>
                  <a:gd name="T47" fmla="*/ 134 h 183"/>
                  <a:gd name="T48" fmla="*/ 8 w 203"/>
                  <a:gd name="T49" fmla="*/ 112 h 183"/>
                  <a:gd name="T50" fmla="*/ 13 w 203"/>
                  <a:gd name="T51" fmla="*/ 54 h 183"/>
                  <a:gd name="T52" fmla="*/ 70 w 203"/>
                  <a:gd name="T53" fmla="*/ 11 h 183"/>
                  <a:gd name="T54" fmla="*/ 140 w 203"/>
                  <a:gd name="T55" fmla="*/ 8 h 183"/>
                  <a:gd name="T56" fmla="*/ 186 w 203"/>
                  <a:gd name="T57" fmla="*/ 53 h 183"/>
                  <a:gd name="T58" fmla="*/ 190 w 203"/>
                  <a:gd name="T59" fmla="*/ 70 h 183"/>
                  <a:gd name="T60" fmla="*/ 190 w 203"/>
                  <a:gd name="T61" fmla="*/ 9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3" h="183">
                    <a:moveTo>
                      <a:pt x="190" y="90"/>
                    </a:moveTo>
                    <a:cubicBezTo>
                      <a:pt x="198" y="90"/>
                      <a:pt x="198" y="90"/>
                      <a:pt x="198" y="90"/>
                    </a:cubicBezTo>
                    <a:cubicBezTo>
                      <a:pt x="203" y="104"/>
                      <a:pt x="203" y="104"/>
                      <a:pt x="203" y="104"/>
                    </a:cubicBezTo>
                    <a:cubicBezTo>
                      <a:pt x="152" y="140"/>
                      <a:pt x="152" y="140"/>
                      <a:pt x="152" y="140"/>
                    </a:cubicBezTo>
                    <a:cubicBezTo>
                      <a:pt x="138" y="125"/>
                      <a:pt x="138" y="125"/>
                      <a:pt x="138" y="125"/>
                    </a:cubicBezTo>
                    <a:cubicBezTo>
                      <a:pt x="150" y="112"/>
                      <a:pt x="158" y="101"/>
                      <a:pt x="162" y="91"/>
                    </a:cubicBezTo>
                    <a:cubicBezTo>
                      <a:pt x="166" y="81"/>
                      <a:pt x="166" y="72"/>
                      <a:pt x="163" y="63"/>
                    </a:cubicBezTo>
                    <a:cubicBezTo>
                      <a:pt x="158" y="51"/>
                      <a:pt x="149" y="44"/>
                      <a:pt x="136" y="42"/>
                    </a:cubicBezTo>
                    <a:cubicBezTo>
                      <a:pt x="122" y="40"/>
                      <a:pt x="105" y="43"/>
                      <a:pt x="85" y="51"/>
                    </a:cubicBezTo>
                    <a:cubicBezTo>
                      <a:pt x="64" y="59"/>
                      <a:pt x="50" y="68"/>
                      <a:pt x="42" y="78"/>
                    </a:cubicBezTo>
                    <a:cubicBezTo>
                      <a:pt x="34" y="88"/>
                      <a:pt x="32" y="99"/>
                      <a:pt x="36" y="111"/>
                    </a:cubicBezTo>
                    <a:cubicBezTo>
                      <a:pt x="40" y="120"/>
                      <a:pt x="45" y="126"/>
                      <a:pt x="53" y="130"/>
                    </a:cubicBezTo>
                    <a:cubicBezTo>
                      <a:pt x="60" y="133"/>
                      <a:pt x="68" y="133"/>
                      <a:pt x="77" y="130"/>
                    </a:cubicBezTo>
                    <a:cubicBezTo>
                      <a:pt x="83" y="127"/>
                      <a:pt x="87" y="124"/>
                      <a:pt x="88" y="121"/>
                    </a:cubicBezTo>
                    <a:cubicBezTo>
                      <a:pt x="90" y="117"/>
                      <a:pt x="89" y="112"/>
                      <a:pt x="87" y="105"/>
                    </a:cubicBezTo>
                    <a:cubicBezTo>
                      <a:pt x="107" y="97"/>
                      <a:pt x="107" y="97"/>
                      <a:pt x="107" y="97"/>
                    </a:cubicBezTo>
                    <a:cubicBezTo>
                      <a:pt x="133" y="166"/>
                      <a:pt x="133" y="166"/>
                      <a:pt x="133" y="166"/>
                    </a:cubicBezTo>
                    <a:cubicBezTo>
                      <a:pt x="114" y="174"/>
                      <a:pt x="114" y="174"/>
                      <a:pt x="114" y="174"/>
                    </a:cubicBezTo>
                    <a:cubicBezTo>
                      <a:pt x="110" y="167"/>
                      <a:pt x="106" y="164"/>
                      <a:pt x="102" y="163"/>
                    </a:cubicBezTo>
                    <a:cubicBezTo>
                      <a:pt x="98" y="162"/>
                      <a:pt x="91" y="163"/>
                      <a:pt x="82" y="167"/>
                    </a:cubicBezTo>
                    <a:cubicBezTo>
                      <a:pt x="38" y="183"/>
                      <a:pt x="38" y="183"/>
                      <a:pt x="38" y="183"/>
                    </a:cubicBezTo>
                    <a:cubicBezTo>
                      <a:pt x="29" y="162"/>
                      <a:pt x="29" y="162"/>
                      <a:pt x="29" y="162"/>
                    </a:cubicBezTo>
                    <a:cubicBezTo>
                      <a:pt x="41" y="150"/>
                      <a:pt x="41" y="150"/>
                      <a:pt x="41" y="150"/>
                    </a:cubicBezTo>
                    <a:cubicBezTo>
                      <a:pt x="33" y="146"/>
                      <a:pt x="26" y="140"/>
                      <a:pt x="21" y="134"/>
                    </a:cubicBezTo>
                    <a:cubicBezTo>
                      <a:pt x="16" y="128"/>
                      <a:pt x="11" y="121"/>
                      <a:pt x="8" y="112"/>
                    </a:cubicBezTo>
                    <a:cubicBezTo>
                      <a:pt x="0" y="92"/>
                      <a:pt x="2" y="72"/>
                      <a:pt x="13" y="54"/>
                    </a:cubicBezTo>
                    <a:cubicBezTo>
                      <a:pt x="25" y="35"/>
                      <a:pt x="44" y="21"/>
                      <a:pt x="70" y="11"/>
                    </a:cubicBezTo>
                    <a:cubicBezTo>
                      <a:pt x="96" y="1"/>
                      <a:pt x="119" y="0"/>
                      <a:pt x="140" y="8"/>
                    </a:cubicBezTo>
                    <a:cubicBezTo>
                      <a:pt x="162" y="16"/>
                      <a:pt x="177" y="31"/>
                      <a:pt x="186" y="53"/>
                    </a:cubicBezTo>
                    <a:cubicBezTo>
                      <a:pt x="188" y="59"/>
                      <a:pt x="189" y="65"/>
                      <a:pt x="190" y="70"/>
                    </a:cubicBezTo>
                    <a:cubicBezTo>
                      <a:pt x="190" y="76"/>
                      <a:pt x="190" y="83"/>
                      <a:pt x="190" y="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7" name="Freeform 17"/>
              <p:cNvSpPr>
                <a:spLocks noEditPoints="1"/>
              </p:cNvSpPr>
              <p:nvPr/>
            </p:nvSpPr>
            <p:spPr bwMode="auto">
              <a:xfrm>
                <a:off x="3225028" y="1051520"/>
                <a:ext cx="65916" cy="73713"/>
              </a:xfrm>
              <a:custGeom>
                <a:avLst/>
                <a:gdLst>
                  <a:gd name="T0" fmla="*/ 147 w 216"/>
                  <a:gd name="T1" fmla="*/ 75 h 242"/>
                  <a:gd name="T2" fmla="*/ 165 w 216"/>
                  <a:gd name="T3" fmla="*/ 69 h 242"/>
                  <a:gd name="T4" fmla="*/ 176 w 216"/>
                  <a:gd name="T5" fmla="*/ 81 h 242"/>
                  <a:gd name="T6" fmla="*/ 182 w 216"/>
                  <a:gd name="T7" fmla="*/ 107 h 242"/>
                  <a:gd name="T8" fmla="*/ 169 w 216"/>
                  <a:gd name="T9" fmla="*/ 124 h 242"/>
                  <a:gd name="T10" fmla="*/ 145 w 216"/>
                  <a:gd name="T11" fmla="*/ 124 h 242"/>
                  <a:gd name="T12" fmla="*/ 122 w 216"/>
                  <a:gd name="T13" fmla="*/ 98 h 242"/>
                  <a:gd name="T14" fmla="*/ 120 w 216"/>
                  <a:gd name="T15" fmla="*/ 93 h 242"/>
                  <a:gd name="T16" fmla="*/ 118 w 216"/>
                  <a:gd name="T17" fmla="*/ 90 h 242"/>
                  <a:gd name="T18" fmla="*/ 147 w 216"/>
                  <a:gd name="T19" fmla="*/ 75 h 242"/>
                  <a:gd name="T20" fmla="*/ 137 w 216"/>
                  <a:gd name="T21" fmla="*/ 11 h 242"/>
                  <a:gd name="T22" fmla="*/ 140 w 216"/>
                  <a:gd name="T23" fmla="*/ 27 h 242"/>
                  <a:gd name="T24" fmla="*/ 118 w 216"/>
                  <a:gd name="T25" fmla="*/ 43 h 242"/>
                  <a:gd name="T26" fmla="*/ 57 w 216"/>
                  <a:gd name="T27" fmla="*/ 76 h 242"/>
                  <a:gd name="T28" fmla="*/ 32 w 216"/>
                  <a:gd name="T29" fmla="*/ 85 h 242"/>
                  <a:gd name="T30" fmla="*/ 19 w 216"/>
                  <a:gd name="T31" fmla="*/ 75 h 242"/>
                  <a:gd name="T32" fmla="*/ 0 w 216"/>
                  <a:gd name="T33" fmla="*/ 85 h 242"/>
                  <a:gd name="T34" fmla="*/ 39 w 216"/>
                  <a:gd name="T35" fmla="*/ 155 h 242"/>
                  <a:gd name="T36" fmla="*/ 58 w 216"/>
                  <a:gd name="T37" fmla="*/ 145 h 242"/>
                  <a:gd name="T38" fmla="*/ 56 w 216"/>
                  <a:gd name="T39" fmla="*/ 128 h 242"/>
                  <a:gd name="T40" fmla="*/ 77 w 216"/>
                  <a:gd name="T41" fmla="*/ 112 h 242"/>
                  <a:gd name="T42" fmla="*/ 97 w 216"/>
                  <a:gd name="T43" fmla="*/ 102 h 242"/>
                  <a:gd name="T44" fmla="*/ 105 w 216"/>
                  <a:gd name="T45" fmla="*/ 116 h 242"/>
                  <a:gd name="T46" fmla="*/ 61 w 216"/>
                  <a:gd name="T47" fmla="*/ 197 h 242"/>
                  <a:gd name="T48" fmla="*/ 86 w 216"/>
                  <a:gd name="T49" fmla="*/ 242 h 242"/>
                  <a:gd name="T50" fmla="*/ 105 w 216"/>
                  <a:gd name="T51" fmla="*/ 231 h 242"/>
                  <a:gd name="T52" fmla="*/ 102 w 216"/>
                  <a:gd name="T53" fmla="*/ 216 h 242"/>
                  <a:gd name="T54" fmla="*/ 107 w 216"/>
                  <a:gd name="T55" fmla="*/ 200 h 242"/>
                  <a:gd name="T56" fmla="*/ 130 w 216"/>
                  <a:gd name="T57" fmla="*/ 151 h 242"/>
                  <a:gd name="T58" fmla="*/ 159 w 216"/>
                  <a:gd name="T59" fmla="*/ 167 h 242"/>
                  <a:gd name="T60" fmla="*/ 190 w 216"/>
                  <a:gd name="T61" fmla="*/ 161 h 242"/>
                  <a:gd name="T62" fmla="*/ 214 w 216"/>
                  <a:gd name="T63" fmla="*/ 129 h 242"/>
                  <a:gd name="T64" fmla="*/ 201 w 216"/>
                  <a:gd name="T65" fmla="*/ 80 h 242"/>
                  <a:gd name="T66" fmla="*/ 157 w 216"/>
                  <a:gd name="T67" fmla="*/ 0 h 242"/>
                  <a:gd name="T68" fmla="*/ 137 w 216"/>
                  <a:gd name="T69" fmla="*/ 1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6" h="242">
                    <a:moveTo>
                      <a:pt x="147" y="75"/>
                    </a:moveTo>
                    <a:cubicBezTo>
                      <a:pt x="155" y="70"/>
                      <a:pt x="161" y="68"/>
                      <a:pt x="165" y="69"/>
                    </a:cubicBezTo>
                    <a:cubicBezTo>
                      <a:pt x="169" y="70"/>
                      <a:pt x="172" y="74"/>
                      <a:pt x="176" y="81"/>
                    </a:cubicBezTo>
                    <a:cubicBezTo>
                      <a:pt x="181" y="90"/>
                      <a:pt x="183" y="99"/>
                      <a:pt x="182" y="107"/>
                    </a:cubicBezTo>
                    <a:cubicBezTo>
                      <a:pt x="180" y="114"/>
                      <a:pt x="176" y="120"/>
                      <a:pt x="169" y="124"/>
                    </a:cubicBezTo>
                    <a:cubicBezTo>
                      <a:pt x="160" y="129"/>
                      <a:pt x="152" y="129"/>
                      <a:pt x="145" y="124"/>
                    </a:cubicBezTo>
                    <a:cubicBezTo>
                      <a:pt x="137" y="120"/>
                      <a:pt x="129" y="111"/>
                      <a:pt x="122" y="98"/>
                    </a:cubicBezTo>
                    <a:cubicBezTo>
                      <a:pt x="121" y="96"/>
                      <a:pt x="120" y="94"/>
                      <a:pt x="120" y="93"/>
                    </a:cubicBezTo>
                    <a:cubicBezTo>
                      <a:pt x="119" y="92"/>
                      <a:pt x="119" y="91"/>
                      <a:pt x="118" y="90"/>
                    </a:cubicBezTo>
                    <a:lnTo>
                      <a:pt x="147" y="75"/>
                    </a:lnTo>
                    <a:close/>
                    <a:moveTo>
                      <a:pt x="137" y="11"/>
                    </a:moveTo>
                    <a:cubicBezTo>
                      <a:pt x="141" y="18"/>
                      <a:pt x="141" y="23"/>
                      <a:pt x="140" y="27"/>
                    </a:cubicBezTo>
                    <a:cubicBezTo>
                      <a:pt x="137" y="31"/>
                      <a:pt x="130" y="37"/>
                      <a:pt x="118" y="43"/>
                    </a:cubicBezTo>
                    <a:cubicBezTo>
                      <a:pt x="57" y="76"/>
                      <a:pt x="57" y="76"/>
                      <a:pt x="57" y="76"/>
                    </a:cubicBezTo>
                    <a:cubicBezTo>
                      <a:pt x="45" y="83"/>
                      <a:pt x="37" y="86"/>
                      <a:pt x="32" y="85"/>
                    </a:cubicBezTo>
                    <a:cubicBezTo>
                      <a:pt x="27" y="85"/>
                      <a:pt x="23" y="81"/>
                      <a:pt x="19" y="75"/>
                    </a:cubicBezTo>
                    <a:cubicBezTo>
                      <a:pt x="0" y="85"/>
                      <a:pt x="0" y="85"/>
                      <a:pt x="0" y="85"/>
                    </a:cubicBezTo>
                    <a:cubicBezTo>
                      <a:pt x="39" y="155"/>
                      <a:pt x="39" y="155"/>
                      <a:pt x="39" y="155"/>
                    </a:cubicBezTo>
                    <a:cubicBezTo>
                      <a:pt x="58" y="145"/>
                      <a:pt x="58" y="145"/>
                      <a:pt x="58" y="145"/>
                    </a:cubicBezTo>
                    <a:cubicBezTo>
                      <a:pt x="54" y="138"/>
                      <a:pt x="54" y="133"/>
                      <a:pt x="56" y="128"/>
                    </a:cubicBezTo>
                    <a:cubicBezTo>
                      <a:pt x="58" y="124"/>
                      <a:pt x="65" y="119"/>
                      <a:pt x="77" y="112"/>
                    </a:cubicBezTo>
                    <a:cubicBezTo>
                      <a:pt x="97" y="102"/>
                      <a:pt x="97" y="102"/>
                      <a:pt x="97" y="102"/>
                    </a:cubicBezTo>
                    <a:cubicBezTo>
                      <a:pt x="105" y="116"/>
                      <a:pt x="105" y="116"/>
                      <a:pt x="105" y="116"/>
                    </a:cubicBezTo>
                    <a:cubicBezTo>
                      <a:pt x="61" y="197"/>
                      <a:pt x="61" y="197"/>
                      <a:pt x="61" y="197"/>
                    </a:cubicBezTo>
                    <a:cubicBezTo>
                      <a:pt x="86" y="242"/>
                      <a:pt x="86" y="242"/>
                      <a:pt x="86" y="242"/>
                    </a:cubicBezTo>
                    <a:cubicBezTo>
                      <a:pt x="105" y="231"/>
                      <a:pt x="105" y="231"/>
                      <a:pt x="105" y="231"/>
                    </a:cubicBezTo>
                    <a:cubicBezTo>
                      <a:pt x="103" y="226"/>
                      <a:pt x="102" y="221"/>
                      <a:pt x="102" y="216"/>
                    </a:cubicBezTo>
                    <a:cubicBezTo>
                      <a:pt x="102" y="212"/>
                      <a:pt x="104" y="207"/>
                      <a:pt x="107" y="200"/>
                    </a:cubicBezTo>
                    <a:cubicBezTo>
                      <a:pt x="130" y="151"/>
                      <a:pt x="130" y="151"/>
                      <a:pt x="130" y="151"/>
                    </a:cubicBezTo>
                    <a:cubicBezTo>
                      <a:pt x="140" y="160"/>
                      <a:pt x="150" y="165"/>
                      <a:pt x="159" y="167"/>
                    </a:cubicBezTo>
                    <a:cubicBezTo>
                      <a:pt x="169" y="168"/>
                      <a:pt x="179" y="167"/>
                      <a:pt x="190" y="161"/>
                    </a:cubicBezTo>
                    <a:cubicBezTo>
                      <a:pt x="204" y="153"/>
                      <a:pt x="212" y="143"/>
                      <a:pt x="214" y="129"/>
                    </a:cubicBezTo>
                    <a:cubicBezTo>
                      <a:pt x="216" y="116"/>
                      <a:pt x="211" y="100"/>
                      <a:pt x="201" y="80"/>
                    </a:cubicBezTo>
                    <a:cubicBezTo>
                      <a:pt x="157" y="0"/>
                      <a:pt x="157" y="0"/>
                      <a:pt x="157" y="0"/>
                    </a:cubicBezTo>
                    <a:lnTo>
                      <a:pt x="137"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8" name="Freeform 18"/>
              <p:cNvSpPr>
                <a:spLocks/>
              </p:cNvSpPr>
              <p:nvPr/>
            </p:nvSpPr>
            <p:spPr bwMode="auto">
              <a:xfrm>
                <a:off x="3254797" y="1097591"/>
                <a:ext cx="58120" cy="51741"/>
              </a:xfrm>
              <a:custGeom>
                <a:avLst/>
                <a:gdLst>
                  <a:gd name="T0" fmla="*/ 145 w 193"/>
                  <a:gd name="T1" fmla="*/ 0 h 169"/>
                  <a:gd name="T2" fmla="*/ 193 w 193"/>
                  <a:gd name="T3" fmla="*/ 66 h 169"/>
                  <a:gd name="T4" fmla="*/ 175 w 193"/>
                  <a:gd name="T5" fmla="*/ 79 h 169"/>
                  <a:gd name="T6" fmla="*/ 161 w 193"/>
                  <a:gd name="T7" fmla="*/ 69 h 169"/>
                  <a:gd name="T8" fmla="*/ 137 w 193"/>
                  <a:gd name="T9" fmla="*/ 82 h 169"/>
                  <a:gd name="T10" fmla="*/ 81 w 193"/>
                  <a:gd name="T11" fmla="*/ 121 h 169"/>
                  <a:gd name="T12" fmla="*/ 62 w 193"/>
                  <a:gd name="T13" fmla="*/ 140 h 169"/>
                  <a:gd name="T14" fmla="*/ 66 w 193"/>
                  <a:gd name="T15" fmla="*/ 157 h 169"/>
                  <a:gd name="T16" fmla="*/ 48 w 193"/>
                  <a:gd name="T17" fmla="*/ 169 h 169"/>
                  <a:gd name="T18" fmla="*/ 0 w 193"/>
                  <a:gd name="T19" fmla="*/ 104 h 169"/>
                  <a:gd name="T20" fmla="*/ 18 w 193"/>
                  <a:gd name="T21" fmla="*/ 91 h 169"/>
                  <a:gd name="T22" fmla="*/ 33 w 193"/>
                  <a:gd name="T23" fmla="*/ 100 h 169"/>
                  <a:gd name="T24" fmla="*/ 57 w 193"/>
                  <a:gd name="T25" fmla="*/ 88 h 169"/>
                  <a:gd name="T26" fmla="*/ 112 w 193"/>
                  <a:gd name="T27" fmla="*/ 48 h 169"/>
                  <a:gd name="T28" fmla="*/ 132 w 193"/>
                  <a:gd name="T29" fmla="*/ 29 h 169"/>
                  <a:gd name="T30" fmla="*/ 127 w 193"/>
                  <a:gd name="T31" fmla="*/ 13 h 169"/>
                  <a:gd name="T32" fmla="*/ 145 w 193"/>
                  <a:gd name="T33"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3" h="169">
                    <a:moveTo>
                      <a:pt x="145" y="0"/>
                    </a:moveTo>
                    <a:cubicBezTo>
                      <a:pt x="193" y="66"/>
                      <a:pt x="193" y="66"/>
                      <a:pt x="193" y="66"/>
                    </a:cubicBezTo>
                    <a:cubicBezTo>
                      <a:pt x="175" y="79"/>
                      <a:pt x="175" y="79"/>
                      <a:pt x="175" y="79"/>
                    </a:cubicBezTo>
                    <a:cubicBezTo>
                      <a:pt x="170" y="72"/>
                      <a:pt x="166" y="69"/>
                      <a:pt x="161" y="69"/>
                    </a:cubicBezTo>
                    <a:cubicBezTo>
                      <a:pt x="156" y="69"/>
                      <a:pt x="148" y="74"/>
                      <a:pt x="137" y="82"/>
                    </a:cubicBezTo>
                    <a:cubicBezTo>
                      <a:pt x="81" y="121"/>
                      <a:pt x="81" y="121"/>
                      <a:pt x="81" y="121"/>
                    </a:cubicBezTo>
                    <a:cubicBezTo>
                      <a:pt x="70" y="130"/>
                      <a:pt x="63" y="136"/>
                      <a:pt x="62" y="140"/>
                    </a:cubicBezTo>
                    <a:cubicBezTo>
                      <a:pt x="60" y="145"/>
                      <a:pt x="62" y="150"/>
                      <a:pt x="66" y="157"/>
                    </a:cubicBezTo>
                    <a:cubicBezTo>
                      <a:pt x="48" y="169"/>
                      <a:pt x="48" y="169"/>
                      <a:pt x="48" y="169"/>
                    </a:cubicBezTo>
                    <a:cubicBezTo>
                      <a:pt x="0" y="104"/>
                      <a:pt x="0" y="104"/>
                      <a:pt x="0" y="104"/>
                    </a:cubicBezTo>
                    <a:cubicBezTo>
                      <a:pt x="18" y="91"/>
                      <a:pt x="18" y="91"/>
                      <a:pt x="18" y="91"/>
                    </a:cubicBezTo>
                    <a:cubicBezTo>
                      <a:pt x="23" y="97"/>
                      <a:pt x="28" y="100"/>
                      <a:pt x="33" y="100"/>
                    </a:cubicBezTo>
                    <a:cubicBezTo>
                      <a:pt x="37" y="100"/>
                      <a:pt x="45" y="96"/>
                      <a:pt x="57" y="88"/>
                    </a:cubicBezTo>
                    <a:cubicBezTo>
                      <a:pt x="112" y="48"/>
                      <a:pt x="112" y="48"/>
                      <a:pt x="112" y="48"/>
                    </a:cubicBezTo>
                    <a:cubicBezTo>
                      <a:pt x="124" y="40"/>
                      <a:pt x="130" y="34"/>
                      <a:pt x="132" y="29"/>
                    </a:cubicBezTo>
                    <a:cubicBezTo>
                      <a:pt x="133" y="25"/>
                      <a:pt x="132" y="20"/>
                      <a:pt x="127" y="13"/>
                    </a:cubicBezTo>
                    <a:lnTo>
                      <a:pt x="1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9" name="Freeform 19"/>
              <p:cNvSpPr>
                <a:spLocks noEditPoints="1"/>
              </p:cNvSpPr>
              <p:nvPr/>
            </p:nvSpPr>
            <p:spPr bwMode="auto">
              <a:xfrm>
                <a:off x="3273934" y="1120272"/>
                <a:ext cx="65916" cy="65208"/>
              </a:xfrm>
              <a:custGeom>
                <a:avLst/>
                <a:gdLst>
                  <a:gd name="T0" fmla="*/ 142 w 215"/>
                  <a:gd name="T1" fmla="*/ 74 h 213"/>
                  <a:gd name="T2" fmla="*/ 159 w 215"/>
                  <a:gd name="T3" fmla="*/ 65 h 213"/>
                  <a:gd name="T4" fmla="*/ 170 w 215"/>
                  <a:gd name="T5" fmla="*/ 74 h 213"/>
                  <a:gd name="T6" fmla="*/ 179 w 215"/>
                  <a:gd name="T7" fmla="*/ 113 h 213"/>
                  <a:gd name="T8" fmla="*/ 149 w 215"/>
                  <a:gd name="T9" fmla="*/ 154 h 213"/>
                  <a:gd name="T10" fmla="*/ 102 w 215"/>
                  <a:gd name="T11" fmla="*/ 174 h 213"/>
                  <a:gd name="T12" fmla="*/ 65 w 215"/>
                  <a:gd name="T13" fmla="*/ 157 h 213"/>
                  <a:gd name="T14" fmla="*/ 60 w 215"/>
                  <a:gd name="T15" fmla="*/ 144 h 213"/>
                  <a:gd name="T16" fmla="*/ 72 w 215"/>
                  <a:gd name="T17" fmla="*/ 130 h 213"/>
                  <a:gd name="T18" fmla="*/ 142 w 215"/>
                  <a:gd name="T19" fmla="*/ 74 h 213"/>
                  <a:gd name="T20" fmla="*/ 122 w 215"/>
                  <a:gd name="T21" fmla="*/ 14 h 213"/>
                  <a:gd name="T22" fmla="*/ 126 w 215"/>
                  <a:gd name="T23" fmla="*/ 28 h 213"/>
                  <a:gd name="T24" fmla="*/ 107 w 215"/>
                  <a:gd name="T25" fmla="*/ 48 h 213"/>
                  <a:gd name="T26" fmla="*/ 54 w 215"/>
                  <a:gd name="T27" fmla="*/ 91 h 213"/>
                  <a:gd name="T28" fmla="*/ 30 w 215"/>
                  <a:gd name="T29" fmla="*/ 105 h 213"/>
                  <a:gd name="T30" fmla="*/ 17 w 215"/>
                  <a:gd name="T31" fmla="*/ 97 h 213"/>
                  <a:gd name="T32" fmla="*/ 0 w 215"/>
                  <a:gd name="T33" fmla="*/ 111 h 213"/>
                  <a:gd name="T34" fmla="*/ 49 w 215"/>
                  <a:gd name="T35" fmla="*/ 172 h 213"/>
                  <a:gd name="T36" fmla="*/ 110 w 215"/>
                  <a:gd name="T37" fmla="*/ 211 h 213"/>
                  <a:gd name="T38" fmla="*/ 177 w 215"/>
                  <a:gd name="T39" fmla="*/ 188 h 213"/>
                  <a:gd name="T40" fmla="*/ 213 w 215"/>
                  <a:gd name="T41" fmla="*/ 128 h 213"/>
                  <a:gd name="T42" fmla="*/ 188 w 215"/>
                  <a:gd name="T43" fmla="*/ 61 h 213"/>
                  <a:gd name="T44" fmla="*/ 139 w 215"/>
                  <a:gd name="T45" fmla="*/ 0 h 213"/>
                  <a:gd name="T46" fmla="*/ 122 w 215"/>
                  <a:gd name="T47" fmla="*/ 1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5" h="213">
                    <a:moveTo>
                      <a:pt x="142" y="74"/>
                    </a:moveTo>
                    <a:cubicBezTo>
                      <a:pt x="150" y="68"/>
                      <a:pt x="155" y="65"/>
                      <a:pt x="159" y="65"/>
                    </a:cubicBezTo>
                    <a:cubicBezTo>
                      <a:pt x="162" y="66"/>
                      <a:pt x="166" y="68"/>
                      <a:pt x="170" y="74"/>
                    </a:cubicBezTo>
                    <a:cubicBezTo>
                      <a:pt x="180" y="86"/>
                      <a:pt x="183" y="99"/>
                      <a:pt x="179" y="113"/>
                    </a:cubicBezTo>
                    <a:cubicBezTo>
                      <a:pt x="176" y="127"/>
                      <a:pt x="166" y="141"/>
                      <a:pt x="149" y="154"/>
                    </a:cubicBezTo>
                    <a:cubicBezTo>
                      <a:pt x="133" y="167"/>
                      <a:pt x="117" y="174"/>
                      <a:pt x="102" y="174"/>
                    </a:cubicBezTo>
                    <a:cubicBezTo>
                      <a:pt x="87" y="175"/>
                      <a:pt x="75" y="169"/>
                      <a:pt x="65" y="157"/>
                    </a:cubicBezTo>
                    <a:cubicBezTo>
                      <a:pt x="61" y="152"/>
                      <a:pt x="59" y="148"/>
                      <a:pt x="60" y="144"/>
                    </a:cubicBezTo>
                    <a:cubicBezTo>
                      <a:pt x="60" y="141"/>
                      <a:pt x="64" y="136"/>
                      <a:pt x="72" y="130"/>
                    </a:cubicBezTo>
                    <a:lnTo>
                      <a:pt x="142" y="74"/>
                    </a:lnTo>
                    <a:close/>
                    <a:moveTo>
                      <a:pt x="122" y="14"/>
                    </a:moveTo>
                    <a:cubicBezTo>
                      <a:pt x="126" y="20"/>
                      <a:pt x="128" y="24"/>
                      <a:pt x="126" y="28"/>
                    </a:cubicBezTo>
                    <a:cubicBezTo>
                      <a:pt x="125" y="33"/>
                      <a:pt x="119" y="39"/>
                      <a:pt x="107" y="48"/>
                    </a:cubicBezTo>
                    <a:cubicBezTo>
                      <a:pt x="54" y="91"/>
                      <a:pt x="54" y="91"/>
                      <a:pt x="54" y="91"/>
                    </a:cubicBezTo>
                    <a:cubicBezTo>
                      <a:pt x="43" y="100"/>
                      <a:pt x="35" y="105"/>
                      <a:pt x="30" y="105"/>
                    </a:cubicBezTo>
                    <a:cubicBezTo>
                      <a:pt x="26" y="106"/>
                      <a:pt x="21" y="103"/>
                      <a:pt x="17" y="97"/>
                    </a:cubicBezTo>
                    <a:cubicBezTo>
                      <a:pt x="0" y="111"/>
                      <a:pt x="0" y="111"/>
                      <a:pt x="0" y="111"/>
                    </a:cubicBezTo>
                    <a:cubicBezTo>
                      <a:pt x="49" y="172"/>
                      <a:pt x="49" y="172"/>
                      <a:pt x="49" y="172"/>
                    </a:cubicBezTo>
                    <a:cubicBezTo>
                      <a:pt x="68" y="195"/>
                      <a:pt x="88" y="208"/>
                      <a:pt x="110" y="211"/>
                    </a:cubicBezTo>
                    <a:cubicBezTo>
                      <a:pt x="132" y="213"/>
                      <a:pt x="154" y="206"/>
                      <a:pt x="177" y="188"/>
                    </a:cubicBezTo>
                    <a:cubicBezTo>
                      <a:pt x="199" y="170"/>
                      <a:pt x="211" y="150"/>
                      <a:pt x="213" y="128"/>
                    </a:cubicBezTo>
                    <a:cubicBezTo>
                      <a:pt x="215" y="107"/>
                      <a:pt x="207" y="84"/>
                      <a:pt x="188" y="61"/>
                    </a:cubicBezTo>
                    <a:cubicBezTo>
                      <a:pt x="139" y="0"/>
                      <a:pt x="139" y="0"/>
                      <a:pt x="139" y="0"/>
                    </a:cubicBezTo>
                    <a:lnTo>
                      <a:pt x="12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0" name="Freeform 20"/>
              <p:cNvSpPr>
                <a:spLocks/>
              </p:cNvSpPr>
              <p:nvPr/>
            </p:nvSpPr>
            <p:spPr bwMode="auto">
              <a:xfrm>
                <a:off x="3340559" y="1179809"/>
                <a:ext cx="57411" cy="56702"/>
              </a:xfrm>
              <a:custGeom>
                <a:avLst/>
                <a:gdLst>
                  <a:gd name="T0" fmla="*/ 170 w 189"/>
                  <a:gd name="T1" fmla="*/ 52 h 186"/>
                  <a:gd name="T2" fmla="*/ 179 w 189"/>
                  <a:gd name="T3" fmla="*/ 45 h 186"/>
                  <a:gd name="T4" fmla="*/ 189 w 189"/>
                  <a:gd name="T5" fmla="*/ 53 h 186"/>
                  <a:gd name="T6" fmla="*/ 166 w 189"/>
                  <a:gd name="T7" fmla="*/ 117 h 186"/>
                  <a:gd name="T8" fmla="*/ 149 w 189"/>
                  <a:gd name="T9" fmla="*/ 112 h 186"/>
                  <a:gd name="T10" fmla="*/ 152 w 189"/>
                  <a:gd name="T11" fmla="*/ 70 h 186"/>
                  <a:gd name="T12" fmla="*/ 136 w 189"/>
                  <a:gd name="T13" fmla="*/ 42 h 186"/>
                  <a:gd name="T14" fmla="*/ 100 w 189"/>
                  <a:gd name="T15" fmla="*/ 37 h 186"/>
                  <a:gd name="T16" fmla="*/ 60 w 189"/>
                  <a:gd name="T17" fmla="*/ 70 h 186"/>
                  <a:gd name="T18" fmla="*/ 39 w 189"/>
                  <a:gd name="T19" fmla="*/ 117 h 186"/>
                  <a:gd name="T20" fmla="*/ 55 w 189"/>
                  <a:gd name="T21" fmla="*/ 152 h 186"/>
                  <a:gd name="T22" fmla="*/ 86 w 189"/>
                  <a:gd name="T23" fmla="*/ 161 h 186"/>
                  <a:gd name="T24" fmla="*/ 122 w 189"/>
                  <a:gd name="T25" fmla="*/ 153 h 186"/>
                  <a:gd name="T26" fmla="*/ 132 w 189"/>
                  <a:gd name="T27" fmla="*/ 172 h 186"/>
                  <a:gd name="T28" fmla="*/ 81 w 189"/>
                  <a:gd name="T29" fmla="*/ 186 h 186"/>
                  <a:gd name="T30" fmla="*/ 35 w 189"/>
                  <a:gd name="T31" fmla="*/ 168 h 186"/>
                  <a:gd name="T32" fmla="*/ 2 w 189"/>
                  <a:gd name="T33" fmla="*/ 111 h 186"/>
                  <a:gd name="T34" fmla="*/ 24 w 189"/>
                  <a:gd name="T35" fmla="*/ 43 h 186"/>
                  <a:gd name="T36" fmla="*/ 83 w 189"/>
                  <a:gd name="T37" fmla="*/ 5 h 186"/>
                  <a:gd name="T38" fmla="*/ 147 w 189"/>
                  <a:gd name="T39" fmla="*/ 20 h 186"/>
                  <a:gd name="T40" fmla="*/ 160 w 189"/>
                  <a:gd name="T41" fmla="*/ 34 h 186"/>
                  <a:gd name="T42" fmla="*/ 170 w 189"/>
                  <a:gd name="T43" fmla="*/ 5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9" h="186">
                    <a:moveTo>
                      <a:pt x="170" y="52"/>
                    </a:moveTo>
                    <a:cubicBezTo>
                      <a:pt x="179" y="45"/>
                      <a:pt x="179" y="45"/>
                      <a:pt x="179" y="45"/>
                    </a:cubicBezTo>
                    <a:cubicBezTo>
                      <a:pt x="189" y="53"/>
                      <a:pt x="189" y="53"/>
                      <a:pt x="189" y="53"/>
                    </a:cubicBezTo>
                    <a:cubicBezTo>
                      <a:pt x="166" y="117"/>
                      <a:pt x="166" y="117"/>
                      <a:pt x="166" y="117"/>
                    </a:cubicBezTo>
                    <a:cubicBezTo>
                      <a:pt x="149" y="112"/>
                      <a:pt x="149" y="112"/>
                      <a:pt x="149" y="112"/>
                    </a:cubicBezTo>
                    <a:cubicBezTo>
                      <a:pt x="154" y="96"/>
                      <a:pt x="154" y="82"/>
                      <a:pt x="152" y="70"/>
                    </a:cubicBezTo>
                    <a:cubicBezTo>
                      <a:pt x="150" y="57"/>
                      <a:pt x="145" y="48"/>
                      <a:pt x="136" y="42"/>
                    </a:cubicBezTo>
                    <a:cubicBezTo>
                      <a:pt x="126" y="34"/>
                      <a:pt x="113" y="32"/>
                      <a:pt x="100" y="37"/>
                    </a:cubicBezTo>
                    <a:cubicBezTo>
                      <a:pt x="86" y="42"/>
                      <a:pt x="72" y="53"/>
                      <a:pt x="60" y="70"/>
                    </a:cubicBezTo>
                    <a:cubicBezTo>
                      <a:pt x="47" y="87"/>
                      <a:pt x="40" y="102"/>
                      <a:pt x="39" y="117"/>
                    </a:cubicBezTo>
                    <a:cubicBezTo>
                      <a:pt x="39" y="131"/>
                      <a:pt x="44" y="143"/>
                      <a:pt x="55" y="152"/>
                    </a:cubicBezTo>
                    <a:cubicBezTo>
                      <a:pt x="63" y="158"/>
                      <a:pt x="73" y="161"/>
                      <a:pt x="86" y="161"/>
                    </a:cubicBezTo>
                    <a:cubicBezTo>
                      <a:pt x="98" y="161"/>
                      <a:pt x="110" y="158"/>
                      <a:pt x="122" y="153"/>
                    </a:cubicBezTo>
                    <a:cubicBezTo>
                      <a:pt x="132" y="172"/>
                      <a:pt x="132" y="172"/>
                      <a:pt x="132" y="172"/>
                    </a:cubicBezTo>
                    <a:cubicBezTo>
                      <a:pt x="114" y="181"/>
                      <a:pt x="97" y="186"/>
                      <a:pt x="81" y="186"/>
                    </a:cubicBezTo>
                    <a:cubicBezTo>
                      <a:pt x="65" y="185"/>
                      <a:pt x="49" y="179"/>
                      <a:pt x="35" y="168"/>
                    </a:cubicBezTo>
                    <a:cubicBezTo>
                      <a:pt x="15" y="153"/>
                      <a:pt x="3" y="134"/>
                      <a:pt x="2" y="111"/>
                    </a:cubicBezTo>
                    <a:cubicBezTo>
                      <a:pt x="0" y="88"/>
                      <a:pt x="7" y="65"/>
                      <a:pt x="24" y="43"/>
                    </a:cubicBezTo>
                    <a:cubicBezTo>
                      <a:pt x="41" y="22"/>
                      <a:pt x="60" y="9"/>
                      <a:pt x="83" y="5"/>
                    </a:cubicBezTo>
                    <a:cubicBezTo>
                      <a:pt x="107" y="0"/>
                      <a:pt x="127" y="6"/>
                      <a:pt x="147" y="20"/>
                    </a:cubicBezTo>
                    <a:cubicBezTo>
                      <a:pt x="152" y="24"/>
                      <a:pt x="156" y="28"/>
                      <a:pt x="160" y="34"/>
                    </a:cubicBezTo>
                    <a:cubicBezTo>
                      <a:pt x="164" y="39"/>
                      <a:pt x="167" y="45"/>
                      <a:pt x="170"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1" name="Freeform 21"/>
              <p:cNvSpPr>
                <a:spLocks noEditPoints="1"/>
              </p:cNvSpPr>
              <p:nvPr/>
            </p:nvSpPr>
            <p:spPr bwMode="auto">
              <a:xfrm>
                <a:off x="3387338" y="1206743"/>
                <a:ext cx="55993" cy="57411"/>
              </a:xfrm>
              <a:custGeom>
                <a:avLst/>
                <a:gdLst>
                  <a:gd name="T0" fmla="*/ 143 w 185"/>
                  <a:gd name="T1" fmla="*/ 62 h 191"/>
                  <a:gd name="T2" fmla="*/ 131 w 185"/>
                  <a:gd name="T3" fmla="*/ 113 h 191"/>
                  <a:gd name="T4" fmla="*/ 98 w 185"/>
                  <a:gd name="T5" fmla="*/ 155 h 191"/>
                  <a:gd name="T6" fmla="*/ 62 w 185"/>
                  <a:gd name="T7" fmla="*/ 159 h 191"/>
                  <a:gd name="T8" fmla="*/ 42 w 185"/>
                  <a:gd name="T9" fmla="*/ 129 h 191"/>
                  <a:gd name="T10" fmla="*/ 54 w 185"/>
                  <a:gd name="T11" fmla="*/ 78 h 191"/>
                  <a:gd name="T12" fmla="*/ 87 w 185"/>
                  <a:gd name="T13" fmla="*/ 36 h 191"/>
                  <a:gd name="T14" fmla="*/ 123 w 185"/>
                  <a:gd name="T15" fmla="*/ 32 h 191"/>
                  <a:gd name="T16" fmla="*/ 143 w 185"/>
                  <a:gd name="T17" fmla="*/ 62 h 191"/>
                  <a:gd name="T18" fmla="*/ 64 w 185"/>
                  <a:gd name="T19" fmla="*/ 8 h 191"/>
                  <a:gd name="T20" fmla="*/ 14 w 185"/>
                  <a:gd name="T21" fmla="*/ 59 h 191"/>
                  <a:gd name="T22" fmla="*/ 7 w 185"/>
                  <a:gd name="T23" fmla="*/ 129 h 191"/>
                  <a:gd name="T24" fmla="*/ 52 w 185"/>
                  <a:gd name="T25" fmla="*/ 179 h 191"/>
                  <a:gd name="T26" fmla="*/ 120 w 185"/>
                  <a:gd name="T27" fmla="*/ 183 h 191"/>
                  <a:gd name="T28" fmla="*/ 171 w 185"/>
                  <a:gd name="T29" fmla="*/ 132 h 191"/>
                  <a:gd name="T30" fmla="*/ 178 w 185"/>
                  <a:gd name="T31" fmla="*/ 62 h 191"/>
                  <a:gd name="T32" fmla="*/ 132 w 185"/>
                  <a:gd name="T33" fmla="*/ 12 h 191"/>
                  <a:gd name="T34" fmla="*/ 64 w 185"/>
                  <a:gd name="T35" fmla="*/ 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5" h="191">
                    <a:moveTo>
                      <a:pt x="143" y="62"/>
                    </a:moveTo>
                    <a:cubicBezTo>
                      <a:pt x="144" y="76"/>
                      <a:pt x="140" y="93"/>
                      <a:pt x="131" y="113"/>
                    </a:cubicBezTo>
                    <a:cubicBezTo>
                      <a:pt x="121" y="133"/>
                      <a:pt x="110" y="147"/>
                      <a:pt x="98" y="155"/>
                    </a:cubicBezTo>
                    <a:cubicBezTo>
                      <a:pt x="86" y="163"/>
                      <a:pt x="74" y="164"/>
                      <a:pt x="62" y="159"/>
                    </a:cubicBezTo>
                    <a:cubicBezTo>
                      <a:pt x="50" y="153"/>
                      <a:pt x="43" y="143"/>
                      <a:pt x="42" y="129"/>
                    </a:cubicBezTo>
                    <a:cubicBezTo>
                      <a:pt x="41" y="115"/>
                      <a:pt x="45" y="98"/>
                      <a:pt x="54" y="78"/>
                    </a:cubicBezTo>
                    <a:cubicBezTo>
                      <a:pt x="64" y="58"/>
                      <a:pt x="75" y="44"/>
                      <a:pt x="87" y="36"/>
                    </a:cubicBezTo>
                    <a:cubicBezTo>
                      <a:pt x="99" y="28"/>
                      <a:pt x="111" y="27"/>
                      <a:pt x="123" y="32"/>
                    </a:cubicBezTo>
                    <a:cubicBezTo>
                      <a:pt x="135" y="38"/>
                      <a:pt x="141" y="48"/>
                      <a:pt x="143" y="62"/>
                    </a:cubicBezTo>
                    <a:close/>
                    <a:moveTo>
                      <a:pt x="64" y="8"/>
                    </a:moveTo>
                    <a:cubicBezTo>
                      <a:pt x="43" y="17"/>
                      <a:pt x="26" y="34"/>
                      <a:pt x="14" y="59"/>
                    </a:cubicBezTo>
                    <a:cubicBezTo>
                      <a:pt x="2" y="84"/>
                      <a:pt x="0" y="107"/>
                      <a:pt x="7" y="129"/>
                    </a:cubicBezTo>
                    <a:cubicBezTo>
                      <a:pt x="14" y="151"/>
                      <a:pt x="29" y="168"/>
                      <a:pt x="52" y="179"/>
                    </a:cubicBezTo>
                    <a:cubicBezTo>
                      <a:pt x="76" y="190"/>
                      <a:pt x="98" y="191"/>
                      <a:pt x="120" y="183"/>
                    </a:cubicBezTo>
                    <a:cubicBezTo>
                      <a:pt x="142" y="174"/>
                      <a:pt x="159" y="157"/>
                      <a:pt x="171" y="132"/>
                    </a:cubicBezTo>
                    <a:cubicBezTo>
                      <a:pt x="183" y="108"/>
                      <a:pt x="185" y="84"/>
                      <a:pt x="178" y="62"/>
                    </a:cubicBezTo>
                    <a:cubicBezTo>
                      <a:pt x="171" y="40"/>
                      <a:pt x="156" y="23"/>
                      <a:pt x="132" y="12"/>
                    </a:cubicBezTo>
                    <a:cubicBezTo>
                      <a:pt x="109" y="1"/>
                      <a:pt x="86" y="0"/>
                      <a:pt x="6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2" name="Freeform 22"/>
              <p:cNvSpPr>
                <a:spLocks noEditPoints="1"/>
              </p:cNvSpPr>
              <p:nvPr/>
            </p:nvSpPr>
            <p:spPr bwMode="auto">
              <a:xfrm>
                <a:off x="3436244" y="1222336"/>
                <a:ext cx="58829" cy="67334"/>
              </a:xfrm>
              <a:custGeom>
                <a:avLst/>
                <a:gdLst>
                  <a:gd name="T0" fmla="*/ 97 w 193"/>
                  <a:gd name="T1" fmla="*/ 60 h 220"/>
                  <a:gd name="T2" fmla="*/ 106 w 193"/>
                  <a:gd name="T3" fmla="*/ 43 h 220"/>
                  <a:gd name="T4" fmla="*/ 122 w 193"/>
                  <a:gd name="T5" fmla="*/ 44 h 220"/>
                  <a:gd name="T6" fmla="*/ 144 w 193"/>
                  <a:gd name="T7" fmla="*/ 58 h 220"/>
                  <a:gd name="T8" fmla="*/ 147 w 193"/>
                  <a:gd name="T9" fmla="*/ 80 h 220"/>
                  <a:gd name="T10" fmla="*/ 131 w 193"/>
                  <a:gd name="T11" fmla="*/ 97 h 220"/>
                  <a:gd name="T12" fmla="*/ 96 w 193"/>
                  <a:gd name="T13" fmla="*/ 93 h 220"/>
                  <a:gd name="T14" fmla="*/ 91 w 193"/>
                  <a:gd name="T15" fmla="*/ 92 h 220"/>
                  <a:gd name="T16" fmla="*/ 88 w 193"/>
                  <a:gd name="T17" fmla="*/ 91 h 220"/>
                  <a:gd name="T18" fmla="*/ 97 w 193"/>
                  <a:gd name="T19" fmla="*/ 60 h 220"/>
                  <a:gd name="T20" fmla="*/ 45 w 193"/>
                  <a:gd name="T21" fmla="*/ 21 h 220"/>
                  <a:gd name="T22" fmla="*/ 58 w 193"/>
                  <a:gd name="T23" fmla="*/ 31 h 220"/>
                  <a:gd name="T24" fmla="*/ 54 w 193"/>
                  <a:gd name="T25" fmla="*/ 58 h 220"/>
                  <a:gd name="T26" fmla="*/ 34 w 193"/>
                  <a:gd name="T27" fmla="*/ 123 h 220"/>
                  <a:gd name="T28" fmla="*/ 23 w 193"/>
                  <a:gd name="T29" fmla="*/ 147 h 220"/>
                  <a:gd name="T30" fmla="*/ 6 w 193"/>
                  <a:gd name="T31" fmla="*/ 148 h 220"/>
                  <a:gd name="T32" fmla="*/ 0 w 193"/>
                  <a:gd name="T33" fmla="*/ 169 h 220"/>
                  <a:gd name="T34" fmla="*/ 77 w 193"/>
                  <a:gd name="T35" fmla="*/ 192 h 220"/>
                  <a:gd name="T36" fmla="*/ 83 w 193"/>
                  <a:gd name="T37" fmla="*/ 171 h 220"/>
                  <a:gd name="T38" fmla="*/ 70 w 193"/>
                  <a:gd name="T39" fmla="*/ 161 h 220"/>
                  <a:gd name="T40" fmla="*/ 74 w 193"/>
                  <a:gd name="T41" fmla="*/ 135 h 220"/>
                  <a:gd name="T42" fmla="*/ 81 w 193"/>
                  <a:gd name="T43" fmla="*/ 114 h 220"/>
                  <a:gd name="T44" fmla="*/ 96 w 193"/>
                  <a:gd name="T45" fmla="*/ 118 h 220"/>
                  <a:gd name="T46" fmla="*/ 123 w 193"/>
                  <a:gd name="T47" fmla="*/ 206 h 220"/>
                  <a:gd name="T48" fmla="*/ 172 w 193"/>
                  <a:gd name="T49" fmla="*/ 220 h 220"/>
                  <a:gd name="T50" fmla="*/ 179 w 193"/>
                  <a:gd name="T51" fmla="*/ 200 h 220"/>
                  <a:gd name="T52" fmla="*/ 166 w 193"/>
                  <a:gd name="T53" fmla="*/ 192 h 220"/>
                  <a:gd name="T54" fmla="*/ 158 w 193"/>
                  <a:gd name="T55" fmla="*/ 177 h 220"/>
                  <a:gd name="T56" fmla="*/ 139 w 193"/>
                  <a:gd name="T57" fmla="*/ 125 h 220"/>
                  <a:gd name="T58" fmla="*/ 172 w 193"/>
                  <a:gd name="T59" fmla="*/ 117 h 220"/>
                  <a:gd name="T60" fmla="*/ 189 w 193"/>
                  <a:gd name="T61" fmla="*/ 91 h 220"/>
                  <a:gd name="T62" fmla="*/ 183 w 193"/>
                  <a:gd name="T63" fmla="*/ 52 h 220"/>
                  <a:gd name="T64" fmla="*/ 139 w 193"/>
                  <a:gd name="T65" fmla="*/ 26 h 220"/>
                  <a:gd name="T66" fmla="*/ 51 w 193"/>
                  <a:gd name="T67" fmla="*/ 0 h 220"/>
                  <a:gd name="T68" fmla="*/ 45 w 193"/>
                  <a:gd name="T69" fmla="*/ 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220">
                    <a:moveTo>
                      <a:pt x="97" y="60"/>
                    </a:moveTo>
                    <a:cubicBezTo>
                      <a:pt x="100" y="51"/>
                      <a:pt x="103" y="45"/>
                      <a:pt x="106" y="43"/>
                    </a:cubicBezTo>
                    <a:cubicBezTo>
                      <a:pt x="109" y="42"/>
                      <a:pt x="114" y="42"/>
                      <a:pt x="122" y="44"/>
                    </a:cubicBezTo>
                    <a:cubicBezTo>
                      <a:pt x="132" y="47"/>
                      <a:pt x="140" y="52"/>
                      <a:pt x="144" y="58"/>
                    </a:cubicBezTo>
                    <a:cubicBezTo>
                      <a:pt x="149" y="64"/>
                      <a:pt x="150" y="72"/>
                      <a:pt x="147" y="80"/>
                    </a:cubicBezTo>
                    <a:cubicBezTo>
                      <a:pt x="145" y="89"/>
                      <a:pt x="139" y="94"/>
                      <a:pt x="131" y="97"/>
                    </a:cubicBezTo>
                    <a:cubicBezTo>
                      <a:pt x="122" y="99"/>
                      <a:pt x="111" y="98"/>
                      <a:pt x="96" y="93"/>
                    </a:cubicBezTo>
                    <a:cubicBezTo>
                      <a:pt x="94" y="93"/>
                      <a:pt x="92" y="92"/>
                      <a:pt x="91" y="92"/>
                    </a:cubicBezTo>
                    <a:cubicBezTo>
                      <a:pt x="90" y="91"/>
                      <a:pt x="89" y="91"/>
                      <a:pt x="88" y="91"/>
                    </a:cubicBezTo>
                    <a:lnTo>
                      <a:pt x="97" y="60"/>
                    </a:lnTo>
                    <a:close/>
                    <a:moveTo>
                      <a:pt x="45" y="21"/>
                    </a:moveTo>
                    <a:cubicBezTo>
                      <a:pt x="52" y="23"/>
                      <a:pt x="57" y="27"/>
                      <a:pt x="58" y="31"/>
                    </a:cubicBezTo>
                    <a:cubicBezTo>
                      <a:pt x="59" y="35"/>
                      <a:pt x="58" y="44"/>
                      <a:pt x="54" y="58"/>
                    </a:cubicBezTo>
                    <a:cubicBezTo>
                      <a:pt x="34" y="123"/>
                      <a:pt x="34" y="123"/>
                      <a:pt x="34" y="123"/>
                    </a:cubicBezTo>
                    <a:cubicBezTo>
                      <a:pt x="30" y="136"/>
                      <a:pt x="26" y="144"/>
                      <a:pt x="23" y="147"/>
                    </a:cubicBezTo>
                    <a:cubicBezTo>
                      <a:pt x="19" y="150"/>
                      <a:pt x="14" y="150"/>
                      <a:pt x="6" y="148"/>
                    </a:cubicBezTo>
                    <a:cubicBezTo>
                      <a:pt x="0" y="169"/>
                      <a:pt x="0" y="169"/>
                      <a:pt x="0" y="169"/>
                    </a:cubicBezTo>
                    <a:cubicBezTo>
                      <a:pt x="77" y="192"/>
                      <a:pt x="77" y="192"/>
                      <a:pt x="77" y="192"/>
                    </a:cubicBezTo>
                    <a:cubicBezTo>
                      <a:pt x="83" y="171"/>
                      <a:pt x="83" y="171"/>
                      <a:pt x="83" y="171"/>
                    </a:cubicBezTo>
                    <a:cubicBezTo>
                      <a:pt x="76" y="169"/>
                      <a:pt x="72" y="166"/>
                      <a:pt x="70" y="161"/>
                    </a:cubicBezTo>
                    <a:cubicBezTo>
                      <a:pt x="69" y="157"/>
                      <a:pt x="70" y="148"/>
                      <a:pt x="74" y="135"/>
                    </a:cubicBezTo>
                    <a:cubicBezTo>
                      <a:pt x="81" y="114"/>
                      <a:pt x="81" y="114"/>
                      <a:pt x="81" y="114"/>
                    </a:cubicBezTo>
                    <a:cubicBezTo>
                      <a:pt x="96" y="118"/>
                      <a:pt x="96" y="118"/>
                      <a:pt x="96" y="118"/>
                    </a:cubicBezTo>
                    <a:cubicBezTo>
                      <a:pt x="123" y="206"/>
                      <a:pt x="123" y="206"/>
                      <a:pt x="123" y="206"/>
                    </a:cubicBezTo>
                    <a:cubicBezTo>
                      <a:pt x="172" y="220"/>
                      <a:pt x="172" y="220"/>
                      <a:pt x="172" y="220"/>
                    </a:cubicBezTo>
                    <a:cubicBezTo>
                      <a:pt x="179" y="200"/>
                      <a:pt x="179" y="200"/>
                      <a:pt x="179" y="200"/>
                    </a:cubicBezTo>
                    <a:cubicBezTo>
                      <a:pt x="173" y="198"/>
                      <a:pt x="169" y="195"/>
                      <a:pt x="166" y="192"/>
                    </a:cubicBezTo>
                    <a:cubicBezTo>
                      <a:pt x="163" y="188"/>
                      <a:pt x="160" y="184"/>
                      <a:pt x="158" y="177"/>
                    </a:cubicBezTo>
                    <a:cubicBezTo>
                      <a:pt x="139" y="125"/>
                      <a:pt x="139" y="125"/>
                      <a:pt x="139" y="125"/>
                    </a:cubicBezTo>
                    <a:cubicBezTo>
                      <a:pt x="153" y="125"/>
                      <a:pt x="163" y="122"/>
                      <a:pt x="172" y="117"/>
                    </a:cubicBezTo>
                    <a:cubicBezTo>
                      <a:pt x="179" y="111"/>
                      <a:pt x="185" y="103"/>
                      <a:pt x="189" y="91"/>
                    </a:cubicBezTo>
                    <a:cubicBezTo>
                      <a:pt x="193" y="76"/>
                      <a:pt x="191" y="62"/>
                      <a:pt x="183" y="52"/>
                    </a:cubicBezTo>
                    <a:cubicBezTo>
                      <a:pt x="175" y="41"/>
                      <a:pt x="160" y="33"/>
                      <a:pt x="139" y="26"/>
                    </a:cubicBezTo>
                    <a:cubicBezTo>
                      <a:pt x="51" y="0"/>
                      <a:pt x="51" y="0"/>
                      <a:pt x="51" y="0"/>
                    </a:cubicBezTo>
                    <a:lnTo>
                      <a:pt x="4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3" name="Freeform 23"/>
              <p:cNvSpPr>
                <a:spLocks noEditPoints="1"/>
              </p:cNvSpPr>
              <p:nvPr/>
            </p:nvSpPr>
            <p:spPr bwMode="auto">
              <a:xfrm>
                <a:off x="3497199" y="1237220"/>
                <a:ext cx="50323" cy="56702"/>
              </a:xfrm>
              <a:custGeom>
                <a:avLst/>
                <a:gdLst>
                  <a:gd name="T0" fmla="*/ 76 w 164"/>
                  <a:gd name="T1" fmla="*/ 51 h 185"/>
                  <a:gd name="T2" fmla="*/ 82 w 164"/>
                  <a:gd name="T3" fmla="*/ 34 h 185"/>
                  <a:gd name="T4" fmla="*/ 94 w 164"/>
                  <a:gd name="T5" fmla="*/ 31 h 185"/>
                  <a:gd name="T6" fmla="*/ 115 w 164"/>
                  <a:gd name="T7" fmla="*/ 42 h 185"/>
                  <a:gd name="T8" fmla="*/ 120 w 164"/>
                  <a:gd name="T9" fmla="*/ 64 h 185"/>
                  <a:gd name="T10" fmla="*/ 108 w 164"/>
                  <a:gd name="T11" fmla="*/ 86 h 185"/>
                  <a:gd name="T12" fmla="*/ 79 w 164"/>
                  <a:gd name="T13" fmla="*/ 90 h 185"/>
                  <a:gd name="T14" fmla="*/ 75 w 164"/>
                  <a:gd name="T15" fmla="*/ 90 h 185"/>
                  <a:gd name="T16" fmla="*/ 71 w 164"/>
                  <a:gd name="T17" fmla="*/ 89 h 185"/>
                  <a:gd name="T18" fmla="*/ 76 w 164"/>
                  <a:gd name="T19" fmla="*/ 51 h 185"/>
                  <a:gd name="T20" fmla="*/ 20 w 164"/>
                  <a:gd name="T21" fmla="*/ 22 h 185"/>
                  <a:gd name="T22" fmla="*/ 33 w 164"/>
                  <a:gd name="T23" fmla="*/ 29 h 185"/>
                  <a:gd name="T24" fmla="*/ 33 w 164"/>
                  <a:gd name="T25" fmla="*/ 57 h 185"/>
                  <a:gd name="T26" fmla="*/ 25 w 164"/>
                  <a:gd name="T27" fmla="*/ 124 h 185"/>
                  <a:gd name="T28" fmla="*/ 18 w 164"/>
                  <a:gd name="T29" fmla="*/ 150 h 185"/>
                  <a:gd name="T30" fmla="*/ 3 w 164"/>
                  <a:gd name="T31" fmla="*/ 154 h 185"/>
                  <a:gd name="T32" fmla="*/ 0 w 164"/>
                  <a:gd name="T33" fmla="*/ 175 h 185"/>
                  <a:gd name="T34" fmla="*/ 78 w 164"/>
                  <a:gd name="T35" fmla="*/ 185 h 185"/>
                  <a:gd name="T36" fmla="*/ 80 w 164"/>
                  <a:gd name="T37" fmla="*/ 164 h 185"/>
                  <a:gd name="T38" fmla="*/ 67 w 164"/>
                  <a:gd name="T39" fmla="*/ 156 h 185"/>
                  <a:gd name="T40" fmla="*/ 66 w 164"/>
                  <a:gd name="T41" fmla="*/ 129 h 185"/>
                  <a:gd name="T42" fmla="*/ 69 w 164"/>
                  <a:gd name="T43" fmla="*/ 111 h 185"/>
                  <a:gd name="T44" fmla="*/ 96 w 164"/>
                  <a:gd name="T45" fmla="*/ 114 h 185"/>
                  <a:gd name="T46" fmla="*/ 142 w 164"/>
                  <a:gd name="T47" fmla="*/ 107 h 185"/>
                  <a:gd name="T48" fmla="*/ 162 w 164"/>
                  <a:gd name="T49" fmla="*/ 71 h 185"/>
                  <a:gd name="T50" fmla="*/ 151 w 164"/>
                  <a:gd name="T51" fmla="*/ 30 h 185"/>
                  <a:gd name="T52" fmla="*/ 107 w 164"/>
                  <a:gd name="T53" fmla="*/ 11 h 185"/>
                  <a:gd name="T54" fmla="*/ 22 w 164"/>
                  <a:gd name="T55" fmla="*/ 0 h 185"/>
                  <a:gd name="T56" fmla="*/ 20 w 164"/>
                  <a:gd name="T57" fmla="*/ 2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4" h="185">
                    <a:moveTo>
                      <a:pt x="76" y="51"/>
                    </a:moveTo>
                    <a:cubicBezTo>
                      <a:pt x="77" y="42"/>
                      <a:pt x="79" y="36"/>
                      <a:pt x="82" y="34"/>
                    </a:cubicBezTo>
                    <a:cubicBezTo>
                      <a:pt x="84" y="31"/>
                      <a:pt x="88" y="30"/>
                      <a:pt x="94" y="31"/>
                    </a:cubicBezTo>
                    <a:cubicBezTo>
                      <a:pt x="103" y="32"/>
                      <a:pt x="110" y="36"/>
                      <a:pt x="115" y="42"/>
                    </a:cubicBezTo>
                    <a:cubicBezTo>
                      <a:pt x="119" y="47"/>
                      <a:pt x="121" y="55"/>
                      <a:pt x="120" y="64"/>
                    </a:cubicBezTo>
                    <a:cubicBezTo>
                      <a:pt x="119" y="74"/>
                      <a:pt x="114" y="82"/>
                      <a:pt x="108" y="86"/>
                    </a:cubicBezTo>
                    <a:cubicBezTo>
                      <a:pt x="101" y="91"/>
                      <a:pt x="91" y="92"/>
                      <a:pt x="79" y="90"/>
                    </a:cubicBezTo>
                    <a:cubicBezTo>
                      <a:pt x="77" y="90"/>
                      <a:pt x="76" y="90"/>
                      <a:pt x="75" y="90"/>
                    </a:cubicBezTo>
                    <a:cubicBezTo>
                      <a:pt x="73" y="90"/>
                      <a:pt x="72" y="89"/>
                      <a:pt x="71" y="89"/>
                    </a:cubicBezTo>
                    <a:lnTo>
                      <a:pt x="76" y="51"/>
                    </a:lnTo>
                    <a:close/>
                    <a:moveTo>
                      <a:pt x="20" y="22"/>
                    </a:moveTo>
                    <a:cubicBezTo>
                      <a:pt x="26" y="23"/>
                      <a:pt x="31" y="25"/>
                      <a:pt x="33" y="29"/>
                    </a:cubicBezTo>
                    <a:cubicBezTo>
                      <a:pt x="35" y="33"/>
                      <a:pt x="35" y="42"/>
                      <a:pt x="33" y="57"/>
                    </a:cubicBezTo>
                    <a:cubicBezTo>
                      <a:pt x="25" y="124"/>
                      <a:pt x="25" y="124"/>
                      <a:pt x="25" y="124"/>
                    </a:cubicBezTo>
                    <a:cubicBezTo>
                      <a:pt x="23" y="138"/>
                      <a:pt x="21" y="147"/>
                      <a:pt x="18" y="150"/>
                    </a:cubicBezTo>
                    <a:cubicBezTo>
                      <a:pt x="15" y="153"/>
                      <a:pt x="10" y="155"/>
                      <a:pt x="3" y="154"/>
                    </a:cubicBezTo>
                    <a:cubicBezTo>
                      <a:pt x="0" y="175"/>
                      <a:pt x="0" y="175"/>
                      <a:pt x="0" y="175"/>
                    </a:cubicBezTo>
                    <a:cubicBezTo>
                      <a:pt x="78" y="185"/>
                      <a:pt x="78" y="185"/>
                      <a:pt x="78" y="185"/>
                    </a:cubicBezTo>
                    <a:cubicBezTo>
                      <a:pt x="80" y="164"/>
                      <a:pt x="80" y="164"/>
                      <a:pt x="80" y="164"/>
                    </a:cubicBezTo>
                    <a:cubicBezTo>
                      <a:pt x="73" y="162"/>
                      <a:pt x="69" y="160"/>
                      <a:pt x="67" y="156"/>
                    </a:cubicBezTo>
                    <a:cubicBezTo>
                      <a:pt x="65" y="152"/>
                      <a:pt x="64" y="143"/>
                      <a:pt x="66" y="129"/>
                    </a:cubicBezTo>
                    <a:cubicBezTo>
                      <a:pt x="69" y="111"/>
                      <a:pt x="69" y="111"/>
                      <a:pt x="69" y="111"/>
                    </a:cubicBezTo>
                    <a:cubicBezTo>
                      <a:pt x="96" y="114"/>
                      <a:pt x="96" y="114"/>
                      <a:pt x="96" y="114"/>
                    </a:cubicBezTo>
                    <a:cubicBezTo>
                      <a:pt x="116" y="117"/>
                      <a:pt x="131" y="115"/>
                      <a:pt x="142" y="107"/>
                    </a:cubicBezTo>
                    <a:cubicBezTo>
                      <a:pt x="153" y="100"/>
                      <a:pt x="159" y="88"/>
                      <a:pt x="162" y="71"/>
                    </a:cubicBezTo>
                    <a:cubicBezTo>
                      <a:pt x="164" y="54"/>
                      <a:pt x="160" y="40"/>
                      <a:pt x="151" y="30"/>
                    </a:cubicBezTo>
                    <a:cubicBezTo>
                      <a:pt x="142" y="19"/>
                      <a:pt x="127" y="13"/>
                      <a:pt x="107" y="11"/>
                    </a:cubicBezTo>
                    <a:cubicBezTo>
                      <a:pt x="22" y="0"/>
                      <a:pt x="22" y="0"/>
                      <a:pt x="22" y="0"/>
                    </a:cubicBezTo>
                    <a:lnTo>
                      <a:pt x="2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4" name="Freeform 24"/>
              <p:cNvSpPr>
                <a:spLocks noEditPoints="1"/>
              </p:cNvSpPr>
              <p:nvPr/>
            </p:nvSpPr>
            <p:spPr bwMode="auto">
              <a:xfrm>
                <a:off x="3548231" y="1241473"/>
                <a:ext cx="53867" cy="56702"/>
              </a:xfrm>
              <a:custGeom>
                <a:avLst/>
                <a:gdLst>
                  <a:gd name="T0" fmla="*/ 117 w 176"/>
                  <a:gd name="T1" fmla="*/ 40 h 186"/>
                  <a:gd name="T2" fmla="*/ 130 w 176"/>
                  <a:gd name="T3" fmla="*/ 92 h 186"/>
                  <a:gd name="T4" fmla="*/ 121 w 176"/>
                  <a:gd name="T5" fmla="*/ 143 h 186"/>
                  <a:gd name="T6" fmla="*/ 91 w 176"/>
                  <a:gd name="T7" fmla="*/ 163 h 186"/>
                  <a:gd name="T8" fmla="*/ 59 w 176"/>
                  <a:gd name="T9" fmla="*/ 146 h 186"/>
                  <a:gd name="T10" fmla="*/ 46 w 176"/>
                  <a:gd name="T11" fmla="*/ 95 h 186"/>
                  <a:gd name="T12" fmla="*/ 55 w 176"/>
                  <a:gd name="T13" fmla="*/ 43 h 186"/>
                  <a:gd name="T14" fmla="*/ 85 w 176"/>
                  <a:gd name="T15" fmla="*/ 23 h 186"/>
                  <a:gd name="T16" fmla="*/ 117 w 176"/>
                  <a:gd name="T17" fmla="*/ 40 h 186"/>
                  <a:gd name="T18" fmla="*/ 23 w 176"/>
                  <a:gd name="T19" fmla="*/ 29 h 186"/>
                  <a:gd name="T20" fmla="*/ 1 w 176"/>
                  <a:gd name="T21" fmla="*/ 96 h 186"/>
                  <a:gd name="T22" fmla="*/ 28 w 176"/>
                  <a:gd name="T23" fmla="*/ 162 h 186"/>
                  <a:gd name="T24" fmla="*/ 92 w 176"/>
                  <a:gd name="T25" fmla="*/ 185 h 186"/>
                  <a:gd name="T26" fmla="*/ 153 w 176"/>
                  <a:gd name="T27" fmla="*/ 158 h 186"/>
                  <a:gd name="T28" fmla="*/ 175 w 176"/>
                  <a:gd name="T29" fmla="*/ 90 h 186"/>
                  <a:gd name="T30" fmla="*/ 148 w 176"/>
                  <a:gd name="T31" fmla="*/ 24 h 186"/>
                  <a:gd name="T32" fmla="*/ 84 w 176"/>
                  <a:gd name="T33" fmla="*/ 1 h 186"/>
                  <a:gd name="T34" fmla="*/ 23 w 176"/>
                  <a:gd name="T35" fmla="*/ 2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6" h="186">
                    <a:moveTo>
                      <a:pt x="117" y="40"/>
                    </a:moveTo>
                    <a:cubicBezTo>
                      <a:pt x="125" y="52"/>
                      <a:pt x="129" y="69"/>
                      <a:pt x="130" y="92"/>
                    </a:cubicBezTo>
                    <a:cubicBezTo>
                      <a:pt x="131" y="114"/>
                      <a:pt x="128" y="131"/>
                      <a:pt x="121" y="143"/>
                    </a:cubicBezTo>
                    <a:cubicBezTo>
                      <a:pt x="114" y="156"/>
                      <a:pt x="104" y="162"/>
                      <a:pt x="91" y="163"/>
                    </a:cubicBezTo>
                    <a:cubicBezTo>
                      <a:pt x="77" y="163"/>
                      <a:pt x="67" y="158"/>
                      <a:pt x="59" y="146"/>
                    </a:cubicBezTo>
                    <a:cubicBezTo>
                      <a:pt x="51" y="134"/>
                      <a:pt x="47" y="117"/>
                      <a:pt x="46" y="95"/>
                    </a:cubicBezTo>
                    <a:cubicBezTo>
                      <a:pt x="45" y="73"/>
                      <a:pt x="48" y="55"/>
                      <a:pt x="55" y="43"/>
                    </a:cubicBezTo>
                    <a:cubicBezTo>
                      <a:pt x="62" y="30"/>
                      <a:pt x="72" y="24"/>
                      <a:pt x="85" y="23"/>
                    </a:cubicBezTo>
                    <a:cubicBezTo>
                      <a:pt x="99" y="23"/>
                      <a:pt x="109" y="28"/>
                      <a:pt x="117" y="40"/>
                    </a:cubicBezTo>
                    <a:close/>
                    <a:moveTo>
                      <a:pt x="23" y="29"/>
                    </a:moveTo>
                    <a:cubicBezTo>
                      <a:pt x="7" y="46"/>
                      <a:pt x="0" y="69"/>
                      <a:pt x="1" y="96"/>
                    </a:cubicBezTo>
                    <a:cubicBezTo>
                      <a:pt x="2" y="124"/>
                      <a:pt x="11" y="146"/>
                      <a:pt x="28" y="162"/>
                    </a:cubicBezTo>
                    <a:cubicBezTo>
                      <a:pt x="44" y="179"/>
                      <a:pt x="65" y="186"/>
                      <a:pt x="92" y="185"/>
                    </a:cubicBezTo>
                    <a:cubicBezTo>
                      <a:pt x="117" y="185"/>
                      <a:pt x="138" y="175"/>
                      <a:pt x="153" y="158"/>
                    </a:cubicBezTo>
                    <a:cubicBezTo>
                      <a:pt x="169" y="140"/>
                      <a:pt x="176" y="118"/>
                      <a:pt x="175" y="90"/>
                    </a:cubicBezTo>
                    <a:cubicBezTo>
                      <a:pt x="174" y="62"/>
                      <a:pt x="165" y="40"/>
                      <a:pt x="148" y="24"/>
                    </a:cubicBezTo>
                    <a:cubicBezTo>
                      <a:pt x="132" y="8"/>
                      <a:pt x="110" y="0"/>
                      <a:pt x="84" y="1"/>
                    </a:cubicBezTo>
                    <a:cubicBezTo>
                      <a:pt x="59" y="2"/>
                      <a:pt x="38" y="11"/>
                      <a:pt x="23"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5" name="Freeform 25"/>
              <p:cNvSpPr>
                <a:spLocks noEditPoints="1"/>
              </p:cNvSpPr>
              <p:nvPr/>
            </p:nvSpPr>
            <p:spPr bwMode="auto">
              <a:xfrm>
                <a:off x="3599972" y="1235803"/>
                <a:ext cx="62372" cy="58829"/>
              </a:xfrm>
              <a:custGeom>
                <a:avLst/>
                <a:gdLst>
                  <a:gd name="T0" fmla="*/ 68 w 207"/>
                  <a:gd name="T1" fmla="*/ 52 h 193"/>
                  <a:gd name="T2" fmla="*/ 69 w 207"/>
                  <a:gd name="T3" fmla="*/ 34 h 193"/>
                  <a:gd name="T4" fmla="*/ 83 w 207"/>
                  <a:gd name="T5" fmla="*/ 27 h 193"/>
                  <a:gd name="T6" fmla="*/ 110 w 207"/>
                  <a:gd name="T7" fmla="*/ 30 h 193"/>
                  <a:gd name="T8" fmla="*/ 122 w 207"/>
                  <a:gd name="T9" fmla="*/ 48 h 193"/>
                  <a:gd name="T10" fmla="*/ 115 w 207"/>
                  <a:gd name="T11" fmla="*/ 71 h 193"/>
                  <a:gd name="T12" fmla="*/ 82 w 207"/>
                  <a:gd name="T13" fmla="*/ 83 h 193"/>
                  <a:gd name="T14" fmla="*/ 77 w 207"/>
                  <a:gd name="T15" fmla="*/ 84 h 193"/>
                  <a:gd name="T16" fmla="*/ 73 w 207"/>
                  <a:gd name="T17" fmla="*/ 84 h 193"/>
                  <a:gd name="T18" fmla="*/ 68 w 207"/>
                  <a:gd name="T19" fmla="*/ 52 h 193"/>
                  <a:gd name="T20" fmla="*/ 4 w 207"/>
                  <a:gd name="T21" fmla="*/ 40 h 193"/>
                  <a:gd name="T22" fmla="*/ 20 w 207"/>
                  <a:gd name="T23" fmla="*/ 44 h 193"/>
                  <a:gd name="T24" fmla="*/ 28 w 207"/>
                  <a:gd name="T25" fmla="*/ 69 h 193"/>
                  <a:gd name="T26" fmla="*/ 40 w 207"/>
                  <a:gd name="T27" fmla="*/ 136 h 193"/>
                  <a:gd name="T28" fmla="*/ 40 w 207"/>
                  <a:gd name="T29" fmla="*/ 163 h 193"/>
                  <a:gd name="T30" fmla="*/ 26 w 207"/>
                  <a:gd name="T31" fmla="*/ 171 h 193"/>
                  <a:gd name="T32" fmla="*/ 29 w 207"/>
                  <a:gd name="T33" fmla="*/ 193 h 193"/>
                  <a:gd name="T34" fmla="*/ 109 w 207"/>
                  <a:gd name="T35" fmla="*/ 180 h 193"/>
                  <a:gd name="T36" fmla="*/ 105 w 207"/>
                  <a:gd name="T37" fmla="*/ 159 h 193"/>
                  <a:gd name="T38" fmla="*/ 89 w 207"/>
                  <a:gd name="T39" fmla="*/ 155 h 193"/>
                  <a:gd name="T40" fmla="*/ 81 w 207"/>
                  <a:gd name="T41" fmla="*/ 129 h 193"/>
                  <a:gd name="T42" fmla="*/ 77 w 207"/>
                  <a:gd name="T43" fmla="*/ 108 h 193"/>
                  <a:gd name="T44" fmla="*/ 93 w 207"/>
                  <a:gd name="T45" fmla="*/ 105 h 193"/>
                  <a:gd name="T46" fmla="*/ 156 w 207"/>
                  <a:gd name="T47" fmla="*/ 173 h 193"/>
                  <a:gd name="T48" fmla="*/ 207 w 207"/>
                  <a:gd name="T49" fmla="*/ 164 h 193"/>
                  <a:gd name="T50" fmla="*/ 204 w 207"/>
                  <a:gd name="T51" fmla="*/ 143 h 193"/>
                  <a:gd name="T52" fmla="*/ 188 w 207"/>
                  <a:gd name="T53" fmla="*/ 141 h 193"/>
                  <a:gd name="T54" fmla="*/ 175 w 207"/>
                  <a:gd name="T55" fmla="*/ 131 h 193"/>
                  <a:gd name="T56" fmla="*/ 135 w 207"/>
                  <a:gd name="T57" fmla="*/ 93 h 193"/>
                  <a:gd name="T58" fmla="*/ 160 w 207"/>
                  <a:gd name="T59" fmla="*/ 71 h 193"/>
                  <a:gd name="T60" fmla="*/ 164 w 207"/>
                  <a:gd name="T61" fmla="*/ 41 h 193"/>
                  <a:gd name="T62" fmla="*/ 142 w 207"/>
                  <a:gd name="T63" fmla="*/ 8 h 193"/>
                  <a:gd name="T64" fmla="*/ 91 w 207"/>
                  <a:gd name="T65" fmla="*/ 4 h 193"/>
                  <a:gd name="T66" fmla="*/ 0 w 207"/>
                  <a:gd name="T67" fmla="*/ 19 h 193"/>
                  <a:gd name="T68" fmla="*/ 4 w 207"/>
                  <a:gd name="T69" fmla="*/ 4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7" h="193">
                    <a:moveTo>
                      <a:pt x="68" y="52"/>
                    </a:moveTo>
                    <a:cubicBezTo>
                      <a:pt x="66" y="43"/>
                      <a:pt x="67" y="37"/>
                      <a:pt x="69" y="34"/>
                    </a:cubicBezTo>
                    <a:cubicBezTo>
                      <a:pt x="71" y="31"/>
                      <a:pt x="76" y="28"/>
                      <a:pt x="83" y="27"/>
                    </a:cubicBezTo>
                    <a:cubicBezTo>
                      <a:pt x="94" y="26"/>
                      <a:pt x="103" y="26"/>
                      <a:pt x="110" y="30"/>
                    </a:cubicBezTo>
                    <a:cubicBezTo>
                      <a:pt x="117" y="34"/>
                      <a:pt x="121" y="40"/>
                      <a:pt x="122" y="48"/>
                    </a:cubicBezTo>
                    <a:cubicBezTo>
                      <a:pt x="124" y="57"/>
                      <a:pt x="121" y="65"/>
                      <a:pt x="115" y="71"/>
                    </a:cubicBezTo>
                    <a:cubicBezTo>
                      <a:pt x="108" y="76"/>
                      <a:pt x="97" y="81"/>
                      <a:pt x="82" y="83"/>
                    </a:cubicBezTo>
                    <a:cubicBezTo>
                      <a:pt x="80" y="83"/>
                      <a:pt x="78" y="84"/>
                      <a:pt x="77" y="84"/>
                    </a:cubicBezTo>
                    <a:cubicBezTo>
                      <a:pt x="76" y="84"/>
                      <a:pt x="74" y="84"/>
                      <a:pt x="73" y="84"/>
                    </a:cubicBezTo>
                    <a:lnTo>
                      <a:pt x="68" y="52"/>
                    </a:lnTo>
                    <a:close/>
                    <a:moveTo>
                      <a:pt x="4" y="40"/>
                    </a:moveTo>
                    <a:cubicBezTo>
                      <a:pt x="11" y="39"/>
                      <a:pt x="17" y="40"/>
                      <a:pt x="20" y="44"/>
                    </a:cubicBezTo>
                    <a:cubicBezTo>
                      <a:pt x="23" y="47"/>
                      <a:pt x="26" y="55"/>
                      <a:pt x="28" y="69"/>
                    </a:cubicBezTo>
                    <a:cubicBezTo>
                      <a:pt x="40" y="136"/>
                      <a:pt x="40" y="136"/>
                      <a:pt x="40" y="136"/>
                    </a:cubicBezTo>
                    <a:cubicBezTo>
                      <a:pt x="42" y="150"/>
                      <a:pt x="42" y="159"/>
                      <a:pt x="40" y="163"/>
                    </a:cubicBezTo>
                    <a:cubicBezTo>
                      <a:pt x="38" y="167"/>
                      <a:pt x="33" y="170"/>
                      <a:pt x="26" y="171"/>
                    </a:cubicBezTo>
                    <a:cubicBezTo>
                      <a:pt x="29" y="193"/>
                      <a:pt x="29" y="193"/>
                      <a:pt x="29" y="193"/>
                    </a:cubicBezTo>
                    <a:cubicBezTo>
                      <a:pt x="109" y="180"/>
                      <a:pt x="109" y="180"/>
                      <a:pt x="109" y="180"/>
                    </a:cubicBezTo>
                    <a:cubicBezTo>
                      <a:pt x="105" y="159"/>
                      <a:pt x="105" y="159"/>
                      <a:pt x="105" y="159"/>
                    </a:cubicBezTo>
                    <a:cubicBezTo>
                      <a:pt x="98" y="160"/>
                      <a:pt x="92" y="158"/>
                      <a:pt x="89" y="155"/>
                    </a:cubicBezTo>
                    <a:cubicBezTo>
                      <a:pt x="86" y="152"/>
                      <a:pt x="83" y="143"/>
                      <a:pt x="81" y="129"/>
                    </a:cubicBezTo>
                    <a:cubicBezTo>
                      <a:pt x="77" y="108"/>
                      <a:pt x="77" y="108"/>
                      <a:pt x="77" y="108"/>
                    </a:cubicBezTo>
                    <a:cubicBezTo>
                      <a:pt x="93" y="105"/>
                      <a:pt x="93" y="105"/>
                      <a:pt x="93" y="105"/>
                    </a:cubicBezTo>
                    <a:cubicBezTo>
                      <a:pt x="156" y="173"/>
                      <a:pt x="156" y="173"/>
                      <a:pt x="156" y="173"/>
                    </a:cubicBezTo>
                    <a:cubicBezTo>
                      <a:pt x="207" y="164"/>
                      <a:pt x="207" y="164"/>
                      <a:pt x="207" y="164"/>
                    </a:cubicBezTo>
                    <a:cubicBezTo>
                      <a:pt x="204" y="143"/>
                      <a:pt x="204" y="143"/>
                      <a:pt x="204" y="143"/>
                    </a:cubicBezTo>
                    <a:cubicBezTo>
                      <a:pt x="198" y="143"/>
                      <a:pt x="193" y="143"/>
                      <a:pt x="188" y="141"/>
                    </a:cubicBezTo>
                    <a:cubicBezTo>
                      <a:pt x="184" y="139"/>
                      <a:pt x="179" y="136"/>
                      <a:pt x="175" y="131"/>
                    </a:cubicBezTo>
                    <a:cubicBezTo>
                      <a:pt x="135" y="93"/>
                      <a:pt x="135" y="93"/>
                      <a:pt x="135" y="93"/>
                    </a:cubicBezTo>
                    <a:cubicBezTo>
                      <a:pt x="147" y="87"/>
                      <a:pt x="155" y="80"/>
                      <a:pt x="160" y="71"/>
                    </a:cubicBezTo>
                    <a:cubicBezTo>
                      <a:pt x="165" y="63"/>
                      <a:pt x="166" y="53"/>
                      <a:pt x="164" y="41"/>
                    </a:cubicBezTo>
                    <a:cubicBezTo>
                      <a:pt x="162" y="25"/>
                      <a:pt x="154" y="14"/>
                      <a:pt x="142" y="8"/>
                    </a:cubicBezTo>
                    <a:cubicBezTo>
                      <a:pt x="130" y="2"/>
                      <a:pt x="113" y="0"/>
                      <a:pt x="91" y="4"/>
                    </a:cubicBezTo>
                    <a:cubicBezTo>
                      <a:pt x="0" y="19"/>
                      <a:pt x="0" y="19"/>
                      <a:pt x="0" y="19"/>
                    </a:cubicBezTo>
                    <a:lnTo>
                      <a:pt x="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6" name="Freeform 26"/>
              <p:cNvSpPr>
                <a:spLocks noEditPoints="1"/>
              </p:cNvSpPr>
              <p:nvPr/>
            </p:nvSpPr>
            <p:spPr bwMode="auto">
              <a:xfrm>
                <a:off x="3665179" y="1221627"/>
                <a:ext cx="52450" cy="62372"/>
              </a:xfrm>
              <a:custGeom>
                <a:avLst/>
                <a:gdLst>
                  <a:gd name="T0" fmla="*/ 68 w 172"/>
                  <a:gd name="T1" fmla="*/ 90 h 204"/>
                  <a:gd name="T2" fmla="*/ 38 w 172"/>
                  <a:gd name="T3" fmla="*/ 101 h 204"/>
                  <a:gd name="T4" fmla="*/ 35 w 172"/>
                  <a:gd name="T5" fmla="*/ 48 h 204"/>
                  <a:gd name="T6" fmla="*/ 68 w 172"/>
                  <a:gd name="T7" fmla="*/ 90 h 204"/>
                  <a:gd name="T8" fmla="*/ 14 w 172"/>
                  <a:gd name="T9" fmla="*/ 146 h 204"/>
                  <a:gd name="T10" fmla="*/ 14 w 172"/>
                  <a:gd name="T11" fmla="*/ 149 h 204"/>
                  <a:gd name="T12" fmla="*/ 0 w 172"/>
                  <a:gd name="T13" fmla="*/ 184 h 204"/>
                  <a:gd name="T14" fmla="*/ 8 w 172"/>
                  <a:gd name="T15" fmla="*/ 204 h 204"/>
                  <a:gd name="T16" fmla="*/ 70 w 172"/>
                  <a:gd name="T17" fmla="*/ 180 h 204"/>
                  <a:gd name="T18" fmla="*/ 63 w 172"/>
                  <a:gd name="T19" fmla="*/ 160 h 204"/>
                  <a:gd name="T20" fmla="*/ 48 w 172"/>
                  <a:gd name="T21" fmla="*/ 163 h 204"/>
                  <a:gd name="T22" fmla="*/ 41 w 172"/>
                  <a:gd name="T23" fmla="*/ 155 h 204"/>
                  <a:gd name="T24" fmla="*/ 41 w 172"/>
                  <a:gd name="T25" fmla="*/ 153 h 204"/>
                  <a:gd name="T26" fmla="*/ 40 w 172"/>
                  <a:gd name="T27" fmla="*/ 150 h 204"/>
                  <a:gd name="T28" fmla="*/ 38 w 172"/>
                  <a:gd name="T29" fmla="*/ 125 h 204"/>
                  <a:gd name="T30" fmla="*/ 84 w 172"/>
                  <a:gd name="T31" fmla="*/ 107 h 204"/>
                  <a:gd name="T32" fmla="*/ 100 w 172"/>
                  <a:gd name="T33" fmla="*/ 127 h 204"/>
                  <a:gd name="T34" fmla="*/ 102 w 172"/>
                  <a:gd name="T35" fmla="*/ 130 h 204"/>
                  <a:gd name="T36" fmla="*/ 104 w 172"/>
                  <a:gd name="T37" fmla="*/ 134 h 204"/>
                  <a:gd name="T38" fmla="*/ 104 w 172"/>
                  <a:gd name="T39" fmla="*/ 142 h 204"/>
                  <a:gd name="T40" fmla="*/ 94 w 172"/>
                  <a:gd name="T41" fmla="*/ 149 h 204"/>
                  <a:gd name="T42" fmla="*/ 92 w 172"/>
                  <a:gd name="T43" fmla="*/ 149 h 204"/>
                  <a:gd name="T44" fmla="*/ 99 w 172"/>
                  <a:gd name="T45" fmla="*/ 169 h 204"/>
                  <a:gd name="T46" fmla="*/ 172 w 172"/>
                  <a:gd name="T47" fmla="*/ 141 h 204"/>
                  <a:gd name="T48" fmla="*/ 164 w 172"/>
                  <a:gd name="T49" fmla="*/ 121 h 204"/>
                  <a:gd name="T50" fmla="*/ 136 w 172"/>
                  <a:gd name="T51" fmla="*/ 107 h 204"/>
                  <a:gd name="T52" fmla="*/ 135 w 172"/>
                  <a:gd name="T53" fmla="*/ 106 h 204"/>
                  <a:gd name="T54" fmla="*/ 46 w 172"/>
                  <a:gd name="T55" fmla="*/ 0 h 204"/>
                  <a:gd name="T56" fmla="*/ 11 w 172"/>
                  <a:gd name="T57" fmla="*/ 13 h 204"/>
                  <a:gd name="T58" fmla="*/ 14 w 172"/>
                  <a:gd name="T59" fmla="*/ 14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2" h="204">
                    <a:moveTo>
                      <a:pt x="68" y="90"/>
                    </a:moveTo>
                    <a:cubicBezTo>
                      <a:pt x="38" y="101"/>
                      <a:pt x="38" y="101"/>
                      <a:pt x="38" y="101"/>
                    </a:cubicBezTo>
                    <a:cubicBezTo>
                      <a:pt x="35" y="48"/>
                      <a:pt x="35" y="48"/>
                      <a:pt x="35" y="48"/>
                    </a:cubicBezTo>
                    <a:lnTo>
                      <a:pt x="68" y="90"/>
                    </a:lnTo>
                    <a:close/>
                    <a:moveTo>
                      <a:pt x="14" y="146"/>
                    </a:moveTo>
                    <a:cubicBezTo>
                      <a:pt x="14" y="147"/>
                      <a:pt x="14" y="148"/>
                      <a:pt x="14" y="149"/>
                    </a:cubicBezTo>
                    <a:cubicBezTo>
                      <a:pt x="14" y="167"/>
                      <a:pt x="10" y="178"/>
                      <a:pt x="0" y="184"/>
                    </a:cubicBezTo>
                    <a:cubicBezTo>
                      <a:pt x="8" y="204"/>
                      <a:pt x="8" y="204"/>
                      <a:pt x="8" y="204"/>
                    </a:cubicBezTo>
                    <a:cubicBezTo>
                      <a:pt x="70" y="180"/>
                      <a:pt x="70" y="180"/>
                      <a:pt x="70" y="180"/>
                    </a:cubicBezTo>
                    <a:cubicBezTo>
                      <a:pt x="63" y="160"/>
                      <a:pt x="63" y="160"/>
                      <a:pt x="63" y="160"/>
                    </a:cubicBezTo>
                    <a:cubicBezTo>
                      <a:pt x="56" y="162"/>
                      <a:pt x="52" y="163"/>
                      <a:pt x="48" y="163"/>
                    </a:cubicBezTo>
                    <a:cubicBezTo>
                      <a:pt x="45" y="162"/>
                      <a:pt x="43" y="159"/>
                      <a:pt x="41" y="155"/>
                    </a:cubicBezTo>
                    <a:cubicBezTo>
                      <a:pt x="41" y="154"/>
                      <a:pt x="41" y="153"/>
                      <a:pt x="41" y="153"/>
                    </a:cubicBezTo>
                    <a:cubicBezTo>
                      <a:pt x="40" y="152"/>
                      <a:pt x="40" y="151"/>
                      <a:pt x="40" y="150"/>
                    </a:cubicBezTo>
                    <a:cubicBezTo>
                      <a:pt x="38" y="125"/>
                      <a:pt x="38" y="125"/>
                      <a:pt x="38" y="125"/>
                    </a:cubicBezTo>
                    <a:cubicBezTo>
                      <a:pt x="84" y="107"/>
                      <a:pt x="84" y="107"/>
                      <a:pt x="84" y="107"/>
                    </a:cubicBezTo>
                    <a:cubicBezTo>
                      <a:pt x="100" y="127"/>
                      <a:pt x="100" y="127"/>
                      <a:pt x="100" y="127"/>
                    </a:cubicBezTo>
                    <a:cubicBezTo>
                      <a:pt x="101" y="128"/>
                      <a:pt x="102" y="129"/>
                      <a:pt x="102" y="130"/>
                    </a:cubicBezTo>
                    <a:cubicBezTo>
                      <a:pt x="103" y="131"/>
                      <a:pt x="104" y="132"/>
                      <a:pt x="104" y="134"/>
                    </a:cubicBezTo>
                    <a:cubicBezTo>
                      <a:pt x="105" y="137"/>
                      <a:pt x="105" y="140"/>
                      <a:pt x="104" y="142"/>
                    </a:cubicBezTo>
                    <a:cubicBezTo>
                      <a:pt x="102" y="144"/>
                      <a:pt x="99" y="147"/>
                      <a:pt x="94" y="149"/>
                    </a:cubicBezTo>
                    <a:cubicBezTo>
                      <a:pt x="92" y="149"/>
                      <a:pt x="92" y="149"/>
                      <a:pt x="92" y="149"/>
                    </a:cubicBezTo>
                    <a:cubicBezTo>
                      <a:pt x="99" y="169"/>
                      <a:pt x="99" y="169"/>
                      <a:pt x="99" y="169"/>
                    </a:cubicBezTo>
                    <a:cubicBezTo>
                      <a:pt x="172" y="141"/>
                      <a:pt x="172" y="141"/>
                      <a:pt x="172" y="141"/>
                    </a:cubicBezTo>
                    <a:cubicBezTo>
                      <a:pt x="164" y="121"/>
                      <a:pt x="164" y="121"/>
                      <a:pt x="164" y="121"/>
                    </a:cubicBezTo>
                    <a:cubicBezTo>
                      <a:pt x="155" y="123"/>
                      <a:pt x="146" y="119"/>
                      <a:pt x="136" y="107"/>
                    </a:cubicBezTo>
                    <a:cubicBezTo>
                      <a:pt x="135" y="106"/>
                      <a:pt x="135" y="106"/>
                      <a:pt x="135" y="106"/>
                    </a:cubicBezTo>
                    <a:cubicBezTo>
                      <a:pt x="46" y="0"/>
                      <a:pt x="46" y="0"/>
                      <a:pt x="46" y="0"/>
                    </a:cubicBezTo>
                    <a:cubicBezTo>
                      <a:pt x="11" y="13"/>
                      <a:pt x="11" y="13"/>
                      <a:pt x="11" y="13"/>
                    </a:cubicBezTo>
                    <a:lnTo>
                      <a:pt x="1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7" name="Freeform 27"/>
              <p:cNvSpPr>
                <a:spLocks/>
              </p:cNvSpPr>
              <p:nvPr/>
            </p:nvSpPr>
            <p:spPr bwMode="auto">
              <a:xfrm>
                <a:off x="3694948" y="1198237"/>
                <a:ext cx="54576" cy="62372"/>
              </a:xfrm>
              <a:custGeom>
                <a:avLst/>
                <a:gdLst>
                  <a:gd name="T0" fmla="*/ 0 w 178"/>
                  <a:gd name="T1" fmla="*/ 61 h 205"/>
                  <a:gd name="T2" fmla="*/ 118 w 178"/>
                  <a:gd name="T3" fmla="*/ 0 h 205"/>
                  <a:gd name="T4" fmla="*/ 160 w 178"/>
                  <a:gd name="T5" fmla="*/ 39 h 205"/>
                  <a:gd name="T6" fmla="*/ 149 w 178"/>
                  <a:gd name="T7" fmla="*/ 52 h 205"/>
                  <a:gd name="T8" fmla="*/ 118 w 178"/>
                  <a:gd name="T9" fmla="*/ 36 h 205"/>
                  <a:gd name="T10" fmla="*/ 91 w 178"/>
                  <a:gd name="T11" fmla="*/ 41 h 205"/>
                  <a:gd name="T12" fmla="*/ 89 w 178"/>
                  <a:gd name="T13" fmla="*/ 42 h 205"/>
                  <a:gd name="T14" fmla="*/ 135 w 178"/>
                  <a:gd name="T15" fmla="*/ 129 h 205"/>
                  <a:gd name="T16" fmla="*/ 151 w 178"/>
                  <a:gd name="T17" fmla="*/ 151 h 205"/>
                  <a:gd name="T18" fmla="*/ 168 w 178"/>
                  <a:gd name="T19" fmla="*/ 149 h 205"/>
                  <a:gd name="T20" fmla="*/ 178 w 178"/>
                  <a:gd name="T21" fmla="*/ 168 h 205"/>
                  <a:gd name="T22" fmla="*/ 107 w 178"/>
                  <a:gd name="T23" fmla="*/ 205 h 205"/>
                  <a:gd name="T24" fmla="*/ 97 w 178"/>
                  <a:gd name="T25" fmla="*/ 186 h 205"/>
                  <a:gd name="T26" fmla="*/ 107 w 178"/>
                  <a:gd name="T27" fmla="*/ 174 h 205"/>
                  <a:gd name="T28" fmla="*/ 98 w 178"/>
                  <a:gd name="T29" fmla="*/ 149 h 205"/>
                  <a:gd name="T30" fmla="*/ 52 w 178"/>
                  <a:gd name="T31" fmla="*/ 61 h 205"/>
                  <a:gd name="T32" fmla="*/ 50 w 178"/>
                  <a:gd name="T33" fmla="*/ 62 h 205"/>
                  <a:gd name="T34" fmla="*/ 30 w 178"/>
                  <a:gd name="T35" fmla="*/ 82 h 205"/>
                  <a:gd name="T36" fmla="*/ 26 w 178"/>
                  <a:gd name="T37" fmla="*/ 116 h 205"/>
                  <a:gd name="T38" fmla="*/ 10 w 178"/>
                  <a:gd name="T39" fmla="*/ 117 h 205"/>
                  <a:gd name="T40" fmla="*/ 0 w 178"/>
                  <a:gd name="T41" fmla="*/ 6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8" h="205">
                    <a:moveTo>
                      <a:pt x="0" y="61"/>
                    </a:moveTo>
                    <a:cubicBezTo>
                      <a:pt x="118" y="0"/>
                      <a:pt x="118" y="0"/>
                      <a:pt x="118" y="0"/>
                    </a:cubicBezTo>
                    <a:cubicBezTo>
                      <a:pt x="160" y="39"/>
                      <a:pt x="160" y="39"/>
                      <a:pt x="160" y="39"/>
                    </a:cubicBezTo>
                    <a:cubicBezTo>
                      <a:pt x="149" y="52"/>
                      <a:pt x="149" y="52"/>
                      <a:pt x="149" y="52"/>
                    </a:cubicBezTo>
                    <a:cubicBezTo>
                      <a:pt x="137" y="43"/>
                      <a:pt x="127" y="38"/>
                      <a:pt x="118" y="36"/>
                    </a:cubicBezTo>
                    <a:cubicBezTo>
                      <a:pt x="109" y="34"/>
                      <a:pt x="100" y="36"/>
                      <a:pt x="91" y="41"/>
                    </a:cubicBezTo>
                    <a:cubicBezTo>
                      <a:pt x="89" y="42"/>
                      <a:pt x="89" y="42"/>
                      <a:pt x="89" y="42"/>
                    </a:cubicBezTo>
                    <a:cubicBezTo>
                      <a:pt x="135" y="129"/>
                      <a:pt x="135" y="129"/>
                      <a:pt x="135" y="129"/>
                    </a:cubicBezTo>
                    <a:cubicBezTo>
                      <a:pt x="142" y="141"/>
                      <a:pt x="147" y="149"/>
                      <a:pt x="151" y="151"/>
                    </a:cubicBezTo>
                    <a:cubicBezTo>
                      <a:pt x="155" y="153"/>
                      <a:pt x="161" y="152"/>
                      <a:pt x="168" y="149"/>
                    </a:cubicBezTo>
                    <a:cubicBezTo>
                      <a:pt x="178" y="168"/>
                      <a:pt x="178" y="168"/>
                      <a:pt x="178" y="168"/>
                    </a:cubicBezTo>
                    <a:cubicBezTo>
                      <a:pt x="107" y="205"/>
                      <a:pt x="107" y="205"/>
                      <a:pt x="107" y="205"/>
                    </a:cubicBezTo>
                    <a:cubicBezTo>
                      <a:pt x="97" y="186"/>
                      <a:pt x="97" y="186"/>
                      <a:pt x="97" y="186"/>
                    </a:cubicBezTo>
                    <a:cubicBezTo>
                      <a:pt x="103" y="182"/>
                      <a:pt x="107" y="178"/>
                      <a:pt x="107" y="174"/>
                    </a:cubicBezTo>
                    <a:cubicBezTo>
                      <a:pt x="108" y="169"/>
                      <a:pt x="105" y="161"/>
                      <a:pt x="98" y="149"/>
                    </a:cubicBezTo>
                    <a:cubicBezTo>
                      <a:pt x="52" y="61"/>
                      <a:pt x="52" y="61"/>
                      <a:pt x="52" y="61"/>
                    </a:cubicBezTo>
                    <a:cubicBezTo>
                      <a:pt x="50" y="62"/>
                      <a:pt x="50" y="62"/>
                      <a:pt x="50" y="62"/>
                    </a:cubicBezTo>
                    <a:cubicBezTo>
                      <a:pt x="40" y="67"/>
                      <a:pt x="34" y="74"/>
                      <a:pt x="30" y="82"/>
                    </a:cubicBezTo>
                    <a:cubicBezTo>
                      <a:pt x="27" y="90"/>
                      <a:pt x="25" y="101"/>
                      <a:pt x="26" y="116"/>
                    </a:cubicBezTo>
                    <a:cubicBezTo>
                      <a:pt x="10" y="117"/>
                      <a:pt x="10" y="117"/>
                      <a:pt x="10" y="117"/>
                    </a:cubicBezTo>
                    <a:lnTo>
                      <a:pt x="0"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8" name="Freeform 28"/>
              <p:cNvSpPr>
                <a:spLocks/>
              </p:cNvSpPr>
              <p:nvPr/>
            </p:nvSpPr>
            <p:spPr bwMode="auto">
              <a:xfrm>
                <a:off x="3736766" y="1180518"/>
                <a:ext cx="51741" cy="58120"/>
              </a:xfrm>
              <a:custGeom>
                <a:avLst/>
                <a:gdLst>
                  <a:gd name="T0" fmla="*/ 0 w 169"/>
                  <a:gd name="T1" fmla="*/ 46 h 192"/>
                  <a:gd name="T2" fmla="*/ 68 w 169"/>
                  <a:gd name="T3" fmla="*/ 0 h 192"/>
                  <a:gd name="T4" fmla="*/ 80 w 169"/>
                  <a:gd name="T5" fmla="*/ 18 h 192"/>
                  <a:gd name="T6" fmla="*/ 71 w 169"/>
                  <a:gd name="T7" fmla="*/ 32 h 192"/>
                  <a:gd name="T8" fmla="*/ 82 w 169"/>
                  <a:gd name="T9" fmla="*/ 56 h 192"/>
                  <a:gd name="T10" fmla="*/ 121 w 169"/>
                  <a:gd name="T11" fmla="*/ 112 h 192"/>
                  <a:gd name="T12" fmla="*/ 140 w 169"/>
                  <a:gd name="T13" fmla="*/ 132 h 192"/>
                  <a:gd name="T14" fmla="*/ 156 w 169"/>
                  <a:gd name="T15" fmla="*/ 128 h 192"/>
                  <a:gd name="T16" fmla="*/ 169 w 169"/>
                  <a:gd name="T17" fmla="*/ 146 h 192"/>
                  <a:gd name="T18" fmla="*/ 101 w 169"/>
                  <a:gd name="T19" fmla="*/ 192 h 192"/>
                  <a:gd name="T20" fmla="*/ 89 w 169"/>
                  <a:gd name="T21" fmla="*/ 174 h 192"/>
                  <a:gd name="T22" fmla="*/ 99 w 169"/>
                  <a:gd name="T23" fmla="*/ 160 h 192"/>
                  <a:gd name="T24" fmla="*/ 87 w 169"/>
                  <a:gd name="T25" fmla="*/ 136 h 192"/>
                  <a:gd name="T26" fmla="*/ 48 w 169"/>
                  <a:gd name="T27" fmla="*/ 80 h 192"/>
                  <a:gd name="T28" fmla="*/ 29 w 169"/>
                  <a:gd name="T29" fmla="*/ 60 h 192"/>
                  <a:gd name="T30" fmla="*/ 13 w 169"/>
                  <a:gd name="T31" fmla="*/ 64 h 192"/>
                  <a:gd name="T32" fmla="*/ 0 w 169"/>
                  <a:gd name="T33" fmla="*/ 4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192">
                    <a:moveTo>
                      <a:pt x="0" y="46"/>
                    </a:moveTo>
                    <a:cubicBezTo>
                      <a:pt x="68" y="0"/>
                      <a:pt x="68" y="0"/>
                      <a:pt x="68" y="0"/>
                    </a:cubicBezTo>
                    <a:cubicBezTo>
                      <a:pt x="80" y="18"/>
                      <a:pt x="80" y="18"/>
                      <a:pt x="80" y="18"/>
                    </a:cubicBezTo>
                    <a:cubicBezTo>
                      <a:pt x="74" y="23"/>
                      <a:pt x="71" y="28"/>
                      <a:pt x="71" y="32"/>
                    </a:cubicBezTo>
                    <a:cubicBezTo>
                      <a:pt x="71" y="37"/>
                      <a:pt x="75" y="45"/>
                      <a:pt x="82" y="56"/>
                    </a:cubicBezTo>
                    <a:cubicBezTo>
                      <a:pt x="121" y="112"/>
                      <a:pt x="121" y="112"/>
                      <a:pt x="121" y="112"/>
                    </a:cubicBezTo>
                    <a:cubicBezTo>
                      <a:pt x="129" y="124"/>
                      <a:pt x="135" y="130"/>
                      <a:pt x="140" y="132"/>
                    </a:cubicBezTo>
                    <a:cubicBezTo>
                      <a:pt x="144" y="133"/>
                      <a:pt x="150" y="132"/>
                      <a:pt x="156" y="128"/>
                    </a:cubicBezTo>
                    <a:cubicBezTo>
                      <a:pt x="169" y="146"/>
                      <a:pt x="169" y="146"/>
                      <a:pt x="169" y="146"/>
                    </a:cubicBezTo>
                    <a:cubicBezTo>
                      <a:pt x="101" y="192"/>
                      <a:pt x="101" y="192"/>
                      <a:pt x="101" y="192"/>
                    </a:cubicBezTo>
                    <a:cubicBezTo>
                      <a:pt x="89" y="174"/>
                      <a:pt x="89" y="174"/>
                      <a:pt x="89" y="174"/>
                    </a:cubicBezTo>
                    <a:cubicBezTo>
                      <a:pt x="95" y="169"/>
                      <a:pt x="98" y="165"/>
                      <a:pt x="99" y="160"/>
                    </a:cubicBezTo>
                    <a:cubicBezTo>
                      <a:pt x="99" y="155"/>
                      <a:pt x="95" y="147"/>
                      <a:pt x="87" y="136"/>
                    </a:cubicBezTo>
                    <a:cubicBezTo>
                      <a:pt x="48" y="80"/>
                      <a:pt x="48" y="80"/>
                      <a:pt x="48" y="80"/>
                    </a:cubicBezTo>
                    <a:cubicBezTo>
                      <a:pt x="40" y="68"/>
                      <a:pt x="34" y="62"/>
                      <a:pt x="29" y="60"/>
                    </a:cubicBezTo>
                    <a:cubicBezTo>
                      <a:pt x="25" y="59"/>
                      <a:pt x="19" y="60"/>
                      <a:pt x="13" y="64"/>
                    </a:cubicBezTo>
                    <a:lnTo>
                      <a:pt x="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9" name="Freeform 29"/>
              <p:cNvSpPr>
                <a:spLocks noEditPoints="1"/>
              </p:cNvSpPr>
              <p:nvPr/>
            </p:nvSpPr>
            <p:spPr bwMode="auto">
              <a:xfrm>
                <a:off x="3767243" y="1156419"/>
                <a:ext cx="56702" cy="58120"/>
              </a:xfrm>
              <a:custGeom>
                <a:avLst/>
                <a:gdLst>
                  <a:gd name="T0" fmla="*/ 87 w 186"/>
                  <a:gd name="T1" fmla="*/ 35 h 190"/>
                  <a:gd name="T2" fmla="*/ 127 w 186"/>
                  <a:gd name="T3" fmla="*/ 70 h 190"/>
                  <a:gd name="T4" fmla="*/ 149 w 186"/>
                  <a:gd name="T5" fmla="*/ 118 h 190"/>
                  <a:gd name="T6" fmla="*/ 135 w 186"/>
                  <a:gd name="T7" fmla="*/ 151 h 190"/>
                  <a:gd name="T8" fmla="*/ 99 w 186"/>
                  <a:gd name="T9" fmla="*/ 154 h 190"/>
                  <a:gd name="T10" fmla="*/ 59 w 186"/>
                  <a:gd name="T11" fmla="*/ 120 h 190"/>
                  <a:gd name="T12" fmla="*/ 37 w 186"/>
                  <a:gd name="T13" fmla="*/ 72 h 190"/>
                  <a:gd name="T14" fmla="*/ 51 w 186"/>
                  <a:gd name="T15" fmla="*/ 39 h 190"/>
                  <a:gd name="T16" fmla="*/ 87 w 186"/>
                  <a:gd name="T17" fmla="*/ 35 h 190"/>
                  <a:gd name="T18" fmla="*/ 2 w 186"/>
                  <a:gd name="T19" fmla="*/ 79 h 190"/>
                  <a:gd name="T20" fmla="*/ 23 w 186"/>
                  <a:gd name="T21" fmla="*/ 146 h 190"/>
                  <a:gd name="T22" fmla="*/ 83 w 186"/>
                  <a:gd name="T23" fmla="*/ 186 h 190"/>
                  <a:gd name="T24" fmla="*/ 149 w 186"/>
                  <a:gd name="T25" fmla="*/ 169 h 190"/>
                  <a:gd name="T26" fmla="*/ 184 w 186"/>
                  <a:gd name="T27" fmla="*/ 111 h 190"/>
                  <a:gd name="T28" fmla="*/ 163 w 186"/>
                  <a:gd name="T29" fmla="*/ 44 h 190"/>
                  <a:gd name="T30" fmla="*/ 103 w 186"/>
                  <a:gd name="T31" fmla="*/ 4 h 190"/>
                  <a:gd name="T32" fmla="*/ 37 w 186"/>
                  <a:gd name="T33" fmla="*/ 21 h 190"/>
                  <a:gd name="T34" fmla="*/ 2 w 186"/>
                  <a:gd name="T35" fmla="*/ 7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190">
                    <a:moveTo>
                      <a:pt x="87" y="35"/>
                    </a:moveTo>
                    <a:cubicBezTo>
                      <a:pt x="100" y="41"/>
                      <a:pt x="113" y="52"/>
                      <a:pt x="127" y="70"/>
                    </a:cubicBezTo>
                    <a:cubicBezTo>
                      <a:pt x="140" y="88"/>
                      <a:pt x="147" y="104"/>
                      <a:pt x="149" y="118"/>
                    </a:cubicBezTo>
                    <a:cubicBezTo>
                      <a:pt x="150" y="132"/>
                      <a:pt x="146" y="143"/>
                      <a:pt x="135" y="151"/>
                    </a:cubicBezTo>
                    <a:cubicBezTo>
                      <a:pt x="125" y="159"/>
                      <a:pt x="112" y="160"/>
                      <a:pt x="99" y="154"/>
                    </a:cubicBezTo>
                    <a:cubicBezTo>
                      <a:pt x="86" y="149"/>
                      <a:pt x="73" y="138"/>
                      <a:pt x="59" y="120"/>
                    </a:cubicBezTo>
                    <a:cubicBezTo>
                      <a:pt x="46" y="102"/>
                      <a:pt x="38" y="86"/>
                      <a:pt x="37" y="72"/>
                    </a:cubicBezTo>
                    <a:cubicBezTo>
                      <a:pt x="35" y="58"/>
                      <a:pt x="40" y="47"/>
                      <a:pt x="51" y="39"/>
                    </a:cubicBezTo>
                    <a:cubicBezTo>
                      <a:pt x="61" y="31"/>
                      <a:pt x="73" y="30"/>
                      <a:pt x="87" y="35"/>
                    </a:cubicBezTo>
                    <a:close/>
                    <a:moveTo>
                      <a:pt x="2" y="79"/>
                    </a:moveTo>
                    <a:cubicBezTo>
                      <a:pt x="0" y="102"/>
                      <a:pt x="7" y="124"/>
                      <a:pt x="23" y="146"/>
                    </a:cubicBezTo>
                    <a:cubicBezTo>
                      <a:pt x="40" y="169"/>
                      <a:pt x="60" y="182"/>
                      <a:pt x="83" y="186"/>
                    </a:cubicBezTo>
                    <a:cubicBezTo>
                      <a:pt x="106" y="190"/>
                      <a:pt x="128" y="184"/>
                      <a:pt x="149" y="169"/>
                    </a:cubicBezTo>
                    <a:cubicBezTo>
                      <a:pt x="170" y="154"/>
                      <a:pt x="181" y="135"/>
                      <a:pt x="184" y="111"/>
                    </a:cubicBezTo>
                    <a:cubicBezTo>
                      <a:pt x="186" y="89"/>
                      <a:pt x="179" y="66"/>
                      <a:pt x="163" y="44"/>
                    </a:cubicBezTo>
                    <a:cubicBezTo>
                      <a:pt x="146" y="22"/>
                      <a:pt x="126" y="8"/>
                      <a:pt x="103" y="4"/>
                    </a:cubicBezTo>
                    <a:cubicBezTo>
                      <a:pt x="80" y="0"/>
                      <a:pt x="58" y="6"/>
                      <a:pt x="37" y="21"/>
                    </a:cubicBezTo>
                    <a:cubicBezTo>
                      <a:pt x="16" y="36"/>
                      <a:pt x="5" y="56"/>
                      <a:pt x="2"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0" name="Freeform 30"/>
              <p:cNvSpPr>
                <a:spLocks noEditPoints="1"/>
              </p:cNvSpPr>
              <p:nvPr/>
            </p:nvSpPr>
            <p:spPr bwMode="auto">
              <a:xfrm>
                <a:off x="3848044" y="1055773"/>
                <a:ext cx="58120" cy="55285"/>
              </a:xfrm>
              <a:custGeom>
                <a:avLst/>
                <a:gdLst>
                  <a:gd name="T0" fmla="*/ 62 w 193"/>
                  <a:gd name="T1" fmla="*/ 42 h 184"/>
                  <a:gd name="T2" fmla="*/ 114 w 193"/>
                  <a:gd name="T3" fmla="*/ 54 h 184"/>
                  <a:gd name="T4" fmla="*/ 156 w 193"/>
                  <a:gd name="T5" fmla="*/ 86 h 184"/>
                  <a:gd name="T6" fmla="*/ 160 w 193"/>
                  <a:gd name="T7" fmla="*/ 122 h 184"/>
                  <a:gd name="T8" fmla="*/ 130 w 193"/>
                  <a:gd name="T9" fmla="*/ 142 h 184"/>
                  <a:gd name="T10" fmla="*/ 78 w 193"/>
                  <a:gd name="T11" fmla="*/ 130 h 184"/>
                  <a:gd name="T12" fmla="*/ 36 w 193"/>
                  <a:gd name="T13" fmla="*/ 98 h 184"/>
                  <a:gd name="T14" fmla="*/ 32 w 193"/>
                  <a:gd name="T15" fmla="*/ 62 h 184"/>
                  <a:gd name="T16" fmla="*/ 62 w 193"/>
                  <a:gd name="T17" fmla="*/ 42 h 184"/>
                  <a:gd name="T18" fmla="*/ 8 w 193"/>
                  <a:gd name="T19" fmla="*/ 120 h 184"/>
                  <a:gd name="T20" fmla="*/ 59 w 193"/>
                  <a:gd name="T21" fmla="*/ 170 h 184"/>
                  <a:gd name="T22" fmla="*/ 130 w 193"/>
                  <a:gd name="T23" fmla="*/ 177 h 184"/>
                  <a:gd name="T24" fmla="*/ 180 w 193"/>
                  <a:gd name="T25" fmla="*/ 132 h 184"/>
                  <a:gd name="T26" fmla="*/ 184 w 193"/>
                  <a:gd name="T27" fmla="*/ 65 h 184"/>
                  <a:gd name="T28" fmla="*/ 133 w 193"/>
                  <a:gd name="T29" fmla="*/ 14 h 184"/>
                  <a:gd name="T30" fmla="*/ 62 w 193"/>
                  <a:gd name="T31" fmla="*/ 7 h 184"/>
                  <a:gd name="T32" fmla="*/ 12 w 193"/>
                  <a:gd name="T33" fmla="*/ 53 h 184"/>
                  <a:gd name="T34" fmla="*/ 8 w 193"/>
                  <a:gd name="T35" fmla="*/ 12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84">
                    <a:moveTo>
                      <a:pt x="62" y="42"/>
                    </a:moveTo>
                    <a:cubicBezTo>
                      <a:pt x="77" y="41"/>
                      <a:pt x="94" y="45"/>
                      <a:pt x="114" y="54"/>
                    </a:cubicBezTo>
                    <a:cubicBezTo>
                      <a:pt x="134" y="64"/>
                      <a:pt x="148" y="74"/>
                      <a:pt x="156" y="86"/>
                    </a:cubicBezTo>
                    <a:cubicBezTo>
                      <a:pt x="164" y="98"/>
                      <a:pt x="166" y="110"/>
                      <a:pt x="160" y="122"/>
                    </a:cubicBezTo>
                    <a:cubicBezTo>
                      <a:pt x="154" y="134"/>
                      <a:pt x="144" y="140"/>
                      <a:pt x="130" y="142"/>
                    </a:cubicBezTo>
                    <a:cubicBezTo>
                      <a:pt x="115" y="143"/>
                      <a:pt x="98" y="139"/>
                      <a:pt x="78" y="130"/>
                    </a:cubicBezTo>
                    <a:cubicBezTo>
                      <a:pt x="58" y="120"/>
                      <a:pt x="43" y="110"/>
                      <a:pt x="36" y="98"/>
                    </a:cubicBezTo>
                    <a:cubicBezTo>
                      <a:pt x="27" y="86"/>
                      <a:pt x="26" y="74"/>
                      <a:pt x="32" y="62"/>
                    </a:cubicBezTo>
                    <a:cubicBezTo>
                      <a:pt x="38" y="50"/>
                      <a:pt x="48" y="44"/>
                      <a:pt x="62" y="42"/>
                    </a:cubicBezTo>
                    <a:close/>
                    <a:moveTo>
                      <a:pt x="8" y="120"/>
                    </a:moveTo>
                    <a:cubicBezTo>
                      <a:pt x="17" y="141"/>
                      <a:pt x="34" y="158"/>
                      <a:pt x="59" y="170"/>
                    </a:cubicBezTo>
                    <a:cubicBezTo>
                      <a:pt x="84" y="182"/>
                      <a:pt x="108" y="184"/>
                      <a:pt x="130" y="177"/>
                    </a:cubicBezTo>
                    <a:cubicBezTo>
                      <a:pt x="153" y="170"/>
                      <a:pt x="170" y="155"/>
                      <a:pt x="180" y="132"/>
                    </a:cubicBezTo>
                    <a:cubicBezTo>
                      <a:pt x="191" y="108"/>
                      <a:pt x="193" y="86"/>
                      <a:pt x="184" y="65"/>
                    </a:cubicBezTo>
                    <a:cubicBezTo>
                      <a:pt x="175" y="43"/>
                      <a:pt x="158" y="26"/>
                      <a:pt x="133" y="14"/>
                    </a:cubicBezTo>
                    <a:cubicBezTo>
                      <a:pt x="108" y="2"/>
                      <a:pt x="84" y="0"/>
                      <a:pt x="62" y="7"/>
                    </a:cubicBezTo>
                    <a:cubicBezTo>
                      <a:pt x="39" y="14"/>
                      <a:pt x="23" y="30"/>
                      <a:pt x="12" y="53"/>
                    </a:cubicBezTo>
                    <a:cubicBezTo>
                      <a:pt x="1" y="76"/>
                      <a:pt x="0" y="98"/>
                      <a:pt x="8"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1" name="Freeform 31"/>
              <p:cNvSpPr>
                <a:spLocks/>
              </p:cNvSpPr>
              <p:nvPr/>
            </p:nvSpPr>
            <p:spPr bwMode="auto">
              <a:xfrm>
                <a:off x="3863637" y="1006867"/>
                <a:ext cx="59537" cy="57411"/>
              </a:xfrm>
              <a:custGeom>
                <a:avLst/>
                <a:gdLst>
                  <a:gd name="T0" fmla="*/ 0 w 195"/>
                  <a:gd name="T1" fmla="*/ 132 h 189"/>
                  <a:gd name="T2" fmla="*/ 44 w 195"/>
                  <a:gd name="T3" fmla="*/ 6 h 189"/>
                  <a:gd name="T4" fmla="*/ 100 w 195"/>
                  <a:gd name="T5" fmla="*/ 0 h 189"/>
                  <a:gd name="T6" fmla="*/ 103 w 195"/>
                  <a:gd name="T7" fmla="*/ 16 h 189"/>
                  <a:gd name="T8" fmla="*/ 67 w 195"/>
                  <a:gd name="T9" fmla="*/ 33 h 189"/>
                  <a:gd name="T10" fmla="*/ 47 w 195"/>
                  <a:gd name="T11" fmla="*/ 61 h 189"/>
                  <a:gd name="T12" fmla="*/ 46 w 195"/>
                  <a:gd name="T13" fmla="*/ 78 h 189"/>
                  <a:gd name="T14" fmla="*/ 62 w 195"/>
                  <a:gd name="T15" fmla="*/ 88 h 189"/>
                  <a:gd name="T16" fmla="*/ 85 w 195"/>
                  <a:gd name="T17" fmla="*/ 96 h 189"/>
                  <a:gd name="T18" fmla="*/ 88 w 195"/>
                  <a:gd name="T19" fmla="*/ 89 h 189"/>
                  <a:gd name="T20" fmla="*/ 89 w 195"/>
                  <a:gd name="T21" fmla="*/ 69 h 189"/>
                  <a:gd name="T22" fmla="*/ 69 w 195"/>
                  <a:gd name="T23" fmla="*/ 57 h 189"/>
                  <a:gd name="T24" fmla="*/ 74 w 195"/>
                  <a:gd name="T25" fmla="*/ 43 h 189"/>
                  <a:gd name="T26" fmla="*/ 153 w 195"/>
                  <a:gd name="T27" fmla="*/ 69 h 189"/>
                  <a:gd name="T28" fmla="*/ 148 w 195"/>
                  <a:gd name="T29" fmla="*/ 84 h 189"/>
                  <a:gd name="T30" fmla="*/ 124 w 195"/>
                  <a:gd name="T31" fmla="*/ 83 h 189"/>
                  <a:gd name="T32" fmla="*/ 111 w 195"/>
                  <a:gd name="T33" fmla="*/ 97 h 189"/>
                  <a:gd name="T34" fmla="*/ 109 w 195"/>
                  <a:gd name="T35" fmla="*/ 104 h 189"/>
                  <a:gd name="T36" fmla="*/ 137 w 195"/>
                  <a:gd name="T37" fmla="*/ 114 h 189"/>
                  <a:gd name="T38" fmla="*/ 164 w 195"/>
                  <a:gd name="T39" fmla="*/ 118 h 189"/>
                  <a:gd name="T40" fmla="*/ 174 w 195"/>
                  <a:gd name="T41" fmla="*/ 105 h 189"/>
                  <a:gd name="T42" fmla="*/ 195 w 195"/>
                  <a:gd name="T43" fmla="*/ 113 h 189"/>
                  <a:gd name="T44" fmla="*/ 169 w 195"/>
                  <a:gd name="T45" fmla="*/ 189 h 189"/>
                  <a:gd name="T46" fmla="*/ 148 w 195"/>
                  <a:gd name="T47" fmla="*/ 182 h 189"/>
                  <a:gd name="T48" fmla="*/ 147 w 195"/>
                  <a:gd name="T49" fmla="*/ 166 h 189"/>
                  <a:gd name="T50" fmla="*/ 123 w 195"/>
                  <a:gd name="T51" fmla="*/ 153 h 189"/>
                  <a:gd name="T52" fmla="*/ 58 w 195"/>
                  <a:gd name="T53" fmla="*/ 131 h 189"/>
                  <a:gd name="T54" fmla="*/ 32 w 195"/>
                  <a:gd name="T55" fmla="*/ 126 h 189"/>
                  <a:gd name="T56" fmla="*/ 21 w 195"/>
                  <a:gd name="T57" fmla="*/ 139 h 189"/>
                  <a:gd name="T58" fmla="*/ 0 w 195"/>
                  <a:gd name="T59" fmla="*/ 13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89">
                    <a:moveTo>
                      <a:pt x="0" y="132"/>
                    </a:moveTo>
                    <a:cubicBezTo>
                      <a:pt x="44" y="6"/>
                      <a:pt x="44" y="6"/>
                      <a:pt x="44" y="6"/>
                    </a:cubicBezTo>
                    <a:cubicBezTo>
                      <a:pt x="100" y="0"/>
                      <a:pt x="100" y="0"/>
                      <a:pt x="100" y="0"/>
                    </a:cubicBezTo>
                    <a:cubicBezTo>
                      <a:pt x="103" y="16"/>
                      <a:pt x="103" y="16"/>
                      <a:pt x="103" y="16"/>
                    </a:cubicBezTo>
                    <a:cubicBezTo>
                      <a:pt x="88" y="20"/>
                      <a:pt x="76" y="25"/>
                      <a:pt x="67" y="33"/>
                    </a:cubicBezTo>
                    <a:cubicBezTo>
                      <a:pt x="58" y="40"/>
                      <a:pt x="51" y="50"/>
                      <a:pt x="47" y="61"/>
                    </a:cubicBezTo>
                    <a:cubicBezTo>
                      <a:pt x="45" y="69"/>
                      <a:pt x="44" y="75"/>
                      <a:pt x="46" y="78"/>
                    </a:cubicBezTo>
                    <a:cubicBezTo>
                      <a:pt x="48" y="82"/>
                      <a:pt x="53" y="85"/>
                      <a:pt x="62" y="88"/>
                    </a:cubicBezTo>
                    <a:cubicBezTo>
                      <a:pt x="85" y="96"/>
                      <a:pt x="85" y="96"/>
                      <a:pt x="85" y="96"/>
                    </a:cubicBezTo>
                    <a:cubicBezTo>
                      <a:pt x="88" y="89"/>
                      <a:pt x="88" y="89"/>
                      <a:pt x="88" y="89"/>
                    </a:cubicBezTo>
                    <a:cubicBezTo>
                      <a:pt x="91" y="80"/>
                      <a:pt x="91" y="74"/>
                      <a:pt x="89" y="69"/>
                    </a:cubicBezTo>
                    <a:cubicBezTo>
                      <a:pt x="86" y="65"/>
                      <a:pt x="80" y="61"/>
                      <a:pt x="69" y="57"/>
                    </a:cubicBezTo>
                    <a:cubicBezTo>
                      <a:pt x="74" y="43"/>
                      <a:pt x="74" y="43"/>
                      <a:pt x="74" y="43"/>
                    </a:cubicBezTo>
                    <a:cubicBezTo>
                      <a:pt x="153" y="69"/>
                      <a:pt x="153" y="69"/>
                      <a:pt x="153" y="69"/>
                    </a:cubicBezTo>
                    <a:cubicBezTo>
                      <a:pt x="148" y="84"/>
                      <a:pt x="148" y="84"/>
                      <a:pt x="148" y="84"/>
                    </a:cubicBezTo>
                    <a:cubicBezTo>
                      <a:pt x="138" y="81"/>
                      <a:pt x="130" y="81"/>
                      <a:pt x="124" y="83"/>
                    </a:cubicBezTo>
                    <a:cubicBezTo>
                      <a:pt x="118" y="85"/>
                      <a:pt x="114" y="90"/>
                      <a:pt x="111" y="97"/>
                    </a:cubicBezTo>
                    <a:cubicBezTo>
                      <a:pt x="109" y="104"/>
                      <a:pt x="109" y="104"/>
                      <a:pt x="109" y="104"/>
                    </a:cubicBezTo>
                    <a:cubicBezTo>
                      <a:pt x="137" y="114"/>
                      <a:pt x="137" y="114"/>
                      <a:pt x="137" y="114"/>
                    </a:cubicBezTo>
                    <a:cubicBezTo>
                      <a:pt x="150" y="118"/>
                      <a:pt x="159" y="120"/>
                      <a:pt x="164" y="118"/>
                    </a:cubicBezTo>
                    <a:cubicBezTo>
                      <a:pt x="168" y="117"/>
                      <a:pt x="172" y="113"/>
                      <a:pt x="174" y="105"/>
                    </a:cubicBezTo>
                    <a:cubicBezTo>
                      <a:pt x="195" y="113"/>
                      <a:pt x="195" y="113"/>
                      <a:pt x="195" y="113"/>
                    </a:cubicBezTo>
                    <a:cubicBezTo>
                      <a:pt x="169" y="189"/>
                      <a:pt x="169" y="189"/>
                      <a:pt x="169" y="189"/>
                    </a:cubicBezTo>
                    <a:cubicBezTo>
                      <a:pt x="148" y="182"/>
                      <a:pt x="148" y="182"/>
                      <a:pt x="148" y="182"/>
                    </a:cubicBezTo>
                    <a:cubicBezTo>
                      <a:pt x="150" y="175"/>
                      <a:pt x="150" y="169"/>
                      <a:pt x="147" y="166"/>
                    </a:cubicBezTo>
                    <a:cubicBezTo>
                      <a:pt x="145" y="162"/>
                      <a:pt x="137" y="158"/>
                      <a:pt x="123" y="153"/>
                    </a:cubicBezTo>
                    <a:cubicBezTo>
                      <a:pt x="58" y="131"/>
                      <a:pt x="58" y="131"/>
                      <a:pt x="58" y="131"/>
                    </a:cubicBezTo>
                    <a:cubicBezTo>
                      <a:pt x="45" y="126"/>
                      <a:pt x="36" y="125"/>
                      <a:pt x="32" y="126"/>
                    </a:cubicBezTo>
                    <a:cubicBezTo>
                      <a:pt x="28" y="128"/>
                      <a:pt x="24" y="132"/>
                      <a:pt x="21" y="139"/>
                    </a:cubicBezTo>
                    <a:lnTo>
                      <a:pt x="0"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2" name="Freeform 32"/>
              <p:cNvSpPr>
                <a:spLocks/>
              </p:cNvSpPr>
              <p:nvPr/>
            </p:nvSpPr>
            <p:spPr bwMode="auto">
              <a:xfrm>
                <a:off x="3884900" y="940951"/>
                <a:ext cx="57411" cy="49614"/>
              </a:xfrm>
              <a:custGeom>
                <a:avLst/>
                <a:gdLst>
                  <a:gd name="T0" fmla="*/ 20 w 191"/>
                  <a:gd name="T1" fmla="*/ 29 h 163"/>
                  <a:gd name="T2" fmla="*/ 9 w 191"/>
                  <a:gd name="T3" fmla="*/ 25 h 163"/>
                  <a:gd name="T4" fmla="*/ 11 w 191"/>
                  <a:gd name="T5" fmla="*/ 12 h 163"/>
                  <a:gd name="T6" fmla="*/ 79 w 191"/>
                  <a:gd name="T7" fmla="*/ 0 h 163"/>
                  <a:gd name="T8" fmla="*/ 82 w 191"/>
                  <a:gd name="T9" fmla="*/ 18 h 163"/>
                  <a:gd name="T10" fmla="*/ 44 w 191"/>
                  <a:gd name="T11" fmla="*/ 36 h 163"/>
                  <a:gd name="T12" fmla="*/ 27 w 191"/>
                  <a:gd name="T13" fmla="*/ 63 h 163"/>
                  <a:gd name="T14" fmla="*/ 41 w 191"/>
                  <a:gd name="T15" fmla="*/ 97 h 163"/>
                  <a:gd name="T16" fmla="*/ 89 w 191"/>
                  <a:gd name="T17" fmla="*/ 116 h 163"/>
                  <a:gd name="T18" fmla="*/ 141 w 191"/>
                  <a:gd name="T19" fmla="*/ 110 h 163"/>
                  <a:gd name="T20" fmla="*/ 163 w 191"/>
                  <a:gd name="T21" fmla="*/ 79 h 163"/>
                  <a:gd name="T22" fmla="*/ 157 w 191"/>
                  <a:gd name="T23" fmla="*/ 48 h 163"/>
                  <a:gd name="T24" fmla="*/ 131 w 191"/>
                  <a:gd name="T25" fmla="*/ 21 h 163"/>
                  <a:gd name="T26" fmla="*/ 143 w 191"/>
                  <a:gd name="T27" fmla="*/ 3 h 163"/>
                  <a:gd name="T28" fmla="*/ 181 w 191"/>
                  <a:gd name="T29" fmla="*/ 40 h 163"/>
                  <a:gd name="T30" fmla="*/ 188 w 191"/>
                  <a:gd name="T31" fmla="*/ 88 h 163"/>
                  <a:gd name="T32" fmla="*/ 154 w 191"/>
                  <a:gd name="T33" fmla="*/ 145 h 163"/>
                  <a:gd name="T34" fmla="*/ 83 w 191"/>
                  <a:gd name="T35" fmla="*/ 159 h 163"/>
                  <a:gd name="T36" fmla="*/ 21 w 191"/>
                  <a:gd name="T37" fmla="*/ 127 h 163"/>
                  <a:gd name="T38" fmla="*/ 3 w 191"/>
                  <a:gd name="T39" fmla="*/ 65 h 163"/>
                  <a:gd name="T40" fmla="*/ 8 w 191"/>
                  <a:gd name="T41" fmla="*/ 47 h 163"/>
                  <a:gd name="T42" fmla="*/ 20 w 191"/>
                  <a:gd name="T43" fmla="*/ 2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1" h="163">
                    <a:moveTo>
                      <a:pt x="20" y="29"/>
                    </a:moveTo>
                    <a:cubicBezTo>
                      <a:pt x="9" y="25"/>
                      <a:pt x="9" y="25"/>
                      <a:pt x="9" y="25"/>
                    </a:cubicBezTo>
                    <a:cubicBezTo>
                      <a:pt x="11" y="12"/>
                      <a:pt x="11" y="12"/>
                      <a:pt x="11" y="12"/>
                    </a:cubicBezTo>
                    <a:cubicBezTo>
                      <a:pt x="79" y="0"/>
                      <a:pt x="79" y="0"/>
                      <a:pt x="79" y="0"/>
                    </a:cubicBezTo>
                    <a:cubicBezTo>
                      <a:pt x="82" y="18"/>
                      <a:pt x="82" y="18"/>
                      <a:pt x="82" y="18"/>
                    </a:cubicBezTo>
                    <a:cubicBezTo>
                      <a:pt x="66" y="22"/>
                      <a:pt x="54" y="28"/>
                      <a:pt x="44" y="36"/>
                    </a:cubicBezTo>
                    <a:cubicBezTo>
                      <a:pt x="34" y="44"/>
                      <a:pt x="28" y="53"/>
                      <a:pt x="27" y="63"/>
                    </a:cubicBezTo>
                    <a:cubicBezTo>
                      <a:pt x="25" y="77"/>
                      <a:pt x="30" y="88"/>
                      <a:pt x="41" y="97"/>
                    </a:cubicBezTo>
                    <a:cubicBezTo>
                      <a:pt x="52" y="107"/>
                      <a:pt x="69" y="113"/>
                      <a:pt x="89" y="116"/>
                    </a:cubicBezTo>
                    <a:cubicBezTo>
                      <a:pt x="111" y="118"/>
                      <a:pt x="128" y="116"/>
                      <a:pt x="141" y="110"/>
                    </a:cubicBezTo>
                    <a:cubicBezTo>
                      <a:pt x="154" y="103"/>
                      <a:pt x="162" y="93"/>
                      <a:pt x="163" y="79"/>
                    </a:cubicBezTo>
                    <a:cubicBezTo>
                      <a:pt x="165" y="69"/>
                      <a:pt x="163" y="59"/>
                      <a:pt x="157" y="48"/>
                    </a:cubicBezTo>
                    <a:cubicBezTo>
                      <a:pt x="151" y="38"/>
                      <a:pt x="142" y="28"/>
                      <a:pt x="131" y="21"/>
                    </a:cubicBezTo>
                    <a:cubicBezTo>
                      <a:pt x="143" y="3"/>
                      <a:pt x="143" y="3"/>
                      <a:pt x="143" y="3"/>
                    </a:cubicBezTo>
                    <a:cubicBezTo>
                      <a:pt x="161" y="14"/>
                      <a:pt x="173" y="26"/>
                      <a:pt x="181" y="40"/>
                    </a:cubicBezTo>
                    <a:cubicBezTo>
                      <a:pt x="188" y="55"/>
                      <a:pt x="191" y="71"/>
                      <a:pt x="188" y="88"/>
                    </a:cubicBezTo>
                    <a:cubicBezTo>
                      <a:pt x="185" y="113"/>
                      <a:pt x="174" y="132"/>
                      <a:pt x="154" y="145"/>
                    </a:cubicBezTo>
                    <a:cubicBezTo>
                      <a:pt x="135" y="158"/>
                      <a:pt x="112" y="163"/>
                      <a:pt x="83" y="159"/>
                    </a:cubicBezTo>
                    <a:cubicBezTo>
                      <a:pt x="57" y="156"/>
                      <a:pt x="36" y="145"/>
                      <a:pt x="21" y="127"/>
                    </a:cubicBezTo>
                    <a:cubicBezTo>
                      <a:pt x="6" y="110"/>
                      <a:pt x="0" y="89"/>
                      <a:pt x="3" y="65"/>
                    </a:cubicBezTo>
                    <a:cubicBezTo>
                      <a:pt x="3" y="59"/>
                      <a:pt x="5" y="53"/>
                      <a:pt x="8" y="47"/>
                    </a:cubicBezTo>
                    <a:cubicBezTo>
                      <a:pt x="11" y="41"/>
                      <a:pt x="15" y="35"/>
                      <a:pt x="2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3" name="Freeform 33"/>
              <p:cNvSpPr>
                <a:spLocks/>
              </p:cNvSpPr>
              <p:nvPr/>
            </p:nvSpPr>
            <p:spPr bwMode="auto">
              <a:xfrm>
                <a:off x="3885609" y="882831"/>
                <a:ext cx="55993" cy="56702"/>
              </a:xfrm>
              <a:custGeom>
                <a:avLst/>
                <a:gdLst>
                  <a:gd name="T0" fmla="*/ 7 w 185"/>
                  <a:gd name="T1" fmla="*/ 188 h 188"/>
                  <a:gd name="T2" fmla="*/ 4 w 185"/>
                  <a:gd name="T3" fmla="*/ 109 h 188"/>
                  <a:gd name="T4" fmla="*/ 25 w 185"/>
                  <a:gd name="T5" fmla="*/ 108 h 188"/>
                  <a:gd name="T6" fmla="*/ 32 w 185"/>
                  <a:gd name="T7" fmla="*/ 123 h 188"/>
                  <a:gd name="T8" fmla="*/ 59 w 185"/>
                  <a:gd name="T9" fmla="*/ 126 h 188"/>
                  <a:gd name="T10" fmla="*/ 77 w 185"/>
                  <a:gd name="T11" fmla="*/ 125 h 188"/>
                  <a:gd name="T12" fmla="*/ 74 w 185"/>
                  <a:gd name="T13" fmla="*/ 65 h 188"/>
                  <a:gd name="T14" fmla="*/ 56 w 185"/>
                  <a:gd name="T15" fmla="*/ 66 h 188"/>
                  <a:gd name="T16" fmla="*/ 29 w 185"/>
                  <a:gd name="T17" fmla="*/ 71 h 188"/>
                  <a:gd name="T18" fmla="*/ 24 w 185"/>
                  <a:gd name="T19" fmla="*/ 86 h 188"/>
                  <a:gd name="T20" fmla="*/ 3 w 185"/>
                  <a:gd name="T21" fmla="*/ 87 h 188"/>
                  <a:gd name="T22" fmla="*/ 0 w 185"/>
                  <a:gd name="T23" fmla="*/ 8 h 188"/>
                  <a:gd name="T24" fmla="*/ 22 w 185"/>
                  <a:gd name="T25" fmla="*/ 7 h 188"/>
                  <a:gd name="T26" fmla="*/ 28 w 185"/>
                  <a:gd name="T27" fmla="*/ 21 h 188"/>
                  <a:gd name="T28" fmla="*/ 55 w 185"/>
                  <a:gd name="T29" fmla="*/ 24 h 188"/>
                  <a:gd name="T30" fmla="*/ 124 w 185"/>
                  <a:gd name="T31" fmla="*/ 21 h 188"/>
                  <a:gd name="T32" fmla="*/ 151 w 185"/>
                  <a:gd name="T33" fmla="*/ 16 h 188"/>
                  <a:gd name="T34" fmla="*/ 156 w 185"/>
                  <a:gd name="T35" fmla="*/ 1 h 188"/>
                  <a:gd name="T36" fmla="*/ 178 w 185"/>
                  <a:gd name="T37" fmla="*/ 0 h 188"/>
                  <a:gd name="T38" fmla="*/ 181 w 185"/>
                  <a:gd name="T39" fmla="*/ 79 h 188"/>
                  <a:gd name="T40" fmla="*/ 160 w 185"/>
                  <a:gd name="T41" fmla="*/ 80 h 188"/>
                  <a:gd name="T42" fmla="*/ 153 w 185"/>
                  <a:gd name="T43" fmla="*/ 66 h 188"/>
                  <a:gd name="T44" fmla="*/ 126 w 185"/>
                  <a:gd name="T45" fmla="*/ 63 h 188"/>
                  <a:gd name="T46" fmla="*/ 96 w 185"/>
                  <a:gd name="T47" fmla="*/ 64 h 188"/>
                  <a:gd name="T48" fmla="*/ 99 w 185"/>
                  <a:gd name="T49" fmla="*/ 124 h 188"/>
                  <a:gd name="T50" fmla="*/ 129 w 185"/>
                  <a:gd name="T51" fmla="*/ 123 h 188"/>
                  <a:gd name="T52" fmla="*/ 156 w 185"/>
                  <a:gd name="T53" fmla="*/ 118 h 188"/>
                  <a:gd name="T54" fmla="*/ 161 w 185"/>
                  <a:gd name="T55" fmla="*/ 103 h 188"/>
                  <a:gd name="T56" fmla="*/ 182 w 185"/>
                  <a:gd name="T57" fmla="*/ 102 h 188"/>
                  <a:gd name="T58" fmla="*/ 185 w 185"/>
                  <a:gd name="T59" fmla="*/ 181 h 188"/>
                  <a:gd name="T60" fmla="*/ 163 w 185"/>
                  <a:gd name="T61" fmla="*/ 182 h 188"/>
                  <a:gd name="T62" fmla="*/ 157 w 185"/>
                  <a:gd name="T63" fmla="*/ 167 h 188"/>
                  <a:gd name="T64" fmla="*/ 130 w 185"/>
                  <a:gd name="T65" fmla="*/ 164 h 188"/>
                  <a:gd name="T66" fmla="*/ 61 w 185"/>
                  <a:gd name="T67" fmla="*/ 167 h 188"/>
                  <a:gd name="T68" fmla="*/ 34 w 185"/>
                  <a:gd name="T69" fmla="*/ 172 h 188"/>
                  <a:gd name="T70" fmla="*/ 29 w 185"/>
                  <a:gd name="T71" fmla="*/ 187 h 188"/>
                  <a:gd name="T72" fmla="*/ 7 w 185"/>
                  <a:gd name="T73"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5" h="188">
                    <a:moveTo>
                      <a:pt x="7" y="188"/>
                    </a:moveTo>
                    <a:cubicBezTo>
                      <a:pt x="4" y="109"/>
                      <a:pt x="4" y="109"/>
                      <a:pt x="4" y="109"/>
                    </a:cubicBezTo>
                    <a:cubicBezTo>
                      <a:pt x="25" y="108"/>
                      <a:pt x="25" y="108"/>
                      <a:pt x="25" y="108"/>
                    </a:cubicBezTo>
                    <a:cubicBezTo>
                      <a:pt x="25" y="116"/>
                      <a:pt x="28" y="121"/>
                      <a:pt x="32" y="123"/>
                    </a:cubicBezTo>
                    <a:cubicBezTo>
                      <a:pt x="36" y="125"/>
                      <a:pt x="45" y="126"/>
                      <a:pt x="59" y="126"/>
                    </a:cubicBezTo>
                    <a:cubicBezTo>
                      <a:pt x="77" y="125"/>
                      <a:pt x="77" y="125"/>
                      <a:pt x="77" y="125"/>
                    </a:cubicBezTo>
                    <a:cubicBezTo>
                      <a:pt x="74" y="65"/>
                      <a:pt x="74" y="65"/>
                      <a:pt x="74" y="65"/>
                    </a:cubicBezTo>
                    <a:cubicBezTo>
                      <a:pt x="56" y="66"/>
                      <a:pt x="56" y="66"/>
                      <a:pt x="56" y="66"/>
                    </a:cubicBezTo>
                    <a:cubicBezTo>
                      <a:pt x="42" y="66"/>
                      <a:pt x="33" y="68"/>
                      <a:pt x="29" y="71"/>
                    </a:cubicBezTo>
                    <a:cubicBezTo>
                      <a:pt x="26" y="73"/>
                      <a:pt x="24" y="78"/>
                      <a:pt x="24" y="86"/>
                    </a:cubicBezTo>
                    <a:cubicBezTo>
                      <a:pt x="3" y="87"/>
                      <a:pt x="3" y="87"/>
                      <a:pt x="3" y="87"/>
                    </a:cubicBezTo>
                    <a:cubicBezTo>
                      <a:pt x="0" y="8"/>
                      <a:pt x="0" y="8"/>
                      <a:pt x="0" y="8"/>
                    </a:cubicBezTo>
                    <a:cubicBezTo>
                      <a:pt x="22" y="7"/>
                      <a:pt x="22" y="7"/>
                      <a:pt x="22" y="7"/>
                    </a:cubicBezTo>
                    <a:cubicBezTo>
                      <a:pt x="22" y="14"/>
                      <a:pt x="24" y="19"/>
                      <a:pt x="28" y="21"/>
                    </a:cubicBezTo>
                    <a:cubicBezTo>
                      <a:pt x="32" y="24"/>
                      <a:pt x="41" y="25"/>
                      <a:pt x="55" y="24"/>
                    </a:cubicBezTo>
                    <a:cubicBezTo>
                      <a:pt x="124" y="21"/>
                      <a:pt x="124" y="21"/>
                      <a:pt x="124" y="21"/>
                    </a:cubicBezTo>
                    <a:cubicBezTo>
                      <a:pt x="138" y="21"/>
                      <a:pt x="147" y="19"/>
                      <a:pt x="151" y="16"/>
                    </a:cubicBezTo>
                    <a:cubicBezTo>
                      <a:pt x="154" y="14"/>
                      <a:pt x="156" y="9"/>
                      <a:pt x="156" y="1"/>
                    </a:cubicBezTo>
                    <a:cubicBezTo>
                      <a:pt x="178" y="0"/>
                      <a:pt x="178" y="0"/>
                      <a:pt x="178" y="0"/>
                    </a:cubicBezTo>
                    <a:cubicBezTo>
                      <a:pt x="181" y="79"/>
                      <a:pt x="181" y="79"/>
                      <a:pt x="181" y="79"/>
                    </a:cubicBezTo>
                    <a:cubicBezTo>
                      <a:pt x="160" y="80"/>
                      <a:pt x="160" y="80"/>
                      <a:pt x="160" y="80"/>
                    </a:cubicBezTo>
                    <a:cubicBezTo>
                      <a:pt x="160" y="73"/>
                      <a:pt x="157" y="68"/>
                      <a:pt x="153" y="66"/>
                    </a:cubicBezTo>
                    <a:cubicBezTo>
                      <a:pt x="149" y="63"/>
                      <a:pt x="140" y="62"/>
                      <a:pt x="126" y="63"/>
                    </a:cubicBezTo>
                    <a:cubicBezTo>
                      <a:pt x="96" y="64"/>
                      <a:pt x="96" y="64"/>
                      <a:pt x="96" y="64"/>
                    </a:cubicBezTo>
                    <a:cubicBezTo>
                      <a:pt x="99" y="124"/>
                      <a:pt x="99" y="124"/>
                      <a:pt x="99" y="124"/>
                    </a:cubicBezTo>
                    <a:cubicBezTo>
                      <a:pt x="129" y="123"/>
                      <a:pt x="129" y="123"/>
                      <a:pt x="129" y="123"/>
                    </a:cubicBezTo>
                    <a:cubicBezTo>
                      <a:pt x="143" y="122"/>
                      <a:pt x="152" y="121"/>
                      <a:pt x="156" y="118"/>
                    </a:cubicBezTo>
                    <a:cubicBezTo>
                      <a:pt x="159" y="115"/>
                      <a:pt x="161" y="110"/>
                      <a:pt x="161" y="103"/>
                    </a:cubicBezTo>
                    <a:cubicBezTo>
                      <a:pt x="182" y="102"/>
                      <a:pt x="182" y="102"/>
                      <a:pt x="182" y="102"/>
                    </a:cubicBezTo>
                    <a:cubicBezTo>
                      <a:pt x="185" y="181"/>
                      <a:pt x="185" y="181"/>
                      <a:pt x="185" y="181"/>
                    </a:cubicBezTo>
                    <a:cubicBezTo>
                      <a:pt x="163" y="182"/>
                      <a:pt x="163" y="182"/>
                      <a:pt x="163" y="182"/>
                    </a:cubicBezTo>
                    <a:cubicBezTo>
                      <a:pt x="163" y="175"/>
                      <a:pt x="161" y="170"/>
                      <a:pt x="157" y="167"/>
                    </a:cubicBezTo>
                    <a:cubicBezTo>
                      <a:pt x="153" y="165"/>
                      <a:pt x="144" y="164"/>
                      <a:pt x="130" y="164"/>
                    </a:cubicBezTo>
                    <a:cubicBezTo>
                      <a:pt x="61" y="167"/>
                      <a:pt x="61" y="167"/>
                      <a:pt x="61" y="167"/>
                    </a:cubicBezTo>
                    <a:cubicBezTo>
                      <a:pt x="47" y="168"/>
                      <a:pt x="38" y="169"/>
                      <a:pt x="34" y="172"/>
                    </a:cubicBezTo>
                    <a:cubicBezTo>
                      <a:pt x="31" y="175"/>
                      <a:pt x="29" y="180"/>
                      <a:pt x="29" y="187"/>
                    </a:cubicBezTo>
                    <a:lnTo>
                      <a:pt x="7"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4" name="Freeform 34"/>
              <p:cNvSpPr>
                <a:spLocks/>
              </p:cNvSpPr>
              <p:nvPr/>
            </p:nvSpPr>
            <p:spPr bwMode="auto">
              <a:xfrm>
                <a:off x="3880648" y="848810"/>
                <a:ext cx="58120" cy="33313"/>
              </a:xfrm>
              <a:custGeom>
                <a:avLst/>
                <a:gdLst>
                  <a:gd name="T0" fmla="*/ 15 w 191"/>
                  <a:gd name="T1" fmla="*/ 111 h 111"/>
                  <a:gd name="T2" fmla="*/ 7 w 191"/>
                  <a:gd name="T3" fmla="*/ 67 h 111"/>
                  <a:gd name="T4" fmla="*/ 0 w 191"/>
                  <a:gd name="T5" fmla="*/ 31 h 111"/>
                  <a:gd name="T6" fmla="*/ 22 w 191"/>
                  <a:gd name="T7" fmla="*/ 27 h 111"/>
                  <a:gd name="T8" fmla="*/ 31 w 191"/>
                  <a:gd name="T9" fmla="*/ 42 h 111"/>
                  <a:gd name="T10" fmla="*/ 58 w 191"/>
                  <a:gd name="T11" fmla="*/ 41 h 111"/>
                  <a:gd name="T12" fmla="*/ 126 w 191"/>
                  <a:gd name="T13" fmla="*/ 29 h 111"/>
                  <a:gd name="T14" fmla="*/ 151 w 191"/>
                  <a:gd name="T15" fmla="*/ 20 h 111"/>
                  <a:gd name="T16" fmla="*/ 155 w 191"/>
                  <a:gd name="T17" fmla="*/ 4 h 111"/>
                  <a:gd name="T18" fmla="*/ 176 w 191"/>
                  <a:gd name="T19" fmla="*/ 0 h 111"/>
                  <a:gd name="T20" fmla="*/ 191 w 191"/>
                  <a:gd name="T21" fmla="*/ 79 h 111"/>
                  <a:gd name="T22" fmla="*/ 169 w 191"/>
                  <a:gd name="T23" fmla="*/ 83 h 111"/>
                  <a:gd name="T24" fmla="*/ 160 w 191"/>
                  <a:gd name="T25" fmla="*/ 69 h 111"/>
                  <a:gd name="T26" fmla="*/ 133 w 191"/>
                  <a:gd name="T27" fmla="*/ 70 h 111"/>
                  <a:gd name="T28" fmla="*/ 65 w 191"/>
                  <a:gd name="T29" fmla="*/ 82 h 111"/>
                  <a:gd name="T30" fmla="*/ 40 w 191"/>
                  <a:gd name="T31" fmla="*/ 90 h 111"/>
                  <a:gd name="T32" fmla="*/ 37 w 191"/>
                  <a:gd name="T33" fmla="*/ 107 h 111"/>
                  <a:gd name="T34" fmla="*/ 15 w 191"/>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1" h="111">
                    <a:moveTo>
                      <a:pt x="15" y="111"/>
                    </a:moveTo>
                    <a:cubicBezTo>
                      <a:pt x="15" y="111"/>
                      <a:pt x="11" y="94"/>
                      <a:pt x="7" y="67"/>
                    </a:cubicBezTo>
                    <a:cubicBezTo>
                      <a:pt x="3" y="40"/>
                      <a:pt x="0" y="31"/>
                      <a:pt x="0" y="31"/>
                    </a:cubicBezTo>
                    <a:cubicBezTo>
                      <a:pt x="22" y="27"/>
                      <a:pt x="22" y="27"/>
                      <a:pt x="22" y="27"/>
                    </a:cubicBezTo>
                    <a:cubicBezTo>
                      <a:pt x="24" y="35"/>
                      <a:pt x="27" y="40"/>
                      <a:pt x="31" y="42"/>
                    </a:cubicBezTo>
                    <a:cubicBezTo>
                      <a:pt x="35" y="44"/>
                      <a:pt x="44" y="43"/>
                      <a:pt x="58" y="41"/>
                    </a:cubicBezTo>
                    <a:cubicBezTo>
                      <a:pt x="126" y="29"/>
                      <a:pt x="126" y="29"/>
                      <a:pt x="126" y="29"/>
                    </a:cubicBezTo>
                    <a:cubicBezTo>
                      <a:pt x="139" y="26"/>
                      <a:pt x="148" y="24"/>
                      <a:pt x="151" y="20"/>
                    </a:cubicBezTo>
                    <a:cubicBezTo>
                      <a:pt x="154" y="17"/>
                      <a:pt x="156" y="11"/>
                      <a:pt x="155" y="4"/>
                    </a:cubicBezTo>
                    <a:cubicBezTo>
                      <a:pt x="176" y="0"/>
                      <a:pt x="176" y="0"/>
                      <a:pt x="176" y="0"/>
                    </a:cubicBezTo>
                    <a:cubicBezTo>
                      <a:pt x="191" y="79"/>
                      <a:pt x="191" y="79"/>
                      <a:pt x="191" y="79"/>
                    </a:cubicBezTo>
                    <a:cubicBezTo>
                      <a:pt x="169" y="83"/>
                      <a:pt x="169" y="83"/>
                      <a:pt x="169" y="83"/>
                    </a:cubicBezTo>
                    <a:cubicBezTo>
                      <a:pt x="167" y="76"/>
                      <a:pt x="164" y="71"/>
                      <a:pt x="160" y="69"/>
                    </a:cubicBezTo>
                    <a:cubicBezTo>
                      <a:pt x="156" y="67"/>
                      <a:pt x="147" y="67"/>
                      <a:pt x="133" y="70"/>
                    </a:cubicBezTo>
                    <a:cubicBezTo>
                      <a:pt x="65" y="82"/>
                      <a:pt x="65" y="82"/>
                      <a:pt x="65" y="82"/>
                    </a:cubicBezTo>
                    <a:cubicBezTo>
                      <a:pt x="51" y="84"/>
                      <a:pt x="43" y="87"/>
                      <a:pt x="40" y="90"/>
                    </a:cubicBezTo>
                    <a:cubicBezTo>
                      <a:pt x="37" y="94"/>
                      <a:pt x="36" y="99"/>
                      <a:pt x="37" y="107"/>
                    </a:cubicBezTo>
                    <a:lnTo>
                      <a:pt x="1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5" name="Freeform 35"/>
              <p:cNvSpPr>
                <a:spLocks/>
              </p:cNvSpPr>
              <p:nvPr/>
            </p:nvSpPr>
            <p:spPr bwMode="auto">
              <a:xfrm>
                <a:off x="3867181" y="798487"/>
                <a:ext cx="65916" cy="56702"/>
              </a:xfrm>
              <a:custGeom>
                <a:avLst/>
                <a:gdLst>
                  <a:gd name="T0" fmla="*/ 45 w 217"/>
                  <a:gd name="T1" fmla="*/ 187 h 187"/>
                  <a:gd name="T2" fmla="*/ 26 w 217"/>
                  <a:gd name="T3" fmla="*/ 122 h 187"/>
                  <a:gd name="T4" fmla="*/ 109 w 217"/>
                  <a:gd name="T5" fmla="*/ 41 h 187"/>
                  <a:gd name="T6" fmla="*/ 63 w 217"/>
                  <a:gd name="T7" fmla="*/ 54 h 187"/>
                  <a:gd name="T8" fmla="*/ 39 w 217"/>
                  <a:gd name="T9" fmla="*/ 65 h 187"/>
                  <a:gd name="T10" fmla="*/ 37 w 217"/>
                  <a:gd name="T11" fmla="*/ 81 h 187"/>
                  <a:gd name="T12" fmla="*/ 16 w 217"/>
                  <a:gd name="T13" fmla="*/ 87 h 187"/>
                  <a:gd name="T14" fmla="*/ 0 w 217"/>
                  <a:gd name="T15" fmla="*/ 30 h 187"/>
                  <a:gd name="T16" fmla="*/ 21 w 217"/>
                  <a:gd name="T17" fmla="*/ 24 h 187"/>
                  <a:gd name="T18" fmla="*/ 31 w 217"/>
                  <a:gd name="T19" fmla="*/ 37 h 187"/>
                  <a:gd name="T20" fmla="*/ 58 w 217"/>
                  <a:gd name="T21" fmla="*/ 33 h 187"/>
                  <a:gd name="T22" fmla="*/ 177 w 217"/>
                  <a:gd name="T23" fmla="*/ 0 h 187"/>
                  <a:gd name="T24" fmla="*/ 185 w 217"/>
                  <a:gd name="T25" fmla="*/ 28 h 187"/>
                  <a:gd name="T26" fmla="*/ 73 w 217"/>
                  <a:gd name="T27" fmla="*/ 137 h 187"/>
                  <a:gd name="T28" fmla="*/ 153 w 217"/>
                  <a:gd name="T29" fmla="*/ 114 h 187"/>
                  <a:gd name="T30" fmla="*/ 178 w 217"/>
                  <a:gd name="T31" fmla="*/ 104 h 187"/>
                  <a:gd name="T32" fmla="*/ 180 w 217"/>
                  <a:gd name="T33" fmla="*/ 88 h 187"/>
                  <a:gd name="T34" fmla="*/ 200 w 217"/>
                  <a:gd name="T35" fmla="*/ 82 h 187"/>
                  <a:gd name="T36" fmla="*/ 217 w 217"/>
                  <a:gd name="T37" fmla="*/ 139 h 187"/>
                  <a:gd name="T38" fmla="*/ 195 w 217"/>
                  <a:gd name="T39" fmla="*/ 145 h 187"/>
                  <a:gd name="T40" fmla="*/ 185 w 217"/>
                  <a:gd name="T41" fmla="*/ 132 h 187"/>
                  <a:gd name="T42" fmla="*/ 158 w 217"/>
                  <a:gd name="T43" fmla="*/ 136 h 187"/>
                  <a:gd name="T44" fmla="*/ 93 w 217"/>
                  <a:gd name="T45" fmla="*/ 154 h 187"/>
                  <a:gd name="T46" fmla="*/ 68 w 217"/>
                  <a:gd name="T47" fmla="*/ 165 h 187"/>
                  <a:gd name="T48" fmla="*/ 66 w 217"/>
                  <a:gd name="T49" fmla="*/ 181 h 187"/>
                  <a:gd name="T50" fmla="*/ 45 w 217"/>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7" h="187">
                    <a:moveTo>
                      <a:pt x="45" y="187"/>
                    </a:moveTo>
                    <a:cubicBezTo>
                      <a:pt x="26" y="122"/>
                      <a:pt x="26" y="122"/>
                      <a:pt x="26" y="122"/>
                    </a:cubicBezTo>
                    <a:cubicBezTo>
                      <a:pt x="109" y="41"/>
                      <a:pt x="109" y="41"/>
                      <a:pt x="109" y="41"/>
                    </a:cubicBezTo>
                    <a:cubicBezTo>
                      <a:pt x="63" y="54"/>
                      <a:pt x="63" y="54"/>
                      <a:pt x="63" y="54"/>
                    </a:cubicBezTo>
                    <a:cubicBezTo>
                      <a:pt x="50" y="58"/>
                      <a:pt x="41" y="62"/>
                      <a:pt x="39" y="65"/>
                    </a:cubicBezTo>
                    <a:cubicBezTo>
                      <a:pt x="36" y="68"/>
                      <a:pt x="35" y="73"/>
                      <a:pt x="37" y="81"/>
                    </a:cubicBezTo>
                    <a:cubicBezTo>
                      <a:pt x="16" y="87"/>
                      <a:pt x="16" y="87"/>
                      <a:pt x="16" y="87"/>
                    </a:cubicBezTo>
                    <a:cubicBezTo>
                      <a:pt x="0" y="30"/>
                      <a:pt x="0" y="30"/>
                      <a:pt x="0" y="30"/>
                    </a:cubicBezTo>
                    <a:cubicBezTo>
                      <a:pt x="21" y="24"/>
                      <a:pt x="21" y="24"/>
                      <a:pt x="21" y="24"/>
                    </a:cubicBezTo>
                    <a:cubicBezTo>
                      <a:pt x="23" y="31"/>
                      <a:pt x="26" y="35"/>
                      <a:pt x="31" y="37"/>
                    </a:cubicBezTo>
                    <a:cubicBezTo>
                      <a:pt x="35" y="38"/>
                      <a:pt x="44" y="37"/>
                      <a:pt x="58" y="33"/>
                    </a:cubicBezTo>
                    <a:cubicBezTo>
                      <a:pt x="177" y="0"/>
                      <a:pt x="177" y="0"/>
                      <a:pt x="177" y="0"/>
                    </a:cubicBezTo>
                    <a:cubicBezTo>
                      <a:pt x="185" y="28"/>
                      <a:pt x="185" y="28"/>
                      <a:pt x="185" y="28"/>
                    </a:cubicBezTo>
                    <a:cubicBezTo>
                      <a:pt x="73" y="137"/>
                      <a:pt x="73" y="137"/>
                      <a:pt x="73" y="137"/>
                    </a:cubicBezTo>
                    <a:cubicBezTo>
                      <a:pt x="153" y="114"/>
                      <a:pt x="153" y="114"/>
                      <a:pt x="153" y="114"/>
                    </a:cubicBezTo>
                    <a:cubicBezTo>
                      <a:pt x="167" y="111"/>
                      <a:pt x="175" y="107"/>
                      <a:pt x="178" y="104"/>
                    </a:cubicBezTo>
                    <a:cubicBezTo>
                      <a:pt x="181" y="100"/>
                      <a:pt x="181" y="95"/>
                      <a:pt x="180" y="88"/>
                    </a:cubicBezTo>
                    <a:cubicBezTo>
                      <a:pt x="200" y="82"/>
                      <a:pt x="200" y="82"/>
                      <a:pt x="200" y="82"/>
                    </a:cubicBezTo>
                    <a:cubicBezTo>
                      <a:pt x="217" y="139"/>
                      <a:pt x="217" y="139"/>
                      <a:pt x="217" y="139"/>
                    </a:cubicBezTo>
                    <a:cubicBezTo>
                      <a:pt x="195" y="145"/>
                      <a:pt x="195" y="145"/>
                      <a:pt x="195" y="145"/>
                    </a:cubicBezTo>
                    <a:cubicBezTo>
                      <a:pt x="193" y="138"/>
                      <a:pt x="190" y="134"/>
                      <a:pt x="185" y="132"/>
                    </a:cubicBezTo>
                    <a:cubicBezTo>
                      <a:pt x="181" y="131"/>
                      <a:pt x="172" y="132"/>
                      <a:pt x="158" y="136"/>
                    </a:cubicBezTo>
                    <a:cubicBezTo>
                      <a:pt x="93" y="154"/>
                      <a:pt x="93" y="154"/>
                      <a:pt x="93" y="154"/>
                    </a:cubicBezTo>
                    <a:cubicBezTo>
                      <a:pt x="79" y="158"/>
                      <a:pt x="71" y="162"/>
                      <a:pt x="68" y="165"/>
                    </a:cubicBezTo>
                    <a:cubicBezTo>
                      <a:pt x="65" y="169"/>
                      <a:pt x="64" y="174"/>
                      <a:pt x="66" y="181"/>
                    </a:cubicBezTo>
                    <a:lnTo>
                      <a:pt x="45" y="1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6" name="Freeform 36"/>
              <p:cNvSpPr>
                <a:spLocks noEditPoints="1"/>
              </p:cNvSpPr>
              <p:nvPr/>
            </p:nvSpPr>
            <p:spPr bwMode="auto">
              <a:xfrm>
                <a:off x="3856549" y="744620"/>
                <a:ext cx="62372" cy="51032"/>
              </a:xfrm>
              <a:custGeom>
                <a:avLst/>
                <a:gdLst>
                  <a:gd name="T0" fmla="*/ 88 w 207"/>
                  <a:gd name="T1" fmla="*/ 106 h 168"/>
                  <a:gd name="T2" fmla="*/ 102 w 207"/>
                  <a:gd name="T3" fmla="*/ 136 h 168"/>
                  <a:gd name="T4" fmla="*/ 48 w 207"/>
                  <a:gd name="T5" fmla="*/ 141 h 168"/>
                  <a:gd name="T6" fmla="*/ 88 w 207"/>
                  <a:gd name="T7" fmla="*/ 106 h 168"/>
                  <a:gd name="T8" fmla="*/ 148 w 207"/>
                  <a:gd name="T9" fmla="*/ 157 h 168"/>
                  <a:gd name="T10" fmla="*/ 152 w 207"/>
                  <a:gd name="T11" fmla="*/ 156 h 168"/>
                  <a:gd name="T12" fmla="*/ 187 w 207"/>
                  <a:gd name="T13" fmla="*/ 168 h 168"/>
                  <a:gd name="T14" fmla="*/ 207 w 207"/>
                  <a:gd name="T15" fmla="*/ 159 h 168"/>
                  <a:gd name="T16" fmla="*/ 180 w 207"/>
                  <a:gd name="T17" fmla="*/ 99 h 168"/>
                  <a:gd name="T18" fmla="*/ 160 w 207"/>
                  <a:gd name="T19" fmla="*/ 108 h 168"/>
                  <a:gd name="T20" fmla="*/ 163 w 207"/>
                  <a:gd name="T21" fmla="*/ 122 h 168"/>
                  <a:gd name="T22" fmla="*/ 156 w 207"/>
                  <a:gd name="T23" fmla="*/ 129 h 168"/>
                  <a:gd name="T24" fmla="*/ 153 w 207"/>
                  <a:gd name="T25" fmla="*/ 130 h 168"/>
                  <a:gd name="T26" fmla="*/ 151 w 207"/>
                  <a:gd name="T27" fmla="*/ 131 h 168"/>
                  <a:gd name="T28" fmla="*/ 125 w 207"/>
                  <a:gd name="T29" fmla="*/ 135 h 168"/>
                  <a:gd name="T30" fmla="*/ 105 w 207"/>
                  <a:gd name="T31" fmla="*/ 90 h 168"/>
                  <a:gd name="T32" fmla="*/ 124 w 207"/>
                  <a:gd name="T33" fmla="*/ 72 h 168"/>
                  <a:gd name="T34" fmla="*/ 127 w 207"/>
                  <a:gd name="T35" fmla="*/ 70 h 168"/>
                  <a:gd name="T36" fmla="*/ 131 w 207"/>
                  <a:gd name="T37" fmla="*/ 68 h 168"/>
                  <a:gd name="T38" fmla="*/ 140 w 207"/>
                  <a:gd name="T39" fmla="*/ 68 h 168"/>
                  <a:gd name="T40" fmla="*/ 147 w 207"/>
                  <a:gd name="T41" fmla="*/ 78 h 168"/>
                  <a:gd name="T42" fmla="*/ 147 w 207"/>
                  <a:gd name="T43" fmla="*/ 80 h 168"/>
                  <a:gd name="T44" fmla="*/ 167 w 207"/>
                  <a:gd name="T45" fmla="*/ 71 h 168"/>
                  <a:gd name="T46" fmla="*/ 135 w 207"/>
                  <a:gd name="T47" fmla="*/ 0 h 168"/>
                  <a:gd name="T48" fmla="*/ 115 w 207"/>
                  <a:gd name="T49" fmla="*/ 9 h 168"/>
                  <a:gd name="T50" fmla="*/ 103 w 207"/>
                  <a:gd name="T51" fmla="*/ 38 h 168"/>
                  <a:gd name="T52" fmla="*/ 102 w 207"/>
                  <a:gd name="T53" fmla="*/ 39 h 168"/>
                  <a:gd name="T54" fmla="*/ 0 w 207"/>
                  <a:gd name="T55" fmla="*/ 133 h 168"/>
                  <a:gd name="T56" fmla="*/ 15 w 207"/>
                  <a:gd name="T57" fmla="*/ 166 h 168"/>
                  <a:gd name="T58" fmla="*/ 148 w 207"/>
                  <a:gd name="T59" fmla="*/ 15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7" h="168">
                    <a:moveTo>
                      <a:pt x="88" y="106"/>
                    </a:moveTo>
                    <a:cubicBezTo>
                      <a:pt x="102" y="136"/>
                      <a:pt x="102" y="136"/>
                      <a:pt x="102" y="136"/>
                    </a:cubicBezTo>
                    <a:cubicBezTo>
                      <a:pt x="48" y="141"/>
                      <a:pt x="48" y="141"/>
                      <a:pt x="48" y="141"/>
                    </a:cubicBezTo>
                    <a:lnTo>
                      <a:pt x="88" y="106"/>
                    </a:lnTo>
                    <a:close/>
                    <a:moveTo>
                      <a:pt x="148" y="157"/>
                    </a:moveTo>
                    <a:cubicBezTo>
                      <a:pt x="149" y="156"/>
                      <a:pt x="150" y="156"/>
                      <a:pt x="152" y="156"/>
                    </a:cubicBezTo>
                    <a:cubicBezTo>
                      <a:pt x="169" y="155"/>
                      <a:pt x="181" y="159"/>
                      <a:pt x="187" y="168"/>
                    </a:cubicBezTo>
                    <a:cubicBezTo>
                      <a:pt x="207" y="159"/>
                      <a:pt x="207" y="159"/>
                      <a:pt x="207" y="159"/>
                    </a:cubicBezTo>
                    <a:cubicBezTo>
                      <a:pt x="180" y="99"/>
                      <a:pt x="180" y="99"/>
                      <a:pt x="180" y="99"/>
                    </a:cubicBezTo>
                    <a:cubicBezTo>
                      <a:pt x="160" y="108"/>
                      <a:pt x="160" y="108"/>
                      <a:pt x="160" y="108"/>
                    </a:cubicBezTo>
                    <a:cubicBezTo>
                      <a:pt x="163" y="114"/>
                      <a:pt x="164" y="119"/>
                      <a:pt x="163" y="122"/>
                    </a:cubicBezTo>
                    <a:cubicBezTo>
                      <a:pt x="162" y="125"/>
                      <a:pt x="160" y="127"/>
                      <a:pt x="156" y="129"/>
                    </a:cubicBezTo>
                    <a:cubicBezTo>
                      <a:pt x="155" y="129"/>
                      <a:pt x="154" y="130"/>
                      <a:pt x="153" y="130"/>
                    </a:cubicBezTo>
                    <a:cubicBezTo>
                      <a:pt x="153" y="130"/>
                      <a:pt x="152" y="130"/>
                      <a:pt x="151" y="131"/>
                    </a:cubicBezTo>
                    <a:cubicBezTo>
                      <a:pt x="125" y="135"/>
                      <a:pt x="125" y="135"/>
                      <a:pt x="125" y="135"/>
                    </a:cubicBezTo>
                    <a:cubicBezTo>
                      <a:pt x="105" y="90"/>
                      <a:pt x="105" y="90"/>
                      <a:pt x="105" y="90"/>
                    </a:cubicBezTo>
                    <a:cubicBezTo>
                      <a:pt x="124" y="72"/>
                      <a:pt x="124" y="72"/>
                      <a:pt x="124" y="72"/>
                    </a:cubicBezTo>
                    <a:cubicBezTo>
                      <a:pt x="125" y="72"/>
                      <a:pt x="126" y="71"/>
                      <a:pt x="127" y="70"/>
                    </a:cubicBezTo>
                    <a:cubicBezTo>
                      <a:pt x="128" y="70"/>
                      <a:pt x="129" y="69"/>
                      <a:pt x="131" y="68"/>
                    </a:cubicBezTo>
                    <a:cubicBezTo>
                      <a:pt x="134" y="67"/>
                      <a:pt x="137" y="67"/>
                      <a:pt x="140" y="68"/>
                    </a:cubicBezTo>
                    <a:cubicBezTo>
                      <a:pt x="142" y="70"/>
                      <a:pt x="144" y="73"/>
                      <a:pt x="147" y="78"/>
                    </a:cubicBezTo>
                    <a:cubicBezTo>
                      <a:pt x="147" y="80"/>
                      <a:pt x="147" y="80"/>
                      <a:pt x="147" y="80"/>
                    </a:cubicBezTo>
                    <a:cubicBezTo>
                      <a:pt x="167" y="71"/>
                      <a:pt x="167" y="71"/>
                      <a:pt x="167" y="71"/>
                    </a:cubicBezTo>
                    <a:cubicBezTo>
                      <a:pt x="135" y="0"/>
                      <a:pt x="135" y="0"/>
                      <a:pt x="135" y="0"/>
                    </a:cubicBezTo>
                    <a:cubicBezTo>
                      <a:pt x="115" y="9"/>
                      <a:pt x="115" y="9"/>
                      <a:pt x="115" y="9"/>
                    </a:cubicBezTo>
                    <a:cubicBezTo>
                      <a:pt x="118" y="18"/>
                      <a:pt x="114" y="28"/>
                      <a:pt x="103" y="38"/>
                    </a:cubicBezTo>
                    <a:cubicBezTo>
                      <a:pt x="102" y="39"/>
                      <a:pt x="102" y="39"/>
                      <a:pt x="102" y="39"/>
                    </a:cubicBezTo>
                    <a:cubicBezTo>
                      <a:pt x="0" y="133"/>
                      <a:pt x="0" y="133"/>
                      <a:pt x="0" y="133"/>
                    </a:cubicBezTo>
                    <a:cubicBezTo>
                      <a:pt x="15" y="166"/>
                      <a:pt x="15" y="166"/>
                      <a:pt x="15" y="166"/>
                    </a:cubicBezTo>
                    <a:lnTo>
                      <a:pt x="148"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7" name="Freeform 37"/>
              <p:cNvSpPr>
                <a:spLocks/>
              </p:cNvSpPr>
              <p:nvPr/>
            </p:nvSpPr>
            <p:spPr bwMode="auto">
              <a:xfrm>
                <a:off x="3797012" y="1110349"/>
                <a:ext cx="70169" cy="73004"/>
              </a:xfrm>
              <a:custGeom>
                <a:avLst/>
                <a:gdLst>
                  <a:gd name="T0" fmla="*/ 0 w 231"/>
                  <a:gd name="T1" fmla="*/ 125 h 239"/>
                  <a:gd name="T2" fmla="*/ 44 w 231"/>
                  <a:gd name="T3" fmla="*/ 73 h 239"/>
                  <a:gd name="T4" fmla="*/ 158 w 231"/>
                  <a:gd name="T5" fmla="*/ 96 h 239"/>
                  <a:gd name="T6" fmla="*/ 122 w 231"/>
                  <a:gd name="T7" fmla="*/ 65 h 239"/>
                  <a:gd name="T8" fmla="*/ 99 w 231"/>
                  <a:gd name="T9" fmla="*/ 51 h 239"/>
                  <a:gd name="T10" fmla="*/ 85 w 231"/>
                  <a:gd name="T11" fmla="*/ 58 h 239"/>
                  <a:gd name="T12" fmla="*/ 68 w 231"/>
                  <a:gd name="T13" fmla="*/ 45 h 239"/>
                  <a:gd name="T14" fmla="*/ 106 w 231"/>
                  <a:gd name="T15" fmla="*/ 0 h 239"/>
                  <a:gd name="T16" fmla="*/ 123 w 231"/>
                  <a:gd name="T17" fmla="*/ 14 h 239"/>
                  <a:gd name="T18" fmla="*/ 118 w 231"/>
                  <a:gd name="T19" fmla="*/ 29 h 239"/>
                  <a:gd name="T20" fmla="*/ 136 w 231"/>
                  <a:gd name="T21" fmla="*/ 49 h 239"/>
                  <a:gd name="T22" fmla="*/ 231 w 231"/>
                  <a:gd name="T23" fmla="*/ 128 h 239"/>
                  <a:gd name="T24" fmla="*/ 212 w 231"/>
                  <a:gd name="T25" fmla="*/ 150 h 239"/>
                  <a:gd name="T26" fmla="*/ 58 w 231"/>
                  <a:gd name="T27" fmla="*/ 120 h 239"/>
                  <a:gd name="T28" fmla="*/ 122 w 231"/>
                  <a:gd name="T29" fmla="*/ 173 h 239"/>
                  <a:gd name="T30" fmla="*/ 145 w 231"/>
                  <a:gd name="T31" fmla="*/ 187 h 239"/>
                  <a:gd name="T32" fmla="*/ 159 w 231"/>
                  <a:gd name="T33" fmla="*/ 180 h 239"/>
                  <a:gd name="T34" fmla="*/ 176 w 231"/>
                  <a:gd name="T35" fmla="*/ 193 h 239"/>
                  <a:gd name="T36" fmla="*/ 137 w 231"/>
                  <a:gd name="T37" fmla="*/ 239 h 239"/>
                  <a:gd name="T38" fmla="*/ 120 w 231"/>
                  <a:gd name="T39" fmla="*/ 225 h 239"/>
                  <a:gd name="T40" fmla="*/ 125 w 231"/>
                  <a:gd name="T41" fmla="*/ 209 h 239"/>
                  <a:gd name="T42" fmla="*/ 107 w 231"/>
                  <a:gd name="T43" fmla="*/ 189 h 239"/>
                  <a:gd name="T44" fmla="*/ 54 w 231"/>
                  <a:gd name="T45" fmla="*/ 146 h 239"/>
                  <a:gd name="T46" fmla="*/ 31 w 231"/>
                  <a:gd name="T47" fmla="*/ 132 h 239"/>
                  <a:gd name="T48" fmla="*/ 17 w 231"/>
                  <a:gd name="T49" fmla="*/ 139 h 239"/>
                  <a:gd name="T50" fmla="*/ 0 w 231"/>
                  <a:gd name="T51" fmla="*/ 12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1" h="239">
                    <a:moveTo>
                      <a:pt x="0" y="125"/>
                    </a:moveTo>
                    <a:cubicBezTo>
                      <a:pt x="44" y="73"/>
                      <a:pt x="44" y="73"/>
                      <a:pt x="44" y="73"/>
                    </a:cubicBezTo>
                    <a:cubicBezTo>
                      <a:pt x="158" y="96"/>
                      <a:pt x="158" y="96"/>
                      <a:pt x="158" y="96"/>
                    </a:cubicBezTo>
                    <a:cubicBezTo>
                      <a:pt x="122" y="65"/>
                      <a:pt x="122" y="65"/>
                      <a:pt x="122" y="65"/>
                    </a:cubicBezTo>
                    <a:cubicBezTo>
                      <a:pt x="111" y="57"/>
                      <a:pt x="103" y="52"/>
                      <a:pt x="99" y="51"/>
                    </a:cubicBezTo>
                    <a:cubicBezTo>
                      <a:pt x="94" y="51"/>
                      <a:pt x="89" y="53"/>
                      <a:pt x="85" y="58"/>
                    </a:cubicBezTo>
                    <a:cubicBezTo>
                      <a:pt x="68" y="45"/>
                      <a:pt x="68" y="45"/>
                      <a:pt x="68" y="45"/>
                    </a:cubicBezTo>
                    <a:cubicBezTo>
                      <a:pt x="106" y="0"/>
                      <a:pt x="106" y="0"/>
                      <a:pt x="106" y="0"/>
                    </a:cubicBezTo>
                    <a:cubicBezTo>
                      <a:pt x="123" y="14"/>
                      <a:pt x="123" y="14"/>
                      <a:pt x="123" y="14"/>
                    </a:cubicBezTo>
                    <a:cubicBezTo>
                      <a:pt x="119" y="19"/>
                      <a:pt x="117" y="25"/>
                      <a:pt x="118" y="29"/>
                    </a:cubicBezTo>
                    <a:cubicBezTo>
                      <a:pt x="119" y="33"/>
                      <a:pt x="126" y="40"/>
                      <a:pt x="136" y="49"/>
                    </a:cubicBezTo>
                    <a:cubicBezTo>
                      <a:pt x="231" y="128"/>
                      <a:pt x="231" y="128"/>
                      <a:pt x="231" y="128"/>
                    </a:cubicBezTo>
                    <a:cubicBezTo>
                      <a:pt x="212" y="150"/>
                      <a:pt x="212" y="150"/>
                      <a:pt x="212" y="150"/>
                    </a:cubicBezTo>
                    <a:cubicBezTo>
                      <a:pt x="58" y="120"/>
                      <a:pt x="58" y="120"/>
                      <a:pt x="58" y="120"/>
                    </a:cubicBezTo>
                    <a:cubicBezTo>
                      <a:pt x="122" y="173"/>
                      <a:pt x="122" y="173"/>
                      <a:pt x="122" y="173"/>
                    </a:cubicBezTo>
                    <a:cubicBezTo>
                      <a:pt x="132" y="182"/>
                      <a:pt x="140" y="187"/>
                      <a:pt x="145" y="187"/>
                    </a:cubicBezTo>
                    <a:cubicBezTo>
                      <a:pt x="149" y="187"/>
                      <a:pt x="154" y="185"/>
                      <a:pt x="159" y="180"/>
                    </a:cubicBezTo>
                    <a:cubicBezTo>
                      <a:pt x="176" y="193"/>
                      <a:pt x="176" y="193"/>
                      <a:pt x="176" y="193"/>
                    </a:cubicBezTo>
                    <a:cubicBezTo>
                      <a:pt x="137" y="239"/>
                      <a:pt x="137" y="239"/>
                      <a:pt x="137" y="239"/>
                    </a:cubicBezTo>
                    <a:cubicBezTo>
                      <a:pt x="120" y="225"/>
                      <a:pt x="120" y="225"/>
                      <a:pt x="120" y="225"/>
                    </a:cubicBezTo>
                    <a:cubicBezTo>
                      <a:pt x="125" y="219"/>
                      <a:pt x="126" y="214"/>
                      <a:pt x="125" y="209"/>
                    </a:cubicBezTo>
                    <a:cubicBezTo>
                      <a:pt x="124" y="205"/>
                      <a:pt x="118" y="198"/>
                      <a:pt x="107" y="189"/>
                    </a:cubicBezTo>
                    <a:cubicBezTo>
                      <a:pt x="54" y="146"/>
                      <a:pt x="54" y="146"/>
                      <a:pt x="54" y="146"/>
                    </a:cubicBezTo>
                    <a:cubicBezTo>
                      <a:pt x="44" y="137"/>
                      <a:pt x="36" y="132"/>
                      <a:pt x="31" y="132"/>
                    </a:cubicBezTo>
                    <a:cubicBezTo>
                      <a:pt x="27" y="131"/>
                      <a:pt x="22" y="134"/>
                      <a:pt x="17" y="139"/>
                    </a:cubicBezTo>
                    <a:lnTo>
                      <a:pt x="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8" name="Freeform 38"/>
              <p:cNvSpPr>
                <a:spLocks noEditPoints="1"/>
              </p:cNvSpPr>
              <p:nvPr/>
            </p:nvSpPr>
            <p:spPr bwMode="auto">
              <a:xfrm>
                <a:off x="3270390" y="626254"/>
                <a:ext cx="592538" cy="592538"/>
              </a:xfrm>
              <a:custGeom>
                <a:avLst/>
                <a:gdLst>
                  <a:gd name="T0" fmla="*/ 975 w 1950"/>
                  <a:gd name="T1" fmla="*/ 0 h 1950"/>
                  <a:gd name="T2" fmla="*/ 0 w 1950"/>
                  <a:gd name="T3" fmla="*/ 975 h 1950"/>
                  <a:gd name="T4" fmla="*/ 975 w 1950"/>
                  <a:gd name="T5" fmla="*/ 1950 h 1950"/>
                  <a:gd name="T6" fmla="*/ 1950 w 1950"/>
                  <a:gd name="T7" fmla="*/ 975 h 1950"/>
                  <a:gd name="T8" fmla="*/ 975 w 1950"/>
                  <a:gd name="T9" fmla="*/ 0 h 1950"/>
                  <a:gd name="T10" fmla="*/ 975 w 1950"/>
                  <a:gd name="T11" fmla="*/ 1929 h 1950"/>
                  <a:gd name="T12" fmla="*/ 21 w 1950"/>
                  <a:gd name="T13" fmla="*/ 975 h 1950"/>
                  <a:gd name="T14" fmla="*/ 975 w 1950"/>
                  <a:gd name="T15" fmla="*/ 21 h 1950"/>
                  <a:gd name="T16" fmla="*/ 1929 w 1950"/>
                  <a:gd name="T17" fmla="*/ 975 h 1950"/>
                  <a:gd name="T18" fmla="*/ 975 w 1950"/>
                  <a:gd name="T19" fmla="*/ 1929 h 1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0" h="1950">
                    <a:moveTo>
                      <a:pt x="975" y="0"/>
                    </a:moveTo>
                    <a:cubicBezTo>
                      <a:pt x="436" y="0"/>
                      <a:pt x="0" y="436"/>
                      <a:pt x="0" y="975"/>
                    </a:cubicBezTo>
                    <a:cubicBezTo>
                      <a:pt x="0" y="1514"/>
                      <a:pt x="436" y="1950"/>
                      <a:pt x="975" y="1950"/>
                    </a:cubicBezTo>
                    <a:cubicBezTo>
                      <a:pt x="1513" y="1950"/>
                      <a:pt x="1950" y="1514"/>
                      <a:pt x="1950" y="975"/>
                    </a:cubicBezTo>
                    <a:cubicBezTo>
                      <a:pt x="1950" y="436"/>
                      <a:pt x="1513" y="0"/>
                      <a:pt x="975" y="0"/>
                    </a:cubicBezTo>
                    <a:close/>
                    <a:moveTo>
                      <a:pt x="975" y="1929"/>
                    </a:moveTo>
                    <a:cubicBezTo>
                      <a:pt x="448" y="1929"/>
                      <a:pt x="21" y="1502"/>
                      <a:pt x="21" y="975"/>
                    </a:cubicBezTo>
                    <a:cubicBezTo>
                      <a:pt x="21" y="448"/>
                      <a:pt x="448" y="21"/>
                      <a:pt x="975" y="21"/>
                    </a:cubicBezTo>
                    <a:cubicBezTo>
                      <a:pt x="1501" y="21"/>
                      <a:pt x="1929" y="448"/>
                      <a:pt x="1929" y="975"/>
                    </a:cubicBezTo>
                    <a:cubicBezTo>
                      <a:pt x="1929" y="1502"/>
                      <a:pt x="1501" y="1929"/>
                      <a:pt x="975" y="19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9" name="Freeform 39"/>
              <p:cNvSpPr>
                <a:spLocks/>
              </p:cNvSpPr>
              <p:nvPr/>
            </p:nvSpPr>
            <p:spPr bwMode="auto">
              <a:xfrm>
                <a:off x="3404349" y="646100"/>
                <a:ext cx="434481" cy="362185"/>
              </a:xfrm>
              <a:custGeom>
                <a:avLst/>
                <a:gdLst>
                  <a:gd name="T0" fmla="*/ 534 w 1430"/>
                  <a:gd name="T1" fmla="*/ 0 h 1191"/>
                  <a:gd name="T2" fmla="*/ 0 w 1430"/>
                  <a:gd name="T3" fmla="*/ 948 h 1191"/>
                  <a:gd name="T4" fmla="*/ 11 w 1430"/>
                  <a:gd name="T5" fmla="*/ 1122 h 1191"/>
                  <a:gd name="T6" fmla="*/ 175 w 1430"/>
                  <a:gd name="T7" fmla="*/ 1164 h 1191"/>
                  <a:gd name="T8" fmla="*/ 156 w 1430"/>
                  <a:gd name="T9" fmla="*/ 926 h 1191"/>
                  <a:gd name="T10" fmla="*/ 506 w 1430"/>
                  <a:gd name="T11" fmla="*/ 76 h 1191"/>
                  <a:gd name="T12" fmla="*/ 241 w 1430"/>
                  <a:gd name="T13" fmla="*/ 851 h 1191"/>
                  <a:gd name="T14" fmla="*/ 280 w 1430"/>
                  <a:gd name="T15" fmla="*/ 1179 h 1191"/>
                  <a:gd name="T16" fmla="*/ 518 w 1430"/>
                  <a:gd name="T17" fmla="*/ 1188 h 1191"/>
                  <a:gd name="T18" fmla="*/ 1430 w 1430"/>
                  <a:gd name="T19" fmla="*/ 748 h 1191"/>
                  <a:gd name="T20" fmla="*/ 535 w 1430"/>
                  <a:gd name="T21" fmla="*/ 0 h 1191"/>
                  <a:gd name="T22" fmla="*/ 534 w 1430"/>
                  <a:gd name="T23" fmla="*/ 0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30" h="1191">
                    <a:moveTo>
                      <a:pt x="534" y="0"/>
                    </a:moveTo>
                    <a:cubicBezTo>
                      <a:pt x="230" y="84"/>
                      <a:pt x="0" y="476"/>
                      <a:pt x="0" y="948"/>
                    </a:cubicBezTo>
                    <a:cubicBezTo>
                      <a:pt x="0" y="1008"/>
                      <a:pt x="4" y="1066"/>
                      <a:pt x="11" y="1122"/>
                    </a:cubicBezTo>
                    <a:cubicBezTo>
                      <a:pt x="63" y="1139"/>
                      <a:pt x="118" y="1153"/>
                      <a:pt x="175" y="1164"/>
                    </a:cubicBezTo>
                    <a:cubicBezTo>
                      <a:pt x="163" y="1088"/>
                      <a:pt x="156" y="1008"/>
                      <a:pt x="156" y="926"/>
                    </a:cubicBezTo>
                    <a:cubicBezTo>
                      <a:pt x="156" y="535"/>
                      <a:pt x="302" y="202"/>
                      <a:pt x="506" y="76"/>
                    </a:cubicBezTo>
                    <a:cubicBezTo>
                      <a:pt x="345" y="252"/>
                      <a:pt x="241" y="534"/>
                      <a:pt x="241" y="851"/>
                    </a:cubicBezTo>
                    <a:cubicBezTo>
                      <a:pt x="241" y="967"/>
                      <a:pt x="255" y="1077"/>
                      <a:pt x="280" y="1179"/>
                    </a:cubicBezTo>
                    <a:cubicBezTo>
                      <a:pt x="356" y="1188"/>
                      <a:pt x="436" y="1191"/>
                      <a:pt x="518" y="1188"/>
                    </a:cubicBezTo>
                    <a:cubicBezTo>
                      <a:pt x="946" y="1171"/>
                      <a:pt x="1304" y="988"/>
                      <a:pt x="1430" y="748"/>
                    </a:cubicBezTo>
                    <a:cubicBezTo>
                      <a:pt x="1353" y="323"/>
                      <a:pt x="982" y="0"/>
                      <a:pt x="535" y="0"/>
                    </a:cubicBezTo>
                    <a:cubicBezTo>
                      <a:pt x="535" y="0"/>
                      <a:pt x="534" y="0"/>
                      <a:pt x="5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0" name="Freeform 40"/>
              <p:cNvSpPr>
                <a:spLocks/>
              </p:cNvSpPr>
              <p:nvPr/>
            </p:nvSpPr>
            <p:spPr bwMode="auto">
              <a:xfrm>
                <a:off x="3410019" y="1004741"/>
                <a:ext cx="62372" cy="56702"/>
              </a:xfrm>
              <a:custGeom>
                <a:avLst/>
                <a:gdLst>
                  <a:gd name="T0" fmla="*/ 205 w 205"/>
                  <a:gd name="T1" fmla="*/ 187 h 187"/>
                  <a:gd name="T2" fmla="*/ 168 w 205"/>
                  <a:gd name="T3" fmla="*/ 50 h 187"/>
                  <a:gd name="T4" fmla="*/ 0 w 205"/>
                  <a:gd name="T5" fmla="*/ 0 h 187"/>
                  <a:gd name="T6" fmla="*/ 30 w 205"/>
                  <a:gd name="T7" fmla="*/ 137 h 187"/>
                  <a:gd name="T8" fmla="*/ 205 w 205"/>
                  <a:gd name="T9" fmla="*/ 187 h 187"/>
                </a:gdLst>
                <a:ahLst/>
                <a:cxnLst>
                  <a:cxn ang="0">
                    <a:pos x="T0" y="T1"/>
                  </a:cxn>
                  <a:cxn ang="0">
                    <a:pos x="T2" y="T3"/>
                  </a:cxn>
                  <a:cxn ang="0">
                    <a:pos x="T4" y="T5"/>
                  </a:cxn>
                  <a:cxn ang="0">
                    <a:pos x="T6" y="T7"/>
                  </a:cxn>
                  <a:cxn ang="0">
                    <a:pos x="T8" y="T9"/>
                  </a:cxn>
                </a:cxnLst>
                <a:rect l="0" t="0" r="r" b="b"/>
                <a:pathLst>
                  <a:path w="205" h="187">
                    <a:moveTo>
                      <a:pt x="205" y="187"/>
                    </a:moveTo>
                    <a:cubicBezTo>
                      <a:pt x="190" y="143"/>
                      <a:pt x="178" y="97"/>
                      <a:pt x="168" y="50"/>
                    </a:cubicBezTo>
                    <a:cubicBezTo>
                      <a:pt x="108" y="36"/>
                      <a:pt x="52" y="20"/>
                      <a:pt x="0" y="0"/>
                    </a:cubicBezTo>
                    <a:cubicBezTo>
                      <a:pt x="8" y="47"/>
                      <a:pt x="18" y="93"/>
                      <a:pt x="30" y="137"/>
                    </a:cubicBezTo>
                    <a:cubicBezTo>
                      <a:pt x="85" y="157"/>
                      <a:pt x="144" y="173"/>
                      <a:pt x="205" y="1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1" name="Freeform 41"/>
              <p:cNvSpPr>
                <a:spLocks/>
              </p:cNvSpPr>
              <p:nvPr/>
            </p:nvSpPr>
            <p:spPr bwMode="auto">
              <a:xfrm>
                <a:off x="3310790" y="1025296"/>
                <a:ext cx="275006" cy="172942"/>
              </a:xfrm>
              <a:custGeom>
                <a:avLst/>
                <a:gdLst>
                  <a:gd name="T0" fmla="*/ 571 w 907"/>
                  <a:gd name="T1" fmla="*/ 219 h 571"/>
                  <a:gd name="T2" fmla="*/ 398 w 907"/>
                  <a:gd name="T3" fmla="*/ 187 h 571"/>
                  <a:gd name="T4" fmla="*/ 574 w 907"/>
                  <a:gd name="T5" fmla="*/ 477 h 571"/>
                  <a:gd name="T6" fmla="*/ 330 w 907"/>
                  <a:gd name="T7" fmla="*/ 168 h 571"/>
                  <a:gd name="T8" fmla="*/ 0 w 907"/>
                  <a:gd name="T9" fmla="*/ 0 h 571"/>
                  <a:gd name="T10" fmla="*/ 844 w 907"/>
                  <a:gd name="T11" fmla="*/ 571 h 571"/>
                  <a:gd name="T12" fmla="*/ 907 w 907"/>
                  <a:gd name="T13" fmla="*/ 569 h 571"/>
                  <a:gd name="T14" fmla="*/ 571 w 907"/>
                  <a:gd name="T15" fmla="*/ 219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7" h="571">
                    <a:moveTo>
                      <a:pt x="571" y="219"/>
                    </a:moveTo>
                    <a:cubicBezTo>
                      <a:pt x="511" y="211"/>
                      <a:pt x="453" y="200"/>
                      <a:pt x="398" y="187"/>
                    </a:cubicBezTo>
                    <a:cubicBezTo>
                      <a:pt x="443" y="300"/>
                      <a:pt x="503" y="399"/>
                      <a:pt x="574" y="477"/>
                    </a:cubicBezTo>
                    <a:cubicBezTo>
                      <a:pt x="476" y="416"/>
                      <a:pt x="392" y="308"/>
                      <a:pt x="330" y="168"/>
                    </a:cubicBezTo>
                    <a:cubicBezTo>
                      <a:pt x="195" y="128"/>
                      <a:pt x="81" y="70"/>
                      <a:pt x="0" y="0"/>
                    </a:cubicBezTo>
                    <a:cubicBezTo>
                      <a:pt x="134" y="335"/>
                      <a:pt x="461" y="571"/>
                      <a:pt x="844" y="571"/>
                    </a:cubicBezTo>
                    <a:cubicBezTo>
                      <a:pt x="865" y="571"/>
                      <a:pt x="886" y="570"/>
                      <a:pt x="907" y="569"/>
                    </a:cubicBezTo>
                    <a:cubicBezTo>
                      <a:pt x="770" y="530"/>
                      <a:pt x="650" y="401"/>
                      <a:pt x="571" y="2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2" name="Freeform 42"/>
              <p:cNvSpPr>
                <a:spLocks/>
              </p:cNvSpPr>
              <p:nvPr/>
            </p:nvSpPr>
            <p:spPr bwMode="auto">
              <a:xfrm>
                <a:off x="3495073" y="923940"/>
                <a:ext cx="348010" cy="266500"/>
              </a:xfrm>
              <a:custGeom>
                <a:avLst/>
                <a:gdLst>
                  <a:gd name="T0" fmla="*/ 297 w 1145"/>
                  <a:gd name="T1" fmla="*/ 348 h 877"/>
                  <a:gd name="T2" fmla="*/ 0 w 1145"/>
                  <a:gd name="T3" fmla="*/ 334 h 877"/>
                  <a:gd name="T4" fmla="*/ 53 w 1145"/>
                  <a:gd name="T5" fmla="*/ 473 h 877"/>
                  <a:gd name="T6" fmla="*/ 261 w 1145"/>
                  <a:gd name="T7" fmla="*/ 486 h 877"/>
                  <a:gd name="T8" fmla="*/ 1061 w 1145"/>
                  <a:gd name="T9" fmla="*/ 242 h 877"/>
                  <a:gd name="T10" fmla="*/ 185 w 1145"/>
                  <a:gd name="T11" fmla="*/ 565 h 877"/>
                  <a:gd name="T12" fmla="*/ 99 w 1145"/>
                  <a:gd name="T13" fmla="*/ 563 h 877"/>
                  <a:gd name="T14" fmla="*/ 452 w 1145"/>
                  <a:gd name="T15" fmla="*/ 877 h 877"/>
                  <a:gd name="T16" fmla="*/ 1145 w 1145"/>
                  <a:gd name="T17" fmla="*/ 0 h 877"/>
                  <a:gd name="T18" fmla="*/ 297 w 1145"/>
                  <a:gd name="T19" fmla="*/ 348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5" h="877">
                    <a:moveTo>
                      <a:pt x="297" y="348"/>
                    </a:moveTo>
                    <a:cubicBezTo>
                      <a:pt x="194" y="352"/>
                      <a:pt x="94" y="347"/>
                      <a:pt x="0" y="334"/>
                    </a:cubicBezTo>
                    <a:cubicBezTo>
                      <a:pt x="15" y="382"/>
                      <a:pt x="33" y="429"/>
                      <a:pt x="53" y="473"/>
                    </a:cubicBezTo>
                    <a:cubicBezTo>
                      <a:pt x="120" y="482"/>
                      <a:pt x="190" y="486"/>
                      <a:pt x="261" y="486"/>
                    </a:cubicBezTo>
                    <a:cubicBezTo>
                      <a:pt x="589" y="486"/>
                      <a:pt x="880" y="390"/>
                      <a:pt x="1061" y="242"/>
                    </a:cubicBezTo>
                    <a:cubicBezTo>
                      <a:pt x="931" y="430"/>
                      <a:pt x="588" y="565"/>
                      <a:pt x="185" y="565"/>
                    </a:cubicBezTo>
                    <a:cubicBezTo>
                      <a:pt x="156" y="565"/>
                      <a:pt x="127" y="564"/>
                      <a:pt x="99" y="563"/>
                    </a:cubicBezTo>
                    <a:cubicBezTo>
                      <a:pt x="189" y="718"/>
                      <a:pt x="312" y="831"/>
                      <a:pt x="452" y="877"/>
                    </a:cubicBezTo>
                    <a:cubicBezTo>
                      <a:pt x="848" y="781"/>
                      <a:pt x="1142" y="425"/>
                      <a:pt x="1145" y="0"/>
                    </a:cubicBezTo>
                    <a:cubicBezTo>
                      <a:pt x="1020" y="189"/>
                      <a:pt x="690" y="332"/>
                      <a:pt x="297" y="3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3" name="Freeform 43"/>
              <p:cNvSpPr>
                <a:spLocks/>
              </p:cNvSpPr>
              <p:nvPr/>
            </p:nvSpPr>
            <p:spPr bwMode="auto">
              <a:xfrm>
                <a:off x="3290945" y="663110"/>
                <a:ext cx="180738" cy="373526"/>
              </a:xfrm>
              <a:custGeom>
                <a:avLst/>
                <a:gdLst>
                  <a:gd name="T0" fmla="*/ 347 w 596"/>
                  <a:gd name="T1" fmla="*/ 1230 h 1230"/>
                  <a:gd name="T2" fmla="*/ 314 w 596"/>
                  <a:gd name="T3" fmla="*/ 1090 h 1230"/>
                  <a:gd name="T4" fmla="*/ 92 w 596"/>
                  <a:gd name="T5" fmla="*/ 919 h 1230"/>
                  <a:gd name="T6" fmla="*/ 305 w 596"/>
                  <a:gd name="T7" fmla="*/ 1039 h 1230"/>
                  <a:gd name="T8" fmla="*/ 290 w 596"/>
                  <a:gd name="T9" fmla="*/ 819 h 1230"/>
                  <a:gd name="T10" fmla="*/ 596 w 596"/>
                  <a:gd name="T11" fmla="*/ 0 h 1230"/>
                  <a:gd name="T12" fmla="*/ 0 w 596"/>
                  <a:gd name="T13" fmla="*/ 854 h 1230"/>
                  <a:gd name="T14" fmla="*/ 6 w 596"/>
                  <a:gd name="T15" fmla="*/ 960 h 1230"/>
                  <a:gd name="T16" fmla="*/ 347 w 596"/>
                  <a:gd name="T17" fmla="*/ 1230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6" h="1230">
                    <a:moveTo>
                      <a:pt x="347" y="1230"/>
                    </a:moveTo>
                    <a:cubicBezTo>
                      <a:pt x="334" y="1186"/>
                      <a:pt x="323" y="1139"/>
                      <a:pt x="314" y="1090"/>
                    </a:cubicBezTo>
                    <a:cubicBezTo>
                      <a:pt x="217" y="1044"/>
                      <a:pt x="141" y="986"/>
                      <a:pt x="92" y="919"/>
                    </a:cubicBezTo>
                    <a:cubicBezTo>
                      <a:pt x="152" y="966"/>
                      <a:pt x="224" y="1006"/>
                      <a:pt x="305" y="1039"/>
                    </a:cubicBezTo>
                    <a:cubicBezTo>
                      <a:pt x="295" y="968"/>
                      <a:pt x="290" y="895"/>
                      <a:pt x="290" y="819"/>
                    </a:cubicBezTo>
                    <a:cubicBezTo>
                      <a:pt x="290" y="457"/>
                      <a:pt x="415" y="144"/>
                      <a:pt x="596" y="0"/>
                    </a:cubicBezTo>
                    <a:cubicBezTo>
                      <a:pt x="248" y="128"/>
                      <a:pt x="0" y="462"/>
                      <a:pt x="0" y="854"/>
                    </a:cubicBezTo>
                    <a:cubicBezTo>
                      <a:pt x="0" y="890"/>
                      <a:pt x="2" y="925"/>
                      <a:pt x="6" y="960"/>
                    </a:cubicBezTo>
                    <a:cubicBezTo>
                      <a:pt x="75" y="1069"/>
                      <a:pt x="195" y="1162"/>
                      <a:pt x="347" y="12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13" name="Freeform 44"/>
            <p:cNvSpPr>
              <a:spLocks/>
            </p:cNvSpPr>
            <p:nvPr/>
          </p:nvSpPr>
          <p:spPr bwMode="auto">
            <a:xfrm>
              <a:off x="7421682" y="2284733"/>
              <a:ext cx="179651" cy="222965"/>
            </a:xfrm>
            <a:custGeom>
              <a:avLst/>
              <a:gdLst>
                <a:gd name="T0" fmla="*/ 414 w 589"/>
                <a:gd name="T1" fmla="*/ 48 h 732"/>
                <a:gd name="T2" fmla="*/ 428 w 589"/>
                <a:gd name="T3" fmla="*/ 12 h 732"/>
                <a:gd name="T4" fmla="*/ 490 w 589"/>
                <a:gd name="T5" fmla="*/ 12 h 732"/>
                <a:gd name="T6" fmla="*/ 547 w 589"/>
                <a:gd name="T7" fmla="*/ 220 h 732"/>
                <a:gd name="T8" fmla="*/ 478 w 589"/>
                <a:gd name="T9" fmla="*/ 246 h 732"/>
                <a:gd name="T10" fmla="*/ 387 w 589"/>
                <a:gd name="T11" fmla="*/ 137 h 732"/>
                <a:gd name="T12" fmla="*/ 272 w 589"/>
                <a:gd name="T13" fmla="*/ 99 h 732"/>
                <a:gd name="T14" fmla="*/ 199 w 589"/>
                <a:gd name="T15" fmla="*/ 118 h 732"/>
                <a:gd name="T16" fmla="*/ 171 w 589"/>
                <a:gd name="T17" fmla="*/ 171 h 732"/>
                <a:gd name="T18" fmla="*/ 340 w 589"/>
                <a:gd name="T19" fmla="*/ 265 h 732"/>
                <a:gd name="T20" fmla="*/ 376 w 589"/>
                <a:gd name="T21" fmla="*/ 275 h 732"/>
                <a:gd name="T22" fmla="*/ 543 w 589"/>
                <a:gd name="T23" fmla="*/ 352 h 732"/>
                <a:gd name="T24" fmla="*/ 589 w 589"/>
                <a:gd name="T25" fmla="*/ 484 h 732"/>
                <a:gd name="T26" fmla="*/ 519 w 589"/>
                <a:gd name="T27" fmla="*/ 664 h 732"/>
                <a:gd name="T28" fmla="*/ 336 w 589"/>
                <a:gd name="T29" fmla="*/ 732 h 732"/>
                <a:gd name="T30" fmla="*/ 239 w 589"/>
                <a:gd name="T31" fmla="*/ 719 h 732"/>
                <a:gd name="T32" fmla="*/ 151 w 589"/>
                <a:gd name="T33" fmla="*/ 681 h 732"/>
                <a:gd name="T34" fmla="*/ 139 w 589"/>
                <a:gd name="T35" fmla="*/ 725 h 732"/>
                <a:gd name="T36" fmla="*/ 78 w 589"/>
                <a:gd name="T37" fmla="*/ 725 h 732"/>
                <a:gd name="T38" fmla="*/ 0 w 589"/>
                <a:gd name="T39" fmla="*/ 464 h 732"/>
                <a:gd name="T40" fmla="*/ 77 w 589"/>
                <a:gd name="T41" fmla="*/ 436 h 732"/>
                <a:gd name="T42" fmla="*/ 186 w 589"/>
                <a:gd name="T43" fmla="*/ 581 h 732"/>
                <a:gd name="T44" fmla="*/ 323 w 589"/>
                <a:gd name="T45" fmla="*/ 632 h 732"/>
                <a:gd name="T46" fmla="*/ 408 w 589"/>
                <a:gd name="T47" fmla="*/ 605 h 732"/>
                <a:gd name="T48" fmla="*/ 443 w 589"/>
                <a:gd name="T49" fmla="*/ 541 h 732"/>
                <a:gd name="T50" fmla="*/ 297 w 589"/>
                <a:gd name="T51" fmla="*/ 447 h 732"/>
                <a:gd name="T52" fmla="*/ 267 w 589"/>
                <a:gd name="T53" fmla="*/ 439 h 732"/>
                <a:gd name="T54" fmla="*/ 154 w 589"/>
                <a:gd name="T55" fmla="*/ 405 h 732"/>
                <a:gd name="T56" fmla="*/ 95 w 589"/>
                <a:gd name="T57" fmla="*/ 378 h 732"/>
                <a:gd name="T58" fmla="*/ 39 w 589"/>
                <a:gd name="T59" fmla="*/ 311 h 732"/>
                <a:gd name="T60" fmla="*/ 20 w 589"/>
                <a:gd name="T61" fmla="*/ 222 h 732"/>
                <a:gd name="T62" fmla="*/ 87 w 589"/>
                <a:gd name="T63" fmla="*/ 63 h 732"/>
                <a:gd name="T64" fmla="*/ 258 w 589"/>
                <a:gd name="T65" fmla="*/ 0 h 732"/>
                <a:gd name="T66" fmla="*/ 339 w 589"/>
                <a:gd name="T67" fmla="*/ 12 h 732"/>
                <a:gd name="T68" fmla="*/ 414 w 589"/>
                <a:gd name="T69" fmla="*/ 4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9" h="732">
                  <a:moveTo>
                    <a:pt x="414" y="48"/>
                  </a:moveTo>
                  <a:cubicBezTo>
                    <a:pt x="428" y="12"/>
                    <a:pt x="428" y="12"/>
                    <a:pt x="428" y="12"/>
                  </a:cubicBezTo>
                  <a:cubicBezTo>
                    <a:pt x="490" y="12"/>
                    <a:pt x="490" y="12"/>
                    <a:pt x="490" y="12"/>
                  </a:cubicBezTo>
                  <a:cubicBezTo>
                    <a:pt x="547" y="220"/>
                    <a:pt x="547" y="220"/>
                    <a:pt x="547" y="220"/>
                  </a:cubicBezTo>
                  <a:cubicBezTo>
                    <a:pt x="478" y="246"/>
                    <a:pt x="478" y="246"/>
                    <a:pt x="478" y="246"/>
                  </a:cubicBezTo>
                  <a:cubicBezTo>
                    <a:pt x="454" y="199"/>
                    <a:pt x="424" y="163"/>
                    <a:pt x="387" y="137"/>
                  </a:cubicBezTo>
                  <a:cubicBezTo>
                    <a:pt x="351" y="111"/>
                    <a:pt x="312" y="99"/>
                    <a:pt x="272" y="99"/>
                  </a:cubicBezTo>
                  <a:cubicBezTo>
                    <a:pt x="241" y="99"/>
                    <a:pt x="217" y="105"/>
                    <a:pt x="199" y="118"/>
                  </a:cubicBezTo>
                  <a:cubicBezTo>
                    <a:pt x="180" y="132"/>
                    <a:pt x="171" y="149"/>
                    <a:pt x="171" y="171"/>
                  </a:cubicBezTo>
                  <a:cubicBezTo>
                    <a:pt x="171" y="207"/>
                    <a:pt x="227" y="238"/>
                    <a:pt x="340" y="265"/>
                  </a:cubicBezTo>
                  <a:cubicBezTo>
                    <a:pt x="356" y="269"/>
                    <a:pt x="368" y="272"/>
                    <a:pt x="376" y="275"/>
                  </a:cubicBezTo>
                  <a:cubicBezTo>
                    <a:pt x="457" y="295"/>
                    <a:pt x="512" y="321"/>
                    <a:pt x="543" y="352"/>
                  </a:cubicBezTo>
                  <a:cubicBezTo>
                    <a:pt x="574" y="384"/>
                    <a:pt x="589" y="428"/>
                    <a:pt x="589" y="484"/>
                  </a:cubicBezTo>
                  <a:cubicBezTo>
                    <a:pt x="589" y="558"/>
                    <a:pt x="566" y="618"/>
                    <a:pt x="519" y="664"/>
                  </a:cubicBezTo>
                  <a:cubicBezTo>
                    <a:pt x="473" y="709"/>
                    <a:pt x="412" y="732"/>
                    <a:pt x="336" y="732"/>
                  </a:cubicBezTo>
                  <a:cubicBezTo>
                    <a:pt x="303" y="732"/>
                    <a:pt x="270" y="727"/>
                    <a:pt x="239" y="719"/>
                  </a:cubicBezTo>
                  <a:cubicBezTo>
                    <a:pt x="209" y="710"/>
                    <a:pt x="179" y="697"/>
                    <a:pt x="151" y="681"/>
                  </a:cubicBezTo>
                  <a:cubicBezTo>
                    <a:pt x="139" y="725"/>
                    <a:pt x="139" y="725"/>
                    <a:pt x="139" y="725"/>
                  </a:cubicBezTo>
                  <a:cubicBezTo>
                    <a:pt x="78" y="725"/>
                    <a:pt x="78" y="725"/>
                    <a:pt x="78" y="725"/>
                  </a:cubicBezTo>
                  <a:cubicBezTo>
                    <a:pt x="0" y="464"/>
                    <a:pt x="0" y="464"/>
                    <a:pt x="0" y="464"/>
                  </a:cubicBezTo>
                  <a:cubicBezTo>
                    <a:pt x="77" y="436"/>
                    <a:pt x="77" y="436"/>
                    <a:pt x="77" y="436"/>
                  </a:cubicBezTo>
                  <a:cubicBezTo>
                    <a:pt x="106" y="499"/>
                    <a:pt x="143" y="547"/>
                    <a:pt x="186" y="581"/>
                  </a:cubicBezTo>
                  <a:cubicBezTo>
                    <a:pt x="229" y="615"/>
                    <a:pt x="274" y="632"/>
                    <a:pt x="323" y="632"/>
                  </a:cubicBezTo>
                  <a:cubicBezTo>
                    <a:pt x="357" y="632"/>
                    <a:pt x="385" y="623"/>
                    <a:pt x="408" y="605"/>
                  </a:cubicBezTo>
                  <a:cubicBezTo>
                    <a:pt x="431" y="587"/>
                    <a:pt x="443" y="566"/>
                    <a:pt x="443" y="541"/>
                  </a:cubicBezTo>
                  <a:cubicBezTo>
                    <a:pt x="443" y="504"/>
                    <a:pt x="394" y="472"/>
                    <a:pt x="297" y="447"/>
                  </a:cubicBezTo>
                  <a:cubicBezTo>
                    <a:pt x="284" y="444"/>
                    <a:pt x="274" y="441"/>
                    <a:pt x="267" y="439"/>
                  </a:cubicBezTo>
                  <a:cubicBezTo>
                    <a:pt x="220" y="426"/>
                    <a:pt x="182" y="415"/>
                    <a:pt x="154" y="405"/>
                  </a:cubicBezTo>
                  <a:cubicBezTo>
                    <a:pt x="126" y="395"/>
                    <a:pt x="107" y="386"/>
                    <a:pt x="95" y="378"/>
                  </a:cubicBezTo>
                  <a:cubicBezTo>
                    <a:pt x="71" y="360"/>
                    <a:pt x="52" y="338"/>
                    <a:pt x="39" y="311"/>
                  </a:cubicBezTo>
                  <a:cubicBezTo>
                    <a:pt x="26" y="285"/>
                    <a:pt x="20" y="255"/>
                    <a:pt x="20" y="222"/>
                  </a:cubicBezTo>
                  <a:cubicBezTo>
                    <a:pt x="20" y="158"/>
                    <a:pt x="42" y="105"/>
                    <a:pt x="87" y="63"/>
                  </a:cubicBezTo>
                  <a:cubicBezTo>
                    <a:pt x="131" y="21"/>
                    <a:pt x="188" y="0"/>
                    <a:pt x="258" y="0"/>
                  </a:cubicBezTo>
                  <a:cubicBezTo>
                    <a:pt x="286" y="0"/>
                    <a:pt x="313" y="4"/>
                    <a:pt x="339" y="12"/>
                  </a:cubicBezTo>
                  <a:cubicBezTo>
                    <a:pt x="365" y="20"/>
                    <a:pt x="390" y="32"/>
                    <a:pt x="414"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4" name="Freeform 45"/>
            <p:cNvSpPr>
              <a:spLocks/>
            </p:cNvSpPr>
            <p:nvPr/>
          </p:nvSpPr>
          <p:spPr bwMode="auto">
            <a:xfrm>
              <a:off x="7594941" y="2329468"/>
              <a:ext cx="173260" cy="173260"/>
            </a:xfrm>
            <a:custGeom>
              <a:avLst/>
              <a:gdLst>
                <a:gd name="T0" fmla="*/ 61 w 570"/>
                <a:gd name="T1" fmla="*/ 0 h 569"/>
                <a:gd name="T2" fmla="*/ 508 w 570"/>
                <a:gd name="T3" fmla="*/ 0 h 569"/>
                <a:gd name="T4" fmla="*/ 570 w 570"/>
                <a:gd name="T5" fmla="*/ 175 h 569"/>
                <a:gd name="T6" fmla="*/ 518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4 w 570"/>
                <a:gd name="T29" fmla="*/ 394 h 569"/>
                <a:gd name="T30" fmla="*/ 214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8" y="196"/>
                    <a:pt x="518" y="196"/>
                    <a:pt x="518"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6" y="497"/>
                    <a:pt x="192" y="490"/>
                    <a:pt x="201" y="479"/>
                  </a:cubicBezTo>
                  <a:cubicBezTo>
                    <a:pt x="210" y="467"/>
                    <a:pt x="214" y="439"/>
                    <a:pt x="214" y="394"/>
                  </a:cubicBezTo>
                  <a:cubicBezTo>
                    <a:pt x="214" y="78"/>
                    <a:pt x="214" y="78"/>
                    <a:pt x="214" y="78"/>
                  </a:cubicBezTo>
                  <a:cubicBezTo>
                    <a:pt x="206" y="78"/>
                    <a:pt x="206" y="78"/>
                    <a:pt x="206" y="78"/>
                  </a:cubicBezTo>
                  <a:cubicBezTo>
                    <a:pt x="171" y="78"/>
                    <a:pt x="141"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5" name="Freeform 46"/>
            <p:cNvSpPr>
              <a:spLocks noEditPoints="1"/>
            </p:cNvSpPr>
            <p:nvPr/>
          </p:nvSpPr>
          <p:spPr bwMode="auto">
            <a:xfrm>
              <a:off x="7740508" y="2329468"/>
              <a:ext cx="180361" cy="173260"/>
            </a:xfrm>
            <a:custGeom>
              <a:avLst/>
              <a:gdLst>
                <a:gd name="T0" fmla="*/ 330 w 594"/>
                <a:gd name="T1" fmla="*/ 294 h 569"/>
                <a:gd name="T2" fmla="*/ 221 w 594"/>
                <a:gd name="T3" fmla="*/ 294 h 569"/>
                <a:gd name="T4" fmla="*/ 279 w 594"/>
                <a:gd name="T5" fmla="*/ 130 h 569"/>
                <a:gd name="T6" fmla="*/ 330 w 594"/>
                <a:gd name="T7" fmla="*/ 294 h 569"/>
                <a:gd name="T8" fmla="*/ 92 w 594"/>
                <a:gd name="T9" fmla="*/ 401 h 569"/>
                <a:gd name="T10" fmla="*/ 88 w 594"/>
                <a:gd name="T11" fmla="*/ 411 h 569"/>
                <a:gd name="T12" fmla="*/ 0 w 594"/>
                <a:gd name="T13" fmla="*/ 499 h 569"/>
                <a:gd name="T14" fmla="*/ 0 w 594"/>
                <a:gd name="T15" fmla="*/ 569 h 569"/>
                <a:gd name="T16" fmla="*/ 226 w 594"/>
                <a:gd name="T17" fmla="*/ 569 h 569"/>
                <a:gd name="T18" fmla="*/ 226 w 594"/>
                <a:gd name="T19" fmla="*/ 501 h 569"/>
                <a:gd name="T20" fmla="*/ 179 w 594"/>
                <a:gd name="T21" fmla="*/ 491 h 569"/>
                <a:gd name="T22" fmla="*/ 166 w 594"/>
                <a:gd name="T23" fmla="*/ 460 h 569"/>
                <a:gd name="T24" fmla="*/ 167 w 594"/>
                <a:gd name="T25" fmla="*/ 452 h 569"/>
                <a:gd name="T26" fmla="*/ 169 w 594"/>
                <a:gd name="T27" fmla="*/ 443 h 569"/>
                <a:gd name="T28" fmla="*/ 192 w 594"/>
                <a:gd name="T29" fmla="*/ 364 h 569"/>
                <a:gd name="T30" fmla="*/ 357 w 594"/>
                <a:gd name="T31" fmla="*/ 364 h 569"/>
                <a:gd name="T32" fmla="*/ 385 w 594"/>
                <a:gd name="T33" fmla="*/ 443 h 569"/>
                <a:gd name="T34" fmla="*/ 388 w 594"/>
                <a:gd name="T35" fmla="*/ 454 h 569"/>
                <a:gd name="T36" fmla="*/ 390 w 594"/>
                <a:gd name="T37" fmla="*/ 468 h 569"/>
                <a:gd name="T38" fmla="*/ 378 w 594"/>
                <a:gd name="T39" fmla="*/ 493 h 569"/>
                <a:gd name="T40" fmla="*/ 337 w 594"/>
                <a:gd name="T41" fmla="*/ 501 h 569"/>
                <a:gd name="T42" fmla="*/ 331 w 594"/>
                <a:gd name="T43" fmla="*/ 501 h 569"/>
                <a:gd name="T44" fmla="*/ 331 w 594"/>
                <a:gd name="T45" fmla="*/ 569 h 569"/>
                <a:gd name="T46" fmla="*/ 594 w 594"/>
                <a:gd name="T47" fmla="*/ 569 h 569"/>
                <a:gd name="T48" fmla="*/ 594 w 594"/>
                <a:gd name="T49" fmla="*/ 499 h 569"/>
                <a:gd name="T50" fmla="*/ 522 w 594"/>
                <a:gd name="T51" fmla="*/ 425 h 569"/>
                <a:gd name="T52" fmla="*/ 521 w 594"/>
                <a:gd name="T53" fmla="*/ 422 h 569"/>
                <a:gd name="T54" fmla="*/ 370 w 594"/>
                <a:gd name="T55" fmla="*/ 0 h 569"/>
                <a:gd name="T56" fmla="*/ 246 w 594"/>
                <a:gd name="T57" fmla="*/ 0 h 569"/>
                <a:gd name="T58" fmla="*/ 92 w 594"/>
                <a:gd name="T59" fmla="*/ 40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4" h="569">
                  <a:moveTo>
                    <a:pt x="330" y="294"/>
                  </a:moveTo>
                  <a:cubicBezTo>
                    <a:pt x="221" y="294"/>
                    <a:pt x="221" y="294"/>
                    <a:pt x="221" y="294"/>
                  </a:cubicBezTo>
                  <a:cubicBezTo>
                    <a:pt x="279" y="130"/>
                    <a:pt x="279" y="130"/>
                    <a:pt x="279" y="130"/>
                  </a:cubicBezTo>
                  <a:lnTo>
                    <a:pt x="330" y="294"/>
                  </a:lnTo>
                  <a:close/>
                  <a:moveTo>
                    <a:pt x="92" y="401"/>
                  </a:moveTo>
                  <a:cubicBezTo>
                    <a:pt x="91" y="403"/>
                    <a:pt x="89" y="407"/>
                    <a:pt x="88" y="411"/>
                  </a:cubicBezTo>
                  <a:cubicBezTo>
                    <a:pt x="67" y="464"/>
                    <a:pt x="38" y="493"/>
                    <a:pt x="0" y="499"/>
                  </a:cubicBezTo>
                  <a:cubicBezTo>
                    <a:pt x="0" y="569"/>
                    <a:pt x="0" y="569"/>
                    <a:pt x="0" y="569"/>
                  </a:cubicBezTo>
                  <a:cubicBezTo>
                    <a:pt x="226" y="569"/>
                    <a:pt x="226" y="569"/>
                    <a:pt x="226" y="569"/>
                  </a:cubicBezTo>
                  <a:cubicBezTo>
                    <a:pt x="226" y="501"/>
                    <a:pt x="226" y="501"/>
                    <a:pt x="226" y="501"/>
                  </a:cubicBezTo>
                  <a:cubicBezTo>
                    <a:pt x="204" y="500"/>
                    <a:pt x="188" y="497"/>
                    <a:pt x="179" y="491"/>
                  </a:cubicBezTo>
                  <a:cubicBezTo>
                    <a:pt x="171" y="485"/>
                    <a:pt x="166" y="474"/>
                    <a:pt x="166" y="460"/>
                  </a:cubicBezTo>
                  <a:cubicBezTo>
                    <a:pt x="166" y="458"/>
                    <a:pt x="166" y="455"/>
                    <a:pt x="167" y="452"/>
                  </a:cubicBezTo>
                  <a:cubicBezTo>
                    <a:pt x="167" y="449"/>
                    <a:pt x="168" y="446"/>
                    <a:pt x="169" y="443"/>
                  </a:cubicBezTo>
                  <a:cubicBezTo>
                    <a:pt x="192" y="364"/>
                    <a:pt x="192" y="364"/>
                    <a:pt x="192" y="364"/>
                  </a:cubicBezTo>
                  <a:cubicBezTo>
                    <a:pt x="357" y="364"/>
                    <a:pt x="357" y="364"/>
                    <a:pt x="357" y="364"/>
                  </a:cubicBezTo>
                  <a:cubicBezTo>
                    <a:pt x="385" y="443"/>
                    <a:pt x="385" y="443"/>
                    <a:pt x="385" y="443"/>
                  </a:cubicBezTo>
                  <a:cubicBezTo>
                    <a:pt x="387" y="446"/>
                    <a:pt x="388" y="450"/>
                    <a:pt x="388" y="454"/>
                  </a:cubicBezTo>
                  <a:cubicBezTo>
                    <a:pt x="389" y="458"/>
                    <a:pt x="390" y="463"/>
                    <a:pt x="390" y="468"/>
                  </a:cubicBezTo>
                  <a:cubicBezTo>
                    <a:pt x="390" y="480"/>
                    <a:pt x="386" y="488"/>
                    <a:pt x="378" y="493"/>
                  </a:cubicBezTo>
                  <a:cubicBezTo>
                    <a:pt x="370" y="498"/>
                    <a:pt x="356" y="501"/>
                    <a:pt x="337" y="501"/>
                  </a:cubicBezTo>
                  <a:cubicBezTo>
                    <a:pt x="331" y="501"/>
                    <a:pt x="331" y="501"/>
                    <a:pt x="331" y="501"/>
                  </a:cubicBezTo>
                  <a:cubicBezTo>
                    <a:pt x="331" y="569"/>
                    <a:pt x="331" y="569"/>
                    <a:pt x="331" y="569"/>
                  </a:cubicBezTo>
                  <a:cubicBezTo>
                    <a:pt x="594" y="569"/>
                    <a:pt x="594" y="569"/>
                    <a:pt x="594" y="569"/>
                  </a:cubicBezTo>
                  <a:cubicBezTo>
                    <a:pt x="594" y="499"/>
                    <a:pt x="594" y="499"/>
                    <a:pt x="594" y="499"/>
                  </a:cubicBezTo>
                  <a:cubicBezTo>
                    <a:pt x="562" y="495"/>
                    <a:pt x="538" y="471"/>
                    <a:pt x="522" y="425"/>
                  </a:cubicBezTo>
                  <a:cubicBezTo>
                    <a:pt x="521" y="422"/>
                    <a:pt x="521" y="422"/>
                    <a:pt x="521" y="422"/>
                  </a:cubicBezTo>
                  <a:cubicBezTo>
                    <a:pt x="370" y="0"/>
                    <a:pt x="370" y="0"/>
                    <a:pt x="370" y="0"/>
                  </a:cubicBezTo>
                  <a:cubicBezTo>
                    <a:pt x="246" y="0"/>
                    <a:pt x="246" y="0"/>
                    <a:pt x="246" y="0"/>
                  </a:cubicBezTo>
                  <a:lnTo>
                    <a:pt x="92" y="4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6" name="Freeform 47"/>
            <p:cNvSpPr>
              <a:spLocks/>
            </p:cNvSpPr>
            <p:nvPr/>
          </p:nvSpPr>
          <p:spPr bwMode="auto">
            <a:xfrm>
              <a:off x="7893175" y="2329468"/>
              <a:ext cx="173970" cy="173260"/>
            </a:xfrm>
            <a:custGeom>
              <a:avLst/>
              <a:gdLst>
                <a:gd name="T0" fmla="*/ 61 w 570"/>
                <a:gd name="T1" fmla="*/ 0 h 569"/>
                <a:gd name="T2" fmla="*/ 508 w 570"/>
                <a:gd name="T3" fmla="*/ 0 h 569"/>
                <a:gd name="T4" fmla="*/ 570 w 570"/>
                <a:gd name="T5" fmla="*/ 175 h 569"/>
                <a:gd name="T6" fmla="*/ 517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5 w 570"/>
                <a:gd name="T29" fmla="*/ 394 h 569"/>
                <a:gd name="T30" fmla="*/ 215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7" y="196"/>
                    <a:pt x="517" y="196"/>
                    <a:pt x="517"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5" y="497"/>
                    <a:pt x="193" y="490"/>
                    <a:pt x="201" y="479"/>
                  </a:cubicBezTo>
                  <a:cubicBezTo>
                    <a:pt x="210" y="467"/>
                    <a:pt x="215" y="439"/>
                    <a:pt x="215" y="394"/>
                  </a:cubicBezTo>
                  <a:cubicBezTo>
                    <a:pt x="215" y="78"/>
                    <a:pt x="215" y="78"/>
                    <a:pt x="215" y="78"/>
                  </a:cubicBezTo>
                  <a:cubicBezTo>
                    <a:pt x="206" y="78"/>
                    <a:pt x="206" y="78"/>
                    <a:pt x="206" y="78"/>
                  </a:cubicBezTo>
                  <a:cubicBezTo>
                    <a:pt x="171" y="78"/>
                    <a:pt x="142"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7" name="Freeform 48"/>
            <p:cNvSpPr>
              <a:spLocks/>
            </p:cNvSpPr>
            <p:nvPr/>
          </p:nvSpPr>
          <p:spPr bwMode="auto">
            <a:xfrm>
              <a:off x="8062174" y="2329468"/>
              <a:ext cx="164738" cy="173260"/>
            </a:xfrm>
            <a:custGeom>
              <a:avLst/>
              <a:gdLst>
                <a:gd name="T0" fmla="*/ 0 w 540"/>
                <a:gd name="T1" fmla="*/ 0 h 569"/>
                <a:gd name="T2" fmla="*/ 447 w 540"/>
                <a:gd name="T3" fmla="*/ 0 h 569"/>
                <a:gd name="T4" fmla="*/ 519 w 540"/>
                <a:gd name="T5" fmla="*/ 172 h 569"/>
                <a:gd name="T6" fmla="*/ 470 w 540"/>
                <a:gd name="T7" fmla="*/ 199 h 569"/>
                <a:gd name="T8" fmla="*/ 376 w 540"/>
                <a:gd name="T9" fmla="*/ 102 h 569"/>
                <a:gd name="T10" fmla="*/ 263 w 540"/>
                <a:gd name="T11" fmla="*/ 70 h 569"/>
                <a:gd name="T12" fmla="*/ 215 w 540"/>
                <a:gd name="T13" fmla="*/ 83 h 569"/>
                <a:gd name="T14" fmla="*/ 203 w 540"/>
                <a:gd name="T15" fmla="*/ 142 h 569"/>
                <a:gd name="T16" fmla="*/ 203 w 540"/>
                <a:gd name="T17" fmla="*/ 224 h 569"/>
                <a:gd name="T18" fmla="*/ 229 w 540"/>
                <a:gd name="T19" fmla="*/ 224 h 569"/>
                <a:gd name="T20" fmla="*/ 285 w 540"/>
                <a:gd name="T21" fmla="*/ 206 h 569"/>
                <a:gd name="T22" fmla="*/ 302 w 540"/>
                <a:gd name="T23" fmla="*/ 135 h 569"/>
                <a:gd name="T24" fmla="*/ 360 w 540"/>
                <a:gd name="T25" fmla="*/ 135 h 569"/>
                <a:gd name="T26" fmla="*/ 360 w 540"/>
                <a:gd name="T27" fmla="*/ 392 h 569"/>
                <a:gd name="T28" fmla="*/ 302 w 540"/>
                <a:gd name="T29" fmla="*/ 392 h 569"/>
                <a:gd name="T30" fmla="*/ 280 w 540"/>
                <a:gd name="T31" fmla="*/ 318 h 569"/>
                <a:gd name="T32" fmla="*/ 229 w 540"/>
                <a:gd name="T33" fmla="*/ 296 h 569"/>
                <a:gd name="T34" fmla="*/ 203 w 540"/>
                <a:gd name="T35" fmla="*/ 296 h 569"/>
                <a:gd name="T36" fmla="*/ 203 w 540"/>
                <a:gd name="T37" fmla="*/ 429 h 569"/>
                <a:gd name="T38" fmla="*/ 216 w 540"/>
                <a:gd name="T39" fmla="*/ 488 h 569"/>
                <a:gd name="T40" fmla="*/ 265 w 540"/>
                <a:gd name="T41" fmla="*/ 501 h 569"/>
                <a:gd name="T42" fmla="*/ 386 w 540"/>
                <a:gd name="T43" fmla="*/ 459 h 569"/>
                <a:gd name="T44" fmla="*/ 488 w 540"/>
                <a:gd name="T45" fmla="*/ 344 h 569"/>
                <a:gd name="T46" fmla="*/ 540 w 540"/>
                <a:gd name="T47" fmla="*/ 373 h 569"/>
                <a:gd name="T48" fmla="*/ 458 w 540"/>
                <a:gd name="T49" fmla="*/ 569 h 569"/>
                <a:gd name="T50" fmla="*/ 0 w 540"/>
                <a:gd name="T51" fmla="*/ 569 h 569"/>
                <a:gd name="T52" fmla="*/ 0 w 540"/>
                <a:gd name="T53" fmla="*/ 499 h 569"/>
                <a:gd name="T54" fmla="*/ 49 w 540"/>
                <a:gd name="T55" fmla="*/ 480 h 569"/>
                <a:gd name="T56" fmla="*/ 63 w 540"/>
                <a:gd name="T57" fmla="*/ 394 h 569"/>
                <a:gd name="T58" fmla="*/ 63 w 540"/>
                <a:gd name="T59" fmla="*/ 176 h 569"/>
                <a:gd name="T60" fmla="*/ 49 w 540"/>
                <a:gd name="T61" fmla="*/ 89 h 569"/>
                <a:gd name="T62" fmla="*/ 0 w 540"/>
                <a:gd name="T63" fmla="*/ 71 h 569"/>
                <a:gd name="T64" fmla="*/ 0 w 540"/>
                <a:gd name="T65"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0" h="569">
                  <a:moveTo>
                    <a:pt x="0" y="0"/>
                  </a:moveTo>
                  <a:cubicBezTo>
                    <a:pt x="447" y="0"/>
                    <a:pt x="447" y="0"/>
                    <a:pt x="447" y="0"/>
                  </a:cubicBezTo>
                  <a:cubicBezTo>
                    <a:pt x="519" y="172"/>
                    <a:pt x="519" y="172"/>
                    <a:pt x="519" y="172"/>
                  </a:cubicBezTo>
                  <a:cubicBezTo>
                    <a:pt x="470" y="199"/>
                    <a:pt x="470" y="199"/>
                    <a:pt x="470" y="199"/>
                  </a:cubicBezTo>
                  <a:cubicBezTo>
                    <a:pt x="441" y="156"/>
                    <a:pt x="410" y="123"/>
                    <a:pt x="376" y="102"/>
                  </a:cubicBezTo>
                  <a:cubicBezTo>
                    <a:pt x="341" y="80"/>
                    <a:pt x="304" y="70"/>
                    <a:pt x="263" y="70"/>
                  </a:cubicBezTo>
                  <a:cubicBezTo>
                    <a:pt x="240" y="70"/>
                    <a:pt x="224" y="74"/>
                    <a:pt x="215" y="83"/>
                  </a:cubicBezTo>
                  <a:cubicBezTo>
                    <a:pt x="207" y="91"/>
                    <a:pt x="203" y="111"/>
                    <a:pt x="203" y="142"/>
                  </a:cubicBezTo>
                  <a:cubicBezTo>
                    <a:pt x="203" y="224"/>
                    <a:pt x="203" y="224"/>
                    <a:pt x="203" y="224"/>
                  </a:cubicBezTo>
                  <a:cubicBezTo>
                    <a:pt x="229" y="224"/>
                    <a:pt x="229" y="224"/>
                    <a:pt x="229" y="224"/>
                  </a:cubicBezTo>
                  <a:cubicBezTo>
                    <a:pt x="257" y="224"/>
                    <a:pt x="275" y="218"/>
                    <a:pt x="285" y="206"/>
                  </a:cubicBezTo>
                  <a:cubicBezTo>
                    <a:pt x="295" y="195"/>
                    <a:pt x="301" y="172"/>
                    <a:pt x="302" y="135"/>
                  </a:cubicBezTo>
                  <a:cubicBezTo>
                    <a:pt x="360" y="135"/>
                    <a:pt x="360" y="135"/>
                    <a:pt x="360" y="135"/>
                  </a:cubicBezTo>
                  <a:cubicBezTo>
                    <a:pt x="360" y="392"/>
                    <a:pt x="360" y="392"/>
                    <a:pt x="360" y="392"/>
                  </a:cubicBezTo>
                  <a:cubicBezTo>
                    <a:pt x="302" y="392"/>
                    <a:pt x="302" y="392"/>
                    <a:pt x="302" y="392"/>
                  </a:cubicBezTo>
                  <a:cubicBezTo>
                    <a:pt x="299" y="358"/>
                    <a:pt x="291" y="334"/>
                    <a:pt x="280" y="318"/>
                  </a:cubicBezTo>
                  <a:cubicBezTo>
                    <a:pt x="268" y="303"/>
                    <a:pt x="251" y="296"/>
                    <a:pt x="229" y="296"/>
                  </a:cubicBezTo>
                  <a:cubicBezTo>
                    <a:pt x="203" y="296"/>
                    <a:pt x="203" y="296"/>
                    <a:pt x="203" y="296"/>
                  </a:cubicBezTo>
                  <a:cubicBezTo>
                    <a:pt x="203" y="429"/>
                    <a:pt x="203" y="429"/>
                    <a:pt x="203" y="429"/>
                  </a:cubicBezTo>
                  <a:cubicBezTo>
                    <a:pt x="203" y="459"/>
                    <a:pt x="207" y="479"/>
                    <a:pt x="216" y="488"/>
                  </a:cubicBezTo>
                  <a:cubicBezTo>
                    <a:pt x="224" y="496"/>
                    <a:pt x="241" y="501"/>
                    <a:pt x="265" y="501"/>
                  </a:cubicBezTo>
                  <a:cubicBezTo>
                    <a:pt x="305" y="501"/>
                    <a:pt x="346" y="487"/>
                    <a:pt x="386" y="459"/>
                  </a:cubicBezTo>
                  <a:cubicBezTo>
                    <a:pt x="425" y="432"/>
                    <a:pt x="460" y="393"/>
                    <a:pt x="488" y="344"/>
                  </a:cubicBezTo>
                  <a:cubicBezTo>
                    <a:pt x="540" y="373"/>
                    <a:pt x="540" y="373"/>
                    <a:pt x="540" y="373"/>
                  </a:cubicBezTo>
                  <a:cubicBezTo>
                    <a:pt x="458" y="569"/>
                    <a:pt x="458" y="569"/>
                    <a:pt x="458" y="569"/>
                  </a:cubicBezTo>
                  <a:cubicBezTo>
                    <a:pt x="0" y="569"/>
                    <a:pt x="0" y="569"/>
                    <a:pt x="0" y="569"/>
                  </a:cubicBezTo>
                  <a:cubicBezTo>
                    <a:pt x="0" y="499"/>
                    <a:pt x="0" y="499"/>
                    <a:pt x="0" y="499"/>
                  </a:cubicBezTo>
                  <a:cubicBezTo>
                    <a:pt x="24" y="498"/>
                    <a:pt x="41" y="492"/>
                    <a:pt x="49" y="480"/>
                  </a:cubicBezTo>
                  <a:cubicBezTo>
                    <a:pt x="59" y="469"/>
                    <a:pt x="63" y="440"/>
                    <a:pt x="63" y="394"/>
                  </a:cubicBezTo>
                  <a:cubicBezTo>
                    <a:pt x="63" y="176"/>
                    <a:pt x="63" y="176"/>
                    <a:pt x="63" y="176"/>
                  </a:cubicBezTo>
                  <a:cubicBezTo>
                    <a:pt x="63" y="130"/>
                    <a:pt x="59" y="101"/>
                    <a:pt x="49" y="89"/>
                  </a:cubicBezTo>
                  <a:cubicBezTo>
                    <a:pt x="41" y="77"/>
                    <a:pt x="24" y="71"/>
                    <a:pt x="0" y="7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8" name="Freeform 49"/>
            <p:cNvSpPr>
              <a:spLocks/>
            </p:cNvSpPr>
            <p:nvPr/>
          </p:nvSpPr>
          <p:spPr bwMode="auto">
            <a:xfrm>
              <a:off x="8316384" y="2284733"/>
              <a:ext cx="213024" cy="222965"/>
            </a:xfrm>
            <a:custGeom>
              <a:avLst/>
              <a:gdLst>
                <a:gd name="T0" fmla="*/ 485 w 700"/>
                <a:gd name="T1" fmla="*/ 38 h 734"/>
                <a:gd name="T2" fmla="*/ 500 w 700"/>
                <a:gd name="T3" fmla="*/ 8 h 734"/>
                <a:gd name="T4" fmla="*/ 563 w 700"/>
                <a:gd name="T5" fmla="*/ 8 h 734"/>
                <a:gd name="T6" fmla="*/ 624 w 700"/>
                <a:gd name="T7" fmla="*/ 247 h 734"/>
                <a:gd name="T8" fmla="*/ 547 w 700"/>
                <a:gd name="T9" fmla="*/ 277 h 734"/>
                <a:gd name="T10" fmla="*/ 451 w 700"/>
                <a:gd name="T11" fmla="*/ 139 h 734"/>
                <a:gd name="T12" fmla="*/ 341 w 700"/>
                <a:gd name="T13" fmla="*/ 96 h 734"/>
                <a:gd name="T14" fmla="*/ 222 w 700"/>
                <a:gd name="T15" fmla="*/ 165 h 734"/>
                <a:gd name="T16" fmla="*/ 180 w 700"/>
                <a:gd name="T17" fmla="*/ 365 h 734"/>
                <a:gd name="T18" fmla="*/ 221 w 700"/>
                <a:gd name="T19" fmla="*/ 560 h 734"/>
                <a:gd name="T20" fmla="*/ 338 w 700"/>
                <a:gd name="T21" fmla="*/ 627 h 734"/>
                <a:gd name="T22" fmla="*/ 436 w 700"/>
                <a:gd name="T23" fmla="*/ 594 h 734"/>
                <a:gd name="T24" fmla="*/ 473 w 700"/>
                <a:gd name="T25" fmla="*/ 508 h 734"/>
                <a:gd name="T26" fmla="*/ 454 w 700"/>
                <a:gd name="T27" fmla="*/ 453 h 734"/>
                <a:gd name="T28" fmla="*/ 391 w 700"/>
                <a:gd name="T29" fmla="*/ 434 h 734"/>
                <a:gd name="T30" fmla="*/ 391 w 700"/>
                <a:gd name="T31" fmla="*/ 353 h 734"/>
                <a:gd name="T32" fmla="*/ 700 w 700"/>
                <a:gd name="T33" fmla="*/ 353 h 734"/>
                <a:gd name="T34" fmla="*/ 700 w 700"/>
                <a:gd name="T35" fmla="*/ 434 h 734"/>
                <a:gd name="T36" fmla="*/ 640 w 700"/>
                <a:gd name="T37" fmla="*/ 464 h 734"/>
                <a:gd name="T38" fmla="*/ 625 w 700"/>
                <a:gd name="T39" fmla="*/ 540 h 734"/>
                <a:gd name="T40" fmla="*/ 625 w 700"/>
                <a:gd name="T41" fmla="*/ 726 h 734"/>
                <a:gd name="T42" fmla="*/ 525 w 700"/>
                <a:gd name="T43" fmla="*/ 726 h 734"/>
                <a:gd name="T44" fmla="*/ 499 w 700"/>
                <a:gd name="T45" fmla="*/ 668 h 734"/>
                <a:gd name="T46" fmla="*/ 407 w 700"/>
                <a:gd name="T47" fmla="*/ 718 h 734"/>
                <a:gd name="T48" fmla="*/ 303 w 700"/>
                <a:gd name="T49" fmla="*/ 734 h 734"/>
                <a:gd name="T50" fmla="*/ 83 w 700"/>
                <a:gd name="T51" fmla="*/ 631 h 734"/>
                <a:gd name="T52" fmla="*/ 0 w 700"/>
                <a:gd name="T53" fmla="*/ 359 h 734"/>
                <a:gd name="T54" fmla="*/ 95 w 700"/>
                <a:gd name="T55" fmla="*/ 100 h 734"/>
                <a:gd name="T56" fmla="*/ 338 w 700"/>
                <a:gd name="T57" fmla="*/ 0 h 734"/>
                <a:gd name="T58" fmla="*/ 411 w 700"/>
                <a:gd name="T59" fmla="*/ 9 h 734"/>
                <a:gd name="T60" fmla="*/ 485 w 700"/>
                <a:gd name="T61" fmla="*/ 38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0" h="734">
                  <a:moveTo>
                    <a:pt x="485" y="38"/>
                  </a:moveTo>
                  <a:cubicBezTo>
                    <a:pt x="500" y="8"/>
                    <a:pt x="500" y="8"/>
                    <a:pt x="500" y="8"/>
                  </a:cubicBezTo>
                  <a:cubicBezTo>
                    <a:pt x="563" y="8"/>
                    <a:pt x="563" y="8"/>
                    <a:pt x="563" y="8"/>
                  </a:cubicBezTo>
                  <a:cubicBezTo>
                    <a:pt x="624" y="247"/>
                    <a:pt x="624" y="247"/>
                    <a:pt x="624" y="247"/>
                  </a:cubicBezTo>
                  <a:cubicBezTo>
                    <a:pt x="547" y="277"/>
                    <a:pt x="547" y="277"/>
                    <a:pt x="547" y="277"/>
                  </a:cubicBezTo>
                  <a:cubicBezTo>
                    <a:pt x="515" y="214"/>
                    <a:pt x="484" y="168"/>
                    <a:pt x="451" y="139"/>
                  </a:cubicBezTo>
                  <a:cubicBezTo>
                    <a:pt x="418" y="110"/>
                    <a:pt x="382" y="96"/>
                    <a:pt x="341" y="96"/>
                  </a:cubicBezTo>
                  <a:cubicBezTo>
                    <a:pt x="290" y="96"/>
                    <a:pt x="250" y="119"/>
                    <a:pt x="222" y="165"/>
                  </a:cubicBezTo>
                  <a:cubicBezTo>
                    <a:pt x="194" y="212"/>
                    <a:pt x="180" y="278"/>
                    <a:pt x="180" y="365"/>
                  </a:cubicBezTo>
                  <a:cubicBezTo>
                    <a:pt x="180" y="450"/>
                    <a:pt x="194" y="515"/>
                    <a:pt x="221" y="560"/>
                  </a:cubicBezTo>
                  <a:cubicBezTo>
                    <a:pt x="247" y="605"/>
                    <a:pt x="287" y="627"/>
                    <a:pt x="338" y="627"/>
                  </a:cubicBezTo>
                  <a:cubicBezTo>
                    <a:pt x="380" y="627"/>
                    <a:pt x="412" y="616"/>
                    <a:pt x="436" y="594"/>
                  </a:cubicBezTo>
                  <a:cubicBezTo>
                    <a:pt x="461" y="573"/>
                    <a:pt x="473" y="544"/>
                    <a:pt x="473" y="508"/>
                  </a:cubicBezTo>
                  <a:cubicBezTo>
                    <a:pt x="473" y="482"/>
                    <a:pt x="467" y="464"/>
                    <a:pt x="454" y="453"/>
                  </a:cubicBezTo>
                  <a:cubicBezTo>
                    <a:pt x="442" y="442"/>
                    <a:pt x="420" y="435"/>
                    <a:pt x="391" y="434"/>
                  </a:cubicBezTo>
                  <a:cubicBezTo>
                    <a:pt x="391" y="353"/>
                    <a:pt x="391" y="353"/>
                    <a:pt x="391" y="353"/>
                  </a:cubicBezTo>
                  <a:cubicBezTo>
                    <a:pt x="700" y="353"/>
                    <a:pt x="700" y="353"/>
                    <a:pt x="700" y="353"/>
                  </a:cubicBezTo>
                  <a:cubicBezTo>
                    <a:pt x="700" y="434"/>
                    <a:pt x="700" y="434"/>
                    <a:pt x="700" y="434"/>
                  </a:cubicBezTo>
                  <a:cubicBezTo>
                    <a:pt x="670" y="441"/>
                    <a:pt x="650" y="451"/>
                    <a:pt x="640" y="464"/>
                  </a:cubicBezTo>
                  <a:cubicBezTo>
                    <a:pt x="630" y="477"/>
                    <a:pt x="625" y="503"/>
                    <a:pt x="625" y="540"/>
                  </a:cubicBezTo>
                  <a:cubicBezTo>
                    <a:pt x="625" y="726"/>
                    <a:pt x="625" y="726"/>
                    <a:pt x="625" y="726"/>
                  </a:cubicBezTo>
                  <a:cubicBezTo>
                    <a:pt x="525" y="726"/>
                    <a:pt x="525" y="726"/>
                    <a:pt x="525" y="726"/>
                  </a:cubicBezTo>
                  <a:cubicBezTo>
                    <a:pt x="499" y="668"/>
                    <a:pt x="499" y="668"/>
                    <a:pt x="499" y="668"/>
                  </a:cubicBezTo>
                  <a:cubicBezTo>
                    <a:pt x="469" y="691"/>
                    <a:pt x="438" y="708"/>
                    <a:pt x="407" y="718"/>
                  </a:cubicBezTo>
                  <a:cubicBezTo>
                    <a:pt x="376" y="728"/>
                    <a:pt x="341" y="734"/>
                    <a:pt x="303" y="734"/>
                  </a:cubicBezTo>
                  <a:cubicBezTo>
                    <a:pt x="211" y="734"/>
                    <a:pt x="138" y="699"/>
                    <a:pt x="83" y="631"/>
                  </a:cubicBezTo>
                  <a:cubicBezTo>
                    <a:pt x="27" y="563"/>
                    <a:pt x="0" y="472"/>
                    <a:pt x="0" y="359"/>
                  </a:cubicBezTo>
                  <a:cubicBezTo>
                    <a:pt x="0" y="254"/>
                    <a:pt x="32" y="167"/>
                    <a:pt x="95" y="100"/>
                  </a:cubicBezTo>
                  <a:cubicBezTo>
                    <a:pt x="159" y="33"/>
                    <a:pt x="240" y="0"/>
                    <a:pt x="338" y="0"/>
                  </a:cubicBezTo>
                  <a:cubicBezTo>
                    <a:pt x="363" y="0"/>
                    <a:pt x="387" y="3"/>
                    <a:pt x="411" y="9"/>
                  </a:cubicBezTo>
                  <a:cubicBezTo>
                    <a:pt x="434" y="14"/>
                    <a:pt x="459" y="24"/>
                    <a:pt x="485"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9" name="Freeform 50"/>
            <p:cNvSpPr>
              <a:spLocks noEditPoints="1"/>
            </p:cNvSpPr>
            <p:nvPr/>
          </p:nvSpPr>
          <p:spPr bwMode="auto">
            <a:xfrm>
              <a:off x="8525147" y="2329468"/>
              <a:ext cx="261310" cy="173260"/>
            </a:xfrm>
            <a:custGeom>
              <a:avLst/>
              <a:gdLst>
                <a:gd name="T0" fmla="*/ 805 w 857"/>
                <a:gd name="T1" fmla="*/ 91 h 569"/>
                <a:gd name="T2" fmla="*/ 857 w 857"/>
                <a:gd name="T3" fmla="*/ 72 h 569"/>
                <a:gd name="T4" fmla="*/ 857 w 857"/>
                <a:gd name="T5" fmla="*/ 0 h 569"/>
                <a:gd name="T6" fmla="*/ 584 w 857"/>
                <a:gd name="T7" fmla="*/ 0 h 569"/>
                <a:gd name="T8" fmla="*/ 584 w 857"/>
                <a:gd name="T9" fmla="*/ 72 h 569"/>
                <a:gd name="T10" fmla="*/ 637 w 857"/>
                <a:gd name="T11" fmla="*/ 91 h 569"/>
                <a:gd name="T12" fmla="*/ 650 w 857"/>
                <a:gd name="T13" fmla="*/ 176 h 569"/>
                <a:gd name="T14" fmla="*/ 650 w 857"/>
                <a:gd name="T15" fmla="*/ 394 h 569"/>
                <a:gd name="T16" fmla="*/ 637 w 857"/>
                <a:gd name="T17" fmla="*/ 478 h 569"/>
                <a:gd name="T18" fmla="*/ 591 w 857"/>
                <a:gd name="T19" fmla="*/ 497 h 569"/>
                <a:gd name="T20" fmla="*/ 556 w 857"/>
                <a:gd name="T21" fmla="*/ 485 h 569"/>
                <a:gd name="T22" fmla="*/ 516 w 857"/>
                <a:gd name="T23" fmla="*/ 447 h 569"/>
                <a:gd name="T24" fmla="*/ 407 w 857"/>
                <a:gd name="T25" fmla="*/ 306 h 569"/>
                <a:gd name="T26" fmla="*/ 501 w 857"/>
                <a:gd name="T27" fmla="*/ 251 h 569"/>
                <a:gd name="T28" fmla="*/ 532 w 857"/>
                <a:gd name="T29" fmla="*/ 155 h 569"/>
                <a:gd name="T30" fmla="*/ 477 w 857"/>
                <a:gd name="T31" fmla="*/ 39 h 569"/>
                <a:gd name="T32" fmla="*/ 310 w 857"/>
                <a:gd name="T33" fmla="*/ 0 h 569"/>
                <a:gd name="T34" fmla="*/ 0 w 857"/>
                <a:gd name="T35" fmla="*/ 0 h 569"/>
                <a:gd name="T36" fmla="*/ 0 w 857"/>
                <a:gd name="T37" fmla="*/ 72 h 569"/>
                <a:gd name="T38" fmla="*/ 52 w 857"/>
                <a:gd name="T39" fmla="*/ 91 h 569"/>
                <a:gd name="T40" fmla="*/ 65 w 857"/>
                <a:gd name="T41" fmla="*/ 176 h 569"/>
                <a:gd name="T42" fmla="*/ 65 w 857"/>
                <a:gd name="T43" fmla="*/ 394 h 569"/>
                <a:gd name="T44" fmla="*/ 52 w 857"/>
                <a:gd name="T45" fmla="*/ 479 h 569"/>
                <a:gd name="T46" fmla="*/ 0 w 857"/>
                <a:gd name="T47" fmla="*/ 498 h 569"/>
                <a:gd name="T48" fmla="*/ 0 w 857"/>
                <a:gd name="T49" fmla="*/ 569 h 569"/>
                <a:gd name="T50" fmla="*/ 273 w 857"/>
                <a:gd name="T51" fmla="*/ 569 h 569"/>
                <a:gd name="T52" fmla="*/ 273 w 857"/>
                <a:gd name="T53" fmla="*/ 498 h 569"/>
                <a:gd name="T54" fmla="*/ 220 w 857"/>
                <a:gd name="T55" fmla="*/ 479 h 569"/>
                <a:gd name="T56" fmla="*/ 206 w 857"/>
                <a:gd name="T57" fmla="*/ 394 h 569"/>
                <a:gd name="T58" fmla="*/ 206 w 857"/>
                <a:gd name="T59" fmla="*/ 323 h 569"/>
                <a:gd name="T60" fmla="*/ 261 w 857"/>
                <a:gd name="T61" fmla="*/ 323 h 569"/>
                <a:gd name="T62" fmla="*/ 433 w 857"/>
                <a:gd name="T63" fmla="*/ 569 h 569"/>
                <a:gd name="T64" fmla="*/ 584 w 857"/>
                <a:gd name="T65" fmla="*/ 569 h 569"/>
                <a:gd name="T66" fmla="*/ 605 w 857"/>
                <a:gd name="T67" fmla="*/ 569 h 569"/>
                <a:gd name="T68" fmla="*/ 857 w 857"/>
                <a:gd name="T69" fmla="*/ 569 h 569"/>
                <a:gd name="T70" fmla="*/ 857 w 857"/>
                <a:gd name="T71" fmla="*/ 498 h 569"/>
                <a:gd name="T72" fmla="*/ 805 w 857"/>
                <a:gd name="T73" fmla="*/ 478 h 569"/>
                <a:gd name="T74" fmla="*/ 791 w 857"/>
                <a:gd name="T75" fmla="*/ 394 h 569"/>
                <a:gd name="T76" fmla="*/ 791 w 857"/>
                <a:gd name="T77" fmla="*/ 176 h 569"/>
                <a:gd name="T78" fmla="*/ 805 w 857"/>
                <a:gd name="T79" fmla="*/ 91 h 569"/>
                <a:gd name="T80" fmla="*/ 351 w 857"/>
                <a:gd name="T81" fmla="*/ 225 h 569"/>
                <a:gd name="T82" fmla="*/ 237 w 857"/>
                <a:gd name="T83" fmla="*/ 248 h 569"/>
                <a:gd name="T84" fmla="*/ 218 w 857"/>
                <a:gd name="T85" fmla="*/ 247 h 569"/>
                <a:gd name="T86" fmla="*/ 206 w 857"/>
                <a:gd name="T87" fmla="*/ 247 h 569"/>
                <a:gd name="T88" fmla="*/ 206 w 857"/>
                <a:gd name="T89" fmla="*/ 142 h 569"/>
                <a:gd name="T90" fmla="*/ 220 w 857"/>
                <a:gd name="T91" fmla="*/ 85 h 569"/>
                <a:gd name="T92" fmla="*/ 271 w 857"/>
                <a:gd name="T93" fmla="*/ 72 h 569"/>
                <a:gd name="T94" fmla="*/ 357 w 857"/>
                <a:gd name="T95" fmla="*/ 95 h 569"/>
                <a:gd name="T96" fmla="*/ 389 w 857"/>
                <a:gd name="T97" fmla="*/ 158 h 569"/>
                <a:gd name="T98" fmla="*/ 351 w 857"/>
                <a:gd name="T99" fmla="*/ 22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57" h="569">
                  <a:moveTo>
                    <a:pt x="805" y="91"/>
                  </a:moveTo>
                  <a:cubicBezTo>
                    <a:pt x="814" y="79"/>
                    <a:pt x="832" y="72"/>
                    <a:pt x="857" y="72"/>
                  </a:cubicBezTo>
                  <a:cubicBezTo>
                    <a:pt x="857" y="0"/>
                    <a:pt x="857" y="0"/>
                    <a:pt x="857" y="0"/>
                  </a:cubicBezTo>
                  <a:cubicBezTo>
                    <a:pt x="584" y="0"/>
                    <a:pt x="584" y="0"/>
                    <a:pt x="584" y="0"/>
                  </a:cubicBezTo>
                  <a:cubicBezTo>
                    <a:pt x="584" y="72"/>
                    <a:pt x="584" y="72"/>
                    <a:pt x="584" y="72"/>
                  </a:cubicBezTo>
                  <a:cubicBezTo>
                    <a:pt x="610" y="73"/>
                    <a:pt x="627" y="79"/>
                    <a:pt x="637" y="91"/>
                  </a:cubicBezTo>
                  <a:cubicBezTo>
                    <a:pt x="645" y="103"/>
                    <a:pt x="650" y="131"/>
                    <a:pt x="650" y="176"/>
                  </a:cubicBezTo>
                  <a:cubicBezTo>
                    <a:pt x="650" y="394"/>
                    <a:pt x="650" y="394"/>
                    <a:pt x="650" y="394"/>
                  </a:cubicBezTo>
                  <a:cubicBezTo>
                    <a:pt x="650" y="438"/>
                    <a:pt x="645" y="466"/>
                    <a:pt x="637" y="478"/>
                  </a:cubicBezTo>
                  <a:cubicBezTo>
                    <a:pt x="628" y="489"/>
                    <a:pt x="613" y="495"/>
                    <a:pt x="591" y="497"/>
                  </a:cubicBezTo>
                  <a:cubicBezTo>
                    <a:pt x="578" y="495"/>
                    <a:pt x="566" y="491"/>
                    <a:pt x="556" y="485"/>
                  </a:cubicBezTo>
                  <a:cubicBezTo>
                    <a:pt x="543" y="478"/>
                    <a:pt x="529" y="465"/>
                    <a:pt x="516" y="447"/>
                  </a:cubicBezTo>
                  <a:cubicBezTo>
                    <a:pt x="407" y="306"/>
                    <a:pt x="407" y="306"/>
                    <a:pt x="407" y="306"/>
                  </a:cubicBezTo>
                  <a:cubicBezTo>
                    <a:pt x="449" y="294"/>
                    <a:pt x="481" y="275"/>
                    <a:pt x="501" y="251"/>
                  </a:cubicBezTo>
                  <a:cubicBezTo>
                    <a:pt x="522" y="226"/>
                    <a:pt x="532" y="194"/>
                    <a:pt x="532" y="155"/>
                  </a:cubicBezTo>
                  <a:cubicBezTo>
                    <a:pt x="532" y="103"/>
                    <a:pt x="514" y="65"/>
                    <a:pt x="477" y="39"/>
                  </a:cubicBezTo>
                  <a:cubicBezTo>
                    <a:pt x="440" y="13"/>
                    <a:pt x="384" y="0"/>
                    <a:pt x="310" y="0"/>
                  </a:cubicBezTo>
                  <a:cubicBezTo>
                    <a:pt x="0" y="0"/>
                    <a:pt x="0" y="0"/>
                    <a:pt x="0" y="0"/>
                  </a:cubicBezTo>
                  <a:cubicBezTo>
                    <a:pt x="0" y="72"/>
                    <a:pt x="0" y="72"/>
                    <a:pt x="0" y="72"/>
                  </a:cubicBezTo>
                  <a:cubicBezTo>
                    <a:pt x="26" y="72"/>
                    <a:pt x="43" y="79"/>
                    <a:pt x="52" y="91"/>
                  </a:cubicBezTo>
                  <a:cubicBezTo>
                    <a:pt x="61" y="102"/>
                    <a:pt x="65" y="131"/>
                    <a:pt x="65" y="176"/>
                  </a:cubicBezTo>
                  <a:cubicBezTo>
                    <a:pt x="65" y="394"/>
                    <a:pt x="65" y="394"/>
                    <a:pt x="65" y="394"/>
                  </a:cubicBezTo>
                  <a:cubicBezTo>
                    <a:pt x="65" y="439"/>
                    <a:pt x="61" y="467"/>
                    <a:pt x="52" y="479"/>
                  </a:cubicBezTo>
                  <a:cubicBezTo>
                    <a:pt x="43" y="490"/>
                    <a:pt x="26" y="497"/>
                    <a:pt x="0" y="498"/>
                  </a:cubicBezTo>
                  <a:cubicBezTo>
                    <a:pt x="0" y="569"/>
                    <a:pt x="0" y="569"/>
                    <a:pt x="0" y="569"/>
                  </a:cubicBezTo>
                  <a:cubicBezTo>
                    <a:pt x="273" y="569"/>
                    <a:pt x="273" y="569"/>
                    <a:pt x="273" y="569"/>
                  </a:cubicBezTo>
                  <a:cubicBezTo>
                    <a:pt x="273" y="498"/>
                    <a:pt x="273" y="498"/>
                    <a:pt x="273" y="498"/>
                  </a:cubicBezTo>
                  <a:cubicBezTo>
                    <a:pt x="246" y="497"/>
                    <a:pt x="229" y="490"/>
                    <a:pt x="220" y="479"/>
                  </a:cubicBezTo>
                  <a:cubicBezTo>
                    <a:pt x="211" y="467"/>
                    <a:pt x="206" y="439"/>
                    <a:pt x="206" y="394"/>
                  </a:cubicBezTo>
                  <a:cubicBezTo>
                    <a:pt x="206" y="323"/>
                    <a:pt x="206" y="323"/>
                    <a:pt x="206" y="323"/>
                  </a:cubicBezTo>
                  <a:cubicBezTo>
                    <a:pt x="261" y="323"/>
                    <a:pt x="261" y="323"/>
                    <a:pt x="261" y="323"/>
                  </a:cubicBezTo>
                  <a:cubicBezTo>
                    <a:pt x="433" y="569"/>
                    <a:pt x="433" y="569"/>
                    <a:pt x="433" y="569"/>
                  </a:cubicBezTo>
                  <a:cubicBezTo>
                    <a:pt x="584" y="569"/>
                    <a:pt x="584" y="569"/>
                    <a:pt x="584" y="569"/>
                  </a:cubicBezTo>
                  <a:cubicBezTo>
                    <a:pt x="605" y="569"/>
                    <a:pt x="605" y="569"/>
                    <a:pt x="605" y="569"/>
                  </a:cubicBezTo>
                  <a:cubicBezTo>
                    <a:pt x="857" y="569"/>
                    <a:pt x="857" y="569"/>
                    <a:pt x="857" y="569"/>
                  </a:cubicBezTo>
                  <a:cubicBezTo>
                    <a:pt x="857" y="498"/>
                    <a:pt x="857" y="498"/>
                    <a:pt x="857" y="498"/>
                  </a:cubicBezTo>
                  <a:cubicBezTo>
                    <a:pt x="832" y="497"/>
                    <a:pt x="814" y="490"/>
                    <a:pt x="805" y="478"/>
                  </a:cubicBezTo>
                  <a:cubicBezTo>
                    <a:pt x="796" y="466"/>
                    <a:pt x="791" y="438"/>
                    <a:pt x="791" y="394"/>
                  </a:cubicBezTo>
                  <a:cubicBezTo>
                    <a:pt x="791" y="176"/>
                    <a:pt x="791" y="176"/>
                    <a:pt x="791" y="176"/>
                  </a:cubicBezTo>
                  <a:cubicBezTo>
                    <a:pt x="791" y="131"/>
                    <a:pt x="796" y="103"/>
                    <a:pt x="805" y="91"/>
                  </a:cubicBezTo>
                  <a:close/>
                  <a:moveTo>
                    <a:pt x="351" y="225"/>
                  </a:moveTo>
                  <a:cubicBezTo>
                    <a:pt x="326" y="240"/>
                    <a:pt x="288" y="248"/>
                    <a:pt x="237" y="248"/>
                  </a:cubicBezTo>
                  <a:cubicBezTo>
                    <a:pt x="229" y="248"/>
                    <a:pt x="223" y="247"/>
                    <a:pt x="218" y="247"/>
                  </a:cubicBezTo>
                  <a:cubicBezTo>
                    <a:pt x="214" y="247"/>
                    <a:pt x="210" y="247"/>
                    <a:pt x="206" y="247"/>
                  </a:cubicBezTo>
                  <a:cubicBezTo>
                    <a:pt x="206" y="142"/>
                    <a:pt x="206" y="142"/>
                    <a:pt x="206" y="142"/>
                  </a:cubicBezTo>
                  <a:cubicBezTo>
                    <a:pt x="206" y="113"/>
                    <a:pt x="211" y="93"/>
                    <a:pt x="220" y="85"/>
                  </a:cubicBezTo>
                  <a:cubicBezTo>
                    <a:pt x="228" y="76"/>
                    <a:pt x="245" y="72"/>
                    <a:pt x="271" y="72"/>
                  </a:cubicBezTo>
                  <a:cubicBezTo>
                    <a:pt x="307" y="72"/>
                    <a:pt x="336" y="79"/>
                    <a:pt x="357" y="95"/>
                  </a:cubicBezTo>
                  <a:cubicBezTo>
                    <a:pt x="378" y="110"/>
                    <a:pt x="389" y="131"/>
                    <a:pt x="389" y="158"/>
                  </a:cubicBezTo>
                  <a:cubicBezTo>
                    <a:pt x="389" y="188"/>
                    <a:pt x="376" y="211"/>
                    <a:pt x="351" y="2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0" name="Freeform 51"/>
            <p:cNvSpPr>
              <a:spLocks noEditPoints="1"/>
            </p:cNvSpPr>
            <p:nvPr/>
          </p:nvSpPr>
          <p:spPr bwMode="auto">
            <a:xfrm>
              <a:off x="8794268" y="2329468"/>
              <a:ext cx="175390" cy="173260"/>
            </a:xfrm>
            <a:custGeom>
              <a:avLst/>
              <a:gdLst>
                <a:gd name="T0" fmla="*/ 201 w 576"/>
                <a:gd name="T1" fmla="*/ 142 h 569"/>
                <a:gd name="T2" fmla="*/ 213 w 576"/>
                <a:gd name="T3" fmla="*/ 83 h 569"/>
                <a:gd name="T4" fmla="*/ 260 w 576"/>
                <a:gd name="T5" fmla="*/ 71 h 569"/>
                <a:gd name="T6" fmla="*/ 383 w 576"/>
                <a:gd name="T7" fmla="*/ 127 h 569"/>
                <a:gd name="T8" fmla="*/ 429 w 576"/>
                <a:gd name="T9" fmla="*/ 285 h 569"/>
                <a:gd name="T10" fmla="*/ 383 w 576"/>
                <a:gd name="T11" fmla="*/ 442 h 569"/>
                <a:gd name="T12" fmla="*/ 260 w 576"/>
                <a:gd name="T13" fmla="*/ 499 h 569"/>
                <a:gd name="T14" fmla="*/ 213 w 576"/>
                <a:gd name="T15" fmla="*/ 487 h 569"/>
                <a:gd name="T16" fmla="*/ 201 w 576"/>
                <a:gd name="T17" fmla="*/ 428 h 569"/>
                <a:gd name="T18" fmla="*/ 201 w 576"/>
                <a:gd name="T19" fmla="*/ 142 h 569"/>
                <a:gd name="T20" fmla="*/ 0 w 576"/>
                <a:gd name="T21" fmla="*/ 71 h 569"/>
                <a:gd name="T22" fmla="*/ 49 w 576"/>
                <a:gd name="T23" fmla="*/ 88 h 569"/>
                <a:gd name="T24" fmla="*/ 61 w 576"/>
                <a:gd name="T25" fmla="*/ 176 h 569"/>
                <a:gd name="T26" fmla="*/ 61 w 576"/>
                <a:gd name="T27" fmla="*/ 394 h 569"/>
                <a:gd name="T28" fmla="*/ 49 w 576"/>
                <a:gd name="T29" fmla="*/ 481 h 569"/>
                <a:gd name="T30" fmla="*/ 0 w 576"/>
                <a:gd name="T31" fmla="*/ 499 h 569"/>
                <a:gd name="T32" fmla="*/ 0 w 576"/>
                <a:gd name="T33" fmla="*/ 569 h 569"/>
                <a:gd name="T34" fmla="*/ 265 w 576"/>
                <a:gd name="T35" fmla="*/ 569 h 569"/>
                <a:gd name="T36" fmla="*/ 496 w 576"/>
                <a:gd name="T37" fmla="*/ 496 h 569"/>
                <a:gd name="T38" fmla="*/ 576 w 576"/>
                <a:gd name="T39" fmla="*/ 285 h 569"/>
                <a:gd name="T40" fmla="*/ 496 w 576"/>
                <a:gd name="T41" fmla="*/ 73 h 569"/>
                <a:gd name="T42" fmla="*/ 265 w 576"/>
                <a:gd name="T43" fmla="*/ 0 h 569"/>
                <a:gd name="T44" fmla="*/ 0 w 576"/>
                <a:gd name="T45" fmla="*/ 0 h 569"/>
                <a:gd name="T46" fmla="*/ 0 w 576"/>
                <a:gd name="T47" fmla="*/ 7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6" h="569">
                  <a:moveTo>
                    <a:pt x="201" y="142"/>
                  </a:moveTo>
                  <a:cubicBezTo>
                    <a:pt x="201" y="110"/>
                    <a:pt x="206" y="90"/>
                    <a:pt x="213" y="83"/>
                  </a:cubicBezTo>
                  <a:cubicBezTo>
                    <a:pt x="221" y="74"/>
                    <a:pt x="237" y="71"/>
                    <a:pt x="260" y="71"/>
                  </a:cubicBezTo>
                  <a:cubicBezTo>
                    <a:pt x="312" y="71"/>
                    <a:pt x="354" y="90"/>
                    <a:pt x="383" y="127"/>
                  </a:cubicBezTo>
                  <a:cubicBezTo>
                    <a:pt x="414" y="165"/>
                    <a:pt x="429" y="218"/>
                    <a:pt x="429" y="285"/>
                  </a:cubicBezTo>
                  <a:cubicBezTo>
                    <a:pt x="429" y="351"/>
                    <a:pt x="414" y="404"/>
                    <a:pt x="383" y="442"/>
                  </a:cubicBezTo>
                  <a:cubicBezTo>
                    <a:pt x="354" y="480"/>
                    <a:pt x="312" y="499"/>
                    <a:pt x="260" y="499"/>
                  </a:cubicBezTo>
                  <a:cubicBezTo>
                    <a:pt x="237" y="499"/>
                    <a:pt x="221" y="495"/>
                    <a:pt x="213" y="487"/>
                  </a:cubicBezTo>
                  <a:cubicBezTo>
                    <a:pt x="206" y="479"/>
                    <a:pt x="201" y="460"/>
                    <a:pt x="201" y="428"/>
                  </a:cubicBezTo>
                  <a:lnTo>
                    <a:pt x="201" y="142"/>
                  </a:lnTo>
                  <a:close/>
                  <a:moveTo>
                    <a:pt x="0" y="71"/>
                  </a:moveTo>
                  <a:cubicBezTo>
                    <a:pt x="24" y="71"/>
                    <a:pt x="40" y="77"/>
                    <a:pt x="49" y="88"/>
                  </a:cubicBezTo>
                  <a:cubicBezTo>
                    <a:pt x="57" y="100"/>
                    <a:pt x="61" y="129"/>
                    <a:pt x="61" y="176"/>
                  </a:cubicBezTo>
                  <a:cubicBezTo>
                    <a:pt x="61" y="394"/>
                    <a:pt x="61" y="394"/>
                    <a:pt x="61" y="394"/>
                  </a:cubicBezTo>
                  <a:cubicBezTo>
                    <a:pt x="61" y="440"/>
                    <a:pt x="57" y="469"/>
                    <a:pt x="49" y="481"/>
                  </a:cubicBezTo>
                  <a:cubicBezTo>
                    <a:pt x="40" y="492"/>
                    <a:pt x="24" y="498"/>
                    <a:pt x="0" y="499"/>
                  </a:cubicBezTo>
                  <a:cubicBezTo>
                    <a:pt x="0" y="569"/>
                    <a:pt x="0" y="569"/>
                    <a:pt x="0" y="569"/>
                  </a:cubicBezTo>
                  <a:cubicBezTo>
                    <a:pt x="265" y="569"/>
                    <a:pt x="265" y="569"/>
                    <a:pt x="265" y="569"/>
                  </a:cubicBezTo>
                  <a:cubicBezTo>
                    <a:pt x="366" y="569"/>
                    <a:pt x="443" y="545"/>
                    <a:pt x="496" y="496"/>
                  </a:cubicBezTo>
                  <a:cubicBezTo>
                    <a:pt x="550" y="447"/>
                    <a:pt x="576" y="377"/>
                    <a:pt x="576" y="285"/>
                  </a:cubicBezTo>
                  <a:cubicBezTo>
                    <a:pt x="576" y="193"/>
                    <a:pt x="550" y="122"/>
                    <a:pt x="496" y="73"/>
                  </a:cubicBezTo>
                  <a:cubicBezTo>
                    <a:pt x="443" y="25"/>
                    <a:pt x="366" y="0"/>
                    <a:pt x="265" y="0"/>
                  </a:cubicBezTo>
                  <a:cubicBezTo>
                    <a:pt x="0" y="0"/>
                    <a:pt x="0" y="0"/>
                    <a:pt x="0" y="0"/>
                  </a:cubicBez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1" name="Freeform 52"/>
            <p:cNvSpPr>
              <a:spLocks noEditPoints="1"/>
            </p:cNvSpPr>
            <p:nvPr/>
          </p:nvSpPr>
          <p:spPr bwMode="auto">
            <a:xfrm>
              <a:off x="7442273" y="1884957"/>
              <a:ext cx="330897" cy="366402"/>
            </a:xfrm>
            <a:custGeom>
              <a:avLst/>
              <a:gdLst>
                <a:gd name="T0" fmla="*/ 620 w 1088"/>
                <a:gd name="T1" fmla="*/ 816 h 1205"/>
                <a:gd name="T2" fmla="*/ 620 w 1088"/>
                <a:gd name="T3" fmla="*/ 637 h 1205"/>
                <a:gd name="T4" fmla="*/ 708 w 1088"/>
                <a:gd name="T5" fmla="*/ 637 h 1205"/>
                <a:gd name="T6" fmla="*/ 636 w 1088"/>
                <a:gd name="T7" fmla="*/ 698 h 1205"/>
                <a:gd name="T8" fmla="*/ 718 w 1088"/>
                <a:gd name="T9" fmla="*/ 778 h 1205"/>
                <a:gd name="T10" fmla="*/ 745 w 1088"/>
                <a:gd name="T11" fmla="*/ 816 h 1205"/>
                <a:gd name="T12" fmla="*/ 620 w 1088"/>
                <a:gd name="T13" fmla="*/ 816 h 1205"/>
                <a:gd name="T14" fmla="*/ 176 w 1088"/>
                <a:gd name="T15" fmla="*/ 956 h 1205"/>
                <a:gd name="T16" fmla="*/ 288 w 1088"/>
                <a:gd name="T17" fmla="*/ 952 h 1205"/>
                <a:gd name="T18" fmla="*/ 790 w 1088"/>
                <a:gd name="T19" fmla="*/ 952 h 1205"/>
                <a:gd name="T20" fmla="*/ 909 w 1088"/>
                <a:gd name="T21" fmla="*/ 956 h 1205"/>
                <a:gd name="T22" fmla="*/ 909 w 1088"/>
                <a:gd name="T23" fmla="*/ 813 h 1205"/>
                <a:gd name="T24" fmla="*/ 812 w 1088"/>
                <a:gd name="T25" fmla="*/ 816 h 1205"/>
                <a:gd name="T26" fmla="*/ 873 w 1088"/>
                <a:gd name="T27" fmla="*/ 750 h 1205"/>
                <a:gd name="T28" fmla="*/ 841 w 1088"/>
                <a:gd name="T29" fmla="*/ 717 h 1205"/>
                <a:gd name="T30" fmla="*/ 796 w 1088"/>
                <a:gd name="T31" fmla="*/ 672 h 1205"/>
                <a:gd name="T32" fmla="*/ 766 w 1088"/>
                <a:gd name="T33" fmla="*/ 637 h 1205"/>
                <a:gd name="T34" fmla="*/ 862 w 1088"/>
                <a:gd name="T35" fmla="*/ 642 h 1205"/>
                <a:gd name="T36" fmla="*/ 862 w 1088"/>
                <a:gd name="T37" fmla="*/ 495 h 1205"/>
                <a:gd name="T38" fmla="*/ 780 w 1088"/>
                <a:gd name="T39" fmla="*/ 498 h 1205"/>
                <a:gd name="T40" fmla="*/ 620 w 1088"/>
                <a:gd name="T41" fmla="*/ 498 h 1205"/>
                <a:gd name="T42" fmla="*/ 620 w 1088"/>
                <a:gd name="T43" fmla="*/ 366 h 1205"/>
                <a:gd name="T44" fmla="*/ 788 w 1088"/>
                <a:gd name="T45" fmla="*/ 366 h 1205"/>
                <a:gd name="T46" fmla="*/ 900 w 1088"/>
                <a:gd name="T47" fmla="*/ 373 h 1205"/>
                <a:gd name="T48" fmla="*/ 900 w 1088"/>
                <a:gd name="T49" fmla="*/ 224 h 1205"/>
                <a:gd name="T50" fmla="*/ 780 w 1088"/>
                <a:gd name="T51" fmla="*/ 227 h 1205"/>
                <a:gd name="T52" fmla="*/ 303 w 1088"/>
                <a:gd name="T53" fmla="*/ 227 h 1205"/>
                <a:gd name="T54" fmla="*/ 193 w 1088"/>
                <a:gd name="T55" fmla="*/ 224 h 1205"/>
                <a:gd name="T56" fmla="*/ 193 w 1088"/>
                <a:gd name="T57" fmla="*/ 371 h 1205"/>
                <a:gd name="T58" fmla="*/ 303 w 1088"/>
                <a:gd name="T59" fmla="*/ 366 h 1205"/>
                <a:gd name="T60" fmla="*/ 468 w 1088"/>
                <a:gd name="T61" fmla="*/ 366 h 1205"/>
                <a:gd name="T62" fmla="*/ 468 w 1088"/>
                <a:gd name="T63" fmla="*/ 498 h 1205"/>
                <a:gd name="T64" fmla="*/ 336 w 1088"/>
                <a:gd name="T65" fmla="*/ 498 h 1205"/>
                <a:gd name="T66" fmla="*/ 226 w 1088"/>
                <a:gd name="T67" fmla="*/ 495 h 1205"/>
                <a:gd name="T68" fmla="*/ 226 w 1088"/>
                <a:gd name="T69" fmla="*/ 640 h 1205"/>
                <a:gd name="T70" fmla="*/ 336 w 1088"/>
                <a:gd name="T71" fmla="*/ 637 h 1205"/>
                <a:gd name="T72" fmla="*/ 468 w 1088"/>
                <a:gd name="T73" fmla="*/ 637 h 1205"/>
                <a:gd name="T74" fmla="*/ 468 w 1088"/>
                <a:gd name="T75" fmla="*/ 816 h 1205"/>
                <a:gd name="T76" fmla="*/ 290 w 1088"/>
                <a:gd name="T77" fmla="*/ 816 h 1205"/>
                <a:gd name="T78" fmla="*/ 176 w 1088"/>
                <a:gd name="T79" fmla="*/ 813 h 1205"/>
                <a:gd name="T80" fmla="*/ 176 w 1088"/>
                <a:gd name="T81" fmla="*/ 956 h 1205"/>
                <a:gd name="T82" fmla="*/ 4 w 1088"/>
                <a:gd name="T83" fmla="*/ 144 h 1205"/>
                <a:gd name="T84" fmla="*/ 4 w 1088"/>
                <a:gd name="T85" fmla="*/ 1040 h 1205"/>
                <a:gd name="T86" fmla="*/ 0 w 1088"/>
                <a:gd name="T87" fmla="*/ 1196 h 1205"/>
                <a:gd name="T88" fmla="*/ 154 w 1088"/>
                <a:gd name="T89" fmla="*/ 1196 h 1205"/>
                <a:gd name="T90" fmla="*/ 154 w 1088"/>
                <a:gd name="T91" fmla="*/ 1177 h 1205"/>
                <a:gd name="T92" fmla="*/ 930 w 1088"/>
                <a:gd name="T93" fmla="*/ 1177 h 1205"/>
                <a:gd name="T94" fmla="*/ 930 w 1088"/>
                <a:gd name="T95" fmla="*/ 1205 h 1205"/>
                <a:gd name="T96" fmla="*/ 1088 w 1088"/>
                <a:gd name="T97" fmla="*/ 1205 h 1205"/>
                <a:gd name="T98" fmla="*/ 1084 w 1088"/>
                <a:gd name="T99" fmla="*/ 1050 h 1205"/>
                <a:gd name="T100" fmla="*/ 1084 w 1088"/>
                <a:gd name="T101" fmla="*/ 144 h 1205"/>
                <a:gd name="T102" fmla="*/ 1088 w 1088"/>
                <a:gd name="T103" fmla="*/ 0 h 1205"/>
                <a:gd name="T104" fmla="*/ 962 w 1088"/>
                <a:gd name="T105" fmla="*/ 5 h 1205"/>
                <a:gd name="T106" fmla="*/ 128 w 1088"/>
                <a:gd name="T107" fmla="*/ 5 h 1205"/>
                <a:gd name="T108" fmla="*/ 0 w 1088"/>
                <a:gd name="T109" fmla="*/ 0 h 1205"/>
                <a:gd name="T110" fmla="*/ 4 w 1088"/>
                <a:gd name="T111" fmla="*/ 144 h 1205"/>
                <a:gd name="T112" fmla="*/ 154 w 1088"/>
                <a:gd name="T113" fmla="*/ 150 h 1205"/>
                <a:gd name="T114" fmla="*/ 930 w 1088"/>
                <a:gd name="T115" fmla="*/ 150 h 1205"/>
                <a:gd name="T116" fmla="*/ 930 w 1088"/>
                <a:gd name="T117" fmla="*/ 1034 h 1205"/>
                <a:gd name="T118" fmla="*/ 154 w 1088"/>
                <a:gd name="T119" fmla="*/ 1034 h 1205"/>
                <a:gd name="T120" fmla="*/ 154 w 1088"/>
                <a:gd name="T121" fmla="*/ 150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88" h="1205">
                  <a:moveTo>
                    <a:pt x="620" y="816"/>
                  </a:moveTo>
                  <a:cubicBezTo>
                    <a:pt x="620" y="637"/>
                    <a:pt x="620" y="637"/>
                    <a:pt x="620" y="637"/>
                  </a:cubicBezTo>
                  <a:cubicBezTo>
                    <a:pt x="708" y="637"/>
                    <a:pt x="708" y="637"/>
                    <a:pt x="708" y="637"/>
                  </a:cubicBezTo>
                  <a:cubicBezTo>
                    <a:pt x="684" y="662"/>
                    <a:pt x="660" y="683"/>
                    <a:pt x="636" y="698"/>
                  </a:cubicBezTo>
                  <a:cubicBezTo>
                    <a:pt x="681" y="737"/>
                    <a:pt x="708" y="764"/>
                    <a:pt x="718" y="778"/>
                  </a:cubicBezTo>
                  <a:cubicBezTo>
                    <a:pt x="729" y="792"/>
                    <a:pt x="737" y="805"/>
                    <a:pt x="745" y="816"/>
                  </a:cubicBezTo>
                  <a:lnTo>
                    <a:pt x="620" y="816"/>
                  </a:lnTo>
                  <a:close/>
                  <a:moveTo>
                    <a:pt x="176" y="956"/>
                  </a:moveTo>
                  <a:cubicBezTo>
                    <a:pt x="288" y="952"/>
                    <a:pt x="288" y="952"/>
                    <a:pt x="288" y="952"/>
                  </a:cubicBezTo>
                  <a:cubicBezTo>
                    <a:pt x="790" y="952"/>
                    <a:pt x="790" y="952"/>
                    <a:pt x="790" y="952"/>
                  </a:cubicBezTo>
                  <a:cubicBezTo>
                    <a:pt x="909" y="956"/>
                    <a:pt x="909" y="956"/>
                    <a:pt x="909" y="956"/>
                  </a:cubicBezTo>
                  <a:cubicBezTo>
                    <a:pt x="909" y="813"/>
                    <a:pt x="909" y="813"/>
                    <a:pt x="909" y="813"/>
                  </a:cubicBezTo>
                  <a:cubicBezTo>
                    <a:pt x="812" y="816"/>
                    <a:pt x="812" y="816"/>
                    <a:pt x="812" y="816"/>
                  </a:cubicBezTo>
                  <a:cubicBezTo>
                    <a:pt x="834" y="792"/>
                    <a:pt x="854" y="770"/>
                    <a:pt x="873" y="750"/>
                  </a:cubicBezTo>
                  <a:cubicBezTo>
                    <a:pt x="841" y="717"/>
                    <a:pt x="841" y="717"/>
                    <a:pt x="841" y="717"/>
                  </a:cubicBezTo>
                  <a:cubicBezTo>
                    <a:pt x="796" y="672"/>
                    <a:pt x="796" y="672"/>
                    <a:pt x="796" y="672"/>
                  </a:cubicBezTo>
                  <a:cubicBezTo>
                    <a:pt x="789" y="665"/>
                    <a:pt x="779" y="653"/>
                    <a:pt x="766" y="637"/>
                  </a:cubicBezTo>
                  <a:cubicBezTo>
                    <a:pt x="862" y="642"/>
                    <a:pt x="862" y="642"/>
                    <a:pt x="862" y="642"/>
                  </a:cubicBezTo>
                  <a:cubicBezTo>
                    <a:pt x="862" y="495"/>
                    <a:pt x="862" y="495"/>
                    <a:pt x="862" y="495"/>
                  </a:cubicBezTo>
                  <a:cubicBezTo>
                    <a:pt x="780" y="498"/>
                    <a:pt x="780" y="498"/>
                    <a:pt x="780" y="498"/>
                  </a:cubicBezTo>
                  <a:cubicBezTo>
                    <a:pt x="620" y="498"/>
                    <a:pt x="620" y="498"/>
                    <a:pt x="620" y="498"/>
                  </a:cubicBezTo>
                  <a:cubicBezTo>
                    <a:pt x="620" y="366"/>
                    <a:pt x="620" y="366"/>
                    <a:pt x="620" y="366"/>
                  </a:cubicBezTo>
                  <a:cubicBezTo>
                    <a:pt x="788" y="366"/>
                    <a:pt x="788" y="366"/>
                    <a:pt x="788" y="366"/>
                  </a:cubicBezTo>
                  <a:cubicBezTo>
                    <a:pt x="900" y="373"/>
                    <a:pt x="900" y="373"/>
                    <a:pt x="900" y="373"/>
                  </a:cubicBezTo>
                  <a:cubicBezTo>
                    <a:pt x="900" y="224"/>
                    <a:pt x="900" y="224"/>
                    <a:pt x="900" y="224"/>
                  </a:cubicBezTo>
                  <a:cubicBezTo>
                    <a:pt x="780" y="227"/>
                    <a:pt x="780" y="227"/>
                    <a:pt x="780" y="227"/>
                  </a:cubicBezTo>
                  <a:cubicBezTo>
                    <a:pt x="303" y="227"/>
                    <a:pt x="303" y="227"/>
                    <a:pt x="303" y="227"/>
                  </a:cubicBezTo>
                  <a:cubicBezTo>
                    <a:pt x="193" y="224"/>
                    <a:pt x="193" y="224"/>
                    <a:pt x="193" y="224"/>
                  </a:cubicBezTo>
                  <a:cubicBezTo>
                    <a:pt x="193" y="371"/>
                    <a:pt x="193" y="371"/>
                    <a:pt x="193" y="371"/>
                  </a:cubicBezTo>
                  <a:cubicBezTo>
                    <a:pt x="303" y="366"/>
                    <a:pt x="303" y="366"/>
                    <a:pt x="303" y="366"/>
                  </a:cubicBezTo>
                  <a:cubicBezTo>
                    <a:pt x="468" y="366"/>
                    <a:pt x="468" y="366"/>
                    <a:pt x="468" y="366"/>
                  </a:cubicBezTo>
                  <a:cubicBezTo>
                    <a:pt x="468" y="498"/>
                    <a:pt x="468" y="498"/>
                    <a:pt x="468" y="498"/>
                  </a:cubicBezTo>
                  <a:cubicBezTo>
                    <a:pt x="336" y="498"/>
                    <a:pt x="336" y="498"/>
                    <a:pt x="336" y="498"/>
                  </a:cubicBezTo>
                  <a:cubicBezTo>
                    <a:pt x="226" y="495"/>
                    <a:pt x="226" y="495"/>
                    <a:pt x="226" y="495"/>
                  </a:cubicBezTo>
                  <a:cubicBezTo>
                    <a:pt x="226" y="640"/>
                    <a:pt x="226" y="640"/>
                    <a:pt x="226" y="640"/>
                  </a:cubicBezTo>
                  <a:cubicBezTo>
                    <a:pt x="336" y="637"/>
                    <a:pt x="336" y="637"/>
                    <a:pt x="336" y="637"/>
                  </a:cubicBezTo>
                  <a:cubicBezTo>
                    <a:pt x="468" y="637"/>
                    <a:pt x="468" y="637"/>
                    <a:pt x="468" y="637"/>
                  </a:cubicBezTo>
                  <a:cubicBezTo>
                    <a:pt x="468" y="816"/>
                    <a:pt x="468" y="816"/>
                    <a:pt x="468" y="816"/>
                  </a:cubicBezTo>
                  <a:cubicBezTo>
                    <a:pt x="290" y="816"/>
                    <a:pt x="290" y="816"/>
                    <a:pt x="290" y="816"/>
                  </a:cubicBezTo>
                  <a:cubicBezTo>
                    <a:pt x="176" y="813"/>
                    <a:pt x="176" y="813"/>
                    <a:pt x="176" y="813"/>
                  </a:cubicBezTo>
                  <a:lnTo>
                    <a:pt x="176" y="956"/>
                  </a:lnTo>
                  <a:close/>
                  <a:moveTo>
                    <a:pt x="4" y="144"/>
                  </a:moveTo>
                  <a:cubicBezTo>
                    <a:pt x="4" y="1040"/>
                    <a:pt x="4" y="1040"/>
                    <a:pt x="4" y="1040"/>
                  </a:cubicBezTo>
                  <a:cubicBezTo>
                    <a:pt x="0" y="1196"/>
                    <a:pt x="0" y="1196"/>
                    <a:pt x="0" y="1196"/>
                  </a:cubicBezTo>
                  <a:cubicBezTo>
                    <a:pt x="154" y="1196"/>
                    <a:pt x="154" y="1196"/>
                    <a:pt x="154" y="1196"/>
                  </a:cubicBezTo>
                  <a:cubicBezTo>
                    <a:pt x="154" y="1177"/>
                    <a:pt x="154" y="1177"/>
                    <a:pt x="154" y="1177"/>
                  </a:cubicBezTo>
                  <a:cubicBezTo>
                    <a:pt x="930" y="1177"/>
                    <a:pt x="930" y="1177"/>
                    <a:pt x="930" y="1177"/>
                  </a:cubicBezTo>
                  <a:cubicBezTo>
                    <a:pt x="930" y="1205"/>
                    <a:pt x="930" y="1205"/>
                    <a:pt x="930" y="1205"/>
                  </a:cubicBezTo>
                  <a:cubicBezTo>
                    <a:pt x="1088" y="1205"/>
                    <a:pt x="1088" y="1205"/>
                    <a:pt x="1088" y="1205"/>
                  </a:cubicBezTo>
                  <a:cubicBezTo>
                    <a:pt x="1084" y="1050"/>
                    <a:pt x="1084" y="1050"/>
                    <a:pt x="1084" y="1050"/>
                  </a:cubicBezTo>
                  <a:cubicBezTo>
                    <a:pt x="1084" y="144"/>
                    <a:pt x="1084" y="144"/>
                    <a:pt x="1084" y="144"/>
                  </a:cubicBezTo>
                  <a:cubicBezTo>
                    <a:pt x="1088" y="0"/>
                    <a:pt x="1088" y="0"/>
                    <a:pt x="1088" y="0"/>
                  </a:cubicBezTo>
                  <a:cubicBezTo>
                    <a:pt x="962" y="5"/>
                    <a:pt x="962" y="5"/>
                    <a:pt x="962" y="5"/>
                  </a:cubicBezTo>
                  <a:cubicBezTo>
                    <a:pt x="128" y="5"/>
                    <a:pt x="128" y="5"/>
                    <a:pt x="128" y="5"/>
                  </a:cubicBezTo>
                  <a:cubicBezTo>
                    <a:pt x="0" y="0"/>
                    <a:pt x="0" y="0"/>
                    <a:pt x="0" y="0"/>
                  </a:cubicBezTo>
                  <a:lnTo>
                    <a:pt x="4" y="144"/>
                  </a:lnTo>
                  <a:close/>
                  <a:moveTo>
                    <a:pt x="154" y="150"/>
                  </a:moveTo>
                  <a:cubicBezTo>
                    <a:pt x="930" y="150"/>
                    <a:pt x="930" y="150"/>
                    <a:pt x="930" y="150"/>
                  </a:cubicBezTo>
                  <a:cubicBezTo>
                    <a:pt x="930" y="1034"/>
                    <a:pt x="930" y="1034"/>
                    <a:pt x="930" y="1034"/>
                  </a:cubicBezTo>
                  <a:cubicBezTo>
                    <a:pt x="154" y="1034"/>
                    <a:pt x="154" y="1034"/>
                    <a:pt x="154" y="1034"/>
                  </a:cubicBezTo>
                  <a:lnTo>
                    <a:pt x="154"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2" name="Freeform 53"/>
            <p:cNvSpPr>
              <a:spLocks noEditPoints="1"/>
            </p:cNvSpPr>
            <p:nvPr/>
          </p:nvSpPr>
          <p:spPr bwMode="auto">
            <a:xfrm>
              <a:off x="7820747" y="1863654"/>
              <a:ext cx="375632" cy="396936"/>
            </a:xfrm>
            <a:custGeom>
              <a:avLst/>
              <a:gdLst>
                <a:gd name="T0" fmla="*/ 578 w 1233"/>
                <a:gd name="T1" fmla="*/ 836 h 1304"/>
                <a:gd name="T2" fmla="*/ 376 w 1233"/>
                <a:gd name="T3" fmla="*/ 920 h 1304"/>
                <a:gd name="T4" fmla="*/ 104 w 1233"/>
                <a:gd name="T5" fmla="*/ 966 h 1304"/>
                <a:gd name="T6" fmla="*/ 185 w 1233"/>
                <a:gd name="T7" fmla="*/ 847 h 1304"/>
                <a:gd name="T8" fmla="*/ 482 w 1233"/>
                <a:gd name="T9" fmla="*/ 700 h 1304"/>
                <a:gd name="T10" fmla="*/ 323 w 1233"/>
                <a:gd name="T11" fmla="*/ 740 h 1304"/>
                <a:gd name="T12" fmla="*/ 140 w 1233"/>
                <a:gd name="T13" fmla="*/ 735 h 1304"/>
                <a:gd name="T14" fmla="*/ 251 w 1233"/>
                <a:gd name="T15" fmla="*/ 616 h 1304"/>
                <a:gd name="T16" fmla="*/ 333 w 1233"/>
                <a:gd name="T17" fmla="*/ 513 h 1304"/>
                <a:gd name="T18" fmla="*/ 223 w 1233"/>
                <a:gd name="T19" fmla="*/ 372 h 1304"/>
                <a:gd name="T20" fmla="*/ 866 w 1233"/>
                <a:gd name="T21" fmla="*/ 375 h 1304"/>
                <a:gd name="T22" fmla="*/ 989 w 1233"/>
                <a:gd name="T23" fmla="*/ 516 h 1304"/>
                <a:gd name="T24" fmla="*/ 678 w 1233"/>
                <a:gd name="T25" fmla="*/ 513 h 1304"/>
                <a:gd name="T26" fmla="*/ 597 w 1233"/>
                <a:gd name="T27" fmla="*/ 632 h 1304"/>
                <a:gd name="T28" fmla="*/ 693 w 1233"/>
                <a:gd name="T29" fmla="*/ 731 h 1304"/>
                <a:gd name="T30" fmla="*/ 930 w 1233"/>
                <a:gd name="T31" fmla="*/ 537 h 1304"/>
                <a:gd name="T32" fmla="*/ 1061 w 1233"/>
                <a:gd name="T33" fmla="*/ 653 h 1304"/>
                <a:gd name="T34" fmla="*/ 946 w 1233"/>
                <a:gd name="T35" fmla="*/ 880 h 1304"/>
                <a:gd name="T36" fmla="*/ 1233 w 1233"/>
                <a:gd name="T37" fmla="*/ 1144 h 1304"/>
                <a:gd name="T38" fmla="*/ 1126 w 1233"/>
                <a:gd name="T39" fmla="*/ 1292 h 1304"/>
                <a:gd name="T40" fmla="*/ 851 w 1233"/>
                <a:gd name="T41" fmla="*/ 1013 h 1304"/>
                <a:gd name="T42" fmla="*/ 737 w 1233"/>
                <a:gd name="T43" fmla="*/ 864 h 1304"/>
                <a:gd name="T44" fmla="*/ 747 w 1233"/>
                <a:gd name="T45" fmla="*/ 1038 h 1304"/>
                <a:gd name="T46" fmla="*/ 687 w 1233"/>
                <a:gd name="T47" fmla="*/ 1261 h 1304"/>
                <a:gd name="T48" fmla="*/ 467 w 1233"/>
                <a:gd name="T49" fmla="*/ 1195 h 1304"/>
                <a:gd name="T50" fmla="*/ 566 w 1233"/>
                <a:gd name="T51" fmla="*/ 1135 h 1304"/>
                <a:gd name="T52" fmla="*/ 600 w 1233"/>
                <a:gd name="T53" fmla="*/ 1012 h 1304"/>
                <a:gd name="T54" fmla="*/ 429 w 1233"/>
                <a:gd name="T55" fmla="*/ 1103 h 1304"/>
                <a:gd name="T56" fmla="*/ 84 w 1233"/>
                <a:gd name="T57" fmla="*/ 1253 h 1304"/>
                <a:gd name="T58" fmla="*/ 0 w 1233"/>
                <a:gd name="T59" fmla="*/ 1106 h 1304"/>
                <a:gd name="T60" fmla="*/ 31 w 1233"/>
                <a:gd name="T61" fmla="*/ 454 h 1304"/>
                <a:gd name="T62" fmla="*/ 33 w 1233"/>
                <a:gd name="T63" fmla="*/ 235 h 1304"/>
                <a:gd name="T64" fmla="*/ 174 w 1233"/>
                <a:gd name="T65" fmla="*/ 143 h 1304"/>
                <a:gd name="T66" fmla="*/ 448 w 1233"/>
                <a:gd name="T67" fmla="*/ 76 h 1304"/>
                <a:gd name="T68" fmla="*/ 586 w 1233"/>
                <a:gd name="T69" fmla="*/ 0 h 1304"/>
                <a:gd name="T70" fmla="*/ 677 w 1233"/>
                <a:gd name="T71" fmla="*/ 143 h 1304"/>
                <a:gd name="T72" fmla="*/ 1177 w 1233"/>
                <a:gd name="T73" fmla="*/ 138 h 1304"/>
                <a:gd name="T74" fmla="*/ 1174 w 1233"/>
                <a:gd name="T75" fmla="*/ 383 h 1304"/>
                <a:gd name="T76" fmla="*/ 1015 w 1233"/>
                <a:gd name="T77" fmla="*/ 459 h 1304"/>
                <a:gd name="T78" fmla="*/ 1018 w 1233"/>
                <a:gd name="T79" fmla="*/ 287 h 1304"/>
                <a:gd name="T80" fmla="*/ 190 w 1233"/>
                <a:gd name="T81" fmla="*/ 382 h 1304"/>
                <a:gd name="T82" fmla="*/ 31 w 1233"/>
                <a:gd name="T83" fmla="*/ 454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3" h="1304">
                  <a:moveTo>
                    <a:pt x="357" y="980"/>
                  </a:moveTo>
                  <a:cubicBezTo>
                    <a:pt x="453" y="926"/>
                    <a:pt x="526" y="878"/>
                    <a:pt x="578" y="836"/>
                  </a:cubicBezTo>
                  <a:cubicBezTo>
                    <a:pt x="575" y="826"/>
                    <a:pt x="571" y="816"/>
                    <a:pt x="566" y="807"/>
                  </a:cubicBezTo>
                  <a:cubicBezTo>
                    <a:pt x="496" y="851"/>
                    <a:pt x="432" y="889"/>
                    <a:pt x="376" y="920"/>
                  </a:cubicBezTo>
                  <a:cubicBezTo>
                    <a:pt x="320" y="951"/>
                    <a:pt x="238" y="984"/>
                    <a:pt x="129" y="1020"/>
                  </a:cubicBezTo>
                  <a:cubicBezTo>
                    <a:pt x="121" y="999"/>
                    <a:pt x="112" y="981"/>
                    <a:pt x="104" y="966"/>
                  </a:cubicBezTo>
                  <a:cubicBezTo>
                    <a:pt x="96" y="949"/>
                    <a:pt x="79" y="920"/>
                    <a:pt x="52" y="878"/>
                  </a:cubicBezTo>
                  <a:cubicBezTo>
                    <a:pt x="103" y="869"/>
                    <a:pt x="148" y="859"/>
                    <a:pt x="185" y="847"/>
                  </a:cubicBezTo>
                  <a:cubicBezTo>
                    <a:pt x="223" y="836"/>
                    <a:pt x="269" y="817"/>
                    <a:pt x="324" y="791"/>
                  </a:cubicBezTo>
                  <a:cubicBezTo>
                    <a:pt x="379" y="765"/>
                    <a:pt x="432" y="735"/>
                    <a:pt x="482" y="700"/>
                  </a:cubicBezTo>
                  <a:cubicBezTo>
                    <a:pt x="468" y="687"/>
                    <a:pt x="468" y="687"/>
                    <a:pt x="468" y="687"/>
                  </a:cubicBezTo>
                  <a:cubicBezTo>
                    <a:pt x="405" y="712"/>
                    <a:pt x="357" y="730"/>
                    <a:pt x="323" y="740"/>
                  </a:cubicBezTo>
                  <a:cubicBezTo>
                    <a:pt x="290" y="750"/>
                    <a:pt x="236" y="765"/>
                    <a:pt x="162" y="786"/>
                  </a:cubicBezTo>
                  <a:cubicBezTo>
                    <a:pt x="154" y="768"/>
                    <a:pt x="147" y="751"/>
                    <a:pt x="140" y="735"/>
                  </a:cubicBezTo>
                  <a:cubicBezTo>
                    <a:pt x="134" y="721"/>
                    <a:pt x="115" y="689"/>
                    <a:pt x="84" y="640"/>
                  </a:cubicBezTo>
                  <a:cubicBezTo>
                    <a:pt x="124" y="636"/>
                    <a:pt x="181" y="628"/>
                    <a:pt x="251" y="616"/>
                  </a:cubicBezTo>
                  <a:cubicBezTo>
                    <a:pt x="322" y="605"/>
                    <a:pt x="412" y="570"/>
                    <a:pt x="521" y="513"/>
                  </a:cubicBezTo>
                  <a:cubicBezTo>
                    <a:pt x="333" y="513"/>
                    <a:pt x="333" y="513"/>
                    <a:pt x="333" y="513"/>
                  </a:cubicBezTo>
                  <a:cubicBezTo>
                    <a:pt x="223" y="516"/>
                    <a:pt x="223" y="516"/>
                    <a:pt x="223" y="516"/>
                  </a:cubicBezTo>
                  <a:cubicBezTo>
                    <a:pt x="223" y="372"/>
                    <a:pt x="223" y="372"/>
                    <a:pt x="223" y="372"/>
                  </a:cubicBezTo>
                  <a:cubicBezTo>
                    <a:pt x="333" y="375"/>
                    <a:pt x="333" y="375"/>
                    <a:pt x="333" y="375"/>
                  </a:cubicBezTo>
                  <a:cubicBezTo>
                    <a:pt x="866" y="375"/>
                    <a:pt x="866" y="375"/>
                    <a:pt x="866" y="375"/>
                  </a:cubicBezTo>
                  <a:cubicBezTo>
                    <a:pt x="989" y="372"/>
                    <a:pt x="989" y="372"/>
                    <a:pt x="989" y="372"/>
                  </a:cubicBezTo>
                  <a:cubicBezTo>
                    <a:pt x="989" y="516"/>
                    <a:pt x="989" y="516"/>
                    <a:pt x="989" y="516"/>
                  </a:cubicBezTo>
                  <a:cubicBezTo>
                    <a:pt x="866" y="513"/>
                    <a:pt x="866" y="513"/>
                    <a:pt x="866" y="513"/>
                  </a:cubicBezTo>
                  <a:cubicBezTo>
                    <a:pt x="678" y="513"/>
                    <a:pt x="678" y="513"/>
                    <a:pt x="678" y="513"/>
                  </a:cubicBezTo>
                  <a:cubicBezTo>
                    <a:pt x="694" y="526"/>
                    <a:pt x="711" y="540"/>
                    <a:pt x="730" y="553"/>
                  </a:cubicBezTo>
                  <a:cubicBezTo>
                    <a:pt x="684" y="581"/>
                    <a:pt x="640" y="607"/>
                    <a:pt x="597" y="632"/>
                  </a:cubicBezTo>
                  <a:cubicBezTo>
                    <a:pt x="637" y="662"/>
                    <a:pt x="660" y="683"/>
                    <a:pt x="668" y="695"/>
                  </a:cubicBezTo>
                  <a:cubicBezTo>
                    <a:pt x="693" y="731"/>
                    <a:pt x="693" y="731"/>
                    <a:pt x="693" y="731"/>
                  </a:cubicBezTo>
                  <a:cubicBezTo>
                    <a:pt x="792" y="660"/>
                    <a:pt x="850" y="616"/>
                    <a:pt x="867" y="599"/>
                  </a:cubicBezTo>
                  <a:cubicBezTo>
                    <a:pt x="930" y="537"/>
                    <a:pt x="930" y="537"/>
                    <a:pt x="930" y="537"/>
                  </a:cubicBezTo>
                  <a:cubicBezTo>
                    <a:pt x="943" y="553"/>
                    <a:pt x="955" y="566"/>
                    <a:pt x="966" y="578"/>
                  </a:cubicBezTo>
                  <a:cubicBezTo>
                    <a:pt x="977" y="589"/>
                    <a:pt x="1009" y="614"/>
                    <a:pt x="1061" y="653"/>
                  </a:cubicBezTo>
                  <a:cubicBezTo>
                    <a:pt x="1002" y="693"/>
                    <a:pt x="950" y="730"/>
                    <a:pt x="906" y="760"/>
                  </a:cubicBezTo>
                  <a:cubicBezTo>
                    <a:pt x="913" y="787"/>
                    <a:pt x="927" y="827"/>
                    <a:pt x="946" y="880"/>
                  </a:cubicBezTo>
                  <a:cubicBezTo>
                    <a:pt x="966" y="932"/>
                    <a:pt x="1002" y="983"/>
                    <a:pt x="1057" y="1031"/>
                  </a:cubicBezTo>
                  <a:cubicBezTo>
                    <a:pt x="1111" y="1079"/>
                    <a:pt x="1170" y="1117"/>
                    <a:pt x="1233" y="1144"/>
                  </a:cubicBezTo>
                  <a:cubicBezTo>
                    <a:pt x="1212" y="1169"/>
                    <a:pt x="1195" y="1189"/>
                    <a:pt x="1182" y="1205"/>
                  </a:cubicBezTo>
                  <a:cubicBezTo>
                    <a:pt x="1169" y="1222"/>
                    <a:pt x="1151" y="1251"/>
                    <a:pt x="1126" y="1292"/>
                  </a:cubicBezTo>
                  <a:cubicBezTo>
                    <a:pt x="1043" y="1239"/>
                    <a:pt x="982" y="1191"/>
                    <a:pt x="944" y="1147"/>
                  </a:cubicBezTo>
                  <a:cubicBezTo>
                    <a:pt x="905" y="1104"/>
                    <a:pt x="874" y="1059"/>
                    <a:pt x="851" y="1013"/>
                  </a:cubicBezTo>
                  <a:cubicBezTo>
                    <a:pt x="827" y="966"/>
                    <a:pt x="804" y="908"/>
                    <a:pt x="784" y="837"/>
                  </a:cubicBezTo>
                  <a:cubicBezTo>
                    <a:pt x="737" y="864"/>
                    <a:pt x="737" y="864"/>
                    <a:pt x="737" y="864"/>
                  </a:cubicBezTo>
                  <a:cubicBezTo>
                    <a:pt x="740" y="887"/>
                    <a:pt x="742" y="909"/>
                    <a:pt x="744" y="928"/>
                  </a:cubicBezTo>
                  <a:cubicBezTo>
                    <a:pt x="746" y="947"/>
                    <a:pt x="747" y="984"/>
                    <a:pt x="747" y="1038"/>
                  </a:cubicBezTo>
                  <a:cubicBezTo>
                    <a:pt x="747" y="1091"/>
                    <a:pt x="744" y="1135"/>
                    <a:pt x="737" y="1169"/>
                  </a:cubicBezTo>
                  <a:cubicBezTo>
                    <a:pt x="731" y="1203"/>
                    <a:pt x="714" y="1234"/>
                    <a:pt x="687" y="1261"/>
                  </a:cubicBezTo>
                  <a:cubicBezTo>
                    <a:pt x="660" y="1289"/>
                    <a:pt x="596" y="1303"/>
                    <a:pt x="495" y="1304"/>
                  </a:cubicBezTo>
                  <a:cubicBezTo>
                    <a:pt x="482" y="1246"/>
                    <a:pt x="473" y="1209"/>
                    <a:pt x="467" y="1195"/>
                  </a:cubicBezTo>
                  <a:cubicBezTo>
                    <a:pt x="442" y="1136"/>
                    <a:pt x="442" y="1136"/>
                    <a:pt x="442" y="1136"/>
                  </a:cubicBezTo>
                  <a:cubicBezTo>
                    <a:pt x="509" y="1147"/>
                    <a:pt x="550" y="1147"/>
                    <a:pt x="566" y="1135"/>
                  </a:cubicBezTo>
                  <a:cubicBezTo>
                    <a:pt x="583" y="1122"/>
                    <a:pt x="593" y="1103"/>
                    <a:pt x="596" y="1076"/>
                  </a:cubicBezTo>
                  <a:cubicBezTo>
                    <a:pt x="599" y="1049"/>
                    <a:pt x="600" y="1028"/>
                    <a:pt x="600" y="1012"/>
                  </a:cubicBezTo>
                  <a:cubicBezTo>
                    <a:pt x="600" y="996"/>
                    <a:pt x="600" y="996"/>
                    <a:pt x="600" y="996"/>
                  </a:cubicBezTo>
                  <a:cubicBezTo>
                    <a:pt x="555" y="1029"/>
                    <a:pt x="498" y="1064"/>
                    <a:pt x="429" y="1103"/>
                  </a:cubicBezTo>
                  <a:cubicBezTo>
                    <a:pt x="359" y="1142"/>
                    <a:pt x="301" y="1170"/>
                    <a:pt x="253" y="1188"/>
                  </a:cubicBezTo>
                  <a:cubicBezTo>
                    <a:pt x="84" y="1253"/>
                    <a:pt x="84" y="1253"/>
                    <a:pt x="84" y="1253"/>
                  </a:cubicBezTo>
                  <a:cubicBezTo>
                    <a:pt x="66" y="1212"/>
                    <a:pt x="51" y="1182"/>
                    <a:pt x="39" y="1165"/>
                  </a:cubicBezTo>
                  <a:cubicBezTo>
                    <a:pt x="0" y="1106"/>
                    <a:pt x="0" y="1106"/>
                    <a:pt x="0" y="1106"/>
                  </a:cubicBezTo>
                  <a:cubicBezTo>
                    <a:pt x="143" y="1076"/>
                    <a:pt x="262" y="1034"/>
                    <a:pt x="357" y="980"/>
                  </a:cubicBezTo>
                  <a:close/>
                  <a:moveTo>
                    <a:pt x="31" y="454"/>
                  </a:moveTo>
                  <a:cubicBezTo>
                    <a:pt x="33" y="382"/>
                    <a:pt x="33" y="382"/>
                    <a:pt x="33" y="382"/>
                  </a:cubicBezTo>
                  <a:cubicBezTo>
                    <a:pt x="33" y="235"/>
                    <a:pt x="33" y="235"/>
                    <a:pt x="33" y="235"/>
                  </a:cubicBezTo>
                  <a:cubicBezTo>
                    <a:pt x="31" y="138"/>
                    <a:pt x="31" y="138"/>
                    <a:pt x="31" y="138"/>
                  </a:cubicBezTo>
                  <a:cubicBezTo>
                    <a:pt x="174" y="143"/>
                    <a:pt x="174" y="143"/>
                    <a:pt x="174" y="143"/>
                  </a:cubicBezTo>
                  <a:cubicBezTo>
                    <a:pt x="516" y="143"/>
                    <a:pt x="516" y="143"/>
                    <a:pt x="516" y="143"/>
                  </a:cubicBezTo>
                  <a:cubicBezTo>
                    <a:pt x="500" y="124"/>
                    <a:pt x="477" y="102"/>
                    <a:pt x="448" y="76"/>
                  </a:cubicBezTo>
                  <a:cubicBezTo>
                    <a:pt x="466" y="68"/>
                    <a:pt x="483" y="61"/>
                    <a:pt x="497" y="54"/>
                  </a:cubicBezTo>
                  <a:cubicBezTo>
                    <a:pt x="511" y="47"/>
                    <a:pt x="541" y="28"/>
                    <a:pt x="586" y="0"/>
                  </a:cubicBezTo>
                  <a:cubicBezTo>
                    <a:pt x="642" y="51"/>
                    <a:pt x="684" y="89"/>
                    <a:pt x="710" y="115"/>
                  </a:cubicBezTo>
                  <a:cubicBezTo>
                    <a:pt x="697" y="124"/>
                    <a:pt x="686" y="133"/>
                    <a:pt x="677" y="143"/>
                  </a:cubicBezTo>
                  <a:cubicBezTo>
                    <a:pt x="1043" y="143"/>
                    <a:pt x="1043" y="143"/>
                    <a:pt x="1043" y="143"/>
                  </a:cubicBezTo>
                  <a:cubicBezTo>
                    <a:pt x="1177" y="138"/>
                    <a:pt x="1177" y="138"/>
                    <a:pt x="1177" y="138"/>
                  </a:cubicBezTo>
                  <a:cubicBezTo>
                    <a:pt x="1174" y="235"/>
                    <a:pt x="1174" y="235"/>
                    <a:pt x="1174" y="235"/>
                  </a:cubicBezTo>
                  <a:cubicBezTo>
                    <a:pt x="1174" y="383"/>
                    <a:pt x="1174" y="383"/>
                    <a:pt x="1174" y="383"/>
                  </a:cubicBezTo>
                  <a:cubicBezTo>
                    <a:pt x="1177" y="459"/>
                    <a:pt x="1177" y="459"/>
                    <a:pt x="1177" y="459"/>
                  </a:cubicBezTo>
                  <a:cubicBezTo>
                    <a:pt x="1015" y="459"/>
                    <a:pt x="1015" y="459"/>
                    <a:pt x="1015" y="459"/>
                  </a:cubicBezTo>
                  <a:cubicBezTo>
                    <a:pt x="1018" y="383"/>
                    <a:pt x="1018" y="383"/>
                    <a:pt x="1018" y="383"/>
                  </a:cubicBezTo>
                  <a:cubicBezTo>
                    <a:pt x="1018" y="287"/>
                    <a:pt x="1018" y="287"/>
                    <a:pt x="1018" y="287"/>
                  </a:cubicBezTo>
                  <a:cubicBezTo>
                    <a:pt x="190" y="288"/>
                    <a:pt x="190" y="288"/>
                    <a:pt x="190" y="288"/>
                  </a:cubicBezTo>
                  <a:cubicBezTo>
                    <a:pt x="190" y="382"/>
                    <a:pt x="190" y="382"/>
                    <a:pt x="190" y="382"/>
                  </a:cubicBezTo>
                  <a:cubicBezTo>
                    <a:pt x="193" y="454"/>
                    <a:pt x="193" y="454"/>
                    <a:pt x="193" y="454"/>
                  </a:cubicBezTo>
                  <a:lnTo>
                    <a:pt x="31" y="4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3" name="Freeform 54"/>
            <p:cNvSpPr>
              <a:spLocks noEditPoints="1"/>
            </p:cNvSpPr>
            <p:nvPr/>
          </p:nvSpPr>
          <p:spPr bwMode="auto">
            <a:xfrm>
              <a:off x="8241825" y="1865785"/>
              <a:ext cx="350780" cy="393385"/>
            </a:xfrm>
            <a:custGeom>
              <a:avLst/>
              <a:gdLst>
                <a:gd name="T0" fmla="*/ 160 w 1151"/>
                <a:gd name="T1" fmla="*/ 336 h 1291"/>
                <a:gd name="T2" fmla="*/ 404 w 1151"/>
                <a:gd name="T3" fmla="*/ 336 h 1291"/>
                <a:gd name="T4" fmla="*/ 404 w 1151"/>
                <a:gd name="T5" fmla="*/ 492 h 1291"/>
                <a:gd name="T6" fmla="*/ 160 w 1151"/>
                <a:gd name="T7" fmla="*/ 492 h 1291"/>
                <a:gd name="T8" fmla="*/ 160 w 1151"/>
                <a:gd name="T9" fmla="*/ 336 h 1291"/>
                <a:gd name="T10" fmla="*/ 3 w 1151"/>
                <a:gd name="T11" fmla="*/ 298 h 1291"/>
                <a:gd name="T12" fmla="*/ 3 w 1151"/>
                <a:gd name="T13" fmla="*/ 821 h 1291"/>
                <a:gd name="T14" fmla="*/ 0 w 1151"/>
                <a:gd name="T15" fmla="*/ 960 h 1291"/>
                <a:gd name="T16" fmla="*/ 160 w 1151"/>
                <a:gd name="T17" fmla="*/ 960 h 1291"/>
                <a:gd name="T18" fmla="*/ 160 w 1151"/>
                <a:gd name="T19" fmla="*/ 940 h 1291"/>
                <a:gd name="T20" fmla="*/ 404 w 1151"/>
                <a:gd name="T21" fmla="*/ 940 h 1291"/>
                <a:gd name="T22" fmla="*/ 404 w 1151"/>
                <a:gd name="T23" fmla="*/ 1137 h 1291"/>
                <a:gd name="T24" fmla="*/ 413 w 1151"/>
                <a:gd name="T25" fmla="*/ 1211 h 1291"/>
                <a:gd name="T26" fmla="*/ 458 w 1151"/>
                <a:gd name="T27" fmla="*/ 1262 h 1291"/>
                <a:gd name="T28" fmla="*/ 569 w 1151"/>
                <a:gd name="T29" fmla="*/ 1285 h 1291"/>
                <a:gd name="T30" fmla="*/ 761 w 1151"/>
                <a:gd name="T31" fmla="*/ 1288 h 1291"/>
                <a:gd name="T32" fmla="*/ 943 w 1151"/>
                <a:gd name="T33" fmla="*/ 1289 h 1291"/>
                <a:gd name="T34" fmla="*/ 1032 w 1151"/>
                <a:gd name="T35" fmla="*/ 1273 h 1291"/>
                <a:gd name="T36" fmla="*/ 1087 w 1151"/>
                <a:gd name="T37" fmla="*/ 1231 h 1291"/>
                <a:gd name="T38" fmla="*/ 1151 w 1151"/>
                <a:gd name="T39" fmla="*/ 1062 h 1291"/>
                <a:gd name="T40" fmla="*/ 997 w 1151"/>
                <a:gd name="T41" fmla="*/ 983 h 1291"/>
                <a:gd name="T42" fmla="*/ 989 w 1151"/>
                <a:gd name="T43" fmla="*/ 1036 h 1291"/>
                <a:gd name="T44" fmla="*/ 958 w 1151"/>
                <a:gd name="T45" fmla="*/ 1109 h 1291"/>
                <a:gd name="T46" fmla="*/ 894 w 1151"/>
                <a:gd name="T47" fmla="*/ 1134 h 1291"/>
                <a:gd name="T48" fmla="*/ 766 w 1151"/>
                <a:gd name="T49" fmla="*/ 1136 h 1291"/>
                <a:gd name="T50" fmla="*/ 626 w 1151"/>
                <a:gd name="T51" fmla="*/ 1132 h 1291"/>
                <a:gd name="T52" fmla="*/ 570 w 1151"/>
                <a:gd name="T53" fmla="*/ 1116 h 1291"/>
                <a:gd name="T54" fmla="*/ 559 w 1151"/>
                <a:gd name="T55" fmla="*/ 1084 h 1291"/>
                <a:gd name="T56" fmla="*/ 559 w 1151"/>
                <a:gd name="T57" fmla="*/ 940 h 1291"/>
                <a:gd name="T58" fmla="*/ 837 w 1151"/>
                <a:gd name="T59" fmla="*/ 940 h 1291"/>
                <a:gd name="T60" fmla="*/ 837 w 1151"/>
                <a:gd name="T61" fmla="*/ 965 h 1291"/>
                <a:gd name="T62" fmla="*/ 998 w 1151"/>
                <a:gd name="T63" fmla="*/ 965 h 1291"/>
                <a:gd name="T64" fmla="*/ 994 w 1151"/>
                <a:gd name="T65" fmla="*/ 831 h 1291"/>
                <a:gd name="T66" fmla="*/ 994 w 1151"/>
                <a:gd name="T67" fmla="*/ 298 h 1291"/>
                <a:gd name="T68" fmla="*/ 998 w 1151"/>
                <a:gd name="T69" fmla="*/ 179 h 1291"/>
                <a:gd name="T70" fmla="*/ 894 w 1151"/>
                <a:gd name="T71" fmla="*/ 184 h 1291"/>
                <a:gd name="T72" fmla="*/ 559 w 1151"/>
                <a:gd name="T73" fmla="*/ 184 h 1291"/>
                <a:gd name="T74" fmla="*/ 559 w 1151"/>
                <a:gd name="T75" fmla="*/ 107 h 1291"/>
                <a:gd name="T76" fmla="*/ 562 w 1151"/>
                <a:gd name="T77" fmla="*/ 0 h 1291"/>
                <a:gd name="T78" fmla="*/ 401 w 1151"/>
                <a:gd name="T79" fmla="*/ 0 h 1291"/>
                <a:gd name="T80" fmla="*/ 404 w 1151"/>
                <a:gd name="T81" fmla="*/ 107 h 1291"/>
                <a:gd name="T82" fmla="*/ 404 w 1151"/>
                <a:gd name="T83" fmla="*/ 184 h 1291"/>
                <a:gd name="T84" fmla="*/ 120 w 1151"/>
                <a:gd name="T85" fmla="*/ 184 h 1291"/>
                <a:gd name="T86" fmla="*/ 0 w 1151"/>
                <a:gd name="T87" fmla="*/ 179 h 1291"/>
                <a:gd name="T88" fmla="*/ 3 w 1151"/>
                <a:gd name="T89" fmla="*/ 298 h 1291"/>
                <a:gd name="T90" fmla="*/ 160 w 1151"/>
                <a:gd name="T91" fmla="*/ 637 h 1291"/>
                <a:gd name="T92" fmla="*/ 404 w 1151"/>
                <a:gd name="T93" fmla="*/ 637 h 1291"/>
                <a:gd name="T94" fmla="*/ 404 w 1151"/>
                <a:gd name="T95" fmla="*/ 791 h 1291"/>
                <a:gd name="T96" fmla="*/ 160 w 1151"/>
                <a:gd name="T97" fmla="*/ 791 h 1291"/>
                <a:gd name="T98" fmla="*/ 160 w 1151"/>
                <a:gd name="T99" fmla="*/ 637 h 1291"/>
                <a:gd name="T100" fmla="*/ 559 w 1151"/>
                <a:gd name="T101" fmla="*/ 336 h 1291"/>
                <a:gd name="T102" fmla="*/ 837 w 1151"/>
                <a:gd name="T103" fmla="*/ 336 h 1291"/>
                <a:gd name="T104" fmla="*/ 837 w 1151"/>
                <a:gd name="T105" fmla="*/ 492 h 1291"/>
                <a:gd name="T106" fmla="*/ 559 w 1151"/>
                <a:gd name="T107" fmla="*/ 492 h 1291"/>
                <a:gd name="T108" fmla="*/ 559 w 1151"/>
                <a:gd name="T109" fmla="*/ 336 h 1291"/>
                <a:gd name="T110" fmla="*/ 559 w 1151"/>
                <a:gd name="T111" fmla="*/ 637 h 1291"/>
                <a:gd name="T112" fmla="*/ 837 w 1151"/>
                <a:gd name="T113" fmla="*/ 637 h 1291"/>
                <a:gd name="T114" fmla="*/ 837 w 1151"/>
                <a:gd name="T115" fmla="*/ 791 h 1291"/>
                <a:gd name="T116" fmla="*/ 559 w 1151"/>
                <a:gd name="T117" fmla="*/ 791 h 1291"/>
                <a:gd name="T118" fmla="*/ 559 w 1151"/>
                <a:gd name="T119" fmla="*/ 637 h 1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1" h="1291">
                  <a:moveTo>
                    <a:pt x="160" y="336"/>
                  </a:moveTo>
                  <a:cubicBezTo>
                    <a:pt x="404" y="336"/>
                    <a:pt x="404" y="336"/>
                    <a:pt x="404" y="336"/>
                  </a:cubicBezTo>
                  <a:cubicBezTo>
                    <a:pt x="404" y="492"/>
                    <a:pt x="404" y="492"/>
                    <a:pt x="404" y="492"/>
                  </a:cubicBezTo>
                  <a:cubicBezTo>
                    <a:pt x="160" y="492"/>
                    <a:pt x="160" y="492"/>
                    <a:pt x="160" y="492"/>
                  </a:cubicBezTo>
                  <a:lnTo>
                    <a:pt x="160" y="336"/>
                  </a:lnTo>
                  <a:close/>
                  <a:moveTo>
                    <a:pt x="3" y="298"/>
                  </a:moveTo>
                  <a:cubicBezTo>
                    <a:pt x="3" y="821"/>
                    <a:pt x="3" y="821"/>
                    <a:pt x="3" y="821"/>
                  </a:cubicBezTo>
                  <a:cubicBezTo>
                    <a:pt x="0" y="960"/>
                    <a:pt x="0" y="960"/>
                    <a:pt x="0" y="960"/>
                  </a:cubicBezTo>
                  <a:cubicBezTo>
                    <a:pt x="160" y="960"/>
                    <a:pt x="160" y="960"/>
                    <a:pt x="160" y="960"/>
                  </a:cubicBezTo>
                  <a:cubicBezTo>
                    <a:pt x="160" y="940"/>
                    <a:pt x="160" y="940"/>
                    <a:pt x="160" y="940"/>
                  </a:cubicBezTo>
                  <a:cubicBezTo>
                    <a:pt x="404" y="940"/>
                    <a:pt x="404" y="940"/>
                    <a:pt x="404" y="940"/>
                  </a:cubicBezTo>
                  <a:cubicBezTo>
                    <a:pt x="404" y="1137"/>
                    <a:pt x="404" y="1137"/>
                    <a:pt x="404" y="1137"/>
                  </a:cubicBezTo>
                  <a:cubicBezTo>
                    <a:pt x="404" y="1168"/>
                    <a:pt x="407" y="1193"/>
                    <a:pt x="413" y="1211"/>
                  </a:cubicBezTo>
                  <a:cubicBezTo>
                    <a:pt x="419" y="1230"/>
                    <a:pt x="434" y="1247"/>
                    <a:pt x="458" y="1262"/>
                  </a:cubicBezTo>
                  <a:cubicBezTo>
                    <a:pt x="483" y="1277"/>
                    <a:pt x="519" y="1285"/>
                    <a:pt x="569" y="1285"/>
                  </a:cubicBezTo>
                  <a:cubicBezTo>
                    <a:pt x="619" y="1285"/>
                    <a:pt x="683" y="1286"/>
                    <a:pt x="761" y="1288"/>
                  </a:cubicBezTo>
                  <a:cubicBezTo>
                    <a:pt x="843" y="1290"/>
                    <a:pt x="903" y="1291"/>
                    <a:pt x="943" y="1289"/>
                  </a:cubicBezTo>
                  <a:cubicBezTo>
                    <a:pt x="982" y="1286"/>
                    <a:pt x="1012" y="1281"/>
                    <a:pt x="1032" y="1273"/>
                  </a:cubicBezTo>
                  <a:cubicBezTo>
                    <a:pt x="1052" y="1265"/>
                    <a:pt x="1070" y="1251"/>
                    <a:pt x="1087" y="1231"/>
                  </a:cubicBezTo>
                  <a:cubicBezTo>
                    <a:pt x="1104" y="1211"/>
                    <a:pt x="1125" y="1155"/>
                    <a:pt x="1151" y="1062"/>
                  </a:cubicBezTo>
                  <a:cubicBezTo>
                    <a:pt x="1106" y="1046"/>
                    <a:pt x="1055" y="1019"/>
                    <a:pt x="997" y="983"/>
                  </a:cubicBezTo>
                  <a:cubicBezTo>
                    <a:pt x="989" y="1036"/>
                    <a:pt x="989" y="1036"/>
                    <a:pt x="989" y="1036"/>
                  </a:cubicBezTo>
                  <a:cubicBezTo>
                    <a:pt x="985" y="1071"/>
                    <a:pt x="974" y="1095"/>
                    <a:pt x="958" y="1109"/>
                  </a:cubicBezTo>
                  <a:cubicBezTo>
                    <a:pt x="942" y="1123"/>
                    <a:pt x="920" y="1131"/>
                    <a:pt x="894" y="1134"/>
                  </a:cubicBezTo>
                  <a:cubicBezTo>
                    <a:pt x="869" y="1137"/>
                    <a:pt x="826" y="1137"/>
                    <a:pt x="766" y="1136"/>
                  </a:cubicBezTo>
                  <a:cubicBezTo>
                    <a:pt x="626" y="1132"/>
                    <a:pt x="626" y="1132"/>
                    <a:pt x="626" y="1132"/>
                  </a:cubicBezTo>
                  <a:cubicBezTo>
                    <a:pt x="595" y="1131"/>
                    <a:pt x="577" y="1125"/>
                    <a:pt x="570" y="1116"/>
                  </a:cubicBezTo>
                  <a:cubicBezTo>
                    <a:pt x="562" y="1106"/>
                    <a:pt x="559" y="1096"/>
                    <a:pt x="559" y="1084"/>
                  </a:cubicBezTo>
                  <a:cubicBezTo>
                    <a:pt x="559" y="940"/>
                    <a:pt x="559" y="940"/>
                    <a:pt x="559" y="940"/>
                  </a:cubicBezTo>
                  <a:cubicBezTo>
                    <a:pt x="837" y="940"/>
                    <a:pt x="837" y="940"/>
                    <a:pt x="837" y="940"/>
                  </a:cubicBezTo>
                  <a:cubicBezTo>
                    <a:pt x="837" y="965"/>
                    <a:pt x="837" y="965"/>
                    <a:pt x="837" y="965"/>
                  </a:cubicBezTo>
                  <a:cubicBezTo>
                    <a:pt x="998" y="965"/>
                    <a:pt x="998" y="965"/>
                    <a:pt x="998" y="965"/>
                  </a:cubicBezTo>
                  <a:cubicBezTo>
                    <a:pt x="994" y="831"/>
                    <a:pt x="994" y="831"/>
                    <a:pt x="994" y="831"/>
                  </a:cubicBezTo>
                  <a:cubicBezTo>
                    <a:pt x="994" y="298"/>
                    <a:pt x="994" y="298"/>
                    <a:pt x="994" y="298"/>
                  </a:cubicBezTo>
                  <a:cubicBezTo>
                    <a:pt x="998" y="179"/>
                    <a:pt x="998" y="179"/>
                    <a:pt x="998" y="179"/>
                  </a:cubicBezTo>
                  <a:cubicBezTo>
                    <a:pt x="894" y="184"/>
                    <a:pt x="894" y="184"/>
                    <a:pt x="894" y="184"/>
                  </a:cubicBezTo>
                  <a:cubicBezTo>
                    <a:pt x="559" y="184"/>
                    <a:pt x="559" y="184"/>
                    <a:pt x="559" y="184"/>
                  </a:cubicBezTo>
                  <a:cubicBezTo>
                    <a:pt x="559" y="107"/>
                    <a:pt x="559" y="107"/>
                    <a:pt x="559" y="107"/>
                  </a:cubicBezTo>
                  <a:cubicBezTo>
                    <a:pt x="562" y="0"/>
                    <a:pt x="562" y="0"/>
                    <a:pt x="562" y="0"/>
                  </a:cubicBezTo>
                  <a:cubicBezTo>
                    <a:pt x="401" y="0"/>
                    <a:pt x="401" y="0"/>
                    <a:pt x="401" y="0"/>
                  </a:cubicBezTo>
                  <a:cubicBezTo>
                    <a:pt x="404" y="107"/>
                    <a:pt x="404" y="107"/>
                    <a:pt x="404" y="107"/>
                  </a:cubicBezTo>
                  <a:cubicBezTo>
                    <a:pt x="404" y="184"/>
                    <a:pt x="404" y="184"/>
                    <a:pt x="404" y="184"/>
                  </a:cubicBezTo>
                  <a:cubicBezTo>
                    <a:pt x="120" y="184"/>
                    <a:pt x="120" y="184"/>
                    <a:pt x="120" y="184"/>
                  </a:cubicBezTo>
                  <a:cubicBezTo>
                    <a:pt x="0" y="179"/>
                    <a:pt x="0" y="179"/>
                    <a:pt x="0" y="179"/>
                  </a:cubicBezTo>
                  <a:lnTo>
                    <a:pt x="3" y="298"/>
                  </a:lnTo>
                  <a:close/>
                  <a:moveTo>
                    <a:pt x="160" y="637"/>
                  </a:moveTo>
                  <a:cubicBezTo>
                    <a:pt x="404" y="637"/>
                    <a:pt x="404" y="637"/>
                    <a:pt x="404" y="637"/>
                  </a:cubicBezTo>
                  <a:cubicBezTo>
                    <a:pt x="404" y="791"/>
                    <a:pt x="404" y="791"/>
                    <a:pt x="404" y="791"/>
                  </a:cubicBezTo>
                  <a:cubicBezTo>
                    <a:pt x="160" y="791"/>
                    <a:pt x="160" y="791"/>
                    <a:pt x="160" y="791"/>
                  </a:cubicBezTo>
                  <a:lnTo>
                    <a:pt x="160" y="637"/>
                  </a:lnTo>
                  <a:close/>
                  <a:moveTo>
                    <a:pt x="559" y="336"/>
                  </a:moveTo>
                  <a:cubicBezTo>
                    <a:pt x="837" y="336"/>
                    <a:pt x="837" y="336"/>
                    <a:pt x="837" y="336"/>
                  </a:cubicBezTo>
                  <a:cubicBezTo>
                    <a:pt x="837" y="492"/>
                    <a:pt x="837" y="492"/>
                    <a:pt x="837" y="492"/>
                  </a:cubicBezTo>
                  <a:cubicBezTo>
                    <a:pt x="559" y="492"/>
                    <a:pt x="559" y="492"/>
                    <a:pt x="559" y="492"/>
                  </a:cubicBezTo>
                  <a:lnTo>
                    <a:pt x="559" y="336"/>
                  </a:lnTo>
                  <a:close/>
                  <a:moveTo>
                    <a:pt x="559" y="637"/>
                  </a:moveTo>
                  <a:cubicBezTo>
                    <a:pt x="837" y="637"/>
                    <a:pt x="837" y="637"/>
                    <a:pt x="837" y="637"/>
                  </a:cubicBezTo>
                  <a:cubicBezTo>
                    <a:pt x="837" y="791"/>
                    <a:pt x="837" y="791"/>
                    <a:pt x="837" y="791"/>
                  </a:cubicBezTo>
                  <a:cubicBezTo>
                    <a:pt x="559" y="791"/>
                    <a:pt x="559" y="791"/>
                    <a:pt x="559" y="791"/>
                  </a:cubicBezTo>
                  <a:lnTo>
                    <a:pt x="559" y="6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4" name="Freeform 55"/>
            <p:cNvSpPr>
              <a:spLocks noEditPoints="1"/>
            </p:cNvSpPr>
            <p:nvPr/>
          </p:nvSpPr>
          <p:spPr bwMode="auto">
            <a:xfrm>
              <a:off x="8641601" y="1891348"/>
              <a:ext cx="320247" cy="362142"/>
            </a:xfrm>
            <a:custGeom>
              <a:avLst/>
              <a:gdLst>
                <a:gd name="T0" fmla="*/ 198 w 1052"/>
                <a:gd name="T1" fmla="*/ 421 h 1191"/>
                <a:gd name="T2" fmla="*/ 235 w 1052"/>
                <a:gd name="T3" fmla="*/ 693 h 1191"/>
                <a:gd name="T4" fmla="*/ 166 w 1052"/>
                <a:gd name="T5" fmla="*/ 374 h 1191"/>
                <a:gd name="T6" fmla="*/ 166 w 1052"/>
                <a:gd name="T7" fmla="*/ 977 h 1191"/>
                <a:gd name="T8" fmla="*/ 232 w 1052"/>
                <a:gd name="T9" fmla="*/ 885 h 1191"/>
                <a:gd name="T10" fmla="*/ 350 w 1052"/>
                <a:gd name="T11" fmla="*/ 796 h 1191"/>
                <a:gd name="T12" fmla="*/ 396 w 1052"/>
                <a:gd name="T13" fmla="*/ 774 h 1191"/>
                <a:gd name="T14" fmla="*/ 442 w 1052"/>
                <a:gd name="T15" fmla="*/ 800 h 1191"/>
                <a:gd name="T16" fmla="*/ 445 w 1052"/>
                <a:gd name="T17" fmla="*/ 546 h 1191"/>
                <a:gd name="T18" fmla="*/ 483 w 1052"/>
                <a:gd name="T19" fmla="*/ 391 h 1191"/>
                <a:gd name="T20" fmla="*/ 612 w 1052"/>
                <a:gd name="T21" fmla="*/ 592 h 1191"/>
                <a:gd name="T22" fmla="*/ 536 w 1052"/>
                <a:gd name="T23" fmla="*/ 770 h 1191"/>
                <a:gd name="T24" fmla="*/ 520 w 1052"/>
                <a:gd name="T25" fmla="*/ 950 h 1191"/>
                <a:gd name="T26" fmla="*/ 622 w 1052"/>
                <a:gd name="T27" fmla="*/ 915 h 1191"/>
                <a:gd name="T28" fmla="*/ 745 w 1052"/>
                <a:gd name="T29" fmla="*/ 835 h 1191"/>
                <a:gd name="T30" fmla="*/ 890 w 1052"/>
                <a:gd name="T31" fmla="*/ 787 h 1191"/>
                <a:gd name="T32" fmla="*/ 773 w 1052"/>
                <a:gd name="T33" fmla="*/ 571 h 1191"/>
                <a:gd name="T34" fmla="*/ 813 w 1052"/>
                <a:gd name="T35" fmla="*/ 359 h 1191"/>
                <a:gd name="T36" fmla="*/ 831 w 1052"/>
                <a:gd name="T37" fmla="*/ 236 h 1191"/>
                <a:gd name="T38" fmla="*/ 672 w 1052"/>
                <a:gd name="T39" fmla="*/ 257 h 1191"/>
                <a:gd name="T40" fmla="*/ 597 w 1052"/>
                <a:gd name="T41" fmla="*/ 303 h 1191"/>
                <a:gd name="T42" fmla="*/ 486 w 1052"/>
                <a:gd name="T43" fmla="*/ 381 h 1191"/>
                <a:gd name="T44" fmla="*/ 504 w 1052"/>
                <a:gd name="T45" fmla="*/ 275 h 1191"/>
                <a:gd name="T46" fmla="*/ 357 w 1052"/>
                <a:gd name="T47" fmla="*/ 191 h 1191"/>
                <a:gd name="T48" fmla="*/ 349 w 1052"/>
                <a:gd name="T49" fmla="*/ 312 h 1191"/>
                <a:gd name="T50" fmla="*/ 271 w 1052"/>
                <a:gd name="T51" fmla="*/ 274 h 1191"/>
                <a:gd name="T52" fmla="*/ 166 w 1052"/>
                <a:gd name="T53" fmla="*/ 346 h 1191"/>
                <a:gd name="T54" fmla="*/ 893 w 1052"/>
                <a:gd name="T55" fmla="*/ 160 h 1191"/>
                <a:gd name="T56" fmla="*/ 884 w 1052"/>
                <a:gd name="T57" fmla="*/ 997 h 1191"/>
                <a:gd name="T58" fmla="*/ 741 w 1052"/>
                <a:gd name="T59" fmla="*/ 1001 h 1191"/>
                <a:gd name="T60" fmla="*/ 791 w 1052"/>
                <a:gd name="T61" fmla="*/ 1140 h 1191"/>
                <a:gd name="T62" fmla="*/ 975 w 1052"/>
                <a:gd name="T63" fmla="*/ 1162 h 1191"/>
                <a:gd name="T64" fmla="*/ 1048 w 1052"/>
                <a:gd name="T65" fmla="*/ 1027 h 1191"/>
                <a:gd name="T66" fmla="*/ 1052 w 1052"/>
                <a:gd name="T67" fmla="*/ 0 h 1191"/>
                <a:gd name="T68" fmla="*/ 157 w 1052"/>
                <a:gd name="T69" fmla="*/ 5 h 1191"/>
                <a:gd name="T70" fmla="*/ 4 w 1052"/>
                <a:gd name="T71" fmla="*/ 165 h 1191"/>
                <a:gd name="T72" fmla="*/ 0 w 1052"/>
                <a:gd name="T73" fmla="*/ 1156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2" h="1191">
                  <a:moveTo>
                    <a:pt x="166" y="374"/>
                  </a:moveTo>
                  <a:cubicBezTo>
                    <a:pt x="198" y="421"/>
                    <a:pt x="198" y="421"/>
                    <a:pt x="198" y="421"/>
                  </a:cubicBezTo>
                  <a:cubicBezTo>
                    <a:pt x="208" y="434"/>
                    <a:pt x="237" y="482"/>
                    <a:pt x="287" y="563"/>
                  </a:cubicBezTo>
                  <a:cubicBezTo>
                    <a:pt x="270" y="620"/>
                    <a:pt x="253" y="663"/>
                    <a:pt x="235" y="693"/>
                  </a:cubicBezTo>
                  <a:cubicBezTo>
                    <a:pt x="216" y="724"/>
                    <a:pt x="193" y="756"/>
                    <a:pt x="166" y="790"/>
                  </a:cubicBezTo>
                  <a:lnTo>
                    <a:pt x="166" y="374"/>
                  </a:lnTo>
                  <a:close/>
                  <a:moveTo>
                    <a:pt x="169" y="1156"/>
                  </a:moveTo>
                  <a:cubicBezTo>
                    <a:pt x="166" y="977"/>
                    <a:pt x="166" y="977"/>
                    <a:pt x="166" y="977"/>
                  </a:cubicBezTo>
                  <a:cubicBezTo>
                    <a:pt x="166" y="812"/>
                    <a:pt x="166" y="812"/>
                    <a:pt x="166" y="812"/>
                  </a:cubicBezTo>
                  <a:cubicBezTo>
                    <a:pt x="199" y="846"/>
                    <a:pt x="221" y="870"/>
                    <a:pt x="232" y="885"/>
                  </a:cubicBezTo>
                  <a:cubicBezTo>
                    <a:pt x="243" y="899"/>
                    <a:pt x="253" y="914"/>
                    <a:pt x="263" y="929"/>
                  </a:cubicBezTo>
                  <a:cubicBezTo>
                    <a:pt x="310" y="862"/>
                    <a:pt x="339" y="818"/>
                    <a:pt x="350" y="796"/>
                  </a:cubicBezTo>
                  <a:cubicBezTo>
                    <a:pt x="361" y="774"/>
                    <a:pt x="371" y="754"/>
                    <a:pt x="379" y="737"/>
                  </a:cubicBezTo>
                  <a:cubicBezTo>
                    <a:pt x="396" y="774"/>
                    <a:pt x="396" y="774"/>
                    <a:pt x="396" y="774"/>
                  </a:cubicBezTo>
                  <a:cubicBezTo>
                    <a:pt x="399" y="781"/>
                    <a:pt x="405" y="799"/>
                    <a:pt x="413" y="829"/>
                  </a:cubicBezTo>
                  <a:cubicBezTo>
                    <a:pt x="442" y="800"/>
                    <a:pt x="442" y="800"/>
                    <a:pt x="442" y="800"/>
                  </a:cubicBezTo>
                  <a:cubicBezTo>
                    <a:pt x="460" y="782"/>
                    <a:pt x="493" y="759"/>
                    <a:pt x="541" y="732"/>
                  </a:cubicBezTo>
                  <a:cubicBezTo>
                    <a:pt x="508" y="667"/>
                    <a:pt x="476" y="605"/>
                    <a:pt x="445" y="546"/>
                  </a:cubicBezTo>
                  <a:cubicBezTo>
                    <a:pt x="458" y="500"/>
                    <a:pt x="458" y="500"/>
                    <a:pt x="458" y="500"/>
                  </a:cubicBezTo>
                  <a:cubicBezTo>
                    <a:pt x="463" y="484"/>
                    <a:pt x="470" y="448"/>
                    <a:pt x="483" y="391"/>
                  </a:cubicBezTo>
                  <a:cubicBezTo>
                    <a:pt x="524" y="445"/>
                    <a:pt x="549" y="479"/>
                    <a:pt x="559" y="493"/>
                  </a:cubicBezTo>
                  <a:cubicBezTo>
                    <a:pt x="569" y="507"/>
                    <a:pt x="587" y="540"/>
                    <a:pt x="612" y="592"/>
                  </a:cubicBezTo>
                  <a:cubicBezTo>
                    <a:pt x="592" y="650"/>
                    <a:pt x="592" y="650"/>
                    <a:pt x="592" y="650"/>
                  </a:cubicBezTo>
                  <a:cubicBezTo>
                    <a:pt x="578" y="690"/>
                    <a:pt x="559" y="730"/>
                    <a:pt x="536" y="770"/>
                  </a:cubicBezTo>
                  <a:cubicBezTo>
                    <a:pt x="512" y="810"/>
                    <a:pt x="478" y="851"/>
                    <a:pt x="435" y="895"/>
                  </a:cubicBezTo>
                  <a:cubicBezTo>
                    <a:pt x="478" y="920"/>
                    <a:pt x="506" y="939"/>
                    <a:pt x="520" y="950"/>
                  </a:cubicBezTo>
                  <a:cubicBezTo>
                    <a:pt x="533" y="961"/>
                    <a:pt x="548" y="975"/>
                    <a:pt x="565" y="990"/>
                  </a:cubicBezTo>
                  <a:cubicBezTo>
                    <a:pt x="588" y="963"/>
                    <a:pt x="608" y="938"/>
                    <a:pt x="622" y="915"/>
                  </a:cubicBezTo>
                  <a:cubicBezTo>
                    <a:pt x="637" y="893"/>
                    <a:pt x="666" y="841"/>
                    <a:pt x="710" y="760"/>
                  </a:cubicBezTo>
                  <a:cubicBezTo>
                    <a:pt x="745" y="835"/>
                    <a:pt x="745" y="835"/>
                    <a:pt x="745" y="835"/>
                  </a:cubicBezTo>
                  <a:cubicBezTo>
                    <a:pt x="748" y="841"/>
                    <a:pt x="756" y="864"/>
                    <a:pt x="769" y="903"/>
                  </a:cubicBezTo>
                  <a:cubicBezTo>
                    <a:pt x="813" y="856"/>
                    <a:pt x="853" y="817"/>
                    <a:pt x="890" y="787"/>
                  </a:cubicBezTo>
                  <a:cubicBezTo>
                    <a:pt x="867" y="743"/>
                    <a:pt x="867" y="743"/>
                    <a:pt x="867" y="743"/>
                  </a:cubicBezTo>
                  <a:cubicBezTo>
                    <a:pt x="866" y="739"/>
                    <a:pt x="834" y="682"/>
                    <a:pt x="773" y="571"/>
                  </a:cubicBezTo>
                  <a:cubicBezTo>
                    <a:pt x="790" y="486"/>
                    <a:pt x="790" y="486"/>
                    <a:pt x="790" y="486"/>
                  </a:cubicBezTo>
                  <a:cubicBezTo>
                    <a:pt x="797" y="454"/>
                    <a:pt x="805" y="412"/>
                    <a:pt x="813" y="359"/>
                  </a:cubicBezTo>
                  <a:cubicBezTo>
                    <a:pt x="825" y="277"/>
                    <a:pt x="825" y="277"/>
                    <a:pt x="825" y="277"/>
                  </a:cubicBezTo>
                  <a:cubicBezTo>
                    <a:pt x="826" y="268"/>
                    <a:pt x="828" y="254"/>
                    <a:pt x="831" y="236"/>
                  </a:cubicBezTo>
                  <a:cubicBezTo>
                    <a:pt x="779" y="232"/>
                    <a:pt x="726" y="225"/>
                    <a:pt x="672" y="213"/>
                  </a:cubicBezTo>
                  <a:cubicBezTo>
                    <a:pt x="672" y="257"/>
                    <a:pt x="672" y="257"/>
                    <a:pt x="672" y="257"/>
                  </a:cubicBezTo>
                  <a:cubicBezTo>
                    <a:pt x="672" y="279"/>
                    <a:pt x="668" y="324"/>
                    <a:pt x="659" y="391"/>
                  </a:cubicBezTo>
                  <a:cubicBezTo>
                    <a:pt x="636" y="359"/>
                    <a:pt x="616" y="329"/>
                    <a:pt x="597" y="303"/>
                  </a:cubicBezTo>
                  <a:cubicBezTo>
                    <a:pt x="569" y="330"/>
                    <a:pt x="569" y="330"/>
                    <a:pt x="569" y="330"/>
                  </a:cubicBezTo>
                  <a:cubicBezTo>
                    <a:pt x="553" y="345"/>
                    <a:pt x="526" y="362"/>
                    <a:pt x="486" y="381"/>
                  </a:cubicBezTo>
                  <a:cubicBezTo>
                    <a:pt x="500" y="310"/>
                    <a:pt x="500" y="310"/>
                    <a:pt x="500" y="310"/>
                  </a:cubicBezTo>
                  <a:cubicBezTo>
                    <a:pt x="500" y="308"/>
                    <a:pt x="501" y="297"/>
                    <a:pt x="504" y="275"/>
                  </a:cubicBezTo>
                  <a:cubicBezTo>
                    <a:pt x="508" y="254"/>
                    <a:pt x="511" y="236"/>
                    <a:pt x="514" y="221"/>
                  </a:cubicBezTo>
                  <a:cubicBezTo>
                    <a:pt x="452" y="215"/>
                    <a:pt x="399" y="205"/>
                    <a:pt x="357" y="191"/>
                  </a:cubicBezTo>
                  <a:cubicBezTo>
                    <a:pt x="355" y="246"/>
                    <a:pt x="355" y="246"/>
                    <a:pt x="355" y="246"/>
                  </a:cubicBezTo>
                  <a:cubicBezTo>
                    <a:pt x="354" y="270"/>
                    <a:pt x="352" y="292"/>
                    <a:pt x="349" y="312"/>
                  </a:cubicBezTo>
                  <a:cubicBezTo>
                    <a:pt x="347" y="333"/>
                    <a:pt x="344" y="355"/>
                    <a:pt x="338" y="378"/>
                  </a:cubicBezTo>
                  <a:cubicBezTo>
                    <a:pt x="313" y="340"/>
                    <a:pt x="290" y="306"/>
                    <a:pt x="271" y="274"/>
                  </a:cubicBezTo>
                  <a:cubicBezTo>
                    <a:pt x="238" y="303"/>
                    <a:pt x="215" y="321"/>
                    <a:pt x="203" y="328"/>
                  </a:cubicBezTo>
                  <a:cubicBezTo>
                    <a:pt x="190" y="334"/>
                    <a:pt x="178" y="340"/>
                    <a:pt x="166" y="346"/>
                  </a:cubicBezTo>
                  <a:cubicBezTo>
                    <a:pt x="166" y="160"/>
                    <a:pt x="166" y="160"/>
                    <a:pt x="166" y="160"/>
                  </a:cubicBezTo>
                  <a:cubicBezTo>
                    <a:pt x="893" y="160"/>
                    <a:pt x="893" y="160"/>
                    <a:pt x="893" y="160"/>
                  </a:cubicBezTo>
                  <a:cubicBezTo>
                    <a:pt x="893" y="959"/>
                    <a:pt x="893" y="959"/>
                    <a:pt x="893" y="959"/>
                  </a:cubicBezTo>
                  <a:cubicBezTo>
                    <a:pt x="893" y="975"/>
                    <a:pt x="890" y="987"/>
                    <a:pt x="884" y="997"/>
                  </a:cubicBezTo>
                  <a:cubicBezTo>
                    <a:pt x="878" y="1006"/>
                    <a:pt x="859" y="1010"/>
                    <a:pt x="827" y="1009"/>
                  </a:cubicBezTo>
                  <a:cubicBezTo>
                    <a:pt x="800" y="1008"/>
                    <a:pt x="772" y="1006"/>
                    <a:pt x="741" y="1001"/>
                  </a:cubicBezTo>
                  <a:cubicBezTo>
                    <a:pt x="761" y="1045"/>
                    <a:pt x="761" y="1045"/>
                    <a:pt x="761" y="1045"/>
                  </a:cubicBezTo>
                  <a:cubicBezTo>
                    <a:pt x="779" y="1086"/>
                    <a:pt x="789" y="1118"/>
                    <a:pt x="791" y="1140"/>
                  </a:cubicBezTo>
                  <a:cubicBezTo>
                    <a:pt x="794" y="1161"/>
                    <a:pt x="796" y="1179"/>
                    <a:pt x="797" y="1191"/>
                  </a:cubicBezTo>
                  <a:cubicBezTo>
                    <a:pt x="879" y="1186"/>
                    <a:pt x="938" y="1176"/>
                    <a:pt x="975" y="1162"/>
                  </a:cubicBezTo>
                  <a:cubicBezTo>
                    <a:pt x="1012" y="1149"/>
                    <a:pt x="1033" y="1130"/>
                    <a:pt x="1039" y="1105"/>
                  </a:cubicBezTo>
                  <a:cubicBezTo>
                    <a:pt x="1046" y="1081"/>
                    <a:pt x="1048" y="1055"/>
                    <a:pt x="1048" y="1027"/>
                  </a:cubicBezTo>
                  <a:cubicBezTo>
                    <a:pt x="1048" y="165"/>
                    <a:pt x="1048" y="165"/>
                    <a:pt x="1048" y="165"/>
                  </a:cubicBezTo>
                  <a:cubicBezTo>
                    <a:pt x="1052" y="0"/>
                    <a:pt x="1052" y="0"/>
                    <a:pt x="1052" y="0"/>
                  </a:cubicBezTo>
                  <a:cubicBezTo>
                    <a:pt x="898" y="5"/>
                    <a:pt x="898" y="5"/>
                    <a:pt x="898" y="5"/>
                  </a:cubicBezTo>
                  <a:cubicBezTo>
                    <a:pt x="157" y="5"/>
                    <a:pt x="157" y="5"/>
                    <a:pt x="157" y="5"/>
                  </a:cubicBezTo>
                  <a:cubicBezTo>
                    <a:pt x="0" y="0"/>
                    <a:pt x="0" y="0"/>
                    <a:pt x="0" y="0"/>
                  </a:cubicBezTo>
                  <a:cubicBezTo>
                    <a:pt x="4" y="165"/>
                    <a:pt x="4" y="165"/>
                    <a:pt x="4" y="165"/>
                  </a:cubicBezTo>
                  <a:cubicBezTo>
                    <a:pt x="4" y="977"/>
                    <a:pt x="4" y="977"/>
                    <a:pt x="4" y="977"/>
                  </a:cubicBezTo>
                  <a:cubicBezTo>
                    <a:pt x="0" y="1156"/>
                    <a:pt x="0" y="1156"/>
                    <a:pt x="0" y="1156"/>
                  </a:cubicBezTo>
                  <a:lnTo>
                    <a:pt x="169" y="1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66" name="矩形 65"/>
          <p:cNvSpPr/>
          <p:nvPr/>
        </p:nvSpPr>
        <p:spPr>
          <a:xfrm>
            <a:off x="450981" y="214730"/>
            <a:ext cx="2339102" cy="523220"/>
          </a:xfrm>
          <a:prstGeom prst="rect">
            <a:avLst/>
          </a:prstGeom>
        </p:spPr>
        <p:txBody>
          <a:bodyPr wrap="none">
            <a:spAutoFit/>
          </a:bodyPr>
          <a:lstStyle/>
          <a:p>
            <a:r>
              <a:rPr lang="zh-CN" altLang="en-US" sz="2800" dirty="0">
                <a:solidFill>
                  <a:srgbClr val="03816F"/>
                </a:solidFill>
                <a:latin typeface="方正粗宋简体" panose="03000509000000000000" pitchFamily="65" charset="-122"/>
                <a:ea typeface="方正粗宋简体" panose="03000509000000000000" pitchFamily="65" charset="-122"/>
              </a:rPr>
              <a:t>二、主要做法</a:t>
            </a:r>
          </a:p>
        </p:txBody>
      </p:sp>
      <p:grpSp>
        <p:nvGrpSpPr>
          <p:cNvPr id="6" name="组合 5"/>
          <p:cNvGrpSpPr/>
          <p:nvPr/>
        </p:nvGrpSpPr>
        <p:grpSpPr>
          <a:xfrm>
            <a:off x="1092996" y="1223586"/>
            <a:ext cx="2517017" cy="507391"/>
            <a:chOff x="1528764" y="1223586"/>
            <a:chExt cx="2517017" cy="507391"/>
          </a:xfrm>
        </p:grpSpPr>
        <p:grpSp>
          <p:nvGrpSpPr>
            <p:cNvPr id="5" name="组合 4"/>
            <p:cNvGrpSpPr/>
            <p:nvPr/>
          </p:nvGrpSpPr>
          <p:grpSpPr>
            <a:xfrm>
              <a:off x="1609474" y="1223586"/>
              <a:ext cx="2436307" cy="505327"/>
              <a:chOff x="737936" y="1259305"/>
              <a:chExt cx="2436307" cy="505327"/>
            </a:xfrm>
          </p:grpSpPr>
          <p:sp>
            <p:nvSpPr>
              <p:cNvPr id="64" name="任意多边形: 形状 63"/>
              <p:cNvSpPr/>
              <p:nvPr/>
            </p:nvSpPr>
            <p:spPr>
              <a:xfrm>
                <a:off x="737936" y="1259305"/>
                <a:ext cx="2436307" cy="505327"/>
              </a:xfrm>
              <a:custGeom>
                <a:avLst/>
                <a:gdLst>
                  <a:gd name="connsiteX0" fmla="*/ 0 w 2436307"/>
                  <a:gd name="connsiteY0" fmla="*/ 0 h 505327"/>
                  <a:gd name="connsiteX1" fmla="*/ 2434767 w 2436307"/>
                  <a:gd name="connsiteY1" fmla="*/ 0 h 505327"/>
                  <a:gd name="connsiteX2" fmla="*/ 2345641 w 2436307"/>
                  <a:gd name="connsiteY2" fmla="*/ 250498 h 505327"/>
                  <a:gd name="connsiteX3" fmla="*/ 2436307 w 2436307"/>
                  <a:gd name="connsiteY3" fmla="*/ 505327 h 505327"/>
                  <a:gd name="connsiteX4" fmla="*/ 0 w 2436307"/>
                  <a:gd name="connsiteY4" fmla="*/ 505327 h 505327"/>
                  <a:gd name="connsiteX5" fmla="*/ 0 w 2436307"/>
                  <a:gd name="connsiteY5" fmla="*/ 0 h 5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6307" h="505327">
                    <a:moveTo>
                      <a:pt x="0" y="0"/>
                    </a:moveTo>
                    <a:lnTo>
                      <a:pt x="2434767" y="0"/>
                    </a:lnTo>
                    <a:lnTo>
                      <a:pt x="2345641" y="250498"/>
                    </a:lnTo>
                    <a:lnTo>
                      <a:pt x="2436307" y="505327"/>
                    </a:lnTo>
                    <a:lnTo>
                      <a:pt x="0" y="505327"/>
                    </a:lnTo>
                    <a:lnTo>
                      <a:pt x="0" y="0"/>
                    </a:lnTo>
                    <a:close/>
                  </a:path>
                </a:pathLst>
              </a:custGeom>
              <a:solidFill>
                <a:srgbClr val="1D4C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矩形 1"/>
              <p:cNvSpPr/>
              <p:nvPr/>
            </p:nvSpPr>
            <p:spPr>
              <a:xfrm>
                <a:off x="780539" y="1311913"/>
                <a:ext cx="1980029" cy="400110"/>
              </a:xfrm>
              <a:prstGeom prst="rect">
                <a:avLst/>
              </a:prstGeom>
            </p:spPr>
            <p:txBody>
              <a:bodyPr wrap="none">
                <a:spAutoFit/>
              </a:bodyPr>
              <a:lstStyle/>
              <a:p>
                <a:pPr lvl="0"/>
                <a:r>
                  <a:rPr lang="zh-CN" altLang="en-US" sz="2000" b="1" kern="0" dirty="0">
                    <a:solidFill>
                      <a:schemeClr val="bg1"/>
                    </a:solidFill>
                    <a:latin typeface="微软雅黑" panose="020B0503020204020204" pitchFamily="34" charset="-122"/>
                    <a:ea typeface="微软雅黑"/>
                  </a:rPr>
                  <a:t>（二）确定要因</a:t>
                </a:r>
              </a:p>
            </p:txBody>
          </p:sp>
        </p:grpSp>
        <p:sp>
          <p:nvSpPr>
            <p:cNvPr id="68" name="矩形 67"/>
            <p:cNvSpPr/>
            <p:nvPr/>
          </p:nvSpPr>
          <p:spPr>
            <a:xfrm>
              <a:off x="1528764" y="1225650"/>
              <a:ext cx="59360" cy="505327"/>
            </a:xfrm>
            <a:prstGeom prst="rect">
              <a:avLst/>
            </a:prstGeom>
            <a:solidFill>
              <a:srgbClr val="1D4C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aphicFrame>
        <p:nvGraphicFramePr>
          <p:cNvPr id="163" name="表格 162"/>
          <p:cNvGraphicFramePr>
            <a:graphicFrameLocks noGrp="1"/>
          </p:cNvGraphicFramePr>
          <p:nvPr>
            <p:extLst>
              <p:ext uri="{D42A27DB-BD31-4B8C-83A1-F6EECF244321}">
                <p14:modId xmlns:p14="http://schemas.microsoft.com/office/powerpoint/2010/main" val="2908040940"/>
              </p:ext>
            </p:extLst>
          </p:nvPr>
        </p:nvGraphicFramePr>
        <p:xfrm>
          <a:off x="1060091" y="2144685"/>
          <a:ext cx="10282383" cy="4000867"/>
        </p:xfrm>
        <a:graphic>
          <a:graphicData uri="http://schemas.openxmlformats.org/drawingml/2006/table">
            <a:tbl>
              <a:tblPr/>
              <a:tblGrid>
                <a:gridCol w="620282">
                  <a:extLst>
                    <a:ext uri="{9D8B030D-6E8A-4147-A177-3AD203B41FA5}">
                      <a16:colId xmlns:a16="http://schemas.microsoft.com/office/drawing/2014/main" val="1662242448"/>
                    </a:ext>
                  </a:extLst>
                </a:gridCol>
                <a:gridCol w="1288280">
                  <a:extLst>
                    <a:ext uri="{9D8B030D-6E8A-4147-A177-3AD203B41FA5}">
                      <a16:colId xmlns:a16="http://schemas.microsoft.com/office/drawing/2014/main" val="1182245987"/>
                    </a:ext>
                  </a:extLst>
                </a:gridCol>
                <a:gridCol w="995562">
                  <a:extLst>
                    <a:ext uri="{9D8B030D-6E8A-4147-A177-3AD203B41FA5}">
                      <a16:colId xmlns:a16="http://schemas.microsoft.com/office/drawing/2014/main" val="4281403227"/>
                    </a:ext>
                  </a:extLst>
                </a:gridCol>
                <a:gridCol w="1867283">
                  <a:extLst>
                    <a:ext uri="{9D8B030D-6E8A-4147-A177-3AD203B41FA5}">
                      <a16:colId xmlns:a16="http://schemas.microsoft.com/office/drawing/2014/main" val="2598981436"/>
                    </a:ext>
                  </a:extLst>
                </a:gridCol>
                <a:gridCol w="3196601">
                  <a:extLst>
                    <a:ext uri="{9D8B030D-6E8A-4147-A177-3AD203B41FA5}">
                      <a16:colId xmlns:a16="http://schemas.microsoft.com/office/drawing/2014/main" val="861910064"/>
                    </a:ext>
                  </a:extLst>
                </a:gridCol>
                <a:gridCol w="1598664">
                  <a:extLst>
                    <a:ext uri="{9D8B030D-6E8A-4147-A177-3AD203B41FA5}">
                      <a16:colId xmlns:a16="http://schemas.microsoft.com/office/drawing/2014/main" val="3691390583"/>
                    </a:ext>
                  </a:extLst>
                </a:gridCol>
                <a:gridCol w="715711">
                  <a:extLst>
                    <a:ext uri="{9D8B030D-6E8A-4147-A177-3AD203B41FA5}">
                      <a16:colId xmlns:a16="http://schemas.microsoft.com/office/drawing/2014/main" val="1989529569"/>
                    </a:ext>
                  </a:extLst>
                </a:gridCol>
              </a:tblGrid>
              <a:tr h="292675">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0" dirty="0">
                          <a:solidFill>
                            <a:schemeClr val="bg1"/>
                          </a:solidFill>
                          <a:effectLst/>
                          <a:latin typeface="Times New Roman" panose="02020603050405020304" pitchFamily="18" charset="0"/>
                          <a:ea typeface="仿宋_GB2312"/>
                        </a:rPr>
                        <a:t>序号</a:t>
                      </a:r>
                      <a:endParaRPr lang="zh-CN" sz="1400" kern="100" dirty="0">
                        <a:solidFill>
                          <a:schemeClr val="bg1"/>
                        </a:solidFill>
                        <a:effectLst/>
                        <a:latin typeface="Times New Roman" panose="02020603050405020304" pitchFamily="18" charset="0"/>
                        <a:ea typeface="宋体" panose="02010600030101010101" pitchFamily="2" charset="-122"/>
                      </a:endParaRPr>
                    </a:p>
                  </a:txBody>
                  <a:tcPr marL="68580" marR="68580" marT="0" marB="0" anchor="ctr">
                    <a:lnL w="6350" cap="flat" cmpd="sng" algn="ctr">
                      <a:solidFill>
                        <a:sysClr val="window" lastClr="FFFFFF"/>
                      </a:solidFill>
                      <a:prstDash val="solid"/>
                      <a:round/>
                      <a:headEnd type="none" w="med" len="med"/>
                      <a:tailEnd type="none" w="med" len="med"/>
                    </a:lnL>
                    <a:lnR w="6350" cap="flat" cmpd="sng" algn="ctr">
                      <a:solidFill>
                        <a:sysClr val="window" lastClr="FFFFFF"/>
                      </a:solidFill>
                      <a:prstDash val="solid"/>
                      <a:round/>
                      <a:headEnd type="none" w="med" len="med"/>
                      <a:tailEnd type="none" w="med" len="med"/>
                    </a:lnR>
                    <a:lnT w="6350" cap="flat" cmpd="sng" algn="ctr">
                      <a:solidFill>
                        <a:sysClr val="window" lastClr="FFFFFF"/>
                      </a:solidFill>
                      <a:prstDash val="solid"/>
                      <a:round/>
                      <a:headEnd type="none" w="med" len="med"/>
                      <a:tailEnd type="none" w="med" len="med"/>
                    </a:lnT>
                    <a:lnB w="635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49A86"/>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0" dirty="0">
                          <a:solidFill>
                            <a:schemeClr val="bg1"/>
                          </a:solidFill>
                          <a:effectLst/>
                          <a:latin typeface="Times New Roman" panose="02020603050405020304" pitchFamily="18" charset="0"/>
                          <a:ea typeface="仿宋_GB2312"/>
                        </a:rPr>
                        <a:t>末端因素</a:t>
                      </a:r>
                      <a:endParaRPr lang="zh-CN" sz="1400" kern="100" dirty="0">
                        <a:solidFill>
                          <a:schemeClr val="bg1"/>
                        </a:solidFill>
                        <a:effectLst/>
                        <a:latin typeface="Times New Roman" panose="02020603050405020304" pitchFamily="18" charset="0"/>
                        <a:ea typeface="宋体" panose="02010600030101010101" pitchFamily="2" charset="-122"/>
                      </a:endParaRPr>
                    </a:p>
                  </a:txBody>
                  <a:tcPr marL="68580" marR="68580" marT="0" marB="0" anchor="ctr">
                    <a:lnL w="6350" cap="flat" cmpd="sng" algn="ctr">
                      <a:solidFill>
                        <a:sysClr val="window" lastClr="FFFFFF"/>
                      </a:solidFill>
                      <a:prstDash val="solid"/>
                      <a:round/>
                      <a:headEnd type="none" w="med" len="med"/>
                      <a:tailEnd type="none" w="med" len="med"/>
                    </a:lnL>
                    <a:lnR w="6350" cap="flat" cmpd="sng" algn="ctr">
                      <a:solidFill>
                        <a:sysClr val="window" lastClr="FFFFFF"/>
                      </a:solidFill>
                      <a:prstDash val="solid"/>
                      <a:round/>
                      <a:headEnd type="none" w="med" len="med"/>
                      <a:tailEnd type="none" w="med" len="med"/>
                    </a:lnR>
                    <a:lnT w="6350" cap="flat" cmpd="sng" algn="ctr">
                      <a:solidFill>
                        <a:sysClr val="window" lastClr="FFFFFF"/>
                      </a:solidFill>
                      <a:prstDash val="solid"/>
                      <a:round/>
                      <a:headEnd type="none" w="med" len="med"/>
                      <a:tailEnd type="none" w="med" len="med"/>
                    </a:lnT>
                    <a:lnB w="635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49A86"/>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0" dirty="0">
                          <a:solidFill>
                            <a:schemeClr val="bg1"/>
                          </a:solidFill>
                          <a:effectLst/>
                          <a:latin typeface="Times New Roman" panose="02020603050405020304" pitchFamily="18" charset="0"/>
                          <a:ea typeface="仿宋_GB2312"/>
                        </a:rPr>
                        <a:t>确认方法</a:t>
                      </a:r>
                      <a:endParaRPr lang="zh-CN" sz="1400" kern="100" dirty="0">
                        <a:solidFill>
                          <a:schemeClr val="bg1"/>
                        </a:solidFill>
                        <a:effectLst/>
                        <a:latin typeface="Times New Roman" panose="02020603050405020304" pitchFamily="18" charset="0"/>
                        <a:ea typeface="宋体" panose="02010600030101010101" pitchFamily="2" charset="-122"/>
                      </a:endParaRPr>
                    </a:p>
                  </a:txBody>
                  <a:tcPr marL="68580" marR="68580" marT="0" marB="0" anchor="ctr">
                    <a:lnL w="6350" cap="flat" cmpd="sng" algn="ctr">
                      <a:solidFill>
                        <a:sysClr val="window" lastClr="FFFFFF"/>
                      </a:solidFill>
                      <a:prstDash val="solid"/>
                      <a:round/>
                      <a:headEnd type="none" w="med" len="med"/>
                      <a:tailEnd type="none" w="med" len="med"/>
                    </a:lnL>
                    <a:lnR w="6350" cap="flat" cmpd="sng" algn="ctr">
                      <a:solidFill>
                        <a:sysClr val="window" lastClr="FFFFFF"/>
                      </a:solidFill>
                      <a:prstDash val="solid"/>
                      <a:round/>
                      <a:headEnd type="none" w="med" len="med"/>
                      <a:tailEnd type="none" w="med" len="med"/>
                    </a:lnR>
                    <a:lnT w="6350" cap="flat" cmpd="sng" algn="ctr">
                      <a:solidFill>
                        <a:sysClr val="window" lastClr="FFFFFF"/>
                      </a:solidFill>
                      <a:prstDash val="solid"/>
                      <a:round/>
                      <a:headEnd type="none" w="med" len="med"/>
                      <a:tailEnd type="none" w="med" len="med"/>
                    </a:lnT>
                    <a:lnB w="635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49A86"/>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0" dirty="0">
                          <a:solidFill>
                            <a:schemeClr val="bg1"/>
                          </a:solidFill>
                          <a:effectLst/>
                          <a:latin typeface="Times New Roman" panose="02020603050405020304" pitchFamily="18" charset="0"/>
                          <a:ea typeface="仿宋_GB2312"/>
                        </a:rPr>
                        <a:t>确认内容</a:t>
                      </a:r>
                      <a:endParaRPr lang="zh-CN" sz="1400" kern="100" dirty="0">
                        <a:solidFill>
                          <a:schemeClr val="bg1"/>
                        </a:solidFill>
                        <a:effectLst/>
                        <a:latin typeface="Times New Roman" panose="02020603050405020304" pitchFamily="18" charset="0"/>
                        <a:ea typeface="宋体" panose="02010600030101010101" pitchFamily="2" charset="-122"/>
                      </a:endParaRPr>
                    </a:p>
                  </a:txBody>
                  <a:tcPr marL="68580" marR="68580" marT="0" marB="0" anchor="ctr">
                    <a:lnL w="6350" cap="flat" cmpd="sng" algn="ctr">
                      <a:solidFill>
                        <a:sysClr val="window" lastClr="FFFFFF"/>
                      </a:solidFill>
                      <a:prstDash val="solid"/>
                      <a:round/>
                      <a:headEnd type="none" w="med" len="med"/>
                      <a:tailEnd type="none" w="med" len="med"/>
                    </a:lnL>
                    <a:lnR w="6350" cap="flat" cmpd="sng" algn="ctr">
                      <a:solidFill>
                        <a:sysClr val="window" lastClr="FFFFFF"/>
                      </a:solidFill>
                      <a:prstDash val="solid"/>
                      <a:round/>
                      <a:headEnd type="none" w="med" len="med"/>
                      <a:tailEnd type="none" w="med" len="med"/>
                    </a:lnR>
                    <a:lnT w="6350" cap="flat" cmpd="sng" algn="ctr">
                      <a:solidFill>
                        <a:sysClr val="window" lastClr="FFFFFF"/>
                      </a:solidFill>
                      <a:prstDash val="solid"/>
                      <a:round/>
                      <a:headEnd type="none" w="med" len="med"/>
                      <a:tailEnd type="none" w="med" len="med"/>
                    </a:lnT>
                    <a:lnB w="635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49A86"/>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0" dirty="0">
                          <a:solidFill>
                            <a:schemeClr val="bg1"/>
                          </a:solidFill>
                          <a:effectLst/>
                          <a:latin typeface="Times New Roman" panose="02020603050405020304" pitchFamily="18" charset="0"/>
                          <a:ea typeface="仿宋_GB2312"/>
                        </a:rPr>
                        <a:t>确认标准</a:t>
                      </a:r>
                      <a:endParaRPr lang="zh-CN" sz="1400" kern="100" dirty="0">
                        <a:solidFill>
                          <a:schemeClr val="bg1"/>
                        </a:solidFill>
                        <a:effectLst/>
                        <a:latin typeface="Times New Roman" panose="02020603050405020304" pitchFamily="18" charset="0"/>
                        <a:ea typeface="宋体" panose="02010600030101010101" pitchFamily="2" charset="-122"/>
                      </a:endParaRPr>
                    </a:p>
                  </a:txBody>
                  <a:tcPr marL="68580" marR="68580" marT="0" marB="0" anchor="ctr">
                    <a:lnL w="6350" cap="flat" cmpd="sng" algn="ctr">
                      <a:solidFill>
                        <a:sysClr val="window" lastClr="FFFFFF"/>
                      </a:solidFill>
                      <a:prstDash val="solid"/>
                      <a:round/>
                      <a:headEnd type="none" w="med" len="med"/>
                      <a:tailEnd type="none" w="med" len="med"/>
                    </a:lnL>
                    <a:lnR w="6350" cap="flat" cmpd="sng" algn="ctr">
                      <a:solidFill>
                        <a:sysClr val="window" lastClr="FFFFFF"/>
                      </a:solidFill>
                      <a:prstDash val="solid"/>
                      <a:round/>
                      <a:headEnd type="none" w="med" len="med"/>
                      <a:tailEnd type="none" w="med" len="med"/>
                    </a:lnR>
                    <a:lnT w="6350" cap="flat" cmpd="sng" algn="ctr">
                      <a:solidFill>
                        <a:sysClr val="window" lastClr="FFFFFF"/>
                      </a:solidFill>
                      <a:prstDash val="solid"/>
                      <a:round/>
                      <a:headEnd type="none" w="med" len="med"/>
                      <a:tailEnd type="none" w="med" len="med"/>
                    </a:lnT>
                    <a:lnB w="635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49A86"/>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0" dirty="0">
                          <a:solidFill>
                            <a:schemeClr val="bg1"/>
                          </a:solidFill>
                          <a:effectLst/>
                          <a:latin typeface="Times New Roman" panose="02020603050405020304" pitchFamily="18" charset="0"/>
                          <a:ea typeface="仿宋_GB2312"/>
                        </a:rPr>
                        <a:t>确认时间</a:t>
                      </a:r>
                      <a:endParaRPr lang="zh-CN" sz="1400" kern="100" dirty="0">
                        <a:solidFill>
                          <a:schemeClr val="bg1"/>
                        </a:solidFill>
                        <a:effectLst/>
                        <a:latin typeface="Times New Roman" panose="02020603050405020304" pitchFamily="18" charset="0"/>
                        <a:ea typeface="宋体" panose="02010600030101010101" pitchFamily="2" charset="-122"/>
                      </a:endParaRPr>
                    </a:p>
                  </a:txBody>
                  <a:tcPr marL="68580" marR="68580" marT="0" marB="0" anchor="ctr">
                    <a:lnL w="6350" cap="flat" cmpd="sng" algn="ctr">
                      <a:solidFill>
                        <a:sysClr val="window" lastClr="FFFFFF"/>
                      </a:solidFill>
                      <a:prstDash val="solid"/>
                      <a:round/>
                      <a:headEnd type="none" w="med" len="med"/>
                      <a:tailEnd type="none" w="med" len="med"/>
                    </a:lnL>
                    <a:lnR w="6350" cap="flat" cmpd="sng" algn="ctr">
                      <a:solidFill>
                        <a:sysClr val="window" lastClr="FFFFFF"/>
                      </a:solidFill>
                      <a:prstDash val="solid"/>
                      <a:round/>
                      <a:headEnd type="none" w="med" len="med"/>
                      <a:tailEnd type="none" w="med" len="med"/>
                    </a:lnR>
                    <a:lnT w="6350" cap="flat" cmpd="sng" algn="ctr">
                      <a:solidFill>
                        <a:sysClr val="window" lastClr="FFFFFF"/>
                      </a:solidFill>
                      <a:prstDash val="solid"/>
                      <a:round/>
                      <a:headEnd type="none" w="med" len="med"/>
                      <a:tailEnd type="none" w="med" len="med"/>
                    </a:lnT>
                    <a:lnB w="635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49A86"/>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0" dirty="0">
                          <a:solidFill>
                            <a:schemeClr val="bg1"/>
                          </a:solidFill>
                          <a:effectLst/>
                          <a:latin typeface="Times New Roman" panose="02020603050405020304" pitchFamily="18" charset="0"/>
                          <a:ea typeface="仿宋_GB2312"/>
                        </a:rPr>
                        <a:t>地点</a:t>
                      </a:r>
                      <a:endParaRPr lang="zh-CN" sz="1400" kern="100" dirty="0">
                        <a:solidFill>
                          <a:schemeClr val="bg1"/>
                        </a:solidFill>
                        <a:effectLst/>
                        <a:latin typeface="Times New Roman" panose="02020603050405020304" pitchFamily="18" charset="0"/>
                        <a:ea typeface="宋体" panose="02010600030101010101" pitchFamily="2" charset="-122"/>
                      </a:endParaRPr>
                    </a:p>
                  </a:txBody>
                  <a:tcPr marL="68580" marR="68580" marT="0" marB="0" anchor="ctr">
                    <a:lnL w="6350" cap="flat" cmpd="sng" algn="ctr">
                      <a:solidFill>
                        <a:sysClr val="window" lastClr="FFFFFF"/>
                      </a:solidFill>
                      <a:prstDash val="solid"/>
                      <a:round/>
                      <a:headEnd type="none" w="med" len="med"/>
                      <a:tailEnd type="none" w="med" len="med"/>
                    </a:lnL>
                    <a:lnR w="6350" cap="flat" cmpd="sng" algn="ctr">
                      <a:solidFill>
                        <a:sysClr val="window" lastClr="FFFFFF"/>
                      </a:solidFill>
                      <a:prstDash val="solid"/>
                      <a:round/>
                      <a:headEnd type="none" w="med" len="med"/>
                      <a:tailEnd type="none" w="med" len="med"/>
                    </a:lnR>
                    <a:lnT w="6350" cap="flat" cmpd="sng" algn="ctr">
                      <a:solidFill>
                        <a:sysClr val="window" lastClr="FFFFFF"/>
                      </a:solidFill>
                      <a:prstDash val="solid"/>
                      <a:round/>
                      <a:headEnd type="none" w="med" len="med"/>
                      <a:tailEnd type="none" w="med" len="med"/>
                    </a:lnT>
                    <a:lnB w="635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49A86"/>
                    </a:solidFill>
                  </a:tcPr>
                </a:tc>
                <a:extLst>
                  <a:ext uri="{0D108BD9-81ED-4DB2-BD59-A6C34878D82A}">
                    <a16:rowId xmlns:a16="http://schemas.microsoft.com/office/drawing/2014/main" val="3186895799"/>
                  </a:ext>
                </a:extLst>
              </a:tr>
              <a:tr h="927048">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0" dirty="0">
                          <a:solidFill>
                            <a:schemeClr val="bg1"/>
                          </a:solidFill>
                          <a:effectLst/>
                          <a:latin typeface="仿宋_GB2312"/>
                          <a:ea typeface="宋体" panose="02010600030101010101" pitchFamily="2" charset="-122"/>
                        </a:rPr>
                        <a:t>1</a:t>
                      </a:r>
                      <a:endParaRPr lang="zh-CN" sz="1400" kern="100" dirty="0">
                        <a:solidFill>
                          <a:schemeClr val="bg1"/>
                        </a:solidFill>
                        <a:effectLst/>
                        <a:latin typeface="Times New Roman" panose="02020603050405020304" pitchFamily="18" charset="0"/>
                        <a:ea typeface="宋体" panose="02010600030101010101" pitchFamily="2" charset="-122"/>
                      </a:endParaRPr>
                    </a:p>
                  </a:txBody>
                  <a:tcPr marL="68580" marR="68580" marT="0" marB="0" anchor="ctr">
                    <a:lnL w="6350" cap="flat" cmpd="sng" algn="ctr">
                      <a:solidFill>
                        <a:sysClr val="window" lastClr="FFFFFF"/>
                      </a:solidFill>
                      <a:prstDash val="solid"/>
                      <a:round/>
                      <a:headEnd type="none" w="med" len="med"/>
                      <a:tailEnd type="none" w="med" len="med"/>
                    </a:lnL>
                    <a:lnR w="6350" cap="flat" cmpd="sng" algn="ctr">
                      <a:solidFill>
                        <a:sysClr val="window" lastClr="FFFFFF"/>
                      </a:solidFill>
                      <a:prstDash val="solid"/>
                      <a:round/>
                      <a:headEnd type="none" w="med" len="med"/>
                      <a:tailEnd type="none" w="med" len="med"/>
                    </a:lnR>
                    <a:lnT w="6350" cap="flat" cmpd="sng" algn="ctr">
                      <a:solidFill>
                        <a:sysClr val="window" lastClr="FFFFFF"/>
                      </a:solidFill>
                      <a:prstDash val="solid"/>
                      <a:round/>
                      <a:headEnd type="none" w="med" len="med"/>
                      <a:tailEnd type="none" w="med" len="med"/>
                    </a:lnT>
                    <a:lnB w="635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1D4C61"/>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0" dirty="0">
                          <a:solidFill>
                            <a:schemeClr val="bg1"/>
                          </a:solidFill>
                          <a:effectLst/>
                          <a:latin typeface="Times New Roman" panose="02020603050405020304" pitchFamily="18" charset="0"/>
                          <a:ea typeface="仿宋_GB2312"/>
                        </a:rPr>
                        <a:t>变比切换人员业务不熟练</a:t>
                      </a:r>
                      <a:endParaRPr lang="zh-CN" sz="1400" kern="100" dirty="0">
                        <a:solidFill>
                          <a:schemeClr val="bg1"/>
                        </a:solidFill>
                        <a:effectLst/>
                        <a:latin typeface="Times New Roman" panose="02020603050405020304" pitchFamily="18" charset="0"/>
                        <a:ea typeface="宋体" panose="02010600030101010101" pitchFamily="2" charset="-122"/>
                      </a:endParaRPr>
                    </a:p>
                  </a:txBody>
                  <a:tcPr marL="68580" marR="68580" marT="0" marB="0" anchor="ctr">
                    <a:lnL w="6350" cap="flat" cmpd="sng" algn="ctr">
                      <a:solidFill>
                        <a:sysClr val="window" lastClr="FFFFFF"/>
                      </a:solidFill>
                      <a:prstDash val="solid"/>
                      <a:round/>
                      <a:headEnd type="none" w="med" len="med"/>
                      <a:tailEnd type="none" w="med" len="med"/>
                    </a:lnL>
                    <a:lnR w="6350" cap="flat" cmpd="sng" algn="ctr">
                      <a:solidFill>
                        <a:sysClr val="window" lastClr="FFFFFF"/>
                      </a:solidFill>
                      <a:prstDash val="solid"/>
                      <a:round/>
                      <a:headEnd type="none" w="med" len="med"/>
                      <a:tailEnd type="none" w="med" len="med"/>
                    </a:lnR>
                    <a:lnT w="6350" cap="flat" cmpd="sng" algn="ctr">
                      <a:solidFill>
                        <a:sysClr val="window" lastClr="FFFFFF"/>
                      </a:solidFill>
                      <a:prstDash val="solid"/>
                      <a:round/>
                      <a:headEnd type="none" w="med" len="med"/>
                      <a:tailEnd type="none" w="med" len="med"/>
                    </a:lnT>
                    <a:lnB w="635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1D4C61"/>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0" dirty="0">
                          <a:solidFill>
                            <a:srgbClr val="000000"/>
                          </a:solidFill>
                          <a:effectLst/>
                          <a:latin typeface="Times New Roman" panose="02020603050405020304" pitchFamily="18" charset="0"/>
                          <a:ea typeface="仿宋_GB2312"/>
                        </a:rPr>
                        <a:t>调查分析</a:t>
                      </a:r>
                      <a:endParaRPr lang="zh-CN" sz="1400" kern="100" dirty="0">
                        <a:effectLst/>
                        <a:latin typeface="Times New Roman" panose="02020603050405020304" pitchFamily="18" charset="0"/>
                        <a:ea typeface="宋体" panose="02010600030101010101" pitchFamily="2" charset="-122"/>
                      </a:endParaRPr>
                    </a:p>
                  </a:txBody>
                  <a:tcPr marL="68580" marR="68580" marT="0" marB="0" anchor="ctr">
                    <a:lnL w="6350" cap="flat" cmpd="sng" algn="ctr">
                      <a:solidFill>
                        <a:sysClr val="window" lastClr="FFFFFF"/>
                      </a:solidFill>
                      <a:prstDash val="solid"/>
                      <a:round/>
                      <a:headEnd type="none" w="med" len="med"/>
                      <a:tailEnd type="none" w="med" len="med"/>
                    </a:lnL>
                    <a:lnR w="6350" cap="flat" cmpd="sng" algn="ctr">
                      <a:solidFill>
                        <a:sysClr val="window" lastClr="FFFFFF"/>
                      </a:solidFill>
                      <a:prstDash val="solid"/>
                      <a:round/>
                      <a:headEnd type="none" w="med" len="med"/>
                      <a:tailEnd type="none" w="med" len="med"/>
                    </a:lnR>
                    <a:lnT w="6350" cap="flat" cmpd="sng" algn="ctr">
                      <a:solidFill>
                        <a:sysClr val="window" lastClr="FFFFFF"/>
                      </a:solidFill>
                      <a:prstDash val="solid"/>
                      <a:round/>
                      <a:headEnd type="none" w="med" len="med"/>
                      <a:tailEnd type="none" w="med" len="med"/>
                    </a:lnT>
                    <a:lnB w="635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0" dirty="0">
                          <a:solidFill>
                            <a:srgbClr val="000000"/>
                          </a:solidFill>
                          <a:effectLst/>
                          <a:latin typeface="Times New Roman" panose="02020603050405020304" pitchFamily="18" charset="0"/>
                          <a:ea typeface="仿宋_GB2312"/>
                        </a:rPr>
                        <a:t>确认变比切换人员资质及工作情况</a:t>
                      </a:r>
                      <a:endParaRPr lang="zh-CN" sz="1400" kern="100" dirty="0">
                        <a:effectLst/>
                        <a:latin typeface="Times New Roman" panose="02020603050405020304" pitchFamily="18" charset="0"/>
                        <a:ea typeface="宋体" panose="02010600030101010101" pitchFamily="2" charset="-122"/>
                      </a:endParaRPr>
                    </a:p>
                  </a:txBody>
                  <a:tcPr marL="68580" marR="68580" marT="0" marB="0" anchor="ctr">
                    <a:lnL w="6350" cap="flat" cmpd="sng" algn="ctr">
                      <a:solidFill>
                        <a:sysClr val="window" lastClr="FFFFFF"/>
                      </a:solidFill>
                      <a:prstDash val="solid"/>
                      <a:round/>
                      <a:headEnd type="none" w="med" len="med"/>
                      <a:tailEnd type="none" w="med" len="med"/>
                    </a:lnL>
                    <a:lnR w="6350" cap="flat" cmpd="sng" algn="ctr">
                      <a:solidFill>
                        <a:sysClr val="window" lastClr="FFFFFF"/>
                      </a:solidFill>
                      <a:prstDash val="solid"/>
                      <a:round/>
                      <a:headEnd type="none" w="med" len="med"/>
                      <a:tailEnd type="none" w="med" len="med"/>
                    </a:lnR>
                    <a:lnT w="6350" cap="flat" cmpd="sng" algn="ctr">
                      <a:solidFill>
                        <a:sysClr val="window" lastClr="FFFFFF"/>
                      </a:solidFill>
                      <a:prstDash val="solid"/>
                      <a:round/>
                      <a:headEnd type="none" w="med" len="med"/>
                      <a:tailEnd type="none" w="med" len="med"/>
                    </a:lnT>
                    <a:lnB w="635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0" dirty="0">
                          <a:solidFill>
                            <a:srgbClr val="000000"/>
                          </a:solidFill>
                          <a:effectLst/>
                          <a:latin typeface="Times New Roman" panose="02020603050405020304" pitchFamily="18" charset="0"/>
                          <a:ea typeface="仿宋_GB2312"/>
                        </a:rPr>
                        <a:t>对照操作规程</a:t>
                      </a:r>
                      <a:r>
                        <a:rPr lang="en-US" sz="1400" kern="0" dirty="0">
                          <a:solidFill>
                            <a:srgbClr val="000000"/>
                          </a:solidFill>
                          <a:effectLst/>
                          <a:latin typeface="Times New Roman" panose="02020603050405020304" pitchFamily="18" charset="0"/>
                          <a:ea typeface="仿宋_GB2312"/>
                        </a:rPr>
                        <a:t>,</a:t>
                      </a:r>
                      <a:r>
                        <a:rPr lang="zh-CN" sz="1400" kern="0" dirty="0">
                          <a:solidFill>
                            <a:srgbClr val="000000"/>
                          </a:solidFill>
                          <a:effectLst/>
                          <a:latin typeface="Times New Roman" panose="02020603050405020304" pitchFamily="18" charset="0"/>
                          <a:ea typeface="仿宋_GB2312"/>
                        </a:rPr>
                        <a:t>操作人员都是公司熟练职工，并通过相关资格考试。</a:t>
                      </a:r>
                      <a:endParaRPr lang="zh-CN" sz="1400" kern="100" dirty="0">
                        <a:effectLst/>
                        <a:latin typeface="Times New Roman" panose="02020603050405020304" pitchFamily="18" charset="0"/>
                        <a:ea typeface="宋体" panose="02010600030101010101" pitchFamily="2" charset="-122"/>
                      </a:endParaRPr>
                    </a:p>
                  </a:txBody>
                  <a:tcPr marL="68580" marR="68580" marT="0" marB="0" anchor="ctr">
                    <a:lnL w="6350" cap="flat" cmpd="sng" algn="ctr">
                      <a:solidFill>
                        <a:sysClr val="window" lastClr="FFFFFF"/>
                      </a:solidFill>
                      <a:prstDash val="solid"/>
                      <a:round/>
                      <a:headEnd type="none" w="med" len="med"/>
                      <a:tailEnd type="none" w="med" len="med"/>
                    </a:lnL>
                    <a:lnR w="6350" cap="flat" cmpd="sng" algn="ctr">
                      <a:solidFill>
                        <a:sysClr val="window" lastClr="FFFFFF"/>
                      </a:solidFill>
                      <a:prstDash val="solid"/>
                      <a:round/>
                      <a:headEnd type="none" w="med" len="med"/>
                      <a:tailEnd type="none" w="med" len="med"/>
                    </a:lnR>
                    <a:lnT w="6350" cap="flat" cmpd="sng" algn="ctr">
                      <a:solidFill>
                        <a:sysClr val="window" lastClr="FFFFFF"/>
                      </a:solidFill>
                      <a:prstDash val="solid"/>
                      <a:round/>
                      <a:headEnd type="none" w="med" len="med"/>
                      <a:tailEnd type="none" w="med" len="med"/>
                    </a:lnT>
                    <a:lnB w="635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0" dirty="0">
                          <a:solidFill>
                            <a:srgbClr val="000000"/>
                          </a:solidFill>
                          <a:effectLst/>
                          <a:latin typeface="仿宋_GB2312"/>
                          <a:ea typeface="宋体" panose="02010600030101010101" pitchFamily="2" charset="-122"/>
                        </a:rPr>
                        <a:t>2016</a:t>
                      </a:r>
                      <a:r>
                        <a:rPr lang="zh-CN" sz="1400" kern="0" dirty="0">
                          <a:solidFill>
                            <a:srgbClr val="000000"/>
                          </a:solidFill>
                          <a:effectLst/>
                          <a:latin typeface="Times New Roman" panose="02020603050405020304" pitchFamily="18" charset="0"/>
                          <a:ea typeface="仿宋_GB2312"/>
                        </a:rPr>
                        <a:t>年</a:t>
                      </a:r>
                      <a:r>
                        <a:rPr lang="en-US" sz="1400" kern="0" dirty="0">
                          <a:solidFill>
                            <a:srgbClr val="000000"/>
                          </a:solidFill>
                          <a:effectLst/>
                          <a:latin typeface="Times New Roman" panose="02020603050405020304" pitchFamily="18" charset="0"/>
                          <a:ea typeface="仿宋_GB2312"/>
                        </a:rPr>
                        <a:t>3</a:t>
                      </a:r>
                      <a:r>
                        <a:rPr lang="zh-CN" sz="1400" kern="0" dirty="0">
                          <a:solidFill>
                            <a:srgbClr val="000000"/>
                          </a:solidFill>
                          <a:effectLst/>
                          <a:latin typeface="Times New Roman" panose="02020603050405020304" pitchFamily="18" charset="0"/>
                          <a:ea typeface="仿宋_GB2312"/>
                        </a:rPr>
                        <a:t>月</a:t>
                      </a:r>
                      <a:r>
                        <a:rPr lang="en-US" sz="1400" kern="0" dirty="0">
                          <a:solidFill>
                            <a:srgbClr val="000000"/>
                          </a:solidFill>
                          <a:effectLst/>
                          <a:latin typeface="Times New Roman" panose="02020603050405020304" pitchFamily="18" charset="0"/>
                          <a:ea typeface="仿宋_GB2312"/>
                        </a:rPr>
                        <a:t>6</a:t>
                      </a:r>
                      <a:r>
                        <a:rPr lang="zh-CN" sz="1400" kern="0" dirty="0">
                          <a:solidFill>
                            <a:srgbClr val="000000"/>
                          </a:solidFill>
                          <a:effectLst/>
                          <a:latin typeface="Times New Roman" panose="02020603050405020304" pitchFamily="18" charset="0"/>
                          <a:ea typeface="仿宋_GB2312"/>
                        </a:rPr>
                        <a:t>日</a:t>
                      </a:r>
                      <a:endParaRPr lang="zh-CN" sz="1400" kern="100" dirty="0">
                        <a:effectLst/>
                        <a:latin typeface="Times New Roman" panose="02020603050405020304" pitchFamily="18" charset="0"/>
                        <a:ea typeface="宋体" panose="02010600030101010101" pitchFamily="2" charset="-122"/>
                      </a:endParaRPr>
                    </a:p>
                  </a:txBody>
                  <a:tcPr marL="68580" marR="68580" marT="0" marB="0" anchor="ctr">
                    <a:lnL w="6350" cap="flat" cmpd="sng" algn="ctr">
                      <a:solidFill>
                        <a:sysClr val="window" lastClr="FFFFFF"/>
                      </a:solidFill>
                      <a:prstDash val="solid"/>
                      <a:round/>
                      <a:headEnd type="none" w="med" len="med"/>
                      <a:tailEnd type="none" w="med" len="med"/>
                    </a:lnL>
                    <a:lnR w="6350" cap="flat" cmpd="sng" algn="ctr">
                      <a:solidFill>
                        <a:sysClr val="window" lastClr="FFFFFF"/>
                      </a:solidFill>
                      <a:prstDash val="solid"/>
                      <a:round/>
                      <a:headEnd type="none" w="med" len="med"/>
                      <a:tailEnd type="none" w="med" len="med"/>
                    </a:lnR>
                    <a:lnT w="6350" cap="flat" cmpd="sng" algn="ctr">
                      <a:solidFill>
                        <a:sysClr val="window" lastClr="FFFFFF"/>
                      </a:solidFill>
                      <a:prstDash val="solid"/>
                      <a:round/>
                      <a:headEnd type="none" w="med" len="med"/>
                      <a:tailEnd type="none" w="med" len="med"/>
                    </a:lnT>
                    <a:lnB w="635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0" dirty="0">
                          <a:solidFill>
                            <a:srgbClr val="000000"/>
                          </a:solidFill>
                          <a:effectLst/>
                          <a:latin typeface="Times New Roman" panose="02020603050405020304" pitchFamily="18" charset="0"/>
                          <a:ea typeface="仿宋_GB2312"/>
                        </a:rPr>
                        <a:t>现场</a:t>
                      </a:r>
                      <a:endParaRPr lang="zh-CN" sz="1400" kern="100" dirty="0">
                        <a:effectLst/>
                        <a:latin typeface="Times New Roman" panose="02020603050405020304" pitchFamily="18" charset="0"/>
                        <a:ea typeface="宋体" panose="02010600030101010101" pitchFamily="2" charset="-122"/>
                      </a:endParaRPr>
                    </a:p>
                  </a:txBody>
                  <a:tcPr marL="68580" marR="68580" marT="0" marB="0" anchor="ctr">
                    <a:lnL w="6350" cap="flat" cmpd="sng" algn="ctr">
                      <a:solidFill>
                        <a:sysClr val="window" lastClr="FFFFFF"/>
                      </a:solidFill>
                      <a:prstDash val="solid"/>
                      <a:round/>
                      <a:headEnd type="none" w="med" len="med"/>
                      <a:tailEnd type="none" w="med" len="med"/>
                    </a:lnL>
                    <a:lnR w="6350" cap="flat" cmpd="sng" algn="ctr">
                      <a:solidFill>
                        <a:sysClr val="window" lastClr="FFFFFF"/>
                      </a:solidFill>
                      <a:prstDash val="solid"/>
                      <a:round/>
                      <a:headEnd type="none" w="med" len="med"/>
                      <a:tailEnd type="none" w="med" len="med"/>
                    </a:lnR>
                    <a:lnT w="6350" cap="flat" cmpd="sng" algn="ctr">
                      <a:solidFill>
                        <a:sysClr val="window" lastClr="FFFFFF"/>
                      </a:solidFill>
                      <a:prstDash val="solid"/>
                      <a:round/>
                      <a:headEnd type="none" w="med" len="med"/>
                      <a:tailEnd type="none" w="med" len="med"/>
                    </a:lnT>
                    <a:lnB w="635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3112836881"/>
                  </a:ext>
                </a:extLst>
              </a:tr>
              <a:tr h="927048">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0">
                          <a:solidFill>
                            <a:schemeClr val="bg1"/>
                          </a:solidFill>
                          <a:effectLst/>
                          <a:latin typeface="仿宋_GB2312"/>
                          <a:ea typeface="宋体" panose="02010600030101010101" pitchFamily="2" charset="-122"/>
                        </a:rPr>
                        <a:t>2</a:t>
                      </a:r>
                      <a:endParaRPr lang="zh-CN" sz="1400" kern="100">
                        <a:solidFill>
                          <a:schemeClr val="bg1"/>
                        </a:solidFill>
                        <a:effectLst/>
                        <a:latin typeface="Times New Roman" panose="02020603050405020304" pitchFamily="18" charset="0"/>
                        <a:ea typeface="宋体" panose="02010600030101010101" pitchFamily="2" charset="-122"/>
                      </a:endParaRPr>
                    </a:p>
                  </a:txBody>
                  <a:tcPr marL="68580" marR="68580" marT="0" marB="0" anchor="ctr">
                    <a:lnL w="6350" cap="flat" cmpd="sng" algn="ctr">
                      <a:solidFill>
                        <a:sysClr val="window" lastClr="FFFFFF"/>
                      </a:solidFill>
                      <a:prstDash val="solid"/>
                      <a:round/>
                      <a:headEnd type="none" w="med" len="med"/>
                      <a:tailEnd type="none" w="med" len="med"/>
                    </a:lnL>
                    <a:lnR w="6350" cap="flat" cmpd="sng" algn="ctr">
                      <a:solidFill>
                        <a:sysClr val="window" lastClr="FFFFFF"/>
                      </a:solidFill>
                      <a:prstDash val="solid"/>
                      <a:round/>
                      <a:headEnd type="none" w="med" len="med"/>
                      <a:tailEnd type="none" w="med" len="med"/>
                    </a:lnR>
                    <a:lnT w="6350" cap="flat" cmpd="sng" algn="ctr">
                      <a:solidFill>
                        <a:sysClr val="window" lastClr="FFFFFF"/>
                      </a:solidFill>
                      <a:prstDash val="solid"/>
                      <a:round/>
                      <a:headEnd type="none" w="med" len="med"/>
                      <a:tailEnd type="none" w="med" len="med"/>
                    </a:lnT>
                    <a:lnB w="635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1D4C61"/>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0" dirty="0">
                          <a:solidFill>
                            <a:schemeClr val="bg1"/>
                          </a:solidFill>
                          <a:effectLst/>
                          <a:latin typeface="Times New Roman" panose="02020603050405020304" pitchFamily="18" charset="0"/>
                          <a:ea typeface="仿宋_GB2312"/>
                        </a:rPr>
                        <a:t>导线质量不合格</a:t>
                      </a:r>
                      <a:endParaRPr lang="zh-CN" sz="1400" kern="100" dirty="0">
                        <a:solidFill>
                          <a:schemeClr val="bg1"/>
                        </a:solidFill>
                        <a:effectLst/>
                        <a:latin typeface="Times New Roman" panose="02020603050405020304" pitchFamily="18" charset="0"/>
                        <a:ea typeface="宋体" panose="02010600030101010101" pitchFamily="2" charset="-122"/>
                      </a:endParaRPr>
                    </a:p>
                  </a:txBody>
                  <a:tcPr marL="68580" marR="68580" marT="0" marB="0" anchor="ctr">
                    <a:lnL w="6350" cap="flat" cmpd="sng" algn="ctr">
                      <a:solidFill>
                        <a:sysClr val="window" lastClr="FFFFFF"/>
                      </a:solidFill>
                      <a:prstDash val="solid"/>
                      <a:round/>
                      <a:headEnd type="none" w="med" len="med"/>
                      <a:tailEnd type="none" w="med" len="med"/>
                    </a:lnL>
                    <a:lnR w="6350" cap="flat" cmpd="sng" algn="ctr">
                      <a:solidFill>
                        <a:sysClr val="window" lastClr="FFFFFF"/>
                      </a:solidFill>
                      <a:prstDash val="solid"/>
                      <a:round/>
                      <a:headEnd type="none" w="med" len="med"/>
                      <a:tailEnd type="none" w="med" len="med"/>
                    </a:lnR>
                    <a:lnT w="6350" cap="flat" cmpd="sng" algn="ctr">
                      <a:solidFill>
                        <a:sysClr val="window" lastClr="FFFFFF"/>
                      </a:solidFill>
                      <a:prstDash val="solid"/>
                      <a:round/>
                      <a:headEnd type="none" w="med" len="med"/>
                      <a:tailEnd type="none" w="med" len="med"/>
                    </a:lnT>
                    <a:lnB w="635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1D4C61"/>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0" dirty="0">
                          <a:solidFill>
                            <a:srgbClr val="000000"/>
                          </a:solidFill>
                          <a:effectLst/>
                          <a:latin typeface="Times New Roman" panose="02020603050405020304" pitchFamily="18" charset="0"/>
                          <a:ea typeface="仿宋_GB2312"/>
                        </a:rPr>
                        <a:t>现场调查</a:t>
                      </a:r>
                      <a:endParaRPr lang="zh-CN" sz="1400" kern="100" dirty="0">
                        <a:effectLst/>
                        <a:latin typeface="Times New Roman" panose="02020603050405020304" pitchFamily="18" charset="0"/>
                        <a:ea typeface="宋体" panose="02010600030101010101" pitchFamily="2" charset="-122"/>
                      </a:endParaRPr>
                    </a:p>
                  </a:txBody>
                  <a:tcPr marL="68580" marR="68580" marT="0" marB="0" anchor="ctr">
                    <a:lnL w="6350" cap="flat" cmpd="sng" algn="ctr">
                      <a:solidFill>
                        <a:sysClr val="window" lastClr="FFFFFF"/>
                      </a:solidFill>
                      <a:prstDash val="solid"/>
                      <a:round/>
                      <a:headEnd type="none" w="med" len="med"/>
                      <a:tailEnd type="none" w="med" len="med"/>
                    </a:lnL>
                    <a:lnR w="6350" cap="flat" cmpd="sng" algn="ctr">
                      <a:solidFill>
                        <a:sysClr val="window" lastClr="FFFFFF"/>
                      </a:solidFill>
                      <a:prstDash val="solid"/>
                      <a:round/>
                      <a:headEnd type="none" w="med" len="med"/>
                      <a:tailEnd type="none" w="med" len="med"/>
                    </a:lnR>
                    <a:lnT w="6350" cap="flat" cmpd="sng" algn="ctr">
                      <a:solidFill>
                        <a:sysClr val="window" lastClr="FFFFFF"/>
                      </a:solidFill>
                      <a:prstDash val="solid"/>
                      <a:round/>
                      <a:headEnd type="none" w="med" len="med"/>
                      <a:tailEnd type="none" w="med" len="med"/>
                    </a:lnT>
                    <a:lnB w="635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0" dirty="0">
                          <a:solidFill>
                            <a:srgbClr val="000000"/>
                          </a:solidFill>
                          <a:effectLst/>
                          <a:latin typeface="Times New Roman" panose="02020603050405020304" pitchFamily="18" charset="0"/>
                          <a:ea typeface="仿宋_GB2312"/>
                        </a:rPr>
                        <a:t>导线质量是否合格</a:t>
                      </a:r>
                      <a:endParaRPr lang="zh-CN" sz="1400" kern="100" dirty="0">
                        <a:effectLst/>
                        <a:latin typeface="Times New Roman" panose="02020603050405020304" pitchFamily="18" charset="0"/>
                        <a:ea typeface="宋体" panose="02010600030101010101" pitchFamily="2" charset="-122"/>
                      </a:endParaRPr>
                    </a:p>
                  </a:txBody>
                  <a:tcPr marL="68580" marR="68580" marT="0" marB="0" anchor="ctr">
                    <a:lnL w="6350" cap="flat" cmpd="sng" algn="ctr">
                      <a:solidFill>
                        <a:sysClr val="window" lastClr="FFFFFF"/>
                      </a:solidFill>
                      <a:prstDash val="solid"/>
                      <a:round/>
                      <a:headEnd type="none" w="med" len="med"/>
                      <a:tailEnd type="none" w="med" len="med"/>
                    </a:lnL>
                    <a:lnR w="6350" cap="flat" cmpd="sng" algn="ctr">
                      <a:solidFill>
                        <a:sysClr val="window" lastClr="FFFFFF"/>
                      </a:solidFill>
                      <a:prstDash val="solid"/>
                      <a:round/>
                      <a:headEnd type="none" w="med" len="med"/>
                      <a:tailEnd type="none" w="med" len="med"/>
                    </a:lnR>
                    <a:lnT w="6350" cap="flat" cmpd="sng" algn="ctr">
                      <a:solidFill>
                        <a:sysClr val="window" lastClr="FFFFFF"/>
                      </a:solidFill>
                      <a:prstDash val="solid"/>
                      <a:round/>
                      <a:headEnd type="none" w="med" len="med"/>
                      <a:tailEnd type="none" w="med" len="med"/>
                    </a:lnT>
                    <a:lnB w="635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0">
                          <a:solidFill>
                            <a:srgbClr val="000000"/>
                          </a:solidFill>
                          <a:effectLst/>
                          <a:latin typeface="Times New Roman" panose="02020603050405020304" pitchFamily="18" charset="0"/>
                          <a:ea typeface="仿宋_GB2312"/>
                        </a:rPr>
                        <a:t>电流互感器端子接线为铜质导线。</a:t>
                      </a:r>
                      <a:endParaRPr lang="zh-CN" sz="1400" kern="100">
                        <a:effectLst/>
                        <a:latin typeface="Times New Roman" panose="02020603050405020304" pitchFamily="18" charset="0"/>
                        <a:ea typeface="宋体" panose="02010600030101010101" pitchFamily="2" charset="-122"/>
                      </a:endParaRPr>
                    </a:p>
                  </a:txBody>
                  <a:tcPr marL="68580" marR="68580" marT="0" marB="0" anchor="ctr">
                    <a:lnL w="6350" cap="flat" cmpd="sng" algn="ctr">
                      <a:solidFill>
                        <a:sysClr val="window" lastClr="FFFFFF"/>
                      </a:solidFill>
                      <a:prstDash val="solid"/>
                      <a:round/>
                      <a:headEnd type="none" w="med" len="med"/>
                      <a:tailEnd type="none" w="med" len="med"/>
                    </a:lnL>
                    <a:lnR w="6350" cap="flat" cmpd="sng" algn="ctr">
                      <a:solidFill>
                        <a:sysClr val="window" lastClr="FFFFFF"/>
                      </a:solidFill>
                      <a:prstDash val="solid"/>
                      <a:round/>
                      <a:headEnd type="none" w="med" len="med"/>
                      <a:tailEnd type="none" w="med" len="med"/>
                    </a:lnR>
                    <a:lnT w="6350" cap="flat" cmpd="sng" algn="ctr">
                      <a:solidFill>
                        <a:sysClr val="window" lastClr="FFFFFF"/>
                      </a:solidFill>
                      <a:prstDash val="solid"/>
                      <a:round/>
                      <a:headEnd type="none" w="med" len="med"/>
                      <a:tailEnd type="none" w="med" len="med"/>
                    </a:lnT>
                    <a:lnB w="635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0" dirty="0">
                          <a:solidFill>
                            <a:srgbClr val="000000"/>
                          </a:solidFill>
                          <a:effectLst/>
                          <a:latin typeface="仿宋_GB2312"/>
                          <a:ea typeface="宋体" panose="02010600030101010101" pitchFamily="2" charset="-122"/>
                        </a:rPr>
                        <a:t>2016</a:t>
                      </a:r>
                      <a:r>
                        <a:rPr lang="zh-CN" sz="1400" kern="0" dirty="0">
                          <a:solidFill>
                            <a:srgbClr val="000000"/>
                          </a:solidFill>
                          <a:effectLst/>
                          <a:latin typeface="Times New Roman" panose="02020603050405020304" pitchFamily="18" charset="0"/>
                          <a:ea typeface="仿宋_GB2312"/>
                        </a:rPr>
                        <a:t>年</a:t>
                      </a:r>
                      <a:r>
                        <a:rPr lang="en-US" sz="1400" kern="0" dirty="0">
                          <a:solidFill>
                            <a:srgbClr val="000000"/>
                          </a:solidFill>
                          <a:effectLst/>
                          <a:latin typeface="Times New Roman" panose="02020603050405020304" pitchFamily="18" charset="0"/>
                          <a:ea typeface="仿宋_GB2312"/>
                        </a:rPr>
                        <a:t>3</a:t>
                      </a:r>
                      <a:r>
                        <a:rPr lang="zh-CN" sz="1400" kern="0" dirty="0">
                          <a:solidFill>
                            <a:srgbClr val="000000"/>
                          </a:solidFill>
                          <a:effectLst/>
                          <a:latin typeface="Times New Roman" panose="02020603050405020304" pitchFamily="18" charset="0"/>
                          <a:ea typeface="仿宋_GB2312"/>
                        </a:rPr>
                        <a:t>月</a:t>
                      </a:r>
                      <a:r>
                        <a:rPr lang="en-US" sz="1400" kern="0" dirty="0">
                          <a:solidFill>
                            <a:srgbClr val="000000"/>
                          </a:solidFill>
                          <a:effectLst/>
                          <a:latin typeface="Times New Roman" panose="02020603050405020304" pitchFamily="18" charset="0"/>
                          <a:ea typeface="仿宋_GB2312"/>
                        </a:rPr>
                        <a:t>6</a:t>
                      </a:r>
                      <a:r>
                        <a:rPr lang="zh-CN" sz="1400" kern="0" dirty="0">
                          <a:solidFill>
                            <a:srgbClr val="000000"/>
                          </a:solidFill>
                          <a:effectLst/>
                          <a:latin typeface="Times New Roman" panose="02020603050405020304" pitchFamily="18" charset="0"/>
                          <a:ea typeface="仿宋_GB2312"/>
                        </a:rPr>
                        <a:t>日</a:t>
                      </a:r>
                      <a:endParaRPr lang="zh-CN" sz="1400" kern="100" dirty="0">
                        <a:effectLst/>
                        <a:latin typeface="Times New Roman" panose="02020603050405020304" pitchFamily="18" charset="0"/>
                        <a:ea typeface="宋体" panose="02010600030101010101" pitchFamily="2" charset="-122"/>
                      </a:endParaRPr>
                    </a:p>
                  </a:txBody>
                  <a:tcPr marL="68580" marR="68580" marT="0" marB="0" anchor="ctr">
                    <a:lnL w="6350" cap="flat" cmpd="sng" algn="ctr">
                      <a:solidFill>
                        <a:sysClr val="window" lastClr="FFFFFF"/>
                      </a:solidFill>
                      <a:prstDash val="solid"/>
                      <a:round/>
                      <a:headEnd type="none" w="med" len="med"/>
                      <a:tailEnd type="none" w="med" len="med"/>
                    </a:lnL>
                    <a:lnR w="6350" cap="flat" cmpd="sng" algn="ctr">
                      <a:solidFill>
                        <a:sysClr val="window" lastClr="FFFFFF"/>
                      </a:solidFill>
                      <a:prstDash val="solid"/>
                      <a:round/>
                      <a:headEnd type="none" w="med" len="med"/>
                      <a:tailEnd type="none" w="med" len="med"/>
                    </a:lnR>
                    <a:lnT w="6350" cap="flat" cmpd="sng" algn="ctr">
                      <a:solidFill>
                        <a:sysClr val="window" lastClr="FFFFFF"/>
                      </a:solidFill>
                      <a:prstDash val="solid"/>
                      <a:round/>
                      <a:headEnd type="none" w="med" len="med"/>
                      <a:tailEnd type="none" w="med" len="med"/>
                    </a:lnT>
                    <a:lnB w="635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0" dirty="0">
                          <a:solidFill>
                            <a:srgbClr val="000000"/>
                          </a:solidFill>
                          <a:effectLst/>
                          <a:latin typeface="Times New Roman" panose="02020603050405020304" pitchFamily="18" charset="0"/>
                          <a:ea typeface="仿宋_GB2312"/>
                        </a:rPr>
                        <a:t>现场</a:t>
                      </a:r>
                      <a:endParaRPr lang="zh-CN" sz="1400" kern="100" dirty="0">
                        <a:effectLst/>
                        <a:latin typeface="Times New Roman" panose="02020603050405020304" pitchFamily="18" charset="0"/>
                        <a:ea typeface="宋体" panose="02010600030101010101" pitchFamily="2" charset="-122"/>
                      </a:endParaRPr>
                    </a:p>
                  </a:txBody>
                  <a:tcPr marL="68580" marR="68580" marT="0" marB="0" anchor="ctr">
                    <a:lnL w="6350" cap="flat" cmpd="sng" algn="ctr">
                      <a:solidFill>
                        <a:sysClr val="window" lastClr="FFFFFF"/>
                      </a:solidFill>
                      <a:prstDash val="solid"/>
                      <a:round/>
                      <a:headEnd type="none" w="med" len="med"/>
                      <a:tailEnd type="none" w="med" len="med"/>
                    </a:lnL>
                    <a:lnR w="6350" cap="flat" cmpd="sng" algn="ctr">
                      <a:solidFill>
                        <a:sysClr val="window" lastClr="FFFFFF"/>
                      </a:solidFill>
                      <a:prstDash val="solid"/>
                      <a:round/>
                      <a:headEnd type="none" w="med" len="med"/>
                      <a:tailEnd type="none" w="med" len="med"/>
                    </a:lnR>
                    <a:lnT w="6350" cap="flat" cmpd="sng" algn="ctr">
                      <a:solidFill>
                        <a:sysClr val="window" lastClr="FFFFFF"/>
                      </a:solidFill>
                      <a:prstDash val="solid"/>
                      <a:round/>
                      <a:headEnd type="none" w="med" len="med"/>
                      <a:tailEnd type="none" w="med" len="med"/>
                    </a:lnT>
                    <a:lnB w="635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564651915"/>
                  </a:ext>
                </a:extLst>
              </a:tr>
              <a:tr h="927048">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0">
                          <a:solidFill>
                            <a:schemeClr val="bg1"/>
                          </a:solidFill>
                          <a:effectLst/>
                          <a:latin typeface="仿宋_GB2312"/>
                          <a:ea typeface="宋体" panose="02010600030101010101" pitchFamily="2" charset="-122"/>
                        </a:rPr>
                        <a:t>3</a:t>
                      </a:r>
                      <a:endParaRPr lang="zh-CN" sz="1400" kern="100">
                        <a:solidFill>
                          <a:schemeClr val="bg1"/>
                        </a:solidFill>
                        <a:effectLst/>
                        <a:latin typeface="Times New Roman" panose="02020603050405020304" pitchFamily="18" charset="0"/>
                        <a:ea typeface="宋体" panose="02010600030101010101" pitchFamily="2" charset="-122"/>
                      </a:endParaRPr>
                    </a:p>
                  </a:txBody>
                  <a:tcPr marL="68580" marR="68580" marT="0" marB="0" anchor="ctr">
                    <a:lnL w="6350" cap="flat" cmpd="sng" algn="ctr">
                      <a:solidFill>
                        <a:sysClr val="window" lastClr="FFFFFF"/>
                      </a:solidFill>
                      <a:prstDash val="solid"/>
                      <a:round/>
                      <a:headEnd type="none" w="med" len="med"/>
                      <a:tailEnd type="none" w="med" len="med"/>
                    </a:lnL>
                    <a:lnR w="6350" cap="flat" cmpd="sng" algn="ctr">
                      <a:solidFill>
                        <a:sysClr val="window" lastClr="FFFFFF"/>
                      </a:solidFill>
                      <a:prstDash val="solid"/>
                      <a:round/>
                      <a:headEnd type="none" w="med" len="med"/>
                      <a:tailEnd type="none" w="med" len="med"/>
                    </a:lnR>
                    <a:lnT w="6350" cap="flat" cmpd="sng" algn="ctr">
                      <a:solidFill>
                        <a:sysClr val="window" lastClr="FFFFFF"/>
                      </a:solidFill>
                      <a:prstDash val="solid"/>
                      <a:round/>
                      <a:headEnd type="none" w="med" len="med"/>
                      <a:tailEnd type="none" w="med" len="med"/>
                    </a:lnT>
                    <a:lnB w="635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1D4C61"/>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0" dirty="0">
                          <a:solidFill>
                            <a:schemeClr val="bg1"/>
                          </a:solidFill>
                          <a:effectLst/>
                          <a:latin typeface="Times New Roman" panose="02020603050405020304" pitchFamily="18" charset="0"/>
                          <a:ea typeface="仿宋_GB2312"/>
                        </a:rPr>
                        <a:t>安</a:t>
                      </a:r>
                      <a:r>
                        <a:rPr lang="zh-CN" sz="1400" kern="0" dirty="0">
                          <a:solidFill>
                            <a:schemeClr val="bg1"/>
                          </a:solidFill>
                          <a:effectLst/>
                          <a:latin typeface="Times New Roman" panose="02020603050405020304" pitchFamily="18" charset="0"/>
                          <a:ea typeface="宋体" panose="02010600030101010101" pitchFamily="2" charset="-122"/>
                        </a:rPr>
                        <a:t>装</a:t>
                      </a:r>
                      <a:r>
                        <a:rPr lang="zh-CN" sz="1400" kern="0" dirty="0">
                          <a:solidFill>
                            <a:schemeClr val="bg1"/>
                          </a:solidFill>
                          <a:effectLst/>
                          <a:latin typeface="Times New Roman" panose="02020603050405020304" pitchFamily="18" charset="0"/>
                          <a:ea typeface="仿宋_GB2312"/>
                        </a:rPr>
                        <a:t>端子与</a:t>
                      </a:r>
                      <a:r>
                        <a:rPr lang="zh-CN" sz="1400" kern="0" dirty="0">
                          <a:solidFill>
                            <a:schemeClr val="bg1"/>
                          </a:solidFill>
                          <a:effectLst/>
                          <a:latin typeface="Times New Roman" panose="02020603050405020304" pitchFamily="18" charset="0"/>
                          <a:ea typeface="宋体" panose="02010600030101010101" pitchFamily="2" charset="-122"/>
                        </a:rPr>
                        <a:t>规</a:t>
                      </a:r>
                      <a:r>
                        <a:rPr lang="zh-CN" sz="1400" kern="0" dirty="0">
                          <a:solidFill>
                            <a:schemeClr val="bg1"/>
                          </a:solidFill>
                          <a:effectLst/>
                          <a:latin typeface="Times New Roman" panose="02020603050405020304" pitchFamily="18" charset="0"/>
                          <a:ea typeface="仿宋_GB2312"/>
                        </a:rPr>
                        <a:t>格不符</a:t>
                      </a:r>
                      <a:endParaRPr lang="zh-CN" sz="1400" kern="100" dirty="0">
                        <a:solidFill>
                          <a:schemeClr val="bg1"/>
                        </a:solidFill>
                        <a:effectLst/>
                        <a:latin typeface="Times New Roman" panose="02020603050405020304" pitchFamily="18" charset="0"/>
                        <a:ea typeface="宋体" panose="02010600030101010101" pitchFamily="2" charset="-122"/>
                      </a:endParaRPr>
                    </a:p>
                  </a:txBody>
                  <a:tcPr marL="68580" marR="68580" marT="0" marB="0" anchor="ctr">
                    <a:lnL w="6350" cap="flat" cmpd="sng" algn="ctr">
                      <a:solidFill>
                        <a:sysClr val="window" lastClr="FFFFFF"/>
                      </a:solidFill>
                      <a:prstDash val="solid"/>
                      <a:round/>
                      <a:headEnd type="none" w="med" len="med"/>
                      <a:tailEnd type="none" w="med" len="med"/>
                    </a:lnL>
                    <a:lnR w="6350" cap="flat" cmpd="sng" algn="ctr">
                      <a:solidFill>
                        <a:sysClr val="window" lastClr="FFFFFF"/>
                      </a:solidFill>
                      <a:prstDash val="solid"/>
                      <a:round/>
                      <a:headEnd type="none" w="med" len="med"/>
                      <a:tailEnd type="none" w="med" len="med"/>
                    </a:lnR>
                    <a:lnT w="6350" cap="flat" cmpd="sng" algn="ctr">
                      <a:solidFill>
                        <a:sysClr val="window" lastClr="FFFFFF"/>
                      </a:solidFill>
                      <a:prstDash val="solid"/>
                      <a:round/>
                      <a:headEnd type="none" w="med" len="med"/>
                      <a:tailEnd type="none" w="med" len="med"/>
                    </a:lnT>
                    <a:lnB w="635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1D4C61"/>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0" dirty="0">
                          <a:solidFill>
                            <a:srgbClr val="000000"/>
                          </a:solidFill>
                          <a:effectLst/>
                          <a:latin typeface="Times New Roman" panose="02020603050405020304" pitchFamily="18" charset="0"/>
                          <a:ea typeface="仿宋_GB2312"/>
                        </a:rPr>
                        <a:t>现场实测</a:t>
                      </a:r>
                      <a:endParaRPr lang="zh-CN" sz="1400" kern="100" dirty="0">
                        <a:effectLst/>
                        <a:latin typeface="Times New Roman" panose="02020603050405020304" pitchFamily="18" charset="0"/>
                        <a:ea typeface="宋体" panose="02010600030101010101" pitchFamily="2" charset="-122"/>
                      </a:endParaRPr>
                    </a:p>
                  </a:txBody>
                  <a:tcPr marL="68580" marR="68580" marT="0" marB="0" anchor="ctr">
                    <a:lnL w="6350" cap="flat" cmpd="sng" algn="ctr">
                      <a:solidFill>
                        <a:sysClr val="window" lastClr="FFFFFF"/>
                      </a:solidFill>
                      <a:prstDash val="solid"/>
                      <a:round/>
                      <a:headEnd type="none" w="med" len="med"/>
                      <a:tailEnd type="none" w="med" len="med"/>
                    </a:lnL>
                    <a:lnR w="6350" cap="flat" cmpd="sng" algn="ctr">
                      <a:solidFill>
                        <a:sysClr val="window" lastClr="FFFFFF"/>
                      </a:solidFill>
                      <a:prstDash val="solid"/>
                      <a:round/>
                      <a:headEnd type="none" w="med" len="med"/>
                      <a:tailEnd type="none" w="med" len="med"/>
                    </a:lnR>
                    <a:lnT w="6350" cap="flat" cmpd="sng" algn="ctr">
                      <a:solidFill>
                        <a:sysClr val="window" lastClr="FFFFFF"/>
                      </a:solidFill>
                      <a:prstDash val="solid"/>
                      <a:round/>
                      <a:headEnd type="none" w="med" len="med"/>
                      <a:tailEnd type="none" w="med" len="med"/>
                    </a:lnT>
                    <a:lnB w="635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0" dirty="0">
                          <a:solidFill>
                            <a:srgbClr val="000000"/>
                          </a:solidFill>
                          <a:effectLst/>
                          <a:latin typeface="Times New Roman" panose="02020603050405020304" pitchFamily="18" charset="0"/>
                          <a:ea typeface="仿宋_GB2312"/>
                        </a:rPr>
                        <a:t>安装端子是否符合规格，接触是否紧密</a:t>
                      </a:r>
                      <a:endParaRPr lang="zh-CN" sz="1400" kern="100" dirty="0">
                        <a:effectLst/>
                        <a:latin typeface="Times New Roman" panose="02020603050405020304" pitchFamily="18" charset="0"/>
                        <a:ea typeface="宋体" panose="02010600030101010101" pitchFamily="2" charset="-122"/>
                      </a:endParaRPr>
                    </a:p>
                  </a:txBody>
                  <a:tcPr marL="68580" marR="68580" marT="0" marB="0" anchor="ctr">
                    <a:lnL w="6350" cap="flat" cmpd="sng" algn="ctr">
                      <a:solidFill>
                        <a:sysClr val="window" lastClr="FFFFFF"/>
                      </a:solidFill>
                      <a:prstDash val="solid"/>
                      <a:round/>
                      <a:headEnd type="none" w="med" len="med"/>
                      <a:tailEnd type="none" w="med" len="med"/>
                    </a:lnL>
                    <a:lnR w="6350" cap="flat" cmpd="sng" algn="ctr">
                      <a:solidFill>
                        <a:sysClr val="window" lastClr="FFFFFF"/>
                      </a:solidFill>
                      <a:prstDash val="solid"/>
                      <a:round/>
                      <a:headEnd type="none" w="med" len="med"/>
                      <a:tailEnd type="none" w="med" len="med"/>
                    </a:lnR>
                    <a:lnT w="6350" cap="flat" cmpd="sng" algn="ctr">
                      <a:solidFill>
                        <a:sysClr val="window" lastClr="FFFFFF"/>
                      </a:solidFill>
                      <a:prstDash val="solid"/>
                      <a:round/>
                      <a:headEnd type="none" w="med" len="med"/>
                      <a:tailEnd type="none" w="med" len="med"/>
                    </a:lnT>
                    <a:lnB w="635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0" dirty="0">
                          <a:solidFill>
                            <a:srgbClr val="000000"/>
                          </a:solidFill>
                          <a:effectLst/>
                          <a:latin typeface="Times New Roman" panose="02020603050405020304" pitchFamily="18" charset="0"/>
                          <a:ea typeface="仿宋_GB2312"/>
                        </a:rPr>
                        <a:t>电流互感器端子应与导线连接密实，符合安装工艺标准及规程要求。</a:t>
                      </a:r>
                      <a:endParaRPr lang="zh-CN" sz="1400" kern="100" dirty="0">
                        <a:effectLst/>
                        <a:latin typeface="Times New Roman" panose="02020603050405020304" pitchFamily="18" charset="0"/>
                        <a:ea typeface="宋体" panose="02010600030101010101" pitchFamily="2" charset="-122"/>
                      </a:endParaRPr>
                    </a:p>
                  </a:txBody>
                  <a:tcPr marL="68580" marR="68580" marT="0" marB="0" anchor="ctr">
                    <a:lnL w="6350" cap="flat" cmpd="sng" algn="ctr">
                      <a:solidFill>
                        <a:sysClr val="window" lastClr="FFFFFF"/>
                      </a:solidFill>
                      <a:prstDash val="solid"/>
                      <a:round/>
                      <a:headEnd type="none" w="med" len="med"/>
                      <a:tailEnd type="none" w="med" len="med"/>
                    </a:lnL>
                    <a:lnR w="6350" cap="flat" cmpd="sng" algn="ctr">
                      <a:solidFill>
                        <a:sysClr val="window" lastClr="FFFFFF"/>
                      </a:solidFill>
                      <a:prstDash val="solid"/>
                      <a:round/>
                      <a:headEnd type="none" w="med" len="med"/>
                      <a:tailEnd type="none" w="med" len="med"/>
                    </a:lnR>
                    <a:lnT w="6350" cap="flat" cmpd="sng" algn="ctr">
                      <a:solidFill>
                        <a:sysClr val="window" lastClr="FFFFFF"/>
                      </a:solidFill>
                      <a:prstDash val="solid"/>
                      <a:round/>
                      <a:headEnd type="none" w="med" len="med"/>
                      <a:tailEnd type="none" w="med" len="med"/>
                    </a:lnT>
                    <a:lnB w="635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0" dirty="0">
                          <a:solidFill>
                            <a:srgbClr val="000000"/>
                          </a:solidFill>
                          <a:effectLst/>
                          <a:latin typeface="仿宋_GB2312"/>
                          <a:ea typeface="宋体" panose="02010600030101010101" pitchFamily="2" charset="-122"/>
                        </a:rPr>
                        <a:t>2016</a:t>
                      </a:r>
                      <a:r>
                        <a:rPr lang="zh-CN" sz="1400" kern="0" dirty="0">
                          <a:solidFill>
                            <a:srgbClr val="000000"/>
                          </a:solidFill>
                          <a:effectLst/>
                          <a:latin typeface="Times New Roman" panose="02020603050405020304" pitchFamily="18" charset="0"/>
                          <a:ea typeface="仿宋_GB2312"/>
                        </a:rPr>
                        <a:t>年</a:t>
                      </a:r>
                      <a:r>
                        <a:rPr lang="en-US" sz="1400" kern="0" dirty="0">
                          <a:solidFill>
                            <a:srgbClr val="000000"/>
                          </a:solidFill>
                          <a:effectLst/>
                          <a:latin typeface="Times New Roman" panose="02020603050405020304" pitchFamily="18" charset="0"/>
                          <a:ea typeface="仿宋_GB2312"/>
                        </a:rPr>
                        <a:t>3</a:t>
                      </a:r>
                      <a:r>
                        <a:rPr lang="zh-CN" sz="1400" kern="0" dirty="0">
                          <a:solidFill>
                            <a:srgbClr val="000000"/>
                          </a:solidFill>
                          <a:effectLst/>
                          <a:latin typeface="Times New Roman" panose="02020603050405020304" pitchFamily="18" charset="0"/>
                          <a:ea typeface="仿宋_GB2312"/>
                        </a:rPr>
                        <a:t>月</a:t>
                      </a:r>
                      <a:r>
                        <a:rPr lang="en-US" sz="1400" kern="0" dirty="0">
                          <a:solidFill>
                            <a:srgbClr val="000000"/>
                          </a:solidFill>
                          <a:effectLst/>
                          <a:latin typeface="Times New Roman" panose="02020603050405020304" pitchFamily="18" charset="0"/>
                          <a:ea typeface="仿宋_GB2312"/>
                        </a:rPr>
                        <a:t>7</a:t>
                      </a:r>
                      <a:r>
                        <a:rPr lang="zh-CN" sz="1400" kern="0" dirty="0">
                          <a:solidFill>
                            <a:srgbClr val="000000"/>
                          </a:solidFill>
                          <a:effectLst/>
                          <a:latin typeface="Times New Roman" panose="02020603050405020304" pitchFamily="18" charset="0"/>
                          <a:ea typeface="仿宋_GB2312"/>
                        </a:rPr>
                        <a:t>日</a:t>
                      </a:r>
                      <a:endParaRPr lang="zh-CN" sz="1400" kern="100" dirty="0">
                        <a:effectLst/>
                        <a:latin typeface="Times New Roman" panose="02020603050405020304" pitchFamily="18" charset="0"/>
                        <a:ea typeface="宋体" panose="02010600030101010101" pitchFamily="2" charset="-122"/>
                      </a:endParaRPr>
                    </a:p>
                  </a:txBody>
                  <a:tcPr marL="68580" marR="68580" marT="0" marB="0" anchor="ctr">
                    <a:lnL w="6350" cap="flat" cmpd="sng" algn="ctr">
                      <a:solidFill>
                        <a:sysClr val="window" lastClr="FFFFFF"/>
                      </a:solidFill>
                      <a:prstDash val="solid"/>
                      <a:round/>
                      <a:headEnd type="none" w="med" len="med"/>
                      <a:tailEnd type="none" w="med" len="med"/>
                    </a:lnL>
                    <a:lnR w="6350" cap="flat" cmpd="sng" algn="ctr">
                      <a:solidFill>
                        <a:sysClr val="window" lastClr="FFFFFF"/>
                      </a:solidFill>
                      <a:prstDash val="solid"/>
                      <a:round/>
                      <a:headEnd type="none" w="med" len="med"/>
                      <a:tailEnd type="none" w="med" len="med"/>
                    </a:lnR>
                    <a:lnT w="6350" cap="flat" cmpd="sng" algn="ctr">
                      <a:solidFill>
                        <a:sysClr val="window" lastClr="FFFFFF"/>
                      </a:solidFill>
                      <a:prstDash val="solid"/>
                      <a:round/>
                      <a:headEnd type="none" w="med" len="med"/>
                      <a:tailEnd type="none" w="med" len="med"/>
                    </a:lnT>
                    <a:lnB w="635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0" dirty="0">
                          <a:solidFill>
                            <a:srgbClr val="000000"/>
                          </a:solidFill>
                          <a:effectLst/>
                          <a:latin typeface="Times New Roman" panose="02020603050405020304" pitchFamily="18" charset="0"/>
                          <a:ea typeface="仿宋_GB2312"/>
                        </a:rPr>
                        <a:t>现场</a:t>
                      </a:r>
                      <a:endParaRPr lang="zh-CN" sz="1400" kern="100" dirty="0">
                        <a:effectLst/>
                        <a:latin typeface="Times New Roman" panose="02020603050405020304" pitchFamily="18" charset="0"/>
                        <a:ea typeface="宋体" panose="02010600030101010101" pitchFamily="2" charset="-122"/>
                      </a:endParaRPr>
                    </a:p>
                  </a:txBody>
                  <a:tcPr marL="68580" marR="68580" marT="0" marB="0" anchor="ctr">
                    <a:lnL w="6350" cap="flat" cmpd="sng" algn="ctr">
                      <a:solidFill>
                        <a:sysClr val="window" lastClr="FFFFFF"/>
                      </a:solidFill>
                      <a:prstDash val="solid"/>
                      <a:round/>
                      <a:headEnd type="none" w="med" len="med"/>
                      <a:tailEnd type="none" w="med" len="med"/>
                    </a:lnL>
                    <a:lnR w="6350" cap="flat" cmpd="sng" algn="ctr">
                      <a:solidFill>
                        <a:sysClr val="window" lastClr="FFFFFF"/>
                      </a:solidFill>
                      <a:prstDash val="solid"/>
                      <a:round/>
                      <a:headEnd type="none" w="med" len="med"/>
                      <a:tailEnd type="none" w="med" len="med"/>
                    </a:lnR>
                    <a:lnT w="6350" cap="flat" cmpd="sng" algn="ctr">
                      <a:solidFill>
                        <a:sysClr val="window" lastClr="FFFFFF"/>
                      </a:solidFill>
                      <a:prstDash val="solid"/>
                      <a:round/>
                      <a:headEnd type="none" w="med" len="med"/>
                      <a:tailEnd type="none" w="med" len="med"/>
                    </a:lnT>
                    <a:lnB w="635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2215781691"/>
                  </a:ext>
                </a:extLst>
              </a:tr>
              <a:tr h="927048">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0">
                          <a:solidFill>
                            <a:schemeClr val="bg1"/>
                          </a:solidFill>
                          <a:effectLst/>
                          <a:latin typeface="仿宋_GB2312"/>
                          <a:ea typeface="宋体" panose="02010600030101010101" pitchFamily="2" charset="-122"/>
                        </a:rPr>
                        <a:t>4</a:t>
                      </a:r>
                      <a:endParaRPr lang="zh-CN" sz="1400" kern="100">
                        <a:solidFill>
                          <a:schemeClr val="bg1"/>
                        </a:solidFill>
                        <a:effectLst/>
                        <a:latin typeface="Times New Roman" panose="02020603050405020304" pitchFamily="18" charset="0"/>
                        <a:ea typeface="宋体" panose="02010600030101010101" pitchFamily="2" charset="-122"/>
                      </a:endParaRPr>
                    </a:p>
                  </a:txBody>
                  <a:tcPr marL="68580" marR="68580" marT="0" marB="0" anchor="ctr">
                    <a:lnL w="6350" cap="flat" cmpd="sng" algn="ctr">
                      <a:solidFill>
                        <a:sysClr val="window" lastClr="FFFFFF"/>
                      </a:solidFill>
                      <a:prstDash val="solid"/>
                      <a:round/>
                      <a:headEnd type="none" w="med" len="med"/>
                      <a:tailEnd type="none" w="med" len="med"/>
                    </a:lnL>
                    <a:lnR w="6350" cap="flat" cmpd="sng" algn="ctr">
                      <a:solidFill>
                        <a:sysClr val="window" lastClr="FFFFFF"/>
                      </a:solidFill>
                      <a:prstDash val="solid"/>
                      <a:round/>
                      <a:headEnd type="none" w="med" len="med"/>
                      <a:tailEnd type="none" w="med" len="med"/>
                    </a:lnR>
                    <a:lnT w="6350" cap="flat" cmpd="sng" algn="ctr">
                      <a:solidFill>
                        <a:sysClr val="window" lastClr="FFFFFF"/>
                      </a:solidFill>
                      <a:prstDash val="solid"/>
                      <a:round/>
                      <a:headEnd type="none" w="med" len="med"/>
                      <a:tailEnd type="none" w="med" len="med"/>
                    </a:lnT>
                    <a:lnB w="635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1D4C61"/>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0" dirty="0">
                          <a:solidFill>
                            <a:schemeClr val="bg1"/>
                          </a:solidFill>
                          <a:effectLst/>
                          <a:latin typeface="Times New Roman" panose="02020603050405020304" pitchFamily="18" charset="0"/>
                          <a:ea typeface="仿宋_GB2312"/>
                        </a:rPr>
                        <a:t>用户前期负荷较小，而</a:t>
                      </a:r>
                      <a:r>
                        <a:rPr lang="en-US" sz="1400" kern="0" dirty="0">
                          <a:solidFill>
                            <a:schemeClr val="bg1"/>
                          </a:solidFill>
                          <a:effectLst/>
                          <a:latin typeface="Times New Roman" panose="02020603050405020304" pitchFamily="18" charset="0"/>
                          <a:ea typeface="仿宋_GB2312"/>
                        </a:rPr>
                        <a:t>CT</a:t>
                      </a:r>
                      <a:r>
                        <a:rPr lang="zh-CN" sz="1400" kern="0" dirty="0">
                          <a:solidFill>
                            <a:schemeClr val="bg1"/>
                          </a:solidFill>
                          <a:effectLst/>
                          <a:latin typeface="Times New Roman" panose="02020603050405020304" pitchFamily="18" charset="0"/>
                          <a:ea typeface="仿宋_GB2312"/>
                        </a:rPr>
                        <a:t>变比按照用户报装设置</a:t>
                      </a:r>
                      <a:endParaRPr lang="zh-CN" sz="1400" kern="100" dirty="0">
                        <a:solidFill>
                          <a:schemeClr val="bg1"/>
                        </a:solidFill>
                        <a:effectLst/>
                        <a:latin typeface="Times New Roman" panose="02020603050405020304" pitchFamily="18" charset="0"/>
                        <a:ea typeface="宋体" panose="02010600030101010101" pitchFamily="2" charset="-122"/>
                      </a:endParaRPr>
                    </a:p>
                  </a:txBody>
                  <a:tcPr marL="68580" marR="68580" marT="0" marB="0" anchor="ctr">
                    <a:lnL w="6350" cap="flat" cmpd="sng" algn="ctr">
                      <a:solidFill>
                        <a:sysClr val="window" lastClr="FFFFFF"/>
                      </a:solidFill>
                      <a:prstDash val="solid"/>
                      <a:round/>
                      <a:headEnd type="none" w="med" len="med"/>
                      <a:tailEnd type="none" w="med" len="med"/>
                    </a:lnL>
                    <a:lnR w="6350" cap="flat" cmpd="sng" algn="ctr">
                      <a:solidFill>
                        <a:sysClr val="window" lastClr="FFFFFF"/>
                      </a:solidFill>
                      <a:prstDash val="solid"/>
                      <a:round/>
                      <a:headEnd type="none" w="med" len="med"/>
                      <a:tailEnd type="none" w="med" len="med"/>
                    </a:lnR>
                    <a:lnT w="6350" cap="flat" cmpd="sng" algn="ctr">
                      <a:solidFill>
                        <a:sysClr val="window" lastClr="FFFFFF"/>
                      </a:solidFill>
                      <a:prstDash val="solid"/>
                      <a:round/>
                      <a:headEnd type="none" w="med" len="med"/>
                      <a:tailEnd type="none" w="med" len="med"/>
                    </a:lnT>
                    <a:lnB w="635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1D4C61"/>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0">
                          <a:solidFill>
                            <a:srgbClr val="000000"/>
                          </a:solidFill>
                          <a:effectLst/>
                          <a:latin typeface="Times New Roman" panose="02020603050405020304" pitchFamily="18" charset="0"/>
                          <a:ea typeface="仿宋_GB2312"/>
                        </a:rPr>
                        <a:t>调查分析</a:t>
                      </a:r>
                      <a:endParaRPr lang="zh-CN" sz="1400" kern="100">
                        <a:effectLst/>
                        <a:latin typeface="Times New Roman" panose="02020603050405020304" pitchFamily="18" charset="0"/>
                        <a:ea typeface="宋体" panose="02010600030101010101" pitchFamily="2" charset="-122"/>
                      </a:endParaRPr>
                    </a:p>
                  </a:txBody>
                  <a:tcPr marL="68580" marR="68580" marT="0" marB="0" anchor="ctr">
                    <a:lnL w="6350" cap="flat" cmpd="sng" algn="ctr">
                      <a:solidFill>
                        <a:sysClr val="window" lastClr="FFFFFF"/>
                      </a:solidFill>
                      <a:prstDash val="solid"/>
                      <a:round/>
                      <a:headEnd type="none" w="med" len="med"/>
                      <a:tailEnd type="none" w="med" len="med"/>
                    </a:lnL>
                    <a:lnR w="6350" cap="flat" cmpd="sng" algn="ctr">
                      <a:solidFill>
                        <a:sysClr val="window" lastClr="FFFFFF"/>
                      </a:solidFill>
                      <a:prstDash val="solid"/>
                      <a:round/>
                      <a:headEnd type="none" w="med" len="med"/>
                      <a:tailEnd type="none" w="med" len="med"/>
                    </a:lnR>
                    <a:lnT w="6350" cap="flat" cmpd="sng" algn="ctr">
                      <a:solidFill>
                        <a:sysClr val="window" lastClr="FFFFFF"/>
                      </a:solidFill>
                      <a:prstDash val="solid"/>
                      <a:round/>
                      <a:headEnd type="none" w="med" len="med"/>
                      <a:tailEnd type="none" w="med" len="med"/>
                    </a:lnT>
                    <a:lnB w="635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0">
                          <a:solidFill>
                            <a:srgbClr val="000000"/>
                          </a:solidFill>
                          <a:effectLst/>
                          <a:latin typeface="Times New Roman" panose="02020603050405020304" pitchFamily="18" charset="0"/>
                          <a:ea typeface="仿宋_GB2312"/>
                        </a:rPr>
                        <a:t>运行负荷与</a:t>
                      </a:r>
                      <a:r>
                        <a:rPr lang="en-US" sz="1400" kern="0">
                          <a:solidFill>
                            <a:srgbClr val="000000"/>
                          </a:solidFill>
                          <a:effectLst/>
                          <a:latin typeface="Times New Roman" panose="02020603050405020304" pitchFamily="18" charset="0"/>
                          <a:ea typeface="仿宋_GB2312"/>
                        </a:rPr>
                        <a:t>CT</a:t>
                      </a:r>
                      <a:r>
                        <a:rPr lang="zh-CN" sz="1400" kern="0">
                          <a:solidFill>
                            <a:srgbClr val="000000"/>
                          </a:solidFill>
                          <a:effectLst/>
                          <a:latin typeface="Times New Roman" panose="02020603050405020304" pitchFamily="18" charset="0"/>
                          <a:ea typeface="仿宋_GB2312"/>
                        </a:rPr>
                        <a:t>变比是否匹配</a:t>
                      </a:r>
                      <a:endParaRPr lang="zh-CN" sz="1400" kern="100">
                        <a:effectLst/>
                        <a:latin typeface="Times New Roman" panose="02020603050405020304" pitchFamily="18" charset="0"/>
                        <a:ea typeface="宋体" panose="02010600030101010101" pitchFamily="2" charset="-122"/>
                      </a:endParaRPr>
                    </a:p>
                  </a:txBody>
                  <a:tcPr marL="68580" marR="68580" marT="0" marB="0" anchor="ctr">
                    <a:lnL w="6350" cap="flat" cmpd="sng" algn="ctr">
                      <a:solidFill>
                        <a:sysClr val="window" lastClr="FFFFFF"/>
                      </a:solidFill>
                      <a:prstDash val="solid"/>
                      <a:round/>
                      <a:headEnd type="none" w="med" len="med"/>
                      <a:tailEnd type="none" w="med" len="med"/>
                    </a:lnL>
                    <a:lnR w="6350" cap="flat" cmpd="sng" algn="ctr">
                      <a:solidFill>
                        <a:sysClr val="window" lastClr="FFFFFF"/>
                      </a:solidFill>
                      <a:prstDash val="solid"/>
                      <a:round/>
                      <a:headEnd type="none" w="med" len="med"/>
                      <a:tailEnd type="none" w="med" len="med"/>
                    </a:lnR>
                    <a:lnT w="6350" cap="flat" cmpd="sng" algn="ctr">
                      <a:solidFill>
                        <a:sysClr val="window" lastClr="FFFFFF"/>
                      </a:solidFill>
                      <a:prstDash val="solid"/>
                      <a:round/>
                      <a:headEnd type="none" w="med" len="med"/>
                      <a:tailEnd type="none" w="med" len="med"/>
                    </a:lnT>
                    <a:lnB w="635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0" dirty="0">
                          <a:solidFill>
                            <a:srgbClr val="000000"/>
                          </a:solidFill>
                          <a:effectLst/>
                          <a:latin typeface="Times New Roman" panose="02020603050405020304" pitchFamily="18" charset="0"/>
                          <a:ea typeface="仿宋_GB2312"/>
                        </a:rPr>
                        <a:t>规程规定电流互感器变比选择应保证电能表电流在</a:t>
                      </a:r>
                      <a:r>
                        <a:rPr lang="en-US" sz="1400" kern="0" dirty="0">
                          <a:solidFill>
                            <a:srgbClr val="000000"/>
                          </a:solidFill>
                          <a:effectLst/>
                          <a:latin typeface="Times New Roman" panose="02020603050405020304" pitchFamily="18" charset="0"/>
                          <a:ea typeface="仿宋_GB2312"/>
                        </a:rPr>
                        <a:t>1.5</a:t>
                      </a:r>
                      <a:r>
                        <a:rPr lang="zh-CN" sz="1400" kern="0" dirty="0">
                          <a:solidFill>
                            <a:srgbClr val="000000"/>
                          </a:solidFill>
                          <a:effectLst/>
                          <a:latin typeface="Times New Roman" panose="02020603050405020304" pitchFamily="18" charset="0"/>
                          <a:ea typeface="仿宋_GB2312"/>
                        </a:rPr>
                        <a:t>～</a:t>
                      </a:r>
                      <a:r>
                        <a:rPr lang="en-US" sz="1400" kern="0" dirty="0">
                          <a:solidFill>
                            <a:srgbClr val="000000"/>
                          </a:solidFill>
                          <a:effectLst/>
                          <a:latin typeface="Times New Roman" panose="02020603050405020304" pitchFamily="18" charset="0"/>
                          <a:ea typeface="仿宋_GB2312"/>
                        </a:rPr>
                        <a:t>5A</a:t>
                      </a:r>
                      <a:r>
                        <a:rPr lang="zh-CN" sz="1400" kern="0" dirty="0">
                          <a:solidFill>
                            <a:srgbClr val="000000"/>
                          </a:solidFill>
                          <a:effectLst/>
                          <a:latin typeface="Times New Roman" panose="02020603050405020304" pitchFamily="18" charset="0"/>
                          <a:ea typeface="仿宋_GB2312"/>
                        </a:rPr>
                        <a:t>间，不得超出范围。</a:t>
                      </a:r>
                      <a:endParaRPr lang="zh-CN" sz="1400" kern="100" dirty="0">
                        <a:effectLst/>
                        <a:latin typeface="Times New Roman" panose="02020603050405020304" pitchFamily="18" charset="0"/>
                        <a:ea typeface="宋体" panose="02010600030101010101" pitchFamily="2" charset="-122"/>
                      </a:endParaRPr>
                    </a:p>
                  </a:txBody>
                  <a:tcPr marL="68580" marR="68580" marT="0" marB="0" anchor="ctr">
                    <a:lnL w="6350" cap="flat" cmpd="sng" algn="ctr">
                      <a:solidFill>
                        <a:sysClr val="window" lastClr="FFFFFF"/>
                      </a:solidFill>
                      <a:prstDash val="solid"/>
                      <a:round/>
                      <a:headEnd type="none" w="med" len="med"/>
                      <a:tailEnd type="none" w="med" len="med"/>
                    </a:lnL>
                    <a:lnR w="6350" cap="flat" cmpd="sng" algn="ctr">
                      <a:solidFill>
                        <a:sysClr val="window" lastClr="FFFFFF"/>
                      </a:solidFill>
                      <a:prstDash val="solid"/>
                      <a:round/>
                      <a:headEnd type="none" w="med" len="med"/>
                      <a:tailEnd type="none" w="med" len="med"/>
                    </a:lnR>
                    <a:lnT w="6350" cap="flat" cmpd="sng" algn="ctr">
                      <a:solidFill>
                        <a:sysClr val="window" lastClr="FFFFFF"/>
                      </a:solidFill>
                      <a:prstDash val="solid"/>
                      <a:round/>
                      <a:headEnd type="none" w="med" len="med"/>
                      <a:tailEnd type="none" w="med" len="med"/>
                    </a:lnT>
                    <a:lnB w="635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0" dirty="0">
                          <a:solidFill>
                            <a:srgbClr val="000000"/>
                          </a:solidFill>
                          <a:effectLst/>
                          <a:latin typeface="仿宋_GB2312"/>
                          <a:ea typeface="宋体" panose="02010600030101010101" pitchFamily="2" charset="-122"/>
                        </a:rPr>
                        <a:t>2016</a:t>
                      </a:r>
                      <a:r>
                        <a:rPr lang="zh-CN" sz="1400" kern="0" dirty="0">
                          <a:solidFill>
                            <a:srgbClr val="000000"/>
                          </a:solidFill>
                          <a:effectLst/>
                          <a:latin typeface="Times New Roman" panose="02020603050405020304" pitchFamily="18" charset="0"/>
                          <a:ea typeface="仿宋_GB2312"/>
                        </a:rPr>
                        <a:t>年</a:t>
                      </a:r>
                      <a:r>
                        <a:rPr lang="en-US" sz="1400" kern="0" dirty="0">
                          <a:solidFill>
                            <a:srgbClr val="000000"/>
                          </a:solidFill>
                          <a:effectLst/>
                          <a:latin typeface="Times New Roman" panose="02020603050405020304" pitchFamily="18" charset="0"/>
                          <a:ea typeface="仿宋_GB2312"/>
                        </a:rPr>
                        <a:t>3</a:t>
                      </a:r>
                      <a:r>
                        <a:rPr lang="zh-CN" sz="1400" kern="0" dirty="0">
                          <a:solidFill>
                            <a:srgbClr val="000000"/>
                          </a:solidFill>
                          <a:effectLst/>
                          <a:latin typeface="Times New Roman" panose="02020603050405020304" pitchFamily="18" charset="0"/>
                          <a:ea typeface="仿宋_GB2312"/>
                        </a:rPr>
                        <a:t>月</a:t>
                      </a:r>
                      <a:r>
                        <a:rPr lang="en-US" sz="1400" kern="0" dirty="0">
                          <a:solidFill>
                            <a:srgbClr val="000000"/>
                          </a:solidFill>
                          <a:effectLst/>
                          <a:latin typeface="Times New Roman" panose="02020603050405020304" pitchFamily="18" charset="0"/>
                          <a:ea typeface="仿宋_GB2312"/>
                        </a:rPr>
                        <a:t>8</a:t>
                      </a:r>
                      <a:r>
                        <a:rPr lang="zh-CN" sz="1400" kern="0" dirty="0">
                          <a:solidFill>
                            <a:srgbClr val="000000"/>
                          </a:solidFill>
                          <a:effectLst/>
                          <a:latin typeface="Times New Roman" panose="02020603050405020304" pitchFamily="18" charset="0"/>
                          <a:ea typeface="仿宋_GB2312"/>
                        </a:rPr>
                        <a:t>日</a:t>
                      </a:r>
                      <a:endParaRPr lang="zh-CN" sz="1400" kern="100" dirty="0">
                        <a:effectLst/>
                        <a:latin typeface="Times New Roman" panose="02020603050405020304" pitchFamily="18" charset="0"/>
                        <a:ea typeface="宋体" panose="02010600030101010101" pitchFamily="2" charset="-122"/>
                      </a:endParaRPr>
                    </a:p>
                  </a:txBody>
                  <a:tcPr marL="68580" marR="68580" marT="0" marB="0" anchor="ctr">
                    <a:lnL w="6350" cap="flat" cmpd="sng" algn="ctr">
                      <a:solidFill>
                        <a:sysClr val="window" lastClr="FFFFFF"/>
                      </a:solidFill>
                      <a:prstDash val="solid"/>
                      <a:round/>
                      <a:headEnd type="none" w="med" len="med"/>
                      <a:tailEnd type="none" w="med" len="med"/>
                    </a:lnL>
                    <a:lnR w="6350" cap="flat" cmpd="sng" algn="ctr">
                      <a:solidFill>
                        <a:sysClr val="window" lastClr="FFFFFF"/>
                      </a:solidFill>
                      <a:prstDash val="solid"/>
                      <a:round/>
                      <a:headEnd type="none" w="med" len="med"/>
                      <a:tailEnd type="none" w="med" len="med"/>
                    </a:lnR>
                    <a:lnT w="6350" cap="flat" cmpd="sng" algn="ctr">
                      <a:solidFill>
                        <a:sysClr val="window" lastClr="FFFFFF"/>
                      </a:solidFill>
                      <a:prstDash val="solid"/>
                      <a:round/>
                      <a:headEnd type="none" w="med" len="med"/>
                      <a:tailEnd type="none" w="med" len="med"/>
                    </a:lnT>
                    <a:lnB w="635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0" dirty="0">
                          <a:solidFill>
                            <a:srgbClr val="000000"/>
                          </a:solidFill>
                          <a:effectLst/>
                          <a:latin typeface="Times New Roman" panose="02020603050405020304" pitchFamily="18" charset="0"/>
                          <a:ea typeface="仿宋_GB2312"/>
                        </a:rPr>
                        <a:t>现场</a:t>
                      </a:r>
                      <a:endParaRPr lang="zh-CN" sz="1400" kern="100" dirty="0">
                        <a:effectLst/>
                        <a:latin typeface="Times New Roman" panose="02020603050405020304" pitchFamily="18" charset="0"/>
                        <a:ea typeface="宋体" panose="02010600030101010101" pitchFamily="2" charset="-122"/>
                      </a:endParaRPr>
                    </a:p>
                  </a:txBody>
                  <a:tcPr marL="68580" marR="68580" marT="0" marB="0" anchor="ctr">
                    <a:lnL w="6350" cap="flat" cmpd="sng" algn="ctr">
                      <a:solidFill>
                        <a:sysClr val="window" lastClr="FFFFFF"/>
                      </a:solidFill>
                      <a:prstDash val="solid"/>
                      <a:round/>
                      <a:headEnd type="none" w="med" len="med"/>
                      <a:tailEnd type="none" w="med" len="med"/>
                    </a:lnL>
                    <a:lnR w="6350" cap="flat" cmpd="sng" algn="ctr">
                      <a:solidFill>
                        <a:sysClr val="window" lastClr="FFFFFF"/>
                      </a:solidFill>
                      <a:prstDash val="solid"/>
                      <a:round/>
                      <a:headEnd type="none" w="med" len="med"/>
                      <a:tailEnd type="none" w="med" len="med"/>
                    </a:lnR>
                    <a:lnT w="6350" cap="flat" cmpd="sng" algn="ctr">
                      <a:solidFill>
                        <a:sysClr val="window" lastClr="FFFFFF"/>
                      </a:solidFill>
                      <a:prstDash val="solid"/>
                      <a:round/>
                      <a:headEnd type="none" w="med" len="med"/>
                      <a:tailEnd type="none" w="med" len="med"/>
                    </a:lnT>
                    <a:lnB w="635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598739898"/>
                  </a:ext>
                </a:extLst>
              </a:tr>
            </a:tbl>
          </a:graphicData>
        </a:graphic>
      </p:graphicFrame>
      <p:grpSp>
        <p:nvGrpSpPr>
          <p:cNvPr id="166" name="组合 165"/>
          <p:cNvGrpSpPr/>
          <p:nvPr/>
        </p:nvGrpSpPr>
        <p:grpSpPr>
          <a:xfrm>
            <a:off x="5044912" y="1731837"/>
            <a:ext cx="2452200" cy="369332"/>
            <a:chOff x="5249100" y="1589794"/>
            <a:chExt cx="2452200" cy="369332"/>
          </a:xfrm>
        </p:grpSpPr>
        <p:sp>
          <p:nvSpPr>
            <p:cNvPr id="167" name="矩形 166"/>
            <p:cNvSpPr/>
            <p:nvPr/>
          </p:nvSpPr>
          <p:spPr>
            <a:xfrm>
              <a:off x="5582437" y="1589794"/>
              <a:ext cx="1800493"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800" b="1" i="0" u="none" strike="noStrike" kern="0" cap="none" spc="0" normalizeH="0" baseline="0" noProof="0" dirty="0">
                  <a:ln>
                    <a:noFill/>
                  </a:ln>
                  <a:solidFill>
                    <a:srgbClr val="03816F"/>
                  </a:solidFill>
                  <a:effectLst/>
                  <a:uLnTx/>
                  <a:uFillTx/>
                  <a:latin typeface="Arial" panose="020F0502020204030204"/>
                  <a:ea typeface="微软雅黑"/>
                </a:rPr>
                <a:t>要因分析确认表</a:t>
              </a:r>
            </a:p>
          </p:txBody>
        </p:sp>
        <p:grpSp>
          <p:nvGrpSpPr>
            <p:cNvPr id="168" name="组合 167"/>
            <p:cNvGrpSpPr/>
            <p:nvPr/>
          </p:nvGrpSpPr>
          <p:grpSpPr>
            <a:xfrm>
              <a:off x="5249100" y="1691490"/>
              <a:ext cx="347922" cy="169013"/>
              <a:chOff x="5249100" y="1691490"/>
              <a:chExt cx="347922" cy="169013"/>
            </a:xfrm>
          </p:grpSpPr>
          <p:sp>
            <p:nvSpPr>
              <p:cNvPr id="176" name="椭圆 175"/>
              <p:cNvSpPr/>
              <p:nvPr/>
            </p:nvSpPr>
            <p:spPr>
              <a:xfrm>
                <a:off x="5428009" y="1691490"/>
                <a:ext cx="169013" cy="169013"/>
              </a:xfrm>
              <a:prstGeom prst="ellipse">
                <a:avLst/>
              </a:prstGeom>
              <a:solidFill>
                <a:sysClr val="window" lastClr="FFFFFF"/>
              </a:solidFill>
              <a:ln w="38100" cap="flat" cmpd="sng" algn="ctr">
                <a:solidFill>
                  <a:srgbClr val="049A86"/>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sp>
            <p:nvSpPr>
              <p:cNvPr id="177" name="椭圆 176"/>
              <p:cNvSpPr/>
              <p:nvPr/>
            </p:nvSpPr>
            <p:spPr>
              <a:xfrm>
                <a:off x="5249100" y="1730133"/>
                <a:ext cx="101695" cy="101695"/>
              </a:xfrm>
              <a:prstGeom prst="ellipse">
                <a:avLst/>
              </a:prstGeom>
              <a:solidFill>
                <a:sysClr val="window" lastClr="FFFFFF"/>
              </a:solidFill>
              <a:ln w="38100" cap="flat" cmpd="sng" algn="ctr">
                <a:solidFill>
                  <a:srgbClr val="049A86"/>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grpSp>
        <p:grpSp>
          <p:nvGrpSpPr>
            <p:cNvPr id="171" name="组合 170"/>
            <p:cNvGrpSpPr/>
            <p:nvPr/>
          </p:nvGrpSpPr>
          <p:grpSpPr>
            <a:xfrm flipH="1">
              <a:off x="7353378" y="1691490"/>
              <a:ext cx="347922" cy="169013"/>
              <a:chOff x="5249100" y="1691490"/>
              <a:chExt cx="347922" cy="169013"/>
            </a:xfrm>
          </p:grpSpPr>
          <p:sp>
            <p:nvSpPr>
              <p:cNvPr id="172" name="椭圆 171"/>
              <p:cNvSpPr/>
              <p:nvPr/>
            </p:nvSpPr>
            <p:spPr>
              <a:xfrm>
                <a:off x="5428009" y="1691490"/>
                <a:ext cx="169013" cy="169013"/>
              </a:xfrm>
              <a:prstGeom prst="ellipse">
                <a:avLst/>
              </a:prstGeom>
              <a:solidFill>
                <a:sysClr val="window" lastClr="FFFFFF"/>
              </a:solidFill>
              <a:ln w="38100" cap="flat" cmpd="sng" algn="ctr">
                <a:solidFill>
                  <a:srgbClr val="049A86"/>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sp>
            <p:nvSpPr>
              <p:cNvPr id="173" name="椭圆 172"/>
              <p:cNvSpPr/>
              <p:nvPr/>
            </p:nvSpPr>
            <p:spPr>
              <a:xfrm>
                <a:off x="5249100" y="1730133"/>
                <a:ext cx="101695" cy="101695"/>
              </a:xfrm>
              <a:prstGeom prst="ellipse">
                <a:avLst/>
              </a:prstGeom>
              <a:solidFill>
                <a:sysClr val="window" lastClr="FFFFFF"/>
              </a:solidFill>
              <a:ln w="38100" cap="flat" cmpd="sng" algn="ctr">
                <a:solidFill>
                  <a:srgbClr val="049A86"/>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grpSp>
      </p:grpSp>
    </p:spTree>
    <p:custDataLst>
      <p:tags r:id="rId1"/>
    </p:custDataLst>
    <p:extLst>
      <p:ext uri="{BB962C8B-B14F-4D97-AF65-F5344CB8AC3E}">
        <p14:creationId xmlns:p14="http://schemas.microsoft.com/office/powerpoint/2010/main" val="2678701080"/>
      </p:ext>
    </p:extLst>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p:cTn id="7" dur="500" fill="hold"/>
                                        <p:tgtEl>
                                          <p:spTgt spid="66"/>
                                        </p:tgtEl>
                                        <p:attrNameLst>
                                          <p:attrName>ppt_w</p:attrName>
                                        </p:attrNameLst>
                                      </p:cBhvr>
                                      <p:tavLst>
                                        <p:tav tm="0">
                                          <p:val>
                                            <p:fltVal val="0"/>
                                          </p:val>
                                        </p:tav>
                                        <p:tav tm="100000">
                                          <p:val>
                                            <p:strVal val="#ppt_w"/>
                                          </p:val>
                                        </p:tav>
                                      </p:tavLst>
                                    </p:anim>
                                    <p:anim calcmode="lin" valueType="num">
                                      <p:cBhvr>
                                        <p:cTn id="8" dur="500" fill="hold"/>
                                        <p:tgtEl>
                                          <p:spTgt spid="66"/>
                                        </p:tgtEl>
                                        <p:attrNameLst>
                                          <p:attrName>ppt_h</p:attrName>
                                        </p:attrNameLst>
                                      </p:cBhvr>
                                      <p:tavLst>
                                        <p:tav tm="0">
                                          <p:val>
                                            <p:fltVal val="0"/>
                                          </p:val>
                                        </p:tav>
                                        <p:tav tm="100000">
                                          <p:val>
                                            <p:strVal val="#ppt_h"/>
                                          </p:val>
                                        </p:tav>
                                      </p:tavLst>
                                    </p:anim>
                                    <p:animEffect transition="in" filter="fade">
                                      <p:cBhvr>
                                        <p:cTn id="9" dur="500"/>
                                        <p:tgtEl>
                                          <p:spTgt spid="66"/>
                                        </p:tgtEl>
                                      </p:cBhvr>
                                    </p:animEffect>
                                  </p:childTnLst>
                                </p:cTn>
                              </p:par>
                              <p:par>
                                <p:cTn id="10" presetID="55" presetClass="entr" presetSubtype="0" fill="hold" nodeType="withEffect">
                                  <p:stCondLst>
                                    <p:cond delay="0"/>
                                  </p:stCondLst>
                                  <p:childTnLst>
                                    <p:set>
                                      <p:cBhvr>
                                        <p:cTn id="11" dur="1" fill="hold">
                                          <p:stCondLst>
                                            <p:cond delay="0"/>
                                          </p:stCondLst>
                                        </p:cTn>
                                        <p:tgtEl>
                                          <p:spTgt spid="166"/>
                                        </p:tgtEl>
                                        <p:attrNameLst>
                                          <p:attrName>style.visibility</p:attrName>
                                        </p:attrNameLst>
                                      </p:cBhvr>
                                      <p:to>
                                        <p:strVal val="visible"/>
                                      </p:to>
                                    </p:set>
                                    <p:anim calcmode="lin" valueType="num">
                                      <p:cBhvr>
                                        <p:cTn id="12" dur="1000" fill="hold"/>
                                        <p:tgtEl>
                                          <p:spTgt spid="166"/>
                                        </p:tgtEl>
                                        <p:attrNameLst>
                                          <p:attrName>ppt_w</p:attrName>
                                        </p:attrNameLst>
                                      </p:cBhvr>
                                      <p:tavLst>
                                        <p:tav tm="0">
                                          <p:val>
                                            <p:strVal val="#ppt_w*0.70"/>
                                          </p:val>
                                        </p:tav>
                                        <p:tav tm="100000">
                                          <p:val>
                                            <p:strVal val="#ppt_w"/>
                                          </p:val>
                                        </p:tav>
                                      </p:tavLst>
                                    </p:anim>
                                    <p:anim calcmode="lin" valueType="num">
                                      <p:cBhvr>
                                        <p:cTn id="13" dur="1000" fill="hold"/>
                                        <p:tgtEl>
                                          <p:spTgt spid="166"/>
                                        </p:tgtEl>
                                        <p:attrNameLst>
                                          <p:attrName>ppt_h</p:attrName>
                                        </p:attrNameLst>
                                      </p:cBhvr>
                                      <p:tavLst>
                                        <p:tav tm="0">
                                          <p:val>
                                            <p:strVal val="#ppt_h"/>
                                          </p:val>
                                        </p:tav>
                                        <p:tav tm="100000">
                                          <p:val>
                                            <p:strVal val="#ppt_h"/>
                                          </p:val>
                                        </p:tav>
                                      </p:tavLst>
                                    </p:anim>
                                    <p:animEffect transition="in" filter="fade">
                                      <p:cBhvr>
                                        <p:cTn id="14" dur="1000"/>
                                        <p:tgtEl>
                                          <p:spTgt spid="166"/>
                                        </p:tgtEl>
                                      </p:cBhvr>
                                    </p:animEffect>
                                  </p:childTnLst>
                                </p:cTn>
                              </p:par>
                            </p:childTnLst>
                          </p:cTn>
                        </p:par>
                        <p:par>
                          <p:cTn id="15" fill="hold">
                            <p:stCondLst>
                              <p:cond delay="1000"/>
                            </p:stCondLst>
                            <p:childTnLst>
                              <p:par>
                                <p:cTn id="16" presetID="22" presetClass="entr" presetSubtype="1" fill="hold" nodeType="afterEffect">
                                  <p:stCondLst>
                                    <p:cond delay="0"/>
                                  </p:stCondLst>
                                  <p:childTnLst>
                                    <p:set>
                                      <p:cBhvr>
                                        <p:cTn id="17" dur="1" fill="hold">
                                          <p:stCondLst>
                                            <p:cond delay="0"/>
                                          </p:stCondLst>
                                        </p:cTn>
                                        <p:tgtEl>
                                          <p:spTgt spid="163"/>
                                        </p:tgtEl>
                                        <p:attrNameLst>
                                          <p:attrName>style.visibility</p:attrName>
                                        </p:attrNameLst>
                                      </p:cBhvr>
                                      <p:to>
                                        <p:strVal val="visible"/>
                                      </p:to>
                                    </p:set>
                                    <p:animEffect transition="in" filter="wipe(up)">
                                      <p:cBhvr>
                                        <p:cTn id="18" dur="500"/>
                                        <p:tgtEl>
                                          <p:spTgt spid="1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组合 10"/>
          <p:cNvGrpSpPr/>
          <p:nvPr/>
        </p:nvGrpSpPr>
        <p:grpSpPr>
          <a:xfrm>
            <a:off x="10194718" y="234377"/>
            <a:ext cx="1690006" cy="518918"/>
            <a:chOff x="6504440" y="1807558"/>
            <a:chExt cx="2465218" cy="756947"/>
          </a:xfrm>
          <a:solidFill>
            <a:srgbClr val="005E5E"/>
          </a:solidFill>
        </p:grpSpPr>
        <p:grpSp>
          <p:nvGrpSpPr>
            <p:cNvPr id="12" name="组合 11"/>
            <p:cNvGrpSpPr/>
            <p:nvPr/>
          </p:nvGrpSpPr>
          <p:grpSpPr>
            <a:xfrm>
              <a:off x="6504440" y="1807558"/>
              <a:ext cx="752686" cy="756947"/>
              <a:chOff x="3191007" y="542618"/>
              <a:chExt cx="751304" cy="755557"/>
            </a:xfrm>
            <a:grpFill/>
          </p:grpSpPr>
          <p:sp>
            <p:nvSpPr>
              <p:cNvPr id="25" name="Freeform 5"/>
              <p:cNvSpPr>
                <a:spLocks noEditPoints="1"/>
              </p:cNvSpPr>
              <p:nvPr/>
            </p:nvSpPr>
            <p:spPr bwMode="auto">
              <a:xfrm>
                <a:off x="3268973" y="633342"/>
                <a:ext cx="94976" cy="93559"/>
              </a:xfrm>
              <a:custGeom>
                <a:avLst/>
                <a:gdLst>
                  <a:gd name="T0" fmla="*/ 195 w 312"/>
                  <a:gd name="T1" fmla="*/ 171 h 307"/>
                  <a:gd name="T2" fmla="*/ 171 w 312"/>
                  <a:gd name="T3" fmla="*/ 148 h 307"/>
                  <a:gd name="T4" fmla="*/ 183 w 312"/>
                  <a:gd name="T5" fmla="*/ 135 h 307"/>
                  <a:gd name="T6" fmla="*/ 182 w 312"/>
                  <a:gd name="T7" fmla="*/ 153 h 307"/>
                  <a:gd name="T8" fmla="*/ 203 w 312"/>
                  <a:gd name="T9" fmla="*/ 152 h 307"/>
                  <a:gd name="T10" fmla="*/ 212 w 312"/>
                  <a:gd name="T11" fmla="*/ 153 h 307"/>
                  <a:gd name="T12" fmla="*/ 195 w 312"/>
                  <a:gd name="T13" fmla="*/ 171 h 307"/>
                  <a:gd name="T14" fmla="*/ 154 w 312"/>
                  <a:gd name="T15" fmla="*/ 252 h 307"/>
                  <a:gd name="T16" fmla="*/ 169 w 312"/>
                  <a:gd name="T17" fmla="*/ 235 h 307"/>
                  <a:gd name="T18" fmla="*/ 237 w 312"/>
                  <a:gd name="T19" fmla="*/ 164 h 307"/>
                  <a:gd name="T20" fmla="*/ 254 w 312"/>
                  <a:gd name="T21" fmla="*/ 148 h 307"/>
                  <a:gd name="T22" fmla="*/ 234 w 312"/>
                  <a:gd name="T23" fmla="*/ 130 h 307"/>
                  <a:gd name="T24" fmla="*/ 222 w 312"/>
                  <a:gd name="T25" fmla="*/ 144 h 307"/>
                  <a:gd name="T26" fmla="*/ 221 w 312"/>
                  <a:gd name="T27" fmla="*/ 127 h 307"/>
                  <a:gd name="T28" fmla="*/ 212 w 312"/>
                  <a:gd name="T29" fmla="*/ 127 h 307"/>
                  <a:gd name="T30" fmla="*/ 200 w 312"/>
                  <a:gd name="T31" fmla="*/ 127 h 307"/>
                  <a:gd name="T32" fmla="*/ 191 w 312"/>
                  <a:gd name="T33" fmla="*/ 127 h 307"/>
                  <a:gd name="T34" fmla="*/ 205 w 312"/>
                  <a:gd name="T35" fmla="*/ 114 h 307"/>
                  <a:gd name="T36" fmla="*/ 185 w 312"/>
                  <a:gd name="T37" fmla="*/ 96 h 307"/>
                  <a:gd name="T38" fmla="*/ 174 w 312"/>
                  <a:gd name="T39" fmla="*/ 107 h 307"/>
                  <a:gd name="T40" fmla="*/ 152 w 312"/>
                  <a:gd name="T41" fmla="*/ 130 h 307"/>
                  <a:gd name="T42" fmla="*/ 134 w 312"/>
                  <a:gd name="T43" fmla="*/ 113 h 307"/>
                  <a:gd name="T44" fmla="*/ 157 w 312"/>
                  <a:gd name="T45" fmla="*/ 90 h 307"/>
                  <a:gd name="T46" fmla="*/ 173 w 312"/>
                  <a:gd name="T47" fmla="*/ 75 h 307"/>
                  <a:gd name="T48" fmla="*/ 153 w 312"/>
                  <a:gd name="T49" fmla="*/ 56 h 307"/>
                  <a:gd name="T50" fmla="*/ 137 w 312"/>
                  <a:gd name="T51" fmla="*/ 73 h 307"/>
                  <a:gd name="T52" fmla="*/ 72 w 312"/>
                  <a:gd name="T53" fmla="*/ 140 h 307"/>
                  <a:gd name="T54" fmla="*/ 57 w 312"/>
                  <a:gd name="T55" fmla="*/ 155 h 307"/>
                  <a:gd name="T56" fmla="*/ 77 w 312"/>
                  <a:gd name="T57" fmla="*/ 174 h 307"/>
                  <a:gd name="T58" fmla="*/ 91 w 312"/>
                  <a:gd name="T59" fmla="*/ 158 h 307"/>
                  <a:gd name="T60" fmla="*/ 114 w 312"/>
                  <a:gd name="T61" fmla="*/ 135 h 307"/>
                  <a:gd name="T62" fmla="*/ 131 w 312"/>
                  <a:gd name="T63" fmla="*/ 151 h 307"/>
                  <a:gd name="T64" fmla="*/ 113 w 312"/>
                  <a:gd name="T65" fmla="*/ 170 h 307"/>
                  <a:gd name="T66" fmla="*/ 98 w 312"/>
                  <a:gd name="T67" fmla="*/ 185 h 307"/>
                  <a:gd name="T68" fmla="*/ 118 w 312"/>
                  <a:gd name="T69" fmla="*/ 204 h 307"/>
                  <a:gd name="T70" fmla="*/ 132 w 312"/>
                  <a:gd name="T71" fmla="*/ 188 h 307"/>
                  <a:gd name="T72" fmla="*/ 150 w 312"/>
                  <a:gd name="T73" fmla="*/ 169 h 307"/>
                  <a:gd name="T74" fmla="*/ 175 w 312"/>
                  <a:gd name="T75" fmla="*/ 192 h 307"/>
                  <a:gd name="T76" fmla="*/ 150 w 312"/>
                  <a:gd name="T77" fmla="*/ 217 h 307"/>
                  <a:gd name="T78" fmla="*/ 134 w 312"/>
                  <a:gd name="T79" fmla="*/ 233 h 307"/>
                  <a:gd name="T80" fmla="*/ 154 w 312"/>
                  <a:gd name="T81" fmla="*/ 252 h 307"/>
                  <a:gd name="T82" fmla="*/ 20 w 312"/>
                  <a:gd name="T83" fmla="*/ 172 h 307"/>
                  <a:gd name="T84" fmla="*/ 142 w 312"/>
                  <a:gd name="T85" fmla="*/ 287 h 307"/>
                  <a:gd name="T86" fmla="*/ 162 w 312"/>
                  <a:gd name="T87" fmla="*/ 307 h 307"/>
                  <a:gd name="T88" fmla="*/ 183 w 312"/>
                  <a:gd name="T89" fmla="*/ 285 h 307"/>
                  <a:gd name="T90" fmla="*/ 180 w 312"/>
                  <a:gd name="T91" fmla="*/ 283 h 307"/>
                  <a:gd name="T92" fmla="*/ 286 w 312"/>
                  <a:gd name="T93" fmla="*/ 173 h 307"/>
                  <a:gd name="T94" fmla="*/ 290 w 312"/>
                  <a:gd name="T95" fmla="*/ 177 h 307"/>
                  <a:gd name="T96" fmla="*/ 312 w 312"/>
                  <a:gd name="T97" fmla="*/ 154 h 307"/>
                  <a:gd name="T98" fmla="*/ 290 w 312"/>
                  <a:gd name="T99" fmla="*/ 135 h 307"/>
                  <a:gd name="T100" fmla="*/ 168 w 312"/>
                  <a:gd name="T101" fmla="*/ 19 h 307"/>
                  <a:gd name="T102" fmla="*/ 149 w 312"/>
                  <a:gd name="T103" fmla="*/ 0 h 307"/>
                  <a:gd name="T104" fmla="*/ 132 w 312"/>
                  <a:gd name="T105" fmla="*/ 19 h 307"/>
                  <a:gd name="T106" fmla="*/ 18 w 312"/>
                  <a:gd name="T107" fmla="*/ 136 h 307"/>
                  <a:gd name="T108" fmla="*/ 0 w 312"/>
                  <a:gd name="T109" fmla="*/ 154 h 307"/>
                  <a:gd name="T110" fmla="*/ 20 w 312"/>
                  <a:gd name="T111" fmla="*/ 172 h 307"/>
                  <a:gd name="T112" fmla="*/ 42 w 312"/>
                  <a:gd name="T113" fmla="*/ 151 h 307"/>
                  <a:gd name="T114" fmla="*/ 148 w 312"/>
                  <a:gd name="T115" fmla="*/ 42 h 307"/>
                  <a:gd name="T116" fmla="*/ 267 w 312"/>
                  <a:gd name="T117" fmla="*/ 155 h 307"/>
                  <a:gd name="T118" fmla="*/ 161 w 312"/>
                  <a:gd name="T119" fmla="*/ 264 h 307"/>
                  <a:gd name="T120" fmla="*/ 42 w 312"/>
                  <a:gd name="T121" fmla="*/ 15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2" h="307">
                    <a:moveTo>
                      <a:pt x="195" y="171"/>
                    </a:moveTo>
                    <a:cubicBezTo>
                      <a:pt x="171" y="148"/>
                      <a:pt x="171" y="148"/>
                      <a:pt x="171" y="148"/>
                    </a:cubicBezTo>
                    <a:cubicBezTo>
                      <a:pt x="183" y="135"/>
                      <a:pt x="183" y="135"/>
                      <a:pt x="183" y="135"/>
                    </a:cubicBezTo>
                    <a:cubicBezTo>
                      <a:pt x="183" y="142"/>
                      <a:pt x="183" y="148"/>
                      <a:pt x="182" y="153"/>
                    </a:cubicBezTo>
                    <a:cubicBezTo>
                      <a:pt x="193" y="152"/>
                      <a:pt x="200" y="152"/>
                      <a:pt x="203" y="152"/>
                    </a:cubicBezTo>
                    <a:cubicBezTo>
                      <a:pt x="207" y="152"/>
                      <a:pt x="210" y="153"/>
                      <a:pt x="212" y="153"/>
                    </a:cubicBezTo>
                    <a:lnTo>
                      <a:pt x="195" y="171"/>
                    </a:lnTo>
                    <a:close/>
                    <a:moveTo>
                      <a:pt x="154" y="252"/>
                    </a:moveTo>
                    <a:cubicBezTo>
                      <a:pt x="169" y="235"/>
                      <a:pt x="169" y="235"/>
                      <a:pt x="169" y="235"/>
                    </a:cubicBezTo>
                    <a:cubicBezTo>
                      <a:pt x="237" y="164"/>
                      <a:pt x="237" y="164"/>
                      <a:pt x="237" y="164"/>
                    </a:cubicBezTo>
                    <a:cubicBezTo>
                      <a:pt x="254" y="148"/>
                      <a:pt x="254" y="148"/>
                      <a:pt x="254" y="148"/>
                    </a:cubicBezTo>
                    <a:cubicBezTo>
                      <a:pt x="234" y="130"/>
                      <a:pt x="234" y="130"/>
                      <a:pt x="234" y="130"/>
                    </a:cubicBezTo>
                    <a:cubicBezTo>
                      <a:pt x="222" y="144"/>
                      <a:pt x="222" y="144"/>
                      <a:pt x="222" y="144"/>
                    </a:cubicBezTo>
                    <a:cubicBezTo>
                      <a:pt x="221" y="138"/>
                      <a:pt x="221" y="132"/>
                      <a:pt x="221" y="127"/>
                    </a:cubicBezTo>
                    <a:cubicBezTo>
                      <a:pt x="212" y="127"/>
                      <a:pt x="212" y="127"/>
                      <a:pt x="212" y="127"/>
                    </a:cubicBezTo>
                    <a:cubicBezTo>
                      <a:pt x="200" y="127"/>
                      <a:pt x="200" y="127"/>
                      <a:pt x="200" y="127"/>
                    </a:cubicBezTo>
                    <a:cubicBezTo>
                      <a:pt x="198" y="127"/>
                      <a:pt x="195" y="127"/>
                      <a:pt x="191" y="127"/>
                    </a:cubicBezTo>
                    <a:cubicBezTo>
                      <a:pt x="205" y="114"/>
                      <a:pt x="205" y="114"/>
                      <a:pt x="205" y="114"/>
                    </a:cubicBezTo>
                    <a:cubicBezTo>
                      <a:pt x="185" y="96"/>
                      <a:pt x="185" y="96"/>
                      <a:pt x="185" y="96"/>
                    </a:cubicBezTo>
                    <a:cubicBezTo>
                      <a:pt x="174" y="107"/>
                      <a:pt x="174" y="107"/>
                      <a:pt x="174" y="107"/>
                    </a:cubicBezTo>
                    <a:cubicBezTo>
                      <a:pt x="152" y="130"/>
                      <a:pt x="152" y="130"/>
                      <a:pt x="152" y="130"/>
                    </a:cubicBezTo>
                    <a:cubicBezTo>
                      <a:pt x="134" y="113"/>
                      <a:pt x="134" y="113"/>
                      <a:pt x="134" y="113"/>
                    </a:cubicBezTo>
                    <a:cubicBezTo>
                      <a:pt x="157" y="90"/>
                      <a:pt x="157" y="90"/>
                      <a:pt x="157" y="90"/>
                    </a:cubicBezTo>
                    <a:cubicBezTo>
                      <a:pt x="173" y="75"/>
                      <a:pt x="173" y="75"/>
                      <a:pt x="173" y="75"/>
                    </a:cubicBezTo>
                    <a:cubicBezTo>
                      <a:pt x="153" y="56"/>
                      <a:pt x="153" y="56"/>
                      <a:pt x="153" y="56"/>
                    </a:cubicBezTo>
                    <a:cubicBezTo>
                      <a:pt x="137" y="73"/>
                      <a:pt x="137" y="73"/>
                      <a:pt x="137" y="73"/>
                    </a:cubicBezTo>
                    <a:cubicBezTo>
                      <a:pt x="72" y="140"/>
                      <a:pt x="72" y="140"/>
                      <a:pt x="72" y="140"/>
                    </a:cubicBezTo>
                    <a:cubicBezTo>
                      <a:pt x="57" y="155"/>
                      <a:pt x="57" y="155"/>
                      <a:pt x="57" y="155"/>
                    </a:cubicBezTo>
                    <a:cubicBezTo>
                      <a:pt x="77" y="174"/>
                      <a:pt x="77" y="174"/>
                      <a:pt x="77" y="174"/>
                    </a:cubicBezTo>
                    <a:cubicBezTo>
                      <a:pt x="91" y="158"/>
                      <a:pt x="91" y="158"/>
                      <a:pt x="91" y="158"/>
                    </a:cubicBezTo>
                    <a:cubicBezTo>
                      <a:pt x="114" y="135"/>
                      <a:pt x="114" y="135"/>
                      <a:pt x="114" y="135"/>
                    </a:cubicBezTo>
                    <a:cubicBezTo>
                      <a:pt x="131" y="151"/>
                      <a:pt x="131" y="151"/>
                      <a:pt x="131" y="151"/>
                    </a:cubicBezTo>
                    <a:cubicBezTo>
                      <a:pt x="113" y="170"/>
                      <a:pt x="113" y="170"/>
                      <a:pt x="113" y="170"/>
                    </a:cubicBezTo>
                    <a:cubicBezTo>
                      <a:pt x="98" y="185"/>
                      <a:pt x="98" y="185"/>
                      <a:pt x="98" y="185"/>
                    </a:cubicBezTo>
                    <a:cubicBezTo>
                      <a:pt x="118" y="204"/>
                      <a:pt x="118" y="204"/>
                      <a:pt x="118" y="204"/>
                    </a:cubicBezTo>
                    <a:cubicBezTo>
                      <a:pt x="132" y="188"/>
                      <a:pt x="132" y="188"/>
                      <a:pt x="132" y="188"/>
                    </a:cubicBezTo>
                    <a:cubicBezTo>
                      <a:pt x="150" y="169"/>
                      <a:pt x="150" y="169"/>
                      <a:pt x="150" y="169"/>
                    </a:cubicBezTo>
                    <a:cubicBezTo>
                      <a:pt x="175" y="192"/>
                      <a:pt x="175" y="192"/>
                      <a:pt x="175" y="192"/>
                    </a:cubicBezTo>
                    <a:cubicBezTo>
                      <a:pt x="150" y="217"/>
                      <a:pt x="150" y="217"/>
                      <a:pt x="150" y="217"/>
                    </a:cubicBezTo>
                    <a:cubicBezTo>
                      <a:pt x="134" y="233"/>
                      <a:pt x="134" y="233"/>
                      <a:pt x="134" y="233"/>
                    </a:cubicBezTo>
                    <a:lnTo>
                      <a:pt x="154" y="252"/>
                    </a:lnTo>
                    <a:close/>
                    <a:moveTo>
                      <a:pt x="20" y="172"/>
                    </a:moveTo>
                    <a:cubicBezTo>
                      <a:pt x="142" y="287"/>
                      <a:pt x="142" y="287"/>
                      <a:pt x="142" y="287"/>
                    </a:cubicBezTo>
                    <a:cubicBezTo>
                      <a:pt x="162" y="307"/>
                      <a:pt x="162" y="307"/>
                      <a:pt x="162" y="307"/>
                    </a:cubicBezTo>
                    <a:cubicBezTo>
                      <a:pt x="183" y="285"/>
                      <a:pt x="183" y="285"/>
                      <a:pt x="183" y="285"/>
                    </a:cubicBezTo>
                    <a:cubicBezTo>
                      <a:pt x="180" y="283"/>
                      <a:pt x="180" y="283"/>
                      <a:pt x="180" y="283"/>
                    </a:cubicBezTo>
                    <a:cubicBezTo>
                      <a:pt x="286" y="173"/>
                      <a:pt x="286" y="173"/>
                      <a:pt x="286" y="173"/>
                    </a:cubicBezTo>
                    <a:cubicBezTo>
                      <a:pt x="290" y="177"/>
                      <a:pt x="290" y="177"/>
                      <a:pt x="290" y="177"/>
                    </a:cubicBezTo>
                    <a:cubicBezTo>
                      <a:pt x="312" y="154"/>
                      <a:pt x="312" y="154"/>
                      <a:pt x="312" y="154"/>
                    </a:cubicBezTo>
                    <a:cubicBezTo>
                      <a:pt x="290" y="135"/>
                      <a:pt x="290" y="135"/>
                      <a:pt x="290" y="135"/>
                    </a:cubicBezTo>
                    <a:cubicBezTo>
                      <a:pt x="168" y="19"/>
                      <a:pt x="168" y="19"/>
                      <a:pt x="168" y="19"/>
                    </a:cubicBezTo>
                    <a:cubicBezTo>
                      <a:pt x="149" y="0"/>
                      <a:pt x="149" y="0"/>
                      <a:pt x="149" y="0"/>
                    </a:cubicBezTo>
                    <a:cubicBezTo>
                      <a:pt x="132" y="19"/>
                      <a:pt x="132" y="19"/>
                      <a:pt x="132" y="19"/>
                    </a:cubicBezTo>
                    <a:cubicBezTo>
                      <a:pt x="18" y="136"/>
                      <a:pt x="18" y="136"/>
                      <a:pt x="18" y="136"/>
                    </a:cubicBezTo>
                    <a:cubicBezTo>
                      <a:pt x="0" y="154"/>
                      <a:pt x="0" y="154"/>
                      <a:pt x="0" y="154"/>
                    </a:cubicBezTo>
                    <a:lnTo>
                      <a:pt x="20" y="172"/>
                    </a:lnTo>
                    <a:close/>
                    <a:moveTo>
                      <a:pt x="42" y="151"/>
                    </a:moveTo>
                    <a:cubicBezTo>
                      <a:pt x="148" y="42"/>
                      <a:pt x="148" y="42"/>
                      <a:pt x="148" y="42"/>
                    </a:cubicBezTo>
                    <a:cubicBezTo>
                      <a:pt x="267" y="155"/>
                      <a:pt x="267" y="155"/>
                      <a:pt x="267" y="155"/>
                    </a:cubicBezTo>
                    <a:cubicBezTo>
                      <a:pt x="161" y="264"/>
                      <a:pt x="161" y="264"/>
                      <a:pt x="161" y="264"/>
                    </a:cubicBezTo>
                    <a:lnTo>
                      <a:pt x="42"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6" name="Freeform 6"/>
              <p:cNvSpPr>
                <a:spLocks noEditPoints="1"/>
              </p:cNvSpPr>
              <p:nvPr/>
            </p:nvSpPr>
            <p:spPr bwMode="auto">
              <a:xfrm>
                <a:off x="3361114" y="571678"/>
                <a:ext cx="90724" cy="85762"/>
              </a:xfrm>
              <a:custGeom>
                <a:avLst/>
                <a:gdLst>
                  <a:gd name="T0" fmla="*/ 156 w 298"/>
                  <a:gd name="T1" fmla="*/ 168 h 281"/>
                  <a:gd name="T2" fmla="*/ 128 w 298"/>
                  <a:gd name="T3" fmla="*/ 200 h 281"/>
                  <a:gd name="T4" fmla="*/ 85 w 298"/>
                  <a:gd name="T5" fmla="*/ 232 h 281"/>
                  <a:gd name="T6" fmla="*/ 88 w 298"/>
                  <a:gd name="T7" fmla="*/ 206 h 281"/>
                  <a:gd name="T8" fmla="*/ 128 w 298"/>
                  <a:gd name="T9" fmla="*/ 154 h 281"/>
                  <a:gd name="T10" fmla="*/ 103 w 298"/>
                  <a:gd name="T11" fmla="*/ 175 h 281"/>
                  <a:gd name="T12" fmla="*/ 71 w 298"/>
                  <a:gd name="T13" fmla="*/ 191 h 281"/>
                  <a:gd name="T14" fmla="*/ 80 w 298"/>
                  <a:gd name="T15" fmla="*/ 161 h 281"/>
                  <a:gd name="T16" fmla="*/ 85 w 298"/>
                  <a:gd name="T17" fmla="*/ 137 h 281"/>
                  <a:gd name="T18" fmla="*/ 54 w 298"/>
                  <a:gd name="T19" fmla="*/ 124 h 281"/>
                  <a:gd name="T20" fmla="*/ 167 w 298"/>
                  <a:gd name="T21" fmla="*/ 66 h 281"/>
                  <a:gd name="T22" fmla="*/ 200 w 298"/>
                  <a:gd name="T23" fmla="*/ 79 h 281"/>
                  <a:gd name="T24" fmla="*/ 146 w 298"/>
                  <a:gd name="T25" fmla="*/ 106 h 281"/>
                  <a:gd name="T26" fmla="*/ 142 w 298"/>
                  <a:gd name="T27" fmla="*/ 133 h 281"/>
                  <a:gd name="T28" fmla="*/ 167 w 298"/>
                  <a:gd name="T29" fmla="*/ 141 h 281"/>
                  <a:gd name="T30" fmla="*/ 192 w 298"/>
                  <a:gd name="T31" fmla="*/ 87 h 281"/>
                  <a:gd name="T32" fmla="*/ 225 w 298"/>
                  <a:gd name="T33" fmla="*/ 95 h 281"/>
                  <a:gd name="T34" fmla="*/ 225 w 298"/>
                  <a:gd name="T35" fmla="*/ 142 h 281"/>
                  <a:gd name="T36" fmla="*/ 298 w 298"/>
                  <a:gd name="T37" fmla="*/ 160 h 281"/>
                  <a:gd name="T38" fmla="*/ 291 w 298"/>
                  <a:gd name="T39" fmla="*/ 194 h 281"/>
                  <a:gd name="T40" fmla="*/ 219 w 298"/>
                  <a:gd name="T41" fmla="*/ 173 h 281"/>
                  <a:gd name="T42" fmla="*/ 186 w 298"/>
                  <a:gd name="T43" fmla="*/ 159 h 281"/>
                  <a:gd name="T44" fmla="*/ 203 w 298"/>
                  <a:gd name="T45" fmla="*/ 186 h 281"/>
                  <a:gd name="T46" fmla="*/ 212 w 298"/>
                  <a:gd name="T47" fmla="*/ 228 h 281"/>
                  <a:gd name="T48" fmla="*/ 168 w 298"/>
                  <a:gd name="T49" fmla="*/ 237 h 281"/>
                  <a:gd name="T50" fmla="*/ 180 w 298"/>
                  <a:gd name="T51" fmla="*/ 218 h 281"/>
                  <a:gd name="T52" fmla="*/ 175 w 298"/>
                  <a:gd name="T53" fmla="*/ 195 h 281"/>
                  <a:gd name="T54" fmla="*/ 153 w 298"/>
                  <a:gd name="T55" fmla="*/ 226 h 281"/>
                  <a:gd name="T56" fmla="*/ 106 w 298"/>
                  <a:gd name="T57" fmla="*/ 281 h 281"/>
                  <a:gd name="T58" fmla="*/ 78 w 298"/>
                  <a:gd name="T59" fmla="*/ 265 h 281"/>
                  <a:gd name="T60" fmla="*/ 27 w 298"/>
                  <a:gd name="T61" fmla="*/ 155 h 281"/>
                  <a:gd name="T62" fmla="*/ 9 w 298"/>
                  <a:gd name="T63" fmla="*/ 118 h 281"/>
                  <a:gd name="T64" fmla="*/ 26 w 298"/>
                  <a:gd name="T65" fmla="*/ 91 h 281"/>
                  <a:gd name="T66" fmla="*/ 68 w 298"/>
                  <a:gd name="T67" fmla="*/ 55 h 281"/>
                  <a:gd name="T68" fmla="*/ 85 w 298"/>
                  <a:gd name="T69" fmla="*/ 30 h 281"/>
                  <a:gd name="T70" fmla="*/ 114 w 298"/>
                  <a:gd name="T71" fmla="*/ 45 h 281"/>
                  <a:gd name="T72" fmla="*/ 201 w 298"/>
                  <a:gd name="T73" fmla="*/ 0 h 281"/>
                  <a:gd name="T74" fmla="*/ 222 w 298"/>
                  <a:gd name="T75" fmla="*/ 40 h 281"/>
                  <a:gd name="T76" fmla="*/ 200 w 298"/>
                  <a:gd name="T77" fmla="*/ 67 h 281"/>
                  <a:gd name="T78" fmla="*/ 186 w 298"/>
                  <a:gd name="T79" fmla="*/ 38 h 281"/>
                  <a:gd name="T80" fmla="*/ 49 w 298"/>
                  <a:gd name="T81" fmla="*/ 128 h 281"/>
                  <a:gd name="T82" fmla="*/ 27 w 298"/>
                  <a:gd name="T83" fmla="*/ 155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8" h="281">
                    <a:moveTo>
                      <a:pt x="130" y="212"/>
                    </a:moveTo>
                    <a:cubicBezTo>
                      <a:pt x="142" y="194"/>
                      <a:pt x="151" y="180"/>
                      <a:pt x="156" y="168"/>
                    </a:cubicBezTo>
                    <a:cubicBezTo>
                      <a:pt x="155" y="167"/>
                      <a:pt x="153" y="166"/>
                      <a:pt x="152" y="165"/>
                    </a:cubicBezTo>
                    <a:cubicBezTo>
                      <a:pt x="143" y="178"/>
                      <a:pt x="135" y="190"/>
                      <a:pt x="128" y="200"/>
                    </a:cubicBezTo>
                    <a:cubicBezTo>
                      <a:pt x="121" y="210"/>
                      <a:pt x="110" y="223"/>
                      <a:pt x="94" y="239"/>
                    </a:cubicBezTo>
                    <a:cubicBezTo>
                      <a:pt x="90" y="236"/>
                      <a:pt x="87" y="234"/>
                      <a:pt x="85" y="232"/>
                    </a:cubicBezTo>
                    <a:cubicBezTo>
                      <a:pt x="82" y="230"/>
                      <a:pt x="76" y="227"/>
                      <a:pt x="68" y="223"/>
                    </a:cubicBezTo>
                    <a:cubicBezTo>
                      <a:pt x="76" y="216"/>
                      <a:pt x="83" y="211"/>
                      <a:pt x="88" y="206"/>
                    </a:cubicBezTo>
                    <a:cubicBezTo>
                      <a:pt x="94" y="200"/>
                      <a:pt x="101" y="193"/>
                      <a:pt x="108" y="184"/>
                    </a:cubicBezTo>
                    <a:cubicBezTo>
                      <a:pt x="115" y="175"/>
                      <a:pt x="122" y="165"/>
                      <a:pt x="128" y="154"/>
                    </a:cubicBezTo>
                    <a:cubicBezTo>
                      <a:pt x="124" y="154"/>
                      <a:pt x="124" y="154"/>
                      <a:pt x="124" y="154"/>
                    </a:cubicBezTo>
                    <a:cubicBezTo>
                      <a:pt x="115" y="164"/>
                      <a:pt x="108" y="171"/>
                      <a:pt x="103" y="175"/>
                    </a:cubicBezTo>
                    <a:cubicBezTo>
                      <a:pt x="99" y="180"/>
                      <a:pt x="90" y="187"/>
                      <a:pt x="79" y="198"/>
                    </a:cubicBezTo>
                    <a:cubicBezTo>
                      <a:pt x="76" y="195"/>
                      <a:pt x="73" y="193"/>
                      <a:pt x="71" y="191"/>
                    </a:cubicBezTo>
                    <a:cubicBezTo>
                      <a:pt x="68" y="189"/>
                      <a:pt x="62" y="186"/>
                      <a:pt x="53" y="181"/>
                    </a:cubicBezTo>
                    <a:cubicBezTo>
                      <a:pt x="60" y="176"/>
                      <a:pt x="69" y="170"/>
                      <a:pt x="80" y="161"/>
                    </a:cubicBezTo>
                    <a:cubicBezTo>
                      <a:pt x="92" y="153"/>
                      <a:pt x="104" y="139"/>
                      <a:pt x="118" y="120"/>
                    </a:cubicBezTo>
                    <a:cubicBezTo>
                      <a:pt x="85" y="137"/>
                      <a:pt x="85" y="137"/>
                      <a:pt x="85" y="137"/>
                    </a:cubicBezTo>
                    <a:cubicBezTo>
                      <a:pt x="66" y="148"/>
                      <a:pt x="66" y="148"/>
                      <a:pt x="66" y="148"/>
                    </a:cubicBezTo>
                    <a:cubicBezTo>
                      <a:pt x="54" y="124"/>
                      <a:pt x="54" y="124"/>
                      <a:pt x="54" y="124"/>
                    </a:cubicBezTo>
                    <a:cubicBezTo>
                      <a:pt x="74" y="115"/>
                      <a:pt x="74" y="115"/>
                      <a:pt x="74" y="115"/>
                    </a:cubicBezTo>
                    <a:cubicBezTo>
                      <a:pt x="167" y="66"/>
                      <a:pt x="167" y="66"/>
                      <a:pt x="167" y="66"/>
                    </a:cubicBezTo>
                    <a:cubicBezTo>
                      <a:pt x="188" y="55"/>
                      <a:pt x="188" y="55"/>
                      <a:pt x="188" y="55"/>
                    </a:cubicBezTo>
                    <a:cubicBezTo>
                      <a:pt x="200" y="79"/>
                      <a:pt x="200" y="79"/>
                      <a:pt x="200" y="79"/>
                    </a:cubicBezTo>
                    <a:cubicBezTo>
                      <a:pt x="179" y="89"/>
                      <a:pt x="179" y="89"/>
                      <a:pt x="179" y="89"/>
                    </a:cubicBezTo>
                    <a:cubicBezTo>
                      <a:pt x="146" y="106"/>
                      <a:pt x="146" y="106"/>
                      <a:pt x="146" y="106"/>
                    </a:cubicBezTo>
                    <a:cubicBezTo>
                      <a:pt x="150" y="107"/>
                      <a:pt x="154" y="108"/>
                      <a:pt x="158" y="108"/>
                    </a:cubicBezTo>
                    <a:cubicBezTo>
                      <a:pt x="153" y="117"/>
                      <a:pt x="147" y="125"/>
                      <a:pt x="142" y="133"/>
                    </a:cubicBezTo>
                    <a:cubicBezTo>
                      <a:pt x="151" y="134"/>
                      <a:pt x="157" y="136"/>
                      <a:pt x="160" y="137"/>
                    </a:cubicBezTo>
                    <a:cubicBezTo>
                      <a:pt x="167" y="141"/>
                      <a:pt x="167" y="141"/>
                      <a:pt x="167" y="141"/>
                    </a:cubicBezTo>
                    <a:cubicBezTo>
                      <a:pt x="179" y="120"/>
                      <a:pt x="185" y="108"/>
                      <a:pt x="186" y="103"/>
                    </a:cubicBezTo>
                    <a:cubicBezTo>
                      <a:pt x="192" y="87"/>
                      <a:pt x="192" y="87"/>
                      <a:pt x="192" y="87"/>
                    </a:cubicBezTo>
                    <a:cubicBezTo>
                      <a:pt x="196" y="89"/>
                      <a:pt x="199" y="90"/>
                      <a:pt x="202" y="91"/>
                    </a:cubicBezTo>
                    <a:cubicBezTo>
                      <a:pt x="205" y="92"/>
                      <a:pt x="212" y="93"/>
                      <a:pt x="225" y="95"/>
                    </a:cubicBezTo>
                    <a:cubicBezTo>
                      <a:pt x="218" y="107"/>
                      <a:pt x="212" y="117"/>
                      <a:pt x="207" y="126"/>
                    </a:cubicBezTo>
                    <a:cubicBezTo>
                      <a:pt x="211" y="130"/>
                      <a:pt x="217" y="136"/>
                      <a:pt x="225" y="142"/>
                    </a:cubicBezTo>
                    <a:cubicBezTo>
                      <a:pt x="233" y="149"/>
                      <a:pt x="243" y="154"/>
                      <a:pt x="257" y="157"/>
                    </a:cubicBezTo>
                    <a:cubicBezTo>
                      <a:pt x="271" y="160"/>
                      <a:pt x="284" y="161"/>
                      <a:pt x="298" y="160"/>
                    </a:cubicBezTo>
                    <a:cubicBezTo>
                      <a:pt x="296" y="166"/>
                      <a:pt x="295" y="171"/>
                      <a:pt x="294" y="175"/>
                    </a:cubicBezTo>
                    <a:cubicBezTo>
                      <a:pt x="293" y="178"/>
                      <a:pt x="292" y="185"/>
                      <a:pt x="291" y="194"/>
                    </a:cubicBezTo>
                    <a:cubicBezTo>
                      <a:pt x="272" y="193"/>
                      <a:pt x="257" y="190"/>
                      <a:pt x="247" y="186"/>
                    </a:cubicBezTo>
                    <a:cubicBezTo>
                      <a:pt x="236" y="183"/>
                      <a:pt x="227" y="178"/>
                      <a:pt x="219" y="173"/>
                    </a:cubicBezTo>
                    <a:cubicBezTo>
                      <a:pt x="211" y="167"/>
                      <a:pt x="202" y="160"/>
                      <a:pt x="192" y="150"/>
                    </a:cubicBezTo>
                    <a:cubicBezTo>
                      <a:pt x="186" y="159"/>
                      <a:pt x="186" y="159"/>
                      <a:pt x="186" y="159"/>
                    </a:cubicBezTo>
                    <a:cubicBezTo>
                      <a:pt x="189" y="162"/>
                      <a:pt x="191" y="166"/>
                      <a:pt x="193" y="168"/>
                    </a:cubicBezTo>
                    <a:cubicBezTo>
                      <a:pt x="195" y="171"/>
                      <a:pt x="198" y="177"/>
                      <a:pt x="203" y="186"/>
                    </a:cubicBezTo>
                    <a:cubicBezTo>
                      <a:pt x="208" y="195"/>
                      <a:pt x="211" y="202"/>
                      <a:pt x="213" y="208"/>
                    </a:cubicBezTo>
                    <a:cubicBezTo>
                      <a:pt x="215" y="215"/>
                      <a:pt x="214" y="222"/>
                      <a:pt x="212" y="228"/>
                    </a:cubicBezTo>
                    <a:cubicBezTo>
                      <a:pt x="210" y="235"/>
                      <a:pt x="200" y="243"/>
                      <a:pt x="182" y="253"/>
                    </a:cubicBezTo>
                    <a:cubicBezTo>
                      <a:pt x="175" y="244"/>
                      <a:pt x="170" y="239"/>
                      <a:pt x="168" y="237"/>
                    </a:cubicBezTo>
                    <a:cubicBezTo>
                      <a:pt x="158" y="230"/>
                      <a:pt x="158" y="230"/>
                      <a:pt x="158" y="230"/>
                    </a:cubicBezTo>
                    <a:cubicBezTo>
                      <a:pt x="171" y="225"/>
                      <a:pt x="178" y="222"/>
                      <a:pt x="180" y="218"/>
                    </a:cubicBezTo>
                    <a:cubicBezTo>
                      <a:pt x="182" y="215"/>
                      <a:pt x="182" y="211"/>
                      <a:pt x="180" y="206"/>
                    </a:cubicBezTo>
                    <a:cubicBezTo>
                      <a:pt x="178" y="202"/>
                      <a:pt x="177" y="198"/>
                      <a:pt x="175" y="195"/>
                    </a:cubicBezTo>
                    <a:cubicBezTo>
                      <a:pt x="174" y="192"/>
                      <a:pt x="174" y="192"/>
                      <a:pt x="174" y="192"/>
                    </a:cubicBezTo>
                    <a:cubicBezTo>
                      <a:pt x="169" y="202"/>
                      <a:pt x="162" y="213"/>
                      <a:pt x="153" y="226"/>
                    </a:cubicBezTo>
                    <a:cubicBezTo>
                      <a:pt x="144" y="238"/>
                      <a:pt x="137" y="248"/>
                      <a:pt x="130" y="255"/>
                    </a:cubicBezTo>
                    <a:cubicBezTo>
                      <a:pt x="106" y="281"/>
                      <a:pt x="106" y="281"/>
                      <a:pt x="106" y="281"/>
                    </a:cubicBezTo>
                    <a:cubicBezTo>
                      <a:pt x="99" y="276"/>
                      <a:pt x="94" y="273"/>
                      <a:pt x="90" y="271"/>
                    </a:cubicBezTo>
                    <a:cubicBezTo>
                      <a:pt x="78" y="265"/>
                      <a:pt x="78" y="265"/>
                      <a:pt x="78" y="265"/>
                    </a:cubicBezTo>
                    <a:cubicBezTo>
                      <a:pt x="101" y="247"/>
                      <a:pt x="118" y="229"/>
                      <a:pt x="130" y="212"/>
                    </a:cubicBezTo>
                    <a:close/>
                    <a:moveTo>
                      <a:pt x="27" y="155"/>
                    </a:moveTo>
                    <a:cubicBezTo>
                      <a:pt x="22" y="143"/>
                      <a:pt x="22" y="143"/>
                      <a:pt x="22" y="143"/>
                    </a:cubicBezTo>
                    <a:cubicBezTo>
                      <a:pt x="9" y="118"/>
                      <a:pt x="9" y="118"/>
                      <a:pt x="9" y="118"/>
                    </a:cubicBezTo>
                    <a:cubicBezTo>
                      <a:pt x="0" y="103"/>
                      <a:pt x="0" y="103"/>
                      <a:pt x="0" y="103"/>
                    </a:cubicBezTo>
                    <a:cubicBezTo>
                      <a:pt x="26" y="91"/>
                      <a:pt x="26" y="91"/>
                      <a:pt x="26" y="91"/>
                    </a:cubicBezTo>
                    <a:cubicBezTo>
                      <a:pt x="86" y="60"/>
                      <a:pt x="86" y="60"/>
                      <a:pt x="86" y="60"/>
                    </a:cubicBezTo>
                    <a:cubicBezTo>
                      <a:pt x="81" y="58"/>
                      <a:pt x="75" y="57"/>
                      <a:pt x="68" y="55"/>
                    </a:cubicBezTo>
                    <a:cubicBezTo>
                      <a:pt x="70" y="52"/>
                      <a:pt x="73" y="49"/>
                      <a:pt x="75" y="47"/>
                    </a:cubicBezTo>
                    <a:cubicBezTo>
                      <a:pt x="76" y="44"/>
                      <a:pt x="80" y="39"/>
                      <a:pt x="85" y="30"/>
                    </a:cubicBezTo>
                    <a:cubicBezTo>
                      <a:pt x="100" y="33"/>
                      <a:pt x="110" y="36"/>
                      <a:pt x="117" y="38"/>
                    </a:cubicBezTo>
                    <a:cubicBezTo>
                      <a:pt x="116" y="41"/>
                      <a:pt x="114" y="43"/>
                      <a:pt x="114" y="45"/>
                    </a:cubicBezTo>
                    <a:cubicBezTo>
                      <a:pt x="178" y="12"/>
                      <a:pt x="178" y="12"/>
                      <a:pt x="178" y="12"/>
                    </a:cubicBezTo>
                    <a:cubicBezTo>
                      <a:pt x="201" y="0"/>
                      <a:pt x="201" y="0"/>
                      <a:pt x="201" y="0"/>
                    </a:cubicBezTo>
                    <a:cubicBezTo>
                      <a:pt x="209" y="16"/>
                      <a:pt x="209" y="16"/>
                      <a:pt x="209" y="16"/>
                    </a:cubicBezTo>
                    <a:cubicBezTo>
                      <a:pt x="222" y="40"/>
                      <a:pt x="222" y="40"/>
                      <a:pt x="222" y="40"/>
                    </a:cubicBezTo>
                    <a:cubicBezTo>
                      <a:pt x="229" y="52"/>
                      <a:pt x="229" y="52"/>
                      <a:pt x="229" y="52"/>
                    </a:cubicBezTo>
                    <a:cubicBezTo>
                      <a:pt x="200" y="67"/>
                      <a:pt x="200" y="67"/>
                      <a:pt x="200" y="67"/>
                    </a:cubicBezTo>
                    <a:cubicBezTo>
                      <a:pt x="194" y="54"/>
                      <a:pt x="194" y="54"/>
                      <a:pt x="194" y="54"/>
                    </a:cubicBezTo>
                    <a:cubicBezTo>
                      <a:pt x="186" y="38"/>
                      <a:pt x="186" y="38"/>
                      <a:pt x="186" y="38"/>
                    </a:cubicBezTo>
                    <a:cubicBezTo>
                      <a:pt x="41" y="113"/>
                      <a:pt x="41" y="113"/>
                      <a:pt x="41" y="113"/>
                    </a:cubicBezTo>
                    <a:cubicBezTo>
                      <a:pt x="49" y="128"/>
                      <a:pt x="49" y="128"/>
                      <a:pt x="49" y="128"/>
                    </a:cubicBezTo>
                    <a:cubicBezTo>
                      <a:pt x="56" y="140"/>
                      <a:pt x="56" y="140"/>
                      <a:pt x="56" y="140"/>
                    </a:cubicBezTo>
                    <a:lnTo>
                      <a:pt x="27" y="1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7" name="Freeform 7"/>
              <p:cNvSpPr>
                <a:spLocks noEditPoints="1"/>
              </p:cNvSpPr>
              <p:nvPr/>
            </p:nvSpPr>
            <p:spPr bwMode="auto">
              <a:xfrm>
                <a:off x="3475936" y="542618"/>
                <a:ext cx="75839" cy="71587"/>
              </a:xfrm>
              <a:custGeom>
                <a:avLst/>
                <a:gdLst>
                  <a:gd name="T0" fmla="*/ 36 w 250"/>
                  <a:gd name="T1" fmla="*/ 73 h 236"/>
                  <a:gd name="T2" fmla="*/ 83 w 250"/>
                  <a:gd name="T3" fmla="*/ 66 h 236"/>
                  <a:gd name="T4" fmla="*/ 88 w 250"/>
                  <a:gd name="T5" fmla="*/ 95 h 236"/>
                  <a:gd name="T6" fmla="*/ 41 w 250"/>
                  <a:gd name="T7" fmla="*/ 102 h 236"/>
                  <a:gd name="T8" fmla="*/ 36 w 250"/>
                  <a:gd name="T9" fmla="*/ 73 h 236"/>
                  <a:gd name="T10" fmla="*/ 4 w 250"/>
                  <a:gd name="T11" fmla="*/ 71 h 236"/>
                  <a:gd name="T12" fmla="*/ 20 w 250"/>
                  <a:gd name="T13" fmla="*/ 167 h 236"/>
                  <a:gd name="T14" fmla="*/ 23 w 250"/>
                  <a:gd name="T15" fmla="*/ 193 h 236"/>
                  <a:gd name="T16" fmla="*/ 54 w 250"/>
                  <a:gd name="T17" fmla="*/ 188 h 236"/>
                  <a:gd name="T18" fmla="*/ 53 w 250"/>
                  <a:gd name="T19" fmla="*/ 184 h 236"/>
                  <a:gd name="T20" fmla="*/ 101 w 250"/>
                  <a:gd name="T21" fmla="*/ 177 h 236"/>
                  <a:gd name="T22" fmla="*/ 107 w 250"/>
                  <a:gd name="T23" fmla="*/ 213 h 236"/>
                  <a:gd name="T24" fmla="*/ 111 w 250"/>
                  <a:gd name="T25" fmla="*/ 226 h 236"/>
                  <a:gd name="T26" fmla="*/ 121 w 250"/>
                  <a:gd name="T27" fmla="*/ 234 h 236"/>
                  <a:gd name="T28" fmla="*/ 143 w 250"/>
                  <a:gd name="T29" fmla="*/ 235 h 236"/>
                  <a:gd name="T30" fmla="*/ 181 w 250"/>
                  <a:gd name="T31" fmla="*/ 229 h 236"/>
                  <a:gd name="T32" fmla="*/ 216 w 250"/>
                  <a:gd name="T33" fmla="*/ 224 h 236"/>
                  <a:gd name="T34" fmla="*/ 233 w 250"/>
                  <a:gd name="T35" fmla="*/ 219 h 236"/>
                  <a:gd name="T36" fmla="*/ 242 w 250"/>
                  <a:gd name="T37" fmla="*/ 209 h 236"/>
                  <a:gd name="T38" fmla="*/ 250 w 250"/>
                  <a:gd name="T39" fmla="*/ 176 h 236"/>
                  <a:gd name="T40" fmla="*/ 218 w 250"/>
                  <a:gd name="T41" fmla="*/ 167 h 236"/>
                  <a:gd name="T42" fmla="*/ 218 w 250"/>
                  <a:gd name="T43" fmla="*/ 177 h 236"/>
                  <a:gd name="T44" fmla="*/ 214 w 250"/>
                  <a:gd name="T45" fmla="*/ 191 h 236"/>
                  <a:gd name="T46" fmla="*/ 202 w 250"/>
                  <a:gd name="T47" fmla="*/ 197 h 236"/>
                  <a:gd name="T48" fmla="*/ 177 w 250"/>
                  <a:gd name="T49" fmla="*/ 201 h 236"/>
                  <a:gd name="T50" fmla="*/ 150 w 250"/>
                  <a:gd name="T51" fmla="*/ 205 h 236"/>
                  <a:gd name="T52" fmla="*/ 138 w 250"/>
                  <a:gd name="T53" fmla="*/ 204 h 236"/>
                  <a:gd name="T54" fmla="*/ 135 w 250"/>
                  <a:gd name="T55" fmla="*/ 198 h 236"/>
                  <a:gd name="T56" fmla="*/ 131 w 250"/>
                  <a:gd name="T57" fmla="*/ 172 h 236"/>
                  <a:gd name="T58" fmla="*/ 185 w 250"/>
                  <a:gd name="T59" fmla="*/ 163 h 236"/>
                  <a:gd name="T60" fmla="*/ 186 w 250"/>
                  <a:gd name="T61" fmla="*/ 168 h 236"/>
                  <a:gd name="T62" fmla="*/ 217 w 250"/>
                  <a:gd name="T63" fmla="*/ 163 h 236"/>
                  <a:gd name="T64" fmla="*/ 213 w 250"/>
                  <a:gd name="T65" fmla="*/ 139 h 236"/>
                  <a:gd name="T66" fmla="*/ 198 w 250"/>
                  <a:gd name="T67" fmla="*/ 41 h 236"/>
                  <a:gd name="T68" fmla="*/ 195 w 250"/>
                  <a:gd name="T69" fmla="*/ 19 h 236"/>
                  <a:gd name="T70" fmla="*/ 175 w 250"/>
                  <a:gd name="T71" fmla="*/ 23 h 236"/>
                  <a:gd name="T72" fmla="*/ 109 w 250"/>
                  <a:gd name="T73" fmla="*/ 33 h 236"/>
                  <a:gd name="T74" fmla="*/ 107 w 250"/>
                  <a:gd name="T75" fmla="*/ 19 h 236"/>
                  <a:gd name="T76" fmla="*/ 105 w 250"/>
                  <a:gd name="T77" fmla="*/ 0 h 236"/>
                  <a:gd name="T78" fmla="*/ 73 w 250"/>
                  <a:gd name="T79" fmla="*/ 5 h 236"/>
                  <a:gd name="T80" fmla="*/ 77 w 250"/>
                  <a:gd name="T81" fmla="*/ 24 h 236"/>
                  <a:gd name="T82" fmla="*/ 79 w 250"/>
                  <a:gd name="T83" fmla="*/ 38 h 236"/>
                  <a:gd name="T84" fmla="*/ 24 w 250"/>
                  <a:gd name="T85" fmla="*/ 47 h 236"/>
                  <a:gd name="T86" fmla="*/ 0 w 250"/>
                  <a:gd name="T87" fmla="*/ 50 h 236"/>
                  <a:gd name="T88" fmla="*/ 4 w 250"/>
                  <a:gd name="T89" fmla="*/ 71 h 236"/>
                  <a:gd name="T90" fmla="*/ 45 w 250"/>
                  <a:gd name="T91" fmla="*/ 129 h 236"/>
                  <a:gd name="T92" fmla="*/ 92 w 250"/>
                  <a:gd name="T93" fmla="*/ 121 h 236"/>
                  <a:gd name="T94" fmla="*/ 97 w 250"/>
                  <a:gd name="T95" fmla="*/ 149 h 236"/>
                  <a:gd name="T96" fmla="*/ 49 w 250"/>
                  <a:gd name="T97" fmla="*/ 157 h 236"/>
                  <a:gd name="T98" fmla="*/ 45 w 250"/>
                  <a:gd name="T99" fmla="*/ 129 h 236"/>
                  <a:gd name="T100" fmla="*/ 114 w 250"/>
                  <a:gd name="T101" fmla="*/ 61 h 236"/>
                  <a:gd name="T102" fmla="*/ 168 w 250"/>
                  <a:gd name="T103" fmla="*/ 53 h 236"/>
                  <a:gd name="T104" fmla="*/ 172 w 250"/>
                  <a:gd name="T105" fmla="*/ 82 h 236"/>
                  <a:gd name="T106" fmla="*/ 118 w 250"/>
                  <a:gd name="T107" fmla="*/ 90 h 236"/>
                  <a:gd name="T108" fmla="*/ 114 w 250"/>
                  <a:gd name="T109" fmla="*/ 61 h 236"/>
                  <a:gd name="T110" fmla="*/ 122 w 250"/>
                  <a:gd name="T111" fmla="*/ 116 h 236"/>
                  <a:gd name="T112" fmla="*/ 177 w 250"/>
                  <a:gd name="T113" fmla="*/ 108 h 236"/>
                  <a:gd name="T114" fmla="*/ 181 w 250"/>
                  <a:gd name="T115" fmla="*/ 136 h 236"/>
                  <a:gd name="T116" fmla="*/ 127 w 250"/>
                  <a:gd name="T117" fmla="*/ 145 h 236"/>
                  <a:gd name="T118" fmla="*/ 122 w 250"/>
                  <a:gd name="T119" fmla="*/ 11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0" h="236">
                    <a:moveTo>
                      <a:pt x="36" y="73"/>
                    </a:moveTo>
                    <a:cubicBezTo>
                      <a:pt x="83" y="66"/>
                      <a:pt x="83" y="66"/>
                      <a:pt x="83" y="66"/>
                    </a:cubicBezTo>
                    <a:cubicBezTo>
                      <a:pt x="88" y="95"/>
                      <a:pt x="88" y="95"/>
                      <a:pt x="88" y="95"/>
                    </a:cubicBezTo>
                    <a:cubicBezTo>
                      <a:pt x="41" y="102"/>
                      <a:pt x="41" y="102"/>
                      <a:pt x="41" y="102"/>
                    </a:cubicBezTo>
                    <a:lnTo>
                      <a:pt x="36" y="73"/>
                    </a:lnTo>
                    <a:close/>
                    <a:moveTo>
                      <a:pt x="4" y="71"/>
                    </a:moveTo>
                    <a:cubicBezTo>
                      <a:pt x="20" y="167"/>
                      <a:pt x="20" y="167"/>
                      <a:pt x="20" y="167"/>
                    </a:cubicBezTo>
                    <a:cubicBezTo>
                      <a:pt x="23" y="193"/>
                      <a:pt x="23" y="193"/>
                      <a:pt x="23" y="193"/>
                    </a:cubicBezTo>
                    <a:cubicBezTo>
                      <a:pt x="54" y="188"/>
                      <a:pt x="54" y="188"/>
                      <a:pt x="54" y="188"/>
                    </a:cubicBezTo>
                    <a:cubicBezTo>
                      <a:pt x="53" y="184"/>
                      <a:pt x="53" y="184"/>
                      <a:pt x="53" y="184"/>
                    </a:cubicBezTo>
                    <a:cubicBezTo>
                      <a:pt x="101" y="177"/>
                      <a:pt x="101" y="177"/>
                      <a:pt x="101" y="177"/>
                    </a:cubicBezTo>
                    <a:cubicBezTo>
                      <a:pt x="107" y="213"/>
                      <a:pt x="107" y="213"/>
                      <a:pt x="107" y="213"/>
                    </a:cubicBezTo>
                    <a:cubicBezTo>
                      <a:pt x="108" y="218"/>
                      <a:pt x="109" y="223"/>
                      <a:pt x="111" y="226"/>
                    </a:cubicBezTo>
                    <a:cubicBezTo>
                      <a:pt x="113" y="229"/>
                      <a:pt x="116" y="232"/>
                      <a:pt x="121" y="234"/>
                    </a:cubicBezTo>
                    <a:cubicBezTo>
                      <a:pt x="126" y="236"/>
                      <a:pt x="134" y="236"/>
                      <a:pt x="143" y="235"/>
                    </a:cubicBezTo>
                    <a:cubicBezTo>
                      <a:pt x="153" y="233"/>
                      <a:pt x="165" y="231"/>
                      <a:pt x="181" y="229"/>
                    </a:cubicBezTo>
                    <a:cubicBezTo>
                      <a:pt x="197" y="227"/>
                      <a:pt x="209" y="226"/>
                      <a:pt x="216" y="224"/>
                    </a:cubicBezTo>
                    <a:cubicBezTo>
                      <a:pt x="224" y="222"/>
                      <a:pt x="230" y="221"/>
                      <a:pt x="233" y="219"/>
                    </a:cubicBezTo>
                    <a:cubicBezTo>
                      <a:pt x="237" y="216"/>
                      <a:pt x="240" y="213"/>
                      <a:pt x="242" y="209"/>
                    </a:cubicBezTo>
                    <a:cubicBezTo>
                      <a:pt x="245" y="205"/>
                      <a:pt x="248" y="194"/>
                      <a:pt x="250" y="176"/>
                    </a:cubicBezTo>
                    <a:cubicBezTo>
                      <a:pt x="241" y="175"/>
                      <a:pt x="230" y="172"/>
                      <a:pt x="218" y="167"/>
                    </a:cubicBezTo>
                    <a:cubicBezTo>
                      <a:pt x="218" y="177"/>
                      <a:pt x="218" y="177"/>
                      <a:pt x="218" y="177"/>
                    </a:cubicBezTo>
                    <a:cubicBezTo>
                      <a:pt x="218" y="183"/>
                      <a:pt x="217" y="188"/>
                      <a:pt x="214" y="191"/>
                    </a:cubicBezTo>
                    <a:cubicBezTo>
                      <a:pt x="211" y="194"/>
                      <a:pt x="207" y="196"/>
                      <a:pt x="202" y="197"/>
                    </a:cubicBezTo>
                    <a:cubicBezTo>
                      <a:pt x="197" y="199"/>
                      <a:pt x="189" y="200"/>
                      <a:pt x="177" y="201"/>
                    </a:cubicBezTo>
                    <a:cubicBezTo>
                      <a:pt x="150" y="205"/>
                      <a:pt x="150" y="205"/>
                      <a:pt x="150" y="205"/>
                    </a:cubicBezTo>
                    <a:cubicBezTo>
                      <a:pt x="144" y="206"/>
                      <a:pt x="140" y="205"/>
                      <a:pt x="138" y="204"/>
                    </a:cubicBezTo>
                    <a:cubicBezTo>
                      <a:pt x="137" y="202"/>
                      <a:pt x="136" y="200"/>
                      <a:pt x="135" y="198"/>
                    </a:cubicBezTo>
                    <a:cubicBezTo>
                      <a:pt x="131" y="172"/>
                      <a:pt x="131" y="172"/>
                      <a:pt x="131" y="172"/>
                    </a:cubicBezTo>
                    <a:cubicBezTo>
                      <a:pt x="185" y="163"/>
                      <a:pt x="185" y="163"/>
                      <a:pt x="185" y="163"/>
                    </a:cubicBezTo>
                    <a:cubicBezTo>
                      <a:pt x="186" y="168"/>
                      <a:pt x="186" y="168"/>
                      <a:pt x="186" y="168"/>
                    </a:cubicBezTo>
                    <a:cubicBezTo>
                      <a:pt x="217" y="163"/>
                      <a:pt x="217" y="163"/>
                      <a:pt x="217" y="163"/>
                    </a:cubicBezTo>
                    <a:cubicBezTo>
                      <a:pt x="213" y="139"/>
                      <a:pt x="213" y="139"/>
                      <a:pt x="213" y="139"/>
                    </a:cubicBezTo>
                    <a:cubicBezTo>
                      <a:pt x="198" y="41"/>
                      <a:pt x="198" y="41"/>
                      <a:pt x="198" y="41"/>
                    </a:cubicBezTo>
                    <a:cubicBezTo>
                      <a:pt x="195" y="19"/>
                      <a:pt x="195" y="19"/>
                      <a:pt x="195" y="19"/>
                    </a:cubicBezTo>
                    <a:cubicBezTo>
                      <a:pt x="175" y="23"/>
                      <a:pt x="175" y="23"/>
                      <a:pt x="175" y="23"/>
                    </a:cubicBezTo>
                    <a:cubicBezTo>
                      <a:pt x="109" y="33"/>
                      <a:pt x="109" y="33"/>
                      <a:pt x="109" y="33"/>
                    </a:cubicBezTo>
                    <a:cubicBezTo>
                      <a:pt x="107" y="19"/>
                      <a:pt x="107" y="19"/>
                      <a:pt x="107" y="19"/>
                    </a:cubicBezTo>
                    <a:cubicBezTo>
                      <a:pt x="105" y="0"/>
                      <a:pt x="105" y="0"/>
                      <a:pt x="105" y="0"/>
                    </a:cubicBezTo>
                    <a:cubicBezTo>
                      <a:pt x="73" y="5"/>
                      <a:pt x="73" y="5"/>
                      <a:pt x="73" y="5"/>
                    </a:cubicBezTo>
                    <a:cubicBezTo>
                      <a:pt x="77" y="24"/>
                      <a:pt x="77" y="24"/>
                      <a:pt x="77" y="24"/>
                    </a:cubicBezTo>
                    <a:cubicBezTo>
                      <a:pt x="79" y="38"/>
                      <a:pt x="79" y="38"/>
                      <a:pt x="79" y="38"/>
                    </a:cubicBezTo>
                    <a:cubicBezTo>
                      <a:pt x="24" y="47"/>
                      <a:pt x="24" y="47"/>
                      <a:pt x="24" y="47"/>
                    </a:cubicBezTo>
                    <a:cubicBezTo>
                      <a:pt x="0" y="50"/>
                      <a:pt x="0" y="50"/>
                      <a:pt x="0" y="50"/>
                    </a:cubicBezTo>
                    <a:lnTo>
                      <a:pt x="4" y="71"/>
                    </a:lnTo>
                    <a:close/>
                    <a:moveTo>
                      <a:pt x="45" y="129"/>
                    </a:moveTo>
                    <a:cubicBezTo>
                      <a:pt x="92" y="121"/>
                      <a:pt x="92" y="121"/>
                      <a:pt x="92" y="121"/>
                    </a:cubicBezTo>
                    <a:cubicBezTo>
                      <a:pt x="97" y="149"/>
                      <a:pt x="97" y="149"/>
                      <a:pt x="97" y="149"/>
                    </a:cubicBezTo>
                    <a:cubicBezTo>
                      <a:pt x="49" y="157"/>
                      <a:pt x="49" y="157"/>
                      <a:pt x="49" y="157"/>
                    </a:cubicBezTo>
                    <a:lnTo>
                      <a:pt x="45" y="129"/>
                    </a:lnTo>
                    <a:close/>
                    <a:moveTo>
                      <a:pt x="114" y="61"/>
                    </a:moveTo>
                    <a:cubicBezTo>
                      <a:pt x="168" y="53"/>
                      <a:pt x="168" y="53"/>
                      <a:pt x="168" y="53"/>
                    </a:cubicBezTo>
                    <a:cubicBezTo>
                      <a:pt x="172" y="82"/>
                      <a:pt x="172" y="82"/>
                      <a:pt x="172" y="82"/>
                    </a:cubicBezTo>
                    <a:cubicBezTo>
                      <a:pt x="118" y="90"/>
                      <a:pt x="118" y="90"/>
                      <a:pt x="118" y="90"/>
                    </a:cubicBezTo>
                    <a:lnTo>
                      <a:pt x="114" y="61"/>
                    </a:lnTo>
                    <a:close/>
                    <a:moveTo>
                      <a:pt x="122" y="116"/>
                    </a:moveTo>
                    <a:cubicBezTo>
                      <a:pt x="177" y="108"/>
                      <a:pt x="177" y="108"/>
                      <a:pt x="177" y="108"/>
                    </a:cubicBezTo>
                    <a:cubicBezTo>
                      <a:pt x="181" y="136"/>
                      <a:pt x="181" y="136"/>
                      <a:pt x="181" y="136"/>
                    </a:cubicBezTo>
                    <a:cubicBezTo>
                      <a:pt x="127" y="145"/>
                      <a:pt x="127" y="145"/>
                      <a:pt x="127" y="145"/>
                    </a:cubicBezTo>
                    <a:lnTo>
                      <a:pt x="122"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8" name="Freeform 8"/>
              <p:cNvSpPr>
                <a:spLocks noEditPoints="1"/>
              </p:cNvSpPr>
              <p:nvPr/>
            </p:nvSpPr>
            <p:spPr bwMode="auto">
              <a:xfrm>
                <a:off x="3587214" y="542618"/>
                <a:ext cx="73004" cy="75130"/>
              </a:xfrm>
              <a:custGeom>
                <a:avLst/>
                <a:gdLst>
                  <a:gd name="T0" fmla="*/ 62 w 241"/>
                  <a:gd name="T1" fmla="*/ 84 h 247"/>
                  <a:gd name="T2" fmla="*/ 60 w 241"/>
                  <a:gd name="T3" fmla="*/ 135 h 247"/>
                  <a:gd name="T4" fmla="*/ 57 w 241"/>
                  <a:gd name="T5" fmla="*/ 74 h 247"/>
                  <a:gd name="T6" fmla="*/ 38 w 241"/>
                  <a:gd name="T7" fmla="*/ 184 h 247"/>
                  <a:gd name="T8" fmla="*/ 53 w 241"/>
                  <a:gd name="T9" fmla="*/ 170 h 247"/>
                  <a:gd name="T10" fmla="*/ 79 w 241"/>
                  <a:gd name="T11" fmla="*/ 158 h 247"/>
                  <a:gd name="T12" fmla="*/ 89 w 241"/>
                  <a:gd name="T13" fmla="*/ 155 h 247"/>
                  <a:gd name="T14" fmla="*/ 97 w 241"/>
                  <a:gd name="T15" fmla="*/ 161 h 247"/>
                  <a:gd name="T16" fmla="*/ 105 w 241"/>
                  <a:gd name="T17" fmla="*/ 115 h 247"/>
                  <a:gd name="T18" fmla="*/ 118 w 241"/>
                  <a:gd name="T19" fmla="*/ 88 h 247"/>
                  <a:gd name="T20" fmla="*/ 137 w 241"/>
                  <a:gd name="T21" fmla="*/ 129 h 247"/>
                  <a:gd name="T22" fmla="*/ 116 w 241"/>
                  <a:gd name="T23" fmla="*/ 159 h 247"/>
                  <a:gd name="T24" fmla="*/ 107 w 241"/>
                  <a:gd name="T25" fmla="*/ 192 h 247"/>
                  <a:gd name="T26" fmla="*/ 128 w 241"/>
                  <a:gd name="T27" fmla="*/ 189 h 247"/>
                  <a:gd name="T28" fmla="*/ 154 w 241"/>
                  <a:gd name="T29" fmla="*/ 178 h 247"/>
                  <a:gd name="T30" fmla="*/ 184 w 241"/>
                  <a:gd name="T31" fmla="*/ 174 h 247"/>
                  <a:gd name="T32" fmla="*/ 168 w 241"/>
                  <a:gd name="T33" fmla="*/ 131 h 247"/>
                  <a:gd name="T34" fmla="*/ 183 w 241"/>
                  <a:gd name="T35" fmla="*/ 93 h 247"/>
                  <a:gd name="T36" fmla="*/ 191 w 241"/>
                  <a:gd name="T37" fmla="*/ 72 h 247"/>
                  <a:gd name="T38" fmla="*/ 159 w 241"/>
                  <a:gd name="T39" fmla="*/ 70 h 247"/>
                  <a:gd name="T40" fmla="*/ 143 w 241"/>
                  <a:gd name="T41" fmla="*/ 76 h 247"/>
                  <a:gd name="T42" fmla="*/ 119 w 241"/>
                  <a:gd name="T43" fmla="*/ 86 h 247"/>
                  <a:gd name="T44" fmla="*/ 126 w 241"/>
                  <a:gd name="T45" fmla="*/ 68 h 247"/>
                  <a:gd name="T46" fmla="*/ 100 w 241"/>
                  <a:gd name="T47" fmla="*/ 47 h 247"/>
                  <a:gd name="T48" fmla="*/ 95 w 241"/>
                  <a:gd name="T49" fmla="*/ 69 h 247"/>
                  <a:gd name="T50" fmla="*/ 81 w 241"/>
                  <a:gd name="T51" fmla="*/ 60 h 247"/>
                  <a:gd name="T52" fmla="*/ 58 w 241"/>
                  <a:gd name="T53" fmla="*/ 69 h 247"/>
                  <a:gd name="T54" fmla="*/ 205 w 241"/>
                  <a:gd name="T55" fmla="*/ 60 h 247"/>
                  <a:gd name="T56" fmla="*/ 176 w 241"/>
                  <a:gd name="T57" fmla="*/ 212 h 247"/>
                  <a:gd name="T58" fmla="*/ 149 w 241"/>
                  <a:gd name="T59" fmla="*/ 208 h 247"/>
                  <a:gd name="T60" fmla="*/ 154 w 241"/>
                  <a:gd name="T61" fmla="*/ 235 h 247"/>
                  <a:gd name="T62" fmla="*/ 189 w 241"/>
                  <a:gd name="T63" fmla="*/ 245 h 247"/>
                  <a:gd name="T64" fmla="*/ 208 w 241"/>
                  <a:gd name="T65" fmla="*/ 223 h 247"/>
                  <a:gd name="T66" fmla="*/ 241 w 241"/>
                  <a:gd name="T67" fmla="*/ 36 h 247"/>
                  <a:gd name="T68" fmla="*/ 67 w 241"/>
                  <a:gd name="T69" fmla="*/ 7 h 247"/>
                  <a:gd name="T70" fmla="*/ 32 w 241"/>
                  <a:gd name="T71" fmla="*/ 31 h 247"/>
                  <a:gd name="T72" fmla="*/ 0 w 241"/>
                  <a:gd name="T73" fmla="*/ 21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1" h="247">
                    <a:moveTo>
                      <a:pt x="57" y="74"/>
                    </a:moveTo>
                    <a:cubicBezTo>
                      <a:pt x="62" y="84"/>
                      <a:pt x="62" y="84"/>
                      <a:pt x="62" y="84"/>
                    </a:cubicBezTo>
                    <a:cubicBezTo>
                      <a:pt x="63" y="87"/>
                      <a:pt x="67" y="96"/>
                      <a:pt x="74" y="113"/>
                    </a:cubicBezTo>
                    <a:cubicBezTo>
                      <a:pt x="69" y="123"/>
                      <a:pt x="65" y="130"/>
                      <a:pt x="60" y="135"/>
                    </a:cubicBezTo>
                    <a:cubicBezTo>
                      <a:pt x="56" y="140"/>
                      <a:pt x="50" y="145"/>
                      <a:pt x="43" y="150"/>
                    </a:cubicBezTo>
                    <a:lnTo>
                      <a:pt x="57" y="74"/>
                    </a:lnTo>
                    <a:close/>
                    <a:moveTo>
                      <a:pt x="32" y="217"/>
                    </a:moveTo>
                    <a:cubicBezTo>
                      <a:pt x="38" y="184"/>
                      <a:pt x="38" y="184"/>
                      <a:pt x="38" y="184"/>
                    </a:cubicBezTo>
                    <a:cubicBezTo>
                      <a:pt x="43" y="154"/>
                      <a:pt x="43" y="154"/>
                      <a:pt x="43" y="154"/>
                    </a:cubicBezTo>
                    <a:cubicBezTo>
                      <a:pt x="48" y="161"/>
                      <a:pt x="52" y="167"/>
                      <a:pt x="53" y="170"/>
                    </a:cubicBezTo>
                    <a:cubicBezTo>
                      <a:pt x="55" y="173"/>
                      <a:pt x="57" y="176"/>
                      <a:pt x="58" y="179"/>
                    </a:cubicBezTo>
                    <a:cubicBezTo>
                      <a:pt x="69" y="168"/>
                      <a:pt x="76" y="161"/>
                      <a:pt x="79" y="158"/>
                    </a:cubicBezTo>
                    <a:cubicBezTo>
                      <a:pt x="82" y="154"/>
                      <a:pt x="85" y="151"/>
                      <a:pt x="87" y="148"/>
                    </a:cubicBezTo>
                    <a:cubicBezTo>
                      <a:pt x="89" y="155"/>
                      <a:pt x="89" y="155"/>
                      <a:pt x="89" y="155"/>
                    </a:cubicBezTo>
                    <a:cubicBezTo>
                      <a:pt x="89" y="156"/>
                      <a:pt x="90" y="160"/>
                      <a:pt x="90" y="166"/>
                    </a:cubicBezTo>
                    <a:cubicBezTo>
                      <a:pt x="97" y="161"/>
                      <a:pt x="97" y="161"/>
                      <a:pt x="97" y="161"/>
                    </a:cubicBezTo>
                    <a:cubicBezTo>
                      <a:pt x="101" y="159"/>
                      <a:pt x="108" y="156"/>
                      <a:pt x="118" y="152"/>
                    </a:cubicBezTo>
                    <a:cubicBezTo>
                      <a:pt x="114" y="139"/>
                      <a:pt x="110" y="127"/>
                      <a:pt x="105" y="115"/>
                    </a:cubicBezTo>
                    <a:cubicBezTo>
                      <a:pt x="110" y="107"/>
                      <a:pt x="110" y="107"/>
                      <a:pt x="110" y="107"/>
                    </a:cubicBezTo>
                    <a:cubicBezTo>
                      <a:pt x="111" y="104"/>
                      <a:pt x="114" y="98"/>
                      <a:pt x="118" y="88"/>
                    </a:cubicBezTo>
                    <a:cubicBezTo>
                      <a:pt x="124" y="99"/>
                      <a:pt x="128" y="106"/>
                      <a:pt x="130" y="109"/>
                    </a:cubicBezTo>
                    <a:cubicBezTo>
                      <a:pt x="131" y="112"/>
                      <a:pt x="133" y="119"/>
                      <a:pt x="137" y="129"/>
                    </a:cubicBezTo>
                    <a:cubicBezTo>
                      <a:pt x="131" y="139"/>
                      <a:pt x="131" y="139"/>
                      <a:pt x="131" y="139"/>
                    </a:cubicBezTo>
                    <a:cubicBezTo>
                      <a:pt x="127" y="146"/>
                      <a:pt x="122" y="152"/>
                      <a:pt x="116" y="159"/>
                    </a:cubicBezTo>
                    <a:cubicBezTo>
                      <a:pt x="110" y="166"/>
                      <a:pt x="102" y="172"/>
                      <a:pt x="92" y="179"/>
                    </a:cubicBezTo>
                    <a:cubicBezTo>
                      <a:pt x="100" y="184"/>
                      <a:pt x="105" y="189"/>
                      <a:pt x="107" y="192"/>
                    </a:cubicBezTo>
                    <a:cubicBezTo>
                      <a:pt x="110" y="194"/>
                      <a:pt x="112" y="197"/>
                      <a:pt x="115" y="200"/>
                    </a:cubicBezTo>
                    <a:cubicBezTo>
                      <a:pt x="120" y="196"/>
                      <a:pt x="125" y="192"/>
                      <a:pt x="128" y="189"/>
                    </a:cubicBezTo>
                    <a:cubicBezTo>
                      <a:pt x="132" y="185"/>
                      <a:pt x="139" y="177"/>
                      <a:pt x="150" y="163"/>
                    </a:cubicBezTo>
                    <a:cubicBezTo>
                      <a:pt x="154" y="178"/>
                      <a:pt x="154" y="178"/>
                      <a:pt x="154" y="178"/>
                    </a:cubicBezTo>
                    <a:cubicBezTo>
                      <a:pt x="155" y="179"/>
                      <a:pt x="156" y="184"/>
                      <a:pt x="157" y="191"/>
                    </a:cubicBezTo>
                    <a:cubicBezTo>
                      <a:pt x="167" y="184"/>
                      <a:pt x="176" y="178"/>
                      <a:pt x="184" y="174"/>
                    </a:cubicBezTo>
                    <a:cubicBezTo>
                      <a:pt x="181" y="165"/>
                      <a:pt x="181" y="165"/>
                      <a:pt x="181" y="165"/>
                    </a:cubicBezTo>
                    <a:cubicBezTo>
                      <a:pt x="181" y="165"/>
                      <a:pt x="177" y="153"/>
                      <a:pt x="168" y="131"/>
                    </a:cubicBezTo>
                    <a:cubicBezTo>
                      <a:pt x="175" y="116"/>
                      <a:pt x="175" y="116"/>
                      <a:pt x="175" y="116"/>
                    </a:cubicBezTo>
                    <a:cubicBezTo>
                      <a:pt x="177" y="110"/>
                      <a:pt x="180" y="103"/>
                      <a:pt x="183" y="93"/>
                    </a:cubicBezTo>
                    <a:cubicBezTo>
                      <a:pt x="188" y="79"/>
                      <a:pt x="188" y="79"/>
                      <a:pt x="188" y="79"/>
                    </a:cubicBezTo>
                    <a:cubicBezTo>
                      <a:pt x="189" y="77"/>
                      <a:pt x="189" y="75"/>
                      <a:pt x="191" y="72"/>
                    </a:cubicBezTo>
                    <a:cubicBezTo>
                      <a:pt x="181" y="69"/>
                      <a:pt x="171" y="66"/>
                      <a:pt x="160" y="62"/>
                    </a:cubicBezTo>
                    <a:cubicBezTo>
                      <a:pt x="159" y="70"/>
                      <a:pt x="159" y="70"/>
                      <a:pt x="159" y="70"/>
                    </a:cubicBezTo>
                    <a:cubicBezTo>
                      <a:pt x="158" y="74"/>
                      <a:pt x="156" y="82"/>
                      <a:pt x="152" y="94"/>
                    </a:cubicBezTo>
                    <a:cubicBezTo>
                      <a:pt x="149" y="87"/>
                      <a:pt x="146" y="81"/>
                      <a:pt x="143" y="76"/>
                    </a:cubicBezTo>
                    <a:cubicBezTo>
                      <a:pt x="137" y="80"/>
                      <a:pt x="137" y="80"/>
                      <a:pt x="137" y="80"/>
                    </a:cubicBezTo>
                    <a:cubicBezTo>
                      <a:pt x="133" y="82"/>
                      <a:pt x="127" y="84"/>
                      <a:pt x="119" y="86"/>
                    </a:cubicBezTo>
                    <a:cubicBezTo>
                      <a:pt x="124" y="74"/>
                      <a:pt x="124" y="74"/>
                      <a:pt x="124" y="74"/>
                    </a:cubicBezTo>
                    <a:cubicBezTo>
                      <a:pt x="124" y="74"/>
                      <a:pt x="125" y="72"/>
                      <a:pt x="126" y="68"/>
                    </a:cubicBezTo>
                    <a:cubicBezTo>
                      <a:pt x="127" y="64"/>
                      <a:pt x="128" y="61"/>
                      <a:pt x="129" y="58"/>
                    </a:cubicBezTo>
                    <a:cubicBezTo>
                      <a:pt x="118" y="55"/>
                      <a:pt x="108" y="51"/>
                      <a:pt x="100" y="47"/>
                    </a:cubicBezTo>
                    <a:cubicBezTo>
                      <a:pt x="98" y="58"/>
                      <a:pt x="98" y="58"/>
                      <a:pt x="98" y="58"/>
                    </a:cubicBezTo>
                    <a:cubicBezTo>
                      <a:pt x="97" y="62"/>
                      <a:pt x="96" y="66"/>
                      <a:pt x="95" y="69"/>
                    </a:cubicBezTo>
                    <a:cubicBezTo>
                      <a:pt x="94" y="73"/>
                      <a:pt x="92" y="77"/>
                      <a:pt x="90" y="81"/>
                    </a:cubicBezTo>
                    <a:cubicBezTo>
                      <a:pt x="87" y="73"/>
                      <a:pt x="83" y="66"/>
                      <a:pt x="81" y="60"/>
                    </a:cubicBezTo>
                    <a:cubicBezTo>
                      <a:pt x="73" y="64"/>
                      <a:pt x="68" y="66"/>
                      <a:pt x="66" y="67"/>
                    </a:cubicBezTo>
                    <a:cubicBezTo>
                      <a:pt x="63" y="68"/>
                      <a:pt x="60" y="69"/>
                      <a:pt x="58" y="69"/>
                    </a:cubicBezTo>
                    <a:cubicBezTo>
                      <a:pt x="64" y="35"/>
                      <a:pt x="64" y="35"/>
                      <a:pt x="64" y="35"/>
                    </a:cubicBezTo>
                    <a:cubicBezTo>
                      <a:pt x="205" y="60"/>
                      <a:pt x="205" y="60"/>
                      <a:pt x="205" y="60"/>
                    </a:cubicBezTo>
                    <a:cubicBezTo>
                      <a:pt x="179" y="206"/>
                      <a:pt x="179" y="206"/>
                      <a:pt x="179" y="206"/>
                    </a:cubicBezTo>
                    <a:cubicBezTo>
                      <a:pt x="179" y="209"/>
                      <a:pt x="178" y="210"/>
                      <a:pt x="176" y="212"/>
                    </a:cubicBezTo>
                    <a:cubicBezTo>
                      <a:pt x="175" y="214"/>
                      <a:pt x="171" y="214"/>
                      <a:pt x="165" y="212"/>
                    </a:cubicBezTo>
                    <a:cubicBezTo>
                      <a:pt x="160" y="211"/>
                      <a:pt x="154" y="210"/>
                      <a:pt x="149" y="208"/>
                    </a:cubicBezTo>
                    <a:cubicBezTo>
                      <a:pt x="151" y="217"/>
                      <a:pt x="151" y="217"/>
                      <a:pt x="151" y="217"/>
                    </a:cubicBezTo>
                    <a:cubicBezTo>
                      <a:pt x="153" y="225"/>
                      <a:pt x="154" y="231"/>
                      <a:pt x="154" y="235"/>
                    </a:cubicBezTo>
                    <a:cubicBezTo>
                      <a:pt x="154" y="239"/>
                      <a:pt x="153" y="242"/>
                      <a:pt x="153" y="245"/>
                    </a:cubicBezTo>
                    <a:cubicBezTo>
                      <a:pt x="169" y="246"/>
                      <a:pt x="181" y="247"/>
                      <a:pt x="189" y="245"/>
                    </a:cubicBezTo>
                    <a:cubicBezTo>
                      <a:pt x="196" y="244"/>
                      <a:pt x="201" y="241"/>
                      <a:pt x="203" y="237"/>
                    </a:cubicBezTo>
                    <a:cubicBezTo>
                      <a:pt x="205" y="233"/>
                      <a:pt x="207" y="228"/>
                      <a:pt x="208" y="223"/>
                    </a:cubicBezTo>
                    <a:cubicBezTo>
                      <a:pt x="235" y="66"/>
                      <a:pt x="235" y="66"/>
                      <a:pt x="235" y="66"/>
                    </a:cubicBezTo>
                    <a:cubicBezTo>
                      <a:pt x="241" y="36"/>
                      <a:pt x="241" y="36"/>
                      <a:pt x="241" y="36"/>
                    </a:cubicBezTo>
                    <a:cubicBezTo>
                      <a:pt x="211" y="32"/>
                      <a:pt x="211" y="32"/>
                      <a:pt x="211" y="32"/>
                    </a:cubicBezTo>
                    <a:cubicBezTo>
                      <a:pt x="67" y="7"/>
                      <a:pt x="67" y="7"/>
                      <a:pt x="67" y="7"/>
                    </a:cubicBezTo>
                    <a:cubicBezTo>
                      <a:pt x="37" y="0"/>
                      <a:pt x="37" y="0"/>
                      <a:pt x="37" y="0"/>
                    </a:cubicBezTo>
                    <a:cubicBezTo>
                      <a:pt x="32" y="31"/>
                      <a:pt x="32" y="31"/>
                      <a:pt x="32" y="31"/>
                    </a:cubicBezTo>
                    <a:cubicBezTo>
                      <a:pt x="6" y="179"/>
                      <a:pt x="6" y="179"/>
                      <a:pt x="6" y="179"/>
                    </a:cubicBezTo>
                    <a:cubicBezTo>
                      <a:pt x="0" y="211"/>
                      <a:pt x="0" y="211"/>
                      <a:pt x="0" y="211"/>
                    </a:cubicBezTo>
                    <a:lnTo>
                      <a:pt x="32"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9" name="Freeform 9"/>
              <p:cNvSpPr>
                <a:spLocks noEditPoints="1"/>
              </p:cNvSpPr>
              <p:nvPr/>
            </p:nvSpPr>
            <p:spPr bwMode="auto">
              <a:xfrm>
                <a:off x="3693530" y="580892"/>
                <a:ext cx="71587" cy="77257"/>
              </a:xfrm>
              <a:custGeom>
                <a:avLst/>
                <a:gdLst>
                  <a:gd name="T0" fmla="*/ 30 w 237"/>
                  <a:gd name="T1" fmla="*/ 80 h 253"/>
                  <a:gd name="T2" fmla="*/ 24 w 237"/>
                  <a:gd name="T3" fmla="*/ 52 h 253"/>
                  <a:gd name="T4" fmla="*/ 21 w 237"/>
                  <a:gd name="T5" fmla="*/ 44 h 253"/>
                  <a:gd name="T6" fmla="*/ 59 w 237"/>
                  <a:gd name="T7" fmla="*/ 41 h 253"/>
                  <a:gd name="T8" fmla="*/ 99 w 237"/>
                  <a:gd name="T9" fmla="*/ 27 h 253"/>
                  <a:gd name="T10" fmla="*/ 133 w 237"/>
                  <a:gd name="T11" fmla="*/ 5 h 253"/>
                  <a:gd name="T12" fmla="*/ 139 w 237"/>
                  <a:gd name="T13" fmla="*/ 0 h 253"/>
                  <a:gd name="T14" fmla="*/ 160 w 237"/>
                  <a:gd name="T15" fmla="*/ 28 h 253"/>
                  <a:gd name="T16" fmla="*/ 119 w 237"/>
                  <a:gd name="T17" fmla="*/ 51 h 253"/>
                  <a:gd name="T18" fmla="*/ 77 w 237"/>
                  <a:gd name="T19" fmla="*/ 68 h 253"/>
                  <a:gd name="T20" fmla="*/ 30 w 237"/>
                  <a:gd name="T21" fmla="*/ 80 h 253"/>
                  <a:gd name="T22" fmla="*/ 26 w 237"/>
                  <a:gd name="T23" fmla="*/ 133 h 253"/>
                  <a:gd name="T24" fmla="*/ 47 w 237"/>
                  <a:gd name="T25" fmla="*/ 127 h 253"/>
                  <a:gd name="T26" fmla="*/ 73 w 237"/>
                  <a:gd name="T27" fmla="*/ 116 h 253"/>
                  <a:gd name="T28" fmla="*/ 101 w 237"/>
                  <a:gd name="T29" fmla="*/ 101 h 253"/>
                  <a:gd name="T30" fmla="*/ 118 w 237"/>
                  <a:gd name="T31" fmla="*/ 88 h 253"/>
                  <a:gd name="T32" fmla="*/ 123 w 237"/>
                  <a:gd name="T33" fmla="*/ 83 h 253"/>
                  <a:gd name="T34" fmla="*/ 143 w 237"/>
                  <a:gd name="T35" fmla="*/ 116 h 253"/>
                  <a:gd name="T36" fmla="*/ 132 w 237"/>
                  <a:gd name="T37" fmla="*/ 122 h 253"/>
                  <a:gd name="T38" fmla="*/ 112 w 237"/>
                  <a:gd name="T39" fmla="*/ 131 h 253"/>
                  <a:gd name="T40" fmla="*/ 83 w 237"/>
                  <a:gd name="T41" fmla="*/ 144 h 253"/>
                  <a:gd name="T42" fmla="*/ 48 w 237"/>
                  <a:gd name="T43" fmla="*/ 155 h 253"/>
                  <a:gd name="T44" fmla="*/ 133 w 237"/>
                  <a:gd name="T45" fmla="*/ 197 h 253"/>
                  <a:gd name="T46" fmla="*/ 130 w 237"/>
                  <a:gd name="T47" fmla="*/ 171 h 253"/>
                  <a:gd name="T48" fmla="*/ 127 w 237"/>
                  <a:gd name="T49" fmla="*/ 155 h 253"/>
                  <a:gd name="T50" fmla="*/ 152 w 237"/>
                  <a:gd name="T51" fmla="*/ 156 h 253"/>
                  <a:gd name="T52" fmla="*/ 159 w 237"/>
                  <a:gd name="T53" fmla="*/ 155 h 253"/>
                  <a:gd name="T54" fmla="*/ 171 w 237"/>
                  <a:gd name="T55" fmla="*/ 247 h 253"/>
                  <a:gd name="T56" fmla="*/ 143 w 237"/>
                  <a:gd name="T57" fmla="*/ 251 h 253"/>
                  <a:gd name="T58" fmla="*/ 134 w 237"/>
                  <a:gd name="T59" fmla="*/ 253 h 253"/>
                  <a:gd name="T60" fmla="*/ 135 w 237"/>
                  <a:gd name="T61" fmla="*/ 243 h 253"/>
                  <a:gd name="T62" fmla="*/ 134 w 237"/>
                  <a:gd name="T63" fmla="*/ 226 h 253"/>
                  <a:gd name="T64" fmla="*/ 72 w 237"/>
                  <a:gd name="T65" fmla="*/ 198 h 253"/>
                  <a:gd name="T66" fmla="*/ 22 w 237"/>
                  <a:gd name="T67" fmla="*/ 177 h 253"/>
                  <a:gd name="T68" fmla="*/ 0 w 237"/>
                  <a:gd name="T69" fmla="*/ 170 h 253"/>
                  <a:gd name="T70" fmla="*/ 3 w 237"/>
                  <a:gd name="T71" fmla="*/ 144 h 253"/>
                  <a:gd name="T72" fmla="*/ 3 w 237"/>
                  <a:gd name="T73" fmla="*/ 135 h 253"/>
                  <a:gd name="T74" fmla="*/ 26 w 237"/>
                  <a:gd name="T75" fmla="*/ 133 h 253"/>
                  <a:gd name="T76" fmla="*/ 188 w 237"/>
                  <a:gd name="T77" fmla="*/ 22 h 253"/>
                  <a:gd name="T78" fmla="*/ 217 w 237"/>
                  <a:gd name="T79" fmla="*/ 39 h 253"/>
                  <a:gd name="T80" fmla="*/ 212 w 237"/>
                  <a:gd name="T81" fmla="*/ 47 h 253"/>
                  <a:gd name="T82" fmla="*/ 208 w 237"/>
                  <a:gd name="T83" fmla="*/ 57 h 253"/>
                  <a:gd name="T84" fmla="*/ 204 w 237"/>
                  <a:gd name="T85" fmla="*/ 80 h 253"/>
                  <a:gd name="T86" fmla="*/ 206 w 237"/>
                  <a:gd name="T87" fmla="*/ 110 h 253"/>
                  <a:gd name="T88" fmla="*/ 215 w 237"/>
                  <a:gd name="T89" fmla="*/ 132 h 253"/>
                  <a:gd name="T90" fmla="*/ 222 w 237"/>
                  <a:gd name="T91" fmla="*/ 144 h 253"/>
                  <a:gd name="T92" fmla="*/ 237 w 237"/>
                  <a:gd name="T93" fmla="*/ 159 h 253"/>
                  <a:gd name="T94" fmla="*/ 227 w 237"/>
                  <a:gd name="T95" fmla="*/ 163 h 253"/>
                  <a:gd name="T96" fmla="*/ 204 w 237"/>
                  <a:gd name="T97" fmla="*/ 178 h 253"/>
                  <a:gd name="T98" fmla="*/ 183 w 237"/>
                  <a:gd name="T99" fmla="*/ 141 h 253"/>
                  <a:gd name="T100" fmla="*/ 173 w 237"/>
                  <a:gd name="T101" fmla="*/ 106 h 253"/>
                  <a:gd name="T102" fmla="*/ 173 w 237"/>
                  <a:gd name="T103" fmla="*/ 75 h 253"/>
                  <a:gd name="T104" fmla="*/ 177 w 237"/>
                  <a:gd name="T105" fmla="*/ 51 h 253"/>
                  <a:gd name="T106" fmla="*/ 188 w 237"/>
                  <a:gd name="T107" fmla="*/ 2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7" h="253">
                    <a:moveTo>
                      <a:pt x="30" y="80"/>
                    </a:moveTo>
                    <a:cubicBezTo>
                      <a:pt x="28" y="67"/>
                      <a:pt x="26" y="57"/>
                      <a:pt x="24" y="52"/>
                    </a:cubicBezTo>
                    <a:cubicBezTo>
                      <a:pt x="21" y="44"/>
                      <a:pt x="21" y="44"/>
                      <a:pt x="21" y="44"/>
                    </a:cubicBezTo>
                    <a:cubicBezTo>
                      <a:pt x="32" y="46"/>
                      <a:pt x="44" y="45"/>
                      <a:pt x="59" y="41"/>
                    </a:cubicBezTo>
                    <a:cubicBezTo>
                      <a:pt x="73" y="37"/>
                      <a:pt x="86" y="32"/>
                      <a:pt x="99" y="27"/>
                    </a:cubicBezTo>
                    <a:cubicBezTo>
                      <a:pt x="112" y="20"/>
                      <a:pt x="123" y="13"/>
                      <a:pt x="133" y="5"/>
                    </a:cubicBezTo>
                    <a:cubicBezTo>
                      <a:pt x="139" y="0"/>
                      <a:pt x="139" y="0"/>
                      <a:pt x="139" y="0"/>
                    </a:cubicBezTo>
                    <a:cubicBezTo>
                      <a:pt x="145" y="10"/>
                      <a:pt x="152" y="19"/>
                      <a:pt x="160" y="28"/>
                    </a:cubicBezTo>
                    <a:cubicBezTo>
                      <a:pt x="144" y="37"/>
                      <a:pt x="130" y="45"/>
                      <a:pt x="119" y="51"/>
                    </a:cubicBezTo>
                    <a:cubicBezTo>
                      <a:pt x="108" y="57"/>
                      <a:pt x="94" y="63"/>
                      <a:pt x="77" y="68"/>
                    </a:cubicBezTo>
                    <a:cubicBezTo>
                      <a:pt x="59" y="73"/>
                      <a:pt x="44" y="77"/>
                      <a:pt x="30" y="80"/>
                    </a:cubicBezTo>
                    <a:close/>
                    <a:moveTo>
                      <a:pt x="26" y="133"/>
                    </a:moveTo>
                    <a:cubicBezTo>
                      <a:pt x="31" y="132"/>
                      <a:pt x="38" y="130"/>
                      <a:pt x="47" y="127"/>
                    </a:cubicBezTo>
                    <a:cubicBezTo>
                      <a:pt x="55" y="124"/>
                      <a:pt x="64" y="120"/>
                      <a:pt x="73" y="116"/>
                    </a:cubicBezTo>
                    <a:cubicBezTo>
                      <a:pt x="82" y="112"/>
                      <a:pt x="92" y="107"/>
                      <a:pt x="101" y="101"/>
                    </a:cubicBezTo>
                    <a:cubicBezTo>
                      <a:pt x="110" y="94"/>
                      <a:pt x="116" y="90"/>
                      <a:pt x="118" y="88"/>
                    </a:cubicBezTo>
                    <a:cubicBezTo>
                      <a:pt x="123" y="83"/>
                      <a:pt x="123" y="83"/>
                      <a:pt x="123" y="83"/>
                    </a:cubicBezTo>
                    <a:cubicBezTo>
                      <a:pt x="129" y="95"/>
                      <a:pt x="136" y="106"/>
                      <a:pt x="143" y="116"/>
                    </a:cubicBezTo>
                    <a:cubicBezTo>
                      <a:pt x="138" y="119"/>
                      <a:pt x="134" y="120"/>
                      <a:pt x="132" y="122"/>
                    </a:cubicBezTo>
                    <a:cubicBezTo>
                      <a:pt x="112" y="131"/>
                      <a:pt x="112" y="131"/>
                      <a:pt x="112" y="131"/>
                    </a:cubicBezTo>
                    <a:cubicBezTo>
                      <a:pt x="102" y="136"/>
                      <a:pt x="92" y="140"/>
                      <a:pt x="83" y="144"/>
                    </a:cubicBezTo>
                    <a:cubicBezTo>
                      <a:pt x="73" y="147"/>
                      <a:pt x="62" y="151"/>
                      <a:pt x="48" y="155"/>
                    </a:cubicBezTo>
                    <a:cubicBezTo>
                      <a:pt x="76" y="170"/>
                      <a:pt x="105" y="184"/>
                      <a:pt x="133" y="197"/>
                    </a:cubicBezTo>
                    <a:cubicBezTo>
                      <a:pt x="132" y="184"/>
                      <a:pt x="131" y="175"/>
                      <a:pt x="130" y="171"/>
                    </a:cubicBezTo>
                    <a:cubicBezTo>
                      <a:pt x="127" y="155"/>
                      <a:pt x="127" y="155"/>
                      <a:pt x="127" y="155"/>
                    </a:cubicBezTo>
                    <a:cubicBezTo>
                      <a:pt x="140" y="156"/>
                      <a:pt x="148" y="157"/>
                      <a:pt x="152" y="156"/>
                    </a:cubicBezTo>
                    <a:cubicBezTo>
                      <a:pt x="159" y="155"/>
                      <a:pt x="159" y="155"/>
                      <a:pt x="159" y="155"/>
                    </a:cubicBezTo>
                    <a:cubicBezTo>
                      <a:pt x="164" y="193"/>
                      <a:pt x="168" y="223"/>
                      <a:pt x="171" y="247"/>
                    </a:cubicBezTo>
                    <a:cubicBezTo>
                      <a:pt x="153" y="249"/>
                      <a:pt x="144" y="251"/>
                      <a:pt x="143" y="251"/>
                    </a:cubicBezTo>
                    <a:cubicBezTo>
                      <a:pt x="134" y="253"/>
                      <a:pt x="134" y="253"/>
                      <a:pt x="134" y="253"/>
                    </a:cubicBezTo>
                    <a:cubicBezTo>
                      <a:pt x="134" y="249"/>
                      <a:pt x="135" y="246"/>
                      <a:pt x="135" y="243"/>
                    </a:cubicBezTo>
                    <a:cubicBezTo>
                      <a:pt x="135" y="240"/>
                      <a:pt x="135" y="234"/>
                      <a:pt x="134" y="226"/>
                    </a:cubicBezTo>
                    <a:cubicBezTo>
                      <a:pt x="120" y="219"/>
                      <a:pt x="99" y="210"/>
                      <a:pt x="72" y="198"/>
                    </a:cubicBezTo>
                    <a:cubicBezTo>
                      <a:pt x="45" y="187"/>
                      <a:pt x="28" y="180"/>
                      <a:pt x="22" y="177"/>
                    </a:cubicBezTo>
                    <a:cubicBezTo>
                      <a:pt x="16" y="175"/>
                      <a:pt x="8" y="173"/>
                      <a:pt x="0" y="170"/>
                    </a:cubicBezTo>
                    <a:cubicBezTo>
                      <a:pt x="3" y="158"/>
                      <a:pt x="4" y="149"/>
                      <a:pt x="3" y="144"/>
                    </a:cubicBezTo>
                    <a:cubicBezTo>
                      <a:pt x="3" y="135"/>
                      <a:pt x="3" y="135"/>
                      <a:pt x="3" y="135"/>
                    </a:cubicBezTo>
                    <a:cubicBezTo>
                      <a:pt x="13" y="135"/>
                      <a:pt x="21" y="134"/>
                      <a:pt x="26" y="133"/>
                    </a:cubicBezTo>
                    <a:close/>
                    <a:moveTo>
                      <a:pt x="188" y="22"/>
                    </a:moveTo>
                    <a:cubicBezTo>
                      <a:pt x="196" y="28"/>
                      <a:pt x="206" y="34"/>
                      <a:pt x="217" y="39"/>
                    </a:cubicBezTo>
                    <a:cubicBezTo>
                      <a:pt x="215" y="42"/>
                      <a:pt x="214" y="45"/>
                      <a:pt x="212" y="47"/>
                    </a:cubicBezTo>
                    <a:cubicBezTo>
                      <a:pt x="211" y="50"/>
                      <a:pt x="209" y="53"/>
                      <a:pt x="208" y="57"/>
                    </a:cubicBezTo>
                    <a:cubicBezTo>
                      <a:pt x="206" y="61"/>
                      <a:pt x="205" y="69"/>
                      <a:pt x="204" y="80"/>
                    </a:cubicBezTo>
                    <a:cubicBezTo>
                      <a:pt x="202" y="91"/>
                      <a:pt x="203" y="101"/>
                      <a:pt x="206" y="110"/>
                    </a:cubicBezTo>
                    <a:cubicBezTo>
                      <a:pt x="209" y="120"/>
                      <a:pt x="212" y="127"/>
                      <a:pt x="215" y="132"/>
                    </a:cubicBezTo>
                    <a:cubicBezTo>
                      <a:pt x="217" y="137"/>
                      <a:pt x="220" y="141"/>
                      <a:pt x="222" y="144"/>
                    </a:cubicBezTo>
                    <a:cubicBezTo>
                      <a:pt x="225" y="147"/>
                      <a:pt x="229" y="152"/>
                      <a:pt x="237" y="159"/>
                    </a:cubicBezTo>
                    <a:cubicBezTo>
                      <a:pt x="233" y="160"/>
                      <a:pt x="230" y="162"/>
                      <a:pt x="227" y="163"/>
                    </a:cubicBezTo>
                    <a:cubicBezTo>
                      <a:pt x="224" y="165"/>
                      <a:pt x="216" y="170"/>
                      <a:pt x="204" y="178"/>
                    </a:cubicBezTo>
                    <a:cubicBezTo>
                      <a:pt x="195" y="166"/>
                      <a:pt x="188" y="154"/>
                      <a:pt x="183" y="141"/>
                    </a:cubicBezTo>
                    <a:cubicBezTo>
                      <a:pt x="178" y="128"/>
                      <a:pt x="174" y="116"/>
                      <a:pt x="173" y="106"/>
                    </a:cubicBezTo>
                    <a:cubicBezTo>
                      <a:pt x="172" y="95"/>
                      <a:pt x="172" y="85"/>
                      <a:pt x="173" y="75"/>
                    </a:cubicBezTo>
                    <a:cubicBezTo>
                      <a:pt x="175" y="65"/>
                      <a:pt x="176" y="57"/>
                      <a:pt x="177" y="51"/>
                    </a:cubicBezTo>
                    <a:cubicBezTo>
                      <a:pt x="179" y="45"/>
                      <a:pt x="182" y="35"/>
                      <a:pt x="188"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0" name="Freeform 10"/>
              <p:cNvSpPr>
                <a:spLocks noEditPoints="1"/>
              </p:cNvSpPr>
              <p:nvPr/>
            </p:nvSpPr>
            <p:spPr bwMode="auto">
              <a:xfrm>
                <a:off x="3783545" y="639721"/>
                <a:ext cx="82927" cy="89306"/>
              </a:xfrm>
              <a:custGeom>
                <a:avLst/>
                <a:gdLst>
                  <a:gd name="T0" fmla="*/ 42 w 272"/>
                  <a:gd name="T1" fmla="*/ 140 h 294"/>
                  <a:gd name="T2" fmla="*/ 67 w 272"/>
                  <a:gd name="T3" fmla="*/ 117 h 294"/>
                  <a:gd name="T4" fmla="*/ 113 w 272"/>
                  <a:gd name="T5" fmla="*/ 165 h 294"/>
                  <a:gd name="T6" fmla="*/ 88 w 272"/>
                  <a:gd name="T7" fmla="*/ 189 h 294"/>
                  <a:gd name="T8" fmla="*/ 42 w 272"/>
                  <a:gd name="T9" fmla="*/ 140 h 294"/>
                  <a:gd name="T10" fmla="*/ 178 w 272"/>
                  <a:gd name="T11" fmla="*/ 128 h 294"/>
                  <a:gd name="T12" fmla="*/ 105 w 272"/>
                  <a:gd name="T13" fmla="*/ 51 h 294"/>
                  <a:gd name="T14" fmla="*/ 86 w 272"/>
                  <a:gd name="T15" fmla="*/ 30 h 294"/>
                  <a:gd name="T16" fmla="*/ 64 w 272"/>
                  <a:gd name="T17" fmla="*/ 49 h 294"/>
                  <a:gd name="T18" fmla="*/ 84 w 272"/>
                  <a:gd name="T19" fmla="*/ 70 h 294"/>
                  <a:gd name="T20" fmla="*/ 157 w 272"/>
                  <a:gd name="T21" fmla="*/ 147 h 294"/>
                  <a:gd name="T22" fmla="*/ 178 w 272"/>
                  <a:gd name="T23" fmla="*/ 171 h 294"/>
                  <a:gd name="T24" fmla="*/ 200 w 272"/>
                  <a:gd name="T25" fmla="*/ 150 h 294"/>
                  <a:gd name="T26" fmla="*/ 178 w 272"/>
                  <a:gd name="T27" fmla="*/ 128 h 294"/>
                  <a:gd name="T28" fmla="*/ 130 w 272"/>
                  <a:gd name="T29" fmla="*/ 43 h 294"/>
                  <a:gd name="T30" fmla="*/ 229 w 272"/>
                  <a:gd name="T31" fmla="*/ 148 h 294"/>
                  <a:gd name="T32" fmla="*/ 116 w 272"/>
                  <a:gd name="T33" fmla="*/ 253 h 294"/>
                  <a:gd name="T34" fmla="*/ 107 w 272"/>
                  <a:gd name="T35" fmla="*/ 257 h 294"/>
                  <a:gd name="T36" fmla="*/ 99 w 272"/>
                  <a:gd name="T37" fmla="*/ 252 h 294"/>
                  <a:gd name="T38" fmla="*/ 93 w 272"/>
                  <a:gd name="T39" fmla="*/ 245 h 294"/>
                  <a:gd name="T40" fmla="*/ 85 w 272"/>
                  <a:gd name="T41" fmla="*/ 236 h 294"/>
                  <a:gd name="T42" fmla="*/ 81 w 272"/>
                  <a:gd name="T43" fmla="*/ 245 h 294"/>
                  <a:gd name="T44" fmla="*/ 74 w 272"/>
                  <a:gd name="T45" fmla="*/ 257 h 294"/>
                  <a:gd name="T46" fmla="*/ 66 w 272"/>
                  <a:gd name="T47" fmla="*/ 267 h 294"/>
                  <a:gd name="T48" fmla="*/ 99 w 272"/>
                  <a:gd name="T49" fmla="*/ 291 h 294"/>
                  <a:gd name="T50" fmla="*/ 113 w 272"/>
                  <a:gd name="T51" fmla="*/ 293 h 294"/>
                  <a:gd name="T52" fmla="*/ 126 w 272"/>
                  <a:gd name="T53" fmla="*/ 284 h 294"/>
                  <a:gd name="T54" fmla="*/ 252 w 272"/>
                  <a:gd name="T55" fmla="*/ 168 h 294"/>
                  <a:gd name="T56" fmla="*/ 272 w 272"/>
                  <a:gd name="T57" fmla="*/ 151 h 294"/>
                  <a:gd name="T58" fmla="*/ 252 w 272"/>
                  <a:gd name="T59" fmla="*/ 131 h 294"/>
                  <a:gd name="T60" fmla="*/ 151 w 272"/>
                  <a:gd name="T61" fmla="*/ 24 h 294"/>
                  <a:gd name="T62" fmla="*/ 129 w 272"/>
                  <a:gd name="T63" fmla="*/ 0 h 294"/>
                  <a:gd name="T64" fmla="*/ 107 w 272"/>
                  <a:gd name="T65" fmla="*/ 20 h 294"/>
                  <a:gd name="T66" fmla="*/ 130 w 272"/>
                  <a:gd name="T67" fmla="*/ 43 h 294"/>
                  <a:gd name="T68" fmla="*/ 50 w 272"/>
                  <a:gd name="T69" fmla="*/ 92 h 294"/>
                  <a:gd name="T70" fmla="*/ 18 w 272"/>
                  <a:gd name="T71" fmla="*/ 121 h 294"/>
                  <a:gd name="T72" fmla="*/ 0 w 272"/>
                  <a:gd name="T73" fmla="*/ 137 h 294"/>
                  <a:gd name="T74" fmla="*/ 18 w 272"/>
                  <a:gd name="T75" fmla="*/ 155 h 294"/>
                  <a:gd name="T76" fmla="*/ 70 w 272"/>
                  <a:gd name="T77" fmla="*/ 210 h 294"/>
                  <a:gd name="T78" fmla="*/ 88 w 272"/>
                  <a:gd name="T79" fmla="*/ 231 h 294"/>
                  <a:gd name="T80" fmla="*/ 105 w 272"/>
                  <a:gd name="T81" fmla="*/ 213 h 294"/>
                  <a:gd name="T82" fmla="*/ 137 w 272"/>
                  <a:gd name="T83" fmla="*/ 184 h 294"/>
                  <a:gd name="T84" fmla="*/ 155 w 272"/>
                  <a:gd name="T85" fmla="*/ 169 h 294"/>
                  <a:gd name="T86" fmla="*/ 135 w 272"/>
                  <a:gd name="T87" fmla="*/ 150 h 294"/>
                  <a:gd name="T88" fmla="*/ 83 w 272"/>
                  <a:gd name="T89" fmla="*/ 94 h 294"/>
                  <a:gd name="T90" fmla="*/ 67 w 272"/>
                  <a:gd name="T91" fmla="*/ 76 h 294"/>
                  <a:gd name="T92" fmla="*/ 50 w 272"/>
                  <a:gd name="T93" fmla="*/ 9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2" h="294">
                    <a:moveTo>
                      <a:pt x="42" y="140"/>
                    </a:moveTo>
                    <a:cubicBezTo>
                      <a:pt x="67" y="117"/>
                      <a:pt x="67" y="117"/>
                      <a:pt x="67" y="117"/>
                    </a:cubicBezTo>
                    <a:cubicBezTo>
                      <a:pt x="113" y="165"/>
                      <a:pt x="113" y="165"/>
                      <a:pt x="113" y="165"/>
                    </a:cubicBezTo>
                    <a:cubicBezTo>
                      <a:pt x="88" y="189"/>
                      <a:pt x="88" y="189"/>
                      <a:pt x="88" y="189"/>
                    </a:cubicBezTo>
                    <a:lnTo>
                      <a:pt x="42" y="140"/>
                    </a:lnTo>
                    <a:close/>
                    <a:moveTo>
                      <a:pt x="178" y="128"/>
                    </a:moveTo>
                    <a:cubicBezTo>
                      <a:pt x="105" y="51"/>
                      <a:pt x="105" y="51"/>
                      <a:pt x="105" y="51"/>
                    </a:cubicBezTo>
                    <a:cubicBezTo>
                      <a:pt x="86" y="30"/>
                      <a:pt x="86" y="30"/>
                      <a:pt x="86" y="30"/>
                    </a:cubicBezTo>
                    <a:cubicBezTo>
                      <a:pt x="64" y="49"/>
                      <a:pt x="64" y="49"/>
                      <a:pt x="64" y="49"/>
                    </a:cubicBezTo>
                    <a:cubicBezTo>
                      <a:pt x="84" y="70"/>
                      <a:pt x="84" y="70"/>
                      <a:pt x="84" y="70"/>
                    </a:cubicBezTo>
                    <a:cubicBezTo>
                      <a:pt x="157" y="147"/>
                      <a:pt x="157" y="147"/>
                      <a:pt x="157" y="147"/>
                    </a:cubicBezTo>
                    <a:cubicBezTo>
                      <a:pt x="178" y="171"/>
                      <a:pt x="178" y="171"/>
                      <a:pt x="178" y="171"/>
                    </a:cubicBezTo>
                    <a:cubicBezTo>
                      <a:pt x="200" y="150"/>
                      <a:pt x="200" y="150"/>
                      <a:pt x="200" y="150"/>
                    </a:cubicBezTo>
                    <a:lnTo>
                      <a:pt x="178" y="128"/>
                    </a:lnTo>
                    <a:close/>
                    <a:moveTo>
                      <a:pt x="130" y="43"/>
                    </a:moveTo>
                    <a:cubicBezTo>
                      <a:pt x="229" y="148"/>
                      <a:pt x="229" y="148"/>
                      <a:pt x="229" y="148"/>
                    </a:cubicBezTo>
                    <a:cubicBezTo>
                      <a:pt x="116" y="253"/>
                      <a:pt x="116" y="253"/>
                      <a:pt x="116" y="253"/>
                    </a:cubicBezTo>
                    <a:cubicBezTo>
                      <a:pt x="112" y="256"/>
                      <a:pt x="109" y="257"/>
                      <a:pt x="107" y="257"/>
                    </a:cubicBezTo>
                    <a:cubicBezTo>
                      <a:pt x="106" y="258"/>
                      <a:pt x="103" y="256"/>
                      <a:pt x="99" y="252"/>
                    </a:cubicBezTo>
                    <a:cubicBezTo>
                      <a:pt x="98" y="251"/>
                      <a:pt x="96" y="248"/>
                      <a:pt x="93" y="245"/>
                    </a:cubicBezTo>
                    <a:cubicBezTo>
                      <a:pt x="90" y="242"/>
                      <a:pt x="87" y="239"/>
                      <a:pt x="85" y="236"/>
                    </a:cubicBezTo>
                    <a:cubicBezTo>
                      <a:pt x="81" y="245"/>
                      <a:pt x="81" y="245"/>
                      <a:pt x="81" y="245"/>
                    </a:cubicBezTo>
                    <a:cubicBezTo>
                      <a:pt x="78" y="250"/>
                      <a:pt x="76" y="254"/>
                      <a:pt x="74" y="257"/>
                    </a:cubicBezTo>
                    <a:cubicBezTo>
                      <a:pt x="71" y="261"/>
                      <a:pt x="69" y="264"/>
                      <a:pt x="66" y="267"/>
                    </a:cubicBezTo>
                    <a:cubicBezTo>
                      <a:pt x="81" y="280"/>
                      <a:pt x="92" y="288"/>
                      <a:pt x="99" y="291"/>
                    </a:cubicBezTo>
                    <a:cubicBezTo>
                      <a:pt x="106" y="293"/>
                      <a:pt x="110" y="294"/>
                      <a:pt x="113" y="293"/>
                    </a:cubicBezTo>
                    <a:cubicBezTo>
                      <a:pt x="116" y="292"/>
                      <a:pt x="120" y="289"/>
                      <a:pt x="126" y="284"/>
                    </a:cubicBezTo>
                    <a:cubicBezTo>
                      <a:pt x="252" y="168"/>
                      <a:pt x="252" y="168"/>
                      <a:pt x="252" y="168"/>
                    </a:cubicBezTo>
                    <a:cubicBezTo>
                      <a:pt x="272" y="151"/>
                      <a:pt x="272" y="151"/>
                      <a:pt x="272" y="151"/>
                    </a:cubicBezTo>
                    <a:cubicBezTo>
                      <a:pt x="252" y="131"/>
                      <a:pt x="252" y="131"/>
                      <a:pt x="252" y="131"/>
                    </a:cubicBezTo>
                    <a:cubicBezTo>
                      <a:pt x="151" y="24"/>
                      <a:pt x="151" y="24"/>
                      <a:pt x="151" y="24"/>
                    </a:cubicBezTo>
                    <a:cubicBezTo>
                      <a:pt x="129" y="0"/>
                      <a:pt x="129" y="0"/>
                      <a:pt x="129" y="0"/>
                    </a:cubicBezTo>
                    <a:cubicBezTo>
                      <a:pt x="107" y="20"/>
                      <a:pt x="107" y="20"/>
                      <a:pt x="107" y="20"/>
                    </a:cubicBezTo>
                    <a:lnTo>
                      <a:pt x="130" y="43"/>
                    </a:lnTo>
                    <a:close/>
                    <a:moveTo>
                      <a:pt x="50" y="92"/>
                    </a:moveTo>
                    <a:cubicBezTo>
                      <a:pt x="18" y="121"/>
                      <a:pt x="18" y="121"/>
                      <a:pt x="18" y="121"/>
                    </a:cubicBezTo>
                    <a:cubicBezTo>
                      <a:pt x="0" y="137"/>
                      <a:pt x="0" y="137"/>
                      <a:pt x="0" y="137"/>
                    </a:cubicBezTo>
                    <a:cubicBezTo>
                      <a:pt x="18" y="155"/>
                      <a:pt x="18" y="155"/>
                      <a:pt x="18" y="155"/>
                    </a:cubicBezTo>
                    <a:cubicBezTo>
                      <a:pt x="70" y="210"/>
                      <a:pt x="70" y="210"/>
                      <a:pt x="70" y="210"/>
                    </a:cubicBezTo>
                    <a:cubicBezTo>
                      <a:pt x="88" y="231"/>
                      <a:pt x="88" y="231"/>
                      <a:pt x="88" y="231"/>
                    </a:cubicBezTo>
                    <a:cubicBezTo>
                      <a:pt x="105" y="213"/>
                      <a:pt x="105" y="213"/>
                      <a:pt x="105" y="213"/>
                    </a:cubicBezTo>
                    <a:cubicBezTo>
                      <a:pt x="137" y="184"/>
                      <a:pt x="137" y="184"/>
                      <a:pt x="137" y="184"/>
                    </a:cubicBezTo>
                    <a:cubicBezTo>
                      <a:pt x="155" y="169"/>
                      <a:pt x="155" y="169"/>
                      <a:pt x="155" y="169"/>
                    </a:cubicBezTo>
                    <a:cubicBezTo>
                      <a:pt x="135" y="150"/>
                      <a:pt x="135" y="150"/>
                      <a:pt x="135" y="150"/>
                    </a:cubicBezTo>
                    <a:cubicBezTo>
                      <a:pt x="83" y="94"/>
                      <a:pt x="83" y="94"/>
                      <a:pt x="83" y="94"/>
                    </a:cubicBezTo>
                    <a:cubicBezTo>
                      <a:pt x="67" y="76"/>
                      <a:pt x="67" y="76"/>
                      <a:pt x="67" y="76"/>
                    </a:cubicBezTo>
                    <a:lnTo>
                      <a:pt x="5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1" name="Freeform 11"/>
              <p:cNvSpPr>
                <a:spLocks/>
              </p:cNvSpPr>
              <p:nvPr/>
            </p:nvSpPr>
            <p:spPr bwMode="auto">
              <a:xfrm>
                <a:off x="3220776" y="749581"/>
                <a:ext cx="58829" cy="51032"/>
              </a:xfrm>
              <a:custGeom>
                <a:avLst/>
                <a:gdLst>
                  <a:gd name="T0" fmla="*/ 158 w 194"/>
                  <a:gd name="T1" fmla="*/ 147 h 167"/>
                  <a:gd name="T2" fmla="*/ 165 w 194"/>
                  <a:gd name="T3" fmla="*/ 154 h 167"/>
                  <a:gd name="T4" fmla="*/ 158 w 194"/>
                  <a:gd name="T5" fmla="*/ 167 h 167"/>
                  <a:gd name="T6" fmla="*/ 104 w 194"/>
                  <a:gd name="T7" fmla="*/ 156 h 167"/>
                  <a:gd name="T8" fmla="*/ 106 w 194"/>
                  <a:gd name="T9" fmla="*/ 139 h 167"/>
                  <a:gd name="T10" fmla="*/ 140 w 194"/>
                  <a:gd name="T11" fmla="*/ 131 h 167"/>
                  <a:gd name="T12" fmla="*/ 162 w 194"/>
                  <a:gd name="T13" fmla="*/ 111 h 167"/>
                  <a:gd name="T14" fmla="*/ 165 w 194"/>
                  <a:gd name="T15" fmla="*/ 93 h 167"/>
                  <a:gd name="T16" fmla="*/ 156 w 194"/>
                  <a:gd name="T17" fmla="*/ 81 h 167"/>
                  <a:gd name="T18" fmla="*/ 116 w 194"/>
                  <a:gd name="T19" fmla="*/ 107 h 167"/>
                  <a:gd name="T20" fmla="*/ 110 w 194"/>
                  <a:gd name="T21" fmla="*/ 114 h 167"/>
                  <a:gd name="T22" fmla="*/ 75 w 194"/>
                  <a:gd name="T23" fmla="*/ 141 h 167"/>
                  <a:gd name="T24" fmla="*/ 40 w 194"/>
                  <a:gd name="T25" fmla="*/ 137 h 167"/>
                  <a:gd name="T26" fmla="*/ 6 w 194"/>
                  <a:gd name="T27" fmla="*/ 102 h 167"/>
                  <a:gd name="T28" fmla="*/ 10 w 194"/>
                  <a:gd name="T29" fmla="*/ 55 h 167"/>
                  <a:gd name="T30" fmla="*/ 23 w 194"/>
                  <a:gd name="T31" fmla="*/ 35 h 167"/>
                  <a:gd name="T32" fmla="*/ 41 w 194"/>
                  <a:gd name="T33" fmla="*/ 20 h 167"/>
                  <a:gd name="T34" fmla="*/ 32 w 194"/>
                  <a:gd name="T35" fmla="*/ 13 h 167"/>
                  <a:gd name="T36" fmla="*/ 38 w 194"/>
                  <a:gd name="T37" fmla="*/ 0 h 167"/>
                  <a:gd name="T38" fmla="*/ 106 w 194"/>
                  <a:gd name="T39" fmla="*/ 12 h 167"/>
                  <a:gd name="T40" fmla="*/ 105 w 194"/>
                  <a:gd name="T41" fmla="*/ 31 h 167"/>
                  <a:gd name="T42" fmla="*/ 60 w 194"/>
                  <a:gd name="T43" fmla="*/ 39 h 167"/>
                  <a:gd name="T44" fmla="*/ 34 w 194"/>
                  <a:gd name="T45" fmla="*/ 63 h 167"/>
                  <a:gd name="T46" fmla="*/ 31 w 194"/>
                  <a:gd name="T47" fmla="*/ 84 h 167"/>
                  <a:gd name="T48" fmla="*/ 42 w 194"/>
                  <a:gd name="T49" fmla="*/ 99 h 167"/>
                  <a:gd name="T50" fmla="*/ 79 w 194"/>
                  <a:gd name="T51" fmla="*/ 78 h 167"/>
                  <a:gd name="T52" fmla="*/ 84 w 194"/>
                  <a:gd name="T53" fmla="*/ 72 h 167"/>
                  <a:gd name="T54" fmla="*/ 104 w 194"/>
                  <a:gd name="T55" fmla="*/ 52 h 167"/>
                  <a:gd name="T56" fmla="*/ 116 w 194"/>
                  <a:gd name="T57" fmla="*/ 42 h 167"/>
                  <a:gd name="T58" fmla="*/ 137 w 194"/>
                  <a:gd name="T59" fmla="*/ 37 h 167"/>
                  <a:gd name="T60" fmla="*/ 160 w 194"/>
                  <a:gd name="T61" fmla="*/ 43 h 167"/>
                  <a:gd name="T62" fmla="*/ 189 w 194"/>
                  <a:gd name="T63" fmla="*/ 75 h 167"/>
                  <a:gd name="T64" fmla="*/ 186 w 194"/>
                  <a:gd name="T65" fmla="*/ 118 h 167"/>
                  <a:gd name="T66" fmla="*/ 174 w 194"/>
                  <a:gd name="T67" fmla="*/ 135 h 167"/>
                  <a:gd name="T68" fmla="*/ 158 w 194"/>
                  <a:gd name="T69" fmla="*/ 14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67">
                    <a:moveTo>
                      <a:pt x="158" y="147"/>
                    </a:moveTo>
                    <a:cubicBezTo>
                      <a:pt x="165" y="154"/>
                      <a:pt x="165" y="154"/>
                      <a:pt x="165" y="154"/>
                    </a:cubicBezTo>
                    <a:cubicBezTo>
                      <a:pt x="158" y="167"/>
                      <a:pt x="158" y="167"/>
                      <a:pt x="158" y="167"/>
                    </a:cubicBezTo>
                    <a:cubicBezTo>
                      <a:pt x="104" y="156"/>
                      <a:pt x="104" y="156"/>
                      <a:pt x="104" y="156"/>
                    </a:cubicBezTo>
                    <a:cubicBezTo>
                      <a:pt x="106" y="139"/>
                      <a:pt x="106" y="139"/>
                      <a:pt x="106" y="139"/>
                    </a:cubicBezTo>
                    <a:cubicBezTo>
                      <a:pt x="119" y="139"/>
                      <a:pt x="130" y="136"/>
                      <a:pt x="140" y="131"/>
                    </a:cubicBezTo>
                    <a:cubicBezTo>
                      <a:pt x="150" y="126"/>
                      <a:pt x="157" y="120"/>
                      <a:pt x="162" y="111"/>
                    </a:cubicBezTo>
                    <a:cubicBezTo>
                      <a:pt x="165" y="104"/>
                      <a:pt x="166" y="98"/>
                      <a:pt x="165" y="93"/>
                    </a:cubicBezTo>
                    <a:cubicBezTo>
                      <a:pt x="163" y="88"/>
                      <a:pt x="160" y="84"/>
                      <a:pt x="156" y="81"/>
                    </a:cubicBezTo>
                    <a:cubicBezTo>
                      <a:pt x="147" y="77"/>
                      <a:pt x="134" y="86"/>
                      <a:pt x="116" y="107"/>
                    </a:cubicBezTo>
                    <a:cubicBezTo>
                      <a:pt x="114" y="110"/>
                      <a:pt x="112" y="112"/>
                      <a:pt x="110" y="114"/>
                    </a:cubicBezTo>
                    <a:cubicBezTo>
                      <a:pt x="97" y="129"/>
                      <a:pt x="85" y="138"/>
                      <a:pt x="75" y="141"/>
                    </a:cubicBezTo>
                    <a:cubicBezTo>
                      <a:pt x="64" y="144"/>
                      <a:pt x="53" y="143"/>
                      <a:pt x="40" y="137"/>
                    </a:cubicBezTo>
                    <a:cubicBezTo>
                      <a:pt x="23" y="128"/>
                      <a:pt x="11" y="117"/>
                      <a:pt x="6" y="102"/>
                    </a:cubicBezTo>
                    <a:cubicBezTo>
                      <a:pt x="0" y="87"/>
                      <a:pt x="1" y="71"/>
                      <a:pt x="10" y="55"/>
                    </a:cubicBezTo>
                    <a:cubicBezTo>
                      <a:pt x="13" y="47"/>
                      <a:pt x="18" y="41"/>
                      <a:pt x="23" y="35"/>
                    </a:cubicBezTo>
                    <a:cubicBezTo>
                      <a:pt x="28" y="30"/>
                      <a:pt x="34" y="25"/>
                      <a:pt x="41" y="20"/>
                    </a:cubicBezTo>
                    <a:cubicBezTo>
                      <a:pt x="32" y="13"/>
                      <a:pt x="32" y="13"/>
                      <a:pt x="32" y="13"/>
                    </a:cubicBezTo>
                    <a:cubicBezTo>
                      <a:pt x="38" y="0"/>
                      <a:pt x="38" y="0"/>
                      <a:pt x="38" y="0"/>
                    </a:cubicBezTo>
                    <a:cubicBezTo>
                      <a:pt x="106" y="12"/>
                      <a:pt x="106" y="12"/>
                      <a:pt x="106" y="12"/>
                    </a:cubicBezTo>
                    <a:cubicBezTo>
                      <a:pt x="105" y="31"/>
                      <a:pt x="105" y="31"/>
                      <a:pt x="105" y="31"/>
                    </a:cubicBezTo>
                    <a:cubicBezTo>
                      <a:pt x="87" y="31"/>
                      <a:pt x="73" y="33"/>
                      <a:pt x="60" y="39"/>
                    </a:cubicBezTo>
                    <a:cubicBezTo>
                      <a:pt x="48" y="44"/>
                      <a:pt x="39" y="52"/>
                      <a:pt x="34" y="63"/>
                    </a:cubicBezTo>
                    <a:cubicBezTo>
                      <a:pt x="30" y="70"/>
                      <a:pt x="29" y="77"/>
                      <a:pt x="31" y="84"/>
                    </a:cubicBezTo>
                    <a:cubicBezTo>
                      <a:pt x="33" y="91"/>
                      <a:pt x="37" y="96"/>
                      <a:pt x="42" y="99"/>
                    </a:cubicBezTo>
                    <a:cubicBezTo>
                      <a:pt x="51" y="102"/>
                      <a:pt x="63" y="96"/>
                      <a:pt x="79" y="78"/>
                    </a:cubicBezTo>
                    <a:cubicBezTo>
                      <a:pt x="81" y="75"/>
                      <a:pt x="83" y="73"/>
                      <a:pt x="84" y="72"/>
                    </a:cubicBezTo>
                    <a:cubicBezTo>
                      <a:pt x="92" y="63"/>
                      <a:pt x="99" y="57"/>
                      <a:pt x="104" y="52"/>
                    </a:cubicBezTo>
                    <a:cubicBezTo>
                      <a:pt x="109" y="47"/>
                      <a:pt x="113" y="43"/>
                      <a:pt x="116" y="42"/>
                    </a:cubicBezTo>
                    <a:cubicBezTo>
                      <a:pt x="123" y="39"/>
                      <a:pt x="130" y="37"/>
                      <a:pt x="137" y="37"/>
                    </a:cubicBezTo>
                    <a:cubicBezTo>
                      <a:pt x="145" y="38"/>
                      <a:pt x="152" y="39"/>
                      <a:pt x="160" y="43"/>
                    </a:cubicBezTo>
                    <a:cubicBezTo>
                      <a:pt x="175" y="50"/>
                      <a:pt x="184" y="61"/>
                      <a:pt x="189" y="75"/>
                    </a:cubicBezTo>
                    <a:cubicBezTo>
                      <a:pt x="194" y="89"/>
                      <a:pt x="193" y="104"/>
                      <a:pt x="186" y="118"/>
                    </a:cubicBezTo>
                    <a:cubicBezTo>
                      <a:pt x="183" y="125"/>
                      <a:pt x="179" y="130"/>
                      <a:pt x="174" y="135"/>
                    </a:cubicBezTo>
                    <a:cubicBezTo>
                      <a:pt x="170" y="139"/>
                      <a:pt x="164" y="143"/>
                      <a:pt x="158"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2" name="Freeform 12"/>
              <p:cNvSpPr>
                <a:spLocks/>
              </p:cNvSpPr>
              <p:nvPr/>
            </p:nvSpPr>
            <p:spPr bwMode="auto">
              <a:xfrm>
                <a:off x="3203765" y="800613"/>
                <a:ext cx="61664" cy="48197"/>
              </a:xfrm>
              <a:custGeom>
                <a:avLst/>
                <a:gdLst>
                  <a:gd name="T0" fmla="*/ 203 w 203"/>
                  <a:gd name="T1" fmla="*/ 34 h 160"/>
                  <a:gd name="T2" fmla="*/ 162 w 203"/>
                  <a:gd name="T3" fmla="*/ 159 h 160"/>
                  <a:gd name="T4" fmla="*/ 105 w 203"/>
                  <a:gd name="T5" fmla="*/ 160 h 160"/>
                  <a:gd name="T6" fmla="*/ 103 w 203"/>
                  <a:gd name="T7" fmla="*/ 143 h 160"/>
                  <a:gd name="T8" fmla="*/ 137 w 203"/>
                  <a:gd name="T9" fmla="*/ 133 h 160"/>
                  <a:gd name="T10" fmla="*/ 153 w 203"/>
                  <a:gd name="T11" fmla="*/ 111 h 160"/>
                  <a:gd name="T12" fmla="*/ 153 w 203"/>
                  <a:gd name="T13" fmla="*/ 109 h 160"/>
                  <a:gd name="T14" fmla="*/ 58 w 203"/>
                  <a:gd name="T15" fmla="*/ 79 h 160"/>
                  <a:gd name="T16" fmla="*/ 32 w 203"/>
                  <a:gd name="T17" fmla="*/ 74 h 160"/>
                  <a:gd name="T18" fmla="*/ 21 w 203"/>
                  <a:gd name="T19" fmla="*/ 87 h 160"/>
                  <a:gd name="T20" fmla="*/ 0 w 203"/>
                  <a:gd name="T21" fmla="*/ 80 h 160"/>
                  <a:gd name="T22" fmla="*/ 25 w 203"/>
                  <a:gd name="T23" fmla="*/ 5 h 160"/>
                  <a:gd name="T24" fmla="*/ 46 w 203"/>
                  <a:gd name="T25" fmla="*/ 11 h 160"/>
                  <a:gd name="T26" fmla="*/ 47 w 203"/>
                  <a:gd name="T27" fmla="*/ 27 h 160"/>
                  <a:gd name="T28" fmla="*/ 71 w 203"/>
                  <a:gd name="T29" fmla="*/ 39 h 160"/>
                  <a:gd name="T30" fmla="*/ 166 w 203"/>
                  <a:gd name="T31" fmla="*/ 69 h 160"/>
                  <a:gd name="T32" fmla="*/ 167 w 203"/>
                  <a:gd name="T33" fmla="*/ 67 h 160"/>
                  <a:gd name="T34" fmla="*/ 167 w 203"/>
                  <a:gd name="T35" fmla="*/ 40 h 160"/>
                  <a:gd name="T36" fmla="*/ 145 w 203"/>
                  <a:gd name="T37" fmla="*/ 12 h 160"/>
                  <a:gd name="T38" fmla="*/ 157 w 203"/>
                  <a:gd name="T39" fmla="*/ 0 h 160"/>
                  <a:gd name="T40" fmla="*/ 203 w 203"/>
                  <a:gd name="T41" fmla="*/ 3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160">
                    <a:moveTo>
                      <a:pt x="203" y="34"/>
                    </a:moveTo>
                    <a:cubicBezTo>
                      <a:pt x="162" y="159"/>
                      <a:pt x="162" y="159"/>
                      <a:pt x="162" y="159"/>
                    </a:cubicBezTo>
                    <a:cubicBezTo>
                      <a:pt x="105" y="160"/>
                      <a:pt x="105" y="160"/>
                      <a:pt x="105" y="160"/>
                    </a:cubicBezTo>
                    <a:cubicBezTo>
                      <a:pt x="103" y="143"/>
                      <a:pt x="103" y="143"/>
                      <a:pt x="103" y="143"/>
                    </a:cubicBezTo>
                    <a:cubicBezTo>
                      <a:pt x="118" y="141"/>
                      <a:pt x="129" y="138"/>
                      <a:pt x="137" y="133"/>
                    </a:cubicBezTo>
                    <a:cubicBezTo>
                      <a:pt x="144" y="128"/>
                      <a:pt x="149" y="121"/>
                      <a:pt x="153" y="111"/>
                    </a:cubicBezTo>
                    <a:cubicBezTo>
                      <a:pt x="153" y="109"/>
                      <a:pt x="153" y="109"/>
                      <a:pt x="153" y="109"/>
                    </a:cubicBezTo>
                    <a:cubicBezTo>
                      <a:pt x="58" y="79"/>
                      <a:pt x="58" y="79"/>
                      <a:pt x="58" y="79"/>
                    </a:cubicBezTo>
                    <a:cubicBezTo>
                      <a:pt x="45" y="74"/>
                      <a:pt x="36" y="73"/>
                      <a:pt x="32" y="74"/>
                    </a:cubicBezTo>
                    <a:cubicBezTo>
                      <a:pt x="27" y="76"/>
                      <a:pt x="24" y="80"/>
                      <a:pt x="21" y="87"/>
                    </a:cubicBezTo>
                    <a:cubicBezTo>
                      <a:pt x="0" y="80"/>
                      <a:pt x="0" y="80"/>
                      <a:pt x="0" y="80"/>
                    </a:cubicBezTo>
                    <a:cubicBezTo>
                      <a:pt x="25" y="5"/>
                      <a:pt x="25" y="5"/>
                      <a:pt x="25" y="5"/>
                    </a:cubicBezTo>
                    <a:cubicBezTo>
                      <a:pt x="46" y="11"/>
                      <a:pt x="46" y="11"/>
                      <a:pt x="46" y="11"/>
                    </a:cubicBezTo>
                    <a:cubicBezTo>
                      <a:pt x="44" y="18"/>
                      <a:pt x="44" y="24"/>
                      <a:pt x="47" y="27"/>
                    </a:cubicBezTo>
                    <a:cubicBezTo>
                      <a:pt x="50" y="31"/>
                      <a:pt x="58" y="35"/>
                      <a:pt x="71" y="39"/>
                    </a:cubicBezTo>
                    <a:cubicBezTo>
                      <a:pt x="166" y="69"/>
                      <a:pt x="166" y="69"/>
                      <a:pt x="166" y="69"/>
                    </a:cubicBezTo>
                    <a:cubicBezTo>
                      <a:pt x="167" y="67"/>
                      <a:pt x="167" y="67"/>
                      <a:pt x="167" y="67"/>
                    </a:cubicBezTo>
                    <a:cubicBezTo>
                      <a:pt x="170" y="57"/>
                      <a:pt x="170" y="48"/>
                      <a:pt x="167" y="40"/>
                    </a:cubicBezTo>
                    <a:cubicBezTo>
                      <a:pt x="164" y="31"/>
                      <a:pt x="157" y="22"/>
                      <a:pt x="145" y="12"/>
                    </a:cubicBezTo>
                    <a:cubicBezTo>
                      <a:pt x="157" y="0"/>
                      <a:pt x="157" y="0"/>
                      <a:pt x="157" y="0"/>
                    </a:cubicBezTo>
                    <a:lnTo>
                      <a:pt x="203"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3" name="Freeform 13"/>
              <p:cNvSpPr>
                <a:spLocks noEditPoints="1"/>
              </p:cNvSpPr>
              <p:nvPr/>
            </p:nvSpPr>
            <p:spPr bwMode="auto">
              <a:xfrm>
                <a:off x="3191716" y="836052"/>
                <a:ext cx="59537" cy="53158"/>
              </a:xfrm>
              <a:custGeom>
                <a:avLst/>
                <a:gdLst>
                  <a:gd name="T0" fmla="*/ 100 w 195"/>
                  <a:gd name="T1" fmla="*/ 111 h 175"/>
                  <a:gd name="T2" fmla="*/ 105 w 195"/>
                  <a:gd name="T3" fmla="*/ 79 h 175"/>
                  <a:gd name="T4" fmla="*/ 153 w 195"/>
                  <a:gd name="T5" fmla="*/ 106 h 175"/>
                  <a:gd name="T6" fmla="*/ 100 w 195"/>
                  <a:gd name="T7" fmla="*/ 111 h 175"/>
                  <a:gd name="T8" fmla="*/ 80 w 195"/>
                  <a:gd name="T9" fmla="*/ 36 h 175"/>
                  <a:gd name="T10" fmla="*/ 77 w 195"/>
                  <a:gd name="T11" fmla="*/ 34 h 175"/>
                  <a:gd name="T12" fmla="*/ 55 w 195"/>
                  <a:gd name="T13" fmla="*/ 4 h 175"/>
                  <a:gd name="T14" fmla="*/ 33 w 195"/>
                  <a:gd name="T15" fmla="*/ 0 h 175"/>
                  <a:gd name="T16" fmla="*/ 21 w 195"/>
                  <a:gd name="T17" fmla="*/ 65 h 175"/>
                  <a:gd name="T18" fmla="*/ 42 w 195"/>
                  <a:gd name="T19" fmla="*/ 69 h 175"/>
                  <a:gd name="T20" fmla="*/ 47 w 195"/>
                  <a:gd name="T21" fmla="*/ 56 h 175"/>
                  <a:gd name="T22" fmla="*/ 58 w 195"/>
                  <a:gd name="T23" fmla="*/ 54 h 175"/>
                  <a:gd name="T24" fmla="*/ 60 w 195"/>
                  <a:gd name="T25" fmla="*/ 55 h 175"/>
                  <a:gd name="T26" fmla="*/ 63 w 195"/>
                  <a:gd name="T27" fmla="*/ 56 h 175"/>
                  <a:gd name="T28" fmla="*/ 86 w 195"/>
                  <a:gd name="T29" fmla="*/ 67 h 175"/>
                  <a:gd name="T30" fmla="*/ 76 w 195"/>
                  <a:gd name="T31" fmla="*/ 115 h 175"/>
                  <a:gd name="T32" fmla="*/ 51 w 195"/>
                  <a:gd name="T33" fmla="*/ 118 h 175"/>
                  <a:gd name="T34" fmla="*/ 47 w 195"/>
                  <a:gd name="T35" fmla="*/ 119 h 175"/>
                  <a:gd name="T36" fmla="*/ 43 w 195"/>
                  <a:gd name="T37" fmla="*/ 118 h 175"/>
                  <a:gd name="T38" fmla="*/ 36 w 195"/>
                  <a:gd name="T39" fmla="*/ 113 h 175"/>
                  <a:gd name="T40" fmla="*/ 36 w 195"/>
                  <a:gd name="T41" fmla="*/ 101 h 175"/>
                  <a:gd name="T42" fmla="*/ 36 w 195"/>
                  <a:gd name="T43" fmla="*/ 99 h 175"/>
                  <a:gd name="T44" fmla="*/ 15 w 195"/>
                  <a:gd name="T45" fmla="*/ 95 h 175"/>
                  <a:gd name="T46" fmla="*/ 0 w 195"/>
                  <a:gd name="T47" fmla="*/ 171 h 175"/>
                  <a:gd name="T48" fmla="*/ 22 w 195"/>
                  <a:gd name="T49" fmla="*/ 175 h 175"/>
                  <a:gd name="T50" fmla="*/ 49 w 195"/>
                  <a:gd name="T51" fmla="*/ 159 h 175"/>
                  <a:gd name="T52" fmla="*/ 50 w 195"/>
                  <a:gd name="T53" fmla="*/ 159 h 175"/>
                  <a:gd name="T54" fmla="*/ 188 w 195"/>
                  <a:gd name="T55" fmla="*/ 139 h 175"/>
                  <a:gd name="T56" fmla="*/ 195 w 195"/>
                  <a:gd name="T57" fmla="*/ 103 h 175"/>
                  <a:gd name="T58" fmla="*/ 80 w 195"/>
                  <a:gd name="T59" fmla="*/ 3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75">
                    <a:moveTo>
                      <a:pt x="100" y="111"/>
                    </a:moveTo>
                    <a:cubicBezTo>
                      <a:pt x="105" y="79"/>
                      <a:pt x="105" y="79"/>
                      <a:pt x="105" y="79"/>
                    </a:cubicBezTo>
                    <a:cubicBezTo>
                      <a:pt x="153" y="106"/>
                      <a:pt x="153" y="106"/>
                      <a:pt x="153" y="106"/>
                    </a:cubicBezTo>
                    <a:lnTo>
                      <a:pt x="100" y="111"/>
                    </a:lnTo>
                    <a:close/>
                    <a:moveTo>
                      <a:pt x="80" y="36"/>
                    </a:moveTo>
                    <a:cubicBezTo>
                      <a:pt x="79" y="36"/>
                      <a:pt x="78" y="35"/>
                      <a:pt x="77" y="34"/>
                    </a:cubicBezTo>
                    <a:cubicBezTo>
                      <a:pt x="62" y="25"/>
                      <a:pt x="54" y="15"/>
                      <a:pt x="55" y="4"/>
                    </a:cubicBezTo>
                    <a:cubicBezTo>
                      <a:pt x="33" y="0"/>
                      <a:pt x="33" y="0"/>
                      <a:pt x="33" y="0"/>
                    </a:cubicBezTo>
                    <a:cubicBezTo>
                      <a:pt x="21" y="65"/>
                      <a:pt x="21" y="65"/>
                      <a:pt x="21" y="65"/>
                    </a:cubicBezTo>
                    <a:cubicBezTo>
                      <a:pt x="42" y="69"/>
                      <a:pt x="42" y="69"/>
                      <a:pt x="42" y="69"/>
                    </a:cubicBezTo>
                    <a:cubicBezTo>
                      <a:pt x="43" y="62"/>
                      <a:pt x="45" y="58"/>
                      <a:pt x="47" y="56"/>
                    </a:cubicBezTo>
                    <a:cubicBezTo>
                      <a:pt x="50" y="54"/>
                      <a:pt x="53" y="53"/>
                      <a:pt x="58" y="54"/>
                    </a:cubicBezTo>
                    <a:cubicBezTo>
                      <a:pt x="58" y="54"/>
                      <a:pt x="59" y="54"/>
                      <a:pt x="60" y="55"/>
                    </a:cubicBezTo>
                    <a:cubicBezTo>
                      <a:pt x="61" y="55"/>
                      <a:pt x="62" y="55"/>
                      <a:pt x="63" y="56"/>
                    </a:cubicBezTo>
                    <a:cubicBezTo>
                      <a:pt x="86" y="67"/>
                      <a:pt x="86" y="67"/>
                      <a:pt x="86" y="67"/>
                    </a:cubicBezTo>
                    <a:cubicBezTo>
                      <a:pt x="76" y="115"/>
                      <a:pt x="76" y="115"/>
                      <a:pt x="76" y="115"/>
                    </a:cubicBezTo>
                    <a:cubicBezTo>
                      <a:pt x="51" y="118"/>
                      <a:pt x="51" y="118"/>
                      <a:pt x="51" y="118"/>
                    </a:cubicBezTo>
                    <a:cubicBezTo>
                      <a:pt x="49" y="119"/>
                      <a:pt x="48" y="119"/>
                      <a:pt x="47" y="119"/>
                    </a:cubicBezTo>
                    <a:cubicBezTo>
                      <a:pt x="46" y="118"/>
                      <a:pt x="44" y="118"/>
                      <a:pt x="43" y="118"/>
                    </a:cubicBezTo>
                    <a:cubicBezTo>
                      <a:pt x="39" y="118"/>
                      <a:pt x="37" y="116"/>
                      <a:pt x="36" y="113"/>
                    </a:cubicBezTo>
                    <a:cubicBezTo>
                      <a:pt x="35" y="111"/>
                      <a:pt x="34" y="107"/>
                      <a:pt x="36" y="101"/>
                    </a:cubicBezTo>
                    <a:cubicBezTo>
                      <a:pt x="36" y="99"/>
                      <a:pt x="36" y="99"/>
                      <a:pt x="36" y="99"/>
                    </a:cubicBezTo>
                    <a:cubicBezTo>
                      <a:pt x="15" y="95"/>
                      <a:pt x="15" y="95"/>
                      <a:pt x="15" y="95"/>
                    </a:cubicBezTo>
                    <a:cubicBezTo>
                      <a:pt x="0" y="171"/>
                      <a:pt x="0" y="171"/>
                      <a:pt x="0" y="171"/>
                    </a:cubicBezTo>
                    <a:cubicBezTo>
                      <a:pt x="22" y="175"/>
                      <a:pt x="22" y="175"/>
                      <a:pt x="22" y="175"/>
                    </a:cubicBezTo>
                    <a:cubicBezTo>
                      <a:pt x="25" y="167"/>
                      <a:pt x="34" y="161"/>
                      <a:pt x="49" y="159"/>
                    </a:cubicBezTo>
                    <a:cubicBezTo>
                      <a:pt x="50" y="159"/>
                      <a:pt x="50" y="159"/>
                      <a:pt x="50" y="159"/>
                    </a:cubicBezTo>
                    <a:cubicBezTo>
                      <a:pt x="188" y="139"/>
                      <a:pt x="188" y="139"/>
                      <a:pt x="188" y="139"/>
                    </a:cubicBezTo>
                    <a:cubicBezTo>
                      <a:pt x="195" y="103"/>
                      <a:pt x="195" y="103"/>
                      <a:pt x="195" y="103"/>
                    </a:cubicBezTo>
                    <a:lnTo>
                      <a:pt x="8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4" name="Freeform 14"/>
              <p:cNvSpPr>
                <a:spLocks/>
              </p:cNvSpPr>
              <p:nvPr/>
            </p:nvSpPr>
            <p:spPr bwMode="auto">
              <a:xfrm>
                <a:off x="3191007" y="887084"/>
                <a:ext cx="55993" cy="51032"/>
              </a:xfrm>
              <a:custGeom>
                <a:avLst/>
                <a:gdLst>
                  <a:gd name="T0" fmla="*/ 183 w 183"/>
                  <a:gd name="T1" fmla="*/ 20 h 167"/>
                  <a:gd name="T2" fmla="*/ 177 w 183"/>
                  <a:gd name="T3" fmla="*/ 152 h 167"/>
                  <a:gd name="T4" fmla="*/ 121 w 183"/>
                  <a:gd name="T5" fmla="*/ 167 h 167"/>
                  <a:gd name="T6" fmla="*/ 115 w 183"/>
                  <a:gd name="T7" fmla="*/ 152 h 167"/>
                  <a:gd name="T8" fmla="*/ 145 w 183"/>
                  <a:gd name="T9" fmla="*/ 134 h 167"/>
                  <a:gd name="T10" fmla="*/ 155 w 183"/>
                  <a:gd name="T11" fmla="*/ 108 h 167"/>
                  <a:gd name="T12" fmla="*/ 155 w 183"/>
                  <a:gd name="T13" fmla="*/ 105 h 167"/>
                  <a:gd name="T14" fmla="*/ 55 w 183"/>
                  <a:gd name="T15" fmla="*/ 101 h 167"/>
                  <a:gd name="T16" fmla="*/ 28 w 183"/>
                  <a:gd name="T17" fmla="*/ 104 h 167"/>
                  <a:gd name="T18" fmla="*/ 22 w 183"/>
                  <a:gd name="T19" fmla="*/ 119 h 167"/>
                  <a:gd name="T20" fmla="*/ 0 w 183"/>
                  <a:gd name="T21" fmla="*/ 117 h 167"/>
                  <a:gd name="T22" fmla="*/ 3 w 183"/>
                  <a:gd name="T23" fmla="*/ 38 h 167"/>
                  <a:gd name="T24" fmla="*/ 25 w 183"/>
                  <a:gd name="T25" fmla="*/ 39 h 167"/>
                  <a:gd name="T26" fmla="*/ 31 w 183"/>
                  <a:gd name="T27" fmla="*/ 54 h 167"/>
                  <a:gd name="T28" fmla="*/ 57 w 183"/>
                  <a:gd name="T29" fmla="*/ 60 h 167"/>
                  <a:gd name="T30" fmla="*/ 156 w 183"/>
                  <a:gd name="T31" fmla="*/ 64 h 167"/>
                  <a:gd name="T32" fmla="*/ 157 w 183"/>
                  <a:gd name="T33" fmla="*/ 62 h 167"/>
                  <a:gd name="T34" fmla="*/ 150 w 183"/>
                  <a:gd name="T35" fmla="*/ 35 h 167"/>
                  <a:gd name="T36" fmla="*/ 122 w 183"/>
                  <a:gd name="T37" fmla="*/ 14 h 167"/>
                  <a:gd name="T38" fmla="*/ 129 w 183"/>
                  <a:gd name="T39" fmla="*/ 0 h 167"/>
                  <a:gd name="T40" fmla="*/ 183 w 183"/>
                  <a:gd name="T41" fmla="*/ 2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3" h="167">
                    <a:moveTo>
                      <a:pt x="183" y="20"/>
                    </a:moveTo>
                    <a:cubicBezTo>
                      <a:pt x="177" y="152"/>
                      <a:pt x="177" y="152"/>
                      <a:pt x="177" y="152"/>
                    </a:cubicBezTo>
                    <a:cubicBezTo>
                      <a:pt x="121" y="167"/>
                      <a:pt x="121" y="167"/>
                      <a:pt x="121" y="167"/>
                    </a:cubicBezTo>
                    <a:cubicBezTo>
                      <a:pt x="115" y="152"/>
                      <a:pt x="115" y="152"/>
                      <a:pt x="115" y="152"/>
                    </a:cubicBezTo>
                    <a:cubicBezTo>
                      <a:pt x="129" y="146"/>
                      <a:pt x="139" y="140"/>
                      <a:pt x="145" y="134"/>
                    </a:cubicBezTo>
                    <a:cubicBezTo>
                      <a:pt x="151" y="127"/>
                      <a:pt x="154" y="118"/>
                      <a:pt x="155" y="108"/>
                    </a:cubicBezTo>
                    <a:cubicBezTo>
                      <a:pt x="155" y="105"/>
                      <a:pt x="155" y="105"/>
                      <a:pt x="155" y="105"/>
                    </a:cubicBezTo>
                    <a:cubicBezTo>
                      <a:pt x="55" y="101"/>
                      <a:pt x="55" y="101"/>
                      <a:pt x="55" y="101"/>
                    </a:cubicBezTo>
                    <a:cubicBezTo>
                      <a:pt x="41" y="100"/>
                      <a:pt x="32" y="101"/>
                      <a:pt x="28" y="104"/>
                    </a:cubicBezTo>
                    <a:cubicBezTo>
                      <a:pt x="24" y="106"/>
                      <a:pt x="22" y="111"/>
                      <a:pt x="22" y="119"/>
                    </a:cubicBezTo>
                    <a:cubicBezTo>
                      <a:pt x="0" y="117"/>
                      <a:pt x="0" y="117"/>
                      <a:pt x="0" y="117"/>
                    </a:cubicBezTo>
                    <a:cubicBezTo>
                      <a:pt x="3" y="38"/>
                      <a:pt x="3" y="38"/>
                      <a:pt x="3" y="38"/>
                    </a:cubicBezTo>
                    <a:cubicBezTo>
                      <a:pt x="25" y="39"/>
                      <a:pt x="25" y="39"/>
                      <a:pt x="25" y="39"/>
                    </a:cubicBezTo>
                    <a:cubicBezTo>
                      <a:pt x="25" y="47"/>
                      <a:pt x="27" y="52"/>
                      <a:pt x="31" y="54"/>
                    </a:cubicBezTo>
                    <a:cubicBezTo>
                      <a:pt x="34" y="57"/>
                      <a:pt x="43" y="59"/>
                      <a:pt x="57" y="60"/>
                    </a:cubicBezTo>
                    <a:cubicBezTo>
                      <a:pt x="156" y="64"/>
                      <a:pt x="156" y="64"/>
                      <a:pt x="156" y="64"/>
                    </a:cubicBezTo>
                    <a:cubicBezTo>
                      <a:pt x="157" y="62"/>
                      <a:pt x="157" y="62"/>
                      <a:pt x="157" y="62"/>
                    </a:cubicBezTo>
                    <a:cubicBezTo>
                      <a:pt x="157" y="51"/>
                      <a:pt x="155" y="42"/>
                      <a:pt x="150" y="35"/>
                    </a:cubicBezTo>
                    <a:cubicBezTo>
                      <a:pt x="144" y="28"/>
                      <a:pt x="135" y="21"/>
                      <a:pt x="122" y="14"/>
                    </a:cubicBezTo>
                    <a:cubicBezTo>
                      <a:pt x="129" y="0"/>
                      <a:pt x="129" y="0"/>
                      <a:pt x="129" y="0"/>
                    </a:cubicBezTo>
                    <a:lnTo>
                      <a:pt x="18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5" name="Freeform 15"/>
              <p:cNvSpPr>
                <a:spLocks/>
              </p:cNvSpPr>
              <p:nvPr/>
            </p:nvSpPr>
            <p:spPr bwMode="auto">
              <a:xfrm>
                <a:off x="3191716" y="938825"/>
                <a:ext cx="58829" cy="52450"/>
              </a:xfrm>
              <a:custGeom>
                <a:avLst/>
                <a:gdLst>
                  <a:gd name="T0" fmla="*/ 177 w 193"/>
                  <a:gd name="T1" fmla="*/ 0 h 172"/>
                  <a:gd name="T2" fmla="*/ 193 w 193"/>
                  <a:gd name="T3" fmla="*/ 131 h 172"/>
                  <a:gd name="T4" fmla="*/ 143 w 193"/>
                  <a:gd name="T5" fmla="*/ 158 h 172"/>
                  <a:gd name="T6" fmla="*/ 132 w 193"/>
                  <a:gd name="T7" fmla="*/ 145 h 172"/>
                  <a:gd name="T8" fmla="*/ 159 w 193"/>
                  <a:gd name="T9" fmla="*/ 114 h 172"/>
                  <a:gd name="T10" fmla="*/ 166 w 193"/>
                  <a:gd name="T11" fmla="*/ 80 h 172"/>
                  <a:gd name="T12" fmla="*/ 160 w 193"/>
                  <a:gd name="T13" fmla="*/ 66 h 172"/>
                  <a:gd name="T14" fmla="*/ 141 w 193"/>
                  <a:gd name="T15" fmla="*/ 65 h 172"/>
                  <a:gd name="T16" fmla="*/ 115 w 193"/>
                  <a:gd name="T17" fmla="*/ 68 h 172"/>
                  <a:gd name="T18" fmla="*/ 116 w 193"/>
                  <a:gd name="T19" fmla="*/ 75 h 172"/>
                  <a:gd name="T20" fmla="*/ 124 w 193"/>
                  <a:gd name="T21" fmla="*/ 91 h 172"/>
                  <a:gd name="T22" fmla="*/ 147 w 193"/>
                  <a:gd name="T23" fmla="*/ 93 h 172"/>
                  <a:gd name="T24" fmla="*/ 149 w 193"/>
                  <a:gd name="T25" fmla="*/ 110 h 172"/>
                  <a:gd name="T26" fmla="*/ 69 w 193"/>
                  <a:gd name="T27" fmla="*/ 120 h 172"/>
                  <a:gd name="T28" fmla="*/ 67 w 193"/>
                  <a:gd name="T29" fmla="*/ 103 h 172"/>
                  <a:gd name="T30" fmla="*/ 89 w 193"/>
                  <a:gd name="T31" fmla="*/ 93 h 172"/>
                  <a:gd name="T32" fmla="*/ 94 w 193"/>
                  <a:gd name="T33" fmla="*/ 78 h 172"/>
                  <a:gd name="T34" fmla="*/ 93 w 193"/>
                  <a:gd name="T35" fmla="*/ 70 h 172"/>
                  <a:gd name="T36" fmla="*/ 51 w 193"/>
                  <a:gd name="T37" fmla="*/ 75 h 172"/>
                  <a:gd name="T38" fmla="*/ 34 w 193"/>
                  <a:gd name="T39" fmla="*/ 81 h 172"/>
                  <a:gd name="T40" fmla="*/ 31 w 193"/>
                  <a:gd name="T41" fmla="*/ 96 h 172"/>
                  <a:gd name="T42" fmla="*/ 48 w 193"/>
                  <a:gd name="T43" fmla="*/ 130 h 172"/>
                  <a:gd name="T44" fmla="*/ 88 w 193"/>
                  <a:gd name="T45" fmla="*/ 155 h 172"/>
                  <a:gd name="T46" fmla="*/ 80 w 193"/>
                  <a:gd name="T47" fmla="*/ 172 h 172"/>
                  <a:gd name="T48" fmla="*/ 17 w 193"/>
                  <a:gd name="T49" fmla="*/ 155 h 172"/>
                  <a:gd name="T50" fmla="*/ 0 w 193"/>
                  <a:gd name="T51" fmla="*/ 21 h 172"/>
                  <a:gd name="T52" fmla="*/ 22 w 193"/>
                  <a:gd name="T53" fmla="*/ 19 h 172"/>
                  <a:gd name="T54" fmla="*/ 30 w 193"/>
                  <a:gd name="T55" fmla="*/ 32 h 172"/>
                  <a:gd name="T56" fmla="*/ 57 w 193"/>
                  <a:gd name="T57" fmla="*/ 33 h 172"/>
                  <a:gd name="T58" fmla="*/ 125 w 193"/>
                  <a:gd name="T59" fmla="*/ 25 h 172"/>
                  <a:gd name="T60" fmla="*/ 152 w 193"/>
                  <a:gd name="T61" fmla="*/ 18 h 172"/>
                  <a:gd name="T62" fmla="*/ 156 w 193"/>
                  <a:gd name="T63" fmla="*/ 3 h 172"/>
                  <a:gd name="T64" fmla="*/ 177 w 193"/>
                  <a:gd name="T65"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72">
                    <a:moveTo>
                      <a:pt x="177" y="0"/>
                    </a:moveTo>
                    <a:cubicBezTo>
                      <a:pt x="193" y="131"/>
                      <a:pt x="193" y="131"/>
                      <a:pt x="193" y="131"/>
                    </a:cubicBezTo>
                    <a:cubicBezTo>
                      <a:pt x="143" y="158"/>
                      <a:pt x="143" y="158"/>
                      <a:pt x="143" y="158"/>
                    </a:cubicBezTo>
                    <a:cubicBezTo>
                      <a:pt x="132" y="145"/>
                      <a:pt x="132" y="145"/>
                      <a:pt x="132" y="145"/>
                    </a:cubicBezTo>
                    <a:cubicBezTo>
                      <a:pt x="145" y="135"/>
                      <a:pt x="154" y="125"/>
                      <a:pt x="159" y="114"/>
                    </a:cubicBezTo>
                    <a:cubicBezTo>
                      <a:pt x="165" y="103"/>
                      <a:pt x="167" y="91"/>
                      <a:pt x="166" y="80"/>
                    </a:cubicBezTo>
                    <a:cubicBezTo>
                      <a:pt x="165" y="73"/>
                      <a:pt x="163" y="68"/>
                      <a:pt x="160" y="66"/>
                    </a:cubicBezTo>
                    <a:cubicBezTo>
                      <a:pt x="157" y="64"/>
                      <a:pt x="150" y="63"/>
                      <a:pt x="141" y="65"/>
                    </a:cubicBezTo>
                    <a:cubicBezTo>
                      <a:pt x="115" y="68"/>
                      <a:pt x="115" y="68"/>
                      <a:pt x="115" y="68"/>
                    </a:cubicBezTo>
                    <a:cubicBezTo>
                      <a:pt x="116" y="75"/>
                      <a:pt x="116" y="75"/>
                      <a:pt x="116" y="75"/>
                    </a:cubicBezTo>
                    <a:cubicBezTo>
                      <a:pt x="117" y="83"/>
                      <a:pt x="120" y="89"/>
                      <a:pt x="124" y="91"/>
                    </a:cubicBezTo>
                    <a:cubicBezTo>
                      <a:pt x="128" y="93"/>
                      <a:pt x="135" y="94"/>
                      <a:pt x="147" y="93"/>
                    </a:cubicBezTo>
                    <a:cubicBezTo>
                      <a:pt x="149" y="110"/>
                      <a:pt x="149" y="110"/>
                      <a:pt x="149" y="110"/>
                    </a:cubicBezTo>
                    <a:cubicBezTo>
                      <a:pt x="69" y="120"/>
                      <a:pt x="69" y="120"/>
                      <a:pt x="69" y="120"/>
                    </a:cubicBezTo>
                    <a:cubicBezTo>
                      <a:pt x="67" y="103"/>
                      <a:pt x="67" y="103"/>
                      <a:pt x="67" y="103"/>
                    </a:cubicBezTo>
                    <a:cubicBezTo>
                      <a:pt x="77" y="101"/>
                      <a:pt x="84" y="97"/>
                      <a:pt x="89" y="93"/>
                    </a:cubicBezTo>
                    <a:cubicBezTo>
                      <a:pt x="93" y="90"/>
                      <a:pt x="94" y="84"/>
                      <a:pt x="94" y="78"/>
                    </a:cubicBezTo>
                    <a:cubicBezTo>
                      <a:pt x="93" y="70"/>
                      <a:pt x="93" y="70"/>
                      <a:pt x="93" y="70"/>
                    </a:cubicBezTo>
                    <a:cubicBezTo>
                      <a:pt x="51" y="75"/>
                      <a:pt x="51" y="75"/>
                      <a:pt x="51" y="75"/>
                    </a:cubicBezTo>
                    <a:cubicBezTo>
                      <a:pt x="42" y="76"/>
                      <a:pt x="36" y="79"/>
                      <a:pt x="34" y="81"/>
                    </a:cubicBezTo>
                    <a:cubicBezTo>
                      <a:pt x="31" y="84"/>
                      <a:pt x="30" y="89"/>
                      <a:pt x="31" y="96"/>
                    </a:cubicBezTo>
                    <a:cubicBezTo>
                      <a:pt x="33" y="108"/>
                      <a:pt x="38" y="119"/>
                      <a:pt x="48" y="130"/>
                    </a:cubicBezTo>
                    <a:cubicBezTo>
                      <a:pt x="58" y="140"/>
                      <a:pt x="72" y="149"/>
                      <a:pt x="88" y="155"/>
                    </a:cubicBezTo>
                    <a:cubicBezTo>
                      <a:pt x="80" y="172"/>
                      <a:pt x="80" y="172"/>
                      <a:pt x="80" y="172"/>
                    </a:cubicBezTo>
                    <a:cubicBezTo>
                      <a:pt x="17" y="155"/>
                      <a:pt x="17" y="155"/>
                      <a:pt x="17" y="155"/>
                    </a:cubicBezTo>
                    <a:cubicBezTo>
                      <a:pt x="0" y="21"/>
                      <a:pt x="0" y="21"/>
                      <a:pt x="0" y="21"/>
                    </a:cubicBezTo>
                    <a:cubicBezTo>
                      <a:pt x="22" y="19"/>
                      <a:pt x="22" y="19"/>
                      <a:pt x="22" y="19"/>
                    </a:cubicBezTo>
                    <a:cubicBezTo>
                      <a:pt x="23" y="26"/>
                      <a:pt x="26" y="30"/>
                      <a:pt x="30" y="32"/>
                    </a:cubicBezTo>
                    <a:cubicBezTo>
                      <a:pt x="34" y="34"/>
                      <a:pt x="43" y="34"/>
                      <a:pt x="57" y="33"/>
                    </a:cubicBezTo>
                    <a:cubicBezTo>
                      <a:pt x="125" y="25"/>
                      <a:pt x="125" y="25"/>
                      <a:pt x="125" y="25"/>
                    </a:cubicBezTo>
                    <a:cubicBezTo>
                      <a:pt x="140" y="23"/>
                      <a:pt x="148" y="21"/>
                      <a:pt x="152" y="18"/>
                    </a:cubicBezTo>
                    <a:cubicBezTo>
                      <a:pt x="155" y="15"/>
                      <a:pt x="156" y="10"/>
                      <a:pt x="156" y="3"/>
                    </a:cubicBezTo>
                    <a:lnTo>
                      <a:pt x="1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6" name="Freeform 16"/>
              <p:cNvSpPr>
                <a:spLocks/>
              </p:cNvSpPr>
              <p:nvPr/>
            </p:nvSpPr>
            <p:spPr bwMode="auto">
              <a:xfrm>
                <a:off x="3207309" y="1010411"/>
                <a:ext cx="61664" cy="55993"/>
              </a:xfrm>
              <a:custGeom>
                <a:avLst/>
                <a:gdLst>
                  <a:gd name="T0" fmla="*/ 190 w 203"/>
                  <a:gd name="T1" fmla="*/ 90 h 183"/>
                  <a:gd name="T2" fmla="*/ 198 w 203"/>
                  <a:gd name="T3" fmla="*/ 90 h 183"/>
                  <a:gd name="T4" fmla="*/ 203 w 203"/>
                  <a:gd name="T5" fmla="*/ 104 h 183"/>
                  <a:gd name="T6" fmla="*/ 152 w 203"/>
                  <a:gd name="T7" fmla="*/ 140 h 183"/>
                  <a:gd name="T8" fmla="*/ 138 w 203"/>
                  <a:gd name="T9" fmla="*/ 125 h 183"/>
                  <a:gd name="T10" fmla="*/ 162 w 203"/>
                  <a:gd name="T11" fmla="*/ 91 h 183"/>
                  <a:gd name="T12" fmla="*/ 163 w 203"/>
                  <a:gd name="T13" fmla="*/ 63 h 183"/>
                  <a:gd name="T14" fmla="*/ 136 w 203"/>
                  <a:gd name="T15" fmla="*/ 42 h 183"/>
                  <a:gd name="T16" fmla="*/ 85 w 203"/>
                  <a:gd name="T17" fmla="*/ 51 h 183"/>
                  <a:gd name="T18" fmla="*/ 42 w 203"/>
                  <a:gd name="T19" fmla="*/ 78 h 183"/>
                  <a:gd name="T20" fmla="*/ 36 w 203"/>
                  <a:gd name="T21" fmla="*/ 111 h 183"/>
                  <a:gd name="T22" fmla="*/ 53 w 203"/>
                  <a:gd name="T23" fmla="*/ 130 h 183"/>
                  <a:gd name="T24" fmla="*/ 77 w 203"/>
                  <a:gd name="T25" fmla="*/ 130 h 183"/>
                  <a:gd name="T26" fmla="*/ 88 w 203"/>
                  <a:gd name="T27" fmla="*/ 121 h 183"/>
                  <a:gd name="T28" fmla="*/ 87 w 203"/>
                  <a:gd name="T29" fmla="*/ 105 h 183"/>
                  <a:gd name="T30" fmla="*/ 107 w 203"/>
                  <a:gd name="T31" fmla="*/ 97 h 183"/>
                  <a:gd name="T32" fmla="*/ 133 w 203"/>
                  <a:gd name="T33" fmla="*/ 166 h 183"/>
                  <a:gd name="T34" fmla="*/ 114 w 203"/>
                  <a:gd name="T35" fmla="*/ 174 h 183"/>
                  <a:gd name="T36" fmla="*/ 102 w 203"/>
                  <a:gd name="T37" fmla="*/ 163 h 183"/>
                  <a:gd name="T38" fmla="*/ 82 w 203"/>
                  <a:gd name="T39" fmla="*/ 167 h 183"/>
                  <a:gd name="T40" fmla="*/ 38 w 203"/>
                  <a:gd name="T41" fmla="*/ 183 h 183"/>
                  <a:gd name="T42" fmla="*/ 29 w 203"/>
                  <a:gd name="T43" fmla="*/ 162 h 183"/>
                  <a:gd name="T44" fmla="*/ 41 w 203"/>
                  <a:gd name="T45" fmla="*/ 150 h 183"/>
                  <a:gd name="T46" fmla="*/ 21 w 203"/>
                  <a:gd name="T47" fmla="*/ 134 h 183"/>
                  <a:gd name="T48" fmla="*/ 8 w 203"/>
                  <a:gd name="T49" fmla="*/ 112 h 183"/>
                  <a:gd name="T50" fmla="*/ 13 w 203"/>
                  <a:gd name="T51" fmla="*/ 54 h 183"/>
                  <a:gd name="T52" fmla="*/ 70 w 203"/>
                  <a:gd name="T53" fmla="*/ 11 h 183"/>
                  <a:gd name="T54" fmla="*/ 140 w 203"/>
                  <a:gd name="T55" fmla="*/ 8 h 183"/>
                  <a:gd name="T56" fmla="*/ 186 w 203"/>
                  <a:gd name="T57" fmla="*/ 53 h 183"/>
                  <a:gd name="T58" fmla="*/ 190 w 203"/>
                  <a:gd name="T59" fmla="*/ 70 h 183"/>
                  <a:gd name="T60" fmla="*/ 190 w 203"/>
                  <a:gd name="T61" fmla="*/ 9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3" h="183">
                    <a:moveTo>
                      <a:pt x="190" y="90"/>
                    </a:moveTo>
                    <a:cubicBezTo>
                      <a:pt x="198" y="90"/>
                      <a:pt x="198" y="90"/>
                      <a:pt x="198" y="90"/>
                    </a:cubicBezTo>
                    <a:cubicBezTo>
                      <a:pt x="203" y="104"/>
                      <a:pt x="203" y="104"/>
                      <a:pt x="203" y="104"/>
                    </a:cubicBezTo>
                    <a:cubicBezTo>
                      <a:pt x="152" y="140"/>
                      <a:pt x="152" y="140"/>
                      <a:pt x="152" y="140"/>
                    </a:cubicBezTo>
                    <a:cubicBezTo>
                      <a:pt x="138" y="125"/>
                      <a:pt x="138" y="125"/>
                      <a:pt x="138" y="125"/>
                    </a:cubicBezTo>
                    <a:cubicBezTo>
                      <a:pt x="150" y="112"/>
                      <a:pt x="158" y="101"/>
                      <a:pt x="162" y="91"/>
                    </a:cubicBezTo>
                    <a:cubicBezTo>
                      <a:pt x="166" y="81"/>
                      <a:pt x="166" y="72"/>
                      <a:pt x="163" y="63"/>
                    </a:cubicBezTo>
                    <a:cubicBezTo>
                      <a:pt x="158" y="51"/>
                      <a:pt x="149" y="44"/>
                      <a:pt x="136" y="42"/>
                    </a:cubicBezTo>
                    <a:cubicBezTo>
                      <a:pt x="122" y="40"/>
                      <a:pt x="105" y="43"/>
                      <a:pt x="85" y="51"/>
                    </a:cubicBezTo>
                    <a:cubicBezTo>
                      <a:pt x="64" y="59"/>
                      <a:pt x="50" y="68"/>
                      <a:pt x="42" y="78"/>
                    </a:cubicBezTo>
                    <a:cubicBezTo>
                      <a:pt x="34" y="88"/>
                      <a:pt x="32" y="99"/>
                      <a:pt x="36" y="111"/>
                    </a:cubicBezTo>
                    <a:cubicBezTo>
                      <a:pt x="40" y="120"/>
                      <a:pt x="45" y="126"/>
                      <a:pt x="53" y="130"/>
                    </a:cubicBezTo>
                    <a:cubicBezTo>
                      <a:pt x="60" y="133"/>
                      <a:pt x="68" y="133"/>
                      <a:pt x="77" y="130"/>
                    </a:cubicBezTo>
                    <a:cubicBezTo>
                      <a:pt x="83" y="127"/>
                      <a:pt x="87" y="124"/>
                      <a:pt x="88" y="121"/>
                    </a:cubicBezTo>
                    <a:cubicBezTo>
                      <a:pt x="90" y="117"/>
                      <a:pt x="89" y="112"/>
                      <a:pt x="87" y="105"/>
                    </a:cubicBezTo>
                    <a:cubicBezTo>
                      <a:pt x="107" y="97"/>
                      <a:pt x="107" y="97"/>
                      <a:pt x="107" y="97"/>
                    </a:cubicBezTo>
                    <a:cubicBezTo>
                      <a:pt x="133" y="166"/>
                      <a:pt x="133" y="166"/>
                      <a:pt x="133" y="166"/>
                    </a:cubicBezTo>
                    <a:cubicBezTo>
                      <a:pt x="114" y="174"/>
                      <a:pt x="114" y="174"/>
                      <a:pt x="114" y="174"/>
                    </a:cubicBezTo>
                    <a:cubicBezTo>
                      <a:pt x="110" y="167"/>
                      <a:pt x="106" y="164"/>
                      <a:pt x="102" y="163"/>
                    </a:cubicBezTo>
                    <a:cubicBezTo>
                      <a:pt x="98" y="162"/>
                      <a:pt x="91" y="163"/>
                      <a:pt x="82" y="167"/>
                    </a:cubicBezTo>
                    <a:cubicBezTo>
                      <a:pt x="38" y="183"/>
                      <a:pt x="38" y="183"/>
                      <a:pt x="38" y="183"/>
                    </a:cubicBezTo>
                    <a:cubicBezTo>
                      <a:pt x="29" y="162"/>
                      <a:pt x="29" y="162"/>
                      <a:pt x="29" y="162"/>
                    </a:cubicBezTo>
                    <a:cubicBezTo>
                      <a:pt x="41" y="150"/>
                      <a:pt x="41" y="150"/>
                      <a:pt x="41" y="150"/>
                    </a:cubicBezTo>
                    <a:cubicBezTo>
                      <a:pt x="33" y="146"/>
                      <a:pt x="26" y="140"/>
                      <a:pt x="21" y="134"/>
                    </a:cubicBezTo>
                    <a:cubicBezTo>
                      <a:pt x="16" y="128"/>
                      <a:pt x="11" y="121"/>
                      <a:pt x="8" y="112"/>
                    </a:cubicBezTo>
                    <a:cubicBezTo>
                      <a:pt x="0" y="92"/>
                      <a:pt x="2" y="72"/>
                      <a:pt x="13" y="54"/>
                    </a:cubicBezTo>
                    <a:cubicBezTo>
                      <a:pt x="25" y="35"/>
                      <a:pt x="44" y="21"/>
                      <a:pt x="70" y="11"/>
                    </a:cubicBezTo>
                    <a:cubicBezTo>
                      <a:pt x="96" y="1"/>
                      <a:pt x="119" y="0"/>
                      <a:pt x="140" y="8"/>
                    </a:cubicBezTo>
                    <a:cubicBezTo>
                      <a:pt x="162" y="16"/>
                      <a:pt x="177" y="31"/>
                      <a:pt x="186" y="53"/>
                    </a:cubicBezTo>
                    <a:cubicBezTo>
                      <a:pt x="188" y="59"/>
                      <a:pt x="189" y="65"/>
                      <a:pt x="190" y="70"/>
                    </a:cubicBezTo>
                    <a:cubicBezTo>
                      <a:pt x="190" y="76"/>
                      <a:pt x="190" y="83"/>
                      <a:pt x="190" y="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7" name="Freeform 17"/>
              <p:cNvSpPr>
                <a:spLocks noEditPoints="1"/>
              </p:cNvSpPr>
              <p:nvPr/>
            </p:nvSpPr>
            <p:spPr bwMode="auto">
              <a:xfrm>
                <a:off x="3225028" y="1051520"/>
                <a:ext cx="65916" cy="73713"/>
              </a:xfrm>
              <a:custGeom>
                <a:avLst/>
                <a:gdLst>
                  <a:gd name="T0" fmla="*/ 147 w 216"/>
                  <a:gd name="T1" fmla="*/ 75 h 242"/>
                  <a:gd name="T2" fmla="*/ 165 w 216"/>
                  <a:gd name="T3" fmla="*/ 69 h 242"/>
                  <a:gd name="T4" fmla="*/ 176 w 216"/>
                  <a:gd name="T5" fmla="*/ 81 h 242"/>
                  <a:gd name="T6" fmla="*/ 182 w 216"/>
                  <a:gd name="T7" fmla="*/ 107 h 242"/>
                  <a:gd name="T8" fmla="*/ 169 w 216"/>
                  <a:gd name="T9" fmla="*/ 124 h 242"/>
                  <a:gd name="T10" fmla="*/ 145 w 216"/>
                  <a:gd name="T11" fmla="*/ 124 h 242"/>
                  <a:gd name="T12" fmla="*/ 122 w 216"/>
                  <a:gd name="T13" fmla="*/ 98 h 242"/>
                  <a:gd name="T14" fmla="*/ 120 w 216"/>
                  <a:gd name="T15" fmla="*/ 93 h 242"/>
                  <a:gd name="T16" fmla="*/ 118 w 216"/>
                  <a:gd name="T17" fmla="*/ 90 h 242"/>
                  <a:gd name="T18" fmla="*/ 147 w 216"/>
                  <a:gd name="T19" fmla="*/ 75 h 242"/>
                  <a:gd name="T20" fmla="*/ 137 w 216"/>
                  <a:gd name="T21" fmla="*/ 11 h 242"/>
                  <a:gd name="T22" fmla="*/ 140 w 216"/>
                  <a:gd name="T23" fmla="*/ 27 h 242"/>
                  <a:gd name="T24" fmla="*/ 118 w 216"/>
                  <a:gd name="T25" fmla="*/ 43 h 242"/>
                  <a:gd name="T26" fmla="*/ 57 w 216"/>
                  <a:gd name="T27" fmla="*/ 76 h 242"/>
                  <a:gd name="T28" fmla="*/ 32 w 216"/>
                  <a:gd name="T29" fmla="*/ 85 h 242"/>
                  <a:gd name="T30" fmla="*/ 19 w 216"/>
                  <a:gd name="T31" fmla="*/ 75 h 242"/>
                  <a:gd name="T32" fmla="*/ 0 w 216"/>
                  <a:gd name="T33" fmla="*/ 85 h 242"/>
                  <a:gd name="T34" fmla="*/ 39 w 216"/>
                  <a:gd name="T35" fmla="*/ 155 h 242"/>
                  <a:gd name="T36" fmla="*/ 58 w 216"/>
                  <a:gd name="T37" fmla="*/ 145 h 242"/>
                  <a:gd name="T38" fmla="*/ 56 w 216"/>
                  <a:gd name="T39" fmla="*/ 128 h 242"/>
                  <a:gd name="T40" fmla="*/ 77 w 216"/>
                  <a:gd name="T41" fmla="*/ 112 h 242"/>
                  <a:gd name="T42" fmla="*/ 97 w 216"/>
                  <a:gd name="T43" fmla="*/ 102 h 242"/>
                  <a:gd name="T44" fmla="*/ 105 w 216"/>
                  <a:gd name="T45" fmla="*/ 116 h 242"/>
                  <a:gd name="T46" fmla="*/ 61 w 216"/>
                  <a:gd name="T47" fmla="*/ 197 h 242"/>
                  <a:gd name="T48" fmla="*/ 86 w 216"/>
                  <a:gd name="T49" fmla="*/ 242 h 242"/>
                  <a:gd name="T50" fmla="*/ 105 w 216"/>
                  <a:gd name="T51" fmla="*/ 231 h 242"/>
                  <a:gd name="T52" fmla="*/ 102 w 216"/>
                  <a:gd name="T53" fmla="*/ 216 h 242"/>
                  <a:gd name="T54" fmla="*/ 107 w 216"/>
                  <a:gd name="T55" fmla="*/ 200 h 242"/>
                  <a:gd name="T56" fmla="*/ 130 w 216"/>
                  <a:gd name="T57" fmla="*/ 151 h 242"/>
                  <a:gd name="T58" fmla="*/ 159 w 216"/>
                  <a:gd name="T59" fmla="*/ 167 h 242"/>
                  <a:gd name="T60" fmla="*/ 190 w 216"/>
                  <a:gd name="T61" fmla="*/ 161 h 242"/>
                  <a:gd name="T62" fmla="*/ 214 w 216"/>
                  <a:gd name="T63" fmla="*/ 129 h 242"/>
                  <a:gd name="T64" fmla="*/ 201 w 216"/>
                  <a:gd name="T65" fmla="*/ 80 h 242"/>
                  <a:gd name="T66" fmla="*/ 157 w 216"/>
                  <a:gd name="T67" fmla="*/ 0 h 242"/>
                  <a:gd name="T68" fmla="*/ 137 w 216"/>
                  <a:gd name="T69" fmla="*/ 1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6" h="242">
                    <a:moveTo>
                      <a:pt x="147" y="75"/>
                    </a:moveTo>
                    <a:cubicBezTo>
                      <a:pt x="155" y="70"/>
                      <a:pt x="161" y="68"/>
                      <a:pt x="165" y="69"/>
                    </a:cubicBezTo>
                    <a:cubicBezTo>
                      <a:pt x="169" y="70"/>
                      <a:pt x="172" y="74"/>
                      <a:pt x="176" y="81"/>
                    </a:cubicBezTo>
                    <a:cubicBezTo>
                      <a:pt x="181" y="90"/>
                      <a:pt x="183" y="99"/>
                      <a:pt x="182" y="107"/>
                    </a:cubicBezTo>
                    <a:cubicBezTo>
                      <a:pt x="180" y="114"/>
                      <a:pt x="176" y="120"/>
                      <a:pt x="169" y="124"/>
                    </a:cubicBezTo>
                    <a:cubicBezTo>
                      <a:pt x="160" y="129"/>
                      <a:pt x="152" y="129"/>
                      <a:pt x="145" y="124"/>
                    </a:cubicBezTo>
                    <a:cubicBezTo>
                      <a:pt x="137" y="120"/>
                      <a:pt x="129" y="111"/>
                      <a:pt x="122" y="98"/>
                    </a:cubicBezTo>
                    <a:cubicBezTo>
                      <a:pt x="121" y="96"/>
                      <a:pt x="120" y="94"/>
                      <a:pt x="120" y="93"/>
                    </a:cubicBezTo>
                    <a:cubicBezTo>
                      <a:pt x="119" y="92"/>
                      <a:pt x="119" y="91"/>
                      <a:pt x="118" y="90"/>
                    </a:cubicBezTo>
                    <a:lnTo>
                      <a:pt x="147" y="75"/>
                    </a:lnTo>
                    <a:close/>
                    <a:moveTo>
                      <a:pt x="137" y="11"/>
                    </a:moveTo>
                    <a:cubicBezTo>
                      <a:pt x="141" y="18"/>
                      <a:pt x="141" y="23"/>
                      <a:pt x="140" y="27"/>
                    </a:cubicBezTo>
                    <a:cubicBezTo>
                      <a:pt x="137" y="31"/>
                      <a:pt x="130" y="37"/>
                      <a:pt x="118" y="43"/>
                    </a:cubicBezTo>
                    <a:cubicBezTo>
                      <a:pt x="57" y="76"/>
                      <a:pt x="57" y="76"/>
                      <a:pt x="57" y="76"/>
                    </a:cubicBezTo>
                    <a:cubicBezTo>
                      <a:pt x="45" y="83"/>
                      <a:pt x="37" y="86"/>
                      <a:pt x="32" y="85"/>
                    </a:cubicBezTo>
                    <a:cubicBezTo>
                      <a:pt x="27" y="85"/>
                      <a:pt x="23" y="81"/>
                      <a:pt x="19" y="75"/>
                    </a:cubicBezTo>
                    <a:cubicBezTo>
                      <a:pt x="0" y="85"/>
                      <a:pt x="0" y="85"/>
                      <a:pt x="0" y="85"/>
                    </a:cubicBezTo>
                    <a:cubicBezTo>
                      <a:pt x="39" y="155"/>
                      <a:pt x="39" y="155"/>
                      <a:pt x="39" y="155"/>
                    </a:cubicBezTo>
                    <a:cubicBezTo>
                      <a:pt x="58" y="145"/>
                      <a:pt x="58" y="145"/>
                      <a:pt x="58" y="145"/>
                    </a:cubicBezTo>
                    <a:cubicBezTo>
                      <a:pt x="54" y="138"/>
                      <a:pt x="54" y="133"/>
                      <a:pt x="56" y="128"/>
                    </a:cubicBezTo>
                    <a:cubicBezTo>
                      <a:pt x="58" y="124"/>
                      <a:pt x="65" y="119"/>
                      <a:pt x="77" y="112"/>
                    </a:cubicBezTo>
                    <a:cubicBezTo>
                      <a:pt x="97" y="102"/>
                      <a:pt x="97" y="102"/>
                      <a:pt x="97" y="102"/>
                    </a:cubicBezTo>
                    <a:cubicBezTo>
                      <a:pt x="105" y="116"/>
                      <a:pt x="105" y="116"/>
                      <a:pt x="105" y="116"/>
                    </a:cubicBezTo>
                    <a:cubicBezTo>
                      <a:pt x="61" y="197"/>
                      <a:pt x="61" y="197"/>
                      <a:pt x="61" y="197"/>
                    </a:cubicBezTo>
                    <a:cubicBezTo>
                      <a:pt x="86" y="242"/>
                      <a:pt x="86" y="242"/>
                      <a:pt x="86" y="242"/>
                    </a:cubicBezTo>
                    <a:cubicBezTo>
                      <a:pt x="105" y="231"/>
                      <a:pt x="105" y="231"/>
                      <a:pt x="105" y="231"/>
                    </a:cubicBezTo>
                    <a:cubicBezTo>
                      <a:pt x="103" y="226"/>
                      <a:pt x="102" y="221"/>
                      <a:pt x="102" y="216"/>
                    </a:cubicBezTo>
                    <a:cubicBezTo>
                      <a:pt x="102" y="212"/>
                      <a:pt x="104" y="207"/>
                      <a:pt x="107" y="200"/>
                    </a:cubicBezTo>
                    <a:cubicBezTo>
                      <a:pt x="130" y="151"/>
                      <a:pt x="130" y="151"/>
                      <a:pt x="130" y="151"/>
                    </a:cubicBezTo>
                    <a:cubicBezTo>
                      <a:pt x="140" y="160"/>
                      <a:pt x="150" y="165"/>
                      <a:pt x="159" y="167"/>
                    </a:cubicBezTo>
                    <a:cubicBezTo>
                      <a:pt x="169" y="168"/>
                      <a:pt x="179" y="167"/>
                      <a:pt x="190" y="161"/>
                    </a:cubicBezTo>
                    <a:cubicBezTo>
                      <a:pt x="204" y="153"/>
                      <a:pt x="212" y="143"/>
                      <a:pt x="214" y="129"/>
                    </a:cubicBezTo>
                    <a:cubicBezTo>
                      <a:pt x="216" y="116"/>
                      <a:pt x="211" y="100"/>
                      <a:pt x="201" y="80"/>
                    </a:cubicBezTo>
                    <a:cubicBezTo>
                      <a:pt x="157" y="0"/>
                      <a:pt x="157" y="0"/>
                      <a:pt x="157" y="0"/>
                    </a:cubicBezTo>
                    <a:lnTo>
                      <a:pt x="137"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8" name="Freeform 18"/>
              <p:cNvSpPr>
                <a:spLocks/>
              </p:cNvSpPr>
              <p:nvPr/>
            </p:nvSpPr>
            <p:spPr bwMode="auto">
              <a:xfrm>
                <a:off x="3254797" y="1097591"/>
                <a:ext cx="58120" cy="51741"/>
              </a:xfrm>
              <a:custGeom>
                <a:avLst/>
                <a:gdLst>
                  <a:gd name="T0" fmla="*/ 145 w 193"/>
                  <a:gd name="T1" fmla="*/ 0 h 169"/>
                  <a:gd name="T2" fmla="*/ 193 w 193"/>
                  <a:gd name="T3" fmla="*/ 66 h 169"/>
                  <a:gd name="T4" fmla="*/ 175 w 193"/>
                  <a:gd name="T5" fmla="*/ 79 h 169"/>
                  <a:gd name="T6" fmla="*/ 161 w 193"/>
                  <a:gd name="T7" fmla="*/ 69 h 169"/>
                  <a:gd name="T8" fmla="*/ 137 w 193"/>
                  <a:gd name="T9" fmla="*/ 82 h 169"/>
                  <a:gd name="T10" fmla="*/ 81 w 193"/>
                  <a:gd name="T11" fmla="*/ 121 h 169"/>
                  <a:gd name="T12" fmla="*/ 62 w 193"/>
                  <a:gd name="T13" fmla="*/ 140 h 169"/>
                  <a:gd name="T14" fmla="*/ 66 w 193"/>
                  <a:gd name="T15" fmla="*/ 157 h 169"/>
                  <a:gd name="T16" fmla="*/ 48 w 193"/>
                  <a:gd name="T17" fmla="*/ 169 h 169"/>
                  <a:gd name="T18" fmla="*/ 0 w 193"/>
                  <a:gd name="T19" fmla="*/ 104 h 169"/>
                  <a:gd name="T20" fmla="*/ 18 w 193"/>
                  <a:gd name="T21" fmla="*/ 91 h 169"/>
                  <a:gd name="T22" fmla="*/ 33 w 193"/>
                  <a:gd name="T23" fmla="*/ 100 h 169"/>
                  <a:gd name="T24" fmla="*/ 57 w 193"/>
                  <a:gd name="T25" fmla="*/ 88 h 169"/>
                  <a:gd name="T26" fmla="*/ 112 w 193"/>
                  <a:gd name="T27" fmla="*/ 48 h 169"/>
                  <a:gd name="T28" fmla="*/ 132 w 193"/>
                  <a:gd name="T29" fmla="*/ 29 h 169"/>
                  <a:gd name="T30" fmla="*/ 127 w 193"/>
                  <a:gd name="T31" fmla="*/ 13 h 169"/>
                  <a:gd name="T32" fmla="*/ 145 w 193"/>
                  <a:gd name="T33"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3" h="169">
                    <a:moveTo>
                      <a:pt x="145" y="0"/>
                    </a:moveTo>
                    <a:cubicBezTo>
                      <a:pt x="193" y="66"/>
                      <a:pt x="193" y="66"/>
                      <a:pt x="193" y="66"/>
                    </a:cubicBezTo>
                    <a:cubicBezTo>
                      <a:pt x="175" y="79"/>
                      <a:pt x="175" y="79"/>
                      <a:pt x="175" y="79"/>
                    </a:cubicBezTo>
                    <a:cubicBezTo>
                      <a:pt x="170" y="72"/>
                      <a:pt x="166" y="69"/>
                      <a:pt x="161" y="69"/>
                    </a:cubicBezTo>
                    <a:cubicBezTo>
                      <a:pt x="156" y="69"/>
                      <a:pt x="148" y="74"/>
                      <a:pt x="137" y="82"/>
                    </a:cubicBezTo>
                    <a:cubicBezTo>
                      <a:pt x="81" y="121"/>
                      <a:pt x="81" y="121"/>
                      <a:pt x="81" y="121"/>
                    </a:cubicBezTo>
                    <a:cubicBezTo>
                      <a:pt x="70" y="130"/>
                      <a:pt x="63" y="136"/>
                      <a:pt x="62" y="140"/>
                    </a:cubicBezTo>
                    <a:cubicBezTo>
                      <a:pt x="60" y="145"/>
                      <a:pt x="62" y="150"/>
                      <a:pt x="66" y="157"/>
                    </a:cubicBezTo>
                    <a:cubicBezTo>
                      <a:pt x="48" y="169"/>
                      <a:pt x="48" y="169"/>
                      <a:pt x="48" y="169"/>
                    </a:cubicBezTo>
                    <a:cubicBezTo>
                      <a:pt x="0" y="104"/>
                      <a:pt x="0" y="104"/>
                      <a:pt x="0" y="104"/>
                    </a:cubicBezTo>
                    <a:cubicBezTo>
                      <a:pt x="18" y="91"/>
                      <a:pt x="18" y="91"/>
                      <a:pt x="18" y="91"/>
                    </a:cubicBezTo>
                    <a:cubicBezTo>
                      <a:pt x="23" y="97"/>
                      <a:pt x="28" y="100"/>
                      <a:pt x="33" y="100"/>
                    </a:cubicBezTo>
                    <a:cubicBezTo>
                      <a:pt x="37" y="100"/>
                      <a:pt x="45" y="96"/>
                      <a:pt x="57" y="88"/>
                    </a:cubicBezTo>
                    <a:cubicBezTo>
                      <a:pt x="112" y="48"/>
                      <a:pt x="112" y="48"/>
                      <a:pt x="112" y="48"/>
                    </a:cubicBezTo>
                    <a:cubicBezTo>
                      <a:pt x="124" y="40"/>
                      <a:pt x="130" y="34"/>
                      <a:pt x="132" y="29"/>
                    </a:cubicBezTo>
                    <a:cubicBezTo>
                      <a:pt x="133" y="25"/>
                      <a:pt x="132" y="20"/>
                      <a:pt x="127" y="13"/>
                    </a:cubicBezTo>
                    <a:lnTo>
                      <a:pt x="1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9" name="Freeform 19"/>
              <p:cNvSpPr>
                <a:spLocks noEditPoints="1"/>
              </p:cNvSpPr>
              <p:nvPr/>
            </p:nvSpPr>
            <p:spPr bwMode="auto">
              <a:xfrm>
                <a:off x="3273934" y="1120272"/>
                <a:ext cx="65916" cy="65208"/>
              </a:xfrm>
              <a:custGeom>
                <a:avLst/>
                <a:gdLst>
                  <a:gd name="T0" fmla="*/ 142 w 215"/>
                  <a:gd name="T1" fmla="*/ 74 h 213"/>
                  <a:gd name="T2" fmla="*/ 159 w 215"/>
                  <a:gd name="T3" fmla="*/ 65 h 213"/>
                  <a:gd name="T4" fmla="*/ 170 w 215"/>
                  <a:gd name="T5" fmla="*/ 74 h 213"/>
                  <a:gd name="T6" fmla="*/ 179 w 215"/>
                  <a:gd name="T7" fmla="*/ 113 h 213"/>
                  <a:gd name="T8" fmla="*/ 149 w 215"/>
                  <a:gd name="T9" fmla="*/ 154 h 213"/>
                  <a:gd name="T10" fmla="*/ 102 w 215"/>
                  <a:gd name="T11" fmla="*/ 174 h 213"/>
                  <a:gd name="T12" fmla="*/ 65 w 215"/>
                  <a:gd name="T13" fmla="*/ 157 h 213"/>
                  <a:gd name="T14" fmla="*/ 60 w 215"/>
                  <a:gd name="T15" fmla="*/ 144 h 213"/>
                  <a:gd name="T16" fmla="*/ 72 w 215"/>
                  <a:gd name="T17" fmla="*/ 130 h 213"/>
                  <a:gd name="T18" fmla="*/ 142 w 215"/>
                  <a:gd name="T19" fmla="*/ 74 h 213"/>
                  <a:gd name="T20" fmla="*/ 122 w 215"/>
                  <a:gd name="T21" fmla="*/ 14 h 213"/>
                  <a:gd name="T22" fmla="*/ 126 w 215"/>
                  <a:gd name="T23" fmla="*/ 28 h 213"/>
                  <a:gd name="T24" fmla="*/ 107 w 215"/>
                  <a:gd name="T25" fmla="*/ 48 h 213"/>
                  <a:gd name="T26" fmla="*/ 54 w 215"/>
                  <a:gd name="T27" fmla="*/ 91 h 213"/>
                  <a:gd name="T28" fmla="*/ 30 w 215"/>
                  <a:gd name="T29" fmla="*/ 105 h 213"/>
                  <a:gd name="T30" fmla="*/ 17 w 215"/>
                  <a:gd name="T31" fmla="*/ 97 h 213"/>
                  <a:gd name="T32" fmla="*/ 0 w 215"/>
                  <a:gd name="T33" fmla="*/ 111 h 213"/>
                  <a:gd name="T34" fmla="*/ 49 w 215"/>
                  <a:gd name="T35" fmla="*/ 172 h 213"/>
                  <a:gd name="T36" fmla="*/ 110 w 215"/>
                  <a:gd name="T37" fmla="*/ 211 h 213"/>
                  <a:gd name="T38" fmla="*/ 177 w 215"/>
                  <a:gd name="T39" fmla="*/ 188 h 213"/>
                  <a:gd name="T40" fmla="*/ 213 w 215"/>
                  <a:gd name="T41" fmla="*/ 128 h 213"/>
                  <a:gd name="T42" fmla="*/ 188 w 215"/>
                  <a:gd name="T43" fmla="*/ 61 h 213"/>
                  <a:gd name="T44" fmla="*/ 139 w 215"/>
                  <a:gd name="T45" fmla="*/ 0 h 213"/>
                  <a:gd name="T46" fmla="*/ 122 w 215"/>
                  <a:gd name="T47" fmla="*/ 1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5" h="213">
                    <a:moveTo>
                      <a:pt x="142" y="74"/>
                    </a:moveTo>
                    <a:cubicBezTo>
                      <a:pt x="150" y="68"/>
                      <a:pt x="155" y="65"/>
                      <a:pt x="159" y="65"/>
                    </a:cubicBezTo>
                    <a:cubicBezTo>
                      <a:pt x="162" y="66"/>
                      <a:pt x="166" y="68"/>
                      <a:pt x="170" y="74"/>
                    </a:cubicBezTo>
                    <a:cubicBezTo>
                      <a:pt x="180" y="86"/>
                      <a:pt x="183" y="99"/>
                      <a:pt x="179" y="113"/>
                    </a:cubicBezTo>
                    <a:cubicBezTo>
                      <a:pt x="176" y="127"/>
                      <a:pt x="166" y="141"/>
                      <a:pt x="149" y="154"/>
                    </a:cubicBezTo>
                    <a:cubicBezTo>
                      <a:pt x="133" y="167"/>
                      <a:pt x="117" y="174"/>
                      <a:pt x="102" y="174"/>
                    </a:cubicBezTo>
                    <a:cubicBezTo>
                      <a:pt x="87" y="175"/>
                      <a:pt x="75" y="169"/>
                      <a:pt x="65" y="157"/>
                    </a:cubicBezTo>
                    <a:cubicBezTo>
                      <a:pt x="61" y="152"/>
                      <a:pt x="59" y="148"/>
                      <a:pt x="60" y="144"/>
                    </a:cubicBezTo>
                    <a:cubicBezTo>
                      <a:pt x="60" y="141"/>
                      <a:pt x="64" y="136"/>
                      <a:pt x="72" y="130"/>
                    </a:cubicBezTo>
                    <a:lnTo>
                      <a:pt x="142" y="74"/>
                    </a:lnTo>
                    <a:close/>
                    <a:moveTo>
                      <a:pt x="122" y="14"/>
                    </a:moveTo>
                    <a:cubicBezTo>
                      <a:pt x="126" y="20"/>
                      <a:pt x="128" y="24"/>
                      <a:pt x="126" y="28"/>
                    </a:cubicBezTo>
                    <a:cubicBezTo>
                      <a:pt x="125" y="33"/>
                      <a:pt x="119" y="39"/>
                      <a:pt x="107" y="48"/>
                    </a:cubicBezTo>
                    <a:cubicBezTo>
                      <a:pt x="54" y="91"/>
                      <a:pt x="54" y="91"/>
                      <a:pt x="54" y="91"/>
                    </a:cubicBezTo>
                    <a:cubicBezTo>
                      <a:pt x="43" y="100"/>
                      <a:pt x="35" y="105"/>
                      <a:pt x="30" y="105"/>
                    </a:cubicBezTo>
                    <a:cubicBezTo>
                      <a:pt x="26" y="106"/>
                      <a:pt x="21" y="103"/>
                      <a:pt x="17" y="97"/>
                    </a:cubicBezTo>
                    <a:cubicBezTo>
                      <a:pt x="0" y="111"/>
                      <a:pt x="0" y="111"/>
                      <a:pt x="0" y="111"/>
                    </a:cubicBezTo>
                    <a:cubicBezTo>
                      <a:pt x="49" y="172"/>
                      <a:pt x="49" y="172"/>
                      <a:pt x="49" y="172"/>
                    </a:cubicBezTo>
                    <a:cubicBezTo>
                      <a:pt x="68" y="195"/>
                      <a:pt x="88" y="208"/>
                      <a:pt x="110" y="211"/>
                    </a:cubicBezTo>
                    <a:cubicBezTo>
                      <a:pt x="132" y="213"/>
                      <a:pt x="154" y="206"/>
                      <a:pt x="177" y="188"/>
                    </a:cubicBezTo>
                    <a:cubicBezTo>
                      <a:pt x="199" y="170"/>
                      <a:pt x="211" y="150"/>
                      <a:pt x="213" y="128"/>
                    </a:cubicBezTo>
                    <a:cubicBezTo>
                      <a:pt x="215" y="107"/>
                      <a:pt x="207" y="84"/>
                      <a:pt x="188" y="61"/>
                    </a:cubicBezTo>
                    <a:cubicBezTo>
                      <a:pt x="139" y="0"/>
                      <a:pt x="139" y="0"/>
                      <a:pt x="139" y="0"/>
                    </a:cubicBezTo>
                    <a:lnTo>
                      <a:pt x="12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0" name="Freeform 20"/>
              <p:cNvSpPr>
                <a:spLocks/>
              </p:cNvSpPr>
              <p:nvPr/>
            </p:nvSpPr>
            <p:spPr bwMode="auto">
              <a:xfrm>
                <a:off x="3340559" y="1179809"/>
                <a:ext cx="57411" cy="56702"/>
              </a:xfrm>
              <a:custGeom>
                <a:avLst/>
                <a:gdLst>
                  <a:gd name="T0" fmla="*/ 170 w 189"/>
                  <a:gd name="T1" fmla="*/ 52 h 186"/>
                  <a:gd name="T2" fmla="*/ 179 w 189"/>
                  <a:gd name="T3" fmla="*/ 45 h 186"/>
                  <a:gd name="T4" fmla="*/ 189 w 189"/>
                  <a:gd name="T5" fmla="*/ 53 h 186"/>
                  <a:gd name="T6" fmla="*/ 166 w 189"/>
                  <a:gd name="T7" fmla="*/ 117 h 186"/>
                  <a:gd name="T8" fmla="*/ 149 w 189"/>
                  <a:gd name="T9" fmla="*/ 112 h 186"/>
                  <a:gd name="T10" fmla="*/ 152 w 189"/>
                  <a:gd name="T11" fmla="*/ 70 h 186"/>
                  <a:gd name="T12" fmla="*/ 136 w 189"/>
                  <a:gd name="T13" fmla="*/ 42 h 186"/>
                  <a:gd name="T14" fmla="*/ 100 w 189"/>
                  <a:gd name="T15" fmla="*/ 37 h 186"/>
                  <a:gd name="T16" fmla="*/ 60 w 189"/>
                  <a:gd name="T17" fmla="*/ 70 h 186"/>
                  <a:gd name="T18" fmla="*/ 39 w 189"/>
                  <a:gd name="T19" fmla="*/ 117 h 186"/>
                  <a:gd name="T20" fmla="*/ 55 w 189"/>
                  <a:gd name="T21" fmla="*/ 152 h 186"/>
                  <a:gd name="T22" fmla="*/ 86 w 189"/>
                  <a:gd name="T23" fmla="*/ 161 h 186"/>
                  <a:gd name="T24" fmla="*/ 122 w 189"/>
                  <a:gd name="T25" fmla="*/ 153 h 186"/>
                  <a:gd name="T26" fmla="*/ 132 w 189"/>
                  <a:gd name="T27" fmla="*/ 172 h 186"/>
                  <a:gd name="T28" fmla="*/ 81 w 189"/>
                  <a:gd name="T29" fmla="*/ 186 h 186"/>
                  <a:gd name="T30" fmla="*/ 35 w 189"/>
                  <a:gd name="T31" fmla="*/ 168 h 186"/>
                  <a:gd name="T32" fmla="*/ 2 w 189"/>
                  <a:gd name="T33" fmla="*/ 111 h 186"/>
                  <a:gd name="T34" fmla="*/ 24 w 189"/>
                  <a:gd name="T35" fmla="*/ 43 h 186"/>
                  <a:gd name="T36" fmla="*/ 83 w 189"/>
                  <a:gd name="T37" fmla="*/ 5 h 186"/>
                  <a:gd name="T38" fmla="*/ 147 w 189"/>
                  <a:gd name="T39" fmla="*/ 20 h 186"/>
                  <a:gd name="T40" fmla="*/ 160 w 189"/>
                  <a:gd name="T41" fmla="*/ 34 h 186"/>
                  <a:gd name="T42" fmla="*/ 170 w 189"/>
                  <a:gd name="T43" fmla="*/ 5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9" h="186">
                    <a:moveTo>
                      <a:pt x="170" y="52"/>
                    </a:moveTo>
                    <a:cubicBezTo>
                      <a:pt x="179" y="45"/>
                      <a:pt x="179" y="45"/>
                      <a:pt x="179" y="45"/>
                    </a:cubicBezTo>
                    <a:cubicBezTo>
                      <a:pt x="189" y="53"/>
                      <a:pt x="189" y="53"/>
                      <a:pt x="189" y="53"/>
                    </a:cubicBezTo>
                    <a:cubicBezTo>
                      <a:pt x="166" y="117"/>
                      <a:pt x="166" y="117"/>
                      <a:pt x="166" y="117"/>
                    </a:cubicBezTo>
                    <a:cubicBezTo>
                      <a:pt x="149" y="112"/>
                      <a:pt x="149" y="112"/>
                      <a:pt x="149" y="112"/>
                    </a:cubicBezTo>
                    <a:cubicBezTo>
                      <a:pt x="154" y="96"/>
                      <a:pt x="154" y="82"/>
                      <a:pt x="152" y="70"/>
                    </a:cubicBezTo>
                    <a:cubicBezTo>
                      <a:pt x="150" y="57"/>
                      <a:pt x="145" y="48"/>
                      <a:pt x="136" y="42"/>
                    </a:cubicBezTo>
                    <a:cubicBezTo>
                      <a:pt x="126" y="34"/>
                      <a:pt x="113" y="32"/>
                      <a:pt x="100" y="37"/>
                    </a:cubicBezTo>
                    <a:cubicBezTo>
                      <a:pt x="86" y="42"/>
                      <a:pt x="72" y="53"/>
                      <a:pt x="60" y="70"/>
                    </a:cubicBezTo>
                    <a:cubicBezTo>
                      <a:pt x="47" y="87"/>
                      <a:pt x="40" y="102"/>
                      <a:pt x="39" y="117"/>
                    </a:cubicBezTo>
                    <a:cubicBezTo>
                      <a:pt x="39" y="131"/>
                      <a:pt x="44" y="143"/>
                      <a:pt x="55" y="152"/>
                    </a:cubicBezTo>
                    <a:cubicBezTo>
                      <a:pt x="63" y="158"/>
                      <a:pt x="73" y="161"/>
                      <a:pt x="86" y="161"/>
                    </a:cubicBezTo>
                    <a:cubicBezTo>
                      <a:pt x="98" y="161"/>
                      <a:pt x="110" y="158"/>
                      <a:pt x="122" y="153"/>
                    </a:cubicBezTo>
                    <a:cubicBezTo>
                      <a:pt x="132" y="172"/>
                      <a:pt x="132" y="172"/>
                      <a:pt x="132" y="172"/>
                    </a:cubicBezTo>
                    <a:cubicBezTo>
                      <a:pt x="114" y="181"/>
                      <a:pt x="97" y="186"/>
                      <a:pt x="81" y="186"/>
                    </a:cubicBezTo>
                    <a:cubicBezTo>
                      <a:pt x="65" y="185"/>
                      <a:pt x="49" y="179"/>
                      <a:pt x="35" y="168"/>
                    </a:cubicBezTo>
                    <a:cubicBezTo>
                      <a:pt x="15" y="153"/>
                      <a:pt x="3" y="134"/>
                      <a:pt x="2" y="111"/>
                    </a:cubicBezTo>
                    <a:cubicBezTo>
                      <a:pt x="0" y="88"/>
                      <a:pt x="7" y="65"/>
                      <a:pt x="24" y="43"/>
                    </a:cubicBezTo>
                    <a:cubicBezTo>
                      <a:pt x="41" y="22"/>
                      <a:pt x="60" y="9"/>
                      <a:pt x="83" y="5"/>
                    </a:cubicBezTo>
                    <a:cubicBezTo>
                      <a:pt x="107" y="0"/>
                      <a:pt x="127" y="6"/>
                      <a:pt x="147" y="20"/>
                    </a:cubicBezTo>
                    <a:cubicBezTo>
                      <a:pt x="152" y="24"/>
                      <a:pt x="156" y="28"/>
                      <a:pt x="160" y="34"/>
                    </a:cubicBezTo>
                    <a:cubicBezTo>
                      <a:pt x="164" y="39"/>
                      <a:pt x="167" y="45"/>
                      <a:pt x="170"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1" name="Freeform 21"/>
              <p:cNvSpPr>
                <a:spLocks noEditPoints="1"/>
              </p:cNvSpPr>
              <p:nvPr/>
            </p:nvSpPr>
            <p:spPr bwMode="auto">
              <a:xfrm>
                <a:off x="3387338" y="1206743"/>
                <a:ext cx="55993" cy="57411"/>
              </a:xfrm>
              <a:custGeom>
                <a:avLst/>
                <a:gdLst>
                  <a:gd name="T0" fmla="*/ 143 w 185"/>
                  <a:gd name="T1" fmla="*/ 62 h 191"/>
                  <a:gd name="T2" fmla="*/ 131 w 185"/>
                  <a:gd name="T3" fmla="*/ 113 h 191"/>
                  <a:gd name="T4" fmla="*/ 98 w 185"/>
                  <a:gd name="T5" fmla="*/ 155 h 191"/>
                  <a:gd name="T6" fmla="*/ 62 w 185"/>
                  <a:gd name="T7" fmla="*/ 159 h 191"/>
                  <a:gd name="T8" fmla="*/ 42 w 185"/>
                  <a:gd name="T9" fmla="*/ 129 h 191"/>
                  <a:gd name="T10" fmla="*/ 54 w 185"/>
                  <a:gd name="T11" fmla="*/ 78 h 191"/>
                  <a:gd name="T12" fmla="*/ 87 w 185"/>
                  <a:gd name="T13" fmla="*/ 36 h 191"/>
                  <a:gd name="T14" fmla="*/ 123 w 185"/>
                  <a:gd name="T15" fmla="*/ 32 h 191"/>
                  <a:gd name="T16" fmla="*/ 143 w 185"/>
                  <a:gd name="T17" fmla="*/ 62 h 191"/>
                  <a:gd name="T18" fmla="*/ 64 w 185"/>
                  <a:gd name="T19" fmla="*/ 8 h 191"/>
                  <a:gd name="T20" fmla="*/ 14 w 185"/>
                  <a:gd name="T21" fmla="*/ 59 h 191"/>
                  <a:gd name="T22" fmla="*/ 7 w 185"/>
                  <a:gd name="T23" fmla="*/ 129 h 191"/>
                  <a:gd name="T24" fmla="*/ 52 w 185"/>
                  <a:gd name="T25" fmla="*/ 179 h 191"/>
                  <a:gd name="T26" fmla="*/ 120 w 185"/>
                  <a:gd name="T27" fmla="*/ 183 h 191"/>
                  <a:gd name="T28" fmla="*/ 171 w 185"/>
                  <a:gd name="T29" fmla="*/ 132 h 191"/>
                  <a:gd name="T30" fmla="*/ 178 w 185"/>
                  <a:gd name="T31" fmla="*/ 62 h 191"/>
                  <a:gd name="T32" fmla="*/ 132 w 185"/>
                  <a:gd name="T33" fmla="*/ 12 h 191"/>
                  <a:gd name="T34" fmla="*/ 64 w 185"/>
                  <a:gd name="T35" fmla="*/ 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5" h="191">
                    <a:moveTo>
                      <a:pt x="143" y="62"/>
                    </a:moveTo>
                    <a:cubicBezTo>
                      <a:pt x="144" y="76"/>
                      <a:pt x="140" y="93"/>
                      <a:pt x="131" y="113"/>
                    </a:cubicBezTo>
                    <a:cubicBezTo>
                      <a:pt x="121" y="133"/>
                      <a:pt x="110" y="147"/>
                      <a:pt x="98" y="155"/>
                    </a:cubicBezTo>
                    <a:cubicBezTo>
                      <a:pt x="86" y="163"/>
                      <a:pt x="74" y="164"/>
                      <a:pt x="62" y="159"/>
                    </a:cubicBezTo>
                    <a:cubicBezTo>
                      <a:pt x="50" y="153"/>
                      <a:pt x="43" y="143"/>
                      <a:pt x="42" y="129"/>
                    </a:cubicBezTo>
                    <a:cubicBezTo>
                      <a:pt x="41" y="115"/>
                      <a:pt x="45" y="98"/>
                      <a:pt x="54" y="78"/>
                    </a:cubicBezTo>
                    <a:cubicBezTo>
                      <a:pt x="64" y="58"/>
                      <a:pt x="75" y="44"/>
                      <a:pt x="87" y="36"/>
                    </a:cubicBezTo>
                    <a:cubicBezTo>
                      <a:pt x="99" y="28"/>
                      <a:pt x="111" y="27"/>
                      <a:pt x="123" y="32"/>
                    </a:cubicBezTo>
                    <a:cubicBezTo>
                      <a:pt x="135" y="38"/>
                      <a:pt x="141" y="48"/>
                      <a:pt x="143" y="62"/>
                    </a:cubicBezTo>
                    <a:close/>
                    <a:moveTo>
                      <a:pt x="64" y="8"/>
                    </a:moveTo>
                    <a:cubicBezTo>
                      <a:pt x="43" y="17"/>
                      <a:pt x="26" y="34"/>
                      <a:pt x="14" y="59"/>
                    </a:cubicBezTo>
                    <a:cubicBezTo>
                      <a:pt x="2" y="84"/>
                      <a:pt x="0" y="107"/>
                      <a:pt x="7" y="129"/>
                    </a:cubicBezTo>
                    <a:cubicBezTo>
                      <a:pt x="14" y="151"/>
                      <a:pt x="29" y="168"/>
                      <a:pt x="52" y="179"/>
                    </a:cubicBezTo>
                    <a:cubicBezTo>
                      <a:pt x="76" y="190"/>
                      <a:pt x="98" y="191"/>
                      <a:pt x="120" y="183"/>
                    </a:cubicBezTo>
                    <a:cubicBezTo>
                      <a:pt x="142" y="174"/>
                      <a:pt x="159" y="157"/>
                      <a:pt x="171" y="132"/>
                    </a:cubicBezTo>
                    <a:cubicBezTo>
                      <a:pt x="183" y="108"/>
                      <a:pt x="185" y="84"/>
                      <a:pt x="178" y="62"/>
                    </a:cubicBezTo>
                    <a:cubicBezTo>
                      <a:pt x="171" y="40"/>
                      <a:pt x="156" y="23"/>
                      <a:pt x="132" y="12"/>
                    </a:cubicBezTo>
                    <a:cubicBezTo>
                      <a:pt x="109" y="1"/>
                      <a:pt x="86" y="0"/>
                      <a:pt x="6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2" name="Freeform 22"/>
              <p:cNvSpPr>
                <a:spLocks noEditPoints="1"/>
              </p:cNvSpPr>
              <p:nvPr/>
            </p:nvSpPr>
            <p:spPr bwMode="auto">
              <a:xfrm>
                <a:off x="3436244" y="1222336"/>
                <a:ext cx="58829" cy="67334"/>
              </a:xfrm>
              <a:custGeom>
                <a:avLst/>
                <a:gdLst>
                  <a:gd name="T0" fmla="*/ 97 w 193"/>
                  <a:gd name="T1" fmla="*/ 60 h 220"/>
                  <a:gd name="T2" fmla="*/ 106 w 193"/>
                  <a:gd name="T3" fmla="*/ 43 h 220"/>
                  <a:gd name="T4" fmla="*/ 122 w 193"/>
                  <a:gd name="T5" fmla="*/ 44 h 220"/>
                  <a:gd name="T6" fmla="*/ 144 w 193"/>
                  <a:gd name="T7" fmla="*/ 58 h 220"/>
                  <a:gd name="T8" fmla="*/ 147 w 193"/>
                  <a:gd name="T9" fmla="*/ 80 h 220"/>
                  <a:gd name="T10" fmla="*/ 131 w 193"/>
                  <a:gd name="T11" fmla="*/ 97 h 220"/>
                  <a:gd name="T12" fmla="*/ 96 w 193"/>
                  <a:gd name="T13" fmla="*/ 93 h 220"/>
                  <a:gd name="T14" fmla="*/ 91 w 193"/>
                  <a:gd name="T15" fmla="*/ 92 h 220"/>
                  <a:gd name="T16" fmla="*/ 88 w 193"/>
                  <a:gd name="T17" fmla="*/ 91 h 220"/>
                  <a:gd name="T18" fmla="*/ 97 w 193"/>
                  <a:gd name="T19" fmla="*/ 60 h 220"/>
                  <a:gd name="T20" fmla="*/ 45 w 193"/>
                  <a:gd name="T21" fmla="*/ 21 h 220"/>
                  <a:gd name="T22" fmla="*/ 58 w 193"/>
                  <a:gd name="T23" fmla="*/ 31 h 220"/>
                  <a:gd name="T24" fmla="*/ 54 w 193"/>
                  <a:gd name="T25" fmla="*/ 58 h 220"/>
                  <a:gd name="T26" fmla="*/ 34 w 193"/>
                  <a:gd name="T27" fmla="*/ 123 h 220"/>
                  <a:gd name="T28" fmla="*/ 23 w 193"/>
                  <a:gd name="T29" fmla="*/ 147 h 220"/>
                  <a:gd name="T30" fmla="*/ 6 w 193"/>
                  <a:gd name="T31" fmla="*/ 148 h 220"/>
                  <a:gd name="T32" fmla="*/ 0 w 193"/>
                  <a:gd name="T33" fmla="*/ 169 h 220"/>
                  <a:gd name="T34" fmla="*/ 77 w 193"/>
                  <a:gd name="T35" fmla="*/ 192 h 220"/>
                  <a:gd name="T36" fmla="*/ 83 w 193"/>
                  <a:gd name="T37" fmla="*/ 171 h 220"/>
                  <a:gd name="T38" fmla="*/ 70 w 193"/>
                  <a:gd name="T39" fmla="*/ 161 h 220"/>
                  <a:gd name="T40" fmla="*/ 74 w 193"/>
                  <a:gd name="T41" fmla="*/ 135 h 220"/>
                  <a:gd name="T42" fmla="*/ 81 w 193"/>
                  <a:gd name="T43" fmla="*/ 114 h 220"/>
                  <a:gd name="T44" fmla="*/ 96 w 193"/>
                  <a:gd name="T45" fmla="*/ 118 h 220"/>
                  <a:gd name="T46" fmla="*/ 123 w 193"/>
                  <a:gd name="T47" fmla="*/ 206 h 220"/>
                  <a:gd name="T48" fmla="*/ 172 w 193"/>
                  <a:gd name="T49" fmla="*/ 220 h 220"/>
                  <a:gd name="T50" fmla="*/ 179 w 193"/>
                  <a:gd name="T51" fmla="*/ 200 h 220"/>
                  <a:gd name="T52" fmla="*/ 166 w 193"/>
                  <a:gd name="T53" fmla="*/ 192 h 220"/>
                  <a:gd name="T54" fmla="*/ 158 w 193"/>
                  <a:gd name="T55" fmla="*/ 177 h 220"/>
                  <a:gd name="T56" fmla="*/ 139 w 193"/>
                  <a:gd name="T57" fmla="*/ 125 h 220"/>
                  <a:gd name="T58" fmla="*/ 172 w 193"/>
                  <a:gd name="T59" fmla="*/ 117 h 220"/>
                  <a:gd name="T60" fmla="*/ 189 w 193"/>
                  <a:gd name="T61" fmla="*/ 91 h 220"/>
                  <a:gd name="T62" fmla="*/ 183 w 193"/>
                  <a:gd name="T63" fmla="*/ 52 h 220"/>
                  <a:gd name="T64" fmla="*/ 139 w 193"/>
                  <a:gd name="T65" fmla="*/ 26 h 220"/>
                  <a:gd name="T66" fmla="*/ 51 w 193"/>
                  <a:gd name="T67" fmla="*/ 0 h 220"/>
                  <a:gd name="T68" fmla="*/ 45 w 193"/>
                  <a:gd name="T69" fmla="*/ 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220">
                    <a:moveTo>
                      <a:pt x="97" y="60"/>
                    </a:moveTo>
                    <a:cubicBezTo>
                      <a:pt x="100" y="51"/>
                      <a:pt x="103" y="45"/>
                      <a:pt x="106" y="43"/>
                    </a:cubicBezTo>
                    <a:cubicBezTo>
                      <a:pt x="109" y="42"/>
                      <a:pt x="114" y="42"/>
                      <a:pt x="122" y="44"/>
                    </a:cubicBezTo>
                    <a:cubicBezTo>
                      <a:pt x="132" y="47"/>
                      <a:pt x="140" y="52"/>
                      <a:pt x="144" y="58"/>
                    </a:cubicBezTo>
                    <a:cubicBezTo>
                      <a:pt x="149" y="64"/>
                      <a:pt x="150" y="72"/>
                      <a:pt x="147" y="80"/>
                    </a:cubicBezTo>
                    <a:cubicBezTo>
                      <a:pt x="145" y="89"/>
                      <a:pt x="139" y="94"/>
                      <a:pt x="131" y="97"/>
                    </a:cubicBezTo>
                    <a:cubicBezTo>
                      <a:pt x="122" y="99"/>
                      <a:pt x="111" y="98"/>
                      <a:pt x="96" y="93"/>
                    </a:cubicBezTo>
                    <a:cubicBezTo>
                      <a:pt x="94" y="93"/>
                      <a:pt x="92" y="92"/>
                      <a:pt x="91" y="92"/>
                    </a:cubicBezTo>
                    <a:cubicBezTo>
                      <a:pt x="90" y="91"/>
                      <a:pt x="89" y="91"/>
                      <a:pt x="88" y="91"/>
                    </a:cubicBezTo>
                    <a:lnTo>
                      <a:pt x="97" y="60"/>
                    </a:lnTo>
                    <a:close/>
                    <a:moveTo>
                      <a:pt x="45" y="21"/>
                    </a:moveTo>
                    <a:cubicBezTo>
                      <a:pt x="52" y="23"/>
                      <a:pt x="57" y="27"/>
                      <a:pt x="58" y="31"/>
                    </a:cubicBezTo>
                    <a:cubicBezTo>
                      <a:pt x="59" y="35"/>
                      <a:pt x="58" y="44"/>
                      <a:pt x="54" y="58"/>
                    </a:cubicBezTo>
                    <a:cubicBezTo>
                      <a:pt x="34" y="123"/>
                      <a:pt x="34" y="123"/>
                      <a:pt x="34" y="123"/>
                    </a:cubicBezTo>
                    <a:cubicBezTo>
                      <a:pt x="30" y="136"/>
                      <a:pt x="26" y="144"/>
                      <a:pt x="23" y="147"/>
                    </a:cubicBezTo>
                    <a:cubicBezTo>
                      <a:pt x="19" y="150"/>
                      <a:pt x="14" y="150"/>
                      <a:pt x="6" y="148"/>
                    </a:cubicBezTo>
                    <a:cubicBezTo>
                      <a:pt x="0" y="169"/>
                      <a:pt x="0" y="169"/>
                      <a:pt x="0" y="169"/>
                    </a:cubicBezTo>
                    <a:cubicBezTo>
                      <a:pt x="77" y="192"/>
                      <a:pt x="77" y="192"/>
                      <a:pt x="77" y="192"/>
                    </a:cubicBezTo>
                    <a:cubicBezTo>
                      <a:pt x="83" y="171"/>
                      <a:pt x="83" y="171"/>
                      <a:pt x="83" y="171"/>
                    </a:cubicBezTo>
                    <a:cubicBezTo>
                      <a:pt x="76" y="169"/>
                      <a:pt x="72" y="166"/>
                      <a:pt x="70" y="161"/>
                    </a:cubicBezTo>
                    <a:cubicBezTo>
                      <a:pt x="69" y="157"/>
                      <a:pt x="70" y="148"/>
                      <a:pt x="74" y="135"/>
                    </a:cubicBezTo>
                    <a:cubicBezTo>
                      <a:pt x="81" y="114"/>
                      <a:pt x="81" y="114"/>
                      <a:pt x="81" y="114"/>
                    </a:cubicBezTo>
                    <a:cubicBezTo>
                      <a:pt x="96" y="118"/>
                      <a:pt x="96" y="118"/>
                      <a:pt x="96" y="118"/>
                    </a:cubicBezTo>
                    <a:cubicBezTo>
                      <a:pt x="123" y="206"/>
                      <a:pt x="123" y="206"/>
                      <a:pt x="123" y="206"/>
                    </a:cubicBezTo>
                    <a:cubicBezTo>
                      <a:pt x="172" y="220"/>
                      <a:pt x="172" y="220"/>
                      <a:pt x="172" y="220"/>
                    </a:cubicBezTo>
                    <a:cubicBezTo>
                      <a:pt x="179" y="200"/>
                      <a:pt x="179" y="200"/>
                      <a:pt x="179" y="200"/>
                    </a:cubicBezTo>
                    <a:cubicBezTo>
                      <a:pt x="173" y="198"/>
                      <a:pt x="169" y="195"/>
                      <a:pt x="166" y="192"/>
                    </a:cubicBezTo>
                    <a:cubicBezTo>
                      <a:pt x="163" y="188"/>
                      <a:pt x="160" y="184"/>
                      <a:pt x="158" y="177"/>
                    </a:cubicBezTo>
                    <a:cubicBezTo>
                      <a:pt x="139" y="125"/>
                      <a:pt x="139" y="125"/>
                      <a:pt x="139" y="125"/>
                    </a:cubicBezTo>
                    <a:cubicBezTo>
                      <a:pt x="153" y="125"/>
                      <a:pt x="163" y="122"/>
                      <a:pt x="172" y="117"/>
                    </a:cubicBezTo>
                    <a:cubicBezTo>
                      <a:pt x="179" y="111"/>
                      <a:pt x="185" y="103"/>
                      <a:pt x="189" y="91"/>
                    </a:cubicBezTo>
                    <a:cubicBezTo>
                      <a:pt x="193" y="76"/>
                      <a:pt x="191" y="62"/>
                      <a:pt x="183" y="52"/>
                    </a:cubicBezTo>
                    <a:cubicBezTo>
                      <a:pt x="175" y="41"/>
                      <a:pt x="160" y="33"/>
                      <a:pt x="139" y="26"/>
                    </a:cubicBezTo>
                    <a:cubicBezTo>
                      <a:pt x="51" y="0"/>
                      <a:pt x="51" y="0"/>
                      <a:pt x="51" y="0"/>
                    </a:cubicBezTo>
                    <a:lnTo>
                      <a:pt x="4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3" name="Freeform 23"/>
              <p:cNvSpPr>
                <a:spLocks noEditPoints="1"/>
              </p:cNvSpPr>
              <p:nvPr/>
            </p:nvSpPr>
            <p:spPr bwMode="auto">
              <a:xfrm>
                <a:off x="3497199" y="1237220"/>
                <a:ext cx="50323" cy="56702"/>
              </a:xfrm>
              <a:custGeom>
                <a:avLst/>
                <a:gdLst>
                  <a:gd name="T0" fmla="*/ 76 w 164"/>
                  <a:gd name="T1" fmla="*/ 51 h 185"/>
                  <a:gd name="T2" fmla="*/ 82 w 164"/>
                  <a:gd name="T3" fmla="*/ 34 h 185"/>
                  <a:gd name="T4" fmla="*/ 94 w 164"/>
                  <a:gd name="T5" fmla="*/ 31 h 185"/>
                  <a:gd name="T6" fmla="*/ 115 w 164"/>
                  <a:gd name="T7" fmla="*/ 42 h 185"/>
                  <a:gd name="T8" fmla="*/ 120 w 164"/>
                  <a:gd name="T9" fmla="*/ 64 h 185"/>
                  <a:gd name="T10" fmla="*/ 108 w 164"/>
                  <a:gd name="T11" fmla="*/ 86 h 185"/>
                  <a:gd name="T12" fmla="*/ 79 w 164"/>
                  <a:gd name="T13" fmla="*/ 90 h 185"/>
                  <a:gd name="T14" fmla="*/ 75 w 164"/>
                  <a:gd name="T15" fmla="*/ 90 h 185"/>
                  <a:gd name="T16" fmla="*/ 71 w 164"/>
                  <a:gd name="T17" fmla="*/ 89 h 185"/>
                  <a:gd name="T18" fmla="*/ 76 w 164"/>
                  <a:gd name="T19" fmla="*/ 51 h 185"/>
                  <a:gd name="T20" fmla="*/ 20 w 164"/>
                  <a:gd name="T21" fmla="*/ 22 h 185"/>
                  <a:gd name="T22" fmla="*/ 33 w 164"/>
                  <a:gd name="T23" fmla="*/ 29 h 185"/>
                  <a:gd name="T24" fmla="*/ 33 w 164"/>
                  <a:gd name="T25" fmla="*/ 57 h 185"/>
                  <a:gd name="T26" fmla="*/ 25 w 164"/>
                  <a:gd name="T27" fmla="*/ 124 h 185"/>
                  <a:gd name="T28" fmla="*/ 18 w 164"/>
                  <a:gd name="T29" fmla="*/ 150 h 185"/>
                  <a:gd name="T30" fmla="*/ 3 w 164"/>
                  <a:gd name="T31" fmla="*/ 154 h 185"/>
                  <a:gd name="T32" fmla="*/ 0 w 164"/>
                  <a:gd name="T33" fmla="*/ 175 h 185"/>
                  <a:gd name="T34" fmla="*/ 78 w 164"/>
                  <a:gd name="T35" fmla="*/ 185 h 185"/>
                  <a:gd name="T36" fmla="*/ 80 w 164"/>
                  <a:gd name="T37" fmla="*/ 164 h 185"/>
                  <a:gd name="T38" fmla="*/ 67 w 164"/>
                  <a:gd name="T39" fmla="*/ 156 h 185"/>
                  <a:gd name="T40" fmla="*/ 66 w 164"/>
                  <a:gd name="T41" fmla="*/ 129 h 185"/>
                  <a:gd name="T42" fmla="*/ 69 w 164"/>
                  <a:gd name="T43" fmla="*/ 111 h 185"/>
                  <a:gd name="T44" fmla="*/ 96 w 164"/>
                  <a:gd name="T45" fmla="*/ 114 h 185"/>
                  <a:gd name="T46" fmla="*/ 142 w 164"/>
                  <a:gd name="T47" fmla="*/ 107 h 185"/>
                  <a:gd name="T48" fmla="*/ 162 w 164"/>
                  <a:gd name="T49" fmla="*/ 71 h 185"/>
                  <a:gd name="T50" fmla="*/ 151 w 164"/>
                  <a:gd name="T51" fmla="*/ 30 h 185"/>
                  <a:gd name="T52" fmla="*/ 107 w 164"/>
                  <a:gd name="T53" fmla="*/ 11 h 185"/>
                  <a:gd name="T54" fmla="*/ 22 w 164"/>
                  <a:gd name="T55" fmla="*/ 0 h 185"/>
                  <a:gd name="T56" fmla="*/ 20 w 164"/>
                  <a:gd name="T57" fmla="*/ 2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4" h="185">
                    <a:moveTo>
                      <a:pt x="76" y="51"/>
                    </a:moveTo>
                    <a:cubicBezTo>
                      <a:pt x="77" y="42"/>
                      <a:pt x="79" y="36"/>
                      <a:pt x="82" y="34"/>
                    </a:cubicBezTo>
                    <a:cubicBezTo>
                      <a:pt x="84" y="31"/>
                      <a:pt x="88" y="30"/>
                      <a:pt x="94" y="31"/>
                    </a:cubicBezTo>
                    <a:cubicBezTo>
                      <a:pt x="103" y="32"/>
                      <a:pt x="110" y="36"/>
                      <a:pt x="115" y="42"/>
                    </a:cubicBezTo>
                    <a:cubicBezTo>
                      <a:pt x="119" y="47"/>
                      <a:pt x="121" y="55"/>
                      <a:pt x="120" y="64"/>
                    </a:cubicBezTo>
                    <a:cubicBezTo>
                      <a:pt x="119" y="74"/>
                      <a:pt x="114" y="82"/>
                      <a:pt x="108" y="86"/>
                    </a:cubicBezTo>
                    <a:cubicBezTo>
                      <a:pt x="101" y="91"/>
                      <a:pt x="91" y="92"/>
                      <a:pt x="79" y="90"/>
                    </a:cubicBezTo>
                    <a:cubicBezTo>
                      <a:pt x="77" y="90"/>
                      <a:pt x="76" y="90"/>
                      <a:pt x="75" y="90"/>
                    </a:cubicBezTo>
                    <a:cubicBezTo>
                      <a:pt x="73" y="90"/>
                      <a:pt x="72" y="89"/>
                      <a:pt x="71" y="89"/>
                    </a:cubicBezTo>
                    <a:lnTo>
                      <a:pt x="76" y="51"/>
                    </a:lnTo>
                    <a:close/>
                    <a:moveTo>
                      <a:pt x="20" y="22"/>
                    </a:moveTo>
                    <a:cubicBezTo>
                      <a:pt x="26" y="23"/>
                      <a:pt x="31" y="25"/>
                      <a:pt x="33" y="29"/>
                    </a:cubicBezTo>
                    <a:cubicBezTo>
                      <a:pt x="35" y="33"/>
                      <a:pt x="35" y="42"/>
                      <a:pt x="33" y="57"/>
                    </a:cubicBezTo>
                    <a:cubicBezTo>
                      <a:pt x="25" y="124"/>
                      <a:pt x="25" y="124"/>
                      <a:pt x="25" y="124"/>
                    </a:cubicBezTo>
                    <a:cubicBezTo>
                      <a:pt x="23" y="138"/>
                      <a:pt x="21" y="147"/>
                      <a:pt x="18" y="150"/>
                    </a:cubicBezTo>
                    <a:cubicBezTo>
                      <a:pt x="15" y="153"/>
                      <a:pt x="10" y="155"/>
                      <a:pt x="3" y="154"/>
                    </a:cubicBezTo>
                    <a:cubicBezTo>
                      <a:pt x="0" y="175"/>
                      <a:pt x="0" y="175"/>
                      <a:pt x="0" y="175"/>
                    </a:cubicBezTo>
                    <a:cubicBezTo>
                      <a:pt x="78" y="185"/>
                      <a:pt x="78" y="185"/>
                      <a:pt x="78" y="185"/>
                    </a:cubicBezTo>
                    <a:cubicBezTo>
                      <a:pt x="80" y="164"/>
                      <a:pt x="80" y="164"/>
                      <a:pt x="80" y="164"/>
                    </a:cubicBezTo>
                    <a:cubicBezTo>
                      <a:pt x="73" y="162"/>
                      <a:pt x="69" y="160"/>
                      <a:pt x="67" y="156"/>
                    </a:cubicBezTo>
                    <a:cubicBezTo>
                      <a:pt x="65" y="152"/>
                      <a:pt x="64" y="143"/>
                      <a:pt x="66" y="129"/>
                    </a:cubicBezTo>
                    <a:cubicBezTo>
                      <a:pt x="69" y="111"/>
                      <a:pt x="69" y="111"/>
                      <a:pt x="69" y="111"/>
                    </a:cubicBezTo>
                    <a:cubicBezTo>
                      <a:pt x="96" y="114"/>
                      <a:pt x="96" y="114"/>
                      <a:pt x="96" y="114"/>
                    </a:cubicBezTo>
                    <a:cubicBezTo>
                      <a:pt x="116" y="117"/>
                      <a:pt x="131" y="115"/>
                      <a:pt x="142" y="107"/>
                    </a:cubicBezTo>
                    <a:cubicBezTo>
                      <a:pt x="153" y="100"/>
                      <a:pt x="159" y="88"/>
                      <a:pt x="162" y="71"/>
                    </a:cubicBezTo>
                    <a:cubicBezTo>
                      <a:pt x="164" y="54"/>
                      <a:pt x="160" y="40"/>
                      <a:pt x="151" y="30"/>
                    </a:cubicBezTo>
                    <a:cubicBezTo>
                      <a:pt x="142" y="19"/>
                      <a:pt x="127" y="13"/>
                      <a:pt x="107" y="11"/>
                    </a:cubicBezTo>
                    <a:cubicBezTo>
                      <a:pt x="22" y="0"/>
                      <a:pt x="22" y="0"/>
                      <a:pt x="22" y="0"/>
                    </a:cubicBezTo>
                    <a:lnTo>
                      <a:pt x="2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4" name="Freeform 24"/>
              <p:cNvSpPr>
                <a:spLocks noEditPoints="1"/>
              </p:cNvSpPr>
              <p:nvPr/>
            </p:nvSpPr>
            <p:spPr bwMode="auto">
              <a:xfrm>
                <a:off x="3548231" y="1241473"/>
                <a:ext cx="53867" cy="56702"/>
              </a:xfrm>
              <a:custGeom>
                <a:avLst/>
                <a:gdLst>
                  <a:gd name="T0" fmla="*/ 117 w 176"/>
                  <a:gd name="T1" fmla="*/ 40 h 186"/>
                  <a:gd name="T2" fmla="*/ 130 w 176"/>
                  <a:gd name="T3" fmla="*/ 92 h 186"/>
                  <a:gd name="T4" fmla="*/ 121 w 176"/>
                  <a:gd name="T5" fmla="*/ 143 h 186"/>
                  <a:gd name="T6" fmla="*/ 91 w 176"/>
                  <a:gd name="T7" fmla="*/ 163 h 186"/>
                  <a:gd name="T8" fmla="*/ 59 w 176"/>
                  <a:gd name="T9" fmla="*/ 146 h 186"/>
                  <a:gd name="T10" fmla="*/ 46 w 176"/>
                  <a:gd name="T11" fmla="*/ 95 h 186"/>
                  <a:gd name="T12" fmla="*/ 55 w 176"/>
                  <a:gd name="T13" fmla="*/ 43 h 186"/>
                  <a:gd name="T14" fmla="*/ 85 w 176"/>
                  <a:gd name="T15" fmla="*/ 23 h 186"/>
                  <a:gd name="T16" fmla="*/ 117 w 176"/>
                  <a:gd name="T17" fmla="*/ 40 h 186"/>
                  <a:gd name="T18" fmla="*/ 23 w 176"/>
                  <a:gd name="T19" fmla="*/ 29 h 186"/>
                  <a:gd name="T20" fmla="*/ 1 w 176"/>
                  <a:gd name="T21" fmla="*/ 96 h 186"/>
                  <a:gd name="T22" fmla="*/ 28 w 176"/>
                  <a:gd name="T23" fmla="*/ 162 h 186"/>
                  <a:gd name="T24" fmla="*/ 92 w 176"/>
                  <a:gd name="T25" fmla="*/ 185 h 186"/>
                  <a:gd name="T26" fmla="*/ 153 w 176"/>
                  <a:gd name="T27" fmla="*/ 158 h 186"/>
                  <a:gd name="T28" fmla="*/ 175 w 176"/>
                  <a:gd name="T29" fmla="*/ 90 h 186"/>
                  <a:gd name="T30" fmla="*/ 148 w 176"/>
                  <a:gd name="T31" fmla="*/ 24 h 186"/>
                  <a:gd name="T32" fmla="*/ 84 w 176"/>
                  <a:gd name="T33" fmla="*/ 1 h 186"/>
                  <a:gd name="T34" fmla="*/ 23 w 176"/>
                  <a:gd name="T35" fmla="*/ 2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6" h="186">
                    <a:moveTo>
                      <a:pt x="117" y="40"/>
                    </a:moveTo>
                    <a:cubicBezTo>
                      <a:pt x="125" y="52"/>
                      <a:pt x="129" y="69"/>
                      <a:pt x="130" y="92"/>
                    </a:cubicBezTo>
                    <a:cubicBezTo>
                      <a:pt x="131" y="114"/>
                      <a:pt x="128" y="131"/>
                      <a:pt x="121" y="143"/>
                    </a:cubicBezTo>
                    <a:cubicBezTo>
                      <a:pt x="114" y="156"/>
                      <a:pt x="104" y="162"/>
                      <a:pt x="91" y="163"/>
                    </a:cubicBezTo>
                    <a:cubicBezTo>
                      <a:pt x="77" y="163"/>
                      <a:pt x="67" y="158"/>
                      <a:pt x="59" y="146"/>
                    </a:cubicBezTo>
                    <a:cubicBezTo>
                      <a:pt x="51" y="134"/>
                      <a:pt x="47" y="117"/>
                      <a:pt x="46" y="95"/>
                    </a:cubicBezTo>
                    <a:cubicBezTo>
                      <a:pt x="45" y="73"/>
                      <a:pt x="48" y="55"/>
                      <a:pt x="55" y="43"/>
                    </a:cubicBezTo>
                    <a:cubicBezTo>
                      <a:pt x="62" y="30"/>
                      <a:pt x="72" y="24"/>
                      <a:pt x="85" y="23"/>
                    </a:cubicBezTo>
                    <a:cubicBezTo>
                      <a:pt x="99" y="23"/>
                      <a:pt x="109" y="28"/>
                      <a:pt x="117" y="40"/>
                    </a:cubicBezTo>
                    <a:close/>
                    <a:moveTo>
                      <a:pt x="23" y="29"/>
                    </a:moveTo>
                    <a:cubicBezTo>
                      <a:pt x="7" y="46"/>
                      <a:pt x="0" y="69"/>
                      <a:pt x="1" y="96"/>
                    </a:cubicBezTo>
                    <a:cubicBezTo>
                      <a:pt x="2" y="124"/>
                      <a:pt x="11" y="146"/>
                      <a:pt x="28" y="162"/>
                    </a:cubicBezTo>
                    <a:cubicBezTo>
                      <a:pt x="44" y="179"/>
                      <a:pt x="65" y="186"/>
                      <a:pt x="92" y="185"/>
                    </a:cubicBezTo>
                    <a:cubicBezTo>
                      <a:pt x="117" y="185"/>
                      <a:pt x="138" y="175"/>
                      <a:pt x="153" y="158"/>
                    </a:cubicBezTo>
                    <a:cubicBezTo>
                      <a:pt x="169" y="140"/>
                      <a:pt x="176" y="118"/>
                      <a:pt x="175" y="90"/>
                    </a:cubicBezTo>
                    <a:cubicBezTo>
                      <a:pt x="174" y="62"/>
                      <a:pt x="165" y="40"/>
                      <a:pt x="148" y="24"/>
                    </a:cubicBezTo>
                    <a:cubicBezTo>
                      <a:pt x="132" y="8"/>
                      <a:pt x="110" y="0"/>
                      <a:pt x="84" y="1"/>
                    </a:cubicBezTo>
                    <a:cubicBezTo>
                      <a:pt x="59" y="2"/>
                      <a:pt x="38" y="11"/>
                      <a:pt x="23"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5" name="Freeform 25"/>
              <p:cNvSpPr>
                <a:spLocks noEditPoints="1"/>
              </p:cNvSpPr>
              <p:nvPr/>
            </p:nvSpPr>
            <p:spPr bwMode="auto">
              <a:xfrm>
                <a:off x="3599972" y="1235803"/>
                <a:ext cx="62372" cy="58829"/>
              </a:xfrm>
              <a:custGeom>
                <a:avLst/>
                <a:gdLst>
                  <a:gd name="T0" fmla="*/ 68 w 207"/>
                  <a:gd name="T1" fmla="*/ 52 h 193"/>
                  <a:gd name="T2" fmla="*/ 69 w 207"/>
                  <a:gd name="T3" fmla="*/ 34 h 193"/>
                  <a:gd name="T4" fmla="*/ 83 w 207"/>
                  <a:gd name="T5" fmla="*/ 27 h 193"/>
                  <a:gd name="T6" fmla="*/ 110 w 207"/>
                  <a:gd name="T7" fmla="*/ 30 h 193"/>
                  <a:gd name="T8" fmla="*/ 122 w 207"/>
                  <a:gd name="T9" fmla="*/ 48 h 193"/>
                  <a:gd name="T10" fmla="*/ 115 w 207"/>
                  <a:gd name="T11" fmla="*/ 71 h 193"/>
                  <a:gd name="T12" fmla="*/ 82 w 207"/>
                  <a:gd name="T13" fmla="*/ 83 h 193"/>
                  <a:gd name="T14" fmla="*/ 77 w 207"/>
                  <a:gd name="T15" fmla="*/ 84 h 193"/>
                  <a:gd name="T16" fmla="*/ 73 w 207"/>
                  <a:gd name="T17" fmla="*/ 84 h 193"/>
                  <a:gd name="T18" fmla="*/ 68 w 207"/>
                  <a:gd name="T19" fmla="*/ 52 h 193"/>
                  <a:gd name="T20" fmla="*/ 4 w 207"/>
                  <a:gd name="T21" fmla="*/ 40 h 193"/>
                  <a:gd name="T22" fmla="*/ 20 w 207"/>
                  <a:gd name="T23" fmla="*/ 44 h 193"/>
                  <a:gd name="T24" fmla="*/ 28 w 207"/>
                  <a:gd name="T25" fmla="*/ 69 h 193"/>
                  <a:gd name="T26" fmla="*/ 40 w 207"/>
                  <a:gd name="T27" fmla="*/ 136 h 193"/>
                  <a:gd name="T28" fmla="*/ 40 w 207"/>
                  <a:gd name="T29" fmla="*/ 163 h 193"/>
                  <a:gd name="T30" fmla="*/ 26 w 207"/>
                  <a:gd name="T31" fmla="*/ 171 h 193"/>
                  <a:gd name="T32" fmla="*/ 29 w 207"/>
                  <a:gd name="T33" fmla="*/ 193 h 193"/>
                  <a:gd name="T34" fmla="*/ 109 w 207"/>
                  <a:gd name="T35" fmla="*/ 180 h 193"/>
                  <a:gd name="T36" fmla="*/ 105 w 207"/>
                  <a:gd name="T37" fmla="*/ 159 h 193"/>
                  <a:gd name="T38" fmla="*/ 89 w 207"/>
                  <a:gd name="T39" fmla="*/ 155 h 193"/>
                  <a:gd name="T40" fmla="*/ 81 w 207"/>
                  <a:gd name="T41" fmla="*/ 129 h 193"/>
                  <a:gd name="T42" fmla="*/ 77 w 207"/>
                  <a:gd name="T43" fmla="*/ 108 h 193"/>
                  <a:gd name="T44" fmla="*/ 93 w 207"/>
                  <a:gd name="T45" fmla="*/ 105 h 193"/>
                  <a:gd name="T46" fmla="*/ 156 w 207"/>
                  <a:gd name="T47" fmla="*/ 173 h 193"/>
                  <a:gd name="T48" fmla="*/ 207 w 207"/>
                  <a:gd name="T49" fmla="*/ 164 h 193"/>
                  <a:gd name="T50" fmla="*/ 204 w 207"/>
                  <a:gd name="T51" fmla="*/ 143 h 193"/>
                  <a:gd name="T52" fmla="*/ 188 w 207"/>
                  <a:gd name="T53" fmla="*/ 141 h 193"/>
                  <a:gd name="T54" fmla="*/ 175 w 207"/>
                  <a:gd name="T55" fmla="*/ 131 h 193"/>
                  <a:gd name="T56" fmla="*/ 135 w 207"/>
                  <a:gd name="T57" fmla="*/ 93 h 193"/>
                  <a:gd name="T58" fmla="*/ 160 w 207"/>
                  <a:gd name="T59" fmla="*/ 71 h 193"/>
                  <a:gd name="T60" fmla="*/ 164 w 207"/>
                  <a:gd name="T61" fmla="*/ 41 h 193"/>
                  <a:gd name="T62" fmla="*/ 142 w 207"/>
                  <a:gd name="T63" fmla="*/ 8 h 193"/>
                  <a:gd name="T64" fmla="*/ 91 w 207"/>
                  <a:gd name="T65" fmla="*/ 4 h 193"/>
                  <a:gd name="T66" fmla="*/ 0 w 207"/>
                  <a:gd name="T67" fmla="*/ 19 h 193"/>
                  <a:gd name="T68" fmla="*/ 4 w 207"/>
                  <a:gd name="T69" fmla="*/ 4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7" h="193">
                    <a:moveTo>
                      <a:pt x="68" y="52"/>
                    </a:moveTo>
                    <a:cubicBezTo>
                      <a:pt x="66" y="43"/>
                      <a:pt x="67" y="37"/>
                      <a:pt x="69" y="34"/>
                    </a:cubicBezTo>
                    <a:cubicBezTo>
                      <a:pt x="71" y="31"/>
                      <a:pt x="76" y="28"/>
                      <a:pt x="83" y="27"/>
                    </a:cubicBezTo>
                    <a:cubicBezTo>
                      <a:pt x="94" y="26"/>
                      <a:pt x="103" y="26"/>
                      <a:pt x="110" y="30"/>
                    </a:cubicBezTo>
                    <a:cubicBezTo>
                      <a:pt x="117" y="34"/>
                      <a:pt x="121" y="40"/>
                      <a:pt x="122" y="48"/>
                    </a:cubicBezTo>
                    <a:cubicBezTo>
                      <a:pt x="124" y="57"/>
                      <a:pt x="121" y="65"/>
                      <a:pt x="115" y="71"/>
                    </a:cubicBezTo>
                    <a:cubicBezTo>
                      <a:pt x="108" y="76"/>
                      <a:pt x="97" y="81"/>
                      <a:pt x="82" y="83"/>
                    </a:cubicBezTo>
                    <a:cubicBezTo>
                      <a:pt x="80" y="83"/>
                      <a:pt x="78" y="84"/>
                      <a:pt x="77" y="84"/>
                    </a:cubicBezTo>
                    <a:cubicBezTo>
                      <a:pt x="76" y="84"/>
                      <a:pt x="74" y="84"/>
                      <a:pt x="73" y="84"/>
                    </a:cubicBezTo>
                    <a:lnTo>
                      <a:pt x="68" y="52"/>
                    </a:lnTo>
                    <a:close/>
                    <a:moveTo>
                      <a:pt x="4" y="40"/>
                    </a:moveTo>
                    <a:cubicBezTo>
                      <a:pt x="11" y="39"/>
                      <a:pt x="17" y="40"/>
                      <a:pt x="20" y="44"/>
                    </a:cubicBezTo>
                    <a:cubicBezTo>
                      <a:pt x="23" y="47"/>
                      <a:pt x="26" y="55"/>
                      <a:pt x="28" y="69"/>
                    </a:cubicBezTo>
                    <a:cubicBezTo>
                      <a:pt x="40" y="136"/>
                      <a:pt x="40" y="136"/>
                      <a:pt x="40" y="136"/>
                    </a:cubicBezTo>
                    <a:cubicBezTo>
                      <a:pt x="42" y="150"/>
                      <a:pt x="42" y="159"/>
                      <a:pt x="40" y="163"/>
                    </a:cubicBezTo>
                    <a:cubicBezTo>
                      <a:pt x="38" y="167"/>
                      <a:pt x="33" y="170"/>
                      <a:pt x="26" y="171"/>
                    </a:cubicBezTo>
                    <a:cubicBezTo>
                      <a:pt x="29" y="193"/>
                      <a:pt x="29" y="193"/>
                      <a:pt x="29" y="193"/>
                    </a:cubicBezTo>
                    <a:cubicBezTo>
                      <a:pt x="109" y="180"/>
                      <a:pt x="109" y="180"/>
                      <a:pt x="109" y="180"/>
                    </a:cubicBezTo>
                    <a:cubicBezTo>
                      <a:pt x="105" y="159"/>
                      <a:pt x="105" y="159"/>
                      <a:pt x="105" y="159"/>
                    </a:cubicBezTo>
                    <a:cubicBezTo>
                      <a:pt x="98" y="160"/>
                      <a:pt x="92" y="158"/>
                      <a:pt x="89" y="155"/>
                    </a:cubicBezTo>
                    <a:cubicBezTo>
                      <a:pt x="86" y="152"/>
                      <a:pt x="83" y="143"/>
                      <a:pt x="81" y="129"/>
                    </a:cubicBezTo>
                    <a:cubicBezTo>
                      <a:pt x="77" y="108"/>
                      <a:pt x="77" y="108"/>
                      <a:pt x="77" y="108"/>
                    </a:cubicBezTo>
                    <a:cubicBezTo>
                      <a:pt x="93" y="105"/>
                      <a:pt x="93" y="105"/>
                      <a:pt x="93" y="105"/>
                    </a:cubicBezTo>
                    <a:cubicBezTo>
                      <a:pt x="156" y="173"/>
                      <a:pt x="156" y="173"/>
                      <a:pt x="156" y="173"/>
                    </a:cubicBezTo>
                    <a:cubicBezTo>
                      <a:pt x="207" y="164"/>
                      <a:pt x="207" y="164"/>
                      <a:pt x="207" y="164"/>
                    </a:cubicBezTo>
                    <a:cubicBezTo>
                      <a:pt x="204" y="143"/>
                      <a:pt x="204" y="143"/>
                      <a:pt x="204" y="143"/>
                    </a:cubicBezTo>
                    <a:cubicBezTo>
                      <a:pt x="198" y="143"/>
                      <a:pt x="193" y="143"/>
                      <a:pt x="188" y="141"/>
                    </a:cubicBezTo>
                    <a:cubicBezTo>
                      <a:pt x="184" y="139"/>
                      <a:pt x="179" y="136"/>
                      <a:pt x="175" y="131"/>
                    </a:cubicBezTo>
                    <a:cubicBezTo>
                      <a:pt x="135" y="93"/>
                      <a:pt x="135" y="93"/>
                      <a:pt x="135" y="93"/>
                    </a:cubicBezTo>
                    <a:cubicBezTo>
                      <a:pt x="147" y="87"/>
                      <a:pt x="155" y="80"/>
                      <a:pt x="160" y="71"/>
                    </a:cubicBezTo>
                    <a:cubicBezTo>
                      <a:pt x="165" y="63"/>
                      <a:pt x="166" y="53"/>
                      <a:pt x="164" y="41"/>
                    </a:cubicBezTo>
                    <a:cubicBezTo>
                      <a:pt x="162" y="25"/>
                      <a:pt x="154" y="14"/>
                      <a:pt x="142" y="8"/>
                    </a:cubicBezTo>
                    <a:cubicBezTo>
                      <a:pt x="130" y="2"/>
                      <a:pt x="113" y="0"/>
                      <a:pt x="91" y="4"/>
                    </a:cubicBezTo>
                    <a:cubicBezTo>
                      <a:pt x="0" y="19"/>
                      <a:pt x="0" y="19"/>
                      <a:pt x="0" y="19"/>
                    </a:cubicBezTo>
                    <a:lnTo>
                      <a:pt x="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6" name="Freeform 26"/>
              <p:cNvSpPr>
                <a:spLocks noEditPoints="1"/>
              </p:cNvSpPr>
              <p:nvPr/>
            </p:nvSpPr>
            <p:spPr bwMode="auto">
              <a:xfrm>
                <a:off x="3665179" y="1221627"/>
                <a:ext cx="52450" cy="62372"/>
              </a:xfrm>
              <a:custGeom>
                <a:avLst/>
                <a:gdLst>
                  <a:gd name="T0" fmla="*/ 68 w 172"/>
                  <a:gd name="T1" fmla="*/ 90 h 204"/>
                  <a:gd name="T2" fmla="*/ 38 w 172"/>
                  <a:gd name="T3" fmla="*/ 101 h 204"/>
                  <a:gd name="T4" fmla="*/ 35 w 172"/>
                  <a:gd name="T5" fmla="*/ 48 h 204"/>
                  <a:gd name="T6" fmla="*/ 68 w 172"/>
                  <a:gd name="T7" fmla="*/ 90 h 204"/>
                  <a:gd name="T8" fmla="*/ 14 w 172"/>
                  <a:gd name="T9" fmla="*/ 146 h 204"/>
                  <a:gd name="T10" fmla="*/ 14 w 172"/>
                  <a:gd name="T11" fmla="*/ 149 h 204"/>
                  <a:gd name="T12" fmla="*/ 0 w 172"/>
                  <a:gd name="T13" fmla="*/ 184 h 204"/>
                  <a:gd name="T14" fmla="*/ 8 w 172"/>
                  <a:gd name="T15" fmla="*/ 204 h 204"/>
                  <a:gd name="T16" fmla="*/ 70 w 172"/>
                  <a:gd name="T17" fmla="*/ 180 h 204"/>
                  <a:gd name="T18" fmla="*/ 63 w 172"/>
                  <a:gd name="T19" fmla="*/ 160 h 204"/>
                  <a:gd name="T20" fmla="*/ 48 w 172"/>
                  <a:gd name="T21" fmla="*/ 163 h 204"/>
                  <a:gd name="T22" fmla="*/ 41 w 172"/>
                  <a:gd name="T23" fmla="*/ 155 h 204"/>
                  <a:gd name="T24" fmla="*/ 41 w 172"/>
                  <a:gd name="T25" fmla="*/ 153 h 204"/>
                  <a:gd name="T26" fmla="*/ 40 w 172"/>
                  <a:gd name="T27" fmla="*/ 150 h 204"/>
                  <a:gd name="T28" fmla="*/ 38 w 172"/>
                  <a:gd name="T29" fmla="*/ 125 h 204"/>
                  <a:gd name="T30" fmla="*/ 84 w 172"/>
                  <a:gd name="T31" fmla="*/ 107 h 204"/>
                  <a:gd name="T32" fmla="*/ 100 w 172"/>
                  <a:gd name="T33" fmla="*/ 127 h 204"/>
                  <a:gd name="T34" fmla="*/ 102 w 172"/>
                  <a:gd name="T35" fmla="*/ 130 h 204"/>
                  <a:gd name="T36" fmla="*/ 104 w 172"/>
                  <a:gd name="T37" fmla="*/ 134 h 204"/>
                  <a:gd name="T38" fmla="*/ 104 w 172"/>
                  <a:gd name="T39" fmla="*/ 142 h 204"/>
                  <a:gd name="T40" fmla="*/ 94 w 172"/>
                  <a:gd name="T41" fmla="*/ 149 h 204"/>
                  <a:gd name="T42" fmla="*/ 92 w 172"/>
                  <a:gd name="T43" fmla="*/ 149 h 204"/>
                  <a:gd name="T44" fmla="*/ 99 w 172"/>
                  <a:gd name="T45" fmla="*/ 169 h 204"/>
                  <a:gd name="T46" fmla="*/ 172 w 172"/>
                  <a:gd name="T47" fmla="*/ 141 h 204"/>
                  <a:gd name="T48" fmla="*/ 164 w 172"/>
                  <a:gd name="T49" fmla="*/ 121 h 204"/>
                  <a:gd name="T50" fmla="*/ 136 w 172"/>
                  <a:gd name="T51" fmla="*/ 107 h 204"/>
                  <a:gd name="T52" fmla="*/ 135 w 172"/>
                  <a:gd name="T53" fmla="*/ 106 h 204"/>
                  <a:gd name="T54" fmla="*/ 46 w 172"/>
                  <a:gd name="T55" fmla="*/ 0 h 204"/>
                  <a:gd name="T56" fmla="*/ 11 w 172"/>
                  <a:gd name="T57" fmla="*/ 13 h 204"/>
                  <a:gd name="T58" fmla="*/ 14 w 172"/>
                  <a:gd name="T59" fmla="*/ 14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2" h="204">
                    <a:moveTo>
                      <a:pt x="68" y="90"/>
                    </a:moveTo>
                    <a:cubicBezTo>
                      <a:pt x="38" y="101"/>
                      <a:pt x="38" y="101"/>
                      <a:pt x="38" y="101"/>
                    </a:cubicBezTo>
                    <a:cubicBezTo>
                      <a:pt x="35" y="48"/>
                      <a:pt x="35" y="48"/>
                      <a:pt x="35" y="48"/>
                    </a:cubicBezTo>
                    <a:lnTo>
                      <a:pt x="68" y="90"/>
                    </a:lnTo>
                    <a:close/>
                    <a:moveTo>
                      <a:pt x="14" y="146"/>
                    </a:moveTo>
                    <a:cubicBezTo>
                      <a:pt x="14" y="147"/>
                      <a:pt x="14" y="148"/>
                      <a:pt x="14" y="149"/>
                    </a:cubicBezTo>
                    <a:cubicBezTo>
                      <a:pt x="14" y="167"/>
                      <a:pt x="10" y="178"/>
                      <a:pt x="0" y="184"/>
                    </a:cubicBezTo>
                    <a:cubicBezTo>
                      <a:pt x="8" y="204"/>
                      <a:pt x="8" y="204"/>
                      <a:pt x="8" y="204"/>
                    </a:cubicBezTo>
                    <a:cubicBezTo>
                      <a:pt x="70" y="180"/>
                      <a:pt x="70" y="180"/>
                      <a:pt x="70" y="180"/>
                    </a:cubicBezTo>
                    <a:cubicBezTo>
                      <a:pt x="63" y="160"/>
                      <a:pt x="63" y="160"/>
                      <a:pt x="63" y="160"/>
                    </a:cubicBezTo>
                    <a:cubicBezTo>
                      <a:pt x="56" y="162"/>
                      <a:pt x="52" y="163"/>
                      <a:pt x="48" y="163"/>
                    </a:cubicBezTo>
                    <a:cubicBezTo>
                      <a:pt x="45" y="162"/>
                      <a:pt x="43" y="159"/>
                      <a:pt x="41" y="155"/>
                    </a:cubicBezTo>
                    <a:cubicBezTo>
                      <a:pt x="41" y="154"/>
                      <a:pt x="41" y="153"/>
                      <a:pt x="41" y="153"/>
                    </a:cubicBezTo>
                    <a:cubicBezTo>
                      <a:pt x="40" y="152"/>
                      <a:pt x="40" y="151"/>
                      <a:pt x="40" y="150"/>
                    </a:cubicBezTo>
                    <a:cubicBezTo>
                      <a:pt x="38" y="125"/>
                      <a:pt x="38" y="125"/>
                      <a:pt x="38" y="125"/>
                    </a:cubicBezTo>
                    <a:cubicBezTo>
                      <a:pt x="84" y="107"/>
                      <a:pt x="84" y="107"/>
                      <a:pt x="84" y="107"/>
                    </a:cubicBezTo>
                    <a:cubicBezTo>
                      <a:pt x="100" y="127"/>
                      <a:pt x="100" y="127"/>
                      <a:pt x="100" y="127"/>
                    </a:cubicBezTo>
                    <a:cubicBezTo>
                      <a:pt x="101" y="128"/>
                      <a:pt x="102" y="129"/>
                      <a:pt x="102" y="130"/>
                    </a:cubicBezTo>
                    <a:cubicBezTo>
                      <a:pt x="103" y="131"/>
                      <a:pt x="104" y="132"/>
                      <a:pt x="104" y="134"/>
                    </a:cubicBezTo>
                    <a:cubicBezTo>
                      <a:pt x="105" y="137"/>
                      <a:pt x="105" y="140"/>
                      <a:pt x="104" y="142"/>
                    </a:cubicBezTo>
                    <a:cubicBezTo>
                      <a:pt x="102" y="144"/>
                      <a:pt x="99" y="147"/>
                      <a:pt x="94" y="149"/>
                    </a:cubicBezTo>
                    <a:cubicBezTo>
                      <a:pt x="92" y="149"/>
                      <a:pt x="92" y="149"/>
                      <a:pt x="92" y="149"/>
                    </a:cubicBezTo>
                    <a:cubicBezTo>
                      <a:pt x="99" y="169"/>
                      <a:pt x="99" y="169"/>
                      <a:pt x="99" y="169"/>
                    </a:cubicBezTo>
                    <a:cubicBezTo>
                      <a:pt x="172" y="141"/>
                      <a:pt x="172" y="141"/>
                      <a:pt x="172" y="141"/>
                    </a:cubicBezTo>
                    <a:cubicBezTo>
                      <a:pt x="164" y="121"/>
                      <a:pt x="164" y="121"/>
                      <a:pt x="164" y="121"/>
                    </a:cubicBezTo>
                    <a:cubicBezTo>
                      <a:pt x="155" y="123"/>
                      <a:pt x="146" y="119"/>
                      <a:pt x="136" y="107"/>
                    </a:cubicBezTo>
                    <a:cubicBezTo>
                      <a:pt x="135" y="106"/>
                      <a:pt x="135" y="106"/>
                      <a:pt x="135" y="106"/>
                    </a:cubicBezTo>
                    <a:cubicBezTo>
                      <a:pt x="46" y="0"/>
                      <a:pt x="46" y="0"/>
                      <a:pt x="46" y="0"/>
                    </a:cubicBezTo>
                    <a:cubicBezTo>
                      <a:pt x="11" y="13"/>
                      <a:pt x="11" y="13"/>
                      <a:pt x="11" y="13"/>
                    </a:cubicBezTo>
                    <a:lnTo>
                      <a:pt x="1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7" name="Freeform 27"/>
              <p:cNvSpPr>
                <a:spLocks/>
              </p:cNvSpPr>
              <p:nvPr/>
            </p:nvSpPr>
            <p:spPr bwMode="auto">
              <a:xfrm>
                <a:off x="3694948" y="1198237"/>
                <a:ext cx="54576" cy="62372"/>
              </a:xfrm>
              <a:custGeom>
                <a:avLst/>
                <a:gdLst>
                  <a:gd name="T0" fmla="*/ 0 w 178"/>
                  <a:gd name="T1" fmla="*/ 61 h 205"/>
                  <a:gd name="T2" fmla="*/ 118 w 178"/>
                  <a:gd name="T3" fmla="*/ 0 h 205"/>
                  <a:gd name="T4" fmla="*/ 160 w 178"/>
                  <a:gd name="T5" fmla="*/ 39 h 205"/>
                  <a:gd name="T6" fmla="*/ 149 w 178"/>
                  <a:gd name="T7" fmla="*/ 52 h 205"/>
                  <a:gd name="T8" fmla="*/ 118 w 178"/>
                  <a:gd name="T9" fmla="*/ 36 h 205"/>
                  <a:gd name="T10" fmla="*/ 91 w 178"/>
                  <a:gd name="T11" fmla="*/ 41 h 205"/>
                  <a:gd name="T12" fmla="*/ 89 w 178"/>
                  <a:gd name="T13" fmla="*/ 42 h 205"/>
                  <a:gd name="T14" fmla="*/ 135 w 178"/>
                  <a:gd name="T15" fmla="*/ 129 h 205"/>
                  <a:gd name="T16" fmla="*/ 151 w 178"/>
                  <a:gd name="T17" fmla="*/ 151 h 205"/>
                  <a:gd name="T18" fmla="*/ 168 w 178"/>
                  <a:gd name="T19" fmla="*/ 149 h 205"/>
                  <a:gd name="T20" fmla="*/ 178 w 178"/>
                  <a:gd name="T21" fmla="*/ 168 h 205"/>
                  <a:gd name="T22" fmla="*/ 107 w 178"/>
                  <a:gd name="T23" fmla="*/ 205 h 205"/>
                  <a:gd name="T24" fmla="*/ 97 w 178"/>
                  <a:gd name="T25" fmla="*/ 186 h 205"/>
                  <a:gd name="T26" fmla="*/ 107 w 178"/>
                  <a:gd name="T27" fmla="*/ 174 h 205"/>
                  <a:gd name="T28" fmla="*/ 98 w 178"/>
                  <a:gd name="T29" fmla="*/ 149 h 205"/>
                  <a:gd name="T30" fmla="*/ 52 w 178"/>
                  <a:gd name="T31" fmla="*/ 61 h 205"/>
                  <a:gd name="T32" fmla="*/ 50 w 178"/>
                  <a:gd name="T33" fmla="*/ 62 h 205"/>
                  <a:gd name="T34" fmla="*/ 30 w 178"/>
                  <a:gd name="T35" fmla="*/ 82 h 205"/>
                  <a:gd name="T36" fmla="*/ 26 w 178"/>
                  <a:gd name="T37" fmla="*/ 116 h 205"/>
                  <a:gd name="T38" fmla="*/ 10 w 178"/>
                  <a:gd name="T39" fmla="*/ 117 h 205"/>
                  <a:gd name="T40" fmla="*/ 0 w 178"/>
                  <a:gd name="T41" fmla="*/ 6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8" h="205">
                    <a:moveTo>
                      <a:pt x="0" y="61"/>
                    </a:moveTo>
                    <a:cubicBezTo>
                      <a:pt x="118" y="0"/>
                      <a:pt x="118" y="0"/>
                      <a:pt x="118" y="0"/>
                    </a:cubicBezTo>
                    <a:cubicBezTo>
                      <a:pt x="160" y="39"/>
                      <a:pt x="160" y="39"/>
                      <a:pt x="160" y="39"/>
                    </a:cubicBezTo>
                    <a:cubicBezTo>
                      <a:pt x="149" y="52"/>
                      <a:pt x="149" y="52"/>
                      <a:pt x="149" y="52"/>
                    </a:cubicBezTo>
                    <a:cubicBezTo>
                      <a:pt x="137" y="43"/>
                      <a:pt x="127" y="38"/>
                      <a:pt x="118" y="36"/>
                    </a:cubicBezTo>
                    <a:cubicBezTo>
                      <a:pt x="109" y="34"/>
                      <a:pt x="100" y="36"/>
                      <a:pt x="91" y="41"/>
                    </a:cubicBezTo>
                    <a:cubicBezTo>
                      <a:pt x="89" y="42"/>
                      <a:pt x="89" y="42"/>
                      <a:pt x="89" y="42"/>
                    </a:cubicBezTo>
                    <a:cubicBezTo>
                      <a:pt x="135" y="129"/>
                      <a:pt x="135" y="129"/>
                      <a:pt x="135" y="129"/>
                    </a:cubicBezTo>
                    <a:cubicBezTo>
                      <a:pt x="142" y="141"/>
                      <a:pt x="147" y="149"/>
                      <a:pt x="151" y="151"/>
                    </a:cubicBezTo>
                    <a:cubicBezTo>
                      <a:pt x="155" y="153"/>
                      <a:pt x="161" y="152"/>
                      <a:pt x="168" y="149"/>
                    </a:cubicBezTo>
                    <a:cubicBezTo>
                      <a:pt x="178" y="168"/>
                      <a:pt x="178" y="168"/>
                      <a:pt x="178" y="168"/>
                    </a:cubicBezTo>
                    <a:cubicBezTo>
                      <a:pt x="107" y="205"/>
                      <a:pt x="107" y="205"/>
                      <a:pt x="107" y="205"/>
                    </a:cubicBezTo>
                    <a:cubicBezTo>
                      <a:pt x="97" y="186"/>
                      <a:pt x="97" y="186"/>
                      <a:pt x="97" y="186"/>
                    </a:cubicBezTo>
                    <a:cubicBezTo>
                      <a:pt x="103" y="182"/>
                      <a:pt x="107" y="178"/>
                      <a:pt x="107" y="174"/>
                    </a:cubicBezTo>
                    <a:cubicBezTo>
                      <a:pt x="108" y="169"/>
                      <a:pt x="105" y="161"/>
                      <a:pt x="98" y="149"/>
                    </a:cubicBezTo>
                    <a:cubicBezTo>
                      <a:pt x="52" y="61"/>
                      <a:pt x="52" y="61"/>
                      <a:pt x="52" y="61"/>
                    </a:cubicBezTo>
                    <a:cubicBezTo>
                      <a:pt x="50" y="62"/>
                      <a:pt x="50" y="62"/>
                      <a:pt x="50" y="62"/>
                    </a:cubicBezTo>
                    <a:cubicBezTo>
                      <a:pt x="40" y="67"/>
                      <a:pt x="34" y="74"/>
                      <a:pt x="30" y="82"/>
                    </a:cubicBezTo>
                    <a:cubicBezTo>
                      <a:pt x="27" y="90"/>
                      <a:pt x="25" y="101"/>
                      <a:pt x="26" y="116"/>
                    </a:cubicBezTo>
                    <a:cubicBezTo>
                      <a:pt x="10" y="117"/>
                      <a:pt x="10" y="117"/>
                      <a:pt x="10" y="117"/>
                    </a:cubicBezTo>
                    <a:lnTo>
                      <a:pt x="0"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8" name="Freeform 28"/>
              <p:cNvSpPr>
                <a:spLocks/>
              </p:cNvSpPr>
              <p:nvPr/>
            </p:nvSpPr>
            <p:spPr bwMode="auto">
              <a:xfrm>
                <a:off x="3736766" y="1180518"/>
                <a:ext cx="51741" cy="58120"/>
              </a:xfrm>
              <a:custGeom>
                <a:avLst/>
                <a:gdLst>
                  <a:gd name="T0" fmla="*/ 0 w 169"/>
                  <a:gd name="T1" fmla="*/ 46 h 192"/>
                  <a:gd name="T2" fmla="*/ 68 w 169"/>
                  <a:gd name="T3" fmla="*/ 0 h 192"/>
                  <a:gd name="T4" fmla="*/ 80 w 169"/>
                  <a:gd name="T5" fmla="*/ 18 h 192"/>
                  <a:gd name="T6" fmla="*/ 71 w 169"/>
                  <a:gd name="T7" fmla="*/ 32 h 192"/>
                  <a:gd name="T8" fmla="*/ 82 w 169"/>
                  <a:gd name="T9" fmla="*/ 56 h 192"/>
                  <a:gd name="T10" fmla="*/ 121 w 169"/>
                  <a:gd name="T11" fmla="*/ 112 h 192"/>
                  <a:gd name="T12" fmla="*/ 140 w 169"/>
                  <a:gd name="T13" fmla="*/ 132 h 192"/>
                  <a:gd name="T14" fmla="*/ 156 w 169"/>
                  <a:gd name="T15" fmla="*/ 128 h 192"/>
                  <a:gd name="T16" fmla="*/ 169 w 169"/>
                  <a:gd name="T17" fmla="*/ 146 h 192"/>
                  <a:gd name="T18" fmla="*/ 101 w 169"/>
                  <a:gd name="T19" fmla="*/ 192 h 192"/>
                  <a:gd name="T20" fmla="*/ 89 w 169"/>
                  <a:gd name="T21" fmla="*/ 174 h 192"/>
                  <a:gd name="T22" fmla="*/ 99 w 169"/>
                  <a:gd name="T23" fmla="*/ 160 h 192"/>
                  <a:gd name="T24" fmla="*/ 87 w 169"/>
                  <a:gd name="T25" fmla="*/ 136 h 192"/>
                  <a:gd name="T26" fmla="*/ 48 w 169"/>
                  <a:gd name="T27" fmla="*/ 80 h 192"/>
                  <a:gd name="T28" fmla="*/ 29 w 169"/>
                  <a:gd name="T29" fmla="*/ 60 h 192"/>
                  <a:gd name="T30" fmla="*/ 13 w 169"/>
                  <a:gd name="T31" fmla="*/ 64 h 192"/>
                  <a:gd name="T32" fmla="*/ 0 w 169"/>
                  <a:gd name="T33" fmla="*/ 4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192">
                    <a:moveTo>
                      <a:pt x="0" y="46"/>
                    </a:moveTo>
                    <a:cubicBezTo>
                      <a:pt x="68" y="0"/>
                      <a:pt x="68" y="0"/>
                      <a:pt x="68" y="0"/>
                    </a:cubicBezTo>
                    <a:cubicBezTo>
                      <a:pt x="80" y="18"/>
                      <a:pt x="80" y="18"/>
                      <a:pt x="80" y="18"/>
                    </a:cubicBezTo>
                    <a:cubicBezTo>
                      <a:pt x="74" y="23"/>
                      <a:pt x="71" y="28"/>
                      <a:pt x="71" y="32"/>
                    </a:cubicBezTo>
                    <a:cubicBezTo>
                      <a:pt x="71" y="37"/>
                      <a:pt x="75" y="45"/>
                      <a:pt x="82" y="56"/>
                    </a:cubicBezTo>
                    <a:cubicBezTo>
                      <a:pt x="121" y="112"/>
                      <a:pt x="121" y="112"/>
                      <a:pt x="121" y="112"/>
                    </a:cubicBezTo>
                    <a:cubicBezTo>
                      <a:pt x="129" y="124"/>
                      <a:pt x="135" y="130"/>
                      <a:pt x="140" y="132"/>
                    </a:cubicBezTo>
                    <a:cubicBezTo>
                      <a:pt x="144" y="133"/>
                      <a:pt x="150" y="132"/>
                      <a:pt x="156" y="128"/>
                    </a:cubicBezTo>
                    <a:cubicBezTo>
                      <a:pt x="169" y="146"/>
                      <a:pt x="169" y="146"/>
                      <a:pt x="169" y="146"/>
                    </a:cubicBezTo>
                    <a:cubicBezTo>
                      <a:pt x="101" y="192"/>
                      <a:pt x="101" y="192"/>
                      <a:pt x="101" y="192"/>
                    </a:cubicBezTo>
                    <a:cubicBezTo>
                      <a:pt x="89" y="174"/>
                      <a:pt x="89" y="174"/>
                      <a:pt x="89" y="174"/>
                    </a:cubicBezTo>
                    <a:cubicBezTo>
                      <a:pt x="95" y="169"/>
                      <a:pt x="98" y="165"/>
                      <a:pt x="99" y="160"/>
                    </a:cubicBezTo>
                    <a:cubicBezTo>
                      <a:pt x="99" y="155"/>
                      <a:pt x="95" y="147"/>
                      <a:pt x="87" y="136"/>
                    </a:cubicBezTo>
                    <a:cubicBezTo>
                      <a:pt x="48" y="80"/>
                      <a:pt x="48" y="80"/>
                      <a:pt x="48" y="80"/>
                    </a:cubicBezTo>
                    <a:cubicBezTo>
                      <a:pt x="40" y="68"/>
                      <a:pt x="34" y="62"/>
                      <a:pt x="29" y="60"/>
                    </a:cubicBezTo>
                    <a:cubicBezTo>
                      <a:pt x="25" y="59"/>
                      <a:pt x="19" y="60"/>
                      <a:pt x="13" y="64"/>
                    </a:cubicBezTo>
                    <a:lnTo>
                      <a:pt x="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9" name="Freeform 29"/>
              <p:cNvSpPr>
                <a:spLocks noEditPoints="1"/>
              </p:cNvSpPr>
              <p:nvPr/>
            </p:nvSpPr>
            <p:spPr bwMode="auto">
              <a:xfrm>
                <a:off x="3767243" y="1156419"/>
                <a:ext cx="56702" cy="58120"/>
              </a:xfrm>
              <a:custGeom>
                <a:avLst/>
                <a:gdLst>
                  <a:gd name="T0" fmla="*/ 87 w 186"/>
                  <a:gd name="T1" fmla="*/ 35 h 190"/>
                  <a:gd name="T2" fmla="*/ 127 w 186"/>
                  <a:gd name="T3" fmla="*/ 70 h 190"/>
                  <a:gd name="T4" fmla="*/ 149 w 186"/>
                  <a:gd name="T5" fmla="*/ 118 h 190"/>
                  <a:gd name="T6" fmla="*/ 135 w 186"/>
                  <a:gd name="T7" fmla="*/ 151 h 190"/>
                  <a:gd name="T8" fmla="*/ 99 w 186"/>
                  <a:gd name="T9" fmla="*/ 154 h 190"/>
                  <a:gd name="T10" fmla="*/ 59 w 186"/>
                  <a:gd name="T11" fmla="*/ 120 h 190"/>
                  <a:gd name="T12" fmla="*/ 37 w 186"/>
                  <a:gd name="T13" fmla="*/ 72 h 190"/>
                  <a:gd name="T14" fmla="*/ 51 w 186"/>
                  <a:gd name="T15" fmla="*/ 39 h 190"/>
                  <a:gd name="T16" fmla="*/ 87 w 186"/>
                  <a:gd name="T17" fmla="*/ 35 h 190"/>
                  <a:gd name="T18" fmla="*/ 2 w 186"/>
                  <a:gd name="T19" fmla="*/ 79 h 190"/>
                  <a:gd name="T20" fmla="*/ 23 w 186"/>
                  <a:gd name="T21" fmla="*/ 146 h 190"/>
                  <a:gd name="T22" fmla="*/ 83 w 186"/>
                  <a:gd name="T23" fmla="*/ 186 h 190"/>
                  <a:gd name="T24" fmla="*/ 149 w 186"/>
                  <a:gd name="T25" fmla="*/ 169 h 190"/>
                  <a:gd name="T26" fmla="*/ 184 w 186"/>
                  <a:gd name="T27" fmla="*/ 111 h 190"/>
                  <a:gd name="T28" fmla="*/ 163 w 186"/>
                  <a:gd name="T29" fmla="*/ 44 h 190"/>
                  <a:gd name="T30" fmla="*/ 103 w 186"/>
                  <a:gd name="T31" fmla="*/ 4 h 190"/>
                  <a:gd name="T32" fmla="*/ 37 w 186"/>
                  <a:gd name="T33" fmla="*/ 21 h 190"/>
                  <a:gd name="T34" fmla="*/ 2 w 186"/>
                  <a:gd name="T35" fmla="*/ 7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190">
                    <a:moveTo>
                      <a:pt x="87" y="35"/>
                    </a:moveTo>
                    <a:cubicBezTo>
                      <a:pt x="100" y="41"/>
                      <a:pt x="113" y="52"/>
                      <a:pt x="127" y="70"/>
                    </a:cubicBezTo>
                    <a:cubicBezTo>
                      <a:pt x="140" y="88"/>
                      <a:pt x="147" y="104"/>
                      <a:pt x="149" y="118"/>
                    </a:cubicBezTo>
                    <a:cubicBezTo>
                      <a:pt x="150" y="132"/>
                      <a:pt x="146" y="143"/>
                      <a:pt x="135" y="151"/>
                    </a:cubicBezTo>
                    <a:cubicBezTo>
                      <a:pt x="125" y="159"/>
                      <a:pt x="112" y="160"/>
                      <a:pt x="99" y="154"/>
                    </a:cubicBezTo>
                    <a:cubicBezTo>
                      <a:pt x="86" y="149"/>
                      <a:pt x="73" y="138"/>
                      <a:pt x="59" y="120"/>
                    </a:cubicBezTo>
                    <a:cubicBezTo>
                      <a:pt x="46" y="102"/>
                      <a:pt x="38" y="86"/>
                      <a:pt x="37" y="72"/>
                    </a:cubicBezTo>
                    <a:cubicBezTo>
                      <a:pt x="35" y="58"/>
                      <a:pt x="40" y="47"/>
                      <a:pt x="51" y="39"/>
                    </a:cubicBezTo>
                    <a:cubicBezTo>
                      <a:pt x="61" y="31"/>
                      <a:pt x="73" y="30"/>
                      <a:pt x="87" y="35"/>
                    </a:cubicBezTo>
                    <a:close/>
                    <a:moveTo>
                      <a:pt x="2" y="79"/>
                    </a:moveTo>
                    <a:cubicBezTo>
                      <a:pt x="0" y="102"/>
                      <a:pt x="7" y="124"/>
                      <a:pt x="23" y="146"/>
                    </a:cubicBezTo>
                    <a:cubicBezTo>
                      <a:pt x="40" y="169"/>
                      <a:pt x="60" y="182"/>
                      <a:pt x="83" y="186"/>
                    </a:cubicBezTo>
                    <a:cubicBezTo>
                      <a:pt x="106" y="190"/>
                      <a:pt x="128" y="184"/>
                      <a:pt x="149" y="169"/>
                    </a:cubicBezTo>
                    <a:cubicBezTo>
                      <a:pt x="170" y="154"/>
                      <a:pt x="181" y="135"/>
                      <a:pt x="184" y="111"/>
                    </a:cubicBezTo>
                    <a:cubicBezTo>
                      <a:pt x="186" y="89"/>
                      <a:pt x="179" y="66"/>
                      <a:pt x="163" y="44"/>
                    </a:cubicBezTo>
                    <a:cubicBezTo>
                      <a:pt x="146" y="22"/>
                      <a:pt x="126" y="8"/>
                      <a:pt x="103" y="4"/>
                    </a:cubicBezTo>
                    <a:cubicBezTo>
                      <a:pt x="80" y="0"/>
                      <a:pt x="58" y="6"/>
                      <a:pt x="37" y="21"/>
                    </a:cubicBezTo>
                    <a:cubicBezTo>
                      <a:pt x="16" y="36"/>
                      <a:pt x="5" y="56"/>
                      <a:pt x="2"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0" name="Freeform 30"/>
              <p:cNvSpPr>
                <a:spLocks noEditPoints="1"/>
              </p:cNvSpPr>
              <p:nvPr/>
            </p:nvSpPr>
            <p:spPr bwMode="auto">
              <a:xfrm>
                <a:off x="3848044" y="1055773"/>
                <a:ext cx="58120" cy="55285"/>
              </a:xfrm>
              <a:custGeom>
                <a:avLst/>
                <a:gdLst>
                  <a:gd name="T0" fmla="*/ 62 w 193"/>
                  <a:gd name="T1" fmla="*/ 42 h 184"/>
                  <a:gd name="T2" fmla="*/ 114 w 193"/>
                  <a:gd name="T3" fmla="*/ 54 h 184"/>
                  <a:gd name="T4" fmla="*/ 156 w 193"/>
                  <a:gd name="T5" fmla="*/ 86 h 184"/>
                  <a:gd name="T6" fmla="*/ 160 w 193"/>
                  <a:gd name="T7" fmla="*/ 122 h 184"/>
                  <a:gd name="T8" fmla="*/ 130 w 193"/>
                  <a:gd name="T9" fmla="*/ 142 h 184"/>
                  <a:gd name="T10" fmla="*/ 78 w 193"/>
                  <a:gd name="T11" fmla="*/ 130 h 184"/>
                  <a:gd name="T12" fmla="*/ 36 w 193"/>
                  <a:gd name="T13" fmla="*/ 98 h 184"/>
                  <a:gd name="T14" fmla="*/ 32 w 193"/>
                  <a:gd name="T15" fmla="*/ 62 h 184"/>
                  <a:gd name="T16" fmla="*/ 62 w 193"/>
                  <a:gd name="T17" fmla="*/ 42 h 184"/>
                  <a:gd name="T18" fmla="*/ 8 w 193"/>
                  <a:gd name="T19" fmla="*/ 120 h 184"/>
                  <a:gd name="T20" fmla="*/ 59 w 193"/>
                  <a:gd name="T21" fmla="*/ 170 h 184"/>
                  <a:gd name="T22" fmla="*/ 130 w 193"/>
                  <a:gd name="T23" fmla="*/ 177 h 184"/>
                  <a:gd name="T24" fmla="*/ 180 w 193"/>
                  <a:gd name="T25" fmla="*/ 132 h 184"/>
                  <a:gd name="T26" fmla="*/ 184 w 193"/>
                  <a:gd name="T27" fmla="*/ 65 h 184"/>
                  <a:gd name="T28" fmla="*/ 133 w 193"/>
                  <a:gd name="T29" fmla="*/ 14 h 184"/>
                  <a:gd name="T30" fmla="*/ 62 w 193"/>
                  <a:gd name="T31" fmla="*/ 7 h 184"/>
                  <a:gd name="T32" fmla="*/ 12 w 193"/>
                  <a:gd name="T33" fmla="*/ 53 h 184"/>
                  <a:gd name="T34" fmla="*/ 8 w 193"/>
                  <a:gd name="T35" fmla="*/ 12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84">
                    <a:moveTo>
                      <a:pt x="62" y="42"/>
                    </a:moveTo>
                    <a:cubicBezTo>
                      <a:pt x="77" y="41"/>
                      <a:pt x="94" y="45"/>
                      <a:pt x="114" y="54"/>
                    </a:cubicBezTo>
                    <a:cubicBezTo>
                      <a:pt x="134" y="64"/>
                      <a:pt x="148" y="74"/>
                      <a:pt x="156" y="86"/>
                    </a:cubicBezTo>
                    <a:cubicBezTo>
                      <a:pt x="164" y="98"/>
                      <a:pt x="166" y="110"/>
                      <a:pt x="160" y="122"/>
                    </a:cubicBezTo>
                    <a:cubicBezTo>
                      <a:pt x="154" y="134"/>
                      <a:pt x="144" y="140"/>
                      <a:pt x="130" y="142"/>
                    </a:cubicBezTo>
                    <a:cubicBezTo>
                      <a:pt x="115" y="143"/>
                      <a:pt x="98" y="139"/>
                      <a:pt x="78" y="130"/>
                    </a:cubicBezTo>
                    <a:cubicBezTo>
                      <a:pt x="58" y="120"/>
                      <a:pt x="43" y="110"/>
                      <a:pt x="36" y="98"/>
                    </a:cubicBezTo>
                    <a:cubicBezTo>
                      <a:pt x="27" y="86"/>
                      <a:pt x="26" y="74"/>
                      <a:pt x="32" y="62"/>
                    </a:cubicBezTo>
                    <a:cubicBezTo>
                      <a:pt x="38" y="50"/>
                      <a:pt x="48" y="44"/>
                      <a:pt x="62" y="42"/>
                    </a:cubicBezTo>
                    <a:close/>
                    <a:moveTo>
                      <a:pt x="8" y="120"/>
                    </a:moveTo>
                    <a:cubicBezTo>
                      <a:pt x="17" y="141"/>
                      <a:pt x="34" y="158"/>
                      <a:pt x="59" y="170"/>
                    </a:cubicBezTo>
                    <a:cubicBezTo>
                      <a:pt x="84" y="182"/>
                      <a:pt x="108" y="184"/>
                      <a:pt x="130" y="177"/>
                    </a:cubicBezTo>
                    <a:cubicBezTo>
                      <a:pt x="153" y="170"/>
                      <a:pt x="170" y="155"/>
                      <a:pt x="180" y="132"/>
                    </a:cubicBezTo>
                    <a:cubicBezTo>
                      <a:pt x="191" y="108"/>
                      <a:pt x="193" y="86"/>
                      <a:pt x="184" y="65"/>
                    </a:cubicBezTo>
                    <a:cubicBezTo>
                      <a:pt x="175" y="43"/>
                      <a:pt x="158" y="26"/>
                      <a:pt x="133" y="14"/>
                    </a:cubicBezTo>
                    <a:cubicBezTo>
                      <a:pt x="108" y="2"/>
                      <a:pt x="84" y="0"/>
                      <a:pt x="62" y="7"/>
                    </a:cubicBezTo>
                    <a:cubicBezTo>
                      <a:pt x="39" y="14"/>
                      <a:pt x="23" y="30"/>
                      <a:pt x="12" y="53"/>
                    </a:cubicBezTo>
                    <a:cubicBezTo>
                      <a:pt x="1" y="76"/>
                      <a:pt x="0" y="98"/>
                      <a:pt x="8"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1" name="Freeform 31"/>
              <p:cNvSpPr>
                <a:spLocks/>
              </p:cNvSpPr>
              <p:nvPr/>
            </p:nvSpPr>
            <p:spPr bwMode="auto">
              <a:xfrm>
                <a:off x="3863637" y="1006867"/>
                <a:ext cx="59537" cy="57411"/>
              </a:xfrm>
              <a:custGeom>
                <a:avLst/>
                <a:gdLst>
                  <a:gd name="T0" fmla="*/ 0 w 195"/>
                  <a:gd name="T1" fmla="*/ 132 h 189"/>
                  <a:gd name="T2" fmla="*/ 44 w 195"/>
                  <a:gd name="T3" fmla="*/ 6 h 189"/>
                  <a:gd name="T4" fmla="*/ 100 w 195"/>
                  <a:gd name="T5" fmla="*/ 0 h 189"/>
                  <a:gd name="T6" fmla="*/ 103 w 195"/>
                  <a:gd name="T7" fmla="*/ 16 h 189"/>
                  <a:gd name="T8" fmla="*/ 67 w 195"/>
                  <a:gd name="T9" fmla="*/ 33 h 189"/>
                  <a:gd name="T10" fmla="*/ 47 w 195"/>
                  <a:gd name="T11" fmla="*/ 61 h 189"/>
                  <a:gd name="T12" fmla="*/ 46 w 195"/>
                  <a:gd name="T13" fmla="*/ 78 h 189"/>
                  <a:gd name="T14" fmla="*/ 62 w 195"/>
                  <a:gd name="T15" fmla="*/ 88 h 189"/>
                  <a:gd name="T16" fmla="*/ 85 w 195"/>
                  <a:gd name="T17" fmla="*/ 96 h 189"/>
                  <a:gd name="T18" fmla="*/ 88 w 195"/>
                  <a:gd name="T19" fmla="*/ 89 h 189"/>
                  <a:gd name="T20" fmla="*/ 89 w 195"/>
                  <a:gd name="T21" fmla="*/ 69 h 189"/>
                  <a:gd name="T22" fmla="*/ 69 w 195"/>
                  <a:gd name="T23" fmla="*/ 57 h 189"/>
                  <a:gd name="T24" fmla="*/ 74 w 195"/>
                  <a:gd name="T25" fmla="*/ 43 h 189"/>
                  <a:gd name="T26" fmla="*/ 153 w 195"/>
                  <a:gd name="T27" fmla="*/ 69 h 189"/>
                  <a:gd name="T28" fmla="*/ 148 w 195"/>
                  <a:gd name="T29" fmla="*/ 84 h 189"/>
                  <a:gd name="T30" fmla="*/ 124 w 195"/>
                  <a:gd name="T31" fmla="*/ 83 h 189"/>
                  <a:gd name="T32" fmla="*/ 111 w 195"/>
                  <a:gd name="T33" fmla="*/ 97 h 189"/>
                  <a:gd name="T34" fmla="*/ 109 w 195"/>
                  <a:gd name="T35" fmla="*/ 104 h 189"/>
                  <a:gd name="T36" fmla="*/ 137 w 195"/>
                  <a:gd name="T37" fmla="*/ 114 h 189"/>
                  <a:gd name="T38" fmla="*/ 164 w 195"/>
                  <a:gd name="T39" fmla="*/ 118 h 189"/>
                  <a:gd name="T40" fmla="*/ 174 w 195"/>
                  <a:gd name="T41" fmla="*/ 105 h 189"/>
                  <a:gd name="T42" fmla="*/ 195 w 195"/>
                  <a:gd name="T43" fmla="*/ 113 h 189"/>
                  <a:gd name="T44" fmla="*/ 169 w 195"/>
                  <a:gd name="T45" fmla="*/ 189 h 189"/>
                  <a:gd name="T46" fmla="*/ 148 w 195"/>
                  <a:gd name="T47" fmla="*/ 182 h 189"/>
                  <a:gd name="T48" fmla="*/ 147 w 195"/>
                  <a:gd name="T49" fmla="*/ 166 h 189"/>
                  <a:gd name="T50" fmla="*/ 123 w 195"/>
                  <a:gd name="T51" fmla="*/ 153 h 189"/>
                  <a:gd name="T52" fmla="*/ 58 w 195"/>
                  <a:gd name="T53" fmla="*/ 131 h 189"/>
                  <a:gd name="T54" fmla="*/ 32 w 195"/>
                  <a:gd name="T55" fmla="*/ 126 h 189"/>
                  <a:gd name="T56" fmla="*/ 21 w 195"/>
                  <a:gd name="T57" fmla="*/ 139 h 189"/>
                  <a:gd name="T58" fmla="*/ 0 w 195"/>
                  <a:gd name="T59" fmla="*/ 13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89">
                    <a:moveTo>
                      <a:pt x="0" y="132"/>
                    </a:moveTo>
                    <a:cubicBezTo>
                      <a:pt x="44" y="6"/>
                      <a:pt x="44" y="6"/>
                      <a:pt x="44" y="6"/>
                    </a:cubicBezTo>
                    <a:cubicBezTo>
                      <a:pt x="100" y="0"/>
                      <a:pt x="100" y="0"/>
                      <a:pt x="100" y="0"/>
                    </a:cubicBezTo>
                    <a:cubicBezTo>
                      <a:pt x="103" y="16"/>
                      <a:pt x="103" y="16"/>
                      <a:pt x="103" y="16"/>
                    </a:cubicBezTo>
                    <a:cubicBezTo>
                      <a:pt x="88" y="20"/>
                      <a:pt x="76" y="25"/>
                      <a:pt x="67" y="33"/>
                    </a:cubicBezTo>
                    <a:cubicBezTo>
                      <a:pt x="58" y="40"/>
                      <a:pt x="51" y="50"/>
                      <a:pt x="47" y="61"/>
                    </a:cubicBezTo>
                    <a:cubicBezTo>
                      <a:pt x="45" y="69"/>
                      <a:pt x="44" y="75"/>
                      <a:pt x="46" y="78"/>
                    </a:cubicBezTo>
                    <a:cubicBezTo>
                      <a:pt x="48" y="82"/>
                      <a:pt x="53" y="85"/>
                      <a:pt x="62" y="88"/>
                    </a:cubicBezTo>
                    <a:cubicBezTo>
                      <a:pt x="85" y="96"/>
                      <a:pt x="85" y="96"/>
                      <a:pt x="85" y="96"/>
                    </a:cubicBezTo>
                    <a:cubicBezTo>
                      <a:pt x="88" y="89"/>
                      <a:pt x="88" y="89"/>
                      <a:pt x="88" y="89"/>
                    </a:cubicBezTo>
                    <a:cubicBezTo>
                      <a:pt x="91" y="80"/>
                      <a:pt x="91" y="74"/>
                      <a:pt x="89" y="69"/>
                    </a:cubicBezTo>
                    <a:cubicBezTo>
                      <a:pt x="86" y="65"/>
                      <a:pt x="80" y="61"/>
                      <a:pt x="69" y="57"/>
                    </a:cubicBezTo>
                    <a:cubicBezTo>
                      <a:pt x="74" y="43"/>
                      <a:pt x="74" y="43"/>
                      <a:pt x="74" y="43"/>
                    </a:cubicBezTo>
                    <a:cubicBezTo>
                      <a:pt x="153" y="69"/>
                      <a:pt x="153" y="69"/>
                      <a:pt x="153" y="69"/>
                    </a:cubicBezTo>
                    <a:cubicBezTo>
                      <a:pt x="148" y="84"/>
                      <a:pt x="148" y="84"/>
                      <a:pt x="148" y="84"/>
                    </a:cubicBezTo>
                    <a:cubicBezTo>
                      <a:pt x="138" y="81"/>
                      <a:pt x="130" y="81"/>
                      <a:pt x="124" y="83"/>
                    </a:cubicBezTo>
                    <a:cubicBezTo>
                      <a:pt x="118" y="85"/>
                      <a:pt x="114" y="90"/>
                      <a:pt x="111" y="97"/>
                    </a:cubicBezTo>
                    <a:cubicBezTo>
                      <a:pt x="109" y="104"/>
                      <a:pt x="109" y="104"/>
                      <a:pt x="109" y="104"/>
                    </a:cubicBezTo>
                    <a:cubicBezTo>
                      <a:pt x="137" y="114"/>
                      <a:pt x="137" y="114"/>
                      <a:pt x="137" y="114"/>
                    </a:cubicBezTo>
                    <a:cubicBezTo>
                      <a:pt x="150" y="118"/>
                      <a:pt x="159" y="120"/>
                      <a:pt x="164" y="118"/>
                    </a:cubicBezTo>
                    <a:cubicBezTo>
                      <a:pt x="168" y="117"/>
                      <a:pt x="172" y="113"/>
                      <a:pt x="174" y="105"/>
                    </a:cubicBezTo>
                    <a:cubicBezTo>
                      <a:pt x="195" y="113"/>
                      <a:pt x="195" y="113"/>
                      <a:pt x="195" y="113"/>
                    </a:cubicBezTo>
                    <a:cubicBezTo>
                      <a:pt x="169" y="189"/>
                      <a:pt x="169" y="189"/>
                      <a:pt x="169" y="189"/>
                    </a:cubicBezTo>
                    <a:cubicBezTo>
                      <a:pt x="148" y="182"/>
                      <a:pt x="148" y="182"/>
                      <a:pt x="148" y="182"/>
                    </a:cubicBezTo>
                    <a:cubicBezTo>
                      <a:pt x="150" y="175"/>
                      <a:pt x="150" y="169"/>
                      <a:pt x="147" y="166"/>
                    </a:cubicBezTo>
                    <a:cubicBezTo>
                      <a:pt x="145" y="162"/>
                      <a:pt x="137" y="158"/>
                      <a:pt x="123" y="153"/>
                    </a:cubicBezTo>
                    <a:cubicBezTo>
                      <a:pt x="58" y="131"/>
                      <a:pt x="58" y="131"/>
                      <a:pt x="58" y="131"/>
                    </a:cubicBezTo>
                    <a:cubicBezTo>
                      <a:pt x="45" y="126"/>
                      <a:pt x="36" y="125"/>
                      <a:pt x="32" y="126"/>
                    </a:cubicBezTo>
                    <a:cubicBezTo>
                      <a:pt x="28" y="128"/>
                      <a:pt x="24" y="132"/>
                      <a:pt x="21" y="139"/>
                    </a:cubicBezTo>
                    <a:lnTo>
                      <a:pt x="0"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2" name="Freeform 32"/>
              <p:cNvSpPr>
                <a:spLocks/>
              </p:cNvSpPr>
              <p:nvPr/>
            </p:nvSpPr>
            <p:spPr bwMode="auto">
              <a:xfrm>
                <a:off x="3884900" y="940951"/>
                <a:ext cx="57411" cy="49614"/>
              </a:xfrm>
              <a:custGeom>
                <a:avLst/>
                <a:gdLst>
                  <a:gd name="T0" fmla="*/ 20 w 191"/>
                  <a:gd name="T1" fmla="*/ 29 h 163"/>
                  <a:gd name="T2" fmla="*/ 9 w 191"/>
                  <a:gd name="T3" fmla="*/ 25 h 163"/>
                  <a:gd name="T4" fmla="*/ 11 w 191"/>
                  <a:gd name="T5" fmla="*/ 12 h 163"/>
                  <a:gd name="T6" fmla="*/ 79 w 191"/>
                  <a:gd name="T7" fmla="*/ 0 h 163"/>
                  <a:gd name="T8" fmla="*/ 82 w 191"/>
                  <a:gd name="T9" fmla="*/ 18 h 163"/>
                  <a:gd name="T10" fmla="*/ 44 w 191"/>
                  <a:gd name="T11" fmla="*/ 36 h 163"/>
                  <a:gd name="T12" fmla="*/ 27 w 191"/>
                  <a:gd name="T13" fmla="*/ 63 h 163"/>
                  <a:gd name="T14" fmla="*/ 41 w 191"/>
                  <a:gd name="T15" fmla="*/ 97 h 163"/>
                  <a:gd name="T16" fmla="*/ 89 w 191"/>
                  <a:gd name="T17" fmla="*/ 116 h 163"/>
                  <a:gd name="T18" fmla="*/ 141 w 191"/>
                  <a:gd name="T19" fmla="*/ 110 h 163"/>
                  <a:gd name="T20" fmla="*/ 163 w 191"/>
                  <a:gd name="T21" fmla="*/ 79 h 163"/>
                  <a:gd name="T22" fmla="*/ 157 w 191"/>
                  <a:gd name="T23" fmla="*/ 48 h 163"/>
                  <a:gd name="T24" fmla="*/ 131 w 191"/>
                  <a:gd name="T25" fmla="*/ 21 h 163"/>
                  <a:gd name="T26" fmla="*/ 143 w 191"/>
                  <a:gd name="T27" fmla="*/ 3 h 163"/>
                  <a:gd name="T28" fmla="*/ 181 w 191"/>
                  <a:gd name="T29" fmla="*/ 40 h 163"/>
                  <a:gd name="T30" fmla="*/ 188 w 191"/>
                  <a:gd name="T31" fmla="*/ 88 h 163"/>
                  <a:gd name="T32" fmla="*/ 154 w 191"/>
                  <a:gd name="T33" fmla="*/ 145 h 163"/>
                  <a:gd name="T34" fmla="*/ 83 w 191"/>
                  <a:gd name="T35" fmla="*/ 159 h 163"/>
                  <a:gd name="T36" fmla="*/ 21 w 191"/>
                  <a:gd name="T37" fmla="*/ 127 h 163"/>
                  <a:gd name="T38" fmla="*/ 3 w 191"/>
                  <a:gd name="T39" fmla="*/ 65 h 163"/>
                  <a:gd name="T40" fmla="*/ 8 w 191"/>
                  <a:gd name="T41" fmla="*/ 47 h 163"/>
                  <a:gd name="T42" fmla="*/ 20 w 191"/>
                  <a:gd name="T43" fmla="*/ 2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1" h="163">
                    <a:moveTo>
                      <a:pt x="20" y="29"/>
                    </a:moveTo>
                    <a:cubicBezTo>
                      <a:pt x="9" y="25"/>
                      <a:pt x="9" y="25"/>
                      <a:pt x="9" y="25"/>
                    </a:cubicBezTo>
                    <a:cubicBezTo>
                      <a:pt x="11" y="12"/>
                      <a:pt x="11" y="12"/>
                      <a:pt x="11" y="12"/>
                    </a:cubicBezTo>
                    <a:cubicBezTo>
                      <a:pt x="79" y="0"/>
                      <a:pt x="79" y="0"/>
                      <a:pt x="79" y="0"/>
                    </a:cubicBezTo>
                    <a:cubicBezTo>
                      <a:pt x="82" y="18"/>
                      <a:pt x="82" y="18"/>
                      <a:pt x="82" y="18"/>
                    </a:cubicBezTo>
                    <a:cubicBezTo>
                      <a:pt x="66" y="22"/>
                      <a:pt x="54" y="28"/>
                      <a:pt x="44" y="36"/>
                    </a:cubicBezTo>
                    <a:cubicBezTo>
                      <a:pt x="34" y="44"/>
                      <a:pt x="28" y="53"/>
                      <a:pt x="27" y="63"/>
                    </a:cubicBezTo>
                    <a:cubicBezTo>
                      <a:pt x="25" y="77"/>
                      <a:pt x="30" y="88"/>
                      <a:pt x="41" y="97"/>
                    </a:cubicBezTo>
                    <a:cubicBezTo>
                      <a:pt x="52" y="107"/>
                      <a:pt x="69" y="113"/>
                      <a:pt x="89" y="116"/>
                    </a:cubicBezTo>
                    <a:cubicBezTo>
                      <a:pt x="111" y="118"/>
                      <a:pt x="128" y="116"/>
                      <a:pt x="141" y="110"/>
                    </a:cubicBezTo>
                    <a:cubicBezTo>
                      <a:pt x="154" y="103"/>
                      <a:pt x="162" y="93"/>
                      <a:pt x="163" y="79"/>
                    </a:cubicBezTo>
                    <a:cubicBezTo>
                      <a:pt x="165" y="69"/>
                      <a:pt x="163" y="59"/>
                      <a:pt x="157" y="48"/>
                    </a:cubicBezTo>
                    <a:cubicBezTo>
                      <a:pt x="151" y="38"/>
                      <a:pt x="142" y="28"/>
                      <a:pt x="131" y="21"/>
                    </a:cubicBezTo>
                    <a:cubicBezTo>
                      <a:pt x="143" y="3"/>
                      <a:pt x="143" y="3"/>
                      <a:pt x="143" y="3"/>
                    </a:cubicBezTo>
                    <a:cubicBezTo>
                      <a:pt x="161" y="14"/>
                      <a:pt x="173" y="26"/>
                      <a:pt x="181" y="40"/>
                    </a:cubicBezTo>
                    <a:cubicBezTo>
                      <a:pt x="188" y="55"/>
                      <a:pt x="191" y="71"/>
                      <a:pt x="188" y="88"/>
                    </a:cubicBezTo>
                    <a:cubicBezTo>
                      <a:pt x="185" y="113"/>
                      <a:pt x="174" y="132"/>
                      <a:pt x="154" y="145"/>
                    </a:cubicBezTo>
                    <a:cubicBezTo>
                      <a:pt x="135" y="158"/>
                      <a:pt x="112" y="163"/>
                      <a:pt x="83" y="159"/>
                    </a:cubicBezTo>
                    <a:cubicBezTo>
                      <a:pt x="57" y="156"/>
                      <a:pt x="36" y="145"/>
                      <a:pt x="21" y="127"/>
                    </a:cubicBezTo>
                    <a:cubicBezTo>
                      <a:pt x="6" y="110"/>
                      <a:pt x="0" y="89"/>
                      <a:pt x="3" y="65"/>
                    </a:cubicBezTo>
                    <a:cubicBezTo>
                      <a:pt x="3" y="59"/>
                      <a:pt x="5" y="53"/>
                      <a:pt x="8" y="47"/>
                    </a:cubicBezTo>
                    <a:cubicBezTo>
                      <a:pt x="11" y="41"/>
                      <a:pt x="15" y="35"/>
                      <a:pt x="2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3" name="Freeform 33"/>
              <p:cNvSpPr>
                <a:spLocks/>
              </p:cNvSpPr>
              <p:nvPr/>
            </p:nvSpPr>
            <p:spPr bwMode="auto">
              <a:xfrm>
                <a:off x="3885609" y="882831"/>
                <a:ext cx="55993" cy="56702"/>
              </a:xfrm>
              <a:custGeom>
                <a:avLst/>
                <a:gdLst>
                  <a:gd name="T0" fmla="*/ 7 w 185"/>
                  <a:gd name="T1" fmla="*/ 188 h 188"/>
                  <a:gd name="T2" fmla="*/ 4 w 185"/>
                  <a:gd name="T3" fmla="*/ 109 h 188"/>
                  <a:gd name="T4" fmla="*/ 25 w 185"/>
                  <a:gd name="T5" fmla="*/ 108 h 188"/>
                  <a:gd name="T6" fmla="*/ 32 w 185"/>
                  <a:gd name="T7" fmla="*/ 123 h 188"/>
                  <a:gd name="T8" fmla="*/ 59 w 185"/>
                  <a:gd name="T9" fmla="*/ 126 h 188"/>
                  <a:gd name="T10" fmla="*/ 77 w 185"/>
                  <a:gd name="T11" fmla="*/ 125 h 188"/>
                  <a:gd name="T12" fmla="*/ 74 w 185"/>
                  <a:gd name="T13" fmla="*/ 65 h 188"/>
                  <a:gd name="T14" fmla="*/ 56 w 185"/>
                  <a:gd name="T15" fmla="*/ 66 h 188"/>
                  <a:gd name="T16" fmla="*/ 29 w 185"/>
                  <a:gd name="T17" fmla="*/ 71 h 188"/>
                  <a:gd name="T18" fmla="*/ 24 w 185"/>
                  <a:gd name="T19" fmla="*/ 86 h 188"/>
                  <a:gd name="T20" fmla="*/ 3 w 185"/>
                  <a:gd name="T21" fmla="*/ 87 h 188"/>
                  <a:gd name="T22" fmla="*/ 0 w 185"/>
                  <a:gd name="T23" fmla="*/ 8 h 188"/>
                  <a:gd name="T24" fmla="*/ 22 w 185"/>
                  <a:gd name="T25" fmla="*/ 7 h 188"/>
                  <a:gd name="T26" fmla="*/ 28 w 185"/>
                  <a:gd name="T27" fmla="*/ 21 h 188"/>
                  <a:gd name="T28" fmla="*/ 55 w 185"/>
                  <a:gd name="T29" fmla="*/ 24 h 188"/>
                  <a:gd name="T30" fmla="*/ 124 w 185"/>
                  <a:gd name="T31" fmla="*/ 21 h 188"/>
                  <a:gd name="T32" fmla="*/ 151 w 185"/>
                  <a:gd name="T33" fmla="*/ 16 h 188"/>
                  <a:gd name="T34" fmla="*/ 156 w 185"/>
                  <a:gd name="T35" fmla="*/ 1 h 188"/>
                  <a:gd name="T36" fmla="*/ 178 w 185"/>
                  <a:gd name="T37" fmla="*/ 0 h 188"/>
                  <a:gd name="T38" fmla="*/ 181 w 185"/>
                  <a:gd name="T39" fmla="*/ 79 h 188"/>
                  <a:gd name="T40" fmla="*/ 160 w 185"/>
                  <a:gd name="T41" fmla="*/ 80 h 188"/>
                  <a:gd name="T42" fmla="*/ 153 w 185"/>
                  <a:gd name="T43" fmla="*/ 66 h 188"/>
                  <a:gd name="T44" fmla="*/ 126 w 185"/>
                  <a:gd name="T45" fmla="*/ 63 h 188"/>
                  <a:gd name="T46" fmla="*/ 96 w 185"/>
                  <a:gd name="T47" fmla="*/ 64 h 188"/>
                  <a:gd name="T48" fmla="*/ 99 w 185"/>
                  <a:gd name="T49" fmla="*/ 124 h 188"/>
                  <a:gd name="T50" fmla="*/ 129 w 185"/>
                  <a:gd name="T51" fmla="*/ 123 h 188"/>
                  <a:gd name="T52" fmla="*/ 156 w 185"/>
                  <a:gd name="T53" fmla="*/ 118 h 188"/>
                  <a:gd name="T54" fmla="*/ 161 w 185"/>
                  <a:gd name="T55" fmla="*/ 103 h 188"/>
                  <a:gd name="T56" fmla="*/ 182 w 185"/>
                  <a:gd name="T57" fmla="*/ 102 h 188"/>
                  <a:gd name="T58" fmla="*/ 185 w 185"/>
                  <a:gd name="T59" fmla="*/ 181 h 188"/>
                  <a:gd name="T60" fmla="*/ 163 w 185"/>
                  <a:gd name="T61" fmla="*/ 182 h 188"/>
                  <a:gd name="T62" fmla="*/ 157 w 185"/>
                  <a:gd name="T63" fmla="*/ 167 h 188"/>
                  <a:gd name="T64" fmla="*/ 130 w 185"/>
                  <a:gd name="T65" fmla="*/ 164 h 188"/>
                  <a:gd name="T66" fmla="*/ 61 w 185"/>
                  <a:gd name="T67" fmla="*/ 167 h 188"/>
                  <a:gd name="T68" fmla="*/ 34 w 185"/>
                  <a:gd name="T69" fmla="*/ 172 h 188"/>
                  <a:gd name="T70" fmla="*/ 29 w 185"/>
                  <a:gd name="T71" fmla="*/ 187 h 188"/>
                  <a:gd name="T72" fmla="*/ 7 w 185"/>
                  <a:gd name="T73"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5" h="188">
                    <a:moveTo>
                      <a:pt x="7" y="188"/>
                    </a:moveTo>
                    <a:cubicBezTo>
                      <a:pt x="4" y="109"/>
                      <a:pt x="4" y="109"/>
                      <a:pt x="4" y="109"/>
                    </a:cubicBezTo>
                    <a:cubicBezTo>
                      <a:pt x="25" y="108"/>
                      <a:pt x="25" y="108"/>
                      <a:pt x="25" y="108"/>
                    </a:cubicBezTo>
                    <a:cubicBezTo>
                      <a:pt x="25" y="116"/>
                      <a:pt x="28" y="121"/>
                      <a:pt x="32" y="123"/>
                    </a:cubicBezTo>
                    <a:cubicBezTo>
                      <a:pt x="36" y="125"/>
                      <a:pt x="45" y="126"/>
                      <a:pt x="59" y="126"/>
                    </a:cubicBezTo>
                    <a:cubicBezTo>
                      <a:pt x="77" y="125"/>
                      <a:pt x="77" y="125"/>
                      <a:pt x="77" y="125"/>
                    </a:cubicBezTo>
                    <a:cubicBezTo>
                      <a:pt x="74" y="65"/>
                      <a:pt x="74" y="65"/>
                      <a:pt x="74" y="65"/>
                    </a:cubicBezTo>
                    <a:cubicBezTo>
                      <a:pt x="56" y="66"/>
                      <a:pt x="56" y="66"/>
                      <a:pt x="56" y="66"/>
                    </a:cubicBezTo>
                    <a:cubicBezTo>
                      <a:pt x="42" y="66"/>
                      <a:pt x="33" y="68"/>
                      <a:pt x="29" y="71"/>
                    </a:cubicBezTo>
                    <a:cubicBezTo>
                      <a:pt x="26" y="73"/>
                      <a:pt x="24" y="78"/>
                      <a:pt x="24" y="86"/>
                    </a:cubicBezTo>
                    <a:cubicBezTo>
                      <a:pt x="3" y="87"/>
                      <a:pt x="3" y="87"/>
                      <a:pt x="3" y="87"/>
                    </a:cubicBezTo>
                    <a:cubicBezTo>
                      <a:pt x="0" y="8"/>
                      <a:pt x="0" y="8"/>
                      <a:pt x="0" y="8"/>
                    </a:cubicBezTo>
                    <a:cubicBezTo>
                      <a:pt x="22" y="7"/>
                      <a:pt x="22" y="7"/>
                      <a:pt x="22" y="7"/>
                    </a:cubicBezTo>
                    <a:cubicBezTo>
                      <a:pt x="22" y="14"/>
                      <a:pt x="24" y="19"/>
                      <a:pt x="28" y="21"/>
                    </a:cubicBezTo>
                    <a:cubicBezTo>
                      <a:pt x="32" y="24"/>
                      <a:pt x="41" y="25"/>
                      <a:pt x="55" y="24"/>
                    </a:cubicBezTo>
                    <a:cubicBezTo>
                      <a:pt x="124" y="21"/>
                      <a:pt x="124" y="21"/>
                      <a:pt x="124" y="21"/>
                    </a:cubicBezTo>
                    <a:cubicBezTo>
                      <a:pt x="138" y="21"/>
                      <a:pt x="147" y="19"/>
                      <a:pt x="151" y="16"/>
                    </a:cubicBezTo>
                    <a:cubicBezTo>
                      <a:pt x="154" y="14"/>
                      <a:pt x="156" y="9"/>
                      <a:pt x="156" y="1"/>
                    </a:cubicBezTo>
                    <a:cubicBezTo>
                      <a:pt x="178" y="0"/>
                      <a:pt x="178" y="0"/>
                      <a:pt x="178" y="0"/>
                    </a:cubicBezTo>
                    <a:cubicBezTo>
                      <a:pt x="181" y="79"/>
                      <a:pt x="181" y="79"/>
                      <a:pt x="181" y="79"/>
                    </a:cubicBezTo>
                    <a:cubicBezTo>
                      <a:pt x="160" y="80"/>
                      <a:pt x="160" y="80"/>
                      <a:pt x="160" y="80"/>
                    </a:cubicBezTo>
                    <a:cubicBezTo>
                      <a:pt x="160" y="73"/>
                      <a:pt x="157" y="68"/>
                      <a:pt x="153" y="66"/>
                    </a:cubicBezTo>
                    <a:cubicBezTo>
                      <a:pt x="149" y="63"/>
                      <a:pt x="140" y="62"/>
                      <a:pt x="126" y="63"/>
                    </a:cubicBezTo>
                    <a:cubicBezTo>
                      <a:pt x="96" y="64"/>
                      <a:pt x="96" y="64"/>
                      <a:pt x="96" y="64"/>
                    </a:cubicBezTo>
                    <a:cubicBezTo>
                      <a:pt x="99" y="124"/>
                      <a:pt x="99" y="124"/>
                      <a:pt x="99" y="124"/>
                    </a:cubicBezTo>
                    <a:cubicBezTo>
                      <a:pt x="129" y="123"/>
                      <a:pt x="129" y="123"/>
                      <a:pt x="129" y="123"/>
                    </a:cubicBezTo>
                    <a:cubicBezTo>
                      <a:pt x="143" y="122"/>
                      <a:pt x="152" y="121"/>
                      <a:pt x="156" y="118"/>
                    </a:cubicBezTo>
                    <a:cubicBezTo>
                      <a:pt x="159" y="115"/>
                      <a:pt x="161" y="110"/>
                      <a:pt x="161" y="103"/>
                    </a:cubicBezTo>
                    <a:cubicBezTo>
                      <a:pt x="182" y="102"/>
                      <a:pt x="182" y="102"/>
                      <a:pt x="182" y="102"/>
                    </a:cubicBezTo>
                    <a:cubicBezTo>
                      <a:pt x="185" y="181"/>
                      <a:pt x="185" y="181"/>
                      <a:pt x="185" y="181"/>
                    </a:cubicBezTo>
                    <a:cubicBezTo>
                      <a:pt x="163" y="182"/>
                      <a:pt x="163" y="182"/>
                      <a:pt x="163" y="182"/>
                    </a:cubicBezTo>
                    <a:cubicBezTo>
                      <a:pt x="163" y="175"/>
                      <a:pt x="161" y="170"/>
                      <a:pt x="157" y="167"/>
                    </a:cubicBezTo>
                    <a:cubicBezTo>
                      <a:pt x="153" y="165"/>
                      <a:pt x="144" y="164"/>
                      <a:pt x="130" y="164"/>
                    </a:cubicBezTo>
                    <a:cubicBezTo>
                      <a:pt x="61" y="167"/>
                      <a:pt x="61" y="167"/>
                      <a:pt x="61" y="167"/>
                    </a:cubicBezTo>
                    <a:cubicBezTo>
                      <a:pt x="47" y="168"/>
                      <a:pt x="38" y="169"/>
                      <a:pt x="34" y="172"/>
                    </a:cubicBezTo>
                    <a:cubicBezTo>
                      <a:pt x="31" y="175"/>
                      <a:pt x="29" y="180"/>
                      <a:pt x="29" y="187"/>
                    </a:cubicBezTo>
                    <a:lnTo>
                      <a:pt x="7"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4" name="Freeform 34"/>
              <p:cNvSpPr>
                <a:spLocks/>
              </p:cNvSpPr>
              <p:nvPr/>
            </p:nvSpPr>
            <p:spPr bwMode="auto">
              <a:xfrm>
                <a:off x="3880648" y="848810"/>
                <a:ext cx="58120" cy="33313"/>
              </a:xfrm>
              <a:custGeom>
                <a:avLst/>
                <a:gdLst>
                  <a:gd name="T0" fmla="*/ 15 w 191"/>
                  <a:gd name="T1" fmla="*/ 111 h 111"/>
                  <a:gd name="T2" fmla="*/ 7 w 191"/>
                  <a:gd name="T3" fmla="*/ 67 h 111"/>
                  <a:gd name="T4" fmla="*/ 0 w 191"/>
                  <a:gd name="T5" fmla="*/ 31 h 111"/>
                  <a:gd name="T6" fmla="*/ 22 w 191"/>
                  <a:gd name="T7" fmla="*/ 27 h 111"/>
                  <a:gd name="T8" fmla="*/ 31 w 191"/>
                  <a:gd name="T9" fmla="*/ 42 h 111"/>
                  <a:gd name="T10" fmla="*/ 58 w 191"/>
                  <a:gd name="T11" fmla="*/ 41 h 111"/>
                  <a:gd name="T12" fmla="*/ 126 w 191"/>
                  <a:gd name="T13" fmla="*/ 29 h 111"/>
                  <a:gd name="T14" fmla="*/ 151 w 191"/>
                  <a:gd name="T15" fmla="*/ 20 h 111"/>
                  <a:gd name="T16" fmla="*/ 155 w 191"/>
                  <a:gd name="T17" fmla="*/ 4 h 111"/>
                  <a:gd name="T18" fmla="*/ 176 w 191"/>
                  <a:gd name="T19" fmla="*/ 0 h 111"/>
                  <a:gd name="T20" fmla="*/ 191 w 191"/>
                  <a:gd name="T21" fmla="*/ 79 h 111"/>
                  <a:gd name="T22" fmla="*/ 169 w 191"/>
                  <a:gd name="T23" fmla="*/ 83 h 111"/>
                  <a:gd name="T24" fmla="*/ 160 w 191"/>
                  <a:gd name="T25" fmla="*/ 69 h 111"/>
                  <a:gd name="T26" fmla="*/ 133 w 191"/>
                  <a:gd name="T27" fmla="*/ 70 h 111"/>
                  <a:gd name="T28" fmla="*/ 65 w 191"/>
                  <a:gd name="T29" fmla="*/ 82 h 111"/>
                  <a:gd name="T30" fmla="*/ 40 w 191"/>
                  <a:gd name="T31" fmla="*/ 90 h 111"/>
                  <a:gd name="T32" fmla="*/ 37 w 191"/>
                  <a:gd name="T33" fmla="*/ 107 h 111"/>
                  <a:gd name="T34" fmla="*/ 15 w 191"/>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1" h="111">
                    <a:moveTo>
                      <a:pt x="15" y="111"/>
                    </a:moveTo>
                    <a:cubicBezTo>
                      <a:pt x="15" y="111"/>
                      <a:pt x="11" y="94"/>
                      <a:pt x="7" y="67"/>
                    </a:cubicBezTo>
                    <a:cubicBezTo>
                      <a:pt x="3" y="40"/>
                      <a:pt x="0" y="31"/>
                      <a:pt x="0" y="31"/>
                    </a:cubicBezTo>
                    <a:cubicBezTo>
                      <a:pt x="22" y="27"/>
                      <a:pt x="22" y="27"/>
                      <a:pt x="22" y="27"/>
                    </a:cubicBezTo>
                    <a:cubicBezTo>
                      <a:pt x="24" y="35"/>
                      <a:pt x="27" y="40"/>
                      <a:pt x="31" y="42"/>
                    </a:cubicBezTo>
                    <a:cubicBezTo>
                      <a:pt x="35" y="44"/>
                      <a:pt x="44" y="43"/>
                      <a:pt x="58" y="41"/>
                    </a:cubicBezTo>
                    <a:cubicBezTo>
                      <a:pt x="126" y="29"/>
                      <a:pt x="126" y="29"/>
                      <a:pt x="126" y="29"/>
                    </a:cubicBezTo>
                    <a:cubicBezTo>
                      <a:pt x="139" y="26"/>
                      <a:pt x="148" y="24"/>
                      <a:pt x="151" y="20"/>
                    </a:cubicBezTo>
                    <a:cubicBezTo>
                      <a:pt x="154" y="17"/>
                      <a:pt x="156" y="11"/>
                      <a:pt x="155" y="4"/>
                    </a:cubicBezTo>
                    <a:cubicBezTo>
                      <a:pt x="176" y="0"/>
                      <a:pt x="176" y="0"/>
                      <a:pt x="176" y="0"/>
                    </a:cubicBezTo>
                    <a:cubicBezTo>
                      <a:pt x="191" y="79"/>
                      <a:pt x="191" y="79"/>
                      <a:pt x="191" y="79"/>
                    </a:cubicBezTo>
                    <a:cubicBezTo>
                      <a:pt x="169" y="83"/>
                      <a:pt x="169" y="83"/>
                      <a:pt x="169" y="83"/>
                    </a:cubicBezTo>
                    <a:cubicBezTo>
                      <a:pt x="167" y="76"/>
                      <a:pt x="164" y="71"/>
                      <a:pt x="160" y="69"/>
                    </a:cubicBezTo>
                    <a:cubicBezTo>
                      <a:pt x="156" y="67"/>
                      <a:pt x="147" y="67"/>
                      <a:pt x="133" y="70"/>
                    </a:cubicBezTo>
                    <a:cubicBezTo>
                      <a:pt x="65" y="82"/>
                      <a:pt x="65" y="82"/>
                      <a:pt x="65" y="82"/>
                    </a:cubicBezTo>
                    <a:cubicBezTo>
                      <a:pt x="51" y="84"/>
                      <a:pt x="43" y="87"/>
                      <a:pt x="40" y="90"/>
                    </a:cubicBezTo>
                    <a:cubicBezTo>
                      <a:pt x="37" y="94"/>
                      <a:pt x="36" y="99"/>
                      <a:pt x="37" y="107"/>
                    </a:cubicBezTo>
                    <a:lnTo>
                      <a:pt x="1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5" name="Freeform 35"/>
              <p:cNvSpPr>
                <a:spLocks/>
              </p:cNvSpPr>
              <p:nvPr/>
            </p:nvSpPr>
            <p:spPr bwMode="auto">
              <a:xfrm>
                <a:off x="3867181" y="798487"/>
                <a:ext cx="65916" cy="56702"/>
              </a:xfrm>
              <a:custGeom>
                <a:avLst/>
                <a:gdLst>
                  <a:gd name="T0" fmla="*/ 45 w 217"/>
                  <a:gd name="T1" fmla="*/ 187 h 187"/>
                  <a:gd name="T2" fmla="*/ 26 w 217"/>
                  <a:gd name="T3" fmla="*/ 122 h 187"/>
                  <a:gd name="T4" fmla="*/ 109 w 217"/>
                  <a:gd name="T5" fmla="*/ 41 h 187"/>
                  <a:gd name="T6" fmla="*/ 63 w 217"/>
                  <a:gd name="T7" fmla="*/ 54 h 187"/>
                  <a:gd name="T8" fmla="*/ 39 w 217"/>
                  <a:gd name="T9" fmla="*/ 65 h 187"/>
                  <a:gd name="T10" fmla="*/ 37 w 217"/>
                  <a:gd name="T11" fmla="*/ 81 h 187"/>
                  <a:gd name="T12" fmla="*/ 16 w 217"/>
                  <a:gd name="T13" fmla="*/ 87 h 187"/>
                  <a:gd name="T14" fmla="*/ 0 w 217"/>
                  <a:gd name="T15" fmla="*/ 30 h 187"/>
                  <a:gd name="T16" fmla="*/ 21 w 217"/>
                  <a:gd name="T17" fmla="*/ 24 h 187"/>
                  <a:gd name="T18" fmla="*/ 31 w 217"/>
                  <a:gd name="T19" fmla="*/ 37 h 187"/>
                  <a:gd name="T20" fmla="*/ 58 w 217"/>
                  <a:gd name="T21" fmla="*/ 33 h 187"/>
                  <a:gd name="T22" fmla="*/ 177 w 217"/>
                  <a:gd name="T23" fmla="*/ 0 h 187"/>
                  <a:gd name="T24" fmla="*/ 185 w 217"/>
                  <a:gd name="T25" fmla="*/ 28 h 187"/>
                  <a:gd name="T26" fmla="*/ 73 w 217"/>
                  <a:gd name="T27" fmla="*/ 137 h 187"/>
                  <a:gd name="T28" fmla="*/ 153 w 217"/>
                  <a:gd name="T29" fmla="*/ 114 h 187"/>
                  <a:gd name="T30" fmla="*/ 178 w 217"/>
                  <a:gd name="T31" fmla="*/ 104 h 187"/>
                  <a:gd name="T32" fmla="*/ 180 w 217"/>
                  <a:gd name="T33" fmla="*/ 88 h 187"/>
                  <a:gd name="T34" fmla="*/ 200 w 217"/>
                  <a:gd name="T35" fmla="*/ 82 h 187"/>
                  <a:gd name="T36" fmla="*/ 217 w 217"/>
                  <a:gd name="T37" fmla="*/ 139 h 187"/>
                  <a:gd name="T38" fmla="*/ 195 w 217"/>
                  <a:gd name="T39" fmla="*/ 145 h 187"/>
                  <a:gd name="T40" fmla="*/ 185 w 217"/>
                  <a:gd name="T41" fmla="*/ 132 h 187"/>
                  <a:gd name="T42" fmla="*/ 158 w 217"/>
                  <a:gd name="T43" fmla="*/ 136 h 187"/>
                  <a:gd name="T44" fmla="*/ 93 w 217"/>
                  <a:gd name="T45" fmla="*/ 154 h 187"/>
                  <a:gd name="T46" fmla="*/ 68 w 217"/>
                  <a:gd name="T47" fmla="*/ 165 h 187"/>
                  <a:gd name="T48" fmla="*/ 66 w 217"/>
                  <a:gd name="T49" fmla="*/ 181 h 187"/>
                  <a:gd name="T50" fmla="*/ 45 w 217"/>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7" h="187">
                    <a:moveTo>
                      <a:pt x="45" y="187"/>
                    </a:moveTo>
                    <a:cubicBezTo>
                      <a:pt x="26" y="122"/>
                      <a:pt x="26" y="122"/>
                      <a:pt x="26" y="122"/>
                    </a:cubicBezTo>
                    <a:cubicBezTo>
                      <a:pt x="109" y="41"/>
                      <a:pt x="109" y="41"/>
                      <a:pt x="109" y="41"/>
                    </a:cubicBezTo>
                    <a:cubicBezTo>
                      <a:pt x="63" y="54"/>
                      <a:pt x="63" y="54"/>
                      <a:pt x="63" y="54"/>
                    </a:cubicBezTo>
                    <a:cubicBezTo>
                      <a:pt x="50" y="58"/>
                      <a:pt x="41" y="62"/>
                      <a:pt x="39" y="65"/>
                    </a:cubicBezTo>
                    <a:cubicBezTo>
                      <a:pt x="36" y="68"/>
                      <a:pt x="35" y="73"/>
                      <a:pt x="37" y="81"/>
                    </a:cubicBezTo>
                    <a:cubicBezTo>
                      <a:pt x="16" y="87"/>
                      <a:pt x="16" y="87"/>
                      <a:pt x="16" y="87"/>
                    </a:cubicBezTo>
                    <a:cubicBezTo>
                      <a:pt x="0" y="30"/>
                      <a:pt x="0" y="30"/>
                      <a:pt x="0" y="30"/>
                    </a:cubicBezTo>
                    <a:cubicBezTo>
                      <a:pt x="21" y="24"/>
                      <a:pt x="21" y="24"/>
                      <a:pt x="21" y="24"/>
                    </a:cubicBezTo>
                    <a:cubicBezTo>
                      <a:pt x="23" y="31"/>
                      <a:pt x="26" y="35"/>
                      <a:pt x="31" y="37"/>
                    </a:cubicBezTo>
                    <a:cubicBezTo>
                      <a:pt x="35" y="38"/>
                      <a:pt x="44" y="37"/>
                      <a:pt x="58" y="33"/>
                    </a:cubicBezTo>
                    <a:cubicBezTo>
                      <a:pt x="177" y="0"/>
                      <a:pt x="177" y="0"/>
                      <a:pt x="177" y="0"/>
                    </a:cubicBezTo>
                    <a:cubicBezTo>
                      <a:pt x="185" y="28"/>
                      <a:pt x="185" y="28"/>
                      <a:pt x="185" y="28"/>
                    </a:cubicBezTo>
                    <a:cubicBezTo>
                      <a:pt x="73" y="137"/>
                      <a:pt x="73" y="137"/>
                      <a:pt x="73" y="137"/>
                    </a:cubicBezTo>
                    <a:cubicBezTo>
                      <a:pt x="153" y="114"/>
                      <a:pt x="153" y="114"/>
                      <a:pt x="153" y="114"/>
                    </a:cubicBezTo>
                    <a:cubicBezTo>
                      <a:pt x="167" y="111"/>
                      <a:pt x="175" y="107"/>
                      <a:pt x="178" y="104"/>
                    </a:cubicBezTo>
                    <a:cubicBezTo>
                      <a:pt x="181" y="100"/>
                      <a:pt x="181" y="95"/>
                      <a:pt x="180" y="88"/>
                    </a:cubicBezTo>
                    <a:cubicBezTo>
                      <a:pt x="200" y="82"/>
                      <a:pt x="200" y="82"/>
                      <a:pt x="200" y="82"/>
                    </a:cubicBezTo>
                    <a:cubicBezTo>
                      <a:pt x="217" y="139"/>
                      <a:pt x="217" y="139"/>
                      <a:pt x="217" y="139"/>
                    </a:cubicBezTo>
                    <a:cubicBezTo>
                      <a:pt x="195" y="145"/>
                      <a:pt x="195" y="145"/>
                      <a:pt x="195" y="145"/>
                    </a:cubicBezTo>
                    <a:cubicBezTo>
                      <a:pt x="193" y="138"/>
                      <a:pt x="190" y="134"/>
                      <a:pt x="185" y="132"/>
                    </a:cubicBezTo>
                    <a:cubicBezTo>
                      <a:pt x="181" y="131"/>
                      <a:pt x="172" y="132"/>
                      <a:pt x="158" y="136"/>
                    </a:cubicBezTo>
                    <a:cubicBezTo>
                      <a:pt x="93" y="154"/>
                      <a:pt x="93" y="154"/>
                      <a:pt x="93" y="154"/>
                    </a:cubicBezTo>
                    <a:cubicBezTo>
                      <a:pt x="79" y="158"/>
                      <a:pt x="71" y="162"/>
                      <a:pt x="68" y="165"/>
                    </a:cubicBezTo>
                    <a:cubicBezTo>
                      <a:pt x="65" y="169"/>
                      <a:pt x="64" y="174"/>
                      <a:pt x="66" y="181"/>
                    </a:cubicBezTo>
                    <a:lnTo>
                      <a:pt x="45" y="1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6" name="Freeform 36"/>
              <p:cNvSpPr>
                <a:spLocks noEditPoints="1"/>
              </p:cNvSpPr>
              <p:nvPr/>
            </p:nvSpPr>
            <p:spPr bwMode="auto">
              <a:xfrm>
                <a:off x="3856549" y="744620"/>
                <a:ext cx="62372" cy="51032"/>
              </a:xfrm>
              <a:custGeom>
                <a:avLst/>
                <a:gdLst>
                  <a:gd name="T0" fmla="*/ 88 w 207"/>
                  <a:gd name="T1" fmla="*/ 106 h 168"/>
                  <a:gd name="T2" fmla="*/ 102 w 207"/>
                  <a:gd name="T3" fmla="*/ 136 h 168"/>
                  <a:gd name="T4" fmla="*/ 48 w 207"/>
                  <a:gd name="T5" fmla="*/ 141 h 168"/>
                  <a:gd name="T6" fmla="*/ 88 w 207"/>
                  <a:gd name="T7" fmla="*/ 106 h 168"/>
                  <a:gd name="T8" fmla="*/ 148 w 207"/>
                  <a:gd name="T9" fmla="*/ 157 h 168"/>
                  <a:gd name="T10" fmla="*/ 152 w 207"/>
                  <a:gd name="T11" fmla="*/ 156 h 168"/>
                  <a:gd name="T12" fmla="*/ 187 w 207"/>
                  <a:gd name="T13" fmla="*/ 168 h 168"/>
                  <a:gd name="T14" fmla="*/ 207 w 207"/>
                  <a:gd name="T15" fmla="*/ 159 h 168"/>
                  <a:gd name="T16" fmla="*/ 180 w 207"/>
                  <a:gd name="T17" fmla="*/ 99 h 168"/>
                  <a:gd name="T18" fmla="*/ 160 w 207"/>
                  <a:gd name="T19" fmla="*/ 108 h 168"/>
                  <a:gd name="T20" fmla="*/ 163 w 207"/>
                  <a:gd name="T21" fmla="*/ 122 h 168"/>
                  <a:gd name="T22" fmla="*/ 156 w 207"/>
                  <a:gd name="T23" fmla="*/ 129 h 168"/>
                  <a:gd name="T24" fmla="*/ 153 w 207"/>
                  <a:gd name="T25" fmla="*/ 130 h 168"/>
                  <a:gd name="T26" fmla="*/ 151 w 207"/>
                  <a:gd name="T27" fmla="*/ 131 h 168"/>
                  <a:gd name="T28" fmla="*/ 125 w 207"/>
                  <a:gd name="T29" fmla="*/ 135 h 168"/>
                  <a:gd name="T30" fmla="*/ 105 w 207"/>
                  <a:gd name="T31" fmla="*/ 90 h 168"/>
                  <a:gd name="T32" fmla="*/ 124 w 207"/>
                  <a:gd name="T33" fmla="*/ 72 h 168"/>
                  <a:gd name="T34" fmla="*/ 127 w 207"/>
                  <a:gd name="T35" fmla="*/ 70 h 168"/>
                  <a:gd name="T36" fmla="*/ 131 w 207"/>
                  <a:gd name="T37" fmla="*/ 68 h 168"/>
                  <a:gd name="T38" fmla="*/ 140 w 207"/>
                  <a:gd name="T39" fmla="*/ 68 h 168"/>
                  <a:gd name="T40" fmla="*/ 147 w 207"/>
                  <a:gd name="T41" fmla="*/ 78 h 168"/>
                  <a:gd name="T42" fmla="*/ 147 w 207"/>
                  <a:gd name="T43" fmla="*/ 80 h 168"/>
                  <a:gd name="T44" fmla="*/ 167 w 207"/>
                  <a:gd name="T45" fmla="*/ 71 h 168"/>
                  <a:gd name="T46" fmla="*/ 135 w 207"/>
                  <a:gd name="T47" fmla="*/ 0 h 168"/>
                  <a:gd name="T48" fmla="*/ 115 w 207"/>
                  <a:gd name="T49" fmla="*/ 9 h 168"/>
                  <a:gd name="T50" fmla="*/ 103 w 207"/>
                  <a:gd name="T51" fmla="*/ 38 h 168"/>
                  <a:gd name="T52" fmla="*/ 102 w 207"/>
                  <a:gd name="T53" fmla="*/ 39 h 168"/>
                  <a:gd name="T54" fmla="*/ 0 w 207"/>
                  <a:gd name="T55" fmla="*/ 133 h 168"/>
                  <a:gd name="T56" fmla="*/ 15 w 207"/>
                  <a:gd name="T57" fmla="*/ 166 h 168"/>
                  <a:gd name="T58" fmla="*/ 148 w 207"/>
                  <a:gd name="T59" fmla="*/ 15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7" h="168">
                    <a:moveTo>
                      <a:pt x="88" y="106"/>
                    </a:moveTo>
                    <a:cubicBezTo>
                      <a:pt x="102" y="136"/>
                      <a:pt x="102" y="136"/>
                      <a:pt x="102" y="136"/>
                    </a:cubicBezTo>
                    <a:cubicBezTo>
                      <a:pt x="48" y="141"/>
                      <a:pt x="48" y="141"/>
                      <a:pt x="48" y="141"/>
                    </a:cubicBezTo>
                    <a:lnTo>
                      <a:pt x="88" y="106"/>
                    </a:lnTo>
                    <a:close/>
                    <a:moveTo>
                      <a:pt x="148" y="157"/>
                    </a:moveTo>
                    <a:cubicBezTo>
                      <a:pt x="149" y="156"/>
                      <a:pt x="150" y="156"/>
                      <a:pt x="152" y="156"/>
                    </a:cubicBezTo>
                    <a:cubicBezTo>
                      <a:pt x="169" y="155"/>
                      <a:pt x="181" y="159"/>
                      <a:pt x="187" y="168"/>
                    </a:cubicBezTo>
                    <a:cubicBezTo>
                      <a:pt x="207" y="159"/>
                      <a:pt x="207" y="159"/>
                      <a:pt x="207" y="159"/>
                    </a:cubicBezTo>
                    <a:cubicBezTo>
                      <a:pt x="180" y="99"/>
                      <a:pt x="180" y="99"/>
                      <a:pt x="180" y="99"/>
                    </a:cubicBezTo>
                    <a:cubicBezTo>
                      <a:pt x="160" y="108"/>
                      <a:pt x="160" y="108"/>
                      <a:pt x="160" y="108"/>
                    </a:cubicBezTo>
                    <a:cubicBezTo>
                      <a:pt x="163" y="114"/>
                      <a:pt x="164" y="119"/>
                      <a:pt x="163" y="122"/>
                    </a:cubicBezTo>
                    <a:cubicBezTo>
                      <a:pt x="162" y="125"/>
                      <a:pt x="160" y="127"/>
                      <a:pt x="156" y="129"/>
                    </a:cubicBezTo>
                    <a:cubicBezTo>
                      <a:pt x="155" y="129"/>
                      <a:pt x="154" y="130"/>
                      <a:pt x="153" y="130"/>
                    </a:cubicBezTo>
                    <a:cubicBezTo>
                      <a:pt x="153" y="130"/>
                      <a:pt x="152" y="130"/>
                      <a:pt x="151" y="131"/>
                    </a:cubicBezTo>
                    <a:cubicBezTo>
                      <a:pt x="125" y="135"/>
                      <a:pt x="125" y="135"/>
                      <a:pt x="125" y="135"/>
                    </a:cubicBezTo>
                    <a:cubicBezTo>
                      <a:pt x="105" y="90"/>
                      <a:pt x="105" y="90"/>
                      <a:pt x="105" y="90"/>
                    </a:cubicBezTo>
                    <a:cubicBezTo>
                      <a:pt x="124" y="72"/>
                      <a:pt x="124" y="72"/>
                      <a:pt x="124" y="72"/>
                    </a:cubicBezTo>
                    <a:cubicBezTo>
                      <a:pt x="125" y="72"/>
                      <a:pt x="126" y="71"/>
                      <a:pt x="127" y="70"/>
                    </a:cubicBezTo>
                    <a:cubicBezTo>
                      <a:pt x="128" y="70"/>
                      <a:pt x="129" y="69"/>
                      <a:pt x="131" y="68"/>
                    </a:cubicBezTo>
                    <a:cubicBezTo>
                      <a:pt x="134" y="67"/>
                      <a:pt x="137" y="67"/>
                      <a:pt x="140" y="68"/>
                    </a:cubicBezTo>
                    <a:cubicBezTo>
                      <a:pt x="142" y="70"/>
                      <a:pt x="144" y="73"/>
                      <a:pt x="147" y="78"/>
                    </a:cubicBezTo>
                    <a:cubicBezTo>
                      <a:pt x="147" y="80"/>
                      <a:pt x="147" y="80"/>
                      <a:pt x="147" y="80"/>
                    </a:cubicBezTo>
                    <a:cubicBezTo>
                      <a:pt x="167" y="71"/>
                      <a:pt x="167" y="71"/>
                      <a:pt x="167" y="71"/>
                    </a:cubicBezTo>
                    <a:cubicBezTo>
                      <a:pt x="135" y="0"/>
                      <a:pt x="135" y="0"/>
                      <a:pt x="135" y="0"/>
                    </a:cubicBezTo>
                    <a:cubicBezTo>
                      <a:pt x="115" y="9"/>
                      <a:pt x="115" y="9"/>
                      <a:pt x="115" y="9"/>
                    </a:cubicBezTo>
                    <a:cubicBezTo>
                      <a:pt x="118" y="18"/>
                      <a:pt x="114" y="28"/>
                      <a:pt x="103" y="38"/>
                    </a:cubicBezTo>
                    <a:cubicBezTo>
                      <a:pt x="102" y="39"/>
                      <a:pt x="102" y="39"/>
                      <a:pt x="102" y="39"/>
                    </a:cubicBezTo>
                    <a:cubicBezTo>
                      <a:pt x="0" y="133"/>
                      <a:pt x="0" y="133"/>
                      <a:pt x="0" y="133"/>
                    </a:cubicBezTo>
                    <a:cubicBezTo>
                      <a:pt x="15" y="166"/>
                      <a:pt x="15" y="166"/>
                      <a:pt x="15" y="166"/>
                    </a:cubicBezTo>
                    <a:lnTo>
                      <a:pt x="148"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7" name="Freeform 37"/>
              <p:cNvSpPr>
                <a:spLocks/>
              </p:cNvSpPr>
              <p:nvPr/>
            </p:nvSpPr>
            <p:spPr bwMode="auto">
              <a:xfrm>
                <a:off x="3797012" y="1110349"/>
                <a:ext cx="70169" cy="73004"/>
              </a:xfrm>
              <a:custGeom>
                <a:avLst/>
                <a:gdLst>
                  <a:gd name="T0" fmla="*/ 0 w 231"/>
                  <a:gd name="T1" fmla="*/ 125 h 239"/>
                  <a:gd name="T2" fmla="*/ 44 w 231"/>
                  <a:gd name="T3" fmla="*/ 73 h 239"/>
                  <a:gd name="T4" fmla="*/ 158 w 231"/>
                  <a:gd name="T5" fmla="*/ 96 h 239"/>
                  <a:gd name="T6" fmla="*/ 122 w 231"/>
                  <a:gd name="T7" fmla="*/ 65 h 239"/>
                  <a:gd name="T8" fmla="*/ 99 w 231"/>
                  <a:gd name="T9" fmla="*/ 51 h 239"/>
                  <a:gd name="T10" fmla="*/ 85 w 231"/>
                  <a:gd name="T11" fmla="*/ 58 h 239"/>
                  <a:gd name="T12" fmla="*/ 68 w 231"/>
                  <a:gd name="T13" fmla="*/ 45 h 239"/>
                  <a:gd name="T14" fmla="*/ 106 w 231"/>
                  <a:gd name="T15" fmla="*/ 0 h 239"/>
                  <a:gd name="T16" fmla="*/ 123 w 231"/>
                  <a:gd name="T17" fmla="*/ 14 h 239"/>
                  <a:gd name="T18" fmla="*/ 118 w 231"/>
                  <a:gd name="T19" fmla="*/ 29 h 239"/>
                  <a:gd name="T20" fmla="*/ 136 w 231"/>
                  <a:gd name="T21" fmla="*/ 49 h 239"/>
                  <a:gd name="T22" fmla="*/ 231 w 231"/>
                  <a:gd name="T23" fmla="*/ 128 h 239"/>
                  <a:gd name="T24" fmla="*/ 212 w 231"/>
                  <a:gd name="T25" fmla="*/ 150 h 239"/>
                  <a:gd name="T26" fmla="*/ 58 w 231"/>
                  <a:gd name="T27" fmla="*/ 120 h 239"/>
                  <a:gd name="T28" fmla="*/ 122 w 231"/>
                  <a:gd name="T29" fmla="*/ 173 h 239"/>
                  <a:gd name="T30" fmla="*/ 145 w 231"/>
                  <a:gd name="T31" fmla="*/ 187 h 239"/>
                  <a:gd name="T32" fmla="*/ 159 w 231"/>
                  <a:gd name="T33" fmla="*/ 180 h 239"/>
                  <a:gd name="T34" fmla="*/ 176 w 231"/>
                  <a:gd name="T35" fmla="*/ 193 h 239"/>
                  <a:gd name="T36" fmla="*/ 137 w 231"/>
                  <a:gd name="T37" fmla="*/ 239 h 239"/>
                  <a:gd name="T38" fmla="*/ 120 w 231"/>
                  <a:gd name="T39" fmla="*/ 225 h 239"/>
                  <a:gd name="T40" fmla="*/ 125 w 231"/>
                  <a:gd name="T41" fmla="*/ 209 h 239"/>
                  <a:gd name="T42" fmla="*/ 107 w 231"/>
                  <a:gd name="T43" fmla="*/ 189 h 239"/>
                  <a:gd name="T44" fmla="*/ 54 w 231"/>
                  <a:gd name="T45" fmla="*/ 146 h 239"/>
                  <a:gd name="T46" fmla="*/ 31 w 231"/>
                  <a:gd name="T47" fmla="*/ 132 h 239"/>
                  <a:gd name="T48" fmla="*/ 17 w 231"/>
                  <a:gd name="T49" fmla="*/ 139 h 239"/>
                  <a:gd name="T50" fmla="*/ 0 w 231"/>
                  <a:gd name="T51" fmla="*/ 12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1" h="239">
                    <a:moveTo>
                      <a:pt x="0" y="125"/>
                    </a:moveTo>
                    <a:cubicBezTo>
                      <a:pt x="44" y="73"/>
                      <a:pt x="44" y="73"/>
                      <a:pt x="44" y="73"/>
                    </a:cubicBezTo>
                    <a:cubicBezTo>
                      <a:pt x="158" y="96"/>
                      <a:pt x="158" y="96"/>
                      <a:pt x="158" y="96"/>
                    </a:cubicBezTo>
                    <a:cubicBezTo>
                      <a:pt x="122" y="65"/>
                      <a:pt x="122" y="65"/>
                      <a:pt x="122" y="65"/>
                    </a:cubicBezTo>
                    <a:cubicBezTo>
                      <a:pt x="111" y="57"/>
                      <a:pt x="103" y="52"/>
                      <a:pt x="99" y="51"/>
                    </a:cubicBezTo>
                    <a:cubicBezTo>
                      <a:pt x="94" y="51"/>
                      <a:pt x="89" y="53"/>
                      <a:pt x="85" y="58"/>
                    </a:cubicBezTo>
                    <a:cubicBezTo>
                      <a:pt x="68" y="45"/>
                      <a:pt x="68" y="45"/>
                      <a:pt x="68" y="45"/>
                    </a:cubicBezTo>
                    <a:cubicBezTo>
                      <a:pt x="106" y="0"/>
                      <a:pt x="106" y="0"/>
                      <a:pt x="106" y="0"/>
                    </a:cubicBezTo>
                    <a:cubicBezTo>
                      <a:pt x="123" y="14"/>
                      <a:pt x="123" y="14"/>
                      <a:pt x="123" y="14"/>
                    </a:cubicBezTo>
                    <a:cubicBezTo>
                      <a:pt x="119" y="19"/>
                      <a:pt x="117" y="25"/>
                      <a:pt x="118" y="29"/>
                    </a:cubicBezTo>
                    <a:cubicBezTo>
                      <a:pt x="119" y="33"/>
                      <a:pt x="126" y="40"/>
                      <a:pt x="136" y="49"/>
                    </a:cubicBezTo>
                    <a:cubicBezTo>
                      <a:pt x="231" y="128"/>
                      <a:pt x="231" y="128"/>
                      <a:pt x="231" y="128"/>
                    </a:cubicBezTo>
                    <a:cubicBezTo>
                      <a:pt x="212" y="150"/>
                      <a:pt x="212" y="150"/>
                      <a:pt x="212" y="150"/>
                    </a:cubicBezTo>
                    <a:cubicBezTo>
                      <a:pt x="58" y="120"/>
                      <a:pt x="58" y="120"/>
                      <a:pt x="58" y="120"/>
                    </a:cubicBezTo>
                    <a:cubicBezTo>
                      <a:pt x="122" y="173"/>
                      <a:pt x="122" y="173"/>
                      <a:pt x="122" y="173"/>
                    </a:cubicBezTo>
                    <a:cubicBezTo>
                      <a:pt x="132" y="182"/>
                      <a:pt x="140" y="187"/>
                      <a:pt x="145" y="187"/>
                    </a:cubicBezTo>
                    <a:cubicBezTo>
                      <a:pt x="149" y="187"/>
                      <a:pt x="154" y="185"/>
                      <a:pt x="159" y="180"/>
                    </a:cubicBezTo>
                    <a:cubicBezTo>
                      <a:pt x="176" y="193"/>
                      <a:pt x="176" y="193"/>
                      <a:pt x="176" y="193"/>
                    </a:cubicBezTo>
                    <a:cubicBezTo>
                      <a:pt x="137" y="239"/>
                      <a:pt x="137" y="239"/>
                      <a:pt x="137" y="239"/>
                    </a:cubicBezTo>
                    <a:cubicBezTo>
                      <a:pt x="120" y="225"/>
                      <a:pt x="120" y="225"/>
                      <a:pt x="120" y="225"/>
                    </a:cubicBezTo>
                    <a:cubicBezTo>
                      <a:pt x="125" y="219"/>
                      <a:pt x="126" y="214"/>
                      <a:pt x="125" y="209"/>
                    </a:cubicBezTo>
                    <a:cubicBezTo>
                      <a:pt x="124" y="205"/>
                      <a:pt x="118" y="198"/>
                      <a:pt x="107" y="189"/>
                    </a:cubicBezTo>
                    <a:cubicBezTo>
                      <a:pt x="54" y="146"/>
                      <a:pt x="54" y="146"/>
                      <a:pt x="54" y="146"/>
                    </a:cubicBezTo>
                    <a:cubicBezTo>
                      <a:pt x="44" y="137"/>
                      <a:pt x="36" y="132"/>
                      <a:pt x="31" y="132"/>
                    </a:cubicBezTo>
                    <a:cubicBezTo>
                      <a:pt x="27" y="131"/>
                      <a:pt x="22" y="134"/>
                      <a:pt x="17" y="139"/>
                    </a:cubicBezTo>
                    <a:lnTo>
                      <a:pt x="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8" name="Freeform 38"/>
              <p:cNvSpPr>
                <a:spLocks noEditPoints="1"/>
              </p:cNvSpPr>
              <p:nvPr/>
            </p:nvSpPr>
            <p:spPr bwMode="auto">
              <a:xfrm>
                <a:off x="3270390" y="626254"/>
                <a:ext cx="592538" cy="592538"/>
              </a:xfrm>
              <a:custGeom>
                <a:avLst/>
                <a:gdLst>
                  <a:gd name="T0" fmla="*/ 975 w 1950"/>
                  <a:gd name="T1" fmla="*/ 0 h 1950"/>
                  <a:gd name="T2" fmla="*/ 0 w 1950"/>
                  <a:gd name="T3" fmla="*/ 975 h 1950"/>
                  <a:gd name="T4" fmla="*/ 975 w 1950"/>
                  <a:gd name="T5" fmla="*/ 1950 h 1950"/>
                  <a:gd name="T6" fmla="*/ 1950 w 1950"/>
                  <a:gd name="T7" fmla="*/ 975 h 1950"/>
                  <a:gd name="T8" fmla="*/ 975 w 1950"/>
                  <a:gd name="T9" fmla="*/ 0 h 1950"/>
                  <a:gd name="T10" fmla="*/ 975 w 1950"/>
                  <a:gd name="T11" fmla="*/ 1929 h 1950"/>
                  <a:gd name="T12" fmla="*/ 21 w 1950"/>
                  <a:gd name="T13" fmla="*/ 975 h 1950"/>
                  <a:gd name="T14" fmla="*/ 975 w 1950"/>
                  <a:gd name="T15" fmla="*/ 21 h 1950"/>
                  <a:gd name="T16" fmla="*/ 1929 w 1950"/>
                  <a:gd name="T17" fmla="*/ 975 h 1950"/>
                  <a:gd name="T18" fmla="*/ 975 w 1950"/>
                  <a:gd name="T19" fmla="*/ 1929 h 1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0" h="1950">
                    <a:moveTo>
                      <a:pt x="975" y="0"/>
                    </a:moveTo>
                    <a:cubicBezTo>
                      <a:pt x="436" y="0"/>
                      <a:pt x="0" y="436"/>
                      <a:pt x="0" y="975"/>
                    </a:cubicBezTo>
                    <a:cubicBezTo>
                      <a:pt x="0" y="1514"/>
                      <a:pt x="436" y="1950"/>
                      <a:pt x="975" y="1950"/>
                    </a:cubicBezTo>
                    <a:cubicBezTo>
                      <a:pt x="1513" y="1950"/>
                      <a:pt x="1950" y="1514"/>
                      <a:pt x="1950" y="975"/>
                    </a:cubicBezTo>
                    <a:cubicBezTo>
                      <a:pt x="1950" y="436"/>
                      <a:pt x="1513" y="0"/>
                      <a:pt x="975" y="0"/>
                    </a:cubicBezTo>
                    <a:close/>
                    <a:moveTo>
                      <a:pt x="975" y="1929"/>
                    </a:moveTo>
                    <a:cubicBezTo>
                      <a:pt x="448" y="1929"/>
                      <a:pt x="21" y="1502"/>
                      <a:pt x="21" y="975"/>
                    </a:cubicBezTo>
                    <a:cubicBezTo>
                      <a:pt x="21" y="448"/>
                      <a:pt x="448" y="21"/>
                      <a:pt x="975" y="21"/>
                    </a:cubicBezTo>
                    <a:cubicBezTo>
                      <a:pt x="1501" y="21"/>
                      <a:pt x="1929" y="448"/>
                      <a:pt x="1929" y="975"/>
                    </a:cubicBezTo>
                    <a:cubicBezTo>
                      <a:pt x="1929" y="1502"/>
                      <a:pt x="1501" y="1929"/>
                      <a:pt x="975" y="19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9" name="Freeform 39"/>
              <p:cNvSpPr>
                <a:spLocks/>
              </p:cNvSpPr>
              <p:nvPr/>
            </p:nvSpPr>
            <p:spPr bwMode="auto">
              <a:xfrm>
                <a:off x="3404349" y="646100"/>
                <a:ext cx="434481" cy="362185"/>
              </a:xfrm>
              <a:custGeom>
                <a:avLst/>
                <a:gdLst>
                  <a:gd name="T0" fmla="*/ 534 w 1430"/>
                  <a:gd name="T1" fmla="*/ 0 h 1191"/>
                  <a:gd name="T2" fmla="*/ 0 w 1430"/>
                  <a:gd name="T3" fmla="*/ 948 h 1191"/>
                  <a:gd name="T4" fmla="*/ 11 w 1430"/>
                  <a:gd name="T5" fmla="*/ 1122 h 1191"/>
                  <a:gd name="T6" fmla="*/ 175 w 1430"/>
                  <a:gd name="T7" fmla="*/ 1164 h 1191"/>
                  <a:gd name="T8" fmla="*/ 156 w 1430"/>
                  <a:gd name="T9" fmla="*/ 926 h 1191"/>
                  <a:gd name="T10" fmla="*/ 506 w 1430"/>
                  <a:gd name="T11" fmla="*/ 76 h 1191"/>
                  <a:gd name="T12" fmla="*/ 241 w 1430"/>
                  <a:gd name="T13" fmla="*/ 851 h 1191"/>
                  <a:gd name="T14" fmla="*/ 280 w 1430"/>
                  <a:gd name="T15" fmla="*/ 1179 h 1191"/>
                  <a:gd name="T16" fmla="*/ 518 w 1430"/>
                  <a:gd name="T17" fmla="*/ 1188 h 1191"/>
                  <a:gd name="T18" fmla="*/ 1430 w 1430"/>
                  <a:gd name="T19" fmla="*/ 748 h 1191"/>
                  <a:gd name="T20" fmla="*/ 535 w 1430"/>
                  <a:gd name="T21" fmla="*/ 0 h 1191"/>
                  <a:gd name="T22" fmla="*/ 534 w 1430"/>
                  <a:gd name="T23" fmla="*/ 0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30" h="1191">
                    <a:moveTo>
                      <a:pt x="534" y="0"/>
                    </a:moveTo>
                    <a:cubicBezTo>
                      <a:pt x="230" y="84"/>
                      <a:pt x="0" y="476"/>
                      <a:pt x="0" y="948"/>
                    </a:cubicBezTo>
                    <a:cubicBezTo>
                      <a:pt x="0" y="1008"/>
                      <a:pt x="4" y="1066"/>
                      <a:pt x="11" y="1122"/>
                    </a:cubicBezTo>
                    <a:cubicBezTo>
                      <a:pt x="63" y="1139"/>
                      <a:pt x="118" y="1153"/>
                      <a:pt x="175" y="1164"/>
                    </a:cubicBezTo>
                    <a:cubicBezTo>
                      <a:pt x="163" y="1088"/>
                      <a:pt x="156" y="1008"/>
                      <a:pt x="156" y="926"/>
                    </a:cubicBezTo>
                    <a:cubicBezTo>
                      <a:pt x="156" y="535"/>
                      <a:pt x="302" y="202"/>
                      <a:pt x="506" y="76"/>
                    </a:cubicBezTo>
                    <a:cubicBezTo>
                      <a:pt x="345" y="252"/>
                      <a:pt x="241" y="534"/>
                      <a:pt x="241" y="851"/>
                    </a:cubicBezTo>
                    <a:cubicBezTo>
                      <a:pt x="241" y="967"/>
                      <a:pt x="255" y="1077"/>
                      <a:pt x="280" y="1179"/>
                    </a:cubicBezTo>
                    <a:cubicBezTo>
                      <a:pt x="356" y="1188"/>
                      <a:pt x="436" y="1191"/>
                      <a:pt x="518" y="1188"/>
                    </a:cubicBezTo>
                    <a:cubicBezTo>
                      <a:pt x="946" y="1171"/>
                      <a:pt x="1304" y="988"/>
                      <a:pt x="1430" y="748"/>
                    </a:cubicBezTo>
                    <a:cubicBezTo>
                      <a:pt x="1353" y="323"/>
                      <a:pt x="982" y="0"/>
                      <a:pt x="535" y="0"/>
                    </a:cubicBezTo>
                    <a:cubicBezTo>
                      <a:pt x="535" y="0"/>
                      <a:pt x="534" y="0"/>
                      <a:pt x="5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0" name="Freeform 40"/>
              <p:cNvSpPr>
                <a:spLocks/>
              </p:cNvSpPr>
              <p:nvPr/>
            </p:nvSpPr>
            <p:spPr bwMode="auto">
              <a:xfrm>
                <a:off x="3410019" y="1004741"/>
                <a:ext cx="62372" cy="56702"/>
              </a:xfrm>
              <a:custGeom>
                <a:avLst/>
                <a:gdLst>
                  <a:gd name="T0" fmla="*/ 205 w 205"/>
                  <a:gd name="T1" fmla="*/ 187 h 187"/>
                  <a:gd name="T2" fmla="*/ 168 w 205"/>
                  <a:gd name="T3" fmla="*/ 50 h 187"/>
                  <a:gd name="T4" fmla="*/ 0 w 205"/>
                  <a:gd name="T5" fmla="*/ 0 h 187"/>
                  <a:gd name="T6" fmla="*/ 30 w 205"/>
                  <a:gd name="T7" fmla="*/ 137 h 187"/>
                  <a:gd name="T8" fmla="*/ 205 w 205"/>
                  <a:gd name="T9" fmla="*/ 187 h 187"/>
                </a:gdLst>
                <a:ahLst/>
                <a:cxnLst>
                  <a:cxn ang="0">
                    <a:pos x="T0" y="T1"/>
                  </a:cxn>
                  <a:cxn ang="0">
                    <a:pos x="T2" y="T3"/>
                  </a:cxn>
                  <a:cxn ang="0">
                    <a:pos x="T4" y="T5"/>
                  </a:cxn>
                  <a:cxn ang="0">
                    <a:pos x="T6" y="T7"/>
                  </a:cxn>
                  <a:cxn ang="0">
                    <a:pos x="T8" y="T9"/>
                  </a:cxn>
                </a:cxnLst>
                <a:rect l="0" t="0" r="r" b="b"/>
                <a:pathLst>
                  <a:path w="205" h="187">
                    <a:moveTo>
                      <a:pt x="205" y="187"/>
                    </a:moveTo>
                    <a:cubicBezTo>
                      <a:pt x="190" y="143"/>
                      <a:pt x="178" y="97"/>
                      <a:pt x="168" y="50"/>
                    </a:cubicBezTo>
                    <a:cubicBezTo>
                      <a:pt x="108" y="36"/>
                      <a:pt x="52" y="20"/>
                      <a:pt x="0" y="0"/>
                    </a:cubicBezTo>
                    <a:cubicBezTo>
                      <a:pt x="8" y="47"/>
                      <a:pt x="18" y="93"/>
                      <a:pt x="30" y="137"/>
                    </a:cubicBezTo>
                    <a:cubicBezTo>
                      <a:pt x="85" y="157"/>
                      <a:pt x="144" y="173"/>
                      <a:pt x="205" y="1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1" name="Freeform 41"/>
              <p:cNvSpPr>
                <a:spLocks/>
              </p:cNvSpPr>
              <p:nvPr/>
            </p:nvSpPr>
            <p:spPr bwMode="auto">
              <a:xfrm>
                <a:off x="3310790" y="1025296"/>
                <a:ext cx="275006" cy="172942"/>
              </a:xfrm>
              <a:custGeom>
                <a:avLst/>
                <a:gdLst>
                  <a:gd name="T0" fmla="*/ 571 w 907"/>
                  <a:gd name="T1" fmla="*/ 219 h 571"/>
                  <a:gd name="T2" fmla="*/ 398 w 907"/>
                  <a:gd name="T3" fmla="*/ 187 h 571"/>
                  <a:gd name="T4" fmla="*/ 574 w 907"/>
                  <a:gd name="T5" fmla="*/ 477 h 571"/>
                  <a:gd name="T6" fmla="*/ 330 w 907"/>
                  <a:gd name="T7" fmla="*/ 168 h 571"/>
                  <a:gd name="T8" fmla="*/ 0 w 907"/>
                  <a:gd name="T9" fmla="*/ 0 h 571"/>
                  <a:gd name="T10" fmla="*/ 844 w 907"/>
                  <a:gd name="T11" fmla="*/ 571 h 571"/>
                  <a:gd name="T12" fmla="*/ 907 w 907"/>
                  <a:gd name="T13" fmla="*/ 569 h 571"/>
                  <a:gd name="T14" fmla="*/ 571 w 907"/>
                  <a:gd name="T15" fmla="*/ 219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7" h="571">
                    <a:moveTo>
                      <a:pt x="571" y="219"/>
                    </a:moveTo>
                    <a:cubicBezTo>
                      <a:pt x="511" y="211"/>
                      <a:pt x="453" y="200"/>
                      <a:pt x="398" y="187"/>
                    </a:cubicBezTo>
                    <a:cubicBezTo>
                      <a:pt x="443" y="300"/>
                      <a:pt x="503" y="399"/>
                      <a:pt x="574" y="477"/>
                    </a:cubicBezTo>
                    <a:cubicBezTo>
                      <a:pt x="476" y="416"/>
                      <a:pt x="392" y="308"/>
                      <a:pt x="330" y="168"/>
                    </a:cubicBezTo>
                    <a:cubicBezTo>
                      <a:pt x="195" y="128"/>
                      <a:pt x="81" y="70"/>
                      <a:pt x="0" y="0"/>
                    </a:cubicBezTo>
                    <a:cubicBezTo>
                      <a:pt x="134" y="335"/>
                      <a:pt x="461" y="571"/>
                      <a:pt x="844" y="571"/>
                    </a:cubicBezTo>
                    <a:cubicBezTo>
                      <a:pt x="865" y="571"/>
                      <a:pt x="886" y="570"/>
                      <a:pt x="907" y="569"/>
                    </a:cubicBezTo>
                    <a:cubicBezTo>
                      <a:pt x="770" y="530"/>
                      <a:pt x="650" y="401"/>
                      <a:pt x="571" y="2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2" name="Freeform 42"/>
              <p:cNvSpPr>
                <a:spLocks/>
              </p:cNvSpPr>
              <p:nvPr/>
            </p:nvSpPr>
            <p:spPr bwMode="auto">
              <a:xfrm>
                <a:off x="3495073" y="923940"/>
                <a:ext cx="348010" cy="266500"/>
              </a:xfrm>
              <a:custGeom>
                <a:avLst/>
                <a:gdLst>
                  <a:gd name="T0" fmla="*/ 297 w 1145"/>
                  <a:gd name="T1" fmla="*/ 348 h 877"/>
                  <a:gd name="T2" fmla="*/ 0 w 1145"/>
                  <a:gd name="T3" fmla="*/ 334 h 877"/>
                  <a:gd name="T4" fmla="*/ 53 w 1145"/>
                  <a:gd name="T5" fmla="*/ 473 h 877"/>
                  <a:gd name="T6" fmla="*/ 261 w 1145"/>
                  <a:gd name="T7" fmla="*/ 486 h 877"/>
                  <a:gd name="T8" fmla="*/ 1061 w 1145"/>
                  <a:gd name="T9" fmla="*/ 242 h 877"/>
                  <a:gd name="T10" fmla="*/ 185 w 1145"/>
                  <a:gd name="T11" fmla="*/ 565 h 877"/>
                  <a:gd name="T12" fmla="*/ 99 w 1145"/>
                  <a:gd name="T13" fmla="*/ 563 h 877"/>
                  <a:gd name="T14" fmla="*/ 452 w 1145"/>
                  <a:gd name="T15" fmla="*/ 877 h 877"/>
                  <a:gd name="T16" fmla="*/ 1145 w 1145"/>
                  <a:gd name="T17" fmla="*/ 0 h 877"/>
                  <a:gd name="T18" fmla="*/ 297 w 1145"/>
                  <a:gd name="T19" fmla="*/ 348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5" h="877">
                    <a:moveTo>
                      <a:pt x="297" y="348"/>
                    </a:moveTo>
                    <a:cubicBezTo>
                      <a:pt x="194" y="352"/>
                      <a:pt x="94" y="347"/>
                      <a:pt x="0" y="334"/>
                    </a:cubicBezTo>
                    <a:cubicBezTo>
                      <a:pt x="15" y="382"/>
                      <a:pt x="33" y="429"/>
                      <a:pt x="53" y="473"/>
                    </a:cubicBezTo>
                    <a:cubicBezTo>
                      <a:pt x="120" y="482"/>
                      <a:pt x="190" y="486"/>
                      <a:pt x="261" y="486"/>
                    </a:cubicBezTo>
                    <a:cubicBezTo>
                      <a:pt x="589" y="486"/>
                      <a:pt x="880" y="390"/>
                      <a:pt x="1061" y="242"/>
                    </a:cubicBezTo>
                    <a:cubicBezTo>
                      <a:pt x="931" y="430"/>
                      <a:pt x="588" y="565"/>
                      <a:pt x="185" y="565"/>
                    </a:cubicBezTo>
                    <a:cubicBezTo>
                      <a:pt x="156" y="565"/>
                      <a:pt x="127" y="564"/>
                      <a:pt x="99" y="563"/>
                    </a:cubicBezTo>
                    <a:cubicBezTo>
                      <a:pt x="189" y="718"/>
                      <a:pt x="312" y="831"/>
                      <a:pt x="452" y="877"/>
                    </a:cubicBezTo>
                    <a:cubicBezTo>
                      <a:pt x="848" y="781"/>
                      <a:pt x="1142" y="425"/>
                      <a:pt x="1145" y="0"/>
                    </a:cubicBezTo>
                    <a:cubicBezTo>
                      <a:pt x="1020" y="189"/>
                      <a:pt x="690" y="332"/>
                      <a:pt x="297" y="3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3" name="Freeform 43"/>
              <p:cNvSpPr>
                <a:spLocks/>
              </p:cNvSpPr>
              <p:nvPr/>
            </p:nvSpPr>
            <p:spPr bwMode="auto">
              <a:xfrm>
                <a:off x="3290945" y="663110"/>
                <a:ext cx="180738" cy="373526"/>
              </a:xfrm>
              <a:custGeom>
                <a:avLst/>
                <a:gdLst>
                  <a:gd name="T0" fmla="*/ 347 w 596"/>
                  <a:gd name="T1" fmla="*/ 1230 h 1230"/>
                  <a:gd name="T2" fmla="*/ 314 w 596"/>
                  <a:gd name="T3" fmla="*/ 1090 h 1230"/>
                  <a:gd name="T4" fmla="*/ 92 w 596"/>
                  <a:gd name="T5" fmla="*/ 919 h 1230"/>
                  <a:gd name="T6" fmla="*/ 305 w 596"/>
                  <a:gd name="T7" fmla="*/ 1039 h 1230"/>
                  <a:gd name="T8" fmla="*/ 290 w 596"/>
                  <a:gd name="T9" fmla="*/ 819 h 1230"/>
                  <a:gd name="T10" fmla="*/ 596 w 596"/>
                  <a:gd name="T11" fmla="*/ 0 h 1230"/>
                  <a:gd name="T12" fmla="*/ 0 w 596"/>
                  <a:gd name="T13" fmla="*/ 854 h 1230"/>
                  <a:gd name="T14" fmla="*/ 6 w 596"/>
                  <a:gd name="T15" fmla="*/ 960 h 1230"/>
                  <a:gd name="T16" fmla="*/ 347 w 596"/>
                  <a:gd name="T17" fmla="*/ 1230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6" h="1230">
                    <a:moveTo>
                      <a:pt x="347" y="1230"/>
                    </a:moveTo>
                    <a:cubicBezTo>
                      <a:pt x="334" y="1186"/>
                      <a:pt x="323" y="1139"/>
                      <a:pt x="314" y="1090"/>
                    </a:cubicBezTo>
                    <a:cubicBezTo>
                      <a:pt x="217" y="1044"/>
                      <a:pt x="141" y="986"/>
                      <a:pt x="92" y="919"/>
                    </a:cubicBezTo>
                    <a:cubicBezTo>
                      <a:pt x="152" y="966"/>
                      <a:pt x="224" y="1006"/>
                      <a:pt x="305" y="1039"/>
                    </a:cubicBezTo>
                    <a:cubicBezTo>
                      <a:pt x="295" y="968"/>
                      <a:pt x="290" y="895"/>
                      <a:pt x="290" y="819"/>
                    </a:cubicBezTo>
                    <a:cubicBezTo>
                      <a:pt x="290" y="457"/>
                      <a:pt x="415" y="144"/>
                      <a:pt x="596" y="0"/>
                    </a:cubicBezTo>
                    <a:cubicBezTo>
                      <a:pt x="248" y="128"/>
                      <a:pt x="0" y="462"/>
                      <a:pt x="0" y="854"/>
                    </a:cubicBezTo>
                    <a:cubicBezTo>
                      <a:pt x="0" y="890"/>
                      <a:pt x="2" y="925"/>
                      <a:pt x="6" y="960"/>
                    </a:cubicBezTo>
                    <a:cubicBezTo>
                      <a:pt x="75" y="1069"/>
                      <a:pt x="195" y="1162"/>
                      <a:pt x="347" y="12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13" name="Freeform 44"/>
            <p:cNvSpPr>
              <a:spLocks/>
            </p:cNvSpPr>
            <p:nvPr/>
          </p:nvSpPr>
          <p:spPr bwMode="auto">
            <a:xfrm>
              <a:off x="7421682" y="2284733"/>
              <a:ext cx="179651" cy="222965"/>
            </a:xfrm>
            <a:custGeom>
              <a:avLst/>
              <a:gdLst>
                <a:gd name="T0" fmla="*/ 414 w 589"/>
                <a:gd name="T1" fmla="*/ 48 h 732"/>
                <a:gd name="T2" fmla="*/ 428 w 589"/>
                <a:gd name="T3" fmla="*/ 12 h 732"/>
                <a:gd name="T4" fmla="*/ 490 w 589"/>
                <a:gd name="T5" fmla="*/ 12 h 732"/>
                <a:gd name="T6" fmla="*/ 547 w 589"/>
                <a:gd name="T7" fmla="*/ 220 h 732"/>
                <a:gd name="T8" fmla="*/ 478 w 589"/>
                <a:gd name="T9" fmla="*/ 246 h 732"/>
                <a:gd name="T10" fmla="*/ 387 w 589"/>
                <a:gd name="T11" fmla="*/ 137 h 732"/>
                <a:gd name="T12" fmla="*/ 272 w 589"/>
                <a:gd name="T13" fmla="*/ 99 h 732"/>
                <a:gd name="T14" fmla="*/ 199 w 589"/>
                <a:gd name="T15" fmla="*/ 118 h 732"/>
                <a:gd name="T16" fmla="*/ 171 w 589"/>
                <a:gd name="T17" fmla="*/ 171 h 732"/>
                <a:gd name="T18" fmla="*/ 340 w 589"/>
                <a:gd name="T19" fmla="*/ 265 h 732"/>
                <a:gd name="T20" fmla="*/ 376 w 589"/>
                <a:gd name="T21" fmla="*/ 275 h 732"/>
                <a:gd name="T22" fmla="*/ 543 w 589"/>
                <a:gd name="T23" fmla="*/ 352 h 732"/>
                <a:gd name="T24" fmla="*/ 589 w 589"/>
                <a:gd name="T25" fmla="*/ 484 h 732"/>
                <a:gd name="T26" fmla="*/ 519 w 589"/>
                <a:gd name="T27" fmla="*/ 664 h 732"/>
                <a:gd name="T28" fmla="*/ 336 w 589"/>
                <a:gd name="T29" fmla="*/ 732 h 732"/>
                <a:gd name="T30" fmla="*/ 239 w 589"/>
                <a:gd name="T31" fmla="*/ 719 h 732"/>
                <a:gd name="T32" fmla="*/ 151 w 589"/>
                <a:gd name="T33" fmla="*/ 681 h 732"/>
                <a:gd name="T34" fmla="*/ 139 w 589"/>
                <a:gd name="T35" fmla="*/ 725 h 732"/>
                <a:gd name="T36" fmla="*/ 78 w 589"/>
                <a:gd name="T37" fmla="*/ 725 h 732"/>
                <a:gd name="T38" fmla="*/ 0 w 589"/>
                <a:gd name="T39" fmla="*/ 464 h 732"/>
                <a:gd name="T40" fmla="*/ 77 w 589"/>
                <a:gd name="T41" fmla="*/ 436 h 732"/>
                <a:gd name="T42" fmla="*/ 186 w 589"/>
                <a:gd name="T43" fmla="*/ 581 h 732"/>
                <a:gd name="T44" fmla="*/ 323 w 589"/>
                <a:gd name="T45" fmla="*/ 632 h 732"/>
                <a:gd name="T46" fmla="*/ 408 w 589"/>
                <a:gd name="T47" fmla="*/ 605 h 732"/>
                <a:gd name="T48" fmla="*/ 443 w 589"/>
                <a:gd name="T49" fmla="*/ 541 h 732"/>
                <a:gd name="T50" fmla="*/ 297 w 589"/>
                <a:gd name="T51" fmla="*/ 447 h 732"/>
                <a:gd name="T52" fmla="*/ 267 w 589"/>
                <a:gd name="T53" fmla="*/ 439 h 732"/>
                <a:gd name="T54" fmla="*/ 154 w 589"/>
                <a:gd name="T55" fmla="*/ 405 h 732"/>
                <a:gd name="T56" fmla="*/ 95 w 589"/>
                <a:gd name="T57" fmla="*/ 378 h 732"/>
                <a:gd name="T58" fmla="*/ 39 w 589"/>
                <a:gd name="T59" fmla="*/ 311 h 732"/>
                <a:gd name="T60" fmla="*/ 20 w 589"/>
                <a:gd name="T61" fmla="*/ 222 h 732"/>
                <a:gd name="T62" fmla="*/ 87 w 589"/>
                <a:gd name="T63" fmla="*/ 63 h 732"/>
                <a:gd name="T64" fmla="*/ 258 w 589"/>
                <a:gd name="T65" fmla="*/ 0 h 732"/>
                <a:gd name="T66" fmla="*/ 339 w 589"/>
                <a:gd name="T67" fmla="*/ 12 h 732"/>
                <a:gd name="T68" fmla="*/ 414 w 589"/>
                <a:gd name="T69" fmla="*/ 4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9" h="732">
                  <a:moveTo>
                    <a:pt x="414" y="48"/>
                  </a:moveTo>
                  <a:cubicBezTo>
                    <a:pt x="428" y="12"/>
                    <a:pt x="428" y="12"/>
                    <a:pt x="428" y="12"/>
                  </a:cubicBezTo>
                  <a:cubicBezTo>
                    <a:pt x="490" y="12"/>
                    <a:pt x="490" y="12"/>
                    <a:pt x="490" y="12"/>
                  </a:cubicBezTo>
                  <a:cubicBezTo>
                    <a:pt x="547" y="220"/>
                    <a:pt x="547" y="220"/>
                    <a:pt x="547" y="220"/>
                  </a:cubicBezTo>
                  <a:cubicBezTo>
                    <a:pt x="478" y="246"/>
                    <a:pt x="478" y="246"/>
                    <a:pt x="478" y="246"/>
                  </a:cubicBezTo>
                  <a:cubicBezTo>
                    <a:pt x="454" y="199"/>
                    <a:pt x="424" y="163"/>
                    <a:pt x="387" y="137"/>
                  </a:cubicBezTo>
                  <a:cubicBezTo>
                    <a:pt x="351" y="111"/>
                    <a:pt x="312" y="99"/>
                    <a:pt x="272" y="99"/>
                  </a:cubicBezTo>
                  <a:cubicBezTo>
                    <a:pt x="241" y="99"/>
                    <a:pt x="217" y="105"/>
                    <a:pt x="199" y="118"/>
                  </a:cubicBezTo>
                  <a:cubicBezTo>
                    <a:pt x="180" y="132"/>
                    <a:pt x="171" y="149"/>
                    <a:pt x="171" y="171"/>
                  </a:cubicBezTo>
                  <a:cubicBezTo>
                    <a:pt x="171" y="207"/>
                    <a:pt x="227" y="238"/>
                    <a:pt x="340" y="265"/>
                  </a:cubicBezTo>
                  <a:cubicBezTo>
                    <a:pt x="356" y="269"/>
                    <a:pt x="368" y="272"/>
                    <a:pt x="376" y="275"/>
                  </a:cubicBezTo>
                  <a:cubicBezTo>
                    <a:pt x="457" y="295"/>
                    <a:pt x="512" y="321"/>
                    <a:pt x="543" y="352"/>
                  </a:cubicBezTo>
                  <a:cubicBezTo>
                    <a:pt x="574" y="384"/>
                    <a:pt x="589" y="428"/>
                    <a:pt x="589" y="484"/>
                  </a:cubicBezTo>
                  <a:cubicBezTo>
                    <a:pt x="589" y="558"/>
                    <a:pt x="566" y="618"/>
                    <a:pt x="519" y="664"/>
                  </a:cubicBezTo>
                  <a:cubicBezTo>
                    <a:pt x="473" y="709"/>
                    <a:pt x="412" y="732"/>
                    <a:pt x="336" y="732"/>
                  </a:cubicBezTo>
                  <a:cubicBezTo>
                    <a:pt x="303" y="732"/>
                    <a:pt x="270" y="727"/>
                    <a:pt x="239" y="719"/>
                  </a:cubicBezTo>
                  <a:cubicBezTo>
                    <a:pt x="209" y="710"/>
                    <a:pt x="179" y="697"/>
                    <a:pt x="151" y="681"/>
                  </a:cubicBezTo>
                  <a:cubicBezTo>
                    <a:pt x="139" y="725"/>
                    <a:pt x="139" y="725"/>
                    <a:pt x="139" y="725"/>
                  </a:cubicBezTo>
                  <a:cubicBezTo>
                    <a:pt x="78" y="725"/>
                    <a:pt x="78" y="725"/>
                    <a:pt x="78" y="725"/>
                  </a:cubicBezTo>
                  <a:cubicBezTo>
                    <a:pt x="0" y="464"/>
                    <a:pt x="0" y="464"/>
                    <a:pt x="0" y="464"/>
                  </a:cubicBezTo>
                  <a:cubicBezTo>
                    <a:pt x="77" y="436"/>
                    <a:pt x="77" y="436"/>
                    <a:pt x="77" y="436"/>
                  </a:cubicBezTo>
                  <a:cubicBezTo>
                    <a:pt x="106" y="499"/>
                    <a:pt x="143" y="547"/>
                    <a:pt x="186" y="581"/>
                  </a:cubicBezTo>
                  <a:cubicBezTo>
                    <a:pt x="229" y="615"/>
                    <a:pt x="274" y="632"/>
                    <a:pt x="323" y="632"/>
                  </a:cubicBezTo>
                  <a:cubicBezTo>
                    <a:pt x="357" y="632"/>
                    <a:pt x="385" y="623"/>
                    <a:pt x="408" y="605"/>
                  </a:cubicBezTo>
                  <a:cubicBezTo>
                    <a:pt x="431" y="587"/>
                    <a:pt x="443" y="566"/>
                    <a:pt x="443" y="541"/>
                  </a:cubicBezTo>
                  <a:cubicBezTo>
                    <a:pt x="443" y="504"/>
                    <a:pt x="394" y="472"/>
                    <a:pt x="297" y="447"/>
                  </a:cubicBezTo>
                  <a:cubicBezTo>
                    <a:pt x="284" y="444"/>
                    <a:pt x="274" y="441"/>
                    <a:pt x="267" y="439"/>
                  </a:cubicBezTo>
                  <a:cubicBezTo>
                    <a:pt x="220" y="426"/>
                    <a:pt x="182" y="415"/>
                    <a:pt x="154" y="405"/>
                  </a:cubicBezTo>
                  <a:cubicBezTo>
                    <a:pt x="126" y="395"/>
                    <a:pt x="107" y="386"/>
                    <a:pt x="95" y="378"/>
                  </a:cubicBezTo>
                  <a:cubicBezTo>
                    <a:pt x="71" y="360"/>
                    <a:pt x="52" y="338"/>
                    <a:pt x="39" y="311"/>
                  </a:cubicBezTo>
                  <a:cubicBezTo>
                    <a:pt x="26" y="285"/>
                    <a:pt x="20" y="255"/>
                    <a:pt x="20" y="222"/>
                  </a:cubicBezTo>
                  <a:cubicBezTo>
                    <a:pt x="20" y="158"/>
                    <a:pt x="42" y="105"/>
                    <a:pt x="87" y="63"/>
                  </a:cubicBezTo>
                  <a:cubicBezTo>
                    <a:pt x="131" y="21"/>
                    <a:pt x="188" y="0"/>
                    <a:pt x="258" y="0"/>
                  </a:cubicBezTo>
                  <a:cubicBezTo>
                    <a:pt x="286" y="0"/>
                    <a:pt x="313" y="4"/>
                    <a:pt x="339" y="12"/>
                  </a:cubicBezTo>
                  <a:cubicBezTo>
                    <a:pt x="365" y="20"/>
                    <a:pt x="390" y="32"/>
                    <a:pt x="414"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4" name="Freeform 45"/>
            <p:cNvSpPr>
              <a:spLocks/>
            </p:cNvSpPr>
            <p:nvPr/>
          </p:nvSpPr>
          <p:spPr bwMode="auto">
            <a:xfrm>
              <a:off x="7594941" y="2329468"/>
              <a:ext cx="173260" cy="173260"/>
            </a:xfrm>
            <a:custGeom>
              <a:avLst/>
              <a:gdLst>
                <a:gd name="T0" fmla="*/ 61 w 570"/>
                <a:gd name="T1" fmla="*/ 0 h 569"/>
                <a:gd name="T2" fmla="*/ 508 w 570"/>
                <a:gd name="T3" fmla="*/ 0 h 569"/>
                <a:gd name="T4" fmla="*/ 570 w 570"/>
                <a:gd name="T5" fmla="*/ 175 h 569"/>
                <a:gd name="T6" fmla="*/ 518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4 w 570"/>
                <a:gd name="T29" fmla="*/ 394 h 569"/>
                <a:gd name="T30" fmla="*/ 214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8" y="196"/>
                    <a:pt x="518" y="196"/>
                    <a:pt x="518"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6" y="497"/>
                    <a:pt x="192" y="490"/>
                    <a:pt x="201" y="479"/>
                  </a:cubicBezTo>
                  <a:cubicBezTo>
                    <a:pt x="210" y="467"/>
                    <a:pt x="214" y="439"/>
                    <a:pt x="214" y="394"/>
                  </a:cubicBezTo>
                  <a:cubicBezTo>
                    <a:pt x="214" y="78"/>
                    <a:pt x="214" y="78"/>
                    <a:pt x="214" y="78"/>
                  </a:cubicBezTo>
                  <a:cubicBezTo>
                    <a:pt x="206" y="78"/>
                    <a:pt x="206" y="78"/>
                    <a:pt x="206" y="78"/>
                  </a:cubicBezTo>
                  <a:cubicBezTo>
                    <a:pt x="171" y="78"/>
                    <a:pt x="141"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5" name="Freeform 46"/>
            <p:cNvSpPr>
              <a:spLocks noEditPoints="1"/>
            </p:cNvSpPr>
            <p:nvPr/>
          </p:nvSpPr>
          <p:spPr bwMode="auto">
            <a:xfrm>
              <a:off x="7740508" y="2329468"/>
              <a:ext cx="180361" cy="173260"/>
            </a:xfrm>
            <a:custGeom>
              <a:avLst/>
              <a:gdLst>
                <a:gd name="T0" fmla="*/ 330 w 594"/>
                <a:gd name="T1" fmla="*/ 294 h 569"/>
                <a:gd name="T2" fmla="*/ 221 w 594"/>
                <a:gd name="T3" fmla="*/ 294 h 569"/>
                <a:gd name="T4" fmla="*/ 279 w 594"/>
                <a:gd name="T5" fmla="*/ 130 h 569"/>
                <a:gd name="T6" fmla="*/ 330 w 594"/>
                <a:gd name="T7" fmla="*/ 294 h 569"/>
                <a:gd name="T8" fmla="*/ 92 w 594"/>
                <a:gd name="T9" fmla="*/ 401 h 569"/>
                <a:gd name="T10" fmla="*/ 88 w 594"/>
                <a:gd name="T11" fmla="*/ 411 h 569"/>
                <a:gd name="T12" fmla="*/ 0 w 594"/>
                <a:gd name="T13" fmla="*/ 499 h 569"/>
                <a:gd name="T14" fmla="*/ 0 w 594"/>
                <a:gd name="T15" fmla="*/ 569 h 569"/>
                <a:gd name="T16" fmla="*/ 226 w 594"/>
                <a:gd name="T17" fmla="*/ 569 h 569"/>
                <a:gd name="T18" fmla="*/ 226 w 594"/>
                <a:gd name="T19" fmla="*/ 501 h 569"/>
                <a:gd name="T20" fmla="*/ 179 w 594"/>
                <a:gd name="T21" fmla="*/ 491 h 569"/>
                <a:gd name="T22" fmla="*/ 166 w 594"/>
                <a:gd name="T23" fmla="*/ 460 h 569"/>
                <a:gd name="T24" fmla="*/ 167 w 594"/>
                <a:gd name="T25" fmla="*/ 452 h 569"/>
                <a:gd name="T26" fmla="*/ 169 w 594"/>
                <a:gd name="T27" fmla="*/ 443 h 569"/>
                <a:gd name="T28" fmla="*/ 192 w 594"/>
                <a:gd name="T29" fmla="*/ 364 h 569"/>
                <a:gd name="T30" fmla="*/ 357 w 594"/>
                <a:gd name="T31" fmla="*/ 364 h 569"/>
                <a:gd name="T32" fmla="*/ 385 w 594"/>
                <a:gd name="T33" fmla="*/ 443 h 569"/>
                <a:gd name="T34" fmla="*/ 388 w 594"/>
                <a:gd name="T35" fmla="*/ 454 h 569"/>
                <a:gd name="T36" fmla="*/ 390 w 594"/>
                <a:gd name="T37" fmla="*/ 468 h 569"/>
                <a:gd name="T38" fmla="*/ 378 w 594"/>
                <a:gd name="T39" fmla="*/ 493 h 569"/>
                <a:gd name="T40" fmla="*/ 337 w 594"/>
                <a:gd name="T41" fmla="*/ 501 h 569"/>
                <a:gd name="T42" fmla="*/ 331 w 594"/>
                <a:gd name="T43" fmla="*/ 501 h 569"/>
                <a:gd name="T44" fmla="*/ 331 w 594"/>
                <a:gd name="T45" fmla="*/ 569 h 569"/>
                <a:gd name="T46" fmla="*/ 594 w 594"/>
                <a:gd name="T47" fmla="*/ 569 h 569"/>
                <a:gd name="T48" fmla="*/ 594 w 594"/>
                <a:gd name="T49" fmla="*/ 499 h 569"/>
                <a:gd name="T50" fmla="*/ 522 w 594"/>
                <a:gd name="T51" fmla="*/ 425 h 569"/>
                <a:gd name="T52" fmla="*/ 521 w 594"/>
                <a:gd name="T53" fmla="*/ 422 h 569"/>
                <a:gd name="T54" fmla="*/ 370 w 594"/>
                <a:gd name="T55" fmla="*/ 0 h 569"/>
                <a:gd name="T56" fmla="*/ 246 w 594"/>
                <a:gd name="T57" fmla="*/ 0 h 569"/>
                <a:gd name="T58" fmla="*/ 92 w 594"/>
                <a:gd name="T59" fmla="*/ 40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4" h="569">
                  <a:moveTo>
                    <a:pt x="330" y="294"/>
                  </a:moveTo>
                  <a:cubicBezTo>
                    <a:pt x="221" y="294"/>
                    <a:pt x="221" y="294"/>
                    <a:pt x="221" y="294"/>
                  </a:cubicBezTo>
                  <a:cubicBezTo>
                    <a:pt x="279" y="130"/>
                    <a:pt x="279" y="130"/>
                    <a:pt x="279" y="130"/>
                  </a:cubicBezTo>
                  <a:lnTo>
                    <a:pt x="330" y="294"/>
                  </a:lnTo>
                  <a:close/>
                  <a:moveTo>
                    <a:pt x="92" y="401"/>
                  </a:moveTo>
                  <a:cubicBezTo>
                    <a:pt x="91" y="403"/>
                    <a:pt x="89" y="407"/>
                    <a:pt x="88" y="411"/>
                  </a:cubicBezTo>
                  <a:cubicBezTo>
                    <a:pt x="67" y="464"/>
                    <a:pt x="38" y="493"/>
                    <a:pt x="0" y="499"/>
                  </a:cubicBezTo>
                  <a:cubicBezTo>
                    <a:pt x="0" y="569"/>
                    <a:pt x="0" y="569"/>
                    <a:pt x="0" y="569"/>
                  </a:cubicBezTo>
                  <a:cubicBezTo>
                    <a:pt x="226" y="569"/>
                    <a:pt x="226" y="569"/>
                    <a:pt x="226" y="569"/>
                  </a:cubicBezTo>
                  <a:cubicBezTo>
                    <a:pt x="226" y="501"/>
                    <a:pt x="226" y="501"/>
                    <a:pt x="226" y="501"/>
                  </a:cubicBezTo>
                  <a:cubicBezTo>
                    <a:pt x="204" y="500"/>
                    <a:pt x="188" y="497"/>
                    <a:pt x="179" y="491"/>
                  </a:cubicBezTo>
                  <a:cubicBezTo>
                    <a:pt x="171" y="485"/>
                    <a:pt x="166" y="474"/>
                    <a:pt x="166" y="460"/>
                  </a:cubicBezTo>
                  <a:cubicBezTo>
                    <a:pt x="166" y="458"/>
                    <a:pt x="166" y="455"/>
                    <a:pt x="167" y="452"/>
                  </a:cubicBezTo>
                  <a:cubicBezTo>
                    <a:pt x="167" y="449"/>
                    <a:pt x="168" y="446"/>
                    <a:pt x="169" y="443"/>
                  </a:cubicBezTo>
                  <a:cubicBezTo>
                    <a:pt x="192" y="364"/>
                    <a:pt x="192" y="364"/>
                    <a:pt x="192" y="364"/>
                  </a:cubicBezTo>
                  <a:cubicBezTo>
                    <a:pt x="357" y="364"/>
                    <a:pt x="357" y="364"/>
                    <a:pt x="357" y="364"/>
                  </a:cubicBezTo>
                  <a:cubicBezTo>
                    <a:pt x="385" y="443"/>
                    <a:pt x="385" y="443"/>
                    <a:pt x="385" y="443"/>
                  </a:cubicBezTo>
                  <a:cubicBezTo>
                    <a:pt x="387" y="446"/>
                    <a:pt x="388" y="450"/>
                    <a:pt x="388" y="454"/>
                  </a:cubicBezTo>
                  <a:cubicBezTo>
                    <a:pt x="389" y="458"/>
                    <a:pt x="390" y="463"/>
                    <a:pt x="390" y="468"/>
                  </a:cubicBezTo>
                  <a:cubicBezTo>
                    <a:pt x="390" y="480"/>
                    <a:pt x="386" y="488"/>
                    <a:pt x="378" y="493"/>
                  </a:cubicBezTo>
                  <a:cubicBezTo>
                    <a:pt x="370" y="498"/>
                    <a:pt x="356" y="501"/>
                    <a:pt x="337" y="501"/>
                  </a:cubicBezTo>
                  <a:cubicBezTo>
                    <a:pt x="331" y="501"/>
                    <a:pt x="331" y="501"/>
                    <a:pt x="331" y="501"/>
                  </a:cubicBezTo>
                  <a:cubicBezTo>
                    <a:pt x="331" y="569"/>
                    <a:pt x="331" y="569"/>
                    <a:pt x="331" y="569"/>
                  </a:cubicBezTo>
                  <a:cubicBezTo>
                    <a:pt x="594" y="569"/>
                    <a:pt x="594" y="569"/>
                    <a:pt x="594" y="569"/>
                  </a:cubicBezTo>
                  <a:cubicBezTo>
                    <a:pt x="594" y="499"/>
                    <a:pt x="594" y="499"/>
                    <a:pt x="594" y="499"/>
                  </a:cubicBezTo>
                  <a:cubicBezTo>
                    <a:pt x="562" y="495"/>
                    <a:pt x="538" y="471"/>
                    <a:pt x="522" y="425"/>
                  </a:cubicBezTo>
                  <a:cubicBezTo>
                    <a:pt x="521" y="422"/>
                    <a:pt x="521" y="422"/>
                    <a:pt x="521" y="422"/>
                  </a:cubicBezTo>
                  <a:cubicBezTo>
                    <a:pt x="370" y="0"/>
                    <a:pt x="370" y="0"/>
                    <a:pt x="370" y="0"/>
                  </a:cubicBezTo>
                  <a:cubicBezTo>
                    <a:pt x="246" y="0"/>
                    <a:pt x="246" y="0"/>
                    <a:pt x="246" y="0"/>
                  </a:cubicBezTo>
                  <a:lnTo>
                    <a:pt x="92" y="4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6" name="Freeform 47"/>
            <p:cNvSpPr>
              <a:spLocks/>
            </p:cNvSpPr>
            <p:nvPr/>
          </p:nvSpPr>
          <p:spPr bwMode="auto">
            <a:xfrm>
              <a:off x="7893175" y="2329468"/>
              <a:ext cx="173970" cy="173260"/>
            </a:xfrm>
            <a:custGeom>
              <a:avLst/>
              <a:gdLst>
                <a:gd name="T0" fmla="*/ 61 w 570"/>
                <a:gd name="T1" fmla="*/ 0 h 569"/>
                <a:gd name="T2" fmla="*/ 508 w 570"/>
                <a:gd name="T3" fmla="*/ 0 h 569"/>
                <a:gd name="T4" fmla="*/ 570 w 570"/>
                <a:gd name="T5" fmla="*/ 175 h 569"/>
                <a:gd name="T6" fmla="*/ 517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5 w 570"/>
                <a:gd name="T29" fmla="*/ 394 h 569"/>
                <a:gd name="T30" fmla="*/ 215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7" y="196"/>
                    <a:pt x="517" y="196"/>
                    <a:pt x="517"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5" y="497"/>
                    <a:pt x="193" y="490"/>
                    <a:pt x="201" y="479"/>
                  </a:cubicBezTo>
                  <a:cubicBezTo>
                    <a:pt x="210" y="467"/>
                    <a:pt x="215" y="439"/>
                    <a:pt x="215" y="394"/>
                  </a:cubicBezTo>
                  <a:cubicBezTo>
                    <a:pt x="215" y="78"/>
                    <a:pt x="215" y="78"/>
                    <a:pt x="215" y="78"/>
                  </a:cubicBezTo>
                  <a:cubicBezTo>
                    <a:pt x="206" y="78"/>
                    <a:pt x="206" y="78"/>
                    <a:pt x="206" y="78"/>
                  </a:cubicBezTo>
                  <a:cubicBezTo>
                    <a:pt x="171" y="78"/>
                    <a:pt x="142"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7" name="Freeform 48"/>
            <p:cNvSpPr>
              <a:spLocks/>
            </p:cNvSpPr>
            <p:nvPr/>
          </p:nvSpPr>
          <p:spPr bwMode="auto">
            <a:xfrm>
              <a:off x="8062174" y="2329468"/>
              <a:ext cx="164738" cy="173260"/>
            </a:xfrm>
            <a:custGeom>
              <a:avLst/>
              <a:gdLst>
                <a:gd name="T0" fmla="*/ 0 w 540"/>
                <a:gd name="T1" fmla="*/ 0 h 569"/>
                <a:gd name="T2" fmla="*/ 447 w 540"/>
                <a:gd name="T3" fmla="*/ 0 h 569"/>
                <a:gd name="T4" fmla="*/ 519 w 540"/>
                <a:gd name="T5" fmla="*/ 172 h 569"/>
                <a:gd name="T6" fmla="*/ 470 w 540"/>
                <a:gd name="T7" fmla="*/ 199 h 569"/>
                <a:gd name="T8" fmla="*/ 376 w 540"/>
                <a:gd name="T9" fmla="*/ 102 h 569"/>
                <a:gd name="T10" fmla="*/ 263 w 540"/>
                <a:gd name="T11" fmla="*/ 70 h 569"/>
                <a:gd name="T12" fmla="*/ 215 w 540"/>
                <a:gd name="T13" fmla="*/ 83 h 569"/>
                <a:gd name="T14" fmla="*/ 203 w 540"/>
                <a:gd name="T15" fmla="*/ 142 h 569"/>
                <a:gd name="T16" fmla="*/ 203 w 540"/>
                <a:gd name="T17" fmla="*/ 224 h 569"/>
                <a:gd name="T18" fmla="*/ 229 w 540"/>
                <a:gd name="T19" fmla="*/ 224 h 569"/>
                <a:gd name="T20" fmla="*/ 285 w 540"/>
                <a:gd name="T21" fmla="*/ 206 h 569"/>
                <a:gd name="T22" fmla="*/ 302 w 540"/>
                <a:gd name="T23" fmla="*/ 135 h 569"/>
                <a:gd name="T24" fmla="*/ 360 w 540"/>
                <a:gd name="T25" fmla="*/ 135 h 569"/>
                <a:gd name="T26" fmla="*/ 360 w 540"/>
                <a:gd name="T27" fmla="*/ 392 h 569"/>
                <a:gd name="T28" fmla="*/ 302 w 540"/>
                <a:gd name="T29" fmla="*/ 392 h 569"/>
                <a:gd name="T30" fmla="*/ 280 w 540"/>
                <a:gd name="T31" fmla="*/ 318 h 569"/>
                <a:gd name="T32" fmla="*/ 229 w 540"/>
                <a:gd name="T33" fmla="*/ 296 h 569"/>
                <a:gd name="T34" fmla="*/ 203 w 540"/>
                <a:gd name="T35" fmla="*/ 296 h 569"/>
                <a:gd name="T36" fmla="*/ 203 w 540"/>
                <a:gd name="T37" fmla="*/ 429 h 569"/>
                <a:gd name="T38" fmla="*/ 216 w 540"/>
                <a:gd name="T39" fmla="*/ 488 h 569"/>
                <a:gd name="T40" fmla="*/ 265 w 540"/>
                <a:gd name="T41" fmla="*/ 501 h 569"/>
                <a:gd name="T42" fmla="*/ 386 w 540"/>
                <a:gd name="T43" fmla="*/ 459 h 569"/>
                <a:gd name="T44" fmla="*/ 488 w 540"/>
                <a:gd name="T45" fmla="*/ 344 h 569"/>
                <a:gd name="T46" fmla="*/ 540 w 540"/>
                <a:gd name="T47" fmla="*/ 373 h 569"/>
                <a:gd name="T48" fmla="*/ 458 w 540"/>
                <a:gd name="T49" fmla="*/ 569 h 569"/>
                <a:gd name="T50" fmla="*/ 0 w 540"/>
                <a:gd name="T51" fmla="*/ 569 h 569"/>
                <a:gd name="T52" fmla="*/ 0 w 540"/>
                <a:gd name="T53" fmla="*/ 499 h 569"/>
                <a:gd name="T54" fmla="*/ 49 w 540"/>
                <a:gd name="T55" fmla="*/ 480 h 569"/>
                <a:gd name="T56" fmla="*/ 63 w 540"/>
                <a:gd name="T57" fmla="*/ 394 h 569"/>
                <a:gd name="T58" fmla="*/ 63 w 540"/>
                <a:gd name="T59" fmla="*/ 176 h 569"/>
                <a:gd name="T60" fmla="*/ 49 w 540"/>
                <a:gd name="T61" fmla="*/ 89 h 569"/>
                <a:gd name="T62" fmla="*/ 0 w 540"/>
                <a:gd name="T63" fmla="*/ 71 h 569"/>
                <a:gd name="T64" fmla="*/ 0 w 540"/>
                <a:gd name="T65"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0" h="569">
                  <a:moveTo>
                    <a:pt x="0" y="0"/>
                  </a:moveTo>
                  <a:cubicBezTo>
                    <a:pt x="447" y="0"/>
                    <a:pt x="447" y="0"/>
                    <a:pt x="447" y="0"/>
                  </a:cubicBezTo>
                  <a:cubicBezTo>
                    <a:pt x="519" y="172"/>
                    <a:pt x="519" y="172"/>
                    <a:pt x="519" y="172"/>
                  </a:cubicBezTo>
                  <a:cubicBezTo>
                    <a:pt x="470" y="199"/>
                    <a:pt x="470" y="199"/>
                    <a:pt x="470" y="199"/>
                  </a:cubicBezTo>
                  <a:cubicBezTo>
                    <a:pt x="441" y="156"/>
                    <a:pt x="410" y="123"/>
                    <a:pt x="376" y="102"/>
                  </a:cubicBezTo>
                  <a:cubicBezTo>
                    <a:pt x="341" y="80"/>
                    <a:pt x="304" y="70"/>
                    <a:pt x="263" y="70"/>
                  </a:cubicBezTo>
                  <a:cubicBezTo>
                    <a:pt x="240" y="70"/>
                    <a:pt x="224" y="74"/>
                    <a:pt x="215" y="83"/>
                  </a:cubicBezTo>
                  <a:cubicBezTo>
                    <a:pt x="207" y="91"/>
                    <a:pt x="203" y="111"/>
                    <a:pt x="203" y="142"/>
                  </a:cubicBezTo>
                  <a:cubicBezTo>
                    <a:pt x="203" y="224"/>
                    <a:pt x="203" y="224"/>
                    <a:pt x="203" y="224"/>
                  </a:cubicBezTo>
                  <a:cubicBezTo>
                    <a:pt x="229" y="224"/>
                    <a:pt x="229" y="224"/>
                    <a:pt x="229" y="224"/>
                  </a:cubicBezTo>
                  <a:cubicBezTo>
                    <a:pt x="257" y="224"/>
                    <a:pt x="275" y="218"/>
                    <a:pt x="285" y="206"/>
                  </a:cubicBezTo>
                  <a:cubicBezTo>
                    <a:pt x="295" y="195"/>
                    <a:pt x="301" y="172"/>
                    <a:pt x="302" y="135"/>
                  </a:cubicBezTo>
                  <a:cubicBezTo>
                    <a:pt x="360" y="135"/>
                    <a:pt x="360" y="135"/>
                    <a:pt x="360" y="135"/>
                  </a:cubicBezTo>
                  <a:cubicBezTo>
                    <a:pt x="360" y="392"/>
                    <a:pt x="360" y="392"/>
                    <a:pt x="360" y="392"/>
                  </a:cubicBezTo>
                  <a:cubicBezTo>
                    <a:pt x="302" y="392"/>
                    <a:pt x="302" y="392"/>
                    <a:pt x="302" y="392"/>
                  </a:cubicBezTo>
                  <a:cubicBezTo>
                    <a:pt x="299" y="358"/>
                    <a:pt x="291" y="334"/>
                    <a:pt x="280" y="318"/>
                  </a:cubicBezTo>
                  <a:cubicBezTo>
                    <a:pt x="268" y="303"/>
                    <a:pt x="251" y="296"/>
                    <a:pt x="229" y="296"/>
                  </a:cubicBezTo>
                  <a:cubicBezTo>
                    <a:pt x="203" y="296"/>
                    <a:pt x="203" y="296"/>
                    <a:pt x="203" y="296"/>
                  </a:cubicBezTo>
                  <a:cubicBezTo>
                    <a:pt x="203" y="429"/>
                    <a:pt x="203" y="429"/>
                    <a:pt x="203" y="429"/>
                  </a:cubicBezTo>
                  <a:cubicBezTo>
                    <a:pt x="203" y="459"/>
                    <a:pt x="207" y="479"/>
                    <a:pt x="216" y="488"/>
                  </a:cubicBezTo>
                  <a:cubicBezTo>
                    <a:pt x="224" y="496"/>
                    <a:pt x="241" y="501"/>
                    <a:pt x="265" y="501"/>
                  </a:cubicBezTo>
                  <a:cubicBezTo>
                    <a:pt x="305" y="501"/>
                    <a:pt x="346" y="487"/>
                    <a:pt x="386" y="459"/>
                  </a:cubicBezTo>
                  <a:cubicBezTo>
                    <a:pt x="425" y="432"/>
                    <a:pt x="460" y="393"/>
                    <a:pt x="488" y="344"/>
                  </a:cubicBezTo>
                  <a:cubicBezTo>
                    <a:pt x="540" y="373"/>
                    <a:pt x="540" y="373"/>
                    <a:pt x="540" y="373"/>
                  </a:cubicBezTo>
                  <a:cubicBezTo>
                    <a:pt x="458" y="569"/>
                    <a:pt x="458" y="569"/>
                    <a:pt x="458" y="569"/>
                  </a:cubicBezTo>
                  <a:cubicBezTo>
                    <a:pt x="0" y="569"/>
                    <a:pt x="0" y="569"/>
                    <a:pt x="0" y="569"/>
                  </a:cubicBezTo>
                  <a:cubicBezTo>
                    <a:pt x="0" y="499"/>
                    <a:pt x="0" y="499"/>
                    <a:pt x="0" y="499"/>
                  </a:cubicBezTo>
                  <a:cubicBezTo>
                    <a:pt x="24" y="498"/>
                    <a:pt x="41" y="492"/>
                    <a:pt x="49" y="480"/>
                  </a:cubicBezTo>
                  <a:cubicBezTo>
                    <a:pt x="59" y="469"/>
                    <a:pt x="63" y="440"/>
                    <a:pt x="63" y="394"/>
                  </a:cubicBezTo>
                  <a:cubicBezTo>
                    <a:pt x="63" y="176"/>
                    <a:pt x="63" y="176"/>
                    <a:pt x="63" y="176"/>
                  </a:cubicBezTo>
                  <a:cubicBezTo>
                    <a:pt x="63" y="130"/>
                    <a:pt x="59" y="101"/>
                    <a:pt x="49" y="89"/>
                  </a:cubicBezTo>
                  <a:cubicBezTo>
                    <a:pt x="41" y="77"/>
                    <a:pt x="24" y="71"/>
                    <a:pt x="0" y="7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8" name="Freeform 49"/>
            <p:cNvSpPr>
              <a:spLocks/>
            </p:cNvSpPr>
            <p:nvPr/>
          </p:nvSpPr>
          <p:spPr bwMode="auto">
            <a:xfrm>
              <a:off x="8316384" y="2284733"/>
              <a:ext cx="213024" cy="222965"/>
            </a:xfrm>
            <a:custGeom>
              <a:avLst/>
              <a:gdLst>
                <a:gd name="T0" fmla="*/ 485 w 700"/>
                <a:gd name="T1" fmla="*/ 38 h 734"/>
                <a:gd name="T2" fmla="*/ 500 w 700"/>
                <a:gd name="T3" fmla="*/ 8 h 734"/>
                <a:gd name="T4" fmla="*/ 563 w 700"/>
                <a:gd name="T5" fmla="*/ 8 h 734"/>
                <a:gd name="T6" fmla="*/ 624 w 700"/>
                <a:gd name="T7" fmla="*/ 247 h 734"/>
                <a:gd name="T8" fmla="*/ 547 w 700"/>
                <a:gd name="T9" fmla="*/ 277 h 734"/>
                <a:gd name="T10" fmla="*/ 451 w 700"/>
                <a:gd name="T11" fmla="*/ 139 h 734"/>
                <a:gd name="T12" fmla="*/ 341 w 700"/>
                <a:gd name="T13" fmla="*/ 96 h 734"/>
                <a:gd name="T14" fmla="*/ 222 w 700"/>
                <a:gd name="T15" fmla="*/ 165 h 734"/>
                <a:gd name="T16" fmla="*/ 180 w 700"/>
                <a:gd name="T17" fmla="*/ 365 h 734"/>
                <a:gd name="T18" fmla="*/ 221 w 700"/>
                <a:gd name="T19" fmla="*/ 560 h 734"/>
                <a:gd name="T20" fmla="*/ 338 w 700"/>
                <a:gd name="T21" fmla="*/ 627 h 734"/>
                <a:gd name="T22" fmla="*/ 436 w 700"/>
                <a:gd name="T23" fmla="*/ 594 h 734"/>
                <a:gd name="T24" fmla="*/ 473 w 700"/>
                <a:gd name="T25" fmla="*/ 508 h 734"/>
                <a:gd name="T26" fmla="*/ 454 w 700"/>
                <a:gd name="T27" fmla="*/ 453 h 734"/>
                <a:gd name="T28" fmla="*/ 391 w 700"/>
                <a:gd name="T29" fmla="*/ 434 h 734"/>
                <a:gd name="T30" fmla="*/ 391 w 700"/>
                <a:gd name="T31" fmla="*/ 353 h 734"/>
                <a:gd name="T32" fmla="*/ 700 w 700"/>
                <a:gd name="T33" fmla="*/ 353 h 734"/>
                <a:gd name="T34" fmla="*/ 700 w 700"/>
                <a:gd name="T35" fmla="*/ 434 h 734"/>
                <a:gd name="T36" fmla="*/ 640 w 700"/>
                <a:gd name="T37" fmla="*/ 464 h 734"/>
                <a:gd name="T38" fmla="*/ 625 w 700"/>
                <a:gd name="T39" fmla="*/ 540 h 734"/>
                <a:gd name="T40" fmla="*/ 625 w 700"/>
                <a:gd name="T41" fmla="*/ 726 h 734"/>
                <a:gd name="T42" fmla="*/ 525 w 700"/>
                <a:gd name="T43" fmla="*/ 726 h 734"/>
                <a:gd name="T44" fmla="*/ 499 w 700"/>
                <a:gd name="T45" fmla="*/ 668 h 734"/>
                <a:gd name="T46" fmla="*/ 407 w 700"/>
                <a:gd name="T47" fmla="*/ 718 h 734"/>
                <a:gd name="T48" fmla="*/ 303 w 700"/>
                <a:gd name="T49" fmla="*/ 734 h 734"/>
                <a:gd name="T50" fmla="*/ 83 w 700"/>
                <a:gd name="T51" fmla="*/ 631 h 734"/>
                <a:gd name="T52" fmla="*/ 0 w 700"/>
                <a:gd name="T53" fmla="*/ 359 h 734"/>
                <a:gd name="T54" fmla="*/ 95 w 700"/>
                <a:gd name="T55" fmla="*/ 100 h 734"/>
                <a:gd name="T56" fmla="*/ 338 w 700"/>
                <a:gd name="T57" fmla="*/ 0 h 734"/>
                <a:gd name="T58" fmla="*/ 411 w 700"/>
                <a:gd name="T59" fmla="*/ 9 h 734"/>
                <a:gd name="T60" fmla="*/ 485 w 700"/>
                <a:gd name="T61" fmla="*/ 38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0" h="734">
                  <a:moveTo>
                    <a:pt x="485" y="38"/>
                  </a:moveTo>
                  <a:cubicBezTo>
                    <a:pt x="500" y="8"/>
                    <a:pt x="500" y="8"/>
                    <a:pt x="500" y="8"/>
                  </a:cubicBezTo>
                  <a:cubicBezTo>
                    <a:pt x="563" y="8"/>
                    <a:pt x="563" y="8"/>
                    <a:pt x="563" y="8"/>
                  </a:cubicBezTo>
                  <a:cubicBezTo>
                    <a:pt x="624" y="247"/>
                    <a:pt x="624" y="247"/>
                    <a:pt x="624" y="247"/>
                  </a:cubicBezTo>
                  <a:cubicBezTo>
                    <a:pt x="547" y="277"/>
                    <a:pt x="547" y="277"/>
                    <a:pt x="547" y="277"/>
                  </a:cubicBezTo>
                  <a:cubicBezTo>
                    <a:pt x="515" y="214"/>
                    <a:pt x="484" y="168"/>
                    <a:pt x="451" y="139"/>
                  </a:cubicBezTo>
                  <a:cubicBezTo>
                    <a:pt x="418" y="110"/>
                    <a:pt x="382" y="96"/>
                    <a:pt x="341" y="96"/>
                  </a:cubicBezTo>
                  <a:cubicBezTo>
                    <a:pt x="290" y="96"/>
                    <a:pt x="250" y="119"/>
                    <a:pt x="222" y="165"/>
                  </a:cubicBezTo>
                  <a:cubicBezTo>
                    <a:pt x="194" y="212"/>
                    <a:pt x="180" y="278"/>
                    <a:pt x="180" y="365"/>
                  </a:cubicBezTo>
                  <a:cubicBezTo>
                    <a:pt x="180" y="450"/>
                    <a:pt x="194" y="515"/>
                    <a:pt x="221" y="560"/>
                  </a:cubicBezTo>
                  <a:cubicBezTo>
                    <a:pt x="247" y="605"/>
                    <a:pt x="287" y="627"/>
                    <a:pt x="338" y="627"/>
                  </a:cubicBezTo>
                  <a:cubicBezTo>
                    <a:pt x="380" y="627"/>
                    <a:pt x="412" y="616"/>
                    <a:pt x="436" y="594"/>
                  </a:cubicBezTo>
                  <a:cubicBezTo>
                    <a:pt x="461" y="573"/>
                    <a:pt x="473" y="544"/>
                    <a:pt x="473" y="508"/>
                  </a:cubicBezTo>
                  <a:cubicBezTo>
                    <a:pt x="473" y="482"/>
                    <a:pt x="467" y="464"/>
                    <a:pt x="454" y="453"/>
                  </a:cubicBezTo>
                  <a:cubicBezTo>
                    <a:pt x="442" y="442"/>
                    <a:pt x="420" y="435"/>
                    <a:pt x="391" y="434"/>
                  </a:cubicBezTo>
                  <a:cubicBezTo>
                    <a:pt x="391" y="353"/>
                    <a:pt x="391" y="353"/>
                    <a:pt x="391" y="353"/>
                  </a:cubicBezTo>
                  <a:cubicBezTo>
                    <a:pt x="700" y="353"/>
                    <a:pt x="700" y="353"/>
                    <a:pt x="700" y="353"/>
                  </a:cubicBezTo>
                  <a:cubicBezTo>
                    <a:pt x="700" y="434"/>
                    <a:pt x="700" y="434"/>
                    <a:pt x="700" y="434"/>
                  </a:cubicBezTo>
                  <a:cubicBezTo>
                    <a:pt x="670" y="441"/>
                    <a:pt x="650" y="451"/>
                    <a:pt x="640" y="464"/>
                  </a:cubicBezTo>
                  <a:cubicBezTo>
                    <a:pt x="630" y="477"/>
                    <a:pt x="625" y="503"/>
                    <a:pt x="625" y="540"/>
                  </a:cubicBezTo>
                  <a:cubicBezTo>
                    <a:pt x="625" y="726"/>
                    <a:pt x="625" y="726"/>
                    <a:pt x="625" y="726"/>
                  </a:cubicBezTo>
                  <a:cubicBezTo>
                    <a:pt x="525" y="726"/>
                    <a:pt x="525" y="726"/>
                    <a:pt x="525" y="726"/>
                  </a:cubicBezTo>
                  <a:cubicBezTo>
                    <a:pt x="499" y="668"/>
                    <a:pt x="499" y="668"/>
                    <a:pt x="499" y="668"/>
                  </a:cubicBezTo>
                  <a:cubicBezTo>
                    <a:pt x="469" y="691"/>
                    <a:pt x="438" y="708"/>
                    <a:pt x="407" y="718"/>
                  </a:cubicBezTo>
                  <a:cubicBezTo>
                    <a:pt x="376" y="728"/>
                    <a:pt x="341" y="734"/>
                    <a:pt x="303" y="734"/>
                  </a:cubicBezTo>
                  <a:cubicBezTo>
                    <a:pt x="211" y="734"/>
                    <a:pt x="138" y="699"/>
                    <a:pt x="83" y="631"/>
                  </a:cubicBezTo>
                  <a:cubicBezTo>
                    <a:pt x="27" y="563"/>
                    <a:pt x="0" y="472"/>
                    <a:pt x="0" y="359"/>
                  </a:cubicBezTo>
                  <a:cubicBezTo>
                    <a:pt x="0" y="254"/>
                    <a:pt x="32" y="167"/>
                    <a:pt x="95" y="100"/>
                  </a:cubicBezTo>
                  <a:cubicBezTo>
                    <a:pt x="159" y="33"/>
                    <a:pt x="240" y="0"/>
                    <a:pt x="338" y="0"/>
                  </a:cubicBezTo>
                  <a:cubicBezTo>
                    <a:pt x="363" y="0"/>
                    <a:pt x="387" y="3"/>
                    <a:pt x="411" y="9"/>
                  </a:cubicBezTo>
                  <a:cubicBezTo>
                    <a:pt x="434" y="14"/>
                    <a:pt x="459" y="24"/>
                    <a:pt x="485"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9" name="Freeform 50"/>
            <p:cNvSpPr>
              <a:spLocks noEditPoints="1"/>
            </p:cNvSpPr>
            <p:nvPr/>
          </p:nvSpPr>
          <p:spPr bwMode="auto">
            <a:xfrm>
              <a:off x="8525147" y="2329468"/>
              <a:ext cx="261310" cy="173260"/>
            </a:xfrm>
            <a:custGeom>
              <a:avLst/>
              <a:gdLst>
                <a:gd name="T0" fmla="*/ 805 w 857"/>
                <a:gd name="T1" fmla="*/ 91 h 569"/>
                <a:gd name="T2" fmla="*/ 857 w 857"/>
                <a:gd name="T3" fmla="*/ 72 h 569"/>
                <a:gd name="T4" fmla="*/ 857 w 857"/>
                <a:gd name="T5" fmla="*/ 0 h 569"/>
                <a:gd name="T6" fmla="*/ 584 w 857"/>
                <a:gd name="T7" fmla="*/ 0 h 569"/>
                <a:gd name="T8" fmla="*/ 584 w 857"/>
                <a:gd name="T9" fmla="*/ 72 h 569"/>
                <a:gd name="T10" fmla="*/ 637 w 857"/>
                <a:gd name="T11" fmla="*/ 91 h 569"/>
                <a:gd name="T12" fmla="*/ 650 w 857"/>
                <a:gd name="T13" fmla="*/ 176 h 569"/>
                <a:gd name="T14" fmla="*/ 650 w 857"/>
                <a:gd name="T15" fmla="*/ 394 h 569"/>
                <a:gd name="T16" fmla="*/ 637 w 857"/>
                <a:gd name="T17" fmla="*/ 478 h 569"/>
                <a:gd name="T18" fmla="*/ 591 w 857"/>
                <a:gd name="T19" fmla="*/ 497 h 569"/>
                <a:gd name="T20" fmla="*/ 556 w 857"/>
                <a:gd name="T21" fmla="*/ 485 h 569"/>
                <a:gd name="T22" fmla="*/ 516 w 857"/>
                <a:gd name="T23" fmla="*/ 447 h 569"/>
                <a:gd name="T24" fmla="*/ 407 w 857"/>
                <a:gd name="T25" fmla="*/ 306 h 569"/>
                <a:gd name="T26" fmla="*/ 501 w 857"/>
                <a:gd name="T27" fmla="*/ 251 h 569"/>
                <a:gd name="T28" fmla="*/ 532 w 857"/>
                <a:gd name="T29" fmla="*/ 155 h 569"/>
                <a:gd name="T30" fmla="*/ 477 w 857"/>
                <a:gd name="T31" fmla="*/ 39 h 569"/>
                <a:gd name="T32" fmla="*/ 310 w 857"/>
                <a:gd name="T33" fmla="*/ 0 h 569"/>
                <a:gd name="T34" fmla="*/ 0 w 857"/>
                <a:gd name="T35" fmla="*/ 0 h 569"/>
                <a:gd name="T36" fmla="*/ 0 w 857"/>
                <a:gd name="T37" fmla="*/ 72 h 569"/>
                <a:gd name="T38" fmla="*/ 52 w 857"/>
                <a:gd name="T39" fmla="*/ 91 h 569"/>
                <a:gd name="T40" fmla="*/ 65 w 857"/>
                <a:gd name="T41" fmla="*/ 176 h 569"/>
                <a:gd name="T42" fmla="*/ 65 w 857"/>
                <a:gd name="T43" fmla="*/ 394 h 569"/>
                <a:gd name="T44" fmla="*/ 52 w 857"/>
                <a:gd name="T45" fmla="*/ 479 h 569"/>
                <a:gd name="T46" fmla="*/ 0 w 857"/>
                <a:gd name="T47" fmla="*/ 498 h 569"/>
                <a:gd name="T48" fmla="*/ 0 w 857"/>
                <a:gd name="T49" fmla="*/ 569 h 569"/>
                <a:gd name="T50" fmla="*/ 273 w 857"/>
                <a:gd name="T51" fmla="*/ 569 h 569"/>
                <a:gd name="T52" fmla="*/ 273 w 857"/>
                <a:gd name="T53" fmla="*/ 498 h 569"/>
                <a:gd name="T54" fmla="*/ 220 w 857"/>
                <a:gd name="T55" fmla="*/ 479 h 569"/>
                <a:gd name="T56" fmla="*/ 206 w 857"/>
                <a:gd name="T57" fmla="*/ 394 h 569"/>
                <a:gd name="T58" fmla="*/ 206 w 857"/>
                <a:gd name="T59" fmla="*/ 323 h 569"/>
                <a:gd name="T60" fmla="*/ 261 w 857"/>
                <a:gd name="T61" fmla="*/ 323 h 569"/>
                <a:gd name="T62" fmla="*/ 433 w 857"/>
                <a:gd name="T63" fmla="*/ 569 h 569"/>
                <a:gd name="T64" fmla="*/ 584 w 857"/>
                <a:gd name="T65" fmla="*/ 569 h 569"/>
                <a:gd name="T66" fmla="*/ 605 w 857"/>
                <a:gd name="T67" fmla="*/ 569 h 569"/>
                <a:gd name="T68" fmla="*/ 857 w 857"/>
                <a:gd name="T69" fmla="*/ 569 h 569"/>
                <a:gd name="T70" fmla="*/ 857 w 857"/>
                <a:gd name="T71" fmla="*/ 498 h 569"/>
                <a:gd name="T72" fmla="*/ 805 w 857"/>
                <a:gd name="T73" fmla="*/ 478 h 569"/>
                <a:gd name="T74" fmla="*/ 791 w 857"/>
                <a:gd name="T75" fmla="*/ 394 h 569"/>
                <a:gd name="T76" fmla="*/ 791 w 857"/>
                <a:gd name="T77" fmla="*/ 176 h 569"/>
                <a:gd name="T78" fmla="*/ 805 w 857"/>
                <a:gd name="T79" fmla="*/ 91 h 569"/>
                <a:gd name="T80" fmla="*/ 351 w 857"/>
                <a:gd name="T81" fmla="*/ 225 h 569"/>
                <a:gd name="T82" fmla="*/ 237 w 857"/>
                <a:gd name="T83" fmla="*/ 248 h 569"/>
                <a:gd name="T84" fmla="*/ 218 w 857"/>
                <a:gd name="T85" fmla="*/ 247 h 569"/>
                <a:gd name="T86" fmla="*/ 206 w 857"/>
                <a:gd name="T87" fmla="*/ 247 h 569"/>
                <a:gd name="T88" fmla="*/ 206 w 857"/>
                <a:gd name="T89" fmla="*/ 142 h 569"/>
                <a:gd name="T90" fmla="*/ 220 w 857"/>
                <a:gd name="T91" fmla="*/ 85 h 569"/>
                <a:gd name="T92" fmla="*/ 271 w 857"/>
                <a:gd name="T93" fmla="*/ 72 h 569"/>
                <a:gd name="T94" fmla="*/ 357 w 857"/>
                <a:gd name="T95" fmla="*/ 95 h 569"/>
                <a:gd name="T96" fmla="*/ 389 w 857"/>
                <a:gd name="T97" fmla="*/ 158 h 569"/>
                <a:gd name="T98" fmla="*/ 351 w 857"/>
                <a:gd name="T99" fmla="*/ 22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57" h="569">
                  <a:moveTo>
                    <a:pt x="805" y="91"/>
                  </a:moveTo>
                  <a:cubicBezTo>
                    <a:pt x="814" y="79"/>
                    <a:pt x="832" y="72"/>
                    <a:pt x="857" y="72"/>
                  </a:cubicBezTo>
                  <a:cubicBezTo>
                    <a:pt x="857" y="0"/>
                    <a:pt x="857" y="0"/>
                    <a:pt x="857" y="0"/>
                  </a:cubicBezTo>
                  <a:cubicBezTo>
                    <a:pt x="584" y="0"/>
                    <a:pt x="584" y="0"/>
                    <a:pt x="584" y="0"/>
                  </a:cubicBezTo>
                  <a:cubicBezTo>
                    <a:pt x="584" y="72"/>
                    <a:pt x="584" y="72"/>
                    <a:pt x="584" y="72"/>
                  </a:cubicBezTo>
                  <a:cubicBezTo>
                    <a:pt x="610" y="73"/>
                    <a:pt x="627" y="79"/>
                    <a:pt x="637" y="91"/>
                  </a:cubicBezTo>
                  <a:cubicBezTo>
                    <a:pt x="645" y="103"/>
                    <a:pt x="650" y="131"/>
                    <a:pt x="650" y="176"/>
                  </a:cubicBezTo>
                  <a:cubicBezTo>
                    <a:pt x="650" y="394"/>
                    <a:pt x="650" y="394"/>
                    <a:pt x="650" y="394"/>
                  </a:cubicBezTo>
                  <a:cubicBezTo>
                    <a:pt x="650" y="438"/>
                    <a:pt x="645" y="466"/>
                    <a:pt x="637" y="478"/>
                  </a:cubicBezTo>
                  <a:cubicBezTo>
                    <a:pt x="628" y="489"/>
                    <a:pt x="613" y="495"/>
                    <a:pt x="591" y="497"/>
                  </a:cubicBezTo>
                  <a:cubicBezTo>
                    <a:pt x="578" y="495"/>
                    <a:pt x="566" y="491"/>
                    <a:pt x="556" y="485"/>
                  </a:cubicBezTo>
                  <a:cubicBezTo>
                    <a:pt x="543" y="478"/>
                    <a:pt x="529" y="465"/>
                    <a:pt x="516" y="447"/>
                  </a:cubicBezTo>
                  <a:cubicBezTo>
                    <a:pt x="407" y="306"/>
                    <a:pt x="407" y="306"/>
                    <a:pt x="407" y="306"/>
                  </a:cubicBezTo>
                  <a:cubicBezTo>
                    <a:pt x="449" y="294"/>
                    <a:pt x="481" y="275"/>
                    <a:pt x="501" y="251"/>
                  </a:cubicBezTo>
                  <a:cubicBezTo>
                    <a:pt x="522" y="226"/>
                    <a:pt x="532" y="194"/>
                    <a:pt x="532" y="155"/>
                  </a:cubicBezTo>
                  <a:cubicBezTo>
                    <a:pt x="532" y="103"/>
                    <a:pt x="514" y="65"/>
                    <a:pt x="477" y="39"/>
                  </a:cubicBezTo>
                  <a:cubicBezTo>
                    <a:pt x="440" y="13"/>
                    <a:pt x="384" y="0"/>
                    <a:pt x="310" y="0"/>
                  </a:cubicBezTo>
                  <a:cubicBezTo>
                    <a:pt x="0" y="0"/>
                    <a:pt x="0" y="0"/>
                    <a:pt x="0" y="0"/>
                  </a:cubicBezTo>
                  <a:cubicBezTo>
                    <a:pt x="0" y="72"/>
                    <a:pt x="0" y="72"/>
                    <a:pt x="0" y="72"/>
                  </a:cubicBezTo>
                  <a:cubicBezTo>
                    <a:pt x="26" y="72"/>
                    <a:pt x="43" y="79"/>
                    <a:pt x="52" y="91"/>
                  </a:cubicBezTo>
                  <a:cubicBezTo>
                    <a:pt x="61" y="102"/>
                    <a:pt x="65" y="131"/>
                    <a:pt x="65" y="176"/>
                  </a:cubicBezTo>
                  <a:cubicBezTo>
                    <a:pt x="65" y="394"/>
                    <a:pt x="65" y="394"/>
                    <a:pt x="65" y="394"/>
                  </a:cubicBezTo>
                  <a:cubicBezTo>
                    <a:pt x="65" y="439"/>
                    <a:pt x="61" y="467"/>
                    <a:pt x="52" y="479"/>
                  </a:cubicBezTo>
                  <a:cubicBezTo>
                    <a:pt x="43" y="490"/>
                    <a:pt x="26" y="497"/>
                    <a:pt x="0" y="498"/>
                  </a:cubicBezTo>
                  <a:cubicBezTo>
                    <a:pt x="0" y="569"/>
                    <a:pt x="0" y="569"/>
                    <a:pt x="0" y="569"/>
                  </a:cubicBezTo>
                  <a:cubicBezTo>
                    <a:pt x="273" y="569"/>
                    <a:pt x="273" y="569"/>
                    <a:pt x="273" y="569"/>
                  </a:cubicBezTo>
                  <a:cubicBezTo>
                    <a:pt x="273" y="498"/>
                    <a:pt x="273" y="498"/>
                    <a:pt x="273" y="498"/>
                  </a:cubicBezTo>
                  <a:cubicBezTo>
                    <a:pt x="246" y="497"/>
                    <a:pt x="229" y="490"/>
                    <a:pt x="220" y="479"/>
                  </a:cubicBezTo>
                  <a:cubicBezTo>
                    <a:pt x="211" y="467"/>
                    <a:pt x="206" y="439"/>
                    <a:pt x="206" y="394"/>
                  </a:cubicBezTo>
                  <a:cubicBezTo>
                    <a:pt x="206" y="323"/>
                    <a:pt x="206" y="323"/>
                    <a:pt x="206" y="323"/>
                  </a:cubicBezTo>
                  <a:cubicBezTo>
                    <a:pt x="261" y="323"/>
                    <a:pt x="261" y="323"/>
                    <a:pt x="261" y="323"/>
                  </a:cubicBezTo>
                  <a:cubicBezTo>
                    <a:pt x="433" y="569"/>
                    <a:pt x="433" y="569"/>
                    <a:pt x="433" y="569"/>
                  </a:cubicBezTo>
                  <a:cubicBezTo>
                    <a:pt x="584" y="569"/>
                    <a:pt x="584" y="569"/>
                    <a:pt x="584" y="569"/>
                  </a:cubicBezTo>
                  <a:cubicBezTo>
                    <a:pt x="605" y="569"/>
                    <a:pt x="605" y="569"/>
                    <a:pt x="605" y="569"/>
                  </a:cubicBezTo>
                  <a:cubicBezTo>
                    <a:pt x="857" y="569"/>
                    <a:pt x="857" y="569"/>
                    <a:pt x="857" y="569"/>
                  </a:cubicBezTo>
                  <a:cubicBezTo>
                    <a:pt x="857" y="498"/>
                    <a:pt x="857" y="498"/>
                    <a:pt x="857" y="498"/>
                  </a:cubicBezTo>
                  <a:cubicBezTo>
                    <a:pt x="832" y="497"/>
                    <a:pt x="814" y="490"/>
                    <a:pt x="805" y="478"/>
                  </a:cubicBezTo>
                  <a:cubicBezTo>
                    <a:pt x="796" y="466"/>
                    <a:pt x="791" y="438"/>
                    <a:pt x="791" y="394"/>
                  </a:cubicBezTo>
                  <a:cubicBezTo>
                    <a:pt x="791" y="176"/>
                    <a:pt x="791" y="176"/>
                    <a:pt x="791" y="176"/>
                  </a:cubicBezTo>
                  <a:cubicBezTo>
                    <a:pt x="791" y="131"/>
                    <a:pt x="796" y="103"/>
                    <a:pt x="805" y="91"/>
                  </a:cubicBezTo>
                  <a:close/>
                  <a:moveTo>
                    <a:pt x="351" y="225"/>
                  </a:moveTo>
                  <a:cubicBezTo>
                    <a:pt x="326" y="240"/>
                    <a:pt x="288" y="248"/>
                    <a:pt x="237" y="248"/>
                  </a:cubicBezTo>
                  <a:cubicBezTo>
                    <a:pt x="229" y="248"/>
                    <a:pt x="223" y="247"/>
                    <a:pt x="218" y="247"/>
                  </a:cubicBezTo>
                  <a:cubicBezTo>
                    <a:pt x="214" y="247"/>
                    <a:pt x="210" y="247"/>
                    <a:pt x="206" y="247"/>
                  </a:cubicBezTo>
                  <a:cubicBezTo>
                    <a:pt x="206" y="142"/>
                    <a:pt x="206" y="142"/>
                    <a:pt x="206" y="142"/>
                  </a:cubicBezTo>
                  <a:cubicBezTo>
                    <a:pt x="206" y="113"/>
                    <a:pt x="211" y="93"/>
                    <a:pt x="220" y="85"/>
                  </a:cubicBezTo>
                  <a:cubicBezTo>
                    <a:pt x="228" y="76"/>
                    <a:pt x="245" y="72"/>
                    <a:pt x="271" y="72"/>
                  </a:cubicBezTo>
                  <a:cubicBezTo>
                    <a:pt x="307" y="72"/>
                    <a:pt x="336" y="79"/>
                    <a:pt x="357" y="95"/>
                  </a:cubicBezTo>
                  <a:cubicBezTo>
                    <a:pt x="378" y="110"/>
                    <a:pt x="389" y="131"/>
                    <a:pt x="389" y="158"/>
                  </a:cubicBezTo>
                  <a:cubicBezTo>
                    <a:pt x="389" y="188"/>
                    <a:pt x="376" y="211"/>
                    <a:pt x="351" y="2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0" name="Freeform 51"/>
            <p:cNvSpPr>
              <a:spLocks noEditPoints="1"/>
            </p:cNvSpPr>
            <p:nvPr/>
          </p:nvSpPr>
          <p:spPr bwMode="auto">
            <a:xfrm>
              <a:off x="8794268" y="2329468"/>
              <a:ext cx="175390" cy="173260"/>
            </a:xfrm>
            <a:custGeom>
              <a:avLst/>
              <a:gdLst>
                <a:gd name="T0" fmla="*/ 201 w 576"/>
                <a:gd name="T1" fmla="*/ 142 h 569"/>
                <a:gd name="T2" fmla="*/ 213 w 576"/>
                <a:gd name="T3" fmla="*/ 83 h 569"/>
                <a:gd name="T4" fmla="*/ 260 w 576"/>
                <a:gd name="T5" fmla="*/ 71 h 569"/>
                <a:gd name="T6" fmla="*/ 383 w 576"/>
                <a:gd name="T7" fmla="*/ 127 h 569"/>
                <a:gd name="T8" fmla="*/ 429 w 576"/>
                <a:gd name="T9" fmla="*/ 285 h 569"/>
                <a:gd name="T10" fmla="*/ 383 w 576"/>
                <a:gd name="T11" fmla="*/ 442 h 569"/>
                <a:gd name="T12" fmla="*/ 260 w 576"/>
                <a:gd name="T13" fmla="*/ 499 h 569"/>
                <a:gd name="T14" fmla="*/ 213 w 576"/>
                <a:gd name="T15" fmla="*/ 487 h 569"/>
                <a:gd name="T16" fmla="*/ 201 w 576"/>
                <a:gd name="T17" fmla="*/ 428 h 569"/>
                <a:gd name="T18" fmla="*/ 201 w 576"/>
                <a:gd name="T19" fmla="*/ 142 h 569"/>
                <a:gd name="T20" fmla="*/ 0 w 576"/>
                <a:gd name="T21" fmla="*/ 71 h 569"/>
                <a:gd name="T22" fmla="*/ 49 w 576"/>
                <a:gd name="T23" fmla="*/ 88 h 569"/>
                <a:gd name="T24" fmla="*/ 61 w 576"/>
                <a:gd name="T25" fmla="*/ 176 h 569"/>
                <a:gd name="T26" fmla="*/ 61 w 576"/>
                <a:gd name="T27" fmla="*/ 394 h 569"/>
                <a:gd name="T28" fmla="*/ 49 w 576"/>
                <a:gd name="T29" fmla="*/ 481 h 569"/>
                <a:gd name="T30" fmla="*/ 0 w 576"/>
                <a:gd name="T31" fmla="*/ 499 h 569"/>
                <a:gd name="T32" fmla="*/ 0 w 576"/>
                <a:gd name="T33" fmla="*/ 569 h 569"/>
                <a:gd name="T34" fmla="*/ 265 w 576"/>
                <a:gd name="T35" fmla="*/ 569 h 569"/>
                <a:gd name="T36" fmla="*/ 496 w 576"/>
                <a:gd name="T37" fmla="*/ 496 h 569"/>
                <a:gd name="T38" fmla="*/ 576 w 576"/>
                <a:gd name="T39" fmla="*/ 285 h 569"/>
                <a:gd name="T40" fmla="*/ 496 w 576"/>
                <a:gd name="T41" fmla="*/ 73 h 569"/>
                <a:gd name="T42" fmla="*/ 265 w 576"/>
                <a:gd name="T43" fmla="*/ 0 h 569"/>
                <a:gd name="T44" fmla="*/ 0 w 576"/>
                <a:gd name="T45" fmla="*/ 0 h 569"/>
                <a:gd name="T46" fmla="*/ 0 w 576"/>
                <a:gd name="T47" fmla="*/ 7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6" h="569">
                  <a:moveTo>
                    <a:pt x="201" y="142"/>
                  </a:moveTo>
                  <a:cubicBezTo>
                    <a:pt x="201" y="110"/>
                    <a:pt x="206" y="90"/>
                    <a:pt x="213" y="83"/>
                  </a:cubicBezTo>
                  <a:cubicBezTo>
                    <a:pt x="221" y="74"/>
                    <a:pt x="237" y="71"/>
                    <a:pt x="260" y="71"/>
                  </a:cubicBezTo>
                  <a:cubicBezTo>
                    <a:pt x="312" y="71"/>
                    <a:pt x="354" y="90"/>
                    <a:pt x="383" y="127"/>
                  </a:cubicBezTo>
                  <a:cubicBezTo>
                    <a:pt x="414" y="165"/>
                    <a:pt x="429" y="218"/>
                    <a:pt x="429" y="285"/>
                  </a:cubicBezTo>
                  <a:cubicBezTo>
                    <a:pt x="429" y="351"/>
                    <a:pt x="414" y="404"/>
                    <a:pt x="383" y="442"/>
                  </a:cubicBezTo>
                  <a:cubicBezTo>
                    <a:pt x="354" y="480"/>
                    <a:pt x="312" y="499"/>
                    <a:pt x="260" y="499"/>
                  </a:cubicBezTo>
                  <a:cubicBezTo>
                    <a:pt x="237" y="499"/>
                    <a:pt x="221" y="495"/>
                    <a:pt x="213" y="487"/>
                  </a:cubicBezTo>
                  <a:cubicBezTo>
                    <a:pt x="206" y="479"/>
                    <a:pt x="201" y="460"/>
                    <a:pt x="201" y="428"/>
                  </a:cubicBezTo>
                  <a:lnTo>
                    <a:pt x="201" y="142"/>
                  </a:lnTo>
                  <a:close/>
                  <a:moveTo>
                    <a:pt x="0" y="71"/>
                  </a:moveTo>
                  <a:cubicBezTo>
                    <a:pt x="24" y="71"/>
                    <a:pt x="40" y="77"/>
                    <a:pt x="49" y="88"/>
                  </a:cubicBezTo>
                  <a:cubicBezTo>
                    <a:pt x="57" y="100"/>
                    <a:pt x="61" y="129"/>
                    <a:pt x="61" y="176"/>
                  </a:cubicBezTo>
                  <a:cubicBezTo>
                    <a:pt x="61" y="394"/>
                    <a:pt x="61" y="394"/>
                    <a:pt x="61" y="394"/>
                  </a:cubicBezTo>
                  <a:cubicBezTo>
                    <a:pt x="61" y="440"/>
                    <a:pt x="57" y="469"/>
                    <a:pt x="49" y="481"/>
                  </a:cubicBezTo>
                  <a:cubicBezTo>
                    <a:pt x="40" y="492"/>
                    <a:pt x="24" y="498"/>
                    <a:pt x="0" y="499"/>
                  </a:cubicBezTo>
                  <a:cubicBezTo>
                    <a:pt x="0" y="569"/>
                    <a:pt x="0" y="569"/>
                    <a:pt x="0" y="569"/>
                  </a:cubicBezTo>
                  <a:cubicBezTo>
                    <a:pt x="265" y="569"/>
                    <a:pt x="265" y="569"/>
                    <a:pt x="265" y="569"/>
                  </a:cubicBezTo>
                  <a:cubicBezTo>
                    <a:pt x="366" y="569"/>
                    <a:pt x="443" y="545"/>
                    <a:pt x="496" y="496"/>
                  </a:cubicBezTo>
                  <a:cubicBezTo>
                    <a:pt x="550" y="447"/>
                    <a:pt x="576" y="377"/>
                    <a:pt x="576" y="285"/>
                  </a:cubicBezTo>
                  <a:cubicBezTo>
                    <a:pt x="576" y="193"/>
                    <a:pt x="550" y="122"/>
                    <a:pt x="496" y="73"/>
                  </a:cubicBezTo>
                  <a:cubicBezTo>
                    <a:pt x="443" y="25"/>
                    <a:pt x="366" y="0"/>
                    <a:pt x="265" y="0"/>
                  </a:cubicBezTo>
                  <a:cubicBezTo>
                    <a:pt x="0" y="0"/>
                    <a:pt x="0" y="0"/>
                    <a:pt x="0" y="0"/>
                  </a:cubicBez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1" name="Freeform 52"/>
            <p:cNvSpPr>
              <a:spLocks noEditPoints="1"/>
            </p:cNvSpPr>
            <p:nvPr/>
          </p:nvSpPr>
          <p:spPr bwMode="auto">
            <a:xfrm>
              <a:off x="7442273" y="1884957"/>
              <a:ext cx="330897" cy="366402"/>
            </a:xfrm>
            <a:custGeom>
              <a:avLst/>
              <a:gdLst>
                <a:gd name="T0" fmla="*/ 620 w 1088"/>
                <a:gd name="T1" fmla="*/ 816 h 1205"/>
                <a:gd name="T2" fmla="*/ 620 w 1088"/>
                <a:gd name="T3" fmla="*/ 637 h 1205"/>
                <a:gd name="T4" fmla="*/ 708 w 1088"/>
                <a:gd name="T5" fmla="*/ 637 h 1205"/>
                <a:gd name="T6" fmla="*/ 636 w 1088"/>
                <a:gd name="T7" fmla="*/ 698 h 1205"/>
                <a:gd name="T8" fmla="*/ 718 w 1088"/>
                <a:gd name="T9" fmla="*/ 778 h 1205"/>
                <a:gd name="T10" fmla="*/ 745 w 1088"/>
                <a:gd name="T11" fmla="*/ 816 h 1205"/>
                <a:gd name="T12" fmla="*/ 620 w 1088"/>
                <a:gd name="T13" fmla="*/ 816 h 1205"/>
                <a:gd name="T14" fmla="*/ 176 w 1088"/>
                <a:gd name="T15" fmla="*/ 956 h 1205"/>
                <a:gd name="T16" fmla="*/ 288 w 1088"/>
                <a:gd name="T17" fmla="*/ 952 h 1205"/>
                <a:gd name="T18" fmla="*/ 790 w 1088"/>
                <a:gd name="T19" fmla="*/ 952 h 1205"/>
                <a:gd name="T20" fmla="*/ 909 w 1088"/>
                <a:gd name="T21" fmla="*/ 956 h 1205"/>
                <a:gd name="T22" fmla="*/ 909 w 1088"/>
                <a:gd name="T23" fmla="*/ 813 h 1205"/>
                <a:gd name="T24" fmla="*/ 812 w 1088"/>
                <a:gd name="T25" fmla="*/ 816 h 1205"/>
                <a:gd name="T26" fmla="*/ 873 w 1088"/>
                <a:gd name="T27" fmla="*/ 750 h 1205"/>
                <a:gd name="T28" fmla="*/ 841 w 1088"/>
                <a:gd name="T29" fmla="*/ 717 h 1205"/>
                <a:gd name="T30" fmla="*/ 796 w 1088"/>
                <a:gd name="T31" fmla="*/ 672 h 1205"/>
                <a:gd name="T32" fmla="*/ 766 w 1088"/>
                <a:gd name="T33" fmla="*/ 637 h 1205"/>
                <a:gd name="T34" fmla="*/ 862 w 1088"/>
                <a:gd name="T35" fmla="*/ 642 h 1205"/>
                <a:gd name="T36" fmla="*/ 862 w 1088"/>
                <a:gd name="T37" fmla="*/ 495 h 1205"/>
                <a:gd name="T38" fmla="*/ 780 w 1088"/>
                <a:gd name="T39" fmla="*/ 498 h 1205"/>
                <a:gd name="T40" fmla="*/ 620 w 1088"/>
                <a:gd name="T41" fmla="*/ 498 h 1205"/>
                <a:gd name="T42" fmla="*/ 620 w 1088"/>
                <a:gd name="T43" fmla="*/ 366 h 1205"/>
                <a:gd name="T44" fmla="*/ 788 w 1088"/>
                <a:gd name="T45" fmla="*/ 366 h 1205"/>
                <a:gd name="T46" fmla="*/ 900 w 1088"/>
                <a:gd name="T47" fmla="*/ 373 h 1205"/>
                <a:gd name="T48" fmla="*/ 900 w 1088"/>
                <a:gd name="T49" fmla="*/ 224 h 1205"/>
                <a:gd name="T50" fmla="*/ 780 w 1088"/>
                <a:gd name="T51" fmla="*/ 227 h 1205"/>
                <a:gd name="T52" fmla="*/ 303 w 1088"/>
                <a:gd name="T53" fmla="*/ 227 h 1205"/>
                <a:gd name="T54" fmla="*/ 193 w 1088"/>
                <a:gd name="T55" fmla="*/ 224 h 1205"/>
                <a:gd name="T56" fmla="*/ 193 w 1088"/>
                <a:gd name="T57" fmla="*/ 371 h 1205"/>
                <a:gd name="T58" fmla="*/ 303 w 1088"/>
                <a:gd name="T59" fmla="*/ 366 h 1205"/>
                <a:gd name="T60" fmla="*/ 468 w 1088"/>
                <a:gd name="T61" fmla="*/ 366 h 1205"/>
                <a:gd name="T62" fmla="*/ 468 w 1088"/>
                <a:gd name="T63" fmla="*/ 498 h 1205"/>
                <a:gd name="T64" fmla="*/ 336 w 1088"/>
                <a:gd name="T65" fmla="*/ 498 h 1205"/>
                <a:gd name="T66" fmla="*/ 226 w 1088"/>
                <a:gd name="T67" fmla="*/ 495 h 1205"/>
                <a:gd name="T68" fmla="*/ 226 w 1088"/>
                <a:gd name="T69" fmla="*/ 640 h 1205"/>
                <a:gd name="T70" fmla="*/ 336 w 1088"/>
                <a:gd name="T71" fmla="*/ 637 h 1205"/>
                <a:gd name="T72" fmla="*/ 468 w 1088"/>
                <a:gd name="T73" fmla="*/ 637 h 1205"/>
                <a:gd name="T74" fmla="*/ 468 w 1088"/>
                <a:gd name="T75" fmla="*/ 816 h 1205"/>
                <a:gd name="T76" fmla="*/ 290 w 1088"/>
                <a:gd name="T77" fmla="*/ 816 h 1205"/>
                <a:gd name="T78" fmla="*/ 176 w 1088"/>
                <a:gd name="T79" fmla="*/ 813 h 1205"/>
                <a:gd name="T80" fmla="*/ 176 w 1088"/>
                <a:gd name="T81" fmla="*/ 956 h 1205"/>
                <a:gd name="T82" fmla="*/ 4 w 1088"/>
                <a:gd name="T83" fmla="*/ 144 h 1205"/>
                <a:gd name="T84" fmla="*/ 4 w 1088"/>
                <a:gd name="T85" fmla="*/ 1040 h 1205"/>
                <a:gd name="T86" fmla="*/ 0 w 1088"/>
                <a:gd name="T87" fmla="*/ 1196 h 1205"/>
                <a:gd name="T88" fmla="*/ 154 w 1088"/>
                <a:gd name="T89" fmla="*/ 1196 h 1205"/>
                <a:gd name="T90" fmla="*/ 154 w 1088"/>
                <a:gd name="T91" fmla="*/ 1177 h 1205"/>
                <a:gd name="T92" fmla="*/ 930 w 1088"/>
                <a:gd name="T93" fmla="*/ 1177 h 1205"/>
                <a:gd name="T94" fmla="*/ 930 w 1088"/>
                <a:gd name="T95" fmla="*/ 1205 h 1205"/>
                <a:gd name="T96" fmla="*/ 1088 w 1088"/>
                <a:gd name="T97" fmla="*/ 1205 h 1205"/>
                <a:gd name="T98" fmla="*/ 1084 w 1088"/>
                <a:gd name="T99" fmla="*/ 1050 h 1205"/>
                <a:gd name="T100" fmla="*/ 1084 w 1088"/>
                <a:gd name="T101" fmla="*/ 144 h 1205"/>
                <a:gd name="T102" fmla="*/ 1088 w 1088"/>
                <a:gd name="T103" fmla="*/ 0 h 1205"/>
                <a:gd name="T104" fmla="*/ 962 w 1088"/>
                <a:gd name="T105" fmla="*/ 5 h 1205"/>
                <a:gd name="T106" fmla="*/ 128 w 1088"/>
                <a:gd name="T107" fmla="*/ 5 h 1205"/>
                <a:gd name="T108" fmla="*/ 0 w 1088"/>
                <a:gd name="T109" fmla="*/ 0 h 1205"/>
                <a:gd name="T110" fmla="*/ 4 w 1088"/>
                <a:gd name="T111" fmla="*/ 144 h 1205"/>
                <a:gd name="T112" fmla="*/ 154 w 1088"/>
                <a:gd name="T113" fmla="*/ 150 h 1205"/>
                <a:gd name="T114" fmla="*/ 930 w 1088"/>
                <a:gd name="T115" fmla="*/ 150 h 1205"/>
                <a:gd name="T116" fmla="*/ 930 w 1088"/>
                <a:gd name="T117" fmla="*/ 1034 h 1205"/>
                <a:gd name="T118" fmla="*/ 154 w 1088"/>
                <a:gd name="T119" fmla="*/ 1034 h 1205"/>
                <a:gd name="T120" fmla="*/ 154 w 1088"/>
                <a:gd name="T121" fmla="*/ 150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88" h="1205">
                  <a:moveTo>
                    <a:pt x="620" y="816"/>
                  </a:moveTo>
                  <a:cubicBezTo>
                    <a:pt x="620" y="637"/>
                    <a:pt x="620" y="637"/>
                    <a:pt x="620" y="637"/>
                  </a:cubicBezTo>
                  <a:cubicBezTo>
                    <a:pt x="708" y="637"/>
                    <a:pt x="708" y="637"/>
                    <a:pt x="708" y="637"/>
                  </a:cubicBezTo>
                  <a:cubicBezTo>
                    <a:pt x="684" y="662"/>
                    <a:pt x="660" y="683"/>
                    <a:pt x="636" y="698"/>
                  </a:cubicBezTo>
                  <a:cubicBezTo>
                    <a:pt x="681" y="737"/>
                    <a:pt x="708" y="764"/>
                    <a:pt x="718" y="778"/>
                  </a:cubicBezTo>
                  <a:cubicBezTo>
                    <a:pt x="729" y="792"/>
                    <a:pt x="737" y="805"/>
                    <a:pt x="745" y="816"/>
                  </a:cubicBezTo>
                  <a:lnTo>
                    <a:pt x="620" y="816"/>
                  </a:lnTo>
                  <a:close/>
                  <a:moveTo>
                    <a:pt x="176" y="956"/>
                  </a:moveTo>
                  <a:cubicBezTo>
                    <a:pt x="288" y="952"/>
                    <a:pt x="288" y="952"/>
                    <a:pt x="288" y="952"/>
                  </a:cubicBezTo>
                  <a:cubicBezTo>
                    <a:pt x="790" y="952"/>
                    <a:pt x="790" y="952"/>
                    <a:pt x="790" y="952"/>
                  </a:cubicBezTo>
                  <a:cubicBezTo>
                    <a:pt x="909" y="956"/>
                    <a:pt x="909" y="956"/>
                    <a:pt x="909" y="956"/>
                  </a:cubicBezTo>
                  <a:cubicBezTo>
                    <a:pt x="909" y="813"/>
                    <a:pt x="909" y="813"/>
                    <a:pt x="909" y="813"/>
                  </a:cubicBezTo>
                  <a:cubicBezTo>
                    <a:pt x="812" y="816"/>
                    <a:pt x="812" y="816"/>
                    <a:pt x="812" y="816"/>
                  </a:cubicBezTo>
                  <a:cubicBezTo>
                    <a:pt x="834" y="792"/>
                    <a:pt x="854" y="770"/>
                    <a:pt x="873" y="750"/>
                  </a:cubicBezTo>
                  <a:cubicBezTo>
                    <a:pt x="841" y="717"/>
                    <a:pt x="841" y="717"/>
                    <a:pt x="841" y="717"/>
                  </a:cubicBezTo>
                  <a:cubicBezTo>
                    <a:pt x="796" y="672"/>
                    <a:pt x="796" y="672"/>
                    <a:pt x="796" y="672"/>
                  </a:cubicBezTo>
                  <a:cubicBezTo>
                    <a:pt x="789" y="665"/>
                    <a:pt x="779" y="653"/>
                    <a:pt x="766" y="637"/>
                  </a:cubicBezTo>
                  <a:cubicBezTo>
                    <a:pt x="862" y="642"/>
                    <a:pt x="862" y="642"/>
                    <a:pt x="862" y="642"/>
                  </a:cubicBezTo>
                  <a:cubicBezTo>
                    <a:pt x="862" y="495"/>
                    <a:pt x="862" y="495"/>
                    <a:pt x="862" y="495"/>
                  </a:cubicBezTo>
                  <a:cubicBezTo>
                    <a:pt x="780" y="498"/>
                    <a:pt x="780" y="498"/>
                    <a:pt x="780" y="498"/>
                  </a:cubicBezTo>
                  <a:cubicBezTo>
                    <a:pt x="620" y="498"/>
                    <a:pt x="620" y="498"/>
                    <a:pt x="620" y="498"/>
                  </a:cubicBezTo>
                  <a:cubicBezTo>
                    <a:pt x="620" y="366"/>
                    <a:pt x="620" y="366"/>
                    <a:pt x="620" y="366"/>
                  </a:cubicBezTo>
                  <a:cubicBezTo>
                    <a:pt x="788" y="366"/>
                    <a:pt x="788" y="366"/>
                    <a:pt x="788" y="366"/>
                  </a:cubicBezTo>
                  <a:cubicBezTo>
                    <a:pt x="900" y="373"/>
                    <a:pt x="900" y="373"/>
                    <a:pt x="900" y="373"/>
                  </a:cubicBezTo>
                  <a:cubicBezTo>
                    <a:pt x="900" y="224"/>
                    <a:pt x="900" y="224"/>
                    <a:pt x="900" y="224"/>
                  </a:cubicBezTo>
                  <a:cubicBezTo>
                    <a:pt x="780" y="227"/>
                    <a:pt x="780" y="227"/>
                    <a:pt x="780" y="227"/>
                  </a:cubicBezTo>
                  <a:cubicBezTo>
                    <a:pt x="303" y="227"/>
                    <a:pt x="303" y="227"/>
                    <a:pt x="303" y="227"/>
                  </a:cubicBezTo>
                  <a:cubicBezTo>
                    <a:pt x="193" y="224"/>
                    <a:pt x="193" y="224"/>
                    <a:pt x="193" y="224"/>
                  </a:cubicBezTo>
                  <a:cubicBezTo>
                    <a:pt x="193" y="371"/>
                    <a:pt x="193" y="371"/>
                    <a:pt x="193" y="371"/>
                  </a:cubicBezTo>
                  <a:cubicBezTo>
                    <a:pt x="303" y="366"/>
                    <a:pt x="303" y="366"/>
                    <a:pt x="303" y="366"/>
                  </a:cubicBezTo>
                  <a:cubicBezTo>
                    <a:pt x="468" y="366"/>
                    <a:pt x="468" y="366"/>
                    <a:pt x="468" y="366"/>
                  </a:cubicBezTo>
                  <a:cubicBezTo>
                    <a:pt x="468" y="498"/>
                    <a:pt x="468" y="498"/>
                    <a:pt x="468" y="498"/>
                  </a:cubicBezTo>
                  <a:cubicBezTo>
                    <a:pt x="336" y="498"/>
                    <a:pt x="336" y="498"/>
                    <a:pt x="336" y="498"/>
                  </a:cubicBezTo>
                  <a:cubicBezTo>
                    <a:pt x="226" y="495"/>
                    <a:pt x="226" y="495"/>
                    <a:pt x="226" y="495"/>
                  </a:cubicBezTo>
                  <a:cubicBezTo>
                    <a:pt x="226" y="640"/>
                    <a:pt x="226" y="640"/>
                    <a:pt x="226" y="640"/>
                  </a:cubicBezTo>
                  <a:cubicBezTo>
                    <a:pt x="336" y="637"/>
                    <a:pt x="336" y="637"/>
                    <a:pt x="336" y="637"/>
                  </a:cubicBezTo>
                  <a:cubicBezTo>
                    <a:pt x="468" y="637"/>
                    <a:pt x="468" y="637"/>
                    <a:pt x="468" y="637"/>
                  </a:cubicBezTo>
                  <a:cubicBezTo>
                    <a:pt x="468" y="816"/>
                    <a:pt x="468" y="816"/>
                    <a:pt x="468" y="816"/>
                  </a:cubicBezTo>
                  <a:cubicBezTo>
                    <a:pt x="290" y="816"/>
                    <a:pt x="290" y="816"/>
                    <a:pt x="290" y="816"/>
                  </a:cubicBezTo>
                  <a:cubicBezTo>
                    <a:pt x="176" y="813"/>
                    <a:pt x="176" y="813"/>
                    <a:pt x="176" y="813"/>
                  </a:cubicBezTo>
                  <a:lnTo>
                    <a:pt x="176" y="956"/>
                  </a:lnTo>
                  <a:close/>
                  <a:moveTo>
                    <a:pt x="4" y="144"/>
                  </a:moveTo>
                  <a:cubicBezTo>
                    <a:pt x="4" y="1040"/>
                    <a:pt x="4" y="1040"/>
                    <a:pt x="4" y="1040"/>
                  </a:cubicBezTo>
                  <a:cubicBezTo>
                    <a:pt x="0" y="1196"/>
                    <a:pt x="0" y="1196"/>
                    <a:pt x="0" y="1196"/>
                  </a:cubicBezTo>
                  <a:cubicBezTo>
                    <a:pt x="154" y="1196"/>
                    <a:pt x="154" y="1196"/>
                    <a:pt x="154" y="1196"/>
                  </a:cubicBezTo>
                  <a:cubicBezTo>
                    <a:pt x="154" y="1177"/>
                    <a:pt x="154" y="1177"/>
                    <a:pt x="154" y="1177"/>
                  </a:cubicBezTo>
                  <a:cubicBezTo>
                    <a:pt x="930" y="1177"/>
                    <a:pt x="930" y="1177"/>
                    <a:pt x="930" y="1177"/>
                  </a:cubicBezTo>
                  <a:cubicBezTo>
                    <a:pt x="930" y="1205"/>
                    <a:pt x="930" y="1205"/>
                    <a:pt x="930" y="1205"/>
                  </a:cubicBezTo>
                  <a:cubicBezTo>
                    <a:pt x="1088" y="1205"/>
                    <a:pt x="1088" y="1205"/>
                    <a:pt x="1088" y="1205"/>
                  </a:cubicBezTo>
                  <a:cubicBezTo>
                    <a:pt x="1084" y="1050"/>
                    <a:pt x="1084" y="1050"/>
                    <a:pt x="1084" y="1050"/>
                  </a:cubicBezTo>
                  <a:cubicBezTo>
                    <a:pt x="1084" y="144"/>
                    <a:pt x="1084" y="144"/>
                    <a:pt x="1084" y="144"/>
                  </a:cubicBezTo>
                  <a:cubicBezTo>
                    <a:pt x="1088" y="0"/>
                    <a:pt x="1088" y="0"/>
                    <a:pt x="1088" y="0"/>
                  </a:cubicBezTo>
                  <a:cubicBezTo>
                    <a:pt x="962" y="5"/>
                    <a:pt x="962" y="5"/>
                    <a:pt x="962" y="5"/>
                  </a:cubicBezTo>
                  <a:cubicBezTo>
                    <a:pt x="128" y="5"/>
                    <a:pt x="128" y="5"/>
                    <a:pt x="128" y="5"/>
                  </a:cubicBezTo>
                  <a:cubicBezTo>
                    <a:pt x="0" y="0"/>
                    <a:pt x="0" y="0"/>
                    <a:pt x="0" y="0"/>
                  </a:cubicBezTo>
                  <a:lnTo>
                    <a:pt x="4" y="144"/>
                  </a:lnTo>
                  <a:close/>
                  <a:moveTo>
                    <a:pt x="154" y="150"/>
                  </a:moveTo>
                  <a:cubicBezTo>
                    <a:pt x="930" y="150"/>
                    <a:pt x="930" y="150"/>
                    <a:pt x="930" y="150"/>
                  </a:cubicBezTo>
                  <a:cubicBezTo>
                    <a:pt x="930" y="1034"/>
                    <a:pt x="930" y="1034"/>
                    <a:pt x="930" y="1034"/>
                  </a:cubicBezTo>
                  <a:cubicBezTo>
                    <a:pt x="154" y="1034"/>
                    <a:pt x="154" y="1034"/>
                    <a:pt x="154" y="1034"/>
                  </a:cubicBezTo>
                  <a:lnTo>
                    <a:pt x="154"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2" name="Freeform 53"/>
            <p:cNvSpPr>
              <a:spLocks noEditPoints="1"/>
            </p:cNvSpPr>
            <p:nvPr/>
          </p:nvSpPr>
          <p:spPr bwMode="auto">
            <a:xfrm>
              <a:off x="7820747" y="1863654"/>
              <a:ext cx="375632" cy="396936"/>
            </a:xfrm>
            <a:custGeom>
              <a:avLst/>
              <a:gdLst>
                <a:gd name="T0" fmla="*/ 578 w 1233"/>
                <a:gd name="T1" fmla="*/ 836 h 1304"/>
                <a:gd name="T2" fmla="*/ 376 w 1233"/>
                <a:gd name="T3" fmla="*/ 920 h 1304"/>
                <a:gd name="T4" fmla="*/ 104 w 1233"/>
                <a:gd name="T5" fmla="*/ 966 h 1304"/>
                <a:gd name="T6" fmla="*/ 185 w 1233"/>
                <a:gd name="T7" fmla="*/ 847 h 1304"/>
                <a:gd name="T8" fmla="*/ 482 w 1233"/>
                <a:gd name="T9" fmla="*/ 700 h 1304"/>
                <a:gd name="T10" fmla="*/ 323 w 1233"/>
                <a:gd name="T11" fmla="*/ 740 h 1304"/>
                <a:gd name="T12" fmla="*/ 140 w 1233"/>
                <a:gd name="T13" fmla="*/ 735 h 1304"/>
                <a:gd name="T14" fmla="*/ 251 w 1233"/>
                <a:gd name="T15" fmla="*/ 616 h 1304"/>
                <a:gd name="T16" fmla="*/ 333 w 1233"/>
                <a:gd name="T17" fmla="*/ 513 h 1304"/>
                <a:gd name="T18" fmla="*/ 223 w 1233"/>
                <a:gd name="T19" fmla="*/ 372 h 1304"/>
                <a:gd name="T20" fmla="*/ 866 w 1233"/>
                <a:gd name="T21" fmla="*/ 375 h 1304"/>
                <a:gd name="T22" fmla="*/ 989 w 1233"/>
                <a:gd name="T23" fmla="*/ 516 h 1304"/>
                <a:gd name="T24" fmla="*/ 678 w 1233"/>
                <a:gd name="T25" fmla="*/ 513 h 1304"/>
                <a:gd name="T26" fmla="*/ 597 w 1233"/>
                <a:gd name="T27" fmla="*/ 632 h 1304"/>
                <a:gd name="T28" fmla="*/ 693 w 1233"/>
                <a:gd name="T29" fmla="*/ 731 h 1304"/>
                <a:gd name="T30" fmla="*/ 930 w 1233"/>
                <a:gd name="T31" fmla="*/ 537 h 1304"/>
                <a:gd name="T32" fmla="*/ 1061 w 1233"/>
                <a:gd name="T33" fmla="*/ 653 h 1304"/>
                <a:gd name="T34" fmla="*/ 946 w 1233"/>
                <a:gd name="T35" fmla="*/ 880 h 1304"/>
                <a:gd name="T36" fmla="*/ 1233 w 1233"/>
                <a:gd name="T37" fmla="*/ 1144 h 1304"/>
                <a:gd name="T38" fmla="*/ 1126 w 1233"/>
                <a:gd name="T39" fmla="*/ 1292 h 1304"/>
                <a:gd name="T40" fmla="*/ 851 w 1233"/>
                <a:gd name="T41" fmla="*/ 1013 h 1304"/>
                <a:gd name="T42" fmla="*/ 737 w 1233"/>
                <a:gd name="T43" fmla="*/ 864 h 1304"/>
                <a:gd name="T44" fmla="*/ 747 w 1233"/>
                <a:gd name="T45" fmla="*/ 1038 h 1304"/>
                <a:gd name="T46" fmla="*/ 687 w 1233"/>
                <a:gd name="T47" fmla="*/ 1261 h 1304"/>
                <a:gd name="T48" fmla="*/ 467 w 1233"/>
                <a:gd name="T49" fmla="*/ 1195 h 1304"/>
                <a:gd name="T50" fmla="*/ 566 w 1233"/>
                <a:gd name="T51" fmla="*/ 1135 h 1304"/>
                <a:gd name="T52" fmla="*/ 600 w 1233"/>
                <a:gd name="T53" fmla="*/ 1012 h 1304"/>
                <a:gd name="T54" fmla="*/ 429 w 1233"/>
                <a:gd name="T55" fmla="*/ 1103 h 1304"/>
                <a:gd name="T56" fmla="*/ 84 w 1233"/>
                <a:gd name="T57" fmla="*/ 1253 h 1304"/>
                <a:gd name="T58" fmla="*/ 0 w 1233"/>
                <a:gd name="T59" fmla="*/ 1106 h 1304"/>
                <a:gd name="T60" fmla="*/ 31 w 1233"/>
                <a:gd name="T61" fmla="*/ 454 h 1304"/>
                <a:gd name="T62" fmla="*/ 33 w 1233"/>
                <a:gd name="T63" fmla="*/ 235 h 1304"/>
                <a:gd name="T64" fmla="*/ 174 w 1233"/>
                <a:gd name="T65" fmla="*/ 143 h 1304"/>
                <a:gd name="T66" fmla="*/ 448 w 1233"/>
                <a:gd name="T67" fmla="*/ 76 h 1304"/>
                <a:gd name="T68" fmla="*/ 586 w 1233"/>
                <a:gd name="T69" fmla="*/ 0 h 1304"/>
                <a:gd name="T70" fmla="*/ 677 w 1233"/>
                <a:gd name="T71" fmla="*/ 143 h 1304"/>
                <a:gd name="T72" fmla="*/ 1177 w 1233"/>
                <a:gd name="T73" fmla="*/ 138 h 1304"/>
                <a:gd name="T74" fmla="*/ 1174 w 1233"/>
                <a:gd name="T75" fmla="*/ 383 h 1304"/>
                <a:gd name="T76" fmla="*/ 1015 w 1233"/>
                <a:gd name="T77" fmla="*/ 459 h 1304"/>
                <a:gd name="T78" fmla="*/ 1018 w 1233"/>
                <a:gd name="T79" fmla="*/ 287 h 1304"/>
                <a:gd name="T80" fmla="*/ 190 w 1233"/>
                <a:gd name="T81" fmla="*/ 382 h 1304"/>
                <a:gd name="T82" fmla="*/ 31 w 1233"/>
                <a:gd name="T83" fmla="*/ 454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3" h="1304">
                  <a:moveTo>
                    <a:pt x="357" y="980"/>
                  </a:moveTo>
                  <a:cubicBezTo>
                    <a:pt x="453" y="926"/>
                    <a:pt x="526" y="878"/>
                    <a:pt x="578" y="836"/>
                  </a:cubicBezTo>
                  <a:cubicBezTo>
                    <a:pt x="575" y="826"/>
                    <a:pt x="571" y="816"/>
                    <a:pt x="566" y="807"/>
                  </a:cubicBezTo>
                  <a:cubicBezTo>
                    <a:pt x="496" y="851"/>
                    <a:pt x="432" y="889"/>
                    <a:pt x="376" y="920"/>
                  </a:cubicBezTo>
                  <a:cubicBezTo>
                    <a:pt x="320" y="951"/>
                    <a:pt x="238" y="984"/>
                    <a:pt x="129" y="1020"/>
                  </a:cubicBezTo>
                  <a:cubicBezTo>
                    <a:pt x="121" y="999"/>
                    <a:pt x="112" y="981"/>
                    <a:pt x="104" y="966"/>
                  </a:cubicBezTo>
                  <a:cubicBezTo>
                    <a:pt x="96" y="949"/>
                    <a:pt x="79" y="920"/>
                    <a:pt x="52" y="878"/>
                  </a:cubicBezTo>
                  <a:cubicBezTo>
                    <a:pt x="103" y="869"/>
                    <a:pt x="148" y="859"/>
                    <a:pt x="185" y="847"/>
                  </a:cubicBezTo>
                  <a:cubicBezTo>
                    <a:pt x="223" y="836"/>
                    <a:pt x="269" y="817"/>
                    <a:pt x="324" y="791"/>
                  </a:cubicBezTo>
                  <a:cubicBezTo>
                    <a:pt x="379" y="765"/>
                    <a:pt x="432" y="735"/>
                    <a:pt x="482" y="700"/>
                  </a:cubicBezTo>
                  <a:cubicBezTo>
                    <a:pt x="468" y="687"/>
                    <a:pt x="468" y="687"/>
                    <a:pt x="468" y="687"/>
                  </a:cubicBezTo>
                  <a:cubicBezTo>
                    <a:pt x="405" y="712"/>
                    <a:pt x="357" y="730"/>
                    <a:pt x="323" y="740"/>
                  </a:cubicBezTo>
                  <a:cubicBezTo>
                    <a:pt x="290" y="750"/>
                    <a:pt x="236" y="765"/>
                    <a:pt x="162" y="786"/>
                  </a:cubicBezTo>
                  <a:cubicBezTo>
                    <a:pt x="154" y="768"/>
                    <a:pt x="147" y="751"/>
                    <a:pt x="140" y="735"/>
                  </a:cubicBezTo>
                  <a:cubicBezTo>
                    <a:pt x="134" y="721"/>
                    <a:pt x="115" y="689"/>
                    <a:pt x="84" y="640"/>
                  </a:cubicBezTo>
                  <a:cubicBezTo>
                    <a:pt x="124" y="636"/>
                    <a:pt x="181" y="628"/>
                    <a:pt x="251" y="616"/>
                  </a:cubicBezTo>
                  <a:cubicBezTo>
                    <a:pt x="322" y="605"/>
                    <a:pt x="412" y="570"/>
                    <a:pt x="521" y="513"/>
                  </a:cubicBezTo>
                  <a:cubicBezTo>
                    <a:pt x="333" y="513"/>
                    <a:pt x="333" y="513"/>
                    <a:pt x="333" y="513"/>
                  </a:cubicBezTo>
                  <a:cubicBezTo>
                    <a:pt x="223" y="516"/>
                    <a:pt x="223" y="516"/>
                    <a:pt x="223" y="516"/>
                  </a:cubicBezTo>
                  <a:cubicBezTo>
                    <a:pt x="223" y="372"/>
                    <a:pt x="223" y="372"/>
                    <a:pt x="223" y="372"/>
                  </a:cubicBezTo>
                  <a:cubicBezTo>
                    <a:pt x="333" y="375"/>
                    <a:pt x="333" y="375"/>
                    <a:pt x="333" y="375"/>
                  </a:cubicBezTo>
                  <a:cubicBezTo>
                    <a:pt x="866" y="375"/>
                    <a:pt x="866" y="375"/>
                    <a:pt x="866" y="375"/>
                  </a:cubicBezTo>
                  <a:cubicBezTo>
                    <a:pt x="989" y="372"/>
                    <a:pt x="989" y="372"/>
                    <a:pt x="989" y="372"/>
                  </a:cubicBezTo>
                  <a:cubicBezTo>
                    <a:pt x="989" y="516"/>
                    <a:pt x="989" y="516"/>
                    <a:pt x="989" y="516"/>
                  </a:cubicBezTo>
                  <a:cubicBezTo>
                    <a:pt x="866" y="513"/>
                    <a:pt x="866" y="513"/>
                    <a:pt x="866" y="513"/>
                  </a:cubicBezTo>
                  <a:cubicBezTo>
                    <a:pt x="678" y="513"/>
                    <a:pt x="678" y="513"/>
                    <a:pt x="678" y="513"/>
                  </a:cubicBezTo>
                  <a:cubicBezTo>
                    <a:pt x="694" y="526"/>
                    <a:pt x="711" y="540"/>
                    <a:pt x="730" y="553"/>
                  </a:cubicBezTo>
                  <a:cubicBezTo>
                    <a:pt x="684" y="581"/>
                    <a:pt x="640" y="607"/>
                    <a:pt x="597" y="632"/>
                  </a:cubicBezTo>
                  <a:cubicBezTo>
                    <a:pt x="637" y="662"/>
                    <a:pt x="660" y="683"/>
                    <a:pt x="668" y="695"/>
                  </a:cubicBezTo>
                  <a:cubicBezTo>
                    <a:pt x="693" y="731"/>
                    <a:pt x="693" y="731"/>
                    <a:pt x="693" y="731"/>
                  </a:cubicBezTo>
                  <a:cubicBezTo>
                    <a:pt x="792" y="660"/>
                    <a:pt x="850" y="616"/>
                    <a:pt x="867" y="599"/>
                  </a:cubicBezTo>
                  <a:cubicBezTo>
                    <a:pt x="930" y="537"/>
                    <a:pt x="930" y="537"/>
                    <a:pt x="930" y="537"/>
                  </a:cubicBezTo>
                  <a:cubicBezTo>
                    <a:pt x="943" y="553"/>
                    <a:pt x="955" y="566"/>
                    <a:pt x="966" y="578"/>
                  </a:cubicBezTo>
                  <a:cubicBezTo>
                    <a:pt x="977" y="589"/>
                    <a:pt x="1009" y="614"/>
                    <a:pt x="1061" y="653"/>
                  </a:cubicBezTo>
                  <a:cubicBezTo>
                    <a:pt x="1002" y="693"/>
                    <a:pt x="950" y="730"/>
                    <a:pt x="906" y="760"/>
                  </a:cubicBezTo>
                  <a:cubicBezTo>
                    <a:pt x="913" y="787"/>
                    <a:pt x="927" y="827"/>
                    <a:pt x="946" y="880"/>
                  </a:cubicBezTo>
                  <a:cubicBezTo>
                    <a:pt x="966" y="932"/>
                    <a:pt x="1002" y="983"/>
                    <a:pt x="1057" y="1031"/>
                  </a:cubicBezTo>
                  <a:cubicBezTo>
                    <a:pt x="1111" y="1079"/>
                    <a:pt x="1170" y="1117"/>
                    <a:pt x="1233" y="1144"/>
                  </a:cubicBezTo>
                  <a:cubicBezTo>
                    <a:pt x="1212" y="1169"/>
                    <a:pt x="1195" y="1189"/>
                    <a:pt x="1182" y="1205"/>
                  </a:cubicBezTo>
                  <a:cubicBezTo>
                    <a:pt x="1169" y="1222"/>
                    <a:pt x="1151" y="1251"/>
                    <a:pt x="1126" y="1292"/>
                  </a:cubicBezTo>
                  <a:cubicBezTo>
                    <a:pt x="1043" y="1239"/>
                    <a:pt x="982" y="1191"/>
                    <a:pt x="944" y="1147"/>
                  </a:cubicBezTo>
                  <a:cubicBezTo>
                    <a:pt x="905" y="1104"/>
                    <a:pt x="874" y="1059"/>
                    <a:pt x="851" y="1013"/>
                  </a:cubicBezTo>
                  <a:cubicBezTo>
                    <a:pt x="827" y="966"/>
                    <a:pt x="804" y="908"/>
                    <a:pt x="784" y="837"/>
                  </a:cubicBezTo>
                  <a:cubicBezTo>
                    <a:pt x="737" y="864"/>
                    <a:pt x="737" y="864"/>
                    <a:pt x="737" y="864"/>
                  </a:cubicBezTo>
                  <a:cubicBezTo>
                    <a:pt x="740" y="887"/>
                    <a:pt x="742" y="909"/>
                    <a:pt x="744" y="928"/>
                  </a:cubicBezTo>
                  <a:cubicBezTo>
                    <a:pt x="746" y="947"/>
                    <a:pt x="747" y="984"/>
                    <a:pt x="747" y="1038"/>
                  </a:cubicBezTo>
                  <a:cubicBezTo>
                    <a:pt x="747" y="1091"/>
                    <a:pt x="744" y="1135"/>
                    <a:pt x="737" y="1169"/>
                  </a:cubicBezTo>
                  <a:cubicBezTo>
                    <a:pt x="731" y="1203"/>
                    <a:pt x="714" y="1234"/>
                    <a:pt x="687" y="1261"/>
                  </a:cubicBezTo>
                  <a:cubicBezTo>
                    <a:pt x="660" y="1289"/>
                    <a:pt x="596" y="1303"/>
                    <a:pt x="495" y="1304"/>
                  </a:cubicBezTo>
                  <a:cubicBezTo>
                    <a:pt x="482" y="1246"/>
                    <a:pt x="473" y="1209"/>
                    <a:pt x="467" y="1195"/>
                  </a:cubicBezTo>
                  <a:cubicBezTo>
                    <a:pt x="442" y="1136"/>
                    <a:pt x="442" y="1136"/>
                    <a:pt x="442" y="1136"/>
                  </a:cubicBezTo>
                  <a:cubicBezTo>
                    <a:pt x="509" y="1147"/>
                    <a:pt x="550" y="1147"/>
                    <a:pt x="566" y="1135"/>
                  </a:cubicBezTo>
                  <a:cubicBezTo>
                    <a:pt x="583" y="1122"/>
                    <a:pt x="593" y="1103"/>
                    <a:pt x="596" y="1076"/>
                  </a:cubicBezTo>
                  <a:cubicBezTo>
                    <a:pt x="599" y="1049"/>
                    <a:pt x="600" y="1028"/>
                    <a:pt x="600" y="1012"/>
                  </a:cubicBezTo>
                  <a:cubicBezTo>
                    <a:pt x="600" y="996"/>
                    <a:pt x="600" y="996"/>
                    <a:pt x="600" y="996"/>
                  </a:cubicBezTo>
                  <a:cubicBezTo>
                    <a:pt x="555" y="1029"/>
                    <a:pt x="498" y="1064"/>
                    <a:pt x="429" y="1103"/>
                  </a:cubicBezTo>
                  <a:cubicBezTo>
                    <a:pt x="359" y="1142"/>
                    <a:pt x="301" y="1170"/>
                    <a:pt x="253" y="1188"/>
                  </a:cubicBezTo>
                  <a:cubicBezTo>
                    <a:pt x="84" y="1253"/>
                    <a:pt x="84" y="1253"/>
                    <a:pt x="84" y="1253"/>
                  </a:cubicBezTo>
                  <a:cubicBezTo>
                    <a:pt x="66" y="1212"/>
                    <a:pt x="51" y="1182"/>
                    <a:pt x="39" y="1165"/>
                  </a:cubicBezTo>
                  <a:cubicBezTo>
                    <a:pt x="0" y="1106"/>
                    <a:pt x="0" y="1106"/>
                    <a:pt x="0" y="1106"/>
                  </a:cubicBezTo>
                  <a:cubicBezTo>
                    <a:pt x="143" y="1076"/>
                    <a:pt x="262" y="1034"/>
                    <a:pt x="357" y="980"/>
                  </a:cubicBezTo>
                  <a:close/>
                  <a:moveTo>
                    <a:pt x="31" y="454"/>
                  </a:moveTo>
                  <a:cubicBezTo>
                    <a:pt x="33" y="382"/>
                    <a:pt x="33" y="382"/>
                    <a:pt x="33" y="382"/>
                  </a:cubicBezTo>
                  <a:cubicBezTo>
                    <a:pt x="33" y="235"/>
                    <a:pt x="33" y="235"/>
                    <a:pt x="33" y="235"/>
                  </a:cubicBezTo>
                  <a:cubicBezTo>
                    <a:pt x="31" y="138"/>
                    <a:pt x="31" y="138"/>
                    <a:pt x="31" y="138"/>
                  </a:cubicBezTo>
                  <a:cubicBezTo>
                    <a:pt x="174" y="143"/>
                    <a:pt x="174" y="143"/>
                    <a:pt x="174" y="143"/>
                  </a:cubicBezTo>
                  <a:cubicBezTo>
                    <a:pt x="516" y="143"/>
                    <a:pt x="516" y="143"/>
                    <a:pt x="516" y="143"/>
                  </a:cubicBezTo>
                  <a:cubicBezTo>
                    <a:pt x="500" y="124"/>
                    <a:pt x="477" y="102"/>
                    <a:pt x="448" y="76"/>
                  </a:cubicBezTo>
                  <a:cubicBezTo>
                    <a:pt x="466" y="68"/>
                    <a:pt x="483" y="61"/>
                    <a:pt x="497" y="54"/>
                  </a:cubicBezTo>
                  <a:cubicBezTo>
                    <a:pt x="511" y="47"/>
                    <a:pt x="541" y="28"/>
                    <a:pt x="586" y="0"/>
                  </a:cubicBezTo>
                  <a:cubicBezTo>
                    <a:pt x="642" y="51"/>
                    <a:pt x="684" y="89"/>
                    <a:pt x="710" y="115"/>
                  </a:cubicBezTo>
                  <a:cubicBezTo>
                    <a:pt x="697" y="124"/>
                    <a:pt x="686" y="133"/>
                    <a:pt x="677" y="143"/>
                  </a:cubicBezTo>
                  <a:cubicBezTo>
                    <a:pt x="1043" y="143"/>
                    <a:pt x="1043" y="143"/>
                    <a:pt x="1043" y="143"/>
                  </a:cubicBezTo>
                  <a:cubicBezTo>
                    <a:pt x="1177" y="138"/>
                    <a:pt x="1177" y="138"/>
                    <a:pt x="1177" y="138"/>
                  </a:cubicBezTo>
                  <a:cubicBezTo>
                    <a:pt x="1174" y="235"/>
                    <a:pt x="1174" y="235"/>
                    <a:pt x="1174" y="235"/>
                  </a:cubicBezTo>
                  <a:cubicBezTo>
                    <a:pt x="1174" y="383"/>
                    <a:pt x="1174" y="383"/>
                    <a:pt x="1174" y="383"/>
                  </a:cubicBezTo>
                  <a:cubicBezTo>
                    <a:pt x="1177" y="459"/>
                    <a:pt x="1177" y="459"/>
                    <a:pt x="1177" y="459"/>
                  </a:cubicBezTo>
                  <a:cubicBezTo>
                    <a:pt x="1015" y="459"/>
                    <a:pt x="1015" y="459"/>
                    <a:pt x="1015" y="459"/>
                  </a:cubicBezTo>
                  <a:cubicBezTo>
                    <a:pt x="1018" y="383"/>
                    <a:pt x="1018" y="383"/>
                    <a:pt x="1018" y="383"/>
                  </a:cubicBezTo>
                  <a:cubicBezTo>
                    <a:pt x="1018" y="287"/>
                    <a:pt x="1018" y="287"/>
                    <a:pt x="1018" y="287"/>
                  </a:cubicBezTo>
                  <a:cubicBezTo>
                    <a:pt x="190" y="288"/>
                    <a:pt x="190" y="288"/>
                    <a:pt x="190" y="288"/>
                  </a:cubicBezTo>
                  <a:cubicBezTo>
                    <a:pt x="190" y="382"/>
                    <a:pt x="190" y="382"/>
                    <a:pt x="190" y="382"/>
                  </a:cubicBezTo>
                  <a:cubicBezTo>
                    <a:pt x="193" y="454"/>
                    <a:pt x="193" y="454"/>
                    <a:pt x="193" y="454"/>
                  </a:cubicBezTo>
                  <a:lnTo>
                    <a:pt x="31" y="4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3" name="Freeform 54"/>
            <p:cNvSpPr>
              <a:spLocks noEditPoints="1"/>
            </p:cNvSpPr>
            <p:nvPr/>
          </p:nvSpPr>
          <p:spPr bwMode="auto">
            <a:xfrm>
              <a:off x="8241825" y="1865785"/>
              <a:ext cx="350780" cy="393385"/>
            </a:xfrm>
            <a:custGeom>
              <a:avLst/>
              <a:gdLst>
                <a:gd name="T0" fmla="*/ 160 w 1151"/>
                <a:gd name="T1" fmla="*/ 336 h 1291"/>
                <a:gd name="T2" fmla="*/ 404 w 1151"/>
                <a:gd name="T3" fmla="*/ 336 h 1291"/>
                <a:gd name="T4" fmla="*/ 404 w 1151"/>
                <a:gd name="T5" fmla="*/ 492 h 1291"/>
                <a:gd name="T6" fmla="*/ 160 w 1151"/>
                <a:gd name="T7" fmla="*/ 492 h 1291"/>
                <a:gd name="T8" fmla="*/ 160 w 1151"/>
                <a:gd name="T9" fmla="*/ 336 h 1291"/>
                <a:gd name="T10" fmla="*/ 3 w 1151"/>
                <a:gd name="T11" fmla="*/ 298 h 1291"/>
                <a:gd name="T12" fmla="*/ 3 w 1151"/>
                <a:gd name="T13" fmla="*/ 821 h 1291"/>
                <a:gd name="T14" fmla="*/ 0 w 1151"/>
                <a:gd name="T15" fmla="*/ 960 h 1291"/>
                <a:gd name="T16" fmla="*/ 160 w 1151"/>
                <a:gd name="T17" fmla="*/ 960 h 1291"/>
                <a:gd name="T18" fmla="*/ 160 w 1151"/>
                <a:gd name="T19" fmla="*/ 940 h 1291"/>
                <a:gd name="T20" fmla="*/ 404 w 1151"/>
                <a:gd name="T21" fmla="*/ 940 h 1291"/>
                <a:gd name="T22" fmla="*/ 404 w 1151"/>
                <a:gd name="T23" fmla="*/ 1137 h 1291"/>
                <a:gd name="T24" fmla="*/ 413 w 1151"/>
                <a:gd name="T25" fmla="*/ 1211 h 1291"/>
                <a:gd name="T26" fmla="*/ 458 w 1151"/>
                <a:gd name="T27" fmla="*/ 1262 h 1291"/>
                <a:gd name="T28" fmla="*/ 569 w 1151"/>
                <a:gd name="T29" fmla="*/ 1285 h 1291"/>
                <a:gd name="T30" fmla="*/ 761 w 1151"/>
                <a:gd name="T31" fmla="*/ 1288 h 1291"/>
                <a:gd name="T32" fmla="*/ 943 w 1151"/>
                <a:gd name="T33" fmla="*/ 1289 h 1291"/>
                <a:gd name="T34" fmla="*/ 1032 w 1151"/>
                <a:gd name="T35" fmla="*/ 1273 h 1291"/>
                <a:gd name="T36" fmla="*/ 1087 w 1151"/>
                <a:gd name="T37" fmla="*/ 1231 h 1291"/>
                <a:gd name="T38" fmla="*/ 1151 w 1151"/>
                <a:gd name="T39" fmla="*/ 1062 h 1291"/>
                <a:gd name="T40" fmla="*/ 997 w 1151"/>
                <a:gd name="T41" fmla="*/ 983 h 1291"/>
                <a:gd name="T42" fmla="*/ 989 w 1151"/>
                <a:gd name="T43" fmla="*/ 1036 h 1291"/>
                <a:gd name="T44" fmla="*/ 958 w 1151"/>
                <a:gd name="T45" fmla="*/ 1109 h 1291"/>
                <a:gd name="T46" fmla="*/ 894 w 1151"/>
                <a:gd name="T47" fmla="*/ 1134 h 1291"/>
                <a:gd name="T48" fmla="*/ 766 w 1151"/>
                <a:gd name="T49" fmla="*/ 1136 h 1291"/>
                <a:gd name="T50" fmla="*/ 626 w 1151"/>
                <a:gd name="T51" fmla="*/ 1132 h 1291"/>
                <a:gd name="T52" fmla="*/ 570 w 1151"/>
                <a:gd name="T53" fmla="*/ 1116 h 1291"/>
                <a:gd name="T54" fmla="*/ 559 w 1151"/>
                <a:gd name="T55" fmla="*/ 1084 h 1291"/>
                <a:gd name="T56" fmla="*/ 559 w 1151"/>
                <a:gd name="T57" fmla="*/ 940 h 1291"/>
                <a:gd name="T58" fmla="*/ 837 w 1151"/>
                <a:gd name="T59" fmla="*/ 940 h 1291"/>
                <a:gd name="T60" fmla="*/ 837 w 1151"/>
                <a:gd name="T61" fmla="*/ 965 h 1291"/>
                <a:gd name="T62" fmla="*/ 998 w 1151"/>
                <a:gd name="T63" fmla="*/ 965 h 1291"/>
                <a:gd name="T64" fmla="*/ 994 w 1151"/>
                <a:gd name="T65" fmla="*/ 831 h 1291"/>
                <a:gd name="T66" fmla="*/ 994 w 1151"/>
                <a:gd name="T67" fmla="*/ 298 h 1291"/>
                <a:gd name="T68" fmla="*/ 998 w 1151"/>
                <a:gd name="T69" fmla="*/ 179 h 1291"/>
                <a:gd name="T70" fmla="*/ 894 w 1151"/>
                <a:gd name="T71" fmla="*/ 184 h 1291"/>
                <a:gd name="T72" fmla="*/ 559 w 1151"/>
                <a:gd name="T73" fmla="*/ 184 h 1291"/>
                <a:gd name="T74" fmla="*/ 559 w 1151"/>
                <a:gd name="T75" fmla="*/ 107 h 1291"/>
                <a:gd name="T76" fmla="*/ 562 w 1151"/>
                <a:gd name="T77" fmla="*/ 0 h 1291"/>
                <a:gd name="T78" fmla="*/ 401 w 1151"/>
                <a:gd name="T79" fmla="*/ 0 h 1291"/>
                <a:gd name="T80" fmla="*/ 404 w 1151"/>
                <a:gd name="T81" fmla="*/ 107 h 1291"/>
                <a:gd name="T82" fmla="*/ 404 w 1151"/>
                <a:gd name="T83" fmla="*/ 184 h 1291"/>
                <a:gd name="T84" fmla="*/ 120 w 1151"/>
                <a:gd name="T85" fmla="*/ 184 h 1291"/>
                <a:gd name="T86" fmla="*/ 0 w 1151"/>
                <a:gd name="T87" fmla="*/ 179 h 1291"/>
                <a:gd name="T88" fmla="*/ 3 w 1151"/>
                <a:gd name="T89" fmla="*/ 298 h 1291"/>
                <a:gd name="T90" fmla="*/ 160 w 1151"/>
                <a:gd name="T91" fmla="*/ 637 h 1291"/>
                <a:gd name="T92" fmla="*/ 404 w 1151"/>
                <a:gd name="T93" fmla="*/ 637 h 1291"/>
                <a:gd name="T94" fmla="*/ 404 w 1151"/>
                <a:gd name="T95" fmla="*/ 791 h 1291"/>
                <a:gd name="T96" fmla="*/ 160 w 1151"/>
                <a:gd name="T97" fmla="*/ 791 h 1291"/>
                <a:gd name="T98" fmla="*/ 160 w 1151"/>
                <a:gd name="T99" fmla="*/ 637 h 1291"/>
                <a:gd name="T100" fmla="*/ 559 w 1151"/>
                <a:gd name="T101" fmla="*/ 336 h 1291"/>
                <a:gd name="T102" fmla="*/ 837 w 1151"/>
                <a:gd name="T103" fmla="*/ 336 h 1291"/>
                <a:gd name="T104" fmla="*/ 837 w 1151"/>
                <a:gd name="T105" fmla="*/ 492 h 1291"/>
                <a:gd name="T106" fmla="*/ 559 w 1151"/>
                <a:gd name="T107" fmla="*/ 492 h 1291"/>
                <a:gd name="T108" fmla="*/ 559 w 1151"/>
                <a:gd name="T109" fmla="*/ 336 h 1291"/>
                <a:gd name="T110" fmla="*/ 559 w 1151"/>
                <a:gd name="T111" fmla="*/ 637 h 1291"/>
                <a:gd name="T112" fmla="*/ 837 w 1151"/>
                <a:gd name="T113" fmla="*/ 637 h 1291"/>
                <a:gd name="T114" fmla="*/ 837 w 1151"/>
                <a:gd name="T115" fmla="*/ 791 h 1291"/>
                <a:gd name="T116" fmla="*/ 559 w 1151"/>
                <a:gd name="T117" fmla="*/ 791 h 1291"/>
                <a:gd name="T118" fmla="*/ 559 w 1151"/>
                <a:gd name="T119" fmla="*/ 637 h 1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1" h="1291">
                  <a:moveTo>
                    <a:pt x="160" y="336"/>
                  </a:moveTo>
                  <a:cubicBezTo>
                    <a:pt x="404" y="336"/>
                    <a:pt x="404" y="336"/>
                    <a:pt x="404" y="336"/>
                  </a:cubicBezTo>
                  <a:cubicBezTo>
                    <a:pt x="404" y="492"/>
                    <a:pt x="404" y="492"/>
                    <a:pt x="404" y="492"/>
                  </a:cubicBezTo>
                  <a:cubicBezTo>
                    <a:pt x="160" y="492"/>
                    <a:pt x="160" y="492"/>
                    <a:pt x="160" y="492"/>
                  </a:cubicBezTo>
                  <a:lnTo>
                    <a:pt x="160" y="336"/>
                  </a:lnTo>
                  <a:close/>
                  <a:moveTo>
                    <a:pt x="3" y="298"/>
                  </a:moveTo>
                  <a:cubicBezTo>
                    <a:pt x="3" y="821"/>
                    <a:pt x="3" y="821"/>
                    <a:pt x="3" y="821"/>
                  </a:cubicBezTo>
                  <a:cubicBezTo>
                    <a:pt x="0" y="960"/>
                    <a:pt x="0" y="960"/>
                    <a:pt x="0" y="960"/>
                  </a:cubicBezTo>
                  <a:cubicBezTo>
                    <a:pt x="160" y="960"/>
                    <a:pt x="160" y="960"/>
                    <a:pt x="160" y="960"/>
                  </a:cubicBezTo>
                  <a:cubicBezTo>
                    <a:pt x="160" y="940"/>
                    <a:pt x="160" y="940"/>
                    <a:pt x="160" y="940"/>
                  </a:cubicBezTo>
                  <a:cubicBezTo>
                    <a:pt x="404" y="940"/>
                    <a:pt x="404" y="940"/>
                    <a:pt x="404" y="940"/>
                  </a:cubicBezTo>
                  <a:cubicBezTo>
                    <a:pt x="404" y="1137"/>
                    <a:pt x="404" y="1137"/>
                    <a:pt x="404" y="1137"/>
                  </a:cubicBezTo>
                  <a:cubicBezTo>
                    <a:pt x="404" y="1168"/>
                    <a:pt x="407" y="1193"/>
                    <a:pt x="413" y="1211"/>
                  </a:cubicBezTo>
                  <a:cubicBezTo>
                    <a:pt x="419" y="1230"/>
                    <a:pt x="434" y="1247"/>
                    <a:pt x="458" y="1262"/>
                  </a:cubicBezTo>
                  <a:cubicBezTo>
                    <a:pt x="483" y="1277"/>
                    <a:pt x="519" y="1285"/>
                    <a:pt x="569" y="1285"/>
                  </a:cubicBezTo>
                  <a:cubicBezTo>
                    <a:pt x="619" y="1285"/>
                    <a:pt x="683" y="1286"/>
                    <a:pt x="761" y="1288"/>
                  </a:cubicBezTo>
                  <a:cubicBezTo>
                    <a:pt x="843" y="1290"/>
                    <a:pt x="903" y="1291"/>
                    <a:pt x="943" y="1289"/>
                  </a:cubicBezTo>
                  <a:cubicBezTo>
                    <a:pt x="982" y="1286"/>
                    <a:pt x="1012" y="1281"/>
                    <a:pt x="1032" y="1273"/>
                  </a:cubicBezTo>
                  <a:cubicBezTo>
                    <a:pt x="1052" y="1265"/>
                    <a:pt x="1070" y="1251"/>
                    <a:pt x="1087" y="1231"/>
                  </a:cubicBezTo>
                  <a:cubicBezTo>
                    <a:pt x="1104" y="1211"/>
                    <a:pt x="1125" y="1155"/>
                    <a:pt x="1151" y="1062"/>
                  </a:cubicBezTo>
                  <a:cubicBezTo>
                    <a:pt x="1106" y="1046"/>
                    <a:pt x="1055" y="1019"/>
                    <a:pt x="997" y="983"/>
                  </a:cubicBezTo>
                  <a:cubicBezTo>
                    <a:pt x="989" y="1036"/>
                    <a:pt x="989" y="1036"/>
                    <a:pt x="989" y="1036"/>
                  </a:cubicBezTo>
                  <a:cubicBezTo>
                    <a:pt x="985" y="1071"/>
                    <a:pt x="974" y="1095"/>
                    <a:pt x="958" y="1109"/>
                  </a:cubicBezTo>
                  <a:cubicBezTo>
                    <a:pt x="942" y="1123"/>
                    <a:pt x="920" y="1131"/>
                    <a:pt x="894" y="1134"/>
                  </a:cubicBezTo>
                  <a:cubicBezTo>
                    <a:pt x="869" y="1137"/>
                    <a:pt x="826" y="1137"/>
                    <a:pt x="766" y="1136"/>
                  </a:cubicBezTo>
                  <a:cubicBezTo>
                    <a:pt x="626" y="1132"/>
                    <a:pt x="626" y="1132"/>
                    <a:pt x="626" y="1132"/>
                  </a:cubicBezTo>
                  <a:cubicBezTo>
                    <a:pt x="595" y="1131"/>
                    <a:pt x="577" y="1125"/>
                    <a:pt x="570" y="1116"/>
                  </a:cubicBezTo>
                  <a:cubicBezTo>
                    <a:pt x="562" y="1106"/>
                    <a:pt x="559" y="1096"/>
                    <a:pt x="559" y="1084"/>
                  </a:cubicBezTo>
                  <a:cubicBezTo>
                    <a:pt x="559" y="940"/>
                    <a:pt x="559" y="940"/>
                    <a:pt x="559" y="940"/>
                  </a:cubicBezTo>
                  <a:cubicBezTo>
                    <a:pt x="837" y="940"/>
                    <a:pt x="837" y="940"/>
                    <a:pt x="837" y="940"/>
                  </a:cubicBezTo>
                  <a:cubicBezTo>
                    <a:pt x="837" y="965"/>
                    <a:pt x="837" y="965"/>
                    <a:pt x="837" y="965"/>
                  </a:cubicBezTo>
                  <a:cubicBezTo>
                    <a:pt x="998" y="965"/>
                    <a:pt x="998" y="965"/>
                    <a:pt x="998" y="965"/>
                  </a:cubicBezTo>
                  <a:cubicBezTo>
                    <a:pt x="994" y="831"/>
                    <a:pt x="994" y="831"/>
                    <a:pt x="994" y="831"/>
                  </a:cubicBezTo>
                  <a:cubicBezTo>
                    <a:pt x="994" y="298"/>
                    <a:pt x="994" y="298"/>
                    <a:pt x="994" y="298"/>
                  </a:cubicBezTo>
                  <a:cubicBezTo>
                    <a:pt x="998" y="179"/>
                    <a:pt x="998" y="179"/>
                    <a:pt x="998" y="179"/>
                  </a:cubicBezTo>
                  <a:cubicBezTo>
                    <a:pt x="894" y="184"/>
                    <a:pt x="894" y="184"/>
                    <a:pt x="894" y="184"/>
                  </a:cubicBezTo>
                  <a:cubicBezTo>
                    <a:pt x="559" y="184"/>
                    <a:pt x="559" y="184"/>
                    <a:pt x="559" y="184"/>
                  </a:cubicBezTo>
                  <a:cubicBezTo>
                    <a:pt x="559" y="107"/>
                    <a:pt x="559" y="107"/>
                    <a:pt x="559" y="107"/>
                  </a:cubicBezTo>
                  <a:cubicBezTo>
                    <a:pt x="562" y="0"/>
                    <a:pt x="562" y="0"/>
                    <a:pt x="562" y="0"/>
                  </a:cubicBezTo>
                  <a:cubicBezTo>
                    <a:pt x="401" y="0"/>
                    <a:pt x="401" y="0"/>
                    <a:pt x="401" y="0"/>
                  </a:cubicBezTo>
                  <a:cubicBezTo>
                    <a:pt x="404" y="107"/>
                    <a:pt x="404" y="107"/>
                    <a:pt x="404" y="107"/>
                  </a:cubicBezTo>
                  <a:cubicBezTo>
                    <a:pt x="404" y="184"/>
                    <a:pt x="404" y="184"/>
                    <a:pt x="404" y="184"/>
                  </a:cubicBezTo>
                  <a:cubicBezTo>
                    <a:pt x="120" y="184"/>
                    <a:pt x="120" y="184"/>
                    <a:pt x="120" y="184"/>
                  </a:cubicBezTo>
                  <a:cubicBezTo>
                    <a:pt x="0" y="179"/>
                    <a:pt x="0" y="179"/>
                    <a:pt x="0" y="179"/>
                  </a:cubicBezTo>
                  <a:lnTo>
                    <a:pt x="3" y="298"/>
                  </a:lnTo>
                  <a:close/>
                  <a:moveTo>
                    <a:pt x="160" y="637"/>
                  </a:moveTo>
                  <a:cubicBezTo>
                    <a:pt x="404" y="637"/>
                    <a:pt x="404" y="637"/>
                    <a:pt x="404" y="637"/>
                  </a:cubicBezTo>
                  <a:cubicBezTo>
                    <a:pt x="404" y="791"/>
                    <a:pt x="404" y="791"/>
                    <a:pt x="404" y="791"/>
                  </a:cubicBezTo>
                  <a:cubicBezTo>
                    <a:pt x="160" y="791"/>
                    <a:pt x="160" y="791"/>
                    <a:pt x="160" y="791"/>
                  </a:cubicBezTo>
                  <a:lnTo>
                    <a:pt x="160" y="637"/>
                  </a:lnTo>
                  <a:close/>
                  <a:moveTo>
                    <a:pt x="559" y="336"/>
                  </a:moveTo>
                  <a:cubicBezTo>
                    <a:pt x="837" y="336"/>
                    <a:pt x="837" y="336"/>
                    <a:pt x="837" y="336"/>
                  </a:cubicBezTo>
                  <a:cubicBezTo>
                    <a:pt x="837" y="492"/>
                    <a:pt x="837" y="492"/>
                    <a:pt x="837" y="492"/>
                  </a:cubicBezTo>
                  <a:cubicBezTo>
                    <a:pt x="559" y="492"/>
                    <a:pt x="559" y="492"/>
                    <a:pt x="559" y="492"/>
                  </a:cubicBezTo>
                  <a:lnTo>
                    <a:pt x="559" y="336"/>
                  </a:lnTo>
                  <a:close/>
                  <a:moveTo>
                    <a:pt x="559" y="637"/>
                  </a:moveTo>
                  <a:cubicBezTo>
                    <a:pt x="837" y="637"/>
                    <a:pt x="837" y="637"/>
                    <a:pt x="837" y="637"/>
                  </a:cubicBezTo>
                  <a:cubicBezTo>
                    <a:pt x="837" y="791"/>
                    <a:pt x="837" y="791"/>
                    <a:pt x="837" y="791"/>
                  </a:cubicBezTo>
                  <a:cubicBezTo>
                    <a:pt x="559" y="791"/>
                    <a:pt x="559" y="791"/>
                    <a:pt x="559" y="791"/>
                  </a:cubicBezTo>
                  <a:lnTo>
                    <a:pt x="559" y="6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4" name="Freeform 55"/>
            <p:cNvSpPr>
              <a:spLocks noEditPoints="1"/>
            </p:cNvSpPr>
            <p:nvPr/>
          </p:nvSpPr>
          <p:spPr bwMode="auto">
            <a:xfrm>
              <a:off x="8641601" y="1891348"/>
              <a:ext cx="320247" cy="362142"/>
            </a:xfrm>
            <a:custGeom>
              <a:avLst/>
              <a:gdLst>
                <a:gd name="T0" fmla="*/ 198 w 1052"/>
                <a:gd name="T1" fmla="*/ 421 h 1191"/>
                <a:gd name="T2" fmla="*/ 235 w 1052"/>
                <a:gd name="T3" fmla="*/ 693 h 1191"/>
                <a:gd name="T4" fmla="*/ 166 w 1052"/>
                <a:gd name="T5" fmla="*/ 374 h 1191"/>
                <a:gd name="T6" fmla="*/ 166 w 1052"/>
                <a:gd name="T7" fmla="*/ 977 h 1191"/>
                <a:gd name="T8" fmla="*/ 232 w 1052"/>
                <a:gd name="T9" fmla="*/ 885 h 1191"/>
                <a:gd name="T10" fmla="*/ 350 w 1052"/>
                <a:gd name="T11" fmla="*/ 796 h 1191"/>
                <a:gd name="T12" fmla="*/ 396 w 1052"/>
                <a:gd name="T13" fmla="*/ 774 h 1191"/>
                <a:gd name="T14" fmla="*/ 442 w 1052"/>
                <a:gd name="T15" fmla="*/ 800 h 1191"/>
                <a:gd name="T16" fmla="*/ 445 w 1052"/>
                <a:gd name="T17" fmla="*/ 546 h 1191"/>
                <a:gd name="T18" fmla="*/ 483 w 1052"/>
                <a:gd name="T19" fmla="*/ 391 h 1191"/>
                <a:gd name="T20" fmla="*/ 612 w 1052"/>
                <a:gd name="T21" fmla="*/ 592 h 1191"/>
                <a:gd name="T22" fmla="*/ 536 w 1052"/>
                <a:gd name="T23" fmla="*/ 770 h 1191"/>
                <a:gd name="T24" fmla="*/ 520 w 1052"/>
                <a:gd name="T25" fmla="*/ 950 h 1191"/>
                <a:gd name="T26" fmla="*/ 622 w 1052"/>
                <a:gd name="T27" fmla="*/ 915 h 1191"/>
                <a:gd name="T28" fmla="*/ 745 w 1052"/>
                <a:gd name="T29" fmla="*/ 835 h 1191"/>
                <a:gd name="T30" fmla="*/ 890 w 1052"/>
                <a:gd name="T31" fmla="*/ 787 h 1191"/>
                <a:gd name="T32" fmla="*/ 773 w 1052"/>
                <a:gd name="T33" fmla="*/ 571 h 1191"/>
                <a:gd name="T34" fmla="*/ 813 w 1052"/>
                <a:gd name="T35" fmla="*/ 359 h 1191"/>
                <a:gd name="T36" fmla="*/ 831 w 1052"/>
                <a:gd name="T37" fmla="*/ 236 h 1191"/>
                <a:gd name="T38" fmla="*/ 672 w 1052"/>
                <a:gd name="T39" fmla="*/ 257 h 1191"/>
                <a:gd name="T40" fmla="*/ 597 w 1052"/>
                <a:gd name="T41" fmla="*/ 303 h 1191"/>
                <a:gd name="T42" fmla="*/ 486 w 1052"/>
                <a:gd name="T43" fmla="*/ 381 h 1191"/>
                <a:gd name="T44" fmla="*/ 504 w 1052"/>
                <a:gd name="T45" fmla="*/ 275 h 1191"/>
                <a:gd name="T46" fmla="*/ 357 w 1052"/>
                <a:gd name="T47" fmla="*/ 191 h 1191"/>
                <a:gd name="T48" fmla="*/ 349 w 1052"/>
                <a:gd name="T49" fmla="*/ 312 h 1191"/>
                <a:gd name="T50" fmla="*/ 271 w 1052"/>
                <a:gd name="T51" fmla="*/ 274 h 1191"/>
                <a:gd name="T52" fmla="*/ 166 w 1052"/>
                <a:gd name="T53" fmla="*/ 346 h 1191"/>
                <a:gd name="T54" fmla="*/ 893 w 1052"/>
                <a:gd name="T55" fmla="*/ 160 h 1191"/>
                <a:gd name="T56" fmla="*/ 884 w 1052"/>
                <a:gd name="T57" fmla="*/ 997 h 1191"/>
                <a:gd name="T58" fmla="*/ 741 w 1052"/>
                <a:gd name="T59" fmla="*/ 1001 h 1191"/>
                <a:gd name="T60" fmla="*/ 791 w 1052"/>
                <a:gd name="T61" fmla="*/ 1140 h 1191"/>
                <a:gd name="T62" fmla="*/ 975 w 1052"/>
                <a:gd name="T63" fmla="*/ 1162 h 1191"/>
                <a:gd name="T64" fmla="*/ 1048 w 1052"/>
                <a:gd name="T65" fmla="*/ 1027 h 1191"/>
                <a:gd name="T66" fmla="*/ 1052 w 1052"/>
                <a:gd name="T67" fmla="*/ 0 h 1191"/>
                <a:gd name="T68" fmla="*/ 157 w 1052"/>
                <a:gd name="T69" fmla="*/ 5 h 1191"/>
                <a:gd name="T70" fmla="*/ 4 w 1052"/>
                <a:gd name="T71" fmla="*/ 165 h 1191"/>
                <a:gd name="T72" fmla="*/ 0 w 1052"/>
                <a:gd name="T73" fmla="*/ 1156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2" h="1191">
                  <a:moveTo>
                    <a:pt x="166" y="374"/>
                  </a:moveTo>
                  <a:cubicBezTo>
                    <a:pt x="198" y="421"/>
                    <a:pt x="198" y="421"/>
                    <a:pt x="198" y="421"/>
                  </a:cubicBezTo>
                  <a:cubicBezTo>
                    <a:pt x="208" y="434"/>
                    <a:pt x="237" y="482"/>
                    <a:pt x="287" y="563"/>
                  </a:cubicBezTo>
                  <a:cubicBezTo>
                    <a:pt x="270" y="620"/>
                    <a:pt x="253" y="663"/>
                    <a:pt x="235" y="693"/>
                  </a:cubicBezTo>
                  <a:cubicBezTo>
                    <a:pt x="216" y="724"/>
                    <a:pt x="193" y="756"/>
                    <a:pt x="166" y="790"/>
                  </a:cubicBezTo>
                  <a:lnTo>
                    <a:pt x="166" y="374"/>
                  </a:lnTo>
                  <a:close/>
                  <a:moveTo>
                    <a:pt x="169" y="1156"/>
                  </a:moveTo>
                  <a:cubicBezTo>
                    <a:pt x="166" y="977"/>
                    <a:pt x="166" y="977"/>
                    <a:pt x="166" y="977"/>
                  </a:cubicBezTo>
                  <a:cubicBezTo>
                    <a:pt x="166" y="812"/>
                    <a:pt x="166" y="812"/>
                    <a:pt x="166" y="812"/>
                  </a:cubicBezTo>
                  <a:cubicBezTo>
                    <a:pt x="199" y="846"/>
                    <a:pt x="221" y="870"/>
                    <a:pt x="232" y="885"/>
                  </a:cubicBezTo>
                  <a:cubicBezTo>
                    <a:pt x="243" y="899"/>
                    <a:pt x="253" y="914"/>
                    <a:pt x="263" y="929"/>
                  </a:cubicBezTo>
                  <a:cubicBezTo>
                    <a:pt x="310" y="862"/>
                    <a:pt x="339" y="818"/>
                    <a:pt x="350" y="796"/>
                  </a:cubicBezTo>
                  <a:cubicBezTo>
                    <a:pt x="361" y="774"/>
                    <a:pt x="371" y="754"/>
                    <a:pt x="379" y="737"/>
                  </a:cubicBezTo>
                  <a:cubicBezTo>
                    <a:pt x="396" y="774"/>
                    <a:pt x="396" y="774"/>
                    <a:pt x="396" y="774"/>
                  </a:cubicBezTo>
                  <a:cubicBezTo>
                    <a:pt x="399" y="781"/>
                    <a:pt x="405" y="799"/>
                    <a:pt x="413" y="829"/>
                  </a:cubicBezTo>
                  <a:cubicBezTo>
                    <a:pt x="442" y="800"/>
                    <a:pt x="442" y="800"/>
                    <a:pt x="442" y="800"/>
                  </a:cubicBezTo>
                  <a:cubicBezTo>
                    <a:pt x="460" y="782"/>
                    <a:pt x="493" y="759"/>
                    <a:pt x="541" y="732"/>
                  </a:cubicBezTo>
                  <a:cubicBezTo>
                    <a:pt x="508" y="667"/>
                    <a:pt x="476" y="605"/>
                    <a:pt x="445" y="546"/>
                  </a:cubicBezTo>
                  <a:cubicBezTo>
                    <a:pt x="458" y="500"/>
                    <a:pt x="458" y="500"/>
                    <a:pt x="458" y="500"/>
                  </a:cubicBezTo>
                  <a:cubicBezTo>
                    <a:pt x="463" y="484"/>
                    <a:pt x="470" y="448"/>
                    <a:pt x="483" y="391"/>
                  </a:cubicBezTo>
                  <a:cubicBezTo>
                    <a:pt x="524" y="445"/>
                    <a:pt x="549" y="479"/>
                    <a:pt x="559" y="493"/>
                  </a:cubicBezTo>
                  <a:cubicBezTo>
                    <a:pt x="569" y="507"/>
                    <a:pt x="587" y="540"/>
                    <a:pt x="612" y="592"/>
                  </a:cubicBezTo>
                  <a:cubicBezTo>
                    <a:pt x="592" y="650"/>
                    <a:pt x="592" y="650"/>
                    <a:pt x="592" y="650"/>
                  </a:cubicBezTo>
                  <a:cubicBezTo>
                    <a:pt x="578" y="690"/>
                    <a:pt x="559" y="730"/>
                    <a:pt x="536" y="770"/>
                  </a:cubicBezTo>
                  <a:cubicBezTo>
                    <a:pt x="512" y="810"/>
                    <a:pt x="478" y="851"/>
                    <a:pt x="435" y="895"/>
                  </a:cubicBezTo>
                  <a:cubicBezTo>
                    <a:pt x="478" y="920"/>
                    <a:pt x="506" y="939"/>
                    <a:pt x="520" y="950"/>
                  </a:cubicBezTo>
                  <a:cubicBezTo>
                    <a:pt x="533" y="961"/>
                    <a:pt x="548" y="975"/>
                    <a:pt x="565" y="990"/>
                  </a:cubicBezTo>
                  <a:cubicBezTo>
                    <a:pt x="588" y="963"/>
                    <a:pt x="608" y="938"/>
                    <a:pt x="622" y="915"/>
                  </a:cubicBezTo>
                  <a:cubicBezTo>
                    <a:pt x="637" y="893"/>
                    <a:pt x="666" y="841"/>
                    <a:pt x="710" y="760"/>
                  </a:cubicBezTo>
                  <a:cubicBezTo>
                    <a:pt x="745" y="835"/>
                    <a:pt x="745" y="835"/>
                    <a:pt x="745" y="835"/>
                  </a:cubicBezTo>
                  <a:cubicBezTo>
                    <a:pt x="748" y="841"/>
                    <a:pt x="756" y="864"/>
                    <a:pt x="769" y="903"/>
                  </a:cubicBezTo>
                  <a:cubicBezTo>
                    <a:pt x="813" y="856"/>
                    <a:pt x="853" y="817"/>
                    <a:pt x="890" y="787"/>
                  </a:cubicBezTo>
                  <a:cubicBezTo>
                    <a:pt x="867" y="743"/>
                    <a:pt x="867" y="743"/>
                    <a:pt x="867" y="743"/>
                  </a:cubicBezTo>
                  <a:cubicBezTo>
                    <a:pt x="866" y="739"/>
                    <a:pt x="834" y="682"/>
                    <a:pt x="773" y="571"/>
                  </a:cubicBezTo>
                  <a:cubicBezTo>
                    <a:pt x="790" y="486"/>
                    <a:pt x="790" y="486"/>
                    <a:pt x="790" y="486"/>
                  </a:cubicBezTo>
                  <a:cubicBezTo>
                    <a:pt x="797" y="454"/>
                    <a:pt x="805" y="412"/>
                    <a:pt x="813" y="359"/>
                  </a:cubicBezTo>
                  <a:cubicBezTo>
                    <a:pt x="825" y="277"/>
                    <a:pt x="825" y="277"/>
                    <a:pt x="825" y="277"/>
                  </a:cubicBezTo>
                  <a:cubicBezTo>
                    <a:pt x="826" y="268"/>
                    <a:pt x="828" y="254"/>
                    <a:pt x="831" y="236"/>
                  </a:cubicBezTo>
                  <a:cubicBezTo>
                    <a:pt x="779" y="232"/>
                    <a:pt x="726" y="225"/>
                    <a:pt x="672" y="213"/>
                  </a:cubicBezTo>
                  <a:cubicBezTo>
                    <a:pt x="672" y="257"/>
                    <a:pt x="672" y="257"/>
                    <a:pt x="672" y="257"/>
                  </a:cubicBezTo>
                  <a:cubicBezTo>
                    <a:pt x="672" y="279"/>
                    <a:pt x="668" y="324"/>
                    <a:pt x="659" y="391"/>
                  </a:cubicBezTo>
                  <a:cubicBezTo>
                    <a:pt x="636" y="359"/>
                    <a:pt x="616" y="329"/>
                    <a:pt x="597" y="303"/>
                  </a:cubicBezTo>
                  <a:cubicBezTo>
                    <a:pt x="569" y="330"/>
                    <a:pt x="569" y="330"/>
                    <a:pt x="569" y="330"/>
                  </a:cubicBezTo>
                  <a:cubicBezTo>
                    <a:pt x="553" y="345"/>
                    <a:pt x="526" y="362"/>
                    <a:pt x="486" y="381"/>
                  </a:cubicBezTo>
                  <a:cubicBezTo>
                    <a:pt x="500" y="310"/>
                    <a:pt x="500" y="310"/>
                    <a:pt x="500" y="310"/>
                  </a:cubicBezTo>
                  <a:cubicBezTo>
                    <a:pt x="500" y="308"/>
                    <a:pt x="501" y="297"/>
                    <a:pt x="504" y="275"/>
                  </a:cubicBezTo>
                  <a:cubicBezTo>
                    <a:pt x="508" y="254"/>
                    <a:pt x="511" y="236"/>
                    <a:pt x="514" y="221"/>
                  </a:cubicBezTo>
                  <a:cubicBezTo>
                    <a:pt x="452" y="215"/>
                    <a:pt x="399" y="205"/>
                    <a:pt x="357" y="191"/>
                  </a:cubicBezTo>
                  <a:cubicBezTo>
                    <a:pt x="355" y="246"/>
                    <a:pt x="355" y="246"/>
                    <a:pt x="355" y="246"/>
                  </a:cubicBezTo>
                  <a:cubicBezTo>
                    <a:pt x="354" y="270"/>
                    <a:pt x="352" y="292"/>
                    <a:pt x="349" y="312"/>
                  </a:cubicBezTo>
                  <a:cubicBezTo>
                    <a:pt x="347" y="333"/>
                    <a:pt x="344" y="355"/>
                    <a:pt x="338" y="378"/>
                  </a:cubicBezTo>
                  <a:cubicBezTo>
                    <a:pt x="313" y="340"/>
                    <a:pt x="290" y="306"/>
                    <a:pt x="271" y="274"/>
                  </a:cubicBezTo>
                  <a:cubicBezTo>
                    <a:pt x="238" y="303"/>
                    <a:pt x="215" y="321"/>
                    <a:pt x="203" y="328"/>
                  </a:cubicBezTo>
                  <a:cubicBezTo>
                    <a:pt x="190" y="334"/>
                    <a:pt x="178" y="340"/>
                    <a:pt x="166" y="346"/>
                  </a:cubicBezTo>
                  <a:cubicBezTo>
                    <a:pt x="166" y="160"/>
                    <a:pt x="166" y="160"/>
                    <a:pt x="166" y="160"/>
                  </a:cubicBezTo>
                  <a:cubicBezTo>
                    <a:pt x="893" y="160"/>
                    <a:pt x="893" y="160"/>
                    <a:pt x="893" y="160"/>
                  </a:cubicBezTo>
                  <a:cubicBezTo>
                    <a:pt x="893" y="959"/>
                    <a:pt x="893" y="959"/>
                    <a:pt x="893" y="959"/>
                  </a:cubicBezTo>
                  <a:cubicBezTo>
                    <a:pt x="893" y="975"/>
                    <a:pt x="890" y="987"/>
                    <a:pt x="884" y="997"/>
                  </a:cubicBezTo>
                  <a:cubicBezTo>
                    <a:pt x="878" y="1006"/>
                    <a:pt x="859" y="1010"/>
                    <a:pt x="827" y="1009"/>
                  </a:cubicBezTo>
                  <a:cubicBezTo>
                    <a:pt x="800" y="1008"/>
                    <a:pt x="772" y="1006"/>
                    <a:pt x="741" y="1001"/>
                  </a:cubicBezTo>
                  <a:cubicBezTo>
                    <a:pt x="761" y="1045"/>
                    <a:pt x="761" y="1045"/>
                    <a:pt x="761" y="1045"/>
                  </a:cubicBezTo>
                  <a:cubicBezTo>
                    <a:pt x="779" y="1086"/>
                    <a:pt x="789" y="1118"/>
                    <a:pt x="791" y="1140"/>
                  </a:cubicBezTo>
                  <a:cubicBezTo>
                    <a:pt x="794" y="1161"/>
                    <a:pt x="796" y="1179"/>
                    <a:pt x="797" y="1191"/>
                  </a:cubicBezTo>
                  <a:cubicBezTo>
                    <a:pt x="879" y="1186"/>
                    <a:pt x="938" y="1176"/>
                    <a:pt x="975" y="1162"/>
                  </a:cubicBezTo>
                  <a:cubicBezTo>
                    <a:pt x="1012" y="1149"/>
                    <a:pt x="1033" y="1130"/>
                    <a:pt x="1039" y="1105"/>
                  </a:cubicBezTo>
                  <a:cubicBezTo>
                    <a:pt x="1046" y="1081"/>
                    <a:pt x="1048" y="1055"/>
                    <a:pt x="1048" y="1027"/>
                  </a:cubicBezTo>
                  <a:cubicBezTo>
                    <a:pt x="1048" y="165"/>
                    <a:pt x="1048" y="165"/>
                    <a:pt x="1048" y="165"/>
                  </a:cubicBezTo>
                  <a:cubicBezTo>
                    <a:pt x="1052" y="0"/>
                    <a:pt x="1052" y="0"/>
                    <a:pt x="1052" y="0"/>
                  </a:cubicBezTo>
                  <a:cubicBezTo>
                    <a:pt x="898" y="5"/>
                    <a:pt x="898" y="5"/>
                    <a:pt x="898" y="5"/>
                  </a:cubicBezTo>
                  <a:cubicBezTo>
                    <a:pt x="157" y="5"/>
                    <a:pt x="157" y="5"/>
                    <a:pt x="157" y="5"/>
                  </a:cubicBezTo>
                  <a:cubicBezTo>
                    <a:pt x="0" y="0"/>
                    <a:pt x="0" y="0"/>
                    <a:pt x="0" y="0"/>
                  </a:cubicBezTo>
                  <a:cubicBezTo>
                    <a:pt x="4" y="165"/>
                    <a:pt x="4" y="165"/>
                    <a:pt x="4" y="165"/>
                  </a:cubicBezTo>
                  <a:cubicBezTo>
                    <a:pt x="4" y="977"/>
                    <a:pt x="4" y="977"/>
                    <a:pt x="4" y="977"/>
                  </a:cubicBezTo>
                  <a:cubicBezTo>
                    <a:pt x="0" y="1156"/>
                    <a:pt x="0" y="1156"/>
                    <a:pt x="0" y="1156"/>
                  </a:cubicBezTo>
                  <a:lnTo>
                    <a:pt x="169" y="1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66" name="矩形 65"/>
          <p:cNvSpPr/>
          <p:nvPr/>
        </p:nvSpPr>
        <p:spPr>
          <a:xfrm>
            <a:off x="450981" y="214730"/>
            <a:ext cx="2339102" cy="523220"/>
          </a:xfrm>
          <a:prstGeom prst="rect">
            <a:avLst/>
          </a:prstGeom>
        </p:spPr>
        <p:txBody>
          <a:bodyPr wrap="none">
            <a:spAutoFit/>
          </a:bodyPr>
          <a:lstStyle/>
          <a:p>
            <a:r>
              <a:rPr lang="zh-CN" altLang="en-US" sz="2800" dirty="0">
                <a:solidFill>
                  <a:srgbClr val="03816F"/>
                </a:solidFill>
                <a:latin typeface="方正粗宋简体" panose="03000509000000000000" pitchFamily="65" charset="-122"/>
                <a:ea typeface="方正粗宋简体" panose="03000509000000000000" pitchFamily="65" charset="-122"/>
              </a:rPr>
              <a:t>二、主要做法</a:t>
            </a:r>
          </a:p>
        </p:txBody>
      </p:sp>
      <p:grpSp>
        <p:nvGrpSpPr>
          <p:cNvPr id="6" name="组合 5"/>
          <p:cNvGrpSpPr/>
          <p:nvPr/>
        </p:nvGrpSpPr>
        <p:grpSpPr>
          <a:xfrm>
            <a:off x="710213" y="1223586"/>
            <a:ext cx="6477504" cy="507391"/>
            <a:chOff x="-2431723" y="1223586"/>
            <a:chExt cx="6477504" cy="507391"/>
          </a:xfrm>
        </p:grpSpPr>
        <p:sp>
          <p:nvSpPr>
            <p:cNvPr id="64" name="任意多边形: 形状 63"/>
            <p:cNvSpPr/>
            <p:nvPr/>
          </p:nvSpPr>
          <p:spPr>
            <a:xfrm>
              <a:off x="1609474" y="1223586"/>
              <a:ext cx="2436307" cy="505327"/>
            </a:xfrm>
            <a:custGeom>
              <a:avLst/>
              <a:gdLst>
                <a:gd name="connsiteX0" fmla="*/ 0 w 2436307"/>
                <a:gd name="connsiteY0" fmla="*/ 0 h 505327"/>
                <a:gd name="connsiteX1" fmla="*/ 2434767 w 2436307"/>
                <a:gd name="connsiteY1" fmla="*/ 0 h 505327"/>
                <a:gd name="connsiteX2" fmla="*/ 2345641 w 2436307"/>
                <a:gd name="connsiteY2" fmla="*/ 250498 h 505327"/>
                <a:gd name="connsiteX3" fmla="*/ 2436307 w 2436307"/>
                <a:gd name="connsiteY3" fmla="*/ 505327 h 505327"/>
                <a:gd name="connsiteX4" fmla="*/ 0 w 2436307"/>
                <a:gd name="connsiteY4" fmla="*/ 505327 h 505327"/>
                <a:gd name="connsiteX5" fmla="*/ 0 w 2436307"/>
                <a:gd name="connsiteY5" fmla="*/ 0 h 5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6307" h="505327">
                  <a:moveTo>
                    <a:pt x="0" y="0"/>
                  </a:moveTo>
                  <a:lnTo>
                    <a:pt x="2434767" y="0"/>
                  </a:lnTo>
                  <a:lnTo>
                    <a:pt x="2345641" y="250498"/>
                  </a:lnTo>
                  <a:lnTo>
                    <a:pt x="2436307" y="505327"/>
                  </a:lnTo>
                  <a:lnTo>
                    <a:pt x="0" y="505327"/>
                  </a:lnTo>
                  <a:lnTo>
                    <a:pt x="0" y="0"/>
                  </a:lnTo>
                  <a:close/>
                </a:path>
              </a:pathLst>
            </a:custGeom>
            <a:solidFill>
              <a:srgbClr val="1D4C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矩形 67"/>
            <p:cNvSpPr/>
            <p:nvPr/>
          </p:nvSpPr>
          <p:spPr>
            <a:xfrm>
              <a:off x="-2431723" y="1225650"/>
              <a:ext cx="4037603" cy="505327"/>
            </a:xfrm>
            <a:prstGeom prst="rect">
              <a:avLst/>
            </a:prstGeom>
            <a:solidFill>
              <a:srgbClr val="1D4C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0" name="矩形 69"/>
          <p:cNvSpPr/>
          <p:nvPr/>
        </p:nvSpPr>
        <p:spPr>
          <a:xfrm>
            <a:off x="816817" y="1276194"/>
            <a:ext cx="5729454" cy="400110"/>
          </a:xfrm>
          <a:prstGeom prst="rect">
            <a:avLst/>
          </a:prstGeom>
        </p:spPr>
        <p:txBody>
          <a:bodyPr wrap="none">
            <a:spAutoFit/>
          </a:bodyPr>
          <a:lstStyle/>
          <a:p>
            <a:pPr lvl="0"/>
            <a:r>
              <a:rPr lang="zh-CN" altLang="en-US" sz="2000" b="1" kern="0" dirty="0">
                <a:solidFill>
                  <a:schemeClr val="bg1"/>
                </a:solidFill>
                <a:latin typeface="微软雅黑" panose="020B0503020204020204" pitchFamily="34" charset="-122"/>
                <a:ea typeface="微软雅黑"/>
              </a:rPr>
              <a:t>（</a:t>
            </a:r>
            <a:r>
              <a:rPr lang="en-US" altLang="zh-CN" sz="2000" b="1" kern="0" dirty="0">
                <a:solidFill>
                  <a:schemeClr val="bg1"/>
                </a:solidFill>
                <a:latin typeface="微软雅黑" panose="020B0503020204020204" pitchFamily="34" charset="-122"/>
                <a:ea typeface="微软雅黑"/>
              </a:rPr>
              <a:t>1</a:t>
            </a:r>
            <a:r>
              <a:rPr lang="zh-CN" altLang="en-US" sz="2000" b="1" kern="0" dirty="0">
                <a:solidFill>
                  <a:schemeClr val="bg1"/>
                </a:solidFill>
                <a:latin typeface="微软雅黑" panose="020B0503020204020204" pitchFamily="34" charset="-122"/>
                <a:ea typeface="微软雅黑"/>
              </a:rPr>
              <a:t>）末端原因一：添加合适的原因标题原因添加</a:t>
            </a:r>
          </a:p>
        </p:txBody>
      </p:sp>
      <p:sp>
        <p:nvSpPr>
          <p:cNvPr id="71" name="箭头: 五边形 70"/>
          <p:cNvSpPr/>
          <p:nvPr/>
        </p:nvSpPr>
        <p:spPr>
          <a:xfrm flipH="1">
            <a:off x="7136004" y="1223586"/>
            <a:ext cx="3058713" cy="505326"/>
          </a:xfrm>
          <a:prstGeom prst="homePlate">
            <a:avLst>
              <a:gd name="adj" fmla="val 20961"/>
            </a:avLst>
          </a:prstGeom>
          <a:solidFill>
            <a:srgbClr val="2791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矩形 2"/>
          <p:cNvSpPr/>
          <p:nvPr/>
        </p:nvSpPr>
        <p:spPr>
          <a:xfrm>
            <a:off x="7223229" y="1282881"/>
            <a:ext cx="2262158" cy="369332"/>
          </a:xfrm>
          <a:prstGeom prst="rect">
            <a:avLst/>
          </a:prstGeom>
        </p:spPr>
        <p:txBody>
          <a:bodyPr wrap="none">
            <a:spAutoFit/>
          </a:bodyPr>
          <a:lstStyle/>
          <a:p>
            <a:pPr lvl="0"/>
            <a:r>
              <a:rPr lang="zh-CN" altLang="en-US" dirty="0">
                <a:solidFill>
                  <a:schemeClr val="bg1"/>
                </a:solidFill>
                <a:latin typeface="Arial" panose="020F0502020204030204"/>
                <a:ea typeface="微软雅黑"/>
              </a:rPr>
              <a:t>确认方法：调查分析</a:t>
            </a:r>
          </a:p>
        </p:txBody>
      </p:sp>
      <p:graphicFrame>
        <p:nvGraphicFramePr>
          <p:cNvPr id="73" name="表格 72"/>
          <p:cNvGraphicFramePr>
            <a:graphicFrameLocks noGrp="1"/>
          </p:cNvGraphicFramePr>
          <p:nvPr>
            <p:extLst>
              <p:ext uri="{D42A27DB-BD31-4B8C-83A1-F6EECF244321}">
                <p14:modId xmlns:p14="http://schemas.microsoft.com/office/powerpoint/2010/main" val="517988880"/>
              </p:ext>
            </p:extLst>
          </p:nvPr>
        </p:nvGraphicFramePr>
        <p:xfrm>
          <a:off x="1261962" y="4597279"/>
          <a:ext cx="9799115" cy="1819123"/>
        </p:xfrm>
        <a:graphic>
          <a:graphicData uri="http://schemas.openxmlformats.org/drawingml/2006/table">
            <a:tbl>
              <a:tblPr/>
              <a:tblGrid>
                <a:gridCol w="685938">
                  <a:extLst>
                    <a:ext uri="{9D8B030D-6E8A-4147-A177-3AD203B41FA5}">
                      <a16:colId xmlns:a16="http://schemas.microsoft.com/office/drawing/2014/main" val="2317413030"/>
                    </a:ext>
                  </a:extLst>
                </a:gridCol>
                <a:gridCol w="1411072">
                  <a:extLst>
                    <a:ext uri="{9D8B030D-6E8A-4147-A177-3AD203B41FA5}">
                      <a16:colId xmlns:a16="http://schemas.microsoft.com/office/drawing/2014/main" val="1072831478"/>
                    </a:ext>
                  </a:extLst>
                </a:gridCol>
                <a:gridCol w="1479665">
                  <a:extLst>
                    <a:ext uri="{9D8B030D-6E8A-4147-A177-3AD203B41FA5}">
                      <a16:colId xmlns:a16="http://schemas.microsoft.com/office/drawing/2014/main" val="328897777"/>
                    </a:ext>
                  </a:extLst>
                </a:gridCol>
                <a:gridCol w="1538461">
                  <a:extLst>
                    <a:ext uri="{9D8B030D-6E8A-4147-A177-3AD203B41FA5}">
                      <a16:colId xmlns:a16="http://schemas.microsoft.com/office/drawing/2014/main" val="1879317561"/>
                    </a:ext>
                  </a:extLst>
                </a:gridCol>
                <a:gridCol w="823126">
                  <a:extLst>
                    <a:ext uri="{9D8B030D-6E8A-4147-A177-3AD203B41FA5}">
                      <a16:colId xmlns:a16="http://schemas.microsoft.com/office/drawing/2014/main" val="2990528528"/>
                    </a:ext>
                  </a:extLst>
                </a:gridCol>
                <a:gridCol w="865590">
                  <a:extLst>
                    <a:ext uri="{9D8B030D-6E8A-4147-A177-3AD203B41FA5}">
                      <a16:colId xmlns:a16="http://schemas.microsoft.com/office/drawing/2014/main" val="1111237973"/>
                    </a:ext>
                  </a:extLst>
                </a:gridCol>
                <a:gridCol w="1999019">
                  <a:extLst>
                    <a:ext uri="{9D8B030D-6E8A-4147-A177-3AD203B41FA5}">
                      <a16:colId xmlns:a16="http://schemas.microsoft.com/office/drawing/2014/main" val="3056688492"/>
                    </a:ext>
                  </a:extLst>
                </a:gridCol>
                <a:gridCol w="996244">
                  <a:extLst>
                    <a:ext uri="{9D8B030D-6E8A-4147-A177-3AD203B41FA5}">
                      <a16:colId xmlns:a16="http://schemas.microsoft.com/office/drawing/2014/main" val="4048482120"/>
                    </a:ext>
                  </a:extLst>
                </a:gridCol>
              </a:tblGrid>
              <a:tr h="241893">
                <a:tc gridSpan="7">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zh-CN" altLang="en-US" sz="1400" b="0" i="0" u="none" strike="noStrike" dirty="0">
                          <a:solidFill>
                            <a:schemeClr val="bg1"/>
                          </a:solidFill>
                          <a:effectLst/>
                          <a:latin typeface="微软雅黑" panose="020B0503020204020204" pitchFamily="34" charset="-122"/>
                          <a:ea typeface="微软雅黑" panose="020B0503020204020204" pitchFamily="34" charset="-122"/>
                        </a:rPr>
                        <a:t>职业技能鉴定取证人员登记表</a:t>
                      </a:r>
                    </a:p>
                  </a:txBody>
                  <a:tcPr marL="7620" marR="7620" marT="7620" marB="0" anchor="ctr">
                    <a:lnL w="6350" cap="flat" cmpd="sng" algn="ctr">
                      <a:solidFill>
                        <a:sysClr val="window" lastClr="FFFFFF"/>
                      </a:solidFill>
                      <a:prstDash val="solid"/>
                      <a:round/>
                      <a:headEnd type="none" w="med" len="med"/>
                      <a:tailEnd type="none" w="med" len="med"/>
                    </a:lnL>
                    <a:lnR w="6350" cap="flat" cmpd="sng" algn="ctr">
                      <a:solidFill>
                        <a:sysClr val="window" lastClr="FFFFFF"/>
                      </a:solidFill>
                      <a:prstDash val="solid"/>
                      <a:round/>
                      <a:headEnd type="none" w="med" len="med"/>
                      <a:tailEnd type="none" w="med" len="med"/>
                    </a:lnR>
                    <a:lnT w="6350" cap="flat" cmpd="sng" algn="ctr">
                      <a:solidFill>
                        <a:sysClr val="window" lastClr="FFFFFF"/>
                      </a:solidFill>
                      <a:prstDash val="solid"/>
                      <a:round/>
                      <a:headEnd type="none" w="med" len="med"/>
                      <a:tailEnd type="none" w="med" len="med"/>
                    </a:lnT>
                    <a:lnB w="635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3816F"/>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endParaRPr lang="zh-CN" altLang="en-US" sz="1100" b="0" i="0" u="none" strike="noStrike" dirty="0">
                        <a:solidFill>
                          <a:schemeClr val="bg1"/>
                        </a:solidFill>
                        <a:effectLst/>
                        <a:latin typeface="微软雅黑" panose="020B0503020204020204" pitchFamily="34" charset="-122"/>
                        <a:ea typeface="微软雅黑" panose="020B0503020204020204" pitchFamily="34" charset="-122"/>
                      </a:endParaRPr>
                    </a:p>
                  </a:txBody>
                  <a:tcPr marL="7620" marR="7620" marT="7620" marB="0" anchor="ctr">
                    <a:lnL w="6350" cap="flat" cmpd="sng" algn="ctr">
                      <a:solidFill>
                        <a:sysClr val="window" lastClr="FFFFFF"/>
                      </a:solidFill>
                      <a:prstDash val="solid"/>
                      <a:round/>
                      <a:headEnd type="none" w="med" len="med"/>
                      <a:tailEnd type="none" w="med" len="med"/>
                    </a:lnL>
                    <a:lnR w="6350" cap="flat" cmpd="sng" algn="ctr">
                      <a:solidFill>
                        <a:sysClr val="window" lastClr="FFFFFF"/>
                      </a:solidFill>
                      <a:prstDash val="solid"/>
                      <a:round/>
                      <a:headEnd type="none" w="med" len="med"/>
                      <a:tailEnd type="none" w="med" len="med"/>
                    </a:lnR>
                    <a:lnT w="6350" cap="flat" cmpd="sng" algn="ctr">
                      <a:solidFill>
                        <a:sysClr val="window" lastClr="FFFFFF"/>
                      </a:solidFill>
                      <a:prstDash val="solid"/>
                      <a:round/>
                      <a:headEnd type="none" w="med" len="med"/>
                      <a:tailEnd type="none" w="med" len="med"/>
                    </a:lnT>
                    <a:lnB w="635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3816F"/>
                    </a:solidFill>
                  </a:tcPr>
                </a:tc>
                <a:extLst>
                  <a:ext uri="{0D108BD9-81ED-4DB2-BD59-A6C34878D82A}">
                    <a16:rowId xmlns:a16="http://schemas.microsoft.com/office/drawing/2014/main" val="3571208908"/>
                  </a:ext>
                </a:extLst>
              </a:tr>
              <a:tr h="158482">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zh-CN" altLang="en-US" sz="800" b="0" i="0" u="none" strike="noStrike">
                          <a:solidFill>
                            <a:schemeClr val="bg1"/>
                          </a:solidFill>
                          <a:effectLst/>
                          <a:latin typeface="微软雅黑" panose="020B0503020204020204" pitchFamily="34" charset="-122"/>
                          <a:ea typeface="微软雅黑" panose="020B0503020204020204" pitchFamily="34" charset="-122"/>
                        </a:rPr>
                        <a:t>姓名</a:t>
                      </a:r>
                    </a:p>
                  </a:txBody>
                  <a:tcPr marL="7620" marR="7620" marT="7620" marB="0" anchor="ctr">
                    <a:lnL w="6350" cap="flat" cmpd="sng" algn="ctr">
                      <a:solidFill>
                        <a:sysClr val="window" lastClr="FFFFFF"/>
                      </a:solidFill>
                      <a:prstDash val="solid"/>
                      <a:round/>
                      <a:headEnd type="none" w="med" len="med"/>
                      <a:tailEnd type="none" w="med" len="med"/>
                    </a:lnL>
                    <a:lnR w="6350" cap="flat" cmpd="sng" algn="ctr">
                      <a:solidFill>
                        <a:sysClr val="window" lastClr="FFFFFF"/>
                      </a:solidFill>
                      <a:prstDash val="solid"/>
                      <a:round/>
                      <a:headEnd type="none" w="med" len="med"/>
                      <a:tailEnd type="none" w="med" len="med"/>
                    </a:lnR>
                    <a:lnT w="6350" cap="flat" cmpd="sng" algn="ctr">
                      <a:solidFill>
                        <a:sysClr val="window" lastClr="FFFFFF"/>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solidFill>
                      <a:srgbClr val="03816F"/>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zh-CN" altLang="en-US" sz="800" b="0" i="0" u="none" strike="noStrike">
                          <a:solidFill>
                            <a:schemeClr val="bg1"/>
                          </a:solidFill>
                          <a:effectLst/>
                          <a:latin typeface="微软雅黑" panose="020B0503020204020204" pitchFamily="34" charset="-122"/>
                          <a:ea typeface="微软雅黑" panose="020B0503020204020204" pitchFamily="34" charset="-122"/>
                        </a:rPr>
                        <a:t>身份证号码</a:t>
                      </a:r>
                    </a:p>
                  </a:txBody>
                  <a:tcPr marL="7620" marR="7620" marT="7620" marB="0" anchor="ctr">
                    <a:lnL w="6350" cap="flat" cmpd="sng" algn="ctr">
                      <a:solidFill>
                        <a:sysClr val="window" lastClr="FFFFFF"/>
                      </a:solidFill>
                      <a:prstDash val="solid"/>
                      <a:round/>
                      <a:headEnd type="none" w="med" len="med"/>
                      <a:tailEnd type="none" w="med" len="med"/>
                    </a:lnL>
                    <a:lnR w="6350" cap="flat" cmpd="sng" algn="ctr">
                      <a:solidFill>
                        <a:sysClr val="window" lastClr="FFFFFF"/>
                      </a:solidFill>
                      <a:prstDash val="solid"/>
                      <a:round/>
                      <a:headEnd type="none" w="med" len="med"/>
                      <a:tailEnd type="none" w="med" len="med"/>
                    </a:lnR>
                    <a:lnT w="6350" cap="flat" cmpd="sng" algn="ctr">
                      <a:solidFill>
                        <a:sysClr val="window" lastClr="FFFFFF"/>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solidFill>
                      <a:srgbClr val="03816F"/>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zh-CN" altLang="en-US" sz="800" b="0" i="0" u="none" strike="noStrike">
                          <a:solidFill>
                            <a:schemeClr val="bg1"/>
                          </a:solidFill>
                          <a:effectLst/>
                          <a:latin typeface="微软雅黑" panose="020B0503020204020204" pitchFamily="34" charset="-122"/>
                          <a:ea typeface="微软雅黑" panose="020B0503020204020204" pitchFamily="34" charset="-122"/>
                        </a:rPr>
                        <a:t>工作单位</a:t>
                      </a:r>
                    </a:p>
                  </a:txBody>
                  <a:tcPr marL="7620" marR="7620" marT="7620" marB="0" anchor="ctr">
                    <a:lnL w="6350" cap="flat" cmpd="sng" algn="ctr">
                      <a:solidFill>
                        <a:sysClr val="window" lastClr="FFFFFF"/>
                      </a:solidFill>
                      <a:prstDash val="solid"/>
                      <a:round/>
                      <a:headEnd type="none" w="med" len="med"/>
                      <a:tailEnd type="none" w="med" len="med"/>
                    </a:lnL>
                    <a:lnR w="6350" cap="flat" cmpd="sng" algn="ctr">
                      <a:solidFill>
                        <a:sysClr val="window" lastClr="FFFFFF"/>
                      </a:solidFill>
                      <a:prstDash val="solid"/>
                      <a:round/>
                      <a:headEnd type="none" w="med" len="med"/>
                      <a:tailEnd type="none" w="med" len="med"/>
                    </a:lnR>
                    <a:lnT w="6350" cap="flat" cmpd="sng" algn="ctr">
                      <a:solidFill>
                        <a:sysClr val="window" lastClr="FFFFFF"/>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solidFill>
                      <a:srgbClr val="03816F"/>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zh-CN" altLang="en-US" sz="800" b="0" i="0" u="none" strike="noStrike" dirty="0">
                          <a:solidFill>
                            <a:schemeClr val="bg1"/>
                          </a:solidFill>
                          <a:effectLst/>
                          <a:latin typeface="微软雅黑" panose="020B0503020204020204" pitchFamily="34" charset="-122"/>
                          <a:ea typeface="微软雅黑" panose="020B0503020204020204" pitchFamily="34" charset="-122"/>
                        </a:rPr>
                        <a:t>证书编号</a:t>
                      </a:r>
                    </a:p>
                  </a:txBody>
                  <a:tcPr marL="7620" marR="7620" marT="7620" marB="0" anchor="ctr">
                    <a:lnL w="6350" cap="flat" cmpd="sng" algn="ctr">
                      <a:solidFill>
                        <a:sysClr val="window" lastClr="FFFFFF"/>
                      </a:solidFill>
                      <a:prstDash val="solid"/>
                      <a:round/>
                      <a:headEnd type="none" w="med" len="med"/>
                      <a:tailEnd type="none" w="med" len="med"/>
                    </a:lnL>
                    <a:lnR w="6350" cap="flat" cmpd="sng" algn="ctr">
                      <a:solidFill>
                        <a:sysClr val="window" lastClr="FFFFFF"/>
                      </a:solidFill>
                      <a:prstDash val="solid"/>
                      <a:round/>
                      <a:headEnd type="none" w="med" len="med"/>
                      <a:tailEnd type="none" w="med" len="med"/>
                    </a:lnR>
                    <a:lnT w="6350" cap="flat" cmpd="sng" algn="ctr">
                      <a:solidFill>
                        <a:sysClr val="window" lastClr="FFFFFF"/>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solidFill>
                      <a:srgbClr val="03816F"/>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zh-CN" altLang="en-US" sz="800" b="0" i="0" u="none" strike="noStrike">
                          <a:solidFill>
                            <a:schemeClr val="bg1"/>
                          </a:solidFill>
                          <a:effectLst/>
                          <a:latin typeface="微软雅黑" panose="020B0503020204020204" pitchFamily="34" charset="-122"/>
                          <a:ea typeface="微软雅黑" panose="020B0503020204020204" pitchFamily="34" charset="-122"/>
                        </a:rPr>
                        <a:t>鉴定工种</a:t>
                      </a:r>
                    </a:p>
                  </a:txBody>
                  <a:tcPr marL="7620" marR="7620" marT="7620" marB="0" anchor="ctr">
                    <a:lnL w="6350" cap="flat" cmpd="sng" algn="ctr">
                      <a:solidFill>
                        <a:sysClr val="window" lastClr="FFFFFF"/>
                      </a:solidFill>
                      <a:prstDash val="solid"/>
                      <a:round/>
                      <a:headEnd type="none" w="med" len="med"/>
                      <a:tailEnd type="none" w="med" len="med"/>
                    </a:lnL>
                    <a:lnR w="6350" cap="flat" cmpd="sng" algn="ctr">
                      <a:solidFill>
                        <a:sysClr val="window" lastClr="FFFFFF"/>
                      </a:solidFill>
                      <a:prstDash val="solid"/>
                      <a:round/>
                      <a:headEnd type="none" w="med" len="med"/>
                      <a:tailEnd type="none" w="med" len="med"/>
                    </a:lnR>
                    <a:lnT w="6350" cap="flat" cmpd="sng" algn="ctr">
                      <a:solidFill>
                        <a:sysClr val="window" lastClr="FFFFFF"/>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solidFill>
                      <a:srgbClr val="03816F"/>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zh-CN" altLang="en-US" sz="800" b="0" i="0" u="none" strike="noStrike">
                          <a:solidFill>
                            <a:schemeClr val="bg1"/>
                          </a:solidFill>
                          <a:effectLst/>
                          <a:latin typeface="微软雅黑" panose="020B0503020204020204" pitchFamily="34" charset="-122"/>
                          <a:ea typeface="微软雅黑" panose="020B0503020204020204" pitchFamily="34" charset="-122"/>
                        </a:rPr>
                        <a:t>鉴定等级</a:t>
                      </a:r>
                    </a:p>
                  </a:txBody>
                  <a:tcPr marL="7620" marR="7620" marT="7620" marB="0" anchor="ctr">
                    <a:lnL w="6350" cap="flat" cmpd="sng" algn="ctr">
                      <a:solidFill>
                        <a:sysClr val="window" lastClr="FFFFFF"/>
                      </a:solidFill>
                      <a:prstDash val="solid"/>
                      <a:round/>
                      <a:headEnd type="none" w="med" len="med"/>
                      <a:tailEnd type="none" w="med" len="med"/>
                    </a:lnL>
                    <a:lnR w="6350" cap="flat" cmpd="sng" algn="ctr">
                      <a:solidFill>
                        <a:sysClr val="window" lastClr="FFFFFF"/>
                      </a:solidFill>
                      <a:prstDash val="solid"/>
                      <a:round/>
                      <a:headEnd type="none" w="med" len="med"/>
                      <a:tailEnd type="none" w="med" len="med"/>
                    </a:lnR>
                    <a:lnT w="6350" cap="flat" cmpd="sng" algn="ctr">
                      <a:solidFill>
                        <a:sysClr val="window" lastClr="FFFFFF"/>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solidFill>
                      <a:srgbClr val="03816F"/>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zh-CN" altLang="en-US" sz="800" b="0" i="0" u="none" strike="noStrike" dirty="0">
                          <a:solidFill>
                            <a:schemeClr val="bg1"/>
                          </a:solidFill>
                          <a:effectLst/>
                          <a:latin typeface="微软雅黑" panose="020B0503020204020204" pitchFamily="34" charset="-122"/>
                          <a:ea typeface="微软雅黑" panose="020B0503020204020204" pitchFamily="34" charset="-122"/>
                        </a:rPr>
                        <a:t>所属地市公司</a:t>
                      </a:r>
                    </a:p>
                  </a:txBody>
                  <a:tcPr marL="7620" marR="7620" marT="7620" marB="0" anchor="ctr">
                    <a:lnL w="6350" cap="flat" cmpd="sng" algn="ctr">
                      <a:solidFill>
                        <a:sysClr val="window" lastClr="FFFFFF"/>
                      </a:solidFill>
                      <a:prstDash val="solid"/>
                      <a:round/>
                      <a:headEnd type="none" w="med" len="med"/>
                      <a:tailEnd type="none" w="med" len="med"/>
                    </a:lnL>
                    <a:lnR w="6350" cap="flat" cmpd="sng" algn="ctr">
                      <a:solidFill>
                        <a:sysClr val="window" lastClr="FFFFFF"/>
                      </a:solidFill>
                      <a:prstDash val="solid"/>
                      <a:round/>
                      <a:headEnd type="none" w="med" len="med"/>
                      <a:tailEnd type="none" w="med" len="med"/>
                    </a:lnR>
                    <a:lnT w="6350" cap="flat" cmpd="sng" algn="ctr">
                      <a:solidFill>
                        <a:sysClr val="window" lastClr="FFFFFF"/>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solidFill>
                      <a:srgbClr val="03816F"/>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zh-CN" altLang="en-US" sz="900" b="0" i="0" u="none" strike="noStrike" dirty="0">
                          <a:solidFill>
                            <a:schemeClr val="bg1"/>
                          </a:solidFill>
                          <a:effectLst/>
                          <a:latin typeface="微软雅黑" panose="020B0503020204020204" pitchFamily="34" charset="-122"/>
                          <a:ea typeface="微软雅黑" panose="020B0503020204020204" pitchFamily="34" charset="-122"/>
                        </a:rPr>
                        <a:t>取证时间</a:t>
                      </a:r>
                    </a:p>
                  </a:txBody>
                  <a:tcPr marL="7620" marR="7620" marT="7620" marB="0" anchor="ctr">
                    <a:lnL w="6350" cap="flat" cmpd="sng" algn="ctr">
                      <a:solidFill>
                        <a:sysClr val="window" lastClr="FFFFFF"/>
                      </a:solidFill>
                      <a:prstDash val="solid"/>
                      <a:round/>
                      <a:headEnd type="none" w="med" len="med"/>
                      <a:tailEnd type="none" w="med" len="med"/>
                    </a:lnL>
                    <a:lnR w="6350" cap="flat" cmpd="sng" algn="ctr">
                      <a:solidFill>
                        <a:sysClr val="window" lastClr="FFFFFF"/>
                      </a:solidFill>
                      <a:prstDash val="solid"/>
                      <a:round/>
                      <a:headEnd type="none" w="med" len="med"/>
                      <a:tailEnd type="none" w="med" len="med"/>
                    </a:lnR>
                    <a:lnT w="6350" cap="flat" cmpd="sng" algn="ctr">
                      <a:solidFill>
                        <a:sysClr val="window" lastClr="FFFFFF"/>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solidFill>
                      <a:srgbClr val="03816F"/>
                    </a:solidFill>
                  </a:tcPr>
                </a:tc>
                <a:extLst>
                  <a:ext uri="{0D108BD9-81ED-4DB2-BD59-A6C34878D82A}">
                    <a16:rowId xmlns:a16="http://schemas.microsoft.com/office/drawing/2014/main" val="26066010"/>
                  </a:ext>
                </a:extLst>
              </a:tr>
              <a:tr h="236458">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endParaRPr lang="zh-CN" altLang="en-US" sz="900" b="0" i="0" u="none" strike="noStrike" dirty="0">
                        <a:effectLst/>
                        <a:latin typeface="微软雅黑" panose="020B0503020204020204" pitchFamily="34" charset="-122"/>
                        <a:ea typeface="微软雅黑" panose="020B0503020204020204" pitchFamily="34" charset="-122"/>
                      </a:endParaRP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endParaRPr lang="en-US" altLang="zh-CN" sz="900" b="0" i="0" u="none" strike="noStrike" dirty="0">
                        <a:effectLst/>
                        <a:latin typeface="微软雅黑" panose="020B0503020204020204" pitchFamily="34" charset="-122"/>
                        <a:ea typeface="微软雅黑" panose="020B0503020204020204" pitchFamily="34" charset="-122"/>
                      </a:endParaRP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endParaRPr lang="zh-CN" altLang="en-US" sz="900" b="0" i="0" u="none" strike="noStrike" dirty="0">
                        <a:effectLst/>
                        <a:latin typeface="微软雅黑" panose="020B0503020204020204" pitchFamily="34" charset="-122"/>
                        <a:ea typeface="微软雅黑" panose="020B0503020204020204" pitchFamily="34" charset="-122"/>
                      </a:endParaRP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endParaRPr lang="en-US" altLang="zh-CN" sz="900" b="0" i="0" u="none" strike="noStrike" dirty="0">
                        <a:effectLst/>
                        <a:latin typeface="微软雅黑" panose="020B0503020204020204" pitchFamily="34" charset="-122"/>
                        <a:ea typeface="微软雅黑" panose="020B0503020204020204" pitchFamily="34" charset="-122"/>
                      </a:endParaRP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zh-CN" altLang="en-US" sz="900" b="0" i="0" u="none" strike="noStrike" dirty="0">
                          <a:effectLst/>
                          <a:latin typeface="微软雅黑" panose="020B0503020204020204" pitchFamily="34" charset="-122"/>
                          <a:ea typeface="微软雅黑" panose="020B0503020204020204" pitchFamily="34" charset="-122"/>
                        </a:rPr>
                        <a:t>继电保护工</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zh-CN" altLang="en-US" sz="900" b="0" i="0" u="none" strike="noStrike">
                          <a:effectLst/>
                          <a:latin typeface="微软雅黑" panose="020B0503020204020204" pitchFamily="34" charset="-122"/>
                          <a:ea typeface="微软雅黑" panose="020B0503020204020204" pitchFamily="34" charset="-122"/>
                        </a:rPr>
                        <a:t>高级</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endParaRPr lang="zh-CN" altLang="en-US" sz="900" b="0" i="0" u="none" strike="noStrike" dirty="0">
                        <a:effectLst/>
                        <a:latin typeface="微软雅黑" panose="020B0503020204020204" pitchFamily="34" charset="-122"/>
                        <a:ea typeface="微软雅黑" panose="020B0503020204020204" pitchFamily="34" charset="-122"/>
                      </a:endParaRP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900" b="0" i="0" u="none" strike="noStrike" dirty="0">
                          <a:effectLst/>
                          <a:latin typeface="微软雅黑" panose="020B0503020204020204" pitchFamily="34" charset="-122"/>
                          <a:ea typeface="微软雅黑" panose="020B0503020204020204" pitchFamily="34" charset="-122"/>
                        </a:rPr>
                        <a:t>2016.10.10</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5621222"/>
                  </a:ext>
                </a:extLst>
              </a:tr>
              <a:tr h="236458">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endParaRPr lang="zh-CN" altLang="en-US" sz="900" b="0" i="0" u="none" strike="noStrike" dirty="0">
                        <a:effectLst/>
                        <a:latin typeface="微软雅黑" panose="020B0503020204020204" pitchFamily="34" charset="-122"/>
                        <a:ea typeface="微软雅黑" panose="020B0503020204020204" pitchFamily="34" charset="-122"/>
                      </a:endParaRP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endParaRPr lang="en-US" altLang="zh-CN" sz="900" b="0" i="0" u="none" strike="noStrike" dirty="0">
                        <a:effectLst/>
                        <a:latin typeface="微软雅黑" panose="020B0503020204020204" pitchFamily="34" charset="-122"/>
                        <a:ea typeface="微软雅黑" panose="020B0503020204020204" pitchFamily="34" charset="-122"/>
                      </a:endParaRP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endParaRPr lang="zh-CN" altLang="en-US" sz="900" b="0" i="0" u="none" strike="noStrike">
                        <a:effectLst/>
                        <a:latin typeface="微软雅黑" panose="020B0503020204020204" pitchFamily="34" charset="-122"/>
                        <a:ea typeface="微软雅黑" panose="020B0503020204020204" pitchFamily="34" charset="-122"/>
                      </a:endParaRP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endParaRPr lang="en-US" altLang="zh-CN" sz="900" b="0" i="0" u="none" strike="noStrike" dirty="0">
                        <a:effectLst/>
                        <a:latin typeface="微软雅黑" panose="020B0503020204020204" pitchFamily="34" charset="-122"/>
                        <a:ea typeface="微软雅黑" panose="020B0503020204020204" pitchFamily="34" charset="-122"/>
                      </a:endParaRP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zh-CN" altLang="en-US" sz="900" b="0" i="0" u="none" strike="noStrike">
                          <a:effectLst/>
                          <a:latin typeface="微软雅黑" panose="020B0503020204020204" pitchFamily="34" charset="-122"/>
                          <a:ea typeface="微软雅黑" panose="020B0503020204020204" pitchFamily="34" charset="-122"/>
                        </a:rPr>
                        <a:t>继电保护工</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zh-CN" altLang="en-US" sz="900" b="0" i="0" u="none" strike="noStrike">
                          <a:effectLst/>
                          <a:latin typeface="微软雅黑" panose="020B0503020204020204" pitchFamily="34" charset="-122"/>
                          <a:ea typeface="微软雅黑" panose="020B0503020204020204" pitchFamily="34" charset="-122"/>
                        </a:rPr>
                        <a:t>高级</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endParaRPr lang="zh-CN" altLang="en-US" sz="900" b="0" i="0" u="none" strike="noStrike" dirty="0">
                        <a:effectLst/>
                        <a:latin typeface="微软雅黑" panose="020B0503020204020204" pitchFamily="34" charset="-122"/>
                        <a:ea typeface="微软雅黑" panose="020B0503020204020204" pitchFamily="34" charset="-122"/>
                      </a:endParaRP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900" b="0" i="0" u="none" strike="noStrike">
                          <a:effectLst/>
                          <a:latin typeface="微软雅黑" panose="020B0503020204020204" pitchFamily="34" charset="-122"/>
                          <a:ea typeface="微软雅黑" panose="020B0503020204020204" pitchFamily="34" charset="-122"/>
                        </a:rPr>
                        <a:t>2016.10.10</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34079729"/>
                  </a:ext>
                </a:extLst>
              </a:tr>
              <a:tr h="236458">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b"/>
                      <a:endParaRPr lang="zh-CN" altLang="en-US" sz="900" b="0" i="0" u="none" strike="noStrike" dirty="0">
                        <a:effectLst/>
                        <a:latin typeface="微软雅黑" panose="020B0503020204020204" pitchFamily="34" charset="-122"/>
                        <a:ea typeface="微软雅黑" panose="020B0503020204020204" pitchFamily="34" charset="-122"/>
                      </a:endParaRP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b"/>
                      <a:endParaRPr lang="en-US" altLang="zh-CN" sz="900" b="0" i="0" u="none" strike="noStrike" dirty="0">
                        <a:effectLst/>
                        <a:latin typeface="微软雅黑" panose="020B0503020204020204" pitchFamily="34" charset="-122"/>
                        <a:ea typeface="微软雅黑" panose="020B0503020204020204" pitchFamily="34" charset="-122"/>
                      </a:endParaRP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endParaRPr lang="zh-CN" altLang="en-US" sz="900" b="0" i="0" u="none" strike="noStrike" dirty="0">
                        <a:effectLst/>
                        <a:latin typeface="微软雅黑" panose="020B0503020204020204" pitchFamily="34" charset="-122"/>
                        <a:ea typeface="微软雅黑" panose="020B0503020204020204" pitchFamily="34" charset="-122"/>
                      </a:endParaRP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endParaRPr lang="en-US" altLang="zh-CN" sz="900" b="0" i="0" u="none" strike="noStrike">
                        <a:effectLst/>
                        <a:latin typeface="微软雅黑" panose="020B0503020204020204" pitchFamily="34" charset="-122"/>
                        <a:ea typeface="微软雅黑" panose="020B0503020204020204" pitchFamily="34" charset="-122"/>
                      </a:endParaRP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zh-CN" altLang="en-US" sz="900" b="0" i="0" u="none" strike="noStrike">
                          <a:effectLst/>
                          <a:latin typeface="微软雅黑" panose="020B0503020204020204" pitchFamily="34" charset="-122"/>
                          <a:ea typeface="微软雅黑" panose="020B0503020204020204" pitchFamily="34" charset="-122"/>
                        </a:rPr>
                        <a:t>继电保护工</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zh-CN" altLang="en-US" sz="900" b="0" i="0" u="none" strike="noStrike">
                          <a:effectLst/>
                          <a:latin typeface="微软雅黑" panose="020B0503020204020204" pitchFamily="34" charset="-122"/>
                          <a:ea typeface="微软雅黑" panose="020B0503020204020204" pitchFamily="34" charset="-122"/>
                        </a:rPr>
                        <a:t>高级</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endParaRPr lang="zh-CN" altLang="en-US" sz="900" b="0" i="0" u="none" strike="noStrike">
                        <a:effectLst/>
                        <a:latin typeface="微软雅黑" panose="020B0503020204020204" pitchFamily="34" charset="-122"/>
                        <a:ea typeface="微软雅黑" panose="020B0503020204020204" pitchFamily="34" charset="-122"/>
                      </a:endParaRP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900" b="0" i="0" u="none" strike="noStrike" dirty="0">
                          <a:effectLst/>
                          <a:latin typeface="微软雅黑" panose="020B0503020204020204" pitchFamily="34" charset="-122"/>
                          <a:ea typeface="微软雅黑" panose="020B0503020204020204" pitchFamily="34" charset="-122"/>
                        </a:rPr>
                        <a:t>2014.08.22</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10000823"/>
                  </a:ext>
                </a:extLst>
              </a:tr>
              <a:tr h="236458">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b"/>
                      <a:endParaRPr lang="zh-CN" altLang="en-US" sz="900" b="0" i="0" u="none" strike="noStrike" dirty="0">
                        <a:effectLst/>
                        <a:latin typeface="微软雅黑" panose="020B0503020204020204" pitchFamily="34" charset="-122"/>
                        <a:ea typeface="微软雅黑" panose="020B0503020204020204" pitchFamily="34" charset="-122"/>
                      </a:endParaRP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b"/>
                      <a:endParaRPr lang="en-US" altLang="zh-CN" sz="900" b="0" i="0" u="none" strike="noStrike">
                        <a:effectLst/>
                        <a:latin typeface="微软雅黑" panose="020B0503020204020204" pitchFamily="34" charset="-122"/>
                        <a:ea typeface="微软雅黑" panose="020B0503020204020204" pitchFamily="34" charset="-122"/>
                      </a:endParaRP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endParaRPr lang="zh-CN" altLang="en-US" sz="900" b="0" i="0" u="none" strike="noStrike" dirty="0">
                        <a:effectLst/>
                        <a:latin typeface="微软雅黑" panose="020B0503020204020204" pitchFamily="34" charset="-122"/>
                        <a:ea typeface="微软雅黑" panose="020B0503020204020204" pitchFamily="34" charset="-122"/>
                      </a:endParaRP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endParaRPr lang="en-US" altLang="zh-CN" sz="900" b="0" i="0" u="none" strike="noStrike" dirty="0">
                        <a:effectLst/>
                        <a:latin typeface="微软雅黑" panose="020B0503020204020204" pitchFamily="34" charset="-122"/>
                        <a:ea typeface="微软雅黑" panose="020B0503020204020204" pitchFamily="34" charset="-122"/>
                      </a:endParaRP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zh-CN" altLang="en-US" sz="900" b="0" i="0" u="none" strike="noStrike">
                          <a:effectLst/>
                          <a:latin typeface="微软雅黑" panose="020B0503020204020204" pitchFamily="34" charset="-122"/>
                          <a:ea typeface="微软雅黑" panose="020B0503020204020204" pitchFamily="34" charset="-122"/>
                        </a:rPr>
                        <a:t>继电保护工</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zh-CN" altLang="en-US" sz="900" b="0" i="0" u="none" strike="noStrike">
                          <a:effectLst/>
                          <a:latin typeface="微软雅黑" panose="020B0503020204020204" pitchFamily="34" charset="-122"/>
                          <a:ea typeface="微软雅黑" panose="020B0503020204020204" pitchFamily="34" charset="-122"/>
                        </a:rPr>
                        <a:t>高级</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endParaRPr lang="zh-CN" altLang="en-US" sz="900" b="0" i="0" u="none" strike="noStrike">
                        <a:effectLst/>
                        <a:latin typeface="微软雅黑" panose="020B0503020204020204" pitchFamily="34" charset="-122"/>
                        <a:ea typeface="微软雅黑" panose="020B0503020204020204" pitchFamily="34" charset="-122"/>
                      </a:endParaRP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900" b="0" i="0" u="none" strike="noStrike">
                          <a:effectLst/>
                          <a:latin typeface="微软雅黑" panose="020B0503020204020204" pitchFamily="34" charset="-122"/>
                          <a:ea typeface="微软雅黑" panose="020B0503020204020204" pitchFamily="34" charset="-122"/>
                        </a:rPr>
                        <a:t>2014.08.22</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84808324"/>
                  </a:ext>
                </a:extLst>
              </a:tr>
              <a:tr h="236458">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b"/>
                      <a:endParaRPr lang="zh-CN" altLang="en-US" sz="900" b="0" i="0" u="none" strike="noStrike" dirty="0">
                        <a:effectLst/>
                        <a:latin typeface="微软雅黑" panose="020B0503020204020204" pitchFamily="34" charset="-122"/>
                        <a:ea typeface="微软雅黑" panose="020B0503020204020204" pitchFamily="34" charset="-122"/>
                      </a:endParaRP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endParaRPr lang="en-US" altLang="zh-CN" sz="900" b="0" i="0" u="none" strike="noStrike">
                        <a:effectLst/>
                        <a:latin typeface="微软雅黑" panose="020B0503020204020204" pitchFamily="34" charset="-122"/>
                        <a:ea typeface="微软雅黑" panose="020B0503020204020204" pitchFamily="34" charset="-122"/>
                      </a:endParaRP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endParaRPr lang="zh-CN" altLang="en-US" sz="900" b="0" i="0" u="none" strike="noStrike">
                        <a:effectLst/>
                        <a:latin typeface="微软雅黑" panose="020B0503020204020204" pitchFamily="34" charset="-122"/>
                        <a:ea typeface="微软雅黑" panose="020B0503020204020204" pitchFamily="34" charset="-122"/>
                      </a:endParaRP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endParaRPr lang="en-US" altLang="zh-CN" sz="900" b="0" i="0" u="none" strike="noStrike">
                        <a:effectLst/>
                        <a:latin typeface="微软雅黑" panose="020B0503020204020204" pitchFamily="34" charset="-122"/>
                        <a:ea typeface="微软雅黑" panose="020B0503020204020204" pitchFamily="34" charset="-122"/>
                      </a:endParaRP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zh-CN" altLang="en-US" sz="900" b="0" i="0" u="none" strike="noStrike" dirty="0">
                          <a:effectLst/>
                          <a:latin typeface="微软雅黑" panose="020B0503020204020204" pitchFamily="34" charset="-122"/>
                          <a:ea typeface="微软雅黑" panose="020B0503020204020204" pitchFamily="34" charset="-122"/>
                        </a:rPr>
                        <a:t>继电保护工</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zh-CN" altLang="en-US" sz="900" b="0" i="0" u="none" strike="noStrike" dirty="0">
                          <a:effectLst/>
                          <a:latin typeface="微软雅黑" panose="020B0503020204020204" pitchFamily="34" charset="-122"/>
                          <a:ea typeface="微软雅黑" panose="020B0503020204020204" pitchFamily="34" charset="-122"/>
                        </a:rPr>
                        <a:t>高级</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endParaRPr lang="zh-CN" altLang="en-US" sz="900" b="0" i="0" u="none" strike="noStrike" dirty="0">
                        <a:effectLst/>
                        <a:latin typeface="微软雅黑" panose="020B0503020204020204" pitchFamily="34" charset="-122"/>
                        <a:ea typeface="微软雅黑" panose="020B0503020204020204" pitchFamily="34" charset="-122"/>
                      </a:endParaRP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900" b="0" i="0" u="none" strike="noStrike">
                          <a:effectLst/>
                          <a:latin typeface="微软雅黑" panose="020B0503020204020204" pitchFamily="34" charset="-122"/>
                          <a:ea typeface="微软雅黑" panose="020B0503020204020204" pitchFamily="34" charset="-122"/>
                        </a:rPr>
                        <a:t>2014.12.03</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96591230"/>
                  </a:ext>
                </a:extLst>
              </a:tr>
              <a:tr h="236458">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b"/>
                      <a:endParaRPr lang="zh-CN" altLang="en-US" sz="900" b="0" i="0" u="none" strike="noStrike" dirty="0">
                        <a:effectLst/>
                        <a:latin typeface="微软雅黑" panose="020B0503020204020204" pitchFamily="34" charset="-122"/>
                        <a:ea typeface="微软雅黑" panose="020B0503020204020204" pitchFamily="34" charset="-122"/>
                      </a:endParaRP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b"/>
                      <a:endParaRPr lang="en-US" altLang="zh-CN" sz="900" b="0" i="0" u="none" strike="noStrike" dirty="0">
                        <a:effectLst/>
                        <a:latin typeface="微软雅黑" panose="020B0503020204020204" pitchFamily="34" charset="-122"/>
                        <a:ea typeface="微软雅黑" panose="020B0503020204020204" pitchFamily="34" charset="-122"/>
                      </a:endParaRP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endParaRPr lang="zh-CN" altLang="en-US" sz="800" b="0" i="0" u="none" strike="noStrike" dirty="0">
                        <a:effectLst/>
                        <a:latin typeface="微软雅黑" panose="020B0503020204020204" pitchFamily="34" charset="-122"/>
                        <a:ea typeface="微软雅黑" panose="020B0503020204020204" pitchFamily="34" charset="-122"/>
                      </a:endParaRP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endParaRPr lang="en-US" altLang="zh-CN" sz="900" b="0" i="0" u="none" strike="noStrike" dirty="0">
                        <a:effectLst/>
                        <a:latin typeface="微软雅黑" panose="020B0503020204020204" pitchFamily="34" charset="-122"/>
                        <a:ea typeface="微软雅黑" panose="020B0503020204020204" pitchFamily="34" charset="-122"/>
                      </a:endParaRP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zh-CN" altLang="en-US" sz="800" b="0" i="0" u="none" strike="noStrike">
                          <a:effectLst/>
                          <a:latin typeface="微软雅黑" panose="020B0503020204020204" pitchFamily="34" charset="-122"/>
                          <a:ea typeface="微软雅黑" panose="020B0503020204020204" pitchFamily="34" charset="-122"/>
                        </a:rPr>
                        <a:t>继电保护工</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zh-CN" altLang="en-US" sz="900" b="0" i="0" u="none" strike="noStrike">
                          <a:effectLst/>
                          <a:latin typeface="微软雅黑" panose="020B0503020204020204" pitchFamily="34" charset="-122"/>
                          <a:ea typeface="微软雅黑" panose="020B0503020204020204" pitchFamily="34" charset="-122"/>
                        </a:rPr>
                        <a:t>高级</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endParaRPr lang="zh-CN" altLang="en-US" sz="900" b="0" i="0" u="none" strike="noStrike" dirty="0">
                        <a:effectLst/>
                        <a:latin typeface="微软雅黑" panose="020B0503020204020204" pitchFamily="34" charset="-122"/>
                        <a:ea typeface="微软雅黑" panose="020B0503020204020204" pitchFamily="34" charset="-122"/>
                      </a:endParaRP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900" b="0" i="0" u="none" strike="noStrike" dirty="0">
                          <a:effectLst/>
                          <a:latin typeface="微软雅黑" panose="020B0503020204020204" pitchFamily="34" charset="-122"/>
                          <a:ea typeface="微软雅黑" panose="020B0503020204020204" pitchFamily="34" charset="-122"/>
                        </a:rPr>
                        <a:t>2015.08.21</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33728845"/>
                  </a:ext>
                </a:extLst>
              </a:tr>
            </a:tbl>
          </a:graphicData>
        </a:graphic>
      </p:graphicFrame>
      <p:grpSp>
        <p:nvGrpSpPr>
          <p:cNvPr id="74" name="组合 73"/>
          <p:cNvGrpSpPr/>
          <p:nvPr/>
        </p:nvGrpSpPr>
        <p:grpSpPr>
          <a:xfrm>
            <a:off x="1366469" y="1952579"/>
            <a:ext cx="6188187" cy="1097748"/>
            <a:chOff x="1509839" y="2144613"/>
            <a:chExt cx="6188187" cy="1097748"/>
          </a:xfrm>
        </p:grpSpPr>
        <p:grpSp>
          <p:nvGrpSpPr>
            <p:cNvPr id="75" name="组合 74"/>
            <p:cNvGrpSpPr/>
            <p:nvPr/>
          </p:nvGrpSpPr>
          <p:grpSpPr>
            <a:xfrm>
              <a:off x="1509839" y="2144613"/>
              <a:ext cx="727023" cy="727023"/>
              <a:chOff x="1228019" y="3332475"/>
              <a:chExt cx="727023" cy="727023"/>
            </a:xfrm>
          </p:grpSpPr>
          <p:sp>
            <p:nvSpPr>
              <p:cNvPr id="78" name="椭圆 77"/>
              <p:cNvSpPr/>
              <p:nvPr/>
            </p:nvSpPr>
            <p:spPr>
              <a:xfrm>
                <a:off x="1228019" y="3332475"/>
                <a:ext cx="727023" cy="727023"/>
              </a:xfrm>
              <a:prstGeom prst="ellipse">
                <a:avLst/>
              </a:prstGeom>
              <a:solidFill>
                <a:srgbClr val="1D4C61"/>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grpSp>
            <p:nvGrpSpPr>
              <p:cNvPr id="79" name="组合 78"/>
              <p:cNvGrpSpPr/>
              <p:nvPr/>
            </p:nvGrpSpPr>
            <p:grpSpPr>
              <a:xfrm>
                <a:off x="1362589" y="3495792"/>
                <a:ext cx="496003" cy="400388"/>
                <a:chOff x="5803923" y="4481996"/>
                <a:chExt cx="573106" cy="462628"/>
              </a:xfrm>
              <a:solidFill>
                <a:sysClr val="window" lastClr="FFFFFF"/>
              </a:solidFill>
            </p:grpSpPr>
            <p:sp>
              <p:nvSpPr>
                <p:cNvPr id="80" name="Freeform 40"/>
                <p:cNvSpPr>
                  <a:spLocks noEditPoints="1"/>
                </p:cNvSpPr>
                <p:nvPr/>
              </p:nvSpPr>
              <p:spPr bwMode="auto">
                <a:xfrm>
                  <a:off x="5881258" y="4607665"/>
                  <a:ext cx="238909" cy="142241"/>
                </a:xfrm>
                <a:custGeom>
                  <a:avLst/>
                  <a:gdLst>
                    <a:gd name="T0" fmla="*/ 69 w 87"/>
                    <a:gd name="T1" fmla="*/ 52 h 52"/>
                    <a:gd name="T2" fmla="*/ 87 w 87"/>
                    <a:gd name="T3" fmla="*/ 34 h 52"/>
                    <a:gd name="T4" fmla="*/ 87 w 87"/>
                    <a:gd name="T5" fmla="*/ 24 h 52"/>
                    <a:gd name="T6" fmla="*/ 77 w 87"/>
                    <a:gd name="T7" fmla="*/ 18 h 52"/>
                    <a:gd name="T8" fmla="*/ 61 w 87"/>
                    <a:gd name="T9" fmla="*/ 18 h 52"/>
                    <a:gd name="T10" fmla="*/ 61 w 87"/>
                    <a:gd name="T11" fmla="*/ 17 h 52"/>
                    <a:gd name="T12" fmla="*/ 45 w 87"/>
                    <a:gd name="T13" fmla="*/ 0 h 52"/>
                    <a:gd name="T14" fmla="*/ 23 w 87"/>
                    <a:gd name="T15" fmla="*/ 0 h 52"/>
                    <a:gd name="T16" fmla="*/ 7 w 87"/>
                    <a:gd name="T17" fmla="*/ 17 h 52"/>
                    <a:gd name="T18" fmla="*/ 7 w 87"/>
                    <a:gd name="T19" fmla="*/ 18 h 52"/>
                    <a:gd name="T20" fmla="*/ 2 w 87"/>
                    <a:gd name="T21" fmla="*/ 18 h 52"/>
                    <a:gd name="T22" fmla="*/ 2 w 87"/>
                    <a:gd name="T23" fmla="*/ 42 h 52"/>
                    <a:gd name="T24" fmla="*/ 6 w 87"/>
                    <a:gd name="T25" fmla="*/ 52 h 52"/>
                    <a:gd name="T26" fmla="*/ 31 w 87"/>
                    <a:gd name="T27" fmla="*/ 52 h 52"/>
                    <a:gd name="T28" fmla="*/ 31 w 87"/>
                    <a:gd name="T29" fmla="*/ 50 h 52"/>
                    <a:gd name="T30" fmla="*/ 33 w 87"/>
                    <a:gd name="T31" fmla="*/ 47 h 52"/>
                    <a:gd name="T32" fmla="*/ 36 w 87"/>
                    <a:gd name="T33" fmla="*/ 47 h 52"/>
                    <a:gd name="T34" fmla="*/ 38 w 87"/>
                    <a:gd name="T35" fmla="*/ 50 h 52"/>
                    <a:gd name="T36" fmla="*/ 38 w 87"/>
                    <a:gd name="T37" fmla="*/ 52 h 52"/>
                    <a:gd name="T38" fmla="*/ 69 w 87"/>
                    <a:gd name="T39" fmla="*/ 52 h 52"/>
                    <a:gd name="T40" fmla="*/ 16 w 87"/>
                    <a:gd name="T41" fmla="*/ 18 h 52"/>
                    <a:gd name="T42" fmla="*/ 16 w 87"/>
                    <a:gd name="T43" fmla="*/ 17 h 52"/>
                    <a:gd name="T44" fmla="*/ 23 w 87"/>
                    <a:gd name="T45" fmla="*/ 9 h 52"/>
                    <a:gd name="T46" fmla="*/ 45 w 87"/>
                    <a:gd name="T47" fmla="*/ 9 h 52"/>
                    <a:gd name="T48" fmla="*/ 53 w 87"/>
                    <a:gd name="T49" fmla="*/ 17 h 52"/>
                    <a:gd name="T50" fmla="*/ 53 w 87"/>
                    <a:gd name="T51" fmla="*/ 18 h 52"/>
                    <a:gd name="T52" fmla="*/ 16 w 87"/>
                    <a:gd name="T53" fmla="*/ 1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7" h="52">
                      <a:moveTo>
                        <a:pt x="69" y="52"/>
                      </a:moveTo>
                      <a:cubicBezTo>
                        <a:pt x="79" y="52"/>
                        <a:pt x="87" y="44"/>
                        <a:pt x="87" y="34"/>
                      </a:cubicBezTo>
                      <a:cubicBezTo>
                        <a:pt x="87" y="24"/>
                        <a:pt x="87" y="24"/>
                        <a:pt x="87" y="24"/>
                      </a:cubicBezTo>
                      <a:cubicBezTo>
                        <a:pt x="85" y="20"/>
                        <a:pt x="81" y="18"/>
                        <a:pt x="77" y="18"/>
                      </a:cubicBezTo>
                      <a:cubicBezTo>
                        <a:pt x="61" y="18"/>
                        <a:pt x="61" y="18"/>
                        <a:pt x="61" y="18"/>
                      </a:cubicBezTo>
                      <a:cubicBezTo>
                        <a:pt x="61" y="17"/>
                        <a:pt x="61" y="17"/>
                        <a:pt x="61" y="17"/>
                      </a:cubicBezTo>
                      <a:cubicBezTo>
                        <a:pt x="61" y="8"/>
                        <a:pt x="54" y="0"/>
                        <a:pt x="45" y="0"/>
                      </a:cubicBezTo>
                      <a:cubicBezTo>
                        <a:pt x="23" y="0"/>
                        <a:pt x="23" y="0"/>
                        <a:pt x="23" y="0"/>
                      </a:cubicBezTo>
                      <a:cubicBezTo>
                        <a:pt x="14" y="0"/>
                        <a:pt x="7" y="8"/>
                        <a:pt x="7" y="17"/>
                      </a:cubicBezTo>
                      <a:cubicBezTo>
                        <a:pt x="7" y="18"/>
                        <a:pt x="7" y="18"/>
                        <a:pt x="7" y="18"/>
                      </a:cubicBezTo>
                      <a:cubicBezTo>
                        <a:pt x="2" y="18"/>
                        <a:pt x="2" y="18"/>
                        <a:pt x="2" y="18"/>
                      </a:cubicBezTo>
                      <a:cubicBezTo>
                        <a:pt x="0" y="26"/>
                        <a:pt x="0" y="34"/>
                        <a:pt x="2" y="42"/>
                      </a:cubicBezTo>
                      <a:cubicBezTo>
                        <a:pt x="3" y="46"/>
                        <a:pt x="4" y="49"/>
                        <a:pt x="6" y="52"/>
                      </a:cubicBezTo>
                      <a:cubicBezTo>
                        <a:pt x="31" y="52"/>
                        <a:pt x="31" y="52"/>
                        <a:pt x="31" y="52"/>
                      </a:cubicBezTo>
                      <a:cubicBezTo>
                        <a:pt x="31" y="50"/>
                        <a:pt x="31" y="50"/>
                        <a:pt x="31" y="50"/>
                      </a:cubicBezTo>
                      <a:cubicBezTo>
                        <a:pt x="31" y="48"/>
                        <a:pt x="32" y="47"/>
                        <a:pt x="33" y="47"/>
                      </a:cubicBezTo>
                      <a:cubicBezTo>
                        <a:pt x="36" y="47"/>
                        <a:pt x="36" y="47"/>
                        <a:pt x="36" y="47"/>
                      </a:cubicBezTo>
                      <a:cubicBezTo>
                        <a:pt x="37" y="47"/>
                        <a:pt x="38" y="48"/>
                        <a:pt x="38" y="50"/>
                      </a:cubicBezTo>
                      <a:cubicBezTo>
                        <a:pt x="38" y="52"/>
                        <a:pt x="38" y="52"/>
                        <a:pt x="38" y="52"/>
                      </a:cubicBezTo>
                      <a:lnTo>
                        <a:pt x="69" y="52"/>
                      </a:lnTo>
                      <a:close/>
                      <a:moveTo>
                        <a:pt x="16" y="18"/>
                      </a:moveTo>
                      <a:cubicBezTo>
                        <a:pt x="16" y="17"/>
                        <a:pt x="16" y="17"/>
                        <a:pt x="16" y="17"/>
                      </a:cubicBezTo>
                      <a:cubicBezTo>
                        <a:pt x="16" y="12"/>
                        <a:pt x="19" y="9"/>
                        <a:pt x="23" y="9"/>
                      </a:cubicBezTo>
                      <a:cubicBezTo>
                        <a:pt x="45" y="9"/>
                        <a:pt x="45" y="9"/>
                        <a:pt x="45" y="9"/>
                      </a:cubicBezTo>
                      <a:cubicBezTo>
                        <a:pt x="49" y="9"/>
                        <a:pt x="53" y="12"/>
                        <a:pt x="53" y="17"/>
                      </a:cubicBezTo>
                      <a:cubicBezTo>
                        <a:pt x="53" y="18"/>
                        <a:pt x="53" y="18"/>
                        <a:pt x="53" y="18"/>
                      </a:cubicBezTo>
                      <a:lnTo>
                        <a:pt x="16" y="18"/>
                      </a:lnTo>
                      <a:close/>
                    </a:path>
                  </a:pathLst>
                </a:custGeom>
                <a:grp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微软雅黑"/>
                    <a:cs typeface="+mn-cs"/>
                  </a:endParaRPr>
                </a:p>
              </p:txBody>
            </p:sp>
            <p:sp>
              <p:nvSpPr>
                <p:cNvPr id="81" name="Freeform 41"/>
                <p:cNvSpPr>
                  <a:spLocks/>
                </p:cNvSpPr>
                <p:nvPr/>
              </p:nvSpPr>
              <p:spPr bwMode="auto">
                <a:xfrm>
                  <a:off x="5906116" y="4730572"/>
                  <a:ext cx="219575" cy="93907"/>
                </a:xfrm>
                <a:custGeom>
                  <a:avLst/>
                  <a:gdLst>
                    <a:gd name="T0" fmla="*/ 51 w 80"/>
                    <a:gd name="T1" fmla="*/ 33 h 34"/>
                    <a:gd name="T2" fmla="*/ 80 w 80"/>
                    <a:gd name="T3" fmla="*/ 12 h 34"/>
                    <a:gd name="T4" fmla="*/ 80 w 80"/>
                    <a:gd name="T5" fmla="*/ 0 h 34"/>
                    <a:gd name="T6" fmla="*/ 60 w 80"/>
                    <a:gd name="T7" fmla="*/ 13 h 34"/>
                    <a:gd name="T8" fmla="*/ 29 w 80"/>
                    <a:gd name="T9" fmla="*/ 13 h 34"/>
                    <a:gd name="T10" fmla="*/ 29 w 80"/>
                    <a:gd name="T11" fmla="*/ 16 h 34"/>
                    <a:gd name="T12" fmla="*/ 27 w 80"/>
                    <a:gd name="T13" fmla="*/ 18 h 34"/>
                    <a:gd name="T14" fmla="*/ 24 w 80"/>
                    <a:gd name="T15" fmla="*/ 18 h 34"/>
                    <a:gd name="T16" fmla="*/ 22 w 80"/>
                    <a:gd name="T17" fmla="*/ 16 h 34"/>
                    <a:gd name="T18" fmla="*/ 22 w 80"/>
                    <a:gd name="T19" fmla="*/ 13 h 34"/>
                    <a:gd name="T20" fmla="*/ 0 w 80"/>
                    <a:gd name="T21" fmla="*/ 13 h 34"/>
                    <a:gd name="T22" fmla="*/ 40 w 80"/>
                    <a:gd name="T23" fmla="*/ 34 h 34"/>
                    <a:gd name="T24" fmla="*/ 51 w 80"/>
                    <a:gd name="T25"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34">
                      <a:moveTo>
                        <a:pt x="51" y="33"/>
                      </a:moveTo>
                      <a:cubicBezTo>
                        <a:pt x="64" y="30"/>
                        <a:pt x="74" y="22"/>
                        <a:pt x="80" y="12"/>
                      </a:cubicBezTo>
                      <a:cubicBezTo>
                        <a:pt x="80" y="0"/>
                        <a:pt x="80" y="0"/>
                        <a:pt x="80" y="0"/>
                      </a:cubicBezTo>
                      <a:cubicBezTo>
                        <a:pt x="77" y="8"/>
                        <a:pt x="69" y="13"/>
                        <a:pt x="60" y="13"/>
                      </a:cubicBezTo>
                      <a:cubicBezTo>
                        <a:pt x="29" y="13"/>
                        <a:pt x="29" y="13"/>
                        <a:pt x="29" y="13"/>
                      </a:cubicBezTo>
                      <a:cubicBezTo>
                        <a:pt x="29" y="16"/>
                        <a:pt x="29" y="16"/>
                        <a:pt x="29" y="16"/>
                      </a:cubicBezTo>
                      <a:cubicBezTo>
                        <a:pt x="29" y="17"/>
                        <a:pt x="28" y="18"/>
                        <a:pt x="27" y="18"/>
                      </a:cubicBezTo>
                      <a:cubicBezTo>
                        <a:pt x="24" y="18"/>
                        <a:pt x="24" y="18"/>
                        <a:pt x="24" y="18"/>
                      </a:cubicBezTo>
                      <a:cubicBezTo>
                        <a:pt x="23" y="18"/>
                        <a:pt x="22" y="17"/>
                        <a:pt x="22" y="16"/>
                      </a:cubicBezTo>
                      <a:cubicBezTo>
                        <a:pt x="22" y="13"/>
                        <a:pt x="22" y="13"/>
                        <a:pt x="22" y="13"/>
                      </a:cubicBezTo>
                      <a:cubicBezTo>
                        <a:pt x="0" y="13"/>
                        <a:pt x="0" y="13"/>
                        <a:pt x="0" y="13"/>
                      </a:cubicBezTo>
                      <a:cubicBezTo>
                        <a:pt x="9" y="26"/>
                        <a:pt x="23" y="34"/>
                        <a:pt x="40" y="34"/>
                      </a:cubicBezTo>
                      <a:cubicBezTo>
                        <a:pt x="44" y="34"/>
                        <a:pt x="47" y="34"/>
                        <a:pt x="51" y="33"/>
                      </a:cubicBezTo>
                      <a:close/>
                    </a:path>
                  </a:pathLst>
                </a:custGeom>
                <a:grp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微软雅黑"/>
                    <a:cs typeface="+mn-cs"/>
                  </a:endParaRPr>
                </a:p>
              </p:txBody>
            </p:sp>
            <p:sp>
              <p:nvSpPr>
                <p:cNvPr id="82" name="Freeform 42"/>
                <p:cNvSpPr>
                  <a:spLocks noEditPoints="1"/>
                </p:cNvSpPr>
                <p:nvPr/>
              </p:nvSpPr>
              <p:spPr bwMode="auto">
                <a:xfrm>
                  <a:off x="5803923" y="4481996"/>
                  <a:ext cx="573106" cy="462628"/>
                </a:xfrm>
                <a:custGeom>
                  <a:avLst/>
                  <a:gdLst>
                    <a:gd name="T0" fmla="*/ 200 w 209"/>
                    <a:gd name="T1" fmla="*/ 141 h 169"/>
                    <a:gd name="T2" fmla="*/ 160 w 209"/>
                    <a:gd name="T3" fmla="*/ 114 h 169"/>
                    <a:gd name="T4" fmla="*/ 148 w 209"/>
                    <a:gd name="T5" fmla="*/ 112 h 169"/>
                    <a:gd name="T6" fmla="*/ 144 w 209"/>
                    <a:gd name="T7" fmla="*/ 114 h 169"/>
                    <a:gd name="T8" fmla="*/ 138 w 209"/>
                    <a:gd name="T9" fmla="*/ 110 h 169"/>
                    <a:gd name="T10" fmla="*/ 144 w 209"/>
                    <a:gd name="T11" fmla="*/ 60 h 169"/>
                    <a:gd name="T12" fmla="*/ 60 w 209"/>
                    <a:gd name="T13" fmla="*/ 9 h 169"/>
                    <a:gd name="T14" fmla="*/ 9 w 209"/>
                    <a:gd name="T15" fmla="*/ 93 h 169"/>
                    <a:gd name="T16" fmla="*/ 93 w 209"/>
                    <a:gd name="T17" fmla="*/ 144 h 169"/>
                    <a:gd name="T18" fmla="*/ 129 w 209"/>
                    <a:gd name="T19" fmla="*/ 122 h 169"/>
                    <a:gd name="T20" fmla="*/ 136 w 209"/>
                    <a:gd name="T21" fmla="*/ 126 h 169"/>
                    <a:gd name="T22" fmla="*/ 143 w 209"/>
                    <a:gd name="T23" fmla="*/ 140 h 169"/>
                    <a:gd name="T24" fmla="*/ 183 w 209"/>
                    <a:gd name="T25" fmla="*/ 166 h 169"/>
                    <a:gd name="T26" fmla="*/ 195 w 209"/>
                    <a:gd name="T27" fmla="*/ 168 h 169"/>
                    <a:gd name="T28" fmla="*/ 204 w 209"/>
                    <a:gd name="T29" fmla="*/ 161 h 169"/>
                    <a:gd name="T30" fmla="*/ 200 w 209"/>
                    <a:gd name="T31" fmla="*/ 141 h 169"/>
                    <a:gd name="T32" fmla="*/ 90 w 209"/>
                    <a:gd name="T33" fmla="*/ 131 h 169"/>
                    <a:gd name="T34" fmla="*/ 22 w 209"/>
                    <a:gd name="T35" fmla="*/ 90 h 169"/>
                    <a:gd name="T36" fmla="*/ 63 w 209"/>
                    <a:gd name="T37" fmla="*/ 22 h 169"/>
                    <a:gd name="T38" fmla="*/ 132 w 209"/>
                    <a:gd name="T39" fmla="*/ 63 h 169"/>
                    <a:gd name="T40" fmla="*/ 90 w 209"/>
                    <a:gd name="T41" fmla="*/ 13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9" h="169">
                      <a:moveTo>
                        <a:pt x="200" y="141"/>
                      </a:moveTo>
                      <a:cubicBezTo>
                        <a:pt x="160" y="114"/>
                        <a:pt x="160" y="114"/>
                        <a:pt x="160" y="114"/>
                      </a:cubicBezTo>
                      <a:cubicBezTo>
                        <a:pt x="156" y="112"/>
                        <a:pt x="152" y="112"/>
                        <a:pt x="148" y="112"/>
                      </a:cubicBezTo>
                      <a:cubicBezTo>
                        <a:pt x="147" y="113"/>
                        <a:pt x="145" y="113"/>
                        <a:pt x="144" y="114"/>
                      </a:cubicBezTo>
                      <a:cubicBezTo>
                        <a:pt x="138" y="110"/>
                        <a:pt x="138" y="110"/>
                        <a:pt x="138" y="110"/>
                      </a:cubicBezTo>
                      <a:cubicBezTo>
                        <a:pt x="146" y="95"/>
                        <a:pt x="148" y="78"/>
                        <a:pt x="144" y="60"/>
                      </a:cubicBezTo>
                      <a:cubicBezTo>
                        <a:pt x="135" y="23"/>
                        <a:pt x="98" y="0"/>
                        <a:pt x="60" y="9"/>
                      </a:cubicBezTo>
                      <a:cubicBezTo>
                        <a:pt x="23" y="18"/>
                        <a:pt x="0" y="56"/>
                        <a:pt x="9" y="93"/>
                      </a:cubicBezTo>
                      <a:cubicBezTo>
                        <a:pt x="18" y="130"/>
                        <a:pt x="56" y="153"/>
                        <a:pt x="93" y="144"/>
                      </a:cubicBezTo>
                      <a:cubicBezTo>
                        <a:pt x="108" y="140"/>
                        <a:pt x="120" y="132"/>
                        <a:pt x="129" y="122"/>
                      </a:cubicBezTo>
                      <a:cubicBezTo>
                        <a:pt x="136" y="126"/>
                        <a:pt x="136" y="126"/>
                        <a:pt x="136" y="126"/>
                      </a:cubicBezTo>
                      <a:cubicBezTo>
                        <a:pt x="136" y="131"/>
                        <a:pt x="138" y="137"/>
                        <a:pt x="143" y="140"/>
                      </a:cubicBezTo>
                      <a:cubicBezTo>
                        <a:pt x="183" y="166"/>
                        <a:pt x="183" y="166"/>
                        <a:pt x="183" y="166"/>
                      </a:cubicBezTo>
                      <a:cubicBezTo>
                        <a:pt x="187" y="168"/>
                        <a:pt x="191" y="169"/>
                        <a:pt x="195" y="168"/>
                      </a:cubicBezTo>
                      <a:cubicBezTo>
                        <a:pt x="199" y="167"/>
                        <a:pt x="202" y="165"/>
                        <a:pt x="204" y="161"/>
                      </a:cubicBezTo>
                      <a:cubicBezTo>
                        <a:pt x="209" y="154"/>
                        <a:pt x="207" y="145"/>
                        <a:pt x="200" y="141"/>
                      </a:cubicBezTo>
                      <a:close/>
                      <a:moveTo>
                        <a:pt x="90" y="131"/>
                      </a:moveTo>
                      <a:cubicBezTo>
                        <a:pt x="60" y="139"/>
                        <a:pt x="29" y="120"/>
                        <a:pt x="22" y="90"/>
                      </a:cubicBezTo>
                      <a:cubicBezTo>
                        <a:pt x="15" y="60"/>
                        <a:pt x="33" y="29"/>
                        <a:pt x="63" y="22"/>
                      </a:cubicBezTo>
                      <a:cubicBezTo>
                        <a:pt x="94" y="14"/>
                        <a:pt x="124" y="33"/>
                        <a:pt x="132" y="63"/>
                      </a:cubicBezTo>
                      <a:cubicBezTo>
                        <a:pt x="139" y="94"/>
                        <a:pt x="120" y="124"/>
                        <a:pt x="90" y="131"/>
                      </a:cubicBezTo>
                      <a:close/>
                    </a:path>
                  </a:pathLst>
                </a:custGeom>
                <a:grp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微软雅黑"/>
                    <a:cs typeface="+mn-cs"/>
                  </a:endParaRPr>
                </a:p>
              </p:txBody>
            </p:sp>
          </p:grpSp>
        </p:grpSp>
        <p:sp>
          <p:nvSpPr>
            <p:cNvPr id="76" name="矩形 75"/>
            <p:cNvSpPr/>
            <p:nvPr/>
          </p:nvSpPr>
          <p:spPr>
            <a:xfrm>
              <a:off x="2244811" y="2503697"/>
              <a:ext cx="5453215" cy="738664"/>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400" b="0" i="0" u="none" strike="noStrike" kern="0" cap="none" spc="0" normalizeH="0" baseline="0" noProof="0" dirty="0">
                  <a:ln>
                    <a:noFill/>
                  </a:ln>
                  <a:solidFill>
                    <a:prstClr val="black"/>
                  </a:solidFill>
                  <a:effectLst/>
                  <a:uLnTx/>
                  <a:uFillTx/>
                  <a:latin typeface="Arial" panose="020F0502020204030204"/>
                  <a:ea typeface="微软雅黑"/>
                </a:rPr>
                <a:t>单击此处单击此处添加合适的描述描述添加单击此处添加合适的描述描述添加单击此处单击此处添加合适的描述描述添加单击此处添加合适的描述描述添加</a:t>
              </a:r>
            </a:p>
          </p:txBody>
        </p:sp>
        <p:sp>
          <p:nvSpPr>
            <p:cNvPr id="77" name="矩形 76"/>
            <p:cNvSpPr/>
            <p:nvPr/>
          </p:nvSpPr>
          <p:spPr>
            <a:xfrm>
              <a:off x="2258375" y="2202836"/>
              <a:ext cx="1338828"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800" b="1" i="0" u="none" strike="noStrike" kern="0" cap="none" spc="0" normalizeH="0" baseline="0" noProof="0" dirty="0">
                  <a:ln>
                    <a:noFill/>
                  </a:ln>
                  <a:solidFill>
                    <a:srgbClr val="1D4C61"/>
                  </a:solidFill>
                  <a:effectLst/>
                  <a:uLnTx/>
                  <a:uFillTx/>
                  <a:latin typeface="Arial" panose="020F0502020204030204"/>
                  <a:ea typeface="微软雅黑"/>
                </a:rPr>
                <a:t>确认标准：</a:t>
              </a:r>
              <a:endParaRPr kumimoji="0" lang="zh-CN" altLang="en-US" sz="2400" b="1" i="0" u="none" strike="noStrike" kern="0" cap="none" spc="0" normalizeH="0" baseline="0" noProof="0" dirty="0">
                <a:ln>
                  <a:noFill/>
                </a:ln>
                <a:solidFill>
                  <a:srgbClr val="1D4C61"/>
                </a:solidFill>
                <a:effectLst/>
                <a:uLnTx/>
                <a:uFillTx/>
                <a:latin typeface="Arial" panose="020F0502020204030204"/>
                <a:ea typeface="微软雅黑"/>
              </a:endParaRPr>
            </a:p>
          </p:txBody>
        </p:sp>
      </p:grpSp>
      <p:grpSp>
        <p:nvGrpSpPr>
          <p:cNvPr id="83" name="组合 82"/>
          <p:cNvGrpSpPr/>
          <p:nvPr/>
        </p:nvGrpSpPr>
        <p:grpSpPr>
          <a:xfrm>
            <a:off x="1366469" y="3237912"/>
            <a:ext cx="6181656" cy="1047408"/>
            <a:chOff x="1427635" y="3306236"/>
            <a:chExt cx="6181656" cy="1047408"/>
          </a:xfrm>
        </p:grpSpPr>
        <p:sp>
          <p:nvSpPr>
            <p:cNvPr id="84" name="矩形 83"/>
            <p:cNvSpPr/>
            <p:nvPr/>
          </p:nvSpPr>
          <p:spPr>
            <a:xfrm>
              <a:off x="2126758" y="3614980"/>
              <a:ext cx="5482533" cy="738664"/>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400" b="0" i="0" u="none" strike="noStrike" kern="0" cap="none" spc="0" normalizeH="0" baseline="0" noProof="0" dirty="0">
                  <a:ln>
                    <a:noFill/>
                  </a:ln>
                  <a:solidFill>
                    <a:prstClr val="black"/>
                  </a:solidFill>
                  <a:effectLst/>
                  <a:uLnTx/>
                  <a:uFillTx/>
                  <a:latin typeface="Arial" panose="020F0502020204030204"/>
                  <a:ea typeface="微软雅黑"/>
                </a:rPr>
                <a:t>单击此处单击此处添加合适的描述描述添加单击此处添加合适的描述描述添加单击此处单击此处添加合适的描述描述添加单击此处添加合适的描述描述添加</a:t>
              </a:r>
            </a:p>
          </p:txBody>
        </p:sp>
        <p:grpSp>
          <p:nvGrpSpPr>
            <p:cNvPr id="85" name="组合 84"/>
            <p:cNvGrpSpPr/>
            <p:nvPr/>
          </p:nvGrpSpPr>
          <p:grpSpPr>
            <a:xfrm>
              <a:off x="1427635" y="3306236"/>
              <a:ext cx="727023" cy="727023"/>
              <a:chOff x="1271390" y="2335573"/>
              <a:chExt cx="727023" cy="727023"/>
            </a:xfrm>
          </p:grpSpPr>
          <p:sp>
            <p:nvSpPr>
              <p:cNvPr id="87" name="椭圆 86"/>
              <p:cNvSpPr/>
              <p:nvPr/>
            </p:nvSpPr>
            <p:spPr>
              <a:xfrm>
                <a:off x="1271390" y="2335573"/>
                <a:ext cx="727023" cy="727023"/>
              </a:xfrm>
              <a:prstGeom prst="ellipse">
                <a:avLst/>
              </a:prstGeom>
              <a:solidFill>
                <a:srgbClr val="049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sp>
            <p:nvSpPr>
              <p:cNvPr id="88" name="Freeform 38"/>
              <p:cNvSpPr>
                <a:spLocks noEditPoints="1"/>
              </p:cNvSpPr>
              <p:nvPr/>
            </p:nvSpPr>
            <p:spPr bwMode="auto">
              <a:xfrm>
                <a:off x="1480906" y="2465242"/>
                <a:ext cx="316475" cy="433347"/>
              </a:xfrm>
              <a:custGeom>
                <a:avLst/>
                <a:gdLst>
                  <a:gd name="T0" fmla="*/ 82 w 625"/>
                  <a:gd name="T1" fmla="*/ 138 h 853"/>
                  <a:gd name="T2" fmla="*/ 69 w 625"/>
                  <a:gd name="T3" fmla="*/ 853 h 853"/>
                  <a:gd name="T4" fmla="*/ 625 w 625"/>
                  <a:gd name="T5" fmla="*/ 210 h 853"/>
                  <a:gd name="T6" fmla="*/ 577 w 625"/>
                  <a:gd name="T7" fmla="*/ 225 h 853"/>
                  <a:gd name="T8" fmla="*/ 71 w 625"/>
                  <a:gd name="T9" fmla="*/ 803 h 853"/>
                  <a:gd name="T10" fmla="*/ 270 w 625"/>
                  <a:gd name="T11" fmla="*/ 91 h 853"/>
                  <a:gd name="T12" fmla="*/ 354 w 625"/>
                  <a:gd name="T13" fmla="*/ 91 h 853"/>
                  <a:gd name="T14" fmla="*/ 311 w 625"/>
                  <a:gd name="T15" fmla="*/ 136 h 853"/>
                  <a:gd name="T16" fmla="*/ 218 w 625"/>
                  <a:gd name="T17" fmla="*/ 93 h 853"/>
                  <a:gd name="T18" fmla="*/ 114 w 625"/>
                  <a:gd name="T19" fmla="*/ 216 h 853"/>
                  <a:gd name="T20" fmla="*/ 510 w 625"/>
                  <a:gd name="T21" fmla="*/ 216 h 853"/>
                  <a:gd name="T22" fmla="*/ 406 w 625"/>
                  <a:gd name="T23" fmla="*/ 93 h 853"/>
                  <a:gd name="T24" fmla="*/ 218 w 625"/>
                  <a:gd name="T25" fmla="*/ 93 h 853"/>
                  <a:gd name="T26" fmla="*/ 220 w 625"/>
                  <a:gd name="T27" fmla="*/ 648 h 853"/>
                  <a:gd name="T28" fmla="*/ 151 w 625"/>
                  <a:gd name="T29" fmla="*/ 667 h 853"/>
                  <a:gd name="T30" fmla="*/ 136 w 625"/>
                  <a:gd name="T31" fmla="*/ 682 h 853"/>
                  <a:gd name="T32" fmla="*/ 220 w 625"/>
                  <a:gd name="T33" fmla="*/ 689 h 853"/>
                  <a:gd name="T34" fmla="*/ 132 w 625"/>
                  <a:gd name="T35" fmla="*/ 732 h 853"/>
                  <a:gd name="T36" fmla="*/ 242 w 625"/>
                  <a:gd name="T37" fmla="*/ 678 h 853"/>
                  <a:gd name="T38" fmla="*/ 242 w 625"/>
                  <a:gd name="T39" fmla="*/ 643 h 853"/>
                  <a:gd name="T40" fmla="*/ 110 w 625"/>
                  <a:gd name="T41" fmla="*/ 650 h 853"/>
                  <a:gd name="T42" fmla="*/ 214 w 625"/>
                  <a:gd name="T43" fmla="*/ 760 h 853"/>
                  <a:gd name="T44" fmla="*/ 214 w 625"/>
                  <a:gd name="T45" fmla="*/ 335 h 853"/>
                  <a:gd name="T46" fmla="*/ 151 w 625"/>
                  <a:gd name="T47" fmla="*/ 354 h 853"/>
                  <a:gd name="T48" fmla="*/ 173 w 625"/>
                  <a:gd name="T49" fmla="*/ 410 h 853"/>
                  <a:gd name="T50" fmla="*/ 132 w 625"/>
                  <a:gd name="T51" fmla="*/ 425 h 853"/>
                  <a:gd name="T52" fmla="*/ 214 w 625"/>
                  <a:gd name="T53" fmla="*/ 313 h 853"/>
                  <a:gd name="T54" fmla="*/ 110 w 625"/>
                  <a:gd name="T55" fmla="*/ 423 h 853"/>
                  <a:gd name="T56" fmla="*/ 241 w 625"/>
                  <a:gd name="T57" fmla="*/ 360 h 853"/>
                  <a:gd name="T58" fmla="*/ 240 w 625"/>
                  <a:gd name="T59" fmla="*/ 330 h 853"/>
                  <a:gd name="T60" fmla="*/ 220 w 625"/>
                  <a:gd name="T61" fmla="*/ 503 h 853"/>
                  <a:gd name="T62" fmla="*/ 136 w 625"/>
                  <a:gd name="T63" fmla="*/ 525 h 853"/>
                  <a:gd name="T64" fmla="*/ 220 w 625"/>
                  <a:gd name="T65" fmla="*/ 581 h 853"/>
                  <a:gd name="T66" fmla="*/ 241 w 625"/>
                  <a:gd name="T67" fmla="*/ 487 h 853"/>
                  <a:gd name="T68" fmla="*/ 110 w 625"/>
                  <a:gd name="T69" fmla="*/ 492 h 853"/>
                  <a:gd name="T70" fmla="*/ 220 w 625"/>
                  <a:gd name="T71" fmla="*/ 602 h 853"/>
                  <a:gd name="T72" fmla="*/ 289 w 625"/>
                  <a:gd name="T73" fmla="*/ 465 h 853"/>
                  <a:gd name="T74" fmla="*/ 326 w 625"/>
                  <a:gd name="T75" fmla="*/ 723 h 853"/>
                  <a:gd name="T76" fmla="*/ 501 w 625"/>
                  <a:gd name="T77" fmla="*/ 669 h 853"/>
                  <a:gd name="T78" fmla="*/ 320 w 625"/>
                  <a:gd name="T79" fmla="*/ 717 h 853"/>
                  <a:gd name="T80" fmla="*/ 501 w 625"/>
                  <a:gd name="T81" fmla="*/ 507 h 853"/>
                  <a:gd name="T82" fmla="*/ 320 w 625"/>
                  <a:gd name="T83" fmla="*/ 410 h 853"/>
                  <a:gd name="T84" fmla="*/ 320 w 625"/>
                  <a:gd name="T85" fmla="*/ 352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25" h="853">
                    <a:moveTo>
                      <a:pt x="47" y="225"/>
                    </a:moveTo>
                    <a:cubicBezTo>
                      <a:pt x="47" y="201"/>
                      <a:pt x="58" y="189"/>
                      <a:pt x="82" y="188"/>
                    </a:cubicBezTo>
                    <a:lnTo>
                      <a:pt x="82" y="138"/>
                    </a:lnTo>
                    <a:cubicBezTo>
                      <a:pt x="39" y="139"/>
                      <a:pt x="0" y="167"/>
                      <a:pt x="0" y="210"/>
                    </a:cubicBezTo>
                    <a:lnTo>
                      <a:pt x="0" y="784"/>
                    </a:lnTo>
                    <a:cubicBezTo>
                      <a:pt x="0" y="819"/>
                      <a:pt x="34" y="853"/>
                      <a:pt x="69" y="853"/>
                    </a:cubicBezTo>
                    <a:lnTo>
                      <a:pt x="555" y="853"/>
                    </a:lnTo>
                    <a:cubicBezTo>
                      <a:pt x="590" y="853"/>
                      <a:pt x="625" y="819"/>
                      <a:pt x="625" y="784"/>
                    </a:cubicBezTo>
                    <a:lnTo>
                      <a:pt x="625" y="210"/>
                    </a:lnTo>
                    <a:cubicBezTo>
                      <a:pt x="625" y="167"/>
                      <a:pt x="586" y="139"/>
                      <a:pt x="542" y="138"/>
                    </a:cubicBezTo>
                    <a:lnTo>
                      <a:pt x="542" y="188"/>
                    </a:lnTo>
                    <a:cubicBezTo>
                      <a:pt x="566" y="189"/>
                      <a:pt x="577" y="201"/>
                      <a:pt x="577" y="225"/>
                    </a:cubicBezTo>
                    <a:lnTo>
                      <a:pt x="577" y="768"/>
                    </a:lnTo>
                    <a:cubicBezTo>
                      <a:pt x="577" y="786"/>
                      <a:pt x="570" y="803"/>
                      <a:pt x="553" y="803"/>
                    </a:cubicBezTo>
                    <a:lnTo>
                      <a:pt x="71" y="803"/>
                    </a:lnTo>
                    <a:cubicBezTo>
                      <a:pt x="53" y="803"/>
                      <a:pt x="47" y="783"/>
                      <a:pt x="47" y="764"/>
                    </a:cubicBezTo>
                    <a:lnTo>
                      <a:pt x="47" y="225"/>
                    </a:lnTo>
                    <a:close/>
                    <a:moveTo>
                      <a:pt x="270" y="91"/>
                    </a:moveTo>
                    <a:cubicBezTo>
                      <a:pt x="270" y="71"/>
                      <a:pt x="289" y="52"/>
                      <a:pt x="309" y="52"/>
                    </a:cubicBezTo>
                    <a:lnTo>
                      <a:pt x="315" y="52"/>
                    </a:lnTo>
                    <a:cubicBezTo>
                      <a:pt x="335" y="52"/>
                      <a:pt x="354" y="71"/>
                      <a:pt x="354" y="91"/>
                    </a:cubicBezTo>
                    <a:lnTo>
                      <a:pt x="354" y="95"/>
                    </a:lnTo>
                    <a:cubicBezTo>
                      <a:pt x="354" y="117"/>
                      <a:pt x="335" y="136"/>
                      <a:pt x="313" y="136"/>
                    </a:cubicBezTo>
                    <a:lnTo>
                      <a:pt x="311" y="136"/>
                    </a:lnTo>
                    <a:cubicBezTo>
                      <a:pt x="289" y="136"/>
                      <a:pt x="270" y="117"/>
                      <a:pt x="270" y="95"/>
                    </a:cubicBezTo>
                    <a:lnTo>
                      <a:pt x="270" y="91"/>
                    </a:lnTo>
                    <a:close/>
                    <a:moveTo>
                      <a:pt x="218" y="93"/>
                    </a:moveTo>
                    <a:lnTo>
                      <a:pt x="149" y="93"/>
                    </a:lnTo>
                    <a:cubicBezTo>
                      <a:pt x="125" y="93"/>
                      <a:pt x="114" y="104"/>
                      <a:pt x="114" y="128"/>
                    </a:cubicBezTo>
                    <a:lnTo>
                      <a:pt x="114" y="216"/>
                    </a:lnTo>
                    <a:cubicBezTo>
                      <a:pt x="114" y="231"/>
                      <a:pt x="124" y="246"/>
                      <a:pt x="138" y="246"/>
                    </a:cubicBezTo>
                    <a:lnTo>
                      <a:pt x="486" y="246"/>
                    </a:lnTo>
                    <a:cubicBezTo>
                      <a:pt x="500" y="246"/>
                      <a:pt x="510" y="231"/>
                      <a:pt x="510" y="216"/>
                    </a:cubicBezTo>
                    <a:lnTo>
                      <a:pt x="510" y="128"/>
                    </a:lnTo>
                    <a:cubicBezTo>
                      <a:pt x="510" y="104"/>
                      <a:pt x="499" y="93"/>
                      <a:pt x="475" y="93"/>
                    </a:cubicBezTo>
                    <a:lnTo>
                      <a:pt x="406" y="93"/>
                    </a:lnTo>
                    <a:cubicBezTo>
                      <a:pt x="406" y="45"/>
                      <a:pt x="366" y="0"/>
                      <a:pt x="320" y="0"/>
                    </a:cubicBezTo>
                    <a:lnTo>
                      <a:pt x="305" y="0"/>
                    </a:lnTo>
                    <a:cubicBezTo>
                      <a:pt x="259" y="0"/>
                      <a:pt x="218" y="45"/>
                      <a:pt x="218" y="93"/>
                    </a:cubicBezTo>
                    <a:close/>
                    <a:moveTo>
                      <a:pt x="132" y="654"/>
                    </a:moveTo>
                    <a:cubicBezTo>
                      <a:pt x="132" y="649"/>
                      <a:pt x="133" y="648"/>
                      <a:pt x="138" y="648"/>
                    </a:cubicBezTo>
                    <a:lnTo>
                      <a:pt x="220" y="648"/>
                    </a:lnTo>
                    <a:lnTo>
                      <a:pt x="220" y="654"/>
                    </a:lnTo>
                    <a:cubicBezTo>
                      <a:pt x="220" y="661"/>
                      <a:pt x="186" y="681"/>
                      <a:pt x="179" y="684"/>
                    </a:cubicBezTo>
                    <a:cubicBezTo>
                      <a:pt x="174" y="679"/>
                      <a:pt x="160" y="667"/>
                      <a:pt x="151" y="667"/>
                    </a:cubicBezTo>
                    <a:lnTo>
                      <a:pt x="149" y="667"/>
                    </a:lnTo>
                    <a:cubicBezTo>
                      <a:pt x="144" y="667"/>
                      <a:pt x="136" y="675"/>
                      <a:pt x="136" y="680"/>
                    </a:cubicBezTo>
                    <a:lnTo>
                      <a:pt x="136" y="682"/>
                    </a:lnTo>
                    <a:cubicBezTo>
                      <a:pt x="136" y="688"/>
                      <a:pt x="167" y="721"/>
                      <a:pt x="173" y="721"/>
                    </a:cubicBezTo>
                    <a:lnTo>
                      <a:pt x="175" y="721"/>
                    </a:lnTo>
                    <a:cubicBezTo>
                      <a:pt x="180" y="721"/>
                      <a:pt x="213" y="693"/>
                      <a:pt x="220" y="689"/>
                    </a:cubicBezTo>
                    <a:cubicBezTo>
                      <a:pt x="220" y="700"/>
                      <a:pt x="225" y="738"/>
                      <a:pt x="214" y="738"/>
                    </a:cubicBezTo>
                    <a:lnTo>
                      <a:pt x="138" y="738"/>
                    </a:lnTo>
                    <a:cubicBezTo>
                      <a:pt x="133" y="738"/>
                      <a:pt x="132" y="737"/>
                      <a:pt x="132" y="732"/>
                    </a:cubicBezTo>
                    <a:lnTo>
                      <a:pt x="132" y="654"/>
                    </a:lnTo>
                    <a:close/>
                    <a:moveTo>
                      <a:pt x="214" y="760"/>
                    </a:moveTo>
                    <a:cubicBezTo>
                      <a:pt x="255" y="760"/>
                      <a:pt x="239" y="715"/>
                      <a:pt x="242" y="678"/>
                    </a:cubicBezTo>
                    <a:cubicBezTo>
                      <a:pt x="243" y="659"/>
                      <a:pt x="291" y="642"/>
                      <a:pt x="296" y="624"/>
                    </a:cubicBezTo>
                    <a:lnTo>
                      <a:pt x="289" y="624"/>
                    </a:lnTo>
                    <a:cubicBezTo>
                      <a:pt x="275" y="624"/>
                      <a:pt x="253" y="638"/>
                      <a:pt x="242" y="643"/>
                    </a:cubicBezTo>
                    <a:cubicBezTo>
                      <a:pt x="236" y="635"/>
                      <a:pt x="232" y="626"/>
                      <a:pt x="218" y="626"/>
                    </a:cubicBezTo>
                    <a:lnTo>
                      <a:pt x="134" y="626"/>
                    </a:lnTo>
                    <a:cubicBezTo>
                      <a:pt x="121" y="626"/>
                      <a:pt x="110" y="637"/>
                      <a:pt x="110" y="650"/>
                    </a:cubicBezTo>
                    <a:lnTo>
                      <a:pt x="110" y="736"/>
                    </a:lnTo>
                    <a:cubicBezTo>
                      <a:pt x="110" y="751"/>
                      <a:pt x="123" y="760"/>
                      <a:pt x="138" y="760"/>
                    </a:cubicBezTo>
                    <a:lnTo>
                      <a:pt x="214" y="760"/>
                    </a:lnTo>
                    <a:close/>
                    <a:moveTo>
                      <a:pt x="132" y="341"/>
                    </a:moveTo>
                    <a:cubicBezTo>
                      <a:pt x="132" y="336"/>
                      <a:pt x="133" y="335"/>
                      <a:pt x="138" y="335"/>
                    </a:cubicBezTo>
                    <a:lnTo>
                      <a:pt x="214" y="335"/>
                    </a:lnTo>
                    <a:cubicBezTo>
                      <a:pt x="219" y="335"/>
                      <a:pt x="220" y="336"/>
                      <a:pt x="220" y="341"/>
                    </a:cubicBezTo>
                    <a:cubicBezTo>
                      <a:pt x="220" y="347"/>
                      <a:pt x="184" y="371"/>
                      <a:pt x="179" y="371"/>
                    </a:cubicBezTo>
                    <a:cubicBezTo>
                      <a:pt x="175" y="371"/>
                      <a:pt x="164" y="354"/>
                      <a:pt x="151" y="354"/>
                    </a:cubicBezTo>
                    <a:cubicBezTo>
                      <a:pt x="145" y="354"/>
                      <a:pt x="136" y="361"/>
                      <a:pt x="136" y="367"/>
                    </a:cubicBezTo>
                    <a:lnTo>
                      <a:pt x="136" y="369"/>
                    </a:lnTo>
                    <a:cubicBezTo>
                      <a:pt x="136" y="378"/>
                      <a:pt x="166" y="407"/>
                      <a:pt x="173" y="410"/>
                    </a:cubicBezTo>
                    <a:lnTo>
                      <a:pt x="220" y="376"/>
                    </a:lnTo>
                    <a:lnTo>
                      <a:pt x="220" y="425"/>
                    </a:lnTo>
                    <a:lnTo>
                      <a:pt x="132" y="425"/>
                    </a:lnTo>
                    <a:lnTo>
                      <a:pt x="132" y="341"/>
                    </a:lnTo>
                    <a:close/>
                    <a:moveTo>
                      <a:pt x="240" y="330"/>
                    </a:moveTo>
                    <a:cubicBezTo>
                      <a:pt x="237" y="319"/>
                      <a:pt x="228" y="313"/>
                      <a:pt x="214" y="313"/>
                    </a:cubicBezTo>
                    <a:lnTo>
                      <a:pt x="138" y="313"/>
                    </a:lnTo>
                    <a:cubicBezTo>
                      <a:pt x="123" y="313"/>
                      <a:pt x="110" y="322"/>
                      <a:pt x="110" y="337"/>
                    </a:cubicBezTo>
                    <a:lnTo>
                      <a:pt x="110" y="423"/>
                    </a:lnTo>
                    <a:cubicBezTo>
                      <a:pt x="110" y="436"/>
                      <a:pt x="121" y="447"/>
                      <a:pt x="134" y="447"/>
                    </a:cubicBezTo>
                    <a:lnTo>
                      <a:pt x="218" y="447"/>
                    </a:lnTo>
                    <a:cubicBezTo>
                      <a:pt x="252" y="447"/>
                      <a:pt x="242" y="394"/>
                      <a:pt x="241" y="360"/>
                    </a:cubicBezTo>
                    <a:lnTo>
                      <a:pt x="296" y="313"/>
                    </a:lnTo>
                    <a:cubicBezTo>
                      <a:pt x="296" y="313"/>
                      <a:pt x="292" y="311"/>
                      <a:pt x="292" y="311"/>
                    </a:cubicBezTo>
                    <a:cubicBezTo>
                      <a:pt x="270" y="311"/>
                      <a:pt x="253" y="329"/>
                      <a:pt x="240" y="330"/>
                    </a:cubicBezTo>
                    <a:close/>
                    <a:moveTo>
                      <a:pt x="132" y="492"/>
                    </a:moveTo>
                    <a:lnTo>
                      <a:pt x="220" y="492"/>
                    </a:lnTo>
                    <a:lnTo>
                      <a:pt x="220" y="503"/>
                    </a:lnTo>
                    <a:lnTo>
                      <a:pt x="179" y="529"/>
                    </a:lnTo>
                    <a:lnTo>
                      <a:pt x="152" y="508"/>
                    </a:lnTo>
                    <a:cubicBezTo>
                      <a:pt x="145" y="513"/>
                      <a:pt x="136" y="515"/>
                      <a:pt x="136" y="525"/>
                    </a:cubicBezTo>
                    <a:cubicBezTo>
                      <a:pt x="136" y="531"/>
                      <a:pt x="167" y="566"/>
                      <a:pt x="173" y="566"/>
                    </a:cubicBezTo>
                    <a:cubicBezTo>
                      <a:pt x="183" y="566"/>
                      <a:pt x="209" y="536"/>
                      <a:pt x="220" y="533"/>
                    </a:cubicBezTo>
                    <a:lnTo>
                      <a:pt x="220" y="581"/>
                    </a:lnTo>
                    <a:lnTo>
                      <a:pt x="132" y="581"/>
                    </a:lnTo>
                    <a:lnTo>
                      <a:pt x="132" y="492"/>
                    </a:lnTo>
                    <a:close/>
                    <a:moveTo>
                      <a:pt x="241" y="487"/>
                    </a:moveTo>
                    <a:cubicBezTo>
                      <a:pt x="238" y="480"/>
                      <a:pt x="233" y="471"/>
                      <a:pt x="220" y="471"/>
                    </a:cubicBezTo>
                    <a:lnTo>
                      <a:pt x="132" y="471"/>
                    </a:lnTo>
                    <a:cubicBezTo>
                      <a:pt x="121" y="471"/>
                      <a:pt x="110" y="481"/>
                      <a:pt x="110" y="492"/>
                    </a:cubicBezTo>
                    <a:lnTo>
                      <a:pt x="110" y="581"/>
                    </a:lnTo>
                    <a:cubicBezTo>
                      <a:pt x="110" y="592"/>
                      <a:pt x="121" y="602"/>
                      <a:pt x="132" y="602"/>
                    </a:cubicBezTo>
                    <a:lnTo>
                      <a:pt x="220" y="602"/>
                    </a:lnTo>
                    <a:cubicBezTo>
                      <a:pt x="252" y="602"/>
                      <a:pt x="242" y="547"/>
                      <a:pt x="241" y="515"/>
                    </a:cubicBezTo>
                    <a:lnTo>
                      <a:pt x="296" y="469"/>
                    </a:lnTo>
                    <a:lnTo>
                      <a:pt x="289" y="465"/>
                    </a:lnTo>
                    <a:lnTo>
                      <a:pt x="241" y="487"/>
                    </a:lnTo>
                    <a:close/>
                    <a:moveTo>
                      <a:pt x="320" y="717"/>
                    </a:moveTo>
                    <a:cubicBezTo>
                      <a:pt x="320" y="722"/>
                      <a:pt x="321" y="723"/>
                      <a:pt x="326" y="723"/>
                    </a:cubicBezTo>
                    <a:lnTo>
                      <a:pt x="495" y="723"/>
                    </a:lnTo>
                    <a:cubicBezTo>
                      <a:pt x="500" y="723"/>
                      <a:pt x="501" y="722"/>
                      <a:pt x="501" y="717"/>
                    </a:cubicBezTo>
                    <a:lnTo>
                      <a:pt x="501" y="669"/>
                    </a:lnTo>
                    <a:cubicBezTo>
                      <a:pt x="501" y="664"/>
                      <a:pt x="500" y="663"/>
                      <a:pt x="495" y="663"/>
                    </a:cubicBezTo>
                    <a:lnTo>
                      <a:pt x="320" y="663"/>
                    </a:lnTo>
                    <a:lnTo>
                      <a:pt x="320" y="717"/>
                    </a:lnTo>
                    <a:close/>
                    <a:moveTo>
                      <a:pt x="320" y="566"/>
                    </a:moveTo>
                    <a:lnTo>
                      <a:pt x="501" y="566"/>
                    </a:lnTo>
                    <a:lnTo>
                      <a:pt x="501" y="507"/>
                    </a:lnTo>
                    <a:lnTo>
                      <a:pt x="320" y="507"/>
                    </a:lnTo>
                    <a:lnTo>
                      <a:pt x="320" y="566"/>
                    </a:lnTo>
                    <a:close/>
                    <a:moveTo>
                      <a:pt x="320" y="410"/>
                    </a:moveTo>
                    <a:lnTo>
                      <a:pt x="452" y="410"/>
                    </a:lnTo>
                    <a:lnTo>
                      <a:pt x="452" y="352"/>
                    </a:lnTo>
                    <a:lnTo>
                      <a:pt x="320" y="352"/>
                    </a:lnTo>
                    <a:lnTo>
                      <a:pt x="320" y="410"/>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0" fontAlgn="base" latinLnBrk="0" hangingPunct="0">
                  <a:lnSpc>
                    <a:spcPct val="100000"/>
                  </a:lnSpc>
                  <a:spcBef>
                    <a:spcPct val="0"/>
                  </a:spcBef>
                  <a:spcAft>
                    <a:spcPct val="0"/>
                  </a:spcAft>
                  <a:buClrTx/>
                  <a:buSzTx/>
                  <a:buFontTx/>
                  <a:buNone/>
                  <a:tabLst/>
                  <a:defRPr/>
                </a:pPr>
                <a:endParaRPr kumimoji="0" lang="zh-CN" altLang="en-US" sz="1800" b="0" i="0" u="none" strike="noStrike" kern="0" cap="none" spc="0" normalizeH="0" baseline="0" noProof="0">
                  <a:ln>
                    <a:noFill/>
                  </a:ln>
                  <a:solidFill>
                    <a:srgbClr val="C00000"/>
                  </a:solidFill>
                  <a:effectLst/>
                  <a:uLnTx/>
                  <a:uFillTx/>
                  <a:latin typeface="Arial" panose="020F0502020204030204"/>
                  <a:ea typeface="微软雅黑"/>
                  <a:cs typeface="+mn-ea"/>
                  <a:sym typeface="+mn-lt"/>
                </a:endParaRPr>
              </a:p>
            </p:txBody>
          </p:sp>
        </p:grpSp>
        <p:sp>
          <p:nvSpPr>
            <p:cNvPr id="86" name="矩形 85"/>
            <p:cNvSpPr/>
            <p:nvPr/>
          </p:nvSpPr>
          <p:spPr>
            <a:xfrm>
              <a:off x="2154658" y="3351899"/>
              <a:ext cx="1338828"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800" b="1" i="0" u="none" strike="noStrike" kern="0" cap="none" spc="0" normalizeH="0" baseline="0" noProof="0" dirty="0">
                  <a:ln>
                    <a:noFill/>
                  </a:ln>
                  <a:solidFill>
                    <a:srgbClr val="049A86"/>
                  </a:solidFill>
                  <a:effectLst/>
                  <a:uLnTx/>
                  <a:uFillTx/>
                  <a:latin typeface="Arial" panose="020F0502020204030204"/>
                  <a:ea typeface="微软雅黑"/>
                </a:rPr>
                <a:t>确认内容：</a:t>
              </a:r>
            </a:p>
          </p:txBody>
        </p:sp>
      </p:grpSp>
      <p:grpSp>
        <p:nvGrpSpPr>
          <p:cNvPr id="89" name="组合 88"/>
          <p:cNvGrpSpPr/>
          <p:nvPr/>
        </p:nvGrpSpPr>
        <p:grpSpPr>
          <a:xfrm>
            <a:off x="7868631" y="1991622"/>
            <a:ext cx="2825367" cy="2453939"/>
            <a:chOff x="8044164" y="1696417"/>
            <a:chExt cx="3192446" cy="2772762"/>
          </a:xfrm>
        </p:grpSpPr>
        <p:pic>
          <p:nvPicPr>
            <p:cNvPr id="90" name="图片 89"/>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760766" y="2483682"/>
              <a:ext cx="1475844" cy="1967792"/>
            </a:xfrm>
            <a:prstGeom prst="rect">
              <a:avLst/>
            </a:prstGeom>
            <a:ln w="38100">
              <a:solidFill>
                <a:sysClr val="window" lastClr="FFFFFF"/>
              </a:solidFill>
            </a:ln>
            <a:effectLst>
              <a:outerShdw blurRad="50800" dist="38100" dir="5400000" algn="t" rotWithShape="0">
                <a:prstClr val="black">
                  <a:alpha val="40000"/>
                </a:prstClr>
              </a:outerShdw>
            </a:effectLst>
          </p:spPr>
        </p:pic>
        <p:pic>
          <p:nvPicPr>
            <p:cNvPr id="91" name="图片 90"/>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044164" y="1696417"/>
              <a:ext cx="2079571" cy="2772762"/>
            </a:xfrm>
            <a:prstGeom prst="rect">
              <a:avLst/>
            </a:prstGeom>
            <a:ln w="38100">
              <a:solidFill>
                <a:sysClr val="window" lastClr="FFFFFF"/>
              </a:solidFill>
            </a:ln>
            <a:effectLst>
              <a:outerShdw blurRad="50800" dist="38100" dir="5400000" algn="t" rotWithShape="0">
                <a:prstClr val="black">
                  <a:alpha val="40000"/>
                </a:prstClr>
              </a:outerShdw>
            </a:effectLst>
          </p:spPr>
        </p:pic>
      </p:grpSp>
      <p:grpSp>
        <p:nvGrpSpPr>
          <p:cNvPr id="92" name="组合 91"/>
          <p:cNvGrpSpPr/>
          <p:nvPr/>
        </p:nvGrpSpPr>
        <p:grpSpPr>
          <a:xfrm>
            <a:off x="-67679" y="5303868"/>
            <a:ext cx="12180959" cy="486723"/>
            <a:chOff x="0" y="5690658"/>
            <a:chExt cx="12180959" cy="486723"/>
          </a:xfrm>
        </p:grpSpPr>
        <p:sp>
          <p:nvSpPr>
            <p:cNvPr id="95" name="矩形 94"/>
            <p:cNvSpPr/>
            <p:nvPr/>
          </p:nvSpPr>
          <p:spPr>
            <a:xfrm>
              <a:off x="0" y="5690658"/>
              <a:ext cx="12180959" cy="486723"/>
            </a:xfrm>
            <a:prstGeom prst="rect">
              <a:avLst/>
            </a:prstGeom>
            <a:solidFill>
              <a:srgbClr val="1D4C61"/>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sp>
          <p:nvSpPr>
            <p:cNvPr id="94" name="矩形 93"/>
            <p:cNvSpPr/>
            <p:nvPr/>
          </p:nvSpPr>
          <p:spPr>
            <a:xfrm>
              <a:off x="700530" y="5714727"/>
              <a:ext cx="11330994" cy="369332"/>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800" b="1" i="0" u="none" strike="noStrike" kern="0" cap="none" spc="0" normalizeH="0" baseline="0" noProof="0" dirty="0">
                  <a:ln>
                    <a:noFill/>
                  </a:ln>
                  <a:solidFill>
                    <a:prstClr val="white"/>
                  </a:solidFill>
                  <a:effectLst>
                    <a:outerShdw blurRad="38100" dist="38100" dir="2700000" algn="tl">
                      <a:srgbClr val="000000">
                        <a:alpha val="43137"/>
                      </a:srgbClr>
                    </a:outerShdw>
                  </a:effectLst>
                  <a:uLnTx/>
                  <a:uFillTx/>
                  <a:latin typeface="微软雅黑"/>
                  <a:ea typeface="微软雅黑"/>
                </a:rPr>
                <a:t>确认分析：公司运维检修工区二次班组人员，工作符合规定，一人接线一人监护，技术熟练且接线牢固。</a:t>
              </a:r>
            </a:p>
          </p:txBody>
        </p:sp>
      </p:grpSp>
      <p:grpSp>
        <p:nvGrpSpPr>
          <p:cNvPr id="97" name="组合 96"/>
          <p:cNvGrpSpPr/>
          <p:nvPr/>
        </p:nvGrpSpPr>
        <p:grpSpPr>
          <a:xfrm rot="20793193">
            <a:off x="7369739" y="2155758"/>
            <a:ext cx="5263951" cy="1865845"/>
            <a:chOff x="6821477" y="2107018"/>
            <a:chExt cx="5905284" cy="2093170"/>
          </a:xfrm>
        </p:grpSpPr>
        <p:pic>
          <p:nvPicPr>
            <p:cNvPr id="98" name="图片 97"/>
            <p:cNvPicPr>
              <a:picLocks noChangeAspect="1"/>
            </p:cNvPicPr>
            <p:nvPr/>
          </p:nvPicPr>
          <p:blipFill rotWithShape="1">
            <a:blip r:embed="rId6">
              <a:extLst>
                <a:ext uri="{28A0092B-C50C-407E-A947-70E740481C1C}">
                  <a14:useLocalDpi xmlns:a14="http://schemas.microsoft.com/office/drawing/2010/main" val="0"/>
                </a:ext>
              </a:extLst>
            </a:blip>
            <a:srcRect r="34906" b="47989"/>
            <a:stretch/>
          </p:blipFill>
          <p:spPr>
            <a:xfrm>
              <a:off x="6821477" y="2107018"/>
              <a:ext cx="5905284" cy="2093170"/>
            </a:xfrm>
            <a:prstGeom prst="rect">
              <a:avLst/>
            </a:prstGeom>
          </p:spPr>
        </p:pic>
        <p:sp>
          <p:nvSpPr>
            <p:cNvPr id="99" name="任意多边形: 形状 98"/>
            <p:cNvSpPr/>
            <p:nvPr/>
          </p:nvSpPr>
          <p:spPr>
            <a:xfrm>
              <a:off x="8002274" y="2801394"/>
              <a:ext cx="1990428" cy="632651"/>
            </a:xfrm>
            <a:custGeom>
              <a:avLst/>
              <a:gdLst/>
              <a:ahLst/>
              <a:cxnLst/>
              <a:rect l="l" t="t" r="r" b="b"/>
              <a:pathLst>
                <a:path w="1990428" h="632651">
                  <a:moveTo>
                    <a:pt x="848544" y="433983"/>
                  </a:moveTo>
                  <a:lnTo>
                    <a:pt x="848544" y="450056"/>
                  </a:lnTo>
                  <a:cubicBezTo>
                    <a:pt x="886495" y="478185"/>
                    <a:pt x="922102" y="495486"/>
                    <a:pt x="955365" y="501960"/>
                  </a:cubicBezTo>
                  <a:cubicBezTo>
                    <a:pt x="988628" y="508434"/>
                    <a:pt x="1022338" y="508099"/>
                    <a:pt x="1056494" y="500955"/>
                  </a:cubicBezTo>
                  <a:cubicBezTo>
                    <a:pt x="1090650" y="493812"/>
                    <a:pt x="1124694" y="476399"/>
                    <a:pt x="1158627" y="448717"/>
                  </a:cubicBezTo>
                  <a:lnTo>
                    <a:pt x="1158627" y="433983"/>
                  </a:lnTo>
                  <a:close/>
                  <a:moveTo>
                    <a:pt x="848544" y="322138"/>
                  </a:moveTo>
                  <a:lnTo>
                    <a:pt x="848544" y="348258"/>
                  </a:lnTo>
                  <a:lnTo>
                    <a:pt x="1158627" y="348258"/>
                  </a:lnTo>
                  <a:lnTo>
                    <a:pt x="1158627" y="322138"/>
                  </a:lnTo>
                  <a:close/>
                  <a:moveTo>
                    <a:pt x="1137196" y="188193"/>
                  </a:moveTo>
                  <a:lnTo>
                    <a:pt x="1137196" y="243780"/>
                  </a:lnTo>
                  <a:lnTo>
                    <a:pt x="1190104" y="243780"/>
                  </a:lnTo>
                  <a:lnTo>
                    <a:pt x="1206178" y="243780"/>
                  </a:lnTo>
                  <a:lnTo>
                    <a:pt x="1206178" y="221010"/>
                  </a:lnTo>
                  <a:cubicBezTo>
                    <a:pt x="1206178" y="199132"/>
                    <a:pt x="1194792" y="188193"/>
                    <a:pt x="1172022" y="188193"/>
                  </a:cubicBezTo>
                  <a:close/>
                  <a:moveTo>
                    <a:pt x="967085" y="188193"/>
                  </a:moveTo>
                  <a:lnTo>
                    <a:pt x="967085" y="243780"/>
                  </a:lnTo>
                  <a:lnTo>
                    <a:pt x="1034728" y="243780"/>
                  </a:lnTo>
                  <a:lnTo>
                    <a:pt x="1034728" y="215652"/>
                  </a:lnTo>
                  <a:cubicBezTo>
                    <a:pt x="1034728" y="197346"/>
                    <a:pt x="1023342" y="188193"/>
                    <a:pt x="1000572" y="188193"/>
                  </a:cubicBezTo>
                  <a:close/>
                  <a:moveTo>
                    <a:pt x="798314" y="188193"/>
                  </a:moveTo>
                  <a:lnTo>
                    <a:pt x="798314" y="243780"/>
                  </a:lnTo>
                  <a:lnTo>
                    <a:pt x="864617" y="243780"/>
                  </a:lnTo>
                  <a:lnTo>
                    <a:pt x="864617" y="215652"/>
                  </a:lnTo>
                  <a:cubicBezTo>
                    <a:pt x="864617" y="197346"/>
                    <a:pt x="853678" y="188193"/>
                    <a:pt x="831801" y="188193"/>
                  </a:cubicBezTo>
                  <a:close/>
                  <a:moveTo>
                    <a:pt x="1619399" y="117202"/>
                  </a:moveTo>
                  <a:lnTo>
                    <a:pt x="1731243" y="117202"/>
                  </a:lnTo>
                  <a:lnTo>
                    <a:pt x="1731243" y="173459"/>
                  </a:lnTo>
                  <a:lnTo>
                    <a:pt x="1855812" y="173459"/>
                  </a:lnTo>
                  <a:lnTo>
                    <a:pt x="1855812" y="262533"/>
                  </a:lnTo>
                  <a:lnTo>
                    <a:pt x="1716509" y="262533"/>
                  </a:lnTo>
                  <a:lnTo>
                    <a:pt x="1704454" y="308074"/>
                  </a:lnTo>
                  <a:lnTo>
                    <a:pt x="1788840" y="308074"/>
                  </a:lnTo>
                  <a:lnTo>
                    <a:pt x="1855812" y="506983"/>
                  </a:lnTo>
                  <a:lnTo>
                    <a:pt x="1747986" y="506983"/>
                  </a:lnTo>
                  <a:lnTo>
                    <a:pt x="1689720" y="341561"/>
                  </a:lnTo>
                  <a:lnTo>
                    <a:pt x="1628105" y="506983"/>
                  </a:lnTo>
                  <a:lnTo>
                    <a:pt x="1508224" y="506983"/>
                  </a:lnTo>
                  <a:lnTo>
                    <a:pt x="1598637" y="262533"/>
                  </a:lnTo>
                  <a:lnTo>
                    <a:pt x="1510234" y="262533"/>
                  </a:lnTo>
                  <a:lnTo>
                    <a:pt x="1510234" y="173459"/>
                  </a:lnTo>
                  <a:lnTo>
                    <a:pt x="1619399" y="173459"/>
                  </a:lnTo>
                  <a:close/>
                  <a:moveTo>
                    <a:pt x="1483444" y="90413"/>
                  </a:moveTo>
                  <a:lnTo>
                    <a:pt x="1483444" y="541809"/>
                  </a:lnTo>
                  <a:lnTo>
                    <a:pt x="1877913" y="541809"/>
                  </a:lnTo>
                  <a:lnTo>
                    <a:pt x="1877913" y="143991"/>
                  </a:lnTo>
                  <a:cubicBezTo>
                    <a:pt x="1877913" y="108272"/>
                    <a:pt x="1859831" y="90413"/>
                    <a:pt x="1823666" y="90413"/>
                  </a:cubicBezTo>
                  <a:close/>
                  <a:moveTo>
                    <a:pt x="967085" y="78358"/>
                  </a:moveTo>
                  <a:lnTo>
                    <a:pt x="967085" y="110505"/>
                  </a:lnTo>
                  <a:lnTo>
                    <a:pt x="1034728" y="110505"/>
                  </a:lnTo>
                  <a:lnTo>
                    <a:pt x="1034728" y="100459"/>
                  </a:lnTo>
                  <a:cubicBezTo>
                    <a:pt x="1034728" y="85725"/>
                    <a:pt x="1022450" y="78358"/>
                    <a:pt x="997893" y="78358"/>
                  </a:cubicBezTo>
                  <a:close/>
                  <a:moveTo>
                    <a:pt x="1480766" y="1339"/>
                  </a:moveTo>
                  <a:lnTo>
                    <a:pt x="1890638" y="1339"/>
                  </a:lnTo>
                  <a:cubicBezTo>
                    <a:pt x="1956271" y="1339"/>
                    <a:pt x="1989534" y="37728"/>
                    <a:pt x="1990428" y="110505"/>
                  </a:cubicBezTo>
                  <a:lnTo>
                    <a:pt x="1989088" y="630882"/>
                  </a:lnTo>
                  <a:lnTo>
                    <a:pt x="1371600" y="630882"/>
                  </a:lnTo>
                  <a:lnTo>
                    <a:pt x="1371600" y="585341"/>
                  </a:lnTo>
                  <a:lnTo>
                    <a:pt x="1371600" y="541809"/>
                  </a:lnTo>
                  <a:lnTo>
                    <a:pt x="1371600" y="110505"/>
                  </a:lnTo>
                  <a:cubicBezTo>
                    <a:pt x="1371600" y="37728"/>
                    <a:pt x="1407989" y="1339"/>
                    <a:pt x="1480766" y="1339"/>
                  </a:cubicBezTo>
                  <a:close/>
                  <a:moveTo>
                    <a:pt x="688479" y="0"/>
                  </a:moveTo>
                  <a:lnTo>
                    <a:pt x="1318022" y="0"/>
                  </a:lnTo>
                  <a:lnTo>
                    <a:pt x="1318022" y="78358"/>
                  </a:lnTo>
                  <a:lnTo>
                    <a:pt x="1137196" y="78358"/>
                  </a:lnTo>
                  <a:lnTo>
                    <a:pt x="1137196" y="110505"/>
                  </a:lnTo>
                  <a:lnTo>
                    <a:pt x="1206178" y="110505"/>
                  </a:lnTo>
                  <a:cubicBezTo>
                    <a:pt x="1269578" y="110505"/>
                    <a:pt x="1301279" y="138410"/>
                    <a:pt x="1301279" y="194221"/>
                  </a:cubicBezTo>
                  <a:lnTo>
                    <a:pt x="1301279" y="322138"/>
                  </a:lnTo>
                  <a:lnTo>
                    <a:pt x="1266453" y="322138"/>
                  </a:lnTo>
                  <a:lnTo>
                    <a:pt x="1266453" y="348258"/>
                  </a:lnTo>
                  <a:lnTo>
                    <a:pt x="1318022" y="348258"/>
                  </a:lnTo>
                  <a:lnTo>
                    <a:pt x="1318022" y="433983"/>
                  </a:lnTo>
                  <a:lnTo>
                    <a:pt x="1266453" y="433983"/>
                  </a:lnTo>
                  <a:lnTo>
                    <a:pt x="1266453" y="490240"/>
                  </a:lnTo>
                  <a:cubicBezTo>
                    <a:pt x="1224930" y="520154"/>
                    <a:pt x="1184523" y="541139"/>
                    <a:pt x="1145232" y="553194"/>
                  </a:cubicBezTo>
                  <a:cubicBezTo>
                    <a:pt x="1204615" y="562124"/>
                    <a:pt x="1262212" y="563240"/>
                    <a:pt x="1318022" y="556543"/>
                  </a:cubicBezTo>
                  <a:lnTo>
                    <a:pt x="1318022" y="631552"/>
                  </a:lnTo>
                  <a:cubicBezTo>
                    <a:pt x="1218902" y="635124"/>
                    <a:pt x="1131615" y="629989"/>
                    <a:pt x="1056159" y="616148"/>
                  </a:cubicBezTo>
                  <a:lnTo>
                    <a:pt x="1001911" y="602084"/>
                  </a:lnTo>
                  <a:lnTo>
                    <a:pt x="915517" y="617488"/>
                  </a:lnTo>
                  <a:cubicBezTo>
                    <a:pt x="872654" y="628203"/>
                    <a:pt x="800993" y="632892"/>
                    <a:pt x="700534" y="631552"/>
                  </a:cubicBezTo>
                  <a:lnTo>
                    <a:pt x="699865" y="550515"/>
                  </a:lnTo>
                  <a:cubicBezTo>
                    <a:pt x="753889" y="555427"/>
                    <a:pt x="801440" y="554980"/>
                    <a:pt x="842516" y="549176"/>
                  </a:cubicBezTo>
                  <a:cubicBezTo>
                    <a:pt x="811709" y="534442"/>
                    <a:pt x="777776" y="512564"/>
                    <a:pt x="740718" y="483543"/>
                  </a:cubicBezTo>
                  <a:lnTo>
                    <a:pt x="740718" y="433983"/>
                  </a:lnTo>
                  <a:lnTo>
                    <a:pt x="685800" y="433983"/>
                  </a:lnTo>
                  <a:lnTo>
                    <a:pt x="685800" y="348258"/>
                  </a:lnTo>
                  <a:lnTo>
                    <a:pt x="740718" y="348258"/>
                  </a:lnTo>
                  <a:lnTo>
                    <a:pt x="740718" y="322138"/>
                  </a:lnTo>
                  <a:lnTo>
                    <a:pt x="703213" y="322138"/>
                  </a:lnTo>
                  <a:lnTo>
                    <a:pt x="703213" y="282625"/>
                  </a:lnTo>
                  <a:lnTo>
                    <a:pt x="703213" y="195560"/>
                  </a:lnTo>
                  <a:cubicBezTo>
                    <a:pt x="703213" y="138857"/>
                    <a:pt x="734914" y="110505"/>
                    <a:pt x="798314" y="110505"/>
                  </a:cubicBezTo>
                  <a:lnTo>
                    <a:pt x="864617" y="110505"/>
                  </a:lnTo>
                  <a:lnTo>
                    <a:pt x="864617" y="100459"/>
                  </a:lnTo>
                  <a:cubicBezTo>
                    <a:pt x="864617" y="85725"/>
                    <a:pt x="851892" y="78358"/>
                    <a:pt x="826443" y="78358"/>
                  </a:cubicBezTo>
                  <a:lnTo>
                    <a:pt x="688479" y="78358"/>
                  </a:lnTo>
                  <a:close/>
                  <a:moveTo>
                    <a:pt x="350937" y="0"/>
                  </a:moveTo>
                  <a:lnTo>
                    <a:pt x="460102" y="0"/>
                  </a:lnTo>
                  <a:lnTo>
                    <a:pt x="460102" y="49560"/>
                  </a:lnTo>
                  <a:lnTo>
                    <a:pt x="629543" y="49560"/>
                  </a:lnTo>
                  <a:lnTo>
                    <a:pt x="629543" y="136624"/>
                  </a:lnTo>
                  <a:lnTo>
                    <a:pt x="460102" y="136624"/>
                  </a:lnTo>
                  <a:lnTo>
                    <a:pt x="460102" y="251147"/>
                  </a:lnTo>
                  <a:lnTo>
                    <a:pt x="630883" y="251147"/>
                  </a:lnTo>
                  <a:lnTo>
                    <a:pt x="630883" y="338212"/>
                  </a:lnTo>
                  <a:lnTo>
                    <a:pt x="460102" y="338212"/>
                  </a:lnTo>
                  <a:lnTo>
                    <a:pt x="460102" y="454744"/>
                  </a:lnTo>
                  <a:lnTo>
                    <a:pt x="632222" y="454744"/>
                  </a:lnTo>
                  <a:lnTo>
                    <a:pt x="632222" y="541809"/>
                  </a:lnTo>
                  <a:lnTo>
                    <a:pt x="460102" y="541809"/>
                  </a:lnTo>
                  <a:lnTo>
                    <a:pt x="460102" y="632222"/>
                  </a:lnTo>
                  <a:lnTo>
                    <a:pt x="350937" y="632222"/>
                  </a:lnTo>
                  <a:close/>
                  <a:moveTo>
                    <a:pt x="168102" y="0"/>
                  </a:moveTo>
                  <a:lnTo>
                    <a:pt x="276597" y="0"/>
                  </a:lnTo>
                  <a:lnTo>
                    <a:pt x="276597" y="632222"/>
                  </a:lnTo>
                  <a:lnTo>
                    <a:pt x="168102" y="632222"/>
                  </a:lnTo>
                  <a:lnTo>
                    <a:pt x="168102" y="593378"/>
                  </a:lnTo>
                  <a:cubicBezTo>
                    <a:pt x="168102" y="558998"/>
                    <a:pt x="144215" y="541809"/>
                    <a:pt x="96441" y="541809"/>
                  </a:cubicBezTo>
                  <a:lnTo>
                    <a:pt x="0" y="541809"/>
                  </a:lnTo>
                  <a:lnTo>
                    <a:pt x="0" y="454744"/>
                  </a:lnTo>
                  <a:lnTo>
                    <a:pt x="168102" y="454744"/>
                  </a:lnTo>
                  <a:lnTo>
                    <a:pt x="168102" y="395808"/>
                  </a:lnTo>
                  <a:cubicBezTo>
                    <a:pt x="168102" y="357411"/>
                    <a:pt x="143322" y="338212"/>
                    <a:pt x="93762" y="338212"/>
                  </a:cubicBezTo>
                  <a:lnTo>
                    <a:pt x="1340" y="338212"/>
                  </a:lnTo>
                  <a:lnTo>
                    <a:pt x="1340" y="251147"/>
                  </a:lnTo>
                  <a:lnTo>
                    <a:pt x="168102" y="251147"/>
                  </a:lnTo>
                  <a:lnTo>
                    <a:pt x="168102" y="193551"/>
                  </a:lnTo>
                  <a:cubicBezTo>
                    <a:pt x="168102" y="154707"/>
                    <a:pt x="144215" y="135285"/>
                    <a:pt x="96441" y="135285"/>
                  </a:cubicBezTo>
                  <a:lnTo>
                    <a:pt x="0" y="135285"/>
                  </a:lnTo>
                  <a:lnTo>
                    <a:pt x="0" y="50899"/>
                  </a:lnTo>
                  <a:lnTo>
                    <a:pt x="168102" y="50899"/>
                  </a:lnTo>
                  <a:close/>
                </a:path>
              </a:pathLst>
            </a:custGeom>
            <a:solidFill>
              <a:sysClr val="window" lastClr="FFFFFF"/>
            </a:solidFill>
            <a:ln w="12700" cap="flat" cmpd="sng" algn="ctr">
              <a:noFill/>
              <a:prstDash val="solid"/>
              <a:miter lim="800000"/>
            </a:ln>
            <a:effectLst>
              <a:outerShdw blurRad="50800" dist="38100" dir="5400000" algn="t" rotWithShape="0">
                <a:prstClr val="black">
                  <a:alpha val="23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outerShdw blurRad="38100" dist="38100" dir="2700000" algn="tl">
                    <a:srgbClr val="000000">
                      <a:alpha val="43137"/>
                    </a:srgbClr>
                  </a:outerShdw>
                </a:effectLst>
                <a:uLnTx/>
                <a:uFillTx/>
                <a:latin typeface="Arial" panose="020F0502020204030204"/>
                <a:ea typeface="微软雅黑"/>
                <a:cs typeface="+mn-cs"/>
              </a:endParaRPr>
            </a:p>
          </p:txBody>
        </p:sp>
      </p:grpSp>
    </p:spTree>
    <p:custDataLst>
      <p:tags r:id="rId1"/>
    </p:custDataLst>
    <p:extLst>
      <p:ext uri="{BB962C8B-B14F-4D97-AF65-F5344CB8AC3E}">
        <p14:creationId xmlns:p14="http://schemas.microsoft.com/office/powerpoint/2010/main" val="437081740"/>
      </p:ext>
    </p:extLst>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p:cTn id="7" dur="500" fill="hold"/>
                                        <p:tgtEl>
                                          <p:spTgt spid="66"/>
                                        </p:tgtEl>
                                        <p:attrNameLst>
                                          <p:attrName>ppt_w</p:attrName>
                                        </p:attrNameLst>
                                      </p:cBhvr>
                                      <p:tavLst>
                                        <p:tav tm="0">
                                          <p:val>
                                            <p:fltVal val="0"/>
                                          </p:val>
                                        </p:tav>
                                        <p:tav tm="100000">
                                          <p:val>
                                            <p:strVal val="#ppt_w"/>
                                          </p:val>
                                        </p:tav>
                                      </p:tavLst>
                                    </p:anim>
                                    <p:anim calcmode="lin" valueType="num">
                                      <p:cBhvr>
                                        <p:cTn id="8" dur="500" fill="hold"/>
                                        <p:tgtEl>
                                          <p:spTgt spid="66"/>
                                        </p:tgtEl>
                                        <p:attrNameLst>
                                          <p:attrName>ppt_h</p:attrName>
                                        </p:attrNameLst>
                                      </p:cBhvr>
                                      <p:tavLst>
                                        <p:tav tm="0">
                                          <p:val>
                                            <p:fltVal val="0"/>
                                          </p:val>
                                        </p:tav>
                                        <p:tav tm="100000">
                                          <p:val>
                                            <p:strVal val="#ppt_h"/>
                                          </p:val>
                                        </p:tav>
                                      </p:tavLst>
                                    </p:anim>
                                    <p:animEffect transition="in" filter="fade">
                                      <p:cBhvr>
                                        <p:cTn id="9" dur="500"/>
                                        <p:tgtEl>
                                          <p:spTgt spid="66"/>
                                        </p:tgtEl>
                                      </p:cBhvr>
                                    </p:animEffect>
                                  </p:childTnLst>
                                </p:cTn>
                              </p:par>
                            </p:childTnLst>
                          </p:cTn>
                        </p:par>
                        <p:par>
                          <p:cTn id="10" fill="hold">
                            <p:stCondLst>
                              <p:cond delay="500"/>
                            </p:stCondLst>
                            <p:childTnLst>
                              <p:par>
                                <p:cTn id="11" presetID="2" presetClass="entr" presetSubtype="8" decel="100000" fill="hold" nodeType="afterEffect">
                                  <p:stCondLst>
                                    <p:cond delay="0"/>
                                  </p:stCondLst>
                                  <p:childTnLst>
                                    <p:set>
                                      <p:cBhvr>
                                        <p:cTn id="12" dur="1" fill="hold">
                                          <p:stCondLst>
                                            <p:cond delay="0"/>
                                          </p:stCondLst>
                                        </p:cTn>
                                        <p:tgtEl>
                                          <p:spTgt spid="74"/>
                                        </p:tgtEl>
                                        <p:attrNameLst>
                                          <p:attrName>style.visibility</p:attrName>
                                        </p:attrNameLst>
                                      </p:cBhvr>
                                      <p:to>
                                        <p:strVal val="visible"/>
                                      </p:to>
                                    </p:set>
                                    <p:anim calcmode="lin" valueType="num">
                                      <p:cBhvr additive="base">
                                        <p:cTn id="13" dur="750" fill="hold"/>
                                        <p:tgtEl>
                                          <p:spTgt spid="74"/>
                                        </p:tgtEl>
                                        <p:attrNameLst>
                                          <p:attrName>ppt_x</p:attrName>
                                        </p:attrNameLst>
                                      </p:cBhvr>
                                      <p:tavLst>
                                        <p:tav tm="0">
                                          <p:val>
                                            <p:strVal val="0-#ppt_w/2"/>
                                          </p:val>
                                        </p:tav>
                                        <p:tav tm="100000">
                                          <p:val>
                                            <p:strVal val="#ppt_x"/>
                                          </p:val>
                                        </p:tav>
                                      </p:tavLst>
                                    </p:anim>
                                    <p:anim calcmode="lin" valueType="num">
                                      <p:cBhvr additive="base">
                                        <p:cTn id="14" dur="750" fill="hold"/>
                                        <p:tgtEl>
                                          <p:spTgt spid="74"/>
                                        </p:tgtEl>
                                        <p:attrNameLst>
                                          <p:attrName>ppt_y</p:attrName>
                                        </p:attrNameLst>
                                      </p:cBhvr>
                                      <p:tavLst>
                                        <p:tav tm="0">
                                          <p:val>
                                            <p:strVal val="#ppt_y"/>
                                          </p:val>
                                        </p:tav>
                                        <p:tav tm="100000">
                                          <p:val>
                                            <p:strVal val="#ppt_y"/>
                                          </p:val>
                                        </p:tav>
                                      </p:tavLst>
                                    </p:anim>
                                  </p:childTnLst>
                                </p:cTn>
                              </p:par>
                            </p:childTnLst>
                          </p:cTn>
                        </p:par>
                        <p:par>
                          <p:cTn id="15" fill="hold">
                            <p:stCondLst>
                              <p:cond delay="1250"/>
                            </p:stCondLst>
                            <p:childTnLst>
                              <p:par>
                                <p:cTn id="16" presetID="2" presetClass="entr" presetSubtype="8" decel="100000" fill="hold" nodeType="afterEffect">
                                  <p:stCondLst>
                                    <p:cond delay="0"/>
                                  </p:stCondLst>
                                  <p:childTnLst>
                                    <p:set>
                                      <p:cBhvr>
                                        <p:cTn id="17" dur="1" fill="hold">
                                          <p:stCondLst>
                                            <p:cond delay="0"/>
                                          </p:stCondLst>
                                        </p:cTn>
                                        <p:tgtEl>
                                          <p:spTgt spid="83"/>
                                        </p:tgtEl>
                                        <p:attrNameLst>
                                          <p:attrName>style.visibility</p:attrName>
                                        </p:attrNameLst>
                                      </p:cBhvr>
                                      <p:to>
                                        <p:strVal val="visible"/>
                                      </p:to>
                                    </p:set>
                                    <p:anim calcmode="lin" valueType="num">
                                      <p:cBhvr additive="base">
                                        <p:cTn id="18" dur="750" fill="hold"/>
                                        <p:tgtEl>
                                          <p:spTgt spid="83"/>
                                        </p:tgtEl>
                                        <p:attrNameLst>
                                          <p:attrName>ppt_x</p:attrName>
                                        </p:attrNameLst>
                                      </p:cBhvr>
                                      <p:tavLst>
                                        <p:tav tm="0">
                                          <p:val>
                                            <p:strVal val="0-#ppt_w/2"/>
                                          </p:val>
                                        </p:tav>
                                        <p:tav tm="100000">
                                          <p:val>
                                            <p:strVal val="#ppt_x"/>
                                          </p:val>
                                        </p:tav>
                                      </p:tavLst>
                                    </p:anim>
                                    <p:anim calcmode="lin" valueType="num">
                                      <p:cBhvr additive="base">
                                        <p:cTn id="19" dur="750" fill="hold"/>
                                        <p:tgtEl>
                                          <p:spTgt spid="83"/>
                                        </p:tgtEl>
                                        <p:attrNameLst>
                                          <p:attrName>ppt_y</p:attrName>
                                        </p:attrNameLst>
                                      </p:cBhvr>
                                      <p:tavLst>
                                        <p:tav tm="0">
                                          <p:val>
                                            <p:strVal val="#ppt_y"/>
                                          </p:val>
                                        </p:tav>
                                        <p:tav tm="100000">
                                          <p:val>
                                            <p:strVal val="#ppt_y"/>
                                          </p:val>
                                        </p:tav>
                                      </p:tavLst>
                                    </p:anim>
                                  </p:childTnLst>
                                </p:cTn>
                              </p:par>
                            </p:childTnLst>
                          </p:cTn>
                        </p:par>
                        <p:par>
                          <p:cTn id="20" fill="hold">
                            <p:stCondLst>
                              <p:cond delay="2000"/>
                            </p:stCondLst>
                            <p:childTnLst>
                              <p:par>
                                <p:cTn id="21" presetID="42" presetClass="entr" presetSubtype="0" fill="hold" nodeType="afterEffect">
                                  <p:stCondLst>
                                    <p:cond delay="0"/>
                                  </p:stCondLst>
                                  <p:childTnLst>
                                    <p:set>
                                      <p:cBhvr>
                                        <p:cTn id="22" dur="1" fill="hold">
                                          <p:stCondLst>
                                            <p:cond delay="0"/>
                                          </p:stCondLst>
                                        </p:cTn>
                                        <p:tgtEl>
                                          <p:spTgt spid="89"/>
                                        </p:tgtEl>
                                        <p:attrNameLst>
                                          <p:attrName>style.visibility</p:attrName>
                                        </p:attrNameLst>
                                      </p:cBhvr>
                                      <p:to>
                                        <p:strVal val="visible"/>
                                      </p:to>
                                    </p:set>
                                    <p:animEffect transition="in" filter="fade">
                                      <p:cBhvr>
                                        <p:cTn id="23" dur="1000"/>
                                        <p:tgtEl>
                                          <p:spTgt spid="89"/>
                                        </p:tgtEl>
                                      </p:cBhvr>
                                    </p:animEffect>
                                    <p:anim calcmode="lin" valueType="num">
                                      <p:cBhvr>
                                        <p:cTn id="24" dur="1000" fill="hold"/>
                                        <p:tgtEl>
                                          <p:spTgt spid="89"/>
                                        </p:tgtEl>
                                        <p:attrNameLst>
                                          <p:attrName>ppt_x</p:attrName>
                                        </p:attrNameLst>
                                      </p:cBhvr>
                                      <p:tavLst>
                                        <p:tav tm="0">
                                          <p:val>
                                            <p:strVal val="#ppt_x"/>
                                          </p:val>
                                        </p:tav>
                                        <p:tav tm="100000">
                                          <p:val>
                                            <p:strVal val="#ppt_x"/>
                                          </p:val>
                                        </p:tav>
                                      </p:tavLst>
                                    </p:anim>
                                    <p:anim calcmode="lin" valueType="num">
                                      <p:cBhvr>
                                        <p:cTn id="25" dur="1000" fill="hold"/>
                                        <p:tgtEl>
                                          <p:spTgt spid="89"/>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18" presetClass="entr" presetSubtype="12" fill="hold" nodeType="afterEffect">
                                  <p:stCondLst>
                                    <p:cond delay="0"/>
                                  </p:stCondLst>
                                  <p:childTnLst>
                                    <p:set>
                                      <p:cBhvr>
                                        <p:cTn id="28" dur="1" fill="hold">
                                          <p:stCondLst>
                                            <p:cond delay="0"/>
                                          </p:stCondLst>
                                        </p:cTn>
                                        <p:tgtEl>
                                          <p:spTgt spid="73"/>
                                        </p:tgtEl>
                                        <p:attrNameLst>
                                          <p:attrName>style.visibility</p:attrName>
                                        </p:attrNameLst>
                                      </p:cBhvr>
                                      <p:to>
                                        <p:strVal val="visible"/>
                                      </p:to>
                                    </p:set>
                                    <p:animEffect transition="in" filter="strips(downLeft)">
                                      <p:cBhvr>
                                        <p:cTn id="29" dur="500"/>
                                        <p:tgtEl>
                                          <p:spTgt spid="73"/>
                                        </p:tgtEl>
                                      </p:cBhvr>
                                    </p:animEffect>
                                  </p:childTnLst>
                                </p:cTn>
                              </p:par>
                            </p:childTnLst>
                          </p:cTn>
                        </p:par>
                      </p:childTnLst>
                    </p:cTn>
                  </p:par>
                  <p:par>
                    <p:cTn id="30" fill="hold">
                      <p:stCondLst>
                        <p:cond delay="indefinite"/>
                      </p:stCondLst>
                      <p:childTnLst>
                        <p:par>
                          <p:cTn id="31" fill="hold">
                            <p:stCondLst>
                              <p:cond delay="0"/>
                            </p:stCondLst>
                            <p:childTnLst>
                              <p:par>
                                <p:cTn id="32" presetID="50" presetClass="entr" presetSubtype="0" decel="100000" fill="hold" nodeType="clickEffect">
                                  <p:stCondLst>
                                    <p:cond delay="0"/>
                                  </p:stCondLst>
                                  <p:childTnLst>
                                    <p:set>
                                      <p:cBhvr>
                                        <p:cTn id="33" dur="1" fill="hold">
                                          <p:stCondLst>
                                            <p:cond delay="0"/>
                                          </p:stCondLst>
                                        </p:cTn>
                                        <p:tgtEl>
                                          <p:spTgt spid="92"/>
                                        </p:tgtEl>
                                        <p:attrNameLst>
                                          <p:attrName>style.visibility</p:attrName>
                                        </p:attrNameLst>
                                      </p:cBhvr>
                                      <p:to>
                                        <p:strVal val="visible"/>
                                      </p:to>
                                    </p:set>
                                    <p:anim calcmode="lin" valueType="num">
                                      <p:cBhvr>
                                        <p:cTn id="34" dur="1000" fill="hold"/>
                                        <p:tgtEl>
                                          <p:spTgt spid="92"/>
                                        </p:tgtEl>
                                        <p:attrNameLst>
                                          <p:attrName>ppt_w</p:attrName>
                                        </p:attrNameLst>
                                      </p:cBhvr>
                                      <p:tavLst>
                                        <p:tav tm="0">
                                          <p:val>
                                            <p:strVal val="#ppt_w+.3"/>
                                          </p:val>
                                        </p:tav>
                                        <p:tav tm="100000">
                                          <p:val>
                                            <p:strVal val="#ppt_w"/>
                                          </p:val>
                                        </p:tav>
                                      </p:tavLst>
                                    </p:anim>
                                    <p:anim calcmode="lin" valueType="num">
                                      <p:cBhvr>
                                        <p:cTn id="35" dur="1000" fill="hold"/>
                                        <p:tgtEl>
                                          <p:spTgt spid="92"/>
                                        </p:tgtEl>
                                        <p:attrNameLst>
                                          <p:attrName>ppt_h</p:attrName>
                                        </p:attrNameLst>
                                      </p:cBhvr>
                                      <p:tavLst>
                                        <p:tav tm="0">
                                          <p:val>
                                            <p:strVal val="#ppt_h"/>
                                          </p:val>
                                        </p:tav>
                                        <p:tav tm="100000">
                                          <p:val>
                                            <p:strVal val="#ppt_h"/>
                                          </p:val>
                                        </p:tav>
                                      </p:tavLst>
                                    </p:anim>
                                    <p:animEffect transition="in" filter="fade">
                                      <p:cBhvr>
                                        <p:cTn id="36" dur="1000"/>
                                        <p:tgtEl>
                                          <p:spTgt spid="92"/>
                                        </p:tgtEl>
                                      </p:cBhvr>
                                    </p:animEffect>
                                  </p:childTnLst>
                                </p:cTn>
                              </p:par>
                            </p:childTnLst>
                          </p:cTn>
                        </p:par>
                        <p:par>
                          <p:cTn id="37" fill="hold">
                            <p:stCondLst>
                              <p:cond delay="1000"/>
                            </p:stCondLst>
                            <p:childTnLst>
                              <p:par>
                                <p:cTn id="38" presetID="22" presetClass="entr" presetSubtype="8" fill="hold" nodeType="afterEffect">
                                  <p:stCondLst>
                                    <p:cond delay="0"/>
                                  </p:stCondLst>
                                  <p:childTnLst>
                                    <p:set>
                                      <p:cBhvr>
                                        <p:cTn id="39" dur="1" fill="hold">
                                          <p:stCondLst>
                                            <p:cond delay="0"/>
                                          </p:stCondLst>
                                        </p:cTn>
                                        <p:tgtEl>
                                          <p:spTgt spid="97"/>
                                        </p:tgtEl>
                                        <p:attrNameLst>
                                          <p:attrName>style.visibility</p:attrName>
                                        </p:attrNameLst>
                                      </p:cBhvr>
                                      <p:to>
                                        <p:strVal val="visible"/>
                                      </p:to>
                                    </p:set>
                                    <p:animEffect transition="in" filter="wipe(left)">
                                      <p:cBhvr>
                                        <p:cTn id="40" dur="500"/>
                                        <p:tgtEl>
                                          <p:spTgt spid="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组合 10"/>
          <p:cNvGrpSpPr/>
          <p:nvPr/>
        </p:nvGrpSpPr>
        <p:grpSpPr>
          <a:xfrm>
            <a:off x="10194718" y="234377"/>
            <a:ext cx="1690006" cy="518918"/>
            <a:chOff x="6504440" y="1807558"/>
            <a:chExt cx="2465218" cy="756947"/>
          </a:xfrm>
          <a:solidFill>
            <a:srgbClr val="005E5E"/>
          </a:solidFill>
        </p:grpSpPr>
        <p:grpSp>
          <p:nvGrpSpPr>
            <p:cNvPr id="12" name="组合 11"/>
            <p:cNvGrpSpPr/>
            <p:nvPr/>
          </p:nvGrpSpPr>
          <p:grpSpPr>
            <a:xfrm>
              <a:off x="6504440" y="1807558"/>
              <a:ext cx="752686" cy="756947"/>
              <a:chOff x="3191007" y="542618"/>
              <a:chExt cx="751304" cy="755557"/>
            </a:xfrm>
            <a:grpFill/>
          </p:grpSpPr>
          <p:sp>
            <p:nvSpPr>
              <p:cNvPr id="25" name="Freeform 5"/>
              <p:cNvSpPr>
                <a:spLocks noEditPoints="1"/>
              </p:cNvSpPr>
              <p:nvPr/>
            </p:nvSpPr>
            <p:spPr bwMode="auto">
              <a:xfrm>
                <a:off x="3268973" y="633342"/>
                <a:ext cx="94976" cy="93559"/>
              </a:xfrm>
              <a:custGeom>
                <a:avLst/>
                <a:gdLst>
                  <a:gd name="T0" fmla="*/ 195 w 312"/>
                  <a:gd name="T1" fmla="*/ 171 h 307"/>
                  <a:gd name="T2" fmla="*/ 171 w 312"/>
                  <a:gd name="T3" fmla="*/ 148 h 307"/>
                  <a:gd name="T4" fmla="*/ 183 w 312"/>
                  <a:gd name="T5" fmla="*/ 135 h 307"/>
                  <a:gd name="T6" fmla="*/ 182 w 312"/>
                  <a:gd name="T7" fmla="*/ 153 h 307"/>
                  <a:gd name="T8" fmla="*/ 203 w 312"/>
                  <a:gd name="T9" fmla="*/ 152 h 307"/>
                  <a:gd name="T10" fmla="*/ 212 w 312"/>
                  <a:gd name="T11" fmla="*/ 153 h 307"/>
                  <a:gd name="T12" fmla="*/ 195 w 312"/>
                  <a:gd name="T13" fmla="*/ 171 h 307"/>
                  <a:gd name="T14" fmla="*/ 154 w 312"/>
                  <a:gd name="T15" fmla="*/ 252 h 307"/>
                  <a:gd name="T16" fmla="*/ 169 w 312"/>
                  <a:gd name="T17" fmla="*/ 235 h 307"/>
                  <a:gd name="T18" fmla="*/ 237 w 312"/>
                  <a:gd name="T19" fmla="*/ 164 h 307"/>
                  <a:gd name="T20" fmla="*/ 254 w 312"/>
                  <a:gd name="T21" fmla="*/ 148 h 307"/>
                  <a:gd name="T22" fmla="*/ 234 w 312"/>
                  <a:gd name="T23" fmla="*/ 130 h 307"/>
                  <a:gd name="T24" fmla="*/ 222 w 312"/>
                  <a:gd name="T25" fmla="*/ 144 h 307"/>
                  <a:gd name="T26" fmla="*/ 221 w 312"/>
                  <a:gd name="T27" fmla="*/ 127 h 307"/>
                  <a:gd name="T28" fmla="*/ 212 w 312"/>
                  <a:gd name="T29" fmla="*/ 127 h 307"/>
                  <a:gd name="T30" fmla="*/ 200 w 312"/>
                  <a:gd name="T31" fmla="*/ 127 h 307"/>
                  <a:gd name="T32" fmla="*/ 191 w 312"/>
                  <a:gd name="T33" fmla="*/ 127 h 307"/>
                  <a:gd name="T34" fmla="*/ 205 w 312"/>
                  <a:gd name="T35" fmla="*/ 114 h 307"/>
                  <a:gd name="T36" fmla="*/ 185 w 312"/>
                  <a:gd name="T37" fmla="*/ 96 h 307"/>
                  <a:gd name="T38" fmla="*/ 174 w 312"/>
                  <a:gd name="T39" fmla="*/ 107 h 307"/>
                  <a:gd name="T40" fmla="*/ 152 w 312"/>
                  <a:gd name="T41" fmla="*/ 130 h 307"/>
                  <a:gd name="T42" fmla="*/ 134 w 312"/>
                  <a:gd name="T43" fmla="*/ 113 h 307"/>
                  <a:gd name="T44" fmla="*/ 157 w 312"/>
                  <a:gd name="T45" fmla="*/ 90 h 307"/>
                  <a:gd name="T46" fmla="*/ 173 w 312"/>
                  <a:gd name="T47" fmla="*/ 75 h 307"/>
                  <a:gd name="T48" fmla="*/ 153 w 312"/>
                  <a:gd name="T49" fmla="*/ 56 h 307"/>
                  <a:gd name="T50" fmla="*/ 137 w 312"/>
                  <a:gd name="T51" fmla="*/ 73 h 307"/>
                  <a:gd name="T52" fmla="*/ 72 w 312"/>
                  <a:gd name="T53" fmla="*/ 140 h 307"/>
                  <a:gd name="T54" fmla="*/ 57 w 312"/>
                  <a:gd name="T55" fmla="*/ 155 h 307"/>
                  <a:gd name="T56" fmla="*/ 77 w 312"/>
                  <a:gd name="T57" fmla="*/ 174 h 307"/>
                  <a:gd name="T58" fmla="*/ 91 w 312"/>
                  <a:gd name="T59" fmla="*/ 158 h 307"/>
                  <a:gd name="T60" fmla="*/ 114 w 312"/>
                  <a:gd name="T61" fmla="*/ 135 h 307"/>
                  <a:gd name="T62" fmla="*/ 131 w 312"/>
                  <a:gd name="T63" fmla="*/ 151 h 307"/>
                  <a:gd name="T64" fmla="*/ 113 w 312"/>
                  <a:gd name="T65" fmla="*/ 170 h 307"/>
                  <a:gd name="T66" fmla="*/ 98 w 312"/>
                  <a:gd name="T67" fmla="*/ 185 h 307"/>
                  <a:gd name="T68" fmla="*/ 118 w 312"/>
                  <a:gd name="T69" fmla="*/ 204 h 307"/>
                  <a:gd name="T70" fmla="*/ 132 w 312"/>
                  <a:gd name="T71" fmla="*/ 188 h 307"/>
                  <a:gd name="T72" fmla="*/ 150 w 312"/>
                  <a:gd name="T73" fmla="*/ 169 h 307"/>
                  <a:gd name="T74" fmla="*/ 175 w 312"/>
                  <a:gd name="T75" fmla="*/ 192 h 307"/>
                  <a:gd name="T76" fmla="*/ 150 w 312"/>
                  <a:gd name="T77" fmla="*/ 217 h 307"/>
                  <a:gd name="T78" fmla="*/ 134 w 312"/>
                  <a:gd name="T79" fmla="*/ 233 h 307"/>
                  <a:gd name="T80" fmla="*/ 154 w 312"/>
                  <a:gd name="T81" fmla="*/ 252 h 307"/>
                  <a:gd name="T82" fmla="*/ 20 w 312"/>
                  <a:gd name="T83" fmla="*/ 172 h 307"/>
                  <a:gd name="T84" fmla="*/ 142 w 312"/>
                  <a:gd name="T85" fmla="*/ 287 h 307"/>
                  <a:gd name="T86" fmla="*/ 162 w 312"/>
                  <a:gd name="T87" fmla="*/ 307 h 307"/>
                  <a:gd name="T88" fmla="*/ 183 w 312"/>
                  <a:gd name="T89" fmla="*/ 285 h 307"/>
                  <a:gd name="T90" fmla="*/ 180 w 312"/>
                  <a:gd name="T91" fmla="*/ 283 h 307"/>
                  <a:gd name="T92" fmla="*/ 286 w 312"/>
                  <a:gd name="T93" fmla="*/ 173 h 307"/>
                  <a:gd name="T94" fmla="*/ 290 w 312"/>
                  <a:gd name="T95" fmla="*/ 177 h 307"/>
                  <a:gd name="T96" fmla="*/ 312 w 312"/>
                  <a:gd name="T97" fmla="*/ 154 h 307"/>
                  <a:gd name="T98" fmla="*/ 290 w 312"/>
                  <a:gd name="T99" fmla="*/ 135 h 307"/>
                  <a:gd name="T100" fmla="*/ 168 w 312"/>
                  <a:gd name="T101" fmla="*/ 19 h 307"/>
                  <a:gd name="T102" fmla="*/ 149 w 312"/>
                  <a:gd name="T103" fmla="*/ 0 h 307"/>
                  <a:gd name="T104" fmla="*/ 132 w 312"/>
                  <a:gd name="T105" fmla="*/ 19 h 307"/>
                  <a:gd name="T106" fmla="*/ 18 w 312"/>
                  <a:gd name="T107" fmla="*/ 136 h 307"/>
                  <a:gd name="T108" fmla="*/ 0 w 312"/>
                  <a:gd name="T109" fmla="*/ 154 h 307"/>
                  <a:gd name="T110" fmla="*/ 20 w 312"/>
                  <a:gd name="T111" fmla="*/ 172 h 307"/>
                  <a:gd name="T112" fmla="*/ 42 w 312"/>
                  <a:gd name="T113" fmla="*/ 151 h 307"/>
                  <a:gd name="T114" fmla="*/ 148 w 312"/>
                  <a:gd name="T115" fmla="*/ 42 h 307"/>
                  <a:gd name="T116" fmla="*/ 267 w 312"/>
                  <a:gd name="T117" fmla="*/ 155 h 307"/>
                  <a:gd name="T118" fmla="*/ 161 w 312"/>
                  <a:gd name="T119" fmla="*/ 264 h 307"/>
                  <a:gd name="T120" fmla="*/ 42 w 312"/>
                  <a:gd name="T121" fmla="*/ 15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2" h="307">
                    <a:moveTo>
                      <a:pt x="195" y="171"/>
                    </a:moveTo>
                    <a:cubicBezTo>
                      <a:pt x="171" y="148"/>
                      <a:pt x="171" y="148"/>
                      <a:pt x="171" y="148"/>
                    </a:cubicBezTo>
                    <a:cubicBezTo>
                      <a:pt x="183" y="135"/>
                      <a:pt x="183" y="135"/>
                      <a:pt x="183" y="135"/>
                    </a:cubicBezTo>
                    <a:cubicBezTo>
                      <a:pt x="183" y="142"/>
                      <a:pt x="183" y="148"/>
                      <a:pt x="182" y="153"/>
                    </a:cubicBezTo>
                    <a:cubicBezTo>
                      <a:pt x="193" y="152"/>
                      <a:pt x="200" y="152"/>
                      <a:pt x="203" y="152"/>
                    </a:cubicBezTo>
                    <a:cubicBezTo>
                      <a:pt x="207" y="152"/>
                      <a:pt x="210" y="153"/>
                      <a:pt x="212" y="153"/>
                    </a:cubicBezTo>
                    <a:lnTo>
                      <a:pt x="195" y="171"/>
                    </a:lnTo>
                    <a:close/>
                    <a:moveTo>
                      <a:pt x="154" y="252"/>
                    </a:moveTo>
                    <a:cubicBezTo>
                      <a:pt x="169" y="235"/>
                      <a:pt x="169" y="235"/>
                      <a:pt x="169" y="235"/>
                    </a:cubicBezTo>
                    <a:cubicBezTo>
                      <a:pt x="237" y="164"/>
                      <a:pt x="237" y="164"/>
                      <a:pt x="237" y="164"/>
                    </a:cubicBezTo>
                    <a:cubicBezTo>
                      <a:pt x="254" y="148"/>
                      <a:pt x="254" y="148"/>
                      <a:pt x="254" y="148"/>
                    </a:cubicBezTo>
                    <a:cubicBezTo>
                      <a:pt x="234" y="130"/>
                      <a:pt x="234" y="130"/>
                      <a:pt x="234" y="130"/>
                    </a:cubicBezTo>
                    <a:cubicBezTo>
                      <a:pt x="222" y="144"/>
                      <a:pt x="222" y="144"/>
                      <a:pt x="222" y="144"/>
                    </a:cubicBezTo>
                    <a:cubicBezTo>
                      <a:pt x="221" y="138"/>
                      <a:pt x="221" y="132"/>
                      <a:pt x="221" y="127"/>
                    </a:cubicBezTo>
                    <a:cubicBezTo>
                      <a:pt x="212" y="127"/>
                      <a:pt x="212" y="127"/>
                      <a:pt x="212" y="127"/>
                    </a:cubicBezTo>
                    <a:cubicBezTo>
                      <a:pt x="200" y="127"/>
                      <a:pt x="200" y="127"/>
                      <a:pt x="200" y="127"/>
                    </a:cubicBezTo>
                    <a:cubicBezTo>
                      <a:pt x="198" y="127"/>
                      <a:pt x="195" y="127"/>
                      <a:pt x="191" y="127"/>
                    </a:cubicBezTo>
                    <a:cubicBezTo>
                      <a:pt x="205" y="114"/>
                      <a:pt x="205" y="114"/>
                      <a:pt x="205" y="114"/>
                    </a:cubicBezTo>
                    <a:cubicBezTo>
                      <a:pt x="185" y="96"/>
                      <a:pt x="185" y="96"/>
                      <a:pt x="185" y="96"/>
                    </a:cubicBezTo>
                    <a:cubicBezTo>
                      <a:pt x="174" y="107"/>
                      <a:pt x="174" y="107"/>
                      <a:pt x="174" y="107"/>
                    </a:cubicBezTo>
                    <a:cubicBezTo>
                      <a:pt x="152" y="130"/>
                      <a:pt x="152" y="130"/>
                      <a:pt x="152" y="130"/>
                    </a:cubicBezTo>
                    <a:cubicBezTo>
                      <a:pt x="134" y="113"/>
                      <a:pt x="134" y="113"/>
                      <a:pt x="134" y="113"/>
                    </a:cubicBezTo>
                    <a:cubicBezTo>
                      <a:pt x="157" y="90"/>
                      <a:pt x="157" y="90"/>
                      <a:pt x="157" y="90"/>
                    </a:cubicBezTo>
                    <a:cubicBezTo>
                      <a:pt x="173" y="75"/>
                      <a:pt x="173" y="75"/>
                      <a:pt x="173" y="75"/>
                    </a:cubicBezTo>
                    <a:cubicBezTo>
                      <a:pt x="153" y="56"/>
                      <a:pt x="153" y="56"/>
                      <a:pt x="153" y="56"/>
                    </a:cubicBezTo>
                    <a:cubicBezTo>
                      <a:pt x="137" y="73"/>
                      <a:pt x="137" y="73"/>
                      <a:pt x="137" y="73"/>
                    </a:cubicBezTo>
                    <a:cubicBezTo>
                      <a:pt x="72" y="140"/>
                      <a:pt x="72" y="140"/>
                      <a:pt x="72" y="140"/>
                    </a:cubicBezTo>
                    <a:cubicBezTo>
                      <a:pt x="57" y="155"/>
                      <a:pt x="57" y="155"/>
                      <a:pt x="57" y="155"/>
                    </a:cubicBezTo>
                    <a:cubicBezTo>
                      <a:pt x="77" y="174"/>
                      <a:pt x="77" y="174"/>
                      <a:pt x="77" y="174"/>
                    </a:cubicBezTo>
                    <a:cubicBezTo>
                      <a:pt x="91" y="158"/>
                      <a:pt x="91" y="158"/>
                      <a:pt x="91" y="158"/>
                    </a:cubicBezTo>
                    <a:cubicBezTo>
                      <a:pt x="114" y="135"/>
                      <a:pt x="114" y="135"/>
                      <a:pt x="114" y="135"/>
                    </a:cubicBezTo>
                    <a:cubicBezTo>
                      <a:pt x="131" y="151"/>
                      <a:pt x="131" y="151"/>
                      <a:pt x="131" y="151"/>
                    </a:cubicBezTo>
                    <a:cubicBezTo>
                      <a:pt x="113" y="170"/>
                      <a:pt x="113" y="170"/>
                      <a:pt x="113" y="170"/>
                    </a:cubicBezTo>
                    <a:cubicBezTo>
                      <a:pt x="98" y="185"/>
                      <a:pt x="98" y="185"/>
                      <a:pt x="98" y="185"/>
                    </a:cubicBezTo>
                    <a:cubicBezTo>
                      <a:pt x="118" y="204"/>
                      <a:pt x="118" y="204"/>
                      <a:pt x="118" y="204"/>
                    </a:cubicBezTo>
                    <a:cubicBezTo>
                      <a:pt x="132" y="188"/>
                      <a:pt x="132" y="188"/>
                      <a:pt x="132" y="188"/>
                    </a:cubicBezTo>
                    <a:cubicBezTo>
                      <a:pt x="150" y="169"/>
                      <a:pt x="150" y="169"/>
                      <a:pt x="150" y="169"/>
                    </a:cubicBezTo>
                    <a:cubicBezTo>
                      <a:pt x="175" y="192"/>
                      <a:pt x="175" y="192"/>
                      <a:pt x="175" y="192"/>
                    </a:cubicBezTo>
                    <a:cubicBezTo>
                      <a:pt x="150" y="217"/>
                      <a:pt x="150" y="217"/>
                      <a:pt x="150" y="217"/>
                    </a:cubicBezTo>
                    <a:cubicBezTo>
                      <a:pt x="134" y="233"/>
                      <a:pt x="134" y="233"/>
                      <a:pt x="134" y="233"/>
                    </a:cubicBezTo>
                    <a:lnTo>
                      <a:pt x="154" y="252"/>
                    </a:lnTo>
                    <a:close/>
                    <a:moveTo>
                      <a:pt x="20" y="172"/>
                    </a:moveTo>
                    <a:cubicBezTo>
                      <a:pt x="142" y="287"/>
                      <a:pt x="142" y="287"/>
                      <a:pt x="142" y="287"/>
                    </a:cubicBezTo>
                    <a:cubicBezTo>
                      <a:pt x="162" y="307"/>
                      <a:pt x="162" y="307"/>
                      <a:pt x="162" y="307"/>
                    </a:cubicBezTo>
                    <a:cubicBezTo>
                      <a:pt x="183" y="285"/>
                      <a:pt x="183" y="285"/>
                      <a:pt x="183" y="285"/>
                    </a:cubicBezTo>
                    <a:cubicBezTo>
                      <a:pt x="180" y="283"/>
                      <a:pt x="180" y="283"/>
                      <a:pt x="180" y="283"/>
                    </a:cubicBezTo>
                    <a:cubicBezTo>
                      <a:pt x="286" y="173"/>
                      <a:pt x="286" y="173"/>
                      <a:pt x="286" y="173"/>
                    </a:cubicBezTo>
                    <a:cubicBezTo>
                      <a:pt x="290" y="177"/>
                      <a:pt x="290" y="177"/>
                      <a:pt x="290" y="177"/>
                    </a:cubicBezTo>
                    <a:cubicBezTo>
                      <a:pt x="312" y="154"/>
                      <a:pt x="312" y="154"/>
                      <a:pt x="312" y="154"/>
                    </a:cubicBezTo>
                    <a:cubicBezTo>
                      <a:pt x="290" y="135"/>
                      <a:pt x="290" y="135"/>
                      <a:pt x="290" y="135"/>
                    </a:cubicBezTo>
                    <a:cubicBezTo>
                      <a:pt x="168" y="19"/>
                      <a:pt x="168" y="19"/>
                      <a:pt x="168" y="19"/>
                    </a:cubicBezTo>
                    <a:cubicBezTo>
                      <a:pt x="149" y="0"/>
                      <a:pt x="149" y="0"/>
                      <a:pt x="149" y="0"/>
                    </a:cubicBezTo>
                    <a:cubicBezTo>
                      <a:pt x="132" y="19"/>
                      <a:pt x="132" y="19"/>
                      <a:pt x="132" y="19"/>
                    </a:cubicBezTo>
                    <a:cubicBezTo>
                      <a:pt x="18" y="136"/>
                      <a:pt x="18" y="136"/>
                      <a:pt x="18" y="136"/>
                    </a:cubicBezTo>
                    <a:cubicBezTo>
                      <a:pt x="0" y="154"/>
                      <a:pt x="0" y="154"/>
                      <a:pt x="0" y="154"/>
                    </a:cubicBezTo>
                    <a:lnTo>
                      <a:pt x="20" y="172"/>
                    </a:lnTo>
                    <a:close/>
                    <a:moveTo>
                      <a:pt x="42" y="151"/>
                    </a:moveTo>
                    <a:cubicBezTo>
                      <a:pt x="148" y="42"/>
                      <a:pt x="148" y="42"/>
                      <a:pt x="148" y="42"/>
                    </a:cubicBezTo>
                    <a:cubicBezTo>
                      <a:pt x="267" y="155"/>
                      <a:pt x="267" y="155"/>
                      <a:pt x="267" y="155"/>
                    </a:cubicBezTo>
                    <a:cubicBezTo>
                      <a:pt x="161" y="264"/>
                      <a:pt x="161" y="264"/>
                      <a:pt x="161" y="264"/>
                    </a:cubicBezTo>
                    <a:lnTo>
                      <a:pt x="42"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6" name="Freeform 6"/>
              <p:cNvSpPr>
                <a:spLocks noEditPoints="1"/>
              </p:cNvSpPr>
              <p:nvPr/>
            </p:nvSpPr>
            <p:spPr bwMode="auto">
              <a:xfrm>
                <a:off x="3361114" y="571678"/>
                <a:ext cx="90724" cy="85762"/>
              </a:xfrm>
              <a:custGeom>
                <a:avLst/>
                <a:gdLst>
                  <a:gd name="T0" fmla="*/ 156 w 298"/>
                  <a:gd name="T1" fmla="*/ 168 h 281"/>
                  <a:gd name="T2" fmla="*/ 128 w 298"/>
                  <a:gd name="T3" fmla="*/ 200 h 281"/>
                  <a:gd name="T4" fmla="*/ 85 w 298"/>
                  <a:gd name="T5" fmla="*/ 232 h 281"/>
                  <a:gd name="T6" fmla="*/ 88 w 298"/>
                  <a:gd name="T7" fmla="*/ 206 h 281"/>
                  <a:gd name="T8" fmla="*/ 128 w 298"/>
                  <a:gd name="T9" fmla="*/ 154 h 281"/>
                  <a:gd name="T10" fmla="*/ 103 w 298"/>
                  <a:gd name="T11" fmla="*/ 175 h 281"/>
                  <a:gd name="T12" fmla="*/ 71 w 298"/>
                  <a:gd name="T13" fmla="*/ 191 h 281"/>
                  <a:gd name="T14" fmla="*/ 80 w 298"/>
                  <a:gd name="T15" fmla="*/ 161 h 281"/>
                  <a:gd name="T16" fmla="*/ 85 w 298"/>
                  <a:gd name="T17" fmla="*/ 137 h 281"/>
                  <a:gd name="T18" fmla="*/ 54 w 298"/>
                  <a:gd name="T19" fmla="*/ 124 h 281"/>
                  <a:gd name="T20" fmla="*/ 167 w 298"/>
                  <a:gd name="T21" fmla="*/ 66 h 281"/>
                  <a:gd name="T22" fmla="*/ 200 w 298"/>
                  <a:gd name="T23" fmla="*/ 79 h 281"/>
                  <a:gd name="T24" fmla="*/ 146 w 298"/>
                  <a:gd name="T25" fmla="*/ 106 h 281"/>
                  <a:gd name="T26" fmla="*/ 142 w 298"/>
                  <a:gd name="T27" fmla="*/ 133 h 281"/>
                  <a:gd name="T28" fmla="*/ 167 w 298"/>
                  <a:gd name="T29" fmla="*/ 141 h 281"/>
                  <a:gd name="T30" fmla="*/ 192 w 298"/>
                  <a:gd name="T31" fmla="*/ 87 h 281"/>
                  <a:gd name="T32" fmla="*/ 225 w 298"/>
                  <a:gd name="T33" fmla="*/ 95 h 281"/>
                  <a:gd name="T34" fmla="*/ 225 w 298"/>
                  <a:gd name="T35" fmla="*/ 142 h 281"/>
                  <a:gd name="T36" fmla="*/ 298 w 298"/>
                  <a:gd name="T37" fmla="*/ 160 h 281"/>
                  <a:gd name="T38" fmla="*/ 291 w 298"/>
                  <a:gd name="T39" fmla="*/ 194 h 281"/>
                  <a:gd name="T40" fmla="*/ 219 w 298"/>
                  <a:gd name="T41" fmla="*/ 173 h 281"/>
                  <a:gd name="T42" fmla="*/ 186 w 298"/>
                  <a:gd name="T43" fmla="*/ 159 h 281"/>
                  <a:gd name="T44" fmla="*/ 203 w 298"/>
                  <a:gd name="T45" fmla="*/ 186 h 281"/>
                  <a:gd name="T46" fmla="*/ 212 w 298"/>
                  <a:gd name="T47" fmla="*/ 228 h 281"/>
                  <a:gd name="T48" fmla="*/ 168 w 298"/>
                  <a:gd name="T49" fmla="*/ 237 h 281"/>
                  <a:gd name="T50" fmla="*/ 180 w 298"/>
                  <a:gd name="T51" fmla="*/ 218 h 281"/>
                  <a:gd name="T52" fmla="*/ 175 w 298"/>
                  <a:gd name="T53" fmla="*/ 195 h 281"/>
                  <a:gd name="T54" fmla="*/ 153 w 298"/>
                  <a:gd name="T55" fmla="*/ 226 h 281"/>
                  <a:gd name="T56" fmla="*/ 106 w 298"/>
                  <a:gd name="T57" fmla="*/ 281 h 281"/>
                  <a:gd name="T58" fmla="*/ 78 w 298"/>
                  <a:gd name="T59" fmla="*/ 265 h 281"/>
                  <a:gd name="T60" fmla="*/ 27 w 298"/>
                  <a:gd name="T61" fmla="*/ 155 h 281"/>
                  <a:gd name="T62" fmla="*/ 9 w 298"/>
                  <a:gd name="T63" fmla="*/ 118 h 281"/>
                  <a:gd name="T64" fmla="*/ 26 w 298"/>
                  <a:gd name="T65" fmla="*/ 91 h 281"/>
                  <a:gd name="T66" fmla="*/ 68 w 298"/>
                  <a:gd name="T67" fmla="*/ 55 h 281"/>
                  <a:gd name="T68" fmla="*/ 85 w 298"/>
                  <a:gd name="T69" fmla="*/ 30 h 281"/>
                  <a:gd name="T70" fmla="*/ 114 w 298"/>
                  <a:gd name="T71" fmla="*/ 45 h 281"/>
                  <a:gd name="T72" fmla="*/ 201 w 298"/>
                  <a:gd name="T73" fmla="*/ 0 h 281"/>
                  <a:gd name="T74" fmla="*/ 222 w 298"/>
                  <a:gd name="T75" fmla="*/ 40 h 281"/>
                  <a:gd name="T76" fmla="*/ 200 w 298"/>
                  <a:gd name="T77" fmla="*/ 67 h 281"/>
                  <a:gd name="T78" fmla="*/ 186 w 298"/>
                  <a:gd name="T79" fmla="*/ 38 h 281"/>
                  <a:gd name="T80" fmla="*/ 49 w 298"/>
                  <a:gd name="T81" fmla="*/ 128 h 281"/>
                  <a:gd name="T82" fmla="*/ 27 w 298"/>
                  <a:gd name="T83" fmla="*/ 155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8" h="281">
                    <a:moveTo>
                      <a:pt x="130" y="212"/>
                    </a:moveTo>
                    <a:cubicBezTo>
                      <a:pt x="142" y="194"/>
                      <a:pt x="151" y="180"/>
                      <a:pt x="156" y="168"/>
                    </a:cubicBezTo>
                    <a:cubicBezTo>
                      <a:pt x="155" y="167"/>
                      <a:pt x="153" y="166"/>
                      <a:pt x="152" y="165"/>
                    </a:cubicBezTo>
                    <a:cubicBezTo>
                      <a:pt x="143" y="178"/>
                      <a:pt x="135" y="190"/>
                      <a:pt x="128" y="200"/>
                    </a:cubicBezTo>
                    <a:cubicBezTo>
                      <a:pt x="121" y="210"/>
                      <a:pt x="110" y="223"/>
                      <a:pt x="94" y="239"/>
                    </a:cubicBezTo>
                    <a:cubicBezTo>
                      <a:pt x="90" y="236"/>
                      <a:pt x="87" y="234"/>
                      <a:pt x="85" y="232"/>
                    </a:cubicBezTo>
                    <a:cubicBezTo>
                      <a:pt x="82" y="230"/>
                      <a:pt x="76" y="227"/>
                      <a:pt x="68" y="223"/>
                    </a:cubicBezTo>
                    <a:cubicBezTo>
                      <a:pt x="76" y="216"/>
                      <a:pt x="83" y="211"/>
                      <a:pt x="88" y="206"/>
                    </a:cubicBezTo>
                    <a:cubicBezTo>
                      <a:pt x="94" y="200"/>
                      <a:pt x="101" y="193"/>
                      <a:pt x="108" y="184"/>
                    </a:cubicBezTo>
                    <a:cubicBezTo>
                      <a:pt x="115" y="175"/>
                      <a:pt x="122" y="165"/>
                      <a:pt x="128" y="154"/>
                    </a:cubicBezTo>
                    <a:cubicBezTo>
                      <a:pt x="124" y="154"/>
                      <a:pt x="124" y="154"/>
                      <a:pt x="124" y="154"/>
                    </a:cubicBezTo>
                    <a:cubicBezTo>
                      <a:pt x="115" y="164"/>
                      <a:pt x="108" y="171"/>
                      <a:pt x="103" y="175"/>
                    </a:cubicBezTo>
                    <a:cubicBezTo>
                      <a:pt x="99" y="180"/>
                      <a:pt x="90" y="187"/>
                      <a:pt x="79" y="198"/>
                    </a:cubicBezTo>
                    <a:cubicBezTo>
                      <a:pt x="76" y="195"/>
                      <a:pt x="73" y="193"/>
                      <a:pt x="71" y="191"/>
                    </a:cubicBezTo>
                    <a:cubicBezTo>
                      <a:pt x="68" y="189"/>
                      <a:pt x="62" y="186"/>
                      <a:pt x="53" y="181"/>
                    </a:cubicBezTo>
                    <a:cubicBezTo>
                      <a:pt x="60" y="176"/>
                      <a:pt x="69" y="170"/>
                      <a:pt x="80" y="161"/>
                    </a:cubicBezTo>
                    <a:cubicBezTo>
                      <a:pt x="92" y="153"/>
                      <a:pt x="104" y="139"/>
                      <a:pt x="118" y="120"/>
                    </a:cubicBezTo>
                    <a:cubicBezTo>
                      <a:pt x="85" y="137"/>
                      <a:pt x="85" y="137"/>
                      <a:pt x="85" y="137"/>
                    </a:cubicBezTo>
                    <a:cubicBezTo>
                      <a:pt x="66" y="148"/>
                      <a:pt x="66" y="148"/>
                      <a:pt x="66" y="148"/>
                    </a:cubicBezTo>
                    <a:cubicBezTo>
                      <a:pt x="54" y="124"/>
                      <a:pt x="54" y="124"/>
                      <a:pt x="54" y="124"/>
                    </a:cubicBezTo>
                    <a:cubicBezTo>
                      <a:pt x="74" y="115"/>
                      <a:pt x="74" y="115"/>
                      <a:pt x="74" y="115"/>
                    </a:cubicBezTo>
                    <a:cubicBezTo>
                      <a:pt x="167" y="66"/>
                      <a:pt x="167" y="66"/>
                      <a:pt x="167" y="66"/>
                    </a:cubicBezTo>
                    <a:cubicBezTo>
                      <a:pt x="188" y="55"/>
                      <a:pt x="188" y="55"/>
                      <a:pt x="188" y="55"/>
                    </a:cubicBezTo>
                    <a:cubicBezTo>
                      <a:pt x="200" y="79"/>
                      <a:pt x="200" y="79"/>
                      <a:pt x="200" y="79"/>
                    </a:cubicBezTo>
                    <a:cubicBezTo>
                      <a:pt x="179" y="89"/>
                      <a:pt x="179" y="89"/>
                      <a:pt x="179" y="89"/>
                    </a:cubicBezTo>
                    <a:cubicBezTo>
                      <a:pt x="146" y="106"/>
                      <a:pt x="146" y="106"/>
                      <a:pt x="146" y="106"/>
                    </a:cubicBezTo>
                    <a:cubicBezTo>
                      <a:pt x="150" y="107"/>
                      <a:pt x="154" y="108"/>
                      <a:pt x="158" y="108"/>
                    </a:cubicBezTo>
                    <a:cubicBezTo>
                      <a:pt x="153" y="117"/>
                      <a:pt x="147" y="125"/>
                      <a:pt x="142" y="133"/>
                    </a:cubicBezTo>
                    <a:cubicBezTo>
                      <a:pt x="151" y="134"/>
                      <a:pt x="157" y="136"/>
                      <a:pt x="160" y="137"/>
                    </a:cubicBezTo>
                    <a:cubicBezTo>
                      <a:pt x="167" y="141"/>
                      <a:pt x="167" y="141"/>
                      <a:pt x="167" y="141"/>
                    </a:cubicBezTo>
                    <a:cubicBezTo>
                      <a:pt x="179" y="120"/>
                      <a:pt x="185" y="108"/>
                      <a:pt x="186" y="103"/>
                    </a:cubicBezTo>
                    <a:cubicBezTo>
                      <a:pt x="192" y="87"/>
                      <a:pt x="192" y="87"/>
                      <a:pt x="192" y="87"/>
                    </a:cubicBezTo>
                    <a:cubicBezTo>
                      <a:pt x="196" y="89"/>
                      <a:pt x="199" y="90"/>
                      <a:pt x="202" y="91"/>
                    </a:cubicBezTo>
                    <a:cubicBezTo>
                      <a:pt x="205" y="92"/>
                      <a:pt x="212" y="93"/>
                      <a:pt x="225" y="95"/>
                    </a:cubicBezTo>
                    <a:cubicBezTo>
                      <a:pt x="218" y="107"/>
                      <a:pt x="212" y="117"/>
                      <a:pt x="207" y="126"/>
                    </a:cubicBezTo>
                    <a:cubicBezTo>
                      <a:pt x="211" y="130"/>
                      <a:pt x="217" y="136"/>
                      <a:pt x="225" y="142"/>
                    </a:cubicBezTo>
                    <a:cubicBezTo>
                      <a:pt x="233" y="149"/>
                      <a:pt x="243" y="154"/>
                      <a:pt x="257" y="157"/>
                    </a:cubicBezTo>
                    <a:cubicBezTo>
                      <a:pt x="271" y="160"/>
                      <a:pt x="284" y="161"/>
                      <a:pt x="298" y="160"/>
                    </a:cubicBezTo>
                    <a:cubicBezTo>
                      <a:pt x="296" y="166"/>
                      <a:pt x="295" y="171"/>
                      <a:pt x="294" y="175"/>
                    </a:cubicBezTo>
                    <a:cubicBezTo>
                      <a:pt x="293" y="178"/>
                      <a:pt x="292" y="185"/>
                      <a:pt x="291" y="194"/>
                    </a:cubicBezTo>
                    <a:cubicBezTo>
                      <a:pt x="272" y="193"/>
                      <a:pt x="257" y="190"/>
                      <a:pt x="247" y="186"/>
                    </a:cubicBezTo>
                    <a:cubicBezTo>
                      <a:pt x="236" y="183"/>
                      <a:pt x="227" y="178"/>
                      <a:pt x="219" y="173"/>
                    </a:cubicBezTo>
                    <a:cubicBezTo>
                      <a:pt x="211" y="167"/>
                      <a:pt x="202" y="160"/>
                      <a:pt x="192" y="150"/>
                    </a:cubicBezTo>
                    <a:cubicBezTo>
                      <a:pt x="186" y="159"/>
                      <a:pt x="186" y="159"/>
                      <a:pt x="186" y="159"/>
                    </a:cubicBezTo>
                    <a:cubicBezTo>
                      <a:pt x="189" y="162"/>
                      <a:pt x="191" y="166"/>
                      <a:pt x="193" y="168"/>
                    </a:cubicBezTo>
                    <a:cubicBezTo>
                      <a:pt x="195" y="171"/>
                      <a:pt x="198" y="177"/>
                      <a:pt x="203" y="186"/>
                    </a:cubicBezTo>
                    <a:cubicBezTo>
                      <a:pt x="208" y="195"/>
                      <a:pt x="211" y="202"/>
                      <a:pt x="213" y="208"/>
                    </a:cubicBezTo>
                    <a:cubicBezTo>
                      <a:pt x="215" y="215"/>
                      <a:pt x="214" y="222"/>
                      <a:pt x="212" y="228"/>
                    </a:cubicBezTo>
                    <a:cubicBezTo>
                      <a:pt x="210" y="235"/>
                      <a:pt x="200" y="243"/>
                      <a:pt x="182" y="253"/>
                    </a:cubicBezTo>
                    <a:cubicBezTo>
                      <a:pt x="175" y="244"/>
                      <a:pt x="170" y="239"/>
                      <a:pt x="168" y="237"/>
                    </a:cubicBezTo>
                    <a:cubicBezTo>
                      <a:pt x="158" y="230"/>
                      <a:pt x="158" y="230"/>
                      <a:pt x="158" y="230"/>
                    </a:cubicBezTo>
                    <a:cubicBezTo>
                      <a:pt x="171" y="225"/>
                      <a:pt x="178" y="222"/>
                      <a:pt x="180" y="218"/>
                    </a:cubicBezTo>
                    <a:cubicBezTo>
                      <a:pt x="182" y="215"/>
                      <a:pt x="182" y="211"/>
                      <a:pt x="180" y="206"/>
                    </a:cubicBezTo>
                    <a:cubicBezTo>
                      <a:pt x="178" y="202"/>
                      <a:pt x="177" y="198"/>
                      <a:pt x="175" y="195"/>
                    </a:cubicBezTo>
                    <a:cubicBezTo>
                      <a:pt x="174" y="192"/>
                      <a:pt x="174" y="192"/>
                      <a:pt x="174" y="192"/>
                    </a:cubicBezTo>
                    <a:cubicBezTo>
                      <a:pt x="169" y="202"/>
                      <a:pt x="162" y="213"/>
                      <a:pt x="153" y="226"/>
                    </a:cubicBezTo>
                    <a:cubicBezTo>
                      <a:pt x="144" y="238"/>
                      <a:pt x="137" y="248"/>
                      <a:pt x="130" y="255"/>
                    </a:cubicBezTo>
                    <a:cubicBezTo>
                      <a:pt x="106" y="281"/>
                      <a:pt x="106" y="281"/>
                      <a:pt x="106" y="281"/>
                    </a:cubicBezTo>
                    <a:cubicBezTo>
                      <a:pt x="99" y="276"/>
                      <a:pt x="94" y="273"/>
                      <a:pt x="90" y="271"/>
                    </a:cubicBezTo>
                    <a:cubicBezTo>
                      <a:pt x="78" y="265"/>
                      <a:pt x="78" y="265"/>
                      <a:pt x="78" y="265"/>
                    </a:cubicBezTo>
                    <a:cubicBezTo>
                      <a:pt x="101" y="247"/>
                      <a:pt x="118" y="229"/>
                      <a:pt x="130" y="212"/>
                    </a:cubicBezTo>
                    <a:close/>
                    <a:moveTo>
                      <a:pt x="27" y="155"/>
                    </a:moveTo>
                    <a:cubicBezTo>
                      <a:pt x="22" y="143"/>
                      <a:pt x="22" y="143"/>
                      <a:pt x="22" y="143"/>
                    </a:cubicBezTo>
                    <a:cubicBezTo>
                      <a:pt x="9" y="118"/>
                      <a:pt x="9" y="118"/>
                      <a:pt x="9" y="118"/>
                    </a:cubicBezTo>
                    <a:cubicBezTo>
                      <a:pt x="0" y="103"/>
                      <a:pt x="0" y="103"/>
                      <a:pt x="0" y="103"/>
                    </a:cubicBezTo>
                    <a:cubicBezTo>
                      <a:pt x="26" y="91"/>
                      <a:pt x="26" y="91"/>
                      <a:pt x="26" y="91"/>
                    </a:cubicBezTo>
                    <a:cubicBezTo>
                      <a:pt x="86" y="60"/>
                      <a:pt x="86" y="60"/>
                      <a:pt x="86" y="60"/>
                    </a:cubicBezTo>
                    <a:cubicBezTo>
                      <a:pt x="81" y="58"/>
                      <a:pt x="75" y="57"/>
                      <a:pt x="68" y="55"/>
                    </a:cubicBezTo>
                    <a:cubicBezTo>
                      <a:pt x="70" y="52"/>
                      <a:pt x="73" y="49"/>
                      <a:pt x="75" y="47"/>
                    </a:cubicBezTo>
                    <a:cubicBezTo>
                      <a:pt x="76" y="44"/>
                      <a:pt x="80" y="39"/>
                      <a:pt x="85" y="30"/>
                    </a:cubicBezTo>
                    <a:cubicBezTo>
                      <a:pt x="100" y="33"/>
                      <a:pt x="110" y="36"/>
                      <a:pt x="117" y="38"/>
                    </a:cubicBezTo>
                    <a:cubicBezTo>
                      <a:pt x="116" y="41"/>
                      <a:pt x="114" y="43"/>
                      <a:pt x="114" y="45"/>
                    </a:cubicBezTo>
                    <a:cubicBezTo>
                      <a:pt x="178" y="12"/>
                      <a:pt x="178" y="12"/>
                      <a:pt x="178" y="12"/>
                    </a:cubicBezTo>
                    <a:cubicBezTo>
                      <a:pt x="201" y="0"/>
                      <a:pt x="201" y="0"/>
                      <a:pt x="201" y="0"/>
                    </a:cubicBezTo>
                    <a:cubicBezTo>
                      <a:pt x="209" y="16"/>
                      <a:pt x="209" y="16"/>
                      <a:pt x="209" y="16"/>
                    </a:cubicBezTo>
                    <a:cubicBezTo>
                      <a:pt x="222" y="40"/>
                      <a:pt x="222" y="40"/>
                      <a:pt x="222" y="40"/>
                    </a:cubicBezTo>
                    <a:cubicBezTo>
                      <a:pt x="229" y="52"/>
                      <a:pt x="229" y="52"/>
                      <a:pt x="229" y="52"/>
                    </a:cubicBezTo>
                    <a:cubicBezTo>
                      <a:pt x="200" y="67"/>
                      <a:pt x="200" y="67"/>
                      <a:pt x="200" y="67"/>
                    </a:cubicBezTo>
                    <a:cubicBezTo>
                      <a:pt x="194" y="54"/>
                      <a:pt x="194" y="54"/>
                      <a:pt x="194" y="54"/>
                    </a:cubicBezTo>
                    <a:cubicBezTo>
                      <a:pt x="186" y="38"/>
                      <a:pt x="186" y="38"/>
                      <a:pt x="186" y="38"/>
                    </a:cubicBezTo>
                    <a:cubicBezTo>
                      <a:pt x="41" y="113"/>
                      <a:pt x="41" y="113"/>
                      <a:pt x="41" y="113"/>
                    </a:cubicBezTo>
                    <a:cubicBezTo>
                      <a:pt x="49" y="128"/>
                      <a:pt x="49" y="128"/>
                      <a:pt x="49" y="128"/>
                    </a:cubicBezTo>
                    <a:cubicBezTo>
                      <a:pt x="56" y="140"/>
                      <a:pt x="56" y="140"/>
                      <a:pt x="56" y="140"/>
                    </a:cubicBezTo>
                    <a:lnTo>
                      <a:pt x="27" y="1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7" name="Freeform 7"/>
              <p:cNvSpPr>
                <a:spLocks noEditPoints="1"/>
              </p:cNvSpPr>
              <p:nvPr/>
            </p:nvSpPr>
            <p:spPr bwMode="auto">
              <a:xfrm>
                <a:off x="3475936" y="542618"/>
                <a:ext cx="75839" cy="71587"/>
              </a:xfrm>
              <a:custGeom>
                <a:avLst/>
                <a:gdLst>
                  <a:gd name="T0" fmla="*/ 36 w 250"/>
                  <a:gd name="T1" fmla="*/ 73 h 236"/>
                  <a:gd name="T2" fmla="*/ 83 w 250"/>
                  <a:gd name="T3" fmla="*/ 66 h 236"/>
                  <a:gd name="T4" fmla="*/ 88 w 250"/>
                  <a:gd name="T5" fmla="*/ 95 h 236"/>
                  <a:gd name="T6" fmla="*/ 41 w 250"/>
                  <a:gd name="T7" fmla="*/ 102 h 236"/>
                  <a:gd name="T8" fmla="*/ 36 w 250"/>
                  <a:gd name="T9" fmla="*/ 73 h 236"/>
                  <a:gd name="T10" fmla="*/ 4 w 250"/>
                  <a:gd name="T11" fmla="*/ 71 h 236"/>
                  <a:gd name="T12" fmla="*/ 20 w 250"/>
                  <a:gd name="T13" fmla="*/ 167 h 236"/>
                  <a:gd name="T14" fmla="*/ 23 w 250"/>
                  <a:gd name="T15" fmla="*/ 193 h 236"/>
                  <a:gd name="T16" fmla="*/ 54 w 250"/>
                  <a:gd name="T17" fmla="*/ 188 h 236"/>
                  <a:gd name="T18" fmla="*/ 53 w 250"/>
                  <a:gd name="T19" fmla="*/ 184 h 236"/>
                  <a:gd name="T20" fmla="*/ 101 w 250"/>
                  <a:gd name="T21" fmla="*/ 177 h 236"/>
                  <a:gd name="T22" fmla="*/ 107 w 250"/>
                  <a:gd name="T23" fmla="*/ 213 h 236"/>
                  <a:gd name="T24" fmla="*/ 111 w 250"/>
                  <a:gd name="T25" fmla="*/ 226 h 236"/>
                  <a:gd name="T26" fmla="*/ 121 w 250"/>
                  <a:gd name="T27" fmla="*/ 234 h 236"/>
                  <a:gd name="T28" fmla="*/ 143 w 250"/>
                  <a:gd name="T29" fmla="*/ 235 h 236"/>
                  <a:gd name="T30" fmla="*/ 181 w 250"/>
                  <a:gd name="T31" fmla="*/ 229 h 236"/>
                  <a:gd name="T32" fmla="*/ 216 w 250"/>
                  <a:gd name="T33" fmla="*/ 224 h 236"/>
                  <a:gd name="T34" fmla="*/ 233 w 250"/>
                  <a:gd name="T35" fmla="*/ 219 h 236"/>
                  <a:gd name="T36" fmla="*/ 242 w 250"/>
                  <a:gd name="T37" fmla="*/ 209 h 236"/>
                  <a:gd name="T38" fmla="*/ 250 w 250"/>
                  <a:gd name="T39" fmla="*/ 176 h 236"/>
                  <a:gd name="T40" fmla="*/ 218 w 250"/>
                  <a:gd name="T41" fmla="*/ 167 h 236"/>
                  <a:gd name="T42" fmla="*/ 218 w 250"/>
                  <a:gd name="T43" fmla="*/ 177 h 236"/>
                  <a:gd name="T44" fmla="*/ 214 w 250"/>
                  <a:gd name="T45" fmla="*/ 191 h 236"/>
                  <a:gd name="T46" fmla="*/ 202 w 250"/>
                  <a:gd name="T47" fmla="*/ 197 h 236"/>
                  <a:gd name="T48" fmla="*/ 177 w 250"/>
                  <a:gd name="T49" fmla="*/ 201 h 236"/>
                  <a:gd name="T50" fmla="*/ 150 w 250"/>
                  <a:gd name="T51" fmla="*/ 205 h 236"/>
                  <a:gd name="T52" fmla="*/ 138 w 250"/>
                  <a:gd name="T53" fmla="*/ 204 h 236"/>
                  <a:gd name="T54" fmla="*/ 135 w 250"/>
                  <a:gd name="T55" fmla="*/ 198 h 236"/>
                  <a:gd name="T56" fmla="*/ 131 w 250"/>
                  <a:gd name="T57" fmla="*/ 172 h 236"/>
                  <a:gd name="T58" fmla="*/ 185 w 250"/>
                  <a:gd name="T59" fmla="*/ 163 h 236"/>
                  <a:gd name="T60" fmla="*/ 186 w 250"/>
                  <a:gd name="T61" fmla="*/ 168 h 236"/>
                  <a:gd name="T62" fmla="*/ 217 w 250"/>
                  <a:gd name="T63" fmla="*/ 163 h 236"/>
                  <a:gd name="T64" fmla="*/ 213 w 250"/>
                  <a:gd name="T65" fmla="*/ 139 h 236"/>
                  <a:gd name="T66" fmla="*/ 198 w 250"/>
                  <a:gd name="T67" fmla="*/ 41 h 236"/>
                  <a:gd name="T68" fmla="*/ 195 w 250"/>
                  <a:gd name="T69" fmla="*/ 19 h 236"/>
                  <a:gd name="T70" fmla="*/ 175 w 250"/>
                  <a:gd name="T71" fmla="*/ 23 h 236"/>
                  <a:gd name="T72" fmla="*/ 109 w 250"/>
                  <a:gd name="T73" fmla="*/ 33 h 236"/>
                  <a:gd name="T74" fmla="*/ 107 w 250"/>
                  <a:gd name="T75" fmla="*/ 19 h 236"/>
                  <a:gd name="T76" fmla="*/ 105 w 250"/>
                  <a:gd name="T77" fmla="*/ 0 h 236"/>
                  <a:gd name="T78" fmla="*/ 73 w 250"/>
                  <a:gd name="T79" fmla="*/ 5 h 236"/>
                  <a:gd name="T80" fmla="*/ 77 w 250"/>
                  <a:gd name="T81" fmla="*/ 24 h 236"/>
                  <a:gd name="T82" fmla="*/ 79 w 250"/>
                  <a:gd name="T83" fmla="*/ 38 h 236"/>
                  <a:gd name="T84" fmla="*/ 24 w 250"/>
                  <a:gd name="T85" fmla="*/ 47 h 236"/>
                  <a:gd name="T86" fmla="*/ 0 w 250"/>
                  <a:gd name="T87" fmla="*/ 50 h 236"/>
                  <a:gd name="T88" fmla="*/ 4 w 250"/>
                  <a:gd name="T89" fmla="*/ 71 h 236"/>
                  <a:gd name="T90" fmla="*/ 45 w 250"/>
                  <a:gd name="T91" fmla="*/ 129 h 236"/>
                  <a:gd name="T92" fmla="*/ 92 w 250"/>
                  <a:gd name="T93" fmla="*/ 121 h 236"/>
                  <a:gd name="T94" fmla="*/ 97 w 250"/>
                  <a:gd name="T95" fmla="*/ 149 h 236"/>
                  <a:gd name="T96" fmla="*/ 49 w 250"/>
                  <a:gd name="T97" fmla="*/ 157 h 236"/>
                  <a:gd name="T98" fmla="*/ 45 w 250"/>
                  <a:gd name="T99" fmla="*/ 129 h 236"/>
                  <a:gd name="T100" fmla="*/ 114 w 250"/>
                  <a:gd name="T101" fmla="*/ 61 h 236"/>
                  <a:gd name="T102" fmla="*/ 168 w 250"/>
                  <a:gd name="T103" fmla="*/ 53 h 236"/>
                  <a:gd name="T104" fmla="*/ 172 w 250"/>
                  <a:gd name="T105" fmla="*/ 82 h 236"/>
                  <a:gd name="T106" fmla="*/ 118 w 250"/>
                  <a:gd name="T107" fmla="*/ 90 h 236"/>
                  <a:gd name="T108" fmla="*/ 114 w 250"/>
                  <a:gd name="T109" fmla="*/ 61 h 236"/>
                  <a:gd name="T110" fmla="*/ 122 w 250"/>
                  <a:gd name="T111" fmla="*/ 116 h 236"/>
                  <a:gd name="T112" fmla="*/ 177 w 250"/>
                  <a:gd name="T113" fmla="*/ 108 h 236"/>
                  <a:gd name="T114" fmla="*/ 181 w 250"/>
                  <a:gd name="T115" fmla="*/ 136 h 236"/>
                  <a:gd name="T116" fmla="*/ 127 w 250"/>
                  <a:gd name="T117" fmla="*/ 145 h 236"/>
                  <a:gd name="T118" fmla="*/ 122 w 250"/>
                  <a:gd name="T119" fmla="*/ 11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0" h="236">
                    <a:moveTo>
                      <a:pt x="36" y="73"/>
                    </a:moveTo>
                    <a:cubicBezTo>
                      <a:pt x="83" y="66"/>
                      <a:pt x="83" y="66"/>
                      <a:pt x="83" y="66"/>
                    </a:cubicBezTo>
                    <a:cubicBezTo>
                      <a:pt x="88" y="95"/>
                      <a:pt x="88" y="95"/>
                      <a:pt x="88" y="95"/>
                    </a:cubicBezTo>
                    <a:cubicBezTo>
                      <a:pt x="41" y="102"/>
                      <a:pt x="41" y="102"/>
                      <a:pt x="41" y="102"/>
                    </a:cubicBezTo>
                    <a:lnTo>
                      <a:pt x="36" y="73"/>
                    </a:lnTo>
                    <a:close/>
                    <a:moveTo>
                      <a:pt x="4" y="71"/>
                    </a:moveTo>
                    <a:cubicBezTo>
                      <a:pt x="20" y="167"/>
                      <a:pt x="20" y="167"/>
                      <a:pt x="20" y="167"/>
                    </a:cubicBezTo>
                    <a:cubicBezTo>
                      <a:pt x="23" y="193"/>
                      <a:pt x="23" y="193"/>
                      <a:pt x="23" y="193"/>
                    </a:cubicBezTo>
                    <a:cubicBezTo>
                      <a:pt x="54" y="188"/>
                      <a:pt x="54" y="188"/>
                      <a:pt x="54" y="188"/>
                    </a:cubicBezTo>
                    <a:cubicBezTo>
                      <a:pt x="53" y="184"/>
                      <a:pt x="53" y="184"/>
                      <a:pt x="53" y="184"/>
                    </a:cubicBezTo>
                    <a:cubicBezTo>
                      <a:pt x="101" y="177"/>
                      <a:pt x="101" y="177"/>
                      <a:pt x="101" y="177"/>
                    </a:cubicBezTo>
                    <a:cubicBezTo>
                      <a:pt x="107" y="213"/>
                      <a:pt x="107" y="213"/>
                      <a:pt x="107" y="213"/>
                    </a:cubicBezTo>
                    <a:cubicBezTo>
                      <a:pt x="108" y="218"/>
                      <a:pt x="109" y="223"/>
                      <a:pt x="111" y="226"/>
                    </a:cubicBezTo>
                    <a:cubicBezTo>
                      <a:pt x="113" y="229"/>
                      <a:pt x="116" y="232"/>
                      <a:pt x="121" y="234"/>
                    </a:cubicBezTo>
                    <a:cubicBezTo>
                      <a:pt x="126" y="236"/>
                      <a:pt x="134" y="236"/>
                      <a:pt x="143" y="235"/>
                    </a:cubicBezTo>
                    <a:cubicBezTo>
                      <a:pt x="153" y="233"/>
                      <a:pt x="165" y="231"/>
                      <a:pt x="181" y="229"/>
                    </a:cubicBezTo>
                    <a:cubicBezTo>
                      <a:pt x="197" y="227"/>
                      <a:pt x="209" y="226"/>
                      <a:pt x="216" y="224"/>
                    </a:cubicBezTo>
                    <a:cubicBezTo>
                      <a:pt x="224" y="222"/>
                      <a:pt x="230" y="221"/>
                      <a:pt x="233" y="219"/>
                    </a:cubicBezTo>
                    <a:cubicBezTo>
                      <a:pt x="237" y="216"/>
                      <a:pt x="240" y="213"/>
                      <a:pt x="242" y="209"/>
                    </a:cubicBezTo>
                    <a:cubicBezTo>
                      <a:pt x="245" y="205"/>
                      <a:pt x="248" y="194"/>
                      <a:pt x="250" y="176"/>
                    </a:cubicBezTo>
                    <a:cubicBezTo>
                      <a:pt x="241" y="175"/>
                      <a:pt x="230" y="172"/>
                      <a:pt x="218" y="167"/>
                    </a:cubicBezTo>
                    <a:cubicBezTo>
                      <a:pt x="218" y="177"/>
                      <a:pt x="218" y="177"/>
                      <a:pt x="218" y="177"/>
                    </a:cubicBezTo>
                    <a:cubicBezTo>
                      <a:pt x="218" y="183"/>
                      <a:pt x="217" y="188"/>
                      <a:pt x="214" y="191"/>
                    </a:cubicBezTo>
                    <a:cubicBezTo>
                      <a:pt x="211" y="194"/>
                      <a:pt x="207" y="196"/>
                      <a:pt x="202" y="197"/>
                    </a:cubicBezTo>
                    <a:cubicBezTo>
                      <a:pt x="197" y="199"/>
                      <a:pt x="189" y="200"/>
                      <a:pt x="177" y="201"/>
                    </a:cubicBezTo>
                    <a:cubicBezTo>
                      <a:pt x="150" y="205"/>
                      <a:pt x="150" y="205"/>
                      <a:pt x="150" y="205"/>
                    </a:cubicBezTo>
                    <a:cubicBezTo>
                      <a:pt x="144" y="206"/>
                      <a:pt x="140" y="205"/>
                      <a:pt x="138" y="204"/>
                    </a:cubicBezTo>
                    <a:cubicBezTo>
                      <a:pt x="137" y="202"/>
                      <a:pt x="136" y="200"/>
                      <a:pt x="135" y="198"/>
                    </a:cubicBezTo>
                    <a:cubicBezTo>
                      <a:pt x="131" y="172"/>
                      <a:pt x="131" y="172"/>
                      <a:pt x="131" y="172"/>
                    </a:cubicBezTo>
                    <a:cubicBezTo>
                      <a:pt x="185" y="163"/>
                      <a:pt x="185" y="163"/>
                      <a:pt x="185" y="163"/>
                    </a:cubicBezTo>
                    <a:cubicBezTo>
                      <a:pt x="186" y="168"/>
                      <a:pt x="186" y="168"/>
                      <a:pt x="186" y="168"/>
                    </a:cubicBezTo>
                    <a:cubicBezTo>
                      <a:pt x="217" y="163"/>
                      <a:pt x="217" y="163"/>
                      <a:pt x="217" y="163"/>
                    </a:cubicBezTo>
                    <a:cubicBezTo>
                      <a:pt x="213" y="139"/>
                      <a:pt x="213" y="139"/>
                      <a:pt x="213" y="139"/>
                    </a:cubicBezTo>
                    <a:cubicBezTo>
                      <a:pt x="198" y="41"/>
                      <a:pt x="198" y="41"/>
                      <a:pt x="198" y="41"/>
                    </a:cubicBezTo>
                    <a:cubicBezTo>
                      <a:pt x="195" y="19"/>
                      <a:pt x="195" y="19"/>
                      <a:pt x="195" y="19"/>
                    </a:cubicBezTo>
                    <a:cubicBezTo>
                      <a:pt x="175" y="23"/>
                      <a:pt x="175" y="23"/>
                      <a:pt x="175" y="23"/>
                    </a:cubicBezTo>
                    <a:cubicBezTo>
                      <a:pt x="109" y="33"/>
                      <a:pt x="109" y="33"/>
                      <a:pt x="109" y="33"/>
                    </a:cubicBezTo>
                    <a:cubicBezTo>
                      <a:pt x="107" y="19"/>
                      <a:pt x="107" y="19"/>
                      <a:pt x="107" y="19"/>
                    </a:cubicBezTo>
                    <a:cubicBezTo>
                      <a:pt x="105" y="0"/>
                      <a:pt x="105" y="0"/>
                      <a:pt x="105" y="0"/>
                    </a:cubicBezTo>
                    <a:cubicBezTo>
                      <a:pt x="73" y="5"/>
                      <a:pt x="73" y="5"/>
                      <a:pt x="73" y="5"/>
                    </a:cubicBezTo>
                    <a:cubicBezTo>
                      <a:pt x="77" y="24"/>
                      <a:pt x="77" y="24"/>
                      <a:pt x="77" y="24"/>
                    </a:cubicBezTo>
                    <a:cubicBezTo>
                      <a:pt x="79" y="38"/>
                      <a:pt x="79" y="38"/>
                      <a:pt x="79" y="38"/>
                    </a:cubicBezTo>
                    <a:cubicBezTo>
                      <a:pt x="24" y="47"/>
                      <a:pt x="24" y="47"/>
                      <a:pt x="24" y="47"/>
                    </a:cubicBezTo>
                    <a:cubicBezTo>
                      <a:pt x="0" y="50"/>
                      <a:pt x="0" y="50"/>
                      <a:pt x="0" y="50"/>
                    </a:cubicBezTo>
                    <a:lnTo>
                      <a:pt x="4" y="71"/>
                    </a:lnTo>
                    <a:close/>
                    <a:moveTo>
                      <a:pt x="45" y="129"/>
                    </a:moveTo>
                    <a:cubicBezTo>
                      <a:pt x="92" y="121"/>
                      <a:pt x="92" y="121"/>
                      <a:pt x="92" y="121"/>
                    </a:cubicBezTo>
                    <a:cubicBezTo>
                      <a:pt x="97" y="149"/>
                      <a:pt x="97" y="149"/>
                      <a:pt x="97" y="149"/>
                    </a:cubicBezTo>
                    <a:cubicBezTo>
                      <a:pt x="49" y="157"/>
                      <a:pt x="49" y="157"/>
                      <a:pt x="49" y="157"/>
                    </a:cubicBezTo>
                    <a:lnTo>
                      <a:pt x="45" y="129"/>
                    </a:lnTo>
                    <a:close/>
                    <a:moveTo>
                      <a:pt x="114" y="61"/>
                    </a:moveTo>
                    <a:cubicBezTo>
                      <a:pt x="168" y="53"/>
                      <a:pt x="168" y="53"/>
                      <a:pt x="168" y="53"/>
                    </a:cubicBezTo>
                    <a:cubicBezTo>
                      <a:pt x="172" y="82"/>
                      <a:pt x="172" y="82"/>
                      <a:pt x="172" y="82"/>
                    </a:cubicBezTo>
                    <a:cubicBezTo>
                      <a:pt x="118" y="90"/>
                      <a:pt x="118" y="90"/>
                      <a:pt x="118" y="90"/>
                    </a:cubicBezTo>
                    <a:lnTo>
                      <a:pt x="114" y="61"/>
                    </a:lnTo>
                    <a:close/>
                    <a:moveTo>
                      <a:pt x="122" y="116"/>
                    </a:moveTo>
                    <a:cubicBezTo>
                      <a:pt x="177" y="108"/>
                      <a:pt x="177" y="108"/>
                      <a:pt x="177" y="108"/>
                    </a:cubicBezTo>
                    <a:cubicBezTo>
                      <a:pt x="181" y="136"/>
                      <a:pt x="181" y="136"/>
                      <a:pt x="181" y="136"/>
                    </a:cubicBezTo>
                    <a:cubicBezTo>
                      <a:pt x="127" y="145"/>
                      <a:pt x="127" y="145"/>
                      <a:pt x="127" y="145"/>
                    </a:cubicBezTo>
                    <a:lnTo>
                      <a:pt x="122"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8" name="Freeform 8"/>
              <p:cNvSpPr>
                <a:spLocks noEditPoints="1"/>
              </p:cNvSpPr>
              <p:nvPr/>
            </p:nvSpPr>
            <p:spPr bwMode="auto">
              <a:xfrm>
                <a:off x="3587214" y="542618"/>
                <a:ext cx="73004" cy="75130"/>
              </a:xfrm>
              <a:custGeom>
                <a:avLst/>
                <a:gdLst>
                  <a:gd name="T0" fmla="*/ 62 w 241"/>
                  <a:gd name="T1" fmla="*/ 84 h 247"/>
                  <a:gd name="T2" fmla="*/ 60 w 241"/>
                  <a:gd name="T3" fmla="*/ 135 h 247"/>
                  <a:gd name="T4" fmla="*/ 57 w 241"/>
                  <a:gd name="T5" fmla="*/ 74 h 247"/>
                  <a:gd name="T6" fmla="*/ 38 w 241"/>
                  <a:gd name="T7" fmla="*/ 184 h 247"/>
                  <a:gd name="T8" fmla="*/ 53 w 241"/>
                  <a:gd name="T9" fmla="*/ 170 h 247"/>
                  <a:gd name="T10" fmla="*/ 79 w 241"/>
                  <a:gd name="T11" fmla="*/ 158 h 247"/>
                  <a:gd name="T12" fmla="*/ 89 w 241"/>
                  <a:gd name="T13" fmla="*/ 155 h 247"/>
                  <a:gd name="T14" fmla="*/ 97 w 241"/>
                  <a:gd name="T15" fmla="*/ 161 h 247"/>
                  <a:gd name="T16" fmla="*/ 105 w 241"/>
                  <a:gd name="T17" fmla="*/ 115 h 247"/>
                  <a:gd name="T18" fmla="*/ 118 w 241"/>
                  <a:gd name="T19" fmla="*/ 88 h 247"/>
                  <a:gd name="T20" fmla="*/ 137 w 241"/>
                  <a:gd name="T21" fmla="*/ 129 h 247"/>
                  <a:gd name="T22" fmla="*/ 116 w 241"/>
                  <a:gd name="T23" fmla="*/ 159 h 247"/>
                  <a:gd name="T24" fmla="*/ 107 w 241"/>
                  <a:gd name="T25" fmla="*/ 192 h 247"/>
                  <a:gd name="T26" fmla="*/ 128 w 241"/>
                  <a:gd name="T27" fmla="*/ 189 h 247"/>
                  <a:gd name="T28" fmla="*/ 154 w 241"/>
                  <a:gd name="T29" fmla="*/ 178 h 247"/>
                  <a:gd name="T30" fmla="*/ 184 w 241"/>
                  <a:gd name="T31" fmla="*/ 174 h 247"/>
                  <a:gd name="T32" fmla="*/ 168 w 241"/>
                  <a:gd name="T33" fmla="*/ 131 h 247"/>
                  <a:gd name="T34" fmla="*/ 183 w 241"/>
                  <a:gd name="T35" fmla="*/ 93 h 247"/>
                  <a:gd name="T36" fmla="*/ 191 w 241"/>
                  <a:gd name="T37" fmla="*/ 72 h 247"/>
                  <a:gd name="T38" fmla="*/ 159 w 241"/>
                  <a:gd name="T39" fmla="*/ 70 h 247"/>
                  <a:gd name="T40" fmla="*/ 143 w 241"/>
                  <a:gd name="T41" fmla="*/ 76 h 247"/>
                  <a:gd name="T42" fmla="*/ 119 w 241"/>
                  <a:gd name="T43" fmla="*/ 86 h 247"/>
                  <a:gd name="T44" fmla="*/ 126 w 241"/>
                  <a:gd name="T45" fmla="*/ 68 h 247"/>
                  <a:gd name="T46" fmla="*/ 100 w 241"/>
                  <a:gd name="T47" fmla="*/ 47 h 247"/>
                  <a:gd name="T48" fmla="*/ 95 w 241"/>
                  <a:gd name="T49" fmla="*/ 69 h 247"/>
                  <a:gd name="T50" fmla="*/ 81 w 241"/>
                  <a:gd name="T51" fmla="*/ 60 h 247"/>
                  <a:gd name="T52" fmla="*/ 58 w 241"/>
                  <a:gd name="T53" fmla="*/ 69 h 247"/>
                  <a:gd name="T54" fmla="*/ 205 w 241"/>
                  <a:gd name="T55" fmla="*/ 60 h 247"/>
                  <a:gd name="T56" fmla="*/ 176 w 241"/>
                  <a:gd name="T57" fmla="*/ 212 h 247"/>
                  <a:gd name="T58" fmla="*/ 149 w 241"/>
                  <a:gd name="T59" fmla="*/ 208 h 247"/>
                  <a:gd name="T60" fmla="*/ 154 w 241"/>
                  <a:gd name="T61" fmla="*/ 235 h 247"/>
                  <a:gd name="T62" fmla="*/ 189 w 241"/>
                  <a:gd name="T63" fmla="*/ 245 h 247"/>
                  <a:gd name="T64" fmla="*/ 208 w 241"/>
                  <a:gd name="T65" fmla="*/ 223 h 247"/>
                  <a:gd name="T66" fmla="*/ 241 w 241"/>
                  <a:gd name="T67" fmla="*/ 36 h 247"/>
                  <a:gd name="T68" fmla="*/ 67 w 241"/>
                  <a:gd name="T69" fmla="*/ 7 h 247"/>
                  <a:gd name="T70" fmla="*/ 32 w 241"/>
                  <a:gd name="T71" fmla="*/ 31 h 247"/>
                  <a:gd name="T72" fmla="*/ 0 w 241"/>
                  <a:gd name="T73" fmla="*/ 21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1" h="247">
                    <a:moveTo>
                      <a:pt x="57" y="74"/>
                    </a:moveTo>
                    <a:cubicBezTo>
                      <a:pt x="62" y="84"/>
                      <a:pt x="62" y="84"/>
                      <a:pt x="62" y="84"/>
                    </a:cubicBezTo>
                    <a:cubicBezTo>
                      <a:pt x="63" y="87"/>
                      <a:pt x="67" y="96"/>
                      <a:pt x="74" y="113"/>
                    </a:cubicBezTo>
                    <a:cubicBezTo>
                      <a:pt x="69" y="123"/>
                      <a:pt x="65" y="130"/>
                      <a:pt x="60" y="135"/>
                    </a:cubicBezTo>
                    <a:cubicBezTo>
                      <a:pt x="56" y="140"/>
                      <a:pt x="50" y="145"/>
                      <a:pt x="43" y="150"/>
                    </a:cubicBezTo>
                    <a:lnTo>
                      <a:pt x="57" y="74"/>
                    </a:lnTo>
                    <a:close/>
                    <a:moveTo>
                      <a:pt x="32" y="217"/>
                    </a:moveTo>
                    <a:cubicBezTo>
                      <a:pt x="38" y="184"/>
                      <a:pt x="38" y="184"/>
                      <a:pt x="38" y="184"/>
                    </a:cubicBezTo>
                    <a:cubicBezTo>
                      <a:pt x="43" y="154"/>
                      <a:pt x="43" y="154"/>
                      <a:pt x="43" y="154"/>
                    </a:cubicBezTo>
                    <a:cubicBezTo>
                      <a:pt x="48" y="161"/>
                      <a:pt x="52" y="167"/>
                      <a:pt x="53" y="170"/>
                    </a:cubicBezTo>
                    <a:cubicBezTo>
                      <a:pt x="55" y="173"/>
                      <a:pt x="57" y="176"/>
                      <a:pt x="58" y="179"/>
                    </a:cubicBezTo>
                    <a:cubicBezTo>
                      <a:pt x="69" y="168"/>
                      <a:pt x="76" y="161"/>
                      <a:pt x="79" y="158"/>
                    </a:cubicBezTo>
                    <a:cubicBezTo>
                      <a:pt x="82" y="154"/>
                      <a:pt x="85" y="151"/>
                      <a:pt x="87" y="148"/>
                    </a:cubicBezTo>
                    <a:cubicBezTo>
                      <a:pt x="89" y="155"/>
                      <a:pt x="89" y="155"/>
                      <a:pt x="89" y="155"/>
                    </a:cubicBezTo>
                    <a:cubicBezTo>
                      <a:pt x="89" y="156"/>
                      <a:pt x="90" y="160"/>
                      <a:pt x="90" y="166"/>
                    </a:cubicBezTo>
                    <a:cubicBezTo>
                      <a:pt x="97" y="161"/>
                      <a:pt x="97" y="161"/>
                      <a:pt x="97" y="161"/>
                    </a:cubicBezTo>
                    <a:cubicBezTo>
                      <a:pt x="101" y="159"/>
                      <a:pt x="108" y="156"/>
                      <a:pt x="118" y="152"/>
                    </a:cubicBezTo>
                    <a:cubicBezTo>
                      <a:pt x="114" y="139"/>
                      <a:pt x="110" y="127"/>
                      <a:pt x="105" y="115"/>
                    </a:cubicBezTo>
                    <a:cubicBezTo>
                      <a:pt x="110" y="107"/>
                      <a:pt x="110" y="107"/>
                      <a:pt x="110" y="107"/>
                    </a:cubicBezTo>
                    <a:cubicBezTo>
                      <a:pt x="111" y="104"/>
                      <a:pt x="114" y="98"/>
                      <a:pt x="118" y="88"/>
                    </a:cubicBezTo>
                    <a:cubicBezTo>
                      <a:pt x="124" y="99"/>
                      <a:pt x="128" y="106"/>
                      <a:pt x="130" y="109"/>
                    </a:cubicBezTo>
                    <a:cubicBezTo>
                      <a:pt x="131" y="112"/>
                      <a:pt x="133" y="119"/>
                      <a:pt x="137" y="129"/>
                    </a:cubicBezTo>
                    <a:cubicBezTo>
                      <a:pt x="131" y="139"/>
                      <a:pt x="131" y="139"/>
                      <a:pt x="131" y="139"/>
                    </a:cubicBezTo>
                    <a:cubicBezTo>
                      <a:pt x="127" y="146"/>
                      <a:pt x="122" y="152"/>
                      <a:pt x="116" y="159"/>
                    </a:cubicBezTo>
                    <a:cubicBezTo>
                      <a:pt x="110" y="166"/>
                      <a:pt x="102" y="172"/>
                      <a:pt x="92" y="179"/>
                    </a:cubicBezTo>
                    <a:cubicBezTo>
                      <a:pt x="100" y="184"/>
                      <a:pt x="105" y="189"/>
                      <a:pt x="107" y="192"/>
                    </a:cubicBezTo>
                    <a:cubicBezTo>
                      <a:pt x="110" y="194"/>
                      <a:pt x="112" y="197"/>
                      <a:pt x="115" y="200"/>
                    </a:cubicBezTo>
                    <a:cubicBezTo>
                      <a:pt x="120" y="196"/>
                      <a:pt x="125" y="192"/>
                      <a:pt x="128" y="189"/>
                    </a:cubicBezTo>
                    <a:cubicBezTo>
                      <a:pt x="132" y="185"/>
                      <a:pt x="139" y="177"/>
                      <a:pt x="150" y="163"/>
                    </a:cubicBezTo>
                    <a:cubicBezTo>
                      <a:pt x="154" y="178"/>
                      <a:pt x="154" y="178"/>
                      <a:pt x="154" y="178"/>
                    </a:cubicBezTo>
                    <a:cubicBezTo>
                      <a:pt x="155" y="179"/>
                      <a:pt x="156" y="184"/>
                      <a:pt x="157" y="191"/>
                    </a:cubicBezTo>
                    <a:cubicBezTo>
                      <a:pt x="167" y="184"/>
                      <a:pt x="176" y="178"/>
                      <a:pt x="184" y="174"/>
                    </a:cubicBezTo>
                    <a:cubicBezTo>
                      <a:pt x="181" y="165"/>
                      <a:pt x="181" y="165"/>
                      <a:pt x="181" y="165"/>
                    </a:cubicBezTo>
                    <a:cubicBezTo>
                      <a:pt x="181" y="165"/>
                      <a:pt x="177" y="153"/>
                      <a:pt x="168" y="131"/>
                    </a:cubicBezTo>
                    <a:cubicBezTo>
                      <a:pt x="175" y="116"/>
                      <a:pt x="175" y="116"/>
                      <a:pt x="175" y="116"/>
                    </a:cubicBezTo>
                    <a:cubicBezTo>
                      <a:pt x="177" y="110"/>
                      <a:pt x="180" y="103"/>
                      <a:pt x="183" y="93"/>
                    </a:cubicBezTo>
                    <a:cubicBezTo>
                      <a:pt x="188" y="79"/>
                      <a:pt x="188" y="79"/>
                      <a:pt x="188" y="79"/>
                    </a:cubicBezTo>
                    <a:cubicBezTo>
                      <a:pt x="189" y="77"/>
                      <a:pt x="189" y="75"/>
                      <a:pt x="191" y="72"/>
                    </a:cubicBezTo>
                    <a:cubicBezTo>
                      <a:pt x="181" y="69"/>
                      <a:pt x="171" y="66"/>
                      <a:pt x="160" y="62"/>
                    </a:cubicBezTo>
                    <a:cubicBezTo>
                      <a:pt x="159" y="70"/>
                      <a:pt x="159" y="70"/>
                      <a:pt x="159" y="70"/>
                    </a:cubicBezTo>
                    <a:cubicBezTo>
                      <a:pt x="158" y="74"/>
                      <a:pt x="156" y="82"/>
                      <a:pt x="152" y="94"/>
                    </a:cubicBezTo>
                    <a:cubicBezTo>
                      <a:pt x="149" y="87"/>
                      <a:pt x="146" y="81"/>
                      <a:pt x="143" y="76"/>
                    </a:cubicBezTo>
                    <a:cubicBezTo>
                      <a:pt x="137" y="80"/>
                      <a:pt x="137" y="80"/>
                      <a:pt x="137" y="80"/>
                    </a:cubicBezTo>
                    <a:cubicBezTo>
                      <a:pt x="133" y="82"/>
                      <a:pt x="127" y="84"/>
                      <a:pt x="119" y="86"/>
                    </a:cubicBezTo>
                    <a:cubicBezTo>
                      <a:pt x="124" y="74"/>
                      <a:pt x="124" y="74"/>
                      <a:pt x="124" y="74"/>
                    </a:cubicBezTo>
                    <a:cubicBezTo>
                      <a:pt x="124" y="74"/>
                      <a:pt x="125" y="72"/>
                      <a:pt x="126" y="68"/>
                    </a:cubicBezTo>
                    <a:cubicBezTo>
                      <a:pt x="127" y="64"/>
                      <a:pt x="128" y="61"/>
                      <a:pt x="129" y="58"/>
                    </a:cubicBezTo>
                    <a:cubicBezTo>
                      <a:pt x="118" y="55"/>
                      <a:pt x="108" y="51"/>
                      <a:pt x="100" y="47"/>
                    </a:cubicBezTo>
                    <a:cubicBezTo>
                      <a:pt x="98" y="58"/>
                      <a:pt x="98" y="58"/>
                      <a:pt x="98" y="58"/>
                    </a:cubicBezTo>
                    <a:cubicBezTo>
                      <a:pt x="97" y="62"/>
                      <a:pt x="96" y="66"/>
                      <a:pt x="95" y="69"/>
                    </a:cubicBezTo>
                    <a:cubicBezTo>
                      <a:pt x="94" y="73"/>
                      <a:pt x="92" y="77"/>
                      <a:pt x="90" y="81"/>
                    </a:cubicBezTo>
                    <a:cubicBezTo>
                      <a:pt x="87" y="73"/>
                      <a:pt x="83" y="66"/>
                      <a:pt x="81" y="60"/>
                    </a:cubicBezTo>
                    <a:cubicBezTo>
                      <a:pt x="73" y="64"/>
                      <a:pt x="68" y="66"/>
                      <a:pt x="66" y="67"/>
                    </a:cubicBezTo>
                    <a:cubicBezTo>
                      <a:pt x="63" y="68"/>
                      <a:pt x="60" y="69"/>
                      <a:pt x="58" y="69"/>
                    </a:cubicBezTo>
                    <a:cubicBezTo>
                      <a:pt x="64" y="35"/>
                      <a:pt x="64" y="35"/>
                      <a:pt x="64" y="35"/>
                    </a:cubicBezTo>
                    <a:cubicBezTo>
                      <a:pt x="205" y="60"/>
                      <a:pt x="205" y="60"/>
                      <a:pt x="205" y="60"/>
                    </a:cubicBezTo>
                    <a:cubicBezTo>
                      <a:pt x="179" y="206"/>
                      <a:pt x="179" y="206"/>
                      <a:pt x="179" y="206"/>
                    </a:cubicBezTo>
                    <a:cubicBezTo>
                      <a:pt x="179" y="209"/>
                      <a:pt x="178" y="210"/>
                      <a:pt x="176" y="212"/>
                    </a:cubicBezTo>
                    <a:cubicBezTo>
                      <a:pt x="175" y="214"/>
                      <a:pt x="171" y="214"/>
                      <a:pt x="165" y="212"/>
                    </a:cubicBezTo>
                    <a:cubicBezTo>
                      <a:pt x="160" y="211"/>
                      <a:pt x="154" y="210"/>
                      <a:pt x="149" y="208"/>
                    </a:cubicBezTo>
                    <a:cubicBezTo>
                      <a:pt x="151" y="217"/>
                      <a:pt x="151" y="217"/>
                      <a:pt x="151" y="217"/>
                    </a:cubicBezTo>
                    <a:cubicBezTo>
                      <a:pt x="153" y="225"/>
                      <a:pt x="154" y="231"/>
                      <a:pt x="154" y="235"/>
                    </a:cubicBezTo>
                    <a:cubicBezTo>
                      <a:pt x="154" y="239"/>
                      <a:pt x="153" y="242"/>
                      <a:pt x="153" y="245"/>
                    </a:cubicBezTo>
                    <a:cubicBezTo>
                      <a:pt x="169" y="246"/>
                      <a:pt x="181" y="247"/>
                      <a:pt x="189" y="245"/>
                    </a:cubicBezTo>
                    <a:cubicBezTo>
                      <a:pt x="196" y="244"/>
                      <a:pt x="201" y="241"/>
                      <a:pt x="203" y="237"/>
                    </a:cubicBezTo>
                    <a:cubicBezTo>
                      <a:pt x="205" y="233"/>
                      <a:pt x="207" y="228"/>
                      <a:pt x="208" y="223"/>
                    </a:cubicBezTo>
                    <a:cubicBezTo>
                      <a:pt x="235" y="66"/>
                      <a:pt x="235" y="66"/>
                      <a:pt x="235" y="66"/>
                    </a:cubicBezTo>
                    <a:cubicBezTo>
                      <a:pt x="241" y="36"/>
                      <a:pt x="241" y="36"/>
                      <a:pt x="241" y="36"/>
                    </a:cubicBezTo>
                    <a:cubicBezTo>
                      <a:pt x="211" y="32"/>
                      <a:pt x="211" y="32"/>
                      <a:pt x="211" y="32"/>
                    </a:cubicBezTo>
                    <a:cubicBezTo>
                      <a:pt x="67" y="7"/>
                      <a:pt x="67" y="7"/>
                      <a:pt x="67" y="7"/>
                    </a:cubicBezTo>
                    <a:cubicBezTo>
                      <a:pt x="37" y="0"/>
                      <a:pt x="37" y="0"/>
                      <a:pt x="37" y="0"/>
                    </a:cubicBezTo>
                    <a:cubicBezTo>
                      <a:pt x="32" y="31"/>
                      <a:pt x="32" y="31"/>
                      <a:pt x="32" y="31"/>
                    </a:cubicBezTo>
                    <a:cubicBezTo>
                      <a:pt x="6" y="179"/>
                      <a:pt x="6" y="179"/>
                      <a:pt x="6" y="179"/>
                    </a:cubicBezTo>
                    <a:cubicBezTo>
                      <a:pt x="0" y="211"/>
                      <a:pt x="0" y="211"/>
                      <a:pt x="0" y="211"/>
                    </a:cubicBezTo>
                    <a:lnTo>
                      <a:pt x="32"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9" name="Freeform 9"/>
              <p:cNvSpPr>
                <a:spLocks noEditPoints="1"/>
              </p:cNvSpPr>
              <p:nvPr/>
            </p:nvSpPr>
            <p:spPr bwMode="auto">
              <a:xfrm>
                <a:off x="3693530" y="580892"/>
                <a:ext cx="71587" cy="77257"/>
              </a:xfrm>
              <a:custGeom>
                <a:avLst/>
                <a:gdLst>
                  <a:gd name="T0" fmla="*/ 30 w 237"/>
                  <a:gd name="T1" fmla="*/ 80 h 253"/>
                  <a:gd name="T2" fmla="*/ 24 w 237"/>
                  <a:gd name="T3" fmla="*/ 52 h 253"/>
                  <a:gd name="T4" fmla="*/ 21 w 237"/>
                  <a:gd name="T5" fmla="*/ 44 h 253"/>
                  <a:gd name="T6" fmla="*/ 59 w 237"/>
                  <a:gd name="T7" fmla="*/ 41 h 253"/>
                  <a:gd name="T8" fmla="*/ 99 w 237"/>
                  <a:gd name="T9" fmla="*/ 27 h 253"/>
                  <a:gd name="T10" fmla="*/ 133 w 237"/>
                  <a:gd name="T11" fmla="*/ 5 h 253"/>
                  <a:gd name="T12" fmla="*/ 139 w 237"/>
                  <a:gd name="T13" fmla="*/ 0 h 253"/>
                  <a:gd name="T14" fmla="*/ 160 w 237"/>
                  <a:gd name="T15" fmla="*/ 28 h 253"/>
                  <a:gd name="T16" fmla="*/ 119 w 237"/>
                  <a:gd name="T17" fmla="*/ 51 h 253"/>
                  <a:gd name="T18" fmla="*/ 77 w 237"/>
                  <a:gd name="T19" fmla="*/ 68 h 253"/>
                  <a:gd name="T20" fmla="*/ 30 w 237"/>
                  <a:gd name="T21" fmla="*/ 80 h 253"/>
                  <a:gd name="T22" fmla="*/ 26 w 237"/>
                  <a:gd name="T23" fmla="*/ 133 h 253"/>
                  <a:gd name="T24" fmla="*/ 47 w 237"/>
                  <a:gd name="T25" fmla="*/ 127 h 253"/>
                  <a:gd name="T26" fmla="*/ 73 w 237"/>
                  <a:gd name="T27" fmla="*/ 116 h 253"/>
                  <a:gd name="T28" fmla="*/ 101 w 237"/>
                  <a:gd name="T29" fmla="*/ 101 h 253"/>
                  <a:gd name="T30" fmla="*/ 118 w 237"/>
                  <a:gd name="T31" fmla="*/ 88 h 253"/>
                  <a:gd name="T32" fmla="*/ 123 w 237"/>
                  <a:gd name="T33" fmla="*/ 83 h 253"/>
                  <a:gd name="T34" fmla="*/ 143 w 237"/>
                  <a:gd name="T35" fmla="*/ 116 h 253"/>
                  <a:gd name="T36" fmla="*/ 132 w 237"/>
                  <a:gd name="T37" fmla="*/ 122 h 253"/>
                  <a:gd name="T38" fmla="*/ 112 w 237"/>
                  <a:gd name="T39" fmla="*/ 131 h 253"/>
                  <a:gd name="T40" fmla="*/ 83 w 237"/>
                  <a:gd name="T41" fmla="*/ 144 h 253"/>
                  <a:gd name="T42" fmla="*/ 48 w 237"/>
                  <a:gd name="T43" fmla="*/ 155 h 253"/>
                  <a:gd name="T44" fmla="*/ 133 w 237"/>
                  <a:gd name="T45" fmla="*/ 197 h 253"/>
                  <a:gd name="T46" fmla="*/ 130 w 237"/>
                  <a:gd name="T47" fmla="*/ 171 h 253"/>
                  <a:gd name="T48" fmla="*/ 127 w 237"/>
                  <a:gd name="T49" fmla="*/ 155 h 253"/>
                  <a:gd name="T50" fmla="*/ 152 w 237"/>
                  <a:gd name="T51" fmla="*/ 156 h 253"/>
                  <a:gd name="T52" fmla="*/ 159 w 237"/>
                  <a:gd name="T53" fmla="*/ 155 h 253"/>
                  <a:gd name="T54" fmla="*/ 171 w 237"/>
                  <a:gd name="T55" fmla="*/ 247 h 253"/>
                  <a:gd name="T56" fmla="*/ 143 w 237"/>
                  <a:gd name="T57" fmla="*/ 251 h 253"/>
                  <a:gd name="T58" fmla="*/ 134 w 237"/>
                  <a:gd name="T59" fmla="*/ 253 h 253"/>
                  <a:gd name="T60" fmla="*/ 135 w 237"/>
                  <a:gd name="T61" fmla="*/ 243 h 253"/>
                  <a:gd name="T62" fmla="*/ 134 w 237"/>
                  <a:gd name="T63" fmla="*/ 226 h 253"/>
                  <a:gd name="T64" fmla="*/ 72 w 237"/>
                  <a:gd name="T65" fmla="*/ 198 h 253"/>
                  <a:gd name="T66" fmla="*/ 22 w 237"/>
                  <a:gd name="T67" fmla="*/ 177 h 253"/>
                  <a:gd name="T68" fmla="*/ 0 w 237"/>
                  <a:gd name="T69" fmla="*/ 170 h 253"/>
                  <a:gd name="T70" fmla="*/ 3 w 237"/>
                  <a:gd name="T71" fmla="*/ 144 h 253"/>
                  <a:gd name="T72" fmla="*/ 3 w 237"/>
                  <a:gd name="T73" fmla="*/ 135 h 253"/>
                  <a:gd name="T74" fmla="*/ 26 w 237"/>
                  <a:gd name="T75" fmla="*/ 133 h 253"/>
                  <a:gd name="T76" fmla="*/ 188 w 237"/>
                  <a:gd name="T77" fmla="*/ 22 h 253"/>
                  <a:gd name="T78" fmla="*/ 217 w 237"/>
                  <a:gd name="T79" fmla="*/ 39 h 253"/>
                  <a:gd name="T80" fmla="*/ 212 w 237"/>
                  <a:gd name="T81" fmla="*/ 47 h 253"/>
                  <a:gd name="T82" fmla="*/ 208 w 237"/>
                  <a:gd name="T83" fmla="*/ 57 h 253"/>
                  <a:gd name="T84" fmla="*/ 204 w 237"/>
                  <a:gd name="T85" fmla="*/ 80 h 253"/>
                  <a:gd name="T86" fmla="*/ 206 w 237"/>
                  <a:gd name="T87" fmla="*/ 110 h 253"/>
                  <a:gd name="T88" fmla="*/ 215 w 237"/>
                  <a:gd name="T89" fmla="*/ 132 h 253"/>
                  <a:gd name="T90" fmla="*/ 222 w 237"/>
                  <a:gd name="T91" fmla="*/ 144 h 253"/>
                  <a:gd name="T92" fmla="*/ 237 w 237"/>
                  <a:gd name="T93" fmla="*/ 159 h 253"/>
                  <a:gd name="T94" fmla="*/ 227 w 237"/>
                  <a:gd name="T95" fmla="*/ 163 h 253"/>
                  <a:gd name="T96" fmla="*/ 204 w 237"/>
                  <a:gd name="T97" fmla="*/ 178 h 253"/>
                  <a:gd name="T98" fmla="*/ 183 w 237"/>
                  <a:gd name="T99" fmla="*/ 141 h 253"/>
                  <a:gd name="T100" fmla="*/ 173 w 237"/>
                  <a:gd name="T101" fmla="*/ 106 h 253"/>
                  <a:gd name="T102" fmla="*/ 173 w 237"/>
                  <a:gd name="T103" fmla="*/ 75 h 253"/>
                  <a:gd name="T104" fmla="*/ 177 w 237"/>
                  <a:gd name="T105" fmla="*/ 51 h 253"/>
                  <a:gd name="T106" fmla="*/ 188 w 237"/>
                  <a:gd name="T107" fmla="*/ 2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7" h="253">
                    <a:moveTo>
                      <a:pt x="30" y="80"/>
                    </a:moveTo>
                    <a:cubicBezTo>
                      <a:pt x="28" y="67"/>
                      <a:pt x="26" y="57"/>
                      <a:pt x="24" y="52"/>
                    </a:cubicBezTo>
                    <a:cubicBezTo>
                      <a:pt x="21" y="44"/>
                      <a:pt x="21" y="44"/>
                      <a:pt x="21" y="44"/>
                    </a:cubicBezTo>
                    <a:cubicBezTo>
                      <a:pt x="32" y="46"/>
                      <a:pt x="44" y="45"/>
                      <a:pt x="59" y="41"/>
                    </a:cubicBezTo>
                    <a:cubicBezTo>
                      <a:pt x="73" y="37"/>
                      <a:pt x="86" y="32"/>
                      <a:pt x="99" y="27"/>
                    </a:cubicBezTo>
                    <a:cubicBezTo>
                      <a:pt x="112" y="20"/>
                      <a:pt x="123" y="13"/>
                      <a:pt x="133" y="5"/>
                    </a:cubicBezTo>
                    <a:cubicBezTo>
                      <a:pt x="139" y="0"/>
                      <a:pt x="139" y="0"/>
                      <a:pt x="139" y="0"/>
                    </a:cubicBezTo>
                    <a:cubicBezTo>
                      <a:pt x="145" y="10"/>
                      <a:pt x="152" y="19"/>
                      <a:pt x="160" y="28"/>
                    </a:cubicBezTo>
                    <a:cubicBezTo>
                      <a:pt x="144" y="37"/>
                      <a:pt x="130" y="45"/>
                      <a:pt x="119" y="51"/>
                    </a:cubicBezTo>
                    <a:cubicBezTo>
                      <a:pt x="108" y="57"/>
                      <a:pt x="94" y="63"/>
                      <a:pt x="77" y="68"/>
                    </a:cubicBezTo>
                    <a:cubicBezTo>
                      <a:pt x="59" y="73"/>
                      <a:pt x="44" y="77"/>
                      <a:pt x="30" y="80"/>
                    </a:cubicBezTo>
                    <a:close/>
                    <a:moveTo>
                      <a:pt x="26" y="133"/>
                    </a:moveTo>
                    <a:cubicBezTo>
                      <a:pt x="31" y="132"/>
                      <a:pt x="38" y="130"/>
                      <a:pt x="47" y="127"/>
                    </a:cubicBezTo>
                    <a:cubicBezTo>
                      <a:pt x="55" y="124"/>
                      <a:pt x="64" y="120"/>
                      <a:pt x="73" y="116"/>
                    </a:cubicBezTo>
                    <a:cubicBezTo>
                      <a:pt x="82" y="112"/>
                      <a:pt x="92" y="107"/>
                      <a:pt x="101" y="101"/>
                    </a:cubicBezTo>
                    <a:cubicBezTo>
                      <a:pt x="110" y="94"/>
                      <a:pt x="116" y="90"/>
                      <a:pt x="118" y="88"/>
                    </a:cubicBezTo>
                    <a:cubicBezTo>
                      <a:pt x="123" y="83"/>
                      <a:pt x="123" y="83"/>
                      <a:pt x="123" y="83"/>
                    </a:cubicBezTo>
                    <a:cubicBezTo>
                      <a:pt x="129" y="95"/>
                      <a:pt x="136" y="106"/>
                      <a:pt x="143" y="116"/>
                    </a:cubicBezTo>
                    <a:cubicBezTo>
                      <a:pt x="138" y="119"/>
                      <a:pt x="134" y="120"/>
                      <a:pt x="132" y="122"/>
                    </a:cubicBezTo>
                    <a:cubicBezTo>
                      <a:pt x="112" y="131"/>
                      <a:pt x="112" y="131"/>
                      <a:pt x="112" y="131"/>
                    </a:cubicBezTo>
                    <a:cubicBezTo>
                      <a:pt x="102" y="136"/>
                      <a:pt x="92" y="140"/>
                      <a:pt x="83" y="144"/>
                    </a:cubicBezTo>
                    <a:cubicBezTo>
                      <a:pt x="73" y="147"/>
                      <a:pt x="62" y="151"/>
                      <a:pt x="48" y="155"/>
                    </a:cubicBezTo>
                    <a:cubicBezTo>
                      <a:pt x="76" y="170"/>
                      <a:pt x="105" y="184"/>
                      <a:pt x="133" y="197"/>
                    </a:cubicBezTo>
                    <a:cubicBezTo>
                      <a:pt x="132" y="184"/>
                      <a:pt x="131" y="175"/>
                      <a:pt x="130" y="171"/>
                    </a:cubicBezTo>
                    <a:cubicBezTo>
                      <a:pt x="127" y="155"/>
                      <a:pt x="127" y="155"/>
                      <a:pt x="127" y="155"/>
                    </a:cubicBezTo>
                    <a:cubicBezTo>
                      <a:pt x="140" y="156"/>
                      <a:pt x="148" y="157"/>
                      <a:pt x="152" y="156"/>
                    </a:cubicBezTo>
                    <a:cubicBezTo>
                      <a:pt x="159" y="155"/>
                      <a:pt x="159" y="155"/>
                      <a:pt x="159" y="155"/>
                    </a:cubicBezTo>
                    <a:cubicBezTo>
                      <a:pt x="164" y="193"/>
                      <a:pt x="168" y="223"/>
                      <a:pt x="171" y="247"/>
                    </a:cubicBezTo>
                    <a:cubicBezTo>
                      <a:pt x="153" y="249"/>
                      <a:pt x="144" y="251"/>
                      <a:pt x="143" y="251"/>
                    </a:cubicBezTo>
                    <a:cubicBezTo>
                      <a:pt x="134" y="253"/>
                      <a:pt x="134" y="253"/>
                      <a:pt x="134" y="253"/>
                    </a:cubicBezTo>
                    <a:cubicBezTo>
                      <a:pt x="134" y="249"/>
                      <a:pt x="135" y="246"/>
                      <a:pt x="135" y="243"/>
                    </a:cubicBezTo>
                    <a:cubicBezTo>
                      <a:pt x="135" y="240"/>
                      <a:pt x="135" y="234"/>
                      <a:pt x="134" y="226"/>
                    </a:cubicBezTo>
                    <a:cubicBezTo>
                      <a:pt x="120" y="219"/>
                      <a:pt x="99" y="210"/>
                      <a:pt x="72" y="198"/>
                    </a:cubicBezTo>
                    <a:cubicBezTo>
                      <a:pt x="45" y="187"/>
                      <a:pt x="28" y="180"/>
                      <a:pt x="22" y="177"/>
                    </a:cubicBezTo>
                    <a:cubicBezTo>
                      <a:pt x="16" y="175"/>
                      <a:pt x="8" y="173"/>
                      <a:pt x="0" y="170"/>
                    </a:cubicBezTo>
                    <a:cubicBezTo>
                      <a:pt x="3" y="158"/>
                      <a:pt x="4" y="149"/>
                      <a:pt x="3" y="144"/>
                    </a:cubicBezTo>
                    <a:cubicBezTo>
                      <a:pt x="3" y="135"/>
                      <a:pt x="3" y="135"/>
                      <a:pt x="3" y="135"/>
                    </a:cubicBezTo>
                    <a:cubicBezTo>
                      <a:pt x="13" y="135"/>
                      <a:pt x="21" y="134"/>
                      <a:pt x="26" y="133"/>
                    </a:cubicBezTo>
                    <a:close/>
                    <a:moveTo>
                      <a:pt x="188" y="22"/>
                    </a:moveTo>
                    <a:cubicBezTo>
                      <a:pt x="196" y="28"/>
                      <a:pt x="206" y="34"/>
                      <a:pt x="217" y="39"/>
                    </a:cubicBezTo>
                    <a:cubicBezTo>
                      <a:pt x="215" y="42"/>
                      <a:pt x="214" y="45"/>
                      <a:pt x="212" y="47"/>
                    </a:cubicBezTo>
                    <a:cubicBezTo>
                      <a:pt x="211" y="50"/>
                      <a:pt x="209" y="53"/>
                      <a:pt x="208" y="57"/>
                    </a:cubicBezTo>
                    <a:cubicBezTo>
                      <a:pt x="206" y="61"/>
                      <a:pt x="205" y="69"/>
                      <a:pt x="204" y="80"/>
                    </a:cubicBezTo>
                    <a:cubicBezTo>
                      <a:pt x="202" y="91"/>
                      <a:pt x="203" y="101"/>
                      <a:pt x="206" y="110"/>
                    </a:cubicBezTo>
                    <a:cubicBezTo>
                      <a:pt x="209" y="120"/>
                      <a:pt x="212" y="127"/>
                      <a:pt x="215" y="132"/>
                    </a:cubicBezTo>
                    <a:cubicBezTo>
                      <a:pt x="217" y="137"/>
                      <a:pt x="220" y="141"/>
                      <a:pt x="222" y="144"/>
                    </a:cubicBezTo>
                    <a:cubicBezTo>
                      <a:pt x="225" y="147"/>
                      <a:pt x="229" y="152"/>
                      <a:pt x="237" y="159"/>
                    </a:cubicBezTo>
                    <a:cubicBezTo>
                      <a:pt x="233" y="160"/>
                      <a:pt x="230" y="162"/>
                      <a:pt x="227" y="163"/>
                    </a:cubicBezTo>
                    <a:cubicBezTo>
                      <a:pt x="224" y="165"/>
                      <a:pt x="216" y="170"/>
                      <a:pt x="204" y="178"/>
                    </a:cubicBezTo>
                    <a:cubicBezTo>
                      <a:pt x="195" y="166"/>
                      <a:pt x="188" y="154"/>
                      <a:pt x="183" y="141"/>
                    </a:cubicBezTo>
                    <a:cubicBezTo>
                      <a:pt x="178" y="128"/>
                      <a:pt x="174" y="116"/>
                      <a:pt x="173" y="106"/>
                    </a:cubicBezTo>
                    <a:cubicBezTo>
                      <a:pt x="172" y="95"/>
                      <a:pt x="172" y="85"/>
                      <a:pt x="173" y="75"/>
                    </a:cubicBezTo>
                    <a:cubicBezTo>
                      <a:pt x="175" y="65"/>
                      <a:pt x="176" y="57"/>
                      <a:pt x="177" y="51"/>
                    </a:cubicBezTo>
                    <a:cubicBezTo>
                      <a:pt x="179" y="45"/>
                      <a:pt x="182" y="35"/>
                      <a:pt x="188"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0" name="Freeform 10"/>
              <p:cNvSpPr>
                <a:spLocks noEditPoints="1"/>
              </p:cNvSpPr>
              <p:nvPr/>
            </p:nvSpPr>
            <p:spPr bwMode="auto">
              <a:xfrm>
                <a:off x="3783545" y="639721"/>
                <a:ext cx="82927" cy="89306"/>
              </a:xfrm>
              <a:custGeom>
                <a:avLst/>
                <a:gdLst>
                  <a:gd name="T0" fmla="*/ 42 w 272"/>
                  <a:gd name="T1" fmla="*/ 140 h 294"/>
                  <a:gd name="T2" fmla="*/ 67 w 272"/>
                  <a:gd name="T3" fmla="*/ 117 h 294"/>
                  <a:gd name="T4" fmla="*/ 113 w 272"/>
                  <a:gd name="T5" fmla="*/ 165 h 294"/>
                  <a:gd name="T6" fmla="*/ 88 w 272"/>
                  <a:gd name="T7" fmla="*/ 189 h 294"/>
                  <a:gd name="T8" fmla="*/ 42 w 272"/>
                  <a:gd name="T9" fmla="*/ 140 h 294"/>
                  <a:gd name="T10" fmla="*/ 178 w 272"/>
                  <a:gd name="T11" fmla="*/ 128 h 294"/>
                  <a:gd name="T12" fmla="*/ 105 w 272"/>
                  <a:gd name="T13" fmla="*/ 51 h 294"/>
                  <a:gd name="T14" fmla="*/ 86 w 272"/>
                  <a:gd name="T15" fmla="*/ 30 h 294"/>
                  <a:gd name="T16" fmla="*/ 64 w 272"/>
                  <a:gd name="T17" fmla="*/ 49 h 294"/>
                  <a:gd name="T18" fmla="*/ 84 w 272"/>
                  <a:gd name="T19" fmla="*/ 70 h 294"/>
                  <a:gd name="T20" fmla="*/ 157 w 272"/>
                  <a:gd name="T21" fmla="*/ 147 h 294"/>
                  <a:gd name="T22" fmla="*/ 178 w 272"/>
                  <a:gd name="T23" fmla="*/ 171 h 294"/>
                  <a:gd name="T24" fmla="*/ 200 w 272"/>
                  <a:gd name="T25" fmla="*/ 150 h 294"/>
                  <a:gd name="T26" fmla="*/ 178 w 272"/>
                  <a:gd name="T27" fmla="*/ 128 h 294"/>
                  <a:gd name="T28" fmla="*/ 130 w 272"/>
                  <a:gd name="T29" fmla="*/ 43 h 294"/>
                  <a:gd name="T30" fmla="*/ 229 w 272"/>
                  <a:gd name="T31" fmla="*/ 148 h 294"/>
                  <a:gd name="T32" fmla="*/ 116 w 272"/>
                  <a:gd name="T33" fmla="*/ 253 h 294"/>
                  <a:gd name="T34" fmla="*/ 107 w 272"/>
                  <a:gd name="T35" fmla="*/ 257 h 294"/>
                  <a:gd name="T36" fmla="*/ 99 w 272"/>
                  <a:gd name="T37" fmla="*/ 252 h 294"/>
                  <a:gd name="T38" fmla="*/ 93 w 272"/>
                  <a:gd name="T39" fmla="*/ 245 h 294"/>
                  <a:gd name="T40" fmla="*/ 85 w 272"/>
                  <a:gd name="T41" fmla="*/ 236 h 294"/>
                  <a:gd name="T42" fmla="*/ 81 w 272"/>
                  <a:gd name="T43" fmla="*/ 245 h 294"/>
                  <a:gd name="T44" fmla="*/ 74 w 272"/>
                  <a:gd name="T45" fmla="*/ 257 h 294"/>
                  <a:gd name="T46" fmla="*/ 66 w 272"/>
                  <a:gd name="T47" fmla="*/ 267 h 294"/>
                  <a:gd name="T48" fmla="*/ 99 w 272"/>
                  <a:gd name="T49" fmla="*/ 291 h 294"/>
                  <a:gd name="T50" fmla="*/ 113 w 272"/>
                  <a:gd name="T51" fmla="*/ 293 h 294"/>
                  <a:gd name="T52" fmla="*/ 126 w 272"/>
                  <a:gd name="T53" fmla="*/ 284 h 294"/>
                  <a:gd name="T54" fmla="*/ 252 w 272"/>
                  <a:gd name="T55" fmla="*/ 168 h 294"/>
                  <a:gd name="T56" fmla="*/ 272 w 272"/>
                  <a:gd name="T57" fmla="*/ 151 h 294"/>
                  <a:gd name="T58" fmla="*/ 252 w 272"/>
                  <a:gd name="T59" fmla="*/ 131 h 294"/>
                  <a:gd name="T60" fmla="*/ 151 w 272"/>
                  <a:gd name="T61" fmla="*/ 24 h 294"/>
                  <a:gd name="T62" fmla="*/ 129 w 272"/>
                  <a:gd name="T63" fmla="*/ 0 h 294"/>
                  <a:gd name="T64" fmla="*/ 107 w 272"/>
                  <a:gd name="T65" fmla="*/ 20 h 294"/>
                  <a:gd name="T66" fmla="*/ 130 w 272"/>
                  <a:gd name="T67" fmla="*/ 43 h 294"/>
                  <a:gd name="T68" fmla="*/ 50 w 272"/>
                  <a:gd name="T69" fmla="*/ 92 h 294"/>
                  <a:gd name="T70" fmla="*/ 18 w 272"/>
                  <a:gd name="T71" fmla="*/ 121 h 294"/>
                  <a:gd name="T72" fmla="*/ 0 w 272"/>
                  <a:gd name="T73" fmla="*/ 137 h 294"/>
                  <a:gd name="T74" fmla="*/ 18 w 272"/>
                  <a:gd name="T75" fmla="*/ 155 h 294"/>
                  <a:gd name="T76" fmla="*/ 70 w 272"/>
                  <a:gd name="T77" fmla="*/ 210 h 294"/>
                  <a:gd name="T78" fmla="*/ 88 w 272"/>
                  <a:gd name="T79" fmla="*/ 231 h 294"/>
                  <a:gd name="T80" fmla="*/ 105 w 272"/>
                  <a:gd name="T81" fmla="*/ 213 h 294"/>
                  <a:gd name="T82" fmla="*/ 137 w 272"/>
                  <a:gd name="T83" fmla="*/ 184 h 294"/>
                  <a:gd name="T84" fmla="*/ 155 w 272"/>
                  <a:gd name="T85" fmla="*/ 169 h 294"/>
                  <a:gd name="T86" fmla="*/ 135 w 272"/>
                  <a:gd name="T87" fmla="*/ 150 h 294"/>
                  <a:gd name="T88" fmla="*/ 83 w 272"/>
                  <a:gd name="T89" fmla="*/ 94 h 294"/>
                  <a:gd name="T90" fmla="*/ 67 w 272"/>
                  <a:gd name="T91" fmla="*/ 76 h 294"/>
                  <a:gd name="T92" fmla="*/ 50 w 272"/>
                  <a:gd name="T93" fmla="*/ 9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2" h="294">
                    <a:moveTo>
                      <a:pt x="42" y="140"/>
                    </a:moveTo>
                    <a:cubicBezTo>
                      <a:pt x="67" y="117"/>
                      <a:pt x="67" y="117"/>
                      <a:pt x="67" y="117"/>
                    </a:cubicBezTo>
                    <a:cubicBezTo>
                      <a:pt x="113" y="165"/>
                      <a:pt x="113" y="165"/>
                      <a:pt x="113" y="165"/>
                    </a:cubicBezTo>
                    <a:cubicBezTo>
                      <a:pt x="88" y="189"/>
                      <a:pt x="88" y="189"/>
                      <a:pt x="88" y="189"/>
                    </a:cubicBezTo>
                    <a:lnTo>
                      <a:pt x="42" y="140"/>
                    </a:lnTo>
                    <a:close/>
                    <a:moveTo>
                      <a:pt x="178" y="128"/>
                    </a:moveTo>
                    <a:cubicBezTo>
                      <a:pt x="105" y="51"/>
                      <a:pt x="105" y="51"/>
                      <a:pt x="105" y="51"/>
                    </a:cubicBezTo>
                    <a:cubicBezTo>
                      <a:pt x="86" y="30"/>
                      <a:pt x="86" y="30"/>
                      <a:pt x="86" y="30"/>
                    </a:cubicBezTo>
                    <a:cubicBezTo>
                      <a:pt x="64" y="49"/>
                      <a:pt x="64" y="49"/>
                      <a:pt x="64" y="49"/>
                    </a:cubicBezTo>
                    <a:cubicBezTo>
                      <a:pt x="84" y="70"/>
                      <a:pt x="84" y="70"/>
                      <a:pt x="84" y="70"/>
                    </a:cubicBezTo>
                    <a:cubicBezTo>
                      <a:pt x="157" y="147"/>
                      <a:pt x="157" y="147"/>
                      <a:pt x="157" y="147"/>
                    </a:cubicBezTo>
                    <a:cubicBezTo>
                      <a:pt x="178" y="171"/>
                      <a:pt x="178" y="171"/>
                      <a:pt x="178" y="171"/>
                    </a:cubicBezTo>
                    <a:cubicBezTo>
                      <a:pt x="200" y="150"/>
                      <a:pt x="200" y="150"/>
                      <a:pt x="200" y="150"/>
                    </a:cubicBezTo>
                    <a:lnTo>
                      <a:pt x="178" y="128"/>
                    </a:lnTo>
                    <a:close/>
                    <a:moveTo>
                      <a:pt x="130" y="43"/>
                    </a:moveTo>
                    <a:cubicBezTo>
                      <a:pt x="229" y="148"/>
                      <a:pt x="229" y="148"/>
                      <a:pt x="229" y="148"/>
                    </a:cubicBezTo>
                    <a:cubicBezTo>
                      <a:pt x="116" y="253"/>
                      <a:pt x="116" y="253"/>
                      <a:pt x="116" y="253"/>
                    </a:cubicBezTo>
                    <a:cubicBezTo>
                      <a:pt x="112" y="256"/>
                      <a:pt x="109" y="257"/>
                      <a:pt x="107" y="257"/>
                    </a:cubicBezTo>
                    <a:cubicBezTo>
                      <a:pt x="106" y="258"/>
                      <a:pt x="103" y="256"/>
                      <a:pt x="99" y="252"/>
                    </a:cubicBezTo>
                    <a:cubicBezTo>
                      <a:pt x="98" y="251"/>
                      <a:pt x="96" y="248"/>
                      <a:pt x="93" y="245"/>
                    </a:cubicBezTo>
                    <a:cubicBezTo>
                      <a:pt x="90" y="242"/>
                      <a:pt x="87" y="239"/>
                      <a:pt x="85" y="236"/>
                    </a:cubicBezTo>
                    <a:cubicBezTo>
                      <a:pt x="81" y="245"/>
                      <a:pt x="81" y="245"/>
                      <a:pt x="81" y="245"/>
                    </a:cubicBezTo>
                    <a:cubicBezTo>
                      <a:pt x="78" y="250"/>
                      <a:pt x="76" y="254"/>
                      <a:pt x="74" y="257"/>
                    </a:cubicBezTo>
                    <a:cubicBezTo>
                      <a:pt x="71" y="261"/>
                      <a:pt x="69" y="264"/>
                      <a:pt x="66" y="267"/>
                    </a:cubicBezTo>
                    <a:cubicBezTo>
                      <a:pt x="81" y="280"/>
                      <a:pt x="92" y="288"/>
                      <a:pt x="99" y="291"/>
                    </a:cubicBezTo>
                    <a:cubicBezTo>
                      <a:pt x="106" y="293"/>
                      <a:pt x="110" y="294"/>
                      <a:pt x="113" y="293"/>
                    </a:cubicBezTo>
                    <a:cubicBezTo>
                      <a:pt x="116" y="292"/>
                      <a:pt x="120" y="289"/>
                      <a:pt x="126" y="284"/>
                    </a:cubicBezTo>
                    <a:cubicBezTo>
                      <a:pt x="252" y="168"/>
                      <a:pt x="252" y="168"/>
                      <a:pt x="252" y="168"/>
                    </a:cubicBezTo>
                    <a:cubicBezTo>
                      <a:pt x="272" y="151"/>
                      <a:pt x="272" y="151"/>
                      <a:pt x="272" y="151"/>
                    </a:cubicBezTo>
                    <a:cubicBezTo>
                      <a:pt x="252" y="131"/>
                      <a:pt x="252" y="131"/>
                      <a:pt x="252" y="131"/>
                    </a:cubicBezTo>
                    <a:cubicBezTo>
                      <a:pt x="151" y="24"/>
                      <a:pt x="151" y="24"/>
                      <a:pt x="151" y="24"/>
                    </a:cubicBezTo>
                    <a:cubicBezTo>
                      <a:pt x="129" y="0"/>
                      <a:pt x="129" y="0"/>
                      <a:pt x="129" y="0"/>
                    </a:cubicBezTo>
                    <a:cubicBezTo>
                      <a:pt x="107" y="20"/>
                      <a:pt x="107" y="20"/>
                      <a:pt x="107" y="20"/>
                    </a:cubicBezTo>
                    <a:lnTo>
                      <a:pt x="130" y="43"/>
                    </a:lnTo>
                    <a:close/>
                    <a:moveTo>
                      <a:pt x="50" y="92"/>
                    </a:moveTo>
                    <a:cubicBezTo>
                      <a:pt x="18" y="121"/>
                      <a:pt x="18" y="121"/>
                      <a:pt x="18" y="121"/>
                    </a:cubicBezTo>
                    <a:cubicBezTo>
                      <a:pt x="0" y="137"/>
                      <a:pt x="0" y="137"/>
                      <a:pt x="0" y="137"/>
                    </a:cubicBezTo>
                    <a:cubicBezTo>
                      <a:pt x="18" y="155"/>
                      <a:pt x="18" y="155"/>
                      <a:pt x="18" y="155"/>
                    </a:cubicBezTo>
                    <a:cubicBezTo>
                      <a:pt x="70" y="210"/>
                      <a:pt x="70" y="210"/>
                      <a:pt x="70" y="210"/>
                    </a:cubicBezTo>
                    <a:cubicBezTo>
                      <a:pt x="88" y="231"/>
                      <a:pt x="88" y="231"/>
                      <a:pt x="88" y="231"/>
                    </a:cubicBezTo>
                    <a:cubicBezTo>
                      <a:pt x="105" y="213"/>
                      <a:pt x="105" y="213"/>
                      <a:pt x="105" y="213"/>
                    </a:cubicBezTo>
                    <a:cubicBezTo>
                      <a:pt x="137" y="184"/>
                      <a:pt x="137" y="184"/>
                      <a:pt x="137" y="184"/>
                    </a:cubicBezTo>
                    <a:cubicBezTo>
                      <a:pt x="155" y="169"/>
                      <a:pt x="155" y="169"/>
                      <a:pt x="155" y="169"/>
                    </a:cubicBezTo>
                    <a:cubicBezTo>
                      <a:pt x="135" y="150"/>
                      <a:pt x="135" y="150"/>
                      <a:pt x="135" y="150"/>
                    </a:cubicBezTo>
                    <a:cubicBezTo>
                      <a:pt x="83" y="94"/>
                      <a:pt x="83" y="94"/>
                      <a:pt x="83" y="94"/>
                    </a:cubicBezTo>
                    <a:cubicBezTo>
                      <a:pt x="67" y="76"/>
                      <a:pt x="67" y="76"/>
                      <a:pt x="67" y="76"/>
                    </a:cubicBezTo>
                    <a:lnTo>
                      <a:pt x="5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1" name="Freeform 11"/>
              <p:cNvSpPr>
                <a:spLocks/>
              </p:cNvSpPr>
              <p:nvPr/>
            </p:nvSpPr>
            <p:spPr bwMode="auto">
              <a:xfrm>
                <a:off x="3220776" y="749581"/>
                <a:ext cx="58829" cy="51032"/>
              </a:xfrm>
              <a:custGeom>
                <a:avLst/>
                <a:gdLst>
                  <a:gd name="T0" fmla="*/ 158 w 194"/>
                  <a:gd name="T1" fmla="*/ 147 h 167"/>
                  <a:gd name="T2" fmla="*/ 165 w 194"/>
                  <a:gd name="T3" fmla="*/ 154 h 167"/>
                  <a:gd name="T4" fmla="*/ 158 w 194"/>
                  <a:gd name="T5" fmla="*/ 167 h 167"/>
                  <a:gd name="T6" fmla="*/ 104 w 194"/>
                  <a:gd name="T7" fmla="*/ 156 h 167"/>
                  <a:gd name="T8" fmla="*/ 106 w 194"/>
                  <a:gd name="T9" fmla="*/ 139 h 167"/>
                  <a:gd name="T10" fmla="*/ 140 w 194"/>
                  <a:gd name="T11" fmla="*/ 131 h 167"/>
                  <a:gd name="T12" fmla="*/ 162 w 194"/>
                  <a:gd name="T13" fmla="*/ 111 h 167"/>
                  <a:gd name="T14" fmla="*/ 165 w 194"/>
                  <a:gd name="T15" fmla="*/ 93 h 167"/>
                  <a:gd name="T16" fmla="*/ 156 w 194"/>
                  <a:gd name="T17" fmla="*/ 81 h 167"/>
                  <a:gd name="T18" fmla="*/ 116 w 194"/>
                  <a:gd name="T19" fmla="*/ 107 h 167"/>
                  <a:gd name="T20" fmla="*/ 110 w 194"/>
                  <a:gd name="T21" fmla="*/ 114 h 167"/>
                  <a:gd name="T22" fmla="*/ 75 w 194"/>
                  <a:gd name="T23" fmla="*/ 141 h 167"/>
                  <a:gd name="T24" fmla="*/ 40 w 194"/>
                  <a:gd name="T25" fmla="*/ 137 h 167"/>
                  <a:gd name="T26" fmla="*/ 6 w 194"/>
                  <a:gd name="T27" fmla="*/ 102 h 167"/>
                  <a:gd name="T28" fmla="*/ 10 w 194"/>
                  <a:gd name="T29" fmla="*/ 55 h 167"/>
                  <a:gd name="T30" fmla="*/ 23 w 194"/>
                  <a:gd name="T31" fmla="*/ 35 h 167"/>
                  <a:gd name="T32" fmla="*/ 41 w 194"/>
                  <a:gd name="T33" fmla="*/ 20 h 167"/>
                  <a:gd name="T34" fmla="*/ 32 w 194"/>
                  <a:gd name="T35" fmla="*/ 13 h 167"/>
                  <a:gd name="T36" fmla="*/ 38 w 194"/>
                  <a:gd name="T37" fmla="*/ 0 h 167"/>
                  <a:gd name="T38" fmla="*/ 106 w 194"/>
                  <a:gd name="T39" fmla="*/ 12 h 167"/>
                  <a:gd name="T40" fmla="*/ 105 w 194"/>
                  <a:gd name="T41" fmla="*/ 31 h 167"/>
                  <a:gd name="T42" fmla="*/ 60 w 194"/>
                  <a:gd name="T43" fmla="*/ 39 h 167"/>
                  <a:gd name="T44" fmla="*/ 34 w 194"/>
                  <a:gd name="T45" fmla="*/ 63 h 167"/>
                  <a:gd name="T46" fmla="*/ 31 w 194"/>
                  <a:gd name="T47" fmla="*/ 84 h 167"/>
                  <a:gd name="T48" fmla="*/ 42 w 194"/>
                  <a:gd name="T49" fmla="*/ 99 h 167"/>
                  <a:gd name="T50" fmla="*/ 79 w 194"/>
                  <a:gd name="T51" fmla="*/ 78 h 167"/>
                  <a:gd name="T52" fmla="*/ 84 w 194"/>
                  <a:gd name="T53" fmla="*/ 72 h 167"/>
                  <a:gd name="T54" fmla="*/ 104 w 194"/>
                  <a:gd name="T55" fmla="*/ 52 h 167"/>
                  <a:gd name="T56" fmla="*/ 116 w 194"/>
                  <a:gd name="T57" fmla="*/ 42 h 167"/>
                  <a:gd name="T58" fmla="*/ 137 w 194"/>
                  <a:gd name="T59" fmla="*/ 37 h 167"/>
                  <a:gd name="T60" fmla="*/ 160 w 194"/>
                  <a:gd name="T61" fmla="*/ 43 h 167"/>
                  <a:gd name="T62" fmla="*/ 189 w 194"/>
                  <a:gd name="T63" fmla="*/ 75 h 167"/>
                  <a:gd name="T64" fmla="*/ 186 w 194"/>
                  <a:gd name="T65" fmla="*/ 118 h 167"/>
                  <a:gd name="T66" fmla="*/ 174 w 194"/>
                  <a:gd name="T67" fmla="*/ 135 h 167"/>
                  <a:gd name="T68" fmla="*/ 158 w 194"/>
                  <a:gd name="T69" fmla="*/ 14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67">
                    <a:moveTo>
                      <a:pt x="158" y="147"/>
                    </a:moveTo>
                    <a:cubicBezTo>
                      <a:pt x="165" y="154"/>
                      <a:pt x="165" y="154"/>
                      <a:pt x="165" y="154"/>
                    </a:cubicBezTo>
                    <a:cubicBezTo>
                      <a:pt x="158" y="167"/>
                      <a:pt x="158" y="167"/>
                      <a:pt x="158" y="167"/>
                    </a:cubicBezTo>
                    <a:cubicBezTo>
                      <a:pt x="104" y="156"/>
                      <a:pt x="104" y="156"/>
                      <a:pt x="104" y="156"/>
                    </a:cubicBezTo>
                    <a:cubicBezTo>
                      <a:pt x="106" y="139"/>
                      <a:pt x="106" y="139"/>
                      <a:pt x="106" y="139"/>
                    </a:cubicBezTo>
                    <a:cubicBezTo>
                      <a:pt x="119" y="139"/>
                      <a:pt x="130" y="136"/>
                      <a:pt x="140" y="131"/>
                    </a:cubicBezTo>
                    <a:cubicBezTo>
                      <a:pt x="150" y="126"/>
                      <a:pt x="157" y="120"/>
                      <a:pt x="162" y="111"/>
                    </a:cubicBezTo>
                    <a:cubicBezTo>
                      <a:pt x="165" y="104"/>
                      <a:pt x="166" y="98"/>
                      <a:pt x="165" y="93"/>
                    </a:cubicBezTo>
                    <a:cubicBezTo>
                      <a:pt x="163" y="88"/>
                      <a:pt x="160" y="84"/>
                      <a:pt x="156" y="81"/>
                    </a:cubicBezTo>
                    <a:cubicBezTo>
                      <a:pt x="147" y="77"/>
                      <a:pt x="134" y="86"/>
                      <a:pt x="116" y="107"/>
                    </a:cubicBezTo>
                    <a:cubicBezTo>
                      <a:pt x="114" y="110"/>
                      <a:pt x="112" y="112"/>
                      <a:pt x="110" y="114"/>
                    </a:cubicBezTo>
                    <a:cubicBezTo>
                      <a:pt x="97" y="129"/>
                      <a:pt x="85" y="138"/>
                      <a:pt x="75" y="141"/>
                    </a:cubicBezTo>
                    <a:cubicBezTo>
                      <a:pt x="64" y="144"/>
                      <a:pt x="53" y="143"/>
                      <a:pt x="40" y="137"/>
                    </a:cubicBezTo>
                    <a:cubicBezTo>
                      <a:pt x="23" y="128"/>
                      <a:pt x="11" y="117"/>
                      <a:pt x="6" y="102"/>
                    </a:cubicBezTo>
                    <a:cubicBezTo>
                      <a:pt x="0" y="87"/>
                      <a:pt x="1" y="71"/>
                      <a:pt x="10" y="55"/>
                    </a:cubicBezTo>
                    <a:cubicBezTo>
                      <a:pt x="13" y="47"/>
                      <a:pt x="18" y="41"/>
                      <a:pt x="23" y="35"/>
                    </a:cubicBezTo>
                    <a:cubicBezTo>
                      <a:pt x="28" y="30"/>
                      <a:pt x="34" y="25"/>
                      <a:pt x="41" y="20"/>
                    </a:cubicBezTo>
                    <a:cubicBezTo>
                      <a:pt x="32" y="13"/>
                      <a:pt x="32" y="13"/>
                      <a:pt x="32" y="13"/>
                    </a:cubicBezTo>
                    <a:cubicBezTo>
                      <a:pt x="38" y="0"/>
                      <a:pt x="38" y="0"/>
                      <a:pt x="38" y="0"/>
                    </a:cubicBezTo>
                    <a:cubicBezTo>
                      <a:pt x="106" y="12"/>
                      <a:pt x="106" y="12"/>
                      <a:pt x="106" y="12"/>
                    </a:cubicBezTo>
                    <a:cubicBezTo>
                      <a:pt x="105" y="31"/>
                      <a:pt x="105" y="31"/>
                      <a:pt x="105" y="31"/>
                    </a:cubicBezTo>
                    <a:cubicBezTo>
                      <a:pt x="87" y="31"/>
                      <a:pt x="73" y="33"/>
                      <a:pt x="60" y="39"/>
                    </a:cubicBezTo>
                    <a:cubicBezTo>
                      <a:pt x="48" y="44"/>
                      <a:pt x="39" y="52"/>
                      <a:pt x="34" y="63"/>
                    </a:cubicBezTo>
                    <a:cubicBezTo>
                      <a:pt x="30" y="70"/>
                      <a:pt x="29" y="77"/>
                      <a:pt x="31" y="84"/>
                    </a:cubicBezTo>
                    <a:cubicBezTo>
                      <a:pt x="33" y="91"/>
                      <a:pt x="37" y="96"/>
                      <a:pt x="42" y="99"/>
                    </a:cubicBezTo>
                    <a:cubicBezTo>
                      <a:pt x="51" y="102"/>
                      <a:pt x="63" y="96"/>
                      <a:pt x="79" y="78"/>
                    </a:cubicBezTo>
                    <a:cubicBezTo>
                      <a:pt x="81" y="75"/>
                      <a:pt x="83" y="73"/>
                      <a:pt x="84" y="72"/>
                    </a:cubicBezTo>
                    <a:cubicBezTo>
                      <a:pt x="92" y="63"/>
                      <a:pt x="99" y="57"/>
                      <a:pt x="104" y="52"/>
                    </a:cubicBezTo>
                    <a:cubicBezTo>
                      <a:pt x="109" y="47"/>
                      <a:pt x="113" y="43"/>
                      <a:pt x="116" y="42"/>
                    </a:cubicBezTo>
                    <a:cubicBezTo>
                      <a:pt x="123" y="39"/>
                      <a:pt x="130" y="37"/>
                      <a:pt x="137" y="37"/>
                    </a:cubicBezTo>
                    <a:cubicBezTo>
                      <a:pt x="145" y="38"/>
                      <a:pt x="152" y="39"/>
                      <a:pt x="160" y="43"/>
                    </a:cubicBezTo>
                    <a:cubicBezTo>
                      <a:pt x="175" y="50"/>
                      <a:pt x="184" y="61"/>
                      <a:pt x="189" y="75"/>
                    </a:cubicBezTo>
                    <a:cubicBezTo>
                      <a:pt x="194" y="89"/>
                      <a:pt x="193" y="104"/>
                      <a:pt x="186" y="118"/>
                    </a:cubicBezTo>
                    <a:cubicBezTo>
                      <a:pt x="183" y="125"/>
                      <a:pt x="179" y="130"/>
                      <a:pt x="174" y="135"/>
                    </a:cubicBezTo>
                    <a:cubicBezTo>
                      <a:pt x="170" y="139"/>
                      <a:pt x="164" y="143"/>
                      <a:pt x="158"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2" name="Freeform 12"/>
              <p:cNvSpPr>
                <a:spLocks/>
              </p:cNvSpPr>
              <p:nvPr/>
            </p:nvSpPr>
            <p:spPr bwMode="auto">
              <a:xfrm>
                <a:off x="3203765" y="800613"/>
                <a:ext cx="61664" cy="48197"/>
              </a:xfrm>
              <a:custGeom>
                <a:avLst/>
                <a:gdLst>
                  <a:gd name="T0" fmla="*/ 203 w 203"/>
                  <a:gd name="T1" fmla="*/ 34 h 160"/>
                  <a:gd name="T2" fmla="*/ 162 w 203"/>
                  <a:gd name="T3" fmla="*/ 159 h 160"/>
                  <a:gd name="T4" fmla="*/ 105 w 203"/>
                  <a:gd name="T5" fmla="*/ 160 h 160"/>
                  <a:gd name="T6" fmla="*/ 103 w 203"/>
                  <a:gd name="T7" fmla="*/ 143 h 160"/>
                  <a:gd name="T8" fmla="*/ 137 w 203"/>
                  <a:gd name="T9" fmla="*/ 133 h 160"/>
                  <a:gd name="T10" fmla="*/ 153 w 203"/>
                  <a:gd name="T11" fmla="*/ 111 h 160"/>
                  <a:gd name="T12" fmla="*/ 153 w 203"/>
                  <a:gd name="T13" fmla="*/ 109 h 160"/>
                  <a:gd name="T14" fmla="*/ 58 w 203"/>
                  <a:gd name="T15" fmla="*/ 79 h 160"/>
                  <a:gd name="T16" fmla="*/ 32 w 203"/>
                  <a:gd name="T17" fmla="*/ 74 h 160"/>
                  <a:gd name="T18" fmla="*/ 21 w 203"/>
                  <a:gd name="T19" fmla="*/ 87 h 160"/>
                  <a:gd name="T20" fmla="*/ 0 w 203"/>
                  <a:gd name="T21" fmla="*/ 80 h 160"/>
                  <a:gd name="T22" fmla="*/ 25 w 203"/>
                  <a:gd name="T23" fmla="*/ 5 h 160"/>
                  <a:gd name="T24" fmla="*/ 46 w 203"/>
                  <a:gd name="T25" fmla="*/ 11 h 160"/>
                  <a:gd name="T26" fmla="*/ 47 w 203"/>
                  <a:gd name="T27" fmla="*/ 27 h 160"/>
                  <a:gd name="T28" fmla="*/ 71 w 203"/>
                  <a:gd name="T29" fmla="*/ 39 h 160"/>
                  <a:gd name="T30" fmla="*/ 166 w 203"/>
                  <a:gd name="T31" fmla="*/ 69 h 160"/>
                  <a:gd name="T32" fmla="*/ 167 w 203"/>
                  <a:gd name="T33" fmla="*/ 67 h 160"/>
                  <a:gd name="T34" fmla="*/ 167 w 203"/>
                  <a:gd name="T35" fmla="*/ 40 h 160"/>
                  <a:gd name="T36" fmla="*/ 145 w 203"/>
                  <a:gd name="T37" fmla="*/ 12 h 160"/>
                  <a:gd name="T38" fmla="*/ 157 w 203"/>
                  <a:gd name="T39" fmla="*/ 0 h 160"/>
                  <a:gd name="T40" fmla="*/ 203 w 203"/>
                  <a:gd name="T41" fmla="*/ 3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160">
                    <a:moveTo>
                      <a:pt x="203" y="34"/>
                    </a:moveTo>
                    <a:cubicBezTo>
                      <a:pt x="162" y="159"/>
                      <a:pt x="162" y="159"/>
                      <a:pt x="162" y="159"/>
                    </a:cubicBezTo>
                    <a:cubicBezTo>
                      <a:pt x="105" y="160"/>
                      <a:pt x="105" y="160"/>
                      <a:pt x="105" y="160"/>
                    </a:cubicBezTo>
                    <a:cubicBezTo>
                      <a:pt x="103" y="143"/>
                      <a:pt x="103" y="143"/>
                      <a:pt x="103" y="143"/>
                    </a:cubicBezTo>
                    <a:cubicBezTo>
                      <a:pt x="118" y="141"/>
                      <a:pt x="129" y="138"/>
                      <a:pt x="137" y="133"/>
                    </a:cubicBezTo>
                    <a:cubicBezTo>
                      <a:pt x="144" y="128"/>
                      <a:pt x="149" y="121"/>
                      <a:pt x="153" y="111"/>
                    </a:cubicBezTo>
                    <a:cubicBezTo>
                      <a:pt x="153" y="109"/>
                      <a:pt x="153" y="109"/>
                      <a:pt x="153" y="109"/>
                    </a:cubicBezTo>
                    <a:cubicBezTo>
                      <a:pt x="58" y="79"/>
                      <a:pt x="58" y="79"/>
                      <a:pt x="58" y="79"/>
                    </a:cubicBezTo>
                    <a:cubicBezTo>
                      <a:pt x="45" y="74"/>
                      <a:pt x="36" y="73"/>
                      <a:pt x="32" y="74"/>
                    </a:cubicBezTo>
                    <a:cubicBezTo>
                      <a:pt x="27" y="76"/>
                      <a:pt x="24" y="80"/>
                      <a:pt x="21" y="87"/>
                    </a:cubicBezTo>
                    <a:cubicBezTo>
                      <a:pt x="0" y="80"/>
                      <a:pt x="0" y="80"/>
                      <a:pt x="0" y="80"/>
                    </a:cubicBezTo>
                    <a:cubicBezTo>
                      <a:pt x="25" y="5"/>
                      <a:pt x="25" y="5"/>
                      <a:pt x="25" y="5"/>
                    </a:cubicBezTo>
                    <a:cubicBezTo>
                      <a:pt x="46" y="11"/>
                      <a:pt x="46" y="11"/>
                      <a:pt x="46" y="11"/>
                    </a:cubicBezTo>
                    <a:cubicBezTo>
                      <a:pt x="44" y="18"/>
                      <a:pt x="44" y="24"/>
                      <a:pt x="47" y="27"/>
                    </a:cubicBezTo>
                    <a:cubicBezTo>
                      <a:pt x="50" y="31"/>
                      <a:pt x="58" y="35"/>
                      <a:pt x="71" y="39"/>
                    </a:cubicBezTo>
                    <a:cubicBezTo>
                      <a:pt x="166" y="69"/>
                      <a:pt x="166" y="69"/>
                      <a:pt x="166" y="69"/>
                    </a:cubicBezTo>
                    <a:cubicBezTo>
                      <a:pt x="167" y="67"/>
                      <a:pt x="167" y="67"/>
                      <a:pt x="167" y="67"/>
                    </a:cubicBezTo>
                    <a:cubicBezTo>
                      <a:pt x="170" y="57"/>
                      <a:pt x="170" y="48"/>
                      <a:pt x="167" y="40"/>
                    </a:cubicBezTo>
                    <a:cubicBezTo>
                      <a:pt x="164" y="31"/>
                      <a:pt x="157" y="22"/>
                      <a:pt x="145" y="12"/>
                    </a:cubicBezTo>
                    <a:cubicBezTo>
                      <a:pt x="157" y="0"/>
                      <a:pt x="157" y="0"/>
                      <a:pt x="157" y="0"/>
                    </a:cubicBezTo>
                    <a:lnTo>
                      <a:pt x="203"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3" name="Freeform 13"/>
              <p:cNvSpPr>
                <a:spLocks noEditPoints="1"/>
              </p:cNvSpPr>
              <p:nvPr/>
            </p:nvSpPr>
            <p:spPr bwMode="auto">
              <a:xfrm>
                <a:off x="3191716" y="836052"/>
                <a:ext cx="59537" cy="53158"/>
              </a:xfrm>
              <a:custGeom>
                <a:avLst/>
                <a:gdLst>
                  <a:gd name="T0" fmla="*/ 100 w 195"/>
                  <a:gd name="T1" fmla="*/ 111 h 175"/>
                  <a:gd name="T2" fmla="*/ 105 w 195"/>
                  <a:gd name="T3" fmla="*/ 79 h 175"/>
                  <a:gd name="T4" fmla="*/ 153 w 195"/>
                  <a:gd name="T5" fmla="*/ 106 h 175"/>
                  <a:gd name="T6" fmla="*/ 100 w 195"/>
                  <a:gd name="T7" fmla="*/ 111 h 175"/>
                  <a:gd name="T8" fmla="*/ 80 w 195"/>
                  <a:gd name="T9" fmla="*/ 36 h 175"/>
                  <a:gd name="T10" fmla="*/ 77 w 195"/>
                  <a:gd name="T11" fmla="*/ 34 h 175"/>
                  <a:gd name="T12" fmla="*/ 55 w 195"/>
                  <a:gd name="T13" fmla="*/ 4 h 175"/>
                  <a:gd name="T14" fmla="*/ 33 w 195"/>
                  <a:gd name="T15" fmla="*/ 0 h 175"/>
                  <a:gd name="T16" fmla="*/ 21 w 195"/>
                  <a:gd name="T17" fmla="*/ 65 h 175"/>
                  <a:gd name="T18" fmla="*/ 42 w 195"/>
                  <a:gd name="T19" fmla="*/ 69 h 175"/>
                  <a:gd name="T20" fmla="*/ 47 w 195"/>
                  <a:gd name="T21" fmla="*/ 56 h 175"/>
                  <a:gd name="T22" fmla="*/ 58 w 195"/>
                  <a:gd name="T23" fmla="*/ 54 h 175"/>
                  <a:gd name="T24" fmla="*/ 60 w 195"/>
                  <a:gd name="T25" fmla="*/ 55 h 175"/>
                  <a:gd name="T26" fmla="*/ 63 w 195"/>
                  <a:gd name="T27" fmla="*/ 56 h 175"/>
                  <a:gd name="T28" fmla="*/ 86 w 195"/>
                  <a:gd name="T29" fmla="*/ 67 h 175"/>
                  <a:gd name="T30" fmla="*/ 76 w 195"/>
                  <a:gd name="T31" fmla="*/ 115 h 175"/>
                  <a:gd name="T32" fmla="*/ 51 w 195"/>
                  <a:gd name="T33" fmla="*/ 118 h 175"/>
                  <a:gd name="T34" fmla="*/ 47 w 195"/>
                  <a:gd name="T35" fmla="*/ 119 h 175"/>
                  <a:gd name="T36" fmla="*/ 43 w 195"/>
                  <a:gd name="T37" fmla="*/ 118 h 175"/>
                  <a:gd name="T38" fmla="*/ 36 w 195"/>
                  <a:gd name="T39" fmla="*/ 113 h 175"/>
                  <a:gd name="T40" fmla="*/ 36 w 195"/>
                  <a:gd name="T41" fmla="*/ 101 h 175"/>
                  <a:gd name="T42" fmla="*/ 36 w 195"/>
                  <a:gd name="T43" fmla="*/ 99 h 175"/>
                  <a:gd name="T44" fmla="*/ 15 w 195"/>
                  <a:gd name="T45" fmla="*/ 95 h 175"/>
                  <a:gd name="T46" fmla="*/ 0 w 195"/>
                  <a:gd name="T47" fmla="*/ 171 h 175"/>
                  <a:gd name="T48" fmla="*/ 22 w 195"/>
                  <a:gd name="T49" fmla="*/ 175 h 175"/>
                  <a:gd name="T50" fmla="*/ 49 w 195"/>
                  <a:gd name="T51" fmla="*/ 159 h 175"/>
                  <a:gd name="T52" fmla="*/ 50 w 195"/>
                  <a:gd name="T53" fmla="*/ 159 h 175"/>
                  <a:gd name="T54" fmla="*/ 188 w 195"/>
                  <a:gd name="T55" fmla="*/ 139 h 175"/>
                  <a:gd name="T56" fmla="*/ 195 w 195"/>
                  <a:gd name="T57" fmla="*/ 103 h 175"/>
                  <a:gd name="T58" fmla="*/ 80 w 195"/>
                  <a:gd name="T59" fmla="*/ 3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75">
                    <a:moveTo>
                      <a:pt x="100" y="111"/>
                    </a:moveTo>
                    <a:cubicBezTo>
                      <a:pt x="105" y="79"/>
                      <a:pt x="105" y="79"/>
                      <a:pt x="105" y="79"/>
                    </a:cubicBezTo>
                    <a:cubicBezTo>
                      <a:pt x="153" y="106"/>
                      <a:pt x="153" y="106"/>
                      <a:pt x="153" y="106"/>
                    </a:cubicBezTo>
                    <a:lnTo>
                      <a:pt x="100" y="111"/>
                    </a:lnTo>
                    <a:close/>
                    <a:moveTo>
                      <a:pt x="80" y="36"/>
                    </a:moveTo>
                    <a:cubicBezTo>
                      <a:pt x="79" y="36"/>
                      <a:pt x="78" y="35"/>
                      <a:pt x="77" y="34"/>
                    </a:cubicBezTo>
                    <a:cubicBezTo>
                      <a:pt x="62" y="25"/>
                      <a:pt x="54" y="15"/>
                      <a:pt x="55" y="4"/>
                    </a:cubicBezTo>
                    <a:cubicBezTo>
                      <a:pt x="33" y="0"/>
                      <a:pt x="33" y="0"/>
                      <a:pt x="33" y="0"/>
                    </a:cubicBezTo>
                    <a:cubicBezTo>
                      <a:pt x="21" y="65"/>
                      <a:pt x="21" y="65"/>
                      <a:pt x="21" y="65"/>
                    </a:cubicBezTo>
                    <a:cubicBezTo>
                      <a:pt x="42" y="69"/>
                      <a:pt x="42" y="69"/>
                      <a:pt x="42" y="69"/>
                    </a:cubicBezTo>
                    <a:cubicBezTo>
                      <a:pt x="43" y="62"/>
                      <a:pt x="45" y="58"/>
                      <a:pt x="47" y="56"/>
                    </a:cubicBezTo>
                    <a:cubicBezTo>
                      <a:pt x="50" y="54"/>
                      <a:pt x="53" y="53"/>
                      <a:pt x="58" y="54"/>
                    </a:cubicBezTo>
                    <a:cubicBezTo>
                      <a:pt x="58" y="54"/>
                      <a:pt x="59" y="54"/>
                      <a:pt x="60" y="55"/>
                    </a:cubicBezTo>
                    <a:cubicBezTo>
                      <a:pt x="61" y="55"/>
                      <a:pt x="62" y="55"/>
                      <a:pt x="63" y="56"/>
                    </a:cubicBezTo>
                    <a:cubicBezTo>
                      <a:pt x="86" y="67"/>
                      <a:pt x="86" y="67"/>
                      <a:pt x="86" y="67"/>
                    </a:cubicBezTo>
                    <a:cubicBezTo>
                      <a:pt x="76" y="115"/>
                      <a:pt x="76" y="115"/>
                      <a:pt x="76" y="115"/>
                    </a:cubicBezTo>
                    <a:cubicBezTo>
                      <a:pt x="51" y="118"/>
                      <a:pt x="51" y="118"/>
                      <a:pt x="51" y="118"/>
                    </a:cubicBezTo>
                    <a:cubicBezTo>
                      <a:pt x="49" y="119"/>
                      <a:pt x="48" y="119"/>
                      <a:pt x="47" y="119"/>
                    </a:cubicBezTo>
                    <a:cubicBezTo>
                      <a:pt x="46" y="118"/>
                      <a:pt x="44" y="118"/>
                      <a:pt x="43" y="118"/>
                    </a:cubicBezTo>
                    <a:cubicBezTo>
                      <a:pt x="39" y="118"/>
                      <a:pt x="37" y="116"/>
                      <a:pt x="36" y="113"/>
                    </a:cubicBezTo>
                    <a:cubicBezTo>
                      <a:pt x="35" y="111"/>
                      <a:pt x="34" y="107"/>
                      <a:pt x="36" y="101"/>
                    </a:cubicBezTo>
                    <a:cubicBezTo>
                      <a:pt x="36" y="99"/>
                      <a:pt x="36" y="99"/>
                      <a:pt x="36" y="99"/>
                    </a:cubicBezTo>
                    <a:cubicBezTo>
                      <a:pt x="15" y="95"/>
                      <a:pt x="15" y="95"/>
                      <a:pt x="15" y="95"/>
                    </a:cubicBezTo>
                    <a:cubicBezTo>
                      <a:pt x="0" y="171"/>
                      <a:pt x="0" y="171"/>
                      <a:pt x="0" y="171"/>
                    </a:cubicBezTo>
                    <a:cubicBezTo>
                      <a:pt x="22" y="175"/>
                      <a:pt x="22" y="175"/>
                      <a:pt x="22" y="175"/>
                    </a:cubicBezTo>
                    <a:cubicBezTo>
                      <a:pt x="25" y="167"/>
                      <a:pt x="34" y="161"/>
                      <a:pt x="49" y="159"/>
                    </a:cubicBezTo>
                    <a:cubicBezTo>
                      <a:pt x="50" y="159"/>
                      <a:pt x="50" y="159"/>
                      <a:pt x="50" y="159"/>
                    </a:cubicBezTo>
                    <a:cubicBezTo>
                      <a:pt x="188" y="139"/>
                      <a:pt x="188" y="139"/>
                      <a:pt x="188" y="139"/>
                    </a:cubicBezTo>
                    <a:cubicBezTo>
                      <a:pt x="195" y="103"/>
                      <a:pt x="195" y="103"/>
                      <a:pt x="195" y="103"/>
                    </a:cubicBezTo>
                    <a:lnTo>
                      <a:pt x="8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4" name="Freeform 14"/>
              <p:cNvSpPr>
                <a:spLocks/>
              </p:cNvSpPr>
              <p:nvPr/>
            </p:nvSpPr>
            <p:spPr bwMode="auto">
              <a:xfrm>
                <a:off x="3191007" y="887084"/>
                <a:ext cx="55993" cy="51032"/>
              </a:xfrm>
              <a:custGeom>
                <a:avLst/>
                <a:gdLst>
                  <a:gd name="T0" fmla="*/ 183 w 183"/>
                  <a:gd name="T1" fmla="*/ 20 h 167"/>
                  <a:gd name="T2" fmla="*/ 177 w 183"/>
                  <a:gd name="T3" fmla="*/ 152 h 167"/>
                  <a:gd name="T4" fmla="*/ 121 w 183"/>
                  <a:gd name="T5" fmla="*/ 167 h 167"/>
                  <a:gd name="T6" fmla="*/ 115 w 183"/>
                  <a:gd name="T7" fmla="*/ 152 h 167"/>
                  <a:gd name="T8" fmla="*/ 145 w 183"/>
                  <a:gd name="T9" fmla="*/ 134 h 167"/>
                  <a:gd name="T10" fmla="*/ 155 w 183"/>
                  <a:gd name="T11" fmla="*/ 108 h 167"/>
                  <a:gd name="T12" fmla="*/ 155 w 183"/>
                  <a:gd name="T13" fmla="*/ 105 h 167"/>
                  <a:gd name="T14" fmla="*/ 55 w 183"/>
                  <a:gd name="T15" fmla="*/ 101 h 167"/>
                  <a:gd name="T16" fmla="*/ 28 w 183"/>
                  <a:gd name="T17" fmla="*/ 104 h 167"/>
                  <a:gd name="T18" fmla="*/ 22 w 183"/>
                  <a:gd name="T19" fmla="*/ 119 h 167"/>
                  <a:gd name="T20" fmla="*/ 0 w 183"/>
                  <a:gd name="T21" fmla="*/ 117 h 167"/>
                  <a:gd name="T22" fmla="*/ 3 w 183"/>
                  <a:gd name="T23" fmla="*/ 38 h 167"/>
                  <a:gd name="T24" fmla="*/ 25 w 183"/>
                  <a:gd name="T25" fmla="*/ 39 h 167"/>
                  <a:gd name="T26" fmla="*/ 31 w 183"/>
                  <a:gd name="T27" fmla="*/ 54 h 167"/>
                  <a:gd name="T28" fmla="*/ 57 w 183"/>
                  <a:gd name="T29" fmla="*/ 60 h 167"/>
                  <a:gd name="T30" fmla="*/ 156 w 183"/>
                  <a:gd name="T31" fmla="*/ 64 h 167"/>
                  <a:gd name="T32" fmla="*/ 157 w 183"/>
                  <a:gd name="T33" fmla="*/ 62 h 167"/>
                  <a:gd name="T34" fmla="*/ 150 w 183"/>
                  <a:gd name="T35" fmla="*/ 35 h 167"/>
                  <a:gd name="T36" fmla="*/ 122 w 183"/>
                  <a:gd name="T37" fmla="*/ 14 h 167"/>
                  <a:gd name="T38" fmla="*/ 129 w 183"/>
                  <a:gd name="T39" fmla="*/ 0 h 167"/>
                  <a:gd name="T40" fmla="*/ 183 w 183"/>
                  <a:gd name="T41" fmla="*/ 2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3" h="167">
                    <a:moveTo>
                      <a:pt x="183" y="20"/>
                    </a:moveTo>
                    <a:cubicBezTo>
                      <a:pt x="177" y="152"/>
                      <a:pt x="177" y="152"/>
                      <a:pt x="177" y="152"/>
                    </a:cubicBezTo>
                    <a:cubicBezTo>
                      <a:pt x="121" y="167"/>
                      <a:pt x="121" y="167"/>
                      <a:pt x="121" y="167"/>
                    </a:cubicBezTo>
                    <a:cubicBezTo>
                      <a:pt x="115" y="152"/>
                      <a:pt x="115" y="152"/>
                      <a:pt x="115" y="152"/>
                    </a:cubicBezTo>
                    <a:cubicBezTo>
                      <a:pt x="129" y="146"/>
                      <a:pt x="139" y="140"/>
                      <a:pt x="145" y="134"/>
                    </a:cubicBezTo>
                    <a:cubicBezTo>
                      <a:pt x="151" y="127"/>
                      <a:pt x="154" y="118"/>
                      <a:pt x="155" y="108"/>
                    </a:cubicBezTo>
                    <a:cubicBezTo>
                      <a:pt x="155" y="105"/>
                      <a:pt x="155" y="105"/>
                      <a:pt x="155" y="105"/>
                    </a:cubicBezTo>
                    <a:cubicBezTo>
                      <a:pt x="55" y="101"/>
                      <a:pt x="55" y="101"/>
                      <a:pt x="55" y="101"/>
                    </a:cubicBezTo>
                    <a:cubicBezTo>
                      <a:pt x="41" y="100"/>
                      <a:pt x="32" y="101"/>
                      <a:pt x="28" y="104"/>
                    </a:cubicBezTo>
                    <a:cubicBezTo>
                      <a:pt x="24" y="106"/>
                      <a:pt x="22" y="111"/>
                      <a:pt x="22" y="119"/>
                    </a:cubicBezTo>
                    <a:cubicBezTo>
                      <a:pt x="0" y="117"/>
                      <a:pt x="0" y="117"/>
                      <a:pt x="0" y="117"/>
                    </a:cubicBezTo>
                    <a:cubicBezTo>
                      <a:pt x="3" y="38"/>
                      <a:pt x="3" y="38"/>
                      <a:pt x="3" y="38"/>
                    </a:cubicBezTo>
                    <a:cubicBezTo>
                      <a:pt x="25" y="39"/>
                      <a:pt x="25" y="39"/>
                      <a:pt x="25" y="39"/>
                    </a:cubicBezTo>
                    <a:cubicBezTo>
                      <a:pt x="25" y="47"/>
                      <a:pt x="27" y="52"/>
                      <a:pt x="31" y="54"/>
                    </a:cubicBezTo>
                    <a:cubicBezTo>
                      <a:pt x="34" y="57"/>
                      <a:pt x="43" y="59"/>
                      <a:pt x="57" y="60"/>
                    </a:cubicBezTo>
                    <a:cubicBezTo>
                      <a:pt x="156" y="64"/>
                      <a:pt x="156" y="64"/>
                      <a:pt x="156" y="64"/>
                    </a:cubicBezTo>
                    <a:cubicBezTo>
                      <a:pt x="157" y="62"/>
                      <a:pt x="157" y="62"/>
                      <a:pt x="157" y="62"/>
                    </a:cubicBezTo>
                    <a:cubicBezTo>
                      <a:pt x="157" y="51"/>
                      <a:pt x="155" y="42"/>
                      <a:pt x="150" y="35"/>
                    </a:cubicBezTo>
                    <a:cubicBezTo>
                      <a:pt x="144" y="28"/>
                      <a:pt x="135" y="21"/>
                      <a:pt x="122" y="14"/>
                    </a:cubicBezTo>
                    <a:cubicBezTo>
                      <a:pt x="129" y="0"/>
                      <a:pt x="129" y="0"/>
                      <a:pt x="129" y="0"/>
                    </a:cubicBezTo>
                    <a:lnTo>
                      <a:pt x="18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5" name="Freeform 15"/>
              <p:cNvSpPr>
                <a:spLocks/>
              </p:cNvSpPr>
              <p:nvPr/>
            </p:nvSpPr>
            <p:spPr bwMode="auto">
              <a:xfrm>
                <a:off x="3191716" y="938825"/>
                <a:ext cx="58829" cy="52450"/>
              </a:xfrm>
              <a:custGeom>
                <a:avLst/>
                <a:gdLst>
                  <a:gd name="T0" fmla="*/ 177 w 193"/>
                  <a:gd name="T1" fmla="*/ 0 h 172"/>
                  <a:gd name="T2" fmla="*/ 193 w 193"/>
                  <a:gd name="T3" fmla="*/ 131 h 172"/>
                  <a:gd name="T4" fmla="*/ 143 w 193"/>
                  <a:gd name="T5" fmla="*/ 158 h 172"/>
                  <a:gd name="T6" fmla="*/ 132 w 193"/>
                  <a:gd name="T7" fmla="*/ 145 h 172"/>
                  <a:gd name="T8" fmla="*/ 159 w 193"/>
                  <a:gd name="T9" fmla="*/ 114 h 172"/>
                  <a:gd name="T10" fmla="*/ 166 w 193"/>
                  <a:gd name="T11" fmla="*/ 80 h 172"/>
                  <a:gd name="T12" fmla="*/ 160 w 193"/>
                  <a:gd name="T13" fmla="*/ 66 h 172"/>
                  <a:gd name="T14" fmla="*/ 141 w 193"/>
                  <a:gd name="T15" fmla="*/ 65 h 172"/>
                  <a:gd name="T16" fmla="*/ 115 w 193"/>
                  <a:gd name="T17" fmla="*/ 68 h 172"/>
                  <a:gd name="T18" fmla="*/ 116 w 193"/>
                  <a:gd name="T19" fmla="*/ 75 h 172"/>
                  <a:gd name="T20" fmla="*/ 124 w 193"/>
                  <a:gd name="T21" fmla="*/ 91 h 172"/>
                  <a:gd name="T22" fmla="*/ 147 w 193"/>
                  <a:gd name="T23" fmla="*/ 93 h 172"/>
                  <a:gd name="T24" fmla="*/ 149 w 193"/>
                  <a:gd name="T25" fmla="*/ 110 h 172"/>
                  <a:gd name="T26" fmla="*/ 69 w 193"/>
                  <a:gd name="T27" fmla="*/ 120 h 172"/>
                  <a:gd name="T28" fmla="*/ 67 w 193"/>
                  <a:gd name="T29" fmla="*/ 103 h 172"/>
                  <a:gd name="T30" fmla="*/ 89 w 193"/>
                  <a:gd name="T31" fmla="*/ 93 h 172"/>
                  <a:gd name="T32" fmla="*/ 94 w 193"/>
                  <a:gd name="T33" fmla="*/ 78 h 172"/>
                  <a:gd name="T34" fmla="*/ 93 w 193"/>
                  <a:gd name="T35" fmla="*/ 70 h 172"/>
                  <a:gd name="T36" fmla="*/ 51 w 193"/>
                  <a:gd name="T37" fmla="*/ 75 h 172"/>
                  <a:gd name="T38" fmla="*/ 34 w 193"/>
                  <a:gd name="T39" fmla="*/ 81 h 172"/>
                  <a:gd name="T40" fmla="*/ 31 w 193"/>
                  <a:gd name="T41" fmla="*/ 96 h 172"/>
                  <a:gd name="T42" fmla="*/ 48 w 193"/>
                  <a:gd name="T43" fmla="*/ 130 h 172"/>
                  <a:gd name="T44" fmla="*/ 88 w 193"/>
                  <a:gd name="T45" fmla="*/ 155 h 172"/>
                  <a:gd name="T46" fmla="*/ 80 w 193"/>
                  <a:gd name="T47" fmla="*/ 172 h 172"/>
                  <a:gd name="T48" fmla="*/ 17 w 193"/>
                  <a:gd name="T49" fmla="*/ 155 h 172"/>
                  <a:gd name="T50" fmla="*/ 0 w 193"/>
                  <a:gd name="T51" fmla="*/ 21 h 172"/>
                  <a:gd name="T52" fmla="*/ 22 w 193"/>
                  <a:gd name="T53" fmla="*/ 19 h 172"/>
                  <a:gd name="T54" fmla="*/ 30 w 193"/>
                  <a:gd name="T55" fmla="*/ 32 h 172"/>
                  <a:gd name="T56" fmla="*/ 57 w 193"/>
                  <a:gd name="T57" fmla="*/ 33 h 172"/>
                  <a:gd name="T58" fmla="*/ 125 w 193"/>
                  <a:gd name="T59" fmla="*/ 25 h 172"/>
                  <a:gd name="T60" fmla="*/ 152 w 193"/>
                  <a:gd name="T61" fmla="*/ 18 h 172"/>
                  <a:gd name="T62" fmla="*/ 156 w 193"/>
                  <a:gd name="T63" fmla="*/ 3 h 172"/>
                  <a:gd name="T64" fmla="*/ 177 w 193"/>
                  <a:gd name="T65"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72">
                    <a:moveTo>
                      <a:pt x="177" y="0"/>
                    </a:moveTo>
                    <a:cubicBezTo>
                      <a:pt x="193" y="131"/>
                      <a:pt x="193" y="131"/>
                      <a:pt x="193" y="131"/>
                    </a:cubicBezTo>
                    <a:cubicBezTo>
                      <a:pt x="143" y="158"/>
                      <a:pt x="143" y="158"/>
                      <a:pt x="143" y="158"/>
                    </a:cubicBezTo>
                    <a:cubicBezTo>
                      <a:pt x="132" y="145"/>
                      <a:pt x="132" y="145"/>
                      <a:pt x="132" y="145"/>
                    </a:cubicBezTo>
                    <a:cubicBezTo>
                      <a:pt x="145" y="135"/>
                      <a:pt x="154" y="125"/>
                      <a:pt x="159" y="114"/>
                    </a:cubicBezTo>
                    <a:cubicBezTo>
                      <a:pt x="165" y="103"/>
                      <a:pt x="167" y="91"/>
                      <a:pt x="166" y="80"/>
                    </a:cubicBezTo>
                    <a:cubicBezTo>
                      <a:pt x="165" y="73"/>
                      <a:pt x="163" y="68"/>
                      <a:pt x="160" y="66"/>
                    </a:cubicBezTo>
                    <a:cubicBezTo>
                      <a:pt x="157" y="64"/>
                      <a:pt x="150" y="63"/>
                      <a:pt x="141" y="65"/>
                    </a:cubicBezTo>
                    <a:cubicBezTo>
                      <a:pt x="115" y="68"/>
                      <a:pt x="115" y="68"/>
                      <a:pt x="115" y="68"/>
                    </a:cubicBezTo>
                    <a:cubicBezTo>
                      <a:pt x="116" y="75"/>
                      <a:pt x="116" y="75"/>
                      <a:pt x="116" y="75"/>
                    </a:cubicBezTo>
                    <a:cubicBezTo>
                      <a:pt x="117" y="83"/>
                      <a:pt x="120" y="89"/>
                      <a:pt x="124" y="91"/>
                    </a:cubicBezTo>
                    <a:cubicBezTo>
                      <a:pt x="128" y="93"/>
                      <a:pt x="135" y="94"/>
                      <a:pt x="147" y="93"/>
                    </a:cubicBezTo>
                    <a:cubicBezTo>
                      <a:pt x="149" y="110"/>
                      <a:pt x="149" y="110"/>
                      <a:pt x="149" y="110"/>
                    </a:cubicBezTo>
                    <a:cubicBezTo>
                      <a:pt x="69" y="120"/>
                      <a:pt x="69" y="120"/>
                      <a:pt x="69" y="120"/>
                    </a:cubicBezTo>
                    <a:cubicBezTo>
                      <a:pt x="67" y="103"/>
                      <a:pt x="67" y="103"/>
                      <a:pt x="67" y="103"/>
                    </a:cubicBezTo>
                    <a:cubicBezTo>
                      <a:pt x="77" y="101"/>
                      <a:pt x="84" y="97"/>
                      <a:pt x="89" y="93"/>
                    </a:cubicBezTo>
                    <a:cubicBezTo>
                      <a:pt x="93" y="90"/>
                      <a:pt x="94" y="84"/>
                      <a:pt x="94" y="78"/>
                    </a:cubicBezTo>
                    <a:cubicBezTo>
                      <a:pt x="93" y="70"/>
                      <a:pt x="93" y="70"/>
                      <a:pt x="93" y="70"/>
                    </a:cubicBezTo>
                    <a:cubicBezTo>
                      <a:pt x="51" y="75"/>
                      <a:pt x="51" y="75"/>
                      <a:pt x="51" y="75"/>
                    </a:cubicBezTo>
                    <a:cubicBezTo>
                      <a:pt x="42" y="76"/>
                      <a:pt x="36" y="79"/>
                      <a:pt x="34" y="81"/>
                    </a:cubicBezTo>
                    <a:cubicBezTo>
                      <a:pt x="31" y="84"/>
                      <a:pt x="30" y="89"/>
                      <a:pt x="31" y="96"/>
                    </a:cubicBezTo>
                    <a:cubicBezTo>
                      <a:pt x="33" y="108"/>
                      <a:pt x="38" y="119"/>
                      <a:pt x="48" y="130"/>
                    </a:cubicBezTo>
                    <a:cubicBezTo>
                      <a:pt x="58" y="140"/>
                      <a:pt x="72" y="149"/>
                      <a:pt x="88" y="155"/>
                    </a:cubicBezTo>
                    <a:cubicBezTo>
                      <a:pt x="80" y="172"/>
                      <a:pt x="80" y="172"/>
                      <a:pt x="80" y="172"/>
                    </a:cubicBezTo>
                    <a:cubicBezTo>
                      <a:pt x="17" y="155"/>
                      <a:pt x="17" y="155"/>
                      <a:pt x="17" y="155"/>
                    </a:cubicBezTo>
                    <a:cubicBezTo>
                      <a:pt x="0" y="21"/>
                      <a:pt x="0" y="21"/>
                      <a:pt x="0" y="21"/>
                    </a:cubicBezTo>
                    <a:cubicBezTo>
                      <a:pt x="22" y="19"/>
                      <a:pt x="22" y="19"/>
                      <a:pt x="22" y="19"/>
                    </a:cubicBezTo>
                    <a:cubicBezTo>
                      <a:pt x="23" y="26"/>
                      <a:pt x="26" y="30"/>
                      <a:pt x="30" y="32"/>
                    </a:cubicBezTo>
                    <a:cubicBezTo>
                      <a:pt x="34" y="34"/>
                      <a:pt x="43" y="34"/>
                      <a:pt x="57" y="33"/>
                    </a:cubicBezTo>
                    <a:cubicBezTo>
                      <a:pt x="125" y="25"/>
                      <a:pt x="125" y="25"/>
                      <a:pt x="125" y="25"/>
                    </a:cubicBezTo>
                    <a:cubicBezTo>
                      <a:pt x="140" y="23"/>
                      <a:pt x="148" y="21"/>
                      <a:pt x="152" y="18"/>
                    </a:cubicBezTo>
                    <a:cubicBezTo>
                      <a:pt x="155" y="15"/>
                      <a:pt x="156" y="10"/>
                      <a:pt x="156" y="3"/>
                    </a:cubicBezTo>
                    <a:lnTo>
                      <a:pt x="1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6" name="Freeform 16"/>
              <p:cNvSpPr>
                <a:spLocks/>
              </p:cNvSpPr>
              <p:nvPr/>
            </p:nvSpPr>
            <p:spPr bwMode="auto">
              <a:xfrm>
                <a:off x="3207309" y="1010411"/>
                <a:ext cx="61664" cy="55993"/>
              </a:xfrm>
              <a:custGeom>
                <a:avLst/>
                <a:gdLst>
                  <a:gd name="T0" fmla="*/ 190 w 203"/>
                  <a:gd name="T1" fmla="*/ 90 h 183"/>
                  <a:gd name="T2" fmla="*/ 198 w 203"/>
                  <a:gd name="T3" fmla="*/ 90 h 183"/>
                  <a:gd name="T4" fmla="*/ 203 w 203"/>
                  <a:gd name="T5" fmla="*/ 104 h 183"/>
                  <a:gd name="T6" fmla="*/ 152 w 203"/>
                  <a:gd name="T7" fmla="*/ 140 h 183"/>
                  <a:gd name="T8" fmla="*/ 138 w 203"/>
                  <a:gd name="T9" fmla="*/ 125 h 183"/>
                  <a:gd name="T10" fmla="*/ 162 w 203"/>
                  <a:gd name="T11" fmla="*/ 91 h 183"/>
                  <a:gd name="T12" fmla="*/ 163 w 203"/>
                  <a:gd name="T13" fmla="*/ 63 h 183"/>
                  <a:gd name="T14" fmla="*/ 136 w 203"/>
                  <a:gd name="T15" fmla="*/ 42 h 183"/>
                  <a:gd name="T16" fmla="*/ 85 w 203"/>
                  <a:gd name="T17" fmla="*/ 51 h 183"/>
                  <a:gd name="T18" fmla="*/ 42 w 203"/>
                  <a:gd name="T19" fmla="*/ 78 h 183"/>
                  <a:gd name="T20" fmla="*/ 36 w 203"/>
                  <a:gd name="T21" fmla="*/ 111 h 183"/>
                  <a:gd name="T22" fmla="*/ 53 w 203"/>
                  <a:gd name="T23" fmla="*/ 130 h 183"/>
                  <a:gd name="T24" fmla="*/ 77 w 203"/>
                  <a:gd name="T25" fmla="*/ 130 h 183"/>
                  <a:gd name="T26" fmla="*/ 88 w 203"/>
                  <a:gd name="T27" fmla="*/ 121 h 183"/>
                  <a:gd name="T28" fmla="*/ 87 w 203"/>
                  <a:gd name="T29" fmla="*/ 105 h 183"/>
                  <a:gd name="T30" fmla="*/ 107 w 203"/>
                  <a:gd name="T31" fmla="*/ 97 h 183"/>
                  <a:gd name="T32" fmla="*/ 133 w 203"/>
                  <a:gd name="T33" fmla="*/ 166 h 183"/>
                  <a:gd name="T34" fmla="*/ 114 w 203"/>
                  <a:gd name="T35" fmla="*/ 174 h 183"/>
                  <a:gd name="T36" fmla="*/ 102 w 203"/>
                  <a:gd name="T37" fmla="*/ 163 h 183"/>
                  <a:gd name="T38" fmla="*/ 82 w 203"/>
                  <a:gd name="T39" fmla="*/ 167 h 183"/>
                  <a:gd name="T40" fmla="*/ 38 w 203"/>
                  <a:gd name="T41" fmla="*/ 183 h 183"/>
                  <a:gd name="T42" fmla="*/ 29 w 203"/>
                  <a:gd name="T43" fmla="*/ 162 h 183"/>
                  <a:gd name="T44" fmla="*/ 41 w 203"/>
                  <a:gd name="T45" fmla="*/ 150 h 183"/>
                  <a:gd name="T46" fmla="*/ 21 w 203"/>
                  <a:gd name="T47" fmla="*/ 134 h 183"/>
                  <a:gd name="T48" fmla="*/ 8 w 203"/>
                  <a:gd name="T49" fmla="*/ 112 h 183"/>
                  <a:gd name="T50" fmla="*/ 13 w 203"/>
                  <a:gd name="T51" fmla="*/ 54 h 183"/>
                  <a:gd name="T52" fmla="*/ 70 w 203"/>
                  <a:gd name="T53" fmla="*/ 11 h 183"/>
                  <a:gd name="T54" fmla="*/ 140 w 203"/>
                  <a:gd name="T55" fmla="*/ 8 h 183"/>
                  <a:gd name="T56" fmla="*/ 186 w 203"/>
                  <a:gd name="T57" fmla="*/ 53 h 183"/>
                  <a:gd name="T58" fmla="*/ 190 w 203"/>
                  <a:gd name="T59" fmla="*/ 70 h 183"/>
                  <a:gd name="T60" fmla="*/ 190 w 203"/>
                  <a:gd name="T61" fmla="*/ 9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3" h="183">
                    <a:moveTo>
                      <a:pt x="190" y="90"/>
                    </a:moveTo>
                    <a:cubicBezTo>
                      <a:pt x="198" y="90"/>
                      <a:pt x="198" y="90"/>
                      <a:pt x="198" y="90"/>
                    </a:cubicBezTo>
                    <a:cubicBezTo>
                      <a:pt x="203" y="104"/>
                      <a:pt x="203" y="104"/>
                      <a:pt x="203" y="104"/>
                    </a:cubicBezTo>
                    <a:cubicBezTo>
                      <a:pt x="152" y="140"/>
                      <a:pt x="152" y="140"/>
                      <a:pt x="152" y="140"/>
                    </a:cubicBezTo>
                    <a:cubicBezTo>
                      <a:pt x="138" y="125"/>
                      <a:pt x="138" y="125"/>
                      <a:pt x="138" y="125"/>
                    </a:cubicBezTo>
                    <a:cubicBezTo>
                      <a:pt x="150" y="112"/>
                      <a:pt x="158" y="101"/>
                      <a:pt x="162" y="91"/>
                    </a:cubicBezTo>
                    <a:cubicBezTo>
                      <a:pt x="166" y="81"/>
                      <a:pt x="166" y="72"/>
                      <a:pt x="163" y="63"/>
                    </a:cubicBezTo>
                    <a:cubicBezTo>
                      <a:pt x="158" y="51"/>
                      <a:pt x="149" y="44"/>
                      <a:pt x="136" y="42"/>
                    </a:cubicBezTo>
                    <a:cubicBezTo>
                      <a:pt x="122" y="40"/>
                      <a:pt x="105" y="43"/>
                      <a:pt x="85" y="51"/>
                    </a:cubicBezTo>
                    <a:cubicBezTo>
                      <a:pt x="64" y="59"/>
                      <a:pt x="50" y="68"/>
                      <a:pt x="42" y="78"/>
                    </a:cubicBezTo>
                    <a:cubicBezTo>
                      <a:pt x="34" y="88"/>
                      <a:pt x="32" y="99"/>
                      <a:pt x="36" y="111"/>
                    </a:cubicBezTo>
                    <a:cubicBezTo>
                      <a:pt x="40" y="120"/>
                      <a:pt x="45" y="126"/>
                      <a:pt x="53" y="130"/>
                    </a:cubicBezTo>
                    <a:cubicBezTo>
                      <a:pt x="60" y="133"/>
                      <a:pt x="68" y="133"/>
                      <a:pt x="77" y="130"/>
                    </a:cubicBezTo>
                    <a:cubicBezTo>
                      <a:pt x="83" y="127"/>
                      <a:pt x="87" y="124"/>
                      <a:pt x="88" y="121"/>
                    </a:cubicBezTo>
                    <a:cubicBezTo>
                      <a:pt x="90" y="117"/>
                      <a:pt x="89" y="112"/>
                      <a:pt x="87" y="105"/>
                    </a:cubicBezTo>
                    <a:cubicBezTo>
                      <a:pt x="107" y="97"/>
                      <a:pt x="107" y="97"/>
                      <a:pt x="107" y="97"/>
                    </a:cubicBezTo>
                    <a:cubicBezTo>
                      <a:pt x="133" y="166"/>
                      <a:pt x="133" y="166"/>
                      <a:pt x="133" y="166"/>
                    </a:cubicBezTo>
                    <a:cubicBezTo>
                      <a:pt x="114" y="174"/>
                      <a:pt x="114" y="174"/>
                      <a:pt x="114" y="174"/>
                    </a:cubicBezTo>
                    <a:cubicBezTo>
                      <a:pt x="110" y="167"/>
                      <a:pt x="106" y="164"/>
                      <a:pt x="102" y="163"/>
                    </a:cubicBezTo>
                    <a:cubicBezTo>
                      <a:pt x="98" y="162"/>
                      <a:pt x="91" y="163"/>
                      <a:pt x="82" y="167"/>
                    </a:cubicBezTo>
                    <a:cubicBezTo>
                      <a:pt x="38" y="183"/>
                      <a:pt x="38" y="183"/>
                      <a:pt x="38" y="183"/>
                    </a:cubicBezTo>
                    <a:cubicBezTo>
                      <a:pt x="29" y="162"/>
                      <a:pt x="29" y="162"/>
                      <a:pt x="29" y="162"/>
                    </a:cubicBezTo>
                    <a:cubicBezTo>
                      <a:pt x="41" y="150"/>
                      <a:pt x="41" y="150"/>
                      <a:pt x="41" y="150"/>
                    </a:cubicBezTo>
                    <a:cubicBezTo>
                      <a:pt x="33" y="146"/>
                      <a:pt x="26" y="140"/>
                      <a:pt x="21" y="134"/>
                    </a:cubicBezTo>
                    <a:cubicBezTo>
                      <a:pt x="16" y="128"/>
                      <a:pt x="11" y="121"/>
                      <a:pt x="8" y="112"/>
                    </a:cubicBezTo>
                    <a:cubicBezTo>
                      <a:pt x="0" y="92"/>
                      <a:pt x="2" y="72"/>
                      <a:pt x="13" y="54"/>
                    </a:cubicBezTo>
                    <a:cubicBezTo>
                      <a:pt x="25" y="35"/>
                      <a:pt x="44" y="21"/>
                      <a:pt x="70" y="11"/>
                    </a:cubicBezTo>
                    <a:cubicBezTo>
                      <a:pt x="96" y="1"/>
                      <a:pt x="119" y="0"/>
                      <a:pt x="140" y="8"/>
                    </a:cubicBezTo>
                    <a:cubicBezTo>
                      <a:pt x="162" y="16"/>
                      <a:pt x="177" y="31"/>
                      <a:pt x="186" y="53"/>
                    </a:cubicBezTo>
                    <a:cubicBezTo>
                      <a:pt x="188" y="59"/>
                      <a:pt x="189" y="65"/>
                      <a:pt x="190" y="70"/>
                    </a:cubicBezTo>
                    <a:cubicBezTo>
                      <a:pt x="190" y="76"/>
                      <a:pt x="190" y="83"/>
                      <a:pt x="190" y="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7" name="Freeform 17"/>
              <p:cNvSpPr>
                <a:spLocks noEditPoints="1"/>
              </p:cNvSpPr>
              <p:nvPr/>
            </p:nvSpPr>
            <p:spPr bwMode="auto">
              <a:xfrm>
                <a:off x="3225028" y="1051520"/>
                <a:ext cx="65916" cy="73713"/>
              </a:xfrm>
              <a:custGeom>
                <a:avLst/>
                <a:gdLst>
                  <a:gd name="T0" fmla="*/ 147 w 216"/>
                  <a:gd name="T1" fmla="*/ 75 h 242"/>
                  <a:gd name="T2" fmla="*/ 165 w 216"/>
                  <a:gd name="T3" fmla="*/ 69 h 242"/>
                  <a:gd name="T4" fmla="*/ 176 w 216"/>
                  <a:gd name="T5" fmla="*/ 81 h 242"/>
                  <a:gd name="T6" fmla="*/ 182 w 216"/>
                  <a:gd name="T7" fmla="*/ 107 h 242"/>
                  <a:gd name="T8" fmla="*/ 169 w 216"/>
                  <a:gd name="T9" fmla="*/ 124 h 242"/>
                  <a:gd name="T10" fmla="*/ 145 w 216"/>
                  <a:gd name="T11" fmla="*/ 124 h 242"/>
                  <a:gd name="T12" fmla="*/ 122 w 216"/>
                  <a:gd name="T13" fmla="*/ 98 h 242"/>
                  <a:gd name="T14" fmla="*/ 120 w 216"/>
                  <a:gd name="T15" fmla="*/ 93 h 242"/>
                  <a:gd name="T16" fmla="*/ 118 w 216"/>
                  <a:gd name="T17" fmla="*/ 90 h 242"/>
                  <a:gd name="T18" fmla="*/ 147 w 216"/>
                  <a:gd name="T19" fmla="*/ 75 h 242"/>
                  <a:gd name="T20" fmla="*/ 137 w 216"/>
                  <a:gd name="T21" fmla="*/ 11 h 242"/>
                  <a:gd name="T22" fmla="*/ 140 w 216"/>
                  <a:gd name="T23" fmla="*/ 27 h 242"/>
                  <a:gd name="T24" fmla="*/ 118 w 216"/>
                  <a:gd name="T25" fmla="*/ 43 h 242"/>
                  <a:gd name="T26" fmla="*/ 57 w 216"/>
                  <a:gd name="T27" fmla="*/ 76 h 242"/>
                  <a:gd name="T28" fmla="*/ 32 w 216"/>
                  <a:gd name="T29" fmla="*/ 85 h 242"/>
                  <a:gd name="T30" fmla="*/ 19 w 216"/>
                  <a:gd name="T31" fmla="*/ 75 h 242"/>
                  <a:gd name="T32" fmla="*/ 0 w 216"/>
                  <a:gd name="T33" fmla="*/ 85 h 242"/>
                  <a:gd name="T34" fmla="*/ 39 w 216"/>
                  <a:gd name="T35" fmla="*/ 155 h 242"/>
                  <a:gd name="T36" fmla="*/ 58 w 216"/>
                  <a:gd name="T37" fmla="*/ 145 h 242"/>
                  <a:gd name="T38" fmla="*/ 56 w 216"/>
                  <a:gd name="T39" fmla="*/ 128 h 242"/>
                  <a:gd name="T40" fmla="*/ 77 w 216"/>
                  <a:gd name="T41" fmla="*/ 112 h 242"/>
                  <a:gd name="T42" fmla="*/ 97 w 216"/>
                  <a:gd name="T43" fmla="*/ 102 h 242"/>
                  <a:gd name="T44" fmla="*/ 105 w 216"/>
                  <a:gd name="T45" fmla="*/ 116 h 242"/>
                  <a:gd name="T46" fmla="*/ 61 w 216"/>
                  <a:gd name="T47" fmla="*/ 197 h 242"/>
                  <a:gd name="T48" fmla="*/ 86 w 216"/>
                  <a:gd name="T49" fmla="*/ 242 h 242"/>
                  <a:gd name="T50" fmla="*/ 105 w 216"/>
                  <a:gd name="T51" fmla="*/ 231 h 242"/>
                  <a:gd name="T52" fmla="*/ 102 w 216"/>
                  <a:gd name="T53" fmla="*/ 216 h 242"/>
                  <a:gd name="T54" fmla="*/ 107 w 216"/>
                  <a:gd name="T55" fmla="*/ 200 h 242"/>
                  <a:gd name="T56" fmla="*/ 130 w 216"/>
                  <a:gd name="T57" fmla="*/ 151 h 242"/>
                  <a:gd name="T58" fmla="*/ 159 w 216"/>
                  <a:gd name="T59" fmla="*/ 167 h 242"/>
                  <a:gd name="T60" fmla="*/ 190 w 216"/>
                  <a:gd name="T61" fmla="*/ 161 h 242"/>
                  <a:gd name="T62" fmla="*/ 214 w 216"/>
                  <a:gd name="T63" fmla="*/ 129 h 242"/>
                  <a:gd name="T64" fmla="*/ 201 w 216"/>
                  <a:gd name="T65" fmla="*/ 80 h 242"/>
                  <a:gd name="T66" fmla="*/ 157 w 216"/>
                  <a:gd name="T67" fmla="*/ 0 h 242"/>
                  <a:gd name="T68" fmla="*/ 137 w 216"/>
                  <a:gd name="T69" fmla="*/ 1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6" h="242">
                    <a:moveTo>
                      <a:pt x="147" y="75"/>
                    </a:moveTo>
                    <a:cubicBezTo>
                      <a:pt x="155" y="70"/>
                      <a:pt x="161" y="68"/>
                      <a:pt x="165" y="69"/>
                    </a:cubicBezTo>
                    <a:cubicBezTo>
                      <a:pt x="169" y="70"/>
                      <a:pt x="172" y="74"/>
                      <a:pt x="176" y="81"/>
                    </a:cubicBezTo>
                    <a:cubicBezTo>
                      <a:pt x="181" y="90"/>
                      <a:pt x="183" y="99"/>
                      <a:pt x="182" y="107"/>
                    </a:cubicBezTo>
                    <a:cubicBezTo>
                      <a:pt x="180" y="114"/>
                      <a:pt x="176" y="120"/>
                      <a:pt x="169" y="124"/>
                    </a:cubicBezTo>
                    <a:cubicBezTo>
                      <a:pt x="160" y="129"/>
                      <a:pt x="152" y="129"/>
                      <a:pt x="145" y="124"/>
                    </a:cubicBezTo>
                    <a:cubicBezTo>
                      <a:pt x="137" y="120"/>
                      <a:pt x="129" y="111"/>
                      <a:pt x="122" y="98"/>
                    </a:cubicBezTo>
                    <a:cubicBezTo>
                      <a:pt x="121" y="96"/>
                      <a:pt x="120" y="94"/>
                      <a:pt x="120" y="93"/>
                    </a:cubicBezTo>
                    <a:cubicBezTo>
                      <a:pt x="119" y="92"/>
                      <a:pt x="119" y="91"/>
                      <a:pt x="118" y="90"/>
                    </a:cubicBezTo>
                    <a:lnTo>
                      <a:pt x="147" y="75"/>
                    </a:lnTo>
                    <a:close/>
                    <a:moveTo>
                      <a:pt x="137" y="11"/>
                    </a:moveTo>
                    <a:cubicBezTo>
                      <a:pt x="141" y="18"/>
                      <a:pt x="141" y="23"/>
                      <a:pt x="140" y="27"/>
                    </a:cubicBezTo>
                    <a:cubicBezTo>
                      <a:pt x="137" y="31"/>
                      <a:pt x="130" y="37"/>
                      <a:pt x="118" y="43"/>
                    </a:cubicBezTo>
                    <a:cubicBezTo>
                      <a:pt x="57" y="76"/>
                      <a:pt x="57" y="76"/>
                      <a:pt x="57" y="76"/>
                    </a:cubicBezTo>
                    <a:cubicBezTo>
                      <a:pt x="45" y="83"/>
                      <a:pt x="37" y="86"/>
                      <a:pt x="32" y="85"/>
                    </a:cubicBezTo>
                    <a:cubicBezTo>
                      <a:pt x="27" y="85"/>
                      <a:pt x="23" y="81"/>
                      <a:pt x="19" y="75"/>
                    </a:cubicBezTo>
                    <a:cubicBezTo>
                      <a:pt x="0" y="85"/>
                      <a:pt x="0" y="85"/>
                      <a:pt x="0" y="85"/>
                    </a:cubicBezTo>
                    <a:cubicBezTo>
                      <a:pt x="39" y="155"/>
                      <a:pt x="39" y="155"/>
                      <a:pt x="39" y="155"/>
                    </a:cubicBezTo>
                    <a:cubicBezTo>
                      <a:pt x="58" y="145"/>
                      <a:pt x="58" y="145"/>
                      <a:pt x="58" y="145"/>
                    </a:cubicBezTo>
                    <a:cubicBezTo>
                      <a:pt x="54" y="138"/>
                      <a:pt x="54" y="133"/>
                      <a:pt x="56" y="128"/>
                    </a:cubicBezTo>
                    <a:cubicBezTo>
                      <a:pt x="58" y="124"/>
                      <a:pt x="65" y="119"/>
                      <a:pt x="77" y="112"/>
                    </a:cubicBezTo>
                    <a:cubicBezTo>
                      <a:pt x="97" y="102"/>
                      <a:pt x="97" y="102"/>
                      <a:pt x="97" y="102"/>
                    </a:cubicBezTo>
                    <a:cubicBezTo>
                      <a:pt x="105" y="116"/>
                      <a:pt x="105" y="116"/>
                      <a:pt x="105" y="116"/>
                    </a:cubicBezTo>
                    <a:cubicBezTo>
                      <a:pt x="61" y="197"/>
                      <a:pt x="61" y="197"/>
                      <a:pt x="61" y="197"/>
                    </a:cubicBezTo>
                    <a:cubicBezTo>
                      <a:pt x="86" y="242"/>
                      <a:pt x="86" y="242"/>
                      <a:pt x="86" y="242"/>
                    </a:cubicBezTo>
                    <a:cubicBezTo>
                      <a:pt x="105" y="231"/>
                      <a:pt x="105" y="231"/>
                      <a:pt x="105" y="231"/>
                    </a:cubicBezTo>
                    <a:cubicBezTo>
                      <a:pt x="103" y="226"/>
                      <a:pt x="102" y="221"/>
                      <a:pt x="102" y="216"/>
                    </a:cubicBezTo>
                    <a:cubicBezTo>
                      <a:pt x="102" y="212"/>
                      <a:pt x="104" y="207"/>
                      <a:pt x="107" y="200"/>
                    </a:cubicBezTo>
                    <a:cubicBezTo>
                      <a:pt x="130" y="151"/>
                      <a:pt x="130" y="151"/>
                      <a:pt x="130" y="151"/>
                    </a:cubicBezTo>
                    <a:cubicBezTo>
                      <a:pt x="140" y="160"/>
                      <a:pt x="150" y="165"/>
                      <a:pt x="159" y="167"/>
                    </a:cubicBezTo>
                    <a:cubicBezTo>
                      <a:pt x="169" y="168"/>
                      <a:pt x="179" y="167"/>
                      <a:pt x="190" y="161"/>
                    </a:cubicBezTo>
                    <a:cubicBezTo>
                      <a:pt x="204" y="153"/>
                      <a:pt x="212" y="143"/>
                      <a:pt x="214" y="129"/>
                    </a:cubicBezTo>
                    <a:cubicBezTo>
                      <a:pt x="216" y="116"/>
                      <a:pt x="211" y="100"/>
                      <a:pt x="201" y="80"/>
                    </a:cubicBezTo>
                    <a:cubicBezTo>
                      <a:pt x="157" y="0"/>
                      <a:pt x="157" y="0"/>
                      <a:pt x="157" y="0"/>
                    </a:cubicBezTo>
                    <a:lnTo>
                      <a:pt x="137"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8" name="Freeform 18"/>
              <p:cNvSpPr>
                <a:spLocks/>
              </p:cNvSpPr>
              <p:nvPr/>
            </p:nvSpPr>
            <p:spPr bwMode="auto">
              <a:xfrm>
                <a:off x="3254797" y="1097591"/>
                <a:ext cx="58120" cy="51741"/>
              </a:xfrm>
              <a:custGeom>
                <a:avLst/>
                <a:gdLst>
                  <a:gd name="T0" fmla="*/ 145 w 193"/>
                  <a:gd name="T1" fmla="*/ 0 h 169"/>
                  <a:gd name="T2" fmla="*/ 193 w 193"/>
                  <a:gd name="T3" fmla="*/ 66 h 169"/>
                  <a:gd name="T4" fmla="*/ 175 w 193"/>
                  <a:gd name="T5" fmla="*/ 79 h 169"/>
                  <a:gd name="T6" fmla="*/ 161 w 193"/>
                  <a:gd name="T7" fmla="*/ 69 h 169"/>
                  <a:gd name="T8" fmla="*/ 137 w 193"/>
                  <a:gd name="T9" fmla="*/ 82 h 169"/>
                  <a:gd name="T10" fmla="*/ 81 w 193"/>
                  <a:gd name="T11" fmla="*/ 121 h 169"/>
                  <a:gd name="T12" fmla="*/ 62 w 193"/>
                  <a:gd name="T13" fmla="*/ 140 h 169"/>
                  <a:gd name="T14" fmla="*/ 66 w 193"/>
                  <a:gd name="T15" fmla="*/ 157 h 169"/>
                  <a:gd name="T16" fmla="*/ 48 w 193"/>
                  <a:gd name="T17" fmla="*/ 169 h 169"/>
                  <a:gd name="T18" fmla="*/ 0 w 193"/>
                  <a:gd name="T19" fmla="*/ 104 h 169"/>
                  <a:gd name="T20" fmla="*/ 18 w 193"/>
                  <a:gd name="T21" fmla="*/ 91 h 169"/>
                  <a:gd name="T22" fmla="*/ 33 w 193"/>
                  <a:gd name="T23" fmla="*/ 100 h 169"/>
                  <a:gd name="T24" fmla="*/ 57 w 193"/>
                  <a:gd name="T25" fmla="*/ 88 h 169"/>
                  <a:gd name="T26" fmla="*/ 112 w 193"/>
                  <a:gd name="T27" fmla="*/ 48 h 169"/>
                  <a:gd name="T28" fmla="*/ 132 w 193"/>
                  <a:gd name="T29" fmla="*/ 29 h 169"/>
                  <a:gd name="T30" fmla="*/ 127 w 193"/>
                  <a:gd name="T31" fmla="*/ 13 h 169"/>
                  <a:gd name="T32" fmla="*/ 145 w 193"/>
                  <a:gd name="T33"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3" h="169">
                    <a:moveTo>
                      <a:pt x="145" y="0"/>
                    </a:moveTo>
                    <a:cubicBezTo>
                      <a:pt x="193" y="66"/>
                      <a:pt x="193" y="66"/>
                      <a:pt x="193" y="66"/>
                    </a:cubicBezTo>
                    <a:cubicBezTo>
                      <a:pt x="175" y="79"/>
                      <a:pt x="175" y="79"/>
                      <a:pt x="175" y="79"/>
                    </a:cubicBezTo>
                    <a:cubicBezTo>
                      <a:pt x="170" y="72"/>
                      <a:pt x="166" y="69"/>
                      <a:pt x="161" y="69"/>
                    </a:cubicBezTo>
                    <a:cubicBezTo>
                      <a:pt x="156" y="69"/>
                      <a:pt x="148" y="74"/>
                      <a:pt x="137" y="82"/>
                    </a:cubicBezTo>
                    <a:cubicBezTo>
                      <a:pt x="81" y="121"/>
                      <a:pt x="81" y="121"/>
                      <a:pt x="81" y="121"/>
                    </a:cubicBezTo>
                    <a:cubicBezTo>
                      <a:pt x="70" y="130"/>
                      <a:pt x="63" y="136"/>
                      <a:pt x="62" y="140"/>
                    </a:cubicBezTo>
                    <a:cubicBezTo>
                      <a:pt x="60" y="145"/>
                      <a:pt x="62" y="150"/>
                      <a:pt x="66" y="157"/>
                    </a:cubicBezTo>
                    <a:cubicBezTo>
                      <a:pt x="48" y="169"/>
                      <a:pt x="48" y="169"/>
                      <a:pt x="48" y="169"/>
                    </a:cubicBezTo>
                    <a:cubicBezTo>
                      <a:pt x="0" y="104"/>
                      <a:pt x="0" y="104"/>
                      <a:pt x="0" y="104"/>
                    </a:cubicBezTo>
                    <a:cubicBezTo>
                      <a:pt x="18" y="91"/>
                      <a:pt x="18" y="91"/>
                      <a:pt x="18" y="91"/>
                    </a:cubicBezTo>
                    <a:cubicBezTo>
                      <a:pt x="23" y="97"/>
                      <a:pt x="28" y="100"/>
                      <a:pt x="33" y="100"/>
                    </a:cubicBezTo>
                    <a:cubicBezTo>
                      <a:pt x="37" y="100"/>
                      <a:pt x="45" y="96"/>
                      <a:pt x="57" y="88"/>
                    </a:cubicBezTo>
                    <a:cubicBezTo>
                      <a:pt x="112" y="48"/>
                      <a:pt x="112" y="48"/>
                      <a:pt x="112" y="48"/>
                    </a:cubicBezTo>
                    <a:cubicBezTo>
                      <a:pt x="124" y="40"/>
                      <a:pt x="130" y="34"/>
                      <a:pt x="132" y="29"/>
                    </a:cubicBezTo>
                    <a:cubicBezTo>
                      <a:pt x="133" y="25"/>
                      <a:pt x="132" y="20"/>
                      <a:pt x="127" y="13"/>
                    </a:cubicBezTo>
                    <a:lnTo>
                      <a:pt x="1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9" name="Freeform 19"/>
              <p:cNvSpPr>
                <a:spLocks noEditPoints="1"/>
              </p:cNvSpPr>
              <p:nvPr/>
            </p:nvSpPr>
            <p:spPr bwMode="auto">
              <a:xfrm>
                <a:off x="3273934" y="1120272"/>
                <a:ext cx="65916" cy="65208"/>
              </a:xfrm>
              <a:custGeom>
                <a:avLst/>
                <a:gdLst>
                  <a:gd name="T0" fmla="*/ 142 w 215"/>
                  <a:gd name="T1" fmla="*/ 74 h 213"/>
                  <a:gd name="T2" fmla="*/ 159 w 215"/>
                  <a:gd name="T3" fmla="*/ 65 h 213"/>
                  <a:gd name="T4" fmla="*/ 170 w 215"/>
                  <a:gd name="T5" fmla="*/ 74 h 213"/>
                  <a:gd name="T6" fmla="*/ 179 w 215"/>
                  <a:gd name="T7" fmla="*/ 113 h 213"/>
                  <a:gd name="T8" fmla="*/ 149 w 215"/>
                  <a:gd name="T9" fmla="*/ 154 h 213"/>
                  <a:gd name="T10" fmla="*/ 102 w 215"/>
                  <a:gd name="T11" fmla="*/ 174 h 213"/>
                  <a:gd name="T12" fmla="*/ 65 w 215"/>
                  <a:gd name="T13" fmla="*/ 157 h 213"/>
                  <a:gd name="T14" fmla="*/ 60 w 215"/>
                  <a:gd name="T15" fmla="*/ 144 h 213"/>
                  <a:gd name="T16" fmla="*/ 72 w 215"/>
                  <a:gd name="T17" fmla="*/ 130 h 213"/>
                  <a:gd name="T18" fmla="*/ 142 w 215"/>
                  <a:gd name="T19" fmla="*/ 74 h 213"/>
                  <a:gd name="T20" fmla="*/ 122 w 215"/>
                  <a:gd name="T21" fmla="*/ 14 h 213"/>
                  <a:gd name="T22" fmla="*/ 126 w 215"/>
                  <a:gd name="T23" fmla="*/ 28 h 213"/>
                  <a:gd name="T24" fmla="*/ 107 w 215"/>
                  <a:gd name="T25" fmla="*/ 48 h 213"/>
                  <a:gd name="T26" fmla="*/ 54 w 215"/>
                  <a:gd name="T27" fmla="*/ 91 h 213"/>
                  <a:gd name="T28" fmla="*/ 30 w 215"/>
                  <a:gd name="T29" fmla="*/ 105 h 213"/>
                  <a:gd name="T30" fmla="*/ 17 w 215"/>
                  <a:gd name="T31" fmla="*/ 97 h 213"/>
                  <a:gd name="T32" fmla="*/ 0 w 215"/>
                  <a:gd name="T33" fmla="*/ 111 h 213"/>
                  <a:gd name="T34" fmla="*/ 49 w 215"/>
                  <a:gd name="T35" fmla="*/ 172 h 213"/>
                  <a:gd name="T36" fmla="*/ 110 w 215"/>
                  <a:gd name="T37" fmla="*/ 211 h 213"/>
                  <a:gd name="T38" fmla="*/ 177 w 215"/>
                  <a:gd name="T39" fmla="*/ 188 h 213"/>
                  <a:gd name="T40" fmla="*/ 213 w 215"/>
                  <a:gd name="T41" fmla="*/ 128 h 213"/>
                  <a:gd name="T42" fmla="*/ 188 w 215"/>
                  <a:gd name="T43" fmla="*/ 61 h 213"/>
                  <a:gd name="T44" fmla="*/ 139 w 215"/>
                  <a:gd name="T45" fmla="*/ 0 h 213"/>
                  <a:gd name="T46" fmla="*/ 122 w 215"/>
                  <a:gd name="T47" fmla="*/ 1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5" h="213">
                    <a:moveTo>
                      <a:pt x="142" y="74"/>
                    </a:moveTo>
                    <a:cubicBezTo>
                      <a:pt x="150" y="68"/>
                      <a:pt x="155" y="65"/>
                      <a:pt x="159" y="65"/>
                    </a:cubicBezTo>
                    <a:cubicBezTo>
                      <a:pt x="162" y="66"/>
                      <a:pt x="166" y="68"/>
                      <a:pt x="170" y="74"/>
                    </a:cubicBezTo>
                    <a:cubicBezTo>
                      <a:pt x="180" y="86"/>
                      <a:pt x="183" y="99"/>
                      <a:pt x="179" y="113"/>
                    </a:cubicBezTo>
                    <a:cubicBezTo>
                      <a:pt x="176" y="127"/>
                      <a:pt x="166" y="141"/>
                      <a:pt x="149" y="154"/>
                    </a:cubicBezTo>
                    <a:cubicBezTo>
                      <a:pt x="133" y="167"/>
                      <a:pt x="117" y="174"/>
                      <a:pt x="102" y="174"/>
                    </a:cubicBezTo>
                    <a:cubicBezTo>
                      <a:pt x="87" y="175"/>
                      <a:pt x="75" y="169"/>
                      <a:pt x="65" y="157"/>
                    </a:cubicBezTo>
                    <a:cubicBezTo>
                      <a:pt x="61" y="152"/>
                      <a:pt x="59" y="148"/>
                      <a:pt x="60" y="144"/>
                    </a:cubicBezTo>
                    <a:cubicBezTo>
                      <a:pt x="60" y="141"/>
                      <a:pt x="64" y="136"/>
                      <a:pt x="72" y="130"/>
                    </a:cubicBezTo>
                    <a:lnTo>
                      <a:pt x="142" y="74"/>
                    </a:lnTo>
                    <a:close/>
                    <a:moveTo>
                      <a:pt x="122" y="14"/>
                    </a:moveTo>
                    <a:cubicBezTo>
                      <a:pt x="126" y="20"/>
                      <a:pt x="128" y="24"/>
                      <a:pt x="126" y="28"/>
                    </a:cubicBezTo>
                    <a:cubicBezTo>
                      <a:pt x="125" y="33"/>
                      <a:pt x="119" y="39"/>
                      <a:pt x="107" y="48"/>
                    </a:cubicBezTo>
                    <a:cubicBezTo>
                      <a:pt x="54" y="91"/>
                      <a:pt x="54" y="91"/>
                      <a:pt x="54" y="91"/>
                    </a:cubicBezTo>
                    <a:cubicBezTo>
                      <a:pt x="43" y="100"/>
                      <a:pt x="35" y="105"/>
                      <a:pt x="30" y="105"/>
                    </a:cubicBezTo>
                    <a:cubicBezTo>
                      <a:pt x="26" y="106"/>
                      <a:pt x="21" y="103"/>
                      <a:pt x="17" y="97"/>
                    </a:cubicBezTo>
                    <a:cubicBezTo>
                      <a:pt x="0" y="111"/>
                      <a:pt x="0" y="111"/>
                      <a:pt x="0" y="111"/>
                    </a:cubicBezTo>
                    <a:cubicBezTo>
                      <a:pt x="49" y="172"/>
                      <a:pt x="49" y="172"/>
                      <a:pt x="49" y="172"/>
                    </a:cubicBezTo>
                    <a:cubicBezTo>
                      <a:pt x="68" y="195"/>
                      <a:pt x="88" y="208"/>
                      <a:pt x="110" y="211"/>
                    </a:cubicBezTo>
                    <a:cubicBezTo>
                      <a:pt x="132" y="213"/>
                      <a:pt x="154" y="206"/>
                      <a:pt x="177" y="188"/>
                    </a:cubicBezTo>
                    <a:cubicBezTo>
                      <a:pt x="199" y="170"/>
                      <a:pt x="211" y="150"/>
                      <a:pt x="213" y="128"/>
                    </a:cubicBezTo>
                    <a:cubicBezTo>
                      <a:pt x="215" y="107"/>
                      <a:pt x="207" y="84"/>
                      <a:pt x="188" y="61"/>
                    </a:cubicBezTo>
                    <a:cubicBezTo>
                      <a:pt x="139" y="0"/>
                      <a:pt x="139" y="0"/>
                      <a:pt x="139" y="0"/>
                    </a:cubicBezTo>
                    <a:lnTo>
                      <a:pt x="12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0" name="Freeform 20"/>
              <p:cNvSpPr>
                <a:spLocks/>
              </p:cNvSpPr>
              <p:nvPr/>
            </p:nvSpPr>
            <p:spPr bwMode="auto">
              <a:xfrm>
                <a:off x="3340559" y="1179809"/>
                <a:ext cx="57411" cy="56702"/>
              </a:xfrm>
              <a:custGeom>
                <a:avLst/>
                <a:gdLst>
                  <a:gd name="T0" fmla="*/ 170 w 189"/>
                  <a:gd name="T1" fmla="*/ 52 h 186"/>
                  <a:gd name="T2" fmla="*/ 179 w 189"/>
                  <a:gd name="T3" fmla="*/ 45 h 186"/>
                  <a:gd name="T4" fmla="*/ 189 w 189"/>
                  <a:gd name="T5" fmla="*/ 53 h 186"/>
                  <a:gd name="T6" fmla="*/ 166 w 189"/>
                  <a:gd name="T7" fmla="*/ 117 h 186"/>
                  <a:gd name="T8" fmla="*/ 149 w 189"/>
                  <a:gd name="T9" fmla="*/ 112 h 186"/>
                  <a:gd name="T10" fmla="*/ 152 w 189"/>
                  <a:gd name="T11" fmla="*/ 70 h 186"/>
                  <a:gd name="T12" fmla="*/ 136 w 189"/>
                  <a:gd name="T13" fmla="*/ 42 h 186"/>
                  <a:gd name="T14" fmla="*/ 100 w 189"/>
                  <a:gd name="T15" fmla="*/ 37 h 186"/>
                  <a:gd name="T16" fmla="*/ 60 w 189"/>
                  <a:gd name="T17" fmla="*/ 70 h 186"/>
                  <a:gd name="T18" fmla="*/ 39 w 189"/>
                  <a:gd name="T19" fmla="*/ 117 h 186"/>
                  <a:gd name="T20" fmla="*/ 55 w 189"/>
                  <a:gd name="T21" fmla="*/ 152 h 186"/>
                  <a:gd name="T22" fmla="*/ 86 w 189"/>
                  <a:gd name="T23" fmla="*/ 161 h 186"/>
                  <a:gd name="T24" fmla="*/ 122 w 189"/>
                  <a:gd name="T25" fmla="*/ 153 h 186"/>
                  <a:gd name="T26" fmla="*/ 132 w 189"/>
                  <a:gd name="T27" fmla="*/ 172 h 186"/>
                  <a:gd name="T28" fmla="*/ 81 w 189"/>
                  <a:gd name="T29" fmla="*/ 186 h 186"/>
                  <a:gd name="T30" fmla="*/ 35 w 189"/>
                  <a:gd name="T31" fmla="*/ 168 h 186"/>
                  <a:gd name="T32" fmla="*/ 2 w 189"/>
                  <a:gd name="T33" fmla="*/ 111 h 186"/>
                  <a:gd name="T34" fmla="*/ 24 w 189"/>
                  <a:gd name="T35" fmla="*/ 43 h 186"/>
                  <a:gd name="T36" fmla="*/ 83 w 189"/>
                  <a:gd name="T37" fmla="*/ 5 h 186"/>
                  <a:gd name="T38" fmla="*/ 147 w 189"/>
                  <a:gd name="T39" fmla="*/ 20 h 186"/>
                  <a:gd name="T40" fmla="*/ 160 w 189"/>
                  <a:gd name="T41" fmla="*/ 34 h 186"/>
                  <a:gd name="T42" fmla="*/ 170 w 189"/>
                  <a:gd name="T43" fmla="*/ 5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9" h="186">
                    <a:moveTo>
                      <a:pt x="170" y="52"/>
                    </a:moveTo>
                    <a:cubicBezTo>
                      <a:pt x="179" y="45"/>
                      <a:pt x="179" y="45"/>
                      <a:pt x="179" y="45"/>
                    </a:cubicBezTo>
                    <a:cubicBezTo>
                      <a:pt x="189" y="53"/>
                      <a:pt x="189" y="53"/>
                      <a:pt x="189" y="53"/>
                    </a:cubicBezTo>
                    <a:cubicBezTo>
                      <a:pt x="166" y="117"/>
                      <a:pt x="166" y="117"/>
                      <a:pt x="166" y="117"/>
                    </a:cubicBezTo>
                    <a:cubicBezTo>
                      <a:pt x="149" y="112"/>
                      <a:pt x="149" y="112"/>
                      <a:pt x="149" y="112"/>
                    </a:cubicBezTo>
                    <a:cubicBezTo>
                      <a:pt x="154" y="96"/>
                      <a:pt x="154" y="82"/>
                      <a:pt x="152" y="70"/>
                    </a:cubicBezTo>
                    <a:cubicBezTo>
                      <a:pt x="150" y="57"/>
                      <a:pt x="145" y="48"/>
                      <a:pt x="136" y="42"/>
                    </a:cubicBezTo>
                    <a:cubicBezTo>
                      <a:pt x="126" y="34"/>
                      <a:pt x="113" y="32"/>
                      <a:pt x="100" y="37"/>
                    </a:cubicBezTo>
                    <a:cubicBezTo>
                      <a:pt x="86" y="42"/>
                      <a:pt x="72" y="53"/>
                      <a:pt x="60" y="70"/>
                    </a:cubicBezTo>
                    <a:cubicBezTo>
                      <a:pt x="47" y="87"/>
                      <a:pt x="40" y="102"/>
                      <a:pt x="39" y="117"/>
                    </a:cubicBezTo>
                    <a:cubicBezTo>
                      <a:pt x="39" y="131"/>
                      <a:pt x="44" y="143"/>
                      <a:pt x="55" y="152"/>
                    </a:cubicBezTo>
                    <a:cubicBezTo>
                      <a:pt x="63" y="158"/>
                      <a:pt x="73" y="161"/>
                      <a:pt x="86" y="161"/>
                    </a:cubicBezTo>
                    <a:cubicBezTo>
                      <a:pt x="98" y="161"/>
                      <a:pt x="110" y="158"/>
                      <a:pt x="122" y="153"/>
                    </a:cubicBezTo>
                    <a:cubicBezTo>
                      <a:pt x="132" y="172"/>
                      <a:pt x="132" y="172"/>
                      <a:pt x="132" y="172"/>
                    </a:cubicBezTo>
                    <a:cubicBezTo>
                      <a:pt x="114" y="181"/>
                      <a:pt x="97" y="186"/>
                      <a:pt x="81" y="186"/>
                    </a:cubicBezTo>
                    <a:cubicBezTo>
                      <a:pt x="65" y="185"/>
                      <a:pt x="49" y="179"/>
                      <a:pt x="35" y="168"/>
                    </a:cubicBezTo>
                    <a:cubicBezTo>
                      <a:pt x="15" y="153"/>
                      <a:pt x="3" y="134"/>
                      <a:pt x="2" y="111"/>
                    </a:cubicBezTo>
                    <a:cubicBezTo>
                      <a:pt x="0" y="88"/>
                      <a:pt x="7" y="65"/>
                      <a:pt x="24" y="43"/>
                    </a:cubicBezTo>
                    <a:cubicBezTo>
                      <a:pt x="41" y="22"/>
                      <a:pt x="60" y="9"/>
                      <a:pt x="83" y="5"/>
                    </a:cubicBezTo>
                    <a:cubicBezTo>
                      <a:pt x="107" y="0"/>
                      <a:pt x="127" y="6"/>
                      <a:pt x="147" y="20"/>
                    </a:cubicBezTo>
                    <a:cubicBezTo>
                      <a:pt x="152" y="24"/>
                      <a:pt x="156" y="28"/>
                      <a:pt x="160" y="34"/>
                    </a:cubicBezTo>
                    <a:cubicBezTo>
                      <a:pt x="164" y="39"/>
                      <a:pt x="167" y="45"/>
                      <a:pt x="170"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1" name="Freeform 21"/>
              <p:cNvSpPr>
                <a:spLocks noEditPoints="1"/>
              </p:cNvSpPr>
              <p:nvPr/>
            </p:nvSpPr>
            <p:spPr bwMode="auto">
              <a:xfrm>
                <a:off x="3387338" y="1206743"/>
                <a:ext cx="55993" cy="57411"/>
              </a:xfrm>
              <a:custGeom>
                <a:avLst/>
                <a:gdLst>
                  <a:gd name="T0" fmla="*/ 143 w 185"/>
                  <a:gd name="T1" fmla="*/ 62 h 191"/>
                  <a:gd name="T2" fmla="*/ 131 w 185"/>
                  <a:gd name="T3" fmla="*/ 113 h 191"/>
                  <a:gd name="T4" fmla="*/ 98 w 185"/>
                  <a:gd name="T5" fmla="*/ 155 h 191"/>
                  <a:gd name="T6" fmla="*/ 62 w 185"/>
                  <a:gd name="T7" fmla="*/ 159 h 191"/>
                  <a:gd name="T8" fmla="*/ 42 w 185"/>
                  <a:gd name="T9" fmla="*/ 129 h 191"/>
                  <a:gd name="T10" fmla="*/ 54 w 185"/>
                  <a:gd name="T11" fmla="*/ 78 h 191"/>
                  <a:gd name="T12" fmla="*/ 87 w 185"/>
                  <a:gd name="T13" fmla="*/ 36 h 191"/>
                  <a:gd name="T14" fmla="*/ 123 w 185"/>
                  <a:gd name="T15" fmla="*/ 32 h 191"/>
                  <a:gd name="T16" fmla="*/ 143 w 185"/>
                  <a:gd name="T17" fmla="*/ 62 h 191"/>
                  <a:gd name="T18" fmla="*/ 64 w 185"/>
                  <a:gd name="T19" fmla="*/ 8 h 191"/>
                  <a:gd name="T20" fmla="*/ 14 w 185"/>
                  <a:gd name="T21" fmla="*/ 59 h 191"/>
                  <a:gd name="T22" fmla="*/ 7 w 185"/>
                  <a:gd name="T23" fmla="*/ 129 h 191"/>
                  <a:gd name="T24" fmla="*/ 52 w 185"/>
                  <a:gd name="T25" fmla="*/ 179 h 191"/>
                  <a:gd name="T26" fmla="*/ 120 w 185"/>
                  <a:gd name="T27" fmla="*/ 183 h 191"/>
                  <a:gd name="T28" fmla="*/ 171 w 185"/>
                  <a:gd name="T29" fmla="*/ 132 h 191"/>
                  <a:gd name="T30" fmla="*/ 178 w 185"/>
                  <a:gd name="T31" fmla="*/ 62 h 191"/>
                  <a:gd name="T32" fmla="*/ 132 w 185"/>
                  <a:gd name="T33" fmla="*/ 12 h 191"/>
                  <a:gd name="T34" fmla="*/ 64 w 185"/>
                  <a:gd name="T35" fmla="*/ 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5" h="191">
                    <a:moveTo>
                      <a:pt x="143" y="62"/>
                    </a:moveTo>
                    <a:cubicBezTo>
                      <a:pt x="144" y="76"/>
                      <a:pt x="140" y="93"/>
                      <a:pt x="131" y="113"/>
                    </a:cubicBezTo>
                    <a:cubicBezTo>
                      <a:pt x="121" y="133"/>
                      <a:pt x="110" y="147"/>
                      <a:pt x="98" y="155"/>
                    </a:cubicBezTo>
                    <a:cubicBezTo>
                      <a:pt x="86" y="163"/>
                      <a:pt x="74" y="164"/>
                      <a:pt x="62" y="159"/>
                    </a:cubicBezTo>
                    <a:cubicBezTo>
                      <a:pt x="50" y="153"/>
                      <a:pt x="43" y="143"/>
                      <a:pt x="42" y="129"/>
                    </a:cubicBezTo>
                    <a:cubicBezTo>
                      <a:pt x="41" y="115"/>
                      <a:pt x="45" y="98"/>
                      <a:pt x="54" y="78"/>
                    </a:cubicBezTo>
                    <a:cubicBezTo>
                      <a:pt x="64" y="58"/>
                      <a:pt x="75" y="44"/>
                      <a:pt x="87" y="36"/>
                    </a:cubicBezTo>
                    <a:cubicBezTo>
                      <a:pt x="99" y="28"/>
                      <a:pt x="111" y="27"/>
                      <a:pt x="123" y="32"/>
                    </a:cubicBezTo>
                    <a:cubicBezTo>
                      <a:pt x="135" y="38"/>
                      <a:pt x="141" y="48"/>
                      <a:pt x="143" y="62"/>
                    </a:cubicBezTo>
                    <a:close/>
                    <a:moveTo>
                      <a:pt x="64" y="8"/>
                    </a:moveTo>
                    <a:cubicBezTo>
                      <a:pt x="43" y="17"/>
                      <a:pt x="26" y="34"/>
                      <a:pt x="14" y="59"/>
                    </a:cubicBezTo>
                    <a:cubicBezTo>
                      <a:pt x="2" y="84"/>
                      <a:pt x="0" y="107"/>
                      <a:pt x="7" y="129"/>
                    </a:cubicBezTo>
                    <a:cubicBezTo>
                      <a:pt x="14" y="151"/>
                      <a:pt x="29" y="168"/>
                      <a:pt x="52" y="179"/>
                    </a:cubicBezTo>
                    <a:cubicBezTo>
                      <a:pt x="76" y="190"/>
                      <a:pt x="98" y="191"/>
                      <a:pt x="120" y="183"/>
                    </a:cubicBezTo>
                    <a:cubicBezTo>
                      <a:pt x="142" y="174"/>
                      <a:pt x="159" y="157"/>
                      <a:pt x="171" y="132"/>
                    </a:cubicBezTo>
                    <a:cubicBezTo>
                      <a:pt x="183" y="108"/>
                      <a:pt x="185" y="84"/>
                      <a:pt x="178" y="62"/>
                    </a:cubicBezTo>
                    <a:cubicBezTo>
                      <a:pt x="171" y="40"/>
                      <a:pt x="156" y="23"/>
                      <a:pt x="132" y="12"/>
                    </a:cubicBezTo>
                    <a:cubicBezTo>
                      <a:pt x="109" y="1"/>
                      <a:pt x="86" y="0"/>
                      <a:pt x="6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2" name="Freeform 22"/>
              <p:cNvSpPr>
                <a:spLocks noEditPoints="1"/>
              </p:cNvSpPr>
              <p:nvPr/>
            </p:nvSpPr>
            <p:spPr bwMode="auto">
              <a:xfrm>
                <a:off x="3436244" y="1222336"/>
                <a:ext cx="58829" cy="67334"/>
              </a:xfrm>
              <a:custGeom>
                <a:avLst/>
                <a:gdLst>
                  <a:gd name="T0" fmla="*/ 97 w 193"/>
                  <a:gd name="T1" fmla="*/ 60 h 220"/>
                  <a:gd name="T2" fmla="*/ 106 w 193"/>
                  <a:gd name="T3" fmla="*/ 43 h 220"/>
                  <a:gd name="T4" fmla="*/ 122 w 193"/>
                  <a:gd name="T5" fmla="*/ 44 h 220"/>
                  <a:gd name="T6" fmla="*/ 144 w 193"/>
                  <a:gd name="T7" fmla="*/ 58 h 220"/>
                  <a:gd name="T8" fmla="*/ 147 w 193"/>
                  <a:gd name="T9" fmla="*/ 80 h 220"/>
                  <a:gd name="T10" fmla="*/ 131 w 193"/>
                  <a:gd name="T11" fmla="*/ 97 h 220"/>
                  <a:gd name="T12" fmla="*/ 96 w 193"/>
                  <a:gd name="T13" fmla="*/ 93 h 220"/>
                  <a:gd name="T14" fmla="*/ 91 w 193"/>
                  <a:gd name="T15" fmla="*/ 92 h 220"/>
                  <a:gd name="T16" fmla="*/ 88 w 193"/>
                  <a:gd name="T17" fmla="*/ 91 h 220"/>
                  <a:gd name="T18" fmla="*/ 97 w 193"/>
                  <a:gd name="T19" fmla="*/ 60 h 220"/>
                  <a:gd name="T20" fmla="*/ 45 w 193"/>
                  <a:gd name="T21" fmla="*/ 21 h 220"/>
                  <a:gd name="T22" fmla="*/ 58 w 193"/>
                  <a:gd name="T23" fmla="*/ 31 h 220"/>
                  <a:gd name="T24" fmla="*/ 54 w 193"/>
                  <a:gd name="T25" fmla="*/ 58 h 220"/>
                  <a:gd name="T26" fmla="*/ 34 w 193"/>
                  <a:gd name="T27" fmla="*/ 123 h 220"/>
                  <a:gd name="T28" fmla="*/ 23 w 193"/>
                  <a:gd name="T29" fmla="*/ 147 h 220"/>
                  <a:gd name="T30" fmla="*/ 6 w 193"/>
                  <a:gd name="T31" fmla="*/ 148 h 220"/>
                  <a:gd name="T32" fmla="*/ 0 w 193"/>
                  <a:gd name="T33" fmla="*/ 169 h 220"/>
                  <a:gd name="T34" fmla="*/ 77 w 193"/>
                  <a:gd name="T35" fmla="*/ 192 h 220"/>
                  <a:gd name="T36" fmla="*/ 83 w 193"/>
                  <a:gd name="T37" fmla="*/ 171 h 220"/>
                  <a:gd name="T38" fmla="*/ 70 w 193"/>
                  <a:gd name="T39" fmla="*/ 161 h 220"/>
                  <a:gd name="T40" fmla="*/ 74 w 193"/>
                  <a:gd name="T41" fmla="*/ 135 h 220"/>
                  <a:gd name="T42" fmla="*/ 81 w 193"/>
                  <a:gd name="T43" fmla="*/ 114 h 220"/>
                  <a:gd name="T44" fmla="*/ 96 w 193"/>
                  <a:gd name="T45" fmla="*/ 118 h 220"/>
                  <a:gd name="T46" fmla="*/ 123 w 193"/>
                  <a:gd name="T47" fmla="*/ 206 h 220"/>
                  <a:gd name="T48" fmla="*/ 172 w 193"/>
                  <a:gd name="T49" fmla="*/ 220 h 220"/>
                  <a:gd name="T50" fmla="*/ 179 w 193"/>
                  <a:gd name="T51" fmla="*/ 200 h 220"/>
                  <a:gd name="T52" fmla="*/ 166 w 193"/>
                  <a:gd name="T53" fmla="*/ 192 h 220"/>
                  <a:gd name="T54" fmla="*/ 158 w 193"/>
                  <a:gd name="T55" fmla="*/ 177 h 220"/>
                  <a:gd name="T56" fmla="*/ 139 w 193"/>
                  <a:gd name="T57" fmla="*/ 125 h 220"/>
                  <a:gd name="T58" fmla="*/ 172 w 193"/>
                  <a:gd name="T59" fmla="*/ 117 h 220"/>
                  <a:gd name="T60" fmla="*/ 189 w 193"/>
                  <a:gd name="T61" fmla="*/ 91 h 220"/>
                  <a:gd name="T62" fmla="*/ 183 w 193"/>
                  <a:gd name="T63" fmla="*/ 52 h 220"/>
                  <a:gd name="T64" fmla="*/ 139 w 193"/>
                  <a:gd name="T65" fmla="*/ 26 h 220"/>
                  <a:gd name="T66" fmla="*/ 51 w 193"/>
                  <a:gd name="T67" fmla="*/ 0 h 220"/>
                  <a:gd name="T68" fmla="*/ 45 w 193"/>
                  <a:gd name="T69" fmla="*/ 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220">
                    <a:moveTo>
                      <a:pt x="97" y="60"/>
                    </a:moveTo>
                    <a:cubicBezTo>
                      <a:pt x="100" y="51"/>
                      <a:pt x="103" y="45"/>
                      <a:pt x="106" y="43"/>
                    </a:cubicBezTo>
                    <a:cubicBezTo>
                      <a:pt x="109" y="42"/>
                      <a:pt x="114" y="42"/>
                      <a:pt x="122" y="44"/>
                    </a:cubicBezTo>
                    <a:cubicBezTo>
                      <a:pt x="132" y="47"/>
                      <a:pt x="140" y="52"/>
                      <a:pt x="144" y="58"/>
                    </a:cubicBezTo>
                    <a:cubicBezTo>
                      <a:pt x="149" y="64"/>
                      <a:pt x="150" y="72"/>
                      <a:pt x="147" y="80"/>
                    </a:cubicBezTo>
                    <a:cubicBezTo>
                      <a:pt x="145" y="89"/>
                      <a:pt x="139" y="94"/>
                      <a:pt x="131" y="97"/>
                    </a:cubicBezTo>
                    <a:cubicBezTo>
                      <a:pt x="122" y="99"/>
                      <a:pt x="111" y="98"/>
                      <a:pt x="96" y="93"/>
                    </a:cubicBezTo>
                    <a:cubicBezTo>
                      <a:pt x="94" y="93"/>
                      <a:pt x="92" y="92"/>
                      <a:pt x="91" y="92"/>
                    </a:cubicBezTo>
                    <a:cubicBezTo>
                      <a:pt x="90" y="91"/>
                      <a:pt x="89" y="91"/>
                      <a:pt x="88" y="91"/>
                    </a:cubicBezTo>
                    <a:lnTo>
                      <a:pt x="97" y="60"/>
                    </a:lnTo>
                    <a:close/>
                    <a:moveTo>
                      <a:pt x="45" y="21"/>
                    </a:moveTo>
                    <a:cubicBezTo>
                      <a:pt x="52" y="23"/>
                      <a:pt x="57" y="27"/>
                      <a:pt x="58" y="31"/>
                    </a:cubicBezTo>
                    <a:cubicBezTo>
                      <a:pt x="59" y="35"/>
                      <a:pt x="58" y="44"/>
                      <a:pt x="54" y="58"/>
                    </a:cubicBezTo>
                    <a:cubicBezTo>
                      <a:pt x="34" y="123"/>
                      <a:pt x="34" y="123"/>
                      <a:pt x="34" y="123"/>
                    </a:cubicBezTo>
                    <a:cubicBezTo>
                      <a:pt x="30" y="136"/>
                      <a:pt x="26" y="144"/>
                      <a:pt x="23" y="147"/>
                    </a:cubicBezTo>
                    <a:cubicBezTo>
                      <a:pt x="19" y="150"/>
                      <a:pt x="14" y="150"/>
                      <a:pt x="6" y="148"/>
                    </a:cubicBezTo>
                    <a:cubicBezTo>
                      <a:pt x="0" y="169"/>
                      <a:pt x="0" y="169"/>
                      <a:pt x="0" y="169"/>
                    </a:cubicBezTo>
                    <a:cubicBezTo>
                      <a:pt x="77" y="192"/>
                      <a:pt x="77" y="192"/>
                      <a:pt x="77" y="192"/>
                    </a:cubicBezTo>
                    <a:cubicBezTo>
                      <a:pt x="83" y="171"/>
                      <a:pt x="83" y="171"/>
                      <a:pt x="83" y="171"/>
                    </a:cubicBezTo>
                    <a:cubicBezTo>
                      <a:pt x="76" y="169"/>
                      <a:pt x="72" y="166"/>
                      <a:pt x="70" y="161"/>
                    </a:cubicBezTo>
                    <a:cubicBezTo>
                      <a:pt x="69" y="157"/>
                      <a:pt x="70" y="148"/>
                      <a:pt x="74" y="135"/>
                    </a:cubicBezTo>
                    <a:cubicBezTo>
                      <a:pt x="81" y="114"/>
                      <a:pt x="81" y="114"/>
                      <a:pt x="81" y="114"/>
                    </a:cubicBezTo>
                    <a:cubicBezTo>
                      <a:pt x="96" y="118"/>
                      <a:pt x="96" y="118"/>
                      <a:pt x="96" y="118"/>
                    </a:cubicBezTo>
                    <a:cubicBezTo>
                      <a:pt x="123" y="206"/>
                      <a:pt x="123" y="206"/>
                      <a:pt x="123" y="206"/>
                    </a:cubicBezTo>
                    <a:cubicBezTo>
                      <a:pt x="172" y="220"/>
                      <a:pt x="172" y="220"/>
                      <a:pt x="172" y="220"/>
                    </a:cubicBezTo>
                    <a:cubicBezTo>
                      <a:pt x="179" y="200"/>
                      <a:pt x="179" y="200"/>
                      <a:pt x="179" y="200"/>
                    </a:cubicBezTo>
                    <a:cubicBezTo>
                      <a:pt x="173" y="198"/>
                      <a:pt x="169" y="195"/>
                      <a:pt x="166" y="192"/>
                    </a:cubicBezTo>
                    <a:cubicBezTo>
                      <a:pt x="163" y="188"/>
                      <a:pt x="160" y="184"/>
                      <a:pt x="158" y="177"/>
                    </a:cubicBezTo>
                    <a:cubicBezTo>
                      <a:pt x="139" y="125"/>
                      <a:pt x="139" y="125"/>
                      <a:pt x="139" y="125"/>
                    </a:cubicBezTo>
                    <a:cubicBezTo>
                      <a:pt x="153" y="125"/>
                      <a:pt x="163" y="122"/>
                      <a:pt x="172" y="117"/>
                    </a:cubicBezTo>
                    <a:cubicBezTo>
                      <a:pt x="179" y="111"/>
                      <a:pt x="185" y="103"/>
                      <a:pt x="189" y="91"/>
                    </a:cubicBezTo>
                    <a:cubicBezTo>
                      <a:pt x="193" y="76"/>
                      <a:pt x="191" y="62"/>
                      <a:pt x="183" y="52"/>
                    </a:cubicBezTo>
                    <a:cubicBezTo>
                      <a:pt x="175" y="41"/>
                      <a:pt x="160" y="33"/>
                      <a:pt x="139" y="26"/>
                    </a:cubicBezTo>
                    <a:cubicBezTo>
                      <a:pt x="51" y="0"/>
                      <a:pt x="51" y="0"/>
                      <a:pt x="51" y="0"/>
                    </a:cubicBezTo>
                    <a:lnTo>
                      <a:pt x="4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3" name="Freeform 23"/>
              <p:cNvSpPr>
                <a:spLocks noEditPoints="1"/>
              </p:cNvSpPr>
              <p:nvPr/>
            </p:nvSpPr>
            <p:spPr bwMode="auto">
              <a:xfrm>
                <a:off x="3497199" y="1237220"/>
                <a:ext cx="50323" cy="56702"/>
              </a:xfrm>
              <a:custGeom>
                <a:avLst/>
                <a:gdLst>
                  <a:gd name="T0" fmla="*/ 76 w 164"/>
                  <a:gd name="T1" fmla="*/ 51 h 185"/>
                  <a:gd name="T2" fmla="*/ 82 w 164"/>
                  <a:gd name="T3" fmla="*/ 34 h 185"/>
                  <a:gd name="T4" fmla="*/ 94 w 164"/>
                  <a:gd name="T5" fmla="*/ 31 h 185"/>
                  <a:gd name="T6" fmla="*/ 115 w 164"/>
                  <a:gd name="T7" fmla="*/ 42 h 185"/>
                  <a:gd name="T8" fmla="*/ 120 w 164"/>
                  <a:gd name="T9" fmla="*/ 64 h 185"/>
                  <a:gd name="T10" fmla="*/ 108 w 164"/>
                  <a:gd name="T11" fmla="*/ 86 h 185"/>
                  <a:gd name="T12" fmla="*/ 79 w 164"/>
                  <a:gd name="T13" fmla="*/ 90 h 185"/>
                  <a:gd name="T14" fmla="*/ 75 w 164"/>
                  <a:gd name="T15" fmla="*/ 90 h 185"/>
                  <a:gd name="T16" fmla="*/ 71 w 164"/>
                  <a:gd name="T17" fmla="*/ 89 h 185"/>
                  <a:gd name="T18" fmla="*/ 76 w 164"/>
                  <a:gd name="T19" fmla="*/ 51 h 185"/>
                  <a:gd name="T20" fmla="*/ 20 w 164"/>
                  <a:gd name="T21" fmla="*/ 22 h 185"/>
                  <a:gd name="T22" fmla="*/ 33 w 164"/>
                  <a:gd name="T23" fmla="*/ 29 h 185"/>
                  <a:gd name="T24" fmla="*/ 33 w 164"/>
                  <a:gd name="T25" fmla="*/ 57 h 185"/>
                  <a:gd name="T26" fmla="*/ 25 w 164"/>
                  <a:gd name="T27" fmla="*/ 124 h 185"/>
                  <a:gd name="T28" fmla="*/ 18 w 164"/>
                  <a:gd name="T29" fmla="*/ 150 h 185"/>
                  <a:gd name="T30" fmla="*/ 3 w 164"/>
                  <a:gd name="T31" fmla="*/ 154 h 185"/>
                  <a:gd name="T32" fmla="*/ 0 w 164"/>
                  <a:gd name="T33" fmla="*/ 175 h 185"/>
                  <a:gd name="T34" fmla="*/ 78 w 164"/>
                  <a:gd name="T35" fmla="*/ 185 h 185"/>
                  <a:gd name="T36" fmla="*/ 80 w 164"/>
                  <a:gd name="T37" fmla="*/ 164 h 185"/>
                  <a:gd name="T38" fmla="*/ 67 w 164"/>
                  <a:gd name="T39" fmla="*/ 156 h 185"/>
                  <a:gd name="T40" fmla="*/ 66 w 164"/>
                  <a:gd name="T41" fmla="*/ 129 h 185"/>
                  <a:gd name="T42" fmla="*/ 69 w 164"/>
                  <a:gd name="T43" fmla="*/ 111 h 185"/>
                  <a:gd name="T44" fmla="*/ 96 w 164"/>
                  <a:gd name="T45" fmla="*/ 114 h 185"/>
                  <a:gd name="T46" fmla="*/ 142 w 164"/>
                  <a:gd name="T47" fmla="*/ 107 h 185"/>
                  <a:gd name="T48" fmla="*/ 162 w 164"/>
                  <a:gd name="T49" fmla="*/ 71 h 185"/>
                  <a:gd name="T50" fmla="*/ 151 w 164"/>
                  <a:gd name="T51" fmla="*/ 30 h 185"/>
                  <a:gd name="T52" fmla="*/ 107 w 164"/>
                  <a:gd name="T53" fmla="*/ 11 h 185"/>
                  <a:gd name="T54" fmla="*/ 22 w 164"/>
                  <a:gd name="T55" fmla="*/ 0 h 185"/>
                  <a:gd name="T56" fmla="*/ 20 w 164"/>
                  <a:gd name="T57" fmla="*/ 2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4" h="185">
                    <a:moveTo>
                      <a:pt x="76" y="51"/>
                    </a:moveTo>
                    <a:cubicBezTo>
                      <a:pt x="77" y="42"/>
                      <a:pt x="79" y="36"/>
                      <a:pt x="82" y="34"/>
                    </a:cubicBezTo>
                    <a:cubicBezTo>
                      <a:pt x="84" y="31"/>
                      <a:pt x="88" y="30"/>
                      <a:pt x="94" y="31"/>
                    </a:cubicBezTo>
                    <a:cubicBezTo>
                      <a:pt x="103" y="32"/>
                      <a:pt x="110" y="36"/>
                      <a:pt x="115" y="42"/>
                    </a:cubicBezTo>
                    <a:cubicBezTo>
                      <a:pt x="119" y="47"/>
                      <a:pt x="121" y="55"/>
                      <a:pt x="120" y="64"/>
                    </a:cubicBezTo>
                    <a:cubicBezTo>
                      <a:pt x="119" y="74"/>
                      <a:pt x="114" y="82"/>
                      <a:pt x="108" y="86"/>
                    </a:cubicBezTo>
                    <a:cubicBezTo>
                      <a:pt x="101" y="91"/>
                      <a:pt x="91" y="92"/>
                      <a:pt x="79" y="90"/>
                    </a:cubicBezTo>
                    <a:cubicBezTo>
                      <a:pt x="77" y="90"/>
                      <a:pt x="76" y="90"/>
                      <a:pt x="75" y="90"/>
                    </a:cubicBezTo>
                    <a:cubicBezTo>
                      <a:pt x="73" y="90"/>
                      <a:pt x="72" y="89"/>
                      <a:pt x="71" y="89"/>
                    </a:cubicBezTo>
                    <a:lnTo>
                      <a:pt x="76" y="51"/>
                    </a:lnTo>
                    <a:close/>
                    <a:moveTo>
                      <a:pt x="20" y="22"/>
                    </a:moveTo>
                    <a:cubicBezTo>
                      <a:pt x="26" y="23"/>
                      <a:pt x="31" y="25"/>
                      <a:pt x="33" y="29"/>
                    </a:cubicBezTo>
                    <a:cubicBezTo>
                      <a:pt x="35" y="33"/>
                      <a:pt x="35" y="42"/>
                      <a:pt x="33" y="57"/>
                    </a:cubicBezTo>
                    <a:cubicBezTo>
                      <a:pt x="25" y="124"/>
                      <a:pt x="25" y="124"/>
                      <a:pt x="25" y="124"/>
                    </a:cubicBezTo>
                    <a:cubicBezTo>
                      <a:pt x="23" y="138"/>
                      <a:pt x="21" y="147"/>
                      <a:pt x="18" y="150"/>
                    </a:cubicBezTo>
                    <a:cubicBezTo>
                      <a:pt x="15" y="153"/>
                      <a:pt x="10" y="155"/>
                      <a:pt x="3" y="154"/>
                    </a:cubicBezTo>
                    <a:cubicBezTo>
                      <a:pt x="0" y="175"/>
                      <a:pt x="0" y="175"/>
                      <a:pt x="0" y="175"/>
                    </a:cubicBezTo>
                    <a:cubicBezTo>
                      <a:pt x="78" y="185"/>
                      <a:pt x="78" y="185"/>
                      <a:pt x="78" y="185"/>
                    </a:cubicBezTo>
                    <a:cubicBezTo>
                      <a:pt x="80" y="164"/>
                      <a:pt x="80" y="164"/>
                      <a:pt x="80" y="164"/>
                    </a:cubicBezTo>
                    <a:cubicBezTo>
                      <a:pt x="73" y="162"/>
                      <a:pt x="69" y="160"/>
                      <a:pt x="67" y="156"/>
                    </a:cubicBezTo>
                    <a:cubicBezTo>
                      <a:pt x="65" y="152"/>
                      <a:pt x="64" y="143"/>
                      <a:pt x="66" y="129"/>
                    </a:cubicBezTo>
                    <a:cubicBezTo>
                      <a:pt x="69" y="111"/>
                      <a:pt x="69" y="111"/>
                      <a:pt x="69" y="111"/>
                    </a:cubicBezTo>
                    <a:cubicBezTo>
                      <a:pt x="96" y="114"/>
                      <a:pt x="96" y="114"/>
                      <a:pt x="96" y="114"/>
                    </a:cubicBezTo>
                    <a:cubicBezTo>
                      <a:pt x="116" y="117"/>
                      <a:pt x="131" y="115"/>
                      <a:pt x="142" y="107"/>
                    </a:cubicBezTo>
                    <a:cubicBezTo>
                      <a:pt x="153" y="100"/>
                      <a:pt x="159" y="88"/>
                      <a:pt x="162" y="71"/>
                    </a:cubicBezTo>
                    <a:cubicBezTo>
                      <a:pt x="164" y="54"/>
                      <a:pt x="160" y="40"/>
                      <a:pt x="151" y="30"/>
                    </a:cubicBezTo>
                    <a:cubicBezTo>
                      <a:pt x="142" y="19"/>
                      <a:pt x="127" y="13"/>
                      <a:pt x="107" y="11"/>
                    </a:cubicBezTo>
                    <a:cubicBezTo>
                      <a:pt x="22" y="0"/>
                      <a:pt x="22" y="0"/>
                      <a:pt x="22" y="0"/>
                    </a:cubicBezTo>
                    <a:lnTo>
                      <a:pt x="2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4" name="Freeform 24"/>
              <p:cNvSpPr>
                <a:spLocks noEditPoints="1"/>
              </p:cNvSpPr>
              <p:nvPr/>
            </p:nvSpPr>
            <p:spPr bwMode="auto">
              <a:xfrm>
                <a:off x="3548231" y="1241473"/>
                <a:ext cx="53867" cy="56702"/>
              </a:xfrm>
              <a:custGeom>
                <a:avLst/>
                <a:gdLst>
                  <a:gd name="T0" fmla="*/ 117 w 176"/>
                  <a:gd name="T1" fmla="*/ 40 h 186"/>
                  <a:gd name="T2" fmla="*/ 130 w 176"/>
                  <a:gd name="T3" fmla="*/ 92 h 186"/>
                  <a:gd name="T4" fmla="*/ 121 w 176"/>
                  <a:gd name="T5" fmla="*/ 143 h 186"/>
                  <a:gd name="T6" fmla="*/ 91 w 176"/>
                  <a:gd name="T7" fmla="*/ 163 h 186"/>
                  <a:gd name="T8" fmla="*/ 59 w 176"/>
                  <a:gd name="T9" fmla="*/ 146 h 186"/>
                  <a:gd name="T10" fmla="*/ 46 w 176"/>
                  <a:gd name="T11" fmla="*/ 95 h 186"/>
                  <a:gd name="T12" fmla="*/ 55 w 176"/>
                  <a:gd name="T13" fmla="*/ 43 h 186"/>
                  <a:gd name="T14" fmla="*/ 85 w 176"/>
                  <a:gd name="T15" fmla="*/ 23 h 186"/>
                  <a:gd name="T16" fmla="*/ 117 w 176"/>
                  <a:gd name="T17" fmla="*/ 40 h 186"/>
                  <a:gd name="T18" fmla="*/ 23 w 176"/>
                  <a:gd name="T19" fmla="*/ 29 h 186"/>
                  <a:gd name="T20" fmla="*/ 1 w 176"/>
                  <a:gd name="T21" fmla="*/ 96 h 186"/>
                  <a:gd name="T22" fmla="*/ 28 w 176"/>
                  <a:gd name="T23" fmla="*/ 162 h 186"/>
                  <a:gd name="T24" fmla="*/ 92 w 176"/>
                  <a:gd name="T25" fmla="*/ 185 h 186"/>
                  <a:gd name="T26" fmla="*/ 153 w 176"/>
                  <a:gd name="T27" fmla="*/ 158 h 186"/>
                  <a:gd name="T28" fmla="*/ 175 w 176"/>
                  <a:gd name="T29" fmla="*/ 90 h 186"/>
                  <a:gd name="T30" fmla="*/ 148 w 176"/>
                  <a:gd name="T31" fmla="*/ 24 h 186"/>
                  <a:gd name="T32" fmla="*/ 84 w 176"/>
                  <a:gd name="T33" fmla="*/ 1 h 186"/>
                  <a:gd name="T34" fmla="*/ 23 w 176"/>
                  <a:gd name="T35" fmla="*/ 2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6" h="186">
                    <a:moveTo>
                      <a:pt x="117" y="40"/>
                    </a:moveTo>
                    <a:cubicBezTo>
                      <a:pt x="125" y="52"/>
                      <a:pt x="129" y="69"/>
                      <a:pt x="130" y="92"/>
                    </a:cubicBezTo>
                    <a:cubicBezTo>
                      <a:pt x="131" y="114"/>
                      <a:pt x="128" y="131"/>
                      <a:pt x="121" y="143"/>
                    </a:cubicBezTo>
                    <a:cubicBezTo>
                      <a:pt x="114" y="156"/>
                      <a:pt x="104" y="162"/>
                      <a:pt x="91" y="163"/>
                    </a:cubicBezTo>
                    <a:cubicBezTo>
                      <a:pt x="77" y="163"/>
                      <a:pt x="67" y="158"/>
                      <a:pt x="59" y="146"/>
                    </a:cubicBezTo>
                    <a:cubicBezTo>
                      <a:pt x="51" y="134"/>
                      <a:pt x="47" y="117"/>
                      <a:pt x="46" y="95"/>
                    </a:cubicBezTo>
                    <a:cubicBezTo>
                      <a:pt x="45" y="73"/>
                      <a:pt x="48" y="55"/>
                      <a:pt x="55" y="43"/>
                    </a:cubicBezTo>
                    <a:cubicBezTo>
                      <a:pt x="62" y="30"/>
                      <a:pt x="72" y="24"/>
                      <a:pt x="85" y="23"/>
                    </a:cubicBezTo>
                    <a:cubicBezTo>
                      <a:pt x="99" y="23"/>
                      <a:pt x="109" y="28"/>
                      <a:pt x="117" y="40"/>
                    </a:cubicBezTo>
                    <a:close/>
                    <a:moveTo>
                      <a:pt x="23" y="29"/>
                    </a:moveTo>
                    <a:cubicBezTo>
                      <a:pt x="7" y="46"/>
                      <a:pt x="0" y="69"/>
                      <a:pt x="1" y="96"/>
                    </a:cubicBezTo>
                    <a:cubicBezTo>
                      <a:pt x="2" y="124"/>
                      <a:pt x="11" y="146"/>
                      <a:pt x="28" y="162"/>
                    </a:cubicBezTo>
                    <a:cubicBezTo>
                      <a:pt x="44" y="179"/>
                      <a:pt x="65" y="186"/>
                      <a:pt x="92" y="185"/>
                    </a:cubicBezTo>
                    <a:cubicBezTo>
                      <a:pt x="117" y="185"/>
                      <a:pt x="138" y="175"/>
                      <a:pt x="153" y="158"/>
                    </a:cubicBezTo>
                    <a:cubicBezTo>
                      <a:pt x="169" y="140"/>
                      <a:pt x="176" y="118"/>
                      <a:pt x="175" y="90"/>
                    </a:cubicBezTo>
                    <a:cubicBezTo>
                      <a:pt x="174" y="62"/>
                      <a:pt x="165" y="40"/>
                      <a:pt x="148" y="24"/>
                    </a:cubicBezTo>
                    <a:cubicBezTo>
                      <a:pt x="132" y="8"/>
                      <a:pt x="110" y="0"/>
                      <a:pt x="84" y="1"/>
                    </a:cubicBezTo>
                    <a:cubicBezTo>
                      <a:pt x="59" y="2"/>
                      <a:pt x="38" y="11"/>
                      <a:pt x="23"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5" name="Freeform 25"/>
              <p:cNvSpPr>
                <a:spLocks noEditPoints="1"/>
              </p:cNvSpPr>
              <p:nvPr/>
            </p:nvSpPr>
            <p:spPr bwMode="auto">
              <a:xfrm>
                <a:off x="3599972" y="1235803"/>
                <a:ext cx="62372" cy="58829"/>
              </a:xfrm>
              <a:custGeom>
                <a:avLst/>
                <a:gdLst>
                  <a:gd name="T0" fmla="*/ 68 w 207"/>
                  <a:gd name="T1" fmla="*/ 52 h 193"/>
                  <a:gd name="T2" fmla="*/ 69 w 207"/>
                  <a:gd name="T3" fmla="*/ 34 h 193"/>
                  <a:gd name="T4" fmla="*/ 83 w 207"/>
                  <a:gd name="T5" fmla="*/ 27 h 193"/>
                  <a:gd name="T6" fmla="*/ 110 w 207"/>
                  <a:gd name="T7" fmla="*/ 30 h 193"/>
                  <a:gd name="T8" fmla="*/ 122 w 207"/>
                  <a:gd name="T9" fmla="*/ 48 h 193"/>
                  <a:gd name="T10" fmla="*/ 115 w 207"/>
                  <a:gd name="T11" fmla="*/ 71 h 193"/>
                  <a:gd name="T12" fmla="*/ 82 w 207"/>
                  <a:gd name="T13" fmla="*/ 83 h 193"/>
                  <a:gd name="T14" fmla="*/ 77 w 207"/>
                  <a:gd name="T15" fmla="*/ 84 h 193"/>
                  <a:gd name="T16" fmla="*/ 73 w 207"/>
                  <a:gd name="T17" fmla="*/ 84 h 193"/>
                  <a:gd name="T18" fmla="*/ 68 w 207"/>
                  <a:gd name="T19" fmla="*/ 52 h 193"/>
                  <a:gd name="T20" fmla="*/ 4 w 207"/>
                  <a:gd name="T21" fmla="*/ 40 h 193"/>
                  <a:gd name="T22" fmla="*/ 20 w 207"/>
                  <a:gd name="T23" fmla="*/ 44 h 193"/>
                  <a:gd name="T24" fmla="*/ 28 w 207"/>
                  <a:gd name="T25" fmla="*/ 69 h 193"/>
                  <a:gd name="T26" fmla="*/ 40 w 207"/>
                  <a:gd name="T27" fmla="*/ 136 h 193"/>
                  <a:gd name="T28" fmla="*/ 40 w 207"/>
                  <a:gd name="T29" fmla="*/ 163 h 193"/>
                  <a:gd name="T30" fmla="*/ 26 w 207"/>
                  <a:gd name="T31" fmla="*/ 171 h 193"/>
                  <a:gd name="T32" fmla="*/ 29 w 207"/>
                  <a:gd name="T33" fmla="*/ 193 h 193"/>
                  <a:gd name="T34" fmla="*/ 109 w 207"/>
                  <a:gd name="T35" fmla="*/ 180 h 193"/>
                  <a:gd name="T36" fmla="*/ 105 w 207"/>
                  <a:gd name="T37" fmla="*/ 159 h 193"/>
                  <a:gd name="T38" fmla="*/ 89 w 207"/>
                  <a:gd name="T39" fmla="*/ 155 h 193"/>
                  <a:gd name="T40" fmla="*/ 81 w 207"/>
                  <a:gd name="T41" fmla="*/ 129 h 193"/>
                  <a:gd name="T42" fmla="*/ 77 w 207"/>
                  <a:gd name="T43" fmla="*/ 108 h 193"/>
                  <a:gd name="T44" fmla="*/ 93 w 207"/>
                  <a:gd name="T45" fmla="*/ 105 h 193"/>
                  <a:gd name="T46" fmla="*/ 156 w 207"/>
                  <a:gd name="T47" fmla="*/ 173 h 193"/>
                  <a:gd name="T48" fmla="*/ 207 w 207"/>
                  <a:gd name="T49" fmla="*/ 164 h 193"/>
                  <a:gd name="T50" fmla="*/ 204 w 207"/>
                  <a:gd name="T51" fmla="*/ 143 h 193"/>
                  <a:gd name="T52" fmla="*/ 188 w 207"/>
                  <a:gd name="T53" fmla="*/ 141 h 193"/>
                  <a:gd name="T54" fmla="*/ 175 w 207"/>
                  <a:gd name="T55" fmla="*/ 131 h 193"/>
                  <a:gd name="T56" fmla="*/ 135 w 207"/>
                  <a:gd name="T57" fmla="*/ 93 h 193"/>
                  <a:gd name="T58" fmla="*/ 160 w 207"/>
                  <a:gd name="T59" fmla="*/ 71 h 193"/>
                  <a:gd name="T60" fmla="*/ 164 w 207"/>
                  <a:gd name="T61" fmla="*/ 41 h 193"/>
                  <a:gd name="T62" fmla="*/ 142 w 207"/>
                  <a:gd name="T63" fmla="*/ 8 h 193"/>
                  <a:gd name="T64" fmla="*/ 91 w 207"/>
                  <a:gd name="T65" fmla="*/ 4 h 193"/>
                  <a:gd name="T66" fmla="*/ 0 w 207"/>
                  <a:gd name="T67" fmla="*/ 19 h 193"/>
                  <a:gd name="T68" fmla="*/ 4 w 207"/>
                  <a:gd name="T69" fmla="*/ 4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7" h="193">
                    <a:moveTo>
                      <a:pt x="68" y="52"/>
                    </a:moveTo>
                    <a:cubicBezTo>
                      <a:pt x="66" y="43"/>
                      <a:pt x="67" y="37"/>
                      <a:pt x="69" y="34"/>
                    </a:cubicBezTo>
                    <a:cubicBezTo>
                      <a:pt x="71" y="31"/>
                      <a:pt x="76" y="28"/>
                      <a:pt x="83" y="27"/>
                    </a:cubicBezTo>
                    <a:cubicBezTo>
                      <a:pt x="94" y="26"/>
                      <a:pt x="103" y="26"/>
                      <a:pt x="110" y="30"/>
                    </a:cubicBezTo>
                    <a:cubicBezTo>
                      <a:pt x="117" y="34"/>
                      <a:pt x="121" y="40"/>
                      <a:pt x="122" y="48"/>
                    </a:cubicBezTo>
                    <a:cubicBezTo>
                      <a:pt x="124" y="57"/>
                      <a:pt x="121" y="65"/>
                      <a:pt x="115" y="71"/>
                    </a:cubicBezTo>
                    <a:cubicBezTo>
                      <a:pt x="108" y="76"/>
                      <a:pt x="97" y="81"/>
                      <a:pt x="82" y="83"/>
                    </a:cubicBezTo>
                    <a:cubicBezTo>
                      <a:pt x="80" y="83"/>
                      <a:pt x="78" y="84"/>
                      <a:pt x="77" y="84"/>
                    </a:cubicBezTo>
                    <a:cubicBezTo>
                      <a:pt x="76" y="84"/>
                      <a:pt x="74" y="84"/>
                      <a:pt x="73" y="84"/>
                    </a:cubicBezTo>
                    <a:lnTo>
                      <a:pt x="68" y="52"/>
                    </a:lnTo>
                    <a:close/>
                    <a:moveTo>
                      <a:pt x="4" y="40"/>
                    </a:moveTo>
                    <a:cubicBezTo>
                      <a:pt x="11" y="39"/>
                      <a:pt x="17" y="40"/>
                      <a:pt x="20" y="44"/>
                    </a:cubicBezTo>
                    <a:cubicBezTo>
                      <a:pt x="23" y="47"/>
                      <a:pt x="26" y="55"/>
                      <a:pt x="28" y="69"/>
                    </a:cubicBezTo>
                    <a:cubicBezTo>
                      <a:pt x="40" y="136"/>
                      <a:pt x="40" y="136"/>
                      <a:pt x="40" y="136"/>
                    </a:cubicBezTo>
                    <a:cubicBezTo>
                      <a:pt x="42" y="150"/>
                      <a:pt x="42" y="159"/>
                      <a:pt x="40" y="163"/>
                    </a:cubicBezTo>
                    <a:cubicBezTo>
                      <a:pt x="38" y="167"/>
                      <a:pt x="33" y="170"/>
                      <a:pt x="26" y="171"/>
                    </a:cubicBezTo>
                    <a:cubicBezTo>
                      <a:pt x="29" y="193"/>
                      <a:pt x="29" y="193"/>
                      <a:pt x="29" y="193"/>
                    </a:cubicBezTo>
                    <a:cubicBezTo>
                      <a:pt x="109" y="180"/>
                      <a:pt x="109" y="180"/>
                      <a:pt x="109" y="180"/>
                    </a:cubicBezTo>
                    <a:cubicBezTo>
                      <a:pt x="105" y="159"/>
                      <a:pt x="105" y="159"/>
                      <a:pt x="105" y="159"/>
                    </a:cubicBezTo>
                    <a:cubicBezTo>
                      <a:pt x="98" y="160"/>
                      <a:pt x="92" y="158"/>
                      <a:pt x="89" y="155"/>
                    </a:cubicBezTo>
                    <a:cubicBezTo>
                      <a:pt x="86" y="152"/>
                      <a:pt x="83" y="143"/>
                      <a:pt x="81" y="129"/>
                    </a:cubicBezTo>
                    <a:cubicBezTo>
                      <a:pt x="77" y="108"/>
                      <a:pt x="77" y="108"/>
                      <a:pt x="77" y="108"/>
                    </a:cubicBezTo>
                    <a:cubicBezTo>
                      <a:pt x="93" y="105"/>
                      <a:pt x="93" y="105"/>
                      <a:pt x="93" y="105"/>
                    </a:cubicBezTo>
                    <a:cubicBezTo>
                      <a:pt x="156" y="173"/>
                      <a:pt x="156" y="173"/>
                      <a:pt x="156" y="173"/>
                    </a:cubicBezTo>
                    <a:cubicBezTo>
                      <a:pt x="207" y="164"/>
                      <a:pt x="207" y="164"/>
                      <a:pt x="207" y="164"/>
                    </a:cubicBezTo>
                    <a:cubicBezTo>
                      <a:pt x="204" y="143"/>
                      <a:pt x="204" y="143"/>
                      <a:pt x="204" y="143"/>
                    </a:cubicBezTo>
                    <a:cubicBezTo>
                      <a:pt x="198" y="143"/>
                      <a:pt x="193" y="143"/>
                      <a:pt x="188" y="141"/>
                    </a:cubicBezTo>
                    <a:cubicBezTo>
                      <a:pt x="184" y="139"/>
                      <a:pt x="179" y="136"/>
                      <a:pt x="175" y="131"/>
                    </a:cubicBezTo>
                    <a:cubicBezTo>
                      <a:pt x="135" y="93"/>
                      <a:pt x="135" y="93"/>
                      <a:pt x="135" y="93"/>
                    </a:cubicBezTo>
                    <a:cubicBezTo>
                      <a:pt x="147" y="87"/>
                      <a:pt x="155" y="80"/>
                      <a:pt x="160" y="71"/>
                    </a:cubicBezTo>
                    <a:cubicBezTo>
                      <a:pt x="165" y="63"/>
                      <a:pt x="166" y="53"/>
                      <a:pt x="164" y="41"/>
                    </a:cubicBezTo>
                    <a:cubicBezTo>
                      <a:pt x="162" y="25"/>
                      <a:pt x="154" y="14"/>
                      <a:pt x="142" y="8"/>
                    </a:cubicBezTo>
                    <a:cubicBezTo>
                      <a:pt x="130" y="2"/>
                      <a:pt x="113" y="0"/>
                      <a:pt x="91" y="4"/>
                    </a:cubicBezTo>
                    <a:cubicBezTo>
                      <a:pt x="0" y="19"/>
                      <a:pt x="0" y="19"/>
                      <a:pt x="0" y="19"/>
                    </a:cubicBezTo>
                    <a:lnTo>
                      <a:pt x="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6" name="Freeform 26"/>
              <p:cNvSpPr>
                <a:spLocks noEditPoints="1"/>
              </p:cNvSpPr>
              <p:nvPr/>
            </p:nvSpPr>
            <p:spPr bwMode="auto">
              <a:xfrm>
                <a:off x="3665179" y="1221627"/>
                <a:ext cx="52450" cy="62372"/>
              </a:xfrm>
              <a:custGeom>
                <a:avLst/>
                <a:gdLst>
                  <a:gd name="T0" fmla="*/ 68 w 172"/>
                  <a:gd name="T1" fmla="*/ 90 h 204"/>
                  <a:gd name="T2" fmla="*/ 38 w 172"/>
                  <a:gd name="T3" fmla="*/ 101 h 204"/>
                  <a:gd name="T4" fmla="*/ 35 w 172"/>
                  <a:gd name="T5" fmla="*/ 48 h 204"/>
                  <a:gd name="T6" fmla="*/ 68 w 172"/>
                  <a:gd name="T7" fmla="*/ 90 h 204"/>
                  <a:gd name="T8" fmla="*/ 14 w 172"/>
                  <a:gd name="T9" fmla="*/ 146 h 204"/>
                  <a:gd name="T10" fmla="*/ 14 w 172"/>
                  <a:gd name="T11" fmla="*/ 149 h 204"/>
                  <a:gd name="T12" fmla="*/ 0 w 172"/>
                  <a:gd name="T13" fmla="*/ 184 h 204"/>
                  <a:gd name="T14" fmla="*/ 8 w 172"/>
                  <a:gd name="T15" fmla="*/ 204 h 204"/>
                  <a:gd name="T16" fmla="*/ 70 w 172"/>
                  <a:gd name="T17" fmla="*/ 180 h 204"/>
                  <a:gd name="T18" fmla="*/ 63 w 172"/>
                  <a:gd name="T19" fmla="*/ 160 h 204"/>
                  <a:gd name="T20" fmla="*/ 48 w 172"/>
                  <a:gd name="T21" fmla="*/ 163 h 204"/>
                  <a:gd name="T22" fmla="*/ 41 w 172"/>
                  <a:gd name="T23" fmla="*/ 155 h 204"/>
                  <a:gd name="T24" fmla="*/ 41 w 172"/>
                  <a:gd name="T25" fmla="*/ 153 h 204"/>
                  <a:gd name="T26" fmla="*/ 40 w 172"/>
                  <a:gd name="T27" fmla="*/ 150 h 204"/>
                  <a:gd name="T28" fmla="*/ 38 w 172"/>
                  <a:gd name="T29" fmla="*/ 125 h 204"/>
                  <a:gd name="T30" fmla="*/ 84 w 172"/>
                  <a:gd name="T31" fmla="*/ 107 h 204"/>
                  <a:gd name="T32" fmla="*/ 100 w 172"/>
                  <a:gd name="T33" fmla="*/ 127 h 204"/>
                  <a:gd name="T34" fmla="*/ 102 w 172"/>
                  <a:gd name="T35" fmla="*/ 130 h 204"/>
                  <a:gd name="T36" fmla="*/ 104 w 172"/>
                  <a:gd name="T37" fmla="*/ 134 h 204"/>
                  <a:gd name="T38" fmla="*/ 104 w 172"/>
                  <a:gd name="T39" fmla="*/ 142 h 204"/>
                  <a:gd name="T40" fmla="*/ 94 w 172"/>
                  <a:gd name="T41" fmla="*/ 149 h 204"/>
                  <a:gd name="T42" fmla="*/ 92 w 172"/>
                  <a:gd name="T43" fmla="*/ 149 h 204"/>
                  <a:gd name="T44" fmla="*/ 99 w 172"/>
                  <a:gd name="T45" fmla="*/ 169 h 204"/>
                  <a:gd name="T46" fmla="*/ 172 w 172"/>
                  <a:gd name="T47" fmla="*/ 141 h 204"/>
                  <a:gd name="T48" fmla="*/ 164 w 172"/>
                  <a:gd name="T49" fmla="*/ 121 h 204"/>
                  <a:gd name="T50" fmla="*/ 136 w 172"/>
                  <a:gd name="T51" fmla="*/ 107 h 204"/>
                  <a:gd name="T52" fmla="*/ 135 w 172"/>
                  <a:gd name="T53" fmla="*/ 106 h 204"/>
                  <a:gd name="T54" fmla="*/ 46 w 172"/>
                  <a:gd name="T55" fmla="*/ 0 h 204"/>
                  <a:gd name="T56" fmla="*/ 11 w 172"/>
                  <a:gd name="T57" fmla="*/ 13 h 204"/>
                  <a:gd name="T58" fmla="*/ 14 w 172"/>
                  <a:gd name="T59" fmla="*/ 14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2" h="204">
                    <a:moveTo>
                      <a:pt x="68" y="90"/>
                    </a:moveTo>
                    <a:cubicBezTo>
                      <a:pt x="38" y="101"/>
                      <a:pt x="38" y="101"/>
                      <a:pt x="38" y="101"/>
                    </a:cubicBezTo>
                    <a:cubicBezTo>
                      <a:pt x="35" y="48"/>
                      <a:pt x="35" y="48"/>
                      <a:pt x="35" y="48"/>
                    </a:cubicBezTo>
                    <a:lnTo>
                      <a:pt x="68" y="90"/>
                    </a:lnTo>
                    <a:close/>
                    <a:moveTo>
                      <a:pt x="14" y="146"/>
                    </a:moveTo>
                    <a:cubicBezTo>
                      <a:pt x="14" y="147"/>
                      <a:pt x="14" y="148"/>
                      <a:pt x="14" y="149"/>
                    </a:cubicBezTo>
                    <a:cubicBezTo>
                      <a:pt x="14" y="167"/>
                      <a:pt x="10" y="178"/>
                      <a:pt x="0" y="184"/>
                    </a:cubicBezTo>
                    <a:cubicBezTo>
                      <a:pt x="8" y="204"/>
                      <a:pt x="8" y="204"/>
                      <a:pt x="8" y="204"/>
                    </a:cubicBezTo>
                    <a:cubicBezTo>
                      <a:pt x="70" y="180"/>
                      <a:pt x="70" y="180"/>
                      <a:pt x="70" y="180"/>
                    </a:cubicBezTo>
                    <a:cubicBezTo>
                      <a:pt x="63" y="160"/>
                      <a:pt x="63" y="160"/>
                      <a:pt x="63" y="160"/>
                    </a:cubicBezTo>
                    <a:cubicBezTo>
                      <a:pt x="56" y="162"/>
                      <a:pt x="52" y="163"/>
                      <a:pt x="48" y="163"/>
                    </a:cubicBezTo>
                    <a:cubicBezTo>
                      <a:pt x="45" y="162"/>
                      <a:pt x="43" y="159"/>
                      <a:pt x="41" y="155"/>
                    </a:cubicBezTo>
                    <a:cubicBezTo>
                      <a:pt x="41" y="154"/>
                      <a:pt x="41" y="153"/>
                      <a:pt x="41" y="153"/>
                    </a:cubicBezTo>
                    <a:cubicBezTo>
                      <a:pt x="40" y="152"/>
                      <a:pt x="40" y="151"/>
                      <a:pt x="40" y="150"/>
                    </a:cubicBezTo>
                    <a:cubicBezTo>
                      <a:pt x="38" y="125"/>
                      <a:pt x="38" y="125"/>
                      <a:pt x="38" y="125"/>
                    </a:cubicBezTo>
                    <a:cubicBezTo>
                      <a:pt x="84" y="107"/>
                      <a:pt x="84" y="107"/>
                      <a:pt x="84" y="107"/>
                    </a:cubicBezTo>
                    <a:cubicBezTo>
                      <a:pt x="100" y="127"/>
                      <a:pt x="100" y="127"/>
                      <a:pt x="100" y="127"/>
                    </a:cubicBezTo>
                    <a:cubicBezTo>
                      <a:pt x="101" y="128"/>
                      <a:pt x="102" y="129"/>
                      <a:pt x="102" y="130"/>
                    </a:cubicBezTo>
                    <a:cubicBezTo>
                      <a:pt x="103" y="131"/>
                      <a:pt x="104" y="132"/>
                      <a:pt x="104" y="134"/>
                    </a:cubicBezTo>
                    <a:cubicBezTo>
                      <a:pt x="105" y="137"/>
                      <a:pt x="105" y="140"/>
                      <a:pt x="104" y="142"/>
                    </a:cubicBezTo>
                    <a:cubicBezTo>
                      <a:pt x="102" y="144"/>
                      <a:pt x="99" y="147"/>
                      <a:pt x="94" y="149"/>
                    </a:cubicBezTo>
                    <a:cubicBezTo>
                      <a:pt x="92" y="149"/>
                      <a:pt x="92" y="149"/>
                      <a:pt x="92" y="149"/>
                    </a:cubicBezTo>
                    <a:cubicBezTo>
                      <a:pt x="99" y="169"/>
                      <a:pt x="99" y="169"/>
                      <a:pt x="99" y="169"/>
                    </a:cubicBezTo>
                    <a:cubicBezTo>
                      <a:pt x="172" y="141"/>
                      <a:pt x="172" y="141"/>
                      <a:pt x="172" y="141"/>
                    </a:cubicBezTo>
                    <a:cubicBezTo>
                      <a:pt x="164" y="121"/>
                      <a:pt x="164" y="121"/>
                      <a:pt x="164" y="121"/>
                    </a:cubicBezTo>
                    <a:cubicBezTo>
                      <a:pt x="155" y="123"/>
                      <a:pt x="146" y="119"/>
                      <a:pt x="136" y="107"/>
                    </a:cubicBezTo>
                    <a:cubicBezTo>
                      <a:pt x="135" y="106"/>
                      <a:pt x="135" y="106"/>
                      <a:pt x="135" y="106"/>
                    </a:cubicBezTo>
                    <a:cubicBezTo>
                      <a:pt x="46" y="0"/>
                      <a:pt x="46" y="0"/>
                      <a:pt x="46" y="0"/>
                    </a:cubicBezTo>
                    <a:cubicBezTo>
                      <a:pt x="11" y="13"/>
                      <a:pt x="11" y="13"/>
                      <a:pt x="11" y="13"/>
                    </a:cubicBezTo>
                    <a:lnTo>
                      <a:pt x="1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7" name="Freeform 27"/>
              <p:cNvSpPr>
                <a:spLocks/>
              </p:cNvSpPr>
              <p:nvPr/>
            </p:nvSpPr>
            <p:spPr bwMode="auto">
              <a:xfrm>
                <a:off x="3694948" y="1198237"/>
                <a:ext cx="54576" cy="62372"/>
              </a:xfrm>
              <a:custGeom>
                <a:avLst/>
                <a:gdLst>
                  <a:gd name="T0" fmla="*/ 0 w 178"/>
                  <a:gd name="T1" fmla="*/ 61 h 205"/>
                  <a:gd name="T2" fmla="*/ 118 w 178"/>
                  <a:gd name="T3" fmla="*/ 0 h 205"/>
                  <a:gd name="T4" fmla="*/ 160 w 178"/>
                  <a:gd name="T5" fmla="*/ 39 h 205"/>
                  <a:gd name="T6" fmla="*/ 149 w 178"/>
                  <a:gd name="T7" fmla="*/ 52 h 205"/>
                  <a:gd name="T8" fmla="*/ 118 w 178"/>
                  <a:gd name="T9" fmla="*/ 36 h 205"/>
                  <a:gd name="T10" fmla="*/ 91 w 178"/>
                  <a:gd name="T11" fmla="*/ 41 h 205"/>
                  <a:gd name="T12" fmla="*/ 89 w 178"/>
                  <a:gd name="T13" fmla="*/ 42 h 205"/>
                  <a:gd name="T14" fmla="*/ 135 w 178"/>
                  <a:gd name="T15" fmla="*/ 129 h 205"/>
                  <a:gd name="T16" fmla="*/ 151 w 178"/>
                  <a:gd name="T17" fmla="*/ 151 h 205"/>
                  <a:gd name="T18" fmla="*/ 168 w 178"/>
                  <a:gd name="T19" fmla="*/ 149 h 205"/>
                  <a:gd name="T20" fmla="*/ 178 w 178"/>
                  <a:gd name="T21" fmla="*/ 168 h 205"/>
                  <a:gd name="T22" fmla="*/ 107 w 178"/>
                  <a:gd name="T23" fmla="*/ 205 h 205"/>
                  <a:gd name="T24" fmla="*/ 97 w 178"/>
                  <a:gd name="T25" fmla="*/ 186 h 205"/>
                  <a:gd name="T26" fmla="*/ 107 w 178"/>
                  <a:gd name="T27" fmla="*/ 174 h 205"/>
                  <a:gd name="T28" fmla="*/ 98 w 178"/>
                  <a:gd name="T29" fmla="*/ 149 h 205"/>
                  <a:gd name="T30" fmla="*/ 52 w 178"/>
                  <a:gd name="T31" fmla="*/ 61 h 205"/>
                  <a:gd name="T32" fmla="*/ 50 w 178"/>
                  <a:gd name="T33" fmla="*/ 62 h 205"/>
                  <a:gd name="T34" fmla="*/ 30 w 178"/>
                  <a:gd name="T35" fmla="*/ 82 h 205"/>
                  <a:gd name="T36" fmla="*/ 26 w 178"/>
                  <a:gd name="T37" fmla="*/ 116 h 205"/>
                  <a:gd name="T38" fmla="*/ 10 w 178"/>
                  <a:gd name="T39" fmla="*/ 117 h 205"/>
                  <a:gd name="T40" fmla="*/ 0 w 178"/>
                  <a:gd name="T41" fmla="*/ 6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8" h="205">
                    <a:moveTo>
                      <a:pt x="0" y="61"/>
                    </a:moveTo>
                    <a:cubicBezTo>
                      <a:pt x="118" y="0"/>
                      <a:pt x="118" y="0"/>
                      <a:pt x="118" y="0"/>
                    </a:cubicBezTo>
                    <a:cubicBezTo>
                      <a:pt x="160" y="39"/>
                      <a:pt x="160" y="39"/>
                      <a:pt x="160" y="39"/>
                    </a:cubicBezTo>
                    <a:cubicBezTo>
                      <a:pt x="149" y="52"/>
                      <a:pt x="149" y="52"/>
                      <a:pt x="149" y="52"/>
                    </a:cubicBezTo>
                    <a:cubicBezTo>
                      <a:pt x="137" y="43"/>
                      <a:pt x="127" y="38"/>
                      <a:pt x="118" y="36"/>
                    </a:cubicBezTo>
                    <a:cubicBezTo>
                      <a:pt x="109" y="34"/>
                      <a:pt x="100" y="36"/>
                      <a:pt x="91" y="41"/>
                    </a:cubicBezTo>
                    <a:cubicBezTo>
                      <a:pt x="89" y="42"/>
                      <a:pt x="89" y="42"/>
                      <a:pt x="89" y="42"/>
                    </a:cubicBezTo>
                    <a:cubicBezTo>
                      <a:pt x="135" y="129"/>
                      <a:pt x="135" y="129"/>
                      <a:pt x="135" y="129"/>
                    </a:cubicBezTo>
                    <a:cubicBezTo>
                      <a:pt x="142" y="141"/>
                      <a:pt x="147" y="149"/>
                      <a:pt x="151" y="151"/>
                    </a:cubicBezTo>
                    <a:cubicBezTo>
                      <a:pt x="155" y="153"/>
                      <a:pt x="161" y="152"/>
                      <a:pt x="168" y="149"/>
                    </a:cubicBezTo>
                    <a:cubicBezTo>
                      <a:pt x="178" y="168"/>
                      <a:pt x="178" y="168"/>
                      <a:pt x="178" y="168"/>
                    </a:cubicBezTo>
                    <a:cubicBezTo>
                      <a:pt x="107" y="205"/>
                      <a:pt x="107" y="205"/>
                      <a:pt x="107" y="205"/>
                    </a:cubicBezTo>
                    <a:cubicBezTo>
                      <a:pt x="97" y="186"/>
                      <a:pt x="97" y="186"/>
                      <a:pt x="97" y="186"/>
                    </a:cubicBezTo>
                    <a:cubicBezTo>
                      <a:pt x="103" y="182"/>
                      <a:pt x="107" y="178"/>
                      <a:pt x="107" y="174"/>
                    </a:cubicBezTo>
                    <a:cubicBezTo>
                      <a:pt x="108" y="169"/>
                      <a:pt x="105" y="161"/>
                      <a:pt x="98" y="149"/>
                    </a:cubicBezTo>
                    <a:cubicBezTo>
                      <a:pt x="52" y="61"/>
                      <a:pt x="52" y="61"/>
                      <a:pt x="52" y="61"/>
                    </a:cubicBezTo>
                    <a:cubicBezTo>
                      <a:pt x="50" y="62"/>
                      <a:pt x="50" y="62"/>
                      <a:pt x="50" y="62"/>
                    </a:cubicBezTo>
                    <a:cubicBezTo>
                      <a:pt x="40" y="67"/>
                      <a:pt x="34" y="74"/>
                      <a:pt x="30" y="82"/>
                    </a:cubicBezTo>
                    <a:cubicBezTo>
                      <a:pt x="27" y="90"/>
                      <a:pt x="25" y="101"/>
                      <a:pt x="26" y="116"/>
                    </a:cubicBezTo>
                    <a:cubicBezTo>
                      <a:pt x="10" y="117"/>
                      <a:pt x="10" y="117"/>
                      <a:pt x="10" y="117"/>
                    </a:cubicBezTo>
                    <a:lnTo>
                      <a:pt x="0"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8" name="Freeform 28"/>
              <p:cNvSpPr>
                <a:spLocks/>
              </p:cNvSpPr>
              <p:nvPr/>
            </p:nvSpPr>
            <p:spPr bwMode="auto">
              <a:xfrm>
                <a:off x="3736766" y="1180518"/>
                <a:ext cx="51741" cy="58120"/>
              </a:xfrm>
              <a:custGeom>
                <a:avLst/>
                <a:gdLst>
                  <a:gd name="T0" fmla="*/ 0 w 169"/>
                  <a:gd name="T1" fmla="*/ 46 h 192"/>
                  <a:gd name="T2" fmla="*/ 68 w 169"/>
                  <a:gd name="T3" fmla="*/ 0 h 192"/>
                  <a:gd name="T4" fmla="*/ 80 w 169"/>
                  <a:gd name="T5" fmla="*/ 18 h 192"/>
                  <a:gd name="T6" fmla="*/ 71 w 169"/>
                  <a:gd name="T7" fmla="*/ 32 h 192"/>
                  <a:gd name="T8" fmla="*/ 82 w 169"/>
                  <a:gd name="T9" fmla="*/ 56 h 192"/>
                  <a:gd name="T10" fmla="*/ 121 w 169"/>
                  <a:gd name="T11" fmla="*/ 112 h 192"/>
                  <a:gd name="T12" fmla="*/ 140 w 169"/>
                  <a:gd name="T13" fmla="*/ 132 h 192"/>
                  <a:gd name="T14" fmla="*/ 156 w 169"/>
                  <a:gd name="T15" fmla="*/ 128 h 192"/>
                  <a:gd name="T16" fmla="*/ 169 w 169"/>
                  <a:gd name="T17" fmla="*/ 146 h 192"/>
                  <a:gd name="T18" fmla="*/ 101 w 169"/>
                  <a:gd name="T19" fmla="*/ 192 h 192"/>
                  <a:gd name="T20" fmla="*/ 89 w 169"/>
                  <a:gd name="T21" fmla="*/ 174 h 192"/>
                  <a:gd name="T22" fmla="*/ 99 w 169"/>
                  <a:gd name="T23" fmla="*/ 160 h 192"/>
                  <a:gd name="T24" fmla="*/ 87 w 169"/>
                  <a:gd name="T25" fmla="*/ 136 h 192"/>
                  <a:gd name="T26" fmla="*/ 48 w 169"/>
                  <a:gd name="T27" fmla="*/ 80 h 192"/>
                  <a:gd name="T28" fmla="*/ 29 w 169"/>
                  <a:gd name="T29" fmla="*/ 60 h 192"/>
                  <a:gd name="T30" fmla="*/ 13 w 169"/>
                  <a:gd name="T31" fmla="*/ 64 h 192"/>
                  <a:gd name="T32" fmla="*/ 0 w 169"/>
                  <a:gd name="T33" fmla="*/ 4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192">
                    <a:moveTo>
                      <a:pt x="0" y="46"/>
                    </a:moveTo>
                    <a:cubicBezTo>
                      <a:pt x="68" y="0"/>
                      <a:pt x="68" y="0"/>
                      <a:pt x="68" y="0"/>
                    </a:cubicBezTo>
                    <a:cubicBezTo>
                      <a:pt x="80" y="18"/>
                      <a:pt x="80" y="18"/>
                      <a:pt x="80" y="18"/>
                    </a:cubicBezTo>
                    <a:cubicBezTo>
                      <a:pt x="74" y="23"/>
                      <a:pt x="71" y="28"/>
                      <a:pt x="71" y="32"/>
                    </a:cubicBezTo>
                    <a:cubicBezTo>
                      <a:pt x="71" y="37"/>
                      <a:pt x="75" y="45"/>
                      <a:pt x="82" y="56"/>
                    </a:cubicBezTo>
                    <a:cubicBezTo>
                      <a:pt x="121" y="112"/>
                      <a:pt x="121" y="112"/>
                      <a:pt x="121" y="112"/>
                    </a:cubicBezTo>
                    <a:cubicBezTo>
                      <a:pt x="129" y="124"/>
                      <a:pt x="135" y="130"/>
                      <a:pt x="140" y="132"/>
                    </a:cubicBezTo>
                    <a:cubicBezTo>
                      <a:pt x="144" y="133"/>
                      <a:pt x="150" y="132"/>
                      <a:pt x="156" y="128"/>
                    </a:cubicBezTo>
                    <a:cubicBezTo>
                      <a:pt x="169" y="146"/>
                      <a:pt x="169" y="146"/>
                      <a:pt x="169" y="146"/>
                    </a:cubicBezTo>
                    <a:cubicBezTo>
                      <a:pt x="101" y="192"/>
                      <a:pt x="101" y="192"/>
                      <a:pt x="101" y="192"/>
                    </a:cubicBezTo>
                    <a:cubicBezTo>
                      <a:pt x="89" y="174"/>
                      <a:pt x="89" y="174"/>
                      <a:pt x="89" y="174"/>
                    </a:cubicBezTo>
                    <a:cubicBezTo>
                      <a:pt x="95" y="169"/>
                      <a:pt x="98" y="165"/>
                      <a:pt x="99" y="160"/>
                    </a:cubicBezTo>
                    <a:cubicBezTo>
                      <a:pt x="99" y="155"/>
                      <a:pt x="95" y="147"/>
                      <a:pt x="87" y="136"/>
                    </a:cubicBezTo>
                    <a:cubicBezTo>
                      <a:pt x="48" y="80"/>
                      <a:pt x="48" y="80"/>
                      <a:pt x="48" y="80"/>
                    </a:cubicBezTo>
                    <a:cubicBezTo>
                      <a:pt x="40" y="68"/>
                      <a:pt x="34" y="62"/>
                      <a:pt x="29" y="60"/>
                    </a:cubicBezTo>
                    <a:cubicBezTo>
                      <a:pt x="25" y="59"/>
                      <a:pt x="19" y="60"/>
                      <a:pt x="13" y="64"/>
                    </a:cubicBezTo>
                    <a:lnTo>
                      <a:pt x="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9" name="Freeform 29"/>
              <p:cNvSpPr>
                <a:spLocks noEditPoints="1"/>
              </p:cNvSpPr>
              <p:nvPr/>
            </p:nvSpPr>
            <p:spPr bwMode="auto">
              <a:xfrm>
                <a:off x="3767243" y="1156419"/>
                <a:ext cx="56702" cy="58120"/>
              </a:xfrm>
              <a:custGeom>
                <a:avLst/>
                <a:gdLst>
                  <a:gd name="T0" fmla="*/ 87 w 186"/>
                  <a:gd name="T1" fmla="*/ 35 h 190"/>
                  <a:gd name="T2" fmla="*/ 127 w 186"/>
                  <a:gd name="T3" fmla="*/ 70 h 190"/>
                  <a:gd name="T4" fmla="*/ 149 w 186"/>
                  <a:gd name="T5" fmla="*/ 118 h 190"/>
                  <a:gd name="T6" fmla="*/ 135 w 186"/>
                  <a:gd name="T7" fmla="*/ 151 h 190"/>
                  <a:gd name="T8" fmla="*/ 99 w 186"/>
                  <a:gd name="T9" fmla="*/ 154 h 190"/>
                  <a:gd name="T10" fmla="*/ 59 w 186"/>
                  <a:gd name="T11" fmla="*/ 120 h 190"/>
                  <a:gd name="T12" fmla="*/ 37 w 186"/>
                  <a:gd name="T13" fmla="*/ 72 h 190"/>
                  <a:gd name="T14" fmla="*/ 51 w 186"/>
                  <a:gd name="T15" fmla="*/ 39 h 190"/>
                  <a:gd name="T16" fmla="*/ 87 w 186"/>
                  <a:gd name="T17" fmla="*/ 35 h 190"/>
                  <a:gd name="T18" fmla="*/ 2 w 186"/>
                  <a:gd name="T19" fmla="*/ 79 h 190"/>
                  <a:gd name="T20" fmla="*/ 23 w 186"/>
                  <a:gd name="T21" fmla="*/ 146 h 190"/>
                  <a:gd name="T22" fmla="*/ 83 w 186"/>
                  <a:gd name="T23" fmla="*/ 186 h 190"/>
                  <a:gd name="T24" fmla="*/ 149 w 186"/>
                  <a:gd name="T25" fmla="*/ 169 h 190"/>
                  <a:gd name="T26" fmla="*/ 184 w 186"/>
                  <a:gd name="T27" fmla="*/ 111 h 190"/>
                  <a:gd name="T28" fmla="*/ 163 w 186"/>
                  <a:gd name="T29" fmla="*/ 44 h 190"/>
                  <a:gd name="T30" fmla="*/ 103 w 186"/>
                  <a:gd name="T31" fmla="*/ 4 h 190"/>
                  <a:gd name="T32" fmla="*/ 37 w 186"/>
                  <a:gd name="T33" fmla="*/ 21 h 190"/>
                  <a:gd name="T34" fmla="*/ 2 w 186"/>
                  <a:gd name="T35" fmla="*/ 7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190">
                    <a:moveTo>
                      <a:pt x="87" y="35"/>
                    </a:moveTo>
                    <a:cubicBezTo>
                      <a:pt x="100" y="41"/>
                      <a:pt x="113" y="52"/>
                      <a:pt x="127" y="70"/>
                    </a:cubicBezTo>
                    <a:cubicBezTo>
                      <a:pt x="140" y="88"/>
                      <a:pt x="147" y="104"/>
                      <a:pt x="149" y="118"/>
                    </a:cubicBezTo>
                    <a:cubicBezTo>
                      <a:pt x="150" y="132"/>
                      <a:pt x="146" y="143"/>
                      <a:pt x="135" y="151"/>
                    </a:cubicBezTo>
                    <a:cubicBezTo>
                      <a:pt x="125" y="159"/>
                      <a:pt x="112" y="160"/>
                      <a:pt x="99" y="154"/>
                    </a:cubicBezTo>
                    <a:cubicBezTo>
                      <a:pt x="86" y="149"/>
                      <a:pt x="73" y="138"/>
                      <a:pt x="59" y="120"/>
                    </a:cubicBezTo>
                    <a:cubicBezTo>
                      <a:pt x="46" y="102"/>
                      <a:pt x="38" y="86"/>
                      <a:pt x="37" y="72"/>
                    </a:cubicBezTo>
                    <a:cubicBezTo>
                      <a:pt x="35" y="58"/>
                      <a:pt x="40" y="47"/>
                      <a:pt x="51" y="39"/>
                    </a:cubicBezTo>
                    <a:cubicBezTo>
                      <a:pt x="61" y="31"/>
                      <a:pt x="73" y="30"/>
                      <a:pt x="87" y="35"/>
                    </a:cubicBezTo>
                    <a:close/>
                    <a:moveTo>
                      <a:pt x="2" y="79"/>
                    </a:moveTo>
                    <a:cubicBezTo>
                      <a:pt x="0" y="102"/>
                      <a:pt x="7" y="124"/>
                      <a:pt x="23" y="146"/>
                    </a:cubicBezTo>
                    <a:cubicBezTo>
                      <a:pt x="40" y="169"/>
                      <a:pt x="60" y="182"/>
                      <a:pt x="83" y="186"/>
                    </a:cubicBezTo>
                    <a:cubicBezTo>
                      <a:pt x="106" y="190"/>
                      <a:pt x="128" y="184"/>
                      <a:pt x="149" y="169"/>
                    </a:cubicBezTo>
                    <a:cubicBezTo>
                      <a:pt x="170" y="154"/>
                      <a:pt x="181" y="135"/>
                      <a:pt x="184" y="111"/>
                    </a:cubicBezTo>
                    <a:cubicBezTo>
                      <a:pt x="186" y="89"/>
                      <a:pt x="179" y="66"/>
                      <a:pt x="163" y="44"/>
                    </a:cubicBezTo>
                    <a:cubicBezTo>
                      <a:pt x="146" y="22"/>
                      <a:pt x="126" y="8"/>
                      <a:pt x="103" y="4"/>
                    </a:cubicBezTo>
                    <a:cubicBezTo>
                      <a:pt x="80" y="0"/>
                      <a:pt x="58" y="6"/>
                      <a:pt x="37" y="21"/>
                    </a:cubicBezTo>
                    <a:cubicBezTo>
                      <a:pt x="16" y="36"/>
                      <a:pt x="5" y="56"/>
                      <a:pt x="2"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0" name="Freeform 30"/>
              <p:cNvSpPr>
                <a:spLocks noEditPoints="1"/>
              </p:cNvSpPr>
              <p:nvPr/>
            </p:nvSpPr>
            <p:spPr bwMode="auto">
              <a:xfrm>
                <a:off x="3848044" y="1055773"/>
                <a:ext cx="58120" cy="55285"/>
              </a:xfrm>
              <a:custGeom>
                <a:avLst/>
                <a:gdLst>
                  <a:gd name="T0" fmla="*/ 62 w 193"/>
                  <a:gd name="T1" fmla="*/ 42 h 184"/>
                  <a:gd name="T2" fmla="*/ 114 w 193"/>
                  <a:gd name="T3" fmla="*/ 54 h 184"/>
                  <a:gd name="T4" fmla="*/ 156 w 193"/>
                  <a:gd name="T5" fmla="*/ 86 h 184"/>
                  <a:gd name="T6" fmla="*/ 160 w 193"/>
                  <a:gd name="T7" fmla="*/ 122 h 184"/>
                  <a:gd name="T8" fmla="*/ 130 w 193"/>
                  <a:gd name="T9" fmla="*/ 142 h 184"/>
                  <a:gd name="T10" fmla="*/ 78 w 193"/>
                  <a:gd name="T11" fmla="*/ 130 h 184"/>
                  <a:gd name="T12" fmla="*/ 36 w 193"/>
                  <a:gd name="T13" fmla="*/ 98 h 184"/>
                  <a:gd name="T14" fmla="*/ 32 w 193"/>
                  <a:gd name="T15" fmla="*/ 62 h 184"/>
                  <a:gd name="T16" fmla="*/ 62 w 193"/>
                  <a:gd name="T17" fmla="*/ 42 h 184"/>
                  <a:gd name="T18" fmla="*/ 8 w 193"/>
                  <a:gd name="T19" fmla="*/ 120 h 184"/>
                  <a:gd name="T20" fmla="*/ 59 w 193"/>
                  <a:gd name="T21" fmla="*/ 170 h 184"/>
                  <a:gd name="T22" fmla="*/ 130 w 193"/>
                  <a:gd name="T23" fmla="*/ 177 h 184"/>
                  <a:gd name="T24" fmla="*/ 180 w 193"/>
                  <a:gd name="T25" fmla="*/ 132 h 184"/>
                  <a:gd name="T26" fmla="*/ 184 w 193"/>
                  <a:gd name="T27" fmla="*/ 65 h 184"/>
                  <a:gd name="T28" fmla="*/ 133 w 193"/>
                  <a:gd name="T29" fmla="*/ 14 h 184"/>
                  <a:gd name="T30" fmla="*/ 62 w 193"/>
                  <a:gd name="T31" fmla="*/ 7 h 184"/>
                  <a:gd name="T32" fmla="*/ 12 w 193"/>
                  <a:gd name="T33" fmla="*/ 53 h 184"/>
                  <a:gd name="T34" fmla="*/ 8 w 193"/>
                  <a:gd name="T35" fmla="*/ 12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84">
                    <a:moveTo>
                      <a:pt x="62" y="42"/>
                    </a:moveTo>
                    <a:cubicBezTo>
                      <a:pt x="77" y="41"/>
                      <a:pt x="94" y="45"/>
                      <a:pt x="114" y="54"/>
                    </a:cubicBezTo>
                    <a:cubicBezTo>
                      <a:pt x="134" y="64"/>
                      <a:pt x="148" y="74"/>
                      <a:pt x="156" y="86"/>
                    </a:cubicBezTo>
                    <a:cubicBezTo>
                      <a:pt x="164" y="98"/>
                      <a:pt x="166" y="110"/>
                      <a:pt x="160" y="122"/>
                    </a:cubicBezTo>
                    <a:cubicBezTo>
                      <a:pt x="154" y="134"/>
                      <a:pt x="144" y="140"/>
                      <a:pt x="130" y="142"/>
                    </a:cubicBezTo>
                    <a:cubicBezTo>
                      <a:pt x="115" y="143"/>
                      <a:pt x="98" y="139"/>
                      <a:pt x="78" y="130"/>
                    </a:cubicBezTo>
                    <a:cubicBezTo>
                      <a:pt x="58" y="120"/>
                      <a:pt x="43" y="110"/>
                      <a:pt x="36" y="98"/>
                    </a:cubicBezTo>
                    <a:cubicBezTo>
                      <a:pt x="27" y="86"/>
                      <a:pt x="26" y="74"/>
                      <a:pt x="32" y="62"/>
                    </a:cubicBezTo>
                    <a:cubicBezTo>
                      <a:pt x="38" y="50"/>
                      <a:pt x="48" y="44"/>
                      <a:pt x="62" y="42"/>
                    </a:cubicBezTo>
                    <a:close/>
                    <a:moveTo>
                      <a:pt x="8" y="120"/>
                    </a:moveTo>
                    <a:cubicBezTo>
                      <a:pt x="17" y="141"/>
                      <a:pt x="34" y="158"/>
                      <a:pt x="59" y="170"/>
                    </a:cubicBezTo>
                    <a:cubicBezTo>
                      <a:pt x="84" y="182"/>
                      <a:pt x="108" y="184"/>
                      <a:pt x="130" y="177"/>
                    </a:cubicBezTo>
                    <a:cubicBezTo>
                      <a:pt x="153" y="170"/>
                      <a:pt x="170" y="155"/>
                      <a:pt x="180" y="132"/>
                    </a:cubicBezTo>
                    <a:cubicBezTo>
                      <a:pt x="191" y="108"/>
                      <a:pt x="193" y="86"/>
                      <a:pt x="184" y="65"/>
                    </a:cubicBezTo>
                    <a:cubicBezTo>
                      <a:pt x="175" y="43"/>
                      <a:pt x="158" y="26"/>
                      <a:pt x="133" y="14"/>
                    </a:cubicBezTo>
                    <a:cubicBezTo>
                      <a:pt x="108" y="2"/>
                      <a:pt x="84" y="0"/>
                      <a:pt x="62" y="7"/>
                    </a:cubicBezTo>
                    <a:cubicBezTo>
                      <a:pt x="39" y="14"/>
                      <a:pt x="23" y="30"/>
                      <a:pt x="12" y="53"/>
                    </a:cubicBezTo>
                    <a:cubicBezTo>
                      <a:pt x="1" y="76"/>
                      <a:pt x="0" y="98"/>
                      <a:pt x="8"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1" name="Freeform 31"/>
              <p:cNvSpPr>
                <a:spLocks/>
              </p:cNvSpPr>
              <p:nvPr/>
            </p:nvSpPr>
            <p:spPr bwMode="auto">
              <a:xfrm>
                <a:off x="3863637" y="1006867"/>
                <a:ext cx="59537" cy="57411"/>
              </a:xfrm>
              <a:custGeom>
                <a:avLst/>
                <a:gdLst>
                  <a:gd name="T0" fmla="*/ 0 w 195"/>
                  <a:gd name="T1" fmla="*/ 132 h 189"/>
                  <a:gd name="T2" fmla="*/ 44 w 195"/>
                  <a:gd name="T3" fmla="*/ 6 h 189"/>
                  <a:gd name="T4" fmla="*/ 100 w 195"/>
                  <a:gd name="T5" fmla="*/ 0 h 189"/>
                  <a:gd name="T6" fmla="*/ 103 w 195"/>
                  <a:gd name="T7" fmla="*/ 16 h 189"/>
                  <a:gd name="T8" fmla="*/ 67 w 195"/>
                  <a:gd name="T9" fmla="*/ 33 h 189"/>
                  <a:gd name="T10" fmla="*/ 47 w 195"/>
                  <a:gd name="T11" fmla="*/ 61 h 189"/>
                  <a:gd name="T12" fmla="*/ 46 w 195"/>
                  <a:gd name="T13" fmla="*/ 78 h 189"/>
                  <a:gd name="T14" fmla="*/ 62 w 195"/>
                  <a:gd name="T15" fmla="*/ 88 h 189"/>
                  <a:gd name="T16" fmla="*/ 85 w 195"/>
                  <a:gd name="T17" fmla="*/ 96 h 189"/>
                  <a:gd name="T18" fmla="*/ 88 w 195"/>
                  <a:gd name="T19" fmla="*/ 89 h 189"/>
                  <a:gd name="T20" fmla="*/ 89 w 195"/>
                  <a:gd name="T21" fmla="*/ 69 h 189"/>
                  <a:gd name="T22" fmla="*/ 69 w 195"/>
                  <a:gd name="T23" fmla="*/ 57 h 189"/>
                  <a:gd name="T24" fmla="*/ 74 w 195"/>
                  <a:gd name="T25" fmla="*/ 43 h 189"/>
                  <a:gd name="T26" fmla="*/ 153 w 195"/>
                  <a:gd name="T27" fmla="*/ 69 h 189"/>
                  <a:gd name="T28" fmla="*/ 148 w 195"/>
                  <a:gd name="T29" fmla="*/ 84 h 189"/>
                  <a:gd name="T30" fmla="*/ 124 w 195"/>
                  <a:gd name="T31" fmla="*/ 83 h 189"/>
                  <a:gd name="T32" fmla="*/ 111 w 195"/>
                  <a:gd name="T33" fmla="*/ 97 h 189"/>
                  <a:gd name="T34" fmla="*/ 109 w 195"/>
                  <a:gd name="T35" fmla="*/ 104 h 189"/>
                  <a:gd name="T36" fmla="*/ 137 w 195"/>
                  <a:gd name="T37" fmla="*/ 114 h 189"/>
                  <a:gd name="T38" fmla="*/ 164 w 195"/>
                  <a:gd name="T39" fmla="*/ 118 h 189"/>
                  <a:gd name="T40" fmla="*/ 174 w 195"/>
                  <a:gd name="T41" fmla="*/ 105 h 189"/>
                  <a:gd name="T42" fmla="*/ 195 w 195"/>
                  <a:gd name="T43" fmla="*/ 113 h 189"/>
                  <a:gd name="T44" fmla="*/ 169 w 195"/>
                  <a:gd name="T45" fmla="*/ 189 h 189"/>
                  <a:gd name="T46" fmla="*/ 148 w 195"/>
                  <a:gd name="T47" fmla="*/ 182 h 189"/>
                  <a:gd name="T48" fmla="*/ 147 w 195"/>
                  <a:gd name="T49" fmla="*/ 166 h 189"/>
                  <a:gd name="T50" fmla="*/ 123 w 195"/>
                  <a:gd name="T51" fmla="*/ 153 h 189"/>
                  <a:gd name="T52" fmla="*/ 58 w 195"/>
                  <a:gd name="T53" fmla="*/ 131 h 189"/>
                  <a:gd name="T54" fmla="*/ 32 w 195"/>
                  <a:gd name="T55" fmla="*/ 126 h 189"/>
                  <a:gd name="T56" fmla="*/ 21 w 195"/>
                  <a:gd name="T57" fmla="*/ 139 h 189"/>
                  <a:gd name="T58" fmla="*/ 0 w 195"/>
                  <a:gd name="T59" fmla="*/ 13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89">
                    <a:moveTo>
                      <a:pt x="0" y="132"/>
                    </a:moveTo>
                    <a:cubicBezTo>
                      <a:pt x="44" y="6"/>
                      <a:pt x="44" y="6"/>
                      <a:pt x="44" y="6"/>
                    </a:cubicBezTo>
                    <a:cubicBezTo>
                      <a:pt x="100" y="0"/>
                      <a:pt x="100" y="0"/>
                      <a:pt x="100" y="0"/>
                    </a:cubicBezTo>
                    <a:cubicBezTo>
                      <a:pt x="103" y="16"/>
                      <a:pt x="103" y="16"/>
                      <a:pt x="103" y="16"/>
                    </a:cubicBezTo>
                    <a:cubicBezTo>
                      <a:pt x="88" y="20"/>
                      <a:pt x="76" y="25"/>
                      <a:pt x="67" y="33"/>
                    </a:cubicBezTo>
                    <a:cubicBezTo>
                      <a:pt x="58" y="40"/>
                      <a:pt x="51" y="50"/>
                      <a:pt x="47" y="61"/>
                    </a:cubicBezTo>
                    <a:cubicBezTo>
                      <a:pt x="45" y="69"/>
                      <a:pt x="44" y="75"/>
                      <a:pt x="46" y="78"/>
                    </a:cubicBezTo>
                    <a:cubicBezTo>
                      <a:pt x="48" y="82"/>
                      <a:pt x="53" y="85"/>
                      <a:pt x="62" y="88"/>
                    </a:cubicBezTo>
                    <a:cubicBezTo>
                      <a:pt x="85" y="96"/>
                      <a:pt x="85" y="96"/>
                      <a:pt x="85" y="96"/>
                    </a:cubicBezTo>
                    <a:cubicBezTo>
                      <a:pt x="88" y="89"/>
                      <a:pt x="88" y="89"/>
                      <a:pt x="88" y="89"/>
                    </a:cubicBezTo>
                    <a:cubicBezTo>
                      <a:pt x="91" y="80"/>
                      <a:pt x="91" y="74"/>
                      <a:pt x="89" y="69"/>
                    </a:cubicBezTo>
                    <a:cubicBezTo>
                      <a:pt x="86" y="65"/>
                      <a:pt x="80" y="61"/>
                      <a:pt x="69" y="57"/>
                    </a:cubicBezTo>
                    <a:cubicBezTo>
                      <a:pt x="74" y="43"/>
                      <a:pt x="74" y="43"/>
                      <a:pt x="74" y="43"/>
                    </a:cubicBezTo>
                    <a:cubicBezTo>
                      <a:pt x="153" y="69"/>
                      <a:pt x="153" y="69"/>
                      <a:pt x="153" y="69"/>
                    </a:cubicBezTo>
                    <a:cubicBezTo>
                      <a:pt x="148" y="84"/>
                      <a:pt x="148" y="84"/>
                      <a:pt x="148" y="84"/>
                    </a:cubicBezTo>
                    <a:cubicBezTo>
                      <a:pt x="138" y="81"/>
                      <a:pt x="130" y="81"/>
                      <a:pt x="124" y="83"/>
                    </a:cubicBezTo>
                    <a:cubicBezTo>
                      <a:pt x="118" y="85"/>
                      <a:pt x="114" y="90"/>
                      <a:pt x="111" y="97"/>
                    </a:cubicBezTo>
                    <a:cubicBezTo>
                      <a:pt x="109" y="104"/>
                      <a:pt x="109" y="104"/>
                      <a:pt x="109" y="104"/>
                    </a:cubicBezTo>
                    <a:cubicBezTo>
                      <a:pt x="137" y="114"/>
                      <a:pt x="137" y="114"/>
                      <a:pt x="137" y="114"/>
                    </a:cubicBezTo>
                    <a:cubicBezTo>
                      <a:pt x="150" y="118"/>
                      <a:pt x="159" y="120"/>
                      <a:pt x="164" y="118"/>
                    </a:cubicBezTo>
                    <a:cubicBezTo>
                      <a:pt x="168" y="117"/>
                      <a:pt x="172" y="113"/>
                      <a:pt x="174" y="105"/>
                    </a:cubicBezTo>
                    <a:cubicBezTo>
                      <a:pt x="195" y="113"/>
                      <a:pt x="195" y="113"/>
                      <a:pt x="195" y="113"/>
                    </a:cubicBezTo>
                    <a:cubicBezTo>
                      <a:pt x="169" y="189"/>
                      <a:pt x="169" y="189"/>
                      <a:pt x="169" y="189"/>
                    </a:cubicBezTo>
                    <a:cubicBezTo>
                      <a:pt x="148" y="182"/>
                      <a:pt x="148" y="182"/>
                      <a:pt x="148" y="182"/>
                    </a:cubicBezTo>
                    <a:cubicBezTo>
                      <a:pt x="150" y="175"/>
                      <a:pt x="150" y="169"/>
                      <a:pt x="147" y="166"/>
                    </a:cubicBezTo>
                    <a:cubicBezTo>
                      <a:pt x="145" y="162"/>
                      <a:pt x="137" y="158"/>
                      <a:pt x="123" y="153"/>
                    </a:cubicBezTo>
                    <a:cubicBezTo>
                      <a:pt x="58" y="131"/>
                      <a:pt x="58" y="131"/>
                      <a:pt x="58" y="131"/>
                    </a:cubicBezTo>
                    <a:cubicBezTo>
                      <a:pt x="45" y="126"/>
                      <a:pt x="36" y="125"/>
                      <a:pt x="32" y="126"/>
                    </a:cubicBezTo>
                    <a:cubicBezTo>
                      <a:pt x="28" y="128"/>
                      <a:pt x="24" y="132"/>
                      <a:pt x="21" y="139"/>
                    </a:cubicBezTo>
                    <a:lnTo>
                      <a:pt x="0"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2" name="Freeform 32"/>
              <p:cNvSpPr>
                <a:spLocks/>
              </p:cNvSpPr>
              <p:nvPr/>
            </p:nvSpPr>
            <p:spPr bwMode="auto">
              <a:xfrm>
                <a:off x="3884900" y="940951"/>
                <a:ext cx="57411" cy="49614"/>
              </a:xfrm>
              <a:custGeom>
                <a:avLst/>
                <a:gdLst>
                  <a:gd name="T0" fmla="*/ 20 w 191"/>
                  <a:gd name="T1" fmla="*/ 29 h 163"/>
                  <a:gd name="T2" fmla="*/ 9 w 191"/>
                  <a:gd name="T3" fmla="*/ 25 h 163"/>
                  <a:gd name="T4" fmla="*/ 11 w 191"/>
                  <a:gd name="T5" fmla="*/ 12 h 163"/>
                  <a:gd name="T6" fmla="*/ 79 w 191"/>
                  <a:gd name="T7" fmla="*/ 0 h 163"/>
                  <a:gd name="T8" fmla="*/ 82 w 191"/>
                  <a:gd name="T9" fmla="*/ 18 h 163"/>
                  <a:gd name="T10" fmla="*/ 44 w 191"/>
                  <a:gd name="T11" fmla="*/ 36 h 163"/>
                  <a:gd name="T12" fmla="*/ 27 w 191"/>
                  <a:gd name="T13" fmla="*/ 63 h 163"/>
                  <a:gd name="T14" fmla="*/ 41 w 191"/>
                  <a:gd name="T15" fmla="*/ 97 h 163"/>
                  <a:gd name="T16" fmla="*/ 89 w 191"/>
                  <a:gd name="T17" fmla="*/ 116 h 163"/>
                  <a:gd name="T18" fmla="*/ 141 w 191"/>
                  <a:gd name="T19" fmla="*/ 110 h 163"/>
                  <a:gd name="T20" fmla="*/ 163 w 191"/>
                  <a:gd name="T21" fmla="*/ 79 h 163"/>
                  <a:gd name="T22" fmla="*/ 157 w 191"/>
                  <a:gd name="T23" fmla="*/ 48 h 163"/>
                  <a:gd name="T24" fmla="*/ 131 w 191"/>
                  <a:gd name="T25" fmla="*/ 21 h 163"/>
                  <a:gd name="T26" fmla="*/ 143 w 191"/>
                  <a:gd name="T27" fmla="*/ 3 h 163"/>
                  <a:gd name="T28" fmla="*/ 181 w 191"/>
                  <a:gd name="T29" fmla="*/ 40 h 163"/>
                  <a:gd name="T30" fmla="*/ 188 w 191"/>
                  <a:gd name="T31" fmla="*/ 88 h 163"/>
                  <a:gd name="T32" fmla="*/ 154 w 191"/>
                  <a:gd name="T33" fmla="*/ 145 h 163"/>
                  <a:gd name="T34" fmla="*/ 83 w 191"/>
                  <a:gd name="T35" fmla="*/ 159 h 163"/>
                  <a:gd name="T36" fmla="*/ 21 w 191"/>
                  <a:gd name="T37" fmla="*/ 127 h 163"/>
                  <a:gd name="T38" fmla="*/ 3 w 191"/>
                  <a:gd name="T39" fmla="*/ 65 h 163"/>
                  <a:gd name="T40" fmla="*/ 8 w 191"/>
                  <a:gd name="T41" fmla="*/ 47 h 163"/>
                  <a:gd name="T42" fmla="*/ 20 w 191"/>
                  <a:gd name="T43" fmla="*/ 2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1" h="163">
                    <a:moveTo>
                      <a:pt x="20" y="29"/>
                    </a:moveTo>
                    <a:cubicBezTo>
                      <a:pt x="9" y="25"/>
                      <a:pt x="9" y="25"/>
                      <a:pt x="9" y="25"/>
                    </a:cubicBezTo>
                    <a:cubicBezTo>
                      <a:pt x="11" y="12"/>
                      <a:pt x="11" y="12"/>
                      <a:pt x="11" y="12"/>
                    </a:cubicBezTo>
                    <a:cubicBezTo>
                      <a:pt x="79" y="0"/>
                      <a:pt x="79" y="0"/>
                      <a:pt x="79" y="0"/>
                    </a:cubicBezTo>
                    <a:cubicBezTo>
                      <a:pt x="82" y="18"/>
                      <a:pt x="82" y="18"/>
                      <a:pt x="82" y="18"/>
                    </a:cubicBezTo>
                    <a:cubicBezTo>
                      <a:pt x="66" y="22"/>
                      <a:pt x="54" y="28"/>
                      <a:pt x="44" y="36"/>
                    </a:cubicBezTo>
                    <a:cubicBezTo>
                      <a:pt x="34" y="44"/>
                      <a:pt x="28" y="53"/>
                      <a:pt x="27" y="63"/>
                    </a:cubicBezTo>
                    <a:cubicBezTo>
                      <a:pt x="25" y="77"/>
                      <a:pt x="30" y="88"/>
                      <a:pt x="41" y="97"/>
                    </a:cubicBezTo>
                    <a:cubicBezTo>
                      <a:pt x="52" y="107"/>
                      <a:pt x="69" y="113"/>
                      <a:pt x="89" y="116"/>
                    </a:cubicBezTo>
                    <a:cubicBezTo>
                      <a:pt x="111" y="118"/>
                      <a:pt x="128" y="116"/>
                      <a:pt x="141" y="110"/>
                    </a:cubicBezTo>
                    <a:cubicBezTo>
                      <a:pt x="154" y="103"/>
                      <a:pt x="162" y="93"/>
                      <a:pt x="163" y="79"/>
                    </a:cubicBezTo>
                    <a:cubicBezTo>
                      <a:pt x="165" y="69"/>
                      <a:pt x="163" y="59"/>
                      <a:pt x="157" y="48"/>
                    </a:cubicBezTo>
                    <a:cubicBezTo>
                      <a:pt x="151" y="38"/>
                      <a:pt x="142" y="28"/>
                      <a:pt x="131" y="21"/>
                    </a:cubicBezTo>
                    <a:cubicBezTo>
                      <a:pt x="143" y="3"/>
                      <a:pt x="143" y="3"/>
                      <a:pt x="143" y="3"/>
                    </a:cubicBezTo>
                    <a:cubicBezTo>
                      <a:pt x="161" y="14"/>
                      <a:pt x="173" y="26"/>
                      <a:pt x="181" y="40"/>
                    </a:cubicBezTo>
                    <a:cubicBezTo>
                      <a:pt x="188" y="55"/>
                      <a:pt x="191" y="71"/>
                      <a:pt x="188" y="88"/>
                    </a:cubicBezTo>
                    <a:cubicBezTo>
                      <a:pt x="185" y="113"/>
                      <a:pt x="174" y="132"/>
                      <a:pt x="154" y="145"/>
                    </a:cubicBezTo>
                    <a:cubicBezTo>
                      <a:pt x="135" y="158"/>
                      <a:pt x="112" y="163"/>
                      <a:pt x="83" y="159"/>
                    </a:cubicBezTo>
                    <a:cubicBezTo>
                      <a:pt x="57" y="156"/>
                      <a:pt x="36" y="145"/>
                      <a:pt x="21" y="127"/>
                    </a:cubicBezTo>
                    <a:cubicBezTo>
                      <a:pt x="6" y="110"/>
                      <a:pt x="0" y="89"/>
                      <a:pt x="3" y="65"/>
                    </a:cubicBezTo>
                    <a:cubicBezTo>
                      <a:pt x="3" y="59"/>
                      <a:pt x="5" y="53"/>
                      <a:pt x="8" y="47"/>
                    </a:cubicBezTo>
                    <a:cubicBezTo>
                      <a:pt x="11" y="41"/>
                      <a:pt x="15" y="35"/>
                      <a:pt x="2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3" name="Freeform 33"/>
              <p:cNvSpPr>
                <a:spLocks/>
              </p:cNvSpPr>
              <p:nvPr/>
            </p:nvSpPr>
            <p:spPr bwMode="auto">
              <a:xfrm>
                <a:off x="3885609" y="882831"/>
                <a:ext cx="55993" cy="56702"/>
              </a:xfrm>
              <a:custGeom>
                <a:avLst/>
                <a:gdLst>
                  <a:gd name="T0" fmla="*/ 7 w 185"/>
                  <a:gd name="T1" fmla="*/ 188 h 188"/>
                  <a:gd name="T2" fmla="*/ 4 w 185"/>
                  <a:gd name="T3" fmla="*/ 109 h 188"/>
                  <a:gd name="T4" fmla="*/ 25 w 185"/>
                  <a:gd name="T5" fmla="*/ 108 h 188"/>
                  <a:gd name="T6" fmla="*/ 32 w 185"/>
                  <a:gd name="T7" fmla="*/ 123 h 188"/>
                  <a:gd name="T8" fmla="*/ 59 w 185"/>
                  <a:gd name="T9" fmla="*/ 126 h 188"/>
                  <a:gd name="T10" fmla="*/ 77 w 185"/>
                  <a:gd name="T11" fmla="*/ 125 h 188"/>
                  <a:gd name="T12" fmla="*/ 74 w 185"/>
                  <a:gd name="T13" fmla="*/ 65 h 188"/>
                  <a:gd name="T14" fmla="*/ 56 w 185"/>
                  <a:gd name="T15" fmla="*/ 66 h 188"/>
                  <a:gd name="T16" fmla="*/ 29 w 185"/>
                  <a:gd name="T17" fmla="*/ 71 h 188"/>
                  <a:gd name="T18" fmla="*/ 24 w 185"/>
                  <a:gd name="T19" fmla="*/ 86 h 188"/>
                  <a:gd name="T20" fmla="*/ 3 w 185"/>
                  <a:gd name="T21" fmla="*/ 87 h 188"/>
                  <a:gd name="T22" fmla="*/ 0 w 185"/>
                  <a:gd name="T23" fmla="*/ 8 h 188"/>
                  <a:gd name="T24" fmla="*/ 22 w 185"/>
                  <a:gd name="T25" fmla="*/ 7 h 188"/>
                  <a:gd name="T26" fmla="*/ 28 w 185"/>
                  <a:gd name="T27" fmla="*/ 21 h 188"/>
                  <a:gd name="T28" fmla="*/ 55 w 185"/>
                  <a:gd name="T29" fmla="*/ 24 h 188"/>
                  <a:gd name="T30" fmla="*/ 124 w 185"/>
                  <a:gd name="T31" fmla="*/ 21 h 188"/>
                  <a:gd name="T32" fmla="*/ 151 w 185"/>
                  <a:gd name="T33" fmla="*/ 16 h 188"/>
                  <a:gd name="T34" fmla="*/ 156 w 185"/>
                  <a:gd name="T35" fmla="*/ 1 h 188"/>
                  <a:gd name="T36" fmla="*/ 178 w 185"/>
                  <a:gd name="T37" fmla="*/ 0 h 188"/>
                  <a:gd name="T38" fmla="*/ 181 w 185"/>
                  <a:gd name="T39" fmla="*/ 79 h 188"/>
                  <a:gd name="T40" fmla="*/ 160 w 185"/>
                  <a:gd name="T41" fmla="*/ 80 h 188"/>
                  <a:gd name="T42" fmla="*/ 153 w 185"/>
                  <a:gd name="T43" fmla="*/ 66 h 188"/>
                  <a:gd name="T44" fmla="*/ 126 w 185"/>
                  <a:gd name="T45" fmla="*/ 63 h 188"/>
                  <a:gd name="T46" fmla="*/ 96 w 185"/>
                  <a:gd name="T47" fmla="*/ 64 h 188"/>
                  <a:gd name="T48" fmla="*/ 99 w 185"/>
                  <a:gd name="T49" fmla="*/ 124 h 188"/>
                  <a:gd name="T50" fmla="*/ 129 w 185"/>
                  <a:gd name="T51" fmla="*/ 123 h 188"/>
                  <a:gd name="T52" fmla="*/ 156 w 185"/>
                  <a:gd name="T53" fmla="*/ 118 h 188"/>
                  <a:gd name="T54" fmla="*/ 161 w 185"/>
                  <a:gd name="T55" fmla="*/ 103 h 188"/>
                  <a:gd name="T56" fmla="*/ 182 w 185"/>
                  <a:gd name="T57" fmla="*/ 102 h 188"/>
                  <a:gd name="T58" fmla="*/ 185 w 185"/>
                  <a:gd name="T59" fmla="*/ 181 h 188"/>
                  <a:gd name="T60" fmla="*/ 163 w 185"/>
                  <a:gd name="T61" fmla="*/ 182 h 188"/>
                  <a:gd name="T62" fmla="*/ 157 w 185"/>
                  <a:gd name="T63" fmla="*/ 167 h 188"/>
                  <a:gd name="T64" fmla="*/ 130 w 185"/>
                  <a:gd name="T65" fmla="*/ 164 h 188"/>
                  <a:gd name="T66" fmla="*/ 61 w 185"/>
                  <a:gd name="T67" fmla="*/ 167 h 188"/>
                  <a:gd name="T68" fmla="*/ 34 w 185"/>
                  <a:gd name="T69" fmla="*/ 172 h 188"/>
                  <a:gd name="T70" fmla="*/ 29 w 185"/>
                  <a:gd name="T71" fmla="*/ 187 h 188"/>
                  <a:gd name="T72" fmla="*/ 7 w 185"/>
                  <a:gd name="T73"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5" h="188">
                    <a:moveTo>
                      <a:pt x="7" y="188"/>
                    </a:moveTo>
                    <a:cubicBezTo>
                      <a:pt x="4" y="109"/>
                      <a:pt x="4" y="109"/>
                      <a:pt x="4" y="109"/>
                    </a:cubicBezTo>
                    <a:cubicBezTo>
                      <a:pt x="25" y="108"/>
                      <a:pt x="25" y="108"/>
                      <a:pt x="25" y="108"/>
                    </a:cubicBezTo>
                    <a:cubicBezTo>
                      <a:pt x="25" y="116"/>
                      <a:pt x="28" y="121"/>
                      <a:pt x="32" y="123"/>
                    </a:cubicBezTo>
                    <a:cubicBezTo>
                      <a:pt x="36" y="125"/>
                      <a:pt x="45" y="126"/>
                      <a:pt x="59" y="126"/>
                    </a:cubicBezTo>
                    <a:cubicBezTo>
                      <a:pt x="77" y="125"/>
                      <a:pt x="77" y="125"/>
                      <a:pt x="77" y="125"/>
                    </a:cubicBezTo>
                    <a:cubicBezTo>
                      <a:pt x="74" y="65"/>
                      <a:pt x="74" y="65"/>
                      <a:pt x="74" y="65"/>
                    </a:cubicBezTo>
                    <a:cubicBezTo>
                      <a:pt x="56" y="66"/>
                      <a:pt x="56" y="66"/>
                      <a:pt x="56" y="66"/>
                    </a:cubicBezTo>
                    <a:cubicBezTo>
                      <a:pt x="42" y="66"/>
                      <a:pt x="33" y="68"/>
                      <a:pt x="29" y="71"/>
                    </a:cubicBezTo>
                    <a:cubicBezTo>
                      <a:pt x="26" y="73"/>
                      <a:pt x="24" y="78"/>
                      <a:pt x="24" y="86"/>
                    </a:cubicBezTo>
                    <a:cubicBezTo>
                      <a:pt x="3" y="87"/>
                      <a:pt x="3" y="87"/>
                      <a:pt x="3" y="87"/>
                    </a:cubicBezTo>
                    <a:cubicBezTo>
                      <a:pt x="0" y="8"/>
                      <a:pt x="0" y="8"/>
                      <a:pt x="0" y="8"/>
                    </a:cubicBezTo>
                    <a:cubicBezTo>
                      <a:pt x="22" y="7"/>
                      <a:pt x="22" y="7"/>
                      <a:pt x="22" y="7"/>
                    </a:cubicBezTo>
                    <a:cubicBezTo>
                      <a:pt x="22" y="14"/>
                      <a:pt x="24" y="19"/>
                      <a:pt x="28" y="21"/>
                    </a:cubicBezTo>
                    <a:cubicBezTo>
                      <a:pt x="32" y="24"/>
                      <a:pt x="41" y="25"/>
                      <a:pt x="55" y="24"/>
                    </a:cubicBezTo>
                    <a:cubicBezTo>
                      <a:pt x="124" y="21"/>
                      <a:pt x="124" y="21"/>
                      <a:pt x="124" y="21"/>
                    </a:cubicBezTo>
                    <a:cubicBezTo>
                      <a:pt x="138" y="21"/>
                      <a:pt x="147" y="19"/>
                      <a:pt x="151" y="16"/>
                    </a:cubicBezTo>
                    <a:cubicBezTo>
                      <a:pt x="154" y="14"/>
                      <a:pt x="156" y="9"/>
                      <a:pt x="156" y="1"/>
                    </a:cubicBezTo>
                    <a:cubicBezTo>
                      <a:pt x="178" y="0"/>
                      <a:pt x="178" y="0"/>
                      <a:pt x="178" y="0"/>
                    </a:cubicBezTo>
                    <a:cubicBezTo>
                      <a:pt x="181" y="79"/>
                      <a:pt x="181" y="79"/>
                      <a:pt x="181" y="79"/>
                    </a:cubicBezTo>
                    <a:cubicBezTo>
                      <a:pt x="160" y="80"/>
                      <a:pt x="160" y="80"/>
                      <a:pt x="160" y="80"/>
                    </a:cubicBezTo>
                    <a:cubicBezTo>
                      <a:pt x="160" y="73"/>
                      <a:pt x="157" y="68"/>
                      <a:pt x="153" y="66"/>
                    </a:cubicBezTo>
                    <a:cubicBezTo>
                      <a:pt x="149" y="63"/>
                      <a:pt x="140" y="62"/>
                      <a:pt x="126" y="63"/>
                    </a:cubicBezTo>
                    <a:cubicBezTo>
                      <a:pt x="96" y="64"/>
                      <a:pt x="96" y="64"/>
                      <a:pt x="96" y="64"/>
                    </a:cubicBezTo>
                    <a:cubicBezTo>
                      <a:pt x="99" y="124"/>
                      <a:pt x="99" y="124"/>
                      <a:pt x="99" y="124"/>
                    </a:cubicBezTo>
                    <a:cubicBezTo>
                      <a:pt x="129" y="123"/>
                      <a:pt x="129" y="123"/>
                      <a:pt x="129" y="123"/>
                    </a:cubicBezTo>
                    <a:cubicBezTo>
                      <a:pt x="143" y="122"/>
                      <a:pt x="152" y="121"/>
                      <a:pt x="156" y="118"/>
                    </a:cubicBezTo>
                    <a:cubicBezTo>
                      <a:pt x="159" y="115"/>
                      <a:pt x="161" y="110"/>
                      <a:pt x="161" y="103"/>
                    </a:cubicBezTo>
                    <a:cubicBezTo>
                      <a:pt x="182" y="102"/>
                      <a:pt x="182" y="102"/>
                      <a:pt x="182" y="102"/>
                    </a:cubicBezTo>
                    <a:cubicBezTo>
                      <a:pt x="185" y="181"/>
                      <a:pt x="185" y="181"/>
                      <a:pt x="185" y="181"/>
                    </a:cubicBezTo>
                    <a:cubicBezTo>
                      <a:pt x="163" y="182"/>
                      <a:pt x="163" y="182"/>
                      <a:pt x="163" y="182"/>
                    </a:cubicBezTo>
                    <a:cubicBezTo>
                      <a:pt x="163" y="175"/>
                      <a:pt x="161" y="170"/>
                      <a:pt x="157" y="167"/>
                    </a:cubicBezTo>
                    <a:cubicBezTo>
                      <a:pt x="153" y="165"/>
                      <a:pt x="144" y="164"/>
                      <a:pt x="130" y="164"/>
                    </a:cubicBezTo>
                    <a:cubicBezTo>
                      <a:pt x="61" y="167"/>
                      <a:pt x="61" y="167"/>
                      <a:pt x="61" y="167"/>
                    </a:cubicBezTo>
                    <a:cubicBezTo>
                      <a:pt x="47" y="168"/>
                      <a:pt x="38" y="169"/>
                      <a:pt x="34" y="172"/>
                    </a:cubicBezTo>
                    <a:cubicBezTo>
                      <a:pt x="31" y="175"/>
                      <a:pt x="29" y="180"/>
                      <a:pt x="29" y="187"/>
                    </a:cubicBezTo>
                    <a:lnTo>
                      <a:pt x="7"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4" name="Freeform 34"/>
              <p:cNvSpPr>
                <a:spLocks/>
              </p:cNvSpPr>
              <p:nvPr/>
            </p:nvSpPr>
            <p:spPr bwMode="auto">
              <a:xfrm>
                <a:off x="3880648" y="848810"/>
                <a:ext cx="58120" cy="33313"/>
              </a:xfrm>
              <a:custGeom>
                <a:avLst/>
                <a:gdLst>
                  <a:gd name="T0" fmla="*/ 15 w 191"/>
                  <a:gd name="T1" fmla="*/ 111 h 111"/>
                  <a:gd name="T2" fmla="*/ 7 w 191"/>
                  <a:gd name="T3" fmla="*/ 67 h 111"/>
                  <a:gd name="T4" fmla="*/ 0 w 191"/>
                  <a:gd name="T5" fmla="*/ 31 h 111"/>
                  <a:gd name="T6" fmla="*/ 22 w 191"/>
                  <a:gd name="T7" fmla="*/ 27 h 111"/>
                  <a:gd name="T8" fmla="*/ 31 w 191"/>
                  <a:gd name="T9" fmla="*/ 42 h 111"/>
                  <a:gd name="T10" fmla="*/ 58 w 191"/>
                  <a:gd name="T11" fmla="*/ 41 h 111"/>
                  <a:gd name="T12" fmla="*/ 126 w 191"/>
                  <a:gd name="T13" fmla="*/ 29 h 111"/>
                  <a:gd name="T14" fmla="*/ 151 w 191"/>
                  <a:gd name="T15" fmla="*/ 20 h 111"/>
                  <a:gd name="T16" fmla="*/ 155 w 191"/>
                  <a:gd name="T17" fmla="*/ 4 h 111"/>
                  <a:gd name="T18" fmla="*/ 176 w 191"/>
                  <a:gd name="T19" fmla="*/ 0 h 111"/>
                  <a:gd name="T20" fmla="*/ 191 w 191"/>
                  <a:gd name="T21" fmla="*/ 79 h 111"/>
                  <a:gd name="T22" fmla="*/ 169 w 191"/>
                  <a:gd name="T23" fmla="*/ 83 h 111"/>
                  <a:gd name="T24" fmla="*/ 160 w 191"/>
                  <a:gd name="T25" fmla="*/ 69 h 111"/>
                  <a:gd name="T26" fmla="*/ 133 w 191"/>
                  <a:gd name="T27" fmla="*/ 70 h 111"/>
                  <a:gd name="T28" fmla="*/ 65 w 191"/>
                  <a:gd name="T29" fmla="*/ 82 h 111"/>
                  <a:gd name="T30" fmla="*/ 40 w 191"/>
                  <a:gd name="T31" fmla="*/ 90 h 111"/>
                  <a:gd name="T32" fmla="*/ 37 w 191"/>
                  <a:gd name="T33" fmla="*/ 107 h 111"/>
                  <a:gd name="T34" fmla="*/ 15 w 191"/>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1" h="111">
                    <a:moveTo>
                      <a:pt x="15" y="111"/>
                    </a:moveTo>
                    <a:cubicBezTo>
                      <a:pt x="15" y="111"/>
                      <a:pt x="11" y="94"/>
                      <a:pt x="7" y="67"/>
                    </a:cubicBezTo>
                    <a:cubicBezTo>
                      <a:pt x="3" y="40"/>
                      <a:pt x="0" y="31"/>
                      <a:pt x="0" y="31"/>
                    </a:cubicBezTo>
                    <a:cubicBezTo>
                      <a:pt x="22" y="27"/>
                      <a:pt x="22" y="27"/>
                      <a:pt x="22" y="27"/>
                    </a:cubicBezTo>
                    <a:cubicBezTo>
                      <a:pt x="24" y="35"/>
                      <a:pt x="27" y="40"/>
                      <a:pt x="31" y="42"/>
                    </a:cubicBezTo>
                    <a:cubicBezTo>
                      <a:pt x="35" y="44"/>
                      <a:pt x="44" y="43"/>
                      <a:pt x="58" y="41"/>
                    </a:cubicBezTo>
                    <a:cubicBezTo>
                      <a:pt x="126" y="29"/>
                      <a:pt x="126" y="29"/>
                      <a:pt x="126" y="29"/>
                    </a:cubicBezTo>
                    <a:cubicBezTo>
                      <a:pt x="139" y="26"/>
                      <a:pt x="148" y="24"/>
                      <a:pt x="151" y="20"/>
                    </a:cubicBezTo>
                    <a:cubicBezTo>
                      <a:pt x="154" y="17"/>
                      <a:pt x="156" y="11"/>
                      <a:pt x="155" y="4"/>
                    </a:cubicBezTo>
                    <a:cubicBezTo>
                      <a:pt x="176" y="0"/>
                      <a:pt x="176" y="0"/>
                      <a:pt x="176" y="0"/>
                    </a:cubicBezTo>
                    <a:cubicBezTo>
                      <a:pt x="191" y="79"/>
                      <a:pt x="191" y="79"/>
                      <a:pt x="191" y="79"/>
                    </a:cubicBezTo>
                    <a:cubicBezTo>
                      <a:pt x="169" y="83"/>
                      <a:pt x="169" y="83"/>
                      <a:pt x="169" y="83"/>
                    </a:cubicBezTo>
                    <a:cubicBezTo>
                      <a:pt x="167" y="76"/>
                      <a:pt x="164" y="71"/>
                      <a:pt x="160" y="69"/>
                    </a:cubicBezTo>
                    <a:cubicBezTo>
                      <a:pt x="156" y="67"/>
                      <a:pt x="147" y="67"/>
                      <a:pt x="133" y="70"/>
                    </a:cubicBezTo>
                    <a:cubicBezTo>
                      <a:pt x="65" y="82"/>
                      <a:pt x="65" y="82"/>
                      <a:pt x="65" y="82"/>
                    </a:cubicBezTo>
                    <a:cubicBezTo>
                      <a:pt x="51" y="84"/>
                      <a:pt x="43" y="87"/>
                      <a:pt x="40" y="90"/>
                    </a:cubicBezTo>
                    <a:cubicBezTo>
                      <a:pt x="37" y="94"/>
                      <a:pt x="36" y="99"/>
                      <a:pt x="37" y="107"/>
                    </a:cubicBezTo>
                    <a:lnTo>
                      <a:pt x="1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5" name="Freeform 35"/>
              <p:cNvSpPr>
                <a:spLocks/>
              </p:cNvSpPr>
              <p:nvPr/>
            </p:nvSpPr>
            <p:spPr bwMode="auto">
              <a:xfrm>
                <a:off x="3867181" y="798487"/>
                <a:ext cx="65916" cy="56702"/>
              </a:xfrm>
              <a:custGeom>
                <a:avLst/>
                <a:gdLst>
                  <a:gd name="T0" fmla="*/ 45 w 217"/>
                  <a:gd name="T1" fmla="*/ 187 h 187"/>
                  <a:gd name="T2" fmla="*/ 26 w 217"/>
                  <a:gd name="T3" fmla="*/ 122 h 187"/>
                  <a:gd name="T4" fmla="*/ 109 w 217"/>
                  <a:gd name="T5" fmla="*/ 41 h 187"/>
                  <a:gd name="T6" fmla="*/ 63 w 217"/>
                  <a:gd name="T7" fmla="*/ 54 h 187"/>
                  <a:gd name="T8" fmla="*/ 39 w 217"/>
                  <a:gd name="T9" fmla="*/ 65 h 187"/>
                  <a:gd name="T10" fmla="*/ 37 w 217"/>
                  <a:gd name="T11" fmla="*/ 81 h 187"/>
                  <a:gd name="T12" fmla="*/ 16 w 217"/>
                  <a:gd name="T13" fmla="*/ 87 h 187"/>
                  <a:gd name="T14" fmla="*/ 0 w 217"/>
                  <a:gd name="T15" fmla="*/ 30 h 187"/>
                  <a:gd name="T16" fmla="*/ 21 w 217"/>
                  <a:gd name="T17" fmla="*/ 24 h 187"/>
                  <a:gd name="T18" fmla="*/ 31 w 217"/>
                  <a:gd name="T19" fmla="*/ 37 h 187"/>
                  <a:gd name="T20" fmla="*/ 58 w 217"/>
                  <a:gd name="T21" fmla="*/ 33 h 187"/>
                  <a:gd name="T22" fmla="*/ 177 w 217"/>
                  <a:gd name="T23" fmla="*/ 0 h 187"/>
                  <a:gd name="T24" fmla="*/ 185 w 217"/>
                  <a:gd name="T25" fmla="*/ 28 h 187"/>
                  <a:gd name="T26" fmla="*/ 73 w 217"/>
                  <a:gd name="T27" fmla="*/ 137 h 187"/>
                  <a:gd name="T28" fmla="*/ 153 w 217"/>
                  <a:gd name="T29" fmla="*/ 114 h 187"/>
                  <a:gd name="T30" fmla="*/ 178 w 217"/>
                  <a:gd name="T31" fmla="*/ 104 h 187"/>
                  <a:gd name="T32" fmla="*/ 180 w 217"/>
                  <a:gd name="T33" fmla="*/ 88 h 187"/>
                  <a:gd name="T34" fmla="*/ 200 w 217"/>
                  <a:gd name="T35" fmla="*/ 82 h 187"/>
                  <a:gd name="T36" fmla="*/ 217 w 217"/>
                  <a:gd name="T37" fmla="*/ 139 h 187"/>
                  <a:gd name="T38" fmla="*/ 195 w 217"/>
                  <a:gd name="T39" fmla="*/ 145 h 187"/>
                  <a:gd name="T40" fmla="*/ 185 w 217"/>
                  <a:gd name="T41" fmla="*/ 132 h 187"/>
                  <a:gd name="T42" fmla="*/ 158 w 217"/>
                  <a:gd name="T43" fmla="*/ 136 h 187"/>
                  <a:gd name="T44" fmla="*/ 93 w 217"/>
                  <a:gd name="T45" fmla="*/ 154 h 187"/>
                  <a:gd name="T46" fmla="*/ 68 w 217"/>
                  <a:gd name="T47" fmla="*/ 165 h 187"/>
                  <a:gd name="T48" fmla="*/ 66 w 217"/>
                  <a:gd name="T49" fmla="*/ 181 h 187"/>
                  <a:gd name="T50" fmla="*/ 45 w 217"/>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7" h="187">
                    <a:moveTo>
                      <a:pt x="45" y="187"/>
                    </a:moveTo>
                    <a:cubicBezTo>
                      <a:pt x="26" y="122"/>
                      <a:pt x="26" y="122"/>
                      <a:pt x="26" y="122"/>
                    </a:cubicBezTo>
                    <a:cubicBezTo>
                      <a:pt x="109" y="41"/>
                      <a:pt x="109" y="41"/>
                      <a:pt x="109" y="41"/>
                    </a:cubicBezTo>
                    <a:cubicBezTo>
                      <a:pt x="63" y="54"/>
                      <a:pt x="63" y="54"/>
                      <a:pt x="63" y="54"/>
                    </a:cubicBezTo>
                    <a:cubicBezTo>
                      <a:pt x="50" y="58"/>
                      <a:pt x="41" y="62"/>
                      <a:pt x="39" y="65"/>
                    </a:cubicBezTo>
                    <a:cubicBezTo>
                      <a:pt x="36" y="68"/>
                      <a:pt x="35" y="73"/>
                      <a:pt x="37" y="81"/>
                    </a:cubicBezTo>
                    <a:cubicBezTo>
                      <a:pt x="16" y="87"/>
                      <a:pt x="16" y="87"/>
                      <a:pt x="16" y="87"/>
                    </a:cubicBezTo>
                    <a:cubicBezTo>
                      <a:pt x="0" y="30"/>
                      <a:pt x="0" y="30"/>
                      <a:pt x="0" y="30"/>
                    </a:cubicBezTo>
                    <a:cubicBezTo>
                      <a:pt x="21" y="24"/>
                      <a:pt x="21" y="24"/>
                      <a:pt x="21" y="24"/>
                    </a:cubicBezTo>
                    <a:cubicBezTo>
                      <a:pt x="23" y="31"/>
                      <a:pt x="26" y="35"/>
                      <a:pt x="31" y="37"/>
                    </a:cubicBezTo>
                    <a:cubicBezTo>
                      <a:pt x="35" y="38"/>
                      <a:pt x="44" y="37"/>
                      <a:pt x="58" y="33"/>
                    </a:cubicBezTo>
                    <a:cubicBezTo>
                      <a:pt x="177" y="0"/>
                      <a:pt x="177" y="0"/>
                      <a:pt x="177" y="0"/>
                    </a:cubicBezTo>
                    <a:cubicBezTo>
                      <a:pt x="185" y="28"/>
                      <a:pt x="185" y="28"/>
                      <a:pt x="185" y="28"/>
                    </a:cubicBezTo>
                    <a:cubicBezTo>
                      <a:pt x="73" y="137"/>
                      <a:pt x="73" y="137"/>
                      <a:pt x="73" y="137"/>
                    </a:cubicBezTo>
                    <a:cubicBezTo>
                      <a:pt x="153" y="114"/>
                      <a:pt x="153" y="114"/>
                      <a:pt x="153" y="114"/>
                    </a:cubicBezTo>
                    <a:cubicBezTo>
                      <a:pt x="167" y="111"/>
                      <a:pt x="175" y="107"/>
                      <a:pt x="178" y="104"/>
                    </a:cubicBezTo>
                    <a:cubicBezTo>
                      <a:pt x="181" y="100"/>
                      <a:pt x="181" y="95"/>
                      <a:pt x="180" y="88"/>
                    </a:cubicBezTo>
                    <a:cubicBezTo>
                      <a:pt x="200" y="82"/>
                      <a:pt x="200" y="82"/>
                      <a:pt x="200" y="82"/>
                    </a:cubicBezTo>
                    <a:cubicBezTo>
                      <a:pt x="217" y="139"/>
                      <a:pt x="217" y="139"/>
                      <a:pt x="217" y="139"/>
                    </a:cubicBezTo>
                    <a:cubicBezTo>
                      <a:pt x="195" y="145"/>
                      <a:pt x="195" y="145"/>
                      <a:pt x="195" y="145"/>
                    </a:cubicBezTo>
                    <a:cubicBezTo>
                      <a:pt x="193" y="138"/>
                      <a:pt x="190" y="134"/>
                      <a:pt x="185" y="132"/>
                    </a:cubicBezTo>
                    <a:cubicBezTo>
                      <a:pt x="181" y="131"/>
                      <a:pt x="172" y="132"/>
                      <a:pt x="158" y="136"/>
                    </a:cubicBezTo>
                    <a:cubicBezTo>
                      <a:pt x="93" y="154"/>
                      <a:pt x="93" y="154"/>
                      <a:pt x="93" y="154"/>
                    </a:cubicBezTo>
                    <a:cubicBezTo>
                      <a:pt x="79" y="158"/>
                      <a:pt x="71" y="162"/>
                      <a:pt x="68" y="165"/>
                    </a:cubicBezTo>
                    <a:cubicBezTo>
                      <a:pt x="65" y="169"/>
                      <a:pt x="64" y="174"/>
                      <a:pt x="66" y="181"/>
                    </a:cubicBezTo>
                    <a:lnTo>
                      <a:pt x="45" y="1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6" name="Freeform 36"/>
              <p:cNvSpPr>
                <a:spLocks noEditPoints="1"/>
              </p:cNvSpPr>
              <p:nvPr/>
            </p:nvSpPr>
            <p:spPr bwMode="auto">
              <a:xfrm>
                <a:off x="3856549" y="744620"/>
                <a:ext cx="62372" cy="51032"/>
              </a:xfrm>
              <a:custGeom>
                <a:avLst/>
                <a:gdLst>
                  <a:gd name="T0" fmla="*/ 88 w 207"/>
                  <a:gd name="T1" fmla="*/ 106 h 168"/>
                  <a:gd name="T2" fmla="*/ 102 w 207"/>
                  <a:gd name="T3" fmla="*/ 136 h 168"/>
                  <a:gd name="T4" fmla="*/ 48 w 207"/>
                  <a:gd name="T5" fmla="*/ 141 h 168"/>
                  <a:gd name="T6" fmla="*/ 88 w 207"/>
                  <a:gd name="T7" fmla="*/ 106 h 168"/>
                  <a:gd name="T8" fmla="*/ 148 w 207"/>
                  <a:gd name="T9" fmla="*/ 157 h 168"/>
                  <a:gd name="T10" fmla="*/ 152 w 207"/>
                  <a:gd name="T11" fmla="*/ 156 h 168"/>
                  <a:gd name="T12" fmla="*/ 187 w 207"/>
                  <a:gd name="T13" fmla="*/ 168 h 168"/>
                  <a:gd name="T14" fmla="*/ 207 w 207"/>
                  <a:gd name="T15" fmla="*/ 159 h 168"/>
                  <a:gd name="T16" fmla="*/ 180 w 207"/>
                  <a:gd name="T17" fmla="*/ 99 h 168"/>
                  <a:gd name="T18" fmla="*/ 160 w 207"/>
                  <a:gd name="T19" fmla="*/ 108 h 168"/>
                  <a:gd name="T20" fmla="*/ 163 w 207"/>
                  <a:gd name="T21" fmla="*/ 122 h 168"/>
                  <a:gd name="T22" fmla="*/ 156 w 207"/>
                  <a:gd name="T23" fmla="*/ 129 h 168"/>
                  <a:gd name="T24" fmla="*/ 153 w 207"/>
                  <a:gd name="T25" fmla="*/ 130 h 168"/>
                  <a:gd name="T26" fmla="*/ 151 w 207"/>
                  <a:gd name="T27" fmla="*/ 131 h 168"/>
                  <a:gd name="T28" fmla="*/ 125 w 207"/>
                  <a:gd name="T29" fmla="*/ 135 h 168"/>
                  <a:gd name="T30" fmla="*/ 105 w 207"/>
                  <a:gd name="T31" fmla="*/ 90 h 168"/>
                  <a:gd name="T32" fmla="*/ 124 w 207"/>
                  <a:gd name="T33" fmla="*/ 72 h 168"/>
                  <a:gd name="T34" fmla="*/ 127 w 207"/>
                  <a:gd name="T35" fmla="*/ 70 h 168"/>
                  <a:gd name="T36" fmla="*/ 131 w 207"/>
                  <a:gd name="T37" fmla="*/ 68 h 168"/>
                  <a:gd name="T38" fmla="*/ 140 w 207"/>
                  <a:gd name="T39" fmla="*/ 68 h 168"/>
                  <a:gd name="T40" fmla="*/ 147 w 207"/>
                  <a:gd name="T41" fmla="*/ 78 h 168"/>
                  <a:gd name="T42" fmla="*/ 147 w 207"/>
                  <a:gd name="T43" fmla="*/ 80 h 168"/>
                  <a:gd name="T44" fmla="*/ 167 w 207"/>
                  <a:gd name="T45" fmla="*/ 71 h 168"/>
                  <a:gd name="T46" fmla="*/ 135 w 207"/>
                  <a:gd name="T47" fmla="*/ 0 h 168"/>
                  <a:gd name="T48" fmla="*/ 115 w 207"/>
                  <a:gd name="T49" fmla="*/ 9 h 168"/>
                  <a:gd name="T50" fmla="*/ 103 w 207"/>
                  <a:gd name="T51" fmla="*/ 38 h 168"/>
                  <a:gd name="T52" fmla="*/ 102 w 207"/>
                  <a:gd name="T53" fmla="*/ 39 h 168"/>
                  <a:gd name="T54" fmla="*/ 0 w 207"/>
                  <a:gd name="T55" fmla="*/ 133 h 168"/>
                  <a:gd name="T56" fmla="*/ 15 w 207"/>
                  <a:gd name="T57" fmla="*/ 166 h 168"/>
                  <a:gd name="T58" fmla="*/ 148 w 207"/>
                  <a:gd name="T59" fmla="*/ 15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7" h="168">
                    <a:moveTo>
                      <a:pt x="88" y="106"/>
                    </a:moveTo>
                    <a:cubicBezTo>
                      <a:pt x="102" y="136"/>
                      <a:pt x="102" y="136"/>
                      <a:pt x="102" y="136"/>
                    </a:cubicBezTo>
                    <a:cubicBezTo>
                      <a:pt x="48" y="141"/>
                      <a:pt x="48" y="141"/>
                      <a:pt x="48" y="141"/>
                    </a:cubicBezTo>
                    <a:lnTo>
                      <a:pt x="88" y="106"/>
                    </a:lnTo>
                    <a:close/>
                    <a:moveTo>
                      <a:pt x="148" y="157"/>
                    </a:moveTo>
                    <a:cubicBezTo>
                      <a:pt x="149" y="156"/>
                      <a:pt x="150" y="156"/>
                      <a:pt x="152" y="156"/>
                    </a:cubicBezTo>
                    <a:cubicBezTo>
                      <a:pt x="169" y="155"/>
                      <a:pt x="181" y="159"/>
                      <a:pt x="187" y="168"/>
                    </a:cubicBezTo>
                    <a:cubicBezTo>
                      <a:pt x="207" y="159"/>
                      <a:pt x="207" y="159"/>
                      <a:pt x="207" y="159"/>
                    </a:cubicBezTo>
                    <a:cubicBezTo>
                      <a:pt x="180" y="99"/>
                      <a:pt x="180" y="99"/>
                      <a:pt x="180" y="99"/>
                    </a:cubicBezTo>
                    <a:cubicBezTo>
                      <a:pt x="160" y="108"/>
                      <a:pt x="160" y="108"/>
                      <a:pt x="160" y="108"/>
                    </a:cubicBezTo>
                    <a:cubicBezTo>
                      <a:pt x="163" y="114"/>
                      <a:pt x="164" y="119"/>
                      <a:pt x="163" y="122"/>
                    </a:cubicBezTo>
                    <a:cubicBezTo>
                      <a:pt x="162" y="125"/>
                      <a:pt x="160" y="127"/>
                      <a:pt x="156" y="129"/>
                    </a:cubicBezTo>
                    <a:cubicBezTo>
                      <a:pt x="155" y="129"/>
                      <a:pt x="154" y="130"/>
                      <a:pt x="153" y="130"/>
                    </a:cubicBezTo>
                    <a:cubicBezTo>
                      <a:pt x="153" y="130"/>
                      <a:pt x="152" y="130"/>
                      <a:pt x="151" y="131"/>
                    </a:cubicBezTo>
                    <a:cubicBezTo>
                      <a:pt x="125" y="135"/>
                      <a:pt x="125" y="135"/>
                      <a:pt x="125" y="135"/>
                    </a:cubicBezTo>
                    <a:cubicBezTo>
                      <a:pt x="105" y="90"/>
                      <a:pt x="105" y="90"/>
                      <a:pt x="105" y="90"/>
                    </a:cubicBezTo>
                    <a:cubicBezTo>
                      <a:pt x="124" y="72"/>
                      <a:pt x="124" y="72"/>
                      <a:pt x="124" y="72"/>
                    </a:cubicBezTo>
                    <a:cubicBezTo>
                      <a:pt x="125" y="72"/>
                      <a:pt x="126" y="71"/>
                      <a:pt x="127" y="70"/>
                    </a:cubicBezTo>
                    <a:cubicBezTo>
                      <a:pt x="128" y="70"/>
                      <a:pt x="129" y="69"/>
                      <a:pt x="131" y="68"/>
                    </a:cubicBezTo>
                    <a:cubicBezTo>
                      <a:pt x="134" y="67"/>
                      <a:pt x="137" y="67"/>
                      <a:pt x="140" y="68"/>
                    </a:cubicBezTo>
                    <a:cubicBezTo>
                      <a:pt x="142" y="70"/>
                      <a:pt x="144" y="73"/>
                      <a:pt x="147" y="78"/>
                    </a:cubicBezTo>
                    <a:cubicBezTo>
                      <a:pt x="147" y="80"/>
                      <a:pt x="147" y="80"/>
                      <a:pt x="147" y="80"/>
                    </a:cubicBezTo>
                    <a:cubicBezTo>
                      <a:pt x="167" y="71"/>
                      <a:pt x="167" y="71"/>
                      <a:pt x="167" y="71"/>
                    </a:cubicBezTo>
                    <a:cubicBezTo>
                      <a:pt x="135" y="0"/>
                      <a:pt x="135" y="0"/>
                      <a:pt x="135" y="0"/>
                    </a:cubicBezTo>
                    <a:cubicBezTo>
                      <a:pt x="115" y="9"/>
                      <a:pt x="115" y="9"/>
                      <a:pt x="115" y="9"/>
                    </a:cubicBezTo>
                    <a:cubicBezTo>
                      <a:pt x="118" y="18"/>
                      <a:pt x="114" y="28"/>
                      <a:pt x="103" y="38"/>
                    </a:cubicBezTo>
                    <a:cubicBezTo>
                      <a:pt x="102" y="39"/>
                      <a:pt x="102" y="39"/>
                      <a:pt x="102" y="39"/>
                    </a:cubicBezTo>
                    <a:cubicBezTo>
                      <a:pt x="0" y="133"/>
                      <a:pt x="0" y="133"/>
                      <a:pt x="0" y="133"/>
                    </a:cubicBezTo>
                    <a:cubicBezTo>
                      <a:pt x="15" y="166"/>
                      <a:pt x="15" y="166"/>
                      <a:pt x="15" y="166"/>
                    </a:cubicBezTo>
                    <a:lnTo>
                      <a:pt x="148"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7" name="Freeform 37"/>
              <p:cNvSpPr>
                <a:spLocks/>
              </p:cNvSpPr>
              <p:nvPr/>
            </p:nvSpPr>
            <p:spPr bwMode="auto">
              <a:xfrm>
                <a:off x="3797012" y="1110349"/>
                <a:ext cx="70169" cy="73004"/>
              </a:xfrm>
              <a:custGeom>
                <a:avLst/>
                <a:gdLst>
                  <a:gd name="T0" fmla="*/ 0 w 231"/>
                  <a:gd name="T1" fmla="*/ 125 h 239"/>
                  <a:gd name="T2" fmla="*/ 44 w 231"/>
                  <a:gd name="T3" fmla="*/ 73 h 239"/>
                  <a:gd name="T4" fmla="*/ 158 w 231"/>
                  <a:gd name="T5" fmla="*/ 96 h 239"/>
                  <a:gd name="T6" fmla="*/ 122 w 231"/>
                  <a:gd name="T7" fmla="*/ 65 h 239"/>
                  <a:gd name="T8" fmla="*/ 99 w 231"/>
                  <a:gd name="T9" fmla="*/ 51 h 239"/>
                  <a:gd name="T10" fmla="*/ 85 w 231"/>
                  <a:gd name="T11" fmla="*/ 58 h 239"/>
                  <a:gd name="T12" fmla="*/ 68 w 231"/>
                  <a:gd name="T13" fmla="*/ 45 h 239"/>
                  <a:gd name="T14" fmla="*/ 106 w 231"/>
                  <a:gd name="T15" fmla="*/ 0 h 239"/>
                  <a:gd name="T16" fmla="*/ 123 w 231"/>
                  <a:gd name="T17" fmla="*/ 14 h 239"/>
                  <a:gd name="T18" fmla="*/ 118 w 231"/>
                  <a:gd name="T19" fmla="*/ 29 h 239"/>
                  <a:gd name="T20" fmla="*/ 136 w 231"/>
                  <a:gd name="T21" fmla="*/ 49 h 239"/>
                  <a:gd name="T22" fmla="*/ 231 w 231"/>
                  <a:gd name="T23" fmla="*/ 128 h 239"/>
                  <a:gd name="T24" fmla="*/ 212 w 231"/>
                  <a:gd name="T25" fmla="*/ 150 h 239"/>
                  <a:gd name="T26" fmla="*/ 58 w 231"/>
                  <a:gd name="T27" fmla="*/ 120 h 239"/>
                  <a:gd name="T28" fmla="*/ 122 w 231"/>
                  <a:gd name="T29" fmla="*/ 173 h 239"/>
                  <a:gd name="T30" fmla="*/ 145 w 231"/>
                  <a:gd name="T31" fmla="*/ 187 h 239"/>
                  <a:gd name="T32" fmla="*/ 159 w 231"/>
                  <a:gd name="T33" fmla="*/ 180 h 239"/>
                  <a:gd name="T34" fmla="*/ 176 w 231"/>
                  <a:gd name="T35" fmla="*/ 193 h 239"/>
                  <a:gd name="T36" fmla="*/ 137 w 231"/>
                  <a:gd name="T37" fmla="*/ 239 h 239"/>
                  <a:gd name="T38" fmla="*/ 120 w 231"/>
                  <a:gd name="T39" fmla="*/ 225 h 239"/>
                  <a:gd name="T40" fmla="*/ 125 w 231"/>
                  <a:gd name="T41" fmla="*/ 209 h 239"/>
                  <a:gd name="T42" fmla="*/ 107 w 231"/>
                  <a:gd name="T43" fmla="*/ 189 h 239"/>
                  <a:gd name="T44" fmla="*/ 54 w 231"/>
                  <a:gd name="T45" fmla="*/ 146 h 239"/>
                  <a:gd name="T46" fmla="*/ 31 w 231"/>
                  <a:gd name="T47" fmla="*/ 132 h 239"/>
                  <a:gd name="T48" fmla="*/ 17 w 231"/>
                  <a:gd name="T49" fmla="*/ 139 h 239"/>
                  <a:gd name="T50" fmla="*/ 0 w 231"/>
                  <a:gd name="T51" fmla="*/ 12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1" h="239">
                    <a:moveTo>
                      <a:pt x="0" y="125"/>
                    </a:moveTo>
                    <a:cubicBezTo>
                      <a:pt x="44" y="73"/>
                      <a:pt x="44" y="73"/>
                      <a:pt x="44" y="73"/>
                    </a:cubicBezTo>
                    <a:cubicBezTo>
                      <a:pt x="158" y="96"/>
                      <a:pt x="158" y="96"/>
                      <a:pt x="158" y="96"/>
                    </a:cubicBezTo>
                    <a:cubicBezTo>
                      <a:pt x="122" y="65"/>
                      <a:pt x="122" y="65"/>
                      <a:pt x="122" y="65"/>
                    </a:cubicBezTo>
                    <a:cubicBezTo>
                      <a:pt x="111" y="57"/>
                      <a:pt x="103" y="52"/>
                      <a:pt x="99" y="51"/>
                    </a:cubicBezTo>
                    <a:cubicBezTo>
                      <a:pt x="94" y="51"/>
                      <a:pt x="89" y="53"/>
                      <a:pt x="85" y="58"/>
                    </a:cubicBezTo>
                    <a:cubicBezTo>
                      <a:pt x="68" y="45"/>
                      <a:pt x="68" y="45"/>
                      <a:pt x="68" y="45"/>
                    </a:cubicBezTo>
                    <a:cubicBezTo>
                      <a:pt x="106" y="0"/>
                      <a:pt x="106" y="0"/>
                      <a:pt x="106" y="0"/>
                    </a:cubicBezTo>
                    <a:cubicBezTo>
                      <a:pt x="123" y="14"/>
                      <a:pt x="123" y="14"/>
                      <a:pt x="123" y="14"/>
                    </a:cubicBezTo>
                    <a:cubicBezTo>
                      <a:pt x="119" y="19"/>
                      <a:pt x="117" y="25"/>
                      <a:pt x="118" y="29"/>
                    </a:cubicBezTo>
                    <a:cubicBezTo>
                      <a:pt x="119" y="33"/>
                      <a:pt x="126" y="40"/>
                      <a:pt x="136" y="49"/>
                    </a:cubicBezTo>
                    <a:cubicBezTo>
                      <a:pt x="231" y="128"/>
                      <a:pt x="231" y="128"/>
                      <a:pt x="231" y="128"/>
                    </a:cubicBezTo>
                    <a:cubicBezTo>
                      <a:pt x="212" y="150"/>
                      <a:pt x="212" y="150"/>
                      <a:pt x="212" y="150"/>
                    </a:cubicBezTo>
                    <a:cubicBezTo>
                      <a:pt x="58" y="120"/>
                      <a:pt x="58" y="120"/>
                      <a:pt x="58" y="120"/>
                    </a:cubicBezTo>
                    <a:cubicBezTo>
                      <a:pt x="122" y="173"/>
                      <a:pt x="122" y="173"/>
                      <a:pt x="122" y="173"/>
                    </a:cubicBezTo>
                    <a:cubicBezTo>
                      <a:pt x="132" y="182"/>
                      <a:pt x="140" y="187"/>
                      <a:pt x="145" y="187"/>
                    </a:cubicBezTo>
                    <a:cubicBezTo>
                      <a:pt x="149" y="187"/>
                      <a:pt x="154" y="185"/>
                      <a:pt x="159" y="180"/>
                    </a:cubicBezTo>
                    <a:cubicBezTo>
                      <a:pt x="176" y="193"/>
                      <a:pt x="176" y="193"/>
                      <a:pt x="176" y="193"/>
                    </a:cubicBezTo>
                    <a:cubicBezTo>
                      <a:pt x="137" y="239"/>
                      <a:pt x="137" y="239"/>
                      <a:pt x="137" y="239"/>
                    </a:cubicBezTo>
                    <a:cubicBezTo>
                      <a:pt x="120" y="225"/>
                      <a:pt x="120" y="225"/>
                      <a:pt x="120" y="225"/>
                    </a:cubicBezTo>
                    <a:cubicBezTo>
                      <a:pt x="125" y="219"/>
                      <a:pt x="126" y="214"/>
                      <a:pt x="125" y="209"/>
                    </a:cubicBezTo>
                    <a:cubicBezTo>
                      <a:pt x="124" y="205"/>
                      <a:pt x="118" y="198"/>
                      <a:pt x="107" y="189"/>
                    </a:cubicBezTo>
                    <a:cubicBezTo>
                      <a:pt x="54" y="146"/>
                      <a:pt x="54" y="146"/>
                      <a:pt x="54" y="146"/>
                    </a:cubicBezTo>
                    <a:cubicBezTo>
                      <a:pt x="44" y="137"/>
                      <a:pt x="36" y="132"/>
                      <a:pt x="31" y="132"/>
                    </a:cubicBezTo>
                    <a:cubicBezTo>
                      <a:pt x="27" y="131"/>
                      <a:pt x="22" y="134"/>
                      <a:pt x="17" y="139"/>
                    </a:cubicBezTo>
                    <a:lnTo>
                      <a:pt x="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8" name="Freeform 38"/>
              <p:cNvSpPr>
                <a:spLocks noEditPoints="1"/>
              </p:cNvSpPr>
              <p:nvPr/>
            </p:nvSpPr>
            <p:spPr bwMode="auto">
              <a:xfrm>
                <a:off x="3270390" y="626254"/>
                <a:ext cx="592538" cy="592538"/>
              </a:xfrm>
              <a:custGeom>
                <a:avLst/>
                <a:gdLst>
                  <a:gd name="T0" fmla="*/ 975 w 1950"/>
                  <a:gd name="T1" fmla="*/ 0 h 1950"/>
                  <a:gd name="T2" fmla="*/ 0 w 1950"/>
                  <a:gd name="T3" fmla="*/ 975 h 1950"/>
                  <a:gd name="T4" fmla="*/ 975 w 1950"/>
                  <a:gd name="T5" fmla="*/ 1950 h 1950"/>
                  <a:gd name="T6" fmla="*/ 1950 w 1950"/>
                  <a:gd name="T7" fmla="*/ 975 h 1950"/>
                  <a:gd name="T8" fmla="*/ 975 w 1950"/>
                  <a:gd name="T9" fmla="*/ 0 h 1950"/>
                  <a:gd name="T10" fmla="*/ 975 w 1950"/>
                  <a:gd name="T11" fmla="*/ 1929 h 1950"/>
                  <a:gd name="T12" fmla="*/ 21 w 1950"/>
                  <a:gd name="T13" fmla="*/ 975 h 1950"/>
                  <a:gd name="T14" fmla="*/ 975 w 1950"/>
                  <a:gd name="T15" fmla="*/ 21 h 1950"/>
                  <a:gd name="T16" fmla="*/ 1929 w 1950"/>
                  <a:gd name="T17" fmla="*/ 975 h 1950"/>
                  <a:gd name="T18" fmla="*/ 975 w 1950"/>
                  <a:gd name="T19" fmla="*/ 1929 h 1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0" h="1950">
                    <a:moveTo>
                      <a:pt x="975" y="0"/>
                    </a:moveTo>
                    <a:cubicBezTo>
                      <a:pt x="436" y="0"/>
                      <a:pt x="0" y="436"/>
                      <a:pt x="0" y="975"/>
                    </a:cubicBezTo>
                    <a:cubicBezTo>
                      <a:pt x="0" y="1514"/>
                      <a:pt x="436" y="1950"/>
                      <a:pt x="975" y="1950"/>
                    </a:cubicBezTo>
                    <a:cubicBezTo>
                      <a:pt x="1513" y="1950"/>
                      <a:pt x="1950" y="1514"/>
                      <a:pt x="1950" y="975"/>
                    </a:cubicBezTo>
                    <a:cubicBezTo>
                      <a:pt x="1950" y="436"/>
                      <a:pt x="1513" y="0"/>
                      <a:pt x="975" y="0"/>
                    </a:cubicBezTo>
                    <a:close/>
                    <a:moveTo>
                      <a:pt x="975" y="1929"/>
                    </a:moveTo>
                    <a:cubicBezTo>
                      <a:pt x="448" y="1929"/>
                      <a:pt x="21" y="1502"/>
                      <a:pt x="21" y="975"/>
                    </a:cubicBezTo>
                    <a:cubicBezTo>
                      <a:pt x="21" y="448"/>
                      <a:pt x="448" y="21"/>
                      <a:pt x="975" y="21"/>
                    </a:cubicBezTo>
                    <a:cubicBezTo>
                      <a:pt x="1501" y="21"/>
                      <a:pt x="1929" y="448"/>
                      <a:pt x="1929" y="975"/>
                    </a:cubicBezTo>
                    <a:cubicBezTo>
                      <a:pt x="1929" y="1502"/>
                      <a:pt x="1501" y="1929"/>
                      <a:pt x="975" y="19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9" name="Freeform 39"/>
              <p:cNvSpPr>
                <a:spLocks/>
              </p:cNvSpPr>
              <p:nvPr/>
            </p:nvSpPr>
            <p:spPr bwMode="auto">
              <a:xfrm>
                <a:off x="3404349" y="646100"/>
                <a:ext cx="434481" cy="362185"/>
              </a:xfrm>
              <a:custGeom>
                <a:avLst/>
                <a:gdLst>
                  <a:gd name="T0" fmla="*/ 534 w 1430"/>
                  <a:gd name="T1" fmla="*/ 0 h 1191"/>
                  <a:gd name="T2" fmla="*/ 0 w 1430"/>
                  <a:gd name="T3" fmla="*/ 948 h 1191"/>
                  <a:gd name="T4" fmla="*/ 11 w 1430"/>
                  <a:gd name="T5" fmla="*/ 1122 h 1191"/>
                  <a:gd name="T6" fmla="*/ 175 w 1430"/>
                  <a:gd name="T7" fmla="*/ 1164 h 1191"/>
                  <a:gd name="T8" fmla="*/ 156 w 1430"/>
                  <a:gd name="T9" fmla="*/ 926 h 1191"/>
                  <a:gd name="T10" fmla="*/ 506 w 1430"/>
                  <a:gd name="T11" fmla="*/ 76 h 1191"/>
                  <a:gd name="T12" fmla="*/ 241 w 1430"/>
                  <a:gd name="T13" fmla="*/ 851 h 1191"/>
                  <a:gd name="T14" fmla="*/ 280 w 1430"/>
                  <a:gd name="T15" fmla="*/ 1179 h 1191"/>
                  <a:gd name="T16" fmla="*/ 518 w 1430"/>
                  <a:gd name="T17" fmla="*/ 1188 h 1191"/>
                  <a:gd name="T18" fmla="*/ 1430 w 1430"/>
                  <a:gd name="T19" fmla="*/ 748 h 1191"/>
                  <a:gd name="T20" fmla="*/ 535 w 1430"/>
                  <a:gd name="T21" fmla="*/ 0 h 1191"/>
                  <a:gd name="T22" fmla="*/ 534 w 1430"/>
                  <a:gd name="T23" fmla="*/ 0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30" h="1191">
                    <a:moveTo>
                      <a:pt x="534" y="0"/>
                    </a:moveTo>
                    <a:cubicBezTo>
                      <a:pt x="230" y="84"/>
                      <a:pt x="0" y="476"/>
                      <a:pt x="0" y="948"/>
                    </a:cubicBezTo>
                    <a:cubicBezTo>
                      <a:pt x="0" y="1008"/>
                      <a:pt x="4" y="1066"/>
                      <a:pt x="11" y="1122"/>
                    </a:cubicBezTo>
                    <a:cubicBezTo>
                      <a:pt x="63" y="1139"/>
                      <a:pt x="118" y="1153"/>
                      <a:pt x="175" y="1164"/>
                    </a:cubicBezTo>
                    <a:cubicBezTo>
                      <a:pt x="163" y="1088"/>
                      <a:pt x="156" y="1008"/>
                      <a:pt x="156" y="926"/>
                    </a:cubicBezTo>
                    <a:cubicBezTo>
                      <a:pt x="156" y="535"/>
                      <a:pt x="302" y="202"/>
                      <a:pt x="506" y="76"/>
                    </a:cubicBezTo>
                    <a:cubicBezTo>
                      <a:pt x="345" y="252"/>
                      <a:pt x="241" y="534"/>
                      <a:pt x="241" y="851"/>
                    </a:cubicBezTo>
                    <a:cubicBezTo>
                      <a:pt x="241" y="967"/>
                      <a:pt x="255" y="1077"/>
                      <a:pt x="280" y="1179"/>
                    </a:cubicBezTo>
                    <a:cubicBezTo>
                      <a:pt x="356" y="1188"/>
                      <a:pt x="436" y="1191"/>
                      <a:pt x="518" y="1188"/>
                    </a:cubicBezTo>
                    <a:cubicBezTo>
                      <a:pt x="946" y="1171"/>
                      <a:pt x="1304" y="988"/>
                      <a:pt x="1430" y="748"/>
                    </a:cubicBezTo>
                    <a:cubicBezTo>
                      <a:pt x="1353" y="323"/>
                      <a:pt x="982" y="0"/>
                      <a:pt x="535" y="0"/>
                    </a:cubicBezTo>
                    <a:cubicBezTo>
                      <a:pt x="535" y="0"/>
                      <a:pt x="534" y="0"/>
                      <a:pt x="5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0" name="Freeform 40"/>
              <p:cNvSpPr>
                <a:spLocks/>
              </p:cNvSpPr>
              <p:nvPr/>
            </p:nvSpPr>
            <p:spPr bwMode="auto">
              <a:xfrm>
                <a:off x="3410019" y="1004741"/>
                <a:ext cx="62372" cy="56702"/>
              </a:xfrm>
              <a:custGeom>
                <a:avLst/>
                <a:gdLst>
                  <a:gd name="T0" fmla="*/ 205 w 205"/>
                  <a:gd name="T1" fmla="*/ 187 h 187"/>
                  <a:gd name="T2" fmla="*/ 168 w 205"/>
                  <a:gd name="T3" fmla="*/ 50 h 187"/>
                  <a:gd name="T4" fmla="*/ 0 w 205"/>
                  <a:gd name="T5" fmla="*/ 0 h 187"/>
                  <a:gd name="T6" fmla="*/ 30 w 205"/>
                  <a:gd name="T7" fmla="*/ 137 h 187"/>
                  <a:gd name="T8" fmla="*/ 205 w 205"/>
                  <a:gd name="T9" fmla="*/ 187 h 187"/>
                </a:gdLst>
                <a:ahLst/>
                <a:cxnLst>
                  <a:cxn ang="0">
                    <a:pos x="T0" y="T1"/>
                  </a:cxn>
                  <a:cxn ang="0">
                    <a:pos x="T2" y="T3"/>
                  </a:cxn>
                  <a:cxn ang="0">
                    <a:pos x="T4" y="T5"/>
                  </a:cxn>
                  <a:cxn ang="0">
                    <a:pos x="T6" y="T7"/>
                  </a:cxn>
                  <a:cxn ang="0">
                    <a:pos x="T8" y="T9"/>
                  </a:cxn>
                </a:cxnLst>
                <a:rect l="0" t="0" r="r" b="b"/>
                <a:pathLst>
                  <a:path w="205" h="187">
                    <a:moveTo>
                      <a:pt x="205" y="187"/>
                    </a:moveTo>
                    <a:cubicBezTo>
                      <a:pt x="190" y="143"/>
                      <a:pt x="178" y="97"/>
                      <a:pt x="168" y="50"/>
                    </a:cubicBezTo>
                    <a:cubicBezTo>
                      <a:pt x="108" y="36"/>
                      <a:pt x="52" y="20"/>
                      <a:pt x="0" y="0"/>
                    </a:cubicBezTo>
                    <a:cubicBezTo>
                      <a:pt x="8" y="47"/>
                      <a:pt x="18" y="93"/>
                      <a:pt x="30" y="137"/>
                    </a:cubicBezTo>
                    <a:cubicBezTo>
                      <a:pt x="85" y="157"/>
                      <a:pt x="144" y="173"/>
                      <a:pt x="205" y="1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1" name="Freeform 41"/>
              <p:cNvSpPr>
                <a:spLocks/>
              </p:cNvSpPr>
              <p:nvPr/>
            </p:nvSpPr>
            <p:spPr bwMode="auto">
              <a:xfrm>
                <a:off x="3310790" y="1025296"/>
                <a:ext cx="275006" cy="172942"/>
              </a:xfrm>
              <a:custGeom>
                <a:avLst/>
                <a:gdLst>
                  <a:gd name="T0" fmla="*/ 571 w 907"/>
                  <a:gd name="T1" fmla="*/ 219 h 571"/>
                  <a:gd name="T2" fmla="*/ 398 w 907"/>
                  <a:gd name="T3" fmla="*/ 187 h 571"/>
                  <a:gd name="T4" fmla="*/ 574 w 907"/>
                  <a:gd name="T5" fmla="*/ 477 h 571"/>
                  <a:gd name="T6" fmla="*/ 330 w 907"/>
                  <a:gd name="T7" fmla="*/ 168 h 571"/>
                  <a:gd name="T8" fmla="*/ 0 w 907"/>
                  <a:gd name="T9" fmla="*/ 0 h 571"/>
                  <a:gd name="T10" fmla="*/ 844 w 907"/>
                  <a:gd name="T11" fmla="*/ 571 h 571"/>
                  <a:gd name="T12" fmla="*/ 907 w 907"/>
                  <a:gd name="T13" fmla="*/ 569 h 571"/>
                  <a:gd name="T14" fmla="*/ 571 w 907"/>
                  <a:gd name="T15" fmla="*/ 219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7" h="571">
                    <a:moveTo>
                      <a:pt x="571" y="219"/>
                    </a:moveTo>
                    <a:cubicBezTo>
                      <a:pt x="511" y="211"/>
                      <a:pt x="453" y="200"/>
                      <a:pt x="398" y="187"/>
                    </a:cubicBezTo>
                    <a:cubicBezTo>
                      <a:pt x="443" y="300"/>
                      <a:pt x="503" y="399"/>
                      <a:pt x="574" y="477"/>
                    </a:cubicBezTo>
                    <a:cubicBezTo>
                      <a:pt x="476" y="416"/>
                      <a:pt x="392" y="308"/>
                      <a:pt x="330" y="168"/>
                    </a:cubicBezTo>
                    <a:cubicBezTo>
                      <a:pt x="195" y="128"/>
                      <a:pt x="81" y="70"/>
                      <a:pt x="0" y="0"/>
                    </a:cubicBezTo>
                    <a:cubicBezTo>
                      <a:pt x="134" y="335"/>
                      <a:pt x="461" y="571"/>
                      <a:pt x="844" y="571"/>
                    </a:cubicBezTo>
                    <a:cubicBezTo>
                      <a:pt x="865" y="571"/>
                      <a:pt x="886" y="570"/>
                      <a:pt x="907" y="569"/>
                    </a:cubicBezTo>
                    <a:cubicBezTo>
                      <a:pt x="770" y="530"/>
                      <a:pt x="650" y="401"/>
                      <a:pt x="571" y="2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2" name="Freeform 42"/>
              <p:cNvSpPr>
                <a:spLocks/>
              </p:cNvSpPr>
              <p:nvPr/>
            </p:nvSpPr>
            <p:spPr bwMode="auto">
              <a:xfrm>
                <a:off x="3495073" y="923940"/>
                <a:ext cx="348010" cy="266500"/>
              </a:xfrm>
              <a:custGeom>
                <a:avLst/>
                <a:gdLst>
                  <a:gd name="T0" fmla="*/ 297 w 1145"/>
                  <a:gd name="T1" fmla="*/ 348 h 877"/>
                  <a:gd name="T2" fmla="*/ 0 w 1145"/>
                  <a:gd name="T3" fmla="*/ 334 h 877"/>
                  <a:gd name="T4" fmla="*/ 53 w 1145"/>
                  <a:gd name="T5" fmla="*/ 473 h 877"/>
                  <a:gd name="T6" fmla="*/ 261 w 1145"/>
                  <a:gd name="T7" fmla="*/ 486 h 877"/>
                  <a:gd name="T8" fmla="*/ 1061 w 1145"/>
                  <a:gd name="T9" fmla="*/ 242 h 877"/>
                  <a:gd name="T10" fmla="*/ 185 w 1145"/>
                  <a:gd name="T11" fmla="*/ 565 h 877"/>
                  <a:gd name="T12" fmla="*/ 99 w 1145"/>
                  <a:gd name="T13" fmla="*/ 563 h 877"/>
                  <a:gd name="T14" fmla="*/ 452 w 1145"/>
                  <a:gd name="T15" fmla="*/ 877 h 877"/>
                  <a:gd name="T16" fmla="*/ 1145 w 1145"/>
                  <a:gd name="T17" fmla="*/ 0 h 877"/>
                  <a:gd name="T18" fmla="*/ 297 w 1145"/>
                  <a:gd name="T19" fmla="*/ 348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5" h="877">
                    <a:moveTo>
                      <a:pt x="297" y="348"/>
                    </a:moveTo>
                    <a:cubicBezTo>
                      <a:pt x="194" y="352"/>
                      <a:pt x="94" y="347"/>
                      <a:pt x="0" y="334"/>
                    </a:cubicBezTo>
                    <a:cubicBezTo>
                      <a:pt x="15" y="382"/>
                      <a:pt x="33" y="429"/>
                      <a:pt x="53" y="473"/>
                    </a:cubicBezTo>
                    <a:cubicBezTo>
                      <a:pt x="120" y="482"/>
                      <a:pt x="190" y="486"/>
                      <a:pt x="261" y="486"/>
                    </a:cubicBezTo>
                    <a:cubicBezTo>
                      <a:pt x="589" y="486"/>
                      <a:pt x="880" y="390"/>
                      <a:pt x="1061" y="242"/>
                    </a:cubicBezTo>
                    <a:cubicBezTo>
                      <a:pt x="931" y="430"/>
                      <a:pt x="588" y="565"/>
                      <a:pt x="185" y="565"/>
                    </a:cubicBezTo>
                    <a:cubicBezTo>
                      <a:pt x="156" y="565"/>
                      <a:pt x="127" y="564"/>
                      <a:pt x="99" y="563"/>
                    </a:cubicBezTo>
                    <a:cubicBezTo>
                      <a:pt x="189" y="718"/>
                      <a:pt x="312" y="831"/>
                      <a:pt x="452" y="877"/>
                    </a:cubicBezTo>
                    <a:cubicBezTo>
                      <a:pt x="848" y="781"/>
                      <a:pt x="1142" y="425"/>
                      <a:pt x="1145" y="0"/>
                    </a:cubicBezTo>
                    <a:cubicBezTo>
                      <a:pt x="1020" y="189"/>
                      <a:pt x="690" y="332"/>
                      <a:pt x="297" y="3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3" name="Freeform 43"/>
              <p:cNvSpPr>
                <a:spLocks/>
              </p:cNvSpPr>
              <p:nvPr/>
            </p:nvSpPr>
            <p:spPr bwMode="auto">
              <a:xfrm>
                <a:off x="3290945" y="663110"/>
                <a:ext cx="180738" cy="373526"/>
              </a:xfrm>
              <a:custGeom>
                <a:avLst/>
                <a:gdLst>
                  <a:gd name="T0" fmla="*/ 347 w 596"/>
                  <a:gd name="T1" fmla="*/ 1230 h 1230"/>
                  <a:gd name="T2" fmla="*/ 314 w 596"/>
                  <a:gd name="T3" fmla="*/ 1090 h 1230"/>
                  <a:gd name="T4" fmla="*/ 92 w 596"/>
                  <a:gd name="T5" fmla="*/ 919 h 1230"/>
                  <a:gd name="T6" fmla="*/ 305 w 596"/>
                  <a:gd name="T7" fmla="*/ 1039 h 1230"/>
                  <a:gd name="T8" fmla="*/ 290 w 596"/>
                  <a:gd name="T9" fmla="*/ 819 h 1230"/>
                  <a:gd name="T10" fmla="*/ 596 w 596"/>
                  <a:gd name="T11" fmla="*/ 0 h 1230"/>
                  <a:gd name="T12" fmla="*/ 0 w 596"/>
                  <a:gd name="T13" fmla="*/ 854 h 1230"/>
                  <a:gd name="T14" fmla="*/ 6 w 596"/>
                  <a:gd name="T15" fmla="*/ 960 h 1230"/>
                  <a:gd name="T16" fmla="*/ 347 w 596"/>
                  <a:gd name="T17" fmla="*/ 1230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6" h="1230">
                    <a:moveTo>
                      <a:pt x="347" y="1230"/>
                    </a:moveTo>
                    <a:cubicBezTo>
                      <a:pt x="334" y="1186"/>
                      <a:pt x="323" y="1139"/>
                      <a:pt x="314" y="1090"/>
                    </a:cubicBezTo>
                    <a:cubicBezTo>
                      <a:pt x="217" y="1044"/>
                      <a:pt x="141" y="986"/>
                      <a:pt x="92" y="919"/>
                    </a:cubicBezTo>
                    <a:cubicBezTo>
                      <a:pt x="152" y="966"/>
                      <a:pt x="224" y="1006"/>
                      <a:pt x="305" y="1039"/>
                    </a:cubicBezTo>
                    <a:cubicBezTo>
                      <a:pt x="295" y="968"/>
                      <a:pt x="290" y="895"/>
                      <a:pt x="290" y="819"/>
                    </a:cubicBezTo>
                    <a:cubicBezTo>
                      <a:pt x="290" y="457"/>
                      <a:pt x="415" y="144"/>
                      <a:pt x="596" y="0"/>
                    </a:cubicBezTo>
                    <a:cubicBezTo>
                      <a:pt x="248" y="128"/>
                      <a:pt x="0" y="462"/>
                      <a:pt x="0" y="854"/>
                    </a:cubicBezTo>
                    <a:cubicBezTo>
                      <a:pt x="0" y="890"/>
                      <a:pt x="2" y="925"/>
                      <a:pt x="6" y="960"/>
                    </a:cubicBezTo>
                    <a:cubicBezTo>
                      <a:pt x="75" y="1069"/>
                      <a:pt x="195" y="1162"/>
                      <a:pt x="347" y="12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13" name="Freeform 44"/>
            <p:cNvSpPr>
              <a:spLocks/>
            </p:cNvSpPr>
            <p:nvPr/>
          </p:nvSpPr>
          <p:spPr bwMode="auto">
            <a:xfrm>
              <a:off x="7421682" y="2284733"/>
              <a:ext cx="179651" cy="222965"/>
            </a:xfrm>
            <a:custGeom>
              <a:avLst/>
              <a:gdLst>
                <a:gd name="T0" fmla="*/ 414 w 589"/>
                <a:gd name="T1" fmla="*/ 48 h 732"/>
                <a:gd name="T2" fmla="*/ 428 w 589"/>
                <a:gd name="T3" fmla="*/ 12 h 732"/>
                <a:gd name="T4" fmla="*/ 490 w 589"/>
                <a:gd name="T5" fmla="*/ 12 h 732"/>
                <a:gd name="T6" fmla="*/ 547 w 589"/>
                <a:gd name="T7" fmla="*/ 220 h 732"/>
                <a:gd name="T8" fmla="*/ 478 w 589"/>
                <a:gd name="T9" fmla="*/ 246 h 732"/>
                <a:gd name="T10" fmla="*/ 387 w 589"/>
                <a:gd name="T11" fmla="*/ 137 h 732"/>
                <a:gd name="T12" fmla="*/ 272 w 589"/>
                <a:gd name="T13" fmla="*/ 99 h 732"/>
                <a:gd name="T14" fmla="*/ 199 w 589"/>
                <a:gd name="T15" fmla="*/ 118 h 732"/>
                <a:gd name="T16" fmla="*/ 171 w 589"/>
                <a:gd name="T17" fmla="*/ 171 h 732"/>
                <a:gd name="T18" fmla="*/ 340 w 589"/>
                <a:gd name="T19" fmla="*/ 265 h 732"/>
                <a:gd name="T20" fmla="*/ 376 w 589"/>
                <a:gd name="T21" fmla="*/ 275 h 732"/>
                <a:gd name="T22" fmla="*/ 543 w 589"/>
                <a:gd name="T23" fmla="*/ 352 h 732"/>
                <a:gd name="T24" fmla="*/ 589 w 589"/>
                <a:gd name="T25" fmla="*/ 484 h 732"/>
                <a:gd name="T26" fmla="*/ 519 w 589"/>
                <a:gd name="T27" fmla="*/ 664 h 732"/>
                <a:gd name="T28" fmla="*/ 336 w 589"/>
                <a:gd name="T29" fmla="*/ 732 h 732"/>
                <a:gd name="T30" fmla="*/ 239 w 589"/>
                <a:gd name="T31" fmla="*/ 719 h 732"/>
                <a:gd name="T32" fmla="*/ 151 w 589"/>
                <a:gd name="T33" fmla="*/ 681 h 732"/>
                <a:gd name="T34" fmla="*/ 139 w 589"/>
                <a:gd name="T35" fmla="*/ 725 h 732"/>
                <a:gd name="T36" fmla="*/ 78 w 589"/>
                <a:gd name="T37" fmla="*/ 725 h 732"/>
                <a:gd name="T38" fmla="*/ 0 w 589"/>
                <a:gd name="T39" fmla="*/ 464 h 732"/>
                <a:gd name="T40" fmla="*/ 77 w 589"/>
                <a:gd name="T41" fmla="*/ 436 h 732"/>
                <a:gd name="T42" fmla="*/ 186 w 589"/>
                <a:gd name="T43" fmla="*/ 581 h 732"/>
                <a:gd name="T44" fmla="*/ 323 w 589"/>
                <a:gd name="T45" fmla="*/ 632 h 732"/>
                <a:gd name="T46" fmla="*/ 408 w 589"/>
                <a:gd name="T47" fmla="*/ 605 h 732"/>
                <a:gd name="T48" fmla="*/ 443 w 589"/>
                <a:gd name="T49" fmla="*/ 541 h 732"/>
                <a:gd name="T50" fmla="*/ 297 w 589"/>
                <a:gd name="T51" fmla="*/ 447 h 732"/>
                <a:gd name="T52" fmla="*/ 267 w 589"/>
                <a:gd name="T53" fmla="*/ 439 h 732"/>
                <a:gd name="T54" fmla="*/ 154 w 589"/>
                <a:gd name="T55" fmla="*/ 405 h 732"/>
                <a:gd name="T56" fmla="*/ 95 w 589"/>
                <a:gd name="T57" fmla="*/ 378 h 732"/>
                <a:gd name="T58" fmla="*/ 39 w 589"/>
                <a:gd name="T59" fmla="*/ 311 h 732"/>
                <a:gd name="T60" fmla="*/ 20 w 589"/>
                <a:gd name="T61" fmla="*/ 222 h 732"/>
                <a:gd name="T62" fmla="*/ 87 w 589"/>
                <a:gd name="T63" fmla="*/ 63 h 732"/>
                <a:gd name="T64" fmla="*/ 258 w 589"/>
                <a:gd name="T65" fmla="*/ 0 h 732"/>
                <a:gd name="T66" fmla="*/ 339 w 589"/>
                <a:gd name="T67" fmla="*/ 12 h 732"/>
                <a:gd name="T68" fmla="*/ 414 w 589"/>
                <a:gd name="T69" fmla="*/ 4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9" h="732">
                  <a:moveTo>
                    <a:pt x="414" y="48"/>
                  </a:moveTo>
                  <a:cubicBezTo>
                    <a:pt x="428" y="12"/>
                    <a:pt x="428" y="12"/>
                    <a:pt x="428" y="12"/>
                  </a:cubicBezTo>
                  <a:cubicBezTo>
                    <a:pt x="490" y="12"/>
                    <a:pt x="490" y="12"/>
                    <a:pt x="490" y="12"/>
                  </a:cubicBezTo>
                  <a:cubicBezTo>
                    <a:pt x="547" y="220"/>
                    <a:pt x="547" y="220"/>
                    <a:pt x="547" y="220"/>
                  </a:cubicBezTo>
                  <a:cubicBezTo>
                    <a:pt x="478" y="246"/>
                    <a:pt x="478" y="246"/>
                    <a:pt x="478" y="246"/>
                  </a:cubicBezTo>
                  <a:cubicBezTo>
                    <a:pt x="454" y="199"/>
                    <a:pt x="424" y="163"/>
                    <a:pt x="387" y="137"/>
                  </a:cubicBezTo>
                  <a:cubicBezTo>
                    <a:pt x="351" y="111"/>
                    <a:pt x="312" y="99"/>
                    <a:pt x="272" y="99"/>
                  </a:cubicBezTo>
                  <a:cubicBezTo>
                    <a:pt x="241" y="99"/>
                    <a:pt x="217" y="105"/>
                    <a:pt x="199" y="118"/>
                  </a:cubicBezTo>
                  <a:cubicBezTo>
                    <a:pt x="180" y="132"/>
                    <a:pt x="171" y="149"/>
                    <a:pt x="171" y="171"/>
                  </a:cubicBezTo>
                  <a:cubicBezTo>
                    <a:pt x="171" y="207"/>
                    <a:pt x="227" y="238"/>
                    <a:pt x="340" y="265"/>
                  </a:cubicBezTo>
                  <a:cubicBezTo>
                    <a:pt x="356" y="269"/>
                    <a:pt x="368" y="272"/>
                    <a:pt x="376" y="275"/>
                  </a:cubicBezTo>
                  <a:cubicBezTo>
                    <a:pt x="457" y="295"/>
                    <a:pt x="512" y="321"/>
                    <a:pt x="543" y="352"/>
                  </a:cubicBezTo>
                  <a:cubicBezTo>
                    <a:pt x="574" y="384"/>
                    <a:pt x="589" y="428"/>
                    <a:pt x="589" y="484"/>
                  </a:cubicBezTo>
                  <a:cubicBezTo>
                    <a:pt x="589" y="558"/>
                    <a:pt x="566" y="618"/>
                    <a:pt x="519" y="664"/>
                  </a:cubicBezTo>
                  <a:cubicBezTo>
                    <a:pt x="473" y="709"/>
                    <a:pt x="412" y="732"/>
                    <a:pt x="336" y="732"/>
                  </a:cubicBezTo>
                  <a:cubicBezTo>
                    <a:pt x="303" y="732"/>
                    <a:pt x="270" y="727"/>
                    <a:pt x="239" y="719"/>
                  </a:cubicBezTo>
                  <a:cubicBezTo>
                    <a:pt x="209" y="710"/>
                    <a:pt x="179" y="697"/>
                    <a:pt x="151" y="681"/>
                  </a:cubicBezTo>
                  <a:cubicBezTo>
                    <a:pt x="139" y="725"/>
                    <a:pt x="139" y="725"/>
                    <a:pt x="139" y="725"/>
                  </a:cubicBezTo>
                  <a:cubicBezTo>
                    <a:pt x="78" y="725"/>
                    <a:pt x="78" y="725"/>
                    <a:pt x="78" y="725"/>
                  </a:cubicBezTo>
                  <a:cubicBezTo>
                    <a:pt x="0" y="464"/>
                    <a:pt x="0" y="464"/>
                    <a:pt x="0" y="464"/>
                  </a:cubicBezTo>
                  <a:cubicBezTo>
                    <a:pt x="77" y="436"/>
                    <a:pt x="77" y="436"/>
                    <a:pt x="77" y="436"/>
                  </a:cubicBezTo>
                  <a:cubicBezTo>
                    <a:pt x="106" y="499"/>
                    <a:pt x="143" y="547"/>
                    <a:pt x="186" y="581"/>
                  </a:cubicBezTo>
                  <a:cubicBezTo>
                    <a:pt x="229" y="615"/>
                    <a:pt x="274" y="632"/>
                    <a:pt x="323" y="632"/>
                  </a:cubicBezTo>
                  <a:cubicBezTo>
                    <a:pt x="357" y="632"/>
                    <a:pt x="385" y="623"/>
                    <a:pt x="408" y="605"/>
                  </a:cubicBezTo>
                  <a:cubicBezTo>
                    <a:pt x="431" y="587"/>
                    <a:pt x="443" y="566"/>
                    <a:pt x="443" y="541"/>
                  </a:cubicBezTo>
                  <a:cubicBezTo>
                    <a:pt x="443" y="504"/>
                    <a:pt x="394" y="472"/>
                    <a:pt x="297" y="447"/>
                  </a:cubicBezTo>
                  <a:cubicBezTo>
                    <a:pt x="284" y="444"/>
                    <a:pt x="274" y="441"/>
                    <a:pt x="267" y="439"/>
                  </a:cubicBezTo>
                  <a:cubicBezTo>
                    <a:pt x="220" y="426"/>
                    <a:pt x="182" y="415"/>
                    <a:pt x="154" y="405"/>
                  </a:cubicBezTo>
                  <a:cubicBezTo>
                    <a:pt x="126" y="395"/>
                    <a:pt x="107" y="386"/>
                    <a:pt x="95" y="378"/>
                  </a:cubicBezTo>
                  <a:cubicBezTo>
                    <a:pt x="71" y="360"/>
                    <a:pt x="52" y="338"/>
                    <a:pt x="39" y="311"/>
                  </a:cubicBezTo>
                  <a:cubicBezTo>
                    <a:pt x="26" y="285"/>
                    <a:pt x="20" y="255"/>
                    <a:pt x="20" y="222"/>
                  </a:cubicBezTo>
                  <a:cubicBezTo>
                    <a:pt x="20" y="158"/>
                    <a:pt x="42" y="105"/>
                    <a:pt x="87" y="63"/>
                  </a:cubicBezTo>
                  <a:cubicBezTo>
                    <a:pt x="131" y="21"/>
                    <a:pt x="188" y="0"/>
                    <a:pt x="258" y="0"/>
                  </a:cubicBezTo>
                  <a:cubicBezTo>
                    <a:pt x="286" y="0"/>
                    <a:pt x="313" y="4"/>
                    <a:pt x="339" y="12"/>
                  </a:cubicBezTo>
                  <a:cubicBezTo>
                    <a:pt x="365" y="20"/>
                    <a:pt x="390" y="32"/>
                    <a:pt x="414"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4" name="Freeform 45"/>
            <p:cNvSpPr>
              <a:spLocks/>
            </p:cNvSpPr>
            <p:nvPr/>
          </p:nvSpPr>
          <p:spPr bwMode="auto">
            <a:xfrm>
              <a:off x="7594941" y="2329468"/>
              <a:ext cx="173260" cy="173260"/>
            </a:xfrm>
            <a:custGeom>
              <a:avLst/>
              <a:gdLst>
                <a:gd name="T0" fmla="*/ 61 w 570"/>
                <a:gd name="T1" fmla="*/ 0 h 569"/>
                <a:gd name="T2" fmla="*/ 508 w 570"/>
                <a:gd name="T3" fmla="*/ 0 h 569"/>
                <a:gd name="T4" fmla="*/ 570 w 570"/>
                <a:gd name="T5" fmla="*/ 175 h 569"/>
                <a:gd name="T6" fmla="*/ 518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4 w 570"/>
                <a:gd name="T29" fmla="*/ 394 h 569"/>
                <a:gd name="T30" fmla="*/ 214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8" y="196"/>
                    <a:pt x="518" y="196"/>
                    <a:pt x="518"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6" y="497"/>
                    <a:pt x="192" y="490"/>
                    <a:pt x="201" y="479"/>
                  </a:cubicBezTo>
                  <a:cubicBezTo>
                    <a:pt x="210" y="467"/>
                    <a:pt x="214" y="439"/>
                    <a:pt x="214" y="394"/>
                  </a:cubicBezTo>
                  <a:cubicBezTo>
                    <a:pt x="214" y="78"/>
                    <a:pt x="214" y="78"/>
                    <a:pt x="214" y="78"/>
                  </a:cubicBezTo>
                  <a:cubicBezTo>
                    <a:pt x="206" y="78"/>
                    <a:pt x="206" y="78"/>
                    <a:pt x="206" y="78"/>
                  </a:cubicBezTo>
                  <a:cubicBezTo>
                    <a:pt x="171" y="78"/>
                    <a:pt x="141"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5" name="Freeform 46"/>
            <p:cNvSpPr>
              <a:spLocks noEditPoints="1"/>
            </p:cNvSpPr>
            <p:nvPr/>
          </p:nvSpPr>
          <p:spPr bwMode="auto">
            <a:xfrm>
              <a:off x="7740508" y="2329468"/>
              <a:ext cx="180361" cy="173260"/>
            </a:xfrm>
            <a:custGeom>
              <a:avLst/>
              <a:gdLst>
                <a:gd name="T0" fmla="*/ 330 w 594"/>
                <a:gd name="T1" fmla="*/ 294 h 569"/>
                <a:gd name="T2" fmla="*/ 221 w 594"/>
                <a:gd name="T3" fmla="*/ 294 h 569"/>
                <a:gd name="T4" fmla="*/ 279 w 594"/>
                <a:gd name="T5" fmla="*/ 130 h 569"/>
                <a:gd name="T6" fmla="*/ 330 w 594"/>
                <a:gd name="T7" fmla="*/ 294 h 569"/>
                <a:gd name="T8" fmla="*/ 92 w 594"/>
                <a:gd name="T9" fmla="*/ 401 h 569"/>
                <a:gd name="T10" fmla="*/ 88 w 594"/>
                <a:gd name="T11" fmla="*/ 411 h 569"/>
                <a:gd name="T12" fmla="*/ 0 w 594"/>
                <a:gd name="T13" fmla="*/ 499 h 569"/>
                <a:gd name="T14" fmla="*/ 0 w 594"/>
                <a:gd name="T15" fmla="*/ 569 h 569"/>
                <a:gd name="T16" fmla="*/ 226 w 594"/>
                <a:gd name="T17" fmla="*/ 569 h 569"/>
                <a:gd name="T18" fmla="*/ 226 w 594"/>
                <a:gd name="T19" fmla="*/ 501 h 569"/>
                <a:gd name="T20" fmla="*/ 179 w 594"/>
                <a:gd name="T21" fmla="*/ 491 h 569"/>
                <a:gd name="T22" fmla="*/ 166 w 594"/>
                <a:gd name="T23" fmla="*/ 460 h 569"/>
                <a:gd name="T24" fmla="*/ 167 w 594"/>
                <a:gd name="T25" fmla="*/ 452 h 569"/>
                <a:gd name="T26" fmla="*/ 169 w 594"/>
                <a:gd name="T27" fmla="*/ 443 h 569"/>
                <a:gd name="T28" fmla="*/ 192 w 594"/>
                <a:gd name="T29" fmla="*/ 364 h 569"/>
                <a:gd name="T30" fmla="*/ 357 w 594"/>
                <a:gd name="T31" fmla="*/ 364 h 569"/>
                <a:gd name="T32" fmla="*/ 385 w 594"/>
                <a:gd name="T33" fmla="*/ 443 h 569"/>
                <a:gd name="T34" fmla="*/ 388 w 594"/>
                <a:gd name="T35" fmla="*/ 454 h 569"/>
                <a:gd name="T36" fmla="*/ 390 w 594"/>
                <a:gd name="T37" fmla="*/ 468 h 569"/>
                <a:gd name="T38" fmla="*/ 378 w 594"/>
                <a:gd name="T39" fmla="*/ 493 h 569"/>
                <a:gd name="T40" fmla="*/ 337 w 594"/>
                <a:gd name="T41" fmla="*/ 501 h 569"/>
                <a:gd name="T42" fmla="*/ 331 w 594"/>
                <a:gd name="T43" fmla="*/ 501 h 569"/>
                <a:gd name="T44" fmla="*/ 331 w 594"/>
                <a:gd name="T45" fmla="*/ 569 h 569"/>
                <a:gd name="T46" fmla="*/ 594 w 594"/>
                <a:gd name="T47" fmla="*/ 569 h 569"/>
                <a:gd name="T48" fmla="*/ 594 w 594"/>
                <a:gd name="T49" fmla="*/ 499 h 569"/>
                <a:gd name="T50" fmla="*/ 522 w 594"/>
                <a:gd name="T51" fmla="*/ 425 h 569"/>
                <a:gd name="T52" fmla="*/ 521 w 594"/>
                <a:gd name="T53" fmla="*/ 422 h 569"/>
                <a:gd name="T54" fmla="*/ 370 w 594"/>
                <a:gd name="T55" fmla="*/ 0 h 569"/>
                <a:gd name="T56" fmla="*/ 246 w 594"/>
                <a:gd name="T57" fmla="*/ 0 h 569"/>
                <a:gd name="T58" fmla="*/ 92 w 594"/>
                <a:gd name="T59" fmla="*/ 40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4" h="569">
                  <a:moveTo>
                    <a:pt x="330" y="294"/>
                  </a:moveTo>
                  <a:cubicBezTo>
                    <a:pt x="221" y="294"/>
                    <a:pt x="221" y="294"/>
                    <a:pt x="221" y="294"/>
                  </a:cubicBezTo>
                  <a:cubicBezTo>
                    <a:pt x="279" y="130"/>
                    <a:pt x="279" y="130"/>
                    <a:pt x="279" y="130"/>
                  </a:cubicBezTo>
                  <a:lnTo>
                    <a:pt x="330" y="294"/>
                  </a:lnTo>
                  <a:close/>
                  <a:moveTo>
                    <a:pt x="92" y="401"/>
                  </a:moveTo>
                  <a:cubicBezTo>
                    <a:pt x="91" y="403"/>
                    <a:pt x="89" y="407"/>
                    <a:pt x="88" y="411"/>
                  </a:cubicBezTo>
                  <a:cubicBezTo>
                    <a:pt x="67" y="464"/>
                    <a:pt x="38" y="493"/>
                    <a:pt x="0" y="499"/>
                  </a:cubicBezTo>
                  <a:cubicBezTo>
                    <a:pt x="0" y="569"/>
                    <a:pt x="0" y="569"/>
                    <a:pt x="0" y="569"/>
                  </a:cubicBezTo>
                  <a:cubicBezTo>
                    <a:pt x="226" y="569"/>
                    <a:pt x="226" y="569"/>
                    <a:pt x="226" y="569"/>
                  </a:cubicBezTo>
                  <a:cubicBezTo>
                    <a:pt x="226" y="501"/>
                    <a:pt x="226" y="501"/>
                    <a:pt x="226" y="501"/>
                  </a:cubicBezTo>
                  <a:cubicBezTo>
                    <a:pt x="204" y="500"/>
                    <a:pt x="188" y="497"/>
                    <a:pt x="179" y="491"/>
                  </a:cubicBezTo>
                  <a:cubicBezTo>
                    <a:pt x="171" y="485"/>
                    <a:pt x="166" y="474"/>
                    <a:pt x="166" y="460"/>
                  </a:cubicBezTo>
                  <a:cubicBezTo>
                    <a:pt x="166" y="458"/>
                    <a:pt x="166" y="455"/>
                    <a:pt x="167" y="452"/>
                  </a:cubicBezTo>
                  <a:cubicBezTo>
                    <a:pt x="167" y="449"/>
                    <a:pt x="168" y="446"/>
                    <a:pt x="169" y="443"/>
                  </a:cubicBezTo>
                  <a:cubicBezTo>
                    <a:pt x="192" y="364"/>
                    <a:pt x="192" y="364"/>
                    <a:pt x="192" y="364"/>
                  </a:cubicBezTo>
                  <a:cubicBezTo>
                    <a:pt x="357" y="364"/>
                    <a:pt x="357" y="364"/>
                    <a:pt x="357" y="364"/>
                  </a:cubicBezTo>
                  <a:cubicBezTo>
                    <a:pt x="385" y="443"/>
                    <a:pt x="385" y="443"/>
                    <a:pt x="385" y="443"/>
                  </a:cubicBezTo>
                  <a:cubicBezTo>
                    <a:pt x="387" y="446"/>
                    <a:pt x="388" y="450"/>
                    <a:pt x="388" y="454"/>
                  </a:cubicBezTo>
                  <a:cubicBezTo>
                    <a:pt x="389" y="458"/>
                    <a:pt x="390" y="463"/>
                    <a:pt x="390" y="468"/>
                  </a:cubicBezTo>
                  <a:cubicBezTo>
                    <a:pt x="390" y="480"/>
                    <a:pt x="386" y="488"/>
                    <a:pt x="378" y="493"/>
                  </a:cubicBezTo>
                  <a:cubicBezTo>
                    <a:pt x="370" y="498"/>
                    <a:pt x="356" y="501"/>
                    <a:pt x="337" y="501"/>
                  </a:cubicBezTo>
                  <a:cubicBezTo>
                    <a:pt x="331" y="501"/>
                    <a:pt x="331" y="501"/>
                    <a:pt x="331" y="501"/>
                  </a:cubicBezTo>
                  <a:cubicBezTo>
                    <a:pt x="331" y="569"/>
                    <a:pt x="331" y="569"/>
                    <a:pt x="331" y="569"/>
                  </a:cubicBezTo>
                  <a:cubicBezTo>
                    <a:pt x="594" y="569"/>
                    <a:pt x="594" y="569"/>
                    <a:pt x="594" y="569"/>
                  </a:cubicBezTo>
                  <a:cubicBezTo>
                    <a:pt x="594" y="499"/>
                    <a:pt x="594" y="499"/>
                    <a:pt x="594" y="499"/>
                  </a:cubicBezTo>
                  <a:cubicBezTo>
                    <a:pt x="562" y="495"/>
                    <a:pt x="538" y="471"/>
                    <a:pt x="522" y="425"/>
                  </a:cubicBezTo>
                  <a:cubicBezTo>
                    <a:pt x="521" y="422"/>
                    <a:pt x="521" y="422"/>
                    <a:pt x="521" y="422"/>
                  </a:cubicBezTo>
                  <a:cubicBezTo>
                    <a:pt x="370" y="0"/>
                    <a:pt x="370" y="0"/>
                    <a:pt x="370" y="0"/>
                  </a:cubicBezTo>
                  <a:cubicBezTo>
                    <a:pt x="246" y="0"/>
                    <a:pt x="246" y="0"/>
                    <a:pt x="246" y="0"/>
                  </a:cubicBezTo>
                  <a:lnTo>
                    <a:pt x="92" y="4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6" name="Freeform 47"/>
            <p:cNvSpPr>
              <a:spLocks/>
            </p:cNvSpPr>
            <p:nvPr/>
          </p:nvSpPr>
          <p:spPr bwMode="auto">
            <a:xfrm>
              <a:off x="7893175" y="2329468"/>
              <a:ext cx="173970" cy="173260"/>
            </a:xfrm>
            <a:custGeom>
              <a:avLst/>
              <a:gdLst>
                <a:gd name="T0" fmla="*/ 61 w 570"/>
                <a:gd name="T1" fmla="*/ 0 h 569"/>
                <a:gd name="T2" fmla="*/ 508 w 570"/>
                <a:gd name="T3" fmla="*/ 0 h 569"/>
                <a:gd name="T4" fmla="*/ 570 w 570"/>
                <a:gd name="T5" fmla="*/ 175 h 569"/>
                <a:gd name="T6" fmla="*/ 517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5 w 570"/>
                <a:gd name="T29" fmla="*/ 394 h 569"/>
                <a:gd name="T30" fmla="*/ 215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7" y="196"/>
                    <a:pt x="517" y="196"/>
                    <a:pt x="517"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5" y="497"/>
                    <a:pt x="193" y="490"/>
                    <a:pt x="201" y="479"/>
                  </a:cubicBezTo>
                  <a:cubicBezTo>
                    <a:pt x="210" y="467"/>
                    <a:pt x="215" y="439"/>
                    <a:pt x="215" y="394"/>
                  </a:cubicBezTo>
                  <a:cubicBezTo>
                    <a:pt x="215" y="78"/>
                    <a:pt x="215" y="78"/>
                    <a:pt x="215" y="78"/>
                  </a:cubicBezTo>
                  <a:cubicBezTo>
                    <a:pt x="206" y="78"/>
                    <a:pt x="206" y="78"/>
                    <a:pt x="206" y="78"/>
                  </a:cubicBezTo>
                  <a:cubicBezTo>
                    <a:pt x="171" y="78"/>
                    <a:pt x="142"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7" name="Freeform 48"/>
            <p:cNvSpPr>
              <a:spLocks/>
            </p:cNvSpPr>
            <p:nvPr/>
          </p:nvSpPr>
          <p:spPr bwMode="auto">
            <a:xfrm>
              <a:off x="8062174" y="2329468"/>
              <a:ext cx="164738" cy="173260"/>
            </a:xfrm>
            <a:custGeom>
              <a:avLst/>
              <a:gdLst>
                <a:gd name="T0" fmla="*/ 0 w 540"/>
                <a:gd name="T1" fmla="*/ 0 h 569"/>
                <a:gd name="T2" fmla="*/ 447 w 540"/>
                <a:gd name="T3" fmla="*/ 0 h 569"/>
                <a:gd name="T4" fmla="*/ 519 w 540"/>
                <a:gd name="T5" fmla="*/ 172 h 569"/>
                <a:gd name="T6" fmla="*/ 470 w 540"/>
                <a:gd name="T7" fmla="*/ 199 h 569"/>
                <a:gd name="T8" fmla="*/ 376 w 540"/>
                <a:gd name="T9" fmla="*/ 102 h 569"/>
                <a:gd name="T10" fmla="*/ 263 w 540"/>
                <a:gd name="T11" fmla="*/ 70 h 569"/>
                <a:gd name="T12" fmla="*/ 215 w 540"/>
                <a:gd name="T13" fmla="*/ 83 h 569"/>
                <a:gd name="T14" fmla="*/ 203 w 540"/>
                <a:gd name="T15" fmla="*/ 142 h 569"/>
                <a:gd name="T16" fmla="*/ 203 w 540"/>
                <a:gd name="T17" fmla="*/ 224 h 569"/>
                <a:gd name="T18" fmla="*/ 229 w 540"/>
                <a:gd name="T19" fmla="*/ 224 h 569"/>
                <a:gd name="T20" fmla="*/ 285 w 540"/>
                <a:gd name="T21" fmla="*/ 206 h 569"/>
                <a:gd name="T22" fmla="*/ 302 w 540"/>
                <a:gd name="T23" fmla="*/ 135 h 569"/>
                <a:gd name="T24" fmla="*/ 360 w 540"/>
                <a:gd name="T25" fmla="*/ 135 h 569"/>
                <a:gd name="T26" fmla="*/ 360 w 540"/>
                <a:gd name="T27" fmla="*/ 392 h 569"/>
                <a:gd name="T28" fmla="*/ 302 w 540"/>
                <a:gd name="T29" fmla="*/ 392 h 569"/>
                <a:gd name="T30" fmla="*/ 280 w 540"/>
                <a:gd name="T31" fmla="*/ 318 h 569"/>
                <a:gd name="T32" fmla="*/ 229 w 540"/>
                <a:gd name="T33" fmla="*/ 296 h 569"/>
                <a:gd name="T34" fmla="*/ 203 w 540"/>
                <a:gd name="T35" fmla="*/ 296 h 569"/>
                <a:gd name="T36" fmla="*/ 203 w 540"/>
                <a:gd name="T37" fmla="*/ 429 h 569"/>
                <a:gd name="T38" fmla="*/ 216 w 540"/>
                <a:gd name="T39" fmla="*/ 488 h 569"/>
                <a:gd name="T40" fmla="*/ 265 w 540"/>
                <a:gd name="T41" fmla="*/ 501 h 569"/>
                <a:gd name="T42" fmla="*/ 386 w 540"/>
                <a:gd name="T43" fmla="*/ 459 h 569"/>
                <a:gd name="T44" fmla="*/ 488 w 540"/>
                <a:gd name="T45" fmla="*/ 344 h 569"/>
                <a:gd name="T46" fmla="*/ 540 w 540"/>
                <a:gd name="T47" fmla="*/ 373 h 569"/>
                <a:gd name="T48" fmla="*/ 458 w 540"/>
                <a:gd name="T49" fmla="*/ 569 h 569"/>
                <a:gd name="T50" fmla="*/ 0 w 540"/>
                <a:gd name="T51" fmla="*/ 569 h 569"/>
                <a:gd name="T52" fmla="*/ 0 w 540"/>
                <a:gd name="T53" fmla="*/ 499 h 569"/>
                <a:gd name="T54" fmla="*/ 49 w 540"/>
                <a:gd name="T55" fmla="*/ 480 h 569"/>
                <a:gd name="T56" fmla="*/ 63 w 540"/>
                <a:gd name="T57" fmla="*/ 394 h 569"/>
                <a:gd name="T58" fmla="*/ 63 w 540"/>
                <a:gd name="T59" fmla="*/ 176 h 569"/>
                <a:gd name="T60" fmla="*/ 49 w 540"/>
                <a:gd name="T61" fmla="*/ 89 h 569"/>
                <a:gd name="T62" fmla="*/ 0 w 540"/>
                <a:gd name="T63" fmla="*/ 71 h 569"/>
                <a:gd name="T64" fmla="*/ 0 w 540"/>
                <a:gd name="T65"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0" h="569">
                  <a:moveTo>
                    <a:pt x="0" y="0"/>
                  </a:moveTo>
                  <a:cubicBezTo>
                    <a:pt x="447" y="0"/>
                    <a:pt x="447" y="0"/>
                    <a:pt x="447" y="0"/>
                  </a:cubicBezTo>
                  <a:cubicBezTo>
                    <a:pt x="519" y="172"/>
                    <a:pt x="519" y="172"/>
                    <a:pt x="519" y="172"/>
                  </a:cubicBezTo>
                  <a:cubicBezTo>
                    <a:pt x="470" y="199"/>
                    <a:pt x="470" y="199"/>
                    <a:pt x="470" y="199"/>
                  </a:cubicBezTo>
                  <a:cubicBezTo>
                    <a:pt x="441" y="156"/>
                    <a:pt x="410" y="123"/>
                    <a:pt x="376" y="102"/>
                  </a:cubicBezTo>
                  <a:cubicBezTo>
                    <a:pt x="341" y="80"/>
                    <a:pt x="304" y="70"/>
                    <a:pt x="263" y="70"/>
                  </a:cubicBezTo>
                  <a:cubicBezTo>
                    <a:pt x="240" y="70"/>
                    <a:pt x="224" y="74"/>
                    <a:pt x="215" y="83"/>
                  </a:cubicBezTo>
                  <a:cubicBezTo>
                    <a:pt x="207" y="91"/>
                    <a:pt x="203" y="111"/>
                    <a:pt x="203" y="142"/>
                  </a:cubicBezTo>
                  <a:cubicBezTo>
                    <a:pt x="203" y="224"/>
                    <a:pt x="203" y="224"/>
                    <a:pt x="203" y="224"/>
                  </a:cubicBezTo>
                  <a:cubicBezTo>
                    <a:pt x="229" y="224"/>
                    <a:pt x="229" y="224"/>
                    <a:pt x="229" y="224"/>
                  </a:cubicBezTo>
                  <a:cubicBezTo>
                    <a:pt x="257" y="224"/>
                    <a:pt x="275" y="218"/>
                    <a:pt x="285" y="206"/>
                  </a:cubicBezTo>
                  <a:cubicBezTo>
                    <a:pt x="295" y="195"/>
                    <a:pt x="301" y="172"/>
                    <a:pt x="302" y="135"/>
                  </a:cubicBezTo>
                  <a:cubicBezTo>
                    <a:pt x="360" y="135"/>
                    <a:pt x="360" y="135"/>
                    <a:pt x="360" y="135"/>
                  </a:cubicBezTo>
                  <a:cubicBezTo>
                    <a:pt x="360" y="392"/>
                    <a:pt x="360" y="392"/>
                    <a:pt x="360" y="392"/>
                  </a:cubicBezTo>
                  <a:cubicBezTo>
                    <a:pt x="302" y="392"/>
                    <a:pt x="302" y="392"/>
                    <a:pt x="302" y="392"/>
                  </a:cubicBezTo>
                  <a:cubicBezTo>
                    <a:pt x="299" y="358"/>
                    <a:pt x="291" y="334"/>
                    <a:pt x="280" y="318"/>
                  </a:cubicBezTo>
                  <a:cubicBezTo>
                    <a:pt x="268" y="303"/>
                    <a:pt x="251" y="296"/>
                    <a:pt x="229" y="296"/>
                  </a:cubicBezTo>
                  <a:cubicBezTo>
                    <a:pt x="203" y="296"/>
                    <a:pt x="203" y="296"/>
                    <a:pt x="203" y="296"/>
                  </a:cubicBezTo>
                  <a:cubicBezTo>
                    <a:pt x="203" y="429"/>
                    <a:pt x="203" y="429"/>
                    <a:pt x="203" y="429"/>
                  </a:cubicBezTo>
                  <a:cubicBezTo>
                    <a:pt x="203" y="459"/>
                    <a:pt x="207" y="479"/>
                    <a:pt x="216" y="488"/>
                  </a:cubicBezTo>
                  <a:cubicBezTo>
                    <a:pt x="224" y="496"/>
                    <a:pt x="241" y="501"/>
                    <a:pt x="265" y="501"/>
                  </a:cubicBezTo>
                  <a:cubicBezTo>
                    <a:pt x="305" y="501"/>
                    <a:pt x="346" y="487"/>
                    <a:pt x="386" y="459"/>
                  </a:cubicBezTo>
                  <a:cubicBezTo>
                    <a:pt x="425" y="432"/>
                    <a:pt x="460" y="393"/>
                    <a:pt x="488" y="344"/>
                  </a:cubicBezTo>
                  <a:cubicBezTo>
                    <a:pt x="540" y="373"/>
                    <a:pt x="540" y="373"/>
                    <a:pt x="540" y="373"/>
                  </a:cubicBezTo>
                  <a:cubicBezTo>
                    <a:pt x="458" y="569"/>
                    <a:pt x="458" y="569"/>
                    <a:pt x="458" y="569"/>
                  </a:cubicBezTo>
                  <a:cubicBezTo>
                    <a:pt x="0" y="569"/>
                    <a:pt x="0" y="569"/>
                    <a:pt x="0" y="569"/>
                  </a:cubicBezTo>
                  <a:cubicBezTo>
                    <a:pt x="0" y="499"/>
                    <a:pt x="0" y="499"/>
                    <a:pt x="0" y="499"/>
                  </a:cubicBezTo>
                  <a:cubicBezTo>
                    <a:pt x="24" y="498"/>
                    <a:pt x="41" y="492"/>
                    <a:pt x="49" y="480"/>
                  </a:cubicBezTo>
                  <a:cubicBezTo>
                    <a:pt x="59" y="469"/>
                    <a:pt x="63" y="440"/>
                    <a:pt x="63" y="394"/>
                  </a:cubicBezTo>
                  <a:cubicBezTo>
                    <a:pt x="63" y="176"/>
                    <a:pt x="63" y="176"/>
                    <a:pt x="63" y="176"/>
                  </a:cubicBezTo>
                  <a:cubicBezTo>
                    <a:pt x="63" y="130"/>
                    <a:pt x="59" y="101"/>
                    <a:pt x="49" y="89"/>
                  </a:cubicBezTo>
                  <a:cubicBezTo>
                    <a:pt x="41" y="77"/>
                    <a:pt x="24" y="71"/>
                    <a:pt x="0" y="7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8" name="Freeform 49"/>
            <p:cNvSpPr>
              <a:spLocks/>
            </p:cNvSpPr>
            <p:nvPr/>
          </p:nvSpPr>
          <p:spPr bwMode="auto">
            <a:xfrm>
              <a:off x="8316384" y="2284733"/>
              <a:ext cx="213024" cy="222965"/>
            </a:xfrm>
            <a:custGeom>
              <a:avLst/>
              <a:gdLst>
                <a:gd name="T0" fmla="*/ 485 w 700"/>
                <a:gd name="T1" fmla="*/ 38 h 734"/>
                <a:gd name="T2" fmla="*/ 500 w 700"/>
                <a:gd name="T3" fmla="*/ 8 h 734"/>
                <a:gd name="T4" fmla="*/ 563 w 700"/>
                <a:gd name="T5" fmla="*/ 8 h 734"/>
                <a:gd name="T6" fmla="*/ 624 w 700"/>
                <a:gd name="T7" fmla="*/ 247 h 734"/>
                <a:gd name="T8" fmla="*/ 547 w 700"/>
                <a:gd name="T9" fmla="*/ 277 h 734"/>
                <a:gd name="T10" fmla="*/ 451 w 700"/>
                <a:gd name="T11" fmla="*/ 139 h 734"/>
                <a:gd name="T12" fmla="*/ 341 w 700"/>
                <a:gd name="T13" fmla="*/ 96 h 734"/>
                <a:gd name="T14" fmla="*/ 222 w 700"/>
                <a:gd name="T15" fmla="*/ 165 h 734"/>
                <a:gd name="T16" fmla="*/ 180 w 700"/>
                <a:gd name="T17" fmla="*/ 365 h 734"/>
                <a:gd name="T18" fmla="*/ 221 w 700"/>
                <a:gd name="T19" fmla="*/ 560 h 734"/>
                <a:gd name="T20" fmla="*/ 338 w 700"/>
                <a:gd name="T21" fmla="*/ 627 h 734"/>
                <a:gd name="T22" fmla="*/ 436 w 700"/>
                <a:gd name="T23" fmla="*/ 594 h 734"/>
                <a:gd name="T24" fmla="*/ 473 w 700"/>
                <a:gd name="T25" fmla="*/ 508 h 734"/>
                <a:gd name="T26" fmla="*/ 454 w 700"/>
                <a:gd name="T27" fmla="*/ 453 h 734"/>
                <a:gd name="T28" fmla="*/ 391 w 700"/>
                <a:gd name="T29" fmla="*/ 434 h 734"/>
                <a:gd name="T30" fmla="*/ 391 w 700"/>
                <a:gd name="T31" fmla="*/ 353 h 734"/>
                <a:gd name="T32" fmla="*/ 700 w 700"/>
                <a:gd name="T33" fmla="*/ 353 h 734"/>
                <a:gd name="T34" fmla="*/ 700 w 700"/>
                <a:gd name="T35" fmla="*/ 434 h 734"/>
                <a:gd name="T36" fmla="*/ 640 w 700"/>
                <a:gd name="T37" fmla="*/ 464 h 734"/>
                <a:gd name="T38" fmla="*/ 625 w 700"/>
                <a:gd name="T39" fmla="*/ 540 h 734"/>
                <a:gd name="T40" fmla="*/ 625 w 700"/>
                <a:gd name="T41" fmla="*/ 726 h 734"/>
                <a:gd name="T42" fmla="*/ 525 w 700"/>
                <a:gd name="T43" fmla="*/ 726 h 734"/>
                <a:gd name="T44" fmla="*/ 499 w 700"/>
                <a:gd name="T45" fmla="*/ 668 h 734"/>
                <a:gd name="T46" fmla="*/ 407 w 700"/>
                <a:gd name="T47" fmla="*/ 718 h 734"/>
                <a:gd name="T48" fmla="*/ 303 w 700"/>
                <a:gd name="T49" fmla="*/ 734 h 734"/>
                <a:gd name="T50" fmla="*/ 83 w 700"/>
                <a:gd name="T51" fmla="*/ 631 h 734"/>
                <a:gd name="T52" fmla="*/ 0 w 700"/>
                <a:gd name="T53" fmla="*/ 359 h 734"/>
                <a:gd name="T54" fmla="*/ 95 w 700"/>
                <a:gd name="T55" fmla="*/ 100 h 734"/>
                <a:gd name="T56" fmla="*/ 338 w 700"/>
                <a:gd name="T57" fmla="*/ 0 h 734"/>
                <a:gd name="T58" fmla="*/ 411 w 700"/>
                <a:gd name="T59" fmla="*/ 9 h 734"/>
                <a:gd name="T60" fmla="*/ 485 w 700"/>
                <a:gd name="T61" fmla="*/ 38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0" h="734">
                  <a:moveTo>
                    <a:pt x="485" y="38"/>
                  </a:moveTo>
                  <a:cubicBezTo>
                    <a:pt x="500" y="8"/>
                    <a:pt x="500" y="8"/>
                    <a:pt x="500" y="8"/>
                  </a:cubicBezTo>
                  <a:cubicBezTo>
                    <a:pt x="563" y="8"/>
                    <a:pt x="563" y="8"/>
                    <a:pt x="563" y="8"/>
                  </a:cubicBezTo>
                  <a:cubicBezTo>
                    <a:pt x="624" y="247"/>
                    <a:pt x="624" y="247"/>
                    <a:pt x="624" y="247"/>
                  </a:cubicBezTo>
                  <a:cubicBezTo>
                    <a:pt x="547" y="277"/>
                    <a:pt x="547" y="277"/>
                    <a:pt x="547" y="277"/>
                  </a:cubicBezTo>
                  <a:cubicBezTo>
                    <a:pt x="515" y="214"/>
                    <a:pt x="484" y="168"/>
                    <a:pt x="451" y="139"/>
                  </a:cubicBezTo>
                  <a:cubicBezTo>
                    <a:pt x="418" y="110"/>
                    <a:pt x="382" y="96"/>
                    <a:pt x="341" y="96"/>
                  </a:cubicBezTo>
                  <a:cubicBezTo>
                    <a:pt x="290" y="96"/>
                    <a:pt x="250" y="119"/>
                    <a:pt x="222" y="165"/>
                  </a:cubicBezTo>
                  <a:cubicBezTo>
                    <a:pt x="194" y="212"/>
                    <a:pt x="180" y="278"/>
                    <a:pt x="180" y="365"/>
                  </a:cubicBezTo>
                  <a:cubicBezTo>
                    <a:pt x="180" y="450"/>
                    <a:pt x="194" y="515"/>
                    <a:pt x="221" y="560"/>
                  </a:cubicBezTo>
                  <a:cubicBezTo>
                    <a:pt x="247" y="605"/>
                    <a:pt x="287" y="627"/>
                    <a:pt x="338" y="627"/>
                  </a:cubicBezTo>
                  <a:cubicBezTo>
                    <a:pt x="380" y="627"/>
                    <a:pt x="412" y="616"/>
                    <a:pt x="436" y="594"/>
                  </a:cubicBezTo>
                  <a:cubicBezTo>
                    <a:pt x="461" y="573"/>
                    <a:pt x="473" y="544"/>
                    <a:pt x="473" y="508"/>
                  </a:cubicBezTo>
                  <a:cubicBezTo>
                    <a:pt x="473" y="482"/>
                    <a:pt x="467" y="464"/>
                    <a:pt x="454" y="453"/>
                  </a:cubicBezTo>
                  <a:cubicBezTo>
                    <a:pt x="442" y="442"/>
                    <a:pt x="420" y="435"/>
                    <a:pt x="391" y="434"/>
                  </a:cubicBezTo>
                  <a:cubicBezTo>
                    <a:pt x="391" y="353"/>
                    <a:pt x="391" y="353"/>
                    <a:pt x="391" y="353"/>
                  </a:cubicBezTo>
                  <a:cubicBezTo>
                    <a:pt x="700" y="353"/>
                    <a:pt x="700" y="353"/>
                    <a:pt x="700" y="353"/>
                  </a:cubicBezTo>
                  <a:cubicBezTo>
                    <a:pt x="700" y="434"/>
                    <a:pt x="700" y="434"/>
                    <a:pt x="700" y="434"/>
                  </a:cubicBezTo>
                  <a:cubicBezTo>
                    <a:pt x="670" y="441"/>
                    <a:pt x="650" y="451"/>
                    <a:pt x="640" y="464"/>
                  </a:cubicBezTo>
                  <a:cubicBezTo>
                    <a:pt x="630" y="477"/>
                    <a:pt x="625" y="503"/>
                    <a:pt x="625" y="540"/>
                  </a:cubicBezTo>
                  <a:cubicBezTo>
                    <a:pt x="625" y="726"/>
                    <a:pt x="625" y="726"/>
                    <a:pt x="625" y="726"/>
                  </a:cubicBezTo>
                  <a:cubicBezTo>
                    <a:pt x="525" y="726"/>
                    <a:pt x="525" y="726"/>
                    <a:pt x="525" y="726"/>
                  </a:cubicBezTo>
                  <a:cubicBezTo>
                    <a:pt x="499" y="668"/>
                    <a:pt x="499" y="668"/>
                    <a:pt x="499" y="668"/>
                  </a:cubicBezTo>
                  <a:cubicBezTo>
                    <a:pt x="469" y="691"/>
                    <a:pt x="438" y="708"/>
                    <a:pt x="407" y="718"/>
                  </a:cubicBezTo>
                  <a:cubicBezTo>
                    <a:pt x="376" y="728"/>
                    <a:pt x="341" y="734"/>
                    <a:pt x="303" y="734"/>
                  </a:cubicBezTo>
                  <a:cubicBezTo>
                    <a:pt x="211" y="734"/>
                    <a:pt x="138" y="699"/>
                    <a:pt x="83" y="631"/>
                  </a:cubicBezTo>
                  <a:cubicBezTo>
                    <a:pt x="27" y="563"/>
                    <a:pt x="0" y="472"/>
                    <a:pt x="0" y="359"/>
                  </a:cubicBezTo>
                  <a:cubicBezTo>
                    <a:pt x="0" y="254"/>
                    <a:pt x="32" y="167"/>
                    <a:pt x="95" y="100"/>
                  </a:cubicBezTo>
                  <a:cubicBezTo>
                    <a:pt x="159" y="33"/>
                    <a:pt x="240" y="0"/>
                    <a:pt x="338" y="0"/>
                  </a:cubicBezTo>
                  <a:cubicBezTo>
                    <a:pt x="363" y="0"/>
                    <a:pt x="387" y="3"/>
                    <a:pt x="411" y="9"/>
                  </a:cubicBezTo>
                  <a:cubicBezTo>
                    <a:pt x="434" y="14"/>
                    <a:pt x="459" y="24"/>
                    <a:pt x="485"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9" name="Freeform 50"/>
            <p:cNvSpPr>
              <a:spLocks noEditPoints="1"/>
            </p:cNvSpPr>
            <p:nvPr/>
          </p:nvSpPr>
          <p:spPr bwMode="auto">
            <a:xfrm>
              <a:off x="8525147" y="2329468"/>
              <a:ext cx="261310" cy="173260"/>
            </a:xfrm>
            <a:custGeom>
              <a:avLst/>
              <a:gdLst>
                <a:gd name="T0" fmla="*/ 805 w 857"/>
                <a:gd name="T1" fmla="*/ 91 h 569"/>
                <a:gd name="T2" fmla="*/ 857 w 857"/>
                <a:gd name="T3" fmla="*/ 72 h 569"/>
                <a:gd name="T4" fmla="*/ 857 w 857"/>
                <a:gd name="T5" fmla="*/ 0 h 569"/>
                <a:gd name="T6" fmla="*/ 584 w 857"/>
                <a:gd name="T7" fmla="*/ 0 h 569"/>
                <a:gd name="T8" fmla="*/ 584 w 857"/>
                <a:gd name="T9" fmla="*/ 72 h 569"/>
                <a:gd name="T10" fmla="*/ 637 w 857"/>
                <a:gd name="T11" fmla="*/ 91 h 569"/>
                <a:gd name="T12" fmla="*/ 650 w 857"/>
                <a:gd name="T13" fmla="*/ 176 h 569"/>
                <a:gd name="T14" fmla="*/ 650 w 857"/>
                <a:gd name="T15" fmla="*/ 394 h 569"/>
                <a:gd name="T16" fmla="*/ 637 w 857"/>
                <a:gd name="T17" fmla="*/ 478 h 569"/>
                <a:gd name="T18" fmla="*/ 591 w 857"/>
                <a:gd name="T19" fmla="*/ 497 h 569"/>
                <a:gd name="T20" fmla="*/ 556 w 857"/>
                <a:gd name="T21" fmla="*/ 485 h 569"/>
                <a:gd name="T22" fmla="*/ 516 w 857"/>
                <a:gd name="T23" fmla="*/ 447 h 569"/>
                <a:gd name="T24" fmla="*/ 407 w 857"/>
                <a:gd name="T25" fmla="*/ 306 h 569"/>
                <a:gd name="T26" fmla="*/ 501 w 857"/>
                <a:gd name="T27" fmla="*/ 251 h 569"/>
                <a:gd name="T28" fmla="*/ 532 w 857"/>
                <a:gd name="T29" fmla="*/ 155 h 569"/>
                <a:gd name="T30" fmla="*/ 477 w 857"/>
                <a:gd name="T31" fmla="*/ 39 h 569"/>
                <a:gd name="T32" fmla="*/ 310 w 857"/>
                <a:gd name="T33" fmla="*/ 0 h 569"/>
                <a:gd name="T34" fmla="*/ 0 w 857"/>
                <a:gd name="T35" fmla="*/ 0 h 569"/>
                <a:gd name="T36" fmla="*/ 0 w 857"/>
                <a:gd name="T37" fmla="*/ 72 h 569"/>
                <a:gd name="T38" fmla="*/ 52 w 857"/>
                <a:gd name="T39" fmla="*/ 91 h 569"/>
                <a:gd name="T40" fmla="*/ 65 w 857"/>
                <a:gd name="T41" fmla="*/ 176 h 569"/>
                <a:gd name="T42" fmla="*/ 65 w 857"/>
                <a:gd name="T43" fmla="*/ 394 h 569"/>
                <a:gd name="T44" fmla="*/ 52 w 857"/>
                <a:gd name="T45" fmla="*/ 479 h 569"/>
                <a:gd name="T46" fmla="*/ 0 w 857"/>
                <a:gd name="T47" fmla="*/ 498 h 569"/>
                <a:gd name="T48" fmla="*/ 0 w 857"/>
                <a:gd name="T49" fmla="*/ 569 h 569"/>
                <a:gd name="T50" fmla="*/ 273 w 857"/>
                <a:gd name="T51" fmla="*/ 569 h 569"/>
                <a:gd name="T52" fmla="*/ 273 w 857"/>
                <a:gd name="T53" fmla="*/ 498 h 569"/>
                <a:gd name="T54" fmla="*/ 220 w 857"/>
                <a:gd name="T55" fmla="*/ 479 h 569"/>
                <a:gd name="T56" fmla="*/ 206 w 857"/>
                <a:gd name="T57" fmla="*/ 394 h 569"/>
                <a:gd name="T58" fmla="*/ 206 w 857"/>
                <a:gd name="T59" fmla="*/ 323 h 569"/>
                <a:gd name="T60" fmla="*/ 261 w 857"/>
                <a:gd name="T61" fmla="*/ 323 h 569"/>
                <a:gd name="T62" fmla="*/ 433 w 857"/>
                <a:gd name="T63" fmla="*/ 569 h 569"/>
                <a:gd name="T64" fmla="*/ 584 w 857"/>
                <a:gd name="T65" fmla="*/ 569 h 569"/>
                <a:gd name="T66" fmla="*/ 605 w 857"/>
                <a:gd name="T67" fmla="*/ 569 h 569"/>
                <a:gd name="T68" fmla="*/ 857 w 857"/>
                <a:gd name="T69" fmla="*/ 569 h 569"/>
                <a:gd name="T70" fmla="*/ 857 w 857"/>
                <a:gd name="T71" fmla="*/ 498 h 569"/>
                <a:gd name="T72" fmla="*/ 805 w 857"/>
                <a:gd name="T73" fmla="*/ 478 h 569"/>
                <a:gd name="T74" fmla="*/ 791 w 857"/>
                <a:gd name="T75" fmla="*/ 394 h 569"/>
                <a:gd name="T76" fmla="*/ 791 w 857"/>
                <a:gd name="T77" fmla="*/ 176 h 569"/>
                <a:gd name="T78" fmla="*/ 805 w 857"/>
                <a:gd name="T79" fmla="*/ 91 h 569"/>
                <a:gd name="T80" fmla="*/ 351 w 857"/>
                <a:gd name="T81" fmla="*/ 225 h 569"/>
                <a:gd name="T82" fmla="*/ 237 w 857"/>
                <a:gd name="T83" fmla="*/ 248 h 569"/>
                <a:gd name="T84" fmla="*/ 218 w 857"/>
                <a:gd name="T85" fmla="*/ 247 h 569"/>
                <a:gd name="T86" fmla="*/ 206 w 857"/>
                <a:gd name="T87" fmla="*/ 247 h 569"/>
                <a:gd name="T88" fmla="*/ 206 w 857"/>
                <a:gd name="T89" fmla="*/ 142 h 569"/>
                <a:gd name="T90" fmla="*/ 220 w 857"/>
                <a:gd name="T91" fmla="*/ 85 h 569"/>
                <a:gd name="T92" fmla="*/ 271 w 857"/>
                <a:gd name="T93" fmla="*/ 72 h 569"/>
                <a:gd name="T94" fmla="*/ 357 w 857"/>
                <a:gd name="T95" fmla="*/ 95 h 569"/>
                <a:gd name="T96" fmla="*/ 389 w 857"/>
                <a:gd name="T97" fmla="*/ 158 h 569"/>
                <a:gd name="T98" fmla="*/ 351 w 857"/>
                <a:gd name="T99" fmla="*/ 22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57" h="569">
                  <a:moveTo>
                    <a:pt x="805" y="91"/>
                  </a:moveTo>
                  <a:cubicBezTo>
                    <a:pt x="814" y="79"/>
                    <a:pt x="832" y="72"/>
                    <a:pt x="857" y="72"/>
                  </a:cubicBezTo>
                  <a:cubicBezTo>
                    <a:pt x="857" y="0"/>
                    <a:pt x="857" y="0"/>
                    <a:pt x="857" y="0"/>
                  </a:cubicBezTo>
                  <a:cubicBezTo>
                    <a:pt x="584" y="0"/>
                    <a:pt x="584" y="0"/>
                    <a:pt x="584" y="0"/>
                  </a:cubicBezTo>
                  <a:cubicBezTo>
                    <a:pt x="584" y="72"/>
                    <a:pt x="584" y="72"/>
                    <a:pt x="584" y="72"/>
                  </a:cubicBezTo>
                  <a:cubicBezTo>
                    <a:pt x="610" y="73"/>
                    <a:pt x="627" y="79"/>
                    <a:pt x="637" y="91"/>
                  </a:cubicBezTo>
                  <a:cubicBezTo>
                    <a:pt x="645" y="103"/>
                    <a:pt x="650" y="131"/>
                    <a:pt x="650" y="176"/>
                  </a:cubicBezTo>
                  <a:cubicBezTo>
                    <a:pt x="650" y="394"/>
                    <a:pt x="650" y="394"/>
                    <a:pt x="650" y="394"/>
                  </a:cubicBezTo>
                  <a:cubicBezTo>
                    <a:pt x="650" y="438"/>
                    <a:pt x="645" y="466"/>
                    <a:pt x="637" y="478"/>
                  </a:cubicBezTo>
                  <a:cubicBezTo>
                    <a:pt x="628" y="489"/>
                    <a:pt x="613" y="495"/>
                    <a:pt x="591" y="497"/>
                  </a:cubicBezTo>
                  <a:cubicBezTo>
                    <a:pt x="578" y="495"/>
                    <a:pt x="566" y="491"/>
                    <a:pt x="556" y="485"/>
                  </a:cubicBezTo>
                  <a:cubicBezTo>
                    <a:pt x="543" y="478"/>
                    <a:pt x="529" y="465"/>
                    <a:pt x="516" y="447"/>
                  </a:cubicBezTo>
                  <a:cubicBezTo>
                    <a:pt x="407" y="306"/>
                    <a:pt x="407" y="306"/>
                    <a:pt x="407" y="306"/>
                  </a:cubicBezTo>
                  <a:cubicBezTo>
                    <a:pt x="449" y="294"/>
                    <a:pt x="481" y="275"/>
                    <a:pt x="501" y="251"/>
                  </a:cubicBezTo>
                  <a:cubicBezTo>
                    <a:pt x="522" y="226"/>
                    <a:pt x="532" y="194"/>
                    <a:pt x="532" y="155"/>
                  </a:cubicBezTo>
                  <a:cubicBezTo>
                    <a:pt x="532" y="103"/>
                    <a:pt x="514" y="65"/>
                    <a:pt x="477" y="39"/>
                  </a:cubicBezTo>
                  <a:cubicBezTo>
                    <a:pt x="440" y="13"/>
                    <a:pt x="384" y="0"/>
                    <a:pt x="310" y="0"/>
                  </a:cubicBezTo>
                  <a:cubicBezTo>
                    <a:pt x="0" y="0"/>
                    <a:pt x="0" y="0"/>
                    <a:pt x="0" y="0"/>
                  </a:cubicBezTo>
                  <a:cubicBezTo>
                    <a:pt x="0" y="72"/>
                    <a:pt x="0" y="72"/>
                    <a:pt x="0" y="72"/>
                  </a:cubicBezTo>
                  <a:cubicBezTo>
                    <a:pt x="26" y="72"/>
                    <a:pt x="43" y="79"/>
                    <a:pt x="52" y="91"/>
                  </a:cubicBezTo>
                  <a:cubicBezTo>
                    <a:pt x="61" y="102"/>
                    <a:pt x="65" y="131"/>
                    <a:pt x="65" y="176"/>
                  </a:cubicBezTo>
                  <a:cubicBezTo>
                    <a:pt x="65" y="394"/>
                    <a:pt x="65" y="394"/>
                    <a:pt x="65" y="394"/>
                  </a:cubicBezTo>
                  <a:cubicBezTo>
                    <a:pt x="65" y="439"/>
                    <a:pt x="61" y="467"/>
                    <a:pt x="52" y="479"/>
                  </a:cubicBezTo>
                  <a:cubicBezTo>
                    <a:pt x="43" y="490"/>
                    <a:pt x="26" y="497"/>
                    <a:pt x="0" y="498"/>
                  </a:cubicBezTo>
                  <a:cubicBezTo>
                    <a:pt x="0" y="569"/>
                    <a:pt x="0" y="569"/>
                    <a:pt x="0" y="569"/>
                  </a:cubicBezTo>
                  <a:cubicBezTo>
                    <a:pt x="273" y="569"/>
                    <a:pt x="273" y="569"/>
                    <a:pt x="273" y="569"/>
                  </a:cubicBezTo>
                  <a:cubicBezTo>
                    <a:pt x="273" y="498"/>
                    <a:pt x="273" y="498"/>
                    <a:pt x="273" y="498"/>
                  </a:cubicBezTo>
                  <a:cubicBezTo>
                    <a:pt x="246" y="497"/>
                    <a:pt x="229" y="490"/>
                    <a:pt x="220" y="479"/>
                  </a:cubicBezTo>
                  <a:cubicBezTo>
                    <a:pt x="211" y="467"/>
                    <a:pt x="206" y="439"/>
                    <a:pt x="206" y="394"/>
                  </a:cubicBezTo>
                  <a:cubicBezTo>
                    <a:pt x="206" y="323"/>
                    <a:pt x="206" y="323"/>
                    <a:pt x="206" y="323"/>
                  </a:cubicBezTo>
                  <a:cubicBezTo>
                    <a:pt x="261" y="323"/>
                    <a:pt x="261" y="323"/>
                    <a:pt x="261" y="323"/>
                  </a:cubicBezTo>
                  <a:cubicBezTo>
                    <a:pt x="433" y="569"/>
                    <a:pt x="433" y="569"/>
                    <a:pt x="433" y="569"/>
                  </a:cubicBezTo>
                  <a:cubicBezTo>
                    <a:pt x="584" y="569"/>
                    <a:pt x="584" y="569"/>
                    <a:pt x="584" y="569"/>
                  </a:cubicBezTo>
                  <a:cubicBezTo>
                    <a:pt x="605" y="569"/>
                    <a:pt x="605" y="569"/>
                    <a:pt x="605" y="569"/>
                  </a:cubicBezTo>
                  <a:cubicBezTo>
                    <a:pt x="857" y="569"/>
                    <a:pt x="857" y="569"/>
                    <a:pt x="857" y="569"/>
                  </a:cubicBezTo>
                  <a:cubicBezTo>
                    <a:pt x="857" y="498"/>
                    <a:pt x="857" y="498"/>
                    <a:pt x="857" y="498"/>
                  </a:cubicBezTo>
                  <a:cubicBezTo>
                    <a:pt x="832" y="497"/>
                    <a:pt x="814" y="490"/>
                    <a:pt x="805" y="478"/>
                  </a:cubicBezTo>
                  <a:cubicBezTo>
                    <a:pt x="796" y="466"/>
                    <a:pt x="791" y="438"/>
                    <a:pt x="791" y="394"/>
                  </a:cubicBezTo>
                  <a:cubicBezTo>
                    <a:pt x="791" y="176"/>
                    <a:pt x="791" y="176"/>
                    <a:pt x="791" y="176"/>
                  </a:cubicBezTo>
                  <a:cubicBezTo>
                    <a:pt x="791" y="131"/>
                    <a:pt x="796" y="103"/>
                    <a:pt x="805" y="91"/>
                  </a:cubicBezTo>
                  <a:close/>
                  <a:moveTo>
                    <a:pt x="351" y="225"/>
                  </a:moveTo>
                  <a:cubicBezTo>
                    <a:pt x="326" y="240"/>
                    <a:pt x="288" y="248"/>
                    <a:pt x="237" y="248"/>
                  </a:cubicBezTo>
                  <a:cubicBezTo>
                    <a:pt x="229" y="248"/>
                    <a:pt x="223" y="247"/>
                    <a:pt x="218" y="247"/>
                  </a:cubicBezTo>
                  <a:cubicBezTo>
                    <a:pt x="214" y="247"/>
                    <a:pt x="210" y="247"/>
                    <a:pt x="206" y="247"/>
                  </a:cubicBezTo>
                  <a:cubicBezTo>
                    <a:pt x="206" y="142"/>
                    <a:pt x="206" y="142"/>
                    <a:pt x="206" y="142"/>
                  </a:cubicBezTo>
                  <a:cubicBezTo>
                    <a:pt x="206" y="113"/>
                    <a:pt x="211" y="93"/>
                    <a:pt x="220" y="85"/>
                  </a:cubicBezTo>
                  <a:cubicBezTo>
                    <a:pt x="228" y="76"/>
                    <a:pt x="245" y="72"/>
                    <a:pt x="271" y="72"/>
                  </a:cubicBezTo>
                  <a:cubicBezTo>
                    <a:pt x="307" y="72"/>
                    <a:pt x="336" y="79"/>
                    <a:pt x="357" y="95"/>
                  </a:cubicBezTo>
                  <a:cubicBezTo>
                    <a:pt x="378" y="110"/>
                    <a:pt x="389" y="131"/>
                    <a:pt x="389" y="158"/>
                  </a:cubicBezTo>
                  <a:cubicBezTo>
                    <a:pt x="389" y="188"/>
                    <a:pt x="376" y="211"/>
                    <a:pt x="351" y="2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0" name="Freeform 51"/>
            <p:cNvSpPr>
              <a:spLocks noEditPoints="1"/>
            </p:cNvSpPr>
            <p:nvPr/>
          </p:nvSpPr>
          <p:spPr bwMode="auto">
            <a:xfrm>
              <a:off x="8794268" y="2329468"/>
              <a:ext cx="175390" cy="173260"/>
            </a:xfrm>
            <a:custGeom>
              <a:avLst/>
              <a:gdLst>
                <a:gd name="T0" fmla="*/ 201 w 576"/>
                <a:gd name="T1" fmla="*/ 142 h 569"/>
                <a:gd name="T2" fmla="*/ 213 w 576"/>
                <a:gd name="T3" fmla="*/ 83 h 569"/>
                <a:gd name="T4" fmla="*/ 260 w 576"/>
                <a:gd name="T5" fmla="*/ 71 h 569"/>
                <a:gd name="T6" fmla="*/ 383 w 576"/>
                <a:gd name="T7" fmla="*/ 127 h 569"/>
                <a:gd name="T8" fmla="*/ 429 w 576"/>
                <a:gd name="T9" fmla="*/ 285 h 569"/>
                <a:gd name="T10" fmla="*/ 383 w 576"/>
                <a:gd name="T11" fmla="*/ 442 h 569"/>
                <a:gd name="T12" fmla="*/ 260 w 576"/>
                <a:gd name="T13" fmla="*/ 499 h 569"/>
                <a:gd name="T14" fmla="*/ 213 w 576"/>
                <a:gd name="T15" fmla="*/ 487 h 569"/>
                <a:gd name="T16" fmla="*/ 201 w 576"/>
                <a:gd name="T17" fmla="*/ 428 h 569"/>
                <a:gd name="T18" fmla="*/ 201 w 576"/>
                <a:gd name="T19" fmla="*/ 142 h 569"/>
                <a:gd name="T20" fmla="*/ 0 w 576"/>
                <a:gd name="T21" fmla="*/ 71 h 569"/>
                <a:gd name="T22" fmla="*/ 49 w 576"/>
                <a:gd name="T23" fmla="*/ 88 h 569"/>
                <a:gd name="T24" fmla="*/ 61 w 576"/>
                <a:gd name="T25" fmla="*/ 176 h 569"/>
                <a:gd name="T26" fmla="*/ 61 w 576"/>
                <a:gd name="T27" fmla="*/ 394 h 569"/>
                <a:gd name="T28" fmla="*/ 49 w 576"/>
                <a:gd name="T29" fmla="*/ 481 h 569"/>
                <a:gd name="T30" fmla="*/ 0 w 576"/>
                <a:gd name="T31" fmla="*/ 499 h 569"/>
                <a:gd name="T32" fmla="*/ 0 w 576"/>
                <a:gd name="T33" fmla="*/ 569 h 569"/>
                <a:gd name="T34" fmla="*/ 265 w 576"/>
                <a:gd name="T35" fmla="*/ 569 h 569"/>
                <a:gd name="T36" fmla="*/ 496 w 576"/>
                <a:gd name="T37" fmla="*/ 496 h 569"/>
                <a:gd name="T38" fmla="*/ 576 w 576"/>
                <a:gd name="T39" fmla="*/ 285 h 569"/>
                <a:gd name="T40" fmla="*/ 496 w 576"/>
                <a:gd name="T41" fmla="*/ 73 h 569"/>
                <a:gd name="T42" fmla="*/ 265 w 576"/>
                <a:gd name="T43" fmla="*/ 0 h 569"/>
                <a:gd name="T44" fmla="*/ 0 w 576"/>
                <a:gd name="T45" fmla="*/ 0 h 569"/>
                <a:gd name="T46" fmla="*/ 0 w 576"/>
                <a:gd name="T47" fmla="*/ 7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6" h="569">
                  <a:moveTo>
                    <a:pt x="201" y="142"/>
                  </a:moveTo>
                  <a:cubicBezTo>
                    <a:pt x="201" y="110"/>
                    <a:pt x="206" y="90"/>
                    <a:pt x="213" y="83"/>
                  </a:cubicBezTo>
                  <a:cubicBezTo>
                    <a:pt x="221" y="74"/>
                    <a:pt x="237" y="71"/>
                    <a:pt x="260" y="71"/>
                  </a:cubicBezTo>
                  <a:cubicBezTo>
                    <a:pt x="312" y="71"/>
                    <a:pt x="354" y="90"/>
                    <a:pt x="383" y="127"/>
                  </a:cubicBezTo>
                  <a:cubicBezTo>
                    <a:pt x="414" y="165"/>
                    <a:pt x="429" y="218"/>
                    <a:pt x="429" y="285"/>
                  </a:cubicBezTo>
                  <a:cubicBezTo>
                    <a:pt x="429" y="351"/>
                    <a:pt x="414" y="404"/>
                    <a:pt x="383" y="442"/>
                  </a:cubicBezTo>
                  <a:cubicBezTo>
                    <a:pt x="354" y="480"/>
                    <a:pt x="312" y="499"/>
                    <a:pt x="260" y="499"/>
                  </a:cubicBezTo>
                  <a:cubicBezTo>
                    <a:pt x="237" y="499"/>
                    <a:pt x="221" y="495"/>
                    <a:pt x="213" y="487"/>
                  </a:cubicBezTo>
                  <a:cubicBezTo>
                    <a:pt x="206" y="479"/>
                    <a:pt x="201" y="460"/>
                    <a:pt x="201" y="428"/>
                  </a:cubicBezTo>
                  <a:lnTo>
                    <a:pt x="201" y="142"/>
                  </a:lnTo>
                  <a:close/>
                  <a:moveTo>
                    <a:pt x="0" y="71"/>
                  </a:moveTo>
                  <a:cubicBezTo>
                    <a:pt x="24" y="71"/>
                    <a:pt x="40" y="77"/>
                    <a:pt x="49" y="88"/>
                  </a:cubicBezTo>
                  <a:cubicBezTo>
                    <a:pt x="57" y="100"/>
                    <a:pt x="61" y="129"/>
                    <a:pt x="61" y="176"/>
                  </a:cubicBezTo>
                  <a:cubicBezTo>
                    <a:pt x="61" y="394"/>
                    <a:pt x="61" y="394"/>
                    <a:pt x="61" y="394"/>
                  </a:cubicBezTo>
                  <a:cubicBezTo>
                    <a:pt x="61" y="440"/>
                    <a:pt x="57" y="469"/>
                    <a:pt x="49" y="481"/>
                  </a:cubicBezTo>
                  <a:cubicBezTo>
                    <a:pt x="40" y="492"/>
                    <a:pt x="24" y="498"/>
                    <a:pt x="0" y="499"/>
                  </a:cubicBezTo>
                  <a:cubicBezTo>
                    <a:pt x="0" y="569"/>
                    <a:pt x="0" y="569"/>
                    <a:pt x="0" y="569"/>
                  </a:cubicBezTo>
                  <a:cubicBezTo>
                    <a:pt x="265" y="569"/>
                    <a:pt x="265" y="569"/>
                    <a:pt x="265" y="569"/>
                  </a:cubicBezTo>
                  <a:cubicBezTo>
                    <a:pt x="366" y="569"/>
                    <a:pt x="443" y="545"/>
                    <a:pt x="496" y="496"/>
                  </a:cubicBezTo>
                  <a:cubicBezTo>
                    <a:pt x="550" y="447"/>
                    <a:pt x="576" y="377"/>
                    <a:pt x="576" y="285"/>
                  </a:cubicBezTo>
                  <a:cubicBezTo>
                    <a:pt x="576" y="193"/>
                    <a:pt x="550" y="122"/>
                    <a:pt x="496" y="73"/>
                  </a:cubicBezTo>
                  <a:cubicBezTo>
                    <a:pt x="443" y="25"/>
                    <a:pt x="366" y="0"/>
                    <a:pt x="265" y="0"/>
                  </a:cubicBezTo>
                  <a:cubicBezTo>
                    <a:pt x="0" y="0"/>
                    <a:pt x="0" y="0"/>
                    <a:pt x="0" y="0"/>
                  </a:cubicBez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1" name="Freeform 52"/>
            <p:cNvSpPr>
              <a:spLocks noEditPoints="1"/>
            </p:cNvSpPr>
            <p:nvPr/>
          </p:nvSpPr>
          <p:spPr bwMode="auto">
            <a:xfrm>
              <a:off x="7442273" y="1884957"/>
              <a:ext cx="330897" cy="366402"/>
            </a:xfrm>
            <a:custGeom>
              <a:avLst/>
              <a:gdLst>
                <a:gd name="T0" fmla="*/ 620 w 1088"/>
                <a:gd name="T1" fmla="*/ 816 h 1205"/>
                <a:gd name="T2" fmla="*/ 620 w 1088"/>
                <a:gd name="T3" fmla="*/ 637 h 1205"/>
                <a:gd name="T4" fmla="*/ 708 w 1088"/>
                <a:gd name="T5" fmla="*/ 637 h 1205"/>
                <a:gd name="T6" fmla="*/ 636 w 1088"/>
                <a:gd name="T7" fmla="*/ 698 h 1205"/>
                <a:gd name="T8" fmla="*/ 718 w 1088"/>
                <a:gd name="T9" fmla="*/ 778 h 1205"/>
                <a:gd name="T10" fmla="*/ 745 w 1088"/>
                <a:gd name="T11" fmla="*/ 816 h 1205"/>
                <a:gd name="T12" fmla="*/ 620 w 1088"/>
                <a:gd name="T13" fmla="*/ 816 h 1205"/>
                <a:gd name="T14" fmla="*/ 176 w 1088"/>
                <a:gd name="T15" fmla="*/ 956 h 1205"/>
                <a:gd name="T16" fmla="*/ 288 w 1088"/>
                <a:gd name="T17" fmla="*/ 952 h 1205"/>
                <a:gd name="T18" fmla="*/ 790 w 1088"/>
                <a:gd name="T19" fmla="*/ 952 h 1205"/>
                <a:gd name="T20" fmla="*/ 909 w 1088"/>
                <a:gd name="T21" fmla="*/ 956 h 1205"/>
                <a:gd name="T22" fmla="*/ 909 w 1088"/>
                <a:gd name="T23" fmla="*/ 813 h 1205"/>
                <a:gd name="T24" fmla="*/ 812 w 1088"/>
                <a:gd name="T25" fmla="*/ 816 h 1205"/>
                <a:gd name="T26" fmla="*/ 873 w 1088"/>
                <a:gd name="T27" fmla="*/ 750 h 1205"/>
                <a:gd name="T28" fmla="*/ 841 w 1088"/>
                <a:gd name="T29" fmla="*/ 717 h 1205"/>
                <a:gd name="T30" fmla="*/ 796 w 1088"/>
                <a:gd name="T31" fmla="*/ 672 h 1205"/>
                <a:gd name="T32" fmla="*/ 766 w 1088"/>
                <a:gd name="T33" fmla="*/ 637 h 1205"/>
                <a:gd name="T34" fmla="*/ 862 w 1088"/>
                <a:gd name="T35" fmla="*/ 642 h 1205"/>
                <a:gd name="T36" fmla="*/ 862 w 1088"/>
                <a:gd name="T37" fmla="*/ 495 h 1205"/>
                <a:gd name="T38" fmla="*/ 780 w 1088"/>
                <a:gd name="T39" fmla="*/ 498 h 1205"/>
                <a:gd name="T40" fmla="*/ 620 w 1088"/>
                <a:gd name="T41" fmla="*/ 498 h 1205"/>
                <a:gd name="T42" fmla="*/ 620 w 1088"/>
                <a:gd name="T43" fmla="*/ 366 h 1205"/>
                <a:gd name="T44" fmla="*/ 788 w 1088"/>
                <a:gd name="T45" fmla="*/ 366 h 1205"/>
                <a:gd name="T46" fmla="*/ 900 w 1088"/>
                <a:gd name="T47" fmla="*/ 373 h 1205"/>
                <a:gd name="T48" fmla="*/ 900 w 1088"/>
                <a:gd name="T49" fmla="*/ 224 h 1205"/>
                <a:gd name="T50" fmla="*/ 780 w 1088"/>
                <a:gd name="T51" fmla="*/ 227 h 1205"/>
                <a:gd name="T52" fmla="*/ 303 w 1088"/>
                <a:gd name="T53" fmla="*/ 227 h 1205"/>
                <a:gd name="T54" fmla="*/ 193 w 1088"/>
                <a:gd name="T55" fmla="*/ 224 h 1205"/>
                <a:gd name="T56" fmla="*/ 193 w 1088"/>
                <a:gd name="T57" fmla="*/ 371 h 1205"/>
                <a:gd name="T58" fmla="*/ 303 w 1088"/>
                <a:gd name="T59" fmla="*/ 366 h 1205"/>
                <a:gd name="T60" fmla="*/ 468 w 1088"/>
                <a:gd name="T61" fmla="*/ 366 h 1205"/>
                <a:gd name="T62" fmla="*/ 468 w 1088"/>
                <a:gd name="T63" fmla="*/ 498 h 1205"/>
                <a:gd name="T64" fmla="*/ 336 w 1088"/>
                <a:gd name="T65" fmla="*/ 498 h 1205"/>
                <a:gd name="T66" fmla="*/ 226 w 1088"/>
                <a:gd name="T67" fmla="*/ 495 h 1205"/>
                <a:gd name="T68" fmla="*/ 226 w 1088"/>
                <a:gd name="T69" fmla="*/ 640 h 1205"/>
                <a:gd name="T70" fmla="*/ 336 w 1088"/>
                <a:gd name="T71" fmla="*/ 637 h 1205"/>
                <a:gd name="T72" fmla="*/ 468 w 1088"/>
                <a:gd name="T73" fmla="*/ 637 h 1205"/>
                <a:gd name="T74" fmla="*/ 468 w 1088"/>
                <a:gd name="T75" fmla="*/ 816 h 1205"/>
                <a:gd name="T76" fmla="*/ 290 w 1088"/>
                <a:gd name="T77" fmla="*/ 816 h 1205"/>
                <a:gd name="T78" fmla="*/ 176 w 1088"/>
                <a:gd name="T79" fmla="*/ 813 h 1205"/>
                <a:gd name="T80" fmla="*/ 176 w 1088"/>
                <a:gd name="T81" fmla="*/ 956 h 1205"/>
                <a:gd name="T82" fmla="*/ 4 w 1088"/>
                <a:gd name="T83" fmla="*/ 144 h 1205"/>
                <a:gd name="T84" fmla="*/ 4 w 1088"/>
                <a:gd name="T85" fmla="*/ 1040 h 1205"/>
                <a:gd name="T86" fmla="*/ 0 w 1088"/>
                <a:gd name="T87" fmla="*/ 1196 h 1205"/>
                <a:gd name="T88" fmla="*/ 154 w 1088"/>
                <a:gd name="T89" fmla="*/ 1196 h 1205"/>
                <a:gd name="T90" fmla="*/ 154 w 1088"/>
                <a:gd name="T91" fmla="*/ 1177 h 1205"/>
                <a:gd name="T92" fmla="*/ 930 w 1088"/>
                <a:gd name="T93" fmla="*/ 1177 h 1205"/>
                <a:gd name="T94" fmla="*/ 930 w 1088"/>
                <a:gd name="T95" fmla="*/ 1205 h 1205"/>
                <a:gd name="T96" fmla="*/ 1088 w 1088"/>
                <a:gd name="T97" fmla="*/ 1205 h 1205"/>
                <a:gd name="T98" fmla="*/ 1084 w 1088"/>
                <a:gd name="T99" fmla="*/ 1050 h 1205"/>
                <a:gd name="T100" fmla="*/ 1084 w 1088"/>
                <a:gd name="T101" fmla="*/ 144 h 1205"/>
                <a:gd name="T102" fmla="*/ 1088 w 1088"/>
                <a:gd name="T103" fmla="*/ 0 h 1205"/>
                <a:gd name="T104" fmla="*/ 962 w 1088"/>
                <a:gd name="T105" fmla="*/ 5 h 1205"/>
                <a:gd name="T106" fmla="*/ 128 w 1088"/>
                <a:gd name="T107" fmla="*/ 5 h 1205"/>
                <a:gd name="T108" fmla="*/ 0 w 1088"/>
                <a:gd name="T109" fmla="*/ 0 h 1205"/>
                <a:gd name="T110" fmla="*/ 4 w 1088"/>
                <a:gd name="T111" fmla="*/ 144 h 1205"/>
                <a:gd name="T112" fmla="*/ 154 w 1088"/>
                <a:gd name="T113" fmla="*/ 150 h 1205"/>
                <a:gd name="T114" fmla="*/ 930 w 1088"/>
                <a:gd name="T115" fmla="*/ 150 h 1205"/>
                <a:gd name="T116" fmla="*/ 930 w 1088"/>
                <a:gd name="T117" fmla="*/ 1034 h 1205"/>
                <a:gd name="T118" fmla="*/ 154 w 1088"/>
                <a:gd name="T119" fmla="*/ 1034 h 1205"/>
                <a:gd name="T120" fmla="*/ 154 w 1088"/>
                <a:gd name="T121" fmla="*/ 150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88" h="1205">
                  <a:moveTo>
                    <a:pt x="620" y="816"/>
                  </a:moveTo>
                  <a:cubicBezTo>
                    <a:pt x="620" y="637"/>
                    <a:pt x="620" y="637"/>
                    <a:pt x="620" y="637"/>
                  </a:cubicBezTo>
                  <a:cubicBezTo>
                    <a:pt x="708" y="637"/>
                    <a:pt x="708" y="637"/>
                    <a:pt x="708" y="637"/>
                  </a:cubicBezTo>
                  <a:cubicBezTo>
                    <a:pt x="684" y="662"/>
                    <a:pt x="660" y="683"/>
                    <a:pt x="636" y="698"/>
                  </a:cubicBezTo>
                  <a:cubicBezTo>
                    <a:pt x="681" y="737"/>
                    <a:pt x="708" y="764"/>
                    <a:pt x="718" y="778"/>
                  </a:cubicBezTo>
                  <a:cubicBezTo>
                    <a:pt x="729" y="792"/>
                    <a:pt x="737" y="805"/>
                    <a:pt x="745" y="816"/>
                  </a:cubicBezTo>
                  <a:lnTo>
                    <a:pt x="620" y="816"/>
                  </a:lnTo>
                  <a:close/>
                  <a:moveTo>
                    <a:pt x="176" y="956"/>
                  </a:moveTo>
                  <a:cubicBezTo>
                    <a:pt x="288" y="952"/>
                    <a:pt x="288" y="952"/>
                    <a:pt x="288" y="952"/>
                  </a:cubicBezTo>
                  <a:cubicBezTo>
                    <a:pt x="790" y="952"/>
                    <a:pt x="790" y="952"/>
                    <a:pt x="790" y="952"/>
                  </a:cubicBezTo>
                  <a:cubicBezTo>
                    <a:pt x="909" y="956"/>
                    <a:pt x="909" y="956"/>
                    <a:pt x="909" y="956"/>
                  </a:cubicBezTo>
                  <a:cubicBezTo>
                    <a:pt x="909" y="813"/>
                    <a:pt x="909" y="813"/>
                    <a:pt x="909" y="813"/>
                  </a:cubicBezTo>
                  <a:cubicBezTo>
                    <a:pt x="812" y="816"/>
                    <a:pt x="812" y="816"/>
                    <a:pt x="812" y="816"/>
                  </a:cubicBezTo>
                  <a:cubicBezTo>
                    <a:pt x="834" y="792"/>
                    <a:pt x="854" y="770"/>
                    <a:pt x="873" y="750"/>
                  </a:cubicBezTo>
                  <a:cubicBezTo>
                    <a:pt x="841" y="717"/>
                    <a:pt x="841" y="717"/>
                    <a:pt x="841" y="717"/>
                  </a:cubicBezTo>
                  <a:cubicBezTo>
                    <a:pt x="796" y="672"/>
                    <a:pt x="796" y="672"/>
                    <a:pt x="796" y="672"/>
                  </a:cubicBezTo>
                  <a:cubicBezTo>
                    <a:pt x="789" y="665"/>
                    <a:pt x="779" y="653"/>
                    <a:pt x="766" y="637"/>
                  </a:cubicBezTo>
                  <a:cubicBezTo>
                    <a:pt x="862" y="642"/>
                    <a:pt x="862" y="642"/>
                    <a:pt x="862" y="642"/>
                  </a:cubicBezTo>
                  <a:cubicBezTo>
                    <a:pt x="862" y="495"/>
                    <a:pt x="862" y="495"/>
                    <a:pt x="862" y="495"/>
                  </a:cubicBezTo>
                  <a:cubicBezTo>
                    <a:pt x="780" y="498"/>
                    <a:pt x="780" y="498"/>
                    <a:pt x="780" y="498"/>
                  </a:cubicBezTo>
                  <a:cubicBezTo>
                    <a:pt x="620" y="498"/>
                    <a:pt x="620" y="498"/>
                    <a:pt x="620" y="498"/>
                  </a:cubicBezTo>
                  <a:cubicBezTo>
                    <a:pt x="620" y="366"/>
                    <a:pt x="620" y="366"/>
                    <a:pt x="620" y="366"/>
                  </a:cubicBezTo>
                  <a:cubicBezTo>
                    <a:pt x="788" y="366"/>
                    <a:pt x="788" y="366"/>
                    <a:pt x="788" y="366"/>
                  </a:cubicBezTo>
                  <a:cubicBezTo>
                    <a:pt x="900" y="373"/>
                    <a:pt x="900" y="373"/>
                    <a:pt x="900" y="373"/>
                  </a:cubicBezTo>
                  <a:cubicBezTo>
                    <a:pt x="900" y="224"/>
                    <a:pt x="900" y="224"/>
                    <a:pt x="900" y="224"/>
                  </a:cubicBezTo>
                  <a:cubicBezTo>
                    <a:pt x="780" y="227"/>
                    <a:pt x="780" y="227"/>
                    <a:pt x="780" y="227"/>
                  </a:cubicBezTo>
                  <a:cubicBezTo>
                    <a:pt x="303" y="227"/>
                    <a:pt x="303" y="227"/>
                    <a:pt x="303" y="227"/>
                  </a:cubicBezTo>
                  <a:cubicBezTo>
                    <a:pt x="193" y="224"/>
                    <a:pt x="193" y="224"/>
                    <a:pt x="193" y="224"/>
                  </a:cubicBezTo>
                  <a:cubicBezTo>
                    <a:pt x="193" y="371"/>
                    <a:pt x="193" y="371"/>
                    <a:pt x="193" y="371"/>
                  </a:cubicBezTo>
                  <a:cubicBezTo>
                    <a:pt x="303" y="366"/>
                    <a:pt x="303" y="366"/>
                    <a:pt x="303" y="366"/>
                  </a:cubicBezTo>
                  <a:cubicBezTo>
                    <a:pt x="468" y="366"/>
                    <a:pt x="468" y="366"/>
                    <a:pt x="468" y="366"/>
                  </a:cubicBezTo>
                  <a:cubicBezTo>
                    <a:pt x="468" y="498"/>
                    <a:pt x="468" y="498"/>
                    <a:pt x="468" y="498"/>
                  </a:cubicBezTo>
                  <a:cubicBezTo>
                    <a:pt x="336" y="498"/>
                    <a:pt x="336" y="498"/>
                    <a:pt x="336" y="498"/>
                  </a:cubicBezTo>
                  <a:cubicBezTo>
                    <a:pt x="226" y="495"/>
                    <a:pt x="226" y="495"/>
                    <a:pt x="226" y="495"/>
                  </a:cubicBezTo>
                  <a:cubicBezTo>
                    <a:pt x="226" y="640"/>
                    <a:pt x="226" y="640"/>
                    <a:pt x="226" y="640"/>
                  </a:cubicBezTo>
                  <a:cubicBezTo>
                    <a:pt x="336" y="637"/>
                    <a:pt x="336" y="637"/>
                    <a:pt x="336" y="637"/>
                  </a:cubicBezTo>
                  <a:cubicBezTo>
                    <a:pt x="468" y="637"/>
                    <a:pt x="468" y="637"/>
                    <a:pt x="468" y="637"/>
                  </a:cubicBezTo>
                  <a:cubicBezTo>
                    <a:pt x="468" y="816"/>
                    <a:pt x="468" y="816"/>
                    <a:pt x="468" y="816"/>
                  </a:cubicBezTo>
                  <a:cubicBezTo>
                    <a:pt x="290" y="816"/>
                    <a:pt x="290" y="816"/>
                    <a:pt x="290" y="816"/>
                  </a:cubicBezTo>
                  <a:cubicBezTo>
                    <a:pt x="176" y="813"/>
                    <a:pt x="176" y="813"/>
                    <a:pt x="176" y="813"/>
                  </a:cubicBezTo>
                  <a:lnTo>
                    <a:pt x="176" y="956"/>
                  </a:lnTo>
                  <a:close/>
                  <a:moveTo>
                    <a:pt x="4" y="144"/>
                  </a:moveTo>
                  <a:cubicBezTo>
                    <a:pt x="4" y="1040"/>
                    <a:pt x="4" y="1040"/>
                    <a:pt x="4" y="1040"/>
                  </a:cubicBezTo>
                  <a:cubicBezTo>
                    <a:pt x="0" y="1196"/>
                    <a:pt x="0" y="1196"/>
                    <a:pt x="0" y="1196"/>
                  </a:cubicBezTo>
                  <a:cubicBezTo>
                    <a:pt x="154" y="1196"/>
                    <a:pt x="154" y="1196"/>
                    <a:pt x="154" y="1196"/>
                  </a:cubicBezTo>
                  <a:cubicBezTo>
                    <a:pt x="154" y="1177"/>
                    <a:pt x="154" y="1177"/>
                    <a:pt x="154" y="1177"/>
                  </a:cubicBezTo>
                  <a:cubicBezTo>
                    <a:pt x="930" y="1177"/>
                    <a:pt x="930" y="1177"/>
                    <a:pt x="930" y="1177"/>
                  </a:cubicBezTo>
                  <a:cubicBezTo>
                    <a:pt x="930" y="1205"/>
                    <a:pt x="930" y="1205"/>
                    <a:pt x="930" y="1205"/>
                  </a:cubicBezTo>
                  <a:cubicBezTo>
                    <a:pt x="1088" y="1205"/>
                    <a:pt x="1088" y="1205"/>
                    <a:pt x="1088" y="1205"/>
                  </a:cubicBezTo>
                  <a:cubicBezTo>
                    <a:pt x="1084" y="1050"/>
                    <a:pt x="1084" y="1050"/>
                    <a:pt x="1084" y="1050"/>
                  </a:cubicBezTo>
                  <a:cubicBezTo>
                    <a:pt x="1084" y="144"/>
                    <a:pt x="1084" y="144"/>
                    <a:pt x="1084" y="144"/>
                  </a:cubicBezTo>
                  <a:cubicBezTo>
                    <a:pt x="1088" y="0"/>
                    <a:pt x="1088" y="0"/>
                    <a:pt x="1088" y="0"/>
                  </a:cubicBezTo>
                  <a:cubicBezTo>
                    <a:pt x="962" y="5"/>
                    <a:pt x="962" y="5"/>
                    <a:pt x="962" y="5"/>
                  </a:cubicBezTo>
                  <a:cubicBezTo>
                    <a:pt x="128" y="5"/>
                    <a:pt x="128" y="5"/>
                    <a:pt x="128" y="5"/>
                  </a:cubicBezTo>
                  <a:cubicBezTo>
                    <a:pt x="0" y="0"/>
                    <a:pt x="0" y="0"/>
                    <a:pt x="0" y="0"/>
                  </a:cubicBezTo>
                  <a:lnTo>
                    <a:pt x="4" y="144"/>
                  </a:lnTo>
                  <a:close/>
                  <a:moveTo>
                    <a:pt x="154" y="150"/>
                  </a:moveTo>
                  <a:cubicBezTo>
                    <a:pt x="930" y="150"/>
                    <a:pt x="930" y="150"/>
                    <a:pt x="930" y="150"/>
                  </a:cubicBezTo>
                  <a:cubicBezTo>
                    <a:pt x="930" y="1034"/>
                    <a:pt x="930" y="1034"/>
                    <a:pt x="930" y="1034"/>
                  </a:cubicBezTo>
                  <a:cubicBezTo>
                    <a:pt x="154" y="1034"/>
                    <a:pt x="154" y="1034"/>
                    <a:pt x="154" y="1034"/>
                  </a:cubicBezTo>
                  <a:lnTo>
                    <a:pt x="154"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2" name="Freeform 53"/>
            <p:cNvSpPr>
              <a:spLocks noEditPoints="1"/>
            </p:cNvSpPr>
            <p:nvPr/>
          </p:nvSpPr>
          <p:spPr bwMode="auto">
            <a:xfrm>
              <a:off x="7820747" y="1863654"/>
              <a:ext cx="375632" cy="396936"/>
            </a:xfrm>
            <a:custGeom>
              <a:avLst/>
              <a:gdLst>
                <a:gd name="T0" fmla="*/ 578 w 1233"/>
                <a:gd name="T1" fmla="*/ 836 h 1304"/>
                <a:gd name="T2" fmla="*/ 376 w 1233"/>
                <a:gd name="T3" fmla="*/ 920 h 1304"/>
                <a:gd name="T4" fmla="*/ 104 w 1233"/>
                <a:gd name="T5" fmla="*/ 966 h 1304"/>
                <a:gd name="T6" fmla="*/ 185 w 1233"/>
                <a:gd name="T7" fmla="*/ 847 h 1304"/>
                <a:gd name="T8" fmla="*/ 482 w 1233"/>
                <a:gd name="T9" fmla="*/ 700 h 1304"/>
                <a:gd name="T10" fmla="*/ 323 w 1233"/>
                <a:gd name="T11" fmla="*/ 740 h 1304"/>
                <a:gd name="T12" fmla="*/ 140 w 1233"/>
                <a:gd name="T13" fmla="*/ 735 h 1304"/>
                <a:gd name="T14" fmla="*/ 251 w 1233"/>
                <a:gd name="T15" fmla="*/ 616 h 1304"/>
                <a:gd name="T16" fmla="*/ 333 w 1233"/>
                <a:gd name="T17" fmla="*/ 513 h 1304"/>
                <a:gd name="T18" fmla="*/ 223 w 1233"/>
                <a:gd name="T19" fmla="*/ 372 h 1304"/>
                <a:gd name="T20" fmla="*/ 866 w 1233"/>
                <a:gd name="T21" fmla="*/ 375 h 1304"/>
                <a:gd name="T22" fmla="*/ 989 w 1233"/>
                <a:gd name="T23" fmla="*/ 516 h 1304"/>
                <a:gd name="T24" fmla="*/ 678 w 1233"/>
                <a:gd name="T25" fmla="*/ 513 h 1304"/>
                <a:gd name="T26" fmla="*/ 597 w 1233"/>
                <a:gd name="T27" fmla="*/ 632 h 1304"/>
                <a:gd name="T28" fmla="*/ 693 w 1233"/>
                <a:gd name="T29" fmla="*/ 731 h 1304"/>
                <a:gd name="T30" fmla="*/ 930 w 1233"/>
                <a:gd name="T31" fmla="*/ 537 h 1304"/>
                <a:gd name="T32" fmla="*/ 1061 w 1233"/>
                <a:gd name="T33" fmla="*/ 653 h 1304"/>
                <a:gd name="T34" fmla="*/ 946 w 1233"/>
                <a:gd name="T35" fmla="*/ 880 h 1304"/>
                <a:gd name="T36" fmla="*/ 1233 w 1233"/>
                <a:gd name="T37" fmla="*/ 1144 h 1304"/>
                <a:gd name="T38" fmla="*/ 1126 w 1233"/>
                <a:gd name="T39" fmla="*/ 1292 h 1304"/>
                <a:gd name="T40" fmla="*/ 851 w 1233"/>
                <a:gd name="T41" fmla="*/ 1013 h 1304"/>
                <a:gd name="T42" fmla="*/ 737 w 1233"/>
                <a:gd name="T43" fmla="*/ 864 h 1304"/>
                <a:gd name="T44" fmla="*/ 747 w 1233"/>
                <a:gd name="T45" fmla="*/ 1038 h 1304"/>
                <a:gd name="T46" fmla="*/ 687 w 1233"/>
                <a:gd name="T47" fmla="*/ 1261 h 1304"/>
                <a:gd name="T48" fmla="*/ 467 w 1233"/>
                <a:gd name="T49" fmla="*/ 1195 h 1304"/>
                <a:gd name="T50" fmla="*/ 566 w 1233"/>
                <a:gd name="T51" fmla="*/ 1135 h 1304"/>
                <a:gd name="T52" fmla="*/ 600 w 1233"/>
                <a:gd name="T53" fmla="*/ 1012 h 1304"/>
                <a:gd name="T54" fmla="*/ 429 w 1233"/>
                <a:gd name="T55" fmla="*/ 1103 h 1304"/>
                <a:gd name="T56" fmla="*/ 84 w 1233"/>
                <a:gd name="T57" fmla="*/ 1253 h 1304"/>
                <a:gd name="T58" fmla="*/ 0 w 1233"/>
                <a:gd name="T59" fmla="*/ 1106 h 1304"/>
                <a:gd name="T60" fmla="*/ 31 w 1233"/>
                <a:gd name="T61" fmla="*/ 454 h 1304"/>
                <a:gd name="T62" fmla="*/ 33 w 1233"/>
                <a:gd name="T63" fmla="*/ 235 h 1304"/>
                <a:gd name="T64" fmla="*/ 174 w 1233"/>
                <a:gd name="T65" fmla="*/ 143 h 1304"/>
                <a:gd name="T66" fmla="*/ 448 w 1233"/>
                <a:gd name="T67" fmla="*/ 76 h 1304"/>
                <a:gd name="T68" fmla="*/ 586 w 1233"/>
                <a:gd name="T69" fmla="*/ 0 h 1304"/>
                <a:gd name="T70" fmla="*/ 677 w 1233"/>
                <a:gd name="T71" fmla="*/ 143 h 1304"/>
                <a:gd name="T72" fmla="*/ 1177 w 1233"/>
                <a:gd name="T73" fmla="*/ 138 h 1304"/>
                <a:gd name="T74" fmla="*/ 1174 w 1233"/>
                <a:gd name="T75" fmla="*/ 383 h 1304"/>
                <a:gd name="T76" fmla="*/ 1015 w 1233"/>
                <a:gd name="T77" fmla="*/ 459 h 1304"/>
                <a:gd name="T78" fmla="*/ 1018 w 1233"/>
                <a:gd name="T79" fmla="*/ 287 h 1304"/>
                <a:gd name="T80" fmla="*/ 190 w 1233"/>
                <a:gd name="T81" fmla="*/ 382 h 1304"/>
                <a:gd name="T82" fmla="*/ 31 w 1233"/>
                <a:gd name="T83" fmla="*/ 454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3" h="1304">
                  <a:moveTo>
                    <a:pt x="357" y="980"/>
                  </a:moveTo>
                  <a:cubicBezTo>
                    <a:pt x="453" y="926"/>
                    <a:pt x="526" y="878"/>
                    <a:pt x="578" y="836"/>
                  </a:cubicBezTo>
                  <a:cubicBezTo>
                    <a:pt x="575" y="826"/>
                    <a:pt x="571" y="816"/>
                    <a:pt x="566" y="807"/>
                  </a:cubicBezTo>
                  <a:cubicBezTo>
                    <a:pt x="496" y="851"/>
                    <a:pt x="432" y="889"/>
                    <a:pt x="376" y="920"/>
                  </a:cubicBezTo>
                  <a:cubicBezTo>
                    <a:pt x="320" y="951"/>
                    <a:pt x="238" y="984"/>
                    <a:pt x="129" y="1020"/>
                  </a:cubicBezTo>
                  <a:cubicBezTo>
                    <a:pt x="121" y="999"/>
                    <a:pt x="112" y="981"/>
                    <a:pt x="104" y="966"/>
                  </a:cubicBezTo>
                  <a:cubicBezTo>
                    <a:pt x="96" y="949"/>
                    <a:pt x="79" y="920"/>
                    <a:pt x="52" y="878"/>
                  </a:cubicBezTo>
                  <a:cubicBezTo>
                    <a:pt x="103" y="869"/>
                    <a:pt x="148" y="859"/>
                    <a:pt x="185" y="847"/>
                  </a:cubicBezTo>
                  <a:cubicBezTo>
                    <a:pt x="223" y="836"/>
                    <a:pt x="269" y="817"/>
                    <a:pt x="324" y="791"/>
                  </a:cubicBezTo>
                  <a:cubicBezTo>
                    <a:pt x="379" y="765"/>
                    <a:pt x="432" y="735"/>
                    <a:pt x="482" y="700"/>
                  </a:cubicBezTo>
                  <a:cubicBezTo>
                    <a:pt x="468" y="687"/>
                    <a:pt x="468" y="687"/>
                    <a:pt x="468" y="687"/>
                  </a:cubicBezTo>
                  <a:cubicBezTo>
                    <a:pt x="405" y="712"/>
                    <a:pt x="357" y="730"/>
                    <a:pt x="323" y="740"/>
                  </a:cubicBezTo>
                  <a:cubicBezTo>
                    <a:pt x="290" y="750"/>
                    <a:pt x="236" y="765"/>
                    <a:pt x="162" y="786"/>
                  </a:cubicBezTo>
                  <a:cubicBezTo>
                    <a:pt x="154" y="768"/>
                    <a:pt x="147" y="751"/>
                    <a:pt x="140" y="735"/>
                  </a:cubicBezTo>
                  <a:cubicBezTo>
                    <a:pt x="134" y="721"/>
                    <a:pt x="115" y="689"/>
                    <a:pt x="84" y="640"/>
                  </a:cubicBezTo>
                  <a:cubicBezTo>
                    <a:pt x="124" y="636"/>
                    <a:pt x="181" y="628"/>
                    <a:pt x="251" y="616"/>
                  </a:cubicBezTo>
                  <a:cubicBezTo>
                    <a:pt x="322" y="605"/>
                    <a:pt x="412" y="570"/>
                    <a:pt x="521" y="513"/>
                  </a:cubicBezTo>
                  <a:cubicBezTo>
                    <a:pt x="333" y="513"/>
                    <a:pt x="333" y="513"/>
                    <a:pt x="333" y="513"/>
                  </a:cubicBezTo>
                  <a:cubicBezTo>
                    <a:pt x="223" y="516"/>
                    <a:pt x="223" y="516"/>
                    <a:pt x="223" y="516"/>
                  </a:cubicBezTo>
                  <a:cubicBezTo>
                    <a:pt x="223" y="372"/>
                    <a:pt x="223" y="372"/>
                    <a:pt x="223" y="372"/>
                  </a:cubicBezTo>
                  <a:cubicBezTo>
                    <a:pt x="333" y="375"/>
                    <a:pt x="333" y="375"/>
                    <a:pt x="333" y="375"/>
                  </a:cubicBezTo>
                  <a:cubicBezTo>
                    <a:pt x="866" y="375"/>
                    <a:pt x="866" y="375"/>
                    <a:pt x="866" y="375"/>
                  </a:cubicBezTo>
                  <a:cubicBezTo>
                    <a:pt x="989" y="372"/>
                    <a:pt x="989" y="372"/>
                    <a:pt x="989" y="372"/>
                  </a:cubicBezTo>
                  <a:cubicBezTo>
                    <a:pt x="989" y="516"/>
                    <a:pt x="989" y="516"/>
                    <a:pt x="989" y="516"/>
                  </a:cubicBezTo>
                  <a:cubicBezTo>
                    <a:pt x="866" y="513"/>
                    <a:pt x="866" y="513"/>
                    <a:pt x="866" y="513"/>
                  </a:cubicBezTo>
                  <a:cubicBezTo>
                    <a:pt x="678" y="513"/>
                    <a:pt x="678" y="513"/>
                    <a:pt x="678" y="513"/>
                  </a:cubicBezTo>
                  <a:cubicBezTo>
                    <a:pt x="694" y="526"/>
                    <a:pt x="711" y="540"/>
                    <a:pt x="730" y="553"/>
                  </a:cubicBezTo>
                  <a:cubicBezTo>
                    <a:pt x="684" y="581"/>
                    <a:pt x="640" y="607"/>
                    <a:pt x="597" y="632"/>
                  </a:cubicBezTo>
                  <a:cubicBezTo>
                    <a:pt x="637" y="662"/>
                    <a:pt x="660" y="683"/>
                    <a:pt x="668" y="695"/>
                  </a:cubicBezTo>
                  <a:cubicBezTo>
                    <a:pt x="693" y="731"/>
                    <a:pt x="693" y="731"/>
                    <a:pt x="693" y="731"/>
                  </a:cubicBezTo>
                  <a:cubicBezTo>
                    <a:pt x="792" y="660"/>
                    <a:pt x="850" y="616"/>
                    <a:pt x="867" y="599"/>
                  </a:cubicBezTo>
                  <a:cubicBezTo>
                    <a:pt x="930" y="537"/>
                    <a:pt x="930" y="537"/>
                    <a:pt x="930" y="537"/>
                  </a:cubicBezTo>
                  <a:cubicBezTo>
                    <a:pt x="943" y="553"/>
                    <a:pt x="955" y="566"/>
                    <a:pt x="966" y="578"/>
                  </a:cubicBezTo>
                  <a:cubicBezTo>
                    <a:pt x="977" y="589"/>
                    <a:pt x="1009" y="614"/>
                    <a:pt x="1061" y="653"/>
                  </a:cubicBezTo>
                  <a:cubicBezTo>
                    <a:pt x="1002" y="693"/>
                    <a:pt x="950" y="730"/>
                    <a:pt x="906" y="760"/>
                  </a:cubicBezTo>
                  <a:cubicBezTo>
                    <a:pt x="913" y="787"/>
                    <a:pt x="927" y="827"/>
                    <a:pt x="946" y="880"/>
                  </a:cubicBezTo>
                  <a:cubicBezTo>
                    <a:pt x="966" y="932"/>
                    <a:pt x="1002" y="983"/>
                    <a:pt x="1057" y="1031"/>
                  </a:cubicBezTo>
                  <a:cubicBezTo>
                    <a:pt x="1111" y="1079"/>
                    <a:pt x="1170" y="1117"/>
                    <a:pt x="1233" y="1144"/>
                  </a:cubicBezTo>
                  <a:cubicBezTo>
                    <a:pt x="1212" y="1169"/>
                    <a:pt x="1195" y="1189"/>
                    <a:pt x="1182" y="1205"/>
                  </a:cubicBezTo>
                  <a:cubicBezTo>
                    <a:pt x="1169" y="1222"/>
                    <a:pt x="1151" y="1251"/>
                    <a:pt x="1126" y="1292"/>
                  </a:cubicBezTo>
                  <a:cubicBezTo>
                    <a:pt x="1043" y="1239"/>
                    <a:pt x="982" y="1191"/>
                    <a:pt x="944" y="1147"/>
                  </a:cubicBezTo>
                  <a:cubicBezTo>
                    <a:pt x="905" y="1104"/>
                    <a:pt x="874" y="1059"/>
                    <a:pt x="851" y="1013"/>
                  </a:cubicBezTo>
                  <a:cubicBezTo>
                    <a:pt x="827" y="966"/>
                    <a:pt x="804" y="908"/>
                    <a:pt x="784" y="837"/>
                  </a:cubicBezTo>
                  <a:cubicBezTo>
                    <a:pt x="737" y="864"/>
                    <a:pt x="737" y="864"/>
                    <a:pt x="737" y="864"/>
                  </a:cubicBezTo>
                  <a:cubicBezTo>
                    <a:pt x="740" y="887"/>
                    <a:pt x="742" y="909"/>
                    <a:pt x="744" y="928"/>
                  </a:cubicBezTo>
                  <a:cubicBezTo>
                    <a:pt x="746" y="947"/>
                    <a:pt x="747" y="984"/>
                    <a:pt x="747" y="1038"/>
                  </a:cubicBezTo>
                  <a:cubicBezTo>
                    <a:pt x="747" y="1091"/>
                    <a:pt x="744" y="1135"/>
                    <a:pt x="737" y="1169"/>
                  </a:cubicBezTo>
                  <a:cubicBezTo>
                    <a:pt x="731" y="1203"/>
                    <a:pt x="714" y="1234"/>
                    <a:pt x="687" y="1261"/>
                  </a:cubicBezTo>
                  <a:cubicBezTo>
                    <a:pt x="660" y="1289"/>
                    <a:pt x="596" y="1303"/>
                    <a:pt x="495" y="1304"/>
                  </a:cubicBezTo>
                  <a:cubicBezTo>
                    <a:pt x="482" y="1246"/>
                    <a:pt x="473" y="1209"/>
                    <a:pt x="467" y="1195"/>
                  </a:cubicBezTo>
                  <a:cubicBezTo>
                    <a:pt x="442" y="1136"/>
                    <a:pt x="442" y="1136"/>
                    <a:pt x="442" y="1136"/>
                  </a:cubicBezTo>
                  <a:cubicBezTo>
                    <a:pt x="509" y="1147"/>
                    <a:pt x="550" y="1147"/>
                    <a:pt x="566" y="1135"/>
                  </a:cubicBezTo>
                  <a:cubicBezTo>
                    <a:pt x="583" y="1122"/>
                    <a:pt x="593" y="1103"/>
                    <a:pt x="596" y="1076"/>
                  </a:cubicBezTo>
                  <a:cubicBezTo>
                    <a:pt x="599" y="1049"/>
                    <a:pt x="600" y="1028"/>
                    <a:pt x="600" y="1012"/>
                  </a:cubicBezTo>
                  <a:cubicBezTo>
                    <a:pt x="600" y="996"/>
                    <a:pt x="600" y="996"/>
                    <a:pt x="600" y="996"/>
                  </a:cubicBezTo>
                  <a:cubicBezTo>
                    <a:pt x="555" y="1029"/>
                    <a:pt x="498" y="1064"/>
                    <a:pt x="429" y="1103"/>
                  </a:cubicBezTo>
                  <a:cubicBezTo>
                    <a:pt x="359" y="1142"/>
                    <a:pt x="301" y="1170"/>
                    <a:pt x="253" y="1188"/>
                  </a:cubicBezTo>
                  <a:cubicBezTo>
                    <a:pt x="84" y="1253"/>
                    <a:pt x="84" y="1253"/>
                    <a:pt x="84" y="1253"/>
                  </a:cubicBezTo>
                  <a:cubicBezTo>
                    <a:pt x="66" y="1212"/>
                    <a:pt x="51" y="1182"/>
                    <a:pt x="39" y="1165"/>
                  </a:cubicBezTo>
                  <a:cubicBezTo>
                    <a:pt x="0" y="1106"/>
                    <a:pt x="0" y="1106"/>
                    <a:pt x="0" y="1106"/>
                  </a:cubicBezTo>
                  <a:cubicBezTo>
                    <a:pt x="143" y="1076"/>
                    <a:pt x="262" y="1034"/>
                    <a:pt x="357" y="980"/>
                  </a:cubicBezTo>
                  <a:close/>
                  <a:moveTo>
                    <a:pt x="31" y="454"/>
                  </a:moveTo>
                  <a:cubicBezTo>
                    <a:pt x="33" y="382"/>
                    <a:pt x="33" y="382"/>
                    <a:pt x="33" y="382"/>
                  </a:cubicBezTo>
                  <a:cubicBezTo>
                    <a:pt x="33" y="235"/>
                    <a:pt x="33" y="235"/>
                    <a:pt x="33" y="235"/>
                  </a:cubicBezTo>
                  <a:cubicBezTo>
                    <a:pt x="31" y="138"/>
                    <a:pt x="31" y="138"/>
                    <a:pt x="31" y="138"/>
                  </a:cubicBezTo>
                  <a:cubicBezTo>
                    <a:pt x="174" y="143"/>
                    <a:pt x="174" y="143"/>
                    <a:pt x="174" y="143"/>
                  </a:cubicBezTo>
                  <a:cubicBezTo>
                    <a:pt x="516" y="143"/>
                    <a:pt x="516" y="143"/>
                    <a:pt x="516" y="143"/>
                  </a:cubicBezTo>
                  <a:cubicBezTo>
                    <a:pt x="500" y="124"/>
                    <a:pt x="477" y="102"/>
                    <a:pt x="448" y="76"/>
                  </a:cubicBezTo>
                  <a:cubicBezTo>
                    <a:pt x="466" y="68"/>
                    <a:pt x="483" y="61"/>
                    <a:pt x="497" y="54"/>
                  </a:cubicBezTo>
                  <a:cubicBezTo>
                    <a:pt x="511" y="47"/>
                    <a:pt x="541" y="28"/>
                    <a:pt x="586" y="0"/>
                  </a:cubicBezTo>
                  <a:cubicBezTo>
                    <a:pt x="642" y="51"/>
                    <a:pt x="684" y="89"/>
                    <a:pt x="710" y="115"/>
                  </a:cubicBezTo>
                  <a:cubicBezTo>
                    <a:pt x="697" y="124"/>
                    <a:pt x="686" y="133"/>
                    <a:pt x="677" y="143"/>
                  </a:cubicBezTo>
                  <a:cubicBezTo>
                    <a:pt x="1043" y="143"/>
                    <a:pt x="1043" y="143"/>
                    <a:pt x="1043" y="143"/>
                  </a:cubicBezTo>
                  <a:cubicBezTo>
                    <a:pt x="1177" y="138"/>
                    <a:pt x="1177" y="138"/>
                    <a:pt x="1177" y="138"/>
                  </a:cubicBezTo>
                  <a:cubicBezTo>
                    <a:pt x="1174" y="235"/>
                    <a:pt x="1174" y="235"/>
                    <a:pt x="1174" y="235"/>
                  </a:cubicBezTo>
                  <a:cubicBezTo>
                    <a:pt x="1174" y="383"/>
                    <a:pt x="1174" y="383"/>
                    <a:pt x="1174" y="383"/>
                  </a:cubicBezTo>
                  <a:cubicBezTo>
                    <a:pt x="1177" y="459"/>
                    <a:pt x="1177" y="459"/>
                    <a:pt x="1177" y="459"/>
                  </a:cubicBezTo>
                  <a:cubicBezTo>
                    <a:pt x="1015" y="459"/>
                    <a:pt x="1015" y="459"/>
                    <a:pt x="1015" y="459"/>
                  </a:cubicBezTo>
                  <a:cubicBezTo>
                    <a:pt x="1018" y="383"/>
                    <a:pt x="1018" y="383"/>
                    <a:pt x="1018" y="383"/>
                  </a:cubicBezTo>
                  <a:cubicBezTo>
                    <a:pt x="1018" y="287"/>
                    <a:pt x="1018" y="287"/>
                    <a:pt x="1018" y="287"/>
                  </a:cubicBezTo>
                  <a:cubicBezTo>
                    <a:pt x="190" y="288"/>
                    <a:pt x="190" y="288"/>
                    <a:pt x="190" y="288"/>
                  </a:cubicBezTo>
                  <a:cubicBezTo>
                    <a:pt x="190" y="382"/>
                    <a:pt x="190" y="382"/>
                    <a:pt x="190" y="382"/>
                  </a:cubicBezTo>
                  <a:cubicBezTo>
                    <a:pt x="193" y="454"/>
                    <a:pt x="193" y="454"/>
                    <a:pt x="193" y="454"/>
                  </a:cubicBezTo>
                  <a:lnTo>
                    <a:pt x="31" y="4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3" name="Freeform 54"/>
            <p:cNvSpPr>
              <a:spLocks noEditPoints="1"/>
            </p:cNvSpPr>
            <p:nvPr/>
          </p:nvSpPr>
          <p:spPr bwMode="auto">
            <a:xfrm>
              <a:off x="8241825" y="1865785"/>
              <a:ext cx="350780" cy="393385"/>
            </a:xfrm>
            <a:custGeom>
              <a:avLst/>
              <a:gdLst>
                <a:gd name="T0" fmla="*/ 160 w 1151"/>
                <a:gd name="T1" fmla="*/ 336 h 1291"/>
                <a:gd name="T2" fmla="*/ 404 w 1151"/>
                <a:gd name="T3" fmla="*/ 336 h 1291"/>
                <a:gd name="T4" fmla="*/ 404 w 1151"/>
                <a:gd name="T5" fmla="*/ 492 h 1291"/>
                <a:gd name="T6" fmla="*/ 160 w 1151"/>
                <a:gd name="T7" fmla="*/ 492 h 1291"/>
                <a:gd name="T8" fmla="*/ 160 w 1151"/>
                <a:gd name="T9" fmla="*/ 336 h 1291"/>
                <a:gd name="T10" fmla="*/ 3 w 1151"/>
                <a:gd name="T11" fmla="*/ 298 h 1291"/>
                <a:gd name="T12" fmla="*/ 3 w 1151"/>
                <a:gd name="T13" fmla="*/ 821 h 1291"/>
                <a:gd name="T14" fmla="*/ 0 w 1151"/>
                <a:gd name="T15" fmla="*/ 960 h 1291"/>
                <a:gd name="T16" fmla="*/ 160 w 1151"/>
                <a:gd name="T17" fmla="*/ 960 h 1291"/>
                <a:gd name="T18" fmla="*/ 160 w 1151"/>
                <a:gd name="T19" fmla="*/ 940 h 1291"/>
                <a:gd name="T20" fmla="*/ 404 w 1151"/>
                <a:gd name="T21" fmla="*/ 940 h 1291"/>
                <a:gd name="T22" fmla="*/ 404 w 1151"/>
                <a:gd name="T23" fmla="*/ 1137 h 1291"/>
                <a:gd name="T24" fmla="*/ 413 w 1151"/>
                <a:gd name="T25" fmla="*/ 1211 h 1291"/>
                <a:gd name="T26" fmla="*/ 458 w 1151"/>
                <a:gd name="T27" fmla="*/ 1262 h 1291"/>
                <a:gd name="T28" fmla="*/ 569 w 1151"/>
                <a:gd name="T29" fmla="*/ 1285 h 1291"/>
                <a:gd name="T30" fmla="*/ 761 w 1151"/>
                <a:gd name="T31" fmla="*/ 1288 h 1291"/>
                <a:gd name="T32" fmla="*/ 943 w 1151"/>
                <a:gd name="T33" fmla="*/ 1289 h 1291"/>
                <a:gd name="T34" fmla="*/ 1032 w 1151"/>
                <a:gd name="T35" fmla="*/ 1273 h 1291"/>
                <a:gd name="T36" fmla="*/ 1087 w 1151"/>
                <a:gd name="T37" fmla="*/ 1231 h 1291"/>
                <a:gd name="T38" fmla="*/ 1151 w 1151"/>
                <a:gd name="T39" fmla="*/ 1062 h 1291"/>
                <a:gd name="T40" fmla="*/ 997 w 1151"/>
                <a:gd name="T41" fmla="*/ 983 h 1291"/>
                <a:gd name="T42" fmla="*/ 989 w 1151"/>
                <a:gd name="T43" fmla="*/ 1036 h 1291"/>
                <a:gd name="T44" fmla="*/ 958 w 1151"/>
                <a:gd name="T45" fmla="*/ 1109 h 1291"/>
                <a:gd name="T46" fmla="*/ 894 w 1151"/>
                <a:gd name="T47" fmla="*/ 1134 h 1291"/>
                <a:gd name="T48" fmla="*/ 766 w 1151"/>
                <a:gd name="T49" fmla="*/ 1136 h 1291"/>
                <a:gd name="T50" fmla="*/ 626 w 1151"/>
                <a:gd name="T51" fmla="*/ 1132 h 1291"/>
                <a:gd name="T52" fmla="*/ 570 w 1151"/>
                <a:gd name="T53" fmla="*/ 1116 h 1291"/>
                <a:gd name="T54" fmla="*/ 559 w 1151"/>
                <a:gd name="T55" fmla="*/ 1084 h 1291"/>
                <a:gd name="T56" fmla="*/ 559 w 1151"/>
                <a:gd name="T57" fmla="*/ 940 h 1291"/>
                <a:gd name="T58" fmla="*/ 837 w 1151"/>
                <a:gd name="T59" fmla="*/ 940 h 1291"/>
                <a:gd name="T60" fmla="*/ 837 w 1151"/>
                <a:gd name="T61" fmla="*/ 965 h 1291"/>
                <a:gd name="T62" fmla="*/ 998 w 1151"/>
                <a:gd name="T63" fmla="*/ 965 h 1291"/>
                <a:gd name="T64" fmla="*/ 994 w 1151"/>
                <a:gd name="T65" fmla="*/ 831 h 1291"/>
                <a:gd name="T66" fmla="*/ 994 w 1151"/>
                <a:gd name="T67" fmla="*/ 298 h 1291"/>
                <a:gd name="T68" fmla="*/ 998 w 1151"/>
                <a:gd name="T69" fmla="*/ 179 h 1291"/>
                <a:gd name="T70" fmla="*/ 894 w 1151"/>
                <a:gd name="T71" fmla="*/ 184 h 1291"/>
                <a:gd name="T72" fmla="*/ 559 w 1151"/>
                <a:gd name="T73" fmla="*/ 184 h 1291"/>
                <a:gd name="T74" fmla="*/ 559 w 1151"/>
                <a:gd name="T75" fmla="*/ 107 h 1291"/>
                <a:gd name="T76" fmla="*/ 562 w 1151"/>
                <a:gd name="T77" fmla="*/ 0 h 1291"/>
                <a:gd name="T78" fmla="*/ 401 w 1151"/>
                <a:gd name="T79" fmla="*/ 0 h 1291"/>
                <a:gd name="T80" fmla="*/ 404 w 1151"/>
                <a:gd name="T81" fmla="*/ 107 h 1291"/>
                <a:gd name="T82" fmla="*/ 404 w 1151"/>
                <a:gd name="T83" fmla="*/ 184 h 1291"/>
                <a:gd name="T84" fmla="*/ 120 w 1151"/>
                <a:gd name="T85" fmla="*/ 184 h 1291"/>
                <a:gd name="T86" fmla="*/ 0 w 1151"/>
                <a:gd name="T87" fmla="*/ 179 h 1291"/>
                <a:gd name="T88" fmla="*/ 3 w 1151"/>
                <a:gd name="T89" fmla="*/ 298 h 1291"/>
                <a:gd name="T90" fmla="*/ 160 w 1151"/>
                <a:gd name="T91" fmla="*/ 637 h 1291"/>
                <a:gd name="T92" fmla="*/ 404 w 1151"/>
                <a:gd name="T93" fmla="*/ 637 h 1291"/>
                <a:gd name="T94" fmla="*/ 404 w 1151"/>
                <a:gd name="T95" fmla="*/ 791 h 1291"/>
                <a:gd name="T96" fmla="*/ 160 w 1151"/>
                <a:gd name="T97" fmla="*/ 791 h 1291"/>
                <a:gd name="T98" fmla="*/ 160 w 1151"/>
                <a:gd name="T99" fmla="*/ 637 h 1291"/>
                <a:gd name="T100" fmla="*/ 559 w 1151"/>
                <a:gd name="T101" fmla="*/ 336 h 1291"/>
                <a:gd name="T102" fmla="*/ 837 w 1151"/>
                <a:gd name="T103" fmla="*/ 336 h 1291"/>
                <a:gd name="T104" fmla="*/ 837 w 1151"/>
                <a:gd name="T105" fmla="*/ 492 h 1291"/>
                <a:gd name="T106" fmla="*/ 559 w 1151"/>
                <a:gd name="T107" fmla="*/ 492 h 1291"/>
                <a:gd name="T108" fmla="*/ 559 w 1151"/>
                <a:gd name="T109" fmla="*/ 336 h 1291"/>
                <a:gd name="T110" fmla="*/ 559 w 1151"/>
                <a:gd name="T111" fmla="*/ 637 h 1291"/>
                <a:gd name="T112" fmla="*/ 837 w 1151"/>
                <a:gd name="T113" fmla="*/ 637 h 1291"/>
                <a:gd name="T114" fmla="*/ 837 w 1151"/>
                <a:gd name="T115" fmla="*/ 791 h 1291"/>
                <a:gd name="T116" fmla="*/ 559 w 1151"/>
                <a:gd name="T117" fmla="*/ 791 h 1291"/>
                <a:gd name="T118" fmla="*/ 559 w 1151"/>
                <a:gd name="T119" fmla="*/ 637 h 1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1" h="1291">
                  <a:moveTo>
                    <a:pt x="160" y="336"/>
                  </a:moveTo>
                  <a:cubicBezTo>
                    <a:pt x="404" y="336"/>
                    <a:pt x="404" y="336"/>
                    <a:pt x="404" y="336"/>
                  </a:cubicBezTo>
                  <a:cubicBezTo>
                    <a:pt x="404" y="492"/>
                    <a:pt x="404" y="492"/>
                    <a:pt x="404" y="492"/>
                  </a:cubicBezTo>
                  <a:cubicBezTo>
                    <a:pt x="160" y="492"/>
                    <a:pt x="160" y="492"/>
                    <a:pt x="160" y="492"/>
                  </a:cubicBezTo>
                  <a:lnTo>
                    <a:pt x="160" y="336"/>
                  </a:lnTo>
                  <a:close/>
                  <a:moveTo>
                    <a:pt x="3" y="298"/>
                  </a:moveTo>
                  <a:cubicBezTo>
                    <a:pt x="3" y="821"/>
                    <a:pt x="3" y="821"/>
                    <a:pt x="3" y="821"/>
                  </a:cubicBezTo>
                  <a:cubicBezTo>
                    <a:pt x="0" y="960"/>
                    <a:pt x="0" y="960"/>
                    <a:pt x="0" y="960"/>
                  </a:cubicBezTo>
                  <a:cubicBezTo>
                    <a:pt x="160" y="960"/>
                    <a:pt x="160" y="960"/>
                    <a:pt x="160" y="960"/>
                  </a:cubicBezTo>
                  <a:cubicBezTo>
                    <a:pt x="160" y="940"/>
                    <a:pt x="160" y="940"/>
                    <a:pt x="160" y="940"/>
                  </a:cubicBezTo>
                  <a:cubicBezTo>
                    <a:pt x="404" y="940"/>
                    <a:pt x="404" y="940"/>
                    <a:pt x="404" y="940"/>
                  </a:cubicBezTo>
                  <a:cubicBezTo>
                    <a:pt x="404" y="1137"/>
                    <a:pt x="404" y="1137"/>
                    <a:pt x="404" y="1137"/>
                  </a:cubicBezTo>
                  <a:cubicBezTo>
                    <a:pt x="404" y="1168"/>
                    <a:pt x="407" y="1193"/>
                    <a:pt x="413" y="1211"/>
                  </a:cubicBezTo>
                  <a:cubicBezTo>
                    <a:pt x="419" y="1230"/>
                    <a:pt x="434" y="1247"/>
                    <a:pt x="458" y="1262"/>
                  </a:cubicBezTo>
                  <a:cubicBezTo>
                    <a:pt x="483" y="1277"/>
                    <a:pt x="519" y="1285"/>
                    <a:pt x="569" y="1285"/>
                  </a:cubicBezTo>
                  <a:cubicBezTo>
                    <a:pt x="619" y="1285"/>
                    <a:pt x="683" y="1286"/>
                    <a:pt x="761" y="1288"/>
                  </a:cubicBezTo>
                  <a:cubicBezTo>
                    <a:pt x="843" y="1290"/>
                    <a:pt x="903" y="1291"/>
                    <a:pt x="943" y="1289"/>
                  </a:cubicBezTo>
                  <a:cubicBezTo>
                    <a:pt x="982" y="1286"/>
                    <a:pt x="1012" y="1281"/>
                    <a:pt x="1032" y="1273"/>
                  </a:cubicBezTo>
                  <a:cubicBezTo>
                    <a:pt x="1052" y="1265"/>
                    <a:pt x="1070" y="1251"/>
                    <a:pt x="1087" y="1231"/>
                  </a:cubicBezTo>
                  <a:cubicBezTo>
                    <a:pt x="1104" y="1211"/>
                    <a:pt x="1125" y="1155"/>
                    <a:pt x="1151" y="1062"/>
                  </a:cubicBezTo>
                  <a:cubicBezTo>
                    <a:pt x="1106" y="1046"/>
                    <a:pt x="1055" y="1019"/>
                    <a:pt x="997" y="983"/>
                  </a:cubicBezTo>
                  <a:cubicBezTo>
                    <a:pt x="989" y="1036"/>
                    <a:pt x="989" y="1036"/>
                    <a:pt x="989" y="1036"/>
                  </a:cubicBezTo>
                  <a:cubicBezTo>
                    <a:pt x="985" y="1071"/>
                    <a:pt x="974" y="1095"/>
                    <a:pt x="958" y="1109"/>
                  </a:cubicBezTo>
                  <a:cubicBezTo>
                    <a:pt x="942" y="1123"/>
                    <a:pt x="920" y="1131"/>
                    <a:pt x="894" y="1134"/>
                  </a:cubicBezTo>
                  <a:cubicBezTo>
                    <a:pt x="869" y="1137"/>
                    <a:pt x="826" y="1137"/>
                    <a:pt x="766" y="1136"/>
                  </a:cubicBezTo>
                  <a:cubicBezTo>
                    <a:pt x="626" y="1132"/>
                    <a:pt x="626" y="1132"/>
                    <a:pt x="626" y="1132"/>
                  </a:cubicBezTo>
                  <a:cubicBezTo>
                    <a:pt x="595" y="1131"/>
                    <a:pt x="577" y="1125"/>
                    <a:pt x="570" y="1116"/>
                  </a:cubicBezTo>
                  <a:cubicBezTo>
                    <a:pt x="562" y="1106"/>
                    <a:pt x="559" y="1096"/>
                    <a:pt x="559" y="1084"/>
                  </a:cubicBezTo>
                  <a:cubicBezTo>
                    <a:pt x="559" y="940"/>
                    <a:pt x="559" y="940"/>
                    <a:pt x="559" y="940"/>
                  </a:cubicBezTo>
                  <a:cubicBezTo>
                    <a:pt x="837" y="940"/>
                    <a:pt x="837" y="940"/>
                    <a:pt x="837" y="940"/>
                  </a:cubicBezTo>
                  <a:cubicBezTo>
                    <a:pt x="837" y="965"/>
                    <a:pt x="837" y="965"/>
                    <a:pt x="837" y="965"/>
                  </a:cubicBezTo>
                  <a:cubicBezTo>
                    <a:pt x="998" y="965"/>
                    <a:pt x="998" y="965"/>
                    <a:pt x="998" y="965"/>
                  </a:cubicBezTo>
                  <a:cubicBezTo>
                    <a:pt x="994" y="831"/>
                    <a:pt x="994" y="831"/>
                    <a:pt x="994" y="831"/>
                  </a:cubicBezTo>
                  <a:cubicBezTo>
                    <a:pt x="994" y="298"/>
                    <a:pt x="994" y="298"/>
                    <a:pt x="994" y="298"/>
                  </a:cubicBezTo>
                  <a:cubicBezTo>
                    <a:pt x="998" y="179"/>
                    <a:pt x="998" y="179"/>
                    <a:pt x="998" y="179"/>
                  </a:cubicBezTo>
                  <a:cubicBezTo>
                    <a:pt x="894" y="184"/>
                    <a:pt x="894" y="184"/>
                    <a:pt x="894" y="184"/>
                  </a:cubicBezTo>
                  <a:cubicBezTo>
                    <a:pt x="559" y="184"/>
                    <a:pt x="559" y="184"/>
                    <a:pt x="559" y="184"/>
                  </a:cubicBezTo>
                  <a:cubicBezTo>
                    <a:pt x="559" y="107"/>
                    <a:pt x="559" y="107"/>
                    <a:pt x="559" y="107"/>
                  </a:cubicBezTo>
                  <a:cubicBezTo>
                    <a:pt x="562" y="0"/>
                    <a:pt x="562" y="0"/>
                    <a:pt x="562" y="0"/>
                  </a:cubicBezTo>
                  <a:cubicBezTo>
                    <a:pt x="401" y="0"/>
                    <a:pt x="401" y="0"/>
                    <a:pt x="401" y="0"/>
                  </a:cubicBezTo>
                  <a:cubicBezTo>
                    <a:pt x="404" y="107"/>
                    <a:pt x="404" y="107"/>
                    <a:pt x="404" y="107"/>
                  </a:cubicBezTo>
                  <a:cubicBezTo>
                    <a:pt x="404" y="184"/>
                    <a:pt x="404" y="184"/>
                    <a:pt x="404" y="184"/>
                  </a:cubicBezTo>
                  <a:cubicBezTo>
                    <a:pt x="120" y="184"/>
                    <a:pt x="120" y="184"/>
                    <a:pt x="120" y="184"/>
                  </a:cubicBezTo>
                  <a:cubicBezTo>
                    <a:pt x="0" y="179"/>
                    <a:pt x="0" y="179"/>
                    <a:pt x="0" y="179"/>
                  </a:cubicBezTo>
                  <a:lnTo>
                    <a:pt x="3" y="298"/>
                  </a:lnTo>
                  <a:close/>
                  <a:moveTo>
                    <a:pt x="160" y="637"/>
                  </a:moveTo>
                  <a:cubicBezTo>
                    <a:pt x="404" y="637"/>
                    <a:pt x="404" y="637"/>
                    <a:pt x="404" y="637"/>
                  </a:cubicBezTo>
                  <a:cubicBezTo>
                    <a:pt x="404" y="791"/>
                    <a:pt x="404" y="791"/>
                    <a:pt x="404" y="791"/>
                  </a:cubicBezTo>
                  <a:cubicBezTo>
                    <a:pt x="160" y="791"/>
                    <a:pt x="160" y="791"/>
                    <a:pt x="160" y="791"/>
                  </a:cubicBezTo>
                  <a:lnTo>
                    <a:pt x="160" y="637"/>
                  </a:lnTo>
                  <a:close/>
                  <a:moveTo>
                    <a:pt x="559" y="336"/>
                  </a:moveTo>
                  <a:cubicBezTo>
                    <a:pt x="837" y="336"/>
                    <a:pt x="837" y="336"/>
                    <a:pt x="837" y="336"/>
                  </a:cubicBezTo>
                  <a:cubicBezTo>
                    <a:pt x="837" y="492"/>
                    <a:pt x="837" y="492"/>
                    <a:pt x="837" y="492"/>
                  </a:cubicBezTo>
                  <a:cubicBezTo>
                    <a:pt x="559" y="492"/>
                    <a:pt x="559" y="492"/>
                    <a:pt x="559" y="492"/>
                  </a:cubicBezTo>
                  <a:lnTo>
                    <a:pt x="559" y="336"/>
                  </a:lnTo>
                  <a:close/>
                  <a:moveTo>
                    <a:pt x="559" y="637"/>
                  </a:moveTo>
                  <a:cubicBezTo>
                    <a:pt x="837" y="637"/>
                    <a:pt x="837" y="637"/>
                    <a:pt x="837" y="637"/>
                  </a:cubicBezTo>
                  <a:cubicBezTo>
                    <a:pt x="837" y="791"/>
                    <a:pt x="837" y="791"/>
                    <a:pt x="837" y="791"/>
                  </a:cubicBezTo>
                  <a:cubicBezTo>
                    <a:pt x="559" y="791"/>
                    <a:pt x="559" y="791"/>
                    <a:pt x="559" y="791"/>
                  </a:cubicBezTo>
                  <a:lnTo>
                    <a:pt x="559" y="6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4" name="Freeform 55"/>
            <p:cNvSpPr>
              <a:spLocks noEditPoints="1"/>
            </p:cNvSpPr>
            <p:nvPr/>
          </p:nvSpPr>
          <p:spPr bwMode="auto">
            <a:xfrm>
              <a:off x="8641601" y="1891348"/>
              <a:ext cx="320247" cy="362142"/>
            </a:xfrm>
            <a:custGeom>
              <a:avLst/>
              <a:gdLst>
                <a:gd name="T0" fmla="*/ 198 w 1052"/>
                <a:gd name="T1" fmla="*/ 421 h 1191"/>
                <a:gd name="T2" fmla="*/ 235 w 1052"/>
                <a:gd name="T3" fmla="*/ 693 h 1191"/>
                <a:gd name="T4" fmla="*/ 166 w 1052"/>
                <a:gd name="T5" fmla="*/ 374 h 1191"/>
                <a:gd name="T6" fmla="*/ 166 w 1052"/>
                <a:gd name="T7" fmla="*/ 977 h 1191"/>
                <a:gd name="T8" fmla="*/ 232 w 1052"/>
                <a:gd name="T9" fmla="*/ 885 h 1191"/>
                <a:gd name="T10" fmla="*/ 350 w 1052"/>
                <a:gd name="T11" fmla="*/ 796 h 1191"/>
                <a:gd name="T12" fmla="*/ 396 w 1052"/>
                <a:gd name="T13" fmla="*/ 774 h 1191"/>
                <a:gd name="T14" fmla="*/ 442 w 1052"/>
                <a:gd name="T15" fmla="*/ 800 h 1191"/>
                <a:gd name="T16" fmla="*/ 445 w 1052"/>
                <a:gd name="T17" fmla="*/ 546 h 1191"/>
                <a:gd name="T18" fmla="*/ 483 w 1052"/>
                <a:gd name="T19" fmla="*/ 391 h 1191"/>
                <a:gd name="T20" fmla="*/ 612 w 1052"/>
                <a:gd name="T21" fmla="*/ 592 h 1191"/>
                <a:gd name="T22" fmla="*/ 536 w 1052"/>
                <a:gd name="T23" fmla="*/ 770 h 1191"/>
                <a:gd name="T24" fmla="*/ 520 w 1052"/>
                <a:gd name="T25" fmla="*/ 950 h 1191"/>
                <a:gd name="T26" fmla="*/ 622 w 1052"/>
                <a:gd name="T27" fmla="*/ 915 h 1191"/>
                <a:gd name="T28" fmla="*/ 745 w 1052"/>
                <a:gd name="T29" fmla="*/ 835 h 1191"/>
                <a:gd name="T30" fmla="*/ 890 w 1052"/>
                <a:gd name="T31" fmla="*/ 787 h 1191"/>
                <a:gd name="T32" fmla="*/ 773 w 1052"/>
                <a:gd name="T33" fmla="*/ 571 h 1191"/>
                <a:gd name="T34" fmla="*/ 813 w 1052"/>
                <a:gd name="T35" fmla="*/ 359 h 1191"/>
                <a:gd name="T36" fmla="*/ 831 w 1052"/>
                <a:gd name="T37" fmla="*/ 236 h 1191"/>
                <a:gd name="T38" fmla="*/ 672 w 1052"/>
                <a:gd name="T39" fmla="*/ 257 h 1191"/>
                <a:gd name="T40" fmla="*/ 597 w 1052"/>
                <a:gd name="T41" fmla="*/ 303 h 1191"/>
                <a:gd name="T42" fmla="*/ 486 w 1052"/>
                <a:gd name="T43" fmla="*/ 381 h 1191"/>
                <a:gd name="T44" fmla="*/ 504 w 1052"/>
                <a:gd name="T45" fmla="*/ 275 h 1191"/>
                <a:gd name="T46" fmla="*/ 357 w 1052"/>
                <a:gd name="T47" fmla="*/ 191 h 1191"/>
                <a:gd name="T48" fmla="*/ 349 w 1052"/>
                <a:gd name="T49" fmla="*/ 312 h 1191"/>
                <a:gd name="T50" fmla="*/ 271 w 1052"/>
                <a:gd name="T51" fmla="*/ 274 h 1191"/>
                <a:gd name="T52" fmla="*/ 166 w 1052"/>
                <a:gd name="T53" fmla="*/ 346 h 1191"/>
                <a:gd name="T54" fmla="*/ 893 w 1052"/>
                <a:gd name="T55" fmla="*/ 160 h 1191"/>
                <a:gd name="T56" fmla="*/ 884 w 1052"/>
                <a:gd name="T57" fmla="*/ 997 h 1191"/>
                <a:gd name="T58" fmla="*/ 741 w 1052"/>
                <a:gd name="T59" fmla="*/ 1001 h 1191"/>
                <a:gd name="T60" fmla="*/ 791 w 1052"/>
                <a:gd name="T61" fmla="*/ 1140 h 1191"/>
                <a:gd name="T62" fmla="*/ 975 w 1052"/>
                <a:gd name="T63" fmla="*/ 1162 h 1191"/>
                <a:gd name="T64" fmla="*/ 1048 w 1052"/>
                <a:gd name="T65" fmla="*/ 1027 h 1191"/>
                <a:gd name="T66" fmla="*/ 1052 w 1052"/>
                <a:gd name="T67" fmla="*/ 0 h 1191"/>
                <a:gd name="T68" fmla="*/ 157 w 1052"/>
                <a:gd name="T69" fmla="*/ 5 h 1191"/>
                <a:gd name="T70" fmla="*/ 4 w 1052"/>
                <a:gd name="T71" fmla="*/ 165 h 1191"/>
                <a:gd name="T72" fmla="*/ 0 w 1052"/>
                <a:gd name="T73" fmla="*/ 1156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2" h="1191">
                  <a:moveTo>
                    <a:pt x="166" y="374"/>
                  </a:moveTo>
                  <a:cubicBezTo>
                    <a:pt x="198" y="421"/>
                    <a:pt x="198" y="421"/>
                    <a:pt x="198" y="421"/>
                  </a:cubicBezTo>
                  <a:cubicBezTo>
                    <a:pt x="208" y="434"/>
                    <a:pt x="237" y="482"/>
                    <a:pt x="287" y="563"/>
                  </a:cubicBezTo>
                  <a:cubicBezTo>
                    <a:pt x="270" y="620"/>
                    <a:pt x="253" y="663"/>
                    <a:pt x="235" y="693"/>
                  </a:cubicBezTo>
                  <a:cubicBezTo>
                    <a:pt x="216" y="724"/>
                    <a:pt x="193" y="756"/>
                    <a:pt x="166" y="790"/>
                  </a:cubicBezTo>
                  <a:lnTo>
                    <a:pt x="166" y="374"/>
                  </a:lnTo>
                  <a:close/>
                  <a:moveTo>
                    <a:pt x="169" y="1156"/>
                  </a:moveTo>
                  <a:cubicBezTo>
                    <a:pt x="166" y="977"/>
                    <a:pt x="166" y="977"/>
                    <a:pt x="166" y="977"/>
                  </a:cubicBezTo>
                  <a:cubicBezTo>
                    <a:pt x="166" y="812"/>
                    <a:pt x="166" y="812"/>
                    <a:pt x="166" y="812"/>
                  </a:cubicBezTo>
                  <a:cubicBezTo>
                    <a:pt x="199" y="846"/>
                    <a:pt x="221" y="870"/>
                    <a:pt x="232" y="885"/>
                  </a:cubicBezTo>
                  <a:cubicBezTo>
                    <a:pt x="243" y="899"/>
                    <a:pt x="253" y="914"/>
                    <a:pt x="263" y="929"/>
                  </a:cubicBezTo>
                  <a:cubicBezTo>
                    <a:pt x="310" y="862"/>
                    <a:pt x="339" y="818"/>
                    <a:pt x="350" y="796"/>
                  </a:cubicBezTo>
                  <a:cubicBezTo>
                    <a:pt x="361" y="774"/>
                    <a:pt x="371" y="754"/>
                    <a:pt x="379" y="737"/>
                  </a:cubicBezTo>
                  <a:cubicBezTo>
                    <a:pt x="396" y="774"/>
                    <a:pt x="396" y="774"/>
                    <a:pt x="396" y="774"/>
                  </a:cubicBezTo>
                  <a:cubicBezTo>
                    <a:pt x="399" y="781"/>
                    <a:pt x="405" y="799"/>
                    <a:pt x="413" y="829"/>
                  </a:cubicBezTo>
                  <a:cubicBezTo>
                    <a:pt x="442" y="800"/>
                    <a:pt x="442" y="800"/>
                    <a:pt x="442" y="800"/>
                  </a:cubicBezTo>
                  <a:cubicBezTo>
                    <a:pt x="460" y="782"/>
                    <a:pt x="493" y="759"/>
                    <a:pt x="541" y="732"/>
                  </a:cubicBezTo>
                  <a:cubicBezTo>
                    <a:pt x="508" y="667"/>
                    <a:pt x="476" y="605"/>
                    <a:pt x="445" y="546"/>
                  </a:cubicBezTo>
                  <a:cubicBezTo>
                    <a:pt x="458" y="500"/>
                    <a:pt x="458" y="500"/>
                    <a:pt x="458" y="500"/>
                  </a:cubicBezTo>
                  <a:cubicBezTo>
                    <a:pt x="463" y="484"/>
                    <a:pt x="470" y="448"/>
                    <a:pt x="483" y="391"/>
                  </a:cubicBezTo>
                  <a:cubicBezTo>
                    <a:pt x="524" y="445"/>
                    <a:pt x="549" y="479"/>
                    <a:pt x="559" y="493"/>
                  </a:cubicBezTo>
                  <a:cubicBezTo>
                    <a:pt x="569" y="507"/>
                    <a:pt x="587" y="540"/>
                    <a:pt x="612" y="592"/>
                  </a:cubicBezTo>
                  <a:cubicBezTo>
                    <a:pt x="592" y="650"/>
                    <a:pt x="592" y="650"/>
                    <a:pt x="592" y="650"/>
                  </a:cubicBezTo>
                  <a:cubicBezTo>
                    <a:pt x="578" y="690"/>
                    <a:pt x="559" y="730"/>
                    <a:pt x="536" y="770"/>
                  </a:cubicBezTo>
                  <a:cubicBezTo>
                    <a:pt x="512" y="810"/>
                    <a:pt x="478" y="851"/>
                    <a:pt x="435" y="895"/>
                  </a:cubicBezTo>
                  <a:cubicBezTo>
                    <a:pt x="478" y="920"/>
                    <a:pt x="506" y="939"/>
                    <a:pt x="520" y="950"/>
                  </a:cubicBezTo>
                  <a:cubicBezTo>
                    <a:pt x="533" y="961"/>
                    <a:pt x="548" y="975"/>
                    <a:pt x="565" y="990"/>
                  </a:cubicBezTo>
                  <a:cubicBezTo>
                    <a:pt x="588" y="963"/>
                    <a:pt x="608" y="938"/>
                    <a:pt x="622" y="915"/>
                  </a:cubicBezTo>
                  <a:cubicBezTo>
                    <a:pt x="637" y="893"/>
                    <a:pt x="666" y="841"/>
                    <a:pt x="710" y="760"/>
                  </a:cubicBezTo>
                  <a:cubicBezTo>
                    <a:pt x="745" y="835"/>
                    <a:pt x="745" y="835"/>
                    <a:pt x="745" y="835"/>
                  </a:cubicBezTo>
                  <a:cubicBezTo>
                    <a:pt x="748" y="841"/>
                    <a:pt x="756" y="864"/>
                    <a:pt x="769" y="903"/>
                  </a:cubicBezTo>
                  <a:cubicBezTo>
                    <a:pt x="813" y="856"/>
                    <a:pt x="853" y="817"/>
                    <a:pt x="890" y="787"/>
                  </a:cubicBezTo>
                  <a:cubicBezTo>
                    <a:pt x="867" y="743"/>
                    <a:pt x="867" y="743"/>
                    <a:pt x="867" y="743"/>
                  </a:cubicBezTo>
                  <a:cubicBezTo>
                    <a:pt x="866" y="739"/>
                    <a:pt x="834" y="682"/>
                    <a:pt x="773" y="571"/>
                  </a:cubicBezTo>
                  <a:cubicBezTo>
                    <a:pt x="790" y="486"/>
                    <a:pt x="790" y="486"/>
                    <a:pt x="790" y="486"/>
                  </a:cubicBezTo>
                  <a:cubicBezTo>
                    <a:pt x="797" y="454"/>
                    <a:pt x="805" y="412"/>
                    <a:pt x="813" y="359"/>
                  </a:cubicBezTo>
                  <a:cubicBezTo>
                    <a:pt x="825" y="277"/>
                    <a:pt x="825" y="277"/>
                    <a:pt x="825" y="277"/>
                  </a:cubicBezTo>
                  <a:cubicBezTo>
                    <a:pt x="826" y="268"/>
                    <a:pt x="828" y="254"/>
                    <a:pt x="831" y="236"/>
                  </a:cubicBezTo>
                  <a:cubicBezTo>
                    <a:pt x="779" y="232"/>
                    <a:pt x="726" y="225"/>
                    <a:pt x="672" y="213"/>
                  </a:cubicBezTo>
                  <a:cubicBezTo>
                    <a:pt x="672" y="257"/>
                    <a:pt x="672" y="257"/>
                    <a:pt x="672" y="257"/>
                  </a:cubicBezTo>
                  <a:cubicBezTo>
                    <a:pt x="672" y="279"/>
                    <a:pt x="668" y="324"/>
                    <a:pt x="659" y="391"/>
                  </a:cubicBezTo>
                  <a:cubicBezTo>
                    <a:pt x="636" y="359"/>
                    <a:pt x="616" y="329"/>
                    <a:pt x="597" y="303"/>
                  </a:cubicBezTo>
                  <a:cubicBezTo>
                    <a:pt x="569" y="330"/>
                    <a:pt x="569" y="330"/>
                    <a:pt x="569" y="330"/>
                  </a:cubicBezTo>
                  <a:cubicBezTo>
                    <a:pt x="553" y="345"/>
                    <a:pt x="526" y="362"/>
                    <a:pt x="486" y="381"/>
                  </a:cubicBezTo>
                  <a:cubicBezTo>
                    <a:pt x="500" y="310"/>
                    <a:pt x="500" y="310"/>
                    <a:pt x="500" y="310"/>
                  </a:cubicBezTo>
                  <a:cubicBezTo>
                    <a:pt x="500" y="308"/>
                    <a:pt x="501" y="297"/>
                    <a:pt x="504" y="275"/>
                  </a:cubicBezTo>
                  <a:cubicBezTo>
                    <a:pt x="508" y="254"/>
                    <a:pt x="511" y="236"/>
                    <a:pt x="514" y="221"/>
                  </a:cubicBezTo>
                  <a:cubicBezTo>
                    <a:pt x="452" y="215"/>
                    <a:pt x="399" y="205"/>
                    <a:pt x="357" y="191"/>
                  </a:cubicBezTo>
                  <a:cubicBezTo>
                    <a:pt x="355" y="246"/>
                    <a:pt x="355" y="246"/>
                    <a:pt x="355" y="246"/>
                  </a:cubicBezTo>
                  <a:cubicBezTo>
                    <a:pt x="354" y="270"/>
                    <a:pt x="352" y="292"/>
                    <a:pt x="349" y="312"/>
                  </a:cubicBezTo>
                  <a:cubicBezTo>
                    <a:pt x="347" y="333"/>
                    <a:pt x="344" y="355"/>
                    <a:pt x="338" y="378"/>
                  </a:cubicBezTo>
                  <a:cubicBezTo>
                    <a:pt x="313" y="340"/>
                    <a:pt x="290" y="306"/>
                    <a:pt x="271" y="274"/>
                  </a:cubicBezTo>
                  <a:cubicBezTo>
                    <a:pt x="238" y="303"/>
                    <a:pt x="215" y="321"/>
                    <a:pt x="203" y="328"/>
                  </a:cubicBezTo>
                  <a:cubicBezTo>
                    <a:pt x="190" y="334"/>
                    <a:pt x="178" y="340"/>
                    <a:pt x="166" y="346"/>
                  </a:cubicBezTo>
                  <a:cubicBezTo>
                    <a:pt x="166" y="160"/>
                    <a:pt x="166" y="160"/>
                    <a:pt x="166" y="160"/>
                  </a:cubicBezTo>
                  <a:cubicBezTo>
                    <a:pt x="893" y="160"/>
                    <a:pt x="893" y="160"/>
                    <a:pt x="893" y="160"/>
                  </a:cubicBezTo>
                  <a:cubicBezTo>
                    <a:pt x="893" y="959"/>
                    <a:pt x="893" y="959"/>
                    <a:pt x="893" y="959"/>
                  </a:cubicBezTo>
                  <a:cubicBezTo>
                    <a:pt x="893" y="975"/>
                    <a:pt x="890" y="987"/>
                    <a:pt x="884" y="997"/>
                  </a:cubicBezTo>
                  <a:cubicBezTo>
                    <a:pt x="878" y="1006"/>
                    <a:pt x="859" y="1010"/>
                    <a:pt x="827" y="1009"/>
                  </a:cubicBezTo>
                  <a:cubicBezTo>
                    <a:pt x="800" y="1008"/>
                    <a:pt x="772" y="1006"/>
                    <a:pt x="741" y="1001"/>
                  </a:cubicBezTo>
                  <a:cubicBezTo>
                    <a:pt x="761" y="1045"/>
                    <a:pt x="761" y="1045"/>
                    <a:pt x="761" y="1045"/>
                  </a:cubicBezTo>
                  <a:cubicBezTo>
                    <a:pt x="779" y="1086"/>
                    <a:pt x="789" y="1118"/>
                    <a:pt x="791" y="1140"/>
                  </a:cubicBezTo>
                  <a:cubicBezTo>
                    <a:pt x="794" y="1161"/>
                    <a:pt x="796" y="1179"/>
                    <a:pt x="797" y="1191"/>
                  </a:cubicBezTo>
                  <a:cubicBezTo>
                    <a:pt x="879" y="1186"/>
                    <a:pt x="938" y="1176"/>
                    <a:pt x="975" y="1162"/>
                  </a:cubicBezTo>
                  <a:cubicBezTo>
                    <a:pt x="1012" y="1149"/>
                    <a:pt x="1033" y="1130"/>
                    <a:pt x="1039" y="1105"/>
                  </a:cubicBezTo>
                  <a:cubicBezTo>
                    <a:pt x="1046" y="1081"/>
                    <a:pt x="1048" y="1055"/>
                    <a:pt x="1048" y="1027"/>
                  </a:cubicBezTo>
                  <a:cubicBezTo>
                    <a:pt x="1048" y="165"/>
                    <a:pt x="1048" y="165"/>
                    <a:pt x="1048" y="165"/>
                  </a:cubicBezTo>
                  <a:cubicBezTo>
                    <a:pt x="1052" y="0"/>
                    <a:pt x="1052" y="0"/>
                    <a:pt x="1052" y="0"/>
                  </a:cubicBezTo>
                  <a:cubicBezTo>
                    <a:pt x="898" y="5"/>
                    <a:pt x="898" y="5"/>
                    <a:pt x="898" y="5"/>
                  </a:cubicBezTo>
                  <a:cubicBezTo>
                    <a:pt x="157" y="5"/>
                    <a:pt x="157" y="5"/>
                    <a:pt x="157" y="5"/>
                  </a:cubicBezTo>
                  <a:cubicBezTo>
                    <a:pt x="0" y="0"/>
                    <a:pt x="0" y="0"/>
                    <a:pt x="0" y="0"/>
                  </a:cubicBezTo>
                  <a:cubicBezTo>
                    <a:pt x="4" y="165"/>
                    <a:pt x="4" y="165"/>
                    <a:pt x="4" y="165"/>
                  </a:cubicBezTo>
                  <a:cubicBezTo>
                    <a:pt x="4" y="977"/>
                    <a:pt x="4" y="977"/>
                    <a:pt x="4" y="977"/>
                  </a:cubicBezTo>
                  <a:cubicBezTo>
                    <a:pt x="0" y="1156"/>
                    <a:pt x="0" y="1156"/>
                    <a:pt x="0" y="1156"/>
                  </a:cubicBezTo>
                  <a:lnTo>
                    <a:pt x="169" y="1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66" name="矩形 65"/>
          <p:cNvSpPr/>
          <p:nvPr/>
        </p:nvSpPr>
        <p:spPr>
          <a:xfrm>
            <a:off x="450981" y="214730"/>
            <a:ext cx="2339102" cy="523220"/>
          </a:xfrm>
          <a:prstGeom prst="rect">
            <a:avLst/>
          </a:prstGeom>
        </p:spPr>
        <p:txBody>
          <a:bodyPr wrap="none">
            <a:spAutoFit/>
          </a:bodyPr>
          <a:lstStyle/>
          <a:p>
            <a:r>
              <a:rPr lang="zh-CN" altLang="en-US" sz="2800" dirty="0">
                <a:solidFill>
                  <a:srgbClr val="03816F"/>
                </a:solidFill>
                <a:latin typeface="方正粗宋简体" panose="03000509000000000000" pitchFamily="65" charset="-122"/>
                <a:ea typeface="方正粗宋简体" panose="03000509000000000000" pitchFamily="65" charset="-122"/>
              </a:rPr>
              <a:t>二、主要做法</a:t>
            </a:r>
          </a:p>
        </p:txBody>
      </p:sp>
      <p:grpSp>
        <p:nvGrpSpPr>
          <p:cNvPr id="6" name="组合 5"/>
          <p:cNvGrpSpPr/>
          <p:nvPr/>
        </p:nvGrpSpPr>
        <p:grpSpPr>
          <a:xfrm>
            <a:off x="710213" y="1223586"/>
            <a:ext cx="6477504" cy="507391"/>
            <a:chOff x="-2431723" y="1223586"/>
            <a:chExt cx="6477504" cy="507391"/>
          </a:xfrm>
        </p:grpSpPr>
        <p:sp>
          <p:nvSpPr>
            <p:cNvPr id="64" name="任意多边形: 形状 63"/>
            <p:cNvSpPr/>
            <p:nvPr/>
          </p:nvSpPr>
          <p:spPr>
            <a:xfrm>
              <a:off x="1609474" y="1223586"/>
              <a:ext cx="2436307" cy="505327"/>
            </a:xfrm>
            <a:custGeom>
              <a:avLst/>
              <a:gdLst>
                <a:gd name="connsiteX0" fmla="*/ 0 w 2436307"/>
                <a:gd name="connsiteY0" fmla="*/ 0 h 505327"/>
                <a:gd name="connsiteX1" fmla="*/ 2434767 w 2436307"/>
                <a:gd name="connsiteY1" fmla="*/ 0 h 505327"/>
                <a:gd name="connsiteX2" fmla="*/ 2345641 w 2436307"/>
                <a:gd name="connsiteY2" fmla="*/ 250498 h 505327"/>
                <a:gd name="connsiteX3" fmla="*/ 2436307 w 2436307"/>
                <a:gd name="connsiteY3" fmla="*/ 505327 h 505327"/>
                <a:gd name="connsiteX4" fmla="*/ 0 w 2436307"/>
                <a:gd name="connsiteY4" fmla="*/ 505327 h 505327"/>
                <a:gd name="connsiteX5" fmla="*/ 0 w 2436307"/>
                <a:gd name="connsiteY5" fmla="*/ 0 h 5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6307" h="505327">
                  <a:moveTo>
                    <a:pt x="0" y="0"/>
                  </a:moveTo>
                  <a:lnTo>
                    <a:pt x="2434767" y="0"/>
                  </a:lnTo>
                  <a:lnTo>
                    <a:pt x="2345641" y="250498"/>
                  </a:lnTo>
                  <a:lnTo>
                    <a:pt x="2436307" y="505327"/>
                  </a:lnTo>
                  <a:lnTo>
                    <a:pt x="0" y="505327"/>
                  </a:lnTo>
                  <a:lnTo>
                    <a:pt x="0" y="0"/>
                  </a:lnTo>
                  <a:close/>
                </a:path>
              </a:pathLst>
            </a:custGeom>
            <a:solidFill>
              <a:srgbClr val="1D4C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矩形 67"/>
            <p:cNvSpPr/>
            <p:nvPr/>
          </p:nvSpPr>
          <p:spPr>
            <a:xfrm>
              <a:off x="-2431723" y="1225650"/>
              <a:ext cx="4037603" cy="505327"/>
            </a:xfrm>
            <a:prstGeom prst="rect">
              <a:avLst/>
            </a:prstGeom>
            <a:solidFill>
              <a:srgbClr val="1D4C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0" name="矩形 69"/>
          <p:cNvSpPr/>
          <p:nvPr/>
        </p:nvSpPr>
        <p:spPr>
          <a:xfrm>
            <a:off x="816817" y="1276194"/>
            <a:ext cx="5729454" cy="400110"/>
          </a:xfrm>
          <a:prstGeom prst="rect">
            <a:avLst/>
          </a:prstGeom>
        </p:spPr>
        <p:txBody>
          <a:bodyPr wrap="none">
            <a:spAutoFit/>
          </a:bodyPr>
          <a:lstStyle/>
          <a:p>
            <a:pPr lvl="0"/>
            <a:r>
              <a:rPr lang="zh-CN" altLang="en-US" sz="2000" b="1" kern="0" dirty="0">
                <a:solidFill>
                  <a:schemeClr val="bg1"/>
                </a:solidFill>
                <a:latin typeface="微软雅黑" panose="020B0503020204020204" pitchFamily="34" charset="-122"/>
                <a:ea typeface="微软雅黑"/>
              </a:rPr>
              <a:t>（</a:t>
            </a:r>
            <a:r>
              <a:rPr lang="en-US" altLang="zh-CN" sz="2000" b="1" kern="0" dirty="0">
                <a:solidFill>
                  <a:schemeClr val="bg1"/>
                </a:solidFill>
                <a:latin typeface="微软雅黑" panose="020B0503020204020204" pitchFamily="34" charset="-122"/>
                <a:ea typeface="微软雅黑"/>
              </a:rPr>
              <a:t>2</a:t>
            </a:r>
            <a:r>
              <a:rPr lang="zh-CN" altLang="en-US" sz="2000" b="1" kern="0" dirty="0">
                <a:solidFill>
                  <a:schemeClr val="bg1"/>
                </a:solidFill>
                <a:latin typeface="微软雅黑" panose="020B0503020204020204" pitchFamily="34" charset="-122"/>
                <a:ea typeface="微软雅黑"/>
              </a:rPr>
              <a:t>）末端原因二：添加合适的原因标题原因添加</a:t>
            </a:r>
          </a:p>
        </p:txBody>
      </p:sp>
      <p:sp>
        <p:nvSpPr>
          <p:cNvPr id="71" name="箭头: 五边形 70"/>
          <p:cNvSpPr/>
          <p:nvPr/>
        </p:nvSpPr>
        <p:spPr>
          <a:xfrm flipH="1">
            <a:off x="7136004" y="1223586"/>
            <a:ext cx="3058713" cy="505326"/>
          </a:xfrm>
          <a:prstGeom prst="homePlate">
            <a:avLst>
              <a:gd name="adj" fmla="val 20961"/>
            </a:avLst>
          </a:prstGeom>
          <a:solidFill>
            <a:srgbClr val="2791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矩形 2"/>
          <p:cNvSpPr/>
          <p:nvPr/>
        </p:nvSpPr>
        <p:spPr>
          <a:xfrm>
            <a:off x="7223229" y="1282881"/>
            <a:ext cx="2262158" cy="369332"/>
          </a:xfrm>
          <a:prstGeom prst="rect">
            <a:avLst/>
          </a:prstGeom>
        </p:spPr>
        <p:txBody>
          <a:bodyPr wrap="none">
            <a:spAutoFit/>
          </a:bodyPr>
          <a:lstStyle/>
          <a:p>
            <a:pPr lvl="0"/>
            <a:r>
              <a:rPr lang="zh-CN" altLang="en-US" dirty="0">
                <a:solidFill>
                  <a:schemeClr val="bg1"/>
                </a:solidFill>
                <a:latin typeface="Arial" panose="020F0502020204030204"/>
                <a:ea typeface="微软雅黑"/>
              </a:rPr>
              <a:t>确认方法：调查分析</a:t>
            </a:r>
          </a:p>
        </p:txBody>
      </p:sp>
      <p:grpSp>
        <p:nvGrpSpPr>
          <p:cNvPr id="93" name="组合 92"/>
          <p:cNvGrpSpPr/>
          <p:nvPr/>
        </p:nvGrpSpPr>
        <p:grpSpPr>
          <a:xfrm>
            <a:off x="1434148" y="1943701"/>
            <a:ext cx="6188187" cy="1097748"/>
            <a:chOff x="1509839" y="2144613"/>
            <a:chExt cx="6188187" cy="1097748"/>
          </a:xfrm>
        </p:grpSpPr>
        <p:grpSp>
          <p:nvGrpSpPr>
            <p:cNvPr id="96" name="组合 95"/>
            <p:cNvGrpSpPr/>
            <p:nvPr/>
          </p:nvGrpSpPr>
          <p:grpSpPr>
            <a:xfrm>
              <a:off x="1509839" y="2144613"/>
              <a:ext cx="727023" cy="727023"/>
              <a:chOff x="1228019" y="3332475"/>
              <a:chExt cx="727023" cy="727023"/>
            </a:xfrm>
          </p:grpSpPr>
          <p:sp>
            <p:nvSpPr>
              <p:cNvPr id="102" name="椭圆 101"/>
              <p:cNvSpPr/>
              <p:nvPr/>
            </p:nvSpPr>
            <p:spPr>
              <a:xfrm>
                <a:off x="1228019" y="3332475"/>
                <a:ext cx="727023" cy="727023"/>
              </a:xfrm>
              <a:prstGeom prst="ellipse">
                <a:avLst/>
              </a:prstGeom>
              <a:solidFill>
                <a:srgbClr val="1D4C61"/>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prstClr val="white"/>
                  </a:solidFill>
                  <a:effectLst/>
                  <a:uLnTx/>
                  <a:uFillTx/>
                  <a:latin typeface="Arial" panose="020F0502020204030204"/>
                  <a:ea typeface="微软雅黑"/>
                  <a:cs typeface="+mn-cs"/>
                </a:endParaRPr>
              </a:p>
            </p:txBody>
          </p:sp>
          <p:grpSp>
            <p:nvGrpSpPr>
              <p:cNvPr id="103" name="组合 102"/>
              <p:cNvGrpSpPr/>
              <p:nvPr/>
            </p:nvGrpSpPr>
            <p:grpSpPr>
              <a:xfrm>
                <a:off x="1362589" y="3495792"/>
                <a:ext cx="496003" cy="400388"/>
                <a:chOff x="5803923" y="4481996"/>
                <a:chExt cx="573106" cy="462628"/>
              </a:xfrm>
              <a:solidFill>
                <a:sysClr val="window" lastClr="FFFFFF"/>
              </a:solidFill>
            </p:grpSpPr>
            <p:sp>
              <p:nvSpPr>
                <p:cNvPr id="104" name="Freeform 40"/>
                <p:cNvSpPr>
                  <a:spLocks noEditPoints="1"/>
                </p:cNvSpPr>
                <p:nvPr/>
              </p:nvSpPr>
              <p:spPr bwMode="auto">
                <a:xfrm>
                  <a:off x="5881258" y="4607665"/>
                  <a:ext cx="238909" cy="142241"/>
                </a:xfrm>
                <a:custGeom>
                  <a:avLst/>
                  <a:gdLst>
                    <a:gd name="T0" fmla="*/ 69 w 87"/>
                    <a:gd name="T1" fmla="*/ 52 h 52"/>
                    <a:gd name="T2" fmla="*/ 87 w 87"/>
                    <a:gd name="T3" fmla="*/ 34 h 52"/>
                    <a:gd name="T4" fmla="*/ 87 w 87"/>
                    <a:gd name="T5" fmla="*/ 24 h 52"/>
                    <a:gd name="T6" fmla="*/ 77 w 87"/>
                    <a:gd name="T7" fmla="*/ 18 h 52"/>
                    <a:gd name="T8" fmla="*/ 61 w 87"/>
                    <a:gd name="T9" fmla="*/ 18 h 52"/>
                    <a:gd name="T10" fmla="*/ 61 w 87"/>
                    <a:gd name="T11" fmla="*/ 17 h 52"/>
                    <a:gd name="T12" fmla="*/ 45 w 87"/>
                    <a:gd name="T13" fmla="*/ 0 h 52"/>
                    <a:gd name="T14" fmla="*/ 23 w 87"/>
                    <a:gd name="T15" fmla="*/ 0 h 52"/>
                    <a:gd name="T16" fmla="*/ 7 w 87"/>
                    <a:gd name="T17" fmla="*/ 17 h 52"/>
                    <a:gd name="T18" fmla="*/ 7 w 87"/>
                    <a:gd name="T19" fmla="*/ 18 h 52"/>
                    <a:gd name="T20" fmla="*/ 2 w 87"/>
                    <a:gd name="T21" fmla="*/ 18 h 52"/>
                    <a:gd name="T22" fmla="*/ 2 w 87"/>
                    <a:gd name="T23" fmla="*/ 42 h 52"/>
                    <a:gd name="T24" fmla="*/ 6 w 87"/>
                    <a:gd name="T25" fmla="*/ 52 h 52"/>
                    <a:gd name="T26" fmla="*/ 31 w 87"/>
                    <a:gd name="T27" fmla="*/ 52 h 52"/>
                    <a:gd name="T28" fmla="*/ 31 w 87"/>
                    <a:gd name="T29" fmla="*/ 50 h 52"/>
                    <a:gd name="T30" fmla="*/ 33 w 87"/>
                    <a:gd name="T31" fmla="*/ 47 h 52"/>
                    <a:gd name="T32" fmla="*/ 36 w 87"/>
                    <a:gd name="T33" fmla="*/ 47 h 52"/>
                    <a:gd name="T34" fmla="*/ 38 w 87"/>
                    <a:gd name="T35" fmla="*/ 50 h 52"/>
                    <a:gd name="T36" fmla="*/ 38 w 87"/>
                    <a:gd name="T37" fmla="*/ 52 h 52"/>
                    <a:gd name="T38" fmla="*/ 69 w 87"/>
                    <a:gd name="T39" fmla="*/ 52 h 52"/>
                    <a:gd name="T40" fmla="*/ 16 w 87"/>
                    <a:gd name="T41" fmla="*/ 18 h 52"/>
                    <a:gd name="T42" fmla="*/ 16 w 87"/>
                    <a:gd name="T43" fmla="*/ 17 h 52"/>
                    <a:gd name="T44" fmla="*/ 23 w 87"/>
                    <a:gd name="T45" fmla="*/ 9 h 52"/>
                    <a:gd name="T46" fmla="*/ 45 w 87"/>
                    <a:gd name="T47" fmla="*/ 9 h 52"/>
                    <a:gd name="T48" fmla="*/ 53 w 87"/>
                    <a:gd name="T49" fmla="*/ 17 h 52"/>
                    <a:gd name="T50" fmla="*/ 53 w 87"/>
                    <a:gd name="T51" fmla="*/ 18 h 52"/>
                    <a:gd name="T52" fmla="*/ 16 w 87"/>
                    <a:gd name="T53" fmla="*/ 1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7" h="52">
                      <a:moveTo>
                        <a:pt x="69" y="52"/>
                      </a:moveTo>
                      <a:cubicBezTo>
                        <a:pt x="79" y="52"/>
                        <a:pt x="87" y="44"/>
                        <a:pt x="87" y="34"/>
                      </a:cubicBezTo>
                      <a:cubicBezTo>
                        <a:pt x="87" y="24"/>
                        <a:pt x="87" y="24"/>
                        <a:pt x="87" y="24"/>
                      </a:cubicBezTo>
                      <a:cubicBezTo>
                        <a:pt x="85" y="20"/>
                        <a:pt x="81" y="18"/>
                        <a:pt x="77" y="18"/>
                      </a:cubicBezTo>
                      <a:cubicBezTo>
                        <a:pt x="61" y="18"/>
                        <a:pt x="61" y="18"/>
                        <a:pt x="61" y="18"/>
                      </a:cubicBezTo>
                      <a:cubicBezTo>
                        <a:pt x="61" y="17"/>
                        <a:pt x="61" y="17"/>
                        <a:pt x="61" y="17"/>
                      </a:cubicBezTo>
                      <a:cubicBezTo>
                        <a:pt x="61" y="8"/>
                        <a:pt x="54" y="0"/>
                        <a:pt x="45" y="0"/>
                      </a:cubicBezTo>
                      <a:cubicBezTo>
                        <a:pt x="23" y="0"/>
                        <a:pt x="23" y="0"/>
                        <a:pt x="23" y="0"/>
                      </a:cubicBezTo>
                      <a:cubicBezTo>
                        <a:pt x="14" y="0"/>
                        <a:pt x="7" y="8"/>
                        <a:pt x="7" y="17"/>
                      </a:cubicBezTo>
                      <a:cubicBezTo>
                        <a:pt x="7" y="18"/>
                        <a:pt x="7" y="18"/>
                        <a:pt x="7" y="18"/>
                      </a:cubicBezTo>
                      <a:cubicBezTo>
                        <a:pt x="2" y="18"/>
                        <a:pt x="2" y="18"/>
                        <a:pt x="2" y="18"/>
                      </a:cubicBezTo>
                      <a:cubicBezTo>
                        <a:pt x="0" y="26"/>
                        <a:pt x="0" y="34"/>
                        <a:pt x="2" y="42"/>
                      </a:cubicBezTo>
                      <a:cubicBezTo>
                        <a:pt x="3" y="46"/>
                        <a:pt x="4" y="49"/>
                        <a:pt x="6" y="52"/>
                      </a:cubicBezTo>
                      <a:cubicBezTo>
                        <a:pt x="31" y="52"/>
                        <a:pt x="31" y="52"/>
                        <a:pt x="31" y="52"/>
                      </a:cubicBezTo>
                      <a:cubicBezTo>
                        <a:pt x="31" y="50"/>
                        <a:pt x="31" y="50"/>
                        <a:pt x="31" y="50"/>
                      </a:cubicBezTo>
                      <a:cubicBezTo>
                        <a:pt x="31" y="48"/>
                        <a:pt x="32" y="47"/>
                        <a:pt x="33" y="47"/>
                      </a:cubicBezTo>
                      <a:cubicBezTo>
                        <a:pt x="36" y="47"/>
                        <a:pt x="36" y="47"/>
                        <a:pt x="36" y="47"/>
                      </a:cubicBezTo>
                      <a:cubicBezTo>
                        <a:pt x="37" y="47"/>
                        <a:pt x="38" y="48"/>
                        <a:pt x="38" y="50"/>
                      </a:cubicBezTo>
                      <a:cubicBezTo>
                        <a:pt x="38" y="52"/>
                        <a:pt x="38" y="52"/>
                        <a:pt x="38" y="52"/>
                      </a:cubicBezTo>
                      <a:lnTo>
                        <a:pt x="69" y="52"/>
                      </a:lnTo>
                      <a:close/>
                      <a:moveTo>
                        <a:pt x="16" y="18"/>
                      </a:moveTo>
                      <a:cubicBezTo>
                        <a:pt x="16" y="17"/>
                        <a:pt x="16" y="17"/>
                        <a:pt x="16" y="17"/>
                      </a:cubicBezTo>
                      <a:cubicBezTo>
                        <a:pt x="16" y="12"/>
                        <a:pt x="19" y="9"/>
                        <a:pt x="23" y="9"/>
                      </a:cubicBezTo>
                      <a:cubicBezTo>
                        <a:pt x="45" y="9"/>
                        <a:pt x="45" y="9"/>
                        <a:pt x="45" y="9"/>
                      </a:cubicBezTo>
                      <a:cubicBezTo>
                        <a:pt x="49" y="9"/>
                        <a:pt x="53" y="12"/>
                        <a:pt x="53" y="17"/>
                      </a:cubicBezTo>
                      <a:cubicBezTo>
                        <a:pt x="53" y="18"/>
                        <a:pt x="53" y="18"/>
                        <a:pt x="53" y="18"/>
                      </a:cubicBezTo>
                      <a:lnTo>
                        <a:pt x="16" y="18"/>
                      </a:lnTo>
                      <a:close/>
                    </a:path>
                  </a:pathLst>
                </a:custGeom>
                <a:grp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微软雅黑"/>
                    <a:cs typeface="+mn-cs"/>
                  </a:endParaRPr>
                </a:p>
              </p:txBody>
            </p:sp>
            <p:sp>
              <p:nvSpPr>
                <p:cNvPr id="105" name="Freeform 41"/>
                <p:cNvSpPr>
                  <a:spLocks/>
                </p:cNvSpPr>
                <p:nvPr/>
              </p:nvSpPr>
              <p:spPr bwMode="auto">
                <a:xfrm>
                  <a:off x="5906116" y="4730572"/>
                  <a:ext cx="219575" cy="93907"/>
                </a:xfrm>
                <a:custGeom>
                  <a:avLst/>
                  <a:gdLst>
                    <a:gd name="T0" fmla="*/ 51 w 80"/>
                    <a:gd name="T1" fmla="*/ 33 h 34"/>
                    <a:gd name="T2" fmla="*/ 80 w 80"/>
                    <a:gd name="T3" fmla="*/ 12 h 34"/>
                    <a:gd name="T4" fmla="*/ 80 w 80"/>
                    <a:gd name="T5" fmla="*/ 0 h 34"/>
                    <a:gd name="T6" fmla="*/ 60 w 80"/>
                    <a:gd name="T7" fmla="*/ 13 h 34"/>
                    <a:gd name="T8" fmla="*/ 29 w 80"/>
                    <a:gd name="T9" fmla="*/ 13 h 34"/>
                    <a:gd name="T10" fmla="*/ 29 w 80"/>
                    <a:gd name="T11" fmla="*/ 16 h 34"/>
                    <a:gd name="T12" fmla="*/ 27 w 80"/>
                    <a:gd name="T13" fmla="*/ 18 h 34"/>
                    <a:gd name="T14" fmla="*/ 24 w 80"/>
                    <a:gd name="T15" fmla="*/ 18 h 34"/>
                    <a:gd name="T16" fmla="*/ 22 w 80"/>
                    <a:gd name="T17" fmla="*/ 16 h 34"/>
                    <a:gd name="T18" fmla="*/ 22 w 80"/>
                    <a:gd name="T19" fmla="*/ 13 h 34"/>
                    <a:gd name="T20" fmla="*/ 0 w 80"/>
                    <a:gd name="T21" fmla="*/ 13 h 34"/>
                    <a:gd name="T22" fmla="*/ 40 w 80"/>
                    <a:gd name="T23" fmla="*/ 34 h 34"/>
                    <a:gd name="T24" fmla="*/ 51 w 80"/>
                    <a:gd name="T25"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34">
                      <a:moveTo>
                        <a:pt x="51" y="33"/>
                      </a:moveTo>
                      <a:cubicBezTo>
                        <a:pt x="64" y="30"/>
                        <a:pt x="74" y="22"/>
                        <a:pt x="80" y="12"/>
                      </a:cubicBezTo>
                      <a:cubicBezTo>
                        <a:pt x="80" y="0"/>
                        <a:pt x="80" y="0"/>
                        <a:pt x="80" y="0"/>
                      </a:cubicBezTo>
                      <a:cubicBezTo>
                        <a:pt x="77" y="8"/>
                        <a:pt x="69" y="13"/>
                        <a:pt x="60" y="13"/>
                      </a:cubicBezTo>
                      <a:cubicBezTo>
                        <a:pt x="29" y="13"/>
                        <a:pt x="29" y="13"/>
                        <a:pt x="29" y="13"/>
                      </a:cubicBezTo>
                      <a:cubicBezTo>
                        <a:pt x="29" y="16"/>
                        <a:pt x="29" y="16"/>
                        <a:pt x="29" y="16"/>
                      </a:cubicBezTo>
                      <a:cubicBezTo>
                        <a:pt x="29" y="17"/>
                        <a:pt x="28" y="18"/>
                        <a:pt x="27" y="18"/>
                      </a:cubicBezTo>
                      <a:cubicBezTo>
                        <a:pt x="24" y="18"/>
                        <a:pt x="24" y="18"/>
                        <a:pt x="24" y="18"/>
                      </a:cubicBezTo>
                      <a:cubicBezTo>
                        <a:pt x="23" y="18"/>
                        <a:pt x="22" y="17"/>
                        <a:pt x="22" y="16"/>
                      </a:cubicBezTo>
                      <a:cubicBezTo>
                        <a:pt x="22" y="13"/>
                        <a:pt x="22" y="13"/>
                        <a:pt x="22" y="13"/>
                      </a:cubicBezTo>
                      <a:cubicBezTo>
                        <a:pt x="0" y="13"/>
                        <a:pt x="0" y="13"/>
                        <a:pt x="0" y="13"/>
                      </a:cubicBezTo>
                      <a:cubicBezTo>
                        <a:pt x="9" y="26"/>
                        <a:pt x="23" y="34"/>
                        <a:pt x="40" y="34"/>
                      </a:cubicBezTo>
                      <a:cubicBezTo>
                        <a:pt x="44" y="34"/>
                        <a:pt x="47" y="34"/>
                        <a:pt x="51" y="33"/>
                      </a:cubicBezTo>
                      <a:close/>
                    </a:path>
                  </a:pathLst>
                </a:custGeom>
                <a:grp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微软雅黑"/>
                    <a:cs typeface="+mn-cs"/>
                  </a:endParaRPr>
                </a:p>
              </p:txBody>
            </p:sp>
            <p:sp>
              <p:nvSpPr>
                <p:cNvPr id="106" name="Freeform 42"/>
                <p:cNvSpPr>
                  <a:spLocks noEditPoints="1"/>
                </p:cNvSpPr>
                <p:nvPr/>
              </p:nvSpPr>
              <p:spPr bwMode="auto">
                <a:xfrm>
                  <a:off x="5803923" y="4481996"/>
                  <a:ext cx="573106" cy="462628"/>
                </a:xfrm>
                <a:custGeom>
                  <a:avLst/>
                  <a:gdLst>
                    <a:gd name="T0" fmla="*/ 200 w 209"/>
                    <a:gd name="T1" fmla="*/ 141 h 169"/>
                    <a:gd name="T2" fmla="*/ 160 w 209"/>
                    <a:gd name="T3" fmla="*/ 114 h 169"/>
                    <a:gd name="T4" fmla="*/ 148 w 209"/>
                    <a:gd name="T5" fmla="*/ 112 h 169"/>
                    <a:gd name="T6" fmla="*/ 144 w 209"/>
                    <a:gd name="T7" fmla="*/ 114 h 169"/>
                    <a:gd name="T8" fmla="*/ 138 w 209"/>
                    <a:gd name="T9" fmla="*/ 110 h 169"/>
                    <a:gd name="T10" fmla="*/ 144 w 209"/>
                    <a:gd name="T11" fmla="*/ 60 h 169"/>
                    <a:gd name="T12" fmla="*/ 60 w 209"/>
                    <a:gd name="T13" fmla="*/ 9 h 169"/>
                    <a:gd name="T14" fmla="*/ 9 w 209"/>
                    <a:gd name="T15" fmla="*/ 93 h 169"/>
                    <a:gd name="T16" fmla="*/ 93 w 209"/>
                    <a:gd name="T17" fmla="*/ 144 h 169"/>
                    <a:gd name="T18" fmla="*/ 129 w 209"/>
                    <a:gd name="T19" fmla="*/ 122 h 169"/>
                    <a:gd name="T20" fmla="*/ 136 w 209"/>
                    <a:gd name="T21" fmla="*/ 126 h 169"/>
                    <a:gd name="T22" fmla="*/ 143 w 209"/>
                    <a:gd name="T23" fmla="*/ 140 h 169"/>
                    <a:gd name="T24" fmla="*/ 183 w 209"/>
                    <a:gd name="T25" fmla="*/ 166 h 169"/>
                    <a:gd name="T26" fmla="*/ 195 w 209"/>
                    <a:gd name="T27" fmla="*/ 168 h 169"/>
                    <a:gd name="T28" fmla="*/ 204 w 209"/>
                    <a:gd name="T29" fmla="*/ 161 h 169"/>
                    <a:gd name="T30" fmla="*/ 200 w 209"/>
                    <a:gd name="T31" fmla="*/ 141 h 169"/>
                    <a:gd name="T32" fmla="*/ 90 w 209"/>
                    <a:gd name="T33" fmla="*/ 131 h 169"/>
                    <a:gd name="T34" fmla="*/ 22 w 209"/>
                    <a:gd name="T35" fmla="*/ 90 h 169"/>
                    <a:gd name="T36" fmla="*/ 63 w 209"/>
                    <a:gd name="T37" fmla="*/ 22 h 169"/>
                    <a:gd name="T38" fmla="*/ 132 w 209"/>
                    <a:gd name="T39" fmla="*/ 63 h 169"/>
                    <a:gd name="T40" fmla="*/ 90 w 209"/>
                    <a:gd name="T41" fmla="*/ 13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9" h="169">
                      <a:moveTo>
                        <a:pt x="200" y="141"/>
                      </a:moveTo>
                      <a:cubicBezTo>
                        <a:pt x="160" y="114"/>
                        <a:pt x="160" y="114"/>
                        <a:pt x="160" y="114"/>
                      </a:cubicBezTo>
                      <a:cubicBezTo>
                        <a:pt x="156" y="112"/>
                        <a:pt x="152" y="112"/>
                        <a:pt x="148" y="112"/>
                      </a:cubicBezTo>
                      <a:cubicBezTo>
                        <a:pt x="147" y="113"/>
                        <a:pt x="145" y="113"/>
                        <a:pt x="144" y="114"/>
                      </a:cubicBezTo>
                      <a:cubicBezTo>
                        <a:pt x="138" y="110"/>
                        <a:pt x="138" y="110"/>
                        <a:pt x="138" y="110"/>
                      </a:cubicBezTo>
                      <a:cubicBezTo>
                        <a:pt x="146" y="95"/>
                        <a:pt x="148" y="78"/>
                        <a:pt x="144" y="60"/>
                      </a:cubicBezTo>
                      <a:cubicBezTo>
                        <a:pt x="135" y="23"/>
                        <a:pt x="98" y="0"/>
                        <a:pt x="60" y="9"/>
                      </a:cubicBezTo>
                      <a:cubicBezTo>
                        <a:pt x="23" y="18"/>
                        <a:pt x="0" y="56"/>
                        <a:pt x="9" y="93"/>
                      </a:cubicBezTo>
                      <a:cubicBezTo>
                        <a:pt x="18" y="130"/>
                        <a:pt x="56" y="153"/>
                        <a:pt x="93" y="144"/>
                      </a:cubicBezTo>
                      <a:cubicBezTo>
                        <a:pt x="108" y="140"/>
                        <a:pt x="120" y="132"/>
                        <a:pt x="129" y="122"/>
                      </a:cubicBezTo>
                      <a:cubicBezTo>
                        <a:pt x="136" y="126"/>
                        <a:pt x="136" y="126"/>
                        <a:pt x="136" y="126"/>
                      </a:cubicBezTo>
                      <a:cubicBezTo>
                        <a:pt x="136" y="131"/>
                        <a:pt x="138" y="137"/>
                        <a:pt x="143" y="140"/>
                      </a:cubicBezTo>
                      <a:cubicBezTo>
                        <a:pt x="183" y="166"/>
                        <a:pt x="183" y="166"/>
                        <a:pt x="183" y="166"/>
                      </a:cubicBezTo>
                      <a:cubicBezTo>
                        <a:pt x="187" y="168"/>
                        <a:pt x="191" y="169"/>
                        <a:pt x="195" y="168"/>
                      </a:cubicBezTo>
                      <a:cubicBezTo>
                        <a:pt x="199" y="167"/>
                        <a:pt x="202" y="165"/>
                        <a:pt x="204" y="161"/>
                      </a:cubicBezTo>
                      <a:cubicBezTo>
                        <a:pt x="209" y="154"/>
                        <a:pt x="207" y="145"/>
                        <a:pt x="200" y="141"/>
                      </a:cubicBezTo>
                      <a:close/>
                      <a:moveTo>
                        <a:pt x="90" y="131"/>
                      </a:moveTo>
                      <a:cubicBezTo>
                        <a:pt x="60" y="139"/>
                        <a:pt x="29" y="120"/>
                        <a:pt x="22" y="90"/>
                      </a:cubicBezTo>
                      <a:cubicBezTo>
                        <a:pt x="15" y="60"/>
                        <a:pt x="33" y="29"/>
                        <a:pt x="63" y="22"/>
                      </a:cubicBezTo>
                      <a:cubicBezTo>
                        <a:pt x="94" y="14"/>
                        <a:pt x="124" y="33"/>
                        <a:pt x="132" y="63"/>
                      </a:cubicBezTo>
                      <a:cubicBezTo>
                        <a:pt x="139" y="94"/>
                        <a:pt x="120" y="124"/>
                        <a:pt x="90" y="131"/>
                      </a:cubicBezTo>
                      <a:close/>
                    </a:path>
                  </a:pathLst>
                </a:custGeom>
                <a:grp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微软雅黑"/>
                    <a:cs typeface="+mn-cs"/>
                  </a:endParaRPr>
                </a:p>
              </p:txBody>
            </p:sp>
          </p:grpSp>
        </p:grpSp>
        <p:sp>
          <p:nvSpPr>
            <p:cNvPr id="100" name="矩形 99"/>
            <p:cNvSpPr/>
            <p:nvPr/>
          </p:nvSpPr>
          <p:spPr>
            <a:xfrm>
              <a:off x="2244811" y="2503697"/>
              <a:ext cx="5453215" cy="738664"/>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400" b="0" i="0" u="none" strike="noStrike" kern="0" cap="none" spc="0" normalizeH="0" baseline="0" noProof="0" dirty="0">
                  <a:ln>
                    <a:noFill/>
                  </a:ln>
                  <a:solidFill>
                    <a:prstClr val="black"/>
                  </a:solidFill>
                  <a:effectLst/>
                  <a:uLnTx/>
                  <a:uFillTx/>
                  <a:latin typeface="Arial" panose="020F0502020204030204"/>
                  <a:ea typeface="微软雅黑"/>
                </a:rPr>
                <a:t>单击此处单击此处添加合适的描述描述添加单击此处添加合适的描述描述添加单击此处单击此处添加合适的描述描述添加单击此处添加合适的描述描述添加</a:t>
              </a:r>
            </a:p>
          </p:txBody>
        </p:sp>
        <p:sp>
          <p:nvSpPr>
            <p:cNvPr id="101" name="矩形 100"/>
            <p:cNvSpPr/>
            <p:nvPr/>
          </p:nvSpPr>
          <p:spPr>
            <a:xfrm>
              <a:off x="2258375" y="2202836"/>
              <a:ext cx="1338828"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800" b="1" i="0" u="none" strike="noStrike" kern="0" cap="none" spc="0" normalizeH="0" baseline="0" noProof="0" dirty="0">
                  <a:ln>
                    <a:noFill/>
                  </a:ln>
                  <a:solidFill>
                    <a:srgbClr val="1D4C61"/>
                  </a:solidFill>
                  <a:effectLst/>
                  <a:uLnTx/>
                  <a:uFillTx/>
                  <a:latin typeface="Arial" panose="020F0502020204030204"/>
                  <a:ea typeface="微软雅黑"/>
                </a:rPr>
                <a:t>确认标准：</a:t>
              </a:r>
              <a:endParaRPr kumimoji="0" lang="zh-CN" altLang="en-US" sz="2400" b="1" i="0" u="none" strike="noStrike" kern="0" cap="none" spc="0" normalizeH="0" baseline="0" noProof="0" dirty="0">
                <a:ln>
                  <a:noFill/>
                </a:ln>
                <a:solidFill>
                  <a:srgbClr val="1D4C61"/>
                </a:solidFill>
                <a:effectLst/>
                <a:uLnTx/>
                <a:uFillTx/>
                <a:latin typeface="Arial" panose="020F0502020204030204"/>
                <a:ea typeface="微软雅黑"/>
              </a:endParaRPr>
            </a:p>
          </p:txBody>
        </p:sp>
      </p:grpSp>
      <p:grpSp>
        <p:nvGrpSpPr>
          <p:cNvPr id="107" name="组合 106"/>
          <p:cNvGrpSpPr/>
          <p:nvPr/>
        </p:nvGrpSpPr>
        <p:grpSpPr>
          <a:xfrm>
            <a:off x="1440679" y="3035712"/>
            <a:ext cx="6181656" cy="1047408"/>
            <a:chOff x="1427635" y="3306236"/>
            <a:chExt cx="6181656" cy="1047408"/>
          </a:xfrm>
        </p:grpSpPr>
        <p:sp>
          <p:nvSpPr>
            <p:cNvPr id="108" name="矩形 107"/>
            <p:cNvSpPr/>
            <p:nvPr/>
          </p:nvSpPr>
          <p:spPr>
            <a:xfrm>
              <a:off x="2126758" y="3614980"/>
              <a:ext cx="5482533" cy="738664"/>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400" b="0" i="0" u="none" strike="noStrike" kern="0" cap="none" spc="0" normalizeH="0" baseline="0" noProof="0" dirty="0">
                  <a:ln>
                    <a:noFill/>
                  </a:ln>
                  <a:solidFill>
                    <a:prstClr val="black"/>
                  </a:solidFill>
                  <a:effectLst/>
                  <a:uLnTx/>
                  <a:uFillTx/>
                  <a:latin typeface="Arial" panose="020F0502020204030204"/>
                  <a:ea typeface="微软雅黑"/>
                </a:rPr>
                <a:t>单击此处单击此处添加合适的描述描述添加单击此处添加合适的描述描述添加单击此处单击此处添加合适的描述描述添加单击此处添加合适的描述描述添加</a:t>
              </a:r>
            </a:p>
          </p:txBody>
        </p:sp>
        <p:grpSp>
          <p:nvGrpSpPr>
            <p:cNvPr id="109" name="组合 108"/>
            <p:cNvGrpSpPr/>
            <p:nvPr/>
          </p:nvGrpSpPr>
          <p:grpSpPr>
            <a:xfrm>
              <a:off x="1427635" y="3306236"/>
              <a:ext cx="727023" cy="727023"/>
              <a:chOff x="1271390" y="2335573"/>
              <a:chExt cx="727023" cy="727023"/>
            </a:xfrm>
          </p:grpSpPr>
          <p:sp>
            <p:nvSpPr>
              <p:cNvPr id="111" name="椭圆 110"/>
              <p:cNvSpPr/>
              <p:nvPr/>
            </p:nvSpPr>
            <p:spPr>
              <a:xfrm>
                <a:off x="1271390" y="2335573"/>
                <a:ext cx="727023" cy="727023"/>
              </a:xfrm>
              <a:prstGeom prst="ellipse">
                <a:avLst/>
              </a:prstGeom>
              <a:solidFill>
                <a:srgbClr val="049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sp>
            <p:nvSpPr>
              <p:cNvPr id="112" name="Freeform 38"/>
              <p:cNvSpPr>
                <a:spLocks noEditPoints="1"/>
              </p:cNvSpPr>
              <p:nvPr/>
            </p:nvSpPr>
            <p:spPr bwMode="auto">
              <a:xfrm>
                <a:off x="1480906" y="2465242"/>
                <a:ext cx="316475" cy="433347"/>
              </a:xfrm>
              <a:custGeom>
                <a:avLst/>
                <a:gdLst>
                  <a:gd name="T0" fmla="*/ 82 w 625"/>
                  <a:gd name="T1" fmla="*/ 138 h 853"/>
                  <a:gd name="T2" fmla="*/ 69 w 625"/>
                  <a:gd name="T3" fmla="*/ 853 h 853"/>
                  <a:gd name="T4" fmla="*/ 625 w 625"/>
                  <a:gd name="T5" fmla="*/ 210 h 853"/>
                  <a:gd name="T6" fmla="*/ 577 w 625"/>
                  <a:gd name="T7" fmla="*/ 225 h 853"/>
                  <a:gd name="T8" fmla="*/ 71 w 625"/>
                  <a:gd name="T9" fmla="*/ 803 h 853"/>
                  <a:gd name="T10" fmla="*/ 270 w 625"/>
                  <a:gd name="T11" fmla="*/ 91 h 853"/>
                  <a:gd name="T12" fmla="*/ 354 w 625"/>
                  <a:gd name="T13" fmla="*/ 91 h 853"/>
                  <a:gd name="T14" fmla="*/ 311 w 625"/>
                  <a:gd name="T15" fmla="*/ 136 h 853"/>
                  <a:gd name="T16" fmla="*/ 218 w 625"/>
                  <a:gd name="T17" fmla="*/ 93 h 853"/>
                  <a:gd name="T18" fmla="*/ 114 w 625"/>
                  <a:gd name="T19" fmla="*/ 216 h 853"/>
                  <a:gd name="T20" fmla="*/ 510 w 625"/>
                  <a:gd name="T21" fmla="*/ 216 h 853"/>
                  <a:gd name="T22" fmla="*/ 406 w 625"/>
                  <a:gd name="T23" fmla="*/ 93 h 853"/>
                  <a:gd name="T24" fmla="*/ 218 w 625"/>
                  <a:gd name="T25" fmla="*/ 93 h 853"/>
                  <a:gd name="T26" fmla="*/ 220 w 625"/>
                  <a:gd name="T27" fmla="*/ 648 h 853"/>
                  <a:gd name="T28" fmla="*/ 151 w 625"/>
                  <a:gd name="T29" fmla="*/ 667 h 853"/>
                  <a:gd name="T30" fmla="*/ 136 w 625"/>
                  <a:gd name="T31" fmla="*/ 682 h 853"/>
                  <a:gd name="T32" fmla="*/ 220 w 625"/>
                  <a:gd name="T33" fmla="*/ 689 h 853"/>
                  <a:gd name="T34" fmla="*/ 132 w 625"/>
                  <a:gd name="T35" fmla="*/ 732 h 853"/>
                  <a:gd name="T36" fmla="*/ 242 w 625"/>
                  <a:gd name="T37" fmla="*/ 678 h 853"/>
                  <a:gd name="T38" fmla="*/ 242 w 625"/>
                  <a:gd name="T39" fmla="*/ 643 h 853"/>
                  <a:gd name="T40" fmla="*/ 110 w 625"/>
                  <a:gd name="T41" fmla="*/ 650 h 853"/>
                  <a:gd name="T42" fmla="*/ 214 w 625"/>
                  <a:gd name="T43" fmla="*/ 760 h 853"/>
                  <a:gd name="T44" fmla="*/ 214 w 625"/>
                  <a:gd name="T45" fmla="*/ 335 h 853"/>
                  <a:gd name="T46" fmla="*/ 151 w 625"/>
                  <a:gd name="T47" fmla="*/ 354 h 853"/>
                  <a:gd name="T48" fmla="*/ 173 w 625"/>
                  <a:gd name="T49" fmla="*/ 410 h 853"/>
                  <a:gd name="T50" fmla="*/ 132 w 625"/>
                  <a:gd name="T51" fmla="*/ 425 h 853"/>
                  <a:gd name="T52" fmla="*/ 214 w 625"/>
                  <a:gd name="T53" fmla="*/ 313 h 853"/>
                  <a:gd name="T54" fmla="*/ 110 w 625"/>
                  <a:gd name="T55" fmla="*/ 423 h 853"/>
                  <a:gd name="T56" fmla="*/ 241 w 625"/>
                  <a:gd name="T57" fmla="*/ 360 h 853"/>
                  <a:gd name="T58" fmla="*/ 240 w 625"/>
                  <a:gd name="T59" fmla="*/ 330 h 853"/>
                  <a:gd name="T60" fmla="*/ 220 w 625"/>
                  <a:gd name="T61" fmla="*/ 503 h 853"/>
                  <a:gd name="T62" fmla="*/ 136 w 625"/>
                  <a:gd name="T63" fmla="*/ 525 h 853"/>
                  <a:gd name="T64" fmla="*/ 220 w 625"/>
                  <a:gd name="T65" fmla="*/ 581 h 853"/>
                  <a:gd name="T66" fmla="*/ 241 w 625"/>
                  <a:gd name="T67" fmla="*/ 487 h 853"/>
                  <a:gd name="T68" fmla="*/ 110 w 625"/>
                  <a:gd name="T69" fmla="*/ 492 h 853"/>
                  <a:gd name="T70" fmla="*/ 220 w 625"/>
                  <a:gd name="T71" fmla="*/ 602 h 853"/>
                  <a:gd name="T72" fmla="*/ 289 w 625"/>
                  <a:gd name="T73" fmla="*/ 465 h 853"/>
                  <a:gd name="T74" fmla="*/ 326 w 625"/>
                  <a:gd name="T75" fmla="*/ 723 h 853"/>
                  <a:gd name="T76" fmla="*/ 501 w 625"/>
                  <a:gd name="T77" fmla="*/ 669 h 853"/>
                  <a:gd name="T78" fmla="*/ 320 w 625"/>
                  <a:gd name="T79" fmla="*/ 717 h 853"/>
                  <a:gd name="T80" fmla="*/ 501 w 625"/>
                  <a:gd name="T81" fmla="*/ 507 h 853"/>
                  <a:gd name="T82" fmla="*/ 320 w 625"/>
                  <a:gd name="T83" fmla="*/ 410 h 853"/>
                  <a:gd name="T84" fmla="*/ 320 w 625"/>
                  <a:gd name="T85" fmla="*/ 352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25" h="853">
                    <a:moveTo>
                      <a:pt x="47" y="225"/>
                    </a:moveTo>
                    <a:cubicBezTo>
                      <a:pt x="47" y="201"/>
                      <a:pt x="58" y="189"/>
                      <a:pt x="82" y="188"/>
                    </a:cubicBezTo>
                    <a:lnTo>
                      <a:pt x="82" y="138"/>
                    </a:lnTo>
                    <a:cubicBezTo>
                      <a:pt x="39" y="139"/>
                      <a:pt x="0" y="167"/>
                      <a:pt x="0" y="210"/>
                    </a:cubicBezTo>
                    <a:lnTo>
                      <a:pt x="0" y="784"/>
                    </a:lnTo>
                    <a:cubicBezTo>
                      <a:pt x="0" y="819"/>
                      <a:pt x="34" y="853"/>
                      <a:pt x="69" y="853"/>
                    </a:cubicBezTo>
                    <a:lnTo>
                      <a:pt x="555" y="853"/>
                    </a:lnTo>
                    <a:cubicBezTo>
                      <a:pt x="590" y="853"/>
                      <a:pt x="625" y="819"/>
                      <a:pt x="625" y="784"/>
                    </a:cubicBezTo>
                    <a:lnTo>
                      <a:pt x="625" y="210"/>
                    </a:lnTo>
                    <a:cubicBezTo>
                      <a:pt x="625" y="167"/>
                      <a:pt x="586" y="139"/>
                      <a:pt x="542" y="138"/>
                    </a:cubicBezTo>
                    <a:lnTo>
                      <a:pt x="542" y="188"/>
                    </a:lnTo>
                    <a:cubicBezTo>
                      <a:pt x="566" y="189"/>
                      <a:pt x="577" y="201"/>
                      <a:pt x="577" y="225"/>
                    </a:cubicBezTo>
                    <a:lnTo>
                      <a:pt x="577" y="768"/>
                    </a:lnTo>
                    <a:cubicBezTo>
                      <a:pt x="577" y="786"/>
                      <a:pt x="570" y="803"/>
                      <a:pt x="553" y="803"/>
                    </a:cubicBezTo>
                    <a:lnTo>
                      <a:pt x="71" y="803"/>
                    </a:lnTo>
                    <a:cubicBezTo>
                      <a:pt x="53" y="803"/>
                      <a:pt x="47" y="783"/>
                      <a:pt x="47" y="764"/>
                    </a:cubicBezTo>
                    <a:lnTo>
                      <a:pt x="47" y="225"/>
                    </a:lnTo>
                    <a:close/>
                    <a:moveTo>
                      <a:pt x="270" y="91"/>
                    </a:moveTo>
                    <a:cubicBezTo>
                      <a:pt x="270" y="71"/>
                      <a:pt x="289" y="52"/>
                      <a:pt x="309" y="52"/>
                    </a:cubicBezTo>
                    <a:lnTo>
                      <a:pt x="315" y="52"/>
                    </a:lnTo>
                    <a:cubicBezTo>
                      <a:pt x="335" y="52"/>
                      <a:pt x="354" y="71"/>
                      <a:pt x="354" y="91"/>
                    </a:cubicBezTo>
                    <a:lnTo>
                      <a:pt x="354" y="95"/>
                    </a:lnTo>
                    <a:cubicBezTo>
                      <a:pt x="354" y="117"/>
                      <a:pt x="335" y="136"/>
                      <a:pt x="313" y="136"/>
                    </a:cubicBezTo>
                    <a:lnTo>
                      <a:pt x="311" y="136"/>
                    </a:lnTo>
                    <a:cubicBezTo>
                      <a:pt x="289" y="136"/>
                      <a:pt x="270" y="117"/>
                      <a:pt x="270" y="95"/>
                    </a:cubicBezTo>
                    <a:lnTo>
                      <a:pt x="270" y="91"/>
                    </a:lnTo>
                    <a:close/>
                    <a:moveTo>
                      <a:pt x="218" y="93"/>
                    </a:moveTo>
                    <a:lnTo>
                      <a:pt x="149" y="93"/>
                    </a:lnTo>
                    <a:cubicBezTo>
                      <a:pt x="125" y="93"/>
                      <a:pt x="114" y="104"/>
                      <a:pt x="114" y="128"/>
                    </a:cubicBezTo>
                    <a:lnTo>
                      <a:pt x="114" y="216"/>
                    </a:lnTo>
                    <a:cubicBezTo>
                      <a:pt x="114" y="231"/>
                      <a:pt x="124" y="246"/>
                      <a:pt x="138" y="246"/>
                    </a:cubicBezTo>
                    <a:lnTo>
                      <a:pt x="486" y="246"/>
                    </a:lnTo>
                    <a:cubicBezTo>
                      <a:pt x="500" y="246"/>
                      <a:pt x="510" y="231"/>
                      <a:pt x="510" y="216"/>
                    </a:cubicBezTo>
                    <a:lnTo>
                      <a:pt x="510" y="128"/>
                    </a:lnTo>
                    <a:cubicBezTo>
                      <a:pt x="510" y="104"/>
                      <a:pt x="499" y="93"/>
                      <a:pt x="475" y="93"/>
                    </a:cubicBezTo>
                    <a:lnTo>
                      <a:pt x="406" y="93"/>
                    </a:lnTo>
                    <a:cubicBezTo>
                      <a:pt x="406" y="45"/>
                      <a:pt x="366" y="0"/>
                      <a:pt x="320" y="0"/>
                    </a:cubicBezTo>
                    <a:lnTo>
                      <a:pt x="305" y="0"/>
                    </a:lnTo>
                    <a:cubicBezTo>
                      <a:pt x="259" y="0"/>
                      <a:pt x="218" y="45"/>
                      <a:pt x="218" y="93"/>
                    </a:cubicBezTo>
                    <a:close/>
                    <a:moveTo>
                      <a:pt x="132" y="654"/>
                    </a:moveTo>
                    <a:cubicBezTo>
                      <a:pt x="132" y="649"/>
                      <a:pt x="133" y="648"/>
                      <a:pt x="138" y="648"/>
                    </a:cubicBezTo>
                    <a:lnTo>
                      <a:pt x="220" y="648"/>
                    </a:lnTo>
                    <a:lnTo>
                      <a:pt x="220" y="654"/>
                    </a:lnTo>
                    <a:cubicBezTo>
                      <a:pt x="220" y="661"/>
                      <a:pt x="186" y="681"/>
                      <a:pt x="179" y="684"/>
                    </a:cubicBezTo>
                    <a:cubicBezTo>
                      <a:pt x="174" y="679"/>
                      <a:pt x="160" y="667"/>
                      <a:pt x="151" y="667"/>
                    </a:cubicBezTo>
                    <a:lnTo>
                      <a:pt x="149" y="667"/>
                    </a:lnTo>
                    <a:cubicBezTo>
                      <a:pt x="144" y="667"/>
                      <a:pt x="136" y="675"/>
                      <a:pt x="136" y="680"/>
                    </a:cubicBezTo>
                    <a:lnTo>
                      <a:pt x="136" y="682"/>
                    </a:lnTo>
                    <a:cubicBezTo>
                      <a:pt x="136" y="688"/>
                      <a:pt x="167" y="721"/>
                      <a:pt x="173" y="721"/>
                    </a:cubicBezTo>
                    <a:lnTo>
                      <a:pt x="175" y="721"/>
                    </a:lnTo>
                    <a:cubicBezTo>
                      <a:pt x="180" y="721"/>
                      <a:pt x="213" y="693"/>
                      <a:pt x="220" y="689"/>
                    </a:cubicBezTo>
                    <a:cubicBezTo>
                      <a:pt x="220" y="700"/>
                      <a:pt x="225" y="738"/>
                      <a:pt x="214" y="738"/>
                    </a:cubicBezTo>
                    <a:lnTo>
                      <a:pt x="138" y="738"/>
                    </a:lnTo>
                    <a:cubicBezTo>
                      <a:pt x="133" y="738"/>
                      <a:pt x="132" y="737"/>
                      <a:pt x="132" y="732"/>
                    </a:cubicBezTo>
                    <a:lnTo>
                      <a:pt x="132" y="654"/>
                    </a:lnTo>
                    <a:close/>
                    <a:moveTo>
                      <a:pt x="214" y="760"/>
                    </a:moveTo>
                    <a:cubicBezTo>
                      <a:pt x="255" y="760"/>
                      <a:pt x="239" y="715"/>
                      <a:pt x="242" y="678"/>
                    </a:cubicBezTo>
                    <a:cubicBezTo>
                      <a:pt x="243" y="659"/>
                      <a:pt x="291" y="642"/>
                      <a:pt x="296" y="624"/>
                    </a:cubicBezTo>
                    <a:lnTo>
                      <a:pt x="289" y="624"/>
                    </a:lnTo>
                    <a:cubicBezTo>
                      <a:pt x="275" y="624"/>
                      <a:pt x="253" y="638"/>
                      <a:pt x="242" y="643"/>
                    </a:cubicBezTo>
                    <a:cubicBezTo>
                      <a:pt x="236" y="635"/>
                      <a:pt x="232" y="626"/>
                      <a:pt x="218" y="626"/>
                    </a:cubicBezTo>
                    <a:lnTo>
                      <a:pt x="134" y="626"/>
                    </a:lnTo>
                    <a:cubicBezTo>
                      <a:pt x="121" y="626"/>
                      <a:pt x="110" y="637"/>
                      <a:pt x="110" y="650"/>
                    </a:cubicBezTo>
                    <a:lnTo>
                      <a:pt x="110" y="736"/>
                    </a:lnTo>
                    <a:cubicBezTo>
                      <a:pt x="110" y="751"/>
                      <a:pt x="123" y="760"/>
                      <a:pt x="138" y="760"/>
                    </a:cubicBezTo>
                    <a:lnTo>
                      <a:pt x="214" y="760"/>
                    </a:lnTo>
                    <a:close/>
                    <a:moveTo>
                      <a:pt x="132" y="341"/>
                    </a:moveTo>
                    <a:cubicBezTo>
                      <a:pt x="132" y="336"/>
                      <a:pt x="133" y="335"/>
                      <a:pt x="138" y="335"/>
                    </a:cubicBezTo>
                    <a:lnTo>
                      <a:pt x="214" y="335"/>
                    </a:lnTo>
                    <a:cubicBezTo>
                      <a:pt x="219" y="335"/>
                      <a:pt x="220" y="336"/>
                      <a:pt x="220" y="341"/>
                    </a:cubicBezTo>
                    <a:cubicBezTo>
                      <a:pt x="220" y="347"/>
                      <a:pt x="184" y="371"/>
                      <a:pt x="179" y="371"/>
                    </a:cubicBezTo>
                    <a:cubicBezTo>
                      <a:pt x="175" y="371"/>
                      <a:pt x="164" y="354"/>
                      <a:pt x="151" y="354"/>
                    </a:cubicBezTo>
                    <a:cubicBezTo>
                      <a:pt x="145" y="354"/>
                      <a:pt x="136" y="361"/>
                      <a:pt x="136" y="367"/>
                    </a:cubicBezTo>
                    <a:lnTo>
                      <a:pt x="136" y="369"/>
                    </a:lnTo>
                    <a:cubicBezTo>
                      <a:pt x="136" y="378"/>
                      <a:pt x="166" y="407"/>
                      <a:pt x="173" y="410"/>
                    </a:cubicBezTo>
                    <a:lnTo>
                      <a:pt x="220" y="376"/>
                    </a:lnTo>
                    <a:lnTo>
                      <a:pt x="220" y="425"/>
                    </a:lnTo>
                    <a:lnTo>
                      <a:pt x="132" y="425"/>
                    </a:lnTo>
                    <a:lnTo>
                      <a:pt x="132" y="341"/>
                    </a:lnTo>
                    <a:close/>
                    <a:moveTo>
                      <a:pt x="240" y="330"/>
                    </a:moveTo>
                    <a:cubicBezTo>
                      <a:pt x="237" y="319"/>
                      <a:pt x="228" y="313"/>
                      <a:pt x="214" y="313"/>
                    </a:cubicBezTo>
                    <a:lnTo>
                      <a:pt x="138" y="313"/>
                    </a:lnTo>
                    <a:cubicBezTo>
                      <a:pt x="123" y="313"/>
                      <a:pt x="110" y="322"/>
                      <a:pt x="110" y="337"/>
                    </a:cubicBezTo>
                    <a:lnTo>
                      <a:pt x="110" y="423"/>
                    </a:lnTo>
                    <a:cubicBezTo>
                      <a:pt x="110" y="436"/>
                      <a:pt x="121" y="447"/>
                      <a:pt x="134" y="447"/>
                    </a:cubicBezTo>
                    <a:lnTo>
                      <a:pt x="218" y="447"/>
                    </a:lnTo>
                    <a:cubicBezTo>
                      <a:pt x="252" y="447"/>
                      <a:pt x="242" y="394"/>
                      <a:pt x="241" y="360"/>
                    </a:cubicBezTo>
                    <a:lnTo>
                      <a:pt x="296" y="313"/>
                    </a:lnTo>
                    <a:cubicBezTo>
                      <a:pt x="296" y="313"/>
                      <a:pt x="292" y="311"/>
                      <a:pt x="292" y="311"/>
                    </a:cubicBezTo>
                    <a:cubicBezTo>
                      <a:pt x="270" y="311"/>
                      <a:pt x="253" y="329"/>
                      <a:pt x="240" y="330"/>
                    </a:cubicBezTo>
                    <a:close/>
                    <a:moveTo>
                      <a:pt x="132" y="492"/>
                    </a:moveTo>
                    <a:lnTo>
                      <a:pt x="220" y="492"/>
                    </a:lnTo>
                    <a:lnTo>
                      <a:pt x="220" y="503"/>
                    </a:lnTo>
                    <a:lnTo>
                      <a:pt x="179" y="529"/>
                    </a:lnTo>
                    <a:lnTo>
                      <a:pt x="152" y="508"/>
                    </a:lnTo>
                    <a:cubicBezTo>
                      <a:pt x="145" y="513"/>
                      <a:pt x="136" y="515"/>
                      <a:pt x="136" y="525"/>
                    </a:cubicBezTo>
                    <a:cubicBezTo>
                      <a:pt x="136" y="531"/>
                      <a:pt x="167" y="566"/>
                      <a:pt x="173" y="566"/>
                    </a:cubicBezTo>
                    <a:cubicBezTo>
                      <a:pt x="183" y="566"/>
                      <a:pt x="209" y="536"/>
                      <a:pt x="220" y="533"/>
                    </a:cubicBezTo>
                    <a:lnTo>
                      <a:pt x="220" y="581"/>
                    </a:lnTo>
                    <a:lnTo>
                      <a:pt x="132" y="581"/>
                    </a:lnTo>
                    <a:lnTo>
                      <a:pt x="132" y="492"/>
                    </a:lnTo>
                    <a:close/>
                    <a:moveTo>
                      <a:pt x="241" y="487"/>
                    </a:moveTo>
                    <a:cubicBezTo>
                      <a:pt x="238" y="480"/>
                      <a:pt x="233" y="471"/>
                      <a:pt x="220" y="471"/>
                    </a:cubicBezTo>
                    <a:lnTo>
                      <a:pt x="132" y="471"/>
                    </a:lnTo>
                    <a:cubicBezTo>
                      <a:pt x="121" y="471"/>
                      <a:pt x="110" y="481"/>
                      <a:pt x="110" y="492"/>
                    </a:cubicBezTo>
                    <a:lnTo>
                      <a:pt x="110" y="581"/>
                    </a:lnTo>
                    <a:cubicBezTo>
                      <a:pt x="110" y="592"/>
                      <a:pt x="121" y="602"/>
                      <a:pt x="132" y="602"/>
                    </a:cubicBezTo>
                    <a:lnTo>
                      <a:pt x="220" y="602"/>
                    </a:lnTo>
                    <a:cubicBezTo>
                      <a:pt x="252" y="602"/>
                      <a:pt x="242" y="547"/>
                      <a:pt x="241" y="515"/>
                    </a:cubicBezTo>
                    <a:lnTo>
                      <a:pt x="296" y="469"/>
                    </a:lnTo>
                    <a:lnTo>
                      <a:pt x="289" y="465"/>
                    </a:lnTo>
                    <a:lnTo>
                      <a:pt x="241" y="487"/>
                    </a:lnTo>
                    <a:close/>
                    <a:moveTo>
                      <a:pt x="320" y="717"/>
                    </a:moveTo>
                    <a:cubicBezTo>
                      <a:pt x="320" y="722"/>
                      <a:pt x="321" y="723"/>
                      <a:pt x="326" y="723"/>
                    </a:cubicBezTo>
                    <a:lnTo>
                      <a:pt x="495" y="723"/>
                    </a:lnTo>
                    <a:cubicBezTo>
                      <a:pt x="500" y="723"/>
                      <a:pt x="501" y="722"/>
                      <a:pt x="501" y="717"/>
                    </a:cubicBezTo>
                    <a:lnTo>
                      <a:pt x="501" y="669"/>
                    </a:lnTo>
                    <a:cubicBezTo>
                      <a:pt x="501" y="664"/>
                      <a:pt x="500" y="663"/>
                      <a:pt x="495" y="663"/>
                    </a:cubicBezTo>
                    <a:lnTo>
                      <a:pt x="320" y="663"/>
                    </a:lnTo>
                    <a:lnTo>
                      <a:pt x="320" y="717"/>
                    </a:lnTo>
                    <a:close/>
                    <a:moveTo>
                      <a:pt x="320" y="566"/>
                    </a:moveTo>
                    <a:lnTo>
                      <a:pt x="501" y="566"/>
                    </a:lnTo>
                    <a:lnTo>
                      <a:pt x="501" y="507"/>
                    </a:lnTo>
                    <a:lnTo>
                      <a:pt x="320" y="507"/>
                    </a:lnTo>
                    <a:lnTo>
                      <a:pt x="320" y="566"/>
                    </a:lnTo>
                    <a:close/>
                    <a:moveTo>
                      <a:pt x="320" y="410"/>
                    </a:moveTo>
                    <a:lnTo>
                      <a:pt x="452" y="410"/>
                    </a:lnTo>
                    <a:lnTo>
                      <a:pt x="452" y="352"/>
                    </a:lnTo>
                    <a:lnTo>
                      <a:pt x="320" y="352"/>
                    </a:lnTo>
                    <a:lnTo>
                      <a:pt x="320" y="410"/>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0" fontAlgn="base" latinLnBrk="0" hangingPunct="0">
                  <a:lnSpc>
                    <a:spcPct val="100000"/>
                  </a:lnSpc>
                  <a:spcBef>
                    <a:spcPct val="0"/>
                  </a:spcBef>
                  <a:spcAft>
                    <a:spcPct val="0"/>
                  </a:spcAft>
                  <a:buClrTx/>
                  <a:buSzTx/>
                  <a:buFontTx/>
                  <a:buNone/>
                  <a:tabLst/>
                  <a:defRPr/>
                </a:pPr>
                <a:endParaRPr kumimoji="0" lang="zh-CN" altLang="en-US" sz="1800" b="0" i="0" u="none" strike="noStrike" kern="0" cap="none" spc="0" normalizeH="0" baseline="0" noProof="0">
                  <a:ln>
                    <a:noFill/>
                  </a:ln>
                  <a:solidFill>
                    <a:srgbClr val="C00000"/>
                  </a:solidFill>
                  <a:effectLst/>
                  <a:uLnTx/>
                  <a:uFillTx/>
                  <a:latin typeface="Arial" panose="020F0502020204030204"/>
                  <a:ea typeface="微软雅黑"/>
                  <a:cs typeface="+mn-ea"/>
                  <a:sym typeface="+mn-lt"/>
                </a:endParaRPr>
              </a:p>
            </p:txBody>
          </p:sp>
        </p:grpSp>
        <p:sp>
          <p:nvSpPr>
            <p:cNvPr id="110" name="矩形 109"/>
            <p:cNvSpPr/>
            <p:nvPr/>
          </p:nvSpPr>
          <p:spPr>
            <a:xfrm>
              <a:off x="2154658" y="3351899"/>
              <a:ext cx="1338828"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800" b="1" i="0" u="none" strike="noStrike" kern="0" cap="none" spc="0" normalizeH="0" baseline="0" noProof="0" dirty="0">
                  <a:ln>
                    <a:noFill/>
                  </a:ln>
                  <a:solidFill>
                    <a:srgbClr val="049A86"/>
                  </a:solidFill>
                  <a:effectLst/>
                  <a:uLnTx/>
                  <a:uFillTx/>
                  <a:latin typeface="Arial" panose="020F0502020204030204"/>
                  <a:ea typeface="微软雅黑"/>
                </a:rPr>
                <a:t>确认内容：</a:t>
              </a:r>
            </a:p>
          </p:txBody>
        </p:sp>
      </p:grpSp>
      <p:graphicFrame>
        <p:nvGraphicFramePr>
          <p:cNvPr id="113" name="表格 112"/>
          <p:cNvGraphicFramePr>
            <a:graphicFrameLocks noGrp="1"/>
          </p:cNvGraphicFramePr>
          <p:nvPr>
            <p:extLst>
              <p:ext uri="{D42A27DB-BD31-4B8C-83A1-F6EECF244321}">
                <p14:modId xmlns:p14="http://schemas.microsoft.com/office/powerpoint/2010/main" val="1257537461"/>
              </p:ext>
            </p:extLst>
          </p:nvPr>
        </p:nvGraphicFramePr>
        <p:xfrm>
          <a:off x="2139802" y="4244565"/>
          <a:ext cx="6333636" cy="2016561"/>
        </p:xfrm>
        <a:graphic>
          <a:graphicData uri="http://schemas.openxmlformats.org/drawingml/2006/table">
            <a:tbl>
              <a:tblPr/>
              <a:tblGrid>
                <a:gridCol w="1004252">
                  <a:extLst>
                    <a:ext uri="{9D8B030D-6E8A-4147-A177-3AD203B41FA5}">
                      <a16:colId xmlns:a16="http://schemas.microsoft.com/office/drawing/2014/main" val="921593714"/>
                    </a:ext>
                  </a:extLst>
                </a:gridCol>
                <a:gridCol w="1186843">
                  <a:extLst>
                    <a:ext uri="{9D8B030D-6E8A-4147-A177-3AD203B41FA5}">
                      <a16:colId xmlns:a16="http://schemas.microsoft.com/office/drawing/2014/main" val="3232399926"/>
                    </a:ext>
                  </a:extLst>
                </a:gridCol>
                <a:gridCol w="1255315">
                  <a:extLst>
                    <a:ext uri="{9D8B030D-6E8A-4147-A177-3AD203B41FA5}">
                      <a16:colId xmlns:a16="http://schemas.microsoft.com/office/drawing/2014/main" val="4035909881"/>
                    </a:ext>
                  </a:extLst>
                </a:gridCol>
                <a:gridCol w="1027077">
                  <a:extLst>
                    <a:ext uri="{9D8B030D-6E8A-4147-A177-3AD203B41FA5}">
                      <a16:colId xmlns:a16="http://schemas.microsoft.com/office/drawing/2014/main" val="3075804412"/>
                    </a:ext>
                  </a:extLst>
                </a:gridCol>
                <a:gridCol w="821661">
                  <a:extLst>
                    <a:ext uri="{9D8B030D-6E8A-4147-A177-3AD203B41FA5}">
                      <a16:colId xmlns:a16="http://schemas.microsoft.com/office/drawing/2014/main" val="3225171751"/>
                    </a:ext>
                  </a:extLst>
                </a:gridCol>
                <a:gridCol w="1038488">
                  <a:extLst>
                    <a:ext uri="{9D8B030D-6E8A-4147-A177-3AD203B41FA5}">
                      <a16:colId xmlns:a16="http://schemas.microsoft.com/office/drawing/2014/main" val="3714656493"/>
                    </a:ext>
                  </a:extLst>
                </a:gridCol>
              </a:tblGrid>
              <a:tr h="205771">
                <a:tc gridSpan="6">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zh-CN" altLang="en-US" sz="1200" b="0" i="0" u="none" strike="noStrike" dirty="0">
                          <a:solidFill>
                            <a:schemeClr val="bg1"/>
                          </a:solidFill>
                          <a:effectLst/>
                          <a:latin typeface="微软雅黑" panose="020B0503020204020204" pitchFamily="34" charset="-122"/>
                          <a:ea typeface="微软雅黑" panose="020B0503020204020204" pitchFamily="34" charset="-122"/>
                        </a:rPr>
                        <a:t>变电站导线质量抽检统计表</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solidFill>
                      <a:srgbClr val="049A86"/>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4284893718"/>
                  </a:ext>
                </a:extLst>
              </a:tr>
              <a:tr h="181079">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zh-CN" altLang="en-US" sz="1050" b="0" i="0" u="none" strike="noStrike">
                          <a:solidFill>
                            <a:schemeClr val="bg1"/>
                          </a:solidFill>
                          <a:effectLst/>
                          <a:latin typeface="微软雅黑" panose="020B0503020204020204" pitchFamily="34" charset="-122"/>
                          <a:ea typeface="微软雅黑" panose="020B0503020204020204" pitchFamily="34" charset="-122"/>
                        </a:rPr>
                        <a:t>变电站</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solidFill>
                      <a:srgbClr val="049A86"/>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zh-CN" altLang="en-US" sz="1050" b="0" i="0" u="none" strike="noStrike">
                          <a:solidFill>
                            <a:schemeClr val="bg1"/>
                          </a:solidFill>
                          <a:effectLst/>
                          <a:latin typeface="微软雅黑" panose="020B0503020204020204" pitchFamily="34" charset="-122"/>
                          <a:ea typeface="微软雅黑" panose="020B0503020204020204" pitchFamily="34" charset="-122"/>
                        </a:rPr>
                        <a:t>备用板面个数</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solidFill>
                      <a:srgbClr val="049A86"/>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zh-CN" altLang="en-US" sz="1050" b="0" i="0" u="none" strike="noStrike">
                          <a:solidFill>
                            <a:schemeClr val="bg1"/>
                          </a:solidFill>
                          <a:effectLst/>
                          <a:latin typeface="微软雅黑" panose="020B0503020204020204" pitchFamily="34" charset="-122"/>
                          <a:ea typeface="微软雅黑" panose="020B0503020204020204" pitchFamily="34" charset="-122"/>
                        </a:rPr>
                        <a:t>抽查板面个数</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solidFill>
                      <a:srgbClr val="049A86"/>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zh-CN" altLang="en-US" sz="1050" b="0" i="0" u="none" strike="noStrike">
                          <a:solidFill>
                            <a:schemeClr val="bg1"/>
                          </a:solidFill>
                          <a:effectLst/>
                          <a:latin typeface="微软雅黑" panose="020B0503020204020204" pitchFamily="34" charset="-122"/>
                          <a:ea typeface="微软雅黑" panose="020B0503020204020204" pitchFamily="34" charset="-122"/>
                        </a:rPr>
                        <a:t>合格板面数</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solidFill>
                      <a:srgbClr val="049A86"/>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zh-CN" altLang="en-US" sz="1050" b="0" i="0" u="none" strike="noStrike" dirty="0">
                          <a:solidFill>
                            <a:schemeClr val="bg1"/>
                          </a:solidFill>
                          <a:effectLst/>
                          <a:latin typeface="微软雅黑" panose="020B0503020204020204" pitchFamily="34" charset="-122"/>
                          <a:ea typeface="微软雅黑" panose="020B0503020204020204" pitchFamily="34" charset="-122"/>
                        </a:rPr>
                        <a:t>合格率</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solidFill>
                      <a:srgbClr val="049A86"/>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zh-CN" altLang="en-US" sz="1050" b="0" i="0" u="none" strike="noStrike" dirty="0">
                          <a:solidFill>
                            <a:schemeClr val="bg1"/>
                          </a:solidFill>
                          <a:effectLst/>
                          <a:latin typeface="微软雅黑" panose="020B0503020204020204" pitchFamily="34" charset="-122"/>
                          <a:ea typeface="微软雅黑" panose="020B0503020204020204" pitchFamily="34" charset="-122"/>
                        </a:rPr>
                        <a:t>平均合格率</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solidFill>
                      <a:srgbClr val="049A86"/>
                    </a:solidFill>
                  </a:tcPr>
                </a:tc>
                <a:extLst>
                  <a:ext uri="{0D108BD9-81ED-4DB2-BD59-A6C34878D82A}">
                    <a16:rowId xmlns:a16="http://schemas.microsoft.com/office/drawing/2014/main" val="2083283579"/>
                  </a:ext>
                </a:extLst>
              </a:tr>
              <a:tr h="181079">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endParaRPr lang="zh-CN" altLang="en-US" sz="1050" b="0" i="0" u="none" strike="noStrike" dirty="0">
                        <a:effectLst/>
                        <a:latin typeface="微软雅黑" panose="020B0503020204020204" pitchFamily="34" charset="-122"/>
                        <a:ea typeface="微软雅黑" panose="020B0503020204020204" pitchFamily="34" charset="-122"/>
                      </a:endParaRP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050" b="0" i="0" u="none" strike="noStrike">
                          <a:effectLst/>
                          <a:latin typeface="微软雅黑" panose="020B0503020204020204" pitchFamily="34" charset="-122"/>
                          <a:ea typeface="微软雅黑" panose="020B0503020204020204" pitchFamily="34" charset="-122"/>
                        </a:rPr>
                        <a:t>5</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050" b="0" i="0" u="none" strike="noStrike">
                          <a:effectLst/>
                          <a:latin typeface="微软雅黑" panose="020B0503020204020204" pitchFamily="34" charset="-122"/>
                          <a:ea typeface="微软雅黑" panose="020B0503020204020204" pitchFamily="34" charset="-122"/>
                        </a:rPr>
                        <a:t>3</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050" b="0" i="0" u="none" strike="noStrike">
                          <a:effectLst/>
                          <a:latin typeface="微软雅黑" panose="020B0503020204020204" pitchFamily="34" charset="-122"/>
                          <a:ea typeface="微软雅黑" panose="020B0503020204020204" pitchFamily="34" charset="-122"/>
                        </a:rPr>
                        <a:t>3</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050" b="0" i="0" u="none" strike="noStrike" dirty="0">
                          <a:effectLst/>
                          <a:latin typeface="微软雅黑" panose="020B0503020204020204" pitchFamily="34" charset="-122"/>
                          <a:ea typeface="微软雅黑" panose="020B0503020204020204" pitchFamily="34" charset="-122"/>
                        </a:rPr>
                        <a:t>100%</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rowSpan="9">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050" b="0" i="0" u="none" strike="noStrike" dirty="0">
                          <a:effectLst/>
                          <a:latin typeface="微软雅黑" panose="020B0503020204020204" pitchFamily="34" charset="-122"/>
                          <a:ea typeface="微软雅黑" panose="020B0503020204020204" pitchFamily="34" charset="-122"/>
                        </a:rPr>
                        <a:t>97.89%</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55532895"/>
                  </a:ext>
                </a:extLst>
              </a:tr>
              <a:tr h="181079">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endParaRPr lang="zh-CN" altLang="en-US" sz="1050" b="0" i="0" u="none" strike="noStrike" dirty="0">
                        <a:effectLst/>
                        <a:latin typeface="微软雅黑" panose="020B0503020204020204" pitchFamily="34" charset="-122"/>
                        <a:ea typeface="微软雅黑" panose="020B0503020204020204" pitchFamily="34" charset="-122"/>
                      </a:endParaRP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050" b="0" i="0" u="none" strike="noStrike">
                          <a:effectLst/>
                          <a:latin typeface="微软雅黑" panose="020B0503020204020204" pitchFamily="34" charset="-122"/>
                          <a:ea typeface="微软雅黑" panose="020B0503020204020204" pitchFamily="34" charset="-122"/>
                        </a:rPr>
                        <a:t>4</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050" b="0" i="0" u="none" strike="noStrike">
                          <a:effectLst/>
                          <a:latin typeface="微软雅黑" panose="020B0503020204020204" pitchFamily="34" charset="-122"/>
                          <a:ea typeface="微软雅黑" panose="020B0503020204020204" pitchFamily="34" charset="-122"/>
                        </a:rPr>
                        <a:t>2</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050" b="0" i="0" u="none" strike="noStrike">
                          <a:effectLst/>
                          <a:latin typeface="微软雅黑" panose="020B0503020204020204" pitchFamily="34" charset="-122"/>
                          <a:ea typeface="微软雅黑" panose="020B0503020204020204" pitchFamily="34" charset="-122"/>
                        </a:rPr>
                        <a:t>2</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050" b="0" i="0" u="none" strike="noStrike">
                          <a:effectLst/>
                          <a:latin typeface="微软雅黑" panose="020B0503020204020204" pitchFamily="34" charset="-122"/>
                          <a:ea typeface="微软雅黑" panose="020B0503020204020204" pitchFamily="34" charset="-122"/>
                        </a:rPr>
                        <a:t>100%</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zh-CN" altLang="en-US"/>
                    </a:p>
                  </a:txBody>
                  <a:tcPr/>
                </a:tc>
                <a:extLst>
                  <a:ext uri="{0D108BD9-81ED-4DB2-BD59-A6C34878D82A}">
                    <a16:rowId xmlns:a16="http://schemas.microsoft.com/office/drawing/2014/main" val="1222063987"/>
                  </a:ext>
                </a:extLst>
              </a:tr>
              <a:tr h="181079">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endParaRPr lang="zh-CN" altLang="en-US" sz="1050" b="0" i="0" u="none" strike="noStrike" dirty="0">
                        <a:effectLst/>
                        <a:latin typeface="微软雅黑" panose="020B0503020204020204" pitchFamily="34" charset="-122"/>
                        <a:ea typeface="微软雅黑" panose="020B0503020204020204" pitchFamily="34" charset="-122"/>
                      </a:endParaRP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050" b="0" i="0" u="none" strike="noStrike">
                          <a:effectLst/>
                          <a:latin typeface="微软雅黑" panose="020B0503020204020204" pitchFamily="34" charset="-122"/>
                          <a:ea typeface="微软雅黑" panose="020B0503020204020204" pitchFamily="34" charset="-122"/>
                        </a:rPr>
                        <a:t>8</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050" b="0" i="0" u="none" strike="noStrike">
                          <a:effectLst/>
                          <a:latin typeface="微软雅黑" panose="020B0503020204020204" pitchFamily="34" charset="-122"/>
                          <a:ea typeface="微软雅黑" panose="020B0503020204020204" pitchFamily="34" charset="-122"/>
                        </a:rPr>
                        <a:t>7</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050" b="0" i="0" u="none" strike="noStrike">
                          <a:effectLst/>
                          <a:latin typeface="微软雅黑" panose="020B0503020204020204" pitchFamily="34" charset="-122"/>
                          <a:ea typeface="微软雅黑" panose="020B0503020204020204" pitchFamily="34" charset="-122"/>
                        </a:rPr>
                        <a:t>6</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050" b="0" i="0" u="none" strike="noStrike">
                          <a:effectLst/>
                          <a:latin typeface="微软雅黑" panose="020B0503020204020204" pitchFamily="34" charset="-122"/>
                          <a:ea typeface="微软雅黑" panose="020B0503020204020204" pitchFamily="34" charset="-122"/>
                        </a:rPr>
                        <a:t>86%</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zh-CN" altLang="en-US"/>
                    </a:p>
                  </a:txBody>
                  <a:tcPr/>
                </a:tc>
                <a:extLst>
                  <a:ext uri="{0D108BD9-81ED-4DB2-BD59-A6C34878D82A}">
                    <a16:rowId xmlns:a16="http://schemas.microsoft.com/office/drawing/2014/main" val="3139760788"/>
                  </a:ext>
                </a:extLst>
              </a:tr>
              <a:tr h="181079">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endParaRPr lang="zh-CN" altLang="en-US" sz="1050" b="0" i="0" u="none" strike="noStrike" dirty="0">
                        <a:effectLst/>
                        <a:latin typeface="微软雅黑" panose="020B0503020204020204" pitchFamily="34" charset="-122"/>
                        <a:ea typeface="微软雅黑" panose="020B0503020204020204" pitchFamily="34" charset="-122"/>
                      </a:endParaRP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050" b="0" i="0" u="none" strike="noStrike">
                          <a:effectLst/>
                          <a:latin typeface="微软雅黑" panose="020B0503020204020204" pitchFamily="34" charset="-122"/>
                          <a:ea typeface="微软雅黑" panose="020B0503020204020204" pitchFamily="34" charset="-122"/>
                        </a:rPr>
                        <a:t>4</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050" b="0" i="0" u="none" strike="noStrike">
                          <a:effectLst/>
                          <a:latin typeface="微软雅黑" panose="020B0503020204020204" pitchFamily="34" charset="-122"/>
                          <a:ea typeface="微软雅黑" panose="020B0503020204020204" pitchFamily="34" charset="-122"/>
                        </a:rPr>
                        <a:t>2</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050" b="0" i="0" u="none" strike="noStrike">
                          <a:effectLst/>
                          <a:latin typeface="微软雅黑" panose="020B0503020204020204" pitchFamily="34" charset="-122"/>
                          <a:ea typeface="微软雅黑" panose="020B0503020204020204" pitchFamily="34" charset="-122"/>
                        </a:rPr>
                        <a:t>2</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050" b="0" i="0" u="none" strike="noStrike">
                          <a:effectLst/>
                          <a:latin typeface="微软雅黑" panose="020B0503020204020204" pitchFamily="34" charset="-122"/>
                          <a:ea typeface="微软雅黑" panose="020B0503020204020204" pitchFamily="34" charset="-122"/>
                        </a:rPr>
                        <a:t>100%</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zh-CN" altLang="en-US"/>
                    </a:p>
                  </a:txBody>
                  <a:tcPr/>
                </a:tc>
                <a:extLst>
                  <a:ext uri="{0D108BD9-81ED-4DB2-BD59-A6C34878D82A}">
                    <a16:rowId xmlns:a16="http://schemas.microsoft.com/office/drawing/2014/main" val="702506843"/>
                  </a:ext>
                </a:extLst>
              </a:tr>
              <a:tr h="181079">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endParaRPr lang="zh-CN" altLang="en-US" sz="1050" b="0" i="0" u="none" strike="noStrike" dirty="0">
                        <a:effectLst/>
                        <a:latin typeface="微软雅黑" panose="020B0503020204020204" pitchFamily="34" charset="-122"/>
                        <a:ea typeface="微软雅黑" panose="020B0503020204020204" pitchFamily="34" charset="-122"/>
                      </a:endParaRP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050" b="0" i="0" u="none" strike="noStrike" dirty="0">
                          <a:effectLst/>
                          <a:latin typeface="微软雅黑" panose="020B0503020204020204" pitchFamily="34" charset="-122"/>
                          <a:ea typeface="微软雅黑" panose="020B0503020204020204" pitchFamily="34" charset="-122"/>
                        </a:rPr>
                        <a:t>7</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050" b="0" i="0" u="none" strike="noStrike">
                          <a:effectLst/>
                          <a:latin typeface="微软雅黑" panose="020B0503020204020204" pitchFamily="34" charset="-122"/>
                          <a:ea typeface="微软雅黑" panose="020B0503020204020204" pitchFamily="34" charset="-122"/>
                        </a:rPr>
                        <a:t>4</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050" b="0" i="0" u="none" strike="noStrike">
                          <a:effectLst/>
                          <a:latin typeface="微软雅黑" panose="020B0503020204020204" pitchFamily="34" charset="-122"/>
                          <a:ea typeface="微软雅黑" panose="020B0503020204020204" pitchFamily="34" charset="-122"/>
                        </a:rPr>
                        <a:t>4</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050" b="0" i="0" u="none" strike="noStrike">
                          <a:effectLst/>
                          <a:latin typeface="微软雅黑" panose="020B0503020204020204" pitchFamily="34" charset="-122"/>
                          <a:ea typeface="微软雅黑" panose="020B0503020204020204" pitchFamily="34" charset="-122"/>
                        </a:rPr>
                        <a:t>100%</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zh-CN" altLang="en-US"/>
                    </a:p>
                  </a:txBody>
                  <a:tcPr/>
                </a:tc>
                <a:extLst>
                  <a:ext uri="{0D108BD9-81ED-4DB2-BD59-A6C34878D82A}">
                    <a16:rowId xmlns:a16="http://schemas.microsoft.com/office/drawing/2014/main" val="4105087955"/>
                  </a:ext>
                </a:extLst>
              </a:tr>
              <a:tr h="181079">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endParaRPr lang="zh-CN" altLang="en-US" sz="1050" b="0" i="0" u="none" strike="noStrike" dirty="0">
                        <a:effectLst/>
                        <a:latin typeface="微软雅黑" panose="020B0503020204020204" pitchFamily="34" charset="-122"/>
                        <a:ea typeface="微软雅黑" panose="020B0503020204020204" pitchFamily="34" charset="-122"/>
                      </a:endParaRP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050" b="0" i="0" u="none" strike="noStrike" dirty="0">
                          <a:effectLst/>
                          <a:latin typeface="微软雅黑" panose="020B0503020204020204" pitchFamily="34" charset="-122"/>
                          <a:ea typeface="微软雅黑" panose="020B0503020204020204" pitchFamily="34" charset="-122"/>
                        </a:rPr>
                        <a:t>7</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050" b="0" i="0" u="none" strike="noStrike">
                          <a:effectLst/>
                          <a:latin typeface="微软雅黑" panose="020B0503020204020204" pitchFamily="34" charset="-122"/>
                          <a:ea typeface="微软雅黑" panose="020B0503020204020204" pitchFamily="34" charset="-122"/>
                        </a:rPr>
                        <a:t>7</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050" b="0" i="0" u="none" strike="noStrike">
                          <a:effectLst/>
                          <a:latin typeface="微软雅黑" panose="020B0503020204020204" pitchFamily="34" charset="-122"/>
                          <a:ea typeface="微软雅黑" panose="020B0503020204020204" pitchFamily="34" charset="-122"/>
                        </a:rPr>
                        <a:t>6</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050" b="0" i="0" u="none" strike="noStrike">
                          <a:effectLst/>
                          <a:latin typeface="微软雅黑" panose="020B0503020204020204" pitchFamily="34" charset="-122"/>
                          <a:ea typeface="微软雅黑" panose="020B0503020204020204" pitchFamily="34" charset="-122"/>
                        </a:rPr>
                        <a:t>86%</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zh-CN" altLang="en-US"/>
                    </a:p>
                  </a:txBody>
                  <a:tcPr/>
                </a:tc>
                <a:extLst>
                  <a:ext uri="{0D108BD9-81ED-4DB2-BD59-A6C34878D82A}">
                    <a16:rowId xmlns:a16="http://schemas.microsoft.com/office/drawing/2014/main" val="3069300795"/>
                  </a:ext>
                </a:extLst>
              </a:tr>
              <a:tr h="181079">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endParaRPr lang="zh-CN" altLang="en-US" sz="1050" b="0" i="0" u="none" strike="noStrike" dirty="0">
                        <a:effectLst/>
                        <a:latin typeface="微软雅黑" panose="020B0503020204020204" pitchFamily="34" charset="-122"/>
                        <a:ea typeface="微软雅黑" panose="020B0503020204020204" pitchFamily="34" charset="-122"/>
                      </a:endParaRP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050" b="0" i="0" u="none" strike="noStrike">
                          <a:effectLst/>
                          <a:latin typeface="微软雅黑" panose="020B0503020204020204" pitchFamily="34" charset="-122"/>
                          <a:ea typeface="微软雅黑" panose="020B0503020204020204" pitchFamily="34" charset="-122"/>
                        </a:rPr>
                        <a:t>6</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050" b="0" i="0" u="none" strike="noStrike" dirty="0">
                          <a:effectLst/>
                          <a:latin typeface="微软雅黑" panose="020B0503020204020204" pitchFamily="34" charset="-122"/>
                          <a:ea typeface="微软雅黑" panose="020B0503020204020204" pitchFamily="34" charset="-122"/>
                        </a:rPr>
                        <a:t>5</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050" b="0" i="0" u="none" strike="noStrike">
                          <a:effectLst/>
                          <a:latin typeface="微软雅黑" panose="020B0503020204020204" pitchFamily="34" charset="-122"/>
                          <a:ea typeface="微软雅黑" panose="020B0503020204020204" pitchFamily="34" charset="-122"/>
                        </a:rPr>
                        <a:t>5</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050" b="0" i="0" u="none" strike="noStrike">
                          <a:effectLst/>
                          <a:latin typeface="微软雅黑" panose="020B0503020204020204" pitchFamily="34" charset="-122"/>
                          <a:ea typeface="微软雅黑" panose="020B0503020204020204" pitchFamily="34" charset="-122"/>
                        </a:rPr>
                        <a:t>100%</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zh-CN" altLang="en-US"/>
                    </a:p>
                  </a:txBody>
                  <a:tcPr/>
                </a:tc>
                <a:extLst>
                  <a:ext uri="{0D108BD9-81ED-4DB2-BD59-A6C34878D82A}">
                    <a16:rowId xmlns:a16="http://schemas.microsoft.com/office/drawing/2014/main" val="1745818636"/>
                  </a:ext>
                </a:extLst>
              </a:tr>
              <a:tr h="181079">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endParaRPr lang="zh-CN" altLang="en-US" sz="1050" b="0" i="0" u="none" strike="noStrike" dirty="0">
                        <a:effectLst/>
                        <a:latin typeface="微软雅黑" panose="020B0503020204020204" pitchFamily="34" charset="-122"/>
                        <a:ea typeface="微软雅黑" panose="020B0503020204020204" pitchFamily="34" charset="-122"/>
                      </a:endParaRP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050" b="0" i="0" u="none" strike="noStrike">
                          <a:effectLst/>
                          <a:latin typeface="微软雅黑" panose="020B0503020204020204" pitchFamily="34" charset="-122"/>
                          <a:ea typeface="微软雅黑" panose="020B0503020204020204" pitchFamily="34" charset="-122"/>
                        </a:rPr>
                        <a:t>3</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050" b="0" i="0" u="none" strike="noStrike">
                          <a:effectLst/>
                          <a:latin typeface="微软雅黑" panose="020B0503020204020204" pitchFamily="34" charset="-122"/>
                          <a:ea typeface="微软雅黑" panose="020B0503020204020204" pitchFamily="34" charset="-122"/>
                        </a:rPr>
                        <a:t>2</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050" b="0" i="0" u="none" strike="noStrike">
                          <a:effectLst/>
                          <a:latin typeface="微软雅黑" panose="020B0503020204020204" pitchFamily="34" charset="-122"/>
                          <a:ea typeface="微软雅黑" panose="020B0503020204020204" pitchFamily="34" charset="-122"/>
                        </a:rPr>
                        <a:t>2</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050" b="0" i="0" u="none" strike="noStrike">
                          <a:effectLst/>
                          <a:latin typeface="微软雅黑" panose="020B0503020204020204" pitchFamily="34" charset="-122"/>
                          <a:ea typeface="微软雅黑" panose="020B0503020204020204" pitchFamily="34" charset="-122"/>
                        </a:rPr>
                        <a:t>100%</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zh-CN" altLang="en-US"/>
                    </a:p>
                  </a:txBody>
                  <a:tcPr/>
                </a:tc>
                <a:extLst>
                  <a:ext uri="{0D108BD9-81ED-4DB2-BD59-A6C34878D82A}">
                    <a16:rowId xmlns:a16="http://schemas.microsoft.com/office/drawing/2014/main" val="1867984773"/>
                  </a:ext>
                </a:extLst>
              </a:tr>
              <a:tr h="181079">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endParaRPr lang="zh-CN" altLang="en-US" sz="1050" b="0" i="0" u="none" strike="noStrike" dirty="0">
                        <a:effectLst/>
                        <a:latin typeface="微软雅黑" panose="020B0503020204020204" pitchFamily="34" charset="-122"/>
                        <a:ea typeface="微软雅黑" panose="020B0503020204020204" pitchFamily="34" charset="-122"/>
                      </a:endParaRP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050" b="0" i="0" u="none" strike="noStrike">
                          <a:effectLst/>
                          <a:latin typeface="微软雅黑" panose="020B0503020204020204" pitchFamily="34" charset="-122"/>
                          <a:ea typeface="微软雅黑" panose="020B0503020204020204" pitchFamily="34" charset="-122"/>
                        </a:rPr>
                        <a:t>4</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050" b="0" i="0" u="none" strike="noStrike" dirty="0">
                          <a:effectLst/>
                          <a:latin typeface="微软雅黑" panose="020B0503020204020204" pitchFamily="34" charset="-122"/>
                          <a:ea typeface="微软雅黑" panose="020B0503020204020204" pitchFamily="34" charset="-122"/>
                        </a:rPr>
                        <a:t>3</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050" b="0" i="0" u="none" strike="noStrike" dirty="0">
                          <a:effectLst/>
                          <a:latin typeface="微软雅黑" panose="020B0503020204020204" pitchFamily="34" charset="-122"/>
                          <a:ea typeface="微软雅黑" panose="020B0503020204020204" pitchFamily="34" charset="-122"/>
                        </a:rPr>
                        <a:t>3</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050" b="0" i="0" u="none" strike="noStrike" dirty="0">
                          <a:effectLst/>
                          <a:latin typeface="微软雅黑" panose="020B0503020204020204" pitchFamily="34" charset="-122"/>
                          <a:ea typeface="微软雅黑" panose="020B0503020204020204" pitchFamily="34" charset="-122"/>
                        </a:rPr>
                        <a:t>100%</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zh-CN" altLang="en-US"/>
                    </a:p>
                  </a:txBody>
                  <a:tcPr/>
                </a:tc>
                <a:extLst>
                  <a:ext uri="{0D108BD9-81ED-4DB2-BD59-A6C34878D82A}">
                    <a16:rowId xmlns:a16="http://schemas.microsoft.com/office/drawing/2014/main" val="1945290264"/>
                  </a:ext>
                </a:extLst>
              </a:tr>
            </a:tbl>
          </a:graphicData>
        </a:graphic>
      </p:graphicFrame>
      <p:pic>
        <p:nvPicPr>
          <p:cNvPr id="114" name="图片 113"/>
          <p:cNvPicPr>
            <a:picLocks noChangeAspect="1"/>
          </p:cNvPicPr>
          <p:nvPr/>
        </p:nvPicPr>
        <p:blipFill rotWithShape="1">
          <a:blip r:embed="rId4">
            <a:extLst>
              <a:ext uri="{28A0092B-C50C-407E-A947-70E740481C1C}">
                <a14:useLocalDpi xmlns:a14="http://schemas.microsoft.com/office/drawing/2010/main" val="0"/>
              </a:ext>
            </a:extLst>
          </a:blip>
          <a:srcRect b="16020"/>
          <a:stretch/>
        </p:blipFill>
        <p:spPr>
          <a:xfrm>
            <a:off x="7773047" y="1866437"/>
            <a:ext cx="3317648" cy="2089620"/>
          </a:xfrm>
          <a:prstGeom prst="rect">
            <a:avLst/>
          </a:prstGeom>
          <a:ln w="38100">
            <a:solidFill>
              <a:sysClr val="window" lastClr="FFFFFF"/>
            </a:solidFill>
          </a:ln>
          <a:effectLst>
            <a:outerShdw blurRad="50800" dist="38100" dir="5400000" algn="t" rotWithShape="0">
              <a:prstClr val="black">
                <a:alpha val="40000"/>
              </a:prstClr>
            </a:outerShdw>
          </a:effectLst>
        </p:spPr>
      </p:pic>
      <p:grpSp>
        <p:nvGrpSpPr>
          <p:cNvPr id="115" name="组合 114"/>
          <p:cNvGrpSpPr/>
          <p:nvPr/>
        </p:nvGrpSpPr>
        <p:grpSpPr>
          <a:xfrm>
            <a:off x="8713149" y="4137523"/>
            <a:ext cx="2153127" cy="2153127"/>
            <a:chOff x="8713149" y="4137523"/>
            <a:chExt cx="2153127" cy="2153127"/>
          </a:xfrm>
        </p:grpSpPr>
        <p:grpSp>
          <p:nvGrpSpPr>
            <p:cNvPr id="116" name="组合 115"/>
            <p:cNvGrpSpPr/>
            <p:nvPr/>
          </p:nvGrpSpPr>
          <p:grpSpPr>
            <a:xfrm>
              <a:off x="8713149" y="4137523"/>
              <a:ext cx="2153127" cy="2153127"/>
              <a:chOff x="8540885" y="642026"/>
              <a:chExt cx="3142034" cy="3142034"/>
            </a:xfrm>
          </p:grpSpPr>
          <p:sp>
            <p:nvSpPr>
              <p:cNvPr id="119" name="椭圆 118"/>
              <p:cNvSpPr/>
              <p:nvPr/>
            </p:nvSpPr>
            <p:spPr>
              <a:xfrm>
                <a:off x="8540885" y="642026"/>
                <a:ext cx="3142034" cy="3142034"/>
              </a:xfrm>
              <a:prstGeom prst="ellipse">
                <a:avLst/>
              </a:prstGeom>
              <a:solidFill>
                <a:srgbClr val="72B332"/>
              </a:solidFill>
              <a:ln w="12700" cap="flat" cmpd="sng" algn="ctr">
                <a:noFill/>
                <a:prstDash val="solid"/>
                <a:miter lim="800000"/>
              </a:ln>
              <a:effectLst/>
              <a:scene3d>
                <a:camera prst="orthographicFront"/>
                <a:lightRig rig="flat" dir="t"/>
              </a:scene3d>
              <a:sp3d/>
            </p:spPr>
            <p:txBody>
              <a:bodyPr rtlCol="0" anchor="ctr"/>
              <a:lstStyle/>
              <a:p>
                <a:pPr algn="ctr">
                  <a:defRPr/>
                </a:pPr>
                <a:endParaRPr lang="zh-CN" altLang="en-US" kern="0">
                  <a:solidFill>
                    <a:prstClr val="white"/>
                  </a:solidFill>
                  <a:latin typeface="Calibri"/>
                  <a:ea typeface="宋体" panose="02010600030101010101" pitchFamily="2" charset="-122"/>
                </a:endParaRPr>
              </a:p>
            </p:txBody>
          </p:sp>
          <p:sp>
            <p:nvSpPr>
              <p:cNvPr id="120" name="椭圆 119"/>
              <p:cNvSpPr/>
              <p:nvPr/>
            </p:nvSpPr>
            <p:spPr>
              <a:xfrm>
                <a:off x="8815063" y="916204"/>
                <a:ext cx="2593678" cy="2593678"/>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zh-CN" altLang="en-US" kern="0">
                  <a:solidFill>
                    <a:prstClr val="white"/>
                  </a:solidFill>
                  <a:latin typeface="Calibri"/>
                  <a:ea typeface="宋体" panose="02010600030101010101" pitchFamily="2" charset="-122"/>
                </a:endParaRPr>
              </a:p>
            </p:txBody>
          </p:sp>
        </p:grpSp>
        <p:sp>
          <p:nvSpPr>
            <p:cNvPr id="117" name="矩形 116"/>
            <p:cNvSpPr/>
            <p:nvPr/>
          </p:nvSpPr>
          <p:spPr>
            <a:xfrm>
              <a:off x="8997488" y="4787706"/>
              <a:ext cx="1518364" cy="646331"/>
            </a:xfrm>
            <a:prstGeom prst="rect">
              <a:avLst/>
            </a:prstGeom>
          </p:spPr>
          <p:txBody>
            <a:bodyPr wrap="none">
              <a:spAutoFit/>
            </a:bodyPr>
            <a:lstStyle/>
            <a:p>
              <a:pPr algn="ctr" fontAlgn="ctr"/>
              <a:r>
                <a:rPr lang="en-US" altLang="zh-CN" sz="3600" dirty="0">
                  <a:solidFill>
                    <a:srgbClr val="72B332"/>
                  </a:solidFill>
                  <a:latin typeface="Impact" panose="020B0806030902050204" pitchFamily="34" charset="0"/>
                  <a:ea typeface="微软雅黑" panose="020B0503020204020204" pitchFamily="34" charset="-122"/>
                </a:rPr>
                <a:t>97.89%</a:t>
              </a:r>
            </a:p>
          </p:txBody>
        </p:sp>
        <p:sp>
          <p:nvSpPr>
            <p:cNvPr id="118" name="矩形 117"/>
            <p:cNvSpPr/>
            <p:nvPr/>
          </p:nvSpPr>
          <p:spPr>
            <a:xfrm>
              <a:off x="9120298" y="5287239"/>
              <a:ext cx="1338828" cy="369332"/>
            </a:xfrm>
            <a:prstGeom prst="rect">
              <a:avLst/>
            </a:prstGeom>
          </p:spPr>
          <p:txBody>
            <a:bodyPr wrap="none">
              <a:spAutoFit/>
            </a:bodyPr>
            <a:lstStyle/>
            <a:p>
              <a:pPr algn="ctr" fontAlgn="ctr"/>
              <a:r>
                <a:rPr lang="zh-CN" altLang="en-US" dirty="0">
                  <a:solidFill>
                    <a:prstClr val="black">
                      <a:lumMod val="75000"/>
                      <a:lumOff val="25000"/>
                    </a:prstClr>
                  </a:solidFill>
                  <a:latin typeface="微软雅黑" panose="020B0503020204020204" pitchFamily="34" charset="-122"/>
                  <a:ea typeface="微软雅黑" panose="020B0503020204020204" pitchFamily="34" charset="-122"/>
                </a:rPr>
                <a:t>平均合格率</a:t>
              </a:r>
            </a:p>
          </p:txBody>
        </p:sp>
      </p:grpSp>
      <p:grpSp>
        <p:nvGrpSpPr>
          <p:cNvPr id="122" name="组合 121"/>
          <p:cNvGrpSpPr/>
          <p:nvPr/>
        </p:nvGrpSpPr>
        <p:grpSpPr>
          <a:xfrm>
            <a:off x="0" y="5208454"/>
            <a:ext cx="12660635" cy="486723"/>
            <a:chOff x="0" y="5690658"/>
            <a:chExt cx="12660635" cy="486723"/>
          </a:xfrm>
        </p:grpSpPr>
        <p:sp>
          <p:nvSpPr>
            <p:cNvPr id="125" name="矩形 124"/>
            <p:cNvSpPr/>
            <p:nvPr/>
          </p:nvSpPr>
          <p:spPr>
            <a:xfrm>
              <a:off x="0" y="5690658"/>
              <a:ext cx="12180959" cy="486723"/>
            </a:xfrm>
            <a:prstGeom prst="rect">
              <a:avLst/>
            </a:prstGeom>
            <a:solidFill>
              <a:srgbClr val="1D4C61"/>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sp>
          <p:nvSpPr>
            <p:cNvPr id="124" name="矩形 123"/>
            <p:cNvSpPr/>
            <p:nvPr/>
          </p:nvSpPr>
          <p:spPr>
            <a:xfrm>
              <a:off x="1329641" y="5749882"/>
              <a:ext cx="11330994" cy="369332"/>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800" b="1" i="0" u="none" strike="noStrike" kern="0" cap="none" spc="0" normalizeH="0" baseline="0" noProof="0" dirty="0">
                  <a:ln>
                    <a:noFill/>
                  </a:ln>
                  <a:solidFill>
                    <a:prstClr val="white"/>
                  </a:solidFill>
                  <a:effectLst>
                    <a:outerShdw blurRad="38100" dist="38100" dir="2700000" algn="tl">
                      <a:srgbClr val="000000">
                        <a:alpha val="43137"/>
                      </a:srgbClr>
                    </a:outerShdw>
                  </a:effectLst>
                  <a:uLnTx/>
                  <a:uFillTx/>
                  <a:latin typeface="微软雅黑"/>
                  <a:ea typeface="微软雅黑"/>
                </a:rPr>
                <a:t>确认分析：</a:t>
              </a:r>
              <a:r>
                <a:rPr kumimoji="0" lang="en-US" altLang="zh-CN" sz="1800" b="1" i="0" u="none" strike="noStrike" kern="0" cap="none" spc="0" normalizeH="0" baseline="0" noProof="0" dirty="0" err="1">
                  <a:ln>
                    <a:noFill/>
                  </a:ln>
                  <a:solidFill>
                    <a:prstClr val="white"/>
                  </a:solidFill>
                  <a:effectLst>
                    <a:outerShdw blurRad="38100" dist="38100" dir="2700000" algn="tl">
                      <a:srgbClr val="000000">
                        <a:alpha val="43137"/>
                      </a:srgbClr>
                    </a:outerShdw>
                  </a:effectLst>
                  <a:uLnTx/>
                  <a:uFillTx/>
                  <a:latin typeface="微软雅黑"/>
                  <a:ea typeface="微软雅黑"/>
                </a:rPr>
                <a:t>xxxxxxxxx</a:t>
              </a:r>
              <a:r>
                <a:rPr kumimoji="0" lang="zh-CN" altLang="en-US" sz="1800" b="1" i="0" u="none" strike="noStrike" kern="0" cap="none" spc="0" normalizeH="0" baseline="0" noProof="0" dirty="0">
                  <a:ln>
                    <a:noFill/>
                  </a:ln>
                  <a:solidFill>
                    <a:prstClr val="white"/>
                  </a:solidFill>
                  <a:effectLst>
                    <a:outerShdw blurRad="38100" dist="38100" dir="2700000" algn="tl">
                      <a:srgbClr val="000000">
                        <a:alpha val="43137"/>
                      </a:srgbClr>
                    </a:outerShdw>
                  </a:effectLst>
                  <a:uLnTx/>
                  <a:uFillTx/>
                  <a:latin typeface="微软雅黑"/>
                  <a:ea typeface="微软雅黑"/>
                </a:rPr>
                <a:t>供电公司的变电站电流互感器的导线质量合格，材质符合规程规定。</a:t>
              </a:r>
            </a:p>
          </p:txBody>
        </p:sp>
      </p:grpSp>
      <p:grpSp>
        <p:nvGrpSpPr>
          <p:cNvPr id="127" name="组合 126"/>
          <p:cNvGrpSpPr/>
          <p:nvPr/>
        </p:nvGrpSpPr>
        <p:grpSpPr>
          <a:xfrm rot="20793193">
            <a:off x="7442478" y="1816294"/>
            <a:ext cx="5263951" cy="1865845"/>
            <a:chOff x="6821477" y="2107018"/>
            <a:chExt cx="5905284" cy="2093170"/>
          </a:xfrm>
        </p:grpSpPr>
        <p:pic>
          <p:nvPicPr>
            <p:cNvPr id="128" name="图片 127"/>
            <p:cNvPicPr>
              <a:picLocks noChangeAspect="1"/>
            </p:cNvPicPr>
            <p:nvPr/>
          </p:nvPicPr>
          <p:blipFill rotWithShape="1">
            <a:blip r:embed="rId5">
              <a:extLst>
                <a:ext uri="{28A0092B-C50C-407E-A947-70E740481C1C}">
                  <a14:useLocalDpi xmlns:a14="http://schemas.microsoft.com/office/drawing/2010/main" val="0"/>
                </a:ext>
              </a:extLst>
            </a:blip>
            <a:srcRect r="34906" b="47989"/>
            <a:stretch/>
          </p:blipFill>
          <p:spPr>
            <a:xfrm>
              <a:off x="6821477" y="2107018"/>
              <a:ext cx="5905284" cy="2093170"/>
            </a:xfrm>
            <a:prstGeom prst="rect">
              <a:avLst/>
            </a:prstGeom>
          </p:spPr>
        </p:pic>
        <p:sp>
          <p:nvSpPr>
            <p:cNvPr id="129" name="任意多边形: 形状 128"/>
            <p:cNvSpPr/>
            <p:nvPr/>
          </p:nvSpPr>
          <p:spPr>
            <a:xfrm>
              <a:off x="8002274" y="2801394"/>
              <a:ext cx="1990428" cy="632651"/>
            </a:xfrm>
            <a:custGeom>
              <a:avLst/>
              <a:gdLst/>
              <a:ahLst/>
              <a:cxnLst/>
              <a:rect l="l" t="t" r="r" b="b"/>
              <a:pathLst>
                <a:path w="1990428" h="632651">
                  <a:moveTo>
                    <a:pt x="848544" y="433983"/>
                  </a:moveTo>
                  <a:lnTo>
                    <a:pt x="848544" y="450056"/>
                  </a:lnTo>
                  <a:cubicBezTo>
                    <a:pt x="886495" y="478185"/>
                    <a:pt x="922102" y="495486"/>
                    <a:pt x="955365" y="501960"/>
                  </a:cubicBezTo>
                  <a:cubicBezTo>
                    <a:pt x="988628" y="508434"/>
                    <a:pt x="1022338" y="508099"/>
                    <a:pt x="1056494" y="500955"/>
                  </a:cubicBezTo>
                  <a:cubicBezTo>
                    <a:pt x="1090650" y="493812"/>
                    <a:pt x="1124694" y="476399"/>
                    <a:pt x="1158627" y="448717"/>
                  </a:cubicBezTo>
                  <a:lnTo>
                    <a:pt x="1158627" y="433983"/>
                  </a:lnTo>
                  <a:close/>
                  <a:moveTo>
                    <a:pt x="848544" y="322138"/>
                  </a:moveTo>
                  <a:lnTo>
                    <a:pt x="848544" y="348258"/>
                  </a:lnTo>
                  <a:lnTo>
                    <a:pt x="1158627" y="348258"/>
                  </a:lnTo>
                  <a:lnTo>
                    <a:pt x="1158627" y="322138"/>
                  </a:lnTo>
                  <a:close/>
                  <a:moveTo>
                    <a:pt x="1137196" y="188193"/>
                  </a:moveTo>
                  <a:lnTo>
                    <a:pt x="1137196" y="243780"/>
                  </a:lnTo>
                  <a:lnTo>
                    <a:pt x="1190104" y="243780"/>
                  </a:lnTo>
                  <a:lnTo>
                    <a:pt x="1206178" y="243780"/>
                  </a:lnTo>
                  <a:lnTo>
                    <a:pt x="1206178" y="221010"/>
                  </a:lnTo>
                  <a:cubicBezTo>
                    <a:pt x="1206178" y="199132"/>
                    <a:pt x="1194792" y="188193"/>
                    <a:pt x="1172022" y="188193"/>
                  </a:cubicBezTo>
                  <a:close/>
                  <a:moveTo>
                    <a:pt x="967085" y="188193"/>
                  </a:moveTo>
                  <a:lnTo>
                    <a:pt x="967085" y="243780"/>
                  </a:lnTo>
                  <a:lnTo>
                    <a:pt x="1034728" y="243780"/>
                  </a:lnTo>
                  <a:lnTo>
                    <a:pt x="1034728" y="215652"/>
                  </a:lnTo>
                  <a:cubicBezTo>
                    <a:pt x="1034728" y="197346"/>
                    <a:pt x="1023342" y="188193"/>
                    <a:pt x="1000572" y="188193"/>
                  </a:cubicBezTo>
                  <a:close/>
                  <a:moveTo>
                    <a:pt x="798314" y="188193"/>
                  </a:moveTo>
                  <a:lnTo>
                    <a:pt x="798314" y="243780"/>
                  </a:lnTo>
                  <a:lnTo>
                    <a:pt x="864617" y="243780"/>
                  </a:lnTo>
                  <a:lnTo>
                    <a:pt x="864617" y="215652"/>
                  </a:lnTo>
                  <a:cubicBezTo>
                    <a:pt x="864617" y="197346"/>
                    <a:pt x="853678" y="188193"/>
                    <a:pt x="831801" y="188193"/>
                  </a:cubicBezTo>
                  <a:close/>
                  <a:moveTo>
                    <a:pt x="1619399" y="117202"/>
                  </a:moveTo>
                  <a:lnTo>
                    <a:pt x="1731243" y="117202"/>
                  </a:lnTo>
                  <a:lnTo>
                    <a:pt x="1731243" y="173459"/>
                  </a:lnTo>
                  <a:lnTo>
                    <a:pt x="1855812" y="173459"/>
                  </a:lnTo>
                  <a:lnTo>
                    <a:pt x="1855812" y="262533"/>
                  </a:lnTo>
                  <a:lnTo>
                    <a:pt x="1716509" y="262533"/>
                  </a:lnTo>
                  <a:lnTo>
                    <a:pt x="1704454" y="308074"/>
                  </a:lnTo>
                  <a:lnTo>
                    <a:pt x="1788840" y="308074"/>
                  </a:lnTo>
                  <a:lnTo>
                    <a:pt x="1855812" y="506983"/>
                  </a:lnTo>
                  <a:lnTo>
                    <a:pt x="1747986" y="506983"/>
                  </a:lnTo>
                  <a:lnTo>
                    <a:pt x="1689720" y="341561"/>
                  </a:lnTo>
                  <a:lnTo>
                    <a:pt x="1628105" y="506983"/>
                  </a:lnTo>
                  <a:lnTo>
                    <a:pt x="1508224" y="506983"/>
                  </a:lnTo>
                  <a:lnTo>
                    <a:pt x="1598637" y="262533"/>
                  </a:lnTo>
                  <a:lnTo>
                    <a:pt x="1510234" y="262533"/>
                  </a:lnTo>
                  <a:lnTo>
                    <a:pt x="1510234" y="173459"/>
                  </a:lnTo>
                  <a:lnTo>
                    <a:pt x="1619399" y="173459"/>
                  </a:lnTo>
                  <a:close/>
                  <a:moveTo>
                    <a:pt x="1483444" y="90413"/>
                  </a:moveTo>
                  <a:lnTo>
                    <a:pt x="1483444" y="541809"/>
                  </a:lnTo>
                  <a:lnTo>
                    <a:pt x="1877913" y="541809"/>
                  </a:lnTo>
                  <a:lnTo>
                    <a:pt x="1877913" y="143991"/>
                  </a:lnTo>
                  <a:cubicBezTo>
                    <a:pt x="1877913" y="108272"/>
                    <a:pt x="1859831" y="90413"/>
                    <a:pt x="1823666" y="90413"/>
                  </a:cubicBezTo>
                  <a:close/>
                  <a:moveTo>
                    <a:pt x="967085" y="78358"/>
                  </a:moveTo>
                  <a:lnTo>
                    <a:pt x="967085" y="110505"/>
                  </a:lnTo>
                  <a:lnTo>
                    <a:pt x="1034728" y="110505"/>
                  </a:lnTo>
                  <a:lnTo>
                    <a:pt x="1034728" y="100459"/>
                  </a:lnTo>
                  <a:cubicBezTo>
                    <a:pt x="1034728" y="85725"/>
                    <a:pt x="1022450" y="78358"/>
                    <a:pt x="997893" y="78358"/>
                  </a:cubicBezTo>
                  <a:close/>
                  <a:moveTo>
                    <a:pt x="1480766" y="1339"/>
                  </a:moveTo>
                  <a:lnTo>
                    <a:pt x="1890638" y="1339"/>
                  </a:lnTo>
                  <a:cubicBezTo>
                    <a:pt x="1956271" y="1339"/>
                    <a:pt x="1989534" y="37728"/>
                    <a:pt x="1990428" y="110505"/>
                  </a:cubicBezTo>
                  <a:lnTo>
                    <a:pt x="1989088" y="630882"/>
                  </a:lnTo>
                  <a:lnTo>
                    <a:pt x="1371600" y="630882"/>
                  </a:lnTo>
                  <a:lnTo>
                    <a:pt x="1371600" y="585341"/>
                  </a:lnTo>
                  <a:lnTo>
                    <a:pt x="1371600" y="541809"/>
                  </a:lnTo>
                  <a:lnTo>
                    <a:pt x="1371600" y="110505"/>
                  </a:lnTo>
                  <a:cubicBezTo>
                    <a:pt x="1371600" y="37728"/>
                    <a:pt x="1407989" y="1339"/>
                    <a:pt x="1480766" y="1339"/>
                  </a:cubicBezTo>
                  <a:close/>
                  <a:moveTo>
                    <a:pt x="688479" y="0"/>
                  </a:moveTo>
                  <a:lnTo>
                    <a:pt x="1318022" y="0"/>
                  </a:lnTo>
                  <a:lnTo>
                    <a:pt x="1318022" y="78358"/>
                  </a:lnTo>
                  <a:lnTo>
                    <a:pt x="1137196" y="78358"/>
                  </a:lnTo>
                  <a:lnTo>
                    <a:pt x="1137196" y="110505"/>
                  </a:lnTo>
                  <a:lnTo>
                    <a:pt x="1206178" y="110505"/>
                  </a:lnTo>
                  <a:cubicBezTo>
                    <a:pt x="1269578" y="110505"/>
                    <a:pt x="1301279" y="138410"/>
                    <a:pt x="1301279" y="194221"/>
                  </a:cubicBezTo>
                  <a:lnTo>
                    <a:pt x="1301279" y="322138"/>
                  </a:lnTo>
                  <a:lnTo>
                    <a:pt x="1266453" y="322138"/>
                  </a:lnTo>
                  <a:lnTo>
                    <a:pt x="1266453" y="348258"/>
                  </a:lnTo>
                  <a:lnTo>
                    <a:pt x="1318022" y="348258"/>
                  </a:lnTo>
                  <a:lnTo>
                    <a:pt x="1318022" y="433983"/>
                  </a:lnTo>
                  <a:lnTo>
                    <a:pt x="1266453" y="433983"/>
                  </a:lnTo>
                  <a:lnTo>
                    <a:pt x="1266453" y="490240"/>
                  </a:lnTo>
                  <a:cubicBezTo>
                    <a:pt x="1224930" y="520154"/>
                    <a:pt x="1184523" y="541139"/>
                    <a:pt x="1145232" y="553194"/>
                  </a:cubicBezTo>
                  <a:cubicBezTo>
                    <a:pt x="1204615" y="562124"/>
                    <a:pt x="1262212" y="563240"/>
                    <a:pt x="1318022" y="556543"/>
                  </a:cubicBezTo>
                  <a:lnTo>
                    <a:pt x="1318022" y="631552"/>
                  </a:lnTo>
                  <a:cubicBezTo>
                    <a:pt x="1218902" y="635124"/>
                    <a:pt x="1131615" y="629989"/>
                    <a:pt x="1056159" y="616148"/>
                  </a:cubicBezTo>
                  <a:lnTo>
                    <a:pt x="1001911" y="602084"/>
                  </a:lnTo>
                  <a:lnTo>
                    <a:pt x="915517" y="617488"/>
                  </a:lnTo>
                  <a:cubicBezTo>
                    <a:pt x="872654" y="628203"/>
                    <a:pt x="800993" y="632892"/>
                    <a:pt x="700534" y="631552"/>
                  </a:cubicBezTo>
                  <a:lnTo>
                    <a:pt x="699865" y="550515"/>
                  </a:lnTo>
                  <a:cubicBezTo>
                    <a:pt x="753889" y="555427"/>
                    <a:pt x="801440" y="554980"/>
                    <a:pt x="842516" y="549176"/>
                  </a:cubicBezTo>
                  <a:cubicBezTo>
                    <a:pt x="811709" y="534442"/>
                    <a:pt x="777776" y="512564"/>
                    <a:pt x="740718" y="483543"/>
                  </a:cubicBezTo>
                  <a:lnTo>
                    <a:pt x="740718" y="433983"/>
                  </a:lnTo>
                  <a:lnTo>
                    <a:pt x="685800" y="433983"/>
                  </a:lnTo>
                  <a:lnTo>
                    <a:pt x="685800" y="348258"/>
                  </a:lnTo>
                  <a:lnTo>
                    <a:pt x="740718" y="348258"/>
                  </a:lnTo>
                  <a:lnTo>
                    <a:pt x="740718" y="322138"/>
                  </a:lnTo>
                  <a:lnTo>
                    <a:pt x="703213" y="322138"/>
                  </a:lnTo>
                  <a:lnTo>
                    <a:pt x="703213" y="282625"/>
                  </a:lnTo>
                  <a:lnTo>
                    <a:pt x="703213" y="195560"/>
                  </a:lnTo>
                  <a:cubicBezTo>
                    <a:pt x="703213" y="138857"/>
                    <a:pt x="734914" y="110505"/>
                    <a:pt x="798314" y="110505"/>
                  </a:cubicBezTo>
                  <a:lnTo>
                    <a:pt x="864617" y="110505"/>
                  </a:lnTo>
                  <a:lnTo>
                    <a:pt x="864617" y="100459"/>
                  </a:lnTo>
                  <a:cubicBezTo>
                    <a:pt x="864617" y="85725"/>
                    <a:pt x="851892" y="78358"/>
                    <a:pt x="826443" y="78358"/>
                  </a:cubicBezTo>
                  <a:lnTo>
                    <a:pt x="688479" y="78358"/>
                  </a:lnTo>
                  <a:close/>
                  <a:moveTo>
                    <a:pt x="350937" y="0"/>
                  </a:moveTo>
                  <a:lnTo>
                    <a:pt x="460102" y="0"/>
                  </a:lnTo>
                  <a:lnTo>
                    <a:pt x="460102" y="49560"/>
                  </a:lnTo>
                  <a:lnTo>
                    <a:pt x="629543" y="49560"/>
                  </a:lnTo>
                  <a:lnTo>
                    <a:pt x="629543" y="136624"/>
                  </a:lnTo>
                  <a:lnTo>
                    <a:pt x="460102" y="136624"/>
                  </a:lnTo>
                  <a:lnTo>
                    <a:pt x="460102" y="251147"/>
                  </a:lnTo>
                  <a:lnTo>
                    <a:pt x="630883" y="251147"/>
                  </a:lnTo>
                  <a:lnTo>
                    <a:pt x="630883" y="338212"/>
                  </a:lnTo>
                  <a:lnTo>
                    <a:pt x="460102" y="338212"/>
                  </a:lnTo>
                  <a:lnTo>
                    <a:pt x="460102" y="454744"/>
                  </a:lnTo>
                  <a:lnTo>
                    <a:pt x="632222" y="454744"/>
                  </a:lnTo>
                  <a:lnTo>
                    <a:pt x="632222" y="541809"/>
                  </a:lnTo>
                  <a:lnTo>
                    <a:pt x="460102" y="541809"/>
                  </a:lnTo>
                  <a:lnTo>
                    <a:pt x="460102" y="632222"/>
                  </a:lnTo>
                  <a:lnTo>
                    <a:pt x="350937" y="632222"/>
                  </a:lnTo>
                  <a:close/>
                  <a:moveTo>
                    <a:pt x="168102" y="0"/>
                  </a:moveTo>
                  <a:lnTo>
                    <a:pt x="276597" y="0"/>
                  </a:lnTo>
                  <a:lnTo>
                    <a:pt x="276597" y="632222"/>
                  </a:lnTo>
                  <a:lnTo>
                    <a:pt x="168102" y="632222"/>
                  </a:lnTo>
                  <a:lnTo>
                    <a:pt x="168102" y="593378"/>
                  </a:lnTo>
                  <a:cubicBezTo>
                    <a:pt x="168102" y="558998"/>
                    <a:pt x="144215" y="541809"/>
                    <a:pt x="96441" y="541809"/>
                  </a:cubicBezTo>
                  <a:lnTo>
                    <a:pt x="0" y="541809"/>
                  </a:lnTo>
                  <a:lnTo>
                    <a:pt x="0" y="454744"/>
                  </a:lnTo>
                  <a:lnTo>
                    <a:pt x="168102" y="454744"/>
                  </a:lnTo>
                  <a:lnTo>
                    <a:pt x="168102" y="395808"/>
                  </a:lnTo>
                  <a:cubicBezTo>
                    <a:pt x="168102" y="357411"/>
                    <a:pt x="143322" y="338212"/>
                    <a:pt x="93762" y="338212"/>
                  </a:cubicBezTo>
                  <a:lnTo>
                    <a:pt x="1340" y="338212"/>
                  </a:lnTo>
                  <a:lnTo>
                    <a:pt x="1340" y="251147"/>
                  </a:lnTo>
                  <a:lnTo>
                    <a:pt x="168102" y="251147"/>
                  </a:lnTo>
                  <a:lnTo>
                    <a:pt x="168102" y="193551"/>
                  </a:lnTo>
                  <a:cubicBezTo>
                    <a:pt x="168102" y="154707"/>
                    <a:pt x="144215" y="135285"/>
                    <a:pt x="96441" y="135285"/>
                  </a:cubicBezTo>
                  <a:lnTo>
                    <a:pt x="0" y="135285"/>
                  </a:lnTo>
                  <a:lnTo>
                    <a:pt x="0" y="50899"/>
                  </a:lnTo>
                  <a:lnTo>
                    <a:pt x="168102" y="50899"/>
                  </a:lnTo>
                  <a:close/>
                </a:path>
              </a:pathLst>
            </a:custGeom>
            <a:solidFill>
              <a:sysClr val="window" lastClr="FFFFFF"/>
            </a:solidFill>
            <a:ln w="12700" cap="flat" cmpd="sng" algn="ctr">
              <a:noFill/>
              <a:prstDash val="solid"/>
              <a:miter lim="800000"/>
            </a:ln>
            <a:effectLst>
              <a:outerShdw blurRad="50800" dist="38100" dir="5400000" algn="t" rotWithShape="0">
                <a:prstClr val="black">
                  <a:alpha val="23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outerShdw blurRad="38100" dist="38100" dir="2700000" algn="tl">
                    <a:srgbClr val="000000">
                      <a:alpha val="43137"/>
                    </a:srgbClr>
                  </a:outerShdw>
                </a:effectLst>
                <a:uLnTx/>
                <a:uFillTx/>
                <a:latin typeface="Arial" panose="020F0502020204030204"/>
                <a:ea typeface="微软雅黑"/>
                <a:cs typeface="+mn-cs"/>
              </a:endParaRPr>
            </a:p>
          </p:txBody>
        </p:sp>
      </p:grpSp>
    </p:spTree>
    <p:custDataLst>
      <p:tags r:id="rId1"/>
    </p:custDataLst>
    <p:extLst>
      <p:ext uri="{BB962C8B-B14F-4D97-AF65-F5344CB8AC3E}">
        <p14:creationId xmlns:p14="http://schemas.microsoft.com/office/powerpoint/2010/main" val="446751712"/>
      </p:ext>
    </p:extLst>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p:cTn id="7" dur="500" fill="hold"/>
                                        <p:tgtEl>
                                          <p:spTgt spid="66"/>
                                        </p:tgtEl>
                                        <p:attrNameLst>
                                          <p:attrName>ppt_w</p:attrName>
                                        </p:attrNameLst>
                                      </p:cBhvr>
                                      <p:tavLst>
                                        <p:tav tm="0">
                                          <p:val>
                                            <p:fltVal val="0"/>
                                          </p:val>
                                        </p:tav>
                                        <p:tav tm="100000">
                                          <p:val>
                                            <p:strVal val="#ppt_w"/>
                                          </p:val>
                                        </p:tav>
                                      </p:tavLst>
                                    </p:anim>
                                    <p:anim calcmode="lin" valueType="num">
                                      <p:cBhvr>
                                        <p:cTn id="8" dur="500" fill="hold"/>
                                        <p:tgtEl>
                                          <p:spTgt spid="66"/>
                                        </p:tgtEl>
                                        <p:attrNameLst>
                                          <p:attrName>ppt_h</p:attrName>
                                        </p:attrNameLst>
                                      </p:cBhvr>
                                      <p:tavLst>
                                        <p:tav tm="0">
                                          <p:val>
                                            <p:fltVal val="0"/>
                                          </p:val>
                                        </p:tav>
                                        <p:tav tm="100000">
                                          <p:val>
                                            <p:strVal val="#ppt_h"/>
                                          </p:val>
                                        </p:tav>
                                      </p:tavLst>
                                    </p:anim>
                                    <p:animEffect transition="in" filter="fade">
                                      <p:cBhvr>
                                        <p:cTn id="9" dur="500"/>
                                        <p:tgtEl>
                                          <p:spTgt spid="66"/>
                                        </p:tgtEl>
                                      </p:cBhvr>
                                    </p:animEffect>
                                  </p:childTnLst>
                                </p:cTn>
                              </p:par>
                            </p:childTnLst>
                          </p:cTn>
                        </p:par>
                        <p:par>
                          <p:cTn id="10" fill="hold">
                            <p:stCondLst>
                              <p:cond delay="500"/>
                            </p:stCondLst>
                            <p:childTnLst>
                              <p:par>
                                <p:cTn id="11" presetID="2" presetClass="entr" presetSubtype="8" decel="100000" fill="hold" nodeType="afterEffect">
                                  <p:stCondLst>
                                    <p:cond delay="0"/>
                                  </p:stCondLst>
                                  <p:childTnLst>
                                    <p:set>
                                      <p:cBhvr>
                                        <p:cTn id="12" dur="1" fill="hold">
                                          <p:stCondLst>
                                            <p:cond delay="0"/>
                                          </p:stCondLst>
                                        </p:cTn>
                                        <p:tgtEl>
                                          <p:spTgt spid="93"/>
                                        </p:tgtEl>
                                        <p:attrNameLst>
                                          <p:attrName>style.visibility</p:attrName>
                                        </p:attrNameLst>
                                      </p:cBhvr>
                                      <p:to>
                                        <p:strVal val="visible"/>
                                      </p:to>
                                    </p:set>
                                    <p:anim calcmode="lin" valueType="num">
                                      <p:cBhvr additive="base">
                                        <p:cTn id="13" dur="750" fill="hold"/>
                                        <p:tgtEl>
                                          <p:spTgt spid="93"/>
                                        </p:tgtEl>
                                        <p:attrNameLst>
                                          <p:attrName>ppt_x</p:attrName>
                                        </p:attrNameLst>
                                      </p:cBhvr>
                                      <p:tavLst>
                                        <p:tav tm="0">
                                          <p:val>
                                            <p:strVal val="0-#ppt_w/2"/>
                                          </p:val>
                                        </p:tav>
                                        <p:tav tm="100000">
                                          <p:val>
                                            <p:strVal val="#ppt_x"/>
                                          </p:val>
                                        </p:tav>
                                      </p:tavLst>
                                    </p:anim>
                                    <p:anim calcmode="lin" valueType="num">
                                      <p:cBhvr additive="base">
                                        <p:cTn id="14" dur="750" fill="hold"/>
                                        <p:tgtEl>
                                          <p:spTgt spid="93"/>
                                        </p:tgtEl>
                                        <p:attrNameLst>
                                          <p:attrName>ppt_y</p:attrName>
                                        </p:attrNameLst>
                                      </p:cBhvr>
                                      <p:tavLst>
                                        <p:tav tm="0">
                                          <p:val>
                                            <p:strVal val="#ppt_y"/>
                                          </p:val>
                                        </p:tav>
                                        <p:tav tm="100000">
                                          <p:val>
                                            <p:strVal val="#ppt_y"/>
                                          </p:val>
                                        </p:tav>
                                      </p:tavLst>
                                    </p:anim>
                                  </p:childTnLst>
                                </p:cTn>
                              </p:par>
                            </p:childTnLst>
                          </p:cTn>
                        </p:par>
                        <p:par>
                          <p:cTn id="15" fill="hold">
                            <p:stCondLst>
                              <p:cond delay="1250"/>
                            </p:stCondLst>
                            <p:childTnLst>
                              <p:par>
                                <p:cTn id="16" presetID="2" presetClass="entr" presetSubtype="8" decel="100000" fill="hold" nodeType="afterEffect">
                                  <p:stCondLst>
                                    <p:cond delay="0"/>
                                  </p:stCondLst>
                                  <p:childTnLst>
                                    <p:set>
                                      <p:cBhvr>
                                        <p:cTn id="17" dur="1" fill="hold">
                                          <p:stCondLst>
                                            <p:cond delay="0"/>
                                          </p:stCondLst>
                                        </p:cTn>
                                        <p:tgtEl>
                                          <p:spTgt spid="107"/>
                                        </p:tgtEl>
                                        <p:attrNameLst>
                                          <p:attrName>style.visibility</p:attrName>
                                        </p:attrNameLst>
                                      </p:cBhvr>
                                      <p:to>
                                        <p:strVal val="visible"/>
                                      </p:to>
                                    </p:set>
                                    <p:anim calcmode="lin" valueType="num">
                                      <p:cBhvr additive="base">
                                        <p:cTn id="18" dur="750" fill="hold"/>
                                        <p:tgtEl>
                                          <p:spTgt spid="107"/>
                                        </p:tgtEl>
                                        <p:attrNameLst>
                                          <p:attrName>ppt_x</p:attrName>
                                        </p:attrNameLst>
                                      </p:cBhvr>
                                      <p:tavLst>
                                        <p:tav tm="0">
                                          <p:val>
                                            <p:strVal val="0-#ppt_w/2"/>
                                          </p:val>
                                        </p:tav>
                                        <p:tav tm="100000">
                                          <p:val>
                                            <p:strVal val="#ppt_x"/>
                                          </p:val>
                                        </p:tav>
                                      </p:tavLst>
                                    </p:anim>
                                    <p:anim calcmode="lin" valueType="num">
                                      <p:cBhvr additive="base">
                                        <p:cTn id="19" dur="750" fill="hold"/>
                                        <p:tgtEl>
                                          <p:spTgt spid="107"/>
                                        </p:tgtEl>
                                        <p:attrNameLst>
                                          <p:attrName>ppt_y</p:attrName>
                                        </p:attrNameLst>
                                      </p:cBhvr>
                                      <p:tavLst>
                                        <p:tav tm="0">
                                          <p:val>
                                            <p:strVal val="#ppt_y"/>
                                          </p:val>
                                        </p:tav>
                                        <p:tav tm="100000">
                                          <p:val>
                                            <p:strVal val="#ppt_y"/>
                                          </p:val>
                                        </p:tav>
                                      </p:tavLst>
                                    </p:anim>
                                  </p:childTnLst>
                                </p:cTn>
                              </p:par>
                            </p:childTnLst>
                          </p:cTn>
                        </p:par>
                        <p:par>
                          <p:cTn id="20" fill="hold">
                            <p:stCondLst>
                              <p:cond delay="2000"/>
                            </p:stCondLst>
                            <p:childTnLst>
                              <p:par>
                                <p:cTn id="21" presetID="31" presetClass="entr" presetSubtype="0" fill="hold" nodeType="afterEffect">
                                  <p:stCondLst>
                                    <p:cond delay="0"/>
                                  </p:stCondLst>
                                  <p:childTnLst>
                                    <p:set>
                                      <p:cBhvr>
                                        <p:cTn id="22" dur="1" fill="hold">
                                          <p:stCondLst>
                                            <p:cond delay="0"/>
                                          </p:stCondLst>
                                        </p:cTn>
                                        <p:tgtEl>
                                          <p:spTgt spid="114"/>
                                        </p:tgtEl>
                                        <p:attrNameLst>
                                          <p:attrName>style.visibility</p:attrName>
                                        </p:attrNameLst>
                                      </p:cBhvr>
                                      <p:to>
                                        <p:strVal val="visible"/>
                                      </p:to>
                                    </p:set>
                                    <p:anim calcmode="lin" valueType="num">
                                      <p:cBhvr>
                                        <p:cTn id="23" dur="1000" fill="hold"/>
                                        <p:tgtEl>
                                          <p:spTgt spid="114"/>
                                        </p:tgtEl>
                                        <p:attrNameLst>
                                          <p:attrName>ppt_w</p:attrName>
                                        </p:attrNameLst>
                                      </p:cBhvr>
                                      <p:tavLst>
                                        <p:tav tm="0">
                                          <p:val>
                                            <p:fltVal val="0"/>
                                          </p:val>
                                        </p:tav>
                                        <p:tav tm="100000">
                                          <p:val>
                                            <p:strVal val="#ppt_w"/>
                                          </p:val>
                                        </p:tav>
                                      </p:tavLst>
                                    </p:anim>
                                    <p:anim calcmode="lin" valueType="num">
                                      <p:cBhvr>
                                        <p:cTn id="24" dur="1000" fill="hold"/>
                                        <p:tgtEl>
                                          <p:spTgt spid="114"/>
                                        </p:tgtEl>
                                        <p:attrNameLst>
                                          <p:attrName>ppt_h</p:attrName>
                                        </p:attrNameLst>
                                      </p:cBhvr>
                                      <p:tavLst>
                                        <p:tav tm="0">
                                          <p:val>
                                            <p:fltVal val="0"/>
                                          </p:val>
                                        </p:tav>
                                        <p:tav tm="100000">
                                          <p:val>
                                            <p:strVal val="#ppt_h"/>
                                          </p:val>
                                        </p:tav>
                                      </p:tavLst>
                                    </p:anim>
                                    <p:anim calcmode="lin" valueType="num">
                                      <p:cBhvr>
                                        <p:cTn id="25" dur="1000" fill="hold"/>
                                        <p:tgtEl>
                                          <p:spTgt spid="114"/>
                                        </p:tgtEl>
                                        <p:attrNameLst>
                                          <p:attrName>style.rotation</p:attrName>
                                        </p:attrNameLst>
                                      </p:cBhvr>
                                      <p:tavLst>
                                        <p:tav tm="0">
                                          <p:val>
                                            <p:fltVal val="90"/>
                                          </p:val>
                                        </p:tav>
                                        <p:tav tm="100000">
                                          <p:val>
                                            <p:fltVal val="0"/>
                                          </p:val>
                                        </p:tav>
                                      </p:tavLst>
                                    </p:anim>
                                    <p:animEffect transition="in" filter="fade">
                                      <p:cBhvr>
                                        <p:cTn id="26" dur="1000"/>
                                        <p:tgtEl>
                                          <p:spTgt spid="114"/>
                                        </p:tgtEl>
                                      </p:cBhvr>
                                    </p:animEffect>
                                  </p:childTnLst>
                                </p:cTn>
                              </p:par>
                            </p:childTnLst>
                          </p:cTn>
                        </p:par>
                        <p:par>
                          <p:cTn id="27" fill="hold">
                            <p:stCondLst>
                              <p:cond delay="3000"/>
                            </p:stCondLst>
                            <p:childTnLst>
                              <p:par>
                                <p:cTn id="28" presetID="18" presetClass="entr" presetSubtype="12" fill="hold" nodeType="afterEffect">
                                  <p:stCondLst>
                                    <p:cond delay="0"/>
                                  </p:stCondLst>
                                  <p:childTnLst>
                                    <p:set>
                                      <p:cBhvr>
                                        <p:cTn id="29" dur="1" fill="hold">
                                          <p:stCondLst>
                                            <p:cond delay="0"/>
                                          </p:stCondLst>
                                        </p:cTn>
                                        <p:tgtEl>
                                          <p:spTgt spid="113"/>
                                        </p:tgtEl>
                                        <p:attrNameLst>
                                          <p:attrName>style.visibility</p:attrName>
                                        </p:attrNameLst>
                                      </p:cBhvr>
                                      <p:to>
                                        <p:strVal val="visible"/>
                                      </p:to>
                                    </p:set>
                                    <p:animEffect transition="in" filter="strips(downLeft)">
                                      <p:cBhvr>
                                        <p:cTn id="30" dur="500"/>
                                        <p:tgtEl>
                                          <p:spTgt spid="113"/>
                                        </p:tgtEl>
                                      </p:cBhvr>
                                    </p:animEffect>
                                  </p:childTnLst>
                                </p:cTn>
                              </p:par>
                            </p:childTnLst>
                          </p:cTn>
                        </p:par>
                        <p:par>
                          <p:cTn id="31" fill="hold">
                            <p:stCondLst>
                              <p:cond delay="3500"/>
                            </p:stCondLst>
                            <p:childTnLst>
                              <p:par>
                                <p:cTn id="32" presetID="53" presetClass="entr" presetSubtype="16" fill="hold" nodeType="afterEffect">
                                  <p:stCondLst>
                                    <p:cond delay="0"/>
                                  </p:stCondLst>
                                  <p:childTnLst>
                                    <p:set>
                                      <p:cBhvr>
                                        <p:cTn id="33" dur="1" fill="hold">
                                          <p:stCondLst>
                                            <p:cond delay="0"/>
                                          </p:stCondLst>
                                        </p:cTn>
                                        <p:tgtEl>
                                          <p:spTgt spid="115"/>
                                        </p:tgtEl>
                                        <p:attrNameLst>
                                          <p:attrName>style.visibility</p:attrName>
                                        </p:attrNameLst>
                                      </p:cBhvr>
                                      <p:to>
                                        <p:strVal val="visible"/>
                                      </p:to>
                                    </p:set>
                                    <p:anim calcmode="lin" valueType="num">
                                      <p:cBhvr>
                                        <p:cTn id="34" dur="400" fill="hold"/>
                                        <p:tgtEl>
                                          <p:spTgt spid="115"/>
                                        </p:tgtEl>
                                        <p:attrNameLst>
                                          <p:attrName>ppt_w</p:attrName>
                                        </p:attrNameLst>
                                      </p:cBhvr>
                                      <p:tavLst>
                                        <p:tav tm="0">
                                          <p:val>
                                            <p:fltVal val="0"/>
                                          </p:val>
                                        </p:tav>
                                        <p:tav tm="100000">
                                          <p:val>
                                            <p:strVal val="#ppt_w"/>
                                          </p:val>
                                        </p:tav>
                                      </p:tavLst>
                                    </p:anim>
                                    <p:anim calcmode="lin" valueType="num">
                                      <p:cBhvr>
                                        <p:cTn id="35" dur="400" fill="hold"/>
                                        <p:tgtEl>
                                          <p:spTgt spid="115"/>
                                        </p:tgtEl>
                                        <p:attrNameLst>
                                          <p:attrName>ppt_h</p:attrName>
                                        </p:attrNameLst>
                                      </p:cBhvr>
                                      <p:tavLst>
                                        <p:tav tm="0">
                                          <p:val>
                                            <p:fltVal val="0"/>
                                          </p:val>
                                        </p:tav>
                                        <p:tav tm="100000">
                                          <p:val>
                                            <p:strVal val="#ppt_h"/>
                                          </p:val>
                                        </p:tav>
                                      </p:tavLst>
                                    </p:anim>
                                    <p:animEffect transition="in" filter="fade">
                                      <p:cBhvr>
                                        <p:cTn id="36" dur="400"/>
                                        <p:tgtEl>
                                          <p:spTgt spid="115"/>
                                        </p:tgtEl>
                                      </p:cBhvr>
                                    </p:animEffect>
                                  </p:childTnLst>
                                </p:cTn>
                              </p:par>
                              <p:par>
                                <p:cTn id="37" presetID="6" presetClass="emph" presetSubtype="0" fill="hold" nodeType="withEffect">
                                  <p:stCondLst>
                                    <p:cond delay="400"/>
                                  </p:stCondLst>
                                  <p:childTnLst>
                                    <p:animScale>
                                      <p:cBhvr>
                                        <p:cTn id="38" dur="200" fill="hold"/>
                                        <p:tgtEl>
                                          <p:spTgt spid="115"/>
                                        </p:tgtEl>
                                      </p:cBhvr>
                                      <p:by x="110000" y="110000"/>
                                    </p:animScale>
                                  </p:childTnLst>
                                </p:cTn>
                              </p:par>
                              <p:par>
                                <p:cTn id="39" presetID="6" presetClass="emph" presetSubtype="0" fill="hold" nodeType="withEffect">
                                  <p:stCondLst>
                                    <p:cond delay="600"/>
                                  </p:stCondLst>
                                  <p:childTnLst>
                                    <p:animScale>
                                      <p:cBhvr>
                                        <p:cTn id="40" dur="300" fill="hold"/>
                                        <p:tgtEl>
                                          <p:spTgt spid="115"/>
                                        </p:tgtEl>
                                      </p:cBhvr>
                                      <p:by x="90000" y="90000"/>
                                    </p:animScale>
                                  </p:childTnLst>
                                </p:cTn>
                              </p:par>
                            </p:childTnLst>
                          </p:cTn>
                        </p:par>
                      </p:childTnLst>
                    </p:cTn>
                  </p:par>
                  <p:par>
                    <p:cTn id="41" fill="hold">
                      <p:stCondLst>
                        <p:cond delay="indefinite"/>
                      </p:stCondLst>
                      <p:childTnLst>
                        <p:par>
                          <p:cTn id="42" fill="hold">
                            <p:stCondLst>
                              <p:cond delay="0"/>
                            </p:stCondLst>
                            <p:childTnLst>
                              <p:par>
                                <p:cTn id="43" presetID="50" presetClass="entr" presetSubtype="0" decel="100000" fill="hold" nodeType="clickEffect">
                                  <p:stCondLst>
                                    <p:cond delay="0"/>
                                  </p:stCondLst>
                                  <p:childTnLst>
                                    <p:set>
                                      <p:cBhvr>
                                        <p:cTn id="44" dur="1" fill="hold">
                                          <p:stCondLst>
                                            <p:cond delay="0"/>
                                          </p:stCondLst>
                                        </p:cTn>
                                        <p:tgtEl>
                                          <p:spTgt spid="122"/>
                                        </p:tgtEl>
                                        <p:attrNameLst>
                                          <p:attrName>style.visibility</p:attrName>
                                        </p:attrNameLst>
                                      </p:cBhvr>
                                      <p:to>
                                        <p:strVal val="visible"/>
                                      </p:to>
                                    </p:set>
                                    <p:anim calcmode="lin" valueType="num">
                                      <p:cBhvr>
                                        <p:cTn id="45" dur="1000" fill="hold"/>
                                        <p:tgtEl>
                                          <p:spTgt spid="122"/>
                                        </p:tgtEl>
                                        <p:attrNameLst>
                                          <p:attrName>ppt_w</p:attrName>
                                        </p:attrNameLst>
                                      </p:cBhvr>
                                      <p:tavLst>
                                        <p:tav tm="0">
                                          <p:val>
                                            <p:strVal val="#ppt_w+.3"/>
                                          </p:val>
                                        </p:tav>
                                        <p:tav tm="100000">
                                          <p:val>
                                            <p:strVal val="#ppt_w"/>
                                          </p:val>
                                        </p:tav>
                                      </p:tavLst>
                                    </p:anim>
                                    <p:anim calcmode="lin" valueType="num">
                                      <p:cBhvr>
                                        <p:cTn id="46" dur="1000" fill="hold"/>
                                        <p:tgtEl>
                                          <p:spTgt spid="122"/>
                                        </p:tgtEl>
                                        <p:attrNameLst>
                                          <p:attrName>ppt_h</p:attrName>
                                        </p:attrNameLst>
                                      </p:cBhvr>
                                      <p:tavLst>
                                        <p:tav tm="0">
                                          <p:val>
                                            <p:strVal val="#ppt_h"/>
                                          </p:val>
                                        </p:tav>
                                        <p:tav tm="100000">
                                          <p:val>
                                            <p:strVal val="#ppt_h"/>
                                          </p:val>
                                        </p:tav>
                                      </p:tavLst>
                                    </p:anim>
                                    <p:animEffect transition="in" filter="fade">
                                      <p:cBhvr>
                                        <p:cTn id="47" dur="1000"/>
                                        <p:tgtEl>
                                          <p:spTgt spid="122"/>
                                        </p:tgtEl>
                                      </p:cBhvr>
                                    </p:animEffect>
                                  </p:childTnLst>
                                </p:cTn>
                              </p:par>
                            </p:childTnLst>
                          </p:cTn>
                        </p:par>
                        <p:par>
                          <p:cTn id="48" fill="hold">
                            <p:stCondLst>
                              <p:cond delay="1000"/>
                            </p:stCondLst>
                            <p:childTnLst>
                              <p:par>
                                <p:cTn id="49" presetID="22" presetClass="entr" presetSubtype="8" fill="hold" nodeType="afterEffect">
                                  <p:stCondLst>
                                    <p:cond delay="0"/>
                                  </p:stCondLst>
                                  <p:childTnLst>
                                    <p:set>
                                      <p:cBhvr>
                                        <p:cTn id="50" dur="1" fill="hold">
                                          <p:stCondLst>
                                            <p:cond delay="0"/>
                                          </p:stCondLst>
                                        </p:cTn>
                                        <p:tgtEl>
                                          <p:spTgt spid="127"/>
                                        </p:tgtEl>
                                        <p:attrNameLst>
                                          <p:attrName>style.visibility</p:attrName>
                                        </p:attrNameLst>
                                      </p:cBhvr>
                                      <p:to>
                                        <p:strVal val="visible"/>
                                      </p:to>
                                    </p:set>
                                    <p:animEffect transition="in" filter="wipe(left)">
                                      <p:cBhvr>
                                        <p:cTn id="51" dur="500"/>
                                        <p:tgtEl>
                                          <p:spTgt spid="1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组合 10"/>
          <p:cNvGrpSpPr/>
          <p:nvPr/>
        </p:nvGrpSpPr>
        <p:grpSpPr>
          <a:xfrm>
            <a:off x="10194718" y="234377"/>
            <a:ext cx="1690006" cy="518918"/>
            <a:chOff x="6504440" y="1807558"/>
            <a:chExt cx="2465218" cy="756947"/>
          </a:xfrm>
          <a:solidFill>
            <a:srgbClr val="005E5E"/>
          </a:solidFill>
        </p:grpSpPr>
        <p:grpSp>
          <p:nvGrpSpPr>
            <p:cNvPr id="12" name="组合 11"/>
            <p:cNvGrpSpPr/>
            <p:nvPr/>
          </p:nvGrpSpPr>
          <p:grpSpPr>
            <a:xfrm>
              <a:off x="6504440" y="1807558"/>
              <a:ext cx="752686" cy="756947"/>
              <a:chOff x="3191007" y="542618"/>
              <a:chExt cx="751304" cy="755557"/>
            </a:xfrm>
            <a:grpFill/>
          </p:grpSpPr>
          <p:sp>
            <p:nvSpPr>
              <p:cNvPr id="25" name="Freeform 5"/>
              <p:cNvSpPr>
                <a:spLocks noEditPoints="1"/>
              </p:cNvSpPr>
              <p:nvPr/>
            </p:nvSpPr>
            <p:spPr bwMode="auto">
              <a:xfrm>
                <a:off x="3268973" y="633342"/>
                <a:ext cx="94976" cy="93559"/>
              </a:xfrm>
              <a:custGeom>
                <a:avLst/>
                <a:gdLst>
                  <a:gd name="T0" fmla="*/ 195 w 312"/>
                  <a:gd name="T1" fmla="*/ 171 h 307"/>
                  <a:gd name="T2" fmla="*/ 171 w 312"/>
                  <a:gd name="T3" fmla="*/ 148 h 307"/>
                  <a:gd name="T4" fmla="*/ 183 w 312"/>
                  <a:gd name="T5" fmla="*/ 135 h 307"/>
                  <a:gd name="T6" fmla="*/ 182 w 312"/>
                  <a:gd name="T7" fmla="*/ 153 h 307"/>
                  <a:gd name="T8" fmla="*/ 203 w 312"/>
                  <a:gd name="T9" fmla="*/ 152 h 307"/>
                  <a:gd name="T10" fmla="*/ 212 w 312"/>
                  <a:gd name="T11" fmla="*/ 153 h 307"/>
                  <a:gd name="T12" fmla="*/ 195 w 312"/>
                  <a:gd name="T13" fmla="*/ 171 h 307"/>
                  <a:gd name="T14" fmla="*/ 154 w 312"/>
                  <a:gd name="T15" fmla="*/ 252 h 307"/>
                  <a:gd name="T16" fmla="*/ 169 w 312"/>
                  <a:gd name="T17" fmla="*/ 235 h 307"/>
                  <a:gd name="T18" fmla="*/ 237 w 312"/>
                  <a:gd name="T19" fmla="*/ 164 h 307"/>
                  <a:gd name="T20" fmla="*/ 254 w 312"/>
                  <a:gd name="T21" fmla="*/ 148 h 307"/>
                  <a:gd name="T22" fmla="*/ 234 w 312"/>
                  <a:gd name="T23" fmla="*/ 130 h 307"/>
                  <a:gd name="T24" fmla="*/ 222 w 312"/>
                  <a:gd name="T25" fmla="*/ 144 h 307"/>
                  <a:gd name="T26" fmla="*/ 221 w 312"/>
                  <a:gd name="T27" fmla="*/ 127 h 307"/>
                  <a:gd name="T28" fmla="*/ 212 w 312"/>
                  <a:gd name="T29" fmla="*/ 127 h 307"/>
                  <a:gd name="T30" fmla="*/ 200 w 312"/>
                  <a:gd name="T31" fmla="*/ 127 h 307"/>
                  <a:gd name="T32" fmla="*/ 191 w 312"/>
                  <a:gd name="T33" fmla="*/ 127 h 307"/>
                  <a:gd name="T34" fmla="*/ 205 w 312"/>
                  <a:gd name="T35" fmla="*/ 114 h 307"/>
                  <a:gd name="T36" fmla="*/ 185 w 312"/>
                  <a:gd name="T37" fmla="*/ 96 h 307"/>
                  <a:gd name="T38" fmla="*/ 174 w 312"/>
                  <a:gd name="T39" fmla="*/ 107 h 307"/>
                  <a:gd name="T40" fmla="*/ 152 w 312"/>
                  <a:gd name="T41" fmla="*/ 130 h 307"/>
                  <a:gd name="T42" fmla="*/ 134 w 312"/>
                  <a:gd name="T43" fmla="*/ 113 h 307"/>
                  <a:gd name="T44" fmla="*/ 157 w 312"/>
                  <a:gd name="T45" fmla="*/ 90 h 307"/>
                  <a:gd name="T46" fmla="*/ 173 w 312"/>
                  <a:gd name="T47" fmla="*/ 75 h 307"/>
                  <a:gd name="T48" fmla="*/ 153 w 312"/>
                  <a:gd name="T49" fmla="*/ 56 h 307"/>
                  <a:gd name="T50" fmla="*/ 137 w 312"/>
                  <a:gd name="T51" fmla="*/ 73 h 307"/>
                  <a:gd name="T52" fmla="*/ 72 w 312"/>
                  <a:gd name="T53" fmla="*/ 140 h 307"/>
                  <a:gd name="T54" fmla="*/ 57 w 312"/>
                  <a:gd name="T55" fmla="*/ 155 h 307"/>
                  <a:gd name="T56" fmla="*/ 77 w 312"/>
                  <a:gd name="T57" fmla="*/ 174 h 307"/>
                  <a:gd name="T58" fmla="*/ 91 w 312"/>
                  <a:gd name="T59" fmla="*/ 158 h 307"/>
                  <a:gd name="T60" fmla="*/ 114 w 312"/>
                  <a:gd name="T61" fmla="*/ 135 h 307"/>
                  <a:gd name="T62" fmla="*/ 131 w 312"/>
                  <a:gd name="T63" fmla="*/ 151 h 307"/>
                  <a:gd name="T64" fmla="*/ 113 w 312"/>
                  <a:gd name="T65" fmla="*/ 170 h 307"/>
                  <a:gd name="T66" fmla="*/ 98 w 312"/>
                  <a:gd name="T67" fmla="*/ 185 h 307"/>
                  <a:gd name="T68" fmla="*/ 118 w 312"/>
                  <a:gd name="T69" fmla="*/ 204 h 307"/>
                  <a:gd name="T70" fmla="*/ 132 w 312"/>
                  <a:gd name="T71" fmla="*/ 188 h 307"/>
                  <a:gd name="T72" fmla="*/ 150 w 312"/>
                  <a:gd name="T73" fmla="*/ 169 h 307"/>
                  <a:gd name="T74" fmla="*/ 175 w 312"/>
                  <a:gd name="T75" fmla="*/ 192 h 307"/>
                  <a:gd name="T76" fmla="*/ 150 w 312"/>
                  <a:gd name="T77" fmla="*/ 217 h 307"/>
                  <a:gd name="T78" fmla="*/ 134 w 312"/>
                  <a:gd name="T79" fmla="*/ 233 h 307"/>
                  <a:gd name="T80" fmla="*/ 154 w 312"/>
                  <a:gd name="T81" fmla="*/ 252 h 307"/>
                  <a:gd name="T82" fmla="*/ 20 w 312"/>
                  <a:gd name="T83" fmla="*/ 172 h 307"/>
                  <a:gd name="T84" fmla="*/ 142 w 312"/>
                  <a:gd name="T85" fmla="*/ 287 h 307"/>
                  <a:gd name="T86" fmla="*/ 162 w 312"/>
                  <a:gd name="T87" fmla="*/ 307 h 307"/>
                  <a:gd name="T88" fmla="*/ 183 w 312"/>
                  <a:gd name="T89" fmla="*/ 285 h 307"/>
                  <a:gd name="T90" fmla="*/ 180 w 312"/>
                  <a:gd name="T91" fmla="*/ 283 h 307"/>
                  <a:gd name="T92" fmla="*/ 286 w 312"/>
                  <a:gd name="T93" fmla="*/ 173 h 307"/>
                  <a:gd name="T94" fmla="*/ 290 w 312"/>
                  <a:gd name="T95" fmla="*/ 177 h 307"/>
                  <a:gd name="T96" fmla="*/ 312 w 312"/>
                  <a:gd name="T97" fmla="*/ 154 h 307"/>
                  <a:gd name="T98" fmla="*/ 290 w 312"/>
                  <a:gd name="T99" fmla="*/ 135 h 307"/>
                  <a:gd name="T100" fmla="*/ 168 w 312"/>
                  <a:gd name="T101" fmla="*/ 19 h 307"/>
                  <a:gd name="T102" fmla="*/ 149 w 312"/>
                  <a:gd name="T103" fmla="*/ 0 h 307"/>
                  <a:gd name="T104" fmla="*/ 132 w 312"/>
                  <a:gd name="T105" fmla="*/ 19 h 307"/>
                  <a:gd name="T106" fmla="*/ 18 w 312"/>
                  <a:gd name="T107" fmla="*/ 136 h 307"/>
                  <a:gd name="T108" fmla="*/ 0 w 312"/>
                  <a:gd name="T109" fmla="*/ 154 h 307"/>
                  <a:gd name="T110" fmla="*/ 20 w 312"/>
                  <a:gd name="T111" fmla="*/ 172 h 307"/>
                  <a:gd name="T112" fmla="*/ 42 w 312"/>
                  <a:gd name="T113" fmla="*/ 151 h 307"/>
                  <a:gd name="T114" fmla="*/ 148 w 312"/>
                  <a:gd name="T115" fmla="*/ 42 h 307"/>
                  <a:gd name="T116" fmla="*/ 267 w 312"/>
                  <a:gd name="T117" fmla="*/ 155 h 307"/>
                  <a:gd name="T118" fmla="*/ 161 w 312"/>
                  <a:gd name="T119" fmla="*/ 264 h 307"/>
                  <a:gd name="T120" fmla="*/ 42 w 312"/>
                  <a:gd name="T121" fmla="*/ 15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2" h="307">
                    <a:moveTo>
                      <a:pt x="195" y="171"/>
                    </a:moveTo>
                    <a:cubicBezTo>
                      <a:pt x="171" y="148"/>
                      <a:pt x="171" y="148"/>
                      <a:pt x="171" y="148"/>
                    </a:cubicBezTo>
                    <a:cubicBezTo>
                      <a:pt x="183" y="135"/>
                      <a:pt x="183" y="135"/>
                      <a:pt x="183" y="135"/>
                    </a:cubicBezTo>
                    <a:cubicBezTo>
                      <a:pt x="183" y="142"/>
                      <a:pt x="183" y="148"/>
                      <a:pt x="182" y="153"/>
                    </a:cubicBezTo>
                    <a:cubicBezTo>
                      <a:pt x="193" y="152"/>
                      <a:pt x="200" y="152"/>
                      <a:pt x="203" y="152"/>
                    </a:cubicBezTo>
                    <a:cubicBezTo>
                      <a:pt x="207" y="152"/>
                      <a:pt x="210" y="153"/>
                      <a:pt x="212" y="153"/>
                    </a:cubicBezTo>
                    <a:lnTo>
                      <a:pt x="195" y="171"/>
                    </a:lnTo>
                    <a:close/>
                    <a:moveTo>
                      <a:pt x="154" y="252"/>
                    </a:moveTo>
                    <a:cubicBezTo>
                      <a:pt x="169" y="235"/>
                      <a:pt x="169" y="235"/>
                      <a:pt x="169" y="235"/>
                    </a:cubicBezTo>
                    <a:cubicBezTo>
                      <a:pt x="237" y="164"/>
                      <a:pt x="237" y="164"/>
                      <a:pt x="237" y="164"/>
                    </a:cubicBezTo>
                    <a:cubicBezTo>
                      <a:pt x="254" y="148"/>
                      <a:pt x="254" y="148"/>
                      <a:pt x="254" y="148"/>
                    </a:cubicBezTo>
                    <a:cubicBezTo>
                      <a:pt x="234" y="130"/>
                      <a:pt x="234" y="130"/>
                      <a:pt x="234" y="130"/>
                    </a:cubicBezTo>
                    <a:cubicBezTo>
                      <a:pt x="222" y="144"/>
                      <a:pt x="222" y="144"/>
                      <a:pt x="222" y="144"/>
                    </a:cubicBezTo>
                    <a:cubicBezTo>
                      <a:pt x="221" y="138"/>
                      <a:pt x="221" y="132"/>
                      <a:pt x="221" y="127"/>
                    </a:cubicBezTo>
                    <a:cubicBezTo>
                      <a:pt x="212" y="127"/>
                      <a:pt x="212" y="127"/>
                      <a:pt x="212" y="127"/>
                    </a:cubicBezTo>
                    <a:cubicBezTo>
                      <a:pt x="200" y="127"/>
                      <a:pt x="200" y="127"/>
                      <a:pt x="200" y="127"/>
                    </a:cubicBezTo>
                    <a:cubicBezTo>
                      <a:pt x="198" y="127"/>
                      <a:pt x="195" y="127"/>
                      <a:pt x="191" y="127"/>
                    </a:cubicBezTo>
                    <a:cubicBezTo>
                      <a:pt x="205" y="114"/>
                      <a:pt x="205" y="114"/>
                      <a:pt x="205" y="114"/>
                    </a:cubicBezTo>
                    <a:cubicBezTo>
                      <a:pt x="185" y="96"/>
                      <a:pt x="185" y="96"/>
                      <a:pt x="185" y="96"/>
                    </a:cubicBezTo>
                    <a:cubicBezTo>
                      <a:pt x="174" y="107"/>
                      <a:pt x="174" y="107"/>
                      <a:pt x="174" y="107"/>
                    </a:cubicBezTo>
                    <a:cubicBezTo>
                      <a:pt x="152" y="130"/>
                      <a:pt x="152" y="130"/>
                      <a:pt x="152" y="130"/>
                    </a:cubicBezTo>
                    <a:cubicBezTo>
                      <a:pt x="134" y="113"/>
                      <a:pt x="134" y="113"/>
                      <a:pt x="134" y="113"/>
                    </a:cubicBezTo>
                    <a:cubicBezTo>
                      <a:pt x="157" y="90"/>
                      <a:pt x="157" y="90"/>
                      <a:pt x="157" y="90"/>
                    </a:cubicBezTo>
                    <a:cubicBezTo>
                      <a:pt x="173" y="75"/>
                      <a:pt x="173" y="75"/>
                      <a:pt x="173" y="75"/>
                    </a:cubicBezTo>
                    <a:cubicBezTo>
                      <a:pt x="153" y="56"/>
                      <a:pt x="153" y="56"/>
                      <a:pt x="153" y="56"/>
                    </a:cubicBezTo>
                    <a:cubicBezTo>
                      <a:pt x="137" y="73"/>
                      <a:pt x="137" y="73"/>
                      <a:pt x="137" y="73"/>
                    </a:cubicBezTo>
                    <a:cubicBezTo>
                      <a:pt x="72" y="140"/>
                      <a:pt x="72" y="140"/>
                      <a:pt x="72" y="140"/>
                    </a:cubicBezTo>
                    <a:cubicBezTo>
                      <a:pt x="57" y="155"/>
                      <a:pt x="57" y="155"/>
                      <a:pt x="57" y="155"/>
                    </a:cubicBezTo>
                    <a:cubicBezTo>
                      <a:pt x="77" y="174"/>
                      <a:pt x="77" y="174"/>
                      <a:pt x="77" y="174"/>
                    </a:cubicBezTo>
                    <a:cubicBezTo>
                      <a:pt x="91" y="158"/>
                      <a:pt x="91" y="158"/>
                      <a:pt x="91" y="158"/>
                    </a:cubicBezTo>
                    <a:cubicBezTo>
                      <a:pt x="114" y="135"/>
                      <a:pt x="114" y="135"/>
                      <a:pt x="114" y="135"/>
                    </a:cubicBezTo>
                    <a:cubicBezTo>
                      <a:pt x="131" y="151"/>
                      <a:pt x="131" y="151"/>
                      <a:pt x="131" y="151"/>
                    </a:cubicBezTo>
                    <a:cubicBezTo>
                      <a:pt x="113" y="170"/>
                      <a:pt x="113" y="170"/>
                      <a:pt x="113" y="170"/>
                    </a:cubicBezTo>
                    <a:cubicBezTo>
                      <a:pt x="98" y="185"/>
                      <a:pt x="98" y="185"/>
                      <a:pt x="98" y="185"/>
                    </a:cubicBezTo>
                    <a:cubicBezTo>
                      <a:pt x="118" y="204"/>
                      <a:pt x="118" y="204"/>
                      <a:pt x="118" y="204"/>
                    </a:cubicBezTo>
                    <a:cubicBezTo>
                      <a:pt x="132" y="188"/>
                      <a:pt x="132" y="188"/>
                      <a:pt x="132" y="188"/>
                    </a:cubicBezTo>
                    <a:cubicBezTo>
                      <a:pt x="150" y="169"/>
                      <a:pt x="150" y="169"/>
                      <a:pt x="150" y="169"/>
                    </a:cubicBezTo>
                    <a:cubicBezTo>
                      <a:pt x="175" y="192"/>
                      <a:pt x="175" y="192"/>
                      <a:pt x="175" y="192"/>
                    </a:cubicBezTo>
                    <a:cubicBezTo>
                      <a:pt x="150" y="217"/>
                      <a:pt x="150" y="217"/>
                      <a:pt x="150" y="217"/>
                    </a:cubicBezTo>
                    <a:cubicBezTo>
                      <a:pt x="134" y="233"/>
                      <a:pt x="134" y="233"/>
                      <a:pt x="134" y="233"/>
                    </a:cubicBezTo>
                    <a:lnTo>
                      <a:pt x="154" y="252"/>
                    </a:lnTo>
                    <a:close/>
                    <a:moveTo>
                      <a:pt x="20" y="172"/>
                    </a:moveTo>
                    <a:cubicBezTo>
                      <a:pt x="142" y="287"/>
                      <a:pt x="142" y="287"/>
                      <a:pt x="142" y="287"/>
                    </a:cubicBezTo>
                    <a:cubicBezTo>
                      <a:pt x="162" y="307"/>
                      <a:pt x="162" y="307"/>
                      <a:pt x="162" y="307"/>
                    </a:cubicBezTo>
                    <a:cubicBezTo>
                      <a:pt x="183" y="285"/>
                      <a:pt x="183" y="285"/>
                      <a:pt x="183" y="285"/>
                    </a:cubicBezTo>
                    <a:cubicBezTo>
                      <a:pt x="180" y="283"/>
                      <a:pt x="180" y="283"/>
                      <a:pt x="180" y="283"/>
                    </a:cubicBezTo>
                    <a:cubicBezTo>
                      <a:pt x="286" y="173"/>
                      <a:pt x="286" y="173"/>
                      <a:pt x="286" y="173"/>
                    </a:cubicBezTo>
                    <a:cubicBezTo>
                      <a:pt x="290" y="177"/>
                      <a:pt x="290" y="177"/>
                      <a:pt x="290" y="177"/>
                    </a:cubicBezTo>
                    <a:cubicBezTo>
                      <a:pt x="312" y="154"/>
                      <a:pt x="312" y="154"/>
                      <a:pt x="312" y="154"/>
                    </a:cubicBezTo>
                    <a:cubicBezTo>
                      <a:pt x="290" y="135"/>
                      <a:pt x="290" y="135"/>
                      <a:pt x="290" y="135"/>
                    </a:cubicBezTo>
                    <a:cubicBezTo>
                      <a:pt x="168" y="19"/>
                      <a:pt x="168" y="19"/>
                      <a:pt x="168" y="19"/>
                    </a:cubicBezTo>
                    <a:cubicBezTo>
                      <a:pt x="149" y="0"/>
                      <a:pt x="149" y="0"/>
                      <a:pt x="149" y="0"/>
                    </a:cubicBezTo>
                    <a:cubicBezTo>
                      <a:pt x="132" y="19"/>
                      <a:pt x="132" y="19"/>
                      <a:pt x="132" y="19"/>
                    </a:cubicBezTo>
                    <a:cubicBezTo>
                      <a:pt x="18" y="136"/>
                      <a:pt x="18" y="136"/>
                      <a:pt x="18" y="136"/>
                    </a:cubicBezTo>
                    <a:cubicBezTo>
                      <a:pt x="0" y="154"/>
                      <a:pt x="0" y="154"/>
                      <a:pt x="0" y="154"/>
                    </a:cubicBezTo>
                    <a:lnTo>
                      <a:pt x="20" y="172"/>
                    </a:lnTo>
                    <a:close/>
                    <a:moveTo>
                      <a:pt x="42" y="151"/>
                    </a:moveTo>
                    <a:cubicBezTo>
                      <a:pt x="148" y="42"/>
                      <a:pt x="148" y="42"/>
                      <a:pt x="148" y="42"/>
                    </a:cubicBezTo>
                    <a:cubicBezTo>
                      <a:pt x="267" y="155"/>
                      <a:pt x="267" y="155"/>
                      <a:pt x="267" y="155"/>
                    </a:cubicBezTo>
                    <a:cubicBezTo>
                      <a:pt x="161" y="264"/>
                      <a:pt x="161" y="264"/>
                      <a:pt x="161" y="264"/>
                    </a:cubicBezTo>
                    <a:lnTo>
                      <a:pt x="42"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6" name="Freeform 6"/>
              <p:cNvSpPr>
                <a:spLocks noEditPoints="1"/>
              </p:cNvSpPr>
              <p:nvPr/>
            </p:nvSpPr>
            <p:spPr bwMode="auto">
              <a:xfrm>
                <a:off x="3361114" y="571678"/>
                <a:ext cx="90724" cy="85762"/>
              </a:xfrm>
              <a:custGeom>
                <a:avLst/>
                <a:gdLst>
                  <a:gd name="T0" fmla="*/ 156 w 298"/>
                  <a:gd name="T1" fmla="*/ 168 h 281"/>
                  <a:gd name="T2" fmla="*/ 128 w 298"/>
                  <a:gd name="T3" fmla="*/ 200 h 281"/>
                  <a:gd name="T4" fmla="*/ 85 w 298"/>
                  <a:gd name="T5" fmla="*/ 232 h 281"/>
                  <a:gd name="T6" fmla="*/ 88 w 298"/>
                  <a:gd name="T7" fmla="*/ 206 h 281"/>
                  <a:gd name="T8" fmla="*/ 128 w 298"/>
                  <a:gd name="T9" fmla="*/ 154 h 281"/>
                  <a:gd name="T10" fmla="*/ 103 w 298"/>
                  <a:gd name="T11" fmla="*/ 175 h 281"/>
                  <a:gd name="T12" fmla="*/ 71 w 298"/>
                  <a:gd name="T13" fmla="*/ 191 h 281"/>
                  <a:gd name="T14" fmla="*/ 80 w 298"/>
                  <a:gd name="T15" fmla="*/ 161 h 281"/>
                  <a:gd name="T16" fmla="*/ 85 w 298"/>
                  <a:gd name="T17" fmla="*/ 137 h 281"/>
                  <a:gd name="T18" fmla="*/ 54 w 298"/>
                  <a:gd name="T19" fmla="*/ 124 h 281"/>
                  <a:gd name="T20" fmla="*/ 167 w 298"/>
                  <a:gd name="T21" fmla="*/ 66 h 281"/>
                  <a:gd name="T22" fmla="*/ 200 w 298"/>
                  <a:gd name="T23" fmla="*/ 79 h 281"/>
                  <a:gd name="T24" fmla="*/ 146 w 298"/>
                  <a:gd name="T25" fmla="*/ 106 h 281"/>
                  <a:gd name="T26" fmla="*/ 142 w 298"/>
                  <a:gd name="T27" fmla="*/ 133 h 281"/>
                  <a:gd name="T28" fmla="*/ 167 w 298"/>
                  <a:gd name="T29" fmla="*/ 141 h 281"/>
                  <a:gd name="T30" fmla="*/ 192 w 298"/>
                  <a:gd name="T31" fmla="*/ 87 h 281"/>
                  <a:gd name="T32" fmla="*/ 225 w 298"/>
                  <a:gd name="T33" fmla="*/ 95 h 281"/>
                  <a:gd name="T34" fmla="*/ 225 w 298"/>
                  <a:gd name="T35" fmla="*/ 142 h 281"/>
                  <a:gd name="T36" fmla="*/ 298 w 298"/>
                  <a:gd name="T37" fmla="*/ 160 h 281"/>
                  <a:gd name="T38" fmla="*/ 291 w 298"/>
                  <a:gd name="T39" fmla="*/ 194 h 281"/>
                  <a:gd name="T40" fmla="*/ 219 w 298"/>
                  <a:gd name="T41" fmla="*/ 173 h 281"/>
                  <a:gd name="T42" fmla="*/ 186 w 298"/>
                  <a:gd name="T43" fmla="*/ 159 h 281"/>
                  <a:gd name="T44" fmla="*/ 203 w 298"/>
                  <a:gd name="T45" fmla="*/ 186 h 281"/>
                  <a:gd name="T46" fmla="*/ 212 w 298"/>
                  <a:gd name="T47" fmla="*/ 228 h 281"/>
                  <a:gd name="T48" fmla="*/ 168 w 298"/>
                  <a:gd name="T49" fmla="*/ 237 h 281"/>
                  <a:gd name="T50" fmla="*/ 180 w 298"/>
                  <a:gd name="T51" fmla="*/ 218 h 281"/>
                  <a:gd name="T52" fmla="*/ 175 w 298"/>
                  <a:gd name="T53" fmla="*/ 195 h 281"/>
                  <a:gd name="T54" fmla="*/ 153 w 298"/>
                  <a:gd name="T55" fmla="*/ 226 h 281"/>
                  <a:gd name="T56" fmla="*/ 106 w 298"/>
                  <a:gd name="T57" fmla="*/ 281 h 281"/>
                  <a:gd name="T58" fmla="*/ 78 w 298"/>
                  <a:gd name="T59" fmla="*/ 265 h 281"/>
                  <a:gd name="T60" fmla="*/ 27 w 298"/>
                  <a:gd name="T61" fmla="*/ 155 h 281"/>
                  <a:gd name="T62" fmla="*/ 9 w 298"/>
                  <a:gd name="T63" fmla="*/ 118 h 281"/>
                  <a:gd name="T64" fmla="*/ 26 w 298"/>
                  <a:gd name="T65" fmla="*/ 91 h 281"/>
                  <a:gd name="T66" fmla="*/ 68 w 298"/>
                  <a:gd name="T67" fmla="*/ 55 h 281"/>
                  <a:gd name="T68" fmla="*/ 85 w 298"/>
                  <a:gd name="T69" fmla="*/ 30 h 281"/>
                  <a:gd name="T70" fmla="*/ 114 w 298"/>
                  <a:gd name="T71" fmla="*/ 45 h 281"/>
                  <a:gd name="T72" fmla="*/ 201 w 298"/>
                  <a:gd name="T73" fmla="*/ 0 h 281"/>
                  <a:gd name="T74" fmla="*/ 222 w 298"/>
                  <a:gd name="T75" fmla="*/ 40 h 281"/>
                  <a:gd name="T76" fmla="*/ 200 w 298"/>
                  <a:gd name="T77" fmla="*/ 67 h 281"/>
                  <a:gd name="T78" fmla="*/ 186 w 298"/>
                  <a:gd name="T79" fmla="*/ 38 h 281"/>
                  <a:gd name="T80" fmla="*/ 49 w 298"/>
                  <a:gd name="T81" fmla="*/ 128 h 281"/>
                  <a:gd name="T82" fmla="*/ 27 w 298"/>
                  <a:gd name="T83" fmla="*/ 155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8" h="281">
                    <a:moveTo>
                      <a:pt x="130" y="212"/>
                    </a:moveTo>
                    <a:cubicBezTo>
                      <a:pt x="142" y="194"/>
                      <a:pt x="151" y="180"/>
                      <a:pt x="156" y="168"/>
                    </a:cubicBezTo>
                    <a:cubicBezTo>
                      <a:pt x="155" y="167"/>
                      <a:pt x="153" y="166"/>
                      <a:pt x="152" y="165"/>
                    </a:cubicBezTo>
                    <a:cubicBezTo>
                      <a:pt x="143" y="178"/>
                      <a:pt x="135" y="190"/>
                      <a:pt x="128" y="200"/>
                    </a:cubicBezTo>
                    <a:cubicBezTo>
                      <a:pt x="121" y="210"/>
                      <a:pt x="110" y="223"/>
                      <a:pt x="94" y="239"/>
                    </a:cubicBezTo>
                    <a:cubicBezTo>
                      <a:pt x="90" y="236"/>
                      <a:pt x="87" y="234"/>
                      <a:pt x="85" y="232"/>
                    </a:cubicBezTo>
                    <a:cubicBezTo>
                      <a:pt x="82" y="230"/>
                      <a:pt x="76" y="227"/>
                      <a:pt x="68" y="223"/>
                    </a:cubicBezTo>
                    <a:cubicBezTo>
                      <a:pt x="76" y="216"/>
                      <a:pt x="83" y="211"/>
                      <a:pt x="88" y="206"/>
                    </a:cubicBezTo>
                    <a:cubicBezTo>
                      <a:pt x="94" y="200"/>
                      <a:pt x="101" y="193"/>
                      <a:pt x="108" y="184"/>
                    </a:cubicBezTo>
                    <a:cubicBezTo>
                      <a:pt x="115" y="175"/>
                      <a:pt x="122" y="165"/>
                      <a:pt x="128" y="154"/>
                    </a:cubicBezTo>
                    <a:cubicBezTo>
                      <a:pt x="124" y="154"/>
                      <a:pt x="124" y="154"/>
                      <a:pt x="124" y="154"/>
                    </a:cubicBezTo>
                    <a:cubicBezTo>
                      <a:pt x="115" y="164"/>
                      <a:pt x="108" y="171"/>
                      <a:pt x="103" y="175"/>
                    </a:cubicBezTo>
                    <a:cubicBezTo>
                      <a:pt x="99" y="180"/>
                      <a:pt x="90" y="187"/>
                      <a:pt x="79" y="198"/>
                    </a:cubicBezTo>
                    <a:cubicBezTo>
                      <a:pt x="76" y="195"/>
                      <a:pt x="73" y="193"/>
                      <a:pt x="71" y="191"/>
                    </a:cubicBezTo>
                    <a:cubicBezTo>
                      <a:pt x="68" y="189"/>
                      <a:pt x="62" y="186"/>
                      <a:pt x="53" y="181"/>
                    </a:cubicBezTo>
                    <a:cubicBezTo>
                      <a:pt x="60" y="176"/>
                      <a:pt x="69" y="170"/>
                      <a:pt x="80" y="161"/>
                    </a:cubicBezTo>
                    <a:cubicBezTo>
                      <a:pt x="92" y="153"/>
                      <a:pt x="104" y="139"/>
                      <a:pt x="118" y="120"/>
                    </a:cubicBezTo>
                    <a:cubicBezTo>
                      <a:pt x="85" y="137"/>
                      <a:pt x="85" y="137"/>
                      <a:pt x="85" y="137"/>
                    </a:cubicBezTo>
                    <a:cubicBezTo>
                      <a:pt x="66" y="148"/>
                      <a:pt x="66" y="148"/>
                      <a:pt x="66" y="148"/>
                    </a:cubicBezTo>
                    <a:cubicBezTo>
                      <a:pt x="54" y="124"/>
                      <a:pt x="54" y="124"/>
                      <a:pt x="54" y="124"/>
                    </a:cubicBezTo>
                    <a:cubicBezTo>
                      <a:pt x="74" y="115"/>
                      <a:pt x="74" y="115"/>
                      <a:pt x="74" y="115"/>
                    </a:cubicBezTo>
                    <a:cubicBezTo>
                      <a:pt x="167" y="66"/>
                      <a:pt x="167" y="66"/>
                      <a:pt x="167" y="66"/>
                    </a:cubicBezTo>
                    <a:cubicBezTo>
                      <a:pt x="188" y="55"/>
                      <a:pt x="188" y="55"/>
                      <a:pt x="188" y="55"/>
                    </a:cubicBezTo>
                    <a:cubicBezTo>
                      <a:pt x="200" y="79"/>
                      <a:pt x="200" y="79"/>
                      <a:pt x="200" y="79"/>
                    </a:cubicBezTo>
                    <a:cubicBezTo>
                      <a:pt x="179" y="89"/>
                      <a:pt x="179" y="89"/>
                      <a:pt x="179" y="89"/>
                    </a:cubicBezTo>
                    <a:cubicBezTo>
                      <a:pt x="146" y="106"/>
                      <a:pt x="146" y="106"/>
                      <a:pt x="146" y="106"/>
                    </a:cubicBezTo>
                    <a:cubicBezTo>
                      <a:pt x="150" y="107"/>
                      <a:pt x="154" y="108"/>
                      <a:pt x="158" y="108"/>
                    </a:cubicBezTo>
                    <a:cubicBezTo>
                      <a:pt x="153" y="117"/>
                      <a:pt x="147" y="125"/>
                      <a:pt x="142" y="133"/>
                    </a:cubicBezTo>
                    <a:cubicBezTo>
                      <a:pt x="151" y="134"/>
                      <a:pt x="157" y="136"/>
                      <a:pt x="160" y="137"/>
                    </a:cubicBezTo>
                    <a:cubicBezTo>
                      <a:pt x="167" y="141"/>
                      <a:pt x="167" y="141"/>
                      <a:pt x="167" y="141"/>
                    </a:cubicBezTo>
                    <a:cubicBezTo>
                      <a:pt x="179" y="120"/>
                      <a:pt x="185" y="108"/>
                      <a:pt x="186" y="103"/>
                    </a:cubicBezTo>
                    <a:cubicBezTo>
                      <a:pt x="192" y="87"/>
                      <a:pt x="192" y="87"/>
                      <a:pt x="192" y="87"/>
                    </a:cubicBezTo>
                    <a:cubicBezTo>
                      <a:pt x="196" y="89"/>
                      <a:pt x="199" y="90"/>
                      <a:pt x="202" y="91"/>
                    </a:cubicBezTo>
                    <a:cubicBezTo>
                      <a:pt x="205" y="92"/>
                      <a:pt x="212" y="93"/>
                      <a:pt x="225" y="95"/>
                    </a:cubicBezTo>
                    <a:cubicBezTo>
                      <a:pt x="218" y="107"/>
                      <a:pt x="212" y="117"/>
                      <a:pt x="207" y="126"/>
                    </a:cubicBezTo>
                    <a:cubicBezTo>
                      <a:pt x="211" y="130"/>
                      <a:pt x="217" y="136"/>
                      <a:pt x="225" y="142"/>
                    </a:cubicBezTo>
                    <a:cubicBezTo>
                      <a:pt x="233" y="149"/>
                      <a:pt x="243" y="154"/>
                      <a:pt x="257" y="157"/>
                    </a:cubicBezTo>
                    <a:cubicBezTo>
                      <a:pt x="271" y="160"/>
                      <a:pt x="284" y="161"/>
                      <a:pt x="298" y="160"/>
                    </a:cubicBezTo>
                    <a:cubicBezTo>
                      <a:pt x="296" y="166"/>
                      <a:pt x="295" y="171"/>
                      <a:pt x="294" y="175"/>
                    </a:cubicBezTo>
                    <a:cubicBezTo>
                      <a:pt x="293" y="178"/>
                      <a:pt x="292" y="185"/>
                      <a:pt x="291" y="194"/>
                    </a:cubicBezTo>
                    <a:cubicBezTo>
                      <a:pt x="272" y="193"/>
                      <a:pt x="257" y="190"/>
                      <a:pt x="247" y="186"/>
                    </a:cubicBezTo>
                    <a:cubicBezTo>
                      <a:pt x="236" y="183"/>
                      <a:pt x="227" y="178"/>
                      <a:pt x="219" y="173"/>
                    </a:cubicBezTo>
                    <a:cubicBezTo>
                      <a:pt x="211" y="167"/>
                      <a:pt x="202" y="160"/>
                      <a:pt x="192" y="150"/>
                    </a:cubicBezTo>
                    <a:cubicBezTo>
                      <a:pt x="186" y="159"/>
                      <a:pt x="186" y="159"/>
                      <a:pt x="186" y="159"/>
                    </a:cubicBezTo>
                    <a:cubicBezTo>
                      <a:pt x="189" y="162"/>
                      <a:pt x="191" y="166"/>
                      <a:pt x="193" y="168"/>
                    </a:cubicBezTo>
                    <a:cubicBezTo>
                      <a:pt x="195" y="171"/>
                      <a:pt x="198" y="177"/>
                      <a:pt x="203" y="186"/>
                    </a:cubicBezTo>
                    <a:cubicBezTo>
                      <a:pt x="208" y="195"/>
                      <a:pt x="211" y="202"/>
                      <a:pt x="213" y="208"/>
                    </a:cubicBezTo>
                    <a:cubicBezTo>
                      <a:pt x="215" y="215"/>
                      <a:pt x="214" y="222"/>
                      <a:pt x="212" y="228"/>
                    </a:cubicBezTo>
                    <a:cubicBezTo>
                      <a:pt x="210" y="235"/>
                      <a:pt x="200" y="243"/>
                      <a:pt x="182" y="253"/>
                    </a:cubicBezTo>
                    <a:cubicBezTo>
                      <a:pt x="175" y="244"/>
                      <a:pt x="170" y="239"/>
                      <a:pt x="168" y="237"/>
                    </a:cubicBezTo>
                    <a:cubicBezTo>
                      <a:pt x="158" y="230"/>
                      <a:pt x="158" y="230"/>
                      <a:pt x="158" y="230"/>
                    </a:cubicBezTo>
                    <a:cubicBezTo>
                      <a:pt x="171" y="225"/>
                      <a:pt x="178" y="222"/>
                      <a:pt x="180" y="218"/>
                    </a:cubicBezTo>
                    <a:cubicBezTo>
                      <a:pt x="182" y="215"/>
                      <a:pt x="182" y="211"/>
                      <a:pt x="180" y="206"/>
                    </a:cubicBezTo>
                    <a:cubicBezTo>
                      <a:pt x="178" y="202"/>
                      <a:pt x="177" y="198"/>
                      <a:pt x="175" y="195"/>
                    </a:cubicBezTo>
                    <a:cubicBezTo>
                      <a:pt x="174" y="192"/>
                      <a:pt x="174" y="192"/>
                      <a:pt x="174" y="192"/>
                    </a:cubicBezTo>
                    <a:cubicBezTo>
                      <a:pt x="169" y="202"/>
                      <a:pt x="162" y="213"/>
                      <a:pt x="153" y="226"/>
                    </a:cubicBezTo>
                    <a:cubicBezTo>
                      <a:pt x="144" y="238"/>
                      <a:pt x="137" y="248"/>
                      <a:pt x="130" y="255"/>
                    </a:cubicBezTo>
                    <a:cubicBezTo>
                      <a:pt x="106" y="281"/>
                      <a:pt x="106" y="281"/>
                      <a:pt x="106" y="281"/>
                    </a:cubicBezTo>
                    <a:cubicBezTo>
                      <a:pt x="99" y="276"/>
                      <a:pt x="94" y="273"/>
                      <a:pt x="90" y="271"/>
                    </a:cubicBezTo>
                    <a:cubicBezTo>
                      <a:pt x="78" y="265"/>
                      <a:pt x="78" y="265"/>
                      <a:pt x="78" y="265"/>
                    </a:cubicBezTo>
                    <a:cubicBezTo>
                      <a:pt x="101" y="247"/>
                      <a:pt x="118" y="229"/>
                      <a:pt x="130" y="212"/>
                    </a:cubicBezTo>
                    <a:close/>
                    <a:moveTo>
                      <a:pt x="27" y="155"/>
                    </a:moveTo>
                    <a:cubicBezTo>
                      <a:pt x="22" y="143"/>
                      <a:pt x="22" y="143"/>
                      <a:pt x="22" y="143"/>
                    </a:cubicBezTo>
                    <a:cubicBezTo>
                      <a:pt x="9" y="118"/>
                      <a:pt x="9" y="118"/>
                      <a:pt x="9" y="118"/>
                    </a:cubicBezTo>
                    <a:cubicBezTo>
                      <a:pt x="0" y="103"/>
                      <a:pt x="0" y="103"/>
                      <a:pt x="0" y="103"/>
                    </a:cubicBezTo>
                    <a:cubicBezTo>
                      <a:pt x="26" y="91"/>
                      <a:pt x="26" y="91"/>
                      <a:pt x="26" y="91"/>
                    </a:cubicBezTo>
                    <a:cubicBezTo>
                      <a:pt x="86" y="60"/>
                      <a:pt x="86" y="60"/>
                      <a:pt x="86" y="60"/>
                    </a:cubicBezTo>
                    <a:cubicBezTo>
                      <a:pt x="81" y="58"/>
                      <a:pt x="75" y="57"/>
                      <a:pt x="68" y="55"/>
                    </a:cubicBezTo>
                    <a:cubicBezTo>
                      <a:pt x="70" y="52"/>
                      <a:pt x="73" y="49"/>
                      <a:pt x="75" y="47"/>
                    </a:cubicBezTo>
                    <a:cubicBezTo>
                      <a:pt x="76" y="44"/>
                      <a:pt x="80" y="39"/>
                      <a:pt x="85" y="30"/>
                    </a:cubicBezTo>
                    <a:cubicBezTo>
                      <a:pt x="100" y="33"/>
                      <a:pt x="110" y="36"/>
                      <a:pt x="117" y="38"/>
                    </a:cubicBezTo>
                    <a:cubicBezTo>
                      <a:pt x="116" y="41"/>
                      <a:pt x="114" y="43"/>
                      <a:pt x="114" y="45"/>
                    </a:cubicBezTo>
                    <a:cubicBezTo>
                      <a:pt x="178" y="12"/>
                      <a:pt x="178" y="12"/>
                      <a:pt x="178" y="12"/>
                    </a:cubicBezTo>
                    <a:cubicBezTo>
                      <a:pt x="201" y="0"/>
                      <a:pt x="201" y="0"/>
                      <a:pt x="201" y="0"/>
                    </a:cubicBezTo>
                    <a:cubicBezTo>
                      <a:pt x="209" y="16"/>
                      <a:pt x="209" y="16"/>
                      <a:pt x="209" y="16"/>
                    </a:cubicBezTo>
                    <a:cubicBezTo>
                      <a:pt x="222" y="40"/>
                      <a:pt x="222" y="40"/>
                      <a:pt x="222" y="40"/>
                    </a:cubicBezTo>
                    <a:cubicBezTo>
                      <a:pt x="229" y="52"/>
                      <a:pt x="229" y="52"/>
                      <a:pt x="229" y="52"/>
                    </a:cubicBezTo>
                    <a:cubicBezTo>
                      <a:pt x="200" y="67"/>
                      <a:pt x="200" y="67"/>
                      <a:pt x="200" y="67"/>
                    </a:cubicBezTo>
                    <a:cubicBezTo>
                      <a:pt x="194" y="54"/>
                      <a:pt x="194" y="54"/>
                      <a:pt x="194" y="54"/>
                    </a:cubicBezTo>
                    <a:cubicBezTo>
                      <a:pt x="186" y="38"/>
                      <a:pt x="186" y="38"/>
                      <a:pt x="186" y="38"/>
                    </a:cubicBezTo>
                    <a:cubicBezTo>
                      <a:pt x="41" y="113"/>
                      <a:pt x="41" y="113"/>
                      <a:pt x="41" y="113"/>
                    </a:cubicBezTo>
                    <a:cubicBezTo>
                      <a:pt x="49" y="128"/>
                      <a:pt x="49" y="128"/>
                      <a:pt x="49" y="128"/>
                    </a:cubicBezTo>
                    <a:cubicBezTo>
                      <a:pt x="56" y="140"/>
                      <a:pt x="56" y="140"/>
                      <a:pt x="56" y="140"/>
                    </a:cubicBezTo>
                    <a:lnTo>
                      <a:pt x="27" y="1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7" name="Freeform 7"/>
              <p:cNvSpPr>
                <a:spLocks noEditPoints="1"/>
              </p:cNvSpPr>
              <p:nvPr/>
            </p:nvSpPr>
            <p:spPr bwMode="auto">
              <a:xfrm>
                <a:off x="3475936" y="542618"/>
                <a:ext cx="75839" cy="71587"/>
              </a:xfrm>
              <a:custGeom>
                <a:avLst/>
                <a:gdLst>
                  <a:gd name="T0" fmla="*/ 36 w 250"/>
                  <a:gd name="T1" fmla="*/ 73 h 236"/>
                  <a:gd name="T2" fmla="*/ 83 w 250"/>
                  <a:gd name="T3" fmla="*/ 66 h 236"/>
                  <a:gd name="T4" fmla="*/ 88 w 250"/>
                  <a:gd name="T5" fmla="*/ 95 h 236"/>
                  <a:gd name="T6" fmla="*/ 41 w 250"/>
                  <a:gd name="T7" fmla="*/ 102 h 236"/>
                  <a:gd name="T8" fmla="*/ 36 w 250"/>
                  <a:gd name="T9" fmla="*/ 73 h 236"/>
                  <a:gd name="T10" fmla="*/ 4 w 250"/>
                  <a:gd name="T11" fmla="*/ 71 h 236"/>
                  <a:gd name="T12" fmla="*/ 20 w 250"/>
                  <a:gd name="T13" fmla="*/ 167 h 236"/>
                  <a:gd name="T14" fmla="*/ 23 w 250"/>
                  <a:gd name="T15" fmla="*/ 193 h 236"/>
                  <a:gd name="T16" fmla="*/ 54 w 250"/>
                  <a:gd name="T17" fmla="*/ 188 h 236"/>
                  <a:gd name="T18" fmla="*/ 53 w 250"/>
                  <a:gd name="T19" fmla="*/ 184 h 236"/>
                  <a:gd name="T20" fmla="*/ 101 w 250"/>
                  <a:gd name="T21" fmla="*/ 177 h 236"/>
                  <a:gd name="T22" fmla="*/ 107 w 250"/>
                  <a:gd name="T23" fmla="*/ 213 h 236"/>
                  <a:gd name="T24" fmla="*/ 111 w 250"/>
                  <a:gd name="T25" fmla="*/ 226 h 236"/>
                  <a:gd name="T26" fmla="*/ 121 w 250"/>
                  <a:gd name="T27" fmla="*/ 234 h 236"/>
                  <a:gd name="T28" fmla="*/ 143 w 250"/>
                  <a:gd name="T29" fmla="*/ 235 h 236"/>
                  <a:gd name="T30" fmla="*/ 181 w 250"/>
                  <a:gd name="T31" fmla="*/ 229 h 236"/>
                  <a:gd name="T32" fmla="*/ 216 w 250"/>
                  <a:gd name="T33" fmla="*/ 224 h 236"/>
                  <a:gd name="T34" fmla="*/ 233 w 250"/>
                  <a:gd name="T35" fmla="*/ 219 h 236"/>
                  <a:gd name="T36" fmla="*/ 242 w 250"/>
                  <a:gd name="T37" fmla="*/ 209 h 236"/>
                  <a:gd name="T38" fmla="*/ 250 w 250"/>
                  <a:gd name="T39" fmla="*/ 176 h 236"/>
                  <a:gd name="T40" fmla="*/ 218 w 250"/>
                  <a:gd name="T41" fmla="*/ 167 h 236"/>
                  <a:gd name="T42" fmla="*/ 218 w 250"/>
                  <a:gd name="T43" fmla="*/ 177 h 236"/>
                  <a:gd name="T44" fmla="*/ 214 w 250"/>
                  <a:gd name="T45" fmla="*/ 191 h 236"/>
                  <a:gd name="T46" fmla="*/ 202 w 250"/>
                  <a:gd name="T47" fmla="*/ 197 h 236"/>
                  <a:gd name="T48" fmla="*/ 177 w 250"/>
                  <a:gd name="T49" fmla="*/ 201 h 236"/>
                  <a:gd name="T50" fmla="*/ 150 w 250"/>
                  <a:gd name="T51" fmla="*/ 205 h 236"/>
                  <a:gd name="T52" fmla="*/ 138 w 250"/>
                  <a:gd name="T53" fmla="*/ 204 h 236"/>
                  <a:gd name="T54" fmla="*/ 135 w 250"/>
                  <a:gd name="T55" fmla="*/ 198 h 236"/>
                  <a:gd name="T56" fmla="*/ 131 w 250"/>
                  <a:gd name="T57" fmla="*/ 172 h 236"/>
                  <a:gd name="T58" fmla="*/ 185 w 250"/>
                  <a:gd name="T59" fmla="*/ 163 h 236"/>
                  <a:gd name="T60" fmla="*/ 186 w 250"/>
                  <a:gd name="T61" fmla="*/ 168 h 236"/>
                  <a:gd name="T62" fmla="*/ 217 w 250"/>
                  <a:gd name="T63" fmla="*/ 163 h 236"/>
                  <a:gd name="T64" fmla="*/ 213 w 250"/>
                  <a:gd name="T65" fmla="*/ 139 h 236"/>
                  <a:gd name="T66" fmla="*/ 198 w 250"/>
                  <a:gd name="T67" fmla="*/ 41 h 236"/>
                  <a:gd name="T68" fmla="*/ 195 w 250"/>
                  <a:gd name="T69" fmla="*/ 19 h 236"/>
                  <a:gd name="T70" fmla="*/ 175 w 250"/>
                  <a:gd name="T71" fmla="*/ 23 h 236"/>
                  <a:gd name="T72" fmla="*/ 109 w 250"/>
                  <a:gd name="T73" fmla="*/ 33 h 236"/>
                  <a:gd name="T74" fmla="*/ 107 w 250"/>
                  <a:gd name="T75" fmla="*/ 19 h 236"/>
                  <a:gd name="T76" fmla="*/ 105 w 250"/>
                  <a:gd name="T77" fmla="*/ 0 h 236"/>
                  <a:gd name="T78" fmla="*/ 73 w 250"/>
                  <a:gd name="T79" fmla="*/ 5 h 236"/>
                  <a:gd name="T80" fmla="*/ 77 w 250"/>
                  <a:gd name="T81" fmla="*/ 24 h 236"/>
                  <a:gd name="T82" fmla="*/ 79 w 250"/>
                  <a:gd name="T83" fmla="*/ 38 h 236"/>
                  <a:gd name="T84" fmla="*/ 24 w 250"/>
                  <a:gd name="T85" fmla="*/ 47 h 236"/>
                  <a:gd name="T86" fmla="*/ 0 w 250"/>
                  <a:gd name="T87" fmla="*/ 50 h 236"/>
                  <a:gd name="T88" fmla="*/ 4 w 250"/>
                  <a:gd name="T89" fmla="*/ 71 h 236"/>
                  <a:gd name="T90" fmla="*/ 45 w 250"/>
                  <a:gd name="T91" fmla="*/ 129 h 236"/>
                  <a:gd name="T92" fmla="*/ 92 w 250"/>
                  <a:gd name="T93" fmla="*/ 121 h 236"/>
                  <a:gd name="T94" fmla="*/ 97 w 250"/>
                  <a:gd name="T95" fmla="*/ 149 h 236"/>
                  <a:gd name="T96" fmla="*/ 49 w 250"/>
                  <a:gd name="T97" fmla="*/ 157 h 236"/>
                  <a:gd name="T98" fmla="*/ 45 w 250"/>
                  <a:gd name="T99" fmla="*/ 129 h 236"/>
                  <a:gd name="T100" fmla="*/ 114 w 250"/>
                  <a:gd name="T101" fmla="*/ 61 h 236"/>
                  <a:gd name="T102" fmla="*/ 168 w 250"/>
                  <a:gd name="T103" fmla="*/ 53 h 236"/>
                  <a:gd name="T104" fmla="*/ 172 w 250"/>
                  <a:gd name="T105" fmla="*/ 82 h 236"/>
                  <a:gd name="T106" fmla="*/ 118 w 250"/>
                  <a:gd name="T107" fmla="*/ 90 h 236"/>
                  <a:gd name="T108" fmla="*/ 114 w 250"/>
                  <a:gd name="T109" fmla="*/ 61 h 236"/>
                  <a:gd name="T110" fmla="*/ 122 w 250"/>
                  <a:gd name="T111" fmla="*/ 116 h 236"/>
                  <a:gd name="T112" fmla="*/ 177 w 250"/>
                  <a:gd name="T113" fmla="*/ 108 h 236"/>
                  <a:gd name="T114" fmla="*/ 181 w 250"/>
                  <a:gd name="T115" fmla="*/ 136 h 236"/>
                  <a:gd name="T116" fmla="*/ 127 w 250"/>
                  <a:gd name="T117" fmla="*/ 145 h 236"/>
                  <a:gd name="T118" fmla="*/ 122 w 250"/>
                  <a:gd name="T119" fmla="*/ 11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0" h="236">
                    <a:moveTo>
                      <a:pt x="36" y="73"/>
                    </a:moveTo>
                    <a:cubicBezTo>
                      <a:pt x="83" y="66"/>
                      <a:pt x="83" y="66"/>
                      <a:pt x="83" y="66"/>
                    </a:cubicBezTo>
                    <a:cubicBezTo>
                      <a:pt x="88" y="95"/>
                      <a:pt x="88" y="95"/>
                      <a:pt x="88" y="95"/>
                    </a:cubicBezTo>
                    <a:cubicBezTo>
                      <a:pt x="41" y="102"/>
                      <a:pt x="41" y="102"/>
                      <a:pt x="41" y="102"/>
                    </a:cubicBezTo>
                    <a:lnTo>
                      <a:pt x="36" y="73"/>
                    </a:lnTo>
                    <a:close/>
                    <a:moveTo>
                      <a:pt x="4" y="71"/>
                    </a:moveTo>
                    <a:cubicBezTo>
                      <a:pt x="20" y="167"/>
                      <a:pt x="20" y="167"/>
                      <a:pt x="20" y="167"/>
                    </a:cubicBezTo>
                    <a:cubicBezTo>
                      <a:pt x="23" y="193"/>
                      <a:pt x="23" y="193"/>
                      <a:pt x="23" y="193"/>
                    </a:cubicBezTo>
                    <a:cubicBezTo>
                      <a:pt x="54" y="188"/>
                      <a:pt x="54" y="188"/>
                      <a:pt x="54" y="188"/>
                    </a:cubicBezTo>
                    <a:cubicBezTo>
                      <a:pt x="53" y="184"/>
                      <a:pt x="53" y="184"/>
                      <a:pt x="53" y="184"/>
                    </a:cubicBezTo>
                    <a:cubicBezTo>
                      <a:pt x="101" y="177"/>
                      <a:pt x="101" y="177"/>
                      <a:pt x="101" y="177"/>
                    </a:cubicBezTo>
                    <a:cubicBezTo>
                      <a:pt x="107" y="213"/>
                      <a:pt x="107" y="213"/>
                      <a:pt x="107" y="213"/>
                    </a:cubicBezTo>
                    <a:cubicBezTo>
                      <a:pt x="108" y="218"/>
                      <a:pt x="109" y="223"/>
                      <a:pt x="111" y="226"/>
                    </a:cubicBezTo>
                    <a:cubicBezTo>
                      <a:pt x="113" y="229"/>
                      <a:pt x="116" y="232"/>
                      <a:pt x="121" y="234"/>
                    </a:cubicBezTo>
                    <a:cubicBezTo>
                      <a:pt x="126" y="236"/>
                      <a:pt x="134" y="236"/>
                      <a:pt x="143" y="235"/>
                    </a:cubicBezTo>
                    <a:cubicBezTo>
                      <a:pt x="153" y="233"/>
                      <a:pt x="165" y="231"/>
                      <a:pt x="181" y="229"/>
                    </a:cubicBezTo>
                    <a:cubicBezTo>
                      <a:pt x="197" y="227"/>
                      <a:pt x="209" y="226"/>
                      <a:pt x="216" y="224"/>
                    </a:cubicBezTo>
                    <a:cubicBezTo>
                      <a:pt x="224" y="222"/>
                      <a:pt x="230" y="221"/>
                      <a:pt x="233" y="219"/>
                    </a:cubicBezTo>
                    <a:cubicBezTo>
                      <a:pt x="237" y="216"/>
                      <a:pt x="240" y="213"/>
                      <a:pt x="242" y="209"/>
                    </a:cubicBezTo>
                    <a:cubicBezTo>
                      <a:pt x="245" y="205"/>
                      <a:pt x="248" y="194"/>
                      <a:pt x="250" y="176"/>
                    </a:cubicBezTo>
                    <a:cubicBezTo>
                      <a:pt x="241" y="175"/>
                      <a:pt x="230" y="172"/>
                      <a:pt x="218" y="167"/>
                    </a:cubicBezTo>
                    <a:cubicBezTo>
                      <a:pt x="218" y="177"/>
                      <a:pt x="218" y="177"/>
                      <a:pt x="218" y="177"/>
                    </a:cubicBezTo>
                    <a:cubicBezTo>
                      <a:pt x="218" y="183"/>
                      <a:pt x="217" y="188"/>
                      <a:pt x="214" y="191"/>
                    </a:cubicBezTo>
                    <a:cubicBezTo>
                      <a:pt x="211" y="194"/>
                      <a:pt x="207" y="196"/>
                      <a:pt x="202" y="197"/>
                    </a:cubicBezTo>
                    <a:cubicBezTo>
                      <a:pt x="197" y="199"/>
                      <a:pt x="189" y="200"/>
                      <a:pt x="177" y="201"/>
                    </a:cubicBezTo>
                    <a:cubicBezTo>
                      <a:pt x="150" y="205"/>
                      <a:pt x="150" y="205"/>
                      <a:pt x="150" y="205"/>
                    </a:cubicBezTo>
                    <a:cubicBezTo>
                      <a:pt x="144" y="206"/>
                      <a:pt x="140" y="205"/>
                      <a:pt x="138" y="204"/>
                    </a:cubicBezTo>
                    <a:cubicBezTo>
                      <a:pt x="137" y="202"/>
                      <a:pt x="136" y="200"/>
                      <a:pt x="135" y="198"/>
                    </a:cubicBezTo>
                    <a:cubicBezTo>
                      <a:pt x="131" y="172"/>
                      <a:pt x="131" y="172"/>
                      <a:pt x="131" y="172"/>
                    </a:cubicBezTo>
                    <a:cubicBezTo>
                      <a:pt x="185" y="163"/>
                      <a:pt x="185" y="163"/>
                      <a:pt x="185" y="163"/>
                    </a:cubicBezTo>
                    <a:cubicBezTo>
                      <a:pt x="186" y="168"/>
                      <a:pt x="186" y="168"/>
                      <a:pt x="186" y="168"/>
                    </a:cubicBezTo>
                    <a:cubicBezTo>
                      <a:pt x="217" y="163"/>
                      <a:pt x="217" y="163"/>
                      <a:pt x="217" y="163"/>
                    </a:cubicBezTo>
                    <a:cubicBezTo>
                      <a:pt x="213" y="139"/>
                      <a:pt x="213" y="139"/>
                      <a:pt x="213" y="139"/>
                    </a:cubicBezTo>
                    <a:cubicBezTo>
                      <a:pt x="198" y="41"/>
                      <a:pt x="198" y="41"/>
                      <a:pt x="198" y="41"/>
                    </a:cubicBezTo>
                    <a:cubicBezTo>
                      <a:pt x="195" y="19"/>
                      <a:pt x="195" y="19"/>
                      <a:pt x="195" y="19"/>
                    </a:cubicBezTo>
                    <a:cubicBezTo>
                      <a:pt x="175" y="23"/>
                      <a:pt x="175" y="23"/>
                      <a:pt x="175" y="23"/>
                    </a:cubicBezTo>
                    <a:cubicBezTo>
                      <a:pt x="109" y="33"/>
                      <a:pt x="109" y="33"/>
                      <a:pt x="109" y="33"/>
                    </a:cubicBezTo>
                    <a:cubicBezTo>
                      <a:pt x="107" y="19"/>
                      <a:pt x="107" y="19"/>
                      <a:pt x="107" y="19"/>
                    </a:cubicBezTo>
                    <a:cubicBezTo>
                      <a:pt x="105" y="0"/>
                      <a:pt x="105" y="0"/>
                      <a:pt x="105" y="0"/>
                    </a:cubicBezTo>
                    <a:cubicBezTo>
                      <a:pt x="73" y="5"/>
                      <a:pt x="73" y="5"/>
                      <a:pt x="73" y="5"/>
                    </a:cubicBezTo>
                    <a:cubicBezTo>
                      <a:pt x="77" y="24"/>
                      <a:pt x="77" y="24"/>
                      <a:pt x="77" y="24"/>
                    </a:cubicBezTo>
                    <a:cubicBezTo>
                      <a:pt x="79" y="38"/>
                      <a:pt x="79" y="38"/>
                      <a:pt x="79" y="38"/>
                    </a:cubicBezTo>
                    <a:cubicBezTo>
                      <a:pt x="24" y="47"/>
                      <a:pt x="24" y="47"/>
                      <a:pt x="24" y="47"/>
                    </a:cubicBezTo>
                    <a:cubicBezTo>
                      <a:pt x="0" y="50"/>
                      <a:pt x="0" y="50"/>
                      <a:pt x="0" y="50"/>
                    </a:cubicBezTo>
                    <a:lnTo>
                      <a:pt x="4" y="71"/>
                    </a:lnTo>
                    <a:close/>
                    <a:moveTo>
                      <a:pt x="45" y="129"/>
                    </a:moveTo>
                    <a:cubicBezTo>
                      <a:pt x="92" y="121"/>
                      <a:pt x="92" y="121"/>
                      <a:pt x="92" y="121"/>
                    </a:cubicBezTo>
                    <a:cubicBezTo>
                      <a:pt x="97" y="149"/>
                      <a:pt x="97" y="149"/>
                      <a:pt x="97" y="149"/>
                    </a:cubicBezTo>
                    <a:cubicBezTo>
                      <a:pt x="49" y="157"/>
                      <a:pt x="49" y="157"/>
                      <a:pt x="49" y="157"/>
                    </a:cubicBezTo>
                    <a:lnTo>
                      <a:pt x="45" y="129"/>
                    </a:lnTo>
                    <a:close/>
                    <a:moveTo>
                      <a:pt x="114" y="61"/>
                    </a:moveTo>
                    <a:cubicBezTo>
                      <a:pt x="168" y="53"/>
                      <a:pt x="168" y="53"/>
                      <a:pt x="168" y="53"/>
                    </a:cubicBezTo>
                    <a:cubicBezTo>
                      <a:pt x="172" y="82"/>
                      <a:pt x="172" y="82"/>
                      <a:pt x="172" y="82"/>
                    </a:cubicBezTo>
                    <a:cubicBezTo>
                      <a:pt x="118" y="90"/>
                      <a:pt x="118" y="90"/>
                      <a:pt x="118" y="90"/>
                    </a:cubicBezTo>
                    <a:lnTo>
                      <a:pt x="114" y="61"/>
                    </a:lnTo>
                    <a:close/>
                    <a:moveTo>
                      <a:pt x="122" y="116"/>
                    </a:moveTo>
                    <a:cubicBezTo>
                      <a:pt x="177" y="108"/>
                      <a:pt x="177" y="108"/>
                      <a:pt x="177" y="108"/>
                    </a:cubicBezTo>
                    <a:cubicBezTo>
                      <a:pt x="181" y="136"/>
                      <a:pt x="181" y="136"/>
                      <a:pt x="181" y="136"/>
                    </a:cubicBezTo>
                    <a:cubicBezTo>
                      <a:pt x="127" y="145"/>
                      <a:pt x="127" y="145"/>
                      <a:pt x="127" y="145"/>
                    </a:cubicBezTo>
                    <a:lnTo>
                      <a:pt x="122"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8" name="Freeform 8"/>
              <p:cNvSpPr>
                <a:spLocks noEditPoints="1"/>
              </p:cNvSpPr>
              <p:nvPr/>
            </p:nvSpPr>
            <p:spPr bwMode="auto">
              <a:xfrm>
                <a:off x="3587214" y="542618"/>
                <a:ext cx="73004" cy="75130"/>
              </a:xfrm>
              <a:custGeom>
                <a:avLst/>
                <a:gdLst>
                  <a:gd name="T0" fmla="*/ 62 w 241"/>
                  <a:gd name="T1" fmla="*/ 84 h 247"/>
                  <a:gd name="T2" fmla="*/ 60 w 241"/>
                  <a:gd name="T3" fmla="*/ 135 h 247"/>
                  <a:gd name="T4" fmla="*/ 57 w 241"/>
                  <a:gd name="T5" fmla="*/ 74 h 247"/>
                  <a:gd name="T6" fmla="*/ 38 w 241"/>
                  <a:gd name="T7" fmla="*/ 184 h 247"/>
                  <a:gd name="T8" fmla="*/ 53 w 241"/>
                  <a:gd name="T9" fmla="*/ 170 h 247"/>
                  <a:gd name="T10" fmla="*/ 79 w 241"/>
                  <a:gd name="T11" fmla="*/ 158 h 247"/>
                  <a:gd name="T12" fmla="*/ 89 w 241"/>
                  <a:gd name="T13" fmla="*/ 155 h 247"/>
                  <a:gd name="T14" fmla="*/ 97 w 241"/>
                  <a:gd name="T15" fmla="*/ 161 h 247"/>
                  <a:gd name="T16" fmla="*/ 105 w 241"/>
                  <a:gd name="T17" fmla="*/ 115 h 247"/>
                  <a:gd name="T18" fmla="*/ 118 w 241"/>
                  <a:gd name="T19" fmla="*/ 88 h 247"/>
                  <a:gd name="T20" fmla="*/ 137 w 241"/>
                  <a:gd name="T21" fmla="*/ 129 h 247"/>
                  <a:gd name="T22" fmla="*/ 116 w 241"/>
                  <a:gd name="T23" fmla="*/ 159 h 247"/>
                  <a:gd name="T24" fmla="*/ 107 w 241"/>
                  <a:gd name="T25" fmla="*/ 192 h 247"/>
                  <a:gd name="T26" fmla="*/ 128 w 241"/>
                  <a:gd name="T27" fmla="*/ 189 h 247"/>
                  <a:gd name="T28" fmla="*/ 154 w 241"/>
                  <a:gd name="T29" fmla="*/ 178 h 247"/>
                  <a:gd name="T30" fmla="*/ 184 w 241"/>
                  <a:gd name="T31" fmla="*/ 174 h 247"/>
                  <a:gd name="T32" fmla="*/ 168 w 241"/>
                  <a:gd name="T33" fmla="*/ 131 h 247"/>
                  <a:gd name="T34" fmla="*/ 183 w 241"/>
                  <a:gd name="T35" fmla="*/ 93 h 247"/>
                  <a:gd name="T36" fmla="*/ 191 w 241"/>
                  <a:gd name="T37" fmla="*/ 72 h 247"/>
                  <a:gd name="T38" fmla="*/ 159 w 241"/>
                  <a:gd name="T39" fmla="*/ 70 h 247"/>
                  <a:gd name="T40" fmla="*/ 143 w 241"/>
                  <a:gd name="T41" fmla="*/ 76 h 247"/>
                  <a:gd name="T42" fmla="*/ 119 w 241"/>
                  <a:gd name="T43" fmla="*/ 86 h 247"/>
                  <a:gd name="T44" fmla="*/ 126 w 241"/>
                  <a:gd name="T45" fmla="*/ 68 h 247"/>
                  <a:gd name="T46" fmla="*/ 100 w 241"/>
                  <a:gd name="T47" fmla="*/ 47 h 247"/>
                  <a:gd name="T48" fmla="*/ 95 w 241"/>
                  <a:gd name="T49" fmla="*/ 69 h 247"/>
                  <a:gd name="T50" fmla="*/ 81 w 241"/>
                  <a:gd name="T51" fmla="*/ 60 h 247"/>
                  <a:gd name="T52" fmla="*/ 58 w 241"/>
                  <a:gd name="T53" fmla="*/ 69 h 247"/>
                  <a:gd name="T54" fmla="*/ 205 w 241"/>
                  <a:gd name="T55" fmla="*/ 60 h 247"/>
                  <a:gd name="T56" fmla="*/ 176 w 241"/>
                  <a:gd name="T57" fmla="*/ 212 h 247"/>
                  <a:gd name="T58" fmla="*/ 149 w 241"/>
                  <a:gd name="T59" fmla="*/ 208 h 247"/>
                  <a:gd name="T60" fmla="*/ 154 w 241"/>
                  <a:gd name="T61" fmla="*/ 235 h 247"/>
                  <a:gd name="T62" fmla="*/ 189 w 241"/>
                  <a:gd name="T63" fmla="*/ 245 h 247"/>
                  <a:gd name="T64" fmla="*/ 208 w 241"/>
                  <a:gd name="T65" fmla="*/ 223 h 247"/>
                  <a:gd name="T66" fmla="*/ 241 w 241"/>
                  <a:gd name="T67" fmla="*/ 36 h 247"/>
                  <a:gd name="T68" fmla="*/ 67 w 241"/>
                  <a:gd name="T69" fmla="*/ 7 h 247"/>
                  <a:gd name="T70" fmla="*/ 32 w 241"/>
                  <a:gd name="T71" fmla="*/ 31 h 247"/>
                  <a:gd name="T72" fmla="*/ 0 w 241"/>
                  <a:gd name="T73" fmla="*/ 21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1" h="247">
                    <a:moveTo>
                      <a:pt x="57" y="74"/>
                    </a:moveTo>
                    <a:cubicBezTo>
                      <a:pt x="62" y="84"/>
                      <a:pt x="62" y="84"/>
                      <a:pt x="62" y="84"/>
                    </a:cubicBezTo>
                    <a:cubicBezTo>
                      <a:pt x="63" y="87"/>
                      <a:pt x="67" y="96"/>
                      <a:pt x="74" y="113"/>
                    </a:cubicBezTo>
                    <a:cubicBezTo>
                      <a:pt x="69" y="123"/>
                      <a:pt x="65" y="130"/>
                      <a:pt x="60" y="135"/>
                    </a:cubicBezTo>
                    <a:cubicBezTo>
                      <a:pt x="56" y="140"/>
                      <a:pt x="50" y="145"/>
                      <a:pt x="43" y="150"/>
                    </a:cubicBezTo>
                    <a:lnTo>
                      <a:pt x="57" y="74"/>
                    </a:lnTo>
                    <a:close/>
                    <a:moveTo>
                      <a:pt x="32" y="217"/>
                    </a:moveTo>
                    <a:cubicBezTo>
                      <a:pt x="38" y="184"/>
                      <a:pt x="38" y="184"/>
                      <a:pt x="38" y="184"/>
                    </a:cubicBezTo>
                    <a:cubicBezTo>
                      <a:pt x="43" y="154"/>
                      <a:pt x="43" y="154"/>
                      <a:pt x="43" y="154"/>
                    </a:cubicBezTo>
                    <a:cubicBezTo>
                      <a:pt x="48" y="161"/>
                      <a:pt x="52" y="167"/>
                      <a:pt x="53" y="170"/>
                    </a:cubicBezTo>
                    <a:cubicBezTo>
                      <a:pt x="55" y="173"/>
                      <a:pt x="57" y="176"/>
                      <a:pt x="58" y="179"/>
                    </a:cubicBezTo>
                    <a:cubicBezTo>
                      <a:pt x="69" y="168"/>
                      <a:pt x="76" y="161"/>
                      <a:pt x="79" y="158"/>
                    </a:cubicBezTo>
                    <a:cubicBezTo>
                      <a:pt x="82" y="154"/>
                      <a:pt x="85" y="151"/>
                      <a:pt x="87" y="148"/>
                    </a:cubicBezTo>
                    <a:cubicBezTo>
                      <a:pt x="89" y="155"/>
                      <a:pt x="89" y="155"/>
                      <a:pt x="89" y="155"/>
                    </a:cubicBezTo>
                    <a:cubicBezTo>
                      <a:pt x="89" y="156"/>
                      <a:pt x="90" y="160"/>
                      <a:pt x="90" y="166"/>
                    </a:cubicBezTo>
                    <a:cubicBezTo>
                      <a:pt x="97" y="161"/>
                      <a:pt x="97" y="161"/>
                      <a:pt x="97" y="161"/>
                    </a:cubicBezTo>
                    <a:cubicBezTo>
                      <a:pt x="101" y="159"/>
                      <a:pt x="108" y="156"/>
                      <a:pt x="118" y="152"/>
                    </a:cubicBezTo>
                    <a:cubicBezTo>
                      <a:pt x="114" y="139"/>
                      <a:pt x="110" y="127"/>
                      <a:pt x="105" y="115"/>
                    </a:cubicBezTo>
                    <a:cubicBezTo>
                      <a:pt x="110" y="107"/>
                      <a:pt x="110" y="107"/>
                      <a:pt x="110" y="107"/>
                    </a:cubicBezTo>
                    <a:cubicBezTo>
                      <a:pt x="111" y="104"/>
                      <a:pt x="114" y="98"/>
                      <a:pt x="118" y="88"/>
                    </a:cubicBezTo>
                    <a:cubicBezTo>
                      <a:pt x="124" y="99"/>
                      <a:pt x="128" y="106"/>
                      <a:pt x="130" y="109"/>
                    </a:cubicBezTo>
                    <a:cubicBezTo>
                      <a:pt x="131" y="112"/>
                      <a:pt x="133" y="119"/>
                      <a:pt x="137" y="129"/>
                    </a:cubicBezTo>
                    <a:cubicBezTo>
                      <a:pt x="131" y="139"/>
                      <a:pt x="131" y="139"/>
                      <a:pt x="131" y="139"/>
                    </a:cubicBezTo>
                    <a:cubicBezTo>
                      <a:pt x="127" y="146"/>
                      <a:pt x="122" y="152"/>
                      <a:pt x="116" y="159"/>
                    </a:cubicBezTo>
                    <a:cubicBezTo>
                      <a:pt x="110" y="166"/>
                      <a:pt x="102" y="172"/>
                      <a:pt x="92" y="179"/>
                    </a:cubicBezTo>
                    <a:cubicBezTo>
                      <a:pt x="100" y="184"/>
                      <a:pt x="105" y="189"/>
                      <a:pt x="107" y="192"/>
                    </a:cubicBezTo>
                    <a:cubicBezTo>
                      <a:pt x="110" y="194"/>
                      <a:pt x="112" y="197"/>
                      <a:pt x="115" y="200"/>
                    </a:cubicBezTo>
                    <a:cubicBezTo>
                      <a:pt x="120" y="196"/>
                      <a:pt x="125" y="192"/>
                      <a:pt x="128" y="189"/>
                    </a:cubicBezTo>
                    <a:cubicBezTo>
                      <a:pt x="132" y="185"/>
                      <a:pt x="139" y="177"/>
                      <a:pt x="150" y="163"/>
                    </a:cubicBezTo>
                    <a:cubicBezTo>
                      <a:pt x="154" y="178"/>
                      <a:pt x="154" y="178"/>
                      <a:pt x="154" y="178"/>
                    </a:cubicBezTo>
                    <a:cubicBezTo>
                      <a:pt x="155" y="179"/>
                      <a:pt x="156" y="184"/>
                      <a:pt x="157" y="191"/>
                    </a:cubicBezTo>
                    <a:cubicBezTo>
                      <a:pt x="167" y="184"/>
                      <a:pt x="176" y="178"/>
                      <a:pt x="184" y="174"/>
                    </a:cubicBezTo>
                    <a:cubicBezTo>
                      <a:pt x="181" y="165"/>
                      <a:pt x="181" y="165"/>
                      <a:pt x="181" y="165"/>
                    </a:cubicBezTo>
                    <a:cubicBezTo>
                      <a:pt x="181" y="165"/>
                      <a:pt x="177" y="153"/>
                      <a:pt x="168" y="131"/>
                    </a:cubicBezTo>
                    <a:cubicBezTo>
                      <a:pt x="175" y="116"/>
                      <a:pt x="175" y="116"/>
                      <a:pt x="175" y="116"/>
                    </a:cubicBezTo>
                    <a:cubicBezTo>
                      <a:pt x="177" y="110"/>
                      <a:pt x="180" y="103"/>
                      <a:pt x="183" y="93"/>
                    </a:cubicBezTo>
                    <a:cubicBezTo>
                      <a:pt x="188" y="79"/>
                      <a:pt x="188" y="79"/>
                      <a:pt x="188" y="79"/>
                    </a:cubicBezTo>
                    <a:cubicBezTo>
                      <a:pt x="189" y="77"/>
                      <a:pt x="189" y="75"/>
                      <a:pt x="191" y="72"/>
                    </a:cubicBezTo>
                    <a:cubicBezTo>
                      <a:pt x="181" y="69"/>
                      <a:pt x="171" y="66"/>
                      <a:pt x="160" y="62"/>
                    </a:cubicBezTo>
                    <a:cubicBezTo>
                      <a:pt x="159" y="70"/>
                      <a:pt x="159" y="70"/>
                      <a:pt x="159" y="70"/>
                    </a:cubicBezTo>
                    <a:cubicBezTo>
                      <a:pt x="158" y="74"/>
                      <a:pt x="156" y="82"/>
                      <a:pt x="152" y="94"/>
                    </a:cubicBezTo>
                    <a:cubicBezTo>
                      <a:pt x="149" y="87"/>
                      <a:pt x="146" y="81"/>
                      <a:pt x="143" y="76"/>
                    </a:cubicBezTo>
                    <a:cubicBezTo>
                      <a:pt x="137" y="80"/>
                      <a:pt x="137" y="80"/>
                      <a:pt x="137" y="80"/>
                    </a:cubicBezTo>
                    <a:cubicBezTo>
                      <a:pt x="133" y="82"/>
                      <a:pt x="127" y="84"/>
                      <a:pt x="119" y="86"/>
                    </a:cubicBezTo>
                    <a:cubicBezTo>
                      <a:pt x="124" y="74"/>
                      <a:pt x="124" y="74"/>
                      <a:pt x="124" y="74"/>
                    </a:cubicBezTo>
                    <a:cubicBezTo>
                      <a:pt x="124" y="74"/>
                      <a:pt x="125" y="72"/>
                      <a:pt x="126" y="68"/>
                    </a:cubicBezTo>
                    <a:cubicBezTo>
                      <a:pt x="127" y="64"/>
                      <a:pt x="128" y="61"/>
                      <a:pt x="129" y="58"/>
                    </a:cubicBezTo>
                    <a:cubicBezTo>
                      <a:pt x="118" y="55"/>
                      <a:pt x="108" y="51"/>
                      <a:pt x="100" y="47"/>
                    </a:cubicBezTo>
                    <a:cubicBezTo>
                      <a:pt x="98" y="58"/>
                      <a:pt x="98" y="58"/>
                      <a:pt x="98" y="58"/>
                    </a:cubicBezTo>
                    <a:cubicBezTo>
                      <a:pt x="97" y="62"/>
                      <a:pt x="96" y="66"/>
                      <a:pt x="95" y="69"/>
                    </a:cubicBezTo>
                    <a:cubicBezTo>
                      <a:pt x="94" y="73"/>
                      <a:pt x="92" y="77"/>
                      <a:pt x="90" y="81"/>
                    </a:cubicBezTo>
                    <a:cubicBezTo>
                      <a:pt x="87" y="73"/>
                      <a:pt x="83" y="66"/>
                      <a:pt x="81" y="60"/>
                    </a:cubicBezTo>
                    <a:cubicBezTo>
                      <a:pt x="73" y="64"/>
                      <a:pt x="68" y="66"/>
                      <a:pt x="66" y="67"/>
                    </a:cubicBezTo>
                    <a:cubicBezTo>
                      <a:pt x="63" y="68"/>
                      <a:pt x="60" y="69"/>
                      <a:pt x="58" y="69"/>
                    </a:cubicBezTo>
                    <a:cubicBezTo>
                      <a:pt x="64" y="35"/>
                      <a:pt x="64" y="35"/>
                      <a:pt x="64" y="35"/>
                    </a:cubicBezTo>
                    <a:cubicBezTo>
                      <a:pt x="205" y="60"/>
                      <a:pt x="205" y="60"/>
                      <a:pt x="205" y="60"/>
                    </a:cubicBezTo>
                    <a:cubicBezTo>
                      <a:pt x="179" y="206"/>
                      <a:pt x="179" y="206"/>
                      <a:pt x="179" y="206"/>
                    </a:cubicBezTo>
                    <a:cubicBezTo>
                      <a:pt x="179" y="209"/>
                      <a:pt x="178" y="210"/>
                      <a:pt x="176" y="212"/>
                    </a:cubicBezTo>
                    <a:cubicBezTo>
                      <a:pt x="175" y="214"/>
                      <a:pt x="171" y="214"/>
                      <a:pt x="165" y="212"/>
                    </a:cubicBezTo>
                    <a:cubicBezTo>
                      <a:pt x="160" y="211"/>
                      <a:pt x="154" y="210"/>
                      <a:pt x="149" y="208"/>
                    </a:cubicBezTo>
                    <a:cubicBezTo>
                      <a:pt x="151" y="217"/>
                      <a:pt x="151" y="217"/>
                      <a:pt x="151" y="217"/>
                    </a:cubicBezTo>
                    <a:cubicBezTo>
                      <a:pt x="153" y="225"/>
                      <a:pt x="154" y="231"/>
                      <a:pt x="154" y="235"/>
                    </a:cubicBezTo>
                    <a:cubicBezTo>
                      <a:pt x="154" y="239"/>
                      <a:pt x="153" y="242"/>
                      <a:pt x="153" y="245"/>
                    </a:cubicBezTo>
                    <a:cubicBezTo>
                      <a:pt x="169" y="246"/>
                      <a:pt x="181" y="247"/>
                      <a:pt x="189" y="245"/>
                    </a:cubicBezTo>
                    <a:cubicBezTo>
                      <a:pt x="196" y="244"/>
                      <a:pt x="201" y="241"/>
                      <a:pt x="203" y="237"/>
                    </a:cubicBezTo>
                    <a:cubicBezTo>
                      <a:pt x="205" y="233"/>
                      <a:pt x="207" y="228"/>
                      <a:pt x="208" y="223"/>
                    </a:cubicBezTo>
                    <a:cubicBezTo>
                      <a:pt x="235" y="66"/>
                      <a:pt x="235" y="66"/>
                      <a:pt x="235" y="66"/>
                    </a:cubicBezTo>
                    <a:cubicBezTo>
                      <a:pt x="241" y="36"/>
                      <a:pt x="241" y="36"/>
                      <a:pt x="241" y="36"/>
                    </a:cubicBezTo>
                    <a:cubicBezTo>
                      <a:pt x="211" y="32"/>
                      <a:pt x="211" y="32"/>
                      <a:pt x="211" y="32"/>
                    </a:cubicBezTo>
                    <a:cubicBezTo>
                      <a:pt x="67" y="7"/>
                      <a:pt x="67" y="7"/>
                      <a:pt x="67" y="7"/>
                    </a:cubicBezTo>
                    <a:cubicBezTo>
                      <a:pt x="37" y="0"/>
                      <a:pt x="37" y="0"/>
                      <a:pt x="37" y="0"/>
                    </a:cubicBezTo>
                    <a:cubicBezTo>
                      <a:pt x="32" y="31"/>
                      <a:pt x="32" y="31"/>
                      <a:pt x="32" y="31"/>
                    </a:cubicBezTo>
                    <a:cubicBezTo>
                      <a:pt x="6" y="179"/>
                      <a:pt x="6" y="179"/>
                      <a:pt x="6" y="179"/>
                    </a:cubicBezTo>
                    <a:cubicBezTo>
                      <a:pt x="0" y="211"/>
                      <a:pt x="0" y="211"/>
                      <a:pt x="0" y="211"/>
                    </a:cubicBezTo>
                    <a:lnTo>
                      <a:pt x="32"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9" name="Freeform 9"/>
              <p:cNvSpPr>
                <a:spLocks noEditPoints="1"/>
              </p:cNvSpPr>
              <p:nvPr/>
            </p:nvSpPr>
            <p:spPr bwMode="auto">
              <a:xfrm>
                <a:off x="3693530" y="580892"/>
                <a:ext cx="71587" cy="77257"/>
              </a:xfrm>
              <a:custGeom>
                <a:avLst/>
                <a:gdLst>
                  <a:gd name="T0" fmla="*/ 30 w 237"/>
                  <a:gd name="T1" fmla="*/ 80 h 253"/>
                  <a:gd name="T2" fmla="*/ 24 w 237"/>
                  <a:gd name="T3" fmla="*/ 52 h 253"/>
                  <a:gd name="T4" fmla="*/ 21 w 237"/>
                  <a:gd name="T5" fmla="*/ 44 h 253"/>
                  <a:gd name="T6" fmla="*/ 59 w 237"/>
                  <a:gd name="T7" fmla="*/ 41 h 253"/>
                  <a:gd name="T8" fmla="*/ 99 w 237"/>
                  <a:gd name="T9" fmla="*/ 27 h 253"/>
                  <a:gd name="T10" fmla="*/ 133 w 237"/>
                  <a:gd name="T11" fmla="*/ 5 h 253"/>
                  <a:gd name="T12" fmla="*/ 139 w 237"/>
                  <a:gd name="T13" fmla="*/ 0 h 253"/>
                  <a:gd name="T14" fmla="*/ 160 w 237"/>
                  <a:gd name="T15" fmla="*/ 28 h 253"/>
                  <a:gd name="T16" fmla="*/ 119 w 237"/>
                  <a:gd name="T17" fmla="*/ 51 h 253"/>
                  <a:gd name="T18" fmla="*/ 77 w 237"/>
                  <a:gd name="T19" fmla="*/ 68 h 253"/>
                  <a:gd name="T20" fmla="*/ 30 w 237"/>
                  <a:gd name="T21" fmla="*/ 80 h 253"/>
                  <a:gd name="T22" fmla="*/ 26 w 237"/>
                  <a:gd name="T23" fmla="*/ 133 h 253"/>
                  <a:gd name="T24" fmla="*/ 47 w 237"/>
                  <a:gd name="T25" fmla="*/ 127 h 253"/>
                  <a:gd name="T26" fmla="*/ 73 w 237"/>
                  <a:gd name="T27" fmla="*/ 116 h 253"/>
                  <a:gd name="T28" fmla="*/ 101 w 237"/>
                  <a:gd name="T29" fmla="*/ 101 h 253"/>
                  <a:gd name="T30" fmla="*/ 118 w 237"/>
                  <a:gd name="T31" fmla="*/ 88 h 253"/>
                  <a:gd name="T32" fmla="*/ 123 w 237"/>
                  <a:gd name="T33" fmla="*/ 83 h 253"/>
                  <a:gd name="T34" fmla="*/ 143 w 237"/>
                  <a:gd name="T35" fmla="*/ 116 h 253"/>
                  <a:gd name="T36" fmla="*/ 132 w 237"/>
                  <a:gd name="T37" fmla="*/ 122 h 253"/>
                  <a:gd name="T38" fmla="*/ 112 w 237"/>
                  <a:gd name="T39" fmla="*/ 131 h 253"/>
                  <a:gd name="T40" fmla="*/ 83 w 237"/>
                  <a:gd name="T41" fmla="*/ 144 h 253"/>
                  <a:gd name="T42" fmla="*/ 48 w 237"/>
                  <a:gd name="T43" fmla="*/ 155 h 253"/>
                  <a:gd name="T44" fmla="*/ 133 w 237"/>
                  <a:gd name="T45" fmla="*/ 197 h 253"/>
                  <a:gd name="T46" fmla="*/ 130 w 237"/>
                  <a:gd name="T47" fmla="*/ 171 h 253"/>
                  <a:gd name="T48" fmla="*/ 127 w 237"/>
                  <a:gd name="T49" fmla="*/ 155 h 253"/>
                  <a:gd name="T50" fmla="*/ 152 w 237"/>
                  <a:gd name="T51" fmla="*/ 156 h 253"/>
                  <a:gd name="T52" fmla="*/ 159 w 237"/>
                  <a:gd name="T53" fmla="*/ 155 h 253"/>
                  <a:gd name="T54" fmla="*/ 171 w 237"/>
                  <a:gd name="T55" fmla="*/ 247 h 253"/>
                  <a:gd name="T56" fmla="*/ 143 w 237"/>
                  <a:gd name="T57" fmla="*/ 251 h 253"/>
                  <a:gd name="T58" fmla="*/ 134 w 237"/>
                  <a:gd name="T59" fmla="*/ 253 h 253"/>
                  <a:gd name="T60" fmla="*/ 135 w 237"/>
                  <a:gd name="T61" fmla="*/ 243 h 253"/>
                  <a:gd name="T62" fmla="*/ 134 w 237"/>
                  <a:gd name="T63" fmla="*/ 226 h 253"/>
                  <a:gd name="T64" fmla="*/ 72 w 237"/>
                  <a:gd name="T65" fmla="*/ 198 h 253"/>
                  <a:gd name="T66" fmla="*/ 22 w 237"/>
                  <a:gd name="T67" fmla="*/ 177 h 253"/>
                  <a:gd name="T68" fmla="*/ 0 w 237"/>
                  <a:gd name="T69" fmla="*/ 170 h 253"/>
                  <a:gd name="T70" fmla="*/ 3 w 237"/>
                  <a:gd name="T71" fmla="*/ 144 h 253"/>
                  <a:gd name="T72" fmla="*/ 3 w 237"/>
                  <a:gd name="T73" fmla="*/ 135 h 253"/>
                  <a:gd name="T74" fmla="*/ 26 w 237"/>
                  <a:gd name="T75" fmla="*/ 133 h 253"/>
                  <a:gd name="T76" fmla="*/ 188 w 237"/>
                  <a:gd name="T77" fmla="*/ 22 h 253"/>
                  <a:gd name="T78" fmla="*/ 217 w 237"/>
                  <a:gd name="T79" fmla="*/ 39 h 253"/>
                  <a:gd name="T80" fmla="*/ 212 w 237"/>
                  <a:gd name="T81" fmla="*/ 47 h 253"/>
                  <a:gd name="T82" fmla="*/ 208 w 237"/>
                  <a:gd name="T83" fmla="*/ 57 h 253"/>
                  <a:gd name="T84" fmla="*/ 204 w 237"/>
                  <a:gd name="T85" fmla="*/ 80 h 253"/>
                  <a:gd name="T86" fmla="*/ 206 w 237"/>
                  <a:gd name="T87" fmla="*/ 110 h 253"/>
                  <a:gd name="T88" fmla="*/ 215 w 237"/>
                  <a:gd name="T89" fmla="*/ 132 h 253"/>
                  <a:gd name="T90" fmla="*/ 222 w 237"/>
                  <a:gd name="T91" fmla="*/ 144 h 253"/>
                  <a:gd name="T92" fmla="*/ 237 w 237"/>
                  <a:gd name="T93" fmla="*/ 159 h 253"/>
                  <a:gd name="T94" fmla="*/ 227 w 237"/>
                  <a:gd name="T95" fmla="*/ 163 h 253"/>
                  <a:gd name="T96" fmla="*/ 204 w 237"/>
                  <a:gd name="T97" fmla="*/ 178 h 253"/>
                  <a:gd name="T98" fmla="*/ 183 w 237"/>
                  <a:gd name="T99" fmla="*/ 141 h 253"/>
                  <a:gd name="T100" fmla="*/ 173 w 237"/>
                  <a:gd name="T101" fmla="*/ 106 h 253"/>
                  <a:gd name="T102" fmla="*/ 173 w 237"/>
                  <a:gd name="T103" fmla="*/ 75 h 253"/>
                  <a:gd name="T104" fmla="*/ 177 w 237"/>
                  <a:gd name="T105" fmla="*/ 51 h 253"/>
                  <a:gd name="T106" fmla="*/ 188 w 237"/>
                  <a:gd name="T107" fmla="*/ 2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7" h="253">
                    <a:moveTo>
                      <a:pt x="30" y="80"/>
                    </a:moveTo>
                    <a:cubicBezTo>
                      <a:pt x="28" y="67"/>
                      <a:pt x="26" y="57"/>
                      <a:pt x="24" y="52"/>
                    </a:cubicBezTo>
                    <a:cubicBezTo>
                      <a:pt x="21" y="44"/>
                      <a:pt x="21" y="44"/>
                      <a:pt x="21" y="44"/>
                    </a:cubicBezTo>
                    <a:cubicBezTo>
                      <a:pt x="32" y="46"/>
                      <a:pt x="44" y="45"/>
                      <a:pt x="59" y="41"/>
                    </a:cubicBezTo>
                    <a:cubicBezTo>
                      <a:pt x="73" y="37"/>
                      <a:pt x="86" y="32"/>
                      <a:pt x="99" y="27"/>
                    </a:cubicBezTo>
                    <a:cubicBezTo>
                      <a:pt x="112" y="20"/>
                      <a:pt x="123" y="13"/>
                      <a:pt x="133" y="5"/>
                    </a:cubicBezTo>
                    <a:cubicBezTo>
                      <a:pt x="139" y="0"/>
                      <a:pt x="139" y="0"/>
                      <a:pt x="139" y="0"/>
                    </a:cubicBezTo>
                    <a:cubicBezTo>
                      <a:pt x="145" y="10"/>
                      <a:pt x="152" y="19"/>
                      <a:pt x="160" y="28"/>
                    </a:cubicBezTo>
                    <a:cubicBezTo>
                      <a:pt x="144" y="37"/>
                      <a:pt x="130" y="45"/>
                      <a:pt x="119" y="51"/>
                    </a:cubicBezTo>
                    <a:cubicBezTo>
                      <a:pt x="108" y="57"/>
                      <a:pt x="94" y="63"/>
                      <a:pt x="77" y="68"/>
                    </a:cubicBezTo>
                    <a:cubicBezTo>
                      <a:pt x="59" y="73"/>
                      <a:pt x="44" y="77"/>
                      <a:pt x="30" y="80"/>
                    </a:cubicBezTo>
                    <a:close/>
                    <a:moveTo>
                      <a:pt x="26" y="133"/>
                    </a:moveTo>
                    <a:cubicBezTo>
                      <a:pt x="31" y="132"/>
                      <a:pt x="38" y="130"/>
                      <a:pt x="47" y="127"/>
                    </a:cubicBezTo>
                    <a:cubicBezTo>
                      <a:pt x="55" y="124"/>
                      <a:pt x="64" y="120"/>
                      <a:pt x="73" y="116"/>
                    </a:cubicBezTo>
                    <a:cubicBezTo>
                      <a:pt x="82" y="112"/>
                      <a:pt x="92" y="107"/>
                      <a:pt x="101" y="101"/>
                    </a:cubicBezTo>
                    <a:cubicBezTo>
                      <a:pt x="110" y="94"/>
                      <a:pt x="116" y="90"/>
                      <a:pt x="118" y="88"/>
                    </a:cubicBezTo>
                    <a:cubicBezTo>
                      <a:pt x="123" y="83"/>
                      <a:pt x="123" y="83"/>
                      <a:pt x="123" y="83"/>
                    </a:cubicBezTo>
                    <a:cubicBezTo>
                      <a:pt x="129" y="95"/>
                      <a:pt x="136" y="106"/>
                      <a:pt x="143" y="116"/>
                    </a:cubicBezTo>
                    <a:cubicBezTo>
                      <a:pt x="138" y="119"/>
                      <a:pt x="134" y="120"/>
                      <a:pt x="132" y="122"/>
                    </a:cubicBezTo>
                    <a:cubicBezTo>
                      <a:pt x="112" y="131"/>
                      <a:pt x="112" y="131"/>
                      <a:pt x="112" y="131"/>
                    </a:cubicBezTo>
                    <a:cubicBezTo>
                      <a:pt x="102" y="136"/>
                      <a:pt x="92" y="140"/>
                      <a:pt x="83" y="144"/>
                    </a:cubicBezTo>
                    <a:cubicBezTo>
                      <a:pt x="73" y="147"/>
                      <a:pt x="62" y="151"/>
                      <a:pt x="48" y="155"/>
                    </a:cubicBezTo>
                    <a:cubicBezTo>
                      <a:pt x="76" y="170"/>
                      <a:pt x="105" y="184"/>
                      <a:pt x="133" y="197"/>
                    </a:cubicBezTo>
                    <a:cubicBezTo>
                      <a:pt x="132" y="184"/>
                      <a:pt x="131" y="175"/>
                      <a:pt x="130" y="171"/>
                    </a:cubicBezTo>
                    <a:cubicBezTo>
                      <a:pt x="127" y="155"/>
                      <a:pt x="127" y="155"/>
                      <a:pt x="127" y="155"/>
                    </a:cubicBezTo>
                    <a:cubicBezTo>
                      <a:pt x="140" y="156"/>
                      <a:pt x="148" y="157"/>
                      <a:pt x="152" y="156"/>
                    </a:cubicBezTo>
                    <a:cubicBezTo>
                      <a:pt x="159" y="155"/>
                      <a:pt x="159" y="155"/>
                      <a:pt x="159" y="155"/>
                    </a:cubicBezTo>
                    <a:cubicBezTo>
                      <a:pt x="164" y="193"/>
                      <a:pt x="168" y="223"/>
                      <a:pt x="171" y="247"/>
                    </a:cubicBezTo>
                    <a:cubicBezTo>
                      <a:pt x="153" y="249"/>
                      <a:pt x="144" y="251"/>
                      <a:pt x="143" y="251"/>
                    </a:cubicBezTo>
                    <a:cubicBezTo>
                      <a:pt x="134" y="253"/>
                      <a:pt x="134" y="253"/>
                      <a:pt x="134" y="253"/>
                    </a:cubicBezTo>
                    <a:cubicBezTo>
                      <a:pt x="134" y="249"/>
                      <a:pt x="135" y="246"/>
                      <a:pt x="135" y="243"/>
                    </a:cubicBezTo>
                    <a:cubicBezTo>
                      <a:pt x="135" y="240"/>
                      <a:pt x="135" y="234"/>
                      <a:pt x="134" y="226"/>
                    </a:cubicBezTo>
                    <a:cubicBezTo>
                      <a:pt x="120" y="219"/>
                      <a:pt x="99" y="210"/>
                      <a:pt x="72" y="198"/>
                    </a:cubicBezTo>
                    <a:cubicBezTo>
                      <a:pt x="45" y="187"/>
                      <a:pt x="28" y="180"/>
                      <a:pt x="22" y="177"/>
                    </a:cubicBezTo>
                    <a:cubicBezTo>
                      <a:pt x="16" y="175"/>
                      <a:pt x="8" y="173"/>
                      <a:pt x="0" y="170"/>
                    </a:cubicBezTo>
                    <a:cubicBezTo>
                      <a:pt x="3" y="158"/>
                      <a:pt x="4" y="149"/>
                      <a:pt x="3" y="144"/>
                    </a:cubicBezTo>
                    <a:cubicBezTo>
                      <a:pt x="3" y="135"/>
                      <a:pt x="3" y="135"/>
                      <a:pt x="3" y="135"/>
                    </a:cubicBezTo>
                    <a:cubicBezTo>
                      <a:pt x="13" y="135"/>
                      <a:pt x="21" y="134"/>
                      <a:pt x="26" y="133"/>
                    </a:cubicBezTo>
                    <a:close/>
                    <a:moveTo>
                      <a:pt x="188" y="22"/>
                    </a:moveTo>
                    <a:cubicBezTo>
                      <a:pt x="196" y="28"/>
                      <a:pt x="206" y="34"/>
                      <a:pt x="217" y="39"/>
                    </a:cubicBezTo>
                    <a:cubicBezTo>
                      <a:pt x="215" y="42"/>
                      <a:pt x="214" y="45"/>
                      <a:pt x="212" y="47"/>
                    </a:cubicBezTo>
                    <a:cubicBezTo>
                      <a:pt x="211" y="50"/>
                      <a:pt x="209" y="53"/>
                      <a:pt x="208" y="57"/>
                    </a:cubicBezTo>
                    <a:cubicBezTo>
                      <a:pt x="206" y="61"/>
                      <a:pt x="205" y="69"/>
                      <a:pt x="204" y="80"/>
                    </a:cubicBezTo>
                    <a:cubicBezTo>
                      <a:pt x="202" y="91"/>
                      <a:pt x="203" y="101"/>
                      <a:pt x="206" y="110"/>
                    </a:cubicBezTo>
                    <a:cubicBezTo>
                      <a:pt x="209" y="120"/>
                      <a:pt x="212" y="127"/>
                      <a:pt x="215" y="132"/>
                    </a:cubicBezTo>
                    <a:cubicBezTo>
                      <a:pt x="217" y="137"/>
                      <a:pt x="220" y="141"/>
                      <a:pt x="222" y="144"/>
                    </a:cubicBezTo>
                    <a:cubicBezTo>
                      <a:pt x="225" y="147"/>
                      <a:pt x="229" y="152"/>
                      <a:pt x="237" y="159"/>
                    </a:cubicBezTo>
                    <a:cubicBezTo>
                      <a:pt x="233" y="160"/>
                      <a:pt x="230" y="162"/>
                      <a:pt x="227" y="163"/>
                    </a:cubicBezTo>
                    <a:cubicBezTo>
                      <a:pt x="224" y="165"/>
                      <a:pt x="216" y="170"/>
                      <a:pt x="204" y="178"/>
                    </a:cubicBezTo>
                    <a:cubicBezTo>
                      <a:pt x="195" y="166"/>
                      <a:pt x="188" y="154"/>
                      <a:pt x="183" y="141"/>
                    </a:cubicBezTo>
                    <a:cubicBezTo>
                      <a:pt x="178" y="128"/>
                      <a:pt x="174" y="116"/>
                      <a:pt x="173" y="106"/>
                    </a:cubicBezTo>
                    <a:cubicBezTo>
                      <a:pt x="172" y="95"/>
                      <a:pt x="172" y="85"/>
                      <a:pt x="173" y="75"/>
                    </a:cubicBezTo>
                    <a:cubicBezTo>
                      <a:pt x="175" y="65"/>
                      <a:pt x="176" y="57"/>
                      <a:pt x="177" y="51"/>
                    </a:cubicBezTo>
                    <a:cubicBezTo>
                      <a:pt x="179" y="45"/>
                      <a:pt x="182" y="35"/>
                      <a:pt x="188"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0" name="Freeform 10"/>
              <p:cNvSpPr>
                <a:spLocks noEditPoints="1"/>
              </p:cNvSpPr>
              <p:nvPr/>
            </p:nvSpPr>
            <p:spPr bwMode="auto">
              <a:xfrm>
                <a:off x="3783545" y="639721"/>
                <a:ext cx="82927" cy="89306"/>
              </a:xfrm>
              <a:custGeom>
                <a:avLst/>
                <a:gdLst>
                  <a:gd name="T0" fmla="*/ 42 w 272"/>
                  <a:gd name="T1" fmla="*/ 140 h 294"/>
                  <a:gd name="T2" fmla="*/ 67 w 272"/>
                  <a:gd name="T3" fmla="*/ 117 h 294"/>
                  <a:gd name="T4" fmla="*/ 113 w 272"/>
                  <a:gd name="T5" fmla="*/ 165 h 294"/>
                  <a:gd name="T6" fmla="*/ 88 w 272"/>
                  <a:gd name="T7" fmla="*/ 189 h 294"/>
                  <a:gd name="T8" fmla="*/ 42 w 272"/>
                  <a:gd name="T9" fmla="*/ 140 h 294"/>
                  <a:gd name="T10" fmla="*/ 178 w 272"/>
                  <a:gd name="T11" fmla="*/ 128 h 294"/>
                  <a:gd name="T12" fmla="*/ 105 w 272"/>
                  <a:gd name="T13" fmla="*/ 51 h 294"/>
                  <a:gd name="T14" fmla="*/ 86 w 272"/>
                  <a:gd name="T15" fmla="*/ 30 h 294"/>
                  <a:gd name="T16" fmla="*/ 64 w 272"/>
                  <a:gd name="T17" fmla="*/ 49 h 294"/>
                  <a:gd name="T18" fmla="*/ 84 w 272"/>
                  <a:gd name="T19" fmla="*/ 70 h 294"/>
                  <a:gd name="T20" fmla="*/ 157 w 272"/>
                  <a:gd name="T21" fmla="*/ 147 h 294"/>
                  <a:gd name="T22" fmla="*/ 178 w 272"/>
                  <a:gd name="T23" fmla="*/ 171 h 294"/>
                  <a:gd name="T24" fmla="*/ 200 w 272"/>
                  <a:gd name="T25" fmla="*/ 150 h 294"/>
                  <a:gd name="T26" fmla="*/ 178 w 272"/>
                  <a:gd name="T27" fmla="*/ 128 h 294"/>
                  <a:gd name="T28" fmla="*/ 130 w 272"/>
                  <a:gd name="T29" fmla="*/ 43 h 294"/>
                  <a:gd name="T30" fmla="*/ 229 w 272"/>
                  <a:gd name="T31" fmla="*/ 148 h 294"/>
                  <a:gd name="T32" fmla="*/ 116 w 272"/>
                  <a:gd name="T33" fmla="*/ 253 h 294"/>
                  <a:gd name="T34" fmla="*/ 107 w 272"/>
                  <a:gd name="T35" fmla="*/ 257 h 294"/>
                  <a:gd name="T36" fmla="*/ 99 w 272"/>
                  <a:gd name="T37" fmla="*/ 252 h 294"/>
                  <a:gd name="T38" fmla="*/ 93 w 272"/>
                  <a:gd name="T39" fmla="*/ 245 h 294"/>
                  <a:gd name="T40" fmla="*/ 85 w 272"/>
                  <a:gd name="T41" fmla="*/ 236 h 294"/>
                  <a:gd name="T42" fmla="*/ 81 w 272"/>
                  <a:gd name="T43" fmla="*/ 245 h 294"/>
                  <a:gd name="T44" fmla="*/ 74 w 272"/>
                  <a:gd name="T45" fmla="*/ 257 h 294"/>
                  <a:gd name="T46" fmla="*/ 66 w 272"/>
                  <a:gd name="T47" fmla="*/ 267 h 294"/>
                  <a:gd name="T48" fmla="*/ 99 w 272"/>
                  <a:gd name="T49" fmla="*/ 291 h 294"/>
                  <a:gd name="T50" fmla="*/ 113 w 272"/>
                  <a:gd name="T51" fmla="*/ 293 h 294"/>
                  <a:gd name="T52" fmla="*/ 126 w 272"/>
                  <a:gd name="T53" fmla="*/ 284 h 294"/>
                  <a:gd name="T54" fmla="*/ 252 w 272"/>
                  <a:gd name="T55" fmla="*/ 168 h 294"/>
                  <a:gd name="T56" fmla="*/ 272 w 272"/>
                  <a:gd name="T57" fmla="*/ 151 h 294"/>
                  <a:gd name="T58" fmla="*/ 252 w 272"/>
                  <a:gd name="T59" fmla="*/ 131 h 294"/>
                  <a:gd name="T60" fmla="*/ 151 w 272"/>
                  <a:gd name="T61" fmla="*/ 24 h 294"/>
                  <a:gd name="T62" fmla="*/ 129 w 272"/>
                  <a:gd name="T63" fmla="*/ 0 h 294"/>
                  <a:gd name="T64" fmla="*/ 107 w 272"/>
                  <a:gd name="T65" fmla="*/ 20 h 294"/>
                  <a:gd name="T66" fmla="*/ 130 w 272"/>
                  <a:gd name="T67" fmla="*/ 43 h 294"/>
                  <a:gd name="T68" fmla="*/ 50 w 272"/>
                  <a:gd name="T69" fmla="*/ 92 h 294"/>
                  <a:gd name="T70" fmla="*/ 18 w 272"/>
                  <a:gd name="T71" fmla="*/ 121 h 294"/>
                  <a:gd name="T72" fmla="*/ 0 w 272"/>
                  <a:gd name="T73" fmla="*/ 137 h 294"/>
                  <a:gd name="T74" fmla="*/ 18 w 272"/>
                  <a:gd name="T75" fmla="*/ 155 h 294"/>
                  <a:gd name="T76" fmla="*/ 70 w 272"/>
                  <a:gd name="T77" fmla="*/ 210 h 294"/>
                  <a:gd name="T78" fmla="*/ 88 w 272"/>
                  <a:gd name="T79" fmla="*/ 231 h 294"/>
                  <a:gd name="T80" fmla="*/ 105 w 272"/>
                  <a:gd name="T81" fmla="*/ 213 h 294"/>
                  <a:gd name="T82" fmla="*/ 137 w 272"/>
                  <a:gd name="T83" fmla="*/ 184 h 294"/>
                  <a:gd name="T84" fmla="*/ 155 w 272"/>
                  <a:gd name="T85" fmla="*/ 169 h 294"/>
                  <a:gd name="T86" fmla="*/ 135 w 272"/>
                  <a:gd name="T87" fmla="*/ 150 h 294"/>
                  <a:gd name="T88" fmla="*/ 83 w 272"/>
                  <a:gd name="T89" fmla="*/ 94 h 294"/>
                  <a:gd name="T90" fmla="*/ 67 w 272"/>
                  <a:gd name="T91" fmla="*/ 76 h 294"/>
                  <a:gd name="T92" fmla="*/ 50 w 272"/>
                  <a:gd name="T93" fmla="*/ 9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2" h="294">
                    <a:moveTo>
                      <a:pt x="42" y="140"/>
                    </a:moveTo>
                    <a:cubicBezTo>
                      <a:pt x="67" y="117"/>
                      <a:pt x="67" y="117"/>
                      <a:pt x="67" y="117"/>
                    </a:cubicBezTo>
                    <a:cubicBezTo>
                      <a:pt x="113" y="165"/>
                      <a:pt x="113" y="165"/>
                      <a:pt x="113" y="165"/>
                    </a:cubicBezTo>
                    <a:cubicBezTo>
                      <a:pt x="88" y="189"/>
                      <a:pt x="88" y="189"/>
                      <a:pt x="88" y="189"/>
                    </a:cubicBezTo>
                    <a:lnTo>
                      <a:pt x="42" y="140"/>
                    </a:lnTo>
                    <a:close/>
                    <a:moveTo>
                      <a:pt x="178" y="128"/>
                    </a:moveTo>
                    <a:cubicBezTo>
                      <a:pt x="105" y="51"/>
                      <a:pt x="105" y="51"/>
                      <a:pt x="105" y="51"/>
                    </a:cubicBezTo>
                    <a:cubicBezTo>
                      <a:pt x="86" y="30"/>
                      <a:pt x="86" y="30"/>
                      <a:pt x="86" y="30"/>
                    </a:cubicBezTo>
                    <a:cubicBezTo>
                      <a:pt x="64" y="49"/>
                      <a:pt x="64" y="49"/>
                      <a:pt x="64" y="49"/>
                    </a:cubicBezTo>
                    <a:cubicBezTo>
                      <a:pt x="84" y="70"/>
                      <a:pt x="84" y="70"/>
                      <a:pt x="84" y="70"/>
                    </a:cubicBezTo>
                    <a:cubicBezTo>
                      <a:pt x="157" y="147"/>
                      <a:pt x="157" y="147"/>
                      <a:pt x="157" y="147"/>
                    </a:cubicBezTo>
                    <a:cubicBezTo>
                      <a:pt x="178" y="171"/>
                      <a:pt x="178" y="171"/>
                      <a:pt x="178" y="171"/>
                    </a:cubicBezTo>
                    <a:cubicBezTo>
                      <a:pt x="200" y="150"/>
                      <a:pt x="200" y="150"/>
                      <a:pt x="200" y="150"/>
                    </a:cubicBezTo>
                    <a:lnTo>
                      <a:pt x="178" y="128"/>
                    </a:lnTo>
                    <a:close/>
                    <a:moveTo>
                      <a:pt x="130" y="43"/>
                    </a:moveTo>
                    <a:cubicBezTo>
                      <a:pt x="229" y="148"/>
                      <a:pt x="229" y="148"/>
                      <a:pt x="229" y="148"/>
                    </a:cubicBezTo>
                    <a:cubicBezTo>
                      <a:pt x="116" y="253"/>
                      <a:pt x="116" y="253"/>
                      <a:pt x="116" y="253"/>
                    </a:cubicBezTo>
                    <a:cubicBezTo>
                      <a:pt x="112" y="256"/>
                      <a:pt x="109" y="257"/>
                      <a:pt x="107" y="257"/>
                    </a:cubicBezTo>
                    <a:cubicBezTo>
                      <a:pt x="106" y="258"/>
                      <a:pt x="103" y="256"/>
                      <a:pt x="99" y="252"/>
                    </a:cubicBezTo>
                    <a:cubicBezTo>
                      <a:pt x="98" y="251"/>
                      <a:pt x="96" y="248"/>
                      <a:pt x="93" y="245"/>
                    </a:cubicBezTo>
                    <a:cubicBezTo>
                      <a:pt x="90" y="242"/>
                      <a:pt x="87" y="239"/>
                      <a:pt x="85" y="236"/>
                    </a:cubicBezTo>
                    <a:cubicBezTo>
                      <a:pt x="81" y="245"/>
                      <a:pt x="81" y="245"/>
                      <a:pt x="81" y="245"/>
                    </a:cubicBezTo>
                    <a:cubicBezTo>
                      <a:pt x="78" y="250"/>
                      <a:pt x="76" y="254"/>
                      <a:pt x="74" y="257"/>
                    </a:cubicBezTo>
                    <a:cubicBezTo>
                      <a:pt x="71" y="261"/>
                      <a:pt x="69" y="264"/>
                      <a:pt x="66" y="267"/>
                    </a:cubicBezTo>
                    <a:cubicBezTo>
                      <a:pt x="81" y="280"/>
                      <a:pt x="92" y="288"/>
                      <a:pt x="99" y="291"/>
                    </a:cubicBezTo>
                    <a:cubicBezTo>
                      <a:pt x="106" y="293"/>
                      <a:pt x="110" y="294"/>
                      <a:pt x="113" y="293"/>
                    </a:cubicBezTo>
                    <a:cubicBezTo>
                      <a:pt x="116" y="292"/>
                      <a:pt x="120" y="289"/>
                      <a:pt x="126" y="284"/>
                    </a:cubicBezTo>
                    <a:cubicBezTo>
                      <a:pt x="252" y="168"/>
                      <a:pt x="252" y="168"/>
                      <a:pt x="252" y="168"/>
                    </a:cubicBezTo>
                    <a:cubicBezTo>
                      <a:pt x="272" y="151"/>
                      <a:pt x="272" y="151"/>
                      <a:pt x="272" y="151"/>
                    </a:cubicBezTo>
                    <a:cubicBezTo>
                      <a:pt x="252" y="131"/>
                      <a:pt x="252" y="131"/>
                      <a:pt x="252" y="131"/>
                    </a:cubicBezTo>
                    <a:cubicBezTo>
                      <a:pt x="151" y="24"/>
                      <a:pt x="151" y="24"/>
                      <a:pt x="151" y="24"/>
                    </a:cubicBezTo>
                    <a:cubicBezTo>
                      <a:pt x="129" y="0"/>
                      <a:pt x="129" y="0"/>
                      <a:pt x="129" y="0"/>
                    </a:cubicBezTo>
                    <a:cubicBezTo>
                      <a:pt x="107" y="20"/>
                      <a:pt x="107" y="20"/>
                      <a:pt x="107" y="20"/>
                    </a:cubicBezTo>
                    <a:lnTo>
                      <a:pt x="130" y="43"/>
                    </a:lnTo>
                    <a:close/>
                    <a:moveTo>
                      <a:pt x="50" y="92"/>
                    </a:moveTo>
                    <a:cubicBezTo>
                      <a:pt x="18" y="121"/>
                      <a:pt x="18" y="121"/>
                      <a:pt x="18" y="121"/>
                    </a:cubicBezTo>
                    <a:cubicBezTo>
                      <a:pt x="0" y="137"/>
                      <a:pt x="0" y="137"/>
                      <a:pt x="0" y="137"/>
                    </a:cubicBezTo>
                    <a:cubicBezTo>
                      <a:pt x="18" y="155"/>
                      <a:pt x="18" y="155"/>
                      <a:pt x="18" y="155"/>
                    </a:cubicBezTo>
                    <a:cubicBezTo>
                      <a:pt x="70" y="210"/>
                      <a:pt x="70" y="210"/>
                      <a:pt x="70" y="210"/>
                    </a:cubicBezTo>
                    <a:cubicBezTo>
                      <a:pt x="88" y="231"/>
                      <a:pt x="88" y="231"/>
                      <a:pt x="88" y="231"/>
                    </a:cubicBezTo>
                    <a:cubicBezTo>
                      <a:pt x="105" y="213"/>
                      <a:pt x="105" y="213"/>
                      <a:pt x="105" y="213"/>
                    </a:cubicBezTo>
                    <a:cubicBezTo>
                      <a:pt x="137" y="184"/>
                      <a:pt x="137" y="184"/>
                      <a:pt x="137" y="184"/>
                    </a:cubicBezTo>
                    <a:cubicBezTo>
                      <a:pt x="155" y="169"/>
                      <a:pt x="155" y="169"/>
                      <a:pt x="155" y="169"/>
                    </a:cubicBezTo>
                    <a:cubicBezTo>
                      <a:pt x="135" y="150"/>
                      <a:pt x="135" y="150"/>
                      <a:pt x="135" y="150"/>
                    </a:cubicBezTo>
                    <a:cubicBezTo>
                      <a:pt x="83" y="94"/>
                      <a:pt x="83" y="94"/>
                      <a:pt x="83" y="94"/>
                    </a:cubicBezTo>
                    <a:cubicBezTo>
                      <a:pt x="67" y="76"/>
                      <a:pt x="67" y="76"/>
                      <a:pt x="67" y="76"/>
                    </a:cubicBezTo>
                    <a:lnTo>
                      <a:pt x="5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1" name="Freeform 11"/>
              <p:cNvSpPr>
                <a:spLocks/>
              </p:cNvSpPr>
              <p:nvPr/>
            </p:nvSpPr>
            <p:spPr bwMode="auto">
              <a:xfrm>
                <a:off x="3220776" y="749581"/>
                <a:ext cx="58829" cy="51032"/>
              </a:xfrm>
              <a:custGeom>
                <a:avLst/>
                <a:gdLst>
                  <a:gd name="T0" fmla="*/ 158 w 194"/>
                  <a:gd name="T1" fmla="*/ 147 h 167"/>
                  <a:gd name="T2" fmla="*/ 165 w 194"/>
                  <a:gd name="T3" fmla="*/ 154 h 167"/>
                  <a:gd name="T4" fmla="*/ 158 w 194"/>
                  <a:gd name="T5" fmla="*/ 167 h 167"/>
                  <a:gd name="T6" fmla="*/ 104 w 194"/>
                  <a:gd name="T7" fmla="*/ 156 h 167"/>
                  <a:gd name="T8" fmla="*/ 106 w 194"/>
                  <a:gd name="T9" fmla="*/ 139 h 167"/>
                  <a:gd name="T10" fmla="*/ 140 w 194"/>
                  <a:gd name="T11" fmla="*/ 131 h 167"/>
                  <a:gd name="T12" fmla="*/ 162 w 194"/>
                  <a:gd name="T13" fmla="*/ 111 h 167"/>
                  <a:gd name="T14" fmla="*/ 165 w 194"/>
                  <a:gd name="T15" fmla="*/ 93 h 167"/>
                  <a:gd name="T16" fmla="*/ 156 w 194"/>
                  <a:gd name="T17" fmla="*/ 81 h 167"/>
                  <a:gd name="T18" fmla="*/ 116 w 194"/>
                  <a:gd name="T19" fmla="*/ 107 h 167"/>
                  <a:gd name="T20" fmla="*/ 110 w 194"/>
                  <a:gd name="T21" fmla="*/ 114 h 167"/>
                  <a:gd name="T22" fmla="*/ 75 w 194"/>
                  <a:gd name="T23" fmla="*/ 141 h 167"/>
                  <a:gd name="T24" fmla="*/ 40 w 194"/>
                  <a:gd name="T25" fmla="*/ 137 h 167"/>
                  <a:gd name="T26" fmla="*/ 6 w 194"/>
                  <a:gd name="T27" fmla="*/ 102 h 167"/>
                  <a:gd name="T28" fmla="*/ 10 w 194"/>
                  <a:gd name="T29" fmla="*/ 55 h 167"/>
                  <a:gd name="T30" fmla="*/ 23 w 194"/>
                  <a:gd name="T31" fmla="*/ 35 h 167"/>
                  <a:gd name="T32" fmla="*/ 41 w 194"/>
                  <a:gd name="T33" fmla="*/ 20 h 167"/>
                  <a:gd name="T34" fmla="*/ 32 w 194"/>
                  <a:gd name="T35" fmla="*/ 13 h 167"/>
                  <a:gd name="T36" fmla="*/ 38 w 194"/>
                  <a:gd name="T37" fmla="*/ 0 h 167"/>
                  <a:gd name="T38" fmla="*/ 106 w 194"/>
                  <a:gd name="T39" fmla="*/ 12 h 167"/>
                  <a:gd name="T40" fmla="*/ 105 w 194"/>
                  <a:gd name="T41" fmla="*/ 31 h 167"/>
                  <a:gd name="T42" fmla="*/ 60 w 194"/>
                  <a:gd name="T43" fmla="*/ 39 h 167"/>
                  <a:gd name="T44" fmla="*/ 34 w 194"/>
                  <a:gd name="T45" fmla="*/ 63 h 167"/>
                  <a:gd name="T46" fmla="*/ 31 w 194"/>
                  <a:gd name="T47" fmla="*/ 84 h 167"/>
                  <a:gd name="T48" fmla="*/ 42 w 194"/>
                  <a:gd name="T49" fmla="*/ 99 h 167"/>
                  <a:gd name="T50" fmla="*/ 79 w 194"/>
                  <a:gd name="T51" fmla="*/ 78 h 167"/>
                  <a:gd name="T52" fmla="*/ 84 w 194"/>
                  <a:gd name="T53" fmla="*/ 72 h 167"/>
                  <a:gd name="T54" fmla="*/ 104 w 194"/>
                  <a:gd name="T55" fmla="*/ 52 h 167"/>
                  <a:gd name="T56" fmla="*/ 116 w 194"/>
                  <a:gd name="T57" fmla="*/ 42 h 167"/>
                  <a:gd name="T58" fmla="*/ 137 w 194"/>
                  <a:gd name="T59" fmla="*/ 37 h 167"/>
                  <a:gd name="T60" fmla="*/ 160 w 194"/>
                  <a:gd name="T61" fmla="*/ 43 h 167"/>
                  <a:gd name="T62" fmla="*/ 189 w 194"/>
                  <a:gd name="T63" fmla="*/ 75 h 167"/>
                  <a:gd name="T64" fmla="*/ 186 w 194"/>
                  <a:gd name="T65" fmla="*/ 118 h 167"/>
                  <a:gd name="T66" fmla="*/ 174 w 194"/>
                  <a:gd name="T67" fmla="*/ 135 h 167"/>
                  <a:gd name="T68" fmla="*/ 158 w 194"/>
                  <a:gd name="T69" fmla="*/ 14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67">
                    <a:moveTo>
                      <a:pt x="158" y="147"/>
                    </a:moveTo>
                    <a:cubicBezTo>
                      <a:pt x="165" y="154"/>
                      <a:pt x="165" y="154"/>
                      <a:pt x="165" y="154"/>
                    </a:cubicBezTo>
                    <a:cubicBezTo>
                      <a:pt x="158" y="167"/>
                      <a:pt x="158" y="167"/>
                      <a:pt x="158" y="167"/>
                    </a:cubicBezTo>
                    <a:cubicBezTo>
                      <a:pt x="104" y="156"/>
                      <a:pt x="104" y="156"/>
                      <a:pt x="104" y="156"/>
                    </a:cubicBezTo>
                    <a:cubicBezTo>
                      <a:pt x="106" y="139"/>
                      <a:pt x="106" y="139"/>
                      <a:pt x="106" y="139"/>
                    </a:cubicBezTo>
                    <a:cubicBezTo>
                      <a:pt x="119" y="139"/>
                      <a:pt x="130" y="136"/>
                      <a:pt x="140" y="131"/>
                    </a:cubicBezTo>
                    <a:cubicBezTo>
                      <a:pt x="150" y="126"/>
                      <a:pt x="157" y="120"/>
                      <a:pt x="162" y="111"/>
                    </a:cubicBezTo>
                    <a:cubicBezTo>
                      <a:pt x="165" y="104"/>
                      <a:pt x="166" y="98"/>
                      <a:pt x="165" y="93"/>
                    </a:cubicBezTo>
                    <a:cubicBezTo>
                      <a:pt x="163" y="88"/>
                      <a:pt x="160" y="84"/>
                      <a:pt x="156" y="81"/>
                    </a:cubicBezTo>
                    <a:cubicBezTo>
                      <a:pt x="147" y="77"/>
                      <a:pt x="134" y="86"/>
                      <a:pt x="116" y="107"/>
                    </a:cubicBezTo>
                    <a:cubicBezTo>
                      <a:pt x="114" y="110"/>
                      <a:pt x="112" y="112"/>
                      <a:pt x="110" y="114"/>
                    </a:cubicBezTo>
                    <a:cubicBezTo>
                      <a:pt x="97" y="129"/>
                      <a:pt x="85" y="138"/>
                      <a:pt x="75" y="141"/>
                    </a:cubicBezTo>
                    <a:cubicBezTo>
                      <a:pt x="64" y="144"/>
                      <a:pt x="53" y="143"/>
                      <a:pt x="40" y="137"/>
                    </a:cubicBezTo>
                    <a:cubicBezTo>
                      <a:pt x="23" y="128"/>
                      <a:pt x="11" y="117"/>
                      <a:pt x="6" y="102"/>
                    </a:cubicBezTo>
                    <a:cubicBezTo>
                      <a:pt x="0" y="87"/>
                      <a:pt x="1" y="71"/>
                      <a:pt x="10" y="55"/>
                    </a:cubicBezTo>
                    <a:cubicBezTo>
                      <a:pt x="13" y="47"/>
                      <a:pt x="18" y="41"/>
                      <a:pt x="23" y="35"/>
                    </a:cubicBezTo>
                    <a:cubicBezTo>
                      <a:pt x="28" y="30"/>
                      <a:pt x="34" y="25"/>
                      <a:pt x="41" y="20"/>
                    </a:cubicBezTo>
                    <a:cubicBezTo>
                      <a:pt x="32" y="13"/>
                      <a:pt x="32" y="13"/>
                      <a:pt x="32" y="13"/>
                    </a:cubicBezTo>
                    <a:cubicBezTo>
                      <a:pt x="38" y="0"/>
                      <a:pt x="38" y="0"/>
                      <a:pt x="38" y="0"/>
                    </a:cubicBezTo>
                    <a:cubicBezTo>
                      <a:pt x="106" y="12"/>
                      <a:pt x="106" y="12"/>
                      <a:pt x="106" y="12"/>
                    </a:cubicBezTo>
                    <a:cubicBezTo>
                      <a:pt x="105" y="31"/>
                      <a:pt x="105" y="31"/>
                      <a:pt x="105" y="31"/>
                    </a:cubicBezTo>
                    <a:cubicBezTo>
                      <a:pt x="87" y="31"/>
                      <a:pt x="73" y="33"/>
                      <a:pt x="60" y="39"/>
                    </a:cubicBezTo>
                    <a:cubicBezTo>
                      <a:pt x="48" y="44"/>
                      <a:pt x="39" y="52"/>
                      <a:pt x="34" y="63"/>
                    </a:cubicBezTo>
                    <a:cubicBezTo>
                      <a:pt x="30" y="70"/>
                      <a:pt x="29" y="77"/>
                      <a:pt x="31" y="84"/>
                    </a:cubicBezTo>
                    <a:cubicBezTo>
                      <a:pt x="33" y="91"/>
                      <a:pt x="37" y="96"/>
                      <a:pt x="42" y="99"/>
                    </a:cubicBezTo>
                    <a:cubicBezTo>
                      <a:pt x="51" y="102"/>
                      <a:pt x="63" y="96"/>
                      <a:pt x="79" y="78"/>
                    </a:cubicBezTo>
                    <a:cubicBezTo>
                      <a:pt x="81" y="75"/>
                      <a:pt x="83" y="73"/>
                      <a:pt x="84" y="72"/>
                    </a:cubicBezTo>
                    <a:cubicBezTo>
                      <a:pt x="92" y="63"/>
                      <a:pt x="99" y="57"/>
                      <a:pt x="104" y="52"/>
                    </a:cubicBezTo>
                    <a:cubicBezTo>
                      <a:pt x="109" y="47"/>
                      <a:pt x="113" y="43"/>
                      <a:pt x="116" y="42"/>
                    </a:cubicBezTo>
                    <a:cubicBezTo>
                      <a:pt x="123" y="39"/>
                      <a:pt x="130" y="37"/>
                      <a:pt x="137" y="37"/>
                    </a:cubicBezTo>
                    <a:cubicBezTo>
                      <a:pt x="145" y="38"/>
                      <a:pt x="152" y="39"/>
                      <a:pt x="160" y="43"/>
                    </a:cubicBezTo>
                    <a:cubicBezTo>
                      <a:pt x="175" y="50"/>
                      <a:pt x="184" y="61"/>
                      <a:pt x="189" y="75"/>
                    </a:cubicBezTo>
                    <a:cubicBezTo>
                      <a:pt x="194" y="89"/>
                      <a:pt x="193" y="104"/>
                      <a:pt x="186" y="118"/>
                    </a:cubicBezTo>
                    <a:cubicBezTo>
                      <a:pt x="183" y="125"/>
                      <a:pt x="179" y="130"/>
                      <a:pt x="174" y="135"/>
                    </a:cubicBezTo>
                    <a:cubicBezTo>
                      <a:pt x="170" y="139"/>
                      <a:pt x="164" y="143"/>
                      <a:pt x="158"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2" name="Freeform 12"/>
              <p:cNvSpPr>
                <a:spLocks/>
              </p:cNvSpPr>
              <p:nvPr/>
            </p:nvSpPr>
            <p:spPr bwMode="auto">
              <a:xfrm>
                <a:off x="3203765" y="800613"/>
                <a:ext cx="61664" cy="48197"/>
              </a:xfrm>
              <a:custGeom>
                <a:avLst/>
                <a:gdLst>
                  <a:gd name="T0" fmla="*/ 203 w 203"/>
                  <a:gd name="T1" fmla="*/ 34 h 160"/>
                  <a:gd name="T2" fmla="*/ 162 w 203"/>
                  <a:gd name="T3" fmla="*/ 159 h 160"/>
                  <a:gd name="T4" fmla="*/ 105 w 203"/>
                  <a:gd name="T5" fmla="*/ 160 h 160"/>
                  <a:gd name="T6" fmla="*/ 103 w 203"/>
                  <a:gd name="T7" fmla="*/ 143 h 160"/>
                  <a:gd name="T8" fmla="*/ 137 w 203"/>
                  <a:gd name="T9" fmla="*/ 133 h 160"/>
                  <a:gd name="T10" fmla="*/ 153 w 203"/>
                  <a:gd name="T11" fmla="*/ 111 h 160"/>
                  <a:gd name="T12" fmla="*/ 153 w 203"/>
                  <a:gd name="T13" fmla="*/ 109 h 160"/>
                  <a:gd name="T14" fmla="*/ 58 w 203"/>
                  <a:gd name="T15" fmla="*/ 79 h 160"/>
                  <a:gd name="T16" fmla="*/ 32 w 203"/>
                  <a:gd name="T17" fmla="*/ 74 h 160"/>
                  <a:gd name="T18" fmla="*/ 21 w 203"/>
                  <a:gd name="T19" fmla="*/ 87 h 160"/>
                  <a:gd name="T20" fmla="*/ 0 w 203"/>
                  <a:gd name="T21" fmla="*/ 80 h 160"/>
                  <a:gd name="T22" fmla="*/ 25 w 203"/>
                  <a:gd name="T23" fmla="*/ 5 h 160"/>
                  <a:gd name="T24" fmla="*/ 46 w 203"/>
                  <a:gd name="T25" fmla="*/ 11 h 160"/>
                  <a:gd name="T26" fmla="*/ 47 w 203"/>
                  <a:gd name="T27" fmla="*/ 27 h 160"/>
                  <a:gd name="T28" fmla="*/ 71 w 203"/>
                  <a:gd name="T29" fmla="*/ 39 h 160"/>
                  <a:gd name="T30" fmla="*/ 166 w 203"/>
                  <a:gd name="T31" fmla="*/ 69 h 160"/>
                  <a:gd name="T32" fmla="*/ 167 w 203"/>
                  <a:gd name="T33" fmla="*/ 67 h 160"/>
                  <a:gd name="T34" fmla="*/ 167 w 203"/>
                  <a:gd name="T35" fmla="*/ 40 h 160"/>
                  <a:gd name="T36" fmla="*/ 145 w 203"/>
                  <a:gd name="T37" fmla="*/ 12 h 160"/>
                  <a:gd name="T38" fmla="*/ 157 w 203"/>
                  <a:gd name="T39" fmla="*/ 0 h 160"/>
                  <a:gd name="T40" fmla="*/ 203 w 203"/>
                  <a:gd name="T41" fmla="*/ 3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160">
                    <a:moveTo>
                      <a:pt x="203" y="34"/>
                    </a:moveTo>
                    <a:cubicBezTo>
                      <a:pt x="162" y="159"/>
                      <a:pt x="162" y="159"/>
                      <a:pt x="162" y="159"/>
                    </a:cubicBezTo>
                    <a:cubicBezTo>
                      <a:pt x="105" y="160"/>
                      <a:pt x="105" y="160"/>
                      <a:pt x="105" y="160"/>
                    </a:cubicBezTo>
                    <a:cubicBezTo>
                      <a:pt x="103" y="143"/>
                      <a:pt x="103" y="143"/>
                      <a:pt x="103" y="143"/>
                    </a:cubicBezTo>
                    <a:cubicBezTo>
                      <a:pt x="118" y="141"/>
                      <a:pt x="129" y="138"/>
                      <a:pt x="137" y="133"/>
                    </a:cubicBezTo>
                    <a:cubicBezTo>
                      <a:pt x="144" y="128"/>
                      <a:pt x="149" y="121"/>
                      <a:pt x="153" y="111"/>
                    </a:cubicBezTo>
                    <a:cubicBezTo>
                      <a:pt x="153" y="109"/>
                      <a:pt x="153" y="109"/>
                      <a:pt x="153" y="109"/>
                    </a:cubicBezTo>
                    <a:cubicBezTo>
                      <a:pt x="58" y="79"/>
                      <a:pt x="58" y="79"/>
                      <a:pt x="58" y="79"/>
                    </a:cubicBezTo>
                    <a:cubicBezTo>
                      <a:pt x="45" y="74"/>
                      <a:pt x="36" y="73"/>
                      <a:pt x="32" y="74"/>
                    </a:cubicBezTo>
                    <a:cubicBezTo>
                      <a:pt x="27" y="76"/>
                      <a:pt x="24" y="80"/>
                      <a:pt x="21" y="87"/>
                    </a:cubicBezTo>
                    <a:cubicBezTo>
                      <a:pt x="0" y="80"/>
                      <a:pt x="0" y="80"/>
                      <a:pt x="0" y="80"/>
                    </a:cubicBezTo>
                    <a:cubicBezTo>
                      <a:pt x="25" y="5"/>
                      <a:pt x="25" y="5"/>
                      <a:pt x="25" y="5"/>
                    </a:cubicBezTo>
                    <a:cubicBezTo>
                      <a:pt x="46" y="11"/>
                      <a:pt x="46" y="11"/>
                      <a:pt x="46" y="11"/>
                    </a:cubicBezTo>
                    <a:cubicBezTo>
                      <a:pt x="44" y="18"/>
                      <a:pt x="44" y="24"/>
                      <a:pt x="47" y="27"/>
                    </a:cubicBezTo>
                    <a:cubicBezTo>
                      <a:pt x="50" y="31"/>
                      <a:pt x="58" y="35"/>
                      <a:pt x="71" y="39"/>
                    </a:cubicBezTo>
                    <a:cubicBezTo>
                      <a:pt x="166" y="69"/>
                      <a:pt x="166" y="69"/>
                      <a:pt x="166" y="69"/>
                    </a:cubicBezTo>
                    <a:cubicBezTo>
                      <a:pt x="167" y="67"/>
                      <a:pt x="167" y="67"/>
                      <a:pt x="167" y="67"/>
                    </a:cubicBezTo>
                    <a:cubicBezTo>
                      <a:pt x="170" y="57"/>
                      <a:pt x="170" y="48"/>
                      <a:pt x="167" y="40"/>
                    </a:cubicBezTo>
                    <a:cubicBezTo>
                      <a:pt x="164" y="31"/>
                      <a:pt x="157" y="22"/>
                      <a:pt x="145" y="12"/>
                    </a:cubicBezTo>
                    <a:cubicBezTo>
                      <a:pt x="157" y="0"/>
                      <a:pt x="157" y="0"/>
                      <a:pt x="157" y="0"/>
                    </a:cubicBezTo>
                    <a:lnTo>
                      <a:pt x="203"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3" name="Freeform 13"/>
              <p:cNvSpPr>
                <a:spLocks noEditPoints="1"/>
              </p:cNvSpPr>
              <p:nvPr/>
            </p:nvSpPr>
            <p:spPr bwMode="auto">
              <a:xfrm>
                <a:off x="3191716" y="836052"/>
                <a:ext cx="59537" cy="53158"/>
              </a:xfrm>
              <a:custGeom>
                <a:avLst/>
                <a:gdLst>
                  <a:gd name="T0" fmla="*/ 100 w 195"/>
                  <a:gd name="T1" fmla="*/ 111 h 175"/>
                  <a:gd name="T2" fmla="*/ 105 w 195"/>
                  <a:gd name="T3" fmla="*/ 79 h 175"/>
                  <a:gd name="T4" fmla="*/ 153 w 195"/>
                  <a:gd name="T5" fmla="*/ 106 h 175"/>
                  <a:gd name="T6" fmla="*/ 100 w 195"/>
                  <a:gd name="T7" fmla="*/ 111 h 175"/>
                  <a:gd name="T8" fmla="*/ 80 w 195"/>
                  <a:gd name="T9" fmla="*/ 36 h 175"/>
                  <a:gd name="T10" fmla="*/ 77 w 195"/>
                  <a:gd name="T11" fmla="*/ 34 h 175"/>
                  <a:gd name="T12" fmla="*/ 55 w 195"/>
                  <a:gd name="T13" fmla="*/ 4 h 175"/>
                  <a:gd name="T14" fmla="*/ 33 w 195"/>
                  <a:gd name="T15" fmla="*/ 0 h 175"/>
                  <a:gd name="T16" fmla="*/ 21 w 195"/>
                  <a:gd name="T17" fmla="*/ 65 h 175"/>
                  <a:gd name="T18" fmla="*/ 42 w 195"/>
                  <a:gd name="T19" fmla="*/ 69 h 175"/>
                  <a:gd name="T20" fmla="*/ 47 w 195"/>
                  <a:gd name="T21" fmla="*/ 56 h 175"/>
                  <a:gd name="T22" fmla="*/ 58 w 195"/>
                  <a:gd name="T23" fmla="*/ 54 h 175"/>
                  <a:gd name="T24" fmla="*/ 60 w 195"/>
                  <a:gd name="T25" fmla="*/ 55 h 175"/>
                  <a:gd name="T26" fmla="*/ 63 w 195"/>
                  <a:gd name="T27" fmla="*/ 56 h 175"/>
                  <a:gd name="T28" fmla="*/ 86 w 195"/>
                  <a:gd name="T29" fmla="*/ 67 h 175"/>
                  <a:gd name="T30" fmla="*/ 76 w 195"/>
                  <a:gd name="T31" fmla="*/ 115 h 175"/>
                  <a:gd name="T32" fmla="*/ 51 w 195"/>
                  <a:gd name="T33" fmla="*/ 118 h 175"/>
                  <a:gd name="T34" fmla="*/ 47 w 195"/>
                  <a:gd name="T35" fmla="*/ 119 h 175"/>
                  <a:gd name="T36" fmla="*/ 43 w 195"/>
                  <a:gd name="T37" fmla="*/ 118 h 175"/>
                  <a:gd name="T38" fmla="*/ 36 w 195"/>
                  <a:gd name="T39" fmla="*/ 113 h 175"/>
                  <a:gd name="T40" fmla="*/ 36 w 195"/>
                  <a:gd name="T41" fmla="*/ 101 h 175"/>
                  <a:gd name="T42" fmla="*/ 36 w 195"/>
                  <a:gd name="T43" fmla="*/ 99 h 175"/>
                  <a:gd name="T44" fmla="*/ 15 w 195"/>
                  <a:gd name="T45" fmla="*/ 95 h 175"/>
                  <a:gd name="T46" fmla="*/ 0 w 195"/>
                  <a:gd name="T47" fmla="*/ 171 h 175"/>
                  <a:gd name="T48" fmla="*/ 22 w 195"/>
                  <a:gd name="T49" fmla="*/ 175 h 175"/>
                  <a:gd name="T50" fmla="*/ 49 w 195"/>
                  <a:gd name="T51" fmla="*/ 159 h 175"/>
                  <a:gd name="T52" fmla="*/ 50 w 195"/>
                  <a:gd name="T53" fmla="*/ 159 h 175"/>
                  <a:gd name="T54" fmla="*/ 188 w 195"/>
                  <a:gd name="T55" fmla="*/ 139 h 175"/>
                  <a:gd name="T56" fmla="*/ 195 w 195"/>
                  <a:gd name="T57" fmla="*/ 103 h 175"/>
                  <a:gd name="T58" fmla="*/ 80 w 195"/>
                  <a:gd name="T59" fmla="*/ 3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75">
                    <a:moveTo>
                      <a:pt x="100" y="111"/>
                    </a:moveTo>
                    <a:cubicBezTo>
                      <a:pt x="105" y="79"/>
                      <a:pt x="105" y="79"/>
                      <a:pt x="105" y="79"/>
                    </a:cubicBezTo>
                    <a:cubicBezTo>
                      <a:pt x="153" y="106"/>
                      <a:pt x="153" y="106"/>
                      <a:pt x="153" y="106"/>
                    </a:cubicBezTo>
                    <a:lnTo>
                      <a:pt x="100" y="111"/>
                    </a:lnTo>
                    <a:close/>
                    <a:moveTo>
                      <a:pt x="80" y="36"/>
                    </a:moveTo>
                    <a:cubicBezTo>
                      <a:pt x="79" y="36"/>
                      <a:pt x="78" y="35"/>
                      <a:pt x="77" y="34"/>
                    </a:cubicBezTo>
                    <a:cubicBezTo>
                      <a:pt x="62" y="25"/>
                      <a:pt x="54" y="15"/>
                      <a:pt x="55" y="4"/>
                    </a:cubicBezTo>
                    <a:cubicBezTo>
                      <a:pt x="33" y="0"/>
                      <a:pt x="33" y="0"/>
                      <a:pt x="33" y="0"/>
                    </a:cubicBezTo>
                    <a:cubicBezTo>
                      <a:pt x="21" y="65"/>
                      <a:pt x="21" y="65"/>
                      <a:pt x="21" y="65"/>
                    </a:cubicBezTo>
                    <a:cubicBezTo>
                      <a:pt x="42" y="69"/>
                      <a:pt x="42" y="69"/>
                      <a:pt x="42" y="69"/>
                    </a:cubicBezTo>
                    <a:cubicBezTo>
                      <a:pt x="43" y="62"/>
                      <a:pt x="45" y="58"/>
                      <a:pt x="47" y="56"/>
                    </a:cubicBezTo>
                    <a:cubicBezTo>
                      <a:pt x="50" y="54"/>
                      <a:pt x="53" y="53"/>
                      <a:pt x="58" y="54"/>
                    </a:cubicBezTo>
                    <a:cubicBezTo>
                      <a:pt x="58" y="54"/>
                      <a:pt x="59" y="54"/>
                      <a:pt x="60" y="55"/>
                    </a:cubicBezTo>
                    <a:cubicBezTo>
                      <a:pt x="61" y="55"/>
                      <a:pt x="62" y="55"/>
                      <a:pt x="63" y="56"/>
                    </a:cubicBezTo>
                    <a:cubicBezTo>
                      <a:pt x="86" y="67"/>
                      <a:pt x="86" y="67"/>
                      <a:pt x="86" y="67"/>
                    </a:cubicBezTo>
                    <a:cubicBezTo>
                      <a:pt x="76" y="115"/>
                      <a:pt x="76" y="115"/>
                      <a:pt x="76" y="115"/>
                    </a:cubicBezTo>
                    <a:cubicBezTo>
                      <a:pt x="51" y="118"/>
                      <a:pt x="51" y="118"/>
                      <a:pt x="51" y="118"/>
                    </a:cubicBezTo>
                    <a:cubicBezTo>
                      <a:pt x="49" y="119"/>
                      <a:pt x="48" y="119"/>
                      <a:pt x="47" y="119"/>
                    </a:cubicBezTo>
                    <a:cubicBezTo>
                      <a:pt x="46" y="118"/>
                      <a:pt x="44" y="118"/>
                      <a:pt x="43" y="118"/>
                    </a:cubicBezTo>
                    <a:cubicBezTo>
                      <a:pt x="39" y="118"/>
                      <a:pt x="37" y="116"/>
                      <a:pt x="36" y="113"/>
                    </a:cubicBezTo>
                    <a:cubicBezTo>
                      <a:pt x="35" y="111"/>
                      <a:pt x="34" y="107"/>
                      <a:pt x="36" y="101"/>
                    </a:cubicBezTo>
                    <a:cubicBezTo>
                      <a:pt x="36" y="99"/>
                      <a:pt x="36" y="99"/>
                      <a:pt x="36" y="99"/>
                    </a:cubicBezTo>
                    <a:cubicBezTo>
                      <a:pt x="15" y="95"/>
                      <a:pt x="15" y="95"/>
                      <a:pt x="15" y="95"/>
                    </a:cubicBezTo>
                    <a:cubicBezTo>
                      <a:pt x="0" y="171"/>
                      <a:pt x="0" y="171"/>
                      <a:pt x="0" y="171"/>
                    </a:cubicBezTo>
                    <a:cubicBezTo>
                      <a:pt x="22" y="175"/>
                      <a:pt x="22" y="175"/>
                      <a:pt x="22" y="175"/>
                    </a:cubicBezTo>
                    <a:cubicBezTo>
                      <a:pt x="25" y="167"/>
                      <a:pt x="34" y="161"/>
                      <a:pt x="49" y="159"/>
                    </a:cubicBezTo>
                    <a:cubicBezTo>
                      <a:pt x="50" y="159"/>
                      <a:pt x="50" y="159"/>
                      <a:pt x="50" y="159"/>
                    </a:cubicBezTo>
                    <a:cubicBezTo>
                      <a:pt x="188" y="139"/>
                      <a:pt x="188" y="139"/>
                      <a:pt x="188" y="139"/>
                    </a:cubicBezTo>
                    <a:cubicBezTo>
                      <a:pt x="195" y="103"/>
                      <a:pt x="195" y="103"/>
                      <a:pt x="195" y="103"/>
                    </a:cubicBezTo>
                    <a:lnTo>
                      <a:pt x="8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4" name="Freeform 14"/>
              <p:cNvSpPr>
                <a:spLocks/>
              </p:cNvSpPr>
              <p:nvPr/>
            </p:nvSpPr>
            <p:spPr bwMode="auto">
              <a:xfrm>
                <a:off x="3191007" y="887084"/>
                <a:ext cx="55993" cy="51032"/>
              </a:xfrm>
              <a:custGeom>
                <a:avLst/>
                <a:gdLst>
                  <a:gd name="T0" fmla="*/ 183 w 183"/>
                  <a:gd name="T1" fmla="*/ 20 h 167"/>
                  <a:gd name="T2" fmla="*/ 177 w 183"/>
                  <a:gd name="T3" fmla="*/ 152 h 167"/>
                  <a:gd name="T4" fmla="*/ 121 w 183"/>
                  <a:gd name="T5" fmla="*/ 167 h 167"/>
                  <a:gd name="T6" fmla="*/ 115 w 183"/>
                  <a:gd name="T7" fmla="*/ 152 h 167"/>
                  <a:gd name="T8" fmla="*/ 145 w 183"/>
                  <a:gd name="T9" fmla="*/ 134 h 167"/>
                  <a:gd name="T10" fmla="*/ 155 w 183"/>
                  <a:gd name="T11" fmla="*/ 108 h 167"/>
                  <a:gd name="T12" fmla="*/ 155 w 183"/>
                  <a:gd name="T13" fmla="*/ 105 h 167"/>
                  <a:gd name="T14" fmla="*/ 55 w 183"/>
                  <a:gd name="T15" fmla="*/ 101 h 167"/>
                  <a:gd name="T16" fmla="*/ 28 w 183"/>
                  <a:gd name="T17" fmla="*/ 104 h 167"/>
                  <a:gd name="T18" fmla="*/ 22 w 183"/>
                  <a:gd name="T19" fmla="*/ 119 h 167"/>
                  <a:gd name="T20" fmla="*/ 0 w 183"/>
                  <a:gd name="T21" fmla="*/ 117 h 167"/>
                  <a:gd name="T22" fmla="*/ 3 w 183"/>
                  <a:gd name="T23" fmla="*/ 38 h 167"/>
                  <a:gd name="T24" fmla="*/ 25 w 183"/>
                  <a:gd name="T25" fmla="*/ 39 h 167"/>
                  <a:gd name="T26" fmla="*/ 31 w 183"/>
                  <a:gd name="T27" fmla="*/ 54 h 167"/>
                  <a:gd name="T28" fmla="*/ 57 w 183"/>
                  <a:gd name="T29" fmla="*/ 60 h 167"/>
                  <a:gd name="T30" fmla="*/ 156 w 183"/>
                  <a:gd name="T31" fmla="*/ 64 h 167"/>
                  <a:gd name="T32" fmla="*/ 157 w 183"/>
                  <a:gd name="T33" fmla="*/ 62 h 167"/>
                  <a:gd name="T34" fmla="*/ 150 w 183"/>
                  <a:gd name="T35" fmla="*/ 35 h 167"/>
                  <a:gd name="T36" fmla="*/ 122 w 183"/>
                  <a:gd name="T37" fmla="*/ 14 h 167"/>
                  <a:gd name="T38" fmla="*/ 129 w 183"/>
                  <a:gd name="T39" fmla="*/ 0 h 167"/>
                  <a:gd name="T40" fmla="*/ 183 w 183"/>
                  <a:gd name="T41" fmla="*/ 2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3" h="167">
                    <a:moveTo>
                      <a:pt x="183" y="20"/>
                    </a:moveTo>
                    <a:cubicBezTo>
                      <a:pt x="177" y="152"/>
                      <a:pt x="177" y="152"/>
                      <a:pt x="177" y="152"/>
                    </a:cubicBezTo>
                    <a:cubicBezTo>
                      <a:pt x="121" y="167"/>
                      <a:pt x="121" y="167"/>
                      <a:pt x="121" y="167"/>
                    </a:cubicBezTo>
                    <a:cubicBezTo>
                      <a:pt x="115" y="152"/>
                      <a:pt x="115" y="152"/>
                      <a:pt x="115" y="152"/>
                    </a:cubicBezTo>
                    <a:cubicBezTo>
                      <a:pt x="129" y="146"/>
                      <a:pt x="139" y="140"/>
                      <a:pt x="145" y="134"/>
                    </a:cubicBezTo>
                    <a:cubicBezTo>
                      <a:pt x="151" y="127"/>
                      <a:pt x="154" y="118"/>
                      <a:pt x="155" y="108"/>
                    </a:cubicBezTo>
                    <a:cubicBezTo>
                      <a:pt x="155" y="105"/>
                      <a:pt x="155" y="105"/>
                      <a:pt x="155" y="105"/>
                    </a:cubicBezTo>
                    <a:cubicBezTo>
                      <a:pt x="55" y="101"/>
                      <a:pt x="55" y="101"/>
                      <a:pt x="55" y="101"/>
                    </a:cubicBezTo>
                    <a:cubicBezTo>
                      <a:pt x="41" y="100"/>
                      <a:pt x="32" y="101"/>
                      <a:pt x="28" y="104"/>
                    </a:cubicBezTo>
                    <a:cubicBezTo>
                      <a:pt x="24" y="106"/>
                      <a:pt x="22" y="111"/>
                      <a:pt x="22" y="119"/>
                    </a:cubicBezTo>
                    <a:cubicBezTo>
                      <a:pt x="0" y="117"/>
                      <a:pt x="0" y="117"/>
                      <a:pt x="0" y="117"/>
                    </a:cubicBezTo>
                    <a:cubicBezTo>
                      <a:pt x="3" y="38"/>
                      <a:pt x="3" y="38"/>
                      <a:pt x="3" y="38"/>
                    </a:cubicBezTo>
                    <a:cubicBezTo>
                      <a:pt x="25" y="39"/>
                      <a:pt x="25" y="39"/>
                      <a:pt x="25" y="39"/>
                    </a:cubicBezTo>
                    <a:cubicBezTo>
                      <a:pt x="25" y="47"/>
                      <a:pt x="27" y="52"/>
                      <a:pt x="31" y="54"/>
                    </a:cubicBezTo>
                    <a:cubicBezTo>
                      <a:pt x="34" y="57"/>
                      <a:pt x="43" y="59"/>
                      <a:pt x="57" y="60"/>
                    </a:cubicBezTo>
                    <a:cubicBezTo>
                      <a:pt x="156" y="64"/>
                      <a:pt x="156" y="64"/>
                      <a:pt x="156" y="64"/>
                    </a:cubicBezTo>
                    <a:cubicBezTo>
                      <a:pt x="157" y="62"/>
                      <a:pt x="157" y="62"/>
                      <a:pt x="157" y="62"/>
                    </a:cubicBezTo>
                    <a:cubicBezTo>
                      <a:pt x="157" y="51"/>
                      <a:pt x="155" y="42"/>
                      <a:pt x="150" y="35"/>
                    </a:cubicBezTo>
                    <a:cubicBezTo>
                      <a:pt x="144" y="28"/>
                      <a:pt x="135" y="21"/>
                      <a:pt x="122" y="14"/>
                    </a:cubicBezTo>
                    <a:cubicBezTo>
                      <a:pt x="129" y="0"/>
                      <a:pt x="129" y="0"/>
                      <a:pt x="129" y="0"/>
                    </a:cubicBezTo>
                    <a:lnTo>
                      <a:pt x="18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5" name="Freeform 15"/>
              <p:cNvSpPr>
                <a:spLocks/>
              </p:cNvSpPr>
              <p:nvPr/>
            </p:nvSpPr>
            <p:spPr bwMode="auto">
              <a:xfrm>
                <a:off x="3191716" y="938825"/>
                <a:ext cx="58829" cy="52450"/>
              </a:xfrm>
              <a:custGeom>
                <a:avLst/>
                <a:gdLst>
                  <a:gd name="T0" fmla="*/ 177 w 193"/>
                  <a:gd name="T1" fmla="*/ 0 h 172"/>
                  <a:gd name="T2" fmla="*/ 193 w 193"/>
                  <a:gd name="T3" fmla="*/ 131 h 172"/>
                  <a:gd name="T4" fmla="*/ 143 w 193"/>
                  <a:gd name="T5" fmla="*/ 158 h 172"/>
                  <a:gd name="T6" fmla="*/ 132 w 193"/>
                  <a:gd name="T7" fmla="*/ 145 h 172"/>
                  <a:gd name="T8" fmla="*/ 159 w 193"/>
                  <a:gd name="T9" fmla="*/ 114 h 172"/>
                  <a:gd name="T10" fmla="*/ 166 w 193"/>
                  <a:gd name="T11" fmla="*/ 80 h 172"/>
                  <a:gd name="T12" fmla="*/ 160 w 193"/>
                  <a:gd name="T13" fmla="*/ 66 h 172"/>
                  <a:gd name="T14" fmla="*/ 141 w 193"/>
                  <a:gd name="T15" fmla="*/ 65 h 172"/>
                  <a:gd name="T16" fmla="*/ 115 w 193"/>
                  <a:gd name="T17" fmla="*/ 68 h 172"/>
                  <a:gd name="T18" fmla="*/ 116 w 193"/>
                  <a:gd name="T19" fmla="*/ 75 h 172"/>
                  <a:gd name="T20" fmla="*/ 124 w 193"/>
                  <a:gd name="T21" fmla="*/ 91 h 172"/>
                  <a:gd name="T22" fmla="*/ 147 w 193"/>
                  <a:gd name="T23" fmla="*/ 93 h 172"/>
                  <a:gd name="T24" fmla="*/ 149 w 193"/>
                  <a:gd name="T25" fmla="*/ 110 h 172"/>
                  <a:gd name="T26" fmla="*/ 69 w 193"/>
                  <a:gd name="T27" fmla="*/ 120 h 172"/>
                  <a:gd name="T28" fmla="*/ 67 w 193"/>
                  <a:gd name="T29" fmla="*/ 103 h 172"/>
                  <a:gd name="T30" fmla="*/ 89 w 193"/>
                  <a:gd name="T31" fmla="*/ 93 h 172"/>
                  <a:gd name="T32" fmla="*/ 94 w 193"/>
                  <a:gd name="T33" fmla="*/ 78 h 172"/>
                  <a:gd name="T34" fmla="*/ 93 w 193"/>
                  <a:gd name="T35" fmla="*/ 70 h 172"/>
                  <a:gd name="T36" fmla="*/ 51 w 193"/>
                  <a:gd name="T37" fmla="*/ 75 h 172"/>
                  <a:gd name="T38" fmla="*/ 34 w 193"/>
                  <a:gd name="T39" fmla="*/ 81 h 172"/>
                  <a:gd name="T40" fmla="*/ 31 w 193"/>
                  <a:gd name="T41" fmla="*/ 96 h 172"/>
                  <a:gd name="T42" fmla="*/ 48 w 193"/>
                  <a:gd name="T43" fmla="*/ 130 h 172"/>
                  <a:gd name="T44" fmla="*/ 88 w 193"/>
                  <a:gd name="T45" fmla="*/ 155 h 172"/>
                  <a:gd name="T46" fmla="*/ 80 w 193"/>
                  <a:gd name="T47" fmla="*/ 172 h 172"/>
                  <a:gd name="T48" fmla="*/ 17 w 193"/>
                  <a:gd name="T49" fmla="*/ 155 h 172"/>
                  <a:gd name="T50" fmla="*/ 0 w 193"/>
                  <a:gd name="T51" fmla="*/ 21 h 172"/>
                  <a:gd name="T52" fmla="*/ 22 w 193"/>
                  <a:gd name="T53" fmla="*/ 19 h 172"/>
                  <a:gd name="T54" fmla="*/ 30 w 193"/>
                  <a:gd name="T55" fmla="*/ 32 h 172"/>
                  <a:gd name="T56" fmla="*/ 57 w 193"/>
                  <a:gd name="T57" fmla="*/ 33 h 172"/>
                  <a:gd name="T58" fmla="*/ 125 w 193"/>
                  <a:gd name="T59" fmla="*/ 25 h 172"/>
                  <a:gd name="T60" fmla="*/ 152 w 193"/>
                  <a:gd name="T61" fmla="*/ 18 h 172"/>
                  <a:gd name="T62" fmla="*/ 156 w 193"/>
                  <a:gd name="T63" fmla="*/ 3 h 172"/>
                  <a:gd name="T64" fmla="*/ 177 w 193"/>
                  <a:gd name="T65"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72">
                    <a:moveTo>
                      <a:pt x="177" y="0"/>
                    </a:moveTo>
                    <a:cubicBezTo>
                      <a:pt x="193" y="131"/>
                      <a:pt x="193" y="131"/>
                      <a:pt x="193" y="131"/>
                    </a:cubicBezTo>
                    <a:cubicBezTo>
                      <a:pt x="143" y="158"/>
                      <a:pt x="143" y="158"/>
                      <a:pt x="143" y="158"/>
                    </a:cubicBezTo>
                    <a:cubicBezTo>
                      <a:pt x="132" y="145"/>
                      <a:pt x="132" y="145"/>
                      <a:pt x="132" y="145"/>
                    </a:cubicBezTo>
                    <a:cubicBezTo>
                      <a:pt x="145" y="135"/>
                      <a:pt x="154" y="125"/>
                      <a:pt x="159" y="114"/>
                    </a:cubicBezTo>
                    <a:cubicBezTo>
                      <a:pt x="165" y="103"/>
                      <a:pt x="167" y="91"/>
                      <a:pt x="166" y="80"/>
                    </a:cubicBezTo>
                    <a:cubicBezTo>
                      <a:pt x="165" y="73"/>
                      <a:pt x="163" y="68"/>
                      <a:pt x="160" y="66"/>
                    </a:cubicBezTo>
                    <a:cubicBezTo>
                      <a:pt x="157" y="64"/>
                      <a:pt x="150" y="63"/>
                      <a:pt x="141" y="65"/>
                    </a:cubicBezTo>
                    <a:cubicBezTo>
                      <a:pt x="115" y="68"/>
                      <a:pt x="115" y="68"/>
                      <a:pt x="115" y="68"/>
                    </a:cubicBezTo>
                    <a:cubicBezTo>
                      <a:pt x="116" y="75"/>
                      <a:pt x="116" y="75"/>
                      <a:pt x="116" y="75"/>
                    </a:cubicBezTo>
                    <a:cubicBezTo>
                      <a:pt x="117" y="83"/>
                      <a:pt x="120" y="89"/>
                      <a:pt x="124" y="91"/>
                    </a:cubicBezTo>
                    <a:cubicBezTo>
                      <a:pt x="128" y="93"/>
                      <a:pt x="135" y="94"/>
                      <a:pt x="147" y="93"/>
                    </a:cubicBezTo>
                    <a:cubicBezTo>
                      <a:pt x="149" y="110"/>
                      <a:pt x="149" y="110"/>
                      <a:pt x="149" y="110"/>
                    </a:cubicBezTo>
                    <a:cubicBezTo>
                      <a:pt x="69" y="120"/>
                      <a:pt x="69" y="120"/>
                      <a:pt x="69" y="120"/>
                    </a:cubicBezTo>
                    <a:cubicBezTo>
                      <a:pt x="67" y="103"/>
                      <a:pt x="67" y="103"/>
                      <a:pt x="67" y="103"/>
                    </a:cubicBezTo>
                    <a:cubicBezTo>
                      <a:pt x="77" y="101"/>
                      <a:pt x="84" y="97"/>
                      <a:pt x="89" y="93"/>
                    </a:cubicBezTo>
                    <a:cubicBezTo>
                      <a:pt x="93" y="90"/>
                      <a:pt x="94" y="84"/>
                      <a:pt x="94" y="78"/>
                    </a:cubicBezTo>
                    <a:cubicBezTo>
                      <a:pt x="93" y="70"/>
                      <a:pt x="93" y="70"/>
                      <a:pt x="93" y="70"/>
                    </a:cubicBezTo>
                    <a:cubicBezTo>
                      <a:pt x="51" y="75"/>
                      <a:pt x="51" y="75"/>
                      <a:pt x="51" y="75"/>
                    </a:cubicBezTo>
                    <a:cubicBezTo>
                      <a:pt x="42" y="76"/>
                      <a:pt x="36" y="79"/>
                      <a:pt x="34" y="81"/>
                    </a:cubicBezTo>
                    <a:cubicBezTo>
                      <a:pt x="31" y="84"/>
                      <a:pt x="30" y="89"/>
                      <a:pt x="31" y="96"/>
                    </a:cubicBezTo>
                    <a:cubicBezTo>
                      <a:pt x="33" y="108"/>
                      <a:pt x="38" y="119"/>
                      <a:pt x="48" y="130"/>
                    </a:cubicBezTo>
                    <a:cubicBezTo>
                      <a:pt x="58" y="140"/>
                      <a:pt x="72" y="149"/>
                      <a:pt x="88" y="155"/>
                    </a:cubicBezTo>
                    <a:cubicBezTo>
                      <a:pt x="80" y="172"/>
                      <a:pt x="80" y="172"/>
                      <a:pt x="80" y="172"/>
                    </a:cubicBezTo>
                    <a:cubicBezTo>
                      <a:pt x="17" y="155"/>
                      <a:pt x="17" y="155"/>
                      <a:pt x="17" y="155"/>
                    </a:cubicBezTo>
                    <a:cubicBezTo>
                      <a:pt x="0" y="21"/>
                      <a:pt x="0" y="21"/>
                      <a:pt x="0" y="21"/>
                    </a:cubicBezTo>
                    <a:cubicBezTo>
                      <a:pt x="22" y="19"/>
                      <a:pt x="22" y="19"/>
                      <a:pt x="22" y="19"/>
                    </a:cubicBezTo>
                    <a:cubicBezTo>
                      <a:pt x="23" y="26"/>
                      <a:pt x="26" y="30"/>
                      <a:pt x="30" y="32"/>
                    </a:cubicBezTo>
                    <a:cubicBezTo>
                      <a:pt x="34" y="34"/>
                      <a:pt x="43" y="34"/>
                      <a:pt x="57" y="33"/>
                    </a:cubicBezTo>
                    <a:cubicBezTo>
                      <a:pt x="125" y="25"/>
                      <a:pt x="125" y="25"/>
                      <a:pt x="125" y="25"/>
                    </a:cubicBezTo>
                    <a:cubicBezTo>
                      <a:pt x="140" y="23"/>
                      <a:pt x="148" y="21"/>
                      <a:pt x="152" y="18"/>
                    </a:cubicBezTo>
                    <a:cubicBezTo>
                      <a:pt x="155" y="15"/>
                      <a:pt x="156" y="10"/>
                      <a:pt x="156" y="3"/>
                    </a:cubicBezTo>
                    <a:lnTo>
                      <a:pt x="1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6" name="Freeform 16"/>
              <p:cNvSpPr>
                <a:spLocks/>
              </p:cNvSpPr>
              <p:nvPr/>
            </p:nvSpPr>
            <p:spPr bwMode="auto">
              <a:xfrm>
                <a:off x="3207309" y="1010411"/>
                <a:ext cx="61664" cy="55993"/>
              </a:xfrm>
              <a:custGeom>
                <a:avLst/>
                <a:gdLst>
                  <a:gd name="T0" fmla="*/ 190 w 203"/>
                  <a:gd name="T1" fmla="*/ 90 h 183"/>
                  <a:gd name="T2" fmla="*/ 198 w 203"/>
                  <a:gd name="T3" fmla="*/ 90 h 183"/>
                  <a:gd name="T4" fmla="*/ 203 w 203"/>
                  <a:gd name="T5" fmla="*/ 104 h 183"/>
                  <a:gd name="T6" fmla="*/ 152 w 203"/>
                  <a:gd name="T7" fmla="*/ 140 h 183"/>
                  <a:gd name="T8" fmla="*/ 138 w 203"/>
                  <a:gd name="T9" fmla="*/ 125 h 183"/>
                  <a:gd name="T10" fmla="*/ 162 w 203"/>
                  <a:gd name="T11" fmla="*/ 91 h 183"/>
                  <a:gd name="T12" fmla="*/ 163 w 203"/>
                  <a:gd name="T13" fmla="*/ 63 h 183"/>
                  <a:gd name="T14" fmla="*/ 136 w 203"/>
                  <a:gd name="T15" fmla="*/ 42 h 183"/>
                  <a:gd name="T16" fmla="*/ 85 w 203"/>
                  <a:gd name="T17" fmla="*/ 51 h 183"/>
                  <a:gd name="T18" fmla="*/ 42 w 203"/>
                  <a:gd name="T19" fmla="*/ 78 h 183"/>
                  <a:gd name="T20" fmla="*/ 36 w 203"/>
                  <a:gd name="T21" fmla="*/ 111 h 183"/>
                  <a:gd name="T22" fmla="*/ 53 w 203"/>
                  <a:gd name="T23" fmla="*/ 130 h 183"/>
                  <a:gd name="T24" fmla="*/ 77 w 203"/>
                  <a:gd name="T25" fmla="*/ 130 h 183"/>
                  <a:gd name="T26" fmla="*/ 88 w 203"/>
                  <a:gd name="T27" fmla="*/ 121 h 183"/>
                  <a:gd name="T28" fmla="*/ 87 w 203"/>
                  <a:gd name="T29" fmla="*/ 105 h 183"/>
                  <a:gd name="T30" fmla="*/ 107 w 203"/>
                  <a:gd name="T31" fmla="*/ 97 h 183"/>
                  <a:gd name="T32" fmla="*/ 133 w 203"/>
                  <a:gd name="T33" fmla="*/ 166 h 183"/>
                  <a:gd name="T34" fmla="*/ 114 w 203"/>
                  <a:gd name="T35" fmla="*/ 174 h 183"/>
                  <a:gd name="T36" fmla="*/ 102 w 203"/>
                  <a:gd name="T37" fmla="*/ 163 h 183"/>
                  <a:gd name="T38" fmla="*/ 82 w 203"/>
                  <a:gd name="T39" fmla="*/ 167 h 183"/>
                  <a:gd name="T40" fmla="*/ 38 w 203"/>
                  <a:gd name="T41" fmla="*/ 183 h 183"/>
                  <a:gd name="T42" fmla="*/ 29 w 203"/>
                  <a:gd name="T43" fmla="*/ 162 h 183"/>
                  <a:gd name="T44" fmla="*/ 41 w 203"/>
                  <a:gd name="T45" fmla="*/ 150 h 183"/>
                  <a:gd name="T46" fmla="*/ 21 w 203"/>
                  <a:gd name="T47" fmla="*/ 134 h 183"/>
                  <a:gd name="T48" fmla="*/ 8 w 203"/>
                  <a:gd name="T49" fmla="*/ 112 h 183"/>
                  <a:gd name="T50" fmla="*/ 13 w 203"/>
                  <a:gd name="T51" fmla="*/ 54 h 183"/>
                  <a:gd name="T52" fmla="*/ 70 w 203"/>
                  <a:gd name="T53" fmla="*/ 11 h 183"/>
                  <a:gd name="T54" fmla="*/ 140 w 203"/>
                  <a:gd name="T55" fmla="*/ 8 h 183"/>
                  <a:gd name="T56" fmla="*/ 186 w 203"/>
                  <a:gd name="T57" fmla="*/ 53 h 183"/>
                  <a:gd name="T58" fmla="*/ 190 w 203"/>
                  <a:gd name="T59" fmla="*/ 70 h 183"/>
                  <a:gd name="T60" fmla="*/ 190 w 203"/>
                  <a:gd name="T61" fmla="*/ 9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3" h="183">
                    <a:moveTo>
                      <a:pt x="190" y="90"/>
                    </a:moveTo>
                    <a:cubicBezTo>
                      <a:pt x="198" y="90"/>
                      <a:pt x="198" y="90"/>
                      <a:pt x="198" y="90"/>
                    </a:cubicBezTo>
                    <a:cubicBezTo>
                      <a:pt x="203" y="104"/>
                      <a:pt x="203" y="104"/>
                      <a:pt x="203" y="104"/>
                    </a:cubicBezTo>
                    <a:cubicBezTo>
                      <a:pt x="152" y="140"/>
                      <a:pt x="152" y="140"/>
                      <a:pt x="152" y="140"/>
                    </a:cubicBezTo>
                    <a:cubicBezTo>
                      <a:pt x="138" y="125"/>
                      <a:pt x="138" y="125"/>
                      <a:pt x="138" y="125"/>
                    </a:cubicBezTo>
                    <a:cubicBezTo>
                      <a:pt x="150" y="112"/>
                      <a:pt x="158" y="101"/>
                      <a:pt x="162" y="91"/>
                    </a:cubicBezTo>
                    <a:cubicBezTo>
                      <a:pt x="166" y="81"/>
                      <a:pt x="166" y="72"/>
                      <a:pt x="163" y="63"/>
                    </a:cubicBezTo>
                    <a:cubicBezTo>
                      <a:pt x="158" y="51"/>
                      <a:pt x="149" y="44"/>
                      <a:pt x="136" y="42"/>
                    </a:cubicBezTo>
                    <a:cubicBezTo>
                      <a:pt x="122" y="40"/>
                      <a:pt x="105" y="43"/>
                      <a:pt x="85" y="51"/>
                    </a:cubicBezTo>
                    <a:cubicBezTo>
                      <a:pt x="64" y="59"/>
                      <a:pt x="50" y="68"/>
                      <a:pt x="42" y="78"/>
                    </a:cubicBezTo>
                    <a:cubicBezTo>
                      <a:pt x="34" y="88"/>
                      <a:pt x="32" y="99"/>
                      <a:pt x="36" y="111"/>
                    </a:cubicBezTo>
                    <a:cubicBezTo>
                      <a:pt x="40" y="120"/>
                      <a:pt x="45" y="126"/>
                      <a:pt x="53" y="130"/>
                    </a:cubicBezTo>
                    <a:cubicBezTo>
                      <a:pt x="60" y="133"/>
                      <a:pt x="68" y="133"/>
                      <a:pt x="77" y="130"/>
                    </a:cubicBezTo>
                    <a:cubicBezTo>
                      <a:pt x="83" y="127"/>
                      <a:pt x="87" y="124"/>
                      <a:pt x="88" y="121"/>
                    </a:cubicBezTo>
                    <a:cubicBezTo>
                      <a:pt x="90" y="117"/>
                      <a:pt x="89" y="112"/>
                      <a:pt x="87" y="105"/>
                    </a:cubicBezTo>
                    <a:cubicBezTo>
                      <a:pt x="107" y="97"/>
                      <a:pt x="107" y="97"/>
                      <a:pt x="107" y="97"/>
                    </a:cubicBezTo>
                    <a:cubicBezTo>
                      <a:pt x="133" y="166"/>
                      <a:pt x="133" y="166"/>
                      <a:pt x="133" y="166"/>
                    </a:cubicBezTo>
                    <a:cubicBezTo>
                      <a:pt x="114" y="174"/>
                      <a:pt x="114" y="174"/>
                      <a:pt x="114" y="174"/>
                    </a:cubicBezTo>
                    <a:cubicBezTo>
                      <a:pt x="110" y="167"/>
                      <a:pt x="106" y="164"/>
                      <a:pt x="102" y="163"/>
                    </a:cubicBezTo>
                    <a:cubicBezTo>
                      <a:pt x="98" y="162"/>
                      <a:pt x="91" y="163"/>
                      <a:pt x="82" y="167"/>
                    </a:cubicBezTo>
                    <a:cubicBezTo>
                      <a:pt x="38" y="183"/>
                      <a:pt x="38" y="183"/>
                      <a:pt x="38" y="183"/>
                    </a:cubicBezTo>
                    <a:cubicBezTo>
                      <a:pt x="29" y="162"/>
                      <a:pt x="29" y="162"/>
                      <a:pt x="29" y="162"/>
                    </a:cubicBezTo>
                    <a:cubicBezTo>
                      <a:pt x="41" y="150"/>
                      <a:pt x="41" y="150"/>
                      <a:pt x="41" y="150"/>
                    </a:cubicBezTo>
                    <a:cubicBezTo>
                      <a:pt x="33" y="146"/>
                      <a:pt x="26" y="140"/>
                      <a:pt x="21" y="134"/>
                    </a:cubicBezTo>
                    <a:cubicBezTo>
                      <a:pt x="16" y="128"/>
                      <a:pt x="11" y="121"/>
                      <a:pt x="8" y="112"/>
                    </a:cubicBezTo>
                    <a:cubicBezTo>
                      <a:pt x="0" y="92"/>
                      <a:pt x="2" y="72"/>
                      <a:pt x="13" y="54"/>
                    </a:cubicBezTo>
                    <a:cubicBezTo>
                      <a:pt x="25" y="35"/>
                      <a:pt x="44" y="21"/>
                      <a:pt x="70" y="11"/>
                    </a:cubicBezTo>
                    <a:cubicBezTo>
                      <a:pt x="96" y="1"/>
                      <a:pt x="119" y="0"/>
                      <a:pt x="140" y="8"/>
                    </a:cubicBezTo>
                    <a:cubicBezTo>
                      <a:pt x="162" y="16"/>
                      <a:pt x="177" y="31"/>
                      <a:pt x="186" y="53"/>
                    </a:cubicBezTo>
                    <a:cubicBezTo>
                      <a:pt x="188" y="59"/>
                      <a:pt x="189" y="65"/>
                      <a:pt x="190" y="70"/>
                    </a:cubicBezTo>
                    <a:cubicBezTo>
                      <a:pt x="190" y="76"/>
                      <a:pt x="190" y="83"/>
                      <a:pt x="190" y="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7" name="Freeform 17"/>
              <p:cNvSpPr>
                <a:spLocks noEditPoints="1"/>
              </p:cNvSpPr>
              <p:nvPr/>
            </p:nvSpPr>
            <p:spPr bwMode="auto">
              <a:xfrm>
                <a:off x="3225028" y="1051520"/>
                <a:ext cx="65916" cy="73713"/>
              </a:xfrm>
              <a:custGeom>
                <a:avLst/>
                <a:gdLst>
                  <a:gd name="T0" fmla="*/ 147 w 216"/>
                  <a:gd name="T1" fmla="*/ 75 h 242"/>
                  <a:gd name="T2" fmla="*/ 165 w 216"/>
                  <a:gd name="T3" fmla="*/ 69 h 242"/>
                  <a:gd name="T4" fmla="*/ 176 w 216"/>
                  <a:gd name="T5" fmla="*/ 81 h 242"/>
                  <a:gd name="T6" fmla="*/ 182 w 216"/>
                  <a:gd name="T7" fmla="*/ 107 h 242"/>
                  <a:gd name="T8" fmla="*/ 169 w 216"/>
                  <a:gd name="T9" fmla="*/ 124 h 242"/>
                  <a:gd name="T10" fmla="*/ 145 w 216"/>
                  <a:gd name="T11" fmla="*/ 124 h 242"/>
                  <a:gd name="T12" fmla="*/ 122 w 216"/>
                  <a:gd name="T13" fmla="*/ 98 h 242"/>
                  <a:gd name="T14" fmla="*/ 120 w 216"/>
                  <a:gd name="T15" fmla="*/ 93 h 242"/>
                  <a:gd name="T16" fmla="*/ 118 w 216"/>
                  <a:gd name="T17" fmla="*/ 90 h 242"/>
                  <a:gd name="T18" fmla="*/ 147 w 216"/>
                  <a:gd name="T19" fmla="*/ 75 h 242"/>
                  <a:gd name="T20" fmla="*/ 137 w 216"/>
                  <a:gd name="T21" fmla="*/ 11 h 242"/>
                  <a:gd name="T22" fmla="*/ 140 w 216"/>
                  <a:gd name="T23" fmla="*/ 27 h 242"/>
                  <a:gd name="T24" fmla="*/ 118 w 216"/>
                  <a:gd name="T25" fmla="*/ 43 h 242"/>
                  <a:gd name="T26" fmla="*/ 57 w 216"/>
                  <a:gd name="T27" fmla="*/ 76 h 242"/>
                  <a:gd name="T28" fmla="*/ 32 w 216"/>
                  <a:gd name="T29" fmla="*/ 85 h 242"/>
                  <a:gd name="T30" fmla="*/ 19 w 216"/>
                  <a:gd name="T31" fmla="*/ 75 h 242"/>
                  <a:gd name="T32" fmla="*/ 0 w 216"/>
                  <a:gd name="T33" fmla="*/ 85 h 242"/>
                  <a:gd name="T34" fmla="*/ 39 w 216"/>
                  <a:gd name="T35" fmla="*/ 155 h 242"/>
                  <a:gd name="T36" fmla="*/ 58 w 216"/>
                  <a:gd name="T37" fmla="*/ 145 h 242"/>
                  <a:gd name="T38" fmla="*/ 56 w 216"/>
                  <a:gd name="T39" fmla="*/ 128 h 242"/>
                  <a:gd name="T40" fmla="*/ 77 w 216"/>
                  <a:gd name="T41" fmla="*/ 112 h 242"/>
                  <a:gd name="T42" fmla="*/ 97 w 216"/>
                  <a:gd name="T43" fmla="*/ 102 h 242"/>
                  <a:gd name="T44" fmla="*/ 105 w 216"/>
                  <a:gd name="T45" fmla="*/ 116 h 242"/>
                  <a:gd name="T46" fmla="*/ 61 w 216"/>
                  <a:gd name="T47" fmla="*/ 197 h 242"/>
                  <a:gd name="T48" fmla="*/ 86 w 216"/>
                  <a:gd name="T49" fmla="*/ 242 h 242"/>
                  <a:gd name="T50" fmla="*/ 105 w 216"/>
                  <a:gd name="T51" fmla="*/ 231 h 242"/>
                  <a:gd name="T52" fmla="*/ 102 w 216"/>
                  <a:gd name="T53" fmla="*/ 216 h 242"/>
                  <a:gd name="T54" fmla="*/ 107 w 216"/>
                  <a:gd name="T55" fmla="*/ 200 h 242"/>
                  <a:gd name="T56" fmla="*/ 130 w 216"/>
                  <a:gd name="T57" fmla="*/ 151 h 242"/>
                  <a:gd name="T58" fmla="*/ 159 w 216"/>
                  <a:gd name="T59" fmla="*/ 167 h 242"/>
                  <a:gd name="T60" fmla="*/ 190 w 216"/>
                  <a:gd name="T61" fmla="*/ 161 h 242"/>
                  <a:gd name="T62" fmla="*/ 214 w 216"/>
                  <a:gd name="T63" fmla="*/ 129 h 242"/>
                  <a:gd name="T64" fmla="*/ 201 w 216"/>
                  <a:gd name="T65" fmla="*/ 80 h 242"/>
                  <a:gd name="T66" fmla="*/ 157 w 216"/>
                  <a:gd name="T67" fmla="*/ 0 h 242"/>
                  <a:gd name="T68" fmla="*/ 137 w 216"/>
                  <a:gd name="T69" fmla="*/ 1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6" h="242">
                    <a:moveTo>
                      <a:pt x="147" y="75"/>
                    </a:moveTo>
                    <a:cubicBezTo>
                      <a:pt x="155" y="70"/>
                      <a:pt x="161" y="68"/>
                      <a:pt x="165" y="69"/>
                    </a:cubicBezTo>
                    <a:cubicBezTo>
                      <a:pt x="169" y="70"/>
                      <a:pt x="172" y="74"/>
                      <a:pt x="176" y="81"/>
                    </a:cubicBezTo>
                    <a:cubicBezTo>
                      <a:pt x="181" y="90"/>
                      <a:pt x="183" y="99"/>
                      <a:pt x="182" y="107"/>
                    </a:cubicBezTo>
                    <a:cubicBezTo>
                      <a:pt x="180" y="114"/>
                      <a:pt x="176" y="120"/>
                      <a:pt x="169" y="124"/>
                    </a:cubicBezTo>
                    <a:cubicBezTo>
                      <a:pt x="160" y="129"/>
                      <a:pt x="152" y="129"/>
                      <a:pt x="145" y="124"/>
                    </a:cubicBezTo>
                    <a:cubicBezTo>
                      <a:pt x="137" y="120"/>
                      <a:pt x="129" y="111"/>
                      <a:pt x="122" y="98"/>
                    </a:cubicBezTo>
                    <a:cubicBezTo>
                      <a:pt x="121" y="96"/>
                      <a:pt x="120" y="94"/>
                      <a:pt x="120" y="93"/>
                    </a:cubicBezTo>
                    <a:cubicBezTo>
                      <a:pt x="119" y="92"/>
                      <a:pt x="119" y="91"/>
                      <a:pt x="118" y="90"/>
                    </a:cubicBezTo>
                    <a:lnTo>
                      <a:pt x="147" y="75"/>
                    </a:lnTo>
                    <a:close/>
                    <a:moveTo>
                      <a:pt x="137" y="11"/>
                    </a:moveTo>
                    <a:cubicBezTo>
                      <a:pt x="141" y="18"/>
                      <a:pt x="141" y="23"/>
                      <a:pt x="140" y="27"/>
                    </a:cubicBezTo>
                    <a:cubicBezTo>
                      <a:pt x="137" y="31"/>
                      <a:pt x="130" y="37"/>
                      <a:pt x="118" y="43"/>
                    </a:cubicBezTo>
                    <a:cubicBezTo>
                      <a:pt x="57" y="76"/>
                      <a:pt x="57" y="76"/>
                      <a:pt x="57" y="76"/>
                    </a:cubicBezTo>
                    <a:cubicBezTo>
                      <a:pt x="45" y="83"/>
                      <a:pt x="37" y="86"/>
                      <a:pt x="32" y="85"/>
                    </a:cubicBezTo>
                    <a:cubicBezTo>
                      <a:pt x="27" y="85"/>
                      <a:pt x="23" y="81"/>
                      <a:pt x="19" y="75"/>
                    </a:cubicBezTo>
                    <a:cubicBezTo>
                      <a:pt x="0" y="85"/>
                      <a:pt x="0" y="85"/>
                      <a:pt x="0" y="85"/>
                    </a:cubicBezTo>
                    <a:cubicBezTo>
                      <a:pt x="39" y="155"/>
                      <a:pt x="39" y="155"/>
                      <a:pt x="39" y="155"/>
                    </a:cubicBezTo>
                    <a:cubicBezTo>
                      <a:pt x="58" y="145"/>
                      <a:pt x="58" y="145"/>
                      <a:pt x="58" y="145"/>
                    </a:cubicBezTo>
                    <a:cubicBezTo>
                      <a:pt x="54" y="138"/>
                      <a:pt x="54" y="133"/>
                      <a:pt x="56" y="128"/>
                    </a:cubicBezTo>
                    <a:cubicBezTo>
                      <a:pt x="58" y="124"/>
                      <a:pt x="65" y="119"/>
                      <a:pt x="77" y="112"/>
                    </a:cubicBezTo>
                    <a:cubicBezTo>
                      <a:pt x="97" y="102"/>
                      <a:pt x="97" y="102"/>
                      <a:pt x="97" y="102"/>
                    </a:cubicBezTo>
                    <a:cubicBezTo>
                      <a:pt x="105" y="116"/>
                      <a:pt x="105" y="116"/>
                      <a:pt x="105" y="116"/>
                    </a:cubicBezTo>
                    <a:cubicBezTo>
                      <a:pt x="61" y="197"/>
                      <a:pt x="61" y="197"/>
                      <a:pt x="61" y="197"/>
                    </a:cubicBezTo>
                    <a:cubicBezTo>
                      <a:pt x="86" y="242"/>
                      <a:pt x="86" y="242"/>
                      <a:pt x="86" y="242"/>
                    </a:cubicBezTo>
                    <a:cubicBezTo>
                      <a:pt x="105" y="231"/>
                      <a:pt x="105" y="231"/>
                      <a:pt x="105" y="231"/>
                    </a:cubicBezTo>
                    <a:cubicBezTo>
                      <a:pt x="103" y="226"/>
                      <a:pt x="102" y="221"/>
                      <a:pt x="102" y="216"/>
                    </a:cubicBezTo>
                    <a:cubicBezTo>
                      <a:pt x="102" y="212"/>
                      <a:pt x="104" y="207"/>
                      <a:pt x="107" y="200"/>
                    </a:cubicBezTo>
                    <a:cubicBezTo>
                      <a:pt x="130" y="151"/>
                      <a:pt x="130" y="151"/>
                      <a:pt x="130" y="151"/>
                    </a:cubicBezTo>
                    <a:cubicBezTo>
                      <a:pt x="140" y="160"/>
                      <a:pt x="150" y="165"/>
                      <a:pt x="159" y="167"/>
                    </a:cubicBezTo>
                    <a:cubicBezTo>
                      <a:pt x="169" y="168"/>
                      <a:pt x="179" y="167"/>
                      <a:pt x="190" y="161"/>
                    </a:cubicBezTo>
                    <a:cubicBezTo>
                      <a:pt x="204" y="153"/>
                      <a:pt x="212" y="143"/>
                      <a:pt x="214" y="129"/>
                    </a:cubicBezTo>
                    <a:cubicBezTo>
                      <a:pt x="216" y="116"/>
                      <a:pt x="211" y="100"/>
                      <a:pt x="201" y="80"/>
                    </a:cubicBezTo>
                    <a:cubicBezTo>
                      <a:pt x="157" y="0"/>
                      <a:pt x="157" y="0"/>
                      <a:pt x="157" y="0"/>
                    </a:cubicBezTo>
                    <a:lnTo>
                      <a:pt x="137"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8" name="Freeform 18"/>
              <p:cNvSpPr>
                <a:spLocks/>
              </p:cNvSpPr>
              <p:nvPr/>
            </p:nvSpPr>
            <p:spPr bwMode="auto">
              <a:xfrm>
                <a:off x="3254797" y="1097591"/>
                <a:ext cx="58120" cy="51741"/>
              </a:xfrm>
              <a:custGeom>
                <a:avLst/>
                <a:gdLst>
                  <a:gd name="T0" fmla="*/ 145 w 193"/>
                  <a:gd name="T1" fmla="*/ 0 h 169"/>
                  <a:gd name="T2" fmla="*/ 193 w 193"/>
                  <a:gd name="T3" fmla="*/ 66 h 169"/>
                  <a:gd name="T4" fmla="*/ 175 w 193"/>
                  <a:gd name="T5" fmla="*/ 79 h 169"/>
                  <a:gd name="T6" fmla="*/ 161 w 193"/>
                  <a:gd name="T7" fmla="*/ 69 h 169"/>
                  <a:gd name="T8" fmla="*/ 137 w 193"/>
                  <a:gd name="T9" fmla="*/ 82 h 169"/>
                  <a:gd name="T10" fmla="*/ 81 w 193"/>
                  <a:gd name="T11" fmla="*/ 121 h 169"/>
                  <a:gd name="T12" fmla="*/ 62 w 193"/>
                  <a:gd name="T13" fmla="*/ 140 h 169"/>
                  <a:gd name="T14" fmla="*/ 66 w 193"/>
                  <a:gd name="T15" fmla="*/ 157 h 169"/>
                  <a:gd name="T16" fmla="*/ 48 w 193"/>
                  <a:gd name="T17" fmla="*/ 169 h 169"/>
                  <a:gd name="T18" fmla="*/ 0 w 193"/>
                  <a:gd name="T19" fmla="*/ 104 h 169"/>
                  <a:gd name="T20" fmla="*/ 18 w 193"/>
                  <a:gd name="T21" fmla="*/ 91 h 169"/>
                  <a:gd name="T22" fmla="*/ 33 w 193"/>
                  <a:gd name="T23" fmla="*/ 100 h 169"/>
                  <a:gd name="T24" fmla="*/ 57 w 193"/>
                  <a:gd name="T25" fmla="*/ 88 h 169"/>
                  <a:gd name="T26" fmla="*/ 112 w 193"/>
                  <a:gd name="T27" fmla="*/ 48 h 169"/>
                  <a:gd name="T28" fmla="*/ 132 w 193"/>
                  <a:gd name="T29" fmla="*/ 29 h 169"/>
                  <a:gd name="T30" fmla="*/ 127 w 193"/>
                  <a:gd name="T31" fmla="*/ 13 h 169"/>
                  <a:gd name="T32" fmla="*/ 145 w 193"/>
                  <a:gd name="T33"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3" h="169">
                    <a:moveTo>
                      <a:pt x="145" y="0"/>
                    </a:moveTo>
                    <a:cubicBezTo>
                      <a:pt x="193" y="66"/>
                      <a:pt x="193" y="66"/>
                      <a:pt x="193" y="66"/>
                    </a:cubicBezTo>
                    <a:cubicBezTo>
                      <a:pt x="175" y="79"/>
                      <a:pt x="175" y="79"/>
                      <a:pt x="175" y="79"/>
                    </a:cubicBezTo>
                    <a:cubicBezTo>
                      <a:pt x="170" y="72"/>
                      <a:pt x="166" y="69"/>
                      <a:pt x="161" y="69"/>
                    </a:cubicBezTo>
                    <a:cubicBezTo>
                      <a:pt x="156" y="69"/>
                      <a:pt x="148" y="74"/>
                      <a:pt x="137" y="82"/>
                    </a:cubicBezTo>
                    <a:cubicBezTo>
                      <a:pt x="81" y="121"/>
                      <a:pt x="81" y="121"/>
                      <a:pt x="81" y="121"/>
                    </a:cubicBezTo>
                    <a:cubicBezTo>
                      <a:pt x="70" y="130"/>
                      <a:pt x="63" y="136"/>
                      <a:pt x="62" y="140"/>
                    </a:cubicBezTo>
                    <a:cubicBezTo>
                      <a:pt x="60" y="145"/>
                      <a:pt x="62" y="150"/>
                      <a:pt x="66" y="157"/>
                    </a:cubicBezTo>
                    <a:cubicBezTo>
                      <a:pt x="48" y="169"/>
                      <a:pt x="48" y="169"/>
                      <a:pt x="48" y="169"/>
                    </a:cubicBezTo>
                    <a:cubicBezTo>
                      <a:pt x="0" y="104"/>
                      <a:pt x="0" y="104"/>
                      <a:pt x="0" y="104"/>
                    </a:cubicBezTo>
                    <a:cubicBezTo>
                      <a:pt x="18" y="91"/>
                      <a:pt x="18" y="91"/>
                      <a:pt x="18" y="91"/>
                    </a:cubicBezTo>
                    <a:cubicBezTo>
                      <a:pt x="23" y="97"/>
                      <a:pt x="28" y="100"/>
                      <a:pt x="33" y="100"/>
                    </a:cubicBezTo>
                    <a:cubicBezTo>
                      <a:pt x="37" y="100"/>
                      <a:pt x="45" y="96"/>
                      <a:pt x="57" y="88"/>
                    </a:cubicBezTo>
                    <a:cubicBezTo>
                      <a:pt x="112" y="48"/>
                      <a:pt x="112" y="48"/>
                      <a:pt x="112" y="48"/>
                    </a:cubicBezTo>
                    <a:cubicBezTo>
                      <a:pt x="124" y="40"/>
                      <a:pt x="130" y="34"/>
                      <a:pt x="132" y="29"/>
                    </a:cubicBezTo>
                    <a:cubicBezTo>
                      <a:pt x="133" y="25"/>
                      <a:pt x="132" y="20"/>
                      <a:pt x="127" y="13"/>
                    </a:cubicBezTo>
                    <a:lnTo>
                      <a:pt x="1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9" name="Freeform 19"/>
              <p:cNvSpPr>
                <a:spLocks noEditPoints="1"/>
              </p:cNvSpPr>
              <p:nvPr/>
            </p:nvSpPr>
            <p:spPr bwMode="auto">
              <a:xfrm>
                <a:off x="3273934" y="1120272"/>
                <a:ext cx="65916" cy="65208"/>
              </a:xfrm>
              <a:custGeom>
                <a:avLst/>
                <a:gdLst>
                  <a:gd name="T0" fmla="*/ 142 w 215"/>
                  <a:gd name="T1" fmla="*/ 74 h 213"/>
                  <a:gd name="T2" fmla="*/ 159 w 215"/>
                  <a:gd name="T3" fmla="*/ 65 h 213"/>
                  <a:gd name="T4" fmla="*/ 170 w 215"/>
                  <a:gd name="T5" fmla="*/ 74 h 213"/>
                  <a:gd name="T6" fmla="*/ 179 w 215"/>
                  <a:gd name="T7" fmla="*/ 113 h 213"/>
                  <a:gd name="T8" fmla="*/ 149 w 215"/>
                  <a:gd name="T9" fmla="*/ 154 h 213"/>
                  <a:gd name="T10" fmla="*/ 102 w 215"/>
                  <a:gd name="T11" fmla="*/ 174 h 213"/>
                  <a:gd name="T12" fmla="*/ 65 w 215"/>
                  <a:gd name="T13" fmla="*/ 157 h 213"/>
                  <a:gd name="T14" fmla="*/ 60 w 215"/>
                  <a:gd name="T15" fmla="*/ 144 h 213"/>
                  <a:gd name="T16" fmla="*/ 72 w 215"/>
                  <a:gd name="T17" fmla="*/ 130 h 213"/>
                  <a:gd name="T18" fmla="*/ 142 w 215"/>
                  <a:gd name="T19" fmla="*/ 74 h 213"/>
                  <a:gd name="T20" fmla="*/ 122 w 215"/>
                  <a:gd name="T21" fmla="*/ 14 h 213"/>
                  <a:gd name="T22" fmla="*/ 126 w 215"/>
                  <a:gd name="T23" fmla="*/ 28 h 213"/>
                  <a:gd name="T24" fmla="*/ 107 w 215"/>
                  <a:gd name="T25" fmla="*/ 48 h 213"/>
                  <a:gd name="T26" fmla="*/ 54 w 215"/>
                  <a:gd name="T27" fmla="*/ 91 h 213"/>
                  <a:gd name="T28" fmla="*/ 30 w 215"/>
                  <a:gd name="T29" fmla="*/ 105 h 213"/>
                  <a:gd name="T30" fmla="*/ 17 w 215"/>
                  <a:gd name="T31" fmla="*/ 97 h 213"/>
                  <a:gd name="T32" fmla="*/ 0 w 215"/>
                  <a:gd name="T33" fmla="*/ 111 h 213"/>
                  <a:gd name="T34" fmla="*/ 49 w 215"/>
                  <a:gd name="T35" fmla="*/ 172 h 213"/>
                  <a:gd name="T36" fmla="*/ 110 w 215"/>
                  <a:gd name="T37" fmla="*/ 211 h 213"/>
                  <a:gd name="T38" fmla="*/ 177 w 215"/>
                  <a:gd name="T39" fmla="*/ 188 h 213"/>
                  <a:gd name="T40" fmla="*/ 213 w 215"/>
                  <a:gd name="T41" fmla="*/ 128 h 213"/>
                  <a:gd name="T42" fmla="*/ 188 w 215"/>
                  <a:gd name="T43" fmla="*/ 61 h 213"/>
                  <a:gd name="T44" fmla="*/ 139 w 215"/>
                  <a:gd name="T45" fmla="*/ 0 h 213"/>
                  <a:gd name="T46" fmla="*/ 122 w 215"/>
                  <a:gd name="T47" fmla="*/ 1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5" h="213">
                    <a:moveTo>
                      <a:pt x="142" y="74"/>
                    </a:moveTo>
                    <a:cubicBezTo>
                      <a:pt x="150" y="68"/>
                      <a:pt x="155" y="65"/>
                      <a:pt x="159" y="65"/>
                    </a:cubicBezTo>
                    <a:cubicBezTo>
                      <a:pt x="162" y="66"/>
                      <a:pt x="166" y="68"/>
                      <a:pt x="170" y="74"/>
                    </a:cubicBezTo>
                    <a:cubicBezTo>
                      <a:pt x="180" y="86"/>
                      <a:pt x="183" y="99"/>
                      <a:pt x="179" y="113"/>
                    </a:cubicBezTo>
                    <a:cubicBezTo>
                      <a:pt x="176" y="127"/>
                      <a:pt x="166" y="141"/>
                      <a:pt x="149" y="154"/>
                    </a:cubicBezTo>
                    <a:cubicBezTo>
                      <a:pt x="133" y="167"/>
                      <a:pt x="117" y="174"/>
                      <a:pt x="102" y="174"/>
                    </a:cubicBezTo>
                    <a:cubicBezTo>
                      <a:pt x="87" y="175"/>
                      <a:pt x="75" y="169"/>
                      <a:pt x="65" y="157"/>
                    </a:cubicBezTo>
                    <a:cubicBezTo>
                      <a:pt x="61" y="152"/>
                      <a:pt x="59" y="148"/>
                      <a:pt x="60" y="144"/>
                    </a:cubicBezTo>
                    <a:cubicBezTo>
                      <a:pt x="60" y="141"/>
                      <a:pt x="64" y="136"/>
                      <a:pt x="72" y="130"/>
                    </a:cubicBezTo>
                    <a:lnTo>
                      <a:pt x="142" y="74"/>
                    </a:lnTo>
                    <a:close/>
                    <a:moveTo>
                      <a:pt x="122" y="14"/>
                    </a:moveTo>
                    <a:cubicBezTo>
                      <a:pt x="126" y="20"/>
                      <a:pt x="128" y="24"/>
                      <a:pt x="126" y="28"/>
                    </a:cubicBezTo>
                    <a:cubicBezTo>
                      <a:pt x="125" y="33"/>
                      <a:pt x="119" y="39"/>
                      <a:pt x="107" y="48"/>
                    </a:cubicBezTo>
                    <a:cubicBezTo>
                      <a:pt x="54" y="91"/>
                      <a:pt x="54" y="91"/>
                      <a:pt x="54" y="91"/>
                    </a:cubicBezTo>
                    <a:cubicBezTo>
                      <a:pt x="43" y="100"/>
                      <a:pt x="35" y="105"/>
                      <a:pt x="30" y="105"/>
                    </a:cubicBezTo>
                    <a:cubicBezTo>
                      <a:pt x="26" y="106"/>
                      <a:pt x="21" y="103"/>
                      <a:pt x="17" y="97"/>
                    </a:cubicBezTo>
                    <a:cubicBezTo>
                      <a:pt x="0" y="111"/>
                      <a:pt x="0" y="111"/>
                      <a:pt x="0" y="111"/>
                    </a:cubicBezTo>
                    <a:cubicBezTo>
                      <a:pt x="49" y="172"/>
                      <a:pt x="49" y="172"/>
                      <a:pt x="49" y="172"/>
                    </a:cubicBezTo>
                    <a:cubicBezTo>
                      <a:pt x="68" y="195"/>
                      <a:pt x="88" y="208"/>
                      <a:pt x="110" y="211"/>
                    </a:cubicBezTo>
                    <a:cubicBezTo>
                      <a:pt x="132" y="213"/>
                      <a:pt x="154" y="206"/>
                      <a:pt x="177" y="188"/>
                    </a:cubicBezTo>
                    <a:cubicBezTo>
                      <a:pt x="199" y="170"/>
                      <a:pt x="211" y="150"/>
                      <a:pt x="213" y="128"/>
                    </a:cubicBezTo>
                    <a:cubicBezTo>
                      <a:pt x="215" y="107"/>
                      <a:pt x="207" y="84"/>
                      <a:pt x="188" y="61"/>
                    </a:cubicBezTo>
                    <a:cubicBezTo>
                      <a:pt x="139" y="0"/>
                      <a:pt x="139" y="0"/>
                      <a:pt x="139" y="0"/>
                    </a:cubicBezTo>
                    <a:lnTo>
                      <a:pt x="12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0" name="Freeform 20"/>
              <p:cNvSpPr>
                <a:spLocks/>
              </p:cNvSpPr>
              <p:nvPr/>
            </p:nvSpPr>
            <p:spPr bwMode="auto">
              <a:xfrm>
                <a:off x="3340559" y="1179809"/>
                <a:ext cx="57411" cy="56702"/>
              </a:xfrm>
              <a:custGeom>
                <a:avLst/>
                <a:gdLst>
                  <a:gd name="T0" fmla="*/ 170 w 189"/>
                  <a:gd name="T1" fmla="*/ 52 h 186"/>
                  <a:gd name="T2" fmla="*/ 179 w 189"/>
                  <a:gd name="T3" fmla="*/ 45 h 186"/>
                  <a:gd name="T4" fmla="*/ 189 w 189"/>
                  <a:gd name="T5" fmla="*/ 53 h 186"/>
                  <a:gd name="T6" fmla="*/ 166 w 189"/>
                  <a:gd name="T7" fmla="*/ 117 h 186"/>
                  <a:gd name="T8" fmla="*/ 149 w 189"/>
                  <a:gd name="T9" fmla="*/ 112 h 186"/>
                  <a:gd name="T10" fmla="*/ 152 w 189"/>
                  <a:gd name="T11" fmla="*/ 70 h 186"/>
                  <a:gd name="T12" fmla="*/ 136 w 189"/>
                  <a:gd name="T13" fmla="*/ 42 h 186"/>
                  <a:gd name="T14" fmla="*/ 100 w 189"/>
                  <a:gd name="T15" fmla="*/ 37 h 186"/>
                  <a:gd name="T16" fmla="*/ 60 w 189"/>
                  <a:gd name="T17" fmla="*/ 70 h 186"/>
                  <a:gd name="T18" fmla="*/ 39 w 189"/>
                  <a:gd name="T19" fmla="*/ 117 h 186"/>
                  <a:gd name="T20" fmla="*/ 55 w 189"/>
                  <a:gd name="T21" fmla="*/ 152 h 186"/>
                  <a:gd name="T22" fmla="*/ 86 w 189"/>
                  <a:gd name="T23" fmla="*/ 161 h 186"/>
                  <a:gd name="T24" fmla="*/ 122 w 189"/>
                  <a:gd name="T25" fmla="*/ 153 h 186"/>
                  <a:gd name="T26" fmla="*/ 132 w 189"/>
                  <a:gd name="T27" fmla="*/ 172 h 186"/>
                  <a:gd name="T28" fmla="*/ 81 w 189"/>
                  <a:gd name="T29" fmla="*/ 186 h 186"/>
                  <a:gd name="T30" fmla="*/ 35 w 189"/>
                  <a:gd name="T31" fmla="*/ 168 h 186"/>
                  <a:gd name="T32" fmla="*/ 2 w 189"/>
                  <a:gd name="T33" fmla="*/ 111 h 186"/>
                  <a:gd name="T34" fmla="*/ 24 w 189"/>
                  <a:gd name="T35" fmla="*/ 43 h 186"/>
                  <a:gd name="T36" fmla="*/ 83 w 189"/>
                  <a:gd name="T37" fmla="*/ 5 h 186"/>
                  <a:gd name="T38" fmla="*/ 147 w 189"/>
                  <a:gd name="T39" fmla="*/ 20 h 186"/>
                  <a:gd name="T40" fmla="*/ 160 w 189"/>
                  <a:gd name="T41" fmla="*/ 34 h 186"/>
                  <a:gd name="T42" fmla="*/ 170 w 189"/>
                  <a:gd name="T43" fmla="*/ 5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9" h="186">
                    <a:moveTo>
                      <a:pt x="170" y="52"/>
                    </a:moveTo>
                    <a:cubicBezTo>
                      <a:pt x="179" y="45"/>
                      <a:pt x="179" y="45"/>
                      <a:pt x="179" y="45"/>
                    </a:cubicBezTo>
                    <a:cubicBezTo>
                      <a:pt x="189" y="53"/>
                      <a:pt x="189" y="53"/>
                      <a:pt x="189" y="53"/>
                    </a:cubicBezTo>
                    <a:cubicBezTo>
                      <a:pt x="166" y="117"/>
                      <a:pt x="166" y="117"/>
                      <a:pt x="166" y="117"/>
                    </a:cubicBezTo>
                    <a:cubicBezTo>
                      <a:pt x="149" y="112"/>
                      <a:pt x="149" y="112"/>
                      <a:pt x="149" y="112"/>
                    </a:cubicBezTo>
                    <a:cubicBezTo>
                      <a:pt x="154" y="96"/>
                      <a:pt x="154" y="82"/>
                      <a:pt x="152" y="70"/>
                    </a:cubicBezTo>
                    <a:cubicBezTo>
                      <a:pt x="150" y="57"/>
                      <a:pt x="145" y="48"/>
                      <a:pt x="136" y="42"/>
                    </a:cubicBezTo>
                    <a:cubicBezTo>
                      <a:pt x="126" y="34"/>
                      <a:pt x="113" y="32"/>
                      <a:pt x="100" y="37"/>
                    </a:cubicBezTo>
                    <a:cubicBezTo>
                      <a:pt x="86" y="42"/>
                      <a:pt x="72" y="53"/>
                      <a:pt x="60" y="70"/>
                    </a:cubicBezTo>
                    <a:cubicBezTo>
                      <a:pt x="47" y="87"/>
                      <a:pt x="40" y="102"/>
                      <a:pt x="39" y="117"/>
                    </a:cubicBezTo>
                    <a:cubicBezTo>
                      <a:pt x="39" y="131"/>
                      <a:pt x="44" y="143"/>
                      <a:pt x="55" y="152"/>
                    </a:cubicBezTo>
                    <a:cubicBezTo>
                      <a:pt x="63" y="158"/>
                      <a:pt x="73" y="161"/>
                      <a:pt x="86" y="161"/>
                    </a:cubicBezTo>
                    <a:cubicBezTo>
                      <a:pt x="98" y="161"/>
                      <a:pt x="110" y="158"/>
                      <a:pt x="122" y="153"/>
                    </a:cubicBezTo>
                    <a:cubicBezTo>
                      <a:pt x="132" y="172"/>
                      <a:pt x="132" y="172"/>
                      <a:pt x="132" y="172"/>
                    </a:cubicBezTo>
                    <a:cubicBezTo>
                      <a:pt x="114" y="181"/>
                      <a:pt x="97" y="186"/>
                      <a:pt x="81" y="186"/>
                    </a:cubicBezTo>
                    <a:cubicBezTo>
                      <a:pt x="65" y="185"/>
                      <a:pt x="49" y="179"/>
                      <a:pt x="35" y="168"/>
                    </a:cubicBezTo>
                    <a:cubicBezTo>
                      <a:pt x="15" y="153"/>
                      <a:pt x="3" y="134"/>
                      <a:pt x="2" y="111"/>
                    </a:cubicBezTo>
                    <a:cubicBezTo>
                      <a:pt x="0" y="88"/>
                      <a:pt x="7" y="65"/>
                      <a:pt x="24" y="43"/>
                    </a:cubicBezTo>
                    <a:cubicBezTo>
                      <a:pt x="41" y="22"/>
                      <a:pt x="60" y="9"/>
                      <a:pt x="83" y="5"/>
                    </a:cubicBezTo>
                    <a:cubicBezTo>
                      <a:pt x="107" y="0"/>
                      <a:pt x="127" y="6"/>
                      <a:pt x="147" y="20"/>
                    </a:cubicBezTo>
                    <a:cubicBezTo>
                      <a:pt x="152" y="24"/>
                      <a:pt x="156" y="28"/>
                      <a:pt x="160" y="34"/>
                    </a:cubicBezTo>
                    <a:cubicBezTo>
                      <a:pt x="164" y="39"/>
                      <a:pt x="167" y="45"/>
                      <a:pt x="170"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1" name="Freeform 21"/>
              <p:cNvSpPr>
                <a:spLocks noEditPoints="1"/>
              </p:cNvSpPr>
              <p:nvPr/>
            </p:nvSpPr>
            <p:spPr bwMode="auto">
              <a:xfrm>
                <a:off x="3387338" y="1206743"/>
                <a:ext cx="55993" cy="57411"/>
              </a:xfrm>
              <a:custGeom>
                <a:avLst/>
                <a:gdLst>
                  <a:gd name="T0" fmla="*/ 143 w 185"/>
                  <a:gd name="T1" fmla="*/ 62 h 191"/>
                  <a:gd name="T2" fmla="*/ 131 w 185"/>
                  <a:gd name="T3" fmla="*/ 113 h 191"/>
                  <a:gd name="T4" fmla="*/ 98 w 185"/>
                  <a:gd name="T5" fmla="*/ 155 h 191"/>
                  <a:gd name="T6" fmla="*/ 62 w 185"/>
                  <a:gd name="T7" fmla="*/ 159 h 191"/>
                  <a:gd name="T8" fmla="*/ 42 w 185"/>
                  <a:gd name="T9" fmla="*/ 129 h 191"/>
                  <a:gd name="T10" fmla="*/ 54 w 185"/>
                  <a:gd name="T11" fmla="*/ 78 h 191"/>
                  <a:gd name="T12" fmla="*/ 87 w 185"/>
                  <a:gd name="T13" fmla="*/ 36 h 191"/>
                  <a:gd name="T14" fmla="*/ 123 w 185"/>
                  <a:gd name="T15" fmla="*/ 32 h 191"/>
                  <a:gd name="T16" fmla="*/ 143 w 185"/>
                  <a:gd name="T17" fmla="*/ 62 h 191"/>
                  <a:gd name="T18" fmla="*/ 64 w 185"/>
                  <a:gd name="T19" fmla="*/ 8 h 191"/>
                  <a:gd name="T20" fmla="*/ 14 w 185"/>
                  <a:gd name="T21" fmla="*/ 59 h 191"/>
                  <a:gd name="T22" fmla="*/ 7 w 185"/>
                  <a:gd name="T23" fmla="*/ 129 h 191"/>
                  <a:gd name="T24" fmla="*/ 52 w 185"/>
                  <a:gd name="T25" fmla="*/ 179 h 191"/>
                  <a:gd name="T26" fmla="*/ 120 w 185"/>
                  <a:gd name="T27" fmla="*/ 183 h 191"/>
                  <a:gd name="T28" fmla="*/ 171 w 185"/>
                  <a:gd name="T29" fmla="*/ 132 h 191"/>
                  <a:gd name="T30" fmla="*/ 178 w 185"/>
                  <a:gd name="T31" fmla="*/ 62 h 191"/>
                  <a:gd name="T32" fmla="*/ 132 w 185"/>
                  <a:gd name="T33" fmla="*/ 12 h 191"/>
                  <a:gd name="T34" fmla="*/ 64 w 185"/>
                  <a:gd name="T35" fmla="*/ 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5" h="191">
                    <a:moveTo>
                      <a:pt x="143" y="62"/>
                    </a:moveTo>
                    <a:cubicBezTo>
                      <a:pt x="144" y="76"/>
                      <a:pt x="140" y="93"/>
                      <a:pt x="131" y="113"/>
                    </a:cubicBezTo>
                    <a:cubicBezTo>
                      <a:pt x="121" y="133"/>
                      <a:pt x="110" y="147"/>
                      <a:pt x="98" y="155"/>
                    </a:cubicBezTo>
                    <a:cubicBezTo>
                      <a:pt x="86" y="163"/>
                      <a:pt x="74" y="164"/>
                      <a:pt x="62" y="159"/>
                    </a:cubicBezTo>
                    <a:cubicBezTo>
                      <a:pt x="50" y="153"/>
                      <a:pt x="43" y="143"/>
                      <a:pt x="42" y="129"/>
                    </a:cubicBezTo>
                    <a:cubicBezTo>
                      <a:pt x="41" y="115"/>
                      <a:pt x="45" y="98"/>
                      <a:pt x="54" y="78"/>
                    </a:cubicBezTo>
                    <a:cubicBezTo>
                      <a:pt x="64" y="58"/>
                      <a:pt x="75" y="44"/>
                      <a:pt x="87" y="36"/>
                    </a:cubicBezTo>
                    <a:cubicBezTo>
                      <a:pt x="99" y="28"/>
                      <a:pt x="111" y="27"/>
                      <a:pt x="123" y="32"/>
                    </a:cubicBezTo>
                    <a:cubicBezTo>
                      <a:pt x="135" y="38"/>
                      <a:pt x="141" y="48"/>
                      <a:pt x="143" y="62"/>
                    </a:cubicBezTo>
                    <a:close/>
                    <a:moveTo>
                      <a:pt x="64" y="8"/>
                    </a:moveTo>
                    <a:cubicBezTo>
                      <a:pt x="43" y="17"/>
                      <a:pt x="26" y="34"/>
                      <a:pt x="14" y="59"/>
                    </a:cubicBezTo>
                    <a:cubicBezTo>
                      <a:pt x="2" y="84"/>
                      <a:pt x="0" y="107"/>
                      <a:pt x="7" y="129"/>
                    </a:cubicBezTo>
                    <a:cubicBezTo>
                      <a:pt x="14" y="151"/>
                      <a:pt x="29" y="168"/>
                      <a:pt x="52" y="179"/>
                    </a:cubicBezTo>
                    <a:cubicBezTo>
                      <a:pt x="76" y="190"/>
                      <a:pt x="98" y="191"/>
                      <a:pt x="120" y="183"/>
                    </a:cubicBezTo>
                    <a:cubicBezTo>
                      <a:pt x="142" y="174"/>
                      <a:pt x="159" y="157"/>
                      <a:pt x="171" y="132"/>
                    </a:cubicBezTo>
                    <a:cubicBezTo>
                      <a:pt x="183" y="108"/>
                      <a:pt x="185" y="84"/>
                      <a:pt x="178" y="62"/>
                    </a:cubicBezTo>
                    <a:cubicBezTo>
                      <a:pt x="171" y="40"/>
                      <a:pt x="156" y="23"/>
                      <a:pt x="132" y="12"/>
                    </a:cubicBezTo>
                    <a:cubicBezTo>
                      <a:pt x="109" y="1"/>
                      <a:pt x="86" y="0"/>
                      <a:pt x="6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2" name="Freeform 22"/>
              <p:cNvSpPr>
                <a:spLocks noEditPoints="1"/>
              </p:cNvSpPr>
              <p:nvPr/>
            </p:nvSpPr>
            <p:spPr bwMode="auto">
              <a:xfrm>
                <a:off x="3436244" y="1222336"/>
                <a:ext cx="58829" cy="67334"/>
              </a:xfrm>
              <a:custGeom>
                <a:avLst/>
                <a:gdLst>
                  <a:gd name="T0" fmla="*/ 97 w 193"/>
                  <a:gd name="T1" fmla="*/ 60 h 220"/>
                  <a:gd name="T2" fmla="*/ 106 w 193"/>
                  <a:gd name="T3" fmla="*/ 43 h 220"/>
                  <a:gd name="T4" fmla="*/ 122 w 193"/>
                  <a:gd name="T5" fmla="*/ 44 h 220"/>
                  <a:gd name="T6" fmla="*/ 144 w 193"/>
                  <a:gd name="T7" fmla="*/ 58 h 220"/>
                  <a:gd name="T8" fmla="*/ 147 w 193"/>
                  <a:gd name="T9" fmla="*/ 80 h 220"/>
                  <a:gd name="T10" fmla="*/ 131 w 193"/>
                  <a:gd name="T11" fmla="*/ 97 h 220"/>
                  <a:gd name="T12" fmla="*/ 96 w 193"/>
                  <a:gd name="T13" fmla="*/ 93 h 220"/>
                  <a:gd name="T14" fmla="*/ 91 w 193"/>
                  <a:gd name="T15" fmla="*/ 92 h 220"/>
                  <a:gd name="T16" fmla="*/ 88 w 193"/>
                  <a:gd name="T17" fmla="*/ 91 h 220"/>
                  <a:gd name="T18" fmla="*/ 97 w 193"/>
                  <a:gd name="T19" fmla="*/ 60 h 220"/>
                  <a:gd name="T20" fmla="*/ 45 w 193"/>
                  <a:gd name="T21" fmla="*/ 21 h 220"/>
                  <a:gd name="T22" fmla="*/ 58 w 193"/>
                  <a:gd name="T23" fmla="*/ 31 h 220"/>
                  <a:gd name="T24" fmla="*/ 54 w 193"/>
                  <a:gd name="T25" fmla="*/ 58 h 220"/>
                  <a:gd name="T26" fmla="*/ 34 w 193"/>
                  <a:gd name="T27" fmla="*/ 123 h 220"/>
                  <a:gd name="T28" fmla="*/ 23 w 193"/>
                  <a:gd name="T29" fmla="*/ 147 h 220"/>
                  <a:gd name="T30" fmla="*/ 6 w 193"/>
                  <a:gd name="T31" fmla="*/ 148 h 220"/>
                  <a:gd name="T32" fmla="*/ 0 w 193"/>
                  <a:gd name="T33" fmla="*/ 169 h 220"/>
                  <a:gd name="T34" fmla="*/ 77 w 193"/>
                  <a:gd name="T35" fmla="*/ 192 h 220"/>
                  <a:gd name="T36" fmla="*/ 83 w 193"/>
                  <a:gd name="T37" fmla="*/ 171 h 220"/>
                  <a:gd name="T38" fmla="*/ 70 w 193"/>
                  <a:gd name="T39" fmla="*/ 161 h 220"/>
                  <a:gd name="T40" fmla="*/ 74 w 193"/>
                  <a:gd name="T41" fmla="*/ 135 h 220"/>
                  <a:gd name="T42" fmla="*/ 81 w 193"/>
                  <a:gd name="T43" fmla="*/ 114 h 220"/>
                  <a:gd name="T44" fmla="*/ 96 w 193"/>
                  <a:gd name="T45" fmla="*/ 118 h 220"/>
                  <a:gd name="T46" fmla="*/ 123 w 193"/>
                  <a:gd name="T47" fmla="*/ 206 h 220"/>
                  <a:gd name="T48" fmla="*/ 172 w 193"/>
                  <a:gd name="T49" fmla="*/ 220 h 220"/>
                  <a:gd name="T50" fmla="*/ 179 w 193"/>
                  <a:gd name="T51" fmla="*/ 200 h 220"/>
                  <a:gd name="T52" fmla="*/ 166 w 193"/>
                  <a:gd name="T53" fmla="*/ 192 h 220"/>
                  <a:gd name="T54" fmla="*/ 158 w 193"/>
                  <a:gd name="T55" fmla="*/ 177 h 220"/>
                  <a:gd name="T56" fmla="*/ 139 w 193"/>
                  <a:gd name="T57" fmla="*/ 125 h 220"/>
                  <a:gd name="T58" fmla="*/ 172 w 193"/>
                  <a:gd name="T59" fmla="*/ 117 h 220"/>
                  <a:gd name="T60" fmla="*/ 189 w 193"/>
                  <a:gd name="T61" fmla="*/ 91 h 220"/>
                  <a:gd name="T62" fmla="*/ 183 w 193"/>
                  <a:gd name="T63" fmla="*/ 52 h 220"/>
                  <a:gd name="T64" fmla="*/ 139 w 193"/>
                  <a:gd name="T65" fmla="*/ 26 h 220"/>
                  <a:gd name="T66" fmla="*/ 51 w 193"/>
                  <a:gd name="T67" fmla="*/ 0 h 220"/>
                  <a:gd name="T68" fmla="*/ 45 w 193"/>
                  <a:gd name="T69" fmla="*/ 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220">
                    <a:moveTo>
                      <a:pt x="97" y="60"/>
                    </a:moveTo>
                    <a:cubicBezTo>
                      <a:pt x="100" y="51"/>
                      <a:pt x="103" y="45"/>
                      <a:pt x="106" y="43"/>
                    </a:cubicBezTo>
                    <a:cubicBezTo>
                      <a:pt x="109" y="42"/>
                      <a:pt x="114" y="42"/>
                      <a:pt x="122" y="44"/>
                    </a:cubicBezTo>
                    <a:cubicBezTo>
                      <a:pt x="132" y="47"/>
                      <a:pt x="140" y="52"/>
                      <a:pt x="144" y="58"/>
                    </a:cubicBezTo>
                    <a:cubicBezTo>
                      <a:pt x="149" y="64"/>
                      <a:pt x="150" y="72"/>
                      <a:pt x="147" y="80"/>
                    </a:cubicBezTo>
                    <a:cubicBezTo>
                      <a:pt x="145" y="89"/>
                      <a:pt x="139" y="94"/>
                      <a:pt x="131" y="97"/>
                    </a:cubicBezTo>
                    <a:cubicBezTo>
                      <a:pt x="122" y="99"/>
                      <a:pt x="111" y="98"/>
                      <a:pt x="96" y="93"/>
                    </a:cubicBezTo>
                    <a:cubicBezTo>
                      <a:pt x="94" y="93"/>
                      <a:pt x="92" y="92"/>
                      <a:pt x="91" y="92"/>
                    </a:cubicBezTo>
                    <a:cubicBezTo>
                      <a:pt x="90" y="91"/>
                      <a:pt x="89" y="91"/>
                      <a:pt x="88" y="91"/>
                    </a:cubicBezTo>
                    <a:lnTo>
                      <a:pt x="97" y="60"/>
                    </a:lnTo>
                    <a:close/>
                    <a:moveTo>
                      <a:pt x="45" y="21"/>
                    </a:moveTo>
                    <a:cubicBezTo>
                      <a:pt x="52" y="23"/>
                      <a:pt x="57" y="27"/>
                      <a:pt x="58" y="31"/>
                    </a:cubicBezTo>
                    <a:cubicBezTo>
                      <a:pt x="59" y="35"/>
                      <a:pt x="58" y="44"/>
                      <a:pt x="54" y="58"/>
                    </a:cubicBezTo>
                    <a:cubicBezTo>
                      <a:pt x="34" y="123"/>
                      <a:pt x="34" y="123"/>
                      <a:pt x="34" y="123"/>
                    </a:cubicBezTo>
                    <a:cubicBezTo>
                      <a:pt x="30" y="136"/>
                      <a:pt x="26" y="144"/>
                      <a:pt x="23" y="147"/>
                    </a:cubicBezTo>
                    <a:cubicBezTo>
                      <a:pt x="19" y="150"/>
                      <a:pt x="14" y="150"/>
                      <a:pt x="6" y="148"/>
                    </a:cubicBezTo>
                    <a:cubicBezTo>
                      <a:pt x="0" y="169"/>
                      <a:pt x="0" y="169"/>
                      <a:pt x="0" y="169"/>
                    </a:cubicBezTo>
                    <a:cubicBezTo>
                      <a:pt x="77" y="192"/>
                      <a:pt x="77" y="192"/>
                      <a:pt x="77" y="192"/>
                    </a:cubicBezTo>
                    <a:cubicBezTo>
                      <a:pt x="83" y="171"/>
                      <a:pt x="83" y="171"/>
                      <a:pt x="83" y="171"/>
                    </a:cubicBezTo>
                    <a:cubicBezTo>
                      <a:pt x="76" y="169"/>
                      <a:pt x="72" y="166"/>
                      <a:pt x="70" y="161"/>
                    </a:cubicBezTo>
                    <a:cubicBezTo>
                      <a:pt x="69" y="157"/>
                      <a:pt x="70" y="148"/>
                      <a:pt x="74" y="135"/>
                    </a:cubicBezTo>
                    <a:cubicBezTo>
                      <a:pt x="81" y="114"/>
                      <a:pt x="81" y="114"/>
                      <a:pt x="81" y="114"/>
                    </a:cubicBezTo>
                    <a:cubicBezTo>
                      <a:pt x="96" y="118"/>
                      <a:pt x="96" y="118"/>
                      <a:pt x="96" y="118"/>
                    </a:cubicBezTo>
                    <a:cubicBezTo>
                      <a:pt x="123" y="206"/>
                      <a:pt x="123" y="206"/>
                      <a:pt x="123" y="206"/>
                    </a:cubicBezTo>
                    <a:cubicBezTo>
                      <a:pt x="172" y="220"/>
                      <a:pt x="172" y="220"/>
                      <a:pt x="172" y="220"/>
                    </a:cubicBezTo>
                    <a:cubicBezTo>
                      <a:pt x="179" y="200"/>
                      <a:pt x="179" y="200"/>
                      <a:pt x="179" y="200"/>
                    </a:cubicBezTo>
                    <a:cubicBezTo>
                      <a:pt x="173" y="198"/>
                      <a:pt x="169" y="195"/>
                      <a:pt x="166" y="192"/>
                    </a:cubicBezTo>
                    <a:cubicBezTo>
                      <a:pt x="163" y="188"/>
                      <a:pt x="160" y="184"/>
                      <a:pt x="158" y="177"/>
                    </a:cubicBezTo>
                    <a:cubicBezTo>
                      <a:pt x="139" y="125"/>
                      <a:pt x="139" y="125"/>
                      <a:pt x="139" y="125"/>
                    </a:cubicBezTo>
                    <a:cubicBezTo>
                      <a:pt x="153" y="125"/>
                      <a:pt x="163" y="122"/>
                      <a:pt x="172" y="117"/>
                    </a:cubicBezTo>
                    <a:cubicBezTo>
                      <a:pt x="179" y="111"/>
                      <a:pt x="185" y="103"/>
                      <a:pt x="189" y="91"/>
                    </a:cubicBezTo>
                    <a:cubicBezTo>
                      <a:pt x="193" y="76"/>
                      <a:pt x="191" y="62"/>
                      <a:pt x="183" y="52"/>
                    </a:cubicBezTo>
                    <a:cubicBezTo>
                      <a:pt x="175" y="41"/>
                      <a:pt x="160" y="33"/>
                      <a:pt x="139" y="26"/>
                    </a:cubicBezTo>
                    <a:cubicBezTo>
                      <a:pt x="51" y="0"/>
                      <a:pt x="51" y="0"/>
                      <a:pt x="51" y="0"/>
                    </a:cubicBezTo>
                    <a:lnTo>
                      <a:pt x="4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3" name="Freeform 23"/>
              <p:cNvSpPr>
                <a:spLocks noEditPoints="1"/>
              </p:cNvSpPr>
              <p:nvPr/>
            </p:nvSpPr>
            <p:spPr bwMode="auto">
              <a:xfrm>
                <a:off x="3497199" y="1237220"/>
                <a:ext cx="50323" cy="56702"/>
              </a:xfrm>
              <a:custGeom>
                <a:avLst/>
                <a:gdLst>
                  <a:gd name="T0" fmla="*/ 76 w 164"/>
                  <a:gd name="T1" fmla="*/ 51 h 185"/>
                  <a:gd name="T2" fmla="*/ 82 w 164"/>
                  <a:gd name="T3" fmla="*/ 34 h 185"/>
                  <a:gd name="T4" fmla="*/ 94 w 164"/>
                  <a:gd name="T5" fmla="*/ 31 h 185"/>
                  <a:gd name="T6" fmla="*/ 115 w 164"/>
                  <a:gd name="T7" fmla="*/ 42 h 185"/>
                  <a:gd name="T8" fmla="*/ 120 w 164"/>
                  <a:gd name="T9" fmla="*/ 64 h 185"/>
                  <a:gd name="T10" fmla="*/ 108 w 164"/>
                  <a:gd name="T11" fmla="*/ 86 h 185"/>
                  <a:gd name="T12" fmla="*/ 79 w 164"/>
                  <a:gd name="T13" fmla="*/ 90 h 185"/>
                  <a:gd name="T14" fmla="*/ 75 w 164"/>
                  <a:gd name="T15" fmla="*/ 90 h 185"/>
                  <a:gd name="T16" fmla="*/ 71 w 164"/>
                  <a:gd name="T17" fmla="*/ 89 h 185"/>
                  <a:gd name="T18" fmla="*/ 76 w 164"/>
                  <a:gd name="T19" fmla="*/ 51 h 185"/>
                  <a:gd name="T20" fmla="*/ 20 w 164"/>
                  <a:gd name="T21" fmla="*/ 22 h 185"/>
                  <a:gd name="T22" fmla="*/ 33 w 164"/>
                  <a:gd name="T23" fmla="*/ 29 h 185"/>
                  <a:gd name="T24" fmla="*/ 33 w 164"/>
                  <a:gd name="T25" fmla="*/ 57 h 185"/>
                  <a:gd name="T26" fmla="*/ 25 w 164"/>
                  <a:gd name="T27" fmla="*/ 124 h 185"/>
                  <a:gd name="T28" fmla="*/ 18 w 164"/>
                  <a:gd name="T29" fmla="*/ 150 h 185"/>
                  <a:gd name="T30" fmla="*/ 3 w 164"/>
                  <a:gd name="T31" fmla="*/ 154 h 185"/>
                  <a:gd name="T32" fmla="*/ 0 w 164"/>
                  <a:gd name="T33" fmla="*/ 175 h 185"/>
                  <a:gd name="T34" fmla="*/ 78 w 164"/>
                  <a:gd name="T35" fmla="*/ 185 h 185"/>
                  <a:gd name="T36" fmla="*/ 80 w 164"/>
                  <a:gd name="T37" fmla="*/ 164 h 185"/>
                  <a:gd name="T38" fmla="*/ 67 w 164"/>
                  <a:gd name="T39" fmla="*/ 156 h 185"/>
                  <a:gd name="T40" fmla="*/ 66 w 164"/>
                  <a:gd name="T41" fmla="*/ 129 h 185"/>
                  <a:gd name="T42" fmla="*/ 69 w 164"/>
                  <a:gd name="T43" fmla="*/ 111 h 185"/>
                  <a:gd name="T44" fmla="*/ 96 w 164"/>
                  <a:gd name="T45" fmla="*/ 114 h 185"/>
                  <a:gd name="T46" fmla="*/ 142 w 164"/>
                  <a:gd name="T47" fmla="*/ 107 h 185"/>
                  <a:gd name="T48" fmla="*/ 162 w 164"/>
                  <a:gd name="T49" fmla="*/ 71 h 185"/>
                  <a:gd name="T50" fmla="*/ 151 w 164"/>
                  <a:gd name="T51" fmla="*/ 30 h 185"/>
                  <a:gd name="T52" fmla="*/ 107 w 164"/>
                  <a:gd name="T53" fmla="*/ 11 h 185"/>
                  <a:gd name="T54" fmla="*/ 22 w 164"/>
                  <a:gd name="T55" fmla="*/ 0 h 185"/>
                  <a:gd name="T56" fmla="*/ 20 w 164"/>
                  <a:gd name="T57" fmla="*/ 2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4" h="185">
                    <a:moveTo>
                      <a:pt x="76" y="51"/>
                    </a:moveTo>
                    <a:cubicBezTo>
                      <a:pt x="77" y="42"/>
                      <a:pt x="79" y="36"/>
                      <a:pt x="82" y="34"/>
                    </a:cubicBezTo>
                    <a:cubicBezTo>
                      <a:pt x="84" y="31"/>
                      <a:pt x="88" y="30"/>
                      <a:pt x="94" y="31"/>
                    </a:cubicBezTo>
                    <a:cubicBezTo>
                      <a:pt x="103" y="32"/>
                      <a:pt x="110" y="36"/>
                      <a:pt x="115" y="42"/>
                    </a:cubicBezTo>
                    <a:cubicBezTo>
                      <a:pt x="119" y="47"/>
                      <a:pt x="121" y="55"/>
                      <a:pt x="120" y="64"/>
                    </a:cubicBezTo>
                    <a:cubicBezTo>
                      <a:pt x="119" y="74"/>
                      <a:pt x="114" y="82"/>
                      <a:pt x="108" y="86"/>
                    </a:cubicBezTo>
                    <a:cubicBezTo>
                      <a:pt x="101" y="91"/>
                      <a:pt x="91" y="92"/>
                      <a:pt x="79" y="90"/>
                    </a:cubicBezTo>
                    <a:cubicBezTo>
                      <a:pt x="77" y="90"/>
                      <a:pt x="76" y="90"/>
                      <a:pt x="75" y="90"/>
                    </a:cubicBezTo>
                    <a:cubicBezTo>
                      <a:pt x="73" y="90"/>
                      <a:pt x="72" y="89"/>
                      <a:pt x="71" y="89"/>
                    </a:cubicBezTo>
                    <a:lnTo>
                      <a:pt x="76" y="51"/>
                    </a:lnTo>
                    <a:close/>
                    <a:moveTo>
                      <a:pt x="20" y="22"/>
                    </a:moveTo>
                    <a:cubicBezTo>
                      <a:pt x="26" y="23"/>
                      <a:pt x="31" y="25"/>
                      <a:pt x="33" y="29"/>
                    </a:cubicBezTo>
                    <a:cubicBezTo>
                      <a:pt x="35" y="33"/>
                      <a:pt x="35" y="42"/>
                      <a:pt x="33" y="57"/>
                    </a:cubicBezTo>
                    <a:cubicBezTo>
                      <a:pt x="25" y="124"/>
                      <a:pt x="25" y="124"/>
                      <a:pt x="25" y="124"/>
                    </a:cubicBezTo>
                    <a:cubicBezTo>
                      <a:pt x="23" y="138"/>
                      <a:pt x="21" y="147"/>
                      <a:pt x="18" y="150"/>
                    </a:cubicBezTo>
                    <a:cubicBezTo>
                      <a:pt x="15" y="153"/>
                      <a:pt x="10" y="155"/>
                      <a:pt x="3" y="154"/>
                    </a:cubicBezTo>
                    <a:cubicBezTo>
                      <a:pt x="0" y="175"/>
                      <a:pt x="0" y="175"/>
                      <a:pt x="0" y="175"/>
                    </a:cubicBezTo>
                    <a:cubicBezTo>
                      <a:pt x="78" y="185"/>
                      <a:pt x="78" y="185"/>
                      <a:pt x="78" y="185"/>
                    </a:cubicBezTo>
                    <a:cubicBezTo>
                      <a:pt x="80" y="164"/>
                      <a:pt x="80" y="164"/>
                      <a:pt x="80" y="164"/>
                    </a:cubicBezTo>
                    <a:cubicBezTo>
                      <a:pt x="73" y="162"/>
                      <a:pt x="69" y="160"/>
                      <a:pt x="67" y="156"/>
                    </a:cubicBezTo>
                    <a:cubicBezTo>
                      <a:pt x="65" y="152"/>
                      <a:pt x="64" y="143"/>
                      <a:pt x="66" y="129"/>
                    </a:cubicBezTo>
                    <a:cubicBezTo>
                      <a:pt x="69" y="111"/>
                      <a:pt x="69" y="111"/>
                      <a:pt x="69" y="111"/>
                    </a:cubicBezTo>
                    <a:cubicBezTo>
                      <a:pt x="96" y="114"/>
                      <a:pt x="96" y="114"/>
                      <a:pt x="96" y="114"/>
                    </a:cubicBezTo>
                    <a:cubicBezTo>
                      <a:pt x="116" y="117"/>
                      <a:pt x="131" y="115"/>
                      <a:pt x="142" y="107"/>
                    </a:cubicBezTo>
                    <a:cubicBezTo>
                      <a:pt x="153" y="100"/>
                      <a:pt x="159" y="88"/>
                      <a:pt x="162" y="71"/>
                    </a:cubicBezTo>
                    <a:cubicBezTo>
                      <a:pt x="164" y="54"/>
                      <a:pt x="160" y="40"/>
                      <a:pt x="151" y="30"/>
                    </a:cubicBezTo>
                    <a:cubicBezTo>
                      <a:pt x="142" y="19"/>
                      <a:pt x="127" y="13"/>
                      <a:pt x="107" y="11"/>
                    </a:cubicBezTo>
                    <a:cubicBezTo>
                      <a:pt x="22" y="0"/>
                      <a:pt x="22" y="0"/>
                      <a:pt x="22" y="0"/>
                    </a:cubicBezTo>
                    <a:lnTo>
                      <a:pt x="2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4" name="Freeform 24"/>
              <p:cNvSpPr>
                <a:spLocks noEditPoints="1"/>
              </p:cNvSpPr>
              <p:nvPr/>
            </p:nvSpPr>
            <p:spPr bwMode="auto">
              <a:xfrm>
                <a:off x="3548231" y="1241473"/>
                <a:ext cx="53867" cy="56702"/>
              </a:xfrm>
              <a:custGeom>
                <a:avLst/>
                <a:gdLst>
                  <a:gd name="T0" fmla="*/ 117 w 176"/>
                  <a:gd name="T1" fmla="*/ 40 h 186"/>
                  <a:gd name="T2" fmla="*/ 130 w 176"/>
                  <a:gd name="T3" fmla="*/ 92 h 186"/>
                  <a:gd name="T4" fmla="*/ 121 w 176"/>
                  <a:gd name="T5" fmla="*/ 143 h 186"/>
                  <a:gd name="T6" fmla="*/ 91 w 176"/>
                  <a:gd name="T7" fmla="*/ 163 h 186"/>
                  <a:gd name="T8" fmla="*/ 59 w 176"/>
                  <a:gd name="T9" fmla="*/ 146 h 186"/>
                  <a:gd name="T10" fmla="*/ 46 w 176"/>
                  <a:gd name="T11" fmla="*/ 95 h 186"/>
                  <a:gd name="T12" fmla="*/ 55 w 176"/>
                  <a:gd name="T13" fmla="*/ 43 h 186"/>
                  <a:gd name="T14" fmla="*/ 85 w 176"/>
                  <a:gd name="T15" fmla="*/ 23 h 186"/>
                  <a:gd name="T16" fmla="*/ 117 w 176"/>
                  <a:gd name="T17" fmla="*/ 40 h 186"/>
                  <a:gd name="T18" fmla="*/ 23 w 176"/>
                  <a:gd name="T19" fmla="*/ 29 h 186"/>
                  <a:gd name="T20" fmla="*/ 1 w 176"/>
                  <a:gd name="T21" fmla="*/ 96 h 186"/>
                  <a:gd name="T22" fmla="*/ 28 w 176"/>
                  <a:gd name="T23" fmla="*/ 162 h 186"/>
                  <a:gd name="T24" fmla="*/ 92 w 176"/>
                  <a:gd name="T25" fmla="*/ 185 h 186"/>
                  <a:gd name="T26" fmla="*/ 153 w 176"/>
                  <a:gd name="T27" fmla="*/ 158 h 186"/>
                  <a:gd name="T28" fmla="*/ 175 w 176"/>
                  <a:gd name="T29" fmla="*/ 90 h 186"/>
                  <a:gd name="T30" fmla="*/ 148 w 176"/>
                  <a:gd name="T31" fmla="*/ 24 h 186"/>
                  <a:gd name="T32" fmla="*/ 84 w 176"/>
                  <a:gd name="T33" fmla="*/ 1 h 186"/>
                  <a:gd name="T34" fmla="*/ 23 w 176"/>
                  <a:gd name="T35" fmla="*/ 2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6" h="186">
                    <a:moveTo>
                      <a:pt x="117" y="40"/>
                    </a:moveTo>
                    <a:cubicBezTo>
                      <a:pt x="125" y="52"/>
                      <a:pt x="129" y="69"/>
                      <a:pt x="130" y="92"/>
                    </a:cubicBezTo>
                    <a:cubicBezTo>
                      <a:pt x="131" y="114"/>
                      <a:pt x="128" y="131"/>
                      <a:pt x="121" y="143"/>
                    </a:cubicBezTo>
                    <a:cubicBezTo>
                      <a:pt x="114" y="156"/>
                      <a:pt x="104" y="162"/>
                      <a:pt x="91" y="163"/>
                    </a:cubicBezTo>
                    <a:cubicBezTo>
                      <a:pt x="77" y="163"/>
                      <a:pt x="67" y="158"/>
                      <a:pt x="59" y="146"/>
                    </a:cubicBezTo>
                    <a:cubicBezTo>
                      <a:pt x="51" y="134"/>
                      <a:pt x="47" y="117"/>
                      <a:pt x="46" y="95"/>
                    </a:cubicBezTo>
                    <a:cubicBezTo>
                      <a:pt x="45" y="73"/>
                      <a:pt x="48" y="55"/>
                      <a:pt x="55" y="43"/>
                    </a:cubicBezTo>
                    <a:cubicBezTo>
                      <a:pt x="62" y="30"/>
                      <a:pt x="72" y="24"/>
                      <a:pt x="85" y="23"/>
                    </a:cubicBezTo>
                    <a:cubicBezTo>
                      <a:pt x="99" y="23"/>
                      <a:pt x="109" y="28"/>
                      <a:pt x="117" y="40"/>
                    </a:cubicBezTo>
                    <a:close/>
                    <a:moveTo>
                      <a:pt x="23" y="29"/>
                    </a:moveTo>
                    <a:cubicBezTo>
                      <a:pt x="7" y="46"/>
                      <a:pt x="0" y="69"/>
                      <a:pt x="1" y="96"/>
                    </a:cubicBezTo>
                    <a:cubicBezTo>
                      <a:pt x="2" y="124"/>
                      <a:pt x="11" y="146"/>
                      <a:pt x="28" y="162"/>
                    </a:cubicBezTo>
                    <a:cubicBezTo>
                      <a:pt x="44" y="179"/>
                      <a:pt x="65" y="186"/>
                      <a:pt x="92" y="185"/>
                    </a:cubicBezTo>
                    <a:cubicBezTo>
                      <a:pt x="117" y="185"/>
                      <a:pt x="138" y="175"/>
                      <a:pt x="153" y="158"/>
                    </a:cubicBezTo>
                    <a:cubicBezTo>
                      <a:pt x="169" y="140"/>
                      <a:pt x="176" y="118"/>
                      <a:pt x="175" y="90"/>
                    </a:cubicBezTo>
                    <a:cubicBezTo>
                      <a:pt x="174" y="62"/>
                      <a:pt x="165" y="40"/>
                      <a:pt x="148" y="24"/>
                    </a:cubicBezTo>
                    <a:cubicBezTo>
                      <a:pt x="132" y="8"/>
                      <a:pt x="110" y="0"/>
                      <a:pt x="84" y="1"/>
                    </a:cubicBezTo>
                    <a:cubicBezTo>
                      <a:pt x="59" y="2"/>
                      <a:pt x="38" y="11"/>
                      <a:pt x="23"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5" name="Freeform 25"/>
              <p:cNvSpPr>
                <a:spLocks noEditPoints="1"/>
              </p:cNvSpPr>
              <p:nvPr/>
            </p:nvSpPr>
            <p:spPr bwMode="auto">
              <a:xfrm>
                <a:off x="3599972" y="1235803"/>
                <a:ext cx="62372" cy="58829"/>
              </a:xfrm>
              <a:custGeom>
                <a:avLst/>
                <a:gdLst>
                  <a:gd name="T0" fmla="*/ 68 w 207"/>
                  <a:gd name="T1" fmla="*/ 52 h 193"/>
                  <a:gd name="T2" fmla="*/ 69 w 207"/>
                  <a:gd name="T3" fmla="*/ 34 h 193"/>
                  <a:gd name="T4" fmla="*/ 83 w 207"/>
                  <a:gd name="T5" fmla="*/ 27 h 193"/>
                  <a:gd name="T6" fmla="*/ 110 w 207"/>
                  <a:gd name="T7" fmla="*/ 30 h 193"/>
                  <a:gd name="T8" fmla="*/ 122 w 207"/>
                  <a:gd name="T9" fmla="*/ 48 h 193"/>
                  <a:gd name="T10" fmla="*/ 115 w 207"/>
                  <a:gd name="T11" fmla="*/ 71 h 193"/>
                  <a:gd name="T12" fmla="*/ 82 w 207"/>
                  <a:gd name="T13" fmla="*/ 83 h 193"/>
                  <a:gd name="T14" fmla="*/ 77 w 207"/>
                  <a:gd name="T15" fmla="*/ 84 h 193"/>
                  <a:gd name="T16" fmla="*/ 73 w 207"/>
                  <a:gd name="T17" fmla="*/ 84 h 193"/>
                  <a:gd name="T18" fmla="*/ 68 w 207"/>
                  <a:gd name="T19" fmla="*/ 52 h 193"/>
                  <a:gd name="T20" fmla="*/ 4 w 207"/>
                  <a:gd name="T21" fmla="*/ 40 h 193"/>
                  <a:gd name="T22" fmla="*/ 20 w 207"/>
                  <a:gd name="T23" fmla="*/ 44 h 193"/>
                  <a:gd name="T24" fmla="*/ 28 w 207"/>
                  <a:gd name="T25" fmla="*/ 69 h 193"/>
                  <a:gd name="T26" fmla="*/ 40 w 207"/>
                  <a:gd name="T27" fmla="*/ 136 h 193"/>
                  <a:gd name="T28" fmla="*/ 40 w 207"/>
                  <a:gd name="T29" fmla="*/ 163 h 193"/>
                  <a:gd name="T30" fmla="*/ 26 w 207"/>
                  <a:gd name="T31" fmla="*/ 171 h 193"/>
                  <a:gd name="T32" fmla="*/ 29 w 207"/>
                  <a:gd name="T33" fmla="*/ 193 h 193"/>
                  <a:gd name="T34" fmla="*/ 109 w 207"/>
                  <a:gd name="T35" fmla="*/ 180 h 193"/>
                  <a:gd name="T36" fmla="*/ 105 w 207"/>
                  <a:gd name="T37" fmla="*/ 159 h 193"/>
                  <a:gd name="T38" fmla="*/ 89 w 207"/>
                  <a:gd name="T39" fmla="*/ 155 h 193"/>
                  <a:gd name="T40" fmla="*/ 81 w 207"/>
                  <a:gd name="T41" fmla="*/ 129 h 193"/>
                  <a:gd name="T42" fmla="*/ 77 w 207"/>
                  <a:gd name="T43" fmla="*/ 108 h 193"/>
                  <a:gd name="T44" fmla="*/ 93 w 207"/>
                  <a:gd name="T45" fmla="*/ 105 h 193"/>
                  <a:gd name="T46" fmla="*/ 156 w 207"/>
                  <a:gd name="T47" fmla="*/ 173 h 193"/>
                  <a:gd name="T48" fmla="*/ 207 w 207"/>
                  <a:gd name="T49" fmla="*/ 164 h 193"/>
                  <a:gd name="T50" fmla="*/ 204 w 207"/>
                  <a:gd name="T51" fmla="*/ 143 h 193"/>
                  <a:gd name="T52" fmla="*/ 188 w 207"/>
                  <a:gd name="T53" fmla="*/ 141 h 193"/>
                  <a:gd name="T54" fmla="*/ 175 w 207"/>
                  <a:gd name="T55" fmla="*/ 131 h 193"/>
                  <a:gd name="T56" fmla="*/ 135 w 207"/>
                  <a:gd name="T57" fmla="*/ 93 h 193"/>
                  <a:gd name="T58" fmla="*/ 160 w 207"/>
                  <a:gd name="T59" fmla="*/ 71 h 193"/>
                  <a:gd name="T60" fmla="*/ 164 w 207"/>
                  <a:gd name="T61" fmla="*/ 41 h 193"/>
                  <a:gd name="T62" fmla="*/ 142 w 207"/>
                  <a:gd name="T63" fmla="*/ 8 h 193"/>
                  <a:gd name="T64" fmla="*/ 91 w 207"/>
                  <a:gd name="T65" fmla="*/ 4 h 193"/>
                  <a:gd name="T66" fmla="*/ 0 w 207"/>
                  <a:gd name="T67" fmla="*/ 19 h 193"/>
                  <a:gd name="T68" fmla="*/ 4 w 207"/>
                  <a:gd name="T69" fmla="*/ 4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7" h="193">
                    <a:moveTo>
                      <a:pt x="68" y="52"/>
                    </a:moveTo>
                    <a:cubicBezTo>
                      <a:pt x="66" y="43"/>
                      <a:pt x="67" y="37"/>
                      <a:pt x="69" y="34"/>
                    </a:cubicBezTo>
                    <a:cubicBezTo>
                      <a:pt x="71" y="31"/>
                      <a:pt x="76" y="28"/>
                      <a:pt x="83" y="27"/>
                    </a:cubicBezTo>
                    <a:cubicBezTo>
                      <a:pt x="94" y="26"/>
                      <a:pt x="103" y="26"/>
                      <a:pt x="110" y="30"/>
                    </a:cubicBezTo>
                    <a:cubicBezTo>
                      <a:pt x="117" y="34"/>
                      <a:pt x="121" y="40"/>
                      <a:pt x="122" y="48"/>
                    </a:cubicBezTo>
                    <a:cubicBezTo>
                      <a:pt x="124" y="57"/>
                      <a:pt x="121" y="65"/>
                      <a:pt x="115" y="71"/>
                    </a:cubicBezTo>
                    <a:cubicBezTo>
                      <a:pt x="108" y="76"/>
                      <a:pt x="97" y="81"/>
                      <a:pt x="82" y="83"/>
                    </a:cubicBezTo>
                    <a:cubicBezTo>
                      <a:pt x="80" y="83"/>
                      <a:pt x="78" y="84"/>
                      <a:pt x="77" y="84"/>
                    </a:cubicBezTo>
                    <a:cubicBezTo>
                      <a:pt x="76" y="84"/>
                      <a:pt x="74" y="84"/>
                      <a:pt x="73" y="84"/>
                    </a:cubicBezTo>
                    <a:lnTo>
                      <a:pt x="68" y="52"/>
                    </a:lnTo>
                    <a:close/>
                    <a:moveTo>
                      <a:pt x="4" y="40"/>
                    </a:moveTo>
                    <a:cubicBezTo>
                      <a:pt x="11" y="39"/>
                      <a:pt x="17" y="40"/>
                      <a:pt x="20" y="44"/>
                    </a:cubicBezTo>
                    <a:cubicBezTo>
                      <a:pt x="23" y="47"/>
                      <a:pt x="26" y="55"/>
                      <a:pt x="28" y="69"/>
                    </a:cubicBezTo>
                    <a:cubicBezTo>
                      <a:pt x="40" y="136"/>
                      <a:pt x="40" y="136"/>
                      <a:pt x="40" y="136"/>
                    </a:cubicBezTo>
                    <a:cubicBezTo>
                      <a:pt x="42" y="150"/>
                      <a:pt x="42" y="159"/>
                      <a:pt x="40" y="163"/>
                    </a:cubicBezTo>
                    <a:cubicBezTo>
                      <a:pt x="38" y="167"/>
                      <a:pt x="33" y="170"/>
                      <a:pt x="26" y="171"/>
                    </a:cubicBezTo>
                    <a:cubicBezTo>
                      <a:pt x="29" y="193"/>
                      <a:pt x="29" y="193"/>
                      <a:pt x="29" y="193"/>
                    </a:cubicBezTo>
                    <a:cubicBezTo>
                      <a:pt x="109" y="180"/>
                      <a:pt x="109" y="180"/>
                      <a:pt x="109" y="180"/>
                    </a:cubicBezTo>
                    <a:cubicBezTo>
                      <a:pt x="105" y="159"/>
                      <a:pt x="105" y="159"/>
                      <a:pt x="105" y="159"/>
                    </a:cubicBezTo>
                    <a:cubicBezTo>
                      <a:pt x="98" y="160"/>
                      <a:pt x="92" y="158"/>
                      <a:pt x="89" y="155"/>
                    </a:cubicBezTo>
                    <a:cubicBezTo>
                      <a:pt x="86" y="152"/>
                      <a:pt x="83" y="143"/>
                      <a:pt x="81" y="129"/>
                    </a:cubicBezTo>
                    <a:cubicBezTo>
                      <a:pt x="77" y="108"/>
                      <a:pt x="77" y="108"/>
                      <a:pt x="77" y="108"/>
                    </a:cubicBezTo>
                    <a:cubicBezTo>
                      <a:pt x="93" y="105"/>
                      <a:pt x="93" y="105"/>
                      <a:pt x="93" y="105"/>
                    </a:cubicBezTo>
                    <a:cubicBezTo>
                      <a:pt x="156" y="173"/>
                      <a:pt x="156" y="173"/>
                      <a:pt x="156" y="173"/>
                    </a:cubicBezTo>
                    <a:cubicBezTo>
                      <a:pt x="207" y="164"/>
                      <a:pt x="207" y="164"/>
                      <a:pt x="207" y="164"/>
                    </a:cubicBezTo>
                    <a:cubicBezTo>
                      <a:pt x="204" y="143"/>
                      <a:pt x="204" y="143"/>
                      <a:pt x="204" y="143"/>
                    </a:cubicBezTo>
                    <a:cubicBezTo>
                      <a:pt x="198" y="143"/>
                      <a:pt x="193" y="143"/>
                      <a:pt x="188" y="141"/>
                    </a:cubicBezTo>
                    <a:cubicBezTo>
                      <a:pt x="184" y="139"/>
                      <a:pt x="179" y="136"/>
                      <a:pt x="175" y="131"/>
                    </a:cubicBezTo>
                    <a:cubicBezTo>
                      <a:pt x="135" y="93"/>
                      <a:pt x="135" y="93"/>
                      <a:pt x="135" y="93"/>
                    </a:cubicBezTo>
                    <a:cubicBezTo>
                      <a:pt x="147" y="87"/>
                      <a:pt x="155" y="80"/>
                      <a:pt x="160" y="71"/>
                    </a:cubicBezTo>
                    <a:cubicBezTo>
                      <a:pt x="165" y="63"/>
                      <a:pt x="166" y="53"/>
                      <a:pt x="164" y="41"/>
                    </a:cubicBezTo>
                    <a:cubicBezTo>
                      <a:pt x="162" y="25"/>
                      <a:pt x="154" y="14"/>
                      <a:pt x="142" y="8"/>
                    </a:cubicBezTo>
                    <a:cubicBezTo>
                      <a:pt x="130" y="2"/>
                      <a:pt x="113" y="0"/>
                      <a:pt x="91" y="4"/>
                    </a:cubicBezTo>
                    <a:cubicBezTo>
                      <a:pt x="0" y="19"/>
                      <a:pt x="0" y="19"/>
                      <a:pt x="0" y="19"/>
                    </a:cubicBezTo>
                    <a:lnTo>
                      <a:pt x="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6" name="Freeform 26"/>
              <p:cNvSpPr>
                <a:spLocks noEditPoints="1"/>
              </p:cNvSpPr>
              <p:nvPr/>
            </p:nvSpPr>
            <p:spPr bwMode="auto">
              <a:xfrm>
                <a:off x="3665179" y="1221627"/>
                <a:ext cx="52450" cy="62372"/>
              </a:xfrm>
              <a:custGeom>
                <a:avLst/>
                <a:gdLst>
                  <a:gd name="T0" fmla="*/ 68 w 172"/>
                  <a:gd name="T1" fmla="*/ 90 h 204"/>
                  <a:gd name="T2" fmla="*/ 38 w 172"/>
                  <a:gd name="T3" fmla="*/ 101 h 204"/>
                  <a:gd name="T4" fmla="*/ 35 w 172"/>
                  <a:gd name="T5" fmla="*/ 48 h 204"/>
                  <a:gd name="T6" fmla="*/ 68 w 172"/>
                  <a:gd name="T7" fmla="*/ 90 h 204"/>
                  <a:gd name="T8" fmla="*/ 14 w 172"/>
                  <a:gd name="T9" fmla="*/ 146 h 204"/>
                  <a:gd name="T10" fmla="*/ 14 w 172"/>
                  <a:gd name="T11" fmla="*/ 149 h 204"/>
                  <a:gd name="T12" fmla="*/ 0 w 172"/>
                  <a:gd name="T13" fmla="*/ 184 h 204"/>
                  <a:gd name="T14" fmla="*/ 8 w 172"/>
                  <a:gd name="T15" fmla="*/ 204 h 204"/>
                  <a:gd name="T16" fmla="*/ 70 w 172"/>
                  <a:gd name="T17" fmla="*/ 180 h 204"/>
                  <a:gd name="T18" fmla="*/ 63 w 172"/>
                  <a:gd name="T19" fmla="*/ 160 h 204"/>
                  <a:gd name="T20" fmla="*/ 48 w 172"/>
                  <a:gd name="T21" fmla="*/ 163 h 204"/>
                  <a:gd name="T22" fmla="*/ 41 w 172"/>
                  <a:gd name="T23" fmla="*/ 155 h 204"/>
                  <a:gd name="T24" fmla="*/ 41 w 172"/>
                  <a:gd name="T25" fmla="*/ 153 h 204"/>
                  <a:gd name="T26" fmla="*/ 40 w 172"/>
                  <a:gd name="T27" fmla="*/ 150 h 204"/>
                  <a:gd name="T28" fmla="*/ 38 w 172"/>
                  <a:gd name="T29" fmla="*/ 125 h 204"/>
                  <a:gd name="T30" fmla="*/ 84 w 172"/>
                  <a:gd name="T31" fmla="*/ 107 h 204"/>
                  <a:gd name="T32" fmla="*/ 100 w 172"/>
                  <a:gd name="T33" fmla="*/ 127 h 204"/>
                  <a:gd name="T34" fmla="*/ 102 w 172"/>
                  <a:gd name="T35" fmla="*/ 130 h 204"/>
                  <a:gd name="T36" fmla="*/ 104 w 172"/>
                  <a:gd name="T37" fmla="*/ 134 h 204"/>
                  <a:gd name="T38" fmla="*/ 104 w 172"/>
                  <a:gd name="T39" fmla="*/ 142 h 204"/>
                  <a:gd name="T40" fmla="*/ 94 w 172"/>
                  <a:gd name="T41" fmla="*/ 149 h 204"/>
                  <a:gd name="T42" fmla="*/ 92 w 172"/>
                  <a:gd name="T43" fmla="*/ 149 h 204"/>
                  <a:gd name="T44" fmla="*/ 99 w 172"/>
                  <a:gd name="T45" fmla="*/ 169 h 204"/>
                  <a:gd name="T46" fmla="*/ 172 w 172"/>
                  <a:gd name="T47" fmla="*/ 141 h 204"/>
                  <a:gd name="T48" fmla="*/ 164 w 172"/>
                  <a:gd name="T49" fmla="*/ 121 h 204"/>
                  <a:gd name="T50" fmla="*/ 136 w 172"/>
                  <a:gd name="T51" fmla="*/ 107 h 204"/>
                  <a:gd name="T52" fmla="*/ 135 w 172"/>
                  <a:gd name="T53" fmla="*/ 106 h 204"/>
                  <a:gd name="T54" fmla="*/ 46 w 172"/>
                  <a:gd name="T55" fmla="*/ 0 h 204"/>
                  <a:gd name="T56" fmla="*/ 11 w 172"/>
                  <a:gd name="T57" fmla="*/ 13 h 204"/>
                  <a:gd name="T58" fmla="*/ 14 w 172"/>
                  <a:gd name="T59" fmla="*/ 14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2" h="204">
                    <a:moveTo>
                      <a:pt x="68" y="90"/>
                    </a:moveTo>
                    <a:cubicBezTo>
                      <a:pt x="38" y="101"/>
                      <a:pt x="38" y="101"/>
                      <a:pt x="38" y="101"/>
                    </a:cubicBezTo>
                    <a:cubicBezTo>
                      <a:pt x="35" y="48"/>
                      <a:pt x="35" y="48"/>
                      <a:pt x="35" y="48"/>
                    </a:cubicBezTo>
                    <a:lnTo>
                      <a:pt x="68" y="90"/>
                    </a:lnTo>
                    <a:close/>
                    <a:moveTo>
                      <a:pt x="14" y="146"/>
                    </a:moveTo>
                    <a:cubicBezTo>
                      <a:pt x="14" y="147"/>
                      <a:pt x="14" y="148"/>
                      <a:pt x="14" y="149"/>
                    </a:cubicBezTo>
                    <a:cubicBezTo>
                      <a:pt x="14" y="167"/>
                      <a:pt x="10" y="178"/>
                      <a:pt x="0" y="184"/>
                    </a:cubicBezTo>
                    <a:cubicBezTo>
                      <a:pt x="8" y="204"/>
                      <a:pt x="8" y="204"/>
                      <a:pt x="8" y="204"/>
                    </a:cubicBezTo>
                    <a:cubicBezTo>
                      <a:pt x="70" y="180"/>
                      <a:pt x="70" y="180"/>
                      <a:pt x="70" y="180"/>
                    </a:cubicBezTo>
                    <a:cubicBezTo>
                      <a:pt x="63" y="160"/>
                      <a:pt x="63" y="160"/>
                      <a:pt x="63" y="160"/>
                    </a:cubicBezTo>
                    <a:cubicBezTo>
                      <a:pt x="56" y="162"/>
                      <a:pt x="52" y="163"/>
                      <a:pt x="48" y="163"/>
                    </a:cubicBezTo>
                    <a:cubicBezTo>
                      <a:pt x="45" y="162"/>
                      <a:pt x="43" y="159"/>
                      <a:pt x="41" y="155"/>
                    </a:cubicBezTo>
                    <a:cubicBezTo>
                      <a:pt x="41" y="154"/>
                      <a:pt x="41" y="153"/>
                      <a:pt x="41" y="153"/>
                    </a:cubicBezTo>
                    <a:cubicBezTo>
                      <a:pt x="40" y="152"/>
                      <a:pt x="40" y="151"/>
                      <a:pt x="40" y="150"/>
                    </a:cubicBezTo>
                    <a:cubicBezTo>
                      <a:pt x="38" y="125"/>
                      <a:pt x="38" y="125"/>
                      <a:pt x="38" y="125"/>
                    </a:cubicBezTo>
                    <a:cubicBezTo>
                      <a:pt x="84" y="107"/>
                      <a:pt x="84" y="107"/>
                      <a:pt x="84" y="107"/>
                    </a:cubicBezTo>
                    <a:cubicBezTo>
                      <a:pt x="100" y="127"/>
                      <a:pt x="100" y="127"/>
                      <a:pt x="100" y="127"/>
                    </a:cubicBezTo>
                    <a:cubicBezTo>
                      <a:pt x="101" y="128"/>
                      <a:pt x="102" y="129"/>
                      <a:pt x="102" y="130"/>
                    </a:cubicBezTo>
                    <a:cubicBezTo>
                      <a:pt x="103" y="131"/>
                      <a:pt x="104" y="132"/>
                      <a:pt x="104" y="134"/>
                    </a:cubicBezTo>
                    <a:cubicBezTo>
                      <a:pt x="105" y="137"/>
                      <a:pt x="105" y="140"/>
                      <a:pt x="104" y="142"/>
                    </a:cubicBezTo>
                    <a:cubicBezTo>
                      <a:pt x="102" y="144"/>
                      <a:pt x="99" y="147"/>
                      <a:pt x="94" y="149"/>
                    </a:cubicBezTo>
                    <a:cubicBezTo>
                      <a:pt x="92" y="149"/>
                      <a:pt x="92" y="149"/>
                      <a:pt x="92" y="149"/>
                    </a:cubicBezTo>
                    <a:cubicBezTo>
                      <a:pt x="99" y="169"/>
                      <a:pt x="99" y="169"/>
                      <a:pt x="99" y="169"/>
                    </a:cubicBezTo>
                    <a:cubicBezTo>
                      <a:pt x="172" y="141"/>
                      <a:pt x="172" y="141"/>
                      <a:pt x="172" y="141"/>
                    </a:cubicBezTo>
                    <a:cubicBezTo>
                      <a:pt x="164" y="121"/>
                      <a:pt x="164" y="121"/>
                      <a:pt x="164" y="121"/>
                    </a:cubicBezTo>
                    <a:cubicBezTo>
                      <a:pt x="155" y="123"/>
                      <a:pt x="146" y="119"/>
                      <a:pt x="136" y="107"/>
                    </a:cubicBezTo>
                    <a:cubicBezTo>
                      <a:pt x="135" y="106"/>
                      <a:pt x="135" y="106"/>
                      <a:pt x="135" y="106"/>
                    </a:cubicBezTo>
                    <a:cubicBezTo>
                      <a:pt x="46" y="0"/>
                      <a:pt x="46" y="0"/>
                      <a:pt x="46" y="0"/>
                    </a:cubicBezTo>
                    <a:cubicBezTo>
                      <a:pt x="11" y="13"/>
                      <a:pt x="11" y="13"/>
                      <a:pt x="11" y="13"/>
                    </a:cubicBezTo>
                    <a:lnTo>
                      <a:pt x="1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7" name="Freeform 27"/>
              <p:cNvSpPr>
                <a:spLocks/>
              </p:cNvSpPr>
              <p:nvPr/>
            </p:nvSpPr>
            <p:spPr bwMode="auto">
              <a:xfrm>
                <a:off x="3694948" y="1198237"/>
                <a:ext cx="54576" cy="62372"/>
              </a:xfrm>
              <a:custGeom>
                <a:avLst/>
                <a:gdLst>
                  <a:gd name="T0" fmla="*/ 0 w 178"/>
                  <a:gd name="T1" fmla="*/ 61 h 205"/>
                  <a:gd name="T2" fmla="*/ 118 w 178"/>
                  <a:gd name="T3" fmla="*/ 0 h 205"/>
                  <a:gd name="T4" fmla="*/ 160 w 178"/>
                  <a:gd name="T5" fmla="*/ 39 h 205"/>
                  <a:gd name="T6" fmla="*/ 149 w 178"/>
                  <a:gd name="T7" fmla="*/ 52 h 205"/>
                  <a:gd name="T8" fmla="*/ 118 w 178"/>
                  <a:gd name="T9" fmla="*/ 36 h 205"/>
                  <a:gd name="T10" fmla="*/ 91 w 178"/>
                  <a:gd name="T11" fmla="*/ 41 h 205"/>
                  <a:gd name="T12" fmla="*/ 89 w 178"/>
                  <a:gd name="T13" fmla="*/ 42 h 205"/>
                  <a:gd name="T14" fmla="*/ 135 w 178"/>
                  <a:gd name="T15" fmla="*/ 129 h 205"/>
                  <a:gd name="T16" fmla="*/ 151 w 178"/>
                  <a:gd name="T17" fmla="*/ 151 h 205"/>
                  <a:gd name="T18" fmla="*/ 168 w 178"/>
                  <a:gd name="T19" fmla="*/ 149 h 205"/>
                  <a:gd name="T20" fmla="*/ 178 w 178"/>
                  <a:gd name="T21" fmla="*/ 168 h 205"/>
                  <a:gd name="T22" fmla="*/ 107 w 178"/>
                  <a:gd name="T23" fmla="*/ 205 h 205"/>
                  <a:gd name="T24" fmla="*/ 97 w 178"/>
                  <a:gd name="T25" fmla="*/ 186 h 205"/>
                  <a:gd name="T26" fmla="*/ 107 w 178"/>
                  <a:gd name="T27" fmla="*/ 174 h 205"/>
                  <a:gd name="T28" fmla="*/ 98 w 178"/>
                  <a:gd name="T29" fmla="*/ 149 h 205"/>
                  <a:gd name="T30" fmla="*/ 52 w 178"/>
                  <a:gd name="T31" fmla="*/ 61 h 205"/>
                  <a:gd name="T32" fmla="*/ 50 w 178"/>
                  <a:gd name="T33" fmla="*/ 62 h 205"/>
                  <a:gd name="T34" fmla="*/ 30 w 178"/>
                  <a:gd name="T35" fmla="*/ 82 h 205"/>
                  <a:gd name="T36" fmla="*/ 26 w 178"/>
                  <a:gd name="T37" fmla="*/ 116 h 205"/>
                  <a:gd name="T38" fmla="*/ 10 w 178"/>
                  <a:gd name="T39" fmla="*/ 117 h 205"/>
                  <a:gd name="T40" fmla="*/ 0 w 178"/>
                  <a:gd name="T41" fmla="*/ 6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8" h="205">
                    <a:moveTo>
                      <a:pt x="0" y="61"/>
                    </a:moveTo>
                    <a:cubicBezTo>
                      <a:pt x="118" y="0"/>
                      <a:pt x="118" y="0"/>
                      <a:pt x="118" y="0"/>
                    </a:cubicBezTo>
                    <a:cubicBezTo>
                      <a:pt x="160" y="39"/>
                      <a:pt x="160" y="39"/>
                      <a:pt x="160" y="39"/>
                    </a:cubicBezTo>
                    <a:cubicBezTo>
                      <a:pt x="149" y="52"/>
                      <a:pt x="149" y="52"/>
                      <a:pt x="149" y="52"/>
                    </a:cubicBezTo>
                    <a:cubicBezTo>
                      <a:pt x="137" y="43"/>
                      <a:pt x="127" y="38"/>
                      <a:pt x="118" y="36"/>
                    </a:cubicBezTo>
                    <a:cubicBezTo>
                      <a:pt x="109" y="34"/>
                      <a:pt x="100" y="36"/>
                      <a:pt x="91" y="41"/>
                    </a:cubicBezTo>
                    <a:cubicBezTo>
                      <a:pt x="89" y="42"/>
                      <a:pt x="89" y="42"/>
                      <a:pt x="89" y="42"/>
                    </a:cubicBezTo>
                    <a:cubicBezTo>
                      <a:pt x="135" y="129"/>
                      <a:pt x="135" y="129"/>
                      <a:pt x="135" y="129"/>
                    </a:cubicBezTo>
                    <a:cubicBezTo>
                      <a:pt x="142" y="141"/>
                      <a:pt x="147" y="149"/>
                      <a:pt x="151" y="151"/>
                    </a:cubicBezTo>
                    <a:cubicBezTo>
                      <a:pt x="155" y="153"/>
                      <a:pt x="161" y="152"/>
                      <a:pt x="168" y="149"/>
                    </a:cubicBezTo>
                    <a:cubicBezTo>
                      <a:pt x="178" y="168"/>
                      <a:pt x="178" y="168"/>
                      <a:pt x="178" y="168"/>
                    </a:cubicBezTo>
                    <a:cubicBezTo>
                      <a:pt x="107" y="205"/>
                      <a:pt x="107" y="205"/>
                      <a:pt x="107" y="205"/>
                    </a:cubicBezTo>
                    <a:cubicBezTo>
                      <a:pt x="97" y="186"/>
                      <a:pt x="97" y="186"/>
                      <a:pt x="97" y="186"/>
                    </a:cubicBezTo>
                    <a:cubicBezTo>
                      <a:pt x="103" y="182"/>
                      <a:pt x="107" y="178"/>
                      <a:pt x="107" y="174"/>
                    </a:cubicBezTo>
                    <a:cubicBezTo>
                      <a:pt x="108" y="169"/>
                      <a:pt x="105" y="161"/>
                      <a:pt x="98" y="149"/>
                    </a:cubicBezTo>
                    <a:cubicBezTo>
                      <a:pt x="52" y="61"/>
                      <a:pt x="52" y="61"/>
                      <a:pt x="52" y="61"/>
                    </a:cubicBezTo>
                    <a:cubicBezTo>
                      <a:pt x="50" y="62"/>
                      <a:pt x="50" y="62"/>
                      <a:pt x="50" y="62"/>
                    </a:cubicBezTo>
                    <a:cubicBezTo>
                      <a:pt x="40" y="67"/>
                      <a:pt x="34" y="74"/>
                      <a:pt x="30" y="82"/>
                    </a:cubicBezTo>
                    <a:cubicBezTo>
                      <a:pt x="27" y="90"/>
                      <a:pt x="25" y="101"/>
                      <a:pt x="26" y="116"/>
                    </a:cubicBezTo>
                    <a:cubicBezTo>
                      <a:pt x="10" y="117"/>
                      <a:pt x="10" y="117"/>
                      <a:pt x="10" y="117"/>
                    </a:cubicBezTo>
                    <a:lnTo>
                      <a:pt x="0"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8" name="Freeform 28"/>
              <p:cNvSpPr>
                <a:spLocks/>
              </p:cNvSpPr>
              <p:nvPr/>
            </p:nvSpPr>
            <p:spPr bwMode="auto">
              <a:xfrm>
                <a:off x="3736766" y="1180518"/>
                <a:ext cx="51741" cy="58120"/>
              </a:xfrm>
              <a:custGeom>
                <a:avLst/>
                <a:gdLst>
                  <a:gd name="T0" fmla="*/ 0 w 169"/>
                  <a:gd name="T1" fmla="*/ 46 h 192"/>
                  <a:gd name="T2" fmla="*/ 68 w 169"/>
                  <a:gd name="T3" fmla="*/ 0 h 192"/>
                  <a:gd name="T4" fmla="*/ 80 w 169"/>
                  <a:gd name="T5" fmla="*/ 18 h 192"/>
                  <a:gd name="T6" fmla="*/ 71 w 169"/>
                  <a:gd name="T7" fmla="*/ 32 h 192"/>
                  <a:gd name="T8" fmla="*/ 82 w 169"/>
                  <a:gd name="T9" fmla="*/ 56 h 192"/>
                  <a:gd name="T10" fmla="*/ 121 w 169"/>
                  <a:gd name="T11" fmla="*/ 112 h 192"/>
                  <a:gd name="T12" fmla="*/ 140 w 169"/>
                  <a:gd name="T13" fmla="*/ 132 h 192"/>
                  <a:gd name="T14" fmla="*/ 156 w 169"/>
                  <a:gd name="T15" fmla="*/ 128 h 192"/>
                  <a:gd name="T16" fmla="*/ 169 w 169"/>
                  <a:gd name="T17" fmla="*/ 146 h 192"/>
                  <a:gd name="T18" fmla="*/ 101 w 169"/>
                  <a:gd name="T19" fmla="*/ 192 h 192"/>
                  <a:gd name="T20" fmla="*/ 89 w 169"/>
                  <a:gd name="T21" fmla="*/ 174 h 192"/>
                  <a:gd name="T22" fmla="*/ 99 w 169"/>
                  <a:gd name="T23" fmla="*/ 160 h 192"/>
                  <a:gd name="T24" fmla="*/ 87 w 169"/>
                  <a:gd name="T25" fmla="*/ 136 h 192"/>
                  <a:gd name="T26" fmla="*/ 48 w 169"/>
                  <a:gd name="T27" fmla="*/ 80 h 192"/>
                  <a:gd name="T28" fmla="*/ 29 w 169"/>
                  <a:gd name="T29" fmla="*/ 60 h 192"/>
                  <a:gd name="T30" fmla="*/ 13 w 169"/>
                  <a:gd name="T31" fmla="*/ 64 h 192"/>
                  <a:gd name="T32" fmla="*/ 0 w 169"/>
                  <a:gd name="T33" fmla="*/ 4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192">
                    <a:moveTo>
                      <a:pt x="0" y="46"/>
                    </a:moveTo>
                    <a:cubicBezTo>
                      <a:pt x="68" y="0"/>
                      <a:pt x="68" y="0"/>
                      <a:pt x="68" y="0"/>
                    </a:cubicBezTo>
                    <a:cubicBezTo>
                      <a:pt x="80" y="18"/>
                      <a:pt x="80" y="18"/>
                      <a:pt x="80" y="18"/>
                    </a:cubicBezTo>
                    <a:cubicBezTo>
                      <a:pt x="74" y="23"/>
                      <a:pt x="71" y="28"/>
                      <a:pt x="71" y="32"/>
                    </a:cubicBezTo>
                    <a:cubicBezTo>
                      <a:pt x="71" y="37"/>
                      <a:pt x="75" y="45"/>
                      <a:pt x="82" y="56"/>
                    </a:cubicBezTo>
                    <a:cubicBezTo>
                      <a:pt x="121" y="112"/>
                      <a:pt x="121" y="112"/>
                      <a:pt x="121" y="112"/>
                    </a:cubicBezTo>
                    <a:cubicBezTo>
                      <a:pt x="129" y="124"/>
                      <a:pt x="135" y="130"/>
                      <a:pt x="140" y="132"/>
                    </a:cubicBezTo>
                    <a:cubicBezTo>
                      <a:pt x="144" y="133"/>
                      <a:pt x="150" y="132"/>
                      <a:pt x="156" y="128"/>
                    </a:cubicBezTo>
                    <a:cubicBezTo>
                      <a:pt x="169" y="146"/>
                      <a:pt x="169" y="146"/>
                      <a:pt x="169" y="146"/>
                    </a:cubicBezTo>
                    <a:cubicBezTo>
                      <a:pt x="101" y="192"/>
                      <a:pt x="101" y="192"/>
                      <a:pt x="101" y="192"/>
                    </a:cubicBezTo>
                    <a:cubicBezTo>
                      <a:pt x="89" y="174"/>
                      <a:pt x="89" y="174"/>
                      <a:pt x="89" y="174"/>
                    </a:cubicBezTo>
                    <a:cubicBezTo>
                      <a:pt x="95" y="169"/>
                      <a:pt x="98" y="165"/>
                      <a:pt x="99" y="160"/>
                    </a:cubicBezTo>
                    <a:cubicBezTo>
                      <a:pt x="99" y="155"/>
                      <a:pt x="95" y="147"/>
                      <a:pt x="87" y="136"/>
                    </a:cubicBezTo>
                    <a:cubicBezTo>
                      <a:pt x="48" y="80"/>
                      <a:pt x="48" y="80"/>
                      <a:pt x="48" y="80"/>
                    </a:cubicBezTo>
                    <a:cubicBezTo>
                      <a:pt x="40" y="68"/>
                      <a:pt x="34" y="62"/>
                      <a:pt x="29" y="60"/>
                    </a:cubicBezTo>
                    <a:cubicBezTo>
                      <a:pt x="25" y="59"/>
                      <a:pt x="19" y="60"/>
                      <a:pt x="13" y="64"/>
                    </a:cubicBezTo>
                    <a:lnTo>
                      <a:pt x="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9" name="Freeform 29"/>
              <p:cNvSpPr>
                <a:spLocks noEditPoints="1"/>
              </p:cNvSpPr>
              <p:nvPr/>
            </p:nvSpPr>
            <p:spPr bwMode="auto">
              <a:xfrm>
                <a:off x="3767243" y="1156419"/>
                <a:ext cx="56702" cy="58120"/>
              </a:xfrm>
              <a:custGeom>
                <a:avLst/>
                <a:gdLst>
                  <a:gd name="T0" fmla="*/ 87 w 186"/>
                  <a:gd name="T1" fmla="*/ 35 h 190"/>
                  <a:gd name="T2" fmla="*/ 127 w 186"/>
                  <a:gd name="T3" fmla="*/ 70 h 190"/>
                  <a:gd name="T4" fmla="*/ 149 w 186"/>
                  <a:gd name="T5" fmla="*/ 118 h 190"/>
                  <a:gd name="T6" fmla="*/ 135 w 186"/>
                  <a:gd name="T7" fmla="*/ 151 h 190"/>
                  <a:gd name="T8" fmla="*/ 99 w 186"/>
                  <a:gd name="T9" fmla="*/ 154 h 190"/>
                  <a:gd name="T10" fmla="*/ 59 w 186"/>
                  <a:gd name="T11" fmla="*/ 120 h 190"/>
                  <a:gd name="T12" fmla="*/ 37 w 186"/>
                  <a:gd name="T13" fmla="*/ 72 h 190"/>
                  <a:gd name="T14" fmla="*/ 51 w 186"/>
                  <a:gd name="T15" fmla="*/ 39 h 190"/>
                  <a:gd name="T16" fmla="*/ 87 w 186"/>
                  <a:gd name="T17" fmla="*/ 35 h 190"/>
                  <a:gd name="T18" fmla="*/ 2 w 186"/>
                  <a:gd name="T19" fmla="*/ 79 h 190"/>
                  <a:gd name="T20" fmla="*/ 23 w 186"/>
                  <a:gd name="T21" fmla="*/ 146 h 190"/>
                  <a:gd name="T22" fmla="*/ 83 w 186"/>
                  <a:gd name="T23" fmla="*/ 186 h 190"/>
                  <a:gd name="T24" fmla="*/ 149 w 186"/>
                  <a:gd name="T25" fmla="*/ 169 h 190"/>
                  <a:gd name="T26" fmla="*/ 184 w 186"/>
                  <a:gd name="T27" fmla="*/ 111 h 190"/>
                  <a:gd name="T28" fmla="*/ 163 w 186"/>
                  <a:gd name="T29" fmla="*/ 44 h 190"/>
                  <a:gd name="T30" fmla="*/ 103 w 186"/>
                  <a:gd name="T31" fmla="*/ 4 h 190"/>
                  <a:gd name="T32" fmla="*/ 37 w 186"/>
                  <a:gd name="T33" fmla="*/ 21 h 190"/>
                  <a:gd name="T34" fmla="*/ 2 w 186"/>
                  <a:gd name="T35" fmla="*/ 7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190">
                    <a:moveTo>
                      <a:pt x="87" y="35"/>
                    </a:moveTo>
                    <a:cubicBezTo>
                      <a:pt x="100" y="41"/>
                      <a:pt x="113" y="52"/>
                      <a:pt x="127" y="70"/>
                    </a:cubicBezTo>
                    <a:cubicBezTo>
                      <a:pt x="140" y="88"/>
                      <a:pt x="147" y="104"/>
                      <a:pt x="149" y="118"/>
                    </a:cubicBezTo>
                    <a:cubicBezTo>
                      <a:pt x="150" y="132"/>
                      <a:pt x="146" y="143"/>
                      <a:pt x="135" y="151"/>
                    </a:cubicBezTo>
                    <a:cubicBezTo>
                      <a:pt x="125" y="159"/>
                      <a:pt x="112" y="160"/>
                      <a:pt x="99" y="154"/>
                    </a:cubicBezTo>
                    <a:cubicBezTo>
                      <a:pt x="86" y="149"/>
                      <a:pt x="73" y="138"/>
                      <a:pt x="59" y="120"/>
                    </a:cubicBezTo>
                    <a:cubicBezTo>
                      <a:pt x="46" y="102"/>
                      <a:pt x="38" y="86"/>
                      <a:pt x="37" y="72"/>
                    </a:cubicBezTo>
                    <a:cubicBezTo>
                      <a:pt x="35" y="58"/>
                      <a:pt x="40" y="47"/>
                      <a:pt x="51" y="39"/>
                    </a:cubicBezTo>
                    <a:cubicBezTo>
                      <a:pt x="61" y="31"/>
                      <a:pt x="73" y="30"/>
                      <a:pt x="87" y="35"/>
                    </a:cubicBezTo>
                    <a:close/>
                    <a:moveTo>
                      <a:pt x="2" y="79"/>
                    </a:moveTo>
                    <a:cubicBezTo>
                      <a:pt x="0" y="102"/>
                      <a:pt x="7" y="124"/>
                      <a:pt x="23" y="146"/>
                    </a:cubicBezTo>
                    <a:cubicBezTo>
                      <a:pt x="40" y="169"/>
                      <a:pt x="60" y="182"/>
                      <a:pt x="83" y="186"/>
                    </a:cubicBezTo>
                    <a:cubicBezTo>
                      <a:pt x="106" y="190"/>
                      <a:pt x="128" y="184"/>
                      <a:pt x="149" y="169"/>
                    </a:cubicBezTo>
                    <a:cubicBezTo>
                      <a:pt x="170" y="154"/>
                      <a:pt x="181" y="135"/>
                      <a:pt x="184" y="111"/>
                    </a:cubicBezTo>
                    <a:cubicBezTo>
                      <a:pt x="186" y="89"/>
                      <a:pt x="179" y="66"/>
                      <a:pt x="163" y="44"/>
                    </a:cubicBezTo>
                    <a:cubicBezTo>
                      <a:pt x="146" y="22"/>
                      <a:pt x="126" y="8"/>
                      <a:pt x="103" y="4"/>
                    </a:cubicBezTo>
                    <a:cubicBezTo>
                      <a:pt x="80" y="0"/>
                      <a:pt x="58" y="6"/>
                      <a:pt x="37" y="21"/>
                    </a:cubicBezTo>
                    <a:cubicBezTo>
                      <a:pt x="16" y="36"/>
                      <a:pt x="5" y="56"/>
                      <a:pt x="2"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0" name="Freeform 30"/>
              <p:cNvSpPr>
                <a:spLocks noEditPoints="1"/>
              </p:cNvSpPr>
              <p:nvPr/>
            </p:nvSpPr>
            <p:spPr bwMode="auto">
              <a:xfrm>
                <a:off x="3848044" y="1055773"/>
                <a:ext cx="58120" cy="55285"/>
              </a:xfrm>
              <a:custGeom>
                <a:avLst/>
                <a:gdLst>
                  <a:gd name="T0" fmla="*/ 62 w 193"/>
                  <a:gd name="T1" fmla="*/ 42 h 184"/>
                  <a:gd name="T2" fmla="*/ 114 w 193"/>
                  <a:gd name="T3" fmla="*/ 54 h 184"/>
                  <a:gd name="T4" fmla="*/ 156 w 193"/>
                  <a:gd name="T5" fmla="*/ 86 h 184"/>
                  <a:gd name="T6" fmla="*/ 160 w 193"/>
                  <a:gd name="T7" fmla="*/ 122 h 184"/>
                  <a:gd name="T8" fmla="*/ 130 w 193"/>
                  <a:gd name="T9" fmla="*/ 142 h 184"/>
                  <a:gd name="T10" fmla="*/ 78 w 193"/>
                  <a:gd name="T11" fmla="*/ 130 h 184"/>
                  <a:gd name="T12" fmla="*/ 36 w 193"/>
                  <a:gd name="T13" fmla="*/ 98 h 184"/>
                  <a:gd name="T14" fmla="*/ 32 w 193"/>
                  <a:gd name="T15" fmla="*/ 62 h 184"/>
                  <a:gd name="T16" fmla="*/ 62 w 193"/>
                  <a:gd name="T17" fmla="*/ 42 h 184"/>
                  <a:gd name="T18" fmla="*/ 8 w 193"/>
                  <a:gd name="T19" fmla="*/ 120 h 184"/>
                  <a:gd name="T20" fmla="*/ 59 w 193"/>
                  <a:gd name="T21" fmla="*/ 170 h 184"/>
                  <a:gd name="T22" fmla="*/ 130 w 193"/>
                  <a:gd name="T23" fmla="*/ 177 h 184"/>
                  <a:gd name="T24" fmla="*/ 180 w 193"/>
                  <a:gd name="T25" fmla="*/ 132 h 184"/>
                  <a:gd name="T26" fmla="*/ 184 w 193"/>
                  <a:gd name="T27" fmla="*/ 65 h 184"/>
                  <a:gd name="T28" fmla="*/ 133 w 193"/>
                  <a:gd name="T29" fmla="*/ 14 h 184"/>
                  <a:gd name="T30" fmla="*/ 62 w 193"/>
                  <a:gd name="T31" fmla="*/ 7 h 184"/>
                  <a:gd name="T32" fmla="*/ 12 w 193"/>
                  <a:gd name="T33" fmla="*/ 53 h 184"/>
                  <a:gd name="T34" fmla="*/ 8 w 193"/>
                  <a:gd name="T35" fmla="*/ 12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84">
                    <a:moveTo>
                      <a:pt x="62" y="42"/>
                    </a:moveTo>
                    <a:cubicBezTo>
                      <a:pt x="77" y="41"/>
                      <a:pt x="94" y="45"/>
                      <a:pt x="114" y="54"/>
                    </a:cubicBezTo>
                    <a:cubicBezTo>
                      <a:pt x="134" y="64"/>
                      <a:pt x="148" y="74"/>
                      <a:pt x="156" y="86"/>
                    </a:cubicBezTo>
                    <a:cubicBezTo>
                      <a:pt x="164" y="98"/>
                      <a:pt x="166" y="110"/>
                      <a:pt x="160" y="122"/>
                    </a:cubicBezTo>
                    <a:cubicBezTo>
                      <a:pt x="154" y="134"/>
                      <a:pt x="144" y="140"/>
                      <a:pt x="130" y="142"/>
                    </a:cubicBezTo>
                    <a:cubicBezTo>
                      <a:pt x="115" y="143"/>
                      <a:pt x="98" y="139"/>
                      <a:pt x="78" y="130"/>
                    </a:cubicBezTo>
                    <a:cubicBezTo>
                      <a:pt x="58" y="120"/>
                      <a:pt x="43" y="110"/>
                      <a:pt x="36" y="98"/>
                    </a:cubicBezTo>
                    <a:cubicBezTo>
                      <a:pt x="27" y="86"/>
                      <a:pt x="26" y="74"/>
                      <a:pt x="32" y="62"/>
                    </a:cubicBezTo>
                    <a:cubicBezTo>
                      <a:pt x="38" y="50"/>
                      <a:pt x="48" y="44"/>
                      <a:pt x="62" y="42"/>
                    </a:cubicBezTo>
                    <a:close/>
                    <a:moveTo>
                      <a:pt x="8" y="120"/>
                    </a:moveTo>
                    <a:cubicBezTo>
                      <a:pt x="17" y="141"/>
                      <a:pt x="34" y="158"/>
                      <a:pt x="59" y="170"/>
                    </a:cubicBezTo>
                    <a:cubicBezTo>
                      <a:pt x="84" y="182"/>
                      <a:pt x="108" y="184"/>
                      <a:pt x="130" y="177"/>
                    </a:cubicBezTo>
                    <a:cubicBezTo>
                      <a:pt x="153" y="170"/>
                      <a:pt x="170" y="155"/>
                      <a:pt x="180" y="132"/>
                    </a:cubicBezTo>
                    <a:cubicBezTo>
                      <a:pt x="191" y="108"/>
                      <a:pt x="193" y="86"/>
                      <a:pt x="184" y="65"/>
                    </a:cubicBezTo>
                    <a:cubicBezTo>
                      <a:pt x="175" y="43"/>
                      <a:pt x="158" y="26"/>
                      <a:pt x="133" y="14"/>
                    </a:cubicBezTo>
                    <a:cubicBezTo>
                      <a:pt x="108" y="2"/>
                      <a:pt x="84" y="0"/>
                      <a:pt x="62" y="7"/>
                    </a:cubicBezTo>
                    <a:cubicBezTo>
                      <a:pt x="39" y="14"/>
                      <a:pt x="23" y="30"/>
                      <a:pt x="12" y="53"/>
                    </a:cubicBezTo>
                    <a:cubicBezTo>
                      <a:pt x="1" y="76"/>
                      <a:pt x="0" y="98"/>
                      <a:pt x="8"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1" name="Freeform 31"/>
              <p:cNvSpPr>
                <a:spLocks/>
              </p:cNvSpPr>
              <p:nvPr/>
            </p:nvSpPr>
            <p:spPr bwMode="auto">
              <a:xfrm>
                <a:off x="3863637" y="1006867"/>
                <a:ext cx="59537" cy="57411"/>
              </a:xfrm>
              <a:custGeom>
                <a:avLst/>
                <a:gdLst>
                  <a:gd name="T0" fmla="*/ 0 w 195"/>
                  <a:gd name="T1" fmla="*/ 132 h 189"/>
                  <a:gd name="T2" fmla="*/ 44 w 195"/>
                  <a:gd name="T3" fmla="*/ 6 h 189"/>
                  <a:gd name="T4" fmla="*/ 100 w 195"/>
                  <a:gd name="T5" fmla="*/ 0 h 189"/>
                  <a:gd name="T6" fmla="*/ 103 w 195"/>
                  <a:gd name="T7" fmla="*/ 16 h 189"/>
                  <a:gd name="T8" fmla="*/ 67 w 195"/>
                  <a:gd name="T9" fmla="*/ 33 h 189"/>
                  <a:gd name="T10" fmla="*/ 47 w 195"/>
                  <a:gd name="T11" fmla="*/ 61 h 189"/>
                  <a:gd name="T12" fmla="*/ 46 w 195"/>
                  <a:gd name="T13" fmla="*/ 78 h 189"/>
                  <a:gd name="T14" fmla="*/ 62 w 195"/>
                  <a:gd name="T15" fmla="*/ 88 h 189"/>
                  <a:gd name="T16" fmla="*/ 85 w 195"/>
                  <a:gd name="T17" fmla="*/ 96 h 189"/>
                  <a:gd name="T18" fmla="*/ 88 w 195"/>
                  <a:gd name="T19" fmla="*/ 89 h 189"/>
                  <a:gd name="T20" fmla="*/ 89 w 195"/>
                  <a:gd name="T21" fmla="*/ 69 h 189"/>
                  <a:gd name="T22" fmla="*/ 69 w 195"/>
                  <a:gd name="T23" fmla="*/ 57 h 189"/>
                  <a:gd name="T24" fmla="*/ 74 w 195"/>
                  <a:gd name="T25" fmla="*/ 43 h 189"/>
                  <a:gd name="T26" fmla="*/ 153 w 195"/>
                  <a:gd name="T27" fmla="*/ 69 h 189"/>
                  <a:gd name="T28" fmla="*/ 148 w 195"/>
                  <a:gd name="T29" fmla="*/ 84 h 189"/>
                  <a:gd name="T30" fmla="*/ 124 w 195"/>
                  <a:gd name="T31" fmla="*/ 83 h 189"/>
                  <a:gd name="T32" fmla="*/ 111 w 195"/>
                  <a:gd name="T33" fmla="*/ 97 h 189"/>
                  <a:gd name="T34" fmla="*/ 109 w 195"/>
                  <a:gd name="T35" fmla="*/ 104 h 189"/>
                  <a:gd name="T36" fmla="*/ 137 w 195"/>
                  <a:gd name="T37" fmla="*/ 114 h 189"/>
                  <a:gd name="T38" fmla="*/ 164 w 195"/>
                  <a:gd name="T39" fmla="*/ 118 h 189"/>
                  <a:gd name="T40" fmla="*/ 174 w 195"/>
                  <a:gd name="T41" fmla="*/ 105 h 189"/>
                  <a:gd name="T42" fmla="*/ 195 w 195"/>
                  <a:gd name="T43" fmla="*/ 113 h 189"/>
                  <a:gd name="T44" fmla="*/ 169 w 195"/>
                  <a:gd name="T45" fmla="*/ 189 h 189"/>
                  <a:gd name="T46" fmla="*/ 148 w 195"/>
                  <a:gd name="T47" fmla="*/ 182 h 189"/>
                  <a:gd name="T48" fmla="*/ 147 w 195"/>
                  <a:gd name="T49" fmla="*/ 166 h 189"/>
                  <a:gd name="T50" fmla="*/ 123 w 195"/>
                  <a:gd name="T51" fmla="*/ 153 h 189"/>
                  <a:gd name="T52" fmla="*/ 58 w 195"/>
                  <a:gd name="T53" fmla="*/ 131 h 189"/>
                  <a:gd name="T54" fmla="*/ 32 w 195"/>
                  <a:gd name="T55" fmla="*/ 126 h 189"/>
                  <a:gd name="T56" fmla="*/ 21 w 195"/>
                  <a:gd name="T57" fmla="*/ 139 h 189"/>
                  <a:gd name="T58" fmla="*/ 0 w 195"/>
                  <a:gd name="T59" fmla="*/ 13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89">
                    <a:moveTo>
                      <a:pt x="0" y="132"/>
                    </a:moveTo>
                    <a:cubicBezTo>
                      <a:pt x="44" y="6"/>
                      <a:pt x="44" y="6"/>
                      <a:pt x="44" y="6"/>
                    </a:cubicBezTo>
                    <a:cubicBezTo>
                      <a:pt x="100" y="0"/>
                      <a:pt x="100" y="0"/>
                      <a:pt x="100" y="0"/>
                    </a:cubicBezTo>
                    <a:cubicBezTo>
                      <a:pt x="103" y="16"/>
                      <a:pt x="103" y="16"/>
                      <a:pt x="103" y="16"/>
                    </a:cubicBezTo>
                    <a:cubicBezTo>
                      <a:pt x="88" y="20"/>
                      <a:pt x="76" y="25"/>
                      <a:pt x="67" y="33"/>
                    </a:cubicBezTo>
                    <a:cubicBezTo>
                      <a:pt x="58" y="40"/>
                      <a:pt x="51" y="50"/>
                      <a:pt x="47" y="61"/>
                    </a:cubicBezTo>
                    <a:cubicBezTo>
                      <a:pt x="45" y="69"/>
                      <a:pt x="44" y="75"/>
                      <a:pt x="46" y="78"/>
                    </a:cubicBezTo>
                    <a:cubicBezTo>
                      <a:pt x="48" y="82"/>
                      <a:pt x="53" y="85"/>
                      <a:pt x="62" y="88"/>
                    </a:cubicBezTo>
                    <a:cubicBezTo>
                      <a:pt x="85" y="96"/>
                      <a:pt x="85" y="96"/>
                      <a:pt x="85" y="96"/>
                    </a:cubicBezTo>
                    <a:cubicBezTo>
                      <a:pt x="88" y="89"/>
                      <a:pt x="88" y="89"/>
                      <a:pt x="88" y="89"/>
                    </a:cubicBezTo>
                    <a:cubicBezTo>
                      <a:pt x="91" y="80"/>
                      <a:pt x="91" y="74"/>
                      <a:pt x="89" y="69"/>
                    </a:cubicBezTo>
                    <a:cubicBezTo>
                      <a:pt x="86" y="65"/>
                      <a:pt x="80" y="61"/>
                      <a:pt x="69" y="57"/>
                    </a:cubicBezTo>
                    <a:cubicBezTo>
                      <a:pt x="74" y="43"/>
                      <a:pt x="74" y="43"/>
                      <a:pt x="74" y="43"/>
                    </a:cubicBezTo>
                    <a:cubicBezTo>
                      <a:pt x="153" y="69"/>
                      <a:pt x="153" y="69"/>
                      <a:pt x="153" y="69"/>
                    </a:cubicBezTo>
                    <a:cubicBezTo>
                      <a:pt x="148" y="84"/>
                      <a:pt x="148" y="84"/>
                      <a:pt x="148" y="84"/>
                    </a:cubicBezTo>
                    <a:cubicBezTo>
                      <a:pt x="138" y="81"/>
                      <a:pt x="130" y="81"/>
                      <a:pt x="124" y="83"/>
                    </a:cubicBezTo>
                    <a:cubicBezTo>
                      <a:pt x="118" y="85"/>
                      <a:pt x="114" y="90"/>
                      <a:pt x="111" y="97"/>
                    </a:cubicBezTo>
                    <a:cubicBezTo>
                      <a:pt x="109" y="104"/>
                      <a:pt x="109" y="104"/>
                      <a:pt x="109" y="104"/>
                    </a:cubicBezTo>
                    <a:cubicBezTo>
                      <a:pt x="137" y="114"/>
                      <a:pt x="137" y="114"/>
                      <a:pt x="137" y="114"/>
                    </a:cubicBezTo>
                    <a:cubicBezTo>
                      <a:pt x="150" y="118"/>
                      <a:pt x="159" y="120"/>
                      <a:pt x="164" y="118"/>
                    </a:cubicBezTo>
                    <a:cubicBezTo>
                      <a:pt x="168" y="117"/>
                      <a:pt x="172" y="113"/>
                      <a:pt x="174" y="105"/>
                    </a:cubicBezTo>
                    <a:cubicBezTo>
                      <a:pt x="195" y="113"/>
                      <a:pt x="195" y="113"/>
                      <a:pt x="195" y="113"/>
                    </a:cubicBezTo>
                    <a:cubicBezTo>
                      <a:pt x="169" y="189"/>
                      <a:pt x="169" y="189"/>
                      <a:pt x="169" y="189"/>
                    </a:cubicBezTo>
                    <a:cubicBezTo>
                      <a:pt x="148" y="182"/>
                      <a:pt x="148" y="182"/>
                      <a:pt x="148" y="182"/>
                    </a:cubicBezTo>
                    <a:cubicBezTo>
                      <a:pt x="150" y="175"/>
                      <a:pt x="150" y="169"/>
                      <a:pt x="147" y="166"/>
                    </a:cubicBezTo>
                    <a:cubicBezTo>
                      <a:pt x="145" y="162"/>
                      <a:pt x="137" y="158"/>
                      <a:pt x="123" y="153"/>
                    </a:cubicBezTo>
                    <a:cubicBezTo>
                      <a:pt x="58" y="131"/>
                      <a:pt x="58" y="131"/>
                      <a:pt x="58" y="131"/>
                    </a:cubicBezTo>
                    <a:cubicBezTo>
                      <a:pt x="45" y="126"/>
                      <a:pt x="36" y="125"/>
                      <a:pt x="32" y="126"/>
                    </a:cubicBezTo>
                    <a:cubicBezTo>
                      <a:pt x="28" y="128"/>
                      <a:pt x="24" y="132"/>
                      <a:pt x="21" y="139"/>
                    </a:cubicBezTo>
                    <a:lnTo>
                      <a:pt x="0"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2" name="Freeform 32"/>
              <p:cNvSpPr>
                <a:spLocks/>
              </p:cNvSpPr>
              <p:nvPr/>
            </p:nvSpPr>
            <p:spPr bwMode="auto">
              <a:xfrm>
                <a:off x="3884900" y="940951"/>
                <a:ext cx="57411" cy="49614"/>
              </a:xfrm>
              <a:custGeom>
                <a:avLst/>
                <a:gdLst>
                  <a:gd name="T0" fmla="*/ 20 w 191"/>
                  <a:gd name="T1" fmla="*/ 29 h 163"/>
                  <a:gd name="T2" fmla="*/ 9 w 191"/>
                  <a:gd name="T3" fmla="*/ 25 h 163"/>
                  <a:gd name="T4" fmla="*/ 11 w 191"/>
                  <a:gd name="T5" fmla="*/ 12 h 163"/>
                  <a:gd name="T6" fmla="*/ 79 w 191"/>
                  <a:gd name="T7" fmla="*/ 0 h 163"/>
                  <a:gd name="T8" fmla="*/ 82 w 191"/>
                  <a:gd name="T9" fmla="*/ 18 h 163"/>
                  <a:gd name="T10" fmla="*/ 44 w 191"/>
                  <a:gd name="T11" fmla="*/ 36 h 163"/>
                  <a:gd name="T12" fmla="*/ 27 w 191"/>
                  <a:gd name="T13" fmla="*/ 63 h 163"/>
                  <a:gd name="T14" fmla="*/ 41 w 191"/>
                  <a:gd name="T15" fmla="*/ 97 h 163"/>
                  <a:gd name="T16" fmla="*/ 89 w 191"/>
                  <a:gd name="T17" fmla="*/ 116 h 163"/>
                  <a:gd name="T18" fmla="*/ 141 w 191"/>
                  <a:gd name="T19" fmla="*/ 110 h 163"/>
                  <a:gd name="T20" fmla="*/ 163 w 191"/>
                  <a:gd name="T21" fmla="*/ 79 h 163"/>
                  <a:gd name="T22" fmla="*/ 157 w 191"/>
                  <a:gd name="T23" fmla="*/ 48 h 163"/>
                  <a:gd name="T24" fmla="*/ 131 w 191"/>
                  <a:gd name="T25" fmla="*/ 21 h 163"/>
                  <a:gd name="T26" fmla="*/ 143 w 191"/>
                  <a:gd name="T27" fmla="*/ 3 h 163"/>
                  <a:gd name="T28" fmla="*/ 181 w 191"/>
                  <a:gd name="T29" fmla="*/ 40 h 163"/>
                  <a:gd name="T30" fmla="*/ 188 w 191"/>
                  <a:gd name="T31" fmla="*/ 88 h 163"/>
                  <a:gd name="T32" fmla="*/ 154 w 191"/>
                  <a:gd name="T33" fmla="*/ 145 h 163"/>
                  <a:gd name="T34" fmla="*/ 83 w 191"/>
                  <a:gd name="T35" fmla="*/ 159 h 163"/>
                  <a:gd name="T36" fmla="*/ 21 w 191"/>
                  <a:gd name="T37" fmla="*/ 127 h 163"/>
                  <a:gd name="T38" fmla="*/ 3 w 191"/>
                  <a:gd name="T39" fmla="*/ 65 h 163"/>
                  <a:gd name="T40" fmla="*/ 8 w 191"/>
                  <a:gd name="T41" fmla="*/ 47 h 163"/>
                  <a:gd name="T42" fmla="*/ 20 w 191"/>
                  <a:gd name="T43" fmla="*/ 2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1" h="163">
                    <a:moveTo>
                      <a:pt x="20" y="29"/>
                    </a:moveTo>
                    <a:cubicBezTo>
                      <a:pt x="9" y="25"/>
                      <a:pt x="9" y="25"/>
                      <a:pt x="9" y="25"/>
                    </a:cubicBezTo>
                    <a:cubicBezTo>
                      <a:pt x="11" y="12"/>
                      <a:pt x="11" y="12"/>
                      <a:pt x="11" y="12"/>
                    </a:cubicBezTo>
                    <a:cubicBezTo>
                      <a:pt x="79" y="0"/>
                      <a:pt x="79" y="0"/>
                      <a:pt x="79" y="0"/>
                    </a:cubicBezTo>
                    <a:cubicBezTo>
                      <a:pt x="82" y="18"/>
                      <a:pt x="82" y="18"/>
                      <a:pt x="82" y="18"/>
                    </a:cubicBezTo>
                    <a:cubicBezTo>
                      <a:pt x="66" y="22"/>
                      <a:pt x="54" y="28"/>
                      <a:pt x="44" y="36"/>
                    </a:cubicBezTo>
                    <a:cubicBezTo>
                      <a:pt x="34" y="44"/>
                      <a:pt x="28" y="53"/>
                      <a:pt x="27" y="63"/>
                    </a:cubicBezTo>
                    <a:cubicBezTo>
                      <a:pt x="25" y="77"/>
                      <a:pt x="30" y="88"/>
                      <a:pt x="41" y="97"/>
                    </a:cubicBezTo>
                    <a:cubicBezTo>
                      <a:pt x="52" y="107"/>
                      <a:pt x="69" y="113"/>
                      <a:pt x="89" y="116"/>
                    </a:cubicBezTo>
                    <a:cubicBezTo>
                      <a:pt x="111" y="118"/>
                      <a:pt x="128" y="116"/>
                      <a:pt x="141" y="110"/>
                    </a:cubicBezTo>
                    <a:cubicBezTo>
                      <a:pt x="154" y="103"/>
                      <a:pt x="162" y="93"/>
                      <a:pt x="163" y="79"/>
                    </a:cubicBezTo>
                    <a:cubicBezTo>
                      <a:pt x="165" y="69"/>
                      <a:pt x="163" y="59"/>
                      <a:pt x="157" y="48"/>
                    </a:cubicBezTo>
                    <a:cubicBezTo>
                      <a:pt x="151" y="38"/>
                      <a:pt x="142" y="28"/>
                      <a:pt x="131" y="21"/>
                    </a:cubicBezTo>
                    <a:cubicBezTo>
                      <a:pt x="143" y="3"/>
                      <a:pt x="143" y="3"/>
                      <a:pt x="143" y="3"/>
                    </a:cubicBezTo>
                    <a:cubicBezTo>
                      <a:pt x="161" y="14"/>
                      <a:pt x="173" y="26"/>
                      <a:pt x="181" y="40"/>
                    </a:cubicBezTo>
                    <a:cubicBezTo>
                      <a:pt x="188" y="55"/>
                      <a:pt x="191" y="71"/>
                      <a:pt x="188" y="88"/>
                    </a:cubicBezTo>
                    <a:cubicBezTo>
                      <a:pt x="185" y="113"/>
                      <a:pt x="174" y="132"/>
                      <a:pt x="154" y="145"/>
                    </a:cubicBezTo>
                    <a:cubicBezTo>
                      <a:pt x="135" y="158"/>
                      <a:pt x="112" y="163"/>
                      <a:pt x="83" y="159"/>
                    </a:cubicBezTo>
                    <a:cubicBezTo>
                      <a:pt x="57" y="156"/>
                      <a:pt x="36" y="145"/>
                      <a:pt x="21" y="127"/>
                    </a:cubicBezTo>
                    <a:cubicBezTo>
                      <a:pt x="6" y="110"/>
                      <a:pt x="0" y="89"/>
                      <a:pt x="3" y="65"/>
                    </a:cubicBezTo>
                    <a:cubicBezTo>
                      <a:pt x="3" y="59"/>
                      <a:pt x="5" y="53"/>
                      <a:pt x="8" y="47"/>
                    </a:cubicBezTo>
                    <a:cubicBezTo>
                      <a:pt x="11" y="41"/>
                      <a:pt x="15" y="35"/>
                      <a:pt x="2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3" name="Freeform 33"/>
              <p:cNvSpPr>
                <a:spLocks/>
              </p:cNvSpPr>
              <p:nvPr/>
            </p:nvSpPr>
            <p:spPr bwMode="auto">
              <a:xfrm>
                <a:off x="3885609" y="882831"/>
                <a:ext cx="55993" cy="56702"/>
              </a:xfrm>
              <a:custGeom>
                <a:avLst/>
                <a:gdLst>
                  <a:gd name="T0" fmla="*/ 7 w 185"/>
                  <a:gd name="T1" fmla="*/ 188 h 188"/>
                  <a:gd name="T2" fmla="*/ 4 w 185"/>
                  <a:gd name="T3" fmla="*/ 109 h 188"/>
                  <a:gd name="T4" fmla="*/ 25 w 185"/>
                  <a:gd name="T5" fmla="*/ 108 h 188"/>
                  <a:gd name="T6" fmla="*/ 32 w 185"/>
                  <a:gd name="T7" fmla="*/ 123 h 188"/>
                  <a:gd name="T8" fmla="*/ 59 w 185"/>
                  <a:gd name="T9" fmla="*/ 126 h 188"/>
                  <a:gd name="T10" fmla="*/ 77 w 185"/>
                  <a:gd name="T11" fmla="*/ 125 h 188"/>
                  <a:gd name="T12" fmla="*/ 74 w 185"/>
                  <a:gd name="T13" fmla="*/ 65 h 188"/>
                  <a:gd name="T14" fmla="*/ 56 w 185"/>
                  <a:gd name="T15" fmla="*/ 66 h 188"/>
                  <a:gd name="T16" fmla="*/ 29 w 185"/>
                  <a:gd name="T17" fmla="*/ 71 h 188"/>
                  <a:gd name="T18" fmla="*/ 24 w 185"/>
                  <a:gd name="T19" fmla="*/ 86 h 188"/>
                  <a:gd name="T20" fmla="*/ 3 w 185"/>
                  <a:gd name="T21" fmla="*/ 87 h 188"/>
                  <a:gd name="T22" fmla="*/ 0 w 185"/>
                  <a:gd name="T23" fmla="*/ 8 h 188"/>
                  <a:gd name="T24" fmla="*/ 22 w 185"/>
                  <a:gd name="T25" fmla="*/ 7 h 188"/>
                  <a:gd name="T26" fmla="*/ 28 w 185"/>
                  <a:gd name="T27" fmla="*/ 21 h 188"/>
                  <a:gd name="T28" fmla="*/ 55 w 185"/>
                  <a:gd name="T29" fmla="*/ 24 h 188"/>
                  <a:gd name="T30" fmla="*/ 124 w 185"/>
                  <a:gd name="T31" fmla="*/ 21 h 188"/>
                  <a:gd name="T32" fmla="*/ 151 w 185"/>
                  <a:gd name="T33" fmla="*/ 16 h 188"/>
                  <a:gd name="T34" fmla="*/ 156 w 185"/>
                  <a:gd name="T35" fmla="*/ 1 h 188"/>
                  <a:gd name="T36" fmla="*/ 178 w 185"/>
                  <a:gd name="T37" fmla="*/ 0 h 188"/>
                  <a:gd name="T38" fmla="*/ 181 w 185"/>
                  <a:gd name="T39" fmla="*/ 79 h 188"/>
                  <a:gd name="T40" fmla="*/ 160 w 185"/>
                  <a:gd name="T41" fmla="*/ 80 h 188"/>
                  <a:gd name="T42" fmla="*/ 153 w 185"/>
                  <a:gd name="T43" fmla="*/ 66 h 188"/>
                  <a:gd name="T44" fmla="*/ 126 w 185"/>
                  <a:gd name="T45" fmla="*/ 63 h 188"/>
                  <a:gd name="T46" fmla="*/ 96 w 185"/>
                  <a:gd name="T47" fmla="*/ 64 h 188"/>
                  <a:gd name="T48" fmla="*/ 99 w 185"/>
                  <a:gd name="T49" fmla="*/ 124 h 188"/>
                  <a:gd name="T50" fmla="*/ 129 w 185"/>
                  <a:gd name="T51" fmla="*/ 123 h 188"/>
                  <a:gd name="T52" fmla="*/ 156 w 185"/>
                  <a:gd name="T53" fmla="*/ 118 h 188"/>
                  <a:gd name="T54" fmla="*/ 161 w 185"/>
                  <a:gd name="T55" fmla="*/ 103 h 188"/>
                  <a:gd name="T56" fmla="*/ 182 w 185"/>
                  <a:gd name="T57" fmla="*/ 102 h 188"/>
                  <a:gd name="T58" fmla="*/ 185 w 185"/>
                  <a:gd name="T59" fmla="*/ 181 h 188"/>
                  <a:gd name="T60" fmla="*/ 163 w 185"/>
                  <a:gd name="T61" fmla="*/ 182 h 188"/>
                  <a:gd name="T62" fmla="*/ 157 w 185"/>
                  <a:gd name="T63" fmla="*/ 167 h 188"/>
                  <a:gd name="T64" fmla="*/ 130 w 185"/>
                  <a:gd name="T65" fmla="*/ 164 h 188"/>
                  <a:gd name="T66" fmla="*/ 61 w 185"/>
                  <a:gd name="T67" fmla="*/ 167 h 188"/>
                  <a:gd name="T68" fmla="*/ 34 w 185"/>
                  <a:gd name="T69" fmla="*/ 172 h 188"/>
                  <a:gd name="T70" fmla="*/ 29 w 185"/>
                  <a:gd name="T71" fmla="*/ 187 h 188"/>
                  <a:gd name="T72" fmla="*/ 7 w 185"/>
                  <a:gd name="T73"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5" h="188">
                    <a:moveTo>
                      <a:pt x="7" y="188"/>
                    </a:moveTo>
                    <a:cubicBezTo>
                      <a:pt x="4" y="109"/>
                      <a:pt x="4" y="109"/>
                      <a:pt x="4" y="109"/>
                    </a:cubicBezTo>
                    <a:cubicBezTo>
                      <a:pt x="25" y="108"/>
                      <a:pt x="25" y="108"/>
                      <a:pt x="25" y="108"/>
                    </a:cubicBezTo>
                    <a:cubicBezTo>
                      <a:pt x="25" y="116"/>
                      <a:pt x="28" y="121"/>
                      <a:pt x="32" y="123"/>
                    </a:cubicBezTo>
                    <a:cubicBezTo>
                      <a:pt x="36" y="125"/>
                      <a:pt x="45" y="126"/>
                      <a:pt x="59" y="126"/>
                    </a:cubicBezTo>
                    <a:cubicBezTo>
                      <a:pt x="77" y="125"/>
                      <a:pt x="77" y="125"/>
                      <a:pt x="77" y="125"/>
                    </a:cubicBezTo>
                    <a:cubicBezTo>
                      <a:pt x="74" y="65"/>
                      <a:pt x="74" y="65"/>
                      <a:pt x="74" y="65"/>
                    </a:cubicBezTo>
                    <a:cubicBezTo>
                      <a:pt x="56" y="66"/>
                      <a:pt x="56" y="66"/>
                      <a:pt x="56" y="66"/>
                    </a:cubicBezTo>
                    <a:cubicBezTo>
                      <a:pt x="42" y="66"/>
                      <a:pt x="33" y="68"/>
                      <a:pt x="29" y="71"/>
                    </a:cubicBezTo>
                    <a:cubicBezTo>
                      <a:pt x="26" y="73"/>
                      <a:pt x="24" y="78"/>
                      <a:pt x="24" y="86"/>
                    </a:cubicBezTo>
                    <a:cubicBezTo>
                      <a:pt x="3" y="87"/>
                      <a:pt x="3" y="87"/>
                      <a:pt x="3" y="87"/>
                    </a:cubicBezTo>
                    <a:cubicBezTo>
                      <a:pt x="0" y="8"/>
                      <a:pt x="0" y="8"/>
                      <a:pt x="0" y="8"/>
                    </a:cubicBezTo>
                    <a:cubicBezTo>
                      <a:pt x="22" y="7"/>
                      <a:pt x="22" y="7"/>
                      <a:pt x="22" y="7"/>
                    </a:cubicBezTo>
                    <a:cubicBezTo>
                      <a:pt x="22" y="14"/>
                      <a:pt x="24" y="19"/>
                      <a:pt x="28" y="21"/>
                    </a:cubicBezTo>
                    <a:cubicBezTo>
                      <a:pt x="32" y="24"/>
                      <a:pt x="41" y="25"/>
                      <a:pt x="55" y="24"/>
                    </a:cubicBezTo>
                    <a:cubicBezTo>
                      <a:pt x="124" y="21"/>
                      <a:pt x="124" y="21"/>
                      <a:pt x="124" y="21"/>
                    </a:cubicBezTo>
                    <a:cubicBezTo>
                      <a:pt x="138" y="21"/>
                      <a:pt x="147" y="19"/>
                      <a:pt x="151" y="16"/>
                    </a:cubicBezTo>
                    <a:cubicBezTo>
                      <a:pt x="154" y="14"/>
                      <a:pt x="156" y="9"/>
                      <a:pt x="156" y="1"/>
                    </a:cubicBezTo>
                    <a:cubicBezTo>
                      <a:pt x="178" y="0"/>
                      <a:pt x="178" y="0"/>
                      <a:pt x="178" y="0"/>
                    </a:cubicBezTo>
                    <a:cubicBezTo>
                      <a:pt x="181" y="79"/>
                      <a:pt x="181" y="79"/>
                      <a:pt x="181" y="79"/>
                    </a:cubicBezTo>
                    <a:cubicBezTo>
                      <a:pt x="160" y="80"/>
                      <a:pt x="160" y="80"/>
                      <a:pt x="160" y="80"/>
                    </a:cubicBezTo>
                    <a:cubicBezTo>
                      <a:pt x="160" y="73"/>
                      <a:pt x="157" y="68"/>
                      <a:pt x="153" y="66"/>
                    </a:cubicBezTo>
                    <a:cubicBezTo>
                      <a:pt x="149" y="63"/>
                      <a:pt x="140" y="62"/>
                      <a:pt x="126" y="63"/>
                    </a:cubicBezTo>
                    <a:cubicBezTo>
                      <a:pt x="96" y="64"/>
                      <a:pt x="96" y="64"/>
                      <a:pt x="96" y="64"/>
                    </a:cubicBezTo>
                    <a:cubicBezTo>
                      <a:pt x="99" y="124"/>
                      <a:pt x="99" y="124"/>
                      <a:pt x="99" y="124"/>
                    </a:cubicBezTo>
                    <a:cubicBezTo>
                      <a:pt x="129" y="123"/>
                      <a:pt x="129" y="123"/>
                      <a:pt x="129" y="123"/>
                    </a:cubicBezTo>
                    <a:cubicBezTo>
                      <a:pt x="143" y="122"/>
                      <a:pt x="152" y="121"/>
                      <a:pt x="156" y="118"/>
                    </a:cubicBezTo>
                    <a:cubicBezTo>
                      <a:pt x="159" y="115"/>
                      <a:pt x="161" y="110"/>
                      <a:pt x="161" y="103"/>
                    </a:cubicBezTo>
                    <a:cubicBezTo>
                      <a:pt x="182" y="102"/>
                      <a:pt x="182" y="102"/>
                      <a:pt x="182" y="102"/>
                    </a:cubicBezTo>
                    <a:cubicBezTo>
                      <a:pt x="185" y="181"/>
                      <a:pt x="185" y="181"/>
                      <a:pt x="185" y="181"/>
                    </a:cubicBezTo>
                    <a:cubicBezTo>
                      <a:pt x="163" y="182"/>
                      <a:pt x="163" y="182"/>
                      <a:pt x="163" y="182"/>
                    </a:cubicBezTo>
                    <a:cubicBezTo>
                      <a:pt x="163" y="175"/>
                      <a:pt x="161" y="170"/>
                      <a:pt x="157" y="167"/>
                    </a:cubicBezTo>
                    <a:cubicBezTo>
                      <a:pt x="153" y="165"/>
                      <a:pt x="144" y="164"/>
                      <a:pt x="130" y="164"/>
                    </a:cubicBezTo>
                    <a:cubicBezTo>
                      <a:pt x="61" y="167"/>
                      <a:pt x="61" y="167"/>
                      <a:pt x="61" y="167"/>
                    </a:cubicBezTo>
                    <a:cubicBezTo>
                      <a:pt x="47" y="168"/>
                      <a:pt x="38" y="169"/>
                      <a:pt x="34" y="172"/>
                    </a:cubicBezTo>
                    <a:cubicBezTo>
                      <a:pt x="31" y="175"/>
                      <a:pt x="29" y="180"/>
                      <a:pt x="29" y="187"/>
                    </a:cubicBezTo>
                    <a:lnTo>
                      <a:pt x="7"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4" name="Freeform 34"/>
              <p:cNvSpPr>
                <a:spLocks/>
              </p:cNvSpPr>
              <p:nvPr/>
            </p:nvSpPr>
            <p:spPr bwMode="auto">
              <a:xfrm>
                <a:off x="3880648" y="848810"/>
                <a:ext cx="58120" cy="33313"/>
              </a:xfrm>
              <a:custGeom>
                <a:avLst/>
                <a:gdLst>
                  <a:gd name="T0" fmla="*/ 15 w 191"/>
                  <a:gd name="T1" fmla="*/ 111 h 111"/>
                  <a:gd name="T2" fmla="*/ 7 w 191"/>
                  <a:gd name="T3" fmla="*/ 67 h 111"/>
                  <a:gd name="T4" fmla="*/ 0 w 191"/>
                  <a:gd name="T5" fmla="*/ 31 h 111"/>
                  <a:gd name="T6" fmla="*/ 22 w 191"/>
                  <a:gd name="T7" fmla="*/ 27 h 111"/>
                  <a:gd name="T8" fmla="*/ 31 w 191"/>
                  <a:gd name="T9" fmla="*/ 42 h 111"/>
                  <a:gd name="T10" fmla="*/ 58 w 191"/>
                  <a:gd name="T11" fmla="*/ 41 h 111"/>
                  <a:gd name="T12" fmla="*/ 126 w 191"/>
                  <a:gd name="T13" fmla="*/ 29 h 111"/>
                  <a:gd name="T14" fmla="*/ 151 w 191"/>
                  <a:gd name="T15" fmla="*/ 20 h 111"/>
                  <a:gd name="T16" fmla="*/ 155 w 191"/>
                  <a:gd name="T17" fmla="*/ 4 h 111"/>
                  <a:gd name="T18" fmla="*/ 176 w 191"/>
                  <a:gd name="T19" fmla="*/ 0 h 111"/>
                  <a:gd name="T20" fmla="*/ 191 w 191"/>
                  <a:gd name="T21" fmla="*/ 79 h 111"/>
                  <a:gd name="T22" fmla="*/ 169 w 191"/>
                  <a:gd name="T23" fmla="*/ 83 h 111"/>
                  <a:gd name="T24" fmla="*/ 160 w 191"/>
                  <a:gd name="T25" fmla="*/ 69 h 111"/>
                  <a:gd name="T26" fmla="*/ 133 w 191"/>
                  <a:gd name="T27" fmla="*/ 70 h 111"/>
                  <a:gd name="T28" fmla="*/ 65 w 191"/>
                  <a:gd name="T29" fmla="*/ 82 h 111"/>
                  <a:gd name="T30" fmla="*/ 40 w 191"/>
                  <a:gd name="T31" fmla="*/ 90 h 111"/>
                  <a:gd name="T32" fmla="*/ 37 w 191"/>
                  <a:gd name="T33" fmla="*/ 107 h 111"/>
                  <a:gd name="T34" fmla="*/ 15 w 191"/>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1" h="111">
                    <a:moveTo>
                      <a:pt x="15" y="111"/>
                    </a:moveTo>
                    <a:cubicBezTo>
                      <a:pt x="15" y="111"/>
                      <a:pt x="11" y="94"/>
                      <a:pt x="7" y="67"/>
                    </a:cubicBezTo>
                    <a:cubicBezTo>
                      <a:pt x="3" y="40"/>
                      <a:pt x="0" y="31"/>
                      <a:pt x="0" y="31"/>
                    </a:cubicBezTo>
                    <a:cubicBezTo>
                      <a:pt x="22" y="27"/>
                      <a:pt x="22" y="27"/>
                      <a:pt x="22" y="27"/>
                    </a:cubicBezTo>
                    <a:cubicBezTo>
                      <a:pt x="24" y="35"/>
                      <a:pt x="27" y="40"/>
                      <a:pt x="31" y="42"/>
                    </a:cubicBezTo>
                    <a:cubicBezTo>
                      <a:pt x="35" y="44"/>
                      <a:pt x="44" y="43"/>
                      <a:pt x="58" y="41"/>
                    </a:cubicBezTo>
                    <a:cubicBezTo>
                      <a:pt x="126" y="29"/>
                      <a:pt x="126" y="29"/>
                      <a:pt x="126" y="29"/>
                    </a:cubicBezTo>
                    <a:cubicBezTo>
                      <a:pt x="139" y="26"/>
                      <a:pt x="148" y="24"/>
                      <a:pt x="151" y="20"/>
                    </a:cubicBezTo>
                    <a:cubicBezTo>
                      <a:pt x="154" y="17"/>
                      <a:pt x="156" y="11"/>
                      <a:pt x="155" y="4"/>
                    </a:cubicBezTo>
                    <a:cubicBezTo>
                      <a:pt x="176" y="0"/>
                      <a:pt x="176" y="0"/>
                      <a:pt x="176" y="0"/>
                    </a:cubicBezTo>
                    <a:cubicBezTo>
                      <a:pt x="191" y="79"/>
                      <a:pt x="191" y="79"/>
                      <a:pt x="191" y="79"/>
                    </a:cubicBezTo>
                    <a:cubicBezTo>
                      <a:pt x="169" y="83"/>
                      <a:pt x="169" y="83"/>
                      <a:pt x="169" y="83"/>
                    </a:cubicBezTo>
                    <a:cubicBezTo>
                      <a:pt x="167" y="76"/>
                      <a:pt x="164" y="71"/>
                      <a:pt x="160" y="69"/>
                    </a:cubicBezTo>
                    <a:cubicBezTo>
                      <a:pt x="156" y="67"/>
                      <a:pt x="147" y="67"/>
                      <a:pt x="133" y="70"/>
                    </a:cubicBezTo>
                    <a:cubicBezTo>
                      <a:pt x="65" y="82"/>
                      <a:pt x="65" y="82"/>
                      <a:pt x="65" y="82"/>
                    </a:cubicBezTo>
                    <a:cubicBezTo>
                      <a:pt x="51" y="84"/>
                      <a:pt x="43" y="87"/>
                      <a:pt x="40" y="90"/>
                    </a:cubicBezTo>
                    <a:cubicBezTo>
                      <a:pt x="37" y="94"/>
                      <a:pt x="36" y="99"/>
                      <a:pt x="37" y="107"/>
                    </a:cubicBezTo>
                    <a:lnTo>
                      <a:pt x="1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5" name="Freeform 35"/>
              <p:cNvSpPr>
                <a:spLocks/>
              </p:cNvSpPr>
              <p:nvPr/>
            </p:nvSpPr>
            <p:spPr bwMode="auto">
              <a:xfrm>
                <a:off x="3867181" y="798487"/>
                <a:ext cx="65916" cy="56702"/>
              </a:xfrm>
              <a:custGeom>
                <a:avLst/>
                <a:gdLst>
                  <a:gd name="T0" fmla="*/ 45 w 217"/>
                  <a:gd name="T1" fmla="*/ 187 h 187"/>
                  <a:gd name="T2" fmla="*/ 26 w 217"/>
                  <a:gd name="T3" fmla="*/ 122 h 187"/>
                  <a:gd name="T4" fmla="*/ 109 w 217"/>
                  <a:gd name="T5" fmla="*/ 41 h 187"/>
                  <a:gd name="T6" fmla="*/ 63 w 217"/>
                  <a:gd name="T7" fmla="*/ 54 h 187"/>
                  <a:gd name="T8" fmla="*/ 39 w 217"/>
                  <a:gd name="T9" fmla="*/ 65 h 187"/>
                  <a:gd name="T10" fmla="*/ 37 w 217"/>
                  <a:gd name="T11" fmla="*/ 81 h 187"/>
                  <a:gd name="T12" fmla="*/ 16 w 217"/>
                  <a:gd name="T13" fmla="*/ 87 h 187"/>
                  <a:gd name="T14" fmla="*/ 0 w 217"/>
                  <a:gd name="T15" fmla="*/ 30 h 187"/>
                  <a:gd name="T16" fmla="*/ 21 w 217"/>
                  <a:gd name="T17" fmla="*/ 24 h 187"/>
                  <a:gd name="T18" fmla="*/ 31 w 217"/>
                  <a:gd name="T19" fmla="*/ 37 h 187"/>
                  <a:gd name="T20" fmla="*/ 58 w 217"/>
                  <a:gd name="T21" fmla="*/ 33 h 187"/>
                  <a:gd name="T22" fmla="*/ 177 w 217"/>
                  <a:gd name="T23" fmla="*/ 0 h 187"/>
                  <a:gd name="T24" fmla="*/ 185 w 217"/>
                  <a:gd name="T25" fmla="*/ 28 h 187"/>
                  <a:gd name="T26" fmla="*/ 73 w 217"/>
                  <a:gd name="T27" fmla="*/ 137 h 187"/>
                  <a:gd name="T28" fmla="*/ 153 w 217"/>
                  <a:gd name="T29" fmla="*/ 114 h 187"/>
                  <a:gd name="T30" fmla="*/ 178 w 217"/>
                  <a:gd name="T31" fmla="*/ 104 h 187"/>
                  <a:gd name="T32" fmla="*/ 180 w 217"/>
                  <a:gd name="T33" fmla="*/ 88 h 187"/>
                  <a:gd name="T34" fmla="*/ 200 w 217"/>
                  <a:gd name="T35" fmla="*/ 82 h 187"/>
                  <a:gd name="T36" fmla="*/ 217 w 217"/>
                  <a:gd name="T37" fmla="*/ 139 h 187"/>
                  <a:gd name="T38" fmla="*/ 195 w 217"/>
                  <a:gd name="T39" fmla="*/ 145 h 187"/>
                  <a:gd name="T40" fmla="*/ 185 w 217"/>
                  <a:gd name="T41" fmla="*/ 132 h 187"/>
                  <a:gd name="T42" fmla="*/ 158 w 217"/>
                  <a:gd name="T43" fmla="*/ 136 h 187"/>
                  <a:gd name="T44" fmla="*/ 93 w 217"/>
                  <a:gd name="T45" fmla="*/ 154 h 187"/>
                  <a:gd name="T46" fmla="*/ 68 w 217"/>
                  <a:gd name="T47" fmla="*/ 165 h 187"/>
                  <a:gd name="T48" fmla="*/ 66 w 217"/>
                  <a:gd name="T49" fmla="*/ 181 h 187"/>
                  <a:gd name="T50" fmla="*/ 45 w 217"/>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7" h="187">
                    <a:moveTo>
                      <a:pt x="45" y="187"/>
                    </a:moveTo>
                    <a:cubicBezTo>
                      <a:pt x="26" y="122"/>
                      <a:pt x="26" y="122"/>
                      <a:pt x="26" y="122"/>
                    </a:cubicBezTo>
                    <a:cubicBezTo>
                      <a:pt x="109" y="41"/>
                      <a:pt x="109" y="41"/>
                      <a:pt x="109" y="41"/>
                    </a:cubicBezTo>
                    <a:cubicBezTo>
                      <a:pt x="63" y="54"/>
                      <a:pt x="63" y="54"/>
                      <a:pt x="63" y="54"/>
                    </a:cubicBezTo>
                    <a:cubicBezTo>
                      <a:pt x="50" y="58"/>
                      <a:pt x="41" y="62"/>
                      <a:pt x="39" y="65"/>
                    </a:cubicBezTo>
                    <a:cubicBezTo>
                      <a:pt x="36" y="68"/>
                      <a:pt x="35" y="73"/>
                      <a:pt x="37" y="81"/>
                    </a:cubicBezTo>
                    <a:cubicBezTo>
                      <a:pt x="16" y="87"/>
                      <a:pt x="16" y="87"/>
                      <a:pt x="16" y="87"/>
                    </a:cubicBezTo>
                    <a:cubicBezTo>
                      <a:pt x="0" y="30"/>
                      <a:pt x="0" y="30"/>
                      <a:pt x="0" y="30"/>
                    </a:cubicBezTo>
                    <a:cubicBezTo>
                      <a:pt x="21" y="24"/>
                      <a:pt x="21" y="24"/>
                      <a:pt x="21" y="24"/>
                    </a:cubicBezTo>
                    <a:cubicBezTo>
                      <a:pt x="23" y="31"/>
                      <a:pt x="26" y="35"/>
                      <a:pt x="31" y="37"/>
                    </a:cubicBezTo>
                    <a:cubicBezTo>
                      <a:pt x="35" y="38"/>
                      <a:pt x="44" y="37"/>
                      <a:pt x="58" y="33"/>
                    </a:cubicBezTo>
                    <a:cubicBezTo>
                      <a:pt x="177" y="0"/>
                      <a:pt x="177" y="0"/>
                      <a:pt x="177" y="0"/>
                    </a:cubicBezTo>
                    <a:cubicBezTo>
                      <a:pt x="185" y="28"/>
                      <a:pt x="185" y="28"/>
                      <a:pt x="185" y="28"/>
                    </a:cubicBezTo>
                    <a:cubicBezTo>
                      <a:pt x="73" y="137"/>
                      <a:pt x="73" y="137"/>
                      <a:pt x="73" y="137"/>
                    </a:cubicBezTo>
                    <a:cubicBezTo>
                      <a:pt x="153" y="114"/>
                      <a:pt x="153" y="114"/>
                      <a:pt x="153" y="114"/>
                    </a:cubicBezTo>
                    <a:cubicBezTo>
                      <a:pt x="167" y="111"/>
                      <a:pt x="175" y="107"/>
                      <a:pt x="178" y="104"/>
                    </a:cubicBezTo>
                    <a:cubicBezTo>
                      <a:pt x="181" y="100"/>
                      <a:pt x="181" y="95"/>
                      <a:pt x="180" y="88"/>
                    </a:cubicBezTo>
                    <a:cubicBezTo>
                      <a:pt x="200" y="82"/>
                      <a:pt x="200" y="82"/>
                      <a:pt x="200" y="82"/>
                    </a:cubicBezTo>
                    <a:cubicBezTo>
                      <a:pt x="217" y="139"/>
                      <a:pt x="217" y="139"/>
                      <a:pt x="217" y="139"/>
                    </a:cubicBezTo>
                    <a:cubicBezTo>
                      <a:pt x="195" y="145"/>
                      <a:pt x="195" y="145"/>
                      <a:pt x="195" y="145"/>
                    </a:cubicBezTo>
                    <a:cubicBezTo>
                      <a:pt x="193" y="138"/>
                      <a:pt x="190" y="134"/>
                      <a:pt x="185" y="132"/>
                    </a:cubicBezTo>
                    <a:cubicBezTo>
                      <a:pt x="181" y="131"/>
                      <a:pt x="172" y="132"/>
                      <a:pt x="158" y="136"/>
                    </a:cubicBezTo>
                    <a:cubicBezTo>
                      <a:pt x="93" y="154"/>
                      <a:pt x="93" y="154"/>
                      <a:pt x="93" y="154"/>
                    </a:cubicBezTo>
                    <a:cubicBezTo>
                      <a:pt x="79" y="158"/>
                      <a:pt x="71" y="162"/>
                      <a:pt x="68" y="165"/>
                    </a:cubicBezTo>
                    <a:cubicBezTo>
                      <a:pt x="65" y="169"/>
                      <a:pt x="64" y="174"/>
                      <a:pt x="66" y="181"/>
                    </a:cubicBezTo>
                    <a:lnTo>
                      <a:pt x="45" y="1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6" name="Freeform 36"/>
              <p:cNvSpPr>
                <a:spLocks noEditPoints="1"/>
              </p:cNvSpPr>
              <p:nvPr/>
            </p:nvSpPr>
            <p:spPr bwMode="auto">
              <a:xfrm>
                <a:off x="3856549" y="744620"/>
                <a:ext cx="62372" cy="51032"/>
              </a:xfrm>
              <a:custGeom>
                <a:avLst/>
                <a:gdLst>
                  <a:gd name="T0" fmla="*/ 88 w 207"/>
                  <a:gd name="T1" fmla="*/ 106 h 168"/>
                  <a:gd name="T2" fmla="*/ 102 w 207"/>
                  <a:gd name="T3" fmla="*/ 136 h 168"/>
                  <a:gd name="T4" fmla="*/ 48 w 207"/>
                  <a:gd name="T5" fmla="*/ 141 h 168"/>
                  <a:gd name="T6" fmla="*/ 88 w 207"/>
                  <a:gd name="T7" fmla="*/ 106 h 168"/>
                  <a:gd name="T8" fmla="*/ 148 w 207"/>
                  <a:gd name="T9" fmla="*/ 157 h 168"/>
                  <a:gd name="T10" fmla="*/ 152 w 207"/>
                  <a:gd name="T11" fmla="*/ 156 h 168"/>
                  <a:gd name="T12" fmla="*/ 187 w 207"/>
                  <a:gd name="T13" fmla="*/ 168 h 168"/>
                  <a:gd name="T14" fmla="*/ 207 w 207"/>
                  <a:gd name="T15" fmla="*/ 159 h 168"/>
                  <a:gd name="T16" fmla="*/ 180 w 207"/>
                  <a:gd name="T17" fmla="*/ 99 h 168"/>
                  <a:gd name="T18" fmla="*/ 160 w 207"/>
                  <a:gd name="T19" fmla="*/ 108 h 168"/>
                  <a:gd name="T20" fmla="*/ 163 w 207"/>
                  <a:gd name="T21" fmla="*/ 122 h 168"/>
                  <a:gd name="T22" fmla="*/ 156 w 207"/>
                  <a:gd name="T23" fmla="*/ 129 h 168"/>
                  <a:gd name="T24" fmla="*/ 153 w 207"/>
                  <a:gd name="T25" fmla="*/ 130 h 168"/>
                  <a:gd name="T26" fmla="*/ 151 w 207"/>
                  <a:gd name="T27" fmla="*/ 131 h 168"/>
                  <a:gd name="T28" fmla="*/ 125 w 207"/>
                  <a:gd name="T29" fmla="*/ 135 h 168"/>
                  <a:gd name="T30" fmla="*/ 105 w 207"/>
                  <a:gd name="T31" fmla="*/ 90 h 168"/>
                  <a:gd name="T32" fmla="*/ 124 w 207"/>
                  <a:gd name="T33" fmla="*/ 72 h 168"/>
                  <a:gd name="T34" fmla="*/ 127 w 207"/>
                  <a:gd name="T35" fmla="*/ 70 h 168"/>
                  <a:gd name="T36" fmla="*/ 131 w 207"/>
                  <a:gd name="T37" fmla="*/ 68 h 168"/>
                  <a:gd name="T38" fmla="*/ 140 w 207"/>
                  <a:gd name="T39" fmla="*/ 68 h 168"/>
                  <a:gd name="T40" fmla="*/ 147 w 207"/>
                  <a:gd name="T41" fmla="*/ 78 h 168"/>
                  <a:gd name="T42" fmla="*/ 147 w 207"/>
                  <a:gd name="T43" fmla="*/ 80 h 168"/>
                  <a:gd name="T44" fmla="*/ 167 w 207"/>
                  <a:gd name="T45" fmla="*/ 71 h 168"/>
                  <a:gd name="T46" fmla="*/ 135 w 207"/>
                  <a:gd name="T47" fmla="*/ 0 h 168"/>
                  <a:gd name="T48" fmla="*/ 115 w 207"/>
                  <a:gd name="T49" fmla="*/ 9 h 168"/>
                  <a:gd name="T50" fmla="*/ 103 w 207"/>
                  <a:gd name="T51" fmla="*/ 38 h 168"/>
                  <a:gd name="T52" fmla="*/ 102 w 207"/>
                  <a:gd name="T53" fmla="*/ 39 h 168"/>
                  <a:gd name="T54" fmla="*/ 0 w 207"/>
                  <a:gd name="T55" fmla="*/ 133 h 168"/>
                  <a:gd name="T56" fmla="*/ 15 w 207"/>
                  <a:gd name="T57" fmla="*/ 166 h 168"/>
                  <a:gd name="T58" fmla="*/ 148 w 207"/>
                  <a:gd name="T59" fmla="*/ 15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7" h="168">
                    <a:moveTo>
                      <a:pt x="88" y="106"/>
                    </a:moveTo>
                    <a:cubicBezTo>
                      <a:pt x="102" y="136"/>
                      <a:pt x="102" y="136"/>
                      <a:pt x="102" y="136"/>
                    </a:cubicBezTo>
                    <a:cubicBezTo>
                      <a:pt x="48" y="141"/>
                      <a:pt x="48" y="141"/>
                      <a:pt x="48" y="141"/>
                    </a:cubicBezTo>
                    <a:lnTo>
                      <a:pt x="88" y="106"/>
                    </a:lnTo>
                    <a:close/>
                    <a:moveTo>
                      <a:pt x="148" y="157"/>
                    </a:moveTo>
                    <a:cubicBezTo>
                      <a:pt x="149" y="156"/>
                      <a:pt x="150" y="156"/>
                      <a:pt x="152" y="156"/>
                    </a:cubicBezTo>
                    <a:cubicBezTo>
                      <a:pt x="169" y="155"/>
                      <a:pt x="181" y="159"/>
                      <a:pt x="187" y="168"/>
                    </a:cubicBezTo>
                    <a:cubicBezTo>
                      <a:pt x="207" y="159"/>
                      <a:pt x="207" y="159"/>
                      <a:pt x="207" y="159"/>
                    </a:cubicBezTo>
                    <a:cubicBezTo>
                      <a:pt x="180" y="99"/>
                      <a:pt x="180" y="99"/>
                      <a:pt x="180" y="99"/>
                    </a:cubicBezTo>
                    <a:cubicBezTo>
                      <a:pt x="160" y="108"/>
                      <a:pt x="160" y="108"/>
                      <a:pt x="160" y="108"/>
                    </a:cubicBezTo>
                    <a:cubicBezTo>
                      <a:pt x="163" y="114"/>
                      <a:pt x="164" y="119"/>
                      <a:pt x="163" y="122"/>
                    </a:cubicBezTo>
                    <a:cubicBezTo>
                      <a:pt x="162" y="125"/>
                      <a:pt x="160" y="127"/>
                      <a:pt x="156" y="129"/>
                    </a:cubicBezTo>
                    <a:cubicBezTo>
                      <a:pt x="155" y="129"/>
                      <a:pt x="154" y="130"/>
                      <a:pt x="153" y="130"/>
                    </a:cubicBezTo>
                    <a:cubicBezTo>
                      <a:pt x="153" y="130"/>
                      <a:pt x="152" y="130"/>
                      <a:pt x="151" y="131"/>
                    </a:cubicBezTo>
                    <a:cubicBezTo>
                      <a:pt x="125" y="135"/>
                      <a:pt x="125" y="135"/>
                      <a:pt x="125" y="135"/>
                    </a:cubicBezTo>
                    <a:cubicBezTo>
                      <a:pt x="105" y="90"/>
                      <a:pt x="105" y="90"/>
                      <a:pt x="105" y="90"/>
                    </a:cubicBezTo>
                    <a:cubicBezTo>
                      <a:pt x="124" y="72"/>
                      <a:pt x="124" y="72"/>
                      <a:pt x="124" y="72"/>
                    </a:cubicBezTo>
                    <a:cubicBezTo>
                      <a:pt x="125" y="72"/>
                      <a:pt x="126" y="71"/>
                      <a:pt x="127" y="70"/>
                    </a:cubicBezTo>
                    <a:cubicBezTo>
                      <a:pt x="128" y="70"/>
                      <a:pt x="129" y="69"/>
                      <a:pt x="131" y="68"/>
                    </a:cubicBezTo>
                    <a:cubicBezTo>
                      <a:pt x="134" y="67"/>
                      <a:pt x="137" y="67"/>
                      <a:pt x="140" y="68"/>
                    </a:cubicBezTo>
                    <a:cubicBezTo>
                      <a:pt x="142" y="70"/>
                      <a:pt x="144" y="73"/>
                      <a:pt x="147" y="78"/>
                    </a:cubicBezTo>
                    <a:cubicBezTo>
                      <a:pt x="147" y="80"/>
                      <a:pt x="147" y="80"/>
                      <a:pt x="147" y="80"/>
                    </a:cubicBezTo>
                    <a:cubicBezTo>
                      <a:pt x="167" y="71"/>
                      <a:pt x="167" y="71"/>
                      <a:pt x="167" y="71"/>
                    </a:cubicBezTo>
                    <a:cubicBezTo>
                      <a:pt x="135" y="0"/>
                      <a:pt x="135" y="0"/>
                      <a:pt x="135" y="0"/>
                    </a:cubicBezTo>
                    <a:cubicBezTo>
                      <a:pt x="115" y="9"/>
                      <a:pt x="115" y="9"/>
                      <a:pt x="115" y="9"/>
                    </a:cubicBezTo>
                    <a:cubicBezTo>
                      <a:pt x="118" y="18"/>
                      <a:pt x="114" y="28"/>
                      <a:pt x="103" y="38"/>
                    </a:cubicBezTo>
                    <a:cubicBezTo>
                      <a:pt x="102" y="39"/>
                      <a:pt x="102" y="39"/>
                      <a:pt x="102" y="39"/>
                    </a:cubicBezTo>
                    <a:cubicBezTo>
                      <a:pt x="0" y="133"/>
                      <a:pt x="0" y="133"/>
                      <a:pt x="0" y="133"/>
                    </a:cubicBezTo>
                    <a:cubicBezTo>
                      <a:pt x="15" y="166"/>
                      <a:pt x="15" y="166"/>
                      <a:pt x="15" y="166"/>
                    </a:cubicBezTo>
                    <a:lnTo>
                      <a:pt x="148"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7" name="Freeform 37"/>
              <p:cNvSpPr>
                <a:spLocks/>
              </p:cNvSpPr>
              <p:nvPr/>
            </p:nvSpPr>
            <p:spPr bwMode="auto">
              <a:xfrm>
                <a:off x="3797012" y="1110349"/>
                <a:ext cx="70169" cy="73004"/>
              </a:xfrm>
              <a:custGeom>
                <a:avLst/>
                <a:gdLst>
                  <a:gd name="T0" fmla="*/ 0 w 231"/>
                  <a:gd name="T1" fmla="*/ 125 h 239"/>
                  <a:gd name="T2" fmla="*/ 44 w 231"/>
                  <a:gd name="T3" fmla="*/ 73 h 239"/>
                  <a:gd name="T4" fmla="*/ 158 w 231"/>
                  <a:gd name="T5" fmla="*/ 96 h 239"/>
                  <a:gd name="T6" fmla="*/ 122 w 231"/>
                  <a:gd name="T7" fmla="*/ 65 h 239"/>
                  <a:gd name="T8" fmla="*/ 99 w 231"/>
                  <a:gd name="T9" fmla="*/ 51 h 239"/>
                  <a:gd name="T10" fmla="*/ 85 w 231"/>
                  <a:gd name="T11" fmla="*/ 58 h 239"/>
                  <a:gd name="T12" fmla="*/ 68 w 231"/>
                  <a:gd name="T13" fmla="*/ 45 h 239"/>
                  <a:gd name="T14" fmla="*/ 106 w 231"/>
                  <a:gd name="T15" fmla="*/ 0 h 239"/>
                  <a:gd name="T16" fmla="*/ 123 w 231"/>
                  <a:gd name="T17" fmla="*/ 14 h 239"/>
                  <a:gd name="T18" fmla="*/ 118 w 231"/>
                  <a:gd name="T19" fmla="*/ 29 h 239"/>
                  <a:gd name="T20" fmla="*/ 136 w 231"/>
                  <a:gd name="T21" fmla="*/ 49 h 239"/>
                  <a:gd name="T22" fmla="*/ 231 w 231"/>
                  <a:gd name="T23" fmla="*/ 128 h 239"/>
                  <a:gd name="T24" fmla="*/ 212 w 231"/>
                  <a:gd name="T25" fmla="*/ 150 h 239"/>
                  <a:gd name="T26" fmla="*/ 58 w 231"/>
                  <a:gd name="T27" fmla="*/ 120 h 239"/>
                  <a:gd name="T28" fmla="*/ 122 w 231"/>
                  <a:gd name="T29" fmla="*/ 173 h 239"/>
                  <a:gd name="T30" fmla="*/ 145 w 231"/>
                  <a:gd name="T31" fmla="*/ 187 h 239"/>
                  <a:gd name="T32" fmla="*/ 159 w 231"/>
                  <a:gd name="T33" fmla="*/ 180 h 239"/>
                  <a:gd name="T34" fmla="*/ 176 w 231"/>
                  <a:gd name="T35" fmla="*/ 193 h 239"/>
                  <a:gd name="T36" fmla="*/ 137 w 231"/>
                  <a:gd name="T37" fmla="*/ 239 h 239"/>
                  <a:gd name="T38" fmla="*/ 120 w 231"/>
                  <a:gd name="T39" fmla="*/ 225 h 239"/>
                  <a:gd name="T40" fmla="*/ 125 w 231"/>
                  <a:gd name="T41" fmla="*/ 209 h 239"/>
                  <a:gd name="T42" fmla="*/ 107 w 231"/>
                  <a:gd name="T43" fmla="*/ 189 h 239"/>
                  <a:gd name="T44" fmla="*/ 54 w 231"/>
                  <a:gd name="T45" fmla="*/ 146 h 239"/>
                  <a:gd name="T46" fmla="*/ 31 w 231"/>
                  <a:gd name="T47" fmla="*/ 132 h 239"/>
                  <a:gd name="T48" fmla="*/ 17 w 231"/>
                  <a:gd name="T49" fmla="*/ 139 h 239"/>
                  <a:gd name="T50" fmla="*/ 0 w 231"/>
                  <a:gd name="T51" fmla="*/ 12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1" h="239">
                    <a:moveTo>
                      <a:pt x="0" y="125"/>
                    </a:moveTo>
                    <a:cubicBezTo>
                      <a:pt x="44" y="73"/>
                      <a:pt x="44" y="73"/>
                      <a:pt x="44" y="73"/>
                    </a:cubicBezTo>
                    <a:cubicBezTo>
                      <a:pt x="158" y="96"/>
                      <a:pt x="158" y="96"/>
                      <a:pt x="158" y="96"/>
                    </a:cubicBezTo>
                    <a:cubicBezTo>
                      <a:pt x="122" y="65"/>
                      <a:pt x="122" y="65"/>
                      <a:pt x="122" y="65"/>
                    </a:cubicBezTo>
                    <a:cubicBezTo>
                      <a:pt x="111" y="57"/>
                      <a:pt x="103" y="52"/>
                      <a:pt x="99" y="51"/>
                    </a:cubicBezTo>
                    <a:cubicBezTo>
                      <a:pt x="94" y="51"/>
                      <a:pt x="89" y="53"/>
                      <a:pt x="85" y="58"/>
                    </a:cubicBezTo>
                    <a:cubicBezTo>
                      <a:pt x="68" y="45"/>
                      <a:pt x="68" y="45"/>
                      <a:pt x="68" y="45"/>
                    </a:cubicBezTo>
                    <a:cubicBezTo>
                      <a:pt x="106" y="0"/>
                      <a:pt x="106" y="0"/>
                      <a:pt x="106" y="0"/>
                    </a:cubicBezTo>
                    <a:cubicBezTo>
                      <a:pt x="123" y="14"/>
                      <a:pt x="123" y="14"/>
                      <a:pt x="123" y="14"/>
                    </a:cubicBezTo>
                    <a:cubicBezTo>
                      <a:pt x="119" y="19"/>
                      <a:pt x="117" y="25"/>
                      <a:pt x="118" y="29"/>
                    </a:cubicBezTo>
                    <a:cubicBezTo>
                      <a:pt x="119" y="33"/>
                      <a:pt x="126" y="40"/>
                      <a:pt x="136" y="49"/>
                    </a:cubicBezTo>
                    <a:cubicBezTo>
                      <a:pt x="231" y="128"/>
                      <a:pt x="231" y="128"/>
                      <a:pt x="231" y="128"/>
                    </a:cubicBezTo>
                    <a:cubicBezTo>
                      <a:pt x="212" y="150"/>
                      <a:pt x="212" y="150"/>
                      <a:pt x="212" y="150"/>
                    </a:cubicBezTo>
                    <a:cubicBezTo>
                      <a:pt x="58" y="120"/>
                      <a:pt x="58" y="120"/>
                      <a:pt x="58" y="120"/>
                    </a:cubicBezTo>
                    <a:cubicBezTo>
                      <a:pt x="122" y="173"/>
                      <a:pt x="122" y="173"/>
                      <a:pt x="122" y="173"/>
                    </a:cubicBezTo>
                    <a:cubicBezTo>
                      <a:pt x="132" y="182"/>
                      <a:pt x="140" y="187"/>
                      <a:pt x="145" y="187"/>
                    </a:cubicBezTo>
                    <a:cubicBezTo>
                      <a:pt x="149" y="187"/>
                      <a:pt x="154" y="185"/>
                      <a:pt x="159" y="180"/>
                    </a:cubicBezTo>
                    <a:cubicBezTo>
                      <a:pt x="176" y="193"/>
                      <a:pt x="176" y="193"/>
                      <a:pt x="176" y="193"/>
                    </a:cubicBezTo>
                    <a:cubicBezTo>
                      <a:pt x="137" y="239"/>
                      <a:pt x="137" y="239"/>
                      <a:pt x="137" y="239"/>
                    </a:cubicBezTo>
                    <a:cubicBezTo>
                      <a:pt x="120" y="225"/>
                      <a:pt x="120" y="225"/>
                      <a:pt x="120" y="225"/>
                    </a:cubicBezTo>
                    <a:cubicBezTo>
                      <a:pt x="125" y="219"/>
                      <a:pt x="126" y="214"/>
                      <a:pt x="125" y="209"/>
                    </a:cubicBezTo>
                    <a:cubicBezTo>
                      <a:pt x="124" y="205"/>
                      <a:pt x="118" y="198"/>
                      <a:pt x="107" y="189"/>
                    </a:cubicBezTo>
                    <a:cubicBezTo>
                      <a:pt x="54" y="146"/>
                      <a:pt x="54" y="146"/>
                      <a:pt x="54" y="146"/>
                    </a:cubicBezTo>
                    <a:cubicBezTo>
                      <a:pt x="44" y="137"/>
                      <a:pt x="36" y="132"/>
                      <a:pt x="31" y="132"/>
                    </a:cubicBezTo>
                    <a:cubicBezTo>
                      <a:pt x="27" y="131"/>
                      <a:pt x="22" y="134"/>
                      <a:pt x="17" y="139"/>
                    </a:cubicBezTo>
                    <a:lnTo>
                      <a:pt x="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8" name="Freeform 38"/>
              <p:cNvSpPr>
                <a:spLocks noEditPoints="1"/>
              </p:cNvSpPr>
              <p:nvPr/>
            </p:nvSpPr>
            <p:spPr bwMode="auto">
              <a:xfrm>
                <a:off x="3270390" y="626254"/>
                <a:ext cx="592538" cy="592538"/>
              </a:xfrm>
              <a:custGeom>
                <a:avLst/>
                <a:gdLst>
                  <a:gd name="T0" fmla="*/ 975 w 1950"/>
                  <a:gd name="T1" fmla="*/ 0 h 1950"/>
                  <a:gd name="T2" fmla="*/ 0 w 1950"/>
                  <a:gd name="T3" fmla="*/ 975 h 1950"/>
                  <a:gd name="T4" fmla="*/ 975 w 1950"/>
                  <a:gd name="T5" fmla="*/ 1950 h 1950"/>
                  <a:gd name="T6" fmla="*/ 1950 w 1950"/>
                  <a:gd name="T7" fmla="*/ 975 h 1950"/>
                  <a:gd name="T8" fmla="*/ 975 w 1950"/>
                  <a:gd name="T9" fmla="*/ 0 h 1950"/>
                  <a:gd name="T10" fmla="*/ 975 w 1950"/>
                  <a:gd name="T11" fmla="*/ 1929 h 1950"/>
                  <a:gd name="T12" fmla="*/ 21 w 1950"/>
                  <a:gd name="T13" fmla="*/ 975 h 1950"/>
                  <a:gd name="T14" fmla="*/ 975 w 1950"/>
                  <a:gd name="T15" fmla="*/ 21 h 1950"/>
                  <a:gd name="T16" fmla="*/ 1929 w 1950"/>
                  <a:gd name="T17" fmla="*/ 975 h 1950"/>
                  <a:gd name="T18" fmla="*/ 975 w 1950"/>
                  <a:gd name="T19" fmla="*/ 1929 h 1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0" h="1950">
                    <a:moveTo>
                      <a:pt x="975" y="0"/>
                    </a:moveTo>
                    <a:cubicBezTo>
                      <a:pt x="436" y="0"/>
                      <a:pt x="0" y="436"/>
                      <a:pt x="0" y="975"/>
                    </a:cubicBezTo>
                    <a:cubicBezTo>
                      <a:pt x="0" y="1514"/>
                      <a:pt x="436" y="1950"/>
                      <a:pt x="975" y="1950"/>
                    </a:cubicBezTo>
                    <a:cubicBezTo>
                      <a:pt x="1513" y="1950"/>
                      <a:pt x="1950" y="1514"/>
                      <a:pt x="1950" y="975"/>
                    </a:cubicBezTo>
                    <a:cubicBezTo>
                      <a:pt x="1950" y="436"/>
                      <a:pt x="1513" y="0"/>
                      <a:pt x="975" y="0"/>
                    </a:cubicBezTo>
                    <a:close/>
                    <a:moveTo>
                      <a:pt x="975" y="1929"/>
                    </a:moveTo>
                    <a:cubicBezTo>
                      <a:pt x="448" y="1929"/>
                      <a:pt x="21" y="1502"/>
                      <a:pt x="21" y="975"/>
                    </a:cubicBezTo>
                    <a:cubicBezTo>
                      <a:pt x="21" y="448"/>
                      <a:pt x="448" y="21"/>
                      <a:pt x="975" y="21"/>
                    </a:cubicBezTo>
                    <a:cubicBezTo>
                      <a:pt x="1501" y="21"/>
                      <a:pt x="1929" y="448"/>
                      <a:pt x="1929" y="975"/>
                    </a:cubicBezTo>
                    <a:cubicBezTo>
                      <a:pt x="1929" y="1502"/>
                      <a:pt x="1501" y="1929"/>
                      <a:pt x="975" y="19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9" name="Freeform 39"/>
              <p:cNvSpPr>
                <a:spLocks/>
              </p:cNvSpPr>
              <p:nvPr/>
            </p:nvSpPr>
            <p:spPr bwMode="auto">
              <a:xfrm>
                <a:off x="3404349" y="646100"/>
                <a:ext cx="434481" cy="362185"/>
              </a:xfrm>
              <a:custGeom>
                <a:avLst/>
                <a:gdLst>
                  <a:gd name="T0" fmla="*/ 534 w 1430"/>
                  <a:gd name="T1" fmla="*/ 0 h 1191"/>
                  <a:gd name="T2" fmla="*/ 0 w 1430"/>
                  <a:gd name="T3" fmla="*/ 948 h 1191"/>
                  <a:gd name="T4" fmla="*/ 11 w 1430"/>
                  <a:gd name="T5" fmla="*/ 1122 h 1191"/>
                  <a:gd name="T6" fmla="*/ 175 w 1430"/>
                  <a:gd name="T7" fmla="*/ 1164 h 1191"/>
                  <a:gd name="T8" fmla="*/ 156 w 1430"/>
                  <a:gd name="T9" fmla="*/ 926 h 1191"/>
                  <a:gd name="T10" fmla="*/ 506 w 1430"/>
                  <a:gd name="T11" fmla="*/ 76 h 1191"/>
                  <a:gd name="T12" fmla="*/ 241 w 1430"/>
                  <a:gd name="T13" fmla="*/ 851 h 1191"/>
                  <a:gd name="T14" fmla="*/ 280 w 1430"/>
                  <a:gd name="T15" fmla="*/ 1179 h 1191"/>
                  <a:gd name="T16" fmla="*/ 518 w 1430"/>
                  <a:gd name="T17" fmla="*/ 1188 h 1191"/>
                  <a:gd name="T18" fmla="*/ 1430 w 1430"/>
                  <a:gd name="T19" fmla="*/ 748 h 1191"/>
                  <a:gd name="T20" fmla="*/ 535 w 1430"/>
                  <a:gd name="T21" fmla="*/ 0 h 1191"/>
                  <a:gd name="T22" fmla="*/ 534 w 1430"/>
                  <a:gd name="T23" fmla="*/ 0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30" h="1191">
                    <a:moveTo>
                      <a:pt x="534" y="0"/>
                    </a:moveTo>
                    <a:cubicBezTo>
                      <a:pt x="230" y="84"/>
                      <a:pt x="0" y="476"/>
                      <a:pt x="0" y="948"/>
                    </a:cubicBezTo>
                    <a:cubicBezTo>
                      <a:pt x="0" y="1008"/>
                      <a:pt x="4" y="1066"/>
                      <a:pt x="11" y="1122"/>
                    </a:cubicBezTo>
                    <a:cubicBezTo>
                      <a:pt x="63" y="1139"/>
                      <a:pt x="118" y="1153"/>
                      <a:pt x="175" y="1164"/>
                    </a:cubicBezTo>
                    <a:cubicBezTo>
                      <a:pt x="163" y="1088"/>
                      <a:pt x="156" y="1008"/>
                      <a:pt x="156" y="926"/>
                    </a:cubicBezTo>
                    <a:cubicBezTo>
                      <a:pt x="156" y="535"/>
                      <a:pt x="302" y="202"/>
                      <a:pt x="506" y="76"/>
                    </a:cubicBezTo>
                    <a:cubicBezTo>
                      <a:pt x="345" y="252"/>
                      <a:pt x="241" y="534"/>
                      <a:pt x="241" y="851"/>
                    </a:cubicBezTo>
                    <a:cubicBezTo>
                      <a:pt x="241" y="967"/>
                      <a:pt x="255" y="1077"/>
                      <a:pt x="280" y="1179"/>
                    </a:cubicBezTo>
                    <a:cubicBezTo>
                      <a:pt x="356" y="1188"/>
                      <a:pt x="436" y="1191"/>
                      <a:pt x="518" y="1188"/>
                    </a:cubicBezTo>
                    <a:cubicBezTo>
                      <a:pt x="946" y="1171"/>
                      <a:pt x="1304" y="988"/>
                      <a:pt x="1430" y="748"/>
                    </a:cubicBezTo>
                    <a:cubicBezTo>
                      <a:pt x="1353" y="323"/>
                      <a:pt x="982" y="0"/>
                      <a:pt x="535" y="0"/>
                    </a:cubicBezTo>
                    <a:cubicBezTo>
                      <a:pt x="535" y="0"/>
                      <a:pt x="534" y="0"/>
                      <a:pt x="5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0" name="Freeform 40"/>
              <p:cNvSpPr>
                <a:spLocks/>
              </p:cNvSpPr>
              <p:nvPr/>
            </p:nvSpPr>
            <p:spPr bwMode="auto">
              <a:xfrm>
                <a:off x="3410019" y="1004741"/>
                <a:ext cx="62372" cy="56702"/>
              </a:xfrm>
              <a:custGeom>
                <a:avLst/>
                <a:gdLst>
                  <a:gd name="T0" fmla="*/ 205 w 205"/>
                  <a:gd name="T1" fmla="*/ 187 h 187"/>
                  <a:gd name="T2" fmla="*/ 168 w 205"/>
                  <a:gd name="T3" fmla="*/ 50 h 187"/>
                  <a:gd name="T4" fmla="*/ 0 w 205"/>
                  <a:gd name="T5" fmla="*/ 0 h 187"/>
                  <a:gd name="T6" fmla="*/ 30 w 205"/>
                  <a:gd name="T7" fmla="*/ 137 h 187"/>
                  <a:gd name="T8" fmla="*/ 205 w 205"/>
                  <a:gd name="T9" fmla="*/ 187 h 187"/>
                </a:gdLst>
                <a:ahLst/>
                <a:cxnLst>
                  <a:cxn ang="0">
                    <a:pos x="T0" y="T1"/>
                  </a:cxn>
                  <a:cxn ang="0">
                    <a:pos x="T2" y="T3"/>
                  </a:cxn>
                  <a:cxn ang="0">
                    <a:pos x="T4" y="T5"/>
                  </a:cxn>
                  <a:cxn ang="0">
                    <a:pos x="T6" y="T7"/>
                  </a:cxn>
                  <a:cxn ang="0">
                    <a:pos x="T8" y="T9"/>
                  </a:cxn>
                </a:cxnLst>
                <a:rect l="0" t="0" r="r" b="b"/>
                <a:pathLst>
                  <a:path w="205" h="187">
                    <a:moveTo>
                      <a:pt x="205" y="187"/>
                    </a:moveTo>
                    <a:cubicBezTo>
                      <a:pt x="190" y="143"/>
                      <a:pt x="178" y="97"/>
                      <a:pt x="168" y="50"/>
                    </a:cubicBezTo>
                    <a:cubicBezTo>
                      <a:pt x="108" y="36"/>
                      <a:pt x="52" y="20"/>
                      <a:pt x="0" y="0"/>
                    </a:cubicBezTo>
                    <a:cubicBezTo>
                      <a:pt x="8" y="47"/>
                      <a:pt x="18" y="93"/>
                      <a:pt x="30" y="137"/>
                    </a:cubicBezTo>
                    <a:cubicBezTo>
                      <a:pt x="85" y="157"/>
                      <a:pt x="144" y="173"/>
                      <a:pt x="205" y="1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1" name="Freeform 41"/>
              <p:cNvSpPr>
                <a:spLocks/>
              </p:cNvSpPr>
              <p:nvPr/>
            </p:nvSpPr>
            <p:spPr bwMode="auto">
              <a:xfrm>
                <a:off x="3310790" y="1025296"/>
                <a:ext cx="275006" cy="172942"/>
              </a:xfrm>
              <a:custGeom>
                <a:avLst/>
                <a:gdLst>
                  <a:gd name="T0" fmla="*/ 571 w 907"/>
                  <a:gd name="T1" fmla="*/ 219 h 571"/>
                  <a:gd name="T2" fmla="*/ 398 w 907"/>
                  <a:gd name="T3" fmla="*/ 187 h 571"/>
                  <a:gd name="T4" fmla="*/ 574 w 907"/>
                  <a:gd name="T5" fmla="*/ 477 h 571"/>
                  <a:gd name="T6" fmla="*/ 330 w 907"/>
                  <a:gd name="T7" fmla="*/ 168 h 571"/>
                  <a:gd name="T8" fmla="*/ 0 w 907"/>
                  <a:gd name="T9" fmla="*/ 0 h 571"/>
                  <a:gd name="T10" fmla="*/ 844 w 907"/>
                  <a:gd name="T11" fmla="*/ 571 h 571"/>
                  <a:gd name="T12" fmla="*/ 907 w 907"/>
                  <a:gd name="T13" fmla="*/ 569 h 571"/>
                  <a:gd name="T14" fmla="*/ 571 w 907"/>
                  <a:gd name="T15" fmla="*/ 219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7" h="571">
                    <a:moveTo>
                      <a:pt x="571" y="219"/>
                    </a:moveTo>
                    <a:cubicBezTo>
                      <a:pt x="511" y="211"/>
                      <a:pt x="453" y="200"/>
                      <a:pt x="398" y="187"/>
                    </a:cubicBezTo>
                    <a:cubicBezTo>
                      <a:pt x="443" y="300"/>
                      <a:pt x="503" y="399"/>
                      <a:pt x="574" y="477"/>
                    </a:cubicBezTo>
                    <a:cubicBezTo>
                      <a:pt x="476" y="416"/>
                      <a:pt x="392" y="308"/>
                      <a:pt x="330" y="168"/>
                    </a:cubicBezTo>
                    <a:cubicBezTo>
                      <a:pt x="195" y="128"/>
                      <a:pt x="81" y="70"/>
                      <a:pt x="0" y="0"/>
                    </a:cubicBezTo>
                    <a:cubicBezTo>
                      <a:pt x="134" y="335"/>
                      <a:pt x="461" y="571"/>
                      <a:pt x="844" y="571"/>
                    </a:cubicBezTo>
                    <a:cubicBezTo>
                      <a:pt x="865" y="571"/>
                      <a:pt x="886" y="570"/>
                      <a:pt x="907" y="569"/>
                    </a:cubicBezTo>
                    <a:cubicBezTo>
                      <a:pt x="770" y="530"/>
                      <a:pt x="650" y="401"/>
                      <a:pt x="571" y="2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2" name="Freeform 42"/>
              <p:cNvSpPr>
                <a:spLocks/>
              </p:cNvSpPr>
              <p:nvPr/>
            </p:nvSpPr>
            <p:spPr bwMode="auto">
              <a:xfrm>
                <a:off x="3495073" y="923940"/>
                <a:ext cx="348010" cy="266500"/>
              </a:xfrm>
              <a:custGeom>
                <a:avLst/>
                <a:gdLst>
                  <a:gd name="T0" fmla="*/ 297 w 1145"/>
                  <a:gd name="T1" fmla="*/ 348 h 877"/>
                  <a:gd name="T2" fmla="*/ 0 w 1145"/>
                  <a:gd name="T3" fmla="*/ 334 h 877"/>
                  <a:gd name="T4" fmla="*/ 53 w 1145"/>
                  <a:gd name="T5" fmla="*/ 473 h 877"/>
                  <a:gd name="T6" fmla="*/ 261 w 1145"/>
                  <a:gd name="T7" fmla="*/ 486 h 877"/>
                  <a:gd name="T8" fmla="*/ 1061 w 1145"/>
                  <a:gd name="T9" fmla="*/ 242 h 877"/>
                  <a:gd name="T10" fmla="*/ 185 w 1145"/>
                  <a:gd name="T11" fmla="*/ 565 h 877"/>
                  <a:gd name="T12" fmla="*/ 99 w 1145"/>
                  <a:gd name="T13" fmla="*/ 563 h 877"/>
                  <a:gd name="T14" fmla="*/ 452 w 1145"/>
                  <a:gd name="T15" fmla="*/ 877 h 877"/>
                  <a:gd name="T16" fmla="*/ 1145 w 1145"/>
                  <a:gd name="T17" fmla="*/ 0 h 877"/>
                  <a:gd name="T18" fmla="*/ 297 w 1145"/>
                  <a:gd name="T19" fmla="*/ 348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5" h="877">
                    <a:moveTo>
                      <a:pt x="297" y="348"/>
                    </a:moveTo>
                    <a:cubicBezTo>
                      <a:pt x="194" y="352"/>
                      <a:pt x="94" y="347"/>
                      <a:pt x="0" y="334"/>
                    </a:cubicBezTo>
                    <a:cubicBezTo>
                      <a:pt x="15" y="382"/>
                      <a:pt x="33" y="429"/>
                      <a:pt x="53" y="473"/>
                    </a:cubicBezTo>
                    <a:cubicBezTo>
                      <a:pt x="120" y="482"/>
                      <a:pt x="190" y="486"/>
                      <a:pt x="261" y="486"/>
                    </a:cubicBezTo>
                    <a:cubicBezTo>
                      <a:pt x="589" y="486"/>
                      <a:pt x="880" y="390"/>
                      <a:pt x="1061" y="242"/>
                    </a:cubicBezTo>
                    <a:cubicBezTo>
                      <a:pt x="931" y="430"/>
                      <a:pt x="588" y="565"/>
                      <a:pt x="185" y="565"/>
                    </a:cubicBezTo>
                    <a:cubicBezTo>
                      <a:pt x="156" y="565"/>
                      <a:pt x="127" y="564"/>
                      <a:pt x="99" y="563"/>
                    </a:cubicBezTo>
                    <a:cubicBezTo>
                      <a:pt x="189" y="718"/>
                      <a:pt x="312" y="831"/>
                      <a:pt x="452" y="877"/>
                    </a:cubicBezTo>
                    <a:cubicBezTo>
                      <a:pt x="848" y="781"/>
                      <a:pt x="1142" y="425"/>
                      <a:pt x="1145" y="0"/>
                    </a:cubicBezTo>
                    <a:cubicBezTo>
                      <a:pt x="1020" y="189"/>
                      <a:pt x="690" y="332"/>
                      <a:pt x="297" y="3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3" name="Freeform 43"/>
              <p:cNvSpPr>
                <a:spLocks/>
              </p:cNvSpPr>
              <p:nvPr/>
            </p:nvSpPr>
            <p:spPr bwMode="auto">
              <a:xfrm>
                <a:off x="3290945" y="663110"/>
                <a:ext cx="180738" cy="373526"/>
              </a:xfrm>
              <a:custGeom>
                <a:avLst/>
                <a:gdLst>
                  <a:gd name="T0" fmla="*/ 347 w 596"/>
                  <a:gd name="T1" fmla="*/ 1230 h 1230"/>
                  <a:gd name="T2" fmla="*/ 314 w 596"/>
                  <a:gd name="T3" fmla="*/ 1090 h 1230"/>
                  <a:gd name="T4" fmla="*/ 92 w 596"/>
                  <a:gd name="T5" fmla="*/ 919 h 1230"/>
                  <a:gd name="T6" fmla="*/ 305 w 596"/>
                  <a:gd name="T7" fmla="*/ 1039 h 1230"/>
                  <a:gd name="T8" fmla="*/ 290 w 596"/>
                  <a:gd name="T9" fmla="*/ 819 h 1230"/>
                  <a:gd name="T10" fmla="*/ 596 w 596"/>
                  <a:gd name="T11" fmla="*/ 0 h 1230"/>
                  <a:gd name="T12" fmla="*/ 0 w 596"/>
                  <a:gd name="T13" fmla="*/ 854 h 1230"/>
                  <a:gd name="T14" fmla="*/ 6 w 596"/>
                  <a:gd name="T15" fmla="*/ 960 h 1230"/>
                  <a:gd name="T16" fmla="*/ 347 w 596"/>
                  <a:gd name="T17" fmla="*/ 1230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6" h="1230">
                    <a:moveTo>
                      <a:pt x="347" y="1230"/>
                    </a:moveTo>
                    <a:cubicBezTo>
                      <a:pt x="334" y="1186"/>
                      <a:pt x="323" y="1139"/>
                      <a:pt x="314" y="1090"/>
                    </a:cubicBezTo>
                    <a:cubicBezTo>
                      <a:pt x="217" y="1044"/>
                      <a:pt x="141" y="986"/>
                      <a:pt x="92" y="919"/>
                    </a:cubicBezTo>
                    <a:cubicBezTo>
                      <a:pt x="152" y="966"/>
                      <a:pt x="224" y="1006"/>
                      <a:pt x="305" y="1039"/>
                    </a:cubicBezTo>
                    <a:cubicBezTo>
                      <a:pt x="295" y="968"/>
                      <a:pt x="290" y="895"/>
                      <a:pt x="290" y="819"/>
                    </a:cubicBezTo>
                    <a:cubicBezTo>
                      <a:pt x="290" y="457"/>
                      <a:pt x="415" y="144"/>
                      <a:pt x="596" y="0"/>
                    </a:cubicBezTo>
                    <a:cubicBezTo>
                      <a:pt x="248" y="128"/>
                      <a:pt x="0" y="462"/>
                      <a:pt x="0" y="854"/>
                    </a:cubicBezTo>
                    <a:cubicBezTo>
                      <a:pt x="0" y="890"/>
                      <a:pt x="2" y="925"/>
                      <a:pt x="6" y="960"/>
                    </a:cubicBezTo>
                    <a:cubicBezTo>
                      <a:pt x="75" y="1069"/>
                      <a:pt x="195" y="1162"/>
                      <a:pt x="347" y="12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13" name="Freeform 44"/>
            <p:cNvSpPr>
              <a:spLocks/>
            </p:cNvSpPr>
            <p:nvPr/>
          </p:nvSpPr>
          <p:spPr bwMode="auto">
            <a:xfrm>
              <a:off x="7421682" y="2284733"/>
              <a:ext cx="179651" cy="222965"/>
            </a:xfrm>
            <a:custGeom>
              <a:avLst/>
              <a:gdLst>
                <a:gd name="T0" fmla="*/ 414 w 589"/>
                <a:gd name="T1" fmla="*/ 48 h 732"/>
                <a:gd name="T2" fmla="*/ 428 w 589"/>
                <a:gd name="T3" fmla="*/ 12 h 732"/>
                <a:gd name="T4" fmla="*/ 490 w 589"/>
                <a:gd name="T5" fmla="*/ 12 h 732"/>
                <a:gd name="T6" fmla="*/ 547 w 589"/>
                <a:gd name="T7" fmla="*/ 220 h 732"/>
                <a:gd name="T8" fmla="*/ 478 w 589"/>
                <a:gd name="T9" fmla="*/ 246 h 732"/>
                <a:gd name="T10" fmla="*/ 387 w 589"/>
                <a:gd name="T11" fmla="*/ 137 h 732"/>
                <a:gd name="T12" fmla="*/ 272 w 589"/>
                <a:gd name="T13" fmla="*/ 99 h 732"/>
                <a:gd name="T14" fmla="*/ 199 w 589"/>
                <a:gd name="T15" fmla="*/ 118 h 732"/>
                <a:gd name="T16" fmla="*/ 171 w 589"/>
                <a:gd name="T17" fmla="*/ 171 h 732"/>
                <a:gd name="T18" fmla="*/ 340 w 589"/>
                <a:gd name="T19" fmla="*/ 265 h 732"/>
                <a:gd name="T20" fmla="*/ 376 w 589"/>
                <a:gd name="T21" fmla="*/ 275 h 732"/>
                <a:gd name="T22" fmla="*/ 543 w 589"/>
                <a:gd name="T23" fmla="*/ 352 h 732"/>
                <a:gd name="T24" fmla="*/ 589 w 589"/>
                <a:gd name="T25" fmla="*/ 484 h 732"/>
                <a:gd name="T26" fmla="*/ 519 w 589"/>
                <a:gd name="T27" fmla="*/ 664 h 732"/>
                <a:gd name="T28" fmla="*/ 336 w 589"/>
                <a:gd name="T29" fmla="*/ 732 h 732"/>
                <a:gd name="T30" fmla="*/ 239 w 589"/>
                <a:gd name="T31" fmla="*/ 719 h 732"/>
                <a:gd name="T32" fmla="*/ 151 w 589"/>
                <a:gd name="T33" fmla="*/ 681 h 732"/>
                <a:gd name="T34" fmla="*/ 139 w 589"/>
                <a:gd name="T35" fmla="*/ 725 h 732"/>
                <a:gd name="T36" fmla="*/ 78 w 589"/>
                <a:gd name="T37" fmla="*/ 725 h 732"/>
                <a:gd name="T38" fmla="*/ 0 w 589"/>
                <a:gd name="T39" fmla="*/ 464 h 732"/>
                <a:gd name="T40" fmla="*/ 77 w 589"/>
                <a:gd name="T41" fmla="*/ 436 h 732"/>
                <a:gd name="T42" fmla="*/ 186 w 589"/>
                <a:gd name="T43" fmla="*/ 581 h 732"/>
                <a:gd name="T44" fmla="*/ 323 w 589"/>
                <a:gd name="T45" fmla="*/ 632 h 732"/>
                <a:gd name="T46" fmla="*/ 408 w 589"/>
                <a:gd name="T47" fmla="*/ 605 h 732"/>
                <a:gd name="T48" fmla="*/ 443 w 589"/>
                <a:gd name="T49" fmla="*/ 541 h 732"/>
                <a:gd name="T50" fmla="*/ 297 w 589"/>
                <a:gd name="T51" fmla="*/ 447 h 732"/>
                <a:gd name="T52" fmla="*/ 267 w 589"/>
                <a:gd name="T53" fmla="*/ 439 h 732"/>
                <a:gd name="T54" fmla="*/ 154 w 589"/>
                <a:gd name="T55" fmla="*/ 405 h 732"/>
                <a:gd name="T56" fmla="*/ 95 w 589"/>
                <a:gd name="T57" fmla="*/ 378 h 732"/>
                <a:gd name="T58" fmla="*/ 39 w 589"/>
                <a:gd name="T59" fmla="*/ 311 h 732"/>
                <a:gd name="T60" fmla="*/ 20 w 589"/>
                <a:gd name="T61" fmla="*/ 222 h 732"/>
                <a:gd name="T62" fmla="*/ 87 w 589"/>
                <a:gd name="T63" fmla="*/ 63 h 732"/>
                <a:gd name="T64" fmla="*/ 258 w 589"/>
                <a:gd name="T65" fmla="*/ 0 h 732"/>
                <a:gd name="T66" fmla="*/ 339 w 589"/>
                <a:gd name="T67" fmla="*/ 12 h 732"/>
                <a:gd name="T68" fmla="*/ 414 w 589"/>
                <a:gd name="T69" fmla="*/ 4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9" h="732">
                  <a:moveTo>
                    <a:pt x="414" y="48"/>
                  </a:moveTo>
                  <a:cubicBezTo>
                    <a:pt x="428" y="12"/>
                    <a:pt x="428" y="12"/>
                    <a:pt x="428" y="12"/>
                  </a:cubicBezTo>
                  <a:cubicBezTo>
                    <a:pt x="490" y="12"/>
                    <a:pt x="490" y="12"/>
                    <a:pt x="490" y="12"/>
                  </a:cubicBezTo>
                  <a:cubicBezTo>
                    <a:pt x="547" y="220"/>
                    <a:pt x="547" y="220"/>
                    <a:pt x="547" y="220"/>
                  </a:cubicBezTo>
                  <a:cubicBezTo>
                    <a:pt x="478" y="246"/>
                    <a:pt x="478" y="246"/>
                    <a:pt x="478" y="246"/>
                  </a:cubicBezTo>
                  <a:cubicBezTo>
                    <a:pt x="454" y="199"/>
                    <a:pt x="424" y="163"/>
                    <a:pt x="387" y="137"/>
                  </a:cubicBezTo>
                  <a:cubicBezTo>
                    <a:pt x="351" y="111"/>
                    <a:pt x="312" y="99"/>
                    <a:pt x="272" y="99"/>
                  </a:cubicBezTo>
                  <a:cubicBezTo>
                    <a:pt x="241" y="99"/>
                    <a:pt x="217" y="105"/>
                    <a:pt x="199" y="118"/>
                  </a:cubicBezTo>
                  <a:cubicBezTo>
                    <a:pt x="180" y="132"/>
                    <a:pt x="171" y="149"/>
                    <a:pt x="171" y="171"/>
                  </a:cubicBezTo>
                  <a:cubicBezTo>
                    <a:pt x="171" y="207"/>
                    <a:pt x="227" y="238"/>
                    <a:pt x="340" y="265"/>
                  </a:cubicBezTo>
                  <a:cubicBezTo>
                    <a:pt x="356" y="269"/>
                    <a:pt x="368" y="272"/>
                    <a:pt x="376" y="275"/>
                  </a:cubicBezTo>
                  <a:cubicBezTo>
                    <a:pt x="457" y="295"/>
                    <a:pt x="512" y="321"/>
                    <a:pt x="543" y="352"/>
                  </a:cubicBezTo>
                  <a:cubicBezTo>
                    <a:pt x="574" y="384"/>
                    <a:pt x="589" y="428"/>
                    <a:pt x="589" y="484"/>
                  </a:cubicBezTo>
                  <a:cubicBezTo>
                    <a:pt x="589" y="558"/>
                    <a:pt x="566" y="618"/>
                    <a:pt x="519" y="664"/>
                  </a:cubicBezTo>
                  <a:cubicBezTo>
                    <a:pt x="473" y="709"/>
                    <a:pt x="412" y="732"/>
                    <a:pt x="336" y="732"/>
                  </a:cubicBezTo>
                  <a:cubicBezTo>
                    <a:pt x="303" y="732"/>
                    <a:pt x="270" y="727"/>
                    <a:pt x="239" y="719"/>
                  </a:cubicBezTo>
                  <a:cubicBezTo>
                    <a:pt x="209" y="710"/>
                    <a:pt x="179" y="697"/>
                    <a:pt x="151" y="681"/>
                  </a:cubicBezTo>
                  <a:cubicBezTo>
                    <a:pt x="139" y="725"/>
                    <a:pt x="139" y="725"/>
                    <a:pt x="139" y="725"/>
                  </a:cubicBezTo>
                  <a:cubicBezTo>
                    <a:pt x="78" y="725"/>
                    <a:pt x="78" y="725"/>
                    <a:pt x="78" y="725"/>
                  </a:cubicBezTo>
                  <a:cubicBezTo>
                    <a:pt x="0" y="464"/>
                    <a:pt x="0" y="464"/>
                    <a:pt x="0" y="464"/>
                  </a:cubicBezTo>
                  <a:cubicBezTo>
                    <a:pt x="77" y="436"/>
                    <a:pt x="77" y="436"/>
                    <a:pt x="77" y="436"/>
                  </a:cubicBezTo>
                  <a:cubicBezTo>
                    <a:pt x="106" y="499"/>
                    <a:pt x="143" y="547"/>
                    <a:pt x="186" y="581"/>
                  </a:cubicBezTo>
                  <a:cubicBezTo>
                    <a:pt x="229" y="615"/>
                    <a:pt x="274" y="632"/>
                    <a:pt x="323" y="632"/>
                  </a:cubicBezTo>
                  <a:cubicBezTo>
                    <a:pt x="357" y="632"/>
                    <a:pt x="385" y="623"/>
                    <a:pt x="408" y="605"/>
                  </a:cubicBezTo>
                  <a:cubicBezTo>
                    <a:pt x="431" y="587"/>
                    <a:pt x="443" y="566"/>
                    <a:pt x="443" y="541"/>
                  </a:cubicBezTo>
                  <a:cubicBezTo>
                    <a:pt x="443" y="504"/>
                    <a:pt x="394" y="472"/>
                    <a:pt x="297" y="447"/>
                  </a:cubicBezTo>
                  <a:cubicBezTo>
                    <a:pt x="284" y="444"/>
                    <a:pt x="274" y="441"/>
                    <a:pt x="267" y="439"/>
                  </a:cubicBezTo>
                  <a:cubicBezTo>
                    <a:pt x="220" y="426"/>
                    <a:pt x="182" y="415"/>
                    <a:pt x="154" y="405"/>
                  </a:cubicBezTo>
                  <a:cubicBezTo>
                    <a:pt x="126" y="395"/>
                    <a:pt x="107" y="386"/>
                    <a:pt x="95" y="378"/>
                  </a:cubicBezTo>
                  <a:cubicBezTo>
                    <a:pt x="71" y="360"/>
                    <a:pt x="52" y="338"/>
                    <a:pt x="39" y="311"/>
                  </a:cubicBezTo>
                  <a:cubicBezTo>
                    <a:pt x="26" y="285"/>
                    <a:pt x="20" y="255"/>
                    <a:pt x="20" y="222"/>
                  </a:cubicBezTo>
                  <a:cubicBezTo>
                    <a:pt x="20" y="158"/>
                    <a:pt x="42" y="105"/>
                    <a:pt x="87" y="63"/>
                  </a:cubicBezTo>
                  <a:cubicBezTo>
                    <a:pt x="131" y="21"/>
                    <a:pt x="188" y="0"/>
                    <a:pt x="258" y="0"/>
                  </a:cubicBezTo>
                  <a:cubicBezTo>
                    <a:pt x="286" y="0"/>
                    <a:pt x="313" y="4"/>
                    <a:pt x="339" y="12"/>
                  </a:cubicBezTo>
                  <a:cubicBezTo>
                    <a:pt x="365" y="20"/>
                    <a:pt x="390" y="32"/>
                    <a:pt x="414"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4" name="Freeform 45"/>
            <p:cNvSpPr>
              <a:spLocks/>
            </p:cNvSpPr>
            <p:nvPr/>
          </p:nvSpPr>
          <p:spPr bwMode="auto">
            <a:xfrm>
              <a:off x="7594941" y="2329468"/>
              <a:ext cx="173260" cy="173260"/>
            </a:xfrm>
            <a:custGeom>
              <a:avLst/>
              <a:gdLst>
                <a:gd name="T0" fmla="*/ 61 w 570"/>
                <a:gd name="T1" fmla="*/ 0 h 569"/>
                <a:gd name="T2" fmla="*/ 508 w 570"/>
                <a:gd name="T3" fmla="*/ 0 h 569"/>
                <a:gd name="T4" fmla="*/ 570 w 570"/>
                <a:gd name="T5" fmla="*/ 175 h 569"/>
                <a:gd name="T6" fmla="*/ 518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4 w 570"/>
                <a:gd name="T29" fmla="*/ 394 h 569"/>
                <a:gd name="T30" fmla="*/ 214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8" y="196"/>
                    <a:pt x="518" y="196"/>
                    <a:pt x="518"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6" y="497"/>
                    <a:pt x="192" y="490"/>
                    <a:pt x="201" y="479"/>
                  </a:cubicBezTo>
                  <a:cubicBezTo>
                    <a:pt x="210" y="467"/>
                    <a:pt x="214" y="439"/>
                    <a:pt x="214" y="394"/>
                  </a:cubicBezTo>
                  <a:cubicBezTo>
                    <a:pt x="214" y="78"/>
                    <a:pt x="214" y="78"/>
                    <a:pt x="214" y="78"/>
                  </a:cubicBezTo>
                  <a:cubicBezTo>
                    <a:pt x="206" y="78"/>
                    <a:pt x="206" y="78"/>
                    <a:pt x="206" y="78"/>
                  </a:cubicBezTo>
                  <a:cubicBezTo>
                    <a:pt x="171" y="78"/>
                    <a:pt x="141"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5" name="Freeform 46"/>
            <p:cNvSpPr>
              <a:spLocks noEditPoints="1"/>
            </p:cNvSpPr>
            <p:nvPr/>
          </p:nvSpPr>
          <p:spPr bwMode="auto">
            <a:xfrm>
              <a:off x="7740508" y="2329468"/>
              <a:ext cx="180361" cy="173260"/>
            </a:xfrm>
            <a:custGeom>
              <a:avLst/>
              <a:gdLst>
                <a:gd name="T0" fmla="*/ 330 w 594"/>
                <a:gd name="T1" fmla="*/ 294 h 569"/>
                <a:gd name="T2" fmla="*/ 221 w 594"/>
                <a:gd name="T3" fmla="*/ 294 h 569"/>
                <a:gd name="T4" fmla="*/ 279 w 594"/>
                <a:gd name="T5" fmla="*/ 130 h 569"/>
                <a:gd name="T6" fmla="*/ 330 w 594"/>
                <a:gd name="T7" fmla="*/ 294 h 569"/>
                <a:gd name="T8" fmla="*/ 92 w 594"/>
                <a:gd name="T9" fmla="*/ 401 h 569"/>
                <a:gd name="T10" fmla="*/ 88 w 594"/>
                <a:gd name="T11" fmla="*/ 411 h 569"/>
                <a:gd name="T12" fmla="*/ 0 w 594"/>
                <a:gd name="T13" fmla="*/ 499 h 569"/>
                <a:gd name="T14" fmla="*/ 0 w 594"/>
                <a:gd name="T15" fmla="*/ 569 h 569"/>
                <a:gd name="T16" fmla="*/ 226 w 594"/>
                <a:gd name="T17" fmla="*/ 569 h 569"/>
                <a:gd name="T18" fmla="*/ 226 w 594"/>
                <a:gd name="T19" fmla="*/ 501 h 569"/>
                <a:gd name="T20" fmla="*/ 179 w 594"/>
                <a:gd name="T21" fmla="*/ 491 h 569"/>
                <a:gd name="T22" fmla="*/ 166 w 594"/>
                <a:gd name="T23" fmla="*/ 460 h 569"/>
                <a:gd name="T24" fmla="*/ 167 w 594"/>
                <a:gd name="T25" fmla="*/ 452 h 569"/>
                <a:gd name="T26" fmla="*/ 169 w 594"/>
                <a:gd name="T27" fmla="*/ 443 h 569"/>
                <a:gd name="T28" fmla="*/ 192 w 594"/>
                <a:gd name="T29" fmla="*/ 364 h 569"/>
                <a:gd name="T30" fmla="*/ 357 w 594"/>
                <a:gd name="T31" fmla="*/ 364 h 569"/>
                <a:gd name="T32" fmla="*/ 385 w 594"/>
                <a:gd name="T33" fmla="*/ 443 h 569"/>
                <a:gd name="T34" fmla="*/ 388 w 594"/>
                <a:gd name="T35" fmla="*/ 454 h 569"/>
                <a:gd name="T36" fmla="*/ 390 w 594"/>
                <a:gd name="T37" fmla="*/ 468 h 569"/>
                <a:gd name="T38" fmla="*/ 378 w 594"/>
                <a:gd name="T39" fmla="*/ 493 h 569"/>
                <a:gd name="T40" fmla="*/ 337 w 594"/>
                <a:gd name="T41" fmla="*/ 501 h 569"/>
                <a:gd name="T42" fmla="*/ 331 w 594"/>
                <a:gd name="T43" fmla="*/ 501 h 569"/>
                <a:gd name="T44" fmla="*/ 331 w 594"/>
                <a:gd name="T45" fmla="*/ 569 h 569"/>
                <a:gd name="T46" fmla="*/ 594 w 594"/>
                <a:gd name="T47" fmla="*/ 569 h 569"/>
                <a:gd name="T48" fmla="*/ 594 w 594"/>
                <a:gd name="T49" fmla="*/ 499 h 569"/>
                <a:gd name="T50" fmla="*/ 522 w 594"/>
                <a:gd name="T51" fmla="*/ 425 h 569"/>
                <a:gd name="T52" fmla="*/ 521 w 594"/>
                <a:gd name="T53" fmla="*/ 422 h 569"/>
                <a:gd name="T54" fmla="*/ 370 w 594"/>
                <a:gd name="T55" fmla="*/ 0 h 569"/>
                <a:gd name="T56" fmla="*/ 246 w 594"/>
                <a:gd name="T57" fmla="*/ 0 h 569"/>
                <a:gd name="T58" fmla="*/ 92 w 594"/>
                <a:gd name="T59" fmla="*/ 40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4" h="569">
                  <a:moveTo>
                    <a:pt x="330" y="294"/>
                  </a:moveTo>
                  <a:cubicBezTo>
                    <a:pt x="221" y="294"/>
                    <a:pt x="221" y="294"/>
                    <a:pt x="221" y="294"/>
                  </a:cubicBezTo>
                  <a:cubicBezTo>
                    <a:pt x="279" y="130"/>
                    <a:pt x="279" y="130"/>
                    <a:pt x="279" y="130"/>
                  </a:cubicBezTo>
                  <a:lnTo>
                    <a:pt x="330" y="294"/>
                  </a:lnTo>
                  <a:close/>
                  <a:moveTo>
                    <a:pt x="92" y="401"/>
                  </a:moveTo>
                  <a:cubicBezTo>
                    <a:pt x="91" y="403"/>
                    <a:pt x="89" y="407"/>
                    <a:pt x="88" y="411"/>
                  </a:cubicBezTo>
                  <a:cubicBezTo>
                    <a:pt x="67" y="464"/>
                    <a:pt x="38" y="493"/>
                    <a:pt x="0" y="499"/>
                  </a:cubicBezTo>
                  <a:cubicBezTo>
                    <a:pt x="0" y="569"/>
                    <a:pt x="0" y="569"/>
                    <a:pt x="0" y="569"/>
                  </a:cubicBezTo>
                  <a:cubicBezTo>
                    <a:pt x="226" y="569"/>
                    <a:pt x="226" y="569"/>
                    <a:pt x="226" y="569"/>
                  </a:cubicBezTo>
                  <a:cubicBezTo>
                    <a:pt x="226" y="501"/>
                    <a:pt x="226" y="501"/>
                    <a:pt x="226" y="501"/>
                  </a:cubicBezTo>
                  <a:cubicBezTo>
                    <a:pt x="204" y="500"/>
                    <a:pt x="188" y="497"/>
                    <a:pt x="179" y="491"/>
                  </a:cubicBezTo>
                  <a:cubicBezTo>
                    <a:pt x="171" y="485"/>
                    <a:pt x="166" y="474"/>
                    <a:pt x="166" y="460"/>
                  </a:cubicBezTo>
                  <a:cubicBezTo>
                    <a:pt x="166" y="458"/>
                    <a:pt x="166" y="455"/>
                    <a:pt x="167" y="452"/>
                  </a:cubicBezTo>
                  <a:cubicBezTo>
                    <a:pt x="167" y="449"/>
                    <a:pt x="168" y="446"/>
                    <a:pt x="169" y="443"/>
                  </a:cubicBezTo>
                  <a:cubicBezTo>
                    <a:pt x="192" y="364"/>
                    <a:pt x="192" y="364"/>
                    <a:pt x="192" y="364"/>
                  </a:cubicBezTo>
                  <a:cubicBezTo>
                    <a:pt x="357" y="364"/>
                    <a:pt x="357" y="364"/>
                    <a:pt x="357" y="364"/>
                  </a:cubicBezTo>
                  <a:cubicBezTo>
                    <a:pt x="385" y="443"/>
                    <a:pt x="385" y="443"/>
                    <a:pt x="385" y="443"/>
                  </a:cubicBezTo>
                  <a:cubicBezTo>
                    <a:pt x="387" y="446"/>
                    <a:pt x="388" y="450"/>
                    <a:pt x="388" y="454"/>
                  </a:cubicBezTo>
                  <a:cubicBezTo>
                    <a:pt x="389" y="458"/>
                    <a:pt x="390" y="463"/>
                    <a:pt x="390" y="468"/>
                  </a:cubicBezTo>
                  <a:cubicBezTo>
                    <a:pt x="390" y="480"/>
                    <a:pt x="386" y="488"/>
                    <a:pt x="378" y="493"/>
                  </a:cubicBezTo>
                  <a:cubicBezTo>
                    <a:pt x="370" y="498"/>
                    <a:pt x="356" y="501"/>
                    <a:pt x="337" y="501"/>
                  </a:cubicBezTo>
                  <a:cubicBezTo>
                    <a:pt x="331" y="501"/>
                    <a:pt x="331" y="501"/>
                    <a:pt x="331" y="501"/>
                  </a:cubicBezTo>
                  <a:cubicBezTo>
                    <a:pt x="331" y="569"/>
                    <a:pt x="331" y="569"/>
                    <a:pt x="331" y="569"/>
                  </a:cubicBezTo>
                  <a:cubicBezTo>
                    <a:pt x="594" y="569"/>
                    <a:pt x="594" y="569"/>
                    <a:pt x="594" y="569"/>
                  </a:cubicBezTo>
                  <a:cubicBezTo>
                    <a:pt x="594" y="499"/>
                    <a:pt x="594" y="499"/>
                    <a:pt x="594" y="499"/>
                  </a:cubicBezTo>
                  <a:cubicBezTo>
                    <a:pt x="562" y="495"/>
                    <a:pt x="538" y="471"/>
                    <a:pt x="522" y="425"/>
                  </a:cubicBezTo>
                  <a:cubicBezTo>
                    <a:pt x="521" y="422"/>
                    <a:pt x="521" y="422"/>
                    <a:pt x="521" y="422"/>
                  </a:cubicBezTo>
                  <a:cubicBezTo>
                    <a:pt x="370" y="0"/>
                    <a:pt x="370" y="0"/>
                    <a:pt x="370" y="0"/>
                  </a:cubicBezTo>
                  <a:cubicBezTo>
                    <a:pt x="246" y="0"/>
                    <a:pt x="246" y="0"/>
                    <a:pt x="246" y="0"/>
                  </a:cubicBezTo>
                  <a:lnTo>
                    <a:pt x="92" y="4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6" name="Freeform 47"/>
            <p:cNvSpPr>
              <a:spLocks/>
            </p:cNvSpPr>
            <p:nvPr/>
          </p:nvSpPr>
          <p:spPr bwMode="auto">
            <a:xfrm>
              <a:off x="7893175" y="2329468"/>
              <a:ext cx="173970" cy="173260"/>
            </a:xfrm>
            <a:custGeom>
              <a:avLst/>
              <a:gdLst>
                <a:gd name="T0" fmla="*/ 61 w 570"/>
                <a:gd name="T1" fmla="*/ 0 h 569"/>
                <a:gd name="T2" fmla="*/ 508 w 570"/>
                <a:gd name="T3" fmla="*/ 0 h 569"/>
                <a:gd name="T4" fmla="*/ 570 w 570"/>
                <a:gd name="T5" fmla="*/ 175 h 569"/>
                <a:gd name="T6" fmla="*/ 517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5 w 570"/>
                <a:gd name="T29" fmla="*/ 394 h 569"/>
                <a:gd name="T30" fmla="*/ 215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7" y="196"/>
                    <a:pt x="517" y="196"/>
                    <a:pt x="517"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5" y="497"/>
                    <a:pt x="193" y="490"/>
                    <a:pt x="201" y="479"/>
                  </a:cubicBezTo>
                  <a:cubicBezTo>
                    <a:pt x="210" y="467"/>
                    <a:pt x="215" y="439"/>
                    <a:pt x="215" y="394"/>
                  </a:cubicBezTo>
                  <a:cubicBezTo>
                    <a:pt x="215" y="78"/>
                    <a:pt x="215" y="78"/>
                    <a:pt x="215" y="78"/>
                  </a:cubicBezTo>
                  <a:cubicBezTo>
                    <a:pt x="206" y="78"/>
                    <a:pt x="206" y="78"/>
                    <a:pt x="206" y="78"/>
                  </a:cubicBezTo>
                  <a:cubicBezTo>
                    <a:pt x="171" y="78"/>
                    <a:pt x="142"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7" name="Freeform 48"/>
            <p:cNvSpPr>
              <a:spLocks/>
            </p:cNvSpPr>
            <p:nvPr/>
          </p:nvSpPr>
          <p:spPr bwMode="auto">
            <a:xfrm>
              <a:off x="8062174" y="2329468"/>
              <a:ext cx="164738" cy="173260"/>
            </a:xfrm>
            <a:custGeom>
              <a:avLst/>
              <a:gdLst>
                <a:gd name="T0" fmla="*/ 0 w 540"/>
                <a:gd name="T1" fmla="*/ 0 h 569"/>
                <a:gd name="T2" fmla="*/ 447 w 540"/>
                <a:gd name="T3" fmla="*/ 0 h 569"/>
                <a:gd name="T4" fmla="*/ 519 w 540"/>
                <a:gd name="T5" fmla="*/ 172 h 569"/>
                <a:gd name="T6" fmla="*/ 470 w 540"/>
                <a:gd name="T7" fmla="*/ 199 h 569"/>
                <a:gd name="T8" fmla="*/ 376 w 540"/>
                <a:gd name="T9" fmla="*/ 102 h 569"/>
                <a:gd name="T10" fmla="*/ 263 w 540"/>
                <a:gd name="T11" fmla="*/ 70 h 569"/>
                <a:gd name="T12" fmla="*/ 215 w 540"/>
                <a:gd name="T13" fmla="*/ 83 h 569"/>
                <a:gd name="T14" fmla="*/ 203 w 540"/>
                <a:gd name="T15" fmla="*/ 142 h 569"/>
                <a:gd name="T16" fmla="*/ 203 w 540"/>
                <a:gd name="T17" fmla="*/ 224 h 569"/>
                <a:gd name="T18" fmla="*/ 229 w 540"/>
                <a:gd name="T19" fmla="*/ 224 h 569"/>
                <a:gd name="T20" fmla="*/ 285 w 540"/>
                <a:gd name="T21" fmla="*/ 206 h 569"/>
                <a:gd name="T22" fmla="*/ 302 w 540"/>
                <a:gd name="T23" fmla="*/ 135 h 569"/>
                <a:gd name="T24" fmla="*/ 360 w 540"/>
                <a:gd name="T25" fmla="*/ 135 h 569"/>
                <a:gd name="T26" fmla="*/ 360 w 540"/>
                <a:gd name="T27" fmla="*/ 392 h 569"/>
                <a:gd name="T28" fmla="*/ 302 w 540"/>
                <a:gd name="T29" fmla="*/ 392 h 569"/>
                <a:gd name="T30" fmla="*/ 280 w 540"/>
                <a:gd name="T31" fmla="*/ 318 h 569"/>
                <a:gd name="T32" fmla="*/ 229 w 540"/>
                <a:gd name="T33" fmla="*/ 296 h 569"/>
                <a:gd name="T34" fmla="*/ 203 w 540"/>
                <a:gd name="T35" fmla="*/ 296 h 569"/>
                <a:gd name="T36" fmla="*/ 203 w 540"/>
                <a:gd name="T37" fmla="*/ 429 h 569"/>
                <a:gd name="T38" fmla="*/ 216 w 540"/>
                <a:gd name="T39" fmla="*/ 488 h 569"/>
                <a:gd name="T40" fmla="*/ 265 w 540"/>
                <a:gd name="T41" fmla="*/ 501 h 569"/>
                <a:gd name="T42" fmla="*/ 386 w 540"/>
                <a:gd name="T43" fmla="*/ 459 h 569"/>
                <a:gd name="T44" fmla="*/ 488 w 540"/>
                <a:gd name="T45" fmla="*/ 344 h 569"/>
                <a:gd name="T46" fmla="*/ 540 w 540"/>
                <a:gd name="T47" fmla="*/ 373 h 569"/>
                <a:gd name="T48" fmla="*/ 458 w 540"/>
                <a:gd name="T49" fmla="*/ 569 h 569"/>
                <a:gd name="T50" fmla="*/ 0 w 540"/>
                <a:gd name="T51" fmla="*/ 569 h 569"/>
                <a:gd name="T52" fmla="*/ 0 w 540"/>
                <a:gd name="T53" fmla="*/ 499 h 569"/>
                <a:gd name="T54" fmla="*/ 49 w 540"/>
                <a:gd name="T55" fmla="*/ 480 h 569"/>
                <a:gd name="T56" fmla="*/ 63 w 540"/>
                <a:gd name="T57" fmla="*/ 394 h 569"/>
                <a:gd name="T58" fmla="*/ 63 w 540"/>
                <a:gd name="T59" fmla="*/ 176 h 569"/>
                <a:gd name="T60" fmla="*/ 49 w 540"/>
                <a:gd name="T61" fmla="*/ 89 h 569"/>
                <a:gd name="T62" fmla="*/ 0 w 540"/>
                <a:gd name="T63" fmla="*/ 71 h 569"/>
                <a:gd name="T64" fmla="*/ 0 w 540"/>
                <a:gd name="T65"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0" h="569">
                  <a:moveTo>
                    <a:pt x="0" y="0"/>
                  </a:moveTo>
                  <a:cubicBezTo>
                    <a:pt x="447" y="0"/>
                    <a:pt x="447" y="0"/>
                    <a:pt x="447" y="0"/>
                  </a:cubicBezTo>
                  <a:cubicBezTo>
                    <a:pt x="519" y="172"/>
                    <a:pt x="519" y="172"/>
                    <a:pt x="519" y="172"/>
                  </a:cubicBezTo>
                  <a:cubicBezTo>
                    <a:pt x="470" y="199"/>
                    <a:pt x="470" y="199"/>
                    <a:pt x="470" y="199"/>
                  </a:cubicBezTo>
                  <a:cubicBezTo>
                    <a:pt x="441" y="156"/>
                    <a:pt x="410" y="123"/>
                    <a:pt x="376" y="102"/>
                  </a:cubicBezTo>
                  <a:cubicBezTo>
                    <a:pt x="341" y="80"/>
                    <a:pt x="304" y="70"/>
                    <a:pt x="263" y="70"/>
                  </a:cubicBezTo>
                  <a:cubicBezTo>
                    <a:pt x="240" y="70"/>
                    <a:pt x="224" y="74"/>
                    <a:pt x="215" y="83"/>
                  </a:cubicBezTo>
                  <a:cubicBezTo>
                    <a:pt x="207" y="91"/>
                    <a:pt x="203" y="111"/>
                    <a:pt x="203" y="142"/>
                  </a:cubicBezTo>
                  <a:cubicBezTo>
                    <a:pt x="203" y="224"/>
                    <a:pt x="203" y="224"/>
                    <a:pt x="203" y="224"/>
                  </a:cubicBezTo>
                  <a:cubicBezTo>
                    <a:pt x="229" y="224"/>
                    <a:pt x="229" y="224"/>
                    <a:pt x="229" y="224"/>
                  </a:cubicBezTo>
                  <a:cubicBezTo>
                    <a:pt x="257" y="224"/>
                    <a:pt x="275" y="218"/>
                    <a:pt x="285" y="206"/>
                  </a:cubicBezTo>
                  <a:cubicBezTo>
                    <a:pt x="295" y="195"/>
                    <a:pt x="301" y="172"/>
                    <a:pt x="302" y="135"/>
                  </a:cubicBezTo>
                  <a:cubicBezTo>
                    <a:pt x="360" y="135"/>
                    <a:pt x="360" y="135"/>
                    <a:pt x="360" y="135"/>
                  </a:cubicBezTo>
                  <a:cubicBezTo>
                    <a:pt x="360" y="392"/>
                    <a:pt x="360" y="392"/>
                    <a:pt x="360" y="392"/>
                  </a:cubicBezTo>
                  <a:cubicBezTo>
                    <a:pt x="302" y="392"/>
                    <a:pt x="302" y="392"/>
                    <a:pt x="302" y="392"/>
                  </a:cubicBezTo>
                  <a:cubicBezTo>
                    <a:pt x="299" y="358"/>
                    <a:pt x="291" y="334"/>
                    <a:pt x="280" y="318"/>
                  </a:cubicBezTo>
                  <a:cubicBezTo>
                    <a:pt x="268" y="303"/>
                    <a:pt x="251" y="296"/>
                    <a:pt x="229" y="296"/>
                  </a:cubicBezTo>
                  <a:cubicBezTo>
                    <a:pt x="203" y="296"/>
                    <a:pt x="203" y="296"/>
                    <a:pt x="203" y="296"/>
                  </a:cubicBezTo>
                  <a:cubicBezTo>
                    <a:pt x="203" y="429"/>
                    <a:pt x="203" y="429"/>
                    <a:pt x="203" y="429"/>
                  </a:cubicBezTo>
                  <a:cubicBezTo>
                    <a:pt x="203" y="459"/>
                    <a:pt x="207" y="479"/>
                    <a:pt x="216" y="488"/>
                  </a:cubicBezTo>
                  <a:cubicBezTo>
                    <a:pt x="224" y="496"/>
                    <a:pt x="241" y="501"/>
                    <a:pt x="265" y="501"/>
                  </a:cubicBezTo>
                  <a:cubicBezTo>
                    <a:pt x="305" y="501"/>
                    <a:pt x="346" y="487"/>
                    <a:pt x="386" y="459"/>
                  </a:cubicBezTo>
                  <a:cubicBezTo>
                    <a:pt x="425" y="432"/>
                    <a:pt x="460" y="393"/>
                    <a:pt x="488" y="344"/>
                  </a:cubicBezTo>
                  <a:cubicBezTo>
                    <a:pt x="540" y="373"/>
                    <a:pt x="540" y="373"/>
                    <a:pt x="540" y="373"/>
                  </a:cubicBezTo>
                  <a:cubicBezTo>
                    <a:pt x="458" y="569"/>
                    <a:pt x="458" y="569"/>
                    <a:pt x="458" y="569"/>
                  </a:cubicBezTo>
                  <a:cubicBezTo>
                    <a:pt x="0" y="569"/>
                    <a:pt x="0" y="569"/>
                    <a:pt x="0" y="569"/>
                  </a:cubicBezTo>
                  <a:cubicBezTo>
                    <a:pt x="0" y="499"/>
                    <a:pt x="0" y="499"/>
                    <a:pt x="0" y="499"/>
                  </a:cubicBezTo>
                  <a:cubicBezTo>
                    <a:pt x="24" y="498"/>
                    <a:pt x="41" y="492"/>
                    <a:pt x="49" y="480"/>
                  </a:cubicBezTo>
                  <a:cubicBezTo>
                    <a:pt x="59" y="469"/>
                    <a:pt x="63" y="440"/>
                    <a:pt x="63" y="394"/>
                  </a:cubicBezTo>
                  <a:cubicBezTo>
                    <a:pt x="63" y="176"/>
                    <a:pt x="63" y="176"/>
                    <a:pt x="63" y="176"/>
                  </a:cubicBezTo>
                  <a:cubicBezTo>
                    <a:pt x="63" y="130"/>
                    <a:pt x="59" y="101"/>
                    <a:pt x="49" y="89"/>
                  </a:cubicBezTo>
                  <a:cubicBezTo>
                    <a:pt x="41" y="77"/>
                    <a:pt x="24" y="71"/>
                    <a:pt x="0" y="7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8" name="Freeform 49"/>
            <p:cNvSpPr>
              <a:spLocks/>
            </p:cNvSpPr>
            <p:nvPr/>
          </p:nvSpPr>
          <p:spPr bwMode="auto">
            <a:xfrm>
              <a:off x="8316384" y="2284733"/>
              <a:ext cx="213024" cy="222965"/>
            </a:xfrm>
            <a:custGeom>
              <a:avLst/>
              <a:gdLst>
                <a:gd name="T0" fmla="*/ 485 w 700"/>
                <a:gd name="T1" fmla="*/ 38 h 734"/>
                <a:gd name="T2" fmla="*/ 500 w 700"/>
                <a:gd name="T3" fmla="*/ 8 h 734"/>
                <a:gd name="T4" fmla="*/ 563 w 700"/>
                <a:gd name="T5" fmla="*/ 8 h 734"/>
                <a:gd name="T6" fmla="*/ 624 w 700"/>
                <a:gd name="T7" fmla="*/ 247 h 734"/>
                <a:gd name="T8" fmla="*/ 547 w 700"/>
                <a:gd name="T9" fmla="*/ 277 h 734"/>
                <a:gd name="T10" fmla="*/ 451 w 700"/>
                <a:gd name="T11" fmla="*/ 139 h 734"/>
                <a:gd name="T12" fmla="*/ 341 w 700"/>
                <a:gd name="T13" fmla="*/ 96 h 734"/>
                <a:gd name="T14" fmla="*/ 222 w 700"/>
                <a:gd name="T15" fmla="*/ 165 h 734"/>
                <a:gd name="T16" fmla="*/ 180 w 700"/>
                <a:gd name="T17" fmla="*/ 365 h 734"/>
                <a:gd name="T18" fmla="*/ 221 w 700"/>
                <a:gd name="T19" fmla="*/ 560 h 734"/>
                <a:gd name="T20" fmla="*/ 338 w 700"/>
                <a:gd name="T21" fmla="*/ 627 h 734"/>
                <a:gd name="T22" fmla="*/ 436 w 700"/>
                <a:gd name="T23" fmla="*/ 594 h 734"/>
                <a:gd name="T24" fmla="*/ 473 w 700"/>
                <a:gd name="T25" fmla="*/ 508 h 734"/>
                <a:gd name="T26" fmla="*/ 454 w 700"/>
                <a:gd name="T27" fmla="*/ 453 h 734"/>
                <a:gd name="T28" fmla="*/ 391 w 700"/>
                <a:gd name="T29" fmla="*/ 434 h 734"/>
                <a:gd name="T30" fmla="*/ 391 w 700"/>
                <a:gd name="T31" fmla="*/ 353 h 734"/>
                <a:gd name="T32" fmla="*/ 700 w 700"/>
                <a:gd name="T33" fmla="*/ 353 h 734"/>
                <a:gd name="T34" fmla="*/ 700 w 700"/>
                <a:gd name="T35" fmla="*/ 434 h 734"/>
                <a:gd name="T36" fmla="*/ 640 w 700"/>
                <a:gd name="T37" fmla="*/ 464 h 734"/>
                <a:gd name="T38" fmla="*/ 625 w 700"/>
                <a:gd name="T39" fmla="*/ 540 h 734"/>
                <a:gd name="T40" fmla="*/ 625 w 700"/>
                <a:gd name="T41" fmla="*/ 726 h 734"/>
                <a:gd name="T42" fmla="*/ 525 w 700"/>
                <a:gd name="T43" fmla="*/ 726 h 734"/>
                <a:gd name="T44" fmla="*/ 499 w 700"/>
                <a:gd name="T45" fmla="*/ 668 h 734"/>
                <a:gd name="T46" fmla="*/ 407 w 700"/>
                <a:gd name="T47" fmla="*/ 718 h 734"/>
                <a:gd name="T48" fmla="*/ 303 w 700"/>
                <a:gd name="T49" fmla="*/ 734 h 734"/>
                <a:gd name="T50" fmla="*/ 83 w 700"/>
                <a:gd name="T51" fmla="*/ 631 h 734"/>
                <a:gd name="T52" fmla="*/ 0 w 700"/>
                <a:gd name="T53" fmla="*/ 359 h 734"/>
                <a:gd name="T54" fmla="*/ 95 w 700"/>
                <a:gd name="T55" fmla="*/ 100 h 734"/>
                <a:gd name="T56" fmla="*/ 338 w 700"/>
                <a:gd name="T57" fmla="*/ 0 h 734"/>
                <a:gd name="T58" fmla="*/ 411 w 700"/>
                <a:gd name="T59" fmla="*/ 9 h 734"/>
                <a:gd name="T60" fmla="*/ 485 w 700"/>
                <a:gd name="T61" fmla="*/ 38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0" h="734">
                  <a:moveTo>
                    <a:pt x="485" y="38"/>
                  </a:moveTo>
                  <a:cubicBezTo>
                    <a:pt x="500" y="8"/>
                    <a:pt x="500" y="8"/>
                    <a:pt x="500" y="8"/>
                  </a:cubicBezTo>
                  <a:cubicBezTo>
                    <a:pt x="563" y="8"/>
                    <a:pt x="563" y="8"/>
                    <a:pt x="563" y="8"/>
                  </a:cubicBezTo>
                  <a:cubicBezTo>
                    <a:pt x="624" y="247"/>
                    <a:pt x="624" y="247"/>
                    <a:pt x="624" y="247"/>
                  </a:cubicBezTo>
                  <a:cubicBezTo>
                    <a:pt x="547" y="277"/>
                    <a:pt x="547" y="277"/>
                    <a:pt x="547" y="277"/>
                  </a:cubicBezTo>
                  <a:cubicBezTo>
                    <a:pt x="515" y="214"/>
                    <a:pt x="484" y="168"/>
                    <a:pt x="451" y="139"/>
                  </a:cubicBezTo>
                  <a:cubicBezTo>
                    <a:pt x="418" y="110"/>
                    <a:pt x="382" y="96"/>
                    <a:pt x="341" y="96"/>
                  </a:cubicBezTo>
                  <a:cubicBezTo>
                    <a:pt x="290" y="96"/>
                    <a:pt x="250" y="119"/>
                    <a:pt x="222" y="165"/>
                  </a:cubicBezTo>
                  <a:cubicBezTo>
                    <a:pt x="194" y="212"/>
                    <a:pt x="180" y="278"/>
                    <a:pt x="180" y="365"/>
                  </a:cubicBezTo>
                  <a:cubicBezTo>
                    <a:pt x="180" y="450"/>
                    <a:pt x="194" y="515"/>
                    <a:pt x="221" y="560"/>
                  </a:cubicBezTo>
                  <a:cubicBezTo>
                    <a:pt x="247" y="605"/>
                    <a:pt x="287" y="627"/>
                    <a:pt x="338" y="627"/>
                  </a:cubicBezTo>
                  <a:cubicBezTo>
                    <a:pt x="380" y="627"/>
                    <a:pt x="412" y="616"/>
                    <a:pt x="436" y="594"/>
                  </a:cubicBezTo>
                  <a:cubicBezTo>
                    <a:pt x="461" y="573"/>
                    <a:pt x="473" y="544"/>
                    <a:pt x="473" y="508"/>
                  </a:cubicBezTo>
                  <a:cubicBezTo>
                    <a:pt x="473" y="482"/>
                    <a:pt x="467" y="464"/>
                    <a:pt x="454" y="453"/>
                  </a:cubicBezTo>
                  <a:cubicBezTo>
                    <a:pt x="442" y="442"/>
                    <a:pt x="420" y="435"/>
                    <a:pt x="391" y="434"/>
                  </a:cubicBezTo>
                  <a:cubicBezTo>
                    <a:pt x="391" y="353"/>
                    <a:pt x="391" y="353"/>
                    <a:pt x="391" y="353"/>
                  </a:cubicBezTo>
                  <a:cubicBezTo>
                    <a:pt x="700" y="353"/>
                    <a:pt x="700" y="353"/>
                    <a:pt x="700" y="353"/>
                  </a:cubicBezTo>
                  <a:cubicBezTo>
                    <a:pt x="700" y="434"/>
                    <a:pt x="700" y="434"/>
                    <a:pt x="700" y="434"/>
                  </a:cubicBezTo>
                  <a:cubicBezTo>
                    <a:pt x="670" y="441"/>
                    <a:pt x="650" y="451"/>
                    <a:pt x="640" y="464"/>
                  </a:cubicBezTo>
                  <a:cubicBezTo>
                    <a:pt x="630" y="477"/>
                    <a:pt x="625" y="503"/>
                    <a:pt x="625" y="540"/>
                  </a:cubicBezTo>
                  <a:cubicBezTo>
                    <a:pt x="625" y="726"/>
                    <a:pt x="625" y="726"/>
                    <a:pt x="625" y="726"/>
                  </a:cubicBezTo>
                  <a:cubicBezTo>
                    <a:pt x="525" y="726"/>
                    <a:pt x="525" y="726"/>
                    <a:pt x="525" y="726"/>
                  </a:cubicBezTo>
                  <a:cubicBezTo>
                    <a:pt x="499" y="668"/>
                    <a:pt x="499" y="668"/>
                    <a:pt x="499" y="668"/>
                  </a:cubicBezTo>
                  <a:cubicBezTo>
                    <a:pt x="469" y="691"/>
                    <a:pt x="438" y="708"/>
                    <a:pt x="407" y="718"/>
                  </a:cubicBezTo>
                  <a:cubicBezTo>
                    <a:pt x="376" y="728"/>
                    <a:pt x="341" y="734"/>
                    <a:pt x="303" y="734"/>
                  </a:cubicBezTo>
                  <a:cubicBezTo>
                    <a:pt x="211" y="734"/>
                    <a:pt x="138" y="699"/>
                    <a:pt x="83" y="631"/>
                  </a:cubicBezTo>
                  <a:cubicBezTo>
                    <a:pt x="27" y="563"/>
                    <a:pt x="0" y="472"/>
                    <a:pt x="0" y="359"/>
                  </a:cubicBezTo>
                  <a:cubicBezTo>
                    <a:pt x="0" y="254"/>
                    <a:pt x="32" y="167"/>
                    <a:pt x="95" y="100"/>
                  </a:cubicBezTo>
                  <a:cubicBezTo>
                    <a:pt x="159" y="33"/>
                    <a:pt x="240" y="0"/>
                    <a:pt x="338" y="0"/>
                  </a:cubicBezTo>
                  <a:cubicBezTo>
                    <a:pt x="363" y="0"/>
                    <a:pt x="387" y="3"/>
                    <a:pt x="411" y="9"/>
                  </a:cubicBezTo>
                  <a:cubicBezTo>
                    <a:pt x="434" y="14"/>
                    <a:pt x="459" y="24"/>
                    <a:pt x="485"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9" name="Freeform 50"/>
            <p:cNvSpPr>
              <a:spLocks noEditPoints="1"/>
            </p:cNvSpPr>
            <p:nvPr/>
          </p:nvSpPr>
          <p:spPr bwMode="auto">
            <a:xfrm>
              <a:off x="8525147" y="2329468"/>
              <a:ext cx="261310" cy="173260"/>
            </a:xfrm>
            <a:custGeom>
              <a:avLst/>
              <a:gdLst>
                <a:gd name="T0" fmla="*/ 805 w 857"/>
                <a:gd name="T1" fmla="*/ 91 h 569"/>
                <a:gd name="T2" fmla="*/ 857 w 857"/>
                <a:gd name="T3" fmla="*/ 72 h 569"/>
                <a:gd name="T4" fmla="*/ 857 w 857"/>
                <a:gd name="T5" fmla="*/ 0 h 569"/>
                <a:gd name="T6" fmla="*/ 584 w 857"/>
                <a:gd name="T7" fmla="*/ 0 h 569"/>
                <a:gd name="T8" fmla="*/ 584 w 857"/>
                <a:gd name="T9" fmla="*/ 72 h 569"/>
                <a:gd name="T10" fmla="*/ 637 w 857"/>
                <a:gd name="T11" fmla="*/ 91 h 569"/>
                <a:gd name="T12" fmla="*/ 650 w 857"/>
                <a:gd name="T13" fmla="*/ 176 h 569"/>
                <a:gd name="T14" fmla="*/ 650 w 857"/>
                <a:gd name="T15" fmla="*/ 394 h 569"/>
                <a:gd name="T16" fmla="*/ 637 w 857"/>
                <a:gd name="T17" fmla="*/ 478 h 569"/>
                <a:gd name="T18" fmla="*/ 591 w 857"/>
                <a:gd name="T19" fmla="*/ 497 h 569"/>
                <a:gd name="T20" fmla="*/ 556 w 857"/>
                <a:gd name="T21" fmla="*/ 485 h 569"/>
                <a:gd name="T22" fmla="*/ 516 w 857"/>
                <a:gd name="T23" fmla="*/ 447 h 569"/>
                <a:gd name="T24" fmla="*/ 407 w 857"/>
                <a:gd name="T25" fmla="*/ 306 h 569"/>
                <a:gd name="T26" fmla="*/ 501 w 857"/>
                <a:gd name="T27" fmla="*/ 251 h 569"/>
                <a:gd name="T28" fmla="*/ 532 w 857"/>
                <a:gd name="T29" fmla="*/ 155 h 569"/>
                <a:gd name="T30" fmla="*/ 477 w 857"/>
                <a:gd name="T31" fmla="*/ 39 h 569"/>
                <a:gd name="T32" fmla="*/ 310 w 857"/>
                <a:gd name="T33" fmla="*/ 0 h 569"/>
                <a:gd name="T34" fmla="*/ 0 w 857"/>
                <a:gd name="T35" fmla="*/ 0 h 569"/>
                <a:gd name="T36" fmla="*/ 0 w 857"/>
                <a:gd name="T37" fmla="*/ 72 h 569"/>
                <a:gd name="T38" fmla="*/ 52 w 857"/>
                <a:gd name="T39" fmla="*/ 91 h 569"/>
                <a:gd name="T40" fmla="*/ 65 w 857"/>
                <a:gd name="T41" fmla="*/ 176 h 569"/>
                <a:gd name="T42" fmla="*/ 65 w 857"/>
                <a:gd name="T43" fmla="*/ 394 h 569"/>
                <a:gd name="T44" fmla="*/ 52 w 857"/>
                <a:gd name="T45" fmla="*/ 479 h 569"/>
                <a:gd name="T46" fmla="*/ 0 w 857"/>
                <a:gd name="T47" fmla="*/ 498 h 569"/>
                <a:gd name="T48" fmla="*/ 0 w 857"/>
                <a:gd name="T49" fmla="*/ 569 h 569"/>
                <a:gd name="T50" fmla="*/ 273 w 857"/>
                <a:gd name="T51" fmla="*/ 569 h 569"/>
                <a:gd name="T52" fmla="*/ 273 w 857"/>
                <a:gd name="T53" fmla="*/ 498 h 569"/>
                <a:gd name="T54" fmla="*/ 220 w 857"/>
                <a:gd name="T55" fmla="*/ 479 h 569"/>
                <a:gd name="T56" fmla="*/ 206 w 857"/>
                <a:gd name="T57" fmla="*/ 394 h 569"/>
                <a:gd name="T58" fmla="*/ 206 w 857"/>
                <a:gd name="T59" fmla="*/ 323 h 569"/>
                <a:gd name="T60" fmla="*/ 261 w 857"/>
                <a:gd name="T61" fmla="*/ 323 h 569"/>
                <a:gd name="T62" fmla="*/ 433 w 857"/>
                <a:gd name="T63" fmla="*/ 569 h 569"/>
                <a:gd name="T64" fmla="*/ 584 w 857"/>
                <a:gd name="T65" fmla="*/ 569 h 569"/>
                <a:gd name="T66" fmla="*/ 605 w 857"/>
                <a:gd name="T67" fmla="*/ 569 h 569"/>
                <a:gd name="T68" fmla="*/ 857 w 857"/>
                <a:gd name="T69" fmla="*/ 569 h 569"/>
                <a:gd name="T70" fmla="*/ 857 w 857"/>
                <a:gd name="T71" fmla="*/ 498 h 569"/>
                <a:gd name="T72" fmla="*/ 805 w 857"/>
                <a:gd name="T73" fmla="*/ 478 h 569"/>
                <a:gd name="T74" fmla="*/ 791 w 857"/>
                <a:gd name="T75" fmla="*/ 394 h 569"/>
                <a:gd name="T76" fmla="*/ 791 w 857"/>
                <a:gd name="T77" fmla="*/ 176 h 569"/>
                <a:gd name="T78" fmla="*/ 805 w 857"/>
                <a:gd name="T79" fmla="*/ 91 h 569"/>
                <a:gd name="T80" fmla="*/ 351 w 857"/>
                <a:gd name="T81" fmla="*/ 225 h 569"/>
                <a:gd name="T82" fmla="*/ 237 w 857"/>
                <a:gd name="T83" fmla="*/ 248 h 569"/>
                <a:gd name="T84" fmla="*/ 218 w 857"/>
                <a:gd name="T85" fmla="*/ 247 h 569"/>
                <a:gd name="T86" fmla="*/ 206 w 857"/>
                <a:gd name="T87" fmla="*/ 247 h 569"/>
                <a:gd name="T88" fmla="*/ 206 w 857"/>
                <a:gd name="T89" fmla="*/ 142 h 569"/>
                <a:gd name="T90" fmla="*/ 220 w 857"/>
                <a:gd name="T91" fmla="*/ 85 h 569"/>
                <a:gd name="T92" fmla="*/ 271 w 857"/>
                <a:gd name="T93" fmla="*/ 72 h 569"/>
                <a:gd name="T94" fmla="*/ 357 w 857"/>
                <a:gd name="T95" fmla="*/ 95 h 569"/>
                <a:gd name="T96" fmla="*/ 389 w 857"/>
                <a:gd name="T97" fmla="*/ 158 h 569"/>
                <a:gd name="T98" fmla="*/ 351 w 857"/>
                <a:gd name="T99" fmla="*/ 22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57" h="569">
                  <a:moveTo>
                    <a:pt x="805" y="91"/>
                  </a:moveTo>
                  <a:cubicBezTo>
                    <a:pt x="814" y="79"/>
                    <a:pt x="832" y="72"/>
                    <a:pt x="857" y="72"/>
                  </a:cubicBezTo>
                  <a:cubicBezTo>
                    <a:pt x="857" y="0"/>
                    <a:pt x="857" y="0"/>
                    <a:pt x="857" y="0"/>
                  </a:cubicBezTo>
                  <a:cubicBezTo>
                    <a:pt x="584" y="0"/>
                    <a:pt x="584" y="0"/>
                    <a:pt x="584" y="0"/>
                  </a:cubicBezTo>
                  <a:cubicBezTo>
                    <a:pt x="584" y="72"/>
                    <a:pt x="584" y="72"/>
                    <a:pt x="584" y="72"/>
                  </a:cubicBezTo>
                  <a:cubicBezTo>
                    <a:pt x="610" y="73"/>
                    <a:pt x="627" y="79"/>
                    <a:pt x="637" y="91"/>
                  </a:cubicBezTo>
                  <a:cubicBezTo>
                    <a:pt x="645" y="103"/>
                    <a:pt x="650" y="131"/>
                    <a:pt x="650" y="176"/>
                  </a:cubicBezTo>
                  <a:cubicBezTo>
                    <a:pt x="650" y="394"/>
                    <a:pt x="650" y="394"/>
                    <a:pt x="650" y="394"/>
                  </a:cubicBezTo>
                  <a:cubicBezTo>
                    <a:pt x="650" y="438"/>
                    <a:pt x="645" y="466"/>
                    <a:pt x="637" y="478"/>
                  </a:cubicBezTo>
                  <a:cubicBezTo>
                    <a:pt x="628" y="489"/>
                    <a:pt x="613" y="495"/>
                    <a:pt x="591" y="497"/>
                  </a:cubicBezTo>
                  <a:cubicBezTo>
                    <a:pt x="578" y="495"/>
                    <a:pt x="566" y="491"/>
                    <a:pt x="556" y="485"/>
                  </a:cubicBezTo>
                  <a:cubicBezTo>
                    <a:pt x="543" y="478"/>
                    <a:pt x="529" y="465"/>
                    <a:pt x="516" y="447"/>
                  </a:cubicBezTo>
                  <a:cubicBezTo>
                    <a:pt x="407" y="306"/>
                    <a:pt x="407" y="306"/>
                    <a:pt x="407" y="306"/>
                  </a:cubicBezTo>
                  <a:cubicBezTo>
                    <a:pt x="449" y="294"/>
                    <a:pt x="481" y="275"/>
                    <a:pt x="501" y="251"/>
                  </a:cubicBezTo>
                  <a:cubicBezTo>
                    <a:pt x="522" y="226"/>
                    <a:pt x="532" y="194"/>
                    <a:pt x="532" y="155"/>
                  </a:cubicBezTo>
                  <a:cubicBezTo>
                    <a:pt x="532" y="103"/>
                    <a:pt x="514" y="65"/>
                    <a:pt x="477" y="39"/>
                  </a:cubicBezTo>
                  <a:cubicBezTo>
                    <a:pt x="440" y="13"/>
                    <a:pt x="384" y="0"/>
                    <a:pt x="310" y="0"/>
                  </a:cubicBezTo>
                  <a:cubicBezTo>
                    <a:pt x="0" y="0"/>
                    <a:pt x="0" y="0"/>
                    <a:pt x="0" y="0"/>
                  </a:cubicBezTo>
                  <a:cubicBezTo>
                    <a:pt x="0" y="72"/>
                    <a:pt x="0" y="72"/>
                    <a:pt x="0" y="72"/>
                  </a:cubicBezTo>
                  <a:cubicBezTo>
                    <a:pt x="26" y="72"/>
                    <a:pt x="43" y="79"/>
                    <a:pt x="52" y="91"/>
                  </a:cubicBezTo>
                  <a:cubicBezTo>
                    <a:pt x="61" y="102"/>
                    <a:pt x="65" y="131"/>
                    <a:pt x="65" y="176"/>
                  </a:cubicBezTo>
                  <a:cubicBezTo>
                    <a:pt x="65" y="394"/>
                    <a:pt x="65" y="394"/>
                    <a:pt x="65" y="394"/>
                  </a:cubicBezTo>
                  <a:cubicBezTo>
                    <a:pt x="65" y="439"/>
                    <a:pt x="61" y="467"/>
                    <a:pt x="52" y="479"/>
                  </a:cubicBezTo>
                  <a:cubicBezTo>
                    <a:pt x="43" y="490"/>
                    <a:pt x="26" y="497"/>
                    <a:pt x="0" y="498"/>
                  </a:cubicBezTo>
                  <a:cubicBezTo>
                    <a:pt x="0" y="569"/>
                    <a:pt x="0" y="569"/>
                    <a:pt x="0" y="569"/>
                  </a:cubicBezTo>
                  <a:cubicBezTo>
                    <a:pt x="273" y="569"/>
                    <a:pt x="273" y="569"/>
                    <a:pt x="273" y="569"/>
                  </a:cubicBezTo>
                  <a:cubicBezTo>
                    <a:pt x="273" y="498"/>
                    <a:pt x="273" y="498"/>
                    <a:pt x="273" y="498"/>
                  </a:cubicBezTo>
                  <a:cubicBezTo>
                    <a:pt x="246" y="497"/>
                    <a:pt x="229" y="490"/>
                    <a:pt x="220" y="479"/>
                  </a:cubicBezTo>
                  <a:cubicBezTo>
                    <a:pt x="211" y="467"/>
                    <a:pt x="206" y="439"/>
                    <a:pt x="206" y="394"/>
                  </a:cubicBezTo>
                  <a:cubicBezTo>
                    <a:pt x="206" y="323"/>
                    <a:pt x="206" y="323"/>
                    <a:pt x="206" y="323"/>
                  </a:cubicBezTo>
                  <a:cubicBezTo>
                    <a:pt x="261" y="323"/>
                    <a:pt x="261" y="323"/>
                    <a:pt x="261" y="323"/>
                  </a:cubicBezTo>
                  <a:cubicBezTo>
                    <a:pt x="433" y="569"/>
                    <a:pt x="433" y="569"/>
                    <a:pt x="433" y="569"/>
                  </a:cubicBezTo>
                  <a:cubicBezTo>
                    <a:pt x="584" y="569"/>
                    <a:pt x="584" y="569"/>
                    <a:pt x="584" y="569"/>
                  </a:cubicBezTo>
                  <a:cubicBezTo>
                    <a:pt x="605" y="569"/>
                    <a:pt x="605" y="569"/>
                    <a:pt x="605" y="569"/>
                  </a:cubicBezTo>
                  <a:cubicBezTo>
                    <a:pt x="857" y="569"/>
                    <a:pt x="857" y="569"/>
                    <a:pt x="857" y="569"/>
                  </a:cubicBezTo>
                  <a:cubicBezTo>
                    <a:pt x="857" y="498"/>
                    <a:pt x="857" y="498"/>
                    <a:pt x="857" y="498"/>
                  </a:cubicBezTo>
                  <a:cubicBezTo>
                    <a:pt x="832" y="497"/>
                    <a:pt x="814" y="490"/>
                    <a:pt x="805" y="478"/>
                  </a:cubicBezTo>
                  <a:cubicBezTo>
                    <a:pt x="796" y="466"/>
                    <a:pt x="791" y="438"/>
                    <a:pt x="791" y="394"/>
                  </a:cubicBezTo>
                  <a:cubicBezTo>
                    <a:pt x="791" y="176"/>
                    <a:pt x="791" y="176"/>
                    <a:pt x="791" y="176"/>
                  </a:cubicBezTo>
                  <a:cubicBezTo>
                    <a:pt x="791" y="131"/>
                    <a:pt x="796" y="103"/>
                    <a:pt x="805" y="91"/>
                  </a:cubicBezTo>
                  <a:close/>
                  <a:moveTo>
                    <a:pt x="351" y="225"/>
                  </a:moveTo>
                  <a:cubicBezTo>
                    <a:pt x="326" y="240"/>
                    <a:pt x="288" y="248"/>
                    <a:pt x="237" y="248"/>
                  </a:cubicBezTo>
                  <a:cubicBezTo>
                    <a:pt x="229" y="248"/>
                    <a:pt x="223" y="247"/>
                    <a:pt x="218" y="247"/>
                  </a:cubicBezTo>
                  <a:cubicBezTo>
                    <a:pt x="214" y="247"/>
                    <a:pt x="210" y="247"/>
                    <a:pt x="206" y="247"/>
                  </a:cubicBezTo>
                  <a:cubicBezTo>
                    <a:pt x="206" y="142"/>
                    <a:pt x="206" y="142"/>
                    <a:pt x="206" y="142"/>
                  </a:cubicBezTo>
                  <a:cubicBezTo>
                    <a:pt x="206" y="113"/>
                    <a:pt x="211" y="93"/>
                    <a:pt x="220" y="85"/>
                  </a:cubicBezTo>
                  <a:cubicBezTo>
                    <a:pt x="228" y="76"/>
                    <a:pt x="245" y="72"/>
                    <a:pt x="271" y="72"/>
                  </a:cubicBezTo>
                  <a:cubicBezTo>
                    <a:pt x="307" y="72"/>
                    <a:pt x="336" y="79"/>
                    <a:pt x="357" y="95"/>
                  </a:cubicBezTo>
                  <a:cubicBezTo>
                    <a:pt x="378" y="110"/>
                    <a:pt x="389" y="131"/>
                    <a:pt x="389" y="158"/>
                  </a:cubicBezTo>
                  <a:cubicBezTo>
                    <a:pt x="389" y="188"/>
                    <a:pt x="376" y="211"/>
                    <a:pt x="351" y="2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0" name="Freeform 51"/>
            <p:cNvSpPr>
              <a:spLocks noEditPoints="1"/>
            </p:cNvSpPr>
            <p:nvPr/>
          </p:nvSpPr>
          <p:spPr bwMode="auto">
            <a:xfrm>
              <a:off x="8794268" y="2329468"/>
              <a:ext cx="175390" cy="173260"/>
            </a:xfrm>
            <a:custGeom>
              <a:avLst/>
              <a:gdLst>
                <a:gd name="T0" fmla="*/ 201 w 576"/>
                <a:gd name="T1" fmla="*/ 142 h 569"/>
                <a:gd name="T2" fmla="*/ 213 w 576"/>
                <a:gd name="T3" fmla="*/ 83 h 569"/>
                <a:gd name="T4" fmla="*/ 260 w 576"/>
                <a:gd name="T5" fmla="*/ 71 h 569"/>
                <a:gd name="T6" fmla="*/ 383 w 576"/>
                <a:gd name="T7" fmla="*/ 127 h 569"/>
                <a:gd name="T8" fmla="*/ 429 w 576"/>
                <a:gd name="T9" fmla="*/ 285 h 569"/>
                <a:gd name="T10" fmla="*/ 383 w 576"/>
                <a:gd name="T11" fmla="*/ 442 h 569"/>
                <a:gd name="T12" fmla="*/ 260 w 576"/>
                <a:gd name="T13" fmla="*/ 499 h 569"/>
                <a:gd name="T14" fmla="*/ 213 w 576"/>
                <a:gd name="T15" fmla="*/ 487 h 569"/>
                <a:gd name="T16" fmla="*/ 201 w 576"/>
                <a:gd name="T17" fmla="*/ 428 h 569"/>
                <a:gd name="T18" fmla="*/ 201 w 576"/>
                <a:gd name="T19" fmla="*/ 142 h 569"/>
                <a:gd name="T20" fmla="*/ 0 w 576"/>
                <a:gd name="T21" fmla="*/ 71 h 569"/>
                <a:gd name="T22" fmla="*/ 49 w 576"/>
                <a:gd name="T23" fmla="*/ 88 h 569"/>
                <a:gd name="T24" fmla="*/ 61 w 576"/>
                <a:gd name="T25" fmla="*/ 176 h 569"/>
                <a:gd name="T26" fmla="*/ 61 w 576"/>
                <a:gd name="T27" fmla="*/ 394 h 569"/>
                <a:gd name="T28" fmla="*/ 49 w 576"/>
                <a:gd name="T29" fmla="*/ 481 h 569"/>
                <a:gd name="T30" fmla="*/ 0 w 576"/>
                <a:gd name="T31" fmla="*/ 499 h 569"/>
                <a:gd name="T32" fmla="*/ 0 w 576"/>
                <a:gd name="T33" fmla="*/ 569 h 569"/>
                <a:gd name="T34" fmla="*/ 265 w 576"/>
                <a:gd name="T35" fmla="*/ 569 h 569"/>
                <a:gd name="T36" fmla="*/ 496 w 576"/>
                <a:gd name="T37" fmla="*/ 496 h 569"/>
                <a:gd name="T38" fmla="*/ 576 w 576"/>
                <a:gd name="T39" fmla="*/ 285 h 569"/>
                <a:gd name="T40" fmla="*/ 496 w 576"/>
                <a:gd name="T41" fmla="*/ 73 h 569"/>
                <a:gd name="T42" fmla="*/ 265 w 576"/>
                <a:gd name="T43" fmla="*/ 0 h 569"/>
                <a:gd name="T44" fmla="*/ 0 w 576"/>
                <a:gd name="T45" fmla="*/ 0 h 569"/>
                <a:gd name="T46" fmla="*/ 0 w 576"/>
                <a:gd name="T47" fmla="*/ 7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6" h="569">
                  <a:moveTo>
                    <a:pt x="201" y="142"/>
                  </a:moveTo>
                  <a:cubicBezTo>
                    <a:pt x="201" y="110"/>
                    <a:pt x="206" y="90"/>
                    <a:pt x="213" y="83"/>
                  </a:cubicBezTo>
                  <a:cubicBezTo>
                    <a:pt x="221" y="74"/>
                    <a:pt x="237" y="71"/>
                    <a:pt x="260" y="71"/>
                  </a:cubicBezTo>
                  <a:cubicBezTo>
                    <a:pt x="312" y="71"/>
                    <a:pt x="354" y="90"/>
                    <a:pt x="383" y="127"/>
                  </a:cubicBezTo>
                  <a:cubicBezTo>
                    <a:pt x="414" y="165"/>
                    <a:pt x="429" y="218"/>
                    <a:pt x="429" y="285"/>
                  </a:cubicBezTo>
                  <a:cubicBezTo>
                    <a:pt x="429" y="351"/>
                    <a:pt x="414" y="404"/>
                    <a:pt x="383" y="442"/>
                  </a:cubicBezTo>
                  <a:cubicBezTo>
                    <a:pt x="354" y="480"/>
                    <a:pt x="312" y="499"/>
                    <a:pt x="260" y="499"/>
                  </a:cubicBezTo>
                  <a:cubicBezTo>
                    <a:pt x="237" y="499"/>
                    <a:pt x="221" y="495"/>
                    <a:pt x="213" y="487"/>
                  </a:cubicBezTo>
                  <a:cubicBezTo>
                    <a:pt x="206" y="479"/>
                    <a:pt x="201" y="460"/>
                    <a:pt x="201" y="428"/>
                  </a:cubicBezTo>
                  <a:lnTo>
                    <a:pt x="201" y="142"/>
                  </a:lnTo>
                  <a:close/>
                  <a:moveTo>
                    <a:pt x="0" y="71"/>
                  </a:moveTo>
                  <a:cubicBezTo>
                    <a:pt x="24" y="71"/>
                    <a:pt x="40" y="77"/>
                    <a:pt x="49" y="88"/>
                  </a:cubicBezTo>
                  <a:cubicBezTo>
                    <a:pt x="57" y="100"/>
                    <a:pt x="61" y="129"/>
                    <a:pt x="61" y="176"/>
                  </a:cubicBezTo>
                  <a:cubicBezTo>
                    <a:pt x="61" y="394"/>
                    <a:pt x="61" y="394"/>
                    <a:pt x="61" y="394"/>
                  </a:cubicBezTo>
                  <a:cubicBezTo>
                    <a:pt x="61" y="440"/>
                    <a:pt x="57" y="469"/>
                    <a:pt x="49" y="481"/>
                  </a:cubicBezTo>
                  <a:cubicBezTo>
                    <a:pt x="40" y="492"/>
                    <a:pt x="24" y="498"/>
                    <a:pt x="0" y="499"/>
                  </a:cubicBezTo>
                  <a:cubicBezTo>
                    <a:pt x="0" y="569"/>
                    <a:pt x="0" y="569"/>
                    <a:pt x="0" y="569"/>
                  </a:cubicBezTo>
                  <a:cubicBezTo>
                    <a:pt x="265" y="569"/>
                    <a:pt x="265" y="569"/>
                    <a:pt x="265" y="569"/>
                  </a:cubicBezTo>
                  <a:cubicBezTo>
                    <a:pt x="366" y="569"/>
                    <a:pt x="443" y="545"/>
                    <a:pt x="496" y="496"/>
                  </a:cubicBezTo>
                  <a:cubicBezTo>
                    <a:pt x="550" y="447"/>
                    <a:pt x="576" y="377"/>
                    <a:pt x="576" y="285"/>
                  </a:cubicBezTo>
                  <a:cubicBezTo>
                    <a:pt x="576" y="193"/>
                    <a:pt x="550" y="122"/>
                    <a:pt x="496" y="73"/>
                  </a:cubicBezTo>
                  <a:cubicBezTo>
                    <a:pt x="443" y="25"/>
                    <a:pt x="366" y="0"/>
                    <a:pt x="265" y="0"/>
                  </a:cubicBezTo>
                  <a:cubicBezTo>
                    <a:pt x="0" y="0"/>
                    <a:pt x="0" y="0"/>
                    <a:pt x="0" y="0"/>
                  </a:cubicBez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1" name="Freeform 52"/>
            <p:cNvSpPr>
              <a:spLocks noEditPoints="1"/>
            </p:cNvSpPr>
            <p:nvPr/>
          </p:nvSpPr>
          <p:spPr bwMode="auto">
            <a:xfrm>
              <a:off x="7442273" y="1884957"/>
              <a:ext cx="330897" cy="366402"/>
            </a:xfrm>
            <a:custGeom>
              <a:avLst/>
              <a:gdLst>
                <a:gd name="T0" fmla="*/ 620 w 1088"/>
                <a:gd name="T1" fmla="*/ 816 h 1205"/>
                <a:gd name="T2" fmla="*/ 620 w 1088"/>
                <a:gd name="T3" fmla="*/ 637 h 1205"/>
                <a:gd name="T4" fmla="*/ 708 w 1088"/>
                <a:gd name="T5" fmla="*/ 637 h 1205"/>
                <a:gd name="T6" fmla="*/ 636 w 1088"/>
                <a:gd name="T7" fmla="*/ 698 h 1205"/>
                <a:gd name="T8" fmla="*/ 718 w 1088"/>
                <a:gd name="T9" fmla="*/ 778 h 1205"/>
                <a:gd name="T10" fmla="*/ 745 w 1088"/>
                <a:gd name="T11" fmla="*/ 816 h 1205"/>
                <a:gd name="T12" fmla="*/ 620 w 1088"/>
                <a:gd name="T13" fmla="*/ 816 h 1205"/>
                <a:gd name="T14" fmla="*/ 176 w 1088"/>
                <a:gd name="T15" fmla="*/ 956 h 1205"/>
                <a:gd name="T16" fmla="*/ 288 w 1088"/>
                <a:gd name="T17" fmla="*/ 952 h 1205"/>
                <a:gd name="T18" fmla="*/ 790 w 1088"/>
                <a:gd name="T19" fmla="*/ 952 h 1205"/>
                <a:gd name="T20" fmla="*/ 909 w 1088"/>
                <a:gd name="T21" fmla="*/ 956 h 1205"/>
                <a:gd name="T22" fmla="*/ 909 w 1088"/>
                <a:gd name="T23" fmla="*/ 813 h 1205"/>
                <a:gd name="T24" fmla="*/ 812 w 1088"/>
                <a:gd name="T25" fmla="*/ 816 h 1205"/>
                <a:gd name="T26" fmla="*/ 873 w 1088"/>
                <a:gd name="T27" fmla="*/ 750 h 1205"/>
                <a:gd name="T28" fmla="*/ 841 w 1088"/>
                <a:gd name="T29" fmla="*/ 717 h 1205"/>
                <a:gd name="T30" fmla="*/ 796 w 1088"/>
                <a:gd name="T31" fmla="*/ 672 h 1205"/>
                <a:gd name="T32" fmla="*/ 766 w 1088"/>
                <a:gd name="T33" fmla="*/ 637 h 1205"/>
                <a:gd name="T34" fmla="*/ 862 w 1088"/>
                <a:gd name="T35" fmla="*/ 642 h 1205"/>
                <a:gd name="T36" fmla="*/ 862 w 1088"/>
                <a:gd name="T37" fmla="*/ 495 h 1205"/>
                <a:gd name="T38" fmla="*/ 780 w 1088"/>
                <a:gd name="T39" fmla="*/ 498 h 1205"/>
                <a:gd name="T40" fmla="*/ 620 w 1088"/>
                <a:gd name="T41" fmla="*/ 498 h 1205"/>
                <a:gd name="T42" fmla="*/ 620 w 1088"/>
                <a:gd name="T43" fmla="*/ 366 h 1205"/>
                <a:gd name="T44" fmla="*/ 788 w 1088"/>
                <a:gd name="T45" fmla="*/ 366 h 1205"/>
                <a:gd name="T46" fmla="*/ 900 w 1088"/>
                <a:gd name="T47" fmla="*/ 373 h 1205"/>
                <a:gd name="T48" fmla="*/ 900 w 1088"/>
                <a:gd name="T49" fmla="*/ 224 h 1205"/>
                <a:gd name="T50" fmla="*/ 780 w 1088"/>
                <a:gd name="T51" fmla="*/ 227 h 1205"/>
                <a:gd name="T52" fmla="*/ 303 w 1088"/>
                <a:gd name="T53" fmla="*/ 227 h 1205"/>
                <a:gd name="T54" fmla="*/ 193 w 1088"/>
                <a:gd name="T55" fmla="*/ 224 h 1205"/>
                <a:gd name="T56" fmla="*/ 193 w 1088"/>
                <a:gd name="T57" fmla="*/ 371 h 1205"/>
                <a:gd name="T58" fmla="*/ 303 w 1088"/>
                <a:gd name="T59" fmla="*/ 366 h 1205"/>
                <a:gd name="T60" fmla="*/ 468 w 1088"/>
                <a:gd name="T61" fmla="*/ 366 h 1205"/>
                <a:gd name="T62" fmla="*/ 468 w 1088"/>
                <a:gd name="T63" fmla="*/ 498 h 1205"/>
                <a:gd name="T64" fmla="*/ 336 w 1088"/>
                <a:gd name="T65" fmla="*/ 498 h 1205"/>
                <a:gd name="T66" fmla="*/ 226 w 1088"/>
                <a:gd name="T67" fmla="*/ 495 h 1205"/>
                <a:gd name="T68" fmla="*/ 226 w 1088"/>
                <a:gd name="T69" fmla="*/ 640 h 1205"/>
                <a:gd name="T70" fmla="*/ 336 w 1088"/>
                <a:gd name="T71" fmla="*/ 637 h 1205"/>
                <a:gd name="T72" fmla="*/ 468 w 1088"/>
                <a:gd name="T73" fmla="*/ 637 h 1205"/>
                <a:gd name="T74" fmla="*/ 468 w 1088"/>
                <a:gd name="T75" fmla="*/ 816 h 1205"/>
                <a:gd name="T76" fmla="*/ 290 w 1088"/>
                <a:gd name="T77" fmla="*/ 816 h 1205"/>
                <a:gd name="T78" fmla="*/ 176 w 1088"/>
                <a:gd name="T79" fmla="*/ 813 h 1205"/>
                <a:gd name="T80" fmla="*/ 176 w 1088"/>
                <a:gd name="T81" fmla="*/ 956 h 1205"/>
                <a:gd name="T82" fmla="*/ 4 w 1088"/>
                <a:gd name="T83" fmla="*/ 144 h 1205"/>
                <a:gd name="T84" fmla="*/ 4 w 1088"/>
                <a:gd name="T85" fmla="*/ 1040 h 1205"/>
                <a:gd name="T86" fmla="*/ 0 w 1088"/>
                <a:gd name="T87" fmla="*/ 1196 h 1205"/>
                <a:gd name="T88" fmla="*/ 154 w 1088"/>
                <a:gd name="T89" fmla="*/ 1196 h 1205"/>
                <a:gd name="T90" fmla="*/ 154 w 1088"/>
                <a:gd name="T91" fmla="*/ 1177 h 1205"/>
                <a:gd name="T92" fmla="*/ 930 w 1088"/>
                <a:gd name="T93" fmla="*/ 1177 h 1205"/>
                <a:gd name="T94" fmla="*/ 930 w 1088"/>
                <a:gd name="T95" fmla="*/ 1205 h 1205"/>
                <a:gd name="T96" fmla="*/ 1088 w 1088"/>
                <a:gd name="T97" fmla="*/ 1205 h 1205"/>
                <a:gd name="T98" fmla="*/ 1084 w 1088"/>
                <a:gd name="T99" fmla="*/ 1050 h 1205"/>
                <a:gd name="T100" fmla="*/ 1084 w 1088"/>
                <a:gd name="T101" fmla="*/ 144 h 1205"/>
                <a:gd name="T102" fmla="*/ 1088 w 1088"/>
                <a:gd name="T103" fmla="*/ 0 h 1205"/>
                <a:gd name="T104" fmla="*/ 962 w 1088"/>
                <a:gd name="T105" fmla="*/ 5 h 1205"/>
                <a:gd name="T106" fmla="*/ 128 w 1088"/>
                <a:gd name="T107" fmla="*/ 5 h 1205"/>
                <a:gd name="T108" fmla="*/ 0 w 1088"/>
                <a:gd name="T109" fmla="*/ 0 h 1205"/>
                <a:gd name="T110" fmla="*/ 4 w 1088"/>
                <a:gd name="T111" fmla="*/ 144 h 1205"/>
                <a:gd name="T112" fmla="*/ 154 w 1088"/>
                <a:gd name="T113" fmla="*/ 150 h 1205"/>
                <a:gd name="T114" fmla="*/ 930 w 1088"/>
                <a:gd name="T115" fmla="*/ 150 h 1205"/>
                <a:gd name="T116" fmla="*/ 930 w 1088"/>
                <a:gd name="T117" fmla="*/ 1034 h 1205"/>
                <a:gd name="T118" fmla="*/ 154 w 1088"/>
                <a:gd name="T119" fmla="*/ 1034 h 1205"/>
                <a:gd name="T120" fmla="*/ 154 w 1088"/>
                <a:gd name="T121" fmla="*/ 150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88" h="1205">
                  <a:moveTo>
                    <a:pt x="620" y="816"/>
                  </a:moveTo>
                  <a:cubicBezTo>
                    <a:pt x="620" y="637"/>
                    <a:pt x="620" y="637"/>
                    <a:pt x="620" y="637"/>
                  </a:cubicBezTo>
                  <a:cubicBezTo>
                    <a:pt x="708" y="637"/>
                    <a:pt x="708" y="637"/>
                    <a:pt x="708" y="637"/>
                  </a:cubicBezTo>
                  <a:cubicBezTo>
                    <a:pt x="684" y="662"/>
                    <a:pt x="660" y="683"/>
                    <a:pt x="636" y="698"/>
                  </a:cubicBezTo>
                  <a:cubicBezTo>
                    <a:pt x="681" y="737"/>
                    <a:pt x="708" y="764"/>
                    <a:pt x="718" y="778"/>
                  </a:cubicBezTo>
                  <a:cubicBezTo>
                    <a:pt x="729" y="792"/>
                    <a:pt x="737" y="805"/>
                    <a:pt x="745" y="816"/>
                  </a:cubicBezTo>
                  <a:lnTo>
                    <a:pt x="620" y="816"/>
                  </a:lnTo>
                  <a:close/>
                  <a:moveTo>
                    <a:pt x="176" y="956"/>
                  </a:moveTo>
                  <a:cubicBezTo>
                    <a:pt x="288" y="952"/>
                    <a:pt x="288" y="952"/>
                    <a:pt x="288" y="952"/>
                  </a:cubicBezTo>
                  <a:cubicBezTo>
                    <a:pt x="790" y="952"/>
                    <a:pt x="790" y="952"/>
                    <a:pt x="790" y="952"/>
                  </a:cubicBezTo>
                  <a:cubicBezTo>
                    <a:pt x="909" y="956"/>
                    <a:pt x="909" y="956"/>
                    <a:pt x="909" y="956"/>
                  </a:cubicBezTo>
                  <a:cubicBezTo>
                    <a:pt x="909" y="813"/>
                    <a:pt x="909" y="813"/>
                    <a:pt x="909" y="813"/>
                  </a:cubicBezTo>
                  <a:cubicBezTo>
                    <a:pt x="812" y="816"/>
                    <a:pt x="812" y="816"/>
                    <a:pt x="812" y="816"/>
                  </a:cubicBezTo>
                  <a:cubicBezTo>
                    <a:pt x="834" y="792"/>
                    <a:pt x="854" y="770"/>
                    <a:pt x="873" y="750"/>
                  </a:cubicBezTo>
                  <a:cubicBezTo>
                    <a:pt x="841" y="717"/>
                    <a:pt x="841" y="717"/>
                    <a:pt x="841" y="717"/>
                  </a:cubicBezTo>
                  <a:cubicBezTo>
                    <a:pt x="796" y="672"/>
                    <a:pt x="796" y="672"/>
                    <a:pt x="796" y="672"/>
                  </a:cubicBezTo>
                  <a:cubicBezTo>
                    <a:pt x="789" y="665"/>
                    <a:pt x="779" y="653"/>
                    <a:pt x="766" y="637"/>
                  </a:cubicBezTo>
                  <a:cubicBezTo>
                    <a:pt x="862" y="642"/>
                    <a:pt x="862" y="642"/>
                    <a:pt x="862" y="642"/>
                  </a:cubicBezTo>
                  <a:cubicBezTo>
                    <a:pt x="862" y="495"/>
                    <a:pt x="862" y="495"/>
                    <a:pt x="862" y="495"/>
                  </a:cubicBezTo>
                  <a:cubicBezTo>
                    <a:pt x="780" y="498"/>
                    <a:pt x="780" y="498"/>
                    <a:pt x="780" y="498"/>
                  </a:cubicBezTo>
                  <a:cubicBezTo>
                    <a:pt x="620" y="498"/>
                    <a:pt x="620" y="498"/>
                    <a:pt x="620" y="498"/>
                  </a:cubicBezTo>
                  <a:cubicBezTo>
                    <a:pt x="620" y="366"/>
                    <a:pt x="620" y="366"/>
                    <a:pt x="620" y="366"/>
                  </a:cubicBezTo>
                  <a:cubicBezTo>
                    <a:pt x="788" y="366"/>
                    <a:pt x="788" y="366"/>
                    <a:pt x="788" y="366"/>
                  </a:cubicBezTo>
                  <a:cubicBezTo>
                    <a:pt x="900" y="373"/>
                    <a:pt x="900" y="373"/>
                    <a:pt x="900" y="373"/>
                  </a:cubicBezTo>
                  <a:cubicBezTo>
                    <a:pt x="900" y="224"/>
                    <a:pt x="900" y="224"/>
                    <a:pt x="900" y="224"/>
                  </a:cubicBezTo>
                  <a:cubicBezTo>
                    <a:pt x="780" y="227"/>
                    <a:pt x="780" y="227"/>
                    <a:pt x="780" y="227"/>
                  </a:cubicBezTo>
                  <a:cubicBezTo>
                    <a:pt x="303" y="227"/>
                    <a:pt x="303" y="227"/>
                    <a:pt x="303" y="227"/>
                  </a:cubicBezTo>
                  <a:cubicBezTo>
                    <a:pt x="193" y="224"/>
                    <a:pt x="193" y="224"/>
                    <a:pt x="193" y="224"/>
                  </a:cubicBezTo>
                  <a:cubicBezTo>
                    <a:pt x="193" y="371"/>
                    <a:pt x="193" y="371"/>
                    <a:pt x="193" y="371"/>
                  </a:cubicBezTo>
                  <a:cubicBezTo>
                    <a:pt x="303" y="366"/>
                    <a:pt x="303" y="366"/>
                    <a:pt x="303" y="366"/>
                  </a:cubicBezTo>
                  <a:cubicBezTo>
                    <a:pt x="468" y="366"/>
                    <a:pt x="468" y="366"/>
                    <a:pt x="468" y="366"/>
                  </a:cubicBezTo>
                  <a:cubicBezTo>
                    <a:pt x="468" y="498"/>
                    <a:pt x="468" y="498"/>
                    <a:pt x="468" y="498"/>
                  </a:cubicBezTo>
                  <a:cubicBezTo>
                    <a:pt x="336" y="498"/>
                    <a:pt x="336" y="498"/>
                    <a:pt x="336" y="498"/>
                  </a:cubicBezTo>
                  <a:cubicBezTo>
                    <a:pt x="226" y="495"/>
                    <a:pt x="226" y="495"/>
                    <a:pt x="226" y="495"/>
                  </a:cubicBezTo>
                  <a:cubicBezTo>
                    <a:pt x="226" y="640"/>
                    <a:pt x="226" y="640"/>
                    <a:pt x="226" y="640"/>
                  </a:cubicBezTo>
                  <a:cubicBezTo>
                    <a:pt x="336" y="637"/>
                    <a:pt x="336" y="637"/>
                    <a:pt x="336" y="637"/>
                  </a:cubicBezTo>
                  <a:cubicBezTo>
                    <a:pt x="468" y="637"/>
                    <a:pt x="468" y="637"/>
                    <a:pt x="468" y="637"/>
                  </a:cubicBezTo>
                  <a:cubicBezTo>
                    <a:pt x="468" y="816"/>
                    <a:pt x="468" y="816"/>
                    <a:pt x="468" y="816"/>
                  </a:cubicBezTo>
                  <a:cubicBezTo>
                    <a:pt x="290" y="816"/>
                    <a:pt x="290" y="816"/>
                    <a:pt x="290" y="816"/>
                  </a:cubicBezTo>
                  <a:cubicBezTo>
                    <a:pt x="176" y="813"/>
                    <a:pt x="176" y="813"/>
                    <a:pt x="176" y="813"/>
                  </a:cubicBezTo>
                  <a:lnTo>
                    <a:pt x="176" y="956"/>
                  </a:lnTo>
                  <a:close/>
                  <a:moveTo>
                    <a:pt x="4" y="144"/>
                  </a:moveTo>
                  <a:cubicBezTo>
                    <a:pt x="4" y="1040"/>
                    <a:pt x="4" y="1040"/>
                    <a:pt x="4" y="1040"/>
                  </a:cubicBezTo>
                  <a:cubicBezTo>
                    <a:pt x="0" y="1196"/>
                    <a:pt x="0" y="1196"/>
                    <a:pt x="0" y="1196"/>
                  </a:cubicBezTo>
                  <a:cubicBezTo>
                    <a:pt x="154" y="1196"/>
                    <a:pt x="154" y="1196"/>
                    <a:pt x="154" y="1196"/>
                  </a:cubicBezTo>
                  <a:cubicBezTo>
                    <a:pt x="154" y="1177"/>
                    <a:pt x="154" y="1177"/>
                    <a:pt x="154" y="1177"/>
                  </a:cubicBezTo>
                  <a:cubicBezTo>
                    <a:pt x="930" y="1177"/>
                    <a:pt x="930" y="1177"/>
                    <a:pt x="930" y="1177"/>
                  </a:cubicBezTo>
                  <a:cubicBezTo>
                    <a:pt x="930" y="1205"/>
                    <a:pt x="930" y="1205"/>
                    <a:pt x="930" y="1205"/>
                  </a:cubicBezTo>
                  <a:cubicBezTo>
                    <a:pt x="1088" y="1205"/>
                    <a:pt x="1088" y="1205"/>
                    <a:pt x="1088" y="1205"/>
                  </a:cubicBezTo>
                  <a:cubicBezTo>
                    <a:pt x="1084" y="1050"/>
                    <a:pt x="1084" y="1050"/>
                    <a:pt x="1084" y="1050"/>
                  </a:cubicBezTo>
                  <a:cubicBezTo>
                    <a:pt x="1084" y="144"/>
                    <a:pt x="1084" y="144"/>
                    <a:pt x="1084" y="144"/>
                  </a:cubicBezTo>
                  <a:cubicBezTo>
                    <a:pt x="1088" y="0"/>
                    <a:pt x="1088" y="0"/>
                    <a:pt x="1088" y="0"/>
                  </a:cubicBezTo>
                  <a:cubicBezTo>
                    <a:pt x="962" y="5"/>
                    <a:pt x="962" y="5"/>
                    <a:pt x="962" y="5"/>
                  </a:cubicBezTo>
                  <a:cubicBezTo>
                    <a:pt x="128" y="5"/>
                    <a:pt x="128" y="5"/>
                    <a:pt x="128" y="5"/>
                  </a:cubicBezTo>
                  <a:cubicBezTo>
                    <a:pt x="0" y="0"/>
                    <a:pt x="0" y="0"/>
                    <a:pt x="0" y="0"/>
                  </a:cubicBezTo>
                  <a:lnTo>
                    <a:pt x="4" y="144"/>
                  </a:lnTo>
                  <a:close/>
                  <a:moveTo>
                    <a:pt x="154" y="150"/>
                  </a:moveTo>
                  <a:cubicBezTo>
                    <a:pt x="930" y="150"/>
                    <a:pt x="930" y="150"/>
                    <a:pt x="930" y="150"/>
                  </a:cubicBezTo>
                  <a:cubicBezTo>
                    <a:pt x="930" y="1034"/>
                    <a:pt x="930" y="1034"/>
                    <a:pt x="930" y="1034"/>
                  </a:cubicBezTo>
                  <a:cubicBezTo>
                    <a:pt x="154" y="1034"/>
                    <a:pt x="154" y="1034"/>
                    <a:pt x="154" y="1034"/>
                  </a:cubicBezTo>
                  <a:lnTo>
                    <a:pt x="154"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2" name="Freeform 53"/>
            <p:cNvSpPr>
              <a:spLocks noEditPoints="1"/>
            </p:cNvSpPr>
            <p:nvPr/>
          </p:nvSpPr>
          <p:spPr bwMode="auto">
            <a:xfrm>
              <a:off x="7820747" y="1863654"/>
              <a:ext cx="375632" cy="396936"/>
            </a:xfrm>
            <a:custGeom>
              <a:avLst/>
              <a:gdLst>
                <a:gd name="T0" fmla="*/ 578 w 1233"/>
                <a:gd name="T1" fmla="*/ 836 h 1304"/>
                <a:gd name="T2" fmla="*/ 376 w 1233"/>
                <a:gd name="T3" fmla="*/ 920 h 1304"/>
                <a:gd name="T4" fmla="*/ 104 w 1233"/>
                <a:gd name="T5" fmla="*/ 966 h 1304"/>
                <a:gd name="T6" fmla="*/ 185 w 1233"/>
                <a:gd name="T7" fmla="*/ 847 h 1304"/>
                <a:gd name="T8" fmla="*/ 482 w 1233"/>
                <a:gd name="T9" fmla="*/ 700 h 1304"/>
                <a:gd name="T10" fmla="*/ 323 w 1233"/>
                <a:gd name="T11" fmla="*/ 740 h 1304"/>
                <a:gd name="T12" fmla="*/ 140 w 1233"/>
                <a:gd name="T13" fmla="*/ 735 h 1304"/>
                <a:gd name="T14" fmla="*/ 251 w 1233"/>
                <a:gd name="T15" fmla="*/ 616 h 1304"/>
                <a:gd name="T16" fmla="*/ 333 w 1233"/>
                <a:gd name="T17" fmla="*/ 513 h 1304"/>
                <a:gd name="T18" fmla="*/ 223 w 1233"/>
                <a:gd name="T19" fmla="*/ 372 h 1304"/>
                <a:gd name="T20" fmla="*/ 866 w 1233"/>
                <a:gd name="T21" fmla="*/ 375 h 1304"/>
                <a:gd name="T22" fmla="*/ 989 w 1233"/>
                <a:gd name="T23" fmla="*/ 516 h 1304"/>
                <a:gd name="T24" fmla="*/ 678 w 1233"/>
                <a:gd name="T25" fmla="*/ 513 h 1304"/>
                <a:gd name="T26" fmla="*/ 597 w 1233"/>
                <a:gd name="T27" fmla="*/ 632 h 1304"/>
                <a:gd name="T28" fmla="*/ 693 w 1233"/>
                <a:gd name="T29" fmla="*/ 731 h 1304"/>
                <a:gd name="T30" fmla="*/ 930 w 1233"/>
                <a:gd name="T31" fmla="*/ 537 h 1304"/>
                <a:gd name="T32" fmla="*/ 1061 w 1233"/>
                <a:gd name="T33" fmla="*/ 653 h 1304"/>
                <a:gd name="T34" fmla="*/ 946 w 1233"/>
                <a:gd name="T35" fmla="*/ 880 h 1304"/>
                <a:gd name="T36" fmla="*/ 1233 w 1233"/>
                <a:gd name="T37" fmla="*/ 1144 h 1304"/>
                <a:gd name="T38" fmla="*/ 1126 w 1233"/>
                <a:gd name="T39" fmla="*/ 1292 h 1304"/>
                <a:gd name="T40" fmla="*/ 851 w 1233"/>
                <a:gd name="T41" fmla="*/ 1013 h 1304"/>
                <a:gd name="T42" fmla="*/ 737 w 1233"/>
                <a:gd name="T43" fmla="*/ 864 h 1304"/>
                <a:gd name="T44" fmla="*/ 747 w 1233"/>
                <a:gd name="T45" fmla="*/ 1038 h 1304"/>
                <a:gd name="T46" fmla="*/ 687 w 1233"/>
                <a:gd name="T47" fmla="*/ 1261 h 1304"/>
                <a:gd name="T48" fmla="*/ 467 w 1233"/>
                <a:gd name="T49" fmla="*/ 1195 h 1304"/>
                <a:gd name="T50" fmla="*/ 566 w 1233"/>
                <a:gd name="T51" fmla="*/ 1135 h 1304"/>
                <a:gd name="T52" fmla="*/ 600 w 1233"/>
                <a:gd name="T53" fmla="*/ 1012 h 1304"/>
                <a:gd name="T54" fmla="*/ 429 w 1233"/>
                <a:gd name="T55" fmla="*/ 1103 h 1304"/>
                <a:gd name="T56" fmla="*/ 84 w 1233"/>
                <a:gd name="T57" fmla="*/ 1253 h 1304"/>
                <a:gd name="T58" fmla="*/ 0 w 1233"/>
                <a:gd name="T59" fmla="*/ 1106 h 1304"/>
                <a:gd name="T60" fmla="*/ 31 w 1233"/>
                <a:gd name="T61" fmla="*/ 454 h 1304"/>
                <a:gd name="T62" fmla="*/ 33 w 1233"/>
                <a:gd name="T63" fmla="*/ 235 h 1304"/>
                <a:gd name="T64" fmla="*/ 174 w 1233"/>
                <a:gd name="T65" fmla="*/ 143 h 1304"/>
                <a:gd name="T66" fmla="*/ 448 w 1233"/>
                <a:gd name="T67" fmla="*/ 76 h 1304"/>
                <a:gd name="T68" fmla="*/ 586 w 1233"/>
                <a:gd name="T69" fmla="*/ 0 h 1304"/>
                <a:gd name="T70" fmla="*/ 677 w 1233"/>
                <a:gd name="T71" fmla="*/ 143 h 1304"/>
                <a:gd name="T72" fmla="*/ 1177 w 1233"/>
                <a:gd name="T73" fmla="*/ 138 h 1304"/>
                <a:gd name="T74" fmla="*/ 1174 w 1233"/>
                <a:gd name="T75" fmla="*/ 383 h 1304"/>
                <a:gd name="T76" fmla="*/ 1015 w 1233"/>
                <a:gd name="T77" fmla="*/ 459 h 1304"/>
                <a:gd name="T78" fmla="*/ 1018 w 1233"/>
                <a:gd name="T79" fmla="*/ 287 h 1304"/>
                <a:gd name="T80" fmla="*/ 190 w 1233"/>
                <a:gd name="T81" fmla="*/ 382 h 1304"/>
                <a:gd name="T82" fmla="*/ 31 w 1233"/>
                <a:gd name="T83" fmla="*/ 454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3" h="1304">
                  <a:moveTo>
                    <a:pt x="357" y="980"/>
                  </a:moveTo>
                  <a:cubicBezTo>
                    <a:pt x="453" y="926"/>
                    <a:pt x="526" y="878"/>
                    <a:pt x="578" y="836"/>
                  </a:cubicBezTo>
                  <a:cubicBezTo>
                    <a:pt x="575" y="826"/>
                    <a:pt x="571" y="816"/>
                    <a:pt x="566" y="807"/>
                  </a:cubicBezTo>
                  <a:cubicBezTo>
                    <a:pt x="496" y="851"/>
                    <a:pt x="432" y="889"/>
                    <a:pt x="376" y="920"/>
                  </a:cubicBezTo>
                  <a:cubicBezTo>
                    <a:pt x="320" y="951"/>
                    <a:pt x="238" y="984"/>
                    <a:pt x="129" y="1020"/>
                  </a:cubicBezTo>
                  <a:cubicBezTo>
                    <a:pt x="121" y="999"/>
                    <a:pt x="112" y="981"/>
                    <a:pt x="104" y="966"/>
                  </a:cubicBezTo>
                  <a:cubicBezTo>
                    <a:pt x="96" y="949"/>
                    <a:pt x="79" y="920"/>
                    <a:pt x="52" y="878"/>
                  </a:cubicBezTo>
                  <a:cubicBezTo>
                    <a:pt x="103" y="869"/>
                    <a:pt x="148" y="859"/>
                    <a:pt x="185" y="847"/>
                  </a:cubicBezTo>
                  <a:cubicBezTo>
                    <a:pt x="223" y="836"/>
                    <a:pt x="269" y="817"/>
                    <a:pt x="324" y="791"/>
                  </a:cubicBezTo>
                  <a:cubicBezTo>
                    <a:pt x="379" y="765"/>
                    <a:pt x="432" y="735"/>
                    <a:pt x="482" y="700"/>
                  </a:cubicBezTo>
                  <a:cubicBezTo>
                    <a:pt x="468" y="687"/>
                    <a:pt x="468" y="687"/>
                    <a:pt x="468" y="687"/>
                  </a:cubicBezTo>
                  <a:cubicBezTo>
                    <a:pt x="405" y="712"/>
                    <a:pt x="357" y="730"/>
                    <a:pt x="323" y="740"/>
                  </a:cubicBezTo>
                  <a:cubicBezTo>
                    <a:pt x="290" y="750"/>
                    <a:pt x="236" y="765"/>
                    <a:pt x="162" y="786"/>
                  </a:cubicBezTo>
                  <a:cubicBezTo>
                    <a:pt x="154" y="768"/>
                    <a:pt x="147" y="751"/>
                    <a:pt x="140" y="735"/>
                  </a:cubicBezTo>
                  <a:cubicBezTo>
                    <a:pt x="134" y="721"/>
                    <a:pt x="115" y="689"/>
                    <a:pt x="84" y="640"/>
                  </a:cubicBezTo>
                  <a:cubicBezTo>
                    <a:pt x="124" y="636"/>
                    <a:pt x="181" y="628"/>
                    <a:pt x="251" y="616"/>
                  </a:cubicBezTo>
                  <a:cubicBezTo>
                    <a:pt x="322" y="605"/>
                    <a:pt x="412" y="570"/>
                    <a:pt x="521" y="513"/>
                  </a:cubicBezTo>
                  <a:cubicBezTo>
                    <a:pt x="333" y="513"/>
                    <a:pt x="333" y="513"/>
                    <a:pt x="333" y="513"/>
                  </a:cubicBezTo>
                  <a:cubicBezTo>
                    <a:pt x="223" y="516"/>
                    <a:pt x="223" y="516"/>
                    <a:pt x="223" y="516"/>
                  </a:cubicBezTo>
                  <a:cubicBezTo>
                    <a:pt x="223" y="372"/>
                    <a:pt x="223" y="372"/>
                    <a:pt x="223" y="372"/>
                  </a:cubicBezTo>
                  <a:cubicBezTo>
                    <a:pt x="333" y="375"/>
                    <a:pt x="333" y="375"/>
                    <a:pt x="333" y="375"/>
                  </a:cubicBezTo>
                  <a:cubicBezTo>
                    <a:pt x="866" y="375"/>
                    <a:pt x="866" y="375"/>
                    <a:pt x="866" y="375"/>
                  </a:cubicBezTo>
                  <a:cubicBezTo>
                    <a:pt x="989" y="372"/>
                    <a:pt x="989" y="372"/>
                    <a:pt x="989" y="372"/>
                  </a:cubicBezTo>
                  <a:cubicBezTo>
                    <a:pt x="989" y="516"/>
                    <a:pt x="989" y="516"/>
                    <a:pt x="989" y="516"/>
                  </a:cubicBezTo>
                  <a:cubicBezTo>
                    <a:pt x="866" y="513"/>
                    <a:pt x="866" y="513"/>
                    <a:pt x="866" y="513"/>
                  </a:cubicBezTo>
                  <a:cubicBezTo>
                    <a:pt x="678" y="513"/>
                    <a:pt x="678" y="513"/>
                    <a:pt x="678" y="513"/>
                  </a:cubicBezTo>
                  <a:cubicBezTo>
                    <a:pt x="694" y="526"/>
                    <a:pt x="711" y="540"/>
                    <a:pt x="730" y="553"/>
                  </a:cubicBezTo>
                  <a:cubicBezTo>
                    <a:pt x="684" y="581"/>
                    <a:pt x="640" y="607"/>
                    <a:pt x="597" y="632"/>
                  </a:cubicBezTo>
                  <a:cubicBezTo>
                    <a:pt x="637" y="662"/>
                    <a:pt x="660" y="683"/>
                    <a:pt x="668" y="695"/>
                  </a:cubicBezTo>
                  <a:cubicBezTo>
                    <a:pt x="693" y="731"/>
                    <a:pt x="693" y="731"/>
                    <a:pt x="693" y="731"/>
                  </a:cubicBezTo>
                  <a:cubicBezTo>
                    <a:pt x="792" y="660"/>
                    <a:pt x="850" y="616"/>
                    <a:pt x="867" y="599"/>
                  </a:cubicBezTo>
                  <a:cubicBezTo>
                    <a:pt x="930" y="537"/>
                    <a:pt x="930" y="537"/>
                    <a:pt x="930" y="537"/>
                  </a:cubicBezTo>
                  <a:cubicBezTo>
                    <a:pt x="943" y="553"/>
                    <a:pt x="955" y="566"/>
                    <a:pt x="966" y="578"/>
                  </a:cubicBezTo>
                  <a:cubicBezTo>
                    <a:pt x="977" y="589"/>
                    <a:pt x="1009" y="614"/>
                    <a:pt x="1061" y="653"/>
                  </a:cubicBezTo>
                  <a:cubicBezTo>
                    <a:pt x="1002" y="693"/>
                    <a:pt x="950" y="730"/>
                    <a:pt x="906" y="760"/>
                  </a:cubicBezTo>
                  <a:cubicBezTo>
                    <a:pt x="913" y="787"/>
                    <a:pt x="927" y="827"/>
                    <a:pt x="946" y="880"/>
                  </a:cubicBezTo>
                  <a:cubicBezTo>
                    <a:pt x="966" y="932"/>
                    <a:pt x="1002" y="983"/>
                    <a:pt x="1057" y="1031"/>
                  </a:cubicBezTo>
                  <a:cubicBezTo>
                    <a:pt x="1111" y="1079"/>
                    <a:pt x="1170" y="1117"/>
                    <a:pt x="1233" y="1144"/>
                  </a:cubicBezTo>
                  <a:cubicBezTo>
                    <a:pt x="1212" y="1169"/>
                    <a:pt x="1195" y="1189"/>
                    <a:pt x="1182" y="1205"/>
                  </a:cubicBezTo>
                  <a:cubicBezTo>
                    <a:pt x="1169" y="1222"/>
                    <a:pt x="1151" y="1251"/>
                    <a:pt x="1126" y="1292"/>
                  </a:cubicBezTo>
                  <a:cubicBezTo>
                    <a:pt x="1043" y="1239"/>
                    <a:pt x="982" y="1191"/>
                    <a:pt x="944" y="1147"/>
                  </a:cubicBezTo>
                  <a:cubicBezTo>
                    <a:pt x="905" y="1104"/>
                    <a:pt x="874" y="1059"/>
                    <a:pt x="851" y="1013"/>
                  </a:cubicBezTo>
                  <a:cubicBezTo>
                    <a:pt x="827" y="966"/>
                    <a:pt x="804" y="908"/>
                    <a:pt x="784" y="837"/>
                  </a:cubicBezTo>
                  <a:cubicBezTo>
                    <a:pt x="737" y="864"/>
                    <a:pt x="737" y="864"/>
                    <a:pt x="737" y="864"/>
                  </a:cubicBezTo>
                  <a:cubicBezTo>
                    <a:pt x="740" y="887"/>
                    <a:pt x="742" y="909"/>
                    <a:pt x="744" y="928"/>
                  </a:cubicBezTo>
                  <a:cubicBezTo>
                    <a:pt x="746" y="947"/>
                    <a:pt x="747" y="984"/>
                    <a:pt x="747" y="1038"/>
                  </a:cubicBezTo>
                  <a:cubicBezTo>
                    <a:pt x="747" y="1091"/>
                    <a:pt x="744" y="1135"/>
                    <a:pt x="737" y="1169"/>
                  </a:cubicBezTo>
                  <a:cubicBezTo>
                    <a:pt x="731" y="1203"/>
                    <a:pt x="714" y="1234"/>
                    <a:pt x="687" y="1261"/>
                  </a:cubicBezTo>
                  <a:cubicBezTo>
                    <a:pt x="660" y="1289"/>
                    <a:pt x="596" y="1303"/>
                    <a:pt x="495" y="1304"/>
                  </a:cubicBezTo>
                  <a:cubicBezTo>
                    <a:pt x="482" y="1246"/>
                    <a:pt x="473" y="1209"/>
                    <a:pt x="467" y="1195"/>
                  </a:cubicBezTo>
                  <a:cubicBezTo>
                    <a:pt x="442" y="1136"/>
                    <a:pt x="442" y="1136"/>
                    <a:pt x="442" y="1136"/>
                  </a:cubicBezTo>
                  <a:cubicBezTo>
                    <a:pt x="509" y="1147"/>
                    <a:pt x="550" y="1147"/>
                    <a:pt x="566" y="1135"/>
                  </a:cubicBezTo>
                  <a:cubicBezTo>
                    <a:pt x="583" y="1122"/>
                    <a:pt x="593" y="1103"/>
                    <a:pt x="596" y="1076"/>
                  </a:cubicBezTo>
                  <a:cubicBezTo>
                    <a:pt x="599" y="1049"/>
                    <a:pt x="600" y="1028"/>
                    <a:pt x="600" y="1012"/>
                  </a:cubicBezTo>
                  <a:cubicBezTo>
                    <a:pt x="600" y="996"/>
                    <a:pt x="600" y="996"/>
                    <a:pt x="600" y="996"/>
                  </a:cubicBezTo>
                  <a:cubicBezTo>
                    <a:pt x="555" y="1029"/>
                    <a:pt x="498" y="1064"/>
                    <a:pt x="429" y="1103"/>
                  </a:cubicBezTo>
                  <a:cubicBezTo>
                    <a:pt x="359" y="1142"/>
                    <a:pt x="301" y="1170"/>
                    <a:pt x="253" y="1188"/>
                  </a:cubicBezTo>
                  <a:cubicBezTo>
                    <a:pt x="84" y="1253"/>
                    <a:pt x="84" y="1253"/>
                    <a:pt x="84" y="1253"/>
                  </a:cubicBezTo>
                  <a:cubicBezTo>
                    <a:pt x="66" y="1212"/>
                    <a:pt x="51" y="1182"/>
                    <a:pt x="39" y="1165"/>
                  </a:cubicBezTo>
                  <a:cubicBezTo>
                    <a:pt x="0" y="1106"/>
                    <a:pt x="0" y="1106"/>
                    <a:pt x="0" y="1106"/>
                  </a:cubicBezTo>
                  <a:cubicBezTo>
                    <a:pt x="143" y="1076"/>
                    <a:pt x="262" y="1034"/>
                    <a:pt x="357" y="980"/>
                  </a:cubicBezTo>
                  <a:close/>
                  <a:moveTo>
                    <a:pt x="31" y="454"/>
                  </a:moveTo>
                  <a:cubicBezTo>
                    <a:pt x="33" y="382"/>
                    <a:pt x="33" y="382"/>
                    <a:pt x="33" y="382"/>
                  </a:cubicBezTo>
                  <a:cubicBezTo>
                    <a:pt x="33" y="235"/>
                    <a:pt x="33" y="235"/>
                    <a:pt x="33" y="235"/>
                  </a:cubicBezTo>
                  <a:cubicBezTo>
                    <a:pt x="31" y="138"/>
                    <a:pt x="31" y="138"/>
                    <a:pt x="31" y="138"/>
                  </a:cubicBezTo>
                  <a:cubicBezTo>
                    <a:pt x="174" y="143"/>
                    <a:pt x="174" y="143"/>
                    <a:pt x="174" y="143"/>
                  </a:cubicBezTo>
                  <a:cubicBezTo>
                    <a:pt x="516" y="143"/>
                    <a:pt x="516" y="143"/>
                    <a:pt x="516" y="143"/>
                  </a:cubicBezTo>
                  <a:cubicBezTo>
                    <a:pt x="500" y="124"/>
                    <a:pt x="477" y="102"/>
                    <a:pt x="448" y="76"/>
                  </a:cubicBezTo>
                  <a:cubicBezTo>
                    <a:pt x="466" y="68"/>
                    <a:pt x="483" y="61"/>
                    <a:pt x="497" y="54"/>
                  </a:cubicBezTo>
                  <a:cubicBezTo>
                    <a:pt x="511" y="47"/>
                    <a:pt x="541" y="28"/>
                    <a:pt x="586" y="0"/>
                  </a:cubicBezTo>
                  <a:cubicBezTo>
                    <a:pt x="642" y="51"/>
                    <a:pt x="684" y="89"/>
                    <a:pt x="710" y="115"/>
                  </a:cubicBezTo>
                  <a:cubicBezTo>
                    <a:pt x="697" y="124"/>
                    <a:pt x="686" y="133"/>
                    <a:pt x="677" y="143"/>
                  </a:cubicBezTo>
                  <a:cubicBezTo>
                    <a:pt x="1043" y="143"/>
                    <a:pt x="1043" y="143"/>
                    <a:pt x="1043" y="143"/>
                  </a:cubicBezTo>
                  <a:cubicBezTo>
                    <a:pt x="1177" y="138"/>
                    <a:pt x="1177" y="138"/>
                    <a:pt x="1177" y="138"/>
                  </a:cubicBezTo>
                  <a:cubicBezTo>
                    <a:pt x="1174" y="235"/>
                    <a:pt x="1174" y="235"/>
                    <a:pt x="1174" y="235"/>
                  </a:cubicBezTo>
                  <a:cubicBezTo>
                    <a:pt x="1174" y="383"/>
                    <a:pt x="1174" y="383"/>
                    <a:pt x="1174" y="383"/>
                  </a:cubicBezTo>
                  <a:cubicBezTo>
                    <a:pt x="1177" y="459"/>
                    <a:pt x="1177" y="459"/>
                    <a:pt x="1177" y="459"/>
                  </a:cubicBezTo>
                  <a:cubicBezTo>
                    <a:pt x="1015" y="459"/>
                    <a:pt x="1015" y="459"/>
                    <a:pt x="1015" y="459"/>
                  </a:cubicBezTo>
                  <a:cubicBezTo>
                    <a:pt x="1018" y="383"/>
                    <a:pt x="1018" y="383"/>
                    <a:pt x="1018" y="383"/>
                  </a:cubicBezTo>
                  <a:cubicBezTo>
                    <a:pt x="1018" y="287"/>
                    <a:pt x="1018" y="287"/>
                    <a:pt x="1018" y="287"/>
                  </a:cubicBezTo>
                  <a:cubicBezTo>
                    <a:pt x="190" y="288"/>
                    <a:pt x="190" y="288"/>
                    <a:pt x="190" y="288"/>
                  </a:cubicBezTo>
                  <a:cubicBezTo>
                    <a:pt x="190" y="382"/>
                    <a:pt x="190" y="382"/>
                    <a:pt x="190" y="382"/>
                  </a:cubicBezTo>
                  <a:cubicBezTo>
                    <a:pt x="193" y="454"/>
                    <a:pt x="193" y="454"/>
                    <a:pt x="193" y="454"/>
                  </a:cubicBezTo>
                  <a:lnTo>
                    <a:pt x="31" y="4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3" name="Freeform 54"/>
            <p:cNvSpPr>
              <a:spLocks noEditPoints="1"/>
            </p:cNvSpPr>
            <p:nvPr/>
          </p:nvSpPr>
          <p:spPr bwMode="auto">
            <a:xfrm>
              <a:off x="8241825" y="1865785"/>
              <a:ext cx="350780" cy="393385"/>
            </a:xfrm>
            <a:custGeom>
              <a:avLst/>
              <a:gdLst>
                <a:gd name="T0" fmla="*/ 160 w 1151"/>
                <a:gd name="T1" fmla="*/ 336 h 1291"/>
                <a:gd name="T2" fmla="*/ 404 w 1151"/>
                <a:gd name="T3" fmla="*/ 336 h 1291"/>
                <a:gd name="T4" fmla="*/ 404 w 1151"/>
                <a:gd name="T5" fmla="*/ 492 h 1291"/>
                <a:gd name="T6" fmla="*/ 160 w 1151"/>
                <a:gd name="T7" fmla="*/ 492 h 1291"/>
                <a:gd name="T8" fmla="*/ 160 w 1151"/>
                <a:gd name="T9" fmla="*/ 336 h 1291"/>
                <a:gd name="T10" fmla="*/ 3 w 1151"/>
                <a:gd name="T11" fmla="*/ 298 h 1291"/>
                <a:gd name="T12" fmla="*/ 3 w 1151"/>
                <a:gd name="T13" fmla="*/ 821 h 1291"/>
                <a:gd name="T14" fmla="*/ 0 w 1151"/>
                <a:gd name="T15" fmla="*/ 960 h 1291"/>
                <a:gd name="T16" fmla="*/ 160 w 1151"/>
                <a:gd name="T17" fmla="*/ 960 h 1291"/>
                <a:gd name="T18" fmla="*/ 160 w 1151"/>
                <a:gd name="T19" fmla="*/ 940 h 1291"/>
                <a:gd name="T20" fmla="*/ 404 w 1151"/>
                <a:gd name="T21" fmla="*/ 940 h 1291"/>
                <a:gd name="T22" fmla="*/ 404 w 1151"/>
                <a:gd name="T23" fmla="*/ 1137 h 1291"/>
                <a:gd name="T24" fmla="*/ 413 w 1151"/>
                <a:gd name="T25" fmla="*/ 1211 h 1291"/>
                <a:gd name="T26" fmla="*/ 458 w 1151"/>
                <a:gd name="T27" fmla="*/ 1262 h 1291"/>
                <a:gd name="T28" fmla="*/ 569 w 1151"/>
                <a:gd name="T29" fmla="*/ 1285 h 1291"/>
                <a:gd name="T30" fmla="*/ 761 w 1151"/>
                <a:gd name="T31" fmla="*/ 1288 h 1291"/>
                <a:gd name="T32" fmla="*/ 943 w 1151"/>
                <a:gd name="T33" fmla="*/ 1289 h 1291"/>
                <a:gd name="T34" fmla="*/ 1032 w 1151"/>
                <a:gd name="T35" fmla="*/ 1273 h 1291"/>
                <a:gd name="T36" fmla="*/ 1087 w 1151"/>
                <a:gd name="T37" fmla="*/ 1231 h 1291"/>
                <a:gd name="T38" fmla="*/ 1151 w 1151"/>
                <a:gd name="T39" fmla="*/ 1062 h 1291"/>
                <a:gd name="T40" fmla="*/ 997 w 1151"/>
                <a:gd name="T41" fmla="*/ 983 h 1291"/>
                <a:gd name="T42" fmla="*/ 989 w 1151"/>
                <a:gd name="T43" fmla="*/ 1036 h 1291"/>
                <a:gd name="T44" fmla="*/ 958 w 1151"/>
                <a:gd name="T45" fmla="*/ 1109 h 1291"/>
                <a:gd name="T46" fmla="*/ 894 w 1151"/>
                <a:gd name="T47" fmla="*/ 1134 h 1291"/>
                <a:gd name="T48" fmla="*/ 766 w 1151"/>
                <a:gd name="T49" fmla="*/ 1136 h 1291"/>
                <a:gd name="T50" fmla="*/ 626 w 1151"/>
                <a:gd name="T51" fmla="*/ 1132 h 1291"/>
                <a:gd name="T52" fmla="*/ 570 w 1151"/>
                <a:gd name="T53" fmla="*/ 1116 h 1291"/>
                <a:gd name="T54" fmla="*/ 559 w 1151"/>
                <a:gd name="T55" fmla="*/ 1084 h 1291"/>
                <a:gd name="T56" fmla="*/ 559 w 1151"/>
                <a:gd name="T57" fmla="*/ 940 h 1291"/>
                <a:gd name="T58" fmla="*/ 837 w 1151"/>
                <a:gd name="T59" fmla="*/ 940 h 1291"/>
                <a:gd name="T60" fmla="*/ 837 w 1151"/>
                <a:gd name="T61" fmla="*/ 965 h 1291"/>
                <a:gd name="T62" fmla="*/ 998 w 1151"/>
                <a:gd name="T63" fmla="*/ 965 h 1291"/>
                <a:gd name="T64" fmla="*/ 994 w 1151"/>
                <a:gd name="T65" fmla="*/ 831 h 1291"/>
                <a:gd name="T66" fmla="*/ 994 w 1151"/>
                <a:gd name="T67" fmla="*/ 298 h 1291"/>
                <a:gd name="T68" fmla="*/ 998 w 1151"/>
                <a:gd name="T69" fmla="*/ 179 h 1291"/>
                <a:gd name="T70" fmla="*/ 894 w 1151"/>
                <a:gd name="T71" fmla="*/ 184 h 1291"/>
                <a:gd name="T72" fmla="*/ 559 w 1151"/>
                <a:gd name="T73" fmla="*/ 184 h 1291"/>
                <a:gd name="T74" fmla="*/ 559 w 1151"/>
                <a:gd name="T75" fmla="*/ 107 h 1291"/>
                <a:gd name="T76" fmla="*/ 562 w 1151"/>
                <a:gd name="T77" fmla="*/ 0 h 1291"/>
                <a:gd name="T78" fmla="*/ 401 w 1151"/>
                <a:gd name="T79" fmla="*/ 0 h 1291"/>
                <a:gd name="T80" fmla="*/ 404 w 1151"/>
                <a:gd name="T81" fmla="*/ 107 h 1291"/>
                <a:gd name="T82" fmla="*/ 404 w 1151"/>
                <a:gd name="T83" fmla="*/ 184 h 1291"/>
                <a:gd name="T84" fmla="*/ 120 w 1151"/>
                <a:gd name="T85" fmla="*/ 184 h 1291"/>
                <a:gd name="T86" fmla="*/ 0 w 1151"/>
                <a:gd name="T87" fmla="*/ 179 h 1291"/>
                <a:gd name="T88" fmla="*/ 3 w 1151"/>
                <a:gd name="T89" fmla="*/ 298 h 1291"/>
                <a:gd name="T90" fmla="*/ 160 w 1151"/>
                <a:gd name="T91" fmla="*/ 637 h 1291"/>
                <a:gd name="T92" fmla="*/ 404 w 1151"/>
                <a:gd name="T93" fmla="*/ 637 h 1291"/>
                <a:gd name="T94" fmla="*/ 404 w 1151"/>
                <a:gd name="T95" fmla="*/ 791 h 1291"/>
                <a:gd name="T96" fmla="*/ 160 w 1151"/>
                <a:gd name="T97" fmla="*/ 791 h 1291"/>
                <a:gd name="T98" fmla="*/ 160 w 1151"/>
                <a:gd name="T99" fmla="*/ 637 h 1291"/>
                <a:gd name="T100" fmla="*/ 559 w 1151"/>
                <a:gd name="T101" fmla="*/ 336 h 1291"/>
                <a:gd name="T102" fmla="*/ 837 w 1151"/>
                <a:gd name="T103" fmla="*/ 336 h 1291"/>
                <a:gd name="T104" fmla="*/ 837 w 1151"/>
                <a:gd name="T105" fmla="*/ 492 h 1291"/>
                <a:gd name="T106" fmla="*/ 559 w 1151"/>
                <a:gd name="T107" fmla="*/ 492 h 1291"/>
                <a:gd name="T108" fmla="*/ 559 w 1151"/>
                <a:gd name="T109" fmla="*/ 336 h 1291"/>
                <a:gd name="T110" fmla="*/ 559 w 1151"/>
                <a:gd name="T111" fmla="*/ 637 h 1291"/>
                <a:gd name="T112" fmla="*/ 837 w 1151"/>
                <a:gd name="T113" fmla="*/ 637 h 1291"/>
                <a:gd name="T114" fmla="*/ 837 w 1151"/>
                <a:gd name="T115" fmla="*/ 791 h 1291"/>
                <a:gd name="T116" fmla="*/ 559 w 1151"/>
                <a:gd name="T117" fmla="*/ 791 h 1291"/>
                <a:gd name="T118" fmla="*/ 559 w 1151"/>
                <a:gd name="T119" fmla="*/ 637 h 1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1" h="1291">
                  <a:moveTo>
                    <a:pt x="160" y="336"/>
                  </a:moveTo>
                  <a:cubicBezTo>
                    <a:pt x="404" y="336"/>
                    <a:pt x="404" y="336"/>
                    <a:pt x="404" y="336"/>
                  </a:cubicBezTo>
                  <a:cubicBezTo>
                    <a:pt x="404" y="492"/>
                    <a:pt x="404" y="492"/>
                    <a:pt x="404" y="492"/>
                  </a:cubicBezTo>
                  <a:cubicBezTo>
                    <a:pt x="160" y="492"/>
                    <a:pt x="160" y="492"/>
                    <a:pt x="160" y="492"/>
                  </a:cubicBezTo>
                  <a:lnTo>
                    <a:pt x="160" y="336"/>
                  </a:lnTo>
                  <a:close/>
                  <a:moveTo>
                    <a:pt x="3" y="298"/>
                  </a:moveTo>
                  <a:cubicBezTo>
                    <a:pt x="3" y="821"/>
                    <a:pt x="3" y="821"/>
                    <a:pt x="3" y="821"/>
                  </a:cubicBezTo>
                  <a:cubicBezTo>
                    <a:pt x="0" y="960"/>
                    <a:pt x="0" y="960"/>
                    <a:pt x="0" y="960"/>
                  </a:cubicBezTo>
                  <a:cubicBezTo>
                    <a:pt x="160" y="960"/>
                    <a:pt x="160" y="960"/>
                    <a:pt x="160" y="960"/>
                  </a:cubicBezTo>
                  <a:cubicBezTo>
                    <a:pt x="160" y="940"/>
                    <a:pt x="160" y="940"/>
                    <a:pt x="160" y="940"/>
                  </a:cubicBezTo>
                  <a:cubicBezTo>
                    <a:pt x="404" y="940"/>
                    <a:pt x="404" y="940"/>
                    <a:pt x="404" y="940"/>
                  </a:cubicBezTo>
                  <a:cubicBezTo>
                    <a:pt x="404" y="1137"/>
                    <a:pt x="404" y="1137"/>
                    <a:pt x="404" y="1137"/>
                  </a:cubicBezTo>
                  <a:cubicBezTo>
                    <a:pt x="404" y="1168"/>
                    <a:pt x="407" y="1193"/>
                    <a:pt x="413" y="1211"/>
                  </a:cubicBezTo>
                  <a:cubicBezTo>
                    <a:pt x="419" y="1230"/>
                    <a:pt x="434" y="1247"/>
                    <a:pt x="458" y="1262"/>
                  </a:cubicBezTo>
                  <a:cubicBezTo>
                    <a:pt x="483" y="1277"/>
                    <a:pt x="519" y="1285"/>
                    <a:pt x="569" y="1285"/>
                  </a:cubicBezTo>
                  <a:cubicBezTo>
                    <a:pt x="619" y="1285"/>
                    <a:pt x="683" y="1286"/>
                    <a:pt x="761" y="1288"/>
                  </a:cubicBezTo>
                  <a:cubicBezTo>
                    <a:pt x="843" y="1290"/>
                    <a:pt x="903" y="1291"/>
                    <a:pt x="943" y="1289"/>
                  </a:cubicBezTo>
                  <a:cubicBezTo>
                    <a:pt x="982" y="1286"/>
                    <a:pt x="1012" y="1281"/>
                    <a:pt x="1032" y="1273"/>
                  </a:cubicBezTo>
                  <a:cubicBezTo>
                    <a:pt x="1052" y="1265"/>
                    <a:pt x="1070" y="1251"/>
                    <a:pt x="1087" y="1231"/>
                  </a:cubicBezTo>
                  <a:cubicBezTo>
                    <a:pt x="1104" y="1211"/>
                    <a:pt x="1125" y="1155"/>
                    <a:pt x="1151" y="1062"/>
                  </a:cubicBezTo>
                  <a:cubicBezTo>
                    <a:pt x="1106" y="1046"/>
                    <a:pt x="1055" y="1019"/>
                    <a:pt x="997" y="983"/>
                  </a:cubicBezTo>
                  <a:cubicBezTo>
                    <a:pt x="989" y="1036"/>
                    <a:pt x="989" y="1036"/>
                    <a:pt x="989" y="1036"/>
                  </a:cubicBezTo>
                  <a:cubicBezTo>
                    <a:pt x="985" y="1071"/>
                    <a:pt x="974" y="1095"/>
                    <a:pt x="958" y="1109"/>
                  </a:cubicBezTo>
                  <a:cubicBezTo>
                    <a:pt x="942" y="1123"/>
                    <a:pt x="920" y="1131"/>
                    <a:pt x="894" y="1134"/>
                  </a:cubicBezTo>
                  <a:cubicBezTo>
                    <a:pt x="869" y="1137"/>
                    <a:pt x="826" y="1137"/>
                    <a:pt x="766" y="1136"/>
                  </a:cubicBezTo>
                  <a:cubicBezTo>
                    <a:pt x="626" y="1132"/>
                    <a:pt x="626" y="1132"/>
                    <a:pt x="626" y="1132"/>
                  </a:cubicBezTo>
                  <a:cubicBezTo>
                    <a:pt x="595" y="1131"/>
                    <a:pt x="577" y="1125"/>
                    <a:pt x="570" y="1116"/>
                  </a:cubicBezTo>
                  <a:cubicBezTo>
                    <a:pt x="562" y="1106"/>
                    <a:pt x="559" y="1096"/>
                    <a:pt x="559" y="1084"/>
                  </a:cubicBezTo>
                  <a:cubicBezTo>
                    <a:pt x="559" y="940"/>
                    <a:pt x="559" y="940"/>
                    <a:pt x="559" y="940"/>
                  </a:cubicBezTo>
                  <a:cubicBezTo>
                    <a:pt x="837" y="940"/>
                    <a:pt x="837" y="940"/>
                    <a:pt x="837" y="940"/>
                  </a:cubicBezTo>
                  <a:cubicBezTo>
                    <a:pt x="837" y="965"/>
                    <a:pt x="837" y="965"/>
                    <a:pt x="837" y="965"/>
                  </a:cubicBezTo>
                  <a:cubicBezTo>
                    <a:pt x="998" y="965"/>
                    <a:pt x="998" y="965"/>
                    <a:pt x="998" y="965"/>
                  </a:cubicBezTo>
                  <a:cubicBezTo>
                    <a:pt x="994" y="831"/>
                    <a:pt x="994" y="831"/>
                    <a:pt x="994" y="831"/>
                  </a:cubicBezTo>
                  <a:cubicBezTo>
                    <a:pt x="994" y="298"/>
                    <a:pt x="994" y="298"/>
                    <a:pt x="994" y="298"/>
                  </a:cubicBezTo>
                  <a:cubicBezTo>
                    <a:pt x="998" y="179"/>
                    <a:pt x="998" y="179"/>
                    <a:pt x="998" y="179"/>
                  </a:cubicBezTo>
                  <a:cubicBezTo>
                    <a:pt x="894" y="184"/>
                    <a:pt x="894" y="184"/>
                    <a:pt x="894" y="184"/>
                  </a:cubicBezTo>
                  <a:cubicBezTo>
                    <a:pt x="559" y="184"/>
                    <a:pt x="559" y="184"/>
                    <a:pt x="559" y="184"/>
                  </a:cubicBezTo>
                  <a:cubicBezTo>
                    <a:pt x="559" y="107"/>
                    <a:pt x="559" y="107"/>
                    <a:pt x="559" y="107"/>
                  </a:cubicBezTo>
                  <a:cubicBezTo>
                    <a:pt x="562" y="0"/>
                    <a:pt x="562" y="0"/>
                    <a:pt x="562" y="0"/>
                  </a:cubicBezTo>
                  <a:cubicBezTo>
                    <a:pt x="401" y="0"/>
                    <a:pt x="401" y="0"/>
                    <a:pt x="401" y="0"/>
                  </a:cubicBezTo>
                  <a:cubicBezTo>
                    <a:pt x="404" y="107"/>
                    <a:pt x="404" y="107"/>
                    <a:pt x="404" y="107"/>
                  </a:cubicBezTo>
                  <a:cubicBezTo>
                    <a:pt x="404" y="184"/>
                    <a:pt x="404" y="184"/>
                    <a:pt x="404" y="184"/>
                  </a:cubicBezTo>
                  <a:cubicBezTo>
                    <a:pt x="120" y="184"/>
                    <a:pt x="120" y="184"/>
                    <a:pt x="120" y="184"/>
                  </a:cubicBezTo>
                  <a:cubicBezTo>
                    <a:pt x="0" y="179"/>
                    <a:pt x="0" y="179"/>
                    <a:pt x="0" y="179"/>
                  </a:cubicBezTo>
                  <a:lnTo>
                    <a:pt x="3" y="298"/>
                  </a:lnTo>
                  <a:close/>
                  <a:moveTo>
                    <a:pt x="160" y="637"/>
                  </a:moveTo>
                  <a:cubicBezTo>
                    <a:pt x="404" y="637"/>
                    <a:pt x="404" y="637"/>
                    <a:pt x="404" y="637"/>
                  </a:cubicBezTo>
                  <a:cubicBezTo>
                    <a:pt x="404" y="791"/>
                    <a:pt x="404" y="791"/>
                    <a:pt x="404" y="791"/>
                  </a:cubicBezTo>
                  <a:cubicBezTo>
                    <a:pt x="160" y="791"/>
                    <a:pt x="160" y="791"/>
                    <a:pt x="160" y="791"/>
                  </a:cubicBezTo>
                  <a:lnTo>
                    <a:pt x="160" y="637"/>
                  </a:lnTo>
                  <a:close/>
                  <a:moveTo>
                    <a:pt x="559" y="336"/>
                  </a:moveTo>
                  <a:cubicBezTo>
                    <a:pt x="837" y="336"/>
                    <a:pt x="837" y="336"/>
                    <a:pt x="837" y="336"/>
                  </a:cubicBezTo>
                  <a:cubicBezTo>
                    <a:pt x="837" y="492"/>
                    <a:pt x="837" y="492"/>
                    <a:pt x="837" y="492"/>
                  </a:cubicBezTo>
                  <a:cubicBezTo>
                    <a:pt x="559" y="492"/>
                    <a:pt x="559" y="492"/>
                    <a:pt x="559" y="492"/>
                  </a:cubicBezTo>
                  <a:lnTo>
                    <a:pt x="559" y="336"/>
                  </a:lnTo>
                  <a:close/>
                  <a:moveTo>
                    <a:pt x="559" y="637"/>
                  </a:moveTo>
                  <a:cubicBezTo>
                    <a:pt x="837" y="637"/>
                    <a:pt x="837" y="637"/>
                    <a:pt x="837" y="637"/>
                  </a:cubicBezTo>
                  <a:cubicBezTo>
                    <a:pt x="837" y="791"/>
                    <a:pt x="837" y="791"/>
                    <a:pt x="837" y="791"/>
                  </a:cubicBezTo>
                  <a:cubicBezTo>
                    <a:pt x="559" y="791"/>
                    <a:pt x="559" y="791"/>
                    <a:pt x="559" y="791"/>
                  </a:cubicBezTo>
                  <a:lnTo>
                    <a:pt x="559" y="6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4" name="Freeform 55"/>
            <p:cNvSpPr>
              <a:spLocks noEditPoints="1"/>
            </p:cNvSpPr>
            <p:nvPr/>
          </p:nvSpPr>
          <p:spPr bwMode="auto">
            <a:xfrm>
              <a:off x="8641601" y="1891348"/>
              <a:ext cx="320247" cy="362142"/>
            </a:xfrm>
            <a:custGeom>
              <a:avLst/>
              <a:gdLst>
                <a:gd name="T0" fmla="*/ 198 w 1052"/>
                <a:gd name="T1" fmla="*/ 421 h 1191"/>
                <a:gd name="T2" fmla="*/ 235 w 1052"/>
                <a:gd name="T3" fmla="*/ 693 h 1191"/>
                <a:gd name="T4" fmla="*/ 166 w 1052"/>
                <a:gd name="T5" fmla="*/ 374 h 1191"/>
                <a:gd name="T6" fmla="*/ 166 w 1052"/>
                <a:gd name="T7" fmla="*/ 977 h 1191"/>
                <a:gd name="T8" fmla="*/ 232 w 1052"/>
                <a:gd name="T9" fmla="*/ 885 h 1191"/>
                <a:gd name="T10" fmla="*/ 350 w 1052"/>
                <a:gd name="T11" fmla="*/ 796 h 1191"/>
                <a:gd name="T12" fmla="*/ 396 w 1052"/>
                <a:gd name="T13" fmla="*/ 774 h 1191"/>
                <a:gd name="T14" fmla="*/ 442 w 1052"/>
                <a:gd name="T15" fmla="*/ 800 h 1191"/>
                <a:gd name="T16" fmla="*/ 445 w 1052"/>
                <a:gd name="T17" fmla="*/ 546 h 1191"/>
                <a:gd name="T18" fmla="*/ 483 w 1052"/>
                <a:gd name="T19" fmla="*/ 391 h 1191"/>
                <a:gd name="T20" fmla="*/ 612 w 1052"/>
                <a:gd name="T21" fmla="*/ 592 h 1191"/>
                <a:gd name="T22" fmla="*/ 536 w 1052"/>
                <a:gd name="T23" fmla="*/ 770 h 1191"/>
                <a:gd name="T24" fmla="*/ 520 w 1052"/>
                <a:gd name="T25" fmla="*/ 950 h 1191"/>
                <a:gd name="T26" fmla="*/ 622 w 1052"/>
                <a:gd name="T27" fmla="*/ 915 h 1191"/>
                <a:gd name="T28" fmla="*/ 745 w 1052"/>
                <a:gd name="T29" fmla="*/ 835 h 1191"/>
                <a:gd name="T30" fmla="*/ 890 w 1052"/>
                <a:gd name="T31" fmla="*/ 787 h 1191"/>
                <a:gd name="T32" fmla="*/ 773 w 1052"/>
                <a:gd name="T33" fmla="*/ 571 h 1191"/>
                <a:gd name="T34" fmla="*/ 813 w 1052"/>
                <a:gd name="T35" fmla="*/ 359 h 1191"/>
                <a:gd name="T36" fmla="*/ 831 w 1052"/>
                <a:gd name="T37" fmla="*/ 236 h 1191"/>
                <a:gd name="T38" fmla="*/ 672 w 1052"/>
                <a:gd name="T39" fmla="*/ 257 h 1191"/>
                <a:gd name="T40" fmla="*/ 597 w 1052"/>
                <a:gd name="T41" fmla="*/ 303 h 1191"/>
                <a:gd name="T42" fmla="*/ 486 w 1052"/>
                <a:gd name="T43" fmla="*/ 381 h 1191"/>
                <a:gd name="T44" fmla="*/ 504 w 1052"/>
                <a:gd name="T45" fmla="*/ 275 h 1191"/>
                <a:gd name="T46" fmla="*/ 357 w 1052"/>
                <a:gd name="T47" fmla="*/ 191 h 1191"/>
                <a:gd name="T48" fmla="*/ 349 w 1052"/>
                <a:gd name="T49" fmla="*/ 312 h 1191"/>
                <a:gd name="T50" fmla="*/ 271 w 1052"/>
                <a:gd name="T51" fmla="*/ 274 h 1191"/>
                <a:gd name="T52" fmla="*/ 166 w 1052"/>
                <a:gd name="T53" fmla="*/ 346 h 1191"/>
                <a:gd name="T54" fmla="*/ 893 w 1052"/>
                <a:gd name="T55" fmla="*/ 160 h 1191"/>
                <a:gd name="T56" fmla="*/ 884 w 1052"/>
                <a:gd name="T57" fmla="*/ 997 h 1191"/>
                <a:gd name="T58" fmla="*/ 741 w 1052"/>
                <a:gd name="T59" fmla="*/ 1001 h 1191"/>
                <a:gd name="T60" fmla="*/ 791 w 1052"/>
                <a:gd name="T61" fmla="*/ 1140 h 1191"/>
                <a:gd name="T62" fmla="*/ 975 w 1052"/>
                <a:gd name="T63" fmla="*/ 1162 h 1191"/>
                <a:gd name="T64" fmla="*/ 1048 w 1052"/>
                <a:gd name="T65" fmla="*/ 1027 h 1191"/>
                <a:gd name="T66" fmla="*/ 1052 w 1052"/>
                <a:gd name="T67" fmla="*/ 0 h 1191"/>
                <a:gd name="T68" fmla="*/ 157 w 1052"/>
                <a:gd name="T69" fmla="*/ 5 h 1191"/>
                <a:gd name="T70" fmla="*/ 4 w 1052"/>
                <a:gd name="T71" fmla="*/ 165 h 1191"/>
                <a:gd name="T72" fmla="*/ 0 w 1052"/>
                <a:gd name="T73" fmla="*/ 1156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2" h="1191">
                  <a:moveTo>
                    <a:pt x="166" y="374"/>
                  </a:moveTo>
                  <a:cubicBezTo>
                    <a:pt x="198" y="421"/>
                    <a:pt x="198" y="421"/>
                    <a:pt x="198" y="421"/>
                  </a:cubicBezTo>
                  <a:cubicBezTo>
                    <a:pt x="208" y="434"/>
                    <a:pt x="237" y="482"/>
                    <a:pt x="287" y="563"/>
                  </a:cubicBezTo>
                  <a:cubicBezTo>
                    <a:pt x="270" y="620"/>
                    <a:pt x="253" y="663"/>
                    <a:pt x="235" y="693"/>
                  </a:cubicBezTo>
                  <a:cubicBezTo>
                    <a:pt x="216" y="724"/>
                    <a:pt x="193" y="756"/>
                    <a:pt x="166" y="790"/>
                  </a:cubicBezTo>
                  <a:lnTo>
                    <a:pt x="166" y="374"/>
                  </a:lnTo>
                  <a:close/>
                  <a:moveTo>
                    <a:pt x="169" y="1156"/>
                  </a:moveTo>
                  <a:cubicBezTo>
                    <a:pt x="166" y="977"/>
                    <a:pt x="166" y="977"/>
                    <a:pt x="166" y="977"/>
                  </a:cubicBezTo>
                  <a:cubicBezTo>
                    <a:pt x="166" y="812"/>
                    <a:pt x="166" y="812"/>
                    <a:pt x="166" y="812"/>
                  </a:cubicBezTo>
                  <a:cubicBezTo>
                    <a:pt x="199" y="846"/>
                    <a:pt x="221" y="870"/>
                    <a:pt x="232" y="885"/>
                  </a:cubicBezTo>
                  <a:cubicBezTo>
                    <a:pt x="243" y="899"/>
                    <a:pt x="253" y="914"/>
                    <a:pt x="263" y="929"/>
                  </a:cubicBezTo>
                  <a:cubicBezTo>
                    <a:pt x="310" y="862"/>
                    <a:pt x="339" y="818"/>
                    <a:pt x="350" y="796"/>
                  </a:cubicBezTo>
                  <a:cubicBezTo>
                    <a:pt x="361" y="774"/>
                    <a:pt x="371" y="754"/>
                    <a:pt x="379" y="737"/>
                  </a:cubicBezTo>
                  <a:cubicBezTo>
                    <a:pt x="396" y="774"/>
                    <a:pt x="396" y="774"/>
                    <a:pt x="396" y="774"/>
                  </a:cubicBezTo>
                  <a:cubicBezTo>
                    <a:pt x="399" y="781"/>
                    <a:pt x="405" y="799"/>
                    <a:pt x="413" y="829"/>
                  </a:cubicBezTo>
                  <a:cubicBezTo>
                    <a:pt x="442" y="800"/>
                    <a:pt x="442" y="800"/>
                    <a:pt x="442" y="800"/>
                  </a:cubicBezTo>
                  <a:cubicBezTo>
                    <a:pt x="460" y="782"/>
                    <a:pt x="493" y="759"/>
                    <a:pt x="541" y="732"/>
                  </a:cubicBezTo>
                  <a:cubicBezTo>
                    <a:pt x="508" y="667"/>
                    <a:pt x="476" y="605"/>
                    <a:pt x="445" y="546"/>
                  </a:cubicBezTo>
                  <a:cubicBezTo>
                    <a:pt x="458" y="500"/>
                    <a:pt x="458" y="500"/>
                    <a:pt x="458" y="500"/>
                  </a:cubicBezTo>
                  <a:cubicBezTo>
                    <a:pt x="463" y="484"/>
                    <a:pt x="470" y="448"/>
                    <a:pt x="483" y="391"/>
                  </a:cubicBezTo>
                  <a:cubicBezTo>
                    <a:pt x="524" y="445"/>
                    <a:pt x="549" y="479"/>
                    <a:pt x="559" y="493"/>
                  </a:cubicBezTo>
                  <a:cubicBezTo>
                    <a:pt x="569" y="507"/>
                    <a:pt x="587" y="540"/>
                    <a:pt x="612" y="592"/>
                  </a:cubicBezTo>
                  <a:cubicBezTo>
                    <a:pt x="592" y="650"/>
                    <a:pt x="592" y="650"/>
                    <a:pt x="592" y="650"/>
                  </a:cubicBezTo>
                  <a:cubicBezTo>
                    <a:pt x="578" y="690"/>
                    <a:pt x="559" y="730"/>
                    <a:pt x="536" y="770"/>
                  </a:cubicBezTo>
                  <a:cubicBezTo>
                    <a:pt x="512" y="810"/>
                    <a:pt x="478" y="851"/>
                    <a:pt x="435" y="895"/>
                  </a:cubicBezTo>
                  <a:cubicBezTo>
                    <a:pt x="478" y="920"/>
                    <a:pt x="506" y="939"/>
                    <a:pt x="520" y="950"/>
                  </a:cubicBezTo>
                  <a:cubicBezTo>
                    <a:pt x="533" y="961"/>
                    <a:pt x="548" y="975"/>
                    <a:pt x="565" y="990"/>
                  </a:cubicBezTo>
                  <a:cubicBezTo>
                    <a:pt x="588" y="963"/>
                    <a:pt x="608" y="938"/>
                    <a:pt x="622" y="915"/>
                  </a:cubicBezTo>
                  <a:cubicBezTo>
                    <a:pt x="637" y="893"/>
                    <a:pt x="666" y="841"/>
                    <a:pt x="710" y="760"/>
                  </a:cubicBezTo>
                  <a:cubicBezTo>
                    <a:pt x="745" y="835"/>
                    <a:pt x="745" y="835"/>
                    <a:pt x="745" y="835"/>
                  </a:cubicBezTo>
                  <a:cubicBezTo>
                    <a:pt x="748" y="841"/>
                    <a:pt x="756" y="864"/>
                    <a:pt x="769" y="903"/>
                  </a:cubicBezTo>
                  <a:cubicBezTo>
                    <a:pt x="813" y="856"/>
                    <a:pt x="853" y="817"/>
                    <a:pt x="890" y="787"/>
                  </a:cubicBezTo>
                  <a:cubicBezTo>
                    <a:pt x="867" y="743"/>
                    <a:pt x="867" y="743"/>
                    <a:pt x="867" y="743"/>
                  </a:cubicBezTo>
                  <a:cubicBezTo>
                    <a:pt x="866" y="739"/>
                    <a:pt x="834" y="682"/>
                    <a:pt x="773" y="571"/>
                  </a:cubicBezTo>
                  <a:cubicBezTo>
                    <a:pt x="790" y="486"/>
                    <a:pt x="790" y="486"/>
                    <a:pt x="790" y="486"/>
                  </a:cubicBezTo>
                  <a:cubicBezTo>
                    <a:pt x="797" y="454"/>
                    <a:pt x="805" y="412"/>
                    <a:pt x="813" y="359"/>
                  </a:cubicBezTo>
                  <a:cubicBezTo>
                    <a:pt x="825" y="277"/>
                    <a:pt x="825" y="277"/>
                    <a:pt x="825" y="277"/>
                  </a:cubicBezTo>
                  <a:cubicBezTo>
                    <a:pt x="826" y="268"/>
                    <a:pt x="828" y="254"/>
                    <a:pt x="831" y="236"/>
                  </a:cubicBezTo>
                  <a:cubicBezTo>
                    <a:pt x="779" y="232"/>
                    <a:pt x="726" y="225"/>
                    <a:pt x="672" y="213"/>
                  </a:cubicBezTo>
                  <a:cubicBezTo>
                    <a:pt x="672" y="257"/>
                    <a:pt x="672" y="257"/>
                    <a:pt x="672" y="257"/>
                  </a:cubicBezTo>
                  <a:cubicBezTo>
                    <a:pt x="672" y="279"/>
                    <a:pt x="668" y="324"/>
                    <a:pt x="659" y="391"/>
                  </a:cubicBezTo>
                  <a:cubicBezTo>
                    <a:pt x="636" y="359"/>
                    <a:pt x="616" y="329"/>
                    <a:pt x="597" y="303"/>
                  </a:cubicBezTo>
                  <a:cubicBezTo>
                    <a:pt x="569" y="330"/>
                    <a:pt x="569" y="330"/>
                    <a:pt x="569" y="330"/>
                  </a:cubicBezTo>
                  <a:cubicBezTo>
                    <a:pt x="553" y="345"/>
                    <a:pt x="526" y="362"/>
                    <a:pt x="486" y="381"/>
                  </a:cubicBezTo>
                  <a:cubicBezTo>
                    <a:pt x="500" y="310"/>
                    <a:pt x="500" y="310"/>
                    <a:pt x="500" y="310"/>
                  </a:cubicBezTo>
                  <a:cubicBezTo>
                    <a:pt x="500" y="308"/>
                    <a:pt x="501" y="297"/>
                    <a:pt x="504" y="275"/>
                  </a:cubicBezTo>
                  <a:cubicBezTo>
                    <a:pt x="508" y="254"/>
                    <a:pt x="511" y="236"/>
                    <a:pt x="514" y="221"/>
                  </a:cubicBezTo>
                  <a:cubicBezTo>
                    <a:pt x="452" y="215"/>
                    <a:pt x="399" y="205"/>
                    <a:pt x="357" y="191"/>
                  </a:cubicBezTo>
                  <a:cubicBezTo>
                    <a:pt x="355" y="246"/>
                    <a:pt x="355" y="246"/>
                    <a:pt x="355" y="246"/>
                  </a:cubicBezTo>
                  <a:cubicBezTo>
                    <a:pt x="354" y="270"/>
                    <a:pt x="352" y="292"/>
                    <a:pt x="349" y="312"/>
                  </a:cubicBezTo>
                  <a:cubicBezTo>
                    <a:pt x="347" y="333"/>
                    <a:pt x="344" y="355"/>
                    <a:pt x="338" y="378"/>
                  </a:cubicBezTo>
                  <a:cubicBezTo>
                    <a:pt x="313" y="340"/>
                    <a:pt x="290" y="306"/>
                    <a:pt x="271" y="274"/>
                  </a:cubicBezTo>
                  <a:cubicBezTo>
                    <a:pt x="238" y="303"/>
                    <a:pt x="215" y="321"/>
                    <a:pt x="203" y="328"/>
                  </a:cubicBezTo>
                  <a:cubicBezTo>
                    <a:pt x="190" y="334"/>
                    <a:pt x="178" y="340"/>
                    <a:pt x="166" y="346"/>
                  </a:cubicBezTo>
                  <a:cubicBezTo>
                    <a:pt x="166" y="160"/>
                    <a:pt x="166" y="160"/>
                    <a:pt x="166" y="160"/>
                  </a:cubicBezTo>
                  <a:cubicBezTo>
                    <a:pt x="893" y="160"/>
                    <a:pt x="893" y="160"/>
                    <a:pt x="893" y="160"/>
                  </a:cubicBezTo>
                  <a:cubicBezTo>
                    <a:pt x="893" y="959"/>
                    <a:pt x="893" y="959"/>
                    <a:pt x="893" y="959"/>
                  </a:cubicBezTo>
                  <a:cubicBezTo>
                    <a:pt x="893" y="975"/>
                    <a:pt x="890" y="987"/>
                    <a:pt x="884" y="997"/>
                  </a:cubicBezTo>
                  <a:cubicBezTo>
                    <a:pt x="878" y="1006"/>
                    <a:pt x="859" y="1010"/>
                    <a:pt x="827" y="1009"/>
                  </a:cubicBezTo>
                  <a:cubicBezTo>
                    <a:pt x="800" y="1008"/>
                    <a:pt x="772" y="1006"/>
                    <a:pt x="741" y="1001"/>
                  </a:cubicBezTo>
                  <a:cubicBezTo>
                    <a:pt x="761" y="1045"/>
                    <a:pt x="761" y="1045"/>
                    <a:pt x="761" y="1045"/>
                  </a:cubicBezTo>
                  <a:cubicBezTo>
                    <a:pt x="779" y="1086"/>
                    <a:pt x="789" y="1118"/>
                    <a:pt x="791" y="1140"/>
                  </a:cubicBezTo>
                  <a:cubicBezTo>
                    <a:pt x="794" y="1161"/>
                    <a:pt x="796" y="1179"/>
                    <a:pt x="797" y="1191"/>
                  </a:cubicBezTo>
                  <a:cubicBezTo>
                    <a:pt x="879" y="1186"/>
                    <a:pt x="938" y="1176"/>
                    <a:pt x="975" y="1162"/>
                  </a:cubicBezTo>
                  <a:cubicBezTo>
                    <a:pt x="1012" y="1149"/>
                    <a:pt x="1033" y="1130"/>
                    <a:pt x="1039" y="1105"/>
                  </a:cubicBezTo>
                  <a:cubicBezTo>
                    <a:pt x="1046" y="1081"/>
                    <a:pt x="1048" y="1055"/>
                    <a:pt x="1048" y="1027"/>
                  </a:cubicBezTo>
                  <a:cubicBezTo>
                    <a:pt x="1048" y="165"/>
                    <a:pt x="1048" y="165"/>
                    <a:pt x="1048" y="165"/>
                  </a:cubicBezTo>
                  <a:cubicBezTo>
                    <a:pt x="1052" y="0"/>
                    <a:pt x="1052" y="0"/>
                    <a:pt x="1052" y="0"/>
                  </a:cubicBezTo>
                  <a:cubicBezTo>
                    <a:pt x="898" y="5"/>
                    <a:pt x="898" y="5"/>
                    <a:pt x="898" y="5"/>
                  </a:cubicBezTo>
                  <a:cubicBezTo>
                    <a:pt x="157" y="5"/>
                    <a:pt x="157" y="5"/>
                    <a:pt x="157" y="5"/>
                  </a:cubicBezTo>
                  <a:cubicBezTo>
                    <a:pt x="0" y="0"/>
                    <a:pt x="0" y="0"/>
                    <a:pt x="0" y="0"/>
                  </a:cubicBezTo>
                  <a:cubicBezTo>
                    <a:pt x="4" y="165"/>
                    <a:pt x="4" y="165"/>
                    <a:pt x="4" y="165"/>
                  </a:cubicBezTo>
                  <a:cubicBezTo>
                    <a:pt x="4" y="977"/>
                    <a:pt x="4" y="977"/>
                    <a:pt x="4" y="977"/>
                  </a:cubicBezTo>
                  <a:cubicBezTo>
                    <a:pt x="0" y="1156"/>
                    <a:pt x="0" y="1156"/>
                    <a:pt x="0" y="1156"/>
                  </a:cubicBezTo>
                  <a:lnTo>
                    <a:pt x="169" y="1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66" name="矩形 65"/>
          <p:cNvSpPr/>
          <p:nvPr/>
        </p:nvSpPr>
        <p:spPr>
          <a:xfrm>
            <a:off x="450981" y="214730"/>
            <a:ext cx="2339102" cy="523220"/>
          </a:xfrm>
          <a:prstGeom prst="rect">
            <a:avLst/>
          </a:prstGeom>
        </p:spPr>
        <p:txBody>
          <a:bodyPr wrap="none">
            <a:spAutoFit/>
          </a:bodyPr>
          <a:lstStyle/>
          <a:p>
            <a:r>
              <a:rPr lang="zh-CN" altLang="en-US" sz="2800" dirty="0">
                <a:solidFill>
                  <a:srgbClr val="03816F"/>
                </a:solidFill>
                <a:latin typeface="方正粗宋简体" panose="03000509000000000000" pitchFamily="65" charset="-122"/>
                <a:ea typeface="方正粗宋简体" panose="03000509000000000000" pitchFamily="65" charset="-122"/>
              </a:rPr>
              <a:t>二、主要做法</a:t>
            </a:r>
          </a:p>
        </p:txBody>
      </p:sp>
      <p:grpSp>
        <p:nvGrpSpPr>
          <p:cNvPr id="6" name="组合 5"/>
          <p:cNvGrpSpPr/>
          <p:nvPr/>
        </p:nvGrpSpPr>
        <p:grpSpPr>
          <a:xfrm>
            <a:off x="710213" y="1223586"/>
            <a:ext cx="6477504" cy="507391"/>
            <a:chOff x="-2431723" y="1223586"/>
            <a:chExt cx="6477504" cy="507391"/>
          </a:xfrm>
        </p:grpSpPr>
        <p:sp>
          <p:nvSpPr>
            <p:cNvPr id="64" name="任意多边形: 形状 63"/>
            <p:cNvSpPr/>
            <p:nvPr/>
          </p:nvSpPr>
          <p:spPr>
            <a:xfrm>
              <a:off x="1609474" y="1223586"/>
              <a:ext cx="2436307" cy="505327"/>
            </a:xfrm>
            <a:custGeom>
              <a:avLst/>
              <a:gdLst>
                <a:gd name="connsiteX0" fmla="*/ 0 w 2436307"/>
                <a:gd name="connsiteY0" fmla="*/ 0 h 505327"/>
                <a:gd name="connsiteX1" fmla="*/ 2434767 w 2436307"/>
                <a:gd name="connsiteY1" fmla="*/ 0 h 505327"/>
                <a:gd name="connsiteX2" fmla="*/ 2345641 w 2436307"/>
                <a:gd name="connsiteY2" fmla="*/ 250498 h 505327"/>
                <a:gd name="connsiteX3" fmla="*/ 2436307 w 2436307"/>
                <a:gd name="connsiteY3" fmla="*/ 505327 h 505327"/>
                <a:gd name="connsiteX4" fmla="*/ 0 w 2436307"/>
                <a:gd name="connsiteY4" fmla="*/ 505327 h 505327"/>
                <a:gd name="connsiteX5" fmla="*/ 0 w 2436307"/>
                <a:gd name="connsiteY5" fmla="*/ 0 h 5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6307" h="505327">
                  <a:moveTo>
                    <a:pt x="0" y="0"/>
                  </a:moveTo>
                  <a:lnTo>
                    <a:pt x="2434767" y="0"/>
                  </a:lnTo>
                  <a:lnTo>
                    <a:pt x="2345641" y="250498"/>
                  </a:lnTo>
                  <a:lnTo>
                    <a:pt x="2436307" y="505327"/>
                  </a:lnTo>
                  <a:lnTo>
                    <a:pt x="0" y="505327"/>
                  </a:lnTo>
                  <a:lnTo>
                    <a:pt x="0" y="0"/>
                  </a:lnTo>
                  <a:close/>
                </a:path>
              </a:pathLst>
            </a:custGeom>
            <a:solidFill>
              <a:srgbClr val="1D4C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矩形 67"/>
            <p:cNvSpPr/>
            <p:nvPr/>
          </p:nvSpPr>
          <p:spPr>
            <a:xfrm>
              <a:off x="-2431723" y="1225650"/>
              <a:ext cx="4037603" cy="505327"/>
            </a:xfrm>
            <a:prstGeom prst="rect">
              <a:avLst/>
            </a:prstGeom>
            <a:solidFill>
              <a:srgbClr val="1D4C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0" name="矩形 69"/>
          <p:cNvSpPr/>
          <p:nvPr/>
        </p:nvSpPr>
        <p:spPr>
          <a:xfrm>
            <a:off x="816817" y="1276194"/>
            <a:ext cx="5729454" cy="400110"/>
          </a:xfrm>
          <a:prstGeom prst="rect">
            <a:avLst/>
          </a:prstGeom>
        </p:spPr>
        <p:txBody>
          <a:bodyPr wrap="none">
            <a:spAutoFit/>
          </a:bodyPr>
          <a:lstStyle/>
          <a:p>
            <a:pPr lvl="0"/>
            <a:r>
              <a:rPr lang="zh-CN" altLang="en-US" sz="2000" b="1" kern="0" dirty="0">
                <a:solidFill>
                  <a:schemeClr val="bg1"/>
                </a:solidFill>
                <a:latin typeface="微软雅黑" panose="020B0503020204020204" pitchFamily="34" charset="-122"/>
                <a:ea typeface="微软雅黑"/>
              </a:rPr>
              <a:t>（</a:t>
            </a:r>
            <a:r>
              <a:rPr lang="en-US" altLang="zh-CN" sz="2000" b="1" kern="0" dirty="0">
                <a:solidFill>
                  <a:schemeClr val="bg1"/>
                </a:solidFill>
                <a:latin typeface="微软雅黑" panose="020B0503020204020204" pitchFamily="34" charset="-122"/>
                <a:ea typeface="微软雅黑"/>
              </a:rPr>
              <a:t>3</a:t>
            </a:r>
            <a:r>
              <a:rPr lang="zh-CN" altLang="en-US" sz="2000" b="1" kern="0" dirty="0">
                <a:solidFill>
                  <a:schemeClr val="bg1"/>
                </a:solidFill>
                <a:latin typeface="微软雅黑" panose="020B0503020204020204" pitchFamily="34" charset="-122"/>
                <a:ea typeface="微软雅黑"/>
              </a:rPr>
              <a:t>）末端原因三：添加合适的原因标题原因添加</a:t>
            </a:r>
          </a:p>
        </p:txBody>
      </p:sp>
      <p:sp>
        <p:nvSpPr>
          <p:cNvPr id="71" name="箭头: 五边形 70"/>
          <p:cNvSpPr/>
          <p:nvPr/>
        </p:nvSpPr>
        <p:spPr>
          <a:xfrm flipH="1">
            <a:off x="7136004" y="1223586"/>
            <a:ext cx="3058713" cy="505326"/>
          </a:xfrm>
          <a:prstGeom prst="homePlate">
            <a:avLst>
              <a:gd name="adj" fmla="val 20961"/>
            </a:avLst>
          </a:prstGeom>
          <a:solidFill>
            <a:srgbClr val="2791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矩形 2"/>
          <p:cNvSpPr/>
          <p:nvPr/>
        </p:nvSpPr>
        <p:spPr>
          <a:xfrm>
            <a:off x="7223229" y="1282881"/>
            <a:ext cx="2262158" cy="369332"/>
          </a:xfrm>
          <a:prstGeom prst="rect">
            <a:avLst/>
          </a:prstGeom>
        </p:spPr>
        <p:txBody>
          <a:bodyPr wrap="none">
            <a:spAutoFit/>
          </a:bodyPr>
          <a:lstStyle/>
          <a:p>
            <a:pPr lvl="0"/>
            <a:r>
              <a:rPr lang="zh-CN" altLang="en-US" dirty="0">
                <a:solidFill>
                  <a:schemeClr val="bg1"/>
                </a:solidFill>
                <a:latin typeface="Arial" panose="020F0502020204030204"/>
                <a:ea typeface="微软雅黑"/>
              </a:rPr>
              <a:t>确认方法：现场实测</a:t>
            </a:r>
          </a:p>
        </p:txBody>
      </p:sp>
      <p:graphicFrame>
        <p:nvGraphicFramePr>
          <p:cNvPr id="91" name="表格 90"/>
          <p:cNvGraphicFramePr>
            <a:graphicFrameLocks noGrp="1"/>
          </p:cNvGraphicFramePr>
          <p:nvPr>
            <p:extLst>
              <p:ext uri="{D42A27DB-BD31-4B8C-83A1-F6EECF244321}">
                <p14:modId xmlns:p14="http://schemas.microsoft.com/office/powerpoint/2010/main" val="1623240713"/>
              </p:ext>
            </p:extLst>
          </p:nvPr>
        </p:nvGraphicFramePr>
        <p:xfrm>
          <a:off x="2182684" y="4155767"/>
          <a:ext cx="5601791" cy="2105374"/>
        </p:xfrm>
        <a:graphic>
          <a:graphicData uri="http://schemas.openxmlformats.org/drawingml/2006/table">
            <a:tbl>
              <a:tblPr/>
              <a:tblGrid>
                <a:gridCol w="811294">
                  <a:extLst>
                    <a:ext uri="{9D8B030D-6E8A-4147-A177-3AD203B41FA5}">
                      <a16:colId xmlns:a16="http://schemas.microsoft.com/office/drawing/2014/main" val="2195674060"/>
                    </a:ext>
                  </a:extLst>
                </a:gridCol>
                <a:gridCol w="1014118">
                  <a:extLst>
                    <a:ext uri="{9D8B030D-6E8A-4147-A177-3AD203B41FA5}">
                      <a16:colId xmlns:a16="http://schemas.microsoft.com/office/drawing/2014/main" val="3844615529"/>
                    </a:ext>
                  </a:extLst>
                </a:gridCol>
                <a:gridCol w="1062408">
                  <a:extLst>
                    <a:ext uri="{9D8B030D-6E8A-4147-A177-3AD203B41FA5}">
                      <a16:colId xmlns:a16="http://schemas.microsoft.com/office/drawing/2014/main" val="3677023103"/>
                    </a:ext>
                  </a:extLst>
                </a:gridCol>
                <a:gridCol w="994801">
                  <a:extLst>
                    <a:ext uri="{9D8B030D-6E8A-4147-A177-3AD203B41FA5}">
                      <a16:colId xmlns:a16="http://schemas.microsoft.com/office/drawing/2014/main" val="2304672380"/>
                    </a:ext>
                  </a:extLst>
                </a:gridCol>
                <a:gridCol w="840269">
                  <a:extLst>
                    <a:ext uri="{9D8B030D-6E8A-4147-A177-3AD203B41FA5}">
                      <a16:colId xmlns:a16="http://schemas.microsoft.com/office/drawing/2014/main" val="1082360861"/>
                    </a:ext>
                  </a:extLst>
                </a:gridCol>
                <a:gridCol w="878901">
                  <a:extLst>
                    <a:ext uri="{9D8B030D-6E8A-4147-A177-3AD203B41FA5}">
                      <a16:colId xmlns:a16="http://schemas.microsoft.com/office/drawing/2014/main" val="1495976350"/>
                    </a:ext>
                  </a:extLst>
                </a:gridCol>
              </a:tblGrid>
              <a:tr h="200374">
                <a:tc gridSpan="6">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zh-CN" altLang="en-US" sz="1200" b="0" i="0" u="none" strike="noStrike" dirty="0">
                          <a:solidFill>
                            <a:schemeClr val="bg1"/>
                          </a:solidFill>
                          <a:effectLst/>
                          <a:latin typeface="微软雅黑" panose="020B0503020204020204" pitchFamily="34" charset="-122"/>
                          <a:ea typeface="微软雅黑" panose="020B0503020204020204" pitchFamily="34" charset="-122"/>
                        </a:rPr>
                        <a:t>变电站接线端子抽检统计表</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solidFill>
                      <a:srgbClr val="049A86"/>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4151981831"/>
                  </a:ext>
                </a:extLst>
              </a:tr>
              <a:tr h="171863">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zh-CN" altLang="en-US" sz="1200" b="0" i="0" u="none" strike="noStrike">
                          <a:solidFill>
                            <a:schemeClr val="bg1"/>
                          </a:solidFill>
                          <a:effectLst/>
                          <a:latin typeface="微软雅黑" panose="020B0503020204020204" pitchFamily="34" charset="-122"/>
                          <a:ea typeface="微软雅黑" panose="020B0503020204020204" pitchFamily="34" charset="-122"/>
                        </a:rPr>
                        <a:t>变电站</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solidFill>
                      <a:srgbClr val="049A86"/>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zh-CN" altLang="en-US" sz="1200" b="0" i="0" u="none" strike="noStrike">
                          <a:solidFill>
                            <a:schemeClr val="bg1"/>
                          </a:solidFill>
                          <a:effectLst/>
                          <a:latin typeface="微软雅黑" panose="020B0503020204020204" pitchFamily="34" charset="-122"/>
                          <a:ea typeface="微软雅黑" panose="020B0503020204020204" pitchFamily="34" charset="-122"/>
                        </a:rPr>
                        <a:t>备用板面个数</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solidFill>
                      <a:srgbClr val="049A86"/>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zh-CN" altLang="en-US" sz="1200" b="0" i="0" u="none" strike="noStrike">
                          <a:solidFill>
                            <a:schemeClr val="bg1"/>
                          </a:solidFill>
                          <a:effectLst/>
                          <a:latin typeface="微软雅黑" panose="020B0503020204020204" pitchFamily="34" charset="-122"/>
                          <a:ea typeface="微软雅黑" panose="020B0503020204020204" pitchFamily="34" charset="-122"/>
                        </a:rPr>
                        <a:t>抽查板面个数</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solidFill>
                      <a:srgbClr val="049A86"/>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zh-CN" altLang="en-US" sz="1200" b="0" i="0" u="none" strike="noStrike">
                          <a:solidFill>
                            <a:schemeClr val="bg1"/>
                          </a:solidFill>
                          <a:effectLst/>
                          <a:latin typeface="微软雅黑" panose="020B0503020204020204" pitchFamily="34" charset="-122"/>
                          <a:ea typeface="微软雅黑" panose="020B0503020204020204" pitchFamily="34" charset="-122"/>
                        </a:rPr>
                        <a:t>合格板面数</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solidFill>
                      <a:srgbClr val="049A86"/>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zh-CN" altLang="en-US" sz="1200" b="0" i="0" u="none" strike="noStrike">
                          <a:solidFill>
                            <a:schemeClr val="bg1"/>
                          </a:solidFill>
                          <a:effectLst/>
                          <a:latin typeface="微软雅黑" panose="020B0503020204020204" pitchFamily="34" charset="-122"/>
                          <a:ea typeface="微软雅黑" panose="020B0503020204020204" pitchFamily="34" charset="-122"/>
                        </a:rPr>
                        <a:t>合格率</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solidFill>
                      <a:srgbClr val="049A86"/>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zh-CN" altLang="en-US" sz="1200" b="0" i="0" u="none" strike="noStrike" dirty="0">
                          <a:solidFill>
                            <a:schemeClr val="bg1"/>
                          </a:solidFill>
                          <a:effectLst/>
                          <a:latin typeface="微软雅黑" panose="020B0503020204020204" pitchFamily="34" charset="-122"/>
                          <a:ea typeface="微软雅黑" panose="020B0503020204020204" pitchFamily="34" charset="-122"/>
                        </a:rPr>
                        <a:t>平均合格率</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solidFill>
                      <a:srgbClr val="049A86"/>
                    </a:solidFill>
                  </a:tcPr>
                </a:tc>
                <a:extLst>
                  <a:ext uri="{0D108BD9-81ED-4DB2-BD59-A6C34878D82A}">
                    <a16:rowId xmlns:a16="http://schemas.microsoft.com/office/drawing/2014/main" val="3736102112"/>
                  </a:ext>
                </a:extLst>
              </a:tr>
              <a:tr h="171863">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endParaRPr lang="zh-CN" altLang="en-US" sz="1200" b="0" i="0" u="none" strike="noStrike" dirty="0">
                        <a:effectLst/>
                        <a:latin typeface="微软雅黑" panose="020B0503020204020204" pitchFamily="34" charset="-122"/>
                        <a:ea typeface="微软雅黑" panose="020B0503020204020204" pitchFamily="34" charset="-122"/>
                      </a:endParaRP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200" b="0" i="0" u="none" strike="noStrike">
                          <a:effectLst/>
                          <a:latin typeface="微软雅黑" panose="020B0503020204020204" pitchFamily="34" charset="-122"/>
                          <a:ea typeface="微软雅黑" panose="020B0503020204020204" pitchFamily="34" charset="-122"/>
                        </a:rPr>
                        <a:t>5</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200" b="0" i="0" u="none" strike="noStrike">
                          <a:effectLst/>
                          <a:latin typeface="微软雅黑" panose="020B0503020204020204" pitchFamily="34" charset="-122"/>
                          <a:ea typeface="微软雅黑" panose="020B0503020204020204" pitchFamily="34" charset="-122"/>
                        </a:rPr>
                        <a:t>3</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200" b="0" i="0" u="none" strike="noStrike">
                          <a:effectLst/>
                          <a:latin typeface="微软雅黑" panose="020B0503020204020204" pitchFamily="34" charset="-122"/>
                          <a:ea typeface="微软雅黑" panose="020B0503020204020204" pitchFamily="34" charset="-122"/>
                        </a:rPr>
                        <a:t>3</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200" b="0" i="0" u="none" strike="noStrike">
                          <a:effectLst/>
                          <a:latin typeface="微软雅黑" panose="020B0503020204020204" pitchFamily="34" charset="-122"/>
                          <a:ea typeface="微软雅黑" panose="020B0503020204020204" pitchFamily="34" charset="-122"/>
                        </a:rPr>
                        <a:t>100%</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rowSpan="9">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200" b="0" i="0" u="none" strike="noStrike" dirty="0">
                          <a:effectLst/>
                          <a:latin typeface="微软雅黑" panose="020B0503020204020204" pitchFamily="34" charset="-122"/>
                          <a:ea typeface="微软雅黑" panose="020B0503020204020204" pitchFamily="34" charset="-122"/>
                        </a:rPr>
                        <a:t>96.20%</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52405802"/>
                  </a:ext>
                </a:extLst>
              </a:tr>
              <a:tr h="171863">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endParaRPr lang="zh-CN" altLang="en-US" sz="1200" b="0" i="0" u="none" strike="noStrike" dirty="0">
                        <a:effectLst/>
                        <a:latin typeface="微软雅黑" panose="020B0503020204020204" pitchFamily="34" charset="-122"/>
                        <a:ea typeface="微软雅黑" panose="020B0503020204020204" pitchFamily="34" charset="-122"/>
                      </a:endParaRP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200" b="0" i="0" u="none" strike="noStrike">
                          <a:effectLst/>
                          <a:latin typeface="微软雅黑" panose="020B0503020204020204" pitchFamily="34" charset="-122"/>
                          <a:ea typeface="微软雅黑" panose="020B0503020204020204" pitchFamily="34" charset="-122"/>
                        </a:rPr>
                        <a:t>4</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200" b="0" i="0" u="none" strike="noStrike">
                          <a:effectLst/>
                          <a:latin typeface="微软雅黑" panose="020B0503020204020204" pitchFamily="34" charset="-122"/>
                          <a:ea typeface="微软雅黑" panose="020B0503020204020204" pitchFamily="34" charset="-122"/>
                        </a:rPr>
                        <a:t>2</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200" b="0" i="0" u="none" strike="noStrike">
                          <a:effectLst/>
                          <a:latin typeface="微软雅黑" panose="020B0503020204020204" pitchFamily="34" charset="-122"/>
                          <a:ea typeface="微软雅黑" panose="020B0503020204020204" pitchFamily="34" charset="-122"/>
                        </a:rPr>
                        <a:t>2</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200" b="0" i="0" u="none" strike="noStrike">
                          <a:effectLst/>
                          <a:latin typeface="微软雅黑" panose="020B0503020204020204" pitchFamily="34" charset="-122"/>
                          <a:ea typeface="微软雅黑" panose="020B0503020204020204" pitchFamily="34" charset="-122"/>
                        </a:rPr>
                        <a:t>100%</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zh-CN" altLang="en-US"/>
                    </a:p>
                  </a:txBody>
                  <a:tcPr/>
                </a:tc>
                <a:extLst>
                  <a:ext uri="{0D108BD9-81ED-4DB2-BD59-A6C34878D82A}">
                    <a16:rowId xmlns:a16="http://schemas.microsoft.com/office/drawing/2014/main" val="4261645335"/>
                  </a:ext>
                </a:extLst>
              </a:tr>
              <a:tr h="171863">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endParaRPr lang="zh-CN" altLang="en-US" sz="1200" b="0" i="0" u="none" strike="noStrike">
                        <a:effectLst/>
                        <a:latin typeface="微软雅黑" panose="020B0503020204020204" pitchFamily="34" charset="-122"/>
                        <a:ea typeface="微软雅黑" panose="020B0503020204020204" pitchFamily="34" charset="-122"/>
                      </a:endParaRP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200" b="0" i="0" u="none" strike="noStrike">
                          <a:effectLst/>
                          <a:latin typeface="微软雅黑" panose="020B0503020204020204" pitchFamily="34" charset="-122"/>
                          <a:ea typeface="微软雅黑" panose="020B0503020204020204" pitchFamily="34" charset="-122"/>
                        </a:rPr>
                        <a:t>8</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200" b="0" i="0" u="none" strike="noStrike">
                          <a:effectLst/>
                          <a:latin typeface="微软雅黑" panose="020B0503020204020204" pitchFamily="34" charset="-122"/>
                          <a:ea typeface="微软雅黑" panose="020B0503020204020204" pitchFamily="34" charset="-122"/>
                        </a:rPr>
                        <a:t>6</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200" b="0" i="0" u="none" strike="noStrike">
                          <a:effectLst/>
                          <a:latin typeface="微软雅黑" panose="020B0503020204020204" pitchFamily="34" charset="-122"/>
                          <a:ea typeface="微软雅黑" panose="020B0503020204020204" pitchFamily="34" charset="-122"/>
                        </a:rPr>
                        <a:t>6</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200" b="0" i="0" u="none" strike="noStrike">
                          <a:effectLst/>
                          <a:latin typeface="微软雅黑" panose="020B0503020204020204" pitchFamily="34" charset="-122"/>
                          <a:ea typeface="微软雅黑" panose="020B0503020204020204" pitchFamily="34" charset="-122"/>
                        </a:rPr>
                        <a:t>100%</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zh-CN" altLang="en-US"/>
                    </a:p>
                  </a:txBody>
                  <a:tcPr/>
                </a:tc>
                <a:extLst>
                  <a:ext uri="{0D108BD9-81ED-4DB2-BD59-A6C34878D82A}">
                    <a16:rowId xmlns:a16="http://schemas.microsoft.com/office/drawing/2014/main" val="4104833508"/>
                  </a:ext>
                </a:extLst>
              </a:tr>
              <a:tr h="171863">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endParaRPr lang="zh-CN" altLang="en-US" sz="1200" b="0" i="0" u="none" strike="noStrike" dirty="0">
                        <a:effectLst/>
                        <a:latin typeface="微软雅黑" panose="020B0503020204020204" pitchFamily="34" charset="-122"/>
                        <a:ea typeface="微软雅黑" panose="020B0503020204020204" pitchFamily="34" charset="-122"/>
                      </a:endParaRP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200" b="0" i="0" u="none" strike="noStrike">
                          <a:effectLst/>
                          <a:latin typeface="微软雅黑" panose="020B0503020204020204" pitchFamily="34" charset="-122"/>
                          <a:ea typeface="微软雅黑" panose="020B0503020204020204" pitchFamily="34" charset="-122"/>
                        </a:rPr>
                        <a:t>4</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200" b="0" i="0" u="none" strike="noStrike">
                          <a:effectLst/>
                          <a:latin typeface="微软雅黑" panose="020B0503020204020204" pitchFamily="34" charset="-122"/>
                          <a:ea typeface="微软雅黑" panose="020B0503020204020204" pitchFamily="34" charset="-122"/>
                        </a:rPr>
                        <a:t>2</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200" b="0" i="0" u="none" strike="noStrike">
                          <a:effectLst/>
                          <a:latin typeface="微软雅黑" panose="020B0503020204020204" pitchFamily="34" charset="-122"/>
                          <a:ea typeface="微软雅黑" panose="020B0503020204020204" pitchFamily="34" charset="-122"/>
                        </a:rPr>
                        <a:t>2</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200" b="0" i="0" u="none" strike="noStrike">
                          <a:effectLst/>
                          <a:latin typeface="微软雅黑" panose="020B0503020204020204" pitchFamily="34" charset="-122"/>
                          <a:ea typeface="微软雅黑" panose="020B0503020204020204" pitchFamily="34" charset="-122"/>
                        </a:rPr>
                        <a:t>100%</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zh-CN" altLang="en-US"/>
                    </a:p>
                  </a:txBody>
                  <a:tcPr/>
                </a:tc>
                <a:extLst>
                  <a:ext uri="{0D108BD9-81ED-4DB2-BD59-A6C34878D82A}">
                    <a16:rowId xmlns:a16="http://schemas.microsoft.com/office/drawing/2014/main" val="2091043728"/>
                  </a:ext>
                </a:extLst>
              </a:tr>
              <a:tr h="171863">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endParaRPr lang="zh-CN" altLang="en-US" sz="1200" b="0" i="0" u="none" strike="noStrike" dirty="0">
                        <a:effectLst/>
                        <a:latin typeface="微软雅黑" panose="020B0503020204020204" pitchFamily="34" charset="-122"/>
                        <a:ea typeface="微软雅黑" panose="020B0503020204020204" pitchFamily="34" charset="-122"/>
                      </a:endParaRP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200" b="0" i="0" u="none" strike="noStrike">
                          <a:effectLst/>
                          <a:latin typeface="微软雅黑" panose="020B0503020204020204" pitchFamily="34" charset="-122"/>
                          <a:ea typeface="微软雅黑" panose="020B0503020204020204" pitchFamily="34" charset="-122"/>
                        </a:rPr>
                        <a:t>7</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200" b="0" i="0" u="none" strike="noStrike">
                          <a:effectLst/>
                          <a:latin typeface="微软雅黑" panose="020B0503020204020204" pitchFamily="34" charset="-122"/>
                          <a:ea typeface="微软雅黑" panose="020B0503020204020204" pitchFamily="34" charset="-122"/>
                        </a:rPr>
                        <a:t>6</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200" b="0" i="0" u="none" strike="noStrike">
                          <a:effectLst/>
                          <a:latin typeface="微软雅黑" panose="020B0503020204020204" pitchFamily="34" charset="-122"/>
                          <a:ea typeface="微软雅黑" panose="020B0503020204020204" pitchFamily="34" charset="-122"/>
                        </a:rPr>
                        <a:t>5</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200" b="0" i="0" u="none" strike="noStrike">
                          <a:effectLst/>
                          <a:latin typeface="微软雅黑" panose="020B0503020204020204" pitchFamily="34" charset="-122"/>
                          <a:ea typeface="微软雅黑" panose="020B0503020204020204" pitchFamily="34" charset="-122"/>
                        </a:rPr>
                        <a:t>83%</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zh-CN" altLang="en-US"/>
                    </a:p>
                  </a:txBody>
                  <a:tcPr/>
                </a:tc>
                <a:extLst>
                  <a:ext uri="{0D108BD9-81ED-4DB2-BD59-A6C34878D82A}">
                    <a16:rowId xmlns:a16="http://schemas.microsoft.com/office/drawing/2014/main" val="1146672866"/>
                  </a:ext>
                </a:extLst>
              </a:tr>
              <a:tr h="171863">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endParaRPr lang="zh-CN" altLang="en-US" sz="1200" b="0" i="0" u="none" strike="noStrike" dirty="0">
                        <a:effectLst/>
                        <a:latin typeface="微软雅黑" panose="020B0503020204020204" pitchFamily="34" charset="-122"/>
                        <a:ea typeface="微软雅黑" panose="020B0503020204020204" pitchFamily="34" charset="-122"/>
                      </a:endParaRP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200" b="0" i="0" u="none" strike="noStrike">
                          <a:effectLst/>
                          <a:latin typeface="微软雅黑" panose="020B0503020204020204" pitchFamily="34" charset="-122"/>
                          <a:ea typeface="微软雅黑" panose="020B0503020204020204" pitchFamily="34" charset="-122"/>
                        </a:rPr>
                        <a:t>7</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200" b="0" i="0" u="none" strike="noStrike">
                          <a:effectLst/>
                          <a:latin typeface="微软雅黑" panose="020B0503020204020204" pitchFamily="34" charset="-122"/>
                          <a:ea typeface="微软雅黑" panose="020B0503020204020204" pitchFamily="34" charset="-122"/>
                        </a:rPr>
                        <a:t>5</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200" b="0" i="0" u="none" strike="noStrike">
                          <a:effectLst/>
                          <a:latin typeface="微软雅黑" panose="020B0503020204020204" pitchFamily="34" charset="-122"/>
                          <a:ea typeface="微软雅黑" panose="020B0503020204020204" pitchFamily="34" charset="-122"/>
                        </a:rPr>
                        <a:t>5</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200" b="0" i="0" u="none" strike="noStrike">
                          <a:effectLst/>
                          <a:latin typeface="微软雅黑" panose="020B0503020204020204" pitchFamily="34" charset="-122"/>
                          <a:ea typeface="微软雅黑" panose="020B0503020204020204" pitchFamily="34" charset="-122"/>
                        </a:rPr>
                        <a:t>100%</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zh-CN" altLang="en-US"/>
                    </a:p>
                  </a:txBody>
                  <a:tcPr/>
                </a:tc>
                <a:extLst>
                  <a:ext uri="{0D108BD9-81ED-4DB2-BD59-A6C34878D82A}">
                    <a16:rowId xmlns:a16="http://schemas.microsoft.com/office/drawing/2014/main" val="72158687"/>
                  </a:ext>
                </a:extLst>
              </a:tr>
              <a:tr h="171863">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endParaRPr lang="zh-CN" altLang="en-US" sz="1200" b="0" i="0" u="none" strike="noStrike" dirty="0">
                        <a:effectLst/>
                        <a:latin typeface="微软雅黑" panose="020B0503020204020204" pitchFamily="34" charset="-122"/>
                        <a:ea typeface="微软雅黑" panose="020B0503020204020204" pitchFamily="34" charset="-122"/>
                      </a:endParaRP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200" b="0" i="0" u="none" strike="noStrike">
                          <a:effectLst/>
                          <a:latin typeface="微软雅黑" panose="020B0503020204020204" pitchFamily="34" charset="-122"/>
                          <a:ea typeface="微软雅黑" panose="020B0503020204020204" pitchFamily="34" charset="-122"/>
                        </a:rPr>
                        <a:t>6</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200" b="0" i="0" u="none" strike="noStrike">
                          <a:effectLst/>
                          <a:latin typeface="微软雅黑" panose="020B0503020204020204" pitchFamily="34" charset="-122"/>
                          <a:ea typeface="微软雅黑" panose="020B0503020204020204" pitchFamily="34" charset="-122"/>
                        </a:rPr>
                        <a:t>6</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200" b="0" i="0" u="none" strike="noStrike">
                          <a:effectLst/>
                          <a:latin typeface="微软雅黑" panose="020B0503020204020204" pitchFamily="34" charset="-122"/>
                          <a:ea typeface="微软雅黑" panose="020B0503020204020204" pitchFamily="34" charset="-122"/>
                        </a:rPr>
                        <a:t>5</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200" b="0" i="0" u="none" strike="noStrike">
                          <a:effectLst/>
                          <a:latin typeface="微软雅黑" panose="020B0503020204020204" pitchFamily="34" charset="-122"/>
                          <a:ea typeface="微软雅黑" panose="020B0503020204020204" pitchFamily="34" charset="-122"/>
                        </a:rPr>
                        <a:t>83%</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zh-CN" altLang="en-US"/>
                    </a:p>
                  </a:txBody>
                  <a:tcPr/>
                </a:tc>
                <a:extLst>
                  <a:ext uri="{0D108BD9-81ED-4DB2-BD59-A6C34878D82A}">
                    <a16:rowId xmlns:a16="http://schemas.microsoft.com/office/drawing/2014/main" val="1980118384"/>
                  </a:ext>
                </a:extLst>
              </a:tr>
              <a:tr h="171863">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endParaRPr lang="zh-CN" altLang="en-US" sz="1200" b="0" i="0" u="none" strike="noStrike" dirty="0">
                        <a:effectLst/>
                        <a:latin typeface="微软雅黑" panose="020B0503020204020204" pitchFamily="34" charset="-122"/>
                        <a:ea typeface="微软雅黑" panose="020B0503020204020204" pitchFamily="34" charset="-122"/>
                      </a:endParaRP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200" b="0" i="0" u="none" strike="noStrike">
                          <a:effectLst/>
                          <a:latin typeface="微软雅黑" panose="020B0503020204020204" pitchFamily="34" charset="-122"/>
                          <a:ea typeface="微软雅黑" panose="020B0503020204020204" pitchFamily="34" charset="-122"/>
                        </a:rPr>
                        <a:t>3</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200" b="0" i="0" u="none" strike="noStrike">
                          <a:effectLst/>
                          <a:latin typeface="微软雅黑" panose="020B0503020204020204" pitchFamily="34" charset="-122"/>
                          <a:ea typeface="微软雅黑" panose="020B0503020204020204" pitchFamily="34" charset="-122"/>
                        </a:rPr>
                        <a:t>2</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200" b="0" i="0" u="none" strike="noStrike">
                          <a:effectLst/>
                          <a:latin typeface="微软雅黑" panose="020B0503020204020204" pitchFamily="34" charset="-122"/>
                          <a:ea typeface="微软雅黑" panose="020B0503020204020204" pitchFamily="34" charset="-122"/>
                        </a:rPr>
                        <a:t>2</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200" b="0" i="0" u="none" strike="noStrike">
                          <a:effectLst/>
                          <a:latin typeface="微软雅黑" panose="020B0503020204020204" pitchFamily="34" charset="-122"/>
                          <a:ea typeface="微软雅黑" panose="020B0503020204020204" pitchFamily="34" charset="-122"/>
                        </a:rPr>
                        <a:t>100%</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zh-CN" altLang="en-US"/>
                    </a:p>
                  </a:txBody>
                  <a:tcPr/>
                </a:tc>
                <a:extLst>
                  <a:ext uri="{0D108BD9-81ED-4DB2-BD59-A6C34878D82A}">
                    <a16:rowId xmlns:a16="http://schemas.microsoft.com/office/drawing/2014/main" val="4183332105"/>
                  </a:ext>
                </a:extLst>
              </a:tr>
              <a:tr h="171863">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endParaRPr lang="zh-CN" altLang="en-US" sz="1200" b="0" i="0" u="none" strike="noStrike" dirty="0">
                        <a:effectLst/>
                        <a:latin typeface="微软雅黑" panose="020B0503020204020204" pitchFamily="34" charset="-122"/>
                        <a:ea typeface="微软雅黑" panose="020B0503020204020204" pitchFamily="34" charset="-122"/>
                      </a:endParaRP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200" b="0" i="0" u="none" strike="noStrike">
                          <a:effectLst/>
                          <a:latin typeface="微软雅黑" panose="020B0503020204020204" pitchFamily="34" charset="-122"/>
                          <a:ea typeface="微软雅黑" panose="020B0503020204020204" pitchFamily="34" charset="-122"/>
                        </a:rPr>
                        <a:t>4</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200" b="0" i="0" u="none" strike="noStrike">
                          <a:effectLst/>
                          <a:latin typeface="微软雅黑" panose="020B0503020204020204" pitchFamily="34" charset="-122"/>
                          <a:ea typeface="微软雅黑" panose="020B0503020204020204" pitchFamily="34" charset="-122"/>
                        </a:rPr>
                        <a:t>3</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200" b="0" i="0" u="none" strike="noStrike">
                          <a:effectLst/>
                          <a:latin typeface="微软雅黑" panose="020B0503020204020204" pitchFamily="34" charset="-122"/>
                          <a:ea typeface="微软雅黑" panose="020B0503020204020204" pitchFamily="34" charset="-122"/>
                        </a:rPr>
                        <a:t>3</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fontAlgn="ctr"/>
                      <a:r>
                        <a:rPr lang="en-US" altLang="zh-CN" sz="1200" b="0" i="0" u="none" strike="noStrike" dirty="0">
                          <a:effectLst/>
                          <a:latin typeface="微软雅黑" panose="020B0503020204020204" pitchFamily="34" charset="-122"/>
                          <a:ea typeface="微软雅黑" panose="020B0503020204020204" pitchFamily="34" charset="-122"/>
                        </a:rPr>
                        <a:t>100%</a:t>
                      </a:r>
                    </a:p>
                  </a:txBody>
                  <a:tcPr marL="7620" marR="7620" marT="7620" marB="0" anchor="ctr">
                    <a:lnL w="6350" cap="flat" cmpd="sng" algn="ctr">
                      <a:solidFill>
                        <a:sysClr val="window" lastClr="FFFFFF">
                          <a:lumMod val="75000"/>
                        </a:sysClr>
                      </a:solidFill>
                      <a:prstDash val="solid"/>
                      <a:round/>
                      <a:headEnd type="none" w="med" len="med"/>
                      <a:tailEnd type="none" w="med" len="med"/>
                    </a:lnL>
                    <a:lnR w="6350" cap="flat" cmpd="sng" algn="ctr">
                      <a:solidFill>
                        <a:sysClr val="window" lastClr="FFFFFF">
                          <a:lumMod val="75000"/>
                        </a:sysClr>
                      </a:solidFill>
                      <a:prstDash val="solid"/>
                      <a:round/>
                      <a:headEnd type="none" w="med" len="med"/>
                      <a:tailEnd type="none" w="med" len="med"/>
                    </a:lnR>
                    <a:lnT w="635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zh-CN" altLang="en-US"/>
                    </a:p>
                  </a:txBody>
                  <a:tcPr/>
                </a:tc>
                <a:extLst>
                  <a:ext uri="{0D108BD9-81ED-4DB2-BD59-A6C34878D82A}">
                    <a16:rowId xmlns:a16="http://schemas.microsoft.com/office/drawing/2014/main" val="540200583"/>
                  </a:ext>
                </a:extLst>
              </a:tr>
            </a:tbl>
          </a:graphicData>
        </a:graphic>
      </p:graphicFrame>
      <p:pic>
        <p:nvPicPr>
          <p:cNvPr id="92" name="图片 91"/>
          <p:cNvPicPr>
            <a:picLocks noChangeAspect="1"/>
          </p:cNvPicPr>
          <p:nvPr/>
        </p:nvPicPr>
        <p:blipFill rotWithShape="1">
          <a:blip r:embed="rId4">
            <a:extLst>
              <a:ext uri="{28A0092B-C50C-407E-A947-70E740481C1C}">
                <a14:useLocalDpi xmlns:a14="http://schemas.microsoft.com/office/drawing/2010/main" val="0"/>
              </a:ext>
            </a:extLst>
          </a:blip>
          <a:srcRect b="7836"/>
          <a:stretch/>
        </p:blipFill>
        <p:spPr>
          <a:xfrm>
            <a:off x="7932327" y="1848689"/>
            <a:ext cx="3100808" cy="2143359"/>
          </a:xfrm>
          <a:prstGeom prst="rect">
            <a:avLst/>
          </a:prstGeom>
          <a:ln w="38100">
            <a:solidFill>
              <a:sysClr val="window" lastClr="FFFFFF"/>
            </a:solidFill>
          </a:ln>
          <a:effectLst>
            <a:outerShdw blurRad="50800" dist="38100" dir="5400000" algn="t" rotWithShape="0">
              <a:prstClr val="black">
                <a:alpha val="40000"/>
              </a:prstClr>
            </a:outerShdw>
          </a:effectLst>
        </p:spPr>
      </p:pic>
      <p:grpSp>
        <p:nvGrpSpPr>
          <p:cNvPr id="94" name="组合 93"/>
          <p:cNvGrpSpPr/>
          <p:nvPr/>
        </p:nvGrpSpPr>
        <p:grpSpPr>
          <a:xfrm>
            <a:off x="1434148" y="1943701"/>
            <a:ext cx="6188187" cy="1097748"/>
            <a:chOff x="1509839" y="2144613"/>
            <a:chExt cx="6188187" cy="1097748"/>
          </a:xfrm>
        </p:grpSpPr>
        <p:grpSp>
          <p:nvGrpSpPr>
            <p:cNvPr id="95" name="组合 94"/>
            <p:cNvGrpSpPr/>
            <p:nvPr/>
          </p:nvGrpSpPr>
          <p:grpSpPr>
            <a:xfrm>
              <a:off x="1509839" y="2144613"/>
              <a:ext cx="727023" cy="727023"/>
              <a:chOff x="1228019" y="3332475"/>
              <a:chExt cx="727023" cy="727023"/>
            </a:xfrm>
          </p:grpSpPr>
          <p:sp>
            <p:nvSpPr>
              <p:cNvPr id="99" name="椭圆 98"/>
              <p:cNvSpPr/>
              <p:nvPr/>
            </p:nvSpPr>
            <p:spPr>
              <a:xfrm>
                <a:off x="1228019" y="3332475"/>
                <a:ext cx="727023" cy="727023"/>
              </a:xfrm>
              <a:prstGeom prst="ellipse">
                <a:avLst/>
              </a:prstGeom>
              <a:solidFill>
                <a:srgbClr val="1D4C61"/>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grpSp>
            <p:nvGrpSpPr>
              <p:cNvPr id="121" name="组合 120"/>
              <p:cNvGrpSpPr/>
              <p:nvPr/>
            </p:nvGrpSpPr>
            <p:grpSpPr>
              <a:xfrm>
                <a:off x="1362589" y="3495792"/>
                <a:ext cx="496003" cy="400388"/>
                <a:chOff x="5803923" y="4481996"/>
                <a:chExt cx="573106" cy="462628"/>
              </a:xfrm>
              <a:solidFill>
                <a:sysClr val="window" lastClr="FFFFFF"/>
              </a:solidFill>
            </p:grpSpPr>
            <p:sp>
              <p:nvSpPr>
                <p:cNvPr id="123" name="Freeform 40"/>
                <p:cNvSpPr>
                  <a:spLocks noEditPoints="1"/>
                </p:cNvSpPr>
                <p:nvPr/>
              </p:nvSpPr>
              <p:spPr bwMode="auto">
                <a:xfrm>
                  <a:off x="5881258" y="4607665"/>
                  <a:ext cx="238909" cy="142241"/>
                </a:xfrm>
                <a:custGeom>
                  <a:avLst/>
                  <a:gdLst>
                    <a:gd name="T0" fmla="*/ 69 w 87"/>
                    <a:gd name="T1" fmla="*/ 52 h 52"/>
                    <a:gd name="T2" fmla="*/ 87 w 87"/>
                    <a:gd name="T3" fmla="*/ 34 h 52"/>
                    <a:gd name="T4" fmla="*/ 87 w 87"/>
                    <a:gd name="T5" fmla="*/ 24 h 52"/>
                    <a:gd name="T6" fmla="*/ 77 w 87"/>
                    <a:gd name="T7" fmla="*/ 18 h 52"/>
                    <a:gd name="T8" fmla="*/ 61 w 87"/>
                    <a:gd name="T9" fmla="*/ 18 h 52"/>
                    <a:gd name="T10" fmla="*/ 61 w 87"/>
                    <a:gd name="T11" fmla="*/ 17 h 52"/>
                    <a:gd name="T12" fmla="*/ 45 w 87"/>
                    <a:gd name="T13" fmla="*/ 0 h 52"/>
                    <a:gd name="T14" fmla="*/ 23 w 87"/>
                    <a:gd name="T15" fmla="*/ 0 h 52"/>
                    <a:gd name="T16" fmla="*/ 7 w 87"/>
                    <a:gd name="T17" fmla="*/ 17 h 52"/>
                    <a:gd name="T18" fmla="*/ 7 w 87"/>
                    <a:gd name="T19" fmla="*/ 18 h 52"/>
                    <a:gd name="T20" fmla="*/ 2 w 87"/>
                    <a:gd name="T21" fmla="*/ 18 h 52"/>
                    <a:gd name="T22" fmla="*/ 2 w 87"/>
                    <a:gd name="T23" fmla="*/ 42 h 52"/>
                    <a:gd name="T24" fmla="*/ 6 w 87"/>
                    <a:gd name="T25" fmla="*/ 52 h 52"/>
                    <a:gd name="T26" fmla="*/ 31 w 87"/>
                    <a:gd name="T27" fmla="*/ 52 h 52"/>
                    <a:gd name="T28" fmla="*/ 31 w 87"/>
                    <a:gd name="T29" fmla="*/ 50 h 52"/>
                    <a:gd name="T30" fmla="*/ 33 w 87"/>
                    <a:gd name="T31" fmla="*/ 47 h 52"/>
                    <a:gd name="T32" fmla="*/ 36 w 87"/>
                    <a:gd name="T33" fmla="*/ 47 h 52"/>
                    <a:gd name="T34" fmla="*/ 38 w 87"/>
                    <a:gd name="T35" fmla="*/ 50 h 52"/>
                    <a:gd name="T36" fmla="*/ 38 w 87"/>
                    <a:gd name="T37" fmla="*/ 52 h 52"/>
                    <a:gd name="T38" fmla="*/ 69 w 87"/>
                    <a:gd name="T39" fmla="*/ 52 h 52"/>
                    <a:gd name="T40" fmla="*/ 16 w 87"/>
                    <a:gd name="T41" fmla="*/ 18 h 52"/>
                    <a:gd name="T42" fmla="*/ 16 w 87"/>
                    <a:gd name="T43" fmla="*/ 17 h 52"/>
                    <a:gd name="T44" fmla="*/ 23 w 87"/>
                    <a:gd name="T45" fmla="*/ 9 h 52"/>
                    <a:gd name="T46" fmla="*/ 45 w 87"/>
                    <a:gd name="T47" fmla="*/ 9 h 52"/>
                    <a:gd name="T48" fmla="*/ 53 w 87"/>
                    <a:gd name="T49" fmla="*/ 17 h 52"/>
                    <a:gd name="T50" fmla="*/ 53 w 87"/>
                    <a:gd name="T51" fmla="*/ 18 h 52"/>
                    <a:gd name="T52" fmla="*/ 16 w 87"/>
                    <a:gd name="T53" fmla="*/ 1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7" h="52">
                      <a:moveTo>
                        <a:pt x="69" y="52"/>
                      </a:moveTo>
                      <a:cubicBezTo>
                        <a:pt x="79" y="52"/>
                        <a:pt x="87" y="44"/>
                        <a:pt x="87" y="34"/>
                      </a:cubicBezTo>
                      <a:cubicBezTo>
                        <a:pt x="87" y="24"/>
                        <a:pt x="87" y="24"/>
                        <a:pt x="87" y="24"/>
                      </a:cubicBezTo>
                      <a:cubicBezTo>
                        <a:pt x="85" y="20"/>
                        <a:pt x="81" y="18"/>
                        <a:pt x="77" y="18"/>
                      </a:cubicBezTo>
                      <a:cubicBezTo>
                        <a:pt x="61" y="18"/>
                        <a:pt x="61" y="18"/>
                        <a:pt x="61" y="18"/>
                      </a:cubicBezTo>
                      <a:cubicBezTo>
                        <a:pt x="61" y="17"/>
                        <a:pt x="61" y="17"/>
                        <a:pt x="61" y="17"/>
                      </a:cubicBezTo>
                      <a:cubicBezTo>
                        <a:pt x="61" y="8"/>
                        <a:pt x="54" y="0"/>
                        <a:pt x="45" y="0"/>
                      </a:cubicBezTo>
                      <a:cubicBezTo>
                        <a:pt x="23" y="0"/>
                        <a:pt x="23" y="0"/>
                        <a:pt x="23" y="0"/>
                      </a:cubicBezTo>
                      <a:cubicBezTo>
                        <a:pt x="14" y="0"/>
                        <a:pt x="7" y="8"/>
                        <a:pt x="7" y="17"/>
                      </a:cubicBezTo>
                      <a:cubicBezTo>
                        <a:pt x="7" y="18"/>
                        <a:pt x="7" y="18"/>
                        <a:pt x="7" y="18"/>
                      </a:cubicBezTo>
                      <a:cubicBezTo>
                        <a:pt x="2" y="18"/>
                        <a:pt x="2" y="18"/>
                        <a:pt x="2" y="18"/>
                      </a:cubicBezTo>
                      <a:cubicBezTo>
                        <a:pt x="0" y="26"/>
                        <a:pt x="0" y="34"/>
                        <a:pt x="2" y="42"/>
                      </a:cubicBezTo>
                      <a:cubicBezTo>
                        <a:pt x="3" y="46"/>
                        <a:pt x="4" y="49"/>
                        <a:pt x="6" y="52"/>
                      </a:cubicBezTo>
                      <a:cubicBezTo>
                        <a:pt x="31" y="52"/>
                        <a:pt x="31" y="52"/>
                        <a:pt x="31" y="52"/>
                      </a:cubicBezTo>
                      <a:cubicBezTo>
                        <a:pt x="31" y="50"/>
                        <a:pt x="31" y="50"/>
                        <a:pt x="31" y="50"/>
                      </a:cubicBezTo>
                      <a:cubicBezTo>
                        <a:pt x="31" y="48"/>
                        <a:pt x="32" y="47"/>
                        <a:pt x="33" y="47"/>
                      </a:cubicBezTo>
                      <a:cubicBezTo>
                        <a:pt x="36" y="47"/>
                        <a:pt x="36" y="47"/>
                        <a:pt x="36" y="47"/>
                      </a:cubicBezTo>
                      <a:cubicBezTo>
                        <a:pt x="37" y="47"/>
                        <a:pt x="38" y="48"/>
                        <a:pt x="38" y="50"/>
                      </a:cubicBezTo>
                      <a:cubicBezTo>
                        <a:pt x="38" y="52"/>
                        <a:pt x="38" y="52"/>
                        <a:pt x="38" y="52"/>
                      </a:cubicBezTo>
                      <a:lnTo>
                        <a:pt x="69" y="52"/>
                      </a:lnTo>
                      <a:close/>
                      <a:moveTo>
                        <a:pt x="16" y="18"/>
                      </a:moveTo>
                      <a:cubicBezTo>
                        <a:pt x="16" y="17"/>
                        <a:pt x="16" y="17"/>
                        <a:pt x="16" y="17"/>
                      </a:cubicBezTo>
                      <a:cubicBezTo>
                        <a:pt x="16" y="12"/>
                        <a:pt x="19" y="9"/>
                        <a:pt x="23" y="9"/>
                      </a:cubicBezTo>
                      <a:cubicBezTo>
                        <a:pt x="45" y="9"/>
                        <a:pt x="45" y="9"/>
                        <a:pt x="45" y="9"/>
                      </a:cubicBezTo>
                      <a:cubicBezTo>
                        <a:pt x="49" y="9"/>
                        <a:pt x="53" y="12"/>
                        <a:pt x="53" y="17"/>
                      </a:cubicBezTo>
                      <a:cubicBezTo>
                        <a:pt x="53" y="18"/>
                        <a:pt x="53" y="18"/>
                        <a:pt x="53" y="18"/>
                      </a:cubicBezTo>
                      <a:lnTo>
                        <a:pt x="16" y="18"/>
                      </a:lnTo>
                      <a:close/>
                    </a:path>
                  </a:pathLst>
                </a:custGeom>
                <a:grp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微软雅黑"/>
                    <a:cs typeface="+mn-cs"/>
                  </a:endParaRPr>
                </a:p>
              </p:txBody>
            </p:sp>
            <p:sp>
              <p:nvSpPr>
                <p:cNvPr id="126" name="Freeform 41"/>
                <p:cNvSpPr>
                  <a:spLocks/>
                </p:cNvSpPr>
                <p:nvPr/>
              </p:nvSpPr>
              <p:spPr bwMode="auto">
                <a:xfrm>
                  <a:off x="5906116" y="4730572"/>
                  <a:ext cx="219575" cy="93907"/>
                </a:xfrm>
                <a:custGeom>
                  <a:avLst/>
                  <a:gdLst>
                    <a:gd name="T0" fmla="*/ 51 w 80"/>
                    <a:gd name="T1" fmla="*/ 33 h 34"/>
                    <a:gd name="T2" fmla="*/ 80 w 80"/>
                    <a:gd name="T3" fmla="*/ 12 h 34"/>
                    <a:gd name="T4" fmla="*/ 80 w 80"/>
                    <a:gd name="T5" fmla="*/ 0 h 34"/>
                    <a:gd name="T6" fmla="*/ 60 w 80"/>
                    <a:gd name="T7" fmla="*/ 13 h 34"/>
                    <a:gd name="T8" fmla="*/ 29 w 80"/>
                    <a:gd name="T9" fmla="*/ 13 h 34"/>
                    <a:gd name="T10" fmla="*/ 29 w 80"/>
                    <a:gd name="T11" fmla="*/ 16 h 34"/>
                    <a:gd name="T12" fmla="*/ 27 w 80"/>
                    <a:gd name="T13" fmla="*/ 18 h 34"/>
                    <a:gd name="T14" fmla="*/ 24 w 80"/>
                    <a:gd name="T15" fmla="*/ 18 h 34"/>
                    <a:gd name="T16" fmla="*/ 22 w 80"/>
                    <a:gd name="T17" fmla="*/ 16 h 34"/>
                    <a:gd name="T18" fmla="*/ 22 w 80"/>
                    <a:gd name="T19" fmla="*/ 13 h 34"/>
                    <a:gd name="T20" fmla="*/ 0 w 80"/>
                    <a:gd name="T21" fmla="*/ 13 h 34"/>
                    <a:gd name="T22" fmla="*/ 40 w 80"/>
                    <a:gd name="T23" fmla="*/ 34 h 34"/>
                    <a:gd name="T24" fmla="*/ 51 w 80"/>
                    <a:gd name="T25"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34">
                      <a:moveTo>
                        <a:pt x="51" y="33"/>
                      </a:moveTo>
                      <a:cubicBezTo>
                        <a:pt x="64" y="30"/>
                        <a:pt x="74" y="22"/>
                        <a:pt x="80" y="12"/>
                      </a:cubicBezTo>
                      <a:cubicBezTo>
                        <a:pt x="80" y="0"/>
                        <a:pt x="80" y="0"/>
                        <a:pt x="80" y="0"/>
                      </a:cubicBezTo>
                      <a:cubicBezTo>
                        <a:pt x="77" y="8"/>
                        <a:pt x="69" y="13"/>
                        <a:pt x="60" y="13"/>
                      </a:cubicBezTo>
                      <a:cubicBezTo>
                        <a:pt x="29" y="13"/>
                        <a:pt x="29" y="13"/>
                        <a:pt x="29" y="13"/>
                      </a:cubicBezTo>
                      <a:cubicBezTo>
                        <a:pt x="29" y="16"/>
                        <a:pt x="29" y="16"/>
                        <a:pt x="29" y="16"/>
                      </a:cubicBezTo>
                      <a:cubicBezTo>
                        <a:pt x="29" y="17"/>
                        <a:pt x="28" y="18"/>
                        <a:pt x="27" y="18"/>
                      </a:cubicBezTo>
                      <a:cubicBezTo>
                        <a:pt x="24" y="18"/>
                        <a:pt x="24" y="18"/>
                        <a:pt x="24" y="18"/>
                      </a:cubicBezTo>
                      <a:cubicBezTo>
                        <a:pt x="23" y="18"/>
                        <a:pt x="22" y="17"/>
                        <a:pt x="22" y="16"/>
                      </a:cubicBezTo>
                      <a:cubicBezTo>
                        <a:pt x="22" y="13"/>
                        <a:pt x="22" y="13"/>
                        <a:pt x="22" y="13"/>
                      </a:cubicBezTo>
                      <a:cubicBezTo>
                        <a:pt x="0" y="13"/>
                        <a:pt x="0" y="13"/>
                        <a:pt x="0" y="13"/>
                      </a:cubicBezTo>
                      <a:cubicBezTo>
                        <a:pt x="9" y="26"/>
                        <a:pt x="23" y="34"/>
                        <a:pt x="40" y="34"/>
                      </a:cubicBezTo>
                      <a:cubicBezTo>
                        <a:pt x="44" y="34"/>
                        <a:pt x="47" y="34"/>
                        <a:pt x="51" y="33"/>
                      </a:cubicBezTo>
                      <a:close/>
                    </a:path>
                  </a:pathLst>
                </a:custGeom>
                <a:grp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微软雅黑"/>
                    <a:cs typeface="+mn-cs"/>
                  </a:endParaRPr>
                </a:p>
              </p:txBody>
            </p:sp>
            <p:sp>
              <p:nvSpPr>
                <p:cNvPr id="130" name="Freeform 42"/>
                <p:cNvSpPr>
                  <a:spLocks noEditPoints="1"/>
                </p:cNvSpPr>
                <p:nvPr/>
              </p:nvSpPr>
              <p:spPr bwMode="auto">
                <a:xfrm>
                  <a:off x="5803923" y="4481996"/>
                  <a:ext cx="573106" cy="462628"/>
                </a:xfrm>
                <a:custGeom>
                  <a:avLst/>
                  <a:gdLst>
                    <a:gd name="T0" fmla="*/ 200 w 209"/>
                    <a:gd name="T1" fmla="*/ 141 h 169"/>
                    <a:gd name="T2" fmla="*/ 160 w 209"/>
                    <a:gd name="T3" fmla="*/ 114 h 169"/>
                    <a:gd name="T4" fmla="*/ 148 w 209"/>
                    <a:gd name="T5" fmla="*/ 112 h 169"/>
                    <a:gd name="T6" fmla="*/ 144 w 209"/>
                    <a:gd name="T7" fmla="*/ 114 h 169"/>
                    <a:gd name="T8" fmla="*/ 138 w 209"/>
                    <a:gd name="T9" fmla="*/ 110 h 169"/>
                    <a:gd name="T10" fmla="*/ 144 w 209"/>
                    <a:gd name="T11" fmla="*/ 60 h 169"/>
                    <a:gd name="T12" fmla="*/ 60 w 209"/>
                    <a:gd name="T13" fmla="*/ 9 h 169"/>
                    <a:gd name="T14" fmla="*/ 9 w 209"/>
                    <a:gd name="T15" fmla="*/ 93 h 169"/>
                    <a:gd name="T16" fmla="*/ 93 w 209"/>
                    <a:gd name="T17" fmla="*/ 144 h 169"/>
                    <a:gd name="T18" fmla="*/ 129 w 209"/>
                    <a:gd name="T19" fmla="*/ 122 h 169"/>
                    <a:gd name="T20" fmla="*/ 136 w 209"/>
                    <a:gd name="T21" fmla="*/ 126 h 169"/>
                    <a:gd name="T22" fmla="*/ 143 w 209"/>
                    <a:gd name="T23" fmla="*/ 140 h 169"/>
                    <a:gd name="T24" fmla="*/ 183 w 209"/>
                    <a:gd name="T25" fmla="*/ 166 h 169"/>
                    <a:gd name="T26" fmla="*/ 195 w 209"/>
                    <a:gd name="T27" fmla="*/ 168 h 169"/>
                    <a:gd name="T28" fmla="*/ 204 w 209"/>
                    <a:gd name="T29" fmla="*/ 161 h 169"/>
                    <a:gd name="T30" fmla="*/ 200 w 209"/>
                    <a:gd name="T31" fmla="*/ 141 h 169"/>
                    <a:gd name="T32" fmla="*/ 90 w 209"/>
                    <a:gd name="T33" fmla="*/ 131 h 169"/>
                    <a:gd name="T34" fmla="*/ 22 w 209"/>
                    <a:gd name="T35" fmla="*/ 90 h 169"/>
                    <a:gd name="T36" fmla="*/ 63 w 209"/>
                    <a:gd name="T37" fmla="*/ 22 h 169"/>
                    <a:gd name="T38" fmla="*/ 132 w 209"/>
                    <a:gd name="T39" fmla="*/ 63 h 169"/>
                    <a:gd name="T40" fmla="*/ 90 w 209"/>
                    <a:gd name="T41" fmla="*/ 13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9" h="169">
                      <a:moveTo>
                        <a:pt x="200" y="141"/>
                      </a:moveTo>
                      <a:cubicBezTo>
                        <a:pt x="160" y="114"/>
                        <a:pt x="160" y="114"/>
                        <a:pt x="160" y="114"/>
                      </a:cubicBezTo>
                      <a:cubicBezTo>
                        <a:pt x="156" y="112"/>
                        <a:pt x="152" y="112"/>
                        <a:pt x="148" y="112"/>
                      </a:cubicBezTo>
                      <a:cubicBezTo>
                        <a:pt x="147" y="113"/>
                        <a:pt x="145" y="113"/>
                        <a:pt x="144" y="114"/>
                      </a:cubicBezTo>
                      <a:cubicBezTo>
                        <a:pt x="138" y="110"/>
                        <a:pt x="138" y="110"/>
                        <a:pt x="138" y="110"/>
                      </a:cubicBezTo>
                      <a:cubicBezTo>
                        <a:pt x="146" y="95"/>
                        <a:pt x="148" y="78"/>
                        <a:pt x="144" y="60"/>
                      </a:cubicBezTo>
                      <a:cubicBezTo>
                        <a:pt x="135" y="23"/>
                        <a:pt x="98" y="0"/>
                        <a:pt x="60" y="9"/>
                      </a:cubicBezTo>
                      <a:cubicBezTo>
                        <a:pt x="23" y="18"/>
                        <a:pt x="0" y="56"/>
                        <a:pt x="9" y="93"/>
                      </a:cubicBezTo>
                      <a:cubicBezTo>
                        <a:pt x="18" y="130"/>
                        <a:pt x="56" y="153"/>
                        <a:pt x="93" y="144"/>
                      </a:cubicBezTo>
                      <a:cubicBezTo>
                        <a:pt x="108" y="140"/>
                        <a:pt x="120" y="132"/>
                        <a:pt x="129" y="122"/>
                      </a:cubicBezTo>
                      <a:cubicBezTo>
                        <a:pt x="136" y="126"/>
                        <a:pt x="136" y="126"/>
                        <a:pt x="136" y="126"/>
                      </a:cubicBezTo>
                      <a:cubicBezTo>
                        <a:pt x="136" y="131"/>
                        <a:pt x="138" y="137"/>
                        <a:pt x="143" y="140"/>
                      </a:cubicBezTo>
                      <a:cubicBezTo>
                        <a:pt x="183" y="166"/>
                        <a:pt x="183" y="166"/>
                        <a:pt x="183" y="166"/>
                      </a:cubicBezTo>
                      <a:cubicBezTo>
                        <a:pt x="187" y="168"/>
                        <a:pt x="191" y="169"/>
                        <a:pt x="195" y="168"/>
                      </a:cubicBezTo>
                      <a:cubicBezTo>
                        <a:pt x="199" y="167"/>
                        <a:pt x="202" y="165"/>
                        <a:pt x="204" y="161"/>
                      </a:cubicBezTo>
                      <a:cubicBezTo>
                        <a:pt x="209" y="154"/>
                        <a:pt x="207" y="145"/>
                        <a:pt x="200" y="141"/>
                      </a:cubicBezTo>
                      <a:close/>
                      <a:moveTo>
                        <a:pt x="90" y="131"/>
                      </a:moveTo>
                      <a:cubicBezTo>
                        <a:pt x="60" y="139"/>
                        <a:pt x="29" y="120"/>
                        <a:pt x="22" y="90"/>
                      </a:cubicBezTo>
                      <a:cubicBezTo>
                        <a:pt x="15" y="60"/>
                        <a:pt x="33" y="29"/>
                        <a:pt x="63" y="22"/>
                      </a:cubicBezTo>
                      <a:cubicBezTo>
                        <a:pt x="94" y="14"/>
                        <a:pt x="124" y="33"/>
                        <a:pt x="132" y="63"/>
                      </a:cubicBezTo>
                      <a:cubicBezTo>
                        <a:pt x="139" y="94"/>
                        <a:pt x="120" y="124"/>
                        <a:pt x="90" y="131"/>
                      </a:cubicBezTo>
                      <a:close/>
                    </a:path>
                  </a:pathLst>
                </a:custGeom>
                <a:grp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微软雅黑"/>
                    <a:cs typeface="+mn-cs"/>
                  </a:endParaRPr>
                </a:p>
              </p:txBody>
            </p:sp>
          </p:grpSp>
        </p:grpSp>
        <p:sp>
          <p:nvSpPr>
            <p:cNvPr id="97" name="矩形 96"/>
            <p:cNvSpPr/>
            <p:nvPr/>
          </p:nvSpPr>
          <p:spPr>
            <a:xfrm>
              <a:off x="2244811" y="2503697"/>
              <a:ext cx="5453215" cy="738664"/>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400" b="0" i="0" u="none" strike="noStrike" kern="0" cap="none" spc="0" normalizeH="0" baseline="0" noProof="0" dirty="0">
                  <a:ln>
                    <a:noFill/>
                  </a:ln>
                  <a:solidFill>
                    <a:prstClr val="black"/>
                  </a:solidFill>
                  <a:effectLst/>
                  <a:uLnTx/>
                  <a:uFillTx/>
                  <a:latin typeface="Arial" panose="020F0502020204030204"/>
                  <a:ea typeface="微软雅黑"/>
                </a:rPr>
                <a:t>单击此处单击此处添加合适的描述描述添加单击此处添加合适的描述描述添加单击此处单击此处添加合适的描述描述添加单击此处添加合适的描述描述添加</a:t>
              </a:r>
            </a:p>
          </p:txBody>
        </p:sp>
        <p:sp>
          <p:nvSpPr>
            <p:cNvPr id="98" name="矩形 97"/>
            <p:cNvSpPr/>
            <p:nvPr/>
          </p:nvSpPr>
          <p:spPr>
            <a:xfrm>
              <a:off x="2258375" y="2202836"/>
              <a:ext cx="1338828"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800" b="1" i="0" u="none" strike="noStrike" kern="0" cap="none" spc="0" normalizeH="0" baseline="0" noProof="0" dirty="0">
                  <a:ln>
                    <a:noFill/>
                  </a:ln>
                  <a:solidFill>
                    <a:srgbClr val="1D4C61"/>
                  </a:solidFill>
                  <a:effectLst/>
                  <a:uLnTx/>
                  <a:uFillTx/>
                  <a:latin typeface="Arial" panose="020F0502020204030204"/>
                  <a:ea typeface="微软雅黑"/>
                </a:rPr>
                <a:t>确认标准：</a:t>
              </a:r>
              <a:endParaRPr kumimoji="0" lang="zh-CN" altLang="en-US" sz="2400" b="1" i="0" u="none" strike="noStrike" kern="0" cap="none" spc="0" normalizeH="0" baseline="0" noProof="0" dirty="0">
                <a:ln>
                  <a:noFill/>
                </a:ln>
                <a:solidFill>
                  <a:srgbClr val="1D4C61"/>
                </a:solidFill>
                <a:effectLst/>
                <a:uLnTx/>
                <a:uFillTx/>
                <a:latin typeface="Arial" panose="020F0502020204030204"/>
                <a:ea typeface="微软雅黑"/>
              </a:endParaRPr>
            </a:p>
          </p:txBody>
        </p:sp>
      </p:grpSp>
      <p:grpSp>
        <p:nvGrpSpPr>
          <p:cNvPr id="131" name="组合 130"/>
          <p:cNvGrpSpPr/>
          <p:nvPr/>
        </p:nvGrpSpPr>
        <p:grpSpPr>
          <a:xfrm>
            <a:off x="1440679" y="3035712"/>
            <a:ext cx="5929292" cy="1083156"/>
            <a:chOff x="1427635" y="3306236"/>
            <a:chExt cx="5929292" cy="1083156"/>
          </a:xfrm>
        </p:grpSpPr>
        <p:sp>
          <p:nvSpPr>
            <p:cNvPr id="132" name="矩形 131"/>
            <p:cNvSpPr/>
            <p:nvPr/>
          </p:nvSpPr>
          <p:spPr>
            <a:xfrm>
              <a:off x="2171143" y="3650728"/>
              <a:ext cx="5185784" cy="738664"/>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400" b="0" i="0" u="none" strike="noStrike" kern="0" cap="none" spc="0" normalizeH="0" baseline="0" noProof="0" dirty="0">
                  <a:ln>
                    <a:noFill/>
                  </a:ln>
                  <a:solidFill>
                    <a:prstClr val="black"/>
                  </a:solidFill>
                  <a:effectLst/>
                  <a:uLnTx/>
                  <a:uFillTx/>
                  <a:latin typeface="Arial" panose="020F0502020204030204"/>
                  <a:ea typeface="微软雅黑"/>
                </a:rPr>
                <a:t>单击此处单击此处添加合适的描述描述添加单击此处添加合适的描述描述添加单击此处单击此处添加合适的描述描述添加单击此处添加合适的描述描述添加</a:t>
              </a:r>
            </a:p>
          </p:txBody>
        </p:sp>
        <p:grpSp>
          <p:nvGrpSpPr>
            <p:cNvPr id="133" name="组合 132"/>
            <p:cNvGrpSpPr/>
            <p:nvPr/>
          </p:nvGrpSpPr>
          <p:grpSpPr>
            <a:xfrm>
              <a:off x="1427635" y="3306236"/>
              <a:ext cx="727023" cy="727023"/>
              <a:chOff x="1271390" y="2335573"/>
              <a:chExt cx="727023" cy="727023"/>
            </a:xfrm>
          </p:grpSpPr>
          <p:sp>
            <p:nvSpPr>
              <p:cNvPr id="135" name="椭圆 134"/>
              <p:cNvSpPr/>
              <p:nvPr/>
            </p:nvSpPr>
            <p:spPr>
              <a:xfrm>
                <a:off x="1271390" y="2335573"/>
                <a:ext cx="727023" cy="727023"/>
              </a:xfrm>
              <a:prstGeom prst="ellipse">
                <a:avLst/>
              </a:prstGeom>
              <a:solidFill>
                <a:srgbClr val="049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sp>
            <p:nvSpPr>
              <p:cNvPr id="136" name="Freeform 38"/>
              <p:cNvSpPr>
                <a:spLocks noEditPoints="1"/>
              </p:cNvSpPr>
              <p:nvPr/>
            </p:nvSpPr>
            <p:spPr bwMode="auto">
              <a:xfrm>
                <a:off x="1480906" y="2465242"/>
                <a:ext cx="316475" cy="433347"/>
              </a:xfrm>
              <a:custGeom>
                <a:avLst/>
                <a:gdLst>
                  <a:gd name="T0" fmla="*/ 82 w 625"/>
                  <a:gd name="T1" fmla="*/ 138 h 853"/>
                  <a:gd name="T2" fmla="*/ 69 w 625"/>
                  <a:gd name="T3" fmla="*/ 853 h 853"/>
                  <a:gd name="T4" fmla="*/ 625 w 625"/>
                  <a:gd name="T5" fmla="*/ 210 h 853"/>
                  <a:gd name="T6" fmla="*/ 577 w 625"/>
                  <a:gd name="T7" fmla="*/ 225 h 853"/>
                  <a:gd name="T8" fmla="*/ 71 w 625"/>
                  <a:gd name="T9" fmla="*/ 803 h 853"/>
                  <a:gd name="T10" fmla="*/ 270 w 625"/>
                  <a:gd name="T11" fmla="*/ 91 h 853"/>
                  <a:gd name="T12" fmla="*/ 354 w 625"/>
                  <a:gd name="T13" fmla="*/ 91 h 853"/>
                  <a:gd name="T14" fmla="*/ 311 w 625"/>
                  <a:gd name="T15" fmla="*/ 136 h 853"/>
                  <a:gd name="T16" fmla="*/ 218 w 625"/>
                  <a:gd name="T17" fmla="*/ 93 h 853"/>
                  <a:gd name="T18" fmla="*/ 114 w 625"/>
                  <a:gd name="T19" fmla="*/ 216 h 853"/>
                  <a:gd name="T20" fmla="*/ 510 w 625"/>
                  <a:gd name="T21" fmla="*/ 216 h 853"/>
                  <a:gd name="T22" fmla="*/ 406 w 625"/>
                  <a:gd name="T23" fmla="*/ 93 h 853"/>
                  <a:gd name="T24" fmla="*/ 218 w 625"/>
                  <a:gd name="T25" fmla="*/ 93 h 853"/>
                  <a:gd name="T26" fmla="*/ 220 w 625"/>
                  <a:gd name="T27" fmla="*/ 648 h 853"/>
                  <a:gd name="T28" fmla="*/ 151 w 625"/>
                  <a:gd name="T29" fmla="*/ 667 h 853"/>
                  <a:gd name="T30" fmla="*/ 136 w 625"/>
                  <a:gd name="T31" fmla="*/ 682 h 853"/>
                  <a:gd name="T32" fmla="*/ 220 w 625"/>
                  <a:gd name="T33" fmla="*/ 689 h 853"/>
                  <a:gd name="T34" fmla="*/ 132 w 625"/>
                  <a:gd name="T35" fmla="*/ 732 h 853"/>
                  <a:gd name="T36" fmla="*/ 242 w 625"/>
                  <a:gd name="T37" fmla="*/ 678 h 853"/>
                  <a:gd name="T38" fmla="*/ 242 w 625"/>
                  <a:gd name="T39" fmla="*/ 643 h 853"/>
                  <a:gd name="T40" fmla="*/ 110 w 625"/>
                  <a:gd name="T41" fmla="*/ 650 h 853"/>
                  <a:gd name="T42" fmla="*/ 214 w 625"/>
                  <a:gd name="T43" fmla="*/ 760 h 853"/>
                  <a:gd name="T44" fmla="*/ 214 w 625"/>
                  <a:gd name="T45" fmla="*/ 335 h 853"/>
                  <a:gd name="T46" fmla="*/ 151 w 625"/>
                  <a:gd name="T47" fmla="*/ 354 h 853"/>
                  <a:gd name="T48" fmla="*/ 173 w 625"/>
                  <a:gd name="T49" fmla="*/ 410 h 853"/>
                  <a:gd name="T50" fmla="*/ 132 w 625"/>
                  <a:gd name="T51" fmla="*/ 425 h 853"/>
                  <a:gd name="T52" fmla="*/ 214 w 625"/>
                  <a:gd name="T53" fmla="*/ 313 h 853"/>
                  <a:gd name="T54" fmla="*/ 110 w 625"/>
                  <a:gd name="T55" fmla="*/ 423 h 853"/>
                  <a:gd name="T56" fmla="*/ 241 w 625"/>
                  <a:gd name="T57" fmla="*/ 360 h 853"/>
                  <a:gd name="T58" fmla="*/ 240 w 625"/>
                  <a:gd name="T59" fmla="*/ 330 h 853"/>
                  <a:gd name="T60" fmla="*/ 220 w 625"/>
                  <a:gd name="T61" fmla="*/ 503 h 853"/>
                  <a:gd name="T62" fmla="*/ 136 w 625"/>
                  <a:gd name="T63" fmla="*/ 525 h 853"/>
                  <a:gd name="T64" fmla="*/ 220 w 625"/>
                  <a:gd name="T65" fmla="*/ 581 h 853"/>
                  <a:gd name="T66" fmla="*/ 241 w 625"/>
                  <a:gd name="T67" fmla="*/ 487 h 853"/>
                  <a:gd name="T68" fmla="*/ 110 w 625"/>
                  <a:gd name="T69" fmla="*/ 492 h 853"/>
                  <a:gd name="T70" fmla="*/ 220 w 625"/>
                  <a:gd name="T71" fmla="*/ 602 h 853"/>
                  <a:gd name="T72" fmla="*/ 289 w 625"/>
                  <a:gd name="T73" fmla="*/ 465 h 853"/>
                  <a:gd name="T74" fmla="*/ 326 w 625"/>
                  <a:gd name="T75" fmla="*/ 723 h 853"/>
                  <a:gd name="T76" fmla="*/ 501 w 625"/>
                  <a:gd name="T77" fmla="*/ 669 h 853"/>
                  <a:gd name="T78" fmla="*/ 320 w 625"/>
                  <a:gd name="T79" fmla="*/ 717 h 853"/>
                  <a:gd name="T80" fmla="*/ 501 w 625"/>
                  <a:gd name="T81" fmla="*/ 507 h 853"/>
                  <a:gd name="T82" fmla="*/ 320 w 625"/>
                  <a:gd name="T83" fmla="*/ 410 h 853"/>
                  <a:gd name="T84" fmla="*/ 320 w 625"/>
                  <a:gd name="T85" fmla="*/ 352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25" h="853">
                    <a:moveTo>
                      <a:pt x="47" y="225"/>
                    </a:moveTo>
                    <a:cubicBezTo>
                      <a:pt x="47" y="201"/>
                      <a:pt x="58" y="189"/>
                      <a:pt x="82" y="188"/>
                    </a:cubicBezTo>
                    <a:lnTo>
                      <a:pt x="82" y="138"/>
                    </a:lnTo>
                    <a:cubicBezTo>
                      <a:pt x="39" y="139"/>
                      <a:pt x="0" y="167"/>
                      <a:pt x="0" y="210"/>
                    </a:cubicBezTo>
                    <a:lnTo>
                      <a:pt x="0" y="784"/>
                    </a:lnTo>
                    <a:cubicBezTo>
                      <a:pt x="0" y="819"/>
                      <a:pt x="34" y="853"/>
                      <a:pt x="69" y="853"/>
                    </a:cubicBezTo>
                    <a:lnTo>
                      <a:pt x="555" y="853"/>
                    </a:lnTo>
                    <a:cubicBezTo>
                      <a:pt x="590" y="853"/>
                      <a:pt x="625" y="819"/>
                      <a:pt x="625" y="784"/>
                    </a:cubicBezTo>
                    <a:lnTo>
                      <a:pt x="625" y="210"/>
                    </a:lnTo>
                    <a:cubicBezTo>
                      <a:pt x="625" y="167"/>
                      <a:pt x="586" y="139"/>
                      <a:pt x="542" y="138"/>
                    </a:cubicBezTo>
                    <a:lnTo>
                      <a:pt x="542" y="188"/>
                    </a:lnTo>
                    <a:cubicBezTo>
                      <a:pt x="566" y="189"/>
                      <a:pt x="577" y="201"/>
                      <a:pt x="577" y="225"/>
                    </a:cubicBezTo>
                    <a:lnTo>
                      <a:pt x="577" y="768"/>
                    </a:lnTo>
                    <a:cubicBezTo>
                      <a:pt x="577" y="786"/>
                      <a:pt x="570" y="803"/>
                      <a:pt x="553" y="803"/>
                    </a:cubicBezTo>
                    <a:lnTo>
                      <a:pt x="71" y="803"/>
                    </a:lnTo>
                    <a:cubicBezTo>
                      <a:pt x="53" y="803"/>
                      <a:pt x="47" y="783"/>
                      <a:pt x="47" y="764"/>
                    </a:cubicBezTo>
                    <a:lnTo>
                      <a:pt x="47" y="225"/>
                    </a:lnTo>
                    <a:close/>
                    <a:moveTo>
                      <a:pt x="270" y="91"/>
                    </a:moveTo>
                    <a:cubicBezTo>
                      <a:pt x="270" y="71"/>
                      <a:pt x="289" y="52"/>
                      <a:pt x="309" y="52"/>
                    </a:cubicBezTo>
                    <a:lnTo>
                      <a:pt x="315" y="52"/>
                    </a:lnTo>
                    <a:cubicBezTo>
                      <a:pt x="335" y="52"/>
                      <a:pt x="354" y="71"/>
                      <a:pt x="354" y="91"/>
                    </a:cubicBezTo>
                    <a:lnTo>
                      <a:pt x="354" y="95"/>
                    </a:lnTo>
                    <a:cubicBezTo>
                      <a:pt x="354" y="117"/>
                      <a:pt x="335" y="136"/>
                      <a:pt x="313" y="136"/>
                    </a:cubicBezTo>
                    <a:lnTo>
                      <a:pt x="311" y="136"/>
                    </a:lnTo>
                    <a:cubicBezTo>
                      <a:pt x="289" y="136"/>
                      <a:pt x="270" y="117"/>
                      <a:pt x="270" y="95"/>
                    </a:cubicBezTo>
                    <a:lnTo>
                      <a:pt x="270" y="91"/>
                    </a:lnTo>
                    <a:close/>
                    <a:moveTo>
                      <a:pt x="218" y="93"/>
                    </a:moveTo>
                    <a:lnTo>
                      <a:pt x="149" y="93"/>
                    </a:lnTo>
                    <a:cubicBezTo>
                      <a:pt x="125" y="93"/>
                      <a:pt x="114" y="104"/>
                      <a:pt x="114" y="128"/>
                    </a:cubicBezTo>
                    <a:lnTo>
                      <a:pt x="114" y="216"/>
                    </a:lnTo>
                    <a:cubicBezTo>
                      <a:pt x="114" y="231"/>
                      <a:pt x="124" y="246"/>
                      <a:pt x="138" y="246"/>
                    </a:cubicBezTo>
                    <a:lnTo>
                      <a:pt x="486" y="246"/>
                    </a:lnTo>
                    <a:cubicBezTo>
                      <a:pt x="500" y="246"/>
                      <a:pt x="510" y="231"/>
                      <a:pt x="510" y="216"/>
                    </a:cubicBezTo>
                    <a:lnTo>
                      <a:pt x="510" y="128"/>
                    </a:lnTo>
                    <a:cubicBezTo>
                      <a:pt x="510" y="104"/>
                      <a:pt x="499" y="93"/>
                      <a:pt x="475" y="93"/>
                    </a:cubicBezTo>
                    <a:lnTo>
                      <a:pt x="406" y="93"/>
                    </a:lnTo>
                    <a:cubicBezTo>
                      <a:pt x="406" y="45"/>
                      <a:pt x="366" y="0"/>
                      <a:pt x="320" y="0"/>
                    </a:cubicBezTo>
                    <a:lnTo>
                      <a:pt x="305" y="0"/>
                    </a:lnTo>
                    <a:cubicBezTo>
                      <a:pt x="259" y="0"/>
                      <a:pt x="218" y="45"/>
                      <a:pt x="218" y="93"/>
                    </a:cubicBezTo>
                    <a:close/>
                    <a:moveTo>
                      <a:pt x="132" y="654"/>
                    </a:moveTo>
                    <a:cubicBezTo>
                      <a:pt x="132" y="649"/>
                      <a:pt x="133" y="648"/>
                      <a:pt x="138" y="648"/>
                    </a:cubicBezTo>
                    <a:lnTo>
                      <a:pt x="220" y="648"/>
                    </a:lnTo>
                    <a:lnTo>
                      <a:pt x="220" y="654"/>
                    </a:lnTo>
                    <a:cubicBezTo>
                      <a:pt x="220" y="661"/>
                      <a:pt x="186" y="681"/>
                      <a:pt x="179" y="684"/>
                    </a:cubicBezTo>
                    <a:cubicBezTo>
                      <a:pt x="174" y="679"/>
                      <a:pt x="160" y="667"/>
                      <a:pt x="151" y="667"/>
                    </a:cubicBezTo>
                    <a:lnTo>
                      <a:pt x="149" y="667"/>
                    </a:lnTo>
                    <a:cubicBezTo>
                      <a:pt x="144" y="667"/>
                      <a:pt x="136" y="675"/>
                      <a:pt x="136" y="680"/>
                    </a:cubicBezTo>
                    <a:lnTo>
                      <a:pt x="136" y="682"/>
                    </a:lnTo>
                    <a:cubicBezTo>
                      <a:pt x="136" y="688"/>
                      <a:pt x="167" y="721"/>
                      <a:pt x="173" y="721"/>
                    </a:cubicBezTo>
                    <a:lnTo>
                      <a:pt x="175" y="721"/>
                    </a:lnTo>
                    <a:cubicBezTo>
                      <a:pt x="180" y="721"/>
                      <a:pt x="213" y="693"/>
                      <a:pt x="220" y="689"/>
                    </a:cubicBezTo>
                    <a:cubicBezTo>
                      <a:pt x="220" y="700"/>
                      <a:pt x="225" y="738"/>
                      <a:pt x="214" y="738"/>
                    </a:cubicBezTo>
                    <a:lnTo>
                      <a:pt x="138" y="738"/>
                    </a:lnTo>
                    <a:cubicBezTo>
                      <a:pt x="133" y="738"/>
                      <a:pt x="132" y="737"/>
                      <a:pt x="132" y="732"/>
                    </a:cubicBezTo>
                    <a:lnTo>
                      <a:pt x="132" y="654"/>
                    </a:lnTo>
                    <a:close/>
                    <a:moveTo>
                      <a:pt x="214" y="760"/>
                    </a:moveTo>
                    <a:cubicBezTo>
                      <a:pt x="255" y="760"/>
                      <a:pt x="239" y="715"/>
                      <a:pt x="242" y="678"/>
                    </a:cubicBezTo>
                    <a:cubicBezTo>
                      <a:pt x="243" y="659"/>
                      <a:pt x="291" y="642"/>
                      <a:pt x="296" y="624"/>
                    </a:cubicBezTo>
                    <a:lnTo>
                      <a:pt x="289" y="624"/>
                    </a:lnTo>
                    <a:cubicBezTo>
                      <a:pt x="275" y="624"/>
                      <a:pt x="253" y="638"/>
                      <a:pt x="242" y="643"/>
                    </a:cubicBezTo>
                    <a:cubicBezTo>
                      <a:pt x="236" y="635"/>
                      <a:pt x="232" y="626"/>
                      <a:pt x="218" y="626"/>
                    </a:cubicBezTo>
                    <a:lnTo>
                      <a:pt x="134" y="626"/>
                    </a:lnTo>
                    <a:cubicBezTo>
                      <a:pt x="121" y="626"/>
                      <a:pt x="110" y="637"/>
                      <a:pt x="110" y="650"/>
                    </a:cubicBezTo>
                    <a:lnTo>
                      <a:pt x="110" y="736"/>
                    </a:lnTo>
                    <a:cubicBezTo>
                      <a:pt x="110" y="751"/>
                      <a:pt x="123" y="760"/>
                      <a:pt x="138" y="760"/>
                    </a:cubicBezTo>
                    <a:lnTo>
                      <a:pt x="214" y="760"/>
                    </a:lnTo>
                    <a:close/>
                    <a:moveTo>
                      <a:pt x="132" y="341"/>
                    </a:moveTo>
                    <a:cubicBezTo>
                      <a:pt x="132" y="336"/>
                      <a:pt x="133" y="335"/>
                      <a:pt x="138" y="335"/>
                    </a:cubicBezTo>
                    <a:lnTo>
                      <a:pt x="214" y="335"/>
                    </a:lnTo>
                    <a:cubicBezTo>
                      <a:pt x="219" y="335"/>
                      <a:pt x="220" y="336"/>
                      <a:pt x="220" y="341"/>
                    </a:cubicBezTo>
                    <a:cubicBezTo>
                      <a:pt x="220" y="347"/>
                      <a:pt x="184" y="371"/>
                      <a:pt x="179" y="371"/>
                    </a:cubicBezTo>
                    <a:cubicBezTo>
                      <a:pt x="175" y="371"/>
                      <a:pt x="164" y="354"/>
                      <a:pt x="151" y="354"/>
                    </a:cubicBezTo>
                    <a:cubicBezTo>
                      <a:pt x="145" y="354"/>
                      <a:pt x="136" y="361"/>
                      <a:pt x="136" y="367"/>
                    </a:cubicBezTo>
                    <a:lnTo>
                      <a:pt x="136" y="369"/>
                    </a:lnTo>
                    <a:cubicBezTo>
                      <a:pt x="136" y="378"/>
                      <a:pt x="166" y="407"/>
                      <a:pt x="173" y="410"/>
                    </a:cubicBezTo>
                    <a:lnTo>
                      <a:pt x="220" y="376"/>
                    </a:lnTo>
                    <a:lnTo>
                      <a:pt x="220" y="425"/>
                    </a:lnTo>
                    <a:lnTo>
                      <a:pt x="132" y="425"/>
                    </a:lnTo>
                    <a:lnTo>
                      <a:pt x="132" y="341"/>
                    </a:lnTo>
                    <a:close/>
                    <a:moveTo>
                      <a:pt x="240" y="330"/>
                    </a:moveTo>
                    <a:cubicBezTo>
                      <a:pt x="237" y="319"/>
                      <a:pt x="228" y="313"/>
                      <a:pt x="214" y="313"/>
                    </a:cubicBezTo>
                    <a:lnTo>
                      <a:pt x="138" y="313"/>
                    </a:lnTo>
                    <a:cubicBezTo>
                      <a:pt x="123" y="313"/>
                      <a:pt x="110" y="322"/>
                      <a:pt x="110" y="337"/>
                    </a:cubicBezTo>
                    <a:lnTo>
                      <a:pt x="110" y="423"/>
                    </a:lnTo>
                    <a:cubicBezTo>
                      <a:pt x="110" y="436"/>
                      <a:pt x="121" y="447"/>
                      <a:pt x="134" y="447"/>
                    </a:cubicBezTo>
                    <a:lnTo>
                      <a:pt x="218" y="447"/>
                    </a:lnTo>
                    <a:cubicBezTo>
                      <a:pt x="252" y="447"/>
                      <a:pt x="242" y="394"/>
                      <a:pt x="241" y="360"/>
                    </a:cubicBezTo>
                    <a:lnTo>
                      <a:pt x="296" y="313"/>
                    </a:lnTo>
                    <a:cubicBezTo>
                      <a:pt x="296" y="313"/>
                      <a:pt x="292" y="311"/>
                      <a:pt x="292" y="311"/>
                    </a:cubicBezTo>
                    <a:cubicBezTo>
                      <a:pt x="270" y="311"/>
                      <a:pt x="253" y="329"/>
                      <a:pt x="240" y="330"/>
                    </a:cubicBezTo>
                    <a:close/>
                    <a:moveTo>
                      <a:pt x="132" y="492"/>
                    </a:moveTo>
                    <a:lnTo>
                      <a:pt x="220" y="492"/>
                    </a:lnTo>
                    <a:lnTo>
                      <a:pt x="220" y="503"/>
                    </a:lnTo>
                    <a:lnTo>
                      <a:pt x="179" y="529"/>
                    </a:lnTo>
                    <a:lnTo>
                      <a:pt x="152" y="508"/>
                    </a:lnTo>
                    <a:cubicBezTo>
                      <a:pt x="145" y="513"/>
                      <a:pt x="136" y="515"/>
                      <a:pt x="136" y="525"/>
                    </a:cubicBezTo>
                    <a:cubicBezTo>
                      <a:pt x="136" y="531"/>
                      <a:pt x="167" y="566"/>
                      <a:pt x="173" y="566"/>
                    </a:cubicBezTo>
                    <a:cubicBezTo>
                      <a:pt x="183" y="566"/>
                      <a:pt x="209" y="536"/>
                      <a:pt x="220" y="533"/>
                    </a:cubicBezTo>
                    <a:lnTo>
                      <a:pt x="220" y="581"/>
                    </a:lnTo>
                    <a:lnTo>
                      <a:pt x="132" y="581"/>
                    </a:lnTo>
                    <a:lnTo>
                      <a:pt x="132" y="492"/>
                    </a:lnTo>
                    <a:close/>
                    <a:moveTo>
                      <a:pt x="241" y="487"/>
                    </a:moveTo>
                    <a:cubicBezTo>
                      <a:pt x="238" y="480"/>
                      <a:pt x="233" y="471"/>
                      <a:pt x="220" y="471"/>
                    </a:cubicBezTo>
                    <a:lnTo>
                      <a:pt x="132" y="471"/>
                    </a:lnTo>
                    <a:cubicBezTo>
                      <a:pt x="121" y="471"/>
                      <a:pt x="110" y="481"/>
                      <a:pt x="110" y="492"/>
                    </a:cubicBezTo>
                    <a:lnTo>
                      <a:pt x="110" y="581"/>
                    </a:lnTo>
                    <a:cubicBezTo>
                      <a:pt x="110" y="592"/>
                      <a:pt x="121" y="602"/>
                      <a:pt x="132" y="602"/>
                    </a:cubicBezTo>
                    <a:lnTo>
                      <a:pt x="220" y="602"/>
                    </a:lnTo>
                    <a:cubicBezTo>
                      <a:pt x="252" y="602"/>
                      <a:pt x="242" y="547"/>
                      <a:pt x="241" y="515"/>
                    </a:cubicBezTo>
                    <a:lnTo>
                      <a:pt x="296" y="469"/>
                    </a:lnTo>
                    <a:lnTo>
                      <a:pt x="289" y="465"/>
                    </a:lnTo>
                    <a:lnTo>
                      <a:pt x="241" y="487"/>
                    </a:lnTo>
                    <a:close/>
                    <a:moveTo>
                      <a:pt x="320" y="717"/>
                    </a:moveTo>
                    <a:cubicBezTo>
                      <a:pt x="320" y="722"/>
                      <a:pt x="321" y="723"/>
                      <a:pt x="326" y="723"/>
                    </a:cubicBezTo>
                    <a:lnTo>
                      <a:pt x="495" y="723"/>
                    </a:lnTo>
                    <a:cubicBezTo>
                      <a:pt x="500" y="723"/>
                      <a:pt x="501" y="722"/>
                      <a:pt x="501" y="717"/>
                    </a:cubicBezTo>
                    <a:lnTo>
                      <a:pt x="501" y="669"/>
                    </a:lnTo>
                    <a:cubicBezTo>
                      <a:pt x="501" y="664"/>
                      <a:pt x="500" y="663"/>
                      <a:pt x="495" y="663"/>
                    </a:cubicBezTo>
                    <a:lnTo>
                      <a:pt x="320" y="663"/>
                    </a:lnTo>
                    <a:lnTo>
                      <a:pt x="320" y="717"/>
                    </a:lnTo>
                    <a:close/>
                    <a:moveTo>
                      <a:pt x="320" y="566"/>
                    </a:moveTo>
                    <a:lnTo>
                      <a:pt x="501" y="566"/>
                    </a:lnTo>
                    <a:lnTo>
                      <a:pt x="501" y="507"/>
                    </a:lnTo>
                    <a:lnTo>
                      <a:pt x="320" y="507"/>
                    </a:lnTo>
                    <a:lnTo>
                      <a:pt x="320" y="566"/>
                    </a:lnTo>
                    <a:close/>
                    <a:moveTo>
                      <a:pt x="320" y="410"/>
                    </a:moveTo>
                    <a:lnTo>
                      <a:pt x="452" y="410"/>
                    </a:lnTo>
                    <a:lnTo>
                      <a:pt x="452" y="352"/>
                    </a:lnTo>
                    <a:lnTo>
                      <a:pt x="320" y="352"/>
                    </a:lnTo>
                    <a:lnTo>
                      <a:pt x="320" y="410"/>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0" fontAlgn="base" latinLnBrk="0" hangingPunct="0">
                  <a:lnSpc>
                    <a:spcPct val="100000"/>
                  </a:lnSpc>
                  <a:spcBef>
                    <a:spcPct val="0"/>
                  </a:spcBef>
                  <a:spcAft>
                    <a:spcPct val="0"/>
                  </a:spcAft>
                  <a:buClrTx/>
                  <a:buSzTx/>
                  <a:buFontTx/>
                  <a:buNone/>
                  <a:tabLst/>
                  <a:defRPr/>
                </a:pPr>
                <a:endParaRPr kumimoji="0" lang="zh-CN" altLang="en-US" sz="1800" b="0" i="0" u="none" strike="noStrike" kern="0" cap="none" spc="0" normalizeH="0" baseline="0" noProof="0">
                  <a:ln>
                    <a:noFill/>
                  </a:ln>
                  <a:solidFill>
                    <a:srgbClr val="C00000"/>
                  </a:solidFill>
                  <a:effectLst/>
                  <a:uLnTx/>
                  <a:uFillTx/>
                  <a:latin typeface="Arial" panose="020F0502020204030204"/>
                  <a:ea typeface="微软雅黑"/>
                  <a:cs typeface="+mn-ea"/>
                  <a:sym typeface="+mn-lt"/>
                </a:endParaRPr>
              </a:p>
            </p:txBody>
          </p:sp>
        </p:grpSp>
        <p:sp>
          <p:nvSpPr>
            <p:cNvPr id="134" name="矩形 133"/>
            <p:cNvSpPr/>
            <p:nvPr/>
          </p:nvSpPr>
          <p:spPr>
            <a:xfrm>
              <a:off x="2154658" y="3351899"/>
              <a:ext cx="1338828"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800" b="1" i="0" u="none" strike="noStrike" kern="0" cap="none" spc="0" normalizeH="0" baseline="0" noProof="0" dirty="0">
                  <a:ln>
                    <a:noFill/>
                  </a:ln>
                  <a:solidFill>
                    <a:srgbClr val="049A86"/>
                  </a:solidFill>
                  <a:effectLst/>
                  <a:uLnTx/>
                  <a:uFillTx/>
                  <a:latin typeface="Arial" panose="020F0502020204030204"/>
                  <a:ea typeface="微软雅黑"/>
                </a:rPr>
                <a:t>确认内容：</a:t>
              </a:r>
            </a:p>
          </p:txBody>
        </p:sp>
      </p:grpSp>
      <p:grpSp>
        <p:nvGrpSpPr>
          <p:cNvPr id="137" name="组合 136"/>
          <p:cNvGrpSpPr/>
          <p:nvPr/>
        </p:nvGrpSpPr>
        <p:grpSpPr>
          <a:xfrm>
            <a:off x="8713149" y="4137523"/>
            <a:ext cx="2153127" cy="2153127"/>
            <a:chOff x="8713149" y="4137523"/>
            <a:chExt cx="2153127" cy="2153127"/>
          </a:xfrm>
        </p:grpSpPr>
        <p:grpSp>
          <p:nvGrpSpPr>
            <p:cNvPr id="138" name="组合 137"/>
            <p:cNvGrpSpPr/>
            <p:nvPr/>
          </p:nvGrpSpPr>
          <p:grpSpPr>
            <a:xfrm>
              <a:off x="8713149" y="4137523"/>
              <a:ext cx="2153127" cy="2153127"/>
              <a:chOff x="8540885" y="642026"/>
              <a:chExt cx="3142034" cy="3142034"/>
            </a:xfrm>
          </p:grpSpPr>
          <p:sp>
            <p:nvSpPr>
              <p:cNvPr id="141" name="椭圆 140"/>
              <p:cNvSpPr/>
              <p:nvPr/>
            </p:nvSpPr>
            <p:spPr>
              <a:xfrm>
                <a:off x="8540885" y="642026"/>
                <a:ext cx="3142034" cy="3142034"/>
              </a:xfrm>
              <a:prstGeom prst="ellipse">
                <a:avLst/>
              </a:prstGeom>
              <a:solidFill>
                <a:srgbClr val="72B332"/>
              </a:solidFill>
              <a:ln w="12700" cap="flat" cmpd="sng" algn="ctr">
                <a:noFill/>
                <a:prstDash val="solid"/>
                <a:miter lim="800000"/>
              </a:ln>
              <a:effectLst/>
              <a:scene3d>
                <a:camera prst="orthographicFront"/>
                <a:lightRig rig="flat" dir="t"/>
              </a:scene3d>
              <a:sp3d/>
            </p:spPr>
            <p:txBody>
              <a:bodyPr rtlCol="0" anchor="ctr"/>
              <a:lstStyle/>
              <a:p>
                <a:pPr algn="ctr">
                  <a:defRPr/>
                </a:pPr>
                <a:endParaRPr lang="zh-CN" altLang="en-US" kern="0">
                  <a:solidFill>
                    <a:prstClr val="white"/>
                  </a:solidFill>
                  <a:latin typeface="Calibri"/>
                  <a:ea typeface="宋体" panose="02010600030101010101" pitchFamily="2" charset="-122"/>
                </a:endParaRPr>
              </a:p>
            </p:txBody>
          </p:sp>
          <p:sp>
            <p:nvSpPr>
              <p:cNvPr id="142" name="椭圆 141"/>
              <p:cNvSpPr/>
              <p:nvPr/>
            </p:nvSpPr>
            <p:spPr>
              <a:xfrm>
                <a:off x="8815063" y="916204"/>
                <a:ext cx="2593678" cy="2593678"/>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zh-CN" altLang="en-US" kern="0">
                  <a:solidFill>
                    <a:prstClr val="white"/>
                  </a:solidFill>
                  <a:latin typeface="Calibri"/>
                  <a:ea typeface="宋体" panose="02010600030101010101" pitchFamily="2" charset="-122"/>
                </a:endParaRPr>
              </a:p>
            </p:txBody>
          </p:sp>
        </p:grpSp>
        <p:sp>
          <p:nvSpPr>
            <p:cNvPr id="139" name="矩形 138"/>
            <p:cNvSpPr/>
            <p:nvPr/>
          </p:nvSpPr>
          <p:spPr>
            <a:xfrm>
              <a:off x="8971840" y="4787706"/>
              <a:ext cx="1569661" cy="646331"/>
            </a:xfrm>
            <a:prstGeom prst="rect">
              <a:avLst/>
            </a:prstGeom>
          </p:spPr>
          <p:txBody>
            <a:bodyPr wrap="none">
              <a:spAutoFit/>
            </a:bodyPr>
            <a:lstStyle/>
            <a:p>
              <a:pPr algn="ctr" fontAlgn="ctr"/>
              <a:r>
                <a:rPr lang="en-US" altLang="zh-CN" sz="3600" dirty="0">
                  <a:solidFill>
                    <a:srgbClr val="72B332"/>
                  </a:solidFill>
                  <a:latin typeface="Impact" panose="020B0806030902050204" pitchFamily="34" charset="0"/>
                  <a:ea typeface="微软雅黑" panose="020B0503020204020204" pitchFamily="34" charset="-122"/>
                </a:rPr>
                <a:t>96.20%</a:t>
              </a:r>
            </a:p>
          </p:txBody>
        </p:sp>
        <p:sp>
          <p:nvSpPr>
            <p:cNvPr id="140" name="矩形 139"/>
            <p:cNvSpPr/>
            <p:nvPr/>
          </p:nvSpPr>
          <p:spPr>
            <a:xfrm>
              <a:off x="9120298" y="5287239"/>
              <a:ext cx="1338828" cy="369332"/>
            </a:xfrm>
            <a:prstGeom prst="rect">
              <a:avLst/>
            </a:prstGeom>
          </p:spPr>
          <p:txBody>
            <a:bodyPr wrap="none">
              <a:spAutoFit/>
            </a:bodyPr>
            <a:lstStyle/>
            <a:p>
              <a:pPr algn="ctr" fontAlgn="ctr"/>
              <a:r>
                <a:rPr lang="zh-CN" altLang="en-US" dirty="0">
                  <a:solidFill>
                    <a:prstClr val="black">
                      <a:lumMod val="75000"/>
                      <a:lumOff val="25000"/>
                    </a:prstClr>
                  </a:solidFill>
                  <a:latin typeface="微软雅黑" panose="020B0503020204020204" pitchFamily="34" charset="-122"/>
                  <a:ea typeface="微软雅黑" panose="020B0503020204020204" pitchFamily="34" charset="-122"/>
                </a:rPr>
                <a:t>平均合格率</a:t>
              </a:r>
            </a:p>
          </p:txBody>
        </p:sp>
      </p:grpSp>
      <p:grpSp>
        <p:nvGrpSpPr>
          <p:cNvPr id="144" name="组合 143"/>
          <p:cNvGrpSpPr/>
          <p:nvPr/>
        </p:nvGrpSpPr>
        <p:grpSpPr>
          <a:xfrm>
            <a:off x="0" y="5208454"/>
            <a:ext cx="12180959" cy="486723"/>
            <a:chOff x="0" y="5690658"/>
            <a:chExt cx="12180959" cy="486723"/>
          </a:xfrm>
        </p:grpSpPr>
        <p:sp>
          <p:nvSpPr>
            <p:cNvPr id="147" name="矩形 146"/>
            <p:cNvSpPr/>
            <p:nvPr/>
          </p:nvSpPr>
          <p:spPr>
            <a:xfrm>
              <a:off x="0" y="5690658"/>
              <a:ext cx="12180959" cy="486723"/>
            </a:xfrm>
            <a:prstGeom prst="rect">
              <a:avLst/>
            </a:prstGeom>
            <a:solidFill>
              <a:srgbClr val="1D4C61"/>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sp>
          <p:nvSpPr>
            <p:cNvPr id="146" name="矩形 145"/>
            <p:cNvSpPr/>
            <p:nvPr/>
          </p:nvSpPr>
          <p:spPr>
            <a:xfrm>
              <a:off x="424982" y="5731628"/>
              <a:ext cx="11330994" cy="369332"/>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800" b="1" i="0" u="none" strike="noStrike" kern="0" cap="none" spc="0" normalizeH="0" baseline="0" noProof="0" dirty="0">
                  <a:ln>
                    <a:noFill/>
                  </a:ln>
                  <a:solidFill>
                    <a:prstClr val="white"/>
                  </a:solidFill>
                  <a:effectLst>
                    <a:outerShdw blurRad="38100" dist="38100" dir="2700000" algn="tl">
                      <a:srgbClr val="000000">
                        <a:alpha val="43137"/>
                      </a:srgbClr>
                    </a:outerShdw>
                  </a:effectLst>
                  <a:uLnTx/>
                  <a:uFillTx/>
                  <a:latin typeface="微软雅黑"/>
                  <a:ea typeface="微软雅黑"/>
                </a:rPr>
                <a:t>确认分析：电流互感器接线端子与导线接触紧密，符合规程要求，不会发生因接触不良造成的变比误差问题。</a:t>
              </a:r>
            </a:p>
          </p:txBody>
        </p:sp>
      </p:grpSp>
      <p:grpSp>
        <p:nvGrpSpPr>
          <p:cNvPr id="149" name="组合 148"/>
          <p:cNvGrpSpPr/>
          <p:nvPr/>
        </p:nvGrpSpPr>
        <p:grpSpPr>
          <a:xfrm rot="20793193">
            <a:off x="7442478" y="1816294"/>
            <a:ext cx="5263951" cy="1865845"/>
            <a:chOff x="6821477" y="2107018"/>
            <a:chExt cx="5905284" cy="2093170"/>
          </a:xfrm>
        </p:grpSpPr>
        <p:pic>
          <p:nvPicPr>
            <p:cNvPr id="150" name="图片 149"/>
            <p:cNvPicPr>
              <a:picLocks noChangeAspect="1"/>
            </p:cNvPicPr>
            <p:nvPr/>
          </p:nvPicPr>
          <p:blipFill rotWithShape="1">
            <a:blip r:embed="rId5">
              <a:extLst>
                <a:ext uri="{28A0092B-C50C-407E-A947-70E740481C1C}">
                  <a14:useLocalDpi xmlns:a14="http://schemas.microsoft.com/office/drawing/2010/main" val="0"/>
                </a:ext>
              </a:extLst>
            </a:blip>
            <a:srcRect r="34906" b="47989"/>
            <a:stretch/>
          </p:blipFill>
          <p:spPr>
            <a:xfrm>
              <a:off x="6821477" y="2107018"/>
              <a:ext cx="5905284" cy="2093170"/>
            </a:xfrm>
            <a:prstGeom prst="rect">
              <a:avLst/>
            </a:prstGeom>
          </p:spPr>
        </p:pic>
        <p:sp>
          <p:nvSpPr>
            <p:cNvPr id="151" name="任意多边形: 形状 150"/>
            <p:cNvSpPr/>
            <p:nvPr/>
          </p:nvSpPr>
          <p:spPr>
            <a:xfrm>
              <a:off x="8002274" y="2801394"/>
              <a:ext cx="1990428" cy="632651"/>
            </a:xfrm>
            <a:custGeom>
              <a:avLst/>
              <a:gdLst/>
              <a:ahLst/>
              <a:cxnLst/>
              <a:rect l="l" t="t" r="r" b="b"/>
              <a:pathLst>
                <a:path w="1990428" h="632651">
                  <a:moveTo>
                    <a:pt x="848544" y="433983"/>
                  </a:moveTo>
                  <a:lnTo>
                    <a:pt x="848544" y="450056"/>
                  </a:lnTo>
                  <a:cubicBezTo>
                    <a:pt x="886495" y="478185"/>
                    <a:pt x="922102" y="495486"/>
                    <a:pt x="955365" y="501960"/>
                  </a:cubicBezTo>
                  <a:cubicBezTo>
                    <a:pt x="988628" y="508434"/>
                    <a:pt x="1022338" y="508099"/>
                    <a:pt x="1056494" y="500955"/>
                  </a:cubicBezTo>
                  <a:cubicBezTo>
                    <a:pt x="1090650" y="493812"/>
                    <a:pt x="1124694" y="476399"/>
                    <a:pt x="1158627" y="448717"/>
                  </a:cubicBezTo>
                  <a:lnTo>
                    <a:pt x="1158627" y="433983"/>
                  </a:lnTo>
                  <a:close/>
                  <a:moveTo>
                    <a:pt x="848544" y="322138"/>
                  </a:moveTo>
                  <a:lnTo>
                    <a:pt x="848544" y="348258"/>
                  </a:lnTo>
                  <a:lnTo>
                    <a:pt x="1158627" y="348258"/>
                  </a:lnTo>
                  <a:lnTo>
                    <a:pt x="1158627" y="322138"/>
                  </a:lnTo>
                  <a:close/>
                  <a:moveTo>
                    <a:pt x="1137196" y="188193"/>
                  </a:moveTo>
                  <a:lnTo>
                    <a:pt x="1137196" y="243780"/>
                  </a:lnTo>
                  <a:lnTo>
                    <a:pt x="1190104" y="243780"/>
                  </a:lnTo>
                  <a:lnTo>
                    <a:pt x="1206178" y="243780"/>
                  </a:lnTo>
                  <a:lnTo>
                    <a:pt x="1206178" y="221010"/>
                  </a:lnTo>
                  <a:cubicBezTo>
                    <a:pt x="1206178" y="199132"/>
                    <a:pt x="1194792" y="188193"/>
                    <a:pt x="1172022" y="188193"/>
                  </a:cubicBezTo>
                  <a:close/>
                  <a:moveTo>
                    <a:pt x="967085" y="188193"/>
                  </a:moveTo>
                  <a:lnTo>
                    <a:pt x="967085" y="243780"/>
                  </a:lnTo>
                  <a:lnTo>
                    <a:pt x="1034728" y="243780"/>
                  </a:lnTo>
                  <a:lnTo>
                    <a:pt x="1034728" y="215652"/>
                  </a:lnTo>
                  <a:cubicBezTo>
                    <a:pt x="1034728" y="197346"/>
                    <a:pt x="1023342" y="188193"/>
                    <a:pt x="1000572" y="188193"/>
                  </a:cubicBezTo>
                  <a:close/>
                  <a:moveTo>
                    <a:pt x="798314" y="188193"/>
                  </a:moveTo>
                  <a:lnTo>
                    <a:pt x="798314" y="243780"/>
                  </a:lnTo>
                  <a:lnTo>
                    <a:pt x="864617" y="243780"/>
                  </a:lnTo>
                  <a:lnTo>
                    <a:pt x="864617" y="215652"/>
                  </a:lnTo>
                  <a:cubicBezTo>
                    <a:pt x="864617" y="197346"/>
                    <a:pt x="853678" y="188193"/>
                    <a:pt x="831801" y="188193"/>
                  </a:cubicBezTo>
                  <a:close/>
                  <a:moveTo>
                    <a:pt x="1619399" y="117202"/>
                  </a:moveTo>
                  <a:lnTo>
                    <a:pt x="1731243" y="117202"/>
                  </a:lnTo>
                  <a:lnTo>
                    <a:pt x="1731243" y="173459"/>
                  </a:lnTo>
                  <a:lnTo>
                    <a:pt x="1855812" y="173459"/>
                  </a:lnTo>
                  <a:lnTo>
                    <a:pt x="1855812" y="262533"/>
                  </a:lnTo>
                  <a:lnTo>
                    <a:pt x="1716509" y="262533"/>
                  </a:lnTo>
                  <a:lnTo>
                    <a:pt x="1704454" y="308074"/>
                  </a:lnTo>
                  <a:lnTo>
                    <a:pt x="1788840" y="308074"/>
                  </a:lnTo>
                  <a:lnTo>
                    <a:pt x="1855812" y="506983"/>
                  </a:lnTo>
                  <a:lnTo>
                    <a:pt x="1747986" y="506983"/>
                  </a:lnTo>
                  <a:lnTo>
                    <a:pt x="1689720" y="341561"/>
                  </a:lnTo>
                  <a:lnTo>
                    <a:pt x="1628105" y="506983"/>
                  </a:lnTo>
                  <a:lnTo>
                    <a:pt x="1508224" y="506983"/>
                  </a:lnTo>
                  <a:lnTo>
                    <a:pt x="1598637" y="262533"/>
                  </a:lnTo>
                  <a:lnTo>
                    <a:pt x="1510234" y="262533"/>
                  </a:lnTo>
                  <a:lnTo>
                    <a:pt x="1510234" y="173459"/>
                  </a:lnTo>
                  <a:lnTo>
                    <a:pt x="1619399" y="173459"/>
                  </a:lnTo>
                  <a:close/>
                  <a:moveTo>
                    <a:pt x="1483444" y="90413"/>
                  </a:moveTo>
                  <a:lnTo>
                    <a:pt x="1483444" y="541809"/>
                  </a:lnTo>
                  <a:lnTo>
                    <a:pt x="1877913" y="541809"/>
                  </a:lnTo>
                  <a:lnTo>
                    <a:pt x="1877913" y="143991"/>
                  </a:lnTo>
                  <a:cubicBezTo>
                    <a:pt x="1877913" y="108272"/>
                    <a:pt x="1859831" y="90413"/>
                    <a:pt x="1823666" y="90413"/>
                  </a:cubicBezTo>
                  <a:close/>
                  <a:moveTo>
                    <a:pt x="967085" y="78358"/>
                  </a:moveTo>
                  <a:lnTo>
                    <a:pt x="967085" y="110505"/>
                  </a:lnTo>
                  <a:lnTo>
                    <a:pt x="1034728" y="110505"/>
                  </a:lnTo>
                  <a:lnTo>
                    <a:pt x="1034728" y="100459"/>
                  </a:lnTo>
                  <a:cubicBezTo>
                    <a:pt x="1034728" y="85725"/>
                    <a:pt x="1022450" y="78358"/>
                    <a:pt x="997893" y="78358"/>
                  </a:cubicBezTo>
                  <a:close/>
                  <a:moveTo>
                    <a:pt x="1480766" y="1339"/>
                  </a:moveTo>
                  <a:lnTo>
                    <a:pt x="1890638" y="1339"/>
                  </a:lnTo>
                  <a:cubicBezTo>
                    <a:pt x="1956271" y="1339"/>
                    <a:pt x="1989534" y="37728"/>
                    <a:pt x="1990428" y="110505"/>
                  </a:cubicBezTo>
                  <a:lnTo>
                    <a:pt x="1989088" y="630882"/>
                  </a:lnTo>
                  <a:lnTo>
                    <a:pt x="1371600" y="630882"/>
                  </a:lnTo>
                  <a:lnTo>
                    <a:pt x="1371600" y="585341"/>
                  </a:lnTo>
                  <a:lnTo>
                    <a:pt x="1371600" y="541809"/>
                  </a:lnTo>
                  <a:lnTo>
                    <a:pt x="1371600" y="110505"/>
                  </a:lnTo>
                  <a:cubicBezTo>
                    <a:pt x="1371600" y="37728"/>
                    <a:pt x="1407989" y="1339"/>
                    <a:pt x="1480766" y="1339"/>
                  </a:cubicBezTo>
                  <a:close/>
                  <a:moveTo>
                    <a:pt x="688479" y="0"/>
                  </a:moveTo>
                  <a:lnTo>
                    <a:pt x="1318022" y="0"/>
                  </a:lnTo>
                  <a:lnTo>
                    <a:pt x="1318022" y="78358"/>
                  </a:lnTo>
                  <a:lnTo>
                    <a:pt x="1137196" y="78358"/>
                  </a:lnTo>
                  <a:lnTo>
                    <a:pt x="1137196" y="110505"/>
                  </a:lnTo>
                  <a:lnTo>
                    <a:pt x="1206178" y="110505"/>
                  </a:lnTo>
                  <a:cubicBezTo>
                    <a:pt x="1269578" y="110505"/>
                    <a:pt x="1301279" y="138410"/>
                    <a:pt x="1301279" y="194221"/>
                  </a:cubicBezTo>
                  <a:lnTo>
                    <a:pt x="1301279" y="322138"/>
                  </a:lnTo>
                  <a:lnTo>
                    <a:pt x="1266453" y="322138"/>
                  </a:lnTo>
                  <a:lnTo>
                    <a:pt x="1266453" y="348258"/>
                  </a:lnTo>
                  <a:lnTo>
                    <a:pt x="1318022" y="348258"/>
                  </a:lnTo>
                  <a:lnTo>
                    <a:pt x="1318022" y="433983"/>
                  </a:lnTo>
                  <a:lnTo>
                    <a:pt x="1266453" y="433983"/>
                  </a:lnTo>
                  <a:lnTo>
                    <a:pt x="1266453" y="490240"/>
                  </a:lnTo>
                  <a:cubicBezTo>
                    <a:pt x="1224930" y="520154"/>
                    <a:pt x="1184523" y="541139"/>
                    <a:pt x="1145232" y="553194"/>
                  </a:cubicBezTo>
                  <a:cubicBezTo>
                    <a:pt x="1204615" y="562124"/>
                    <a:pt x="1262212" y="563240"/>
                    <a:pt x="1318022" y="556543"/>
                  </a:cubicBezTo>
                  <a:lnTo>
                    <a:pt x="1318022" y="631552"/>
                  </a:lnTo>
                  <a:cubicBezTo>
                    <a:pt x="1218902" y="635124"/>
                    <a:pt x="1131615" y="629989"/>
                    <a:pt x="1056159" y="616148"/>
                  </a:cubicBezTo>
                  <a:lnTo>
                    <a:pt x="1001911" y="602084"/>
                  </a:lnTo>
                  <a:lnTo>
                    <a:pt x="915517" y="617488"/>
                  </a:lnTo>
                  <a:cubicBezTo>
                    <a:pt x="872654" y="628203"/>
                    <a:pt x="800993" y="632892"/>
                    <a:pt x="700534" y="631552"/>
                  </a:cubicBezTo>
                  <a:lnTo>
                    <a:pt x="699865" y="550515"/>
                  </a:lnTo>
                  <a:cubicBezTo>
                    <a:pt x="753889" y="555427"/>
                    <a:pt x="801440" y="554980"/>
                    <a:pt x="842516" y="549176"/>
                  </a:cubicBezTo>
                  <a:cubicBezTo>
                    <a:pt x="811709" y="534442"/>
                    <a:pt x="777776" y="512564"/>
                    <a:pt x="740718" y="483543"/>
                  </a:cubicBezTo>
                  <a:lnTo>
                    <a:pt x="740718" y="433983"/>
                  </a:lnTo>
                  <a:lnTo>
                    <a:pt x="685800" y="433983"/>
                  </a:lnTo>
                  <a:lnTo>
                    <a:pt x="685800" y="348258"/>
                  </a:lnTo>
                  <a:lnTo>
                    <a:pt x="740718" y="348258"/>
                  </a:lnTo>
                  <a:lnTo>
                    <a:pt x="740718" y="322138"/>
                  </a:lnTo>
                  <a:lnTo>
                    <a:pt x="703213" y="322138"/>
                  </a:lnTo>
                  <a:lnTo>
                    <a:pt x="703213" y="282625"/>
                  </a:lnTo>
                  <a:lnTo>
                    <a:pt x="703213" y="195560"/>
                  </a:lnTo>
                  <a:cubicBezTo>
                    <a:pt x="703213" y="138857"/>
                    <a:pt x="734914" y="110505"/>
                    <a:pt x="798314" y="110505"/>
                  </a:cubicBezTo>
                  <a:lnTo>
                    <a:pt x="864617" y="110505"/>
                  </a:lnTo>
                  <a:lnTo>
                    <a:pt x="864617" y="100459"/>
                  </a:lnTo>
                  <a:cubicBezTo>
                    <a:pt x="864617" y="85725"/>
                    <a:pt x="851892" y="78358"/>
                    <a:pt x="826443" y="78358"/>
                  </a:cubicBezTo>
                  <a:lnTo>
                    <a:pt x="688479" y="78358"/>
                  </a:lnTo>
                  <a:close/>
                  <a:moveTo>
                    <a:pt x="350937" y="0"/>
                  </a:moveTo>
                  <a:lnTo>
                    <a:pt x="460102" y="0"/>
                  </a:lnTo>
                  <a:lnTo>
                    <a:pt x="460102" y="49560"/>
                  </a:lnTo>
                  <a:lnTo>
                    <a:pt x="629543" y="49560"/>
                  </a:lnTo>
                  <a:lnTo>
                    <a:pt x="629543" y="136624"/>
                  </a:lnTo>
                  <a:lnTo>
                    <a:pt x="460102" y="136624"/>
                  </a:lnTo>
                  <a:lnTo>
                    <a:pt x="460102" y="251147"/>
                  </a:lnTo>
                  <a:lnTo>
                    <a:pt x="630883" y="251147"/>
                  </a:lnTo>
                  <a:lnTo>
                    <a:pt x="630883" y="338212"/>
                  </a:lnTo>
                  <a:lnTo>
                    <a:pt x="460102" y="338212"/>
                  </a:lnTo>
                  <a:lnTo>
                    <a:pt x="460102" y="454744"/>
                  </a:lnTo>
                  <a:lnTo>
                    <a:pt x="632222" y="454744"/>
                  </a:lnTo>
                  <a:lnTo>
                    <a:pt x="632222" y="541809"/>
                  </a:lnTo>
                  <a:lnTo>
                    <a:pt x="460102" y="541809"/>
                  </a:lnTo>
                  <a:lnTo>
                    <a:pt x="460102" y="632222"/>
                  </a:lnTo>
                  <a:lnTo>
                    <a:pt x="350937" y="632222"/>
                  </a:lnTo>
                  <a:close/>
                  <a:moveTo>
                    <a:pt x="168102" y="0"/>
                  </a:moveTo>
                  <a:lnTo>
                    <a:pt x="276597" y="0"/>
                  </a:lnTo>
                  <a:lnTo>
                    <a:pt x="276597" y="632222"/>
                  </a:lnTo>
                  <a:lnTo>
                    <a:pt x="168102" y="632222"/>
                  </a:lnTo>
                  <a:lnTo>
                    <a:pt x="168102" y="593378"/>
                  </a:lnTo>
                  <a:cubicBezTo>
                    <a:pt x="168102" y="558998"/>
                    <a:pt x="144215" y="541809"/>
                    <a:pt x="96441" y="541809"/>
                  </a:cubicBezTo>
                  <a:lnTo>
                    <a:pt x="0" y="541809"/>
                  </a:lnTo>
                  <a:lnTo>
                    <a:pt x="0" y="454744"/>
                  </a:lnTo>
                  <a:lnTo>
                    <a:pt x="168102" y="454744"/>
                  </a:lnTo>
                  <a:lnTo>
                    <a:pt x="168102" y="395808"/>
                  </a:lnTo>
                  <a:cubicBezTo>
                    <a:pt x="168102" y="357411"/>
                    <a:pt x="143322" y="338212"/>
                    <a:pt x="93762" y="338212"/>
                  </a:cubicBezTo>
                  <a:lnTo>
                    <a:pt x="1340" y="338212"/>
                  </a:lnTo>
                  <a:lnTo>
                    <a:pt x="1340" y="251147"/>
                  </a:lnTo>
                  <a:lnTo>
                    <a:pt x="168102" y="251147"/>
                  </a:lnTo>
                  <a:lnTo>
                    <a:pt x="168102" y="193551"/>
                  </a:lnTo>
                  <a:cubicBezTo>
                    <a:pt x="168102" y="154707"/>
                    <a:pt x="144215" y="135285"/>
                    <a:pt x="96441" y="135285"/>
                  </a:cubicBezTo>
                  <a:lnTo>
                    <a:pt x="0" y="135285"/>
                  </a:lnTo>
                  <a:lnTo>
                    <a:pt x="0" y="50899"/>
                  </a:lnTo>
                  <a:lnTo>
                    <a:pt x="168102" y="50899"/>
                  </a:lnTo>
                  <a:close/>
                </a:path>
              </a:pathLst>
            </a:custGeom>
            <a:solidFill>
              <a:sysClr val="window" lastClr="FFFFFF"/>
            </a:solidFill>
            <a:ln w="12700" cap="flat" cmpd="sng" algn="ctr">
              <a:noFill/>
              <a:prstDash val="solid"/>
              <a:miter lim="800000"/>
            </a:ln>
            <a:effectLst>
              <a:outerShdw blurRad="50800" dist="38100" dir="5400000" algn="t" rotWithShape="0">
                <a:prstClr val="black">
                  <a:alpha val="23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outerShdw blurRad="38100" dist="38100" dir="2700000" algn="tl">
                    <a:srgbClr val="000000">
                      <a:alpha val="43137"/>
                    </a:srgbClr>
                  </a:outerShdw>
                </a:effectLst>
                <a:uLnTx/>
                <a:uFillTx/>
                <a:latin typeface="Arial" panose="020F0502020204030204"/>
                <a:ea typeface="微软雅黑"/>
                <a:cs typeface="+mn-cs"/>
              </a:endParaRPr>
            </a:p>
          </p:txBody>
        </p:sp>
      </p:grpSp>
    </p:spTree>
    <p:custDataLst>
      <p:tags r:id="rId1"/>
    </p:custDataLst>
    <p:extLst>
      <p:ext uri="{BB962C8B-B14F-4D97-AF65-F5344CB8AC3E}">
        <p14:creationId xmlns:p14="http://schemas.microsoft.com/office/powerpoint/2010/main" val="2594213222"/>
      </p:ext>
    </p:extLst>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p:cTn id="7" dur="500" fill="hold"/>
                                        <p:tgtEl>
                                          <p:spTgt spid="66"/>
                                        </p:tgtEl>
                                        <p:attrNameLst>
                                          <p:attrName>ppt_w</p:attrName>
                                        </p:attrNameLst>
                                      </p:cBhvr>
                                      <p:tavLst>
                                        <p:tav tm="0">
                                          <p:val>
                                            <p:fltVal val="0"/>
                                          </p:val>
                                        </p:tav>
                                        <p:tav tm="100000">
                                          <p:val>
                                            <p:strVal val="#ppt_w"/>
                                          </p:val>
                                        </p:tav>
                                      </p:tavLst>
                                    </p:anim>
                                    <p:anim calcmode="lin" valueType="num">
                                      <p:cBhvr>
                                        <p:cTn id="8" dur="500" fill="hold"/>
                                        <p:tgtEl>
                                          <p:spTgt spid="66"/>
                                        </p:tgtEl>
                                        <p:attrNameLst>
                                          <p:attrName>ppt_h</p:attrName>
                                        </p:attrNameLst>
                                      </p:cBhvr>
                                      <p:tavLst>
                                        <p:tav tm="0">
                                          <p:val>
                                            <p:fltVal val="0"/>
                                          </p:val>
                                        </p:tav>
                                        <p:tav tm="100000">
                                          <p:val>
                                            <p:strVal val="#ppt_h"/>
                                          </p:val>
                                        </p:tav>
                                      </p:tavLst>
                                    </p:anim>
                                    <p:animEffect transition="in" filter="fade">
                                      <p:cBhvr>
                                        <p:cTn id="9" dur="500"/>
                                        <p:tgtEl>
                                          <p:spTgt spid="66"/>
                                        </p:tgtEl>
                                      </p:cBhvr>
                                    </p:animEffect>
                                  </p:childTnLst>
                                </p:cTn>
                              </p:par>
                            </p:childTnLst>
                          </p:cTn>
                        </p:par>
                        <p:par>
                          <p:cTn id="10" fill="hold">
                            <p:stCondLst>
                              <p:cond delay="500"/>
                            </p:stCondLst>
                            <p:childTnLst>
                              <p:par>
                                <p:cTn id="11" presetID="2" presetClass="entr" presetSubtype="8" decel="100000" fill="hold" nodeType="afterEffect">
                                  <p:stCondLst>
                                    <p:cond delay="0"/>
                                  </p:stCondLst>
                                  <p:childTnLst>
                                    <p:set>
                                      <p:cBhvr>
                                        <p:cTn id="12" dur="1" fill="hold">
                                          <p:stCondLst>
                                            <p:cond delay="0"/>
                                          </p:stCondLst>
                                        </p:cTn>
                                        <p:tgtEl>
                                          <p:spTgt spid="94"/>
                                        </p:tgtEl>
                                        <p:attrNameLst>
                                          <p:attrName>style.visibility</p:attrName>
                                        </p:attrNameLst>
                                      </p:cBhvr>
                                      <p:to>
                                        <p:strVal val="visible"/>
                                      </p:to>
                                    </p:set>
                                    <p:anim calcmode="lin" valueType="num">
                                      <p:cBhvr additive="base">
                                        <p:cTn id="13" dur="750" fill="hold"/>
                                        <p:tgtEl>
                                          <p:spTgt spid="94"/>
                                        </p:tgtEl>
                                        <p:attrNameLst>
                                          <p:attrName>ppt_x</p:attrName>
                                        </p:attrNameLst>
                                      </p:cBhvr>
                                      <p:tavLst>
                                        <p:tav tm="0">
                                          <p:val>
                                            <p:strVal val="0-#ppt_w/2"/>
                                          </p:val>
                                        </p:tav>
                                        <p:tav tm="100000">
                                          <p:val>
                                            <p:strVal val="#ppt_x"/>
                                          </p:val>
                                        </p:tav>
                                      </p:tavLst>
                                    </p:anim>
                                    <p:anim calcmode="lin" valueType="num">
                                      <p:cBhvr additive="base">
                                        <p:cTn id="14" dur="750" fill="hold"/>
                                        <p:tgtEl>
                                          <p:spTgt spid="94"/>
                                        </p:tgtEl>
                                        <p:attrNameLst>
                                          <p:attrName>ppt_y</p:attrName>
                                        </p:attrNameLst>
                                      </p:cBhvr>
                                      <p:tavLst>
                                        <p:tav tm="0">
                                          <p:val>
                                            <p:strVal val="#ppt_y"/>
                                          </p:val>
                                        </p:tav>
                                        <p:tav tm="100000">
                                          <p:val>
                                            <p:strVal val="#ppt_y"/>
                                          </p:val>
                                        </p:tav>
                                      </p:tavLst>
                                    </p:anim>
                                  </p:childTnLst>
                                </p:cTn>
                              </p:par>
                            </p:childTnLst>
                          </p:cTn>
                        </p:par>
                        <p:par>
                          <p:cTn id="15" fill="hold">
                            <p:stCondLst>
                              <p:cond delay="1250"/>
                            </p:stCondLst>
                            <p:childTnLst>
                              <p:par>
                                <p:cTn id="16" presetID="31" presetClass="entr" presetSubtype="0" fill="hold" nodeType="afterEffect">
                                  <p:stCondLst>
                                    <p:cond delay="0"/>
                                  </p:stCondLst>
                                  <p:childTnLst>
                                    <p:set>
                                      <p:cBhvr>
                                        <p:cTn id="17" dur="1" fill="hold">
                                          <p:stCondLst>
                                            <p:cond delay="0"/>
                                          </p:stCondLst>
                                        </p:cTn>
                                        <p:tgtEl>
                                          <p:spTgt spid="92"/>
                                        </p:tgtEl>
                                        <p:attrNameLst>
                                          <p:attrName>style.visibility</p:attrName>
                                        </p:attrNameLst>
                                      </p:cBhvr>
                                      <p:to>
                                        <p:strVal val="visible"/>
                                      </p:to>
                                    </p:set>
                                    <p:anim calcmode="lin" valueType="num">
                                      <p:cBhvr>
                                        <p:cTn id="18" dur="1000" fill="hold"/>
                                        <p:tgtEl>
                                          <p:spTgt spid="92"/>
                                        </p:tgtEl>
                                        <p:attrNameLst>
                                          <p:attrName>ppt_w</p:attrName>
                                        </p:attrNameLst>
                                      </p:cBhvr>
                                      <p:tavLst>
                                        <p:tav tm="0">
                                          <p:val>
                                            <p:fltVal val="0"/>
                                          </p:val>
                                        </p:tav>
                                        <p:tav tm="100000">
                                          <p:val>
                                            <p:strVal val="#ppt_w"/>
                                          </p:val>
                                        </p:tav>
                                      </p:tavLst>
                                    </p:anim>
                                    <p:anim calcmode="lin" valueType="num">
                                      <p:cBhvr>
                                        <p:cTn id="19" dur="1000" fill="hold"/>
                                        <p:tgtEl>
                                          <p:spTgt spid="92"/>
                                        </p:tgtEl>
                                        <p:attrNameLst>
                                          <p:attrName>ppt_h</p:attrName>
                                        </p:attrNameLst>
                                      </p:cBhvr>
                                      <p:tavLst>
                                        <p:tav tm="0">
                                          <p:val>
                                            <p:fltVal val="0"/>
                                          </p:val>
                                        </p:tav>
                                        <p:tav tm="100000">
                                          <p:val>
                                            <p:strVal val="#ppt_h"/>
                                          </p:val>
                                        </p:tav>
                                      </p:tavLst>
                                    </p:anim>
                                    <p:anim calcmode="lin" valueType="num">
                                      <p:cBhvr>
                                        <p:cTn id="20" dur="1000" fill="hold"/>
                                        <p:tgtEl>
                                          <p:spTgt spid="92"/>
                                        </p:tgtEl>
                                        <p:attrNameLst>
                                          <p:attrName>style.rotation</p:attrName>
                                        </p:attrNameLst>
                                      </p:cBhvr>
                                      <p:tavLst>
                                        <p:tav tm="0">
                                          <p:val>
                                            <p:fltVal val="90"/>
                                          </p:val>
                                        </p:tav>
                                        <p:tav tm="100000">
                                          <p:val>
                                            <p:fltVal val="0"/>
                                          </p:val>
                                        </p:tav>
                                      </p:tavLst>
                                    </p:anim>
                                    <p:animEffect transition="in" filter="fade">
                                      <p:cBhvr>
                                        <p:cTn id="21" dur="1000"/>
                                        <p:tgtEl>
                                          <p:spTgt spid="92"/>
                                        </p:tgtEl>
                                      </p:cBhvr>
                                    </p:animEffect>
                                  </p:childTnLst>
                                </p:cTn>
                              </p:par>
                            </p:childTnLst>
                          </p:cTn>
                        </p:par>
                        <p:par>
                          <p:cTn id="22" fill="hold">
                            <p:stCondLst>
                              <p:cond delay="2250"/>
                            </p:stCondLst>
                            <p:childTnLst>
                              <p:par>
                                <p:cTn id="23" presetID="2" presetClass="entr" presetSubtype="8" decel="100000" fill="hold" nodeType="afterEffect">
                                  <p:stCondLst>
                                    <p:cond delay="0"/>
                                  </p:stCondLst>
                                  <p:childTnLst>
                                    <p:set>
                                      <p:cBhvr>
                                        <p:cTn id="24" dur="1" fill="hold">
                                          <p:stCondLst>
                                            <p:cond delay="0"/>
                                          </p:stCondLst>
                                        </p:cTn>
                                        <p:tgtEl>
                                          <p:spTgt spid="131"/>
                                        </p:tgtEl>
                                        <p:attrNameLst>
                                          <p:attrName>style.visibility</p:attrName>
                                        </p:attrNameLst>
                                      </p:cBhvr>
                                      <p:to>
                                        <p:strVal val="visible"/>
                                      </p:to>
                                    </p:set>
                                    <p:anim calcmode="lin" valueType="num">
                                      <p:cBhvr additive="base">
                                        <p:cTn id="25" dur="750" fill="hold"/>
                                        <p:tgtEl>
                                          <p:spTgt spid="131"/>
                                        </p:tgtEl>
                                        <p:attrNameLst>
                                          <p:attrName>ppt_x</p:attrName>
                                        </p:attrNameLst>
                                      </p:cBhvr>
                                      <p:tavLst>
                                        <p:tav tm="0">
                                          <p:val>
                                            <p:strVal val="0-#ppt_w/2"/>
                                          </p:val>
                                        </p:tav>
                                        <p:tav tm="100000">
                                          <p:val>
                                            <p:strVal val="#ppt_x"/>
                                          </p:val>
                                        </p:tav>
                                      </p:tavLst>
                                    </p:anim>
                                    <p:anim calcmode="lin" valueType="num">
                                      <p:cBhvr additive="base">
                                        <p:cTn id="26" dur="750" fill="hold"/>
                                        <p:tgtEl>
                                          <p:spTgt spid="131"/>
                                        </p:tgtEl>
                                        <p:attrNameLst>
                                          <p:attrName>ppt_y</p:attrName>
                                        </p:attrNameLst>
                                      </p:cBhvr>
                                      <p:tavLst>
                                        <p:tav tm="0">
                                          <p:val>
                                            <p:strVal val="#ppt_y"/>
                                          </p:val>
                                        </p:tav>
                                        <p:tav tm="100000">
                                          <p:val>
                                            <p:strVal val="#ppt_y"/>
                                          </p:val>
                                        </p:tav>
                                      </p:tavLst>
                                    </p:anim>
                                  </p:childTnLst>
                                </p:cTn>
                              </p:par>
                            </p:childTnLst>
                          </p:cTn>
                        </p:par>
                        <p:par>
                          <p:cTn id="27" fill="hold">
                            <p:stCondLst>
                              <p:cond delay="3000"/>
                            </p:stCondLst>
                            <p:childTnLst>
                              <p:par>
                                <p:cTn id="28" presetID="18" presetClass="entr" presetSubtype="12" fill="hold" nodeType="afterEffect">
                                  <p:stCondLst>
                                    <p:cond delay="0"/>
                                  </p:stCondLst>
                                  <p:childTnLst>
                                    <p:set>
                                      <p:cBhvr>
                                        <p:cTn id="29" dur="1" fill="hold">
                                          <p:stCondLst>
                                            <p:cond delay="0"/>
                                          </p:stCondLst>
                                        </p:cTn>
                                        <p:tgtEl>
                                          <p:spTgt spid="91"/>
                                        </p:tgtEl>
                                        <p:attrNameLst>
                                          <p:attrName>style.visibility</p:attrName>
                                        </p:attrNameLst>
                                      </p:cBhvr>
                                      <p:to>
                                        <p:strVal val="visible"/>
                                      </p:to>
                                    </p:set>
                                    <p:animEffect transition="in" filter="strips(downLeft)">
                                      <p:cBhvr>
                                        <p:cTn id="30" dur="500"/>
                                        <p:tgtEl>
                                          <p:spTgt spid="91"/>
                                        </p:tgtEl>
                                      </p:cBhvr>
                                    </p:animEffect>
                                  </p:childTnLst>
                                </p:cTn>
                              </p:par>
                            </p:childTnLst>
                          </p:cTn>
                        </p:par>
                        <p:par>
                          <p:cTn id="31" fill="hold">
                            <p:stCondLst>
                              <p:cond delay="3500"/>
                            </p:stCondLst>
                            <p:childTnLst>
                              <p:par>
                                <p:cTn id="32" presetID="53" presetClass="entr" presetSubtype="16" fill="hold" nodeType="afterEffect">
                                  <p:stCondLst>
                                    <p:cond delay="0"/>
                                  </p:stCondLst>
                                  <p:childTnLst>
                                    <p:set>
                                      <p:cBhvr>
                                        <p:cTn id="33" dur="1" fill="hold">
                                          <p:stCondLst>
                                            <p:cond delay="0"/>
                                          </p:stCondLst>
                                        </p:cTn>
                                        <p:tgtEl>
                                          <p:spTgt spid="137"/>
                                        </p:tgtEl>
                                        <p:attrNameLst>
                                          <p:attrName>style.visibility</p:attrName>
                                        </p:attrNameLst>
                                      </p:cBhvr>
                                      <p:to>
                                        <p:strVal val="visible"/>
                                      </p:to>
                                    </p:set>
                                    <p:anim calcmode="lin" valueType="num">
                                      <p:cBhvr>
                                        <p:cTn id="34" dur="400" fill="hold"/>
                                        <p:tgtEl>
                                          <p:spTgt spid="137"/>
                                        </p:tgtEl>
                                        <p:attrNameLst>
                                          <p:attrName>ppt_w</p:attrName>
                                        </p:attrNameLst>
                                      </p:cBhvr>
                                      <p:tavLst>
                                        <p:tav tm="0">
                                          <p:val>
                                            <p:fltVal val="0"/>
                                          </p:val>
                                        </p:tav>
                                        <p:tav tm="100000">
                                          <p:val>
                                            <p:strVal val="#ppt_w"/>
                                          </p:val>
                                        </p:tav>
                                      </p:tavLst>
                                    </p:anim>
                                    <p:anim calcmode="lin" valueType="num">
                                      <p:cBhvr>
                                        <p:cTn id="35" dur="400" fill="hold"/>
                                        <p:tgtEl>
                                          <p:spTgt spid="137"/>
                                        </p:tgtEl>
                                        <p:attrNameLst>
                                          <p:attrName>ppt_h</p:attrName>
                                        </p:attrNameLst>
                                      </p:cBhvr>
                                      <p:tavLst>
                                        <p:tav tm="0">
                                          <p:val>
                                            <p:fltVal val="0"/>
                                          </p:val>
                                        </p:tav>
                                        <p:tav tm="100000">
                                          <p:val>
                                            <p:strVal val="#ppt_h"/>
                                          </p:val>
                                        </p:tav>
                                      </p:tavLst>
                                    </p:anim>
                                    <p:animEffect transition="in" filter="fade">
                                      <p:cBhvr>
                                        <p:cTn id="36" dur="400"/>
                                        <p:tgtEl>
                                          <p:spTgt spid="137"/>
                                        </p:tgtEl>
                                      </p:cBhvr>
                                    </p:animEffect>
                                  </p:childTnLst>
                                </p:cTn>
                              </p:par>
                              <p:par>
                                <p:cTn id="37" presetID="6" presetClass="emph" presetSubtype="0" fill="hold" nodeType="withEffect">
                                  <p:stCondLst>
                                    <p:cond delay="400"/>
                                  </p:stCondLst>
                                  <p:childTnLst>
                                    <p:animScale>
                                      <p:cBhvr>
                                        <p:cTn id="38" dur="200" fill="hold"/>
                                        <p:tgtEl>
                                          <p:spTgt spid="137"/>
                                        </p:tgtEl>
                                      </p:cBhvr>
                                      <p:by x="110000" y="110000"/>
                                    </p:animScale>
                                  </p:childTnLst>
                                </p:cTn>
                              </p:par>
                              <p:par>
                                <p:cTn id="39" presetID="6" presetClass="emph" presetSubtype="0" fill="hold" nodeType="withEffect">
                                  <p:stCondLst>
                                    <p:cond delay="600"/>
                                  </p:stCondLst>
                                  <p:childTnLst>
                                    <p:animScale>
                                      <p:cBhvr>
                                        <p:cTn id="40" dur="300" fill="hold"/>
                                        <p:tgtEl>
                                          <p:spTgt spid="137"/>
                                        </p:tgtEl>
                                      </p:cBhvr>
                                      <p:by x="90000" y="90000"/>
                                    </p:animScale>
                                  </p:childTnLst>
                                </p:cTn>
                              </p:par>
                            </p:childTnLst>
                          </p:cTn>
                        </p:par>
                      </p:childTnLst>
                    </p:cTn>
                  </p:par>
                  <p:par>
                    <p:cTn id="41" fill="hold">
                      <p:stCondLst>
                        <p:cond delay="indefinite"/>
                      </p:stCondLst>
                      <p:childTnLst>
                        <p:par>
                          <p:cTn id="42" fill="hold">
                            <p:stCondLst>
                              <p:cond delay="0"/>
                            </p:stCondLst>
                            <p:childTnLst>
                              <p:par>
                                <p:cTn id="43" presetID="50" presetClass="entr" presetSubtype="0" decel="100000" fill="hold" nodeType="clickEffect">
                                  <p:stCondLst>
                                    <p:cond delay="0"/>
                                  </p:stCondLst>
                                  <p:childTnLst>
                                    <p:set>
                                      <p:cBhvr>
                                        <p:cTn id="44" dur="1" fill="hold">
                                          <p:stCondLst>
                                            <p:cond delay="0"/>
                                          </p:stCondLst>
                                        </p:cTn>
                                        <p:tgtEl>
                                          <p:spTgt spid="144"/>
                                        </p:tgtEl>
                                        <p:attrNameLst>
                                          <p:attrName>style.visibility</p:attrName>
                                        </p:attrNameLst>
                                      </p:cBhvr>
                                      <p:to>
                                        <p:strVal val="visible"/>
                                      </p:to>
                                    </p:set>
                                    <p:anim calcmode="lin" valueType="num">
                                      <p:cBhvr>
                                        <p:cTn id="45" dur="1000" fill="hold"/>
                                        <p:tgtEl>
                                          <p:spTgt spid="144"/>
                                        </p:tgtEl>
                                        <p:attrNameLst>
                                          <p:attrName>ppt_w</p:attrName>
                                        </p:attrNameLst>
                                      </p:cBhvr>
                                      <p:tavLst>
                                        <p:tav tm="0">
                                          <p:val>
                                            <p:strVal val="#ppt_w+.3"/>
                                          </p:val>
                                        </p:tav>
                                        <p:tav tm="100000">
                                          <p:val>
                                            <p:strVal val="#ppt_w"/>
                                          </p:val>
                                        </p:tav>
                                      </p:tavLst>
                                    </p:anim>
                                    <p:anim calcmode="lin" valueType="num">
                                      <p:cBhvr>
                                        <p:cTn id="46" dur="1000" fill="hold"/>
                                        <p:tgtEl>
                                          <p:spTgt spid="144"/>
                                        </p:tgtEl>
                                        <p:attrNameLst>
                                          <p:attrName>ppt_h</p:attrName>
                                        </p:attrNameLst>
                                      </p:cBhvr>
                                      <p:tavLst>
                                        <p:tav tm="0">
                                          <p:val>
                                            <p:strVal val="#ppt_h"/>
                                          </p:val>
                                        </p:tav>
                                        <p:tav tm="100000">
                                          <p:val>
                                            <p:strVal val="#ppt_h"/>
                                          </p:val>
                                        </p:tav>
                                      </p:tavLst>
                                    </p:anim>
                                    <p:animEffect transition="in" filter="fade">
                                      <p:cBhvr>
                                        <p:cTn id="47" dur="1000"/>
                                        <p:tgtEl>
                                          <p:spTgt spid="144"/>
                                        </p:tgtEl>
                                      </p:cBhvr>
                                    </p:animEffect>
                                  </p:childTnLst>
                                </p:cTn>
                              </p:par>
                            </p:childTnLst>
                          </p:cTn>
                        </p:par>
                        <p:par>
                          <p:cTn id="48" fill="hold">
                            <p:stCondLst>
                              <p:cond delay="1000"/>
                            </p:stCondLst>
                            <p:childTnLst>
                              <p:par>
                                <p:cTn id="49" presetID="22" presetClass="entr" presetSubtype="8" fill="hold" nodeType="afterEffect">
                                  <p:stCondLst>
                                    <p:cond delay="0"/>
                                  </p:stCondLst>
                                  <p:childTnLst>
                                    <p:set>
                                      <p:cBhvr>
                                        <p:cTn id="50" dur="1" fill="hold">
                                          <p:stCondLst>
                                            <p:cond delay="0"/>
                                          </p:stCondLst>
                                        </p:cTn>
                                        <p:tgtEl>
                                          <p:spTgt spid="149"/>
                                        </p:tgtEl>
                                        <p:attrNameLst>
                                          <p:attrName>style.visibility</p:attrName>
                                        </p:attrNameLst>
                                      </p:cBhvr>
                                      <p:to>
                                        <p:strVal val="visible"/>
                                      </p:to>
                                    </p:set>
                                    <p:animEffect transition="in" filter="wipe(left)">
                                      <p:cBhvr>
                                        <p:cTn id="51" dur="500"/>
                                        <p:tgtEl>
                                          <p:spTgt spid="1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pic>
        <p:nvPicPr>
          <p:cNvPr id="93" name="图片 92"/>
          <p:cNvPicPr>
            <a:picLocks noChangeAspect="1"/>
          </p:cNvPicPr>
          <p:nvPr/>
        </p:nvPicPr>
        <p:blipFill>
          <a:blip r:embed="rId5">
            <a:extLst>
              <a:ext uri="{28A0092B-C50C-407E-A947-70E740481C1C}">
                <a14:useLocalDpi xmlns:a14="http://schemas.microsoft.com/office/drawing/2010/main" val="0"/>
              </a:ext>
            </a:extLst>
          </a:blip>
          <a:srcRect l="44313" t="63397" r="29086" b="13012"/>
          <a:stretch>
            <a:fillRect/>
          </a:stretch>
        </p:blipFill>
        <p:spPr>
          <a:xfrm>
            <a:off x="1138944" y="3358143"/>
            <a:ext cx="2339975" cy="2322513"/>
          </a:xfrm>
          <a:custGeom>
            <a:avLst/>
            <a:gdLst>
              <a:gd name="connsiteX0" fmla="*/ 0 w 2339975"/>
              <a:gd name="connsiteY0" fmla="*/ 0 h 2322513"/>
              <a:gd name="connsiteX1" fmla="*/ 1213772 w 2339975"/>
              <a:gd name="connsiteY1" fmla="*/ 0 h 2322513"/>
              <a:gd name="connsiteX2" fmla="*/ 1350074 w 2339975"/>
              <a:gd name="connsiteY2" fmla="*/ 492517 h 2322513"/>
              <a:gd name="connsiteX3" fmla="*/ 1391954 w 2339975"/>
              <a:gd name="connsiteY3" fmla="*/ 562554 h 2322513"/>
              <a:gd name="connsiteX4" fmla="*/ 1435357 w 2339975"/>
              <a:gd name="connsiteY4" fmla="*/ 626943 h 2322513"/>
              <a:gd name="connsiteX5" fmla="*/ 1566329 w 2339975"/>
              <a:gd name="connsiteY5" fmla="*/ 778313 h 2322513"/>
              <a:gd name="connsiteX6" fmla="*/ 2339975 w 2339975"/>
              <a:gd name="connsiteY6" fmla="*/ 1101386 h 2322513"/>
              <a:gd name="connsiteX7" fmla="*/ 2339975 w 2339975"/>
              <a:gd name="connsiteY7" fmla="*/ 2322513 h 2322513"/>
              <a:gd name="connsiteX8" fmla="*/ 1675980 w 2339975"/>
              <a:gd name="connsiteY8" fmla="*/ 2218587 h 2322513"/>
              <a:gd name="connsiteX9" fmla="*/ 1292202 w 2339975"/>
              <a:gd name="connsiteY9" fmla="*/ 2062699 h 2322513"/>
              <a:gd name="connsiteX10" fmla="*/ 1268597 w 2339975"/>
              <a:gd name="connsiteY10" fmla="*/ 2050273 h 2322513"/>
              <a:gd name="connsiteX11" fmla="*/ 987617 w 2339975"/>
              <a:gd name="connsiteY11" fmla="*/ 1876311 h 2322513"/>
              <a:gd name="connsiteX12" fmla="*/ 949544 w 2339975"/>
              <a:gd name="connsiteY12" fmla="*/ 1845811 h 2322513"/>
              <a:gd name="connsiteX13" fmla="*/ 717298 w 2339975"/>
              <a:gd name="connsiteY13" fmla="*/ 1648126 h 2322513"/>
              <a:gd name="connsiteX14" fmla="*/ 680748 w 2339975"/>
              <a:gd name="connsiteY14" fmla="*/ 1610848 h 2322513"/>
              <a:gd name="connsiteX15" fmla="*/ 609932 w 2339975"/>
              <a:gd name="connsiteY15" fmla="*/ 1535163 h 2322513"/>
              <a:gd name="connsiteX16" fmla="*/ 575666 w 2339975"/>
              <a:gd name="connsiteY16" fmla="*/ 1495626 h 2322513"/>
              <a:gd name="connsiteX17" fmla="*/ 443933 w 2339975"/>
              <a:gd name="connsiteY17" fmla="*/ 1328441 h 2322513"/>
              <a:gd name="connsiteX18" fmla="*/ 427942 w 2339975"/>
              <a:gd name="connsiteY18" fmla="*/ 1304719 h 2322513"/>
              <a:gd name="connsiteX19" fmla="*/ 411952 w 2339975"/>
              <a:gd name="connsiteY19" fmla="*/ 1284386 h 2322513"/>
              <a:gd name="connsiteX20" fmla="*/ 284026 w 2339975"/>
              <a:gd name="connsiteY20" fmla="*/ 1070887 h 2322513"/>
              <a:gd name="connsiteX21" fmla="*/ 89091 w 2339975"/>
              <a:gd name="connsiteY21" fmla="*/ 590795 h 2322513"/>
              <a:gd name="connsiteX22" fmla="*/ 55587 w 2339975"/>
              <a:gd name="connsiteY22" fmla="*/ 457499 h 2322513"/>
              <a:gd name="connsiteX23" fmla="*/ 0 w 2339975"/>
              <a:gd name="connsiteY23" fmla="*/ 0 h 2322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39975" h="2322513">
                <a:moveTo>
                  <a:pt x="0" y="0"/>
                </a:moveTo>
                <a:cubicBezTo>
                  <a:pt x="0" y="0"/>
                  <a:pt x="0" y="0"/>
                  <a:pt x="1213772" y="0"/>
                </a:cubicBezTo>
                <a:cubicBezTo>
                  <a:pt x="1213772" y="159278"/>
                  <a:pt x="1281542" y="367129"/>
                  <a:pt x="1350074" y="492517"/>
                </a:cubicBezTo>
                <a:cubicBezTo>
                  <a:pt x="1350074" y="492517"/>
                  <a:pt x="1350074" y="492517"/>
                  <a:pt x="1391954" y="562554"/>
                </a:cubicBezTo>
                <a:cubicBezTo>
                  <a:pt x="1409468" y="594184"/>
                  <a:pt x="1417844" y="599832"/>
                  <a:pt x="1435357" y="626943"/>
                </a:cubicBezTo>
                <a:cubicBezTo>
                  <a:pt x="1435357" y="626943"/>
                  <a:pt x="1435357" y="626943"/>
                  <a:pt x="1566329" y="778313"/>
                </a:cubicBezTo>
                <a:cubicBezTo>
                  <a:pt x="1777254" y="982776"/>
                  <a:pt x="2071940" y="1101386"/>
                  <a:pt x="2339975" y="1101386"/>
                </a:cubicBezTo>
                <a:cubicBezTo>
                  <a:pt x="2339975" y="1101386"/>
                  <a:pt x="2339975" y="1101386"/>
                  <a:pt x="2339975" y="2322513"/>
                </a:cubicBezTo>
                <a:cubicBezTo>
                  <a:pt x="2098591" y="2322513"/>
                  <a:pt x="1899088" y="2284106"/>
                  <a:pt x="1675980" y="2218587"/>
                </a:cubicBezTo>
                <a:cubicBezTo>
                  <a:pt x="1573944" y="2189217"/>
                  <a:pt x="1382055" y="2113532"/>
                  <a:pt x="1292202" y="2062699"/>
                </a:cubicBezTo>
                <a:cubicBezTo>
                  <a:pt x="1283826" y="2057051"/>
                  <a:pt x="1276973" y="2054792"/>
                  <a:pt x="1268597" y="2050273"/>
                </a:cubicBezTo>
                <a:cubicBezTo>
                  <a:pt x="1181790" y="2007347"/>
                  <a:pt x="1073663" y="1936181"/>
                  <a:pt x="987617" y="1876311"/>
                </a:cubicBezTo>
                <a:cubicBezTo>
                  <a:pt x="973150" y="1866144"/>
                  <a:pt x="963251" y="1857107"/>
                  <a:pt x="949544" y="1845811"/>
                </a:cubicBezTo>
                <a:cubicBezTo>
                  <a:pt x="854361" y="1776903"/>
                  <a:pt x="801820" y="1727200"/>
                  <a:pt x="717298" y="1648126"/>
                </a:cubicBezTo>
                <a:cubicBezTo>
                  <a:pt x="703592" y="1635700"/>
                  <a:pt x="693693" y="1623274"/>
                  <a:pt x="680748" y="1610848"/>
                </a:cubicBezTo>
                <a:cubicBezTo>
                  <a:pt x="680748" y="1610848"/>
                  <a:pt x="680748" y="1610848"/>
                  <a:pt x="609932" y="1535163"/>
                </a:cubicBezTo>
                <a:cubicBezTo>
                  <a:pt x="598510" y="1522737"/>
                  <a:pt x="587088" y="1510311"/>
                  <a:pt x="575666" y="1495626"/>
                </a:cubicBezTo>
                <a:cubicBezTo>
                  <a:pt x="532263" y="1443663"/>
                  <a:pt x="482006" y="1384923"/>
                  <a:pt x="443933" y="1328441"/>
                </a:cubicBezTo>
                <a:cubicBezTo>
                  <a:pt x="438603" y="1319404"/>
                  <a:pt x="434034" y="1312627"/>
                  <a:pt x="427942" y="1304719"/>
                </a:cubicBezTo>
                <a:cubicBezTo>
                  <a:pt x="421851" y="1295682"/>
                  <a:pt x="418043" y="1293423"/>
                  <a:pt x="411952" y="1284386"/>
                </a:cubicBezTo>
                <a:cubicBezTo>
                  <a:pt x="411952" y="1284386"/>
                  <a:pt x="411952" y="1284386"/>
                  <a:pt x="284026" y="1070887"/>
                </a:cubicBezTo>
                <a:cubicBezTo>
                  <a:pt x="204834" y="922905"/>
                  <a:pt x="137825" y="765887"/>
                  <a:pt x="89091" y="590795"/>
                </a:cubicBezTo>
                <a:cubicBezTo>
                  <a:pt x="76908" y="546740"/>
                  <a:pt x="66247" y="503814"/>
                  <a:pt x="55587" y="457499"/>
                </a:cubicBezTo>
                <a:cubicBezTo>
                  <a:pt x="23606" y="317425"/>
                  <a:pt x="0" y="147981"/>
                  <a:pt x="0" y="0"/>
                </a:cubicBezTo>
                <a:close/>
              </a:path>
            </a:pathLst>
          </a:custGeom>
        </p:spPr>
      </p:pic>
      <p:pic>
        <p:nvPicPr>
          <p:cNvPr id="83" name="图片 82"/>
          <p:cNvPicPr>
            <a:picLocks noChangeAspect="1"/>
          </p:cNvPicPr>
          <p:nvPr/>
        </p:nvPicPr>
        <p:blipFill>
          <a:blip r:embed="rId5">
            <a:extLst>
              <a:ext uri="{28A0092B-C50C-407E-A947-70E740481C1C}">
                <a14:useLocalDpi xmlns:a14="http://schemas.microsoft.com/office/drawing/2010/main" val="0"/>
              </a:ext>
            </a:extLst>
          </a:blip>
          <a:srcRect l="60457" t="14082" r="7885" b="60852"/>
          <a:stretch>
            <a:fillRect/>
          </a:stretch>
        </p:blipFill>
        <p:spPr>
          <a:xfrm>
            <a:off x="3555799" y="3821752"/>
            <a:ext cx="2089908" cy="1851822"/>
          </a:xfrm>
          <a:custGeom>
            <a:avLst/>
            <a:gdLst>
              <a:gd name="connsiteX0" fmla="*/ 1007441 w 2089908"/>
              <a:gd name="connsiteY0" fmla="*/ 0 h 1851822"/>
              <a:gd name="connsiteX1" fmla="*/ 2089908 w 2089908"/>
              <a:gd name="connsiteY1" fmla="*/ 546798 h 1851822"/>
              <a:gd name="connsiteX2" fmla="*/ 175109 w 2089908"/>
              <a:gd name="connsiteY2" fmla="*/ 1843903 h 1851822"/>
              <a:gd name="connsiteX3" fmla="*/ 0 w 2089908"/>
              <a:gd name="connsiteY3" fmla="*/ 1851822 h 1851822"/>
              <a:gd name="connsiteX4" fmla="*/ 0 w 2089908"/>
              <a:gd name="connsiteY4" fmla="*/ 638807 h 1851822"/>
              <a:gd name="connsiteX5" fmla="*/ 69037 w 2089908"/>
              <a:gd name="connsiteY5" fmla="*/ 635685 h 1851822"/>
              <a:gd name="connsiteX6" fmla="*/ 1007441 w 2089908"/>
              <a:gd name="connsiteY6" fmla="*/ 0 h 1851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9908" h="1851822">
                <a:moveTo>
                  <a:pt x="1007441" y="0"/>
                </a:moveTo>
                <a:lnTo>
                  <a:pt x="2089908" y="546798"/>
                </a:lnTo>
                <a:cubicBezTo>
                  <a:pt x="1710542" y="1297807"/>
                  <a:pt x="976262" y="1773395"/>
                  <a:pt x="175109" y="1843903"/>
                </a:cubicBezTo>
                <a:lnTo>
                  <a:pt x="0" y="1851822"/>
                </a:lnTo>
                <a:lnTo>
                  <a:pt x="0" y="638807"/>
                </a:lnTo>
                <a:lnTo>
                  <a:pt x="69037" y="635685"/>
                </a:lnTo>
                <a:cubicBezTo>
                  <a:pt x="461666" y="601131"/>
                  <a:pt x="821522" y="368054"/>
                  <a:pt x="1007441" y="0"/>
                </a:cubicBezTo>
                <a:close/>
              </a:path>
            </a:pathLst>
          </a:custGeom>
        </p:spPr>
      </p:pic>
      <p:pic>
        <p:nvPicPr>
          <p:cNvPr id="78" name="图片 77"/>
          <p:cNvPicPr>
            <a:picLocks noChangeAspect="1"/>
          </p:cNvPicPr>
          <p:nvPr/>
        </p:nvPicPr>
        <p:blipFill>
          <a:blip r:embed="rId6">
            <a:extLst>
              <a:ext uri="{28A0092B-C50C-407E-A947-70E740481C1C}">
                <a14:useLocalDpi xmlns:a14="http://schemas.microsoft.com/office/drawing/2010/main" val="0"/>
              </a:ext>
            </a:extLst>
          </a:blip>
          <a:srcRect l="54517" t="2040" r="21794" b="72280"/>
          <a:stretch>
            <a:fillRect/>
          </a:stretch>
        </p:blipFill>
        <p:spPr>
          <a:xfrm>
            <a:off x="1146853" y="919794"/>
            <a:ext cx="2343133" cy="2376436"/>
          </a:xfrm>
          <a:custGeom>
            <a:avLst/>
            <a:gdLst>
              <a:gd name="connsiteX0" fmla="*/ 2343133 w 2343133"/>
              <a:gd name="connsiteY0" fmla="*/ 0 h 2376436"/>
              <a:gd name="connsiteX1" fmla="*/ 2343133 w 2343133"/>
              <a:gd name="connsiteY1" fmla="*/ 1212360 h 2376436"/>
              <a:gd name="connsiteX2" fmla="*/ 2287033 w 2343133"/>
              <a:gd name="connsiteY2" fmla="*/ 1214254 h 2376436"/>
              <a:gd name="connsiteX3" fmla="*/ 2185539 w 2343133"/>
              <a:gd name="connsiteY3" fmla="*/ 1226562 h 2376436"/>
              <a:gd name="connsiteX4" fmla="*/ 1211751 w 2343133"/>
              <a:gd name="connsiteY4" fmla="*/ 2322299 h 2376436"/>
              <a:gd name="connsiteX5" fmla="*/ 1211591 w 2343133"/>
              <a:gd name="connsiteY5" fmla="*/ 2376436 h 2376436"/>
              <a:gd name="connsiteX6" fmla="*/ 0 w 2343133"/>
              <a:gd name="connsiteY6" fmla="*/ 2376436 h 2376436"/>
              <a:gd name="connsiteX7" fmla="*/ 327 w 2343133"/>
              <a:gd name="connsiteY7" fmla="*/ 2265971 h 2376436"/>
              <a:gd name="connsiteX8" fmla="*/ 1987326 w 2343133"/>
              <a:gd name="connsiteY8" fmla="*/ 30137 h 2376436"/>
              <a:gd name="connsiteX9" fmla="*/ 2194423 w 2343133"/>
              <a:gd name="connsiteY9" fmla="*/ 5023 h 237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3133" h="2376436">
                <a:moveTo>
                  <a:pt x="2343133" y="0"/>
                </a:moveTo>
                <a:lnTo>
                  <a:pt x="2343133" y="1212360"/>
                </a:lnTo>
                <a:lnTo>
                  <a:pt x="2287033" y="1214254"/>
                </a:lnTo>
                <a:cubicBezTo>
                  <a:pt x="2253297" y="1216858"/>
                  <a:pt x="2219439" y="1220946"/>
                  <a:pt x="2185539" y="1226562"/>
                </a:cubicBezTo>
                <a:cubicBezTo>
                  <a:pt x="1643136" y="1316423"/>
                  <a:pt x="1237288" y="1773097"/>
                  <a:pt x="1211751" y="2322299"/>
                </a:cubicBezTo>
                <a:lnTo>
                  <a:pt x="1211591" y="2376436"/>
                </a:lnTo>
                <a:lnTo>
                  <a:pt x="0" y="2376436"/>
                </a:lnTo>
                <a:lnTo>
                  <a:pt x="327" y="2265971"/>
                </a:lnTo>
                <a:cubicBezTo>
                  <a:pt x="52434" y="1145332"/>
                  <a:pt x="880562" y="213496"/>
                  <a:pt x="1987326" y="30137"/>
                </a:cubicBezTo>
                <a:cubicBezTo>
                  <a:pt x="2056499" y="18677"/>
                  <a:pt x="2125584" y="10336"/>
                  <a:pt x="2194423" y="5023"/>
                </a:cubicBezTo>
                <a:close/>
              </a:path>
            </a:pathLst>
          </a:custGeom>
        </p:spPr>
      </p:pic>
      <p:pic>
        <p:nvPicPr>
          <p:cNvPr id="76" name="图片 75"/>
          <p:cNvPicPr>
            <a:picLocks noChangeAspect="1"/>
          </p:cNvPicPr>
          <p:nvPr/>
        </p:nvPicPr>
        <p:blipFill>
          <a:blip r:embed="rId7">
            <a:extLst>
              <a:ext uri="{28A0092B-C50C-407E-A947-70E740481C1C}">
                <a14:useLocalDpi xmlns:a14="http://schemas.microsoft.com/office/drawing/2010/main" val="0"/>
              </a:ext>
            </a:extLst>
          </a:blip>
          <a:srcRect l="52548" t="19295" r="11873" b="52254"/>
          <a:stretch>
            <a:fillRect/>
          </a:stretch>
        </p:blipFill>
        <p:spPr>
          <a:xfrm>
            <a:off x="3555799" y="918340"/>
            <a:ext cx="2180254" cy="1951172"/>
          </a:xfrm>
          <a:custGeom>
            <a:avLst/>
            <a:gdLst>
              <a:gd name="connsiteX0" fmla="*/ 0 w 2180254"/>
              <a:gd name="connsiteY0" fmla="*/ 0 h 1951172"/>
              <a:gd name="connsiteX1" fmla="*/ 194281 w 2180254"/>
              <a:gd name="connsiteY1" fmla="*/ 10217 h 1951172"/>
              <a:gd name="connsiteX2" fmla="*/ 2180254 w 2180254"/>
              <a:gd name="connsiteY2" fmla="*/ 1507180 h 1951172"/>
              <a:gd name="connsiteX3" fmla="*/ 1051719 w 2180254"/>
              <a:gd name="connsiteY3" fmla="*/ 1951172 h 1951172"/>
              <a:gd name="connsiteX4" fmla="*/ 78433 w 2180254"/>
              <a:gd name="connsiteY4" fmla="*/ 1217541 h 1951172"/>
              <a:gd name="connsiteX5" fmla="*/ 0 w 2180254"/>
              <a:gd name="connsiteY5" fmla="*/ 1213417 h 1951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0254" h="1951172">
                <a:moveTo>
                  <a:pt x="0" y="0"/>
                </a:moveTo>
                <a:lnTo>
                  <a:pt x="194281" y="10217"/>
                </a:lnTo>
                <a:cubicBezTo>
                  <a:pt x="1068106" y="93933"/>
                  <a:pt x="1846545" y="658961"/>
                  <a:pt x="2180254" y="1507180"/>
                </a:cubicBezTo>
                <a:lnTo>
                  <a:pt x="1051719" y="1951172"/>
                </a:lnTo>
                <a:cubicBezTo>
                  <a:pt x="888175" y="1535477"/>
                  <a:pt x="506678" y="1258568"/>
                  <a:pt x="78433" y="1217541"/>
                </a:cubicBezTo>
                <a:lnTo>
                  <a:pt x="0" y="1213417"/>
                </a:lnTo>
                <a:close/>
              </a:path>
            </a:pathLst>
          </a:custGeom>
        </p:spPr>
      </p:pic>
      <p:grpSp>
        <p:nvGrpSpPr>
          <p:cNvPr id="23" name="组合 22"/>
          <p:cNvGrpSpPr/>
          <p:nvPr/>
        </p:nvGrpSpPr>
        <p:grpSpPr>
          <a:xfrm>
            <a:off x="2736372" y="2472164"/>
            <a:ext cx="1638853" cy="1648131"/>
            <a:chOff x="3191007" y="542618"/>
            <a:chExt cx="751304" cy="755557"/>
          </a:xfrm>
          <a:solidFill>
            <a:srgbClr val="279180"/>
          </a:solidFill>
        </p:grpSpPr>
        <p:sp>
          <p:nvSpPr>
            <p:cNvPr id="36" name="Freeform 5"/>
            <p:cNvSpPr>
              <a:spLocks noEditPoints="1"/>
            </p:cNvSpPr>
            <p:nvPr/>
          </p:nvSpPr>
          <p:spPr bwMode="auto">
            <a:xfrm>
              <a:off x="3268973" y="633342"/>
              <a:ext cx="94976" cy="93559"/>
            </a:xfrm>
            <a:custGeom>
              <a:avLst/>
              <a:gdLst>
                <a:gd name="T0" fmla="*/ 195 w 312"/>
                <a:gd name="T1" fmla="*/ 171 h 307"/>
                <a:gd name="T2" fmla="*/ 171 w 312"/>
                <a:gd name="T3" fmla="*/ 148 h 307"/>
                <a:gd name="T4" fmla="*/ 183 w 312"/>
                <a:gd name="T5" fmla="*/ 135 h 307"/>
                <a:gd name="T6" fmla="*/ 182 w 312"/>
                <a:gd name="T7" fmla="*/ 153 h 307"/>
                <a:gd name="T8" fmla="*/ 203 w 312"/>
                <a:gd name="T9" fmla="*/ 152 h 307"/>
                <a:gd name="T10" fmla="*/ 212 w 312"/>
                <a:gd name="T11" fmla="*/ 153 h 307"/>
                <a:gd name="T12" fmla="*/ 195 w 312"/>
                <a:gd name="T13" fmla="*/ 171 h 307"/>
                <a:gd name="T14" fmla="*/ 154 w 312"/>
                <a:gd name="T15" fmla="*/ 252 h 307"/>
                <a:gd name="T16" fmla="*/ 169 w 312"/>
                <a:gd name="T17" fmla="*/ 235 h 307"/>
                <a:gd name="T18" fmla="*/ 237 w 312"/>
                <a:gd name="T19" fmla="*/ 164 h 307"/>
                <a:gd name="T20" fmla="*/ 254 w 312"/>
                <a:gd name="T21" fmla="*/ 148 h 307"/>
                <a:gd name="T22" fmla="*/ 234 w 312"/>
                <a:gd name="T23" fmla="*/ 130 h 307"/>
                <a:gd name="T24" fmla="*/ 222 w 312"/>
                <a:gd name="T25" fmla="*/ 144 h 307"/>
                <a:gd name="T26" fmla="*/ 221 w 312"/>
                <a:gd name="T27" fmla="*/ 127 h 307"/>
                <a:gd name="T28" fmla="*/ 212 w 312"/>
                <a:gd name="T29" fmla="*/ 127 h 307"/>
                <a:gd name="T30" fmla="*/ 200 w 312"/>
                <a:gd name="T31" fmla="*/ 127 h 307"/>
                <a:gd name="T32" fmla="*/ 191 w 312"/>
                <a:gd name="T33" fmla="*/ 127 h 307"/>
                <a:gd name="T34" fmla="*/ 205 w 312"/>
                <a:gd name="T35" fmla="*/ 114 h 307"/>
                <a:gd name="T36" fmla="*/ 185 w 312"/>
                <a:gd name="T37" fmla="*/ 96 h 307"/>
                <a:gd name="T38" fmla="*/ 174 w 312"/>
                <a:gd name="T39" fmla="*/ 107 h 307"/>
                <a:gd name="T40" fmla="*/ 152 w 312"/>
                <a:gd name="T41" fmla="*/ 130 h 307"/>
                <a:gd name="T42" fmla="*/ 134 w 312"/>
                <a:gd name="T43" fmla="*/ 113 h 307"/>
                <a:gd name="T44" fmla="*/ 157 w 312"/>
                <a:gd name="T45" fmla="*/ 90 h 307"/>
                <a:gd name="T46" fmla="*/ 173 w 312"/>
                <a:gd name="T47" fmla="*/ 75 h 307"/>
                <a:gd name="T48" fmla="*/ 153 w 312"/>
                <a:gd name="T49" fmla="*/ 56 h 307"/>
                <a:gd name="T50" fmla="*/ 137 w 312"/>
                <a:gd name="T51" fmla="*/ 73 h 307"/>
                <a:gd name="T52" fmla="*/ 72 w 312"/>
                <a:gd name="T53" fmla="*/ 140 h 307"/>
                <a:gd name="T54" fmla="*/ 57 w 312"/>
                <a:gd name="T55" fmla="*/ 155 h 307"/>
                <a:gd name="T56" fmla="*/ 77 w 312"/>
                <a:gd name="T57" fmla="*/ 174 h 307"/>
                <a:gd name="T58" fmla="*/ 91 w 312"/>
                <a:gd name="T59" fmla="*/ 158 h 307"/>
                <a:gd name="T60" fmla="*/ 114 w 312"/>
                <a:gd name="T61" fmla="*/ 135 h 307"/>
                <a:gd name="T62" fmla="*/ 131 w 312"/>
                <a:gd name="T63" fmla="*/ 151 h 307"/>
                <a:gd name="T64" fmla="*/ 113 w 312"/>
                <a:gd name="T65" fmla="*/ 170 h 307"/>
                <a:gd name="T66" fmla="*/ 98 w 312"/>
                <a:gd name="T67" fmla="*/ 185 h 307"/>
                <a:gd name="T68" fmla="*/ 118 w 312"/>
                <a:gd name="T69" fmla="*/ 204 h 307"/>
                <a:gd name="T70" fmla="*/ 132 w 312"/>
                <a:gd name="T71" fmla="*/ 188 h 307"/>
                <a:gd name="T72" fmla="*/ 150 w 312"/>
                <a:gd name="T73" fmla="*/ 169 h 307"/>
                <a:gd name="T74" fmla="*/ 175 w 312"/>
                <a:gd name="T75" fmla="*/ 192 h 307"/>
                <a:gd name="T76" fmla="*/ 150 w 312"/>
                <a:gd name="T77" fmla="*/ 217 h 307"/>
                <a:gd name="T78" fmla="*/ 134 w 312"/>
                <a:gd name="T79" fmla="*/ 233 h 307"/>
                <a:gd name="T80" fmla="*/ 154 w 312"/>
                <a:gd name="T81" fmla="*/ 252 h 307"/>
                <a:gd name="T82" fmla="*/ 20 w 312"/>
                <a:gd name="T83" fmla="*/ 172 h 307"/>
                <a:gd name="T84" fmla="*/ 142 w 312"/>
                <a:gd name="T85" fmla="*/ 287 h 307"/>
                <a:gd name="T86" fmla="*/ 162 w 312"/>
                <a:gd name="T87" fmla="*/ 307 h 307"/>
                <a:gd name="T88" fmla="*/ 183 w 312"/>
                <a:gd name="T89" fmla="*/ 285 h 307"/>
                <a:gd name="T90" fmla="*/ 180 w 312"/>
                <a:gd name="T91" fmla="*/ 283 h 307"/>
                <a:gd name="T92" fmla="*/ 286 w 312"/>
                <a:gd name="T93" fmla="*/ 173 h 307"/>
                <a:gd name="T94" fmla="*/ 290 w 312"/>
                <a:gd name="T95" fmla="*/ 177 h 307"/>
                <a:gd name="T96" fmla="*/ 312 w 312"/>
                <a:gd name="T97" fmla="*/ 154 h 307"/>
                <a:gd name="T98" fmla="*/ 290 w 312"/>
                <a:gd name="T99" fmla="*/ 135 h 307"/>
                <a:gd name="T100" fmla="*/ 168 w 312"/>
                <a:gd name="T101" fmla="*/ 19 h 307"/>
                <a:gd name="T102" fmla="*/ 149 w 312"/>
                <a:gd name="T103" fmla="*/ 0 h 307"/>
                <a:gd name="T104" fmla="*/ 132 w 312"/>
                <a:gd name="T105" fmla="*/ 19 h 307"/>
                <a:gd name="T106" fmla="*/ 18 w 312"/>
                <a:gd name="T107" fmla="*/ 136 h 307"/>
                <a:gd name="T108" fmla="*/ 0 w 312"/>
                <a:gd name="T109" fmla="*/ 154 h 307"/>
                <a:gd name="T110" fmla="*/ 20 w 312"/>
                <a:gd name="T111" fmla="*/ 172 h 307"/>
                <a:gd name="T112" fmla="*/ 42 w 312"/>
                <a:gd name="T113" fmla="*/ 151 h 307"/>
                <a:gd name="T114" fmla="*/ 148 w 312"/>
                <a:gd name="T115" fmla="*/ 42 h 307"/>
                <a:gd name="T116" fmla="*/ 267 w 312"/>
                <a:gd name="T117" fmla="*/ 155 h 307"/>
                <a:gd name="T118" fmla="*/ 161 w 312"/>
                <a:gd name="T119" fmla="*/ 264 h 307"/>
                <a:gd name="T120" fmla="*/ 42 w 312"/>
                <a:gd name="T121" fmla="*/ 15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2" h="307">
                  <a:moveTo>
                    <a:pt x="195" y="171"/>
                  </a:moveTo>
                  <a:cubicBezTo>
                    <a:pt x="171" y="148"/>
                    <a:pt x="171" y="148"/>
                    <a:pt x="171" y="148"/>
                  </a:cubicBezTo>
                  <a:cubicBezTo>
                    <a:pt x="183" y="135"/>
                    <a:pt x="183" y="135"/>
                    <a:pt x="183" y="135"/>
                  </a:cubicBezTo>
                  <a:cubicBezTo>
                    <a:pt x="183" y="142"/>
                    <a:pt x="183" y="148"/>
                    <a:pt x="182" y="153"/>
                  </a:cubicBezTo>
                  <a:cubicBezTo>
                    <a:pt x="193" y="152"/>
                    <a:pt x="200" y="152"/>
                    <a:pt x="203" y="152"/>
                  </a:cubicBezTo>
                  <a:cubicBezTo>
                    <a:pt x="207" y="152"/>
                    <a:pt x="210" y="153"/>
                    <a:pt x="212" y="153"/>
                  </a:cubicBezTo>
                  <a:lnTo>
                    <a:pt x="195" y="171"/>
                  </a:lnTo>
                  <a:close/>
                  <a:moveTo>
                    <a:pt x="154" y="252"/>
                  </a:moveTo>
                  <a:cubicBezTo>
                    <a:pt x="169" y="235"/>
                    <a:pt x="169" y="235"/>
                    <a:pt x="169" y="235"/>
                  </a:cubicBezTo>
                  <a:cubicBezTo>
                    <a:pt x="237" y="164"/>
                    <a:pt x="237" y="164"/>
                    <a:pt x="237" y="164"/>
                  </a:cubicBezTo>
                  <a:cubicBezTo>
                    <a:pt x="254" y="148"/>
                    <a:pt x="254" y="148"/>
                    <a:pt x="254" y="148"/>
                  </a:cubicBezTo>
                  <a:cubicBezTo>
                    <a:pt x="234" y="130"/>
                    <a:pt x="234" y="130"/>
                    <a:pt x="234" y="130"/>
                  </a:cubicBezTo>
                  <a:cubicBezTo>
                    <a:pt x="222" y="144"/>
                    <a:pt x="222" y="144"/>
                    <a:pt x="222" y="144"/>
                  </a:cubicBezTo>
                  <a:cubicBezTo>
                    <a:pt x="221" y="138"/>
                    <a:pt x="221" y="132"/>
                    <a:pt x="221" y="127"/>
                  </a:cubicBezTo>
                  <a:cubicBezTo>
                    <a:pt x="212" y="127"/>
                    <a:pt x="212" y="127"/>
                    <a:pt x="212" y="127"/>
                  </a:cubicBezTo>
                  <a:cubicBezTo>
                    <a:pt x="200" y="127"/>
                    <a:pt x="200" y="127"/>
                    <a:pt x="200" y="127"/>
                  </a:cubicBezTo>
                  <a:cubicBezTo>
                    <a:pt x="198" y="127"/>
                    <a:pt x="195" y="127"/>
                    <a:pt x="191" y="127"/>
                  </a:cubicBezTo>
                  <a:cubicBezTo>
                    <a:pt x="205" y="114"/>
                    <a:pt x="205" y="114"/>
                    <a:pt x="205" y="114"/>
                  </a:cubicBezTo>
                  <a:cubicBezTo>
                    <a:pt x="185" y="96"/>
                    <a:pt x="185" y="96"/>
                    <a:pt x="185" y="96"/>
                  </a:cubicBezTo>
                  <a:cubicBezTo>
                    <a:pt x="174" y="107"/>
                    <a:pt x="174" y="107"/>
                    <a:pt x="174" y="107"/>
                  </a:cubicBezTo>
                  <a:cubicBezTo>
                    <a:pt x="152" y="130"/>
                    <a:pt x="152" y="130"/>
                    <a:pt x="152" y="130"/>
                  </a:cubicBezTo>
                  <a:cubicBezTo>
                    <a:pt x="134" y="113"/>
                    <a:pt x="134" y="113"/>
                    <a:pt x="134" y="113"/>
                  </a:cubicBezTo>
                  <a:cubicBezTo>
                    <a:pt x="157" y="90"/>
                    <a:pt x="157" y="90"/>
                    <a:pt x="157" y="90"/>
                  </a:cubicBezTo>
                  <a:cubicBezTo>
                    <a:pt x="173" y="75"/>
                    <a:pt x="173" y="75"/>
                    <a:pt x="173" y="75"/>
                  </a:cubicBezTo>
                  <a:cubicBezTo>
                    <a:pt x="153" y="56"/>
                    <a:pt x="153" y="56"/>
                    <a:pt x="153" y="56"/>
                  </a:cubicBezTo>
                  <a:cubicBezTo>
                    <a:pt x="137" y="73"/>
                    <a:pt x="137" y="73"/>
                    <a:pt x="137" y="73"/>
                  </a:cubicBezTo>
                  <a:cubicBezTo>
                    <a:pt x="72" y="140"/>
                    <a:pt x="72" y="140"/>
                    <a:pt x="72" y="140"/>
                  </a:cubicBezTo>
                  <a:cubicBezTo>
                    <a:pt x="57" y="155"/>
                    <a:pt x="57" y="155"/>
                    <a:pt x="57" y="155"/>
                  </a:cubicBezTo>
                  <a:cubicBezTo>
                    <a:pt x="77" y="174"/>
                    <a:pt x="77" y="174"/>
                    <a:pt x="77" y="174"/>
                  </a:cubicBezTo>
                  <a:cubicBezTo>
                    <a:pt x="91" y="158"/>
                    <a:pt x="91" y="158"/>
                    <a:pt x="91" y="158"/>
                  </a:cubicBezTo>
                  <a:cubicBezTo>
                    <a:pt x="114" y="135"/>
                    <a:pt x="114" y="135"/>
                    <a:pt x="114" y="135"/>
                  </a:cubicBezTo>
                  <a:cubicBezTo>
                    <a:pt x="131" y="151"/>
                    <a:pt x="131" y="151"/>
                    <a:pt x="131" y="151"/>
                  </a:cubicBezTo>
                  <a:cubicBezTo>
                    <a:pt x="113" y="170"/>
                    <a:pt x="113" y="170"/>
                    <a:pt x="113" y="170"/>
                  </a:cubicBezTo>
                  <a:cubicBezTo>
                    <a:pt x="98" y="185"/>
                    <a:pt x="98" y="185"/>
                    <a:pt x="98" y="185"/>
                  </a:cubicBezTo>
                  <a:cubicBezTo>
                    <a:pt x="118" y="204"/>
                    <a:pt x="118" y="204"/>
                    <a:pt x="118" y="204"/>
                  </a:cubicBezTo>
                  <a:cubicBezTo>
                    <a:pt x="132" y="188"/>
                    <a:pt x="132" y="188"/>
                    <a:pt x="132" y="188"/>
                  </a:cubicBezTo>
                  <a:cubicBezTo>
                    <a:pt x="150" y="169"/>
                    <a:pt x="150" y="169"/>
                    <a:pt x="150" y="169"/>
                  </a:cubicBezTo>
                  <a:cubicBezTo>
                    <a:pt x="175" y="192"/>
                    <a:pt x="175" y="192"/>
                    <a:pt x="175" y="192"/>
                  </a:cubicBezTo>
                  <a:cubicBezTo>
                    <a:pt x="150" y="217"/>
                    <a:pt x="150" y="217"/>
                    <a:pt x="150" y="217"/>
                  </a:cubicBezTo>
                  <a:cubicBezTo>
                    <a:pt x="134" y="233"/>
                    <a:pt x="134" y="233"/>
                    <a:pt x="134" y="233"/>
                  </a:cubicBezTo>
                  <a:lnTo>
                    <a:pt x="154" y="252"/>
                  </a:lnTo>
                  <a:close/>
                  <a:moveTo>
                    <a:pt x="20" y="172"/>
                  </a:moveTo>
                  <a:cubicBezTo>
                    <a:pt x="142" y="287"/>
                    <a:pt x="142" y="287"/>
                    <a:pt x="142" y="287"/>
                  </a:cubicBezTo>
                  <a:cubicBezTo>
                    <a:pt x="162" y="307"/>
                    <a:pt x="162" y="307"/>
                    <a:pt x="162" y="307"/>
                  </a:cubicBezTo>
                  <a:cubicBezTo>
                    <a:pt x="183" y="285"/>
                    <a:pt x="183" y="285"/>
                    <a:pt x="183" y="285"/>
                  </a:cubicBezTo>
                  <a:cubicBezTo>
                    <a:pt x="180" y="283"/>
                    <a:pt x="180" y="283"/>
                    <a:pt x="180" y="283"/>
                  </a:cubicBezTo>
                  <a:cubicBezTo>
                    <a:pt x="286" y="173"/>
                    <a:pt x="286" y="173"/>
                    <a:pt x="286" y="173"/>
                  </a:cubicBezTo>
                  <a:cubicBezTo>
                    <a:pt x="290" y="177"/>
                    <a:pt x="290" y="177"/>
                    <a:pt x="290" y="177"/>
                  </a:cubicBezTo>
                  <a:cubicBezTo>
                    <a:pt x="312" y="154"/>
                    <a:pt x="312" y="154"/>
                    <a:pt x="312" y="154"/>
                  </a:cubicBezTo>
                  <a:cubicBezTo>
                    <a:pt x="290" y="135"/>
                    <a:pt x="290" y="135"/>
                    <a:pt x="290" y="135"/>
                  </a:cubicBezTo>
                  <a:cubicBezTo>
                    <a:pt x="168" y="19"/>
                    <a:pt x="168" y="19"/>
                    <a:pt x="168" y="19"/>
                  </a:cubicBezTo>
                  <a:cubicBezTo>
                    <a:pt x="149" y="0"/>
                    <a:pt x="149" y="0"/>
                    <a:pt x="149" y="0"/>
                  </a:cubicBezTo>
                  <a:cubicBezTo>
                    <a:pt x="132" y="19"/>
                    <a:pt x="132" y="19"/>
                    <a:pt x="132" y="19"/>
                  </a:cubicBezTo>
                  <a:cubicBezTo>
                    <a:pt x="18" y="136"/>
                    <a:pt x="18" y="136"/>
                    <a:pt x="18" y="136"/>
                  </a:cubicBezTo>
                  <a:cubicBezTo>
                    <a:pt x="0" y="154"/>
                    <a:pt x="0" y="154"/>
                    <a:pt x="0" y="154"/>
                  </a:cubicBezTo>
                  <a:lnTo>
                    <a:pt x="20" y="172"/>
                  </a:lnTo>
                  <a:close/>
                  <a:moveTo>
                    <a:pt x="42" y="151"/>
                  </a:moveTo>
                  <a:cubicBezTo>
                    <a:pt x="148" y="42"/>
                    <a:pt x="148" y="42"/>
                    <a:pt x="148" y="42"/>
                  </a:cubicBezTo>
                  <a:cubicBezTo>
                    <a:pt x="267" y="155"/>
                    <a:pt x="267" y="155"/>
                    <a:pt x="267" y="155"/>
                  </a:cubicBezTo>
                  <a:cubicBezTo>
                    <a:pt x="161" y="264"/>
                    <a:pt x="161" y="264"/>
                    <a:pt x="161" y="264"/>
                  </a:cubicBezTo>
                  <a:lnTo>
                    <a:pt x="42"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7" name="Freeform 6"/>
            <p:cNvSpPr>
              <a:spLocks noEditPoints="1"/>
            </p:cNvSpPr>
            <p:nvPr/>
          </p:nvSpPr>
          <p:spPr bwMode="auto">
            <a:xfrm>
              <a:off x="3361114" y="571678"/>
              <a:ext cx="90724" cy="85762"/>
            </a:xfrm>
            <a:custGeom>
              <a:avLst/>
              <a:gdLst>
                <a:gd name="T0" fmla="*/ 156 w 298"/>
                <a:gd name="T1" fmla="*/ 168 h 281"/>
                <a:gd name="T2" fmla="*/ 128 w 298"/>
                <a:gd name="T3" fmla="*/ 200 h 281"/>
                <a:gd name="T4" fmla="*/ 85 w 298"/>
                <a:gd name="T5" fmla="*/ 232 h 281"/>
                <a:gd name="T6" fmla="*/ 88 w 298"/>
                <a:gd name="T7" fmla="*/ 206 h 281"/>
                <a:gd name="T8" fmla="*/ 128 w 298"/>
                <a:gd name="T9" fmla="*/ 154 h 281"/>
                <a:gd name="T10" fmla="*/ 103 w 298"/>
                <a:gd name="T11" fmla="*/ 175 h 281"/>
                <a:gd name="T12" fmla="*/ 71 w 298"/>
                <a:gd name="T13" fmla="*/ 191 h 281"/>
                <a:gd name="T14" fmla="*/ 80 w 298"/>
                <a:gd name="T15" fmla="*/ 161 h 281"/>
                <a:gd name="T16" fmla="*/ 85 w 298"/>
                <a:gd name="T17" fmla="*/ 137 h 281"/>
                <a:gd name="T18" fmla="*/ 54 w 298"/>
                <a:gd name="T19" fmla="*/ 124 h 281"/>
                <a:gd name="T20" fmla="*/ 167 w 298"/>
                <a:gd name="T21" fmla="*/ 66 h 281"/>
                <a:gd name="T22" fmla="*/ 200 w 298"/>
                <a:gd name="T23" fmla="*/ 79 h 281"/>
                <a:gd name="T24" fmla="*/ 146 w 298"/>
                <a:gd name="T25" fmla="*/ 106 h 281"/>
                <a:gd name="T26" fmla="*/ 142 w 298"/>
                <a:gd name="T27" fmla="*/ 133 h 281"/>
                <a:gd name="T28" fmla="*/ 167 w 298"/>
                <a:gd name="T29" fmla="*/ 141 h 281"/>
                <a:gd name="T30" fmla="*/ 192 w 298"/>
                <a:gd name="T31" fmla="*/ 87 h 281"/>
                <a:gd name="T32" fmla="*/ 225 w 298"/>
                <a:gd name="T33" fmla="*/ 95 h 281"/>
                <a:gd name="T34" fmla="*/ 225 w 298"/>
                <a:gd name="T35" fmla="*/ 142 h 281"/>
                <a:gd name="T36" fmla="*/ 298 w 298"/>
                <a:gd name="T37" fmla="*/ 160 h 281"/>
                <a:gd name="T38" fmla="*/ 291 w 298"/>
                <a:gd name="T39" fmla="*/ 194 h 281"/>
                <a:gd name="T40" fmla="*/ 219 w 298"/>
                <a:gd name="T41" fmla="*/ 173 h 281"/>
                <a:gd name="T42" fmla="*/ 186 w 298"/>
                <a:gd name="T43" fmla="*/ 159 h 281"/>
                <a:gd name="T44" fmla="*/ 203 w 298"/>
                <a:gd name="T45" fmla="*/ 186 h 281"/>
                <a:gd name="T46" fmla="*/ 212 w 298"/>
                <a:gd name="T47" fmla="*/ 228 h 281"/>
                <a:gd name="T48" fmla="*/ 168 w 298"/>
                <a:gd name="T49" fmla="*/ 237 h 281"/>
                <a:gd name="T50" fmla="*/ 180 w 298"/>
                <a:gd name="T51" fmla="*/ 218 h 281"/>
                <a:gd name="T52" fmla="*/ 175 w 298"/>
                <a:gd name="T53" fmla="*/ 195 h 281"/>
                <a:gd name="T54" fmla="*/ 153 w 298"/>
                <a:gd name="T55" fmla="*/ 226 h 281"/>
                <a:gd name="T56" fmla="*/ 106 w 298"/>
                <a:gd name="T57" fmla="*/ 281 h 281"/>
                <a:gd name="T58" fmla="*/ 78 w 298"/>
                <a:gd name="T59" fmla="*/ 265 h 281"/>
                <a:gd name="T60" fmla="*/ 27 w 298"/>
                <a:gd name="T61" fmla="*/ 155 h 281"/>
                <a:gd name="T62" fmla="*/ 9 w 298"/>
                <a:gd name="T63" fmla="*/ 118 h 281"/>
                <a:gd name="T64" fmla="*/ 26 w 298"/>
                <a:gd name="T65" fmla="*/ 91 h 281"/>
                <a:gd name="T66" fmla="*/ 68 w 298"/>
                <a:gd name="T67" fmla="*/ 55 h 281"/>
                <a:gd name="T68" fmla="*/ 85 w 298"/>
                <a:gd name="T69" fmla="*/ 30 h 281"/>
                <a:gd name="T70" fmla="*/ 114 w 298"/>
                <a:gd name="T71" fmla="*/ 45 h 281"/>
                <a:gd name="T72" fmla="*/ 201 w 298"/>
                <a:gd name="T73" fmla="*/ 0 h 281"/>
                <a:gd name="T74" fmla="*/ 222 w 298"/>
                <a:gd name="T75" fmla="*/ 40 h 281"/>
                <a:gd name="T76" fmla="*/ 200 w 298"/>
                <a:gd name="T77" fmla="*/ 67 h 281"/>
                <a:gd name="T78" fmla="*/ 186 w 298"/>
                <a:gd name="T79" fmla="*/ 38 h 281"/>
                <a:gd name="T80" fmla="*/ 49 w 298"/>
                <a:gd name="T81" fmla="*/ 128 h 281"/>
                <a:gd name="T82" fmla="*/ 27 w 298"/>
                <a:gd name="T83" fmla="*/ 155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8" h="281">
                  <a:moveTo>
                    <a:pt x="130" y="212"/>
                  </a:moveTo>
                  <a:cubicBezTo>
                    <a:pt x="142" y="194"/>
                    <a:pt x="151" y="180"/>
                    <a:pt x="156" y="168"/>
                  </a:cubicBezTo>
                  <a:cubicBezTo>
                    <a:pt x="155" y="167"/>
                    <a:pt x="153" y="166"/>
                    <a:pt x="152" y="165"/>
                  </a:cubicBezTo>
                  <a:cubicBezTo>
                    <a:pt x="143" y="178"/>
                    <a:pt x="135" y="190"/>
                    <a:pt x="128" y="200"/>
                  </a:cubicBezTo>
                  <a:cubicBezTo>
                    <a:pt x="121" y="210"/>
                    <a:pt x="110" y="223"/>
                    <a:pt x="94" y="239"/>
                  </a:cubicBezTo>
                  <a:cubicBezTo>
                    <a:pt x="90" y="236"/>
                    <a:pt x="87" y="234"/>
                    <a:pt x="85" y="232"/>
                  </a:cubicBezTo>
                  <a:cubicBezTo>
                    <a:pt x="82" y="230"/>
                    <a:pt x="76" y="227"/>
                    <a:pt x="68" y="223"/>
                  </a:cubicBezTo>
                  <a:cubicBezTo>
                    <a:pt x="76" y="216"/>
                    <a:pt x="83" y="211"/>
                    <a:pt x="88" y="206"/>
                  </a:cubicBezTo>
                  <a:cubicBezTo>
                    <a:pt x="94" y="200"/>
                    <a:pt x="101" y="193"/>
                    <a:pt x="108" y="184"/>
                  </a:cubicBezTo>
                  <a:cubicBezTo>
                    <a:pt x="115" y="175"/>
                    <a:pt x="122" y="165"/>
                    <a:pt x="128" y="154"/>
                  </a:cubicBezTo>
                  <a:cubicBezTo>
                    <a:pt x="124" y="154"/>
                    <a:pt x="124" y="154"/>
                    <a:pt x="124" y="154"/>
                  </a:cubicBezTo>
                  <a:cubicBezTo>
                    <a:pt x="115" y="164"/>
                    <a:pt x="108" y="171"/>
                    <a:pt x="103" y="175"/>
                  </a:cubicBezTo>
                  <a:cubicBezTo>
                    <a:pt x="99" y="180"/>
                    <a:pt x="90" y="187"/>
                    <a:pt x="79" y="198"/>
                  </a:cubicBezTo>
                  <a:cubicBezTo>
                    <a:pt x="76" y="195"/>
                    <a:pt x="73" y="193"/>
                    <a:pt x="71" y="191"/>
                  </a:cubicBezTo>
                  <a:cubicBezTo>
                    <a:pt x="68" y="189"/>
                    <a:pt x="62" y="186"/>
                    <a:pt x="53" y="181"/>
                  </a:cubicBezTo>
                  <a:cubicBezTo>
                    <a:pt x="60" y="176"/>
                    <a:pt x="69" y="170"/>
                    <a:pt x="80" y="161"/>
                  </a:cubicBezTo>
                  <a:cubicBezTo>
                    <a:pt x="92" y="153"/>
                    <a:pt x="104" y="139"/>
                    <a:pt x="118" y="120"/>
                  </a:cubicBezTo>
                  <a:cubicBezTo>
                    <a:pt x="85" y="137"/>
                    <a:pt x="85" y="137"/>
                    <a:pt x="85" y="137"/>
                  </a:cubicBezTo>
                  <a:cubicBezTo>
                    <a:pt x="66" y="148"/>
                    <a:pt x="66" y="148"/>
                    <a:pt x="66" y="148"/>
                  </a:cubicBezTo>
                  <a:cubicBezTo>
                    <a:pt x="54" y="124"/>
                    <a:pt x="54" y="124"/>
                    <a:pt x="54" y="124"/>
                  </a:cubicBezTo>
                  <a:cubicBezTo>
                    <a:pt x="74" y="115"/>
                    <a:pt x="74" y="115"/>
                    <a:pt x="74" y="115"/>
                  </a:cubicBezTo>
                  <a:cubicBezTo>
                    <a:pt x="167" y="66"/>
                    <a:pt x="167" y="66"/>
                    <a:pt x="167" y="66"/>
                  </a:cubicBezTo>
                  <a:cubicBezTo>
                    <a:pt x="188" y="55"/>
                    <a:pt x="188" y="55"/>
                    <a:pt x="188" y="55"/>
                  </a:cubicBezTo>
                  <a:cubicBezTo>
                    <a:pt x="200" y="79"/>
                    <a:pt x="200" y="79"/>
                    <a:pt x="200" y="79"/>
                  </a:cubicBezTo>
                  <a:cubicBezTo>
                    <a:pt x="179" y="89"/>
                    <a:pt x="179" y="89"/>
                    <a:pt x="179" y="89"/>
                  </a:cubicBezTo>
                  <a:cubicBezTo>
                    <a:pt x="146" y="106"/>
                    <a:pt x="146" y="106"/>
                    <a:pt x="146" y="106"/>
                  </a:cubicBezTo>
                  <a:cubicBezTo>
                    <a:pt x="150" y="107"/>
                    <a:pt x="154" y="108"/>
                    <a:pt x="158" y="108"/>
                  </a:cubicBezTo>
                  <a:cubicBezTo>
                    <a:pt x="153" y="117"/>
                    <a:pt x="147" y="125"/>
                    <a:pt x="142" y="133"/>
                  </a:cubicBezTo>
                  <a:cubicBezTo>
                    <a:pt x="151" y="134"/>
                    <a:pt x="157" y="136"/>
                    <a:pt x="160" y="137"/>
                  </a:cubicBezTo>
                  <a:cubicBezTo>
                    <a:pt x="167" y="141"/>
                    <a:pt x="167" y="141"/>
                    <a:pt x="167" y="141"/>
                  </a:cubicBezTo>
                  <a:cubicBezTo>
                    <a:pt x="179" y="120"/>
                    <a:pt x="185" y="108"/>
                    <a:pt x="186" y="103"/>
                  </a:cubicBezTo>
                  <a:cubicBezTo>
                    <a:pt x="192" y="87"/>
                    <a:pt x="192" y="87"/>
                    <a:pt x="192" y="87"/>
                  </a:cubicBezTo>
                  <a:cubicBezTo>
                    <a:pt x="196" y="89"/>
                    <a:pt x="199" y="90"/>
                    <a:pt x="202" y="91"/>
                  </a:cubicBezTo>
                  <a:cubicBezTo>
                    <a:pt x="205" y="92"/>
                    <a:pt x="212" y="93"/>
                    <a:pt x="225" y="95"/>
                  </a:cubicBezTo>
                  <a:cubicBezTo>
                    <a:pt x="218" y="107"/>
                    <a:pt x="212" y="117"/>
                    <a:pt x="207" y="126"/>
                  </a:cubicBezTo>
                  <a:cubicBezTo>
                    <a:pt x="211" y="130"/>
                    <a:pt x="217" y="136"/>
                    <a:pt x="225" y="142"/>
                  </a:cubicBezTo>
                  <a:cubicBezTo>
                    <a:pt x="233" y="149"/>
                    <a:pt x="243" y="154"/>
                    <a:pt x="257" y="157"/>
                  </a:cubicBezTo>
                  <a:cubicBezTo>
                    <a:pt x="271" y="160"/>
                    <a:pt x="284" y="161"/>
                    <a:pt x="298" y="160"/>
                  </a:cubicBezTo>
                  <a:cubicBezTo>
                    <a:pt x="296" y="166"/>
                    <a:pt x="295" y="171"/>
                    <a:pt x="294" y="175"/>
                  </a:cubicBezTo>
                  <a:cubicBezTo>
                    <a:pt x="293" y="178"/>
                    <a:pt x="292" y="185"/>
                    <a:pt x="291" y="194"/>
                  </a:cubicBezTo>
                  <a:cubicBezTo>
                    <a:pt x="272" y="193"/>
                    <a:pt x="257" y="190"/>
                    <a:pt x="247" y="186"/>
                  </a:cubicBezTo>
                  <a:cubicBezTo>
                    <a:pt x="236" y="183"/>
                    <a:pt x="227" y="178"/>
                    <a:pt x="219" y="173"/>
                  </a:cubicBezTo>
                  <a:cubicBezTo>
                    <a:pt x="211" y="167"/>
                    <a:pt x="202" y="160"/>
                    <a:pt x="192" y="150"/>
                  </a:cubicBezTo>
                  <a:cubicBezTo>
                    <a:pt x="186" y="159"/>
                    <a:pt x="186" y="159"/>
                    <a:pt x="186" y="159"/>
                  </a:cubicBezTo>
                  <a:cubicBezTo>
                    <a:pt x="189" y="162"/>
                    <a:pt x="191" y="166"/>
                    <a:pt x="193" y="168"/>
                  </a:cubicBezTo>
                  <a:cubicBezTo>
                    <a:pt x="195" y="171"/>
                    <a:pt x="198" y="177"/>
                    <a:pt x="203" y="186"/>
                  </a:cubicBezTo>
                  <a:cubicBezTo>
                    <a:pt x="208" y="195"/>
                    <a:pt x="211" y="202"/>
                    <a:pt x="213" y="208"/>
                  </a:cubicBezTo>
                  <a:cubicBezTo>
                    <a:pt x="215" y="215"/>
                    <a:pt x="214" y="222"/>
                    <a:pt x="212" y="228"/>
                  </a:cubicBezTo>
                  <a:cubicBezTo>
                    <a:pt x="210" y="235"/>
                    <a:pt x="200" y="243"/>
                    <a:pt x="182" y="253"/>
                  </a:cubicBezTo>
                  <a:cubicBezTo>
                    <a:pt x="175" y="244"/>
                    <a:pt x="170" y="239"/>
                    <a:pt x="168" y="237"/>
                  </a:cubicBezTo>
                  <a:cubicBezTo>
                    <a:pt x="158" y="230"/>
                    <a:pt x="158" y="230"/>
                    <a:pt x="158" y="230"/>
                  </a:cubicBezTo>
                  <a:cubicBezTo>
                    <a:pt x="171" y="225"/>
                    <a:pt x="178" y="222"/>
                    <a:pt x="180" y="218"/>
                  </a:cubicBezTo>
                  <a:cubicBezTo>
                    <a:pt x="182" y="215"/>
                    <a:pt x="182" y="211"/>
                    <a:pt x="180" y="206"/>
                  </a:cubicBezTo>
                  <a:cubicBezTo>
                    <a:pt x="178" y="202"/>
                    <a:pt x="177" y="198"/>
                    <a:pt x="175" y="195"/>
                  </a:cubicBezTo>
                  <a:cubicBezTo>
                    <a:pt x="174" y="192"/>
                    <a:pt x="174" y="192"/>
                    <a:pt x="174" y="192"/>
                  </a:cubicBezTo>
                  <a:cubicBezTo>
                    <a:pt x="169" y="202"/>
                    <a:pt x="162" y="213"/>
                    <a:pt x="153" y="226"/>
                  </a:cubicBezTo>
                  <a:cubicBezTo>
                    <a:pt x="144" y="238"/>
                    <a:pt x="137" y="248"/>
                    <a:pt x="130" y="255"/>
                  </a:cubicBezTo>
                  <a:cubicBezTo>
                    <a:pt x="106" y="281"/>
                    <a:pt x="106" y="281"/>
                    <a:pt x="106" y="281"/>
                  </a:cubicBezTo>
                  <a:cubicBezTo>
                    <a:pt x="99" y="276"/>
                    <a:pt x="94" y="273"/>
                    <a:pt x="90" y="271"/>
                  </a:cubicBezTo>
                  <a:cubicBezTo>
                    <a:pt x="78" y="265"/>
                    <a:pt x="78" y="265"/>
                    <a:pt x="78" y="265"/>
                  </a:cubicBezTo>
                  <a:cubicBezTo>
                    <a:pt x="101" y="247"/>
                    <a:pt x="118" y="229"/>
                    <a:pt x="130" y="212"/>
                  </a:cubicBezTo>
                  <a:close/>
                  <a:moveTo>
                    <a:pt x="27" y="155"/>
                  </a:moveTo>
                  <a:cubicBezTo>
                    <a:pt x="22" y="143"/>
                    <a:pt x="22" y="143"/>
                    <a:pt x="22" y="143"/>
                  </a:cubicBezTo>
                  <a:cubicBezTo>
                    <a:pt x="9" y="118"/>
                    <a:pt x="9" y="118"/>
                    <a:pt x="9" y="118"/>
                  </a:cubicBezTo>
                  <a:cubicBezTo>
                    <a:pt x="0" y="103"/>
                    <a:pt x="0" y="103"/>
                    <a:pt x="0" y="103"/>
                  </a:cubicBezTo>
                  <a:cubicBezTo>
                    <a:pt x="26" y="91"/>
                    <a:pt x="26" y="91"/>
                    <a:pt x="26" y="91"/>
                  </a:cubicBezTo>
                  <a:cubicBezTo>
                    <a:pt x="86" y="60"/>
                    <a:pt x="86" y="60"/>
                    <a:pt x="86" y="60"/>
                  </a:cubicBezTo>
                  <a:cubicBezTo>
                    <a:pt x="81" y="58"/>
                    <a:pt x="75" y="57"/>
                    <a:pt x="68" y="55"/>
                  </a:cubicBezTo>
                  <a:cubicBezTo>
                    <a:pt x="70" y="52"/>
                    <a:pt x="73" y="49"/>
                    <a:pt x="75" y="47"/>
                  </a:cubicBezTo>
                  <a:cubicBezTo>
                    <a:pt x="76" y="44"/>
                    <a:pt x="80" y="39"/>
                    <a:pt x="85" y="30"/>
                  </a:cubicBezTo>
                  <a:cubicBezTo>
                    <a:pt x="100" y="33"/>
                    <a:pt x="110" y="36"/>
                    <a:pt x="117" y="38"/>
                  </a:cubicBezTo>
                  <a:cubicBezTo>
                    <a:pt x="116" y="41"/>
                    <a:pt x="114" y="43"/>
                    <a:pt x="114" y="45"/>
                  </a:cubicBezTo>
                  <a:cubicBezTo>
                    <a:pt x="178" y="12"/>
                    <a:pt x="178" y="12"/>
                    <a:pt x="178" y="12"/>
                  </a:cubicBezTo>
                  <a:cubicBezTo>
                    <a:pt x="201" y="0"/>
                    <a:pt x="201" y="0"/>
                    <a:pt x="201" y="0"/>
                  </a:cubicBezTo>
                  <a:cubicBezTo>
                    <a:pt x="209" y="16"/>
                    <a:pt x="209" y="16"/>
                    <a:pt x="209" y="16"/>
                  </a:cubicBezTo>
                  <a:cubicBezTo>
                    <a:pt x="222" y="40"/>
                    <a:pt x="222" y="40"/>
                    <a:pt x="222" y="40"/>
                  </a:cubicBezTo>
                  <a:cubicBezTo>
                    <a:pt x="229" y="52"/>
                    <a:pt x="229" y="52"/>
                    <a:pt x="229" y="52"/>
                  </a:cubicBezTo>
                  <a:cubicBezTo>
                    <a:pt x="200" y="67"/>
                    <a:pt x="200" y="67"/>
                    <a:pt x="200" y="67"/>
                  </a:cubicBezTo>
                  <a:cubicBezTo>
                    <a:pt x="194" y="54"/>
                    <a:pt x="194" y="54"/>
                    <a:pt x="194" y="54"/>
                  </a:cubicBezTo>
                  <a:cubicBezTo>
                    <a:pt x="186" y="38"/>
                    <a:pt x="186" y="38"/>
                    <a:pt x="186" y="38"/>
                  </a:cubicBezTo>
                  <a:cubicBezTo>
                    <a:pt x="41" y="113"/>
                    <a:pt x="41" y="113"/>
                    <a:pt x="41" y="113"/>
                  </a:cubicBezTo>
                  <a:cubicBezTo>
                    <a:pt x="49" y="128"/>
                    <a:pt x="49" y="128"/>
                    <a:pt x="49" y="128"/>
                  </a:cubicBezTo>
                  <a:cubicBezTo>
                    <a:pt x="56" y="140"/>
                    <a:pt x="56" y="140"/>
                    <a:pt x="56" y="140"/>
                  </a:cubicBezTo>
                  <a:lnTo>
                    <a:pt x="27" y="1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8" name="Freeform 7"/>
            <p:cNvSpPr>
              <a:spLocks noEditPoints="1"/>
            </p:cNvSpPr>
            <p:nvPr/>
          </p:nvSpPr>
          <p:spPr bwMode="auto">
            <a:xfrm>
              <a:off x="3475936" y="542618"/>
              <a:ext cx="75839" cy="71587"/>
            </a:xfrm>
            <a:custGeom>
              <a:avLst/>
              <a:gdLst>
                <a:gd name="T0" fmla="*/ 36 w 250"/>
                <a:gd name="T1" fmla="*/ 73 h 236"/>
                <a:gd name="T2" fmla="*/ 83 w 250"/>
                <a:gd name="T3" fmla="*/ 66 h 236"/>
                <a:gd name="T4" fmla="*/ 88 w 250"/>
                <a:gd name="T5" fmla="*/ 95 h 236"/>
                <a:gd name="T6" fmla="*/ 41 w 250"/>
                <a:gd name="T7" fmla="*/ 102 h 236"/>
                <a:gd name="T8" fmla="*/ 36 w 250"/>
                <a:gd name="T9" fmla="*/ 73 h 236"/>
                <a:gd name="T10" fmla="*/ 4 w 250"/>
                <a:gd name="T11" fmla="*/ 71 h 236"/>
                <a:gd name="T12" fmla="*/ 20 w 250"/>
                <a:gd name="T13" fmla="*/ 167 h 236"/>
                <a:gd name="T14" fmla="*/ 23 w 250"/>
                <a:gd name="T15" fmla="*/ 193 h 236"/>
                <a:gd name="T16" fmla="*/ 54 w 250"/>
                <a:gd name="T17" fmla="*/ 188 h 236"/>
                <a:gd name="T18" fmla="*/ 53 w 250"/>
                <a:gd name="T19" fmla="*/ 184 h 236"/>
                <a:gd name="T20" fmla="*/ 101 w 250"/>
                <a:gd name="T21" fmla="*/ 177 h 236"/>
                <a:gd name="T22" fmla="*/ 107 w 250"/>
                <a:gd name="T23" fmla="*/ 213 h 236"/>
                <a:gd name="T24" fmla="*/ 111 w 250"/>
                <a:gd name="T25" fmla="*/ 226 h 236"/>
                <a:gd name="T26" fmla="*/ 121 w 250"/>
                <a:gd name="T27" fmla="*/ 234 h 236"/>
                <a:gd name="T28" fmla="*/ 143 w 250"/>
                <a:gd name="T29" fmla="*/ 235 h 236"/>
                <a:gd name="T30" fmla="*/ 181 w 250"/>
                <a:gd name="T31" fmla="*/ 229 h 236"/>
                <a:gd name="T32" fmla="*/ 216 w 250"/>
                <a:gd name="T33" fmla="*/ 224 h 236"/>
                <a:gd name="T34" fmla="*/ 233 w 250"/>
                <a:gd name="T35" fmla="*/ 219 h 236"/>
                <a:gd name="T36" fmla="*/ 242 w 250"/>
                <a:gd name="T37" fmla="*/ 209 h 236"/>
                <a:gd name="T38" fmla="*/ 250 w 250"/>
                <a:gd name="T39" fmla="*/ 176 h 236"/>
                <a:gd name="T40" fmla="*/ 218 w 250"/>
                <a:gd name="T41" fmla="*/ 167 h 236"/>
                <a:gd name="T42" fmla="*/ 218 w 250"/>
                <a:gd name="T43" fmla="*/ 177 h 236"/>
                <a:gd name="T44" fmla="*/ 214 w 250"/>
                <a:gd name="T45" fmla="*/ 191 h 236"/>
                <a:gd name="T46" fmla="*/ 202 w 250"/>
                <a:gd name="T47" fmla="*/ 197 h 236"/>
                <a:gd name="T48" fmla="*/ 177 w 250"/>
                <a:gd name="T49" fmla="*/ 201 h 236"/>
                <a:gd name="T50" fmla="*/ 150 w 250"/>
                <a:gd name="T51" fmla="*/ 205 h 236"/>
                <a:gd name="T52" fmla="*/ 138 w 250"/>
                <a:gd name="T53" fmla="*/ 204 h 236"/>
                <a:gd name="T54" fmla="*/ 135 w 250"/>
                <a:gd name="T55" fmla="*/ 198 h 236"/>
                <a:gd name="T56" fmla="*/ 131 w 250"/>
                <a:gd name="T57" fmla="*/ 172 h 236"/>
                <a:gd name="T58" fmla="*/ 185 w 250"/>
                <a:gd name="T59" fmla="*/ 163 h 236"/>
                <a:gd name="T60" fmla="*/ 186 w 250"/>
                <a:gd name="T61" fmla="*/ 168 h 236"/>
                <a:gd name="T62" fmla="*/ 217 w 250"/>
                <a:gd name="T63" fmla="*/ 163 h 236"/>
                <a:gd name="T64" fmla="*/ 213 w 250"/>
                <a:gd name="T65" fmla="*/ 139 h 236"/>
                <a:gd name="T66" fmla="*/ 198 w 250"/>
                <a:gd name="T67" fmla="*/ 41 h 236"/>
                <a:gd name="T68" fmla="*/ 195 w 250"/>
                <a:gd name="T69" fmla="*/ 19 h 236"/>
                <a:gd name="T70" fmla="*/ 175 w 250"/>
                <a:gd name="T71" fmla="*/ 23 h 236"/>
                <a:gd name="T72" fmla="*/ 109 w 250"/>
                <a:gd name="T73" fmla="*/ 33 h 236"/>
                <a:gd name="T74" fmla="*/ 107 w 250"/>
                <a:gd name="T75" fmla="*/ 19 h 236"/>
                <a:gd name="T76" fmla="*/ 105 w 250"/>
                <a:gd name="T77" fmla="*/ 0 h 236"/>
                <a:gd name="T78" fmla="*/ 73 w 250"/>
                <a:gd name="T79" fmla="*/ 5 h 236"/>
                <a:gd name="T80" fmla="*/ 77 w 250"/>
                <a:gd name="T81" fmla="*/ 24 h 236"/>
                <a:gd name="T82" fmla="*/ 79 w 250"/>
                <a:gd name="T83" fmla="*/ 38 h 236"/>
                <a:gd name="T84" fmla="*/ 24 w 250"/>
                <a:gd name="T85" fmla="*/ 47 h 236"/>
                <a:gd name="T86" fmla="*/ 0 w 250"/>
                <a:gd name="T87" fmla="*/ 50 h 236"/>
                <a:gd name="T88" fmla="*/ 4 w 250"/>
                <a:gd name="T89" fmla="*/ 71 h 236"/>
                <a:gd name="T90" fmla="*/ 45 w 250"/>
                <a:gd name="T91" fmla="*/ 129 h 236"/>
                <a:gd name="T92" fmla="*/ 92 w 250"/>
                <a:gd name="T93" fmla="*/ 121 h 236"/>
                <a:gd name="T94" fmla="*/ 97 w 250"/>
                <a:gd name="T95" fmla="*/ 149 h 236"/>
                <a:gd name="T96" fmla="*/ 49 w 250"/>
                <a:gd name="T97" fmla="*/ 157 h 236"/>
                <a:gd name="T98" fmla="*/ 45 w 250"/>
                <a:gd name="T99" fmla="*/ 129 h 236"/>
                <a:gd name="T100" fmla="*/ 114 w 250"/>
                <a:gd name="T101" fmla="*/ 61 h 236"/>
                <a:gd name="T102" fmla="*/ 168 w 250"/>
                <a:gd name="T103" fmla="*/ 53 h 236"/>
                <a:gd name="T104" fmla="*/ 172 w 250"/>
                <a:gd name="T105" fmla="*/ 82 h 236"/>
                <a:gd name="T106" fmla="*/ 118 w 250"/>
                <a:gd name="T107" fmla="*/ 90 h 236"/>
                <a:gd name="T108" fmla="*/ 114 w 250"/>
                <a:gd name="T109" fmla="*/ 61 h 236"/>
                <a:gd name="T110" fmla="*/ 122 w 250"/>
                <a:gd name="T111" fmla="*/ 116 h 236"/>
                <a:gd name="T112" fmla="*/ 177 w 250"/>
                <a:gd name="T113" fmla="*/ 108 h 236"/>
                <a:gd name="T114" fmla="*/ 181 w 250"/>
                <a:gd name="T115" fmla="*/ 136 h 236"/>
                <a:gd name="T116" fmla="*/ 127 w 250"/>
                <a:gd name="T117" fmla="*/ 145 h 236"/>
                <a:gd name="T118" fmla="*/ 122 w 250"/>
                <a:gd name="T119" fmla="*/ 11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0" h="236">
                  <a:moveTo>
                    <a:pt x="36" y="73"/>
                  </a:moveTo>
                  <a:cubicBezTo>
                    <a:pt x="83" y="66"/>
                    <a:pt x="83" y="66"/>
                    <a:pt x="83" y="66"/>
                  </a:cubicBezTo>
                  <a:cubicBezTo>
                    <a:pt x="88" y="95"/>
                    <a:pt x="88" y="95"/>
                    <a:pt x="88" y="95"/>
                  </a:cubicBezTo>
                  <a:cubicBezTo>
                    <a:pt x="41" y="102"/>
                    <a:pt x="41" y="102"/>
                    <a:pt x="41" y="102"/>
                  </a:cubicBezTo>
                  <a:lnTo>
                    <a:pt x="36" y="73"/>
                  </a:lnTo>
                  <a:close/>
                  <a:moveTo>
                    <a:pt x="4" y="71"/>
                  </a:moveTo>
                  <a:cubicBezTo>
                    <a:pt x="20" y="167"/>
                    <a:pt x="20" y="167"/>
                    <a:pt x="20" y="167"/>
                  </a:cubicBezTo>
                  <a:cubicBezTo>
                    <a:pt x="23" y="193"/>
                    <a:pt x="23" y="193"/>
                    <a:pt x="23" y="193"/>
                  </a:cubicBezTo>
                  <a:cubicBezTo>
                    <a:pt x="54" y="188"/>
                    <a:pt x="54" y="188"/>
                    <a:pt x="54" y="188"/>
                  </a:cubicBezTo>
                  <a:cubicBezTo>
                    <a:pt x="53" y="184"/>
                    <a:pt x="53" y="184"/>
                    <a:pt x="53" y="184"/>
                  </a:cubicBezTo>
                  <a:cubicBezTo>
                    <a:pt x="101" y="177"/>
                    <a:pt x="101" y="177"/>
                    <a:pt x="101" y="177"/>
                  </a:cubicBezTo>
                  <a:cubicBezTo>
                    <a:pt x="107" y="213"/>
                    <a:pt x="107" y="213"/>
                    <a:pt x="107" y="213"/>
                  </a:cubicBezTo>
                  <a:cubicBezTo>
                    <a:pt x="108" y="218"/>
                    <a:pt x="109" y="223"/>
                    <a:pt x="111" y="226"/>
                  </a:cubicBezTo>
                  <a:cubicBezTo>
                    <a:pt x="113" y="229"/>
                    <a:pt x="116" y="232"/>
                    <a:pt x="121" y="234"/>
                  </a:cubicBezTo>
                  <a:cubicBezTo>
                    <a:pt x="126" y="236"/>
                    <a:pt x="134" y="236"/>
                    <a:pt x="143" y="235"/>
                  </a:cubicBezTo>
                  <a:cubicBezTo>
                    <a:pt x="153" y="233"/>
                    <a:pt x="165" y="231"/>
                    <a:pt x="181" y="229"/>
                  </a:cubicBezTo>
                  <a:cubicBezTo>
                    <a:pt x="197" y="227"/>
                    <a:pt x="209" y="226"/>
                    <a:pt x="216" y="224"/>
                  </a:cubicBezTo>
                  <a:cubicBezTo>
                    <a:pt x="224" y="222"/>
                    <a:pt x="230" y="221"/>
                    <a:pt x="233" y="219"/>
                  </a:cubicBezTo>
                  <a:cubicBezTo>
                    <a:pt x="237" y="216"/>
                    <a:pt x="240" y="213"/>
                    <a:pt x="242" y="209"/>
                  </a:cubicBezTo>
                  <a:cubicBezTo>
                    <a:pt x="245" y="205"/>
                    <a:pt x="248" y="194"/>
                    <a:pt x="250" y="176"/>
                  </a:cubicBezTo>
                  <a:cubicBezTo>
                    <a:pt x="241" y="175"/>
                    <a:pt x="230" y="172"/>
                    <a:pt x="218" y="167"/>
                  </a:cubicBezTo>
                  <a:cubicBezTo>
                    <a:pt x="218" y="177"/>
                    <a:pt x="218" y="177"/>
                    <a:pt x="218" y="177"/>
                  </a:cubicBezTo>
                  <a:cubicBezTo>
                    <a:pt x="218" y="183"/>
                    <a:pt x="217" y="188"/>
                    <a:pt x="214" y="191"/>
                  </a:cubicBezTo>
                  <a:cubicBezTo>
                    <a:pt x="211" y="194"/>
                    <a:pt x="207" y="196"/>
                    <a:pt x="202" y="197"/>
                  </a:cubicBezTo>
                  <a:cubicBezTo>
                    <a:pt x="197" y="199"/>
                    <a:pt x="189" y="200"/>
                    <a:pt x="177" y="201"/>
                  </a:cubicBezTo>
                  <a:cubicBezTo>
                    <a:pt x="150" y="205"/>
                    <a:pt x="150" y="205"/>
                    <a:pt x="150" y="205"/>
                  </a:cubicBezTo>
                  <a:cubicBezTo>
                    <a:pt x="144" y="206"/>
                    <a:pt x="140" y="205"/>
                    <a:pt x="138" y="204"/>
                  </a:cubicBezTo>
                  <a:cubicBezTo>
                    <a:pt x="137" y="202"/>
                    <a:pt x="136" y="200"/>
                    <a:pt x="135" y="198"/>
                  </a:cubicBezTo>
                  <a:cubicBezTo>
                    <a:pt x="131" y="172"/>
                    <a:pt x="131" y="172"/>
                    <a:pt x="131" y="172"/>
                  </a:cubicBezTo>
                  <a:cubicBezTo>
                    <a:pt x="185" y="163"/>
                    <a:pt x="185" y="163"/>
                    <a:pt x="185" y="163"/>
                  </a:cubicBezTo>
                  <a:cubicBezTo>
                    <a:pt x="186" y="168"/>
                    <a:pt x="186" y="168"/>
                    <a:pt x="186" y="168"/>
                  </a:cubicBezTo>
                  <a:cubicBezTo>
                    <a:pt x="217" y="163"/>
                    <a:pt x="217" y="163"/>
                    <a:pt x="217" y="163"/>
                  </a:cubicBezTo>
                  <a:cubicBezTo>
                    <a:pt x="213" y="139"/>
                    <a:pt x="213" y="139"/>
                    <a:pt x="213" y="139"/>
                  </a:cubicBezTo>
                  <a:cubicBezTo>
                    <a:pt x="198" y="41"/>
                    <a:pt x="198" y="41"/>
                    <a:pt x="198" y="41"/>
                  </a:cubicBezTo>
                  <a:cubicBezTo>
                    <a:pt x="195" y="19"/>
                    <a:pt x="195" y="19"/>
                    <a:pt x="195" y="19"/>
                  </a:cubicBezTo>
                  <a:cubicBezTo>
                    <a:pt x="175" y="23"/>
                    <a:pt x="175" y="23"/>
                    <a:pt x="175" y="23"/>
                  </a:cubicBezTo>
                  <a:cubicBezTo>
                    <a:pt x="109" y="33"/>
                    <a:pt x="109" y="33"/>
                    <a:pt x="109" y="33"/>
                  </a:cubicBezTo>
                  <a:cubicBezTo>
                    <a:pt x="107" y="19"/>
                    <a:pt x="107" y="19"/>
                    <a:pt x="107" y="19"/>
                  </a:cubicBezTo>
                  <a:cubicBezTo>
                    <a:pt x="105" y="0"/>
                    <a:pt x="105" y="0"/>
                    <a:pt x="105" y="0"/>
                  </a:cubicBezTo>
                  <a:cubicBezTo>
                    <a:pt x="73" y="5"/>
                    <a:pt x="73" y="5"/>
                    <a:pt x="73" y="5"/>
                  </a:cubicBezTo>
                  <a:cubicBezTo>
                    <a:pt x="77" y="24"/>
                    <a:pt x="77" y="24"/>
                    <a:pt x="77" y="24"/>
                  </a:cubicBezTo>
                  <a:cubicBezTo>
                    <a:pt x="79" y="38"/>
                    <a:pt x="79" y="38"/>
                    <a:pt x="79" y="38"/>
                  </a:cubicBezTo>
                  <a:cubicBezTo>
                    <a:pt x="24" y="47"/>
                    <a:pt x="24" y="47"/>
                    <a:pt x="24" y="47"/>
                  </a:cubicBezTo>
                  <a:cubicBezTo>
                    <a:pt x="0" y="50"/>
                    <a:pt x="0" y="50"/>
                    <a:pt x="0" y="50"/>
                  </a:cubicBezTo>
                  <a:lnTo>
                    <a:pt x="4" y="71"/>
                  </a:lnTo>
                  <a:close/>
                  <a:moveTo>
                    <a:pt x="45" y="129"/>
                  </a:moveTo>
                  <a:cubicBezTo>
                    <a:pt x="92" y="121"/>
                    <a:pt x="92" y="121"/>
                    <a:pt x="92" y="121"/>
                  </a:cubicBezTo>
                  <a:cubicBezTo>
                    <a:pt x="97" y="149"/>
                    <a:pt x="97" y="149"/>
                    <a:pt x="97" y="149"/>
                  </a:cubicBezTo>
                  <a:cubicBezTo>
                    <a:pt x="49" y="157"/>
                    <a:pt x="49" y="157"/>
                    <a:pt x="49" y="157"/>
                  </a:cubicBezTo>
                  <a:lnTo>
                    <a:pt x="45" y="129"/>
                  </a:lnTo>
                  <a:close/>
                  <a:moveTo>
                    <a:pt x="114" y="61"/>
                  </a:moveTo>
                  <a:cubicBezTo>
                    <a:pt x="168" y="53"/>
                    <a:pt x="168" y="53"/>
                    <a:pt x="168" y="53"/>
                  </a:cubicBezTo>
                  <a:cubicBezTo>
                    <a:pt x="172" y="82"/>
                    <a:pt x="172" y="82"/>
                    <a:pt x="172" y="82"/>
                  </a:cubicBezTo>
                  <a:cubicBezTo>
                    <a:pt x="118" y="90"/>
                    <a:pt x="118" y="90"/>
                    <a:pt x="118" y="90"/>
                  </a:cubicBezTo>
                  <a:lnTo>
                    <a:pt x="114" y="61"/>
                  </a:lnTo>
                  <a:close/>
                  <a:moveTo>
                    <a:pt x="122" y="116"/>
                  </a:moveTo>
                  <a:cubicBezTo>
                    <a:pt x="177" y="108"/>
                    <a:pt x="177" y="108"/>
                    <a:pt x="177" y="108"/>
                  </a:cubicBezTo>
                  <a:cubicBezTo>
                    <a:pt x="181" y="136"/>
                    <a:pt x="181" y="136"/>
                    <a:pt x="181" y="136"/>
                  </a:cubicBezTo>
                  <a:cubicBezTo>
                    <a:pt x="127" y="145"/>
                    <a:pt x="127" y="145"/>
                    <a:pt x="127" y="145"/>
                  </a:cubicBezTo>
                  <a:lnTo>
                    <a:pt x="122"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9" name="Freeform 8"/>
            <p:cNvSpPr>
              <a:spLocks noEditPoints="1"/>
            </p:cNvSpPr>
            <p:nvPr/>
          </p:nvSpPr>
          <p:spPr bwMode="auto">
            <a:xfrm>
              <a:off x="3587214" y="542618"/>
              <a:ext cx="73004" cy="75130"/>
            </a:xfrm>
            <a:custGeom>
              <a:avLst/>
              <a:gdLst>
                <a:gd name="T0" fmla="*/ 62 w 241"/>
                <a:gd name="T1" fmla="*/ 84 h 247"/>
                <a:gd name="T2" fmla="*/ 60 w 241"/>
                <a:gd name="T3" fmla="*/ 135 h 247"/>
                <a:gd name="T4" fmla="*/ 57 w 241"/>
                <a:gd name="T5" fmla="*/ 74 h 247"/>
                <a:gd name="T6" fmla="*/ 38 w 241"/>
                <a:gd name="T7" fmla="*/ 184 h 247"/>
                <a:gd name="T8" fmla="*/ 53 w 241"/>
                <a:gd name="T9" fmla="*/ 170 h 247"/>
                <a:gd name="T10" fmla="*/ 79 w 241"/>
                <a:gd name="T11" fmla="*/ 158 h 247"/>
                <a:gd name="T12" fmla="*/ 89 w 241"/>
                <a:gd name="T13" fmla="*/ 155 h 247"/>
                <a:gd name="T14" fmla="*/ 97 w 241"/>
                <a:gd name="T15" fmla="*/ 161 h 247"/>
                <a:gd name="T16" fmla="*/ 105 w 241"/>
                <a:gd name="T17" fmla="*/ 115 h 247"/>
                <a:gd name="T18" fmla="*/ 118 w 241"/>
                <a:gd name="T19" fmla="*/ 88 h 247"/>
                <a:gd name="T20" fmla="*/ 137 w 241"/>
                <a:gd name="T21" fmla="*/ 129 h 247"/>
                <a:gd name="T22" fmla="*/ 116 w 241"/>
                <a:gd name="T23" fmla="*/ 159 h 247"/>
                <a:gd name="T24" fmla="*/ 107 w 241"/>
                <a:gd name="T25" fmla="*/ 192 h 247"/>
                <a:gd name="T26" fmla="*/ 128 w 241"/>
                <a:gd name="T27" fmla="*/ 189 h 247"/>
                <a:gd name="T28" fmla="*/ 154 w 241"/>
                <a:gd name="T29" fmla="*/ 178 h 247"/>
                <a:gd name="T30" fmla="*/ 184 w 241"/>
                <a:gd name="T31" fmla="*/ 174 h 247"/>
                <a:gd name="T32" fmla="*/ 168 w 241"/>
                <a:gd name="T33" fmla="*/ 131 h 247"/>
                <a:gd name="T34" fmla="*/ 183 w 241"/>
                <a:gd name="T35" fmla="*/ 93 h 247"/>
                <a:gd name="T36" fmla="*/ 191 w 241"/>
                <a:gd name="T37" fmla="*/ 72 h 247"/>
                <a:gd name="T38" fmla="*/ 159 w 241"/>
                <a:gd name="T39" fmla="*/ 70 h 247"/>
                <a:gd name="T40" fmla="*/ 143 w 241"/>
                <a:gd name="T41" fmla="*/ 76 h 247"/>
                <a:gd name="T42" fmla="*/ 119 w 241"/>
                <a:gd name="T43" fmla="*/ 86 h 247"/>
                <a:gd name="T44" fmla="*/ 126 w 241"/>
                <a:gd name="T45" fmla="*/ 68 h 247"/>
                <a:gd name="T46" fmla="*/ 100 w 241"/>
                <a:gd name="T47" fmla="*/ 47 h 247"/>
                <a:gd name="T48" fmla="*/ 95 w 241"/>
                <a:gd name="T49" fmla="*/ 69 h 247"/>
                <a:gd name="T50" fmla="*/ 81 w 241"/>
                <a:gd name="T51" fmla="*/ 60 h 247"/>
                <a:gd name="T52" fmla="*/ 58 w 241"/>
                <a:gd name="T53" fmla="*/ 69 h 247"/>
                <a:gd name="T54" fmla="*/ 205 w 241"/>
                <a:gd name="T55" fmla="*/ 60 h 247"/>
                <a:gd name="T56" fmla="*/ 176 w 241"/>
                <a:gd name="T57" fmla="*/ 212 h 247"/>
                <a:gd name="T58" fmla="*/ 149 w 241"/>
                <a:gd name="T59" fmla="*/ 208 h 247"/>
                <a:gd name="T60" fmla="*/ 154 w 241"/>
                <a:gd name="T61" fmla="*/ 235 h 247"/>
                <a:gd name="T62" fmla="*/ 189 w 241"/>
                <a:gd name="T63" fmla="*/ 245 h 247"/>
                <a:gd name="T64" fmla="*/ 208 w 241"/>
                <a:gd name="T65" fmla="*/ 223 h 247"/>
                <a:gd name="T66" fmla="*/ 241 w 241"/>
                <a:gd name="T67" fmla="*/ 36 h 247"/>
                <a:gd name="T68" fmla="*/ 67 w 241"/>
                <a:gd name="T69" fmla="*/ 7 h 247"/>
                <a:gd name="T70" fmla="*/ 32 w 241"/>
                <a:gd name="T71" fmla="*/ 31 h 247"/>
                <a:gd name="T72" fmla="*/ 0 w 241"/>
                <a:gd name="T73" fmla="*/ 21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1" h="247">
                  <a:moveTo>
                    <a:pt x="57" y="74"/>
                  </a:moveTo>
                  <a:cubicBezTo>
                    <a:pt x="62" y="84"/>
                    <a:pt x="62" y="84"/>
                    <a:pt x="62" y="84"/>
                  </a:cubicBezTo>
                  <a:cubicBezTo>
                    <a:pt x="63" y="87"/>
                    <a:pt x="67" y="96"/>
                    <a:pt x="74" y="113"/>
                  </a:cubicBezTo>
                  <a:cubicBezTo>
                    <a:pt x="69" y="123"/>
                    <a:pt x="65" y="130"/>
                    <a:pt x="60" y="135"/>
                  </a:cubicBezTo>
                  <a:cubicBezTo>
                    <a:pt x="56" y="140"/>
                    <a:pt x="50" y="145"/>
                    <a:pt x="43" y="150"/>
                  </a:cubicBezTo>
                  <a:lnTo>
                    <a:pt x="57" y="74"/>
                  </a:lnTo>
                  <a:close/>
                  <a:moveTo>
                    <a:pt x="32" y="217"/>
                  </a:moveTo>
                  <a:cubicBezTo>
                    <a:pt x="38" y="184"/>
                    <a:pt x="38" y="184"/>
                    <a:pt x="38" y="184"/>
                  </a:cubicBezTo>
                  <a:cubicBezTo>
                    <a:pt x="43" y="154"/>
                    <a:pt x="43" y="154"/>
                    <a:pt x="43" y="154"/>
                  </a:cubicBezTo>
                  <a:cubicBezTo>
                    <a:pt x="48" y="161"/>
                    <a:pt x="52" y="167"/>
                    <a:pt x="53" y="170"/>
                  </a:cubicBezTo>
                  <a:cubicBezTo>
                    <a:pt x="55" y="173"/>
                    <a:pt x="57" y="176"/>
                    <a:pt x="58" y="179"/>
                  </a:cubicBezTo>
                  <a:cubicBezTo>
                    <a:pt x="69" y="168"/>
                    <a:pt x="76" y="161"/>
                    <a:pt x="79" y="158"/>
                  </a:cubicBezTo>
                  <a:cubicBezTo>
                    <a:pt x="82" y="154"/>
                    <a:pt x="85" y="151"/>
                    <a:pt x="87" y="148"/>
                  </a:cubicBezTo>
                  <a:cubicBezTo>
                    <a:pt x="89" y="155"/>
                    <a:pt x="89" y="155"/>
                    <a:pt x="89" y="155"/>
                  </a:cubicBezTo>
                  <a:cubicBezTo>
                    <a:pt x="89" y="156"/>
                    <a:pt x="90" y="160"/>
                    <a:pt x="90" y="166"/>
                  </a:cubicBezTo>
                  <a:cubicBezTo>
                    <a:pt x="97" y="161"/>
                    <a:pt x="97" y="161"/>
                    <a:pt x="97" y="161"/>
                  </a:cubicBezTo>
                  <a:cubicBezTo>
                    <a:pt x="101" y="159"/>
                    <a:pt x="108" y="156"/>
                    <a:pt x="118" y="152"/>
                  </a:cubicBezTo>
                  <a:cubicBezTo>
                    <a:pt x="114" y="139"/>
                    <a:pt x="110" y="127"/>
                    <a:pt x="105" y="115"/>
                  </a:cubicBezTo>
                  <a:cubicBezTo>
                    <a:pt x="110" y="107"/>
                    <a:pt x="110" y="107"/>
                    <a:pt x="110" y="107"/>
                  </a:cubicBezTo>
                  <a:cubicBezTo>
                    <a:pt x="111" y="104"/>
                    <a:pt x="114" y="98"/>
                    <a:pt x="118" y="88"/>
                  </a:cubicBezTo>
                  <a:cubicBezTo>
                    <a:pt x="124" y="99"/>
                    <a:pt x="128" y="106"/>
                    <a:pt x="130" y="109"/>
                  </a:cubicBezTo>
                  <a:cubicBezTo>
                    <a:pt x="131" y="112"/>
                    <a:pt x="133" y="119"/>
                    <a:pt x="137" y="129"/>
                  </a:cubicBezTo>
                  <a:cubicBezTo>
                    <a:pt x="131" y="139"/>
                    <a:pt x="131" y="139"/>
                    <a:pt x="131" y="139"/>
                  </a:cubicBezTo>
                  <a:cubicBezTo>
                    <a:pt x="127" y="146"/>
                    <a:pt x="122" y="152"/>
                    <a:pt x="116" y="159"/>
                  </a:cubicBezTo>
                  <a:cubicBezTo>
                    <a:pt x="110" y="166"/>
                    <a:pt x="102" y="172"/>
                    <a:pt x="92" y="179"/>
                  </a:cubicBezTo>
                  <a:cubicBezTo>
                    <a:pt x="100" y="184"/>
                    <a:pt x="105" y="189"/>
                    <a:pt x="107" y="192"/>
                  </a:cubicBezTo>
                  <a:cubicBezTo>
                    <a:pt x="110" y="194"/>
                    <a:pt x="112" y="197"/>
                    <a:pt x="115" y="200"/>
                  </a:cubicBezTo>
                  <a:cubicBezTo>
                    <a:pt x="120" y="196"/>
                    <a:pt x="125" y="192"/>
                    <a:pt x="128" y="189"/>
                  </a:cubicBezTo>
                  <a:cubicBezTo>
                    <a:pt x="132" y="185"/>
                    <a:pt x="139" y="177"/>
                    <a:pt x="150" y="163"/>
                  </a:cubicBezTo>
                  <a:cubicBezTo>
                    <a:pt x="154" y="178"/>
                    <a:pt x="154" y="178"/>
                    <a:pt x="154" y="178"/>
                  </a:cubicBezTo>
                  <a:cubicBezTo>
                    <a:pt x="155" y="179"/>
                    <a:pt x="156" y="184"/>
                    <a:pt x="157" y="191"/>
                  </a:cubicBezTo>
                  <a:cubicBezTo>
                    <a:pt x="167" y="184"/>
                    <a:pt x="176" y="178"/>
                    <a:pt x="184" y="174"/>
                  </a:cubicBezTo>
                  <a:cubicBezTo>
                    <a:pt x="181" y="165"/>
                    <a:pt x="181" y="165"/>
                    <a:pt x="181" y="165"/>
                  </a:cubicBezTo>
                  <a:cubicBezTo>
                    <a:pt x="181" y="165"/>
                    <a:pt x="177" y="153"/>
                    <a:pt x="168" y="131"/>
                  </a:cubicBezTo>
                  <a:cubicBezTo>
                    <a:pt x="175" y="116"/>
                    <a:pt x="175" y="116"/>
                    <a:pt x="175" y="116"/>
                  </a:cubicBezTo>
                  <a:cubicBezTo>
                    <a:pt x="177" y="110"/>
                    <a:pt x="180" y="103"/>
                    <a:pt x="183" y="93"/>
                  </a:cubicBezTo>
                  <a:cubicBezTo>
                    <a:pt x="188" y="79"/>
                    <a:pt x="188" y="79"/>
                    <a:pt x="188" y="79"/>
                  </a:cubicBezTo>
                  <a:cubicBezTo>
                    <a:pt x="189" y="77"/>
                    <a:pt x="189" y="75"/>
                    <a:pt x="191" y="72"/>
                  </a:cubicBezTo>
                  <a:cubicBezTo>
                    <a:pt x="181" y="69"/>
                    <a:pt x="171" y="66"/>
                    <a:pt x="160" y="62"/>
                  </a:cubicBezTo>
                  <a:cubicBezTo>
                    <a:pt x="159" y="70"/>
                    <a:pt x="159" y="70"/>
                    <a:pt x="159" y="70"/>
                  </a:cubicBezTo>
                  <a:cubicBezTo>
                    <a:pt x="158" y="74"/>
                    <a:pt x="156" y="82"/>
                    <a:pt x="152" y="94"/>
                  </a:cubicBezTo>
                  <a:cubicBezTo>
                    <a:pt x="149" y="87"/>
                    <a:pt x="146" y="81"/>
                    <a:pt x="143" y="76"/>
                  </a:cubicBezTo>
                  <a:cubicBezTo>
                    <a:pt x="137" y="80"/>
                    <a:pt x="137" y="80"/>
                    <a:pt x="137" y="80"/>
                  </a:cubicBezTo>
                  <a:cubicBezTo>
                    <a:pt x="133" y="82"/>
                    <a:pt x="127" y="84"/>
                    <a:pt x="119" y="86"/>
                  </a:cubicBezTo>
                  <a:cubicBezTo>
                    <a:pt x="124" y="74"/>
                    <a:pt x="124" y="74"/>
                    <a:pt x="124" y="74"/>
                  </a:cubicBezTo>
                  <a:cubicBezTo>
                    <a:pt x="124" y="74"/>
                    <a:pt x="125" y="72"/>
                    <a:pt x="126" y="68"/>
                  </a:cubicBezTo>
                  <a:cubicBezTo>
                    <a:pt x="127" y="64"/>
                    <a:pt x="128" y="61"/>
                    <a:pt x="129" y="58"/>
                  </a:cubicBezTo>
                  <a:cubicBezTo>
                    <a:pt x="118" y="55"/>
                    <a:pt x="108" y="51"/>
                    <a:pt x="100" y="47"/>
                  </a:cubicBezTo>
                  <a:cubicBezTo>
                    <a:pt x="98" y="58"/>
                    <a:pt x="98" y="58"/>
                    <a:pt x="98" y="58"/>
                  </a:cubicBezTo>
                  <a:cubicBezTo>
                    <a:pt x="97" y="62"/>
                    <a:pt x="96" y="66"/>
                    <a:pt x="95" y="69"/>
                  </a:cubicBezTo>
                  <a:cubicBezTo>
                    <a:pt x="94" y="73"/>
                    <a:pt x="92" y="77"/>
                    <a:pt x="90" y="81"/>
                  </a:cubicBezTo>
                  <a:cubicBezTo>
                    <a:pt x="87" y="73"/>
                    <a:pt x="83" y="66"/>
                    <a:pt x="81" y="60"/>
                  </a:cubicBezTo>
                  <a:cubicBezTo>
                    <a:pt x="73" y="64"/>
                    <a:pt x="68" y="66"/>
                    <a:pt x="66" y="67"/>
                  </a:cubicBezTo>
                  <a:cubicBezTo>
                    <a:pt x="63" y="68"/>
                    <a:pt x="60" y="69"/>
                    <a:pt x="58" y="69"/>
                  </a:cubicBezTo>
                  <a:cubicBezTo>
                    <a:pt x="64" y="35"/>
                    <a:pt x="64" y="35"/>
                    <a:pt x="64" y="35"/>
                  </a:cubicBezTo>
                  <a:cubicBezTo>
                    <a:pt x="205" y="60"/>
                    <a:pt x="205" y="60"/>
                    <a:pt x="205" y="60"/>
                  </a:cubicBezTo>
                  <a:cubicBezTo>
                    <a:pt x="179" y="206"/>
                    <a:pt x="179" y="206"/>
                    <a:pt x="179" y="206"/>
                  </a:cubicBezTo>
                  <a:cubicBezTo>
                    <a:pt x="179" y="209"/>
                    <a:pt x="178" y="210"/>
                    <a:pt x="176" y="212"/>
                  </a:cubicBezTo>
                  <a:cubicBezTo>
                    <a:pt x="175" y="214"/>
                    <a:pt x="171" y="214"/>
                    <a:pt x="165" y="212"/>
                  </a:cubicBezTo>
                  <a:cubicBezTo>
                    <a:pt x="160" y="211"/>
                    <a:pt x="154" y="210"/>
                    <a:pt x="149" y="208"/>
                  </a:cubicBezTo>
                  <a:cubicBezTo>
                    <a:pt x="151" y="217"/>
                    <a:pt x="151" y="217"/>
                    <a:pt x="151" y="217"/>
                  </a:cubicBezTo>
                  <a:cubicBezTo>
                    <a:pt x="153" y="225"/>
                    <a:pt x="154" y="231"/>
                    <a:pt x="154" y="235"/>
                  </a:cubicBezTo>
                  <a:cubicBezTo>
                    <a:pt x="154" y="239"/>
                    <a:pt x="153" y="242"/>
                    <a:pt x="153" y="245"/>
                  </a:cubicBezTo>
                  <a:cubicBezTo>
                    <a:pt x="169" y="246"/>
                    <a:pt x="181" y="247"/>
                    <a:pt x="189" y="245"/>
                  </a:cubicBezTo>
                  <a:cubicBezTo>
                    <a:pt x="196" y="244"/>
                    <a:pt x="201" y="241"/>
                    <a:pt x="203" y="237"/>
                  </a:cubicBezTo>
                  <a:cubicBezTo>
                    <a:pt x="205" y="233"/>
                    <a:pt x="207" y="228"/>
                    <a:pt x="208" y="223"/>
                  </a:cubicBezTo>
                  <a:cubicBezTo>
                    <a:pt x="235" y="66"/>
                    <a:pt x="235" y="66"/>
                    <a:pt x="235" y="66"/>
                  </a:cubicBezTo>
                  <a:cubicBezTo>
                    <a:pt x="241" y="36"/>
                    <a:pt x="241" y="36"/>
                    <a:pt x="241" y="36"/>
                  </a:cubicBezTo>
                  <a:cubicBezTo>
                    <a:pt x="211" y="32"/>
                    <a:pt x="211" y="32"/>
                    <a:pt x="211" y="32"/>
                  </a:cubicBezTo>
                  <a:cubicBezTo>
                    <a:pt x="67" y="7"/>
                    <a:pt x="67" y="7"/>
                    <a:pt x="67" y="7"/>
                  </a:cubicBezTo>
                  <a:cubicBezTo>
                    <a:pt x="37" y="0"/>
                    <a:pt x="37" y="0"/>
                    <a:pt x="37" y="0"/>
                  </a:cubicBezTo>
                  <a:cubicBezTo>
                    <a:pt x="32" y="31"/>
                    <a:pt x="32" y="31"/>
                    <a:pt x="32" y="31"/>
                  </a:cubicBezTo>
                  <a:cubicBezTo>
                    <a:pt x="6" y="179"/>
                    <a:pt x="6" y="179"/>
                    <a:pt x="6" y="179"/>
                  </a:cubicBezTo>
                  <a:cubicBezTo>
                    <a:pt x="0" y="211"/>
                    <a:pt x="0" y="211"/>
                    <a:pt x="0" y="211"/>
                  </a:cubicBezTo>
                  <a:lnTo>
                    <a:pt x="32"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0" name="Freeform 9"/>
            <p:cNvSpPr>
              <a:spLocks noEditPoints="1"/>
            </p:cNvSpPr>
            <p:nvPr/>
          </p:nvSpPr>
          <p:spPr bwMode="auto">
            <a:xfrm>
              <a:off x="3693530" y="580892"/>
              <a:ext cx="71587" cy="77257"/>
            </a:xfrm>
            <a:custGeom>
              <a:avLst/>
              <a:gdLst>
                <a:gd name="T0" fmla="*/ 30 w 237"/>
                <a:gd name="T1" fmla="*/ 80 h 253"/>
                <a:gd name="T2" fmla="*/ 24 w 237"/>
                <a:gd name="T3" fmla="*/ 52 h 253"/>
                <a:gd name="T4" fmla="*/ 21 w 237"/>
                <a:gd name="T5" fmla="*/ 44 h 253"/>
                <a:gd name="T6" fmla="*/ 59 w 237"/>
                <a:gd name="T7" fmla="*/ 41 h 253"/>
                <a:gd name="T8" fmla="*/ 99 w 237"/>
                <a:gd name="T9" fmla="*/ 27 h 253"/>
                <a:gd name="T10" fmla="*/ 133 w 237"/>
                <a:gd name="T11" fmla="*/ 5 h 253"/>
                <a:gd name="T12" fmla="*/ 139 w 237"/>
                <a:gd name="T13" fmla="*/ 0 h 253"/>
                <a:gd name="T14" fmla="*/ 160 w 237"/>
                <a:gd name="T15" fmla="*/ 28 h 253"/>
                <a:gd name="T16" fmla="*/ 119 w 237"/>
                <a:gd name="T17" fmla="*/ 51 h 253"/>
                <a:gd name="T18" fmla="*/ 77 w 237"/>
                <a:gd name="T19" fmla="*/ 68 h 253"/>
                <a:gd name="T20" fmla="*/ 30 w 237"/>
                <a:gd name="T21" fmla="*/ 80 h 253"/>
                <a:gd name="T22" fmla="*/ 26 w 237"/>
                <a:gd name="T23" fmla="*/ 133 h 253"/>
                <a:gd name="T24" fmla="*/ 47 w 237"/>
                <a:gd name="T25" fmla="*/ 127 h 253"/>
                <a:gd name="T26" fmla="*/ 73 w 237"/>
                <a:gd name="T27" fmla="*/ 116 h 253"/>
                <a:gd name="T28" fmla="*/ 101 w 237"/>
                <a:gd name="T29" fmla="*/ 101 h 253"/>
                <a:gd name="T30" fmla="*/ 118 w 237"/>
                <a:gd name="T31" fmla="*/ 88 h 253"/>
                <a:gd name="T32" fmla="*/ 123 w 237"/>
                <a:gd name="T33" fmla="*/ 83 h 253"/>
                <a:gd name="T34" fmla="*/ 143 w 237"/>
                <a:gd name="T35" fmla="*/ 116 h 253"/>
                <a:gd name="T36" fmla="*/ 132 w 237"/>
                <a:gd name="T37" fmla="*/ 122 h 253"/>
                <a:gd name="T38" fmla="*/ 112 w 237"/>
                <a:gd name="T39" fmla="*/ 131 h 253"/>
                <a:gd name="T40" fmla="*/ 83 w 237"/>
                <a:gd name="T41" fmla="*/ 144 h 253"/>
                <a:gd name="T42" fmla="*/ 48 w 237"/>
                <a:gd name="T43" fmla="*/ 155 h 253"/>
                <a:gd name="T44" fmla="*/ 133 w 237"/>
                <a:gd name="T45" fmla="*/ 197 h 253"/>
                <a:gd name="T46" fmla="*/ 130 w 237"/>
                <a:gd name="T47" fmla="*/ 171 h 253"/>
                <a:gd name="T48" fmla="*/ 127 w 237"/>
                <a:gd name="T49" fmla="*/ 155 h 253"/>
                <a:gd name="T50" fmla="*/ 152 w 237"/>
                <a:gd name="T51" fmla="*/ 156 h 253"/>
                <a:gd name="T52" fmla="*/ 159 w 237"/>
                <a:gd name="T53" fmla="*/ 155 h 253"/>
                <a:gd name="T54" fmla="*/ 171 w 237"/>
                <a:gd name="T55" fmla="*/ 247 h 253"/>
                <a:gd name="T56" fmla="*/ 143 w 237"/>
                <a:gd name="T57" fmla="*/ 251 h 253"/>
                <a:gd name="T58" fmla="*/ 134 w 237"/>
                <a:gd name="T59" fmla="*/ 253 h 253"/>
                <a:gd name="T60" fmla="*/ 135 w 237"/>
                <a:gd name="T61" fmla="*/ 243 h 253"/>
                <a:gd name="T62" fmla="*/ 134 w 237"/>
                <a:gd name="T63" fmla="*/ 226 h 253"/>
                <a:gd name="T64" fmla="*/ 72 w 237"/>
                <a:gd name="T65" fmla="*/ 198 h 253"/>
                <a:gd name="T66" fmla="*/ 22 w 237"/>
                <a:gd name="T67" fmla="*/ 177 h 253"/>
                <a:gd name="T68" fmla="*/ 0 w 237"/>
                <a:gd name="T69" fmla="*/ 170 h 253"/>
                <a:gd name="T70" fmla="*/ 3 w 237"/>
                <a:gd name="T71" fmla="*/ 144 h 253"/>
                <a:gd name="T72" fmla="*/ 3 w 237"/>
                <a:gd name="T73" fmla="*/ 135 h 253"/>
                <a:gd name="T74" fmla="*/ 26 w 237"/>
                <a:gd name="T75" fmla="*/ 133 h 253"/>
                <a:gd name="T76" fmla="*/ 188 w 237"/>
                <a:gd name="T77" fmla="*/ 22 h 253"/>
                <a:gd name="T78" fmla="*/ 217 w 237"/>
                <a:gd name="T79" fmla="*/ 39 h 253"/>
                <a:gd name="T80" fmla="*/ 212 w 237"/>
                <a:gd name="T81" fmla="*/ 47 h 253"/>
                <a:gd name="T82" fmla="*/ 208 w 237"/>
                <a:gd name="T83" fmla="*/ 57 h 253"/>
                <a:gd name="T84" fmla="*/ 204 w 237"/>
                <a:gd name="T85" fmla="*/ 80 h 253"/>
                <a:gd name="T86" fmla="*/ 206 w 237"/>
                <a:gd name="T87" fmla="*/ 110 h 253"/>
                <a:gd name="T88" fmla="*/ 215 w 237"/>
                <a:gd name="T89" fmla="*/ 132 h 253"/>
                <a:gd name="T90" fmla="*/ 222 w 237"/>
                <a:gd name="T91" fmla="*/ 144 h 253"/>
                <a:gd name="T92" fmla="*/ 237 w 237"/>
                <a:gd name="T93" fmla="*/ 159 h 253"/>
                <a:gd name="T94" fmla="*/ 227 w 237"/>
                <a:gd name="T95" fmla="*/ 163 h 253"/>
                <a:gd name="T96" fmla="*/ 204 w 237"/>
                <a:gd name="T97" fmla="*/ 178 h 253"/>
                <a:gd name="T98" fmla="*/ 183 w 237"/>
                <a:gd name="T99" fmla="*/ 141 h 253"/>
                <a:gd name="T100" fmla="*/ 173 w 237"/>
                <a:gd name="T101" fmla="*/ 106 h 253"/>
                <a:gd name="T102" fmla="*/ 173 w 237"/>
                <a:gd name="T103" fmla="*/ 75 h 253"/>
                <a:gd name="T104" fmla="*/ 177 w 237"/>
                <a:gd name="T105" fmla="*/ 51 h 253"/>
                <a:gd name="T106" fmla="*/ 188 w 237"/>
                <a:gd name="T107" fmla="*/ 2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7" h="253">
                  <a:moveTo>
                    <a:pt x="30" y="80"/>
                  </a:moveTo>
                  <a:cubicBezTo>
                    <a:pt x="28" y="67"/>
                    <a:pt x="26" y="57"/>
                    <a:pt x="24" y="52"/>
                  </a:cubicBezTo>
                  <a:cubicBezTo>
                    <a:pt x="21" y="44"/>
                    <a:pt x="21" y="44"/>
                    <a:pt x="21" y="44"/>
                  </a:cubicBezTo>
                  <a:cubicBezTo>
                    <a:pt x="32" y="46"/>
                    <a:pt x="44" y="45"/>
                    <a:pt x="59" y="41"/>
                  </a:cubicBezTo>
                  <a:cubicBezTo>
                    <a:pt x="73" y="37"/>
                    <a:pt x="86" y="32"/>
                    <a:pt x="99" y="27"/>
                  </a:cubicBezTo>
                  <a:cubicBezTo>
                    <a:pt x="112" y="20"/>
                    <a:pt x="123" y="13"/>
                    <a:pt x="133" y="5"/>
                  </a:cubicBezTo>
                  <a:cubicBezTo>
                    <a:pt x="139" y="0"/>
                    <a:pt x="139" y="0"/>
                    <a:pt x="139" y="0"/>
                  </a:cubicBezTo>
                  <a:cubicBezTo>
                    <a:pt x="145" y="10"/>
                    <a:pt x="152" y="19"/>
                    <a:pt x="160" y="28"/>
                  </a:cubicBezTo>
                  <a:cubicBezTo>
                    <a:pt x="144" y="37"/>
                    <a:pt x="130" y="45"/>
                    <a:pt x="119" y="51"/>
                  </a:cubicBezTo>
                  <a:cubicBezTo>
                    <a:pt x="108" y="57"/>
                    <a:pt x="94" y="63"/>
                    <a:pt x="77" y="68"/>
                  </a:cubicBezTo>
                  <a:cubicBezTo>
                    <a:pt x="59" y="73"/>
                    <a:pt x="44" y="77"/>
                    <a:pt x="30" y="80"/>
                  </a:cubicBezTo>
                  <a:close/>
                  <a:moveTo>
                    <a:pt x="26" y="133"/>
                  </a:moveTo>
                  <a:cubicBezTo>
                    <a:pt x="31" y="132"/>
                    <a:pt x="38" y="130"/>
                    <a:pt x="47" y="127"/>
                  </a:cubicBezTo>
                  <a:cubicBezTo>
                    <a:pt x="55" y="124"/>
                    <a:pt x="64" y="120"/>
                    <a:pt x="73" y="116"/>
                  </a:cubicBezTo>
                  <a:cubicBezTo>
                    <a:pt x="82" y="112"/>
                    <a:pt x="92" y="107"/>
                    <a:pt x="101" y="101"/>
                  </a:cubicBezTo>
                  <a:cubicBezTo>
                    <a:pt x="110" y="94"/>
                    <a:pt x="116" y="90"/>
                    <a:pt x="118" y="88"/>
                  </a:cubicBezTo>
                  <a:cubicBezTo>
                    <a:pt x="123" y="83"/>
                    <a:pt x="123" y="83"/>
                    <a:pt x="123" y="83"/>
                  </a:cubicBezTo>
                  <a:cubicBezTo>
                    <a:pt x="129" y="95"/>
                    <a:pt x="136" y="106"/>
                    <a:pt x="143" y="116"/>
                  </a:cubicBezTo>
                  <a:cubicBezTo>
                    <a:pt x="138" y="119"/>
                    <a:pt x="134" y="120"/>
                    <a:pt x="132" y="122"/>
                  </a:cubicBezTo>
                  <a:cubicBezTo>
                    <a:pt x="112" y="131"/>
                    <a:pt x="112" y="131"/>
                    <a:pt x="112" y="131"/>
                  </a:cubicBezTo>
                  <a:cubicBezTo>
                    <a:pt x="102" y="136"/>
                    <a:pt x="92" y="140"/>
                    <a:pt x="83" y="144"/>
                  </a:cubicBezTo>
                  <a:cubicBezTo>
                    <a:pt x="73" y="147"/>
                    <a:pt x="62" y="151"/>
                    <a:pt x="48" y="155"/>
                  </a:cubicBezTo>
                  <a:cubicBezTo>
                    <a:pt x="76" y="170"/>
                    <a:pt x="105" y="184"/>
                    <a:pt x="133" y="197"/>
                  </a:cubicBezTo>
                  <a:cubicBezTo>
                    <a:pt x="132" y="184"/>
                    <a:pt x="131" y="175"/>
                    <a:pt x="130" y="171"/>
                  </a:cubicBezTo>
                  <a:cubicBezTo>
                    <a:pt x="127" y="155"/>
                    <a:pt x="127" y="155"/>
                    <a:pt x="127" y="155"/>
                  </a:cubicBezTo>
                  <a:cubicBezTo>
                    <a:pt x="140" y="156"/>
                    <a:pt x="148" y="157"/>
                    <a:pt x="152" y="156"/>
                  </a:cubicBezTo>
                  <a:cubicBezTo>
                    <a:pt x="159" y="155"/>
                    <a:pt x="159" y="155"/>
                    <a:pt x="159" y="155"/>
                  </a:cubicBezTo>
                  <a:cubicBezTo>
                    <a:pt x="164" y="193"/>
                    <a:pt x="168" y="223"/>
                    <a:pt x="171" y="247"/>
                  </a:cubicBezTo>
                  <a:cubicBezTo>
                    <a:pt x="153" y="249"/>
                    <a:pt x="144" y="251"/>
                    <a:pt x="143" y="251"/>
                  </a:cubicBezTo>
                  <a:cubicBezTo>
                    <a:pt x="134" y="253"/>
                    <a:pt x="134" y="253"/>
                    <a:pt x="134" y="253"/>
                  </a:cubicBezTo>
                  <a:cubicBezTo>
                    <a:pt x="134" y="249"/>
                    <a:pt x="135" y="246"/>
                    <a:pt x="135" y="243"/>
                  </a:cubicBezTo>
                  <a:cubicBezTo>
                    <a:pt x="135" y="240"/>
                    <a:pt x="135" y="234"/>
                    <a:pt x="134" y="226"/>
                  </a:cubicBezTo>
                  <a:cubicBezTo>
                    <a:pt x="120" y="219"/>
                    <a:pt x="99" y="210"/>
                    <a:pt x="72" y="198"/>
                  </a:cubicBezTo>
                  <a:cubicBezTo>
                    <a:pt x="45" y="187"/>
                    <a:pt x="28" y="180"/>
                    <a:pt x="22" y="177"/>
                  </a:cubicBezTo>
                  <a:cubicBezTo>
                    <a:pt x="16" y="175"/>
                    <a:pt x="8" y="173"/>
                    <a:pt x="0" y="170"/>
                  </a:cubicBezTo>
                  <a:cubicBezTo>
                    <a:pt x="3" y="158"/>
                    <a:pt x="4" y="149"/>
                    <a:pt x="3" y="144"/>
                  </a:cubicBezTo>
                  <a:cubicBezTo>
                    <a:pt x="3" y="135"/>
                    <a:pt x="3" y="135"/>
                    <a:pt x="3" y="135"/>
                  </a:cubicBezTo>
                  <a:cubicBezTo>
                    <a:pt x="13" y="135"/>
                    <a:pt x="21" y="134"/>
                    <a:pt x="26" y="133"/>
                  </a:cubicBezTo>
                  <a:close/>
                  <a:moveTo>
                    <a:pt x="188" y="22"/>
                  </a:moveTo>
                  <a:cubicBezTo>
                    <a:pt x="196" y="28"/>
                    <a:pt x="206" y="34"/>
                    <a:pt x="217" y="39"/>
                  </a:cubicBezTo>
                  <a:cubicBezTo>
                    <a:pt x="215" y="42"/>
                    <a:pt x="214" y="45"/>
                    <a:pt x="212" y="47"/>
                  </a:cubicBezTo>
                  <a:cubicBezTo>
                    <a:pt x="211" y="50"/>
                    <a:pt x="209" y="53"/>
                    <a:pt x="208" y="57"/>
                  </a:cubicBezTo>
                  <a:cubicBezTo>
                    <a:pt x="206" y="61"/>
                    <a:pt x="205" y="69"/>
                    <a:pt x="204" y="80"/>
                  </a:cubicBezTo>
                  <a:cubicBezTo>
                    <a:pt x="202" y="91"/>
                    <a:pt x="203" y="101"/>
                    <a:pt x="206" y="110"/>
                  </a:cubicBezTo>
                  <a:cubicBezTo>
                    <a:pt x="209" y="120"/>
                    <a:pt x="212" y="127"/>
                    <a:pt x="215" y="132"/>
                  </a:cubicBezTo>
                  <a:cubicBezTo>
                    <a:pt x="217" y="137"/>
                    <a:pt x="220" y="141"/>
                    <a:pt x="222" y="144"/>
                  </a:cubicBezTo>
                  <a:cubicBezTo>
                    <a:pt x="225" y="147"/>
                    <a:pt x="229" y="152"/>
                    <a:pt x="237" y="159"/>
                  </a:cubicBezTo>
                  <a:cubicBezTo>
                    <a:pt x="233" y="160"/>
                    <a:pt x="230" y="162"/>
                    <a:pt x="227" y="163"/>
                  </a:cubicBezTo>
                  <a:cubicBezTo>
                    <a:pt x="224" y="165"/>
                    <a:pt x="216" y="170"/>
                    <a:pt x="204" y="178"/>
                  </a:cubicBezTo>
                  <a:cubicBezTo>
                    <a:pt x="195" y="166"/>
                    <a:pt x="188" y="154"/>
                    <a:pt x="183" y="141"/>
                  </a:cubicBezTo>
                  <a:cubicBezTo>
                    <a:pt x="178" y="128"/>
                    <a:pt x="174" y="116"/>
                    <a:pt x="173" y="106"/>
                  </a:cubicBezTo>
                  <a:cubicBezTo>
                    <a:pt x="172" y="95"/>
                    <a:pt x="172" y="85"/>
                    <a:pt x="173" y="75"/>
                  </a:cubicBezTo>
                  <a:cubicBezTo>
                    <a:pt x="175" y="65"/>
                    <a:pt x="176" y="57"/>
                    <a:pt x="177" y="51"/>
                  </a:cubicBezTo>
                  <a:cubicBezTo>
                    <a:pt x="179" y="45"/>
                    <a:pt x="182" y="35"/>
                    <a:pt x="188"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1" name="Freeform 10"/>
            <p:cNvSpPr>
              <a:spLocks noEditPoints="1"/>
            </p:cNvSpPr>
            <p:nvPr/>
          </p:nvSpPr>
          <p:spPr bwMode="auto">
            <a:xfrm>
              <a:off x="3783545" y="639721"/>
              <a:ext cx="82927" cy="89306"/>
            </a:xfrm>
            <a:custGeom>
              <a:avLst/>
              <a:gdLst>
                <a:gd name="T0" fmla="*/ 42 w 272"/>
                <a:gd name="T1" fmla="*/ 140 h 294"/>
                <a:gd name="T2" fmla="*/ 67 w 272"/>
                <a:gd name="T3" fmla="*/ 117 h 294"/>
                <a:gd name="T4" fmla="*/ 113 w 272"/>
                <a:gd name="T5" fmla="*/ 165 h 294"/>
                <a:gd name="T6" fmla="*/ 88 w 272"/>
                <a:gd name="T7" fmla="*/ 189 h 294"/>
                <a:gd name="T8" fmla="*/ 42 w 272"/>
                <a:gd name="T9" fmla="*/ 140 h 294"/>
                <a:gd name="T10" fmla="*/ 178 w 272"/>
                <a:gd name="T11" fmla="*/ 128 h 294"/>
                <a:gd name="T12" fmla="*/ 105 w 272"/>
                <a:gd name="T13" fmla="*/ 51 h 294"/>
                <a:gd name="T14" fmla="*/ 86 w 272"/>
                <a:gd name="T15" fmla="*/ 30 h 294"/>
                <a:gd name="T16" fmla="*/ 64 w 272"/>
                <a:gd name="T17" fmla="*/ 49 h 294"/>
                <a:gd name="T18" fmla="*/ 84 w 272"/>
                <a:gd name="T19" fmla="*/ 70 h 294"/>
                <a:gd name="T20" fmla="*/ 157 w 272"/>
                <a:gd name="T21" fmla="*/ 147 h 294"/>
                <a:gd name="T22" fmla="*/ 178 w 272"/>
                <a:gd name="T23" fmla="*/ 171 h 294"/>
                <a:gd name="T24" fmla="*/ 200 w 272"/>
                <a:gd name="T25" fmla="*/ 150 h 294"/>
                <a:gd name="T26" fmla="*/ 178 w 272"/>
                <a:gd name="T27" fmla="*/ 128 h 294"/>
                <a:gd name="T28" fmla="*/ 130 w 272"/>
                <a:gd name="T29" fmla="*/ 43 h 294"/>
                <a:gd name="T30" fmla="*/ 229 w 272"/>
                <a:gd name="T31" fmla="*/ 148 h 294"/>
                <a:gd name="T32" fmla="*/ 116 w 272"/>
                <a:gd name="T33" fmla="*/ 253 h 294"/>
                <a:gd name="T34" fmla="*/ 107 w 272"/>
                <a:gd name="T35" fmla="*/ 257 h 294"/>
                <a:gd name="T36" fmla="*/ 99 w 272"/>
                <a:gd name="T37" fmla="*/ 252 h 294"/>
                <a:gd name="T38" fmla="*/ 93 w 272"/>
                <a:gd name="T39" fmla="*/ 245 h 294"/>
                <a:gd name="T40" fmla="*/ 85 w 272"/>
                <a:gd name="T41" fmla="*/ 236 h 294"/>
                <a:gd name="T42" fmla="*/ 81 w 272"/>
                <a:gd name="T43" fmla="*/ 245 h 294"/>
                <a:gd name="T44" fmla="*/ 74 w 272"/>
                <a:gd name="T45" fmla="*/ 257 h 294"/>
                <a:gd name="T46" fmla="*/ 66 w 272"/>
                <a:gd name="T47" fmla="*/ 267 h 294"/>
                <a:gd name="T48" fmla="*/ 99 w 272"/>
                <a:gd name="T49" fmla="*/ 291 h 294"/>
                <a:gd name="T50" fmla="*/ 113 w 272"/>
                <a:gd name="T51" fmla="*/ 293 h 294"/>
                <a:gd name="T52" fmla="*/ 126 w 272"/>
                <a:gd name="T53" fmla="*/ 284 h 294"/>
                <a:gd name="T54" fmla="*/ 252 w 272"/>
                <a:gd name="T55" fmla="*/ 168 h 294"/>
                <a:gd name="T56" fmla="*/ 272 w 272"/>
                <a:gd name="T57" fmla="*/ 151 h 294"/>
                <a:gd name="T58" fmla="*/ 252 w 272"/>
                <a:gd name="T59" fmla="*/ 131 h 294"/>
                <a:gd name="T60" fmla="*/ 151 w 272"/>
                <a:gd name="T61" fmla="*/ 24 h 294"/>
                <a:gd name="T62" fmla="*/ 129 w 272"/>
                <a:gd name="T63" fmla="*/ 0 h 294"/>
                <a:gd name="T64" fmla="*/ 107 w 272"/>
                <a:gd name="T65" fmla="*/ 20 h 294"/>
                <a:gd name="T66" fmla="*/ 130 w 272"/>
                <a:gd name="T67" fmla="*/ 43 h 294"/>
                <a:gd name="T68" fmla="*/ 50 w 272"/>
                <a:gd name="T69" fmla="*/ 92 h 294"/>
                <a:gd name="T70" fmla="*/ 18 w 272"/>
                <a:gd name="T71" fmla="*/ 121 h 294"/>
                <a:gd name="T72" fmla="*/ 0 w 272"/>
                <a:gd name="T73" fmla="*/ 137 h 294"/>
                <a:gd name="T74" fmla="*/ 18 w 272"/>
                <a:gd name="T75" fmla="*/ 155 h 294"/>
                <a:gd name="T76" fmla="*/ 70 w 272"/>
                <a:gd name="T77" fmla="*/ 210 h 294"/>
                <a:gd name="T78" fmla="*/ 88 w 272"/>
                <a:gd name="T79" fmla="*/ 231 h 294"/>
                <a:gd name="T80" fmla="*/ 105 w 272"/>
                <a:gd name="T81" fmla="*/ 213 h 294"/>
                <a:gd name="T82" fmla="*/ 137 w 272"/>
                <a:gd name="T83" fmla="*/ 184 h 294"/>
                <a:gd name="T84" fmla="*/ 155 w 272"/>
                <a:gd name="T85" fmla="*/ 169 h 294"/>
                <a:gd name="T86" fmla="*/ 135 w 272"/>
                <a:gd name="T87" fmla="*/ 150 h 294"/>
                <a:gd name="T88" fmla="*/ 83 w 272"/>
                <a:gd name="T89" fmla="*/ 94 h 294"/>
                <a:gd name="T90" fmla="*/ 67 w 272"/>
                <a:gd name="T91" fmla="*/ 76 h 294"/>
                <a:gd name="T92" fmla="*/ 50 w 272"/>
                <a:gd name="T93" fmla="*/ 9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2" h="294">
                  <a:moveTo>
                    <a:pt x="42" y="140"/>
                  </a:moveTo>
                  <a:cubicBezTo>
                    <a:pt x="67" y="117"/>
                    <a:pt x="67" y="117"/>
                    <a:pt x="67" y="117"/>
                  </a:cubicBezTo>
                  <a:cubicBezTo>
                    <a:pt x="113" y="165"/>
                    <a:pt x="113" y="165"/>
                    <a:pt x="113" y="165"/>
                  </a:cubicBezTo>
                  <a:cubicBezTo>
                    <a:pt x="88" y="189"/>
                    <a:pt x="88" y="189"/>
                    <a:pt x="88" y="189"/>
                  </a:cubicBezTo>
                  <a:lnTo>
                    <a:pt x="42" y="140"/>
                  </a:lnTo>
                  <a:close/>
                  <a:moveTo>
                    <a:pt x="178" y="128"/>
                  </a:moveTo>
                  <a:cubicBezTo>
                    <a:pt x="105" y="51"/>
                    <a:pt x="105" y="51"/>
                    <a:pt x="105" y="51"/>
                  </a:cubicBezTo>
                  <a:cubicBezTo>
                    <a:pt x="86" y="30"/>
                    <a:pt x="86" y="30"/>
                    <a:pt x="86" y="30"/>
                  </a:cubicBezTo>
                  <a:cubicBezTo>
                    <a:pt x="64" y="49"/>
                    <a:pt x="64" y="49"/>
                    <a:pt x="64" y="49"/>
                  </a:cubicBezTo>
                  <a:cubicBezTo>
                    <a:pt x="84" y="70"/>
                    <a:pt x="84" y="70"/>
                    <a:pt x="84" y="70"/>
                  </a:cubicBezTo>
                  <a:cubicBezTo>
                    <a:pt x="157" y="147"/>
                    <a:pt x="157" y="147"/>
                    <a:pt x="157" y="147"/>
                  </a:cubicBezTo>
                  <a:cubicBezTo>
                    <a:pt x="178" y="171"/>
                    <a:pt x="178" y="171"/>
                    <a:pt x="178" y="171"/>
                  </a:cubicBezTo>
                  <a:cubicBezTo>
                    <a:pt x="200" y="150"/>
                    <a:pt x="200" y="150"/>
                    <a:pt x="200" y="150"/>
                  </a:cubicBezTo>
                  <a:lnTo>
                    <a:pt x="178" y="128"/>
                  </a:lnTo>
                  <a:close/>
                  <a:moveTo>
                    <a:pt x="130" y="43"/>
                  </a:moveTo>
                  <a:cubicBezTo>
                    <a:pt x="229" y="148"/>
                    <a:pt x="229" y="148"/>
                    <a:pt x="229" y="148"/>
                  </a:cubicBezTo>
                  <a:cubicBezTo>
                    <a:pt x="116" y="253"/>
                    <a:pt x="116" y="253"/>
                    <a:pt x="116" y="253"/>
                  </a:cubicBezTo>
                  <a:cubicBezTo>
                    <a:pt x="112" y="256"/>
                    <a:pt x="109" y="257"/>
                    <a:pt x="107" y="257"/>
                  </a:cubicBezTo>
                  <a:cubicBezTo>
                    <a:pt x="106" y="258"/>
                    <a:pt x="103" y="256"/>
                    <a:pt x="99" y="252"/>
                  </a:cubicBezTo>
                  <a:cubicBezTo>
                    <a:pt x="98" y="251"/>
                    <a:pt x="96" y="248"/>
                    <a:pt x="93" y="245"/>
                  </a:cubicBezTo>
                  <a:cubicBezTo>
                    <a:pt x="90" y="242"/>
                    <a:pt x="87" y="239"/>
                    <a:pt x="85" y="236"/>
                  </a:cubicBezTo>
                  <a:cubicBezTo>
                    <a:pt x="81" y="245"/>
                    <a:pt x="81" y="245"/>
                    <a:pt x="81" y="245"/>
                  </a:cubicBezTo>
                  <a:cubicBezTo>
                    <a:pt x="78" y="250"/>
                    <a:pt x="76" y="254"/>
                    <a:pt x="74" y="257"/>
                  </a:cubicBezTo>
                  <a:cubicBezTo>
                    <a:pt x="71" y="261"/>
                    <a:pt x="69" y="264"/>
                    <a:pt x="66" y="267"/>
                  </a:cubicBezTo>
                  <a:cubicBezTo>
                    <a:pt x="81" y="280"/>
                    <a:pt x="92" y="288"/>
                    <a:pt x="99" y="291"/>
                  </a:cubicBezTo>
                  <a:cubicBezTo>
                    <a:pt x="106" y="293"/>
                    <a:pt x="110" y="294"/>
                    <a:pt x="113" y="293"/>
                  </a:cubicBezTo>
                  <a:cubicBezTo>
                    <a:pt x="116" y="292"/>
                    <a:pt x="120" y="289"/>
                    <a:pt x="126" y="284"/>
                  </a:cubicBezTo>
                  <a:cubicBezTo>
                    <a:pt x="252" y="168"/>
                    <a:pt x="252" y="168"/>
                    <a:pt x="252" y="168"/>
                  </a:cubicBezTo>
                  <a:cubicBezTo>
                    <a:pt x="272" y="151"/>
                    <a:pt x="272" y="151"/>
                    <a:pt x="272" y="151"/>
                  </a:cubicBezTo>
                  <a:cubicBezTo>
                    <a:pt x="252" y="131"/>
                    <a:pt x="252" y="131"/>
                    <a:pt x="252" y="131"/>
                  </a:cubicBezTo>
                  <a:cubicBezTo>
                    <a:pt x="151" y="24"/>
                    <a:pt x="151" y="24"/>
                    <a:pt x="151" y="24"/>
                  </a:cubicBezTo>
                  <a:cubicBezTo>
                    <a:pt x="129" y="0"/>
                    <a:pt x="129" y="0"/>
                    <a:pt x="129" y="0"/>
                  </a:cubicBezTo>
                  <a:cubicBezTo>
                    <a:pt x="107" y="20"/>
                    <a:pt x="107" y="20"/>
                    <a:pt x="107" y="20"/>
                  </a:cubicBezTo>
                  <a:lnTo>
                    <a:pt x="130" y="43"/>
                  </a:lnTo>
                  <a:close/>
                  <a:moveTo>
                    <a:pt x="50" y="92"/>
                  </a:moveTo>
                  <a:cubicBezTo>
                    <a:pt x="18" y="121"/>
                    <a:pt x="18" y="121"/>
                    <a:pt x="18" y="121"/>
                  </a:cubicBezTo>
                  <a:cubicBezTo>
                    <a:pt x="0" y="137"/>
                    <a:pt x="0" y="137"/>
                    <a:pt x="0" y="137"/>
                  </a:cubicBezTo>
                  <a:cubicBezTo>
                    <a:pt x="18" y="155"/>
                    <a:pt x="18" y="155"/>
                    <a:pt x="18" y="155"/>
                  </a:cubicBezTo>
                  <a:cubicBezTo>
                    <a:pt x="70" y="210"/>
                    <a:pt x="70" y="210"/>
                    <a:pt x="70" y="210"/>
                  </a:cubicBezTo>
                  <a:cubicBezTo>
                    <a:pt x="88" y="231"/>
                    <a:pt x="88" y="231"/>
                    <a:pt x="88" y="231"/>
                  </a:cubicBezTo>
                  <a:cubicBezTo>
                    <a:pt x="105" y="213"/>
                    <a:pt x="105" y="213"/>
                    <a:pt x="105" y="213"/>
                  </a:cubicBezTo>
                  <a:cubicBezTo>
                    <a:pt x="137" y="184"/>
                    <a:pt x="137" y="184"/>
                    <a:pt x="137" y="184"/>
                  </a:cubicBezTo>
                  <a:cubicBezTo>
                    <a:pt x="155" y="169"/>
                    <a:pt x="155" y="169"/>
                    <a:pt x="155" y="169"/>
                  </a:cubicBezTo>
                  <a:cubicBezTo>
                    <a:pt x="135" y="150"/>
                    <a:pt x="135" y="150"/>
                    <a:pt x="135" y="150"/>
                  </a:cubicBezTo>
                  <a:cubicBezTo>
                    <a:pt x="83" y="94"/>
                    <a:pt x="83" y="94"/>
                    <a:pt x="83" y="94"/>
                  </a:cubicBezTo>
                  <a:cubicBezTo>
                    <a:pt x="67" y="76"/>
                    <a:pt x="67" y="76"/>
                    <a:pt x="67" y="76"/>
                  </a:cubicBezTo>
                  <a:lnTo>
                    <a:pt x="5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2" name="Freeform 11"/>
            <p:cNvSpPr>
              <a:spLocks/>
            </p:cNvSpPr>
            <p:nvPr/>
          </p:nvSpPr>
          <p:spPr bwMode="auto">
            <a:xfrm>
              <a:off x="3220776" y="749581"/>
              <a:ext cx="58829" cy="51032"/>
            </a:xfrm>
            <a:custGeom>
              <a:avLst/>
              <a:gdLst>
                <a:gd name="T0" fmla="*/ 158 w 194"/>
                <a:gd name="T1" fmla="*/ 147 h 167"/>
                <a:gd name="T2" fmla="*/ 165 w 194"/>
                <a:gd name="T3" fmla="*/ 154 h 167"/>
                <a:gd name="T4" fmla="*/ 158 w 194"/>
                <a:gd name="T5" fmla="*/ 167 h 167"/>
                <a:gd name="T6" fmla="*/ 104 w 194"/>
                <a:gd name="T7" fmla="*/ 156 h 167"/>
                <a:gd name="T8" fmla="*/ 106 w 194"/>
                <a:gd name="T9" fmla="*/ 139 h 167"/>
                <a:gd name="T10" fmla="*/ 140 w 194"/>
                <a:gd name="T11" fmla="*/ 131 h 167"/>
                <a:gd name="T12" fmla="*/ 162 w 194"/>
                <a:gd name="T13" fmla="*/ 111 h 167"/>
                <a:gd name="T14" fmla="*/ 165 w 194"/>
                <a:gd name="T15" fmla="*/ 93 h 167"/>
                <a:gd name="T16" fmla="*/ 156 w 194"/>
                <a:gd name="T17" fmla="*/ 81 h 167"/>
                <a:gd name="T18" fmla="*/ 116 w 194"/>
                <a:gd name="T19" fmla="*/ 107 h 167"/>
                <a:gd name="T20" fmla="*/ 110 w 194"/>
                <a:gd name="T21" fmla="*/ 114 h 167"/>
                <a:gd name="T22" fmla="*/ 75 w 194"/>
                <a:gd name="T23" fmla="*/ 141 h 167"/>
                <a:gd name="T24" fmla="*/ 40 w 194"/>
                <a:gd name="T25" fmla="*/ 137 h 167"/>
                <a:gd name="T26" fmla="*/ 6 w 194"/>
                <a:gd name="T27" fmla="*/ 102 h 167"/>
                <a:gd name="T28" fmla="*/ 10 w 194"/>
                <a:gd name="T29" fmla="*/ 55 h 167"/>
                <a:gd name="T30" fmla="*/ 23 w 194"/>
                <a:gd name="T31" fmla="*/ 35 h 167"/>
                <a:gd name="T32" fmla="*/ 41 w 194"/>
                <a:gd name="T33" fmla="*/ 20 h 167"/>
                <a:gd name="T34" fmla="*/ 32 w 194"/>
                <a:gd name="T35" fmla="*/ 13 h 167"/>
                <a:gd name="T36" fmla="*/ 38 w 194"/>
                <a:gd name="T37" fmla="*/ 0 h 167"/>
                <a:gd name="T38" fmla="*/ 106 w 194"/>
                <a:gd name="T39" fmla="*/ 12 h 167"/>
                <a:gd name="T40" fmla="*/ 105 w 194"/>
                <a:gd name="T41" fmla="*/ 31 h 167"/>
                <a:gd name="T42" fmla="*/ 60 w 194"/>
                <a:gd name="T43" fmla="*/ 39 h 167"/>
                <a:gd name="T44" fmla="*/ 34 w 194"/>
                <a:gd name="T45" fmla="*/ 63 h 167"/>
                <a:gd name="T46" fmla="*/ 31 w 194"/>
                <a:gd name="T47" fmla="*/ 84 h 167"/>
                <a:gd name="T48" fmla="*/ 42 w 194"/>
                <a:gd name="T49" fmla="*/ 99 h 167"/>
                <a:gd name="T50" fmla="*/ 79 w 194"/>
                <a:gd name="T51" fmla="*/ 78 h 167"/>
                <a:gd name="T52" fmla="*/ 84 w 194"/>
                <a:gd name="T53" fmla="*/ 72 h 167"/>
                <a:gd name="T54" fmla="*/ 104 w 194"/>
                <a:gd name="T55" fmla="*/ 52 h 167"/>
                <a:gd name="T56" fmla="*/ 116 w 194"/>
                <a:gd name="T57" fmla="*/ 42 h 167"/>
                <a:gd name="T58" fmla="*/ 137 w 194"/>
                <a:gd name="T59" fmla="*/ 37 h 167"/>
                <a:gd name="T60" fmla="*/ 160 w 194"/>
                <a:gd name="T61" fmla="*/ 43 h 167"/>
                <a:gd name="T62" fmla="*/ 189 w 194"/>
                <a:gd name="T63" fmla="*/ 75 h 167"/>
                <a:gd name="T64" fmla="*/ 186 w 194"/>
                <a:gd name="T65" fmla="*/ 118 h 167"/>
                <a:gd name="T66" fmla="*/ 174 w 194"/>
                <a:gd name="T67" fmla="*/ 135 h 167"/>
                <a:gd name="T68" fmla="*/ 158 w 194"/>
                <a:gd name="T69" fmla="*/ 14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67">
                  <a:moveTo>
                    <a:pt x="158" y="147"/>
                  </a:moveTo>
                  <a:cubicBezTo>
                    <a:pt x="165" y="154"/>
                    <a:pt x="165" y="154"/>
                    <a:pt x="165" y="154"/>
                  </a:cubicBezTo>
                  <a:cubicBezTo>
                    <a:pt x="158" y="167"/>
                    <a:pt x="158" y="167"/>
                    <a:pt x="158" y="167"/>
                  </a:cubicBezTo>
                  <a:cubicBezTo>
                    <a:pt x="104" y="156"/>
                    <a:pt x="104" y="156"/>
                    <a:pt x="104" y="156"/>
                  </a:cubicBezTo>
                  <a:cubicBezTo>
                    <a:pt x="106" y="139"/>
                    <a:pt x="106" y="139"/>
                    <a:pt x="106" y="139"/>
                  </a:cubicBezTo>
                  <a:cubicBezTo>
                    <a:pt x="119" y="139"/>
                    <a:pt x="130" y="136"/>
                    <a:pt x="140" y="131"/>
                  </a:cubicBezTo>
                  <a:cubicBezTo>
                    <a:pt x="150" y="126"/>
                    <a:pt x="157" y="120"/>
                    <a:pt x="162" y="111"/>
                  </a:cubicBezTo>
                  <a:cubicBezTo>
                    <a:pt x="165" y="104"/>
                    <a:pt x="166" y="98"/>
                    <a:pt x="165" y="93"/>
                  </a:cubicBezTo>
                  <a:cubicBezTo>
                    <a:pt x="163" y="88"/>
                    <a:pt x="160" y="84"/>
                    <a:pt x="156" y="81"/>
                  </a:cubicBezTo>
                  <a:cubicBezTo>
                    <a:pt x="147" y="77"/>
                    <a:pt x="134" y="86"/>
                    <a:pt x="116" y="107"/>
                  </a:cubicBezTo>
                  <a:cubicBezTo>
                    <a:pt x="114" y="110"/>
                    <a:pt x="112" y="112"/>
                    <a:pt x="110" y="114"/>
                  </a:cubicBezTo>
                  <a:cubicBezTo>
                    <a:pt x="97" y="129"/>
                    <a:pt x="85" y="138"/>
                    <a:pt x="75" y="141"/>
                  </a:cubicBezTo>
                  <a:cubicBezTo>
                    <a:pt x="64" y="144"/>
                    <a:pt x="53" y="143"/>
                    <a:pt x="40" y="137"/>
                  </a:cubicBezTo>
                  <a:cubicBezTo>
                    <a:pt x="23" y="128"/>
                    <a:pt x="11" y="117"/>
                    <a:pt x="6" y="102"/>
                  </a:cubicBezTo>
                  <a:cubicBezTo>
                    <a:pt x="0" y="87"/>
                    <a:pt x="1" y="71"/>
                    <a:pt x="10" y="55"/>
                  </a:cubicBezTo>
                  <a:cubicBezTo>
                    <a:pt x="13" y="47"/>
                    <a:pt x="18" y="41"/>
                    <a:pt x="23" y="35"/>
                  </a:cubicBezTo>
                  <a:cubicBezTo>
                    <a:pt x="28" y="30"/>
                    <a:pt x="34" y="25"/>
                    <a:pt x="41" y="20"/>
                  </a:cubicBezTo>
                  <a:cubicBezTo>
                    <a:pt x="32" y="13"/>
                    <a:pt x="32" y="13"/>
                    <a:pt x="32" y="13"/>
                  </a:cubicBezTo>
                  <a:cubicBezTo>
                    <a:pt x="38" y="0"/>
                    <a:pt x="38" y="0"/>
                    <a:pt x="38" y="0"/>
                  </a:cubicBezTo>
                  <a:cubicBezTo>
                    <a:pt x="106" y="12"/>
                    <a:pt x="106" y="12"/>
                    <a:pt x="106" y="12"/>
                  </a:cubicBezTo>
                  <a:cubicBezTo>
                    <a:pt x="105" y="31"/>
                    <a:pt x="105" y="31"/>
                    <a:pt x="105" y="31"/>
                  </a:cubicBezTo>
                  <a:cubicBezTo>
                    <a:pt x="87" y="31"/>
                    <a:pt x="73" y="33"/>
                    <a:pt x="60" y="39"/>
                  </a:cubicBezTo>
                  <a:cubicBezTo>
                    <a:pt x="48" y="44"/>
                    <a:pt x="39" y="52"/>
                    <a:pt x="34" y="63"/>
                  </a:cubicBezTo>
                  <a:cubicBezTo>
                    <a:pt x="30" y="70"/>
                    <a:pt x="29" y="77"/>
                    <a:pt x="31" y="84"/>
                  </a:cubicBezTo>
                  <a:cubicBezTo>
                    <a:pt x="33" y="91"/>
                    <a:pt x="37" y="96"/>
                    <a:pt x="42" y="99"/>
                  </a:cubicBezTo>
                  <a:cubicBezTo>
                    <a:pt x="51" y="102"/>
                    <a:pt x="63" y="96"/>
                    <a:pt x="79" y="78"/>
                  </a:cubicBezTo>
                  <a:cubicBezTo>
                    <a:pt x="81" y="75"/>
                    <a:pt x="83" y="73"/>
                    <a:pt x="84" y="72"/>
                  </a:cubicBezTo>
                  <a:cubicBezTo>
                    <a:pt x="92" y="63"/>
                    <a:pt x="99" y="57"/>
                    <a:pt x="104" y="52"/>
                  </a:cubicBezTo>
                  <a:cubicBezTo>
                    <a:pt x="109" y="47"/>
                    <a:pt x="113" y="43"/>
                    <a:pt x="116" y="42"/>
                  </a:cubicBezTo>
                  <a:cubicBezTo>
                    <a:pt x="123" y="39"/>
                    <a:pt x="130" y="37"/>
                    <a:pt x="137" y="37"/>
                  </a:cubicBezTo>
                  <a:cubicBezTo>
                    <a:pt x="145" y="38"/>
                    <a:pt x="152" y="39"/>
                    <a:pt x="160" y="43"/>
                  </a:cubicBezTo>
                  <a:cubicBezTo>
                    <a:pt x="175" y="50"/>
                    <a:pt x="184" y="61"/>
                    <a:pt x="189" y="75"/>
                  </a:cubicBezTo>
                  <a:cubicBezTo>
                    <a:pt x="194" y="89"/>
                    <a:pt x="193" y="104"/>
                    <a:pt x="186" y="118"/>
                  </a:cubicBezTo>
                  <a:cubicBezTo>
                    <a:pt x="183" y="125"/>
                    <a:pt x="179" y="130"/>
                    <a:pt x="174" y="135"/>
                  </a:cubicBezTo>
                  <a:cubicBezTo>
                    <a:pt x="170" y="139"/>
                    <a:pt x="164" y="143"/>
                    <a:pt x="158"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3" name="Freeform 12"/>
            <p:cNvSpPr>
              <a:spLocks/>
            </p:cNvSpPr>
            <p:nvPr/>
          </p:nvSpPr>
          <p:spPr bwMode="auto">
            <a:xfrm>
              <a:off x="3203765" y="800613"/>
              <a:ext cx="61664" cy="48197"/>
            </a:xfrm>
            <a:custGeom>
              <a:avLst/>
              <a:gdLst>
                <a:gd name="T0" fmla="*/ 203 w 203"/>
                <a:gd name="T1" fmla="*/ 34 h 160"/>
                <a:gd name="T2" fmla="*/ 162 w 203"/>
                <a:gd name="T3" fmla="*/ 159 h 160"/>
                <a:gd name="T4" fmla="*/ 105 w 203"/>
                <a:gd name="T5" fmla="*/ 160 h 160"/>
                <a:gd name="T6" fmla="*/ 103 w 203"/>
                <a:gd name="T7" fmla="*/ 143 h 160"/>
                <a:gd name="T8" fmla="*/ 137 w 203"/>
                <a:gd name="T9" fmla="*/ 133 h 160"/>
                <a:gd name="T10" fmla="*/ 153 w 203"/>
                <a:gd name="T11" fmla="*/ 111 h 160"/>
                <a:gd name="T12" fmla="*/ 153 w 203"/>
                <a:gd name="T13" fmla="*/ 109 h 160"/>
                <a:gd name="T14" fmla="*/ 58 w 203"/>
                <a:gd name="T15" fmla="*/ 79 h 160"/>
                <a:gd name="T16" fmla="*/ 32 w 203"/>
                <a:gd name="T17" fmla="*/ 74 h 160"/>
                <a:gd name="T18" fmla="*/ 21 w 203"/>
                <a:gd name="T19" fmla="*/ 87 h 160"/>
                <a:gd name="T20" fmla="*/ 0 w 203"/>
                <a:gd name="T21" fmla="*/ 80 h 160"/>
                <a:gd name="T22" fmla="*/ 25 w 203"/>
                <a:gd name="T23" fmla="*/ 5 h 160"/>
                <a:gd name="T24" fmla="*/ 46 w 203"/>
                <a:gd name="T25" fmla="*/ 11 h 160"/>
                <a:gd name="T26" fmla="*/ 47 w 203"/>
                <a:gd name="T27" fmla="*/ 27 h 160"/>
                <a:gd name="T28" fmla="*/ 71 w 203"/>
                <a:gd name="T29" fmla="*/ 39 h 160"/>
                <a:gd name="T30" fmla="*/ 166 w 203"/>
                <a:gd name="T31" fmla="*/ 69 h 160"/>
                <a:gd name="T32" fmla="*/ 167 w 203"/>
                <a:gd name="T33" fmla="*/ 67 h 160"/>
                <a:gd name="T34" fmla="*/ 167 w 203"/>
                <a:gd name="T35" fmla="*/ 40 h 160"/>
                <a:gd name="T36" fmla="*/ 145 w 203"/>
                <a:gd name="T37" fmla="*/ 12 h 160"/>
                <a:gd name="T38" fmla="*/ 157 w 203"/>
                <a:gd name="T39" fmla="*/ 0 h 160"/>
                <a:gd name="T40" fmla="*/ 203 w 203"/>
                <a:gd name="T41" fmla="*/ 3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160">
                  <a:moveTo>
                    <a:pt x="203" y="34"/>
                  </a:moveTo>
                  <a:cubicBezTo>
                    <a:pt x="162" y="159"/>
                    <a:pt x="162" y="159"/>
                    <a:pt x="162" y="159"/>
                  </a:cubicBezTo>
                  <a:cubicBezTo>
                    <a:pt x="105" y="160"/>
                    <a:pt x="105" y="160"/>
                    <a:pt x="105" y="160"/>
                  </a:cubicBezTo>
                  <a:cubicBezTo>
                    <a:pt x="103" y="143"/>
                    <a:pt x="103" y="143"/>
                    <a:pt x="103" y="143"/>
                  </a:cubicBezTo>
                  <a:cubicBezTo>
                    <a:pt x="118" y="141"/>
                    <a:pt x="129" y="138"/>
                    <a:pt x="137" y="133"/>
                  </a:cubicBezTo>
                  <a:cubicBezTo>
                    <a:pt x="144" y="128"/>
                    <a:pt x="149" y="121"/>
                    <a:pt x="153" y="111"/>
                  </a:cubicBezTo>
                  <a:cubicBezTo>
                    <a:pt x="153" y="109"/>
                    <a:pt x="153" y="109"/>
                    <a:pt x="153" y="109"/>
                  </a:cubicBezTo>
                  <a:cubicBezTo>
                    <a:pt x="58" y="79"/>
                    <a:pt x="58" y="79"/>
                    <a:pt x="58" y="79"/>
                  </a:cubicBezTo>
                  <a:cubicBezTo>
                    <a:pt x="45" y="74"/>
                    <a:pt x="36" y="73"/>
                    <a:pt x="32" y="74"/>
                  </a:cubicBezTo>
                  <a:cubicBezTo>
                    <a:pt x="27" y="76"/>
                    <a:pt x="24" y="80"/>
                    <a:pt x="21" y="87"/>
                  </a:cubicBezTo>
                  <a:cubicBezTo>
                    <a:pt x="0" y="80"/>
                    <a:pt x="0" y="80"/>
                    <a:pt x="0" y="80"/>
                  </a:cubicBezTo>
                  <a:cubicBezTo>
                    <a:pt x="25" y="5"/>
                    <a:pt x="25" y="5"/>
                    <a:pt x="25" y="5"/>
                  </a:cubicBezTo>
                  <a:cubicBezTo>
                    <a:pt x="46" y="11"/>
                    <a:pt x="46" y="11"/>
                    <a:pt x="46" y="11"/>
                  </a:cubicBezTo>
                  <a:cubicBezTo>
                    <a:pt x="44" y="18"/>
                    <a:pt x="44" y="24"/>
                    <a:pt x="47" y="27"/>
                  </a:cubicBezTo>
                  <a:cubicBezTo>
                    <a:pt x="50" y="31"/>
                    <a:pt x="58" y="35"/>
                    <a:pt x="71" y="39"/>
                  </a:cubicBezTo>
                  <a:cubicBezTo>
                    <a:pt x="166" y="69"/>
                    <a:pt x="166" y="69"/>
                    <a:pt x="166" y="69"/>
                  </a:cubicBezTo>
                  <a:cubicBezTo>
                    <a:pt x="167" y="67"/>
                    <a:pt x="167" y="67"/>
                    <a:pt x="167" y="67"/>
                  </a:cubicBezTo>
                  <a:cubicBezTo>
                    <a:pt x="170" y="57"/>
                    <a:pt x="170" y="48"/>
                    <a:pt x="167" y="40"/>
                  </a:cubicBezTo>
                  <a:cubicBezTo>
                    <a:pt x="164" y="31"/>
                    <a:pt x="157" y="22"/>
                    <a:pt x="145" y="12"/>
                  </a:cubicBezTo>
                  <a:cubicBezTo>
                    <a:pt x="157" y="0"/>
                    <a:pt x="157" y="0"/>
                    <a:pt x="157" y="0"/>
                  </a:cubicBezTo>
                  <a:lnTo>
                    <a:pt x="203"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4" name="Freeform 13"/>
            <p:cNvSpPr>
              <a:spLocks noEditPoints="1"/>
            </p:cNvSpPr>
            <p:nvPr/>
          </p:nvSpPr>
          <p:spPr bwMode="auto">
            <a:xfrm>
              <a:off x="3191716" y="836052"/>
              <a:ext cx="59537" cy="53158"/>
            </a:xfrm>
            <a:custGeom>
              <a:avLst/>
              <a:gdLst>
                <a:gd name="T0" fmla="*/ 100 w 195"/>
                <a:gd name="T1" fmla="*/ 111 h 175"/>
                <a:gd name="T2" fmla="*/ 105 w 195"/>
                <a:gd name="T3" fmla="*/ 79 h 175"/>
                <a:gd name="T4" fmla="*/ 153 w 195"/>
                <a:gd name="T5" fmla="*/ 106 h 175"/>
                <a:gd name="T6" fmla="*/ 100 w 195"/>
                <a:gd name="T7" fmla="*/ 111 h 175"/>
                <a:gd name="T8" fmla="*/ 80 w 195"/>
                <a:gd name="T9" fmla="*/ 36 h 175"/>
                <a:gd name="T10" fmla="*/ 77 w 195"/>
                <a:gd name="T11" fmla="*/ 34 h 175"/>
                <a:gd name="T12" fmla="*/ 55 w 195"/>
                <a:gd name="T13" fmla="*/ 4 h 175"/>
                <a:gd name="T14" fmla="*/ 33 w 195"/>
                <a:gd name="T15" fmla="*/ 0 h 175"/>
                <a:gd name="T16" fmla="*/ 21 w 195"/>
                <a:gd name="T17" fmla="*/ 65 h 175"/>
                <a:gd name="T18" fmla="*/ 42 w 195"/>
                <a:gd name="T19" fmla="*/ 69 h 175"/>
                <a:gd name="T20" fmla="*/ 47 w 195"/>
                <a:gd name="T21" fmla="*/ 56 h 175"/>
                <a:gd name="T22" fmla="*/ 58 w 195"/>
                <a:gd name="T23" fmla="*/ 54 h 175"/>
                <a:gd name="T24" fmla="*/ 60 w 195"/>
                <a:gd name="T25" fmla="*/ 55 h 175"/>
                <a:gd name="T26" fmla="*/ 63 w 195"/>
                <a:gd name="T27" fmla="*/ 56 h 175"/>
                <a:gd name="T28" fmla="*/ 86 w 195"/>
                <a:gd name="T29" fmla="*/ 67 h 175"/>
                <a:gd name="T30" fmla="*/ 76 w 195"/>
                <a:gd name="T31" fmla="*/ 115 h 175"/>
                <a:gd name="T32" fmla="*/ 51 w 195"/>
                <a:gd name="T33" fmla="*/ 118 h 175"/>
                <a:gd name="T34" fmla="*/ 47 w 195"/>
                <a:gd name="T35" fmla="*/ 119 h 175"/>
                <a:gd name="T36" fmla="*/ 43 w 195"/>
                <a:gd name="T37" fmla="*/ 118 h 175"/>
                <a:gd name="T38" fmla="*/ 36 w 195"/>
                <a:gd name="T39" fmla="*/ 113 h 175"/>
                <a:gd name="T40" fmla="*/ 36 w 195"/>
                <a:gd name="T41" fmla="*/ 101 h 175"/>
                <a:gd name="T42" fmla="*/ 36 w 195"/>
                <a:gd name="T43" fmla="*/ 99 h 175"/>
                <a:gd name="T44" fmla="*/ 15 w 195"/>
                <a:gd name="T45" fmla="*/ 95 h 175"/>
                <a:gd name="T46" fmla="*/ 0 w 195"/>
                <a:gd name="T47" fmla="*/ 171 h 175"/>
                <a:gd name="T48" fmla="*/ 22 w 195"/>
                <a:gd name="T49" fmla="*/ 175 h 175"/>
                <a:gd name="T50" fmla="*/ 49 w 195"/>
                <a:gd name="T51" fmla="*/ 159 h 175"/>
                <a:gd name="T52" fmla="*/ 50 w 195"/>
                <a:gd name="T53" fmla="*/ 159 h 175"/>
                <a:gd name="T54" fmla="*/ 188 w 195"/>
                <a:gd name="T55" fmla="*/ 139 h 175"/>
                <a:gd name="T56" fmla="*/ 195 w 195"/>
                <a:gd name="T57" fmla="*/ 103 h 175"/>
                <a:gd name="T58" fmla="*/ 80 w 195"/>
                <a:gd name="T59" fmla="*/ 3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75">
                  <a:moveTo>
                    <a:pt x="100" y="111"/>
                  </a:moveTo>
                  <a:cubicBezTo>
                    <a:pt x="105" y="79"/>
                    <a:pt x="105" y="79"/>
                    <a:pt x="105" y="79"/>
                  </a:cubicBezTo>
                  <a:cubicBezTo>
                    <a:pt x="153" y="106"/>
                    <a:pt x="153" y="106"/>
                    <a:pt x="153" y="106"/>
                  </a:cubicBezTo>
                  <a:lnTo>
                    <a:pt x="100" y="111"/>
                  </a:lnTo>
                  <a:close/>
                  <a:moveTo>
                    <a:pt x="80" y="36"/>
                  </a:moveTo>
                  <a:cubicBezTo>
                    <a:pt x="79" y="36"/>
                    <a:pt x="78" y="35"/>
                    <a:pt x="77" y="34"/>
                  </a:cubicBezTo>
                  <a:cubicBezTo>
                    <a:pt x="62" y="25"/>
                    <a:pt x="54" y="15"/>
                    <a:pt x="55" y="4"/>
                  </a:cubicBezTo>
                  <a:cubicBezTo>
                    <a:pt x="33" y="0"/>
                    <a:pt x="33" y="0"/>
                    <a:pt x="33" y="0"/>
                  </a:cubicBezTo>
                  <a:cubicBezTo>
                    <a:pt x="21" y="65"/>
                    <a:pt x="21" y="65"/>
                    <a:pt x="21" y="65"/>
                  </a:cubicBezTo>
                  <a:cubicBezTo>
                    <a:pt x="42" y="69"/>
                    <a:pt x="42" y="69"/>
                    <a:pt x="42" y="69"/>
                  </a:cubicBezTo>
                  <a:cubicBezTo>
                    <a:pt x="43" y="62"/>
                    <a:pt x="45" y="58"/>
                    <a:pt x="47" y="56"/>
                  </a:cubicBezTo>
                  <a:cubicBezTo>
                    <a:pt x="50" y="54"/>
                    <a:pt x="53" y="53"/>
                    <a:pt x="58" y="54"/>
                  </a:cubicBezTo>
                  <a:cubicBezTo>
                    <a:pt x="58" y="54"/>
                    <a:pt x="59" y="54"/>
                    <a:pt x="60" y="55"/>
                  </a:cubicBezTo>
                  <a:cubicBezTo>
                    <a:pt x="61" y="55"/>
                    <a:pt x="62" y="55"/>
                    <a:pt x="63" y="56"/>
                  </a:cubicBezTo>
                  <a:cubicBezTo>
                    <a:pt x="86" y="67"/>
                    <a:pt x="86" y="67"/>
                    <a:pt x="86" y="67"/>
                  </a:cubicBezTo>
                  <a:cubicBezTo>
                    <a:pt x="76" y="115"/>
                    <a:pt x="76" y="115"/>
                    <a:pt x="76" y="115"/>
                  </a:cubicBezTo>
                  <a:cubicBezTo>
                    <a:pt x="51" y="118"/>
                    <a:pt x="51" y="118"/>
                    <a:pt x="51" y="118"/>
                  </a:cubicBezTo>
                  <a:cubicBezTo>
                    <a:pt x="49" y="119"/>
                    <a:pt x="48" y="119"/>
                    <a:pt x="47" y="119"/>
                  </a:cubicBezTo>
                  <a:cubicBezTo>
                    <a:pt x="46" y="118"/>
                    <a:pt x="44" y="118"/>
                    <a:pt x="43" y="118"/>
                  </a:cubicBezTo>
                  <a:cubicBezTo>
                    <a:pt x="39" y="118"/>
                    <a:pt x="37" y="116"/>
                    <a:pt x="36" y="113"/>
                  </a:cubicBezTo>
                  <a:cubicBezTo>
                    <a:pt x="35" y="111"/>
                    <a:pt x="34" y="107"/>
                    <a:pt x="36" y="101"/>
                  </a:cubicBezTo>
                  <a:cubicBezTo>
                    <a:pt x="36" y="99"/>
                    <a:pt x="36" y="99"/>
                    <a:pt x="36" y="99"/>
                  </a:cubicBezTo>
                  <a:cubicBezTo>
                    <a:pt x="15" y="95"/>
                    <a:pt x="15" y="95"/>
                    <a:pt x="15" y="95"/>
                  </a:cubicBezTo>
                  <a:cubicBezTo>
                    <a:pt x="0" y="171"/>
                    <a:pt x="0" y="171"/>
                    <a:pt x="0" y="171"/>
                  </a:cubicBezTo>
                  <a:cubicBezTo>
                    <a:pt x="22" y="175"/>
                    <a:pt x="22" y="175"/>
                    <a:pt x="22" y="175"/>
                  </a:cubicBezTo>
                  <a:cubicBezTo>
                    <a:pt x="25" y="167"/>
                    <a:pt x="34" y="161"/>
                    <a:pt x="49" y="159"/>
                  </a:cubicBezTo>
                  <a:cubicBezTo>
                    <a:pt x="50" y="159"/>
                    <a:pt x="50" y="159"/>
                    <a:pt x="50" y="159"/>
                  </a:cubicBezTo>
                  <a:cubicBezTo>
                    <a:pt x="188" y="139"/>
                    <a:pt x="188" y="139"/>
                    <a:pt x="188" y="139"/>
                  </a:cubicBezTo>
                  <a:cubicBezTo>
                    <a:pt x="195" y="103"/>
                    <a:pt x="195" y="103"/>
                    <a:pt x="195" y="103"/>
                  </a:cubicBezTo>
                  <a:lnTo>
                    <a:pt x="8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5" name="Freeform 14"/>
            <p:cNvSpPr>
              <a:spLocks/>
            </p:cNvSpPr>
            <p:nvPr/>
          </p:nvSpPr>
          <p:spPr bwMode="auto">
            <a:xfrm>
              <a:off x="3191007" y="887084"/>
              <a:ext cx="55993" cy="51032"/>
            </a:xfrm>
            <a:custGeom>
              <a:avLst/>
              <a:gdLst>
                <a:gd name="T0" fmla="*/ 183 w 183"/>
                <a:gd name="T1" fmla="*/ 20 h 167"/>
                <a:gd name="T2" fmla="*/ 177 w 183"/>
                <a:gd name="T3" fmla="*/ 152 h 167"/>
                <a:gd name="T4" fmla="*/ 121 w 183"/>
                <a:gd name="T5" fmla="*/ 167 h 167"/>
                <a:gd name="T6" fmla="*/ 115 w 183"/>
                <a:gd name="T7" fmla="*/ 152 h 167"/>
                <a:gd name="T8" fmla="*/ 145 w 183"/>
                <a:gd name="T9" fmla="*/ 134 h 167"/>
                <a:gd name="T10" fmla="*/ 155 w 183"/>
                <a:gd name="T11" fmla="*/ 108 h 167"/>
                <a:gd name="T12" fmla="*/ 155 w 183"/>
                <a:gd name="T13" fmla="*/ 105 h 167"/>
                <a:gd name="T14" fmla="*/ 55 w 183"/>
                <a:gd name="T15" fmla="*/ 101 h 167"/>
                <a:gd name="T16" fmla="*/ 28 w 183"/>
                <a:gd name="T17" fmla="*/ 104 h 167"/>
                <a:gd name="T18" fmla="*/ 22 w 183"/>
                <a:gd name="T19" fmla="*/ 119 h 167"/>
                <a:gd name="T20" fmla="*/ 0 w 183"/>
                <a:gd name="T21" fmla="*/ 117 h 167"/>
                <a:gd name="T22" fmla="*/ 3 w 183"/>
                <a:gd name="T23" fmla="*/ 38 h 167"/>
                <a:gd name="T24" fmla="*/ 25 w 183"/>
                <a:gd name="T25" fmla="*/ 39 h 167"/>
                <a:gd name="T26" fmla="*/ 31 w 183"/>
                <a:gd name="T27" fmla="*/ 54 h 167"/>
                <a:gd name="T28" fmla="*/ 57 w 183"/>
                <a:gd name="T29" fmla="*/ 60 h 167"/>
                <a:gd name="T30" fmla="*/ 156 w 183"/>
                <a:gd name="T31" fmla="*/ 64 h 167"/>
                <a:gd name="T32" fmla="*/ 157 w 183"/>
                <a:gd name="T33" fmla="*/ 62 h 167"/>
                <a:gd name="T34" fmla="*/ 150 w 183"/>
                <a:gd name="T35" fmla="*/ 35 h 167"/>
                <a:gd name="T36" fmla="*/ 122 w 183"/>
                <a:gd name="T37" fmla="*/ 14 h 167"/>
                <a:gd name="T38" fmla="*/ 129 w 183"/>
                <a:gd name="T39" fmla="*/ 0 h 167"/>
                <a:gd name="T40" fmla="*/ 183 w 183"/>
                <a:gd name="T41" fmla="*/ 2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3" h="167">
                  <a:moveTo>
                    <a:pt x="183" y="20"/>
                  </a:moveTo>
                  <a:cubicBezTo>
                    <a:pt x="177" y="152"/>
                    <a:pt x="177" y="152"/>
                    <a:pt x="177" y="152"/>
                  </a:cubicBezTo>
                  <a:cubicBezTo>
                    <a:pt x="121" y="167"/>
                    <a:pt x="121" y="167"/>
                    <a:pt x="121" y="167"/>
                  </a:cubicBezTo>
                  <a:cubicBezTo>
                    <a:pt x="115" y="152"/>
                    <a:pt x="115" y="152"/>
                    <a:pt x="115" y="152"/>
                  </a:cubicBezTo>
                  <a:cubicBezTo>
                    <a:pt x="129" y="146"/>
                    <a:pt x="139" y="140"/>
                    <a:pt x="145" y="134"/>
                  </a:cubicBezTo>
                  <a:cubicBezTo>
                    <a:pt x="151" y="127"/>
                    <a:pt x="154" y="118"/>
                    <a:pt x="155" y="108"/>
                  </a:cubicBezTo>
                  <a:cubicBezTo>
                    <a:pt x="155" y="105"/>
                    <a:pt x="155" y="105"/>
                    <a:pt x="155" y="105"/>
                  </a:cubicBezTo>
                  <a:cubicBezTo>
                    <a:pt x="55" y="101"/>
                    <a:pt x="55" y="101"/>
                    <a:pt x="55" y="101"/>
                  </a:cubicBezTo>
                  <a:cubicBezTo>
                    <a:pt x="41" y="100"/>
                    <a:pt x="32" y="101"/>
                    <a:pt x="28" y="104"/>
                  </a:cubicBezTo>
                  <a:cubicBezTo>
                    <a:pt x="24" y="106"/>
                    <a:pt x="22" y="111"/>
                    <a:pt x="22" y="119"/>
                  </a:cubicBezTo>
                  <a:cubicBezTo>
                    <a:pt x="0" y="117"/>
                    <a:pt x="0" y="117"/>
                    <a:pt x="0" y="117"/>
                  </a:cubicBezTo>
                  <a:cubicBezTo>
                    <a:pt x="3" y="38"/>
                    <a:pt x="3" y="38"/>
                    <a:pt x="3" y="38"/>
                  </a:cubicBezTo>
                  <a:cubicBezTo>
                    <a:pt x="25" y="39"/>
                    <a:pt x="25" y="39"/>
                    <a:pt x="25" y="39"/>
                  </a:cubicBezTo>
                  <a:cubicBezTo>
                    <a:pt x="25" y="47"/>
                    <a:pt x="27" y="52"/>
                    <a:pt x="31" y="54"/>
                  </a:cubicBezTo>
                  <a:cubicBezTo>
                    <a:pt x="34" y="57"/>
                    <a:pt x="43" y="59"/>
                    <a:pt x="57" y="60"/>
                  </a:cubicBezTo>
                  <a:cubicBezTo>
                    <a:pt x="156" y="64"/>
                    <a:pt x="156" y="64"/>
                    <a:pt x="156" y="64"/>
                  </a:cubicBezTo>
                  <a:cubicBezTo>
                    <a:pt x="157" y="62"/>
                    <a:pt x="157" y="62"/>
                    <a:pt x="157" y="62"/>
                  </a:cubicBezTo>
                  <a:cubicBezTo>
                    <a:pt x="157" y="51"/>
                    <a:pt x="155" y="42"/>
                    <a:pt x="150" y="35"/>
                  </a:cubicBezTo>
                  <a:cubicBezTo>
                    <a:pt x="144" y="28"/>
                    <a:pt x="135" y="21"/>
                    <a:pt x="122" y="14"/>
                  </a:cubicBezTo>
                  <a:cubicBezTo>
                    <a:pt x="129" y="0"/>
                    <a:pt x="129" y="0"/>
                    <a:pt x="129" y="0"/>
                  </a:cubicBezTo>
                  <a:lnTo>
                    <a:pt x="18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6" name="Freeform 15"/>
            <p:cNvSpPr>
              <a:spLocks/>
            </p:cNvSpPr>
            <p:nvPr/>
          </p:nvSpPr>
          <p:spPr bwMode="auto">
            <a:xfrm>
              <a:off x="3191716" y="938825"/>
              <a:ext cx="58829" cy="52450"/>
            </a:xfrm>
            <a:custGeom>
              <a:avLst/>
              <a:gdLst>
                <a:gd name="T0" fmla="*/ 177 w 193"/>
                <a:gd name="T1" fmla="*/ 0 h 172"/>
                <a:gd name="T2" fmla="*/ 193 w 193"/>
                <a:gd name="T3" fmla="*/ 131 h 172"/>
                <a:gd name="T4" fmla="*/ 143 w 193"/>
                <a:gd name="T5" fmla="*/ 158 h 172"/>
                <a:gd name="T6" fmla="*/ 132 w 193"/>
                <a:gd name="T7" fmla="*/ 145 h 172"/>
                <a:gd name="T8" fmla="*/ 159 w 193"/>
                <a:gd name="T9" fmla="*/ 114 h 172"/>
                <a:gd name="T10" fmla="*/ 166 w 193"/>
                <a:gd name="T11" fmla="*/ 80 h 172"/>
                <a:gd name="T12" fmla="*/ 160 w 193"/>
                <a:gd name="T13" fmla="*/ 66 h 172"/>
                <a:gd name="T14" fmla="*/ 141 w 193"/>
                <a:gd name="T15" fmla="*/ 65 h 172"/>
                <a:gd name="T16" fmla="*/ 115 w 193"/>
                <a:gd name="T17" fmla="*/ 68 h 172"/>
                <a:gd name="T18" fmla="*/ 116 w 193"/>
                <a:gd name="T19" fmla="*/ 75 h 172"/>
                <a:gd name="T20" fmla="*/ 124 w 193"/>
                <a:gd name="T21" fmla="*/ 91 h 172"/>
                <a:gd name="T22" fmla="*/ 147 w 193"/>
                <a:gd name="T23" fmla="*/ 93 h 172"/>
                <a:gd name="T24" fmla="*/ 149 w 193"/>
                <a:gd name="T25" fmla="*/ 110 h 172"/>
                <a:gd name="T26" fmla="*/ 69 w 193"/>
                <a:gd name="T27" fmla="*/ 120 h 172"/>
                <a:gd name="T28" fmla="*/ 67 w 193"/>
                <a:gd name="T29" fmla="*/ 103 h 172"/>
                <a:gd name="T30" fmla="*/ 89 w 193"/>
                <a:gd name="T31" fmla="*/ 93 h 172"/>
                <a:gd name="T32" fmla="*/ 94 w 193"/>
                <a:gd name="T33" fmla="*/ 78 h 172"/>
                <a:gd name="T34" fmla="*/ 93 w 193"/>
                <a:gd name="T35" fmla="*/ 70 h 172"/>
                <a:gd name="T36" fmla="*/ 51 w 193"/>
                <a:gd name="T37" fmla="*/ 75 h 172"/>
                <a:gd name="T38" fmla="*/ 34 w 193"/>
                <a:gd name="T39" fmla="*/ 81 h 172"/>
                <a:gd name="T40" fmla="*/ 31 w 193"/>
                <a:gd name="T41" fmla="*/ 96 h 172"/>
                <a:gd name="T42" fmla="*/ 48 w 193"/>
                <a:gd name="T43" fmla="*/ 130 h 172"/>
                <a:gd name="T44" fmla="*/ 88 w 193"/>
                <a:gd name="T45" fmla="*/ 155 h 172"/>
                <a:gd name="T46" fmla="*/ 80 w 193"/>
                <a:gd name="T47" fmla="*/ 172 h 172"/>
                <a:gd name="T48" fmla="*/ 17 w 193"/>
                <a:gd name="T49" fmla="*/ 155 h 172"/>
                <a:gd name="T50" fmla="*/ 0 w 193"/>
                <a:gd name="T51" fmla="*/ 21 h 172"/>
                <a:gd name="T52" fmla="*/ 22 w 193"/>
                <a:gd name="T53" fmla="*/ 19 h 172"/>
                <a:gd name="T54" fmla="*/ 30 w 193"/>
                <a:gd name="T55" fmla="*/ 32 h 172"/>
                <a:gd name="T56" fmla="*/ 57 w 193"/>
                <a:gd name="T57" fmla="*/ 33 h 172"/>
                <a:gd name="T58" fmla="*/ 125 w 193"/>
                <a:gd name="T59" fmla="*/ 25 h 172"/>
                <a:gd name="T60" fmla="*/ 152 w 193"/>
                <a:gd name="T61" fmla="*/ 18 h 172"/>
                <a:gd name="T62" fmla="*/ 156 w 193"/>
                <a:gd name="T63" fmla="*/ 3 h 172"/>
                <a:gd name="T64" fmla="*/ 177 w 193"/>
                <a:gd name="T65"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72">
                  <a:moveTo>
                    <a:pt x="177" y="0"/>
                  </a:moveTo>
                  <a:cubicBezTo>
                    <a:pt x="193" y="131"/>
                    <a:pt x="193" y="131"/>
                    <a:pt x="193" y="131"/>
                  </a:cubicBezTo>
                  <a:cubicBezTo>
                    <a:pt x="143" y="158"/>
                    <a:pt x="143" y="158"/>
                    <a:pt x="143" y="158"/>
                  </a:cubicBezTo>
                  <a:cubicBezTo>
                    <a:pt x="132" y="145"/>
                    <a:pt x="132" y="145"/>
                    <a:pt x="132" y="145"/>
                  </a:cubicBezTo>
                  <a:cubicBezTo>
                    <a:pt x="145" y="135"/>
                    <a:pt x="154" y="125"/>
                    <a:pt x="159" y="114"/>
                  </a:cubicBezTo>
                  <a:cubicBezTo>
                    <a:pt x="165" y="103"/>
                    <a:pt x="167" y="91"/>
                    <a:pt x="166" y="80"/>
                  </a:cubicBezTo>
                  <a:cubicBezTo>
                    <a:pt x="165" y="73"/>
                    <a:pt x="163" y="68"/>
                    <a:pt x="160" y="66"/>
                  </a:cubicBezTo>
                  <a:cubicBezTo>
                    <a:pt x="157" y="64"/>
                    <a:pt x="150" y="63"/>
                    <a:pt x="141" y="65"/>
                  </a:cubicBezTo>
                  <a:cubicBezTo>
                    <a:pt x="115" y="68"/>
                    <a:pt x="115" y="68"/>
                    <a:pt x="115" y="68"/>
                  </a:cubicBezTo>
                  <a:cubicBezTo>
                    <a:pt x="116" y="75"/>
                    <a:pt x="116" y="75"/>
                    <a:pt x="116" y="75"/>
                  </a:cubicBezTo>
                  <a:cubicBezTo>
                    <a:pt x="117" y="83"/>
                    <a:pt x="120" y="89"/>
                    <a:pt x="124" y="91"/>
                  </a:cubicBezTo>
                  <a:cubicBezTo>
                    <a:pt x="128" y="93"/>
                    <a:pt x="135" y="94"/>
                    <a:pt x="147" y="93"/>
                  </a:cubicBezTo>
                  <a:cubicBezTo>
                    <a:pt x="149" y="110"/>
                    <a:pt x="149" y="110"/>
                    <a:pt x="149" y="110"/>
                  </a:cubicBezTo>
                  <a:cubicBezTo>
                    <a:pt x="69" y="120"/>
                    <a:pt x="69" y="120"/>
                    <a:pt x="69" y="120"/>
                  </a:cubicBezTo>
                  <a:cubicBezTo>
                    <a:pt x="67" y="103"/>
                    <a:pt x="67" y="103"/>
                    <a:pt x="67" y="103"/>
                  </a:cubicBezTo>
                  <a:cubicBezTo>
                    <a:pt x="77" y="101"/>
                    <a:pt x="84" y="97"/>
                    <a:pt x="89" y="93"/>
                  </a:cubicBezTo>
                  <a:cubicBezTo>
                    <a:pt x="93" y="90"/>
                    <a:pt x="94" y="84"/>
                    <a:pt x="94" y="78"/>
                  </a:cubicBezTo>
                  <a:cubicBezTo>
                    <a:pt x="93" y="70"/>
                    <a:pt x="93" y="70"/>
                    <a:pt x="93" y="70"/>
                  </a:cubicBezTo>
                  <a:cubicBezTo>
                    <a:pt x="51" y="75"/>
                    <a:pt x="51" y="75"/>
                    <a:pt x="51" y="75"/>
                  </a:cubicBezTo>
                  <a:cubicBezTo>
                    <a:pt x="42" y="76"/>
                    <a:pt x="36" y="79"/>
                    <a:pt x="34" y="81"/>
                  </a:cubicBezTo>
                  <a:cubicBezTo>
                    <a:pt x="31" y="84"/>
                    <a:pt x="30" y="89"/>
                    <a:pt x="31" y="96"/>
                  </a:cubicBezTo>
                  <a:cubicBezTo>
                    <a:pt x="33" y="108"/>
                    <a:pt x="38" y="119"/>
                    <a:pt x="48" y="130"/>
                  </a:cubicBezTo>
                  <a:cubicBezTo>
                    <a:pt x="58" y="140"/>
                    <a:pt x="72" y="149"/>
                    <a:pt x="88" y="155"/>
                  </a:cubicBezTo>
                  <a:cubicBezTo>
                    <a:pt x="80" y="172"/>
                    <a:pt x="80" y="172"/>
                    <a:pt x="80" y="172"/>
                  </a:cubicBezTo>
                  <a:cubicBezTo>
                    <a:pt x="17" y="155"/>
                    <a:pt x="17" y="155"/>
                    <a:pt x="17" y="155"/>
                  </a:cubicBezTo>
                  <a:cubicBezTo>
                    <a:pt x="0" y="21"/>
                    <a:pt x="0" y="21"/>
                    <a:pt x="0" y="21"/>
                  </a:cubicBezTo>
                  <a:cubicBezTo>
                    <a:pt x="22" y="19"/>
                    <a:pt x="22" y="19"/>
                    <a:pt x="22" y="19"/>
                  </a:cubicBezTo>
                  <a:cubicBezTo>
                    <a:pt x="23" y="26"/>
                    <a:pt x="26" y="30"/>
                    <a:pt x="30" y="32"/>
                  </a:cubicBezTo>
                  <a:cubicBezTo>
                    <a:pt x="34" y="34"/>
                    <a:pt x="43" y="34"/>
                    <a:pt x="57" y="33"/>
                  </a:cubicBezTo>
                  <a:cubicBezTo>
                    <a:pt x="125" y="25"/>
                    <a:pt x="125" y="25"/>
                    <a:pt x="125" y="25"/>
                  </a:cubicBezTo>
                  <a:cubicBezTo>
                    <a:pt x="140" y="23"/>
                    <a:pt x="148" y="21"/>
                    <a:pt x="152" y="18"/>
                  </a:cubicBezTo>
                  <a:cubicBezTo>
                    <a:pt x="155" y="15"/>
                    <a:pt x="156" y="10"/>
                    <a:pt x="156" y="3"/>
                  </a:cubicBezTo>
                  <a:lnTo>
                    <a:pt x="1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7" name="Freeform 16"/>
            <p:cNvSpPr>
              <a:spLocks/>
            </p:cNvSpPr>
            <p:nvPr/>
          </p:nvSpPr>
          <p:spPr bwMode="auto">
            <a:xfrm>
              <a:off x="3207309" y="1010411"/>
              <a:ext cx="61664" cy="55993"/>
            </a:xfrm>
            <a:custGeom>
              <a:avLst/>
              <a:gdLst>
                <a:gd name="T0" fmla="*/ 190 w 203"/>
                <a:gd name="T1" fmla="*/ 90 h 183"/>
                <a:gd name="T2" fmla="*/ 198 w 203"/>
                <a:gd name="T3" fmla="*/ 90 h 183"/>
                <a:gd name="T4" fmla="*/ 203 w 203"/>
                <a:gd name="T5" fmla="*/ 104 h 183"/>
                <a:gd name="T6" fmla="*/ 152 w 203"/>
                <a:gd name="T7" fmla="*/ 140 h 183"/>
                <a:gd name="T8" fmla="*/ 138 w 203"/>
                <a:gd name="T9" fmla="*/ 125 h 183"/>
                <a:gd name="T10" fmla="*/ 162 w 203"/>
                <a:gd name="T11" fmla="*/ 91 h 183"/>
                <a:gd name="T12" fmla="*/ 163 w 203"/>
                <a:gd name="T13" fmla="*/ 63 h 183"/>
                <a:gd name="T14" fmla="*/ 136 w 203"/>
                <a:gd name="T15" fmla="*/ 42 h 183"/>
                <a:gd name="T16" fmla="*/ 85 w 203"/>
                <a:gd name="T17" fmla="*/ 51 h 183"/>
                <a:gd name="T18" fmla="*/ 42 w 203"/>
                <a:gd name="T19" fmla="*/ 78 h 183"/>
                <a:gd name="T20" fmla="*/ 36 w 203"/>
                <a:gd name="T21" fmla="*/ 111 h 183"/>
                <a:gd name="T22" fmla="*/ 53 w 203"/>
                <a:gd name="T23" fmla="*/ 130 h 183"/>
                <a:gd name="T24" fmla="*/ 77 w 203"/>
                <a:gd name="T25" fmla="*/ 130 h 183"/>
                <a:gd name="T26" fmla="*/ 88 w 203"/>
                <a:gd name="T27" fmla="*/ 121 h 183"/>
                <a:gd name="T28" fmla="*/ 87 w 203"/>
                <a:gd name="T29" fmla="*/ 105 h 183"/>
                <a:gd name="T30" fmla="*/ 107 w 203"/>
                <a:gd name="T31" fmla="*/ 97 h 183"/>
                <a:gd name="T32" fmla="*/ 133 w 203"/>
                <a:gd name="T33" fmla="*/ 166 h 183"/>
                <a:gd name="T34" fmla="*/ 114 w 203"/>
                <a:gd name="T35" fmla="*/ 174 h 183"/>
                <a:gd name="T36" fmla="*/ 102 w 203"/>
                <a:gd name="T37" fmla="*/ 163 h 183"/>
                <a:gd name="T38" fmla="*/ 82 w 203"/>
                <a:gd name="T39" fmla="*/ 167 h 183"/>
                <a:gd name="T40" fmla="*/ 38 w 203"/>
                <a:gd name="T41" fmla="*/ 183 h 183"/>
                <a:gd name="T42" fmla="*/ 29 w 203"/>
                <a:gd name="T43" fmla="*/ 162 h 183"/>
                <a:gd name="T44" fmla="*/ 41 w 203"/>
                <a:gd name="T45" fmla="*/ 150 h 183"/>
                <a:gd name="T46" fmla="*/ 21 w 203"/>
                <a:gd name="T47" fmla="*/ 134 h 183"/>
                <a:gd name="T48" fmla="*/ 8 w 203"/>
                <a:gd name="T49" fmla="*/ 112 h 183"/>
                <a:gd name="T50" fmla="*/ 13 w 203"/>
                <a:gd name="T51" fmla="*/ 54 h 183"/>
                <a:gd name="T52" fmla="*/ 70 w 203"/>
                <a:gd name="T53" fmla="*/ 11 h 183"/>
                <a:gd name="T54" fmla="*/ 140 w 203"/>
                <a:gd name="T55" fmla="*/ 8 h 183"/>
                <a:gd name="T56" fmla="*/ 186 w 203"/>
                <a:gd name="T57" fmla="*/ 53 h 183"/>
                <a:gd name="T58" fmla="*/ 190 w 203"/>
                <a:gd name="T59" fmla="*/ 70 h 183"/>
                <a:gd name="T60" fmla="*/ 190 w 203"/>
                <a:gd name="T61" fmla="*/ 9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3" h="183">
                  <a:moveTo>
                    <a:pt x="190" y="90"/>
                  </a:moveTo>
                  <a:cubicBezTo>
                    <a:pt x="198" y="90"/>
                    <a:pt x="198" y="90"/>
                    <a:pt x="198" y="90"/>
                  </a:cubicBezTo>
                  <a:cubicBezTo>
                    <a:pt x="203" y="104"/>
                    <a:pt x="203" y="104"/>
                    <a:pt x="203" y="104"/>
                  </a:cubicBezTo>
                  <a:cubicBezTo>
                    <a:pt x="152" y="140"/>
                    <a:pt x="152" y="140"/>
                    <a:pt x="152" y="140"/>
                  </a:cubicBezTo>
                  <a:cubicBezTo>
                    <a:pt x="138" y="125"/>
                    <a:pt x="138" y="125"/>
                    <a:pt x="138" y="125"/>
                  </a:cubicBezTo>
                  <a:cubicBezTo>
                    <a:pt x="150" y="112"/>
                    <a:pt x="158" y="101"/>
                    <a:pt x="162" y="91"/>
                  </a:cubicBezTo>
                  <a:cubicBezTo>
                    <a:pt x="166" y="81"/>
                    <a:pt x="166" y="72"/>
                    <a:pt x="163" y="63"/>
                  </a:cubicBezTo>
                  <a:cubicBezTo>
                    <a:pt x="158" y="51"/>
                    <a:pt x="149" y="44"/>
                    <a:pt x="136" y="42"/>
                  </a:cubicBezTo>
                  <a:cubicBezTo>
                    <a:pt x="122" y="40"/>
                    <a:pt x="105" y="43"/>
                    <a:pt x="85" y="51"/>
                  </a:cubicBezTo>
                  <a:cubicBezTo>
                    <a:pt x="64" y="59"/>
                    <a:pt x="50" y="68"/>
                    <a:pt x="42" y="78"/>
                  </a:cubicBezTo>
                  <a:cubicBezTo>
                    <a:pt x="34" y="88"/>
                    <a:pt x="32" y="99"/>
                    <a:pt x="36" y="111"/>
                  </a:cubicBezTo>
                  <a:cubicBezTo>
                    <a:pt x="40" y="120"/>
                    <a:pt x="45" y="126"/>
                    <a:pt x="53" y="130"/>
                  </a:cubicBezTo>
                  <a:cubicBezTo>
                    <a:pt x="60" y="133"/>
                    <a:pt x="68" y="133"/>
                    <a:pt x="77" y="130"/>
                  </a:cubicBezTo>
                  <a:cubicBezTo>
                    <a:pt x="83" y="127"/>
                    <a:pt x="87" y="124"/>
                    <a:pt x="88" y="121"/>
                  </a:cubicBezTo>
                  <a:cubicBezTo>
                    <a:pt x="90" y="117"/>
                    <a:pt x="89" y="112"/>
                    <a:pt x="87" y="105"/>
                  </a:cubicBezTo>
                  <a:cubicBezTo>
                    <a:pt x="107" y="97"/>
                    <a:pt x="107" y="97"/>
                    <a:pt x="107" y="97"/>
                  </a:cubicBezTo>
                  <a:cubicBezTo>
                    <a:pt x="133" y="166"/>
                    <a:pt x="133" y="166"/>
                    <a:pt x="133" y="166"/>
                  </a:cubicBezTo>
                  <a:cubicBezTo>
                    <a:pt x="114" y="174"/>
                    <a:pt x="114" y="174"/>
                    <a:pt x="114" y="174"/>
                  </a:cubicBezTo>
                  <a:cubicBezTo>
                    <a:pt x="110" y="167"/>
                    <a:pt x="106" y="164"/>
                    <a:pt x="102" y="163"/>
                  </a:cubicBezTo>
                  <a:cubicBezTo>
                    <a:pt x="98" y="162"/>
                    <a:pt x="91" y="163"/>
                    <a:pt x="82" y="167"/>
                  </a:cubicBezTo>
                  <a:cubicBezTo>
                    <a:pt x="38" y="183"/>
                    <a:pt x="38" y="183"/>
                    <a:pt x="38" y="183"/>
                  </a:cubicBezTo>
                  <a:cubicBezTo>
                    <a:pt x="29" y="162"/>
                    <a:pt x="29" y="162"/>
                    <a:pt x="29" y="162"/>
                  </a:cubicBezTo>
                  <a:cubicBezTo>
                    <a:pt x="41" y="150"/>
                    <a:pt x="41" y="150"/>
                    <a:pt x="41" y="150"/>
                  </a:cubicBezTo>
                  <a:cubicBezTo>
                    <a:pt x="33" y="146"/>
                    <a:pt x="26" y="140"/>
                    <a:pt x="21" y="134"/>
                  </a:cubicBezTo>
                  <a:cubicBezTo>
                    <a:pt x="16" y="128"/>
                    <a:pt x="11" y="121"/>
                    <a:pt x="8" y="112"/>
                  </a:cubicBezTo>
                  <a:cubicBezTo>
                    <a:pt x="0" y="92"/>
                    <a:pt x="2" y="72"/>
                    <a:pt x="13" y="54"/>
                  </a:cubicBezTo>
                  <a:cubicBezTo>
                    <a:pt x="25" y="35"/>
                    <a:pt x="44" y="21"/>
                    <a:pt x="70" y="11"/>
                  </a:cubicBezTo>
                  <a:cubicBezTo>
                    <a:pt x="96" y="1"/>
                    <a:pt x="119" y="0"/>
                    <a:pt x="140" y="8"/>
                  </a:cubicBezTo>
                  <a:cubicBezTo>
                    <a:pt x="162" y="16"/>
                    <a:pt x="177" y="31"/>
                    <a:pt x="186" y="53"/>
                  </a:cubicBezTo>
                  <a:cubicBezTo>
                    <a:pt x="188" y="59"/>
                    <a:pt x="189" y="65"/>
                    <a:pt x="190" y="70"/>
                  </a:cubicBezTo>
                  <a:cubicBezTo>
                    <a:pt x="190" y="76"/>
                    <a:pt x="190" y="83"/>
                    <a:pt x="190" y="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8" name="Freeform 17"/>
            <p:cNvSpPr>
              <a:spLocks noEditPoints="1"/>
            </p:cNvSpPr>
            <p:nvPr/>
          </p:nvSpPr>
          <p:spPr bwMode="auto">
            <a:xfrm>
              <a:off x="3225028" y="1051520"/>
              <a:ext cx="65916" cy="73713"/>
            </a:xfrm>
            <a:custGeom>
              <a:avLst/>
              <a:gdLst>
                <a:gd name="T0" fmla="*/ 147 w 216"/>
                <a:gd name="T1" fmla="*/ 75 h 242"/>
                <a:gd name="T2" fmla="*/ 165 w 216"/>
                <a:gd name="T3" fmla="*/ 69 h 242"/>
                <a:gd name="T4" fmla="*/ 176 w 216"/>
                <a:gd name="T5" fmla="*/ 81 h 242"/>
                <a:gd name="T6" fmla="*/ 182 w 216"/>
                <a:gd name="T7" fmla="*/ 107 h 242"/>
                <a:gd name="T8" fmla="*/ 169 w 216"/>
                <a:gd name="T9" fmla="*/ 124 h 242"/>
                <a:gd name="T10" fmla="*/ 145 w 216"/>
                <a:gd name="T11" fmla="*/ 124 h 242"/>
                <a:gd name="T12" fmla="*/ 122 w 216"/>
                <a:gd name="T13" fmla="*/ 98 h 242"/>
                <a:gd name="T14" fmla="*/ 120 w 216"/>
                <a:gd name="T15" fmla="*/ 93 h 242"/>
                <a:gd name="T16" fmla="*/ 118 w 216"/>
                <a:gd name="T17" fmla="*/ 90 h 242"/>
                <a:gd name="T18" fmla="*/ 147 w 216"/>
                <a:gd name="T19" fmla="*/ 75 h 242"/>
                <a:gd name="T20" fmla="*/ 137 w 216"/>
                <a:gd name="T21" fmla="*/ 11 h 242"/>
                <a:gd name="T22" fmla="*/ 140 w 216"/>
                <a:gd name="T23" fmla="*/ 27 h 242"/>
                <a:gd name="T24" fmla="*/ 118 w 216"/>
                <a:gd name="T25" fmla="*/ 43 h 242"/>
                <a:gd name="T26" fmla="*/ 57 w 216"/>
                <a:gd name="T27" fmla="*/ 76 h 242"/>
                <a:gd name="T28" fmla="*/ 32 w 216"/>
                <a:gd name="T29" fmla="*/ 85 h 242"/>
                <a:gd name="T30" fmla="*/ 19 w 216"/>
                <a:gd name="T31" fmla="*/ 75 h 242"/>
                <a:gd name="T32" fmla="*/ 0 w 216"/>
                <a:gd name="T33" fmla="*/ 85 h 242"/>
                <a:gd name="T34" fmla="*/ 39 w 216"/>
                <a:gd name="T35" fmla="*/ 155 h 242"/>
                <a:gd name="T36" fmla="*/ 58 w 216"/>
                <a:gd name="T37" fmla="*/ 145 h 242"/>
                <a:gd name="T38" fmla="*/ 56 w 216"/>
                <a:gd name="T39" fmla="*/ 128 h 242"/>
                <a:gd name="T40" fmla="*/ 77 w 216"/>
                <a:gd name="T41" fmla="*/ 112 h 242"/>
                <a:gd name="T42" fmla="*/ 97 w 216"/>
                <a:gd name="T43" fmla="*/ 102 h 242"/>
                <a:gd name="T44" fmla="*/ 105 w 216"/>
                <a:gd name="T45" fmla="*/ 116 h 242"/>
                <a:gd name="T46" fmla="*/ 61 w 216"/>
                <a:gd name="T47" fmla="*/ 197 h 242"/>
                <a:gd name="T48" fmla="*/ 86 w 216"/>
                <a:gd name="T49" fmla="*/ 242 h 242"/>
                <a:gd name="T50" fmla="*/ 105 w 216"/>
                <a:gd name="T51" fmla="*/ 231 h 242"/>
                <a:gd name="T52" fmla="*/ 102 w 216"/>
                <a:gd name="T53" fmla="*/ 216 h 242"/>
                <a:gd name="T54" fmla="*/ 107 w 216"/>
                <a:gd name="T55" fmla="*/ 200 h 242"/>
                <a:gd name="T56" fmla="*/ 130 w 216"/>
                <a:gd name="T57" fmla="*/ 151 h 242"/>
                <a:gd name="T58" fmla="*/ 159 w 216"/>
                <a:gd name="T59" fmla="*/ 167 h 242"/>
                <a:gd name="T60" fmla="*/ 190 w 216"/>
                <a:gd name="T61" fmla="*/ 161 h 242"/>
                <a:gd name="T62" fmla="*/ 214 w 216"/>
                <a:gd name="T63" fmla="*/ 129 h 242"/>
                <a:gd name="T64" fmla="*/ 201 w 216"/>
                <a:gd name="T65" fmla="*/ 80 h 242"/>
                <a:gd name="T66" fmla="*/ 157 w 216"/>
                <a:gd name="T67" fmla="*/ 0 h 242"/>
                <a:gd name="T68" fmla="*/ 137 w 216"/>
                <a:gd name="T69" fmla="*/ 1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6" h="242">
                  <a:moveTo>
                    <a:pt x="147" y="75"/>
                  </a:moveTo>
                  <a:cubicBezTo>
                    <a:pt x="155" y="70"/>
                    <a:pt x="161" y="68"/>
                    <a:pt x="165" y="69"/>
                  </a:cubicBezTo>
                  <a:cubicBezTo>
                    <a:pt x="169" y="70"/>
                    <a:pt x="172" y="74"/>
                    <a:pt x="176" y="81"/>
                  </a:cubicBezTo>
                  <a:cubicBezTo>
                    <a:pt x="181" y="90"/>
                    <a:pt x="183" y="99"/>
                    <a:pt x="182" y="107"/>
                  </a:cubicBezTo>
                  <a:cubicBezTo>
                    <a:pt x="180" y="114"/>
                    <a:pt x="176" y="120"/>
                    <a:pt x="169" y="124"/>
                  </a:cubicBezTo>
                  <a:cubicBezTo>
                    <a:pt x="160" y="129"/>
                    <a:pt x="152" y="129"/>
                    <a:pt x="145" y="124"/>
                  </a:cubicBezTo>
                  <a:cubicBezTo>
                    <a:pt x="137" y="120"/>
                    <a:pt x="129" y="111"/>
                    <a:pt x="122" y="98"/>
                  </a:cubicBezTo>
                  <a:cubicBezTo>
                    <a:pt x="121" y="96"/>
                    <a:pt x="120" y="94"/>
                    <a:pt x="120" y="93"/>
                  </a:cubicBezTo>
                  <a:cubicBezTo>
                    <a:pt x="119" y="92"/>
                    <a:pt x="119" y="91"/>
                    <a:pt x="118" y="90"/>
                  </a:cubicBezTo>
                  <a:lnTo>
                    <a:pt x="147" y="75"/>
                  </a:lnTo>
                  <a:close/>
                  <a:moveTo>
                    <a:pt x="137" y="11"/>
                  </a:moveTo>
                  <a:cubicBezTo>
                    <a:pt x="141" y="18"/>
                    <a:pt x="141" y="23"/>
                    <a:pt x="140" y="27"/>
                  </a:cubicBezTo>
                  <a:cubicBezTo>
                    <a:pt x="137" y="31"/>
                    <a:pt x="130" y="37"/>
                    <a:pt x="118" y="43"/>
                  </a:cubicBezTo>
                  <a:cubicBezTo>
                    <a:pt x="57" y="76"/>
                    <a:pt x="57" y="76"/>
                    <a:pt x="57" y="76"/>
                  </a:cubicBezTo>
                  <a:cubicBezTo>
                    <a:pt x="45" y="83"/>
                    <a:pt x="37" y="86"/>
                    <a:pt x="32" y="85"/>
                  </a:cubicBezTo>
                  <a:cubicBezTo>
                    <a:pt x="27" y="85"/>
                    <a:pt x="23" y="81"/>
                    <a:pt x="19" y="75"/>
                  </a:cubicBezTo>
                  <a:cubicBezTo>
                    <a:pt x="0" y="85"/>
                    <a:pt x="0" y="85"/>
                    <a:pt x="0" y="85"/>
                  </a:cubicBezTo>
                  <a:cubicBezTo>
                    <a:pt x="39" y="155"/>
                    <a:pt x="39" y="155"/>
                    <a:pt x="39" y="155"/>
                  </a:cubicBezTo>
                  <a:cubicBezTo>
                    <a:pt x="58" y="145"/>
                    <a:pt x="58" y="145"/>
                    <a:pt x="58" y="145"/>
                  </a:cubicBezTo>
                  <a:cubicBezTo>
                    <a:pt x="54" y="138"/>
                    <a:pt x="54" y="133"/>
                    <a:pt x="56" y="128"/>
                  </a:cubicBezTo>
                  <a:cubicBezTo>
                    <a:pt x="58" y="124"/>
                    <a:pt x="65" y="119"/>
                    <a:pt x="77" y="112"/>
                  </a:cubicBezTo>
                  <a:cubicBezTo>
                    <a:pt x="97" y="102"/>
                    <a:pt x="97" y="102"/>
                    <a:pt x="97" y="102"/>
                  </a:cubicBezTo>
                  <a:cubicBezTo>
                    <a:pt x="105" y="116"/>
                    <a:pt x="105" y="116"/>
                    <a:pt x="105" y="116"/>
                  </a:cubicBezTo>
                  <a:cubicBezTo>
                    <a:pt x="61" y="197"/>
                    <a:pt x="61" y="197"/>
                    <a:pt x="61" y="197"/>
                  </a:cubicBezTo>
                  <a:cubicBezTo>
                    <a:pt x="86" y="242"/>
                    <a:pt x="86" y="242"/>
                    <a:pt x="86" y="242"/>
                  </a:cubicBezTo>
                  <a:cubicBezTo>
                    <a:pt x="105" y="231"/>
                    <a:pt x="105" y="231"/>
                    <a:pt x="105" y="231"/>
                  </a:cubicBezTo>
                  <a:cubicBezTo>
                    <a:pt x="103" y="226"/>
                    <a:pt x="102" y="221"/>
                    <a:pt x="102" y="216"/>
                  </a:cubicBezTo>
                  <a:cubicBezTo>
                    <a:pt x="102" y="212"/>
                    <a:pt x="104" y="207"/>
                    <a:pt x="107" y="200"/>
                  </a:cubicBezTo>
                  <a:cubicBezTo>
                    <a:pt x="130" y="151"/>
                    <a:pt x="130" y="151"/>
                    <a:pt x="130" y="151"/>
                  </a:cubicBezTo>
                  <a:cubicBezTo>
                    <a:pt x="140" y="160"/>
                    <a:pt x="150" y="165"/>
                    <a:pt x="159" y="167"/>
                  </a:cubicBezTo>
                  <a:cubicBezTo>
                    <a:pt x="169" y="168"/>
                    <a:pt x="179" y="167"/>
                    <a:pt x="190" y="161"/>
                  </a:cubicBezTo>
                  <a:cubicBezTo>
                    <a:pt x="204" y="153"/>
                    <a:pt x="212" y="143"/>
                    <a:pt x="214" y="129"/>
                  </a:cubicBezTo>
                  <a:cubicBezTo>
                    <a:pt x="216" y="116"/>
                    <a:pt x="211" y="100"/>
                    <a:pt x="201" y="80"/>
                  </a:cubicBezTo>
                  <a:cubicBezTo>
                    <a:pt x="157" y="0"/>
                    <a:pt x="157" y="0"/>
                    <a:pt x="157" y="0"/>
                  </a:cubicBezTo>
                  <a:lnTo>
                    <a:pt x="137"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9" name="Freeform 18"/>
            <p:cNvSpPr>
              <a:spLocks/>
            </p:cNvSpPr>
            <p:nvPr/>
          </p:nvSpPr>
          <p:spPr bwMode="auto">
            <a:xfrm>
              <a:off x="3254797" y="1097591"/>
              <a:ext cx="58120" cy="51741"/>
            </a:xfrm>
            <a:custGeom>
              <a:avLst/>
              <a:gdLst>
                <a:gd name="T0" fmla="*/ 145 w 193"/>
                <a:gd name="T1" fmla="*/ 0 h 169"/>
                <a:gd name="T2" fmla="*/ 193 w 193"/>
                <a:gd name="T3" fmla="*/ 66 h 169"/>
                <a:gd name="T4" fmla="*/ 175 w 193"/>
                <a:gd name="T5" fmla="*/ 79 h 169"/>
                <a:gd name="T6" fmla="*/ 161 w 193"/>
                <a:gd name="T7" fmla="*/ 69 h 169"/>
                <a:gd name="T8" fmla="*/ 137 w 193"/>
                <a:gd name="T9" fmla="*/ 82 h 169"/>
                <a:gd name="T10" fmla="*/ 81 w 193"/>
                <a:gd name="T11" fmla="*/ 121 h 169"/>
                <a:gd name="T12" fmla="*/ 62 w 193"/>
                <a:gd name="T13" fmla="*/ 140 h 169"/>
                <a:gd name="T14" fmla="*/ 66 w 193"/>
                <a:gd name="T15" fmla="*/ 157 h 169"/>
                <a:gd name="T16" fmla="*/ 48 w 193"/>
                <a:gd name="T17" fmla="*/ 169 h 169"/>
                <a:gd name="T18" fmla="*/ 0 w 193"/>
                <a:gd name="T19" fmla="*/ 104 h 169"/>
                <a:gd name="T20" fmla="*/ 18 w 193"/>
                <a:gd name="T21" fmla="*/ 91 h 169"/>
                <a:gd name="T22" fmla="*/ 33 w 193"/>
                <a:gd name="T23" fmla="*/ 100 h 169"/>
                <a:gd name="T24" fmla="*/ 57 w 193"/>
                <a:gd name="T25" fmla="*/ 88 h 169"/>
                <a:gd name="T26" fmla="*/ 112 w 193"/>
                <a:gd name="T27" fmla="*/ 48 h 169"/>
                <a:gd name="T28" fmla="*/ 132 w 193"/>
                <a:gd name="T29" fmla="*/ 29 h 169"/>
                <a:gd name="T30" fmla="*/ 127 w 193"/>
                <a:gd name="T31" fmla="*/ 13 h 169"/>
                <a:gd name="T32" fmla="*/ 145 w 193"/>
                <a:gd name="T33"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3" h="169">
                  <a:moveTo>
                    <a:pt x="145" y="0"/>
                  </a:moveTo>
                  <a:cubicBezTo>
                    <a:pt x="193" y="66"/>
                    <a:pt x="193" y="66"/>
                    <a:pt x="193" y="66"/>
                  </a:cubicBezTo>
                  <a:cubicBezTo>
                    <a:pt x="175" y="79"/>
                    <a:pt x="175" y="79"/>
                    <a:pt x="175" y="79"/>
                  </a:cubicBezTo>
                  <a:cubicBezTo>
                    <a:pt x="170" y="72"/>
                    <a:pt x="166" y="69"/>
                    <a:pt x="161" y="69"/>
                  </a:cubicBezTo>
                  <a:cubicBezTo>
                    <a:pt x="156" y="69"/>
                    <a:pt x="148" y="74"/>
                    <a:pt x="137" y="82"/>
                  </a:cubicBezTo>
                  <a:cubicBezTo>
                    <a:pt x="81" y="121"/>
                    <a:pt x="81" y="121"/>
                    <a:pt x="81" y="121"/>
                  </a:cubicBezTo>
                  <a:cubicBezTo>
                    <a:pt x="70" y="130"/>
                    <a:pt x="63" y="136"/>
                    <a:pt x="62" y="140"/>
                  </a:cubicBezTo>
                  <a:cubicBezTo>
                    <a:pt x="60" y="145"/>
                    <a:pt x="62" y="150"/>
                    <a:pt x="66" y="157"/>
                  </a:cubicBezTo>
                  <a:cubicBezTo>
                    <a:pt x="48" y="169"/>
                    <a:pt x="48" y="169"/>
                    <a:pt x="48" y="169"/>
                  </a:cubicBezTo>
                  <a:cubicBezTo>
                    <a:pt x="0" y="104"/>
                    <a:pt x="0" y="104"/>
                    <a:pt x="0" y="104"/>
                  </a:cubicBezTo>
                  <a:cubicBezTo>
                    <a:pt x="18" y="91"/>
                    <a:pt x="18" y="91"/>
                    <a:pt x="18" y="91"/>
                  </a:cubicBezTo>
                  <a:cubicBezTo>
                    <a:pt x="23" y="97"/>
                    <a:pt x="28" y="100"/>
                    <a:pt x="33" y="100"/>
                  </a:cubicBezTo>
                  <a:cubicBezTo>
                    <a:pt x="37" y="100"/>
                    <a:pt x="45" y="96"/>
                    <a:pt x="57" y="88"/>
                  </a:cubicBezTo>
                  <a:cubicBezTo>
                    <a:pt x="112" y="48"/>
                    <a:pt x="112" y="48"/>
                    <a:pt x="112" y="48"/>
                  </a:cubicBezTo>
                  <a:cubicBezTo>
                    <a:pt x="124" y="40"/>
                    <a:pt x="130" y="34"/>
                    <a:pt x="132" y="29"/>
                  </a:cubicBezTo>
                  <a:cubicBezTo>
                    <a:pt x="133" y="25"/>
                    <a:pt x="132" y="20"/>
                    <a:pt x="127" y="13"/>
                  </a:cubicBezTo>
                  <a:lnTo>
                    <a:pt x="1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0" name="Freeform 19"/>
            <p:cNvSpPr>
              <a:spLocks noEditPoints="1"/>
            </p:cNvSpPr>
            <p:nvPr/>
          </p:nvSpPr>
          <p:spPr bwMode="auto">
            <a:xfrm>
              <a:off x="3273934" y="1120272"/>
              <a:ext cx="65916" cy="65208"/>
            </a:xfrm>
            <a:custGeom>
              <a:avLst/>
              <a:gdLst>
                <a:gd name="T0" fmla="*/ 142 w 215"/>
                <a:gd name="T1" fmla="*/ 74 h 213"/>
                <a:gd name="T2" fmla="*/ 159 w 215"/>
                <a:gd name="T3" fmla="*/ 65 h 213"/>
                <a:gd name="T4" fmla="*/ 170 w 215"/>
                <a:gd name="T5" fmla="*/ 74 h 213"/>
                <a:gd name="T6" fmla="*/ 179 w 215"/>
                <a:gd name="T7" fmla="*/ 113 h 213"/>
                <a:gd name="T8" fmla="*/ 149 w 215"/>
                <a:gd name="T9" fmla="*/ 154 h 213"/>
                <a:gd name="T10" fmla="*/ 102 w 215"/>
                <a:gd name="T11" fmla="*/ 174 h 213"/>
                <a:gd name="T12" fmla="*/ 65 w 215"/>
                <a:gd name="T13" fmla="*/ 157 h 213"/>
                <a:gd name="T14" fmla="*/ 60 w 215"/>
                <a:gd name="T15" fmla="*/ 144 h 213"/>
                <a:gd name="T16" fmla="*/ 72 w 215"/>
                <a:gd name="T17" fmla="*/ 130 h 213"/>
                <a:gd name="T18" fmla="*/ 142 w 215"/>
                <a:gd name="T19" fmla="*/ 74 h 213"/>
                <a:gd name="T20" fmla="*/ 122 w 215"/>
                <a:gd name="T21" fmla="*/ 14 h 213"/>
                <a:gd name="T22" fmla="*/ 126 w 215"/>
                <a:gd name="T23" fmla="*/ 28 h 213"/>
                <a:gd name="T24" fmla="*/ 107 w 215"/>
                <a:gd name="T25" fmla="*/ 48 h 213"/>
                <a:gd name="T26" fmla="*/ 54 w 215"/>
                <a:gd name="T27" fmla="*/ 91 h 213"/>
                <a:gd name="T28" fmla="*/ 30 w 215"/>
                <a:gd name="T29" fmla="*/ 105 h 213"/>
                <a:gd name="T30" fmla="*/ 17 w 215"/>
                <a:gd name="T31" fmla="*/ 97 h 213"/>
                <a:gd name="T32" fmla="*/ 0 w 215"/>
                <a:gd name="T33" fmla="*/ 111 h 213"/>
                <a:gd name="T34" fmla="*/ 49 w 215"/>
                <a:gd name="T35" fmla="*/ 172 h 213"/>
                <a:gd name="T36" fmla="*/ 110 w 215"/>
                <a:gd name="T37" fmla="*/ 211 h 213"/>
                <a:gd name="T38" fmla="*/ 177 w 215"/>
                <a:gd name="T39" fmla="*/ 188 h 213"/>
                <a:gd name="T40" fmla="*/ 213 w 215"/>
                <a:gd name="T41" fmla="*/ 128 h 213"/>
                <a:gd name="T42" fmla="*/ 188 w 215"/>
                <a:gd name="T43" fmla="*/ 61 h 213"/>
                <a:gd name="T44" fmla="*/ 139 w 215"/>
                <a:gd name="T45" fmla="*/ 0 h 213"/>
                <a:gd name="T46" fmla="*/ 122 w 215"/>
                <a:gd name="T47" fmla="*/ 1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5" h="213">
                  <a:moveTo>
                    <a:pt x="142" y="74"/>
                  </a:moveTo>
                  <a:cubicBezTo>
                    <a:pt x="150" y="68"/>
                    <a:pt x="155" y="65"/>
                    <a:pt x="159" y="65"/>
                  </a:cubicBezTo>
                  <a:cubicBezTo>
                    <a:pt x="162" y="66"/>
                    <a:pt x="166" y="68"/>
                    <a:pt x="170" y="74"/>
                  </a:cubicBezTo>
                  <a:cubicBezTo>
                    <a:pt x="180" y="86"/>
                    <a:pt x="183" y="99"/>
                    <a:pt x="179" y="113"/>
                  </a:cubicBezTo>
                  <a:cubicBezTo>
                    <a:pt x="176" y="127"/>
                    <a:pt x="166" y="141"/>
                    <a:pt x="149" y="154"/>
                  </a:cubicBezTo>
                  <a:cubicBezTo>
                    <a:pt x="133" y="167"/>
                    <a:pt x="117" y="174"/>
                    <a:pt x="102" y="174"/>
                  </a:cubicBezTo>
                  <a:cubicBezTo>
                    <a:pt x="87" y="175"/>
                    <a:pt x="75" y="169"/>
                    <a:pt x="65" y="157"/>
                  </a:cubicBezTo>
                  <a:cubicBezTo>
                    <a:pt x="61" y="152"/>
                    <a:pt x="59" y="148"/>
                    <a:pt x="60" y="144"/>
                  </a:cubicBezTo>
                  <a:cubicBezTo>
                    <a:pt x="60" y="141"/>
                    <a:pt x="64" y="136"/>
                    <a:pt x="72" y="130"/>
                  </a:cubicBezTo>
                  <a:lnTo>
                    <a:pt x="142" y="74"/>
                  </a:lnTo>
                  <a:close/>
                  <a:moveTo>
                    <a:pt x="122" y="14"/>
                  </a:moveTo>
                  <a:cubicBezTo>
                    <a:pt x="126" y="20"/>
                    <a:pt x="128" y="24"/>
                    <a:pt x="126" y="28"/>
                  </a:cubicBezTo>
                  <a:cubicBezTo>
                    <a:pt x="125" y="33"/>
                    <a:pt x="119" y="39"/>
                    <a:pt x="107" y="48"/>
                  </a:cubicBezTo>
                  <a:cubicBezTo>
                    <a:pt x="54" y="91"/>
                    <a:pt x="54" y="91"/>
                    <a:pt x="54" y="91"/>
                  </a:cubicBezTo>
                  <a:cubicBezTo>
                    <a:pt x="43" y="100"/>
                    <a:pt x="35" y="105"/>
                    <a:pt x="30" y="105"/>
                  </a:cubicBezTo>
                  <a:cubicBezTo>
                    <a:pt x="26" y="106"/>
                    <a:pt x="21" y="103"/>
                    <a:pt x="17" y="97"/>
                  </a:cubicBezTo>
                  <a:cubicBezTo>
                    <a:pt x="0" y="111"/>
                    <a:pt x="0" y="111"/>
                    <a:pt x="0" y="111"/>
                  </a:cubicBezTo>
                  <a:cubicBezTo>
                    <a:pt x="49" y="172"/>
                    <a:pt x="49" y="172"/>
                    <a:pt x="49" y="172"/>
                  </a:cubicBezTo>
                  <a:cubicBezTo>
                    <a:pt x="68" y="195"/>
                    <a:pt x="88" y="208"/>
                    <a:pt x="110" y="211"/>
                  </a:cubicBezTo>
                  <a:cubicBezTo>
                    <a:pt x="132" y="213"/>
                    <a:pt x="154" y="206"/>
                    <a:pt x="177" y="188"/>
                  </a:cubicBezTo>
                  <a:cubicBezTo>
                    <a:pt x="199" y="170"/>
                    <a:pt x="211" y="150"/>
                    <a:pt x="213" y="128"/>
                  </a:cubicBezTo>
                  <a:cubicBezTo>
                    <a:pt x="215" y="107"/>
                    <a:pt x="207" y="84"/>
                    <a:pt x="188" y="61"/>
                  </a:cubicBezTo>
                  <a:cubicBezTo>
                    <a:pt x="139" y="0"/>
                    <a:pt x="139" y="0"/>
                    <a:pt x="139" y="0"/>
                  </a:cubicBezTo>
                  <a:lnTo>
                    <a:pt x="12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1" name="Freeform 20"/>
            <p:cNvSpPr>
              <a:spLocks/>
            </p:cNvSpPr>
            <p:nvPr/>
          </p:nvSpPr>
          <p:spPr bwMode="auto">
            <a:xfrm>
              <a:off x="3340559" y="1179809"/>
              <a:ext cx="57411" cy="56702"/>
            </a:xfrm>
            <a:custGeom>
              <a:avLst/>
              <a:gdLst>
                <a:gd name="T0" fmla="*/ 170 w 189"/>
                <a:gd name="T1" fmla="*/ 52 h 186"/>
                <a:gd name="T2" fmla="*/ 179 w 189"/>
                <a:gd name="T3" fmla="*/ 45 h 186"/>
                <a:gd name="T4" fmla="*/ 189 w 189"/>
                <a:gd name="T5" fmla="*/ 53 h 186"/>
                <a:gd name="T6" fmla="*/ 166 w 189"/>
                <a:gd name="T7" fmla="*/ 117 h 186"/>
                <a:gd name="T8" fmla="*/ 149 w 189"/>
                <a:gd name="T9" fmla="*/ 112 h 186"/>
                <a:gd name="T10" fmla="*/ 152 w 189"/>
                <a:gd name="T11" fmla="*/ 70 h 186"/>
                <a:gd name="T12" fmla="*/ 136 w 189"/>
                <a:gd name="T13" fmla="*/ 42 h 186"/>
                <a:gd name="T14" fmla="*/ 100 w 189"/>
                <a:gd name="T15" fmla="*/ 37 h 186"/>
                <a:gd name="T16" fmla="*/ 60 w 189"/>
                <a:gd name="T17" fmla="*/ 70 h 186"/>
                <a:gd name="T18" fmla="*/ 39 w 189"/>
                <a:gd name="T19" fmla="*/ 117 h 186"/>
                <a:gd name="T20" fmla="*/ 55 w 189"/>
                <a:gd name="T21" fmla="*/ 152 h 186"/>
                <a:gd name="T22" fmla="*/ 86 w 189"/>
                <a:gd name="T23" fmla="*/ 161 h 186"/>
                <a:gd name="T24" fmla="*/ 122 w 189"/>
                <a:gd name="T25" fmla="*/ 153 h 186"/>
                <a:gd name="T26" fmla="*/ 132 w 189"/>
                <a:gd name="T27" fmla="*/ 172 h 186"/>
                <a:gd name="T28" fmla="*/ 81 w 189"/>
                <a:gd name="T29" fmla="*/ 186 h 186"/>
                <a:gd name="T30" fmla="*/ 35 w 189"/>
                <a:gd name="T31" fmla="*/ 168 h 186"/>
                <a:gd name="T32" fmla="*/ 2 w 189"/>
                <a:gd name="T33" fmla="*/ 111 h 186"/>
                <a:gd name="T34" fmla="*/ 24 w 189"/>
                <a:gd name="T35" fmla="*/ 43 h 186"/>
                <a:gd name="T36" fmla="*/ 83 w 189"/>
                <a:gd name="T37" fmla="*/ 5 h 186"/>
                <a:gd name="T38" fmla="*/ 147 w 189"/>
                <a:gd name="T39" fmla="*/ 20 h 186"/>
                <a:gd name="T40" fmla="*/ 160 w 189"/>
                <a:gd name="T41" fmla="*/ 34 h 186"/>
                <a:gd name="T42" fmla="*/ 170 w 189"/>
                <a:gd name="T43" fmla="*/ 5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9" h="186">
                  <a:moveTo>
                    <a:pt x="170" y="52"/>
                  </a:moveTo>
                  <a:cubicBezTo>
                    <a:pt x="179" y="45"/>
                    <a:pt x="179" y="45"/>
                    <a:pt x="179" y="45"/>
                  </a:cubicBezTo>
                  <a:cubicBezTo>
                    <a:pt x="189" y="53"/>
                    <a:pt x="189" y="53"/>
                    <a:pt x="189" y="53"/>
                  </a:cubicBezTo>
                  <a:cubicBezTo>
                    <a:pt x="166" y="117"/>
                    <a:pt x="166" y="117"/>
                    <a:pt x="166" y="117"/>
                  </a:cubicBezTo>
                  <a:cubicBezTo>
                    <a:pt x="149" y="112"/>
                    <a:pt x="149" y="112"/>
                    <a:pt x="149" y="112"/>
                  </a:cubicBezTo>
                  <a:cubicBezTo>
                    <a:pt x="154" y="96"/>
                    <a:pt x="154" y="82"/>
                    <a:pt x="152" y="70"/>
                  </a:cubicBezTo>
                  <a:cubicBezTo>
                    <a:pt x="150" y="57"/>
                    <a:pt x="145" y="48"/>
                    <a:pt x="136" y="42"/>
                  </a:cubicBezTo>
                  <a:cubicBezTo>
                    <a:pt x="126" y="34"/>
                    <a:pt x="113" y="32"/>
                    <a:pt x="100" y="37"/>
                  </a:cubicBezTo>
                  <a:cubicBezTo>
                    <a:pt x="86" y="42"/>
                    <a:pt x="72" y="53"/>
                    <a:pt x="60" y="70"/>
                  </a:cubicBezTo>
                  <a:cubicBezTo>
                    <a:pt x="47" y="87"/>
                    <a:pt x="40" y="102"/>
                    <a:pt x="39" y="117"/>
                  </a:cubicBezTo>
                  <a:cubicBezTo>
                    <a:pt x="39" y="131"/>
                    <a:pt x="44" y="143"/>
                    <a:pt x="55" y="152"/>
                  </a:cubicBezTo>
                  <a:cubicBezTo>
                    <a:pt x="63" y="158"/>
                    <a:pt x="73" y="161"/>
                    <a:pt x="86" y="161"/>
                  </a:cubicBezTo>
                  <a:cubicBezTo>
                    <a:pt x="98" y="161"/>
                    <a:pt x="110" y="158"/>
                    <a:pt x="122" y="153"/>
                  </a:cubicBezTo>
                  <a:cubicBezTo>
                    <a:pt x="132" y="172"/>
                    <a:pt x="132" y="172"/>
                    <a:pt x="132" y="172"/>
                  </a:cubicBezTo>
                  <a:cubicBezTo>
                    <a:pt x="114" y="181"/>
                    <a:pt x="97" y="186"/>
                    <a:pt x="81" y="186"/>
                  </a:cubicBezTo>
                  <a:cubicBezTo>
                    <a:pt x="65" y="185"/>
                    <a:pt x="49" y="179"/>
                    <a:pt x="35" y="168"/>
                  </a:cubicBezTo>
                  <a:cubicBezTo>
                    <a:pt x="15" y="153"/>
                    <a:pt x="3" y="134"/>
                    <a:pt x="2" y="111"/>
                  </a:cubicBezTo>
                  <a:cubicBezTo>
                    <a:pt x="0" y="88"/>
                    <a:pt x="7" y="65"/>
                    <a:pt x="24" y="43"/>
                  </a:cubicBezTo>
                  <a:cubicBezTo>
                    <a:pt x="41" y="22"/>
                    <a:pt x="60" y="9"/>
                    <a:pt x="83" y="5"/>
                  </a:cubicBezTo>
                  <a:cubicBezTo>
                    <a:pt x="107" y="0"/>
                    <a:pt x="127" y="6"/>
                    <a:pt x="147" y="20"/>
                  </a:cubicBezTo>
                  <a:cubicBezTo>
                    <a:pt x="152" y="24"/>
                    <a:pt x="156" y="28"/>
                    <a:pt x="160" y="34"/>
                  </a:cubicBezTo>
                  <a:cubicBezTo>
                    <a:pt x="164" y="39"/>
                    <a:pt x="167" y="45"/>
                    <a:pt x="170"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2" name="Freeform 21"/>
            <p:cNvSpPr>
              <a:spLocks noEditPoints="1"/>
            </p:cNvSpPr>
            <p:nvPr/>
          </p:nvSpPr>
          <p:spPr bwMode="auto">
            <a:xfrm>
              <a:off x="3387338" y="1206743"/>
              <a:ext cx="55993" cy="57411"/>
            </a:xfrm>
            <a:custGeom>
              <a:avLst/>
              <a:gdLst>
                <a:gd name="T0" fmla="*/ 143 w 185"/>
                <a:gd name="T1" fmla="*/ 62 h 191"/>
                <a:gd name="T2" fmla="*/ 131 w 185"/>
                <a:gd name="T3" fmla="*/ 113 h 191"/>
                <a:gd name="T4" fmla="*/ 98 w 185"/>
                <a:gd name="T5" fmla="*/ 155 h 191"/>
                <a:gd name="T6" fmla="*/ 62 w 185"/>
                <a:gd name="T7" fmla="*/ 159 h 191"/>
                <a:gd name="T8" fmla="*/ 42 w 185"/>
                <a:gd name="T9" fmla="*/ 129 h 191"/>
                <a:gd name="T10" fmla="*/ 54 w 185"/>
                <a:gd name="T11" fmla="*/ 78 h 191"/>
                <a:gd name="T12" fmla="*/ 87 w 185"/>
                <a:gd name="T13" fmla="*/ 36 h 191"/>
                <a:gd name="T14" fmla="*/ 123 w 185"/>
                <a:gd name="T15" fmla="*/ 32 h 191"/>
                <a:gd name="T16" fmla="*/ 143 w 185"/>
                <a:gd name="T17" fmla="*/ 62 h 191"/>
                <a:gd name="T18" fmla="*/ 64 w 185"/>
                <a:gd name="T19" fmla="*/ 8 h 191"/>
                <a:gd name="T20" fmla="*/ 14 w 185"/>
                <a:gd name="T21" fmla="*/ 59 h 191"/>
                <a:gd name="T22" fmla="*/ 7 w 185"/>
                <a:gd name="T23" fmla="*/ 129 h 191"/>
                <a:gd name="T24" fmla="*/ 52 w 185"/>
                <a:gd name="T25" fmla="*/ 179 h 191"/>
                <a:gd name="T26" fmla="*/ 120 w 185"/>
                <a:gd name="T27" fmla="*/ 183 h 191"/>
                <a:gd name="T28" fmla="*/ 171 w 185"/>
                <a:gd name="T29" fmla="*/ 132 h 191"/>
                <a:gd name="T30" fmla="*/ 178 w 185"/>
                <a:gd name="T31" fmla="*/ 62 h 191"/>
                <a:gd name="T32" fmla="*/ 132 w 185"/>
                <a:gd name="T33" fmla="*/ 12 h 191"/>
                <a:gd name="T34" fmla="*/ 64 w 185"/>
                <a:gd name="T35" fmla="*/ 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5" h="191">
                  <a:moveTo>
                    <a:pt x="143" y="62"/>
                  </a:moveTo>
                  <a:cubicBezTo>
                    <a:pt x="144" y="76"/>
                    <a:pt x="140" y="93"/>
                    <a:pt x="131" y="113"/>
                  </a:cubicBezTo>
                  <a:cubicBezTo>
                    <a:pt x="121" y="133"/>
                    <a:pt x="110" y="147"/>
                    <a:pt x="98" y="155"/>
                  </a:cubicBezTo>
                  <a:cubicBezTo>
                    <a:pt x="86" y="163"/>
                    <a:pt x="74" y="164"/>
                    <a:pt x="62" y="159"/>
                  </a:cubicBezTo>
                  <a:cubicBezTo>
                    <a:pt x="50" y="153"/>
                    <a:pt x="43" y="143"/>
                    <a:pt x="42" y="129"/>
                  </a:cubicBezTo>
                  <a:cubicBezTo>
                    <a:pt x="41" y="115"/>
                    <a:pt x="45" y="98"/>
                    <a:pt x="54" y="78"/>
                  </a:cubicBezTo>
                  <a:cubicBezTo>
                    <a:pt x="64" y="58"/>
                    <a:pt x="75" y="44"/>
                    <a:pt x="87" y="36"/>
                  </a:cubicBezTo>
                  <a:cubicBezTo>
                    <a:pt x="99" y="28"/>
                    <a:pt x="111" y="27"/>
                    <a:pt x="123" y="32"/>
                  </a:cubicBezTo>
                  <a:cubicBezTo>
                    <a:pt x="135" y="38"/>
                    <a:pt x="141" y="48"/>
                    <a:pt x="143" y="62"/>
                  </a:cubicBezTo>
                  <a:close/>
                  <a:moveTo>
                    <a:pt x="64" y="8"/>
                  </a:moveTo>
                  <a:cubicBezTo>
                    <a:pt x="43" y="17"/>
                    <a:pt x="26" y="34"/>
                    <a:pt x="14" y="59"/>
                  </a:cubicBezTo>
                  <a:cubicBezTo>
                    <a:pt x="2" y="84"/>
                    <a:pt x="0" y="107"/>
                    <a:pt x="7" y="129"/>
                  </a:cubicBezTo>
                  <a:cubicBezTo>
                    <a:pt x="14" y="151"/>
                    <a:pt x="29" y="168"/>
                    <a:pt x="52" y="179"/>
                  </a:cubicBezTo>
                  <a:cubicBezTo>
                    <a:pt x="76" y="190"/>
                    <a:pt x="98" y="191"/>
                    <a:pt x="120" y="183"/>
                  </a:cubicBezTo>
                  <a:cubicBezTo>
                    <a:pt x="142" y="174"/>
                    <a:pt x="159" y="157"/>
                    <a:pt x="171" y="132"/>
                  </a:cubicBezTo>
                  <a:cubicBezTo>
                    <a:pt x="183" y="108"/>
                    <a:pt x="185" y="84"/>
                    <a:pt x="178" y="62"/>
                  </a:cubicBezTo>
                  <a:cubicBezTo>
                    <a:pt x="171" y="40"/>
                    <a:pt x="156" y="23"/>
                    <a:pt x="132" y="12"/>
                  </a:cubicBezTo>
                  <a:cubicBezTo>
                    <a:pt x="109" y="1"/>
                    <a:pt x="86" y="0"/>
                    <a:pt x="6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3" name="Freeform 22"/>
            <p:cNvSpPr>
              <a:spLocks noEditPoints="1"/>
            </p:cNvSpPr>
            <p:nvPr/>
          </p:nvSpPr>
          <p:spPr bwMode="auto">
            <a:xfrm>
              <a:off x="3436244" y="1222336"/>
              <a:ext cx="58829" cy="67334"/>
            </a:xfrm>
            <a:custGeom>
              <a:avLst/>
              <a:gdLst>
                <a:gd name="T0" fmla="*/ 97 w 193"/>
                <a:gd name="T1" fmla="*/ 60 h 220"/>
                <a:gd name="T2" fmla="*/ 106 w 193"/>
                <a:gd name="T3" fmla="*/ 43 h 220"/>
                <a:gd name="T4" fmla="*/ 122 w 193"/>
                <a:gd name="T5" fmla="*/ 44 h 220"/>
                <a:gd name="T6" fmla="*/ 144 w 193"/>
                <a:gd name="T7" fmla="*/ 58 h 220"/>
                <a:gd name="T8" fmla="*/ 147 w 193"/>
                <a:gd name="T9" fmla="*/ 80 h 220"/>
                <a:gd name="T10" fmla="*/ 131 w 193"/>
                <a:gd name="T11" fmla="*/ 97 h 220"/>
                <a:gd name="T12" fmla="*/ 96 w 193"/>
                <a:gd name="T13" fmla="*/ 93 h 220"/>
                <a:gd name="T14" fmla="*/ 91 w 193"/>
                <a:gd name="T15" fmla="*/ 92 h 220"/>
                <a:gd name="T16" fmla="*/ 88 w 193"/>
                <a:gd name="T17" fmla="*/ 91 h 220"/>
                <a:gd name="T18" fmla="*/ 97 w 193"/>
                <a:gd name="T19" fmla="*/ 60 h 220"/>
                <a:gd name="T20" fmla="*/ 45 w 193"/>
                <a:gd name="T21" fmla="*/ 21 h 220"/>
                <a:gd name="T22" fmla="*/ 58 w 193"/>
                <a:gd name="T23" fmla="*/ 31 h 220"/>
                <a:gd name="T24" fmla="*/ 54 w 193"/>
                <a:gd name="T25" fmla="*/ 58 h 220"/>
                <a:gd name="T26" fmla="*/ 34 w 193"/>
                <a:gd name="T27" fmla="*/ 123 h 220"/>
                <a:gd name="T28" fmla="*/ 23 w 193"/>
                <a:gd name="T29" fmla="*/ 147 h 220"/>
                <a:gd name="T30" fmla="*/ 6 w 193"/>
                <a:gd name="T31" fmla="*/ 148 h 220"/>
                <a:gd name="T32" fmla="*/ 0 w 193"/>
                <a:gd name="T33" fmla="*/ 169 h 220"/>
                <a:gd name="T34" fmla="*/ 77 w 193"/>
                <a:gd name="T35" fmla="*/ 192 h 220"/>
                <a:gd name="T36" fmla="*/ 83 w 193"/>
                <a:gd name="T37" fmla="*/ 171 h 220"/>
                <a:gd name="T38" fmla="*/ 70 w 193"/>
                <a:gd name="T39" fmla="*/ 161 h 220"/>
                <a:gd name="T40" fmla="*/ 74 w 193"/>
                <a:gd name="T41" fmla="*/ 135 h 220"/>
                <a:gd name="T42" fmla="*/ 81 w 193"/>
                <a:gd name="T43" fmla="*/ 114 h 220"/>
                <a:gd name="T44" fmla="*/ 96 w 193"/>
                <a:gd name="T45" fmla="*/ 118 h 220"/>
                <a:gd name="T46" fmla="*/ 123 w 193"/>
                <a:gd name="T47" fmla="*/ 206 h 220"/>
                <a:gd name="T48" fmla="*/ 172 w 193"/>
                <a:gd name="T49" fmla="*/ 220 h 220"/>
                <a:gd name="T50" fmla="*/ 179 w 193"/>
                <a:gd name="T51" fmla="*/ 200 h 220"/>
                <a:gd name="T52" fmla="*/ 166 w 193"/>
                <a:gd name="T53" fmla="*/ 192 h 220"/>
                <a:gd name="T54" fmla="*/ 158 w 193"/>
                <a:gd name="T55" fmla="*/ 177 h 220"/>
                <a:gd name="T56" fmla="*/ 139 w 193"/>
                <a:gd name="T57" fmla="*/ 125 h 220"/>
                <a:gd name="T58" fmla="*/ 172 w 193"/>
                <a:gd name="T59" fmla="*/ 117 h 220"/>
                <a:gd name="T60" fmla="*/ 189 w 193"/>
                <a:gd name="T61" fmla="*/ 91 h 220"/>
                <a:gd name="T62" fmla="*/ 183 w 193"/>
                <a:gd name="T63" fmla="*/ 52 h 220"/>
                <a:gd name="T64" fmla="*/ 139 w 193"/>
                <a:gd name="T65" fmla="*/ 26 h 220"/>
                <a:gd name="T66" fmla="*/ 51 w 193"/>
                <a:gd name="T67" fmla="*/ 0 h 220"/>
                <a:gd name="T68" fmla="*/ 45 w 193"/>
                <a:gd name="T69" fmla="*/ 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220">
                  <a:moveTo>
                    <a:pt x="97" y="60"/>
                  </a:moveTo>
                  <a:cubicBezTo>
                    <a:pt x="100" y="51"/>
                    <a:pt x="103" y="45"/>
                    <a:pt x="106" y="43"/>
                  </a:cubicBezTo>
                  <a:cubicBezTo>
                    <a:pt x="109" y="42"/>
                    <a:pt x="114" y="42"/>
                    <a:pt x="122" y="44"/>
                  </a:cubicBezTo>
                  <a:cubicBezTo>
                    <a:pt x="132" y="47"/>
                    <a:pt x="140" y="52"/>
                    <a:pt x="144" y="58"/>
                  </a:cubicBezTo>
                  <a:cubicBezTo>
                    <a:pt x="149" y="64"/>
                    <a:pt x="150" y="72"/>
                    <a:pt x="147" y="80"/>
                  </a:cubicBezTo>
                  <a:cubicBezTo>
                    <a:pt x="145" y="89"/>
                    <a:pt x="139" y="94"/>
                    <a:pt x="131" y="97"/>
                  </a:cubicBezTo>
                  <a:cubicBezTo>
                    <a:pt x="122" y="99"/>
                    <a:pt x="111" y="98"/>
                    <a:pt x="96" y="93"/>
                  </a:cubicBezTo>
                  <a:cubicBezTo>
                    <a:pt x="94" y="93"/>
                    <a:pt x="92" y="92"/>
                    <a:pt x="91" y="92"/>
                  </a:cubicBezTo>
                  <a:cubicBezTo>
                    <a:pt x="90" y="91"/>
                    <a:pt x="89" y="91"/>
                    <a:pt x="88" y="91"/>
                  </a:cubicBezTo>
                  <a:lnTo>
                    <a:pt x="97" y="60"/>
                  </a:lnTo>
                  <a:close/>
                  <a:moveTo>
                    <a:pt x="45" y="21"/>
                  </a:moveTo>
                  <a:cubicBezTo>
                    <a:pt x="52" y="23"/>
                    <a:pt x="57" y="27"/>
                    <a:pt x="58" y="31"/>
                  </a:cubicBezTo>
                  <a:cubicBezTo>
                    <a:pt x="59" y="35"/>
                    <a:pt x="58" y="44"/>
                    <a:pt x="54" y="58"/>
                  </a:cubicBezTo>
                  <a:cubicBezTo>
                    <a:pt x="34" y="123"/>
                    <a:pt x="34" y="123"/>
                    <a:pt x="34" y="123"/>
                  </a:cubicBezTo>
                  <a:cubicBezTo>
                    <a:pt x="30" y="136"/>
                    <a:pt x="26" y="144"/>
                    <a:pt x="23" y="147"/>
                  </a:cubicBezTo>
                  <a:cubicBezTo>
                    <a:pt x="19" y="150"/>
                    <a:pt x="14" y="150"/>
                    <a:pt x="6" y="148"/>
                  </a:cubicBezTo>
                  <a:cubicBezTo>
                    <a:pt x="0" y="169"/>
                    <a:pt x="0" y="169"/>
                    <a:pt x="0" y="169"/>
                  </a:cubicBezTo>
                  <a:cubicBezTo>
                    <a:pt x="77" y="192"/>
                    <a:pt x="77" y="192"/>
                    <a:pt x="77" y="192"/>
                  </a:cubicBezTo>
                  <a:cubicBezTo>
                    <a:pt x="83" y="171"/>
                    <a:pt x="83" y="171"/>
                    <a:pt x="83" y="171"/>
                  </a:cubicBezTo>
                  <a:cubicBezTo>
                    <a:pt x="76" y="169"/>
                    <a:pt x="72" y="166"/>
                    <a:pt x="70" y="161"/>
                  </a:cubicBezTo>
                  <a:cubicBezTo>
                    <a:pt x="69" y="157"/>
                    <a:pt x="70" y="148"/>
                    <a:pt x="74" y="135"/>
                  </a:cubicBezTo>
                  <a:cubicBezTo>
                    <a:pt x="81" y="114"/>
                    <a:pt x="81" y="114"/>
                    <a:pt x="81" y="114"/>
                  </a:cubicBezTo>
                  <a:cubicBezTo>
                    <a:pt x="96" y="118"/>
                    <a:pt x="96" y="118"/>
                    <a:pt x="96" y="118"/>
                  </a:cubicBezTo>
                  <a:cubicBezTo>
                    <a:pt x="123" y="206"/>
                    <a:pt x="123" y="206"/>
                    <a:pt x="123" y="206"/>
                  </a:cubicBezTo>
                  <a:cubicBezTo>
                    <a:pt x="172" y="220"/>
                    <a:pt x="172" y="220"/>
                    <a:pt x="172" y="220"/>
                  </a:cubicBezTo>
                  <a:cubicBezTo>
                    <a:pt x="179" y="200"/>
                    <a:pt x="179" y="200"/>
                    <a:pt x="179" y="200"/>
                  </a:cubicBezTo>
                  <a:cubicBezTo>
                    <a:pt x="173" y="198"/>
                    <a:pt x="169" y="195"/>
                    <a:pt x="166" y="192"/>
                  </a:cubicBezTo>
                  <a:cubicBezTo>
                    <a:pt x="163" y="188"/>
                    <a:pt x="160" y="184"/>
                    <a:pt x="158" y="177"/>
                  </a:cubicBezTo>
                  <a:cubicBezTo>
                    <a:pt x="139" y="125"/>
                    <a:pt x="139" y="125"/>
                    <a:pt x="139" y="125"/>
                  </a:cubicBezTo>
                  <a:cubicBezTo>
                    <a:pt x="153" y="125"/>
                    <a:pt x="163" y="122"/>
                    <a:pt x="172" y="117"/>
                  </a:cubicBezTo>
                  <a:cubicBezTo>
                    <a:pt x="179" y="111"/>
                    <a:pt x="185" y="103"/>
                    <a:pt x="189" y="91"/>
                  </a:cubicBezTo>
                  <a:cubicBezTo>
                    <a:pt x="193" y="76"/>
                    <a:pt x="191" y="62"/>
                    <a:pt x="183" y="52"/>
                  </a:cubicBezTo>
                  <a:cubicBezTo>
                    <a:pt x="175" y="41"/>
                    <a:pt x="160" y="33"/>
                    <a:pt x="139" y="26"/>
                  </a:cubicBezTo>
                  <a:cubicBezTo>
                    <a:pt x="51" y="0"/>
                    <a:pt x="51" y="0"/>
                    <a:pt x="51" y="0"/>
                  </a:cubicBezTo>
                  <a:lnTo>
                    <a:pt x="4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4" name="Freeform 23"/>
            <p:cNvSpPr>
              <a:spLocks noEditPoints="1"/>
            </p:cNvSpPr>
            <p:nvPr/>
          </p:nvSpPr>
          <p:spPr bwMode="auto">
            <a:xfrm>
              <a:off x="3497199" y="1237220"/>
              <a:ext cx="50323" cy="56702"/>
            </a:xfrm>
            <a:custGeom>
              <a:avLst/>
              <a:gdLst>
                <a:gd name="T0" fmla="*/ 76 w 164"/>
                <a:gd name="T1" fmla="*/ 51 h 185"/>
                <a:gd name="T2" fmla="*/ 82 w 164"/>
                <a:gd name="T3" fmla="*/ 34 h 185"/>
                <a:gd name="T4" fmla="*/ 94 w 164"/>
                <a:gd name="T5" fmla="*/ 31 h 185"/>
                <a:gd name="T6" fmla="*/ 115 w 164"/>
                <a:gd name="T7" fmla="*/ 42 h 185"/>
                <a:gd name="T8" fmla="*/ 120 w 164"/>
                <a:gd name="T9" fmla="*/ 64 h 185"/>
                <a:gd name="T10" fmla="*/ 108 w 164"/>
                <a:gd name="T11" fmla="*/ 86 h 185"/>
                <a:gd name="T12" fmla="*/ 79 w 164"/>
                <a:gd name="T13" fmla="*/ 90 h 185"/>
                <a:gd name="T14" fmla="*/ 75 w 164"/>
                <a:gd name="T15" fmla="*/ 90 h 185"/>
                <a:gd name="T16" fmla="*/ 71 w 164"/>
                <a:gd name="T17" fmla="*/ 89 h 185"/>
                <a:gd name="T18" fmla="*/ 76 w 164"/>
                <a:gd name="T19" fmla="*/ 51 h 185"/>
                <a:gd name="T20" fmla="*/ 20 w 164"/>
                <a:gd name="T21" fmla="*/ 22 h 185"/>
                <a:gd name="T22" fmla="*/ 33 w 164"/>
                <a:gd name="T23" fmla="*/ 29 h 185"/>
                <a:gd name="T24" fmla="*/ 33 w 164"/>
                <a:gd name="T25" fmla="*/ 57 h 185"/>
                <a:gd name="T26" fmla="*/ 25 w 164"/>
                <a:gd name="T27" fmla="*/ 124 h 185"/>
                <a:gd name="T28" fmla="*/ 18 w 164"/>
                <a:gd name="T29" fmla="*/ 150 h 185"/>
                <a:gd name="T30" fmla="*/ 3 w 164"/>
                <a:gd name="T31" fmla="*/ 154 h 185"/>
                <a:gd name="T32" fmla="*/ 0 w 164"/>
                <a:gd name="T33" fmla="*/ 175 h 185"/>
                <a:gd name="T34" fmla="*/ 78 w 164"/>
                <a:gd name="T35" fmla="*/ 185 h 185"/>
                <a:gd name="T36" fmla="*/ 80 w 164"/>
                <a:gd name="T37" fmla="*/ 164 h 185"/>
                <a:gd name="T38" fmla="*/ 67 w 164"/>
                <a:gd name="T39" fmla="*/ 156 h 185"/>
                <a:gd name="T40" fmla="*/ 66 w 164"/>
                <a:gd name="T41" fmla="*/ 129 h 185"/>
                <a:gd name="T42" fmla="*/ 69 w 164"/>
                <a:gd name="T43" fmla="*/ 111 h 185"/>
                <a:gd name="T44" fmla="*/ 96 w 164"/>
                <a:gd name="T45" fmla="*/ 114 h 185"/>
                <a:gd name="T46" fmla="*/ 142 w 164"/>
                <a:gd name="T47" fmla="*/ 107 h 185"/>
                <a:gd name="T48" fmla="*/ 162 w 164"/>
                <a:gd name="T49" fmla="*/ 71 h 185"/>
                <a:gd name="T50" fmla="*/ 151 w 164"/>
                <a:gd name="T51" fmla="*/ 30 h 185"/>
                <a:gd name="T52" fmla="*/ 107 w 164"/>
                <a:gd name="T53" fmla="*/ 11 h 185"/>
                <a:gd name="T54" fmla="*/ 22 w 164"/>
                <a:gd name="T55" fmla="*/ 0 h 185"/>
                <a:gd name="T56" fmla="*/ 20 w 164"/>
                <a:gd name="T57" fmla="*/ 2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4" h="185">
                  <a:moveTo>
                    <a:pt x="76" y="51"/>
                  </a:moveTo>
                  <a:cubicBezTo>
                    <a:pt x="77" y="42"/>
                    <a:pt x="79" y="36"/>
                    <a:pt x="82" y="34"/>
                  </a:cubicBezTo>
                  <a:cubicBezTo>
                    <a:pt x="84" y="31"/>
                    <a:pt x="88" y="30"/>
                    <a:pt x="94" y="31"/>
                  </a:cubicBezTo>
                  <a:cubicBezTo>
                    <a:pt x="103" y="32"/>
                    <a:pt x="110" y="36"/>
                    <a:pt x="115" y="42"/>
                  </a:cubicBezTo>
                  <a:cubicBezTo>
                    <a:pt x="119" y="47"/>
                    <a:pt x="121" y="55"/>
                    <a:pt x="120" y="64"/>
                  </a:cubicBezTo>
                  <a:cubicBezTo>
                    <a:pt x="119" y="74"/>
                    <a:pt x="114" y="82"/>
                    <a:pt x="108" y="86"/>
                  </a:cubicBezTo>
                  <a:cubicBezTo>
                    <a:pt x="101" y="91"/>
                    <a:pt x="91" y="92"/>
                    <a:pt x="79" y="90"/>
                  </a:cubicBezTo>
                  <a:cubicBezTo>
                    <a:pt x="77" y="90"/>
                    <a:pt x="76" y="90"/>
                    <a:pt x="75" y="90"/>
                  </a:cubicBezTo>
                  <a:cubicBezTo>
                    <a:pt x="73" y="90"/>
                    <a:pt x="72" y="89"/>
                    <a:pt x="71" y="89"/>
                  </a:cubicBezTo>
                  <a:lnTo>
                    <a:pt x="76" y="51"/>
                  </a:lnTo>
                  <a:close/>
                  <a:moveTo>
                    <a:pt x="20" y="22"/>
                  </a:moveTo>
                  <a:cubicBezTo>
                    <a:pt x="26" y="23"/>
                    <a:pt x="31" y="25"/>
                    <a:pt x="33" y="29"/>
                  </a:cubicBezTo>
                  <a:cubicBezTo>
                    <a:pt x="35" y="33"/>
                    <a:pt x="35" y="42"/>
                    <a:pt x="33" y="57"/>
                  </a:cubicBezTo>
                  <a:cubicBezTo>
                    <a:pt x="25" y="124"/>
                    <a:pt x="25" y="124"/>
                    <a:pt x="25" y="124"/>
                  </a:cubicBezTo>
                  <a:cubicBezTo>
                    <a:pt x="23" y="138"/>
                    <a:pt x="21" y="147"/>
                    <a:pt x="18" y="150"/>
                  </a:cubicBezTo>
                  <a:cubicBezTo>
                    <a:pt x="15" y="153"/>
                    <a:pt x="10" y="155"/>
                    <a:pt x="3" y="154"/>
                  </a:cubicBezTo>
                  <a:cubicBezTo>
                    <a:pt x="0" y="175"/>
                    <a:pt x="0" y="175"/>
                    <a:pt x="0" y="175"/>
                  </a:cubicBezTo>
                  <a:cubicBezTo>
                    <a:pt x="78" y="185"/>
                    <a:pt x="78" y="185"/>
                    <a:pt x="78" y="185"/>
                  </a:cubicBezTo>
                  <a:cubicBezTo>
                    <a:pt x="80" y="164"/>
                    <a:pt x="80" y="164"/>
                    <a:pt x="80" y="164"/>
                  </a:cubicBezTo>
                  <a:cubicBezTo>
                    <a:pt x="73" y="162"/>
                    <a:pt x="69" y="160"/>
                    <a:pt x="67" y="156"/>
                  </a:cubicBezTo>
                  <a:cubicBezTo>
                    <a:pt x="65" y="152"/>
                    <a:pt x="64" y="143"/>
                    <a:pt x="66" y="129"/>
                  </a:cubicBezTo>
                  <a:cubicBezTo>
                    <a:pt x="69" y="111"/>
                    <a:pt x="69" y="111"/>
                    <a:pt x="69" y="111"/>
                  </a:cubicBezTo>
                  <a:cubicBezTo>
                    <a:pt x="96" y="114"/>
                    <a:pt x="96" y="114"/>
                    <a:pt x="96" y="114"/>
                  </a:cubicBezTo>
                  <a:cubicBezTo>
                    <a:pt x="116" y="117"/>
                    <a:pt x="131" y="115"/>
                    <a:pt x="142" y="107"/>
                  </a:cubicBezTo>
                  <a:cubicBezTo>
                    <a:pt x="153" y="100"/>
                    <a:pt x="159" y="88"/>
                    <a:pt x="162" y="71"/>
                  </a:cubicBezTo>
                  <a:cubicBezTo>
                    <a:pt x="164" y="54"/>
                    <a:pt x="160" y="40"/>
                    <a:pt x="151" y="30"/>
                  </a:cubicBezTo>
                  <a:cubicBezTo>
                    <a:pt x="142" y="19"/>
                    <a:pt x="127" y="13"/>
                    <a:pt x="107" y="11"/>
                  </a:cubicBezTo>
                  <a:cubicBezTo>
                    <a:pt x="22" y="0"/>
                    <a:pt x="22" y="0"/>
                    <a:pt x="22" y="0"/>
                  </a:cubicBezTo>
                  <a:lnTo>
                    <a:pt x="2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5" name="Freeform 24"/>
            <p:cNvSpPr>
              <a:spLocks noEditPoints="1"/>
            </p:cNvSpPr>
            <p:nvPr/>
          </p:nvSpPr>
          <p:spPr bwMode="auto">
            <a:xfrm>
              <a:off x="3548231" y="1241473"/>
              <a:ext cx="53867" cy="56702"/>
            </a:xfrm>
            <a:custGeom>
              <a:avLst/>
              <a:gdLst>
                <a:gd name="T0" fmla="*/ 117 w 176"/>
                <a:gd name="T1" fmla="*/ 40 h 186"/>
                <a:gd name="T2" fmla="*/ 130 w 176"/>
                <a:gd name="T3" fmla="*/ 92 h 186"/>
                <a:gd name="T4" fmla="*/ 121 w 176"/>
                <a:gd name="T5" fmla="*/ 143 h 186"/>
                <a:gd name="T6" fmla="*/ 91 w 176"/>
                <a:gd name="T7" fmla="*/ 163 h 186"/>
                <a:gd name="T8" fmla="*/ 59 w 176"/>
                <a:gd name="T9" fmla="*/ 146 h 186"/>
                <a:gd name="T10" fmla="*/ 46 w 176"/>
                <a:gd name="T11" fmla="*/ 95 h 186"/>
                <a:gd name="T12" fmla="*/ 55 w 176"/>
                <a:gd name="T13" fmla="*/ 43 h 186"/>
                <a:gd name="T14" fmla="*/ 85 w 176"/>
                <a:gd name="T15" fmla="*/ 23 h 186"/>
                <a:gd name="T16" fmla="*/ 117 w 176"/>
                <a:gd name="T17" fmla="*/ 40 h 186"/>
                <a:gd name="T18" fmla="*/ 23 w 176"/>
                <a:gd name="T19" fmla="*/ 29 h 186"/>
                <a:gd name="T20" fmla="*/ 1 w 176"/>
                <a:gd name="T21" fmla="*/ 96 h 186"/>
                <a:gd name="T22" fmla="*/ 28 w 176"/>
                <a:gd name="T23" fmla="*/ 162 h 186"/>
                <a:gd name="T24" fmla="*/ 92 w 176"/>
                <a:gd name="T25" fmla="*/ 185 h 186"/>
                <a:gd name="T26" fmla="*/ 153 w 176"/>
                <a:gd name="T27" fmla="*/ 158 h 186"/>
                <a:gd name="T28" fmla="*/ 175 w 176"/>
                <a:gd name="T29" fmla="*/ 90 h 186"/>
                <a:gd name="T30" fmla="*/ 148 w 176"/>
                <a:gd name="T31" fmla="*/ 24 h 186"/>
                <a:gd name="T32" fmla="*/ 84 w 176"/>
                <a:gd name="T33" fmla="*/ 1 h 186"/>
                <a:gd name="T34" fmla="*/ 23 w 176"/>
                <a:gd name="T35" fmla="*/ 2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6" h="186">
                  <a:moveTo>
                    <a:pt x="117" y="40"/>
                  </a:moveTo>
                  <a:cubicBezTo>
                    <a:pt x="125" y="52"/>
                    <a:pt x="129" y="69"/>
                    <a:pt x="130" y="92"/>
                  </a:cubicBezTo>
                  <a:cubicBezTo>
                    <a:pt x="131" y="114"/>
                    <a:pt x="128" y="131"/>
                    <a:pt x="121" y="143"/>
                  </a:cubicBezTo>
                  <a:cubicBezTo>
                    <a:pt x="114" y="156"/>
                    <a:pt x="104" y="162"/>
                    <a:pt x="91" y="163"/>
                  </a:cubicBezTo>
                  <a:cubicBezTo>
                    <a:pt x="77" y="163"/>
                    <a:pt x="67" y="158"/>
                    <a:pt x="59" y="146"/>
                  </a:cubicBezTo>
                  <a:cubicBezTo>
                    <a:pt x="51" y="134"/>
                    <a:pt x="47" y="117"/>
                    <a:pt x="46" y="95"/>
                  </a:cubicBezTo>
                  <a:cubicBezTo>
                    <a:pt x="45" y="73"/>
                    <a:pt x="48" y="55"/>
                    <a:pt x="55" y="43"/>
                  </a:cubicBezTo>
                  <a:cubicBezTo>
                    <a:pt x="62" y="30"/>
                    <a:pt x="72" y="24"/>
                    <a:pt x="85" y="23"/>
                  </a:cubicBezTo>
                  <a:cubicBezTo>
                    <a:pt x="99" y="23"/>
                    <a:pt x="109" y="28"/>
                    <a:pt x="117" y="40"/>
                  </a:cubicBezTo>
                  <a:close/>
                  <a:moveTo>
                    <a:pt x="23" y="29"/>
                  </a:moveTo>
                  <a:cubicBezTo>
                    <a:pt x="7" y="46"/>
                    <a:pt x="0" y="69"/>
                    <a:pt x="1" y="96"/>
                  </a:cubicBezTo>
                  <a:cubicBezTo>
                    <a:pt x="2" y="124"/>
                    <a:pt x="11" y="146"/>
                    <a:pt x="28" y="162"/>
                  </a:cubicBezTo>
                  <a:cubicBezTo>
                    <a:pt x="44" y="179"/>
                    <a:pt x="65" y="186"/>
                    <a:pt x="92" y="185"/>
                  </a:cubicBezTo>
                  <a:cubicBezTo>
                    <a:pt x="117" y="185"/>
                    <a:pt x="138" y="175"/>
                    <a:pt x="153" y="158"/>
                  </a:cubicBezTo>
                  <a:cubicBezTo>
                    <a:pt x="169" y="140"/>
                    <a:pt x="176" y="118"/>
                    <a:pt x="175" y="90"/>
                  </a:cubicBezTo>
                  <a:cubicBezTo>
                    <a:pt x="174" y="62"/>
                    <a:pt x="165" y="40"/>
                    <a:pt x="148" y="24"/>
                  </a:cubicBezTo>
                  <a:cubicBezTo>
                    <a:pt x="132" y="8"/>
                    <a:pt x="110" y="0"/>
                    <a:pt x="84" y="1"/>
                  </a:cubicBezTo>
                  <a:cubicBezTo>
                    <a:pt x="59" y="2"/>
                    <a:pt x="38" y="11"/>
                    <a:pt x="23"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6" name="Freeform 25"/>
            <p:cNvSpPr>
              <a:spLocks noEditPoints="1"/>
            </p:cNvSpPr>
            <p:nvPr/>
          </p:nvSpPr>
          <p:spPr bwMode="auto">
            <a:xfrm>
              <a:off x="3599972" y="1235803"/>
              <a:ext cx="62372" cy="58829"/>
            </a:xfrm>
            <a:custGeom>
              <a:avLst/>
              <a:gdLst>
                <a:gd name="T0" fmla="*/ 68 w 207"/>
                <a:gd name="T1" fmla="*/ 52 h 193"/>
                <a:gd name="T2" fmla="*/ 69 w 207"/>
                <a:gd name="T3" fmla="*/ 34 h 193"/>
                <a:gd name="T4" fmla="*/ 83 w 207"/>
                <a:gd name="T5" fmla="*/ 27 h 193"/>
                <a:gd name="T6" fmla="*/ 110 w 207"/>
                <a:gd name="T7" fmla="*/ 30 h 193"/>
                <a:gd name="T8" fmla="*/ 122 w 207"/>
                <a:gd name="T9" fmla="*/ 48 h 193"/>
                <a:gd name="T10" fmla="*/ 115 w 207"/>
                <a:gd name="T11" fmla="*/ 71 h 193"/>
                <a:gd name="T12" fmla="*/ 82 w 207"/>
                <a:gd name="T13" fmla="*/ 83 h 193"/>
                <a:gd name="T14" fmla="*/ 77 w 207"/>
                <a:gd name="T15" fmla="*/ 84 h 193"/>
                <a:gd name="T16" fmla="*/ 73 w 207"/>
                <a:gd name="T17" fmla="*/ 84 h 193"/>
                <a:gd name="T18" fmla="*/ 68 w 207"/>
                <a:gd name="T19" fmla="*/ 52 h 193"/>
                <a:gd name="T20" fmla="*/ 4 w 207"/>
                <a:gd name="T21" fmla="*/ 40 h 193"/>
                <a:gd name="T22" fmla="*/ 20 w 207"/>
                <a:gd name="T23" fmla="*/ 44 h 193"/>
                <a:gd name="T24" fmla="*/ 28 w 207"/>
                <a:gd name="T25" fmla="*/ 69 h 193"/>
                <a:gd name="T26" fmla="*/ 40 w 207"/>
                <a:gd name="T27" fmla="*/ 136 h 193"/>
                <a:gd name="T28" fmla="*/ 40 w 207"/>
                <a:gd name="T29" fmla="*/ 163 h 193"/>
                <a:gd name="T30" fmla="*/ 26 w 207"/>
                <a:gd name="T31" fmla="*/ 171 h 193"/>
                <a:gd name="T32" fmla="*/ 29 w 207"/>
                <a:gd name="T33" fmla="*/ 193 h 193"/>
                <a:gd name="T34" fmla="*/ 109 w 207"/>
                <a:gd name="T35" fmla="*/ 180 h 193"/>
                <a:gd name="T36" fmla="*/ 105 w 207"/>
                <a:gd name="T37" fmla="*/ 159 h 193"/>
                <a:gd name="T38" fmla="*/ 89 w 207"/>
                <a:gd name="T39" fmla="*/ 155 h 193"/>
                <a:gd name="T40" fmla="*/ 81 w 207"/>
                <a:gd name="T41" fmla="*/ 129 h 193"/>
                <a:gd name="T42" fmla="*/ 77 w 207"/>
                <a:gd name="T43" fmla="*/ 108 h 193"/>
                <a:gd name="T44" fmla="*/ 93 w 207"/>
                <a:gd name="T45" fmla="*/ 105 h 193"/>
                <a:gd name="T46" fmla="*/ 156 w 207"/>
                <a:gd name="T47" fmla="*/ 173 h 193"/>
                <a:gd name="T48" fmla="*/ 207 w 207"/>
                <a:gd name="T49" fmla="*/ 164 h 193"/>
                <a:gd name="T50" fmla="*/ 204 w 207"/>
                <a:gd name="T51" fmla="*/ 143 h 193"/>
                <a:gd name="T52" fmla="*/ 188 w 207"/>
                <a:gd name="T53" fmla="*/ 141 h 193"/>
                <a:gd name="T54" fmla="*/ 175 w 207"/>
                <a:gd name="T55" fmla="*/ 131 h 193"/>
                <a:gd name="T56" fmla="*/ 135 w 207"/>
                <a:gd name="T57" fmla="*/ 93 h 193"/>
                <a:gd name="T58" fmla="*/ 160 w 207"/>
                <a:gd name="T59" fmla="*/ 71 h 193"/>
                <a:gd name="T60" fmla="*/ 164 w 207"/>
                <a:gd name="T61" fmla="*/ 41 h 193"/>
                <a:gd name="T62" fmla="*/ 142 w 207"/>
                <a:gd name="T63" fmla="*/ 8 h 193"/>
                <a:gd name="T64" fmla="*/ 91 w 207"/>
                <a:gd name="T65" fmla="*/ 4 h 193"/>
                <a:gd name="T66" fmla="*/ 0 w 207"/>
                <a:gd name="T67" fmla="*/ 19 h 193"/>
                <a:gd name="T68" fmla="*/ 4 w 207"/>
                <a:gd name="T69" fmla="*/ 4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7" h="193">
                  <a:moveTo>
                    <a:pt x="68" y="52"/>
                  </a:moveTo>
                  <a:cubicBezTo>
                    <a:pt x="66" y="43"/>
                    <a:pt x="67" y="37"/>
                    <a:pt x="69" y="34"/>
                  </a:cubicBezTo>
                  <a:cubicBezTo>
                    <a:pt x="71" y="31"/>
                    <a:pt x="76" y="28"/>
                    <a:pt x="83" y="27"/>
                  </a:cubicBezTo>
                  <a:cubicBezTo>
                    <a:pt x="94" y="26"/>
                    <a:pt x="103" y="26"/>
                    <a:pt x="110" y="30"/>
                  </a:cubicBezTo>
                  <a:cubicBezTo>
                    <a:pt x="117" y="34"/>
                    <a:pt x="121" y="40"/>
                    <a:pt x="122" y="48"/>
                  </a:cubicBezTo>
                  <a:cubicBezTo>
                    <a:pt x="124" y="57"/>
                    <a:pt x="121" y="65"/>
                    <a:pt x="115" y="71"/>
                  </a:cubicBezTo>
                  <a:cubicBezTo>
                    <a:pt x="108" y="76"/>
                    <a:pt x="97" y="81"/>
                    <a:pt x="82" y="83"/>
                  </a:cubicBezTo>
                  <a:cubicBezTo>
                    <a:pt x="80" y="83"/>
                    <a:pt x="78" y="84"/>
                    <a:pt x="77" y="84"/>
                  </a:cubicBezTo>
                  <a:cubicBezTo>
                    <a:pt x="76" y="84"/>
                    <a:pt x="74" y="84"/>
                    <a:pt x="73" y="84"/>
                  </a:cubicBezTo>
                  <a:lnTo>
                    <a:pt x="68" y="52"/>
                  </a:lnTo>
                  <a:close/>
                  <a:moveTo>
                    <a:pt x="4" y="40"/>
                  </a:moveTo>
                  <a:cubicBezTo>
                    <a:pt x="11" y="39"/>
                    <a:pt x="17" y="40"/>
                    <a:pt x="20" y="44"/>
                  </a:cubicBezTo>
                  <a:cubicBezTo>
                    <a:pt x="23" y="47"/>
                    <a:pt x="26" y="55"/>
                    <a:pt x="28" y="69"/>
                  </a:cubicBezTo>
                  <a:cubicBezTo>
                    <a:pt x="40" y="136"/>
                    <a:pt x="40" y="136"/>
                    <a:pt x="40" y="136"/>
                  </a:cubicBezTo>
                  <a:cubicBezTo>
                    <a:pt x="42" y="150"/>
                    <a:pt x="42" y="159"/>
                    <a:pt x="40" y="163"/>
                  </a:cubicBezTo>
                  <a:cubicBezTo>
                    <a:pt x="38" y="167"/>
                    <a:pt x="33" y="170"/>
                    <a:pt x="26" y="171"/>
                  </a:cubicBezTo>
                  <a:cubicBezTo>
                    <a:pt x="29" y="193"/>
                    <a:pt x="29" y="193"/>
                    <a:pt x="29" y="193"/>
                  </a:cubicBezTo>
                  <a:cubicBezTo>
                    <a:pt x="109" y="180"/>
                    <a:pt x="109" y="180"/>
                    <a:pt x="109" y="180"/>
                  </a:cubicBezTo>
                  <a:cubicBezTo>
                    <a:pt x="105" y="159"/>
                    <a:pt x="105" y="159"/>
                    <a:pt x="105" y="159"/>
                  </a:cubicBezTo>
                  <a:cubicBezTo>
                    <a:pt x="98" y="160"/>
                    <a:pt x="92" y="158"/>
                    <a:pt x="89" y="155"/>
                  </a:cubicBezTo>
                  <a:cubicBezTo>
                    <a:pt x="86" y="152"/>
                    <a:pt x="83" y="143"/>
                    <a:pt x="81" y="129"/>
                  </a:cubicBezTo>
                  <a:cubicBezTo>
                    <a:pt x="77" y="108"/>
                    <a:pt x="77" y="108"/>
                    <a:pt x="77" y="108"/>
                  </a:cubicBezTo>
                  <a:cubicBezTo>
                    <a:pt x="93" y="105"/>
                    <a:pt x="93" y="105"/>
                    <a:pt x="93" y="105"/>
                  </a:cubicBezTo>
                  <a:cubicBezTo>
                    <a:pt x="156" y="173"/>
                    <a:pt x="156" y="173"/>
                    <a:pt x="156" y="173"/>
                  </a:cubicBezTo>
                  <a:cubicBezTo>
                    <a:pt x="207" y="164"/>
                    <a:pt x="207" y="164"/>
                    <a:pt x="207" y="164"/>
                  </a:cubicBezTo>
                  <a:cubicBezTo>
                    <a:pt x="204" y="143"/>
                    <a:pt x="204" y="143"/>
                    <a:pt x="204" y="143"/>
                  </a:cubicBezTo>
                  <a:cubicBezTo>
                    <a:pt x="198" y="143"/>
                    <a:pt x="193" y="143"/>
                    <a:pt x="188" y="141"/>
                  </a:cubicBezTo>
                  <a:cubicBezTo>
                    <a:pt x="184" y="139"/>
                    <a:pt x="179" y="136"/>
                    <a:pt x="175" y="131"/>
                  </a:cubicBezTo>
                  <a:cubicBezTo>
                    <a:pt x="135" y="93"/>
                    <a:pt x="135" y="93"/>
                    <a:pt x="135" y="93"/>
                  </a:cubicBezTo>
                  <a:cubicBezTo>
                    <a:pt x="147" y="87"/>
                    <a:pt x="155" y="80"/>
                    <a:pt x="160" y="71"/>
                  </a:cubicBezTo>
                  <a:cubicBezTo>
                    <a:pt x="165" y="63"/>
                    <a:pt x="166" y="53"/>
                    <a:pt x="164" y="41"/>
                  </a:cubicBezTo>
                  <a:cubicBezTo>
                    <a:pt x="162" y="25"/>
                    <a:pt x="154" y="14"/>
                    <a:pt x="142" y="8"/>
                  </a:cubicBezTo>
                  <a:cubicBezTo>
                    <a:pt x="130" y="2"/>
                    <a:pt x="113" y="0"/>
                    <a:pt x="91" y="4"/>
                  </a:cubicBezTo>
                  <a:cubicBezTo>
                    <a:pt x="0" y="19"/>
                    <a:pt x="0" y="19"/>
                    <a:pt x="0" y="19"/>
                  </a:cubicBezTo>
                  <a:lnTo>
                    <a:pt x="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7" name="Freeform 26"/>
            <p:cNvSpPr>
              <a:spLocks noEditPoints="1"/>
            </p:cNvSpPr>
            <p:nvPr/>
          </p:nvSpPr>
          <p:spPr bwMode="auto">
            <a:xfrm>
              <a:off x="3665179" y="1221627"/>
              <a:ext cx="52450" cy="62372"/>
            </a:xfrm>
            <a:custGeom>
              <a:avLst/>
              <a:gdLst>
                <a:gd name="T0" fmla="*/ 68 w 172"/>
                <a:gd name="T1" fmla="*/ 90 h 204"/>
                <a:gd name="T2" fmla="*/ 38 w 172"/>
                <a:gd name="T3" fmla="*/ 101 h 204"/>
                <a:gd name="T4" fmla="*/ 35 w 172"/>
                <a:gd name="T5" fmla="*/ 48 h 204"/>
                <a:gd name="T6" fmla="*/ 68 w 172"/>
                <a:gd name="T7" fmla="*/ 90 h 204"/>
                <a:gd name="T8" fmla="*/ 14 w 172"/>
                <a:gd name="T9" fmla="*/ 146 h 204"/>
                <a:gd name="T10" fmla="*/ 14 w 172"/>
                <a:gd name="T11" fmla="*/ 149 h 204"/>
                <a:gd name="T12" fmla="*/ 0 w 172"/>
                <a:gd name="T13" fmla="*/ 184 h 204"/>
                <a:gd name="T14" fmla="*/ 8 w 172"/>
                <a:gd name="T15" fmla="*/ 204 h 204"/>
                <a:gd name="T16" fmla="*/ 70 w 172"/>
                <a:gd name="T17" fmla="*/ 180 h 204"/>
                <a:gd name="T18" fmla="*/ 63 w 172"/>
                <a:gd name="T19" fmla="*/ 160 h 204"/>
                <a:gd name="T20" fmla="*/ 48 w 172"/>
                <a:gd name="T21" fmla="*/ 163 h 204"/>
                <a:gd name="T22" fmla="*/ 41 w 172"/>
                <a:gd name="T23" fmla="*/ 155 h 204"/>
                <a:gd name="T24" fmla="*/ 41 w 172"/>
                <a:gd name="T25" fmla="*/ 153 h 204"/>
                <a:gd name="T26" fmla="*/ 40 w 172"/>
                <a:gd name="T27" fmla="*/ 150 h 204"/>
                <a:gd name="T28" fmla="*/ 38 w 172"/>
                <a:gd name="T29" fmla="*/ 125 h 204"/>
                <a:gd name="T30" fmla="*/ 84 w 172"/>
                <a:gd name="T31" fmla="*/ 107 h 204"/>
                <a:gd name="T32" fmla="*/ 100 w 172"/>
                <a:gd name="T33" fmla="*/ 127 h 204"/>
                <a:gd name="T34" fmla="*/ 102 w 172"/>
                <a:gd name="T35" fmla="*/ 130 h 204"/>
                <a:gd name="T36" fmla="*/ 104 w 172"/>
                <a:gd name="T37" fmla="*/ 134 h 204"/>
                <a:gd name="T38" fmla="*/ 104 w 172"/>
                <a:gd name="T39" fmla="*/ 142 h 204"/>
                <a:gd name="T40" fmla="*/ 94 w 172"/>
                <a:gd name="T41" fmla="*/ 149 h 204"/>
                <a:gd name="T42" fmla="*/ 92 w 172"/>
                <a:gd name="T43" fmla="*/ 149 h 204"/>
                <a:gd name="T44" fmla="*/ 99 w 172"/>
                <a:gd name="T45" fmla="*/ 169 h 204"/>
                <a:gd name="T46" fmla="*/ 172 w 172"/>
                <a:gd name="T47" fmla="*/ 141 h 204"/>
                <a:gd name="T48" fmla="*/ 164 w 172"/>
                <a:gd name="T49" fmla="*/ 121 h 204"/>
                <a:gd name="T50" fmla="*/ 136 w 172"/>
                <a:gd name="T51" fmla="*/ 107 h 204"/>
                <a:gd name="T52" fmla="*/ 135 w 172"/>
                <a:gd name="T53" fmla="*/ 106 h 204"/>
                <a:gd name="T54" fmla="*/ 46 w 172"/>
                <a:gd name="T55" fmla="*/ 0 h 204"/>
                <a:gd name="T56" fmla="*/ 11 w 172"/>
                <a:gd name="T57" fmla="*/ 13 h 204"/>
                <a:gd name="T58" fmla="*/ 14 w 172"/>
                <a:gd name="T59" fmla="*/ 14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2" h="204">
                  <a:moveTo>
                    <a:pt x="68" y="90"/>
                  </a:moveTo>
                  <a:cubicBezTo>
                    <a:pt x="38" y="101"/>
                    <a:pt x="38" y="101"/>
                    <a:pt x="38" y="101"/>
                  </a:cubicBezTo>
                  <a:cubicBezTo>
                    <a:pt x="35" y="48"/>
                    <a:pt x="35" y="48"/>
                    <a:pt x="35" y="48"/>
                  </a:cubicBezTo>
                  <a:lnTo>
                    <a:pt x="68" y="90"/>
                  </a:lnTo>
                  <a:close/>
                  <a:moveTo>
                    <a:pt x="14" y="146"/>
                  </a:moveTo>
                  <a:cubicBezTo>
                    <a:pt x="14" y="147"/>
                    <a:pt x="14" y="148"/>
                    <a:pt x="14" y="149"/>
                  </a:cubicBezTo>
                  <a:cubicBezTo>
                    <a:pt x="14" y="167"/>
                    <a:pt x="10" y="178"/>
                    <a:pt x="0" y="184"/>
                  </a:cubicBezTo>
                  <a:cubicBezTo>
                    <a:pt x="8" y="204"/>
                    <a:pt x="8" y="204"/>
                    <a:pt x="8" y="204"/>
                  </a:cubicBezTo>
                  <a:cubicBezTo>
                    <a:pt x="70" y="180"/>
                    <a:pt x="70" y="180"/>
                    <a:pt x="70" y="180"/>
                  </a:cubicBezTo>
                  <a:cubicBezTo>
                    <a:pt x="63" y="160"/>
                    <a:pt x="63" y="160"/>
                    <a:pt x="63" y="160"/>
                  </a:cubicBezTo>
                  <a:cubicBezTo>
                    <a:pt x="56" y="162"/>
                    <a:pt x="52" y="163"/>
                    <a:pt x="48" y="163"/>
                  </a:cubicBezTo>
                  <a:cubicBezTo>
                    <a:pt x="45" y="162"/>
                    <a:pt x="43" y="159"/>
                    <a:pt x="41" y="155"/>
                  </a:cubicBezTo>
                  <a:cubicBezTo>
                    <a:pt x="41" y="154"/>
                    <a:pt x="41" y="153"/>
                    <a:pt x="41" y="153"/>
                  </a:cubicBezTo>
                  <a:cubicBezTo>
                    <a:pt x="40" y="152"/>
                    <a:pt x="40" y="151"/>
                    <a:pt x="40" y="150"/>
                  </a:cubicBezTo>
                  <a:cubicBezTo>
                    <a:pt x="38" y="125"/>
                    <a:pt x="38" y="125"/>
                    <a:pt x="38" y="125"/>
                  </a:cubicBezTo>
                  <a:cubicBezTo>
                    <a:pt x="84" y="107"/>
                    <a:pt x="84" y="107"/>
                    <a:pt x="84" y="107"/>
                  </a:cubicBezTo>
                  <a:cubicBezTo>
                    <a:pt x="100" y="127"/>
                    <a:pt x="100" y="127"/>
                    <a:pt x="100" y="127"/>
                  </a:cubicBezTo>
                  <a:cubicBezTo>
                    <a:pt x="101" y="128"/>
                    <a:pt x="102" y="129"/>
                    <a:pt x="102" y="130"/>
                  </a:cubicBezTo>
                  <a:cubicBezTo>
                    <a:pt x="103" y="131"/>
                    <a:pt x="104" y="132"/>
                    <a:pt x="104" y="134"/>
                  </a:cubicBezTo>
                  <a:cubicBezTo>
                    <a:pt x="105" y="137"/>
                    <a:pt x="105" y="140"/>
                    <a:pt x="104" y="142"/>
                  </a:cubicBezTo>
                  <a:cubicBezTo>
                    <a:pt x="102" y="144"/>
                    <a:pt x="99" y="147"/>
                    <a:pt x="94" y="149"/>
                  </a:cubicBezTo>
                  <a:cubicBezTo>
                    <a:pt x="92" y="149"/>
                    <a:pt x="92" y="149"/>
                    <a:pt x="92" y="149"/>
                  </a:cubicBezTo>
                  <a:cubicBezTo>
                    <a:pt x="99" y="169"/>
                    <a:pt x="99" y="169"/>
                    <a:pt x="99" y="169"/>
                  </a:cubicBezTo>
                  <a:cubicBezTo>
                    <a:pt x="172" y="141"/>
                    <a:pt x="172" y="141"/>
                    <a:pt x="172" y="141"/>
                  </a:cubicBezTo>
                  <a:cubicBezTo>
                    <a:pt x="164" y="121"/>
                    <a:pt x="164" y="121"/>
                    <a:pt x="164" y="121"/>
                  </a:cubicBezTo>
                  <a:cubicBezTo>
                    <a:pt x="155" y="123"/>
                    <a:pt x="146" y="119"/>
                    <a:pt x="136" y="107"/>
                  </a:cubicBezTo>
                  <a:cubicBezTo>
                    <a:pt x="135" y="106"/>
                    <a:pt x="135" y="106"/>
                    <a:pt x="135" y="106"/>
                  </a:cubicBezTo>
                  <a:cubicBezTo>
                    <a:pt x="46" y="0"/>
                    <a:pt x="46" y="0"/>
                    <a:pt x="46" y="0"/>
                  </a:cubicBezTo>
                  <a:cubicBezTo>
                    <a:pt x="11" y="13"/>
                    <a:pt x="11" y="13"/>
                    <a:pt x="11" y="13"/>
                  </a:cubicBezTo>
                  <a:lnTo>
                    <a:pt x="1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8" name="Freeform 27"/>
            <p:cNvSpPr>
              <a:spLocks/>
            </p:cNvSpPr>
            <p:nvPr/>
          </p:nvSpPr>
          <p:spPr bwMode="auto">
            <a:xfrm>
              <a:off x="3694948" y="1198237"/>
              <a:ext cx="54576" cy="62372"/>
            </a:xfrm>
            <a:custGeom>
              <a:avLst/>
              <a:gdLst>
                <a:gd name="T0" fmla="*/ 0 w 178"/>
                <a:gd name="T1" fmla="*/ 61 h 205"/>
                <a:gd name="T2" fmla="*/ 118 w 178"/>
                <a:gd name="T3" fmla="*/ 0 h 205"/>
                <a:gd name="T4" fmla="*/ 160 w 178"/>
                <a:gd name="T5" fmla="*/ 39 h 205"/>
                <a:gd name="T6" fmla="*/ 149 w 178"/>
                <a:gd name="T7" fmla="*/ 52 h 205"/>
                <a:gd name="T8" fmla="*/ 118 w 178"/>
                <a:gd name="T9" fmla="*/ 36 h 205"/>
                <a:gd name="T10" fmla="*/ 91 w 178"/>
                <a:gd name="T11" fmla="*/ 41 h 205"/>
                <a:gd name="T12" fmla="*/ 89 w 178"/>
                <a:gd name="T13" fmla="*/ 42 h 205"/>
                <a:gd name="T14" fmla="*/ 135 w 178"/>
                <a:gd name="T15" fmla="*/ 129 h 205"/>
                <a:gd name="T16" fmla="*/ 151 w 178"/>
                <a:gd name="T17" fmla="*/ 151 h 205"/>
                <a:gd name="T18" fmla="*/ 168 w 178"/>
                <a:gd name="T19" fmla="*/ 149 h 205"/>
                <a:gd name="T20" fmla="*/ 178 w 178"/>
                <a:gd name="T21" fmla="*/ 168 h 205"/>
                <a:gd name="T22" fmla="*/ 107 w 178"/>
                <a:gd name="T23" fmla="*/ 205 h 205"/>
                <a:gd name="T24" fmla="*/ 97 w 178"/>
                <a:gd name="T25" fmla="*/ 186 h 205"/>
                <a:gd name="T26" fmla="*/ 107 w 178"/>
                <a:gd name="T27" fmla="*/ 174 h 205"/>
                <a:gd name="T28" fmla="*/ 98 w 178"/>
                <a:gd name="T29" fmla="*/ 149 h 205"/>
                <a:gd name="T30" fmla="*/ 52 w 178"/>
                <a:gd name="T31" fmla="*/ 61 h 205"/>
                <a:gd name="T32" fmla="*/ 50 w 178"/>
                <a:gd name="T33" fmla="*/ 62 h 205"/>
                <a:gd name="T34" fmla="*/ 30 w 178"/>
                <a:gd name="T35" fmla="*/ 82 h 205"/>
                <a:gd name="T36" fmla="*/ 26 w 178"/>
                <a:gd name="T37" fmla="*/ 116 h 205"/>
                <a:gd name="T38" fmla="*/ 10 w 178"/>
                <a:gd name="T39" fmla="*/ 117 h 205"/>
                <a:gd name="T40" fmla="*/ 0 w 178"/>
                <a:gd name="T41" fmla="*/ 6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8" h="205">
                  <a:moveTo>
                    <a:pt x="0" y="61"/>
                  </a:moveTo>
                  <a:cubicBezTo>
                    <a:pt x="118" y="0"/>
                    <a:pt x="118" y="0"/>
                    <a:pt x="118" y="0"/>
                  </a:cubicBezTo>
                  <a:cubicBezTo>
                    <a:pt x="160" y="39"/>
                    <a:pt x="160" y="39"/>
                    <a:pt x="160" y="39"/>
                  </a:cubicBezTo>
                  <a:cubicBezTo>
                    <a:pt x="149" y="52"/>
                    <a:pt x="149" y="52"/>
                    <a:pt x="149" y="52"/>
                  </a:cubicBezTo>
                  <a:cubicBezTo>
                    <a:pt x="137" y="43"/>
                    <a:pt x="127" y="38"/>
                    <a:pt x="118" y="36"/>
                  </a:cubicBezTo>
                  <a:cubicBezTo>
                    <a:pt x="109" y="34"/>
                    <a:pt x="100" y="36"/>
                    <a:pt x="91" y="41"/>
                  </a:cubicBezTo>
                  <a:cubicBezTo>
                    <a:pt x="89" y="42"/>
                    <a:pt x="89" y="42"/>
                    <a:pt x="89" y="42"/>
                  </a:cubicBezTo>
                  <a:cubicBezTo>
                    <a:pt x="135" y="129"/>
                    <a:pt x="135" y="129"/>
                    <a:pt x="135" y="129"/>
                  </a:cubicBezTo>
                  <a:cubicBezTo>
                    <a:pt x="142" y="141"/>
                    <a:pt x="147" y="149"/>
                    <a:pt x="151" y="151"/>
                  </a:cubicBezTo>
                  <a:cubicBezTo>
                    <a:pt x="155" y="153"/>
                    <a:pt x="161" y="152"/>
                    <a:pt x="168" y="149"/>
                  </a:cubicBezTo>
                  <a:cubicBezTo>
                    <a:pt x="178" y="168"/>
                    <a:pt x="178" y="168"/>
                    <a:pt x="178" y="168"/>
                  </a:cubicBezTo>
                  <a:cubicBezTo>
                    <a:pt x="107" y="205"/>
                    <a:pt x="107" y="205"/>
                    <a:pt x="107" y="205"/>
                  </a:cubicBezTo>
                  <a:cubicBezTo>
                    <a:pt x="97" y="186"/>
                    <a:pt x="97" y="186"/>
                    <a:pt x="97" y="186"/>
                  </a:cubicBezTo>
                  <a:cubicBezTo>
                    <a:pt x="103" y="182"/>
                    <a:pt x="107" y="178"/>
                    <a:pt x="107" y="174"/>
                  </a:cubicBezTo>
                  <a:cubicBezTo>
                    <a:pt x="108" y="169"/>
                    <a:pt x="105" y="161"/>
                    <a:pt x="98" y="149"/>
                  </a:cubicBezTo>
                  <a:cubicBezTo>
                    <a:pt x="52" y="61"/>
                    <a:pt x="52" y="61"/>
                    <a:pt x="52" y="61"/>
                  </a:cubicBezTo>
                  <a:cubicBezTo>
                    <a:pt x="50" y="62"/>
                    <a:pt x="50" y="62"/>
                    <a:pt x="50" y="62"/>
                  </a:cubicBezTo>
                  <a:cubicBezTo>
                    <a:pt x="40" y="67"/>
                    <a:pt x="34" y="74"/>
                    <a:pt x="30" y="82"/>
                  </a:cubicBezTo>
                  <a:cubicBezTo>
                    <a:pt x="27" y="90"/>
                    <a:pt x="25" y="101"/>
                    <a:pt x="26" y="116"/>
                  </a:cubicBezTo>
                  <a:cubicBezTo>
                    <a:pt x="10" y="117"/>
                    <a:pt x="10" y="117"/>
                    <a:pt x="10" y="117"/>
                  </a:cubicBezTo>
                  <a:lnTo>
                    <a:pt x="0"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9" name="Freeform 28"/>
            <p:cNvSpPr>
              <a:spLocks/>
            </p:cNvSpPr>
            <p:nvPr/>
          </p:nvSpPr>
          <p:spPr bwMode="auto">
            <a:xfrm>
              <a:off x="3736766" y="1180518"/>
              <a:ext cx="51741" cy="58120"/>
            </a:xfrm>
            <a:custGeom>
              <a:avLst/>
              <a:gdLst>
                <a:gd name="T0" fmla="*/ 0 w 169"/>
                <a:gd name="T1" fmla="*/ 46 h 192"/>
                <a:gd name="T2" fmla="*/ 68 w 169"/>
                <a:gd name="T3" fmla="*/ 0 h 192"/>
                <a:gd name="T4" fmla="*/ 80 w 169"/>
                <a:gd name="T5" fmla="*/ 18 h 192"/>
                <a:gd name="T6" fmla="*/ 71 w 169"/>
                <a:gd name="T7" fmla="*/ 32 h 192"/>
                <a:gd name="T8" fmla="*/ 82 w 169"/>
                <a:gd name="T9" fmla="*/ 56 h 192"/>
                <a:gd name="T10" fmla="*/ 121 w 169"/>
                <a:gd name="T11" fmla="*/ 112 h 192"/>
                <a:gd name="T12" fmla="*/ 140 w 169"/>
                <a:gd name="T13" fmla="*/ 132 h 192"/>
                <a:gd name="T14" fmla="*/ 156 w 169"/>
                <a:gd name="T15" fmla="*/ 128 h 192"/>
                <a:gd name="T16" fmla="*/ 169 w 169"/>
                <a:gd name="T17" fmla="*/ 146 h 192"/>
                <a:gd name="T18" fmla="*/ 101 w 169"/>
                <a:gd name="T19" fmla="*/ 192 h 192"/>
                <a:gd name="T20" fmla="*/ 89 w 169"/>
                <a:gd name="T21" fmla="*/ 174 h 192"/>
                <a:gd name="T22" fmla="*/ 99 w 169"/>
                <a:gd name="T23" fmla="*/ 160 h 192"/>
                <a:gd name="T24" fmla="*/ 87 w 169"/>
                <a:gd name="T25" fmla="*/ 136 h 192"/>
                <a:gd name="T26" fmla="*/ 48 w 169"/>
                <a:gd name="T27" fmla="*/ 80 h 192"/>
                <a:gd name="T28" fmla="*/ 29 w 169"/>
                <a:gd name="T29" fmla="*/ 60 h 192"/>
                <a:gd name="T30" fmla="*/ 13 w 169"/>
                <a:gd name="T31" fmla="*/ 64 h 192"/>
                <a:gd name="T32" fmla="*/ 0 w 169"/>
                <a:gd name="T33" fmla="*/ 4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192">
                  <a:moveTo>
                    <a:pt x="0" y="46"/>
                  </a:moveTo>
                  <a:cubicBezTo>
                    <a:pt x="68" y="0"/>
                    <a:pt x="68" y="0"/>
                    <a:pt x="68" y="0"/>
                  </a:cubicBezTo>
                  <a:cubicBezTo>
                    <a:pt x="80" y="18"/>
                    <a:pt x="80" y="18"/>
                    <a:pt x="80" y="18"/>
                  </a:cubicBezTo>
                  <a:cubicBezTo>
                    <a:pt x="74" y="23"/>
                    <a:pt x="71" y="28"/>
                    <a:pt x="71" y="32"/>
                  </a:cubicBezTo>
                  <a:cubicBezTo>
                    <a:pt x="71" y="37"/>
                    <a:pt x="75" y="45"/>
                    <a:pt x="82" y="56"/>
                  </a:cubicBezTo>
                  <a:cubicBezTo>
                    <a:pt x="121" y="112"/>
                    <a:pt x="121" y="112"/>
                    <a:pt x="121" y="112"/>
                  </a:cubicBezTo>
                  <a:cubicBezTo>
                    <a:pt x="129" y="124"/>
                    <a:pt x="135" y="130"/>
                    <a:pt x="140" y="132"/>
                  </a:cubicBezTo>
                  <a:cubicBezTo>
                    <a:pt x="144" y="133"/>
                    <a:pt x="150" y="132"/>
                    <a:pt x="156" y="128"/>
                  </a:cubicBezTo>
                  <a:cubicBezTo>
                    <a:pt x="169" y="146"/>
                    <a:pt x="169" y="146"/>
                    <a:pt x="169" y="146"/>
                  </a:cubicBezTo>
                  <a:cubicBezTo>
                    <a:pt x="101" y="192"/>
                    <a:pt x="101" y="192"/>
                    <a:pt x="101" y="192"/>
                  </a:cubicBezTo>
                  <a:cubicBezTo>
                    <a:pt x="89" y="174"/>
                    <a:pt x="89" y="174"/>
                    <a:pt x="89" y="174"/>
                  </a:cubicBezTo>
                  <a:cubicBezTo>
                    <a:pt x="95" y="169"/>
                    <a:pt x="98" y="165"/>
                    <a:pt x="99" y="160"/>
                  </a:cubicBezTo>
                  <a:cubicBezTo>
                    <a:pt x="99" y="155"/>
                    <a:pt x="95" y="147"/>
                    <a:pt x="87" y="136"/>
                  </a:cubicBezTo>
                  <a:cubicBezTo>
                    <a:pt x="48" y="80"/>
                    <a:pt x="48" y="80"/>
                    <a:pt x="48" y="80"/>
                  </a:cubicBezTo>
                  <a:cubicBezTo>
                    <a:pt x="40" y="68"/>
                    <a:pt x="34" y="62"/>
                    <a:pt x="29" y="60"/>
                  </a:cubicBezTo>
                  <a:cubicBezTo>
                    <a:pt x="25" y="59"/>
                    <a:pt x="19" y="60"/>
                    <a:pt x="13" y="64"/>
                  </a:cubicBezTo>
                  <a:lnTo>
                    <a:pt x="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0" name="Freeform 29"/>
            <p:cNvSpPr>
              <a:spLocks noEditPoints="1"/>
            </p:cNvSpPr>
            <p:nvPr/>
          </p:nvSpPr>
          <p:spPr bwMode="auto">
            <a:xfrm>
              <a:off x="3767243" y="1156419"/>
              <a:ext cx="56702" cy="58120"/>
            </a:xfrm>
            <a:custGeom>
              <a:avLst/>
              <a:gdLst>
                <a:gd name="T0" fmla="*/ 87 w 186"/>
                <a:gd name="T1" fmla="*/ 35 h 190"/>
                <a:gd name="T2" fmla="*/ 127 w 186"/>
                <a:gd name="T3" fmla="*/ 70 h 190"/>
                <a:gd name="T4" fmla="*/ 149 w 186"/>
                <a:gd name="T5" fmla="*/ 118 h 190"/>
                <a:gd name="T6" fmla="*/ 135 w 186"/>
                <a:gd name="T7" fmla="*/ 151 h 190"/>
                <a:gd name="T8" fmla="*/ 99 w 186"/>
                <a:gd name="T9" fmla="*/ 154 h 190"/>
                <a:gd name="T10" fmla="*/ 59 w 186"/>
                <a:gd name="T11" fmla="*/ 120 h 190"/>
                <a:gd name="T12" fmla="*/ 37 w 186"/>
                <a:gd name="T13" fmla="*/ 72 h 190"/>
                <a:gd name="T14" fmla="*/ 51 w 186"/>
                <a:gd name="T15" fmla="*/ 39 h 190"/>
                <a:gd name="T16" fmla="*/ 87 w 186"/>
                <a:gd name="T17" fmla="*/ 35 h 190"/>
                <a:gd name="T18" fmla="*/ 2 w 186"/>
                <a:gd name="T19" fmla="*/ 79 h 190"/>
                <a:gd name="T20" fmla="*/ 23 w 186"/>
                <a:gd name="T21" fmla="*/ 146 h 190"/>
                <a:gd name="T22" fmla="*/ 83 w 186"/>
                <a:gd name="T23" fmla="*/ 186 h 190"/>
                <a:gd name="T24" fmla="*/ 149 w 186"/>
                <a:gd name="T25" fmla="*/ 169 h 190"/>
                <a:gd name="T26" fmla="*/ 184 w 186"/>
                <a:gd name="T27" fmla="*/ 111 h 190"/>
                <a:gd name="T28" fmla="*/ 163 w 186"/>
                <a:gd name="T29" fmla="*/ 44 h 190"/>
                <a:gd name="T30" fmla="*/ 103 w 186"/>
                <a:gd name="T31" fmla="*/ 4 h 190"/>
                <a:gd name="T32" fmla="*/ 37 w 186"/>
                <a:gd name="T33" fmla="*/ 21 h 190"/>
                <a:gd name="T34" fmla="*/ 2 w 186"/>
                <a:gd name="T35" fmla="*/ 7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190">
                  <a:moveTo>
                    <a:pt x="87" y="35"/>
                  </a:moveTo>
                  <a:cubicBezTo>
                    <a:pt x="100" y="41"/>
                    <a:pt x="113" y="52"/>
                    <a:pt x="127" y="70"/>
                  </a:cubicBezTo>
                  <a:cubicBezTo>
                    <a:pt x="140" y="88"/>
                    <a:pt x="147" y="104"/>
                    <a:pt x="149" y="118"/>
                  </a:cubicBezTo>
                  <a:cubicBezTo>
                    <a:pt x="150" y="132"/>
                    <a:pt x="146" y="143"/>
                    <a:pt x="135" y="151"/>
                  </a:cubicBezTo>
                  <a:cubicBezTo>
                    <a:pt x="125" y="159"/>
                    <a:pt x="112" y="160"/>
                    <a:pt x="99" y="154"/>
                  </a:cubicBezTo>
                  <a:cubicBezTo>
                    <a:pt x="86" y="149"/>
                    <a:pt x="73" y="138"/>
                    <a:pt x="59" y="120"/>
                  </a:cubicBezTo>
                  <a:cubicBezTo>
                    <a:pt x="46" y="102"/>
                    <a:pt x="38" y="86"/>
                    <a:pt x="37" y="72"/>
                  </a:cubicBezTo>
                  <a:cubicBezTo>
                    <a:pt x="35" y="58"/>
                    <a:pt x="40" y="47"/>
                    <a:pt x="51" y="39"/>
                  </a:cubicBezTo>
                  <a:cubicBezTo>
                    <a:pt x="61" y="31"/>
                    <a:pt x="73" y="30"/>
                    <a:pt x="87" y="35"/>
                  </a:cubicBezTo>
                  <a:close/>
                  <a:moveTo>
                    <a:pt x="2" y="79"/>
                  </a:moveTo>
                  <a:cubicBezTo>
                    <a:pt x="0" y="102"/>
                    <a:pt x="7" y="124"/>
                    <a:pt x="23" y="146"/>
                  </a:cubicBezTo>
                  <a:cubicBezTo>
                    <a:pt x="40" y="169"/>
                    <a:pt x="60" y="182"/>
                    <a:pt x="83" y="186"/>
                  </a:cubicBezTo>
                  <a:cubicBezTo>
                    <a:pt x="106" y="190"/>
                    <a:pt x="128" y="184"/>
                    <a:pt x="149" y="169"/>
                  </a:cubicBezTo>
                  <a:cubicBezTo>
                    <a:pt x="170" y="154"/>
                    <a:pt x="181" y="135"/>
                    <a:pt x="184" y="111"/>
                  </a:cubicBezTo>
                  <a:cubicBezTo>
                    <a:pt x="186" y="89"/>
                    <a:pt x="179" y="66"/>
                    <a:pt x="163" y="44"/>
                  </a:cubicBezTo>
                  <a:cubicBezTo>
                    <a:pt x="146" y="22"/>
                    <a:pt x="126" y="8"/>
                    <a:pt x="103" y="4"/>
                  </a:cubicBezTo>
                  <a:cubicBezTo>
                    <a:pt x="80" y="0"/>
                    <a:pt x="58" y="6"/>
                    <a:pt x="37" y="21"/>
                  </a:cubicBezTo>
                  <a:cubicBezTo>
                    <a:pt x="16" y="36"/>
                    <a:pt x="5" y="56"/>
                    <a:pt x="2"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1" name="Freeform 30"/>
            <p:cNvSpPr>
              <a:spLocks noEditPoints="1"/>
            </p:cNvSpPr>
            <p:nvPr/>
          </p:nvSpPr>
          <p:spPr bwMode="auto">
            <a:xfrm>
              <a:off x="3848044" y="1055773"/>
              <a:ext cx="58120" cy="55285"/>
            </a:xfrm>
            <a:custGeom>
              <a:avLst/>
              <a:gdLst>
                <a:gd name="T0" fmla="*/ 62 w 193"/>
                <a:gd name="T1" fmla="*/ 42 h 184"/>
                <a:gd name="T2" fmla="*/ 114 w 193"/>
                <a:gd name="T3" fmla="*/ 54 h 184"/>
                <a:gd name="T4" fmla="*/ 156 w 193"/>
                <a:gd name="T5" fmla="*/ 86 h 184"/>
                <a:gd name="T6" fmla="*/ 160 w 193"/>
                <a:gd name="T7" fmla="*/ 122 h 184"/>
                <a:gd name="T8" fmla="*/ 130 w 193"/>
                <a:gd name="T9" fmla="*/ 142 h 184"/>
                <a:gd name="T10" fmla="*/ 78 w 193"/>
                <a:gd name="T11" fmla="*/ 130 h 184"/>
                <a:gd name="T12" fmla="*/ 36 w 193"/>
                <a:gd name="T13" fmla="*/ 98 h 184"/>
                <a:gd name="T14" fmla="*/ 32 w 193"/>
                <a:gd name="T15" fmla="*/ 62 h 184"/>
                <a:gd name="T16" fmla="*/ 62 w 193"/>
                <a:gd name="T17" fmla="*/ 42 h 184"/>
                <a:gd name="T18" fmla="*/ 8 w 193"/>
                <a:gd name="T19" fmla="*/ 120 h 184"/>
                <a:gd name="T20" fmla="*/ 59 w 193"/>
                <a:gd name="T21" fmla="*/ 170 h 184"/>
                <a:gd name="T22" fmla="*/ 130 w 193"/>
                <a:gd name="T23" fmla="*/ 177 h 184"/>
                <a:gd name="T24" fmla="*/ 180 w 193"/>
                <a:gd name="T25" fmla="*/ 132 h 184"/>
                <a:gd name="T26" fmla="*/ 184 w 193"/>
                <a:gd name="T27" fmla="*/ 65 h 184"/>
                <a:gd name="T28" fmla="*/ 133 w 193"/>
                <a:gd name="T29" fmla="*/ 14 h 184"/>
                <a:gd name="T30" fmla="*/ 62 w 193"/>
                <a:gd name="T31" fmla="*/ 7 h 184"/>
                <a:gd name="T32" fmla="*/ 12 w 193"/>
                <a:gd name="T33" fmla="*/ 53 h 184"/>
                <a:gd name="T34" fmla="*/ 8 w 193"/>
                <a:gd name="T35" fmla="*/ 12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84">
                  <a:moveTo>
                    <a:pt x="62" y="42"/>
                  </a:moveTo>
                  <a:cubicBezTo>
                    <a:pt x="77" y="41"/>
                    <a:pt x="94" y="45"/>
                    <a:pt x="114" y="54"/>
                  </a:cubicBezTo>
                  <a:cubicBezTo>
                    <a:pt x="134" y="64"/>
                    <a:pt x="148" y="74"/>
                    <a:pt x="156" y="86"/>
                  </a:cubicBezTo>
                  <a:cubicBezTo>
                    <a:pt x="164" y="98"/>
                    <a:pt x="166" y="110"/>
                    <a:pt x="160" y="122"/>
                  </a:cubicBezTo>
                  <a:cubicBezTo>
                    <a:pt x="154" y="134"/>
                    <a:pt x="144" y="140"/>
                    <a:pt x="130" y="142"/>
                  </a:cubicBezTo>
                  <a:cubicBezTo>
                    <a:pt x="115" y="143"/>
                    <a:pt x="98" y="139"/>
                    <a:pt x="78" y="130"/>
                  </a:cubicBezTo>
                  <a:cubicBezTo>
                    <a:pt x="58" y="120"/>
                    <a:pt x="43" y="110"/>
                    <a:pt x="36" y="98"/>
                  </a:cubicBezTo>
                  <a:cubicBezTo>
                    <a:pt x="27" y="86"/>
                    <a:pt x="26" y="74"/>
                    <a:pt x="32" y="62"/>
                  </a:cubicBezTo>
                  <a:cubicBezTo>
                    <a:pt x="38" y="50"/>
                    <a:pt x="48" y="44"/>
                    <a:pt x="62" y="42"/>
                  </a:cubicBezTo>
                  <a:close/>
                  <a:moveTo>
                    <a:pt x="8" y="120"/>
                  </a:moveTo>
                  <a:cubicBezTo>
                    <a:pt x="17" y="141"/>
                    <a:pt x="34" y="158"/>
                    <a:pt x="59" y="170"/>
                  </a:cubicBezTo>
                  <a:cubicBezTo>
                    <a:pt x="84" y="182"/>
                    <a:pt x="108" y="184"/>
                    <a:pt x="130" y="177"/>
                  </a:cubicBezTo>
                  <a:cubicBezTo>
                    <a:pt x="153" y="170"/>
                    <a:pt x="170" y="155"/>
                    <a:pt x="180" y="132"/>
                  </a:cubicBezTo>
                  <a:cubicBezTo>
                    <a:pt x="191" y="108"/>
                    <a:pt x="193" y="86"/>
                    <a:pt x="184" y="65"/>
                  </a:cubicBezTo>
                  <a:cubicBezTo>
                    <a:pt x="175" y="43"/>
                    <a:pt x="158" y="26"/>
                    <a:pt x="133" y="14"/>
                  </a:cubicBezTo>
                  <a:cubicBezTo>
                    <a:pt x="108" y="2"/>
                    <a:pt x="84" y="0"/>
                    <a:pt x="62" y="7"/>
                  </a:cubicBezTo>
                  <a:cubicBezTo>
                    <a:pt x="39" y="14"/>
                    <a:pt x="23" y="30"/>
                    <a:pt x="12" y="53"/>
                  </a:cubicBezTo>
                  <a:cubicBezTo>
                    <a:pt x="1" y="76"/>
                    <a:pt x="0" y="98"/>
                    <a:pt x="8"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2" name="Freeform 31"/>
            <p:cNvSpPr>
              <a:spLocks/>
            </p:cNvSpPr>
            <p:nvPr/>
          </p:nvSpPr>
          <p:spPr bwMode="auto">
            <a:xfrm>
              <a:off x="3863637" y="1006867"/>
              <a:ext cx="59537" cy="57411"/>
            </a:xfrm>
            <a:custGeom>
              <a:avLst/>
              <a:gdLst>
                <a:gd name="T0" fmla="*/ 0 w 195"/>
                <a:gd name="T1" fmla="*/ 132 h 189"/>
                <a:gd name="T2" fmla="*/ 44 w 195"/>
                <a:gd name="T3" fmla="*/ 6 h 189"/>
                <a:gd name="T4" fmla="*/ 100 w 195"/>
                <a:gd name="T5" fmla="*/ 0 h 189"/>
                <a:gd name="T6" fmla="*/ 103 w 195"/>
                <a:gd name="T7" fmla="*/ 16 h 189"/>
                <a:gd name="T8" fmla="*/ 67 w 195"/>
                <a:gd name="T9" fmla="*/ 33 h 189"/>
                <a:gd name="T10" fmla="*/ 47 w 195"/>
                <a:gd name="T11" fmla="*/ 61 h 189"/>
                <a:gd name="T12" fmla="*/ 46 w 195"/>
                <a:gd name="T13" fmla="*/ 78 h 189"/>
                <a:gd name="T14" fmla="*/ 62 w 195"/>
                <a:gd name="T15" fmla="*/ 88 h 189"/>
                <a:gd name="T16" fmla="*/ 85 w 195"/>
                <a:gd name="T17" fmla="*/ 96 h 189"/>
                <a:gd name="T18" fmla="*/ 88 w 195"/>
                <a:gd name="T19" fmla="*/ 89 h 189"/>
                <a:gd name="T20" fmla="*/ 89 w 195"/>
                <a:gd name="T21" fmla="*/ 69 h 189"/>
                <a:gd name="T22" fmla="*/ 69 w 195"/>
                <a:gd name="T23" fmla="*/ 57 h 189"/>
                <a:gd name="T24" fmla="*/ 74 w 195"/>
                <a:gd name="T25" fmla="*/ 43 h 189"/>
                <a:gd name="T26" fmla="*/ 153 w 195"/>
                <a:gd name="T27" fmla="*/ 69 h 189"/>
                <a:gd name="T28" fmla="*/ 148 w 195"/>
                <a:gd name="T29" fmla="*/ 84 h 189"/>
                <a:gd name="T30" fmla="*/ 124 w 195"/>
                <a:gd name="T31" fmla="*/ 83 h 189"/>
                <a:gd name="T32" fmla="*/ 111 w 195"/>
                <a:gd name="T33" fmla="*/ 97 h 189"/>
                <a:gd name="T34" fmla="*/ 109 w 195"/>
                <a:gd name="T35" fmla="*/ 104 h 189"/>
                <a:gd name="T36" fmla="*/ 137 w 195"/>
                <a:gd name="T37" fmla="*/ 114 h 189"/>
                <a:gd name="T38" fmla="*/ 164 w 195"/>
                <a:gd name="T39" fmla="*/ 118 h 189"/>
                <a:gd name="T40" fmla="*/ 174 w 195"/>
                <a:gd name="T41" fmla="*/ 105 h 189"/>
                <a:gd name="T42" fmla="*/ 195 w 195"/>
                <a:gd name="T43" fmla="*/ 113 h 189"/>
                <a:gd name="T44" fmla="*/ 169 w 195"/>
                <a:gd name="T45" fmla="*/ 189 h 189"/>
                <a:gd name="T46" fmla="*/ 148 w 195"/>
                <a:gd name="T47" fmla="*/ 182 h 189"/>
                <a:gd name="T48" fmla="*/ 147 w 195"/>
                <a:gd name="T49" fmla="*/ 166 h 189"/>
                <a:gd name="T50" fmla="*/ 123 w 195"/>
                <a:gd name="T51" fmla="*/ 153 h 189"/>
                <a:gd name="T52" fmla="*/ 58 w 195"/>
                <a:gd name="T53" fmla="*/ 131 h 189"/>
                <a:gd name="T54" fmla="*/ 32 w 195"/>
                <a:gd name="T55" fmla="*/ 126 h 189"/>
                <a:gd name="T56" fmla="*/ 21 w 195"/>
                <a:gd name="T57" fmla="*/ 139 h 189"/>
                <a:gd name="T58" fmla="*/ 0 w 195"/>
                <a:gd name="T59" fmla="*/ 13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89">
                  <a:moveTo>
                    <a:pt x="0" y="132"/>
                  </a:moveTo>
                  <a:cubicBezTo>
                    <a:pt x="44" y="6"/>
                    <a:pt x="44" y="6"/>
                    <a:pt x="44" y="6"/>
                  </a:cubicBezTo>
                  <a:cubicBezTo>
                    <a:pt x="100" y="0"/>
                    <a:pt x="100" y="0"/>
                    <a:pt x="100" y="0"/>
                  </a:cubicBezTo>
                  <a:cubicBezTo>
                    <a:pt x="103" y="16"/>
                    <a:pt x="103" y="16"/>
                    <a:pt x="103" y="16"/>
                  </a:cubicBezTo>
                  <a:cubicBezTo>
                    <a:pt x="88" y="20"/>
                    <a:pt x="76" y="25"/>
                    <a:pt x="67" y="33"/>
                  </a:cubicBezTo>
                  <a:cubicBezTo>
                    <a:pt x="58" y="40"/>
                    <a:pt x="51" y="50"/>
                    <a:pt x="47" y="61"/>
                  </a:cubicBezTo>
                  <a:cubicBezTo>
                    <a:pt x="45" y="69"/>
                    <a:pt x="44" y="75"/>
                    <a:pt x="46" y="78"/>
                  </a:cubicBezTo>
                  <a:cubicBezTo>
                    <a:pt x="48" y="82"/>
                    <a:pt x="53" y="85"/>
                    <a:pt x="62" y="88"/>
                  </a:cubicBezTo>
                  <a:cubicBezTo>
                    <a:pt x="85" y="96"/>
                    <a:pt x="85" y="96"/>
                    <a:pt x="85" y="96"/>
                  </a:cubicBezTo>
                  <a:cubicBezTo>
                    <a:pt x="88" y="89"/>
                    <a:pt x="88" y="89"/>
                    <a:pt x="88" y="89"/>
                  </a:cubicBezTo>
                  <a:cubicBezTo>
                    <a:pt x="91" y="80"/>
                    <a:pt x="91" y="74"/>
                    <a:pt x="89" y="69"/>
                  </a:cubicBezTo>
                  <a:cubicBezTo>
                    <a:pt x="86" y="65"/>
                    <a:pt x="80" y="61"/>
                    <a:pt x="69" y="57"/>
                  </a:cubicBezTo>
                  <a:cubicBezTo>
                    <a:pt x="74" y="43"/>
                    <a:pt x="74" y="43"/>
                    <a:pt x="74" y="43"/>
                  </a:cubicBezTo>
                  <a:cubicBezTo>
                    <a:pt x="153" y="69"/>
                    <a:pt x="153" y="69"/>
                    <a:pt x="153" y="69"/>
                  </a:cubicBezTo>
                  <a:cubicBezTo>
                    <a:pt x="148" y="84"/>
                    <a:pt x="148" y="84"/>
                    <a:pt x="148" y="84"/>
                  </a:cubicBezTo>
                  <a:cubicBezTo>
                    <a:pt x="138" y="81"/>
                    <a:pt x="130" y="81"/>
                    <a:pt x="124" y="83"/>
                  </a:cubicBezTo>
                  <a:cubicBezTo>
                    <a:pt x="118" y="85"/>
                    <a:pt x="114" y="90"/>
                    <a:pt x="111" y="97"/>
                  </a:cubicBezTo>
                  <a:cubicBezTo>
                    <a:pt x="109" y="104"/>
                    <a:pt x="109" y="104"/>
                    <a:pt x="109" y="104"/>
                  </a:cubicBezTo>
                  <a:cubicBezTo>
                    <a:pt x="137" y="114"/>
                    <a:pt x="137" y="114"/>
                    <a:pt x="137" y="114"/>
                  </a:cubicBezTo>
                  <a:cubicBezTo>
                    <a:pt x="150" y="118"/>
                    <a:pt x="159" y="120"/>
                    <a:pt x="164" y="118"/>
                  </a:cubicBezTo>
                  <a:cubicBezTo>
                    <a:pt x="168" y="117"/>
                    <a:pt x="172" y="113"/>
                    <a:pt x="174" y="105"/>
                  </a:cubicBezTo>
                  <a:cubicBezTo>
                    <a:pt x="195" y="113"/>
                    <a:pt x="195" y="113"/>
                    <a:pt x="195" y="113"/>
                  </a:cubicBezTo>
                  <a:cubicBezTo>
                    <a:pt x="169" y="189"/>
                    <a:pt x="169" y="189"/>
                    <a:pt x="169" y="189"/>
                  </a:cubicBezTo>
                  <a:cubicBezTo>
                    <a:pt x="148" y="182"/>
                    <a:pt x="148" y="182"/>
                    <a:pt x="148" y="182"/>
                  </a:cubicBezTo>
                  <a:cubicBezTo>
                    <a:pt x="150" y="175"/>
                    <a:pt x="150" y="169"/>
                    <a:pt x="147" y="166"/>
                  </a:cubicBezTo>
                  <a:cubicBezTo>
                    <a:pt x="145" y="162"/>
                    <a:pt x="137" y="158"/>
                    <a:pt x="123" y="153"/>
                  </a:cubicBezTo>
                  <a:cubicBezTo>
                    <a:pt x="58" y="131"/>
                    <a:pt x="58" y="131"/>
                    <a:pt x="58" y="131"/>
                  </a:cubicBezTo>
                  <a:cubicBezTo>
                    <a:pt x="45" y="126"/>
                    <a:pt x="36" y="125"/>
                    <a:pt x="32" y="126"/>
                  </a:cubicBezTo>
                  <a:cubicBezTo>
                    <a:pt x="28" y="128"/>
                    <a:pt x="24" y="132"/>
                    <a:pt x="21" y="139"/>
                  </a:cubicBezTo>
                  <a:lnTo>
                    <a:pt x="0"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3" name="Freeform 32"/>
            <p:cNvSpPr>
              <a:spLocks/>
            </p:cNvSpPr>
            <p:nvPr/>
          </p:nvSpPr>
          <p:spPr bwMode="auto">
            <a:xfrm>
              <a:off x="3884900" y="940951"/>
              <a:ext cx="57411" cy="49614"/>
            </a:xfrm>
            <a:custGeom>
              <a:avLst/>
              <a:gdLst>
                <a:gd name="T0" fmla="*/ 20 w 191"/>
                <a:gd name="T1" fmla="*/ 29 h 163"/>
                <a:gd name="T2" fmla="*/ 9 w 191"/>
                <a:gd name="T3" fmla="*/ 25 h 163"/>
                <a:gd name="T4" fmla="*/ 11 w 191"/>
                <a:gd name="T5" fmla="*/ 12 h 163"/>
                <a:gd name="T6" fmla="*/ 79 w 191"/>
                <a:gd name="T7" fmla="*/ 0 h 163"/>
                <a:gd name="T8" fmla="*/ 82 w 191"/>
                <a:gd name="T9" fmla="*/ 18 h 163"/>
                <a:gd name="T10" fmla="*/ 44 w 191"/>
                <a:gd name="T11" fmla="*/ 36 h 163"/>
                <a:gd name="T12" fmla="*/ 27 w 191"/>
                <a:gd name="T13" fmla="*/ 63 h 163"/>
                <a:gd name="T14" fmla="*/ 41 w 191"/>
                <a:gd name="T15" fmla="*/ 97 h 163"/>
                <a:gd name="T16" fmla="*/ 89 w 191"/>
                <a:gd name="T17" fmla="*/ 116 h 163"/>
                <a:gd name="T18" fmla="*/ 141 w 191"/>
                <a:gd name="T19" fmla="*/ 110 h 163"/>
                <a:gd name="T20" fmla="*/ 163 w 191"/>
                <a:gd name="T21" fmla="*/ 79 h 163"/>
                <a:gd name="T22" fmla="*/ 157 w 191"/>
                <a:gd name="T23" fmla="*/ 48 h 163"/>
                <a:gd name="T24" fmla="*/ 131 w 191"/>
                <a:gd name="T25" fmla="*/ 21 h 163"/>
                <a:gd name="T26" fmla="*/ 143 w 191"/>
                <a:gd name="T27" fmla="*/ 3 h 163"/>
                <a:gd name="T28" fmla="*/ 181 w 191"/>
                <a:gd name="T29" fmla="*/ 40 h 163"/>
                <a:gd name="T30" fmla="*/ 188 w 191"/>
                <a:gd name="T31" fmla="*/ 88 h 163"/>
                <a:gd name="T32" fmla="*/ 154 w 191"/>
                <a:gd name="T33" fmla="*/ 145 h 163"/>
                <a:gd name="T34" fmla="*/ 83 w 191"/>
                <a:gd name="T35" fmla="*/ 159 h 163"/>
                <a:gd name="T36" fmla="*/ 21 w 191"/>
                <a:gd name="T37" fmla="*/ 127 h 163"/>
                <a:gd name="T38" fmla="*/ 3 w 191"/>
                <a:gd name="T39" fmla="*/ 65 h 163"/>
                <a:gd name="T40" fmla="*/ 8 w 191"/>
                <a:gd name="T41" fmla="*/ 47 h 163"/>
                <a:gd name="T42" fmla="*/ 20 w 191"/>
                <a:gd name="T43" fmla="*/ 2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1" h="163">
                  <a:moveTo>
                    <a:pt x="20" y="29"/>
                  </a:moveTo>
                  <a:cubicBezTo>
                    <a:pt x="9" y="25"/>
                    <a:pt x="9" y="25"/>
                    <a:pt x="9" y="25"/>
                  </a:cubicBezTo>
                  <a:cubicBezTo>
                    <a:pt x="11" y="12"/>
                    <a:pt x="11" y="12"/>
                    <a:pt x="11" y="12"/>
                  </a:cubicBezTo>
                  <a:cubicBezTo>
                    <a:pt x="79" y="0"/>
                    <a:pt x="79" y="0"/>
                    <a:pt x="79" y="0"/>
                  </a:cubicBezTo>
                  <a:cubicBezTo>
                    <a:pt x="82" y="18"/>
                    <a:pt x="82" y="18"/>
                    <a:pt x="82" y="18"/>
                  </a:cubicBezTo>
                  <a:cubicBezTo>
                    <a:pt x="66" y="22"/>
                    <a:pt x="54" y="28"/>
                    <a:pt x="44" y="36"/>
                  </a:cubicBezTo>
                  <a:cubicBezTo>
                    <a:pt x="34" y="44"/>
                    <a:pt x="28" y="53"/>
                    <a:pt x="27" y="63"/>
                  </a:cubicBezTo>
                  <a:cubicBezTo>
                    <a:pt x="25" y="77"/>
                    <a:pt x="30" y="88"/>
                    <a:pt x="41" y="97"/>
                  </a:cubicBezTo>
                  <a:cubicBezTo>
                    <a:pt x="52" y="107"/>
                    <a:pt x="69" y="113"/>
                    <a:pt x="89" y="116"/>
                  </a:cubicBezTo>
                  <a:cubicBezTo>
                    <a:pt x="111" y="118"/>
                    <a:pt x="128" y="116"/>
                    <a:pt x="141" y="110"/>
                  </a:cubicBezTo>
                  <a:cubicBezTo>
                    <a:pt x="154" y="103"/>
                    <a:pt x="162" y="93"/>
                    <a:pt x="163" y="79"/>
                  </a:cubicBezTo>
                  <a:cubicBezTo>
                    <a:pt x="165" y="69"/>
                    <a:pt x="163" y="59"/>
                    <a:pt x="157" y="48"/>
                  </a:cubicBezTo>
                  <a:cubicBezTo>
                    <a:pt x="151" y="38"/>
                    <a:pt x="142" y="28"/>
                    <a:pt x="131" y="21"/>
                  </a:cubicBezTo>
                  <a:cubicBezTo>
                    <a:pt x="143" y="3"/>
                    <a:pt x="143" y="3"/>
                    <a:pt x="143" y="3"/>
                  </a:cubicBezTo>
                  <a:cubicBezTo>
                    <a:pt x="161" y="14"/>
                    <a:pt x="173" y="26"/>
                    <a:pt x="181" y="40"/>
                  </a:cubicBezTo>
                  <a:cubicBezTo>
                    <a:pt x="188" y="55"/>
                    <a:pt x="191" y="71"/>
                    <a:pt x="188" y="88"/>
                  </a:cubicBezTo>
                  <a:cubicBezTo>
                    <a:pt x="185" y="113"/>
                    <a:pt x="174" y="132"/>
                    <a:pt x="154" y="145"/>
                  </a:cubicBezTo>
                  <a:cubicBezTo>
                    <a:pt x="135" y="158"/>
                    <a:pt x="112" y="163"/>
                    <a:pt x="83" y="159"/>
                  </a:cubicBezTo>
                  <a:cubicBezTo>
                    <a:pt x="57" y="156"/>
                    <a:pt x="36" y="145"/>
                    <a:pt x="21" y="127"/>
                  </a:cubicBezTo>
                  <a:cubicBezTo>
                    <a:pt x="6" y="110"/>
                    <a:pt x="0" y="89"/>
                    <a:pt x="3" y="65"/>
                  </a:cubicBezTo>
                  <a:cubicBezTo>
                    <a:pt x="3" y="59"/>
                    <a:pt x="5" y="53"/>
                    <a:pt x="8" y="47"/>
                  </a:cubicBezTo>
                  <a:cubicBezTo>
                    <a:pt x="11" y="41"/>
                    <a:pt x="15" y="35"/>
                    <a:pt x="2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4" name="Freeform 33"/>
            <p:cNvSpPr>
              <a:spLocks/>
            </p:cNvSpPr>
            <p:nvPr/>
          </p:nvSpPr>
          <p:spPr bwMode="auto">
            <a:xfrm>
              <a:off x="3885609" y="882831"/>
              <a:ext cx="55993" cy="56702"/>
            </a:xfrm>
            <a:custGeom>
              <a:avLst/>
              <a:gdLst>
                <a:gd name="T0" fmla="*/ 7 w 185"/>
                <a:gd name="T1" fmla="*/ 188 h 188"/>
                <a:gd name="T2" fmla="*/ 4 w 185"/>
                <a:gd name="T3" fmla="*/ 109 h 188"/>
                <a:gd name="T4" fmla="*/ 25 w 185"/>
                <a:gd name="T5" fmla="*/ 108 h 188"/>
                <a:gd name="T6" fmla="*/ 32 w 185"/>
                <a:gd name="T7" fmla="*/ 123 h 188"/>
                <a:gd name="T8" fmla="*/ 59 w 185"/>
                <a:gd name="T9" fmla="*/ 126 h 188"/>
                <a:gd name="T10" fmla="*/ 77 w 185"/>
                <a:gd name="T11" fmla="*/ 125 h 188"/>
                <a:gd name="T12" fmla="*/ 74 w 185"/>
                <a:gd name="T13" fmla="*/ 65 h 188"/>
                <a:gd name="T14" fmla="*/ 56 w 185"/>
                <a:gd name="T15" fmla="*/ 66 h 188"/>
                <a:gd name="T16" fmla="*/ 29 w 185"/>
                <a:gd name="T17" fmla="*/ 71 h 188"/>
                <a:gd name="T18" fmla="*/ 24 w 185"/>
                <a:gd name="T19" fmla="*/ 86 h 188"/>
                <a:gd name="T20" fmla="*/ 3 w 185"/>
                <a:gd name="T21" fmla="*/ 87 h 188"/>
                <a:gd name="T22" fmla="*/ 0 w 185"/>
                <a:gd name="T23" fmla="*/ 8 h 188"/>
                <a:gd name="T24" fmla="*/ 22 w 185"/>
                <a:gd name="T25" fmla="*/ 7 h 188"/>
                <a:gd name="T26" fmla="*/ 28 w 185"/>
                <a:gd name="T27" fmla="*/ 21 h 188"/>
                <a:gd name="T28" fmla="*/ 55 w 185"/>
                <a:gd name="T29" fmla="*/ 24 h 188"/>
                <a:gd name="T30" fmla="*/ 124 w 185"/>
                <a:gd name="T31" fmla="*/ 21 h 188"/>
                <a:gd name="T32" fmla="*/ 151 w 185"/>
                <a:gd name="T33" fmla="*/ 16 h 188"/>
                <a:gd name="T34" fmla="*/ 156 w 185"/>
                <a:gd name="T35" fmla="*/ 1 h 188"/>
                <a:gd name="T36" fmla="*/ 178 w 185"/>
                <a:gd name="T37" fmla="*/ 0 h 188"/>
                <a:gd name="T38" fmla="*/ 181 w 185"/>
                <a:gd name="T39" fmla="*/ 79 h 188"/>
                <a:gd name="T40" fmla="*/ 160 w 185"/>
                <a:gd name="T41" fmla="*/ 80 h 188"/>
                <a:gd name="T42" fmla="*/ 153 w 185"/>
                <a:gd name="T43" fmla="*/ 66 h 188"/>
                <a:gd name="T44" fmla="*/ 126 w 185"/>
                <a:gd name="T45" fmla="*/ 63 h 188"/>
                <a:gd name="T46" fmla="*/ 96 w 185"/>
                <a:gd name="T47" fmla="*/ 64 h 188"/>
                <a:gd name="T48" fmla="*/ 99 w 185"/>
                <a:gd name="T49" fmla="*/ 124 h 188"/>
                <a:gd name="T50" fmla="*/ 129 w 185"/>
                <a:gd name="T51" fmla="*/ 123 h 188"/>
                <a:gd name="T52" fmla="*/ 156 w 185"/>
                <a:gd name="T53" fmla="*/ 118 h 188"/>
                <a:gd name="T54" fmla="*/ 161 w 185"/>
                <a:gd name="T55" fmla="*/ 103 h 188"/>
                <a:gd name="T56" fmla="*/ 182 w 185"/>
                <a:gd name="T57" fmla="*/ 102 h 188"/>
                <a:gd name="T58" fmla="*/ 185 w 185"/>
                <a:gd name="T59" fmla="*/ 181 h 188"/>
                <a:gd name="T60" fmla="*/ 163 w 185"/>
                <a:gd name="T61" fmla="*/ 182 h 188"/>
                <a:gd name="T62" fmla="*/ 157 w 185"/>
                <a:gd name="T63" fmla="*/ 167 h 188"/>
                <a:gd name="T64" fmla="*/ 130 w 185"/>
                <a:gd name="T65" fmla="*/ 164 h 188"/>
                <a:gd name="T66" fmla="*/ 61 w 185"/>
                <a:gd name="T67" fmla="*/ 167 h 188"/>
                <a:gd name="T68" fmla="*/ 34 w 185"/>
                <a:gd name="T69" fmla="*/ 172 h 188"/>
                <a:gd name="T70" fmla="*/ 29 w 185"/>
                <a:gd name="T71" fmla="*/ 187 h 188"/>
                <a:gd name="T72" fmla="*/ 7 w 185"/>
                <a:gd name="T73"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5" h="188">
                  <a:moveTo>
                    <a:pt x="7" y="188"/>
                  </a:moveTo>
                  <a:cubicBezTo>
                    <a:pt x="4" y="109"/>
                    <a:pt x="4" y="109"/>
                    <a:pt x="4" y="109"/>
                  </a:cubicBezTo>
                  <a:cubicBezTo>
                    <a:pt x="25" y="108"/>
                    <a:pt x="25" y="108"/>
                    <a:pt x="25" y="108"/>
                  </a:cubicBezTo>
                  <a:cubicBezTo>
                    <a:pt x="25" y="116"/>
                    <a:pt x="28" y="121"/>
                    <a:pt x="32" y="123"/>
                  </a:cubicBezTo>
                  <a:cubicBezTo>
                    <a:pt x="36" y="125"/>
                    <a:pt x="45" y="126"/>
                    <a:pt x="59" y="126"/>
                  </a:cubicBezTo>
                  <a:cubicBezTo>
                    <a:pt x="77" y="125"/>
                    <a:pt x="77" y="125"/>
                    <a:pt x="77" y="125"/>
                  </a:cubicBezTo>
                  <a:cubicBezTo>
                    <a:pt x="74" y="65"/>
                    <a:pt x="74" y="65"/>
                    <a:pt x="74" y="65"/>
                  </a:cubicBezTo>
                  <a:cubicBezTo>
                    <a:pt x="56" y="66"/>
                    <a:pt x="56" y="66"/>
                    <a:pt x="56" y="66"/>
                  </a:cubicBezTo>
                  <a:cubicBezTo>
                    <a:pt x="42" y="66"/>
                    <a:pt x="33" y="68"/>
                    <a:pt x="29" y="71"/>
                  </a:cubicBezTo>
                  <a:cubicBezTo>
                    <a:pt x="26" y="73"/>
                    <a:pt x="24" y="78"/>
                    <a:pt x="24" y="86"/>
                  </a:cubicBezTo>
                  <a:cubicBezTo>
                    <a:pt x="3" y="87"/>
                    <a:pt x="3" y="87"/>
                    <a:pt x="3" y="87"/>
                  </a:cubicBezTo>
                  <a:cubicBezTo>
                    <a:pt x="0" y="8"/>
                    <a:pt x="0" y="8"/>
                    <a:pt x="0" y="8"/>
                  </a:cubicBezTo>
                  <a:cubicBezTo>
                    <a:pt x="22" y="7"/>
                    <a:pt x="22" y="7"/>
                    <a:pt x="22" y="7"/>
                  </a:cubicBezTo>
                  <a:cubicBezTo>
                    <a:pt x="22" y="14"/>
                    <a:pt x="24" y="19"/>
                    <a:pt x="28" y="21"/>
                  </a:cubicBezTo>
                  <a:cubicBezTo>
                    <a:pt x="32" y="24"/>
                    <a:pt x="41" y="25"/>
                    <a:pt x="55" y="24"/>
                  </a:cubicBezTo>
                  <a:cubicBezTo>
                    <a:pt x="124" y="21"/>
                    <a:pt x="124" y="21"/>
                    <a:pt x="124" y="21"/>
                  </a:cubicBezTo>
                  <a:cubicBezTo>
                    <a:pt x="138" y="21"/>
                    <a:pt x="147" y="19"/>
                    <a:pt x="151" y="16"/>
                  </a:cubicBezTo>
                  <a:cubicBezTo>
                    <a:pt x="154" y="14"/>
                    <a:pt x="156" y="9"/>
                    <a:pt x="156" y="1"/>
                  </a:cubicBezTo>
                  <a:cubicBezTo>
                    <a:pt x="178" y="0"/>
                    <a:pt x="178" y="0"/>
                    <a:pt x="178" y="0"/>
                  </a:cubicBezTo>
                  <a:cubicBezTo>
                    <a:pt x="181" y="79"/>
                    <a:pt x="181" y="79"/>
                    <a:pt x="181" y="79"/>
                  </a:cubicBezTo>
                  <a:cubicBezTo>
                    <a:pt x="160" y="80"/>
                    <a:pt x="160" y="80"/>
                    <a:pt x="160" y="80"/>
                  </a:cubicBezTo>
                  <a:cubicBezTo>
                    <a:pt x="160" y="73"/>
                    <a:pt x="157" y="68"/>
                    <a:pt x="153" y="66"/>
                  </a:cubicBezTo>
                  <a:cubicBezTo>
                    <a:pt x="149" y="63"/>
                    <a:pt x="140" y="62"/>
                    <a:pt x="126" y="63"/>
                  </a:cubicBezTo>
                  <a:cubicBezTo>
                    <a:pt x="96" y="64"/>
                    <a:pt x="96" y="64"/>
                    <a:pt x="96" y="64"/>
                  </a:cubicBezTo>
                  <a:cubicBezTo>
                    <a:pt x="99" y="124"/>
                    <a:pt x="99" y="124"/>
                    <a:pt x="99" y="124"/>
                  </a:cubicBezTo>
                  <a:cubicBezTo>
                    <a:pt x="129" y="123"/>
                    <a:pt x="129" y="123"/>
                    <a:pt x="129" y="123"/>
                  </a:cubicBezTo>
                  <a:cubicBezTo>
                    <a:pt x="143" y="122"/>
                    <a:pt x="152" y="121"/>
                    <a:pt x="156" y="118"/>
                  </a:cubicBezTo>
                  <a:cubicBezTo>
                    <a:pt x="159" y="115"/>
                    <a:pt x="161" y="110"/>
                    <a:pt x="161" y="103"/>
                  </a:cubicBezTo>
                  <a:cubicBezTo>
                    <a:pt x="182" y="102"/>
                    <a:pt x="182" y="102"/>
                    <a:pt x="182" y="102"/>
                  </a:cubicBezTo>
                  <a:cubicBezTo>
                    <a:pt x="185" y="181"/>
                    <a:pt x="185" y="181"/>
                    <a:pt x="185" y="181"/>
                  </a:cubicBezTo>
                  <a:cubicBezTo>
                    <a:pt x="163" y="182"/>
                    <a:pt x="163" y="182"/>
                    <a:pt x="163" y="182"/>
                  </a:cubicBezTo>
                  <a:cubicBezTo>
                    <a:pt x="163" y="175"/>
                    <a:pt x="161" y="170"/>
                    <a:pt x="157" y="167"/>
                  </a:cubicBezTo>
                  <a:cubicBezTo>
                    <a:pt x="153" y="165"/>
                    <a:pt x="144" y="164"/>
                    <a:pt x="130" y="164"/>
                  </a:cubicBezTo>
                  <a:cubicBezTo>
                    <a:pt x="61" y="167"/>
                    <a:pt x="61" y="167"/>
                    <a:pt x="61" y="167"/>
                  </a:cubicBezTo>
                  <a:cubicBezTo>
                    <a:pt x="47" y="168"/>
                    <a:pt x="38" y="169"/>
                    <a:pt x="34" y="172"/>
                  </a:cubicBezTo>
                  <a:cubicBezTo>
                    <a:pt x="31" y="175"/>
                    <a:pt x="29" y="180"/>
                    <a:pt x="29" y="187"/>
                  </a:cubicBezTo>
                  <a:lnTo>
                    <a:pt x="7"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5" name="Freeform 34"/>
            <p:cNvSpPr>
              <a:spLocks/>
            </p:cNvSpPr>
            <p:nvPr/>
          </p:nvSpPr>
          <p:spPr bwMode="auto">
            <a:xfrm>
              <a:off x="3880648" y="848810"/>
              <a:ext cx="58120" cy="33313"/>
            </a:xfrm>
            <a:custGeom>
              <a:avLst/>
              <a:gdLst>
                <a:gd name="T0" fmla="*/ 15 w 191"/>
                <a:gd name="T1" fmla="*/ 111 h 111"/>
                <a:gd name="T2" fmla="*/ 7 w 191"/>
                <a:gd name="T3" fmla="*/ 67 h 111"/>
                <a:gd name="T4" fmla="*/ 0 w 191"/>
                <a:gd name="T5" fmla="*/ 31 h 111"/>
                <a:gd name="T6" fmla="*/ 22 w 191"/>
                <a:gd name="T7" fmla="*/ 27 h 111"/>
                <a:gd name="T8" fmla="*/ 31 w 191"/>
                <a:gd name="T9" fmla="*/ 42 h 111"/>
                <a:gd name="T10" fmla="*/ 58 w 191"/>
                <a:gd name="T11" fmla="*/ 41 h 111"/>
                <a:gd name="T12" fmla="*/ 126 w 191"/>
                <a:gd name="T13" fmla="*/ 29 h 111"/>
                <a:gd name="T14" fmla="*/ 151 w 191"/>
                <a:gd name="T15" fmla="*/ 20 h 111"/>
                <a:gd name="T16" fmla="*/ 155 w 191"/>
                <a:gd name="T17" fmla="*/ 4 h 111"/>
                <a:gd name="T18" fmla="*/ 176 w 191"/>
                <a:gd name="T19" fmla="*/ 0 h 111"/>
                <a:gd name="T20" fmla="*/ 191 w 191"/>
                <a:gd name="T21" fmla="*/ 79 h 111"/>
                <a:gd name="T22" fmla="*/ 169 w 191"/>
                <a:gd name="T23" fmla="*/ 83 h 111"/>
                <a:gd name="T24" fmla="*/ 160 w 191"/>
                <a:gd name="T25" fmla="*/ 69 h 111"/>
                <a:gd name="T26" fmla="*/ 133 w 191"/>
                <a:gd name="T27" fmla="*/ 70 h 111"/>
                <a:gd name="T28" fmla="*/ 65 w 191"/>
                <a:gd name="T29" fmla="*/ 82 h 111"/>
                <a:gd name="T30" fmla="*/ 40 w 191"/>
                <a:gd name="T31" fmla="*/ 90 h 111"/>
                <a:gd name="T32" fmla="*/ 37 w 191"/>
                <a:gd name="T33" fmla="*/ 107 h 111"/>
                <a:gd name="T34" fmla="*/ 15 w 191"/>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1" h="111">
                  <a:moveTo>
                    <a:pt x="15" y="111"/>
                  </a:moveTo>
                  <a:cubicBezTo>
                    <a:pt x="15" y="111"/>
                    <a:pt x="11" y="94"/>
                    <a:pt x="7" y="67"/>
                  </a:cubicBezTo>
                  <a:cubicBezTo>
                    <a:pt x="3" y="40"/>
                    <a:pt x="0" y="31"/>
                    <a:pt x="0" y="31"/>
                  </a:cubicBezTo>
                  <a:cubicBezTo>
                    <a:pt x="22" y="27"/>
                    <a:pt x="22" y="27"/>
                    <a:pt x="22" y="27"/>
                  </a:cubicBezTo>
                  <a:cubicBezTo>
                    <a:pt x="24" y="35"/>
                    <a:pt x="27" y="40"/>
                    <a:pt x="31" y="42"/>
                  </a:cubicBezTo>
                  <a:cubicBezTo>
                    <a:pt x="35" y="44"/>
                    <a:pt x="44" y="43"/>
                    <a:pt x="58" y="41"/>
                  </a:cubicBezTo>
                  <a:cubicBezTo>
                    <a:pt x="126" y="29"/>
                    <a:pt x="126" y="29"/>
                    <a:pt x="126" y="29"/>
                  </a:cubicBezTo>
                  <a:cubicBezTo>
                    <a:pt x="139" y="26"/>
                    <a:pt x="148" y="24"/>
                    <a:pt x="151" y="20"/>
                  </a:cubicBezTo>
                  <a:cubicBezTo>
                    <a:pt x="154" y="17"/>
                    <a:pt x="156" y="11"/>
                    <a:pt x="155" y="4"/>
                  </a:cubicBezTo>
                  <a:cubicBezTo>
                    <a:pt x="176" y="0"/>
                    <a:pt x="176" y="0"/>
                    <a:pt x="176" y="0"/>
                  </a:cubicBezTo>
                  <a:cubicBezTo>
                    <a:pt x="191" y="79"/>
                    <a:pt x="191" y="79"/>
                    <a:pt x="191" y="79"/>
                  </a:cubicBezTo>
                  <a:cubicBezTo>
                    <a:pt x="169" y="83"/>
                    <a:pt x="169" y="83"/>
                    <a:pt x="169" y="83"/>
                  </a:cubicBezTo>
                  <a:cubicBezTo>
                    <a:pt x="167" y="76"/>
                    <a:pt x="164" y="71"/>
                    <a:pt x="160" y="69"/>
                  </a:cubicBezTo>
                  <a:cubicBezTo>
                    <a:pt x="156" y="67"/>
                    <a:pt x="147" y="67"/>
                    <a:pt x="133" y="70"/>
                  </a:cubicBezTo>
                  <a:cubicBezTo>
                    <a:pt x="65" y="82"/>
                    <a:pt x="65" y="82"/>
                    <a:pt x="65" y="82"/>
                  </a:cubicBezTo>
                  <a:cubicBezTo>
                    <a:pt x="51" y="84"/>
                    <a:pt x="43" y="87"/>
                    <a:pt x="40" y="90"/>
                  </a:cubicBezTo>
                  <a:cubicBezTo>
                    <a:pt x="37" y="94"/>
                    <a:pt x="36" y="99"/>
                    <a:pt x="37" y="107"/>
                  </a:cubicBezTo>
                  <a:lnTo>
                    <a:pt x="1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6" name="Freeform 35"/>
            <p:cNvSpPr>
              <a:spLocks/>
            </p:cNvSpPr>
            <p:nvPr/>
          </p:nvSpPr>
          <p:spPr bwMode="auto">
            <a:xfrm>
              <a:off x="3867181" y="798487"/>
              <a:ext cx="65916" cy="56702"/>
            </a:xfrm>
            <a:custGeom>
              <a:avLst/>
              <a:gdLst>
                <a:gd name="T0" fmla="*/ 45 w 217"/>
                <a:gd name="T1" fmla="*/ 187 h 187"/>
                <a:gd name="T2" fmla="*/ 26 w 217"/>
                <a:gd name="T3" fmla="*/ 122 h 187"/>
                <a:gd name="T4" fmla="*/ 109 w 217"/>
                <a:gd name="T5" fmla="*/ 41 h 187"/>
                <a:gd name="T6" fmla="*/ 63 w 217"/>
                <a:gd name="T7" fmla="*/ 54 h 187"/>
                <a:gd name="T8" fmla="*/ 39 w 217"/>
                <a:gd name="T9" fmla="*/ 65 h 187"/>
                <a:gd name="T10" fmla="*/ 37 w 217"/>
                <a:gd name="T11" fmla="*/ 81 h 187"/>
                <a:gd name="T12" fmla="*/ 16 w 217"/>
                <a:gd name="T13" fmla="*/ 87 h 187"/>
                <a:gd name="T14" fmla="*/ 0 w 217"/>
                <a:gd name="T15" fmla="*/ 30 h 187"/>
                <a:gd name="T16" fmla="*/ 21 w 217"/>
                <a:gd name="T17" fmla="*/ 24 h 187"/>
                <a:gd name="T18" fmla="*/ 31 w 217"/>
                <a:gd name="T19" fmla="*/ 37 h 187"/>
                <a:gd name="T20" fmla="*/ 58 w 217"/>
                <a:gd name="T21" fmla="*/ 33 h 187"/>
                <a:gd name="T22" fmla="*/ 177 w 217"/>
                <a:gd name="T23" fmla="*/ 0 h 187"/>
                <a:gd name="T24" fmla="*/ 185 w 217"/>
                <a:gd name="T25" fmla="*/ 28 h 187"/>
                <a:gd name="T26" fmla="*/ 73 w 217"/>
                <a:gd name="T27" fmla="*/ 137 h 187"/>
                <a:gd name="T28" fmla="*/ 153 w 217"/>
                <a:gd name="T29" fmla="*/ 114 h 187"/>
                <a:gd name="T30" fmla="*/ 178 w 217"/>
                <a:gd name="T31" fmla="*/ 104 h 187"/>
                <a:gd name="T32" fmla="*/ 180 w 217"/>
                <a:gd name="T33" fmla="*/ 88 h 187"/>
                <a:gd name="T34" fmla="*/ 200 w 217"/>
                <a:gd name="T35" fmla="*/ 82 h 187"/>
                <a:gd name="T36" fmla="*/ 217 w 217"/>
                <a:gd name="T37" fmla="*/ 139 h 187"/>
                <a:gd name="T38" fmla="*/ 195 w 217"/>
                <a:gd name="T39" fmla="*/ 145 h 187"/>
                <a:gd name="T40" fmla="*/ 185 w 217"/>
                <a:gd name="T41" fmla="*/ 132 h 187"/>
                <a:gd name="T42" fmla="*/ 158 w 217"/>
                <a:gd name="T43" fmla="*/ 136 h 187"/>
                <a:gd name="T44" fmla="*/ 93 w 217"/>
                <a:gd name="T45" fmla="*/ 154 h 187"/>
                <a:gd name="T46" fmla="*/ 68 w 217"/>
                <a:gd name="T47" fmla="*/ 165 h 187"/>
                <a:gd name="T48" fmla="*/ 66 w 217"/>
                <a:gd name="T49" fmla="*/ 181 h 187"/>
                <a:gd name="T50" fmla="*/ 45 w 217"/>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7" h="187">
                  <a:moveTo>
                    <a:pt x="45" y="187"/>
                  </a:moveTo>
                  <a:cubicBezTo>
                    <a:pt x="26" y="122"/>
                    <a:pt x="26" y="122"/>
                    <a:pt x="26" y="122"/>
                  </a:cubicBezTo>
                  <a:cubicBezTo>
                    <a:pt x="109" y="41"/>
                    <a:pt x="109" y="41"/>
                    <a:pt x="109" y="41"/>
                  </a:cubicBezTo>
                  <a:cubicBezTo>
                    <a:pt x="63" y="54"/>
                    <a:pt x="63" y="54"/>
                    <a:pt x="63" y="54"/>
                  </a:cubicBezTo>
                  <a:cubicBezTo>
                    <a:pt x="50" y="58"/>
                    <a:pt x="41" y="62"/>
                    <a:pt x="39" y="65"/>
                  </a:cubicBezTo>
                  <a:cubicBezTo>
                    <a:pt x="36" y="68"/>
                    <a:pt x="35" y="73"/>
                    <a:pt x="37" y="81"/>
                  </a:cubicBezTo>
                  <a:cubicBezTo>
                    <a:pt x="16" y="87"/>
                    <a:pt x="16" y="87"/>
                    <a:pt x="16" y="87"/>
                  </a:cubicBezTo>
                  <a:cubicBezTo>
                    <a:pt x="0" y="30"/>
                    <a:pt x="0" y="30"/>
                    <a:pt x="0" y="30"/>
                  </a:cubicBezTo>
                  <a:cubicBezTo>
                    <a:pt x="21" y="24"/>
                    <a:pt x="21" y="24"/>
                    <a:pt x="21" y="24"/>
                  </a:cubicBezTo>
                  <a:cubicBezTo>
                    <a:pt x="23" y="31"/>
                    <a:pt x="26" y="35"/>
                    <a:pt x="31" y="37"/>
                  </a:cubicBezTo>
                  <a:cubicBezTo>
                    <a:pt x="35" y="38"/>
                    <a:pt x="44" y="37"/>
                    <a:pt x="58" y="33"/>
                  </a:cubicBezTo>
                  <a:cubicBezTo>
                    <a:pt x="177" y="0"/>
                    <a:pt x="177" y="0"/>
                    <a:pt x="177" y="0"/>
                  </a:cubicBezTo>
                  <a:cubicBezTo>
                    <a:pt x="185" y="28"/>
                    <a:pt x="185" y="28"/>
                    <a:pt x="185" y="28"/>
                  </a:cubicBezTo>
                  <a:cubicBezTo>
                    <a:pt x="73" y="137"/>
                    <a:pt x="73" y="137"/>
                    <a:pt x="73" y="137"/>
                  </a:cubicBezTo>
                  <a:cubicBezTo>
                    <a:pt x="153" y="114"/>
                    <a:pt x="153" y="114"/>
                    <a:pt x="153" y="114"/>
                  </a:cubicBezTo>
                  <a:cubicBezTo>
                    <a:pt x="167" y="111"/>
                    <a:pt x="175" y="107"/>
                    <a:pt x="178" y="104"/>
                  </a:cubicBezTo>
                  <a:cubicBezTo>
                    <a:pt x="181" y="100"/>
                    <a:pt x="181" y="95"/>
                    <a:pt x="180" y="88"/>
                  </a:cubicBezTo>
                  <a:cubicBezTo>
                    <a:pt x="200" y="82"/>
                    <a:pt x="200" y="82"/>
                    <a:pt x="200" y="82"/>
                  </a:cubicBezTo>
                  <a:cubicBezTo>
                    <a:pt x="217" y="139"/>
                    <a:pt x="217" y="139"/>
                    <a:pt x="217" y="139"/>
                  </a:cubicBezTo>
                  <a:cubicBezTo>
                    <a:pt x="195" y="145"/>
                    <a:pt x="195" y="145"/>
                    <a:pt x="195" y="145"/>
                  </a:cubicBezTo>
                  <a:cubicBezTo>
                    <a:pt x="193" y="138"/>
                    <a:pt x="190" y="134"/>
                    <a:pt x="185" y="132"/>
                  </a:cubicBezTo>
                  <a:cubicBezTo>
                    <a:pt x="181" y="131"/>
                    <a:pt x="172" y="132"/>
                    <a:pt x="158" y="136"/>
                  </a:cubicBezTo>
                  <a:cubicBezTo>
                    <a:pt x="93" y="154"/>
                    <a:pt x="93" y="154"/>
                    <a:pt x="93" y="154"/>
                  </a:cubicBezTo>
                  <a:cubicBezTo>
                    <a:pt x="79" y="158"/>
                    <a:pt x="71" y="162"/>
                    <a:pt x="68" y="165"/>
                  </a:cubicBezTo>
                  <a:cubicBezTo>
                    <a:pt x="65" y="169"/>
                    <a:pt x="64" y="174"/>
                    <a:pt x="66" y="181"/>
                  </a:cubicBezTo>
                  <a:lnTo>
                    <a:pt x="45" y="1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7" name="Freeform 36"/>
            <p:cNvSpPr>
              <a:spLocks noEditPoints="1"/>
            </p:cNvSpPr>
            <p:nvPr/>
          </p:nvSpPr>
          <p:spPr bwMode="auto">
            <a:xfrm>
              <a:off x="3856549" y="744620"/>
              <a:ext cx="62372" cy="51032"/>
            </a:xfrm>
            <a:custGeom>
              <a:avLst/>
              <a:gdLst>
                <a:gd name="T0" fmla="*/ 88 w 207"/>
                <a:gd name="T1" fmla="*/ 106 h 168"/>
                <a:gd name="T2" fmla="*/ 102 w 207"/>
                <a:gd name="T3" fmla="*/ 136 h 168"/>
                <a:gd name="T4" fmla="*/ 48 w 207"/>
                <a:gd name="T5" fmla="*/ 141 h 168"/>
                <a:gd name="T6" fmla="*/ 88 w 207"/>
                <a:gd name="T7" fmla="*/ 106 h 168"/>
                <a:gd name="T8" fmla="*/ 148 w 207"/>
                <a:gd name="T9" fmla="*/ 157 h 168"/>
                <a:gd name="T10" fmla="*/ 152 w 207"/>
                <a:gd name="T11" fmla="*/ 156 h 168"/>
                <a:gd name="T12" fmla="*/ 187 w 207"/>
                <a:gd name="T13" fmla="*/ 168 h 168"/>
                <a:gd name="T14" fmla="*/ 207 w 207"/>
                <a:gd name="T15" fmla="*/ 159 h 168"/>
                <a:gd name="T16" fmla="*/ 180 w 207"/>
                <a:gd name="T17" fmla="*/ 99 h 168"/>
                <a:gd name="T18" fmla="*/ 160 w 207"/>
                <a:gd name="T19" fmla="*/ 108 h 168"/>
                <a:gd name="T20" fmla="*/ 163 w 207"/>
                <a:gd name="T21" fmla="*/ 122 h 168"/>
                <a:gd name="T22" fmla="*/ 156 w 207"/>
                <a:gd name="T23" fmla="*/ 129 h 168"/>
                <a:gd name="T24" fmla="*/ 153 w 207"/>
                <a:gd name="T25" fmla="*/ 130 h 168"/>
                <a:gd name="T26" fmla="*/ 151 w 207"/>
                <a:gd name="T27" fmla="*/ 131 h 168"/>
                <a:gd name="T28" fmla="*/ 125 w 207"/>
                <a:gd name="T29" fmla="*/ 135 h 168"/>
                <a:gd name="T30" fmla="*/ 105 w 207"/>
                <a:gd name="T31" fmla="*/ 90 h 168"/>
                <a:gd name="T32" fmla="*/ 124 w 207"/>
                <a:gd name="T33" fmla="*/ 72 h 168"/>
                <a:gd name="T34" fmla="*/ 127 w 207"/>
                <a:gd name="T35" fmla="*/ 70 h 168"/>
                <a:gd name="T36" fmla="*/ 131 w 207"/>
                <a:gd name="T37" fmla="*/ 68 h 168"/>
                <a:gd name="T38" fmla="*/ 140 w 207"/>
                <a:gd name="T39" fmla="*/ 68 h 168"/>
                <a:gd name="T40" fmla="*/ 147 w 207"/>
                <a:gd name="T41" fmla="*/ 78 h 168"/>
                <a:gd name="T42" fmla="*/ 147 w 207"/>
                <a:gd name="T43" fmla="*/ 80 h 168"/>
                <a:gd name="T44" fmla="*/ 167 w 207"/>
                <a:gd name="T45" fmla="*/ 71 h 168"/>
                <a:gd name="T46" fmla="*/ 135 w 207"/>
                <a:gd name="T47" fmla="*/ 0 h 168"/>
                <a:gd name="T48" fmla="*/ 115 w 207"/>
                <a:gd name="T49" fmla="*/ 9 h 168"/>
                <a:gd name="T50" fmla="*/ 103 w 207"/>
                <a:gd name="T51" fmla="*/ 38 h 168"/>
                <a:gd name="T52" fmla="*/ 102 w 207"/>
                <a:gd name="T53" fmla="*/ 39 h 168"/>
                <a:gd name="T54" fmla="*/ 0 w 207"/>
                <a:gd name="T55" fmla="*/ 133 h 168"/>
                <a:gd name="T56" fmla="*/ 15 w 207"/>
                <a:gd name="T57" fmla="*/ 166 h 168"/>
                <a:gd name="T58" fmla="*/ 148 w 207"/>
                <a:gd name="T59" fmla="*/ 15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7" h="168">
                  <a:moveTo>
                    <a:pt x="88" y="106"/>
                  </a:moveTo>
                  <a:cubicBezTo>
                    <a:pt x="102" y="136"/>
                    <a:pt x="102" y="136"/>
                    <a:pt x="102" y="136"/>
                  </a:cubicBezTo>
                  <a:cubicBezTo>
                    <a:pt x="48" y="141"/>
                    <a:pt x="48" y="141"/>
                    <a:pt x="48" y="141"/>
                  </a:cubicBezTo>
                  <a:lnTo>
                    <a:pt x="88" y="106"/>
                  </a:lnTo>
                  <a:close/>
                  <a:moveTo>
                    <a:pt x="148" y="157"/>
                  </a:moveTo>
                  <a:cubicBezTo>
                    <a:pt x="149" y="156"/>
                    <a:pt x="150" y="156"/>
                    <a:pt x="152" y="156"/>
                  </a:cubicBezTo>
                  <a:cubicBezTo>
                    <a:pt x="169" y="155"/>
                    <a:pt x="181" y="159"/>
                    <a:pt x="187" y="168"/>
                  </a:cubicBezTo>
                  <a:cubicBezTo>
                    <a:pt x="207" y="159"/>
                    <a:pt x="207" y="159"/>
                    <a:pt x="207" y="159"/>
                  </a:cubicBezTo>
                  <a:cubicBezTo>
                    <a:pt x="180" y="99"/>
                    <a:pt x="180" y="99"/>
                    <a:pt x="180" y="99"/>
                  </a:cubicBezTo>
                  <a:cubicBezTo>
                    <a:pt x="160" y="108"/>
                    <a:pt x="160" y="108"/>
                    <a:pt x="160" y="108"/>
                  </a:cubicBezTo>
                  <a:cubicBezTo>
                    <a:pt x="163" y="114"/>
                    <a:pt x="164" y="119"/>
                    <a:pt x="163" y="122"/>
                  </a:cubicBezTo>
                  <a:cubicBezTo>
                    <a:pt x="162" y="125"/>
                    <a:pt x="160" y="127"/>
                    <a:pt x="156" y="129"/>
                  </a:cubicBezTo>
                  <a:cubicBezTo>
                    <a:pt x="155" y="129"/>
                    <a:pt x="154" y="130"/>
                    <a:pt x="153" y="130"/>
                  </a:cubicBezTo>
                  <a:cubicBezTo>
                    <a:pt x="153" y="130"/>
                    <a:pt x="152" y="130"/>
                    <a:pt x="151" y="131"/>
                  </a:cubicBezTo>
                  <a:cubicBezTo>
                    <a:pt x="125" y="135"/>
                    <a:pt x="125" y="135"/>
                    <a:pt x="125" y="135"/>
                  </a:cubicBezTo>
                  <a:cubicBezTo>
                    <a:pt x="105" y="90"/>
                    <a:pt x="105" y="90"/>
                    <a:pt x="105" y="90"/>
                  </a:cubicBezTo>
                  <a:cubicBezTo>
                    <a:pt x="124" y="72"/>
                    <a:pt x="124" y="72"/>
                    <a:pt x="124" y="72"/>
                  </a:cubicBezTo>
                  <a:cubicBezTo>
                    <a:pt x="125" y="72"/>
                    <a:pt x="126" y="71"/>
                    <a:pt x="127" y="70"/>
                  </a:cubicBezTo>
                  <a:cubicBezTo>
                    <a:pt x="128" y="70"/>
                    <a:pt x="129" y="69"/>
                    <a:pt x="131" y="68"/>
                  </a:cubicBezTo>
                  <a:cubicBezTo>
                    <a:pt x="134" y="67"/>
                    <a:pt x="137" y="67"/>
                    <a:pt x="140" y="68"/>
                  </a:cubicBezTo>
                  <a:cubicBezTo>
                    <a:pt x="142" y="70"/>
                    <a:pt x="144" y="73"/>
                    <a:pt x="147" y="78"/>
                  </a:cubicBezTo>
                  <a:cubicBezTo>
                    <a:pt x="147" y="80"/>
                    <a:pt x="147" y="80"/>
                    <a:pt x="147" y="80"/>
                  </a:cubicBezTo>
                  <a:cubicBezTo>
                    <a:pt x="167" y="71"/>
                    <a:pt x="167" y="71"/>
                    <a:pt x="167" y="71"/>
                  </a:cubicBezTo>
                  <a:cubicBezTo>
                    <a:pt x="135" y="0"/>
                    <a:pt x="135" y="0"/>
                    <a:pt x="135" y="0"/>
                  </a:cubicBezTo>
                  <a:cubicBezTo>
                    <a:pt x="115" y="9"/>
                    <a:pt x="115" y="9"/>
                    <a:pt x="115" y="9"/>
                  </a:cubicBezTo>
                  <a:cubicBezTo>
                    <a:pt x="118" y="18"/>
                    <a:pt x="114" y="28"/>
                    <a:pt x="103" y="38"/>
                  </a:cubicBezTo>
                  <a:cubicBezTo>
                    <a:pt x="102" y="39"/>
                    <a:pt x="102" y="39"/>
                    <a:pt x="102" y="39"/>
                  </a:cubicBezTo>
                  <a:cubicBezTo>
                    <a:pt x="0" y="133"/>
                    <a:pt x="0" y="133"/>
                    <a:pt x="0" y="133"/>
                  </a:cubicBezTo>
                  <a:cubicBezTo>
                    <a:pt x="15" y="166"/>
                    <a:pt x="15" y="166"/>
                    <a:pt x="15" y="166"/>
                  </a:cubicBezTo>
                  <a:lnTo>
                    <a:pt x="148"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8" name="Freeform 37"/>
            <p:cNvSpPr>
              <a:spLocks/>
            </p:cNvSpPr>
            <p:nvPr/>
          </p:nvSpPr>
          <p:spPr bwMode="auto">
            <a:xfrm>
              <a:off x="3797012" y="1110349"/>
              <a:ext cx="70169" cy="73004"/>
            </a:xfrm>
            <a:custGeom>
              <a:avLst/>
              <a:gdLst>
                <a:gd name="T0" fmla="*/ 0 w 231"/>
                <a:gd name="T1" fmla="*/ 125 h 239"/>
                <a:gd name="T2" fmla="*/ 44 w 231"/>
                <a:gd name="T3" fmla="*/ 73 h 239"/>
                <a:gd name="T4" fmla="*/ 158 w 231"/>
                <a:gd name="T5" fmla="*/ 96 h 239"/>
                <a:gd name="T6" fmla="*/ 122 w 231"/>
                <a:gd name="T7" fmla="*/ 65 h 239"/>
                <a:gd name="T8" fmla="*/ 99 w 231"/>
                <a:gd name="T9" fmla="*/ 51 h 239"/>
                <a:gd name="T10" fmla="*/ 85 w 231"/>
                <a:gd name="T11" fmla="*/ 58 h 239"/>
                <a:gd name="T12" fmla="*/ 68 w 231"/>
                <a:gd name="T13" fmla="*/ 45 h 239"/>
                <a:gd name="T14" fmla="*/ 106 w 231"/>
                <a:gd name="T15" fmla="*/ 0 h 239"/>
                <a:gd name="T16" fmla="*/ 123 w 231"/>
                <a:gd name="T17" fmla="*/ 14 h 239"/>
                <a:gd name="T18" fmla="*/ 118 w 231"/>
                <a:gd name="T19" fmla="*/ 29 h 239"/>
                <a:gd name="T20" fmla="*/ 136 w 231"/>
                <a:gd name="T21" fmla="*/ 49 h 239"/>
                <a:gd name="T22" fmla="*/ 231 w 231"/>
                <a:gd name="T23" fmla="*/ 128 h 239"/>
                <a:gd name="T24" fmla="*/ 212 w 231"/>
                <a:gd name="T25" fmla="*/ 150 h 239"/>
                <a:gd name="T26" fmla="*/ 58 w 231"/>
                <a:gd name="T27" fmla="*/ 120 h 239"/>
                <a:gd name="T28" fmla="*/ 122 w 231"/>
                <a:gd name="T29" fmla="*/ 173 h 239"/>
                <a:gd name="T30" fmla="*/ 145 w 231"/>
                <a:gd name="T31" fmla="*/ 187 h 239"/>
                <a:gd name="T32" fmla="*/ 159 w 231"/>
                <a:gd name="T33" fmla="*/ 180 h 239"/>
                <a:gd name="T34" fmla="*/ 176 w 231"/>
                <a:gd name="T35" fmla="*/ 193 h 239"/>
                <a:gd name="T36" fmla="*/ 137 w 231"/>
                <a:gd name="T37" fmla="*/ 239 h 239"/>
                <a:gd name="T38" fmla="*/ 120 w 231"/>
                <a:gd name="T39" fmla="*/ 225 h 239"/>
                <a:gd name="T40" fmla="*/ 125 w 231"/>
                <a:gd name="T41" fmla="*/ 209 h 239"/>
                <a:gd name="T42" fmla="*/ 107 w 231"/>
                <a:gd name="T43" fmla="*/ 189 h 239"/>
                <a:gd name="T44" fmla="*/ 54 w 231"/>
                <a:gd name="T45" fmla="*/ 146 h 239"/>
                <a:gd name="T46" fmla="*/ 31 w 231"/>
                <a:gd name="T47" fmla="*/ 132 h 239"/>
                <a:gd name="T48" fmla="*/ 17 w 231"/>
                <a:gd name="T49" fmla="*/ 139 h 239"/>
                <a:gd name="T50" fmla="*/ 0 w 231"/>
                <a:gd name="T51" fmla="*/ 12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1" h="239">
                  <a:moveTo>
                    <a:pt x="0" y="125"/>
                  </a:moveTo>
                  <a:cubicBezTo>
                    <a:pt x="44" y="73"/>
                    <a:pt x="44" y="73"/>
                    <a:pt x="44" y="73"/>
                  </a:cubicBezTo>
                  <a:cubicBezTo>
                    <a:pt x="158" y="96"/>
                    <a:pt x="158" y="96"/>
                    <a:pt x="158" y="96"/>
                  </a:cubicBezTo>
                  <a:cubicBezTo>
                    <a:pt x="122" y="65"/>
                    <a:pt x="122" y="65"/>
                    <a:pt x="122" y="65"/>
                  </a:cubicBezTo>
                  <a:cubicBezTo>
                    <a:pt x="111" y="57"/>
                    <a:pt x="103" y="52"/>
                    <a:pt x="99" y="51"/>
                  </a:cubicBezTo>
                  <a:cubicBezTo>
                    <a:pt x="94" y="51"/>
                    <a:pt x="89" y="53"/>
                    <a:pt x="85" y="58"/>
                  </a:cubicBezTo>
                  <a:cubicBezTo>
                    <a:pt x="68" y="45"/>
                    <a:pt x="68" y="45"/>
                    <a:pt x="68" y="45"/>
                  </a:cubicBezTo>
                  <a:cubicBezTo>
                    <a:pt x="106" y="0"/>
                    <a:pt x="106" y="0"/>
                    <a:pt x="106" y="0"/>
                  </a:cubicBezTo>
                  <a:cubicBezTo>
                    <a:pt x="123" y="14"/>
                    <a:pt x="123" y="14"/>
                    <a:pt x="123" y="14"/>
                  </a:cubicBezTo>
                  <a:cubicBezTo>
                    <a:pt x="119" y="19"/>
                    <a:pt x="117" y="25"/>
                    <a:pt x="118" y="29"/>
                  </a:cubicBezTo>
                  <a:cubicBezTo>
                    <a:pt x="119" y="33"/>
                    <a:pt x="126" y="40"/>
                    <a:pt x="136" y="49"/>
                  </a:cubicBezTo>
                  <a:cubicBezTo>
                    <a:pt x="231" y="128"/>
                    <a:pt x="231" y="128"/>
                    <a:pt x="231" y="128"/>
                  </a:cubicBezTo>
                  <a:cubicBezTo>
                    <a:pt x="212" y="150"/>
                    <a:pt x="212" y="150"/>
                    <a:pt x="212" y="150"/>
                  </a:cubicBezTo>
                  <a:cubicBezTo>
                    <a:pt x="58" y="120"/>
                    <a:pt x="58" y="120"/>
                    <a:pt x="58" y="120"/>
                  </a:cubicBezTo>
                  <a:cubicBezTo>
                    <a:pt x="122" y="173"/>
                    <a:pt x="122" y="173"/>
                    <a:pt x="122" y="173"/>
                  </a:cubicBezTo>
                  <a:cubicBezTo>
                    <a:pt x="132" y="182"/>
                    <a:pt x="140" y="187"/>
                    <a:pt x="145" y="187"/>
                  </a:cubicBezTo>
                  <a:cubicBezTo>
                    <a:pt x="149" y="187"/>
                    <a:pt x="154" y="185"/>
                    <a:pt x="159" y="180"/>
                  </a:cubicBezTo>
                  <a:cubicBezTo>
                    <a:pt x="176" y="193"/>
                    <a:pt x="176" y="193"/>
                    <a:pt x="176" y="193"/>
                  </a:cubicBezTo>
                  <a:cubicBezTo>
                    <a:pt x="137" y="239"/>
                    <a:pt x="137" y="239"/>
                    <a:pt x="137" y="239"/>
                  </a:cubicBezTo>
                  <a:cubicBezTo>
                    <a:pt x="120" y="225"/>
                    <a:pt x="120" y="225"/>
                    <a:pt x="120" y="225"/>
                  </a:cubicBezTo>
                  <a:cubicBezTo>
                    <a:pt x="125" y="219"/>
                    <a:pt x="126" y="214"/>
                    <a:pt x="125" y="209"/>
                  </a:cubicBezTo>
                  <a:cubicBezTo>
                    <a:pt x="124" y="205"/>
                    <a:pt x="118" y="198"/>
                    <a:pt x="107" y="189"/>
                  </a:cubicBezTo>
                  <a:cubicBezTo>
                    <a:pt x="54" y="146"/>
                    <a:pt x="54" y="146"/>
                    <a:pt x="54" y="146"/>
                  </a:cubicBezTo>
                  <a:cubicBezTo>
                    <a:pt x="44" y="137"/>
                    <a:pt x="36" y="132"/>
                    <a:pt x="31" y="132"/>
                  </a:cubicBezTo>
                  <a:cubicBezTo>
                    <a:pt x="27" y="131"/>
                    <a:pt x="22" y="134"/>
                    <a:pt x="17" y="139"/>
                  </a:cubicBezTo>
                  <a:lnTo>
                    <a:pt x="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9" name="Freeform 38"/>
            <p:cNvSpPr>
              <a:spLocks noEditPoints="1"/>
            </p:cNvSpPr>
            <p:nvPr/>
          </p:nvSpPr>
          <p:spPr bwMode="auto">
            <a:xfrm>
              <a:off x="3270390" y="626254"/>
              <a:ext cx="592538" cy="592538"/>
            </a:xfrm>
            <a:custGeom>
              <a:avLst/>
              <a:gdLst>
                <a:gd name="T0" fmla="*/ 975 w 1950"/>
                <a:gd name="T1" fmla="*/ 0 h 1950"/>
                <a:gd name="T2" fmla="*/ 0 w 1950"/>
                <a:gd name="T3" fmla="*/ 975 h 1950"/>
                <a:gd name="T4" fmla="*/ 975 w 1950"/>
                <a:gd name="T5" fmla="*/ 1950 h 1950"/>
                <a:gd name="T6" fmla="*/ 1950 w 1950"/>
                <a:gd name="T7" fmla="*/ 975 h 1950"/>
                <a:gd name="T8" fmla="*/ 975 w 1950"/>
                <a:gd name="T9" fmla="*/ 0 h 1950"/>
                <a:gd name="T10" fmla="*/ 975 w 1950"/>
                <a:gd name="T11" fmla="*/ 1929 h 1950"/>
                <a:gd name="T12" fmla="*/ 21 w 1950"/>
                <a:gd name="T13" fmla="*/ 975 h 1950"/>
                <a:gd name="T14" fmla="*/ 975 w 1950"/>
                <a:gd name="T15" fmla="*/ 21 h 1950"/>
                <a:gd name="T16" fmla="*/ 1929 w 1950"/>
                <a:gd name="T17" fmla="*/ 975 h 1950"/>
                <a:gd name="T18" fmla="*/ 975 w 1950"/>
                <a:gd name="T19" fmla="*/ 1929 h 1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0" h="1950">
                  <a:moveTo>
                    <a:pt x="975" y="0"/>
                  </a:moveTo>
                  <a:cubicBezTo>
                    <a:pt x="436" y="0"/>
                    <a:pt x="0" y="436"/>
                    <a:pt x="0" y="975"/>
                  </a:cubicBezTo>
                  <a:cubicBezTo>
                    <a:pt x="0" y="1514"/>
                    <a:pt x="436" y="1950"/>
                    <a:pt x="975" y="1950"/>
                  </a:cubicBezTo>
                  <a:cubicBezTo>
                    <a:pt x="1513" y="1950"/>
                    <a:pt x="1950" y="1514"/>
                    <a:pt x="1950" y="975"/>
                  </a:cubicBezTo>
                  <a:cubicBezTo>
                    <a:pt x="1950" y="436"/>
                    <a:pt x="1513" y="0"/>
                    <a:pt x="975" y="0"/>
                  </a:cubicBezTo>
                  <a:close/>
                  <a:moveTo>
                    <a:pt x="975" y="1929"/>
                  </a:moveTo>
                  <a:cubicBezTo>
                    <a:pt x="448" y="1929"/>
                    <a:pt x="21" y="1502"/>
                    <a:pt x="21" y="975"/>
                  </a:cubicBezTo>
                  <a:cubicBezTo>
                    <a:pt x="21" y="448"/>
                    <a:pt x="448" y="21"/>
                    <a:pt x="975" y="21"/>
                  </a:cubicBezTo>
                  <a:cubicBezTo>
                    <a:pt x="1501" y="21"/>
                    <a:pt x="1929" y="448"/>
                    <a:pt x="1929" y="975"/>
                  </a:cubicBezTo>
                  <a:cubicBezTo>
                    <a:pt x="1929" y="1502"/>
                    <a:pt x="1501" y="1929"/>
                    <a:pt x="975" y="19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70" name="Freeform 39"/>
            <p:cNvSpPr>
              <a:spLocks/>
            </p:cNvSpPr>
            <p:nvPr/>
          </p:nvSpPr>
          <p:spPr bwMode="auto">
            <a:xfrm>
              <a:off x="3404349" y="646100"/>
              <a:ext cx="434481" cy="362185"/>
            </a:xfrm>
            <a:custGeom>
              <a:avLst/>
              <a:gdLst>
                <a:gd name="T0" fmla="*/ 534 w 1430"/>
                <a:gd name="T1" fmla="*/ 0 h 1191"/>
                <a:gd name="T2" fmla="*/ 0 w 1430"/>
                <a:gd name="T3" fmla="*/ 948 h 1191"/>
                <a:gd name="T4" fmla="*/ 11 w 1430"/>
                <a:gd name="T5" fmla="*/ 1122 h 1191"/>
                <a:gd name="T6" fmla="*/ 175 w 1430"/>
                <a:gd name="T7" fmla="*/ 1164 h 1191"/>
                <a:gd name="T8" fmla="*/ 156 w 1430"/>
                <a:gd name="T9" fmla="*/ 926 h 1191"/>
                <a:gd name="T10" fmla="*/ 506 w 1430"/>
                <a:gd name="T11" fmla="*/ 76 h 1191"/>
                <a:gd name="T12" fmla="*/ 241 w 1430"/>
                <a:gd name="T13" fmla="*/ 851 h 1191"/>
                <a:gd name="T14" fmla="*/ 280 w 1430"/>
                <a:gd name="T15" fmla="*/ 1179 h 1191"/>
                <a:gd name="T16" fmla="*/ 518 w 1430"/>
                <a:gd name="T17" fmla="*/ 1188 h 1191"/>
                <a:gd name="T18" fmla="*/ 1430 w 1430"/>
                <a:gd name="T19" fmla="*/ 748 h 1191"/>
                <a:gd name="T20" fmla="*/ 535 w 1430"/>
                <a:gd name="T21" fmla="*/ 0 h 1191"/>
                <a:gd name="T22" fmla="*/ 534 w 1430"/>
                <a:gd name="T23" fmla="*/ 0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30" h="1191">
                  <a:moveTo>
                    <a:pt x="534" y="0"/>
                  </a:moveTo>
                  <a:cubicBezTo>
                    <a:pt x="230" y="84"/>
                    <a:pt x="0" y="476"/>
                    <a:pt x="0" y="948"/>
                  </a:cubicBezTo>
                  <a:cubicBezTo>
                    <a:pt x="0" y="1008"/>
                    <a:pt x="4" y="1066"/>
                    <a:pt x="11" y="1122"/>
                  </a:cubicBezTo>
                  <a:cubicBezTo>
                    <a:pt x="63" y="1139"/>
                    <a:pt x="118" y="1153"/>
                    <a:pt x="175" y="1164"/>
                  </a:cubicBezTo>
                  <a:cubicBezTo>
                    <a:pt x="163" y="1088"/>
                    <a:pt x="156" y="1008"/>
                    <a:pt x="156" y="926"/>
                  </a:cubicBezTo>
                  <a:cubicBezTo>
                    <a:pt x="156" y="535"/>
                    <a:pt x="302" y="202"/>
                    <a:pt x="506" y="76"/>
                  </a:cubicBezTo>
                  <a:cubicBezTo>
                    <a:pt x="345" y="252"/>
                    <a:pt x="241" y="534"/>
                    <a:pt x="241" y="851"/>
                  </a:cubicBezTo>
                  <a:cubicBezTo>
                    <a:pt x="241" y="967"/>
                    <a:pt x="255" y="1077"/>
                    <a:pt x="280" y="1179"/>
                  </a:cubicBezTo>
                  <a:cubicBezTo>
                    <a:pt x="356" y="1188"/>
                    <a:pt x="436" y="1191"/>
                    <a:pt x="518" y="1188"/>
                  </a:cubicBezTo>
                  <a:cubicBezTo>
                    <a:pt x="946" y="1171"/>
                    <a:pt x="1304" y="988"/>
                    <a:pt x="1430" y="748"/>
                  </a:cubicBezTo>
                  <a:cubicBezTo>
                    <a:pt x="1353" y="323"/>
                    <a:pt x="982" y="0"/>
                    <a:pt x="535" y="0"/>
                  </a:cubicBezTo>
                  <a:cubicBezTo>
                    <a:pt x="535" y="0"/>
                    <a:pt x="534" y="0"/>
                    <a:pt x="5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71" name="Freeform 40"/>
            <p:cNvSpPr>
              <a:spLocks/>
            </p:cNvSpPr>
            <p:nvPr/>
          </p:nvSpPr>
          <p:spPr bwMode="auto">
            <a:xfrm>
              <a:off x="3410019" y="1004741"/>
              <a:ext cx="62372" cy="56702"/>
            </a:xfrm>
            <a:custGeom>
              <a:avLst/>
              <a:gdLst>
                <a:gd name="T0" fmla="*/ 205 w 205"/>
                <a:gd name="T1" fmla="*/ 187 h 187"/>
                <a:gd name="T2" fmla="*/ 168 w 205"/>
                <a:gd name="T3" fmla="*/ 50 h 187"/>
                <a:gd name="T4" fmla="*/ 0 w 205"/>
                <a:gd name="T5" fmla="*/ 0 h 187"/>
                <a:gd name="T6" fmla="*/ 30 w 205"/>
                <a:gd name="T7" fmla="*/ 137 h 187"/>
                <a:gd name="T8" fmla="*/ 205 w 205"/>
                <a:gd name="T9" fmla="*/ 187 h 187"/>
              </a:gdLst>
              <a:ahLst/>
              <a:cxnLst>
                <a:cxn ang="0">
                  <a:pos x="T0" y="T1"/>
                </a:cxn>
                <a:cxn ang="0">
                  <a:pos x="T2" y="T3"/>
                </a:cxn>
                <a:cxn ang="0">
                  <a:pos x="T4" y="T5"/>
                </a:cxn>
                <a:cxn ang="0">
                  <a:pos x="T6" y="T7"/>
                </a:cxn>
                <a:cxn ang="0">
                  <a:pos x="T8" y="T9"/>
                </a:cxn>
              </a:cxnLst>
              <a:rect l="0" t="0" r="r" b="b"/>
              <a:pathLst>
                <a:path w="205" h="187">
                  <a:moveTo>
                    <a:pt x="205" y="187"/>
                  </a:moveTo>
                  <a:cubicBezTo>
                    <a:pt x="190" y="143"/>
                    <a:pt x="178" y="97"/>
                    <a:pt x="168" y="50"/>
                  </a:cubicBezTo>
                  <a:cubicBezTo>
                    <a:pt x="108" y="36"/>
                    <a:pt x="52" y="20"/>
                    <a:pt x="0" y="0"/>
                  </a:cubicBezTo>
                  <a:cubicBezTo>
                    <a:pt x="8" y="47"/>
                    <a:pt x="18" y="93"/>
                    <a:pt x="30" y="137"/>
                  </a:cubicBezTo>
                  <a:cubicBezTo>
                    <a:pt x="85" y="157"/>
                    <a:pt x="144" y="173"/>
                    <a:pt x="205" y="1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72" name="Freeform 41"/>
            <p:cNvSpPr>
              <a:spLocks/>
            </p:cNvSpPr>
            <p:nvPr/>
          </p:nvSpPr>
          <p:spPr bwMode="auto">
            <a:xfrm>
              <a:off x="3310790" y="1025296"/>
              <a:ext cx="275006" cy="172942"/>
            </a:xfrm>
            <a:custGeom>
              <a:avLst/>
              <a:gdLst>
                <a:gd name="T0" fmla="*/ 571 w 907"/>
                <a:gd name="T1" fmla="*/ 219 h 571"/>
                <a:gd name="T2" fmla="*/ 398 w 907"/>
                <a:gd name="T3" fmla="*/ 187 h 571"/>
                <a:gd name="T4" fmla="*/ 574 w 907"/>
                <a:gd name="T5" fmla="*/ 477 h 571"/>
                <a:gd name="T6" fmla="*/ 330 w 907"/>
                <a:gd name="T7" fmla="*/ 168 h 571"/>
                <a:gd name="T8" fmla="*/ 0 w 907"/>
                <a:gd name="T9" fmla="*/ 0 h 571"/>
                <a:gd name="T10" fmla="*/ 844 w 907"/>
                <a:gd name="T11" fmla="*/ 571 h 571"/>
                <a:gd name="T12" fmla="*/ 907 w 907"/>
                <a:gd name="T13" fmla="*/ 569 h 571"/>
                <a:gd name="T14" fmla="*/ 571 w 907"/>
                <a:gd name="T15" fmla="*/ 219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7" h="571">
                  <a:moveTo>
                    <a:pt x="571" y="219"/>
                  </a:moveTo>
                  <a:cubicBezTo>
                    <a:pt x="511" y="211"/>
                    <a:pt x="453" y="200"/>
                    <a:pt x="398" y="187"/>
                  </a:cubicBezTo>
                  <a:cubicBezTo>
                    <a:pt x="443" y="300"/>
                    <a:pt x="503" y="399"/>
                    <a:pt x="574" y="477"/>
                  </a:cubicBezTo>
                  <a:cubicBezTo>
                    <a:pt x="476" y="416"/>
                    <a:pt x="392" y="308"/>
                    <a:pt x="330" y="168"/>
                  </a:cubicBezTo>
                  <a:cubicBezTo>
                    <a:pt x="195" y="128"/>
                    <a:pt x="81" y="70"/>
                    <a:pt x="0" y="0"/>
                  </a:cubicBezTo>
                  <a:cubicBezTo>
                    <a:pt x="134" y="335"/>
                    <a:pt x="461" y="571"/>
                    <a:pt x="844" y="571"/>
                  </a:cubicBezTo>
                  <a:cubicBezTo>
                    <a:pt x="865" y="571"/>
                    <a:pt x="886" y="570"/>
                    <a:pt x="907" y="569"/>
                  </a:cubicBezTo>
                  <a:cubicBezTo>
                    <a:pt x="770" y="530"/>
                    <a:pt x="650" y="401"/>
                    <a:pt x="571" y="2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73" name="Freeform 42"/>
            <p:cNvSpPr>
              <a:spLocks/>
            </p:cNvSpPr>
            <p:nvPr/>
          </p:nvSpPr>
          <p:spPr bwMode="auto">
            <a:xfrm>
              <a:off x="3495073" y="923940"/>
              <a:ext cx="348010" cy="266500"/>
            </a:xfrm>
            <a:custGeom>
              <a:avLst/>
              <a:gdLst>
                <a:gd name="T0" fmla="*/ 297 w 1145"/>
                <a:gd name="T1" fmla="*/ 348 h 877"/>
                <a:gd name="T2" fmla="*/ 0 w 1145"/>
                <a:gd name="T3" fmla="*/ 334 h 877"/>
                <a:gd name="T4" fmla="*/ 53 w 1145"/>
                <a:gd name="T5" fmla="*/ 473 h 877"/>
                <a:gd name="T6" fmla="*/ 261 w 1145"/>
                <a:gd name="T7" fmla="*/ 486 h 877"/>
                <a:gd name="T8" fmla="*/ 1061 w 1145"/>
                <a:gd name="T9" fmla="*/ 242 h 877"/>
                <a:gd name="T10" fmla="*/ 185 w 1145"/>
                <a:gd name="T11" fmla="*/ 565 h 877"/>
                <a:gd name="T12" fmla="*/ 99 w 1145"/>
                <a:gd name="T13" fmla="*/ 563 h 877"/>
                <a:gd name="T14" fmla="*/ 452 w 1145"/>
                <a:gd name="T15" fmla="*/ 877 h 877"/>
                <a:gd name="T16" fmla="*/ 1145 w 1145"/>
                <a:gd name="T17" fmla="*/ 0 h 877"/>
                <a:gd name="T18" fmla="*/ 297 w 1145"/>
                <a:gd name="T19" fmla="*/ 348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5" h="877">
                  <a:moveTo>
                    <a:pt x="297" y="348"/>
                  </a:moveTo>
                  <a:cubicBezTo>
                    <a:pt x="194" y="352"/>
                    <a:pt x="94" y="347"/>
                    <a:pt x="0" y="334"/>
                  </a:cubicBezTo>
                  <a:cubicBezTo>
                    <a:pt x="15" y="382"/>
                    <a:pt x="33" y="429"/>
                    <a:pt x="53" y="473"/>
                  </a:cubicBezTo>
                  <a:cubicBezTo>
                    <a:pt x="120" y="482"/>
                    <a:pt x="190" y="486"/>
                    <a:pt x="261" y="486"/>
                  </a:cubicBezTo>
                  <a:cubicBezTo>
                    <a:pt x="589" y="486"/>
                    <a:pt x="880" y="390"/>
                    <a:pt x="1061" y="242"/>
                  </a:cubicBezTo>
                  <a:cubicBezTo>
                    <a:pt x="931" y="430"/>
                    <a:pt x="588" y="565"/>
                    <a:pt x="185" y="565"/>
                  </a:cubicBezTo>
                  <a:cubicBezTo>
                    <a:pt x="156" y="565"/>
                    <a:pt x="127" y="564"/>
                    <a:pt x="99" y="563"/>
                  </a:cubicBezTo>
                  <a:cubicBezTo>
                    <a:pt x="189" y="718"/>
                    <a:pt x="312" y="831"/>
                    <a:pt x="452" y="877"/>
                  </a:cubicBezTo>
                  <a:cubicBezTo>
                    <a:pt x="848" y="781"/>
                    <a:pt x="1142" y="425"/>
                    <a:pt x="1145" y="0"/>
                  </a:cubicBezTo>
                  <a:cubicBezTo>
                    <a:pt x="1020" y="189"/>
                    <a:pt x="690" y="332"/>
                    <a:pt x="297" y="3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74" name="Freeform 43"/>
            <p:cNvSpPr>
              <a:spLocks/>
            </p:cNvSpPr>
            <p:nvPr/>
          </p:nvSpPr>
          <p:spPr bwMode="auto">
            <a:xfrm>
              <a:off x="3290945" y="663110"/>
              <a:ext cx="180738" cy="373526"/>
            </a:xfrm>
            <a:custGeom>
              <a:avLst/>
              <a:gdLst>
                <a:gd name="T0" fmla="*/ 347 w 596"/>
                <a:gd name="T1" fmla="*/ 1230 h 1230"/>
                <a:gd name="T2" fmla="*/ 314 w 596"/>
                <a:gd name="T3" fmla="*/ 1090 h 1230"/>
                <a:gd name="T4" fmla="*/ 92 w 596"/>
                <a:gd name="T5" fmla="*/ 919 h 1230"/>
                <a:gd name="T6" fmla="*/ 305 w 596"/>
                <a:gd name="T7" fmla="*/ 1039 h 1230"/>
                <a:gd name="T8" fmla="*/ 290 w 596"/>
                <a:gd name="T9" fmla="*/ 819 h 1230"/>
                <a:gd name="T10" fmla="*/ 596 w 596"/>
                <a:gd name="T11" fmla="*/ 0 h 1230"/>
                <a:gd name="T12" fmla="*/ 0 w 596"/>
                <a:gd name="T13" fmla="*/ 854 h 1230"/>
                <a:gd name="T14" fmla="*/ 6 w 596"/>
                <a:gd name="T15" fmla="*/ 960 h 1230"/>
                <a:gd name="T16" fmla="*/ 347 w 596"/>
                <a:gd name="T17" fmla="*/ 1230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6" h="1230">
                  <a:moveTo>
                    <a:pt x="347" y="1230"/>
                  </a:moveTo>
                  <a:cubicBezTo>
                    <a:pt x="334" y="1186"/>
                    <a:pt x="323" y="1139"/>
                    <a:pt x="314" y="1090"/>
                  </a:cubicBezTo>
                  <a:cubicBezTo>
                    <a:pt x="217" y="1044"/>
                    <a:pt x="141" y="986"/>
                    <a:pt x="92" y="919"/>
                  </a:cubicBezTo>
                  <a:cubicBezTo>
                    <a:pt x="152" y="966"/>
                    <a:pt x="224" y="1006"/>
                    <a:pt x="305" y="1039"/>
                  </a:cubicBezTo>
                  <a:cubicBezTo>
                    <a:pt x="295" y="968"/>
                    <a:pt x="290" y="895"/>
                    <a:pt x="290" y="819"/>
                  </a:cubicBezTo>
                  <a:cubicBezTo>
                    <a:pt x="290" y="457"/>
                    <a:pt x="415" y="144"/>
                    <a:pt x="596" y="0"/>
                  </a:cubicBezTo>
                  <a:cubicBezTo>
                    <a:pt x="248" y="128"/>
                    <a:pt x="0" y="462"/>
                    <a:pt x="0" y="854"/>
                  </a:cubicBezTo>
                  <a:cubicBezTo>
                    <a:pt x="0" y="890"/>
                    <a:pt x="2" y="925"/>
                    <a:pt x="6" y="960"/>
                  </a:cubicBezTo>
                  <a:cubicBezTo>
                    <a:pt x="75" y="1069"/>
                    <a:pt x="195" y="1162"/>
                    <a:pt x="347" y="12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156" name="文本框 155"/>
          <p:cNvSpPr txBox="1"/>
          <p:nvPr/>
        </p:nvSpPr>
        <p:spPr>
          <a:xfrm>
            <a:off x="5092835" y="2467795"/>
            <a:ext cx="6078907" cy="1446550"/>
          </a:xfrm>
          <a:prstGeom prst="rect">
            <a:avLst/>
          </a:prstGeom>
          <a:noFill/>
        </p:spPr>
        <p:txBody>
          <a:bodyPr wrap="none" rtlCol="0">
            <a:spAutoFit/>
          </a:bodyPr>
          <a:lstStyle/>
          <a:p>
            <a:pPr algn="r"/>
            <a:r>
              <a:rPr lang="zh-CN" altLang="en-US" sz="4800" b="1" dirty="0">
                <a:solidFill>
                  <a:srgbClr val="72B332"/>
                </a:solidFill>
                <a:latin typeface="微软雅黑" panose="020B0503020204020204" pitchFamily="34" charset="-122"/>
                <a:ea typeface="微软雅黑" panose="020B0503020204020204" pitchFamily="34" charset="-122"/>
              </a:rPr>
              <a:t>创意可编辑电网</a:t>
            </a:r>
            <a:r>
              <a:rPr lang="en-US" altLang="zh-CN" sz="4800" b="1" dirty="0">
                <a:solidFill>
                  <a:srgbClr val="72B332"/>
                </a:solidFill>
                <a:latin typeface="微软雅黑" panose="020B0503020204020204" pitchFamily="34" charset="-122"/>
                <a:ea typeface="微软雅黑" panose="020B0503020204020204" pitchFamily="34" charset="-122"/>
              </a:rPr>
              <a:t>QC</a:t>
            </a:r>
          </a:p>
          <a:p>
            <a:pPr algn="r"/>
            <a:r>
              <a:rPr lang="zh-CN" altLang="en-US" sz="4000" b="1" dirty="0">
                <a:solidFill>
                  <a:srgbClr val="1D4C61"/>
                </a:solidFill>
                <a:latin typeface="微软雅黑" panose="020B0503020204020204" pitchFamily="34" charset="-122"/>
                <a:ea typeface="微软雅黑" panose="020B0503020204020204" pitchFamily="34" charset="-122"/>
              </a:rPr>
              <a:t>国家电网</a:t>
            </a:r>
            <a:r>
              <a:rPr lang="en-US" altLang="zh-CN" sz="4000" b="1" dirty="0">
                <a:solidFill>
                  <a:srgbClr val="1D4C61"/>
                </a:solidFill>
                <a:latin typeface="微软雅黑" panose="020B0503020204020204" pitchFamily="34" charset="-122"/>
                <a:ea typeface="微软雅黑" panose="020B0503020204020204" pitchFamily="34" charset="-122"/>
              </a:rPr>
              <a:t>QC</a:t>
            </a:r>
            <a:r>
              <a:rPr lang="zh-CN" altLang="en-US" sz="4000" b="1" dirty="0">
                <a:solidFill>
                  <a:srgbClr val="1D4C61"/>
                </a:solidFill>
                <a:latin typeface="微软雅黑" panose="020B0503020204020204" pitchFamily="34" charset="-122"/>
                <a:ea typeface="微软雅黑" panose="020B0503020204020204" pitchFamily="34" charset="-122"/>
              </a:rPr>
              <a:t>创意灯泡模板</a:t>
            </a:r>
          </a:p>
        </p:txBody>
      </p:sp>
      <p:grpSp>
        <p:nvGrpSpPr>
          <p:cNvPr id="157" name="组合 156"/>
          <p:cNvGrpSpPr/>
          <p:nvPr/>
        </p:nvGrpSpPr>
        <p:grpSpPr>
          <a:xfrm>
            <a:off x="9294606" y="1948877"/>
            <a:ext cx="1690006" cy="518918"/>
            <a:chOff x="6504440" y="1807558"/>
            <a:chExt cx="2465218" cy="756947"/>
          </a:xfrm>
          <a:solidFill>
            <a:srgbClr val="005E5E"/>
          </a:solidFill>
        </p:grpSpPr>
        <p:grpSp>
          <p:nvGrpSpPr>
            <p:cNvPr id="158" name="组合 157"/>
            <p:cNvGrpSpPr/>
            <p:nvPr/>
          </p:nvGrpSpPr>
          <p:grpSpPr>
            <a:xfrm>
              <a:off x="6504440" y="1807558"/>
              <a:ext cx="752686" cy="756947"/>
              <a:chOff x="3191007" y="542618"/>
              <a:chExt cx="751304" cy="755557"/>
            </a:xfrm>
            <a:grpFill/>
          </p:grpSpPr>
          <p:sp>
            <p:nvSpPr>
              <p:cNvPr id="171" name="Freeform 5"/>
              <p:cNvSpPr>
                <a:spLocks noEditPoints="1"/>
              </p:cNvSpPr>
              <p:nvPr/>
            </p:nvSpPr>
            <p:spPr bwMode="auto">
              <a:xfrm>
                <a:off x="3268973" y="633342"/>
                <a:ext cx="94976" cy="93559"/>
              </a:xfrm>
              <a:custGeom>
                <a:avLst/>
                <a:gdLst>
                  <a:gd name="T0" fmla="*/ 195 w 312"/>
                  <a:gd name="T1" fmla="*/ 171 h 307"/>
                  <a:gd name="T2" fmla="*/ 171 w 312"/>
                  <a:gd name="T3" fmla="*/ 148 h 307"/>
                  <a:gd name="T4" fmla="*/ 183 w 312"/>
                  <a:gd name="T5" fmla="*/ 135 h 307"/>
                  <a:gd name="T6" fmla="*/ 182 w 312"/>
                  <a:gd name="T7" fmla="*/ 153 h 307"/>
                  <a:gd name="T8" fmla="*/ 203 w 312"/>
                  <a:gd name="T9" fmla="*/ 152 h 307"/>
                  <a:gd name="T10" fmla="*/ 212 w 312"/>
                  <a:gd name="T11" fmla="*/ 153 h 307"/>
                  <a:gd name="T12" fmla="*/ 195 w 312"/>
                  <a:gd name="T13" fmla="*/ 171 h 307"/>
                  <a:gd name="T14" fmla="*/ 154 w 312"/>
                  <a:gd name="T15" fmla="*/ 252 h 307"/>
                  <a:gd name="T16" fmla="*/ 169 w 312"/>
                  <a:gd name="T17" fmla="*/ 235 h 307"/>
                  <a:gd name="T18" fmla="*/ 237 w 312"/>
                  <a:gd name="T19" fmla="*/ 164 h 307"/>
                  <a:gd name="T20" fmla="*/ 254 w 312"/>
                  <a:gd name="T21" fmla="*/ 148 h 307"/>
                  <a:gd name="T22" fmla="*/ 234 w 312"/>
                  <a:gd name="T23" fmla="*/ 130 h 307"/>
                  <a:gd name="T24" fmla="*/ 222 w 312"/>
                  <a:gd name="T25" fmla="*/ 144 h 307"/>
                  <a:gd name="T26" fmla="*/ 221 w 312"/>
                  <a:gd name="T27" fmla="*/ 127 h 307"/>
                  <a:gd name="T28" fmla="*/ 212 w 312"/>
                  <a:gd name="T29" fmla="*/ 127 h 307"/>
                  <a:gd name="T30" fmla="*/ 200 w 312"/>
                  <a:gd name="T31" fmla="*/ 127 h 307"/>
                  <a:gd name="T32" fmla="*/ 191 w 312"/>
                  <a:gd name="T33" fmla="*/ 127 h 307"/>
                  <a:gd name="T34" fmla="*/ 205 w 312"/>
                  <a:gd name="T35" fmla="*/ 114 h 307"/>
                  <a:gd name="T36" fmla="*/ 185 w 312"/>
                  <a:gd name="T37" fmla="*/ 96 h 307"/>
                  <a:gd name="T38" fmla="*/ 174 w 312"/>
                  <a:gd name="T39" fmla="*/ 107 h 307"/>
                  <a:gd name="T40" fmla="*/ 152 w 312"/>
                  <a:gd name="T41" fmla="*/ 130 h 307"/>
                  <a:gd name="T42" fmla="*/ 134 w 312"/>
                  <a:gd name="T43" fmla="*/ 113 h 307"/>
                  <a:gd name="T44" fmla="*/ 157 w 312"/>
                  <a:gd name="T45" fmla="*/ 90 h 307"/>
                  <a:gd name="T46" fmla="*/ 173 w 312"/>
                  <a:gd name="T47" fmla="*/ 75 h 307"/>
                  <a:gd name="T48" fmla="*/ 153 w 312"/>
                  <a:gd name="T49" fmla="*/ 56 h 307"/>
                  <a:gd name="T50" fmla="*/ 137 w 312"/>
                  <a:gd name="T51" fmla="*/ 73 h 307"/>
                  <a:gd name="T52" fmla="*/ 72 w 312"/>
                  <a:gd name="T53" fmla="*/ 140 h 307"/>
                  <a:gd name="T54" fmla="*/ 57 w 312"/>
                  <a:gd name="T55" fmla="*/ 155 h 307"/>
                  <a:gd name="T56" fmla="*/ 77 w 312"/>
                  <a:gd name="T57" fmla="*/ 174 h 307"/>
                  <a:gd name="T58" fmla="*/ 91 w 312"/>
                  <a:gd name="T59" fmla="*/ 158 h 307"/>
                  <a:gd name="T60" fmla="*/ 114 w 312"/>
                  <a:gd name="T61" fmla="*/ 135 h 307"/>
                  <a:gd name="T62" fmla="*/ 131 w 312"/>
                  <a:gd name="T63" fmla="*/ 151 h 307"/>
                  <a:gd name="T64" fmla="*/ 113 w 312"/>
                  <a:gd name="T65" fmla="*/ 170 h 307"/>
                  <a:gd name="T66" fmla="*/ 98 w 312"/>
                  <a:gd name="T67" fmla="*/ 185 h 307"/>
                  <a:gd name="T68" fmla="*/ 118 w 312"/>
                  <a:gd name="T69" fmla="*/ 204 h 307"/>
                  <a:gd name="T70" fmla="*/ 132 w 312"/>
                  <a:gd name="T71" fmla="*/ 188 h 307"/>
                  <a:gd name="T72" fmla="*/ 150 w 312"/>
                  <a:gd name="T73" fmla="*/ 169 h 307"/>
                  <a:gd name="T74" fmla="*/ 175 w 312"/>
                  <a:gd name="T75" fmla="*/ 192 h 307"/>
                  <a:gd name="T76" fmla="*/ 150 w 312"/>
                  <a:gd name="T77" fmla="*/ 217 h 307"/>
                  <a:gd name="T78" fmla="*/ 134 w 312"/>
                  <a:gd name="T79" fmla="*/ 233 h 307"/>
                  <a:gd name="T80" fmla="*/ 154 w 312"/>
                  <a:gd name="T81" fmla="*/ 252 h 307"/>
                  <a:gd name="T82" fmla="*/ 20 w 312"/>
                  <a:gd name="T83" fmla="*/ 172 h 307"/>
                  <a:gd name="T84" fmla="*/ 142 w 312"/>
                  <a:gd name="T85" fmla="*/ 287 h 307"/>
                  <a:gd name="T86" fmla="*/ 162 w 312"/>
                  <a:gd name="T87" fmla="*/ 307 h 307"/>
                  <a:gd name="T88" fmla="*/ 183 w 312"/>
                  <a:gd name="T89" fmla="*/ 285 h 307"/>
                  <a:gd name="T90" fmla="*/ 180 w 312"/>
                  <a:gd name="T91" fmla="*/ 283 h 307"/>
                  <a:gd name="T92" fmla="*/ 286 w 312"/>
                  <a:gd name="T93" fmla="*/ 173 h 307"/>
                  <a:gd name="T94" fmla="*/ 290 w 312"/>
                  <a:gd name="T95" fmla="*/ 177 h 307"/>
                  <a:gd name="T96" fmla="*/ 312 w 312"/>
                  <a:gd name="T97" fmla="*/ 154 h 307"/>
                  <a:gd name="T98" fmla="*/ 290 w 312"/>
                  <a:gd name="T99" fmla="*/ 135 h 307"/>
                  <a:gd name="T100" fmla="*/ 168 w 312"/>
                  <a:gd name="T101" fmla="*/ 19 h 307"/>
                  <a:gd name="T102" fmla="*/ 149 w 312"/>
                  <a:gd name="T103" fmla="*/ 0 h 307"/>
                  <a:gd name="T104" fmla="*/ 132 w 312"/>
                  <a:gd name="T105" fmla="*/ 19 h 307"/>
                  <a:gd name="T106" fmla="*/ 18 w 312"/>
                  <a:gd name="T107" fmla="*/ 136 h 307"/>
                  <a:gd name="T108" fmla="*/ 0 w 312"/>
                  <a:gd name="T109" fmla="*/ 154 h 307"/>
                  <a:gd name="T110" fmla="*/ 20 w 312"/>
                  <a:gd name="T111" fmla="*/ 172 h 307"/>
                  <a:gd name="T112" fmla="*/ 42 w 312"/>
                  <a:gd name="T113" fmla="*/ 151 h 307"/>
                  <a:gd name="T114" fmla="*/ 148 w 312"/>
                  <a:gd name="T115" fmla="*/ 42 h 307"/>
                  <a:gd name="T116" fmla="*/ 267 w 312"/>
                  <a:gd name="T117" fmla="*/ 155 h 307"/>
                  <a:gd name="T118" fmla="*/ 161 w 312"/>
                  <a:gd name="T119" fmla="*/ 264 h 307"/>
                  <a:gd name="T120" fmla="*/ 42 w 312"/>
                  <a:gd name="T121" fmla="*/ 15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2" h="307">
                    <a:moveTo>
                      <a:pt x="195" y="171"/>
                    </a:moveTo>
                    <a:cubicBezTo>
                      <a:pt x="171" y="148"/>
                      <a:pt x="171" y="148"/>
                      <a:pt x="171" y="148"/>
                    </a:cubicBezTo>
                    <a:cubicBezTo>
                      <a:pt x="183" y="135"/>
                      <a:pt x="183" y="135"/>
                      <a:pt x="183" y="135"/>
                    </a:cubicBezTo>
                    <a:cubicBezTo>
                      <a:pt x="183" y="142"/>
                      <a:pt x="183" y="148"/>
                      <a:pt x="182" y="153"/>
                    </a:cubicBezTo>
                    <a:cubicBezTo>
                      <a:pt x="193" y="152"/>
                      <a:pt x="200" y="152"/>
                      <a:pt x="203" y="152"/>
                    </a:cubicBezTo>
                    <a:cubicBezTo>
                      <a:pt x="207" y="152"/>
                      <a:pt x="210" y="153"/>
                      <a:pt x="212" y="153"/>
                    </a:cubicBezTo>
                    <a:lnTo>
                      <a:pt x="195" y="171"/>
                    </a:lnTo>
                    <a:close/>
                    <a:moveTo>
                      <a:pt x="154" y="252"/>
                    </a:moveTo>
                    <a:cubicBezTo>
                      <a:pt x="169" y="235"/>
                      <a:pt x="169" y="235"/>
                      <a:pt x="169" y="235"/>
                    </a:cubicBezTo>
                    <a:cubicBezTo>
                      <a:pt x="237" y="164"/>
                      <a:pt x="237" y="164"/>
                      <a:pt x="237" y="164"/>
                    </a:cubicBezTo>
                    <a:cubicBezTo>
                      <a:pt x="254" y="148"/>
                      <a:pt x="254" y="148"/>
                      <a:pt x="254" y="148"/>
                    </a:cubicBezTo>
                    <a:cubicBezTo>
                      <a:pt x="234" y="130"/>
                      <a:pt x="234" y="130"/>
                      <a:pt x="234" y="130"/>
                    </a:cubicBezTo>
                    <a:cubicBezTo>
                      <a:pt x="222" y="144"/>
                      <a:pt x="222" y="144"/>
                      <a:pt x="222" y="144"/>
                    </a:cubicBezTo>
                    <a:cubicBezTo>
                      <a:pt x="221" y="138"/>
                      <a:pt x="221" y="132"/>
                      <a:pt x="221" y="127"/>
                    </a:cubicBezTo>
                    <a:cubicBezTo>
                      <a:pt x="212" y="127"/>
                      <a:pt x="212" y="127"/>
                      <a:pt x="212" y="127"/>
                    </a:cubicBezTo>
                    <a:cubicBezTo>
                      <a:pt x="200" y="127"/>
                      <a:pt x="200" y="127"/>
                      <a:pt x="200" y="127"/>
                    </a:cubicBezTo>
                    <a:cubicBezTo>
                      <a:pt x="198" y="127"/>
                      <a:pt x="195" y="127"/>
                      <a:pt x="191" y="127"/>
                    </a:cubicBezTo>
                    <a:cubicBezTo>
                      <a:pt x="205" y="114"/>
                      <a:pt x="205" y="114"/>
                      <a:pt x="205" y="114"/>
                    </a:cubicBezTo>
                    <a:cubicBezTo>
                      <a:pt x="185" y="96"/>
                      <a:pt x="185" y="96"/>
                      <a:pt x="185" y="96"/>
                    </a:cubicBezTo>
                    <a:cubicBezTo>
                      <a:pt x="174" y="107"/>
                      <a:pt x="174" y="107"/>
                      <a:pt x="174" y="107"/>
                    </a:cubicBezTo>
                    <a:cubicBezTo>
                      <a:pt x="152" y="130"/>
                      <a:pt x="152" y="130"/>
                      <a:pt x="152" y="130"/>
                    </a:cubicBezTo>
                    <a:cubicBezTo>
                      <a:pt x="134" y="113"/>
                      <a:pt x="134" y="113"/>
                      <a:pt x="134" y="113"/>
                    </a:cubicBezTo>
                    <a:cubicBezTo>
                      <a:pt x="157" y="90"/>
                      <a:pt x="157" y="90"/>
                      <a:pt x="157" y="90"/>
                    </a:cubicBezTo>
                    <a:cubicBezTo>
                      <a:pt x="173" y="75"/>
                      <a:pt x="173" y="75"/>
                      <a:pt x="173" y="75"/>
                    </a:cubicBezTo>
                    <a:cubicBezTo>
                      <a:pt x="153" y="56"/>
                      <a:pt x="153" y="56"/>
                      <a:pt x="153" y="56"/>
                    </a:cubicBezTo>
                    <a:cubicBezTo>
                      <a:pt x="137" y="73"/>
                      <a:pt x="137" y="73"/>
                      <a:pt x="137" y="73"/>
                    </a:cubicBezTo>
                    <a:cubicBezTo>
                      <a:pt x="72" y="140"/>
                      <a:pt x="72" y="140"/>
                      <a:pt x="72" y="140"/>
                    </a:cubicBezTo>
                    <a:cubicBezTo>
                      <a:pt x="57" y="155"/>
                      <a:pt x="57" y="155"/>
                      <a:pt x="57" y="155"/>
                    </a:cubicBezTo>
                    <a:cubicBezTo>
                      <a:pt x="77" y="174"/>
                      <a:pt x="77" y="174"/>
                      <a:pt x="77" y="174"/>
                    </a:cubicBezTo>
                    <a:cubicBezTo>
                      <a:pt x="91" y="158"/>
                      <a:pt x="91" y="158"/>
                      <a:pt x="91" y="158"/>
                    </a:cubicBezTo>
                    <a:cubicBezTo>
                      <a:pt x="114" y="135"/>
                      <a:pt x="114" y="135"/>
                      <a:pt x="114" y="135"/>
                    </a:cubicBezTo>
                    <a:cubicBezTo>
                      <a:pt x="131" y="151"/>
                      <a:pt x="131" y="151"/>
                      <a:pt x="131" y="151"/>
                    </a:cubicBezTo>
                    <a:cubicBezTo>
                      <a:pt x="113" y="170"/>
                      <a:pt x="113" y="170"/>
                      <a:pt x="113" y="170"/>
                    </a:cubicBezTo>
                    <a:cubicBezTo>
                      <a:pt x="98" y="185"/>
                      <a:pt x="98" y="185"/>
                      <a:pt x="98" y="185"/>
                    </a:cubicBezTo>
                    <a:cubicBezTo>
                      <a:pt x="118" y="204"/>
                      <a:pt x="118" y="204"/>
                      <a:pt x="118" y="204"/>
                    </a:cubicBezTo>
                    <a:cubicBezTo>
                      <a:pt x="132" y="188"/>
                      <a:pt x="132" y="188"/>
                      <a:pt x="132" y="188"/>
                    </a:cubicBezTo>
                    <a:cubicBezTo>
                      <a:pt x="150" y="169"/>
                      <a:pt x="150" y="169"/>
                      <a:pt x="150" y="169"/>
                    </a:cubicBezTo>
                    <a:cubicBezTo>
                      <a:pt x="175" y="192"/>
                      <a:pt x="175" y="192"/>
                      <a:pt x="175" y="192"/>
                    </a:cubicBezTo>
                    <a:cubicBezTo>
                      <a:pt x="150" y="217"/>
                      <a:pt x="150" y="217"/>
                      <a:pt x="150" y="217"/>
                    </a:cubicBezTo>
                    <a:cubicBezTo>
                      <a:pt x="134" y="233"/>
                      <a:pt x="134" y="233"/>
                      <a:pt x="134" y="233"/>
                    </a:cubicBezTo>
                    <a:lnTo>
                      <a:pt x="154" y="252"/>
                    </a:lnTo>
                    <a:close/>
                    <a:moveTo>
                      <a:pt x="20" y="172"/>
                    </a:moveTo>
                    <a:cubicBezTo>
                      <a:pt x="142" y="287"/>
                      <a:pt x="142" y="287"/>
                      <a:pt x="142" y="287"/>
                    </a:cubicBezTo>
                    <a:cubicBezTo>
                      <a:pt x="162" y="307"/>
                      <a:pt x="162" y="307"/>
                      <a:pt x="162" y="307"/>
                    </a:cubicBezTo>
                    <a:cubicBezTo>
                      <a:pt x="183" y="285"/>
                      <a:pt x="183" y="285"/>
                      <a:pt x="183" y="285"/>
                    </a:cubicBezTo>
                    <a:cubicBezTo>
                      <a:pt x="180" y="283"/>
                      <a:pt x="180" y="283"/>
                      <a:pt x="180" y="283"/>
                    </a:cubicBezTo>
                    <a:cubicBezTo>
                      <a:pt x="286" y="173"/>
                      <a:pt x="286" y="173"/>
                      <a:pt x="286" y="173"/>
                    </a:cubicBezTo>
                    <a:cubicBezTo>
                      <a:pt x="290" y="177"/>
                      <a:pt x="290" y="177"/>
                      <a:pt x="290" y="177"/>
                    </a:cubicBezTo>
                    <a:cubicBezTo>
                      <a:pt x="312" y="154"/>
                      <a:pt x="312" y="154"/>
                      <a:pt x="312" y="154"/>
                    </a:cubicBezTo>
                    <a:cubicBezTo>
                      <a:pt x="290" y="135"/>
                      <a:pt x="290" y="135"/>
                      <a:pt x="290" y="135"/>
                    </a:cubicBezTo>
                    <a:cubicBezTo>
                      <a:pt x="168" y="19"/>
                      <a:pt x="168" y="19"/>
                      <a:pt x="168" y="19"/>
                    </a:cubicBezTo>
                    <a:cubicBezTo>
                      <a:pt x="149" y="0"/>
                      <a:pt x="149" y="0"/>
                      <a:pt x="149" y="0"/>
                    </a:cubicBezTo>
                    <a:cubicBezTo>
                      <a:pt x="132" y="19"/>
                      <a:pt x="132" y="19"/>
                      <a:pt x="132" y="19"/>
                    </a:cubicBezTo>
                    <a:cubicBezTo>
                      <a:pt x="18" y="136"/>
                      <a:pt x="18" y="136"/>
                      <a:pt x="18" y="136"/>
                    </a:cubicBezTo>
                    <a:cubicBezTo>
                      <a:pt x="0" y="154"/>
                      <a:pt x="0" y="154"/>
                      <a:pt x="0" y="154"/>
                    </a:cubicBezTo>
                    <a:lnTo>
                      <a:pt x="20" y="172"/>
                    </a:lnTo>
                    <a:close/>
                    <a:moveTo>
                      <a:pt x="42" y="151"/>
                    </a:moveTo>
                    <a:cubicBezTo>
                      <a:pt x="148" y="42"/>
                      <a:pt x="148" y="42"/>
                      <a:pt x="148" y="42"/>
                    </a:cubicBezTo>
                    <a:cubicBezTo>
                      <a:pt x="267" y="155"/>
                      <a:pt x="267" y="155"/>
                      <a:pt x="267" y="155"/>
                    </a:cubicBezTo>
                    <a:cubicBezTo>
                      <a:pt x="161" y="264"/>
                      <a:pt x="161" y="264"/>
                      <a:pt x="161" y="264"/>
                    </a:cubicBezTo>
                    <a:lnTo>
                      <a:pt x="42"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72" name="Freeform 6"/>
              <p:cNvSpPr>
                <a:spLocks noEditPoints="1"/>
              </p:cNvSpPr>
              <p:nvPr/>
            </p:nvSpPr>
            <p:spPr bwMode="auto">
              <a:xfrm>
                <a:off x="3361114" y="571678"/>
                <a:ext cx="90724" cy="85762"/>
              </a:xfrm>
              <a:custGeom>
                <a:avLst/>
                <a:gdLst>
                  <a:gd name="T0" fmla="*/ 156 w 298"/>
                  <a:gd name="T1" fmla="*/ 168 h 281"/>
                  <a:gd name="T2" fmla="*/ 128 w 298"/>
                  <a:gd name="T3" fmla="*/ 200 h 281"/>
                  <a:gd name="T4" fmla="*/ 85 w 298"/>
                  <a:gd name="T5" fmla="*/ 232 h 281"/>
                  <a:gd name="T6" fmla="*/ 88 w 298"/>
                  <a:gd name="T7" fmla="*/ 206 h 281"/>
                  <a:gd name="T8" fmla="*/ 128 w 298"/>
                  <a:gd name="T9" fmla="*/ 154 h 281"/>
                  <a:gd name="T10" fmla="*/ 103 w 298"/>
                  <a:gd name="T11" fmla="*/ 175 h 281"/>
                  <a:gd name="T12" fmla="*/ 71 w 298"/>
                  <a:gd name="T13" fmla="*/ 191 h 281"/>
                  <a:gd name="T14" fmla="*/ 80 w 298"/>
                  <a:gd name="T15" fmla="*/ 161 h 281"/>
                  <a:gd name="T16" fmla="*/ 85 w 298"/>
                  <a:gd name="T17" fmla="*/ 137 h 281"/>
                  <a:gd name="T18" fmla="*/ 54 w 298"/>
                  <a:gd name="T19" fmla="*/ 124 h 281"/>
                  <a:gd name="T20" fmla="*/ 167 w 298"/>
                  <a:gd name="T21" fmla="*/ 66 h 281"/>
                  <a:gd name="T22" fmla="*/ 200 w 298"/>
                  <a:gd name="T23" fmla="*/ 79 h 281"/>
                  <a:gd name="T24" fmla="*/ 146 w 298"/>
                  <a:gd name="T25" fmla="*/ 106 h 281"/>
                  <a:gd name="T26" fmla="*/ 142 w 298"/>
                  <a:gd name="T27" fmla="*/ 133 h 281"/>
                  <a:gd name="T28" fmla="*/ 167 w 298"/>
                  <a:gd name="T29" fmla="*/ 141 h 281"/>
                  <a:gd name="T30" fmla="*/ 192 w 298"/>
                  <a:gd name="T31" fmla="*/ 87 h 281"/>
                  <a:gd name="T32" fmla="*/ 225 w 298"/>
                  <a:gd name="T33" fmla="*/ 95 h 281"/>
                  <a:gd name="T34" fmla="*/ 225 w 298"/>
                  <a:gd name="T35" fmla="*/ 142 h 281"/>
                  <a:gd name="T36" fmla="*/ 298 w 298"/>
                  <a:gd name="T37" fmla="*/ 160 h 281"/>
                  <a:gd name="T38" fmla="*/ 291 w 298"/>
                  <a:gd name="T39" fmla="*/ 194 h 281"/>
                  <a:gd name="T40" fmla="*/ 219 w 298"/>
                  <a:gd name="T41" fmla="*/ 173 h 281"/>
                  <a:gd name="T42" fmla="*/ 186 w 298"/>
                  <a:gd name="T43" fmla="*/ 159 h 281"/>
                  <a:gd name="T44" fmla="*/ 203 w 298"/>
                  <a:gd name="T45" fmla="*/ 186 h 281"/>
                  <a:gd name="T46" fmla="*/ 212 w 298"/>
                  <a:gd name="T47" fmla="*/ 228 h 281"/>
                  <a:gd name="T48" fmla="*/ 168 w 298"/>
                  <a:gd name="T49" fmla="*/ 237 h 281"/>
                  <a:gd name="T50" fmla="*/ 180 w 298"/>
                  <a:gd name="T51" fmla="*/ 218 h 281"/>
                  <a:gd name="T52" fmla="*/ 175 w 298"/>
                  <a:gd name="T53" fmla="*/ 195 h 281"/>
                  <a:gd name="T54" fmla="*/ 153 w 298"/>
                  <a:gd name="T55" fmla="*/ 226 h 281"/>
                  <a:gd name="T56" fmla="*/ 106 w 298"/>
                  <a:gd name="T57" fmla="*/ 281 h 281"/>
                  <a:gd name="T58" fmla="*/ 78 w 298"/>
                  <a:gd name="T59" fmla="*/ 265 h 281"/>
                  <a:gd name="T60" fmla="*/ 27 w 298"/>
                  <a:gd name="T61" fmla="*/ 155 h 281"/>
                  <a:gd name="T62" fmla="*/ 9 w 298"/>
                  <a:gd name="T63" fmla="*/ 118 h 281"/>
                  <a:gd name="T64" fmla="*/ 26 w 298"/>
                  <a:gd name="T65" fmla="*/ 91 h 281"/>
                  <a:gd name="T66" fmla="*/ 68 w 298"/>
                  <a:gd name="T67" fmla="*/ 55 h 281"/>
                  <a:gd name="T68" fmla="*/ 85 w 298"/>
                  <a:gd name="T69" fmla="*/ 30 h 281"/>
                  <a:gd name="T70" fmla="*/ 114 w 298"/>
                  <a:gd name="T71" fmla="*/ 45 h 281"/>
                  <a:gd name="T72" fmla="*/ 201 w 298"/>
                  <a:gd name="T73" fmla="*/ 0 h 281"/>
                  <a:gd name="T74" fmla="*/ 222 w 298"/>
                  <a:gd name="T75" fmla="*/ 40 h 281"/>
                  <a:gd name="T76" fmla="*/ 200 w 298"/>
                  <a:gd name="T77" fmla="*/ 67 h 281"/>
                  <a:gd name="T78" fmla="*/ 186 w 298"/>
                  <a:gd name="T79" fmla="*/ 38 h 281"/>
                  <a:gd name="T80" fmla="*/ 49 w 298"/>
                  <a:gd name="T81" fmla="*/ 128 h 281"/>
                  <a:gd name="T82" fmla="*/ 27 w 298"/>
                  <a:gd name="T83" fmla="*/ 155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8" h="281">
                    <a:moveTo>
                      <a:pt x="130" y="212"/>
                    </a:moveTo>
                    <a:cubicBezTo>
                      <a:pt x="142" y="194"/>
                      <a:pt x="151" y="180"/>
                      <a:pt x="156" y="168"/>
                    </a:cubicBezTo>
                    <a:cubicBezTo>
                      <a:pt x="155" y="167"/>
                      <a:pt x="153" y="166"/>
                      <a:pt x="152" y="165"/>
                    </a:cubicBezTo>
                    <a:cubicBezTo>
                      <a:pt x="143" y="178"/>
                      <a:pt x="135" y="190"/>
                      <a:pt x="128" y="200"/>
                    </a:cubicBezTo>
                    <a:cubicBezTo>
                      <a:pt x="121" y="210"/>
                      <a:pt x="110" y="223"/>
                      <a:pt x="94" y="239"/>
                    </a:cubicBezTo>
                    <a:cubicBezTo>
                      <a:pt x="90" y="236"/>
                      <a:pt x="87" y="234"/>
                      <a:pt x="85" y="232"/>
                    </a:cubicBezTo>
                    <a:cubicBezTo>
                      <a:pt x="82" y="230"/>
                      <a:pt x="76" y="227"/>
                      <a:pt x="68" y="223"/>
                    </a:cubicBezTo>
                    <a:cubicBezTo>
                      <a:pt x="76" y="216"/>
                      <a:pt x="83" y="211"/>
                      <a:pt x="88" y="206"/>
                    </a:cubicBezTo>
                    <a:cubicBezTo>
                      <a:pt x="94" y="200"/>
                      <a:pt x="101" y="193"/>
                      <a:pt x="108" y="184"/>
                    </a:cubicBezTo>
                    <a:cubicBezTo>
                      <a:pt x="115" y="175"/>
                      <a:pt x="122" y="165"/>
                      <a:pt x="128" y="154"/>
                    </a:cubicBezTo>
                    <a:cubicBezTo>
                      <a:pt x="124" y="154"/>
                      <a:pt x="124" y="154"/>
                      <a:pt x="124" y="154"/>
                    </a:cubicBezTo>
                    <a:cubicBezTo>
                      <a:pt x="115" y="164"/>
                      <a:pt x="108" y="171"/>
                      <a:pt x="103" y="175"/>
                    </a:cubicBezTo>
                    <a:cubicBezTo>
                      <a:pt x="99" y="180"/>
                      <a:pt x="90" y="187"/>
                      <a:pt x="79" y="198"/>
                    </a:cubicBezTo>
                    <a:cubicBezTo>
                      <a:pt x="76" y="195"/>
                      <a:pt x="73" y="193"/>
                      <a:pt x="71" y="191"/>
                    </a:cubicBezTo>
                    <a:cubicBezTo>
                      <a:pt x="68" y="189"/>
                      <a:pt x="62" y="186"/>
                      <a:pt x="53" y="181"/>
                    </a:cubicBezTo>
                    <a:cubicBezTo>
                      <a:pt x="60" y="176"/>
                      <a:pt x="69" y="170"/>
                      <a:pt x="80" y="161"/>
                    </a:cubicBezTo>
                    <a:cubicBezTo>
                      <a:pt x="92" y="153"/>
                      <a:pt x="104" y="139"/>
                      <a:pt x="118" y="120"/>
                    </a:cubicBezTo>
                    <a:cubicBezTo>
                      <a:pt x="85" y="137"/>
                      <a:pt x="85" y="137"/>
                      <a:pt x="85" y="137"/>
                    </a:cubicBezTo>
                    <a:cubicBezTo>
                      <a:pt x="66" y="148"/>
                      <a:pt x="66" y="148"/>
                      <a:pt x="66" y="148"/>
                    </a:cubicBezTo>
                    <a:cubicBezTo>
                      <a:pt x="54" y="124"/>
                      <a:pt x="54" y="124"/>
                      <a:pt x="54" y="124"/>
                    </a:cubicBezTo>
                    <a:cubicBezTo>
                      <a:pt x="74" y="115"/>
                      <a:pt x="74" y="115"/>
                      <a:pt x="74" y="115"/>
                    </a:cubicBezTo>
                    <a:cubicBezTo>
                      <a:pt x="167" y="66"/>
                      <a:pt x="167" y="66"/>
                      <a:pt x="167" y="66"/>
                    </a:cubicBezTo>
                    <a:cubicBezTo>
                      <a:pt x="188" y="55"/>
                      <a:pt x="188" y="55"/>
                      <a:pt x="188" y="55"/>
                    </a:cubicBezTo>
                    <a:cubicBezTo>
                      <a:pt x="200" y="79"/>
                      <a:pt x="200" y="79"/>
                      <a:pt x="200" y="79"/>
                    </a:cubicBezTo>
                    <a:cubicBezTo>
                      <a:pt x="179" y="89"/>
                      <a:pt x="179" y="89"/>
                      <a:pt x="179" y="89"/>
                    </a:cubicBezTo>
                    <a:cubicBezTo>
                      <a:pt x="146" y="106"/>
                      <a:pt x="146" y="106"/>
                      <a:pt x="146" y="106"/>
                    </a:cubicBezTo>
                    <a:cubicBezTo>
                      <a:pt x="150" y="107"/>
                      <a:pt x="154" y="108"/>
                      <a:pt x="158" y="108"/>
                    </a:cubicBezTo>
                    <a:cubicBezTo>
                      <a:pt x="153" y="117"/>
                      <a:pt x="147" y="125"/>
                      <a:pt x="142" y="133"/>
                    </a:cubicBezTo>
                    <a:cubicBezTo>
                      <a:pt x="151" y="134"/>
                      <a:pt x="157" y="136"/>
                      <a:pt x="160" y="137"/>
                    </a:cubicBezTo>
                    <a:cubicBezTo>
                      <a:pt x="167" y="141"/>
                      <a:pt x="167" y="141"/>
                      <a:pt x="167" y="141"/>
                    </a:cubicBezTo>
                    <a:cubicBezTo>
                      <a:pt x="179" y="120"/>
                      <a:pt x="185" y="108"/>
                      <a:pt x="186" y="103"/>
                    </a:cubicBezTo>
                    <a:cubicBezTo>
                      <a:pt x="192" y="87"/>
                      <a:pt x="192" y="87"/>
                      <a:pt x="192" y="87"/>
                    </a:cubicBezTo>
                    <a:cubicBezTo>
                      <a:pt x="196" y="89"/>
                      <a:pt x="199" y="90"/>
                      <a:pt x="202" y="91"/>
                    </a:cubicBezTo>
                    <a:cubicBezTo>
                      <a:pt x="205" y="92"/>
                      <a:pt x="212" y="93"/>
                      <a:pt x="225" y="95"/>
                    </a:cubicBezTo>
                    <a:cubicBezTo>
                      <a:pt x="218" y="107"/>
                      <a:pt x="212" y="117"/>
                      <a:pt x="207" y="126"/>
                    </a:cubicBezTo>
                    <a:cubicBezTo>
                      <a:pt x="211" y="130"/>
                      <a:pt x="217" y="136"/>
                      <a:pt x="225" y="142"/>
                    </a:cubicBezTo>
                    <a:cubicBezTo>
                      <a:pt x="233" y="149"/>
                      <a:pt x="243" y="154"/>
                      <a:pt x="257" y="157"/>
                    </a:cubicBezTo>
                    <a:cubicBezTo>
                      <a:pt x="271" y="160"/>
                      <a:pt x="284" y="161"/>
                      <a:pt x="298" y="160"/>
                    </a:cubicBezTo>
                    <a:cubicBezTo>
                      <a:pt x="296" y="166"/>
                      <a:pt x="295" y="171"/>
                      <a:pt x="294" y="175"/>
                    </a:cubicBezTo>
                    <a:cubicBezTo>
                      <a:pt x="293" y="178"/>
                      <a:pt x="292" y="185"/>
                      <a:pt x="291" y="194"/>
                    </a:cubicBezTo>
                    <a:cubicBezTo>
                      <a:pt x="272" y="193"/>
                      <a:pt x="257" y="190"/>
                      <a:pt x="247" y="186"/>
                    </a:cubicBezTo>
                    <a:cubicBezTo>
                      <a:pt x="236" y="183"/>
                      <a:pt x="227" y="178"/>
                      <a:pt x="219" y="173"/>
                    </a:cubicBezTo>
                    <a:cubicBezTo>
                      <a:pt x="211" y="167"/>
                      <a:pt x="202" y="160"/>
                      <a:pt x="192" y="150"/>
                    </a:cubicBezTo>
                    <a:cubicBezTo>
                      <a:pt x="186" y="159"/>
                      <a:pt x="186" y="159"/>
                      <a:pt x="186" y="159"/>
                    </a:cubicBezTo>
                    <a:cubicBezTo>
                      <a:pt x="189" y="162"/>
                      <a:pt x="191" y="166"/>
                      <a:pt x="193" y="168"/>
                    </a:cubicBezTo>
                    <a:cubicBezTo>
                      <a:pt x="195" y="171"/>
                      <a:pt x="198" y="177"/>
                      <a:pt x="203" y="186"/>
                    </a:cubicBezTo>
                    <a:cubicBezTo>
                      <a:pt x="208" y="195"/>
                      <a:pt x="211" y="202"/>
                      <a:pt x="213" y="208"/>
                    </a:cubicBezTo>
                    <a:cubicBezTo>
                      <a:pt x="215" y="215"/>
                      <a:pt x="214" y="222"/>
                      <a:pt x="212" y="228"/>
                    </a:cubicBezTo>
                    <a:cubicBezTo>
                      <a:pt x="210" y="235"/>
                      <a:pt x="200" y="243"/>
                      <a:pt x="182" y="253"/>
                    </a:cubicBezTo>
                    <a:cubicBezTo>
                      <a:pt x="175" y="244"/>
                      <a:pt x="170" y="239"/>
                      <a:pt x="168" y="237"/>
                    </a:cubicBezTo>
                    <a:cubicBezTo>
                      <a:pt x="158" y="230"/>
                      <a:pt x="158" y="230"/>
                      <a:pt x="158" y="230"/>
                    </a:cubicBezTo>
                    <a:cubicBezTo>
                      <a:pt x="171" y="225"/>
                      <a:pt x="178" y="222"/>
                      <a:pt x="180" y="218"/>
                    </a:cubicBezTo>
                    <a:cubicBezTo>
                      <a:pt x="182" y="215"/>
                      <a:pt x="182" y="211"/>
                      <a:pt x="180" y="206"/>
                    </a:cubicBezTo>
                    <a:cubicBezTo>
                      <a:pt x="178" y="202"/>
                      <a:pt x="177" y="198"/>
                      <a:pt x="175" y="195"/>
                    </a:cubicBezTo>
                    <a:cubicBezTo>
                      <a:pt x="174" y="192"/>
                      <a:pt x="174" y="192"/>
                      <a:pt x="174" y="192"/>
                    </a:cubicBezTo>
                    <a:cubicBezTo>
                      <a:pt x="169" y="202"/>
                      <a:pt x="162" y="213"/>
                      <a:pt x="153" y="226"/>
                    </a:cubicBezTo>
                    <a:cubicBezTo>
                      <a:pt x="144" y="238"/>
                      <a:pt x="137" y="248"/>
                      <a:pt x="130" y="255"/>
                    </a:cubicBezTo>
                    <a:cubicBezTo>
                      <a:pt x="106" y="281"/>
                      <a:pt x="106" y="281"/>
                      <a:pt x="106" y="281"/>
                    </a:cubicBezTo>
                    <a:cubicBezTo>
                      <a:pt x="99" y="276"/>
                      <a:pt x="94" y="273"/>
                      <a:pt x="90" y="271"/>
                    </a:cubicBezTo>
                    <a:cubicBezTo>
                      <a:pt x="78" y="265"/>
                      <a:pt x="78" y="265"/>
                      <a:pt x="78" y="265"/>
                    </a:cubicBezTo>
                    <a:cubicBezTo>
                      <a:pt x="101" y="247"/>
                      <a:pt x="118" y="229"/>
                      <a:pt x="130" y="212"/>
                    </a:cubicBezTo>
                    <a:close/>
                    <a:moveTo>
                      <a:pt x="27" y="155"/>
                    </a:moveTo>
                    <a:cubicBezTo>
                      <a:pt x="22" y="143"/>
                      <a:pt x="22" y="143"/>
                      <a:pt x="22" y="143"/>
                    </a:cubicBezTo>
                    <a:cubicBezTo>
                      <a:pt x="9" y="118"/>
                      <a:pt x="9" y="118"/>
                      <a:pt x="9" y="118"/>
                    </a:cubicBezTo>
                    <a:cubicBezTo>
                      <a:pt x="0" y="103"/>
                      <a:pt x="0" y="103"/>
                      <a:pt x="0" y="103"/>
                    </a:cubicBezTo>
                    <a:cubicBezTo>
                      <a:pt x="26" y="91"/>
                      <a:pt x="26" y="91"/>
                      <a:pt x="26" y="91"/>
                    </a:cubicBezTo>
                    <a:cubicBezTo>
                      <a:pt x="86" y="60"/>
                      <a:pt x="86" y="60"/>
                      <a:pt x="86" y="60"/>
                    </a:cubicBezTo>
                    <a:cubicBezTo>
                      <a:pt x="81" y="58"/>
                      <a:pt x="75" y="57"/>
                      <a:pt x="68" y="55"/>
                    </a:cubicBezTo>
                    <a:cubicBezTo>
                      <a:pt x="70" y="52"/>
                      <a:pt x="73" y="49"/>
                      <a:pt x="75" y="47"/>
                    </a:cubicBezTo>
                    <a:cubicBezTo>
                      <a:pt x="76" y="44"/>
                      <a:pt x="80" y="39"/>
                      <a:pt x="85" y="30"/>
                    </a:cubicBezTo>
                    <a:cubicBezTo>
                      <a:pt x="100" y="33"/>
                      <a:pt x="110" y="36"/>
                      <a:pt x="117" y="38"/>
                    </a:cubicBezTo>
                    <a:cubicBezTo>
                      <a:pt x="116" y="41"/>
                      <a:pt x="114" y="43"/>
                      <a:pt x="114" y="45"/>
                    </a:cubicBezTo>
                    <a:cubicBezTo>
                      <a:pt x="178" y="12"/>
                      <a:pt x="178" y="12"/>
                      <a:pt x="178" y="12"/>
                    </a:cubicBezTo>
                    <a:cubicBezTo>
                      <a:pt x="201" y="0"/>
                      <a:pt x="201" y="0"/>
                      <a:pt x="201" y="0"/>
                    </a:cubicBezTo>
                    <a:cubicBezTo>
                      <a:pt x="209" y="16"/>
                      <a:pt x="209" y="16"/>
                      <a:pt x="209" y="16"/>
                    </a:cubicBezTo>
                    <a:cubicBezTo>
                      <a:pt x="222" y="40"/>
                      <a:pt x="222" y="40"/>
                      <a:pt x="222" y="40"/>
                    </a:cubicBezTo>
                    <a:cubicBezTo>
                      <a:pt x="229" y="52"/>
                      <a:pt x="229" y="52"/>
                      <a:pt x="229" y="52"/>
                    </a:cubicBezTo>
                    <a:cubicBezTo>
                      <a:pt x="200" y="67"/>
                      <a:pt x="200" y="67"/>
                      <a:pt x="200" y="67"/>
                    </a:cubicBezTo>
                    <a:cubicBezTo>
                      <a:pt x="194" y="54"/>
                      <a:pt x="194" y="54"/>
                      <a:pt x="194" y="54"/>
                    </a:cubicBezTo>
                    <a:cubicBezTo>
                      <a:pt x="186" y="38"/>
                      <a:pt x="186" y="38"/>
                      <a:pt x="186" y="38"/>
                    </a:cubicBezTo>
                    <a:cubicBezTo>
                      <a:pt x="41" y="113"/>
                      <a:pt x="41" y="113"/>
                      <a:pt x="41" y="113"/>
                    </a:cubicBezTo>
                    <a:cubicBezTo>
                      <a:pt x="49" y="128"/>
                      <a:pt x="49" y="128"/>
                      <a:pt x="49" y="128"/>
                    </a:cubicBezTo>
                    <a:cubicBezTo>
                      <a:pt x="56" y="140"/>
                      <a:pt x="56" y="140"/>
                      <a:pt x="56" y="140"/>
                    </a:cubicBezTo>
                    <a:lnTo>
                      <a:pt x="27" y="1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73" name="Freeform 7"/>
              <p:cNvSpPr>
                <a:spLocks noEditPoints="1"/>
              </p:cNvSpPr>
              <p:nvPr/>
            </p:nvSpPr>
            <p:spPr bwMode="auto">
              <a:xfrm>
                <a:off x="3475936" y="542618"/>
                <a:ext cx="75839" cy="71587"/>
              </a:xfrm>
              <a:custGeom>
                <a:avLst/>
                <a:gdLst>
                  <a:gd name="T0" fmla="*/ 36 w 250"/>
                  <a:gd name="T1" fmla="*/ 73 h 236"/>
                  <a:gd name="T2" fmla="*/ 83 w 250"/>
                  <a:gd name="T3" fmla="*/ 66 h 236"/>
                  <a:gd name="T4" fmla="*/ 88 w 250"/>
                  <a:gd name="T5" fmla="*/ 95 h 236"/>
                  <a:gd name="T6" fmla="*/ 41 w 250"/>
                  <a:gd name="T7" fmla="*/ 102 h 236"/>
                  <a:gd name="T8" fmla="*/ 36 w 250"/>
                  <a:gd name="T9" fmla="*/ 73 h 236"/>
                  <a:gd name="T10" fmla="*/ 4 w 250"/>
                  <a:gd name="T11" fmla="*/ 71 h 236"/>
                  <a:gd name="T12" fmla="*/ 20 w 250"/>
                  <a:gd name="T13" fmla="*/ 167 h 236"/>
                  <a:gd name="T14" fmla="*/ 23 w 250"/>
                  <a:gd name="T15" fmla="*/ 193 h 236"/>
                  <a:gd name="T16" fmla="*/ 54 w 250"/>
                  <a:gd name="T17" fmla="*/ 188 h 236"/>
                  <a:gd name="T18" fmla="*/ 53 w 250"/>
                  <a:gd name="T19" fmla="*/ 184 h 236"/>
                  <a:gd name="T20" fmla="*/ 101 w 250"/>
                  <a:gd name="T21" fmla="*/ 177 h 236"/>
                  <a:gd name="T22" fmla="*/ 107 w 250"/>
                  <a:gd name="T23" fmla="*/ 213 h 236"/>
                  <a:gd name="T24" fmla="*/ 111 w 250"/>
                  <a:gd name="T25" fmla="*/ 226 h 236"/>
                  <a:gd name="T26" fmla="*/ 121 w 250"/>
                  <a:gd name="T27" fmla="*/ 234 h 236"/>
                  <a:gd name="T28" fmla="*/ 143 w 250"/>
                  <a:gd name="T29" fmla="*/ 235 h 236"/>
                  <a:gd name="T30" fmla="*/ 181 w 250"/>
                  <a:gd name="T31" fmla="*/ 229 h 236"/>
                  <a:gd name="T32" fmla="*/ 216 w 250"/>
                  <a:gd name="T33" fmla="*/ 224 h 236"/>
                  <a:gd name="T34" fmla="*/ 233 w 250"/>
                  <a:gd name="T35" fmla="*/ 219 h 236"/>
                  <a:gd name="T36" fmla="*/ 242 w 250"/>
                  <a:gd name="T37" fmla="*/ 209 h 236"/>
                  <a:gd name="T38" fmla="*/ 250 w 250"/>
                  <a:gd name="T39" fmla="*/ 176 h 236"/>
                  <a:gd name="T40" fmla="*/ 218 w 250"/>
                  <a:gd name="T41" fmla="*/ 167 h 236"/>
                  <a:gd name="T42" fmla="*/ 218 w 250"/>
                  <a:gd name="T43" fmla="*/ 177 h 236"/>
                  <a:gd name="T44" fmla="*/ 214 w 250"/>
                  <a:gd name="T45" fmla="*/ 191 h 236"/>
                  <a:gd name="T46" fmla="*/ 202 w 250"/>
                  <a:gd name="T47" fmla="*/ 197 h 236"/>
                  <a:gd name="T48" fmla="*/ 177 w 250"/>
                  <a:gd name="T49" fmla="*/ 201 h 236"/>
                  <a:gd name="T50" fmla="*/ 150 w 250"/>
                  <a:gd name="T51" fmla="*/ 205 h 236"/>
                  <a:gd name="T52" fmla="*/ 138 w 250"/>
                  <a:gd name="T53" fmla="*/ 204 h 236"/>
                  <a:gd name="T54" fmla="*/ 135 w 250"/>
                  <a:gd name="T55" fmla="*/ 198 h 236"/>
                  <a:gd name="T56" fmla="*/ 131 w 250"/>
                  <a:gd name="T57" fmla="*/ 172 h 236"/>
                  <a:gd name="T58" fmla="*/ 185 w 250"/>
                  <a:gd name="T59" fmla="*/ 163 h 236"/>
                  <a:gd name="T60" fmla="*/ 186 w 250"/>
                  <a:gd name="T61" fmla="*/ 168 h 236"/>
                  <a:gd name="T62" fmla="*/ 217 w 250"/>
                  <a:gd name="T63" fmla="*/ 163 h 236"/>
                  <a:gd name="T64" fmla="*/ 213 w 250"/>
                  <a:gd name="T65" fmla="*/ 139 h 236"/>
                  <a:gd name="T66" fmla="*/ 198 w 250"/>
                  <a:gd name="T67" fmla="*/ 41 h 236"/>
                  <a:gd name="T68" fmla="*/ 195 w 250"/>
                  <a:gd name="T69" fmla="*/ 19 h 236"/>
                  <a:gd name="T70" fmla="*/ 175 w 250"/>
                  <a:gd name="T71" fmla="*/ 23 h 236"/>
                  <a:gd name="T72" fmla="*/ 109 w 250"/>
                  <a:gd name="T73" fmla="*/ 33 h 236"/>
                  <a:gd name="T74" fmla="*/ 107 w 250"/>
                  <a:gd name="T75" fmla="*/ 19 h 236"/>
                  <a:gd name="T76" fmla="*/ 105 w 250"/>
                  <a:gd name="T77" fmla="*/ 0 h 236"/>
                  <a:gd name="T78" fmla="*/ 73 w 250"/>
                  <a:gd name="T79" fmla="*/ 5 h 236"/>
                  <a:gd name="T80" fmla="*/ 77 w 250"/>
                  <a:gd name="T81" fmla="*/ 24 h 236"/>
                  <a:gd name="T82" fmla="*/ 79 w 250"/>
                  <a:gd name="T83" fmla="*/ 38 h 236"/>
                  <a:gd name="T84" fmla="*/ 24 w 250"/>
                  <a:gd name="T85" fmla="*/ 47 h 236"/>
                  <a:gd name="T86" fmla="*/ 0 w 250"/>
                  <a:gd name="T87" fmla="*/ 50 h 236"/>
                  <a:gd name="T88" fmla="*/ 4 w 250"/>
                  <a:gd name="T89" fmla="*/ 71 h 236"/>
                  <a:gd name="T90" fmla="*/ 45 w 250"/>
                  <a:gd name="T91" fmla="*/ 129 h 236"/>
                  <a:gd name="T92" fmla="*/ 92 w 250"/>
                  <a:gd name="T93" fmla="*/ 121 h 236"/>
                  <a:gd name="T94" fmla="*/ 97 w 250"/>
                  <a:gd name="T95" fmla="*/ 149 h 236"/>
                  <a:gd name="T96" fmla="*/ 49 w 250"/>
                  <a:gd name="T97" fmla="*/ 157 h 236"/>
                  <a:gd name="T98" fmla="*/ 45 w 250"/>
                  <a:gd name="T99" fmla="*/ 129 h 236"/>
                  <a:gd name="T100" fmla="*/ 114 w 250"/>
                  <a:gd name="T101" fmla="*/ 61 h 236"/>
                  <a:gd name="T102" fmla="*/ 168 w 250"/>
                  <a:gd name="T103" fmla="*/ 53 h 236"/>
                  <a:gd name="T104" fmla="*/ 172 w 250"/>
                  <a:gd name="T105" fmla="*/ 82 h 236"/>
                  <a:gd name="T106" fmla="*/ 118 w 250"/>
                  <a:gd name="T107" fmla="*/ 90 h 236"/>
                  <a:gd name="T108" fmla="*/ 114 w 250"/>
                  <a:gd name="T109" fmla="*/ 61 h 236"/>
                  <a:gd name="T110" fmla="*/ 122 w 250"/>
                  <a:gd name="T111" fmla="*/ 116 h 236"/>
                  <a:gd name="T112" fmla="*/ 177 w 250"/>
                  <a:gd name="T113" fmla="*/ 108 h 236"/>
                  <a:gd name="T114" fmla="*/ 181 w 250"/>
                  <a:gd name="T115" fmla="*/ 136 h 236"/>
                  <a:gd name="T116" fmla="*/ 127 w 250"/>
                  <a:gd name="T117" fmla="*/ 145 h 236"/>
                  <a:gd name="T118" fmla="*/ 122 w 250"/>
                  <a:gd name="T119" fmla="*/ 11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0" h="236">
                    <a:moveTo>
                      <a:pt x="36" y="73"/>
                    </a:moveTo>
                    <a:cubicBezTo>
                      <a:pt x="83" y="66"/>
                      <a:pt x="83" y="66"/>
                      <a:pt x="83" y="66"/>
                    </a:cubicBezTo>
                    <a:cubicBezTo>
                      <a:pt x="88" y="95"/>
                      <a:pt x="88" y="95"/>
                      <a:pt x="88" y="95"/>
                    </a:cubicBezTo>
                    <a:cubicBezTo>
                      <a:pt x="41" y="102"/>
                      <a:pt x="41" y="102"/>
                      <a:pt x="41" y="102"/>
                    </a:cubicBezTo>
                    <a:lnTo>
                      <a:pt x="36" y="73"/>
                    </a:lnTo>
                    <a:close/>
                    <a:moveTo>
                      <a:pt x="4" y="71"/>
                    </a:moveTo>
                    <a:cubicBezTo>
                      <a:pt x="20" y="167"/>
                      <a:pt x="20" y="167"/>
                      <a:pt x="20" y="167"/>
                    </a:cubicBezTo>
                    <a:cubicBezTo>
                      <a:pt x="23" y="193"/>
                      <a:pt x="23" y="193"/>
                      <a:pt x="23" y="193"/>
                    </a:cubicBezTo>
                    <a:cubicBezTo>
                      <a:pt x="54" y="188"/>
                      <a:pt x="54" y="188"/>
                      <a:pt x="54" y="188"/>
                    </a:cubicBezTo>
                    <a:cubicBezTo>
                      <a:pt x="53" y="184"/>
                      <a:pt x="53" y="184"/>
                      <a:pt x="53" y="184"/>
                    </a:cubicBezTo>
                    <a:cubicBezTo>
                      <a:pt x="101" y="177"/>
                      <a:pt x="101" y="177"/>
                      <a:pt x="101" y="177"/>
                    </a:cubicBezTo>
                    <a:cubicBezTo>
                      <a:pt x="107" y="213"/>
                      <a:pt x="107" y="213"/>
                      <a:pt x="107" y="213"/>
                    </a:cubicBezTo>
                    <a:cubicBezTo>
                      <a:pt x="108" y="218"/>
                      <a:pt x="109" y="223"/>
                      <a:pt x="111" y="226"/>
                    </a:cubicBezTo>
                    <a:cubicBezTo>
                      <a:pt x="113" y="229"/>
                      <a:pt x="116" y="232"/>
                      <a:pt x="121" y="234"/>
                    </a:cubicBezTo>
                    <a:cubicBezTo>
                      <a:pt x="126" y="236"/>
                      <a:pt x="134" y="236"/>
                      <a:pt x="143" y="235"/>
                    </a:cubicBezTo>
                    <a:cubicBezTo>
                      <a:pt x="153" y="233"/>
                      <a:pt x="165" y="231"/>
                      <a:pt x="181" y="229"/>
                    </a:cubicBezTo>
                    <a:cubicBezTo>
                      <a:pt x="197" y="227"/>
                      <a:pt x="209" y="226"/>
                      <a:pt x="216" y="224"/>
                    </a:cubicBezTo>
                    <a:cubicBezTo>
                      <a:pt x="224" y="222"/>
                      <a:pt x="230" y="221"/>
                      <a:pt x="233" y="219"/>
                    </a:cubicBezTo>
                    <a:cubicBezTo>
                      <a:pt x="237" y="216"/>
                      <a:pt x="240" y="213"/>
                      <a:pt x="242" y="209"/>
                    </a:cubicBezTo>
                    <a:cubicBezTo>
                      <a:pt x="245" y="205"/>
                      <a:pt x="248" y="194"/>
                      <a:pt x="250" y="176"/>
                    </a:cubicBezTo>
                    <a:cubicBezTo>
                      <a:pt x="241" y="175"/>
                      <a:pt x="230" y="172"/>
                      <a:pt x="218" y="167"/>
                    </a:cubicBezTo>
                    <a:cubicBezTo>
                      <a:pt x="218" y="177"/>
                      <a:pt x="218" y="177"/>
                      <a:pt x="218" y="177"/>
                    </a:cubicBezTo>
                    <a:cubicBezTo>
                      <a:pt x="218" y="183"/>
                      <a:pt x="217" y="188"/>
                      <a:pt x="214" y="191"/>
                    </a:cubicBezTo>
                    <a:cubicBezTo>
                      <a:pt x="211" y="194"/>
                      <a:pt x="207" y="196"/>
                      <a:pt x="202" y="197"/>
                    </a:cubicBezTo>
                    <a:cubicBezTo>
                      <a:pt x="197" y="199"/>
                      <a:pt x="189" y="200"/>
                      <a:pt x="177" y="201"/>
                    </a:cubicBezTo>
                    <a:cubicBezTo>
                      <a:pt x="150" y="205"/>
                      <a:pt x="150" y="205"/>
                      <a:pt x="150" y="205"/>
                    </a:cubicBezTo>
                    <a:cubicBezTo>
                      <a:pt x="144" y="206"/>
                      <a:pt x="140" y="205"/>
                      <a:pt x="138" y="204"/>
                    </a:cubicBezTo>
                    <a:cubicBezTo>
                      <a:pt x="137" y="202"/>
                      <a:pt x="136" y="200"/>
                      <a:pt x="135" y="198"/>
                    </a:cubicBezTo>
                    <a:cubicBezTo>
                      <a:pt x="131" y="172"/>
                      <a:pt x="131" y="172"/>
                      <a:pt x="131" y="172"/>
                    </a:cubicBezTo>
                    <a:cubicBezTo>
                      <a:pt x="185" y="163"/>
                      <a:pt x="185" y="163"/>
                      <a:pt x="185" y="163"/>
                    </a:cubicBezTo>
                    <a:cubicBezTo>
                      <a:pt x="186" y="168"/>
                      <a:pt x="186" y="168"/>
                      <a:pt x="186" y="168"/>
                    </a:cubicBezTo>
                    <a:cubicBezTo>
                      <a:pt x="217" y="163"/>
                      <a:pt x="217" y="163"/>
                      <a:pt x="217" y="163"/>
                    </a:cubicBezTo>
                    <a:cubicBezTo>
                      <a:pt x="213" y="139"/>
                      <a:pt x="213" y="139"/>
                      <a:pt x="213" y="139"/>
                    </a:cubicBezTo>
                    <a:cubicBezTo>
                      <a:pt x="198" y="41"/>
                      <a:pt x="198" y="41"/>
                      <a:pt x="198" y="41"/>
                    </a:cubicBezTo>
                    <a:cubicBezTo>
                      <a:pt x="195" y="19"/>
                      <a:pt x="195" y="19"/>
                      <a:pt x="195" y="19"/>
                    </a:cubicBezTo>
                    <a:cubicBezTo>
                      <a:pt x="175" y="23"/>
                      <a:pt x="175" y="23"/>
                      <a:pt x="175" y="23"/>
                    </a:cubicBezTo>
                    <a:cubicBezTo>
                      <a:pt x="109" y="33"/>
                      <a:pt x="109" y="33"/>
                      <a:pt x="109" y="33"/>
                    </a:cubicBezTo>
                    <a:cubicBezTo>
                      <a:pt x="107" y="19"/>
                      <a:pt x="107" y="19"/>
                      <a:pt x="107" y="19"/>
                    </a:cubicBezTo>
                    <a:cubicBezTo>
                      <a:pt x="105" y="0"/>
                      <a:pt x="105" y="0"/>
                      <a:pt x="105" y="0"/>
                    </a:cubicBezTo>
                    <a:cubicBezTo>
                      <a:pt x="73" y="5"/>
                      <a:pt x="73" y="5"/>
                      <a:pt x="73" y="5"/>
                    </a:cubicBezTo>
                    <a:cubicBezTo>
                      <a:pt x="77" y="24"/>
                      <a:pt x="77" y="24"/>
                      <a:pt x="77" y="24"/>
                    </a:cubicBezTo>
                    <a:cubicBezTo>
                      <a:pt x="79" y="38"/>
                      <a:pt x="79" y="38"/>
                      <a:pt x="79" y="38"/>
                    </a:cubicBezTo>
                    <a:cubicBezTo>
                      <a:pt x="24" y="47"/>
                      <a:pt x="24" y="47"/>
                      <a:pt x="24" y="47"/>
                    </a:cubicBezTo>
                    <a:cubicBezTo>
                      <a:pt x="0" y="50"/>
                      <a:pt x="0" y="50"/>
                      <a:pt x="0" y="50"/>
                    </a:cubicBezTo>
                    <a:lnTo>
                      <a:pt x="4" y="71"/>
                    </a:lnTo>
                    <a:close/>
                    <a:moveTo>
                      <a:pt x="45" y="129"/>
                    </a:moveTo>
                    <a:cubicBezTo>
                      <a:pt x="92" y="121"/>
                      <a:pt x="92" y="121"/>
                      <a:pt x="92" y="121"/>
                    </a:cubicBezTo>
                    <a:cubicBezTo>
                      <a:pt x="97" y="149"/>
                      <a:pt x="97" y="149"/>
                      <a:pt x="97" y="149"/>
                    </a:cubicBezTo>
                    <a:cubicBezTo>
                      <a:pt x="49" y="157"/>
                      <a:pt x="49" y="157"/>
                      <a:pt x="49" y="157"/>
                    </a:cubicBezTo>
                    <a:lnTo>
                      <a:pt x="45" y="129"/>
                    </a:lnTo>
                    <a:close/>
                    <a:moveTo>
                      <a:pt x="114" y="61"/>
                    </a:moveTo>
                    <a:cubicBezTo>
                      <a:pt x="168" y="53"/>
                      <a:pt x="168" y="53"/>
                      <a:pt x="168" y="53"/>
                    </a:cubicBezTo>
                    <a:cubicBezTo>
                      <a:pt x="172" y="82"/>
                      <a:pt x="172" y="82"/>
                      <a:pt x="172" y="82"/>
                    </a:cubicBezTo>
                    <a:cubicBezTo>
                      <a:pt x="118" y="90"/>
                      <a:pt x="118" y="90"/>
                      <a:pt x="118" y="90"/>
                    </a:cubicBezTo>
                    <a:lnTo>
                      <a:pt x="114" y="61"/>
                    </a:lnTo>
                    <a:close/>
                    <a:moveTo>
                      <a:pt x="122" y="116"/>
                    </a:moveTo>
                    <a:cubicBezTo>
                      <a:pt x="177" y="108"/>
                      <a:pt x="177" y="108"/>
                      <a:pt x="177" y="108"/>
                    </a:cubicBezTo>
                    <a:cubicBezTo>
                      <a:pt x="181" y="136"/>
                      <a:pt x="181" y="136"/>
                      <a:pt x="181" y="136"/>
                    </a:cubicBezTo>
                    <a:cubicBezTo>
                      <a:pt x="127" y="145"/>
                      <a:pt x="127" y="145"/>
                      <a:pt x="127" y="145"/>
                    </a:cubicBezTo>
                    <a:lnTo>
                      <a:pt x="122"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74" name="Freeform 8"/>
              <p:cNvSpPr>
                <a:spLocks noEditPoints="1"/>
              </p:cNvSpPr>
              <p:nvPr/>
            </p:nvSpPr>
            <p:spPr bwMode="auto">
              <a:xfrm>
                <a:off x="3587214" y="542618"/>
                <a:ext cx="73004" cy="75130"/>
              </a:xfrm>
              <a:custGeom>
                <a:avLst/>
                <a:gdLst>
                  <a:gd name="T0" fmla="*/ 62 w 241"/>
                  <a:gd name="T1" fmla="*/ 84 h 247"/>
                  <a:gd name="T2" fmla="*/ 60 w 241"/>
                  <a:gd name="T3" fmla="*/ 135 h 247"/>
                  <a:gd name="T4" fmla="*/ 57 w 241"/>
                  <a:gd name="T5" fmla="*/ 74 h 247"/>
                  <a:gd name="T6" fmla="*/ 38 w 241"/>
                  <a:gd name="T7" fmla="*/ 184 h 247"/>
                  <a:gd name="T8" fmla="*/ 53 w 241"/>
                  <a:gd name="T9" fmla="*/ 170 h 247"/>
                  <a:gd name="T10" fmla="*/ 79 w 241"/>
                  <a:gd name="T11" fmla="*/ 158 h 247"/>
                  <a:gd name="T12" fmla="*/ 89 w 241"/>
                  <a:gd name="T13" fmla="*/ 155 h 247"/>
                  <a:gd name="T14" fmla="*/ 97 w 241"/>
                  <a:gd name="T15" fmla="*/ 161 h 247"/>
                  <a:gd name="T16" fmla="*/ 105 w 241"/>
                  <a:gd name="T17" fmla="*/ 115 h 247"/>
                  <a:gd name="T18" fmla="*/ 118 w 241"/>
                  <a:gd name="T19" fmla="*/ 88 h 247"/>
                  <a:gd name="T20" fmla="*/ 137 w 241"/>
                  <a:gd name="T21" fmla="*/ 129 h 247"/>
                  <a:gd name="T22" fmla="*/ 116 w 241"/>
                  <a:gd name="T23" fmla="*/ 159 h 247"/>
                  <a:gd name="T24" fmla="*/ 107 w 241"/>
                  <a:gd name="T25" fmla="*/ 192 h 247"/>
                  <a:gd name="T26" fmla="*/ 128 w 241"/>
                  <a:gd name="T27" fmla="*/ 189 h 247"/>
                  <a:gd name="T28" fmla="*/ 154 w 241"/>
                  <a:gd name="T29" fmla="*/ 178 h 247"/>
                  <a:gd name="T30" fmla="*/ 184 w 241"/>
                  <a:gd name="T31" fmla="*/ 174 h 247"/>
                  <a:gd name="T32" fmla="*/ 168 w 241"/>
                  <a:gd name="T33" fmla="*/ 131 h 247"/>
                  <a:gd name="T34" fmla="*/ 183 w 241"/>
                  <a:gd name="T35" fmla="*/ 93 h 247"/>
                  <a:gd name="T36" fmla="*/ 191 w 241"/>
                  <a:gd name="T37" fmla="*/ 72 h 247"/>
                  <a:gd name="T38" fmla="*/ 159 w 241"/>
                  <a:gd name="T39" fmla="*/ 70 h 247"/>
                  <a:gd name="T40" fmla="*/ 143 w 241"/>
                  <a:gd name="T41" fmla="*/ 76 h 247"/>
                  <a:gd name="T42" fmla="*/ 119 w 241"/>
                  <a:gd name="T43" fmla="*/ 86 h 247"/>
                  <a:gd name="T44" fmla="*/ 126 w 241"/>
                  <a:gd name="T45" fmla="*/ 68 h 247"/>
                  <a:gd name="T46" fmla="*/ 100 w 241"/>
                  <a:gd name="T47" fmla="*/ 47 h 247"/>
                  <a:gd name="T48" fmla="*/ 95 w 241"/>
                  <a:gd name="T49" fmla="*/ 69 h 247"/>
                  <a:gd name="T50" fmla="*/ 81 w 241"/>
                  <a:gd name="T51" fmla="*/ 60 h 247"/>
                  <a:gd name="T52" fmla="*/ 58 w 241"/>
                  <a:gd name="T53" fmla="*/ 69 h 247"/>
                  <a:gd name="T54" fmla="*/ 205 w 241"/>
                  <a:gd name="T55" fmla="*/ 60 h 247"/>
                  <a:gd name="T56" fmla="*/ 176 w 241"/>
                  <a:gd name="T57" fmla="*/ 212 h 247"/>
                  <a:gd name="T58" fmla="*/ 149 w 241"/>
                  <a:gd name="T59" fmla="*/ 208 h 247"/>
                  <a:gd name="T60" fmla="*/ 154 w 241"/>
                  <a:gd name="T61" fmla="*/ 235 h 247"/>
                  <a:gd name="T62" fmla="*/ 189 w 241"/>
                  <a:gd name="T63" fmla="*/ 245 h 247"/>
                  <a:gd name="T64" fmla="*/ 208 w 241"/>
                  <a:gd name="T65" fmla="*/ 223 h 247"/>
                  <a:gd name="T66" fmla="*/ 241 w 241"/>
                  <a:gd name="T67" fmla="*/ 36 h 247"/>
                  <a:gd name="T68" fmla="*/ 67 w 241"/>
                  <a:gd name="T69" fmla="*/ 7 h 247"/>
                  <a:gd name="T70" fmla="*/ 32 w 241"/>
                  <a:gd name="T71" fmla="*/ 31 h 247"/>
                  <a:gd name="T72" fmla="*/ 0 w 241"/>
                  <a:gd name="T73" fmla="*/ 21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1" h="247">
                    <a:moveTo>
                      <a:pt x="57" y="74"/>
                    </a:moveTo>
                    <a:cubicBezTo>
                      <a:pt x="62" y="84"/>
                      <a:pt x="62" y="84"/>
                      <a:pt x="62" y="84"/>
                    </a:cubicBezTo>
                    <a:cubicBezTo>
                      <a:pt x="63" y="87"/>
                      <a:pt x="67" y="96"/>
                      <a:pt x="74" y="113"/>
                    </a:cubicBezTo>
                    <a:cubicBezTo>
                      <a:pt x="69" y="123"/>
                      <a:pt x="65" y="130"/>
                      <a:pt x="60" y="135"/>
                    </a:cubicBezTo>
                    <a:cubicBezTo>
                      <a:pt x="56" y="140"/>
                      <a:pt x="50" y="145"/>
                      <a:pt x="43" y="150"/>
                    </a:cubicBezTo>
                    <a:lnTo>
                      <a:pt x="57" y="74"/>
                    </a:lnTo>
                    <a:close/>
                    <a:moveTo>
                      <a:pt x="32" y="217"/>
                    </a:moveTo>
                    <a:cubicBezTo>
                      <a:pt x="38" y="184"/>
                      <a:pt x="38" y="184"/>
                      <a:pt x="38" y="184"/>
                    </a:cubicBezTo>
                    <a:cubicBezTo>
                      <a:pt x="43" y="154"/>
                      <a:pt x="43" y="154"/>
                      <a:pt x="43" y="154"/>
                    </a:cubicBezTo>
                    <a:cubicBezTo>
                      <a:pt x="48" y="161"/>
                      <a:pt x="52" y="167"/>
                      <a:pt x="53" y="170"/>
                    </a:cubicBezTo>
                    <a:cubicBezTo>
                      <a:pt x="55" y="173"/>
                      <a:pt x="57" y="176"/>
                      <a:pt x="58" y="179"/>
                    </a:cubicBezTo>
                    <a:cubicBezTo>
                      <a:pt x="69" y="168"/>
                      <a:pt x="76" y="161"/>
                      <a:pt x="79" y="158"/>
                    </a:cubicBezTo>
                    <a:cubicBezTo>
                      <a:pt x="82" y="154"/>
                      <a:pt x="85" y="151"/>
                      <a:pt x="87" y="148"/>
                    </a:cubicBezTo>
                    <a:cubicBezTo>
                      <a:pt x="89" y="155"/>
                      <a:pt x="89" y="155"/>
                      <a:pt x="89" y="155"/>
                    </a:cubicBezTo>
                    <a:cubicBezTo>
                      <a:pt x="89" y="156"/>
                      <a:pt x="90" y="160"/>
                      <a:pt x="90" y="166"/>
                    </a:cubicBezTo>
                    <a:cubicBezTo>
                      <a:pt x="97" y="161"/>
                      <a:pt x="97" y="161"/>
                      <a:pt x="97" y="161"/>
                    </a:cubicBezTo>
                    <a:cubicBezTo>
                      <a:pt x="101" y="159"/>
                      <a:pt x="108" y="156"/>
                      <a:pt x="118" y="152"/>
                    </a:cubicBezTo>
                    <a:cubicBezTo>
                      <a:pt x="114" y="139"/>
                      <a:pt x="110" y="127"/>
                      <a:pt x="105" y="115"/>
                    </a:cubicBezTo>
                    <a:cubicBezTo>
                      <a:pt x="110" y="107"/>
                      <a:pt x="110" y="107"/>
                      <a:pt x="110" y="107"/>
                    </a:cubicBezTo>
                    <a:cubicBezTo>
                      <a:pt x="111" y="104"/>
                      <a:pt x="114" y="98"/>
                      <a:pt x="118" y="88"/>
                    </a:cubicBezTo>
                    <a:cubicBezTo>
                      <a:pt x="124" y="99"/>
                      <a:pt x="128" y="106"/>
                      <a:pt x="130" y="109"/>
                    </a:cubicBezTo>
                    <a:cubicBezTo>
                      <a:pt x="131" y="112"/>
                      <a:pt x="133" y="119"/>
                      <a:pt x="137" y="129"/>
                    </a:cubicBezTo>
                    <a:cubicBezTo>
                      <a:pt x="131" y="139"/>
                      <a:pt x="131" y="139"/>
                      <a:pt x="131" y="139"/>
                    </a:cubicBezTo>
                    <a:cubicBezTo>
                      <a:pt x="127" y="146"/>
                      <a:pt x="122" y="152"/>
                      <a:pt x="116" y="159"/>
                    </a:cubicBezTo>
                    <a:cubicBezTo>
                      <a:pt x="110" y="166"/>
                      <a:pt x="102" y="172"/>
                      <a:pt x="92" y="179"/>
                    </a:cubicBezTo>
                    <a:cubicBezTo>
                      <a:pt x="100" y="184"/>
                      <a:pt x="105" y="189"/>
                      <a:pt x="107" y="192"/>
                    </a:cubicBezTo>
                    <a:cubicBezTo>
                      <a:pt x="110" y="194"/>
                      <a:pt x="112" y="197"/>
                      <a:pt x="115" y="200"/>
                    </a:cubicBezTo>
                    <a:cubicBezTo>
                      <a:pt x="120" y="196"/>
                      <a:pt x="125" y="192"/>
                      <a:pt x="128" y="189"/>
                    </a:cubicBezTo>
                    <a:cubicBezTo>
                      <a:pt x="132" y="185"/>
                      <a:pt x="139" y="177"/>
                      <a:pt x="150" y="163"/>
                    </a:cubicBezTo>
                    <a:cubicBezTo>
                      <a:pt x="154" y="178"/>
                      <a:pt x="154" y="178"/>
                      <a:pt x="154" y="178"/>
                    </a:cubicBezTo>
                    <a:cubicBezTo>
                      <a:pt x="155" y="179"/>
                      <a:pt x="156" y="184"/>
                      <a:pt x="157" y="191"/>
                    </a:cubicBezTo>
                    <a:cubicBezTo>
                      <a:pt x="167" y="184"/>
                      <a:pt x="176" y="178"/>
                      <a:pt x="184" y="174"/>
                    </a:cubicBezTo>
                    <a:cubicBezTo>
                      <a:pt x="181" y="165"/>
                      <a:pt x="181" y="165"/>
                      <a:pt x="181" y="165"/>
                    </a:cubicBezTo>
                    <a:cubicBezTo>
                      <a:pt x="181" y="165"/>
                      <a:pt x="177" y="153"/>
                      <a:pt x="168" y="131"/>
                    </a:cubicBezTo>
                    <a:cubicBezTo>
                      <a:pt x="175" y="116"/>
                      <a:pt x="175" y="116"/>
                      <a:pt x="175" y="116"/>
                    </a:cubicBezTo>
                    <a:cubicBezTo>
                      <a:pt x="177" y="110"/>
                      <a:pt x="180" y="103"/>
                      <a:pt x="183" y="93"/>
                    </a:cubicBezTo>
                    <a:cubicBezTo>
                      <a:pt x="188" y="79"/>
                      <a:pt x="188" y="79"/>
                      <a:pt x="188" y="79"/>
                    </a:cubicBezTo>
                    <a:cubicBezTo>
                      <a:pt x="189" y="77"/>
                      <a:pt x="189" y="75"/>
                      <a:pt x="191" y="72"/>
                    </a:cubicBezTo>
                    <a:cubicBezTo>
                      <a:pt x="181" y="69"/>
                      <a:pt x="171" y="66"/>
                      <a:pt x="160" y="62"/>
                    </a:cubicBezTo>
                    <a:cubicBezTo>
                      <a:pt x="159" y="70"/>
                      <a:pt x="159" y="70"/>
                      <a:pt x="159" y="70"/>
                    </a:cubicBezTo>
                    <a:cubicBezTo>
                      <a:pt x="158" y="74"/>
                      <a:pt x="156" y="82"/>
                      <a:pt x="152" y="94"/>
                    </a:cubicBezTo>
                    <a:cubicBezTo>
                      <a:pt x="149" y="87"/>
                      <a:pt x="146" y="81"/>
                      <a:pt x="143" y="76"/>
                    </a:cubicBezTo>
                    <a:cubicBezTo>
                      <a:pt x="137" y="80"/>
                      <a:pt x="137" y="80"/>
                      <a:pt x="137" y="80"/>
                    </a:cubicBezTo>
                    <a:cubicBezTo>
                      <a:pt x="133" y="82"/>
                      <a:pt x="127" y="84"/>
                      <a:pt x="119" y="86"/>
                    </a:cubicBezTo>
                    <a:cubicBezTo>
                      <a:pt x="124" y="74"/>
                      <a:pt x="124" y="74"/>
                      <a:pt x="124" y="74"/>
                    </a:cubicBezTo>
                    <a:cubicBezTo>
                      <a:pt x="124" y="74"/>
                      <a:pt x="125" y="72"/>
                      <a:pt x="126" y="68"/>
                    </a:cubicBezTo>
                    <a:cubicBezTo>
                      <a:pt x="127" y="64"/>
                      <a:pt x="128" y="61"/>
                      <a:pt x="129" y="58"/>
                    </a:cubicBezTo>
                    <a:cubicBezTo>
                      <a:pt x="118" y="55"/>
                      <a:pt x="108" y="51"/>
                      <a:pt x="100" y="47"/>
                    </a:cubicBezTo>
                    <a:cubicBezTo>
                      <a:pt x="98" y="58"/>
                      <a:pt x="98" y="58"/>
                      <a:pt x="98" y="58"/>
                    </a:cubicBezTo>
                    <a:cubicBezTo>
                      <a:pt x="97" y="62"/>
                      <a:pt x="96" y="66"/>
                      <a:pt x="95" y="69"/>
                    </a:cubicBezTo>
                    <a:cubicBezTo>
                      <a:pt x="94" y="73"/>
                      <a:pt x="92" y="77"/>
                      <a:pt x="90" y="81"/>
                    </a:cubicBezTo>
                    <a:cubicBezTo>
                      <a:pt x="87" y="73"/>
                      <a:pt x="83" y="66"/>
                      <a:pt x="81" y="60"/>
                    </a:cubicBezTo>
                    <a:cubicBezTo>
                      <a:pt x="73" y="64"/>
                      <a:pt x="68" y="66"/>
                      <a:pt x="66" y="67"/>
                    </a:cubicBezTo>
                    <a:cubicBezTo>
                      <a:pt x="63" y="68"/>
                      <a:pt x="60" y="69"/>
                      <a:pt x="58" y="69"/>
                    </a:cubicBezTo>
                    <a:cubicBezTo>
                      <a:pt x="64" y="35"/>
                      <a:pt x="64" y="35"/>
                      <a:pt x="64" y="35"/>
                    </a:cubicBezTo>
                    <a:cubicBezTo>
                      <a:pt x="205" y="60"/>
                      <a:pt x="205" y="60"/>
                      <a:pt x="205" y="60"/>
                    </a:cubicBezTo>
                    <a:cubicBezTo>
                      <a:pt x="179" y="206"/>
                      <a:pt x="179" y="206"/>
                      <a:pt x="179" y="206"/>
                    </a:cubicBezTo>
                    <a:cubicBezTo>
                      <a:pt x="179" y="209"/>
                      <a:pt x="178" y="210"/>
                      <a:pt x="176" y="212"/>
                    </a:cubicBezTo>
                    <a:cubicBezTo>
                      <a:pt x="175" y="214"/>
                      <a:pt x="171" y="214"/>
                      <a:pt x="165" y="212"/>
                    </a:cubicBezTo>
                    <a:cubicBezTo>
                      <a:pt x="160" y="211"/>
                      <a:pt x="154" y="210"/>
                      <a:pt x="149" y="208"/>
                    </a:cubicBezTo>
                    <a:cubicBezTo>
                      <a:pt x="151" y="217"/>
                      <a:pt x="151" y="217"/>
                      <a:pt x="151" y="217"/>
                    </a:cubicBezTo>
                    <a:cubicBezTo>
                      <a:pt x="153" y="225"/>
                      <a:pt x="154" y="231"/>
                      <a:pt x="154" y="235"/>
                    </a:cubicBezTo>
                    <a:cubicBezTo>
                      <a:pt x="154" y="239"/>
                      <a:pt x="153" y="242"/>
                      <a:pt x="153" y="245"/>
                    </a:cubicBezTo>
                    <a:cubicBezTo>
                      <a:pt x="169" y="246"/>
                      <a:pt x="181" y="247"/>
                      <a:pt x="189" y="245"/>
                    </a:cubicBezTo>
                    <a:cubicBezTo>
                      <a:pt x="196" y="244"/>
                      <a:pt x="201" y="241"/>
                      <a:pt x="203" y="237"/>
                    </a:cubicBezTo>
                    <a:cubicBezTo>
                      <a:pt x="205" y="233"/>
                      <a:pt x="207" y="228"/>
                      <a:pt x="208" y="223"/>
                    </a:cubicBezTo>
                    <a:cubicBezTo>
                      <a:pt x="235" y="66"/>
                      <a:pt x="235" y="66"/>
                      <a:pt x="235" y="66"/>
                    </a:cubicBezTo>
                    <a:cubicBezTo>
                      <a:pt x="241" y="36"/>
                      <a:pt x="241" y="36"/>
                      <a:pt x="241" y="36"/>
                    </a:cubicBezTo>
                    <a:cubicBezTo>
                      <a:pt x="211" y="32"/>
                      <a:pt x="211" y="32"/>
                      <a:pt x="211" y="32"/>
                    </a:cubicBezTo>
                    <a:cubicBezTo>
                      <a:pt x="67" y="7"/>
                      <a:pt x="67" y="7"/>
                      <a:pt x="67" y="7"/>
                    </a:cubicBezTo>
                    <a:cubicBezTo>
                      <a:pt x="37" y="0"/>
                      <a:pt x="37" y="0"/>
                      <a:pt x="37" y="0"/>
                    </a:cubicBezTo>
                    <a:cubicBezTo>
                      <a:pt x="32" y="31"/>
                      <a:pt x="32" y="31"/>
                      <a:pt x="32" y="31"/>
                    </a:cubicBezTo>
                    <a:cubicBezTo>
                      <a:pt x="6" y="179"/>
                      <a:pt x="6" y="179"/>
                      <a:pt x="6" y="179"/>
                    </a:cubicBezTo>
                    <a:cubicBezTo>
                      <a:pt x="0" y="211"/>
                      <a:pt x="0" y="211"/>
                      <a:pt x="0" y="211"/>
                    </a:cubicBezTo>
                    <a:lnTo>
                      <a:pt x="32"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75" name="Freeform 9"/>
              <p:cNvSpPr>
                <a:spLocks noEditPoints="1"/>
              </p:cNvSpPr>
              <p:nvPr/>
            </p:nvSpPr>
            <p:spPr bwMode="auto">
              <a:xfrm>
                <a:off x="3693530" y="580892"/>
                <a:ext cx="71587" cy="77257"/>
              </a:xfrm>
              <a:custGeom>
                <a:avLst/>
                <a:gdLst>
                  <a:gd name="T0" fmla="*/ 30 w 237"/>
                  <a:gd name="T1" fmla="*/ 80 h 253"/>
                  <a:gd name="T2" fmla="*/ 24 w 237"/>
                  <a:gd name="T3" fmla="*/ 52 h 253"/>
                  <a:gd name="T4" fmla="*/ 21 w 237"/>
                  <a:gd name="T5" fmla="*/ 44 h 253"/>
                  <a:gd name="T6" fmla="*/ 59 w 237"/>
                  <a:gd name="T7" fmla="*/ 41 h 253"/>
                  <a:gd name="T8" fmla="*/ 99 w 237"/>
                  <a:gd name="T9" fmla="*/ 27 h 253"/>
                  <a:gd name="T10" fmla="*/ 133 w 237"/>
                  <a:gd name="T11" fmla="*/ 5 h 253"/>
                  <a:gd name="T12" fmla="*/ 139 w 237"/>
                  <a:gd name="T13" fmla="*/ 0 h 253"/>
                  <a:gd name="T14" fmla="*/ 160 w 237"/>
                  <a:gd name="T15" fmla="*/ 28 h 253"/>
                  <a:gd name="T16" fmla="*/ 119 w 237"/>
                  <a:gd name="T17" fmla="*/ 51 h 253"/>
                  <a:gd name="T18" fmla="*/ 77 w 237"/>
                  <a:gd name="T19" fmla="*/ 68 h 253"/>
                  <a:gd name="T20" fmla="*/ 30 w 237"/>
                  <a:gd name="T21" fmla="*/ 80 h 253"/>
                  <a:gd name="T22" fmla="*/ 26 w 237"/>
                  <a:gd name="T23" fmla="*/ 133 h 253"/>
                  <a:gd name="T24" fmla="*/ 47 w 237"/>
                  <a:gd name="T25" fmla="*/ 127 h 253"/>
                  <a:gd name="T26" fmla="*/ 73 w 237"/>
                  <a:gd name="T27" fmla="*/ 116 h 253"/>
                  <a:gd name="T28" fmla="*/ 101 w 237"/>
                  <a:gd name="T29" fmla="*/ 101 h 253"/>
                  <a:gd name="T30" fmla="*/ 118 w 237"/>
                  <a:gd name="T31" fmla="*/ 88 h 253"/>
                  <a:gd name="T32" fmla="*/ 123 w 237"/>
                  <a:gd name="T33" fmla="*/ 83 h 253"/>
                  <a:gd name="T34" fmla="*/ 143 w 237"/>
                  <a:gd name="T35" fmla="*/ 116 h 253"/>
                  <a:gd name="T36" fmla="*/ 132 w 237"/>
                  <a:gd name="T37" fmla="*/ 122 h 253"/>
                  <a:gd name="T38" fmla="*/ 112 w 237"/>
                  <a:gd name="T39" fmla="*/ 131 h 253"/>
                  <a:gd name="T40" fmla="*/ 83 w 237"/>
                  <a:gd name="T41" fmla="*/ 144 h 253"/>
                  <a:gd name="T42" fmla="*/ 48 w 237"/>
                  <a:gd name="T43" fmla="*/ 155 h 253"/>
                  <a:gd name="T44" fmla="*/ 133 w 237"/>
                  <a:gd name="T45" fmla="*/ 197 h 253"/>
                  <a:gd name="T46" fmla="*/ 130 w 237"/>
                  <a:gd name="T47" fmla="*/ 171 h 253"/>
                  <a:gd name="T48" fmla="*/ 127 w 237"/>
                  <a:gd name="T49" fmla="*/ 155 h 253"/>
                  <a:gd name="T50" fmla="*/ 152 w 237"/>
                  <a:gd name="T51" fmla="*/ 156 h 253"/>
                  <a:gd name="T52" fmla="*/ 159 w 237"/>
                  <a:gd name="T53" fmla="*/ 155 h 253"/>
                  <a:gd name="T54" fmla="*/ 171 w 237"/>
                  <a:gd name="T55" fmla="*/ 247 h 253"/>
                  <a:gd name="T56" fmla="*/ 143 w 237"/>
                  <a:gd name="T57" fmla="*/ 251 h 253"/>
                  <a:gd name="T58" fmla="*/ 134 w 237"/>
                  <a:gd name="T59" fmla="*/ 253 h 253"/>
                  <a:gd name="T60" fmla="*/ 135 w 237"/>
                  <a:gd name="T61" fmla="*/ 243 h 253"/>
                  <a:gd name="T62" fmla="*/ 134 w 237"/>
                  <a:gd name="T63" fmla="*/ 226 h 253"/>
                  <a:gd name="T64" fmla="*/ 72 w 237"/>
                  <a:gd name="T65" fmla="*/ 198 h 253"/>
                  <a:gd name="T66" fmla="*/ 22 w 237"/>
                  <a:gd name="T67" fmla="*/ 177 h 253"/>
                  <a:gd name="T68" fmla="*/ 0 w 237"/>
                  <a:gd name="T69" fmla="*/ 170 h 253"/>
                  <a:gd name="T70" fmla="*/ 3 w 237"/>
                  <a:gd name="T71" fmla="*/ 144 h 253"/>
                  <a:gd name="T72" fmla="*/ 3 w 237"/>
                  <a:gd name="T73" fmla="*/ 135 h 253"/>
                  <a:gd name="T74" fmla="*/ 26 w 237"/>
                  <a:gd name="T75" fmla="*/ 133 h 253"/>
                  <a:gd name="T76" fmla="*/ 188 w 237"/>
                  <a:gd name="T77" fmla="*/ 22 h 253"/>
                  <a:gd name="T78" fmla="*/ 217 w 237"/>
                  <a:gd name="T79" fmla="*/ 39 h 253"/>
                  <a:gd name="T80" fmla="*/ 212 w 237"/>
                  <a:gd name="T81" fmla="*/ 47 h 253"/>
                  <a:gd name="T82" fmla="*/ 208 w 237"/>
                  <a:gd name="T83" fmla="*/ 57 h 253"/>
                  <a:gd name="T84" fmla="*/ 204 w 237"/>
                  <a:gd name="T85" fmla="*/ 80 h 253"/>
                  <a:gd name="T86" fmla="*/ 206 w 237"/>
                  <a:gd name="T87" fmla="*/ 110 h 253"/>
                  <a:gd name="T88" fmla="*/ 215 w 237"/>
                  <a:gd name="T89" fmla="*/ 132 h 253"/>
                  <a:gd name="T90" fmla="*/ 222 w 237"/>
                  <a:gd name="T91" fmla="*/ 144 h 253"/>
                  <a:gd name="T92" fmla="*/ 237 w 237"/>
                  <a:gd name="T93" fmla="*/ 159 h 253"/>
                  <a:gd name="T94" fmla="*/ 227 w 237"/>
                  <a:gd name="T95" fmla="*/ 163 h 253"/>
                  <a:gd name="T96" fmla="*/ 204 w 237"/>
                  <a:gd name="T97" fmla="*/ 178 h 253"/>
                  <a:gd name="T98" fmla="*/ 183 w 237"/>
                  <a:gd name="T99" fmla="*/ 141 h 253"/>
                  <a:gd name="T100" fmla="*/ 173 w 237"/>
                  <a:gd name="T101" fmla="*/ 106 h 253"/>
                  <a:gd name="T102" fmla="*/ 173 w 237"/>
                  <a:gd name="T103" fmla="*/ 75 h 253"/>
                  <a:gd name="T104" fmla="*/ 177 w 237"/>
                  <a:gd name="T105" fmla="*/ 51 h 253"/>
                  <a:gd name="T106" fmla="*/ 188 w 237"/>
                  <a:gd name="T107" fmla="*/ 2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7" h="253">
                    <a:moveTo>
                      <a:pt x="30" y="80"/>
                    </a:moveTo>
                    <a:cubicBezTo>
                      <a:pt x="28" y="67"/>
                      <a:pt x="26" y="57"/>
                      <a:pt x="24" y="52"/>
                    </a:cubicBezTo>
                    <a:cubicBezTo>
                      <a:pt x="21" y="44"/>
                      <a:pt x="21" y="44"/>
                      <a:pt x="21" y="44"/>
                    </a:cubicBezTo>
                    <a:cubicBezTo>
                      <a:pt x="32" y="46"/>
                      <a:pt x="44" y="45"/>
                      <a:pt x="59" y="41"/>
                    </a:cubicBezTo>
                    <a:cubicBezTo>
                      <a:pt x="73" y="37"/>
                      <a:pt x="86" y="32"/>
                      <a:pt x="99" y="27"/>
                    </a:cubicBezTo>
                    <a:cubicBezTo>
                      <a:pt x="112" y="20"/>
                      <a:pt x="123" y="13"/>
                      <a:pt x="133" y="5"/>
                    </a:cubicBezTo>
                    <a:cubicBezTo>
                      <a:pt x="139" y="0"/>
                      <a:pt x="139" y="0"/>
                      <a:pt x="139" y="0"/>
                    </a:cubicBezTo>
                    <a:cubicBezTo>
                      <a:pt x="145" y="10"/>
                      <a:pt x="152" y="19"/>
                      <a:pt x="160" y="28"/>
                    </a:cubicBezTo>
                    <a:cubicBezTo>
                      <a:pt x="144" y="37"/>
                      <a:pt x="130" y="45"/>
                      <a:pt x="119" y="51"/>
                    </a:cubicBezTo>
                    <a:cubicBezTo>
                      <a:pt x="108" y="57"/>
                      <a:pt x="94" y="63"/>
                      <a:pt x="77" y="68"/>
                    </a:cubicBezTo>
                    <a:cubicBezTo>
                      <a:pt x="59" y="73"/>
                      <a:pt x="44" y="77"/>
                      <a:pt x="30" y="80"/>
                    </a:cubicBezTo>
                    <a:close/>
                    <a:moveTo>
                      <a:pt x="26" y="133"/>
                    </a:moveTo>
                    <a:cubicBezTo>
                      <a:pt x="31" y="132"/>
                      <a:pt x="38" y="130"/>
                      <a:pt x="47" y="127"/>
                    </a:cubicBezTo>
                    <a:cubicBezTo>
                      <a:pt x="55" y="124"/>
                      <a:pt x="64" y="120"/>
                      <a:pt x="73" y="116"/>
                    </a:cubicBezTo>
                    <a:cubicBezTo>
                      <a:pt x="82" y="112"/>
                      <a:pt x="92" y="107"/>
                      <a:pt x="101" y="101"/>
                    </a:cubicBezTo>
                    <a:cubicBezTo>
                      <a:pt x="110" y="94"/>
                      <a:pt x="116" y="90"/>
                      <a:pt x="118" y="88"/>
                    </a:cubicBezTo>
                    <a:cubicBezTo>
                      <a:pt x="123" y="83"/>
                      <a:pt x="123" y="83"/>
                      <a:pt x="123" y="83"/>
                    </a:cubicBezTo>
                    <a:cubicBezTo>
                      <a:pt x="129" y="95"/>
                      <a:pt x="136" y="106"/>
                      <a:pt x="143" y="116"/>
                    </a:cubicBezTo>
                    <a:cubicBezTo>
                      <a:pt x="138" y="119"/>
                      <a:pt x="134" y="120"/>
                      <a:pt x="132" y="122"/>
                    </a:cubicBezTo>
                    <a:cubicBezTo>
                      <a:pt x="112" y="131"/>
                      <a:pt x="112" y="131"/>
                      <a:pt x="112" y="131"/>
                    </a:cubicBezTo>
                    <a:cubicBezTo>
                      <a:pt x="102" y="136"/>
                      <a:pt x="92" y="140"/>
                      <a:pt x="83" y="144"/>
                    </a:cubicBezTo>
                    <a:cubicBezTo>
                      <a:pt x="73" y="147"/>
                      <a:pt x="62" y="151"/>
                      <a:pt x="48" y="155"/>
                    </a:cubicBezTo>
                    <a:cubicBezTo>
                      <a:pt x="76" y="170"/>
                      <a:pt x="105" y="184"/>
                      <a:pt x="133" y="197"/>
                    </a:cubicBezTo>
                    <a:cubicBezTo>
                      <a:pt x="132" y="184"/>
                      <a:pt x="131" y="175"/>
                      <a:pt x="130" y="171"/>
                    </a:cubicBezTo>
                    <a:cubicBezTo>
                      <a:pt x="127" y="155"/>
                      <a:pt x="127" y="155"/>
                      <a:pt x="127" y="155"/>
                    </a:cubicBezTo>
                    <a:cubicBezTo>
                      <a:pt x="140" y="156"/>
                      <a:pt x="148" y="157"/>
                      <a:pt x="152" y="156"/>
                    </a:cubicBezTo>
                    <a:cubicBezTo>
                      <a:pt x="159" y="155"/>
                      <a:pt x="159" y="155"/>
                      <a:pt x="159" y="155"/>
                    </a:cubicBezTo>
                    <a:cubicBezTo>
                      <a:pt x="164" y="193"/>
                      <a:pt x="168" y="223"/>
                      <a:pt x="171" y="247"/>
                    </a:cubicBezTo>
                    <a:cubicBezTo>
                      <a:pt x="153" y="249"/>
                      <a:pt x="144" y="251"/>
                      <a:pt x="143" y="251"/>
                    </a:cubicBezTo>
                    <a:cubicBezTo>
                      <a:pt x="134" y="253"/>
                      <a:pt x="134" y="253"/>
                      <a:pt x="134" y="253"/>
                    </a:cubicBezTo>
                    <a:cubicBezTo>
                      <a:pt x="134" y="249"/>
                      <a:pt x="135" y="246"/>
                      <a:pt x="135" y="243"/>
                    </a:cubicBezTo>
                    <a:cubicBezTo>
                      <a:pt x="135" y="240"/>
                      <a:pt x="135" y="234"/>
                      <a:pt x="134" y="226"/>
                    </a:cubicBezTo>
                    <a:cubicBezTo>
                      <a:pt x="120" y="219"/>
                      <a:pt x="99" y="210"/>
                      <a:pt x="72" y="198"/>
                    </a:cubicBezTo>
                    <a:cubicBezTo>
                      <a:pt x="45" y="187"/>
                      <a:pt x="28" y="180"/>
                      <a:pt x="22" y="177"/>
                    </a:cubicBezTo>
                    <a:cubicBezTo>
                      <a:pt x="16" y="175"/>
                      <a:pt x="8" y="173"/>
                      <a:pt x="0" y="170"/>
                    </a:cubicBezTo>
                    <a:cubicBezTo>
                      <a:pt x="3" y="158"/>
                      <a:pt x="4" y="149"/>
                      <a:pt x="3" y="144"/>
                    </a:cubicBezTo>
                    <a:cubicBezTo>
                      <a:pt x="3" y="135"/>
                      <a:pt x="3" y="135"/>
                      <a:pt x="3" y="135"/>
                    </a:cubicBezTo>
                    <a:cubicBezTo>
                      <a:pt x="13" y="135"/>
                      <a:pt x="21" y="134"/>
                      <a:pt x="26" y="133"/>
                    </a:cubicBezTo>
                    <a:close/>
                    <a:moveTo>
                      <a:pt x="188" y="22"/>
                    </a:moveTo>
                    <a:cubicBezTo>
                      <a:pt x="196" y="28"/>
                      <a:pt x="206" y="34"/>
                      <a:pt x="217" y="39"/>
                    </a:cubicBezTo>
                    <a:cubicBezTo>
                      <a:pt x="215" y="42"/>
                      <a:pt x="214" y="45"/>
                      <a:pt x="212" y="47"/>
                    </a:cubicBezTo>
                    <a:cubicBezTo>
                      <a:pt x="211" y="50"/>
                      <a:pt x="209" y="53"/>
                      <a:pt x="208" y="57"/>
                    </a:cubicBezTo>
                    <a:cubicBezTo>
                      <a:pt x="206" y="61"/>
                      <a:pt x="205" y="69"/>
                      <a:pt x="204" y="80"/>
                    </a:cubicBezTo>
                    <a:cubicBezTo>
                      <a:pt x="202" y="91"/>
                      <a:pt x="203" y="101"/>
                      <a:pt x="206" y="110"/>
                    </a:cubicBezTo>
                    <a:cubicBezTo>
                      <a:pt x="209" y="120"/>
                      <a:pt x="212" y="127"/>
                      <a:pt x="215" y="132"/>
                    </a:cubicBezTo>
                    <a:cubicBezTo>
                      <a:pt x="217" y="137"/>
                      <a:pt x="220" y="141"/>
                      <a:pt x="222" y="144"/>
                    </a:cubicBezTo>
                    <a:cubicBezTo>
                      <a:pt x="225" y="147"/>
                      <a:pt x="229" y="152"/>
                      <a:pt x="237" y="159"/>
                    </a:cubicBezTo>
                    <a:cubicBezTo>
                      <a:pt x="233" y="160"/>
                      <a:pt x="230" y="162"/>
                      <a:pt x="227" y="163"/>
                    </a:cubicBezTo>
                    <a:cubicBezTo>
                      <a:pt x="224" y="165"/>
                      <a:pt x="216" y="170"/>
                      <a:pt x="204" y="178"/>
                    </a:cubicBezTo>
                    <a:cubicBezTo>
                      <a:pt x="195" y="166"/>
                      <a:pt x="188" y="154"/>
                      <a:pt x="183" y="141"/>
                    </a:cubicBezTo>
                    <a:cubicBezTo>
                      <a:pt x="178" y="128"/>
                      <a:pt x="174" y="116"/>
                      <a:pt x="173" y="106"/>
                    </a:cubicBezTo>
                    <a:cubicBezTo>
                      <a:pt x="172" y="95"/>
                      <a:pt x="172" y="85"/>
                      <a:pt x="173" y="75"/>
                    </a:cubicBezTo>
                    <a:cubicBezTo>
                      <a:pt x="175" y="65"/>
                      <a:pt x="176" y="57"/>
                      <a:pt x="177" y="51"/>
                    </a:cubicBezTo>
                    <a:cubicBezTo>
                      <a:pt x="179" y="45"/>
                      <a:pt x="182" y="35"/>
                      <a:pt x="188"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76" name="Freeform 10"/>
              <p:cNvSpPr>
                <a:spLocks noEditPoints="1"/>
              </p:cNvSpPr>
              <p:nvPr/>
            </p:nvSpPr>
            <p:spPr bwMode="auto">
              <a:xfrm>
                <a:off x="3783545" y="639721"/>
                <a:ext cx="82927" cy="89306"/>
              </a:xfrm>
              <a:custGeom>
                <a:avLst/>
                <a:gdLst>
                  <a:gd name="T0" fmla="*/ 42 w 272"/>
                  <a:gd name="T1" fmla="*/ 140 h 294"/>
                  <a:gd name="T2" fmla="*/ 67 w 272"/>
                  <a:gd name="T3" fmla="*/ 117 h 294"/>
                  <a:gd name="T4" fmla="*/ 113 w 272"/>
                  <a:gd name="T5" fmla="*/ 165 h 294"/>
                  <a:gd name="T6" fmla="*/ 88 w 272"/>
                  <a:gd name="T7" fmla="*/ 189 h 294"/>
                  <a:gd name="T8" fmla="*/ 42 w 272"/>
                  <a:gd name="T9" fmla="*/ 140 h 294"/>
                  <a:gd name="T10" fmla="*/ 178 w 272"/>
                  <a:gd name="T11" fmla="*/ 128 h 294"/>
                  <a:gd name="T12" fmla="*/ 105 w 272"/>
                  <a:gd name="T13" fmla="*/ 51 h 294"/>
                  <a:gd name="T14" fmla="*/ 86 w 272"/>
                  <a:gd name="T15" fmla="*/ 30 h 294"/>
                  <a:gd name="T16" fmla="*/ 64 w 272"/>
                  <a:gd name="T17" fmla="*/ 49 h 294"/>
                  <a:gd name="T18" fmla="*/ 84 w 272"/>
                  <a:gd name="T19" fmla="*/ 70 h 294"/>
                  <a:gd name="T20" fmla="*/ 157 w 272"/>
                  <a:gd name="T21" fmla="*/ 147 h 294"/>
                  <a:gd name="T22" fmla="*/ 178 w 272"/>
                  <a:gd name="T23" fmla="*/ 171 h 294"/>
                  <a:gd name="T24" fmla="*/ 200 w 272"/>
                  <a:gd name="T25" fmla="*/ 150 h 294"/>
                  <a:gd name="T26" fmla="*/ 178 w 272"/>
                  <a:gd name="T27" fmla="*/ 128 h 294"/>
                  <a:gd name="T28" fmla="*/ 130 w 272"/>
                  <a:gd name="T29" fmla="*/ 43 h 294"/>
                  <a:gd name="T30" fmla="*/ 229 w 272"/>
                  <a:gd name="T31" fmla="*/ 148 h 294"/>
                  <a:gd name="T32" fmla="*/ 116 w 272"/>
                  <a:gd name="T33" fmla="*/ 253 h 294"/>
                  <a:gd name="T34" fmla="*/ 107 w 272"/>
                  <a:gd name="T35" fmla="*/ 257 h 294"/>
                  <a:gd name="T36" fmla="*/ 99 w 272"/>
                  <a:gd name="T37" fmla="*/ 252 h 294"/>
                  <a:gd name="T38" fmla="*/ 93 w 272"/>
                  <a:gd name="T39" fmla="*/ 245 h 294"/>
                  <a:gd name="T40" fmla="*/ 85 w 272"/>
                  <a:gd name="T41" fmla="*/ 236 h 294"/>
                  <a:gd name="T42" fmla="*/ 81 w 272"/>
                  <a:gd name="T43" fmla="*/ 245 h 294"/>
                  <a:gd name="T44" fmla="*/ 74 w 272"/>
                  <a:gd name="T45" fmla="*/ 257 h 294"/>
                  <a:gd name="T46" fmla="*/ 66 w 272"/>
                  <a:gd name="T47" fmla="*/ 267 h 294"/>
                  <a:gd name="T48" fmla="*/ 99 w 272"/>
                  <a:gd name="T49" fmla="*/ 291 h 294"/>
                  <a:gd name="T50" fmla="*/ 113 w 272"/>
                  <a:gd name="T51" fmla="*/ 293 h 294"/>
                  <a:gd name="T52" fmla="*/ 126 w 272"/>
                  <a:gd name="T53" fmla="*/ 284 h 294"/>
                  <a:gd name="T54" fmla="*/ 252 w 272"/>
                  <a:gd name="T55" fmla="*/ 168 h 294"/>
                  <a:gd name="T56" fmla="*/ 272 w 272"/>
                  <a:gd name="T57" fmla="*/ 151 h 294"/>
                  <a:gd name="T58" fmla="*/ 252 w 272"/>
                  <a:gd name="T59" fmla="*/ 131 h 294"/>
                  <a:gd name="T60" fmla="*/ 151 w 272"/>
                  <a:gd name="T61" fmla="*/ 24 h 294"/>
                  <a:gd name="T62" fmla="*/ 129 w 272"/>
                  <a:gd name="T63" fmla="*/ 0 h 294"/>
                  <a:gd name="T64" fmla="*/ 107 w 272"/>
                  <a:gd name="T65" fmla="*/ 20 h 294"/>
                  <a:gd name="T66" fmla="*/ 130 w 272"/>
                  <a:gd name="T67" fmla="*/ 43 h 294"/>
                  <a:gd name="T68" fmla="*/ 50 w 272"/>
                  <a:gd name="T69" fmla="*/ 92 h 294"/>
                  <a:gd name="T70" fmla="*/ 18 w 272"/>
                  <a:gd name="T71" fmla="*/ 121 h 294"/>
                  <a:gd name="T72" fmla="*/ 0 w 272"/>
                  <a:gd name="T73" fmla="*/ 137 h 294"/>
                  <a:gd name="T74" fmla="*/ 18 w 272"/>
                  <a:gd name="T75" fmla="*/ 155 h 294"/>
                  <a:gd name="T76" fmla="*/ 70 w 272"/>
                  <a:gd name="T77" fmla="*/ 210 h 294"/>
                  <a:gd name="T78" fmla="*/ 88 w 272"/>
                  <a:gd name="T79" fmla="*/ 231 h 294"/>
                  <a:gd name="T80" fmla="*/ 105 w 272"/>
                  <a:gd name="T81" fmla="*/ 213 h 294"/>
                  <a:gd name="T82" fmla="*/ 137 w 272"/>
                  <a:gd name="T83" fmla="*/ 184 h 294"/>
                  <a:gd name="T84" fmla="*/ 155 w 272"/>
                  <a:gd name="T85" fmla="*/ 169 h 294"/>
                  <a:gd name="T86" fmla="*/ 135 w 272"/>
                  <a:gd name="T87" fmla="*/ 150 h 294"/>
                  <a:gd name="T88" fmla="*/ 83 w 272"/>
                  <a:gd name="T89" fmla="*/ 94 h 294"/>
                  <a:gd name="T90" fmla="*/ 67 w 272"/>
                  <a:gd name="T91" fmla="*/ 76 h 294"/>
                  <a:gd name="T92" fmla="*/ 50 w 272"/>
                  <a:gd name="T93" fmla="*/ 9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2" h="294">
                    <a:moveTo>
                      <a:pt x="42" y="140"/>
                    </a:moveTo>
                    <a:cubicBezTo>
                      <a:pt x="67" y="117"/>
                      <a:pt x="67" y="117"/>
                      <a:pt x="67" y="117"/>
                    </a:cubicBezTo>
                    <a:cubicBezTo>
                      <a:pt x="113" y="165"/>
                      <a:pt x="113" y="165"/>
                      <a:pt x="113" y="165"/>
                    </a:cubicBezTo>
                    <a:cubicBezTo>
                      <a:pt x="88" y="189"/>
                      <a:pt x="88" y="189"/>
                      <a:pt x="88" y="189"/>
                    </a:cubicBezTo>
                    <a:lnTo>
                      <a:pt x="42" y="140"/>
                    </a:lnTo>
                    <a:close/>
                    <a:moveTo>
                      <a:pt x="178" y="128"/>
                    </a:moveTo>
                    <a:cubicBezTo>
                      <a:pt x="105" y="51"/>
                      <a:pt x="105" y="51"/>
                      <a:pt x="105" y="51"/>
                    </a:cubicBezTo>
                    <a:cubicBezTo>
                      <a:pt x="86" y="30"/>
                      <a:pt x="86" y="30"/>
                      <a:pt x="86" y="30"/>
                    </a:cubicBezTo>
                    <a:cubicBezTo>
                      <a:pt x="64" y="49"/>
                      <a:pt x="64" y="49"/>
                      <a:pt x="64" y="49"/>
                    </a:cubicBezTo>
                    <a:cubicBezTo>
                      <a:pt x="84" y="70"/>
                      <a:pt x="84" y="70"/>
                      <a:pt x="84" y="70"/>
                    </a:cubicBezTo>
                    <a:cubicBezTo>
                      <a:pt x="157" y="147"/>
                      <a:pt x="157" y="147"/>
                      <a:pt x="157" y="147"/>
                    </a:cubicBezTo>
                    <a:cubicBezTo>
                      <a:pt x="178" y="171"/>
                      <a:pt x="178" y="171"/>
                      <a:pt x="178" y="171"/>
                    </a:cubicBezTo>
                    <a:cubicBezTo>
                      <a:pt x="200" y="150"/>
                      <a:pt x="200" y="150"/>
                      <a:pt x="200" y="150"/>
                    </a:cubicBezTo>
                    <a:lnTo>
                      <a:pt x="178" y="128"/>
                    </a:lnTo>
                    <a:close/>
                    <a:moveTo>
                      <a:pt x="130" y="43"/>
                    </a:moveTo>
                    <a:cubicBezTo>
                      <a:pt x="229" y="148"/>
                      <a:pt x="229" y="148"/>
                      <a:pt x="229" y="148"/>
                    </a:cubicBezTo>
                    <a:cubicBezTo>
                      <a:pt x="116" y="253"/>
                      <a:pt x="116" y="253"/>
                      <a:pt x="116" y="253"/>
                    </a:cubicBezTo>
                    <a:cubicBezTo>
                      <a:pt x="112" y="256"/>
                      <a:pt x="109" y="257"/>
                      <a:pt x="107" y="257"/>
                    </a:cubicBezTo>
                    <a:cubicBezTo>
                      <a:pt x="106" y="258"/>
                      <a:pt x="103" y="256"/>
                      <a:pt x="99" y="252"/>
                    </a:cubicBezTo>
                    <a:cubicBezTo>
                      <a:pt x="98" y="251"/>
                      <a:pt x="96" y="248"/>
                      <a:pt x="93" y="245"/>
                    </a:cubicBezTo>
                    <a:cubicBezTo>
                      <a:pt x="90" y="242"/>
                      <a:pt x="87" y="239"/>
                      <a:pt x="85" y="236"/>
                    </a:cubicBezTo>
                    <a:cubicBezTo>
                      <a:pt x="81" y="245"/>
                      <a:pt x="81" y="245"/>
                      <a:pt x="81" y="245"/>
                    </a:cubicBezTo>
                    <a:cubicBezTo>
                      <a:pt x="78" y="250"/>
                      <a:pt x="76" y="254"/>
                      <a:pt x="74" y="257"/>
                    </a:cubicBezTo>
                    <a:cubicBezTo>
                      <a:pt x="71" y="261"/>
                      <a:pt x="69" y="264"/>
                      <a:pt x="66" y="267"/>
                    </a:cubicBezTo>
                    <a:cubicBezTo>
                      <a:pt x="81" y="280"/>
                      <a:pt x="92" y="288"/>
                      <a:pt x="99" y="291"/>
                    </a:cubicBezTo>
                    <a:cubicBezTo>
                      <a:pt x="106" y="293"/>
                      <a:pt x="110" y="294"/>
                      <a:pt x="113" y="293"/>
                    </a:cubicBezTo>
                    <a:cubicBezTo>
                      <a:pt x="116" y="292"/>
                      <a:pt x="120" y="289"/>
                      <a:pt x="126" y="284"/>
                    </a:cubicBezTo>
                    <a:cubicBezTo>
                      <a:pt x="252" y="168"/>
                      <a:pt x="252" y="168"/>
                      <a:pt x="252" y="168"/>
                    </a:cubicBezTo>
                    <a:cubicBezTo>
                      <a:pt x="272" y="151"/>
                      <a:pt x="272" y="151"/>
                      <a:pt x="272" y="151"/>
                    </a:cubicBezTo>
                    <a:cubicBezTo>
                      <a:pt x="252" y="131"/>
                      <a:pt x="252" y="131"/>
                      <a:pt x="252" y="131"/>
                    </a:cubicBezTo>
                    <a:cubicBezTo>
                      <a:pt x="151" y="24"/>
                      <a:pt x="151" y="24"/>
                      <a:pt x="151" y="24"/>
                    </a:cubicBezTo>
                    <a:cubicBezTo>
                      <a:pt x="129" y="0"/>
                      <a:pt x="129" y="0"/>
                      <a:pt x="129" y="0"/>
                    </a:cubicBezTo>
                    <a:cubicBezTo>
                      <a:pt x="107" y="20"/>
                      <a:pt x="107" y="20"/>
                      <a:pt x="107" y="20"/>
                    </a:cubicBezTo>
                    <a:lnTo>
                      <a:pt x="130" y="43"/>
                    </a:lnTo>
                    <a:close/>
                    <a:moveTo>
                      <a:pt x="50" y="92"/>
                    </a:moveTo>
                    <a:cubicBezTo>
                      <a:pt x="18" y="121"/>
                      <a:pt x="18" y="121"/>
                      <a:pt x="18" y="121"/>
                    </a:cubicBezTo>
                    <a:cubicBezTo>
                      <a:pt x="0" y="137"/>
                      <a:pt x="0" y="137"/>
                      <a:pt x="0" y="137"/>
                    </a:cubicBezTo>
                    <a:cubicBezTo>
                      <a:pt x="18" y="155"/>
                      <a:pt x="18" y="155"/>
                      <a:pt x="18" y="155"/>
                    </a:cubicBezTo>
                    <a:cubicBezTo>
                      <a:pt x="70" y="210"/>
                      <a:pt x="70" y="210"/>
                      <a:pt x="70" y="210"/>
                    </a:cubicBezTo>
                    <a:cubicBezTo>
                      <a:pt x="88" y="231"/>
                      <a:pt x="88" y="231"/>
                      <a:pt x="88" y="231"/>
                    </a:cubicBezTo>
                    <a:cubicBezTo>
                      <a:pt x="105" y="213"/>
                      <a:pt x="105" y="213"/>
                      <a:pt x="105" y="213"/>
                    </a:cubicBezTo>
                    <a:cubicBezTo>
                      <a:pt x="137" y="184"/>
                      <a:pt x="137" y="184"/>
                      <a:pt x="137" y="184"/>
                    </a:cubicBezTo>
                    <a:cubicBezTo>
                      <a:pt x="155" y="169"/>
                      <a:pt x="155" y="169"/>
                      <a:pt x="155" y="169"/>
                    </a:cubicBezTo>
                    <a:cubicBezTo>
                      <a:pt x="135" y="150"/>
                      <a:pt x="135" y="150"/>
                      <a:pt x="135" y="150"/>
                    </a:cubicBezTo>
                    <a:cubicBezTo>
                      <a:pt x="83" y="94"/>
                      <a:pt x="83" y="94"/>
                      <a:pt x="83" y="94"/>
                    </a:cubicBezTo>
                    <a:cubicBezTo>
                      <a:pt x="67" y="76"/>
                      <a:pt x="67" y="76"/>
                      <a:pt x="67" y="76"/>
                    </a:cubicBezTo>
                    <a:lnTo>
                      <a:pt x="5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77" name="Freeform 11"/>
              <p:cNvSpPr>
                <a:spLocks/>
              </p:cNvSpPr>
              <p:nvPr/>
            </p:nvSpPr>
            <p:spPr bwMode="auto">
              <a:xfrm>
                <a:off x="3220776" y="749581"/>
                <a:ext cx="58829" cy="51032"/>
              </a:xfrm>
              <a:custGeom>
                <a:avLst/>
                <a:gdLst>
                  <a:gd name="T0" fmla="*/ 158 w 194"/>
                  <a:gd name="T1" fmla="*/ 147 h 167"/>
                  <a:gd name="T2" fmla="*/ 165 w 194"/>
                  <a:gd name="T3" fmla="*/ 154 h 167"/>
                  <a:gd name="T4" fmla="*/ 158 w 194"/>
                  <a:gd name="T5" fmla="*/ 167 h 167"/>
                  <a:gd name="T6" fmla="*/ 104 w 194"/>
                  <a:gd name="T7" fmla="*/ 156 h 167"/>
                  <a:gd name="T8" fmla="*/ 106 w 194"/>
                  <a:gd name="T9" fmla="*/ 139 h 167"/>
                  <a:gd name="T10" fmla="*/ 140 w 194"/>
                  <a:gd name="T11" fmla="*/ 131 h 167"/>
                  <a:gd name="T12" fmla="*/ 162 w 194"/>
                  <a:gd name="T13" fmla="*/ 111 h 167"/>
                  <a:gd name="T14" fmla="*/ 165 w 194"/>
                  <a:gd name="T15" fmla="*/ 93 h 167"/>
                  <a:gd name="T16" fmla="*/ 156 w 194"/>
                  <a:gd name="T17" fmla="*/ 81 h 167"/>
                  <a:gd name="T18" fmla="*/ 116 w 194"/>
                  <a:gd name="T19" fmla="*/ 107 h 167"/>
                  <a:gd name="T20" fmla="*/ 110 w 194"/>
                  <a:gd name="T21" fmla="*/ 114 h 167"/>
                  <a:gd name="T22" fmla="*/ 75 w 194"/>
                  <a:gd name="T23" fmla="*/ 141 h 167"/>
                  <a:gd name="T24" fmla="*/ 40 w 194"/>
                  <a:gd name="T25" fmla="*/ 137 h 167"/>
                  <a:gd name="T26" fmla="*/ 6 w 194"/>
                  <a:gd name="T27" fmla="*/ 102 h 167"/>
                  <a:gd name="T28" fmla="*/ 10 w 194"/>
                  <a:gd name="T29" fmla="*/ 55 h 167"/>
                  <a:gd name="T30" fmla="*/ 23 w 194"/>
                  <a:gd name="T31" fmla="*/ 35 h 167"/>
                  <a:gd name="T32" fmla="*/ 41 w 194"/>
                  <a:gd name="T33" fmla="*/ 20 h 167"/>
                  <a:gd name="T34" fmla="*/ 32 w 194"/>
                  <a:gd name="T35" fmla="*/ 13 h 167"/>
                  <a:gd name="T36" fmla="*/ 38 w 194"/>
                  <a:gd name="T37" fmla="*/ 0 h 167"/>
                  <a:gd name="T38" fmla="*/ 106 w 194"/>
                  <a:gd name="T39" fmla="*/ 12 h 167"/>
                  <a:gd name="T40" fmla="*/ 105 w 194"/>
                  <a:gd name="T41" fmla="*/ 31 h 167"/>
                  <a:gd name="T42" fmla="*/ 60 w 194"/>
                  <a:gd name="T43" fmla="*/ 39 h 167"/>
                  <a:gd name="T44" fmla="*/ 34 w 194"/>
                  <a:gd name="T45" fmla="*/ 63 h 167"/>
                  <a:gd name="T46" fmla="*/ 31 w 194"/>
                  <a:gd name="T47" fmla="*/ 84 h 167"/>
                  <a:gd name="T48" fmla="*/ 42 w 194"/>
                  <a:gd name="T49" fmla="*/ 99 h 167"/>
                  <a:gd name="T50" fmla="*/ 79 w 194"/>
                  <a:gd name="T51" fmla="*/ 78 h 167"/>
                  <a:gd name="T52" fmla="*/ 84 w 194"/>
                  <a:gd name="T53" fmla="*/ 72 h 167"/>
                  <a:gd name="T54" fmla="*/ 104 w 194"/>
                  <a:gd name="T55" fmla="*/ 52 h 167"/>
                  <a:gd name="T56" fmla="*/ 116 w 194"/>
                  <a:gd name="T57" fmla="*/ 42 h 167"/>
                  <a:gd name="T58" fmla="*/ 137 w 194"/>
                  <a:gd name="T59" fmla="*/ 37 h 167"/>
                  <a:gd name="T60" fmla="*/ 160 w 194"/>
                  <a:gd name="T61" fmla="*/ 43 h 167"/>
                  <a:gd name="T62" fmla="*/ 189 w 194"/>
                  <a:gd name="T63" fmla="*/ 75 h 167"/>
                  <a:gd name="T64" fmla="*/ 186 w 194"/>
                  <a:gd name="T65" fmla="*/ 118 h 167"/>
                  <a:gd name="T66" fmla="*/ 174 w 194"/>
                  <a:gd name="T67" fmla="*/ 135 h 167"/>
                  <a:gd name="T68" fmla="*/ 158 w 194"/>
                  <a:gd name="T69" fmla="*/ 14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67">
                    <a:moveTo>
                      <a:pt x="158" y="147"/>
                    </a:moveTo>
                    <a:cubicBezTo>
                      <a:pt x="165" y="154"/>
                      <a:pt x="165" y="154"/>
                      <a:pt x="165" y="154"/>
                    </a:cubicBezTo>
                    <a:cubicBezTo>
                      <a:pt x="158" y="167"/>
                      <a:pt x="158" y="167"/>
                      <a:pt x="158" y="167"/>
                    </a:cubicBezTo>
                    <a:cubicBezTo>
                      <a:pt x="104" y="156"/>
                      <a:pt x="104" y="156"/>
                      <a:pt x="104" y="156"/>
                    </a:cubicBezTo>
                    <a:cubicBezTo>
                      <a:pt x="106" y="139"/>
                      <a:pt x="106" y="139"/>
                      <a:pt x="106" y="139"/>
                    </a:cubicBezTo>
                    <a:cubicBezTo>
                      <a:pt x="119" y="139"/>
                      <a:pt x="130" y="136"/>
                      <a:pt x="140" y="131"/>
                    </a:cubicBezTo>
                    <a:cubicBezTo>
                      <a:pt x="150" y="126"/>
                      <a:pt x="157" y="120"/>
                      <a:pt x="162" y="111"/>
                    </a:cubicBezTo>
                    <a:cubicBezTo>
                      <a:pt x="165" y="104"/>
                      <a:pt x="166" y="98"/>
                      <a:pt x="165" y="93"/>
                    </a:cubicBezTo>
                    <a:cubicBezTo>
                      <a:pt x="163" y="88"/>
                      <a:pt x="160" y="84"/>
                      <a:pt x="156" y="81"/>
                    </a:cubicBezTo>
                    <a:cubicBezTo>
                      <a:pt x="147" y="77"/>
                      <a:pt x="134" y="86"/>
                      <a:pt x="116" y="107"/>
                    </a:cubicBezTo>
                    <a:cubicBezTo>
                      <a:pt x="114" y="110"/>
                      <a:pt x="112" y="112"/>
                      <a:pt x="110" y="114"/>
                    </a:cubicBezTo>
                    <a:cubicBezTo>
                      <a:pt x="97" y="129"/>
                      <a:pt x="85" y="138"/>
                      <a:pt x="75" y="141"/>
                    </a:cubicBezTo>
                    <a:cubicBezTo>
                      <a:pt x="64" y="144"/>
                      <a:pt x="53" y="143"/>
                      <a:pt x="40" y="137"/>
                    </a:cubicBezTo>
                    <a:cubicBezTo>
                      <a:pt x="23" y="128"/>
                      <a:pt x="11" y="117"/>
                      <a:pt x="6" y="102"/>
                    </a:cubicBezTo>
                    <a:cubicBezTo>
                      <a:pt x="0" y="87"/>
                      <a:pt x="1" y="71"/>
                      <a:pt x="10" y="55"/>
                    </a:cubicBezTo>
                    <a:cubicBezTo>
                      <a:pt x="13" y="47"/>
                      <a:pt x="18" y="41"/>
                      <a:pt x="23" y="35"/>
                    </a:cubicBezTo>
                    <a:cubicBezTo>
                      <a:pt x="28" y="30"/>
                      <a:pt x="34" y="25"/>
                      <a:pt x="41" y="20"/>
                    </a:cubicBezTo>
                    <a:cubicBezTo>
                      <a:pt x="32" y="13"/>
                      <a:pt x="32" y="13"/>
                      <a:pt x="32" y="13"/>
                    </a:cubicBezTo>
                    <a:cubicBezTo>
                      <a:pt x="38" y="0"/>
                      <a:pt x="38" y="0"/>
                      <a:pt x="38" y="0"/>
                    </a:cubicBezTo>
                    <a:cubicBezTo>
                      <a:pt x="106" y="12"/>
                      <a:pt x="106" y="12"/>
                      <a:pt x="106" y="12"/>
                    </a:cubicBezTo>
                    <a:cubicBezTo>
                      <a:pt x="105" y="31"/>
                      <a:pt x="105" y="31"/>
                      <a:pt x="105" y="31"/>
                    </a:cubicBezTo>
                    <a:cubicBezTo>
                      <a:pt x="87" y="31"/>
                      <a:pt x="73" y="33"/>
                      <a:pt x="60" y="39"/>
                    </a:cubicBezTo>
                    <a:cubicBezTo>
                      <a:pt x="48" y="44"/>
                      <a:pt x="39" y="52"/>
                      <a:pt x="34" y="63"/>
                    </a:cubicBezTo>
                    <a:cubicBezTo>
                      <a:pt x="30" y="70"/>
                      <a:pt x="29" y="77"/>
                      <a:pt x="31" y="84"/>
                    </a:cubicBezTo>
                    <a:cubicBezTo>
                      <a:pt x="33" y="91"/>
                      <a:pt x="37" y="96"/>
                      <a:pt x="42" y="99"/>
                    </a:cubicBezTo>
                    <a:cubicBezTo>
                      <a:pt x="51" y="102"/>
                      <a:pt x="63" y="96"/>
                      <a:pt x="79" y="78"/>
                    </a:cubicBezTo>
                    <a:cubicBezTo>
                      <a:pt x="81" y="75"/>
                      <a:pt x="83" y="73"/>
                      <a:pt x="84" y="72"/>
                    </a:cubicBezTo>
                    <a:cubicBezTo>
                      <a:pt x="92" y="63"/>
                      <a:pt x="99" y="57"/>
                      <a:pt x="104" y="52"/>
                    </a:cubicBezTo>
                    <a:cubicBezTo>
                      <a:pt x="109" y="47"/>
                      <a:pt x="113" y="43"/>
                      <a:pt x="116" y="42"/>
                    </a:cubicBezTo>
                    <a:cubicBezTo>
                      <a:pt x="123" y="39"/>
                      <a:pt x="130" y="37"/>
                      <a:pt x="137" y="37"/>
                    </a:cubicBezTo>
                    <a:cubicBezTo>
                      <a:pt x="145" y="38"/>
                      <a:pt x="152" y="39"/>
                      <a:pt x="160" y="43"/>
                    </a:cubicBezTo>
                    <a:cubicBezTo>
                      <a:pt x="175" y="50"/>
                      <a:pt x="184" y="61"/>
                      <a:pt x="189" y="75"/>
                    </a:cubicBezTo>
                    <a:cubicBezTo>
                      <a:pt x="194" y="89"/>
                      <a:pt x="193" y="104"/>
                      <a:pt x="186" y="118"/>
                    </a:cubicBezTo>
                    <a:cubicBezTo>
                      <a:pt x="183" y="125"/>
                      <a:pt x="179" y="130"/>
                      <a:pt x="174" y="135"/>
                    </a:cubicBezTo>
                    <a:cubicBezTo>
                      <a:pt x="170" y="139"/>
                      <a:pt x="164" y="143"/>
                      <a:pt x="158"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78" name="Freeform 12"/>
              <p:cNvSpPr>
                <a:spLocks/>
              </p:cNvSpPr>
              <p:nvPr/>
            </p:nvSpPr>
            <p:spPr bwMode="auto">
              <a:xfrm>
                <a:off x="3203765" y="800613"/>
                <a:ext cx="61664" cy="48197"/>
              </a:xfrm>
              <a:custGeom>
                <a:avLst/>
                <a:gdLst>
                  <a:gd name="T0" fmla="*/ 203 w 203"/>
                  <a:gd name="T1" fmla="*/ 34 h 160"/>
                  <a:gd name="T2" fmla="*/ 162 w 203"/>
                  <a:gd name="T3" fmla="*/ 159 h 160"/>
                  <a:gd name="T4" fmla="*/ 105 w 203"/>
                  <a:gd name="T5" fmla="*/ 160 h 160"/>
                  <a:gd name="T6" fmla="*/ 103 w 203"/>
                  <a:gd name="T7" fmla="*/ 143 h 160"/>
                  <a:gd name="T8" fmla="*/ 137 w 203"/>
                  <a:gd name="T9" fmla="*/ 133 h 160"/>
                  <a:gd name="T10" fmla="*/ 153 w 203"/>
                  <a:gd name="T11" fmla="*/ 111 h 160"/>
                  <a:gd name="T12" fmla="*/ 153 w 203"/>
                  <a:gd name="T13" fmla="*/ 109 h 160"/>
                  <a:gd name="T14" fmla="*/ 58 w 203"/>
                  <a:gd name="T15" fmla="*/ 79 h 160"/>
                  <a:gd name="T16" fmla="*/ 32 w 203"/>
                  <a:gd name="T17" fmla="*/ 74 h 160"/>
                  <a:gd name="T18" fmla="*/ 21 w 203"/>
                  <a:gd name="T19" fmla="*/ 87 h 160"/>
                  <a:gd name="T20" fmla="*/ 0 w 203"/>
                  <a:gd name="T21" fmla="*/ 80 h 160"/>
                  <a:gd name="T22" fmla="*/ 25 w 203"/>
                  <a:gd name="T23" fmla="*/ 5 h 160"/>
                  <a:gd name="T24" fmla="*/ 46 w 203"/>
                  <a:gd name="T25" fmla="*/ 11 h 160"/>
                  <a:gd name="T26" fmla="*/ 47 w 203"/>
                  <a:gd name="T27" fmla="*/ 27 h 160"/>
                  <a:gd name="T28" fmla="*/ 71 w 203"/>
                  <a:gd name="T29" fmla="*/ 39 h 160"/>
                  <a:gd name="T30" fmla="*/ 166 w 203"/>
                  <a:gd name="T31" fmla="*/ 69 h 160"/>
                  <a:gd name="T32" fmla="*/ 167 w 203"/>
                  <a:gd name="T33" fmla="*/ 67 h 160"/>
                  <a:gd name="T34" fmla="*/ 167 w 203"/>
                  <a:gd name="T35" fmla="*/ 40 h 160"/>
                  <a:gd name="T36" fmla="*/ 145 w 203"/>
                  <a:gd name="T37" fmla="*/ 12 h 160"/>
                  <a:gd name="T38" fmla="*/ 157 w 203"/>
                  <a:gd name="T39" fmla="*/ 0 h 160"/>
                  <a:gd name="T40" fmla="*/ 203 w 203"/>
                  <a:gd name="T41" fmla="*/ 3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160">
                    <a:moveTo>
                      <a:pt x="203" y="34"/>
                    </a:moveTo>
                    <a:cubicBezTo>
                      <a:pt x="162" y="159"/>
                      <a:pt x="162" y="159"/>
                      <a:pt x="162" y="159"/>
                    </a:cubicBezTo>
                    <a:cubicBezTo>
                      <a:pt x="105" y="160"/>
                      <a:pt x="105" y="160"/>
                      <a:pt x="105" y="160"/>
                    </a:cubicBezTo>
                    <a:cubicBezTo>
                      <a:pt x="103" y="143"/>
                      <a:pt x="103" y="143"/>
                      <a:pt x="103" y="143"/>
                    </a:cubicBezTo>
                    <a:cubicBezTo>
                      <a:pt x="118" y="141"/>
                      <a:pt x="129" y="138"/>
                      <a:pt x="137" y="133"/>
                    </a:cubicBezTo>
                    <a:cubicBezTo>
                      <a:pt x="144" y="128"/>
                      <a:pt x="149" y="121"/>
                      <a:pt x="153" y="111"/>
                    </a:cubicBezTo>
                    <a:cubicBezTo>
                      <a:pt x="153" y="109"/>
                      <a:pt x="153" y="109"/>
                      <a:pt x="153" y="109"/>
                    </a:cubicBezTo>
                    <a:cubicBezTo>
                      <a:pt x="58" y="79"/>
                      <a:pt x="58" y="79"/>
                      <a:pt x="58" y="79"/>
                    </a:cubicBezTo>
                    <a:cubicBezTo>
                      <a:pt x="45" y="74"/>
                      <a:pt x="36" y="73"/>
                      <a:pt x="32" y="74"/>
                    </a:cubicBezTo>
                    <a:cubicBezTo>
                      <a:pt x="27" y="76"/>
                      <a:pt x="24" y="80"/>
                      <a:pt x="21" y="87"/>
                    </a:cubicBezTo>
                    <a:cubicBezTo>
                      <a:pt x="0" y="80"/>
                      <a:pt x="0" y="80"/>
                      <a:pt x="0" y="80"/>
                    </a:cubicBezTo>
                    <a:cubicBezTo>
                      <a:pt x="25" y="5"/>
                      <a:pt x="25" y="5"/>
                      <a:pt x="25" y="5"/>
                    </a:cubicBezTo>
                    <a:cubicBezTo>
                      <a:pt x="46" y="11"/>
                      <a:pt x="46" y="11"/>
                      <a:pt x="46" y="11"/>
                    </a:cubicBezTo>
                    <a:cubicBezTo>
                      <a:pt x="44" y="18"/>
                      <a:pt x="44" y="24"/>
                      <a:pt x="47" y="27"/>
                    </a:cubicBezTo>
                    <a:cubicBezTo>
                      <a:pt x="50" y="31"/>
                      <a:pt x="58" y="35"/>
                      <a:pt x="71" y="39"/>
                    </a:cubicBezTo>
                    <a:cubicBezTo>
                      <a:pt x="166" y="69"/>
                      <a:pt x="166" y="69"/>
                      <a:pt x="166" y="69"/>
                    </a:cubicBezTo>
                    <a:cubicBezTo>
                      <a:pt x="167" y="67"/>
                      <a:pt x="167" y="67"/>
                      <a:pt x="167" y="67"/>
                    </a:cubicBezTo>
                    <a:cubicBezTo>
                      <a:pt x="170" y="57"/>
                      <a:pt x="170" y="48"/>
                      <a:pt x="167" y="40"/>
                    </a:cubicBezTo>
                    <a:cubicBezTo>
                      <a:pt x="164" y="31"/>
                      <a:pt x="157" y="22"/>
                      <a:pt x="145" y="12"/>
                    </a:cubicBezTo>
                    <a:cubicBezTo>
                      <a:pt x="157" y="0"/>
                      <a:pt x="157" y="0"/>
                      <a:pt x="157" y="0"/>
                    </a:cubicBezTo>
                    <a:lnTo>
                      <a:pt x="203"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79" name="Freeform 13"/>
              <p:cNvSpPr>
                <a:spLocks noEditPoints="1"/>
              </p:cNvSpPr>
              <p:nvPr/>
            </p:nvSpPr>
            <p:spPr bwMode="auto">
              <a:xfrm>
                <a:off x="3191716" y="836052"/>
                <a:ext cx="59537" cy="53158"/>
              </a:xfrm>
              <a:custGeom>
                <a:avLst/>
                <a:gdLst>
                  <a:gd name="T0" fmla="*/ 100 w 195"/>
                  <a:gd name="T1" fmla="*/ 111 h 175"/>
                  <a:gd name="T2" fmla="*/ 105 w 195"/>
                  <a:gd name="T3" fmla="*/ 79 h 175"/>
                  <a:gd name="T4" fmla="*/ 153 w 195"/>
                  <a:gd name="T5" fmla="*/ 106 h 175"/>
                  <a:gd name="T6" fmla="*/ 100 w 195"/>
                  <a:gd name="T7" fmla="*/ 111 h 175"/>
                  <a:gd name="T8" fmla="*/ 80 w 195"/>
                  <a:gd name="T9" fmla="*/ 36 h 175"/>
                  <a:gd name="T10" fmla="*/ 77 w 195"/>
                  <a:gd name="T11" fmla="*/ 34 h 175"/>
                  <a:gd name="T12" fmla="*/ 55 w 195"/>
                  <a:gd name="T13" fmla="*/ 4 h 175"/>
                  <a:gd name="T14" fmla="*/ 33 w 195"/>
                  <a:gd name="T15" fmla="*/ 0 h 175"/>
                  <a:gd name="T16" fmla="*/ 21 w 195"/>
                  <a:gd name="T17" fmla="*/ 65 h 175"/>
                  <a:gd name="T18" fmla="*/ 42 w 195"/>
                  <a:gd name="T19" fmla="*/ 69 h 175"/>
                  <a:gd name="T20" fmla="*/ 47 w 195"/>
                  <a:gd name="T21" fmla="*/ 56 h 175"/>
                  <a:gd name="T22" fmla="*/ 58 w 195"/>
                  <a:gd name="T23" fmla="*/ 54 h 175"/>
                  <a:gd name="T24" fmla="*/ 60 w 195"/>
                  <a:gd name="T25" fmla="*/ 55 h 175"/>
                  <a:gd name="T26" fmla="*/ 63 w 195"/>
                  <a:gd name="T27" fmla="*/ 56 h 175"/>
                  <a:gd name="T28" fmla="*/ 86 w 195"/>
                  <a:gd name="T29" fmla="*/ 67 h 175"/>
                  <a:gd name="T30" fmla="*/ 76 w 195"/>
                  <a:gd name="T31" fmla="*/ 115 h 175"/>
                  <a:gd name="T32" fmla="*/ 51 w 195"/>
                  <a:gd name="T33" fmla="*/ 118 h 175"/>
                  <a:gd name="T34" fmla="*/ 47 w 195"/>
                  <a:gd name="T35" fmla="*/ 119 h 175"/>
                  <a:gd name="T36" fmla="*/ 43 w 195"/>
                  <a:gd name="T37" fmla="*/ 118 h 175"/>
                  <a:gd name="T38" fmla="*/ 36 w 195"/>
                  <a:gd name="T39" fmla="*/ 113 h 175"/>
                  <a:gd name="T40" fmla="*/ 36 w 195"/>
                  <a:gd name="T41" fmla="*/ 101 h 175"/>
                  <a:gd name="T42" fmla="*/ 36 w 195"/>
                  <a:gd name="T43" fmla="*/ 99 h 175"/>
                  <a:gd name="T44" fmla="*/ 15 w 195"/>
                  <a:gd name="T45" fmla="*/ 95 h 175"/>
                  <a:gd name="T46" fmla="*/ 0 w 195"/>
                  <a:gd name="T47" fmla="*/ 171 h 175"/>
                  <a:gd name="T48" fmla="*/ 22 w 195"/>
                  <a:gd name="T49" fmla="*/ 175 h 175"/>
                  <a:gd name="T50" fmla="*/ 49 w 195"/>
                  <a:gd name="T51" fmla="*/ 159 h 175"/>
                  <a:gd name="T52" fmla="*/ 50 w 195"/>
                  <a:gd name="T53" fmla="*/ 159 h 175"/>
                  <a:gd name="T54" fmla="*/ 188 w 195"/>
                  <a:gd name="T55" fmla="*/ 139 h 175"/>
                  <a:gd name="T56" fmla="*/ 195 w 195"/>
                  <a:gd name="T57" fmla="*/ 103 h 175"/>
                  <a:gd name="T58" fmla="*/ 80 w 195"/>
                  <a:gd name="T59" fmla="*/ 3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75">
                    <a:moveTo>
                      <a:pt x="100" y="111"/>
                    </a:moveTo>
                    <a:cubicBezTo>
                      <a:pt x="105" y="79"/>
                      <a:pt x="105" y="79"/>
                      <a:pt x="105" y="79"/>
                    </a:cubicBezTo>
                    <a:cubicBezTo>
                      <a:pt x="153" y="106"/>
                      <a:pt x="153" y="106"/>
                      <a:pt x="153" y="106"/>
                    </a:cubicBezTo>
                    <a:lnTo>
                      <a:pt x="100" y="111"/>
                    </a:lnTo>
                    <a:close/>
                    <a:moveTo>
                      <a:pt x="80" y="36"/>
                    </a:moveTo>
                    <a:cubicBezTo>
                      <a:pt x="79" y="36"/>
                      <a:pt x="78" y="35"/>
                      <a:pt x="77" y="34"/>
                    </a:cubicBezTo>
                    <a:cubicBezTo>
                      <a:pt x="62" y="25"/>
                      <a:pt x="54" y="15"/>
                      <a:pt x="55" y="4"/>
                    </a:cubicBezTo>
                    <a:cubicBezTo>
                      <a:pt x="33" y="0"/>
                      <a:pt x="33" y="0"/>
                      <a:pt x="33" y="0"/>
                    </a:cubicBezTo>
                    <a:cubicBezTo>
                      <a:pt x="21" y="65"/>
                      <a:pt x="21" y="65"/>
                      <a:pt x="21" y="65"/>
                    </a:cubicBezTo>
                    <a:cubicBezTo>
                      <a:pt x="42" y="69"/>
                      <a:pt x="42" y="69"/>
                      <a:pt x="42" y="69"/>
                    </a:cubicBezTo>
                    <a:cubicBezTo>
                      <a:pt x="43" y="62"/>
                      <a:pt x="45" y="58"/>
                      <a:pt x="47" y="56"/>
                    </a:cubicBezTo>
                    <a:cubicBezTo>
                      <a:pt x="50" y="54"/>
                      <a:pt x="53" y="53"/>
                      <a:pt x="58" y="54"/>
                    </a:cubicBezTo>
                    <a:cubicBezTo>
                      <a:pt x="58" y="54"/>
                      <a:pt x="59" y="54"/>
                      <a:pt x="60" y="55"/>
                    </a:cubicBezTo>
                    <a:cubicBezTo>
                      <a:pt x="61" y="55"/>
                      <a:pt x="62" y="55"/>
                      <a:pt x="63" y="56"/>
                    </a:cubicBezTo>
                    <a:cubicBezTo>
                      <a:pt x="86" y="67"/>
                      <a:pt x="86" y="67"/>
                      <a:pt x="86" y="67"/>
                    </a:cubicBezTo>
                    <a:cubicBezTo>
                      <a:pt x="76" y="115"/>
                      <a:pt x="76" y="115"/>
                      <a:pt x="76" y="115"/>
                    </a:cubicBezTo>
                    <a:cubicBezTo>
                      <a:pt x="51" y="118"/>
                      <a:pt x="51" y="118"/>
                      <a:pt x="51" y="118"/>
                    </a:cubicBezTo>
                    <a:cubicBezTo>
                      <a:pt x="49" y="119"/>
                      <a:pt x="48" y="119"/>
                      <a:pt x="47" y="119"/>
                    </a:cubicBezTo>
                    <a:cubicBezTo>
                      <a:pt x="46" y="118"/>
                      <a:pt x="44" y="118"/>
                      <a:pt x="43" y="118"/>
                    </a:cubicBezTo>
                    <a:cubicBezTo>
                      <a:pt x="39" y="118"/>
                      <a:pt x="37" y="116"/>
                      <a:pt x="36" y="113"/>
                    </a:cubicBezTo>
                    <a:cubicBezTo>
                      <a:pt x="35" y="111"/>
                      <a:pt x="34" y="107"/>
                      <a:pt x="36" y="101"/>
                    </a:cubicBezTo>
                    <a:cubicBezTo>
                      <a:pt x="36" y="99"/>
                      <a:pt x="36" y="99"/>
                      <a:pt x="36" y="99"/>
                    </a:cubicBezTo>
                    <a:cubicBezTo>
                      <a:pt x="15" y="95"/>
                      <a:pt x="15" y="95"/>
                      <a:pt x="15" y="95"/>
                    </a:cubicBezTo>
                    <a:cubicBezTo>
                      <a:pt x="0" y="171"/>
                      <a:pt x="0" y="171"/>
                      <a:pt x="0" y="171"/>
                    </a:cubicBezTo>
                    <a:cubicBezTo>
                      <a:pt x="22" y="175"/>
                      <a:pt x="22" y="175"/>
                      <a:pt x="22" y="175"/>
                    </a:cubicBezTo>
                    <a:cubicBezTo>
                      <a:pt x="25" y="167"/>
                      <a:pt x="34" y="161"/>
                      <a:pt x="49" y="159"/>
                    </a:cubicBezTo>
                    <a:cubicBezTo>
                      <a:pt x="50" y="159"/>
                      <a:pt x="50" y="159"/>
                      <a:pt x="50" y="159"/>
                    </a:cubicBezTo>
                    <a:cubicBezTo>
                      <a:pt x="188" y="139"/>
                      <a:pt x="188" y="139"/>
                      <a:pt x="188" y="139"/>
                    </a:cubicBezTo>
                    <a:cubicBezTo>
                      <a:pt x="195" y="103"/>
                      <a:pt x="195" y="103"/>
                      <a:pt x="195" y="103"/>
                    </a:cubicBezTo>
                    <a:lnTo>
                      <a:pt x="8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80" name="Freeform 14"/>
              <p:cNvSpPr>
                <a:spLocks/>
              </p:cNvSpPr>
              <p:nvPr/>
            </p:nvSpPr>
            <p:spPr bwMode="auto">
              <a:xfrm>
                <a:off x="3191007" y="887084"/>
                <a:ext cx="55993" cy="51032"/>
              </a:xfrm>
              <a:custGeom>
                <a:avLst/>
                <a:gdLst>
                  <a:gd name="T0" fmla="*/ 183 w 183"/>
                  <a:gd name="T1" fmla="*/ 20 h 167"/>
                  <a:gd name="T2" fmla="*/ 177 w 183"/>
                  <a:gd name="T3" fmla="*/ 152 h 167"/>
                  <a:gd name="T4" fmla="*/ 121 w 183"/>
                  <a:gd name="T5" fmla="*/ 167 h 167"/>
                  <a:gd name="T6" fmla="*/ 115 w 183"/>
                  <a:gd name="T7" fmla="*/ 152 h 167"/>
                  <a:gd name="T8" fmla="*/ 145 w 183"/>
                  <a:gd name="T9" fmla="*/ 134 h 167"/>
                  <a:gd name="T10" fmla="*/ 155 w 183"/>
                  <a:gd name="T11" fmla="*/ 108 h 167"/>
                  <a:gd name="T12" fmla="*/ 155 w 183"/>
                  <a:gd name="T13" fmla="*/ 105 h 167"/>
                  <a:gd name="T14" fmla="*/ 55 w 183"/>
                  <a:gd name="T15" fmla="*/ 101 h 167"/>
                  <a:gd name="T16" fmla="*/ 28 w 183"/>
                  <a:gd name="T17" fmla="*/ 104 h 167"/>
                  <a:gd name="T18" fmla="*/ 22 w 183"/>
                  <a:gd name="T19" fmla="*/ 119 h 167"/>
                  <a:gd name="T20" fmla="*/ 0 w 183"/>
                  <a:gd name="T21" fmla="*/ 117 h 167"/>
                  <a:gd name="T22" fmla="*/ 3 w 183"/>
                  <a:gd name="T23" fmla="*/ 38 h 167"/>
                  <a:gd name="T24" fmla="*/ 25 w 183"/>
                  <a:gd name="T25" fmla="*/ 39 h 167"/>
                  <a:gd name="T26" fmla="*/ 31 w 183"/>
                  <a:gd name="T27" fmla="*/ 54 h 167"/>
                  <a:gd name="T28" fmla="*/ 57 w 183"/>
                  <a:gd name="T29" fmla="*/ 60 h 167"/>
                  <a:gd name="T30" fmla="*/ 156 w 183"/>
                  <a:gd name="T31" fmla="*/ 64 h 167"/>
                  <a:gd name="T32" fmla="*/ 157 w 183"/>
                  <a:gd name="T33" fmla="*/ 62 h 167"/>
                  <a:gd name="T34" fmla="*/ 150 w 183"/>
                  <a:gd name="T35" fmla="*/ 35 h 167"/>
                  <a:gd name="T36" fmla="*/ 122 w 183"/>
                  <a:gd name="T37" fmla="*/ 14 h 167"/>
                  <a:gd name="T38" fmla="*/ 129 w 183"/>
                  <a:gd name="T39" fmla="*/ 0 h 167"/>
                  <a:gd name="T40" fmla="*/ 183 w 183"/>
                  <a:gd name="T41" fmla="*/ 2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3" h="167">
                    <a:moveTo>
                      <a:pt x="183" y="20"/>
                    </a:moveTo>
                    <a:cubicBezTo>
                      <a:pt x="177" y="152"/>
                      <a:pt x="177" y="152"/>
                      <a:pt x="177" y="152"/>
                    </a:cubicBezTo>
                    <a:cubicBezTo>
                      <a:pt x="121" y="167"/>
                      <a:pt x="121" y="167"/>
                      <a:pt x="121" y="167"/>
                    </a:cubicBezTo>
                    <a:cubicBezTo>
                      <a:pt x="115" y="152"/>
                      <a:pt x="115" y="152"/>
                      <a:pt x="115" y="152"/>
                    </a:cubicBezTo>
                    <a:cubicBezTo>
                      <a:pt x="129" y="146"/>
                      <a:pt x="139" y="140"/>
                      <a:pt x="145" y="134"/>
                    </a:cubicBezTo>
                    <a:cubicBezTo>
                      <a:pt x="151" y="127"/>
                      <a:pt x="154" y="118"/>
                      <a:pt x="155" y="108"/>
                    </a:cubicBezTo>
                    <a:cubicBezTo>
                      <a:pt x="155" y="105"/>
                      <a:pt x="155" y="105"/>
                      <a:pt x="155" y="105"/>
                    </a:cubicBezTo>
                    <a:cubicBezTo>
                      <a:pt x="55" y="101"/>
                      <a:pt x="55" y="101"/>
                      <a:pt x="55" y="101"/>
                    </a:cubicBezTo>
                    <a:cubicBezTo>
                      <a:pt x="41" y="100"/>
                      <a:pt x="32" y="101"/>
                      <a:pt x="28" y="104"/>
                    </a:cubicBezTo>
                    <a:cubicBezTo>
                      <a:pt x="24" y="106"/>
                      <a:pt x="22" y="111"/>
                      <a:pt x="22" y="119"/>
                    </a:cubicBezTo>
                    <a:cubicBezTo>
                      <a:pt x="0" y="117"/>
                      <a:pt x="0" y="117"/>
                      <a:pt x="0" y="117"/>
                    </a:cubicBezTo>
                    <a:cubicBezTo>
                      <a:pt x="3" y="38"/>
                      <a:pt x="3" y="38"/>
                      <a:pt x="3" y="38"/>
                    </a:cubicBezTo>
                    <a:cubicBezTo>
                      <a:pt x="25" y="39"/>
                      <a:pt x="25" y="39"/>
                      <a:pt x="25" y="39"/>
                    </a:cubicBezTo>
                    <a:cubicBezTo>
                      <a:pt x="25" y="47"/>
                      <a:pt x="27" y="52"/>
                      <a:pt x="31" y="54"/>
                    </a:cubicBezTo>
                    <a:cubicBezTo>
                      <a:pt x="34" y="57"/>
                      <a:pt x="43" y="59"/>
                      <a:pt x="57" y="60"/>
                    </a:cubicBezTo>
                    <a:cubicBezTo>
                      <a:pt x="156" y="64"/>
                      <a:pt x="156" y="64"/>
                      <a:pt x="156" y="64"/>
                    </a:cubicBezTo>
                    <a:cubicBezTo>
                      <a:pt x="157" y="62"/>
                      <a:pt x="157" y="62"/>
                      <a:pt x="157" y="62"/>
                    </a:cubicBezTo>
                    <a:cubicBezTo>
                      <a:pt x="157" y="51"/>
                      <a:pt x="155" y="42"/>
                      <a:pt x="150" y="35"/>
                    </a:cubicBezTo>
                    <a:cubicBezTo>
                      <a:pt x="144" y="28"/>
                      <a:pt x="135" y="21"/>
                      <a:pt x="122" y="14"/>
                    </a:cubicBezTo>
                    <a:cubicBezTo>
                      <a:pt x="129" y="0"/>
                      <a:pt x="129" y="0"/>
                      <a:pt x="129" y="0"/>
                    </a:cubicBezTo>
                    <a:lnTo>
                      <a:pt x="18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81" name="Freeform 15"/>
              <p:cNvSpPr>
                <a:spLocks/>
              </p:cNvSpPr>
              <p:nvPr/>
            </p:nvSpPr>
            <p:spPr bwMode="auto">
              <a:xfrm>
                <a:off x="3191716" y="938825"/>
                <a:ext cx="58829" cy="52450"/>
              </a:xfrm>
              <a:custGeom>
                <a:avLst/>
                <a:gdLst>
                  <a:gd name="T0" fmla="*/ 177 w 193"/>
                  <a:gd name="T1" fmla="*/ 0 h 172"/>
                  <a:gd name="T2" fmla="*/ 193 w 193"/>
                  <a:gd name="T3" fmla="*/ 131 h 172"/>
                  <a:gd name="T4" fmla="*/ 143 w 193"/>
                  <a:gd name="T5" fmla="*/ 158 h 172"/>
                  <a:gd name="T6" fmla="*/ 132 w 193"/>
                  <a:gd name="T7" fmla="*/ 145 h 172"/>
                  <a:gd name="T8" fmla="*/ 159 w 193"/>
                  <a:gd name="T9" fmla="*/ 114 h 172"/>
                  <a:gd name="T10" fmla="*/ 166 w 193"/>
                  <a:gd name="T11" fmla="*/ 80 h 172"/>
                  <a:gd name="T12" fmla="*/ 160 w 193"/>
                  <a:gd name="T13" fmla="*/ 66 h 172"/>
                  <a:gd name="T14" fmla="*/ 141 w 193"/>
                  <a:gd name="T15" fmla="*/ 65 h 172"/>
                  <a:gd name="T16" fmla="*/ 115 w 193"/>
                  <a:gd name="T17" fmla="*/ 68 h 172"/>
                  <a:gd name="T18" fmla="*/ 116 w 193"/>
                  <a:gd name="T19" fmla="*/ 75 h 172"/>
                  <a:gd name="T20" fmla="*/ 124 w 193"/>
                  <a:gd name="T21" fmla="*/ 91 h 172"/>
                  <a:gd name="T22" fmla="*/ 147 w 193"/>
                  <a:gd name="T23" fmla="*/ 93 h 172"/>
                  <a:gd name="T24" fmla="*/ 149 w 193"/>
                  <a:gd name="T25" fmla="*/ 110 h 172"/>
                  <a:gd name="T26" fmla="*/ 69 w 193"/>
                  <a:gd name="T27" fmla="*/ 120 h 172"/>
                  <a:gd name="T28" fmla="*/ 67 w 193"/>
                  <a:gd name="T29" fmla="*/ 103 h 172"/>
                  <a:gd name="T30" fmla="*/ 89 w 193"/>
                  <a:gd name="T31" fmla="*/ 93 h 172"/>
                  <a:gd name="T32" fmla="*/ 94 w 193"/>
                  <a:gd name="T33" fmla="*/ 78 h 172"/>
                  <a:gd name="T34" fmla="*/ 93 w 193"/>
                  <a:gd name="T35" fmla="*/ 70 h 172"/>
                  <a:gd name="T36" fmla="*/ 51 w 193"/>
                  <a:gd name="T37" fmla="*/ 75 h 172"/>
                  <a:gd name="T38" fmla="*/ 34 w 193"/>
                  <a:gd name="T39" fmla="*/ 81 h 172"/>
                  <a:gd name="T40" fmla="*/ 31 w 193"/>
                  <a:gd name="T41" fmla="*/ 96 h 172"/>
                  <a:gd name="T42" fmla="*/ 48 w 193"/>
                  <a:gd name="T43" fmla="*/ 130 h 172"/>
                  <a:gd name="T44" fmla="*/ 88 w 193"/>
                  <a:gd name="T45" fmla="*/ 155 h 172"/>
                  <a:gd name="T46" fmla="*/ 80 w 193"/>
                  <a:gd name="T47" fmla="*/ 172 h 172"/>
                  <a:gd name="T48" fmla="*/ 17 w 193"/>
                  <a:gd name="T49" fmla="*/ 155 h 172"/>
                  <a:gd name="T50" fmla="*/ 0 w 193"/>
                  <a:gd name="T51" fmla="*/ 21 h 172"/>
                  <a:gd name="T52" fmla="*/ 22 w 193"/>
                  <a:gd name="T53" fmla="*/ 19 h 172"/>
                  <a:gd name="T54" fmla="*/ 30 w 193"/>
                  <a:gd name="T55" fmla="*/ 32 h 172"/>
                  <a:gd name="T56" fmla="*/ 57 w 193"/>
                  <a:gd name="T57" fmla="*/ 33 h 172"/>
                  <a:gd name="T58" fmla="*/ 125 w 193"/>
                  <a:gd name="T59" fmla="*/ 25 h 172"/>
                  <a:gd name="T60" fmla="*/ 152 w 193"/>
                  <a:gd name="T61" fmla="*/ 18 h 172"/>
                  <a:gd name="T62" fmla="*/ 156 w 193"/>
                  <a:gd name="T63" fmla="*/ 3 h 172"/>
                  <a:gd name="T64" fmla="*/ 177 w 193"/>
                  <a:gd name="T65"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72">
                    <a:moveTo>
                      <a:pt x="177" y="0"/>
                    </a:moveTo>
                    <a:cubicBezTo>
                      <a:pt x="193" y="131"/>
                      <a:pt x="193" y="131"/>
                      <a:pt x="193" y="131"/>
                    </a:cubicBezTo>
                    <a:cubicBezTo>
                      <a:pt x="143" y="158"/>
                      <a:pt x="143" y="158"/>
                      <a:pt x="143" y="158"/>
                    </a:cubicBezTo>
                    <a:cubicBezTo>
                      <a:pt x="132" y="145"/>
                      <a:pt x="132" y="145"/>
                      <a:pt x="132" y="145"/>
                    </a:cubicBezTo>
                    <a:cubicBezTo>
                      <a:pt x="145" y="135"/>
                      <a:pt x="154" y="125"/>
                      <a:pt x="159" y="114"/>
                    </a:cubicBezTo>
                    <a:cubicBezTo>
                      <a:pt x="165" y="103"/>
                      <a:pt x="167" y="91"/>
                      <a:pt x="166" y="80"/>
                    </a:cubicBezTo>
                    <a:cubicBezTo>
                      <a:pt x="165" y="73"/>
                      <a:pt x="163" y="68"/>
                      <a:pt x="160" y="66"/>
                    </a:cubicBezTo>
                    <a:cubicBezTo>
                      <a:pt x="157" y="64"/>
                      <a:pt x="150" y="63"/>
                      <a:pt x="141" y="65"/>
                    </a:cubicBezTo>
                    <a:cubicBezTo>
                      <a:pt x="115" y="68"/>
                      <a:pt x="115" y="68"/>
                      <a:pt x="115" y="68"/>
                    </a:cubicBezTo>
                    <a:cubicBezTo>
                      <a:pt x="116" y="75"/>
                      <a:pt x="116" y="75"/>
                      <a:pt x="116" y="75"/>
                    </a:cubicBezTo>
                    <a:cubicBezTo>
                      <a:pt x="117" y="83"/>
                      <a:pt x="120" y="89"/>
                      <a:pt x="124" y="91"/>
                    </a:cubicBezTo>
                    <a:cubicBezTo>
                      <a:pt x="128" y="93"/>
                      <a:pt x="135" y="94"/>
                      <a:pt x="147" y="93"/>
                    </a:cubicBezTo>
                    <a:cubicBezTo>
                      <a:pt x="149" y="110"/>
                      <a:pt x="149" y="110"/>
                      <a:pt x="149" y="110"/>
                    </a:cubicBezTo>
                    <a:cubicBezTo>
                      <a:pt x="69" y="120"/>
                      <a:pt x="69" y="120"/>
                      <a:pt x="69" y="120"/>
                    </a:cubicBezTo>
                    <a:cubicBezTo>
                      <a:pt x="67" y="103"/>
                      <a:pt x="67" y="103"/>
                      <a:pt x="67" y="103"/>
                    </a:cubicBezTo>
                    <a:cubicBezTo>
                      <a:pt x="77" y="101"/>
                      <a:pt x="84" y="97"/>
                      <a:pt x="89" y="93"/>
                    </a:cubicBezTo>
                    <a:cubicBezTo>
                      <a:pt x="93" y="90"/>
                      <a:pt x="94" y="84"/>
                      <a:pt x="94" y="78"/>
                    </a:cubicBezTo>
                    <a:cubicBezTo>
                      <a:pt x="93" y="70"/>
                      <a:pt x="93" y="70"/>
                      <a:pt x="93" y="70"/>
                    </a:cubicBezTo>
                    <a:cubicBezTo>
                      <a:pt x="51" y="75"/>
                      <a:pt x="51" y="75"/>
                      <a:pt x="51" y="75"/>
                    </a:cubicBezTo>
                    <a:cubicBezTo>
                      <a:pt x="42" y="76"/>
                      <a:pt x="36" y="79"/>
                      <a:pt x="34" y="81"/>
                    </a:cubicBezTo>
                    <a:cubicBezTo>
                      <a:pt x="31" y="84"/>
                      <a:pt x="30" y="89"/>
                      <a:pt x="31" y="96"/>
                    </a:cubicBezTo>
                    <a:cubicBezTo>
                      <a:pt x="33" y="108"/>
                      <a:pt x="38" y="119"/>
                      <a:pt x="48" y="130"/>
                    </a:cubicBezTo>
                    <a:cubicBezTo>
                      <a:pt x="58" y="140"/>
                      <a:pt x="72" y="149"/>
                      <a:pt x="88" y="155"/>
                    </a:cubicBezTo>
                    <a:cubicBezTo>
                      <a:pt x="80" y="172"/>
                      <a:pt x="80" y="172"/>
                      <a:pt x="80" y="172"/>
                    </a:cubicBezTo>
                    <a:cubicBezTo>
                      <a:pt x="17" y="155"/>
                      <a:pt x="17" y="155"/>
                      <a:pt x="17" y="155"/>
                    </a:cubicBezTo>
                    <a:cubicBezTo>
                      <a:pt x="0" y="21"/>
                      <a:pt x="0" y="21"/>
                      <a:pt x="0" y="21"/>
                    </a:cubicBezTo>
                    <a:cubicBezTo>
                      <a:pt x="22" y="19"/>
                      <a:pt x="22" y="19"/>
                      <a:pt x="22" y="19"/>
                    </a:cubicBezTo>
                    <a:cubicBezTo>
                      <a:pt x="23" y="26"/>
                      <a:pt x="26" y="30"/>
                      <a:pt x="30" y="32"/>
                    </a:cubicBezTo>
                    <a:cubicBezTo>
                      <a:pt x="34" y="34"/>
                      <a:pt x="43" y="34"/>
                      <a:pt x="57" y="33"/>
                    </a:cubicBezTo>
                    <a:cubicBezTo>
                      <a:pt x="125" y="25"/>
                      <a:pt x="125" y="25"/>
                      <a:pt x="125" y="25"/>
                    </a:cubicBezTo>
                    <a:cubicBezTo>
                      <a:pt x="140" y="23"/>
                      <a:pt x="148" y="21"/>
                      <a:pt x="152" y="18"/>
                    </a:cubicBezTo>
                    <a:cubicBezTo>
                      <a:pt x="155" y="15"/>
                      <a:pt x="156" y="10"/>
                      <a:pt x="156" y="3"/>
                    </a:cubicBezTo>
                    <a:lnTo>
                      <a:pt x="1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82" name="Freeform 16"/>
              <p:cNvSpPr>
                <a:spLocks/>
              </p:cNvSpPr>
              <p:nvPr/>
            </p:nvSpPr>
            <p:spPr bwMode="auto">
              <a:xfrm>
                <a:off x="3207309" y="1010411"/>
                <a:ext cx="61664" cy="55993"/>
              </a:xfrm>
              <a:custGeom>
                <a:avLst/>
                <a:gdLst>
                  <a:gd name="T0" fmla="*/ 190 w 203"/>
                  <a:gd name="T1" fmla="*/ 90 h 183"/>
                  <a:gd name="T2" fmla="*/ 198 w 203"/>
                  <a:gd name="T3" fmla="*/ 90 h 183"/>
                  <a:gd name="T4" fmla="*/ 203 w 203"/>
                  <a:gd name="T5" fmla="*/ 104 h 183"/>
                  <a:gd name="T6" fmla="*/ 152 w 203"/>
                  <a:gd name="T7" fmla="*/ 140 h 183"/>
                  <a:gd name="T8" fmla="*/ 138 w 203"/>
                  <a:gd name="T9" fmla="*/ 125 h 183"/>
                  <a:gd name="T10" fmla="*/ 162 w 203"/>
                  <a:gd name="T11" fmla="*/ 91 h 183"/>
                  <a:gd name="T12" fmla="*/ 163 w 203"/>
                  <a:gd name="T13" fmla="*/ 63 h 183"/>
                  <a:gd name="T14" fmla="*/ 136 w 203"/>
                  <a:gd name="T15" fmla="*/ 42 h 183"/>
                  <a:gd name="T16" fmla="*/ 85 w 203"/>
                  <a:gd name="T17" fmla="*/ 51 h 183"/>
                  <a:gd name="T18" fmla="*/ 42 w 203"/>
                  <a:gd name="T19" fmla="*/ 78 h 183"/>
                  <a:gd name="T20" fmla="*/ 36 w 203"/>
                  <a:gd name="T21" fmla="*/ 111 h 183"/>
                  <a:gd name="T22" fmla="*/ 53 w 203"/>
                  <a:gd name="T23" fmla="*/ 130 h 183"/>
                  <a:gd name="T24" fmla="*/ 77 w 203"/>
                  <a:gd name="T25" fmla="*/ 130 h 183"/>
                  <a:gd name="T26" fmla="*/ 88 w 203"/>
                  <a:gd name="T27" fmla="*/ 121 h 183"/>
                  <a:gd name="T28" fmla="*/ 87 w 203"/>
                  <a:gd name="T29" fmla="*/ 105 h 183"/>
                  <a:gd name="T30" fmla="*/ 107 w 203"/>
                  <a:gd name="T31" fmla="*/ 97 h 183"/>
                  <a:gd name="T32" fmla="*/ 133 w 203"/>
                  <a:gd name="T33" fmla="*/ 166 h 183"/>
                  <a:gd name="T34" fmla="*/ 114 w 203"/>
                  <a:gd name="T35" fmla="*/ 174 h 183"/>
                  <a:gd name="T36" fmla="*/ 102 w 203"/>
                  <a:gd name="T37" fmla="*/ 163 h 183"/>
                  <a:gd name="T38" fmla="*/ 82 w 203"/>
                  <a:gd name="T39" fmla="*/ 167 h 183"/>
                  <a:gd name="T40" fmla="*/ 38 w 203"/>
                  <a:gd name="T41" fmla="*/ 183 h 183"/>
                  <a:gd name="T42" fmla="*/ 29 w 203"/>
                  <a:gd name="T43" fmla="*/ 162 h 183"/>
                  <a:gd name="T44" fmla="*/ 41 w 203"/>
                  <a:gd name="T45" fmla="*/ 150 h 183"/>
                  <a:gd name="T46" fmla="*/ 21 w 203"/>
                  <a:gd name="T47" fmla="*/ 134 h 183"/>
                  <a:gd name="T48" fmla="*/ 8 w 203"/>
                  <a:gd name="T49" fmla="*/ 112 h 183"/>
                  <a:gd name="T50" fmla="*/ 13 w 203"/>
                  <a:gd name="T51" fmla="*/ 54 h 183"/>
                  <a:gd name="T52" fmla="*/ 70 w 203"/>
                  <a:gd name="T53" fmla="*/ 11 h 183"/>
                  <a:gd name="T54" fmla="*/ 140 w 203"/>
                  <a:gd name="T55" fmla="*/ 8 h 183"/>
                  <a:gd name="T56" fmla="*/ 186 w 203"/>
                  <a:gd name="T57" fmla="*/ 53 h 183"/>
                  <a:gd name="T58" fmla="*/ 190 w 203"/>
                  <a:gd name="T59" fmla="*/ 70 h 183"/>
                  <a:gd name="T60" fmla="*/ 190 w 203"/>
                  <a:gd name="T61" fmla="*/ 9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3" h="183">
                    <a:moveTo>
                      <a:pt x="190" y="90"/>
                    </a:moveTo>
                    <a:cubicBezTo>
                      <a:pt x="198" y="90"/>
                      <a:pt x="198" y="90"/>
                      <a:pt x="198" y="90"/>
                    </a:cubicBezTo>
                    <a:cubicBezTo>
                      <a:pt x="203" y="104"/>
                      <a:pt x="203" y="104"/>
                      <a:pt x="203" y="104"/>
                    </a:cubicBezTo>
                    <a:cubicBezTo>
                      <a:pt x="152" y="140"/>
                      <a:pt x="152" y="140"/>
                      <a:pt x="152" y="140"/>
                    </a:cubicBezTo>
                    <a:cubicBezTo>
                      <a:pt x="138" y="125"/>
                      <a:pt x="138" y="125"/>
                      <a:pt x="138" y="125"/>
                    </a:cubicBezTo>
                    <a:cubicBezTo>
                      <a:pt x="150" y="112"/>
                      <a:pt x="158" y="101"/>
                      <a:pt x="162" y="91"/>
                    </a:cubicBezTo>
                    <a:cubicBezTo>
                      <a:pt x="166" y="81"/>
                      <a:pt x="166" y="72"/>
                      <a:pt x="163" y="63"/>
                    </a:cubicBezTo>
                    <a:cubicBezTo>
                      <a:pt x="158" y="51"/>
                      <a:pt x="149" y="44"/>
                      <a:pt x="136" y="42"/>
                    </a:cubicBezTo>
                    <a:cubicBezTo>
                      <a:pt x="122" y="40"/>
                      <a:pt x="105" y="43"/>
                      <a:pt x="85" y="51"/>
                    </a:cubicBezTo>
                    <a:cubicBezTo>
                      <a:pt x="64" y="59"/>
                      <a:pt x="50" y="68"/>
                      <a:pt x="42" y="78"/>
                    </a:cubicBezTo>
                    <a:cubicBezTo>
                      <a:pt x="34" y="88"/>
                      <a:pt x="32" y="99"/>
                      <a:pt x="36" y="111"/>
                    </a:cubicBezTo>
                    <a:cubicBezTo>
                      <a:pt x="40" y="120"/>
                      <a:pt x="45" y="126"/>
                      <a:pt x="53" y="130"/>
                    </a:cubicBezTo>
                    <a:cubicBezTo>
                      <a:pt x="60" y="133"/>
                      <a:pt x="68" y="133"/>
                      <a:pt x="77" y="130"/>
                    </a:cubicBezTo>
                    <a:cubicBezTo>
                      <a:pt x="83" y="127"/>
                      <a:pt x="87" y="124"/>
                      <a:pt x="88" y="121"/>
                    </a:cubicBezTo>
                    <a:cubicBezTo>
                      <a:pt x="90" y="117"/>
                      <a:pt x="89" y="112"/>
                      <a:pt x="87" y="105"/>
                    </a:cubicBezTo>
                    <a:cubicBezTo>
                      <a:pt x="107" y="97"/>
                      <a:pt x="107" y="97"/>
                      <a:pt x="107" y="97"/>
                    </a:cubicBezTo>
                    <a:cubicBezTo>
                      <a:pt x="133" y="166"/>
                      <a:pt x="133" y="166"/>
                      <a:pt x="133" y="166"/>
                    </a:cubicBezTo>
                    <a:cubicBezTo>
                      <a:pt x="114" y="174"/>
                      <a:pt x="114" y="174"/>
                      <a:pt x="114" y="174"/>
                    </a:cubicBezTo>
                    <a:cubicBezTo>
                      <a:pt x="110" y="167"/>
                      <a:pt x="106" y="164"/>
                      <a:pt x="102" y="163"/>
                    </a:cubicBezTo>
                    <a:cubicBezTo>
                      <a:pt x="98" y="162"/>
                      <a:pt x="91" y="163"/>
                      <a:pt x="82" y="167"/>
                    </a:cubicBezTo>
                    <a:cubicBezTo>
                      <a:pt x="38" y="183"/>
                      <a:pt x="38" y="183"/>
                      <a:pt x="38" y="183"/>
                    </a:cubicBezTo>
                    <a:cubicBezTo>
                      <a:pt x="29" y="162"/>
                      <a:pt x="29" y="162"/>
                      <a:pt x="29" y="162"/>
                    </a:cubicBezTo>
                    <a:cubicBezTo>
                      <a:pt x="41" y="150"/>
                      <a:pt x="41" y="150"/>
                      <a:pt x="41" y="150"/>
                    </a:cubicBezTo>
                    <a:cubicBezTo>
                      <a:pt x="33" y="146"/>
                      <a:pt x="26" y="140"/>
                      <a:pt x="21" y="134"/>
                    </a:cubicBezTo>
                    <a:cubicBezTo>
                      <a:pt x="16" y="128"/>
                      <a:pt x="11" y="121"/>
                      <a:pt x="8" y="112"/>
                    </a:cubicBezTo>
                    <a:cubicBezTo>
                      <a:pt x="0" y="92"/>
                      <a:pt x="2" y="72"/>
                      <a:pt x="13" y="54"/>
                    </a:cubicBezTo>
                    <a:cubicBezTo>
                      <a:pt x="25" y="35"/>
                      <a:pt x="44" y="21"/>
                      <a:pt x="70" y="11"/>
                    </a:cubicBezTo>
                    <a:cubicBezTo>
                      <a:pt x="96" y="1"/>
                      <a:pt x="119" y="0"/>
                      <a:pt x="140" y="8"/>
                    </a:cubicBezTo>
                    <a:cubicBezTo>
                      <a:pt x="162" y="16"/>
                      <a:pt x="177" y="31"/>
                      <a:pt x="186" y="53"/>
                    </a:cubicBezTo>
                    <a:cubicBezTo>
                      <a:pt x="188" y="59"/>
                      <a:pt x="189" y="65"/>
                      <a:pt x="190" y="70"/>
                    </a:cubicBezTo>
                    <a:cubicBezTo>
                      <a:pt x="190" y="76"/>
                      <a:pt x="190" y="83"/>
                      <a:pt x="190" y="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83" name="Freeform 17"/>
              <p:cNvSpPr>
                <a:spLocks noEditPoints="1"/>
              </p:cNvSpPr>
              <p:nvPr/>
            </p:nvSpPr>
            <p:spPr bwMode="auto">
              <a:xfrm>
                <a:off x="3225028" y="1051520"/>
                <a:ext cx="65916" cy="73713"/>
              </a:xfrm>
              <a:custGeom>
                <a:avLst/>
                <a:gdLst>
                  <a:gd name="T0" fmla="*/ 147 w 216"/>
                  <a:gd name="T1" fmla="*/ 75 h 242"/>
                  <a:gd name="T2" fmla="*/ 165 w 216"/>
                  <a:gd name="T3" fmla="*/ 69 h 242"/>
                  <a:gd name="T4" fmla="*/ 176 w 216"/>
                  <a:gd name="T5" fmla="*/ 81 h 242"/>
                  <a:gd name="T6" fmla="*/ 182 w 216"/>
                  <a:gd name="T7" fmla="*/ 107 h 242"/>
                  <a:gd name="T8" fmla="*/ 169 w 216"/>
                  <a:gd name="T9" fmla="*/ 124 h 242"/>
                  <a:gd name="T10" fmla="*/ 145 w 216"/>
                  <a:gd name="T11" fmla="*/ 124 h 242"/>
                  <a:gd name="T12" fmla="*/ 122 w 216"/>
                  <a:gd name="T13" fmla="*/ 98 h 242"/>
                  <a:gd name="T14" fmla="*/ 120 w 216"/>
                  <a:gd name="T15" fmla="*/ 93 h 242"/>
                  <a:gd name="T16" fmla="*/ 118 w 216"/>
                  <a:gd name="T17" fmla="*/ 90 h 242"/>
                  <a:gd name="T18" fmla="*/ 147 w 216"/>
                  <a:gd name="T19" fmla="*/ 75 h 242"/>
                  <a:gd name="T20" fmla="*/ 137 w 216"/>
                  <a:gd name="T21" fmla="*/ 11 h 242"/>
                  <a:gd name="T22" fmla="*/ 140 w 216"/>
                  <a:gd name="T23" fmla="*/ 27 h 242"/>
                  <a:gd name="T24" fmla="*/ 118 w 216"/>
                  <a:gd name="T25" fmla="*/ 43 h 242"/>
                  <a:gd name="T26" fmla="*/ 57 w 216"/>
                  <a:gd name="T27" fmla="*/ 76 h 242"/>
                  <a:gd name="T28" fmla="*/ 32 w 216"/>
                  <a:gd name="T29" fmla="*/ 85 h 242"/>
                  <a:gd name="T30" fmla="*/ 19 w 216"/>
                  <a:gd name="T31" fmla="*/ 75 h 242"/>
                  <a:gd name="T32" fmla="*/ 0 w 216"/>
                  <a:gd name="T33" fmla="*/ 85 h 242"/>
                  <a:gd name="T34" fmla="*/ 39 w 216"/>
                  <a:gd name="T35" fmla="*/ 155 h 242"/>
                  <a:gd name="T36" fmla="*/ 58 w 216"/>
                  <a:gd name="T37" fmla="*/ 145 h 242"/>
                  <a:gd name="T38" fmla="*/ 56 w 216"/>
                  <a:gd name="T39" fmla="*/ 128 h 242"/>
                  <a:gd name="T40" fmla="*/ 77 w 216"/>
                  <a:gd name="T41" fmla="*/ 112 h 242"/>
                  <a:gd name="T42" fmla="*/ 97 w 216"/>
                  <a:gd name="T43" fmla="*/ 102 h 242"/>
                  <a:gd name="T44" fmla="*/ 105 w 216"/>
                  <a:gd name="T45" fmla="*/ 116 h 242"/>
                  <a:gd name="T46" fmla="*/ 61 w 216"/>
                  <a:gd name="T47" fmla="*/ 197 h 242"/>
                  <a:gd name="T48" fmla="*/ 86 w 216"/>
                  <a:gd name="T49" fmla="*/ 242 h 242"/>
                  <a:gd name="T50" fmla="*/ 105 w 216"/>
                  <a:gd name="T51" fmla="*/ 231 h 242"/>
                  <a:gd name="T52" fmla="*/ 102 w 216"/>
                  <a:gd name="T53" fmla="*/ 216 h 242"/>
                  <a:gd name="T54" fmla="*/ 107 w 216"/>
                  <a:gd name="T55" fmla="*/ 200 h 242"/>
                  <a:gd name="T56" fmla="*/ 130 w 216"/>
                  <a:gd name="T57" fmla="*/ 151 h 242"/>
                  <a:gd name="T58" fmla="*/ 159 w 216"/>
                  <a:gd name="T59" fmla="*/ 167 h 242"/>
                  <a:gd name="T60" fmla="*/ 190 w 216"/>
                  <a:gd name="T61" fmla="*/ 161 h 242"/>
                  <a:gd name="T62" fmla="*/ 214 w 216"/>
                  <a:gd name="T63" fmla="*/ 129 h 242"/>
                  <a:gd name="T64" fmla="*/ 201 w 216"/>
                  <a:gd name="T65" fmla="*/ 80 h 242"/>
                  <a:gd name="T66" fmla="*/ 157 w 216"/>
                  <a:gd name="T67" fmla="*/ 0 h 242"/>
                  <a:gd name="T68" fmla="*/ 137 w 216"/>
                  <a:gd name="T69" fmla="*/ 1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6" h="242">
                    <a:moveTo>
                      <a:pt x="147" y="75"/>
                    </a:moveTo>
                    <a:cubicBezTo>
                      <a:pt x="155" y="70"/>
                      <a:pt x="161" y="68"/>
                      <a:pt x="165" y="69"/>
                    </a:cubicBezTo>
                    <a:cubicBezTo>
                      <a:pt x="169" y="70"/>
                      <a:pt x="172" y="74"/>
                      <a:pt x="176" y="81"/>
                    </a:cubicBezTo>
                    <a:cubicBezTo>
                      <a:pt x="181" y="90"/>
                      <a:pt x="183" y="99"/>
                      <a:pt x="182" y="107"/>
                    </a:cubicBezTo>
                    <a:cubicBezTo>
                      <a:pt x="180" y="114"/>
                      <a:pt x="176" y="120"/>
                      <a:pt x="169" y="124"/>
                    </a:cubicBezTo>
                    <a:cubicBezTo>
                      <a:pt x="160" y="129"/>
                      <a:pt x="152" y="129"/>
                      <a:pt x="145" y="124"/>
                    </a:cubicBezTo>
                    <a:cubicBezTo>
                      <a:pt x="137" y="120"/>
                      <a:pt x="129" y="111"/>
                      <a:pt x="122" y="98"/>
                    </a:cubicBezTo>
                    <a:cubicBezTo>
                      <a:pt x="121" y="96"/>
                      <a:pt x="120" y="94"/>
                      <a:pt x="120" y="93"/>
                    </a:cubicBezTo>
                    <a:cubicBezTo>
                      <a:pt x="119" y="92"/>
                      <a:pt x="119" y="91"/>
                      <a:pt x="118" y="90"/>
                    </a:cubicBezTo>
                    <a:lnTo>
                      <a:pt x="147" y="75"/>
                    </a:lnTo>
                    <a:close/>
                    <a:moveTo>
                      <a:pt x="137" y="11"/>
                    </a:moveTo>
                    <a:cubicBezTo>
                      <a:pt x="141" y="18"/>
                      <a:pt x="141" y="23"/>
                      <a:pt x="140" y="27"/>
                    </a:cubicBezTo>
                    <a:cubicBezTo>
                      <a:pt x="137" y="31"/>
                      <a:pt x="130" y="37"/>
                      <a:pt x="118" y="43"/>
                    </a:cubicBezTo>
                    <a:cubicBezTo>
                      <a:pt x="57" y="76"/>
                      <a:pt x="57" y="76"/>
                      <a:pt x="57" y="76"/>
                    </a:cubicBezTo>
                    <a:cubicBezTo>
                      <a:pt x="45" y="83"/>
                      <a:pt x="37" y="86"/>
                      <a:pt x="32" y="85"/>
                    </a:cubicBezTo>
                    <a:cubicBezTo>
                      <a:pt x="27" y="85"/>
                      <a:pt x="23" y="81"/>
                      <a:pt x="19" y="75"/>
                    </a:cubicBezTo>
                    <a:cubicBezTo>
                      <a:pt x="0" y="85"/>
                      <a:pt x="0" y="85"/>
                      <a:pt x="0" y="85"/>
                    </a:cubicBezTo>
                    <a:cubicBezTo>
                      <a:pt x="39" y="155"/>
                      <a:pt x="39" y="155"/>
                      <a:pt x="39" y="155"/>
                    </a:cubicBezTo>
                    <a:cubicBezTo>
                      <a:pt x="58" y="145"/>
                      <a:pt x="58" y="145"/>
                      <a:pt x="58" y="145"/>
                    </a:cubicBezTo>
                    <a:cubicBezTo>
                      <a:pt x="54" y="138"/>
                      <a:pt x="54" y="133"/>
                      <a:pt x="56" y="128"/>
                    </a:cubicBezTo>
                    <a:cubicBezTo>
                      <a:pt x="58" y="124"/>
                      <a:pt x="65" y="119"/>
                      <a:pt x="77" y="112"/>
                    </a:cubicBezTo>
                    <a:cubicBezTo>
                      <a:pt x="97" y="102"/>
                      <a:pt x="97" y="102"/>
                      <a:pt x="97" y="102"/>
                    </a:cubicBezTo>
                    <a:cubicBezTo>
                      <a:pt x="105" y="116"/>
                      <a:pt x="105" y="116"/>
                      <a:pt x="105" y="116"/>
                    </a:cubicBezTo>
                    <a:cubicBezTo>
                      <a:pt x="61" y="197"/>
                      <a:pt x="61" y="197"/>
                      <a:pt x="61" y="197"/>
                    </a:cubicBezTo>
                    <a:cubicBezTo>
                      <a:pt x="86" y="242"/>
                      <a:pt x="86" y="242"/>
                      <a:pt x="86" y="242"/>
                    </a:cubicBezTo>
                    <a:cubicBezTo>
                      <a:pt x="105" y="231"/>
                      <a:pt x="105" y="231"/>
                      <a:pt x="105" y="231"/>
                    </a:cubicBezTo>
                    <a:cubicBezTo>
                      <a:pt x="103" y="226"/>
                      <a:pt x="102" y="221"/>
                      <a:pt x="102" y="216"/>
                    </a:cubicBezTo>
                    <a:cubicBezTo>
                      <a:pt x="102" y="212"/>
                      <a:pt x="104" y="207"/>
                      <a:pt x="107" y="200"/>
                    </a:cubicBezTo>
                    <a:cubicBezTo>
                      <a:pt x="130" y="151"/>
                      <a:pt x="130" y="151"/>
                      <a:pt x="130" y="151"/>
                    </a:cubicBezTo>
                    <a:cubicBezTo>
                      <a:pt x="140" y="160"/>
                      <a:pt x="150" y="165"/>
                      <a:pt x="159" y="167"/>
                    </a:cubicBezTo>
                    <a:cubicBezTo>
                      <a:pt x="169" y="168"/>
                      <a:pt x="179" y="167"/>
                      <a:pt x="190" y="161"/>
                    </a:cubicBezTo>
                    <a:cubicBezTo>
                      <a:pt x="204" y="153"/>
                      <a:pt x="212" y="143"/>
                      <a:pt x="214" y="129"/>
                    </a:cubicBezTo>
                    <a:cubicBezTo>
                      <a:pt x="216" y="116"/>
                      <a:pt x="211" y="100"/>
                      <a:pt x="201" y="80"/>
                    </a:cubicBezTo>
                    <a:cubicBezTo>
                      <a:pt x="157" y="0"/>
                      <a:pt x="157" y="0"/>
                      <a:pt x="157" y="0"/>
                    </a:cubicBezTo>
                    <a:lnTo>
                      <a:pt x="137"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84" name="Freeform 18"/>
              <p:cNvSpPr>
                <a:spLocks/>
              </p:cNvSpPr>
              <p:nvPr/>
            </p:nvSpPr>
            <p:spPr bwMode="auto">
              <a:xfrm>
                <a:off x="3254797" y="1097591"/>
                <a:ext cx="58120" cy="51741"/>
              </a:xfrm>
              <a:custGeom>
                <a:avLst/>
                <a:gdLst>
                  <a:gd name="T0" fmla="*/ 145 w 193"/>
                  <a:gd name="T1" fmla="*/ 0 h 169"/>
                  <a:gd name="T2" fmla="*/ 193 w 193"/>
                  <a:gd name="T3" fmla="*/ 66 h 169"/>
                  <a:gd name="T4" fmla="*/ 175 w 193"/>
                  <a:gd name="T5" fmla="*/ 79 h 169"/>
                  <a:gd name="T6" fmla="*/ 161 w 193"/>
                  <a:gd name="T7" fmla="*/ 69 h 169"/>
                  <a:gd name="T8" fmla="*/ 137 w 193"/>
                  <a:gd name="T9" fmla="*/ 82 h 169"/>
                  <a:gd name="T10" fmla="*/ 81 w 193"/>
                  <a:gd name="T11" fmla="*/ 121 h 169"/>
                  <a:gd name="T12" fmla="*/ 62 w 193"/>
                  <a:gd name="T13" fmla="*/ 140 h 169"/>
                  <a:gd name="T14" fmla="*/ 66 w 193"/>
                  <a:gd name="T15" fmla="*/ 157 h 169"/>
                  <a:gd name="T16" fmla="*/ 48 w 193"/>
                  <a:gd name="T17" fmla="*/ 169 h 169"/>
                  <a:gd name="T18" fmla="*/ 0 w 193"/>
                  <a:gd name="T19" fmla="*/ 104 h 169"/>
                  <a:gd name="T20" fmla="*/ 18 w 193"/>
                  <a:gd name="T21" fmla="*/ 91 h 169"/>
                  <a:gd name="T22" fmla="*/ 33 w 193"/>
                  <a:gd name="T23" fmla="*/ 100 h 169"/>
                  <a:gd name="T24" fmla="*/ 57 w 193"/>
                  <a:gd name="T25" fmla="*/ 88 h 169"/>
                  <a:gd name="T26" fmla="*/ 112 w 193"/>
                  <a:gd name="T27" fmla="*/ 48 h 169"/>
                  <a:gd name="T28" fmla="*/ 132 w 193"/>
                  <a:gd name="T29" fmla="*/ 29 h 169"/>
                  <a:gd name="T30" fmla="*/ 127 w 193"/>
                  <a:gd name="T31" fmla="*/ 13 h 169"/>
                  <a:gd name="T32" fmla="*/ 145 w 193"/>
                  <a:gd name="T33"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3" h="169">
                    <a:moveTo>
                      <a:pt x="145" y="0"/>
                    </a:moveTo>
                    <a:cubicBezTo>
                      <a:pt x="193" y="66"/>
                      <a:pt x="193" y="66"/>
                      <a:pt x="193" y="66"/>
                    </a:cubicBezTo>
                    <a:cubicBezTo>
                      <a:pt x="175" y="79"/>
                      <a:pt x="175" y="79"/>
                      <a:pt x="175" y="79"/>
                    </a:cubicBezTo>
                    <a:cubicBezTo>
                      <a:pt x="170" y="72"/>
                      <a:pt x="166" y="69"/>
                      <a:pt x="161" y="69"/>
                    </a:cubicBezTo>
                    <a:cubicBezTo>
                      <a:pt x="156" y="69"/>
                      <a:pt x="148" y="74"/>
                      <a:pt x="137" y="82"/>
                    </a:cubicBezTo>
                    <a:cubicBezTo>
                      <a:pt x="81" y="121"/>
                      <a:pt x="81" y="121"/>
                      <a:pt x="81" y="121"/>
                    </a:cubicBezTo>
                    <a:cubicBezTo>
                      <a:pt x="70" y="130"/>
                      <a:pt x="63" y="136"/>
                      <a:pt x="62" y="140"/>
                    </a:cubicBezTo>
                    <a:cubicBezTo>
                      <a:pt x="60" y="145"/>
                      <a:pt x="62" y="150"/>
                      <a:pt x="66" y="157"/>
                    </a:cubicBezTo>
                    <a:cubicBezTo>
                      <a:pt x="48" y="169"/>
                      <a:pt x="48" y="169"/>
                      <a:pt x="48" y="169"/>
                    </a:cubicBezTo>
                    <a:cubicBezTo>
                      <a:pt x="0" y="104"/>
                      <a:pt x="0" y="104"/>
                      <a:pt x="0" y="104"/>
                    </a:cubicBezTo>
                    <a:cubicBezTo>
                      <a:pt x="18" y="91"/>
                      <a:pt x="18" y="91"/>
                      <a:pt x="18" y="91"/>
                    </a:cubicBezTo>
                    <a:cubicBezTo>
                      <a:pt x="23" y="97"/>
                      <a:pt x="28" y="100"/>
                      <a:pt x="33" y="100"/>
                    </a:cubicBezTo>
                    <a:cubicBezTo>
                      <a:pt x="37" y="100"/>
                      <a:pt x="45" y="96"/>
                      <a:pt x="57" y="88"/>
                    </a:cubicBezTo>
                    <a:cubicBezTo>
                      <a:pt x="112" y="48"/>
                      <a:pt x="112" y="48"/>
                      <a:pt x="112" y="48"/>
                    </a:cubicBezTo>
                    <a:cubicBezTo>
                      <a:pt x="124" y="40"/>
                      <a:pt x="130" y="34"/>
                      <a:pt x="132" y="29"/>
                    </a:cubicBezTo>
                    <a:cubicBezTo>
                      <a:pt x="133" y="25"/>
                      <a:pt x="132" y="20"/>
                      <a:pt x="127" y="13"/>
                    </a:cubicBezTo>
                    <a:lnTo>
                      <a:pt x="1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85" name="Freeform 19"/>
              <p:cNvSpPr>
                <a:spLocks noEditPoints="1"/>
              </p:cNvSpPr>
              <p:nvPr/>
            </p:nvSpPr>
            <p:spPr bwMode="auto">
              <a:xfrm>
                <a:off x="3273934" y="1120272"/>
                <a:ext cx="65916" cy="65208"/>
              </a:xfrm>
              <a:custGeom>
                <a:avLst/>
                <a:gdLst>
                  <a:gd name="T0" fmla="*/ 142 w 215"/>
                  <a:gd name="T1" fmla="*/ 74 h 213"/>
                  <a:gd name="T2" fmla="*/ 159 w 215"/>
                  <a:gd name="T3" fmla="*/ 65 h 213"/>
                  <a:gd name="T4" fmla="*/ 170 w 215"/>
                  <a:gd name="T5" fmla="*/ 74 h 213"/>
                  <a:gd name="T6" fmla="*/ 179 w 215"/>
                  <a:gd name="T7" fmla="*/ 113 h 213"/>
                  <a:gd name="T8" fmla="*/ 149 w 215"/>
                  <a:gd name="T9" fmla="*/ 154 h 213"/>
                  <a:gd name="T10" fmla="*/ 102 w 215"/>
                  <a:gd name="T11" fmla="*/ 174 h 213"/>
                  <a:gd name="T12" fmla="*/ 65 w 215"/>
                  <a:gd name="T13" fmla="*/ 157 h 213"/>
                  <a:gd name="T14" fmla="*/ 60 w 215"/>
                  <a:gd name="T15" fmla="*/ 144 h 213"/>
                  <a:gd name="T16" fmla="*/ 72 w 215"/>
                  <a:gd name="T17" fmla="*/ 130 h 213"/>
                  <a:gd name="T18" fmla="*/ 142 w 215"/>
                  <a:gd name="T19" fmla="*/ 74 h 213"/>
                  <a:gd name="T20" fmla="*/ 122 w 215"/>
                  <a:gd name="T21" fmla="*/ 14 h 213"/>
                  <a:gd name="T22" fmla="*/ 126 w 215"/>
                  <a:gd name="T23" fmla="*/ 28 h 213"/>
                  <a:gd name="T24" fmla="*/ 107 w 215"/>
                  <a:gd name="T25" fmla="*/ 48 h 213"/>
                  <a:gd name="T26" fmla="*/ 54 w 215"/>
                  <a:gd name="T27" fmla="*/ 91 h 213"/>
                  <a:gd name="T28" fmla="*/ 30 w 215"/>
                  <a:gd name="T29" fmla="*/ 105 h 213"/>
                  <a:gd name="T30" fmla="*/ 17 w 215"/>
                  <a:gd name="T31" fmla="*/ 97 h 213"/>
                  <a:gd name="T32" fmla="*/ 0 w 215"/>
                  <a:gd name="T33" fmla="*/ 111 h 213"/>
                  <a:gd name="T34" fmla="*/ 49 w 215"/>
                  <a:gd name="T35" fmla="*/ 172 h 213"/>
                  <a:gd name="T36" fmla="*/ 110 w 215"/>
                  <a:gd name="T37" fmla="*/ 211 h 213"/>
                  <a:gd name="T38" fmla="*/ 177 w 215"/>
                  <a:gd name="T39" fmla="*/ 188 h 213"/>
                  <a:gd name="T40" fmla="*/ 213 w 215"/>
                  <a:gd name="T41" fmla="*/ 128 h 213"/>
                  <a:gd name="T42" fmla="*/ 188 w 215"/>
                  <a:gd name="T43" fmla="*/ 61 h 213"/>
                  <a:gd name="T44" fmla="*/ 139 w 215"/>
                  <a:gd name="T45" fmla="*/ 0 h 213"/>
                  <a:gd name="T46" fmla="*/ 122 w 215"/>
                  <a:gd name="T47" fmla="*/ 1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5" h="213">
                    <a:moveTo>
                      <a:pt x="142" y="74"/>
                    </a:moveTo>
                    <a:cubicBezTo>
                      <a:pt x="150" y="68"/>
                      <a:pt x="155" y="65"/>
                      <a:pt x="159" y="65"/>
                    </a:cubicBezTo>
                    <a:cubicBezTo>
                      <a:pt x="162" y="66"/>
                      <a:pt x="166" y="68"/>
                      <a:pt x="170" y="74"/>
                    </a:cubicBezTo>
                    <a:cubicBezTo>
                      <a:pt x="180" y="86"/>
                      <a:pt x="183" y="99"/>
                      <a:pt x="179" y="113"/>
                    </a:cubicBezTo>
                    <a:cubicBezTo>
                      <a:pt x="176" y="127"/>
                      <a:pt x="166" y="141"/>
                      <a:pt x="149" y="154"/>
                    </a:cubicBezTo>
                    <a:cubicBezTo>
                      <a:pt x="133" y="167"/>
                      <a:pt x="117" y="174"/>
                      <a:pt x="102" y="174"/>
                    </a:cubicBezTo>
                    <a:cubicBezTo>
                      <a:pt x="87" y="175"/>
                      <a:pt x="75" y="169"/>
                      <a:pt x="65" y="157"/>
                    </a:cubicBezTo>
                    <a:cubicBezTo>
                      <a:pt x="61" y="152"/>
                      <a:pt x="59" y="148"/>
                      <a:pt x="60" y="144"/>
                    </a:cubicBezTo>
                    <a:cubicBezTo>
                      <a:pt x="60" y="141"/>
                      <a:pt x="64" y="136"/>
                      <a:pt x="72" y="130"/>
                    </a:cubicBezTo>
                    <a:lnTo>
                      <a:pt x="142" y="74"/>
                    </a:lnTo>
                    <a:close/>
                    <a:moveTo>
                      <a:pt x="122" y="14"/>
                    </a:moveTo>
                    <a:cubicBezTo>
                      <a:pt x="126" y="20"/>
                      <a:pt x="128" y="24"/>
                      <a:pt x="126" y="28"/>
                    </a:cubicBezTo>
                    <a:cubicBezTo>
                      <a:pt x="125" y="33"/>
                      <a:pt x="119" y="39"/>
                      <a:pt x="107" y="48"/>
                    </a:cubicBezTo>
                    <a:cubicBezTo>
                      <a:pt x="54" y="91"/>
                      <a:pt x="54" y="91"/>
                      <a:pt x="54" y="91"/>
                    </a:cubicBezTo>
                    <a:cubicBezTo>
                      <a:pt x="43" y="100"/>
                      <a:pt x="35" y="105"/>
                      <a:pt x="30" y="105"/>
                    </a:cubicBezTo>
                    <a:cubicBezTo>
                      <a:pt x="26" y="106"/>
                      <a:pt x="21" y="103"/>
                      <a:pt x="17" y="97"/>
                    </a:cubicBezTo>
                    <a:cubicBezTo>
                      <a:pt x="0" y="111"/>
                      <a:pt x="0" y="111"/>
                      <a:pt x="0" y="111"/>
                    </a:cubicBezTo>
                    <a:cubicBezTo>
                      <a:pt x="49" y="172"/>
                      <a:pt x="49" y="172"/>
                      <a:pt x="49" y="172"/>
                    </a:cubicBezTo>
                    <a:cubicBezTo>
                      <a:pt x="68" y="195"/>
                      <a:pt x="88" y="208"/>
                      <a:pt x="110" y="211"/>
                    </a:cubicBezTo>
                    <a:cubicBezTo>
                      <a:pt x="132" y="213"/>
                      <a:pt x="154" y="206"/>
                      <a:pt x="177" y="188"/>
                    </a:cubicBezTo>
                    <a:cubicBezTo>
                      <a:pt x="199" y="170"/>
                      <a:pt x="211" y="150"/>
                      <a:pt x="213" y="128"/>
                    </a:cubicBezTo>
                    <a:cubicBezTo>
                      <a:pt x="215" y="107"/>
                      <a:pt x="207" y="84"/>
                      <a:pt x="188" y="61"/>
                    </a:cubicBezTo>
                    <a:cubicBezTo>
                      <a:pt x="139" y="0"/>
                      <a:pt x="139" y="0"/>
                      <a:pt x="139" y="0"/>
                    </a:cubicBezTo>
                    <a:lnTo>
                      <a:pt x="12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86" name="Freeform 20"/>
              <p:cNvSpPr>
                <a:spLocks/>
              </p:cNvSpPr>
              <p:nvPr/>
            </p:nvSpPr>
            <p:spPr bwMode="auto">
              <a:xfrm>
                <a:off x="3340559" y="1179809"/>
                <a:ext cx="57411" cy="56702"/>
              </a:xfrm>
              <a:custGeom>
                <a:avLst/>
                <a:gdLst>
                  <a:gd name="T0" fmla="*/ 170 w 189"/>
                  <a:gd name="T1" fmla="*/ 52 h 186"/>
                  <a:gd name="T2" fmla="*/ 179 w 189"/>
                  <a:gd name="T3" fmla="*/ 45 h 186"/>
                  <a:gd name="T4" fmla="*/ 189 w 189"/>
                  <a:gd name="T5" fmla="*/ 53 h 186"/>
                  <a:gd name="T6" fmla="*/ 166 w 189"/>
                  <a:gd name="T7" fmla="*/ 117 h 186"/>
                  <a:gd name="T8" fmla="*/ 149 w 189"/>
                  <a:gd name="T9" fmla="*/ 112 h 186"/>
                  <a:gd name="T10" fmla="*/ 152 w 189"/>
                  <a:gd name="T11" fmla="*/ 70 h 186"/>
                  <a:gd name="T12" fmla="*/ 136 w 189"/>
                  <a:gd name="T13" fmla="*/ 42 h 186"/>
                  <a:gd name="T14" fmla="*/ 100 w 189"/>
                  <a:gd name="T15" fmla="*/ 37 h 186"/>
                  <a:gd name="T16" fmla="*/ 60 w 189"/>
                  <a:gd name="T17" fmla="*/ 70 h 186"/>
                  <a:gd name="T18" fmla="*/ 39 w 189"/>
                  <a:gd name="T19" fmla="*/ 117 h 186"/>
                  <a:gd name="T20" fmla="*/ 55 w 189"/>
                  <a:gd name="T21" fmla="*/ 152 h 186"/>
                  <a:gd name="T22" fmla="*/ 86 w 189"/>
                  <a:gd name="T23" fmla="*/ 161 h 186"/>
                  <a:gd name="T24" fmla="*/ 122 w 189"/>
                  <a:gd name="T25" fmla="*/ 153 h 186"/>
                  <a:gd name="T26" fmla="*/ 132 w 189"/>
                  <a:gd name="T27" fmla="*/ 172 h 186"/>
                  <a:gd name="T28" fmla="*/ 81 w 189"/>
                  <a:gd name="T29" fmla="*/ 186 h 186"/>
                  <a:gd name="T30" fmla="*/ 35 w 189"/>
                  <a:gd name="T31" fmla="*/ 168 h 186"/>
                  <a:gd name="T32" fmla="*/ 2 w 189"/>
                  <a:gd name="T33" fmla="*/ 111 h 186"/>
                  <a:gd name="T34" fmla="*/ 24 w 189"/>
                  <a:gd name="T35" fmla="*/ 43 h 186"/>
                  <a:gd name="T36" fmla="*/ 83 w 189"/>
                  <a:gd name="T37" fmla="*/ 5 h 186"/>
                  <a:gd name="T38" fmla="*/ 147 w 189"/>
                  <a:gd name="T39" fmla="*/ 20 h 186"/>
                  <a:gd name="T40" fmla="*/ 160 w 189"/>
                  <a:gd name="T41" fmla="*/ 34 h 186"/>
                  <a:gd name="T42" fmla="*/ 170 w 189"/>
                  <a:gd name="T43" fmla="*/ 5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9" h="186">
                    <a:moveTo>
                      <a:pt x="170" y="52"/>
                    </a:moveTo>
                    <a:cubicBezTo>
                      <a:pt x="179" y="45"/>
                      <a:pt x="179" y="45"/>
                      <a:pt x="179" y="45"/>
                    </a:cubicBezTo>
                    <a:cubicBezTo>
                      <a:pt x="189" y="53"/>
                      <a:pt x="189" y="53"/>
                      <a:pt x="189" y="53"/>
                    </a:cubicBezTo>
                    <a:cubicBezTo>
                      <a:pt x="166" y="117"/>
                      <a:pt x="166" y="117"/>
                      <a:pt x="166" y="117"/>
                    </a:cubicBezTo>
                    <a:cubicBezTo>
                      <a:pt x="149" y="112"/>
                      <a:pt x="149" y="112"/>
                      <a:pt x="149" y="112"/>
                    </a:cubicBezTo>
                    <a:cubicBezTo>
                      <a:pt x="154" y="96"/>
                      <a:pt x="154" y="82"/>
                      <a:pt x="152" y="70"/>
                    </a:cubicBezTo>
                    <a:cubicBezTo>
                      <a:pt x="150" y="57"/>
                      <a:pt x="145" y="48"/>
                      <a:pt x="136" y="42"/>
                    </a:cubicBezTo>
                    <a:cubicBezTo>
                      <a:pt x="126" y="34"/>
                      <a:pt x="113" y="32"/>
                      <a:pt x="100" y="37"/>
                    </a:cubicBezTo>
                    <a:cubicBezTo>
                      <a:pt x="86" y="42"/>
                      <a:pt x="72" y="53"/>
                      <a:pt x="60" y="70"/>
                    </a:cubicBezTo>
                    <a:cubicBezTo>
                      <a:pt x="47" y="87"/>
                      <a:pt x="40" y="102"/>
                      <a:pt x="39" y="117"/>
                    </a:cubicBezTo>
                    <a:cubicBezTo>
                      <a:pt x="39" y="131"/>
                      <a:pt x="44" y="143"/>
                      <a:pt x="55" y="152"/>
                    </a:cubicBezTo>
                    <a:cubicBezTo>
                      <a:pt x="63" y="158"/>
                      <a:pt x="73" y="161"/>
                      <a:pt x="86" y="161"/>
                    </a:cubicBezTo>
                    <a:cubicBezTo>
                      <a:pt x="98" y="161"/>
                      <a:pt x="110" y="158"/>
                      <a:pt x="122" y="153"/>
                    </a:cubicBezTo>
                    <a:cubicBezTo>
                      <a:pt x="132" y="172"/>
                      <a:pt x="132" y="172"/>
                      <a:pt x="132" y="172"/>
                    </a:cubicBezTo>
                    <a:cubicBezTo>
                      <a:pt x="114" y="181"/>
                      <a:pt x="97" y="186"/>
                      <a:pt x="81" y="186"/>
                    </a:cubicBezTo>
                    <a:cubicBezTo>
                      <a:pt x="65" y="185"/>
                      <a:pt x="49" y="179"/>
                      <a:pt x="35" y="168"/>
                    </a:cubicBezTo>
                    <a:cubicBezTo>
                      <a:pt x="15" y="153"/>
                      <a:pt x="3" y="134"/>
                      <a:pt x="2" y="111"/>
                    </a:cubicBezTo>
                    <a:cubicBezTo>
                      <a:pt x="0" y="88"/>
                      <a:pt x="7" y="65"/>
                      <a:pt x="24" y="43"/>
                    </a:cubicBezTo>
                    <a:cubicBezTo>
                      <a:pt x="41" y="22"/>
                      <a:pt x="60" y="9"/>
                      <a:pt x="83" y="5"/>
                    </a:cubicBezTo>
                    <a:cubicBezTo>
                      <a:pt x="107" y="0"/>
                      <a:pt x="127" y="6"/>
                      <a:pt x="147" y="20"/>
                    </a:cubicBezTo>
                    <a:cubicBezTo>
                      <a:pt x="152" y="24"/>
                      <a:pt x="156" y="28"/>
                      <a:pt x="160" y="34"/>
                    </a:cubicBezTo>
                    <a:cubicBezTo>
                      <a:pt x="164" y="39"/>
                      <a:pt x="167" y="45"/>
                      <a:pt x="170"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87" name="Freeform 21"/>
              <p:cNvSpPr>
                <a:spLocks noEditPoints="1"/>
              </p:cNvSpPr>
              <p:nvPr/>
            </p:nvSpPr>
            <p:spPr bwMode="auto">
              <a:xfrm>
                <a:off x="3387338" y="1206743"/>
                <a:ext cx="55993" cy="57411"/>
              </a:xfrm>
              <a:custGeom>
                <a:avLst/>
                <a:gdLst>
                  <a:gd name="T0" fmla="*/ 143 w 185"/>
                  <a:gd name="T1" fmla="*/ 62 h 191"/>
                  <a:gd name="T2" fmla="*/ 131 w 185"/>
                  <a:gd name="T3" fmla="*/ 113 h 191"/>
                  <a:gd name="T4" fmla="*/ 98 w 185"/>
                  <a:gd name="T5" fmla="*/ 155 h 191"/>
                  <a:gd name="T6" fmla="*/ 62 w 185"/>
                  <a:gd name="T7" fmla="*/ 159 h 191"/>
                  <a:gd name="T8" fmla="*/ 42 w 185"/>
                  <a:gd name="T9" fmla="*/ 129 h 191"/>
                  <a:gd name="T10" fmla="*/ 54 w 185"/>
                  <a:gd name="T11" fmla="*/ 78 h 191"/>
                  <a:gd name="T12" fmla="*/ 87 w 185"/>
                  <a:gd name="T13" fmla="*/ 36 h 191"/>
                  <a:gd name="T14" fmla="*/ 123 w 185"/>
                  <a:gd name="T15" fmla="*/ 32 h 191"/>
                  <a:gd name="T16" fmla="*/ 143 w 185"/>
                  <a:gd name="T17" fmla="*/ 62 h 191"/>
                  <a:gd name="T18" fmla="*/ 64 w 185"/>
                  <a:gd name="T19" fmla="*/ 8 h 191"/>
                  <a:gd name="T20" fmla="*/ 14 w 185"/>
                  <a:gd name="T21" fmla="*/ 59 h 191"/>
                  <a:gd name="T22" fmla="*/ 7 w 185"/>
                  <a:gd name="T23" fmla="*/ 129 h 191"/>
                  <a:gd name="T24" fmla="*/ 52 w 185"/>
                  <a:gd name="T25" fmla="*/ 179 h 191"/>
                  <a:gd name="T26" fmla="*/ 120 w 185"/>
                  <a:gd name="T27" fmla="*/ 183 h 191"/>
                  <a:gd name="T28" fmla="*/ 171 w 185"/>
                  <a:gd name="T29" fmla="*/ 132 h 191"/>
                  <a:gd name="T30" fmla="*/ 178 w 185"/>
                  <a:gd name="T31" fmla="*/ 62 h 191"/>
                  <a:gd name="T32" fmla="*/ 132 w 185"/>
                  <a:gd name="T33" fmla="*/ 12 h 191"/>
                  <a:gd name="T34" fmla="*/ 64 w 185"/>
                  <a:gd name="T35" fmla="*/ 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5" h="191">
                    <a:moveTo>
                      <a:pt x="143" y="62"/>
                    </a:moveTo>
                    <a:cubicBezTo>
                      <a:pt x="144" y="76"/>
                      <a:pt x="140" y="93"/>
                      <a:pt x="131" y="113"/>
                    </a:cubicBezTo>
                    <a:cubicBezTo>
                      <a:pt x="121" y="133"/>
                      <a:pt x="110" y="147"/>
                      <a:pt x="98" y="155"/>
                    </a:cubicBezTo>
                    <a:cubicBezTo>
                      <a:pt x="86" y="163"/>
                      <a:pt x="74" y="164"/>
                      <a:pt x="62" y="159"/>
                    </a:cubicBezTo>
                    <a:cubicBezTo>
                      <a:pt x="50" y="153"/>
                      <a:pt x="43" y="143"/>
                      <a:pt x="42" y="129"/>
                    </a:cubicBezTo>
                    <a:cubicBezTo>
                      <a:pt x="41" y="115"/>
                      <a:pt x="45" y="98"/>
                      <a:pt x="54" y="78"/>
                    </a:cubicBezTo>
                    <a:cubicBezTo>
                      <a:pt x="64" y="58"/>
                      <a:pt x="75" y="44"/>
                      <a:pt x="87" y="36"/>
                    </a:cubicBezTo>
                    <a:cubicBezTo>
                      <a:pt x="99" y="28"/>
                      <a:pt x="111" y="27"/>
                      <a:pt x="123" y="32"/>
                    </a:cubicBezTo>
                    <a:cubicBezTo>
                      <a:pt x="135" y="38"/>
                      <a:pt x="141" y="48"/>
                      <a:pt x="143" y="62"/>
                    </a:cubicBezTo>
                    <a:close/>
                    <a:moveTo>
                      <a:pt x="64" y="8"/>
                    </a:moveTo>
                    <a:cubicBezTo>
                      <a:pt x="43" y="17"/>
                      <a:pt x="26" y="34"/>
                      <a:pt x="14" y="59"/>
                    </a:cubicBezTo>
                    <a:cubicBezTo>
                      <a:pt x="2" y="84"/>
                      <a:pt x="0" y="107"/>
                      <a:pt x="7" y="129"/>
                    </a:cubicBezTo>
                    <a:cubicBezTo>
                      <a:pt x="14" y="151"/>
                      <a:pt x="29" y="168"/>
                      <a:pt x="52" y="179"/>
                    </a:cubicBezTo>
                    <a:cubicBezTo>
                      <a:pt x="76" y="190"/>
                      <a:pt x="98" y="191"/>
                      <a:pt x="120" y="183"/>
                    </a:cubicBezTo>
                    <a:cubicBezTo>
                      <a:pt x="142" y="174"/>
                      <a:pt x="159" y="157"/>
                      <a:pt x="171" y="132"/>
                    </a:cubicBezTo>
                    <a:cubicBezTo>
                      <a:pt x="183" y="108"/>
                      <a:pt x="185" y="84"/>
                      <a:pt x="178" y="62"/>
                    </a:cubicBezTo>
                    <a:cubicBezTo>
                      <a:pt x="171" y="40"/>
                      <a:pt x="156" y="23"/>
                      <a:pt x="132" y="12"/>
                    </a:cubicBezTo>
                    <a:cubicBezTo>
                      <a:pt x="109" y="1"/>
                      <a:pt x="86" y="0"/>
                      <a:pt x="6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88" name="Freeform 22"/>
              <p:cNvSpPr>
                <a:spLocks noEditPoints="1"/>
              </p:cNvSpPr>
              <p:nvPr/>
            </p:nvSpPr>
            <p:spPr bwMode="auto">
              <a:xfrm>
                <a:off x="3436244" y="1222336"/>
                <a:ext cx="58829" cy="67334"/>
              </a:xfrm>
              <a:custGeom>
                <a:avLst/>
                <a:gdLst>
                  <a:gd name="T0" fmla="*/ 97 w 193"/>
                  <a:gd name="T1" fmla="*/ 60 h 220"/>
                  <a:gd name="T2" fmla="*/ 106 w 193"/>
                  <a:gd name="T3" fmla="*/ 43 h 220"/>
                  <a:gd name="T4" fmla="*/ 122 w 193"/>
                  <a:gd name="T5" fmla="*/ 44 h 220"/>
                  <a:gd name="T6" fmla="*/ 144 w 193"/>
                  <a:gd name="T7" fmla="*/ 58 h 220"/>
                  <a:gd name="T8" fmla="*/ 147 w 193"/>
                  <a:gd name="T9" fmla="*/ 80 h 220"/>
                  <a:gd name="T10" fmla="*/ 131 w 193"/>
                  <a:gd name="T11" fmla="*/ 97 h 220"/>
                  <a:gd name="T12" fmla="*/ 96 w 193"/>
                  <a:gd name="T13" fmla="*/ 93 h 220"/>
                  <a:gd name="T14" fmla="*/ 91 w 193"/>
                  <a:gd name="T15" fmla="*/ 92 h 220"/>
                  <a:gd name="T16" fmla="*/ 88 w 193"/>
                  <a:gd name="T17" fmla="*/ 91 h 220"/>
                  <a:gd name="T18" fmla="*/ 97 w 193"/>
                  <a:gd name="T19" fmla="*/ 60 h 220"/>
                  <a:gd name="T20" fmla="*/ 45 w 193"/>
                  <a:gd name="T21" fmla="*/ 21 h 220"/>
                  <a:gd name="T22" fmla="*/ 58 w 193"/>
                  <a:gd name="T23" fmla="*/ 31 h 220"/>
                  <a:gd name="T24" fmla="*/ 54 w 193"/>
                  <a:gd name="T25" fmla="*/ 58 h 220"/>
                  <a:gd name="T26" fmla="*/ 34 w 193"/>
                  <a:gd name="T27" fmla="*/ 123 h 220"/>
                  <a:gd name="T28" fmla="*/ 23 w 193"/>
                  <a:gd name="T29" fmla="*/ 147 h 220"/>
                  <a:gd name="T30" fmla="*/ 6 w 193"/>
                  <a:gd name="T31" fmla="*/ 148 h 220"/>
                  <a:gd name="T32" fmla="*/ 0 w 193"/>
                  <a:gd name="T33" fmla="*/ 169 h 220"/>
                  <a:gd name="T34" fmla="*/ 77 w 193"/>
                  <a:gd name="T35" fmla="*/ 192 h 220"/>
                  <a:gd name="T36" fmla="*/ 83 w 193"/>
                  <a:gd name="T37" fmla="*/ 171 h 220"/>
                  <a:gd name="T38" fmla="*/ 70 w 193"/>
                  <a:gd name="T39" fmla="*/ 161 h 220"/>
                  <a:gd name="T40" fmla="*/ 74 w 193"/>
                  <a:gd name="T41" fmla="*/ 135 h 220"/>
                  <a:gd name="T42" fmla="*/ 81 w 193"/>
                  <a:gd name="T43" fmla="*/ 114 h 220"/>
                  <a:gd name="T44" fmla="*/ 96 w 193"/>
                  <a:gd name="T45" fmla="*/ 118 h 220"/>
                  <a:gd name="T46" fmla="*/ 123 w 193"/>
                  <a:gd name="T47" fmla="*/ 206 h 220"/>
                  <a:gd name="T48" fmla="*/ 172 w 193"/>
                  <a:gd name="T49" fmla="*/ 220 h 220"/>
                  <a:gd name="T50" fmla="*/ 179 w 193"/>
                  <a:gd name="T51" fmla="*/ 200 h 220"/>
                  <a:gd name="T52" fmla="*/ 166 w 193"/>
                  <a:gd name="T53" fmla="*/ 192 h 220"/>
                  <a:gd name="T54" fmla="*/ 158 w 193"/>
                  <a:gd name="T55" fmla="*/ 177 h 220"/>
                  <a:gd name="T56" fmla="*/ 139 w 193"/>
                  <a:gd name="T57" fmla="*/ 125 h 220"/>
                  <a:gd name="T58" fmla="*/ 172 w 193"/>
                  <a:gd name="T59" fmla="*/ 117 h 220"/>
                  <a:gd name="T60" fmla="*/ 189 w 193"/>
                  <a:gd name="T61" fmla="*/ 91 h 220"/>
                  <a:gd name="T62" fmla="*/ 183 w 193"/>
                  <a:gd name="T63" fmla="*/ 52 h 220"/>
                  <a:gd name="T64" fmla="*/ 139 w 193"/>
                  <a:gd name="T65" fmla="*/ 26 h 220"/>
                  <a:gd name="T66" fmla="*/ 51 w 193"/>
                  <a:gd name="T67" fmla="*/ 0 h 220"/>
                  <a:gd name="T68" fmla="*/ 45 w 193"/>
                  <a:gd name="T69" fmla="*/ 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220">
                    <a:moveTo>
                      <a:pt x="97" y="60"/>
                    </a:moveTo>
                    <a:cubicBezTo>
                      <a:pt x="100" y="51"/>
                      <a:pt x="103" y="45"/>
                      <a:pt x="106" y="43"/>
                    </a:cubicBezTo>
                    <a:cubicBezTo>
                      <a:pt x="109" y="42"/>
                      <a:pt x="114" y="42"/>
                      <a:pt x="122" y="44"/>
                    </a:cubicBezTo>
                    <a:cubicBezTo>
                      <a:pt x="132" y="47"/>
                      <a:pt x="140" y="52"/>
                      <a:pt x="144" y="58"/>
                    </a:cubicBezTo>
                    <a:cubicBezTo>
                      <a:pt x="149" y="64"/>
                      <a:pt x="150" y="72"/>
                      <a:pt x="147" y="80"/>
                    </a:cubicBezTo>
                    <a:cubicBezTo>
                      <a:pt x="145" y="89"/>
                      <a:pt x="139" y="94"/>
                      <a:pt x="131" y="97"/>
                    </a:cubicBezTo>
                    <a:cubicBezTo>
                      <a:pt x="122" y="99"/>
                      <a:pt x="111" y="98"/>
                      <a:pt x="96" y="93"/>
                    </a:cubicBezTo>
                    <a:cubicBezTo>
                      <a:pt x="94" y="93"/>
                      <a:pt x="92" y="92"/>
                      <a:pt x="91" y="92"/>
                    </a:cubicBezTo>
                    <a:cubicBezTo>
                      <a:pt x="90" y="91"/>
                      <a:pt x="89" y="91"/>
                      <a:pt x="88" y="91"/>
                    </a:cubicBezTo>
                    <a:lnTo>
                      <a:pt x="97" y="60"/>
                    </a:lnTo>
                    <a:close/>
                    <a:moveTo>
                      <a:pt x="45" y="21"/>
                    </a:moveTo>
                    <a:cubicBezTo>
                      <a:pt x="52" y="23"/>
                      <a:pt x="57" y="27"/>
                      <a:pt x="58" y="31"/>
                    </a:cubicBezTo>
                    <a:cubicBezTo>
                      <a:pt x="59" y="35"/>
                      <a:pt x="58" y="44"/>
                      <a:pt x="54" y="58"/>
                    </a:cubicBezTo>
                    <a:cubicBezTo>
                      <a:pt x="34" y="123"/>
                      <a:pt x="34" y="123"/>
                      <a:pt x="34" y="123"/>
                    </a:cubicBezTo>
                    <a:cubicBezTo>
                      <a:pt x="30" y="136"/>
                      <a:pt x="26" y="144"/>
                      <a:pt x="23" y="147"/>
                    </a:cubicBezTo>
                    <a:cubicBezTo>
                      <a:pt x="19" y="150"/>
                      <a:pt x="14" y="150"/>
                      <a:pt x="6" y="148"/>
                    </a:cubicBezTo>
                    <a:cubicBezTo>
                      <a:pt x="0" y="169"/>
                      <a:pt x="0" y="169"/>
                      <a:pt x="0" y="169"/>
                    </a:cubicBezTo>
                    <a:cubicBezTo>
                      <a:pt x="77" y="192"/>
                      <a:pt x="77" y="192"/>
                      <a:pt x="77" y="192"/>
                    </a:cubicBezTo>
                    <a:cubicBezTo>
                      <a:pt x="83" y="171"/>
                      <a:pt x="83" y="171"/>
                      <a:pt x="83" y="171"/>
                    </a:cubicBezTo>
                    <a:cubicBezTo>
                      <a:pt x="76" y="169"/>
                      <a:pt x="72" y="166"/>
                      <a:pt x="70" y="161"/>
                    </a:cubicBezTo>
                    <a:cubicBezTo>
                      <a:pt x="69" y="157"/>
                      <a:pt x="70" y="148"/>
                      <a:pt x="74" y="135"/>
                    </a:cubicBezTo>
                    <a:cubicBezTo>
                      <a:pt x="81" y="114"/>
                      <a:pt x="81" y="114"/>
                      <a:pt x="81" y="114"/>
                    </a:cubicBezTo>
                    <a:cubicBezTo>
                      <a:pt x="96" y="118"/>
                      <a:pt x="96" y="118"/>
                      <a:pt x="96" y="118"/>
                    </a:cubicBezTo>
                    <a:cubicBezTo>
                      <a:pt x="123" y="206"/>
                      <a:pt x="123" y="206"/>
                      <a:pt x="123" y="206"/>
                    </a:cubicBezTo>
                    <a:cubicBezTo>
                      <a:pt x="172" y="220"/>
                      <a:pt x="172" y="220"/>
                      <a:pt x="172" y="220"/>
                    </a:cubicBezTo>
                    <a:cubicBezTo>
                      <a:pt x="179" y="200"/>
                      <a:pt x="179" y="200"/>
                      <a:pt x="179" y="200"/>
                    </a:cubicBezTo>
                    <a:cubicBezTo>
                      <a:pt x="173" y="198"/>
                      <a:pt x="169" y="195"/>
                      <a:pt x="166" y="192"/>
                    </a:cubicBezTo>
                    <a:cubicBezTo>
                      <a:pt x="163" y="188"/>
                      <a:pt x="160" y="184"/>
                      <a:pt x="158" y="177"/>
                    </a:cubicBezTo>
                    <a:cubicBezTo>
                      <a:pt x="139" y="125"/>
                      <a:pt x="139" y="125"/>
                      <a:pt x="139" y="125"/>
                    </a:cubicBezTo>
                    <a:cubicBezTo>
                      <a:pt x="153" y="125"/>
                      <a:pt x="163" y="122"/>
                      <a:pt x="172" y="117"/>
                    </a:cubicBezTo>
                    <a:cubicBezTo>
                      <a:pt x="179" y="111"/>
                      <a:pt x="185" y="103"/>
                      <a:pt x="189" y="91"/>
                    </a:cubicBezTo>
                    <a:cubicBezTo>
                      <a:pt x="193" y="76"/>
                      <a:pt x="191" y="62"/>
                      <a:pt x="183" y="52"/>
                    </a:cubicBezTo>
                    <a:cubicBezTo>
                      <a:pt x="175" y="41"/>
                      <a:pt x="160" y="33"/>
                      <a:pt x="139" y="26"/>
                    </a:cubicBezTo>
                    <a:cubicBezTo>
                      <a:pt x="51" y="0"/>
                      <a:pt x="51" y="0"/>
                      <a:pt x="51" y="0"/>
                    </a:cubicBezTo>
                    <a:lnTo>
                      <a:pt x="4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89" name="Freeform 23"/>
              <p:cNvSpPr>
                <a:spLocks noEditPoints="1"/>
              </p:cNvSpPr>
              <p:nvPr/>
            </p:nvSpPr>
            <p:spPr bwMode="auto">
              <a:xfrm>
                <a:off x="3497199" y="1237220"/>
                <a:ext cx="50323" cy="56702"/>
              </a:xfrm>
              <a:custGeom>
                <a:avLst/>
                <a:gdLst>
                  <a:gd name="T0" fmla="*/ 76 w 164"/>
                  <a:gd name="T1" fmla="*/ 51 h 185"/>
                  <a:gd name="T2" fmla="*/ 82 w 164"/>
                  <a:gd name="T3" fmla="*/ 34 h 185"/>
                  <a:gd name="T4" fmla="*/ 94 w 164"/>
                  <a:gd name="T5" fmla="*/ 31 h 185"/>
                  <a:gd name="T6" fmla="*/ 115 w 164"/>
                  <a:gd name="T7" fmla="*/ 42 h 185"/>
                  <a:gd name="T8" fmla="*/ 120 w 164"/>
                  <a:gd name="T9" fmla="*/ 64 h 185"/>
                  <a:gd name="T10" fmla="*/ 108 w 164"/>
                  <a:gd name="T11" fmla="*/ 86 h 185"/>
                  <a:gd name="T12" fmla="*/ 79 w 164"/>
                  <a:gd name="T13" fmla="*/ 90 h 185"/>
                  <a:gd name="T14" fmla="*/ 75 w 164"/>
                  <a:gd name="T15" fmla="*/ 90 h 185"/>
                  <a:gd name="T16" fmla="*/ 71 w 164"/>
                  <a:gd name="T17" fmla="*/ 89 h 185"/>
                  <a:gd name="T18" fmla="*/ 76 w 164"/>
                  <a:gd name="T19" fmla="*/ 51 h 185"/>
                  <a:gd name="T20" fmla="*/ 20 w 164"/>
                  <a:gd name="T21" fmla="*/ 22 h 185"/>
                  <a:gd name="T22" fmla="*/ 33 w 164"/>
                  <a:gd name="T23" fmla="*/ 29 h 185"/>
                  <a:gd name="T24" fmla="*/ 33 w 164"/>
                  <a:gd name="T25" fmla="*/ 57 h 185"/>
                  <a:gd name="T26" fmla="*/ 25 w 164"/>
                  <a:gd name="T27" fmla="*/ 124 h 185"/>
                  <a:gd name="T28" fmla="*/ 18 w 164"/>
                  <a:gd name="T29" fmla="*/ 150 h 185"/>
                  <a:gd name="T30" fmla="*/ 3 w 164"/>
                  <a:gd name="T31" fmla="*/ 154 h 185"/>
                  <a:gd name="T32" fmla="*/ 0 w 164"/>
                  <a:gd name="T33" fmla="*/ 175 h 185"/>
                  <a:gd name="T34" fmla="*/ 78 w 164"/>
                  <a:gd name="T35" fmla="*/ 185 h 185"/>
                  <a:gd name="T36" fmla="*/ 80 w 164"/>
                  <a:gd name="T37" fmla="*/ 164 h 185"/>
                  <a:gd name="T38" fmla="*/ 67 w 164"/>
                  <a:gd name="T39" fmla="*/ 156 h 185"/>
                  <a:gd name="T40" fmla="*/ 66 w 164"/>
                  <a:gd name="T41" fmla="*/ 129 h 185"/>
                  <a:gd name="T42" fmla="*/ 69 w 164"/>
                  <a:gd name="T43" fmla="*/ 111 h 185"/>
                  <a:gd name="T44" fmla="*/ 96 w 164"/>
                  <a:gd name="T45" fmla="*/ 114 h 185"/>
                  <a:gd name="T46" fmla="*/ 142 w 164"/>
                  <a:gd name="T47" fmla="*/ 107 h 185"/>
                  <a:gd name="T48" fmla="*/ 162 w 164"/>
                  <a:gd name="T49" fmla="*/ 71 h 185"/>
                  <a:gd name="T50" fmla="*/ 151 w 164"/>
                  <a:gd name="T51" fmla="*/ 30 h 185"/>
                  <a:gd name="T52" fmla="*/ 107 w 164"/>
                  <a:gd name="T53" fmla="*/ 11 h 185"/>
                  <a:gd name="T54" fmla="*/ 22 w 164"/>
                  <a:gd name="T55" fmla="*/ 0 h 185"/>
                  <a:gd name="T56" fmla="*/ 20 w 164"/>
                  <a:gd name="T57" fmla="*/ 2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4" h="185">
                    <a:moveTo>
                      <a:pt x="76" y="51"/>
                    </a:moveTo>
                    <a:cubicBezTo>
                      <a:pt x="77" y="42"/>
                      <a:pt x="79" y="36"/>
                      <a:pt x="82" y="34"/>
                    </a:cubicBezTo>
                    <a:cubicBezTo>
                      <a:pt x="84" y="31"/>
                      <a:pt x="88" y="30"/>
                      <a:pt x="94" y="31"/>
                    </a:cubicBezTo>
                    <a:cubicBezTo>
                      <a:pt x="103" y="32"/>
                      <a:pt x="110" y="36"/>
                      <a:pt x="115" y="42"/>
                    </a:cubicBezTo>
                    <a:cubicBezTo>
                      <a:pt x="119" y="47"/>
                      <a:pt x="121" y="55"/>
                      <a:pt x="120" y="64"/>
                    </a:cubicBezTo>
                    <a:cubicBezTo>
                      <a:pt x="119" y="74"/>
                      <a:pt x="114" y="82"/>
                      <a:pt x="108" y="86"/>
                    </a:cubicBezTo>
                    <a:cubicBezTo>
                      <a:pt x="101" y="91"/>
                      <a:pt x="91" y="92"/>
                      <a:pt x="79" y="90"/>
                    </a:cubicBezTo>
                    <a:cubicBezTo>
                      <a:pt x="77" y="90"/>
                      <a:pt x="76" y="90"/>
                      <a:pt x="75" y="90"/>
                    </a:cubicBezTo>
                    <a:cubicBezTo>
                      <a:pt x="73" y="90"/>
                      <a:pt x="72" y="89"/>
                      <a:pt x="71" y="89"/>
                    </a:cubicBezTo>
                    <a:lnTo>
                      <a:pt x="76" y="51"/>
                    </a:lnTo>
                    <a:close/>
                    <a:moveTo>
                      <a:pt x="20" y="22"/>
                    </a:moveTo>
                    <a:cubicBezTo>
                      <a:pt x="26" y="23"/>
                      <a:pt x="31" y="25"/>
                      <a:pt x="33" y="29"/>
                    </a:cubicBezTo>
                    <a:cubicBezTo>
                      <a:pt x="35" y="33"/>
                      <a:pt x="35" y="42"/>
                      <a:pt x="33" y="57"/>
                    </a:cubicBezTo>
                    <a:cubicBezTo>
                      <a:pt x="25" y="124"/>
                      <a:pt x="25" y="124"/>
                      <a:pt x="25" y="124"/>
                    </a:cubicBezTo>
                    <a:cubicBezTo>
                      <a:pt x="23" y="138"/>
                      <a:pt x="21" y="147"/>
                      <a:pt x="18" y="150"/>
                    </a:cubicBezTo>
                    <a:cubicBezTo>
                      <a:pt x="15" y="153"/>
                      <a:pt x="10" y="155"/>
                      <a:pt x="3" y="154"/>
                    </a:cubicBezTo>
                    <a:cubicBezTo>
                      <a:pt x="0" y="175"/>
                      <a:pt x="0" y="175"/>
                      <a:pt x="0" y="175"/>
                    </a:cubicBezTo>
                    <a:cubicBezTo>
                      <a:pt x="78" y="185"/>
                      <a:pt x="78" y="185"/>
                      <a:pt x="78" y="185"/>
                    </a:cubicBezTo>
                    <a:cubicBezTo>
                      <a:pt x="80" y="164"/>
                      <a:pt x="80" y="164"/>
                      <a:pt x="80" y="164"/>
                    </a:cubicBezTo>
                    <a:cubicBezTo>
                      <a:pt x="73" y="162"/>
                      <a:pt x="69" y="160"/>
                      <a:pt x="67" y="156"/>
                    </a:cubicBezTo>
                    <a:cubicBezTo>
                      <a:pt x="65" y="152"/>
                      <a:pt x="64" y="143"/>
                      <a:pt x="66" y="129"/>
                    </a:cubicBezTo>
                    <a:cubicBezTo>
                      <a:pt x="69" y="111"/>
                      <a:pt x="69" y="111"/>
                      <a:pt x="69" y="111"/>
                    </a:cubicBezTo>
                    <a:cubicBezTo>
                      <a:pt x="96" y="114"/>
                      <a:pt x="96" y="114"/>
                      <a:pt x="96" y="114"/>
                    </a:cubicBezTo>
                    <a:cubicBezTo>
                      <a:pt x="116" y="117"/>
                      <a:pt x="131" y="115"/>
                      <a:pt x="142" y="107"/>
                    </a:cubicBezTo>
                    <a:cubicBezTo>
                      <a:pt x="153" y="100"/>
                      <a:pt x="159" y="88"/>
                      <a:pt x="162" y="71"/>
                    </a:cubicBezTo>
                    <a:cubicBezTo>
                      <a:pt x="164" y="54"/>
                      <a:pt x="160" y="40"/>
                      <a:pt x="151" y="30"/>
                    </a:cubicBezTo>
                    <a:cubicBezTo>
                      <a:pt x="142" y="19"/>
                      <a:pt x="127" y="13"/>
                      <a:pt x="107" y="11"/>
                    </a:cubicBezTo>
                    <a:cubicBezTo>
                      <a:pt x="22" y="0"/>
                      <a:pt x="22" y="0"/>
                      <a:pt x="22" y="0"/>
                    </a:cubicBezTo>
                    <a:lnTo>
                      <a:pt x="2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90" name="Freeform 24"/>
              <p:cNvSpPr>
                <a:spLocks noEditPoints="1"/>
              </p:cNvSpPr>
              <p:nvPr/>
            </p:nvSpPr>
            <p:spPr bwMode="auto">
              <a:xfrm>
                <a:off x="3548231" y="1241473"/>
                <a:ext cx="53867" cy="56702"/>
              </a:xfrm>
              <a:custGeom>
                <a:avLst/>
                <a:gdLst>
                  <a:gd name="T0" fmla="*/ 117 w 176"/>
                  <a:gd name="T1" fmla="*/ 40 h 186"/>
                  <a:gd name="T2" fmla="*/ 130 w 176"/>
                  <a:gd name="T3" fmla="*/ 92 h 186"/>
                  <a:gd name="T4" fmla="*/ 121 w 176"/>
                  <a:gd name="T5" fmla="*/ 143 h 186"/>
                  <a:gd name="T6" fmla="*/ 91 w 176"/>
                  <a:gd name="T7" fmla="*/ 163 h 186"/>
                  <a:gd name="T8" fmla="*/ 59 w 176"/>
                  <a:gd name="T9" fmla="*/ 146 h 186"/>
                  <a:gd name="T10" fmla="*/ 46 w 176"/>
                  <a:gd name="T11" fmla="*/ 95 h 186"/>
                  <a:gd name="T12" fmla="*/ 55 w 176"/>
                  <a:gd name="T13" fmla="*/ 43 h 186"/>
                  <a:gd name="T14" fmla="*/ 85 w 176"/>
                  <a:gd name="T15" fmla="*/ 23 h 186"/>
                  <a:gd name="T16" fmla="*/ 117 w 176"/>
                  <a:gd name="T17" fmla="*/ 40 h 186"/>
                  <a:gd name="T18" fmla="*/ 23 w 176"/>
                  <a:gd name="T19" fmla="*/ 29 h 186"/>
                  <a:gd name="T20" fmla="*/ 1 w 176"/>
                  <a:gd name="T21" fmla="*/ 96 h 186"/>
                  <a:gd name="T22" fmla="*/ 28 w 176"/>
                  <a:gd name="T23" fmla="*/ 162 h 186"/>
                  <a:gd name="T24" fmla="*/ 92 w 176"/>
                  <a:gd name="T25" fmla="*/ 185 h 186"/>
                  <a:gd name="T26" fmla="*/ 153 w 176"/>
                  <a:gd name="T27" fmla="*/ 158 h 186"/>
                  <a:gd name="T28" fmla="*/ 175 w 176"/>
                  <a:gd name="T29" fmla="*/ 90 h 186"/>
                  <a:gd name="T30" fmla="*/ 148 w 176"/>
                  <a:gd name="T31" fmla="*/ 24 h 186"/>
                  <a:gd name="T32" fmla="*/ 84 w 176"/>
                  <a:gd name="T33" fmla="*/ 1 h 186"/>
                  <a:gd name="T34" fmla="*/ 23 w 176"/>
                  <a:gd name="T35" fmla="*/ 2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6" h="186">
                    <a:moveTo>
                      <a:pt x="117" y="40"/>
                    </a:moveTo>
                    <a:cubicBezTo>
                      <a:pt x="125" y="52"/>
                      <a:pt x="129" y="69"/>
                      <a:pt x="130" y="92"/>
                    </a:cubicBezTo>
                    <a:cubicBezTo>
                      <a:pt x="131" y="114"/>
                      <a:pt x="128" y="131"/>
                      <a:pt x="121" y="143"/>
                    </a:cubicBezTo>
                    <a:cubicBezTo>
                      <a:pt x="114" y="156"/>
                      <a:pt x="104" y="162"/>
                      <a:pt x="91" y="163"/>
                    </a:cubicBezTo>
                    <a:cubicBezTo>
                      <a:pt x="77" y="163"/>
                      <a:pt x="67" y="158"/>
                      <a:pt x="59" y="146"/>
                    </a:cubicBezTo>
                    <a:cubicBezTo>
                      <a:pt x="51" y="134"/>
                      <a:pt x="47" y="117"/>
                      <a:pt x="46" y="95"/>
                    </a:cubicBezTo>
                    <a:cubicBezTo>
                      <a:pt x="45" y="73"/>
                      <a:pt x="48" y="55"/>
                      <a:pt x="55" y="43"/>
                    </a:cubicBezTo>
                    <a:cubicBezTo>
                      <a:pt x="62" y="30"/>
                      <a:pt x="72" y="24"/>
                      <a:pt x="85" y="23"/>
                    </a:cubicBezTo>
                    <a:cubicBezTo>
                      <a:pt x="99" y="23"/>
                      <a:pt x="109" y="28"/>
                      <a:pt x="117" y="40"/>
                    </a:cubicBezTo>
                    <a:close/>
                    <a:moveTo>
                      <a:pt x="23" y="29"/>
                    </a:moveTo>
                    <a:cubicBezTo>
                      <a:pt x="7" y="46"/>
                      <a:pt x="0" y="69"/>
                      <a:pt x="1" y="96"/>
                    </a:cubicBezTo>
                    <a:cubicBezTo>
                      <a:pt x="2" y="124"/>
                      <a:pt x="11" y="146"/>
                      <a:pt x="28" y="162"/>
                    </a:cubicBezTo>
                    <a:cubicBezTo>
                      <a:pt x="44" y="179"/>
                      <a:pt x="65" y="186"/>
                      <a:pt x="92" y="185"/>
                    </a:cubicBezTo>
                    <a:cubicBezTo>
                      <a:pt x="117" y="185"/>
                      <a:pt x="138" y="175"/>
                      <a:pt x="153" y="158"/>
                    </a:cubicBezTo>
                    <a:cubicBezTo>
                      <a:pt x="169" y="140"/>
                      <a:pt x="176" y="118"/>
                      <a:pt x="175" y="90"/>
                    </a:cubicBezTo>
                    <a:cubicBezTo>
                      <a:pt x="174" y="62"/>
                      <a:pt x="165" y="40"/>
                      <a:pt x="148" y="24"/>
                    </a:cubicBezTo>
                    <a:cubicBezTo>
                      <a:pt x="132" y="8"/>
                      <a:pt x="110" y="0"/>
                      <a:pt x="84" y="1"/>
                    </a:cubicBezTo>
                    <a:cubicBezTo>
                      <a:pt x="59" y="2"/>
                      <a:pt x="38" y="11"/>
                      <a:pt x="23"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91" name="Freeform 25"/>
              <p:cNvSpPr>
                <a:spLocks noEditPoints="1"/>
              </p:cNvSpPr>
              <p:nvPr/>
            </p:nvSpPr>
            <p:spPr bwMode="auto">
              <a:xfrm>
                <a:off x="3599972" y="1235803"/>
                <a:ext cx="62372" cy="58829"/>
              </a:xfrm>
              <a:custGeom>
                <a:avLst/>
                <a:gdLst>
                  <a:gd name="T0" fmla="*/ 68 w 207"/>
                  <a:gd name="T1" fmla="*/ 52 h 193"/>
                  <a:gd name="T2" fmla="*/ 69 w 207"/>
                  <a:gd name="T3" fmla="*/ 34 h 193"/>
                  <a:gd name="T4" fmla="*/ 83 w 207"/>
                  <a:gd name="T5" fmla="*/ 27 h 193"/>
                  <a:gd name="T6" fmla="*/ 110 w 207"/>
                  <a:gd name="T7" fmla="*/ 30 h 193"/>
                  <a:gd name="T8" fmla="*/ 122 w 207"/>
                  <a:gd name="T9" fmla="*/ 48 h 193"/>
                  <a:gd name="T10" fmla="*/ 115 w 207"/>
                  <a:gd name="T11" fmla="*/ 71 h 193"/>
                  <a:gd name="T12" fmla="*/ 82 w 207"/>
                  <a:gd name="T13" fmla="*/ 83 h 193"/>
                  <a:gd name="T14" fmla="*/ 77 w 207"/>
                  <a:gd name="T15" fmla="*/ 84 h 193"/>
                  <a:gd name="T16" fmla="*/ 73 w 207"/>
                  <a:gd name="T17" fmla="*/ 84 h 193"/>
                  <a:gd name="T18" fmla="*/ 68 w 207"/>
                  <a:gd name="T19" fmla="*/ 52 h 193"/>
                  <a:gd name="T20" fmla="*/ 4 w 207"/>
                  <a:gd name="T21" fmla="*/ 40 h 193"/>
                  <a:gd name="T22" fmla="*/ 20 w 207"/>
                  <a:gd name="T23" fmla="*/ 44 h 193"/>
                  <a:gd name="T24" fmla="*/ 28 w 207"/>
                  <a:gd name="T25" fmla="*/ 69 h 193"/>
                  <a:gd name="T26" fmla="*/ 40 w 207"/>
                  <a:gd name="T27" fmla="*/ 136 h 193"/>
                  <a:gd name="T28" fmla="*/ 40 w 207"/>
                  <a:gd name="T29" fmla="*/ 163 h 193"/>
                  <a:gd name="T30" fmla="*/ 26 w 207"/>
                  <a:gd name="T31" fmla="*/ 171 h 193"/>
                  <a:gd name="T32" fmla="*/ 29 w 207"/>
                  <a:gd name="T33" fmla="*/ 193 h 193"/>
                  <a:gd name="T34" fmla="*/ 109 w 207"/>
                  <a:gd name="T35" fmla="*/ 180 h 193"/>
                  <a:gd name="T36" fmla="*/ 105 w 207"/>
                  <a:gd name="T37" fmla="*/ 159 h 193"/>
                  <a:gd name="T38" fmla="*/ 89 w 207"/>
                  <a:gd name="T39" fmla="*/ 155 h 193"/>
                  <a:gd name="T40" fmla="*/ 81 w 207"/>
                  <a:gd name="T41" fmla="*/ 129 h 193"/>
                  <a:gd name="T42" fmla="*/ 77 w 207"/>
                  <a:gd name="T43" fmla="*/ 108 h 193"/>
                  <a:gd name="T44" fmla="*/ 93 w 207"/>
                  <a:gd name="T45" fmla="*/ 105 h 193"/>
                  <a:gd name="T46" fmla="*/ 156 w 207"/>
                  <a:gd name="T47" fmla="*/ 173 h 193"/>
                  <a:gd name="T48" fmla="*/ 207 w 207"/>
                  <a:gd name="T49" fmla="*/ 164 h 193"/>
                  <a:gd name="T50" fmla="*/ 204 w 207"/>
                  <a:gd name="T51" fmla="*/ 143 h 193"/>
                  <a:gd name="T52" fmla="*/ 188 w 207"/>
                  <a:gd name="T53" fmla="*/ 141 h 193"/>
                  <a:gd name="T54" fmla="*/ 175 w 207"/>
                  <a:gd name="T55" fmla="*/ 131 h 193"/>
                  <a:gd name="T56" fmla="*/ 135 w 207"/>
                  <a:gd name="T57" fmla="*/ 93 h 193"/>
                  <a:gd name="T58" fmla="*/ 160 w 207"/>
                  <a:gd name="T59" fmla="*/ 71 h 193"/>
                  <a:gd name="T60" fmla="*/ 164 w 207"/>
                  <a:gd name="T61" fmla="*/ 41 h 193"/>
                  <a:gd name="T62" fmla="*/ 142 w 207"/>
                  <a:gd name="T63" fmla="*/ 8 h 193"/>
                  <a:gd name="T64" fmla="*/ 91 w 207"/>
                  <a:gd name="T65" fmla="*/ 4 h 193"/>
                  <a:gd name="T66" fmla="*/ 0 w 207"/>
                  <a:gd name="T67" fmla="*/ 19 h 193"/>
                  <a:gd name="T68" fmla="*/ 4 w 207"/>
                  <a:gd name="T69" fmla="*/ 4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7" h="193">
                    <a:moveTo>
                      <a:pt x="68" y="52"/>
                    </a:moveTo>
                    <a:cubicBezTo>
                      <a:pt x="66" y="43"/>
                      <a:pt x="67" y="37"/>
                      <a:pt x="69" y="34"/>
                    </a:cubicBezTo>
                    <a:cubicBezTo>
                      <a:pt x="71" y="31"/>
                      <a:pt x="76" y="28"/>
                      <a:pt x="83" y="27"/>
                    </a:cubicBezTo>
                    <a:cubicBezTo>
                      <a:pt x="94" y="26"/>
                      <a:pt x="103" y="26"/>
                      <a:pt x="110" y="30"/>
                    </a:cubicBezTo>
                    <a:cubicBezTo>
                      <a:pt x="117" y="34"/>
                      <a:pt x="121" y="40"/>
                      <a:pt x="122" y="48"/>
                    </a:cubicBezTo>
                    <a:cubicBezTo>
                      <a:pt x="124" y="57"/>
                      <a:pt x="121" y="65"/>
                      <a:pt x="115" y="71"/>
                    </a:cubicBezTo>
                    <a:cubicBezTo>
                      <a:pt x="108" y="76"/>
                      <a:pt x="97" y="81"/>
                      <a:pt x="82" y="83"/>
                    </a:cubicBezTo>
                    <a:cubicBezTo>
                      <a:pt x="80" y="83"/>
                      <a:pt x="78" y="84"/>
                      <a:pt x="77" y="84"/>
                    </a:cubicBezTo>
                    <a:cubicBezTo>
                      <a:pt x="76" y="84"/>
                      <a:pt x="74" y="84"/>
                      <a:pt x="73" y="84"/>
                    </a:cubicBezTo>
                    <a:lnTo>
                      <a:pt x="68" y="52"/>
                    </a:lnTo>
                    <a:close/>
                    <a:moveTo>
                      <a:pt x="4" y="40"/>
                    </a:moveTo>
                    <a:cubicBezTo>
                      <a:pt x="11" y="39"/>
                      <a:pt x="17" y="40"/>
                      <a:pt x="20" y="44"/>
                    </a:cubicBezTo>
                    <a:cubicBezTo>
                      <a:pt x="23" y="47"/>
                      <a:pt x="26" y="55"/>
                      <a:pt x="28" y="69"/>
                    </a:cubicBezTo>
                    <a:cubicBezTo>
                      <a:pt x="40" y="136"/>
                      <a:pt x="40" y="136"/>
                      <a:pt x="40" y="136"/>
                    </a:cubicBezTo>
                    <a:cubicBezTo>
                      <a:pt x="42" y="150"/>
                      <a:pt x="42" y="159"/>
                      <a:pt x="40" y="163"/>
                    </a:cubicBezTo>
                    <a:cubicBezTo>
                      <a:pt x="38" y="167"/>
                      <a:pt x="33" y="170"/>
                      <a:pt x="26" y="171"/>
                    </a:cubicBezTo>
                    <a:cubicBezTo>
                      <a:pt x="29" y="193"/>
                      <a:pt x="29" y="193"/>
                      <a:pt x="29" y="193"/>
                    </a:cubicBezTo>
                    <a:cubicBezTo>
                      <a:pt x="109" y="180"/>
                      <a:pt x="109" y="180"/>
                      <a:pt x="109" y="180"/>
                    </a:cubicBezTo>
                    <a:cubicBezTo>
                      <a:pt x="105" y="159"/>
                      <a:pt x="105" y="159"/>
                      <a:pt x="105" y="159"/>
                    </a:cubicBezTo>
                    <a:cubicBezTo>
                      <a:pt x="98" y="160"/>
                      <a:pt x="92" y="158"/>
                      <a:pt x="89" y="155"/>
                    </a:cubicBezTo>
                    <a:cubicBezTo>
                      <a:pt x="86" y="152"/>
                      <a:pt x="83" y="143"/>
                      <a:pt x="81" y="129"/>
                    </a:cubicBezTo>
                    <a:cubicBezTo>
                      <a:pt x="77" y="108"/>
                      <a:pt x="77" y="108"/>
                      <a:pt x="77" y="108"/>
                    </a:cubicBezTo>
                    <a:cubicBezTo>
                      <a:pt x="93" y="105"/>
                      <a:pt x="93" y="105"/>
                      <a:pt x="93" y="105"/>
                    </a:cubicBezTo>
                    <a:cubicBezTo>
                      <a:pt x="156" y="173"/>
                      <a:pt x="156" y="173"/>
                      <a:pt x="156" y="173"/>
                    </a:cubicBezTo>
                    <a:cubicBezTo>
                      <a:pt x="207" y="164"/>
                      <a:pt x="207" y="164"/>
                      <a:pt x="207" y="164"/>
                    </a:cubicBezTo>
                    <a:cubicBezTo>
                      <a:pt x="204" y="143"/>
                      <a:pt x="204" y="143"/>
                      <a:pt x="204" y="143"/>
                    </a:cubicBezTo>
                    <a:cubicBezTo>
                      <a:pt x="198" y="143"/>
                      <a:pt x="193" y="143"/>
                      <a:pt x="188" y="141"/>
                    </a:cubicBezTo>
                    <a:cubicBezTo>
                      <a:pt x="184" y="139"/>
                      <a:pt x="179" y="136"/>
                      <a:pt x="175" y="131"/>
                    </a:cubicBezTo>
                    <a:cubicBezTo>
                      <a:pt x="135" y="93"/>
                      <a:pt x="135" y="93"/>
                      <a:pt x="135" y="93"/>
                    </a:cubicBezTo>
                    <a:cubicBezTo>
                      <a:pt x="147" y="87"/>
                      <a:pt x="155" y="80"/>
                      <a:pt x="160" y="71"/>
                    </a:cubicBezTo>
                    <a:cubicBezTo>
                      <a:pt x="165" y="63"/>
                      <a:pt x="166" y="53"/>
                      <a:pt x="164" y="41"/>
                    </a:cubicBezTo>
                    <a:cubicBezTo>
                      <a:pt x="162" y="25"/>
                      <a:pt x="154" y="14"/>
                      <a:pt x="142" y="8"/>
                    </a:cubicBezTo>
                    <a:cubicBezTo>
                      <a:pt x="130" y="2"/>
                      <a:pt x="113" y="0"/>
                      <a:pt x="91" y="4"/>
                    </a:cubicBezTo>
                    <a:cubicBezTo>
                      <a:pt x="0" y="19"/>
                      <a:pt x="0" y="19"/>
                      <a:pt x="0" y="19"/>
                    </a:cubicBezTo>
                    <a:lnTo>
                      <a:pt x="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92" name="Freeform 26"/>
              <p:cNvSpPr>
                <a:spLocks noEditPoints="1"/>
              </p:cNvSpPr>
              <p:nvPr/>
            </p:nvSpPr>
            <p:spPr bwMode="auto">
              <a:xfrm>
                <a:off x="3665179" y="1221627"/>
                <a:ext cx="52450" cy="62372"/>
              </a:xfrm>
              <a:custGeom>
                <a:avLst/>
                <a:gdLst>
                  <a:gd name="T0" fmla="*/ 68 w 172"/>
                  <a:gd name="T1" fmla="*/ 90 h 204"/>
                  <a:gd name="T2" fmla="*/ 38 w 172"/>
                  <a:gd name="T3" fmla="*/ 101 h 204"/>
                  <a:gd name="T4" fmla="*/ 35 w 172"/>
                  <a:gd name="T5" fmla="*/ 48 h 204"/>
                  <a:gd name="T6" fmla="*/ 68 w 172"/>
                  <a:gd name="T7" fmla="*/ 90 h 204"/>
                  <a:gd name="T8" fmla="*/ 14 w 172"/>
                  <a:gd name="T9" fmla="*/ 146 h 204"/>
                  <a:gd name="T10" fmla="*/ 14 w 172"/>
                  <a:gd name="T11" fmla="*/ 149 h 204"/>
                  <a:gd name="T12" fmla="*/ 0 w 172"/>
                  <a:gd name="T13" fmla="*/ 184 h 204"/>
                  <a:gd name="T14" fmla="*/ 8 w 172"/>
                  <a:gd name="T15" fmla="*/ 204 h 204"/>
                  <a:gd name="T16" fmla="*/ 70 w 172"/>
                  <a:gd name="T17" fmla="*/ 180 h 204"/>
                  <a:gd name="T18" fmla="*/ 63 w 172"/>
                  <a:gd name="T19" fmla="*/ 160 h 204"/>
                  <a:gd name="T20" fmla="*/ 48 w 172"/>
                  <a:gd name="T21" fmla="*/ 163 h 204"/>
                  <a:gd name="T22" fmla="*/ 41 w 172"/>
                  <a:gd name="T23" fmla="*/ 155 h 204"/>
                  <a:gd name="T24" fmla="*/ 41 w 172"/>
                  <a:gd name="T25" fmla="*/ 153 h 204"/>
                  <a:gd name="T26" fmla="*/ 40 w 172"/>
                  <a:gd name="T27" fmla="*/ 150 h 204"/>
                  <a:gd name="T28" fmla="*/ 38 w 172"/>
                  <a:gd name="T29" fmla="*/ 125 h 204"/>
                  <a:gd name="T30" fmla="*/ 84 w 172"/>
                  <a:gd name="T31" fmla="*/ 107 h 204"/>
                  <a:gd name="T32" fmla="*/ 100 w 172"/>
                  <a:gd name="T33" fmla="*/ 127 h 204"/>
                  <a:gd name="T34" fmla="*/ 102 w 172"/>
                  <a:gd name="T35" fmla="*/ 130 h 204"/>
                  <a:gd name="T36" fmla="*/ 104 w 172"/>
                  <a:gd name="T37" fmla="*/ 134 h 204"/>
                  <a:gd name="T38" fmla="*/ 104 w 172"/>
                  <a:gd name="T39" fmla="*/ 142 h 204"/>
                  <a:gd name="T40" fmla="*/ 94 w 172"/>
                  <a:gd name="T41" fmla="*/ 149 h 204"/>
                  <a:gd name="T42" fmla="*/ 92 w 172"/>
                  <a:gd name="T43" fmla="*/ 149 h 204"/>
                  <a:gd name="T44" fmla="*/ 99 w 172"/>
                  <a:gd name="T45" fmla="*/ 169 h 204"/>
                  <a:gd name="T46" fmla="*/ 172 w 172"/>
                  <a:gd name="T47" fmla="*/ 141 h 204"/>
                  <a:gd name="T48" fmla="*/ 164 w 172"/>
                  <a:gd name="T49" fmla="*/ 121 h 204"/>
                  <a:gd name="T50" fmla="*/ 136 w 172"/>
                  <a:gd name="T51" fmla="*/ 107 h 204"/>
                  <a:gd name="T52" fmla="*/ 135 w 172"/>
                  <a:gd name="T53" fmla="*/ 106 h 204"/>
                  <a:gd name="T54" fmla="*/ 46 w 172"/>
                  <a:gd name="T55" fmla="*/ 0 h 204"/>
                  <a:gd name="T56" fmla="*/ 11 w 172"/>
                  <a:gd name="T57" fmla="*/ 13 h 204"/>
                  <a:gd name="T58" fmla="*/ 14 w 172"/>
                  <a:gd name="T59" fmla="*/ 14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2" h="204">
                    <a:moveTo>
                      <a:pt x="68" y="90"/>
                    </a:moveTo>
                    <a:cubicBezTo>
                      <a:pt x="38" y="101"/>
                      <a:pt x="38" y="101"/>
                      <a:pt x="38" y="101"/>
                    </a:cubicBezTo>
                    <a:cubicBezTo>
                      <a:pt x="35" y="48"/>
                      <a:pt x="35" y="48"/>
                      <a:pt x="35" y="48"/>
                    </a:cubicBezTo>
                    <a:lnTo>
                      <a:pt x="68" y="90"/>
                    </a:lnTo>
                    <a:close/>
                    <a:moveTo>
                      <a:pt x="14" y="146"/>
                    </a:moveTo>
                    <a:cubicBezTo>
                      <a:pt x="14" y="147"/>
                      <a:pt x="14" y="148"/>
                      <a:pt x="14" y="149"/>
                    </a:cubicBezTo>
                    <a:cubicBezTo>
                      <a:pt x="14" y="167"/>
                      <a:pt x="10" y="178"/>
                      <a:pt x="0" y="184"/>
                    </a:cubicBezTo>
                    <a:cubicBezTo>
                      <a:pt x="8" y="204"/>
                      <a:pt x="8" y="204"/>
                      <a:pt x="8" y="204"/>
                    </a:cubicBezTo>
                    <a:cubicBezTo>
                      <a:pt x="70" y="180"/>
                      <a:pt x="70" y="180"/>
                      <a:pt x="70" y="180"/>
                    </a:cubicBezTo>
                    <a:cubicBezTo>
                      <a:pt x="63" y="160"/>
                      <a:pt x="63" y="160"/>
                      <a:pt x="63" y="160"/>
                    </a:cubicBezTo>
                    <a:cubicBezTo>
                      <a:pt x="56" y="162"/>
                      <a:pt x="52" y="163"/>
                      <a:pt x="48" y="163"/>
                    </a:cubicBezTo>
                    <a:cubicBezTo>
                      <a:pt x="45" y="162"/>
                      <a:pt x="43" y="159"/>
                      <a:pt x="41" y="155"/>
                    </a:cubicBezTo>
                    <a:cubicBezTo>
                      <a:pt x="41" y="154"/>
                      <a:pt x="41" y="153"/>
                      <a:pt x="41" y="153"/>
                    </a:cubicBezTo>
                    <a:cubicBezTo>
                      <a:pt x="40" y="152"/>
                      <a:pt x="40" y="151"/>
                      <a:pt x="40" y="150"/>
                    </a:cubicBezTo>
                    <a:cubicBezTo>
                      <a:pt x="38" y="125"/>
                      <a:pt x="38" y="125"/>
                      <a:pt x="38" y="125"/>
                    </a:cubicBezTo>
                    <a:cubicBezTo>
                      <a:pt x="84" y="107"/>
                      <a:pt x="84" y="107"/>
                      <a:pt x="84" y="107"/>
                    </a:cubicBezTo>
                    <a:cubicBezTo>
                      <a:pt x="100" y="127"/>
                      <a:pt x="100" y="127"/>
                      <a:pt x="100" y="127"/>
                    </a:cubicBezTo>
                    <a:cubicBezTo>
                      <a:pt x="101" y="128"/>
                      <a:pt x="102" y="129"/>
                      <a:pt x="102" y="130"/>
                    </a:cubicBezTo>
                    <a:cubicBezTo>
                      <a:pt x="103" y="131"/>
                      <a:pt x="104" y="132"/>
                      <a:pt x="104" y="134"/>
                    </a:cubicBezTo>
                    <a:cubicBezTo>
                      <a:pt x="105" y="137"/>
                      <a:pt x="105" y="140"/>
                      <a:pt x="104" y="142"/>
                    </a:cubicBezTo>
                    <a:cubicBezTo>
                      <a:pt x="102" y="144"/>
                      <a:pt x="99" y="147"/>
                      <a:pt x="94" y="149"/>
                    </a:cubicBezTo>
                    <a:cubicBezTo>
                      <a:pt x="92" y="149"/>
                      <a:pt x="92" y="149"/>
                      <a:pt x="92" y="149"/>
                    </a:cubicBezTo>
                    <a:cubicBezTo>
                      <a:pt x="99" y="169"/>
                      <a:pt x="99" y="169"/>
                      <a:pt x="99" y="169"/>
                    </a:cubicBezTo>
                    <a:cubicBezTo>
                      <a:pt x="172" y="141"/>
                      <a:pt x="172" y="141"/>
                      <a:pt x="172" y="141"/>
                    </a:cubicBezTo>
                    <a:cubicBezTo>
                      <a:pt x="164" y="121"/>
                      <a:pt x="164" y="121"/>
                      <a:pt x="164" y="121"/>
                    </a:cubicBezTo>
                    <a:cubicBezTo>
                      <a:pt x="155" y="123"/>
                      <a:pt x="146" y="119"/>
                      <a:pt x="136" y="107"/>
                    </a:cubicBezTo>
                    <a:cubicBezTo>
                      <a:pt x="135" y="106"/>
                      <a:pt x="135" y="106"/>
                      <a:pt x="135" y="106"/>
                    </a:cubicBezTo>
                    <a:cubicBezTo>
                      <a:pt x="46" y="0"/>
                      <a:pt x="46" y="0"/>
                      <a:pt x="46" y="0"/>
                    </a:cubicBezTo>
                    <a:cubicBezTo>
                      <a:pt x="11" y="13"/>
                      <a:pt x="11" y="13"/>
                      <a:pt x="11" y="13"/>
                    </a:cubicBezTo>
                    <a:lnTo>
                      <a:pt x="1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93" name="Freeform 27"/>
              <p:cNvSpPr>
                <a:spLocks/>
              </p:cNvSpPr>
              <p:nvPr/>
            </p:nvSpPr>
            <p:spPr bwMode="auto">
              <a:xfrm>
                <a:off x="3694948" y="1198237"/>
                <a:ext cx="54576" cy="62372"/>
              </a:xfrm>
              <a:custGeom>
                <a:avLst/>
                <a:gdLst>
                  <a:gd name="T0" fmla="*/ 0 w 178"/>
                  <a:gd name="T1" fmla="*/ 61 h 205"/>
                  <a:gd name="T2" fmla="*/ 118 w 178"/>
                  <a:gd name="T3" fmla="*/ 0 h 205"/>
                  <a:gd name="T4" fmla="*/ 160 w 178"/>
                  <a:gd name="T5" fmla="*/ 39 h 205"/>
                  <a:gd name="T6" fmla="*/ 149 w 178"/>
                  <a:gd name="T7" fmla="*/ 52 h 205"/>
                  <a:gd name="T8" fmla="*/ 118 w 178"/>
                  <a:gd name="T9" fmla="*/ 36 h 205"/>
                  <a:gd name="T10" fmla="*/ 91 w 178"/>
                  <a:gd name="T11" fmla="*/ 41 h 205"/>
                  <a:gd name="T12" fmla="*/ 89 w 178"/>
                  <a:gd name="T13" fmla="*/ 42 h 205"/>
                  <a:gd name="T14" fmla="*/ 135 w 178"/>
                  <a:gd name="T15" fmla="*/ 129 h 205"/>
                  <a:gd name="T16" fmla="*/ 151 w 178"/>
                  <a:gd name="T17" fmla="*/ 151 h 205"/>
                  <a:gd name="T18" fmla="*/ 168 w 178"/>
                  <a:gd name="T19" fmla="*/ 149 h 205"/>
                  <a:gd name="T20" fmla="*/ 178 w 178"/>
                  <a:gd name="T21" fmla="*/ 168 h 205"/>
                  <a:gd name="T22" fmla="*/ 107 w 178"/>
                  <a:gd name="T23" fmla="*/ 205 h 205"/>
                  <a:gd name="T24" fmla="*/ 97 w 178"/>
                  <a:gd name="T25" fmla="*/ 186 h 205"/>
                  <a:gd name="T26" fmla="*/ 107 w 178"/>
                  <a:gd name="T27" fmla="*/ 174 h 205"/>
                  <a:gd name="T28" fmla="*/ 98 w 178"/>
                  <a:gd name="T29" fmla="*/ 149 h 205"/>
                  <a:gd name="T30" fmla="*/ 52 w 178"/>
                  <a:gd name="T31" fmla="*/ 61 h 205"/>
                  <a:gd name="T32" fmla="*/ 50 w 178"/>
                  <a:gd name="T33" fmla="*/ 62 h 205"/>
                  <a:gd name="T34" fmla="*/ 30 w 178"/>
                  <a:gd name="T35" fmla="*/ 82 h 205"/>
                  <a:gd name="T36" fmla="*/ 26 w 178"/>
                  <a:gd name="T37" fmla="*/ 116 h 205"/>
                  <a:gd name="T38" fmla="*/ 10 w 178"/>
                  <a:gd name="T39" fmla="*/ 117 h 205"/>
                  <a:gd name="T40" fmla="*/ 0 w 178"/>
                  <a:gd name="T41" fmla="*/ 6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8" h="205">
                    <a:moveTo>
                      <a:pt x="0" y="61"/>
                    </a:moveTo>
                    <a:cubicBezTo>
                      <a:pt x="118" y="0"/>
                      <a:pt x="118" y="0"/>
                      <a:pt x="118" y="0"/>
                    </a:cubicBezTo>
                    <a:cubicBezTo>
                      <a:pt x="160" y="39"/>
                      <a:pt x="160" y="39"/>
                      <a:pt x="160" y="39"/>
                    </a:cubicBezTo>
                    <a:cubicBezTo>
                      <a:pt x="149" y="52"/>
                      <a:pt x="149" y="52"/>
                      <a:pt x="149" y="52"/>
                    </a:cubicBezTo>
                    <a:cubicBezTo>
                      <a:pt x="137" y="43"/>
                      <a:pt x="127" y="38"/>
                      <a:pt x="118" y="36"/>
                    </a:cubicBezTo>
                    <a:cubicBezTo>
                      <a:pt x="109" y="34"/>
                      <a:pt x="100" y="36"/>
                      <a:pt x="91" y="41"/>
                    </a:cubicBezTo>
                    <a:cubicBezTo>
                      <a:pt x="89" y="42"/>
                      <a:pt x="89" y="42"/>
                      <a:pt x="89" y="42"/>
                    </a:cubicBezTo>
                    <a:cubicBezTo>
                      <a:pt x="135" y="129"/>
                      <a:pt x="135" y="129"/>
                      <a:pt x="135" y="129"/>
                    </a:cubicBezTo>
                    <a:cubicBezTo>
                      <a:pt x="142" y="141"/>
                      <a:pt x="147" y="149"/>
                      <a:pt x="151" y="151"/>
                    </a:cubicBezTo>
                    <a:cubicBezTo>
                      <a:pt x="155" y="153"/>
                      <a:pt x="161" y="152"/>
                      <a:pt x="168" y="149"/>
                    </a:cubicBezTo>
                    <a:cubicBezTo>
                      <a:pt x="178" y="168"/>
                      <a:pt x="178" y="168"/>
                      <a:pt x="178" y="168"/>
                    </a:cubicBezTo>
                    <a:cubicBezTo>
                      <a:pt x="107" y="205"/>
                      <a:pt x="107" y="205"/>
                      <a:pt x="107" y="205"/>
                    </a:cubicBezTo>
                    <a:cubicBezTo>
                      <a:pt x="97" y="186"/>
                      <a:pt x="97" y="186"/>
                      <a:pt x="97" y="186"/>
                    </a:cubicBezTo>
                    <a:cubicBezTo>
                      <a:pt x="103" y="182"/>
                      <a:pt x="107" y="178"/>
                      <a:pt x="107" y="174"/>
                    </a:cubicBezTo>
                    <a:cubicBezTo>
                      <a:pt x="108" y="169"/>
                      <a:pt x="105" y="161"/>
                      <a:pt x="98" y="149"/>
                    </a:cubicBezTo>
                    <a:cubicBezTo>
                      <a:pt x="52" y="61"/>
                      <a:pt x="52" y="61"/>
                      <a:pt x="52" y="61"/>
                    </a:cubicBezTo>
                    <a:cubicBezTo>
                      <a:pt x="50" y="62"/>
                      <a:pt x="50" y="62"/>
                      <a:pt x="50" y="62"/>
                    </a:cubicBezTo>
                    <a:cubicBezTo>
                      <a:pt x="40" y="67"/>
                      <a:pt x="34" y="74"/>
                      <a:pt x="30" y="82"/>
                    </a:cubicBezTo>
                    <a:cubicBezTo>
                      <a:pt x="27" y="90"/>
                      <a:pt x="25" y="101"/>
                      <a:pt x="26" y="116"/>
                    </a:cubicBezTo>
                    <a:cubicBezTo>
                      <a:pt x="10" y="117"/>
                      <a:pt x="10" y="117"/>
                      <a:pt x="10" y="117"/>
                    </a:cubicBezTo>
                    <a:lnTo>
                      <a:pt x="0"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94" name="Freeform 28"/>
              <p:cNvSpPr>
                <a:spLocks/>
              </p:cNvSpPr>
              <p:nvPr/>
            </p:nvSpPr>
            <p:spPr bwMode="auto">
              <a:xfrm>
                <a:off x="3736766" y="1180518"/>
                <a:ext cx="51741" cy="58120"/>
              </a:xfrm>
              <a:custGeom>
                <a:avLst/>
                <a:gdLst>
                  <a:gd name="T0" fmla="*/ 0 w 169"/>
                  <a:gd name="T1" fmla="*/ 46 h 192"/>
                  <a:gd name="T2" fmla="*/ 68 w 169"/>
                  <a:gd name="T3" fmla="*/ 0 h 192"/>
                  <a:gd name="T4" fmla="*/ 80 w 169"/>
                  <a:gd name="T5" fmla="*/ 18 h 192"/>
                  <a:gd name="T6" fmla="*/ 71 w 169"/>
                  <a:gd name="T7" fmla="*/ 32 h 192"/>
                  <a:gd name="T8" fmla="*/ 82 w 169"/>
                  <a:gd name="T9" fmla="*/ 56 h 192"/>
                  <a:gd name="T10" fmla="*/ 121 w 169"/>
                  <a:gd name="T11" fmla="*/ 112 h 192"/>
                  <a:gd name="T12" fmla="*/ 140 w 169"/>
                  <a:gd name="T13" fmla="*/ 132 h 192"/>
                  <a:gd name="T14" fmla="*/ 156 w 169"/>
                  <a:gd name="T15" fmla="*/ 128 h 192"/>
                  <a:gd name="T16" fmla="*/ 169 w 169"/>
                  <a:gd name="T17" fmla="*/ 146 h 192"/>
                  <a:gd name="T18" fmla="*/ 101 w 169"/>
                  <a:gd name="T19" fmla="*/ 192 h 192"/>
                  <a:gd name="T20" fmla="*/ 89 w 169"/>
                  <a:gd name="T21" fmla="*/ 174 h 192"/>
                  <a:gd name="T22" fmla="*/ 99 w 169"/>
                  <a:gd name="T23" fmla="*/ 160 h 192"/>
                  <a:gd name="T24" fmla="*/ 87 w 169"/>
                  <a:gd name="T25" fmla="*/ 136 h 192"/>
                  <a:gd name="T26" fmla="*/ 48 w 169"/>
                  <a:gd name="T27" fmla="*/ 80 h 192"/>
                  <a:gd name="T28" fmla="*/ 29 w 169"/>
                  <a:gd name="T29" fmla="*/ 60 h 192"/>
                  <a:gd name="T30" fmla="*/ 13 w 169"/>
                  <a:gd name="T31" fmla="*/ 64 h 192"/>
                  <a:gd name="T32" fmla="*/ 0 w 169"/>
                  <a:gd name="T33" fmla="*/ 4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192">
                    <a:moveTo>
                      <a:pt x="0" y="46"/>
                    </a:moveTo>
                    <a:cubicBezTo>
                      <a:pt x="68" y="0"/>
                      <a:pt x="68" y="0"/>
                      <a:pt x="68" y="0"/>
                    </a:cubicBezTo>
                    <a:cubicBezTo>
                      <a:pt x="80" y="18"/>
                      <a:pt x="80" y="18"/>
                      <a:pt x="80" y="18"/>
                    </a:cubicBezTo>
                    <a:cubicBezTo>
                      <a:pt x="74" y="23"/>
                      <a:pt x="71" y="28"/>
                      <a:pt x="71" y="32"/>
                    </a:cubicBezTo>
                    <a:cubicBezTo>
                      <a:pt x="71" y="37"/>
                      <a:pt x="75" y="45"/>
                      <a:pt x="82" y="56"/>
                    </a:cubicBezTo>
                    <a:cubicBezTo>
                      <a:pt x="121" y="112"/>
                      <a:pt x="121" y="112"/>
                      <a:pt x="121" y="112"/>
                    </a:cubicBezTo>
                    <a:cubicBezTo>
                      <a:pt x="129" y="124"/>
                      <a:pt x="135" y="130"/>
                      <a:pt x="140" y="132"/>
                    </a:cubicBezTo>
                    <a:cubicBezTo>
                      <a:pt x="144" y="133"/>
                      <a:pt x="150" y="132"/>
                      <a:pt x="156" y="128"/>
                    </a:cubicBezTo>
                    <a:cubicBezTo>
                      <a:pt x="169" y="146"/>
                      <a:pt x="169" y="146"/>
                      <a:pt x="169" y="146"/>
                    </a:cubicBezTo>
                    <a:cubicBezTo>
                      <a:pt x="101" y="192"/>
                      <a:pt x="101" y="192"/>
                      <a:pt x="101" y="192"/>
                    </a:cubicBezTo>
                    <a:cubicBezTo>
                      <a:pt x="89" y="174"/>
                      <a:pt x="89" y="174"/>
                      <a:pt x="89" y="174"/>
                    </a:cubicBezTo>
                    <a:cubicBezTo>
                      <a:pt x="95" y="169"/>
                      <a:pt x="98" y="165"/>
                      <a:pt x="99" y="160"/>
                    </a:cubicBezTo>
                    <a:cubicBezTo>
                      <a:pt x="99" y="155"/>
                      <a:pt x="95" y="147"/>
                      <a:pt x="87" y="136"/>
                    </a:cubicBezTo>
                    <a:cubicBezTo>
                      <a:pt x="48" y="80"/>
                      <a:pt x="48" y="80"/>
                      <a:pt x="48" y="80"/>
                    </a:cubicBezTo>
                    <a:cubicBezTo>
                      <a:pt x="40" y="68"/>
                      <a:pt x="34" y="62"/>
                      <a:pt x="29" y="60"/>
                    </a:cubicBezTo>
                    <a:cubicBezTo>
                      <a:pt x="25" y="59"/>
                      <a:pt x="19" y="60"/>
                      <a:pt x="13" y="64"/>
                    </a:cubicBezTo>
                    <a:lnTo>
                      <a:pt x="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95" name="Freeform 29"/>
              <p:cNvSpPr>
                <a:spLocks noEditPoints="1"/>
              </p:cNvSpPr>
              <p:nvPr/>
            </p:nvSpPr>
            <p:spPr bwMode="auto">
              <a:xfrm>
                <a:off x="3767243" y="1156419"/>
                <a:ext cx="56702" cy="58120"/>
              </a:xfrm>
              <a:custGeom>
                <a:avLst/>
                <a:gdLst>
                  <a:gd name="T0" fmla="*/ 87 w 186"/>
                  <a:gd name="T1" fmla="*/ 35 h 190"/>
                  <a:gd name="T2" fmla="*/ 127 w 186"/>
                  <a:gd name="T3" fmla="*/ 70 h 190"/>
                  <a:gd name="T4" fmla="*/ 149 w 186"/>
                  <a:gd name="T5" fmla="*/ 118 h 190"/>
                  <a:gd name="T6" fmla="*/ 135 w 186"/>
                  <a:gd name="T7" fmla="*/ 151 h 190"/>
                  <a:gd name="T8" fmla="*/ 99 w 186"/>
                  <a:gd name="T9" fmla="*/ 154 h 190"/>
                  <a:gd name="T10" fmla="*/ 59 w 186"/>
                  <a:gd name="T11" fmla="*/ 120 h 190"/>
                  <a:gd name="T12" fmla="*/ 37 w 186"/>
                  <a:gd name="T13" fmla="*/ 72 h 190"/>
                  <a:gd name="T14" fmla="*/ 51 w 186"/>
                  <a:gd name="T15" fmla="*/ 39 h 190"/>
                  <a:gd name="T16" fmla="*/ 87 w 186"/>
                  <a:gd name="T17" fmla="*/ 35 h 190"/>
                  <a:gd name="T18" fmla="*/ 2 w 186"/>
                  <a:gd name="T19" fmla="*/ 79 h 190"/>
                  <a:gd name="T20" fmla="*/ 23 w 186"/>
                  <a:gd name="T21" fmla="*/ 146 h 190"/>
                  <a:gd name="T22" fmla="*/ 83 w 186"/>
                  <a:gd name="T23" fmla="*/ 186 h 190"/>
                  <a:gd name="T24" fmla="*/ 149 w 186"/>
                  <a:gd name="T25" fmla="*/ 169 h 190"/>
                  <a:gd name="T26" fmla="*/ 184 w 186"/>
                  <a:gd name="T27" fmla="*/ 111 h 190"/>
                  <a:gd name="T28" fmla="*/ 163 w 186"/>
                  <a:gd name="T29" fmla="*/ 44 h 190"/>
                  <a:gd name="T30" fmla="*/ 103 w 186"/>
                  <a:gd name="T31" fmla="*/ 4 h 190"/>
                  <a:gd name="T32" fmla="*/ 37 w 186"/>
                  <a:gd name="T33" fmla="*/ 21 h 190"/>
                  <a:gd name="T34" fmla="*/ 2 w 186"/>
                  <a:gd name="T35" fmla="*/ 7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190">
                    <a:moveTo>
                      <a:pt x="87" y="35"/>
                    </a:moveTo>
                    <a:cubicBezTo>
                      <a:pt x="100" y="41"/>
                      <a:pt x="113" y="52"/>
                      <a:pt x="127" y="70"/>
                    </a:cubicBezTo>
                    <a:cubicBezTo>
                      <a:pt x="140" y="88"/>
                      <a:pt x="147" y="104"/>
                      <a:pt x="149" y="118"/>
                    </a:cubicBezTo>
                    <a:cubicBezTo>
                      <a:pt x="150" y="132"/>
                      <a:pt x="146" y="143"/>
                      <a:pt x="135" y="151"/>
                    </a:cubicBezTo>
                    <a:cubicBezTo>
                      <a:pt x="125" y="159"/>
                      <a:pt x="112" y="160"/>
                      <a:pt x="99" y="154"/>
                    </a:cubicBezTo>
                    <a:cubicBezTo>
                      <a:pt x="86" y="149"/>
                      <a:pt x="73" y="138"/>
                      <a:pt x="59" y="120"/>
                    </a:cubicBezTo>
                    <a:cubicBezTo>
                      <a:pt x="46" y="102"/>
                      <a:pt x="38" y="86"/>
                      <a:pt x="37" y="72"/>
                    </a:cubicBezTo>
                    <a:cubicBezTo>
                      <a:pt x="35" y="58"/>
                      <a:pt x="40" y="47"/>
                      <a:pt x="51" y="39"/>
                    </a:cubicBezTo>
                    <a:cubicBezTo>
                      <a:pt x="61" y="31"/>
                      <a:pt x="73" y="30"/>
                      <a:pt x="87" y="35"/>
                    </a:cubicBezTo>
                    <a:close/>
                    <a:moveTo>
                      <a:pt x="2" y="79"/>
                    </a:moveTo>
                    <a:cubicBezTo>
                      <a:pt x="0" y="102"/>
                      <a:pt x="7" y="124"/>
                      <a:pt x="23" y="146"/>
                    </a:cubicBezTo>
                    <a:cubicBezTo>
                      <a:pt x="40" y="169"/>
                      <a:pt x="60" y="182"/>
                      <a:pt x="83" y="186"/>
                    </a:cubicBezTo>
                    <a:cubicBezTo>
                      <a:pt x="106" y="190"/>
                      <a:pt x="128" y="184"/>
                      <a:pt x="149" y="169"/>
                    </a:cubicBezTo>
                    <a:cubicBezTo>
                      <a:pt x="170" y="154"/>
                      <a:pt x="181" y="135"/>
                      <a:pt x="184" y="111"/>
                    </a:cubicBezTo>
                    <a:cubicBezTo>
                      <a:pt x="186" y="89"/>
                      <a:pt x="179" y="66"/>
                      <a:pt x="163" y="44"/>
                    </a:cubicBezTo>
                    <a:cubicBezTo>
                      <a:pt x="146" y="22"/>
                      <a:pt x="126" y="8"/>
                      <a:pt x="103" y="4"/>
                    </a:cubicBezTo>
                    <a:cubicBezTo>
                      <a:pt x="80" y="0"/>
                      <a:pt x="58" y="6"/>
                      <a:pt x="37" y="21"/>
                    </a:cubicBezTo>
                    <a:cubicBezTo>
                      <a:pt x="16" y="36"/>
                      <a:pt x="5" y="56"/>
                      <a:pt x="2"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96" name="Freeform 30"/>
              <p:cNvSpPr>
                <a:spLocks noEditPoints="1"/>
              </p:cNvSpPr>
              <p:nvPr/>
            </p:nvSpPr>
            <p:spPr bwMode="auto">
              <a:xfrm>
                <a:off x="3848044" y="1055773"/>
                <a:ext cx="58120" cy="55285"/>
              </a:xfrm>
              <a:custGeom>
                <a:avLst/>
                <a:gdLst>
                  <a:gd name="T0" fmla="*/ 62 w 193"/>
                  <a:gd name="T1" fmla="*/ 42 h 184"/>
                  <a:gd name="T2" fmla="*/ 114 w 193"/>
                  <a:gd name="T3" fmla="*/ 54 h 184"/>
                  <a:gd name="T4" fmla="*/ 156 w 193"/>
                  <a:gd name="T5" fmla="*/ 86 h 184"/>
                  <a:gd name="T6" fmla="*/ 160 w 193"/>
                  <a:gd name="T7" fmla="*/ 122 h 184"/>
                  <a:gd name="T8" fmla="*/ 130 w 193"/>
                  <a:gd name="T9" fmla="*/ 142 h 184"/>
                  <a:gd name="T10" fmla="*/ 78 w 193"/>
                  <a:gd name="T11" fmla="*/ 130 h 184"/>
                  <a:gd name="T12" fmla="*/ 36 w 193"/>
                  <a:gd name="T13" fmla="*/ 98 h 184"/>
                  <a:gd name="T14" fmla="*/ 32 w 193"/>
                  <a:gd name="T15" fmla="*/ 62 h 184"/>
                  <a:gd name="T16" fmla="*/ 62 w 193"/>
                  <a:gd name="T17" fmla="*/ 42 h 184"/>
                  <a:gd name="T18" fmla="*/ 8 w 193"/>
                  <a:gd name="T19" fmla="*/ 120 h 184"/>
                  <a:gd name="T20" fmla="*/ 59 w 193"/>
                  <a:gd name="T21" fmla="*/ 170 h 184"/>
                  <a:gd name="T22" fmla="*/ 130 w 193"/>
                  <a:gd name="T23" fmla="*/ 177 h 184"/>
                  <a:gd name="T24" fmla="*/ 180 w 193"/>
                  <a:gd name="T25" fmla="*/ 132 h 184"/>
                  <a:gd name="T26" fmla="*/ 184 w 193"/>
                  <a:gd name="T27" fmla="*/ 65 h 184"/>
                  <a:gd name="T28" fmla="*/ 133 w 193"/>
                  <a:gd name="T29" fmla="*/ 14 h 184"/>
                  <a:gd name="T30" fmla="*/ 62 w 193"/>
                  <a:gd name="T31" fmla="*/ 7 h 184"/>
                  <a:gd name="T32" fmla="*/ 12 w 193"/>
                  <a:gd name="T33" fmla="*/ 53 h 184"/>
                  <a:gd name="T34" fmla="*/ 8 w 193"/>
                  <a:gd name="T35" fmla="*/ 12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84">
                    <a:moveTo>
                      <a:pt x="62" y="42"/>
                    </a:moveTo>
                    <a:cubicBezTo>
                      <a:pt x="77" y="41"/>
                      <a:pt x="94" y="45"/>
                      <a:pt x="114" y="54"/>
                    </a:cubicBezTo>
                    <a:cubicBezTo>
                      <a:pt x="134" y="64"/>
                      <a:pt x="148" y="74"/>
                      <a:pt x="156" y="86"/>
                    </a:cubicBezTo>
                    <a:cubicBezTo>
                      <a:pt x="164" y="98"/>
                      <a:pt x="166" y="110"/>
                      <a:pt x="160" y="122"/>
                    </a:cubicBezTo>
                    <a:cubicBezTo>
                      <a:pt x="154" y="134"/>
                      <a:pt x="144" y="140"/>
                      <a:pt x="130" y="142"/>
                    </a:cubicBezTo>
                    <a:cubicBezTo>
                      <a:pt x="115" y="143"/>
                      <a:pt x="98" y="139"/>
                      <a:pt x="78" y="130"/>
                    </a:cubicBezTo>
                    <a:cubicBezTo>
                      <a:pt x="58" y="120"/>
                      <a:pt x="43" y="110"/>
                      <a:pt x="36" y="98"/>
                    </a:cubicBezTo>
                    <a:cubicBezTo>
                      <a:pt x="27" y="86"/>
                      <a:pt x="26" y="74"/>
                      <a:pt x="32" y="62"/>
                    </a:cubicBezTo>
                    <a:cubicBezTo>
                      <a:pt x="38" y="50"/>
                      <a:pt x="48" y="44"/>
                      <a:pt x="62" y="42"/>
                    </a:cubicBezTo>
                    <a:close/>
                    <a:moveTo>
                      <a:pt x="8" y="120"/>
                    </a:moveTo>
                    <a:cubicBezTo>
                      <a:pt x="17" y="141"/>
                      <a:pt x="34" y="158"/>
                      <a:pt x="59" y="170"/>
                    </a:cubicBezTo>
                    <a:cubicBezTo>
                      <a:pt x="84" y="182"/>
                      <a:pt x="108" y="184"/>
                      <a:pt x="130" y="177"/>
                    </a:cubicBezTo>
                    <a:cubicBezTo>
                      <a:pt x="153" y="170"/>
                      <a:pt x="170" y="155"/>
                      <a:pt x="180" y="132"/>
                    </a:cubicBezTo>
                    <a:cubicBezTo>
                      <a:pt x="191" y="108"/>
                      <a:pt x="193" y="86"/>
                      <a:pt x="184" y="65"/>
                    </a:cubicBezTo>
                    <a:cubicBezTo>
                      <a:pt x="175" y="43"/>
                      <a:pt x="158" y="26"/>
                      <a:pt x="133" y="14"/>
                    </a:cubicBezTo>
                    <a:cubicBezTo>
                      <a:pt x="108" y="2"/>
                      <a:pt x="84" y="0"/>
                      <a:pt x="62" y="7"/>
                    </a:cubicBezTo>
                    <a:cubicBezTo>
                      <a:pt x="39" y="14"/>
                      <a:pt x="23" y="30"/>
                      <a:pt x="12" y="53"/>
                    </a:cubicBezTo>
                    <a:cubicBezTo>
                      <a:pt x="1" y="76"/>
                      <a:pt x="0" y="98"/>
                      <a:pt x="8"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97" name="Freeform 31"/>
              <p:cNvSpPr>
                <a:spLocks/>
              </p:cNvSpPr>
              <p:nvPr/>
            </p:nvSpPr>
            <p:spPr bwMode="auto">
              <a:xfrm>
                <a:off x="3863637" y="1006867"/>
                <a:ext cx="59537" cy="57411"/>
              </a:xfrm>
              <a:custGeom>
                <a:avLst/>
                <a:gdLst>
                  <a:gd name="T0" fmla="*/ 0 w 195"/>
                  <a:gd name="T1" fmla="*/ 132 h 189"/>
                  <a:gd name="T2" fmla="*/ 44 w 195"/>
                  <a:gd name="T3" fmla="*/ 6 h 189"/>
                  <a:gd name="T4" fmla="*/ 100 w 195"/>
                  <a:gd name="T5" fmla="*/ 0 h 189"/>
                  <a:gd name="T6" fmla="*/ 103 w 195"/>
                  <a:gd name="T7" fmla="*/ 16 h 189"/>
                  <a:gd name="T8" fmla="*/ 67 w 195"/>
                  <a:gd name="T9" fmla="*/ 33 h 189"/>
                  <a:gd name="T10" fmla="*/ 47 w 195"/>
                  <a:gd name="T11" fmla="*/ 61 h 189"/>
                  <a:gd name="T12" fmla="*/ 46 w 195"/>
                  <a:gd name="T13" fmla="*/ 78 h 189"/>
                  <a:gd name="T14" fmla="*/ 62 w 195"/>
                  <a:gd name="T15" fmla="*/ 88 h 189"/>
                  <a:gd name="T16" fmla="*/ 85 w 195"/>
                  <a:gd name="T17" fmla="*/ 96 h 189"/>
                  <a:gd name="T18" fmla="*/ 88 w 195"/>
                  <a:gd name="T19" fmla="*/ 89 h 189"/>
                  <a:gd name="T20" fmla="*/ 89 w 195"/>
                  <a:gd name="T21" fmla="*/ 69 h 189"/>
                  <a:gd name="T22" fmla="*/ 69 w 195"/>
                  <a:gd name="T23" fmla="*/ 57 h 189"/>
                  <a:gd name="T24" fmla="*/ 74 w 195"/>
                  <a:gd name="T25" fmla="*/ 43 h 189"/>
                  <a:gd name="T26" fmla="*/ 153 w 195"/>
                  <a:gd name="T27" fmla="*/ 69 h 189"/>
                  <a:gd name="T28" fmla="*/ 148 w 195"/>
                  <a:gd name="T29" fmla="*/ 84 h 189"/>
                  <a:gd name="T30" fmla="*/ 124 w 195"/>
                  <a:gd name="T31" fmla="*/ 83 h 189"/>
                  <a:gd name="T32" fmla="*/ 111 w 195"/>
                  <a:gd name="T33" fmla="*/ 97 h 189"/>
                  <a:gd name="T34" fmla="*/ 109 w 195"/>
                  <a:gd name="T35" fmla="*/ 104 h 189"/>
                  <a:gd name="T36" fmla="*/ 137 w 195"/>
                  <a:gd name="T37" fmla="*/ 114 h 189"/>
                  <a:gd name="T38" fmla="*/ 164 w 195"/>
                  <a:gd name="T39" fmla="*/ 118 h 189"/>
                  <a:gd name="T40" fmla="*/ 174 w 195"/>
                  <a:gd name="T41" fmla="*/ 105 h 189"/>
                  <a:gd name="T42" fmla="*/ 195 w 195"/>
                  <a:gd name="T43" fmla="*/ 113 h 189"/>
                  <a:gd name="T44" fmla="*/ 169 w 195"/>
                  <a:gd name="T45" fmla="*/ 189 h 189"/>
                  <a:gd name="T46" fmla="*/ 148 w 195"/>
                  <a:gd name="T47" fmla="*/ 182 h 189"/>
                  <a:gd name="T48" fmla="*/ 147 w 195"/>
                  <a:gd name="T49" fmla="*/ 166 h 189"/>
                  <a:gd name="T50" fmla="*/ 123 w 195"/>
                  <a:gd name="T51" fmla="*/ 153 h 189"/>
                  <a:gd name="T52" fmla="*/ 58 w 195"/>
                  <a:gd name="T53" fmla="*/ 131 h 189"/>
                  <a:gd name="T54" fmla="*/ 32 w 195"/>
                  <a:gd name="T55" fmla="*/ 126 h 189"/>
                  <a:gd name="T56" fmla="*/ 21 w 195"/>
                  <a:gd name="T57" fmla="*/ 139 h 189"/>
                  <a:gd name="T58" fmla="*/ 0 w 195"/>
                  <a:gd name="T59" fmla="*/ 13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89">
                    <a:moveTo>
                      <a:pt x="0" y="132"/>
                    </a:moveTo>
                    <a:cubicBezTo>
                      <a:pt x="44" y="6"/>
                      <a:pt x="44" y="6"/>
                      <a:pt x="44" y="6"/>
                    </a:cubicBezTo>
                    <a:cubicBezTo>
                      <a:pt x="100" y="0"/>
                      <a:pt x="100" y="0"/>
                      <a:pt x="100" y="0"/>
                    </a:cubicBezTo>
                    <a:cubicBezTo>
                      <a:pt x="103" y="16"/>
                      <a:pt x="103" y="16"/>
                      <a:pt x="103" y="16"/>
                    </a:cubicBezTo>
                    <a:cubicBezTo>
                      <a:pt x="88" y="20"/>
                      <a:pt x="76" y="25"/>
                      <a:pt x="67" y="33"/>
                    </a:cubicBezTo>
                    <a:cubicBezTo>
                      <a:pt x="58" y="40"/>
                      <a:pt x="51" y="50"/>
                      <a:pt x="47" y="61"/>
                    </a:cubicBezTo>
                    <a:cubicBezTo>
                      <a:pt x="45" y="69"/>
                      <a:pt x="44" y="75"/>
                      <a:pt x="46" y="78"/>
                    </a:cubicBezTo>
                    <a:cubicBezTo>
                      <a:pt x="48" y="82"/>
                      <a:pt x="53" y="85"/>
                      <a:pt x="62" y="88"/>
                    </a:cubicBezTo>
                    <a:cubicBezTo>
                      <a:pt x="85" y="96"/>
                      <a:pt x="85" y="96"/>
                      <a:pt x="85" y="96"/>
                    </a:cubicBezTo>
                    <a:cubicBezTo>
                      <a:pt x="88" y="89"/>
                      <a:pt x="88" y="89"/>
                      <a:pt x="88" y="89"/>
                    </a:cubicBezTo>
                    <a:cubicBezTo>
                      <a:pt x="91" y="80"/>
                      <a:pt x="91" y="74"/>
                      <a:pt x="89" y="69"/>
                    </a:cubicBezTo>
                    <a:cubicBezTo>
                      <a:pt x="86" y="65"/>
                      <a:pt x="80" y="61"/>
                      <a:pt x="69" y="57"/>
                    </a:cubicBezTo>
                    <a:cubicBezTo>
                      <a:pt x="74" y="43"/>
                      <a:pt x="74" y="43"/>
                      <a:pt x="74" y="43"/>
                    </a:cubicBezTo>
                    <a:cubicBezTo>
                      <a:pt x="153" y="69"/>
                      <a:pt x="153" y="69"/>
                      <a:pt x="153" y="69"/>
                    </a:cubicBezTo>
                    <a:cubicBezTo>
                      <a:pt x="148" y="84"/>
                      <a:pt x="148" y="84"/>
                      <a:pt x="148" y="84"/>
                    </a:cubicBezTo>
                    <a:cubicBezTo>
                      <a:pt x="138" y="81"/>
                      <a:pt x="130" y="81"/>
                      <a:pt x="124" y="83"/>
                    </a:cubicBezTo>
                    <a:cubicBezTo>
                      <a:pt x="118" y="85"/>
                      <a:pt x="114" y="90"/>
                      <a:pt x="111" y="97"/>
                    </a:cubicBezTo>
                    <a:cubicBezTo>
                      <a:pt x="109" y="104"/>
                      <a:pt x="109" y="104"/>
                      <a:pt x="109" y="104"/>
                    </a:cubicBezTo>
                    <a:cubicBezTo>
                      <a:pt x="137" y="114"/>
                      <a:pt x="137" y="114"/>
                      <a:pt x="137" y="114"/>
                    </a:cubicBezTo>
                    <a:cubicBezTo>
                      <a:pt x="150" y="118"/>
                      <a:pt x="159" y="120"/>
                      <a:pt x="164" y="118"/>
                    </a:cubicBezTo>
                    <a:cubicBezTo>
                      <a:pt x="168" y="117"/>
                      <a:pt x="172" y="113"/>
                      <a:pt x="174" y="105"/>
                    </a:cubicBezTo>
                    <a:cubicBezTo>
                      <a:pt x="195" y="113"/>
                      <a:pt x="195" y="113"/>
                      <a:pt x="195" y="113"/>
                    </a:cubicBezTo>
                    <a:cubicBezTo>
                      <a:pt x="169" y="189"/>
                      <a:pt x="169" y="189"/>
                      <a:pt x="169" y="189"/>
                    </a:cubicBezTo>
                    <a:cubicBezTo>
                      <a:pt x="148" y="182"/>
                      <a:pt x="148" y="182"/>
                      <a:pt x="148" y="182"/>
                    </a:cubicBezTo>
                    <a:cubicBezTo>
                      <a:pt x="150" y="175"/>
                      <a:pt x="150" y="169"/>
                      <a:pt x="147" y="166"/>
                    </a:cubicBezTo>
                    <a:cubicBezTo>
                      <a:pt x="145" y="162"/>
                      <a:pt x="137" y="158"/>
                      <a:pt x="123" y="153"/>
                    </a:cubicBezTo>
                    <a:cubicBezTo>
                      <a:pt x="58" y="131"/>
                      <a:pt x="58" y="131"/>
                      <a:pt x="58" y="131"/>
                    </a:cubicBezTo>
                    <a:cubicBezTo>
                      <a:pt x="45" y="126"/>
                      <a:pt x="36" y="125"/>
                      <a:pt x="32" y="126"/>
                    </a:cubicBezTo>
                    <a:cubicBezTo>
                      <a:pt x="28" y="128"/>
                      <a:pt x="24" y="132"/>
                      <a:pt x="21" y="139"/>
                    </a:cubicBezTo>
                    <a:lnTo>
                      <a:pt x="0"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98" name="Freeform 32"/>
              <p:cNvSpPr>
                <a:spLocks/>
              </p:cNvSpPr>
              <p:nvPr/>
            </p:nvSpPr>
            <p:spPr bwMode="auto">
              <a:xfrm>
                <a:off x="3884900" y="940951"/>
                <a:ext cx="57411" cy="49614"/>
              </a:xfrm>
              <a:custGeom>
                <a:avLst/>
                <a:gdLst>
                  <a:gd name="T0" fmla="*/ 20 w 191"/>
                  <a:gd name="T1" fmla="*/ 29 h 163"/>
                  <a:gd name="T2" fmla="*/ 9 w 191"/>
                  <a:gd name="T3" fmla="*/ 25 h 163"/>
                  <a:gd name="T4" fmla="*/ 11 w 191"/>
                  <a:gd name="T5" fmla="*/ 12 h 163"/>
                  <a:gd name="T6" fmla="*/ 79 w 191"/>
                  <a:gd name="T7" fmla="*/ 0 h 163"/>
                  <a:gd name="T8" fmla="*/ 82 w 191"/>
                  <a:gd name="T9" fmla="*/ 18 h 163"/>
                  <a:gd name="T10" fmla="*/ 44 w 191"/>
                  <a:gd name="T11" fmla="*/ 36 h 163"/>
                  <a:gd name="T12" fmla="*/ 27 w 191"/>
                  <a:gd name="T13" fmla="*/ 63 h 163"/>
                  <a:gd name="T14" fmla="*/ 41 w 191"/>
                  <a:gd name="T15" fmla="*/ 97 h 163"/>
                  <a:gd name="T16" fmla="*/ 89 w 191"/>
                  <a:gd name="T17" fmla="*/ 116 h 163"/>
                  <a:gd name="T18" fmla="*/ 141 w 191"/>
                  <a:gd name="T19" fmla="*/ 110 h 163"/>
                  <a:gd name="T20" fmla="*/ 163 w 191"/>
                  <a:gd name="T21" fmla="*/ 79 h 163"/>
                  <a:gd name="T22" fmla="*/ 157 w 191"/>
                  <a:gd name="T23" fmla="*/ 48 h 163"/>
                  <a:gd name="T24" fmla="*/ 131 w 191"/>
                  <a:gd name="T25" fmla="*/ 21 h 163"/>
                  <a:gd name="T26" fmla="*/ 143 w 191"/>
                  <a:gd name="T27" fmla="*/ 3 h 163"/>
                  <a:gd name="T28" fmla="*/ 181 w 191"/>
                  <a:gd name="T29" fmla="*/ 40 h 163"/>
                  <a:gd name="T30" fmla="*/ 188 w 191"/>
                  <a:gd name="T31" fmla="*/ 88 h 163"/>
                  <a:gd name="T32" fmla="*/ 154 w 191"/>
                  <a:gd name="T33" fmla="*/ 145 h 163"/>
                  <a:gd name="T34" fmla="*/ 83 w 191"/>
                  <a:gd name="T35" fmla="*/ 159 h 163"/>
                  <a:gd name="T36" fmla="*/ 21 w 191"/>
                  <a:gd name="T37" fmla="*/ 127 h 163"/>
                  <a:gd name="T38" fmla="*/ 3 w 191"/>
                  <a:gd name="T39" fmla="*/ 65 h 163"/>
                  <a:gd name="T40" fmla="*/ 8 w 191"/>
                  <a:gd name="T41" fmla="*/ 47 h 163"/>
                  <a:gd name="T42" fmla="*/ 20 w 191"/>
                  <a:gd name="T43" fmla="*/ 2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1" h="163">
                    <a:moveTo>
                      <a:pt x="20" y="29"/>
                    </a:moveTo>
                    <a:cubicBezTo>
                      <a:pt x="9" y="25"/>
                      <a:pt x="9" y="25"/>
                      <a:pt x="9" y="25"/>
                    </a:cubicBezTo>
                    <a:cubicBezTo>
                      <a:pt x="11" y="12"/>
                      <a:pt x="11" y="12"/>
                      <a:pt x="11" y="12"/>
                    </a:cubicBezTo>
                    <a:cubicBezTo>
                      <a:pt x="79" y="0"/>
                      <a:pt x="79" y="0"/>
                      <a:pt x="79" y="0"/>
                    </a:cubicBezTo>
                    <a:cubicBezTo>
                      <a:pt x="82" y="18"/>
                      <a:pt x="82" y="18"/>
                      <a:pt x="82" y="18"/>
                    </a:cubicBezTo>
                    <a:cubicBezTo>
                      <a:pt x="66" y="22"/>
                      <a:pt x="54" y="28"/>
                      <a:pt x="44" y="36"/>
                    </a:cubicBezTo>
                    <a:cubicBezTo>
                      <a:pt x="34" y="44"/>
                      <a:pt x="28" y="53"/>
                      <a:pt x="27" y="63"/>
                    </a:cubicBezTo>
                    <a:cubicBezTo>
                      <a:pt x="25" y="77"/>
                      <a:pt x="30" y="88"/>
                      <a:pt x="41" y="97"/>
                    </a:cubicBezTo>
                    <a:cubicBezTo>
                      <a:pt x="52" y="107"/>
                      <a:pt x="69" y="113"/>
                      <a:pt x="89" y="116"/>
                    </a:cubicBezTo>
                    <a:cubicBezTo>
                      <a:pt x="111" y="118"/>
                      <a:pt x="128" y="116"/>
                      <a:pt x="141" y="110"/>
                    </a:cubicBezTo>
                    <a:cubicBezTo>
                      <a:pt x="154" y="103"/>
                      <a:pt x="162" y="93"/>
                      <a:pt x="163" y="79"/>
                    </a:cubicBezTo>
                    <a:cubicBezTo>
                      <a:pt x="165" y="69"/>
                      <a:pt x="163" y="59"/>
                      <a:pt x="157" y="48"/>
                    </a:cubicBezTo>
                    <a:cubicBezTo>
                      <a:pt x="151" y="38"/>
                      <a:pt x="142" y="28"/>
                      <a:pt x="131" y="21"/>
                    </a:cubicBezTo>
                    <a:cubicBezTo>
                      <a:pt x="143" y="3"/>
                      <a:pt x="143" y="3"/>
                      <a:pt x="143" y="3"/>
                    </a:cubicBezTo>
                    <a:cubicBezTo>
                      <a:pt x="161" y="14"/>
                      <a:pt x="173" y="26"/>
                      <a:pt x="181" y="40"/>
                    </a:cubicBezTo>
                    <a:cubicBezTo>
                      <a:pt x="188" y="55"/>
                      <a:pt x="191" y="71"/>
                      <a:pt x="188" y="88"/>
                    </a:cubicBezTo>
                    <a:cubicBezTo>
                      <a:pt x="185" y="113"/>
                      <a:pt x="174" y="132"/>
                      <a:pt x="154" y="145"/>
                    </a:cubicBezTo>
                    <a:cubicBezTo>
                      <a:pt x="135" y="158"/>
                      <a:pt x="112" y="163"/>
                      <a:pt x="83" y="159"/>
                    </a:cubicBezTo>
                    <a:cubicBezTo>
                      <a:pt x="57" y="156"/>
                      <a:pt x="36" y="145"/>
                      <a:pt x="21" y="127"/>
                    </a:cubicBezTo>
                    <a:cubicBezTo>
                      <a:pt x="6" y="110"/>
                      <a:pt x="0" y="89"/>
                      <a:pt x="3" y="65"/>
                    </a:cubicBezTo>
                    <a:cubicBezTo>
                      <a:pt x="3" y="59"/>
                      <a:pt x="5" y="53"/>
                      <a:pt x="8" y="47"/>
                    </a:cubicBezTo>
                    <a:cubicBezTo>
                      <a:pt x="11" y="41"/>
                      <a:pt x="15" y="35"/>
                      <a:pt x="2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99" name="Freeform 33"/>
              <p:cNvSpPr>
                <a:spLocks/>
              </p:cNvSpPr>
              <p:nvPr/>
            </p:nvSpPr>
            <p:spPr bwMode="auto">
              <a:xfrm>
                <a:off x="3885609" y="882831"/>
                <a:ext cx="55993" cy="56702"/>
              </a:xfrm>
              <a:custGeom>
                <a:avLst/>
                <a:gdLst>
                  <a:gd name="T0" fmla="*/ 7 w 185"/>
                  <a:gd name="T1" fmla="*/ 188 h 188"/>
                  <a:gd name="T2" fmla="*/ 4 w 185"/>
                  <a:gd name="T3" fmla="*/ 109 h 188"/>
                  <a:gd name="T4" fmla="*/ 25 w 185"/>
                  <a:gd name="T5" fmla="*/ 108 h 188"/>
                  <a:gd name="T6" fmla="*/ 32 w 185"/>
                  <a:gd name="T7" fmla="*/ 123 h 188"/>
                  <a:gd name="T8" fmla="*/ 59 w 185"/>
                  <a:gd name="T9" fmla="*/ 126 h 188"/>
                  <a:gd name="T10" fmla="*/ 77 w 185"/>
                  <a:gd name="T11" fmla="*/ 125 h 188"/>
                  <a:gd name="T12" fmla="*/ 74 w 185"/>
                  <a:gd name="T13" fmla="*/ 65 h 188"/>
                  <a:gd name="T14" fmla="*/ 56 w 185"/>
                  <a:gd name="T15" fmla="*/ 66 h 188"/>
                  <a:gd name="T16" fmla="*/ 29 w 185"/>
                  <a:gd name="T17" fmla="*/ 71 h 188"/>
                  <a:gd name="T18" fmla="*/ 24 w 185"/>
                  <a:gd name="T19" fmla="*/ 86 h 188"/>
                  <a:gd name="T20" fmla="*/ 3 w 185"/>
                  <a:gd name="T21" fmla="*/ 87 h 188"/>
                  <a:gd name="T22" fmla="*/ 0 w 185"/>
                  <a:gd name="T23" fmla="*/ 8 h 188"/>
                  <a:gd name="T24" fmla="*/ 22 w 185"/>
                  <a:gd name="T25" fmla="*/ 7 h 188"/>
                  <a:gd name="T26" fmla="*/ 28 w 185"/>
                  <a:gd name="T27" fmla="*/ 21 h 188"/>
                  <a:gd name="T28" fmla="*/ 55 w 185"/>
                  <a:gd name="T29" fmla="*/ 24 h 188"/>
                  <a:gd name="T30" fmla="*/ 124 w 185"/>
                  <a:gd name="T31" fmla="*/ 21 h 188"/>
                  <a:gd name="T32" fmla="*/ 151 w 185"/>
                  <a:gd name="T33" fmla="*/ 16 h 188"/>
                  <a:gd name="T34" fmla="*/ 156 w 185"/>
                  <a:gd name="T35" fmla="*/ 1 h 188"/>
                  <a:gd name="T36" fmla="*/ 178 w 185"/>
                  <a:gd name="T37" fmla="*/ 0 h 188"/>
                  <a:gd name="T38" fmla="*/ 181 w 185"/>
                  <a:gd name="T39" fmla="*/ 79 h 188"/>
                  <a:gd name="T40" fmla="*/ 160 w 185"/>
                  <a:gd name="T41" fmla="*/ 80 h 188"/>
                  <a:gd name="T42" fmla="*/ 153 w 185"/>
                  <a:gd name="T43" fmla="*/ 66 h 188"/>
                  <a:gd name="T44" fmla="*/ 126 w 185"/>
                  <a:gd name="T45" fmla="*/ 63 h 188"/>
                  <a:gd name="T46" fmla="*/ 96 w 185"/>
                  <a:gd name="T47" fmla="*/ 64 h 188"/>
                  <a:gd name="T48" fmla="*/ 99 w 185"/>
                  <a:gd name="T49" fmla="*/ 124 h 188"/>
                  <a:gd name="T50" fmla="*/ 129 w 185"/>
                  <a:gd name="T51" fmla="*/ 123 h 188"/>
                  <a:gd name="T52" fmla="*/ 156 w 185"/>
                  <a:gd name="T53" fmla="*/ 118 h 188"/>
                  <a:gd name="T54" fmla="*/ 161 w 185"/>
                  <a:gd name="T55" fmla="*/ 103 h 188"/>
                  <a:gd name="T56" fmla="*/ 182 w 185"/>
                  <a:gd name="T57" fmla="*/ 102 h 188"/>
                  <a:gd name="T58" fmla="*/ 185 w 185"/>
                  <a:gd name="T59" fmla="*/ 181 h 188"/>
                  <a:gd name="T60" fmla="*/ 163 w 185"/>
                  <a:gd name="T61" fmla="*/ 182 h 188"/>
                  <a:gd name="T62" fmla="*/ 157 w 185"/>
                  <a:gd name="T63" fmla="*/ 167 h 188"/>
                  <a:gd name="T64" fmla="*/ 130 w 185"/>
                  <a:gd name="T65" fmla="*/ 164 h 188"/>
                  <a:gd name="T66" fmla="*/ 61 w 185"/>
                  <a:gd name="T67" fmla="*/ 167 h 188"/>
                  <a:gd name="T68" fmla="*/ 34 w 185"/>
                  <a:gd name="T69" fmla="*/ 172 h 188"/>
                  <a:gd name="T70" fmla="*/ 29 w 185"/>
                  <a:gd name="T71" fmla="*/ 187 h 188"/>
                  <a:gd name="T72" fmla="*/ 7 w 185"/>
                  <a:gd name="T73"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5" h="188">
                    <a:moveTo>
                      <a:pt x="7" y="188"/>
                    </a:moveTo>
                    <a:cubicBezTo>
                      <a:pt x="4" y="109"/>
                      <a:pt x="4" y="109"/>
                      <a:pt x="4" y="109"/>
                    </a:cubicBezTo>
                    <a:cubicBezTo>
                      <a:pt x="25" y="108"/>
                      <a:pt x="25" y="108"/>
                      <a:pt x="25" y="108"/>
                    </a:cubicBezTo>
                    <a:cubicBezTo>
                      <a:pt x="25" y="116"/>
                      <a:pt x="28" y="121"/>
                      <a:pt x="32" y="123"/>
                    </a:cubicBezTo>
                    <a:cubicBezTo>
                      <a:pt x="36" y="125"/>
                      <a:pt x="45" y="126"/>
                      <a:pt x="59" y="126"/>
                    </a:cubicBezTo>
                    <a:cubicBezTo>
                      <a:pt x="77" y="125"/>
                      <a:pt x="77" y="125"/>
                      <a:pt x="77" y="125"/>
                    </a:cubicBezTo>
                    <a:cubicBezTo>
                      <a:pt x="74" y="65"/>
                      <a:pt x="74" y="65"/>
                      <a:pt x="74" y="65"/>
                    </a:cubicBezTo>
                    <a:cubicBezTo>
                      <a:pt x="56" y="66"/>
                      <a:pt x="56" y="66"/>
                      <a:pt x="56" y="66"/>
                    </a:cubicBezTo>
                    <a:cubicBezTo>
                      <a:pt x="42" y="66"/>
                      <a:pt x="33" y="68"/>
                      <a:pt x="29" y="71"/>
                    </a:cubicBezTo>
                    <a:cubicBezTo>
                      <a:pt x="26" y="73"/>
                      <a:pt x="24" y="78"/>
                      <a:pt x="24" y="86"/>
                    </a:cubicBezTo>
                    <a:cubicBezTo>
                      <a:pt x="3" y="87"/>
                      <a:pt x="3" y="87"/>
                      <a:pt x="3" y="87"/>
                    </a:cubicBezTo>
                    <a:cubicBezTo>
                      <a:pt x="0" y="8"/>
                      <a:pt x="0" y="8"/>
                      <a:pt x="0" y="8"/>
                    </a:cubicBezTo>
                    <a:cubicBezTo>
                      <a:pt x="22" y="7"/>
                      <a:pt x="22" y="7"/>
                      <a:pt x="22" y="7"/>
                    </a:cubicBezTo>
                    <a:cubicBezTo>
                      <a:pt x="22" y="14"/>
                      <a:pt x="24" y="19"/>
                      <a:pt x="28" y="21"/>
                    </a:cubicBezTo>
                    <a:cubicBezTo>
                      <a:pt x="32" y="24"/>
                      <a:pt x="41" y="25"/>
                      <a:pt x="55" y="24"/>
                    </a:cubicBezTo>
                    <a:cubicBezTo>
                      <a:pt x="124" y="21"/>
                      <a:pt x="124" y="21"/>
                      <a:pt x="124" y="21"/>
                    </a:cubicBezTo>
                    <a:cubicBezTo>
                      <a:pt x="138" y="21"/>
                      <a:pt x="147" y="19"/>
                      <a:pt x="151" y="16"/>
                    </a:cubicBezTo>
                    <a:cubicBezTo>
                      <a:pt x="154" y="14"/>
                      <a:pt x="156" y="9"/>
                      <a:pt x="156" y="1"/>
                    </a:cubicBezTo>
                    <a:cubicBezTo>
                      <a:pt x="178" y="0"/>
                      <a:pt x="178" y="0"/>
                      <a:pt x="178" y="0"/>
                    </a:cubicBezTo>
                    <a:cubicBezTo>
                      <a:pt x="181" y="79"/>
                      <a:pt x="181" y="79"/>
                      <a:pt x="181" y="79"/>
                    </a:cubicBezTo>
                    <a:cubicBezTo>
                      <a:pt x="160" y="80"/>
                      <a:pt x="160" y="80"/>
                      <a:pt x="160" y="80"/>
                    </a:cubicBezTo>
                    <a:cubicBezTo>
                      <a:pt x="160" y="73"/>
                      <a:pt x="157" y="68"/>
                      <a:pt x="153" y="66"/>
                    </a:cubicBezTo>
                    <a:cubicBezTo>
                      <a:pt x="149" y="63"/>
                      <a:pt x="140" y="62"/>
                      <a:pt x="126" y="63"/>
                    </a:cubicBezTo>
                    <a:cubicBezTo>
                      <a:pt x="96" y="64"/>
                      <a:pt x="96" y="64"/>
                      <a:pt x="96" y="64"/>
                    </a:cubicBezTo>
                    <a:cubicBezTo>
                      <a:pt x="99" y="124"/>
                      <a:pt x="99" y="124"/>
                      <a:pt x="99" y="124"/>
                    </a:cubicBezTo>
                    <a:cubicBezTo>
                      <a:pt x="129" y="123"/>
                      <a:pt x="129" y="123"/>
                      <a:pt x="129" y="123"/>
                    </a:cubicBezTo>
                    <a:cubicBezTo>
                      <a:pt x="143" y="122"/>
                      <a:pt x="152" y="121"/>
                      <a:pt x="156" y="118"/>
                    </a:cubicBezTo>
                    <a:cubicBezTo>
                      <a:pt x="159" y="115"/>
                      <a:pt x="161" y="110"/>
                      <a:pt x="161" y="103"/>
                    </a:cubicBezTo>
                    <a:cubicBezTo>
                      <a:pt x="182" y="102"/>
                      <a:pt x="182" y="102"/>
                      <a:pt x="182" y="102"/>
                    </a:cubicBezTo>
                    <a:cubicBezTo>
                      <a:pt x="185" y="181"/>
                      <a:pt x="185" y="181"/>
                      <a:pt x="185" y="181"/>
                    </a:cubicBezTo>
                    <a:cubicBezTo>
                      <a:pt x="163" y="182"/>
                      <a:pt x="163" y="182"/>
                      <a:pt x="163" y="182"/>
                    </a:cubicBezTo>
                    <a:cubicBezTo>
                      <a:pt x="163" y="175"/>
                      <a:pt x="161" y="170"/>
                      <a:pt x="157" y="167"/>
                    </a:cubicBezTo>
                    <a:cubicBezTo>
                      <a:pt x="153" y="165"/>
                      <a:pt x="144" y="164"/>
                      <a:pt x="130" y="164"/>
                    </a:cubicBezTo>
                    <a:cubicBezTo>
                      <a:pt x="61" y="167"/>
                      <a:pt x="61" y="167"/>
                      <a:pt x="61" y="167"/>
                    </a:cubicBezTo>
                    <a:cubicBezTo>
                      <a:pt x="47" y="168"/>
                      <a:pt x="38" y="169"/>
                      <a:pt x="34" y="172"/>
                    </a:cubicBezTo>
                    <a:cubicBezTo>
                      <a:pt x="31" y="175"/>
                      <a:pt x="29" y="180"/>
                      <a:pt x="29" y="187"/>
                    </a:cubicBezTo>
                    <a:lnTo>
                      <a:pt x="7"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00" name="Freeform 34"/>
              <p:cNvSpPr>
                <a:spLocks/>
              </p:cNvSpPr>
              <p:nvPr/>
            </p:nvSpPr>
            <p:spPr bwMode="auto">
              <a:xfrm>
                <a:off x="3880648" y="848810"/>
                <a:ext cx="58120" cy="33313"/>
              </a:xfrm>
              <a:custGeom>
                <a:avLst/>
                <a:gdLst>
                  <a:gd name="T0" fmla="*/ 15 w 191"/>
                  <a:gd name="T1" fmla="*/ 111 h 111"/>
                  <a:gd name="T2" fmla="*/ 7 w 191"/>
                  <a:gd name="T3" fmla="*/ 67 h 111"/>
                  <a:gd name="T4" fmla="*/ 0 w 191"/>
                  <a:gd name="T5" fmla="*/ 31 h 111"/>
                  <a:gd name="T6" fmla="*/ 22 w 191"/>
                  <a:gd name="T7" fmla="*/ 27 h 111"/>
                  <a:gd name="T8" fmla="*/ 31 w 191"/>
                  <a:gd name="T9" fmla="*/ 42 h 111"/>
                  <a:gd name="T10" fmla="*/ 58 w 191"/>
                  <a:gd name="T11" fmla="*/ 41 h 111"/>
                  <a:gd name="T12" fmla="*/ 126 w 191"/>
                  <a:gd name="T13" fmla="*/ 29 h 111"/>
                  <a:gd name="T14" fmla="*/ 151 w 191"/>
                  <a:gd name="T15" fmla="*/ 20 h 111"/>
                  <a:gd name="T16" fmla="*/ 155 w 191"/>
                  <a:gd name="T17" fmla="*/ 4 h 111"/>
                  <a:gd name="T18" fmla="*/ 176 w 191"/>
                  <a:gd name="T19" fmla="*/ 0 h 111"/>
                  <a:gd name="T20" fmla="*/ 191 w 191"/>
                  <a:gd name="T21" fmla="*/ 79 h 111"/>
                  <a:gd name="T22" fmla="*/ 169 w 191"/>
                  <a:gd name="T23" fmla="*/ 83 h 111"/>
                  <a:gd name="T24" fmla="*/ 160 w 191"/>
                  <a:gd name="T25" fmla="*/ 69 h 111"/>
                  <a:gd name="T26" fmla="*/ 133 w 191"/>
                  <a:gd name="T27" fmla="*/ 70 h 111"/>
                  <a:gd name="T28" fmla="*/ 65 w 191"/>
                  <a:gd name="T29" fmla="*/ 82 h 111"/>
                  <a:gd name="T30" fmla="*/ 40 w 191"/>
                  <a:gd name="T31" fmla="*/ 90 h 111"/>
                  <a:gd name="T32" fmla="*/ 37 w 191"/>
                  <a:gd name="T33" fmla="*/ 107 h 111"/>
                  <a:gd name="T34" fmla="*/ 15 w 191"/>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1" h="111">
                    <a:moveTo>
                      <a:pt x="15" y="111"/>
                    </a:moveTo>
                    <a:cubicBezTo>
                      <a:pt x="15" y="111"/>
                      <a:pt x="11" y="94"/>
                      <a:pt x="7" y="67"/>
                    </a:cubicBezTo>
                    <a:cubicBezTo>
                      <a:pt x="3" y="40"/>
                      <a:pt x="0" y="31"/>
                      <a:pt x="0" y="31"/>
                    </a:cubicBezTo>
                    <a:cubicBezTo>
                      <a:pt x="22" y="27"/>
                      <a:pt x="22" y="27"/>
                      <a:pt x="22" y="27"/>
                    </a:cubicBezTo>
                    <a:cubicBezTo>
                      <a:pt x="24" y="35"/>
                      <a:pt x="27" y="40"/>
                      <a:pt x="31" y="42"/>
                    </a:cubicBezTo>
                    <a:cubicBezTo>
                      <a:pt x="35" y="44"/>
                      <a:pt x="44" y="43"/>
                      <a:pt x="58" y="41"/>
                    </a:cubicBezTo>
                    <a:cubicBezTo>
                      <a:pt x="126" y="29"/>
                      <a:pt x="126" y="29"/>
                      <a:pt x="126" y="29"/>
                    </a:cubicBezTo>
                    <a:cubicBezTo>
                      <a:pt x="139" y="26"/>
                      <a:pt x="148" y="24"/>
                      <a:pt x="151" y="20"/>
                    </a:cubicBezTo>
                    <a:cubicBezTo>
                      <a:pt x="154" y="17"/>
                      <a:pt x="156" y="11"/>
                      <a:pt x="155" y="4"/>
                    </a:cubicBezTo>
                    <a:cubicBezTo>
                      <a:pt x="176" y="0"/>
                      <a:pt x="176" y="0"/>
                      <a:pt x="176" y="0"/>
                    </a:cubicBezTo>
                    <a:cubicBezTo>
                      <a:pt x="191" y="79"/>
                      <a:pt x="191" y="79"/>
                      <a:pt x="191" y="79"/>
                    </a:cubicBezTo>
                    <a:cubicBezTo>
                      <a:pt x="169" y="83"/>
                      <a:pt x="169" y="83"/>
                      <a:pt x="169" y="83"/>
                    </a:cubicBezTo>
                    <a:cubicBezTo>
                      <a:pt x="167" y="76"/>
                      <a:pt x="164" y="71"/>
                      <a:pt x="160" y="69"/>
                    </a:cubicBezTo>
                    <a:cubicBezTo>
                      <a:pt x="156" y="67"/>
                      <a:pt x="147" y="67"/>
                      <a:pt x="133" y="70"/>
                    </a:cubicBezTo>
                    <a:cubicBezTo>
                      <a:pt x="65" y="82"/>
                      <a:pt x="65" y="82"/>
                      <a:pt x="65" y="82"/>
                    </a:cubicBezTo>
                    <a:cubicBezTo>
                      <a:pt x="51" y="84"/>
                      <a:pt x="43" y="87"/>
                      <a:pt x="40" y="90"/>
                    </a:cubicBezTo>
                    <a:cubicBezTo>
                      <a:pt x="37" y="94"/>
                      <a:pt x="36" y="99"/>
                      <a:pt x="37" y="107"/>
                    </a:cubicBezTo>
                    <a:lnTo>
                      <a:pt x="1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01" name="Freeform 35"/>
              <p:cNvSpPr>
                <a:spLocks/>
              </p:cNvSpPr>
              <p:nvPr/>
            </p:nvSpPr>
            <p:spPr bwMode="auto">
              <a:xfrm>
                <a:off x="3867181" y="798487"/>
                <a:ext cx="65916" cy="56702"/>
              </a:xfrm>
              <a:custGeom>
                <a:avLst/>
                <a:gdLst>
                  <a:gd name="T0" fmla="*/ 45 w 217"/>
                  <a:gd name="T1" fmla="*/ 187 h 187"/>
                  <a:gd name="T2" fmla="*/ 26 w 217"/>
                  <a:gd name="T3" fmla="*/ 122 h 187"/>
                  <a:gd name="T4" fmla="*/ 109 w 217"/>
                  <a:gd name="T5" fmla="*/ 41 h 187"/>
                  <a:gd name="T6" fmla="*/ 63 w 217"/>
                  <a:gd name="T7" fmla="*/ 54 h 187"/>
                  <a:gd name="T8" fmla="*/ 39 w 217"/>
                  <a:gd name="T9" fmla="*/ 65 h 187"/>
                  <a:gd name="T10" fmla="*/ 37 w 217"/>
                  <a:gd name="T11" fmla="*/ 81 h 187"/>
                  <a:gd name="T12" fmla="*/ 16 w 217"/>
                  <a:gd name="T13" fmla="*/ 87 h 187"/>
                  <a:gd name="T14" fmla="*/ 0 w 217"/>
                  <a:gd name="T15" fmla="*/ 30 h 187"/>
                  <a:gd name="T16" fmla="*/ 21 w 217"/>
                  <a:gd name="T17" fmla="*/ 24 h 187"/>
                  <a:gd name="T18" fmla="*/ 31 w 217"/>
                  <a:gd name="T19" fmla="*/ 37 h 187"/>
                  <a:gd name="T20" fmla="*/ 58 w 217"/>
                  <a:gd name="T21" fmla="*/ 33 h 187"/>
                  <a:gd name="T22" fmla="*/ 177 w 217"/>
                  <a:gd name="T23" fmla="*/ 0 h 187"/>
                  <a:gd name="T24" fmla="*/ 185 w 217"/>
                  <a:gd name="T25" fmla="*/ 28 h 187"/>
                  <a:gd name="T26" fmla="*/ 73 w 217"/>
                  <a:gd name="T27" fmla="*/ 137 h 187"/>
                  <a:gd name="T28" fmla="*/ 153 w 217"/>
                  <a:gd name="T29" fmla="*/ 114 h 187"/>
                  <a:gd name="T30" fmla="*/ 178 w 217"/>
                  <a:gd name="T31" fmla="*/ 104 h 187"/>
                  <a:gd name="T32" fmla="*/ 180 w 217"/>
                  <a:gd name="T33" fmla="*/ 88 h 187"/>
                  <a:gd name="T34" fmla="*/ 200 w 217"/>
                  <a:gd name="T35" fmla="*/ 82 h 187"/>
                  <a:gd name="T36" fmla="*/ 217 w 217"/>
                  <a:gd name="T37" fmla="*/ 139 h 187"/>
                  <a:gd name="T38" fmla="*/ 195 w 217"/>
                  <a:gd name="T39" fmla="*/ 145 h 187"/>
                  <a:gd name="T40" fmla="*/ 185 w 217"/>
                  <a:gd name="T41" fmla="*/ 132 h 187"/>
                  <a:gd name="T42" fmla="*/ 158 w 217"/>
                  <a:gd name="T43" fmla="*/ 136 h 187"/>
                  <a:gd name="T44" fmla="*/ 93 w 217"/>
                  <a:gd name="T45" fmla="*/ 154 h 187"/>
                  <a:gd name="T46" fmla="*/ 68 w 217"/>
                  <a:gd name="T47" fmla="*/ 165 h 187"/>
                  <a:gd name="T48" fmla="*/ 66 w 217"/>
                  <a:gd name="T49" fmla="*/ 181 h 187"/>
                  <a:gd name="T50" fmla="*/ 45 w 217"/>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7" h="187">
                    <a:moveTo>
                      <a:pt x="45" y="187"/>
                    </a:moveTo>
                    <a:cubicBezTo>
                      <a:pt x="26" y="122"/>
                      <a:pt x="26" y="122"/>
                      <a:pt x="26" y="122"/>
                    </a:cubicBezTo>
                    <a:cubicBezTo>
                      <a:pt x="109" y="41"/>
                      <a:pt x="109" y="41"/>
                      <a:pt x="109" y="41"/>
                    </a:cubicBezTo>
                    <a:cubicBezTo>
                      <a:pt x="63" y="54"/>
                      <a:pt x="63" y="54"/>
                      <a:pt x="63" y="54"/>
                    </a:cubicBezTo>
                    <a:cubicBezTo>
                      <a:pt x="50" y="58"/>
                      <a:pt x="41" y="62"/>
                      <a:pt x="39" y="65"/>
                    </a:cubicBezTo>
                    <a:cubicBezTo>
                      <a:pt x="36" y="68"/>
                      <a:pt x="35" y="73"/>
                      <a:pt x="37" y="81"/>
                    </a:cubicBezTo>
                    <a:cubicBezTo>
                      <a:pt x="16" y="87"/>
                      <a:pt x="16" y="87"/>
                      <a:pt x="16" y="87"/>
                    </a:cubicBezTo>
                    <a:cubicBezTo>
                      <a:pt x="0" y="30"/>
                      <a:pt x="0" y="30"/>
                      <a:pt x="0" y="30"/>
                    </a:cubicBezTo>
                    <a:cubicBezTo>
                      <a:pt x="21" y="24"/>
                      <a:pt x="21" y="24"/>
                      <a:pt x="21" y="24"/>
                    </a:cubicBezTo>
                    <a:cubicBezTo>
                      <a:pt x="23" y="31"/>
                      <a:pt x="26" y="35"/>
                      <a:pt x="31" y="37"/>
                    </a:cubicBezTo>
                    <a:cubicBezTo>
                      <a:pt x="35" y="38"/>
                      <a:pt x="44" y="37"/>
                      <a:pt x="58" y="33"/>
                    </a:cubicBezTo>
                    <a:cubicBezTo>
                      <a:pt x="177" y="0"/>
                      <a:pt x="177" y="0"/>
                      <a:pt x="177" y="0"/>
                    </a:cubicBezTo>
                    <a:cubicBezTo>
                      <a:pt x="185" y="28"/>
                      <a:pt x="185" y="28"/>
                      <a:pt x="185" y="28"/>
                    </a:cubicBezTo>
                    <a:cubicBezTo>
                      <a:pt x="73" y="137"/>
                      <a:pt x="73" y="137"/>
                      <a:pt x="73" y="137"/>
                    </a:cubicBezTo>
                    <a:cubicBezTo>
                      <a:pt x="153" y="114"/>
                      <a:pt x="153" y="114"/>
                      <a:pt x="153" y="114"/>
                    </a:cubicBezTo>
                    <a:cubicBezTo>
                      <a:pt x="167" y="111"/>
                      <a:pt x="175" y="107"/>
                      <a:pt x="178" y="104"/>
                    </a:cubicBezTo>
                    <a:cubicBezTo>
                      <a:pt x="181" y="100"/>
                      <a:pt x="181" y="95"/>
                      <a:pt x="180" y="88"/>
                    </a:cubicBezTo>
                    <a:cubicBezTo>
                      <a:pt x="200" y="82"/>
                      <a:pt x="200" y="82"/>
                      <a:pt x="200" y="82"/>
                    </a:cubicBezTo>
                    <a:cubicBezTo>
                      <a:pt x="217" y="139"/>
                      <a:pt x="217" y="139"/>
                      <a:pt x="217" y="139"/>
                    </a:cubicBezTo>
                    <a:cubicBezTo>
                      <a:pt x="195" y="145"/>
                      <a:pt x="195" y="145"/>
                      <a:pt x="195" y="145"/>
                    </a:cubicBezTo>
                    <a:cubicBezTo>
                      <a:pt x="193" y="138"/>
                      <a:pt x="190" y="134"/>
                      <a:pt x="185" y="132"/>
                    </a:cubicBezTo>
                    <a:cubicBezTo>
                      <a:pt x="181" y="131"/>
                      <a:pt x="172" y="132"/>
                      <a:pt x="158" y="136"/>
                    </a:cubicBezTo>
                    <a:cubicBezTo>
                      <a:pt x="93" y="154"/>
                      <a:pt x="93" y="154"/>
                      <a:pt x="93" y="154"/>
                    </a:cubicBezTo>
                    <a:cubicBezTo>
                      <a:pt x="79" y="158"/>
                      <a:pt x="71" y="162"/>
                      <a:pt x="68" y="165"/>
                    </a:cubicBezTo>
                    <a:cubicBezTo>
                      <a:pt x="65" y="169"/>
                      <a:pt x="64" y="174"/>
                      <a:pt x="66" y="181"/>
                    </a:cubicBezTo>
                    <a:lnTo>
                      <a:pt x="45" y="1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02" name="Freeform 36"/>
              <p:cNvSpPr>
                <a:spLocks noEditPoints="1"/>
              </p:cNvSpPr>
              <p:nvPr/>
            </p:nvSpPr>
            <p:spPr bwMode="auto">
              <a:xfrm>
                <a:off x="3856549" y="744620"/>
                <a:ext cx="62372" cy="51032"/>
              </a:xfrm>
              <a:custGeom>
                <a:avLst/>
                <a:gdLst>
                  <a:gd name="T0" fmla="*/ 88 w 207"/>
                  <a:gd name="T1" fmla="*/ 106 h 168"/>
                  <a:gd name="T2" fmla="*/ 102 w 207"/>
                  <a:gd name="T3" fmla="*/ 136 h 168"/>
                  <a:gd name="T4" fmla="*/ 48 w 207"/>
                  <a:gd name="T5" fmla="*/ 141 h 168"/>
                  <a:gd name="T6" fmla="*/ 88 w 207"/>
                  <a:gd name="T7" fmla="*/ 106 h 168"/>
                  <a:gd name="T8" fmla="*/ 148 w 207"/>
                  <a:gd name="T9" fmla="*/ 157 h 168"/>
                  <a:gd name="T10" fmla="*/ 152 w 207"/>
                  <a:gd name="T11" fmla="*/ 156 h 168"/>
                  <a:gd name="T12" fmla="*/ 187 w 207"/>
                  <a:gd name="T13" fmla="*/ 168 h 168"/>
                  <a:gd name="T14" fmla="*/ 207 w 207"/>
                  <a:gd name="T15" fmla="*/ 159 h 168"/>
                  <a:gd name="T16" fmla="*/ 180 w 207"/>
                  <a:gd name="T17" fmla="*/ 99 h 168"/>
                  <a:gd name="T18" fmla="*/ 160 w 207"/>
                  <a:gd name="T19" fmla="*/ 108 h 168"/>
                  <a:gd name="T20" fmla="*/ 163 w 207"/>
                  <a:gd name="T21" fmla="*/ 122 h 168"/>
                  <a:gd name="T22" fmla="*/ 156 w 207"/>
                  <a:gd name="T23" fmla="*/ 129 h 168"/>
                  <a:gd name="T24" fmla="*/ 153 w 207"/>
                  <a:gd name="T25" fmla="*/ 130 h 168"/>
                  <a:gd name="T26" fmla="*/ 151 w 207"/>
                  <a:gd name="T27" fmla="*/ 131 h 168"/>
                  <a:gd name="T28" fmla="*/ 125 w 207"/>
                  <a:gd name="T29" fmla="*/ 135 h 168"/>
                  <a:gd name="T30" fmla="*/ 105 w 207"/>
                  <a:gd name="T31" fmla="*/ 90 h 168"/>
                  <a:gd name="T32" fmla="*/ 124 w 207"/>
                  <a:gd name="T33" fmla="*/ 72 h 168"/>
                  <a:gd name="T34" fmla="*/ 127 w 207"/>
                  <a:gd name="T35" fmla="*/ 70 h 168"/>
                  <a:gd name="T36" fmla="*/ 131 w 207"/>
                  <a:gd name="T37" fmla="*/ 68 h 168"/>
                  <a:gd name="T38" fmla="*/ 140 w 207"/>
                  <a:gd name="T39" fmla="*/ 68 h 168"/>
                  <a:gd name="T40" fmla="*/ 147 w 207"/>
                  <a:gd name="T41" fmla="*/ 78 h 168"/>
                  <a:gd name="T42" fmla="*/ 147 w 207"/>
                  <a:gd name="T43" fmla="*/ 80 h 168"/>
                  <a:gd name="T44" fmla="*/ 167 w 207"/>
                  <a:gd name="T45" fmla="*/ 71 h 168"/>
                  <a:gd name="T46" fmla="*/ 135 w 207"/>
                  <a:gd name="T47" fmla="*/ 0 h 168"/>
                  <a:gd name="T48" fmla="*/ 115 w 207"/>
                  <a:gd name="T49" fmla="*/ 9 h 168"/>
                  <a:gd name="T50" fmla="*/ 103 w 207"/>
                  <a:gd name="T51" fmla="*/ 38 h 168"/>
                  <a:gd name="T52" fmla="*/ 102 w 207"/>
                  <a:gd name="T53" fmla="*/ 39 h 168"/>
                  <a:gd name="T54" fmla="*/ 0 w 207"/>
                  <a:gd name="T55" fmla="*/ 133 h 168"/>
                  <a:gd name="T56" fmla="*/ 15 w 207"/>
                  <a:gd name="T57" fmla="*/ 166 h 168"/>
                  <a:gd name="T58" fmla="*/ 148 w 207"/>
                  <a:gd name="T59" fmla="*/ 15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7" h="168">
                    <a:moveTo>
                      <a:pt x="88" y="106"/>
                    </a:moveTo>
                    <a:cubicBezTo>
                      <a:pt x="102" y="136"/>
                      <a:pt x="102" y="136"/>
                      <a:pt x="102" y="136"/>
                    </a:cubicBezTo>
                    <a:cubicBezTo>
                      <a:pt x="48" y="141"/>
                      <a:pt x="48" y="141"/>
                      <a:pt x="48" y="141"/>
                    </a:cubicBezTo>
                    <a:lnTo>
                      <a:pt x="88" y="106"/>
                    </a:lnTo>
                    <a:close/>
                    <a:moveTo>
                      <a:pt x="148" y="157"/>
                    </a:moveTo>
                    <a:cubicBezTo>
                      <a:pt x="149" y="156"/>
                      <a:pt x="150" y="156"/>
                      <a:pt x="152" y="156"/>
                    </a:cubicBezTo>
                    <a:cubicBezTo>
                      <a:pt x="169" y="155"/>
                      <a:pt x="181" y="159"/>
                      <a:pt x="187" y="168"/>
                    </a:cubicBezTo>
                    <a:cubicBezTo>
                      <a:pt x="207" y="159"/>
                      <a:pt x="207" y="159"/>
                      <a:pt x="207" y="159"/>
                    </a:cubicBezTo>
                    <a:cubicBezTo>
                      <a:pt x="180" y="99"/>
                      <a:pt x="180" y="99"/>
                      <a:pt x="180" y="99"/>
                    </a:cubicBezTo>
                    <a:cubicBezTo>
                      <a:pt x="160" y="108"/>
                      <a:pt x="160" y="108"/>
                      <a:pt x="160" y="108"/>
                    </a:cubicBezTo>
                    <a:cubicBezTo>
                      <a:pt x="163" y="114"/>
                      <a:pt x="164" y="119"/>
                      <a:pt x="163" y="122"/>
                    </a:cubicBezTo>
                    <a:cubicBezTo>
                      <a:pt x="162" y="125"/>
                      <a:pt x="160" y="127"/>
                      <a:pt x="156" y="129"/>
                    </a:cubicBezTo>
                    <a:cubicBezTo>
                      <a:pt x="155" y="129"/>
                      <a:pt x="154" y="130"/>
                      <a:pt x="153" y="130"/>
                    </a:cubicBezTo>
                    <a:cubicBezTo>
                      <a:pt x="153" y="130"/>
                      <a:pt x="152" y="130"/>
                      <a:pt x="151" y="131"/>
                    </a:cubicBezTo>
                    <a:cubicBezTo>
                      <a:pt x="125" y="135"/>
                      <a:pt x="125" y="135"/>
                      <a:pt x="125" y="135"/>
                    </a:cubicBezTo>
                    <a:cubicBezTo>
                      <a:pt x="105" y="90"/>
                      <a:pt x="105" y="90"/>
                      <a:pt x="105" y="90"/>
                    </a:cubicBezTo>
                    <a:cubicBezTo>
                      <a:pt x="124" y="72"/>
                      <a:pt x="124" y="72"/>
                      <a:pt x="124" y="72"/>
                    </a:cubicBezTo>
                    <a:cubicBezTo>
                      <a:pt x="125" y="72"/>
                      <a:pt x="126" y="71"/>
                      <a:pt x="127" y="70"/>
                    </a:cubicBezTo>
                    <a:cubicBezTo>
                      <a:pt x="128" y="70"/>
                      <a:pt x="129" y="69"/>
                      <a:pt x="131" y="68"/>
                    </a:cubicBezTo>
                    <a:cubicBezTo>
                      <a:pt x="134" y="67"/>
                      <a:pt x="137" y="67"/>
                      <a:pt x="140" y="68"/>
                    </a:cubicBezTo>
                    <a:cubicBezTo>
                      <a:pt x="142" y="70"/>
                      <a:pt x="144" y="73"/>
                      <a:pt x="147" y="78"/>
                    </a:cubicBezTo>
                    <a:cubicBezTo>
                      <a:pt x="147" y="80"/>
                      <a:pt x="147" y="80"/>
                      <a:pt x="147" y="80"/>
                    </a:cubicBezTo>
                    <a:cubicBezTo>
                      <a:pt x="167" y="71"/>
                      <a:pt x="167" y="71"/>
                      <a:pt x="167" y="71"/>
                    </a:cubicBezTo>
                    <a:cubicBezTo>
                      <a:pt x="135" y="0"/>
                      <a:pt x="135" y="0"/>
                      <a:pt x="135" y="0"/>
                    </a:cubicBezTo>
                    <a:cubicBezTo>
                      <a:pt x="115" y="9"/>
                      <a:pt x="115" y="9"/>
                      <a:pt x="115" y="9"/>
                    </a:cubicBezTo>
                    <a:cubicBezTo>
                      <a:pt x="118" y="18"/>
                      <a:pt x="114" y="28"/>
                      <a:pt x="103" y="38"/>
                    </a:cubicBezTo>
                    <a:cubicBezTo>
                      <a:pt x="102" y="39"/>
                      <a:pt x="102" y="39"/>
                      <a:pt x="102" y="39"/>
                    </a:cubicBezTo>
                    <a:cubicBezTo>
                      <a:pt x="0" y="133"/>
                      <a:pt x="0" y="133"/>
                      <a:pt x="0" y="133"/>
                    </a:cubicBezTo>
                    <a:cubicBezTo>
                      <a:pt x="15" y="166"/>
                      <a:pt x="15" y="166"/>
                      <a:pt x="15" y="166"/>
                    </a:cubicBezTo>
                    <a:lnTo>
                      <a:pt x="148"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03" name="Freeform 37"/>
              <p:cNvSpPr>
                <a:spLocks/>
              </p:cNvSpPr>
              <p:nvPr/>
            </p:nvSpPr>
            <p:spPr bwMode="auto">
              <a:xfrm>
                <a:off x="3797012" y="1110349"/>
                <a:ext cx="70169" cy="73004"/>
              </a:xfrm>
              <a:custGeom>
                <a:avLst/>
                <a:gdLst>
                  <a:gd name="T0" fmla="*/ 0 w 231"/>
                  <a:gd name="T1" fmla="*/ 125 h 239"/>
                  <a:gd name="T2" fmla="*/ 44 w 231"/>
                  <a:gd name="T3" fmla="*/ 73 h 239"/>
                  <a:gd name="T4" fmla="*/ 158 w 231"/>
                  <a:gd name="T5" fmla="*/ 96 h 239"/>
                  <a:gd name="T6" fmla="*/ 122 w 231"/>
                  <a:gd name="T7" fmla="*/ 65 h 239"/>
                  <a:gd name="T8" fmla="*/ 99 w 231"/>
                  <a:gd name="T9" fmla="*/ 51 h 239"/>
                  <a:gd name="T10" fmla="*/ 85 w 231"/>
                  <a:gd name="T11" fmla="*/ 58 h 239"/>
                  <a:gd name="T12" fmla="*/ 68 w 231"/>
                  <a:gd name="T13" fmla="*/ 45 h 239"/>
                  <a:gd name="T14" fmla="*/ 106 w 231"/>
                  <a:gd name="T15" fmla="*/ 0 h 239"/>
                  <a:gd name="T16" fmla="*/ 123 w 231"/>
                  <a:gd name="T17" fmla="*/ 14 h 239"/>
                  <a:gd name="T18" fmla="*/ 118 w 231"/>
                  <a:gd name="T19" fmla="*/ 29 h 239"/>
                  <a:gd name="T20" fmla="*/ 136 w 231"/>
                  <a:gd name="T21" fmla="*/ 49 h 239"/>
                  <a:gd name="T22" fmla="*/ 231 w 231"/>
                  <a:gd name="T23" fmla="*/ 128 h 239"/>
                  <a:gd name="T24" fmla="*/ 212 w 231"/>
                  <a:gd name="T25" fmla="*/ 150 h 239"/>
                  <a:gd name="T26" fmla="*/ 58 w 231"/>
                  <a:gd name="T27" fmla="*/ 120 h 239"/>
                  <a:gd name="T28" fmla="*/ 122 w 231"/>
                  <a:gd name="T29" fmla="*/ 173 h 239"/>
                  <a:gd name="T30" fmla="*/ 145 w 231"/>
                  <a:gd name="T31" fmla="*/ 187 h 239"/>
                  <a:gd name="T32" fmla="*/ 159 w 231"/>
                  <a:gd name="T33" fmla="*/ 180 h 239"/>
                  <a:gd name="T34" fmla="*/ 176 w 231"/>
                  <a:gd name="T35" fmla="*/ 193 h 239"/>
                  <a:gd name="T36" fmla="*/ 137 w 231"/>
                  <a:gd name="T37" fmla="*/ 239 h 239"/>
                  <a:gd name="T38" fmla="*/ 120 w 231"/>
                  <a:gd name="T39" fmla="*/ 225 h 239"/>
                  <a:gd name="T40" fmla="*/ 125 w 231"/>
                  <a:gd name="T41" fmla="*/ 209 h 239"/>
                  <a:gd name="T42" fmla="*/ 107 w 231"/>
                  <a:gd name="T43" fmla="*/ 189 h 239"/>
                  <a:gd name="T44" fmla="*/ 54 w 231"/>
                  <a:gd name="T45" fmla="*/ 146 h 239"/>
                  <a:gd name="T46" fmla="*/ 31 w 231"/>
                  <a:gd name="T47" fmla="*/ 132 h 239"/>
                  <a:gd name="T48" fmla="*/ 17 w 231"/>
                  <a:gd name="T49" fmla="*/ 139 h 239"/>
                  <a:gd name="T50" fmla="*/ 0 w 231"/>
                  <a:gd name="T51" fmla="*/ 12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1" h="239">
                    <a:moveTo>
                      <a:pt x="0" y="125"/>
                    </a:moveTo>
                    <a:cubicBezTo>
                      <a:pt x="44" y="73"/>
                      <a:pt x="44" y="73"/>
                      <a:pt x="44" y="73"/>
                    </a:cubicBezTo>
                    <a:cubicBezTo>
                      <a:pt x="158" y="96"/>
                      <a:pt x="158" y="96"/>
                      <a:pt x="158" y="96"/>
                    </a:cubicBezTo>
                    <a:cubicBezTo>
                      <a:pt x="122" y="65"/>
                      <a:pt x="122" y="65"/>
                      <a:pt x="122" y="65"/>
                    </a:cubicBezTo>
                    <a:cubicBezTo>
                      <a:pt x="111" y="57"/>
                      <a:pt x="103" y="52"/>
                      <a:pt x="99" y="51"/>
                    </a:cubicBezTo>
                    <a:cubicBezTo>
                      <a:pt x="94" y="51"/>
                      <a:pt x="89" y="53"/>
                      <a:pt x="85" y="58"/>
                    </a:cubicBezTo>
                    <a:cubicBezTo>
                      <a:pt x="68" y="45"/>
                      <a:pt x="68" y="45"/>
                      <a:pt x="68" y="45"/>
                    </a:cubicBezTo>
                    <a:cubicBezTo>
                      <a:pt x="106" y="0"/>
                      <a:pt x="106" y="0"/>
                      <a:pt x="106" y="0"/>
                    </a:cubicBezTo>
                    <a:cubicBezTo>
                      <a:pt x="123" y="14"/>
                      <a:pt x="123" y="14"/>
                      <a:pt x="123" y="14"/>
                    </a:cubicBezTo>
                    <a:cubicBezTo>
                      <a:pt x="119" y="19"/>
                      <a:pt x="117" y="25"/>
                      <a:pt x="118" y="29"/>
                    </a:cubicBezTo>
                    <a:cubicBezTo>
                      <a:pt x="119" y="33"/>
                      <a:pt x="126" y="40"/>
                      <a:pt x="136" y="49"/>
                    </a:cubicBezTo>
                    <a:cubicBezTo>
                      <a:pt x="231" y="128"/>
                      <a:pt x="231" y="128"/>
                      <a:pt x="231" y="128"/>
                    </a:cubicBezTo>
                    <a:cubicBezTo>
                      <a:pt x="212" y="150"/>
                      <a:pt x="212" y="150"/>
                      <a:pt x="212" y="150"/>
                    </a:cubicBezTo>
                    <a:cubicBezTo>
                      <a:pt x="58" y="120"/>
                      <a:pt x="58" y="120"/>
                      <a:pt x="58" y="120"/>
                    </a:cubicBezTo>
                    <a:cubicBezTo>
                      <a:pt x="122" y="173"/>
                      <a:pt x="122" y="173"/>
                      <a:pt x="122" y="173"/>
                    </a:cubicBezTo>
                    <a:cubicBezTo>
                      <a:pt x="132" y="182"/>
                      <a:pt x="140" y="187"/>
                      <a:pt x="145" y="187"/>
                    </a:cubicBezTo>
                    <a:cubicBezTo>
                      <a:pt x="149" y="187"/>
                      <a:pt x="154" y="185"/>
                      <a:pt x="159" y="180"/>
                    </a:cubicBezTo>
                    <a:cubicBezTo>
                      <a:pt x="176" y="193"/>
                      <a:pt x="176" y="193"/>
                      <a:pt x="176" y="193"/>
                    </a:cubicBezTo>
                    <a:cubicBezTo>
                      <a:pt x="137" y="239"/>
                      <a:pt x="137" y="239"/>
                      <a:pt x="137" y="239"/>
                    </a:cubicBezTo>
                    <a:cubicBezTo>
                      <a:pt x="120" y="225"/>
                      <a:pt x="120" y="225"/>
                      <a:pt x="120" y="225"/>
                    </a:cubicBezTo>
                    <a:cubicBezTo>
                      <a:pt x="125" y="219"/>
                      <a:pt x="126" y="214"/>
                      <a:pt x="125" y="209"/>
                    </a:cubicBezTo>
                    <a:cubicBezTo>
                      <a:pt x="124" y="205"/>
                      <a:pt x="118" y="198"/>
                      <a:pt x="107" y="189"/>
                    </a:cubicBezTo>
                    <a:cubicBezTo>
                      <a:pt x="54" y="146"/>
                      <a:pt x="54" y="146"/>
                      <a:pt x="54" y="146"/>
                    </a:cubicBezTo>
                    <a:cubicBezTo>
                      <a:pt x="44" y="137"/>
                      <a:pt x="36" y="132"/>
                      <a:pt x="31" y="132"/>
                    </a:cubicBezTo>
                    <a:cubicBezTo>
                      <a:pt x="27" y="131"/>
                      <a:pt x="22" y="134"/>
                      <a:pt x="17" y="139"/>
                    </a:cubicBezTo>
                    <a:lnTo>
                      <a:pt x="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04" name="Freeform 38"/>
              <p:cNvSpPr>
                <a:spLocks noEditPoints="1"/>
              </p:cNvSpPr>
              <p:nvPr/>
            </p:nvSpPr>
            <p:spPr bwMode="auto">
              <a:xfrm>
                <a:off x="3270390" y="626254"/>
                <a:ext cx="592538" cy="592538"/>
              </a:xfrm>
              <a:custGeom>
                <a:avLst/>
                <a:gdLst>
                  <a:gd name="T0" fmla="*/ 975 w 1950"/>
                  <a:gd name="T1" fmla="*/ 0 h 1950"/>
                  <a:gd name="T2" fmla="*/ 0 w 1950"/>
                  <a:gd name="T3" fmla="*/ 975 h 1950"/>
                  <a:gd name="T4" fmla="*/ 975 w 1950"/>
                  <a:gd name="T5" fmla="*/ 1950 h 1950"/>
                  <a:gd name="T6" fmla="*/ 1950 w 1950"/>
                  <a:gd name="T7" fmla="*/ 975 h 1950"/>
                  <a:gd name="T8" fmla="*/ 975 w 1950"/>
                  <a:gd name="T9" fmla="*/ 0 h 1950"/>
                  <a:gd name="T10" fmla="*/ 975 w 1950"/>
                  <a:gd name="T11" fmla="*/ 1929 h 1950"/>
                  <a:gd name="T12" fmla="*/ 21 w 1950"/>
                  <a:gd name="T13" fmla="*/ 975 h 1950"/>
                  <a:gd name="T14" fmla="*/ 975 w 1950"/>
                  <a:gd name="T15" fmla="*/ 21 h 1950"/>
                  <a:gd name="T16" fmla="*/ 1929 w 1950"/>
                  <a:gd name="T17" fmla="*/ 975 h 1950"/>
                  <a:gd name="T18" fmla="*/ 975 w 1950"/>
                  <a:gd name="T19" fmla="*/ 1929 h 1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0" h="1950">
                    <a:moveTo>
                      <a:pt x="975" y="0"/>
                    </a:moveTo>
                    <a:cubicBezTo>
                      <a:pt x="436" y="0"/>
                      <a:pt x="0" y="436"/>
                      <a:pt x="0" y="975"/>
                    </a:cubicBezTo>
                    <a:cubicBezTo>
                      <a:pt x="0" y="1514"/>
                      <a:pt x="436" y="1950"/>
                      <a:pt x="975" y="1950"/>
                    </a:cubicBezTo>
                    <a:cubicBezTo>
                      <a:pt x="1513" y="1950"/>
                      <a:pt x="1950" y="1514"/>
                      <a:pt x="1950" y="975"/>
                    </a:cubicBezTo>
                    <a:cubicBezTo>
                      <a:pt x="1950" y="436"/>
                      <a:pt x="1513" y="0"/>
                      <a:pt x="975" y="0"/>
                    </a:cubicBezTo>
                    <a:close/>
                    <a:moveTo>
                      <a:pt x="975" y="1929"/>
                    </a:moveTo>
                    <a:cubicBezTo>
                      <a:pt x="448" y="1929"/>
                      <a:pt x="21" y="1502"/>
                      <a:pt x="21" y="975"/>
                    </a:cubicBezTo>
                    <a:cubicBezTo>
                      <a:pt x="21" y="448"/>
                      <a:pt x="448" y="21"/>
                      <a:pt x="975" y="21"/>
                    </a:cubicBezTo>
                    <a:cubicBezTo>
                      <a:pt x="1501" y="21"/>
                      <a:pt x="1929" y="448"/>
                      <a:pt x="1929" y="975"/>
                    </a:cubicBezTo>
                    <a:cubicBezTo>
                      <a:pt x="1929" y="1502"/>
                      <a:pt x="1501" y="1929"/>
                      <a:pt x="975" y="19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05" name="Freeform 39"/>
              <p:cNvSpPr>
                <a:spLocks/>
              </p:cNvSpPr>
              <p:nvPr/>
            </p:nvSpPr>
            <p:spPr bwMode="auto">
              <a:xfrm>
                <a:off x="3404349" y="646100"/>
                <a:ext cx="434481" cy="362185"/>
              </a:xfrm>
              <a:custGeom>
                <a:avLst/>
                <a:gdLst>
                  <a:gd name="T0" fmla="*/ 534 w 1430"/>
                  <a:gd name="T1" fmla="*/ 0 h 1191"/>
                  <a:gd name="T2" fmla="*/ 0 w 1430"/>
                  <a:gd name="T3" fmla="*/ 948 h 1191"/>
                  <a:gd name="T4" fmla="*/ 11 w 1430"/>
                  <a:gd name="T5" fmla="*/ 1122 h 1191"/>
                  <a:gd name="T6" fmla="*/ 175 w 1430"/>
                  <a:gd name="T7" fmla="*/ 1164 h 1191"/>
                  <a:gd name="T8" fmla="*/ 156 w 1430"/>
                  <a:gd name="T9" fmla="*/ 926 h 1191"/>
                  <a:gd name="T10" fmla="*/ 506 w 1430"/>
                  <a:gd name="T11" fmla="*/ 76 h 1191"/>
                  <a:gd name="T12" fmla="*/ 241 w 1430"/>
                  <a:gd name="T13" fmla="*/ 851 h 1191"/>
                  <a:gd name="T14" fmla="*/ 280 w 1430"/>
                  <a:gd name="T15" fmla="*/ 1179 h 1191"/>
                  <a:gd name="T16" fmla="*/ 518 w 1430"/>
                  <a:gd name="T17" fmla="*/ 1188 h 1191"/>
                  <a:gd name="T18" fmla="*/ 1430 w 1430"/>
                  <a:gd name="T19" fmla="*/ 748 h 1191"/>
                  <a:gd name="T20" fmla="*/ 535 w 1430"/>
                  <a:gd name="T21" fmla="*/ 0 h 1191"/>
                  <a:gd name="T22" fmla="*/ 534 w 1430"/>
                  <a:gd name="T23" fmla="*/ 0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30" h="1191">
                    <a:moveTo>
                      <a:pt x="534" y="0"/>
                    </a:moveTo>
                    <a:cubicBezTo>
                      <a:pt x="230" y="84"/>
                      <a:pt x="0" y="476"/>
                      <a:pt x="0" y="948"/>
                    </a:cubicBezTo>
                    <a:cubicBezTo>
                      <a:pt x="0" y="1008"/>
                      <a:pt x="4" y="1066"/>
                      <a:pt x="11" y="1122"/>
                    </a:cubicBezTo>
                    <a:cubicBezTo>
                      <a:pt x="63" y="1139"/>
                      <a:pt x="118" y="1153"/>
                      <a:pt x="175" y="1164"/>
                    </a:cubicBezTo>
                    <a:cubicBezTo>
                      <a:pt x="163" y="1088"/>
                      <a:pt x="156" y="1008"/>
                      <a:pt x="156" y="926"/>
                    </a:cubicBezTo>
                    <a:cubicBezTo>
                      <a:pt x="156" y="535"/>
                      <a:pt x="302" y="202"/>
                      <a:pt x="506" y="76"/>
                    </a:cubicBezTo>
                    <a:cubicBezTo>
                      <a:pt x="345" y="252"/>
                      <a:pt x="241" y="534"/>
                      <a:pt x="241" y="851"/>
                    </a:cubicBezTo>
                    <a:cubicBezTo>
                      <a:pt x="241" y="967"/>
                      <a:pt x="255" y="1077"/>
                      <a:pt x="280" y="1179"/>
                    </a:cubicBezTo>
                    <a:cubicBezTo>
                      <a:pt x="356" y="1188"/>
                      <a:pt x="436" y="1191"/>
                      <a:pt x="518" y="1188"/>
                    </a:cubicBezTo>
                    <a:cubicBezTo>
                      <a:pt x="946" y="1171"/>
                      <a:pt x="1304" y="988"/>
                      <a:pt x="1430" y="748"/>
                    </a:cubicBezTo>
                    <a:cubicBezTo>
                      <a:pt x="1353" y="323"/>
                      <a:pt x="982" y="0"/>
                      <a:pt x="535" y="0"/>
                    </a:cubicBezTo>
                    <a:cubicBezTo>
                      <a:pt x="535" y="0"/>
                      <a:pt x="534" y="0"/>
                      <a:pt x="5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06" name="Freeform 40"/>
              <p:cNvSpPr>
                <a:spLocks/>
              </p:cNvSpPr>
              <p:nvPr/>
            </p:nvSpPr>
            <p:spPr bwMode="auto">
              <a:xfrm>
                <a:off x="3410019" y="1004741"/>
                <a:ext cx="62372" cy="56702"/>
              </a:xfrm>
              <a:custGeom>
                <a:avLst/>
                <a:gdLst>
                  <a:gd name="T0" fmla="*/ 205 w 205"/>
                  <a:gd name="T1" fmla="*/ 187 h 187"/>
                  <a:gd name="T2" fmla="*/ 168 w 205"/>
                  <a:gd name="T3" fmla="*/ 50 h 187"/>
                  <a:gd name="T4" fmla="*/ 0 w 205"/>
                  <a:gd name="T5" fmla="*/ 0 h 187"/>
                  <a:gd name="T6" fmla="*/ 30 w 205"/>
                  <a:gd name="T7" fmla="*/ 137 h 187"/>
                  <a:gd name="T8" fmla="*/ 205 w 205"/>
                  <a:gd name="T9" fmla="*/ 187 h 187"/>
                </a:gdLst>
                <a:ahLst/>
                <a:cxnLst>
                  <a:cxn ang="0">
                    <a:pos x="T0" y="T1"/>
                  </a:cxn>
                  <a:cxn ang="0">
                    <a:pos x="T2" y="T3"/>
                  </a:cxn>
                  <a:cxn ang="0">
                    <a:pos x="T4" y="T5"/>
                  </a:cxn>
                  <a:cxn ang="0">
                    <a:pos x="T6" y="T7"/>
                  </a:cxn>
                  <a:cxn ang="0">
                    <a:pos x="T8" y="T9"/>
                  </a:cxn>
                </a:cxnLst>
                <a:rect l="0" t="0" r="r" b="b"/>
                <a:pathLst>
                  <a:path w="205" h="187">
                    <a:moveTo>
                      <a:pt x="205" y="187"/>
                    </a:moveTo>
                    <a:cubicBezTo>
                      <a:pt x="190" y="143"/>
                      <a:pt x="178" y="97"/>
                      <a:pt x="168" y="50"/>
                    </a:cubicBezTo>
                    <a:cubicBezTo>
                      <a:pt x="108" y="36"/>
                      <a:pt x="52" y="20"/>
                      <a:pt x="0" y="0"/>
                    </a:cubicBezTo>
                    <a:cubicBezTo>
                      <a:pt x="8" y="47"/>
                      <a:pt x="18" y="93"/>
                      <a:pt x="30" y="137"/>
                    </a:cubicBezTo>
                    <a:cubicBezTo>
                      <a:pt x="85" y="157"/>
                      <a:pt x="144" y="173"/>
                      <a:pt x="205" y="1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07" name="Freeform 41"/>
              <p:cNvSpPr>
                <a:spLocks/>
              </p:cNvSpPr>
              <p:nvPr/>
            </p:nvSpPr>
            <p:spPr bwMode="auto">
              <a:xfrm>
                <a:off x="3310790" y="1025296"/>
                <a:ext cx="275006" cy="172942"/>
              </a:xfrm>
              <a:custGeom>
                <a:avLst/>
                <a:gdLst>
                  <a:gd name="T0" fmla="*/ 571 w 907"/>
                  <a:gd name="T1" fmla="*/ 219 h 571"/>
                  <a:gd name="T2" fmla="*/ 398 w 907"/>
                  <a:gd name="T3" fmla="*/ 187 h 571"/>
                  <a:gd name="T4" fmla="*/ 574 w 907"/>
                  <a:gd name="T5" fmla="*/ 477 h 571"/>
                  <a:gd name="T6" fmla="*/ 330 w 907"/>
                  <a:gd name="T7" fmla="*/ 168 h 571"/>
                  <a:gd name="T8" fmla="*/ 0 w 907"/>
                  <a:gd name="T9" fmla="*/ 0 h 571"/>
                  <a:gd name="T10" fmla="*/ 844 w 907"/>
                  <a:gd name="T11" fmla="*/ 571 h 571"/>
                  <a:gd name="T12" fmla="*/ 907 w 907"/>
                  <a:gd name="T13" fmla="*/ 569 h 571"/>
                  <a:gd name="T14" fmla="*/ 571 w 907"/>
                  <a:gd name="T15" fmla="*/ 219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7" h="571">
                    <a:moveTo>
                      <a:pt x="571" y="219"/>
                    </a:moveTo>
                    <a:cubicBezTo>
                      <a:pt x="511" y="211"/>
                      <a:pt x="453" y="200"/>
                      <a:pt x="398" y="187"/>
                    </a:cubicBezTo>
                    <a:cubicBezTo>
                      <a:pt x="443" y="300"/>
                      <a:pt x="503" y="399"/>
                      <a:pt x="574" y="477"/>
                    </a:cubicBezTo>
                    <a:cubicBezTo>
                      <a:pt x="476" y="416"/>
                      <a:pt x="392" y="308"/>
                      <a:pt x="330" y="168"/>
                    </a:cubicBezTo>
                    <a:cubicBezTo>
                      <a:pt x="195" y="128"/>
                      <a:pt x="81" y="70"/>
                      <a:pt x="0" y="0"/>
                    </a:cubicBezTo>
                    <a:cubicBezTo>
                      <a:pt x="134" y="335"/>
                      <a:pt x="461" y="571"/>
                      <a:pt x="844" y="571"/>
                    </a:cubicBezTo>
                    <a:cubicBezTo>
                      <a:pt x="865" y="571"/>
                      <a:pt x="886" y="570"/>
                      <a:pt x="907" y="569"/>
                    </a:cubicBezTo>
                    <a:cubicBezTo>
                      <a:pt x="770" y="530"/>
                      <a:pt x="650" y="401"/>
                      <a:pt x="571" y="2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08" name="Freeform 42"/>
              <p:cNvSpPr>
                <a:spLocks/>
              </p:cNvSpPr>
              <p:nvPr/>
            </p:nvSpPr>
            <p:spPr bwMode="auto">
              <a:xfrm>
                <a:off x="3495073" y="923940"/>
                <a:ext cx="348010" cy="266500"/>
              </a:xfrm>
              <a:custGeom>
                <a:avLst/>
                <a:gdLst>
                  <a:gd name="T0" fmla="*/ 297 w 1145"/>
                  <a:gd name="T1" fmla="*/ 348 h 877"/>
                  <a:gd name="T2" fmla="*/ 0 w 1145"/>
                  <a:gd name="T3" fmla="*/ 334 h 877"/>
                  <a:gd name="T4" fmla="*/ 53 w 1145"/>
                  <a:gd name="T5" fmla="*/ 473 h 877"/>
                  <a:gd name="T6" fmla="*/ 261 w 1145"/>
                  <a:gd name="T7" fmla="*/ 486 h 877"/>
                  <a:gd name="T8" fmla="*/ 1061 w 1145"/>
                  <a:gd name="T9" fmla="*/ 242 h 877"/>
                  <a:gd name="T10" fmla="*/ 185 w 1145"/>
                  <a:gd name="T11" fmla="*/ 565 h 877"/>
                  <a:gd name="T12" fmla="*/ 99 w 1145"/>
                  <a:gd name="T13" fmla="*/ 563 h 877"/>
                  <a:gd name="T14" fmla="*/ 452 w 1145"/>
                  <a:gd name="T15" fmla="*/ 877 h 877"/>
                  <a:gd name="T16" fmla="*/ 1145 w 1145"/>
                  <a:gd name="T17" fmla="*/ 0 h 877"/>
                  <a:gd name="T18" fmla="*/ 297 w 1145"/>
                  <a:gd name="T19" fmla="*/ 348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5" h="877">
                    <a:moveTo>
                      <a:pt x="297" y="348"/>
                    </a:moveTo>
                    <a:cubicBezTo>
                      <a:pt x="194" y="352"/>
                      <a:pt x="94" y="347"/>
                      <a:pt x="0" y="334"/>
                    </a:cubicBezTo>
                    <a:cubicBezTo>
                      <a:pt x="15" y="382"/>
                      <a:pt x="33" y="429"/>
                      <a:pt x="53" y="473"/>
                    </a:cubicBezTo>
                    <a:cubicBezTo>
                      <a:pt x="120" y="482"/>
                      <a:pt x="190" y="486"/>
                      <a:pt x="261" y="486"/>
                    </a:cubicBezTo>
                    <a:cubicBezTo>
                      <a:pt x="589" y="486"/>
                      <a:pt x="880" y="390"/>
                      <a:pt x="1061" y="242"/>
                    </a:cubicBezTo>
                    <a:cubicBezTo>
                      <a:pt x="931" y="430"/>
                      <a:pt x="588" y="565"/>
                      <a:pt x="185" y="565"/>
                    </a:cubicBezTo>
                    <a:cubicBezTo>
                      <a:pt x="156" y="565"/>
                      <a:pt x="127" y="564"/>
                      <a:pt x="99" y="563"/>
                    </a:cubicBezTo>
                    <a:cubicBezTo>
                      <a:pt x="189" y="718"/>
                      <a:pt x="312" y="831"/>
                      <a:pt x="452" y="877"/>
                    </a:cubicBezTo>
                    <a:cubicBezTo>
                      <a:pt x="848" y="781"/>
                      <a:pt x="1142" y="425"/>
                      <a:pt x="1145" y="0"/>
                    </a:cubicBezTo>
                    <a:cubicBezTo>
                      <a:pt x="1020" y="189"/>
                      <a:pt x="690" y="332"/>
                      <a:pt x="297" y="3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09" name="Freeform 43"/>
              <p:cNvSpPr>
                <a:spLocks/>
              </p:cNvSpPr>
              <p:nvPr/>
            </p:nvSpPr>
            <p:spPr bwMode="auto">
              <a:xfrm>
                <a:off x="3290945" y="663110"/>
                <a:ext cx="180738" cy="373526"/>
              </a:xfrm>
              <a:custGeom>
                <a:avLst/>
                <a:gdLst>
                  <a:gd name="T0" fmla="*/ 347 w 596"/>
                  <a:gd name="T1" fmla="*/ 1230 h 1230"/>
                  <a:gd name="T2" fmla="*/ 314 w 596"/>
                  <a:gd name="T3" fmla="*/ 1090 h 1230"/>
                  <a:gd name="T4" fmla="*/ 92 w 596"/>
                  <a:gd name="T5" fmla="*/ 919 h 1230"/>
                  <a:gd name="T6" fmla="*/ 305 w 596"/>
                  <a:gd name="T7" fmla="*/ 1039 h 1230"/>
                  <a:gd name="T8" fmla="*/ 290 w 596"/>
                  <a:gd name="T9" fmla="*/ 819 h 1230"/>
                  <a:gd name="T10" fmla="*/ 596 w 596"/>
                  <a:gd name="T11" fmla="*/ 0 h 1230"/>
                  <a:gd name="T12" fmla="*/ 0 w 596"/>
                  <a:gd name="T13" fmla="*/ 854 h 1230"/>
                  <a:gd name="T14" fmla="*/ 6 w 596"/>
                  <a:gd name="T15" fmla="*/ 960 h 1230"/>
                  <a:gd name="T16" fmla="*/ 347 w 596"/>
                  <a:gd name="T17" fmla="*/ 1230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6" h="1230">
                    <a:moveTo>
                      <a:pt x="347" y="1230"/>
                    </a:moveTo>
                    <a:cubicBezTo>
                      <a:pt x="334" y="1186"/>
                      <a:pt x="323" y="1139"/>
                      <a:pt x="314" y="1090"/>
                    </a:cubicBezTo>
                    <a:cubicBezTo>
                      <a:pt x="217" y="1044"/>
                      <a:pt x="141" y="986"/>
                      <a:pt x="92" y="919"/>
                    </a:cubicBezTo>
                    <a:cubicBezTo>
                      <a:pt x="152" y="966"/>
                      <a:pt x="224" y="1006"/>
                      <a:pt x="305" y="1039"/>
                    </a:cubicBezTo>
                    <a:cubicBezTo>
                      <a:pt x="295" y="968"/>
                      <a:pt x="290" y="895"/>
                      <a:pt x="290" y="819"/>
                    </a:cubicBezTo>
                    <a:cubicBezTo>
                      <a:pt x="290" y="457"/>
                      <a:pt x="415" y="144"/>
                      <a:pt x="596" y="0"/>
                    </a:cubicBezTo>
                    <a:cubicBezTo>
                      <a:pt x="248" y="128"/>
                      <a:pt x="0" y="462"/>
                      <a:pt x="0" y="854"/>
                    </a:cubicBezTo>
                    <a:cubicBezTo>
                      <a:pt x="0" y="890"/>
                      <a:pt x="2" y="925"/>
                      <a:pt x="6" y="960"/>
                    </a:cubicBezTo>
                    <a:cubicBezTo>
                      <a:pt x="75" y="1069"/>
                      <a:pt x="195" y="1162"/>
                      <a:pt x="347" y="12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159" name="Freeform 44"/>
            <p:cNvSpPr>
              <a:spLocks/>
            </p:cNvSpPr>
            <p:nvPr/>
          </p:nvSpPr>
          <p:spPr bwMode="auto">
            <a:xfrm>
              <a:off x="7421682" y="2284733"/>
              <a:ext cx="179651" cy="222965"/>
            </a:xfrm>
            <a:custGeom>
              <a:avLst/>
              <a:gdLst>
                <a:gd name="T0" fmla="*/ 414 w 589"/>
                <a:gd name="T1" fmla="*/ 48 h 732"/>
                <a:gd name="T2" fmla="*/ 428 w 589"/>
                <a:gd name="T3" fmla="*/ 12 h 732"/>
                <a:gd name="T4" fmla="*/ 490 w 589"/>
                <a:gd name="T5" fmla="*/ 12 h 732"/>
                <a:gd name="T6" fmla="*/ 547 w 589"/>
                <a:gd name="T7" fmla="*/ 220 h 732"/>
                <a:gd name="T8" fmla="*/ 478 w 589"/>
                <a:gd name="T9" fmla="*/ 246 h 732"/>
                <a:gd name="T10" fmla="*/ 387 w 589"/>
                <a:gd name="T11" fmla="*/ 137 h 732"/>
                <a:gd name="T12" fmla="*/ 272 w 589"/>
                <a:gd name="T13" fmla="*/ 99 h 732"/>
                <a:gd name="T14" fmla="*/ 199 w 589"/>
                <a:gd name="T15" fmla="*/ 118 h 732"/>
                <a:gd name="T16" fmla="*/ 171 w 589"/>
                <a:gd name="T17" fmla="*/ 171 h 732"/>
                <a:gd name="T18" fmla="*/ 340 w 589"/>
                <a:gd name="T19" fmla="*/ 265 h 732"/>
                <a:gd name="T20" fmla="*/ 376 w 589"/>
                <a:gd name="T21" fmla="*/ 275 h 732"/>
                <a:gd name="T22" fmla="*/ 543 w 589"/>
                <a:gd name="T23" fmla="*/ 352 h 732"/>
                <a:gd name="T24" fmla="*/ 589 w 589"/>
                <a:gd name="T25" fmla="*/ 484 h 732"/>
                <a:gd name="T26" fmla="*/ 519 w 589"/>
                <a:gd name="T27" fmla="*/ 664 h 732"/>
                <a:gd name="T28" fmla="*/ 336 w 589"/>
                <a:gd name="T29" fmla="*/ 732 h 732"/>
                <a:gd name="T30" fmla="*/ 239 w 589"/>
                <a:gd name="T31" fmla="*/ 719 h 732"/>
                <a:gd name="T32" fmla="*/ 151 w 589"/>
                <a:gd name="T33" fmla="*/ 681 h 732"/>
                <a:gd name="T34" fmla="*/ 139 w 589"/>
                <a:gd name="T35" fmla="*/ 725 h 732"/>
                <a:gd name="T36" fmla="*/ 78 w 589"/>
                <a:gd name="T37" fmla="*/ 725 h 732"/>
                <a:gd name="T38" fmla="*/ 0 w 589"/>
                <a:gd name="T39" fmla="*/ 464 h 732"/>
                <a:gd name="T40" fmla="*/ 77 w 589"/>
                <a:gd name="T41" fmla="*/ 436 h 732"/>
                <a:gd name="T42" fmla="*/ 186 w 589"/>
                <a:gd name="T43" fmla="*/ 581 h 732"/>
                <a:gd name="T44" fmla="*/ 323 w 589"/>
                <a:gd name="T45" fmla="*/ 632 h 732"/>
                <a:gd name="T46" fmla="*/ 408 w 589"/>
                <a:gd name="T47" fmla="*/ 605 h 732"/>
                <a:gd name="T48" fmla="*/ 443 w 589"/>
                <a:gd name="T49" fmla="*/ 541 h 732"/>
                <a:gd name="T50" fmla="*/ 297 w 589"/>
                <a:gd name="T51" fmla="*/ 447 h 732"/>
                <a:gd name="T52" fmla="*/ 267 w 589"/>
                <a:gd name="T53" fmla="*/ 439 h 732"/>
                <a:gd name="T54" fmla="*/ 154 w 589"/>
                <a:gd name="T55" fmla="*/ 405 h 732"/>
                <a:gd name="T56" fmla="*/ 95 w 589"/>
                <a:gd name="T57" fmla="*/ 378 h 732"/>
                <a:gd name="T58" fmla="*/ 39 w 589"/>
                <a:gd name="T59" fmla="*/ 311 h 732"/>
                <a:gd name="T60" fmla="*/ 20 w 589"/>
                <a:gd name="T61" fmla="*/ 222 h 732"/>
                <a:gd name="T62" fmla="*/ 87 w 589"/>
                <a:gd name="T63" fmla="*/ 63 h 732"/>
                <a:gd name="T64" fmla="*/ 258 w 589"/>
                <a:gd name="T65" fmla="*/ 0 h 732"/>
                <a:gd name="T66" fmla="*/ 339 w 589"/>
                <a:gd name="T67" fmla="*/ 12 h 732"/>
                <a:gd name="T68" fmla="*/ 414 w 589"/>
                <a:gd name="T69" fmla="*/ 4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9" h="732">
                  <a:moveTo>
                    <a:pt x="414" y="48"/>
                  </a:moveTo>
                  <a:cubicBezTo>
                    <a:pt x="428" y="12"/>
                    <a:pt x="428" y="12"/>
                    <a:pt x="428" y="12"/>
                  </a:cubicBezTo>
                  <a:cubicBezTo>
                    <a:pt x="490" y="12"/>
                    <a:pt x="490" y="12"/>
                    <a:pt x="490" y="12"/>
                  </a:cubicBezTo>
                  <a:cubicBezTo>
                    <a:pt x="547" y="220"/>
                    <a:pt x="547" y="220"/>
                    <a:pt x="547" y="220"/>
                  </a:cubicBezTo>
                  <a:cubicBezTo>
                    <a:pt x="478" y="246"/>
                    <a:pt x="478" y="246"/>
                    <a:pt x="478" y="246"/>
                  </a:cubicBezTo>
                  <a:cubicBezTo>
                    <a:pt x="454" y="199"/>
                    <a:pt x="424" y="163"/>
                    <a:pt x="387" y="137"/>
                  </a:cubicBezTo>
                  <a:cubicBezTo>
                    <a:pt x="351" y="111"/>
                    <a:pt x="312" y="99"/>
                    <a:pt x="272" y="99"/>
                  </a:cubicBezTo>
                  <a:cubicBezTo>
                    <a:pt x="241" y="99"/>
                    <a:pt x="217" y="105"/>
                    <a:pt x="199" y="118"/>
                  </a:cubicBezTo>
                  <a:cubicBezTo>
                    <a:pt x="180" y="132"/>
                    <a:pt x="171" y="149"/>
                    <a:pt x="171" y="171"/>
                  </a:cubicBezTo>
                  <a:cubicBezTo>
                    <a:pt x="171" y="207"/>
                    <a:pt x="227" y="238"/>
                    <a:pt x="340" y="265"/>
                  </a:cubicBezTo>
                  <a:cubicBezTo>
                    <a:pt x="356" y="269"/>
                    <a:pt x="368" y="272"/>
                    <a:pt x="376" y="275"/>
                  </a:cubicBezTo>
                  <a:cubicBezTo>
                    <a:pt x="457" y="295"/>
                    <a:pt x="512" y="321"/>
                    <a:pt x="543" y="352"/>
                  </a:cubicBezTo>
                  <a:cubicBezTo>
                    <a:pt x="574" y="384"/>
                    <a:pt x="589" y="428"/>
                    <a:pt x="589" y="484"/>
                  </a:cubicBezTo>
                  <a:cubicBezTo>
                    <a:pt x="589" y="558"/>
                    <a:pt x="566" y="618"/>
                    <a:pt x="519" y="664"/>
                  </a:cubicBezTo>
                  <a:cubicBezTo>
                    <a:pt x="473" y="709"/>
                    <a:pt x="412" y="732"/>
                    <a:pt x="336" y="732"/>
                  </a:cubicBezTo>
                  <a:cubicBezTo>
                    <a:pt x="303" y="732"/>
                    <a:pt x="270" y="727"/>
                    <a:pt x="239" y="719"/>
                  </a:cubicBezTo>
                  <a:cubicBezTo>
                    <a:pt x="209" y="710"/>
                    <a:pt x="179" y="697"/>
                    <a:pt x="151" y="681"/>
                  </a:cubicBezTo>
                  <a:cubicBezTo>
                    <a:pt x="139" y="725"/>
                    <a:pt x="139" y="725"/>
                    <a:pt x="139" y="725"/>
                  </a:cubicBezTo>
                  <a:cubicBezTo>
                    <a:pt x="78" y="725"/>
                    <a:pt x="78" y="725"/>
                    <a:pt x="78" y="725"/>
                  </a:cubicBezTo>
                  <a:cubicBezTo>
                    <a:pt x="0" y="464"/>
                    <a:pt x="0" y="464"/>
                    <a:pt x="0" y="464"/>
                  </a:cubicBezTo>
                  <a:cubicBezTo>
                    <a:pt x="77" y="436"/>
                    <a:pt x="77" y="436"/>
                    <a:pt x="77" y="436"/>
                  </a:cubicBezTo>
                  <a:cubicBezTo>
                    <a:pt x="106" y="499"/>
                    <a:pt x="143" y="547"/>
                    <a:pt x="186" y="581"/>
                  </a:cubicBezTo>
                  <a:cubicBezTo>
                    <a:pt x="229" y="615"/>
                    <a:pt x="274" y="632"/>
                    <a:pt x="323" y="632"/>
                  </a:cubicBezTo>
                  <a:cubicBezTo>
                    <a:pt x="357" y="632"/>
                    <a:pt x="385" y="623"/>
                    <a:pt x="408" y="605"/>
                  </a:cubicBezTo>
                  <a:cubicBezTo>
                    <a:pt x="431" y="587"/>
                    <a:pt x="443" y="566"/>
                    <a:pt x="443" y="541"/>
                  </a:cubicBezTo>
                  <a:cubicBezTo>
                    <a:pt x="443" y="504"/>
                    <a:pt x="394" y="472"/>
                    <a:pt x="297" y="447"/>
                  </a:cubicBezTo>
                  <a:cubicBezTo>
                    <a:pt x="284" y="444"/>
                    <a:pt x="274" y="441"/>
                    <a:pt x="267" y="439"/>
                  </a:cubicBezTo>
                  <a:cubicBezTo>
                    <a:pt x="220" y="426"/>
                    <a:pt x="182" y="415"/>
                    <a:pt x="154" y="405"/>
                  </a:cubicBezTo>
                  <a:cubicBezTo>
                    <a:pt x="126" y="395"/>
                    <a:pt x="107" y="386"/>
                    <a:pt x="95" y="378"/>
                  </a:cubicBezTo>
                  <a:cubicBezTo>
                    <a:pt x="71" y="360"/>
                    <a:pt x="52" y="338"/>
                    <a:pt x="39" y="311"/>
                  </a:cubicBezTo>
                  <a:cubicBezTo>
                    <a:pt x="26" y="285"/>
                    <a:pt x="20" y="255"/>
                    <a:pt x="20" y="222"/>
                  </a:cubicBezTo>
                  <a:cubicBezTo>
                    <a:pt x="20" y="158"/>
                    <a:pt x="42" y="105"/>
                    <a:pt x="87" y="63"/>
                  </a:cubicBezTo>
                  <a:cubicBezTo>
                    <a:pt x="131" y="21"/>
                    <a:pt x="188" y="0"/>
                    <a:pt x="258" y="0"/>
                  </a:cubicBezTo>
                  <a:cubicBezTo>
                    <a:pt x="286" y="0"/>
                    <a:pt x="313" y="4"/>
                    <a:pt x="339" y="12"/>
                  </a:cubicBezTo>
                  <a:cubicBezTo>
                    <a:pt x="365" y="20"/>
                    <a:pt x="390" y="32"/>
                    <a:pt x="414"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60" name="Freeform 45"/>
            <p:cNvSpPr>
              <a:spLocks/>
            </p:cNvSpPr>
            <p:nvPr/>
          </p:nvSpPr>
          <p:spPr bwMode="auto">
            <a:xfrm>
              <a:off x="7594941" y="2329468"/>
              <a:ext cx="173260" cy="173260"/>
            </a:xfrm>
            <a:custGeom>
              <a:avLst/>
              <a:gdLst>
                <a:gd name="T0" fmla="*/ 61 w 570"/>
                <a:gd name="T1" fmla="*/ 0 h 569"/>
                <a:gd name="T2" fmla="*/ 508 w 570"/>
                <a:gd name="T3" fmla="*/ 0 h 569"/>
                <a:gd name="T4" fmla="*/ 570 w 570"/>
                <a:gd name="T5" fmla="*/ 175 h 569"/>
                <a:gd name="T6" fmla="*/ 518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4 w 570"/>
                <a:gd name="T29" fmla="*/ 394 h 569"/>
                <a:gd name="T30" fmla="*/ 214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8" y="196"/>
                    <a:pt x="518" y="196"/>
                    <a:pt x="518"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6" y="497"/>
                    <a:pt x="192" y="490"/>
                    <a:pt x="201" y="479"/>
                  </a:cubicBezTo>
                  <a:cubicBezTo>
                    <a:pt x="210" y="467"/>
                    <a:pt x="214" y="439"/>
                    <a:pt x="214" y="394"/>
                  </a:cubicBezTo>
                  <a:cubicBezTo>
                    <a:pt x="214" y="78"/>
                    <a:pt x="214" y="78"/>
                    <a:pt x="214" y="78"/>
                  </a:cubicBezTo>
                  <a:cubicBezTo>
                    <a:pt x="206" y="78"/>
                    <a:pt x="206" y="78"/>
                    <a:pt x="206" y="78"/>
                  </a:cubicBezTo>
                  <a:cubicBezTo>
                    <a:pt x="171" y="78"/>
                    <a:pt x="141"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61" name="Freeform 46"/>
            <p:cNvSpPr>
              <a:spLocks noEditPoints="1"/>
            </p:cNvSpPr>
            <p:nvPr/>
          </p:nvSpPr>
          <p:spPr bwMode="auto">
            <a:xfrm>
              <a:off x="7740508" y="2329468"/>
              <a:ext cx="180361" cy="173260"/>
            </a:xfrm>
            <a:custGeom>
              <a:avLst/>
              <a:gdLst>
                <a:gd name="T0" fmla="*/ 330 w 594"/>
                <a:gd name="T1" fmla="*/ 294 h 569"/>
                <a:gd name="T2" fmla="*/ 221 w 594"/>
                <a:gd name="T3" fmla="*/ 294 h 569"/>
                <a:gd name="T4" fmla="*/ 279 w 594"/>
                <a:gd name="T5" fmla="*/ 130 h 569"/>
                <a:gd name="T6" fmla="*/ 330 w 594"/>
                <a:gd name="T7" fmla="*/ 294 h 569"/>
                <a:gd name="T8" fmla="*/ 92 w 594"/>
                <a:gd name="T9" fmla="*/ 401 h 569"/>
                <a:gd name="T10" fmla="*/ 88 w 594"/>
                <a:gd name="T11" fmla="*/ 411 h 569"/>
                <a:gd name="T12" fmla="*/ 0 w 594"/>
                <a:gd name="T13" fmla="*/ 499 h 569"/>
                <a:gd name="T14" fmla="*/ 0 w 594"/>
                <a:gd name="T15" fmla="*/ 569 h 569"/>
                <a:gd name="T16" fmla="*/ 226 w 594"/>
                <a:gd name="T17" fmla="*/ 569 h 569"/>
                <a:gd name="T18" fmla="*/ 226 w 594"/>
                <a:gd name="T19" fmla="*/ 501 h 569"/>
                <a:gd name="T20" fmla="*/ 179 w 594"/>
                <a:gd name="T21" fmla="*/ 491 h 569"/>
                <a:gd name="T22" fmla="*/ 166 w 594"/>
                <a:gd name="T23" fmla="*/ 460 h 569"/>
                <a:gd name="T24" fmla="*/ 167 w 594"/>
                <a:gd name="T25" fmla="*/ 452 h 569"/>
                <a:gd name="T26" fmla="*/ 169 w 594"/>
                <a:gd name="T27" fmla="*/ 443 h 569"/>
                <a:gd name="T28" fmla="*/ 192 w 594"/>
                <a:gd name="T29" fmla="*/ 364 h 569"/>
                <a:gd name="T30" fmla="*/ 357 w 594"/>
                <a:gd name="T31" fmla="*/ 364 h 569"/>
                <a:gd name="T32" fmla="*/ 385 w 594"/>
                <a:gd name="T33" fmla="*/ 443 h 569"/>
                <a:gd name="T34" fmla="*/ 388 w 594"/>
                <a:gd name="T35" fmla="*/ 454 h 569"/>
                <a:gd name="T36" fmla="*/ 390 w 594"/>
                <a:gd name="T37" fmla="*/ 468 h 569"/>
                <a:gd name="T38" fmla="*/ 378 w 594"/>
                <a:gd name="T39" fmla="*/ 493 h 569"/>
                <a:gd name="T40" fmla="*/ 337 w 594"/>
                <a:gd name="T41" fmla="*/ 501 h 569"/>
                <a:gd name="T42" fmla="*/ 331 w 594"/>
                <a:gd name="T43" fmla="*/ 501 h 569"/>
                <a:gd name="T44" fmla="*/ 331 w 594"/>
                <a:gd name="T45" fmla="*/ 569 h 569"/>
                <a:gd name="T46" fmla="*/ 594 w 594"/>
                <a:gd name="T47" fmla="*/ 569 h 569"/>
                <a:gd name="T48" fmla="*/ 594 w 594"/>
                <a:gd name="T49" fmla="*/ 499 h 569"/>
                <a:gd name="T50" fmla="*/ 522 w 594"/>
                <a:gd name="T51" fmla="*/ 425 h 569"/>
                <a:gd name="T52" fmla="*/ 521 w 594"/>
                <a:gd name="T53" fmla="*/ 422 h 569"/>
                <a:gd name="T54" fmla="*/ 370 w 594"/>
                <a:gd name="T55" fmla="*/ 0 h 569"/>
                <a:gd name="T56" fmla="*/ 246 w 594"/>
                <a:gd name="T57" fmla="*/ 0 h 569"/>
                <a:gd name="T58" fmla="*/ 92 w 594"/>
                <a:gd name="T59" fmla="*/ 40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4" h="569">
                  <a:moveTo>
                    <a:pt x="330" y="294"/>
                  </a:moveTo>
                  <a:cubicBezTo>
                    <a:pt x="221" y="294"/>
                    <a:pt x="221" y="294"/>
                    <a:pt x="221" y="294"/>
                  </a:cubicBezTo>
                  <a:cubicBezTo>
                    <a:pt x="279" y="130"/>
                    <a:pt x="279" y="130"/>
                    <a:pt x="279" y="130"/>
                  </a:cubicBezTo>
                  <a:lnTo>
                    <a:pt x="330" y="294"/>
                  </a:lnTo>
                  <a:close/>
                  <a:moveTo>
                    <a:pt x="92" y="401"/>
                  </a:moveTo>
                  <a:cubicBezTo>
                    <a:pt x="91" y="403"/>
                    <a:pt x="89" y="407"/>
                    <a:pt x="88" y="411"/>
                  </a:cubicBezTo>
                  <a:cubicBezTo>
                    <a:pt x="67" y="464"/>
                    <a:pt x="38" y="493"/>
                    <a:pt x="0" y="499"/>
                  </a:cubicBezTo>
                  <a:cubicBezTo>
                    <a:pt x="0" y="569"/>
                    <a:pt x="0" y="569"/>
                    <a:pt x="0" y="569"/>
                  </a:cubicBezTo>
                  <a:cubicBezTo>
                    <a:pt x="226" y="569"/>
                    <a:pt x="226" y="569"/>
                    <a:pt x="226" y="569"/>
                  </a:cubicBezTo>
                  <a:cubicBezTo>
                    <a:pt x="226" y="501"/>
                    <a:pt x="226" y="501"/>
                    <a:pt x="226" y="501"/>
                  </a:cubicBezTo>
                  <a:cubicBezTo>
                    <a:pt x="204" y="500"/>
                    <a:pt x="188" y="497"/>
                    <a:pt x="179" y="491"/>
                  </a:cubicBezTo>
                  <a:cubicBezTo>
                    <a:pt x="171" y="485"/>
                    <a:pt x="166" y="474"/>
                    <a:pt x="166" y="460"/>
                  </a:cubicBezTo>
                  <a:cubicBezTo>
                    <a:pt x="166" y="458"/>
                    <a:pt x="166" y="455"/>
                    <a:pt x="167" y="452"/>
                  </a:cubicBezTo>
                  <a:cubicBezTo>
                    <a:pt x="167" y="449"/>
                    <a:pt x="168" y="446"/>
                    <a:pt x="169" y="443"/>
                  </a:cubicBezTo>
                  <a:cubicBezTo>
                    <a:pt x="192" y="364"/>
                    <a:pt x="192" y="364"/>
                    <a:pt x="192" y="364"/>
                  </a:cubicBezTo>
                  <a:cubicBezTo>
                    <a:pt x="357" y="364"/>
                    <a:pt x="357" y="364"/>
                    <a:pt x="357" y="364"/>
                  </a:cubicBezTo>
                  <a:cubicBezTo>
                    <a:pt x="385" y="443"/>
                    <a:pt x="385" y="443"/>
                    <a:pt x="385" y="443"/>
                  </a:cubicBezTo>
                  <a:cubicBezTo>
                    <a:pt x="387" y="446"/>
                    <a:pt x="388" y="450"/>
                    <a:pt x="388" y="454"/>
                  </a:cubicBezTo>
                  <a:cubicBezTo>
                    <a:pt x="389" y="458"/>
                    <a:pt x="390" y="463"/>
                    <a:pt x="390" y="468"/>
                  </a:cubicBezTo>
                  <a:cubicBezTo>
                    <a:pt x="390" y="480"/>
                    <a:pt x="386" y="488"/>
                    <a:pt x="378" y="493"/>
                  </a:cubicBezTo>
                  <a:cubicBezTo>
                    <a:pt x="370" y="498"/>
                    <a:pt x="356" y="501"/>
                    <a:pt x="337" y="501"/>
                  </a:cubicBezTo>
                  <a:cubicBezTo>
                    <a:pt x="331" y="501"/>
                    <a:pt x="331" y="501"/>
                    <a:pt x="331" y="501"/>
                  </a:cubicBezTo>
                  <a:cubicBezTo>
                    <a:pt x="331" y="569"/>
                    <a:pt x="331" y="569"/>
                    <a:pt x="331" y="569"/>
                  </a:cubicBezTo>
                  <a:cubicBezTo>
                    <a:pt x="594" y="569"/>
                    <a:pt x="594" y="569"/>
                    <a:pt x="594" y="569"/>
                  </a:cubicBezTo>
                  <a:cubicBezTo>
                    <a:pt x="594" y="499"/>
                    <a:pt x="594" y="499"/>
                    <a:pt x="594" y="499"/>
                  </a:cubicBezTo>
                  <a:cubicBezTo>
                    <a:pt x="562" y="495"/>
                    <a:pt x="538" y="471"/>
                    <a:pt x="522" y="425"/>
                  </a:cubicBezTo>
                  <a:cubicBezTo>
                    <a:pt x="521" y="422"/>
                    <a:pt x="521" y="422"/>
                    <a:pt x="521" y="422"/>
                  </a:cubicBezTo>
                  <a:cubicBezTo>
                    <a:pt x="370" y="0"/>
                    <a:pt x="370" y="0"/>
                    <a:pt x="370" y="0"/>
                  </a:cubicBezTo>
                  <a:cubicBezTo>
                    <a:pt x="246" y="0"/>
                    <a:pt x="246" y="0"/>
                    <a:pt x="246" y="0"/>
                  </a:cubicBezTo>
                  <a:lnTo>
                    <a:pt x="92" y="4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62" name="Freeform 47"/>
            <p:cNvSpPr>
              <a:spLocks/>
            </p:cNvSpPr>
            <p:nvPr/>
          </p:nvSpPr>
          <p:spPr bwMode="auto">
            <a:xfrm>
              <a:off x="7893175" y="2329468"/>
              <a:ext cx="173970" cy="173260"/>
            </a:xfrm>
            <a:custGeom>
              <a:avLst/>
              <a:gdLst>
                <a:gd name="T0" fmla="*/ 61 w 570"/>
                <a:gd name="T1" fmla="*/ 0 h 569"/>
                <a:gd name="T2" fmla="*/ 508 w 570"/>
                <a:gd name="T3" fmla="*/ 0 h 569"/>
                <a:gd name="T4" fmla="*/ 570 w 570"/>
                <a:gd name="T5" fmla="*/ 175 h 569"/>
                <a:gd name="T6" fmla="*/ 517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5 w 570"/>
                <a:gd name="T29" fmla="*/ 394 h 569"/>
                <a:gd name="T30" fmla="*/ 215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7" y="196"/>
                    <a:pt x="517" y="196"/>
                    <a:pt x="517"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5" y="497"/>
                    <a:pt x="193" y="490"/>
                    <a:pt x="201" y="479"/>
                  </a:cubicBezTo>
                  <a:cubicBezTo>
                    <a:pt x="210" y="467"/>
                    <a:pt x="215" y="439"/>
                    <a:pt x="215" y="394"/>
                  </a:cubicBezTo>
                  <a:cubicBezTo>
                    <a:pt x="215" y="78"/>
                    <a:pt x="215" y="78"/>
                    <a:pt x="215" y="78"/>
                  </a:cubicBezTo>
                  <a:cubicBezTo>
                    <a:pt x="206" y="78"/>
                    <a:pt x="206" y="78"/>
                    <a:pt x="206" y="78"/>
                  </a:cubicBezTo>
                  <a:cubicBezTo>
                    <a:pt x="171" y="78"/>
                    <a:pt x="142"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63" name="Freeform 48"/>
            <p:cNvSpPr>
              <a:spLocks/>
            </p:cNvSpPr>
            <p:nvPr/>
          </p:nvSpPr>
          <p:spPr bwMode="auto">
            <a:xfrm>
              <a:off x="8062174" y="2329468"/>
              <a:ext cx="164738" cy="173260"/>
            </a:xfrm>
            <a:custGeom>
              <a:avLst/>
              <a:gdLst>
                <a:gd name="T0" fmla="*/ 0 w 540"/>
                <a:gd name="T1" fmla="*/ 0 h 569"/>
                <a:gd name="T2" fmla="*/ 447 w 540"/>
                <a:gd name="T3" fmla="*/ 0 h 569"/>
                <a:gd name="T4" fmla="*/ 519 w 540"/>
                <a:gd name="T5" fmla="*/ 172 h 569"/>
                <a:gd name="T6" fmla="*/ 470 w 540"/>
                <a:gd name="T7" fmla="*/ 199 h 569"/>
                <a:gd name="T8" fmla="*/ 376 w 540"/>
                <a:gd name="T9" fmla="*/ 102 h 569"/>
                <a:gd name="T10" fmla="*/ 263 w 540"/>
                <a:gd name="T11" fmla="*/ 70 h 569"/>
                <a:gd name="T12" fmla="*/ 215 w 540"/>
                <a:gd name="T13" fmla="*/ 83 h 569"/>
                <a:gd name="T14" fmla="*/ 203 w 540"/>
                <a:gd name="T15" fmla="*/ 142 h 569"/>
                <a:gd name="T16" fmla="*/ 203 w 540"/>
                <a:gd name="T17" fmla="*/ 224 h 569"/>
                <a:gd name="T18" fmla="*/ 229 w 540"/>
                <a:gd name="T19" fmla="*/ 224 h 569"/>
                <a:gd name="T20" fmla="*/ 285 w 540"/>
                <a:gd name="T21" fmla="*/ 206 h 569"/>
                <a:gd name="T22" fmla="*/ 302 w 540"/>
                <a:gd name="T23" fmla="*/ 135 h 569"/>
                <a:gd name="T24" fmla="*/ 360 w 540"/>
                <a:gd name="T25" fmla="*/ 135 h 569"/>
                <a:gd name="T26" fmla="*/ 360 w 540"/>
                <a:gd name="T27" fmla="*/ 392 h 569"/>
                <a:gd name="T28" fmla="*/ 302 w 540"/>
                <a:gd name="T29" fmla="*/ 392 h 569"/>
                <a:gd name="T30" fmla="*/ 280 w 540"/>
                <a:gd name="T31" fmla="*/ 318 h 569"/>
                <a:gd name="T32" fmla="*/ 229 w 540"/>
                <a:gd name="T33" fmla="*/ 296 h 569"/>
                <a:gd name="T34" fmla="*/ 203 w 540"/>
                <a:gd name="T35" fmla="*/ 296 h 569"/>
                <a:gd name="T36" fmla="*/ 203 w 540"/>
                <a:gd name="T37" fmla="*/ 429 h 569"/>
                <a:gd name="T38" fmla="*/ 216 w 540"/>
                <a:gd name="T39" fmla="*/ 488 h 569"/>
                <a:gd name="T40" fmla="*/ 265 w 540"/>
                <a:gd name="T41" fmla="*/ 501 h 569"/>
                <a:gd name="T42" fmla="*/ 386 w 540"/>
                <a:gd name="T43" fmla="*/ 459 h 569"/>
                <a:gd name="T44" fmla="*/ 488 w 540"/>
                <a:gd name="T45" fmla="*/ 344 h 569"/>
                <a:gd name="T46" fmla="*/ 540 w 540"/>
                <a:gd name="T47" fmla="*/ 373 h 569"/>
                <a:gd name="T48" fmla="*/ 458 w 540"/>
                <a:gd name="T49" fmla="*/ 569 h 569"/>
                <a:gd name="T50" fmla="*/ 0 w 540"/>
                <a:gd name="T51" fmla="*/ 569 h 569"/>
                <a:gd name="T52" fmla="*/ 0 w 540"/>
                <a:gd name="T53" fmla="*/ 499 h 569"/>
                <a:gd name="T54" fmla="*/ 49 w 540"/>
                <a:gd name="T55" fmla="*/ 480 h 569"/>
                <a:gd name="T56" fmla="*/ 63 w 540"/>
                <a:gd name="T57" fmla="*/ 394 h 569"/>
                <a:gd name="T58" fmla="*/ 63 w 540"/>
                <a:gd name="T59" fmla="*/ 176 h 569"/>
                <a:gd name="T60" fmla="*/ 49 w 540"/>
                <a:gd name="T61" fmla="*/ 89 h 569"/>
                <a:gd name="T62" fmla="*/ 0 w 540"/>
                <a:gd name="T63" fmla="*/ 71 h 569"/>
                <a:gd name="T64" fmla="*/ 0 w 540"/>
                <a:gd name="T65"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0" h="569">
                  <a:moveTo>
                    <a:pt x="0" y="0"/>
                  </a:moveTo>
                  <a:cubicBezTo>
                    <a:pt x="447" y="0"/>
                    <a:pt x="447" y="0"/>
                    <a:pt x="447" y="0"/>
                  </a:cubicBezTo>
                  <a:cubicBezTo>
                    <a:pt x="519" y="172"/>
                    <a:pt x="519" y="172"/>
                    <a:pt x="519" y="172"/>
                  </a:cubicBezTo>
                  <a:cubicBezTo>
                    <a:pt x="470" y="199"/>
                    <a:pt x="470" y="199"/>
                    <a:pt x="470" y="199"/>
                  </a:cubicBezTo>
                  <a:cubicBezTo>
                    <a:pt x="441" y="156"/>
                    <a:pt x="410" y="123"/>
                    <a:pt x="376" y="102"/>
                  </a:cubicBezTo>
                  <a:cubicBezTo>
                    <a:pt x="341" y="80"/>
                    <a:pt x="304" y="70"/>
                    <a:pt x="263" y="70"/>
                  </a:cubicBezTo>
                  <a:cubicBezTo>
                    <a:pt x="240" y="70"/>
                    <a:pt x="224" y="74"/>
                    <a:pt x="215" y="83"/>
                  </a:cubicBezTo>
                  <a:cubicBezTo>
                    <a:pt x="207" y="91"/>
                    <a:pt x="203" y="111"/>
                    <a:pt x="203" y="142"/>
                  </a:cubicBezTo>
                  <a:cubicBezTo>
                    <a:pt x="203" y="224"/>
                    <a:pt x="203" y="224"/>
                    <a:pt x="203" y="224"/>
                  </a:cubicBezTo>
                  <a:cubicBezTo>
                    <a:pt x="229" y="224"/>
                    <a:pt x="229" y="224"/>
                    <a:pt x="229" y="224"/>
                  </a:cubicBezTo>
                  <a:cubicBezTo>
                    <a:pt x="257" y="224"/>
                    <a:pt x="275" y="218"/>
                    <a:pt x="285" y="206"/>
                  </a:cubicBezTo>
                  <a:cubicBezTo>
                    <a:pt x="295" y="195"/>
                    <a:pt x="301" y="172"/>
                    <a:pt x="302" y="135"/>
                  </a:cubicBezTo>
                  <a:cubicBezTo>
                    <a:pt x="360" y="135"/>
                    <a:pt x="360" y="135"/>
                    <a:pt x="360" y="135"/>
                  </a:cubicBezTo>
                  <a:cubicBezTo>
                    <a:pt x="360" y="392"/>
                    <a:pt x="360" y="392"/>
                    <a:pt x="360" y="392"/>
                  </a:cubicBezTo>
                  <a:cubicBezTo>
                    <a:pt x="302" y="392"/>
                    <a:pt x="302" y="392"/>
                    <a:pt x="302" y="392"/>
                  </a:cubicBezTo>
                  <a:cubicBezTo>
                    <a:pt x="299" y="358"/>
                    <a:pt x="291" y="334"/>
                    <a:pt x="280" y="318"/>
                  </a:cubicBezTo>
                  <a:cubicBezTo>
                    <a:pt x="268" y="303"/>
                    <a:pt x="251" y="296"/>
                    <a:pt x="229" y="296"/>
                  </a:cubicBezTo>
                  <a:cubicBezTo>
                    <a:pt x="203" y="296"/>
                    <a:pt x="203" y="296"/>
                    <a:pt x="203" y="296"/>
                  </a:cubicBezTo>
                  <a:cubicBezTo>
                    <a:pt x="203" y="429"/>
                    <a:pt x="203" y="429"/>
                    <a:pt x="203" y="429"/>
                  </a:cubicBezTo>
                  <a:cubicBezTo>
                    <a:pt x="203" y="459"/>
                    <a:pt x="207" y="479"/>
                    <a:pt x="216" y="488"/>
                  </a:cubicBezTo>
                  <a:cubicBezTo>
                    <a:pt x="224" y="496"/>
                    <a:pt x="241" y="501"/>
                    <a:pt x="265" y="501"/>
                  </a:cubicBezTo>
                  <a:cubicBezTo>
                    <a:pt x="305" y="501"/>
                    <a:pt x="346" y="487"/>
                    <a:pt x="386" y="459"/>
                  </a:cubicBezTo>
                  <a:cubicBezTo>
                    <a:pt x="425" y="432"/>
                    <a:pt x="460" y="393"/>
                    <a:pt x="488" y="344"/>
                  </a:cubicBezTo>
                  <a:cubicBezTo>
                    <a:pt x="540" y="373"/>
                    <a:pt x="540" y="373"/>
                    <a:pt x="540" y="373"/>
                  </a:cubicBezTo>
                  <a:cubicBezTo>
                    <a:pt x="458" y="569"/>
                    <a:pt x="458" y="569"/>
                    <a:pt x="458" y="569"/>
                  </a:cubicBezTo>
                  <a:cubicBezTo>
                    <a:pt x="0" y="569"/>
                    <a:pt x="0" y="569"/>
                    <a:pt x="0" y="569"/>
                  </a:cubicBezTo>
                  <a:cubicBezTo>
                    <a:pt x="0" y="499"/>
                    <a:pt x="0" y="499"/>
                    <a:pt x="0" y="499"/>
                  </a:cubicBezTo>
                  <a:cubicBezTo>
                    <a:pt x="24" y="498"/>
                    <a:pt x="41" y="492"/>
                    <a:pt x="49" y="480"/>
                  </a:cubicBezTo>
                  <a:cubicBezTo>
                    <a:pt x="59" y="469"/>
                    <a:pt x="63" y="440"/>
                    <a:pt x="63" y="394"/>
                  </a:cubicBezTo>
                  <a:cubicBezTo>
                    <a:pt x="63" y="176"/>
                    <a:pt x="63" y="176"/>
                    <a:pt x="63" y="176"/>
                  </a:cubicBezTo>
                  <a:cubicBezTo>
                    <a:pt x="63" y="130"/>
                    <a:pt x="59" y="101"/>
                    <a:pt x="49" y="89"/>
                  </a:cubicBezTo>
                  <a:cubicBezTo>
                    <a:pt x="41" y="77"/>
                    <a:pt x="24" y="71"/>
                    <a:pt x="0" y="7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64" name="Freeform 49"/>
            <p:cNvSpPr>
              <a:spLocks/>
            </p:cNvSpPr>
            <p:nvPr/>
          </p:nvSpPr>
          <p:spPr bwMode="auto">
            <a:xfrm>
              <a:off x="8316384" y="2284733"/>
              <a:ext cx="213024" cy="222965"/>
            </a:xfrm>
            <a:custGeom>
              <a:avLst/>
              <a:gdLst>
                <a:gd name="T0" fmla="*/ 485 w 700"/>
                <a:gd name="T1" fmla="*/ 38 h 734"/>
                <a:gd name="T2" fmla="*/ 500 w 700"/>
                <a:gd name="T3" fmla="*/ 8 h 734"/>
                <a:gd name="T4" fmla="*/ 563 w 700"/>
                <a:gd name="T5" fmla="*/ 8 h 734"/>
                <a:gd name="T6" fmla="*/ 624 w 700"/>
                <a:gd name="T7" fmla="*/ 247 h 734"/>
                <a:gd name="T8" fmla="*/ 547 w 700"/>
                <a:gd name="T9" fmla="*/ 277 h 734"/>
                <a:gd name="T10" fmla="*/ 451 w 700"/>
                <a:gd name="T11" fmla="*/ 139 h 734"/>
                <a:gd name="T12" fmla="*/ 341 w 700"/>
                <a:gd name="T13" fmla="*/ 96 h 734"/>
                <a:gd name="T14" fmla="*/ 222 w 700"/>
                <a:gd name="T15" fmla="*/ 165 h 734"/>
                <a:gd name="T16" fmla="*/ 180 w 700"/>
                <a:gd name="T17" fmla="*/ 365 h 734"/>
                <a:gd name="T18" fmla="*/ 221 w 700"/>
                <a:gd name="T19" fmla="*/ 560 h 734"/>
                <a:gd name="T20" fmla="*/ 338 w 700"/>
                <a:gd name="T21" fmla="*/ 627 h 734"/>
                <a:gd name="T22" fmla="*/ 436 w 700"/>
                <a:gd name="T23" fmla="*/ 594 h 734"/>
                <a:gd name="T24" fmla="*/ 473 w 700"/>
                <a:gd name="T25" fmla="*/ 508 h 734"/>
                <a:gd name="T26" fmla="*/ 454 w 700"/>
                <a:gd name="T27" fmla="*/ 453 h 734"/>
                <a:gd name="T28" fmla="*/ 391 w 700"/>
                <a:gd name="T29" fmla="*/ 434 h 734"/>
                <a:gd name="T30" fmla="*/ 391 w 700"/>
                <a:gd name="T31" fmla="*/ 353 h 734"/>
                <a:gd name="T32" fmla="*/ 700 w 700"/>
                <a:gd name="T33" fmla="*/ 353 h 734"/>
                <a:gd name="T34" fmla="*/ 700 w 700"/>
                <a:gd name="T35" fmla="*/ 434 h 734"/>
                <a:gd name="T36" fmla="*/ 640 w 700"/>
                <a:gd name="T37" fmla="*/ 464 h 734"/>
                <a:gd name="T38" fmla="*/ 625 w 700"/>
                <a:gd name="T39" fmla="*/ 540 h 734"/>
                <a:gd name="T40" fmla="*/ 625 w 700"/>
                <a:gd name="T41" fmla="*/ 726 h 734"/>
                <a:gd name="T42" fmla="*/ 525 w 700"/>
                <a:gd name="T43" fmla="*/ 726 h 734"/>
                <a:gd name="T44" fmla="*/ 499 w 700"/>
                <a:gd name="T45" fmla="*/ 668 h 734"/>
                <a:gd name="T46" fmla="*/ 407 w 700"/>
                <a:gd name="T47" fmla="*/ 718 h 734"/>
                <a:gd name="T48" fmla="*/ 303 w 700"/>
                <a:gd name="T49" fmla="*/ 734 h 734"/>
                <a:gd name="T50" fmla="*/ 83 w 700"/>
                <a:gd name="T51" fmla="*/ 631 h 734"/>
                <a:gd name="T52" fmla="*/ 0 w 700"/>
                <a:gd name="T53" fmla="*/ 359 h 734"/>
                <a:gd name="T54" fmla="*/ 95 w 700"/>
                <a:gd name="T55" fmla="*/ 100 h 734"/>
                <a:gd name="T56" fmla="*/ 338 w 700"/>
                <a:gd name="T57" fmla="*/ 0 h 734"/>
                <a:gd name="T58" fmla="*/ 411 w 700"/>
                <a:gd name="T59" fmla="*/ 9 h 734"/>
                <a:gd name="T60" fmla="*/ 485 w 700"/>
                <a:gd name="T61" fmla="*/ 38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0" h="734">
                  <a:moveTo>
                    <a:pt x="485" y="38"/>
                  </a:moveTo>
                  <a:cubicBezTo>
                    <a:pt x="500" y="8"/>
                    <a:pt x="500" y="8"/>
                    <a:pt x="500" y="8"/>
                  </a:cubicBezTo>
                  <a:cubicBezTo>
                    <a:pt x="563" y="8"/>
                    <a:pt x="563" y="8"/>
                    <a:pt x="563" y="8"/>
                  </a:cubicBezTo>
                  <a:cubicBezTo>
                    <a:pt x="624" y="247"/>
                    <a:pt x="624" y="247"/>
                    <a:pt x="624" y="247"/>
                  </a:cubicBezTo>
                  <a:cubicBezTo>
                    <a:pt x="547" y="277"/>
                    <a:pt x="547" y="277"/>
                    <a:pt x="547" y="277"/>
                  </a:cubicBezTo>
                  <a:cubicBezTo>
                    <a:pt x="515" y="214"/>
                    <a:pt x="484" y="168"/>
                    <a:pt x="451" y="139"/>
                  </a:cubicBezTo>
                  <a:cubicBezTo>
                    <a:pt x="418" y="110"/>
                    <a:pt x="382" y="96"/>
                    <a:pt x="341" y="96"/>
                  </a:cubicBezTo>
                  <a:cubicBezTo>
                    <a:pt x="290" y="96"/>
                    <a:pt x="250" y="119"/>
                    <a:pt x="222" y="165"/>
                  </a:cubicBezTo>
                  <a:cubicBezTo>
                    <a:pt x="194" y="212"/>
                    <a:pt x="180" y="278"/>
                    <a:pt x="180" y="365"/>
                  </a:cubicBezTo>
                  <a:cubicBezTo>
                    <a:pt x="180" y="450"/>
                    <a:pt x="194" y="515"/>
                    <a:pt x="221" y="560"/>
                  </a:cubicBezTo>
                  <a:cubicBezTo>
                    <a:pt x="247" y="605"/>
                    <a:pt x="287" y="627"/>
                    <a:pt x="338" y="627"/>
                  </a:cubicBezTo>
                  <a:cubicBezTo>
                    <a:pt x="380" y="627"/>
                    <a:pt x="412" y="616"/>
                    <a:pt x="436" y="594"/>
                  </a:cubicBezTo>
                  <a:cubicBezTo>
                    <a:pt x="461" y="573"/>
                    <a:pt x="473" y="544"/>
                    <a:pt x="473" y="508"/>
                  </a:cubicBezTo>
                  <a:cubicBezTo>
                    <a:pt x="473" y="482"/>
                    <a:pt x="467" y="464"/>
                    <a:pt x="454" y="453"/>
                  </a:cubicBezTo>
                  <a:cubicBezTo>
                    <a:pt x="442" y="442"/>
                    <a:pt x="420" y="435"/>
                    <a:pt x="391" y="434"/>
                  </a:cubicBezTo>
                  <a:cubicBezTo>
                    <a:pt x="391" y="353"/>
                    <a:pt x="391" y="353"/>
                    <a:pt x="391" y="353"/>
                  </a:cubicBezTo>
                  <a:cubicBezTo>
                    <a:pt x="700" y="353"/>
                    <a:pt x="700" y="353"/>
                    <a:pt x="700" y="353"/>
                  </a:cubicBezTo>
                  <a:cubicBezTo>
                    <a:pt x="700" y="434"/>
                    <a:pt x="700" y="434"/>
                    <a:pt x="700" y="434"/>
                  </a:cubicBezTo>
                  <a:cubicBezTo>
                    <a:pt x="670" y="441"/>
                    <a:pt x="650" y="451"/>
                    <a:pt x="640" y="464"/>
                  </a:cubicBezTo>
                  <a:cubicBezTo>
                    <a:pt x="630" y="477"/>
                    <a:pt x="625" y="503"/>
                    <a:pt x="625" y="540"/>
                  </a:cubicBezTo>
                  <a:cubicBezTo>
                    <a:pt x="625" y="726"/>
                    <a:pt x="625" y="726"/>
                    <a:pt x="625" y="726"/>
                  </a:cubicBezTo>
                  <a:cubicBezTo>
                    <a:pt x="525" y="726"/>
                    <a:pt x="525" y="726"/>
                    <a:pt x="525" y="726"/>
                  </a:cubicBezTo>
                  <a:cubicBezTo>
                    <a:pt x="499" y="668"/>
                    <a:pt x="499" y="668"/>
                    <a:pt x="499" y="668"/>
                  </a:cubicBezTo>
                  <a:cubicBezTo>
                    <a:pt x="469" y="691"/>
                    <a:pt x="438" y="708"/>
                    <a:pt x="407" y="718"/>
                  </a:cubicBezTo>
                  <a:cubicBezTo>
                    <a:pt x="376" y="728"/>
                    <a:pt x="341" y="734"/>
                    <a:pt x="303" y="734"/>
                  </a:cubicBezTo>
                  <a:cubicBezTo>
                    <a:pt x="211" y="734"/>
                    <a:pt x="138" y="699"/>
                    <a:pt x="83" y="631"/>
                  </a:cubicBezTo>
                  <a:cubicBezTo>
                    <a:pt x="27" y="563"/>
                    <a:pt x="0" y="472"/>
                    <a:pt x="0" y="359"/>
                  </a:cubicBezTo>
                  <a:cubicBezTo>
                    <a:pt x="0" y="254"/>
                    <a:pt x="32" y="167"/>
                    <a:pt x="95" y="100"/>
                  </a:cubicBezTo>
                  <a:cubicBezTo>
                    <a:pt x="159" y="33"/>
                    <a:pt x="240" y="0"/>
                    <a:pt x="338" y="0"/>
                  </a:cubicBezTo>
                  <a:cubicBezTo>
                    <a:pt x="363" y="0"/>
                    <a:pt x="387" y="3"/>
                    <a:pt x="411" y="9"/>
                  </a:cubicBezTo>
                  <a:cubicBezTo>
                    <a:pt x="434" y="14"/>
                    <a:pt x="459" y="24"/>
                    <a:pt x="485"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65" name="Freeform 50"/>
            <p:cNvSpPr>
              <a:spLocks noEditPoints="1"/>
            </p:cNvSpPr>
            <p:nvPr/>
          </p:nvSpPr>
          <p:spPr bwMode="auto">
            <a:xfrm>
              <a:off x="8525147" y="2329468"/>
              <a:ext cx="261310" cy="173260"/>
            </a:xfrm>
            <a:custGeom>
              <a:avLst/>
              <a:gdLst>
                <a:gd name="T0" fmla="*/ 805 w 857"/>
                <a:gd name="T1" fmla="*/ 91 h 569"/>
                <a:gd name="T2" fmla="*/ 857 w 857"/>
                <a:gd name="T3" fmla="*/ 72 h 569"/>
                <a:gd name="T4" fmla="*/ 857 w 857"/>
                <a:gd name="T5" fmla="*/ 0 h 569"/>
                <a:gd name="T6" fmla="*/ 584 w 857"/>
                <a:gd name="T7" fmla="*/ 0 h 569"/>
                <a:gd name="T8" fmla="*/ 584 w 857"/>
                <a:gd name="T9" fmla="*/ 72 h 569"/>
                <a:gd name="T10" fmla="*/ 637 w 857"/>
                <a:gd name="T11" fmla="*/ 91 h 569"/>
                <a:gd name="T12" fmla="*/ 650 w 857"/>
                <a:gd name="T13" fmla="*/ 176 h 569"/>
                <a:gd name="T14" fmla="*/ 650 w 857"/>
                <a:gd name="T15" fmla="*/ 394 h 569"/>
                <a:gd name="T16" fmla="*/ 637 w 857"/>
                <a:gd name="T17" fmla="*/ 478 h 569"/>
                <a:gd name="T18" fmla="*/ 591 w 857"/>
                <a:gd name="T19" fmla="*/ 497 h 569"/>
                <a:gd name="T20" fmla="*/ 556 w 857"/>
                <a:gd name="T21" fmla="*/ 485 h 569"/>
                <a:gd name="T22" fmla="*/ 516 w 857"/>
                <a:gd name="T23" fmla="*/ 447 h 569"/>
                <a:gd name="T24" fmla="*/ 407 w 857"/>
                <a:gd name="T25" fmla="*/ 306 h 569"/>
                <a:gd name="T26" fmla="*/ 501 w 857"/>
                <a:gd name="T27" fmla="*/ 251 h 569"/>
                <a:gd name="T28" fmla="*/ 532 w 857"/>
                <a:gd name="T29" fmla="*/ 155 h 569"/>
                <a:gd name="T30" fmla="*/ 477 w 857"/>
                <a:gd name="T31" fmla="*/ 39 h 569"/>
                <a:gd name="T32" fmla="*/ 310 w 857"/>
                <a:gd name="T33" fmla="*/ 0 h 569"/>
                <a:gd name="T34" fmla="*/ 0 w 857"/>
                <a:gd name="T35" fmla="*/ 0 h 569"/>
                <a:gd name="T36" fmla="*/ 0 w 857"/>
                <a:gd name="T37" fmla="*/ 72 h 569"/>
                <a:gd name="T38" fmla="*/ 52 w 857"/>
                <a:gd name="T39" fmla="*/ 91 h 569"/>
                <a:gd name="T40" fmla="*/ 65 w 857"/>
                <a:gd name="T41" fmla="*/ 176 h 569"/>
                <a:gd name="T42" fmla="*/ 65 w 857"/>
                <a:gd name="T43" fmla="*/ 394 h 569"/>
                <a:gd name="T44" fmla="*/ 52 w 857"/>
                <a:gd name="T45" fmla="*/ 479 h 569"/>
                <a:gd name="T46" fmla="*/ 0 w 857"/>
                <a:gd name="T47" fmla="*/ 498 h 569"/>
                <a:gd name="T48" fmla="*/ 0 w 857"/>
                <a:gd name="T49" fmla="*/ 569 h 569"/>
                <a:gd name="T50" fmla="*/ 273 w 857"/>
                <a:gd name="T51" fmla="*/ 569 h 569"/>
                <a:gd name="T52" fmla="*/ 273 w 857"/>
                <a:gd name="T53" fmla="*/ 498 h 569"/>
                <a:gd name="T54" fmla="*/ 220 w 857"/>
                <a:gd name="T55" fmla="*/ 479 h 569"/>
                <a:gd name="T56" fmla="*/ 206 w 857"/>
                <a:gd name="T57" fmla="*/ 394 h 569"/>
                <a:gd name="T58" fmla="*/ 206 w 857"/>
                <a:gd name="T59" fmla="*/ 323 h 569"/>
                <a:gd name="T60" fmla="*/ 261 w 857"/>
                <a:gd name="T61" fmla="*/ 323 h 569"/>
                <a:gd name="T62" fmla="*/ 433 w 857"/>
                <a:gd name="T63" fmla="*/ 569 h 569"/>
                <a:gd name="T64" fmla="*/ 584 w 857"/>
                <a:gd name="T65" fmla="*/ 569 h 569"/>
                <a:gd name="T66" fmla="*/ 605 w 857"/>
                <a:gd name="T67" fmla="*/ 569 h 569"/>
                <a:gd name="T68" fmla="*/ 857 w 857"/>
                <a:gd name="T69" fmla="*/ 569 h 569"/>
                <a:gd name="T70" fmla="*/ 857 w 857"/>
                <a:gd name="T71" fmla="*/ 498 h 569"/>
                <a:gd name="T72" fmla="*/ 805 w 857"/>
                <a:gd name="T73" fmla="*/ 478 h 569"/>
                <a:gd name="T74" fmla="*/ 791 w 857"/>
                <a:gd name="T75" fmla="*/ 394 h 569"/>
                <a:gd name="T76" fmla="*/ 791 w 857"/>
                <a:gd name="T77" fmla="*/ 176 h 569"/>
                <a:gd name="T78" fmla="*/ 805 w 857"/>
                <a:gd name="T79" fmla="*/ 91 h 569"/>
                <a:gd name="T80" fmla="*/ 351 w 857"/>
                <a:gd name="T81" fmla="*/ 225 h 569"/>
                <a:gd name="T82" fmla="*/ 237 w 857"/>
                <a:gd name="T83" fmla="*/ 248 h 569"/>
                <a:gd name="T84" fmla="*/ 218 w 857"/>
                <a:gd name="T85" fmla="*/ 247 h 569"/>
                <a:gd name="T86" fmla="*/ 206 w 857"/>
                <a:gd name="T87" fmla="*/ 247 h 569"/>
                <a:gd name="T88" fmla="*/ 206 w 857"/>
                <a:gd name="T89" fmla="*/ 142 h 569"/>
                <a:gd name="T90" fmla="*/ 220 w 857"/>
                <a:gd name="T91" fmla="*/ 85 h 569"/>
                <a:gd name="T92" fmla="*/ 271 w 857"/>
                <a:gd name="T93" fmla="*/ 72 h 569"/>
                <a:gd name="T94" fmla="*/ 357 w 857"/>
                <a:gd name="T95" fmla="*/ 95 h 569"/>
                <a:gd name="T96" fmla="*/ 389 w 857"/>
                <a:gd name="T97" fmla="*/ 158 h 569"/>
                <a:gd name="T98" fmla="*/ 351 w 857"/>
                <a:gd name="T99" fmla="*/ 22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57" h="569">
                  <a:moveTo>
                    <a:pt x="805" y="91"/>
                  </a:moveTo>
                  <a:cubicBezTo>
                    <a:pt x="814" y="79"/>
                    <a:pt x="832" y="72"/>
                    <a:pt x="857" y="72"/>
                  </a:cubicBezTo>
                  <a:cubicBezTo>
                    <a:pt x="857" y="0"/>
                    <a:pt x="857" y="0"/>
                    <a:pt x="857" y="0"/>
                  </a:cubicBezTo>
                  <a:cubicBezTo>
                    <a:pt x="584" y="0"/>
                    <a:pt x="584" y="0"/>
                    <a:pt x="584" y="0"/>
                  </a:cubicBezTo>
                  <a:cubicBezTo>
                    <a:pt x="584" y="72"/>
                    <a:pt x="584" y="72"/>
                    <a:pt x="584" y="72"/>
                  </a:cubicBezTo>
                  <a:cubicBezTo>
                    <a:pt x="610" y="73"/>
                    <a:pt x="627" y="79"/>
                    <a:pt x="637" y="91"/>
                  </a:cubicBezTo>
                  <a:cubicBezTo>
                    <a:pt x="645" y="103"/>
                    <a:pt x="650" y="131"/>
                    <a:pt x="650" y="176"/>
                  </a:cubicBezTo>
                  <a:cubicBezTo>
                    <a:pt x="650" y="394"/>
                    <a:pt x="650" y="394"/>
                    <a:pt x="650" y="394"/>
                  </a:cubicBezTo>
                  <a:cubicBezTo>
                    <a:pt x="650" y="438"/>
                    <a:pt x="645" y="466"/>
                    <a:pt x="637" y="478"/>
                  </a:cubicBezTo>
                  <a:cubicBezTo>
                    <a:pt x="628" y="489"/>
                    <a:pt x="613" y="495"/>
                    <a:pt x="591" y="497"/>
                  </a:cubicBezTo>
                  <a:cubicBezTo>
                    <a:pt x="578" y="495"/>
                    <a:pt x="566" y="491"/>
                    <a:pt x="556" y="485"/>
                  </a:cubicBezTo>
                  <a:cubicBezTo>
                    <a:pt x="543" y="478"/>
                    <a:pt x="529" y="465"/>
                    <a:pt x="516" y="447"/>
                  </a:cubicBezTo>
                  <a:cubicBezTo>
                    <a:pt x="407" y="306"/>
                    <a:pt x="407" y="306"/>
                    <a:pt x="407" y="306"/>
                  </a:cubicBezTo>
                  <a:cubicBezTo>
                    <a:pt x="449" y="294"/>
                    <a:pt x="481" y="275"/>
                    <a:pt x="501" y="251"/>
                  </a:cubicBezTo>
                  <a:cubicBezTo>
                    <a:pt x="522" y="226"/>
                    <a:pt x="532" y="194"/>
                    <a:pt x="532" y="155"/>
                  </a:cubicBezTo>
                  <a:cubicBezTo>
                    <a:pt x="532" y="103"/>
                    <a:pt x="514" y="65"/>
                    <a:pt x="477" y="39"/>
                  </a:cubicBezTo>
                  <a:cubicBezTo>
                    <a:pt x="440" y="13"/>
                    <a:pt x="384" y="0"/>
                    <a:pt x="310" y="0"/>
                  </a:cubicBezTo>
                  <a:cubicBezTo>
                    <a:pt x="0" y="0"/>
                    <a:pt x="0" y="0"/>
                    <a:pt x="0" y="0"/>
                  </a:cubicBezTo>
                  <a:cubicBezTo>
                    <a:pt x="0" y="72"/>
                    <a:pt x="0" y="72"/>
                    <a:pt x="0" y="72"/>
                  </a:cubicBezTo>
                  <a:cubicBezTo>
                    <a:pt x="26" y="72"/>
                    <a:pt x="43" y="79"/>
                    <a:pt x="52" y="91"/>
                  </a:cubicBezTo>
                  <a:cubicBezTo>
                    <a:pt x="61" y="102"/>
                    <a:pt x="65" y="131"/>
                    <a:pt x="65" y="176"/>
                  </a:cubicBezTo>
                  <a:cubicBezTo>
                    <a:pt x="65" y="394"/>
                    <a:pt x="65" y="394"/>
                    <a:pt x="65" y="394"/>
                  </a:cubicBezTo>
                  <a:cubicBezTo>
                    <a:pt x="65" y="439"/>
                    <a:pt x="61" y="467"/>
                    <a:pt x="52" y="479"/>
                  </a:cubicBezTo>
                  <a:cubicBezTo>
                    <a:pt x="43" y="490"/>
                    <a:pt x="26" y="497"/>
                    <a:pt x="0" y="498"/>
                  </a:cubicBezTo>
                  <a:cubicBezTo>
                    <a:pt x="0" y="569"/>
                    <a:pt x="0" y="569"/>
                    <a:pt x="0" y="569"/>
                  </a:cubicBezTo>
                  <a:cubicBezTo>
                    <a:pt x="273" y="569"/>
                    <a:pt x="273" y="569"/>
                    <a:pt x="273" y="569"/>
                  </a:cubicBezTo>
                  <a:cubicBezTo>
                    <a:pt x="273" y="498"/>
                    <a:pt x="273" y="498"/>
                    <a:pt x="273" y="498"/>
                  </a:cubicBezTo>
                  <a:cubicBezTo>
                    <a:pt x="246" y="497"/>
                    <a:pt x="229" y="490"/>
                    <a:pt x="220" y="479"/>
                  </a:cubicBezTo>
                  <a:cubicBezTo>
                    <a:pt x="211" y="467"/>
                    <a:pt x="206" y="439"/>
                    <a:pt x="206" y="394"/>
                  </a:cubicBezTo>
                  <a:cubicBezTo>
                    <a:pt x="206" y="323"/>
                    <a:pt x="206" y="323"/>
                    <a:pt x="206" y="323"/>
                  </a:cubicBezTo>
                  <a:cubicBezTo>
                    <a:pt x="261" y="323"/>
                    <a:pt x="261" y="323"/>
                    <a:pt x="261" y="323"/>
                  </a:cubicBezTo>
                  <a:cubicBezTo>
                    <a:pt x="433" y="569"/>
                    <a:pt x="433" y="569"/>
                    <a:pt x="433" y="569"/>
                  </a:cubicBezTo>
                  <a:cubicBezTo>
                    <a:pt x="584" y="569"/>
                    <a:pt x="584" y="569"/>
                    <a:pt x="584" y="569"/>
                  </a:cubicBezTo>
                  <a:cubicBezTo>
                    <a:pt x="605" y="569"/>
                    <a:pt x="605" y="569"/>
                    <a:pt x="605" y="569"/>
                  </a:cubicBezTo>
                  <a:cubicBezTo>
                    <a:pt x="857" y="569"/>
                    <a:pt x="857" y="569"/>
                    <a:pt x="857" y="569"/>
                  </a:cubicBezTo>
                  <a:cubicBezTo>
                    <a:pt x="857" y="498"/>
                    <a:pt x="857" y="498"/>
                    <a:pt x="857" y="498"/>
                  </a:cubicBezTo>
                  <a:cubicBezTo>
                    <a:pt x="832" y="497"/>
                    <a:pt x="814" y="490"/>
                    <a:pt x="805" y="478"/>
                  </a:cubicBezTo>
                  <a:cubicBezTo>
                    <a:pt x="796" y="466"/>
                    <a:pt x="791" y="438"/>
                    <a:pt x="791" y="394"/>
                  </a:cubicBezTo>
                  <a:cubicBezTo>
                    <a:pt x="791" y="176"/>
                    <a:pt x="791" y="176"/>
                    <a:pt x="791" y="176"/>
                  </a:cubicBezTo>
                  <a:cubicBezTo>
                    <a:pt x="791" y="131"/>
                    <a:pt x="796" y="103"/>
                    <a:pt x="805" y="91"/>
                  </a:cubicBezTo>
                  <a:close/>
                  <a:moveTo>
                    <a:pt x="351" y="225"/>
                  </a:moveTo>
                  <a:cubicBezTo>
                    <a:pt x="326" y="240"/>
                    <a:pt x="288" y="248"/>
                    <a:pt x="237" y="248"/>
                  </a:cubicBezTo>
                  <a:cubicBezTo>
                    <a:pt x="229" y="248"/>
                    <a:pt x="223" y="247"/>
                    <a:pt x="218" y="247"/>
                  </a:cubicBezTo>
                  <a:cubicBezTo>
                    <a:pt x="214" y="247"/>
                    <a:pt x="210" y="247"/>
                    <a:pt x="206" y="247"/>
                  </a:cubicBezTo>
                  <a:cubicBezTo>
                    <a:pt x="206" y="142"/>
                    <a:pt x="206" y="142"/>
                    <a:pt x="206" y="142"/>
                  </a:cubicBezTo>
                  <a:cubicBezTo>
                    <a:pt x="206" y="113"/>
                    <a:pt x="211" y="93"/>
                    <a:pt x="220" y="85"/>
                  </a:cubicBezTo>
                  <a:cubicBezTo>
                    <a:pt x="228" y="76"/>
                    <a:pt x="245" y="72"/>
                    <a:pt x="271" y="72"/>
                  </a:cubicBezTo>
                  <a:cubicBezTo>
                    <a:pt x="307" y="72"/>
                    <a:pt x="336" y="79"/>
                    <a:pt x="357" y="95"/>
                  </a:cubicBezTo>
                  <a:cubicBezTo>
                    <a:pt x="378" y="110"/>
                    <a:pt x="389" y="131"/>
                    <a:pt x="389" y="158"/>
                  </a:cubicBezTo>
                  <a:cubicBezTo>
                    <a:pt x="389" y="188"/>
                    <a:pt x="376" y="211"/>
                    <a:pt x="351" y="2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66" name="Freeform 51"/>
            <p:cNvSpPr>
              <a:spLocks noEditPoints="1"/>
            </p:cNvSpPr>
            <p:nvPr/>
          </p:nvSpPr>
          <p:spPr bwMode="auto">
            <a:xfrm>
              <a:off x="8794268" y="2329468"/>
              <a:ext cx="175390" cy="173260"/>
            </a:xfrm>
            <a:custGeom>
              <a:avLst/>
              <a:gdLst>
                <a:gd name="T0" fmla="*/ 201 w 576"/>
                <a:gd name="T1" fmla="*/ 142 h 569"/>
                <a:gd name="T2" fmla="*/ 213 w 576"/>
                <a:gd name="T3" fmla="*/ 83 h 569"/>
                <a:gd name="T4" fmla="*/ 260 w 576"/>
                <a:gd name="T5" fmla="*/ 71 h 569"/>
                <a:gd name="T6" fmla="*/ 383 w 576"/>
                <a:gd name="T7" fmla="*/ 127 h 569"/>
                <a:gd name="T8" fmla="*/ 429 w 576"/>
                <a:gd name="T9" fmla="*/ 285 h 569"/>
                <a:gd name="T10" fmla="*/ 383 w 576"/>
                <a:gd name="T11" fmla="*/ 442 h 569"/>
                <a:gd name="T12" fmla="*/ 260 w 576"/>
                <a:gd name="T13" fmla="*/ 499 h 569"/>
                <a:gd name="T14" fmla="*/ 213 w 576"/>
                <a:gd name="T15" fmla="*/ 487 h 569"/>
                <a:gd name="T16" fmla="*/ 201 w 576"/>
                <a:gd name="T17" fmla="*/ 428 h 569"/>
                <a:gd name="T18" fmla="*/ 201 w 576"/>
                <a:gd name="T19" fmla="*/ 142 h 569"/>
                <a:gd name="T20" fmla="*/ 0 w 576"/>
                <a:gd name="T21" fmla="*/ 71 h 569"/>
                <a:gd name="T22" fmla="*/ 49 w 576"/>
                <a:gd name="T23" fmla="*/ 88 h 569"/>
                <a:gd name="T24" fmla="*/ 61 w 576"/>
                <a:gd name="T25" fmla="*/ 176 h 569"/>
                <a:gd name="T26" fmla="*/ 61 w 576"/>
                <a:gd name="T27" fmla="*/ 394 h 569"/>
                <a:gd name="T28" fmla="*/ 49 w 576"/>
                <a:gd name="T29" fmla="*/ 481 h 569"/>
                <a:gd name="T30" fmla="*/ 0 w 576"/>
                <a:gd name="T31" fmla="*/ 499 h 569"/>
                <a:gd name="T32" fmla="*/ 0 w 576"/>
                <a:gd name="T33" fmla="*/ 569 h 569"/>
                <a:gd name="T34" fmla="*/ 265 w 576"/>
                <a:gd name="T35" fmla="*/ 569 h 569"/>
                <a:gd name="T36" fmla="*/ 496 w 576"/>
                <a:gd name="T37" fmla="*/ 496 h 569"/>
                <a:gd name="T38" fmla="*/ 576 w 576"/>
                <a:gd name="T39" fmla="*/ 285 h 569"/>
                <a:gd name="T40" fmla="*/ 496 w 576"/>
                <a:gd name="T41" fmla="*/ 73 h 569"/>
                <a:gd name="T42" fmla="*/ 265 w 576"/>
                <a:gd name="T43" fmla="*/ 0 h 569"/>
                <a:gd name="T44" fmla="*/ 0 w 576"/>
                <a:gd name="T45" fmla="*/ 0 h 569"/>
                <a:gd name="T46" fmla="*/ 0 w 576"/>
                <a:gd name="T47" fmla="*/ 7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6" h="569">
                  <a:moveTo>
                    <a:pt x="201" y="142"/>
                  </a:moveTo>
                  <a:cubicBezTo>
                    <a:pt x="201" y="110"/>
                    <a:pt x="206" y="90"/>
                    <a:pt x="213" y="83"/>
                  </a:cubicBezTo>
                  <a:cubicBezTo>
                    <a:pt x="221" y="74"/>
                    <a:pt x="237" y="71"/>
                    <a:pt x="260" y="71"/>
                  </a:cubicBezTo>
                  <a:cubicBezTo>
                    <a:pt x="312" y="71"/>
                    <a:pt x="354" y="90"/>
                    <a:pt x="383" y="127"/>
                  </a:cubicBezTo>
                  <a:cubicBezTo>
                    <a:pt x="414" y="165"/>
                    <a:pt x="429" y="218"/>
                    <a:pt x="429" y="285"/>
                  </a:cubicBezTo>
                  <a:cubicBezTo>
                    <a:pt x="429" y="351"/>
                    <a:pt x="414" y="404"/>
                    <a:pt x="383" y="442"/>
                  </a:cubicBezTo>
                  <a:cubicBezTo>
                    <a:pt x="354" y="480"/>
                    <a:pt x="312" y="499"/>
                    <a:pt x="260" y="499"/>
                  </a:cubicBezTo>
                  <a:cubicBezTo>
                    <a:pt x="237" y="499"/>
                    <a:pt x="221" y="495"/>
                    <a:pt x="213" y="487"/>
                  </a:cubicBezTo>
                  <a:cubicBezTo>
                    <a:pt x="206" y="479"/>
                    <a:pt x="201" y="460"/>
                    <a:pt x="201" y="428"/>
                  </a:cubicBezTo>
                  <a:lnTo>
                    <a:pt x="201" y="142"/>
                  </a:lnTo>
                  <a:close/>
                  <a:moveTo>
                    <a:pt x="0" y="71"/>
                  </a:moveTo>
                  <a:cubicBezTo>
                    <a:pt x="24" y="71"/>
                    <a:pt x="40" y="77"/>
                    <a:pt x="49" y="88"/>
                  </a:cubicBezTo>
                  <a:cubicBezTo>
                    <a:pt x="57" y="100"/>
                    <a:pt x="61" y="129"/>
                    <a:pt x="61" y="176"/>
                  </a:cubicBezTo>
                  <a:cubicBezTo>
                    <a:pt x="61" y="394"/>
                    <a:pt x="61" y="394"/>
                    <a:pt x="61" y="394"/>
                  </a:cubicBezTo>
                  <a:cubicBezTo>
                    <a:pt x="61" y="440"/>
                    <a:pt x="57" y="469"/>
                    <a:pt x="49" y="481"/>
                  </a:cubicBezTo>
                  <a:cubicBezTo>
                    <a:pt x="40" y="492"/>
                    <a:pt x="24" y="498"/>
                    <a:pt x="0" y="499"/>
                  </a:cubicBezTo>
                  <a:cubicBezTo>
                    <a:pt x="0" y="569"/>
                    <a:pt x="0" y="569"/>
                    <a:pt x="0" y="569"/>
                  </a:cubicBezTo>
                  <a:cubicBezTo>
                    <a:pt x="265" y="569"/>
                    <a:pt x="265" y="569"/>
                    <a:pt x="265" y="569"/>
                  </a:cubicBezTo>
                  <a:cubicBezTo>
                    <a:pt x="366" y="569"/>
                    <a:pt x="443" y="545"/>
                    <a:pt x="496" y="496"/>
                  </a:cubicBezTo>
                  <a:cubicBezTo>
                    <a:pt x="550" y="447"/>
                    <a:pt x="576" y="377"/>
                    <a:pt x="576" y="285"/>
                  </a:cubicBezTo>
                  <a:cubicBezTo>
                    <a:pt x="576" y="193"/>
                    <a:pt x="550" y="122"/>
                    <a:pt x="496" y="73"/>
                  </a:cubicBezTo>
                  <a:cubicBezTo>
                    <a:pt x="443" y="25"/>
                    <a:pt x="366" y="0"/>
                    <a:pt x="265" y="0"/>
                  </a:cubicBezTo>
                  <a:cubicBezTo>
                    <a:pt x="0" y="0"/>
                    <a:pt x="0" y="0"/>
                    <a:pt x="0" y="0"/>
                  </a:cubicBez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67" name="Freeform 52"/>
            <p:cNvSpPr>
              <a:spLocks noEditPoints="1"/>
            </p:cNvSpPr>
            <p:nvPr/>
          </p:nvSpPr>
          <p:spPr bwMode="auto">
            <a:xfrm>
              <a:off x="7442273" y="1884957"/>
              <a:ext cx="330897" cy="366402"/>
            </a:xfrm>
            <a:custGeom>
              <a:avLst/>
              <a:gdLst>
                <a:gd name="T0" fmla="*/ 620 w 1088"/>
                <a:gd name="T1" fmla="*/ 816 h 1205"/>
                <a:gd name="T2" fmla="*/ 620 w 1088"/>
                <a:gd name="T3" fmla="*/ 637 h 1205"/>
                <a:gd name="T4" fmla="*/ 708 w 1088"/>
                <a:gd name="T5" fmla="*/ 637 h 1205"/>
                <a:gd name="T6" fmla="*/ 636 w 1088"/>
                <a:gd name="T7" fmla="*/ 698 h 1205"/>
                <a:gd name="T8" fmla="*/ 718 w 1088"/>
                <a:gd name="T9" fmla="*/ 778 h 1205"/>
                <a:gd name="T10" fmla="*/ 745 w 1088"/>
                <a:gd name="T11" fmla="*/ 816 h 1205"/>
                <a:gd name="T12" fmla="*/ 620 w 1088"/>
                <a:gd name="T13" fmla="*/ 816 h 1205"/>
                <a:gd name="T14" fmla="*/ 176 w 1088"/>
                <a:gd name="T15" fmla="*/ 956 h 1205"/>
                <a:gd name="T16" fmla="*/ 288 w 1088"/>
                <a:gd name="T17" fmla="*/ 952 h 1205"/>
                <a:gd name="T18" fmla="*/ 790 w 1088"/>
                <a:gd name="T19" fmla="*/ 952 h 1205"/>
                <a:gd name="T20" fmla="*/ 909 w 1088"/>
                <a:gd name="T21" fmla="*/ 956 h 1205"/>
                <a:gd name="T22" fmla="*/ 909 w 1088"/>
                <a:gd name="T23" fmla="*/ 813 h 1205"/>
                <a:gd name="T24" fmla="*/ 812 w 1088"/>
                <a:gd name="T25" fmla="*/ 816 h 1205"/>
                <a:gd name="T26" fmla="*/ 873 w 1088"/>
                <a:gd name="T27" fmla="*/ 750 h 1205"/>
                <a:gd name="T28" fmla="*/ 841 w 1088"/>
                <a:gd name="T29" fmla="*/ 717 h 1205"/>
                <a:gd name="T30" fmla="*/ 796 w 1088"/>
                <a:gd name="T31" fmla="*/ 672 h 1205"/>
                <a:gd name="T32" fmla="*/ 766 w 1088"/>
                <a:gd name="T33" fmla="*/ 637 h 1205"/>
                <a:gd name="T34" fmla="*/ 862 w 1088"/>
                <a:gd name="T35" fmla="*/ 642 h 1205"/>
                <a:gd name="T36" fmla="*/ 862 w 1088"/>
                <a:gd name="T37" fmla="*/ 495 h 1205"/>
                <a:gd name="T38" fmla="*/ 780 w 1088"/>
                <a:gd name="T39" fmla="*/ 498 h 1205"/>
                <a:gd name="T40" fmla="*/ 620 w 1088"/>
                <a:gd name="T41" fmla="*/ 498 h 1205"/>
                <a:gd name="T42" fmla="*/ 620 w 1088"/>
                <a:gd name="T43" fmla="*/ 366 h 1205"/>
                <a:gd name="T44" fmla="*/ 788 w 1088"/>
                <a:gd name="T45" fmla="*/ 366 h 1205"/>
                <a:gd name="T46" fmla="*/ 900 w 1088"/>
                <a:gd name="T47" fmla="*/ 373 h 1205"/>
                <a:gd name="T48" fmla="*/ 900 w 1088"/>
                <a:gd name="T49" fmla="*/ 224 h 1205"/>
                <a:gd name="T50" fmla="*/ 780 w 1088"/>
                <a:gd name="T51" fmla="*/ 227 h 1205"/>
                <a:gd name="T52" fmla="*/ 303 w 1088"/>
                <a:gd name="T53" fmla="*/ 227 h 1205"/>
                <a:gd name="T54" fmla="*/ 193 w 1088"/>
                <a:gd name="T55" fmla="*/ 224 h 1205"/>
                <a:gd name="T56" fmla="*/ 193 w 1088"/>
                <a:gd name="T57" fmla="*/ 371 h 1205"/>
                <a:gd name="T58" fmla="*/ 303 w 1088"/>
                <a:gd name="T59" fmla="*/ 366 h 1205"/>
                <a:gd name="T60" fmla="*/ 468 w 1088"/>
                <a:gd name="T61" fmla="*/ 366 h 1205"/>
                <a:gd name="T62" fmla="*/ 468 w 1088"/>
                <a:gd name="T63" fmla="*/ 498 h 1205"/>
                <a:gd name="T64" fmla="*/ 336 w 1088"/>
                <a:gd name="T65" fmla="*/ 498 h 1205"/>
                <a:gd name="T66" fmla="*/ 226 w 1088"/>
                <a:gd name="T67" fmla="*/ 495 h 1205"/>
                <a:gd name="T68" fmla="*/ 226 w 1088"/>
                <a:gd name="T69" fmla="*/ 640 h 1205"/>
                <a:gd name="T70" fmla="*/ 336 w 1088"/>
                <a:gd name="T71" fmla="*/ 637 h 1205"/>
                <a:gd name="T72" fmla="*/ 468 w 1088"/>
                <a:gd name="T73" fmla="*/ 637 h 1205"/>
                <a:gd name="T74" fmla="*/ 468 w 1088"/>
                <a:gd name="T75" fmla="*/ 816 h 1205"/>
                <a:gd name="T76" fmla="*/ 290 w 1088"/>
                <a:gd name="T77" fmla="*/ 816 h 1205"/>
                <a:gd name="T78" fmla="*/ 176 w 1088"/>
                <a:gd name="T79" fmla="*/ 813 h 1205"/>
                <a:gd name="T80" fmla="*/ 176 w 1088"/>
                <a:gd name="T81" fmla="*/ 956 h 1205"/>
                <a:gd name="T82" fmla="*/ 4 w 1088"/>
                <a:gd name="T83" fmla="*/ 144 h 1205"/>
                <a:gd name="T84" fmla="*/ 4 w 1088"/>
                <a:gd name="T85" fmla="*/ 1040 h 1205"/>
                <a:gd name="T86" fmla="*/ 0 w 1088"/>
                <a:gd name="T87" fmla="*/ 1196 h 1205"/>
                <a:gd name="T88" fmla="*/ 154 w 1088"/>
                <a:gd name="T89" fmla="*/ 1196 h 1205"/>
                <a:gd name="T90" fmla="*/ 154 w 1088"/>
                <a:gd name="T91" fmla="*/ 1177 h 1205"/>
                <a:gd name="T92" fmla="*/ 930 w 1088"/>
                <a:gd name="T93" fmla="*/ 1177 h 1205"/>
                <a:gd name="T94" fmla="*/ 930 w 1088"/>
                <a:gd name="T95" fmla="*/ 1205 h 1205"/>
                <a:gd name="T96" fmla="*/ 1088 w 1088"/>
                <a:gd name="T97" fmla="*/ 1205 h 1205"/>
                <a:gd name="T98" fmla="*/ 1084 w 1088"/>
                <a:gd name="T99" fmla="*/ 1050 h 1205"/>
                <a:gd name="T100" fmla="*/ 1084 w 1088"/>
                <a:gd name="T101" fmla="*/ 144 h 1205"/>
                <a:gd name="T102" fmla="*/ 1088 w 1088"/>
                <a:gd name="T103" fmla="*/ 0 h 1205"/>
                <a:gd name="T104" fmla="*/ 962 w 1088"/>
                <a:gd name="T105" fmla="*/ 5 h 1205"/>
                <a:gd name="T106" fmla="*/ 128 w 1088"/>
                <a:gd name="T107" fmla="*/ 5 h 1205"/>
                <a:gd name="T108" fmla="*/ 0 w 1088"/>
                <a:gd name="T109" fmla="*/ 0 h 1205"/>
                <a:gd name="T110" fmla="*/ 4 w 1088"/>
                <a:gd name="T111" fmla="*/ 144 h 1205"/>
                <a:gd name="T112" fmla="*/ 154 w 1088"/>
                <a:gd name="T113" fmla="*/ 150 h 1205"/>
                <a:gd name="T114" fmla="*/ 930 w 1088"/>
                <a:gd name="T115" fmla="*/ 150 h 1205"/>
                <a:gd name="T116" fmla="*/ 930 w 1088"/>
                <a:gd name="T117" fmla="*/ 1034 h 1205"/>
                <a:gd name="T118" fmla="*/ 154 w 1088"/>
                <a:gd name="T119" fmla="*/ 1034 h 1205"/>
                <a:gd name="T120" fmla="*/ 154 w 1088"/>
                <a:gd name="T121" fmla="*/ 150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88" h="1205">
                  <a:moveTo>
                    <a:pt x="620" y="816"/>
                  </a:moveTo>
                  <a:cubicBezTo>
                    <a:pt x="620" y="637"/>
                    <a:pt x="620" y="637"/>
                    <a:pt x="620" y="637"/>
                  </a:cubicBezTo>
                  <a:cubicBezTo>
                    <a:pt x="708" y="637"/>
                    <a:pt x="708" y="637"/>
                    <a:pt x="708" y="637"/>
                  </a:cubicBezTo>
                  <a:cubicBezTo>
                    <a:pt x="684" y="662"/>
                    <a:pt x="660" y="683"/>
                    <a:pt x="636" y="698"/>
                  </a:cubicBezTo>
                  <a:cubicBezTo>
                    <a:pt x="681" y="737"/>
                    <a:pt x="708" y="764"/>
                    <a:pt x="718" y="778"/>
                  </a:cubicBezTo>
                  <a:cubicBezTo>
                    <a:pt x="729" y="792"/>
                    <a:pt x="737" y="805"/>
                    <a:pt x="745" y="816"/>
                  </a:cubicBezTo>
                  <a:lnTo>
                    <a:pt x="620" y="816"/>
                  </a:lnTo>
                  <a:close/>
                  <a:moveTo>
                    <a:pt x="176" y="956"/>
                  </a:moveTo>
                  <a:cubicBezTo>
                    <a:pt x="288" y="952"/>
                    <a:pt x="288" y="952"/>
                    <a:pt x="288" y="952"/>
                  </a:cubicBezTo>
                  <a:cubicBezTo>
                    <a:pt x="790" y="952"/>
                    <a:pt x="790" y="952"/>
                    <a:pt x="790" y="952"/>
                  </a:cubicBezTo>
                  <a:cubicBezTo>
                    <a:pt x="909" y="956"/>
                    <a:pt x="909" y="956"/>
                    <a:pt x="909" y="956"/>
                  </a:cubicBezTo>
                  <a:cubicBezTo>
                    <a:pt x="909" y="813"/>
                    <a:pt x="909" y="813"/>
                    <a:pt x="909" y="813"/>
                  </a:cubicBezTo>
                  <a:cubicBezTo>
                    <a:pt x="812" y="816"/>
                    <a:pt x="812" y="816"/>
                    <a:pt x="812" y="816"/>
                  </a:cubicBezTo>
                  <a:cubicBezTo>
                    <a:pt x="834" y="792"/>
                    <a:pt x="854" y="770"/>
                    <a:pt x="873" y="750"/>
                  </a:cubicBezTo>
                  <a:cubicBezTo>
                    <a:pt x="841" y="717"/>
                    <a:pt x="841" y="717"/>
                    <a:pt x="841" y="717"/>
                  </a:cubicBezTo>
                  <a:cubicBezTo>
                    <a:pt x="796" y="672"/>
                    <a:pt x="796" y="672"/>
                    <a:pt x="796" y="672"/>
                  </a:cubicBezTo>
                  <a:cubicBezTo>
                    <a:pt x="789" y="665"/>
                    <a:pt x="779" y="653"/>
                    <a:pt x="766" y="637"/>
                  </a:cubicBezTo>
                  <a:cubicBezTo>
                    <a:pt x="862" y="642"/>
                    <a:pt x="862" y="642"/>
                    <a:pt x="862" y="642"/>
                  </a:cubicBezTo>
                  <a:cubicBezTo>
                    <a:pt x="862" y="495"/>
                    <a:pt x="862" y="495"/>
                    <a:pt x="862" y="495"/>
                  </a:cubicBezTo>
                  <a:cubicBezTo>
                    <a:pt x="780" y="498"/>
                    <a:pt x="780" y="498"/>
                    <a:pt x="780" y="498"/>
                  </a:cubicBezTo>
                  <a:cubicBezTo>
                    <a:pt x="620" y="498"/>
                    <a:pt x="620" y="498"/>
                    <a:pt x="620" y="498"/>
                  </a:cubicBezTo>
                  <a:cubicBezTo>
                    <a:pt x="620" y="366"/>
                    <a:pt x="620" y="366"/>
                    <a:pt x="620" y="366"/>
                  </a:cubicBezTo>
                  <a:cubicBezTo>
                    <a:pt x="788" y="366"/>
                    <a:pt x="788" y="366"/>
                    <a:pt x="788" y="366"/>
                  </a:cubicBezTo>
                  <a:cubicBezTo>
                    <a:pt x="900" y="373"/>
                    <a:pt x="900" y="373"/>
                    <a:pt x="900" y="373"/>
                  </a:cubicBezTo>
                  <a:cubicBezTo>
                    <a:pt x="900" y="224"/>
                    <a:pt x="900" y="224"/>
                    <a:pt x="900" y="224"/>
                  </a:cubicBezTo>
                  <a:cubicBezTo>
                    <a:pt x="780" y="227"/>
                    <a:pt x="780" y="227"/>
                    <a:pt x="780" y="227"/>
                  </a:cubicBezTo>
                  <a:cubicBezTo>
                    <a:pt x="303" y="227"/>
                    <a:pt x="303" y="227"/>
                    <a:pt x="303" y="227"/>
                  </a:cubicBezTo>
                  <a:cubicBezTo>
                    <a:pt x="193" y="224"/>
                    <a:pt x="193" y="224"/>
                    <a:pt x="193" y="224"/>
                  </a:cubicBezTo>
                  <a:cubicBezTo>
                    <a:pt x="193" y="371"/>
                    <a:pt x="193" y="371"/>
                    <a:pt x="193" y="371"/>
                  </a:cubicBezTo>
                  <a:cubicBezTo>
                    <a:pt x="303" y="366"/>
                    <a:pt x="303" y="366"/>
                    <a:pt x="303" y="366"/>
                  </a:cubicBezTo>
                  <a:cubicBezTo>
                    <a:pt x="468" y="366"/>
                    <a:pt x="468" y="366"/>
                    <a:pt x="468" y="366"/>
                  </a:cubicBezTo>
                  <a:cubicBezTo>
                    <a:pt x="468" y="498"/>
                    <a:pt x="468" y="498"/>
                    <a:pt x="468" y="498"/>
                  </a:cubicBezTo>
                  <a:cubicBezTo>
                    <a:pt x="336" y="498"/>
                    <a:pt x="336" y="498"/>
                    <a:pt x="336" y="498"/>
                  </a:cubicBezTo>
                  <a:cubicBezTo>
                    <a:pt x="226" y="495"/>
                    <a:pt x="226" y="495"/>
                    <a:pt x="226" y="495"/>
                  </a:cubicBezTo>
                  <a:cubicBezTo>
                    <a:pt x="226" y="640"/>
                    <a:pt x="226" y="640"/>
                    <a:pt x="226" y="640"/>
                  </a:cubicBezTo>
                  <a:cubicBezTo>
                    <a:pt x="336" y="637"/>
                    <a:pt x="336" y="637"/>
                    <a:pt x="336" y="637"/>
                  </a:cubicBezTo>
                  <a:cubicBezTo>
                    <a:pt x="468" y="637"/>
                    <a:pt x="468" y="637"/>
                    <a:pt x="468" y="637"/>
                  </a:cubicBezTo>
                  <a:cubicBezTo>
                    <a:pt x="468" y="816"/>
                    <a:pt x="468" y="816"/>
                    <a:pt x="468" y="816"/>
                  </a:cubicBezTo>
                  <a:cubicBezTo>
                    <a:pt x="290" y="816"/>
                    <a:pt x="290" y="816"/>
                    <a:pt x="290" y="816"/>
                  </a:cubicBezTo>
                  <a:cubicBezTo>
                    <a:pt x="176" y="813"/>
                    <a:pt x="176" y="813"/>
                    <a:pt x="176" y="813"/>
                  </a:cubicBezTo>
                  <a:lnTo>
                    <a:pt x="176" y="956"/>
                  </a:lnTo>
                  <a:close/>
                  <a:moveTo>
                    <a:pt x="4" y="144"/>
                  </a:moveTo>
                  <a:cubicBezTo>
                    <a:pt x="4" y="1040"/>
                    <a:pt x="4" y="1040"/>
                    <a:pt x="4" y="1040"/>
                  </a:cubicBezTo>
                  <a:cubicBezTo>
                    <a:pt x="0" y="1196"/>
                    <a:pt x="0" y="1196"/>
                    <a:pt x="0" y="1196"/>
                  </a:cubicBezTo>
                  <a:cubicBezTo>
                    <a:pt x="154" y="1196"/>
                    <a:pt x="154" y="1196"/>
                    <a:pt x="154" y="1196"/>
                  </a:cubicBezTo>
                  <a:cubicBezTo>
                    <a:pt x="154" y="1177"/>
                    <a:pt x="154" y="1177"/>
                    <a:pt x="154" y="1177"/>
                  </a:cubicBezTo>
                  <a:cubicBezTo>
                    <a:pt x="930" y="1177"/>
                    <a:pt x="930" y="1177"/>
                    <a:pt x="930" y="1177"/>
                  </a:cubicBezTo>
                  <a:cubicBezTo>
                    <a:pt x="930" y="1205"/>
                    <a:pt x="930" y="1205"/>
                    <a:pt x="930" y="1205"/>
                  </a:cubicBezTo>
                  <a:cubicBezTo>
                    <a:pt x="1088" y="1205"/>
                    <a:pt x="1088" y="1205"/>
                    <a:pt x="1088" y="1205"/>
                  </a:cubicBezTo>
                  <a:cubicBezTo>
                    <a:pt x="1084" y="1050"/>
                    <a:pt x="1084" y="1050"/>
                    <a:pt x="1084" y="1050"/>
                  </a:cubicBezTo>
                  <a:cubicBezTo>
                    <a:pt x="1084" y="144"/>
                    <a:pt x="1084" y="144"/>
                    <a:pt x="1084" y="144"/>
                  </a:cubicBezTo>
                  <a:cubicBezTo>
                    <a:pt x="1088" y="0"/>
                    <a:pt x="1088" y="0"/>
                    <a:pt x="1088" y="0"/>
                  </a:cubicBezTo>
                  <a:cubicBezTo>
                    <a:pt x="962" y="5"/>
                    <a:pt x="962" y="5"/>
                    <a:pt x="962" y="5"/>
                  </a:cubicBezTo>
                  <a:cubicBezTo>
                    <a:pt x="128" y="5"/>
                    <a:pt x="128" y="5"/>
                    <a:pt x="128" y="5"/>
                  </a:cubicBezTo>
                  <a:cubicBezTo>
                    <a:pt x="0" y="0"/>
                    <a:pt x="0" y="0"/>
                    <a:pt x="0" y="0"/>
                  </a:cubicBezTo>
                  <a:lnTo>
                    <a:pt x="4" y="144"/>
                  </a:lnTo>
                  <a:close/>
                  <a:moveTo>
                    <a:pt x="154" y="150"/>
                  </a:moveTo>
                  <a:cubicBezTo>
                    <a:pt x="930" y="150"/>
                    <a:pt x="930" y="150"/>
                    <a:pt x="930" y="150"/>
                  </a:cubicBezTo>
                  <a:cubicBezTo>
                    <a:pt x="930" y="1034"/>
                    <a:pt x="930" y="1034"/>
                    <a:pt x="930" y="1034"/>
                  </a:cubicBezTo>
                  <a:cubicBezTo>
                    <a:pt x="154" y="1034"/>
                    <a:pt x="154" y="1034"/>
                    <a:pt x="154" y="1034"/>
                  </a:cubicBezTo>
                  <a:lnTo>
                    <a:pt x="154"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68" name="Freeform 53"/>
            <p:cNvSpPr>
              <a:spLocks noEditPoints="1"/>
            </p:cNvSpPr>
            <p:nvPr/>
          </p:nvSpPr>
          <p:spPr bwMode="auto">
            <a:xfrm>
              <a:off x="7820747" y="1863654"/>
              <a:ext cx="375632" cy="396936"/>
            </a:xfrm>
            <a:custGeom>
              <a:avLst/>
              <a:gdLst>
                <a:gd name="T0" fmla="*/ 578 w 1233"/>
                <a:gd name="T1" fmla="*/ 836 h 1304"/>
                <a:gd name="T2" fmla="*/ 376 w 1233"/>
                <a:gd name="T3" fmla="*/ 920 h 1304"/>
                <a:gd name="T4" fmla="*/ 104 w 1233"/>
                <a:gd name="T5" fmla="*/ 966 h 1304"/>
                <a:gd name="T6" fmla="*/ 185 w 1233"/>
                <a:gd name="T7" fmla="*/ 847 h 1304"/>
                <a:gd name="T8" fmla="*/ 482 w 1233"/>
                <a:gd name="T9" fmla="*/ 700 h 1304"/>
                <a:gd name="T10" fmla="*/ 323 w 1233"/>
                <a:gd name="T11" fmla="*/ 740 h 1304"/>
                <a:gd name="T12" fmla="*/ 140 w 1233"/>
                <a:gd name="T13" fmla="*/ 735 h 1304"/>
                <a:gd name="T14" fmla="*/ 251 w 1233"/>
                <a:gd name="T15" fmla="*/ 616 h 1304"/>
                <a:gd name="T16" fmla="*/ 333 w 1233"/>
                <a:gd name="T17" fmla="*/ 513 h 1304"/>
                <a:gd name="T18" fmla="*/ 223 w 1233"/>
                <a:gd name="T19" fmla="*/ 372 h 1304"/>
                <a:gd name="T20" fmla="*/ 866 w 1233"/>
                <a:gd name="T21" fmla="*/ 375 h 1304"/>
                <a:gd name="T22" fmla="*/ 989 w 1233"/>
                <a:gd name="T23" fmla="*/ 516 h 1304"/>
                <a:gd name="T24" fmla="*/ 678 w 1233"/>
                <a:gd name="T25" fmla="*/ 513 h 1304"/>
                <a:gd name="T26" fmla="*/ 597 w 1233"/>
                <a:gd name="T27" fmla="*/ 632 h 1304"/>
                <a:gd name="T28" fmla="*/ 693 w 1233"/>
                <a:gd name="T29" fmla="*/ 731 h 1304"/>
                <a:gd name="T30" fmla="*/ 930 w 1233"/>
                <a:gd name="T31" fmla="*/ 537 h 1304"/>
                <a:gd name="T32" fmla="*/ 1061 w 1233"/>
                <a:gd name="T33" fmla="*/ 653 h 1304"/>
                <a:gd name="T34" fmla="*/ 946 w 1233"/>
                <a:gd name="T35" fmla="*/ 880 h 1304"/>
                <a:gd name="T36" fmla="*/ 1233 w 1233"/>
                <a:gd name="T37" fmla="*/ 1144 h 1304"/>
                <a:gd name="T38" fmla="*/ 1126 w 1233"/>
                <a:gd name="T39" fmla="*/ 1292 h 1304"/>
                <a:gd name="T40" fmla="*/ 851 w 1233"/>
                <a:gd name="T41" fmla="*/ 1013 h 1304"/>
                <a:gd name="T42" fmla="*/ 737 w 1233"/>
                <a:gd name="T43" fmla="*/ 864 h 1304"/>
                <a:gd name="T44" fmla="*/ 747 w 1233"/>
                <a:gd name="T45" fmla="*/ 1038 h 1304"/>
                <a:gd name="T46" fmla="*/ 687 w 1233"/>
                <a:gd name="T47" fmla="*/ 1261 h 1304"/>
                <a:gd name="T48" fmla="*/ 467 w 1233"/>
                <a:gd name="T49" fmla="*/ 1195 h 1304"/>
                <a:gd name="T50" fmla="*/ 566 w 1233"/>
                <a:gd name="T51" fmla="*/ 1135 h 1304"/>
                <a:gd name="T52" fmla="*/ 600 w 1233"/>
                <a:gd name="T53" fmla="*/ 1012 h 1304"/>
                <a:gd name="T54" fmla="*/ 429 w 1233"/>
                <a:gd name="T55" fmla="*/ 1103 h 1304"/>
                <a:gd name="T56" fmla="*/ 84 w 1233"/>
                <a:gd name="T57" fmla="*/ 1253 h 1304"/>
                <a:gd name="T58" fmla="*/ 0 w 1233"/>
                <a:gd name="T59" fmla="*/ 1106 h 1304"/>
                <a:gd name="T60" fmla="*/ 31 w 1233"/>
                <a:gd name="T61" fmla="*/ 454 h 1304"/>
                <a:gd name="T62" fmla="*/ 33 w 1233"/>
                <a:gd name="T63" fmla="*/ 235 h 1304"/>
                <a:gd name="T64" fmla="*/ 174 w 1233"/>
                <a:gd name="T65" fmla="*/ 143 h 1304"/>
                <a:gd name="T66" fmla="*/ 448 w 1233"/>
                <a:gd name="T67" fmla="*/ 76 h 1304"/>
                <a:gd name="T68" fmla="*/ 586 w 1233"/>
                <a:gd name="T69" fmla="*/ 0 h 1304"/>
                <a:gd name="T70" fmla="*/ 677 w 1233"/>
                <a:gd name="T71" fmla="*/ 143 h 1304"/>
                <a:gd name="T72" fmla="*/ 1177 w 1233"/>
                <a:gd name="T73" fmla="*/ 138 h 1304"/>
                <a:gd name="T74" fmla="*/ 1174 w 1233"/>
                <a:gd name="T75" fmla="*/ 383 h 1304"/>
                <a:gd name="T76" fmla="*/ 1015 w 1233"/>
                <a:gd name="T77" fmla="*/ 459 h 1304"/>
                <a:gd name="T78" fmla="*/ 1018 w 1233"/>
                <a:gd name="T79" fmla="*/ 287 h 1304"/>
                <a:gd name="T80" fmla="*/ 190 w 1233"/>
                <a:gd name="T81" fmla="*/ 382 h 1304"/>
                <a:gd name="T82" fmla="*/ 31 w 1233"/>
                <a:gd name="T83" fmla="*/ 454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3" h="1304">
                  <a:moveTo>
                    <a:pt x="357" y="980"/>
                  </a:moveTo>
                  <a:cubicBezTo>
                    <a:pt x="453" y="926"/>
                    <a:pt x="526" y="878"/>
                    <a:pt x="578" y="836"/>
                  </a:cubicBezTo>
                  <a:cubicBezTo>
                    <a:pt x="575" y="826"/>
                    <a:pt x="571" y="816"/>
                    <a:pt x="566" y="807"/>
                  </a:cubicBezTo>
                  <a:cubicBezTo>
                    <a:pt x="496" y="851"/>
                    <a:pt x="432" y="889"/>
                    <a:pt x="376" y="920"/>
                  </a:cubicBezTo>
                  <a:cubicBezTo>
                    <a:pt x="320" y="951"/>
                    <a:pt x="238" y="984"/>
                    <a:pt x="129" y="1020"/>
                  </a:cubicBezTo>
                  <a:cubicBezTo>
                    <a:pt x="121" y="999"/>
                    <a:pt x="112" y="981"/>
                    <a:pt x="104" y="966"/>
                  </a:cubicBezTo>
                  <a:cubicBezTo>
                    <a:pt x="96" y="949"/>
                    <a:pt x="79" y="920"/>
                    <a:pt x="52" y="878"/>
                  </a:cubicBezTo>
                  <a:cubicBezTo>
                    <a:pt x="103" y="869"/>
                    <a:pt x="148" y="859"/>
                    <a:pt x="185" y="847"/>
                  </a:cubicBezTo>
                  <a:cubicBezTo>
                    <a:pt x="223" y="836"/>
                    <a:pt x="269" y="817"/>
                    <a:pt x="324" y="791"/>
                  </a:cubicBezTo>
                  <a:cubicBezTo>
                    <a:pt x="379" y="765"/>
                    <a:pt x="432" y="735"/>
                    <a:pt x="482" y="700"/>
                  </a:cubicBezTo>
                  <a:cubicBezTo>
                    <a:pt x="468" y="687"/>
                    <a:pt x="468" y="687"/>
                    <a:pt x="468" y="687"/>
                  </a:cubicBezTo>
                  <a:cubicBezTo>
                    <a:pt x="405" y="712"/>
                    <a:pt x="357" y="730"/>
                    <a:pt x="323" y="740"/>
                  </a:cubicBezTo>
                  <a:cubicBezTo>
                    <a:pt x="290" y="750"/>
                    <a:pt x="236" y="765"/>
                    <a:pt x="162" y="786"/>
                  </a:cubicBezTo>
                  <a:cubicBezTo>
                    <a:pt x="154" y="768"/>
                    <a:pt x="147" y="751"/>
                    <a:pt x="140" y="735"/>
                  </a:cubicBezTo>
                  <a:cubicBezTo>
                    <a:pt x="134" y="721"/>
                    <a:pt x="115" y="689"/>
                    <a:pt x="84" y="640"/>
                  </a:cubicBezTo>
                  <a:cubicBezTo>
                    <a:pt x="124" y="636"/>
                    <a:pt x="181" y="628"/>
                    <a:pt x="251" y="616"/>
                  </a:cubicBezTo>
                  <a:cubicBezTo>
                    <a:pt x="322" y="605"/>
                    <a:pt x="412" y="570"/>
                    <a:pt x="521" y="513"/>
                  </a:cubicBezTo>
                  <a:cubicBezTo>
                    <a:pt x="333" y="513"/>
                    <a:pt x="333" y="513"/>
                    <a:pt x="333" y="513"/>
                  </a:cubicBezTo>
                  <a:cubicBezTo>
                    <a:pt x="223" y="516"/>
                    <a:pt x="223" y="516"/>
                    <a:pt x="223" y="516"/>
                  </a:cubicBezTo>
                  <a:cubicBezTo>
                    <a:pt x="223" y="372"/>
                    <a:pt x="223" y="372"/>
                    <a:pt x="223" y="372"/>
                  </a:cubicBezTo>
                  <a:cubicBezTo>
                    <a:pt x="333" y="375"/>
                    <a:pt x="333" y="375"/>
                    <a:pt x="333" y="375"/>
                  </a:cubicBezTo>
                  <a:cubicBezTo>
                    <a:pt x="866" y="375"/>
                    <a:pt x="866" y="375"/>
                    <a:pt x="866" y="375"/>
                  </a:cubicBezTo>
                  <a:cubicBezTo>
                    <a:pt x="989" y="372"/>
                    <a:pt x="989" y="372"/>
                    <a:pt x="989" y="372"/>
                  </a:cubicBezTo>
                  <a:cubicBezTo>
                    <a:pt x="989" y="516"/>
                    <a:pt x="989" y="516"/>
                    <a:pt x="989" y="516"/>
                  </a:cubicBezTo>
                  <a:cubicBezTo>
                    <a:pt x="866" y="513"/>
                    <a:pt x="866" y="513"/>
                    <a:pt x="866" y="513"/>
                  </a:cubicBezTo>
                  <a:cubicBezTo>
                    <a:pt x="678" y="513"/>
                    <a:pt x="678" y="513"/>
                    <a:pt x="678" y="513"/>
                  </a:cubicBezTo>
                  <a:cubicBezTo>
                    <a:pt x="694" y="526"/>
                    <a:pt x="711" y="540"/>
                    <a:pt x="730" y="553"/>
                  </a:cubicBezTo>
                  <a:cubicBezTo>
                    <a:pt x="684" y="581"/>
                    <a:pt x="640" y="607"/>
                    <a:pt x="597" y="632"/>
                  </a:cubicBezTo>
                  <a:cubicBezTo>
                    <a:pt x="637" y="662"/>
                    <a:pt x="660" y="683"/>
                    <a:pt x="668" y="695"/>
                  </a:cubicBezTo>
                  <a:cubicBezTo>
                    <a:pt x="693" y="731"/>
                    <a:pt x="693" y="731"/>
                    <a:pt x="693" y="731"/>
                  </a:cubicBezTo>
                  <a:cubicBezTo>
                    <a:pt x="792" y="660"/>
                    <a:pt x="850" y="616"/>
                    <a:pt x="867" y="599"/>
                  </a:cubicBezTo>
                  <a:cubicBezTo>
                    <a:pt x="930" y="537"/>
                    <a:pt x="930" y="537"/>
                    <a:pt x="930" y="537"/>
                  </a:cubicBezTo>
                  <a:cubicBezTo>
                    <a:pt x="943" y="553"/>
                    <a:pt x="955" y="566"/>
                    <a:pt x="966" y="578"/>
                  </a:cubicBezTo>
                  <a:cubicBezTo>
                    <a:pt x="977" y="589"/>
                    <a:pt x="1009" y="614"/>
                    <a:pt x="1061" y="653"/>
                  </a:cubicBezTo>
                  <a:cubicBezTo>
                    <a:pt x="1002" y="693"/>
                    <a:pt x="950" y="730"/>
                    <a:pt x="906" y="760"/>
                  </a:cubicBezTo>
                  <a:cubicBezTo>
                    <a:pt x="913" y="787"/>
                    <a:pt x="927" y="827"/>
                    <a:pt x="946" y="880"/>
                  </a:cubicBezTo>
                  <a:cubicBezTo>
                    <a:pt x="966" y="932"/>
                    <a:pt x="1002" y="983"/>
                    <a:pt x="1057" y="1031"/>
                  </a:cubicBezTo>
                  <a:cubicBezTo>
                    <a:pt x="1111" y="1079"/>
                    <a:pt x="1170" y="1117"/>
                    <a:pt x="1233" y="1144"/>
                  </a:cubicBezTo>
                  <a:cubicBezTo>
                    <a:pt x="1212" y="1169"/>
                    <a:pt x="1195" y="1189"/>
                    <a:pt x="1182" y="1205"/>
                  </a:cubicBezTo>
                  <a:cubicBezTo>
                    <a:pt x="1169" y="1222"/>
                    <a:pt x="1151" y="1251"/>
                    <a:pt x="1126" y="1292"/>
                  </a:cubicBezTo>
                  <a:cubicBezTo>
                    <a:pt x="1043" y="1239"/>
                    <a:pt x="982" y="1191"/>
                    <a:pt x="944" y="1147"/>
                  </a:cubicBezTo>
                  <a:cubicBezTo>
                    <a:pt x="905" y="1104"/>
                    <a:pt x="874" y="1059"/>
                    <a:pt x="851" y="1013"/>
                  </a:cubicBezTo>
                  <a:cubicBezTo>
                    <a:pt x="827" y="966"/>
                    <a:pt x="804" y="908"/>
                    <a:pt x="784" y="837"/>
                  </a:cubicBezTo>
                  <a:cubicBezTo>
                    <a:pt x="737" y="864"/>
                    <a:pt x="737" y="864"/>
                    <a:pt x="737" y="864"/>
                  </a:cubicBezTo>
                  <a:cubicBezTo>
                    <a:pt x="740" y="887"/>
                    <a:pt x="742" y="909"/>
                    <a:pt x="744" y="928"/>
                  </a:cubicBezTo>
                  <a:cubicBezTo>
                    <a:pt x="746" y="947"/>
                    <a:pt x="747" y="984"/>
                    <a:pt x="747" y="1038"/>
                  </a:cubicBezTo>
                  <a:cubicBezTo>
                    <a:pt x="747" y="1091"/>
                    <a:pt x="744" y="1135"/>
                    <a:pt x="737" y="1169"/>
                  </a:cubicBezTo>
                  <a:cubicBezTo>
                    <a:pt x="731" y="1203"/>
                    <a:pt x="714" y="1234"/>
                    <a:pt x="687" y="1261"/>
                  </a:cubicBezTo>
                  <a:cubicBezTo>
                    <a:pt x="660" y="1289"/>
                    <a:pt x="596" y="1303"/>
                    <a:pt x="495" y="1304"/>
                  </a:cubicBezTo>
                  <a:cubicBezTo>
                    <a:pt x="482" y="1246"/>
                    <a:pt x="473" y="1209"/>
                    <a:pt x="467" y="1195"/>
                  </a:cubicBezTo>
                  <a:cubicBezTo>
                    <a:pt x="442" y="1136"/>
                    <a:pt x="442" y="1136"/>
                    <a:pt x="442" y="1136"/>
                  </a:cubicBezTo>
                  <a:cubicBezTo>
                    <a:pt x="509" y="1147"/>
                    <a:pt x="550" y="1147"/>
                    <a:pt x="566" y="1135"/>
                  </a:cubicBezTo>
                  <a:cubicBezTo>
                    <a:pt x="583" y="1122"/>
                    <a:pt x="593" y="1103"/>
                    <a:pt x="596" y="1076"/>
                  </a:cubicBezTo>
                  <a:cubicBezTo>
                    <a:pt x="599" y="1049"/>
                    <a:pt x="600" y="1028"/>
                    <a:pt x="600" y="1012"/>
                  </a:cubicBezTo>
                  <a:cubicBezTo>
                    <a:pt x="600" y="996"/>
                    <a:pt x="600" y="996"/>
                    <a:pt x="600" y="996"/>
                  </a:cubicBezTo>
                  <a:cubicBezTo>
                    <a:pt x="555" y="1029"/>
                    <a:pt x="498" y="1064"/>
                    <a:pt x="429" y="1103"/>
                  </a:cubicBezTo>
                  <a:cubicBezTo>
                    <a:pt x="359" y="1142"/>
                    <a:pt x="301" y="1170"/>
                    <a:pt x="253" y="1188"/>
                  </a:cubicBezTo>
                  <a:cubicBezTo>
                    <a:pt x="84" y="1253"/>
                    <a:pt x="84" y="1253"/>
                    <a:pt x="84" y="1253"/>
                  </a:cubicBezTo>
                  <a:cubicBezTo>
                    <a:pt x="66" y="1212"/>
                    <a:pt x="51" y="1182"/>
                    <a:pt x="39" y="1165"/>
                  </a:cubicBezTo>
                  <a:cubicBezTo>
                    <a:pt x="0" y="1106"/>
                    <a:pt x="0" y="1106"/>
                    <a:pt x="0" y="1106"/>
                  </a:cubicBezTo>
                  <a:cubicBezTo>
                    <a:pt x="143" y="1076"/>
                    <a:pt x="262" y="1034"/>
                    <a:pt x="357" y="980"/>
                  </a:cubicBezTo>
                  <a:close/>
                  <a:moveTo>
                    <a:pt x="31" y="454"/>
                  </a:moveTo>
                  <a:cubicBezTo>
                    <a:pt x="33" y="382"/>
                    <a:pt x="33" y="382"/>
                    <a:pt x="33" y="382"/>
                  </a:cubicBezTo>
                  <a:cubicBezTo>
                    <a:pt x="33" y="235"/>
                    <a:pt x="33" y="235"/>
                    <a:pt x="33" y="235"/>
                  </a:cubicBezTo>
                  <a:cubicBezTo>
                    <a:pt x="31" y="138"/>
                    <a:pt x="31" y="138"/>
                    <a:pt x="31" y="138"/>
                  </a:cubicBezTo>
                  <a:cubicBezTo>
                    <a:pt x="174" y="143"/>
                    <a:pt x="174" y="143"/>
                    <a:pt x="174" y="143"/>
                  </a:cubicBezTo>
                  <a:cubicBezTo>
                    <a:pt x="516" y="143"/>
                    <a:pt x="516" y="143"/>
                    <a:pt x="516" y="143"/>
                  </a:cubicBezTo>
                  <a:cubicBezTo>
                    <a:pt x="500" y="124"/>
                    <a:pt x="477" y="102"/>
                    <a:pt x="448" y="76"/>
                  </a:cubicBezTo>
                  <a:cubicBezTo>
                    <a:pt x="466" y="68"/>
                    <a:pt x="483" y="61"/>
                    <a:pt x="497" y="54"/>
                  </a:cubicBezTo>
                  <a:cubicBezTo>
                    <a:pt x="511" y="47"/>
                    <a:pt x="541" y="28"/>
                    <a:pt x="586" y="0"/>
                  </a:cubicBezTo>
                  <a:cubicBezTo>
                    <a:pt x="642" y="51"/>
                    <a:pt x="684" y="89"/>
                    <a:pt x="710" y="115"/>
                  </a:cubicBezTo>
                  <a:cubicBezTo>
                    <a:pt x="697" y="124"/>
                    <a:pt x="686" y="133"/>
                    <a:pt x="677" y="143"/>
                  </a:cubicBezTo>
                  <a:cubicBezTo>
                    <a:pt x="1043" y="143"/>
                    <a:pt x="1043" y="143"/>
                    <a:pt x="1043" y="143"/>
                  </a:cubicBezTo>
                  <a:cubicBezTo>
                    <a:pt x="1177" y="138"/>
                    <a:pt x="1177" y="138"/>
                    <a:pt x="1177" y="138"/>
                  </a:cubicBezTo>
                  <a:cubicBezTo>
                    <a:pt x="1174" y="235"/>
                    <a:pt x="1174" y="235"/>
                    <a:pt x="1174" y="235"/>
                  </a:cubicBezTo>
                  <a:cubicBezTo>
                    <a:pt x="1174" y="383"/>
                    <a:pt x="1174" y="383"/>
                    <a:pt x="1174" y="383"/>
                  </a:cubicBezTo>
                  <a:cubicBezTo>
                    <a:pt x="1177" y="459"/>
                    <a:pt x="1177" y="459"/>
                    <a:pt x="1177" y="459"/>
                  </a:cubicBezTo>
                  <a:cubicBezTo>
                    <a:pt x="1015" y="459"/>
                    <a:pt x="1015" y="459"/>
                    <a:pt x="1015" y="459"/>
                  </a:cubicBezTo>
                  <a:cubicBezTo>
                    <a:pt x="1018" y="383"/>
                    <a:pt x="1018" y="383"/>
                    <a:pt x="1018" y="383"/>
                  </a:cubicBezTo>
                  <a:cubicBezTo>
                    <a:pt x="1018" y="287"/>
                    <a:pt x="1018" y="287"/>
                    <a:pt x="1018" y="287"/>
                  </a:cubicBezTo>
                  <a:cubicBezTo>
                    <a:pt x="190" y="288"/>
                    <a:pt x="190" y="288"/>
                    <a:pt x="190" y="288"/>
                  </a:cubicBezTo>
                  <a:cubicBezTo>
                    <a:pt x="190" y="382"/>
                    <a:pt x="190" y="382"/>
                    <a:pt x="190" y="382"/>
                  </a:cubicBezTo>
                  <a:cubicBezTo>
                    <a:pt x="193" y="454"/>
                    <a:pt x="193" y="454"/>
                    <a:pt x="193" y="454"/>
                  </a:cubicBezTo>
                  <a:lnTo>
                    <a:pt x="31" y="4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69" name="Freeform 54"/>
            <p:cNvSpPr>
              <a:spLocks noEditPoints="1"/>
            </p:cNvSpPr>
            <p:nvPr/>
          </p:nvSpPr>
          <p:spPr bwMode="auto">
            <a:xfrm>
              <a:off x="8241825" y="1865785"/>
              <a:ext cx="350780" cy="393385"/>
            </a:xfrm>
            <a:custGeom>
              <a:avLst/>
              <a:gdLst>
                <a:gd name="T0" fmla="*/ 160 w 1151"/>
                <a:gd name="T1" fmla="*/ 336 h 1291"/>
                <a:gd name="T2" fmla="*/ 404 w 1151"/>
                <a:gd name="T3" fmla="*/ 336 h 1291"/>
                <a:gd name="T4" fmla="*/ 404 w 1151"/>
                <a:gd name="T5" fmla="*/ 492 h 1291"/>
                <a:gd name="T6" fmla="*/ 160 w 1151"/>
                <a:gd name="T7" fmla="*/ 492 h 1291"/>
                <a:gd name="T8" fmla="*/ 160 w 1151"/>
                <a:gd name="T9" fmla="*/ 336 h 1291"/>
                <a:gd name="T10" fmla="*/ 3 w 1151"/>
                <a:gd name="T11" fmla="*/ 298 h 1291"/>
                <a:gd name="T12" fmla="*/ 3 w 1151"/>
                <a:gd name="T13" fmla="*/ 821 h 1291"/>
                <a:gd name="T14" fmla="*/ 0 w 1151"/>
                <a:gd name="T15" fmla="*/ 960 h 1291"/>
                <a:gd name="T16" fmla="*/ 160 w 1151"/>
                <a:gd name="T17" fmla="*/ 960 h 1291"/>
                <a:gd name="T18" fmla="*/ 160 w 1151"/>
                <a:gd name="T19" fmla="*/ 940 h 1291"/>
                <a:gd name="T20" fmla="*/ 404 w 1151"/>
                <a:gd name="T21" fmla="*/ 940 h 1291"/>
                <a:gd name="T22" fmla="*/ 404 w 1151"/>
                <a:gd name="T23" fmla="*/ 1137 h 1291"/>
                <a:gd name="T24" fmla="*/ 413 w 1151"/>
                <a:gd name="T25" fmla="*/ 1211 h 1291"/>
                <a:gd name="T26" fmla="*/ 458 w 1151"/>
                <a:gd name="T27" fmla="*/ 1262 h 1291"/>
                <a:gd name="T28" fmla="*/ 569 w 1151"/>
                <a:gd name="T29" fmla="*/ 1285 h 1291"/>
                <a:gd name="T30" fmla="*/ 761 w 1151"/>
                <a:gd name="T31" fmla="*/ 1288 h 1291"/>
                <a:gd name="T32" fmla="*/ 943 w 1151"/>
                <a:gd name="T33" fmla="*/ 1289 h 1291"/>
                <a:gd name="T34" fmla="*/ 1032 w 1151"/>
                <a:gd name="T35" fmla="*/ 1273 h 1291"/>
                <a:gd name="T36" fmla="*/ 1087 w 1151"/>
                <a:gd name="T37" fmla="*/ 1231 h 1291"/>
                <a:gd name="T38" fmla="*/ 1151 w 1151"/>
                <a:gd name="T39" fmla="*/ 1062 h 1291"/>
                <a:gd name="T40" fmla="*/ 997 w 1151"/>
                <a:gd name="T41" fmla="*/ 983 h 1291"/>
                <a:gd name="T42" fmla="*/ 989 w 1151"/>
                <a:gd name="T43" fmla="*/ 1036 h 1291"/>
                <a:gd name="T44" fmla="*/ 958 w 1151"/>
                <a:gd name="T45" fmla="*/ 1109 h 1291"/>
                <a:gd name="T46" fmla="*/ 894 w 1151"/>
                <a:gd name="T47" fmla="*/ 1134 h 1291"/>
                <a:gd name="T48" fmla="*/ 766 w 1151"/>
                <a:gd name="T49" fmla="*/ 1136 h 1291"/>
                <a:gd name="T50" fmla="*/ 626 w 1151"/>
                <a:gd name="T51" fmla="*/ 1132 h 1291"/>
                <a:gd name="T52" fmla="*/ 570 w 1151"/>
                <a:gd name="T53" fmla="*/ 1116 h 1291"/>
                <a:gd name="T54" fmla="*/ 559 w 1151"/>
                <a:gd name="T55" fmla="*/ 1084 h 1291"/>
                <a:gd name="T56" fmla="*/ 559 w 1151"/>
                <a:gd name="T57" fmla="*/ 940 h 1291"/>
                <a:gd name="T58" fmla="*/ 837 w 1151"/>
                <a:gd name="T59" fmla="*/ 940 h 1291"/>
                <a:gd name="T60" fmla="*/ 837 w 1151"/>
                <a:gd name="T61" fmla="*/ 965 h 1291"/>
                <a:gd name="T62" fmla="*/ 998 w 1151"/>
                <a:gd name="T63" fmla="*/ 965 h 1291"/>
                <a:gd name="T64" fmla="*/ 994 w 1151"/>
                <a:gd name="T65" fmla="*/ 831 h 1291"/>
                <a:gd name="T66" fmla="*/ 994 w 1151"/>
                <a:gd name="T67" fmla="*/ 298 h 1291"/>
                <a:gd name="T68" fmla="*/ 998 w 1151"/>
                <a:gd name="T69" fmla="*/ 179 h 1291"/>
                <a:gd name="T70" fmla="*/ 894 w 1151"/>
                <a:gd name="T71" fmla="*/ 184 h 1291"/>
                <a:gd name="T72" fmla="*/ 559 w 1151"/>
                <a:gd name="T73" fmla="*/ 184 h 1291"/>
                <a:gd name="T74" fmla="*/ 559 w 1151"/>
                <a:gd name="T75" fmla="*/ 107 h 1291"/>
                <a:gd name="T76" fmla="*/ 562 w 1151"/>
                <a:gd name="T77" fmla="*/ 0 h 1291"/>
                <a:gd name="T78" fmla="*/ 401 w 1151"/>
                <a:gd name="T79" fmla="*/ 0 h 1291"/>
                <a:gd name="T80" fmla="*/ 404 w 1151"/>
                <a:gd name="T81" fmla="*/ 107 h 1291"/>
                <a:gd name="T82" fmla="*/ 404 w 1151"/>
                <a:gd name="T83" fmla="*/ 184 h 1291"/>
                <a:gd name="T84" fmla="*/ 120 w 1151"/>
                <a:gd name="T85" fmla="*/ 184 h 1291"/>
                <a:gd name="T86" fmla="*/ 0 w 1151"/>
                <a:gd name="T87" fmla="*/ 179 h 1291"/>
                <a:gd name="T88" fmla="*/ 3 w 1151"/>
                <a:gd name="T89" fmla="*/ 298 h 1291"/>
                <a:gd name="T90" fmla="*/ 160 w 1151"/>
                <a:gd name="T91" fmla="*/ 637 h 1291"/>
                <a:gd name="T92" fmla="*/ 404 w 1151"/>
                <a:gd name="T93" fmla="*/ 637 h 1291"/>
                <a:gd name="T94" fmla="*/ 404 w 1151"/>
                <a:gd name="T95" fmla="*/ 791 h 1291"/>
                <a:gd name="T96" fmla="*/ 160 w 1151"/>
                <a:gd name="T97" fmla="*/ 791 h 1291"/>
                <a:gd name="T98" fmla="*/ 160 w 1151"/>
                <a:gd name="T99" fmla="*/ 637 h 1291"/>
                <a:gd name="T100" fmla="*/ 559 w 1151"/>
                <a:gd name="T101" fmla="*/ 336 h 1291"/>
                <a:gd name="T102" fmla="*/ 837 w 1151"/>
                <a:gd name="T103" fmla="*/ 336 h 1291"/>
                <a:gd name="T104" fmla="*/ 837 w 1151"/>
                <a:gd name="T105" fmla="*/ 492 h 1291"/>
                <a:gd name="T106" fmla="*/ 559 w 1151"/>
                <a:gd name="T107" fmla="*/ 492 h 1291"/>
                <a:gd name="T108" fmla="*/ 559 w 1151"/>
                <a:gd name="T109" fmla="*/ 336 h 1291"/>
                <a:gd name="T110" fmla="*/ 559 w 1151"/>
                <a:gd name="T111" fmla="*/ 637 h 1291"/>
                <a:gd name="T112" fmla="*/ 837 w 1151"/>
                <a:gd name="T113" fmla="*/ 637 h 1291"/>
                <a:gd name="T114" fmla="*/ 837 w 1151"/>
                <a:gd name="T115" fmla="*/ 791 h 1291"/>
                <a:gd name="T116" fmla="*/ 559 w 1151"/>
                <a:gd name="T117" fmla="*/ 791 h 1291"/>
                <a:gd name="T118" fmla="*/ 559 w 1151"/>
                <a:gd name="T119" fmla="*/ 637 h 1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1" h="1291">
                  <a:moveTo>
                    <a:pt x="160" y="336"/>
                  </a:moveTo>
                  <a:cubicBezTo>
                    <a:pt x="404" y="336"/>
                    <a:pt x="404" y="336"/>
                    <a:pt x="404" y="336"/>
                  </a:cubicBezTo>
                  <a:cubicBezTo>
                    <a:pt x="404" y="492"/>
                    <a:pt x="404" y="492"/>
                    <a:pt x="404" y="492"/>
                  </a:cubicBezTo>
                  <a:cubicBezTo>
                    <a:pt x="160" y="492"/>
                    <a:pt x="160" y="492"/>
                    <a:pt x="160" y="492"/>
                  </a:cubicBezTo>
                  <a:lnTo>
                    <a:pt x="160" y="336"/>
                  </a:lnTo>
                  <a:close/>
                  <a:moveTo>
                    <a:pt x="3" y="298"/>
                  </a:moveTo>
                  <a:cubicBezTo>
                    <a:pt x="3" y="821"/>
                    <a:pt x="3" y="821"/>
                    <a:pt x="3" y="821"/>
                  </a:cubicBezTo>
                  <a:cubicBezTo>
                    <a:pt x="0" y="960"/>
                    <a:pt x="0" y="960"/>
                    <a:pt x="0" y="960"/>
                  </a:cubicBezTo>
                  <a:cubicBezTo>
                    <a:pt x="160" y="960"/>
                    <a:pt x="160" y="960"/>
                    <a:pt x="160" y="960"/>
                  </a:cubicBezTo>
                  <a:cubicBezTo>
                    <a:pt x="160" y="940"/>
                    <a:pt x="160" y="940"/>
                    <a:pt x="160" y="940"/>
                  </a:cubicBezTo>
                  <a:cubicBezTo>
                    <a:pt x="404" y="940"/>
                    <a:pt x="404" y="940"/>
                    <a:pt x="404" y="940"/>
                  </a:cubicBezTo>
                  <a:cubicBezTo>
                    <a:pt x="404" y="1137"/>
                    <a:pt x="404" y="1137"/>
                    <a:pt x="404" y="1137"/>
                  </a:cubicBezTo>
                  <a:cubicBezTo>
                    <a:pt x="404" y="1168"/>
                    <a:pt x="407" y="1193"/>
                    <a:pt x="413" y="1211"/>
                  </a:cubicBezTo>
                  <a:cubicBezTo>
                    <a:pt x="419" y="1230"/>
                    <a:pt x="434" y="1247"/>
                    <a:pt x="458" y="1262"/>
                  </a:cubicBezTo>
                  <a:cubicBezTo>
                    <a:pt x="483" y="1277"/>
                    <a:pt x="519" y="1285"/>
                    <a:pt x="569" y="1285"/>
                  </a:cubicBezTo>
                  <a:cubicBezTo>
                    <a:pt x="619" y="1285"/>
                    <a:pt x="683" y="1286"/>
                    <a:pt x="761" y="1288"/>
                  </a:cubicBezTo>
                  <a:cubicBezTo>
                    <a:pt x="843" y="1290"/>
                    <a:pt x="903" y="1291"/>
                    <a:pt x="943" y="1289"/>
                  </a:cubicBezTo>
                  <a:cubicBezTo>
                    <a:pt x="982" y="1286"/>
                    <a:pt x="1012" y="1281"/>
                    <a:pt x="1032" y="1273"/>
                  </a:cubicBezTo>
                  <a:cubicBezTo>
                    <a:pt x="1052" y="1265"/>
                    <a:pt x="1070" y="1251"/>
                    <a:pt x="1087" y="1231"/>
                  </a:cubicBezTo>
                  <a:cubicBezTo>
                    <a:pt x="1104" y="1211"/>
                    <a:pt x="1125" y="1155"/>
                    <a:pt x="1151" y="1062"/>
                  </a:cubicBezTo>
                  <a:cubicBezTo>
                    <a:pt x="1106" y="1046"/>
                    <a:pt x="1055" y="1019"/>
                    <a:pt x="997" y="983"/>
                  </a:cubicBezTo>
                  <a:cubicBezTo>
                    <a:pt x="989" y="1036"/>
                    <a:pt x="989" y="1036"/>
                    <a:pt x="989" y="1036"/>
                  </a:cubicBezTo>
                  <a:cubicBezTo>
                    <a:pt x="985" y="1071"/>
                    <a:pt x="974" y="1095"/>
                    <a:pt x="958" y="1109"/>
                  </a:cubicBezTo>
                  <a:cubicBezTo>
                    <a:pt x="942" y="1123"/>
                    <a:pt x="920" y="1131"/>
                    <a:pt x="894" y="1134"/>
                  </a:cubicBezTo>
                  <a:cubicBezTo>
                    <a:pt x="869" y="1137"/>
                    <a:pt x="826" y="1137"/>
                    <a:pt x="766" y="1136"/>
                  </a:cubicBezTo>
                  <a:cubicBezTo>
                    <a:pt x="626" y="1132"/>
                    <a:pt x="626" y="1132"/>
                    <a:pt x="626" y="1132"/>
                  </a:cubicBezTo>
                  <a:cubicBezTo>
                    <a:pt x="595" y="1131"/>
                    <a:pt x="577" y="1125"/>
                    <a:pt x="570" y="1116"/>
                  </a:cubicBezTo>
                  <a:cubicBezTo>
                    <a:pt x="562" y="1106"/>
                    <a:pt x="559" y="1096"/>
                    <a:pt x="559" y="1084"/>
                  </a:cubicBezTo>
                  <a:cubicBezTo>
                    <a:pt x="559" y="940"/>
                    <a:pt x="559" y="940"/>
                    <a:pt x="559" y="940"/>
                  </a:cubicBezTo>
                  <a:cubicBezTo>
                    <a:pt x="837" y="940"/>
                    <a:pt x="837" y="940"/>
                    <a:pt x="837" y="940"/>
                  </a:cubicBezTo>
                  <a:cubicBezTo>
                    <a:pt x="837" y="965"/>
                    <a:pt x="837" y="965"/>
                    <a:pt x="837" y="965"/>
                  </a:cubicBezTo>
                  <a:cubicBezTo>
                    <a:pt x="998" y="965"/>
                    <a:pt x="998" y="965"/>
                    <a:pt x="998" y="965"/>
                  </a:cubicBezTo>
                  <a:cubicBezTo>
                    <a:pt x="994" y="831"/>
                    <a:pt x="994" y="831"/>
                    <a:pt x="994" y="831"/>
                  </a:cubicBezTo>
                  <a:cubicBezTo>
                    <a:pt x="994" y="298"/>
                    <a:pt x="994" y="298"/>
                    <a:pt x="994" y="298"/>
                  </a:cubicBezTo>
                  <a:cubicBezTo>
                    <a:pt x="998" y="179"/>
                    <a:pt x="998" y="179"/>
                    <a:pt x="998" y="179"/>
                  </a:cubicBezTo>
                  <a:cubicBezTo>
                    <a:pt x="894" y="184"/>
                    <a:pt x="894" y="184"/>
                    <a:pt x="894" y="184"/>
                  </a:cubicBezTo>
                  <a:cubicBezTo>
                    <a:pt x="559" y="184"/>
                    <a:pt x="559" y="184"/>
                    <a:pt x="559" y="184"/>
                  </a:cubicBezTo>
                  <a:cubicBezTo>
                    <a:pt x="559" y="107"/>
                    <a:pt x="559" y="107"/>
                    <a:pt x="559" y="107"/>
                  </a:cubicBezTo>
                  <a:cubicBezTo>
                    <a:pt x="562" y="0"/>
                    <a:pt x="562" y="0"/>
                    <a:pt x="562" y="0"/>
                  </a:cubicBezTo>
                  <a:cubicBezTo>
                    <a:pt x="401" y="0"/>
                    <a:pt x="401" y="0"/>
                    <a:pt x="401" y="0"/>
                  </a:cubicBezTo>
                  <a:cubicBezTo>
                    <a:pt x="404" y="107"/>
                    <a:pt x="404" y="107"/>
                    <a:pt x="404" y="107"/>
                  </a:cubicBezTo>
                  <a:cubicBezTo>
                    <a:pt x="404" y="184"/>
                    <a:pt x="404" y="184"/>
                    <a:pt x="404" y="184"/>
                  </a:cubicBezTo>
                  <a:cubicBezTo>
                    <a:pt x="120" y="184"/>
                    <a:pt x="120" y="184"/>
                    <a:pt x="120" y="184"/>
                  </a:cubicBezTo>
                  <a:cubicBezTo>
                    <a:pt x="0" y="179"/>
                    <a:pt x="0" y="179"/>
                    <a:pt x="0" y="179"/>
                  </a:cubicBezTo>
                  <a:lnTo>
                    <a:pt x="3" y="298"/>
                  </a:lnTo>
                  <a:close/>
                  <a:moveTo>
                    <a:pt x="160" y="637"/>
                  </a:moveTo>
                  <a:cubicBezTo>
                    <a:pt x="404" y="637"/>
                    <a:pt x="404" y="637"/>
                    <a:pt x="404" y="637"/>
                  </a:cubicBezTo>
                  <a:cubicBezTo>
                    <a:pt x="404" y="791"/>
                    <a:pt x="404" y="791"/>
                    <a:pt x="404" y="791"/>
                  </a:cubicBezTo>
                  <a:cubicBezTo>
                    <a:pt x="160" y="791"/>
                    <a:pt x="160" y="791"/>
                    <a:pt x="160" y="791"/>
                  </a:cubicBezTo>
                  <a:lnTo>
                    <a:pt x="160" y="637"/>
                  </a:lnTo>
                  <a:close/>
                  <a:moveTo>
                    <a:pt x="559" y="336"/>
                  </a:moveTo>
                  <a:cubicBezTo>
                    <a:pt x="837" y="336"/>
                    <a:pt x="837" y="336"/>
                    <a:pt x="837" y="336"/>
                  </a:cubicBezTo>
                  <a:cubicBezTo>
                    <a:pt x="837" y="492"/>
                    <a:pt x="837" y="492"/>
                    <a:pt x="837" y="492"/>
                  </a:cubicBezTo>
                  <a:cubicBezTo>
                    <a:pt x="559" y="492"/>
                    <a:pt x="559" y="492"/>
                    <a:pt x="559" y="492"/>
                  </a:cubicBezTo>
                  <a:lnTo>
                    <a:pt x="559" y="336"/>
                  </a:lnTo>
                  <a:close/>
                  <a:moveTo>
                    <a:pt x="559" y="637"/>
                  </a:moveTo>
                  <a:cubicBezTo>
                    <a:pt x="837" y="637"/>
                    <a:pt x="837" y="637"/>
                    <a:pt x="837" y="637"/>
                  </a:cubicBezTo>
                  <a:cubicBezTo>
                    <a:pt x="837" y="791"/>
                    <a:pt x="837" y="791"/>
                    <a:pt x="837" y="791"/>
                  </a:cubicBezTo>
                  <a:cubicBezTo>
                    <a:pt x="559" y="791"/>
                    <a:pt x="559" y="791"/>
                    <a:pt x="559" y="791"/>
                  </a:cubicBezTo>
                  <a:lnTo>
                    <a:pt x="559" y="6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70" name="Freeform 55"/>
            <p:cNvSpPr>
              <a:spLocks noEditPoints="1"/>
            </p:cNvSpPr>
            <p:nvPr/>
          </p:nvSpPr>
          <p:spPr bwMode="auto">
            <a:xfrm>
              <a:off x="8641601" y="1891348"/>
              <a:ext cx="320247" cy="362142"/>
            </a:xfrm>
            <a:custGeom>
              <a:avLst/>
              <a:gdLst>
                <a:gd name="T0" fmla="*/ 198 w 1052"/>
                <a:gd name="T1" fmla="*/ 421 h 1191"/>
                <a:gd name="T2" fmla="*/ 235 w 1052"/>
                <a:gd name="T3" fmla="*/ 693 h 1191"/>
                <a:gd name="T4" fmla="*/ 166 w 1052"/>
                <a:gd name="T5" fmla="*/ 374 h 1191"/>
                <a:gd name="T6" fmla="*/ 166 w 1052"/>
                <a:gd name="T7" fmla="*/ 977 h 1191"/>
                <a:gd name="T8" fmla="*/ 232 w 1052"/>
                <a:gd name="T9" fmla="*/ 885 h 1191"/>
                <a:gd name="T10" fmla="*/ 350 w 1052"/>
                <a:gd name="T11" fmla="*/ 796 h 1191"/>
                <a:gd name="T12" fmla="*/ 396 w 1052"/>
                <a:gd name="T13" fmla="*/ 774 h 1191"/>
                <a:gd name="T14" fmla="*/ 442 w 1052"/>
                <a:gd name="T15" fmla="*/ 800 h 1191"/>
                <a:gd name="T16" fmla="*/ 445 w 1052"/>
                <a:gd name="T17" fmla="*/ 546 h 1191"/>
                <a:gd name="T18" fmla="*/ 483 w 1052"/>
                <a:gd name="T19" fmla="*/ 391 h 1191"/>
                <a:gd name="T20" fmla="*/ 612 w 1052"/>
                <a:gd name="T21" fmla="*/ 592 h 1191"/>
                <a:gd name="T22" fmla="*/ 536 w 1052"/>
                <a:gd name="T23" fmla="*/ 770 h 1191"/>
                <a:gd name="T24" fmla="*/ 520 w 1052"/>
                <a:gd name="T25" fmla="*/ 950 h 1191"/>
                <a:gd name="T26" fmla="*/ 622 w 1052"/>
                <a:gd name="T27" fmla="*/ 915 h 1191"/>
                <a:gd name="T28" fmla="*/ 745 w 1052"/>
                <a:gd name="T29" fmla="*/ 835 h 1191"/>
                <a:gd name="T30" fmla="*/ 890 w 1052"/>
                <a:gd name="T31" fmla="*/ 787 h 1191"/>
                <a:gd name="T32" fmla="*/ 773 w 1052"/>
                <a:gd name="T33" fmla="*/ 571 h 1191"/>
                <a:gd name="T34" fmla="*/ 813 w 1052"/>
                <a:gd name="T35" fmla="*/ 359 h 1191"/>
                <a:gd name="T36" fmla="*/ 831 w 1052"/>
                <a:gd name="T37" fmla="*/ 236 h 1191"/>
                <a:gd name="T38" fmla="*/ 672 w 1052"/>
                <a:gd name="T39" fmla="*/ 257 h 1191"/>
                <a:gd name="T40" fmla="*/ 597 w 1052"/>
                <a:gd name="T41" fmla="*/ 303 h 1191"/>
                <a:gd name="T42" fmla="*/ 486 w 1052"/>
                <a:gd name="T43" fmla="*/ 381 h 1191"/>
                <a:gd name="T44" fmla="*/ 504 w 1052"/>
                <a:gd name="T45" fmla="*/ 275 h 1191"/>
                <a:gd name="T46" fmla="*/ 357 w 1052"/>
                <a:gd name="T47" fmla="*/ 191 h 1191"/>
                <a:gd name="T48" fmla="*/ 349 w 1052"/>
                <a:gd name="T49" fmla="*/ 312 h 1191"/>
                <a:gd name="T50" fmla="*/ 271 w 1052"/>
                <a:gd name="T51" fmla="*/ 274 h 1191"/>
                <a:gd name="T52" fmla="*/ 166 w 1052"/>
                <a:gd name="T53" fmla="*/ 346 h 1191"/>
                <a:gd name="T54" fmla="*/ 893 w 1052"/>
                <a:gd name="T55" fmla="*/ 160 h 1191"/>
                <a:gd name="T56" fmla="*/ 884 w 1052"/>
                <a:gd name="T57" fmla="*/ 997 h 1191"/>
                <a:gd name="T58" fmla="*/ 741 w 1052"/>
                <a:gd name="T59" fmla="*/ 1001 h 1191"/>
                <a:gd name="T60" fmla="*/ 791 w 1052"/>
                <a:gd name="T61" fmla="*/ 1140 h 1191"/>
                <a:gd name="T62" fmla="*/ 975 w 1052"/>
                <a:gd name="T63" fmla="*/ 1162 h 1191"/>
                <a:gd name="T64" fmla="*/ 1048 w 1052"/>
                <a:gd name="T65" fmla="*/ 1027 h 1191"/>
                <a:gd name="T66" fmla="*/ 1052 w 1052"/>
                <a:gd name="T67" fmla="*/ 0 h 1191"/>
                <a:gd name="T68" fmla="*/ 157 w 1052"/>
                <a:gd name="T69" fmla="*/ 5 h 1191"/>
                <a:gd name="T70" fmla="*/ 4 w 1052"/>
                <a:gd name="T71" fmla="*/ 165 h 1191"/>
                <a:gd name="T72" fmla="*/ 0 w 1052"/>
                <a:gd name="T73" fmla="*/ 1156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2" h="1191">
                  <a:moveTo>
                    <a:pt x="166" y="374"/>
                  </a:moveTo>
                  <a:cubicBezTo>
                    <a:pt x="198" y="421"/>
                    <a:pt x="198" y="421"/>
                    <a:pt x="198" y="421"/>
                  </a:cubicBezTo>
                  <a:cubicBezTo>
                    <a:pt x="208" y="434"/>
                    <a:pt x="237" y="482"/>
                    <a:pt x="287" y="563"/>
                  </a:cubicBezTo>
                  <a:cubicBezTo>
                    <a:pt x="270" y="620"/>
                    <a:pt x="253" y="663"/>
                    <a:pt x="235" y="693"/>
                  </a:cubicBezTo>
                  <a:cubicBezTo>
                    <a:pt x="216" y="724"/>
                    <a:pt x="193" y="756"/>
                    <a:pt x="166" y="790"/>
                  </a:cubicBezTo>
                  <a:lnTo>
                    <a:pt x="166" y="374"/>
                  </a:lnTo>
                  <a:close/>
                  <a:moveTo>
                    <a:pt x="169" y="1156"/>
                  </a:moveTo>
                  <a:cubicBezTo>
                    <a:pt x="166" y="977"/>
                    <a:pt x="166" y="977"/>
                    <a:pt x="166" y="977"/>
                  </a:cubicBezTo>
                  <a:cubicBezTo>
                    <a:pt x="166" y="812"/>
                    <a:pt x="166" y="812"/>
                    <a:pt x="166" y="812"/>
                  </a:cubicBezTo>
                  <a:cubicBezTo>
                    <a:pt x="199" y="846"/>
                    <a:pt x="221" y="870"/>
                    <a:pt x="232" y="885"/>
                  </a:cubicBezTo>
                  <a:cubicBezTo>
                    <a:pt x="243" y="899"/>
                    <a:pt x="253" y="914"/>
                    <a:pt x="263" y="929"/>
                  </a:cubicBezTo>
                  <a:cubicBezTo>
                    <a:pt x="310" y="862"/>
                    <a:pt x="339" y="818"/>
                    <a:pt x="350" y="796"/>
                  </a:cubicBezTo>
                  <a:cubicBezTo>
                    <a:pt x="361" y="774"/>
                    <a:pt x="371" y="754"/>
                    <a:pt x="379" y="737"/>
                  </a:cubicBezTo>
                  <a:cubicBezTo>
                    <a:pt x="396" y="774"/>
                    <a:pt x="396" y="774"/>
                    <a:pt x="396" y="774"/>
                  </a:cubicBezTo>
                  <a:cubicBezTo>
                    <a:pt x="399" y="781"/>
                    <a:pt x="405" y="799"/>
                    <a:pt x="413" y="829"/>
                  </a:cubicBezTo>
                  <a:cubicBezTo>
                    <a:pt x="442" y="800"/>
                    <a:pt x="442" y="800"/>
                    <a:pt x="442" y="800"/>
                  </a:cubicBezTo>
                  <a:cubicBezTo>
                    <a:pt x="460" y="782"/>
                    <a:pt x="493" y="759"/>
                    <a:pt x="541" y="732"/>
                  </a:cubicBezTo>
                  <a:cubicBezTo>
                    <a:pt x="508" y="667"/>
                    <a:pt x="476" y="605"/>
                    <a:pt x="445" y="546"/>
                  </a:cubicBezTo>
                  <a:cubicBezTo>
                    <a:pt x="458" y="500"/>
                    <a:pt x="458" y="500"/>
                    <a:pt x="458" y="500"/>
                  </a:cubicBezTo>
                  <a:cubicBezTo>
                    <a:pt x="463" y="484"/>
                    <a:pt x="470" y="448"/>
                    <a:pt x="483" y="391"/>
                  </a:cubicBezTo>
                  <a:cubicBezTo>
                    <a:pt x="524" y="445"/>
                    <a:pt x="549" y="479"/>
                    <a:pt x="559" y="493"/>
                  </a:cubicBezTo>
                  <a:cubicBezTo>
                    <a:pt x="569" y="507"/>
                    <a:pt x="587" y="540"/>
                    <a:pt x="612" y="592"/>
                  </a:cubicBezTo>
                  <a:cubicBezTo>
                    <a:pt x="592" y="650"/>
                    <a:pt x="592" y="650"/>
                    <a:pt x="592" y="650"/>
                  </a:cubicBezTo>
                  <a:cubicBezTo>
                    <a:pt x="578" y="690"/>
                    <a:pt x="559" y="730"/>
                    <a:pt x="536" y="770"/>
                  </a:cubicBezTo>
                  <a:cubicBezTo>
                    <a:pt x="512" y="810"/>
                    <a:pt x="478" y="851"/>
                    <a:pt x="435" y="895"/>
                  </a:cubicBezTo>
                  <a:cubicBezTo>
                    <a:pt x="478" y="920"/>
                    <a:pt x="506" y="939"/>
                    <a:pt x="520" y="950"/>
                  </a:cubicBezTo>
                  <a:cubicBezTo>
                    <a:pt x="533" y="961"/>
                    <a:pt x="548" y="975"/>
                    <a:pt x="565" y="990"/>
                  </a:cubicBezTo>
                  <a:cubicBezTo>
                    <a:pt x="588" y="963"/>
                    <a:pt x="608" y="938"/>
                    <a:pt x="622" y="915"/>
                  </a:cubicBezTo>
                  <a:cubicBezTo>
                    <a:pt x="637" y="893"/>
                    <a:pt x="666" y="841"/>
                    <a:pt x="710" y="760"/>
                  </a:cubicBezTo>
                  <a:cubicBezTo>
                    <a:pt x="745" y="835"/>
                    <a:pt x="745" y="835"/>
                    <a:pt x="745" y="835"/>
                  </a:cubicBezTo>
                  <a:cubicBezTo>
                    <a:pt x="748" y="841"/>
                    <a:pt x="756" y="864"/>
                    <a:pt x="769" y="903"/>
                  </a:cubicBezTo>
                  <a:cubicBezTo>
                    <a:pt x="813" y="856"/>
                    <a:pt x="853" y="817"/>
                    <a:pt x="890" y="787"/>
                  </a:cubicBezTo>
                  <a:cubicBezTo>
                    <a:pt x="867" y="743"/>
                    <a:pt x="867" y="743"/>
                    <a:pt x="867" y="743"/>
                  </a:cubicBezTo>
                  <a:cubicBezTo>
                    <a:pt x="866" y="739"/>
                    <a:pt x="834" y="682"/>
                    <a:pt x="773" y="571"/>
                  </a:cubicBezTo>
                  <a:cubicBezTo>
                    <a:pt x="790" y="486"/>
                    <a:pt x="790" y="486"/>
                    <a:pt x="790" y="486"/>
                  </a:cubicBezTo>
                  <a:cubicBezTo>
                    <a:pt x="797" y="454"/>
                    <a:pt x="805" y="412"/>
                    <a:pt x="813" y="359"/>
                  </a:cubicBezTo>
                  <a:cubicBezTo>
                    <a:pt x="825" y="277"/>
                    <a:pt x="825" y="277"/>
                    <a:pt x="825" y="277"/>
                  </a:cubicBezTo>
                  <a:cubicBezTo>
                    <a:pt x="826" y="268"/>
                    <a:pt x="828" y="254"/>
                    <a:pt x="831" y="236"/>
                  </a:cubicBezTo>
                  <a:cubicBezTo>
                    <a:pt x="779" y="232"/>
                    <a:pt x="726" y="225"/>
                    <a:pt x="672" y="213"/>
                  </a:cubicBezTo>
                  <a:cubicBezTo>
                    <a:pt x="672" y="257"/>
                    <a:pt x="672" y="257"/>
                    <a:pt x="672" y="257"/>
                  </a:cubicBezTo>
                  <a:cubicBezTo>
                    <a:pt x="672" y="279"/>
                    <a:pt x="668" y="324"/>
                    <a:pt x="659" y="391"/>
                  </a:cubicBezTo>
                  <a:cubicBezTo>
                    <a:pt x="636" y="359"/>
                    <a:pt x="616" y="329"/>
                    <a:pt x="597" y="303"/>
                  </a:cubicBezTo>
                  <a:cubicBezTo>
                    <a:pt x="569" y="330"/>
                    <a:pt x="569" y="330"/>
                    <a:pt x="569" y="330"/>
                  </a:cubicBezTo>
                  <a:cubicBezTo>
                    <a:pt x="553" y="345"/>
                    <a:pt x="526" y="362"/>
                    <a:pt x="486" y="381"/>
                  </a:cubicBezTo>
                  <a:cubicBezTo>
                    <a:pt x="500" y="310"/>
                    <a:pt x="500" y="310"/>
                    <a:pt x="500" y="310"/>
                  </a:cubicBezTo>
                  <a:cubicBezTo>
                    <a:pt x="500" y="308"/>
                    <a:pt x="501" y="297"/>
                    <a:pt x="504" y="275"/>
                  </a:cubicBezTo>
                  <a:cubicBezTo>
                    <a:pt x="508" y="254"/>
                    <a:pt x="511" y="236"/>
                    <a:pt x="514" y="221"/>
                  </a:cubicBezTo>
                  <a:cubicBezTo>
                    <a:pt x="452" y="215"/>
                    <a:pt x="399" y="205"/>
                    <a:pt x="357" y="191"/>
                  </a:cubicBezTo>
                  <a:cubicBezTo>
                    <a:pt x="355" y="246"/>
                    <a:pt x="355" y="246"/>
                    <a:pt x="355" y="246"/>
                  </a:cubicBezTo>
                  <a:cubicBezTo>
                    <a:pt x="354" y="270"/>
                    <a:pt x="352" y="292"/>
                    <a:pt x="349" y="312"/>
                  </a:cubicBezTo>
                  <a:cubicBezTo>
                    <a:pt x="347" y="333"/>
                    <a:pt x="344" y="355"/>
                    <a:pt x="338" y="378"/>
                  </a:cubicBezTo>
                  <a:cubicBezTo>
                    <a:pt x="313" y="340"/>
                    <a:pt x="290" y="306"/>
                    <a:pt x="271" y="274"/>
                  </a:cubicBezTo>
                  <a:cubicBezTo>
                    <a:pt x="238" y="303"/>
                    <a:pt x="215" y="321"/>
                    <a:pt x="203" y="328"/>
                  </a:cubicBezTo>
                  <a:cubicBezTo>
                    <a:pt x="190" y="334"/>
                    <a:pt x="178" y="340"/>
                    <a:pt x="166" y="346"/>
                  </a:cubicBezTo>
                  <a:cubicBezTo>
                    <a:pt x="166" y="160"/>
                    <a:pt x="166" y="160"/>
                    <a:pt x="166" y="160"/>
                  </a:cubicBezTo>
                  <a:cubicBezTo>
                    <a:pt x="893" y="160"/>
                    <a:pt x="893" y="160"/>
                    <a:pt x="893" y="160"/>
                  </a:cubicBezTo>
                  <a:cubicBezTo>
                    <a:pt x="893" y="959"/>
                    <a:pt x="893" y="959"/>
                    <a:pt x="893" y="959"/>
                  </a:cubicBezTo>
                  <a:cubicBezTo>
                    <a:pt x="893" y="975"/>
                    <a:pt x="890" y="987"/>
                    <a:pt x="884" y="997"/>
                  </a:cubicBezTo>
                  <a:cubicBezTo>
                    <a:pt x="878" y="1006"/>
                    <a:pt x="859" y="1010"/>
                    <a:pt x="827" y="1009"/>
                  </a:cubicBezTo>
                  <a:cubicBezTo>
                    <a:pt x="800" y="1008"/>
                    <a:pt x="772" y="1006"/>
                    <a:pt x="741" y="1001"/>
                  </a:cubicBezTo>
                  <a:cubicBezTo>
                    <a:pt x="761" y="1045"/>
                    <a:pt x="761" y="1045"/>
                    <a:pt x="761" y="1045"/>
                  </a:cubicBezTo>
                  <a:cubicBezTo>
                    <a:pt x="779" y="1086"/>
                    <a:pt x="789" y="1118"/>
                    <a:pt x="791" y="1140"/>
                  </a:cubicBezTo>
                  <a:cubicBezTo>
                    <a:pt x="794" y="1161"/>
                    <a:pt x="796" y="1179"/>
                    <a:pt x="797" y="1191"/>
                  </a:cubicBezTo>
                  <a:cubicBezTo>
                    <a:pt x="879" y="1186"/>
                    <a:pt x="938" y="1176"/>
                    <a:pt x="975" y="1162"/>
                  </a:cubicBezTo>
                  <a:cubicBezTo>
                    <a:pt x="1012" y="1149"/>
                    <a:pt x="1033" y="1130"/>
                    <a:pt x="1039" y="1105"/>
                  </a:cubicBezTo>
                  <a:cubicBezTo>
                    <a:pt x="1046" y="1081"/>
                    <a:pt x="1048" y="1055"/>
                    <a:pt x="1048" y="1027"/>
                  </a:cubicBezTo>
                  <a:cubicBezTo>
                    <a:pt x="1048" y="165"/>
                    <a:pt x="1048" y="165"/>
                    <a:pt x="1048" y="165"/>
                  </a:cubicBezTo>
                  <a:cubicBezTo>
                    <a:pt x="1052" y="0"/>
                    <a:pt x="1052" y="0"/>
                    <a:pt x="1052" y="0"/>
                  </a:cubicBezTo>
                  <a:cubicBezTo>
                    <a:pt x="898" y="5"/>
                    <a:pt x="898" y="5"/>
                    <a:pt x="898" y="5"/>
                  </a:cubicBezTo>
                  <a:cubicBezTo>
                    <a:pt x="157" y="5"/>
                    <a:pt x="157" y="5"/>
                    <a:pt x="157" y="5"/>
                  </a:cubicBezTo>
                  <a:cubicBezTo>
                    <a:pt x="0" y="0"/>
                    <a:pt x="0" y="0"/>
                    <a:pt x="0" y="0"/>
                  </a:cubicBezTo>
                  <a:cubicBezTo>
                    <a:pt x="4" y="165"/>
                    <a:pt x="4" y="165"/>
                    <a:pt x="4" y="165"/>
                  </a:cubicBezTo>
                  <a:cubicBezTo>
                    <a:pt x="4" y="977"/>
                    <a:pt x="4" y="977"/>
                    <a:pt x="4" y="977"/>
                  </a:cubicBezTo>
                  <a:cubicBezTo>
                    <a:pt x="0" y="1156"/>
                    <a:pt x="0" y="1156"/>
                    <a:pt x="0" y="1156"/>
                  </a:cubicBezTo>
                  <a:lnTo>
                    <a:pt x="169" y="1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grpSp>
        <p:nvGrpSpPr>
          <p:cNvPr id="210" name="组合 209"/>
          <p:cNvGrpSpPr/>
          <p:nvPr/>
        </p:nvGrpSpPr>
        <p:grpSpPr>
          <a:xfrm>
            <a:off x="7787021" y="3979141"/>
            <a:ext cx="1372795" cy="432163"/>
            <a:chOff x="7787940" y="4090640"/>
            <a:chExt cx="1372795" cy="432163"/>
          </a:xfrm>
        </p:grpSpPr>
        <p:sp>
          <p:nvSpPr>
            <p:cNvPr id="211" name="矩形 210"/>
            <p:cNvSpPr/>
            <p:nvPr/>
          </p:nvSpPr>
          <p:spPr>
            <a:xfrm>
              <a:off x="7787940" y="4090640"/>
              <a:ext cx="1372795" cy="432163"/>
            </a:xfrm>
            <a:prstGeom prst="rect">
              <a:avLst/>
            </a:prstGeom>
            <a:solidFill>
              <a:srgbClr val="2791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2" name="文本框 211"/>
            <p:cNvSpPr txBox="1"/>
            <p:nvPr/>
          </p:nvSpPr>
          <p:spPr>
            <a:xfrm>
              <a:off x="8039420" y="4122055"/>
              <a:ext cx="877163" cy="369332"/>
            </a:xfrm>
            <a:prstGeom prst="rect">
              <a:avLst/>
            </a:prstGeom>
            <a:noFill/>
          </p:spPr>
          <p:txBody>
            <a:bodyPr wrap="none" rtlCol="0">
              <a:spAutoFit/>
            </a:bodyPr>
            <a:lstStyle/>
            <a:p>
              <a:r>
                <a:rPr lang="zh-CN" altLang="en-US" dirty="0">
                  <a:solidFill>
                    <a:schemeClr val="bg1"/>
                  </a:solidFill>
                  <a:latin typeface="微软雅黑" panose="020B0503020204020204" pitchFamily="34" charset="-122"/>
                  <a:ea typeface="微软雅黑" panose="020B0503020204020204" pitchFamily="34" charset="-122"/>
                </a:rPr>
                <a:t>汇报人</a:t>
              </a:r>
            </a:p>
          </p:txBody>
        </p:sp>
      </p:grpSp>
      <p:grpSp>
        <p:nvGrpSpPr>
          <p:cNvPr id="213" name="组合 212"/>
          <p:cNvGrpSpPr/>
          <p:nvPr/>
        </p:nvGrpSpPr>
        <p:grpSpPr>
          <a:xfrm>
            <a:off x="9186438" y="3977741"/>
            <a:ext cx="1792820" cy="432163"/>
            <a:chOff x="9211849" y="4081076"/>
            <a:chExt cx="1792820" cy="432163"/>
          </a:xfrm>
        </p:grpSpPr>
        <p:sp>
          <p:nvSpPr>
            <p:cNvPr id="214" name="矩形 213"/>
            <p:cNvSpPr/>
            <p:nvPr/>
          </p:nvSpPr>
          <p:spPr>
            <a:xfrm>
              <a:off x="9211849" y="4081076"/>
              <a:ext cx="1792820" cy="432163"/>
            </a:xfrm>
            <a:prstGeom prst="rect">
              <a:avLst/>
            </a:prstGeom>
            <a:solidFill>
              <a:srgbClr val="1D4C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 name="文本框 214"/>
            <p:cNvSpPr txBox="1"/>
            <p:nvPr/>
          </p:nvSpPr>
          <p:spPr>
            <a:xfrm>
              <a:off x="9452442" y="4127581"/>
              <a:ext cx="631904" cy="369332"/>
            </a:xfrm>
            <a:prstGeom prst="rect">
              <a:avLst/>
            </a:prstGeom>
            <a:noFill/>
          </p:spPr>
          <p:txBody>
            <a:bodyPr wrap="none" rtlCol="0">
              <a:spAutoFit/>
            </a:bodyPr>
            <a:lstStyle/>
            <a:p>
              <a:r>
                <a:rPr lang="en-US" altLang="zh-CN" dirty="0">
                  <a:solidFill>
                    <a:schemeClr val="bg1"/>
                  </a:solidFill>
                  <a:latin typeface="微软雅黑" panose="020B0503020204020204" pitchFamily="34" charset="-122"/>
                  <a:ea typeface="微软雅黑" panose="020B0503020204020204" pitchFamily="34" charset="-122"/>
                </a:rPr>
                <a:t>XXX</a:t>
              </a:r>
              <a:endParaRPr lang="zh-CN" altLang="en-US" dirty="0">
                <a:solidFill>
                  <a:schemeClr val="bg1"/>
                </a:solidFill>
                <a:latin typeface="微软雅黑" panose="020B0503020204020204" pitchFamily="34" charset="-122"/>
                <a:ea typeface="微软雅黑" panose="020B0503020204020204" pitchFamily="34" charset="-122"/>
              </a:endParaRPr>
            </a:p>
          </p:txBody>
        </p:sp>
      </p:grpSp>
    </p:spTree>
    <p:custDataLst>
      <p:tags r:id="rId1"/>
    </p:custDataLst>
    <p:extLst>
      <p:ext uri="{BB962C8B-B14F-4D97-AF65-F5344CB8AC3E}">
        <p14:creationId xmlns:p14="http://schemas.microsoft.com/office/powerpoint/2010/main" val="1973970096"/>
      </p:ext>
    </p:extLst>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32" fill="hold" nodeType="with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p:cTn id="7" dur="500" fill="hold"/>
                                        <p:tgtEl>
                                          <p:spTgt spid="23"/>
                                        </p:tgtEl>
                                        <p:attrNameLst>
                                          <p:attrName>ppt_w</p:attrName>
                                        </p:attrNameLst>
                                      </p:cBhvr>
                                      <p:tavLst>
                                        <p:tav tm="0">
                                          <p:val>
                                            <p:strVal val="4*#ppt_w"/>
                                          </p:val>
                                        </p:tav>
                                        <p:tav tm="100000">
                                          <p:val>
                                            <p:strVal val="#ppt_w"/>
                                          </p:val>
                                        </p:tav>
                                      </p:tavLst>
                                    </p:anim>
                                    <p:anim calcmode="lin" valueType="num">
                                      <p:cBhvr>
                                        <p:cTn id="8" dur="500" fill="hold"/>
                                        <p:tgtEl>
                                          <p:spTgt spid="23"/>
                                        </p:tgtEl>
                                        <p:attrNameLst>
                                          <p:attrName>ppt_h</p:attrName>
                                        </p:attrNameLst>
                                      </p:cBhvr>
                                      <p:tavLst>
                                        <p:tav tm="0">
                                          <p:val>
                                            <p:strVal val="4*#ppt_h"/>
                                          </p:val>
                                        </p:tav>
                                        <p:tav tm="100000">
                                          <p:val>
                                            <p:strVal val="#ppt_h"/>
                                          </p:val>
                                        </p:tav>
                                      </p:tavLst>
                                    </p:anim>
                                  </p:childTnLst>
                                </p:cTn>
                              </p:par>
                            </p:childTnLst>
                          </p:cTn>
                        </p:par>
                        <p:par>
                          <p:cTn id="9" fill="hold">
                            <p:stCondLst>
                              <p:cond delay="500"/>
                            </p:stCondLst>
                            <p:childTnLst>
                              <p:par>
                                <p:cTn id="10" presetID="10" presetClass="entr" presetSubtype="0" fill="hold" nodeType="afterEffect">
                                  <p:stCondLst>
                                    <p:cond delay="0"/>
                                  </p:stCondLst>
                                  <p:childTnLst>
                                    <p:set>
                                      <p:cBhvr>
                                        <p:cTn id="11" dur="1" fill="hold">
                                          <p:stCondLst>
                                            <p:cond delay="0"/>
                                          </p:stCondLst>
                                        </p:cTn>
                                        <p:tgtEl>
                                          <p:spTgt spid="76"/>
                                        </p:tgtEl>
                                        <p:attrNameLst>
                                          <p:attrName>style.visibility</p:attrName>
                                        </p:attrNameLst>
                                      </p:cBhvr>
                                      <p:to>
                                        <p:strVal val="visible"/>
                                      </p:to>
                                    </p:set>
                                    <p:animEffect transition="in" filter="fade">
                                      <p:cBhvr>
                                        <p:cTn id="12" dur="500"/>
                                        <p:tgtEl>
                                          <p:spTgt spid="76"/>
                                        </p:tgtEl>
                                      </p:cBhvr>
                                    </p:animEffect>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78"/>
                                        </p:tgtEl>
                                        <p:attrNameLst>
                                          <p:attrName>style.visibility</p:attrName>
                                        </p:attrNameLst>
                                      </p:cBhvr>
                                      <p:to>
                                        <p:strVal val="visible"/>
                                      </p:to>
                                    </p:set>
                                    <p:animEffect transition="in" filter="fade">
                                      <p:cBhvr>
                                        <p:cTn id="16" dur="500"/>
                                        <p:tgtEl>
                                          <p:spTgt spid="78"/>
                                        </p:tgtEl>
                                      </p:cBhvr>
                                    </p:animEffect>
                                  </p:childTnLst>
                                </p:cTn>
                              </p:par>
                            </p:childTnLst>
                          </p:cTn>
                        </p:par>
                        <p:par>
                          <p:cTn id="17" fill="hold">
                            <p:stCondLst>
                              <p:cond delay="1500"/>
                            </p:stCondLst>
                            <p:childTnLst>
                              <p:par>
                                <p:cTn id="18" presetID="10" presetClass="entr" presetSubtype="0" fill="hold" nodeType="afterEffect">
                                  <p:stCondLst>
                                    <p:cond delay="0"/>
                                  </p:stCondLst>
                                  <p:childTnLst>
                                    <p:set>
                                      <p:cBhvr>
                                        <p:cTn id="19" dur="1" fill="hold">
                                          <p:stCondLst>
                                            <p:cond delay="0"/>
                                          </p:stCondLst>
                                        </p:cTn>
                                        <p:tgtEl>
                                          <p:spTgt spid="93"/>
                                        </p:tgtEl>
                                        <p:attrNameLst>
                                          <p:attrName>style.visibility</p:attrName>
                                        </p:attrNameLst>
                                      </p:cBhvr>
                                      <p:to>
                                        <p:strVal val="visible"/>
                                      </p:to>
                                    </p:set>
                                    <p:animEffect transition="in" filter="fade">
                                      <p:cBhvr>
                                        <p:cTn id="20" dur="500"/>
                                        <p:tgtEl>
                                          <p:spTgt spid="93"/>
                                        </p:tgtEl>
                                      </p:cBhvr>
                                    </p:animEffect>
                                  </p:childTnLst>
                                </p:cTn>
                              </p:par>
                            </p:childTnLst>
                          </p:cTn>
                        </p:par>
                        <p:par>
                          <p:cTn id="21" fill="hold">
                            <p:stCondLst>
                              <p:cond delay="2000"/>
                            </p:stCondLst>
                            <p:childTnLst>
                              <p:par>
                                <p:cTn id="22" presetID="10" presetClass="entr" presetSubtype="0" fill="hold" nodeType="afterEffect">
                                  <p:stCondLst>
                                    <p:cond delay="0"/>
                                  </p:stCondLst>
                                  <p:childTnLst>
                                    <p:set>
                                      <p:cBhvr>
                                        <p:cTn id="23" dur="1" fill="hold">
                                          <p:stCondLst>
                                            <p:cond delay="0"/>
                                          </p:stCondLst>
                                        </p:cTn>
                                        <p:tgtEl>
                                          <p:spTgt spid="83"/>
                                        </p:tgtEl>
                                        <p:attrNameLst>
                                          <p:attrName>style.visibility</p:attrName>
                                        </p:attrNameLst>
                                      </p:cBhvr>
                                      <p:to>
                                        <p:strVal val="visible"/>
                                      </p:to>
                                    </p:set>
                                    <p:animEffect transition="in" filter="fade">
                                      <p:cBhvr>
                                        <p:cTn id="24" dur="500"/>
                                        <p:tgtEl>
                                          <p:spTgt spid="83"/>
                                        </p:tgtEl>
                                      </p:cBhvr>
                                    </p:animEffect>
                                  </p:childTnLst>
                                </p:cTn>
                              </p:par>
                            </p:childTnLst>
                          </p:cTn>
                        </p:par>
                        <p:par>
                          <p:cTn id="25" fill="hold">
                            <p:stCondLst>
                              <p:cond delay="2500"/>
                            </p:stCondLst>
                            <p:childTnLst>
                              <p:par>
                                <p:cTn id="26" presetID="26" presetClass="emph" presetSubtype="0" fill="hold" nodeType="afterEffect">
                                  <p:stCondLst>
                                    <p:cond delay="0"/>
                                  </p:stCondLst>
                                  <p:childTnLst>
                                    <p:animEffect transition="out" filter="fade">
                                      <p:cBhvr>
                                        <p:cTn id="27" dur="250" tmFilter="0, 0; .2, .5; .8, .5; 1, 0"/>
                                        <p:tgtEl>
                                          <p:spTgt spid="76"/>
                                        </p:tgtEl>
                                      </p:cBhvr>
                                    </p:animEffect>
                                    <p:animScale>
                                      <p:cBhvr>
                                        <p:cTn id="28" dur="125" autoRev="1" fill="hold"/>
                                        <p:tgtEl>
                                          <p:spTgt spid="76"/>
                                        </p:tgtEl>
                                      </p:cBhvr>
                                      <p:by x="105000" y="105000"/>
                                    </p:animScale>
                                  </p:childTnLst>
                                </p:cTn>
                              </p:par>
                            </p:childTnLst>
                          </p:cTn>
                        </p:par>
                        <p:par>
                          <p:cTn id="29" fill="hold">
                            <p:stCondLst>
                              <p:cond delay="2750"/>
                            </p:stCondLst>
                            <p:childTnLst>
                              <p:par>
                                <p:cTn id="30" presetID="26" presetClass="emph" presetSubtype="0" fill="hold" nodeType="afterEffect">
                                  <p:stCondLst>
                                    <p:cond delay="0"/>
                                  </p:stCondLst>
                                  <p:childTnLst>
                                    <p:animEffect transition="out" filter="fade">
                                      <p:cBhvr>
                                        <p:cTn id="31" dur="250" tmFilter="0, 0; .2, .5; .8, .5; 1, 0"/>
                                        <p:tgtEl>
                                          <p:spTgt spid="78"/>
                                        </p:tgtEl>
                                      </p:cBhvr>
                                    </p:animEffect>
                                    <p:animScale>
                                      <p:cBhvr>
                                        <p:cTn id="32" dur="125" autoRev="1" fill="hold"/>
                                        <p:tgtEl>
                                          <p:spTgt spid="78"/>
                                        </p:tgtEl>
                                      </p:cBhvr>
                                      <p:by x="105000" y="105000"/>
                                    </p:animScale>
                                  </p:childTnLst>
                                </p:cTn>
                              </p:par>
                            </p:childTnLst>
                          </p:cTn>
                        </p:par>
                        <p:par>
                          <p:cTn id="33" fill="hold">
                            <p:stCondLst>
                              <p:cond delay="3000"/>
                            </p:stCondLst>
                            <p:childTnLst>
                              <p:par>
                                <p:cTn id="34" presetID="26" presetClass="emph" presetSubtype="0" fill="hold" nodeType="afterEffect">
                                  <p:stCondLst>
                                    <p:cond delay="0"/>
                                  </p:stCondLst>
                                  <p:childTnLst>
                                    <p:animEffect transition="out" filter="fade">
                                      <p:cBhvr>
                                        <p:cTn id="35" dur="250" tmFilter="0, 0; .2, .5; .8, .5; 1, 0"/>
                                        <p:tgtEl>
                                          <p:spTgt spid="93"/>
                                        </p:tgtEl>
                                      </p:cBhvr>
                                    </p:animEffect>
                                    <p:animScale>
                                      <p:cBhvr>
                                        <p:cTn id="36" dur="125" autoRev="1" fill="hold"/>
                                        <p:tgtEl>
                                          <p:spTgt spid="93"/>
                                        </p:tgtEl>
                                      </p:cBhvr>
                                      <p:by x="105000" y="105000"/>
                                    </p:animScale>
                                  </p:childTnLst>
                                </p:cTn>
                              </p:par>
                            </p:childTnLst>
                          </p:cTn>
                        </p:par>
                        <p:par>
                          <p:cTn id="37" fill="hold">
                            <p:stCondLst>
                              <p:cond delay="3250"/>
                            </p:stCondLst>
                            <p:childTnLst>
                              <p:par>
                                <p:cTn id="38" presetID="26" presetClass="emph" presetSubtype="0" fill="hold" nodeType="afterEffect">
                                  <p:stCondLst>
                                    <p:cond delay="0"/>
                                  </p:stCondLst>
                                  <p:childTnLst>
                                    <p:animEffect transition="out" filter="fade">
                                      <p:cBhvr>
                                        <p:cTn id="39" dur="250" tmFilter="0, 0; .2, .5; .8, .5; 1, 0"/>
                                        <p:tgtEl>
                                          <p:spTgt spid="83"/>
                                        </p:tgtEl>
                                      </p:cBhvr>
                                    </p:animEffect>
                                    <p:animScale>
                                      <p:cBhvr>
                                        <p:cTn id="40" dur="125" autoRev="1" fill="hold"/>
                                        <p:tgtEl>
                                          <p:spTgt spid="83"/>
                                        </p:tgtEl>
                                      </p:cBhvr>
                                      <p:by x="105000" y="105000"/>
                                    </p:animScale>
                                  </p:childTnLst>
                                </p:cTn>
                              </p:par>
                              <p:par>
                                <p:cTn id="41" presetID="53" presetClass="entr" presetSubtype="16" fill="hold" nodeType="withEffect">
                                  <p:stCondLst>
                                    <p:cond delay="0"/>
                                  </p:stCondLst>
                                  <p:childTnLst>
                                    <p:set>
                                      <p:cBhvr>
                                        <p:cTn id="42" dur="1" fill="hold">
                                          <p:stCondLst>
                                            <p:cond delay="0"/>
                                          </p:stCondLst>
                                        </p:cTn>
                                        <p:tgtEl>
                                          <p:spTgt spid="157"/>
                                        </p:tgtEl>
                                        <p:attrNameLst>
                                          <p:attrName>style.visibility</p:attrName>
                                        </p:attrNameLst>
                                      </p:cBhvr>
                                      <p:to>
                                        <p:strVal val="visible"/>
                                      </p:to>
                                    </p:set>
                                    <p:anim calcmode="lin" valueType="num">
                                      <p:cBhvr>
                                        <p:cTn id="43" dur="500" fill="hold"/>
                                        <p:tgtEl>
                                          <p:spTgt spid="157"/>
                                        </p:tgtEl>
                                        <p:attrNameLst>
                                          <p:attrName>ppt_w</p:attrName>
                                        </p:attrNameLst>
                                      </p:cBhvr>
                                      <p:tavLst>
                                        <p:tav tm="0">
                                          <p:val>
                                            <p:fltVal val="0"/>
                                          </p:val>
                                        </p:tav>
                                        <p:tav tm="100000">
                                          <p:val>
                                            <p:strVal val="#ppt_w"/>
                                          </p:val>
                                        </p:tav>
                                      </p:tavLst>
                                    </p:anim>
                                    <p:anim calcmode="lin" valueType="num">
                                      <p:cBhvr>
                                        <p:cTn id="44" dur="500" fill="hold"/>
                                        <p:tgtEl>
                                          <p:spTgt spid="157"/>
                                        </p:tgtEl>
                                        <p:attrNameLst>
                                          <p:attrName>ppt_h</p:attrName>
                                        </p:attrNameLst>
                                      </p:cBhvr>
                                      <p:tavLst>
                                        <p:tav tm="0">
                                          <p:val>
                                            <p:fltVal val="0"/>
                                          </p:val>
                                        </p:tav>
                                        <p:tav tm="100000">
                                          <p:val>
                                            <p:strVal val="#ppt_h"/>
                                          </p:val>
                                        </p:tav>
                                      </p:tavLst>
                                    </p:anim>
                                    <p:animEffect transition="in" filter="fade">
                                      <p:cBhvr>
                                        <p:cTn id="45" dur="500"/>
                                        <p:tgtEl>
                                          <p:spTgt spid="157"/>
                                        </p:tgtEl>
                                      </p:cBhvr>
                                    </p:animEffect>
                                  </p:childTnLst>
                                </p:cTn>
                              </p:par>
                            </p:childTnLst>
                          </p:cTn>
                        </p:par>
                        <p:par>
                          <p:cTn id="46" fill="hold">
                            <p:stCondLst>
                              <p:cond delay="3750"/>
                            </p:stCondLst>
                            <p:childTnLst>
                              <p:par>
                                <p:cTn id="47" presetID="23" presetClass="entr" presetSubtype="16" fill="hold" grpId="0" nodeType="afterEffect">
                                  <p:stCondLst>
                                    <p:cond delay="0"/>
                                  </p:stCondLst>
                                  <p:iterate type="lt">
                                    <p:tmPct val="10000"/>
                                  </p:iterate>
                                  <p:childTnLst>
                                    <p:set>
                                      <p:cBhvr>
                                        <p:cTn id="48" dur="1" fill="hold">
                                          <p:stCondLst>
                                            <p:cond delay="0"/>
                                          </p:stCondLst>
                                        </p:cTn>
                                        <p:tgtEl>
                                          <p:spTgt spid="156"/>
                                        </p:tgtEl>
                                        <p:attrNameLst>
                                          <p:attrName>style.visibility</p:attrName>
                                        </p:attrNameLst>
                                      </p:cBhvr>
                                      <p:to>
                                        <p:strVal val="visible"/>
                                      </p:to>
                                    </p:set>
                                    <p:anim calcmode="lin" valueType="num">
                                      <p:cBhvr>
                                        <p:cTn id="49" dur="500" fill="hold"/>
                                        <p:tgtEl>
                                          <p:spTgt spid="156"/>
                                        </p:tgtEl>
                                        <p:attrNameLst>
                                          <p:attrName>ppt_w</p:attrName>
                                        </p:attrNameLst>
                                      </p:cBhvr>
                                      <p:tavLst>
                                        <p:tav tm="0">
                                          <p:val>
                                            <p:fltVal val="0"/>
                                          </p:val>
                                        </p:tav>
                                        <p:tav tm="100000">
                                          <p:val>
                                            <p:strVal val="#ppt_w"/>
                                          </p:val>
                                        </p:tav>
                                      </p:tavLst>
                                    </p:anim>
                                    <p:anim calcmode="lin" valueType="num">
                                      <p:cBhvr>
                                        <p:cTn id="50" dur="500" fill="hold"/>
                                        <p:tgtEl>
                                          <p:spTgt spid="156"/>
                                        </p:tgtEl>
                                        <p:attrNameLst>
                                          <p:attrName>ppt_h</p:attrName>
                                        </p:attrNameLst>
                                      </p:cBhvr>
                                      <p:tavLst>
                                        <p:tav tm="0">
                                          <p:val>
                                            <p:fltVal val="0"/>
                                          </p:val>
                                        </p:tav>
                                        <p:tav tm="100000">
                                          <p:val>
                                            <p:strVal val="#ppt_h"/>
                                          </p:val>
                                        </p:tav>
                                      </p:tavLst>
                                    </p:anim>
                                  </p:childTnLst>
                                </p:cTn>
                              </p:par>
                            </p:childTnLst>
                          </p:cTn>
                        </p:par>
                        <p:par>
                          <p:cTn id="51" fill="hold">
                            <p:stCondLst>
                              <p:cond delay="5250"/>
                            </p:stCondLst>
                            <p:childTnLst>
                              <p:par>
                                <p:cTn id="52" presetID="12" presetClass="entr" presetSubtype="1" fill="hold" nodeType="afterEffect">
                                  <p:stCondLst>
                                    <p:cond delay="0"/>
                                  </p:stCondLst>
                                  <p:childTnLst>
                                    <p:set>
                                      <p:cBhvr>
                                        <p:cTn id="53" dur="1" fill="hold">
                                          <p:stCondLst>
                                            <p:cond delay="0"/>
                                          </p:stCondLst>
                                        </p:cTn>
                                        <p:tgtEl>
                                          <p:spTgt spid="210"/>
                                        </p:tgtEl>
                                        <p:attrNameLst>
                                          <p:attrName>style.visibility</p:attrName>
                                        </p:attrNameLst>
                                      </p:cBhvr>
                                      <p:to>
                                        <p:strVal val="visible"/>
                                      </p:to>
                                    </p:set>
                                    <p:anim calcmode="lin" valueType="num">
                                      <p:cBhvr additive="base">
                                        <p:cTn id="54" dur="500"/>
                                        <p:tgtEl>
                                          <p:spTgt spid="210"/>
                                        </p:tgtEl>
                                        <p:attrNameLst>
                                          <p:attrName>ppt_y</p:attrName>
                                        </p:attrNameLst>
                                      </p:cBhvr>
                                      <p:tavLst>
                                        <p:tav tm="0">
                                          <p:val>
                                            <p:strVal val="#ppt_y-#ppt_h*1.125000"/>
                                          </p:val>
                                        </p:tav>
                                        <p:tav tm="100000">
                                          <p:val>
                                            <p:strVal val="#ppt_y"/>
                                          </p:val>
                                        </p:tav>
                                      </p:tavLst>
                                    </p:anim>
                                    <p:animEffect transition="in" filter="wipe(down)">
                                      <p:cBhvr>
                                        <p:cTn id="55" dur="500"/>
                                        <p:tgtEl>
                                          <p:spTgt spid="210"/>
                                        </p:tgtEl>
                                      </p:cBhvr>
                                    </p:animEffect>
                                  </p:childTnLst>
                                </p:cTn>
                              </p:par>
                              <p:par>
                                <p:cTn id="56" presetID="12" presetClass="entr" presetSubtype="1" fill="hold" nodeType="withEffect">
                                  <p:stCondLst>
                                    <p:cond delay="0"/>
                                  </p:stCondLst>
                                  <p:childTnLst>
                                    <p:set>
                                      <p:cBhvr>
                                        <p:cTn id="57" dur="1" fill="hold">
                                          <p:stCondLst>
                                            <p:cond delay="0"/>
                                          </p:stCondLst>
                                        </p:cTn>
                                        <p:tgtEl>
                                          <p:spTgt spid="213"/>
                                        </p:tgtEl>
                                        <p:attrNameLst>
                                          <p:attrName>style.visibility</p:attrName>
                                        </p:attrNameLst>
                                      </p:cBhvr>
                                      <p:to>
                                        <p:strVal val="visible"/>
                                      </p:to>
                                    </p:set>
                                    <p:anim calcmode="lin" valueType="num">
                                      <p:cBhvr additive="base">
                                        <p:cTn id="58" dur="500"/>
                                        <p:tgtEl>
                                          <p:spTgt spid="213"/>
                                        </p:tgtEl>
                                        <p:attrNameLst>
                                          <p:attrName>ppt_y</p:attrName>
                                        </p:attrNameLst>
                                      </p:cBhvr>
                                      <p:tavLst>
                                        <p:tav tm="0">
                                          <p:val>
                                            <p:strVal val="#ppt_y-#ppt_h*1.125000"/>
                                          </p:val>
                                        </p:tav>
                                        <p:tav tm="100000">
                                          <p:val>
                                            <p:strVal val="#ppt_y"/>
                                          </p:val>
                                        </p:tav>
                                      </p:tavLst>
                                    </p:anim>
                                    <p:animEffect transition="in" filter="wipe(down)">
                                      <p:cBhvr>
                                        <p:cTn id="59" dur="500"/>
                                        <p:tgtEl>
                                          <p:spTgt spid="2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组合 10"/>
          <p:cNvGrpSpPr/>
          <p:nvPr/>
        </p:nvGrpSpPr>
        <p:grpSpPr>
          <a:xfrm>
            <a:off x="10194718" y="234377"/>
            <a:ext cx="1690006" cy="518918"/>
            <a:chOff x="6504440" y="1807558"/>
            <a:chExt cx="2465218" cy="756947"/>
          </a:xfrm>
          <a:solidFill>
            <a:srgbClr val="005E5E"/>
          </a:solidFill>
        </p:grpSpPr>
        <p:grpSp>
          <p:nvGrpSpPr>
            <p:cNvPr id="12" name="组合 11"/>
            <p:cNvGrpSpPr/>
            <p:nvPr/>
          </p:nvGrpSpPr>
          <p:grpSpPr>
            <a:xfrm>
              <a:off x="6504440" y="1807558"/>
              <a:ext cx="752686" cy="756947"/>
              <a:chOff x="3191007" y="542618"/>
              <a:chExt cx="751304" cy="755557"/>
            </a:xfrm>
            <a:grpFill/>
          </p:grpSpPr>
          <p:sp>
            <p:nvSpPr>
              <p:cNvPr id="25" name="Freeform 5"/>
              <p:cNvSpPr>
                <a:spLocks noEditPoints="1"/>
              </p:cNvSpPr>
              <p:nvPr/>
            </p:nvSpPr>
            <p:spPr bwMode="auto">
              <a:xfrm>
                <a:off x="3268973" y="633342"/>
                <a:ext cx="94976" cy="93559"/>
              </a:xfrm>
              <a:custGeom>
                <a:avLst/>
                <a:gdLst>
                  <a:gd name="T0" fmla="*/ 195 w 312"/>
                  <a:gd name="T1" fmla="*/ 171 h 307"/>
                  <a:gd name="T2" fmla="*/ 171 w 312"/>
                  <a:gd name="T3" fmla="*/ 148 h 307"/>
                  <a:gd name="T4" fmla="*/ 183 w 312"/>
                  <a:gd name="T5" fmla="*/ 135 h 307"/>
                  <a:gd name="T6" fmla="*/ 182 w 312"/>
                  <a:gd name="T7" fmla="*/ 153 h 307"/>
                  <a:gd name="T8" fmla="*/ 203 w 312"/>
                  <a:gd name="T9" fmla="*/ 152 h 307"/>
                  <a:gd name="T10" fmla="*/ 212 w 312"/>
                  <a:gd name="T11" fmla="*/ 153 h 307"/>
                  <a:gd name="T12" fmla="*/ 195 w 312"/>
                  <a:gd name="T13" fmla="*/ 171 h 307"/>
                  <a:gd name="T14" fmla="*/ 154 w 312"/>
                  <a:gd name="T15" fmla="*/ 252 h 307"/>
                  <a:gd name="T16" fmla="*/ 169 w 312"/>
                  <a:gd name="T17" fmla="*/ 235 h 307"/>
                  <a:gd name="T18" fmla="*/ 237 w 312"/>
                  <a:gd name="T19" fmla="*/ 164 h 307"/>
                  <a:gd name="T20" fmla="*/ 254 w 312"/>
                  <a:gd name="T21" fmla="*/ 148 h 307"/>
                  <a:gd name="T22" fmla="*/ 234 w 312"/>
                  <a:gd name="T23" fmla="*/ 130 h 307"/>
                  <a:gd name="T24" fmla="*/ 222 w 312"/>
                  <a:gd name="T25" fmla="*/ 144 h 307"/>
                  <a:gd name="T26" fmla="*/ 221 w 312"/>
                  <a:gd name="T27" fmla="*/ 127 h 307"/>
                  <a:gd name="T28" fmla="*/ 212 w 312"/>
                  <a:gd name="T29" fmla="*/ 127 h 307"/>
                  <a:gd name="T30" fmla="*/ 200 w 312"/>
                  <a:gd name="T31" fmla="*/ 127 h 307"/>
                  <a:gd name="T32" fmla="*/ 191 w 312"/>
                  <a:gd name="T33" fmla="*/ 127 h 307"/>
                  <a:gd name="T34" fmla="*/ 205 w 312"/>
                  <a:gd name="T35" fmla="*/ 114 h 307"/>
                  <a:gd name="T36" fmla="*/ 185 w 312"/>
                  <a:gd name="T37" fmla="*/ 96 h 307"/>
                  <a:gd name="T38" fmla="*/ 174 w 312"/>
                  <a:gd name="T39" fmla="*/ 107 h 307"/>
                  <a:gd name="T40" fmla="*/ 152 w 312"/>
                  <a:gd name="T41" fmla="*/ 130 h 307"/>
                  <a:gd name="T42" fmla="*/ 134 w 312"/>
                  <a:gd name="T43" fmla="*/ 113 h 307"/>
                  <a:gd name="T44" fmla="*/ 157 w 312"/>
                  <a:gd name="T45" fmla="*/ 90 h 307"/>
                  <a:gd name="T46" fmla="*/ 173 w 312"/>
                  <a:gd name="T47" fmla="*/ 75 h 307"/>
                  <a:gd name="T48" fmla="*/ 153 w 312"/>
                  <a:gd name="T49" fmla="*/ 56 h 307"/>
                  <a:gd name="T50" fmla="*/ 137 w 312"/>
                  <a:gd name="T51" fmla="*/ 73 h 307"/>
                  <a:gd name="T52" fmla="*/ 72 w 312"/>
                  <a:gd name="T53" fmla="*/ 140 h 307"/>
                  <a:gd name="T54" fmla="*/ 57 w 312"/>
                  <a:gd name="T55" fmla="*/ 155 h 307"/>
                  <a:gd name="T56" fmla="*/ 77 w 312"/>
                  <a:gd name="T57" fmla="*/ 174 h 307"/>
                  <a:gd name="T58" fmla="*/ 91 w 312"/>
                  <a:gd name="T59" fmla="*/ 158 h 307"/>
                  <a:gd name="T60" fmla="*/ 114 w 312"/>
                  <a:gd name="T61" fmla="*/ 135 h 307"/>
                  <a:gd name="T62" fmla="*/ 131 w 312"/>
                  <a:gd name="T63" fmla="*/ 151 h 307"/>
                  <a:gd name="T64" fmla="*/ 113 w 312"/>
                  <a:gd name="T65" fmla="*/ 170 h 307"/>
                  <a:gd name="T66" fmla="*/ 98 w 312"/>
                  <a:gd name="T67" fmla="*/ 185 h 307"/>
                  <a:gd name="T68" fmla="*/ 118 w 312"/>
                  <a:gd name="T69" fmla="*/ 204 h 307"/>
                  <a:gd name="T70" fmla="*/ 132 w 312"/>
                  <a:gd name="T71" fmla="*/ 188 h 307"/>
                  <a:gd name="T72" fmla="*/ 150 w 312"/>
                  <a:gd name="T73" fmla="*/ 169 h 307"/>
                  <a:gd name="T74" fmla="*/ 175 w 312"/>
                  <a:gd name="T75" fmla="*/ 192 h 307"/>
                  <a:gd name="T76" fmla="*/ 150 w 312"/>
                  <a:gd name="T77" fmla="*/ 217 h 307"/>
                  <a:gd name="T78" fmla="*/ 134 w 312"/>
                  <a:gd name="T79" fmla="*/ 233 h 307"/>
                  <a:gd name="T80" fmla="*/ 154 w 312"/>
                  <a:gd name="T81" fmla="*/ 252 h 307"/>
                  <a:gd name="T82" fmla="*/ 20 w 312"/>
                  <a:gd name="T83" fmla="*/ 172 h 307"/>
                  <a:gd name="T84" fmla="*/ 142 w 312"/>
                  <a:gd name="T85" fmla="*/ 287 h 307"/>
                  <a:gd name="T86" fmla="*/ 162 w 312"/>
                  <a:gd name="T87" fmla="*/ 307 h 307"/>
                  <a:gd name="T88" fmla="*/ 183 w 312"/>
                  <a:gd name="T89" fmla="*/ 285 h 307"/>
                  <a:gd name="T90" fmla="*/ 180 w 312"/>
                  <a:gd name="T91" fmla="*/ 283 h 307"/>
                  <a:gd name="T92" fmla="*/ 286 w 312"/>
                  <a:gd name="T93" fmla="*/ 173 h 307"/>
                  <a:gd name="T94" fmla="*/ 290 w 312"/>
                  <a:gd name="T95" fmla="*/ 177 h 307"/>
                  <a:gd name="T96" fmla="*/ 312 w 312"/>
                  <a:gd name="T97" fmla="*/ 154 h 307"/>
                  <a:gd name="T98" fmla="*/ 290 w 312"/>
                  <a:gd name="T99" fmla="*/ 135 h 307"/>
                  <a:gd name="T100" fmla="*/ 168 w 312"/>
                  <a:gd name="T101" fmla="*/ 19 h 307"/>
                  <a:gd name="T102" fmla="*/ 149 w 312"/>
                  <a:gd name="T103" fmla="*/ 0 h 307"/>
                  <a:gd name="T104" fmla="*/ 132 w 312"/>
                  <a:gd name="T105" fmla="*/ 19 h 307"/>
                  <a:gd name="T106" fmla="*/ 18 w 312"/>
                  <a:gd name="T107" fmla="*/ 136 h 307"/>
                  <a:gd name="T108" fmla="*/ 0 w 312"/>
                  <a:gd name="T109" fmla="*/ 154 h 307"/>
                  <a:gd name="T110" fmla="*/ 20 w 312"/>
                  <a:gd name="T111" fmla="*/ 172 h 307"/>
                  <a:gd name="T112" fmla="*/ 42 w 312"/>
                  <a:gd name="T113" fmla="*/ 151 h 307"/>
                  <a:gd name="T114" fmla="*/ 148 w 312"/>
                  <a:gd name="T115" fmla="*/ 42 h 307"/>
                  <a:gd name="T116" fmla="*/ 267 w 312"/>
                  <a:gd name="T117" fmla="*/ 155 h 307"/>
                  <a:gd name="T118" fmla="*/ 161 w 312"/>
                  <a:gd name="T119" fmla="*/ 264 h 307"/>
                  <a:gd name="T120" fmla="*/ 42 w 312"/>
                  <a:gd name="T121" fmla="*/ 15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2" h="307">
                    <a:moveTo>
                      <a:pt x="195" y="171"/>
                    </a:moveTo>
                    <a:cubicBezTo>
                      <a:pt x="171" y="148"/>
                      <a:pt x="171" y="148"/>
                      <a:pt x="171" y="148"/>
                    </a:cubicBezTo>
                    <a:cubicBezTo>
                      <a:pt x="183" y="135"/>
                      <a:pt x="183" y="135"/>
                      <a:pt x="183" y="135"/>
                    </a:cubicBezTo>
                    <a:cubicBezTo>
                      <a:pt x="183" y="142"/>
                      <a:pt x="183" y="148"/>
                      <a:pt x="182" y="153"/>
                    </a:cubicBezTo>
                    <a:cubicBezTo>
                      <a:pt x="193" y="152"/>
                      <a:pt x="200" y="152"/>
                      <a:pt x="203" y="152"/>
                    </a:cubicBezTo>
                    <a:cubicBezTo>
                      <a:pt x="207" y="152"/>
                      <a:pt x="210" y="153"/>
                      <a:pt x="212" y="153"/>
                    </a:cubicBezTo>
                    <a:lnTo>
                      <a:pt x="195" y="171"/>
                    </a:lnTo>
                    <a:close/>
                    <a:moveTo>
                      <a:pt x="154" y="252"/>
                    </a:moveTo>
                    <a:cubicBezTo>
                      <a:pt x="169" y="235"/>
                      <a:pt x="169" y="235"/>
                      <a:pt x="169" y="235"/>
                    </a:cubicBezTo>
                    <a:cubicBezTo>
                      <a:pt x="237" y="164"/>
                      <a:pt x="237" y="164"/>
                      <a:pt x="237" y="164"/>
                    </a:cubicBezTo>
                    <a:cubicBezTo>
                      <a:pt x="254" y="148"/>
                      <a:pt x="254" y="148"/>
                      <a:pt x="254" y="148"/>
                    </a:cubicBezTo>
                    <a:cubicBezTo>
                      <a:pt x="234" y="130"/>
                      <a:pt x="234" y="130"/>
                      <a:pt x="234" y="130"/>
                    </a:cubicBezTo>
                    <a:cubicBezTo>
                      <a:pt x="222" y="144"/>
                      <a:pt x="222" y="144"/>
                      <a:pt x="222" y="144"/>
                    </a:cubicBezTo>
                    <a:cubicBezTo>
                      <a:pt x="221" y="138"/>
                      <a:pt x="221" y="132"/>
                      <a:pt x="221" y="127"/>
                    </a:cubicBezTo>
                    <a:cubicBezTo>
                      <a:pt x="212" y="127"/>
                      <a:pt x="212" y="127"/>
                      <a:pt x="212" y="127"/>
                    </a:cubicBezTo>
                    <a:cubicBezTo>
                      <a:pt x="200" y="127"/>
                      <a:pt x="200" y="127"/>
                      <a:pt x="200" y="127"/>
                    </a:cubicBezTo>
                    <a:cubicBezTo>
                      <a:pt x="198" y="127"/>
                      <a:pt x="195" y="127"/>
                      <a:pt x="191" y="127"/>
                    </a:cubicBezTo>
                    <a:cubicBezTo>
                      <a:pt x="205" y="114"/>
                      <a:pt x="205" y="114"/>
                      <a:pt x="205" y="114"/>
                    </a:cubicBezTo>
                    <a:cubicBezTo>
                      <a:pt x="185" y="96"/>
                      <a:pt x="185" y="96"/>
                      <a:pt x="185" y="96"/>
                    </a:cubicBezTo>
                    <a:cubicBezTo>
                      <a:pt x="174" y="107"/>
                      <a:pt x="174" y="107"/>
                      <a:pt x="174" y="107"/>
                    </a:cubicBezTo>
                    <a:cubicBezTo>
                      <a:pt x="152" y="130"/>
                      <a:pt x="152" y="130"/>
                      <a:pt x="152" y="130"/>
                    </a:cubicBezTo>
                    <a:cubicBezTo>
                      <a:pt x="134" y="113"/>
                      <a:pt x="134" y="113"/>
                      <a:pt x="134" y="113"/>
                    </a:cubicBezTo>
                    <a:cubicBezTo>
                      <a:pt x="157" y="90"/>
                      <a:pt x="157" y="90"/>
                      <a:pt x="157" y="90"/>
                    </a:cubicBezTo>
                    <a:cubicBezTo>
                      <a:pt x="173" y="75"/>
                      <a:pt x="173" y="75"/>
                      <a:pt x="173" y="75"/>
                    </a:cubicBezTo>
                    <a:cubicBezTo>
                      <a:pt x="153" y="56"/>
                      <a:pt x="153" y="56"/>
                      <a:pt x="153" y="56"/>
                    </a:cubicBezTo>
                    <a:cubicBezTo>
                      <a:pt x="137" y="73"/>
                      <a:pt x="137" y="73"/>
                      <a:pt x="137" y="73"/>
                    </a:cubicBezTo>
                    <a:cubicBezTo>
                      <a:pt x="72" y="140"/>
                      <a:pt x="72" y="140"/>
                      <a:pt x="72" y="140"/>
                    </a:cubicBezTo>
                    <a:cubicBezTo>
                      <a:pt x="57" y="155"/>
                      <a:pt x="57" y="155"/>
                      <a:pt x="57" y="155"/>
                    </a:cubicBezTo>
                    <a:cubicBezTo>
                      <a:pt x="77" y="174"/>
                      <a:pt x="77" y="174"/>
                      <a:pt x="77" y="174"/>
                    </a:cubicBezTo>
                    <a:cubicBezTo>
                      <a:pt x="91" y="158"/>
                      <a:pt x="91" y="158"/>
                      <a:pt x="91" y="158"/>
                    </a:cubicBezTo>
                    <a:cubicBezTo>
                      <a:pt x="114" y="135"/>
                      <a:pt x="114" y="135"/>
                      <a:pt x="114" y="135"/>
                    </a:cubicBezTo>
                    <a:cubicBezTo>
                      <a:pt x="131" y="151"/>
                      <a:pt x="131" y="151"/>
                      <a:pt x="131" y="151"/>
                    </a:cubicBezTo>
                    <a:cubicBezTo>
                      <a:pt x="113" y="170"/>
                      <a:pt x="113" y="170"/>
                      <a:pt x="113" y="170"/>
                    </a:cubicBezTo>
                    <a:cubicBezTo>
                      <a:pt x="98" y="185"/>
                      <a:pt x="98" y="185"/>
                      <a:pt x="98" y="185"/>
                    </a:cubicBezTo>
                    <a:cubicBezTo>
                      <a:pt x="118" y="204"/>
                      <a:pt x="118" y="204"/>
                      <a:pt x="118" y="204"/>
                    </a:cubicBezTo>
                    <a:cubicBezTo>
                      <a:pt x="132" y="188"/>
                      <a:pt x="132" y="188"/>
                      <a:pt x="132" y="188"/>
                    </a:cubicBezTo>
                    <a:cubicBezTo>
                      <a:pt x="150" y="169"/>
                      <a:pt x="150" y="169"/>
                      <a:pt x="150" y="169"/>
                    </a:cubicBezTo>
                    <a:cubicBezTo>
                      <a:pt x="175" y="192"/>
                      <a:pt x="175" y="192"/>
                      <a:pt x="175" y="192"/>
                    </a:cubicBezTo>
                    <a:cubicBezTo>
                      <a:pt x="150" y="217"/>
                      <a:pt x="150" y="217"/>
                      <a:pt x="150" y="217"/>
                    </a:cubicBezTo>
                    <a:cubicBezTo>
                      <a:pt x="134" y="233"/>
                      <a:pt x="134" y="233"/>
                      <a:pt x="134" y="233"/>
                    </a:cubicBezTo>
                    <a:lnTo>
                      <a:pt x="154" y="252"/>
                    </a:lnTo>
                    <a:close/>
                    <a:moveTo>
                      <a:pt x="20" y="172"/>
                    </a:moveTo>
                    <a:cubicBezTo>
                      <a:pt x="142" y="287"/>
                      <a:pt x="142" y="287"/>
                      <a:pt x="142" y="287"/>
                    </a:cubicBezTo>
                    <a:cubicBezTo>
                      <a:pt x="162" y="307"/>
                      <a:pt x="162" y="307"/>
                      <a:pt x="162" y="307"/>
                    </a:cubicBezTo>
                    <a:cubicBezTo>
                      <a:pt x="183" y="285"/>
                      <a:pt x="183" y="285"/>
                      <a:pt x="183" y="285"/>
                    </a:cubicBezTo>
                    <a:cubicBezTo>
                      <a:pt x="180" y="283"/>
                      <a:pt x="180" y="283"/>
                      <a:pt x="180" y="283"/>
                    </a:cubicBezTo>
                    <a:cubicBezTo>
                      <a:pt x="286" y="173"/>
                      <a:pt x="286" y="173"/>
                      <a:pt x="286" y="173"/>
                    </a:cubicBezTo>
                    <a:cubicBezTo>
                      <a:pt x="290" y="177"/>
                      <a:pt x="290" y="177"/>
                      <a:pt x="290" y="177"/>
                    </a:cubicBezTo>
                    <a:cubicBezTo>
                      <a:pt x="312" y="154"/>
                      <a:pt x="312" y="154"/>
                      <a:pt x="312" y="154"/>
                    </a:cubicBezTo>
                    <a:cubicBezTo>
                      <a:pt x="290" y="135"/>
                      <a:pt x="290" y="135"/>
                      <a:pt x="290" y="135"/>
                    </a:cubicBezTo>
                    <a:cubicBezTo>
                      <a:pt x="168" y="19"/>
                      <a:pt x="168" y="19"/>
                      <a:pt x="168" y="19"/>
                    </a:cubicBezTo>
                    <a:cubicBezTo>
                      <a:pt x="149" y="0"/>
                      <a:pt x="149" y="0"/>
                      <a:pt x="149" y="0"/>
                    </a:cubicBezTo>
                    <a:cubicBezTo>
                      <a:pt x="132" y="19"/>
                      <a:pt x="132" y="19"/>
                      <a:pt x="132" y="19"/>
                    </a:cubicBezTo>
                    <a:cubicBezTo>
                      <a:pt x="18" y="136"/>
                      <a:pt x="18" y="136"/>
                      <a:pt x="18" y="136"/>
                    </a:cubicBezTo>
                    <a:cubicBezTo>
                      <a:pt x="0" y="154"/>
                      <a:pt x="0" y="154"/>
                      <a:pt x="0" y="154"/>
                    </a:cubicBezTo>
                    <a:lnTo>
                      <a:pt x="20" y="172"/>
                    </a:lnTo>
                    <a:close/>
                    <a:moveTo>
                      <a:pt x="42" y="151"/>
                    </a:moveTo>
                    <a:cubicBezTo>
                      <a:pt x="148" y="42"/>
                      <a:pt x="148" y="42"/>
                      <a:pt x="148" y="42"/>
                    </a:cubicBezTo>
                    <a:cubicBezTo>
                      <a:pt x="267" y="155"/>
                      <a:pt x="267" y="155"/>
                      <a:pt x="267" y="155"/>
                    </a:cubicBezTo>
                    <a:cubicBezTo>
                      <a:pt x="161" y="264"/>
                      <a:pt x="161" y="264"/>
                      <a:pt x="161" y="264"/>
                    </a:cubicBezTo>
                    <a:lnTo>
                      <a:pt x="42"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6" name="Freeform 6"/>
              <p:cNvSpPr>
                <a:spLocks noEditPoints="1"/>
              </p:cNvSpPr>
              <p:nvPr/>
            </p:nvSpPr>
            <p:spPr bwMode="auto">
              <a:xfrm>
                <a:off x="3361114" y="571678"/>
                <a:ext cx="90724" cy="85762"/>
              </a:xfrm>
              <a:custGeom>
                <a:avLst/>
                <a:gdLst>
                  <a:gd name="T0" fmla="*/ 156 w 298"/>
                  <a:gd name="T1" fmla="*/ 168 h 281"/>
                  <a:gd name="T2" fmla="*/ 128 w 298"/>
                  <a:gd name="T3" fmla="*/ 200 h 281"/>
                  <a:gd name="T4" fmla="*/ 85 w 298"/>
                  <a:gd name="T5" fmla="*/ 232 h 281"/>
                  <a:gd name="T6" fmla="*/ 88 w 298"/>
                  <a:gd name="T7" fmla="*/ 206 h 281"/>
                  <a:gd name="T8" fmla="*/ 128 w 298"/>
                  <a:gd name="T9" fmla="*/ 154 h 281"/>
                  <a:gd name="T10" fmla="*/ 103 w 298"/>
                  <a:gd name="T11" fmla="*/ 175 h 281"/>
                  <a:gd name="T12" fmla="*/ 71 w 298"/>
                  <a:gd name="T13" fmla="*/ 191 h 281"/>
                  <a:gd name="T14" fmla="*/ 80 w 298"/>
                  <a:gd name="T15" fmla="*/ 161 h 281"/>
                  <a:gd name="T16" fmla="*/ 85 w 298"/>
                  <a:gd name="T17" fmla="*/ 137 h 281"/>
                  <a:gd name="T18" fmla="*/ 54 w 298"/>
                  <a:gd name="T19" fmla="*/ 124 h 281"/>
                  <a:gd name="T20" fmla="*/ 167 w 298"/>
                  <a:gd name="T21" fmla="*/ 66 h 281"/>
                  <a:gd name="T22" fmla="*/ 200 w 298"/>
                  <a:gd name="T23" fmla="*/ 79 h 281"/>
                  <a:gd name="T24" fmla="*/ 146 w 298"/>
                  <a:gd name="T25" fmla="*/ 106 h 281"/>
                  <a:gd name="T26" fmla="*/ 142 w 298"/>
                  <a:gd name="T27" fmla="*/ 133 h 281"/>
                  <a:gd name="T28" fmla="*/ 167 w 298"/>
                  <a:gd name="T29" fmla="*/ 141 h 281"/>
                  <a:gd name="T30" fmla="*/ 192 w 298"/>
                  <a:gd name="T31" fmla="*/ 87 h 281"/>
                  <a:gd name="T32" fmla="*/ 225 w 298"/>
                  <a:gd name="T33" fmla="*/ 95 h 281"/>
                  <a:gd name="T34" fmla="*/ 225 w 298"/>
                  <a:gd name="T35" fmla="*/ 142 h 281"/>
                  <a:gd name="T36" fmla="*/ 298 w 298"/>
                  <a:gd name="T37" fmla="*/ 160 h 281"/>
                  <a:gd name="T38" fmla="*/ 291 w 298"/>
                  <a:gd name="T39" fmla="*/ 194 h 281"/>
                  <a:gd name="T40" fmla="*/ 219 w 298"/>
                  <a:gd name="T41" fmla="*/ 173 h 281"/>
                  <a:gd name="T42" fmla="*/ 186 w 298"/>
                  <a:gd name="T43" fmla="*/ 159 h 281"/>
                  <a:gd name="T44" fmla="*/ 203 w 298"/>
                  <a:gd name="T45" fmla="*/ 186 h 281"/>
                  <a:gd name="T46" fmla="*/ 212 w 298"/>
                  <a:gd name="T47" fmla="*/ 228 h 281"/>
                  <a:gd name="T48" fmla="*/ 168 w 298"/>
                  <a:gd name="T49" fmla="*/ 237 h 281"/>
                  <a:gd name="T50" fmla="*/ 180 w 298"/>
                  <a:gd name="T51" fmla="*/ 218 h 281"/>
                  <a:gd name="T52" fmla="*/ 175 w 298"/>
                  <a:gd name="T53" fmla="*/ 195 h 281"/>
                  <a:gd name="T54" fmla="*/ 153 w 298"/>
                  <a:gd name="T55" fmla="*/ 226 h 281"/>
                  <a:gd name="T56" fmla="*/ 106 w 298"/>
                  <a:gd name="T57" fmla="*/ 281 h 281"/>
                  <a:gd name="T58" fmla="*/ 78 w 298"/>
                  <a:gd name="T59" fmla="*/ 265 h 281"/>
                  <a:gd name="T60" fmla="*/ 27 w 298"/>
                  <a:gd name="T61" fmla="*/ 155 h 281"/>
                  <a:gd name="T62" fmla="*/ 9 w 298"/>
                  <a:gd name="T63" fmla="*/ 118 h 281"/>
                  <a:gd name="T64" fmla="*/ 26 w 298"/>
                  <a:gd name="T65" fmla="*/ 91 h 281"/>
                  <a:gd name="T66" fmla="*/ 68 w 298"/>
                  <a:gd name="T67" fmla="*/ 55 h 281"/>
                  <a:gd name="T68" fmla="*/ 85 w 298"/>
                  <a:gd name="T69" fmla="*/ 30 h 281"/>
                  <a:gd name="T70" fmla="*/ 114 w 298"/>
                  <a:gd name="T71" fmla="*/ 45 h 281"/>
                  <a:gd name="T72" fmla="*/ 201 w 298"/>
                  <a:gd name="T73" fmla="*/ 0 h 281"/>
                  <a:gd name="T74" fmla="*/ 222 w 298"/>
                  <a:gd name="T75" fmla="*/ 40 h 281"/>
                  <a:gd name="T76" fmla="*/ 200 w 298"/>
                  <a:gd name="T77" fmla="*/ 67 h 281"/>
                  <a:gd name="T78" fmla="*/ 186 w 298"/>
                  <a:gd name="T79" fmla="*/ 38 h 281"/>
                  <a:gd name="T80" fmla="*/ 49 w 298"/>
                  <a:gd name="T81" fmla="*/ 128 h 281"/>
                  <a:gd name="T82" fmla="*/ 27 w 298"/>
                  <a:gd name="T83" fmla="*/ 155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8" h="281">
                    <a:moveTo>
                      <a:pt x="130" y="212"/>
                    </a:moveTo>
                    <a:cubicBezTo>
                      <a:pt x="142" y="194"/>
                      <a:pt x="151" y="180"/>
                      <a:pt x="156" y="168"/>
                    </a:cubicBezTo>
                    <a:cubicBezTo>
                      <a:pt x="155" y="167"/>
                      <a:pt x="153" y="166"/>
                      <a:pt x="152" y="165"/>
                    </a:cubicBezTo>
                    <a:cubicBezTo>
                      <a:pt x="143" y="178"/>
                      <a:pt x="135" y="190"/>
                      <a:pt x="128" y="200"/>
                    </a:cubicBezTo>
                    <a:cubicBezTo>
                      <a:pt x="121" y="210"/>
                      <a:pt x="110" y="223"/>
                      <a:pt x="94" y="239"/>
                    </a:cubicBezTo>
                    <a:cubicBezTo>
                      <a:pt x="90" y="236"/>
                      <a:pt x="87" y="234"/>
                      <a:pt x="85" y="232"/>
                    </a:cubicBezTo>
                    <a:cubicBezTo>
                      <a:pt x="82" y="230"/>
                      <a:pt x="76" y="227"/>
                      <a:pt x="68" y="223"/>
                    </a:cubicBezTo>
                    <a:cubicBezTo>
                      <a:pt x="76" y="216"/>
                      <a:pt x="83" y="211"/>
                      <a:pt x="88" y="206"/>
                    </a:cubicBezTo>
                    <a:cubicBezTo>
                      <a:pt x="94" y="200"/>
                      <a:pt x="101" y="193"/>
                      <a:pt x="108" y="184"/>
                    </a:cubicBezTo>
                    <a:cubicBezTo>
                      <a:pt x="115" y="175"/>
                      <a:pt x="122" y="165"/>
                      <a:pt x="128" y="154"/>
                    </a:cubicBezTo>
                    <a:cubicBezTo>
                      <a:pt x="124" y="154"/>
                      <a:pt x="124" y="154"/>
                      <a:pt x="124" y="154"/>
                    </a:cubicBezTo>
                    <a:cubicBezTo>
                      <a:pt x="115" y="164"/>
                      <a:pt x="108" y="171"/>
                      <a:pt x="103" y="175"/>
                    </a:cubicBezTo>
                    <a:cubicBezTo>
                      <a:pt x="99" y="180"/>
                      <a:pt x="90" y="187"/>
                      <a:pt x="79" y="198"/>
                    </a:cubicBezTo>
                    <a:cubicBezTo>
                      <a:pt x="76" y="195"/>
                      <a:pt x="73" y="193"/>
                      <a:pt x="71" y="191"/>
                    </a:cubicBezTo>
                    <a:cubicBezTo>
                      <a:pt x="68" y="189"/>
                      <a:pt x="62" y="186"/>
                      <a:pt x="53" y="181"/>
                    </a:cubicBezTo>
                    <a:cubicBezTo>
                      <a:pt x="60" y="176"/>
                      <a:pt x="69" y="170"/>
                      <a:pt x="80" y="161"/>
                    </a:cubicBezTo>
                    <a:cubicBezTo>
                      <a:pt x="92" y="153"/>
                      <a:pt x="104" y="139"/>
                      <a:pt x="118" y="120"/>
                    </a:cubicBezTo>
                    <a:cubicBezTo>
                      <a:pt x="85" y="137"/>
                      <a:pt x="85" y="137"/>
                      <a:pt x="85" y="137"/>
                    </a:cubicBezTo>
                    <a:cubicBezTo>
                      <a:pt x="66" y="148"/>
                      <a:pt x="66" y="148"/>
                      <a:pt x="66" y="148"/>
                    </a:cubicBezTo>
                    <a:cubicBezTo>
                      <a:pt x="54" y="124"/>
                      <a:pt x="54" y="124"/>
                      <a:pt x="54" y="124"/>
                    </a:cubicBezTo>
                    <a:cubicBezTo>
                      <a:pt x="74" y="115"/>
                      <a:pt x="74" y="115"/>
                      <a:pt x="74" y="115"/>
                    </a:cubicBezTo>
                    <a:cubicBezTo>
                      <a:pt x="167" y="66"/>
                      <a:pt x="167" y="66"/>
                      <a:pt x="167" y="66"/>
                    </a:cubicBezTo>
                    <a:cubicBezTo>
                      <a:pt x="188" y="55"/>
                      <a:pt x="188" y="55"/>
                      <a:pt x="188" y="55"/>
                    </a:cubicBezTo>
                    <a:cubicBezTo>
                      <a:pt x="200" y="79"/>
                      <a:pt x="200" y="79"/>
                      <a:pt x="200" y="79"/>
                    </a:cubicBezTo>
                    <a:cubicBezTo>
                      <a:pt x="179" y="89"/>
                      <a:pt x="179" y="89"/>
                      <a:pt x="179" y="89"/>
                    </a:cubicBezTo>
                    <a:cubicBezTo>
                      <a:pt x="146" y="106"/>
                      <a:pt x="146" y="106"/>
                      <a:pt x="146" y="106"/>
                    </a:cubicBezTo>
                    <a:cubicBezTo>
                      <a:pt x="150" y="107"/>
                      <a:pt x="154" y="108"/>
                      <a:pt x="158" y="108"/>
                    </a:cubicBezTo>
                    <a:cubicBezTo>
                      <a:pt x="153" y="117"/>
                      <a:pt x="147" y="125"/>
                      <a:pt x="142" y="133"/>
                    </a:cubicBezTo>
                    <a:cubicBezTo>
                      <a:pt x="151" y="134"/>
                      <a:pt x="157" y="136"/>
                      <a:pt x="160" y="137"/>
                    </a:cubicBezTo>
                    <a:cubicBezTo>
                      <a:pt x="167" y="141"/>
                      <a:pt x="167" y="141"/>
                      <a:pt x="167" y="141"/>
                    </a:cubicBezTo>
                    <a:cubicBezTo>
                      <a:pt x="179" y="120"/>
                      <a:pt x="185" y="108"/>
                      <a:pt x="186" y="103"/>
                    </a:cubicBezTo>
                    <a:cubicBezTo>
                      <a:pt x="192" y="87"/>
                      <a:pt x="192" y="87"/>
                      <a:pt x="192" y="87"/>
                    </a:cubicBezTo>
                    <a:cubicBezTo>
                      <a:pt x="196" y="89"/>
                      <a:pt x="199" y="90"/>
                      <a:pt x="202" y="91"/>
                    </a:cubicBezTo>
                    <a:cubicBezTo>
                      <a:pt x="205" y="92"/>
                      <a:pt x="212" y="93"/>
                      <a:pt x="225" y="95"/>
                    </a:cubicBezTo>
                    <a:cubicBezTo>
                      <a:pt x="218" y="107"/>
                      <a:pt x="212" y="117"/>
                      <a:pt x="207" y="126"/>
                    </a:cubicBezTo>
                    <a:cubicBezTo>
                      <a:pt x="211" y="130"/>
                      <a:pt x="217" y="136"/>
                      <a:pt x="225" y="142"/>
                    </a:cubicBezTo>
                    <a:cubicBezTo>
                      <a:pt x="233" y="149"/>
                      <a:pt x="243" y="154"/>
                      <a:pt x="257" y="157"/>
                    </a:cubicBezTo>
                    <a:cubicBezTo>
                      <a:pt x="271" y="160"/>
                      <a:pt x="284" y="161"/>
                      <a:pt x="298" y="160"/>
                    </a:cubicBezTo>
                    <a:cubicBezTo>
                      <a:pt x="296" y="166"/>
                      <a:pt x="295" y="171"/>
                      <a:pt x="294" y="175"/>
                    </a:cubicBezTo>
                    <a:cubicBezTo>
                      <a:pt x="293" y="178"/>
                      <a:pt x="292" y="185"/>
                      <a:pt x="291" y="194"/>
                    </a:cubicBezTo>
                    <a:cubicBezTo>
                      <a:pt x="272" y="193"/>
                      <a:pt x="257" y="190"/>
                      <a:pt x="247" y="186"/>
                    </a:cubicBezTo>
                    <a:cubicBezTo>
                      <a:pt x="236" y="183"/>
                      <a:pt x="227" y="178"/>
                      <a:pt x="219" y="173"/>
                    </a:cubicBezTo>
                    <a:cubicBezTo>
                      <a:pt x="211" y="167"/>
                      <a:pt x="202" y="160"/>
                      <a:pt x="192" y="150"/>
                    </a:cubicBezTo>
                    <a:cubicBezTo>
                      <a:pt x="186" y="159"/>
                      <a:pt x="186" y="159"/>
                      <a:pt x="186" y="159"/>
                    </a:cubicBezTo>
                    <a:cubicBezTo>
                      <a:pt x="189" y="162"/>
                      <a:pt x="191" y="166"/>
                      <a:pt x="193" y="168"/>
                    </a:cubicBezTo>
                    <a:cubicBezTo>
                      <a:pt x="195" y="171"/>
                      <a:pt x="198" y="177"/>
                      <a:pt x="203" y="186"/>
                    </a:cubicBezTo>
                    <a:cubicBezTo>
                      <a:pt x="208" y="195"/>
                      <a:pt x="211" y="202"/>
                      <a:pt x="213" y="208"/>
                    </a:cubicBezTo>
                    <a:cubicBezTo>
                      <a:pt x="215" y="215"/>
                      <a:pt x="214" y="222"/>
                      <a:pt x="212" y="228"/>
                    </a:cubicBezTo>
                    <a:cubicBezTo>
                      <a:pt x="210" y="235"/>
                      <a:pt x="200" y="243"/>
                      <a:pt x="182" y="253"/>
                    </a:cubicBezTo>
                    <a:cubicBezTo>
                      <a:pt x="175" y="244"/>
                      <a:pt x="170" y="239"/>
                      <a:pt x="168" y="237"/>
                    </a:cubicBezTo>
                    <a:cubicBezTo>
                      <a:pt x="158" y="230"/>
                      <a:pt x="158" y="230"/>
                      <a:pt x="158" y="230"/>
                    </a:cubicBezTo>
                    <a:cubicBezTo>
                      <a:pt x="171" y="225"/>
                      <a:pt x="178" y="222"/>
                      <a:pt x="180" y="218"/>
                    </a:cubicBezTo>
                    <a:cubicBezTo>
                      <a:pt x="182" y="215"/>
                      <a:pt x="182" y="211"/>
                      <a:pt x="180" y="206"/>
                    </a:cubicBezTo>
                    <a:cubicBezTo>
                      <a:pt x="178" y="202"/>
                      <a:pt x="177" y="198"/>
                      <a:pt x="175" y="195"/>
                    </a:cubicBezTo>
                    <a:cubicBezTo>
                      <a:pt x="174" y="192"/>
                      <a:pt x="174" y="192"/>
                      <a:pt x="174" y="192"/>
                    </a:cubicBezTo>
                    <a:cubicBezTo>
                      <a:pt x="169" y="202"/>
                      <a:pt x="162" y="213"/>
                      <a:pt x="153" y="226"/>
                    </a:cubicBezTo>
                    <a:cubicBezTo>
                      <a:pt x="144" y="238"/>
                      <a:pt x="137" y="248"/>
                      <a:pt x="130" y="255"/>
                    </a:cubicBezTo>
                    <a:cubicBezTo>
                      <a:pt x="106" y="281"/>
                      <a:pt x="106" y="281"/>
                      <a:pt x="106" y="281"/>
                    </a:cubicBezTo>
                    <a:cubicBezTo>
                      <a:pt x="99" y="276"/>
                      <a:pt x="94" y="273"/>
                      <a:pt x="90" y="271"/>
                    </a:cubicBezTo>
                    <a:cubicBezTo>
                      <a:pt x="78" y="265"/>
                      <a:pt x="78" y="265"/>
                      <a:pt x="78" y="265"/>
                    </a:cubicBezTo>
                    <a:cubicBezTo>
                      <a:pt x="101" y="247"/>
                      <a:pt x="118" y="229"/>
                      <a:pt x="130" y="212"/>
                    </a:cubicBezTo>
                    <a:close/>
                    <a:moveTo>
                      <a:pt x="27" y="155"/>
                    </a:moveTo>
                    <a:cubicBezTo>
                      <a:pt x="22" y="143"/>
                      <a:pt x="22" y="143"/>
                      <a:pt x="22" y="143"/>
                    </a:cubicBezTo>
                    <a:cubicBezTo>
                      <a:pt x="9" y="118"/>
                      <a:pt x="9" y="118"/>
                      <a:pt x="9" y="118"/>
                    </a:cubicBezTo>
                    <a:cubicBezTo>
                      <a:pt x="0" y="103"/>
                      <a:pt x="0" y="103"/>
                      <a:pt x="0" y="103"/>
                    </a:cubicBezTo>
                    <a:cubicBezTo>
                      <a:pt x="26" y="91"/>
                      <a:pt x="26" y="91"/>
                      <a:pt x="26" y="91"/>
                    </a:cubicBezTo>
                    <a:cubicBezTo>
                      <a:pt x="86" y="60"/>
                      <a:pt x="86" y="60"/>
                      <a:pt x="86" y="60"/>
                    </a:cubicBezTo>
                    <a:cubicBezTo>
                      <a:pt x="81" y="58"/>
                      <a:pt x="75" y="57"/>
                      <a:pt x="68" y="55"/>
                    </a:cubicBezTo>
                    <a:cubicBezTo>
                      <a:pt x="70" y="52"/>
                      <a:pt x="73" y="49"/>
                      <a:pt x="75" y="47"/>
                    </a:cubicBezTo>
                    <a:cubicBezTo>
                      <a:pt x="76" y="44"/>
                      <a:pt x="80" y="39"/>
                      <a:pt x="85" y="30"/>
                    </a:cubicBezTo>
                    <a:cubicBezTo>
                      <a:pt x="100" y="33"/>
                      <a:pt x="110" y="36"/>
                      <a:pt x="117" y="38"/>
                    </a:cubicBezTo>
                    <a:cubicBezTo>
                      <a:pt x="116" y="41"/>
                      <a:pt x="114" y="43"/>
                      <a:pt x="114" y="45"/>
                    </a:cubicBezTo>
                    <a:cubicBezTo>
                      <a:pt x="178" y="12"/>
                      <a:pt x="178" y="12"/>
                      <a:pt x="178" y="12"/>
                    </a:cubicBezTo>
                    <a:cubicBezTo>
                      <a:pt x="201" y="0"/>
                      <a:pt x="201" y="0"/>
                      <a:pt x="201" y="0"/>
                    </a:cubicBezTo>
                    <a:cubicBezTo>
                      <a:pt x="209" y="16"/>
                      <a:pt x="209" y="16"/>
                      <a:pt x="209" y="16"/>
                    </a:cubicBezTo>
                    <a:cubicBezTo>
                      <a:pt x="222" y="40"/>
                      <a:pt x="222" y="40"/>
                      <a:pt x="222" y="40"/>
                    </a:cubicBezTo>
                    <a:cubicBezTo>
                      <a:pt x="229" y="52"/>
                      <a:pt x="229" y="52"/>
                      <a:pt x="229" y="52"/>
                    </a:cubicBezTo>
                    <a:cubicBezTo>
                      <a:pt x="200" y="67"/>
                      <a:pt x="200" y="67"/>
                      <a:pt x="200" y="67"/>
                    </a:cubicBezTo>
                    <a:cubicBezTo>
                      <a:pt x="194" y="54"/>
                      <a:pt x="194" y="54"/>
                      <a:pt x="194" y="54"/>
                    </a:cubicBezTo>
                    <a:cubicBezTo>
                      <a:pt x="186" y="38"/>
                      <a:pt x="186" y="38"/>
                      <a:pt x="186" y="38"/>
                    </a:cubicBezTo>
                    <a:cubicBezTo>
                      <a:pt x="41" y="113"/>
                      <a:pt x="41" y="113"/>
                      <a:pt x="41" y="113"/>
                    </a:cubicBezTo>
                    <a:cubicBezTo>
                      <a:pt x="49" y="128"/>
                      <a:pt x="49" y="128"/>
                      <a:pt x="49" y="128"/>
                    </a:cubicBezTo>
                    <a:cubicBezTo>
                      <a:pt x="56" y="140"/>
                      <a:pt x="56" y="140"/>
                      <a:pt x="56" y="140"/>
                    </a:cubicBezTo>
                    <a:lnTo>
                      <a:pt x="27" y="1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7" name="Freeform 7"/>
              <p:cNvSpPr>
                <a:spLocks noEditPoints="1"/>
              </p:cNvSpPr>
              <p:nvPr/>
            </p:nvSpPr>
            <p:spPr bwMode="auto">
              <a:xfrm>
                <a:off x="3475936" y="542618"/>
                <a:ext cx="75839" cy="71587"/>
              </a:xfrm>
              <a:custGeom>
                <a:avLst/>
                <a:gdLst>
                  <a:gd name="T0" fmla="*/ 36 w 250"/>
                  <a:gd name="T1" fmla="*/ 73 h 236"/>
                  <a:gd name="T2" fmla="*/ 83 w 250"/>
                  <a:gd name="T3" fmla="*/ 66 h 236"/>
                  <a:gd name="T4" fmla="*/ 88 w 250"/>
                  <a:gd name="T5" fmla="*/ 95 h 236"/>
                  <a:gd name="T6" fmla="*/ 41 w 250"/>
                  <a:gd name="T7" fmla="*/ 102 h 236"/>
                  <a:gd name="T8" fmla="*/ 36 w 250"/>
                  <a:gd name="T9" fmla="*/ 73 h 236"/>
                  <a:gd name="T10" fmla="*/ 4 w 250"/>
                  <a:gd name="T11" fmla="*/ 71 h 236"/>
                  <a:gd name="T12" fmla="*/ 20 w 250"/>
                  <a:gd name="T13" fmla="*/ 167 h 236"/>
                  <a:gd name="T14" fmla="*/ 23 w 250"/>
                  <a:gd name="T15" fmla="*/ 193 h 236"/>
                  <a:gd name="T16" fmla="*/ 54 w 250"/>
                  <a:gd name="T17" fmla="*/ 188 h 236"/>
                  <a:gd name="T18" fmla="*/ 53 w 250"/>
                  <a:gd name="T19" fmla="*/ 184 h 236"/>
                  <a:gd name="T20" fmla="*/ 101 w 250"/>
                  <a:gd name="T21" fmla="*/ 177 h 236"/>
                  <a:gd name="T22" fmla="*/ 107 w 250"/>
                  <a:gd name="T23" fmla="*/ 213 h 236"/>
                  <a:gd name="T24" fmla="*/ 111 w 250"/>
                  <a:gd name="T25" fmla="*/ 226 h 236"/>
                  <a:gd name="T26" fmla="*/ 121 w 250"/>
                  <a:gd name="T27" fmla="*/ 234 h 236"/>
                  <a:gd name="T28" fmla="*/ 143 w 250"/>
                  <a:gd name="T29" fmla="*/ 235 h 236"/>
                  <a:gd name="T30" fmla="*/ 181 w 250"/>
                  <a:gd name="T31" fmla="*/ 229 h 236"/>
                  <a:gd name="T32" fmla="*/ 216 w 250"/>
                  <a:gd name="T33" fmla="*/ 224 h 236"/>
                  <a:gd name="T34" fmla="*/ 233 w 250"/>
                  <a:gd name="T35" fmla="*/ 219 h 236"/>
                  <a:gd name="T36" fmla="*/ 242 w 250"/>
                  <a:gd name="T37" fmla="*/ 209 h 236"/>
                  <a:gd name="T38" fmla="*/ 250 w 250"/>
                  <a:gd name="T39" fmla="*/ 176 h 236"/>
                  <a:gd name="T40" fmla="*/ 218 w 250"/>
                  <a:gd name="T41" fmla="*/ 167 h 236"/>
                  <a:gd name="T42" fmla="*/ 218 w 250"/>
                  <a:gd name="T43" fmla="*/ 177 h 236"/>
                  <a:gd name="T44" fmla="*/ 214 w 250"/>
                  <a:gd name="T45" fmla="*/ 191 h 236"/>
                  <a:gd name="T46" fmla="*/ 202 w 250"/>
                  <a:gd name="T47" fmla="*/ 197 h 236"/>
                  <a:gd name="T48" fmla="*/ 177 w 250"/>
                  <a:gd name="T49" fmla="*/ 201 h 236"/>
                  <a:gd name="T50" fmla="*/ 150 w 250"/>
                  <a:gd name="T51" fmla="*/ 205 h 236"/>
                  <a:gd name="T52" fmla="*/ 138 w 250"/>
                  <a:gd name="T53" fmla="*/ 204 h 236"/>
                  <a:gd name="T54" fmla="*/ 135 w 250"/>
                  <a:gd name="T55" fmla="*/ 198 h 236"/>
                  <a:gd name="T56" fmla="*/ 131 w 250"/>
                  <a:gd name="T57" fmla="*/ 172 h 236"/>
                  <a:gd name="T58" fmla="*/ 185 w 250"/>
                  <a:gd name="T59" fmla="*/ 163 h 236"/>
                  <a:gd name="T60" fmla="*/ 186 w 250"/>
                  <a:gd name="T61" fmla="*/ 168 h 236"/>
                  <a:gd name="T62" fmla="*/ 217 w 250"/>
                  <a:gd name="T63" fmla="*/ 163 h 236"/>
                  <a:gd name="T64" fmla="*/ 213 w 250"/>
                  <a:gd name="T65" fmla="*/ 139 h 236"/>
                  <a:gd name="T66" fmla="*/ 198 w 250"/>
                  <a:gd name="T67" fmla="*/ 41 h 236"/>
                  <a:gd name="T68" fmla="*/ 195 w 250"/>
                  <a:gd name="T69" fmla="*/ 19 h 236"/>
                  <a:gd name="T70" fmla="*/ 175 w 250"/>
                  <a:gd name="T71" fmla="*/ 23 h 236"/>
                  <a:gd name="T72" fmla="*/ 109 w 250"/>
                  <a:gd name="T73" fmla="*/ 33 h 236"/>
                  <a:gd name="T74" fmla="*/ 107 w 250"/>
                  <a:gd name="T75" fmla="*/ 19 h 236"/>
                  <a:gd name="T76" fmla="*/ 105 w 250"/>
                  <a:gd name="T77" fmla="*/ 0 h 236"/>
                  <a:gd name="T78" fmla="*/ 73 w 250"/>
                  <a:gd name="T79" fmla="*/ 5 h 236"/>
                  <a:gd name="T80" fmla="*/ 77 w 250"/>
                  <a:gd name="T81" fmla="*/ 24 h 236"/>
                  <a:gd name="T82" fmla="*/ 79 w 250"/>
                  <a:gd name="T83" fmla="*/ 38 h 236"/>
                  <a:gd name="T84" fmla="*/ 24 w 250"/>
                  <a:gd name="T85" fmla="*/ 47 h 236"/>
                  <a:gd name="T86" fmla="*/ 0 w 250"/>
                  <a:gd name="T87" fmla="*/ 50 h 236"/>
                  <a:gd name="T88" fmla="*/ 4 w 250"/>
                  <a:gd name="T89" fmla="*/ 71 h 236"/>
                  <a:gd name="T90" fmla="*/ 45 w 250"/>
                  <a:gd name="T91" fmla="*/ 129 h 236"/>
                  <a:gd name="T92" fmla="*/ 92 w 250"/>
                  <a:gd name="T93" fmla="*/ 121 h 236"/>
                  <a:gd name="T94" fmla="*/ 97 w 250"/>
                  <a:gd name="T95" fmla="*/ 149 h 236"/>
                  <a:gd name="T96" fmla="*/ 49 w 250"/>
                  <a:gd name="T97" fmla="*/ 157 h 236"/>
                  <a:gd name="T98" fmla="*/ 45 w 250"/>
                  <a:gd name="T99" fmla="*/ 129 h 236"/>
                  <a:gd name="T100" fmla="*/ 114 w 250"/>
                  <a:gd name="T101" fmla="*/ 61 h 236"/>
                  <a:gd name="T102" fmla="*/ 168 w 250"/>
                  <a:gd name="T103" fmla="*/ 53 h 236"/>
                  <a:gd name="T104" fmla="*/ 172 w 250"/>
                  <a:gd name="T105" fmla="*/ 82 h 236"/>
                  <a:gd name="T106" fmla="*/ 118 w 250"/>
                  <a:gd name="T107" fmla="*/ 90 h 236"/>
                  <a:gd name="T108" fmla="*/ 114 w 250"/>
                  <a:gd name="T109" fmla="*/ 61 h 236"/>
                  <a:gd name="T110" fmla="*/ 122 w 250"/>
                  <a:gd name="T111" fmla="*/ 116 h 236"/>
                  <a:gd name="T112" fmla="*/ 177 w 250"/>
                  <a:gd name="T113" fmla="*/ 108 h 236"/>
                  <a:gd name="T114" fmla="*/ 181 w 250"/>
                  <a:gd name="T115" fmla="*/ 136 h 236"/>
                  <a:gd name="T116" fmla="*/ 127 w 250"/>
                  <a:gd name="T117" fmla="*/ 145 h 236"/>
                  <a:gd name="T118" fmla="*/ 122 w 250"/>
                  <a:gd name="T119" fmla="*/ 11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0" h="236">
                    <a:moveTo>
                      <a:pt x="36" y="73"/>
                    </a:moveTo>
                    <a:cubicBezTo>
                      <a:pt x="83" y="66"/>
                      <a:pt x="83" y="66"/>
                      <a:pt x="83" y="66"/>
                    </a:cubicBezTo>
                    <a:cubicBezTo>
                      <a:pt x="88" y="95"/>
                      <a:pt x="88" y="95"/>
                      <a:pt x="88" y="95"/>
                    </a:cubicBezTo>
                    <a:cubicBezTo>
                      <a:pt x="41" y="102"/>
                      <a:pt x="41" y="102"/>
                      <a:pt x="41" y="102"/>
                    </a:cubicBezTo>
                    <a:lnTo>
                      <a:pt x="36" y="73"/>
                    </a:lnTo>
                    <a:close/>
                    <a:moveTo>
                      <a:pt x="4" y="71"/>
                    </a:moveTo>
                    <a:cubicBezTo>
                      <a:pt x="20" y="167"/>
                      <a:pt x="20" y="167"/>
                      <a:pt x="20" y="167"/>
                    </a:cubicBezTo>
                    <a:cubicBezTo>
                      <a:pt x="23" y="193"/>
                      <a:pt x="23" y="193"/>
                      <a:pt x="23" y="193"/>
                    </a:cubicBezTo>
                    <a:cubicBezTo>
                      <a:pt x="54" y="188"/>
                      <a:pt x="54" y="188"/>
                      <a:pt x="54" y="188"/>
                    </a:cubicBezTo>
                    <a:cubicBezTo>
                      <a:pt x="53" y="184"/>
                      <a:pt x="53" y="184"/>
                      <a:pt x="53" y="184"/>
                    </a:cubicBezTo>
                    <a:cubicBezTo>
                      <a:pt x="101" y="177"/>
                      <a:pt x="101" y="177"/>
                      <a:pt x="101" y="177"/>
                    </a:cubicBezTo>
                    <a:cubicBezTo>
                      <a:pt x="107" y="213"/>
                      <a:pt x="107" y="213"/>
                      <a:pt x="107" y="213"/>
                    </a:cubicBezTo>
                    <a:cubicBezTo>
                      <a:pt x="108" y="218"/>
                      <a:pt x="109" y="223"/>
                      <a:pt x="111" y="226"/>
                    </a:cubicBezTo>
                    <a:cubicBezTo>
                      <a:pt x="113" y="229"/>
                      <a:pt x="116" y="232"/>
                      <a:pt x="121" y="234"/>
                    </a:cubicBezTo>
                    <a:cubicBezTo>
                      <a:pt x="126" y="236"/>
                      <a:pt x="134" y="236"/>
                      <a:pt x="143" y="235"/>
                    </a:cubicBezTo>
                    <a:cubicBezTo>
                      <a:pt x="153" y="233"/>
                      <a:pt x="165" y="231"/>
                      <a:pt x="181" y="229"/>
                    </a:cubicBezTo>
                    <a:cubicBezTo>
                      <a:pt x="197" y="227"/>
                      <a:pt x="209" y="226"/>
                      <a:pt x="216" y="224"/>
                    </a:cubicBezTo>
                    <a:cubicBezTo>
                      <a:pt x="224" y="222"/>
                      <a:pt x="230" y="221"/>
                      <a:pt x="233" y="219"/>
                    </a:cubicBezTo>
                    <a:cubicBezTo>
                      <a:pt x="237" y="216"/>
                      <a:pt x="240" y="213"/>
                      <a:pt x="242" y="209"/>
                    </a:cubicBezTo>
                    <a:cubicBezTo>
                      <a:pt x="245" y="205"/>
                      <a:pt x="248" y="194"/>
                      <a:pt x="250" y="176"/>
                    </a:cubicBezTo>
                    <a:cubicBezTo>
                      <a:pt x="241" y="175"/>
                      <a:pt x="230" y="172"/>
                      <a:pt x="218" y="167"/>
                    </a:cubicBezTo>
                    <a:cubicBezTo>
                      <a:pt x="218" y="177"/>
                      <a:pt x="218" y="177"/>
                      <a:pt x="218" y="177"/>
                    </a:cubicBezTo>
                    <a:cubicBezTo>
                      <a:pt x="218" y="183"/>
                      <a:pt x="217" y="188"/>
                      <a:pt x="214" y="191"/>
                    </a:cubicBezTo>
                    <a:cubicBezTo>
                      <a:pt x="211" y="194"/>
                      <a:pt x="207" y="196"/>
                      <a:pt x="202" y="197"/>
                    </a:cubicBezTo>
                    <a:cubicBezTo>
                      <a:pt x="197" y="199"/>
                      <a:pt x="189" y="200"/>
                      <a:pt x="177" y="201"/>
                    </a:cubicBezTo>
                    <a:cubicBezTo>
                      <a:pt x="150" y="205"/>
                      <a:pt x="150" y="205"/>
                      <a:pt x="150" y="205"/>
                    </a:cubicBezTo>
                    <a:cubicBezTo>
                      <a:pt x="144" y="206"/>
                      <a:pt x="140" y="205"/>
                      <a:pt x="138" y="204"/>
                    </a:cubicBezTo>
                    <a:cubicBezTo>
                      <a:pt x="137" y="202"/>
                      <a:pt x="136" y="200"/>
                      <a:pt x="135" y="198"/>
                    </a:cubicBezTo>
                    <a:cubicBezTo>
                      <a:pt x="131" y="172"/>
                      <a:pt x="131" y="172"/>
                      <a:pt x="131" y="172"/>
                    </a:cubicBezTo>
                    <a:cubicBezTo>
                      <a:pt x="185" y="163"/>
                      <a:pt x="185" y="163"/>
                      <a:pt x="185" y="163"/>
                    </a:cubicBezTo>
                    <a:cubicBezTo>
                      <a:pt x="186" y="168"/>
                      <a:pt x="186" y="168"/>
                      <a:pt x="186" y="168"/>
                    </a:cubicBezTo>
                    <a:cubicBezTo>
                      <a:pt x="217" y="163"/>
                      <a:pt x="217" y="163"/>
                      <a:pt x="217" y="163"/>
                    </a:cubicBezTo>
                    <a:cubicBezTo>
                      <a:pt x="213" y="139"/>
                      <a:pt x="213" y="139"/>
                      <a:pt x="213" y="139"/>
                    </a:cubicBezTo>
                    <a:cubicBezTo>
                      <a:pt x="198" y="41"/>
                      <a:pt x="198" y="41"/>
                      <a:pt x="198" y="41"/>
                    </a:cubicBezTo>
                    <a:cubicBezTo>
                      <a:pt x="195" y="19"/>
                      <a:pt x="195" y="19"/>
                      <a:pt x="195" y="19"/>
                    </a:cubicBezTo>
                    <a:cubicBezTo>
                      <a:pt x="175" y="23"/>
                      <a:pt x="175" y="23"/>
                      <a:pt x="175" y="23"/>
                    </a:cubicBezTo>
                    <a:cubicBezTo>
                      <a:pt x="109" y="33"/>
                      <a:pt x="109" y="33"/>
                      <a:pt x="109" y="33"/>
                    </a:cubicBezTo>
                    <a:cubicBezTo>
                      <a:pt x="107" y="19"/>
                      <a:pt x="107" y="19"/>
                      <a:pt x="107" y="19"/>
                    </a:cubicBezTo>
                    <a:cubicBezTo>
                      <a:pt x="105" y="0"/>
                      <a:pt x="105" y="0"/>
                      <a:pt x="105" y="0"/>
                    </a:cubicBezTo>
                    <a:cubicBezTo>
                      <a:pt x="73" y="5"/>
                      <a:pt x="73" y="5"/>
                      <a:pt x="73" y="5"/>
                    </a:cubicBezTo>
                    <a:cubicBezTo>
                      <a:pt x="77" y="24"/>
                      <a:pt x="77" y="24"/>
                      <a:pt x="77" y="24"/>
                    </a:cubicBezTo>
                    <a:cubicBezTo>
                      <a:pt x="79" y="38"/>
                      <a:pt x="79" y="38"/>
                      <a:pt x="79" y="38"/>
                    </a:cubicBezTo>
                    <a:cubicBezTo>
                      <a:pt x="24" y="47"/>
                      <a:pt x="24" y="47"/>
                      <a:pt x="24" y="47"/>
                    </a:cubicBezTo>
                    <a:cubicBezTo>
                      <a:pt x="0" y="50"/>
                      <a:pt x="0" y="50"/>
                      <a:pt x="0" y="50"/>
                    </a:cubicBezTo>
                    <a:lnTo>
                      <a:pt x="4" y="71"/>
                    </a:lnTo>
                    <a:close/>
                    <a:moveTo>
                      <a:pt x="45" y="129"/>
                    </a:moveTo>
                    <a:cubicBezTo>
                      <a:pt x="92" y="121"/>
                      <a:pt x="92" y="121"/>
                      <a:pt x="92" y="121"/>
                    </a:cubicBezTo>
                    <a:cubicBezTo>
                      <a:pt x="97" y="149"/>
                      <a:pt x="97" y="149"/>
                      <a:pt x="97" y="149"/>
                    </a:cubicBezTo>
                    <a:cubicBezTo>
                      <a:pt x="49" y="157"/>
                      <a:pt x="49" y="157"/>
                      <a:pt x="49" y="157"/>
                    </a:cubicBezTo>
                    <a:lnTo>
                      <a:pt x="45" y="129"/>
                    </a:lnTo>
                    <a:close/>
                    <a:moveTo>
                      <a:pt x="114" y="61"/>
                    </a:moveTo>
                    <a:cubicBezTo>
                      <a:pt x="168" y="53"/>
                      <a:pt x="168" y="53"/>
                      <a:pt x="168" y="53"/>
                    </a:cubicBezTo>
                    <a:cubicBezTo>
                      <a:pt x="172" y="82"/>
                      <a:pt x="172" y="82"/>
                      <a:pt x="172" y="82"/>
                    </a:cubicBezTo>
                    <a:cubicBezTo>
                      <a:pt x="118" y="90"/>
                      <a:pt x="118" y="90"/>
                      <a:pt x="118" y="90"/>
                    </a:cubicBezTo>
                    <a:lnTo>
                      <a:pt x="114" y="61"/>
                    </a:lnTo>
                    <a:close/>
                    <a:moveTo>
                      <a:pt x="122" y="116"/>
                    </a:moveTo>
                    <a:cubicBezTo>
                      <a:pt x="177" y="108"/>
                      <a:pt x="177" y="108"/>
                      <a:pt x="177" y="108"/>
                    </a:cubicBezTo>
                    <a:cubicBezTo>
                      <a:pt x="181" y="136"/>
                      <a:pt x="181" y="136"/>
                      <a:pt x="181" y="136"/>
                    </a:cubicBezTo>
                    <a:cubicBezTo>
                      <a:pt x="127" y="145"/>
                      <a:pt x="127" y="145"/>
                      <a:pt x="127" y="145"/>
                    </a:cubicBezTo>
                    <a:lnTo>
                      <a:pt x="122"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8" name="Freeform 8"/>
              <p:cNvSpPr>
                <a:spLocks noEditPoints="1"/>
              </p:cNvSpPr>
              <p:nvPr/>
            </p:nvSpPr>
            <p:spPr bwMode="auto">
              <a:xfrm>
                <a:off x="3587214" y="542618"/>
                <a:ext cx="73004" cy="75130"/>
              </a:xfrm>
              <a:custGeom>
                <a:avLst/>
                <a:gdLst>
                  <a:gd name="T0" fmla="*/ 62 w 241"/>
                  <a:gd name="T1" fmla="*/ 84 h 247"/>
                  <a:gd name="T2" fmla="*/ 60 w 241"/>
                  <a:gd name="T3" fmla="*/ 135 h 247"/>
                  <a:gd name="T4" fmla="*/ 57 w 241"/>
                  <a:gd name="T5" fmla="*/ 74 h 247"/>
                  <a:gd name="T6" fmla="*/ 38 w 241"/>
                  <a:gd name="T7" fmla="*/ 184 h 247"/>
                  <a:gd name="T8" fmla="*/ 53 w 241"/>
                  <a:gd name="T9" fmla="*/ 170 h 247"/>
                  <a:gd name="T10" fmla="*/ 79 w 241"/>
                  <a:gd name="T11" fmla="*/ 158 h 247"/>
                  <a:gd name="T12" fmla="*/ 89 w 241"/>
                  <a:gd name="T13" fmla="*/ 155 h 247"/>
                  <a:gd name="T14" fmla="*/ 97 w 241"/>
                  <a:gd name="T15" fmla="*/ 161 h 247"/>
                  <a:gd name="T16" fmla="*/ 105 w 241"/>
                  <a:gd name="T17" fmla="*/ 115 h 247"/>
                  <a:gd name="T18" fmla="*/ 118 w 241"/>
                  <a:gd name="T19" fmla="*/ 88 h 247"/>
                  <a:gd name="T20" fmla="*/ 137 w 241"/>
                  <a:gd name="T21" fmla="*/ 129 h 247"/>
                  <a:gd name="T22" fmla="*/ 116 w 241"/>
                  <a:gd name="T23" fmla="*/ 159 h 247"/>
                  <a:gd name="T24" fmla="*/ 107 w 241"/>
                  <a:gd name="T25" fmla="*/ 192 h 247"/>
                  <a:gd name="T26" fmla="*/ 128 w 241"/>
                  <a:gd name="T27" fmla="*/ 189 h 247"/>
                  <a:gd name="T28" fmla="*/ 154 w 241"/>
                  <a:gd name="T29" fmla="*/ 178 h 247"/>
                  <a:gd name="T30" fmla="*/ 184 w 241"/>
                  <a:gd name="T31" fmla="*/ 174 h 247"/>
                  <a:gd name="T32" fmla="*/ 168 w 241"/>
                  <a:gd name="T33" fmla="*/ 131 h 247"/>
                  <a:gd name="T34" fmla="*/ 183 w 241"/>
                  <a:gd name="T35" fmla="*/ 93 h 247"/>
                  <a:gd name="T36" fmla="*/ 191 w 241"/>
                  <a:gd name="T37" fmla="*/ 72 h 247"/>
                  <a:gd name="T38" fmla="*/ 159 w 241"/>
                  <a:gd name="T39" fmla="*/ 70 h 247"/>
                  <a:gd name="T40" fmla="*/ 143 w 241"/>
                  <a:gd name="T41" fmla="*/ 76 h 247"/>
                  <a:gd name="T42" fmla="*/ 119 w 241"/>
                  <a:gd name="T43" fmla="*/ 86 h 247"/>
                  <a:gd name="T44" fmla="*/ 126 w 241"/>
                  <a:gd name="T45" fmla="*/ 68 h 247"/>
                  <a:gd name="T46" fmla="*/ 100 w 241"/>
                  <a:gd name="T47" fmla="*/ 47 h 247"/>
                  <a:gd name="T48" fmla="*/ 95 w 241"/>
                  <a:gd name="T49" fmla="*/ 69 h 247"/>
                  <a:gd name="T50" fmla="*/ 81 w 241"/>
                  <a:gd name="T51" fmla="*/ 60 h 247"/>
                  <a:gd name="T52" fmla="*/ 58 w 241"/>
                  <a:gd name="T53" fmla="*/ 69 h 247"/>
                  <a:gd name="T54" fmla="*/ 205 w 241"/>
                  <a:gd name="T55" fmla="*/ 60 h 247"/>
                  <a:gd name="T56" fmla="*/ 176 w 241"/>
                  <a:gd name="T57" fmla="*/ 212 h 247"/>
                  <a:gd name="T58" fmla="*/ 149 w 241"/>
                  <a:gd name="T59" fmla="*/ 208 h 247"/>
                  <a:gd name="T60" fmla="*/ 154 w 241"/>
                  <a:gd name="T61" fmla="*/ 235 h 247"/>
                  <a:gd name="T62" fmla="*/ 189 w 241"/>
                  <a:gd name="T63" fmla="*/ 245 h 247"/>
                  <a:gd name="T64" fmla="*/ 208 w 241"/>
                  <a:gd name="T65" fmla="*/ 223 h 247"/>
                  <a:gd name="T66" fmla="*/ 241 w 241"/>
                  <a:gd name="T67" fmla="*/ 36 h 247"/>
                  <a:gd name="T68" fmla="*/ 67 w 241"/>
                  <a:gd name="T69" fmla="*/ 7 h 247"/>
                  <a:gd name="T70" fmla="*/ 32 w 241"/>
                  <a:gd name="T71" fmla="*/ 31 h 247"/>
                  <a:gd name="T72" fmla="*/ 0 w 241"/>
                  <a:gd name="T73" fmla="*/ 21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1" h="247">
                    <a:moveTo>
                      <a:pt x="57" y="74"/>
                    </a:moveTo>
                    <a:cubicBezTo>
                      <a:pt x="62" y="84"/>
                      <a:pt x="62" y="84"/>
                      <a:pt x="62" y="84"/>
                    </a:cubicBezTo>
                    <a:cubicBezTo>
                      <a:pt x="63" y="87"/>
                      <a:pt x="67" y="96"/>
                      <a:pt x="74" y="113"/>
                    </a:cubicBezTo>
                    <a:cubicBezTo>
                      <a:pt x="69" y="123"/>
                      <a:pt x="65" y="130"/>
                      <a:pt x="60" y="135"/>
                    </a:cubicBezTo>
                    <a:cubicBezTo>
                      <a:pt x="56" y="140"/>
                      <a:pt x="50" y="145"/>
                      <a:pt x="43" y="150"/>
                    </a:cubicBezTo>
                    <a:lnTo>
                      <a:pt x="57" y="74"/>
                    </a:lnTo>
                    <a:close/>
                    <a:moveTo>
                      <a:pt x="32" y="217"/>
                    </a:moveTo>
                    <a:cubicBezTo>
                      <a:pt x="38" y="184"/>
                      <a:pt x="38" y="184"/>
                      <a:pt x="38" y="184"/>
                    </a:cubicBezTo>
                    <a:cubicBezTo>
                      <a:pt x="43" y="154"/>
                      <a:pt x="43" y="154"/>
                      <a:pt x="43" y="154"/>
                    </a:cubicBezTo>
                    <a:cubicBezTo>
                      <a:pt x="48" y="161"/>
                      <a:pt x="52" y="167"/>
                      <a:pt x="53" y="170"/>
                    </a:cubicBezTo>
                    <a:cubicBezTo>
                      <a:pt x="55" y="173"/>
                      <a:pt x="57" y="176"/>
                      <a:pt x="58" y="179"/>
                    </a:cubicBezTo>
                    <a:cubicBezTo>
                      <a:pt x="69" y="168"/>
                      <a:pt x="76" y="161"/>
                      <a:pt x="79" y="158"/>
                    </a:cubicBezTo>
                    <a:cubicBezTo>
                      <a:pt x="82" y="154"/>
                      <a:pt x="85" y="151"/>
                      <a:pt x="87" y="148"/>
                    </a:cubicBezTo>
                    <a:cubicBezTo>
                      <a:pt x="89" y="155"/>
                      <a:pt x="89" y="155"/>
                      <a:pt x="89" y="155"/>
                    </a:cubicBezTo>
                    <a:cubicBezTo>
                      <a:pt x="89" y="156"/>
                      <a:pt x="90" y="160"/>
                      <a:pt x="90" y="166"/>
                    </a:cubicBezTo>
                    <a:cubicBezTo>
                      <a:pt x="97" y="161"/>
                      <a:pt x="97" y="161"/>
                      <a:pt x="97" y="161"/>
                    </a:cubicBezTo>
                    <a:cubicBezTo>
                      <a:pt x="101" y="159"/>
                      <a:pt x="108" y="156"/>
                      <a:pt x="118" y="152"/>
                    </a:cubicBezTo>
                    <a:cubicBezTo>
                      <a:pt x="114" y="139"/>
                      <a:pt x="110" y="127"/>
                      <a:pt x="105" y="115"/>
                    </a:cubicBezTo>
                    <a:cubicBezTo>
                      <a:pt x="110" y="107"/>
                      <a:pt x="110" y="107"/>
                      <a:pt x="110" y="107"/>
                    </a:cubicBezTo>
                    <a:cubicBezTo>
                      <a:pt x="111" y="104"/>
                      <a:pt x="114" y="98"/>
                      <a:pt x="118" y="88"/>
                    </a:cubicBezTo>
                    <a:cubicBezTo>
                      <a:pt x="124" y="99"/>
                      <a:pt x="128" y="106"/>
                      <a:pt x="130" y="109"/>
                    </a:cubicBezTo>
                    <a:cubicBezTo>
                      <a:pt x="131" y="112"/>
                      <a:pt x="133" y="119"/>
                      <a:pt x="137" y="129"/>
                    </a:cubicBezTo>
                    <a:cubicBezTo>
                      <a:pt x="131" y="139"/>
                      <a:pt x="131" y="139"/>
                      <a:pt x="131" y="139"/>
                    </a:cubicBezTo>
                    <a:cubicBezTo>
                      <a:pt x="127" y="146"/>
                      <a:pt x="122" y="152"/>
                      <a:pt x="116" y="159"/>
                    </a:cubicBezTo>
                    <a:cubicBezTo>
                      <a:pt x="110" y="166"/>
                      <a:pt x="102" y="172"/>
                      <a:pt x="92" y="179"/>
                    </a:cubicBezTo>
                    <a:cubicBezTo>
                      <a:pt x="100" y="184"/>
                      <a:pt x="105" y="189"/>
                      <a:pt x="107" y="192"/>
                    </a:cubicBezTo>
                    <a:cubicBezTo>
                      <a:pt x="110" y="194"/>
                      <a:pt x="112" y="197"/>
                      <a:pt x="115" y="200"/>
                    </a:cubicBezTo>
                    <a:cubicBezTo>
                      <a:pt x="120" y="196"/>
                      <a:pt x="125" y="192"/>
                      <a:pt x="128" y="189"/>
                    </a:cubicBezTo>
                    <a:cubicBezTo>
                      <a:pt x="132" y="185"/>
                      <a:pt x="139" y="177"/>
                      <a:pt x="150" y="163"/>
                    </a:cubicBezTo>
                    <a:cubicBezTo>
                      <a:pt x="154" y="178"/>
                      <a:pt x="154" y="178"/>
                      <a:pt x="154" y="178"/>
                    </a:cubicBezTo>
                    <a:cubicBezTo>
                      <a:pt x="155" y="179"/>
                      <a:pt x="156" y="184"/>
                      <a:pt x="157" y="191"/>
                    </a:cubicBezTo>
                    <a:cubicBezTo>
                      <a:pt x="167" y="184"/>
                      <a:pt x="176" y="178"/>
                      <a:pt x="184" y="174"/>
                    </a:cubicBezTo>
                    <a:cubicBezTo>
                      <a:pt x="181" y="165"/>
                      <a:pt x="181" y="165"/>
                      <a:pt x="181" y="165"/>
                    </a:cubicBezTo>
                    <a:cubicBezTo>
                      <a:pt x="181" y="165"/>
                      <a:pt x="177" y="153"/>
                      <a:pt x="168" y="131"/>
                    </a:cubicBezTo>
                    <a:cubicBezTo>
                      <a:pt x="175" y="116"/>
                      <a:pt x="175" y="116"/>
                      <a:pt x="175" y="116"/>
                    </a:cubicBezTo>
                    <a:cubicBezTo>
                      <a:pt x="177" y="110"/>
                      <a:pt x="180" y="103"/>
                      <a:pt x="183" y="93"/>
                    </a:cubicBezTo>
                    <a:cubicBezTo>
                      <a:pt x="188" y="79"/>
                      <a:pt x="188" y="79"/>
                      <a:pt x="188" y="79"/>
                    </a:cubicBezTo>
                    <a:cubicBezTo>
                      <a:pt x="189" y="77"/>
                      <a:pt x="189" y="75"/>
                      <a:pt x="191" y="72"/>
                    </a:cubicBezTo>
                    <a:cubicBezTo>
                      <a:pt x="181" y="69"/>
                      <a:pt x="171" y="66"/>
                      <a:pt x="160" y="62"/>
                    </a:cubicBezTo>
                    <a:cubicBezTo>
                      <a:pt x="159" y="70"/>
                      <a:pt x="159" y="70"/>
                      <a:pt x="159" y="70"/>
                    </a:cubicBezTo>
                    <a:cubicBezTo>
                      <a:pt x="158" y="74"/>
                      <a:pt x="156" y="82"/>
                      <a:pt x="152" y="94"/>
                    </a:cubicBezTo>
                    <a:cubicBezTo>
                      <a:pt x="149" y="87"/>
                      <a:pt x="146" y="81"/>
                      <a:pt x="143" y="76"/>
                    </a:cubicBezTo>
                    <a:cubicBezTo>
                      <a:pt x="137" y="80"/>
                      <a:pt x="137" y="80"/>
                      <a:pt x="137" y="80"/>
                    </a:cubicBezTo>
                    <a:cubicBezTo>
                      <a:pt x="133" y="82"/>
                      <a:pt x="127" y="84"/>
                      <a:pt x="119" y="86"/>
                    </a:cubicBezTo>
                    <a:cubicBezTo>
                      <a:pt x="124" y="74"/>
                      <a:pt x="124" y="74"/>
                      <a:pt x="124" y="74"/>
                    </a:cubicBezTo>
                    <a:cubicBezTo>
                      <a:pt x="124" y="74"/>
                      <a:pt x="125" y="72"/>
                      <a:pt x="126" y="68"/>
                    </a:cubicBezTo>
                    <a:cubicBezTo>
                      <a:pt x="127" y="64"/>
                      <a:pt x="128" y="61"/>
                      <a:pt x="129" y="58"/>
                    </a:cubicBezTo>
                    <a:cubicBezTo>
                      <a:pt x="118" y="55"/>
                      <a:pt x="108" y="51"/>
                      <a:pt x="100" y="47"/>
                    </a:cubicBezTo>
                    <a:cubicBezTo>
                      <a:pt x="98" y="58"/>
                      <a:pt x="98" y="58"/>
                      <a:pt x="98" y="58"/>
                    </a:cubicBezTo>
                    <a:cubicBezTo>
                      <a:pt x="97" y="62"/>
                      <a:pt x="96" y="66"/>
                      <a:pt x="95" y="69"/>
                    </a:cubicBezTo>
                    <a:cubicBezTo>
                      <a:pt x="94" y="73"/>
                      <a:pt x="92" y="77"/>
                      <a:pt x="90" y="81"/>
                    </a:cubicBezTo>
                    <a:cubicBezTo>
                      <a:pt x="87" y="73"/>
                      <a:pt x="83" y="66"/>
                      <a:pt x="81" y="60"/>
                    </a:cubicBezTo>
                    <a:cubicBezTo>
                      <a:pt x="73" y="64"/>
                      <a:pt x="68" y="66"/>
                      <a:pt x="66" y="67"/>
                    </a:cubicBezTo>
                    <a:cubicBezTo>
                      <a:pt x="63" y="68"/>
                      <a:pt x="60" y="69"/>
                      <a:pt x="58" y="69"/>
                    </a:cubicBezTo>
                    <a:cubicBezTo>
                      <a:pt x="64" y="35"/>
                      <a:pt x="64" y="35"/>
                      <a:pt x="64" y="35"/>
                    </a:cubicBezTo>
                    <a:cubicBezTo>
                      <a:pt x="205" y="60"/>
                      <a:pt x="205" y="60"/>
                      <a:pt x="205" y="60"/>
                    </a:cubicBezTo>
                    <a:cubicBezTo>
                      <a:pt x="179" y="206"/>
                      <a:pt x="179" y="206"/>
                      <a:pt x="179" y="206"/>
                    </a:cubicBezTo>
                    <a:cubicBezTo>
                      <a:pt x="179" y="209"/>
                      <a:pt x="178" y="210"/>
                      <a:pt x="176" y="212"/>
                    </a:cubicBezTo>
                    <a:cubicBezTo>
                      <a:pt x="175" y="214"/>
                      <a:pt x="171" y="214"/>
                      <a:pt x="165" y="212"/>
                    </a:cubicBezTo>
                    <a:cubicBezTo>
                      <a:pt x="160" y="211"/>
                      <a:pt x="154" y="210"/>
                      <a:pt x="149" y="208"/>
                    </a:cubicBezTo>
                    <a:cubicBezTo>
                      <a:pt x="151" y="217"/>
                      <a:pt x="151" y="217"/>
                      <a:pt x="151" y="217"/>
                    </a:cubicBezTo>
                    <a:cubicBezTo>
                      <a:pt x="153" y="225"/>
                      <a:pt x="154" y="231"/>
                      <a:pt x="154" y="235"/>
                    </a:cubicBezTo>
                    <a:cubicBezTo>
                      <a:pt x="154" y="239"/>
                      <a:pt x="153" y="242"/>
                      <a:pt x="153" y="245"/>
                    </a:cubicBezTo>
                    <a:cubicBezTo>
                      <a:pt x="169" y="246"/>
                      <a:pt x="181" y="247"/>
                      <a:pt x="189" y="245"/>
                    </a:cubicBezTo>
                    <a:cubicBezTo>
                      <a:pt x="196" y="244"/>
                      <a:pt x="201" y="241"/>
                      <a:pt x="203" y="237"/>
                    </a:cubicBezTo>
                    <a:cubicBezTo>
                      <a:pt x="205" y="233"/>
                      <a:pt x="207" y="228"/>
                      <a:pt x="208" y="223"/>
                    </a:cubicBezTo>
                    <a:cubicBezTo>
                      <a:pt x="235" y="66"/>
                      <a:pt x="235" y="66"/>
                      <a:pt x="235" y="66"/>
                    </a:cubicBezTo>
                    <a:cubicBezTo>
                      <a:pt x="241" y="36"/>
                      <a:pt x="241" y="36"/>
                      <a:pt x="241" y="36"/>
                    </a:cubicBezTo>
                    <a:cubicBezTo>
                      <a:pt x="211" y="32"/>
                      <a:pt x="211" y="32"/>
                      <a:pt x="211" y="32"/>
                    </a:cubicBezTo>
                    <a:cubicBezTo>
                      <a:pt x="67" y="7"/>
                      <a:pt x="67" y="7"/>
                      <a:pt x="67" y="7"/>
                    </a:cubicBezTo>
                    <a:cubicBezTo>
                      <a:pt x="37" y="0"/>
                      <a:pt x="37" y="0"/>
                      <a:pt x="37" y="0"/>
                    </a:cubicBezTo>
                    <a:cubicBezTo>
                      <a:pt x="32" y="31"/>
                      <a:pt x="32" y="31"/>
                      <a:pt x="32" y="31"/>
                    </a:cubicBezTo>
                    <a:cubicBezTo>
                      <a:pt x="6" y="179"/>
                      <a:pt x="6" y="179"/>
                      <a:pt x="6" y="179"/>
                    </a:cubicBezTo>
                    <a:cubicBezTo>
                      <a:pt x="0" y="211"/>
                      <a:pt x="0" y="211"/>
                      <a:pt x="0" y="211"/>
                    </a:cubicBezTo>
                    <a:lnTo>
                      <a:pt x="32"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9" name="Freeform 9"/>
              <p:cNvSpPr>
                <a:spLocks noEditPoints="1"/>
              </p:cNvSpPr>
              <p:nvPr/>
            </p:nvSpPr>
            <p:spPr bwMode="auto">
              <a:xfrm>
                <a:off x="3693530" y="580892"/>
                <a:ext cx="71587" cy="77257"/>
              </a:xfrm>
              <a:custGeom>
                <a:avLst/>
                <a:gdLst>
                  <a:gd name="T0" fmla="*/ 30 w 237"/>
                  <a:gd name="T1" fmla="*/ 80 h 253"/>
                  <a:gd name="T2" fmla="*/ 24 w 237"/>
                  <a:gd name="T3" fmla="*/ 52 h 253"/>
                  <a:gd name="T4" fmla="*/ 21 w 237"/>
                  <a:gd name="T5" fmla="*/ 44 h 253"/>
                  <a:gd name="T6" fmla="*/ 59 w 237"/>
                  <a:gd name="T7" fmla="*/ 41 h 253"/>
                  <a:gd name="T8" fmla="*/ 99 w 237"/>
                  <a:gd name="T9" fmla="*/ 27 h 253"/>
                  <a:gd name="T10" fmla="*/ 133 w 237"/>
                  <a:gd name="T11" fmla="*/ 5 h 253"/>
                  <a:gd name="T12" fmla="*/ 139 w 237"/>
                  <a:gd name="T13" fmla="*/ 0 h 253"/>
                  <a:gd name="T14" fmla="*/ 160 w 237"/>
                  <a:gd name="T15" fmla="*/ 28 h 253"/>
                  <a:gd name="T16" fmla="*/ 119 w 237"/>
                  <a:gd name="T17" fmla="*/ 51 h 253"/>
                  <a:gd name="T18" fmla="*/ 77 w 237"/>
                  <a:gd name="T19" fmla="*/ 68 h 253"/>
                  <a:gd name="T20" fmla="*/ 30 w 237"/>
                  <a:gd name="T21" fmla="*/ 80 h 253"/>
                  <a:gd name="T22" fmla="*/ 26 w 237"/>
                  <a:gd name="T23" fmla="*/ 133 h 253"/>
                  <a:gd name="T24" fmla="*/ 47 w 237"/>
                  <a:gd name="T25" fmla="*/ 127 h 253"/>
                  <a:gd name="T26" fmla="*/ 73 w 237"/>
                  <a:gd name="T27" fmla="*/ 116 h 253"/>
                  <a:gd name="T28" fmla="*/ 101 w 237"/>
                  <a:gd name="T29" fmla="*/ 101 h 253"/>
                  <a:gd name="T30" fmla="*/ 118 w 237"/>
                  <a:gd name="T31" fmla="*/ 88 h 253"/>
                  <a:gd name="T32" fmla="*/ 123 w 237"/>
                  <a:gd name="T33" fmla="*/ 83 h 253"/>
                  <a:gd name="T34" fmla="*/ 143 w 237"/>
                  <a:gd name="T35" fmla="*/ 116 h 253"/>
                  <a:gd name="T36" fmla="*/ 132 w 237"/>
                  <a:gd name="T37" fmla="*/ 122 h 253"/>
                  <a:gd name="T38" fmla="*/ 112 w 237"/>
                  <a:gd name="T39" fmla="*/ 131 h 253"/>
                  <a:gd name="T40" fmla="*/ 83 w 237"/>
                  <a:gd name="T41" fmla="*/ 144 h 253"/>
                  <a:gd name="T42" fmla="*/ 48 w 237"/>
                  <a:gd name="T43" fmla="*/ 155 h 253"/>
                  <a:gd name="T44" fmla="*/ 133 w 237"/>
                  <a:gd name="T45" fmla="*/ 197 h 253"/>
                  <a:gd name="T46" fmla="*/ 130 w 237"/>
                  <a:gd name="T47" fmla="*/ 171 h 253"/>
                  <a:gd name="T48" fmla="*/ 127 w 237"/>
                  <a:gd name="T49" fmla="*/ 155 h 253"/>
                  <a:gd name="T50" fmla="*/ 152 w 237"/>
                  <a:gd name="T51" fmla="*/ 156 h 253"/>
                  <a:gd name="T52" fmla="*/ 159 w 237"/>
                  <a:gd name="T53" fmla="*/ 155 h 253"/>
                  <a:gd name="T54" fmla="*/ 171 w 237"/>
                  <a:gd name="T55" fmla="*/ 247 h 253"/>
                  <a:gd name="T56" fmla="*/ 143 w 237"/>
                  <a:gd name="T57" fmla="*/ 251 h 253"/>
                  <a:gd name="T58" fmla="*/ 134 w 237"/>
                  <a:gd name="T59" fmla="*/ 253 h 253"/>
                  <a:gd name="T60" fmla="*/ 135 w 237"/>
                  <a:gd name="T61" fmla="*/ 243 h 253"/>
                  <a:gd name="T62" fmla="*/ 134 w 237"/>
                  <a:gd name="T63" fmla="*/ 226 h 253"/>
                  <a:gd name="T64" fmla="*/ 72 w 237"/>
                  <a:gd name="T65" fmla="*/ 198 h 253"/>
                  <a:gd name="T66" fmla="*/ 22 w 237"/>
                  <a:gd name="T67" fmla="*/ 177 h 253"/>
                  <a:gd name="T68" fmla="*/ 0 w 237"/>
                  <a:gd name="T69" fmla="*/ 170 h 253"/>
                  <a:gd name="T70" fmla="*/ 3 w 237"/>
                  <a:gd name="T71" fmla="*/ 144 h 253"/>
                  <a:gd name="T72" fmla="*/ 3 w 237"/>
                  <a:gd name="T73" fmla="*/ 135 h 253"/>
                  <a:gd name="T74" fmla="*/ 26 w 237"/>
                  <a:gd name="T75" fmla="*/ 133 h 253"/>
                  <a:gd name="T76" fmla="*/ 188 w 237"/>
                  <a:gd name="T77" fmla="*/ 22 h 253"/>
                  <a:gd name="T78" fmla="*/ 217 w 237"/>
                  <a:gd name="T79" fmla="*/ 39 h 253"/>
                  <a:gd name="T80" fmla="*/ 212 w 237"/>
                  <a:gd name="T81" fmla="*/ 47 h 253"/>
                  <a:gd name="T82" fmla="*/ 208 w 237"/>
                  <a:gd name="T83" fmla="*/ 57 h 253"/>
                  <a:gd name="T84" fmla="*/ 204 w 237"/>
                  <a:gd name="T85" fmla="*/ 80 h 253"/>
                  <a:gd name="T86" fmla="*/ 206 w 237"/>
                  <a:gd name="T87" fmla="*/ 110 h 253"/>
                  <a:gd name="T88" fmla="*/ 215 w 237"/>
                  <a:gd name="T89" fmla="*/ 132 h 253"/>
                  <a:gd name="T90" fmla="*/ 222 w 237"/>
                  <a:gd name="T91" fmla="*/ 144 h 253"/>
                  <a:gd name="T92" fmla="*/ 237 w 237"/>
                  <a:gd name="T93" fmla="*/ 159 h 253"/>
                  <a:gd name="T94" fmla="*/ 227 w 237"/>
                  <a:gd name="T95" fmla="*/ 163 h 253"/>
                  <a:gd name="T96" fmla="*/ 204 w 237"/>
                  <a:gd name="T97" fmla="*/ 178 h 253"/>
                  <a:gd name="T98" fmla="*/ 183 w 237"/>
                  <a:gd name="T99" fmla="*/ 141 h 253"/>
                  <a:gd name="T100" fmla="*/ 173 w 237"/>
                  <a:gd name="T101" fmla="*/ 106 h 253"/>
                  <a:gd name="T102" fmla="*/ 173 w 237"/>
                  <a:gd name="T103" fmla="*/ 75 h 253"/>
                  <a:gd name="T104" fmla="*/ 177 w 237"/>
                  <a:gd name="T105" fmla="*/ 51 h 253"/>
                  <a:gd name="T106" fmla="*/ 188 w 237"/>
                  <a:gd name="T107" fmla="*/ 2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7" h="253">
                    <a:moveTo>
                      <a:pt x="30" y="80"/>
                    </a:moveTo>
                    <a:cubicBezTo>
                      <a:pt x="28" y="67"/>
                      <a:pt x="26" y="57"/>
                      <a:pt x="24" y="52"/>
                    </a:cubicBezTo>
                    <a:cubicBezTo>
                      <a:pt x="21" y="44"/>
                      <a:pt x="21" y="44"/>
                      <a:pt x="21" y="44"/>
                    </a:cubicBezTo>
                    <a:cubicBezTo>
                      <a:pt x="32" y="46"/>
                      <a:pt x="44" y="45"/>
                      <a:pt x="59" y="41"/>
                    </a:cubicBezTo>
                    <a:cubicBezTo>
                      <a:pt x="73" y="37"/>
                      <a:pt x="86" y="32"/>
                      <a:pt x="99" y="27"/>
                    </a:cubicBezTo>
                    <a:cubicBezTo>
                      <a:pt x="112" y="20"/>
                      <a:pt x="123" y="13"/>
                      <a:pt x="133" y="5"/>
                    </a:cubicBezTo>
                    <a:cubicBezTo>
                      <a:pt x="139" y="0"/>
                      <a:pt x="139" y="0"/>
                      <a:pt x="139" y="0"/>
                    </a:cubicBezTo>
                    <a:cubicBezTo>
                      <a:pt x="145" y="10"/>
                      <a:pt x="152" y="19"/>
                      <a:pt x="160" y="28"/>
                    </a:cubicBezTo>
                    <a:cubicBezTo>
                      <a:pt x="144" y="37"/>
                      <a:pt x="130" y="45"/>
                      <a:pt x="119" y="51"/>
                    </a:cubicBezTo>
                    <a:cubicBezTo>
                      <a:pt x="108" y="57"/>
                      <a:pt x="94" y="63"/>
                      <a:pt x="77" y="68"/>
                    </a:cubicBezTo>
                    <a:cubicBezTo>
                      <a:pt x="59" y="73"/>
                      <a:pt x="44" y="77"/>
                      <a:pt x="30" y="80"/>
                    </a:cubicBezTo>
                    <a:close/>
                    <a:moveTo>
                      <a:pt x="26" y="133"/>
                    </a:moveTo>
                    <a:cubicBezTo>
                      <a:pt x="31" y="132"/>
                      <a:pt x="38" y="130"/>
                      <a:pt x="47" y="127"/>
                    </a:cubicBezTo>
                    <a:cubicBezTo>
                      <a:pt x="55" y="124"/>
                      <a:pt x="64" y="120"/>
                      <a:pt x="73" y="116"/>
                    </a:cubicBezTo>
                    <a:cubicBezTo>
                      <a:pt x="82" y="112"/>
                      <a:pt x="92" y="107"/>
                      <a:pt x="101" y="101"/>
                    </a:cubicBezTo>
                    <a:cubicBezTo>
                      <a:pt x="110" y="94"/>
                      <a:pt x="116" y="90"/>
                      <a:pt x="118" y="88"/>
                    </a:cubicBezTo>
                    <a:cubicBezTo>
                      <a:pt x="123" y="83"/>
                      <a:pt x="123" y="83"/>
                      <a:pt x="123" y="83"/>
                    </a:cubicBezTo>
                    <a:cubicBezTo>
                      <a:pt x="129" y="95"/>
                      <a:pt x="136" y="106"/>
                      <a:pt x="143" y="116"/>
                    </a:cubicBezTo>
                    <a:cubicBezTo>
                      <a:pt x="138" y="119"/>
                      <a:pt x="134" y="120"/>
                      <a:pt x="132" y="122"/>
                    </a:cubicBezTo>
                    <a:cubicBezTo>
                      <a:pt x="112" y="131"/>
                      <a:pt x="112" y="131"/>
                      <a:pt x="112" y="131"/>
                    </a:cubicBezTo>
                    <a:cubicBezTo>
                      <a:pt x="102" y="136"/>
                      <a:pt x="92" y="140"/>
                      <a:pt x="83" y="144"/>
                    </a:cubicBezTo>
                    <a:cubicBezTo>
                      <a:pt x="73" y="147"/>
                      <a:pt x="62" y="151"/>
                      <a:pt x="48" y="155"/>
                    </a:cubicBezTo>
                    <a:cubicBezTo>
                      <a:pt x="76" y="170"/>
                      <a:pt x="105" y="184"/>
                      <a:pt x="133" y="197"/>
                    </a:cubicBezTo>
                    <a:cubicBezTo>
                      <a:pt x="132" y="184"/>
                      <a:pt x="131" y="175"/>
                      <a:pt x="130" y="171"/>
                    </a:cubicBezTo>
                    <a:cubicBezTo>
                      <a:pt x="127" y="155"/>
                      <a:pt x="127" y="155"/>
                      <a:pt x="127" y="155"/>
                    </a:cubicBezTo>
                    <a:cubicBezTo>
                      <a:pt x="140" y="156"/>
                      <a:pt x="148" y="157"/>
                      <a:pt x="152" y="156"/>
                    </a:cubicBezTo>
                    <a:cubicBezTo>
                      <a:pt x="159" y="155"/>
                      <a:pt x="159" y="155"/>
                      <a:pt x="159" y="155"/>
                    </a:cubicBezTo>
                    <a:cubicBezTo>
                      <a:pt x="164" y="193"/>
                      <a:pt x="168" y="223"/>
                      <a:pt x="171" y="247"/>
                    </a:cubicBezTo>
                    <a:cubicBezTo>
                      <a:pt x="153" y="249"/>
                      <a:pt x="144" y="251"/>
                      <a:pt x="143" y="251"/>
                    </a:cubicBezTo>
                    <a:cubicBezTo>
                      <a:pt x="134" y="253"/>
                      <a:pt x="134" y="253"/>
                      <a:pt x="134" y="253"/>
                    </a:cubicBezTo>
                    <a:cubicBezTo>
                      <a:pt x="134" y="249"/>
                      <a:pt x="135" y="246"/>
                      <a:pt x="135" y="243"/>
                    </a:cubicBezTo>
                    <a:cubicBezTo>
                      <a:pt x="135" y="240"/>
                      <a:pt x="135" y="234"/>
                      <a:pt x="134" y="226"/>
                    </a:cubicBezTo>
                    <a:cubicBezTo>
                      <a:pt x="120" y="219"/>
                      <a:pt x="99" y="210"/>
                      <a:pt x="72" y="198"/>
                    </a:cubicBezTo>
                    <a:cubicBezTo>
                      <a:pt x="45" y="187"/>
                      <a:pt x="28" y="180"/>
                      <a:pt x="22" y="177"/>
                    </a:cubicBezTo>
                    <a:cubicBezTo>
                      <a:pt x="16" y="175"/>
                      <a:pt x="8" y="173"/>
                      <a:pt x="0" y="170"/>
                    </a:cubicBezTo>
                    <a:cubicBezTo>
                      <a:pt x="3" y="158"/>
                      <a:pt x="4" y="149"/>
                      <a:pt x="3" y="144"/>
                    </a:cubicBezTo>
                    <a:cubicBezTo>
                      <a:pt x="3" y="135"/>
                      <a:pt x="3" y="135"/>
                      <a:pt x="3" y="135"/>
                    </a:cubicBezTo>
                    <a:cubicBezTo>
                      <a:pt x="13" y="135"/>
                      <a:pt x="21" y="134"/>
                      <a:pt x="26" y="133"/>
                    </a:cubicBezTo>
                    <a:close/>
                    <a:moveTo>
                      <a:pt x="188" y="22"/>
                    </a:moveTo>
                    <a:cubicBezTo>
                      <a:pt x="196" y="28"/>
                      <a:pt x="206" y="34"/>
                      <a:pt x="217" y="39"/>
                    </a:cubicBezTo>
                    <a:cubicBezTo>
                      <a:pt x="215" y="42"/>
                      <a:pt x="214" y="45"/>
                      <a:pt x="212" y="47"/>
                    </a:cubicBezTo>
                    <a:cubicBezTo>
                      <a:pt x="211" y="50"/>
                      <a:pt x="209" y="53"/>
                      <a:pt x="208" y="57"/>
                    </a:cubicBezTo>
                    <a:cubicBezTo>
                      <a:pt x="206" y="61"/>
                      <a:pt x="205" y="69"/>
                      <a:pt x="204" y="80"/>
                    </a:cubicBezTo>
                    <a:cubicBezTo>
                      <a:pt x="202" y="91"/>
                      <a:pt x="203" y="101"/>
                      <a:pt x="206" y="110"/>
                    </a:cubicBezTo>
                    <a:cubicBezTo>
                      <a:pt x="209" y="120"/>
                      <a:pt x="212" y="127"/>
                      <a:pt x="215" y="132"/>
                    </a:cubicBezTo>
                    <a:cubicBezTo>
                      <a:pt x="217" y="137"/>
                      <a:pt x="220" y="141"/>
                      <a:pt x="222" y="144"/>
                    </a:cubicBezTo>
                    <a:cubicBezTo>
                      <a:pt x="225" y="147"/>
                      <a:pt x="229" y="152"/>
                      <a:pt x="237" y="159"/>
                    </a:cubicBezTo>
                    <a:cubicBezTo>
                      <a:pt x="233" y="160"/>
                      <a:pt x="230" y="162"/>
                      <a:pt x="227" y="163"/>
                    </a:cubicBezTo>
                    <a:cubicBezTo>
                      <a:pt x="224" y="165"/>
                      <a:pt x="216" y="170"/>
                      <a:pt x="204" y="178"/>
                    </a:cubicBezTo>
                    <a:cubicBezTo>
                      <a:pt x="195" y="166"/>
                      <a:pt x="188" y="154"/>
                      <a:pt x="183" y="141"/>
                    </a:cubicBezTo>
                    <a:cubicBezTo>
                      <a:pt x="178" y="128"/>
                      <a:pt x="174" y="116"/>
                      <a:pt x="173" y="106"/>
                    </a:cubicBezTo>
                    <a:cubicBezTo>
                      <a:pt x="172" y="95"/>
                      <a:pt x="172" y="85"/>
                      <a:pt x="173" y="75"/>
                    </a:cubicBezTo>
                    <a:cubicBezTo>
                      <a:pt x="175" y="65"/>
                      <a:pt x="176" y="57"/>
                      <a:pt x="177" y="51"/>
                    </a:cubicBezTo>
                    <a:cubicBezTo>
                      <a:pt x="179" y="45"/>
                      <a:pt x="182" y="35"/>
                      <a:pt x="188"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0" name="Freeform 10"/>
              <p:cNvSpPr>
                <a:spLocks noEditPoints="1"/>
              </p:cNvSpPr>
              <p:nvPr/>
            </p:nvSpPr>
            <p:spPr bwMode="auto">
              <a:xfrm>
                <a:off x="3783545" y="639721"/>
                <a:ext cx="82927" cy="89306"/>
              </a:xfrm>
              <a:custGeom>
                <a:avLst/>
                <a:gdLst>
                  <a:gd name="T0" fmla="*/ 42 w 272"/>
                  <a:gd name="T1" fmla="*/ 140 h 294"/>
                  <a:gd name="T2" fmla="*/ 67 w 272"/>
                  <a:gd name="T3" fmla="*/ 117 h 294"/>
                  <a:gd name="T4" fmla="*/ 113 w 272"/>
                  <a:gd name="T5" fmla="*/ 165 h 294"/>
                  <a:gd name="T6" fmla="*/ 88 w 272"/>
                  <a:gd name="T7" fmla="*/ 189 h 294"/>
                  <a:gd name="T8" fmla="*/ 42 w 272"/>
                  <a:gd name="T9" fmla="*/ 140 h 294"/>
                  <a:gd name="T10" fmla="*/ 178 w 272"/>
                  <a:gd name="T11" fmla="*/ 128 h 294"/>
                  <a:gd name="T12" fmla="*/ 105 w 272"/>
                  <a:gd name="T13" fmla="*/ 51 h 294"/>
                  <a:gd name="T14" fmla="*/ 86 w 272"/>
                  <a:gd name="T15" fmla="*/ 30 h 294"/>
                  <a:gd name="T16" fmla="*/ 64 w 272"/>
                  <a:gd name="T17" fmla="*/ 49 h 294"/>
                  <a:gd name="T18" fmla="*/ 84 w 272"/>
                  <a:gd name="T19" fmla="*/ 70 h 294"/>
                  <a:gd name="T20" fmla="*/ 157 w 272"/>
                  <a:gd name="T21" fmla="*/ 147 h 294"/>
                  <a:gd name="T22" fmla="*/ 178 w 272"/>
                  <a:gd name="T23" fmla="*/ 171 h 294"/>
                  <a:gd name="T24" fmla="*/ 200 w 272"/>
                  <a:gd name="T25" fmla="*/ 150 h 294"/>
                  <a:gd name="T26" fmla="*/ 178 w 272"/>
                  <a:gd name="T27" fmla="*/ 128 h 294"/>
                  <a:gd name="T28" fmla="*/ 130 w 272"/>
                  <a:gd name="T29" fmla="*/ 43 h 294"/>
                  <a:gd name="T30" fmla="*/ 229 w 272"/>
                  <a:gd name="T31" fmla="*/ 148 h 294"/>
                  <a:gd name="T32" fmla="*/ 116 w 272"/>
                  <a:gd name="T33" fmla="*/ 253 h 294"/>
                  <a:gd name="T34" fmla="*/ 107 w 272"/>
                  <a:gd name="T35" fmla="*/ 257 h 294"/>
                  <a:gd name="T36" fmla="*/ 99 w 272"/>
                  <a:gd name="T37" fmla="*/ 252 h 294"/>
                  <a:gd name="T38" fmla="*/ 93 w 272"/>
                  <a:gd name="T39" fmla="*/ 245 h 294"/>
                  <a:gd name="T40" fmla="*/ 85 w 272"/>
                  <a:gd name="T41" fmla="*/ 236 h 294"/>
                  <a:gd name="T42" fmla="*/ 81 w 272"/>
                  <a:gd name="T43" fmla="*/ 245 h 294"/>
                  <a:gd name="T44" fmla="*/ 74 w 272"/>
                  <a:gd name="T45" fmla="*/ 257 h 294"/>
                  <a:gd name="T46" fmla="*/ 66 w 272"/>
                  <a:gd name="T47" fmla="*/ 267 h 294"/>
                  <a:gd name="T48" fmla="*/ 99 w 272"/>
                  <a:gd name="T49" fmla="*/ 291 h 294"/>
                  <a:gd name="T50" fmla="*/ 113 w 272"/>
                  <a:gd name="T51" fmla="*/ 293 h 294"/>
                  <a:gd name="T52" fmla="*/ 126 w 272"/>
                  <a:gd name="T53" fmla="*/ 284 h 294"/>
                  <a:gd name="T54" fmla="*/ 252 w 272"/>
                  <a:gd name="T55" fmla="*/ 168 h 294"/>
                  <a:gd name="T56" fmla="*/ 272 w 272"/>
                  <a:gd name="T57" fmla="*/ 151 h 294"/>
                  <a:gd name="T58" fmla="*/ 252 w 272"/>
                  <a:gd name="T59" fmla="*/ 131 h 294"/>
                  <a:gd name="T60" fmla="*/ 151 w 272"/>
                  <a:gd name="T61" fmla="*/ 24 h 294"/>
                  <a:gd name="T62" fmla="*/ 129 w 272"/>
                  <a:gd name="T63" fmla="*/ 0 h 294"/>
                  <a:gd name="T64" fmla="*/ 107 w 272"/>
                  <a:gd name="T65" fmla="*/ 20 h 294"/>
                  <a:gd name="T66" fmla="*/ 130 w 272"/>
                  <a:gd name="T67" fmla="*/ 43 h 294"/>
                  <a:gd name="T68" fmla="*/ 50 w 272"/>
                  <a:gd name="T69" fmla="*/ 92 h 294"/>
                  <a:gd name="T70" fmla="*/ 18 w 272"/>
                  <a:gd name="T71" fmla="*/ 121 h 294"/>
                  <a:gd name="T72" fmla="*/ 0 w 272"/>
                  <a:gd name="T73" fmla="*/ 137 h 294"/>
                  <a:gd name="T74" fmla="*/ 18 w 272"/>
                  <a:gd name="T75" fmla="*/ 155 h 294"/>
                  <a:gd name="T76" fmla="*/ 70 w 272"/>
                  <a:gd name="T77" fmla="*/ 210 h 294"/>
                  <a:gd name="T78" fmla="*/ 88 w 272"/>
                  <a:gd name="T79" fmla="*/ 231 h 294"/>
                  <a:gd name="T80" fmla="*/ 105 w 272"/>
                  <a:gd name="T81" fmla="*/ 213 h 294"/>
                  <a:gd name="T82" fmla="*/ 137 w 272"/>
                  <a:gd name="T83" fmla="*/ 184 h 294"/>
                  <a:gd name="T84" fmla="*/ 155 w 272"/>
                  <a:gd name="T85" fmla="*/ 169 h 294"/>
                  <a:gd name="T86" fmla="*/ 135 w 272"/>
                  <a:gd name="T87" fmla="*/ 150 h 294"/>
                  <a:gd name="T88" fmla="*/ 83 w 272"/>
                  <a:gd name="T89" fmla="*/ 94 h 294"/>
                  <a:gd name="T90" fmla="*/ 67 w 272"/>
                  <a:gd name="T91" fmla="*/ 76 h 294"/>
                  <a:gd name="T92" fmla="*/ 50 w 272"/>
                  <a:gd name="T93" fmla="*/ 9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2" h="294">
                    <a:moveTo>
                      <a:pt x="42" y="140"/>
                    </a:moveTo>
                    <a:cubicBezTo>
                      <a:pt x="67" y="117"/>
                      <a:pt x="67" y="117"/>
                      <a:pt x="67" y="117"/>
                    </a:cubicBezTo>
                    <a:cubicBezTo>
                      <a:pt x="113" y="165"/>
                      <a:pt x="113" y="165"/>
                      <a:pt x="113" y="165"/>
                    </a:cubicBezTo>
                    <a:cubicBezTo>
                      <a:pt x="88" y="189"/>
                      <a:pt x="88" y="189"/>
                      <a:pt x="88" y="189"/>
                    </a:cubicBezTo>
                    <a:lnTo>
                      <a:pt x="42" y="140"/>
                    </a:lnTo>
                    <a:close/>
                    <a:moveTo>
                      <a:pt x="178" y="128"/>
                    </a:moveTo>
                    <a:cubicBezTo>
                      <a:pt x="105" y="51"/>
                      <a:pt x="105" y="51"/>
                      <a:pt x="105" y="51"/>
                    </a:cubicBezTo>
                    <a:cubicBezTo>
                      <a:pt x="86" y="30"/>
                      <a:pt x="86" y="30"/>
                      <a:pt x="86" y="30"/>
                    </a:cubicBezTo>
                    <a:cubicBezTo>
                      <a:pt x="64" y="49"/>
                      <a:pt x="64" y="49"/>
                      <a:pt x="64" y="49"/>
                    </a:cubicBezTo>
                    <a:cubicBezTo>
                      <a:pt x="84" y="70"/>
                      <a:pt x="84" y="70"/>
                      <a:pt x="84" y="70"/>
                    </a:cubicBezTo>
                    <a:cubicBezTo>
                      <a:pt x="157" y="147"/>
                      <a:pt x="157" y="147"/>
                      <a:pt x="157" y="147"/>
                    </a:cubicBezTo>
                    <a:cubicBezTo>
                      <a:pt x="178" y="171"/>
                      <a:pt x="178" y="171"/>
                      <a:pt x="178" y="171"/>
                    </a:cubicBezTo>
                    <a:cubicBezTo>
                      <a:pt x="200" y="150"/>
                      <a:pt x="200" y="150"/>
                      <a:pt x="200" y="150"/>
                    </a:cubicBezTo>
                    <a:lnTo>
                      <a:pt x="178" y="128"/>
                    </a:lnTo>
                    <a:close/>
                    <a:moveTo>
                      <a:pt x="130" y="43"/>
                    </a:moveTo>
                    <a:cubicBezTo>
                      <a:pt x="229" y="148"/>
                      <a:pt x="229" y="148"/>
                      <a:pt x="229" y="148"/>
                    </a:cubicBezTo>
                    <a:cubicBezTo>
                      <a:pt x="116" y="253"/>
                      <a:pt x="116" y="253"/>
                      <a:pt x="116" y="253"/>
                    </a:cubicBezTo>
                    <a:cubicBezTo>
                      <a:pt x="112" y="256"/>
                      <a:pt x="109" y="257"/>
                      <a:pt x="107" y="257"/>
                    </a:cubicBezTo>
                    <a:cubicBezTo>
                      <a:pt x="106" y="258"/>
                      <a:pt x="103" y="256"/>
                      <a:pt x="99" y="252"/>
                    </a:cubicBezTo>
                    <a:cubicBezTo>
                      <a:pt x="98" y="251"/>
                      <a:pt x="96" y="248"/>
                      <a:pt x="93" y="245"/>
                    </a:cubicBezTo>
                    <a:cubicBezTo>
                      <a:pt x="90" y="242"/>
                      <a:pt x="87" y="239"/>
                      <a:pt x="85" y="236"/>
                    </a:cubicBezTo>
                    <a:cubicBezTo>
                      <a:pt x="81" y="245"/>
                      <a:pt x="81" y="245"/>
                      <a:pt x="81" y="245"/>
                    </a:cubicBezTo>
                    <a:cubicBezTo>
                      <a:pt x="78" y="250"/>
                      <a:pt x="76" y="254"/>
                      <a:pt x="74" y="257"/>
                    </a:cubicBezTo>
                    <a:cubicBezTo>
                      <a:pt x="71" y="261"/>
                      <a:pt x="69" y="264"/>
                      <a:pt x="66" y="267"/>
                    </a:cubicBezTo>
                    <a:cubicBezTo>
                      <a:pt x="81" y="280"/>
                      <a:pt x="92" y="288"/>
                      <a:pt x="99" y="291"/>
                    </a:cubicBezTo>
                    <a:cubicBezTo>
                      <a:pt x="106" y="293"/>
                      <a:pt x="110" y="294"/>
                      <a:pt x="113" y="293"/>
                    </a:cubicBezTo>
                    <a:cubicBezTo>
                      <a:pt x="116" y="292"/>
                      <a:pt x="120" y="289"/>
                      <a:pt x="126" y="284"/>
                    </a:cubicBezTo>
                    <a:cubicBezTo>
                      <a:pt x="252" y="168"/>
                      <a:pt x="252" y="168"/>
                      <a:pt x="252" y="168"/>
                    </a:cubicBezTo>
                    <a:cubicBezTo>
                      <a:pt x="272" y="151"/>
                      <a:pt x="272" y="151"/>
                      <a:pt x="272" y="151"/>
                    </a:cubicBezTo>
                    <a:cubicBezTo>
                      <a:pt x="252" y="131"/>
                      <a:pt x="252" y="131"/>
                      <a:pt x="252" y="131"/>
                    </a:cubicBezTo>
                    <a:cubicBezTo>
                      <a:pt x="151" y="24"/>
                      <a:pt x="151" y="24"/>
                      <a:pt x="151" y="24"/>
                    </a:cubicBezTo>
                    <a:cubicBezTo>
                      <a:pt x="129" y="0"/>
                      <a:pt x="129" y="0"/>
                      <a:pt x="129" y="0"/>
                    </a:cubicBezTo>
                    <a:cubicBezTo>
                      <a:pt x="107" y="20"/>
                      <a:pt x="107" y="20"/>
                      <a:pt x="107" y="20"/>
                    </a:cubicBezTo>
                    <a:lnTo>
                      <a:pt x="130" y="43"/>
                    </a:lnTo>
                    <a:close/>
                    <a:moveTo>
                      <a:pt x="50" y="92"/>
                    </a:moveTo>
                    <a:cubicBezTo>
                      <a:pt x="18" y="121"/>
                      <a:pt x="18" y="121"/>
                      <a:pt x="18" y="121"/>
                    </a:cubicBezTo>
                    <a:cubicBezTo>
                      <a:pt x="0" y="137"/>
                      <a:pt x="0" y="137"/>
                      <a:pt x="0" y="137"/>
                    </a:cubicBezTo>
                    <a:cubicBezTo>
                      <a:pt x="18" y="155"/>
                      <a:pt x="18" y="155"/>
                      <a:pt x="18" y="155"/>
                    </a:cubicBezTo>
                    <a:cubicBezTo>
                      <a:pt x="70" y="210"/>
                      <a:pt x="70" y="210"/>
                      <a:pt x="70" y="210"/>
                    </a:cubicBezTo>
                    <a:cubicBezTo>
                      <a:pt x="88" y="231"/>
                      <a:pt x="88" y="231"/>
                      <a:pt x="88" y="231"/>
                    </a:cubicBezTo>
                    <a:cubicBezTo>
                      <a:pt x="105" y="213"/>
                      <a:pt x="105" y="213"/>
                      <a:pt x="105" y="213"/>
                    </a:cubicBezTo>
                    <a:cubicBezTo>
                      <a:pt x="137" y="184"/>
                      <a:pt x="137" y="184"/>
                      <a:pt x="137" y="184"/>
                    </a:cubicBezTo>
                    <a:cubicBezTo>
                      <a:pt x="155" y="169"/>
                      <a:pt x="155" y="169"/>
                      <a:pt x="155" y="169"/>
                    </a:cubicBezTo>
                    <a:cubicBezTo>
                      <a:pt x="135" y="150"/>
                      <a:pt x="135" y="150"/>
                      <a:pt x="135" y="150"/>
                    </a:cubicBezTo>
                    <a:cubicBezTo>
                      <a:pt x="83" y="94"/>
                      <a:pt x="83" y="94"/>
                      <a:pt x="83" y="94"/>
                    </a:cubicBezTo>
                    <a:cubicBezTo>
                      <a:pt x="67" y="76"/>
                      <a:pt x="67" y="76"/>
                      <a:pt x="67" y="76"/>
                    </a:cubicBezTo>
                    <a:lnTo>
                      <a:pt x="5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1" name="Freeform 11"/>
              <p:cNvSpPr>
                <a:spLocks/>
              </p:cNvSpPr>
              <p:nvPr/>
            </p:nvSpPr>
            <p:spPr bwMode="auto">
              <a:xfrm>
                <a:off x="3220776" y="749581"/>
                <a:ext cx="58829" cy="51032"/>
              </a:xfrm>
              <a:custGeom>
                <a:avLst/>
                <a:gdLst>
                  <a:gd name="T0" fmla="*/ 158 w 194"/>
                  <a:gd name="T1" fmla="*/ 147 h 167"/>
                  <a:gd name="T2" fmla="*/ 165 w 194"/>
                  <a:gd name="T3" fmla="*/ 154 h 167"/>
                  <a:gd name="T4" fmla="*/ 158 w 194"/>
                  <a:gd name="T5" fmla="*/ 167 h 167"/>
                  <a:gd name="T6" fmla="*/ 104 w 194"/>
                  <a:gd name="T7" fmla="*/ 156 h 167"/>
                  <a:gd name="T8" fmla="*/ 106 w 194"/>
                  <a:gd name="T9" fmla="*/ 139 h 167"/>
                  <a:gd name="T10" fmla="*/ 140 w 194"/>
                  <a:gd name="T11" fmla="*/ 131 h 167"/>
                  <a:gd name="T12" fmla="*/ 162 w 194"/>
                  <a:gd name="T13" fmla="*/ 111 h 167"/>
                  <a:gd name="T14" fmla="*/ 165 w 194"/>
                  <a:gd name="T15" fmla="*/ 93 h 167"/>
                  <a:gd name="T16" fmla="*/ 156 w 194"/>
                  <a:gd name="T17" fmla="*/ 81 h 167"/>
                  <a:gd name="T18" fmla="*/ 116 w 194"/>
                  <a:gd name="T19" fmla="*/ 107 h 167"/>
                  <a:gd name="T20" fmla="*/ 110 w 194"/>
                  <a:gd name="T21" fmla="*/ 114 h 167"/>
                  <a:gd name="T22" fmla="*/ 75 w 194"/>
                  <a:gd name="T23" fmla="*/ 141 h 167"/>
                  <a:gd name="T24" fmla="*/ 40 w 194"/>
                  <a:gd name="T25" fmla="*/ 137 h 167"/>
                  <a:gd name="T26" fmla="*/ 6 w 194"/>
                  <a:gd name="T27" fmla="*/ 102 h 167"/>
                  <a:gd name="T28" fmla="*/ 10 w 194"/>
                  <a:gd name="T29" fmla="*/ 55 h 167"/>
                  <a:gd name="T30" fmla="*/ 23 w 194"/>
                  <a:gd name="T31" fmla="*/ 35 h 167"/>
                  <a:gd name="T32" fmla="*/ 41 w 194"/>
                  <a:gd name="T33" fmla="*/ 20 h 167"/>
                  <a:gd name="T34" fmla="*/ 32 w 194"/>
                  <a:gd name="T35" fmla="*/ 13 h 167"/>
                  <a:gd name="T36" fmla="*/ 38 w 194"/>
                  <a:gd name="T37" fmla="*/ 0 h 167"/>
                  <a:gd name="T38" fmla="*/ 106 w 194"/>
                  <a:gd name="T39" fmla="*/ 12 h 167"/>
                  <a:gd name="T40" fmla="*/ 105 w 194"/>
                  <a:gd name="T41" fmla="*/ 31 h 167"/>
                  <a:gd name="T42" fmla="*/ 60 w 194"/>
                  <a:gd name="T43" fmla="*/ 39 h 167"/>
                  <a:gd name="T44" fmla="*/ 34 w 194"/>
                  <a:gd name="T45" fmla="*/ 63 h 167"/>
                  <a:gd name="T46" fmla="*/ 31 w 194"/>
                  <a:gd name="T47" fmla="*/ 84 h 167"/>
                  <a:gd name="T48" fmla="*/ 42 w 194"/>
                  <a:gd name="T49" fmla="*/ 99 h 167"/>
                  <a:gd name="T50" fmla="*/ 79 w 194"/>
                  <a:gd name="T51" fmla="*/ 78 h 167"/>
                  <a:gd name="T52" fmla="*/ 84 w 194"/>
                  <a:gd name="T53" fmla="*/ 72 h 167"/>
                  <a:gd name="T54" fmla="*/ 104 w 194"/>
                  <a:gd name="T55" fmla="*/ 52 h 167"/>
                  <a:gd name="T56" fmla="*/ 116 w 194"/>
                  <a:gd name="T57" fmla="*/ 42 h 167"/>
                  <a:gd name="T58" fmla="*/ 137 w 194"/>
                  <a:gd name="T59" fmla="*/ 37 h 167"/>
                  <a:gd name="T60" fmla="*/ 160 w 194"/>
                  <a:gd name="T61" fmla="*/ 43 h 167"/>
                  <a:gd name="T62" fmla="*/ 189 w 194"/>
                  <a:gd name="T63" fmla="*/ 75 h 167"/>
                  <a:gd name="T64" fmla="*/ 186 w 194"/>
                  <a:gd name="T65" fmla="*/ 118 h 167"/>
                  <a:gd name="T66" fmla="*/ 174 w 194"/>
                  <a:gd name="T67" fmla="*/ 135 h 167"/>
                  <a:gd name="T68" fmla="*/ 158 w 194"/>
                  <a:gd name="T69" fmla="*/ 14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67">
                    <a:moveTo>
                      <a:pt x="158" y="147"/>
                    </a:moveTo>
                    <a:cubicBezTo>
                      <a:pt x="165" y="154"/>
                      <a:pt x="165" y="154"/>
                      <a:pt x="165" y="154"/>
                    </a:cubicBezTo>
                    <a:cubicBezTo>
                      <a:pt x="158" y="167"/>
                      <a:pt x="158" y="167"/>
                      <a:pt x="158" y="167"/>
                    </a:cubicBezTo>
                    <a:cubicBezTo>
                      <a:pt x="104" y="156"/>
                      <a:pt x="104" y="156"/>
                      <a:pt x="104" y="156"/>
                    </a:cubicBezTo>
                    <a:cubicBezTo>
                      <a:pt x="106" y="139"/>
                      <a:pt x="106" y="139"/>
                      <a:pt x="106" y="139"/>
                    </a:cubicBezTo>
                    <a:cubicBezTo>
                      <a:pt x="119" y="139"/>
                      <a:pt x="130" y="136"/>
                      <a:pt x="140" y="131"/>
                    </a:cubicBezTo>
                    <a:cubicBezTo>
                      <a:pt x="150" y="126"/>
                      <a:pt x="157" y="120"/>
                      <a:pt x="162" y="111"/>
                    </a:cubicBezTo>
                    <a:cubicBezTo>
                      <a:pt x="165" y="104"/>
                      <a:pt x="166" y="98"/>
                      <a:pt x="165" y="93"/>
                    </a:cubicBezTo>
                    <a:cubicBezTo>
                      <a:pt x="163" y="88"/>
                      <a:pt x="160" y="84"/>
                      <a:pt x="156" y="81"/>
                    </a:cubicBezTo>
                    <a:cubicBezTo>
                      <a:pt x="147" y="77"/>
                      <a:pt x="134" y="86"/>
                      <a:pt x="116" y="107"/>
                    </a:cubicBezTo>
                    <a:cubicBezTo>
                      <a:pt x="114" y="110"/>
                      <a:pt x="112" y="112"/>
                      <a:pt x="110" y="114"/>
                    </a:cubicBezTo>
                    <a:cubicBezTo>
                      <a:pt x="97" y="129"/>
                      <a:pt x="85" y="138"/>
                      <a:pt x="75" y="141"/>
                    </a:cubicBezTo>
                    <a:cubicBezTo>
                      <a:pt x="64" y="144"/>
                      <a:pt x="53" y="143"/>
                      <a:pt x="40" y="137"/>
                    </a:cubicBezTo>
                    <a:cubicBezTo>
                      <a:pt x="23" y="128"/>
                      <a:pt x="11" y="117"/>
                      <a:pt x="6" y="102"/>
                    </a:cubicBezTo>
                    <a:cubicBezTo>
                      <a:pt x="0" y="87"/>
                      <a:pt x="1" y="71"/>
                      <a:pt x="10" y="55"/>
                    </a:cubicBezTo>
                    <a:cubicBezTo>
                      <a:pt x="13" y="47"/>
                      <a:pt x="18" y="41"/>
                      <a:pt x="23" y="35"/>
                    </a:cubicBezTo>
                    <a:cubicBezTo>
                      <a:pt x="28" y="30"/>
                      <a:pt x="34" y="25"/>
                      <a:pt x="41" y="20"/>
                    </a:cubicBezTo>
                    <a:cubicBezTo>
                      <a:pt x="32" y="13"/>
                      <a:pt x="32" y="13"/>
                      <a:pt x="32" y="13"/>
                    </a:cubicBezTo>
                    <a:cubicBezTo>
                      <a:pt x="38" y="0"/>
                      <a:pt x="38" y="0"/>
                      <a:pt x="38" y="0"/>
                    </a:cubicBezTo>
                    <a:cubicBezTo>
                      <a:pt x="106" y="12"/>
                      <a:pt x="106" y="12"/>
                      <a:pt x="106" y="12"/>
                    </a:cubicBezTo>
                    <a:cubicBezTo>
                      <a:pt x="105" y="31"/>
                      <a:pt x="105" y="31"/>
                      <a:pt x="105" y="31"/>
                    </a:cubicBezTo>
                    <a:cubicBezTo>
                      <a:pt x="87" y="31"/>
                      <a:pt x="73" y="33"/>
                      <a:pt x="60" y="39"/>
                    </a:cubicBezTo>
                    <a:cubicBezTo>
                      <a:pt x="48" y="44"/>
                      <a:pt x="39" y="52"/>
                      <a:pt x="34" y="63"/>
                    </a:cubicBezTo>
                    <a:cubicBezTo>
                      <a:pt x="30" y="70"/>
                      <a:pt x="29" y="77"/>
                      <a:pt x="31" y="84"/>
                    </a:cubicBezTo>
                    <a:cubicBezTo>
                      <a:pt x="33" y="91"/>
                      <a:pt x="37" y="96"/>
                      <a:pt x="42" y="99"/>
                    </a:cubicBezTo>
                    <a:cubicBezTo>
                      <a:pt x="51" y="102"/>
                      <a:pt x="63" y="96"/>
                      <a:pt x="79" y="78"/>
                    </a:cubicBezTo>
                    <a:cubicBezTo>
                      <a:pt x="81" y="75"/>
                      <a:pt x="83" y="73"/>
                      <a:pt x="84" y="72"/>
                    </a:cubicBezTo>
                    <a:cubicBezTo>
                      <a:pt x="92" y="63"/>
                      <a:pt x="99" y="57"/>
                      <a:pt x="104" y="52"/>
                    </a:cubicBezTo>
                    <a:cubicBezTo>
                      <a:pt x="109" y="47"/>
                      <a:pt x="113" y="43"/>
                      <a:pt x="116" y="42"/>
                    </a:cubicBezTo>
                    <a:cubicBezTo>
                      <a:pt x="123" y="39"/>
                      <a:pt x="130" y="37"/>
                      <a:pt x="137" y="37"/>
                    </a:cubicBezTo>
                    <a:cubicBezTo>
                      <a:pt x="145" y="38"/>
                      <a:pt x="152" y="39"/>
                      <a:pt x="160" y="43"/>
                    </a:cubicBezTo>
                    <a:cubicBezTo>
                      <a:pt x="175" y="50"/>
                      <a:pt x="184" y="61"/>
                      <a:pt x="189" y="75"/>
                    </a:cubicBezTo>
                    <a:cubicBezTo>
                      <a:pt x="194" y="89"/>
                      <a:pt x="193" y="104"/>
                      <a:pt x="186" y="118"/>
                    </a:cubicBezTo>
                    <a:cubicBezTo>
                      <a:pt x="183" y="125"/>
                      <a:pt x="179" y="130"/>
                      <a:pt x="174" y="135"/>
                    </a:cubicBezTo>
                    <a:cubicBezTo>
                      <a:pt x="170" y="139"/>
                      <a:pt x="164" y="143"/>
                      <a:pt x="158"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2" name="Freeform 12"/>
              <p:cNvSpPr>
                <a:spLocks/>
              </p:cNvSpPr>
              <p:nvPr/>
            </p:nvSpPr>
            <p:spPr bwMode="auto">
              <a:xfrm>
                <a:off x="3203765" y="800613"/>
                <a:ext cx="61664" cy="48197"/>
              </a:xfrm>
              <a:custGeom>
                <a:avLst/>
                <a:gdLst>
                  <a:gd name="T0" fmla="*/ 203 w 203"/>
                  <a:gd name="T1" fmla="*/ 34 h 160"/>
                  <a:gd name="T2" fmla="*/ 162 w 203"/>
                  <a:gd name="T3" fmla="*/ 159 h 160"/>
                  <a:gd name="T4" fmla="*/ 105 w 203"/>
                  <a:gd name="T5" fmla="*/ 160 h 160"/>
                  <a:gd name="T6" fmla="*/ 103 w 203"/>
                  <a:gd name="T7" fmla="*/ 143 h 160"/>
                  <a:gd name="T8" fmla="*/ 137 w 203"/>
                  <a:gd name="T9" fmla="*/ 133 h 160"/>
                  <a:gd name="T10" fmla="*/ 153 w 203"/>
                  <a:gd name="T11" fmla="*/ 111 h 160"/>
                  <a:gd name="T12" fmla="*/ 153 w 203"/>
                  <a:gd name="T13" fmla="*/ 109 h 160"/>
                  <a:gd name="T14" fmla="*/ 58 w 203"/>
                  <a:gd name="T15" fmla="*/ 79 h 160"/>
                  <a:gd name="T16" fmla="*/ 32 w 203"/>
                  <a:gd name="T17" fmla="*/ 74 h 160"/>
                  <a:gd name="T18" fmla="*/ 21 w 203"/>
                  <a:gd name="T19" fmla="*/ 87 h 160"/>
                  <a:gd name="T20" fmla="*/ 0 w 203"/>
                  <a:gd name="T21" fmla="*/ 80 h 160"/>
                  <a:gd name="T22" fmla="*/ 25 w 203"/>
                  <a:gd name="T23" fmla="*/ 5 h 160"/>
                  <a:gd name="T24" fmla="*/ 46 w 203"/>
                  <a:gd name="T25" fmla="*/ 11 h 160"/>
                  <a:gd name="T26" fmla="*/ 47 w 203"/>
                  <a:gd name="T27" fmla="*/ 27 h 160"/>
                  <a:gd name="T28" fmla="*/ 71 w 203"/>
                  <a:gd name="T29" fmla="*/ 39 h 160"/>
                  <a:gd name="T30" fmla="*/ 166 w 203"/>
                  <a:gd name="T31" fmla="*/ 69 h 160"/>
                  <a:gd name="T32" fmla="*/ 167 w 203"/>
                  <a:gd name="T33" fmla="*/ 67 h 160"/>
                  <a:gd name="T34" fmla="*/ 167 w 203"/>
                  <a:gd name="T35" fmla="*/ 40 h 160"/>
                  <a:gd name="T36" fmla="*/ 145 w 203"/>
                  <a:gd name="T37" fmla="*/ 12 h 160"/>
                  <a:gd name="T38" fmla="*/ 157 w 203"/>
                  <a:gd name="T39" fmla="*/ 0 h 160"/>
                  <a:gd name="T40" fmla="*/ 203 w 203"/>
                  <a:gd name="T41" fmla="*/ 3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160">
                    <a:moveTo>
                      <a:pt x="203" y="34"/>
                    </a:moveTo>
                    <a:cubicBezTo>
                      <a:pt x="162" y="159"/>
                      <a:pt x="162" y="159"/>
                      <a:pt x="162" y="159"/>
                    </a:cubicBezTo>
                    <a:cubicBezTo>
                      <a:pt x="105" y="160"/>
                      <a:pt x="105" y="160"/>
                      <a:pt x="105" y="160"/>
                    </a:cubicBezTo>
                    <a:cubicBezTo>
                      <a:pt x="103" y="143"/>
                      <a:pt x="103" y="143"/>
                      <a:pt x="103" y="143"/>
                    </a:cubicBezTo>
                    <a:cubicBezTo>
                      <a:pt x="118" y="141"/>
                      <a:pt x="129" y="138"/>
                      <a:pt x="137" y="133"/>
                    </a:cubicBezTo>
                    <a:cubicBezTo>
                      <a:pt x="144" y="128"/>
                      <a:pt x="149" y="121"/>
                      <a:pt x="153" y="111"/>
                    </a:cubicBezTo>
                    <a:cubicBezTo>
                      <a:pt x="153" y="109"/>
                      <a:pt x="153" y="109"/>
                      <a:pt x="153" y="109"/>
                    </a:cubicBezTo>
                    <a:cubicBezTo>
                      <a:pt x="58" y="79"/>
                      <a:pt x="58" y="79"/>
                      <a:pt x="58" y="79"/>
                    </a:cubicBezTo>
                    <a:cubicBezTo>
                      <a:pt x="45" y="74"/>
                      <a:pt x="36" y="73"/>
                      <a:pt x="32" y="74"/>
                    </a:cubicBezTo>
                    <a:cubicBezTo>
                      <a:pt x="27" y="76"/>
                      <a:pt x="24" y="80"/>
                      <a:pt x="21" y="87"/>
                    </a:cubicBezTo>
                    <a:cubicBezTo>
                      <a:pt x="0" y="80"/>
                      <a:pt x="0" y="80"/>
                      <a:pt x="0" y="80"/>
                    </a:cubicBezTo>
                    <a:cubicBezTo>
                      <a:pt x="25" y="5"/>
                      <a:pt x="25" y="5"/>
                      <a:pt x="25" y="5"/>
                    </a:cubicBezTo>
                    <a:cubicBezTo>
                      <a:pt x="46" y="11"/>
                      <a:pt x="46" y="11"/>
                      <a:pt x="46" y="11"/>
                    </a:cubicBezTo>
                    <a:cubicBezTo>
                      <a:pt x="44" y="18"/>
                      <a:pt x="44" y="24"/>
                      <a:pt x="47" y="27"/>
                    </a:cubicBezTo>
                    <a:cubicBezTo>
                      <a:pt x="50" y="31"/>
                      <a:pt x="58" y="35"/>
                      <a:pt x="71" y="39"/>
                    </a:cubicBezTo>
                    <a:cubicBezTo>
                      <a:pt x="166" y="69"/>
                      <a:pt x="166" y="69"/>
                      <a:pt x="166" y="69"/>
                    </a:cubicBezTo>
                    <a:cubicBezTo>
                      <a:pt x="167" y="67"/>
                      <a:pt x="167" y="67"/>
                      <a:pt x="167" y="67"/>
                    </a:cubicBezTo>
                    <a:cubicBezTo>
                      <a:pt x="170" y="57"/>
                      <a:pt x="170" y="48"/>
                      <a:pt x="167" y="40"/>
                    </a:cubicBezTo>
                    <a:cubicBezTo>
                      <a:pt x="164" y="31"/>
                      <a:pt x="157" y="22"/>
                      <a:pt x="145" y="12"/>
                    </a:cubicBezTo>
                    <a:cubicBezTo>
                      <a:pt x="157" y="0"/>
                      <a:pt x="157" y="0"/>
                      <a:pt x="157" y="0"/>
                    </a:cubicBezTo>
                    <a:lnTo>
                      <a:pt x="203"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3" name="Freeform 13"/>
              <p:cNvSpPr>
                <a:spLocks noEditPoints="1"/>
              </p:cNvSpPr>
              <p:nvPr/>
            </p:nvSpPr>
            <p:spPr bwMode="auto">
              <a:xfrm>
                <a:off x="3191716" y="836052"/>
                <a:ext cx="59537" cy="53158"/>
              </a:xfrm>
              <a:custGeom>
                <a:avLst/>
                <a:gdLst>
                  <a:gd name="T0" fmla="*/ 100 w 195"/>
                  <a:gd name="T1" fmla="*/ 111 h 175"/>
                  <a:gd name="T2" fmla="*/ 105 w 195"/>
                  <a:gd name="T3" fmla="*/ 79 h 175"/>
                  <a:gd name="T4" fmla="*/ 153 w 195"/>
                  <a:gd name="T5" fmla="*/ 106 h 175"/>
                  <a:gd name="T6" fmla="*/ 100 w 195"/>
                  <a:gd name="T7" fmla="*/ 111 h 175"/>
                  <a:gd name="T8" fmla="*/ 80 w 195"/>
                  <a:gd name="T9" fmla="*/ 36 h 175"/>
                  <a:gd name="T10" fmla="*/ 77 w 195"/>
                  <a:gd name="T11" fmla="*/ 34 h 175"/>
                  <a:gd name="T12" fmla="*/ 55 w 195"/>
                  <a:gd name="T13" fmla="*/ 4 h 175"/>
                  <a:gd name="T14" fmla="*/ 33 w 195"/>
                  <a:gd name="T15" fmla="*/ 0 h 175"/>
                  <a:gd name="T16" fmla="*/ 21 w 195"/>
                  <a:gd name="T17" fmla="*/ 65 h 175"/>
                  <a:gd name="T18" fmla="*/ 42 w 195"/>
                  <a:gd name="T19" fmla="*/ 69 h 175"/>
                  <a:gd name="T20" fmla="*/ 47 w 195"/>
                  <a:gd name="T21" fmla="*/ 56 h 175"/>
                  <a:gd name="T22" fmla="*/ 58 w 195"/>
                  <a:gd name="T23" fmla="*/ 54 h 175"/>
                  <a:gd name="T24" fmla="*/ 60 w 195"/>
                  <a:gd name="T25" fmla="*/ 55 h 175"/>
                  <a:gd name="T26" fmla="*/ 63 w 195"/>
                  <a:gd name="T27" fmla="*/ 56 h 175"/>
                  <a:gd name="T28" fmla="*/ 86 w 195"/>
                  <a:gd name="T29" fmla="*/ 67 h 175"/>
                  <a:gd name="T30" fmla="*/ 76 w 195"/>
                  <a:gd name="T31" fmla="*/ 115 h 175"/>
                  <a:gd name="T32" fmla="*/ 51 w 195"/>
                  <a:gd name="T33" fmla="*/ 118 h 175"/>
                  <a:gd name="T34" fmla="*/ 47 w 195"/>
                  <a:gd name="T35" fmla="*/ 119 h 175"/>
                  <a:gd name="T36" fmla="*/ 43 w 195"/>
                  <a:gd name="T37" fmla="*/ 118 h 175"/>
                  <a:gd name="T38" fmla="*/ 36 w 195"/>
                  <a:gd name="T39" fmla="*/ 113 h 175"/>
                  <a:gd name="T40" fmla="*/ 36 w 195"/>
                  <a:gd name="T41" fmla="*/ 101 h 175"/>
                  <a:gd name="T42" fmla="*/ 36 w 195"/>
                  <a:gd name="T43" fmla="*/ 99 h 175"/>
                  <a:gd name="T44" fmla="*/ 15 w 195"/>
                  <a:gd name="T45" fmla="*/ 95 h 175"/>
                  <a:gd name="T46" fmla="*/ 0 w 195"/>
                  <a:gd name="T47" fmla="*/ 171 h 175"/>
                  <a:gd name="T48" fmla="*/ 22 w 195"/>
                  <a:gd name="T49" fmla="*/ 175 h 175"/>
                  <a:gd name="T50" fmla="*/ 49 w 195"/>
                  <a:gd name="T51" fmla="*/ 159 h 175"/>
                  <a:gd name="T52" fmla="*/ 50 w 195"/>
                  <a:gd name="T53" fmla="*/ 159 h 175"/>
                  <a:gd name="T54" fmla="*/ 188 w 195"/>
                  <a:gd name="T55" fmla="*/ 139 h 175"/>
                  <a:gd name="T56" fmla="*/ 195 w 195"/>
                  <a:gd name="T57" fmla="*/ 103 h 175"/>
                  <a:gd name="T58" fmla="*/ 80 w 195"/>
                  <a:gd name="T59" fmla="*/ 3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75">
                    <a:moveTo>
                      <a:pt x="100" y="111"/>
                    </a:moveTo>
                    <a:cubicBezTo>
                      <a:pt x="105" y="79"/>
                      <a:pt x="105" y="79"/>
                      <a:pt x="105" y="79"/>
                    </a:cubicBezTo>
                    <a:cubicBezTo>
                      <a:pt x="153" y="106"/>
                      <a:pt x="153" y="106"/>
                      <a:pt x="153" y="106"/>
                    </a:cubicBezTo>
                    <a:lnTo>
                      <a:pt x="100" y="111"/>
                    </a:lnTo>
                    <a:close/>
                    <a:moveTo>
                      <a:pt x="80" y="36"/>
                    </a:moveTo>
                    <a:cubicBezTo>
                      <a:pt x="79" y="36"/>
                      <a:pt x="78" y="35"/>
                      <a:pt x="77" y="34"/>
                    </a:cubicBezTo>
                    <a:cubicBezTo>
                      <a:pt x="62" y="25"/>
                      <a:pt x="54" y="15"/>
                      <a:pt x="55" y="4"/>
                    </a:cubicBezTo>
                    <a:cubicBezTo>
                      <a:pt x="33" y="0"/>
                      <a:pt x="33" y="0"/>
                      <a:pt x="33" y="0"/>
                    </a:cubicBezTo>
                    <a:cubicBezTo>
                      <a:pt x="21" y="65"/>
                      <a:pt x="21" y="65"/>
                      <a:pt x="21" y="65"/>
                    </a:cubicBezTo>
                    <a:cubicBezTo>
                      <a:pt x="42" y="69"/>
                      <a:pt x="42" y="69"/>
                      <a:pt x="42" y="69"/>
                    </a:cubicBezTo>
                    <a:cubicBezTo>
                      <a:pt x="43" y="62"/>
                      <a:pt x="45" y="58"/>
                      <a:pt x="47" y="56"/>
                    </a:cubicBezTo>
                    <a:cubicBezTo>
                      <a:pt x="50" y="54"/>
                      <a:pt x="53" y="53"/>
                      <a:pt x="58" y="54"/>
                    </a:cubicBezTo>
                    <a:cubicBezTo>
                      <a:pt x="58" y="54"/>
                      <a:pt x="59" y="54"/>
                      <a:pt x="60" y="55"/>
                    </a:cubicBezTo>
                    <a:cubicBezTo>
                      <a:pt x="61" y="55"/>
                      <a:pt x="62" y="55"/>
                      <a:pt x="63" y="56"/>
                    </a:cubicBezTo>
                    <a:cubicBezTo>
                      <a:pt x="86" y="67"/>
                      <a:pt x="86" y="67"/>
                      <a:pt x="86" y="67"/>
                    </a:cubicBezTo>
                    <a:cubicBezTo>
                      <a:pt x="76" y="115"/>
                      <a:pt x="76" y="115"/>
                      <a:pt x="76" y="115"/>
                    </a:cubicBezTo>
                    <a:cubicBezTo>
                      <a:pt x="51" y="118"/>
                      <a:pt x="51" y="118"/>
                      <a:pt x="51" y="118"/>
                    </a:cubicBezTo>
                    <a:cubicBezTo>
                      <a:pt x="49" y="119"/>
                      <a:pt x="48" y="119"/>
                      <a:pt x="47" y="119"/>
                    </a:cubicBezTo>
                    <a:cubicBezTo>
                      <a:pt x="46" y="118"/>
                      <a:pt x="44" y="118"/>
                      <a:pt x="43" y="118"/>
                    </a:cubicBezTo>
                    <a:cubicBezTo>
                      <a:pt x="39" y="118"/>
                      <a:pt x="37" y="116"/>
                      <a:pt x="36" y="113"/>
                    </a:cubicBezTo>
                    <a:cubicBezTo>
                      <a:pt x="35" y="111"/>
                      <a:pt x="34" y="107"/>
                      <a:pt x="36" y="101"/>
                    </a:cubicBezTo>
                    <a:cubicBezTo>
                      <a:pt x="36" y="99"/>
                      <a:pt x="36" y="99"/>
                      <a:pt x="36" y="99"/>
                    </a:cubicBezTo>
                    <a:cubicBezTo>
                      <a:pt x="15" y="95"/>
                      <a:pt x="15" y="95"/>
                      <a:pt x="15" y="95"/>
                    </a:cubicBezTo>
                    <a:cubicBezTo>
                      <a:pt x="0" y="171"/>
                      <a:pt x="0" y="171"/>
                      <a:pt x="0" y="171"/>
                    </a:cubicBezTo>
                    <a:cubicBezTo>
                      <a:pt x="22" y="175"/>
                      <a:pt x="22" y="175"/>
                      <a:pt x="22" y="175"/>
                    </a:cubicBezTo>
                    <a:cubicBezTo>
                      <a:pt x="25" y="167"/>
                      <a:pt x="34" y="161"/>
                      <a:pt x="49" y="159"/>
                    </a:cubicBezTo>
                    <a:cubicBezTo>
                      <a:pt x="50" y="159"/>
                      <a:pt x="50" y="159"/>
                      <a:pt x="50" y="159"/>
                    </a:cubicBezTo>
                    <a:cubicBezTo>
                      <a:pt x="188" y="139"/>
                      <a:pt x="188" y="139"/>
                      <a:pt x="188" y="139"/>
                    </a:cubicBezTo>
                    <a:cubicBezTo>
                      <a:pt x="195" y="103"/>
                      <a:pt x="195" y="103"/>
                      <a:pt x="195" y="103"/>
                    </a:cubicBezTo>
                    <a:lnTo>
                      <a:pt x="8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4" name="Freeform 14"/>
              <p:cNvSpPr>
                <a:spLocks/>
              </p:cNvSpPr>
              <p:nvPr/>
            </p:nvSpPr>
            <p:spPr bwMode="auto">
              <a:xfrm>
                <a:off x="3191007" y="887084"/>
                <a:ext cx="55993" cy="51032"/>
              </a:xfrm>
              <a:custGeom>
                <a:avLst/>
                <a:gdLst>
                  <a:gd name="T0" fmla="*/ 183 w 183"/>
                  <a:gd name="T1" fmla="*/ 20 h 167"/>
                  <a:gd name="T2" fmla="*/ 177 w 183"/>
                  <a:gd name="T3" fmla="*/ 152 h 167"/>
                  <a:gd name="T4" fmla="*/ 121 w 183"/>
                  <a:gd name="T5" fmla="*/ 167 h 167"/>
                  <a:gd name="T6" fmla="*/ 115 w 183"/>
                  <a:gd name="T7" fmla="*/ 152 h 167"/>
                  <a:gd name="T8" fmla="*/ 145 w 183"/>
                  <a:gd name="T9" fmla="*/ 134 h 167"/>
                  <a:gd name="T10" fmla="*/ 155 w 183"/>
                  <a:gd name="T11" fmla="*/ 108 h 167"/>
                  <a:gd name="T12" fmla="*/ 155 w 183"/>
                  <a:gd name="T13" fmla="*/ 105 h 167"/>
                  <a:gd name="T14" fmla="*/ 55 w 183"/>
                  <a:gd name="T15" fmla="*/ 101 h 167"/>
                  <a:gd name="T16" fmla="*/ 28 w 183"/>
                  <a:gd name="T17" fmla="*/ 104 h 167"/>
                  <a:gd name="T18" fmla="*/ 22 w 183"/>
                  <a:gd name="T19" fmla="*/ 119 h 167"/>
                  <a:gd name="T20" fmla="*/ 0 w 183"/>
                  <a:gd name="T21" fmla="*/ 117 h 167"/>
                  <a:gd name="T22" fmla="*/ 3 w 183"/>
                  <a:gd name="T23" fmla="*/ 38 h 167"/>
                  <a:gd name="T24" fmla="*/ 25 w 183"/>
                  <a:gd name="T25" fmla="*/ 39 h 167"/>
                  <a:gd name="T26" fmla="*/ 31 w 183"/>
                  <a:gd name="T27" fmla="*/ 54 h 167"/>
                  <a:gd name="T28" fmla="*/ 57 w 183"/>
                  <a:gd name="T29" fmla="*/ 60 h 167"/>
                  <a:gd name="T30" fmla="*/ 156 w 183"/>
                  <a:gd name="T31" fmla="*/ 64 h 167"/>
                  <a:gd name="T32" fmla="*/ 157 w 183"/>
                  <a:gd name="T33" fmla="*/ 62 h 167"/>
                  <a:gd name="T34" fmla="*/ 150 w 183"/>
                  <a:gd name="T35" fmla="*/ 35 h 167"/>
                  <a:gd name="T36" fmla="*/ 122 w 183"/>
                  <a:gd name="T37" fmla="*/ 14 h 167"/>
                  <a:gd name="T38" fmla="*/ 129 w 183"/>
                  <a:gd name="T39" fmla="*/ 0 h 167"/>
                  <a:gd name="T40" fmla="*/ 183 w 183"/>
                  <a:gd name="T41" fmla="*/ 2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3" h="167">
                    <a:moveTo>
                      <a:pt x="183" y="20"/>
                    </a:moveTo>
                    <a:cubicBezTo>
                      <a:pt x="177" y="152"/>
                      <a:pt x="177" y="152"/>
                      <a:pt x="177" y="152"/>
                    </a:cubicBezTo>
                    <a:cubicBezTo>
                      <a:pt x="121" y="167"/>
                      <a:pt x="121" y="167"/>
                      <a:pt x="121" y="167"/>
                    </a:cubicBezTo>
                    <a:cubicBezTo>
                      <a:pt x="115" y="152"/>
                      <a:pt x="115" y="152"/>
                      <a:pt x="115" y="152"/>
                    </a:cubicBezTo>
                    <a:cubicBezTo>
                      <a:pt x="129" y="146"/>
                      <a:pt x="139" y="140"/>
                      <a:pt x="145" y="134"/>
                    </a:cubicBezTo>
                    <a:cubicBezTo>
                      <a:pt x="151" y="127"/>
                      <a:pt x="154" y="118"/>
                      <a:pt x="155" y="108"/>
                    </a:cubicBezTo>
                    <a:cubicBezTo>
                      <a:pt x="155" y="105"/>
                      <a:pt x="155" y="105"/>
                      <a:pt x="155" y="105"/>
                    </a:cubicBezTo>
                    <a:cubicBezTo>
                      <a:pt x="55" y="101"/>
                      <a:pt x="55" y="101"/>
                      <a:pt x="55" y="101"/>
                    </a:cubicBezTo>
                    <a:cubicBezTo>
                      <a:pt x="41" y="100"/>
                      <a:pt x="32" y="101"/>
                      <a:pt x="28" y="104"/>
                    </a:cubicBezTo>
                    <a:cubicBezTo>
                      <a:pt x="24" y="106"/>
                      <a:pt x="22" y="111"/>
                      <a:pt x="22" y="119"/>
                    </a:cubicBezTo>
                    <a:cubicBezTo>
                      <a:pt x="0" y="117"/>
                      <a:pt x="0" y="117"/>
                      <a:pt x="0" y="117"/>
                    </a:cubicBezTo>
                    <a:cubicBezTo>
                      <a:pt x="3" y="38"/>
                      <a:pt x="3" y="38"/>
                      <a:pt x="3" y="38"/>
                    </a:cubicBezTo>
                    <a:cubicBezTo>
                      <a:pt x="25" y="39"/>
                      <a:pt x="25" y="39"/>
                      <a:pt x="25" y="39"/>
                    </a:cubicBezTo>
                    <a:cubicBezTo>
                      <a:pt x="25" y="47"/>
                      <a:pt x="27" y="52"/>
                      <a:pt x="31" y="54"/>
                    </a:cubicBezTo>
                    <a:cubicBezTo>
                      <a:pt x="34" y="57"/>
                      <a:pt x="43" y="59"/>
                      <a:pt x="57" y="60"/>
                    </a:cubicBezTo>
                    <a:cubicBezTo>
                      <a:pt x="156" y="64"/>
                      <a:pt x="156" y="64"/>
                      <a:pt x="156" y="64"/>
                    </a:cubicBezTo>
                    <a:cubicBezTo>
                      <a:pt x="157" y="62"/>
                      <a:pt x="157" y="62"/>
                      <a:pt x="157" y="62"/>
                    </a:cubicBezTo>
                    <a:cubicBezTo>
                      <a:pt x="157" y="51"/>
                      <a:pt x="155" y="42"/>
                      <a:pt x="150" y="35"/>
                    </a:cubicBezTo>
                    <a:cubicBezTo>
                      <a:pt x="144" y="28"/>
                      <a:pt x="135" y="21"/>
                      <a:pt x="122" y="14"/>
                    </a:cubicBezTo>
                    <a:cubicBezTo>
                      <a:pt x="129" y="0"/>
                      <a:pt x="129" y="0"/>
                      <a:pt x="129" y="0"/>
                    </a:cubicBezTo>
                    <a:lnTo>
                      <a:pt x="18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5" name="Freeform 15"/>
              <p:cNvSpPr>
                <a:spLocks/>
              </p:cNvSpPr>
              <p:nvPr/>
            </p:nvSpPr>
            <p:spPr bwMode="auto">
              <a:xfrm>
                <a:off x="3191716" y="938825"/>
                <a:ext cx="58829" cy="52450"/>
              </a:xfrm>
              <a:custGeom>
                <a:avLst/>
                <a:gdLst>
                  <a:gd name="T0" fmla="*/ 177 w 193"/>
                  <a:gd name="T1" fmla="*/ 0 h 172"/>
                  <a:gd name="T2" fmla="*/ 193 w 193"/>
                  <a:gd name="T3" fmla="*/ 131 h 172"/>
                  <a:gd name="T4" fmla="*/ 143 w 193"/>
                  <a:gd name="T5" fmla="*/ 158 h 172"/>
                  <a:gd name="T6" fmla="*/ 132 w 193"/>
                  <a:gd name="T7" fmla="*/ 145 h 172"/>
                  <a:gd name="T8" fmla="*/ 159 w 193"/>
                  <a:gd name="T9" fmla="*/ 114 h 172"/>
                  <a:gd name="T10" fmla="*/ 166 w 193"/>
                  <a:gd name="T11" fmla="*/ 80 h 172"/>
                  <a:gd name="T12" fmla="*/ 160 w 193"/>
                  <a:gd name="T13" fmla="*/ 66 h 172"/>
                  <a:gd name="T14" fmla="*/ 141 w 193"/>
                  <a:gd name="T15" fmla="*/ 65 h 172"/>
                  <a:gd name="T16" fmla="*/ 115 w 193"/>
                  <a:gd name="T17" fmla="*/ 68 h 172"/>
                  <a:gd name="T18" fmla="*/ 116 w 193"/>
                  <a:gd name="T19" fmla="*/ 75 h 172"/>
                  <a:gd name="T20" fmla="*/ 124 w 193"/>
                  <a:gd name="T21" fmla="*/ 91 h 172"/>
                  <a:gd name="T22" fmla="*/ 147 w 193"/>
                  <a:gd name="T23" fmla="*/ 93 h 172"/>
                  <a:gd name="T24" fmla="*/ 149 w 193"/>
                  <a:gd name="T25" fmla="*/ 110 h 172"/>
                  <a:gd name="T26" fmla="*/ 69 w 193"/>
                  <a:gd name="T27" fmla="*/ 120 h 172"/>
                  <a:gd name="T28" fmla="*/ 67 w 193"/>
                  <a:gd name="T29" fmla="*/ 103 h 172"/>
                  <a:gd name="T30" fmla="*/ 89 w 193"/>
                  <a:gd name="T31" fmla="*/ 93 h 172"/>
                  <a:gd name="T32" fmla="*/ 94 w 193"/>
                  <a:gd name="T33" fmla="*/ 78 h 172"/>
                  <a:gd name="T34" fmla="*/ 93 w 193"/>
                  <a:gd name="T35" fmla="*/ 70 h 172"/>
                  <a:gd name="T36" fmla="*/ 51 w 193"/>
                  <a:gd name="T37" fmla="*/ 75 h 172"/>
                  <a:gd name="T38" fmla="*/ 34 w 193"/>
                  <a:gd name="T39" fmla="*/ 81 h 172"/>
                  <a:gd name="T40" fmla="*/ 31 w 193"/>
                  <a:gd name="T41" fmla="*/ 96 h 172"/>
                  <a:gd name="T42" fmla="*/ 48 w 193"/>
                  <a:gd name="T43" fmla="*/ 130 h 172"/>
                  <a:gd name="T44" fmla="*/ 88 w 193"/>
                  <a:gd name="T45" fmla="*/ 155 h 172"/>
                  <a:gd name="T46" fmla="*/ 80 w 193"/>
                  <a:gd name="T47" fmla="*/ 172 h 172"/>
                  <a:gd name="T48" fmla="*/ 17 w 193"/>
                  <a:gd name="T49" fmla="*/ 155 h 172"/>
                  <a:gd name="T50" fmla="*/ 0 w 193"/>
                  <a:gd name="T51" fmla="*/ 21 h 172"/>
                  <a:gd name="T52" fmla="*/ 22 w 193"/>
                  <a:gd name="T53" fmla="*/ 19 h 172"/>
                  <a:gd name="T54" fmla="*/ 30 w 193"/>
                  <a:gd name="T55" fmla="*/ 32 h 172"/>
                  <a:gd name="T56" fmla="*/ 57 w 193"/>
                  <a:gd name="T57" fmla="*/ 33 h 172"/>
                  <a:gd name="T58" fmla="*/ 125 w 193"/>
                  <a:gd name="T59" fmla="*/ 25 h 172"/>
                  <a:gd name="T60" fmla="*/ 152 w 193"/>
                  <a:gd name="T61" fmla="*/ 18 h 172"/>
                  <a:gd name="T62" fmla="*/ 156 w 193"/>
                  <a:gd name="T63" fmla="*/ 3 h 172"/>
                  <a:gd name="T64" fmla="*/ 177 w 193"/>
                  <a:gd name="T65"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72">
                    <a:moveTo>
                      <a:pt x="177" y="0"/>
                    </a:moveTo>
                    <a:cubicBezTo>
                      <a:pt x="193" y="131"/>
                      <a:pt x="193" y="131"/>
                      <a:pt x="193" y="131"/>
                    </a:cubicBezTo>
                    <a:cubicBezTo>
                      <a:pt x="143" y="158"/>
                      <a:pt x="143" y="158"/>
                      <a:pt x="143" y="158"/>
                    </a:cubicBezTo>
                    <a:cubicBezTo>
                      <a:pt x="132" y="145"/>
                      <a:pt x="132" y="145"/>
                      <a:pt x="132" y="145"/>
                    </a:cubicBezTo>
                    <a:cubicBezTo>
                      <a:pt x="145" y="135"/>
                      <a:pt x="154" y="125"/>
                      <a:pt x="159" y="114"/>
                    </a:cubicBezTo>
                    <a:cubicBezTo>
                      <a:pt x="165" y="103"/>
                      <a:pt x="167" y="91"/>
                      <a:pt x="166" y="80"/>
                    </a:cubicBezTo>
                    <a:cubicBezTo>
                      <a:pt x="165" y="73"/>
                      <a:pt x="163" y="68"/>
                      <a:pt x="160" y="66"/>
                    </a:cubicBezTo>
                    <a:cubicBezTo>
                      <a:pt x="157" y="64"/>
                      <a:pt x="150" y="63"/>
                      <a:pt x="141" y="65"/>
                    </a:cubicBezTo>
                    <a:cubicBezTo>
                      <a:pt x="115" y="68"/>
                      <a:pt x="115" y="68"/>
                      <a:pt x="115" y="68"/>
                    </a:cubicBezTo>
                    <a:cubicBezTo>
                      <a:pt x="116" y="75"/>
                      <a:pt x="116" y="75"/>
                      <a:pt x="116" y="75"/>
                    </a:cubicBezTo>
                    <a:cubicBezTo>
                      <a:pt x="117" y="83"/>
                      <a:pt x="120" y="89"/>
                      <a:pt x="124" y="91"/>
                    </a:cubicBezTo>
                    <a:cubicBezTo>
                      <a:pt x="128" y="93"/>
                      <a:pt x="135" y="94"/>
                      <a:pt x="147" y="93"/>
                    </a:cubicBezTo>
                    <a:cubicBezTo>
                      <a:pt x="149" y="110"/>
                      <a:pt x="149" y="110"/>
                      <a:pt x="149" y="110"/>
                    </a:cubicBezTo>
                    <a:cubicBezTo>
                      <a:pt x="69" y="120"/>
                      <a:pt x="69" y="120"/>
                      <a:pt x="69" y="120"/>
                    </a:cubicBezTo>
                    <a:cubicBezTo>
                      <a:pt x="67" y="103"/>
                      <a:pt x="67" y="103"/>
                      <a:pt x="67" y="103"/>
                    </a:cubicBezTo>
                    <a:cubicBezTo>
                      <a:pt x="77" y="101"/>
                      <a:pt x="84" y="97"/>
                      <a:pt x="89" y="93"/>
                    </a:cubicBezTo>
                    <a:cubicBezTo>
                      <a:pt x="93" y="90"/>
                      <a:pt x="94" y="84"/>
                      <a:pt x="94" y="78"/>
                    </a:cubicBezTo>
                    <a:cubicBezTo>
                      <a:pt x="93" y="70"/>
                      <a:pt x="93" y="70"/>
                      <a:pt x="93" y="70"/>
                    </a:cubicBezTo>
                    <a:cubicBezTo>
                      <a:pt x="51" y="75"/>
                      <a:pt x="51" y="75"/>
                      <a:pt x="51" y="75"/>
                    </a:cubicBezTo>
                    <a:cubicBezTo>
                      <a:pt x="42" y="76"/>
                      <a:pt x="36" y="79"/>
                      <a:pt x="34" y="81"/>
                    </a:cubicBezTo>
                    <a:cubicBezTo>
                      <a:pt x="31" y="84"/>
                      <a:pt x="30" y="89"/>
                      <a:pt x="31" y="96"/>
                    </a:cubicBezTo>
                    <a:cubicBezTo>
                      <a:pt x="33" y="108"/>
                      <a:pt x="38" y="119"/>
                      <a:pt x="48" y="130"/>
                    </a:cubicBezTo>
                    <a:cubicBezTo>
                      <a:pt x="58" y="140"/>
                      <a:pt x="72" y="149"/>
                      <a:pt x="88" y="155"/>
                    </a:cubicBezTo>
                    <a:cubicBezTo>
                      <a:pt x="80" y="172"/>
                      <a:pt x="80" y="172"/>
                      <a:pt x="80" y="172"/>
                    </a:cubicBezTo>
                    <a:cubicBezTo>
                      <a:pt x="17" y="155"/>
                      <a:pt x="17" y="155"/>
                      <a:pt x="17" y="155"/>
                    </a:cubicBezTo>
                    <a:cubicBezTo>
                      <a:pt x="0" y="21"/>
                      <a:pt x="0" y="21"/>
                      <a:pt x="0" y="21"/>
                    </a:cubicBezTo>
                    <a:cubicBezTo>
                      <a:pt x="22" y="19"/>
                      <a:pt x="22" y="19"/>
                      <a:pt x="22" y="19"/>
                    </a:cubicBezTo>
                    <a:cubicBezTo>
                      <a:pt x="23" y="26"/>
                      <a:pt x="26" y="30"/>
                      <a:pt x="30" y="32"/>
                    </a:cubicBezTo>
                    <a:cubicBezTo>
                      <a:pt x="34" y="34"/>
                      <a:pt x="43" y="34"/>
                      <a:pt x="57" y="33"/>
                    </a:cubicBezTo>
                    <a:cubicBezTo>
                      <a:pt x="125" y="25"/>
                      <a:pt x="125" y="25"/>
                      <a:pt x="125" y="25"/>
                    </a:cubicBezTo>
                    <a:cubicBezTo>
                      <a:pt x="140" y="23"/>
                      <a:pt x="148" y="21"/>
                      <a:pt x="152" y="18"/>
                    </a:cubicBezTo>
                    <a:cubicBezTo>
                      <a:pt x="155" y="15"/>
                      <a:pt x="156" y="10"/>
                      <a:pt x="156" y="3"/>
                    </a:cubicBezTo>
                    <a:lnTo>
                      <a:pt x="1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6" name="Freeform 16"/>
              <p:cNvSpPr>
                <a:spLocks/>
              </p:cNvSpPr>
              <p:nvPr/>
            </p:nvSpPr>
            <p:spPr bwMode="auto">
              <a:xfrm>
                <a:off x="3207309" y="1010411"/>
                <a:ext cx="61664" cy="55993"/>
              </a:xfrm>
              <a:custGeom>
                <a:avLst/>
                <a:gdLst>
                  <a:gd name="T0" fmla="*/ 190 w 203"/>
                  <a:gd name="T1" fmla="*/ 90 h 183"/>
                  <a:gd name="T2" fmla="*/ 198 w 203"/>
                  <a:gd name="T3" fmla="*/ 90 h 183"/>
                  <a:gd name="T4" fmla="*/ 203 w 203"/>
                  <a:gd name="T5" fmla="*/ 104 h 183"/>
                  <a:gd name="T6" fmla="*/ 152 w 203"/>
                  <a:gd name="T7" fmla="*/ 140 h 183"/>
                  <a:gd name="T8" fmla="*/ 138 w 203"/>
                  <a:gd name="T9" fmla="*/ 125 h 183"/>
                  <a:gd name="T10" fmla="*/ 162 w 203"/>
                  <a:gd name="T11" fmla="*/ 91 h 183"/>
                  <a:gd name="T12" fmla="*/ 163 w 203"/>
                  <a:gd name="T13" fmla="*/ 63 h 183"/>
                  <a:gd name="T14" fmla="*/ 136 w 203"/>
                  <a:gd name="T15" fmla="*/ 42 h 183"/>
                  <a:gd name="T16" fmla="*/ 85 w 203"/>
                  <a:gd name="T17" fmla="*/ 51 h 183"/>
                  <a:gd name="T18" fmla="*/ 42 w 203"/>
                  <a:gd name="T19" fmla="*/ 78 h 183"/>
                  <a:gd name="T20" fmla="*/ 36 w 203"/>
                  <a:gd name="T21" fmla="*/ 111 h 183"/>
                  <a:gd name="T22" fmla="*/ 53 w 203"/>
                  <a:gd name="T23" fmla="*/ 130 h 183"/>
                  <a:gd name="T24" fmla="*/ 77 w 203"/>
                  <a:gd name="T25" fmla="*/ 130 h 183"/>
                  <a:gd name="T26" fmla="*/ 88 w 203"/>
                  <a:gd name="T27" fmla="*/ 121 h 183"/>
                  <a:gd name="T28" fmla="*/ 87 w 203"/>
                  <a:gd name="T29" fmla="*/ 105 h 183"/>
                  <a:gd name="T30" fmla="*/ 107 w 203"/>
                  <a:gd name="T31" fmla="*/ 97 h 183"/>
                  <a:gd name="T32" fmla="*/ 133 w 203"/>
                  <a:gd name="T33" fmla="*/ 166 h 183"/>
                  <a:gd name="T34" fmla="*/ 114 w 203"/>
                  <a:gd name="T35" fmla="*/ 174 h 183"/>
                  <a:gd name="T36" fmla="*/ 102 w 203"/>
                  <a:gd name="T37" fmla="*/ 163 h 183"/>
                  <a:gd name="T38" fmla="*/ 82 w 203"/>
                  <a:gd name="T39" fmla="*/ 167 h 183"/>
                  <a:gd name="T40" fmla="*/ 38 w 203"/>
                  <a:gd name="T41" fmla="*/ 183 h 183"/>
                  <a:gd name="T42" fmla="*/ 29 w 203"/>
                  <a:gd name="T43" fmla="*/ 162 h 183"/>
                  <a:gd name="T44" fmla="*/ 41 w 203"/>
                  <a:gd name="T45" fmla="*/ 150 h 183"/>
                  <a:gd name="T46" fmla="*/ 21 w 203"/>
                  <a:gd name="T47" fmla="*/ 134 h 183"/>
                  <a:gd name="T48" fmla="*/ 8 w 203"/>
                  <a:gd name="T49" fmla="*/ 112 h 183"/>
                  <a:gd name="T50" fmla="*/ 13 w 203"/>
                  <a:gd name="T51" fmla="*/ 54 h 183"/>
                  <a:gd name="T52" fmla="*/ 70 w 203"/>
                  <a:gd name="T53" fmla="*/ 11 h 183"/>
                  <a:gd name="T54" fmla="*/ 140 w 203"/>
                  <a:gd name="T55" fmla="*/ 8 h 183"/>
                  <a:gd name="T56" fmla="*/ 186 w 203"/>
                  <a:gd name="T57" fmla="*/ 53 h 183"/>
                  <a:gd name="T58" fmla="*/ 190 w 203"/>
                  <a:gd name="T59" fmla="*/ 70 h 183"/>
                  <a:gd name="T60" fmla="*/ 190 w 203"/>
                  <a:gd name="T61" fmla="*/ 9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3" h="183">
                    <a:moveTo>
                      <a:pt x="190" y="90"/>
                    </a:moveTo>
                    <a:cubicBezTo>
                      <a:pt x="198" y="90"/>
                      <a:pt x="198" y="90"/>
                      <a:pt x="198" y="90"/>
                    </a:cubicBezTo>
                    <a:cubicBezTo>
                      <a:pt x="203" y="104"/>
                      <a:pt x="203" y="104"/>
                      <a:pt x="203" y="104"/>
                    </a:cubicBezTo>
                    <a:cubicBezTo>
                      <a:pt x="152" y="140"/>
                      <a:pt x="152" y="140"/>
                      <a:pt x="152" y="140"/>
                    </a:cubicBezTo>
                    <a:cubicBezTo>
                      <a:pt x="138" y="125"/>
                      <a:pt x="138" y="125"/>
                      <a:pt x="138" y="125"/>
                    </a:cubicBezTo>
                    <a:cubicBezTo>
                      <a:pt x="150" y="112"/>
                      <a:pt x="158" y="101"/>
                      <a:pt x="162" y="91"/>
                    </a:cubicBezTo>
                    <a:cubicBezTo>
                      <a:pt x="166" y="81"/>
                      <a:pt x="166" y="72"/>
                      <a:pt x="163" y="63"/>
                    </a:cubicBezTo>
                    <a:cubicBezTo>
                      <a:pt x="158" y="51"/>
                      <a:pt x="149" y="44"/>
                      <a:pt x="136" y="42"/>
                    </a:cubicBezTo>
                    <a:cubicBezTo>
                      <a:pt x="122" y="40"/>
                      <a:pt x="105" y="43"/>
                      <a:pt x="85" y="51"/>
                    </a:cubicBezTo>
                    <a:cubicBezTo>
                      <a:pt x="64" y="59"/>
                      <a:pt x="50" y="68"/>
                      <a:pt x="42" y="78"/>
                    </a:cubicBezTo>
                    <a:cubicBezTo>
                      <a:pt x="34" y="88"/>
                      <a:pt x="32" y="99"/>
                      <a:pt x="36" y="111"/>
                    </a:cubicBezTo>
                    <a:cubicBezTo>
                      <a:pt x="40" y="120"/>
                      <a:pt x="45" y="126"/>
                      <a:pt x="53" y="130"/>
                    </a:cubicBezTo>
                    <a:cubicBezTo>
                      <a:pt x="60" y="133"/>
                      <a:pt x="68" y="133"/>
                      <a:pt x="77" y="130"/>
                    </a:cubicBezTo>
                    <a:cubicBezTo>
                      <a:pt x="83" y="127"/>
                      <a:pt x="87" y="124"/>
                      <a:pt x="88" y="121"/>
                    </a:cubicBezTo>
                    <a:cubicBezTo>
                      <a:pt x="90" y="117"/>
                      <a:pt x="89" y="112"/>
                      <a:pt x="87" y="105"/>
                    </a:cubicBezTo>
                    <a:cubicBezTo>
                      <a:pt x="107" y="97"/>
                      <a:pt x="107" y="97"/>
                      <a:pt x="107" y="97"/>
                    </a:cubicBezTo>
                    <a:cubicBezTo>
                      <a:pt x="133" y="166"/>
                      <a:pt x="133" y="166"/>
                      <a:pt x="133" y="166"/>
                    </a:cubicBezTo>
                    <a:cubicBezTo>
                      <a:pt x="114" y="174"/>
                      <a:pt x="114" y="174"/>
                      <a:pt x="114" y="174"/>
                    </a:cubicBezTo>
                    <a:cubicBezTo>
                      <a:pt x="110" y="167"/>
                      <a:pt x="106" y="164"/>
                      <a:pt x="102" y="163"/>
                    </a:cubicBezTo>
                    <a:cubicBezTo>
                      <a:pt x="98" y="162"/>
                      <a:pt x="91" y="163"/>
                      <a:pt x="82" y="167"/>
                    </a:cubicBezTo>
                    <a:cubicBezTo>
                      <a:pt x="38" y="183"/>
                      <a:pt x="38" y="183"/>
                      <a:pt x="38" y="183"/>
                    </a:cubicBezTo>
                    <a:cubicBezTo>
                      <a:pt x="29" y="162"/>
                      <a:pt x="29" y="162"/>
                      <a:pt x="29" y="162"/>
                    </a:cubicBezTo>
                    <a:cubicBezTo>
                      <a:pt x="41" y="150"/>
                      <a:pt x="41" y="150"/>
                      <a:pt x="41" y="150"/>
                    </a:cubicBezTo>
                    <a:cubicBezTo>
                      <a:pt x="33" y="146"/>
                      <a:pt x="26" y="140"/>
                      <a:pt x="21" y="134"/>
                    </a:cubicBezTo>
                    <a:cubicBezTo>
                      <a:pt x="16" y="128"/>
                      <a:pt x="11" y="121"/>
                      <a:pt x="8" y="112"/>
                    </a:cubicBezTo>
                    <a:cubicBezTo>
                      <a:pt x="0" y="92"/>
                      <a:pt x="2" y="72"/>
                      <a:pt x="13" y="54"/>
                    </a:cubicBezTo>
                    <a:cubicBezTo>
                      <a:pt x="25" y="35"/>
                      <a:pt x="44" y="21"/>
                      <a:pt x="70" y="11"/>
                    </a:cubicBezTo>
                    <a:cubicBezTo>
                      <a:pt x="96" y="1"/>
                      <a:pt x="119" y="0"/>
                      <a:pt x="140" y="8"/>
                    </a:cubicBezTo>
                    <a:cubicBezTo>
                      <a:pt x="162" y="16"/>
                      <a:pt x="177" y="31"/>
                      <a:pt x="186" y="53"/>
                    </a:cubicBezTo>
                    <a:cubicBezTo>
                      <a:pt x="188" y="59"/>
                      <a:pt x="189" y="65"/>
                      <a:pt x="190" y="70"/>
                    </a:cubicBezTo>
                    <a:cubicBezTo>
                      <a:pt x="190" y="76"/>
                      <a:pt x="190" y="83"/>
                      <a:pt x="190" y="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7" name="Freeform 17"/>
              <p:cNvSpPr>
                <a:spLocks noEditPoints="1"/>
              </p:cNvSpPr>
              <p:nvPr/>
            </p:nvSpPr>
            <p:spPr bwMode="auto">
              <a:xfrm>
                <a:off x="3225028" y="1051520"/>
                <a:ext cx="65916" cy="73713"/>
              </a:xfrm>
              <a:custGeom>
                <a:avLst/>
                <a:gdLst>
                  <a:gd name="T0" fmla="*/ 147 w 216"/>
                  <a:gd name="T1" fmla="*/ 75 h 242"/>
                  <a:gd name="T2" fmla="*/ 165 w 216"/>
                  <a:gd name="T3" fmla="*/ 69 h 242"/>
                  <a:gd name="T4" fmla="*/ 176 w 216"/>
                  <a:gd name="T5" fmla="*/ 81 h 242"/>
                  <a:gd name="T6" fmla="*/ 182 w 216"/>
                  <a:gd name="T7" fmla="*/ 107 h 242"/>
                  <a:gd name="T8" fmla="*/ 169 w 216"/>
                  <a:gd name="T9" fmla="*/ 124 h 242"/>
                  <a:gd name="T10" fmla="*/ 145 w 216"/>
                  <a:gd name="T11" fmla="*/ 124 h 242"/>
                  <a:gd name="T12" fmla="*/ 122 w 216"/>
                  <a:gd name="T13" fmla="*/ 98 h 242"/>
                  <a:gd name="T14" fmla="*/ 120 w 216"/>
                  <a:gd name="T15" fmla="*/ 93 h 242"/>
                  <a:gd name="T16" fmla="*/ 118 w 216"/>
                  <a:gd name="T17" fmla="*/ 90 h 242"/>
                  <a:gd name="T18" fmla="*/ 147 w 216"/>
                  <a:gd name="T19" fmla="*/ 75 h 242"/>
                  <a:gd name="T20" fmla="*/ 137 w 216"/>
                  <a:gd name="T21" fmla="*/ 11 h 242"/>
                  <a:gd name="T22" fmla="*/ 140 w 216"/>
                  <a:gd name="T23" fmla="*/ 27 h 242"/>
                  <a:gd name="T24" fmla="*/ 118 w 216"/>
                  <a:gd name="T25" fmla="*/ 43 h 242"/>
                  <a:gd name="T26" fmla="*/ 57 w 216"/>
                  <a:gd name="T27" fmla="*/ 76 h 242"/>
                  <a:gd name="T28" fmla="*/ 32 w 216"/>
                  <a:gd name="T29" fmla="*/ 85 h 242"/>
                  <a:gd name="T30" fmla="*/ 19 w 216"/>
                  <a:gd name="T31" fmla="*/ 75 h 242"/>
                  <a:gd name="T32" fmla="*/ 0 w 216"/>
                  <a:gd name="T33" fmla="*/ 85 h 242"/>
                  <a:gd name="T34" fmla="*/ 39 w 216"/>
                  <a:gd name="T35" fmla="*/ 155 h 242"/>
                  <a:gd name="T36" fmla="*/ 58 w 216"/>
                  <a:gd name="T37" fmla="*/ 145 h 242"/>
                  <a:gd name="T38" fmla="*/ 56 w 216"/>
                  <a:gd name="T39" fmla="*/ 128 h 242"/>
                  <a:gd name="T40" fmla="*/ 77 w 216"/>
                  <a:gd name="T41" fmla="*/ 112 h 242"/>
                  <a:gd name="T42" fmla="*/ 97 w 216"/>
                  <a:gd name="T43" fmla="*/ 102 h 242"/>
                  <a:gd name="T44" fmla="*/ 105 w 216"/>
                  <a:gd name="T45" fmla="*/ 116 h 242"/>
                  <a:gd name="T46" fmla="*/ 61 w 216"/>
                  <a:gd name="T47" fmla="*/ 197 h 242"/>
                  <a:gd name="T48" fmla="*/ 86 w 216"/>
                  <a:gd name="T49" fmla="*/ 242 h 242"/>
                  <a:gd name="T50" fmla="*/ 105 w 216"/>
                  <a:gd name="T51" fmla="*/ 231 h 242"/>
                  <a:gd name="T52" fmla="*/ 102 w 216"/>
                  <a:gd name="T53" fmla="*/ 216 h 242"/>
                  <a:gd name="T54" fmla="*/ 107 w 216"/>
                  <a:gd name="T55" fmla="*/ 200 h 242"/>
                  <a:gd name="T56" fmla="*/ 130 w 216"/>
                  <a:gd name="T57" fmla="*/ 151 h 242"/>
                  <a:gd name="T58" fmla="*/ 159 w 216"/>
                  <a:gd name="T59" fmla="*/ 167 h 242"/>
                  <a:gd name="T60" fmla="*/ 190 w 216"/>
                  <a:gd name="T61" fmla="*/ 161 h 242"/>
                  <a:gd name="T62" fmla="*/ 214 w 216"/>
                  <a:gd name="T63" fmla="*/ 129 h 242"/>
                  <a:gd name="T64" fmla="*/ 201 w 216"/>
                  <a:gd name="T65" fmla="*/ 80 h 242"/>
                  <a:gd name="T66" fmla="*/ 157 w 216"/>
                  <a:gd name="T67" fmla="*/ 0 h 242"/>
                  <a:gd name="T68" fmla="*/ 137 w 216"/>
                  <a:gd name="T69" fmla="*/ 1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6" h="242">
                    <a:moveTo>
                      <a:pt x="147" y="75"/>
                    </a:moveTo>
                    <a:cubicBezTo>
                      <a:pt x="155" y="70"/>
                      <a:pt x="161" y="68"/>
                      <a:pt x="165" y="69"/>
                    </a:cubicBezTo>
                    <a:cubicBezTo>
                      <a:pt x="169" y="70"/>
                      <a:pt x="172" y="74"/>
                      <a:pt x="176" y="81"/>
                    </a:cubicBezTo>
                    <a:cubicBezTo>
                      <a:pt x="181" y="90"/>
                      <a:pt x="183" y="99"/>
                      <a:pt x="182" y="107"/>
                    </a:cubicBezTo>
                    <a:cubicBezTo>
                      <a:pt x="180" y="114"/>
                      <a:pt x="176" y="120"/>
                      <a:pt x="169" y="124"/>
                    </a:cubicBezTo>
                    <a:cubicBezTo>
                      <a:pt x="160" y="129"/>
                      <a:pt x="152" y="129"/>
                      <a:pt x="145" y="124"/>
                    </a:cubicBezTo>
                    <a:cubicBezTo>
                      <a:pt x="137" y="120"/>
                      <a:pt x="129" y="111"/>
                      <a:pt x="122" y="98"/>
                    </a:cubicBezTo>
                    <a:cubicBezTo>
                      <a:pt x="121" y="96"/>
                      <a:pt x="120" y="94"/>
                      <a:pt x="120" y="93"/>
                    </a:cubicBezTo>
                    <a:cubicBezTo>
                      <a:pt x="119" y="92"/>
                      <a:pt x="119" y="91"/>
                      <a:pt x="118" y="90"/>
                    </a:cubicBezTo>
                    <a:lnTo>
                      <a:pt x="147" y="75"/>
                    </a:lnTo>
                    <a:close/>
                    <a:moveTo>
                      <a:pt x="137" y="11"/>
                    </a:moveTo>
                    <a:cubicBezTo>
                      <a:pt x="141" y="18"/>
                      <a:pt x="141" y="23"/>
                      <a:pt x="140" y="27"/>
                    </a:cubicBezTo>
                    <a:cubicBezTo>
                      <a:pt x="137" y="31"/>
                      <a:pt x="130" y="37"/>
                      <a:pt x="118" y="43"/>
                    </a:cubicBezTo>
                    <a:cubicBezTo>
                      <a:pt x="57" y="76"/>
                      <a:pt x="57" y="76"/>
                      <a:pt x="57" y="76"/>
                    </a:cubicBezTo>
                    <a:cubicBezTo>
                      <a:pt x="45" y="83"/>
                      <a:pt x="37" y="86"/>
                      <a:pt x="32" y="85"/>
                    </a:cubicBezTo>
                    <a:cubicBezTo>
                      <a:pt x="27" y="85"/>
                      <a:pt x="23" y="81"/>
                      <a:pt x="19" y="75"/>
                    </a:cubicBezTo>
                    <a:cubicBezTo>
                      <a:pt x="0" y="85"/>
                      <a:pt x="0" y="85"/>
                      <a:pt x="0" y="85"/>
                    </a:cubicBezTo>
                    <a:cubicBezTo>
                      <a:pt x="39" y="155"/>
                      <a:pt x="39" y="155"/>
                      <a:pt x="39" y="155"/>
                    </a:cubicBezTo>
                    <a:cubicBezTo>
                      <a:pt x="58" y="145"/>
                      <a:pt x="58" y="145"/>
                      <a:pt x="58" y="145"/>
                    </a:cubicBezTo>
                    <a:cubicBezTo>
                      <a:pt x="54" y="138"/>
                      <a:pt x="54" y="133"/>
                      <a:pt x="56" y="128"/>
                    </a:cubicBezTo>
                    <a:cubicBezTo>
                      <a:pt x="58" y="124"/>
                      <a:pt x="65" y="119"/>
                      <a:pt x="77" y="112"/>
                    </a:cubicBezTo>
                    <a:cubicBezTo>
                      <a:pt x="97" y="102"/>
                      <a:pt x="97" y="102"/>
                      <a:pt x="97" y="102"/>
                    </a:cubicBezTo>
                    <a:cubicBezTo>
                      <a:pt x="105" y="116"/>
                      <a:pt x="105" y="116"/>
                      <a:pt x="105" y="116"/>
                    </a:cubicBezTo>
                    <a:cubicBezTo>
                      <a:pt x="61" y="197"/>
                      <a:pt x="61" y="197"/>
                      <a:pt x="61" y="197"/>
                    </a:cubicBezTo>
                    <a:cubicBezTo>
                      <a:pt x="86" y="242"/>
                      <a:pt x="86" y="242"/>
                      <a:pt x="86" y="242"/>
                    </a:cubicBezTo>
                    <a:cubicBezTo>
                      <a:pt x="105" y="231"/>
                      <a:pt x="105" y="231"/>
                      <a:pt x="105" y="231"/>
                    </a:cubicBezTo>
                    <a:cubicBezTo>
                      <a:pt x="103" y="226"/>
                      <a:pt x="102" y="221"/>
                      <a:pt x="102" y="216"/>
                    </a:cubicBezTo>
                    <a:cubicBezTo>
                      <a:pt x="102" y="212"/>
                      <a:pt x="104" y="207"/>
                      <a:pt x="107" y="200"/>
                    </a:cubicBezTo>
                    <a:cubicBezTo>
                      <a:pt x="130" y="151"/>
                      <a:pt x="130" y="151"/>
                      <a:pt x="130" y="151"/>
                    </a:cubicBezTo>
                    <a:cubicBezTo>
                      <a:pt x="140" y="160"/>
                      <a:pt x="150" y="165"/>
                      <a:pt x="159" y="167"/>
                    </a:cubicBezTo>
                    <a:cubicBezTo>
                      <a:pt x="169" y="168"/>
                      <a:pt x="179" y="167"/>
                      <a:pt x="190" y="161"/>
                    </a:cubicBezTo>
                    <a:cubicBezTo>
                      <a:pt x="204" y="153"/>
                      <a:pt x="212" y="143"/>
                      <a:pt x="214" y="129"/>
                    </a:cubicBezTo>
                    <a:cubicBezTo>
                      <a:pt x="216" y="116"/>
                      <a:pt x="211" y="100"/>
                      <a:pt x="201" y="80"/>
                    </a:cubicBezTo>
                    <a:cubicBezTo>
                      <a:pt x="157" y="0"/>
                      <a:pt x="157" y="0"/>
                      <a:pt x="157" y="0"/>
                    </a:cubicBezTo>
                    <a:lnTo>
                      <a:pt x="137"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8" name="Freeform 18"/>
              <p:cNvSpPr>
                <a:spLocks/>
              </p:cNvSpPr>
              <p:nvPr/>
            </p:nvSpPr>
            <p:spPr bwMode="auto">
              <a:xfrm>
                <a:off x="3254797" y="1097591"/>
                <a:ext cx="58120" cy="51741"/>
              </a:xfrm>
              <a:custGeom>
                <a:avLst/>
                <a:gdLst>
                  <a:gd name="T0" fmla="*/ 145 w 193"/>
                  <a:gd name="T1" fmla="*/ 0 h 169"/>
                  <a:gd name="T2" fmla="*/ 193 w 193"/>
                  <a:gd name="T3" fmla="*/ 66 h 169"/>
                  <a:gd name="T4" fmla="*/ 175 w 193"/>
                  <a:gd name="T5" fmla="*/ 79 h 169"/>
                  <a:gd name="T6" fmla="*/ 161 w 193"/>
                  <a:gd name="T7" fmla="*/ 69 h 169"/>
                  <a:gd name="T8" fmla="*/ 137 w 193"/>
                  <a:gd name="T9" fmla="*/ 82 h 169"/>
                  <a:gd name="T10" fmla="*/ 81 w 193"/>
                  <a:gd name="T11" fmla="*/ 121 h 169"/>
                  <a:gd name="T12" fmla="*/ 62 w 193"/>
                  <a:gd name="T13" fmla="*/ 140 h 169"/>
                  <a:gd name="T14" fmla="*/ 66 w 193"/>
                  <a:gd name="T15" fmla="*/ 157 h 169"/>
                  <a:gd name="T16" fmla="*/ 48 w 193"/>
                  <a:gd name="T17" fmla="*/ 169 h 169"/>
                  <a:gd name="T18" fmla="*/ 0 w 193"/>
                  <a:gd name="T19" fmla="*/ 104 h 169"/>
                  <a:gd name="T20" fmla="*/ 18 w 193"/>
                  <a:gd name="T21" fmla="*/ 91 h 169"/>
                  <a:gd name="T22" fmla="*/ 33 w 193"/>
                  <a:gd name="T23" fmla="*/ 100 h 169"/>
                  <a:gd name="T24" fmla="*/ 57 w 193"/>
                  <a:gd name="T25" fmla="*/ 88 h 169"/>
                  <a:gd name="T26" fmla="*/ 112 w 193"/>
                  <a:gd name="T27" fmla="*/ 48 h 169"/>
                  <a:gd name="T28" fmla="*/ 132 w 193"/>
                  <a:gd name="T29" fmla="*/ 29 h 169"/>
                  <a:gd name="T30" fmla="*/ 127 w 193"/>
                  <a:gd name="T31" fmla="*/ 13 h 169"/>
                  <a:gd name="T32" fmla="*/ 145 w 193"/>
                  <a:gd name="T33"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3" h="169">
                    <a:moveTo>
                      <a:pt x="145" y="0"/>
                    </a:moveTo>
                    <a:cubicBezTo>
                      <a:pt x="193" y="66"/>
                      <a:pt x="193" y="66"/>
                      <a:pt x="193" y="66"/>
                    </a:cubicBezTo>
                    <a:cubicBezTo>
                      <a:pt x="175" y="79"/>
                      <a:pt x="175" y="79"/>
                      <a:pt x="175" y="79"/>
                    </a:cubicBezTo>
                    <a:cubicBezTo>
                      <a:pt x="170" y="72"/>
                      <a:pt x="166" y="69"/>
                      <a:pt x="161" y="69"/>
                    </a:cubicBezTo>
                    <a:cubicBezTo>
                      <a:pt x="156" y="69"/>
                      <a:pt x="148" y="74"/>
                      <a:pt x="137" y="82"/>
                    </a:cubicBezTo>
                    <a:cubicBezTo>
                      <a:pt x="81" y="121"/>
                      <a:pt x="81" y="121"/>
                      <a:pt x="81" y="121"/>
                    </a:cubicBezTo>
                    <a:cubicBezTo>
                      <a:pt x="70" y="130"/>
                      <a:pt x="63" y="136"/>
                      <a:pt x="62" y="140"/>
                    </a:cubicBezTo>
                    <a:cubicBezTo>
                      <a:pt x="60" y="145"/>
                      <a:pt x="62" y="150"/>
                      <a:pt x="66" y="157"/>
                    </a:cubicBezTo>
                    <a:cubicBezTo>
                      <a:pt x="48" y="169"/>
                      <a:pt x="48" y="169"/>
                      <a:pt x="48" y="169"/>
                    </a:cubicBezTo>
                    <a:cubicBezTo>
                      <a:pt x="0" y="104"/>
                      <a:pt x="0" y="104"/>
                      <a:pt x="0" y="104"/>
                    </a:cubicBezTo>
                    <a:cubicBezTo>
                      <a:pt x="18" y="91"/>
                      <a:pt x="18" y="91"/>
                      <a:pt x="18" y="91"/>
                    </a:cubicBezTo>
                    <a:cubicBezTo>
                      <a:pt x="23" y="97"/>
                      <a:pt x="28" y="100"/>
                      <a:pt x="33" y="100"/>
                    </a:cubicBezTo>
                    <a:cubicBezTo>
                      <a:pt x="37" y="100"/>
                      <a:pt x="45" y="96"/>
                      <a:pt x="57" y="88"/>
                    </a:cubicBezTo>
                    <a:cubicBezTo>
                      <a:pt x="112" y="48"/>
                      <a:pt x="112" y="48"/>
                      <a:pt x="112" y="48"/>
                    </a:cubicBezTo>
                    <a:cubicBezTo>
                      <a:pt x="124" y="40"/>
                      <a:pt x="130" y="34"/>
                      <a:pt x="132" y="29"/>
                    </a:cubicBezTo>
                    <a:cubicBezTo>
                      <a:pt x="133" y="25"/>
                      <a:pt x="132" y="20"/>
                      <a:pt x="127" y="13"/>
                    </a:cubicBezTo>
                    <a:lnTo>
                      <a:pt x="1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9" name="Freeform 19"/>
              <p:cNvSpPr>
                <a:spLocks noEditPoints="1"/>
              </p:cNvSpPr>
              <p:nvPr/>
            </p:nvSpPr>
            <p:spPr bwMode="auto">
              <a:xfrm>
                <a:off x="3273934" y="1120272"/>
                <a:ext cx="65916" cy="65208"/>
              </a:xfrm>
              <a:custGeom>
                <a:avLst/>
                <a:gdLst>
                  <a:gd name="T0" fmla="*/ 142 w 215"/>
                  <a:gd name="T1" fmla="*/ 74 h 213"/>
                  <a:gd name="T2" fmla="*/ 159 w 215"/>
                  <a:gd name="T3" fmla="*/ 65 h 213"/>
                  <a:gd name="T4" fmla="*/ 170 w 215"/>
                  <a:gd name="T5" fmla="*/ 74 h 213"/>
                  <a:gd name="T6" fmla="*/ 179 w 215"/>
                  <a:gd name="T7" fmla="*/ 113 h 213"/>
                  <a:gd name="T8" fmla="*/ 149 w 215"/>
                  <a:gd name="T9" fmla="*/ 154 h 213"/>
                  <a:gd name="T10" fmla="*/ 102 w 215"/>
                  <a:gd name="T11" fmla="*/ 174 h 213"/>
                  <a:gd name="T12" fmla="*/ 65 w 215"/>
                  <a:gd name="T13" fmla="*/ 157 h 213"/>
                  <a:gd name="T14" fmla="*/ 60 w 215"/>
                  <a:gd name="T15" fmla="*/ 144 h 213"/>
                  <a:gd name="T16" fmla="*/ 72 w 215"/>
                  <a:gd name="T17" fmla="*/ 130 h 213"/>
                  <a:gd name="T18" fmla="*/ 142 w 215"/>
                  <a:gd name="T19" fmla="*/ 74 h 213"/>
                  <a:gd name="T20" fmla="*/ 122 w 215"/>
                  <a:gd name="T21" fmla="*/ 14 h 213"/>
                  <a:gd name="T22" fmla="*/ 126 w 215"/>
                  <a:gd name="T23" fmla="*/ 28 h 213"/>
                  <a:gd name="T24" fmla="*/ 107 w 215"/>
                  <a:gd name="T25" fmla="*/ 48 h 213"/>
                  <a:gd name="T26" fmla="*/ 54 w 215"/>
                  <a:gd name="T27" fmla="*/ 91 h 213"/>
                  <a:gd name="T28" fmla="*/ 30 w 215"/>
                  <a:gd name="T29" fmla="*/ 105 h 213"/>
                  <a:gd name="T30" fmla="*/ 17 w 215"/>
                  <a:gd name="T31" fmla="*/ 97 h 213"/>
                  <a:gd name="T32" fmla="*/ 0 w 215"/>
                  <a:gd name="T33" fmla="*/ 111 h 213"/>
                  <a:gd name="T34" fmla="*/ 49 w 215"/>
                  <a:gd name="T35" fmla="*/ 172 h 213"/>
                  <a:gd name="T36" fmla="*/ 110 w 215"/>
                  <a:gd name="T37" fmla="*/ 211 h 213"/>
                  <a:gd name="T38" fmla="*/ 177 w 215"/>
                  <a:gd name="T39" fmla="*/ 188 h 213"/>
                  <a:gd name="T40" fmla="*/ 213 w 215"/>
                  <a:gd name="T41" fmla="*/ 128 h 213"/>
                  <a:gd name="T42" fmla="*/ 188 w 215"/>
                  <a:gd name="T43" fmla="*/ 61 h 213"/>
                  <a:gd name="T44" fmla="*/ 139 w 215"/>
                  <a:gd name="T45" fmla="*/ 0 h 213"/>
                  <a:gd name="T46" fmla="*/ 122 w 215"/>
                  <a:gd name="T47" fmla="*/ 1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5" h="213">
                    <a:moveTo>
                      <a:pt x="142" y="74"/>
                    </a:moveTo>
                    <a:cubicBezTo>
                      <a:pt x="150" y="68"/>
                      <a:pt x="155" y="65"/>
                      <a:pt x="159" y="65"/>
                    </a:cubicBezTo>
                    <a:cubicBezTo>
                      <a:pt x="162" y="66"/>
                      <a:pt x="166" y="68"/>
                      <a:pt x="170" y="74"/>
                    </a:cubicBezTo>
                    <a:cubicBezTo>
                      <a:pt x="180" y="86"/>
                      <a:pt x="183" y="99"/>
                      <a:pt x="179" y="113"/>
                    </a:cubicBezTo>
                    <a:cubicBezTo>
                      <a:pt x="176" y="127"/>
                      <a:pt x="166" y="141"/>
                      <a:pt x="149" y="154"/>
                    </a:cubicBezTo>
                    <a:cubicBezTo>
                      <a:pt x="133" y="167"/>
                      <a:pt x="117" y="174"/>
                      <a:pt x="102" y="174"/>
                    </a:cubicBezTo>
                    <a:cubicBezTo>
                      <a:pt x="87" y="175"/>
                      <a:pt x="75" y="169"/>
                      <a:pt x="65" y="157"/>
                    </a:cubicBezTo>
                    <a:cubicBezTo>
                      <a:pt x="61" y="152"/>
                      <a:pt x="59" y="148"/>
                      <a:pt x="60" y="144"/>
                    </a:cubicBezTo>
                    <a:cubicBezTo>
                      <a:pt x="60" y="141"/>
                      <a:pt x="64" y="136"/>
                      <a:pt x="72" y="130"/>
                    </a:cubicBezTo>
                    <a:lnTo>
                      <a:pt x="142" y="74"/>
                    </a:lnTo>
                    <a:close/>
                    <a:moveTo>
                      <a:pt x="122" y="14"/>
                    </a:moveTo>
                    <a:cubicBezTo>
                      <a:pt x="126" y="20"/>
                      <a:pt x="128" y="24"/>
                      <a:pt x="126" y="28"/>
                    </a:cubicBezTo>
                    <a:cubicBezTo>
                      <a:pt x="125" y="33"/>
                      <a:pt x="119" y="39"/>
                      <a:pt x="107" y="48"/>
                    </a:cubicBezTo>
                    <a:cubicBezTo>
                      <a:pt x="54" y="91"/>
                      <a:pt x="54" y="91"/>
                      <a:pt x="54" y="91"/>
                    </a:cubicBezTo>
                    <a:cubicBezTo>
                      <a:pt x="43" y="100"/>
                      <a:pt x="35" y="105"/>
                      <a:pt x="30" y="105"/>
                    </a:cubicBezTo>
                    <a:cubicBezTo>
                      <a:pt x="26" y="106"/>
                      <a:pt x="21" y="103"/>
                      <a:pt x="17" y="97"/>
                    </a:cubicBezTo>
                    <a:cubicBezTo>
                      <a:pt x="0" y="111"/>
                      <a:pt x="0" y="111"/>
                      <a:pt x="0" y="111"/>
                    </a:cubicBezTo>
                    <a:cubicBezTo>
                      <a:pt x="49" y="172"/>
                      <a:pt x="49" y="172"/>
                      <a:pt x="49" y="172"/>
                    </a:cubicBezTo>
                    <a:cubicBezTo>
                      <a:pt x="68" y="195"/>
                      <a:pt x="88" y="208"/>
                      <a:pt x="110" y="211"/>
                    </a:cubicBezTo>
                    <a:cubicBezTo>
                      <a:pt x="132" y="213"/>
                      <a:pt x="154" y="206"/>
                      <a:pt x="177" y="188"/>
                    </a:cubicBezTo>
                    <a:cubicBezTo>
                      <a:pt x="199" y="170"/>
                      <a:pt x="211" y="150"/>
                      <a:pt x="213" y="128"/>
                    </a:cubicBezTo>
                    <a:cubicBezTo>
                      <a:pt x="215" y="107"/>
                      <a:pt x="207" y="84"/>
                      <a:pt x="188" y="61"/>
                    </a:cubicBezTo>
                    <a:cubicBezTo>
                      <a:pt x="139" y="0"/>
                      <a:pt x="139" y="0"/>
                      <a:pt x="139" y="0"/>
                    </a:cubicBezTo>
                    <a:lnTo>
                      <a:pt x="12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0" name="Freeform 20"/>
              <p:cNvSpPr>
                <a:spLocks/>
              </p:cNvSpPr>
              <p:nvPr/>
            </p:nvSpPr>
            <p:spPr bwMode="auto">
              <a:xfrm>
                <a:off x="3340559" y="1179809"/>
                <a:ext cx="57411" cy="56702"/>
              </a:xfrm>
              <a:custGeom>
                <a:avLst/>
                <a:gdLst>
                  <a:gd name="T0" fmla="*/ 170 w 189"/>
                  <a:gd name="T1" fmla="*/ 52 h 186"/>
                  <a:gd name="T2" fmla="*/ 179 w 189"/>
                  <a:gd name="T3" fmla="*/ 45 h 186"/>
                  <a:gd name="T4" fmla="*/ 189 w 189"/>
                  <a:gd name="T5" fmla="*/ 53 h 186"/>
                  <a:gd name="T6" fmla="*/ 166 w 189"/>
                  <a:gd name="T7" fmla="*/ 117 h 186"/>
                  <a:gd name="T8" fmla="*/ 149 w 189"/>
                  <a:gd name="T9" fmla="*/ 112 h 186"/>
                  <a:gd name="T10" fmla="*/ 152 w 189"/>
                  <a:gd name="T11" fmla="*/ 70 h 186"/>
                  <a:gd name="T12" fmla="*/ 136 w 189"/>
                  <a:gd name="T13" fmla="*/ 42 h 186"/>
                  <a:gd name="T14" fmla="*/ 100 w 189"/>
                  <a:gd name="T15" fmla="*/ 37 h 186"/>
                  <a:gd name="T16" fmla="*/ 60 w 189"/>
                  <a:gd name="T17" fmla="*/ 70 h 186"/>
                  <a:gd name="T18" fmla="*/ 39 w 189"/>
                  <a:gd name="T19" fmla="*/ 117 h 186"/>
                  <a:gd name="T20" fmla="*/ 55 w 189"/>
                  <a:gd name="T21" fmla="*/ 152 h 186"/>
                  <a:gd name="T22" fmla="*/ 86 w 189"/>
                  <a:gd name="T23" fmla="*/ 161 h 186"/>
                  <a:gd name="T24" fmla="*/ 122 w 189"/>
                  <a:gd name="T25" fmla="*/ 153 h 186"/>
                  <a:gd name="T26" fmla="*/ 132 w 189"/>
                  <a:gd name="T27" fmla="*/ 172 h 186"/>
                  <a:gd name="T28" fmla="*/ 81 w 189"/>
                  <a:gd name="T29" fmla="*/ 186 h 186"/>
                  <a:gd name="T30" fmla="*/ 35 w 189"/>
                  <a:gd name="T31" fmla="*/ 168 h 186"/>
                  <a:gd name="T32" fmla="*/ 2 w 189"/>
                  <a:gd name="T33" fmla="*/ 111 h 186"/>
                  <a:gd name="T34" fmla="*/ 24 w 189"/>
                  <a:gd name="T35" fmla="*/ 43 h 186"/>
                  <a:gd name="T36" fmla="*/ 83 w 189"/>
                  <a:gd name="T37" fmla="*/ 5 h 186"/>
                  <a:gd name="T38" fmla="*/ 147 w 189"/>
                  <a:gd name="T39" fmla="*/ 20 h 186"/>
                  <a:gd name="T40" fmla="*/ 160 w 189"/>
                  <a:gd name="T41" fmla="*/ 34 h 186"/>
                  <a:gd name="T42" fmla="*/ 170 w 189"/>
                  <a:gd name="T43" fmla="*/ 5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9" h="186">
                    <a:moveTo>
                      <a:pt x="170" y="52"/>
                    </a:moveTo>
                    <a:cubicBezTo>
                      <a:pt x="179" y="45"/>
                      <a:pt x="179" y="45"/>
                      <a:pt x="179" y="45"/>
                    </a:cubicBezTo>
                    <a:cubicBezTo>
                      <a:pt x="189" y="53"/>
                      <a:pt x="189" y="53"/>
                      <a:pt x="189" y="53"/>
                    </a:cubicBezTo>
                    <a:cubicBezTo>
                      <a:pt x="166" y="117"/>
                      <a:pt x="166" y="117"/>
                      <a:pt x="166" y="117"/>
                    </a:cubicBezTo>
                    <a:cubicBezTo>
                      <a:pt x="149" y="112"/>
                      <a:pt x="149" y="112"/>
                      <a:pt x="149" y="112"/>
                    </a:cubicBezTo>
                    <a:cubicBezTo>
                      <a:pt x="154" y="96"/>
                      <a:pt x="154" y="82"/>
                      <a:pt x="152" y="70"/>
                    </a:cubicBezTo>
                    <a:cubicBezTo>
                      <a:pt x="150" y="57"/>
                      <a:pt x="145" y="48"/>
                      <a:pt x="136" y="42"/>
                    </a:cubicBezTo>
                    <a:cubicBezTo>
                      <a:pt x="126" y="34"/>
                      <a:pt x="113" y="32"/>
                      <a:pt x="100" y="37"/>
                    </a:cubicBezTo>
                    <a:cubicBezTo>
                      <a:pt x="86" y="42"/>
                      <a:pt x="72" y="53"/>
                      <a:pt x="60" y="70"/>
                    </a:cubicBezTo>
                    <a:cubicBezTo>
                      <a:pt x="47" y="87"/>
                      <a:pt x="40" y="102"/>
                      <a:pt x="39" y="117"/>
                    </a:cubicBezTo>
                    <a:cubicBezTo>
                      <a:pt x="39" y="131"/>
                      <a:pt x="44" y="143"/>
                      <a:pt x="55" y="152"/>
                    </a:cubicBezTo>
                    <a:cubicBezTo>
                      <a:pt x="63" y="158"/>
                      <a:pt x="73" y="161"/>
                      <a:pt x="86" y="161"/>
                    </a:cubicBezTo>
                    <a:cubicBezTo>
                      <a:pt x="98" y="161"/>
                      <a:pt x="110" y="158"/>
                      <a:pt x="122" y="153"/>
                    </a:cubicBezTo>
                    <a:cubicBezTo>
                      <a:pt x="132" y="172"/>
                      <a:pt x="132" y="172"/>
                      <a:pt x="132" y="172"/>
                    </a:cubicBezTo>
                    <a:cubicBezTo>
                      <a:pt x="114" y="181"/>
                      <a:pt x="97" y="186"/>
                      <a:pt x="81" y="186"/>
                    </a:cubicBezTo>
                    <a:cubicBezTo>
                      <a:pt x="65" y="185"/>
                      <a:pt x="49" y="179"/>
                      <a:pt x="35" y="168"/>
                    </a:cubicBezTo>
                    <a:cubicBezTo>
                      <a:pt x="15" y="153"/>
                      <a:pt x="3" y="134"/>
                      <a:pt x="2" y="111"/>
                    </a:cubicBezTo>
                    <a:cubicBezTo>
                      <a:pt x="0" y="88"/>
                      <a:pt x="7" y="65"/>
                      <a:pt x="24" y="43"/>
                    </a:cubicBezTo>
                    <a:cubicBezTo>
                      <a:pt x="41" y="22"/>
                      <a:pt x="60" y="9"/>
                      <a:pt x="83" y="5"/>
                    </a:cubicBezTo>
                    <a:cubicBezTo>
                      <a:pt x="107" y="0"/>
                      <a:pt x="127" y="6"/>
                      <a:pt x="147" y="20"/>
                    </a:cubicBezTo>
                    <a:cubicBezTo>
                      <a:pt x="152" y="24"/>
                      <a:pt x="156" y="28"/>
                      <a:pt x="160" y="34"/>
                    </a:cubicBezTo>
                    <a:cubicBezTo>
                      <a:pt x="164" y="39"/>
                      <a:pt x="167" y="45"/>
                      <a:pt x="170"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1" name="Freeform 21"/>
              <p:cNvSpPr>
                <a:spLocks noEditPoints="1"/>
              </p:cNvSpPr>
              <p:nvPr/>
            </p:nvSpPr>
            <p:spPr bwMode="auto">
              <a:xfrm>
                <a:off x="3387338" y="1206743"/>
                <a:ext cx="55993" cy="57411"/>
              </a:xfrm>
              <a:custGeom>
                <a:avLst/>
                <a:gdLst>
                  <a:gd name="T0" fmla="*/ 143 w 185"/>
                  <a:gd name="T1" fmla="*/ 62 h 191"/>
                  <a:gd name="T2" fmla="*/ 131 w 185"/>
                  <a:gd name="T3" fmla="*/ 113 h 191"/>
                  <a:gd name="T4" fmla="*/ 98 w 185"/>
                  <a:gd name="T5" fmla="*/ 155 h 191"/>
                  <a:gd name="T6" fmla="*/ 62 w 185"/>
                  <a:gd name="T7" fmla="*/ 159 h 191"/>
                  <a:gd name="T8" fmla="*/ 42 w 185"/>
                  <a:gd name="T9" fmla="*/ 129 h 191"/>
                  <a:gd name="T10" fmla="*/ 54 w 185"/>
                  <a:gd name="T11" fmla="*/ 78 h 191"/>
                  <a:gd name="T12" fmla="*/ 87 w 185"/>
                  <a:gd name="T13" fmla="*/ 36 h 191"/>
                  <a:gd name="T14" fmla="*/ 123 w 185"/>
                  <a:gd name="T15" fmla="*/ 32 h 191"/>
                  <a:gd name="T16" fmla="*/ 143 w 185"/>
                  <a:gd name="T17" fmla="*/ 62 h 191"/>
                  <a:gd name="T18" fmla="*/ 64 w 185"/>
                  <a:gd name="T19" fmla="*/ 8 h 191"/>
                  <a:gd name="T20" fmla="*/ 14 w 185"/>
                  <a:gd name="T21" fmla="*/ 59 h 191"/>
                  <a:gd name="T22" fmla="*/ 7 w 185"/>
                  <a:gd name="T23" fmla="*/ 129 h 191"/>
                  <a:gd name="T24" fmla="*/ 52 w 185"/>
                  <a:gd name="T25" fmla="*/ 179 h 191"/>
                  <a:gd name="T26" fmla="*/ 120 w 185"/>
                  <a:gd name="T27" fmla="*/ 183 h 191"/>
                  <a:gd name="T28" fmla="*/ 171 w 185"/>
                  <a:gd name="T29" fmla="*/ 132 h 191"/>
                  <a:gd name="T30" fmla="*/ 178 w 185"/>
                  <a:gd name="T31" fmla="*/ 62 h 191"/>
                  <a:gd name="T32" fmla="*/ 132 w 185"/>
                  <a:gd name="T33" fmla="*/ 12 h 191"/>
                  <a:gd name="T34" fmla="*/ 64 w 185"/>
                  <a:gd name="T35" fmla="*/ 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5" h="191">
                    <a:moveTo>
                      <a:pt x="143" y="62"/>
                    </a:moveTo>
                    <a:cubicBezTo>
                      <a:pt x="144" y="76"/>
                      <a:pt x="140" y="93"/>
                      <a:pt x="131" y="113"/>
                    </a:cubicBezTo>
                    <a:cubicBezTo>
                      <a:pt x="121" y="133"/>
                      <a:pt x="110" y="147"/>
                      <a:pt x="98" y="155"/>
                    </a:cubicBezTo>
                    <a:cubicBezTo>
                      <a:pt x="86" y="163"/>
                      <a:pt x="74" y="164"/>
                      <a:pt x="62" y="159"/>
                    </a:cubicBezTo>
                    <a:cubicBezTo>
                      <a:pt x="50" y="153"/>
                      <a:pt x="43" y="143"/>
                      <a:pt x="42" y="129"/>
                    </a:cubicBezTo>
                    <a:cubicBezTo>
                      <a:pt x="41" y="115"/>
                      <a:pt x="45" y="98"/>
                      <a:pt x="54" y="78"/>
                    </a:cubicBezTo>
                    <a:cubicBezTo>
                      <a:pt x="64" y="58"/>
                      <a:pt x="75" y="44"/>
                      <a:pt x="87" y="36"/>
                    </a:cubicBezTo>
                    <a:cubicBezTo>
                      <a:pt x="99" y="28"/>
                      <a:pt x="111" y="27"/>
                      <a:pt x="123" y="32"/>
                    </a:cubicBezTo>
                    <a:cubicBezTo>
                      <a:pt x="135" y="38"/>
                      <a:pt x="141" y="48"/>
                      <a:pt x="143" y="62"/>
                    </a:cubicBezTo>
                    <a:close/>
                    <a:moveTo>
                      <a:pt x="64" y="8"/>
                    </a:moveTo>
                    <a:cubicBezTo>
                      <a:pt x="43" y="17"/>
                      <a:pt x="26" y="34"/>
                      <a:pt x="14" y="59"/>
                    </a:cubicBezTo>
                    <a:cubicBezTo>
                      <a:pt x="2" y="84"/>
                      <a:pt x="0" y="107"/>
                      <a:pt x="7" y="129"/>
                    </a:cubicBezTo>
                    <a:cubicBezTo>
                      <a:pt x="14" y="151"/>
                      <a:pt x="29" y="168"/>
                      <a:pt x="52" y="179"/>
                    </a:cubicBezTo>
                    <a:cubicBezTo>
                      <a:pt x="76" y="190"/>
                      <a:pt x="98" y="191"/>
                      <a:pt x="120" y="183"/>
                    </a:cubicBezTo>
                    <a:cubicBezTo>
                      <a:pt x="142" y="174"/>
                      <a:pt x="159" y="157"/>
                      <a:pt x="171" y="132"/>
                    </a:cubicBezTo>
                    <a:cubicBezTo>
                      <a:pt x="183" y="108"/>
                      <a:pt x="185" y="84"/>
                      <a:pt x="178" y="62"/>
                    </a:cubicBezTo>
                    <a:cubicBezTo>
                      <a:pt x="171" y="40"/>
                      <a:pt x="156" y="23"/>
                      <a:pt x="132" y="12"/>
                    </a:cubicBezTo>
                    <a:cubicBezTo>
                      <a:pt x="109" y="1"/>
                      <a:pt x="86" y="0"/>
                      <a:pt x="6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2" name="Freeform 22"/>
              <p:cNvSpPr>
                <a:spLocks noEditPoints="1"/>
              </p:cNvSpPr>
              <p:nvPr/>
            </p:nvSpPr>
            <p:spPr bwMode="auto">
              <a:xfrm>
                <a:off x="3436244" y="1222336"/>
                <a:ext cx="58829" cy="67334"/>
              </a:xfrm>
              <a:custGeom>
                <a:avLst/>
                <a:gdLst>
                  <a:gd name="T0" fmla="*/ 97 w 193"/>
                  <a:gd name="T1" fmla="*/ 60 h 220"/>
                  <a:gd name="T2" fmla="*/ 106 w 193"/>
                  <a:gd name="T3" fmla="*/ 43 h 220"/>
                  <a:gd name="T4" fmla="*/ 122 w 193"/>
                  <a:gd name="T5" fmla="*/ 44 h 220"/>
                  <a:gd name="T6" fmla="*/ 144 w 193"/>
                  <a:gd name="T7" fmla="*/ 58 h 220"/>
                  <a:gd name="T8" fmla="*/ 147 w 193"/>
                  <a:gd name="T9" fmla="*/ 80 h 220"/>
                  <a:gd name="T10" fmla="*/ 131 w 193"/>
                  <a:gd name="T11" fmla="*/ 97 h 220"/>
                  <a:gd name="T12" fmla="*/ 96 w 193"/>
                  <a:gd name="T13" fmla="*/ 93 h 220"/>
                  <a:gd name="T14" fmla="*/ 91 w 193"/>
                  <a:gd name="T15" fmla="*/ 92 h 220"/>
                  <a:gd name="T16" fmla="*/ 88 w 193"/>
                  <a:gd name="T17" fmla="*/ 91 h 220"/>
                  <a:gd name="T18" fmla="*/ 97 w 193"/>
                  <a:gd name="T19" fmla="*/ 60 h 220"/>
                  <a:gd name="T20" fmla="*/ 45 w 193"/>
                  <a:gd name="T21" fmla="*/ 21 h 220"/>
                  <a:gd name="T22" fmla="*/ 58 w 193"/>
                  <a:gd name="T23" fmla="*/ 31 h 220"/>
                  <a:gd name="T24" fmla="*/ 54 w 193"/>
                  <a:gd name="T25" fmla="*/ 58 h 220"/>
                  <a:gd name="T26" fmla="*/ 34 w 193"/>
                  <a:gd name="T27" fmla="*/ 123 h 220"/>
                  <a:gd name="T28" fmla="*/ 23 w 193"/>
                  <a:gd name="T29" fmla="*/ 147 h 220"/>
                  <a:gd name="T30" fmla="*/ 6 w 193"/>
                  <a:gd name="T31" fmla="*/ 148 h 220"/>
                  <a:gd name="T32" fmla="*/ 0 w 193"/>
                  <a:gd name="T33" fmla="*/ 169 h 220"/>
                  <a:gd name="T34" fmla="*/ 77 w 193"/>
                  <a:gd name="T35" fmla="*/ 192 h 220"/>
                  <a:gd name="T36" fmla="*/ 83 w 193"/>
                  <a:gd name="T37" fmla="*/ 171 h 220"/>
                  <a:gd name="T38" fmla="*/ 70 w 193"/>
                  <a:gd name="T39" fmla="*/ 161 h 220"/>
                  <a:gd name="T40" fmla="*/ 74 w 193"/>
                  <a:gd name="T41" fmla="*/ 135 h 220"/>
                  <a:gd name="T42" fmla="*/ 81 w 193"/>
                  <a:gd name="T43" fmla="*/ 114 h 220"/>
                  <a:gd name="T44" fmla="*/ 96 w 193"/>
                  <a:gd name="T45" fmla="*/ 118 h 220"/>
                  <a:gd name="T46" fmla="*/ 123 w 193"/>
                  <a:gd name="T47" fmla="*/ 206 h 220"/>
                  <a:gd name="T48" fmla="*/ 172 w 193"/>
                  <a:gd name="T49" fmla="*/ 220 h 220"/>
                  <a:gd name="T50" fmla="*/ 179 w 193"/>
                  <a:gd name="T51" fmla="*/ 200 h 220"/>
                  <a:gd name="T52" fmla="*/ 166 w 193"/>
                  <a:gd name="T53" fmla="*/ 192 h 220"/>
                  <a:gd name="T54" fmla="*/ 158 w 193"/>
                  <a:gd name="T55" fmla="*/ 177 h 220"/>
                  <a:gd name="T56" fmla="*/ 139 w 193"/>
                  <a:gd name="T57" fmla="*/ 125 h 220"/>
                  <a:gd name="T58" fmla="*/ 172 w 193"/>
                  <a:gd name="T59" fmla="*/ 117 h 220"/>
                  <a:gd name="T60" fmla="*/ 189 w 193"/>
                  <a:gd name="T61" fmla="*/ 91 h 220"/>
                  <a:gd name="T62" fmla="*/ 183 w 193"/>
                  <a:gd name="T63" fmla="*/ 52 h 220"/>
                  <a:gd name="T64" fmla="*/ 139 w 193"/>
                  <a:gd name="T65" fmla="*/ 26 h 220"/>
                  <a:gd name="T66" fmla="*/ 51 w 193"/>
                  <a:gd name="T67" fmla="*/ 0 h 220"/>
                  <a:gd name="T68" fmla="*/ 45 w 193"/>
                  <a:gd name="T69" fmla="*/ 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220">
                    <a:moveTo>
                      <a:pt x="97" y="60"/>
                    </a:moveTo>
                    <a:cubicBezTo>
                      <a:pt x="100" y="51"/>
                      <a:pt x="103" y="45"/>
                      <a:pt x="106" y="43"/>
                    </a:cubicBezTo>
                    <a:cubicBezTo>
                      <a:pt x="109" y="42"/>
                      <a:pt x="114" y="42"/>
                      <a:pt x="122" y="44"/>
                    </a:cubicBezTo>
                    <a:cubicBezTo>
                      <a:pt x="132" y="47"/>
                      <a:pt x="140" y="52"/>
                      <a:pt x="144" y="58"/>
                    </a:cubicBezTo>
                    <a:cubicBezTo>
                      <a:pt x="149" y="64"/>
                      <a:pt x="150" y="72"/>
                      <a:pt x="147" y="80"/>
                    </a:cubicBezTo>
                    <a:cubicBezTo>
                      <a:pt x="145" y="89"/>
                      <a:pt x="139" y="94"/>
                      <a:pt x="131" y="97"/>
                    </a:cubicBezTo>
                    <a:cubicBezTo>
                      <a:pt x="122" y="99"/>
                      <a:pt x="111" y="98"/>
                      <a:pt x="96" y="93"/>
                    </a:cubicBezTo>
                    <a:cubicBezTo>
                      <a:pt x="94" y="93"/>
                      <a:pt x="92" y="92"/>
                      <a:pt x="91" y="92"/>
                    </a:cubicBezTo>
                    <a:cubicBezTo>
                      <a:pt x="90" y="91"/>
                      <a:pt x="89" y="91"/>
                      <a:pt x="88" y="91"/>
                    </a:cubicBezTo>
                    <a:lnTo>
                      <a:pt x="97" y="60"/>
                    </a:lnTo>
                    <a:close/>
                    <a:moveTo>
                      <a:pt x="45" y="21"/>
                    </a:moveTo>
                    <a:cubicBezTo>
                      <a:pt x="52" y="23"/>
                      <a:pt x="57" y="27"/>
                      <a:pt x="58" y="31"/>
                    </a:cubicBezTo>
                    <a:cubicBezTo>
                      <a:pt x="59" y="35"/>
                      <a:pt x="58" y="44"/>
                      <a:pt x="54" y="58"/>
                    </a:cubicBezTo>
                    <a:cubicBezTo>
                      <a:pt x="34" y="123"/>
                      <a:pt x="34" y="123"/>
                      <a:pt x="34" y="123"/>
                    </a:cubicBezTo>
                    <a:cubicBezTo>
                      <a:pt x="30" y="136"/>
                      <a:pt x="26" y="144"/>
                      <a:pt x="23" y="147"/>
                    </a:cubicBezTo>
                    <a:cubicBezTo>
                      <a:pt x="19" y="150"/>
                      <a:pt x="14" y="150"/>
                      <a:pt x="6" y="148"/>
                    </a:cubicBezTo>
                    <a:cubicBezTo>
                      <a:pt x="0" y="169"/>
                      <a:pt x="0" y="169"/>
                      <a:pt x="0" y="169"/>
                    </a:cubicBezTo>
                    <a:cubicBezTo>
                      <a:pt x="77" y="192"/>
                      <a:pt x="77" y="192"/>
                      <a:pt x="77" y="192"/>
                    </a:cubicBezTo>
                    <a:cubicBezTo>
                      <a:pt x="83" y="171"/>
                      <a:pt x="83" y="171"/>
                      <a:pt x="83" y="171"/>
                    </a:cubicBezTo>
                    <a:cubicBezTo>
                      <a:pt x="76" y="169"/>
                      <a:pt x="72" y="166"/>
                      <a:pt x="70" y="161"/>
                    </a:cubicBezTo>
                    <a:cubicBezTo>
                      <a:pt x="69" y="157"/>
                      <a:pt x="70" y="148"/>
                      <a:pt x="74" y="135"/>
                    </a:cubicBezTo>
                    <a:cubicBezTo>
                      <a:pt x="81" y="114"/>
                      <a:pt x="81" y="114"/>
                      <a:pt x="81" y="114"/>
                    </a:cubicBezTo>
                    <a:cubicBezTo>
                      <a:pt x="96" y="118"/>
                      <a:pt x="96" y="118"/>
                      <a:pt x="96" y="118"/>
                    </a:cubicBezTo>
                    <a:cubicBezTo>
                      <a:pt x="123" y="206"/>
                      <a:pt x="123" y="206"/>
                      <a:pt x="123" y="206"/>
                    </a:cubicBezTo>
                    <a:cubicBezTo>
                      <a:pt x="172" y="220"/>
                      <a:pt x="172" y="220"/>
                      <a:pt x="172" y="220"/>
                    </a:cubicBezTo>
                    <a:cubicBezTo>
                      <a:pt x="179" y="200"/>
                      <a:pt x="179" y="200"/>
                      <a:pt x="179" y="200"/>
                    </a:cubicBezTo>
                    <a:cubicBezTo>
                      <a:pt x="173" y="198"/>
                      <a:pt x="169" y="195"/>
                      <a:pt x="166" y="192"/>
                    </a:cubicBezTo>
                    <a:cubicBezTo>
                      <a:pt x="163" y="188"/>
                      <a:pt x="160" y="184"/>
                      <a:pt x="158" y="177"/>
                    </a:cubicBezTo>
                    <a:cubicBezTo>
                      <a:pt x="139" y="125"/>
                      <a:pt x="139" y="125"/>
                      <a:pt x="139" y="125"/>
                    </a:cubicBezTo>
                    <a:cubicBezTo>
                      <a:pt x="153" y="125"/>
                      <a:pt x="163" y="122"/>
                      <a:pt x="172" y="117"/>
                    </a:cubicBezTo>
                    <a:cubicBezTo>
                      <a:pt x="179" y="111"/>
                      <a:pt x="185" y="103"/>
                      <a:pt x="189" y="91"/>
                    </a:cubicBezTo>
                    <a:cubicBezTo>
                      <a:pt x="193" y="76"/>
                      <a:pt x="191" y="62"/>
                      <a:pt x="183" y="52"/>
                    </a:cubicBezTo>
                    <a:cubicBezTo>
                      <a:pt x="175" y="41"/>
                      <a:pt x="160" y="33"/>
                      <a:pt x="139" y="26"/>
                    </a:cubicBezTo>
                    <a:cubicBezTo>
                      <a:pt x="51" y="0"/>
                      <a:pt x="51" y="0"/>
                      <a:pt x="51" y="0"/>
                    </a:cubicBezTo>
                    <a:lnTo>
                      <a:pt x="4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3" name="Freeform 23"/>
              <p:cNvSpPr>
                <a:spLocks noEditPoints="1"/>
              </p:cNvSpPr>
              <p:nvPr/>
            </p:nvSpPr>
            <p:spPr bwMode="auto">
              <a:xfrm>
                <a:off x="3497199" y="1237220"/>
                <a:ext cx="50323" cy="56702"/>
              </a:xfrm>
              <a:custGeom>
                <a:avLst/>
                <a:gdLst>
                  <a:gd name="T0" fmla="*/ 76 w 164"/>
                  <a:gd name="T1" fmla="*/ 51 h 185"/>
                  <a:gd name="T2" fmla="*/ 82 w 164"/>
                  <a:gd name="T3" fmla="*/ 34 h 185"/>
                  <a:gd name="T4" fmla="*/ 94 w 164"/>
                  <a:gd name="T5" fmla="*/ 31 h 185"/>
                  <a:gd name="T6" fmla="*/ 115 w 164"/>
                  <a:gd name="T7" fmla="*/ 42 h 185"/>
                  <a:gd name="T8" fmla="*/ 120 w 164"/>
                  <a:gd name="T9" fmla="*/ 64 h 185"/>
                  <a:gd name="T10" fmla="*/ 108 w 164"/>
                  <a:gd name="T11" fmla="*/ 86 h 185"/>
                  <a:gd name="T12" fmla="*/ 79 w 164"/>
                  <a:gd name="T13" fmla="*/ 90 h 185"/>
                  <a:gd name="T14" fmla="*/ 75 w 164"/>
                  <a:gd name="T15" fmla="*/ 90 h 185"/>
                  <a:gd name="T16" fmla="*/ 71 w 164"/>
                  <a:gd name="T17" fmla="*/ 89 h 185"/>
                  <a:gd name="T18" fmla="*/ 76 w 164"/>
                  <a:gd name="T19" fmla="*/ 51 h 185"/>
                  <a:gd name="T20" fmla="*/ 20 w 164"/>
                  <a:gd name="T21" fmla="*/ 22 h 185"/>
                  <a:gd name="T22" fmla="*/ 33 w 164"/>
                  <a:gd name="T23" fmla="*/ 29 h 185"/>
                  <a:gd name="T24" fmla="*/ 33 w 164"/>
                  <a:gd name="T25" fmla="*/ 57 h 185"/>
                  <a:gd name="T26" fmla="*/ 25 w 164"/>
                  <a:gd name="T27" fmla="*/ 124 h 185"/>
                  <a:gd name="T28" fmla="*/ 18 w 164"/>
                  <a:gd name="T29" fmla="*/ 150 h 185"/>
                  <a:gd name="T30" fmla="*/ 3 w 164"/>
                  <a:gd name="T31" fmla="*/ 154 h 185"/>
                  <a:gd name="T32" fmla="*/ 0 w 164"/>
                  <a:gd name="T33" fmla="*/ 175 h 185"/>
                  <a:gd name="T34" fmla="*/ 78 w 164"/>
                  <a:gd name="T35" fmla="*/ 185 h 185"/>
                  <a:gd name="T36" fmla="*/ 80 w 164"/>
                  <a:gd name="T37" fmla="*/ 164 h 185"/>
                  <a:gd name="T38" fmla="*/ 67 w 164"/>
                  <a:gd name="T39" fmla="*/ 156 h 185"/>
                  <a:gd name="T40" fmla="*/ 66 w 164"/>
                  <a:gd name="T41" fmla="*/ 129 h 185"/>
                  <a:gd name="T42" fmla="*/ 69 w 164"/>
                  <a:gd name="T43" fmla="*/ 111 h 185"/>
                  <a:gd name="T44" fmla="*/ 96 w 164"/>
                  <a:gd name="T45" fmla="*/ 114 h 185"/>
                  <a:gd name="T46" fmla="*/ 142 w 164"/>
                  <a:gd name="T47" fmla="*/ 107 h 185"/>
                  <a:gd name="T48" fmla="*/ 162 w 164"/>
                  <a:gd name="T49" fmla="*/ 71 h 185"/>
                  <a:gd name="T50" fmla="*/ 151 w 164"/>
                  <a:gd name="T51" fmla="*/ 30 h 185"/>
                  <a:gd name="T52" fmla="*/ 107 w 164"/>
                  <a:gd name="T53" fmla="*/ 11 h 185"/>
                  <a:gd name="T54" fmla="*/ 22 w 164"/>
                  <a:gd name="T55" fmla="*/ 0 h 185"/>
                  <a:gd name="T56" fmla="*/ 20 w 164"/>
                  <a:gd name="T57" fmla="*/ 2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4" h="185">
                    <a:moveTo>
                      <a:pt x="76" y="51"/>
                    </a:moveTo>
                    <a:cubicBezTo>
                      <a:pt x="77" y="42"/>
                      <a:pt x="79" y="36"/>
                      <a:pt x="82" y="34"/>
                    </a:cubicBezTo>
                    <a:cubicBezTo>
                      <a:pt x="84" y="31"/>
                      <a:pt x="88" y="30"/>
                      <a:pt x="94" y="31"/>
                    </a:cubicBezTo>
                    <a:cubicBezTo>
                      <a:pt x="103" y="32"/>
                      <a:pt x="110" y="36"/>
                      <a:pt x="115" y="42"/>
                    </a:cubicBezTo>
                    <a:cubicBezTo>
                      <a:pt x="119" y="47"/>
                      <a:pt x="121" y="55"/>
                      <a:pt x="120" y="64"/>
                    </a:cubicBezTo>
                    <a:cubicBezTo>
                      <a:pt x="119" y="74"/>
                      <a:pt x="114" y="82"/>
                      <a:pt x="108" y="86"/>
                    </a:cubicBezTo>
                    <a:cubicBezTo>
                      <a:pt x="101" y="91"/>
                      <a:pt x="91" y="92"/>
                      <a:pt x="79" y="90"/>
                    </a:cubicBezTo>
                    <a:cubicBezTo>
                      <a:pt x="77" y="90"/>
                      <a:pt x="76" y="90"/>
                      <a:pt x="75" y="90"/>
                    </a:cubicBezTo>
                    <a:cubicBezTo>
                      <a:pt x="73" y="90"/>
                      <a:pt x="72" y="89"/>
                      <a:pt x="71" y="89"/>
                    </a:cubicBezTo>
                    <a:lnTo>
                      <a:pt x="76" y="51"/>
                    </a:lnTo>
                    <a:close/>
                    <a:moveTo>
                      <a:pt x="20" y="22"/>
                    </a:moveTo>
                    <a:cubicBezTo>
                      <a:pt x="26" y="23"/>
                      <a:pt x="31" y="25"/>
                      <a:pt x="33" y="29"/>
                    </a:cubicBezTo>
                    <a:cubicBezTo>
                      <a:pt x="35" y="33"/>
                      <a:pt x="35" y="42"/>
                      <a:pt x="33" y="57"/>
                    </a:cubicBezTo>
                    <a:cubicBezTo>
                      <a:pt x="25" y="124"/>
                      <a:pt x="25" y="124"/>
                      <a:pt x="25" y="124"/>
                    </a:cubicBezTo>
                    <a:cubicBezTo>
                      <a:pt x="23" y="138"/>
                      <a:pt x="21" y="147"/>
                      <a:pt x="18" y="150"/>
                    </a:cubicBezTo>
                    <a:cubicBezTo>
                      <a:pt x="15" y="153"/>
                      <a:pt x="10" y="155"/>
                      <a:pt x="3" y="154"/>
                    </a:cubicBezTo>
                    <a:cubicBezTo>
                      <a:pt x="0" y="175"/>
                      <a:pt x="0" y="175"/>
                      <a:pt x="0" y="175"/>
                    </a:cubicBezTo>
                    <a:cubicBezTo>
                      <a:pt x="78" y="185"/>
                      <a:pt x="78" y="185"/>
                      <a:pt x="78" y="185"/>
                    </a:cubicBezTo>
                    <a:cubicBezTo>
                      <a:pt x="80" y="164"/>
                      <a:pt x="80" y="164"/>
                      <a:pt x="80" y="164"/>
                    </a:cubicBezTo>
                    <a:cubicBezTo>
                      <a:pt x="73" y="162"/>
                      <a:pt x="69" y="160"/>
                      <a:pt x="67" y="156"/>
                    </a:cubicBezTo>
                    <a:cubicBezTo>
                      <a:pt x="65" y="152"/>
                      <a:pt x="64" y="143"/>
                      <a:pt x="66" y="129"/>
                    </a:cubicBezTo>
                    <a:cubicBezTo>
                      <a:pt x="69" y="111"/>
                      <a:pt x="69" y="111"/>
                      <a:pt x="69" y="111"/>
                    </a:cubicBezTo>
                    <a:cubicBezTo>
                      <a:pt x="96" y="114"/>
                      <a:pt x="96" y="114"/>
                      <a:pt x="96" y="114"/>
                    </a:cubicBezTo>
                    <a:cubicBezTo>
                      <a:pt x="116" y="117"/>
                      <a:pt x="131" y="115"/>
                      <a:pt x="142" y="107"/>
                    </a:cubicBezTo>
                    <a:cubicBezTo>
                      <a:pt x="153" y="100"/>
                      <a:pt x="159" y="88"/>
                      <a:pt x="162" y="71"/>
                    </a:cubicBezTo>
                    <a:cubicBezTo>
                      <a:pt x="164" y="54"/>
                      <a:pt x="160" y="40"/>
                      <a:pt x="151" y="30"/>
                    </a:cubicBezTo>
                    <a:cubicBezTo>
                      <a:pt x="142" y="19"/>
                      <a:pt x="127" y="13"/>
                      <a:pt x="107" y="11"/>
                    </a:cubicBezTo>
                    <a:cubicBezTo>
                      <a:pt x="22" y="0"/>
                      <a:pt x="22" y="0"/>
                      <a:pt x="22" y="0"/>
                    </a:cubicBezTo>
                    <a:lnTo>
                      <a:pt x="2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4" name="Freeform 24"/>
              <p:cNvSpPr>
                <a:spLocks noEditPoints="1"/>
              </p:cNvSpPr>
              <p:nvPr/>
            </p:nvSpPr>
            <p:spPr bwMode="auto">
              <a:xfrm>
                <a:off x="3548231" y="1241473"/>
                <a:ext cx="53867" cy="56702"/>
              </a:xfrm>
              <a:custGeom>
                <a:avLst/>
                <a:gdLst>
                  <a:gd name="T0" fmla="*/ 117 w 176"/>
                  <a:gd name="T1" fmla="*/ 40 h 186"/>
                  <a:gd name="T2" fmla="*/ 130 w 176"/>
                  <a:gd name="T3" fmla="*/ 92 h 186"/>
                  <a:gd name="T4" fmla="*/ 121 w 176"/>
                  <a:gd name="T5" fmla="*/ 143 h 186"/>
                  <a:gd name="T6" fmla="*/ 91 w 176"/>
                  <a:gd name="T7" fmla="*/ 163 h 186"/>
                  <a:gd name="T8" fmla="*/ 59 w 176"/>
                  <a:gd name="T9" fmla="*/ 146 h 186"/>
                  <a:gd name="T10" fmla="*/ 46 w 176"/>
                  <a:gd name="T11" fmla="*/ 95 h 186"/>
                  <a:gd name="T12" fmla="*/ 55 w 176"/>
                  <a:gd name="T13" fmla="*/ 43 h 186"/>
                  <a:gd name="T14" fmla="*/ 85 w 176"/>
                  <a:gd name="T15" fmla="*/ 23 h 186"/>
                  <a:gd name="T16" fmla="*/ 117 w 176"/>
                  <a:gd name="T17" fmla="*/ 40 h 186"/>
                  <a:gd name="T18" fmla="*/ 23 w 176"/>
                  <a:gd name="T19" fmla="*/ 29 h 186"/>
                  <a:gd name="T20" fmla="*/ 1 w 176"/>
                  <a:gd name="T21" fmla="*/ 96 h 186"/>
                  <a:gd name="T22" fmla="*/ 28 w 176"/>
                  <a:gd name="T23" fmla="*/ 162 h 186"/>
                  <a:gd name="T24" fmla="*/ 92 w 176"/>
                  <a:gd name="T25" fmla="*/ 185 h 186"/>
                  <a:gd name="T26" fmla="*/ 153 w 176"/>
                  <a:gd name="T27" fmla="*/ 158 h 186"/>
                  <a:gd name="T28" fmla="*/ 175 w 176"/>
                  <a:gd name="T29" fmla="*/ 90 h 186"/>
                  <a:gd name="T30" fmla="*/ 148 w 176"/>
                  <a:gd name="T31" fmla="*/ 24 h 186"/>
                  <a:gd name="T32" fmla="*/ 84 w 176"/>
                  <a:gd name="T33" fmla="*/ 1 h 186"/>
                  <a:gd name="T34" fmla="*/ 23 w 176"/>
                  <a:gd name="T35" fmla="*/ 2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6" h="186">
                    <a:moveTo>
                      <a:pt x="117" y="40"/>
                    </a:moveTo>
                    <a:cubicBezTo>
                      <a:pt x="125" y="52"/>
                      <a:pt x="129" y="69"/>
                      <a:pt x="130" y="92"/>
                    </a:cubicBezTo>
                    <a:cubicBezTo>
                      <a:pt x="131" y="114"/>
                      <a:pt x="128" y="131"/>
                      <a:pt x="121" y="143"/>
                    </a:cubicBezTo>
                    <a:cubicBezTo>
                      <a:pt x="114" y="156"/>
                      <a:pt x="104" y="162"/>
                      <a:pt x="91" y="163"/>
                    </a:cubicBezTo>
                    <a:cubicBezTo>
                      <a:pt x="77" y="163"/>
                      <a:pt x="67" y="158"/>
                      <a:pt x="59" y="146"/>
                    </a:cubicBezTo>
                    <a:cubicBezTo>
                      <a:pt x="51" y="134"/>
                      <a:pt x="47" y="117"/>
                      <a:pt x="46" y="95"/>
                    </a:cubicBezTo>
                    <a:cubicBezTo>
                      <a:pt x="45" y="73"/>
                      <a:pt x="48" y="55"/>
                      <a:pt x="55" y="43"/>
                    </a:cubicBezTo>
                    <a:cubicBezTo>
                      <a:pt x="62" y="30"/>
                      <a:pt x="72" y="24"/>
                      <a:pt x="85" y="23"/>
                    </a:cubicBezTo>
                    <a:cubicBezTo>
                      <a:pt x="99" y="23"/>
                      <a:pt x="109" y="28"/>
                      <a:pt x="117" y="40"/>
                    </a:cubicBezTo>
                    <a:close/>
                    <a:moveTo>
                      <a:pt x="23" y="29"/>
                    </a:moveTo>
                    <a:cubicBezTo>
                      <a:pt x="7" y="46"/>
                      <a:pt x="0" y="69"/>
                      <a:pt x="1" y="96"/>
                    </a:cubicBezTo>
                    <a:cubicBezTo>
                      <a:pt x="2" y="124"/>
                      <a:pt x="11" y="146"/>
                      <a:pt x="28" y="162"/>
                    </a:cubicBezTo>
                    <a:cubicBezTo>
                      <a:pt x="44" y="179"/>
                      <a:pt x="65" y="186"/>
                      <a:pt x="92" y="185"/>
                    </a:cubicBezTo>
                    <a:cubicBezTo>
                      <a:pt x="117" y="185"/>
                      <a:pt x="138" y="175"/>
                      <a:pt x="153" y="158"/>
                    </a:cubicBezTo>
                    <a:cubicBezTo>
                      <a:pt x="169" y="140"/>
                      <a:pt x="176" y="118"/>
                      <a:pt x="175" y="90"/>
                    </a:cubicBezTo>
                    <a:cubicBezTo>
                      <a:pt x="174" y="62"/>
                      <a:pt x="165" y="40"/>
                      <a:pt x="148" y="24"/>
                    </a:cubicBezTo>
                    <a:cubicBezTo>
                      <a:pt x="132" y="8"/>
                      <a:pt x="110" y="0"/>
                      <a:pt x="84" y="1"/>
                    </a:cubicBezTo>
                    <a:cubicBezTo>
                      <a:pt x="59" y="2"/>
                      <a:pt x="38" y="11"/>
                      <a:pt x="23"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5" name="Freeform 25"/>
              <p:cNvSpPr>
                <a:spLocks noEditPoints="1"/>
              </p:cNvSpPr>
              <p:nvPr/>
            </p:nvSpPr>
            <p:spPr bwMode="auto">
              <a:xfrm>
                <a:off x="3599972" y="1235803"/>
                <a:ext cx="62372" cy="58829"/>
              </a:xfrm>
              <a:custGeom>
                <a:avLst/>
                <a:gdLst>
                  <a:gd name="T0" fmla="*/ 68 w 207"/>
                  <a:gd name="T1" fmla="*/ 52 h 193"/>
                  <a:gd name="T2" fmla="*/ 69 w 207"/>
                  <a:gd name="T3" fmla="*/ 34 h 193"/>
                  <a:gd name="T4" fmla="*/ 83 w 207"/>
                  <a:gd name="T5" fmla="*/ 27 h 193"/>
                  <a:gd name="T6" fmla="*/ 110 w 207"/>
                  <a:gd name="T7" fmla="*/ 30 h 193"/>
                  <a:gd name="T8" fmla="*/ 122 w 207"/>
                  <a:gd name="T9" fmla="*/ 48 h 193"/>
                  <a:gd name="T10" fmla="*/ 115 w 207"/>
                  <a:gd name="T11" fmla="*/ 71 h 193"/>
                  <a:gd name="T12" fmla="*/ 82 w 207"/>
                  <a:gd name="T13" fmla="*/ 83 h 193"/>
                  <a:gd name="T14" fmla="*/ 77 w 207"/>
                  <a:gd name="T15" fmla="*/ 84 h 193"/>
                  <a:gd name="T16" fmla="*/ 73 w 207"/>
                  <a:gd name="T17" fmla="*/ 84 h 193"/>
                  <a:gd name="T18" fmla="*/ 68 w 207"/>
                  <a:gd name="T19" fmla="*/ 52 h 193"/>
                  <a:gd name="T20" fmla="*/ 4 w 207"/>
                  <a:gd name="T21" fmla="*/ 40 h 193"/>
                  <a:gd name="T22" fmla="*/ 20 w 207"/>
                  <a:gd name="T23" fmla="*/ 44 h 193"/>
                  <a:gd name="T24" fmla="*/ 28 w 207"/>
                  <a:gd name="T25" fmla="*/ 69 h 193"/>
                  <a:gd name="T26" fmla="*/ 40 w 207"/>
                  <a:gd name="T27" fmla="*/ 136 h 193"/>
                  <a:gd name="T28" fmla="*/ 40 w 207"/>
                  <a:gd name="T29" fmla="*/ 163 h 193"/>
                  <a:gd name="T30" fmla="*/ 26 w 207"/>
                  <a:gd name="T31" fmla="*/ 171 h 193"/>
                  <a:gd name="T32" fmla="*/ 29 w 207"/>
                  <a:gd name="T33" fmla="*/ 193 h 193"/>
                  <a:gd name="T34" fmla="*/ 109 w 207"/>
                  <a:gd name="T35" fmla="*/ 180 h 193"/>
                  <a:gd name="T36" fmla="*/ 105 w 207"/>
                  <a:gd name="T37" fmla="*/ 159 h 193"/>
                  <a:gd name="T38" fmla="*/ 89 w 207"/>
                  <a:gd name="T39" fmla="*/ 155 h 193"/>
                  <a:gd name="T40" fmla="*/ 81 w 207"/>
                  <a:gd name="T41" fmla="*/ 129 h 193"/>
                  <a:gd name="T42" fmla="*/ 77 w 207"/>
                  <a:gd name="T43" fmla="*/ 108 h 193"/>
                  <a:gd name="T44" fmla="*/ 93 w 207"/>
                  <a:gd name="T45" fmla="*/ 105 h 193"/>
                  <a:gd name="T46" fmla="*/ 156 w 207"/>
                  <a:gd name="T47" fmla="*/ 173 h 193"/>
                  <a:gd name="T48" fmla="*/ 207 w 207"/>
                  <a:gd name="T49" fmla="*/ 164 h 193"/>
                  <a:gd name="T50" fmla="*/ 204 w 207"/>
                  <a:gd name="T51" fmla="*/ 143 h 193"/>
                  <a:gd name="T52" fmla="*/ 188 w 207"/>
                  <a:gd name="T53" fmla="*/ 141 h 193"/>
                  <a:gd name="T54" fmla="*/ 175 w 207"/>
                  <a:gd name="T55" fmla="*/ 131 h 193"/>
                  <a:gd name="T56" fmla="*/ 135 w 207"/>
                  <a:gd name="T57" fmla="*/ 93 h 193"/>
                  <a:gd name="T58" fmla="*/ 160 w 207"/>
                  <a:gd name="T59" fmla="*/ 71 h 193"/>
                  <a:gd name="T60" fmla="*/ 164 w 207"/>
                  <a:gd name="T61" fmla="*/ 41 h 193"/>
                  <a:gd name="T62" fmla="*/ 142 w 207"/>
                  <a:gd name="T63" fmla="*/ 8 h 193"/>
                  <a:gd name="T64" fmla="*/ 91 w 207"/>
                  <a:gd name="T65" fmla="*/ 4 h 193"/>
                  <a:gd name="T66" fmla="*/ 0 w 207"/>
                  <a:gd name="T67" fmla="*/ 19 h 193"/>
                  <a:gd name="T68" fmla="*/ 4 w 207"/>
                  <a:gd name="T69" fmla="*/ 4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7" h="193">
                    <a:moveTo>
                      <a:pt x="68" y="52"/>
                    </a:moveTo>
                    <a:cubicBezTo>
                      <a:pt x="66" y="43"/>
                      <a:pt x="67" y="37"/>
                      <a:pt x="69" y="34"/>
                    </a:cubicBezTo>
                    <a:cubicBezTo>
                      <a:pt x="71" y="31"/>
                      <a:pt x="76" y="28"/>
                      <a:pt x="83" y="27"/>
                    </a:cubicBezTo>
                    <a:cubicBezTo>
                      <a:pt x="94" y="26"/>
                      <a:pt x="103" y="26"/>
                      <a:pt x="110" y="30"/>
                    </a:cubicBezTo>
                    <a:cubicBezTo>
                      <a:pt x="117" y="34"/>
                      <a:pt x="121" y="40"/>
                      <a:pt x="122" y="48"/>
                    </a:cubicBezTo>
                    <a:cubicBezTo>
                      <a:pt x="124" y="57"/>
                      <a:pt x="121" y="65"/>
                      <a:pt x="115" y="71"/>
                    </a:cubicBezTo>
                    <a:cubicBezTo>
                      <a:pt x="108" y="76"/>
                      <a:pt x="97" y="81"/>
                      <a:pt x="82" y="83"/>
                    </a:cubicBezTo>
                    <a:cubicBezTo>
                      <a:pt x="80" y="83"/>
                      <a:pt x="78" y="84"/>
                      <a:pt x="77" y="84"/>
                    </a:cubicBezTo>
                    <a:cubicBezTo>
                      <a:pt x="76" y="84"/>
                      <a:pt x="74" y="84"/>
                      <a:pt x="73" y="84"/>
                    </a:cubicBezTo>
                    <a:lnTo>
                      <a:pt x="68" y="52"/>
                    </a:lnTo>
                    <a:close/>
                    <a:moveTo>
                      <a:pt x="4" y="40"/>
                    </a:moveTo>
                    <a:cubicBezTo>
                      <a:pt x="11" y="39"/>
                      <a:pt x="17" y="40"/>
                      <a:pt x="20" y="44"/>
                    </a:cubicBezTo>
                    <a:cubicBezTo>
                      <a:pt x="23" y="47"/>
                      <a:pt x="26" y="55"/>
                      <a:pt x="28" y="69"/>
                    </a:cubicBezTo>
                    <a:cubicBezTo>
                      <a:pt x="40" y="136"/>
                      <a:pt x="40" y="136"/>
                      <a:pt x="40" y="136"/>
                    </a:cubicBezTo>
                    <a:cubicBezTo>
                      <a:pt x="42" y="150"/>
                      <a:pt x="42" y="159"/>
                      <a:pt x="40" y="163"/>
                    </a:cubicBezTo>
                    <a:cubicBezTo>
                      <a:pt x="38" y="167"/>
                      <a:pt x="33" y="170"/>
                      <a:pt x="26" y="171"/>
                    </a:cubicBezTo>
                    <a:cubicBezTo>
                      <a:pt x="29" y="193"/>
                      <a:pt x="29" y="193"/>
                      <a:pt x="29" y="193"/>
                    </a:cubicBezTo>
                    <a:cubicBezTo>
                      <a:pt x="109" y="180"/>
                      <a:pt x="109" y="180"/>
                      <a:pt x="109" y="180"/>
                    </a:cubicBezTo>
                    <a:cubicBezTo>
                      <a:pt x="105" y="159"/>
                      <a:pt x="105" y="159"/>
                      <a:pt x="105" y="159"/>
                    </a:cubicBezTo>
                    <a:cubicBezTo>
                      <a:pt x="98" y="160"/>
                      <a:pt x="92" y="158"/>
                      <a:pt x="89" y="155"/>
                    </a:cubicBezTo>
                    <a:cubicBezTo>
                      <a:pt x="86" y="152"/>
                      <a:pt x="83" y="143"/>
                      <a:pt x="81" y="129"/>
                    </a:cubicBezTo>
                    <a:cubicBezTo>
                      <a:pt x="77" y="108"/>
                      <a:pt x="77" y="108"/>
                      <a:pt x="77" y="108"/>
                    </a:cubicBezTo>
                    <a:cubicBezTo>
                      <a:pt x="93" y="105"/>
                      <a:pt x="93" y="105"/>
                      <a:pt x="93" y="105"/>
                    </a:cubicBezTo>
                    <a:cubicBezTo>
                      <a:pt x="156" y="173"/>
                      <a:pt x="156" y="173"/>
                      <a:pt x="156" y="173"/>
                    </a:cubicBezTo>
                    <a:cubicBezTo>
                      <a:pt x="207" y="164"/>
                      <a:pt x="207" y="164"/>
                      <a:pt x="207" y="164"/>
                    </a:cubicBezTo>
                    <a:cubicBezTo>
                      <a:pt x="204" y="143"/>
                      <a:pt x="204" y="143"/>
                      <a:pt x="204" y="143"/>
                    </a:cubicBezTo>
                    <a:cubicBezTo>
                      <a:pt x="198" y="143"/>
                      <a:pt x="193" y="143"/>
                      <a:pt x="188" y="141"/>
                    </a:cubicBezTo>
                    <a:cubicBezTo>
                      <a:pt x="184" y="139"/>
                      <a:pt x="179" y="136"/>
                      <a:pt x="175" y="131"/>
                    </a:cubicBezTo>
                    <a:cubicBezTo>
                      <a:pt x="135" y="93"/>
                      <a:pt x="135" y="93"/>
                      <a:pt x="135" y="93"/>
                    </a:cubicBezTo>
                    <a:cubicBezTo>
                      <a:pt x="147" y="87"/>
                      <a:pt x="155" y="80"/>
                      <a:pt x="160" y="71"/>
                    </a:cubicBezTo>
                    <a:cubicBezTo>
                      <a:pt x="165" y="63"/>
                      <a:pt x="166" y="53"/>
                      <a:pt x="164" y="41"/>
                    </a:cubicBezTo>
                    <a:cubicBezTo>
                      <a:pt x="162" y="25"/>
                      <a:pt x="154" y="14"/>
                      <a:pt x="142" y="8"/>
                    </a:cubicBezTo>
                    <a:cubicBezTo>
                      <a:pt x="130" y="2"/>
                      <a:pt x="113" y="0"/>
                      <a:pt x="91" y="4"/>
                    </a:cubicBezTo>
                    <a:cubicBezTo>
                      <a:pt x="0" y="19"/>
                      <a:pt x="0" y="19"/>
                      <a:pt x="0" y="19"/>
                    </a:cubicBezTo>
                    <a:lnTo>
                      <a:pt x="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6" name="Freeform 26"/>
              <p:cNvSpPr>
                <a:spLocks noEditPoints="1"/>
              </p:cNvSpPr>
              <p:nvPr/>
            </p:nvSpPr>
            <p:spPr bwMode="auto">
              <a:xfrm>
                <a:off x="3665179" y="1221627"/>
                <a:ext cx="52450" cy="62372"/>
              </a:xfrm>
              <a:custGeom>
                <a:avLst/>
                <a:gdLst>
                  <a:gd name="T0" fmla="*/ 68 w 172"/>
                  <a:gd name="T1" fmla="*/ 90 h 204"/>
                  <a:gd name="T2" fmla="*/ 38 w 172"/>
                  <a:gd name="T3" fmla="*/ 101 h 204"/>
                  <a:gd name="T4" fmla="*/ 35 w 172"/>
                  <a:gd name="T5" fmla="*/ 48 h 204"/>
                  <a:gd name="T6" fmla="*/ 68 w 172"/>
                  <a:gd name="T7" fmla="*/ 90 h 204"/>
                  <a:gd name="T8" fmla="*/ 14 w 172"/>
                  <a:gd name="T9" fmla="*/ 146 h 204"/>
                  <a:gd name="T10" fmla="*/ 14 w 172"/>
                  <a:gd name="T11" fmla="*/ 149 h 204"/>
                  <a:gd name="T12" fmla="*/ 0 w 172"/>
                  <a:gd name="T13" fmla="*/ 184 h 204"/>
                  <a:gd name="T14" fmla="*/ 8 w 172"/>
                  <a:gd name="T15" fmla="*/ 204 h 204"/>
                  <a:gd name="T16" fmla="*/ 70 w 172"/>
                  <a:gd name="T17" fmla="*/ 180 h 204"/>
                  <a:gd name="T18" fmla="*/ 63 w 172"/>
                  <a:gd name="T19" fmla="*/ 160 h 204"/>
                  <a:gd name="T20" fmla="*/ 48 w 172"/>
                  <a:gd name="T21" fmla="*/ 163 h 204"/>
                  <a:gd name="T22" fmla="*/ 41 w 172"/>
                  <a:gd name="T23" fmla="*/ 155 h 204"/>
                  <a:gd name="T24" fmla="*/ 41 w 172"/>
                  <a:gd name="T25" fmla="*/ 153 h 204"/>
                  <a:gd name="T26" fmla="*/ 40 w 172"/>
                  <a:gd name="T27" fmla="*/ 150 h 204"/>
                  <a:gd name="T28" fmla="*/ 38 w 172"/>
                  <a:gd name="T29" fmla="*/ 125 h 204"/>
                  <a:gd name="T30" fmla="*/ 84 w 172"/>
                  <a:gd name="T31" fmla="*/ 107 h 204"/>
                  <a:gd name="T32" fmla="*/ 100 w 172"/>
                  <a:gd name="T33" fmla="*/ 127 h 204"/>
                  <a:gd name="T34" fmla="*/ 102 w 172"/>
                  <a:gd name="T35" fmla="*/ 130 h 204"/>
                  <a:gd name="T36" fmla="*/ 104 w 172"/>
                  <a:gd name="T37" fmla="*/ 134 h 204"/>
                  <a:gd name="T38" fmla="*/ 104 w 172"/>
                  <a:gd name="T39" fmla="*/ 142 h 204"/>
                  <a:gd name="T40" fmla="*/ 94 w 172"/>
                  <a:gd name="T41" fmla="*/ 149 h 204"/>
                  <a:gd name="T42" fmla="*/ 92 w 172"/>
                  <a:gd name="T43" fmla="*/ 149 h 204"/>
                  <a:gd name="T44" fmla="*/ 99 w 172"/>
                  <a:gd name="T45" fmla="*/ 169 h 204"/>
                  <a:gd name="T46" fmla="*/ 172 w 172"/>
                  <a:gd name="T47" fmla="*/ 141 h 204"/>
                  <a:gd name="T48" fmla="*/ 164 w 172"/>
                  <a:gd name="T49" fmla="*/ 121 h 204"/>
                  <a:gd name="T50" fmla="*/ 136 w 172"/>
                  <a:gd name="T51" fmla="*/ 107 h 204"/>
                  <a:gd name="T52" fmla="*/ 135 w 172"/>
                  <a:gd name="T53" fmla="*/ 106 h 204"/>
                  <a:gd name="T54" fmla="*/ 46 w 172"/>
                  <a:gd name="T55" fmla="*/ 0 h 204"/>
                  <a:gd name="T56" fmla="*/ 11 w 172"/>
                  <a:gd name="T57" fmla="*/ 13 h 204"/>
                  <a:gd name="T58" fmla="*/ 14 w 172"/>
                  <a:gd name="T59" fmla="*/ 14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2" h="204">
                    <a:moveTo>
                      <a:pt x="68" y="90"/>
                    </a:moveTo>
                    <a:cubicBezTo>
                      <a:pt x="38" y="101"/>
                      <a:pt x="38" y="101"/>
                      <a:pt x="38" y="101"/>
                    </a:cubicBezTo>
                    <a:cubicBezTo>
                      <a:pt x="35" y="48"/>
                      <a:pt x="35" y="48"/>
                      <a:pt x="35" y="48"/>
                    </a:cubicBezTo>
                    <a:lnTo>
                      <a:pt x="68" y="90"/>
                    </a:lnTo>
                    <a:close/>
                    <a:moveTo>
                      <a:pt x="14" y="146"/>
                    </a:moveTo>
                    <a:cubicBezTo>
                      <a:pt x="14" y="147"/>
                      <a:pt x="14" y="148"/>
                      <a:pt x="14" y="149"/>
                    </a:cubicBezTo>
                    <a:cubicBezTo>
                      <a:pt x="14" y="167"/>
                      <a:pt x="10" y="178"/>
                      <a:pt x="0" y="184"/>
                    </a:cubicBezTo>
                    <a:cubicBezTo>
                      <a:pt x="8" y="204"/>
                      <a:pt x="8" y="204"/>
                      <a:pt x="8" y="204"/>
                    </a:cubicBezTo>
                    <a:cubicBezTo>
                      <a:pt x="70" y="180"/>
                      <a:pt x="70" y="180"/>
                      <a:pt x="70" y="180"/>
                    </a:cubicBezTo>
                    <a:cubicBezTo>
                      <a:pt x="63" y="160"/>
                      <a:pt x="63" y="160"/>
                      <a:pt x="63" y="160"/>
                    </a:cubicBezTo>
                    <a:cubicBezTo>
                      <a:pt x="56" y="162"/>
                      <a:pt x="52" y="163"/>
                      <a:pt x="48" y="163"/>
                    </a:cubicBezTo>
                    <a:cubicBezTo>
                      <a:pt x="45" y="162"/>
                      <a:pt x="43" y="159"/>
                      <a:pt x="41" y="155"/>
                    </a:cubicBezTo>
                    <a:cubicBezTo>
                      <a:pt x="41" y="154"/>
                      <a:pt x="41" y="153"/>
                      <a:pt x="41" y="153"/>
                    </a:cubicBezTo>
                    <a:cubicBezTo>
                      <a:pt x="40" y="152"/>
                      <a:pt x="40" y="151"/>
                      <a:pt x="40" y="150"/>
                    </a:cubicBezTo>
                    <a:cubicBezTo>
                      <a:pt x="38" y="125"/>
                      <a:pt x="38" y="125"/>
                      <a:pt x="38" y="125"/>
                    </a:cubicBezTo>
                    <a:cubicBezTo>
                      <a:pt x="84" y="107"/>
                      <a:pt x="84" y="107"/>
                      <a:pt x="84" y="107"/>
                    </a:cubicBezTo>
                    <a:cubicBezTo>
                      <a:pt x="100" y="127"/>
                      <a:pt x="100" y="127"/>
                      <a:pt x="100" y="127"/>
                    </a:cubicBezTo>
                    <a:cubicBezTo>
                      <a:pt x="101" y="128"/>
                      <a:pt x="102" y="129"/>
                      <a:pt x="102" y="130"/>
                    </a:cubicBezTo>
                    <a:cubicBezTo>
                      <a:pt x="103" y="131"/>
                      <a:pt x="104" y="132"/>
                      <a:pt x="104" y="134"/>
                    </a:cubicBezTo>
                    <a:cubicBezTo>
                      <a:pt x="105" y="137"/>
                      <a:pt x="105" y="140"/>
                      <a:pt x="104" y="142"/>
                    </a:cubicBezTo>
                    <a:cubicBezTo>
                      <a:pt x="102" y="144"/>
                      <a:pt x="99" y="147"/>
                      <a:pt x="94" y="149"/>
                    </a:cubicBezTo>
                    <a:cubicBezTo>
                      <a:pt x="92" y="149"/>
                      <a:pt x="92" y="149"/>
                      <a:pt x="92" y="149"/>
                    </a:cubicBezTo>
                    <a:cubicBezTo>
                      <a:pt x="99" y="169"/>
                      <a:pt x="99" y="169"/>
                      <a:pt x="99" y="169"/>
                    </a:cubicBezTo>
                    <a:cubicBezTo>
                      <a:pt x="172" y="141"/>
                      <a:pt x="172" y="141"/>
                      <a:pt x="172" y="141"/>
                    </a:cubicBezTo>
                    <a:cubicBezTo>
                      <a:pt x="164" y="121"/>
                      <a:pt x="164" y="121"/>
                      <a:pt x="164" y="121"/>
                    </a:cubicBezTo>
                    <a:cubicBezTo>
                      <a:pt x="155" y="123"/>
                      <a:pt x="146" y="119"/>
                      <a:pt x="136" y="107"/>
                    </a:cubicBezTo>
                    <a:cubicBezTo>
                      <a:pt x="135" y="106"/>
                      <a:pt x="135" y="106"/>
                      <a:pt x="135" y="106"/>
                    </a:cubicBezTo>
                    <a:cubicBezTo>
                      <a:pt x="46" y="0"/>
                      <a:pt x="46" y="0"/>
                      <a:pt x="46" y="0"/>
                    </a:cubicBezTo>
                    <a:cubicBezTo>
                      <a:pt x="11" y="13"/>
                      <a:pt x="11" y="13"/>
                      <a:pt x="11" y="13"/>
                    </a:cubicBezTo>
                    <a:lnTo>
                      <a:pt x="1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7" name="Freeform 27"/>
              <p:cNvSpPr>
                <a:spLocks/>
              </p:cNvSpPr>
              <p:nvPr/>
            </p:nvSpPr>
            <p:spPr bwMode="auto">
              <a:xfrm>
                <a:off x="3694948" y="1198237"/>
                <a:ext cx="54576" cy="62372"/>
              </a:xfrm>
              <a:custGeom>
                <a:avLst/>
                <a:gdLst>
                  <a:gd name="T0" fmla="*/ 0 w 178"/>
                  <a:gd name="T1" fmla="*/ 61 h 205"/>
                  <a:gd name="T2" fmla="*/ 118 w 178"/>
                  <a:gd name="T3" fmla="*/ 0 h 205"/>
                  <a:gd name="T4" fmla="*/ 160 w 178"/>
                  <a:gd name="T5" fmla="*/ 39 h 205"/>
                  <a:gd name="T6" fmla="*/ 149 w 178"/>
                  <a:gd name="T7" fmla="*/ 52 h 205"/>
                  <a:gd name="T8" fmla="*/ 118 w 178"/>
                  <a:gd name="T9" fmla="*/ 36 h 205"/>
                  <a:gd name="T10" fmla="*/ 91 w 178"/>
                  <a:gd name="T11" fmla="*/ 41 h 205"/>
                  <a:gd name="T12" fmla="*/ 89 w 178"/>
                  <a:gd name="T13" fmla="*/ 42 h 205"/>
                  <a:gd name="T14" fmla="*/ 135 w 178"/>
                  <a:gd name="T15" fmla="*/ 129 h 205"/>
                  <a:gd name="T16" fmla="*/ 151 w 178"/>
                  <a:gd name="T17" fmla="*/ 151 h 205"/>
                  <a:gd name="T18" fmla="*/ 168 w 178"/>
                  <a:gd name="T19" fmla="*/ 149 h 205"/>
                  <a:gd name="T20" fmla="*/ 178 w 178"/>
                  <a:gd name="T21" fmla="*/ 168 h 205"/>
                  <a:gd name="T22" fmla="*/ 107 w 178"/>
                  <a:gd name="T23" fmla="*/ 205 h 205"/>
                  <a:gd name="T24" fmla="*/ 97 w 178"/>
                  <a:gd name="T25" fmla="*/ 186 h 205"/>
                  <a:gd name="T26" fmla="*/ 107 w 178"/>
                  <a:gd name="T27" fmla="*/ 174 h 205"/>
                  <a:gd name="T28" fmla="*/ 98 w 178"/>
                  <a:gd name="T29" fmla="*/ 149 h 205"/>
                  <a:gd name="T30" fmla="*/ 52 w 178"/>
                  <a:gd name="T31" fmla="*/ 61 h 205"/>
                  <a:gd name="T32" fmla="*/ 50 w 178"/>
                  <a:gd name="T33" fmla="*/ 62 h 205"/>
                  <a:gd name="T34" fmla="*/ 30 w 178"/>
                  <a:gd name="T35" fmla="*/ 82 h 205"/>
                  <a:gd name="T36" fmla="*/ 26 w 178"/>
                  <a:gd name="T37" fmla="*/ 116 h 205"/>
                  <a:gd name="T38" fmla="*/ 10 w 178"/>
                  <a:gd name="T39" fmla="*/ 117 h 205"/>
                  <a:gd name="T40" fmla="*/ 0 w 178"/>
                  <a:gd name="T41" fmla="*/ 6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8" h="205">
                    <a:moveTo>
                      <a:pt x="0" y="61"/>
                    </a:moveTo>
                    <a:cubicBezTo>
                      <a:pt x="118" y="0"/>
                      <a:pt x="118" y="0"/>
                      <a:pt x="118" y="0"/>
                    </a:cubicBezTo>
                    <a:cubicBezTo>
                      <a:pt x="160" y="39"/>
                      <a:pt x="160" y="39"/>
                      <a:pt x="160" y="39"/>
                    </a:cubicBezTo>
                    <a:cubicBezTo>
                      <a:pt x="149" y="52"/>
                      <a:pt x="149" y="52"/>
                      <a:pt x="149" y="52"/>
                    </a:cubicBezTo>
                    <a:cubicBezTo>
                      <a:pt x="137" y="43"/>
                      <a:pt x="127" y="38"/>
                      <a:pt x="118" y="36"/>
                    </a:cubicBezTo>
                    <a:cubicBezTo>
                      <a:pt x="109" y="34"/>
                      <a:pt x="100" y="36"/>
                      <a:pt x="91" y="41"/>
                    </a:cubicBezTo>
                    <a:cubicBezTo>
                      <a:pt x="89" y="42"/>
                      <a:pt x="89" y="42"/>
                      <a:pt x="89" y="42"/>
                    </a:cubicBezTo>
                    <a:cubicBezTo>
                      <a:pt x="135" y="129"/>
                      <a:pt x="135" y="129"/>
                      <a:pt x="135" y="129"/>
                    </a:cubicBezTo>
                    <a:cubicBezTo>
                      <a:pt x="142" y="141"/>
                      <a:pt x="147" y="149"/>
                      <a:pt x="151" y="151"/>
                    </a:cubicBezTo>
                    <a:cubicBezTo>
                      <a:pt x="155" y="153"/>
                      <a:pt x="161" y="152"/>
                      <a:pt x="168" y="149"/>
                    </a:cubicBezTo>
                    <a:cubicBezTo>
                      <a:pt x="178" y="168"/>
                      <a:pt x="178" y="168"/>
                      <a:pt x="178" y="168"/>
                    </a:cubicBezTo>
                    <a:cubicBezTo>
                      <a:pt x="107" y="205"/>
                      <a:pt x="107" y="205"/>
                      <a:pt x="107" y="205"/>
                    </a:cubicBezTo>
                    <a:cubicBezTo>
                      <a:pt x="97" y="186"/>
                      <a:pt x="97" y="186"/>
                      <a:pt x="97" y="186"/>
                    </a:cubicBezTo>
                    <a:cubicBezTo>
                      <a:pt x="103" y="182"/>
                      <a:pt x="107" y="178"/>
                      <a:pt x="107" y="174"/>
                    </a:cubicBezTo>
                    <a:cubicBezTo>
                      <a:pt x="108" y="169"/>
                      <a:pt x="105" y="161"/>
                      <a:pt x="98" y="149"/>
                    </a:cubicBezTo>
                    <a:cubicBezTo>
                      <a:pt x="52" y="61"/>
                      <a:pt x="52" y="61"/>
                      <a:pt x="52" y="61"/>
                    </a:cubicBezTo>
                    <a:cubicBezTo>
                      <a:pt x="50" y="62"/>
                      <a:pt x="50" y="62"/>
                      <a:pt x="50" y="62"/>
                    </a:cubicBezTo>
                    <a:cubicBezTo>
                      <a:pt x="40" y="67"/>
                      <a:pt x="34" y="74"/>
                      <a:pt x="30" y="82"/>
                    </a:cubicBezTo>
                    <a:cubicBezTo>
                      <a:pt x="27" y="90"/>
                      <a:pt x="25" y="101"/>
                      <a:pt x="26" y="116"/>
                    </a:cubicBezTo>
                    <a:cubicBezTo>
                      <a:pt x="10" y="117"/>
                      <a:pt x="10" y="117"/>
                      <a:pt x="10" y="117"/>
                    </a:cubicBezTo>
                    <a:lnTo>
                      <a:pt x="0"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8" name="Freeform 28"/>
              <p:cNvSpPr>
                <a:spLocks/>
              </p:cNvSpPr>
              <p:nvPr/>
            </p:nvSpPr>
            <p:spPr bwMode="auto">
              <a:xfrm>
                <a:off x="3736766" y="1180518"/>
                <a:ext cx="51741" cy="58120"/>
              </a:xfrm>
              <a:custGeom>
                <a:avLst/>
                <a:gdLst>
                  <a:gd name="T0" fmla="*/ 0 w 169"/>
                  <a:gd name="T1" fmla="*/ 46 h 192"/>
                  <a:gd name="T2" fmla="*/ 68 w 169"/>
                  <a:gd name="T3" fmla="*/ 0 h 192"/>
                  <a:gd name="T4" fmla="*/ 80 w 169"/>
                  <a:gd name="T5" fmla="*/ 18 h 192"/>
                  <a:gd name="T6" fmla="*/ 71 w 169"/>
                  <a:gd name="T7" fmla="*/ 32 h 192"/>
                  <a:gd name="T8" fmla="*/ 82 w 169"/>
                  <a:gd name="T9" fmla="*/ 56 h 192"/>
                  <a:gd name="T10" fmla="*/ 121 w 169"/>
                  <a:gd name="T11" fmla="*/ 112 h 192"/>
                  <a:gd name="T12" fmla="*/ 140 w 169"/>
                  <a:gd name="T13" fmla="*/ 132 h 192"/>
                  <a:gd name="T14" fmla="*/ 156 w 169"/>
                  <a:gd name="T15" fmla="*/ 128 h 192"/>
                  <a:gd name="T16" fmla="*/ 169 w 169"/>
                  <a:gd name="T17" fmla="*/ 146 h 192"/>
                  <a:gd name="T18" fmla="*/ 101 w 169"/>
                  <a:gd name="T19" fmla="*/ 192 h 192"/>
                  <a:gd name="T20" fmla="*/ 89 w 169"/>
                  <a:gd name="T21" fmla="*/ 174 h 192"/>
                  <a:gd name="T22" fmla="*/ 99 w 169"/>
                  <a:gd name="T23" fmla="*/ 160 h 192"/>
                  <a:gd name="T24" fmla="*/ 87 w 169"/>
                  <a:gd name="T25" fmla="*/ 136 h 192"/>
                  <a:gd name="T26" fmla="*/ 48 w 169"/>
                  <a:gd name="T27" fmla="*/ 80 h 192"/>
                  <a:gd name="T28" fmla="*/ 29 w 169"/>
                  <a:gd name="T29" fmla="*/ 60 h 192"/>
                  <a:gd name="T30" fmla="*/ 13 w 169"/>
                  <a:gd name="T31" fmla="*/ 64 h 192"/>
                  <a:gd name="T32" fmla="*/ 0 w 169"/>
                  <a:gd name="T33" fmla="*/ 4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192">
                    <a:moveTo>
                      <a:pt x="0" y="46"/>
                    </a:moveTo>
                    <a:cubicBezTo>
                      <a:pt x="68" y="0"/>
                      <a:pt x="68" y="0"/>
                      <a:pt x="68" y="0"/>
                    </a:cubicBezTo>
                    <a:cubicBezTo>
                      <a:pt x="80" y="18"/>
                      <a:pt x="80" y="18"/>
                      <a:pt x="80" y="18"/>
                    </a:cubicBezTo>
                    <a:cubicBezTo>
                      <a:pt x="74" y="23"/>
                      <a:pt x="71" y="28"/>
                      <a:pt x="71" y="32"/>
                    </a:cubicBezTo>
                    <a:cubicBezTo>
                      <a:pt x="71" y="37"/>
                      <a:pt x="75" y="45"/>
                      <a:pt x="82" y="56"/>
                    </a:cubicBezTo>
                    <a:cubicBezTo>
                      <a:pt x="121" y="112"/>
                      <a:pt x="121" y="112"/>
                      <a:pt x="121" y="112"/>
                    </a:cubicBezTo>
                    <a:cubicBezTo>
                      <a:pt x="129" y="124"/>
                      <a:pt x="135" y="130"/>
                      <a:pt x="140" y="132"/>
                    </a:cubicBezTo>
                    <a:cubicBezTo>
                      <a:pt x="144" y="133"/>
                      <a:pt x="150" y="132"/>
                      <a:pt x="156" y="128"/>
                    </a:cubicBezTo>
                    <a:cubicBezTo>
                      <a:pt x="169" y="146"/>
                      <a:pt x="169" y="146"/>
                      <a:pt x="169" y="146"/>
                    </a:cubicBezTo>
                    <a:cubicBezTo>
                      <a:pt x="101" y="192"/>
                      <a:pt x="101" y="192"/>
                      <a:pt x="101" y="192"/>
                    </a:cubicBezTo>
                    <a:cubicBezTo>
                      <a:pt x="89" y="174"/>
                      <a:pt x="89" y="174"/>
                      <a:pt x="89" y="174"/>
                    </a:cubicBezTo>
                    <a:cubicBezTo>
                      <a:pt x="95" y="169"/>
                      <a:pt x="98" y="165"/>
                      <a:pt x="99" y="160"/>
                    </a:cubicBezTo>
                    <a:cubicBezTo>
                      <a:pt x="99" y="155"/>
                      <a:pt x="95" y="147"/>
                      <a:pt x="87" y="136"/>
                    </a:cubicBezTo>
                    <a:cubicBezTo>
                      <a:pt x="48" y="80"/>
                      <a:pt x="48" y="80"/>
                      <a:pt x="48" y="80"/>
                    </a:cubicBezTo>
                    <a:cubicBezTo>
                      <a:pt x="40" y="68"/>
                      <a:pt x="34" y="62"/>
                      <a:pt x="29" y="60"/>
                    </a:cubicBezTo>
                    <a:cubicBezTo>
                      <a:pt x="25" y="59"/>
                      <a:pt x="19" y="60"/>
                      <a:pt x="13" y="64"/>
                    </a:cubicBezTo>
                    <a:lnTo>
                      <a:pt x="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9" name="Freeform 29"/>
              <p:cNvSpPr>
                <a:spLocks noEditPoints="1"/>
              </p:cNvSpPr>
              <p:nvPr/>
            </p:nvSpPr>
            <p:spPr bwMode="auto">
              <a:xfrm>
                <a:off x="3767243" y="1156419"/>
                <a:ext cx="56702" cy="58120"/>
              </a:xfrm>
              <a:custGeom>
                <a:avLst/>
                <a:gdLst>
                  <a:gd name="T0" fmla="*/ 87 w 186"/>
                  <a:gd name="T1" fmla="*/ 35 h 190"/>
                  <a:gd name="T2" fmla="*/ 127 w 186"/>
                  <a:gd name="T3" fmla="*/ 70 h 190"/>
                  <a:gd name="T4" fmla="*/ 149 w 186"/>
                  <a:gd name="T5" fmla="*/ 118 h 190"/>
                  <a:gd name="T6" fmla="*/ 135 w 186"/>
                  <a:gd name="T7" fmla="*/ 151 h 190"/>
                  <a:gd name="T8" fmla="*/ 99 w 186"/>
                  <a:gd name="T9" fmla="*/ 154 h 190"/>
                  <a:gd name="T10" fmla="*/ 59 w 186"/>
                  <a:gd name="T11" fmla="*/ 120 h 190"/>
                  <a:gd name="T12" fmla="*/ 37 w 186"/>
                  <a:gd name="T13" fmla="*/ 72 h 190"/>
                  <a:gd name="T14" fmla="*/ 51 w 186"/>
                  <a:gd name="T15" fmla="*/ 39 h 190"/>
                  <a:gd name="T16" fmla="*/ 87 w 186"/>
                  <a:gd name="T17" fmla="*/ 35 h 190"/>
                  <a:gd name="T18" fmla="*/ 2 w 186"/>
                  <a:gd name="T19" fmla="*/ 79 h 190"/>
                  <a:gd name="T20" fmla="*/ 23 w 186"/>
                  <a:gd name="T21" fmla="*/ 146 h 190"/>
                  <a:gd name="T22" fmla="*/ 83 w 186"/>
                  <a:gd name="T23" fmla="*/ 186 h 190"/>
                  <a:gd name="T24" fmla="*/ 149 w 186"/>
                  <a:gd name="T25" fmla="*/ 169 h 190"/>
                  <a:gd name="T26" fmla="*/ 184 w 186"/>
                  <a:gd name="T27" fmla="*/ 111 h 190"/>
                  <a:gd name="T28" fmla="*/ 163 w 186"/>
                  <a:gd name="T29" fmla="*/ 44 h 190"/>
                  <a:gd name="T30" fmla="*/ 103 w 186"/>
                  <a:gd name="T31" fmla="*/ 4 h 190"/>
                  <a:gd name="T32" fmla="*/ 37 w 186"/>
                  <a:gd name="T33" fmla="*/ 21 h 190"/>
                  <a:gd name="T34" fmla="*/ 2 w 186"/>
                  <a:gd name="T35" fmla="*/ 7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190">
                    <a:moveTo>
                      <a:pt x="87" y="35"/>
                    </a:moveTo>
                    <a:cubicBezTo>
                      <a:pt x="100" y="41"/>
                      <a:pt x="113" y="52"/>
                      <a:pt x="127" y="70"/>
                    </a:cubicBezTo>
                    <a:cubicBezTo>
                      <a:pt x="140" y="88"/>
                      <a:pt x="147" y="104"/>
                      <a:pt x="149" y="118"/>
                    </a:cubicBezTo>
                    <a:cubicBezTo>
                      <a:pt x="150" y="132"/>
                      <a:pt x="146" y="143"/>
                      <a:pt x="135" y="151"/>
                    </a:cubicBezTo>
                    <a:cubicBezTo>
                      <a:pt x="125" y="159"/>
                      <a:pt x="112" y="160"/>
                      <a:pt x="99" y="154"/>
                    </a:cubicBezTo>
                    <a:cubicBezTo>
                      <a:pt x="86" y="149"/>
                      <a:pt x="73" y="138"/>
                      <a:pt x="59" y="120"/>
                    </a:cubicBezTo>
                    <a:cubicBezTo>
                      <a:pt x="46" y="102"/>
                      <a:pt x="38" y="86"/>
                      <a:pt x="37" y="72"/>
                    </a:cubicBezTo>
                    <a:cubicBezTo>
                      <a:pt x="35" y="58"/>
                      <a:pt x="40" y="47"/>
                      <a:pt x="51" y="39"/>
                    </a:cubicBezTo>
                    <a:cubicBezTo>
                      <a:pt x="61" y="31"/>
                      <a:pt x="73" y="30"/>
                      <a:pt x="87" y="35"/>
                    </a:cubicBezTo>
                    <a:close/>
                    <a:moveTo>
                      <a:pt x="2" y="79"/>
                    </a:moveTo>
                    <a:cubicBezTo>
                      <a:pt x="0" y="102"/>
                      <a:pt x="7" y="124"/>
                      <a:pt x="23" y="146"/>
                    </a:cubicBezTo>
                    <a:cubicBezTo>
                      <a:pt x="40" y="169"/>
                      <a:pt x="60" y="182"/>
                      <a:pt x="83" y="186"/>
                    </a:cubicBezTo>
                    <a:cubicBezTo>
                      <a:pt x="106" y="190"/>
                      <a:pt x="128" y="184"/>
                      <a:pt x="149" y="169"/>
                    </a:cubicBezTo>
                    <a:cubicBezTo>
                      <a:pt x="170" y="154"/>
                      <a:pt x="181" y="135"/>
                      <a:pt x="184" y="111"/>
                    </a:cubicBezTo>
                    <a:cubicBezTo>
                      <a:pt x="186" y="89"/>
                      <a:pt x="179" y="66"/>
                      <a:pt x="163" y="44"/>
                    </a:cubicBezTo>
                    <a:cubicBezTo>
                      <a:pt x="146" y="22"/>
                      <a:pt x="126" y="8"/>
                      <a:pt x="103" y="4"/>
                    </a:cubicBezTo>
                    <a:cubicBezTo>
                      <a:pt x="80" y="0"/>
                      <a:pt x="58" y="6"/>
                      <a:pt x="37" y="21"/>
                    </a:cubicBezTo>
                    <a:cubicBezTo>
                      <a:pt x="16" y="36"/>
                      <a:pt x="5" y="56"/>
                      <a:pt x="2"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0" name="Freeform 30"/>
              <p:cNvSpPr>
                <a:spLocks noEditPoints="1"/>
              </p:cNvSpPr>
              <p:nvPr/>
            </p:nvSpPr>
            <p:spPr bwMode="auto">
              <a:xfrm>
                <a:off x="3848044" y="1055773"/>
                <a:ext cx="58120" cy="55285"/>
              </a:xfrm>
              <a:custGeom>
                <a:avLst/>
                <a:gdLst>
                  <a:gd name="T0" fmla="*/ 62 w 193"/>
                  <a:gd name="T1" fmla="*/ 42 h 184"/>
                  <a:gd name="T2" fmla="*/ 114 w 193"/>
                  <a:gd name="T3" fmla="*/ 54 h 184"/>
                  <a:gd name="T4" fmla="*/ 156 w 193"/>
                  <a:gd name="T5" fmla="*/ 86 h 184"/>
                  <a:gd name="T6" fmla="*/ 160 w 193"/>
                  <a:gd name="T7" fmla="*/ 122 h 184"/>
                  <a:gd name="T8" fmla="*/ 130 w 193"/>
                  <a:gd name="T9" fmla="*/ 142 h 184"/>
                  <a:gd name="T10" fmla="*/ 78 w 193"/>
                  <a:gd name="T11" fmla="*/ 130 h 184"/>
                  <a:gd name="T12" fmla="*/ 36 w 193"/>
                  <a:gd name="T13" fmla="*/ 98 h 184"/>
                  <a:gd name="T14" fmla="*/ 32 w 193"/>
                  <a:gd name="T15" fmla="*/ 62 h 184"/>
                  <a:gd name="T16" fmla="*/ 62 w 193"/>
                  <a:gd name="T17" fmla="*/ 42 h 184"/>
                  <a:gd name="T18" fmla="*/ 8 w 193"/>
                  <a:gd name="T19" fmla="*/ 120 h 184"/>
                  <a:gd name="T20" fmla="*/ 59 w 193"/>
                  <a:gd name="T21" fmla="*/ 170 h 184"/>
                  <a:gd name="T22" fmla="*/ 130 w 193"/>
                  <a:gd name="T23" fmla="*/ 177 h 184"/>
                  <a:gd name="T24" fmla="*/ 180 w 193"/>
                  <a:gd name="T25" fmla="*/ 132 h 184"/>
                  <a:gd name="T26" fmla="*/ 184 w 193"/>
                  <a:gd name="T27" fmla="*/ 65 h 184"/>
                  <a:gd name="T28" fmla="*/ 133 w 193"/>
                  <a:gd name="T29" fmla="*/ 14 h 184"/>
                  <a:gd name="T30" fmla="*/ 62 w 193"/>
                  <a:gd name="T31" fmla="*/ 7 h 184"/>
                  <a:gd name="T32" fmla="*/ 12 w 193"/>
                  <a:gd name="T33" fmla="*/ 53 h 184"/>
                  <a:gd name="T34" fmla="*/ 8 w 193"/>
                  <a:gd name="T35" fmla="*/ 12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84">
                    <a:moveTo>
                      <a:pt x="62" y="42"/>
                    </a:moveTo>
                    <a:cubicBezTo>
                      <a:pt x="77" y="41"/>
                      <a:pt x="94" y="45"/>
                      <a:pt x="114" y="54"/>
                    </a:cubicBezTo>
                    <a:cubicBezTo>
                      <a:pt x="134" y="64"/>
                      <a:pt x="148" y="74"/>
                      <a:pt x="156" y="86"/>
                    </a:cubicBezTo>
                    <a:cubicBezTo>
                      <a:pt x="164" y="98"/>
                      <a:pt x="166" y="110"/>
                      <a:pt x="160" y="122"/>
                    </a:cubicBezTo>
                    <a:cubicBezTo>
                      <a:pt x="154" y="134"/>
                      <a:pt x="144" y="140"/>
                      <a:pt x="130" y="142"/>
                    </a:cubicBezTo>
                    <a:cubicBezTo>
                      <a:pt x="115" y="143"/>
                      <a:pt x="98" y="139"/>
                      <a:pt x="78" y="130"/>
                    </a:cubicBezTo>
                    <a:cubicBezTo>
                      <a:pt x="58" y="120"/>
                      <a:pt x="43" y="110"/>
                      <a:pt x="36" y="98"/>
                    </a:cubicBezTo>
                    <a:cubicBezTo>
                      <a:pt x="27" y="86"/>
                      <a:pt x="26" y="74"/>
                      <a:pt x="32" y="62"/>
                    </a:cubicBezTo>
                    <a:cubicBezTo>
                      <a:pt x="38" y="50"/>
                      <a:pt x="48" y="44"/>
                      <a:pt x="62" y="42"/>
                    </a:cubicBezTo>
                    <a:close/>
                    <a:moveTo>
                      <a:pt x="8" y="120"/>
                    </a:moveTo>
                    <a:cubicBezTo>
                      <a:pt x="17" y="141"/>
                      <a:pt x="34" y="158"/>
                      <a:pt x="59" y="170"/>
                    </a:cubicBezTo>
                    <a:cubicBezTo>
                      <a:pt x="84" y="182"/>
                      <a:pt x="108" y="184"/>
                      <a:pt x="130" y="177"/>
                    </a:cubicBezTo>
                    <a:cubicBezTo>
                      <a:pt x="153" y="170"/>
                      <a:pt x="170" y="155"/>
                      <a:pt x="180" y="132"/>
                    </a:cubicBezTo>
                    <a:cubicBezTo>
                      <a:pt x="191" y="108"/>
                      <a:pt x="193" y="86"/>
                      <a:pt x="184" y="65"/>
                    </a:cubicBezTo>
                    <a:cubicBezTo>
                      <a:pt x="175" y="43"/>
                      <a:pt x="158" y="26"/>
                      <a:pt x="133" y="14"/>
                    </a:cubicBezTo>
                    <a:cubicBezTo>
                      <a:pt x="108" y="2"/>
                      <a:pt x="84" y="0"/>
                      <a:pt x="62" y="7"/>
                    </a:cubicBezTo>
                    <a:cubicBezTo>
                      <a:pt x="39" y="14"/>
                      <a:pt x="23" y="30"/>
                      <a:pt x="12" y="53"/>
                    </a:cubicBezTo>
                    <a:cubicBezTo>
                      <a:pt x="1" y="76"/>
                      <a:pt x="0" y="98"/>
                      <a:pt x="8"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1" name="Freeform 31"/>
              <p:cNvSpPr>
                <a:spLocks/>
              </p:cNvSpPr>
              <p:nvPr/>
            </p:nvSpPr>
            <p:spPr bwMode="auto">
              <a:xfrm>
                <a:off x="3863637" y="1006867"/>
                <a:ext cx="59537" cy="57411"/>
              </a:xfrm>
              <a:custGeom>
                <a:avLst/>
                <a:gdLst>
                  <a:gd name="T0" fmla="*/ 0 w 195"/>
                  <a:gd name="T1" fmla="*/ 132 h 189"/>
                  <a:gd name="T2" fmla="*/ 44 w 195"/>
                  <a:gd name="T3" fmla="*/ 6 h 189"/>
                  <a:gd name="T4" fmla="*/ 100 w 195"/>
                  <a:gd name="T5" fmla="*/ 0 h 189"/>
                  <a:gd name="T6" fmla="*/ 103 w 195"/>
                  <a:gd name="T7" fmla="*/ 16 h 189"/>
                  <a:gd name="T8" fmla="*/ 67 w 195"/>
                  <a:gd name="T9" fmla="*/ 33 h 189"/>
                  <a:gd name="T10" fmla="*/ 47 w 195"/>
                  <a:gd name="T11" fmla="*/ 61 h 189"/>
                  <a:gd name="T12" fmla="*/ 46 w 195"/>
                  <a:gd name="T13" fmla="*/ 78 h 189"/>
                  <a:gd name="T14" fmla="*/ 62 w 195"/>
                  <a:gd name="T15" fmla="*/ 88 h 189"/>
                  <a:gd name="T16" fmla="*/ 85 w 195"/>
                  <a:gd name="T17" fmla="*/ 96 h 189"/>
                  <a:gd name="T18" fmla="*/ 88 w 195"/>
                  <a:gd name="T19" fmla="*/ 89 h 189"/>
                  <a:gd name="T20" fmla="*/ 89 w 195"/>
                  <a:gd name="T21" fmla="*/ 69 h 189"/>
                  <a:gd name="T22" fmla="*/ 69 w 195"/>
                  <a:gd name="T23" fmla="*/ 57 h 189"/>
                  <a:gd name="T24" fmla="*/ 74 w 195"/>
                  <a:gd name="T25" fmla="*/ 43 h 189"/>
                  <a:gd name="T26" fmla="*/ 153 w 195"/>
                  <a:gd name="T27" fmla="*/ 69 h 189"/>
                  <a:gd name="T28" fmla="*/ 148 w 195"/>
                  <a:gd name="T29" fmla="*/ 84 h 189"/>
                  <a:gd name="T30" fmla="*/ 124 w 195"/>
                  <a:gd name="T31" fmla="*/ 83 h 189"/>
                  <a:gd name="T32" fmla="*/ 111 w 195"/>
                  <a:gd name="T33" fmla="*/ 97 h 189"/>
                  <a:gd name="T34" fmla="*/ 109 w 195"/>
                  <a:gd name="T35" fmla="*/ 104 h 189"/>
                  <a:gd name="T36" fmla="*/ 137 w 195"/>
                  <a:gd name="T37" fmla="*/ 114 h 189"/>
                  <a:gd name="T38" fmla="*/ 164 w 195"/>
                  <a:gd name="T39" fmla="*/ 118 h 189"/>
                  <a:gd name="T40" fmla="*/ 174 w 195"/>
                  <a:gd name="T41" fmla="*/ 105 h 189"/>
                  <a:gd name="T42" fmla="*/ 195 w 195"/>
                  <a:gd name="T43" fmla="*/ 113 h 189"/>
                  <a:gd name="T44" fmla="*/ 169 w 195"/>
                  <a:gd name="T45" fmla="*/ 189 h 189"/>
                  <a:gd name="T46" fmla="*/ 148 w 195"/>
                  <a:gd name="T47" fmla="*/ 182 h 189"/>
                  <a:gd name="T48" fmla="*/ 147 w 195"/>
                  <a:gd name="T49" fmla="*/ 166 h 189"/>
                  <a:gd name="T50" fmla="*/ 123 w 195"/>
                  <a:gd name="T51" fmla="*/ 153 h 189"/>
                  <a:gd name="T52" fmla="*/ 58 w 195"/>
                  <a:gd name="T53" fmla="*/ 131 h 189"/>
                  <a:gd name="T54" fmla="*/ 32 w 195"/>
                  <a:gd name="T55" fmla="*/ 126 h 189"/>
                  <a:gd name="T56" fmla="*/ 21 w 195"/>
                  <a:gd name="T57" fmla="*/ 139 h 189"/>
                  <a:gd name="T58" fmla="*/ 0 w 195"/>
                  <a:gd name="T59" fmla="*/ 13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89">
                    <a:moveTo>
                      <a:pt x="0" y="132"/>
                    </a:moveTo>
                    <a:cubicBezTo>
                      <a:pt x="44" y="6"/>
                      <a:pt x="44" y="6"/>
                      <a:pt x="44" y="6"/>
                    </a:cubicBezTo>
                    <a:cubicBezTo>
                      <a:pt x="100" y="0"/>
                      <a:pt x="100" y="0"/>
                      <a:pt x="100" y="0"/>
                    </a:cubicBezTo>
                    <a:cubicBezTo>
                      <a:pt x="103" y="16"/>
                      <a:pt x="103" y="16"/>
                      <a:pt x="103" y="16"/>
                    </a:cubicBezTo>
                    <a:cubicBezTo>
                      <a:pt x="88" y="20"/>
                      <a:pt x="76" y="25"/>
                      <a:pt x="67" y="33"/>
                    </a:cubicBezTo>
                    <a:cubicBezTo>
                      <a:pt x="58" y="40"/>
                      <a:pt x="51" y="50"/>
                      <a:pt x="47" y="61"/>
                    </a:cubicBezTo>
                    <a:cubicBezTo>
                      <a:pt x="45" y="69"/>
                      <a:pt x="44" y="75"/>
                      <a:pt x="46" y="78"/>
                    </a:cubicBezTo>
                    <a:cubicBezTo>
                      <a:pt x="48" y="82"/>
                      <a:pt x="53" y="85"/>
                      <a:pt x="62" y="88"/>
                    </a:cubicBezTo>
                    <a:cubicBezTo>
                      <a:pt x="85" y="96"/>
                      <a:pt x="85" y="96"/>
                      <a:pt x="85" y="96"/>
                    </a:cubicBezTo>
                    <a:cubicBezTo>
                      <a:pt x="88" y="89"/>
                      <a:pt x="88" y="89"/>
                      <a:pt x="88" y="89"/>
                    </a:cubicBezTo>
                    <a:cubicBezTo>
                      <a:pt x="91" y="80"/>
                      <a:pt x="91" y="74"/>
                      <a:pt x="89" y="69"/>
                    </a:cubicBezTo>
                    <a:cubicBezTo>
                      <a:pt x="86" y="65"/>
                      <a:pt x="80" y="61"/>
                      <a:pt x="69" y="57"/>
                    </a:cubicBezTo>
                    <a:cubicBezTo>
                      <a:pt x="74" y="43"/>
                      <a:pt x="74" y="43"/>
                      <a:pt x="74" y="43"/>
                    </a:cubicBezTo>
                    <a:cubicBezTo>
                      <a:pt x="153" y="69"/>
                      <a:pt x="153" y="69"/>
                      <a:pt x="153" y="69"/>
                    </a:cubicBezTo>
                    <a:cubicBezTo>
                      <a:pt x="148" y="84"/>
                      <a:pt x="148" y="84"/>
                      <a:pt x="148" y="84"/>
                    </a:cubicBezTo>
                    <a:cubicBezTo>
                      <a:pt x="138" y="81"/>
                      <a:pt x="130" y="81"/>
                      <a:pt x="124" y="83"/>
                    </a:cubicBezTo>
                    <a:cubicBezTo>
                      <a:pt x="118" y="85"/>
                      <a:pt x="114" y="90"/>
                      <a:pt x="111" y="97"/>
                    </a:cubicBezTo>
                    <a:cubicBezTo>
                      <a:pt x="109" y="104"/>
                      <a:pt x="109" y="104"/>
                      <a:pt x="109" y="104"/>
                    </a:cubicBezTo>
                    <a:cubicBezTo>
                      <a:pt x="137" y="114"/>
                      <a:pt x="137" y="114"/>
                      <a:pt x="137" y="114"/>
                    </a:cubicBezTo>
                    <a:cubicBezTo>
                      <a:pt x="150" y="118"/>
                      <a:pt x="159" y="120"/>
                      <a:pt x="164" y="118"/>
                    </a:cubicBezTo>
                    <a:cubicBezTo>
                      <a:pt x="168" y="117"/>
                      <a:pt x="172" y="113"/>
                      <a:pt x="174" y="105"/>
                    </a:cubicBezTo>
                    <a:cubicBezTo>
                      <a:pt x="195" y="113"/>
                      <a:pt x="195" y="113"/>
                      <a:pt x="195" y="113"/>
                    </a:cubicBezTo>
                    <a:cubicBezTo>
                      <a:pt x="169" y="189"/>
                      <a:pt x="169" y="189"/>
                      <a:pt x="169" y="189"/>
                    </a:cubicBezTo>
                    <a:cubicBezTo>
                      <a:pt x="148" y="182"/>
                      <a:pt x="148" y="182"/>
                      <a:pt x="148" y="182"/>
                    </a:cubicBezTo>
                    <a:cubicBezTo>
                      <a:pt x="150" y="175"/>
                      <a:pt x="150" y="169"/>
                      <a:pt x="147" y="166"/>
                    </a:cubicBezTo>
                    <a:cubicBezTo>
                      <a:pt x="145" y="162"/>
                      <a:pt x="137" y="158"/>
                      <a:pt x="123" y="153"/>
                    </a:cubicBezTo>
                    <a:cubicBezTo>
                      <a:pt x="58" y="131"/>
                      <a:pt x="58" y="131"/>
                      <a:pt x="58" y="131"/>
                    </a:cubicBezTo>
                    <a:cubicBezTo>
                      <a:pt x="45" y="126"/>
                      <a:pt x="36" y="125"/>
                      <a:pt x="32" y="126"/>
                    </a:cubicBezTo>
                    <a:cubicBezTo>
                      <a:pt x="28" y="128"/>
                      <a:pt x="24" y="132"/>
                      <a:pt x="21" y="139"/>
                    </a:cubicBezTo>
                    <a:lnTo>
                      <a:pt x="0"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2" name="Freeform 32"/>
              <p:cNvSpPr>
                <a:spLocks/>
              </p:cNvSpPr>
              <p:nvPr/>
            </p:nvSpPr>
            <p:spPr bwMode="auto">
              <a:xfrm>
                <a:off x="3884900" y="940951"/>
                <a:ext cx="57411" cy="49614"/>
              </a:xfrm>
              <a:custGeom>
                <a:avLst/>
                <a:gdLst>
                  <a:gd name="T0" fmla="*/ 20 w 191"/>
                  <a:gd name="T1" fmla="*/ 29 h 163"/>
                  <a:gd name="T2" fmla="*/ 9 w 191"/>
                  <a:gd name="T3" fmla="*/ 25 h 163"/>
                  <a:gd name="T4" fmla="*/ 11 w 191"/>
                  <a:gd name="T5" fmla="*/ 12 h 163"/>
                  <a:gd name="T6" fmla="*/ 79 w 191"/>
                  <a:gd name="T7" fmla="*/ 0 h 163"/>
                  <a:gd name="T8" fmla="*/ 82 w 191"/>
                  <a:gd name="T9" fmla="*/ 18 h 163"/>
                  <a:gd name="T10" fmla="*/ 44 w 191"/>
                  <a:gd name="T11" fmla="*/ 36 h 163"/>
                  <a:gd name="T12" fmla="*/ 27 w 191"/>
                  <a:gd name="T13" fmla="*/ 63 h 163"/>
                  <a:gd name="T14" fmla="*/ 41 w 191"/>
                  <a:gd name="T15" fmla="*/ 97 h 163"/>
                  <a:gd name="T16" fmla="*/ 89 w 191"/>
                  <a:gd name="T17" fmla="*/ 116 h 163"/>
                  <a:gd name="T18" fmla="*/ 141 w 191"/>
                  <a:gd name="T19" fmla="*/ 110 h 163"/>
                  <a:gd name="T20" fmla="*/ 163 w 191"/>
                  <a:gd name="T21" fmla="*/ 79 h 163"/>
                  <a:gd name="T22" fmla="*/ 157 w 191"/>
                  <a:gd name="T23" fmla="*/ 48 h 163"/>
                  <a:gd name="T24" fmla="*/ 131 w 191"/>
                  <a:gd name="T25" fmla="*/ 21 h 163"/>
                  <a:gd name="T26" fmla="*/ 143 w 191"/>
                  <a:gd name="T27" fmla="*/ 3 h 163"/>
                  <a:gd name="T28" fmla="*/ 181 w 191"/>
                  <a:gd name="T29" fmla="*/ 40 h 163"/>
                  <a:gd name="T30" fmla="*/ 188 w 191"/>
                  <a:gd name="T31" fmla="*/ 88 h 163"/>
                  <a:gd name="T32" fmla="*/ 154 w 191"/>
                  <a:gd name="T33" fmla="*/ 145 h 163"/>
                  <a:gd name="T34" fmla="*/ 83 w 191"/>
                  <a:gd name="T35" fmla="*/ 159 h 163"/>
                  <a:gd name="T36" fmla="*/ 21 w 191"/>
                  <a:gd name="T37" fmla="*/ 127 h 163"/>
                  <a:gd name="T38" fmla="*/ 3 w 191"/>
                  <a:gd name="T39" fmla="*/ 65 h 163"/>
                  <a:gd name="T40" fmla="*/ 8 w 191"/>
                  <a:gd name="T41" fmla="*/ 47 h 163"/>
                  <a:gd name="T42" fmla="*/ 20 w 191"/>
                  <a:gd name="T43" fmla="*/ 2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1" h="163">
                    <a:moveTo>
                      <a:pt x="20" y="29"/>
                    </a:moveTo>
                    <a:cubicBezTo>
                      <a:pt x="9" y="25"/>
                      <a:pt x="9" y="25"/>
                      <a:pt x="9" y="25"/>
                    </a:cubicBezTo>
                    <a:cubicBezTo>
                      <a:pt x="11" y="12"/>
                      <a:pt x="11" y="12"/>
                      <a:pt x="11" y="12"/>
                    </a:cubicBezTo>
                    <a:cubicBezTo>
                      <a:pt x="79" y="0"/>
                      <a:pt x="79" y="0"/>
                      <a:pt x="79" y="0"/>
                    </a:cubicBezTo>
                    <a:cubicBezTo>
                      <a:pt x="82" y="18"/>
                      <a:pt x="82" y="18"/>
                      <a:pt x="82" y="18"/>
                    </a:cubicBezTo>
                    <a:cubicBezTo>
                      <a:pt x="66" y="22"/>
                      <a:pt x="54" y="28"/>
                      <a:pt x="44" y="36"/>
                    </a:cubicBezTo>
                    <a:cubicBezTo>
                      <a:pt x="34" y="44"/>
                      <a:pt x="28" y="53"/>
                      <a:pt x="27" y="63"/>
                    </a:cubicBezTo>
                    <a:cubicBezTo>
                      <a:pt x="25" y="77"/>
                      <a:pt x="30" y="88"/>
                      <a:pt x="41" y="97"/>
                    </a:cubicBezTo>
                    <a:cubicBezTo>
                      <a:pt x="52" y="107"/>
                      <a:pt x="69" y="113"/>
                      <a:pt x="89" y="116"/>
                    </a:cubicBezTo>
                    <a:cubicBezTo>
                      <a:pt x="111" y="118"/>
                      <a:pt x="128" y="116"/>
                      <a:pt x="141" y="110"/>
                    </a:cubicBezTo>
                    <a:cubicBezTo>
                      <a:pt x="154" y="103"/>
                      <a:pt x="162" y="93"/>
                      <a:pt x="163" y="79"/>
                    </a:cubicBezTo>
                    <a:cubicBezTo>
                      <a:pt x="165" y="69"/>
                      <a:pt x="163" y="59"/>
                      <a:pt x="157" y="48"/>
                    </a:cubicBezTo>
                    <a:cubicBezTo>
                      <a:pt x="151" y="38"/>
                      <a:pt x="142" y="28"/>
                      <a:pt x="131" y="21"/>
                    </a:cubicBezTo>
                    <a:cubicBezTo>
                      <a:pt x="143" y="3"/>
                      <a:pt x="143" y="3"/>
                      <a:pt x="143" y="3"/>
                    </a:cubicBezTo>
                    <a:cubicBezTo>
                      <a:pt x="161" y="14"/>
                      <a:pt x="173" y="26"/>
                      <a:pt x="181" y="40"/>
                    </a:cubicBezTo>
                    <a:cubicBezTo>
                      <a:pt x="188" y="55"/>
                      <a:pt x="191" y="71"/>
                      <a:pt x="188" y="88"/>
                    </a:cubicBezTo>
                    <a:cubicBezTo>
                      <a:pt x="185" y="113"/>
                      <a:pt x="174" y="132"/>
                      <a:pt x="154" y="145"/>
                    </a:cubicBezTo>
                    <a:cubicBezTo>
                      <a:pt x="135" y="158"/>
                      <a:pt x="112" y="163"/>
                      <a:pt x="83" y="159"/>
                    </a:cubicBezTo>
                    <a:cubicBezTo>
                      <a:pt x="57" y="156"/>
                      <a:pt x="36" y="145"/>
                      <a:pt x="21" y="127"/>
                    </a:cubicBezTo>
                    <a:cubicBezTo>
                      <a:pt x="6" y="110"/>
                      <a:pt x="0" y="89"/>
                      <a:pt x="3" y="65"/>
                    </a:cubicBezTo>
                    <a:cubicBezTo>
                      <a:pt x="3" y="59"/>
                      <a:pt x="5" y="53"/>
                      <a:pt x="8" y="47"/>
                    </a:cubicBezTo>
                    <a:cubicBezTo>
                      <a:pt x="11" y="41"/>
                      <a:pt x="15" y="35"/>
                      <a:pt x="2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3" name="Freeform 33"/>
              <p:cNvSpPr>
                <a:spLocks/>
              </p:cNvSpPr>
              <p:nvPr/>
            </p:nvSpPr>
            <p:spPr bwMode="auto">
              <a:xfrm>
                <a:off x="3885609" y="882831"/>
                <a:ext cx="55993" cy="56702"/>
              </a:xfrm>
              <a:custGeom>
                <a:avLst/>
                <a:gdLst>
                  <a:gd name="T0" fmla="*/ 7 w 185"/>
                  <a:gd name="T1" fmla="*/ 188 h 188"/>
                  <a:gd name="T2" fmla="*/ 4 w 185"/>
                  <a:gd name="T3" fmla="*/ 109 h 188"/>
                  <a:gd name="T4" fmla="*/ 25 w 185"/>
                  <a:gd name="T5" fmla="*/ 108 h 188"/>
                  <a:gd name="T6" fmla="*/ 32 w 185"/>
                  <a:gd name="T7" fmla="*/ 123 h 188"/>
                  <a:gd name="T8" fmla="*/ 59 w 185"/>
                  <a:gd name="T9" fmla="*/ 126 h 188"/>
                  <a:gd name="T10" fmla="*/ 77 w 185"/>
                  <a:gd name="T11" fmla="*/ 125 h 188"/>
                  <a:gd name="T12" fmla="*/ 74 w 185"/>
                  <a:gd name="T13" fmla="*/ 65 h 188"/>
                  <a:gd name="T14" fmla="*/ 56 w 185"/>
                  <a:gd name="T15" fmla="*/ 66 h 188"/>
                  <a:gd name="T16" fmla="*/ 29 w 185"/>
                  <a:gd name="T17" fmla="*/ 71 h 188"/>
                  <a:gd name="T18" fmla="*/ 24 w 185"/>
                  <a:gd name="T19" fmla="*/ 86 h 188"/>
                  <a:gd name="T20" fmla="*/ 3 w 185"/>
                  <a:gd name="T21" fmla="*/ 87 h 188"/>
                  <a:gd name="T22" fmla="*/ 0 w 185"/>
                  <a:gd name="T23" fmla="*/ 8 h 188"/>
                  <a:gd name="T24" fmla="*/ 22 w 185"/>
                  <a:gd name="T25" fmla="*/ 7 h 188"/>
                  <a:gd name="T26" fmla="*/ 28 w 185"/>
                  <a:gd name="T27" fmla="*/ 21 h 188"/>
                  <a:gd name="T28" fmla="*/ 55 w 185"/>
                  <a:gd name="T29" fmla="*/ 24 h 188"/>
                  <a:gd name="T30" fmla="*/ 124 w 185"/>
                  <a:gd name="T31" fmla="*/ 21 h 188"/>
                  <a:gd name="T32" fmla="*/ 151 w 185"/>
                  <a:gd name="T33" fmla="*/ 16 h 188"/>
                  <a:gd name="T34" fmla="*/ 156 w 185"/>
                  <a:gd name="T35" fmla="*/ 1 h 188"/>
                  <a:gd name="T36" fmla="*/ 178 w 185"/>
                  <a:gd name="T37" fmla="*/ 0 h 188"/>
                  <a:gd name="T38" fmla="*/ 181 w 185"/>
                  <a:gd name="T39" fmla="*/ 79 h 188"/>
                  <a:gd name="T40" fmla="*/ 160 w 185"/>
                  <a:gd name="T41" fmla="*/ 80 h 188"/>
                  <a:gd name="T42" fmla="*/ 153 w 185"/>
                  <a:gd name="T43" fmla="*/ 66 h 188"/>
                  <a:gd name="T44" fmla="*/ 126 w 185"/>
                  <a:gd name="T45" fmla="*/ 63 h 188"/>
                  <a:gd name="T46" fmla="*/ 96 w 185"/>
                  <a:gd name="T47" fmla="*/ 64 h 188"/>
                  <a:gd name="T48" fmla="*/ 99 w 185"/>
                  <a:gd name="T49" fmla="*/ 124 h 188"/>
                  <a:gd name="T50" fmla="*/ 129 w 185"/>
                  <a:gd name="T51" fmla="*/ 123 h 188"/>
                  <a:gd name="T52" fmla="*/ 156 w 185"/>
                  <a:gd name="T53" fmla="*/ 118 h 188"/>
                  <a:gd name="T54" fmla="*/ 161 w 185"/>
                  <a:gd name="T55" fmla="*/ 103 h 188"/>
                  <a:gd name="T56" fmla="*/ 182 w 185"/>
                  <a:gd name="T57" fmla="*/ 102 h 188"/>
                  <a:gd name="T58" fmla="*/ 185 w 185"/>
                  <a:gd name="T59" fmla="*/ 181 h 188"/>
                  <a:gd name="T60" fmla="*/ 163 w 185"/>
                  <a:gd name="T61" fmla="*/ 182 h 188"/>
                  <a:gd name="T62" fmla="*/ 157 w 185"/>
                  <a:gd name="T63" fmla="*/ 167 h 188"/>
                  <a:gd name="T64" fmla="*/ 130 w 185"/>
                  <a:gd name="T65" fmla="*/ 164 h 188"/>
                  <a:gd name="T66" fmla="*/ 61 w 185"/>
                  <a:gd name="T67" fmla="*/ 167 h 188"/>
                  <a:gd name="T68" fmla="*/ 34 w 185"/>
                  <a:gd name="T69" fmla="*/ 172 h 188"/>
                  <a:gd name="T70" fmla="*/ 29 w 185"/>
                  <a:gd name="T71" fmla="*/ 187 h 188"/>
                  <a:gd name="T72" fmla="*/ 7 w 185"/>
                  <a:gd name="T73"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5" h="188">
                    <a:moveTo>
                      <a:pt x="7" y="188"/>
                    </a:moveTo>
                    <a:cubicBezTo>
                      <a:pt x="4" y="109"/>
                      <a:pt x="4" y="109"/>
                      <a:pt x="4" y="109"/>
                    </a:cubicBezTo>
                    <a:cubicBezTo>
                      <a:pt x="25" y="108"/>
                      <a:pt x="25" y="108"/>
                      <a:pt x="25" y="108"/>
                    </a:cubicBezTo>
                    <a:cubicBezTo>
                      <a:pt x="25" y="116"/>
                      <a:pt x="28" y="121"/>
                      <a:pt x="32" y="123"/>
                    </a:cubicBezTo>
                    <a:cubicBezTo>
                      <a:pt x="36" y="125"/>
                      <a:pt x="45" y="126"/>
                      <a:pt x="59" y="126"/>
                    </a:cubicBezTo>
                    <a:cubicBezTo>
                      <a:pt x="77" y="125"/>
                      <a:pt x="77" y="125"/>
                      <a:pt x="77" y="125"/>
                    </a:cubicBezTo>
                    <a:cubicBezTo>
                      <a:pt x="74" y="65"/>
                      <a:pt x="74" y="65"/>
                      <a:pt x="74" y="65"/>
                    </a:cubicBezTo>
                    <a:cubicBezTo>
                      <a:pt x="56" y="66"/>
                      <a:pt x="56" y="66"/>
                      <a:pt x="56" y="66"/>
                    </a:cubicBezTo>
                    <a:cubicBezTo>
                      <a:pt x="42" y="66"/>
                      <a:pt x="33" y="68"/>
                      <a:pt x="29" y="71"/>
                    </a:cubicBezTo>
                    <a:cubicBezTo>
                      <a:pt x="26" y="73"/>
                      <a:pt x="24" y="78"/>
                      <a:pt x="24" y="86"/>
                    </a:cubicBezTo>
                    <a:cubicBezTo>
                      <a:pt x="3" y="87"/>
                      <a:pt x="3" y="87"/>
                      <a:pt x="3" y="87"/>
                    </a:cubicBezTo>
                    <a:cubicBezTo>
                      <a:pt x="0" y="8"/>
                      <a:pt x="0" y="8"/>
                      <a:pt x="0" y="8"/>
                    </a:cubicBezTo>
                    <a:cubicBezTo>
                      <a:pt x="22" y="7"/>
                      <a:pt x="22" y="7"/>
                      <a:pt x="22" y="7"/>
                    </a:cubicBezTo>
                    <a:cubicBezTo>
                      <a:pt x="22" y="14"/>
                      <a:pt x="24" y="19"/>
                      <a:pt x="28" y="21"/>
                    </a:cubicBezTo>
                    <a:cubicBezTo>
                      <a:pt x="32" y="24"/>
                      <a:pt x="41" y="25"/>
                      <a:pt x="55" y="24"/>
                    </a:cubicBezTo>
                    <a:cubicBezTo>
                      <a:pt x="124" y="21"/>
                      <a:pt x="124" y="21"/>
                      <a:pt x="124" y="21"/>
                    </a:cubicBezTo>
                    <a:cubicBezTo>
                      <a:pt x="138" y="21"/>
                      <a:pt x="147" y="19"/>
                      <a:pt x="151" y="16"/>
                    </a:cubicBezTo>
                    <a:cubicBezTo>
                      <a:pt x="154" y="14"/>
                      <a:pt x="156" y="9"/>
                      <a:pt x="156" y="1"/>
                    </a:cubicBezTo>
                    <a:cubicBezTo>
                      <a:pt x="178" y="0"/>
                      <a:pt x="178" y="0"/>
                      <a:pt x="178" y="0"/>
                    </a:cubicBezTo>
                    <a:cubicBezTo>
                      <a:pt x="181" y="79"/>
                      <a:pt x="181" y="79"/>
                      <a:pt x="181" y="79"/>
                    </a:cubicBezTo>
                    <a:cubicBezTo>
                      <a:pt x="160" y="80"/>
                      <a:pt x="160" y="80"/>
                      <a:pt x="160" y="80"/>
                    </a:cubicBezTo>
                    <a:cubicBezTo>
                      <a:pt x="160" y="73"/>
                      <a:pt x="157" y="68"/>
                      <a:pt x="153" y="66"/>
                    </a:cubicBezTo>
                    <a:cubicBezTo>
                      <a:pt x="149" y="63"/>
                      <a:pt x="140" y="62"/>
                      <a:pt x="126" y="63"/>
                    </a:cubicBezTo>
                    <a:cubicBezTo>
                      <a:pt x="96" y="64"/>
                      <a:pt x="96" y="64"/>
                      <a:pt x="96" y="64"/>
                    </a:cubicBezTo>
                    <a:cubicBezTo>
                      <a:pt x="99" y="124"/>
                      <a:pt x="99" y="124"/>
                      <a:pt x="99" y="124"/>
                    </a:cubicBezTo>
                    <a:cubicBezTo>
                      <a:pt x="129" y="123"/>
                      <a:pt x="129" y="123"/>
                      <a:pt x="129" y="123"/>
                    </a:cubicBezTo>
                    <a:cubicBezTo>
                      <a:pt x="143" y="122"/>
                      <a:pt x="152" y="121"/>
                      <a:pt x="156" y="118"/>
                    </a:cubicBezTo>
                    <a:cubicBezTo>
                      <a:pt x="159" y="115"/>
                      <a:pt x="161" y="110"/>
                      <a:pt x="161" y="103"/>
                    </a:cubicBezTo>
                    <a:cubicBezTo>
                      <a:pt x="182" y="102"/>
                      <a:pt x="182" y="102"/>
                      <a:pt x="182" y="102"/>
                    </a:cubicBezTo>
                    <a:cubicBezTo>
                      <a:pt x="185" y="181"/>
                      <a:pt x="185" y="181"/>
                      <a:pt x="185" y="181"/>
                    </a:cubicBezTo>
                    <a:cubicBezTo>
                      <a:pt x="163" y="182"/>
                      <a:pt x="163" y="182"/>
                      <a:pt x="163" y="182"/>
                    </a:cubicBezTo>
                    <a:cubicBezTo>
                      <a:pt x="163" y="175"/>
                      <a:pt x="161" y="170"/>
                      <a:pt x="157" y="167"/>
                    </a:cubicBezTo>
                    <a:cubicBezTo>
                      <a:pt x="153" y="165"/>
                      <a:pt x="144" y="164"/>
                      <a:pt x="130" y="164"/>
                    </a:cubicBezTo>
                    <a:cubicBezTo>
                      <a:pt x="61" y="167"/>
                      <a:pt x="61" y="167"/>
                      <a:pt x="61" y="167"/>
                    </a:cubicBezTo>
                    <a:cubicBezTo>
                      <a:pt x="47" y="168"/>
                      <a:pt x="38" y="169"/>
                      <a:pt x="34" y="172"/>
                    </a:cubicBezTo>
                    <a:cubicBezTo>
                      <a:pt x="31" y="175"/>
                      <a:pt x="29" y="180"/>
                      <a:pt x="29" y="187"/>
                    </a:cubicBezTo>
                    <a:lnTo>
                      <a:pt x="7"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4" name="Freeform 34"/>
              <p:cNvSpPr>
                <a:spLocks/>
              </p:cNvSpPr>
              <p:nvPr/>
            </p:nvSpPr>
            <p:spPr bwMode="auto">
              <a:xfrm>
                <a:off x="3880648" y="848810"/>
                <a:ext cx="58120" cy="33313"/>
              </a:xfrm>
              <a:custGeom>
                <a:avLst/>
                <a:gdLst>
                  <a:gd name="T0" fmla="*/ 15 w 191"/>
                  <a:gd name="T1" fmla="*/ 111 h 111"/>
                  <a:gd name="T2" fmla="*/ 7 w 191"/>
                  <a:gd name="T3" fmla="*/ 67 h 111"/>
                  <a:gd name="T4" fmla="*/ 0 w 191"/>
                  <a:gd name="T5" fmla="*/ 31 h 111"/>
                  <a:gd name="T6" fmla="*/ 22 w 191"/>
                  <a:gd name="T7" fmla="*/ 27 h 111"/>
                  <a:gd name="T8" fmla="*/ 31 w 191"/>
                  <a:gd name="T9" fmla="*/ 42 h 111"/>
                  <a:gd name="T10" fmla="*/ 58 w 191"/>
                  <a:gd name="T11" fmla="*/ 41 h 111"/>
                  <a:gd name="T12" fmla="*/ 126 w 191"/>
                  <a:gd name="T13" fmla="*/ 29 h 111"/>
                  <a:gd name="T14" fmla="*/ 151 w 191"/>
                  <a:gd name="T15" fmla="*/ 20 h 111"/>
                  <a:gd name="T16" fmla="*/ 155 w 191"/>
                  <a:gd name="T17" fmla="*/ 4 h 111"/>
                  <a:gd name="T18" fmla="*/ 176 w 191"/>
                  <a:gd name="T19" fmla="*/ 0 h 111"/>
                  <a:gd name="T20" fmla="*/ 191 w 191"/>
                  <a:gd name="T21" fmla="*/ 79 h 111"/>
                  <a:gd name="T22" fmla="*/ 169 w 191"/>
                  <a:gd name="T23" fmla="*/ 83 h 111"/>
                  <a:gd name="T24" fmla="*/ 160 w 191"/>
                  <a:gd name="T25" fmla="*/ 69 h 111"/>
                  <a:gd name="T26" fmla="*/ 133 w 191"/>
                  <a:gd name="T27" fmla="*/ 70 h 111"/>
                  <a:gd name="T28" fmla="*/ 65 w 191"/>
                  <a:gd name="T29" fmla="*/ 82 h 111"/>
                  <a:gd name="T30" fmla="*/ 40 w 191"/>
                  <a:gd name="T31" fmla="*/ 90 h 111"/>
                  <a:gd name="T32" fmla="*/ 37 w 191"/>
                  <a:gd name="T33" fmla="*/ 107 h 111"/>
                  <a:gd name="T34" fmla="*/ 15 w 191"/>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1" h="111">
                    <a:moveTo>
                      <a:pt x="15" y="111"/>
                    </a:moveTo>
                    <a:cubicBezTo>
                      <a:pt x="15" y="111"/>
                      <a:pt x="11" y="94"/>
                      <a:pt x="7" y="67"/>
                    </a:cubicBezTo>
                    <a:cubicBezTo>
                      <a:pt x="3" y="40"/>
                      <a:pt x="0" y="31"/>
                      <a:pt x="0" y="31"/>
                    </a:cubicBezTo>
                    <a:cubicBezTo>
                      <a:pt x="22" y="27"/>
                      <a:pt x="22" y="27"/>
                      <a:pt x="22" y="27"/>
                    </a:cubicBezTo>
                    <a:cubicBezTo>
                      <a:pt x="24" y="35"/>
                      <a:pt x="27" y="40"/>
                      <a:pt x="31" y="42"/>
                    </a:cubicBezTo>
                    <a:cubicBezTo>
                      <a:pt x="35" y="44"/>
                      <a:pt x="44" y="43"/>
                      <a:pt x="58" y="41"/>
                    </a:cubicBezTo>
                    <a:cubicBezTo>
                      <a:pt x="126" y="29"/>
                      <a:pt x="126" y="29"/>
                      <a:pt x="126" y="29"/>
                    </a:cubicBezTo>
                    <a:cubicBezTo>
                      <a:pt x="139" y="26"/>
                      <a:pt x="148" y="24"/>
                      <a:pt x="151" y="20"/>
                    </a:cubicBezTo>
                    <a:cubicBezTo>
                      <a:pt x="154" y="17"/>
                      <a:pt x="156" y="11"/>
                      <a:pt x="155" y="4"/>
                    </a:cubicBezTo>
                    <a:cubicBezTo>
                      <a:pt x="176" y="0"/>
                      <a:pt x="176" y="0"/>
                      <a:pt x="176" y="0"/>
                    </a:cubicBezTo>
                    <a:cubicBezTo>
                      <a:pt x="191" y="79"/>
                      <a:pt x="191" y="79"/>
                      <a:pt x="191" y="79"/>
                    </a:cubicBezTo>
                    <a:cubicBezTo>
                      <a:pt x="169" y="83"/>
                      <a:pt x="169" y="83"/>
                      <a:pt x="169" y="83"/>
                    </a:cubicBezTo>
                    <a:cubicBezTo>
                      <a:pt x="167" y="76"/>
                      <a:pt x="164" y="71"/>
                      <a:pt x="160" y="69"/>
                    </a:cubicBezTo>
                    <a:cubicBezTo>
                      <a:pt x="156" y="67"/>
                      <a:pt x="147" y="67"/>
                      <a:pt x="133" y="70"/>
                    </a:cubicBezTo>
                    <a:cubicBezTo>
                      <a:pt x="65" y="82"/>
                      <a:pt x="65" y="82"/>
                      <a:pt x="65" y="82"/>
                    </a:cubicBezTo>
                    <a:cubicBezTo>
                      <a:pt x="51" y="84"/>
                      <a:pt x="43" y="87"/>
                      <a:pt x="40" y="90"/>
                    </a:cubicBezTo>
                    <a:cubicBezTo>
                      <a:pt x="37" y="94"/>
                      <a:pt x="36" y="99"/>
                      <a:pt x="37" y="107"/>
                    </a:cubicBezTo>
                    <a:lnTo>
                      <a:pt x="1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5" name="Freeform 35"/>
              <p:cNvSpPr>
                <a:spLocks/>
              </p:cNvSpPr>
              <p:nvPr/>
            </p:nvSpPr>
            <p:spPr bwMode="auto">
              <a:xfrm>
                <a:off x="3867181" y="798487"/>
                <a:ext cx="65916" cy="56702"/>
              </a:xfrm>
              <a:custGeom>
                <a:avLst/>
                <a:gdLst>
                  <a:gd name="T0" fmla="*/ 45 w 217"/>
                  <a:gd name="T1" fmla="*/ 187 h 187"/>
                  <a:gd name="T2" fmla="*/ 26 w 217"/>
                  <a:gd name="T3" fmla="*/ 122 h 187"/>
                  <a:gd name="T4" fmla="*/ 109 w 217"/>
                  <a:gd name="T5" fmla="*/ 41 h 187"/>
                  <a:gd name="T6" fmla="*/ 63 w 217"/>
                  <a:gd name="T7" fmla="*/ 54 h 187"/>
                  <a:gd name="T8" fmla="*/ 39 w 217"/>
                  <a:gd name="T9" fmla="*/ 65 h 187"/>
                  <a:gd name="T10" fmla="*/ 37 w 217"/>
                  <a:gd name="T11" fmla="*/ 81 h 187"/>
                  <a:gd name="T12" fmla="*/ 16 w 217"/>
                  <a:gd name="T13" fmla="*/ 87 h 187"/>
                  <a:gd name="T14" fmla="*/ 0 w 217"/>
                  <a:gd name="T15" fmla="*/ 30 h 187"/>
                  <a:gd name="T16" fmla="*/ 21 w 217"/>
                  <a:gd name="T17" fmla="*/ 24 h 187"/>
                  <a:gd name="T18" fmla="*/ 31 w 217"/>
                  <a:gd name="T19" fmla="*/ 37 h 187"/>
                  <a:gd name="T20" fmla="*/ 58 w 217"/>
                  <a:gd name="T21" fmla="*/ 33 h 187"/>
                  <a:gd name="T22" fmla="*/ 177 w 217"/>
                  <a:gd name="T23" fmla="*/ 0 h 187"/>
                  <a:gd name="T24" fmla="*/ 185 w 217"/>
                  <a:gd name="T25" fmla="*/ 28 h 187"/>
                  <a:gd name="T26" fmla="*/ 73 w 217"/>
                  <a:gd name="T27" fmla="*/ 137 h 187"/>
                  <a:gd name="T28" fmla="*/ 153 w 217"/>
                  <a:gd name="T29" fmla="*/ 114 h 187"/>
                  <a:gd name="T30" fmla="*/ 178 w 217"/>
                  <a:gd name="T31" fmla="*/ 104 h 187"/>
                  <a:gd name="T32" fmla="*/ 180 w 217"/>
                  <a:gd name="T33" fmla="*/ 88 h 187"/>
                  <a:gd name="T34" fmla="*/ 200 w 217"/>
                  <a:gd name="T35" fmla="*/ 82 h 187"/>
                  <a:gd name="T36" fmla="*/ 217 w 217"/>
                  <a:gd name="T37" fmla="*/ 139 h 187"/>
                  <a:gd name="T38" fmla="*/ 195 w 217"/>
                  <a:gd name="T39" fmla="*/ 145 h 187"/>
                  <a:gd name="T40" fmla="*/ 185 w 217"/>
                  <a:gd name="T41" fmla="*/ 132 h 187"/>
                  <a:gd name="T42" fmla="*/ 158 w 217"/>
                  <a:gd name="T43" fmla="*/ 136 h 187"/>
                  <a:gd name="T44" fmla="*/ 93 w 217"/>
                  <a:gd name="T45" fmla="*/ 154 h 187"/>
                  <a:gd name="T46" fmla="*/ 68 w 217"/>
                  <a:gd name="T47" fmla="*/ 165 h 187"/>
                  <a:gd name="T48" fmla="*/ 66 w 217"/>
                  <a:gd name="T49" fmla="*/ 181 h 187"/>
                  <a:gd name="T50" fmla="*/ 45 w 217"/>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7" h="187">
                    <a:moveTo>
                      <a:pt x="45" y="187"/>
                    </a:moveTo>
                    <a:cubicBezTo>
                      <a:pt x="26" y="122"/>
                      <a:pt x="26" y="122"/>
                      <a:pt x="26" y="122"/>
                    </a:cubicBezTo>
                    <a:cubicBezTo>
                      <a:pt x="109" y="41"/>
                      <a:pt x="109" y="41"/>
                      <a:pt x="109" y="41"/>
                    </a:cubicBezTo>
                    <a:cubicBezTo>
                      <a:pt x="63" y="54"/>
                      <a:pt x="63" y="54"/>
                      <a:pt x="63" y="54"/>
                    </a:cubicBezTo>
                    <a:cubicBezTo>
                      <a:pt x="50" y="58"/>
                      <a:pt x="41" y="62"/>
                      <a:pt x="39" y="65"/>
                    </a:cubicBezTo>
                    <a:cubicBezTo>
                      <a:pt x="36" y="68"/>
                      <a:pt x="35" y="73"/>
                      <a:pt x="37" y="81"/>
                    </a:cubicBezTo>
                    <a:cubicBezTo>
                      <a:pt x="16" y="87"/>
                      <a:pt x="16" y="87"/>
                      <a:pt x="16" y="87"/>
                    </a:cubicBezTo>
                    <a:cubicBezTo>
                      <a:pt x="0" y="30"/>
                      <a:pt x="0" y="30"/>
                      <a:pt x="0" y="30"/>
                    </a:cubicBezTo>
                    <a:cubicBezTo>
                      <a:pt x="21" y="24"/>
                      <a:pt x="21" y="24"/>
                      <a:pt x="21" y="24"/>
                    </a:cubicBezTo>
                    <a:cubicBezTo>
                      <a:pt x="23" y="31"/>
                      <a:pt x="26" y="35"/>
                      <a:pt x="31" y="37"/>
                    </a:cubicBezTo>
                    <a:cubicBezTo>
                      <a:pt x="35" y="38"/>
                      <a:pt x="44" y="37"/>
                      <a:pt x="58" y="33"/>
                    </a:cubicBezTo>
                    <a:cubicBezTo>
                      <a:pt x="177" y="0"/>
                      <a:pt x="177" y="0"/>
                      <a:pt x="177" y="0"/>
                    </a:cubicBezTo>
                    <a:cubicBezTo>
                      <a:pt x="185" y="28"/>
                      <a:pt x="185" y="28"/>
                      <a:pt x="185" y="28"/>
                    </a:cubicBezTo>
                    <a:cubicBezTo>
                      <a:pt x="73" y="137"/>
                      <a:pt x="73" y="137"/>
                      <a:pt x="73" y="137"/>
                    </a:cubicBezTo>
                    <a:cubicBezTo>
                      <a:pt x="153" y="114"/>
                      <a:pt x="153" y="114"/>
                      <a:pt x="153" y="114"/>
                    </a:cubicBezTo>
                    <a:cubicBezTo>
                      <a:pt x="167" y="111"/>
                      <a:pt x="175" y="107"/>
                      <a:pt x="178" y="104"/>
                    </a:cubicBezTo>
                    <a:cubicBezTo>
                      <a:pt x="181" y="100"/>
                      <a:pt x="181" y="95"/>
                      <a:pt x="180" y="88"/>
                    </a:cubicBezTo>
                    <a:cubicBezTo>
                      <a:pt x="200" y="82"/>
                      <a:pt x="200" y="82"/>
                      <a:pt x="200" y="82"/>
                    </a:cubicBezTo>
                    <a:cubicBezTo>
                      <a:pt x="217" y="139"/>
                      <a:pt x="217" y="139"/>
                      <a:pt x="217" y="139"/>
                    </a:cubicBezTo>
                    <a:cubicBezTo>
                      <a:pt x="195" y="145"/>
                      <a:pt x="195" y="145"/>
                      <a:pt x="195" y="145"/>
                    </a:cubicBezTo>
                    <a:cubicBezTo>
                      <a:pt x="193" y="138"/>
                      <a:pt x="190" y="134"/>
                      <a:pt x="185" y="132"/>
                    </a:cubicBezTo>
                    <a:cubicBezTo>
                      <a:pt x="181" y="131"/>
                      <a:pt x="172" y="132"/>
                      <a:pt x="158" y="136"/>
                    </a:cubicBezTo>
                    <a:cubicBezTo>
                      <a:pt x="93" y="154"/>
                      <a:pt x="93" y="154"/>
                      <a:pt x="93" y="154"/>
                    </a:cubicBezTo>
                    <a:cubicBezTo>
                      <a:pt x="79" y="158"/>
                      <a:pt x="71" y="162"/>
                      <a:pt x="68" y="165"/>
                    </a:cubicBezTo>
                    <a:cubicBezTo>
                      <a:pt x="65" y="169"/>
                      <a:pt x="64" y="174"/>
                      <a:pt x="66" y="181"/>
                    </a:cubicBezTo>
                    <a:lnTo>
                      <a:pt x="45" y="1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6" name="Freeform 36"/>
              <p:cNvSpPr>
                <a:spLocks noEditPoints="1"/>
              </p:cNvSpPr>
              <p:nvPr/>
            </p:nvSpPr>
            <p:spPr bwMode="auto">
              <a:xfrm>
                <a:off x="3856549" y="744620"/>
                <a:ext cx="62372" cy="51032"/>
              </a:xfrm>
              <a:custGeom>
                <a:avLst/>
                <a:gdLst>
                  <a:gd name="T0" fmla="*/ 88 w 207"/>
                  <a:gd name="T1" fmla="*/ 106 h 168"/>
                  <a:gd name="T2" fmla="*/ 102 w 207"/>
                  <a:gd name="T3" fmla="*/ 136 h 168"/>
                  <a:gd name="T4" fmla="*/ 48 w 207"/>
                  <a:gd name="T5" fmla="*/ 141 h 168"/>
                  <a:gd name="T6" fmla="*/ 88 w 207"/>
                  <a:gd name="T7" fmla="*/ 106 h 168"/>
                  <a:gd name="T8" fmla="*/ 148 w 207"/>
                  <a:gd name="T9" fmla="*/ 157 h 168"/>
                  <a:gd name="T10" fmla="*/ 152 w 207"/>
                  <a:gd name="T11" fmla="*/ 156 h 168"/>
                  <a:gd name="T12" fmla="*/ 187 w 207"/>
                  <a:gd name="T13" fmla="*/ 168 h 168"/>
                  <a:gd name="T14" fmla="*/ 207 w 207"/>
                  <a:gd name="T15" fmla="*/ 159 h 168"/>
                  <a:gd name="T16" fmla="*/ 180 w 207"/>
                  <a:gd name="T17" fmla="*/ 99 h 168"/>
                  <a:gd name="T18" fmla="*/ 160 w 207"/>
                  <a:gd name="T19" fmla="*/ 108 h 168"/>
                  <a:gd name="T20" fmla="*/ 163 w 207"/>
                  <a:gd name="T21" fmla="*/ 122 h 168"/>
                  <a:gd name="T22" fmla="*/ 156 w 207"/>
                  <a:gd name="T23" fmla="*/ 129 h 168"/>
                  <a:gd name="T24" fmla="*/ 153 w 207"/>
                  <a:gd name="T25" fmla="*/ 130 h 168"/>
                  <a:gd name="T26" fmla="*/ 151 w 207"/>
                  <a:gd name="T27" fmla="*/ 131 h 168"/>
                  <a:gd name="T28" fmla="*/ 125 w 207"/>
                  <a:gd name="T29" fmla="*/ 135 h 168"/>
                  <a:gd name="T30" fmla="*/ 105 w 207"/>
                  <a:gd name="T31" fmla="*/ 90 h 168"/>
                  <a:gd name="T32" fmla="*/ 124 w 207"/>
                  <a:gd name="T33" fmla="*/ 72 h 168"/>
                  <a:gd name="T34" fmla="*/ 127 w 207"/>
                  <a:gd name="T35" fmla="*/ 70 h 168"/>
                  <a:gd name="T36" fmla="*/ 131 w 207"/>
                  <a:gd name="T37" fmla="*/ 68 h 168"/>
                  <a:gd name="T38" fmla="*/ 140 w 207"/>
                  <a:gd name="T39" fmla="*/ 68 h 168"/>
                  <a:gd name="T40" fmla="*/ 147 w 207"/>
                  <a:gd name="T41" fmla="*/ 78 h 168"/>
                  <a:gd name="T42" fmla="*/ 147 w 207"/>
                  <a:gd name="T43" fmla="*/ 80 h 168"/>
                  <a:gd name="T44" fmla="*/ 167 w 207"/>
                  <a:gd name="T45" fmla="*/ 71 h 168"/>
                  <a:gd name="T46" fmla="*/ 135 w 207"/>
                  <a:gd name="T47" fmla="*/ 0 h 168"/>
                  <a:gd name="T48" fmla="*/ 115 w 207"/>
                  <a:gd name="T49" fmla="*/ 9 h 168"/>
                  <a:gd name="T50" fmla="*/ 103 w 207"/>
                  <a:gd name="T51" fmla="*/ 38 h 168"/>
                  <a:gd name="T52" fmla="*/ 102 w 207"/>
                  <a:gd name="T53" fmla="*/ 39 h 168"/>
                  <a:gd name="T54" fmla="*/ 0 w 207"/>
                  <a:gd name="T55" fmla="*/ 133 h 168"/>
                  <a:gd name="T56" fmla="*/ 15 w 207"/>
                  <a:gd name="T57" fmla="*/ 166 h 168"/>
                  <a:gd name="T58" fmla="*/ 148 w 207"/>
                  <a:gd name="T59" fmla="*/ 15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7" h="168">
                    <a:moveTo>
                      <a:pt x="88" y="106"/>
                    </a:moveTo>
                    <a:cubicBezTo>
                      <a:pt x="102" y="136"/>
                      <a:pt x="102" y="136"/>
                      <a:pt x="102" y="136"/>
                    </a:cubicBezTo>
                    <a:cubicBezTo>
                      <a:pt x="48" y="141"/>
                      <a:pt x="48" y="141"/>
                      <a:pt x="48" y="141"/>
                    </a:cubicBezTo>
                    <a:lnTo>
                      <a:pt x="88" y="106"/>
                    </a:lnTo>
                    <a:close/>
                    <a:moveTo>
                      <a:pt x="148" y="157"/>
                    </a:moveTo>
                    <a:cubicBezTo>
                      <a:pt x="149" y="156"/>
                      <a:pt x="150" y="156"/>
                      <a:pt x="152" y="156"/>
                    </a:cubicBezTo>
                    <a:cubicBezTo>
                      <a:pt x="169" y="155"/>
                      <a:pt x="181" y="159"/>
                      <a:pt x="187" y="168"/>
                    </a:cubicBezTo>
                    <a:cubicBezTo>
                      <a:pt x="207" y="159"/>
                      <a:pt x="207" y="159"/>
                      <a:pt x="207" y="159"/>
                    </a:cubicBezTo>
                    <a:cubicBezTo>
                      <a:pt x="180" y="99"/>
                      <a:pt x="180" y="99"/>
                      <a:pt x="180" y="99"/>
                    </a:cubicBezTo>
                    <a:cubicBezTo>
                      <a:pt x="160" y="108"/>
                      <a:pt x="160" y="108"/>
                      <a:pt x="160" y="108"/>
                    </a:cubicBezTo>
                    <a:cubicBezTo>
                      <a:pt x="163" y="114"/>
                      <a:pt x="164" y="119"/>
                      <a:pt x="163" y="122"/>
                    </a:cubicBezTo>
                    <a:cubicBezTo>
                      <a:pt x="162" y="125"/>
                      <a:pt x="160" y="127"/>
                      <a:pt x="156" y="129"/>
                    </a:cubicBezTo>
                    <a:cubicBezTo>
                      <a:pt x="155" y="129"/>
                      <a:pt x="154" y="130"/>
                      <a:pt x="153" y="130"/>
                    </a:cubicBezTo>
                    <a:cubicBezTo>
                      <a:pt x="153" y="130"/>
                      <a:pt x="152" y="130"/>
                      <a:pt x="151" y="131"/>
                    </a:cubicBezTo>
                    <a:cubicBezTo>
                      <a:pt x="125" y="135"/>
                      <a:pt x="125" y="135"/>
                      <a:pt x="125" y="135"/>
                    </a:cubicBezTo>
                    <a:cubicBezTo>
                      <a:pt x="105" y="90"/>
                      <a:pt x="105" y="90"/>
                      <a:pt x="105" y="90"/>
                    </a:cubicBezTo>
                    <a:cubicBezTo>
                      <a:pt x="124" y="72"/>
                      <a:pt x="124" y="72"/>
                      <a:pt x="124" y="72"/>
                    </a:cubicBezTo>
                    <a:cubicBezTo>
                      <a:pt x="125" y="72"/>
                      <a:pt x="126" y="71"/>
                      <a:pt x="127" y="70"/>
                    </a:cubicBezTo>
                    <a:cubicBezTo>
                      <a:pt x="128" y="70"/>
                      <a:pt x="129" y="69"/>
                      <a:pt x="131" y="68"/>
                    </a:cubicBezTo>
                    <a:cubicBezTo>
                      <a:pt x="134" y="67"/>
                      <a:pt x="137" y="67"/>
                      <a:pt x="140" y="68"/>
                    </a:cubicBezTo>
                    <a:cubicBezTo>
                      <a:pt x="142" y="70"/>
                      <a:pt x="144" y="73"/>
                      <a:pt x="147" y="78"/>
                    </a:cubicBezTo>
                    <a:cubicBezTo>
                      <a:pt x="147" y="80"/>
                      <a:pt x="147" y="80"/>
                      <a:pt x="147" y="80"/>
                    </a:cubicBezTo>
                    <a:cubicBezTo>
                      <a:pt x="167" y="71"/>
                      <a:pt x="167" y="71"/>
                      <a:pt x="167" y="71"/>
                    </a:cubicBezTo>
                    <a:cubicBezTo>
                      <a:pt x="135" y="0"/>
                      <a:pt x="135" y="0"/>
                      <a:pt x="135" y="0"/>
                    </a:cubicBezTo>
                    <a:cubicBezTo>
                      <a:pt x="115" y="9"/>
                      <a:pt x="115" y="9"/>
                      <a:pt x="115" y="9"/>
                    </a:cubicBezTo>
                    <a:cubicBezTo>
                      <a:pt x="118" y="18"/>
                      <a:pt x="114" y="28"/>
                      <a:pt x="103" y="38"/>
                    </a:cubicBezTo>
                    <a:cubicBezTo>
                      <a:pt x="102" y="39"/>
                      <a:pt x="102" y="39"/>
                      <a:pt x="102" y="39"/>
                    </a:cubicBezTo>
                    <a:cubicBezTo>
                      <a:pt x="0" y="133"/>
                      <a:pt x="0" y="133"/>
                      <a:pt x="0" y="133"/>
                    </a:cubicBezTo>
                    <a:cubicBezTo>
                      <a:pt x="15" y="166"/>
                      <a:pt x="15" y="166"/>
                      <a:pt x="15" y="166"/>
                    </a:cubicBezTo>
                    <a:lnTo>
                      <a:pt x="148"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7" name="Freeform 37"/>
              <p:cNvSpPr>
                <a:spLocks/>
              </p:cNvSpPr>
              <p:nvPr/>
            </p:nvSpPr>
            <p:spPr bwMode="auto">
              <a:xfrm>
                <a:off x="3797012" y="1110349"/>
                <a:ext cx="70169" cy="73004"/>
              </a:xfrm>
              <a:custGeom>
                <a:avLst/>
                <a:gdLst>
                  <a:gd name="T0" fmla="*/ 0 w 231"/>
                  <a:gd name="T1" fmla="*/ 125 h 239"/>
                  <a:gd name="T2" fmla="*/ 44 w 231"/>
                  <a:gd name="T3" fmla="*/ 73 h 239"/>
                  <a:gd name="T4" fmla="*/ 158 w 231"/>
                  <a:gd name="T5" fmla="*/ 96 h 239"/>
                  <a:gd name="T6" fmla="*/ 122 w 231"/>
                  <a:gd name="T7" fmla="*/ 65 h 239"/>
                  <a:gd name="T8" fmla="*/ 99 w 231"/>
                  <a:gd name="T9" fmla="*/ 51 h 239"/>
                  <a:gd name="T10" fmla="*/ 85 w 231"/>
                  <a:gd name="T11" fmla="*/ 58 h 239"/>
                  <a:gd name="T12" fmla="*/ 68 w 231"/>
                  <a:gd name="T13" fmla="*/ 45 h 239"/>
                  <a:gd name="T14" fmla="*/ 106 w 231"/>
                  <a:gd name="T15" fmla="*/ 0 h 239"/>
                  <a:gd name="T16" fmla="*/ 123 w 231"/>
                  <a:gd name="T17" fmla="*/ 14 h 239"/>
                  <a:gd name="T18" fmla="*/ 118 w 231"/>
                  <a:gd name="T19" fmla="*/ 29 h 239"/>
                  <a:gd name="T20" fmla="*/ 136 w 231"/>
                  <a:gd name="T21" fmla="*/ 49 h 239"/>
                  <a:gd name="T22" fmla="*/ 231 w 231"/>
                  <a:gd name="T23" fmla="*/ 128 h 239"/>
                  <a:gd name="T24" fmla="*/ 212 w 231"/>
                  <a:gd name="T25" fmla="*/ 150 h 239"/>
                  <a:gd name="T26" fmla="*/ 58 w 231"/>
                  <a:gd name="T27" fmla="*/ 120 h 239"/>
                  <a:gd name="T28" fmla="*/ 122 w 231"/>
                  <a:gd name="T29" fmla="*/ 173 h 239"/>
                  <a:gd name="T30" fmla="*/ 145 w 231"/>
                  <a:gd name="T31" fmla="*/ 187 h 239"/>
                  <a:gd name="T32" fmla="*/ 159 w 231"/>
                  <a:gd name="T33" fmla="*/ 180 h 239"/>
                  <a:gd name="T34" fmla="*/ 176 w 231"/>
                  <a:gd name="T35" fmla="*/ 193 h 239"/>
                  <a:gd name="T36" fmla="*/ 137 w 231"/>
                  <a:gd name="T37" fmla="*/ 239 h 239"/>
                  <a:gd name="T38" fmla="*/ 120 w 231"/>
                  <a:gd name="T39" fmla="*/ 225 h 239"/>
                  <a:gd name="T40" fmla="*/ 125 w 231"/>
                  <a:gd name="T41" fmla="*/ 209 h 239"/>
                  <a:gd name="T42" fmla="*/ 107 w 231"/>
                  <a:gd name="T43" fmla="*/ 189 h 239"/>
                  <a:gd name="T44" fmla="*/ 54 w 231"/>
                  <a:gd name="T45" fmla="*/ 146 h 239"/>
                  <a:gd name="T46" fmla="*/ 31 w 231"/>
                  <a:gd name="T47" fmla="*/ 132 h 239"/>
                  <a:gd name="T48" fmla="*/ 17 w 231"/>
                  <a:gd name="T49" fmla="*/ 139 h 239"/>
                  <a:gd name="T50" fmla="*/ 0 w 231"/>
                  <a:gd name="T51" fmla="*/ 12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1" h="239">
                    <a:moveTo>
                      <a:pt x="0" y="125"/>
                    </a:moveTo>
                    <a:cubicBezTo>
                      <a:pt x="44" y="73"/>
                      <a:pt x="44" y="73"/>
                      <a:pt x="44" y="73"/>
                    </a:cubicBezTo>
                    <a:cubicBezTo>
                      <a:pt x="158" y="96"/>
                      <a:pt x="158" y="96"/>
                      <a:pt x="158" y="96"/>
                    </a:cubicBezTo>
                    <a:cubicBezTo>
                      <a:pt x="122" y="65"/>
                      <a:pt x="122" y="65"/>
                      <a:pt x="122" y="65"/>
                    </a:cubicBezTo>
                    <a:cubicBezTo>
                      <a:pt x="111" y="57"/>
                      <a:pt x="103" y="52"/>
                      <a:pt x="99" y="51"/>
                    </a:cubicBezTo>
                    <a:cubicBezTo>
                      <a:pt x="94" y="51"/>
                      <a:pt x="89" y="53"/>
                      <a:pt x="85" y="58"/>
                    </a:cubicBezTo>
                    <a:cubicBezTo>
                      <a:pt x="68" y="45"/>
                      <a:pt x="68" y="45"/>
                      <a:pt x="68" y="45"/>
                    </a:cubicBezTo>
                    <a:cubicBezTo>
                      <a:pt x="106" y="0"/>
                      <a:pt x="106" y="0"/>
                      <a:pt x="106" y="0"/>
                    </a:cubicBezTo>
                    <a:cubicBezTo>
                      <a:pt x="123" y="14"/>
                      <a:pt x="123" y="14"/>
                      <a:pt x="123" y="14"/>
                    </a:cubicBezTo>
                    <a:cubicBezTo>
                      <a:pt x="119" y="19"/>
                      <a:pt x="117" y="25"/>
                      <a:pt x="118" y="29"/>
                    </a:cubicBezTo>
                    <a:cubicBezTo>
                      <a:pt x="119" y="33"/>
                      <a:pt x="126" y="40"/>
                      <a:pt x="136" y="49"/>
                    </a:cubicBezTo>
                    <a:cubicBezTo>
                      <a:pt x="231" y="128"/>
                      <a:pt x="231" y="128"/>
                      <a:pt x="231" y="128"/>
                    </a:cubicBezTo>
                    <a:cubicBezTo>
                      <a:pt x="212" y="150"/>
                      <a:pt x="212" y="150"/>
                      <a:pt x="212" y="150"/>
                    </a:cubicBezTo>
                    <a:cubicBezTo>
                      <a:pt x="58" y="120"/>
                      <a:pt x="58" y="120"/>
                      <a:pt x="58" y="120"/>
                    </a:cubicBezTo>
                    <a:cubicBezTo>
                      <a:pt x="122" y="173"/>
                      <a:pt x="122" y="173"/>
                      <a:pt x="122" y="173"/>
                    </a:cubicBezTo>
                    <a:cubicBezTo>
                      <a:pt x="132" y="182"/>
                      <a:pt x="140" y="187"/>
                      <a:pt x="145" y="187"/>
                    </a:cubicBezTo>
                    <a:cubicBezTo>
                      <a:pt x="149" y="187"/>
                      <a:pt x="154" y="185"/>
                      <a:pt x="159" y="180"/>
                    </a:cubicBezTo>
                    <a:cubicBezTo>
                      <a:pt x="176" y="193"/>
                      <a:pt x="176" y="193"/>
                      <a:pt x="176" y="193"/>
                    </a:cubicBezTo>
                    <a:cubicBezTo>
                      <a:pt x="137" y="239"/>
                      <a:pt x="137" y="239"/>
                      <a:pt x="137" y="239"/>
                    </a:cubicBezTo>
                    <a:cubicBezTo>
                      <a:pt x="120" y="225"/>
                      <a:pt x="120" y="225"/>
                      <a:pt x="120" y="225"/>
                    </a:cubicBezTo>
                    <a:cubicBezTo>
                      <a:pt x="125" y="219"/>
                      <a:pt x="126" y="214"/>
                      <a:pt x="125" y="209"/>
                    </a:cubicBezTo>
                    <a:cubicBezTo>
                      <a:pt x="124" y="205"/>
                      <a:pt x="118" y="198"/>
                      <a:pt x="107" y="189"/>
                    </a:cubicBezTo>
                    <a:cubicBezTo>
                      <a:pt x="54" y="146"/>
                      <a:pt x="54" y="146"/>
                      <a:pt x="54" y="146"/>
                    </a:cubicBezTo>
                    <a:cubicBezTo>
                      <a:pt x="44" y="137"/>
                      <a:pt x="36" y="132"/>
                      <a:pt x="31" y="132"/>
                    </a:cubicBezTo>
                    <a:cubicBezTo>
                      <a:pt x="27" y="131"/>
                      <a:pt x="22" y="134"/>
                      <a:pt x="17" y="139"/>
                    </a:cubicBezTo>
                    <a:lnTo>
                      <a:pt x="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8" name="Freeform 38"/>
              <p:cNvSpPr>
                <a:spLocks noEditPoints="1"/>
              </p:cNvSpPr>
              <p:nvPr/>
            </p:nvSpPr>
            <p:spPr bwMode="auto">
              <a:xfrm>
                <a:off x="3270390" y="626254"/>
                <a:ext cx="592538" cy="592538"/>
              </a:xfrm>
              <a:custGeom>
                <a:avLst/>
                <a:gdLst>
                  <a:gd name="T0" fmla="*/ 975 w 1950"/>
                  <a:gd name="T1" fmla="*/ 0 h 1950"/>
                  <a:gd name="T2" fmla="*/ 0 w 1950"/>
                  <a:gd name="T3" fmla="*/ 975 h 1950"/>
                  <a:gd name="T4" fmla="*/ 975 w 1950"/>
                  <a:gd name="T5" fmla="*/ 1950 h 1950"/>
                  <a:gd name="T6" fmla="*/ 1950 w 1950"/>
                  <a:gd name="T7" fmla="*/ 975 h 1950"/>
                  <a:gd name="T8" fmla="*/ 975 w 1950"/>
                  <a:gd name="T9" fmla="*/ 0 h 1950"/>
                  <a:gd name="T10" fmla="*/ 975 w 1950"/>
                  <a:gd name="T11" fmla="*/ 1929 h 1950"/>
                  <a:gd name="T12" fmla="*/ 21 w 1950"/>
                  <a:gd name="T13" fmla="*/ 975 h 1950"/>
                  <a:gd name="T14" fmla="*/ 975 w 1950"/>
                  <a:gd name="T15" fmla="*/ 21 h 1950"/>
                  <a:gd name="T16" fmla="*/ 1929 w 1950"/>
                  <a:gd name="T17" fmla="*/ 975 h 1950"/>
                  <a:gd name="T18" fmla="*/ 975 w 1950"/>
                  <a:gd name="T19" fmla="*/ 1929 h 1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0" h="1950">
                    <a:moveTo>
                      <a:pt x="975" y="0"/>
                    </a:moveTo>
                    <a:cubicBezTo>
                      <a:pt x="436" y="0"/>
                      <a:pt x="0" y="436"/>
                      <a:pt x="0" y="975"/>
                    </a:cubicBezTo>
                    <a:cubicBezTo>
                      <a:pt x="0" y="1514"/>
                      <a:pt x="436" y="1950"/>
                      <a:pt x="975" y="1950"/>
                    </a:cubicBezTo>
                    <a:cubicBezTo>
                      <a:pt x="1513" y="1950"/>
                      <a:pt x="1950" y="1514"/>
                      <a:pt x="1950" y="975"/>
                    </a:cubicBezTo>
                    <a:cubicBezTo>
                      <a:pt x="1950" y="436"/>
                      <a:pt x="1513" y="0"/>
                      <a:pt x="975" y="0"/>
                    </a:cubicBezTo>
                    <a:close/>
                    <a:moveTo>
                      <a:pt x="975" y="1929"/>
                    </a:moveTo>
                    <a:cubicBezTo>
                      <a:pt x="448" y="1929"/>
                      <a:pt x="21" y="1502"/>
                      <a:pt x="21" y="975"/>
                    </a:cubicBezTo>
                    <a:cubicBezTo>
                      <a:pt x="21" y="448"/>
                      <a:pt x="448" y="21"/>
                      <a:pt x="975" y="21"/>
                    </a:cubicBezTo>
                    <a:cubicBezTo>
                      <a:pt x="1501" y="21"/>
                      <a:pt x="1929" y="448"/>
                      <a:pt x="1929" y="975"/>
                    </a:cubicBezTo>
                    <a:cubicBezTo>
                      <a:pt x="1929" y="1502"/>
                      <a:pt x="1501" y="1929"/>
                      <a:pt x="975" y="19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9" name="Freeform 39"/>
              <p:cNvSpPr>
                <a:spLocks/>
              </p:cNvSpPr>
              <p:nvPr/>
            </p:nvSpPr>
            <p:spPr bwMode="auto">
              <a:xfrm>
                <a:off x="3404349" y="646100"/>
                <a:ext cx="434481" cy="362185"/>
              </a:xfrm>
              <a:custGeom>
                <a:avLst/>
                <a:gdLst>
                  <a:gd name="T0" fmla="*/ 534 w 1430"/>
                  <a:gd name="T1" fmla="*/ 0 h 1191"/>
                  <a:gd name="T2" fmla="*/ 0 w 1430"/>
                  <a:gd name="T3" fmla="*/ 948 h 1191"/>
                  <a:gd name="T4" fmla="*/ 11 w 1430"/>
                  <a:gd name="T5" fmla="*/ 1122 h 1191"/>
                  <a:gd name="T6" fmla="*/ 175 w 1430"/>
                  <a:gd name="T7" fmla="*/ 1164 h 1191"/>
                  <a:gd name="T8" fmla="*/ 156 w 1430"/>
                  <a:gd name="T9" fmla="*/ 926 h 1191"/>
                  <a:gd name="T10" fmla="*/ 506 w 1430"/>
                  <a:gd name="T11" fmla="*/ 76 h 1191"/>
                  <a:gd name="T12" fmla="*/ 241 w 1430"/>
                  <a:gd name="T13" fmla="*/ 851 h 1191"/>
                  <a:gd name="T14" fmla="*/ 280 w 1430"/>
                  <a:gd name="T15" fmla="*/ 1179 h 1191"/>
                  <a:gd name="T16" fmla="*/ 518 w 1430"/>
                  <a:gd name="T17" fmla="*/ 1188 h 1191"/>
                  <a:gd name="T18" fmla="*/ 1430 w 1430"/>
                  <a:gd name="T19" fmla="*/ 748 h 1191"/>
                  <a:gd name="T20" fmla="*/ 535 w 1430"/>
                  <a:gd name="T21" fmla="*/ 0 h 1191"/>
                  <a:gd name="T22" fmla="*/ 534 w 1430"/>
                  <a:gd name="T23" fmla="*/ 0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30" h="1191">
                    <a:moveTo>
                      <a:pt x="534" y="0"/>
                    </a:moveTo>
                    <a:cubicBezTo>
                      <a:pt x="230" y="84"/>
                      <a:pt x="0" y="476"/>
                      <a:pt x="0" y="948"/>
                    </a:cubicBezTo>
                    <a:cubicBezTo>
                      <a:pt x="0" y="1008"/>
                      <a:pt x="4" y="1066"/>
                      <a:pt x="11" y="1122"/>
                    </a:cubicBezTo>
                    <a:cubicBezTo>
                      <a:pt x="63" y="1139"/>
                      <a:pt x="118" y="1153"/>
                      <a:pt x="175" y="1164"/>
                    </a:cubicBezTo>
                    <a:cubicBezTo>
                      <a:pt x="163" y="1088"/>
                      <a:pt x="156" y="1008"/>
                      <a:pt x="156" y="926"/>
                    </a:cubicBezTo>
                    <a:cubicBezTo>
                      <a:pt x="156" y="535"/>
                      <a:pt x="302" y="202"/>
                      <a:pt x="506" y="76"/>
                    </a:cubicBezTo>
                    <a:cubicBezTo>
                      <a:pt x="345" y="252"/>
                      <a:pt x="241" y="534"/>
                      <a:pt x="241" y="851"/>
                    </a:cubicBezTo>
                    <a:cubicBezTo>
                      <a:pt x="241" y="967"/>
                      <a:pt x="255" y="1077"/>
                      <a:pt x="280" y="1179"/>
                    </a:cubicBezTo>
                    <a:cubicBezTo>
                      <a:pt x="356" y="1188"/>
                      <a:pt x="436" y="1191"/>
                      <a:pt x="518" y="1188"/>
                    </a:cubicBezTo>
                    <a:cubicBezTo>
                      <a:pt x="946" y="1171"/>
                      <a:pt x="1304" y="988"/>
                      <a:pt x="1430" y="748"/>
                    </a:cubicBezTo>
                    <a:cubicBezTo>
                      <a:pt x="1353" y="323"/>
                      <a:pt x="982" y="0"/>
                      <a:pt x="535" y="0"/>
                    </a:cubicBezTo>
                    <a:cubicBezTo>
                      <a:pt x="535" y="0"/>
                      <a:pt x="534" y="0"/>
                      <a:pt x="5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0" name="Freeform 40"/>
              <p:cNvSpPr>
                <a:spLocks/>
              </p:cNvSpPr>
              <p:nvPr/>
            </p:nvSpPr>
            <p:spPr bwMode="auto">
              <a:xfrm>
                <a:off x="3410019" y="1004741"/>
                <a:ext cx="62372" cy="56702"/>
              </a:xfrm>
              <a:custGeom>
                <a:avLst/>
                <a:gdLst>
                  <a:gd name="T0" fmla="*/ 205 w 205"/>
                  <a:gd name="T1" fmla="*/ 187 h 187"/>
                  <a:gd name="T2" fmla="*/ 168 w 205"/>
                  <a:gd name="T3" fmla="*/ 50 h 187"/>
                  <a:gd name="T4" fmla="*/ 0 w 205"/>
                  <a:gd name="T5" fmla="*/ 0 h 187"/>
                  <a:gd name="T6" fmla="*/ 30 w 205"/>
                  <a:gd name="T7" fmla="*/ 137 h 187"/>
                  <a:gd name="T8" fmla="*/ 205 w 205"/>
                  <a:gd name="T9" fmla="*/ 187 h 187"/>
                </a:gdLst>
                <a:ahLst/>
                <a:cxnLst>
                  <a:cxn ang="0">
                    <a:pos x="T0" y="T1"/>
                  </a:cxn>
                  <a:cxn ang="0">
                    <a:pos x="T2" y="T3"/>
                  </a:cxn>
                  <a:cxn ang="0">
                    <a:pos x="T4" y="T5"/>
                  </a:cxn>
                  <a:cxn ang="0">
                    <a:pos x="T6" y="T7"/>
                  </a:cxn>
                  <a:cxn ang="0">
                    <a:pos x="T8" y="T9"/>
                  </a:cxn>
                </a:cxnLst>
                <a:rect l="0" t="0" r="r" b="b"/>
                <a:pathLst>
                  <a:path w="205" h="187">
                    <a:moveTo>
                      <a:pt x="205" y="187"/>
                    </a:moveTo>
                    <a:cubicBezTo>
                      <a:pt x="190" y="143"/>
                      <a:pt x="178" y="97"/>
                      <a:pt x="168" y="50"/>
                    </a:cubicBezTo>
                    <a:cubicBezTo>
                      <a:pt x="108" y="36"/>
                      <a:pt x="52" y="20"/>
                      <a:pt x="0" y="0"/>
                    </a:cubicBezTo>
                    <a:cubicBezTo>
                      <a:pt x="8" y="47"/>
                      <a:pt x="18" y="93"/>
                      <a:pt x="30" y="137"/>
                    </a:cubicBezTo>
                    <a:cubicBezTo>
                      <a:pt x="85" y="157"/>
                      <a:pt x="144" y="173"/>
                      <a:pt x="205" y="1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1" name="Freeform 41"/>
              <p:cNvSpPr>
                <a:spLocks/>
              </p:cNvSpPr>
              <p:nvPr/>
            </p:nvSpPr>
            <p:spPr bwMode="auto">
              <a:xfrm>
                <a:off x="3310790" y="1025296"/>
                <a:ext cx="275006" cy="172942"/>
              </a:xfrm>
              <a:custGeom>
                <a:avLst/>
                <a:gdLst>
                  <a:gd name="T0" fmla="*/ 571 w 907"/>
                  <a:gd name="T1" fmla="*/ 219 h 571"/>
                  <a:gd name="T2" fmla="*/ 398 w 907"/>
                  <a:gd name="T3" fmla="*/ 187 h 571"/>
                  <a:gd name="T4" fmla="*/ 574 w 907"/>
                  <a:gd name="T5" fmla="*/ 477 h 571"/>
                  <a:gd name="T6" fmla="*/ 330 w 907"/>
                  <a:gd name="T7" fmla="*/ 168 h 571"/>
                  <a:gd name="T8" fmla="*/ 0 w 907"/>
                  <a:gd name="T9" fmla="*/ 0 h 571"/>
                  <a:gd name="T10" fmla="*/ 844 w 907"/>
                  <a:gd name="T11" fmla="*/ 571 h 571"/>
                  <a:gd name="T12" fmla="*/ 907 w 907"/>
                  <a:gd name="T13" fmla="*/ 569 h 571"/>
                  <a:gd name="T14" fmla="*/ 571 w 907"/>
                  <a:gd name="T15" fmla="*/ 219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7" h="571">
                    <a:moveTo>
                      <a:pt x="571" y="219"/>
                    </a:moveTo>
                    <a:cubicBezTo>
                      <a:pt x="511" y="211"/>
                      <a:pt x="453" y="200"/>
                      <a:pt x="398" y="187"/>
                    </a:cubicBezTo>
                    <a:cubicBezTo>
                      <a:pt x="443" y="300"/>
                      <a:pt x="503" y="399"/>
                      <a:pt x="574" y="477"/>
                    </a:cubicBezTo>
                    <a:cubicBezTo>
                      <a:pt x="476" y="416"/>
                      <a:pt x="392" y="308"/>
                      <a:pt x="330" y="168"/>
                    </a:cubicBezTo>
                    <a:cubicBezTo>
                      <a:pt x="195" y="128"/>
                      <a:pt x="81" y="70"/>
                      <a:pt x="0" y="0"/>
                    </a:cubicBezTo>
                    <a:cubicBezTo>
                      <a:pt x="134" y="335"/>
                      <a:pt x="461" y="571"/>
                      <a:pt x="844" y="571"/>
                    </a:cubicBezTo>
                    <a:cubicBezTo>
                      <a:pt x="865" y="571"/>
                      <a:pt x="886" y="570"/>
                      <a:pt x="907" y="569"/>
                    </a:cubicBezTo>
                    <a:cubicBezTo>
                      <a:pt x="770" y="530"/>
                      <a:pt x="650" y="401"/>
                      <a:pt x="571" y="2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2" name="Freeform 42"/>
              <p:cNvSpPr>
                <a:spLocks/>
              </p:cNvSpPr>
              <p:nvPr/>
            </p:nvSpPr>
            <p:spPr bwMode="auto">
              <a:xfrm>
                <a:off x="3495073" y="923940"/>
                <a:ext cx="348010" cy="266500"/>
              </a:xfrm>
              <a:custGeom>
                <a:avLst/>
                <a:gdLst>
                  <a:gd name="T0" fmla="*/ 297 w 1145"/>
                  <a:gd name="T1" fmla="*/ 348 h 877"/>
                  <a:gd name="T2" fmla="*/ 0 w 1145"/>
                  <a:gd name="T3" fmla="*/ 334 h 877"/>
                  <a:gd name="T4" fmla="*/ 53 w 1145"/>
                  <a:gd name="T5" fmla="*/ 473 h 877"/>
                  <a:gd name="T6" fmla="*/ 261 w 1145"/>
                  <a:gd name="T7" fmla="*/ 486 h 877"/>
                  <a:gd name="T8" fmla="*/ 1061 w 1145"/>
                  <a:gd name="T9" fmla="*/ 242 h 877"/>
                  <a:gd name="T10" fmla="*/ 185 w 1145"/>
                  <a:gd name="T11" fmla="*/ 565 h 877"/>
                  <a:gd name="T12" fmla="*/ 99 w 1145"/>
                  <a:gd name="T13" fmla="*/ 563 h 877"/>
                  <a:gd name="T14" fmla="*/ 452 w 1145"/>
                  <a:gd name="T15" fmla="*/ 877 h 877"/>
                  <a:gd name="T16" fmla="*/ 1145 w 1145"/>
                  <a:gd name="T17" fmla="*/ 0 h 877"/>
                  <a:gd name="T18" fmla="*/ 297 w 1145"/>
                  <a:gd name="T19" fmla="*/ 348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5" h="877">
                    <a:moveTo>
                      <a:pt x="297" y="348"/>
                    </a:moveTo>
                    <a:cubicBezTo>
                      <a:pt x="194" y="352"/>
                      <a:pt x="94" y="347"/>
                      <a:pt x="0" y="334"/>
                    </a:cubicBezTo>
                    <a:cubicBezTo>
                      <a:pt x="15" y="382"/>
                      <a:pt x="33" y="429"/>
                      <a:pt x="53" y="473"/>
                    </a:cubicBezTo>
                    <a:cubicBezTo>
                      <a:pt x="120" y="482"/>
                      <a:pt x="190" y="486"/>
                      <a:pt x="261" y="486"/>
                    </a:cubicBezTo>
                    <a:cubicBezTo>
                      <a:pt x="589" y="486"/>
                      <a:pt x="880" y="390"/>
                      <a:pt x="1061" y="242"/>
                    </a:cubicBezTo>
                    <a:cubicBezTo>
                      <a:pt x="931" y="430"/>
                      <a:pt x="588" y="565"/>
                      <a:pt x="185" y="565"/>
                    </a:cubicBezTo>
                    <a:cubicBezTo>
                      <a:pt x="156" y="565"/>
                      <a:pt x="127" y="564"/>
                      <a:pt x="99" y="563"/>
                    </a:cubicBezTo>
                    <a:cubicBezTo>
                      <a:pt x="189" y="718"/>
                      <a:pt x="312" y="831"/>
                      <a:pt x="452" y="877"/>
                    </a:cubicBezTo>
                    <a:cubicBezTo>
                      <a:pt x="848" y="781"/>
                      <a:pt x="1142" y="425"/>
                      <a:pt x="1145" y="0"/>
                    </a:cubicBezTo>
                    <a:cubicBezTo>
                      <a:pt x="1020" y="189"/>
                      <a:pt x="690" y="332"/>
                      <a:pt x="297" y="3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3" name="Freeform 43"/>
              <p:cNvSpPr>
                <a:spLocks/>
              </p:cNvSpPr>
              <p:nvPr/>
            </p:nvSpPr>
            <p:spPr bwMode="auto">
              <a:xfrm>
                <a:off x="3290945" y="663110"/>
                <a:ext cx="180738" cy="373526"/>
              </a:xfrm>
              <a:custGeom>
                <a:avLst/>
                <a:gdLst>
                  <a:gd name="T0" fmla="*/ 347 w 596"/>
                  <a:gd name="T1" fmla="*/ 1230 h 1230"/>
                  <a:gd name="T2" fmla="*/ 314 w 596"/>
                  <a:gd name="T3" fmla="*/ 1090 h 1230"/>
                  <a:gd name="T4" fmla="*/ 92 w 596"/>
                  <a:gd name="T5" fmla="*/ 919 h 1230"/>
                  <a:gd name="T6" fmla="*/ 305 w 596"/>
                  <a:gd name="T7" fmla="*/ 1039 h 1230"/>
                  <a:gd name="T8" fmla="*/ 290 w 596"/>
                  <a:gd name="T9" fmla="*/ 819 h 1230"/>
                  <a:gd name="T10" fmla="*/ 596 w 596"/>
                  <a:gd name="T11" fmla="*/ 0 h 1230"/>
                  <a:gd name="T12" fmla="*/ 0 w 596"/>
                  <a:gd name="T13" fmla="*/ 854 h 1230"/>
                  <a:gd name="T14" fmla="*/ 6 w 596"/>
                  <a:gd name="T15" fmla="*/ 960 h 1230"/>
                  <a:gd name="T16" fmla="*/ 347 w 596"/>
                  <a:gd name="T17" fmla="*/ 1230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6" h="1230">
                    <a:moveTo>
                      <a:pt x="347" y="1230"/>
                    </a:moveTo>
                    <a:cubicBezTo>
                      <a:pt x="334" y="1186"/>
                      <a:pt x="323" y="1139"/>
                      <a:pt x="314" y="1090"/>
                    </a:cubicBezTo>
                    <a:cubicBezTo>
                      <a:pt x="217" y="1044"/>
                      <a:pt x="141" y="986"/>
                      <a:pt x="92" y="919"/>
                    </a:cubicBezTo>
                    <a:cubicBezTo>
                      <a:pt x="152" y="966"/>
                      <a:pt x="224" y="1006"/>
                      <a:pt x="305" y="1039"/>
                    </a:cubicBezTo>
                    <a:cubicBezTo>
                      <a:pt x="295" y="968"/>
                      <a:pt x="290" y="895"/>
                      <a:pt x="290" y="819"/>
                    </a:cubicBezTo>
                    <a:cubicBezTo>
                      <a:pt x="290" y="457"/>
                      <a:pt x="415" y="144"/>
                      <a:pt x="596" y="0"/>
                    </a:cubicBezTo>
                    <a:cubicBezTo>
                      <a:pt x="248" y="128"/>
                      <a:pt x="0" y="462"/>
                      <a:pt x="0" y="854"/>
                    </a:cubicBezTo>
                    <a:cubicBezTo>
                      <a:pt x="0" y="890"/>
                      <a:pt x="2" y="925"/>
                      <a:pt x="6" y="960"/>
                    </a:cubicBezTo>
                    <a:cubicBezTo>
                      <a:pt x="75" y="1069"/>
                      <a:pt x="195" y="1162"/>
                      <a:pt x="347" y="12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13" name="Freeform 44"/>
            <p:cNvSpPr>
              <a:spLocks/>
            </p:cNvSpPr>
            <p:nvPr/>
          </p:nvSpPr>
          <p:spPr bwMode="auto">
            <a:xfrm>
              <a:off x="7421682" y="2284733"/>
              <a:ext cx="179651" cy="222965"/>
            </a:xfrm>
            <a:custGeom>
              <a:avLst/>
              <a:gdLst>
                <a:gd name="T0" fmla="*/ 414 w 589"/>
                <a:gd name="T1" fmla="*/ 48 h 732"/>
                <a:gd name="T2" fmla="*/ 428 w 589"/>
                <a:gd name="T3" fmla="*/ 12 h 732"/>
                <a:gd name="T4" fmla="*/ 490 w 589"/>
                <a:gd name="T5" fmla="*/ 12 h 732"/>
                <a:gd name="T6" fmla="*/ 547 w 589"/>
                <a:gd name="T7" fmla="*/ 220 h 732"/>
                <a:gd name="T8" fmla="*/ 478 w 589"/>
                <a:gd name="T9" fmla="*/ 246 h 732"/>
                <a:gd name="T10" fmla="*/ 387 w 589"/>
                <a:gd name="T11" fmla="*/ 137 h 732"/>
                <a:gd name="T12" fmla="*/ 272 w 589"/>
                <a:gd name="T13" fmla="*/ 99 h 732"/>
                <a:gd name="T14" fmla="*/ 199 w 589"/>
                <a:gd name="T15" fmla="*/ 118 h 732"/>
                <a:gd name="T16" fmla="*/ 171 w 589"/>
                <a:gd name="T17" fmla="*/ 171 h 732"/>
                <a:gd name="T18" fmla="*/ 340 w 589"/>
                <a:gd name="T19" fmla="*/ 265 h 732"/>
                <a:gd name="T20" fmla="*/ 376 w 589"/>
                <a:gd name="T21" fmla="*/ 275 h 732"/>
                <a:gd name="T22" fmla="*/ 543 w 589"/>
                <a:gd name="T23" fmla="*/ 352 h 732"/>
                <a:gd name="T24" fmla="*/ 589 w 589"/>
                <a:gd name="T25" fmla="*/ 484 h 732"/>
                <a:gd name="T26" fmla="*/ 519 w 589"/>
                <a:gd name="T27" fmla="*/ 664 h 732"/>
                <a:gd name="T28" fmla="*/ 336 w 589"/>
                <a:gd name="T29" fmla="*/ 732 h 732"/>
                <a:gd name="T30" fmla="*/ 239 w 589"/>
                <a:gd name="T31" fmla="*/ 719 h 732"/>
                <a:gd name="T32" fmla="*/ 151 w 589"/>
                <a:gd name="T33" fmla="*/ 681 h 732"/>
                <a:gd name="T34" fmla="*/ 139 w 589"/>
                <a:gd name="T35" fmla="*/ 725 h 732"/>
                <a:gd name="T36" fmla="*/ 78 w 589"/>
                <a:gd name="T37" fmla="*/ 725 h 732"/>
                <a:gd name="T38" fmla="*/ 0 w 589"/>
                <a:gd name="T39" fmla="*/ 464 h 732"/>
                <a:gd name="T40" fmla="*/ 77 w 589"/>
                <a:gd name="T41" fmla="*/ 436 h 732"/>
                <a:gd name="T42" fmla="*/ 186 w 589"/>
                <a:gd name="T43" fmla="*/ 581 h 732"/>
                <a:gd name="T44" fmla="*/ 323 w 589"/>
                <a:gd name="T45" fmla="*/ 632 h 732"/>
                <a:gd name="T46" fmla="*/ 408 w 589"/>
                <a:gd name="T47" fmla="*/ 605 h 732"/>
                <a:gd name="T48" fmla="*/ 443 w 589"/>
                <a:gd name="T49" fmla="*/ 541 h 732"/>
                <a:gd name="T50" fmla="*/ 297 w 589"/>
                <a:gd name="T51" fmla="*/ 447 h 732"/>
                <a:gd name="T52" fmla="*/ 267 w 589"/>
                <a:gd name="T53" fmla="*/ 439 h 732"/>
                <a:gd name="T54" fmla="*/ 154 w 589"/>
                <a:gd name="T55" fmla="*/ 405 h 732"/>
                <a:gd name="T56" fmla="*/ 95 w 589"/>
                <a:gd name="T57" fmla="*/ 378 h 732"/>
                <a:gd name="T58" fmla="*/ 39 w 589"/>
                <a:gd name="T59" fmla="*/ 311 h 732"/>
                <a:gd name="T60" fmla="*/ 20 w 589"/>
                <a:gd name="T61" fmla="*/ 222 h 732"/>
                <a:gd name="T62" fmla="*/ 87 w 589"/>
                <a:gd name="T63" fmla="*/ 63 h 732"/>
                <a:gd name="T64" fmla="*/ 258 w 589"/>
                <a:gd name="T65" fmla="*/ 0 h 732"/>
                <a:gd name="T66" fmla="*/ 339 w 589"/>
                <a:gd name="T67" fmla="*/ 12 h 732"/>
                <a:gd name="T68" fmla="*/ 414 w 589"/>
                <a:gd name="T69" fmla="*/ 4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9" h="732">
                  <a:moveTo>
                    <a:pt x="414" y="48"/>
                  </a:moveTo>
                  <a:cubicBezTo>
                    <a:pt x="428" y="12"/>
                    <a:pt x="428" y="12"/>
                    <a:pt x="428" y="12"/>
                  </a:cubicBezTo>
                  <a:cubicBezTo>
                    <a:pt x="490" y="12"/>
                    <a:pt x="490" y="12"/>
                    <a:pt x="490" y="12"/>
                  </a:cubicBezTo>
                  <a:cubicBezTo>
                    <a:pt x="547" y="220"/>
                    <a:pt x="547" y="220"/>
                    <a:pt x="547" y="220"/>
                  </a:cubicBezTo>
                  <a:cubicBezTo>
                    <a:pt x="478" y="246"/>
                    <a:pt x="478" y="246"/>
                    <a:pt x="478" y="246"/>
                  </a:cubicBezTo>
                  <a:cubicBezTo>
                    <a:pt x="454" y="199"/>
                    <a:pt x="424" y="163"/>
                    <a:pt x="387" y="137"/>
                  </a:cubicBezTo>
                  <a:cubicBezTo>
                    <a:pt x="351" y="111"/>
                    <a:pt x="312" y="99"/>
                    <a:pt x="272" y="99"/>
                  </a:cubicBezTo>
                  <a:cubicBezTo>
                    <a:pt x="241" y="99"/>
                    <a:pt x="217" y="105"/>
                    <a:pt x="199" y="118"/>
                  </a:cubicBezTo>
                  <a:cubicBezTo>
                    <a:pt x="180" y="132"/>
                    <a:pt x="171" y="149"/>
                    <a:pt x="171" y="171"/>
                  </a:cubicBezTo>
                  <a:cubicBezTo>
                    <a:pt x="171" y="207"/>
                    <a:pt x="227" y="238"/>
                    <a:pt x="340" y="265"/>
                  </a:cubicBezTo>
                  <a:cubicBezTo>
                    <a:pt x="356" y="269"/>
                    <a:pt x="368" y="272"/>
                    <a:pt x="376" y="275"/>
                  </a:cubicBezTo>
                  <a:cubicBezTo>
                    <a:pt x="457" y="295"/>
                    <a:pt x="512" y="321"/>
                    <a:pt x="543" y="352"/>
                  </a:cubicBezTo>
                  <a:cubicBezTo>
                    <a:pt x="574" y="384"/>
                    <a:pt x="589" y="428"/>
                    <a:pt x="589" y="484"/>
                  </a:cubicBezTo>
                  <a:cubicBezTo>
                    <a:pt x="589" y="558"/>
                    <a:pt x="566" y="618"/>
                    <a:pt x="519" y="664"/>
                  </a:cubicBezTo>
                  <a:cubicBezTo>
                    <a:pt x="473" y="709"/>
                    <a:pt x="412" y="732"/>
                    <a:pt x="336" y="732"/>
                  </a:cubicBezTo>
                  <a:cubicBezTo>
                    <a:pt x="303" y="732"/>
                    <a:pt x="270" y="727"/>
                    <a:pt x="239" y="719"/>
                  </a:cubicBezTo>
                  <a:cubicBezTo>
                    <a:pt x="209" y="710"/>
                    <a:pt x="179" y="697"/>
                    <a:pt x="151" y="681"/>
                  </a:cubicBezTo>
                  <a:cubicBezTo>
                    <a:pt x="139" y="725"/>
                    <a:pt x="139" y="725"/>
                    <a:pt x="139" y="725"/>
                  </a:cubicBezTo>
                  <a:cubicBezTo>
                    <a:pt x="78" y="725"/>
                    <a:pt x="78" y="725"/>
                    <a:pt x="78" y="725"/>
                  </a:cubicBezTo>
                  <a:cubicBezTo>
                    <a:pt x="0" y="464"/>
                    <a:pt x="0" y="464"/>
                    <a:pt x="0" y="464"/>
                  </a:cubicBezTo>
                  <a:cubicBezTo>
                    <a:pt x="77" y="436"/>
                    <a:pt x="77" y="436"/>
                    <a:pt x="77" y="436"/>
                  </a:cubicBezTo>
                  <a:cubicBezTo>
                    <a:pt x="106" y="499"/>
                    <a:pt x="143" y="547"/>
                    <a:pt x="186" y="581"/>
                  </a:cubicBezTo>
                  <a:cubicBezTo>
                    <a:pt x="229" y="615"/>
                    <a:pt x="274" y="632"/>
                    <a:pt x="323" y="632"/>
                  </a:cubicBezTo>
                  <a:cubicBezTo>
                    <a:pt x="357" y="632"/>
                    <a:pt x="385" y="623"/>
                    <a:pt x="408" y="605"/>
                  </a:cubicBezTo>
                  <a:cubicBezTo>
                    <a:pt x="431" y="587"/>
                    <a:pt x="443" y="566"/>
                    <a:pt x="443" y="541"/>
                  </a:cubicBezTo>
                  <a:cubicBezTo>
                    <a:pt x="443" y="504"/>
                    <a:pt x="394" y="472"/>
                    <a:pt x="297" y="447"/>
                  </a:cubicBezTo>
                  <a:cubicBezTo>
                    <a:pt x="284" y="444"/>
                    <a:pt x="274" y="441"/>
                    <a:pt x="267" y="439"/>
                  </a:cubicBezTo>
                  <a:cubicBezTo>
                    <a:pt x="220" y="426"/>
                    <a:pt x="182" y="415"/>
                    <a:pt x="154" y="405"/>
                  </a:cubicBezTo>
                  <a:cubicBezTo>
                    <a:pt x="126" y="395"/>
                    <a:pt x="107" y="386"/>
                    <a:pt x="95" y="378"/>
                  </a:cubicBezTo>
                  <a:cubicBezTo>
                    <a:pt x="71" y="360"/>
                    <a:pt x="52" y="338"/>
                    <a:pt x="39" y="311"/>
                  </a:cubicBezTo>
                  <a:cubicBezTo>
                    <a:pt x="26" y="285"/>
                    <a:pt x="20" y="255"/>
                    <a:pt x="20" y="222"/>
                  </a:cubicBezTo>
                  <a:cubicBezTo>
                    <a:pt x="20" y="158"/>
                    <a:pt x="42" y="105"/>
                    <a:pt x="87" y="63"/>
                  </a:cubicBezTo>
                  <a:cubicBezTo>
                    <a:pt x="131" y="21"/>
                    <a:pt x="188" y="0"/>
                    <a:pt x="258" y="0"/>
                  </a:cubicBezTo>
                  <a:cubicBezTo>
                    <a:pt x="286" y="0"/>
                    <a:pt x="313" y="4"/>
                    <a:pt x="339" y="12"/>
                  </a:cubicBezTo>
                  <a:cubicBezTo>
                    <a:pt x="365" y="20"/>
                    <a:pt x="390" y="32"/>
                    <a:pt x="414"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4" name="Freeform 45"/>
            <p:cNvSpPr>
              <a:spLocks/>
            </p:cNvSpPr>
            <p:nvPr/>
          </p:nvSpPr>
          <p:spPr bwMode="auto">
            <a:xfrm>
              <a:off x="7594941" y="2329468"/>
              <a:ext cx="173260" cy="173260"/>
            </a:xfrm>
            <a:custGeom>
              <a:avLst/>
              <a:gdLst>
                <a:gd name="T0" fmla="*/ 61 w 570"/>
                <a:gd name="T1" fmla="*/ 0 h 569"/>
                <a:gd name="T2" fmla="*/ 508 w 570"/>
                <a:gd name="T3" fmla="*/ 0 h 569"/>
                <a:gd name="T4" fmla="*/ 570 w 570"/>
                <a:gd name="T5" fmla="*/ 175 h 569"/>
                <a:gd name="T6" fmla="*/ 518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4 w 570"/>
                <a:gd name="T29" fmla="*/ 394 h 569"/>
                <a:gd name="T30" fmla="*/ 214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8" y="196"/>
                    <a:pt x="518" y="196"/>
                    <a:pt x="518"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6" y="497"/>
                    <a:pt x="192" y="490"/>
                    <a:pt x="201" y="479"/>
                  </a:cubicBezTo>
                  <a:cubicBezTo>
                    <a:pt x="210" y="467"/>
                    <a:pt x="214" y="439"/>
                    <a:pt x="214" y="394"/>
                  </a:cubicBezTo>
                  <a:cubicBezTo>
                    <a:pt x="214" y="78"/>
                    <a:pt x="214" y="78"/>
                    <a:pt x="214" y="78"/>
                  </a:cubicBezTo>
                  <a:cubicBezTo>
                    <a:pt x="206" y="78"/>
                    <a:pt x="206" y="78"/>
                    <a:pt x="206" y="78"/>
                  </a:cubicBezTo>
                  <a:cubicBezTo>
                    <a:pt x="171" y="78"/>
                    <a:pt x="141"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5" name="Freeform 46"/>
            <p:cNvSpPr>
              <a:spLocks noEditPoints="1"/>
            </p:cNvSpPr>
            <p:nvPr/>
          </p:nvSpPr>
          <p:spPr bwMode="auto">
            <a:xfrm>
              <a:off x="7740508" y="2329468"/>
              <a:ext cx="180361" cy="173260"/>
            </a:xfrm>
            <a:custGeom>
              <a:avLst/>
              <a:gdLst>
                <a:gd name="T0" fmla="*/ 330 w 594"/>
                <a:gd name="T1" fmla="*/ 294 h 569"/>
                <a:gd name="T2" fmla="*/ 221 w 594"/>
                <a:gd name="T3" fmla="*/ 294 h 569"/>
                <a:gd name="T4" fmla="*/ 279 w 594"/>
                <a:gd name="T5" fmla="*/ 130 h 569"/>
                <a:gd name="T6" fmla="*/ 330 w 594"/>
                <a:gd name="T7" fmla="*/ 294 h 569"/>
                <a:gd name="T8" fmla="*/ 92 w 594"/>
                <a:gd name="T9" fmla="*/ 401 h 569"/>
                <a:gd name="T10" fmla="*/ 88 w 594"/>
                <a:gd name="T11" fmla="*/ 411 h 569"/>
                <a:gd name="T12" fmla="*/ 0 w 594"/>
                <a:gd name="T13" fmla="*/ 499 h 569"/>
                <a:gd name="T14" fmla="*/ 0 w 594"/>
                <a:gd name="T15" fmla="*/ 569 h 569"/>
                <a:gd name="T16" fmla="*/ 226 w 594"/>
                <a:gd name="T17" fmla="*/ 569 h 569"/>
                <a:gd name="T18" fmla="*/ 226 w 594"/>
                <a:gd name="T19" fmla="*/ 501 h 569"/>
                <a:gd name="T20" fmla="*/ 179 w 594"/>
                <a:gd name="T21" fmla="*/ 491 h 569"/>
                <a:gd name="T22" fmla="*/ 166 w 594"/>
                <a:gd name="T23" fmla="*/ 460 h 569"/>
                <a:gd name="T24" fmla="*/ 167 w 594"/>
                <a:gd name="T25" fmla="*/ 452 h 569"/>
                <a:gd name="T26" fmla="*/ 169 w 594"/>
                <a:gd name="T27" fmla="*/ 443 h 569"/>
                <a:gd name="T28" fmla="*/ 192 w 594"/>
                <a:gd name="T29" fmla="*/ 364 h 569"/>
                <a:gd name="T30" fmla="*/ 357 w 594"/>
                <a:gd name="T31" fmla="*/ 364 h 569"/>
                <a:gd name="T32" fmla="*/ 385 w 594"/>
                <a:gd name="T33" fmla="*/ 443 h 569"/>
                <a:gd name="T34" fmla="*/ 388 w 594"/>
                <a:gd name="T35" fmla="*/ 454 h 569"/>
                <a:gd name="T36" fmla="*/ 390 w 594"/>
                <a:gd name="T37" fmla="*/ 468 h 569"/>
                <a:gd name="T38" fmla="*/ 378 w 594"/>
                <a:gd name="T39" fmla="*/ 493 h 569"/>
                <a:gd name="T40" fmla="*/ 337 w 594"/>
                <a:gd name="T41" fmla="*/ 501 h 569"/>
                <a:gd name="T42" fmla="*/ 331 w 594"/>
                <a:gd name="T43" fmla="*/ 501 h 569"/>
                <a:gd name="T44" fmla="*/ 331 w 594"/>
                <a:gd name="T45" fmla="*/ 569 h 569"/>
                <a:gd name="T46" fmla="*/ 594 w 594"/>
                <a:gd name="T47" fmla="*/ 569 h 569"/>
                <a:gd name="T48" fmla="*/ 594 w 594"/>
                <a:gd name="T49" fmla="*/ 499 h 569"/>
                <a:gd name="T50" fmla="*/ 522 w 594"/>
                <a:gd name="T51" fmla="*/ 425 h 569"/>
                <a:gd name="T52" fmla="*/ 521 w 594"/>
                <a:gd name="T53" fmla="*/ 422 h 569"/>
                <a:gd name="T54" fmla="*/ 370 w 594"/>
                <a:gd name="T55" fmla="*/ 0 h 569"/>
                <a:gd name="T56" fmla="*/ 246 w 594"/>
                <a:gd name="T57" fmla="*/ 0 h 569"/>
                <a:gd name="T58" fmla="*/ 92 w 594"/>
                <a:gd name="T59" fmla="*/ 40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4" h="569">
                  <a:moveTo>
                    <a:pt x="330" y="294"/>
                  </a:moveTo>
                  <a:cubicBezTo>
                    <a:pt x="221" y="294"/>
                    <a:pt x="221" y="294"/>
                    <a:pt x="221" y="294"/>
                  </a:cubicBezTo>
                  <a:cubicBezTo>
                    <a:pt x="279" y="130"/>
                    <a:pt x="279" y="130"/>
                    <a:pt x="279" y="130"/>
                  </a:cubicBezTo>
                  <a:lnTo>
                    <a:pt x="330" y="294"/>
                  </a:lnTo>
                  <a:close/>
                  <a:moveTo>
                    <a:pt x="92" y="401"/>
                  </a:moveTo>
                  <a:cubicBezTo>
                    <a:pt x="91" y="403"/>
                    <a:pt x="89" y="407"/>
                    <a:pt x="88" y="411"/>
                  </a:cubicBezTo>
                  <a:cubicBezTo>
                    <a:pt x="67" y="464"/>
                    <a:pt x="38" y="493"/>
                    <a:pt x="0" y="499"/>
                  </a:cubicBezTo>
                  <a:cubicBezTo>
                    <a:pt x="0" y="569"/>
                    <a:pt x="0" y="569"/>
                    <a:pt x="0" y="569"/>
                  </a:cubicBezTo>
                  <a:cubicBezTo>
                    <a:pt x="226" y="569"/>
                    <a:pt x="226" y="569"/>
                    <a:pt x="226" y="569"/>
                  </a:cubicBezTo>
                  <a:cubicBezTo>
                    <a:pt x="226" y="501"/>
                    <a:pt x="226" y="501"/>
                    <a:pt x="226" y="501"/>
                  </a:cubicBezTo>
                  <a:cubicBezTo>
                    <a:pt x="204" y="500"/>
                    <a:pt x="188" y="497"/>
                    <a:pt x="179" y="491"/>
                  </a:cubicBezTo>
                  <a:cubicBezTo>
                    <a:pt x="171" y="485"/>
                    <a:pt x="166" y="474"/>
                    <a:pt x="166" y="460"/>
                  </a:cubicBezTo>
                  <a:cubicBezTo>
                    <a:pt x="166" y="458"/>
                    <a:pt x="166" y="455"/>
                    <a:pt x="167" y="452"/>
                  </a:cubicBezTo>
                  <a:cubicBezTo>
                    <a:pt x="167" y="449"/>
                    <a:pt x="168" y="446"/>
                    <a:pt x="169" y="443"/>
                  </a:cubicBezTo>
                  <a:cubicBezTo>
                    <a:pt x="192" y="364"/>
                    <a:pt x="192" y="364"/>
                    <a:pt x="192" y="364"/>
                  </a:cubicBezTo>
                  <a:cubicBezTo>
                    <a:pt x="357" y="364"/>
                    <a:pt x="357" y="364"/>
                    <a:pt x="357" y="364"/>
                  </a:cubicBezTo>
                  <a:cubicBezTo>
                    <a:pt x="385" y="443"/>
                    <a:pt x="385" y="443"/>
                    <a:pt x="385" y="443"/>
                  </a:cubicBezTo>
                  <a:cubicBezTo>
                    <a:pt x="387" y="446"/>
                    <a:pt x="388" y="450"/>
                    <a:pt x="388" y="454"/>
                  </a:cubicBezTo>
                  <a:cubicBezTo>
                    <a:pt x="389" y="458"/>
                    <a:pt x="390" y="463"/>
                    <a:pt x="390" y="468"/>
                  </a:cubicBezTo>
                  <a:cubicBezTo>
                    <a:pt x="390" y="480"/>
                    <a:pt x="386" y="488"/>
                    <a:pt x="378" y="493"/>
                  </a:cubicBezTo>
                  <a:cubicBezTo>
                    <a:pt x="370" y="498"/>
                    <a:pt x="356" y="501"/>
                    <a:pt x="337" y="501"/>
                  </a:cubicBezTo>
                  <a:cubicBezTo>
                    <a:pt x="331" y="501"/>
                    <a:pt x="331" y="501"/>
                    <a:pt x="331" y="501"/>
                  </a:cubicBezTo>
                  <a:cubicBezTo>
                    <a:pt x="331" y="569"/>
                    <a:pt x="331" y="569"/>
                    <a:pt x="331" y="569"/>
                  </a:cubicBezTo>
                  <a:cubicBezTo>
                    <a:pt x="594" y="569"/>
                    <a:pt x="594" y="569"/>
                    <a:pt x="594" y="569"/>
                  </a:cubicBezTo>
                  <a:cubicBezTo>
                    <a:pt x="594" y="499"/>
                    <a:pt x="594" y="499"/>
                    <a:pt x="594" y="499"/>
                  </a:cubicBezTo>
                  <a:cubicBezTo>
                    <a:pt x="562" y="495"/>
                    <a:pt x="538" y="471"/>
                    <a:pt x="522" y="425"/>
                  </a:cubicBezTo>
                  <a:cubicBezTo>
                    <a:pt x="521" y="422"/>
                    <a:pt x="521" y="422"/>
                    <a:pt x="521" y="422"/>
                  </a:cubicBezTo>
                  <a:cubicBezTo>
                    <a:pt x="370" y="0"/>
                    <a:pt x="370" y="0"/>
                    <a:pt x="370" y="0"/>
                  </a:cubicBezTo>
                  <a:cubicBezTo>
                    <a:pt x="246" y="0"/>
                    <a:pt x="246" y="0"/>
                    <a:pt x="246" y="0"/>
                  </a:cubicBezTo>
                  <a:lnTo>
                    <a:pt x="92" y="4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6" name="Freeform 47"/>
            <p:cNvSpPr>
              <a:spLocks/>
            </p:cNvSpPr>
            <p:nvPr/>
          </p:nvSpPr>
          <p:spPr bwMode="auto">
            <a:xfrm>
              <a:off x="7893175" y="2329468"/>
              <a:ext cx="173970" cy="173260"/>
            </a:xfrm>
            <a:custGeom>
              <a:avLst/>
              <a:gdLst>
                <a:gd name="T0" fmla="*/ 61 w 570"/>
                <a:gd name="T1" fmla="*/ 0 h 569"/>
                <a:gd name="T2" fmla="*/ 508 w 570"/>
                <a:gd name="T3" fmla="*/ 0 h 569"/>
                <a:gd name="T4" fmla="*/ 570 w 570"/>
                <a:gd name="T5" fmla="*/ 175 h 569"/>
                <a:gd name="T6" fmla="*/ 517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5 w 570"/>
                <a:gd name="T29" fmla="*/ 394 h 569"/>
                <a:gd name="T30" fmla="*/ 215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7" y="196"/>
                    <a:pt x="517" y="196"/>
                    <a:pt x="517"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5" y="497"/>
                    <a:pt x="193" y="490"/>
                    <a:pt x="201" y="479"/>
                  </a:cubicBezTo>
                  <a:cubicBezTo>
                    <a:pt x="210" y="467"/>
                    <a:pt x="215" y="439"/>
                    <a:pt x="215" y="394"/>
                  </a:cubicBezTo>
                  <a:cubicBezTo>
                    <a:pt x="215" y="78"/>
                    <a:pt x="215" y="78"/>
                    <a:pt x="215" y="78"/>
                  </a:cubicBezTo>
                  <a:cubicBezTo>
                    <a:pt x="206" y="78"/>
                    <a:pt x="206" y="78"/>
                    <a:pt x="206" y="78"/>
                  </a:cubicBezTo>
                  <a:cubicBezTo>
                    <a:pt x="171" y="78"/>
                    <a:pt x="142"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7" name="Freeform 48"/>
            <p:cNvSpPr>
              <a:spLocks/>
            </p:cNvSpPr>
            <p:nvPr/>
          </p:nvSpPr>
          <p:spPr bwMode="auto">
            <a:xfrm>
              <a:off x="8062174" y="2329468"/>
              <a:ext cx="164738" cy="173260"/>
            </a:xfrm>
            <a:custGeom>
              <a:avLst/>
              <a:gdLst>
                <a:gd name="T0" fmla="*/ 0 w 540"/>
                <a:gd name="T1" fmla="*/ 0 h 569"/>
                <a:gd name="T2" fmla="*/ 447 w 540"/>
                <a:gd name="T3" fmla="*/ 0 h 569"/>
                <a:gd name="T4" fmla="*/ 519 w 540"/>
                <a:gd name="T5" fmla="*/ 172 h 569"/>
                <a:gd name="T6" fmla="*/ 470 w 540"/>
                <a:gd name="T7" fmla="*/ 199 h 569"/>
                <a:gd name="T8" fmla="*/ 376 w 540"/>
                <a:gd name="T9" fmla="*/ 102 h 569"/>
                <a:gd name="T10" fmla="*/ 263 w 540"/>
                <a:gd name="T11" fmla="*/ 70 h 569"/>
                <a:gd name="T12" fmla="*/ 215 w 540"/>
                <a:gd name="T13" fmla="*/ 83 h 569"/>
                <a:gd name="T14" fmla="*/ 203 w 540"/>
                <a:gd name="T15" fmla="*/ 142 h 569"/>
                <a:gd name="T16" fmla="*/ 203 w 540"/>
                <a:gd name="T17" fmla="*/ 224 h 569"/>
                <a:gd name="T18" fmla="*/ 229 w 540"/>
                <a:gd name="T19" fmla="*/ 224 h 569"/>
                <a:gd name="T20" fmla="*/ 285 w 540"/>
                <a:gd name="T21" fmla="*/ 206 h 569"/>
                <a:gd name="T22" fmla="*/ 302 w 540"/>
                <a:gd name="T23" fmla="*/ 135 h 569"/>
                <a:gd name="T24" fmla="*/ 360 w 540"/>
                <a:gd name="T25" fmla="*/ 135 h 569"/>
                <a:gd name="T26" fmla="*/ 360 w 540"/>
                <a:gd name="T27" fmla="*/ 392 h 569"/>
                <a:gd name="T28" fmla="*/ 302 w 540"/>
                <a:gd name="T29" fmla="*/ 392 h 569"/>
                <a:gd name="T30" fmla="*/ 280 w 540"/>
                <a:gd name="T31" fmla="*/ 318 h 569"/>
                <a:gd name="T32" fmla="*/ 229 w 540"/>
                <a:gd name="T33" fmla="*/ 296 h 569"/>
                <a:gd name="T34" fmla="*/ 203 w 540"/>
                <a:gd name="T35" fmla="*/ 296 h 569"/>
                <a:gd name="T36" fmla="*/ 203 w 540"/>
                <a:gd name="T37" fmla="*/ 429 h 569"/>
                <a:gd name="T38" fmla="*/ 216 w 540"/>
                <a:gd name="T39" fmla="*/ 488 h 569"/>
                <a:gd name="T40" fmla="*/ 265 w 540"/>
                <a:gd name="T41" fmla="*/ 501 h 569"/>
                <a:gd name="T42" fmla="*/ 386 w 540"/>
                <a:gd name="T43" fmla="*/ 459 h 569"/>
                <a:gd name="T44" fmla="*/ 488 w 540"/>
                <a:gd name="T45" fmla="*/ 344 h 569"/>
                <a:gd name="T46" fmla="*/ 540 w 540"/>
                <a:gd name="T47" fmla="*/ 373 h 569"/>
                <a:gd name="T48" fmla="*/ 458 w 540"/>
                <a:gd name="T49" fmla="*/ 569 h 569"/>
                <a:gd name="T50" fmla="*/ 0 w 540"/>
                <a:gd name="T51" fmla="*/ 569 h 569"/>
                <a:gd name="T52" fmla="*/ 0 w 540"/>
                <a:gd name="T53" fmla="*/ 499 h 569"/>
                <a:gd name="T54" fmla="*/ 49 w 540"/>
                <a:gd name="T55" fmla="*/ 480 h 569"/>
                <a:gd name="T56" fmla="*/ 63 w 540"/>
                <a:gd name="T57" fmla="*/ 394 h 569"/>
                <a:gd name="T58" fmla="*/ 63 w 540"/>
                <a:gd name="T59" fmla="*/ 176 h 569"/>
                <a:gd name="T60" fmla="*/ 49 w 540"/>
                <a:gd name="T61" fmla="*/ 89 h 569"/>
                <a:gd name="T62" fmla="*/ 0 w 540"/>
                <a:gd name="T63" fmla="*/ 71 h 569"/>
                <a:gd name="T64" fmla="*/ 0 w 540"/>
                <a:gd name="T65"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0" h="569">
                  <a:moveTo>
                    <a:pt x="0" y="0"/>
                  </a:moveTo>
                  <a:cubicBezTo>
                    <a:pt x="447" y="0"/>
                    <a:pt x="447" y="0"/>
                    <a:pt x="447" y="0"/>
                  </a:cubicBezTo>
                  <a:cubicBezTo>
                    <a:pt x="519" y="172"/>
                    <a:pt x="519" y="172"/>
                    <a:pt x="519" y="172"/>
                  </a:cubicBezTo>
                  <a:cubicBezTo>
                    <a:pt x="470" y="199"/>
                    <a:pt x="470" y="199"/>
                    <a:pt x="470" y="199"/>
                  </a:cubicBezTo>
                  <a:cubicBezTo>
                    <a:pt x="441" y="156"/>
                    <a:pt x="410" y="123"/>
                    <a:pt x="376" y="102"/>
                  </a:cubicBezTo>
                  <a:cubicBezTo>
                    <a:pt x="341" y="80"/>
                    <a:pt x="304" y="70"/>
                    <a:pt x="263" y="70"/>
                  </a:cubicBezTo>
                  <a:cubicBezTo>
                    <a:pt x="240" y="70"/>
                    <a:pt x="224" y="74"/>
                    <a:pt x="215" y="83"/>
                  </a:cubicBezTo>
                  <a:cubicBezTo>
                    <a:pt x="207" y="91"/>
                    <a:pt x="203" y="111"/>
                    <a:pt x="203" y="142"/>
                  </a:cubicBezTo>
                  <a:cubicBezTo>
                    <a:pt x="203" y="224"/>
                    <a:pt x="203" y="224"/>
                    <a:pt x="203" y="224"/>
                  </a:cubicBezTo>
                  <a:cubicBezTo>
                    <a:pt x="229" y="224"/>
                    <a:pt x="229" y="224"/>
                    <a:pt x="229" y="224"/>
                  </a:cubicBezTo>
                  <a:cubicBezTo>
                    <a:pt x="257" y="224"/>
                    <a:pt x="275" y="218"/>
                    <a:pt x="285" y="206"/>
                  </a:cubicBezTo>
                  <a:cubicBezTo>
                    <a:pt x="295" y="195"/>
                    <a:pt x="301" y="172"/>
                    <a:pt x="302" y="135"/>
                  </a:cubicBezTo>
                  <a:cubicBezTo>
                    <a:pt x="360" y="135"/>
                    <a:pt x="360" y="135"/>
                    <a:pt x="360" y="135"/>
                  </a:cubicBezTo>
                  <a:cubicBezTo>
                    <a:pt x="360" y="392"/>
                    <a:pt x="360" y="392"/>
                    <a:pt x="360" y="392"/>
                  </a:cubicBezTo>
                  <a:cubicBezTo>
                    <a:pt x="302" y="392"/>
                    <a:pt x="302" y="392"/>
                    <a:pt x="302" y="392"/>
                  </a:cubicBezTo>
                  <a:cubicBezTo>
                    <a:pt x="299" y="358"/>
                    <a:pt x="291" y="334"/>
                    <a:pt x="280" y="318"/>
                  </a:cubicBezTo>
                  <a:cubicBezTo>
                    <a:pt x="268" y="303"/>
                    <a:pt x="251" y="296"/>
                    <a:pt x="229" y="296"/>
                  </a:cubicBezTo>
                  <a:cubicBezTo>
                    <a:pt x="203" y="296"/>
                    <a:pt x="203" y="296"/>
                    <a:pt x="203" y="296"/>
                  </a:cubicBezTo>
                  <a:cubicBezTo>
                    <a:pt x="203" y="429"/>
                    <a:pt x="203" y="429"/>
                    <a:pt x="203" y="429"/>
                  </a:cubicBezTo>
                  <a:cubicBezTo>
                    <a:pt x="203" y="459"/>
                    <a:pt x="207" y="479"/>
                    <a:pt x="216" y="488"/>
                  </a:cubicBezTo>
                  <a:cubicBezTo>
                    <a:pt x="224" y="496"/>
                    <a:pt x="241" y="501"/>
                    <a:pt x="265" y="501"/>
                  </a:cubicBezTo>
                  <a:cubicBezTo>
                    <a:pt x="305" y="501"/>
                    <a:pt x="346" y="487"/>
                    <a:pt x="386" y="459"/>
                  </a:cubicBezTo>
                  <a:cubicBezTo>
                    <a:pt x="425" y="432"/>
                    <a:pt x="460" y="393"/>
                    <a:pt x="488" y="344"/>
                  </a:cubicBezTo>
                  <a:cubicBezTo>
                    <a:pt x="540" y="373"/>
                    <a:pt x="540" y="373"/>
                    <a:pt x="540" y="373"/>
                  </a:cubicBezTo>
                  <a:cubicBezTo>
                    <a:pt x="458" y="569"/>
                    <a:pt x="458" y="569"/>
                    <a:pt x="458" y="569"/>
                  </a:cubicBezTo>
                  <a:cubicBezTo>
                    <a:pt x="0" y="569"/>
                    <a:pt x="0" y="569"/>
                    <a:pt x="0" y="569"/>
                  </a:cubicBezTo>
                  <a:cubicBezTo>
                    <a:pt x="0" y="499"/>
                    <a:pt x="0" y="499"/>
                    <a:pt x="0" y="499"/>
                  </a:cubicBezTo>
                  <a:cubicBezTo>
                    <a:pt x="24" y="498"/>
                    <a:pt x="41" y="492"/>
                    <a:pt x="49" y="480"/>
                  </a:cubicBezTo>
                  <a:cubicBezTo>
                    <a:pt x="59" y="469"/>
                    <a:pt x="63" y="440"/>
                    <a:pt x="63" y="394"/>
                  </a:cubicBezTo>
                  <a:cubicBezTo>
                    <a:pt x="63" y="176"/>
                    <a:pt x="63" y="176"/>
                    <a:pt x="63" y="176"/>
                  </a:cubicBezTo>
                  <a:cubicBezTo>
                    <a:pt x="63" y="130"/>
                    <a:pt x="59" y="101"/>
                    <a:pt x="49" y="89"/>
                  </a:cubicBezTo>
                  <a:cubicBezTo>
                    <a:pt x="41" y="77"/>
                    <a:pt x="24" y="71"/>
                    <a:pt x="0" y="7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8" name="Freeform 49"/>
            <p:cNvSpPr>
              <a:spLocks/>
            </p:cNvSpPr>
            <p:nvPr/>
          </p:nvSpPr>
          <p:spPr bwMode="auto">
            <a:xfrm>
              <a:off x="8316384" y="2284733"/>
              <a:ext cx="213024" cy="222965"/>
            </a:xfrm>
            <a:custGeom>
              <a:avLst/>
              <a:gdLst>
                <a:gd name="T0" fmla="*/ 485 w 700"/>
                <a:gd name="T1" fmla="*/ 38 h 734"/>
                <a:gd name="T2" fmla="*/ 500 w 700"/>
                <a:gd name="T3" fmla="*/ 8 h 734"/>
                <a:gd name="T4" fmla="*/ 563 w 700"/>
                <a:gd name="T5" fmla="*/ 8 h 734"/>
                <a:gd name="T6" fmla="*/ 624 w 700"/>
                <a:gd name="T7" fmla="*/ 247 h 734"/>
                <a:gd name="T8" fmla="*/ 547 w 700"/>
                <a:gd name="T9" fmla="*/ 277 h 734"/>
                <a:gd name="T10" fmla="*/ 451 w 700"/>
                <a:gd name="T11" fmla="*/ 139 h 734"/>
                <a:gd name="T12" fmla="*/ 341 w 700"/>
                <a:gd name="T13" fmla="*/ 96 h 734"/>
                <a:gd name="T14" fmla="*/ 222 w 700"/>
                <a:gd name="T15" fmla="*/ 165 h 734"/>
                <a:gd name="T16" fmla="*/ 180 w 700"/>
                <a:gd name="T17" fmla="*/ 365 h 734"/>
                <a:gd name="T18" fmla="*/ 221 w 700"/>
                <a:gd name="T19" fmla="*/ 560 h 734"/>
                <a:gd name="T20" fmla="*/ 338 w 700"/>
                <a:gd name="T21" fmla="*/ 627 h 734"/>
                <a:gd name="T22" fmla="*/ 436 w 700"/>
                <a:gd name="T23" fmla="*/ 594 h 734"/>
                <a:gd name="T24" fmla="*/ 473 w 700"/>
                <a:gd name="T25" fmla="*/ 508 h 734"/>
                <a:gd name="T26" fmla="*/ 454 w 700"/>
                <a:gd name="T27" fmla="*/ 453 h 734"/>
                <a:gd name="T28" fmla="*/ 391 w 700"/>
                <a:gd name="T29" fmla="*/ 434 h 734"/>
                <a:gd name="T30" fmla="*/ 391 w 700"/>
                <a:gd name="T31" fmla="*/ 353 h 734"/>
                <a:gd name="T32" fmla="*/ 700 w 700"/>
                <a:gd name="T33" fmla="*/ 353 h 734"/>
                <a:gd name="T34" fmla="*/ 700 w 700"/>
                <a:gd name="T35" fmla="*/ 434 h 734"/>
                <a:gd name="T36" fmla="*/ 640 w 700"/>
                <a:gd name="T37" fmla="*/ 464 h 734"/>
                <a:gd name="T38" fmla="*/ 625 w 700"/>
                <a:gd name="T39" fmla="*/ 540 h 734"/>
                <a:gd name="T40" fmla="*/ 625 w 700"/>
                <a:gd name="T41" fmla="*/ 726 h 734"/>
                <a:gd name="T42" fmla="*/ 525 w 700"/>
                <a:gd name="T43" fmla="*/ 726 h 734"/>
                <a:gd name="T44" fmla="*/ 499 w 700"/>
                <a:gd name="T45" fmla="*/ 668 h 734"/>
                <a:gd name="T46" fmla="*/ 407 w 700"/>
                <a:gd name="T47" fmla="*/ 718 h 734"/>
                <a:gd name="T48" fmla="*/ 303 w 700"/>
                <a:gd name="T49" fmla="*/ 734 h 734"/>
                <a:gd name="T50" fmla="*/ 83 w 700"/>
                <a:gd name="T51" fmla="*/ 631 h 734"/>
                <a:gd name="T52" fmla="*/ 0 w 700"/>
                <a:gd name="T53" fmla="*/ 359 h 734"/>
                <a:gd name="T54" fmla="*/ 95 w 700"/>
                <a:gd name="T55" fmla="*/ 100 h 734"/>
                <a:gd name="T56" fmla="*/ 338 w 700"/>
                <a:gd name="T57" fmla="*/ 0 h 734"/>
                <a:gd name="T58" fmla="*/ 411 w 700"/>
                <a:gd name="T59" fmla="*/ 9 h 734"/>
                <a:gd name="T60" fmla="*/ 485 w 700"/>
                <a:gd name="T61" fmla="*/ 38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0" h="734">
                  <a:moveTo>
                    <a:pt x="485" y="38"/>
                  </a:moveTo>
                  <a:cubicBezTo>
                    <a:pt x="500" y="8"/>
                    <a:pt x="500" y="8"/>
                    <a:pt x="500" y="8"/>
                  </a:cubicBezTo>
                  <a:cubicBezTo>
                    <a:pt x="563" y="8"/>
                    <a:pt x="563" y="8"/>
                    <a:pt x="563" y="8"/>
                  </a:cubicBezTo>
                  <a:cubicBezTo>
                    <a:pt x="624" y="247"/>
                    <a:pt x="624" y="247"/>
                    <a:pt x="624" y="247"/>
                  </a:cubicBezTo>
                  <a:cubicBezTo>
                    <a:pt x="547" y="277"/>
                    <a:pt x="547" y="277"/>
                    <a:pt x="547" y="277"/>
                  </a:cubicBezTo>
                  <a:cubicBezTo>
                    <a:pt x="515" y="214"/>
                    <a:pt x="484" y="168"/>
                    <a:pt x="451" y="139"/>
                  </a:cubicBezTo>
                  <a:cubicBezTo>
                    <a:pt x="418" y="110"/>
                    <a:pt x="382" y="96"/>
                    <a:pt x="341" y="96"/>
                  </a:cubicBezTo>
                  <a:cubicBezTo>
                    <a:pt x="290" y="96"/>
                    <a:pt x="250" y="119"/>
                    <a:pt x="222" y="165"/>
                  </a:cubicBezTo>
                  <a:cubicBezTo>
                    <a:pt x="194" y="212"/>
                    <a:pt x="180" y="278"/>
                    <a:pt x="180" y="365"/>
                  </a:cubicBezTo>
                  <a:cubicBezTo>
                    <a:pt x="180" y="450"/>
                    <a:pt x="194" y="515"/>
                    <a:pt x="221" y="560"/>
                  </a:cubicBezTo>
                  <a:cubicBezTo>
                    <a:pt x="247" y="605"/>
                    <a:pt x="287" y="627"/>
                    <a:pt x="338" y="627"/>
                  </a:cubicBezTo>
                  <a:cubicBezTo>
                    <a:pt x="380" y="627"/>
                    <a:pt x="412" y="616"/>
                    <a:pt x="436" y="594"/>
                  </a:cubicBezTo>
                  <a:cubicBezTo>
                    <a:pt x="461" y="573"/>
                    <a:pt x="473" y="544"/>
                    <a:pt x="473" y="508"/>
                  </a:cubicBezTo>
                  <a:cubicBezTo>
                    <a:pt x="473" y="482"/>
                    <a:pt x="467" y="464"/>
                    <a:pt x="454" y="453"/>
                  </a:cubicBezTo>
                  <a:cubicBezTo>
                    <a:pt x="442" y="442"/>
                    <a:pt x="420" y="435"/>
                    <a:pt x="391" y="434"/>
                  </a:cubicBezTo>
                  <a:cubicBezTo>
                    <a:pt x="391" y="353"/>
                    <a:pt x="391" y="353"/>
                    <a:pt x="391" y="353"/>
                  </a:cubicBezTo>
                  <a:cubicBezTo>
                    <a:pt x="700" y="353"/>
                    <a:pt x="700" y="353"/>
                    <a:pt x="700" y="353"/>
                  </a:cubicBezTo>
                  <a:cubicBezTo>
                    <a:pt x="700" y="434"/>
                    <a:pt x="700" y="434"/>
                    <a:pt x="700" y="434"/>
                  </a:cubicBezTo>
                  <a:cubicBezTo>
                    <a:pt x="670" y="441"/>
                    <a:pt x="650" y="451"/>
                    <a:pt x="640" y="464"/>
                  </a:cubicBezTo>
                  <a:cubicBezTo>
                    <a:pt x="630" y="477"/>
                    <a:pt x="625" y="503"/>
                    <a:pt x="625" y="540"/>
                  </a:cubicBezTo>
                  <a:cubicBezTo>
                    <a:pt x="625" y="726"/>
                    <a:pt x="625" y="726"/>
                    <a:pt x="625" y="726"/>
                  </a:cubicBezTo>
                  <a:cubicBezTo>
                    <a:pt x="525" y="726"/>
                    <a:pt x="525" y="726"/>
                    <a:pt x="525" y="726"/>
                  </a:cubicBezTo>
                  <a:cubicBezTo>
                    <a:pt x="499" y="668"/>
                    <a:pt x="499" y="668"/>
                    <a:pt x="499" y="668"/>
                  </a:cubicBezTo>
                  <a:cubicBezTo>
                    <a:pt x="469" y="691"/>
                    <a:pt x="438" y="708"/>
                    <a:pt x="407" y="718"/>
                  </a:cubicBezTo>
                  <a:cubicBezTo>
                    <a:pt x="376" y="728"/>
                    <a:pt x="341" y="734"/>
                    <a:pt x="303" y="734"/>
                  </a:cubicBezTo>
                  <a:cubicBezTo>
                    <a:pt x="211" y="734"/>
                    <a:pt x="138" y="699"/>
                    <a:pt x="83" y="631"/>
                  </a:cubicBezTo>
                  <a:cubicBezTo>
                    <a:pt x="27" y="563"/>
                    <a:pt x="0" y="472"/>
                    <a:pt x="0" y="359"/>
                  </a:cubicBezTo>
                  <a:cubicBezTo>
                    <a:pt x="0" y="254"/>
                    <a:pt x="32" y="167"/>
                    <a:pt x="95" y="100"/>
                  </a:cubicBezTo>
                  <a:cubicBezTo>
                    <a:pt x="159" y="33"/>
                    <a:pt x="240" y="0"/>
                    <a:pt x="338" y="0"/>
                  </a:cubicBezTo>
                  <a:cubicBezTo>
                    <a:pt x="363" y="0"/>
                    <a:pt x="387" y="3"/>
                    <a:pt x="411" y="9"/>
                  </a:cubicBezTo>
                  <a:cubicBezTo>
                    <a:pt x="434" y="14"/>
                    <a:pt x="459" y="24"/>
                    <a:pt x="485"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9" name="Freeform 50"/>
            <p:cNvSpPr>
              <a:spLocks noEditPoints="1"/>
            </p:cNvSpPr>
            <p:nvPr/>
          </p:nvSpPr>
          <p:spPr bwMode="auto">
            <a:xfrm>
              <a:off x="8525147" y="2329468"/>
              <a:ext cx="261310" cy="173260"/>
            </a:xfrm>
            <a:custGeom>
              <a:avLst/>
              <a:gdLst>
                <a:gd name="T0" fmla="*/ 805 w 857"/>
                <a:gd name="T1" fmla="*/ 91 h 569"/>
                <a:gd name="T2" fmla="*/ 857 w 857"/>
                <a:gd name="T3" fmla="*/ 72 h 569"/>
                <a:gd name="T4" fmla="*/ 857 w 857"/>
                <a:gd name="T5" fmla="*/ 0 h 569"/>
                <a:gd name="T6" fmla="*/ 584 w 857"/>
                <a:gd name="T7" fmla="*/ 0 h 569"/>
                <a:gd name="T8" fmla="*/ 584 w 857"/>
                <a:gd name="T9" fmla="*/ 72 h 569"/>
                <a:gd name="T10" fmla="*/ 637 w 857"/>
                <a:gd name="T11" fmla="*/ 91 h 569"/>
                <a:gd name="T12" fmla="*/ 650 w 857"/>
                <a:gd name="T13" fmla="*/ 176 h 569"/>
                <a:gd name="T14" fmla="*/ 650 w 857"/>
                <a:gd name="T15" fmla="*/ 394 h 569"/>
                <a:gd name="T16" fmla="*/ 637 w 857"/>
                <a:gd name="T17" fmla="*/ 478 h 569"/>
                <a:gd name="T18" fmla="*/ 591 w 857"/>
                <a:gd name="T19" fmla="*/ 497 h 569"/>
                <a:gd name="T20" fmla="*/ 556 w 857"/>
                <a:gd name="T21" fmla="*/ 485 h 569"/>
                <a:gd name="T22" fmla="*/ 516 w 857"/>
                <a:gd name="T23" fmla="*/ 447 h 569"/>
                <a:gd name="T24" fmla="*/ 407 w 857"/>
                <a:gd name="T25" fmla="*/ 306 h 569"/>
                <a:gd name="T26" fmla="*/ 501 w 857"/>
                <a:gd name="T27" fmla="*/ 251 h 569"/>
                <a:gd name="T28" fmla="*/ 532 w 857"/>
                <a:gd name="T29" fmla="*/ 155 h 569"/>
                <a:gd name="T30" fmla="*/ 477 w 857"/>
                <a:gd name="T31" fmla="*/ 39 h 569"/>
                <a:gd name="T32" fmla="*/ 310 w 857"/>
                <a:gd name="T33" fmla="*/ 0 h 569"/>
                <a:gd name="T34" fmla="*/ 0 w 857"/>
                <a:gd name="T35" fmla="*/ 0 h 569"/>
                <a:gd name="T36" fmla="*/ 0 w 857"/>
                <a:gd name="T37" fmla="*/ 72 h 569"/>
                <a:gd name="T38" fmla="*/ 52 w 857"/>
                <a:gd name="T39" fmla="*/ 91 h 569"/>
                <a:gd name="T40" fmla="*/ 65 w 857"/>
                <a:gd name="T41" fmla="*/ 176 h 569"/>
                <a:gd name="T42" fmla="*/ 65 w 857"/>
                <a:gd name="T43" fmla="*/ 394 h 569"/>
                <a:gd name="T44" fmla="*/ 52 w 857"/>
                <a:gd name="T45" fmla="*/ 479 h 569"/>
                <a:gd name="T46" fmla="*/ 0 w 857"/>
                <a:gd name="T47" fmla="*/ 498 h 569"/>
                <a:gd name="T48" fmla="*/ 0 w 857"/>
                <a:gd name="T49" fmla="*/ 569 h 569"/>
                <a:gd name="T50" fmla="*/ 273 w 857"/>
                <a:gd name="T51" fmla="*/ 569 h 569"/>
                <a:gd name="T52" fmla="*/ 273 w 857"/>
                <a:gd name="T53" fmla="*/ 498 h 569"/>
                <a:gd name="T54" fmla="*/ 220 w 857"/>
                <a:gd name="T55" fmla="*/ 479 h 569"/>
                <a:gd name="T56" fmla="*/ 206 w 857"/>
                <a:gd name="T57" fmla="*/ 394 h 569"/>
                <a:gd name="T58" fmla="*/ 206 w 857"/>
                <a:gd name="T59" fmla="*/ 323 h 569"/>
                <a:gd name="T60" fmla="*/ 261 w 857"/>
                <a:gd name="T61" fmla="*/ 323 h 569"/>
                <a:gd name="T62" fmla="*/ 433 w 857"/>
                <a:gd name="T63" fmla="*/ 569 h 569"/>
                <a:gd name="T64" fmla="*/ 584 w 857"/>
                <a:gd name="T65" fmla="*/ 569 h 569"/>
                <a:gd name="T66" fmla="*/ 605 w 857"/>
                <a:gd name="T67" fmla="*/ 569 h 569"/>
                <a:gd name="T68" fmla="*/ 857 w 857"/>
                <a:gd name="T69" fmla="*/ 569 h 569"/>
                <a:gd name="T70" fmla="*/ 857 w 857"/>
                <a:gd name="T71" fmla="*/ 498 h 569"/>
                <a:gd name="T72" fmla="*/ 805 w 857"/>
                <a:gd name="T73" fmla="*/ 478 h 569"/>
                <a:gd name="T74" fmla="*/ 791 w 857"/>
                <a:gd name="T75" fmla="*/ 394 h 569"/>
                <a:gd name="T76" fmla="*/ 791 w 857"/>
                <a:gd name="T77" fmla="*/ 176 h 569"/>
                <a:gd name="T78" fmla="*/ 805 w 857"/>
                <a:gd name="T79" fmla="*/ 91 h 569"/>
                <a:gd name="T80" fmla="*/ 351 w 857"/>
                <a:gd name="T81" fmla="*/ 225 h 569"/>
                <a:gd name="T82" fmla="*/ 237 w 857"/>
                <a:gd name="T83" fmla="*/ 248 h 569"/>
                <a:gd name="T84" fmla="*/ 218 w 857"/>
                <a:gd name="T85" fmla="*/ 247 h 569"/>
                <a:gd name="T86" fmla="*/ 206 w 857"/>
                <a:gd name="T87" fmla="*/ 247 h 569"/>
                <a:gd name="T88" fmla="*/ 206 w 857"/>
                <a:gd name="T89" fmla="*/ 142 h 569"/>
                <a:gd name="T90" fmla="*/ 220 w 857"/>
                <a:gd name="T91" fmla="*/ 85 h 569"/>
                <a:gd name="T92" fmla="*/ 271 w 857"/>
                <a:gd name="T93" fmla="*/ 72 h 569"/>
                <a:gd name="T94" fmla="*/ 357 w 857"/>
                <a:gd name="T95" fmla="*/ 95 h 569"/>
                <a:gd name="T96" fmla="*/ 389 w 857"/>
                <a:gd name="T97" fmla="*/ 158 h 569"/>
                <a:gd name="T98" fmla="*/ 351 w 857"/>
                <a:gd name="T99" fmla="*/ 22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57" h="569">
                  <a:moveTo>
                    <a:pt x="805" y="91"/>
                  </a:moveTo>
                  <a:cubicBezTo>
                    <a:pt x="814" y="79"/>
                    <a:pt x="832" y="72"/>
                    <a:pt x="857" y="72"/>
                  </a:cubicBezTo>
                  <a:cubicBezTo>
                    <a:pt x="857" y="0"/>
                    <a:pt x="857" y="0"/>
                    <a:pt x="857" y="0"/>
                  </a:cubicBezTo>
                  <a:cubicBezTo>
                    <a:pt x="584" y="0"/>
                    <a:pt x="584" y="0"/>
                    <a:pt x="584" y="0"/>
                  </a:cubicBezTo>
                  <a:cubicBezTo>
                    <a:pt x="584" y="72"/>
                    <a:pt x="584" y="72"/>
                    <a:pt x="584" y="72"/>
                  </a:cubicBezTo>
                  <a:cubicBezTo>
                    <a:pt x="610" y="73"/>
                    <a:pt x="627" y="79"/>
                    <a:pt x="637" y="91"/>
                  </a:cubicBezTo>
                  <a:cubicBezTo>
                    <a:pt x="645" y="103"/>
                    <a:pt x="650" y="131"/>
                    <a:pt x="650" y="176"/>
                  </a:cubicBezTo>
                  <a:cubicBezTo>
                    <a:pt x="650" y="394"/>
                    <a:pt x="650" y="394"/>
                    <a:pt x="650" y="394"/>
                  </a:cubicBezTo>
                  <a:cubicBezTo>
                    <a:pt x="650" y="438"/>
                    <a:pt x="645" y="466"/>
                    <a:pt x="637" y="478"/>
                  </a:cubicBezTo>
                  <a:cubicBezTo>
                    <a:pt x="628" y="489"/>
                    <a:pt x="613" y="495"/>
                    <a:pt x="591" y="497"/>
                  </a:cubicBezTo>
                  <a:cubicBezTo>
                    <a:pt x="578" y="495"/>
                    <a:pt x="566" y="491"/>
                    <a:pt x="556" y="485"/>
                  </a:cubicBezTo>
                  <a:cubicBezTo>
                    <a:pt x="543" y="478"/>
                    <a:pt x="529" y="465"/>
                    <a:pt x="516" y="447"/>
                  </a:cubicBezTo>
                  <a:cubicBezTo>
                    <a:pt x="407" y="306"/>
                    <a:pt x="407" y="306"/>
                    <a:pt x="407" y="306"/>
                  </a:cubicBezTo>
                  <a:cubicBezTo>
                    <a:pt x="449" y="294"/>
                    <a:pt x="481" y="275"/>
                    <a:pt x="501" y="251"/>
                  </a:cubicBezTo>
                  <a:cubicBezTo>
                    <a:pt x="522" y="226"/>
                    <a:pt x="532" y="194"/>
                    <a:pt x="532" y="155"/>
                  </a:cubicBezTo>
                  <a:cubicBezTo>
                    <a:pt x="532" y="103"/>
                    <a:pt x="514" y="65"/>
                    <a:pt x="477" y="39"/>
                  </a:cubicBezTo>
                  <a:cubicBezTo>
                    <a:pt x="440" y="13"/>
                    <a:pt x="384" y="0"/>
                    <a:pt x="310" y="0"/>
                  </a:cubicBezTo>
                  <a:cubicBezTo>
                    <a:pt x="0" y="0"/>
                    <a:pt x="0" y="0"/>
                    <a:pt x="0" y="0"/>
                  </a:cubicBezTo>
                  <a:cubicBezTo>
                    <a:pt x="0" y="72"/>
                    <a:pt x="0" y="72"/>
                    <a:pt x="0" y="72"/>
                  </a:cubicBezTo>
                  <a:cubicBezTo>
                    <a:pt x="26" y="72"/>
                    <a:pt x="43" y="79"/>
                    <a:pt x="52" y="91"/>
                  </a:cubicBezTo>
                  <a:cubicBezTo>
                    <a:pt x="61" y="102"/>
                    <a:pt x="65" y="131"/>
                    <a:pt x="65" y="176"/>
                  </a:cubicBezTo>
                  <a:cubicBezTo>
                    <a:pt x="65" y="394"/>
                    <a:pt x="65" y="394"/>
                    <a:pt x="65" y="394"/>
                  </a:cubicBezTo>
                  <a:cubicBezTo>
                    <a:pt x="65" y="439"/>
                    <a:pt x="61" y="467"/>
                    <a:pt x="52" y="479"/>
                  </a:cubicBezTo>
                  <a:cubicBezTo>
                    <a:pt x="43" y="490"/>
                    <a:pt x="26" y="497"/>
                    <a:pt x="0" y="498"/>
                  </a:cubicBezTo>
                  <a:cubicBezTo>
                    <a:pt x="0" y="569"/>
                    <a:pt x="0" y="569"/>
                    <a:pt x="0" y="569"/>
                  </a:cubicBezTo>
                  <a:cubicBezTo>
                    <a:pt x="273" y="569"/>
                    <a:pt x="273" y="569"/>
                    <a:pt x="273" y="569"/>
                  </a:cubicBezTo>
                  <a:cubicBezTo>
                    <a:pt x="273" y="498"/>
                    <a:pt x="273" y="498"/>
                    <a:pt x="273" y="498"/>
                  </a:cubicBezTo>
                  <a:cubicBezTo>
                    <a:pt x="246" y="497"/>
                    <a:pt x="229" y="490"/>
                    <a:pt x="220" y="479"/>
                  </a:cubicBezTo>
                  <a:cubicBezTo>
                    <a:pt x="211" y="467"/>
                    <a:pt x="206" y="439"/>
                    <a:pt x="206" y="394"/>
                  </a:cubicBezTo>
                  <a:cubicBezTo>
                    <a:pt x="206" y="323"/>
                    <a:pt x="206" y="323"/>
                    <a:pt x="206" y="323"/>
                  </a:cubicBezTo>
                  <a:cubicBezTo>
                    <a:pt x="261" y="323"/>
                    <a:pt x="261" y="323"/>
                    <a:pt x="261" y="323"/>
                  </a:cubicBezTo>
                  <a:cubicBezTo>
                    <a:pt x="433" y="569"/>
                    <a:pt x="433" y="569"/>
                    <a:pt x="433" y="569"/>
                  </a:cubicBezTo>
                  <a:cubicBezTo>
                    <a:pt x="584" y="569"/>
                    <a:pt x="584" y="569"/>
                    <a:pt x="584" y="569"/>
                  </a:cubicBezTo>
                  <a:cubicBezTo>
                    <a:pt x="605" y="569"/>
                    <a:pt x="605" y="569"/>
                    <a:pt x="605" y="569"/>
                  </a:cubicBezTo>
                  <a:cubicBezTo>
                    <a:pt x="857" y="569"/>
                    <a:pt x="857" y="569"/>
                    <a:pt x="857" y="569"/>
                  </a:cubicBezTo>
                  <a:cubicBezTo>
                    <a:pt x="857" y="498"/>
                    <a:pt x="857" y="498"/>
                    <a:pt x="857" y="498"/>
                  </a:cubicBezTo>
                  <a:cubicBezTo>
                    <a:pt x="832" y="497"/>
                    <a:pt x="814" y="490"/>
                    <a:pt x="805" y="478"/>
                  </a:cubicBezTo>
                  <a:cubicBezTo>
                    <a:pt x="796" y="466"/>
                    <a:pt x="791" y="438"/>
                    <a:pt x="791" y="394"/>
                  </a:cubicBezTo>
                  <a:cubicBezTo>
                    <a:pt x="791" y="176"/>
                    <a:pt x="791" y="176"/>
                    <a:pt x="791" y="176"/>
                  </a:cubicBezTo>
                  <a:cubicBezTo>
                    <a:pt x="791" y="131"/>
                    <a:pt x="796" y="103"/>
                    <a:pt x="805" y="91"/>
                  </a:cubicBezTo>
                  <a:close/>
                  <a:moveTo>
                    <a:pt x="351" y="225"/>
                  </a:moveTo>
                  <a:cubicBezTo>
                    <a:pt x="326" y="240"/>
                    <a:pt x="288" y="248"/>
                    <a:pt x="237" y="248"/>
                  </a:cubicBezTo>
                  <a:cubicBezTo>
                    <a:pt x="229" y="248"/>
                    <a:pt x="223" y="247"/>
                    <a:pt x="218" y="247"/>
                  </a:cubicBezTo>
                  <a:cubicBezTo>
                    <a:pt x="214" y="247"/>
                    <a:pt x="210" y="247"/>
                    <a:pt x="206" y="247"/>
                  </a:cubicBezTo>
                  <a:cubicBezTo>
                    <a:pt x="206" y="142"/>
                    <a:pt x="206" y="142"/>
                    <a:pt x="206" y="142"/>
                  </a:cubicBezTo>
                  <a:cubicBezTo>
                    <a:pt x="206" y="113"/>
                    <a:pt x="211" y="93"/>
                    <a:pt x="220" y="85"/>
                  </a:cubicBezTo>
                  <a:cubicBezTo>
                    <a:pt x="228" y="76"/>
                    <a:pt x="245" y="72"/>
                    <a:pt x="271" y="72"/>
                  </a:cubicBezTo>
                  <a:cubicBezTo>
                    <a:pt x="307" y="72"/>
                    <a:pt x="336" y="79"/>
                    <a:pt x="357" y="95"/>
                  </a:cubicBezTo>
                  <a:cubicBezTo>
                    <a:pt x="378" y="110"/>
                    <a:pt x="389" y="131"/>
                    <a:pt x="389" y="158"/>
                  </a:cubicBezTo>
                  <a:cubicBezTo>
                    <a:pt x="389" y="188"/>
                    <a:pt x="376" y="211"/>
                    <a:pt x="351" y="2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0" name="Freeform 51"/>
            <p:cNvSpPr>
              <a:spLocks noEditPoints="1"/>
            </p:cNvSpPr>
            <p:nvPr/>
          </p:nvSpPr>
          <p:spPr bwMode="auto">
            <a:xfrm>
              <a:off x="8794268" y="2329468"/>
              <a:ext cx="175390" cy="173260"/>
            </a:xfrm>
            <a:custGeom>
              <a:avLst/>
              <a:gdLst>
                <a:gd name="T0" fmla="*/ 201 w 576"/>
                <a:gd name="T1" fmla="*/ 142 h 569"/>
                <a:gd name="T2" fmla="*/ 213 w 576"/>
                <a:gd name="T3" fmla="*/ 83 h 569"/>
                <a:gd name="T4" fmla="*/ 260 w 576"/>
                <a:gd name="T5" fmla="*/ 71 h 569"/>
                <a:gd name="T6" fmla="*/ 383 w 576"/>
                <a:gd name="T7" fmla="*/ 127 h 569"/>
                <a:gd name="T8" fmla="*/ 429 w 576"/>
                <a:gd name="T9" fmla="*/ 285 h 569"/>
                <a:gd name="T10" fmla="*/ 383 w 576"/>
                <a:gd name="T11" fmla="*/ 442 h 569"/>
                <a:gd name="T12" fmla="*/ 260 w 576"/>
                <a:gd name="T13" fmla="*/ 499 h 569"/>
                <a:gd name="T14" fmla="*/ 213 w 576"/>
                <a:gd name="T15" fmla="*/ 487 h 569"/>
                <a:gd name="T16" fmla="*/ 201 w 576"/>
                <a:gd name="T17" fmla="*/ 428 h 569"/>
                <a:gd name="T18" fmla="*/ 201 w 576"/>
                <a:gd name="T19" fmla="*/ 142 h 569"/>
                <a:gd name="T20" fmla="*/ 0 w 576"/>
                <a:gd name="T21" fmla="*/ 71 h 569"/>
                <a:gd name="T22" fmla="*/ 49 w 576"/>
                <a:gd name="T23" fmla="*/ 88 h 569"/>
                <a:gd name="T24" fmla="*/ 61 w 576"/>
                <a:gd name="T25" fmla="*/ 176 h 569"/>
                <a:gd name="T26" fmla="*/ 61 w 576"/>
                <a:gd name="T27" fmla="*/ 394 h 569"/>
                <a:gd name="T28" fmla="*/ 49 w 576"/>
                <a:gd name="T29" fmla="*/ 481 h 569"/>
                <a:gd name="T30" fmla="*/ 0 w 576"/>
                <a:gd name="T31" fmla="*/ 499 h 569"/>
                <a:gd name="T32" fmla="*/ 0 w 576"/>
                <a:gd name="T33" fmla="*/ 569 h 569"/>
                <a:gd name="T34" fmla="*/ 265 w 576"/>
                <a:gd name="T35" fmla="*/ 569 h 569"/>
                <a:gd name="T36" fmla="*/ 496 w 576"/>
                <a:gd name="T37" fmla="*/ 496 h 569"/>
                <a:gd name="T38" fmla="*/ 576 w 576"/>
                <a:gd name="T39" fmla="*/ 285 h 569"/>
                <a:gd name="T40" fmla="*/ 496 w 576"/>
                <a:gd name="T41" fmla="*/ 73 h 569"/>
                <a:gd name="T42" fmla="*/ 265 w 576"/>
                <a:gd name="T43" fmla="*/ 0 h 569"/>
                <a:gd name="T44" fmla="*/ 0 w 576"/>
                <a:gd name="T45" fmla="*/ 0 h 569"/>
                <a:gd name="T46" fmla="*/ 0 w 576"/>
                <a:gd name="T47" fmla="*/ 7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6" h="569">
                  <a:moveTo>
                    <a:pt x="201" y="142"/>
                  </a:moveTo>
                  <a:cubicBezTo>
                    <a:pt x="201" y="110"/>
                    <a:pt x="206" y="90"/>
                    <a:pt x="213" y="83"/>
                  </a:cubicBezTo>
                  <a:cubicBezTo>
                    <a:pt x="221" y="74"/>
                    <a:pt x="237" y="71"/>
                    <a:pt x="260" y="71"/>
                  </a:cubicBezTo>
                  <a:cubicBezTo>
                    <a:pt x="312" y="71"/>
                    <a:pt x="354" y="90"/>
                    <a:pt x="383" y="127"/>
                  </a:cubicBezTo>
                  <a:cubicBezTo>
                    <a:pt x="414" y="165"/>
                    <a:pt x="429" y="218"/>
                    <a:pt x="429" y="285"/>
                  </a:cubicBezTo>
                  <a:cubicBezTo>
                    <a:pt x="429" y="351"/>
                    <a:pt x="414" y="404"/>
                    <a:pt x="383" y="442"/>
                  </a:cubicBezTo>
                  <a:cubicBezTo>
                    <a:pt x="354" y="480"/>
                    <a:pt x="312" y="499"/>
                    <a:pt x="260" y="499"/>
                  </a:cubicBezTo>
                  <a:cubicBezTo>
                    <a:pt x="237" y="499"/>
                    <a:pt x="221" y="495"/>
                    <a:pt x="213" y="487"/>
                  </a:cubicBezTo>
                  <a:cubicBezTo>
                    <a:pt x="206" y="479"/>
                    <a:pt x="201" y="460"/>
                    <a:pt x="201" y="428"/>
                  </a:cubicBezTo>
                  <a:lnTo>
                    <a:pt x="201" y="142"/>
                  </a:lnTo>
                  <a:close/>
                  <a:moveTo>
                    <a:pt x="0" y="71"/>
                  </a:moveTo>
                  <a:cubicBezTo>
                    <a:pt x="24" y="71"/>
                    <a:pt x="40" y="77"/>
                    <a:pt x="49" y="88"/>
                  </a:cubicBezTo>
                  <a:cubicBezTo>
                    <a:pt x="57" y="100"/>
                    <a:pt x="61" y="129"/>
                    <a:pt x="61" y="176"/>
                  </a:cubicBezTo>
                  <a:cubicBezTo>
                    <a:pt x="61" y="394"/>
                    <a:pt x="61" y="394"/>
                    <a:pt x="61" y="394"/>
                  </a:cubicBezTo>
                  <a:cubicBezTo>
                    <a:pt x="61" y="440"/>
                    <a:pt x="57" y="469"/>
                    <a:pt x="49" y="481"/>
                  </a:cubicBezTo>
                  <a:cubicBezTo>
                    <a:pt x="40" y="492"/>
                    <a:pt x="24" y="498"/>
                    <a:pt x="0" y="499"/>
                  </a:cubicBezTo>
                  <a:cubicBezTo>
                    <a:pt x="0" y="569"/>
                    <a:pt x="0" y="569"/>
                    <a:pt x="0" y="569"/>
                  </a:cubicBezTo>
                  <a:cubicBezTo>
                    <a:pt x="265" y="569"/>
                    <a:pt x="265" y="569"/>
                    <a:pt x="265" y="569"/>
                  </a:cubicBezTo>
                  <a:cubicBezTo>
                    <a:pt x="366" y="569"/>
                    <a:pt x="443" y="545"/>
                    <a:pt x="496" y="496"/>
                  </a:cubicBezTo>
                  <a:cubicBezTo>
                    <a:pt x="550" y="447"/>
                    <a:pt x="576" y="377"/>
                    <a:pt x="576" y="285"/>
                  </a:cubicBezTo>
                  <a:cubicBezTo>
                    <a:pt x="576" y="193"/>
                    <a:pt x="550" y="122"/>
                    <a:pt x="496" y="73"/>
                  </a:cubicBezTo>
                  <a:cubicBezTo>
                    <a:pt x="443" y="25"/>
                    <a:pt x="366" y="0"/>
                    <a:pt x="265" y="0"/>
                  </a:cubicBezTo>
                  <a:cubicBezTo>
                    <a:pt x="0" y="0"/>
                    <a:pt x="0" y="0"/>
                    <a:pt x="0" y="0"/>
                  </a:cubicBez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1" name="Freeform 52"/>
            <p:cNvSpPr>
              <a:spLocks noEditPoints="1"/>
            </p:cNvSpPr>
            <p:nvPr/>
          </p:nvSpPr>
          <p:spPr bwMode="auto">
            <a:xfrm>
              <a:off x="7442273" y="1884957"/>
              <a:ext cx="330897" cy="366402"/>
            </a:xfrm>
            <a:custGeom>
              <a:avLst/>
              <a:gdLst>
                <a:gd name="T0" fmla="*/ 620 w 1088"/>
                <a:gd name="T1" fmla="*/ 816 h 1205"/>
                <a:gd name="T2" fmla="*/ 620 w 1088"/>
                <a:gd name="T3" fmla="*/ 637 h 1205"/>
                <a:gd name="T4" fmla="*/ 708 w 1088"/>
                <a:gd name="T5" fmla="*/ 637 h 1205"/>
                <a:gd name="T6" fmla="*/ 636 w 1088"/>
                <a:gd name="T7" fmla="*/ 698 h 1205"/>
                <a:gd name="T8" fmla="*/ 718 w 1088"/>
                <a:gd name="T9" fmla="*/ 778 h 1205"/>
                <a:gd name="T10" fmla="*/ 745 w 1088"/>
                <a:gd name="T11" fmla="*/ 816 h 1205"/>
                <a:gd name="T12" fmla="*/ 620 w 1088"/>
                <a:gd name="T13" fmla="*/ 816 h 1205"/>
                <a:gd name="T14" fmla="*/ 176 w 1088"/>
                <a:gd name="T15" fmla="*/ 956 h 1205"/>
                <a:gd name="T16" fmla="*/ 288 w 1088"/>
                <a:gd name="T17" fmla="*/ 952 h 1205"/>
                <a:gd name="T18" fmla="*/ 790 w 1088"/>
                <a:gd name="T19" fmla="*/ 952 h 1205"/>
                <a:gd name="T20" fmla="*/ 909 w 1088"/>
                <a:gd name="T21" fmla="*/ 956 h 1205"/>
                <a:gd name="T22" fmla="*/ 909 w 1088"/>
                <a:gd name="T23" fmla="*/ 813 h 1205"/>
                <a:gd name="T24" fmla="*/ 812 w 1088"/>
                <a:gd name="T25" fmla="*/ 816 h 1205"/>
                <a:gd name="T26" fmla="*/ 873 w 1088"/>
                <a:gd name="T27" fmla="*/ 750 h 1205"/>
                <a:gd name="T28" fmla="*/ 841 w 1088"/>
                <a:gd name="T29" fmla="*/ 717 h 1205"/>
                <a:gd name="T30" fmla="*/ 796 w 1088"/>
                <a:gd name="T31" fmla="*/ 672 h 1205"/>
                <a:gd name="T32" fmla="*/ 766 w 1088"/>
                <a:gd name="T33" fmla="*/ 637 h 1205"/>
                <a:gd name="T34" fmla="*/ 862 w 1088"/>
                <a:gd name="T35" fmla="*/ 642 h 1205"/>
                <a:gd name="T36" fmla="*/ 862 w 1088"/>
                <a:gd name="T37" fmla="*/ 495 h 1205"/>
                <a:gd name="T38" fmla="*/ 780 w 1088"/>
                <a:gd name="T39" fmla="*/ 498 h 1205"/>
                <a:gd name="T40" fmla="*/ 620 w 1088"/>
                <a:gd name="T41" fmla="*/ 498 h 1205"/>
                <a:gd name="T42" fmla="*/ 620 w 1088"/>
                <a:gd name="T43" fmla="*/ 366 h 1205"/>
                <a:gd name="T44" fmla="*/ 788 w 1088"/>
                <a:gd name="T45" fmla="*/ 366 h 1205"/>
                <a:gd name="T46" fmla="*/ 900 w 1088"/>
                <a:gd name="T47" fmla="*/ 373 h 1205"/>
                <a:gd name="T48" fmla="*/ 900 w 1088"/>
                <a:gd name="T49" fmla="*/ 224 h 1205"/>
                <a:gd name="T50" fmla="*/ 780 w 1088"/>
                <a:gd name="T51" fmla="*/ 227 h 1205"/>
                <a:gd name="T52" fmla="*/ 303 w 1088"/>
                <a:gd name="T53" fmla="*/ 227 h 1205"/>
                <a:gd name="T54" fmla="*/ 193 w 1088"/>
                <a:gd name="T55" fmla="*/ 224 h 1205"/>
                <a:gd name="T56" fmla="*/ 193 w 1088"/>
                <a:gd name="T57" fmla="*/ 371 h 1205"/>
                <a:gd name="T58" fmla="*/ 303 w 1088"/>
                <a:gd name="T59" fmla="*/ 366 h 1205"/>
                <a:gd name="T60" fmla="*/ 468 w 1088"/>
                <a:gd name="T61" fmla="*/ 366 h 1205"/>
                <a:gd name="T62" fmla="*/ 468 w 1088"/>
                <a:gd name="T63" fmla="*/ 498 h 1205"/>
                <a:gd name="T64" fmla="*/ 336 w 1088"/>
                <a:gd name="T65" fmla="*/ 498 h 1205"/>
                <a:gd name="T66" fmla="*/ 226 w 1088"/>
                <a:gd name="T67" fmla="*/ 495 h 1205"/>
                <a:gd name="T68" fmla="*/ 226 w 1088"/>
                <a:gd name="T69" fmla="*/ 640 h 1205"/>
                <a:gd name="T70" fmla="*/ 336 w 1088"/>
                <a:gd name="T71" fmla="*/ 637 h 1205"/>
                <a:gd name="T72" fmla="*/ 468 w 1088"/>
                <a:gd name="T73" fmla="*/ 637 h 1205"/>
                <a:gd name="T74" fmla="*/ 468 w 1088"/>
                <a:gd name="T75" fmla="*/ 816 h 1205"/>
                <a:gd name="T76" fmla="*/ 290 w 1088"/>
                <a:gd name="T77" fmla="*/ 816 h 1205"/>
                <a:gd name="T78" fmla="*/ 176 w 1088"/>
                <a:gd name="T79" fmla="*/ 813 h 1205"/>
                <a:gd name="T80" fmla="*/ 176 w 1088"/>
                <a:gd name="T81" fmla="*/ 956 h 1205"/>
                <a:gd name="T82" fmla="*/ 4 w 1088"/>
                <a:gd name="T83" fmla="*/ 144 h 1205"/>
                <a:gd name="T84" fmla="*/ 4 w 1088"/>
                <a:gd name="T85" fmla="*/ 1040 h 1205"/>
                <a:gd name="T86" fmla="*/ 0 w 1088"/>
                <a:gd name="T87" fmla="*/ 1196 h 1205"/>
                <a:gd name="T88" fmla="*/ 154 w 1088"/>
                <a:gd name="T89" fmla="*/ 1196 h 1205"/>
                <a:gd name="T90" fmla="*/ 154 w 1088"/>
                <a:gd name="T91" fmla="*/ 1177 h 1205"/>
                <a:gd name="T92" fmla="*/ 930 w 1088"/>
                <a:gd name="T93" fmla="*/ 1177 h 1205"/>
                <a:gd name="T94" fmla="*/ 930 w 1088"/>
                <a:gd name="T95" fmla="*/ 1205 h 1205"/>
                <a:gd name="T96" fmla="*/ 1088 w 1088"/>
                <a:gd name="T97" fmla="*/ 1205 h 1205"/>
                <a:gd name="T98" fmla="*/ 1084 w 1088"/>
                <a:gd name="T99" fmla="*/ 1050 h 1205"/>
                <a:gd name="T100" fmla="*/ 1084 w 1088"/>
                <a:gd name="T101" fmla="*/ 144 h 1205"/>
                <a:gd name="T102" fmla="*/ 1088 w 1088"/>
                <a:gd name="T103" fmla="*/ 0 h 1205"/>
                <a:gd name="T104" fmla="*/ 962 w 1088"/>
                <a:gd name="T105" fmla="*/ 5 h 1205"/>
                <a:gd name="T106" fmla="*/ 128 w 1088"/>
                <a:gd name="T107" fmla="*/ 5 h 1205"/>
                <a:gd name="T108" fmla="*/ 0 w 1088"/>
                <a:gd name="T109" fmla="*/ 0 h 1205"/>
                <a:gd name="T110" fmla="*/ 4 w 1088"/>
                <a:gd name="T111" fmla="*/ 144 h 1205"/>
                <a:gd name="T112" fmla="*/ 154 w 1088"/>
                <a:gd name="T113" fmla="*/ 150 h 1205"/>
                <a:gd name="T114" fmla="*/ 930 w 1088"/>
                <a:gd name="T115" fmla="*/ 150 h 1205"/>
                <a:gd name="T116" fmla="*/ 930 w 1088"/>
                <a:gd name="T117" fmla="*/ 1034 h 1205"/>
                <a:gd name="T118" fmla="*/ 154 w 1088"/>
                <a:gd name="T119" fmla="*/ 1034 h 1205"/>
                <a:gd name="T120" fmla="*/ 154 w 1088"/>
                <a:gd name="T121" fmla="*/ 150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88" h="1205">
                  <a:moveTo>
                    <a:pt x="620" y="816"/>
                  </a:moveTo>
                  <a:cubicBezTo>
                    <a:pt x="620" y="637"/>
                    <a:pt x="620" y="637"/>
                    <a:pt x="620" y="637"/>
                  </a:cubicBezTo>
                  <a:cubicBezTo>
                    <a:pt x="708" y="637"/>
                    <a:pt x="708" y="637"/>
                    <a:pt x="708" y="637"/>
                  </a:cubicBezTo>
                  <a:cubicBezTo>
                    <a:pt x="684" y="662"/>
                    <a:pt x="660" y="683"/>
                    <a:pt x="636" y="698"/>
                  </a:cubicBezTo>
                  <a:cubicBezTo>
                    <a:pt x="681" y="737"/>
                    <a:pt x="708" y="764"/>
                    <a:pt x="718" y="778"/>
                  </a:cubicBezTo>
                  <a:cubicBezTo>
                    <a:pt x="729" y="792"/>
                    <a:pt x="737" y="805"/>
                    <a:pt x="745" y="816"/>
                  </a:cubicBezTo>
                  <a:lnTo>
                    <a:pt x="620" y="816"/>
                  </a:lnTo>
                  <a:close/>
                  <a:moveTo>
                    <a:pt x="176" y="956"/>
                  </a:moveTo>
                  <a:cubicBezTo>
                    <a:pt x="288" y="952"/>
                    <a:pt x="288" y="952"/>
                    <a:pt x="288" y="952"/>
                  </a:cubicBezTo>
                  <a:cubicBezTo>
                    <a:pt x="790" y="952"/>
                    <a:pt x="790" y="952"/>
                    <a:pt x="790" y="952"/>
                  </a:cubicBezTo>
                  <a:cubicBezTo>
                    <a:pt x="909" y="956"/>
                    <a:pt x="909" y="956"/>
                    <a:pt x="909" y="956"/>
                  </a:cubicBezTo>
                  <a:cubicBezTo>
                    <a:pt x="909" y="813"/>
                    <a:pt x="909" y="813"/>
                    <a:pt x="909" y="813"/>
                  </a:cubicBezTo>
                  <a:cubicBezTo>
                    <a:pt x="812" y="816"/>
                    <a:pt x="812" y="816"/>
                    <a:pt x="812" y="816"/>
                  </a:cubicBezTo>
                  <a:cubicBezTo>
                    <a:pt x="834" y="792"/>
                    <a:pt x="854" y="770"/>
                    <a:pt x="873" y="750"/>
                  </a:cubicBezTo>
                  <a:cubicBezTo>
                    <a:pt x="841" y="717"/>
                    <a:pt x="841" y="717"/>
                    <a:pt x="841" y="717"/>
                  </a:cubicBezTo>
                  <a:cubicBezTo>
                    <a:pt x="796" y="672"/>
                    <a:pt x="796" y="672"/>
                    <a:pt x="796" y="672"/>
                  </a:cubicBezTo>
                  <a:cubicBezTo>
                    <a:pt x="789" y="665"/>
                    <a:pt x="779" y="653"/>
                    <a:pt x="766" y="637"/>
                  </a:cubicBezTo>
                  <a:cubicBezTo>
                    <a:pt x="862" y="642"/>
                    <a:pt x="862" y="642"/>
                    <a:pt x="862" y="642"/>
                  </a:cubicBezTo>
                  <a:cubicBezTo>
                    <a:pt x="862" y="495"/>
                    <a:pt x="862" y="495"/>
                    <a:pt x="862" y="495"/>
                  </a:cubicBezTo>
                  <a:cubicBezTo>
                    <a:pt x="780" y="498"/>
                    <a:pt x="780" y="498"/>
                    <a:pt x="780" y="498"/>
                  </a:cubicBezTo>
                  <a:cubicBezTo>
                    <a:pt x="620" y="498"/>
                    <a:pt x="620" y="498"/>
                    <a:pt x="620" y="498"/>
                  </a:cubicBezTo>
                  <a:cubicBezTo>
                    <a:pt x="620" y="366"/>
                    <a:pt x="620" y="366"/>
                    <a:pt x="620" y="366"/>
                  </a:cubicBezTo>
                  <a:cubicBezTo>
                    <a:pt x="788" y="366"/>
                    <a:pt x="788" y="366"/>
                    <a:pt x="788" y="366"/>
                  </a:cubicBezTo>
                  <a:cubicBezTo>
                    <a:pt x="900" y="373"/>
                    <a:pt x="900" y="373"/>
                    <a:pt x="900" y="373"/>
                  </a:cubicBezTo>
                  <a:cubicBezTo>
                    <a:pt x="900" y="224"/>
                    <a:pt x="900" y="224"/>
                    <a:pt x="900" y="224"/>
                  </a:cubicBezTo>
                  <a:cubicBezTo>
                    <a:pt x="780" y="227"/>
                    <a:pt x="780" y="227"/>
                    <a:pt x="780" y="227"/>
                  </a:cubicBezTo>
                  <a:cubicBezTo>
                    <a:pt x="303" y="227"/>
                    <a:pt x="303" y="227"/>
                    <a:pt x="303" y="227"/>
                  </a:cubicBezTo>
                  <a:cubicBezTo>
                    <a:pt x="193" y="224"/>
                    <a:pt x="193" y="224"/>
                    <a:pt x="193" y="224"/>
                  </a:cubicBezTo>
                  <a:cubicBezTo>
                    <a:pt x="193" y="371"/>
                    <a:pt x="193" y="371"/>
                    <a:pt x="193" y="371"/>
                  </a:cubicBezTo>
                  <a:cubicBezTo>
                    <a:pt x="303" y="366"/>
                    <a:pt x="303" y="366"/>
                    <a:pt x="303" y="366"/>
                  </a:cubicBezTo>
                  <a:cubicBezTo>
                    <a:pt x="468" y="366"/>
                    <a:pt x="468" y="366"/>
                    <a:pt x="468" y="366"/>
                  </a:cubicBezTo>
                  <a:cubicBezTo>
                    <a:pt x="468" y="498"/>
                    <a:pt x="468" y="498"/>
                    <a:pt x="468" y="498"/>
                  </a:cubicBezTo>
                  <a:cubicBezTo>
                    <a:pt x="336" y="498"/>
                    <a:pt x="336" y="498"/>
                    <a:pt x="336" y="498"/>
                  </a:cubicBezTo>
                  <a:cubicBezTo>
                    <a:pt x="226" y="495"/>
                    <a:pt x="226" y="495"/>
                    <a:pt x="226" y="495"/>
                  </a:cubicBezTo>
                  <a:cubicBezTo>
                    <a:pt x="226" y="640"/>
                    <a:pt x="226" y="640"/>
                    <a:pt x="226" y="640"/>
                  </a:cubicBezTo>
                  <a:cubicBezTo>
                    <a:pt x="336" y="637"/>
                    <a:pt x="336" y="637"/>
                    <a:pt x="336" y="637"/>
                  </a:cubicBezTo>
                  <a:cubicBezTo>
                    <a:pt x="468" y="637"/>
                    <a:pt x="468" y="637"/>
                    <a:pt x="468" y="637"/>
                  </a:cubicBezTo>
                  <a:cubicBezTo>
                    <a:pt x="468" y="816"/>
                    <a:pt x="468" y="816"/>
                    <a:pt x="468" y="816"/>
                  </a:cubicBezTo>
                  <a:cubicBezTo>
                    <a:pt x="290" y="816"/>
                    <a:pt x="290" y="816"/>
                    <a:pt x="290" y="816"/>
                  </a:cubicBezTo>
                  <a:cubicBezTo>
                    <a:pt x="176" y="813"/>
                    <a:pt x="176" y="813"/>
                    <a:pt x="176" y="813"/>
                  </a:cubicBezTo>
                  <a:lnTo>
                    <a:pt x="176" y="956"/>
                  </a:lnTo>
                  <a:close/>
                  <a:moveTo>
                    <a:pt x="4" y="144"/>
                  </a:moveTo>
                  <a:cubicBezTo>
                    <a:pt x="4" y="1040"/>
                    <a:pt x="4" y="1040"/>
                    <a:pt x="4" y="1040"/>
                  </a:cubicBezTo>
                  <a:cubicBezTo>
                    <a:pt x="0" y="1196"/>
                    <a:pt x="0" y="1196"/>
                    <a:pt x="0" y="1196"/>
                  </a:cubicBezTo>
                  <a:cubicBezTo>
                    <a:pt x="154" y="1196"/>
                    <a:pt x="154" y="1196"/>
                    <a:pt x="154" y="1196"/>
                  </a:cubicBezTo>
                  <a:cubicBezTo>
                    <a:pt x="154" y="1177"/>
                    <a:pt x="154" y="1177"/>
                    <a:pt x="154" y="1177"/>
                  </a:cubicBezTo>
                  <a:cubicBezTo>
                    <a:pt x="930" y="1177"/>
                    <a:pt x="930" y="1177"/>
                    <a:pt x="930" y="1177"/>
                  </a:cubicBezTo>
                  <a:cubicBezTo>
                    <a:pt x="930" y="1205"/>
                    <a:pt x="930" y="1205"/>
                    <a:pt x="930" y="1205"/>
                  </a:cubicBezTo>
                  <a:cubicBezTo>
                    <a:pt x="1088" y="1205"/>
                    <a:pt x="1088" y="1205"/>
                    <a:pt x="1088" y="1205"/>
                  </a:cubicBezTo>
                  <a:cubicBezTo>
                    <a:pt x="1084" y="1050"/>
                    <a:pt x="1084" y="1050"/>
                    <a:pt x="1084" y="1050"/>
                  </a:cubicBezTo>
                  <a:cubicBezTo>
                    <a:pt x="1084" y="144"/>
                    <a:pt x="1084" y="144"/>
                    <a:pt x="1084" y="144"/>
                  </a:cubicBezTo>
                  <a:cubicBezTo>
                    <a:pt x="1088" y="0"/>
                    <a:pt x="1088" y="0"/>
                    <a:pt x="1088" y="0"/>
                  </a:cubicBezTo>
                  <a:cubicBezTo>
                    <a:pt x="962" y="5"/>
                    <a:pt x="962" y="5"/>
                    <a:pt x="962" y="5"/>
                  </a:cubicBezTo>
                  <a:cubicBezTo>
                    <a:pt x="128" y="5"/>
                    <a:pt x="128" y="5"/>
                    <a:pt x="128" y="5"/>
                  </a:cubicBezTo>
                  <a:cubicBezTo>
                    <a:pt x="0" y="0"/>
                    <a:pt x="0" y="0"/>
                    <a:pt x="0" y="0"/>
                  </a:cubicBezTo>
                  <a:lnTo>
                    <a:pt x="4" y="144"/>
                  </a:lnTo>
                  <a:close/>
                  <a:moveTo>
                    <a:pt x="154" y="150"/>
                  </a:moveTo>
                  <a:cubicBezTo>
                    <a:pt x="930" y="150"/>
                    <a:pt x="930" y="150"/>
                    <a:pt x="930" y="150"/>
                  </a:cubicBezTo>
                  <a:cubicBezTo>
                    <a:pt x="930" y="1034"/>
                    <a:pt x="930" y="1034"/>
                    <a:pt x="930" y="1034"/>
                  </a:cubicBezTo>
                  <a:cubicBezTo>
                    <a:pt x="154" y="1034"/>
                    <a:pt x="154" y="1034"/>
                    <a:pt x="154" y="1034"/>
                  </a:cubicBezTo>
                  <a:lnTo>
                    <a:pt x="154"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2" name="Freeform 53"/>
            <p:cNvSpPr>
              <a:spLocks noEditPoints="1"/>
            </p:cNvSpPr>
            <p:nvPr/>
          </p:nvSpPr>
          <p:spPr bwMode="auto">
            <a:xfrm>
              <a:off x="7820747" y="1863654"/>
              <a:ext cx="375632" cy="396936"/>
            </a:xfrm>
            <a:custGeom>
              <a:avLst/>
              <a:gdLst>
                <a:gd name="T0" fmla="*/ 578 w 1233"/>
                <a:gd name="T1" fmla="*/ 836 h 1304"/>
                <a:gd name="T2" fmla="*/ 376 w 1233"/>
                <a:gd name="T3" fmla="*/ 920 h 1304"/>
                <a:gd name="T4" fmla="*/ 104 w 1233"/>
                <a:gd name="T5" fmla="*/ 966 h 1304"/>
                <a:gd name="T6" fmla="*/ 185 w 1233"/>
                <a:gd name="T7" fmla="*/ 847 h 1304"/>
                <a:gd name="T8" fmla="*/ 482 w 1233"/>
                <a:gd name="T9" fmla="*/ 700 h 1304"/>
                <a:gd name="T10" fmla="*/ 323 w 1233"/>
                <a:gd name="T11" fmla="*/ 740 h 1304"/>
                <a:gd name="T12" fmla="*/ 140 w 1233"/>
                <a:gd name="T13" fmla="*/ 735 h 1304"/>
                <a:gd name="T14" fmla="*/ 251 w 1233"/>
                <a:gd name="T15" fmla="*/ 616 h 1304"/>
                <a:gd name="T16" fmla="*/ 333 w 1233"/>
                <a:gd name="T17" fmla="*/ 513 h 1304"/>
                <a:gd name="T18" fmla="*/ 223 w 1233"/>
                <a:gd name="T19" fmla="*/ 372 h 1304"/>
                <a:gd name="T20" fmla="*/ 866 w 1233"/>
                <a:gd name="T21" fmla="*/ 375 h 1304"/>
                <a:gd name="T22" fmla="*/ 989 w 1233"/>
                <a:gd name="T23" fmla="*/ 516 h 1304"/>
                <a:gd name="T24" fmla="*/ 678 w 1233"/>
                <a:gd name="T25" fmla="*/ 513 h 1304"/>
                <a:gd name="T26" fmla="*/ 597 w 1233"/>
                <a:gd name="T27" fmla="*/ 632 h 1304"/>
                <a:gd name="T28" fmla="*/ 693 w 1233"/>
                <a:gd name="T29" fmla="*/ 731 h 1304"/>
                <a:gd name="T30" fmla="*/ 930 w 1233"/>
                <a:gd name="T31" fmla="*/ 537 h 1304"/>
                <a:gd name="T32" fmla="*/ 1061 w 1233"/>
                <a:gd name="T33" fmla="*/ 653 h 1304"/>
                <a:gd name="T34" fmla="*/ 946 w 1233"/>
                <a:gd name="T35" fmla="*/ 880 h 1304"/>
                <a:gd name="T36" fmla="*/ 1233 w 1233"/>
                <a:gd name="T37" fmla="*/ 1144 h 1304"/>
                <a:gd name="T38" fmla="*/ 1126 w 1233"/>
                <a:gd name="T39" fmla="*/ 1292 h 1304"/>
                <a:gd name="T40" fmla="*/ 851 w 1233"/>
                <a:gd name="T41" fmla="*/ 1013 h 1304"/>
                <a:gd name="T42" fmla="*/ 737 w 1233"/>
                <a:gd name="T43" fmla="*/ 864 h 1304"/>
                <a:gd name="T44" fmla="*/ 747 w 1233"/>
                <a:gd name="T45" fmla="*/ 1038 h 1304"/>
                <a:gd name="T46" fmla="*/ 687 w 1233"/>
                <a:gd name="T47" fmla="*/ 1261 h 1304"/>
                <a:gd name="T48" fmla="*/ 467 w 1233"/>
                <a:gd name="T49" fmla="*/ 1195 h 1304"/>
                <a:gd name="T50" fmla="*/ 566 w 1233"/>
                <a:gd name="T51" fmla="*/ 1135 h 1304"/>
                <a:gd name="T52" fmla="*/ 600 w 1233"/>
                <a:gd name="T53" fmla="*/ 1012 h 1304"/>
                <a:gd name="T54" fmla="*/ 429 w 1233"/>
                <a:gd name="T55" fmla="*/ 1103 h 1304"/>
                <a:gd name="T56" fmla="*/ 84 w 1233"/>
                <a:gd name="T57" fmla="*/ 1253 h 1304"/>
                <a:gd name="T58" fmla="*/ 0 w 1233"/>
                <a:gd name="T59" fmla="*/ 1106 h 1304"/>
                <a:gd name="T60" fmla="*/ 31 w 1233"/>
                <a:gd name="T61" fmla="*/ 454 h 1304"/>
                <a:gd name="T62" fmla="*/ 33 w 1233"/>
                <a:gd name="T63" fmla="*/ 235 h 1304"/>
                <a:gd name="T64" fmla="*/ 174 w 1233"/>
                <a:gd name="T65" fmla="*/ 143 h 1304"/>
                <a:gd name="T66" fmla="*/ 448 w 1233"/>
                <a:gd name="T67" fmla="*/ 76 h 1304"/>
                <a:gd name="T68" fmla="*/ 586 w 1233"/>
                <a:gd name="T69" fmla="*/ 0 h 1304"/>
                <a:gd name="T70" fmla="*/ 677 w 1233"/>
                <a:gd name="T71" fmla="*/ 143 h 1304"/>
                <a:gd name="T72" fmla="*/ 1177 w 1233"/>
                <a:gd name="T73" fmla="*/ 138 h 1304"/>
                <a:gd name="T74" fmla="*/ 1174 w 1233"/>
                <a:gd name="T75" fmla="*/ 383 h 1304"/>
                <a:gd name="T76" fmla="*/ 1015 w 1233"/>
                <a:gd name="T77" fmla="*/ 459 h 1304"/>
                <a:gd name="T78" fmla="*/ 1018 w 1233"/>
                <a:gd name="T79" fmla="*/ 287 h 1304"/>
                <a:gd name="T80" fmla="*/ 190 w 1233"/>
                <a:gd name="T81" fmla="*/ 382 h 1304"/>
                <a:gd name="T82" fmla="*/ 31 w 1233"/>
                <a:gd name="T83" fmla="*/ 454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3" h="1304">
                  <a:moveTo>
                    <a:pt x="357" y="980"/>
                  </a:moveTo>
                  <a:cubicBezTo>
                    <a:pt x="453" y="926"/>
                    <a:pt x="526" y="878"/>
                    <a:pt x="578" y="836"/>
                  </a:cubicBezTo>
                  <a:cubicBezTo>
                    <a:pt x="575" y="826"/>
                    <a:pt x="571" y="816"/>
                    <a:pt x="566" y="807"/>
                  </a:cubicBezTo>
                  <a:cubicBezTo>
                    <a:pt x="496" y="851"/>
                    <a:pt x="432" y="889"/>
                    <a:pt x="376" y="920"/>
                  </a:cubicBezTo>
                  <a:cubicBezTo>
                    <a:pt x="320" y="951"/>
                    <a:pt x="238" y="984"/>
                    <a:pt x="129" y="1020"/>
                  </a:cubicBezTo>
                  <a:cubicBezTo>
                    <a:pt x="121" y="999"/>
                    <a:pt x="112" y="981"/>
                    <a:pt x="104" y="966"/>
                  </a:cubicBezTo>
                  <a:cubicBezTo>
                    <a:pt x="96" y="949"/>
                    <a:pt x="79" y="920"/>
                    <a:pt x="52" y="878"/>
                  </a:cubicBezTo>
                  <a:cubicBezTo>
                    <a:pt x="103" y="869"/>
                    <a:pt x="148" y="859"/>
                    <a:pt x="185" y="847"/>
                  </a:cubicBezTo>
                  <a:cubicBezTo>
                    <a:pt x="223" y="836"/>
                    <a:pt x="269" y="817"/>
                    <a:pt x="324" y="791"/>
                  </a:cubicBezTo>
                  <a:cubicBezTo>
                    <a:pt x="379" y="765"/>
                    <a:pt x="432" y="735"/>
                    <a:pt x="482" y="700"/>
                  </a:cubicBezTo>
                  <a:cubicBezTo>
                    <a:pt x="468" y="687"/>
                    <a:pt x="468" y="687"/>
                    <a:pt x="468" y="687"/>
                  </a:cubicBezTo>
                  <a:cubicBezTo>
                    <a:pt x="405" y="712"/>
                    <a:pt x="357" y="730"/>
                    <a:pt x="323" y="740"/>
                  </a:cubicBezTo>
                  <a:cubicBezTo>
                    <a:pt x="290" y="750"/>
                    <a:pt x="236" y="765"/>
                    <a:pt x="162" y="786"/>
                  </a:cubicBezTo>
                  <a:cubicBezTo>
                    <a:pt x="154" y="768"/>
                    <a:pt x="147" y="751"/>
                    <a:pt x="140" y="735"/>
                  </a:cubicBezTo>
                  <a:cubicBezTo>
                    <a:pt x="134" y="721"/>
                    <a:pt x="115" y="689"/>
                    <a:pt x="84" y="640"/>
                  </a:cubicBezTo>
                  <a:cubicBezTo>
                    <a:pt x="124" y="636"/>
                    <a:pt x="181" y="628"/>
                    <a:pt x="251" y="616"/>
                  </a:cubicBezTo>
                  <a:cubicBezTo>
                    <a:pt x="322" y="605"/>
                    <a:pt x="412" y="570"/>
                    <a:pt x="521" y="513"/>
                  </a:cubicBezTo>
                  <a:cubicBezTo>
                    <a:pt x="333" y="513"/>
                    <a:pt x="333" y="513"/>
                    <a:pt x="333" y="513"/>
                  </a:cubicBezTo>
                  <a:cubicBezTo>
                    <a:pt x="223" y="516"/>
                    <a:pt x="223" y="516"/>
                    <a:pt x="223" y="516"/>
                  </a:cubicBezTo>
                  <a:cubicBezTo>
                    <a:pt x="223" y="372"/>
                    <a:pt x="223" y="372"/>
                    <a:pt x="223" y="372"/>
                  </a:cubicBezTo>
                  <a:cubicBezTo>
                    <a:pt x="333" y="375"/>
                    <a:pt x="333" y="375"/>
                    <a:pt x="333" y="375"/>
                  </a:cubicBezTo>
                  <a:cubicBezTo>
                    <a:pt x="866" y="375"/>
                    <a:pt x="866" y="375"/>
                    <a:pt x="866" y="375"/>
                  </a:cubicBezTo>
                  <a:cubicBezTo>
                    <a:pt x="989" y="372"/>
                    <a:pt x="989" y="372"/>
                    <a:pt x="989" y="372"/>
                  </a:cubicBezTo>
                  <a:cubicBezTo>
                    <a:pt x="989" y="516"/>
                    <a:pt x="989" y="516"/>
                    <a:pt x="989" y="516"/>
                  </a:cubicBezTo>
                  <a:cubicBezTo>
                    <a:pt x="866" y="513"/>
                    <a:pt x="866" y="513"/>
                    <a:pt x="866" y="513"/>
                  </a:cubicBezTo>
                  <a:cubicBezTo>
                    <a:pt x="678" y="513"/>
                    <a:pt x="678" y="513"/>
                    <a:pt x="678" y="513"/>
                  </a:cubicBezTo>
                  <a:cubicBezTo>
                    <a:pt x="694" y="526"/>
                    <a:pt x="711" y="540"/>
                    <a:pt x="730" y="553"/>
                  </a:cubicBezTo>
                  <a:cubicBezTo>
                    <a:pt x="684" y="581"/>
                    <a:pt x="640" y="607"/>
                    <a:pt x="597" y="632"/>
                  </a:cubicBezTo>
                  <a:cubicBezTo>
                    <a:pt x="637" y="662"/>
                    <a:pt x="660" y="683"/>
                    <a:pt x="668" y="695"/>
                  </a:cubicBezTo>
                  <a:cubicBezTo>
                    <a:pt x="693" y="731"/>
                    <a:pt x="693" y="731"/>
                    <a:pt x="693" y="731"/>
                  </a:cubicBezTo>
                  <a:cubicBezTo>
                    <a:pt x="792" y="660"/>
                    <a:pt x="850" y="616"/>
                    <a:pt x="867" y="599"/>
                  </a:cubicBezTo>
                  <a:cubicBezTo>
                    <a:pt x="930" y="537"/>
                    <a:pt x="930" y="537"/>
                    <a:pt x="930" y="537"/>
                  </a:cubicBezTo>
                  <a:cubicBezTo>
                    <a:pt x="943" y="553"/>
                    <a:pt x="955" y="566"/>
                    <a:pt x="966" y="578"/>
                  </a:cubicBezTo>
                  <a:cubicBezTo>
                    <a:pt x="977" y="589"/>
                    <a:pt x="1009" y="614"/>
                    <a:pt x="1061" y="653"/>
                  </a:cubicBezTo>
                  <a:cubicBezTo>
                    <a:pt x="1002" y="693"/>
                    <a:pt x="950" y="730"/>
                    <a:pt x="906" y="760"/>
                  </a:cubicBezTo>
                  <a:cubicBezTo>
                    <a:pt x="913" y="787"/>
                    <a:pt x="927" y="827"/>
                    <a:pt x="946" y="880"/>
                  </a:cubicBezTo>
                  <a:cubicBezTo>
                    <a:pt x="966" y="932"/>
                    <a:pt x="1002" y="983"/>
                    <a:pt x="1057" y="1031"/>
                  </a:cubicBezTo>
                  <a:cubicBezTo>
                    <a:pt x="1111" y="1079"/>
                    <a:pt x="1170" y="1117"/>
                    <a:pt x="1233" y="1144"/>
                  </a:cubicBezTo>
                  <a:cubicBezTo>
                    <a:pt x="1212" y="1169"/>
                    <a:pt x="1195" y="1189"/>
                    <a:pt x="1182" y="1205"/>
                  </a:cubicBezTo>
                  <a:cubicBezTo>
                    <a:pt x="1169" y="1222"/>
                    <a:pt x="1151" y="1251"/>
                    <a:pt x="1126" y="1292"/>
                  </a:cubicBezTo>
                  <a:cubicBezTo>
                    <a:pt x="1043" y="1239"/>
                    <a:pt x="982" y="1191"/>
                    <a:pt x="944" y="1147"/>
                  </a:cubicBezTo>
                  <a:cubicBezTo>
                    <a:pt x="905" y="1104"/>
                    <a:pt x="874" y="1059"/>
                    <a:pt x="851" y="1013"/>
                  </a:cubicBezTo>
                  <a:cubicBezTo>
                    <a:pt x="827" y="966"/>
                    <a:pt x="804" y="908"/>
                    <a:pt x="784" y="837"/>
                  </a:cubicBezTo>
                  <a:cubicBezTo>
                    <a:pt x="737" y="864"/>
                    <a:pt x="737" y="864"/>
                    <a:pt x="737" y="864"/>
                  </a:cubicBezTo>
                  <a:cubicBezTo>
                    <a:pt x="740" y="887"/>
                    <a:pt x="742" y="909"/>
                    <a:pt x="744" y="928"/>
                  </a:cubicBezTo>
                  <a:cubicBezTo>
                    <a:pt x="746" y="947"/>
                    <a:pt x="747" y="984"/>
                    <a:pt x="747" y="1038"/>
                  </a:cubicBezTo>
                  <a:cubicBezTo>
                    <a:pt x="747" y="1091"/>
                    <a:pt x="744" y="1135"/>
                    <a:pt x="737" y="1169"/>
                  </a:cubicBezTo>
                  <a:cubicBezTo>
                    <a:pt x="731" y="1203"/>
                    <a:pt x="714" y="1234"/>
                    <a:pt x="687" y="1261"/>
                  </a:cubicBezTo>
                  <a:cubicBezTo>
                    <a:pt x="660" y="1289"/>
                    <a:pt x="596" y="1303"/>
                    <a:pt x="495" y="1304"/>
                  </a:cubicBezTo>
                  <a:cubicBezTo>
                    <a:pt x="482" y="1246"/>
                    <a:pt x="473" y="1209"/>
                    <a:pt x="467" y="1195"/>
                  </a:cubicBezTo>
                  <a:cubicBezTo>
                    <a:pt x="442" y="1136"/>
                    <a:pt x="442" y="1136"/>
                    <a:pt x="442" y="1136"/>
                  </a:cubicBezTo>
                  <a:cubicBezTo>
                    <a:pt x="509" y="1147"/>
                    <a:pt x="550" y="1147"/>
                    <a:pt x="566" y="1135"/>
                  </a:cubicBezTo>
                  <a:cubicBezTo>
                    <a:pt x="583" y="1122"/>
                    <a:pt x="593" y="1103"/>
                    <a:pt x="596" y="1076"/>
                  </a:cubicBezTo>
                  <a:cubicBezTo>
                    <a:pt x="599" y="1049"/>
                    <a:pt x="600" y="1028"/>
                    <a:pt x="600" y="1012"/>
                  </a:cubicBezTo>
                  <a:cubicBezTo>
                    <a:pt x="600" y="996"/>
                    <a:pt x="600" y="996"/>
                    <a:pt x="600" y="996"/>
                  </a:cubicBezTo>
                  <a:cubicBezTo>
                    <a:pt x="555" y="1029"/>
                    <a:pt x="498" y="1064"/>
                    <a:pt x="429" y="1103"/>
                  </a:cubicBezTo>
                  <a:cubicBezTo>
                    <a:pt x="359" y="1142"/>
                    <a:pt x="301" y="1170"/>
                    <a:pt x="253" y="1188"/>
                  </a:cubicBezTo>
                  <a:cubicBezTo>
                    <a:pt x="84" y="1253"/>
                    <a:pt x="84" y="1253"/>
                    <a:pt x="84" y="1253"/>
                  </a:cubicBezTo>
                  <a:cubicBezTo>
                    <a:pt x="66" y="1212"/>
                    <a:pt x="51" y="1182"/>
                    <a:pt x="39" y="1165"/>
                  </a:cubicBezTo>
                  <a:cubicBezTo>
                    <a:pt x="0" y="1106"/>
                    <a:pt x="0" y="1106"/>
                    <a:pt x="0" y="1106"/>
                  </a:cubicBezTo>
                  <a:cubicBezTo>
                    <a:pt x="143" y="1076"/>
                    <a:pt x="262" y="1034"/>
                    <a:pt x="357" y="980"/>
                  </a:cubicBezTo>
                  <a:close/>
                  <a:moveTo>
                    <a:pt x="31" y="454"/>
                  </a:moveTo>
                  <a:cubicBezTo>
                    <a:pt x="33" y="382"/>
                    <a:pt x="33" y="382"/>
                    <a:pt x="33" y="382"/>
                  </a:cubicBezTo>
                  <a:cubicBezTo>
                    <a:pt x="33" y="235"/>
                    <a:pt x="33" y="235"/>
                    <a:pt x="33" y="235"/>
                  </a:cubicBezTo>
                  <a:cubicBezTo>
                    <a:pt x="31" y="138"/>
                    <a:pt x="31" y="138"/>
                    <a:pt x="31" y="138"/>
                  </a:cubicBezTo>
                  <a:cubicBezTo>
                    <a:pt x="174" y="143"/>
                    <a:pt x="174" y="143"/>
                    <a:pt x="174" y="143"/>
                  </a:cubicBezTo>
                  <a:cubicBezTo>
                    <a:pt x="516" y="143"/>
                    <a:pt x="516" y="143"/>
                    <a:pt x="516" y="143"/>
                  </a:cubicBezTo>
                  <a:cubicBezTo>
                    <a:pt x="500" y="124"/>
                    <a:pt x="477" y="102"/>
                    <a:pt x="448" y="76"/>
                  </a:cubicBezTo>
                  <a:cubicBezTo>
                    <a:pt x="466" y="68"/>
                    <a:pt x="483" y="61"/>
                    <a:pt x="497" y="54"/>
                  </a:cubicBezTo>
                  <a:cubicBezTo>
                    <a:pt x="511" y="47"/>
                    <a:pt x="541" y="28"/>
                    <a:pt x="586" y="0"/>
                  </a:cubicBezTo>
                  <a:cubicBezTo>
                    <a:pt x="642" y="51"/>
                    <a:pt x="684" y="89"/>
                    <a:pt x="710" y="115"/>
                  </a:cubicBezTo>
                  <a:cubicBezTo>
                    <a:pt x="697" y="124"/>
                    <a:pt x="686" y="133"/>
                    <a:pt x="677" y="143"/>
                  </a:cubicBezTo>
                  <a:cubicBezTo>
                    <a:pt x="1043" y="143"/>
                    <a:pt x="1043" y="143"/>
                    <a:pt x="1043" y="143"/>
                  </a:cubicBezTo>
                  <a:cubicBezTo>
                    <a:pt x="1177" y="138"/>
                    <a:pt x="1177" y="138"/>
                    <a:pt x="1177" y="138"/>
                  </a:cubicBezTo>
                  <a:cubicBezTo>
                    <a:pt x="1174" y="235"/>
                    <a:pt x="1174" y="235"/>
                    <a:pt x="1174" y="235"/>
                  </a:cubicBezTo>
                  <a:cubicBezTo>
                    <a:pt x="1174" y="383"/>
                    <a:pt x="1174" y="383"/>
                    <a:pt x="1174" y="383"/>
                  </a:cubicBezTo>
                  <a:cubicBezTo>
                    <a:pt x="1177" y="459"/>
                    <a:pt x="1177" y="459"/>
                    <a:pt x="1177" y="459"/>
                  </a:cubicBezTo>
                  <a:cubicBezTo>
                    <a:pt x="1015" y="459"/>
                    <a:pt x="1015" y="459"/>
                    <a:pt x="1015" y="459"/>
                  </a:cubicBezTo>
                  <a:cubicBezTo>
                    <a:pt x="1018" y="383"/>
                    <a:pt x="1018" y="383"/>
                    <a:pt x="1018" y="383"/>
                  </a:cubicBezTo>
                  <a:cubicBezTo>
                    <a:pt x="1018" y="287"/>
                    <a:pt x="1018" y="287"/>
                    <a:pt x="1018" y="287"/>
                  </a:cubicBezTo>
                  <a:cubicBezTo>
                    <a:pt x="190" y="288"/>
                    <a:pt x="190" y="288"/>
                    <a:pt x="190" y="288"/>
                  </a:cubicBezTo>
                  <a:cubicBezTo>
                    <a:pt x="190" y="382"/>
                    <a:pt x="190" y="382"/>
                    <a:pt x="190" y="382"/>
                  </a:cubicBezTo>
                  <a:cubicBezTo>
                    <a:pt x="193" y="454"/>
                    <a:pt x="193" y="454"/>
                    <a:pt x="193" y="454"/>
                  </a:cubicBezTo>
                  <a:lnTo>
                    <a:pt x="31" y="4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3" name="Freeform 54"/>
            <p:cNvSpPr>
              <a:spLocks noEditPoints="1"/>
            </p:cNvSpPr>
            <p:nvPr/>
          </p:nvSpPr>
          <p:spPr bwMode="auto">
            <a:xfrm>
              <a:off x="8241825" y="1865785"/>
              <a:ext cx="350780" cy="393385"/>
            </a:xfrm>
            <a:custGeom>
              <a:avLst/>
              <a:gdLst>
                <a:gd name="T0" fmla="*/ 160 w 1151"/>
                <a:gd name="T1" fmla="*/ 336 h 1291"/>
                <a:gd name="T2" fmla="*/ 404 w 1151"/>
                <a:gd name="T3" fmla="*/ 336 h 1291"/>
                <a:gd name="T4" fmla="*/ 404 w 1151"/>
                <a:gd name="T5" fmla="*/ 492 h 1291"/>
                <a:gd name="T6" fmla="*/ 160 w 1151"/>
                <a:gd name="T7" fmla="*/ 492 h 1291"/>
                <a:gd name="T8" fmla="*/ 160 w 1151"/>
                <a:gd name="T9" fmla="*/ 336 h 1291"/>
                <a:gd name="T10" fmla="*/ 3 w 1151"/>
                <a:gd name="T11" fmla="*/ 298 h 1291"/>
                <a:gd name="T12" fmla="*/ 3 w 1151"/>
                <a:gd name="T13" fmla="*/ 821 h 1291"/>
                <a:gd name="T14" fmla="*/ 0 w 1151"/>
                <a:gd name="T15" fmla="*/ 960 h 1291"/>
                <a:gd name="T16" fmla="*/ 160 w 1151"/>
                <a:gd name="T17" fmla="*/ 960 h 1291"/>
                <a:gd name="T18" fmla="*/ 160 w 1151"/>
                <a:gd name="T19" fmla="*/ 940 h 1291"/>
                <a:gd name="T20" fmla="*/ 404 w 1151"/>
                <a:gd name="T21" fmla="*/ 940 h 1291"/>
                <a:gd name="T22" fmla="*/ 404 w 1151"/>
                <a:gd name="T23" fmla="*/ 1137 h 1291"/>
                <a:gd name="T24" fmla="*/ 413 w 1151"/>
                <a:gd name="T25" fmla="*/ 1211 h 1291"/>
                <a:gd name="T26" fmla="*/ 458 w 1151"/>
                <a:gd name="T27" fmla="*/ 1262 h 1291"/>
                <a:gd name="T28" fmla="*/ 569 w 1151"/>
                <a:gd name="T29" fmla="*/ 1285 h 1291"/>
                <a:gd name="T30" fmla="*/ 761 w 1151"/>
                <a:gd name="T31" fmla="*/ 1288 h 1291"/>
                <a:gd name="T32" fmla="*/ 943 w 1151"/>
                <a:gd name="T33" fmla="*/ 1289 h 1291"/>
                <a:gd name="T34" fmla="*/ 1032 w 1151"/>
                <a:gd name="T35" fmla="*/ 1273 h 1291"/>
                <a:gd name="T36" fmla="*/ 1087 w 1151"/>
                <a:gd name="T37" fmla="*/ 1231 h 1291"/>
                <a:gd name="T38" fmla="*/ 1151 w 1151"/>
                <a:gd name="T39" fmla="*/ 1062 h 1291"/>
                <a:gd name="T40" fmla="*/ 997 w 1151"/>
                <a:gd name="T41" fmla="*/ 983 h 1291"/>
                <a:gd name="T42" fmla="*/ 989 w 1151"/>
                <a:gd name="T43" fmla="*/ 1036 h 1291"/>
                <a:gd name="T44" fmla="*/ 958 w 1151"/>
                <a:gd name="T45" fmla="*/ 1109 h 1291"/>
                <a:gd name="T46" fmla="*/ 894 w 1151"/>
                <a:gd name="T47" fmla="*/ 1134 h 1291"/>
                <a:gd name="T48" fmla="*/ 766 w 1151"/>
                <a:gd name="T49" fmla="*/ 1136 h 1291"/>
                <a:gd name="T50" fmla="*/ 626 w 1151"/>
                <a:gd name="T51" fmla="*/ 1132 h 1291"/>
                <a:gd name="T52" fmla="*/ 570 w 1151"/>
                <a:gd name="T53" fmla="*/ 1116 h 1291"/>
                <a:gd name="T54" fmla="*/ 559 w 1151"/>
                <a:gd name="T55" fmla="*/ 1084 h 1291"/>
                <a:gd name="T56" fmla="*/ 559 w 1151"/>
                <a:gd name="T57" fmla="*/ 940 h 1291"/>
                <a:gd name="T58" fmla="*/ 837 w 1151"/>
                <a:gd name="T59" fmla="*/ 940 h 1291"/>
                <a:gd name="T60" fmla="*/ 837 w 1151"/>
                <a:gd name="T61" fmla="*/ 965 h 1291"/>
                <a:gd name="T62" fmla="*/ 998 w 1151"/>
                <a:gd name="T63" fmla="*/ 965 h 1291"/>
                <a:gd name="T64" fmla="*/ 994 w 1151"/>
                <a:gd name="T65" fmla="*/ 831 h 1291"/>
                <a:gd name="T66" fmla="*/ 994 w 1151"/>
                <a:gd name="T67" fmla="*/ 298 h 1291"/>
                <a:gd name="T68" fmla="*/ 998 w 1151"/>
                <a:gd name="T69" fmla="*/ 179 h 1291"/>
                <a:gd name="T70" fmla="*/ 894 w 1151"/>
                <a:gd name="T71" fmla="*/ 184 h 1291"/>
                <a:gd name="T72" fmla="*/ 559 w 1151"/>
                <a:gd name="T73" fmla="*/ 184 h 1291"/>
                <a:gd name="T74" fmla="*/ 559 w 1151"/>
                <a:gd name="T75" fmla="*/ 107 h 1291"/>
                <a:gd name="T76" fmla="*/ 562 w 1151"/>
                <a:gd name="T77" fmla="*/ 0 h 1291"/>
                <a:gd name="T78" fmla="*/ 401 w 1151"/>
                <a:gd name="T79" fmla="*/ 0 h 1291"/>
                <a:gd name="T80" fmla="*/ 404 w 1151"/>
                <a:gd name="T81" fmla="*/ 107 h 1291"/>
                <a:gd name="T82" fmla="*/ 404 w 1151"/>
                <a:gd name="T83" fmla="*/ 184 h 1291"/>
                <a:gd name="T84" fmla="*/ 120 w 1151"/>
                <a:gd name="T85" fmla="*/ 184 h 1291"/>
                <a:gd name="T86" fmla="*/ 0 w 1151"/>
                <a:gd name="T87" fmla="*/ 179 h 1291"/>
                <a:gd name="T88" fmla="*/ 3 w 1151"/>
                <a:gd name="T89" fmla="*/ 298 h 1291"/>
                <a:gd name="T90" fmla="*/ 160 w 1151"/>
                <a:gd name="T91" fmla="*/ 637 h 1291"/>
                <a:gd name="T92" fmla="*/ 404 w 1151"/>
                <a:gd name="T93" fmla="*/ 637 h 1291"/>
                <a:gd name="T94" fmla="*/ 404 w 1151"/>
                <a:gd name="T95" fmla="*/ 791 h 1291"/>
                <a:gd name="T96" fmla="*/ 160 w 1151"/>
                <a:gd name="T97" fmla="*/ 791 h 1291"/>
                <a:gd name="T98" fmla="*/ 160 w 1151"/>
                <a:gd name="T99" fmla="*/ 637 h 1291"/>
                <a:gd name="T100" fmla="*/ 559 w 1151"/>
                <a:gd name="T101" fmla="*/ 336 h 1291"/>
                <a:gd name="T102" fmla="*/ 837 w 1151"/>
                <a:gd name="T103" fmla="*/ 336 h 1291"/>
                <a:gd name="T104" fmla="*/ 837 w 1151"/>
                <a:gd name="T105" fmla="*/ 492 h 1291"/>
                <a:gd name="T106" fmla="*/ 559 w 1151"/>
                <a:gd name="T107" fmla="*/ 492 h 1291"/>
                <a:gd name="T108" fmla="*/ 559 w 1151"/>
                <a:gd name="T109" fmla="*/ 336 h 1291"/>
                <a:gd name="T110" fmla="*/ 559 w 1151"/>
                <a:gd name="T111" fmla="*/ 637 h 1291"/>
                <a:gd name="T112" fmla="*/ 837 w 1151"/>
                <a:gd name="T113" fmla="*/ 637 h 1291"/>
                <a:gd name="T114" fmla="*/ 837 w 1151"/>
                <a:gd name="T115" fmla="*/ 791 h 1291"/>
                <a:gd name="T116" fmla="*/ 559 w 1151"/>
                <a:gd name="T117" fmla="*/ 791 h 1291"/>
                <a:gd name="T118" fmla="*/ 559 w 1151"/>
                <a:gd name="T119" fmla="*/ 637 h 1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1" h="1291">
                  <a:moveTo>
                    <a:pt x="160" y="336"/>
                  </a:moveTo>
                  <a:cubicBezTo>
                    <a:pt x="404" y="336"/>
                    <a:pt x="404" y="336"/>
                    <a:pt x="404" y="336"/>
                  </a:cubicBezTo>
                  <a:cubicBezTo>
                    <a:pt x="404" y="492"/>
                    <a:pt x="404" y="492"/>
                    <a:pt x="404" y="492"/>
                  </a:cubicBezTo>
                  <a:cubicBezTo>
                    <a:pt x="160" y="492"/>
                    <a:pt x="160" y="492"/>
                    <a:pt x="160" y="492"/>
                  </a:cubicBezTo>
                  <a:lnTo>
                    <a:pt x="160" y="336"/>
                  </a:lnTo>
                  <a:close/>
                  <a:moveTo>
                    <a:pt x="3" y="298"/>
                  </a:moveTo>
                  <a:cubicBezTo>
                    <a:pt x="3" y="821"/>
                    <a:pt x="3" y="821"/>
                    <a:pt x="3" y="821"/>
                  </a:cubicBezTo>
                  <a:cubicBezTo>
                    <a:pt x="0" y="960"/>
                    <a:pt x="0" y="960"/>
                    <a:pt x="0" y="960"/>
                  </a:cubicBezTo>
                  <a:cubicBezTo>
                    <a:pt x="160" y="960"/>
                    <a:pt x="160" y="960"/>
                    <a:pt x="160" y="960"/>
                  </a:cubicBezTo>
                  <a:cubicBezTo>
                    <a:pt x="160" y="940"/>
                    <a:pt x="160" y="940"/>
                    <a:pt x="160" y="940"/>
                  </a:cubicBezTo>
                  <a:cubicBezTo>
                    <a:pt x="404" y="940"/>
                    <a:pt x="404" y="940"/>
                    <a:pt x="404" y="940"/>
                  </a:cubicBezTo>
                  <a:cubicBezTo>
                    <a:pt x="404" y="1137"/>
                    <a:pt x="404" y="1137"/>
                    <a:pt x="404" y="1137"/>
                  </a:cubicBezTo>
                  <a:cubicBezTo>
                    <a:pt x="404" y="1168"/>
                    <a:pt x="407" y="1193"/>
                    <a:pt x="413" y="1211"/>
                  </a:cubicBezTo>
                  <a:cubicBezTo>
                    <a:pt x="419" y="1230"/>
                    <a:pt x="434" y="1247"/>
                    <a:pt x="458" y="1262"/>
                  </a:cubicBezTo>
                  <a:cubicBezTo>
                    <a:pt x="483" y="1277"/>
                    <a:pt x="519" y="1285"/>
                    <a:pt x="569" y="1285"/>
                  </a:cubicBezTo>
                  <a:cubicBezTo>
                    <a:pt x="619" y="1285"/>
                    <a:pt x="683" y="1286"/>
                    <a:pt x="761" y="1288"/>
                  </a:cubicBezTo>
                  <a:cubicBezTo>
                    <a:pt x="843" y="1290"/>
                    <a:pt x="903" y="1291"/>
                    <a:pt x="943" y="1289"/>
                  </a:cubicBezTo>
                  <a:cubicBezTo>
                    <a:pt x="982" y="1286"/>
                    <a:pt x="1012" y="1281"/>
                    <a:pt x="1032" y="1273"/>
                  </a:cubicBezTo>
                  <a:cubicBezTo>
                    <a:pt x="1052" y="1265"/>
                    <a:pt x="1070" y="1251"/>
                    <a:pt x="1087" y="1231"/>
                  </a:cubicBezTo>
                  <a:cubicBezTo>
                    <a:pt x="1104" y="1211"/>
                    <a:pt x="1125" y="1155"/>
                    <a:pt x="1151" y="1062"/>
                  </a:cubicBezTo>
                  <a:cubicBezTo>
                    <a:pt x="1106" y="1046"/>
                    <a:pt x="1055" y="1019"/>
                    <a:pt x="997" y="983"/>
                  </a:cubicBezTo>
                  <a:cubicBezTo>
                    <a:pt x="989" y="1036"/>
                    <a:pt x="989" y="1036"/>
                    <a:pt x="989" y="1036"/>
                  </a:cubicBezTo>
                  <a:cubicBezTo>
                    <a:pt x="985" y="1071"/>
                    <a:pt x="974" y="1095"/>
                    <a:pt x="958" y="1109"/>
                  </a:cubicBezTo>
                  <a:cubicBezTo>
                    <a:pt x="942" y="1123"/>
                    <a:pt x="920" y="1131"/>
                    <a:pt x="894" y="1134"/>
                  </a:cubicBezTo>
                  <a:cubicBezTo>
                    <a:pt x="869" y="1137"/>
                    <a:pt x="826" y="1137"/>
                    <a:pt x="766" y="1136"/>
                  </a:cubicBezTo>
                  <a:cubicBezTo>
                    <a:pt x="626" y="1132"/>
                    <a:pt x="626" y="1132"/>
                    <a:pt x="626" y="1132"/>
                  </a:cubicBezTo>
                  <a:cubicBezTo>
                    <a:pt x="595" y="1131"/>
                    <a:pt x="577" y="1125"/>
                    <a:pt x="570" y="1116"/>
                  </a:cubicBezTo>
                  <a:cubicBezTo>
                    <a:pt x="562" y="1106"/>
                    <a:pt x="559" y="1096"/>
                    <a:pt x="559" y="1084"/>
                  </a:cubicBezTo>
                  <a:cubicBezTo>
                    <a:pt x="559" y="940"/>
                    <a:pt x="559" y="940"/>
                    <a:pt x="559" y="940"/>
                  </a:cubicBezTo>
                  <a:cubicBezTo>
                    <a:pt x="837" y="940"/>
                    <a:pt x="837" y="940"/>
                    <a:pt x="837" y="940"/>
                  </a:cubicBezTo>
                  <a:cubicBezTo>
                    <a:pt x="837" y="965"/>
                    <a:pt x="837" y="965"/>
                    <a:pt x="837" y="965"/>
                  </a:cubicBezTo>
                  <a:cubicBezTo>
                    <a:pt x="998" y="965"/>
                    <a:pt x="998" y="965"/>
                    <a:pt x="998" y="965"/>
                  </a:cubicBezTo>
                  <a:cubicBezTo>
                    <a:pt x="994" y="831"/>
                    <a:pt x="994" y="831"/>
                    <a:pt x="994" y="831"/>
                  </a:cubicBezTo>
                  <a:cubicBezTo>
                    <a:pt x="994" y="298"/>
                    <a:pt x="994" y="298"/>
                    <a:pt x="994" y="298"/>
                  </a:cubicBezTo>
                  <a:cubicBezTo>
                    <a:pt x="998" y="179"/>
                    <a:pt x="998" y="179"/>
                    <a:pt x="998" y="179"/>
                  </a:cubicBezTo>
                  <a:cubicBezTo>
                    <a:pt x="894" y="184"/>
                    <a:pt x="894" y="184"/>
                    <a:pt x="894" y="184"/>
                  </a:cubicBezTo>
                  <a:cubicBezTo>
                    <a:pt x="559" y="184"/>
                    <a:pt x="559" y="184"/>
                    <a:pt x="559" y="184"/>
                  </a:cubicBezTo>
                  <a:cubicBezTo>
                    <a:pt x="559" y="107"/>
                    <a:pt x="559" y="107"/>
                    <a:pt x="559" y="107"/>
                  </a:cubicBezTo>
                  <a:cubicBezTo>
                    <a:pt x="562" y="0"/>
                    <a:pt x="562" y="0"/>
                    <a:pt x="562" y="0"/>
                  </a:cubicBezTo>
                  <a:cubicBezTo>
                    <a:pt x="401" y="0"/>
                    <a:pt x="401" y="0"/>
                    <a:pt x="401" y="0"/>
                  </a:cubicBezTo>
                  <a:cubicBezTo>
                    <a:pt x="404" y="107"/>
                    <a:pt x="404" y="107"/>
                    <a:pt x="404" y="107"/>
                  </a:cubicBezTo>
                  <a:cubicBezTo>
                    <a:pt x="404" y="184"/>
                    <a:pt x="404" y="184"/>
                    <a:pt x="404" y="184"/>
                  </a:cubicBezTo>
                  <a:cubicBezTo>
                    <a:pt x="120" y="184"/>
                    <a:pt x="120" y="184"/>
                    <a:pt x="120" y="184"/>
                  </a:cubicBezTo>
                  <a:cubicBezTo>
                    <a:pt x="0" y="179"/>
                    <a:pt x="0" y="179"/>
                    <a:pt x="0" y="179"/>
                  </a:cubicBezTo>
                  <a:lnTo>
                    <a:pt x="3" y="298"/>
                  </a:lnTo>
                  <a:close/>
                  <a:moveTo>
                    <a:pt x="160" y="637"/>
                  </a:moveTo>
                  <a:cubicBezTo>
                    <a:pt x="404" y="637"/>
                    <a:pt x="404" y="637"/>
                    <a:pt x="404" y="637"/>
                  </a:cubicBezTo>
                  <a:cubicBezTo>
                    <a:pt x="404" y="791"/>
                    <a:pt x="404" y="791"/>
                    <a:pt x="404" y="791"/>
                  </a:cubicBezTo>
                  <a:cubicBezTo>
                    <a:pt x="160" y="791"/>
                    <a:pt x="160" y="791"/>
                    <a:pt x="160" y="791"/>
                  </a:cubicBezTo>
                  <a:lnTo>
                    <a:pt x="160" y="637"/>
                  </a:lnTo>
                  <a:close/>
                  <a:moveTo>
                    <a:pt x="559" y="336"/>
                  </a:moveTo>
                  <a:cubicBezTo>
                    <a:pt x="837" y="336"/>
                    <a:pt x="837" y="336"/>
                    <a:pt x="837" y="336"/>
                  </a:cubicBezTo>
                  <a:cubicBezTo>
                    <a:pt x="837" y="492"/>
                    <a:pt x="837" y="492"/>
                    <a:pt x="837" y="492"/>
                  </a:cubicBezTo>
                  <a:cubicBezTo>
                    <a:pt x="559" y="492"/>
                    <a:pt x="559" y="492"/>
                    <a:pt x="559" y="492"/>
                  </a:cubicBezTo>
                  <a:lnTo>
                    <a:pt x="559" y="336"/>
                  </a:lnTo>
                  <a:close/>
                  <a:moveTo>
                    <a:pt x="559" y="637"/>
                  </a:moveTo>
                  <a:cubicBezTo>
                    <a:pt x="837" y="637"/>
                    <a:pt x="837" y="637"/>
                    <a:pt x="837" y="637"/>
                  </a:cubicBezTo>
                  <a:cubicBezTo>
                    <a:pt x="837" y="791"/>
                    <a:pt x="837" y="791"/>
                    <a:pt x="837" y="791"/>
                  </a:cubicBezTo>
                  <a:cubicBezTo>
                    <a:pt x="559" y="791"/>
                    <a:pt x="559" y="791"/>
                    <a:pt x="559" y="791"/>
                  </a:cubicBezTo>
                  <a:lnTo>
                    <a:pt x="559" y="6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4" name="Freeform 55"/>
            <p:cNvSpPr>
              <a:spLocks noEditPoints="1"/>
            </p:cNvSpPr>
            <p:nvPr/>
          </p:nvSpPr>
          <p:spPr bwMode="auto">
            <a:xfrm>
              <a:off x="8641601" y="1891348"/>
              <a:ext cx="320247" cy="362142"/>
            </a:xfrm>
            <a:custGeom>
              <a:avLst/>
              <a:gdLst>
                <a:gd name="T0" fmla="*/ 198 w 1052"/>
                <a:gd name="T1" fmla="*/ 421 h 1191"/>
                <a:gd name="T2" fmla="*/ 235 w 1052"/>
                <a:gd name="T3" fmla="*/ 693 h 1191"/>
                <a:gd name="T4" fmla="*/ 166 w 1052"/>
                <a:gd name="T5" fmla="*/ 374 h 1191"/>
                <a:gd name="T6" fmla="*/ 166 w 1052"/>
                <a:gd name="T7" fmla="*/ 977 h 1191"/>
                <a:gd name="T8" fmla="*/ 232 w 1052"/>
                <a:gd name="T9" fmla="*/ 885 h 1191"/>
                <a:gd name="T10" fmla="*/ 350 w 1052"/>
                <a:gd name="T11" fmla="*/ 796 h 1191"/>
                <a:gd name="T12" fmla="*/ 396 w 1052"/>
                <a:gd name="T13" fmla="*/ 774 h 1191"/>
                <a:gd name="T14" fmla="*/ 442 w 1052"/>
                <a:gd name="T15" fmla="*/ 800 h 1191"/>
                <a:gd name="T16" fmla="*/ 445 w 1052"/>
                <a:gd name="T17" fmla="*/ 546 h 1191"/>
                <a:gd name="T18" fmla="*/ 483 w 1052"/>
                <a:gd name="T19" fmla="*/ 391 h 1191"/>
                <a:gd name="T20" fmla="*/ 612 w 1052"/>
                <a:gd name="T21" fmla="*/ 592 h 1191"/>
                <a:gd name="T22" fmla="*/ 536 w 1052"/>
                <a:gd name="T23" fmla="*/ 770 h 1191"/>
                <a:gd name="T24" fmla="*/ 520 w 1052"/>
                <a:gd name="T25" fmla="*/ 950 h 1191"/>
                <a:gd name="T26" fmla="*/ 622 w 1052"/>
                <a:gd name="T27" fmla="*/ 915 h 1191"/>
                <a:gd name="T28" fmla="*/ 745 w 1052"/>
                <a:gd name="T29" fmla="*/ 835 h 1191"/>
                <a:gd name="T30" fmla="*/ 890 w 1052"/>
                <a:gd name="T31" fmla="*/ 787 h 1191"/>
                <a:gd name="T32" fmla="*/ 773 w 1052"/>
                <a:gd name="T33" fmla="*/ 571 h 1191"/>
                <a:gd name="T34" fmla="*/ 813 w 1052"/>
                <a:gd name="T35" fmla="*/ 359 h 1191"/>
                <a:gd name="T36" fmla="*/ 831 w 1052"/>
                <a:gd name="T37" fmla="*/ 236 h 1191"/>
                <a:gd name="T38" fmla="*/ 672 w 1052"/>
                <a:gd name="T39" fmla="*/ 257 h 1191"/>
                <a:gd name="T40" fmla="*/ 597 w 1052"/>
                <a:gd name="T41" fmla="*/ 303 h 1191"/>
                <a:gd name="T42" fmla="*/ 486 w 1052"/>
                <a:gd name="T43" fmla="*/ 381 h 1191"/>
                <a:gd name="T44" fmla="*/ 504 w 1052"/>
                <a:gd name="T45" fmla="*/ 275 h 1191"/>
                <a:gd name="T46" fmla="*/ 357 w 1052"/>
                <a:gd name="T47" fmla="*/ 191 h 1191"/>
                <a:gd name="T48" fmla="*/ 349 w 1052"/>
                <a:gd name="T49" fmla="*/ 312 h 1191"/>
                <a:gd name="T50" fmla="*/ 271 w 1052"/>
                <a:gd name="T51" fmla="*/ 274 h 1191"/>
                <a:gd name="T52" fmla="*/ 166 w 1052"/>
                <a:gd name="T53" fmla="*/ 346 h 1191"/>
                <a:gd name="T54" fmla="*/ 893 w 1052"/>
                <a:gd name="T55" fmla="*/ 160 h 1191"/>
                <a:gd name="T56" fmla="*/ 884 w 1052"/>
                <a:gd name="T57" fmla="*/ 997 h 1191"/>
                <a:gd name="T58" fmla="*/ 741 w 1052"/>
                <a:gd name="T59" fmla="*/ 1001 h 1191"/>
                <a:gd name="T60" fmla="*/ 791 w 1052"/>
                <a:gd name="T61" fmla="*/ 1140 h 1191"/>
                <a:gd name="T62" fmla="*/ 975 w 1052"/>
                <a:gd name="T63" fmla="*/ 1162 h 1191"/>
                <a:gd name="T64" fmla="*/ 1048 w 1052"/>
                <a:gd name="T65" fmla="*/ 1027 h 1191"/>
                <a:gd name="T66" fmla="*/ 1052 w 1052"/>
                <a:gd name="T67" fmla="*/ 0 h 1191"/>
                <a:gd name="T68" fmla="*/ 157 w 1052"/>
                <a:gd name="T69" fmla="*/ 5 h 1191"/>
                <a:gd name="T70" fmla="*/ 4 w 1052"/>
                <a:gd name="T71" fmla="*/ 165 h 1191"/>
                <a:gd name="T72" fmla="*/ 0 w 1052"/>
                <a:gd name="T73" fmla="*/ 1156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2" h="1191">
                  <a:moveTo>
                    <a:pt x="166" y="374"/>
                  </a:moveTo>
                  <a:cubicBezTo>
                    <a:pt x="198" y="421"/>
                    <a:pt x="198" y="421"/>
                    <a:pt x="198" y="421"/>
                  </a:cubicBezTo>
                  <a:cubicBezTo>
                    <a:pt x="208" y="434"/>
                    <a:pt x="237" y="482"/>
                    <a:pt x="287" y="563"/>
                  </a:cubicBezTo>
                  <a:cubicBezTo>
                    <a:pt x="270" y="620"/>
                    <a:pt x="253" y="663"/>
                    <a:pt x="235" y="693"/>
                  </a:cubicBezTo>
                  <a:cubicBezTo>
                    <a:pt x="216" y="724"/>
                    <a:pt x="193" y="756"/>
                    <a:pt x="166" y="790"/>
                  </a:cubicBezTo>
                  <a:lnTo>
                    <a:pt x="166" y="374"/>
                  </a:lnTo>
                  <a:close/>
                  <a:moveTo>
                    <a:pt x="169" y="1156"/>
                  </a:moveTo>
                  <a:cubicBezTo>
                    <a:pt x="166" y="977"/>
                    <a:pt x="166" y="977"/>
                    <a:pt x="166" y="977"/>
                  </a:cubicBezTo>
                  <a:cubicBezTo>
                    <a:pt x="166" y="812"/>
                    <a:pt x="166" y="812"/>
                    <a:pt x="166" y="812"/>
                  </a:cubicBezTo>
                  <a:cubicBezTo>
                    <a:pt x="199" y="846"/>
                    <a:pt x="221" y="870"/>
                    <a:pt x="232" y="885"/>
                  </a:cubicBezTo>
                  <a:cubicBezTo>
                    <a:pt x="243" y="899"/>
                    <a:pt x="253" y="914"/>
                    <a:pt x="263" y="929"/>
                  </a:cubicBezTo>
                  <a:cubicBezTo>
                    <a:pt x="310" y="862"/>
                    <a:pt x="339" y="818"/>
                    <a:pt x="350" y="796"/>
                  </a:cubicBezTo>
                  <a:cubicBezTo>
                    <a:pt x="361" y="774"/>
                    <a:pt x="371" y="754"/>
                    <a:pt x="379" y="737"/>
                  </a:cubicBezTo>
                  <a:cubicBezTo>
                    <a:pt x="396" y="774"/>
                    <a:pt x="396" y="774"/>
                    <a:pt x="396" y="774"/>
                  </a:cubicBezTo>
                  <a:cubicBezTo>
                    <a:pt x="399" y="781"/>
                    <a:pt x="405" y="799"/>
                    <a:pt x="413" y="829"/>
                  </a:cubicBezTo>
                  <a:cubicBezTo>
                    <a:pt x="442" y="800"/>
                    <a:pt x="442" y="800"/>
                    <a:pt x="442" y="800"/>
                  </a:cubicBezTo>
                  <a:cubicBezTo>
                    <a:pt x="460" y="782"/>
                    <a:pt x="493" y="759"/>
                    <a:pt x="541" y="732"/>
                  </a:cubicBezTo>
                  <a:cubicBezTo>
                    <a:pt x="508" y="667"/>
                    <a:pt x="476" y="605"/>
                    <a:pt x="445" y="546"/>
                  </a:cubicBezTo>
                  <a:cubicBezTo>
                    <a:pt x="458" y="500"/>
                    <a:pt x="458" y="500"/>
                    <a:pt x="458" y="500"/>
                  </a:cubicBezTo>
                  <a:cubicBezTo>
                    <a:pt x="463" y="484"/>
                    <a:pt x="470" y="448"/>
                    <a:pt x="483" y="391"/>
                  </a:cubicBezTo>
                  <a:cubicBezTo>
                    <a:pt x="524" y="445"/>
                    <a:pt x="549" y="479"/>
                    <a:pt x="559" y="493"/>
                  </a:cubicBezTo>
                  <a:cubicBezTo>
                    <a:pt x="569" y="507"/>
                    <a:pt x="587" y="540"/>
                    <a:pt x="612" y="592"/>
                  </a:cubicBezTo>
                  <a:cubicBezTo>
                    <a:pt x="592" y="650"/>
                    <a:pt x="592" y="650"/>
                    <a:pt x="592" y="650"/>
                  </a:cubicBezTo>
                  <a:cubicBezTo>
                    <a:pt x="578" y="690"/>
                    <a:pt x="559" y="730"/>
                    <a:pt x="536" y="770"/>
                  </a:cubicBezTo>
                  <a:cubicBezTo>
                    <a:pt x="512" y="810"/>
                    <a:pt x="478" y="851"/>
                    <a:pt x="435" y="895"/>
                  </a:cubicBezTo>
                  <a:cubicBezTo>
                    <a:pt x="478" y="920"/>
                    <a:pt x="506" y="939"/>
                    <a:pt x="520" y="950"/>
                  </a:cubicBezTo>
                  <a:cubicBezTo>
                    <a:pt x="533" y="961"/>
                    <a:pt x="548" y="975"/>
                    <a:pt x="565" y="990"/>
                  </a:cubicBezTo>
                  <a:cubicBezTo>
                    <a:pt x="588" y="963"/>
                    <a:pt x="608" y="938"/>
                    <a:pt x="622" y="915"/>
                  </a:cubicBezTo>
                  <a:cubicBezTo>
                    <a:pt x="637" y="893"/>
                    <a:pt x="666" y="841"/>
                    <a:pt x="710" y="760"/>
                  </a:cubicBezTo>
                  <a:cubicBezTo>
                    <a:pt x="745" y="835"/>
                    <a:pt x="745" y="835"/>
                    <a:pt x="745" y="835"/>
                  </a:cubicBezTo>
                  <a:cubicBezTo>
                    <a:pt x="748" y="841"/>
                    <a:pt x="756" y="864"/>
                    <a:pt x="769" y="903"/>
                  </a:cubicBezTo>
                  <a:cubicBezTo>
                    <a:pt x="813" y="856"/>
                    <a:pt x="853" y="817"/>
                    <a:pt x="890" y="787"/>
                  </a:cubicBezTo>
                  <a:cubicBezTo>
                    <a:pt x="867" y="743"/>
                    <a:pt x="867" y="743"/>
                    <a:pt x="867" y="743"/>
                  </a:cubicBezTo>
                  <a:cubicBezTo>
                    <a:pt x="866" y="739"/>
                    <a:pt x="834" y="682"/>
                    <a:pt x="773" y="571"/>
                  </a:cubicBezTo>
                  <a:cubicBezTo>
                    <a:pt x="790" y="486"/>
                    <a:pt x="790" y="486"/>
                    <a:pt x="790" y="486"/>
                  </a:cubicBezTo>
                  <a:cubicBezTo>
                    <a:pt x="797" y="454"/>
                    <a:pt x="805" y="412"/>
                    <a:pt x="813" y="359"/>
                  </a:cubicBezTo>
                  <a:cubicBezTo>
                    <a:pt x="825" y="277"/>
                    <a:pt x="825" y="277"/>
                    <a:pt x="825" y="277"/>
                  </a:cubicBezTo>
                  <a:cubicBezTo>
                    <a:pt x="826" y="268"/>
                    <a:pt x="828" y="254"/>
                    <a:pt x="831" y="236"/>
                  </a:cubicBezTo>
                  <a:cubicBezTo>
                    <a:pt x="779" y="232"/>
                    <a:pt x="726" y="225"/>
                    <a:pt x="672" y="213"/>
                  </a:cubicBezTo>
                  <a:cubicBezTo>
                    <a:pt x="672" y="257"/>
                    <a:pt x="672" y="257"/>
                    <a:pt x="672" y="257"/>
                  </a:cubicBezTo>
                  <a:cubicBezTo>
                    <a:pt x="672" y="279"/>
                    <a:pt x="668" y="324"/>
                    <a:pt x="659" y="391"/>
                  </a:cubicBezTo>
                  <a:cubicBezTo>
                    <a:pt x="636" y="359"/>
                    <a:pt x="616" y="329"/>
                    <a:pt x="597" y="303"/>
                  </a:cubicBezTo>
                  <a:cubicBezTo>
                    <a:pt x="569" y="330"/>
                    <a:pt x="569" y="330"/>
                    <a:pt x="569" y="330"/>
                  </a:cubicBezTo>
                  <a:cubicBezTo>
                    <a:pt x="553" y="345"/>
                    <a:pt x="526" y="362"/>
                    <a:pt x="486" y="381"/>
                  </a:cubicBezTo>
                  <a:cubicBezTo>
                    <a:pt x="500" y="310"/>
                    <a:pt x="500" y="310"/>
                    <a:pt x="500" y="310"/>
                  </a:cubicBezTo>
                  <a:cubicBezTo>
                    <a:pt x="500" y="308"/>
                    <a:pt x="501" y="297"/>
                    <a:pt x="504" y="275"/>
                  </a:cubicBezTo>
                  <a:cubicBezTo>
                    <a:pt x="508" y="254"/>
                    <a:pt x="511" y="236"/>
                    <a:pt x="514" y="221"/>
                  </a:cubicBezTo>
                  <a:cubicBezTo>
                    <a:pt x="452" y="215"/>
                    <a:pt x="399" y="205"/>
                    <a:pt x="357" y="191"/>
                  </a:cubicBezTo>
                  <a:cubicBezTo>
                    <a:pt x="355" y="246"/>
                    <a:pt x="355" y="246"/>
                    <a:pt x="355" y="246"/>
                  </a:cubicBezTo>
                  <a:cubicBezTo>
                    <a:pt x="354" y="270"/>
                    <a:pt x="352" y="292"/>
                    <a:pt x="349" y="312"/>
                  </a:cubicBezTo>
                  <a:cubicBezTo>
                    <a:pt x="347" y="333"/>
                    <a:pt x="344" y="355"/>
                    <a:pt x="338" y="378"/>
                  </a:cubicBezTo>
                  <a:cubicBezTo>
                    <a:pt x="313" y="340"/>
                    <a:pt x="290" y="306"/>
                    <a:pt x="271" y="274"/>
                  </a:cubicBezTo>
                  <a:cubicBezTo>
                    <a:pt x="238" y="303"/>
                    <a:pt x="215" y="321"/>
                    <a:pt x="203" y="328"/>
                  </a:cubicBezTo>
                  <a:cubicBezTo>
                    <a:pt x="190" y="334"/>
                    <a:pt x="178" y="340"/>
                    <a:pt x="166" y="346"/>
                  </a:cubicBezTo>
                  <a:cubicBezTo>
                    <a:pt x="166" y="160"/>
                    <a:pt x="166" y="160"/>
                    <a:pt x="166" y="160"/>
                  </a:cubicBezTo>
                  <a:cubicBezTo>
                    <a:pt x="893" y="160"/>
                    <a:pt x="893" y="160"/>
                    <a:pt x="893" y="160"/>
                  </a:cubicBezTo>
                  <a:cubicBezTo>
                    <a:pt x="893" y="959"/>
                    <a:pt x="893" y="959"/>
                    <a:pt x="893" y="959"/>
                  </a:cubicBezTo>
                  <a:cubicBezTo>
                    <a:pt x="893" y="975"/>
                    <a:pt x="890" y="987"/>
                    <a:pt x="884" y="997"/>
                  </a:cubicBezTo>
                  <a:cubicBezTo>
                    <a:pt x="878" y="1006"/>
                    <a:pt x="859" y="1010"/>
                    <a:pt x="827" y="1009"/>
                  </a:cubicBezTo>
                  <a:cubicBezTo>
                    <a:pt x="800" y="1008"/>
                    <a:pt x="772" y="1006"/>
                    <a:pt x="741" y="1001"/>
                  </a:cubicBezTo>
                  <a:cubicBezTo>
                    <a:pt x="761" y="1045"/>
                    <a:pt x="761" y="1045"/>
                    <a:pt x="761" y="1045"/>
                  </a:cubicBezTo>
                  <a:cubicBezTo>
                    <a:pt x="779" y="1086"/>
                    <a:pt x="789" y="1118"/>
                    <a:pt x="791" y="1140"/>
                  </a:cubicBezTo>
                  <a:cubicBezTo>
                    <a:pt x="794" y="1161"/>
                    <a:pt x="796" y="1179"/>
                    <a:pt x="797" y="1191"/>
                  </a:cubicBezTo>
                  <a:cubicBezTo>
                    <a:pt x="879" y="1186"/>
                    <a:pt x="938" y="1176"/>
                    <a:pt x="975" y="1162"/>
                  </a:cubicBezTo>
                  <a:cubicBezTo>
                    <a:pt x="1012" y="1149"/>
                    <a:pt x="1033" y="1130"/>
                    <a:pt x="1039" y="1105"/>
                  </a:cubicBezTo>
                  <a:cubicBezTo>
                    <a:pt x="1046" y="1081"/>
                    <a:pt x="1048" y="1055"/>
                    <a:pt x="1048" y="1027"/>
                  </a:cubicBezTo>
                  <a:cubicBezTo>
                    <a:pt x="1048" y="165"/>
                    <a:pt x="1048" y="165"/>
                    <a:pt x="1048" y="165"/>
                  </a:cubicBezTo>
                  <a:cubicBezTo>
                    <a:pt x="1052" y="0"/>
                    <a:pt x="1052" y="0"/>
                    <a:pt x="1052" y="0"/>
                  </a:cubicBezTo>
                  <a:cubicBezTo>
                    <a:pt x="898" y="5"/>
                    <a:pt x="898" y="5"/>
                    <a:pt x="898" y="5"/>
                  </a:cubicBezTo>
                  <a:cubicBezTo>
                    <a:pt x="157" y="5"/>
                    <a:pt x="157" y="5"/>
                    <a:pt x="157" y="5"/>
                  </a:cubicBezTo>
                  <a:cubicBezTo>
                    <a:pt x="0" y="0"/>
                    <a:pt x="0" y="0"/>
                    <a:pt x="0" y="0"/>
                  </a:cubicBezTo>
                  <a:cubicBezTo>
                    <a:pt x="4" y="165"/>
                    <a:pt x="4" y="165"/>
                    <a:pt x="4" y="165"/>
                  </a:cubicBezTo>
                  <a:cubicBezTo>
                    <a:pt x="4" y="977"/>
                    <a:pt x="4" y="977"/>
                    <a:pt x="4" y="977"/>
                  </a:cubicBezTo>
                  <a:cubicBezTo>
                    <a:pt x="0" y="1156"/>
                    <a:pt x="0" y="1156"/>
                    <a:pt x="0" y="1156"/>
                  </a:cubicBezTo>
                  <a:lnTo>
                    <a:pt x="169" y="1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66" name="矩形 65"/>
          <p:cNvSpPr/>
          <p:nvPr/>
        </p:nvSpPr>
        <p:spPr>
          <a:xfrm>
            <a:off x="450981" y="214730"/>
            <a:ext cx="2339102" cy="523220"/>
          </a:xfrm>
          <a:prstGeom prst="rect">
            <a:avLst/>
          </a:prstGeom>
        </p:spPr>
        <p:txBody>
          <a:bodyPr wrap="none">
            <a:spAutoFit/>
          </a:bodyPr>
          <a:lstStyle/>
          <a:p>
            <a:r>
              <a:rPr lang="zh-CN" altLang="en-US" sz="2800" dirty="0">
                <a:solidFill>
                  <a:srgbClr val="03816F"/>
                </a:solidFill>
                <a:latin typeface="方正粗宋简体" panose="03000509000000000000" pitchFamily="65" charset="-122"/>
                <a:ea typeface="方正粗宋简体" panose="03000509000000000000" pitchFamily="65" charset="-122"/>
              </a:rPr>
              <a:t>二、主要做法</a:t>
            </a:r>
          </a:p>
        </p:txBody>
      </p:sp>
      <p:grpSp>
        <p:nvGrpSpPr>
          <p:cNvPr id="6" name="组合 5"/>
          <p:cNvGrpSpPr/>
          <p:nvPr/>
        </p:nvGrpSpPr>
        <p:grpSpPr>
          <a:xfrm>
            <a:off x="710213" y="1223586"/>
            <a:ext cx="6477504" cy="507391"/>
            <a:chOff x="-2431723" y="1223586"/>
            <a:chExt cx="6477504" cy="507391"/>
          </a:xfrm>
        </p:grpSpPr>
        <p:sp>
          <p:nvSpPr>
            <p:cNvPr id="64" name="任意多边形: 形状 63"/>
            <p:cNvSpPr/>
            <p:nvPr/>
          </p:nvSpPr>
          <p:spPr>
            <a:xfrm>
              <a:off x="1609474" y="1223586"/>
              <a:ext cx="2436307" cy="505327"/>
            </a:xfrm>
            <a:custGeom>
              <a:avLst/>
              <a:gdLst>
                <a:gd name="connsiteX0" fmla="*/ 0 w 2436307"/>
                <a:gd name="connsiteY0" fmla="*/ 0 h 505327"/>
                <a:gd name="connsiteX1" fmla="*/ 2434767 w 2436307"/>
                <a:gd name="connsiteY1" fmla="*/ 0 h 505327"/>
                <a:gd name="connsiteX2" fmla="*/ 2345641 w 2436307"/>
                <a:gd name="connsiteY2" fmla="*/ 250498 h 505327"/>
                <a:gd name="connsiteX3" fmla="*/ 2436307 w 2436307"/>
                <a:gd name="connsiteY3" fmla="*/ 505327 h 505327"/>
                <a:gd name="connsiteX4" fmla="*/ 0 w 2436307"/>
                <a:gd name="connsiteY4" fmla="*/ 505327 h 505327"/>
                <a:gd name="connsiteX5" fmla="*/ 0 w 2436307"/>
                <a:gd name="connsiteY5" fmla="*/ 0 h 5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6307" h="505327">
                  <a:moveTo>
                    <a:pt x="0" y="0"/>
                  </a:moveTo>
                  <a:lnTo>
                    <a:pt x="2434767" y="0"/>
                  </a:lnTo>
                  <a:lnTo>
                    <a:pt x="2345641" y="250498"/>
                  </a:lnTo>
                  <a:lnTo>
                    <a:pt x="2436307" y="505327"/>
                  </a:lnTo>
                  <a:lnTo>
                    <a:pt x="0" y="505327"/>
                  </a:lnTo>
                  <a:lnTo>
                    <a:pt x="0" y="0"/>
                  </a:lnTo>
                  <a:close/>
                </a:path>
              </a:pathLst>
            </a:custGeom>
            <a:solidFill>
              <a:srgbClr val="1D4C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矩形 67"/>
            <p:cNvSpPr/>
            <p:nvPr/>
          </p:nvSpPr>
          <p:spPr>
            <a:xfrm>
              <a:off x="-2431723" y="1225650"/>
              <a:ext cx="4037603" cy="505327"/>
            </a:xfrm>
            <a:prstGeom prst="rect">
              <a:avLst/>
            </a:prstGeom>
            <a:solidFill>
              <a:srgbClr val="1D4C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0" name="矩形 69"/>
          <p:cNvSpPr/>
          <p:nvPr/>
        </p:nvSpPr>
        <p:spPr>
          <a:xfrm>
            <a:off x="816817" y="1276194"/>
            <a:ext cx="5729454" cy="400110"/>
          </a:xfrm>
          <a:prstGeom prst="rect">
            <a:avLst/>
          </a:prstGeom>
        </p:spPr>
        <p:txBody>
          <a:bodyPr wrap="none">
            <a:spAutoFit/>
          </a:bodyPr>
          <a:lstStyle/>
          <a:p>
            <a:pPr lvl="0"/>
            <a:r>
              <a:rPr lang="zh-CN" altLang="en-US" sz="2000" b="1" kern="0" dirty="0">
                <a:solidFill>
                  <a:schemeClr val="bg1"/>
                </a:solidFill>
                <a:latin typeface="微软雅黑" panose="020B0503020204020204" pitchFamily="34" charset="-122"/>
                <a:ea typeface="微软雅黑"/>
              </a:rPr>
              <a:t>（</a:t>
            </a:r>
            <a:r>
              <a:rPr lang="en-US" altLang="zh-CN" sz="2000" b="1" kern="0" dirty="0">
                <a:solidFill>
                  <a:schemeClr val="bg1"/>
                </a:solidFill>
                <a:latin typeface="微软雅黑" panose="020B0503020204020204" pitchFamily="34" charset="-122"/>
                <a:ea typeface="微软雅黑"/>
              </a:rPr>
              <a:t>4</a:t>
            </a:r>
            <a:r>
              <a:rPr lang="zh-CN" altLang="en-US" sz="2000" b="1" kern="0" dirty="0">
                <a:solidFill>
                  <a:schemeClr val="bg1"/>
                </a:solidFill>
                <a:latin typeface="微软雅黑" panose="020B0503020204020204" pitchFamily="34" charset="-122"/>
                <a:ea typeface="微软雅黑"/>
              </a:rPr>
              <a:t>）末端原因四：添加合适的原因标题原因添加</a:t>
            </a:r>
          </a:p>
        </p:txBody>
      </p:sp>
      <p:sp>
        <p:nvSpPr>
          <p:cNvPr id="71" name="箭头: 五边形 70"/>
          <p:cNvSpPr/>
          <p:nvPr/>
        </p:nvSpPr>
        <p:spPr>
          <a:xfrm flipH="1">
            <a:off x="7136004" y="1223586"/>
            <a:ext cx="3058713" cy="505326"/>
          </a:xfrm>
          <a:prstGeom prst="homePlate">
            <a:avLst>
              <a:gd name="adj" fmla="val 20961"/>
            </a:avLst>
          </a:prstGeom>
          <a:solidFill>
            <a:srgbClr val="2791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矩形 2"/>
          <p:cNvSpPr/>
          <p:nvPr/>
        </p:nvSpPr>
        <p:spPr>
          <a:xfrm>
            <a:off x="7223229" y="1282881"/>
            <a:ext cx="2262158" cy="369332"/>
          </a:xfrm>
          <a:prstGeom prst="rect">
            <a:avLst/>
          </a:prstGeom>
        </p:spPr>
        <p:txBody>
          <a:bodyPr wrap="none">
            <a:spAutoFit/>
          </a:bodyPr>
          <a:lstStyle/>
          <a:p>
            <a:pPr lvl="0"/>
            <a:r>
              <a:rPr lang="zh-CN" altLang="en-US" dirty="0">
                <a:solidFill>
                  <a:schemeClr val="bg1"/>
                </a:solidFill>
                <a:latin typeface="Arial" panose="020F0502020204030204"/>
                <a:ea typeface="微软雅黑"/>
              </a:rPr>
              <a:t>确认方法：调查分析</a:t>
            </a:r>
          </a:p>
        </p:txBody>
      </p:sp>
      <p:grpSp>
        <p:nvGrpSpPr>
          <p:cNvPr id="93" name="组合 92"/>
          <p:cNvGrpSpPr/>
          <p:nvPr/>
        </p:nvGrpSpPr>
        <p:grpSpPr>
          <a:xfrm>
            <a:off x="1409798" y="1943701"/>
            <a:ext cx="9732734" cy="943859"/>
            <a:chOff x="1509839" y="2144613"/>
            <a:chExt cx="9732734" cy="943859"/>
          </a:xfrm>
        </p:grpSpPr>
        <p:grpSp>
          <p:nvGrpSpPr>
            <p:cNvPr id="96" name="组合 95"/>
            <p:cNvGrpSpPr/>
            <p:nvPr/>
          </p:nvGrpSpPr>
          <p:grpSpPr>
            <a:xfrm>
              <a:off x="1509839" y="2144613"/>
              <a:ext cx="727023" cy="727023"/>
              <a:chOff x="1228019" y="3332475"/>
              <a:chExt cx="727023" cy="727023"/>
            </a:xfrm>
          </p:grpSpPr>
          <p:sp>
            <p:nvSpPr>
              <p:cNvPr id="102" name="椭圆 101"/>
              <p:cNvSpPr/>
              <p:nvPr/>
            </p:nvSpPr>
            <p:spPr>
              <a:xfrm>
                <a:off x="1228019" y="3332475"/>
                <a:ext cx="727023" cy="727023"/>
              </a:xfrm>
              <a:prstGeom prst="ellipse">
                <a:avLst/>
              </a:prstGeom>
              <a:solidFill>
                <a:srgbClr val="1D4C61"/>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prstClr val="white"/>
                  </a:solidFill>
                  <a:effectLst/>
                  <a:uLnTx/>
                  <a:uFillTx/>
                  <a:latin typeface="Arial" panose="020F0502020204030204"/>
                  <a:ea typeface="微软雅黑"/>
                  <a:cs typeface="+mn-cs"/>
                </a:endParaRPr>
              </a:p>
            </p:txBody>
          </p:sp>
          <p:grpSp>
            <p:nvGrpSpPr>
              <p:cNvPr id="103" name="组合 102"/>
              <p:cNvGrpSpPr/>
              <p:nvPr/>
            </p:nvGrpSpPr>
            <p:grpSpPr>
              <a:xfrm>
                <a:off x="1362589" y="3495792"/>
                <a:ext cx="496003" cy="400388"/>
                <a:chOff x="5803923" y="4481996"/>
                <a:chExt cx="573106" cy="462628"/>
              </a:xfrm>
              <a:solidFill>
                <a:sysClr val="window" lastClr="FFFFFF"/>
              </a:solidFill>
            </p:grpSpPr>
            <p:sp>
              <p:nvSpPr>
                <p:cNvPr id="104" name="Freeform 40"/>
                <p:cNvSpPr>
                  <a:spLocks noEditPoints="1"/>
                </p:cNvSpPr>
                <p:nvPr/>
              </p:nvSpPr>
              <p:spPr bwMode="auto">
                <a:xfrm>
                  <a:off x="5881258" y="4607665"/>
                  <a:ext cx="238909" cy="142241"/>
                </a:xfrm>
                <a:custGeom>
                  <a:avLst/>
                  <a:gdLst>
                    <a:gd name="T0" fmla="*/ 69 w 87"/>
                    <a:gd name="T1" fmla="*/ 52 h 52"/>
                    <a:gd name="T2" fmla="*/ 87 w 87"/>
                    <a:gd name="T3" fmla="*/ 34 h 52"/>
                    <a:gd name="T4" fmla="*/ 87 w 87"/>
                    <a:gd name="T5" fmla="*/ 24 h 52"/>
                    <a:gd name="T6" fmla="*/ 77 w 87"/>
                    <a:gd name="T7" fmla="*/ 18 h 52"/>
                    <a:gd name="T8" fmla="*/ 61 w 87"/>
                    <a:gd name="T9" fmla="*/ 18 h 52"/>
                    <a:gd name="T10" fmla="*/ 61 w 87"/>
                    <a:gd name="T11" fmla="*/ 17 h 52"/>
                    <a:gd name="T12" fmla="*/ 45 w 87"/>
                    <a:gd name="T13" fmla="*/ 0 h 52"/>
                    <a:gd name="T14" fmla="*/ 23 w 87"/>
                    <a:gd name="T15" fmla="*/ 0 h 52"/>
                    <a:gd name="T16" fmla="*/ 7 w 87"/>
                    <a:gd name="T17" fmla="*/ 17 h 52"/>
                    <a:gd name="T18" fmla="*/ 7 w 87"/>
                    <a:gd name="T19" fmla="*/ 18 h 52"/>
                    <a:gd name="T20" fmla="*/ 2 w 87"/>
                    <a:gd name="T21" fmla="*/ 18 h 52"/>
                    <a:gd name="T22" fmla="*/ 2 w 87"/>
                    <a:gd name="T23" fmla="*/ 42 h 52"/>
                    <a:gd name="T24" fmla="*/ 6 w 87"/>
                    <a:gd name="T25" fmla="*/ 52 h 52"/>
                    <a:gd name="T26" fmla="*/ 31 w 87"/>
                    <a:gd name="T27" fmla="*/ 52 h 52"/>
                    <a:gd name="T28" fmla="*/ 31 w 87"/>
                    <a:gd name="T29" fmla="*/ 50 h 52"/>
                    <a:gd name="T30" fmla="*/ 33 w 87"/>
                    <a:gd name="T31" fmla="*/ 47 h 52"/>
                    <a:gd name="T32" fmla="*/ 36 w 87"/>
                    <a:gd name="T33" fmla="*/ 47 h 52"/>
                    <a:gd name="T34" fmla="*/ 38 w 87"/>
                    <a:gd name="T35" fmla="*/ 50 h 52"/>
                    <a:gd name="T36" fmla="*/ 38 w 87"/>
                    <a:gd name="T37" fmla="*/ 52 h 52"/>
                    <a:gd name="T38" fmla="*/ 69 w 87"/>
                    <a:gd name="T39" fmla="*/ 52 h 52"/>
                    <a:gd name="T40" fmla="*/ 16 w 87"/>
                    <a:gd name="T41" fmla="*/ 18 h 52"/>
                    <a:gd name="T42" fmla="*/ 16 w 87"/>
                    <a:gd name="T43" fmla="*/ 17 h 52"/>
                    <a:gd name="T44" fmla="*/ 23 w 87"/>
                    <a:gd name="T45" fmla="*/ 9 h 52"/>
                    <a:gd name="T46" fmla="*/ 45 w 87"/>
                    <a:gd name="T47" fmla="*/ 9 h 52"/>
                    <a:gd name="T48" fmla="*/ 53 w 87"/>
                    <a:gd name="T49" fmla="*/ 17 h 52"/>
                    <a:gd name="T50" fmla="*/ 53 w 87"/>
                    <a:gd name="T51" fmla="*/ 18 h 52"/>
                    <a:gd name="T52" fmla="*/ 16 w 87"/>
                    <a:gd name="T53" fmla="*/ 1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7" h="52">
                      <a:moveTo>
                        <a:pt x="69" y="52"/>
                      </a:moveTo>
                      <a:cubicBezTo>
                        <a:pt x="79" y="52"/>
                        <a:pt x="87" y="44"/>
                        <a:pt x="87" y="34"/>
                      </a:cubicBezTo>
                      <a:cubicBezTo>
                        <a:pt x="87" y="24"/>
                        <a:pt x="87" y="24"/>
                        <a:pt x="87" y="24"/>
                      </a:cubicBezTo>
                      <a:cubicBezTo>
                        <a:pt x="85" y="20"/>
                        <a:pt x="81" y="18"/>
                        <a:pt x="77" y="18"/>
                      </a:cubicBezTo>
                      <a:cubicBezTo>
                        <a:pt x="61" y="18"/>
                        <a:pt x="61" y="18"/>
                        <a:pt x="61" y="18"/>
                      </a:cubicBezTo>
                      <a:cubicBezTo>
                        <a:pt x="61" y="17"/>
                        <a:pt x="61" y="17"/>
                        <a:pt x="61" y="17"/>
                      </a:cubicBezTo>
                      <a:cubicBezTo>
                        <a:pt x="61" y="8"/>
                        <a:pt x="54" y="0"/>
                        <a:pt x="45" y="0"/>
                      </a:cubicBezTo>
                      <a:cubicBezTo>
                        <a:pt x="23" y="0"/>
                        <a:pt x="23" y="0"/>
                        <a:pt x="23" y="0"/>
                      </a:cubicBezTo>
                      <a:cubicBezTo>
                        <a:pt x="14" y="0"/>
                        <a:pt x="7" y="8"/>
                        <a:pt x="7" y="17"/>
                      </a:cubicBezTo>
                      <a:cubicBezTo>
                        <a:pt x="7" y="18"/>
                        <a:pt x="7" y="18"/>
                        <a:pt x="7" y="18"/>
                      </a:cubicBezTo>
                      <a:cubicBezTo>
                        <a:pt x="2" y="18"/>
                        <a:pt x="2" y="18"/>
                        <a:pt x="2" y="18"/>
                      </a:cubicBezTo>
                      <a:cubicBezTo>
                        <a:pt x="0" y="26"/>
                        <a:pt x="0" y="34"/>
                        <a:pt x="2" y="42"/>
                      </a:cubicBezTo>
                      <a:cubicBezTo>
                        <a:pt x="3" y="46"/>
                        <a:pt x="4" y="49"/>
                        <a:pt x="6" y="52"/>
                      </a:cubicBezTo>
                      <a:cubicBezTo>
                        <a:pt x="31" y="52"/>
                        <a:pt x="31" y="52"/>
                        <a:pt x="31" y="52"/>
                      </a:cubicBezTo>
                      <a:cubicBezTo>
                        <a:pt x="31" y="50"/>
                        <a:pt x="31" y="50"/>
                        <a:pt x="31" y="50"/>
                      </a:cubicBezTo>
                      <a:cubicBezTo>
                        <a:pt x="31" y="48"/>
                        <a:pt x="32" y="47"/>
                        <a:pt x="33" y="47"/>
                      </a:cubicBezTo>
                      <a:cubicBezTo>
                        <a:pt x="36" y="47"/>
                        <a:pt x="36" y="47"/>
                        <a:pt x="36" y="47"/>
                      </a:cubicBezTo>
                      <a:cubicBezTo>
                        <a:pt x="37" y="47"/>
                        <a:pt x="38" y="48"/>
                        <a:pt x="38" y="50"/>
                      </a:cubicBezTo>
                      <a:cubicBezTo>
                        <a:pt x="38" y="52"/>
                        <a:pt x="38" y="52"/>
                        <a:pt x="38" y="52"/>
                      </a:cubicBezTo>
                      <a:lnTo>
                        <a:pt x="69" y="52"/>
                      </a:lnTo>
                      <a:close/>
                      <a:moveTo>
                        <a:pt x="16" y="18"/>
                      </a:moveTo>
                      <a:cubicBezTo>
                        <a:pt x="16" y="17"/>
                        <a:pt x="16" y="17"/>
                        <a:pt x="16" y="17"/>
                      </a:cubicBezTo>
                      <a:cubicBezTo>
                        <a:pt x="16" y="12"/>
                        <a:pt x="19" y="9"/>
                        <a:pt x="23" y="9"/>
                      </a:cubicBezTo>
                      <a:cubicBezTo>
                        <a:pt x="45" y="9"/>
                        <a:pt x="45" y="9"/>
                        <a:pt x="45" y="9"/>
                      </a:cubicBezTo>
                      <a:cubicBezTo>
                        <a:pt x="49" y="9"/>
                        <a:pt x="53" y="12"/>
                        <a:pt x="53" y="17"/>
                      </a:cubicBezTo>
                      <a:cubicBezTo>
                        <a:pt x="53" y="18"/>
                        <a:pt x="53" y="18"/>
                        <a:pt x="53" y="18"/>
                      </a:cubicBezTo>
                      <a:lnTo>
                        <a:pt x="16" y="18"/>
                      </a:lnTo>
                      <a:close/>
                    </a:path>
                  </a:pathLst>
                </a:custGeom>
                <a:grp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微软雅黑"/>
                    <a:cs typeface="+mn-cs"/>
                  </a:endParaRPr>
                </a:p>
              </p:txBody>
            </p:sp>
            <p:sp>
              <p:nvSpPr>
                <p:cNvPr id="105" name="Freeform 41"/>
                <p:cNvSpPr>
                  <a:spLocks/>
                </p:cNvSpPr>
                <p:nvPr/>
              </p:nvSpPr>
              <p:spPr bwMode="auto">
                <a:xfrm>
                  <a:off x="5906116" y="4730572"/>
                  <a:ext cx="219575" cy="93907"/>
                </a:xfrm>
                <a:custGeom>
                  <a:avLst/>
                  <a:gdLst>
                    <a:gd name="T0" fmla="*/ 51 w 80"/>
                    <a:gd name="T1" fmla="*/ 33 h 34"/>
                    <a:gd name="T2" fmla="*/ 80 w 80"/>
                    <a:gd name="T3" fmla="*/ 12 h 34"/>
                    <a:gd name="T4" fmla="*/ 80 w 80"/>
                    <a:gd name="T5" fmla="*/ 0 h 34"/>
                    <a:gd name="T6" fmla="*/ 60 w 80"/>
                    <a:gd name="T7" fmla="*/ 13 h 34"/>
                    <a:gd name="T8" fmla="*/ 29 w 80"/>
                    <a:gd name="T9" fmla="*/ 13 h 34"/>
                    <a:gd name="T10" fmla="*/ 29 w 80"/>
                    <a:gd name="T11" fmla="*/ 16 h 34"/>
                    <a:gd name="T12" fmla="*/ 27 w 80"/>
                    <a:gd name="T13" fmla="*/ 18 h 34"/>
                    <a:gd name="T14" fmla="*/ 24 w 80"/>
                    <a:gd name="T15" fmla="*/ 18 h 34"/>
                    <a:gd name="T16" fmla="*/ 22 w 80"/>
                    <a:gd name="T17" fmla="*/ 16 h 34"/>
                    <a:gd name="T18" fmla="*/ 22 w 80"/>
                    <a:gd name="T19" fmla="*/ 13 h 34"/>
                    <a:gd name="T20" fmla="*/ 0 w 80"/>
                    <a:gd name="T21" fmla="*/ 13 h 34"/>
                    <a:gd name="T22" fmla="*/ 40 w 80"/>
                    <a:gd name="T23" fmla="*/ 34 h 34"/>
                    <a:gd name="T24" fmla="*/ 51 w 80"/>
                    <a:gd name="T25"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34">
                      <a:moveTo>
                        <a:pt x="51" y="33"/>
                      </a:moveTo>
                      <a:cubicBezTo>
                        <a:pt x="64" y="30"/>
                        <a:pt x="74" y="22"/>
                        <a:pt x="80" y="12"/>
                      </a:cubicBezTo>
                      <a:cubicBezTo>
                        <a:pt x="80" y="0"/>
                        <a:pt x="80" y="0"/>
                        <a:pt x="80" y="0"/>
                      </a:cubicBezTo>
                      <a:cubicBezTo>
                        <a:pt x="77" y="8"/>
                        <a:pt x="69" y="13"/>
                        <a:pt x="60" y="13"/>
                      </a:cubicBezTo>
                      <a:cubicBezTo>
                        <a:pt x="29" y="13"/>
                        <a:pt x="29" y="13"/>
                        <a:pt x="29" y="13"/>
                      </a:cubicBezTo>
                      <a:cubicBezTo>
                        <a:pt x="29" y="16"/>
                        <a:pt x="29" y="16"/>
                        <a:pt x="29" y="16"/>
                      </a:cubicBezTo>
                      <a:cubicBezTo>
                        <a:pt x="29" y="17"/>
                        <a:pt x="28" y="18"/>
                        <a:pt x="27" y="18"/>
                      </a:cubicBezTo>
                      <a:cubicBezTo>
                        <a:pt x="24" y="18"/>
                        <a:pt x="24" y="18"/>
                        <a:pt x="24" y="18"/>
                      </a:cubicBezTo>
                      <a:cubicBezTo>
                        <a:pt x="23" y="18"/>
                        <a:pt x="22" y="17"/>
                        <a:pt x="22" y="16"/>
                      </a:cubicBezTo>
                      <a:cubicBezTo>
                        <a:pt x="22" y="13"/>
                        <a:pt x="22" y="13"/>
                        <a:pt x="22" y="13"/>
                      </a:cubicBezTo>
                      <a:cubicBezTo>
                        <a:pt x="0" y="13"/>
                        <a:pt x="0" y="13"/>
                        <a:pt x="0" y="13"/>
                      </a:cubicBezTo>
                      <a:cubicBezTo>
                        <a:pt x="9" y="26"/>
                        <a:pt x="23" y="34"/>
                        <a:pt x="40" y="34"/>
                      </a:cubicBezTo>
                      <a:cubicBezTo>
                        <a:pt x="44" y="34"/>
                        <a:pt x="47" y="34"/>
                        <a:pt x="51" y="33"/>
                      </a:cubicBezTo>
                      <a:close/>
                    </a:path>
                  </a:pathLst>
                </a:custGeom>
                <a:grp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微软雅黑"/>
                    <a:cs typeface="+mn-cs"/>
                  </a:endParaRPr>
                </a:p>
              </p:txBody>
            </p:sp>
            <p:sp>
              <p:nvSpPr>
                <p:cNvPr id="106" name="Freeform 42"/>
                <p:cNvSpPr>
                  <a:spLocks noEditPoints="1"/>
                </p:cNvSpPr>
                <p:nvPr/>
              </p:nvSpPr>
              <p:spPr bwMode="auto">
                <a:xfrm>
                  <a:off x="5803923" y="4481996"/>
                  <a:ext cx="573106" cy="462628"/>
                </a:xfrm>
                <a:custGeom>
                  <a:avLst/>
                  <a:gdLst>
                    <a:gd name="T0" fmla="*/ 200 w 209"/>
                    <a:gd name="T1" fmla="*/ 141 h 169"/>
                    <a:gd name="T2" fmla="*/ 160 w 209"/>
                    <a:gd name="T3" fmla="*/ 114 h 169"/>
                    <a:gd name="T4" fmla="*/ 148 w 209"/>
                    <a:gd name="T5" fmla="*/ 112 h 169"/>
                    <a:gd name="T6" fmla="*/ 144 w 209"/>
                    <a:gd name="T7" fmla="*/ 114 h 169"/>
                    <a:gd name="T8" fmla="*/ 138 w 209"/>
                    <a:gd name="T9" fmla="*/ 110 h 169"/>
                    <a:gd name="T10" fmla="*/ 144 w 209"/>
                    <a:gd name="T11" fmla="*/ 60 h 169"/>
                    <a:gd name="T12" fmla="*/ 60 w 209"/>
                    <a:gd name="T13" fmla="*/ 9 h 169"/>
                    <a:gd name="T14" fmla="*/ 9 w 209"/>
                    <a:gd name="T15" fmla="*/ 93 h 169"/>
                    <a:gd name="T16" fmla="*/ 93 w 209"/>
                    <a:gd name="T17" fmla="*/ 144 h 169"/>
                    <a:gd name="T18" fmla="*/ 129 w 209"/>
                    <a:gd name="T19" fmla="*/ 122 h 169"/>
                    <a:gd name="T20" fmla="*/ 136 w 209"/>
                    <a:gd name="T21" fmla="*/ 126 h 169"/>
                    <a:gd name="T22" fmla="*/ 143 w 209"/>
                    <a:gd name="T23" fmla="*/ 140 h 169"/>
                    <a:gd name="T24" fmla="*/ 183 w 209"/>
                    <a:gd name="T25" fmla="*/ 166 h 169"/>
                    <a:gd name="T26" fmla="*/ 195 w 209"/>
                    <a:gd name="T27" fmla="*/ 168 h 169"/>
                    <a:gd name="T28" fmla="*/ 204 w 209"/>
                    <a:gd name="T29" fmla="*/ 161 h 169"/>
                    <a:gd name="T30" fmla="*/ 200 w 209"/>
                    <a:gd name="T31" fmla="*/ 141 h 169"/>
                    <a:gd name="T32" fmla="*/ 90 w 209"/>
                    <a:gd name="T33" fmla="*/ 131 h 169"/>
                    <a:gd name="T34" fmla="*/ 22 w 209"/>
                    <a:gd name="T35" fmla="*/ 90 h 169"/>
                    <a:gd name="T36" fmla="*/ 63 w 209"/>
                    <a:gd name="T37" fmla="*/ 22 h 169"/>
                    <a:gd name="T38" fmla="*/ 132 w 209"/>
                    <a:gd name="T39" fmla="*/ 63 h 169"/>
                    <a:gd name="T40" fmla="*/ 90 w 209"/>
                    <a:gd name="T41" fmla="*/ 13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9" h="169">
                      <a:moveTo>
                        <a:pt x="200" y="141"/>
                      </a:moveTo>
                      <a:cubicBezTo>
                        <a:pt x="160" y="114"/>
                        <a:pt x="160" y="114"/>
                        <a:pt x="160" y="114"/>
                      </a:cubicBezTo>
                      <a:cubicBezTo>
                        <a:pt x="156" y="112"/>
                        <a:pt x="152" y="112"/>
                        <a:pt x="148" y="112"/>
                      </a:cubicBezTo>
                      <a:cubicBezTo>
                        <a:pt x="147" y="113"/>
                        <a:pt x="145" y="113"/>
                        <a:pt x="144" y="114"/>
                      </a:cubicBezTo>
                      <a:cubicBezTo>
                        <a:pt x="138" y="110"/>
                        <a:pt x="138" y="110"/>
                        <a:pt x="138" y="110"/>
                      </a:cubicBezTo>
                      <a:cubicBezTo>
                        <a:pt x="146" y="95"/>
                        <a:pt x="148" y="78"/>
                        <a:pt x="144" y="60"/>
                      </a:cubicBezTo>
                      <a:cubicBezTo>
                        <a:pt x="135" y="23"/>
                        <a:pt x="98" y="0"/>
                        <a:pt x="60" y="9"/>
                      </a:cubicBezTo>
                      <a:cubicBezTo>
                        <a:pt x="23" y="18"/>
                        <a:pt x="0" y="56"/>
                        <a:pt x="9" y="93"/>
                      </a:cubicBezTo>
                      <a:cubicBezTo>
                        <a:pt x="18" y="130"/>
                        <a:pt x="56" y="153"/>
                        <a:pt x="93" y="144"/>
                      </a:cubicBezTo>
                      <a:cubicBezTo>
                        <a:pt x="108" y="140"/>
                        <a:pt x="120" y="132"/>
                        <a:pt x="129" y="122"/>
                      </a:cubicBezTo>
                      <a:cubicBezTo>
                        <a:pt x="136" y="126"/>
                        <a:pt x="136" y="126"/>
                        <a:pt x="136" y="126"/>
                      </a:cubicBezTo>
                      <a:cubicBezTo>
                        <a:pt x="136" y="131"/>
                        <a:pt x="138" y="137"/>
                        <a:pt x="143" y="140"/>
                      </a:cubicBezTo>
                      <a:cubicBezTo>
                        <a:pt x="183" y="166"/>
                        <a:pt x="183" y="166"/>
                        <a:pt x="183" y="166"/>
                      </a:cubicBezTo>
                      <a:cubicBezTo>
                        <a:pt x="187" y="168"/>
                        <a:pt x="191" y="169"/>
                        <a:pt x="195" y="168"/>
                      </a:cubicBezTo>
                      <a:cubicBezTo>
                        <a:pt x="199" y="167"/>
                        <a:pt x="202" y="165"/>
                        <a:pt x="204" y="161"/>
                      </a:cubicBezTo>
                      <a:cubicBezTo>
                        <a:pt x="209" y="154"/>
                        <a:pt x="207" y="145"/>
                        <a:pt x="200" y="141"/>
                      </a:cubicBezTo>
                      <a:close/>
                      <a:moveTo>
                        <a:pt x="90" y="131"/>
                      </a:moveTo>
                      <a:cubicBezTo>
                        <a:pt x="60" y="139"/>
                        <a:pt x="29" y="120"/>
                        <a:pt x="22" y="90"/>
                      </a:cubicBezTo>
                      <a:cubicBezTo>
                        <a:pt x="15" y="60"/>
                        <a:pt x="33" y="29"/>
                        <a:pt x="63" y="22"/>
                      </a:cubicBezTo>
                      <a:cubicBezTo>
                        <a:pt x="94" y="14"/>
                        <a:pt x="124" y="33"/>
                        <a:pt x="132" y="63"/>
                      </a:cubicBezTo>
                      <a:cubicBezTo>
                        <a:pt x="139" y="94"/>
                        <a:pt x="120" y="124"/>
                        <a:pt x="90" y="131"/>
                      </a:cubicBezTo>
                      <a:close/>
                    </a:path>
                  </a:pathLst>
                </a:custGeom>
                <a:grp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微软雅黑"/>
                    <a:cs typeface="+mn-cs"/>
                  </a:endParaRPr>
                </a:p>
              </p:txBody>
            </p:sp>
          </p:grpSp>
        </p:grpSp>
        <p:sp>
          <p:nvSpPr>
            <p:cNvPr id="100" name="矩形 99"/>
            <p:cNvSpPr/>
            <p:nvPr/>
          </p:nvSpPr>
          <p:spPr>
            <a:xfrm>
              <a:off x="2244810" y="2503697"/>
              <a:ext cx="8997763" cy="584775"/>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600" b="0" i="0" u="none" strike="noStrike" kern="0" cap="none" spc="0" normalizeH="0" baseline="0" noProof="0" dirty="0">
                  <a:ln>
                    <a:noFill/>
                  </a:ln>
                  <a:solidFill>
                    <a:prstClr val="black"/>
                  </a:solidFill>
                  <a:effectLst/>
                  <a:uLnTx/>
                  <a:uFillTx/>
                  <a:latin typeface="Arial" panose="020F0502020204030204"/>
                  <a:ea typeface="微软雅黑"/>
                </a:rPr>
                <a:t>根据国网河南省电力公司</a:t>
              </a:r>
              <a:r>
                <a:rPr kumimoji="0" lang="en-US" altLang="zh-CN" sz="1600" b="0" i="0" u="none" strike="noStrike" kern="0" cap="none" spc="0" normalizeH="0" baseline="0" noProof="0" dirty="0" err="1">
                  <a:ln>
                    <a:noFill/>
                  </a:ln>
                  <a:solidFill>
                    <a:prstClr val="black"/>
                  </a:solidFill>
                  <a:effectLst/>
                  <a:uLnTx/>
                  <a:uFillTx/>
                  <a:latin typeface="Arial" panose="020F0502020204030204"/>
                  <a:ea typeface="微软雅黑"/>
                </a:rPr>
                <a:t>xxxx</a:t>
              </a:r>
              <a:r>
                <a:rPr kumimoji="0" lang="zh-CN" altLang="en-US" sz="1600" b="0" i="0" u="none" strike="noStrike" kern="0" cap="none" spc="0" normalizeH="0" baseline="0" noProof="0" dirty="0">
                  <a:ln>
                    <a:noFill/>
                  </a:ln>
                  <a:solidFill>
                    <a:prstClr val="black"/>
                  </a:solidFill>
                  <a:effectLst/>
                  <a:uLnTx/>
                  <a:uFillTx/>
                  <a:latin typeface="Arial" panose="020F0502020204030204"/>
                  <a:ea typeface="微软雅黑"/>
                </a:rPr>
                <a:t>电公司</a:t>
              </a:r>
              <a:r>
                <a:rPr kumimoji="0" lang="en-US" altLang="zh-CN" sz="1600" b="0" i="0" u="none" strike="noStrike" kern="0" cap="none" spc="0" normalizeH="0" baseline="0" noProof="0" dirty="0">
                  <a:ln>
                    <a:noFill/>
                  </a:ln>
                  <a:solidFill>
                    <a:prstClr val="black"/>
                  </a:solidFill>
                  <a:effectLst/>
                  <a:uLnTx/>
                  <a:uFillTx/>
                  <a:latin typeface="Arial" panose="020F0502020204030204"/>
                  <a:ea typeface="微软雅黑"/>
                </a:rPr>
                <a:t>《</a:t>
              </a:r>
              <a:r>
                <a:rPr kumimoji="0" lang="zh-CN" altLang="en-US" sz="1600" b="0" i="0" u="none" strike="noStrike" kern="0" cap="none" spc="0" normalizeH="0" baseline="0" noProof="0" dirty="0">
                  <a:ln>
                    <a:noFill/>
                  </a:ln>
                  <a:solidFill>
                    <a:prstClr val="black"/>
                  </a:solidFill>
                  <a:effectLst/>
                  <a:uLnTx/>
                  <a:uFillTx/>
                  <a:latin typeface="Arial" panose="020F0502020204030204"/>
                  <a:ea typeface="微软雅黑"/>
                </a:rPr>
                <a:t>变电站二次设备安装规程</a:t>
              </a:r>
              <a:r>
                <a:rPr kumimoji="0" lang="en-US" altLang="zh-CN" sz="1600" b="0" i="0" u="none" strike="noStrike" kern="0" cap="none" spc="0" normalizeH="0" baseline="0" noProof="0" dirty="0">
                  <a:ln>
                    <a:noFill/>
                  </a:ln>
                  <a:solidFill>
                    <a:prstClr val="black"/>
                  </a:solidFill>
                  <a:effectLst/>
                  <a:uLnTx/>
                  <a:uFillTx/>
                  <a:latin typeface="Arial" panose="020F0502020204030204"/>
                  <a:ea typeface="微软雅黑"/>
                </a:rPr>
                <a:t>》</a:t>
              </a:r>
              <a:r>
                <a:rPr kumimoji="0" lang="zh-CN" altLang="en-US" sz="1600" b="0" i="0" u="none" strike="noStrike" kern="0" cap="none" spc="0" normalizeH="0" baseline="0" noProof="0" dirty="0">
                  <a:ln>
                    <a:noFill/>
                  </a:ln>
                  <a:solidFill>
                    <a:prstClr val="black"/>
                  </a:solidFill>
                  <a:effectLst/>
                  <a:uLnTx/>
                  <a:uFillTx/>
                  <a:latin typeface="Arial" panose="020F0502020204030204"/>
                  <a:ea typeface="微软雅黑"/>
                </a:rPr>
                <a:t>，经运维检修部核定，计量装置的电流互感器变比应严格按照用户实际运行的负荷进行设置，电能表电流需在</a:t>
              </a:r>
              <a:r>
                <a:rPr kumimoji="0" lang="en-US" altLang="zh-CN" sz="1600" b="0" i="0" u="none" strike="noStrike" kern="0" cap="none" spc="0" normalizeH="0" baseline="0" noProof="0" dirty="0">
                  <a:ln>
                    <a:noFill/>
                  </a:ln>
                  <a:solidFill>
                    <a:prstClr val="black"/>
                  </a:solidFill>
                  <a:effectLst/>
                  <a:uLnTx/>
                  <a:uFillTx/>
                  <a:latin typeface="Arial" panose="020F0502020204030204"/>
                  <a:ea typeface="微软雅黑"/>
                </a:rPr>
                <a:t>1.5</a:t>
              </a:r>
              <a:r>
                <a:rPr kumimoji="0" lang="zh-CN" altLang="en-US" sz="1600" b="0" i="0" u="none" strike="noStrike" kern="0" cap="none" spc="0" normalizeH="0" baseline="0" noProof="0" dirty="0">
                  <a:ln>
                    <a:noFill/>
                  </a:ln>
                  <a:solidFill>
                    <a:prstClr val="black"/>
                  </a:solidFill>
                  <a:effectLst/>
                  <a:uLnTx/>
                  <a:uFillTx/>
                  <a:latin typeface="Arial" panose="020F0502020204030204"/>
                  <a:ea typeface="微软雅黑"/>
                </a:rPr>
                <a:t>～</a:t>
              </a:r>
              <a:r>
                <a:rPr kumimoji="0" lang="en-US" altLang="zh-CN" sz="1600" b="0" i="0" u="none" strike="noStrike" kern="0" cap="none" spc="0" normalizeH="0" baseline="0" noProof="0" dirty="0">
                  <a:ln>
                    <a:noFill/>
                  </a:ln>
                  <a:solidFill>
                    <a:prstClr val="black"/>
                  </a:solidFill>
                  <a:effectLst/>
                  <a:uLnTx/>
                  <a:uFillTx/>
                  <a:latin typeface="Arial" panose="020F0502020204030204"/>
                  <a:ea typeface="微软雅黑"/>
                </a:rPr>
                <a:t>5A</a:t>
              </a:r>
              <a:r>
                <a:rPr kumimoji="0" lang="zh-CN" altLang="en-US" sz="1600" b="0" i="0" u="none" strike="noStrike" kern="0" cap="none" spc="0" normalizeH="0" baseline="0" noProof="0" dirty="0">
                  <a:ln>
                    <a:noFill/>
                  </a:ln>
                  <a:solidFill>
                    <a:prstClr val="black"/>
                  </a:solidFill>
                  <a:effectLst/>
                  <a:uLnTx/>
                  <a:uFillTx/>
                  <a:latin typeface="Arial" panose="020F0502020204030204"/>
                  <a:ea typeface="微软雅黑"/>
                </a:rPr>
                <a:t>之间。</a:t>
              </a:r>
            </a:p>
          </p:txBody>
        </p:sp>
        <p:sp>
          <p:nvSpPr>
            <p:cNvPr id="101" name="矩形 100"/>
            <p:cNvSpPr/>
            <p:nvPr/>
          </p:nvSpPr>
          <p:spPr>
            <a:xfrm>
              <a:off x="2258375" y="2202836"/>
              <a:ext cx="1338828"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800" b="1" i="0" u="none" strike="noStrike" kern="0" cap="none" spc="0" normalizeH="0" baseline="0" noProof="0" dirty="0">
                  <a:ln>
                    <a:noFill/>
                  </a:ln>
                  <a:solidFill>
                    <a:srgbClr val="1D4C61"/>
                  </a:solidFill>
                  <a:effectLst/>
                  <a:uLnTx/>
                  <a:uFillTx/>
                  <a:latin typeface="Arial" panose="020F0502020204030204"/>
                  <a:ea typeface="微软雅黑"/>
                </a:rPr>
                <a:t>确认标准：</a:t>
              </a:r>
              <a:endParaRPr kumimoji="0" lang="zh-CN" altLang="en-US" sz="2400" b="1" i="0" u="none" strike="noStrike" kern="0" cap="none" spc="0" normalizeH="0" baseline="0" noProof="0" dirty="0">
                <a:ln>
                  <a:noFill/>
                </a:ln>
                <a:solidFill>
                  <a:srgbClr val="1D4C61"/>
                </a:solidFill>
                <a:effectLst/>
                <a:uLnTx/>
                <a:uFillTx/>
                <a:latin typeface="Arial" panose="020F0502020204030204"/>
                <a:ea typeface="微软雅黑"/>
              </a:endParaRPr>
            </a:p>
          </p:txBody>
        </p:sp>
      </p:grpSp>
      <p:grpSp>
        <p:nvGrpSpPr>
          <p:cNvPr id="107" name="组合 106"/>
          <p:cNvGrpSpPr/>
          <p:nvPr/>
        </p:nvGrpSpPr>
        <p:grpSpPr>
          <a:xfrm>
            <a:off x="8287047" y="2988287"/>
            <a:ext cx="2184441" cy="3172581"/>
            <a:chOff x="8089930" y="2988287"/>
            <a:chExt cx="2184441" cy="3172581"/>
          </a:xfrm>
        </p:grpSpPr>
        <p:grpSp>
          <p:nvGrpSpPr>
            <p:cNvPr id="108" name="组合 107"/>
            <p:cNvGrpSpPr/>
            <p:nvPr/>
          </p:nvGrpSpPr>
          <p:grpSpPr>
            <a:xfrm>
              <a:off x="8089930" y="2988287"/>
              <a:ext cx="2184441" cy="3172581"/>
              <a:chOff x="8089930" y="2988287"/>
              <a:chExt cx="2184441" cy="3172581"/>
            </a:xfrm>
          </p:grpSpPr>
          <p:pic>
            <p:nvPicPr>
              <p:cNvPr id="110" name="图片 109"/>
              <p:cNvPicPr>
                <a:picLocks noChangeAspect="1"/>
              </p:cNvPicPr>
              <p:nvPr/>
            </p:nvPicPr>
            <p:blipFill rotWithShape="1">
              <a:blip r:embed="rId4"/>
              <a:srcRect t="11448"/>
              <a:stretch/>
            </p:blipFill>
            <p:spPr>
              <a:xfrm>
                <a:off x="8089930" y="2988287"/>
                <a:ext cx="2184441" cy="3172581"/>
              </a:xfrm>
              <a:prstGeom prst="rect">
                <a:avLst/>
              </a:prstGeom>
            </p:spPr>
          </p:pic>
          <p:sp>
            <p:nvSpPr>
              <p:cNvPr id="111" name="矩形 110"/>
              <p:cNvSpPr/>
              <p:nvPr/>
            </p:nvSpPr>
            <p:spPr>
              <a:xfrm>
                <a:off x="8566855" y="4293381"/>
                <a:ext cx="1152880" cy="461665"/>
              </a:xfrm>
              <a:prstGeom prst="rect">
                <a:avLst/>
              </a:prstGeom>
            </p:spPr>
            <p:txBody>
              <a:bodyPr wrap="none">
                <a:spAutoFit/>
              </a:bodyPr>
              <a:lstStyle/>
              <a:p>
                <a:r>
                  <a:rPr lang="en-US" altLang="zh-CN" sz="2400" dirty="0">
                    <a:solidFill>
                      <a:prstClr val="black">
                        <a:lumMod val="85000"/>
                        <a:lumOff val="15000"/>
                      </a:prstClr>
                    </a:solidFill>
                    <a:latin typeface="Impact" panose="020B0806030902050204" pitchFamily="34" charset="0"/>
                    <a:ea typeface="微软雅黑"/>
                  </a:rPr>
                  <a:t>1.5</a:t>
                </a:r>
                <a:r>
                  <a:rPr lang="zh-CN" altLang="en-US" sz="2400" dirty="0">
                    <a:solidFill>
                      <a:prstClr val="black">
                        <a:lumMod val="85000"/>
                        <a:lumOff val="15000"/>
                      </a:prstClr>
                    </a:solidFill>
                    <a:latin typeface="Impact" panose="020B0806030902050204" pitchFamily="34" charset="0"/>
                    <a:ea typeface="微软雅黑"/>
                  </a:rPr>
                  <a:t>～</a:t>
                </a:r>
                <a:r>
                  <a:rPr lang="en-US" altLang="zh-CN" sz="2400" dirty="0">
                    <a:solidFill>
                      <a:prstClr val="black">
                        <a:lumMod val="85000"/>
                        <a:lumOff val="15000"/>
                      </a:prstClr>
                    </a:solidFill>
                    <a:latin typeface="Impact" panose="020B0806030902050204" pitchFamily="34" charset="0"/>
                    <a:ea typeface="微软雅黑"/>
                  </a:rPr>
                  <a:t>5A</a:t>
                </a:r>
                <a:endParaRPr lang="zh-CN" altLang="en-US" sz="2800" dirty="0">
                  <a:solidFill>
                    <a:prstClr val="black">
                      <a:lumMod val="85000"/>
                      <a:lumOff val="15000"/>
                    </a:prstClr>
                  </a:solidFill>
                  <a:latin typeface="Impact" panose="020B0806030902050204" pitchFamily="34" charset="0"/>
                  <a:ea typeface="微软雅黑"/>
                </a:endParaRPr>
              </a:p>
            </p:txBody>
          </p:sp>
        </p:grpSp>
        <p:sp>
          <p:nvSpPr>
            <p:cNvPr id="109" name="矩形 108"/>
            <p:cNvSpPr/>
            <p:nvPr/>
          </p:nvSpPr>
          <p:spPr>
            <a:xfrm>
              <a:off x="8576856" y="5822314"/>
              <a:ext cx="1210588" cy="338554"/>
            </a:xfrm>
            <a:prstGeom prst="rect">
              <a:avLst/>
            </a:prstGeom>
          </p:spPr>
          <p:txBody>
            <a:bodyPr wrap="none">
              <a:spAutoFit/>
            </a:bodyPr>
            <a:lstStyle/>
            <a:p>
              <a:r>
                <a:rPr lang="zh-CN" altLang="en-US" sz="1600" dirty="0">
                  <a:solidFill>
                    <a:prstClr val="black"/>
                  </a:solidFill>
                  <a:latin typeface="Arial" panose="020F0502020204030204"/>
                  <a:ea typeface="微软雅黑"/>
                </a:rPr>
                <a:t>电能表电流</a:t>
              </a:r>
              <a:endParaRPr lang="zh-CN" altLang="en-US" dirty="0">
                <a:solidFill>
                  <a:prstClr val="black"/>
                </a:solidFill>
                <a:latin typeface="Arial" panose="020F0502020204030204"/>
                <a:ea typeface="微软雅黑"/>
              </a:endParaRPr>
            </a:p>
          </p:txBody>
        </p:sp>
      </p:grpSp>
      <p:pic>
        <p:nvPicPr>
          <p:cNvPr id="112" name="图片 111"/>
          <p:cNvPicPr>
            <a:picLocks noChangeAspect="1"/>
          </p:cNvPicPr>
          <p:nvPr/>
        </p:nvPicPr>
        <p:blipFill rotWithShape="1">
          <a:blip r:embed="rId5">
            <a:extLst>
              <a:ext uri="{28A0092B-C50C-407E-A947-70E740481C1C}">
                <a14:useLocalDpi xmlns:a14="http://schemas.microsoft.com/office/drawing/2010/main" val="0"/>
              </a:ext>
            </a:extLst>
          </a:blip>
          <a:srcRect t="12097"/>
          <a:stretch/>
        </p:blipFill>
        <p:spPr>
          <a:xfrm>
            <a:off x="2136821" y="3099279"/>
            <a:ext cx="6054937" cy="2993903"/>
          </a:xfrm>
          <a:prstGeom prst="rect">
            <a:avLst/>
          </a:prstGeom>
          <a:ln w="38100">
            <a:solidFill>
              <a:sysClr val="window" lastClr="FFFFFF"/>
            </a:solidFill>
          </a:ln>
          <a:effectLst>
            <a:outerShdw blurRad="50800" dist="38100" dir="5400000" algn="t" rotWithShape="0">
              <a:prstClr val="black">
                <a:alpha val="40000"/>
              </a:prstClr>
            </a:outerShdw>
          </a:effectLst>
        </p:spPr>
      </p:pic>
    </p:spTree>
    <p:custDataLst>
      <p:tags r:id="rId1"/>
    </p:custDataLst>
    <p:extLst>
      <p:ext uri="{BB962C8B-B14F-4D97-AF65-F5344CB8AC3E}">
        <p14:creationId xmlns:p14="http://schemas.microsoft.com/office/powerpoint/2010/main" val="3499779483"/>
      </p:ext>
    </p:extLst>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p:cTn id="7" dur="500" fill="hold"/>
                                        <p:tgtEl>
                                          <p:spTgt spid="66"/>
                                        </p:tgtEl>
                                        <p:attrNameLst>
                                          <p:attrName>ppt_w</p:attrName>
                                        </p:attrNameLst>
                                      </p:cBhvr>
                                      <p:tavLst>
                                        <p:tav tm="0">
                                          <p:val>
                                            <p:fltVal val="0"/>
                                          </p:val>
                                        </p:tav>
                                        <p:tav tm="100000">
                                          <p:val>
                                            <p:strVal val="#ppt_w"/>
                                          </p:val>
                                        </p:tav>
                                      </p:tavLst>
                                    </p:anim>
                                    <p:anim calcmode="lin" valueType="num">
                                      <p:cBhvr>
                                        <p:cTn id="8" dur="500" fill="hold"/>
                                        <p:tgtEl>
                                          <p:spTgt spid="66"/>
                                        </p:tgtEl>
                                        <p:attrNameLst>
                                          <p:attrName>ppt_h</p:attrName>
                                        </p:attrNameLst>
                                      </p:cBhvr>
                                      <p:tavLst>
                                        <p:tav tm="0">
                                          <p:val>
                                            <p:fltVal val="0"/>
                                          </p:val>
                                        </p:tav>
                                        <p:tav tm="100000">
                                          <p:val>
                                            <p:strVal val="#ppt_h"/>
                                          </p:val>
                                        </p:tav>
                                      </p:tavLst>
                                    </p:anim>
                                    <p:animEffect transition="in" filter="fade">
                                      <p:cBhvr>
                                        <p:cTn id="9" dur="500"/>
                                        <p:tgtEl>
                                          <p:spTgt spid="66"/>
                                        </p:tgtEl>
                                      </p:cBhvr>
                                    </p:animEffect>
                                  </p:childTnLst>
                                </p:cTn>
                              </p:par>
                            </p:childTnLst>
                          </p:cTn>
                        </p:par>
                        <p:par>
                          <p:cTn id="10" fill="hold">
                            <p:stCondLst>
                              <p:cond delay="500"/>
                            </p:stCondLst>
                            <p:childTnLst>
                              <p:par>
                                <p:cTn id="11" presetID="2" presetClass="entr" presetSubtype="8" decel="100000" fill="hold" nodeType="afterEffect">
                                  <p:stCondLst>
                                    <p:cond delay="0"/>
                                  </p:stCondLst>
                                  <p:childTnLst>
                                    <p:set>
                                      <p:cBhvr>
                                        <p:cTn id="12" dur="1" fill="hold">
                                          <p:stCondLst>
                                            <p:cond delay="0"/>
                                          </p:stCondLst>
                                        </p:cTn>
                                        <p:tgtEl>
                                          <p:spTgt spid="93"/>
                                        </p:tgtEl>
                                        <p:attrNameLst>
                                          <p:attrName>style.visibility</p:attrName>
                                        </p:attrNameLst>
                                      </p:cBhvr>
                                      <p:to>
                                        <p:strVal val="visible"/>
                                      </p:to>
                                    </p:set>
                                    <p:anim calcmode="lin" valueType="num">
                                      <p:cBhvr additive="base">
                                        <p:cTn id="13" dur="750" fill="hold"/>
                                        <p:tgtEl>
                                          <p:spTgt spid="93"/>
                                        </p:tgtEl>
                                        <p:attrNameLst>
                                          <p:attrName>ppt_x</p:attrName>
                                        </p:attrNameLst>
                                      </p:cBhvr>
                                      <p:tavLst>
                                        <p:tav tm="0">
                                          <p:val>
                                            <p:strVal val="0-#ppt_w/2"/>
                                          </p:val>
                                        </p:tav>
                                        <p:tav tm="100000">
                                          <p:val>
                                            <p:strVal val="#ppt_x"/>
                                          </p:val>
                                        </p:tav>
                                      </p:tavLst>
                                    </p:anim>
                                    <p:anim calcmode="lin" valueType="num">
                                      <p:cBhvr additive="base">
                                        <p:cTn id="14" dur="750" fill="hold"/>
                                        <p:tgtEl>
                                          <p:spTgt spid="93"/>
                                        </p:tgtEl>
                                        <p:attrNameLst>
                                          <p:attrName>ppt_y</p:attrName>
                                        </p:attrNameLst>
                                      </p:cBhvr>
                                      <p:tavLst>
                                        <p:tav tm="0">
                                          <p:val>
                                            <p:strVal val="#ppt_y"/>
                                          </p:val>
                                        </p:tav>
                                        <p:tav tm="100000">
                                          <p:val>
                                            <p:strVal val="#ppt_y"/>
                                          </p:val>
                                        </p:tav>
                                      </p:tavLst>
                                    </p:anim>
                                  </p:childTnLst>
                                </p:cTn>
                              </p:par>
                            </p:childTnLst>
                          </p:cTn>
                        </p:par>
                        <p:par>
                          <p:cTn id="15" fill="hold">
                            <p:stCondLst>
                              <p:cond delay="1250"/>
                            </p:stCondLst>
                            <p:childTnLst>
                              <p:par>
                                <p:cTn id="16" presetID="53" presetClass="entr" presetSubtype="16" fill="hold" nodeType="afterEffect">
                                  <p:stCondLst>
                                    <p:cond delay="0"/>
                                  </p:stCondLst>
                                  <p:childTnLst>
                                    <p:set>
                                      <p:cBhvr>
                                        <p:cTn id="17" dur="1" fill="hold">
                                          <p:stCondLst>
                                            <p:cond delay="0"/>
                                          </p:stCondLst>
                                        </p:cTn>
                                        <p:tgtEl>
                                          <p:spTgt spid="107"/>
                                        </p:tgtEl>
                                        <p:attrNameLst>
                                          <p:attrName>style.visibility</p:attrName>
                                        </p:attrNameLst>
                                      </p:cBhvr>
                                      <p:to>
                                        <p:strVal val="visible"/>
                                      </p:to>
                                    </p:set>
                                    <p:anim calcmode="lin" valueType="num">
                                      <p:cBhvr>
                                        <p:cTn id="18" dur="500" fill="hold"/>
                                        <p:tgtEl>
                                          <p:spTgt spid="107"/>
                                        </p:tgtEl>
                                        <p:attrNameLst>
                                          <p:attrName>ppt_w</p:attrName>
                                        </p:attrNameLst>
                                      </p:cBhvr>
                                      <p:tavLst>
                                        <p:tav tm="0">
                                          <p:val>
                                            <p:fltVal val="0"/>
                                          </p:val>
                                        </p:tav>
                                        <p:tav tm="100000">
                                          <p:val>
                                            <p:strVal val="#ppt_w"/>
                                          </p:val>
                                        </p:tav>
                                      </p:tavLst>
                                    </p:anim>
                                    <p:anim calcmode="lin" valueType="num">
                                      <p:cBhvr>
                                        <p:cTn id="19" dur="500" fill="hold"/>
                                        <p:tgtEl>
                                          <p:spTgt spid="107"/>
                                        </p:tgtEl>
                                        <p:attrNameLst>
                                          <p:attrName>ppt_h</p:attrName>
                                        </p:attrNameLst>
                                      </p:cBhvr>
                                      <p:tavLst>
                                        <p:tav tm="0">
                                          <p:val>
                                            <p:fltVal val="0"/>
                                          </p:val>
                                        </p:tav>
                                        <p:tav tm="100000">
                                          <p:val>
                                            <p:strVal val="#ppt_h"/>
                                          </p:val>
                                        </p:tav>
                                      </p:tavLst>
                                    </p:anim>
                                    <p:animEffect transition="in" filter="fade">
                                      <p:cBhvr>
                                        <p:cTn id="20" dur="500"/>
                                        <p:tgtEl>
                                          <p:spTgt spid="1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组合 10"/>
          <p:cNvGrpSpPr/>
          <p:nvPr/>
        </p:nvGrpSpPr>
        <p:grpSpPr>
          <a:xfrm>
            <a:off x="10194718" y="234377"/>
            <a:ext cx="1690006" cy="518918"/>
            <a:chOff x="6504440" y="1807558"/>
            <a:chExt cx="2465218" cy="756947"/>
          </a:xfrm>
          <a:solidFill>
            <a:srgbClr val="005E5E"/>
          </a:solidFill>
        </p:grpSpPr>
        <p:grpSp>
          <p:nvGrpSpPr>
            <p:cNvPr id="12" name="组合 11"/>
            <p:cNvGrpSpPr/>
            <p:nvPr/>
          </p:nvGrpSpPr>
          <p:grpSpPr>
            <a:xfrm>
              <a:off x="6504440" y="1807558"/>
              <a:ext cx="752686" cy="756947"/>
              <a:chOff x="3191007" y="542618"/>
              <a:chExt cx="751304" cy="755557"/>
            </a:xfrm>
            <a:grpFill/>
          </p:grpSpPr>
          <p:sp>
            <p:nvSpPr>
              <p:cNvPr id="25" name="Freeform 5"/>
              <p:cNvSpPr>
                <a:spLocks noEditPoints="1"/>
              </p:cNvSpPr>
              <p:nvPr/>
            </p:nvSpPr>
            <p:spPr bwMode="auto">
              <a:xfrm>
                <a:off x="3268973" y="633342"/>
                <a:ext cx="94976" cy="93559"/>
              </a:xfrm>
              <a:custGeom>
                <a:avLst/>
                <a:gdLst>
                  <a:gd name="T0" fmla="*/ 195 w 312"/>
                  <a:gd name="T1" fmla="*/ 171 h 307"/>
                  <a:gd name="T2" fmla="*/ 171 w 312"/>
                  <a:gd name="T3" fmla="*/ 148 h 307"/>
                  <a:gd name="T4" fmla="*/ 183 w 312"/>
                  <a:gd name="T5" fmla="*/ 135 h 307"/>
                  <a:gd name="T6" fmla="*/ 182 w 312"/>
                  <a:gd name="T7" fmla="*/ 153 h 307"/>
                  <a:gd name="T8" fmla="*/ 203 w 312"/>
                  <a:gd name="T9" fmla="*/ 152 h 307"/>
                  <a:gd name="T10" fmla="*/ 212 w 312"/>
                  <a:gd name="T11" fmla="*/ 153 h 307"/>
                  <a:gd name="T12" fmla="*/ 195 w 312"/>
                  <a:gd name="T13" fmla="*/ 171 h 307"/>
                  <a:gd name="T14" fmla="*/ 154 w 312"/>
                  <a:gd name="T15" fmla="*/ 252 h 307"/>
                  <a:gd name="T16" fmla="*/ 169 w 312"/>
                  <a:gd name="T17" fmla="*/ 235 h 307"/>
                  <a:gd name="T18" fmla="*/ 237 w 312"/>
                  <a:gd name="T19" fmla="*/ 164 h 307"/>
                  <a:gd name="T20" fmla="*/ 254 w 312"/>
                  <a:gd name="T21" fmla="*/ 148 h 307"/>
                  <a:gd name="T22" fmla="*/ 234 w 312"/>
                  <a:gd name="T23" fmla="*/ 130 h 307"/>
                  <a:gd name="T24" fmla="*/ 222 w 312"/>
                  <a:gd name="T25" fmla="*/ 144 h 307"/>
                  <a:gd name="T26" fmla="*/ 221 w 312"/>
                  <a:gd name="T27" fmla="*/ 127 h 307"/>
                  <a:gd name="T28" fmla="*/ 212 w 312"/>
                  <a:gd name="T29" fmla="*/ 127 h 307"/>
                  <a:gd name="T30" fmla="*/ 200 w 312"/>
                  <a:gd name="T31" fmla="*/ 127 h 307"/>
                  <a:gd name="T32" fmla="*/ 191 w 312"/>
                  <a:gd name="T33" fmla="*/ 127 h 307"/>
                  <a:gd name="T34" fmla="*/ 205 w 312"/>
                  <a:gd name="T35" fmla="*/ 114 h 307"/>
                  <a:gd name="T36" fmla="*/ 185 w 312"/>
                  <a:gd name="T37" fmla="*/ 96 h 307"/>
                  <a:gd name="T38" fmla="*/ 174 w 312"/>
                  <a:gd name="T39" fmla="*/ 107 h 307"/>
                  <a:gd name="T40" fmla="*/ 152 w 312"/>
                  <a:gd name="T41" fmla="*/ 130 h 307"/>
                  <a:gd name="T42" fmla="*/ 134 w 312"/>
                  <a:gd name="T43" fmla="*/ 113 h 307"/>
                  <a:gd name="T44" fmla="*/ 157 w 312"/>
                  <a:gd name="T45" fmla="*/ 90 h 307"/>
                  <a:gd name="T46" fmla="*/ 173 w 312"/>
                  <a:gd name="T47" fmla="*/ 75 h 307"/>
                  <a:gd name="T48" fmla="*/ 153 w 312"/>
                  <a:gd name="T49" fmla="*/ 56 h 307"/>
                  <a:gd name="T50" fmla="*/ 137 w 312"/>
                  <a:gd name="T51" fmla="*/ 73 h 307"/>
                  <a:gd name="T52" fmla="*/ 72 w 312"/>
                  <a:gd name="T53" fmla="*/ 140 h 307"/>
                  <a:gd name="T54" fmla="*/ 57 w 312"/>
                  <a:gd name="T55" fmla="*/ 155 h 307"/>
                  <a:gd name="T56" fmla="*/ 77 w 312"/>
                  <a:gd name="T57" fmla="*/ 174 h 307"/>
                  <a:gd name="T58" fmla="*/ 91 w 312"/>
                  <a:gd name="T59" fmla="*/ 158 h 307"/>
                  <a:gd name="T60" fmla="*/ 114 w 312"/>
                  <a:gd name="T61" fmla="*/ 135 h 307"/>
                  <a:gd name="T62" fmla="*/ 131 w 312"/>
                  <a:gd name="T63" fmla="*/ 151 h 307"/>
                  <a:gd name="T64" fmla="*/ 113 w 312"/>
                  <a:gd name="T65" fmla="*/ 170 h 307"/>
                  <a:gd name="T66" fmla="*/ 98 w 312"/>
                  <a:gd name="T67" fmla="*/ 185 h 307"/>
                  <a:gd name="T68" fmla="*/ 118 w 312"/>
                  <a:gd name="T69" fmla="*/ 204 h 307"/>
                  <a:gd name="T70" fmla="*/ 132 w 312"/>
                  <a:gd name="T71" fmla="*/ 188 h 307"/>
                  <a:gd name="T72" fmla="*/ 150 w 312"/>
                  <a:gd name="T73" fmla="*/ 169 h 307"/>
                  <a:gd name="T74" fmla="*/ 175 w 312"/>
                  <a:gd name="T75" fmla="*/ 192 h 307"/>
                  <a:gd name="T76" fmla="*/ 150 w 312"/>
                  <a:gd name="T77" fmla="*/ 217 h 307"/>
                  <a:gd name="T78" fmla="*/ 134 w 312"/>
                  <a:gd name="T79" fmla="*/ 233 h 307"/>
                  <a:gd name="T80" fmla="*/ 154 w 312"/>
                  <a:gd name="T81" fmla="*/ 252 h 307"/>
                  <a:gd name="T82" fmla="*/ 20 w 312"/>
                  <a:gd name="T83" fmla="*/ 172 h 307"/>
                  <a:gd name="T84" fmla="*/ 142 w 312"/>
                  <a:gd name="T85" fmla="*/ 287 h 307"/>
                  <a:gd name="T86" fmla="*/ 162 w 312"/>
                  <a:gd name="T87" fmla="*/ 307 h 307"/>
                  <a:gd name="T88" fmla="*/ 183 w 312"/>
                  <a:gd name="T89" fmla="*/ 285 h 307"/>
                  <a:gd name="T90" fmla="*/ 180 w 312"/>
                  <a:gd name="T91" fmla="*/ 283 h 307"/>
                  <a:gd name="T92" fmla="*/ 286 w 312"/>
                  <a:gd name="T93" fmla="*/ 173 h 307"/>
                  <a:gd name="T94" fmla="*/ 290 w 312"/>
                  <a:gd name="T95" fmla="*/ 177 h 307"/>
                  <a:gd name="T96" fmla="*/ 312 w 312"/>
                  <a:gd name="T97" fmla="*/ 154 h 307"/>
                  <a:gd name="T98" fmla="*/ 290 w 312"/>
                  <a:gd name="T99" fmla="*/ 135 h 307"/>
                  <a:gd name="T100" fmla="*/ 168 w 312"/>
                  <a:gd name="T101" fmla="*/ 19 h 307"/>
                  <a:gd name="T102" fmla="*/ 149 w 312"/>
                  <a:gd name="T103" fmla="*/ 0 h 307"/>
                  <a:gd name="T104" fmla="*/ 132 w 312"/>
                  <a:gd name="T105" fmla="*/ 19 h 307"/>
                  <a:gd name="T106" fmla="*/ 18 w 312"/>
                  <a:gd name="T107" fmla="*/ 136 h 307"/>
                  <a:gd name="T108" fmla="*/ 0 w 312"/>
                  <a:gd name="T109" fmla="*/ 154 h 307"/>
                  <a:gd name="T110" fmla="*/ 20 w 312"/>
                  <a:gd name="T111" fmla="*/ 172 h 307"/>
                  <a:gd name="T112" fmla="*/ 42 w 312"/>
                  <a:gd name="T113" fmla="*/ 151 h 307"/>
                  <a:gd name="T114" fmla="*/ 148 w 312"/>
                  <a:gd name="T115" fmla="*/ 42 h 307"/>
                  <a:gd name="T116" fmla="*/ 267 w 312"/>
                  <a:gd name="T117" fmla="*/ 155 h 307"/>
                  <a:gd name="T118" fmla="*/ 161 w 312"/>
                  <a:gd name="T119" fmla="*/ 264 h 307"/>
                  <a:gd name="T120" fmla="*/ 42 w 312"/>
                  <a:gd name="T121" fmla="*/ 15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2" h="307">
                    <a:moveTo>
                      <a:pt x="195" y="171"/>
                    </a:moveTo>
                    <a:cubicBezTo>
                      <a:pt x="171" y="148"/>
                      <a:pt x="171" y="148"/>
                      <a:pt x="171" y="148"/>
                    </a:cubicBezTo>
                    <a:cubicBezTo>
                      <a:pt x="183" y="135"/>
                      <a:pt x="183" y="135"/>
                      <a:pt x="183" y="135"/>
                    </a:cubicBezTo>
                    <a:cubicBezTo>
                      <a:pt x="183" y="142"/>
                      <a:pt x="183" y="148"/>
                      <a:pt x="182" y="153"/>
                    </a:cubicBezTo>
                    <a:cubicBezTo>
                      <a:pt x="193" y="152"/>
                      <a:pt x="200" y="152"/>
                      <a:pt x="203" y="152"/>
                    </a:cubicBezTo>
                    <a:cubicBezTo>
                      <a:pt x="207" y="152"/>
                      <a:pt x="210" y="153"/>
                      <a:pt x="212" y="153"/>
                    </a:cubicBezTo>
                    <a:lnTo>
                      <a:pt x="195" y="171"/>
                    </a:lnTo>
                    <a:close/>
                    <a:moveTo>
                      <a:pt x="154" y="252"/>
                    </a:moveTo>
                    <a:cubicBezTo>
                      <a:pt x="169" y="235"/>
                      <a:pt x="169" y="235"/>
                      <a:pt x="169" y="235"/>
                    </a:cubicBezTo>
                    <a:cubicBezTo>
                      <a:pt x="237" y="164"/>
                      <a:pt x="237" y="164"/>
                      <a:pt x="237" y="164"/>
                    </a:cubicBezTo>
                    <a:cubicBezTo>
                      <a:pt x="254" y="148"/>
                      <a:pt x="254" y="148"/>
                      <a:pt x="254" y="148"/>
                    </a:cubicBezTo>
                    <a:cubicBezTo>
                      <a:pt x="234" y="130"/>
                      <a:pt x="234" y="130"/>
                      <a:pt x="234" y="130"/>
                    </a:cubicBezTo>
                    <a:cubicBezTo>
                      <a:pt x="222" y="144"/>
                      <a:pt x="222" y="144"/>
                      <a:pt x="222" y="144"/>
                    </a:cubicBezTo>
                    <a:cubicBezTo>
                      <a:pt x="221" y="138"/>
                      <a:pt x="221" y="132"/>
                      <a:pt x="221" y="127"/>
                    </a:cubicBezTo>
                    <a:cubicBezTo>
                      <a:pt x="212" y="127"/>
                      <a:pt x="212" y="127"/>
                      <a:pt x="212" y="127"/>
                    </a:cubicBezTo>
                    <a:cubicBezTo>
                      <a:pt x="200" y="127"/>
                      <a:pt x="200" y="127"/>
                      <a:pt x="200" y="127"/>
                    </a:cubicBezTo>
                    <a:cubicBezTo>
                      <a:pt x="198" y="127"/>
                      <a:pt x="195" y="127"/>
                      <a:pt x="191" y="127"/>
                    </a:cubicBezTo>
                    <a:cubicBezTo>
                      <a:pt x="205" y="114"/>
                      <a:pt x="205" y="114"/>
                      <a:pt x="205" y="114"/>
                    </a:cubicBezTo>
                    <a:cubicBezTo>
                      <a:pt x="185" y="96"/>
                      <a:pt x="185" y="96"/>
                      <a:pt x="185" y="96"/>
                    </a:cubicBezTo>
                    <a:cubicBezTo>
                      <a:pt x="174" y="107"/>
                      <a:pt x="174" y="107"/>
                      <a:pt x="174" y="107"/>
                    </a:cubicBezTo>
                    <a:cubicBezTo>
                      <a:pt x="152" y="130"/>
                      <a:pt x="152" y="130"/>
                      <a:pt x="152" y="130"/>
                    </a:cubicBezTo>
                    <a:cubicBezTo>
                      <a:pt x="134" y="113"/>
                      <a:pt x="134" y="113"/>
                      <a:pt x="134" y="113"/>
                    </a:cubicBezTo>
                    <a:cubicBezTo>
                      <a:pt x="157" y="90"/>
                      <a:pt x="157" y="90"/>
                      <a:pt x="157" y="90"/>
                    </a:cubicBezTo>
                    <a:cubicBezTo>
                      <a:pt x="173" y="75"/>
                      <a:pt x="173" y="75"/>
                      <a:pt x="173" y="75"/>
                    </a:cubicBezTo>
                    <a:cubicBezTo>
                      <a:pt x="153" y="56"/>
                      <a:pt x="153" y="56"/>
                      <a:pt x="153" y="56"/>
                    </a:cubicBezTo>
                    <a:cubicBezTo>
                      <a:pt x="137" y="73"/>
                      <a:pt x="137" y="73"/>
                      <a:pt x="137" y="73"/>
                    </a:cubicBezTo>
                    <a:cubicBezTo>
                      <a:pt x="72" y="140"/>
                      <a:pt x="72" y="140"/>
                      <a:pt x="72" y="140"/>
                    </a:cubicBezTo>
                    <a:cubicBezTo>
                      <a:pt x="57" y="155"/>
                      <a:pt x="57" y="155"/>
                      <a:pt x="57" y="155"/>
                    </a:cubicBezTo>
                    <a:cubicBezTo>
                      <a:pt x="77" y="174"/>
                      <a:pt x="77" y="174"/>
                      <a:pt x="77" y="174"/>
                    </a:cubicBezTo>
                    <a:cubicBezTo>
                      <a:pt x="91" y="158"/>
                      <a:pt x="91" y="158"/>
                      <a:pt x="91" y="158"/>
                    </a:cubicBezTo>
                    <a:cubicBezTo>
                      <a:pt x="114" y="135"/>
                      <a:pt x="114" y="135"/>
                      <a:pt x="114" y="135"/>
                    </a:cubicBezTo>
                    <a:cubicBezTo>
                      <a:pt x="131" y="151"/>
                      <a:pt x="131" y="151"/>
                      <a:pt x="131" y="151"/>
                    </a:cubicBezTo>
                    <a:cubicBezTo>
                      <a:pt x="113" y="170"/>
                      <a:pt x="113" y="170"/>
                      <a:pt x="113" y="170"/>
                    </a:cubicBezTo>
                    <a:cubicBezTo>
                      <a:pt x="98" y="185"/>
                      <a:pt x="98" y="185"/>
                      <a:pt x="98" y="185"/>
                    </a:cubicBezTo>
                    <a:cubicBezTo>
                      <a:pt x="118" y="204"/>
                      <a:pt x="118" y="204"/>
                      <a:pt x="118" y="204"/>
                    </a:cubicBezTo>
                    <a:cubicBezTo>
                      <a:pt x="132" y="188"/>
                      <a:pt x="132" y="188"/>
                      <a:pt x="132" y="188"/>
                    </a:cubicBezTo>
                    <a:cubicBezTo>
                      <a:pt x="150" y="169"/>
                      <a:pt x="150" y="169"/>
                      <a:pt x="150" y="169"/>
                    </a:cubicBezTo>
                    <a:cubicBezTo>
                      <a:pt x="175" y="192"/>
                      <a:pt x="175" y="192"/>
                      <a:pt x="175" y="192"/>
                    </a:cubicBezTo>
                    <a:cubicBezTo>
                      <a:pt x="150" y="217"/>
                      <a:pt x="150" y="217"/>
                      <a:pt x="150" y="217"/>
                    </a:cubicBezTo>
                    <a:cubicBezTo>
                      <a:pt x="134" y="233"/>
                      <a:pt x="134" y="233"/>
                      <a:pt x="134" y="233"/>
                    </a:cubicBezTo>
                    <a:lnTo>
                      <a:pt x="154" y="252"/>
                    </a:lnTo>
                    <a:close/>
                    <a:moveTo>
                      <a:pt x="20" y="172"/>
                    </a:moveTo>
                    <a:cubicBezTo>
                      <a:pt x="142" y="287"/>
                      <a:pt x="142" y="287"/>
                      <a:pt x="142" y="287"/>
                    </a:cubicBezTo>
                    <a:cubicBezTo>
                      <a:pt x="162" y="307"/>
                      <a:pt x="162" y="307"/>
                      <a:pt x="162" y="307"/>
                    </a:cubicBezTo>
                    <a:cubicBezTo>
                      <a:pt x="183" y="285"/>
                      <a:pt x="183" y="285"/>
                      <a:pt x="183" y="285"/>
                    </a:cubicBezTo>
                    <a:cubicBezTo>
                      <a:pt x="180" y="283"/>
                      <a:pt x="180" y="283"/>
                      <a:pt x="180" y="283"/>
                    </a:cubicBezTo>
                    <a:cubicBezTo>
                      <a:pt x="286" y="173"/>
                      <a:pt x="286" y="173"/>
                      <a:pt x="286" y="173"/>
                    </a:cubicBezTo>
                    <a:cubicBezTo>
                      <a:pt x="290" y="177"/>
                      <a:pt x="290" y="177"/>
                      <a:pt x="290" y="177"/>
                    </a:cubicBezTo>
                    <a:cubicBezTo>
                      <a:pt x="312" y="154"/>
                      <a:pt x="312" y="154"/>
                      <a:pt x="312" y="154"/>
                    </a:cubicBezTo>
                    <a:cubicBezTo>
                      <a:pt x="290" y="135"/>
                      <a:pt x="290" y="135"/>
                      <a:pt x="290" y="135"/>
                    </a:cubicBezTo>
                    <a:cubicBezTo>
                      <a:pt x="168" y="19"/>
                      <a:pt x="168" y="19"/>
                      <a:pt x="168" y="19"/>
                    </a:cubicBezTo>
                    <a:cubicBezTo>
                      <a:pt x="149" y="0"/>
                      <a:pt x="149" y="0"/>
                      <a:pt x="149" y="0"/>
                    </a:cubicBezTo>
                    <a:cubicBezTo>
                      <a:pt x="132" y="19"/>
                      <a:pt x="132" y="19"/>
                      <a:pt x="132" y="19"/>
                    </a:cubicBezTo>
                    <a:cubicBezTo>
                      <a:pt x="18" y="136"/>
                      <a:pt x="18" y="136"/>
                      <a:pt x="18" y="136"/>
                    </a:cubicBezTo>
                    <a:cubicBezTo>
                      <a:pt x="0" y="154"/>
                      <a:pt x="0" y="154"/>
                      <a:pt x="0" y="154"/>
                    </a:cubicBezTo>
                    <a:lnTo>
                      <a:pt x="20" y="172"/>
                    </a:lnTo>
                    <a:close/>
                    <a:moveTo>
                      <a:pt x="42" y="151"/>
                    </a:moveTo>
                    <a:cubicBezTo>
                      <a:pt x="148" y="42"/>
                      <a:pt x="148" y="42"/>
                      <a:pt x="148" y="42"/>
                    </a:cubicBezTo>
                    <a:cubicBezTo>
                      <a:pt x="267" y="155"/>
                      <a:pt x="267" y="155"/>
                      <a:pt x="267" y="155"/>
                    </a:cubicBezTo>
                    <a:cubicBezTo>
                      <a:pt x="161" y="264"/>
                      <a:pt x="161" y="264"/>
                      <a:pt x="161" y="264"/>
                    </a:cubicBezTo>
                    <a:lnTo>
                      <a:pt x="42"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6" name="Freeform 6"/>
              <p:cNvSpPr>
                <a:spLocks noEditPoints="1"/>
              </p:cNvSpPr>
              <p:nvPr/>
            </p:nvSpPr>
            <p:spPr bwMode="auto">
              <a:xfrm>
                <a:off x="3361114" y="571678"/>
                <a:ext cx="90724" cy="85762"/>
              </a:xfrm>
              <a:custGeom>
                <a:avLst/>
                <a:gdLst>
                  <a:gd name="T0" fmla="*/ 156 w 298"/>
                  <a:gd name="T1" fmla="*/ 168 h 281"/>
                  <a:gd name="T2" fmla="*/ 128 w 298"/>
                  <a:gd name="T3" fmla="*/ 200 h 281"/>
                  <a:gd name="T4" fmla="*/ 85 w 298"/>
                  <a:gd name="T5" fmla="*/ 232 h 281"/>
                  <a:gd name="T6" fmla="*/ 88 w 298"/>
                  <a:gd name="T7" fmla="*/ 206 h 281"/>
                  <a:gd name="T8" fmla="*/ 128 w 298"/>
                  <a:gd name="T9" fmla="*/ 154 h 281"/>
                  <a:gd name="T10" fmla="*/ 103 w 298"/>
                  <a:gd name="T11" fmla="*/ 175 h 281"/>
                  <a:gd name="T12" fmla="*/ 71 w 298"/>
                  <a:gd name="T13" fmla="*/ 191 h 281"/>
                  <a:gd name="T14" fmla="*/ 80 w 298"/>
                  <a:gd name="T15" fmla="*/ 161 h 281"/>
                  <a:gd name="T16" fmla="*/ 85 w 298"/>
                  <a:gd name="T17" fmla="*/ 137 h 281"/>
                  <a:gd name="T18" fmla="*/ 54 w 298"/>
                  <a:gd name="T19" fmla="*/ 124 h 281"/>
                  <a:gd name="T20" fmla="*/ 167 w 298"/>
                  <a:gd name="T21" fmla="*/ 66 h 281"/>
                  <a:gd name="T22" fmla="*/ 200 w 298"/>
                  <a:gd name="T23" fmla="*/ 79 h 281"/>
                  <a:gd name="T24" fmla="*/ 146 w 298"/>
                  <a:gd name="T25" fmla="*/ 106 h 281"/>
                  <a:gd name="T26" fmla="*/ 142 w 298"/>
                  <a:gd name="T27" fmla="*/ 133 h 281"/>
                  <a:gd name="T28" fmla="*/ 167 w 298"/>
                  <a:gd name="T29" fmla="*/ 141 h 281"/>
                  <a:gd name="T30" fmla="*/ 192 w 298"/>
                  <a:gd name="T31" fmla="*/ 87 h 281"/>
                  <a:gd name="T32" fmla="*/ 225 w 298"/>
                  <a:gd name="T33" fmla="*/ 95 h 281"/>
                  <a:gd name="T34" fmla="*/ 225 w 298"/>
                  <a:gd name="T35" fmla="*/ 142 h 281"/>
                  <a:gd name="T36" fmla="*/ 298 w 298"/>
                  <a:gd name="T37" fmla="*/ 160 h 281"/>
                  <a:gd name="T38" fmla="*/ 291 w 298"/>
                  <a:gd name="T39" fmla="*/ 194 h 281"/>
                  <a:gd name="T40" fmla="*/ 219 w 298"/>
                  <a:gd name="T41" fmla="*/ 173 h 281"/>
                  <a:gd name="T42" fmla="*/ 186 w 298"/>
                  <a:gd name="T43" fmla="*/ 159 h 281"/>
                  <a:gd name="T44" fmla="*/ 203 w 298"/>
                  <a:gd name="T45" fmla="*/ 186 h 281"/>
                  <a:gd name="T46" fmla="*/ 212 w 298"/>
                  <a:gd name="T47" fmla="*/ 228 h 281"/>
                  <a:gd name="T48" fmla="*/ 168 w 298"/>
                  <a:gd name="T49" fmla="*/ 237 h 281"/>
                  <a:gd name="T50" fmla="*/ 180 w 298"/>
                  <a:gd name="T51" fmla="*/ 218 h 281"/>
                  <a:gd name="T52" fmla="*/ 175 w 298"/>
                  <a:gd name="T53" fmla="*/ 195 h 281"/>
                  <a:gd name="T54" fmla="*/ 153 w 298"/>
                  <a:gd name="T55" fmla="*/ 226 h 281"/>
                  <a:gd name="T56" fmla="*/ 106 w 298"/>
                  <a:gd name="T57" fmla="*/ 281 h 281"/>
                  <a:gd name="T58" fmla="*/ 78 w 298"/>
                  <a:gd name="T59" fmla="*/ 265 h 281"/>
                  <a:gd name="T60" fmla="*/ 27 w 298"/>
                  <a:gd name="T61" fmla="*/ 155 h 281"/>
                  <a:gd name="T62" fmla="*/ 9 w 298"/>
                  <a:gd name="T63" fmla="*/ 118 h 281"/>
                  <a:gd name="T64" fmla="*/ 26 w 298"/>
                  <a:gd name="T65" fmla="*/ 91 h 281"/>
                  <a:gd name="T66" fmla="*/ 68 w 298"/>
                  <a:gd name="T67" fmla="*/ 55 h 281"/>
                  <a:gd name="T68" fmla="*/ 85 w 298"/>
                  <a:gd name="T69" fmla="*/ 30 h 281"/>
                  <a:gd name="T70" fmla="*/ 114 w 298"/>
                  <a:gd name="T71" fmla="*/ 45 h 281"/>
                  <a:gd name="T72" fmla="*/ 201 w 298"/>
                  <a:gd name="T73" fmla="*/ 0 h 281"/>
                  <a:gd name="T74" fmla="*/ 222 w 298"/>
                  <a:gd name="T75" fmla="*/ 40 h 281"/>
                  <a:gd name="T76" fmla="*/ 200 w 298"/>
                  <a:gd name="T77" fmla="*/ 67 h 281"/>
                  <a:gd name="T78" fmla="*/ 186 w 298"/>
                  <a:gd name="T79" fmla="*/ 38 h 281"/>
                  <a:gd name="T80" fmla="*/ 49 w 298"/>
                  <a:gd name="T81" fmla="*/ 128 h 281"/>
                  <a:gd name="T82" fmla="*/ 27 w 298"/>
                  <a:gd name="T83" fmla="*/ 155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8" h="281">
                    <a:moveTo>
                      <a:pt x="130" y="212"/>
                    </a:moveTo>
                    <a:cubicBezTo>
                      <a:pt x="142" y="194"/>
                      <a:pt x="151" y="180"/>
                      <a:pt x="156" y="168"/>
                    </a:cubicBezTo>
                    <a:cubicBezTo>
                      <a:pt x="155" y="167"/>
                      <a:pt x="153" y="166"/>
                      <a:pt x="152" y="165"/>
                    </a:cubicBezTo>
                    <a:cubicBezTo>
                      <a:pt x="143" y="178"/>
                      <a:pt x="135" y="190"/>
                      <a:pt x="128" y="200"/>
                    </a:cubicBezTo>
                    <a:cubicBezTo>
                      <a:pt x="121" y="210"/>
                      <a:pt x="110" y="223"/>
                      <a:pt x="94" y="239"/>
                    </a:cubicBezTo>
                    <a:cubicBezTo>
                      <a:pt x="90" y="236"/>
                      <a:pt x="87" y="234"/>
                      <a:pt x="85" y="232"/>
                    </a:cubicBezTo>
                    <a:cubicBezTo>
                      <a:pt x="82" y="230"/>
                      <a:pt x="76" y="227"/>
                      <a:pt x="68" y="223"/>
                    </a:cubicBezTo>
                    <a:cubicBezTo>
                      <a:pt x="76" y="216"/>
                      <a:pt x="83" y="211"/>
                      <a:pt x="88" y="206"/>
                    </a:cubicBezTo>
                    <a:cubicBezTo>
                      <a:pt x="94" y="200"/>
                      <a:pt x="101" y="193"/>
                      <a:pt x="108" y="184"/>
                    </a:cubicBezTo>
                    <a:cubicBezTo>
                      <a:pt x="115" y="175"/>
                      <a:pt x="122" y="165"/>
                      <a:pt x="128" y="154"/>
                    </a:cubicBezTo>
                    <a:cubicBezTo>
                      <a:pt x="124" y="154"/>
                      <a:pt x="124" y="154"/>
                      <a:pt x="124" y="154"/>
                    </a:cubicBezTo>
                    <a:cubicBezTo>
                      <a:pt x="115" y="164"/>
                      <a:pt x="108" y="171"/>
                      <a:pt x="103" y="175"/>
                    </a:cubicBezTo>
                    <a:cubicBezTo>
                      <a:pt x="99" y="180"/>
                      <a:pt x="90" y="187"/>
                      <a:pt x="79" y="198"/>
                    </a:cubicBezTo>
                    <a:cubicBezTo>
                      <a:pt x="76" y="195"/>
                      <a:pt x="73" y="193"/>
                      <a:pt x="71" y="191"/>
                    </a:cubicBezTo>
                    <a:cubicBezTo>
                      <a:pt x="68" y="189"/>
                      <a:pt x="62" y="186"/>
                      <a:pt x="53" y="181"/>
                    </a:cubicBezTo>
                    <a:cubicBezTo>
                      <a:pt x="60" y="176"/>
                      <a:pt x="69" y="170"/>
                      <a:pt x="80" y="161"/>
                    </a:cubicBezTo>
                    <a:cubicBezTo>
                      <a:pt x="92" y="153"/>
                      <a:pt x="104" y="139"/>
                      <a:pt x="118" y="120"/>
                    </a:cubicBezTo>
                    <a:cubicBezTo>
                      <a:pt x="85" y="137"/>
                      <a:pt x="85" y="137"/>
                      <a:pt x="85" y="137"/>
                    </a:cubicBezTo>
                    <a:cubicBezTo>
                      <a:pt x="66" y="148"/>
                      <a:pt x="66" y="148"/>
                      <a:pt x="66" y="148"/>
                    </a:cubicBezTo>
                    <a:cubicBezTo>
                      <a:pt x="54" y="124"/>
                      <a:pt x="54" y="124"/>
                      <a:pt x="54" y="124"/>
                    </a:cubicBezTo>
                    <a:cubicBezTo>
                      <a:pt x="74" y="115"/>
                      <a:pt x="74" y="115"/>
                      <a:pt x="74" y="115"/>
                    </a:cubicBezTo>
                    <a:cubicBezTo>
                      <a:pt x="167" y="66"/>
                      <a:pt x="167" y="66"/>
                      <a:pt x="167" y="66"/>
                    </a:cubicBezTo>
                    <a:cubicBezTo>
                      <a:pt x="188" y="55"/>
                      <a:pt x="188" y="55"/>
                      <a:pt x="188" y="55"/>
                    </a:cubicBezTo>
                    <a:cubicBezTo>
                      <a:pt x="200" y="79"/>
                      <a:pt x="200" y="79"/>
                      <a:pt x="200" y="79"/>
                    </a:cubicBezTo>
                    <a:cubicBezTo>
                      <a:pt x="179" y="89"/>
                      <a:pt x="179" y="89"/>
                      <a:pt x="179" y="89"/>
                    </a:cubicBezTo>
                    <a:cubicBezTo>
                      <a:pt x="146" y="106"/>
                      <a:pt x="146" y="106"/>
                      <a:pt x="146" y="106"/>
                    </a:cubicBezTo>
                    <a:cubicBezTo>
                      <a:pt x="150" y="107"/>
                      <a:pt x="154" y="108"/>
                      <a:pt x="158" y="108"/>
                    </a:cubicBezTo>
                    <a:cubicBezTo>
                      <a:pt x="153" y="117"/>
                      <a:pt x="147" y="125"/>
                      <a:pt x="142" y="133"/>
                    </a:cubicBezTo>
                    <a:cubicBezTo>
                      <a:pt x="151" y="134"/>
                      <a:pt x="157" y="136"/>
                      <a:pt x="160" y="137"/>
                    </a:cubicBezTo>
                    <a:cubicBezTo>
                      <a:pt x="167" y="141"/>
                      <a:pt x="167" y="141"/>
                      <a:pt x="167" y="141"/>
                    </a:cubicBezTo>
                    <a:cubicBezTo>
                      <a:pt x="179" y="120"/>
                      <a:pt x="185" y="108"/>
                      <a:pt x="186" y="103"/>
                    </a:cubicBezTo>
                    <a:cubicBezTo>
                      <a:pt x="192" y="87"/>
                      <a:pt x="192" y="87"/>
                      <a:pt x="192" y="87"/>
                    </a:cubicBezTo>
                    <a:cubicBezTo>
                      <a:pt x="196" y="89"/>
                      <a:pt x="199" y="90"/>
                      <a:pt x="202" y="91"/>
                    </a:cubicBezTo>
                    <a:cubicBezTo>
                      <a:pt x="205" y="92"/>
                      <a:pt x="212" y="93"/>
                      <a:pt x="225" y="95"/>
                    </a:cubicBezTo>
                    <a:cubicBezTo>
                      <a:pt x="218" y="107"/>
                      <a:pt x="212" y="117"/>
                      <a:pt x="207" y="126"/>
                    </a:cubicBezTo>
                    <a:cubicBezTo>
                      <a:pt x="211" y="130"/>
                      <a:pt x="217" y="136"/>
                      <a:pt x="225" y="142"/>
                    </a:cubicBezTo>
                    <a:cubicBezTo>
                      <a:pt x="233" y="149"/>
                      <a:pt x="243" y="154"/>
                      <a:pt x="257" y="157"/>
                    </a:cubicBezTo>
                    <a:cubicBezTo>
                      <a:pt x="271" y="160"/>
                      <a:pt x="284" y="161"/>
                      <a:pt x="298" y="160"/>
                    </a:cubicBezTo>
                    <a:cubicBezTo>
                      <a:pt x="296" y="166"/>
                      <a:pt x="295" y="171"/>
                      <a:pt x="294" y="175"/>
                    </a:cubicBezTo>
                    <a:cubicBezTo>
                      <a:pt x="293" y="178"/>
                      <a:pt x="292" y="185"/>
                      <a:pt x="291" y="194"/>
                    </a:cubicBezTo>
                    <a:cubicBezTo>
                      <a:pt x="272" y="193"/>
                      <a:pt x="257" y="190"/>
                      <a:pt x="247" y="186"/>
                    </a:cubicBezTo>
                    <a:cubicBezTo>
                      <a:pt x="236" y="183"/>
                      <a:pt x="227" y="178"/>
                      <a:pt x="219" y="173"/>
                    </a:cubicBezTo>
                    <a:cubicBezTo>
                      <a:pt x="211" y="167"/>
                      <a:pt x="202" y="160"/>
                      <a:pt x="192" y="150"/>
                    </a:cubicBezTo>
                    <a:cubicBezTo>
                      <a:pt x="186" y="159"/>
                      <a:pt x="186" y="159"/>
                      <a:pt x="186" y="159"/>
                    </a:cubicBezTo>
                    <a:cubicBezTo>
                      <a:pt x="189" y="162"/>
                      <a:pt x="191" y="166"/>
                      <a:pt x="193" y="168"/>
                    </a:cubicBezTo>
                    <a:cubicBezTo>
                      <a:pt x="195" y="171"/>
                      <a:pt x="198" y="177"/>
                      <a:pt x="203" y="186"/>
                    </a:cubicBezTo>
                    <a:cubicBezTo>
                      <a:pt x="208" y="195"/>
                      <a:pt x="211" y="202"/>
                      <a:pt x="213" y="208"/>
                    </a:cubicBezTo>
                    <a:cubicBezTo>
                      <a:pt x="215" y="215"/>
                      <a:pt x="214" y="222"/>
                      <a:pt x="212" y="228"/>
                    </a:cubicBezTo>
                    <a:cubicBezTo>
                      <a:pt x="210" y="235"/>
                      <a:pt x="200" y="243"/>
                      <a:pt x="182" y="253"/>
                    </a:cubicBezTo>
                    <a:cubicBezTo>
                      <a:pt x="175" y="244"/>
                      <a:pt x="170" y="239"/>
                      <a:pt x="168" y="237"/>
                    </a:cubicBezTo>
                    <a:cubicBezTo>
                      <a:pt x="158" y="230"/>
                      <a:pt x="158" y="230"/>
                      <a:pt x="158" y="230"/>
                    </a:cubicBezTo>
                    <a:cubicBezTo>
                      <a:pt x="171" y="225"/>
                      <a:pt x="178" y="222"/>
                      <a:pt x="180" y="218"/>
                    </a:cubicBezTo>
                    <a:cubicBezTo>
                      <a:pt x="182" y="215"/>
                      <a:pt x="182" y="211"/>
                      <a:pt x="180" y="206"/>
                    </a:cubicBezTo>
                    <a:cubicBezTo>
                      <a:pt x="178" y="202"/>
                      <a:pt x="177" y="198"/>
                      <a:pt x="175" y="195"/>
                    </a:cubicBezTo>
                    <a:cubicBezTo>
                      <a:pt x="174" y="192"/>
                      <a:pt x="174" y="192"/>
                      <a:pt x="174" y="192"/>
                    </a:cubicBezTo>
                    <a:cubicBezTo>
                      <a:pt x="169" y="202"/>
                      <a:pt x="162" y="213"/>
                      <a:pt x="153" y="226"/>
                    </a:cubicBezTo>
                    <a:cubicBezTo>
                      <a:pt x="144" y="238"/>
                      <a:pt x="137" y="248"/>
                      <a:pt x="130" y="255"/>
                    </a:cubicBezTo>
                    <a:cubicBezTo>
                      <a:pt x="106" y="281"/>
                      <a:pt x="106" y="281"/>
                      <a:pt x="106" y="281"/>
                    </a:cubicBezTo>
                    <a:cubicBezTo>
                      <a:pt x="99" y="276"/>
                      <a:pt x="94" y="273"/>
                      <a:pt x="90" y="271"/>
                    </a:cubicBezTo>
                    <a:cubicBezTo>
                      <a:pt x="78" y="265"/>
                      <a:pt x="78" y="265"/>
                      <a:pt x="78" y="265"/>
                    </a:cubicBezTo>
                    <a:cubicBezTo>
                      <a:pt x="101" y="247"/>
                      <a:pt x="118" y="229"/>
                      <a:pt x="130" y="212"/>
                    </a:cubicBezTo>
                    <a:close/>
                    <a:moveTo>
                      <a:pt x="27" y="155"/>
                    </a:moveTo>
                    <a:cubicBezTo>
                      <a:pt x="22" y="143"/>
                      <a:pt x="22" y="143"/>
                      <a:pt x="22" y="143"/>
                    </a:cubicBezTo>
                    <a:cubicBezTo>
                      <a:pt x="9" y="118"/>
                      <a:pt x="9" y="118"/>
                      <a:pt x="9" y="118"/>
                    </a:cubicBezTo>
                    <a:cubicBezTo>
                      <a:pt x="0" y="103"/>
                      <a:pt x="0" y="103"/>
                      <a:pt x="0" y="103"/>
                    </a:cubicBezTo>
                    <a:cubicBezTo>
                      <a:pt x="26" y="91"/>
                      <a:pt x="26" y="91"/>
                      <a:pt x="26" y="91"/>
                    </a:cubicBezTo>
                    <a:cubicBezTo>
                      <a:pt x="86" y="60"/>
                      <a:pt x="86" y="60"/>
                      <a:pt x="86" y="60"/>
                    </a:cubicBezTo>
                    <a:cubicBezTo>
                      <a:pt x="81" y="58"/>
                      <a:pt x="75" y="57"/>
                      <a:pt x="68" y="55"/>
                    </a:cubicBezTo>
                    <a:cubicBezTo>
                      <a:pt x="70" y="52"/>
                      <a:pt x="73" y="49"/>
                      <a:pt x="75" y="47"/>
                    </a:cubicBezTo>
                    <a:cubicBezTo>
                      <a:pt x="76" y="44"/>
                      <a:pt x="80" y="39"/>
                      <a:pt x="85" y="30"/>
                    </a:cubicBezTo>
                    <a:cubicBezTo>
                      <a:pt x="100" y="33"/>
                      <a:pt x="110" y="36"/>
                      <a:pt x="117" y="38"/>
                    </a:cubicBezTo>
                    <a:cubicBezTo>
                      <a:pt x="116" y="41"/>
                      <a:pt x="114" y="43"/>
                      <a:pt x="114" y="45"/>
                    </a:cubicBezTo>
                    <a:cubicBezTo>
                      <a:pt x="178" y="12"/>
                      <a:pt x="178" y="12"/>
                      <a:pt x="178" y="12"/>
                    </a:cubicBezTo>
                    <a:cubicBezTo>
                      <a:pt x="201" y="0"/>
                      <a:pt x="201" y="0"/>
                      <a:pt x="201" y="0"/>
                    </a:cubicBezTo>
                    <a:cubicBezTo>
                      <a:pt x="209" y="16"/>
                      <a:pt x="209" y="16"/>
                      <a:pt x="209" y="16"/>
                    </a:cubicBezTo>
                    <a:cubicBezTo>
                      <a:pt x="222" y="40"/>
                      <a:pt x="222" y="40"/>
                      <a:pt x="222" y="40"/>
                    </a:cubicBezTo>
                    <a:cubicBezTo>
                      <a:pt x="229" y="52"/>
                      <a:pt x="229" y="52"/>
                      <a:pt x="229" y="52"/>
                    </a:cubicBezTo>
                    <a:cubicBezTo>
                      <a:pt x="200" y="67"/>
                      <a:pt x="200" y="67"/>
                      <a:pt x="200" y="67"/>
                    </a:cubicBezTo>
                    <a:cubicBezTo>
                      <a:pt x="194" y="54"/>
                      <a:pt x="194" y="54"/>
                      <a:pt x="194" y="54"/>
                    </a:cubicBezTo>
                    <a:cubicBezTo>
                      <a:pt x="186" y="38"/>
                      <a:pt x="186" y="38"/>
                      <a:pt x="186" y="38"/>
                    </a:cubicBezTo>
                    <a:cubicBezTo>
                      <a:pt x="41" y="113"/>
                      <a:pt x="41" y="113"/>
                      <a:pt x="41" y="113"/>
                    </a:cubicBezTo>
                    <a:cubicBezTo>
                      <a:pt x="49" y="128"/>
                      <a:pt x="49" y="128"/>
                      <a:pt x="49" y="128"/>
                    </a:cubicBezTo>
                    <a:cubicBezTo>
                      <a:pt x="56" y="140"/>
                      <a:pt x="56" y="140"/>
                      <a:pt x="56" y="140"/>
                    </a:cubicBezTo>
                    <a:lnTo>
                      <a:pt x="27" y="1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7" name="Freeform 7"/>
              <p:cNvSpPr>
                <a:spLocks noEditPoints="1"/>
              </p:cNvSpPr>
              <p:nvPr/>
            </p:nvSpPr>
            <p:spPr bwMode="auto">
              <a:xfrm>
                <a:off x="3475936" y="542618"/>
                <a:ext cx="75839" cy="71587"/>
              </a:xfrm>
              <a:custGeom>
                <a:avLst/>
                <a:gdLst>
                  <a:gd name="T0" fmla="*/ 36 w 250"/>
                  <a:gd name="T1" fmla="*/ 73 h 236"/>
                  <a:gd name="T2" fmla="*/ 83 w 250"/>
                  <a:gd name="T3" fmla="*/ 66 h 236"/>
                  <a:gd name="T4" fmla="*/ 88 w 250"/>
                  <a:gd name="T5" fmla="*/ 95 h 236"/>
                  <a:gd name="T6" fmla="*/ 41 w 250"/>
                  <a:gd name="T7" fmla="*/ 102 h 236"/>
                  <a:gd name="T8" fmla="*/ 36 w 250"/>
                  <a:gd name="T9" fmla="*/ 73 h 236"/>
                  <a:gd name="T10" fmla="*/ 4 w 250"/>
                  <a:gd name="T11" fmla="*/ 71 h 236"/>
                  <a:gd name="T12" fmla="*/ 20 w 250"/>
                  <a:gd name="T13" fmla="*/ 167 h 236"/>
                  <a:gd name="T14" fmla="*/ 23 w 250"/>
                  <a:gd name="T15" fmla="*/ 193 h 236"/>
                  <a:gd name="T16" fmla="*/ 54 w 250"/>
                  <a:gd name="T17" fmla="*/ 188 h 236"/>
                  <a:gd name="T18" fmla="*/ 53 w 250"/>
                  <a:gd name="T19" fmla="*/ 184 h 236"/>
                  <a:gd name="T20" fmla="*/ 101 w 250"/>
                  <a:gd name="T21" fmla="*/ 177 h 236"/>
                  <a:gd name="T22" fmla="*/ 107 w 250"/>
                  <a:gd name="T23" fmla="*/ 213 h 236"/>
                  <a:gd name="T24" fmla="*/ 111 w 250"/>
                  <a:gd name="T25" fmla="*/ 226 h 236"/>
                  <a:gd name="T26" fmla="*/ 121 w 250"/>
                  <a:gd name="T27" fmla="*/ 234 h 236"/>
                  <a:gd name="T28" fmla="*/ 143 w 250"/>
                  <a:gd name="T29" fmla="*/ 235 h 236"/>
                  <a:gd name="T30" fmla="*/ 181 w 250"/>
                  <a:gd name="T31" fmla="*/ 229 h 236"/>
                  <a:gd name="T32" fmla="*/ 216 w 250"/>
                  <a:gd name="T33" fmla="*/ 224 h 236"/>
                  <a:gd name="T34" fmla="*/ 233 w 250"/>
                  <a:gd name="T35" fmla="*/ 219 h 236"/>
                  <a:gd name="T36" fmla="*/ 242 w 250"/>
                  <a:gd name="T37" fmla="*/ 209 h 236"/>
                  <a:gd name="T38" fmla="*/ 250 w 250"/>
                  <a:gd name="T39" fmla="*/ 176 h 236"/>
                  <a:gd name="T40" fmla="*/ 218 w 250"/>
                  <a:gd name="T41" fmla="*/ 167 h 236"/>
                  <a:gd name="T42" fmla="*/ 218 w 250"/>
                  <a:gd name="T43" fmla="*/ 177 h 236"/>
                  <a:gd name="T44" fmla="*/ 214 w 250"/>
                  <a:gd name="T45" fmla="*/ 191 h 236"/>
                  <a:gd name="T46" fmla="*/ 202 w 250"/>
                  <a:gd name="T47" fmla="*/ 197 h 236"/>
                  <a:gd name="T48" fmla="*/ 177 w 250"/>
                  <a:gd name="T49" fmla="*/ 201 h 236"/>
                  <a:gd name="T50" fmla="*/ 150 w 250"/>
                  <a:gd name="T51" fmla="*/ 205 h 236"/>
                  <a:gd name="T52" fmla="*/ 138 w 250"/>
                  <a:gd name="T53" fmla="*/ 204 h 236"/>
                  <a:gd name="T54" fmla="*/ 135 w 250"/>
                  <a:gd name="T55" fmla="*/ 198 h 236"/>
                  <a:gd name="T56" fmla="*/ 131 w 250"/>
                  <a:gd name="T57" fmla="*/ 172 h 236"/>
                  <a:gd name="T58" fmla="*/ 185 w 250"/>
                  <a:gd name="T59" fmla="*/ 163 h 236"/>
                  <a:gd name="T60" fmla="*/ 186 w 250"/>
                  <a:gd name="T61" fmla="*/ 168 h 236"/>
                  <a:gd name="T62" fmla="*/ 217 w 250"/>
                  <a:gd name="T63" fmla="*/ 163 h 236"/>
                  <a:gd name="T64" fmla="*/ 213 w 250"/>
                  <a:gd name="T65" fmla="*/ 139 h 236"/>
                  <a:gd name="T66" fmla="*/ 198 w 250"/>
                  <a:gd name="T67" fmla="*/ 41 h 236"/>
                  <a:gd name="T68" fmla="*/ 195 w 250"/>
                  <a:gd name="T69" fmla="*/ 19 h 236"/>
                  <a:gd name="T70" fmla="*/ 175 w 250"/>
                  <a:gd name="T71" fmla="*/ 23 h 236"/>
                  <a:gd name="T72" fmla="*/ 109 w 250"/>
                  <a:gd name="T73" fmla="*/ 33 h 236"/>
                  <a:gd name="T74" fmla="*/ 107 w 250"/>
                  <a:gd name="T75" fmla="*/ 19 h 236"/>
                  <a:gd name="T76" fmla="*/ 105 w 250"/>
                  <a:gd name="T77" fmla="*/ 0 h 236"/>
                  <a:gd name="T78" fmla="*/ 73 w 250"/>
                  <a:gd name="T79" fmla="*/ 5 h 236"/>
                  <a:gd name="T80" fmla="*/ 77 w 250"/>
                  <a:gd name="T81" fmla="*/ 24 h 236"/>
                  <a:gd name="T82" fmla="*/ 79 w 250"/>
                  <a:gd name="T83" fmla="*/ 38 h 236"/>
                  <a:gd name="T84" fmla="*/ 24 w 250"/>
                  <a:gd name="T85" fmla="*/ 47 h 236"/>
                  <a:gd name="T86" fmla="*/ 0 w 250"/>
                  <a:gd name="T87" fmla="*/ 50 h 236"/>
                  <a:gd name="T88" fmla="*/ 4 w 250"/>
                  <a:gd name="T89" fmla="*/ 71 h 236"/>
                  <a:gd name="T90" fmla="*/ 45 w 250"/>
                  <a:gd name="T91" fmla="*/ 129 h 236"/>
                  <a:gd name="T92" fmla="*/ 92 w 250"/>
                  <a:gd name="T93" fmla="*/ 121 h 236"/>
                  <a:gd name="T94" fmla="*/ 97 w 250"/>
                  <a:gd name="T95" fmla="*/ 149 h 236"/>
                  <a:gd name="T96" fmla="*/ 49 w 250"/>
                  <a:gd name="T97" fmla="*/ 157 h 236"/>
                  <a:gd name="T98" fmla="*/ 45 w 250"/>
                  <a:gd name="T99" fmla="*/ 129 h 236"/>
                  <a:gd name="T100" fmla="*/ 114 w 250"/>
                  <a:gd name="T101" fmla="*/ 61 h 236"/>
                  <a:gd name="T102" fmla="*/ 168 w 250"/>
                  <a:gd name="T103" fmla="*/ 53 h 236"/>
                  <a:gd name="T104" fmla="*/ 172 w 250"/>
                  <a:gd name="T105" fmla="*/ 82 h 236"/>
                  <a:gd name="T106" fmla="*/ 118 w 250"/>
                  <a:gd name="T107" fmla="*/ 90 h 236"/>
                  <a:gd name="T108" fmla="*/ 114 w 250"/>
                  <a:gd name="T109" fmla="*/ 61 h 236"/>
                  <a:gd name="T110" fmla="*/ 122 w 250"/>
                  <a:gd name="T111" fmla="*/ 116 h 236"/>
                  <a:gd name="T112" fmla="*/ 177 w 250"/>
                  <a:gd name="T113" fmla="*/ 108 h 236"/>
                  <a:gd name="T114" fmla="*/ 181 w 250"/>
                  <a:gd name="T115" fmla="*/ 136 h 236"/>
                  <a:gd name="T116" fmla="*/ 127 w 250"/>
                  <a:gd name="T117" fmla="*/ 145 h 236"/>
                  <a:gd name="T118" fmla="*/ 122 w 250"/>
                  <a:gd name="T119" fmla="*/ 11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0" h="236">
                    <a:moveTo>
                      <a:pt x="36" y="73"/>
                    </a:moveTo>
                    <a:cubicBezTo>
                      <a:pt x="83" y="66"/>
                      <a:pt x="83" y="66"/>
                      <a:pt x="83" y="66"/>
                    </a:cubicBezTo>
                    <a:cubicBezTo>
                      <a:pt x="88" y="95"/>
                      <a:pt x="88" y="95"/>
                      <a:pt x="88" y="95"/>
                    </a:cubicBezTo>
                    <a:cubicBezTo>
                      <a:pt x="41" y="102"/>
                      <a:pt x="41" y="102"/>
                      <a:pt x="41" y="102"/>
                    </a:cubicBezTo>
                    <a:lnTo>
                      <a:pt x="36" y="73"/>
                    </a:lnTo>
                    <a:close/>
                    <a:moveTo>
                      <a:pt x="4" y="71"/>
                    </a:moveTo>
                    <a:cubicBezTo>
                      <a:pt x="20" y="167"/>
                      <a:pt x="20" y="167"/>
                      <a:pt x="20" y="167"/>
                    </a:cubicBezTo>
                    <a:cubicBezTo>
                      <a:pt x="23" y="193"/>
                      <a:pt x="23" y="193"/>
                      <a:pt x="23" y="193"/>
                    </a:cubicBezTo>
                    <a:cubicBezTo>
                      <a:pt x="54" y="188"/>
                      <a:pt x="54" y="188"/>
                      <a:pt x="54" y="188"/>
                    </a:cubicBezTo>
                    <a:cubicBezTo>
                      <a:pt x="53" y="184"/>
                      <a:pt x="53" y="184"/>
                      <a:pt x="53" y="184"/>
                    </a:cubicBezTo>
                    <a:cubicBezTo>
                      <a:pt x="101" y="177"/>
                      <a:pt x="101" y="177"/>
                      <a:pt x="101" y="177"/>
                    </a:cubicBezTo>
                    <a:cubicBezTo>
                      <a:pt x="107" y="213"/>
                      <a:pt x="107" y="213"/>
                      <a:pt x="107" y="213"/>
                    </a:cubicBezTo>
                    <a:cubicBezTo>
                      <a:pt x="108" y="218"/>
                      <a:pt x="109" y="223"/>
                      <a:pt x="111" y="226"/>
                    </a:cubicBezTo>
                    <a:cubicBezTo>
                      <a:pt x="113" y="229"/>
                      <a:pt x="116" y="232"/>
                      <a:pt x="121" y="234"/>
                    </a:cubicBezTo>
                    <a:cubicBezTo>
                      <a:pt x="126" y="236"/>
                      <a:pt x="134" y="236"/>
                      <a:pt x="143" y="235"/>
                    </a:cubicBezTo>
                    <a:cubicBezTo>
                      <a:pt x="153" y="233"/>
                      <a:pt x="165" y="231"/>
                      <a:pt x="181" y="229"/>
                    </a:cubicBezTo>
                    <a:cubicBezTo>
                      <a:pt x="197" y="227"/>
                      <a:pt x="209" y="226"/>
                      <a:pt x="216" y="224"/>
                    </a:cubicBezTo>
                    <a:cubicBezTo>
                      <a:pt x="224" y="222"/>
                      <a:pt x="230" y="221"/>
                      <a:pt x="233" y="219"/>
                    </a:cubicBezTo>
                    <a:cubicBezTo>
                      <a:pt x="237" y="216"/>
                      <a:pt x="240" y="213"/>
                      <a:pt x="242" y="209"/>
                    </a:cubicBezTo>
                    <a:cubicBezTo>
                      <a:pt x="245" y="205"/>
                      <a:pt x="248" y="194"/>
                      <a:pt x="250" y="176"/>
                    </a:cubicBezTo>
                    <a:cubicBezTo>
                      <a:pt x="241" y="175"/>
                      <a:pt x="230" y="172"/>
                      <a:pt x="218" y="167"/>
                    </a:cubicBezTo>
                    <a:cubicBezTo>
                      <a:pt x="218" y="177"/>
                      <a:pt x="218" y="177"/>
                      <a:pt x="218" y="177"/>
                    </a:cubicBezTo>
                    <a:cubicBezTo>
                      <a:pt x="218" y="183"/>
                      <a:pt x="217" y="188"/>
                      <a:pt x="214" y="191"/>
                    </a:cubicBezTo>
                    <a:cubicBezTo>
                      <a:pt x="211" y="194"/>
                      <a:pt x="207" y="196"/>
                      <a:pt x="202" y="197"/>
                    </a:cubicBezTo>
                    <a:cubicBezTo>
                      <a:pt x="197" y="199"/>
                      <a:pt x="189" y="200"/>
                      <a:pt x="177" y="201"/>
                    </a:cubicBezTo>
                    <a:cubicBezTo>
                      <a:pt x="150" y="205"/>
                      <a:pt x="150" y="205"/>
                      <a:pt x="150" y="205"/>
                    </a:cubicBezTo>
                    <a:cubicBezTo>
                      <a:pt x="144" y="206"/>
                      <a:pt x="140" y="205"/>
                      <a:pt x="138" y="204"/>
                    </a:cubicBezTo>
                    <a:cubicBezTo>
                      <a:pt x="137" y="202"/>
                      <a:pt x="136" y="200"/>
                      <a:pt x="135" y="198"/>
                    </a:cubicBezTo>
                    <a:cubicBezTo>
                      <a:pt x="131" y="172"/>
                      <a:pt x="131" y="172"/>
                      <a:pt x="131" y="172"/>
                    </a:cubicBezTo>
                    <a:cubicBezTo>
                      <a:pt x="185" y="163"/>
                      <a:pt x="185" y="163"/>
                      <a:pt x="185" y="163"/>
                    </a:cubicBezTo>
                    <a:cubicBezTo>
                      <a:pt x="186" y="168"/>
                      <a:pt x="186" y="168"/>
                      <a:pt x="186" y="168"/>
                    </a:cubicBezTo>
                    <a:cubicBezTo>
                      <a:pt x="217" y="163"/>
                      <a:pt x="217" y="163"/>
                      <a:pt x="217" y="163"/>
                    </a:cubicBezTo>
                    <a:cubicBezTo>
                      <a:pt x="213" y="139"/>
                      <a:pt x="213" y="139"/>
                      <a:pt x="213" y="139"/>
                    </a:cubicBezTo>
                    <a:cubicBezTo>
                      <a:pt x="198" y="41"/>
                      <a:pt x="198" y="41"/>
                      <a:pt x="198" y="41"/>
                    </a:cubicBezTo>
                    <a:cubicBezTo>
                      <a:pt x="195" y="19"/>
                      <a:pt x="195" y="19"/>
                      <a:pt x="195" y="19"/>
                    </a:cubicBezTo>
                    <a:cubicBezTo>
                      <a:pt x="175" y="23"/>
                      <a:pt x="175" y="23"/>
                      <a:pt x="175" y="23"/>
                    </a:cubicBezTo>
                    <a:cubicBezTo>
                      <a:pt x="109" y="33"/>
                      <a:pt x="109" y="33"/>
                      <a:pt x="109" y="33"/>
                    </a:cubicBezTo>
                    <a:cubicBezTo>
                      <a:pt x="107" y="19"/>
                      <a:pt x="107" y="19"/>
                      <a:pt x="107" y="19"/>
                    </a:cubicBezTo>
                    <a:cubicBezTo>
                      <a:pt x="105" y="0"/>
                      <a:pt x="105" y="0"/>
                      <a:pt x="105" y="0"/>
                    </a:cubicBezTo>
                    <a:cubicBezTo>
                      <a:pt x="73" y="5"/>
                      <a:pt x="73" y="5"/>
                      <a:pt x="73" y="5"/>
                    </a:cubicBezTo>
                    <a:cubicBezTo>
                      <a:pt x="77" y="24"/>
                      <a:pt x="77" y="24"/>
                      <a:pt x="77" y="24"/>
                    </a:cubicBezTo>
                    <a:cubicBezTo>
                      <a:pt x="79" y="38"/>
                      <a:pt x="79" y="38"/>
                      <a:pt x="79" y="38"/>
                    </a:cubicBezTo>
                    <a:cubicBezTo>
                      <a:pt x="24" y="47"/>
                      <a:pt x="24" y="47"/>
                      <a:pt x="24" y="47"/>
                    </a:cubicBezTo>
                    <a:cubicBezTo>
                      <a:pt x="0" y="50"/>
                      <a:pt x="0" y="50"/>
                      <a:pt x="0" y="50"/>
                    </a:cubicBezTo>
                    <a:lnTo>
                      <a:pt x="4" y="71"/>
                    </a:lnTo>
                    <a:close/>
                    <a:moveTo>
                      <a:pt x="45" y="129"/>
                    </a:moveTo>
                    <a:cubicBezTo>
                      <a:pt x="92" y="121"/>
                      <a:pt x="92" y="121"/>
                      <a:pt x="92" y="121"/>
                    </a:cubicBezTo>
                    <a:cubicBezTo>
                      <a:pt x="97" y="149"/>
                      <a:pt x="97" y="149"/>
                      <a:pt x="97" y="149"/>
                    </a:cubicBezTo>
                    <a:cubicBezTo>
                      <a:pt x="49" y="157"/>
                      <a:pt x="49" y="157"/>
                      <a:pt x="49" y="157"/>
                    </a:cubicBezTo>
                    <a:lnTo>
                      <a:pt x="45" y="129"/>
                    </a:lnTo>
                    <a:close/>
                    <a:moveTo>
                      <a:pt x="114" y="61"/>
                    </a:moveTo>
                    <a:cubicBezTo>
                      <a:pt x="168" y="53"/>
                      <a:pt x="168" y="53"/>
                      <a:pt x="168" y="53"/>
                    </a:cubicBezTo>
                    <a:cubicBezTo>
                      <a:pt x="172" y="82"/>
                      <a:pt x="172" y="82"/>
                      <a:pt x="172" y="82"/>
                    </a:cubicBezTo>
                    <a:cubicBezTo>
                      <a:pt x="118" y="90"/>
                      <a:pt x="118" y="90"/>
                      <a:pt x="118" y="90"/>
                    </a:cubicBezTo>
                    <a:lnTo>
                      <a:pt x="114" y="61"/>
                    </a:lnTo>
                    <a:close/>
                    <a:moveTo>
                      <a:pt x="122" y="116"/>
                    </a:moveTo>
                    <a:cubicBezTo>
                      <a:pt x="177" y="108"/>
                      <a:pt x="177" y="108"/>
                      <a:pt x="177" y="108"/>
                    </a:cubicBezTo>
                    <a:cubicBezTo>
                      <a:pt x="181" y="136"/>
                      <a:pt x="181" y="136"/>
                      <a:pt x="181" y="136"/>
                    </a:cubicBezTo>
                    <a:cubicBezTo>
                      <a:pt x="127" y="145"/>
                      <a:pt x="127" y="145"/>
                      <a:pt x="127" y="145"/>
                    </a:cubicBezTo>
                    <a:lnTo>
                      <a:pt x="122"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8" name="Freeform 8"/>
              <p:cNvSpPr>
                <a:spLocks noEditPoints="1"/>
              </p:cNvSpPr>
              <p:nvPr/>
            </p:nvSpPr>
            <p:spPr bwMode="auto">
              <a:xfrm>
                <a:off x="3587214" y="542618"/>
                <a:ext cx="73004" cy="75130"/>
              </a:xfrm>
              <a:custGeom>
                <a:avLst/>
                <a:gdLst>
                  <a:gd name="T0" fmla="*/ 62 w 241"/>
                  <a:gd name="T1" fmla="*/ 84 h 247"/>
                  <a:gd name="T2" fmla="*/ 60 w 241"/>
                  <a:gd name="T3" fmla="*/ 135 h 247"/>
                  <a:gd name="T4" fmla="*/ 57 w 241"/>
                  <a:gd name="T5" fmla="*/ 74 h 247"/>
                  <a:gd name="T6" fmla="*/ 38 w 241"/>
                  <a:gd name="T7" fmla="*/ 184 h 247"/>
                  <a:gd name="T8" fmla="*/ 53 w 241"/>
                  <a:gd name="T9" fmla="*/ 170 h 247"/>
                  <a:gd name="T10" fmla="*/ 79 w 241"/>
                  <a:gd name="T11" fmla="*/ 158 h 247"/>
                  <a:gd name="T12" fmla="*/ 89 w 241"/>
                  <a:gd name="T13" fmla="*/ 155 h 247"/>
                  <a:gd name="T14" fmla="*/ 97 w 241"/>
                  <a:gd name="T15" fmla="*/ 161 h 247"/>
                  <a:gd name="T16" fmla="*/ 105 w 241"/>
                  <a:gd name="T17" fmla="*/ 115 h 247"/>
                  <a:gd name="T18" fmla="*/ 118 w 241"/>
                  <a:gd name="T19" fmla="*/ 88 h 247"/>
                  <a:gd name="T20" fmla="*/ 137 w 241"/>
                  <a:gd name="T21" fmla="*/ 129 h 247"/>
                  <a:gd name="T22" fmla="*/ 116 w 241"/>
                  <a:gd name="T23" fmla="*/ 159 h 247"/>
                  <a:gd name="T24" fmla="*/ 107 w 241"/>
                  <a:gd name="T25" fmla="*/ 192 h 247"/>
                  <a:gd name="T26" fmla="*/ 128 w 241"/>
                  <a:gd name="T27" fmla="*/ 189 h 247"/>
                  <a:gd name="T28" fmla="*/ 154 w 241"/>
                  <a:gd name="T29" fmla="*/ 178 h 247"/>
                  <a:gd name="T30" fmla="*/ 184 w 241"/>
                  <a:gd name="T31" fmla="*/ 174 h 247"/>
                  <a:gd name="T32" fmla="*/ 168 w 241"/>
                  <a:gd name="T33" fmla="*/ 131 h 247"/>
                  <a:gd name="T34" fmla="*/ 183 w 241"/>
                  <a:gd name="T35" fmla="*/ 93 h 247"/>
                  <a:gd name="T36" fmla="*/ 191 w 241"/>
                  <a:gd name="T37" fmla="*/ 72 h 247"/>
                  <a:gd name="T38" fmla="*/ 159 w 241"/>
                  <a:gd name="T39" fmla="*/ 70 h 247"/>
                  <a:gd name="T40" fmla="*/ 143 w 241"/>
                  <a:gd name="T41" fmla="*/ 76 h 247"/>
                  <a:gd name="T42" fmla="*/ 119 w 241"/>
                  <a:gd name="T43" fmla="*/ 86 h 247"/>
                  <a:gd name="T44" fmla="*/ 126 w 241"/>
                  <a:gd name="T45" fmla="*/ 68 h 247"/>
                  <a:gd name="T46" fmla="*/ 100 w 241"/>
                  <a:gd name="T47" fmla="*/ 47 h 247"/>
                  <a:gd name="T48" fmla="*/ 95 w 241"/>
                  <a:gd name="T49" fmla="*/ 69 h 247"/>
                  <a:gd name="T50" fmla="*/ 81 w 241"/>
                  <a:gd name="T51" fmla="*/ 60 h 247"/>
                  <a:gd name="T52" fmla="*/ 58 w 241"/>
                  <a:gd name="T53" fmla="*/ 69 h 247"/>
                  <a:gd name="T54" fmla="*/ 205 w 241"/>
                  <a:gd name="T55" fmla="*/ 60 h 247"/>
                  <a:gd name="T56" fmla="*/ 176 w 241"/>
                  <a:gd name="T57" fmla="*/ 212 h 247"/>
                  <a:gd name="T58" fmla="*/ 149 w 241"/>
                  <a:gd name="T59" fmla="*/ 208 h 247"/>
                  <a:gd name="T60" fmla="*/ 154 w 241"/>
                  <a:gd name="T61" fmla="*/ 235 h 247"/>
                  <a:gd name="T62" fmla="*/ 189 w 241"/>
                  <a:gd name="T63" fmla="*/ 245 h 247"/>
                  <a:gd name="T64" fmla="*/ 208 w 241"/>
                  <a:gd name="T65" fmla="*/ 223 h 247"/>
                  <a:gd name="T66" fmla="*/ 241 w 241"/>
                  <a:gd name="T67" fmla="*/ 36 h 247"/>
                  <a:gd name="T68" fmla="*/ 67 w 241"/>
                  <a:gd name="T69" fmla="*/ 7 h 247"/>
                  <a:gd name="T70" fmla="*/ 32 w 241"/>
                  <a:gd name="T71" fmla="*/ 31 h 247"/>
                  <a:gd name="T72" fmla="*/ 0 w 241"/>
                  <a:gd name="T73" fmla="*/ 21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1" h="247">
                    <a:moveTo>
                      <a:pt x="57" y="74"/>
                    </a:moveTo>
                    <a:cubicBezTo>
                      <a:pt x="62" y="84"/>
                      <a:pt x="62" y="84"/>
                      <a:pt x="62" y="84"/>
                    </a:cubicBezTo>
                    <a:cubicBezTo>
                      <a:pt x="63" y="87"/>
                      <a:pt x="67" y="96"/>
                      <a:pt x="74" y="113"/>
                    </a:cubicBezTo>
                    <a:cubicBezTo>
                      <a:pt x="69" y="123"/>
                      <a:pt x="65" y="130"/>
                      <a:pt x="60" y="135"/>
                    </a:cubicBezTo>
                    <a:cubicBezTo>
                      <a:pt x="56" y="140"/>
                      <a:pt x="50" y="145"/>
                      <a:pt x="43" y="150"/>
                    </a:cubicBezTo>
                    <a:lnTo>
                      <a:pt x="57" y="74"/>
                    </a:lnTo>
                    <a:close/>
                    <a:moveTo>
                      <a:pt x="32" y="217"/>
                    </a:moveTo>
                    <a:cubicBezTo>
                      <a:pt x="38" y="184"/>
                      <a:pt x="38" y="184"/>
                      <a:pt x="38" y="184"/>
                    </a:cubicBezTo>
                    <a:cubicBezTo>
                      <a:pt x="43" y="154"/>
                      <a:pt x="43" y="154"/>
                      <a:pt x="43" y="154"/>
                    </a:cubicBezTo>
                    <a:cubicBezTo>
                      <a:pt x="48" y="161"/>
                      <a:pt x="52" y="167"/>
                      <a:pt x="53" y="170"/>
                    </a:cubicBezTo>
                    <a:cubicBezTo>
                      <a:pt x="55" y="173"/>
                      <a:pt x="57" y="176"/>
                      <a:pt x="58" y="179"/>
                    </a:cubicBezTo>
                    <a:cubicBezTo>
                      <a:pt x="69" y="168"/>
                      <a:pt x="76" y="161"/>
                      <a:pt x="79" y="158"/>
                    </a:cubicBezTo>
                    <a:cubicBezTo>
                      <a:pt x="82" y="154"/>
                      <a:pt x="85" y="151"/>
                      <a:pt x="87" y="148"/>
                    </a:cubicBezTo>
                    <a:cubicBezTo>
                      <a:pt x="89" y="155"/>
                      <a:pt x="89" y="155"/>
                      <a:pt x="89" y="155"/>
                    </a:cubicBezTo>
                    <a:cubicBezTo>
                      <a:pt x="89" y="156"/>
                      <a:pt x="90" y="160"/>
                      <a:pt x="90" y="166"/>
                    </a:cubicBezTo>
                    <a:cubicBezTo>
                      <a:pt x="97" y="161"/>
                      <a:pt x="97" y="161"/>
                      <a:pt x="97" y="161"/>
                    </a:cubicBezTo>
                    <a:cubicBezTo>
                      <a:pt x="101" y="159"/>
                      <a:pt x="108" y="156"/>
                      <a:pt x="118" y="152"/>
                    </a:cubicBezTo>
                    <a:cubicBezTo>
                      <a:pt x="114" y="139"/>
                      <a:pt x="110" y="127"/>
                      <a:pt x="105" y="115"/>
                    </a:cubicBezTo>
                    <a:cubicBezTo>
                      <a:pt x="110" y="107"/>
                      <a:pt x="110" y="107"/>
                      <a:pt x="110" y="107"/>
                    </a:cubicBezTo>
                    <a:cubicBezTo>
                      <a:pt x="111" y="104"/>
                      <a:pt x="114" y="98"/>
                      <a:pt x="118" y="88"/>
                    </a:cubicBezTo>
                    <a:cubicBezTo>
                      <a:pt x="124" y="99"/>
                      <a:pt x="128" y="106"/>
                      <a:pt x="130" y="109"/>
                    </a:cubicBezTo>
                    <a:cubicBezTo>
                      <a:pt x="131" y="112"/>
                      <a:pt x="133" y="119"/>
                      <a:pt x="137" y="129"/>
                    </a:cubicBezTo>
                    <a:cubicBezTo>
                      <a:pt x="131" y="139"/>
                      <a:pt x="131" y="139"/>
                      <a:pt x="131" y="139"/>
                    </a:cubicBezTo>
                    <a:cubicBezTo>
                      <a:pt x="127" y="146"/>
                      <a:pt x="122" y="152"/>
                      <a:pt x="116" y="159"/>
                    </a:cubicBezTo>
                    <a:cubicBezTo>
                      <a:pt x="110" y="166"/>
                      <a:pt x="102" y="172"/>
                      <a:pt x="92" y="179"/>
                    </a:cubicBezTo>
                    <a:cubicBezTo>
                      <a:pt x="100" y="184"/>
                      <a:pt x="105" y="189"/>
                      <a:pt x="107" y="192"/>
                    </a:cubicBezTo>
                    <a:cubicBezTo>
                      <a:pt x="110" y="194"/>
                      <a:pt x="112" y="197"/>
                      <a:pt x="115" y="200"/>
                    </a:cubicBezTo>
                    <a:cubicBezTo>
                      <a:pt x="120" y="196"/>
                      <a:pt x="125" y="192"/>
                      <a:pt x="128" y="189"/>
                    </a:cubicBezTo>
                    <a:cubicBezTo>
                      <a:pt x="132" y="185"/>
                      <a:pt x="139" y="177"/>
                      <a:pt x="150" y="163"/>
                    </a:cubicBezTo>
                    <a:cubicBezTo>
                      <a:pt x="154" y="178"/>
                      <a:pt x="154" y="178"/>
                      <a:pt x="154" y="178"/>
                    </a:cubicBezTo>
                    <a:cubicBezTo>
                      <a:pt x="155" y="179"/>
                      <a:pt x="156" y="184"/>
                      <a:pt x="157" y="191"/>
                    </a:cubicBezTo>
                    <a:cubicBezTo>
                      <a:pt x="167" y="184"/>
                      <a:pt x="176" y="178"/>
                      <a:pt x="184" y="174"/>
                    </a:cubicBezTo>
                    <a:cubicBezTo>
                      <a:pt x="181" y="165"/>
                      <a:pt x="181" y="165"/>
                      <a:pt x="181" y="165"/>
                    </a:cubicBezTo>
                    <a:cubicBezTo>
                      <a:pt x="181" y="165"/>
                      <a:pt x="177" y="153"/>
                      <a:pt x="168" y="131"/>
                    </a:cubicBezTo>
                    <a:cubicBezTo>
                      <a:pt x="175" y="116"/>
                      <a:pt x="175" y="116"/>
                      <a:pt x="175" y="116"/>
                    </a:cubicBezTo>
                    <a:cubicBezTo>
                      <a:pt x="177" y="110"/>
                      <a:pt x="180" y="103"/>
                      <a:pt x="183" y="93"/>
                    </a:cubicBezTo>
                    <a:cubicBezTo>
                      <a:pt x="188" y="79"/>
                      <a:pt x="188" y="79"/>
                      <a:pt x="188" y="79"/>
                    </a:cubicBezTo>
                    <a:cubicBezTo>
                      <a:pt x="189" y="77"/>
                      <a:pt x="189" y="75"/>
                      <a:pt x="191" y="72"/>
                    </a:cubicBezTo>
                    <a:cubicBezTo>
                      <a:pt x="181" y="69"/>
                      <a:pt x="171" y="66"/>
                      <a:pt x="160" y="62"/>
                    </a:cubicBezTo>
                    <a:cubicBezTo>
                      <a:pt x="159" y="70"/>
                      <a:pt x="159" y="70"/>
                      <a:pt x="159" y="70"/>
                    </a:cubicBezTo>
                    <a:cubicBezTo>
                      <a:pt x="158" y="74"/>
                      <a:pt x="156" y="82"/>
                      <a:pt x="152" y="94"/>
                    </a:cubicBezTo>
                    <a:cubicBezTo>
                      <a:pt x="149" y="87"/>
                      <a:pt x="146" y="81"/>
                      <a:pt x="143" y="76"/>
                    </a:cubicBezTo>
                    <a:cubicBezTo>
                      <a:pt x="137" y="80"/>
                      <a:pt x="137" y="80"/>
                      <a:pt x="137" y="80"/>
                    </a:cubicBezTo>
                    <a:cubicBezTo>
                      <a:pt x="133" y="82"/>
                      <a:pt x="127" y="84"/>
                      <a:pt x="119" y="86"/>
                    </a:cubicBezTo>
                    <a:cubicBezTo>
                      <a:pt x="124" y="74"/>
                      <a:pt x="124" y="74"/>
                      <a:pt x="124" y="74"/>
                    </a:cubicBezTo>
                    <a:cubicBezTo>
                      <a:pt x="124" y="74"/>
                      <a:pt x="125" y="72"/>
                      <a:pt x="126" y="68"/>
                    </a:cubicBezTo>
                    <a:cubicBezTo>
                      <a:pt x="127" y="64"/>
                      <a:pt x="128" y="61"/>
                      <a:pt x="129" y="58"/>
                    </a:cubicBezTo>
                    <a:cubicBezTo>
                      <a:pt x="118" y="55"/>
                      <a:pt x="108" y="51"/>
                      <a:pt x="100" y="47"/>
                    </a:cubicBezTo>
                    <a:cubicBezTo>
                      <a:pt x="98" y="58"/>
                      <a:pt x="98" y="58"/>
                      <a:pt x="98" y="58"/>
                    </a:cubicBezTo>
                    <a:cubicBezTo>
                      <a:pt x="97" y="62"/>
                      <a:pt x="96" y="66"/>
                      <a:pt x="95" y="69"/>
                    </a:cubicBezTo>
                    <a:cubicBezTo>
                      <a:pt x="94" y="73"/>
                      <a:pt x="92" y="77"/>
                      <a:pt x="90" y="81"/>
                    </a:cubicBezTo>
                    <a:cubicBezTo>
                      <a:pt x="87" y="73"/>
                      <a:pt x="83" y="66"/>
                      <a:pt x="81" y="60"/>
                    </a:cubicBezTo>
                    <a:cubicBezTo>
                      <a:pt x="73" y="64"/>
                      <a:pt x="68" y="66"/>
                      <a:pt x="66" y="67"/>
                    </a:cubicBezTo>
                    <a:cubicBezTo>
                      <a:pt x="63" y="68"/>
                      <a:pt x="60" y="69"/>
                      <a:pt x="58" y="69"/>
                    </a:cubicBezTo>
                    <a:cubicBezTo>
                      <a:pt x="64" y="35"/>
                      <a:pt x="64" y="35"/>
                      <a:pt x="64" y="35"/>
                    </a:cubicBezTo>
                    <a:cubicBezTo>
                      <a:pt x="205" y="60"/>
                      <a:pt x="205" y="60"/>
                      <a:pt x="205" y="60"/>
                    </a:cubicBezTo>
                    <a:cubicBezTo>
                      <a:pt x="179" y="206"/>
                      <a:pt x="179" y="206"/>
                      <a:pt x="179" y="206"/>
                    </a:cubicBezTo>
                    <a:cubicBezTo>
                      <a:pt x="179" y="209"/>
                      <a:pt x="178" y="210"/>
                      <a:pt x="176" y="212"/>
                    </a:cubicBezTo>
                    <a:cubicBezTo>
                      <a:pt x="175" y="214"/>
                      <a:pt x="171" y="214"/>
                      <a:pt x="165" y="212"/>
                    </a:cubicBezTo>
                    <a:cubicBezTo>
                      <a:pt x="160" y="211"/>
                      <a:pt x="154" y="210"/>
                      <a:pt x="149" y="208"/>
                    </a:cubicBezTo>
                    <a:cubicBezTo>
                      <a:pt x="151" y="217"/>
                      <a:pt x="151" y="217"/>
                      <a:pt x="151" y="217"/>
                    </a:cubicBezTo>
                    <a:cubicBezTo>
                      <a:pt x="153" y="225"/>
                      <a:pt x="154" y="231"/>
                      <a:pt x="154" y="235"/>
                    </a:cubicBezTo>
                    <a:cubicBezTo>
                      <a:pt x="154" y="239"/>
                      <a:pt x="153" y="242"/>
                      <a:pt x="153" y="245"/>
                    </a:cubicBezTo>
                    <a:cubicBezTo>
                      <a:pt x="169" y="246"/>
                      <a:pt x="181" y="247"/>
                      <a:pt x="189" y="245"/>
                    </a:cubicBezTo>
                    <a:cubicBezTo>
                      <a:pt x="196" y="244"/>
                      <a:pt x="201" y="241"/>
                      <a:pt x="203" y="237"/>
                    </a:cubicBezTo>
                    <a:cubicBezTo>
                      <a:pt x="205" y="233"/>
                      <a:pt x="207" y="228"/>
                      <a:pt x="208" y="223"/>
                    </a:cubicBezTo>
                    <a:cubicBezTo>
                      <a:pt x="235" y="66"/>
                      <a:pt x="235" y="66"/>
                      <a:pt x="235" y="66"/>
                    </a:cubicBezTo>
                    <a:cubicBezTo>
                      <a:pt x="241" y="36"/>
                      <a:pt x="241" y="36"/>
                      <a:pt x="241" y="36"/>
                    </a:cubicBezTo>
                    <a:cubicBezTo>
                      <a:pt x="211" y="32"/>
                      <a:pt x="211" y="32"/>
                      <a:pt x="211" y="32"/>
                    </a:cubicBezTo>
                    <a:cubicBezTo>
                      <a:pt x="67" y="7"/>
                      <a:pt x="67" y="7"/>
                      <a:pt x="67" y="7"/>
                    </a:cubicBezTo>
                    <a:cubicBezTo>
                      <a:pt x="37" y="0"/>
                      <a:pt x="37" y="0"/>
                      <a:pt x="37" y="0"/>
                    </a:cubicBezTo>
                    <a:cubicBezTo>
                      <a:pt x="32" y="31"/>
                      <a:pt x="32" y="31"/>
                      <a:pt x="32" y="31"/>
                    </a:cubicBezTo>
                    <a:cubicBezTo>
                      <a:pt x="6" y="179"/>
                      <a:pt x="6" y="179"/>
                      <a:pt x="6" y="179"/>
                    </a:cubicBezTo>
                    <a:cubicBezTo>
                      <a:pt x="0" y="211"/>
                      <a:pt x="0" y="211"/>
                      <a:pt x="0" y="211"/>
                    </a:cubicBezTo>
                    <a:lnTo>
                      <a:pt x="32"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9" name="Freeform 9"/>
              <p:cNvSpPr>
                <a:spLocks noEditPoints="1"/>
              </p:cNvSpPr>
              <p:nvPr/>
            </p:nvSpPr>
            <p:spPr bwMode="auto">
              <a:xfrm>
                <a:off x="3693530" y="580892"/>
                <a:ext cx="71587" cy="77257"/>
              </a:xfrm>
              <a:custGeom>
                <a:avLst/>
                <a:gdLst>
                  <a:gd name="T0" fmla="*/ 30 w 237"/>
                  <a:gd name="T1" fmla="*/ 80 h 253"/>
                  <a:gd name="T2" fmla="*/ 24 w 237"/>
                  <a:gd name="T3" fmla="*/ 52 h 253"/>
                  <a:gd name="T4" fmla="*/ 21 w 237"/>
                  <a:gd name="T5" fmla="*/ 44 h 253"/>
                  <a:gd name="T6" fmla="*/ 59 w 237"/>
                  <a:gd name="T7" fmla="*/ 41 h 253"/>
                  <a:gd name="T8" fmla="*/ 99 w 237"/>
                  <a:gd name="T9" fmla="*/ 27 h 253"/>
                  <a:gd name="T10" fmla="*/ 133 w 237"/>
                  <a:gd name="T11" fmla="*/ 5 h 253"/>
                  <a:gd name="T12" fmla="*/ 139 w 237"/>
                  <a:gd name="T13" fmla="*/ 0 h 253"/>
                  <a:gd name="T14" fmla="*/ 160 w 237"/>
                  <a:gd name="T15" fmla="*/ 28 h 253"/>
                  <a:gd name="T16" fmla="*/ 119 w 237"/>
                  <a:gd name="T17" fmla="*/ 51 h 253"/>
                  <a:gd name="T18" fmla="*/ 77 w 237"/>
                  <a:gd name="T19" fmla="*/ 68 h 253"/>
                  <a:gd name="T20" fmla="*/ 30 w 237"/>
                  <a:gd name="T21" fmla="*/ 80 h 253"/>
                  <a:gd name="T22" fmla="*/ 26 w 237"/>
                  <a:gd name="T23" fmla="*/ 133 h 253"/>
                  <a:gd name="T24" fmla="*/ 47 w 237"/>
                  <a:gd name="T25" fmla="*/ 127 h 253"/>
                  <a:gd name="T26" fmla="*/ 73 w 237"/>
                  <a:gd name="T27" fmla="*/ 116 h 253"/>
                  <a:gd name="T28" fmla="*/ 101 w 237"/>
                  <a:gd name="T29" fmla="*/ 101 h 253"/>
                  <a:gd name="T30" fmla="*/ 118 w 237"/>
                  <a:gd name="T31" fmla="*/ 88 h 253"/>
                  <a:gd name="T32" fmla="*/ 123 w 237"/>
                  <a:gd name="T33" fmla="*/ 83 h 253"/>
                  <a:gd name="T34" fmla="*/ 143 w 237"/>
                  <a:gd name="T35" fmla="*/ 116 h 253"/>
                  <a:gd name="T36" fmla="*/ 132 w 237"/>
                  <a:gd name="T37" fmla="*/ 122 h 253"/>
                  <a:gd name="T38" fmla="*/ 112 w 237"/>
                  <a:gd name="T39" fmla="*/ 131 h 253"/>
                  <a:gd name="T40" fmla="*/ 83 w 237"/>
                  <a:gd name="T41" fmla="*/ 144 h 253"/>
                  <a:gd name="T42" fmla="*/ 48 w 237"/>
                  <a:gd name="T43" fmla="*/ 155 h 253"/>
                  <a:gd name="T44" fmla="*/ 133 w 237"/>
                  <a:gd name="T45" fmla="*/ 197 h 253"/>
                  <a:gd name="T46" fmla="*/ 130 w 237"/>
                  <a:gd name="T47" fmla="*/ 171 h 253"/>
                  <a:gd name="T48" fmla="*/ 127 w 237"/>
                  <a:gd name="T49" fmla="*/ 155 h 253"/>
                  <a:gd name="T50" fmla="*/ 152 w 237"/>
                  <a:gd name="T51" fmla="*/ 156 h 253"/>
                  <a:gd name="T52" fmla="*/ 159 w 237"/>
                  <a:gd name="T53" fmla="*/ 155 h 253"/>
                  <a:gd name="T54" fmla="*/ 171 w 237"/>
                  <a:gd name="T55" fmla="*/ 247 h 253"/>
                  <a:gd name="T56" fmla="*/ 143 w 237"/>
                  <a:gd name="T57" fmla="*/ 251 h 253"/>
                  <a:gd name="T58" fmla="*/ 134 w 237"/>
                  <a:gd name="T59" fmla="*/ 253 h 253"/>
                  <a:gd name="T60" fmla="*/ 135 w 237"/>
                  <a:gd name="T61" fmla="*/ 243 h 253"/>
                  <a:gd name="T62" fmla="*/ 134 w 237"/>
                  <a:gd name="T63" fmla="*/ 226 h 253"/>
                  <a:gd name="T64" fmla="*/ 72 w 237"/>
                  <a:gd name="T65" fmla="*/ 198 h 253"/>
                  <a:gd name="T66" fmla="*/ 22 w 237"/>
                  <a:gd name="T67" fmla="*/ 177 h 253"/>
                  <a:gd name="T68" fmla="*/ 0 w 237"/>
                  <a:gd name="T69" fmla="*/ 170 h 253"/>
                  <a:gd name="T70" fmla="*/ 3 w 237"/>
                  <a:gd name="T71" fmla="*/ 144 h 253"/>
                  <a:gd name="T72" fmla="*/ 3 w 237"/>
                  <a:gd name="T73" fmla="*/ 135 h 253"/>
                  <a:gd name="T74" fmla="*/ 26 w 237"/>
                  <a:gd name="T75" fmla="*/ 133 h 253"/>
                  <a:gd name="T76" fmla="*/ 188 w 237"/>
                  <a:gd name="T77" fmla="*/ 22 h 253"/>
                  <a:gd name="T78" fmla="*/ 217 w 237"/>
                  <a:gd name="T79" fmla="*/ 39 h 253"/>
                  <a:gd name="T80" fmla="*/ 212 w 237"/>
                  <a:gd name="T81" fmla="*/ 47 h 253"/>
                  <a:gd name="T82" fmla="*/ 208 w 237"/>
                  <a:gd name="T83" fmla="*/ 57 h 253"/>
                  <a:gd name="T84" fmla="*/ 204 w 237"/>
                  <a:gd name="T85" fmla="*/ 80 h 253"/>
                  <a:gd name="T86" fmla="*/ 206 w 237"/>
                  <a:gd name="T87" fmla="*/ 110 h 253"/>
                  <a:gd name="T88" fmla="*/ 215 w 237"/>
                  <a:gd name="T89" fmla="*/ 132 h 253"/>
                  <a:gd name="T90" fmla="*/ 222 w 237"/>
                  <a:gd name="T91" fmla="*/ 144 h 253"/>
                  <a:gd name="T92" fmla="*/ 237 w 237"/>
                  <a:gd name="T93" fmla="*/ 159 h 253"/>
                  <a:gd name="T94" fmla="*/ 227 w 237"/>
                  <a:gd name="T95" fmla="*/ 163 h 253"/>
                  <a:gd name="T96" fmla="*/ 204 w 237"/>
                  <a:gd name="T97" fmla="*/ 178 h 253"/>
                  <a:gd name="T98" fmla="*/ 183 w 237"/>
                  <a:gd name="T99" fmla="*/ 141 h 253"/>
                  <a:gd name="T100" fmla="*/ 173 w 237"/>
                  <a:gd name="T101" fmla="*/ 106 h 253"/>
                  <a:gd name="T102" fmla="*/ 173 w 237"/>
                  <a:gd name="T103" fmla="*/ 75 h 253"/>
                  <a:gd name="T104" fmla="*/ 177 w 237"/>
                  <a:gd name="T105" fmla="*/ 51 h 253"/>
                  <a:gd name="T106" fmla="*/ 188 w 237"/>
                  <a:gd name="T107" fmla="*/ 2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7" h="253">
                    <a:moveTo>
                      <a:pt x="30" y="80"/>
                    </a:moveTo>
                    <a:cubicBezTo>
                      <a:pt x="28" y="67"/>
                      <a:pt x="26" y="57"/>
                      <a:pt x="24" y="52"/>
                    </a:cubicBezTo>
                    <a:cubicBezTo>
                      <a:pt x="21" y="44"/>
                      <a:pt x="21" y="44"/>
                      <a:pt x="21" y="44"/>
                    </a:cubicBezTo>
                    <a:cubicBezTo>
                      <a:pt x="32" y="46"/>
                      <a:pt x="44" y="45"/>
                      <a:pt x="59" y="41"/>
                    </a:cubicBezTo>
                    <a:cubicBezTo>
                      <a:pt x="73" y="37"/>
                      <a:pt x="86" y="32"/>
                      <a:pt x="99" y="27"/>
                    </a:cubicBezTo>
                    <a:cubicBezTo>
                      <a:pt x="112" y="20"/>
                      <a:pt x="123" y="13"/>
                      <a:pt x="133" y="5"/>
                    </a:cubicBezTo>
                    <a:cubicBezTo>
                      <a:pt x="139" y="0"/>
                      <a:pt x="139" y="0"/>
                      <a:pt x="139" y="0"/>
                    </a:cubicBezTo>
                    <a:cubicBezTo>
                      <a:pt x="145" y="10"/>
                      <a:pt x="152" y="19"/>
                      <a:pt x="160" y="28"/>
                    </a:cubicBezTo>
                    <a:cubicBezTo>
                      <a:pt x="144" y="37"/>
                      <a:pt x="130" y="45"/>
                      <a:pt x="119" y="51"/>
                    </a:cubicBezTo>
                    <a:cubicBezTo>
                      <a:pt x="108" y="57"/>
                      <a:pt x="94" y="63"/>
                      <a:pt x="77" y="68"/>
                    </a:cubicBezTo>
                    <a:cubicBezTo>
                      <a:pt x="59" y="73"/>
                      <a:pt x="44" y="77"/>
                      <a:pt x="30" y="80"/>
                    </a:cubicBezTo>
                    <a:close/>
                    <a:moveTo>
                      <a:pt x="26" y="133"/>
                    </a:moveTo>
                    <a:cubicBezTo>
                      <a:pt x="31" y="132"/>
                      <a:pt x="38" y="130"/>
                      <a:pt x="47" y="127"/>
                    </a:cubicBezTo>
                    <a:cubicBezTo>
                      <a:pt x="55" y="124"/>
                      <a:pt x="64" y="120"/>
                      <a:pt x="73" y="116"/>
                    </a:cubicBezTo>
                    <a:cubicBezTo>
                      <a:pt x="82" y="112"/>
                      <a:pt x="92" y="107"/>
                      <a:pt x="101" y="101"/>
                    </a:cubicBezTo>
                    <a:cubicBezTo>
                      <a:pt x="110" y="94"/>
                      <a:pt x="116" y="90"/>
                      <a:pt x="118" y="88"/>
                    </a:cubicBezTo>
                    <a:cubicBezTo>
                      <a:pt x="123" y="83"/>
                      <a:pt x="123" y="83"/>
                      <a:pt x="123" y="83"/>
                    </a:cubicBezTo>
                    <a:cubicBezTo>
                      <a:pt x="129" y="95"/>
                      <a:pt x="136" y="106"/>
                      <a:pt x="143" y="116"/>
                    </a:cubicBezTo>
                    <a:cubicBezTo>
                      <a:pt x="138" y="119"/>
                      <a:pt x="134" y="120"/>
                      <a:pt x="132" y="122"/>
                    </a:cubicBezTo>
                    <a:cubicBezTo>
                      <a:pt x="112" y="131"/>
                      <a:pt x="112" y="131"/>
                      <a:pt x="112" y="131"/>
                    </a:cubicBezTo>
                    <a:cubicBezTo>
                      <a:pt x="102" y="136"/>
                      <a:pt x="92" y="140"/>
                      <a:pt x="83" y="144"/>
                    </a:cubicBezTo>
                    <a:cubicBezTo>
                      <a:pt x="73" y="147"/>
                      <a:pt x="62" y="151"/>
                      <a:pt x="48" y="155"/>
                    </a:cubicBezTo>
                    <a:cubicBezTo>
                      <a:pt x="76" y="170"/>
                      <a:pt x="105" y="184"/>
                      <a:pt x="133" y="197"/>
                    </a:cubicBezTo>
                    <a:cubicBezTo>
                      <a:pt x="132" y="184"/>
                      <a:pt x="131" y="175"/>
                      <a:pt x="130" y="171"/>
                    </a:cubicBezTo>
                    <a:cubicBezTo>
                      <a:pt x="127" y="155"/>
                      <a:pt x="127" y="155"/>
                      <a:pt x="127" y="155"/>
                    </a:cubicBezTo>
                    <a:cubicBezTo>
                      <a:pt x="140" y="156"/>
                      <a:pt x="148" y="157"/>
                      <a:pt x="152" y="156"/>
                    </a:cubicBezTo>
                    <a:cubicBezTo>
                      <a:pt x="159" y="155"/>
                      <a:pt x="159" y="155"/>
                      <a:pt x="159" y="155"/>
                    </a:cubicBezTo>
                    <a:cubicBezTo>
                      <a:pt x="164" y="193"/>
                      <a:pt x="168" y="223"/>
                      <a:pt x="171" y="247"/>
                    </a:cubicBezTo>
                    <a:cubicBezTo>
                      <a:pt x="153" y="249"/>
                      <a:pt x="144" y="251"/>
                      <a:pt x="143" y="251"/>
                    </a:cubicBezTo>
                    <a:cubicBezTo>
                      <a:pt x="134" y="253"/>
                      <a:pt x="134" y="253"/>
                      <a:pt x="134" y="253"/>
                    </a:cubicBezTo>
                    <a:cubicBezTo>
                      <a:pt x="134" y="249"/>
                      <a:pt x="135" y="246"/>
                      <a:pt x="135" y="243"/>
                    </a:cubicBezTo>
                    <a:cubicBezTo>
                      <a:pt x="135" y="240"/>
                      <a:pt x="135" y="234"/>
                      <a:pt x="134" y="226"/>
                    </a:cubicBezTo>
                    <a:cubicBezTo>
                      <a:pt x="120" y="219"/>
                      <a:pt x="99" y="210"/>
                      <a:pt x="72" y="198"/>
                    </a:cubicBezTo>
                    <a:cubicBezTo>
                      <a:pt x="45" y="187"/>
                      <a:pt x="28" y="180"/>
                      <a:pt x="22" y="177"/>
                    </a:cubicBezTo>
                    <a:cubicBezTo>
                      <a:pt x="16" y="175"/>
                      <a:pt x="8" y="173"/>
                      <a:pt x="0" y="170"/>
                    </a:cubicBezTo>
                    <a:cubicBezTo>
                      <a:pt x="3" y="158"/>
                      <a:pt x="4" y="149"/>
                      <a:pt x="3" y="144"/>
                    </a:cubicBezTo>
                    <a:cubicBezTo>
                      <a:pt x="3" y="135"/>
                      <a:pt x="3" y="135"/>
                      <a:pt x="3" y="135"/>
                    </a:cubicBezTo>
                    <a:cubicBezTo>
                      <a:pt x="13" y="135"/>
                      <a:pt x="21" y="134"/>
                      <a:pt x="26" y="133"/>
                    </a:cubicBezTo>
                    <a:close/>
                    <a:moveTo>
                      <a:pt x="188" y="22"/>
                    </a:moveTo>
                    <a:cubicBezTo>
                      <a:pt x="196" y="28"/>
                      <a:pt x="206" y="34"/>
                      <a:pt x="217" y="39"/>
                    </a:cubicBezTo>
                    <a:cubicBezTo>
                      <a:pt x="215" y="42"/>
                      <a:pt x="214" y="45"/>
                      <a:pt x="212" y="47"/>
                    </a:cubicBezTo>
                    <a:cubicBezTo>
                      <a:pt x="211" y="50"/>
                      <a:pt x="209" y="53"/>
                      <a:pt x="208" y="57"/>
                    </a:cubicBezTo>
                    <a:cubicBezTo>
                      <a:pt x="206" y="61"/>
                      <a:pt x="205" y="69"/>
                      <a:pt x="204" y="80"/>
                    </a:cubicBezTo>
                    <a:cubicBezTo>
                      <a:pt x="202" y="91"/>
                      <a:pt x="203" y="101"/>
                      <a:pt x="206" y="110"/>
                    </a:cubicBezTo>
                    <a:cubicBezTo>
                      <a:pt x="209" y="120"/>
                      <a:pt x="212" y="127"/>
                      <a:pt x="215" y="132"/>
                    </a:cubicBezTo>
                    <a:cubicBezTo>
                      <a:pt x="217" y="137"/>
                      <a:pt x="220" y="141"/>
                      <a:pt x="222" y="144"/>
                    </a:cubicBezTo>
                    <a:cubicBezTo>
                      <a:pt x="225" y="147"/>
                      <a:pt x="229" y="152"/>
                      <a:pt x="237" y="159"/>
                    </a:cubicBezTo>
                    <a:cubicBezTo>
                      <a:pt x="233" y="160"/>
                      <a:pt x="230" y="162"/>
                      <a:pt x="227" y="163"/>
                    </a:cubicBezTo>
                    <a:cubicBezTo>
                      <a:pt x="224" y="165"/>
                      <a:pt x="216" y="170"/>
                      <a:pt x="204" y="178"/>
                    </a:cubicBezTo>
                    <a:cubicBezTo>
                      <a:pt x="195" y="166"/>
                      <a:pt x="188" y="154"/>
                      <a:pt x="183" y="141"/>
                    </a:cubicBezTo>
                    <a:cubicBezTo>
                      <a:pt x="178" y="128"/>
                      <a:pt x="174" y="116"/>
                      <a:pt x="173" y="106"/>
                    </a:cubicBezTo>
                    <a:cubicBezTo>
                      <a:pt x="172" y="95"/>
                      <a:pt x="172" y="85"/>
                      <a:pt x="173" y="75"/>
                    </a:cubicBezTo>
                    <a:cubicBezTo>
                      <a:pt x="175" y="65"/>
                      <a:pt x="176" y="57"/>
                      <a:pt x="177" y="51"/>
                    </a:cubicBezTo>
                    <a:cubicBezTo>
                      <a:pt x="179" y="45"/>
                      <a:pt x="182" y="35"/>
                      <a:pt x="188"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0" name="Freeform 10"/>
              <p:cNvSpPr>
                <a:spLocks noEditPoints="1"/>
              </p:cNvSpPr>
              <p:nvPr/>
            </p:nvSpPr>
            <p:spPr bwMode="auto">
              <a:xfrm>
                <a:off x="3783545" y="639721"/>
                <a:ext cx="82927" cy="89306"/>
              </a:xfrm>
              <a:custGeom>
                <a:avLst/>
                <a:gdLst>
                  <a:gd name="T0" fmla="*/ 42 w 272"/>
                  <a:gd name="T1" fmla="*/ 140 h 294"/>
                  <a:gd name="T2" fmla="*/ 67 w 272"/>
                  <a:gd name="T3" fmla="*/ 117 h 294"/>
                  <a:gd name="T4" fmla="*/ 113 w 272"/>
                  <a:gd name="T5" fmla="*/ 165 h 294"/>
                  <a:gd name="T6" fmla="*/ 88 w 272"/>
                  <a:gd name="T7" fmla="*/ 189 h 294"/>
                  <a:gd name="T8" fmla="*/ 42 w 272"/>
                  <a:gd name="T9" fmla="*/ 140 h 294"/>
                  <a:gd name="T10" fmla="*/ 178 w 272"/>
                  <a:gd name="T11" fmla="*/ 128 h 294"/>
                  <a:gd name="T12" fmla="*/ 105 w 272"/>
                  <a:gd name="T13" fmla="*/ 51 h 294"/>
                  <a:gd name="T14" fmla="*/ 86 w 272"/>
                  <a:gd name="T15" fmla="*/ 30 h 294"/>
                  <a:gd name="T16" fmla="*/ 64 w 272"/>
                  <a:gd name="T17" fmla="*/ 49 h 294"/>
                  <a:gd name="T18" fmla="*/ 84 w 272"/>
                  <a:gd name="T19" fmla="*/ 70 h 294"/>
                  <a:gd name="T20" fmla="*/ 157 w 272"/>
                  <a:gd name="T21" fmla="*/ 147 h 294"/>
                  <a:gd name="T22" fmla="*/ 178 w 272"/>
                  <a:gd name="T23" fmla="*/ 171 h 294"/>
                  <a:gd name="T24" fmla="*/ 200 w 272"/>
                  <a:gd name="T25" fmla="*/ 150 h 294"/>
                  <a:gd name="T26" fmla="*/ 178 w 272"/>
                  <a:gd name="T27" fmla="*/ 128 h 294"/>
                  <a:gd name="T28" fmla="*/ 130 w 272"/>
                  <a:gd name="T29" fmla="*/ 43 h 294"/>
                  <a:gd name="T30" fmla="*/ 229 w 272"/>
                  <a:gd name="T31" fmla="*/ 148 h 294"/>
                  <a:gd name="T32" fmla="*/ 116 w 272"/>
                  <a:gd name="T33" fmla="*/ 253 h 294"/>
                  <a:gd name="T34" fmla="*/ 107 w 272"/>
                  <a:gd name="T35" fmla="*/ 257 h 294"/>
                  <a:gd name="T36" fmla="*/ 99 w 272"/>
                  <a:gd name="T37" fmla="*/ 252 h 294"/>
                  <a:gd name="T38" fmla="*/ 93 w 272"/>
                  <a:gd name="T39" fmla="*/ 245 h 294"/>
                  <a:gd name="T40" fmla="*/ 85 w 272"/>
                  <a:gd name="T41" fmla="*/ 236 h 294"/>
                  <a:gd name="T42" fmla="*/ 81 w 272"/>
                  <a:gd name="T43" fmla="*/ 245 h 294"/>
                  <a:gd name="T44" fmla="*/ 74 w 272"/>
                  <a:gd name="T45" fmla="*/ 257 h 294"/>
                  <a:gd name="T46" fmla="*/ 66 w 272"/>
                  <a:gd name="T47" fmla="*/ 267 h 294"/>
                  <a:gd name="T48" fmla="*/ 99 w 272"/>
                  <a:gd name="T49" fmla="*/ 291 h 294"/>
                  <a:gd name="T50" fmla="*/ 113 w 272"/>
                  <a:gd name="T51" fmla="*/ 293 h 294"/>
                  <a:gd name="T52" fmla="*/ 126 w 272"/>
                  <a:gd name="T53" fmla="*/ 284 h 294"/>
                  <a:gd name="T54" fmla="*/ 252 w 272"/>
                  <a:gd name="T55" fmla="*/ 168 h 294"/>
                  <a:gd name="T56" fmla="*/ 272 w 272"/>
                  <a:gd name="T57" fmla="*/ 151 h 294"/>
                  <a:gd name="T58" fmla="*/ 252 w 272"/>
                  <a:gd name="T59" fmla="*/ 131 h 294"/>
                  <a:gd name="T60" fmla="*/ 151 w 272"/>
                  <a:gd name="T61" fmla="*/ 24 h 294"/>
                  <a:gd name="T62" fmla="*/ 129 w 272"/>
                  <a:gd name="T63" fmla="*/ 0 h 294"/>
                  <a:gd name="T64" fmla="*/ 107 w 272"/>
                  <a:gd name="T65" fmla="*/ 20 h 294"/>
                  <a:gd name="T66" fmla="*/ 130 w 272"/>
                  <a:gd name="T67" fmla="*/ 43 h 294"/>
                  <a:gd name="T68" fmla="*/ 50 w 272"/>
                  <a:gd name="T69" fmla="*/ 92 h 294"/>
                  <a:gd name="T70" fmla="*/ 18 w 272"/>
                  <a:gd name="T71" fmla="*/ 121 h 294"/>
                  <a:gd name="T72" fmla="*/ 0 w 272"/>
                  <a:gd name="T73" fmla="*/ 137 h 294"/>
                  <a:gd name="T74" fmla="*/ 18 w 272"/>
                  <a:gd name="T75" fmla="*/ 155 h 294"/>
                  <a:gd name="T76" fmla="*/ 70 w 272"/>
                  <a:gd name="T77" fmla="*/ 210 h 294"/>
                  <a:gd name="T78" fmla="*/ 88 w 272"/>
                  <a:gd name="T79" fmla="*/ 231 h 294"/>
                  <a:gd name="T80" fmla="*/ 105 w 272"/>
                  <a:gd name="T81" fmla="*/ 213 h 294"/>
                  <a:gd name="T82" fmla="*/ 137 w 272"/>
                  <a:gd name="T83" fmla="*/ 184 h 294"/>
                  <a:gd name="T84" fmla="*/ 155 w 272"/>
                  <a:gd name="T85" fmla="*/ 169 h 294"/>
                  <a:gd name="T86" fmla="*/ 135 w 272"/>
                  <a:gd name="T87" fmla="*/ 150 h 294"/>
                  <a:gd name="T88" fmla="*/ 83 w 272"/>
                  <a:gd name="T89" fmla="*/ 94 h 294"/>
                  <a:gd name="T90" fmla="*/ 67 w 272"/>
                  <a:gd name="T91" fmla="*/ 76 h 294"/>
                  <a:gd name="T92" fmla="*/ 50 w 272"/>
                  <a:gd name="T93" fmla="*/ 9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2" h="294">
                    <a:moveTo>
                      <a:pt x="42" y="140"/>
                    </a:moveTo>
                    <a:cubicBezTo>
                      <a:pt x="67" y="117"/>
                      <a:pt x="67" y="117"/>
                      <a:pt x="67" y="117"/>
                    </a:cubicBezTo>
                    <a:cubicBezTo>
                      <a:pt x="113" y="165"/>
                      <a:pt x="113" y="165"/>
                      <a:pt x="113" y="165"/>
                    </a:cubicBezTo>
                    <a:cubicBezTo>
                      <a:pt x="88" y="189"/>
                      <a:pt x="88" y="189"/>
                      <a:pt x="88" y="189"/>
                    </a:cubicBezTo>
                    <a:lnTo>
                      <a:pt x="42" y="140"/>
                    </a:lnTo>
                    <a:close/>
                    <a:moveTo>
                      <a:pt x="178" y="128"/>
                    </a:moveTo>
                    <a:cubicBezTo>
                      <a:pt x="105" y="51"/>
                      <a:pt x="105" y="51"/>
                      <a:pt x="105" y="51"/>
                    </a:cubicBezTo>
                    <a:cubicBezTo>
                      <a:pt x="86" y="30"/>
                      <a:pt x="86" y="30"/>
                      <a:pt x="86" y="30"/>
                    </a:cubicBezTo>
                    <a:cubicBezTo>
                      <a:pt x="64" y="49"/>
                      <a:pt x="64" y="49"/>
                      <a:pt x="64" y="49"/>
                    </a:cubicBezTo>
                    <a:cubicBezTo>
                      <a:pt x="84" y="70"/>
                      <a:pt x="84" y="70"/>
                      <a:pt x="84" y="70"/>
                    </a:cubicBezTo>
                    <a:cubicBezTo>
                      <a:pt x="157" y="147"/>
                      <a:pt x="157" y="147"/>
                      <a:pt x="157" y="147"/>
                    </a:cubicBezTo>
                    <a:cubicBezTo>
                      <a:pt x="178" y="171"/>
                      <a:pt x="178" y="171"/>
                      <a:pt x="178" y="171"/>
                    </a:cubicBezTo>
                    <a:cubicBezTo>
                      <a:pt x="200" y="150"/>
                      <a:pt x="200" y="150"/>
                      <a:pt x="200" y="150"/>
                    </a:cubicBezTo>
                    <a:lnTo>
                      <a:pt x="178" y="128"/>
                    </a:lnTo>
                    <a:close/>
                    <a:moveTo>
                      <a:pt x="130" y="43"/>
                    </a:moveTo>
                    <a:cubicBezTo>
                      <a:pt x="229" y="148"/>
                      <a:pt x="229" y="148"/>
                      <a:pt x="229" y="148"/>
                    </a:cubicBezTo>
                    <a:cubicBezTo>
                      <a:pt x="116" y="253"/>
                      <a:pt x="116" y="253"/>
                      <a:pt x="116" y="253"/>
                    </a:cubicBezTo>
                    <a:cubicBezTo>
                      <a:pt x="112" y="256"/>
                      <a:pt x="109" y="257"/>
                      <a:pt x="107" y="257"/>
                    </a:cubicBezTo>
                    <a:cubicBezTo>
                      <a:pt x="106" y="258"/>
                      <a:pt x="103" y="256"/>
                      <a:pt x="99" y="252"/>
                    </a:cubicBezTo>
                    <a:cubicBezTo>
                      <a:pt x="98" y="251"/>
                      <a:pt x="96" y="248"/>
                      <a:pt x="93" y="245"/>
                    </a:cubicBezTo>
                    <a:cubicBezTo>
                      <a:pt x="90" y="242"/>
                      <a:pt x="87" y="239"/>
                      <a:pt x="85" y="236"/>
                    </a:cubicBezTo>
                    <a:cubicBezTo>
                      <a:pt x="81" y="245"/>
                      <a:pt x="81" y="245"/>
                      <a:pt x="81" y="245"/>
                    </a:cubicBezTo>
                    <a:cubicBezTo>
                      <a:pt x="78" y="250"/>
                      <a:pt x="76" y="254"/>
                      <a:pt x="74" y="257"/>
                    </a:cubicBezTo>
                    <a:cubicBezTo>
                      <a:pt x="71" y="261"/>
                      <a:pt x="69" y="264"/>
                      <a:pt x="66" y="267"/>
                    </a:cubicBezTo>
                    <a:cubicBezTo>
                      <a:pt x="81" y="280"/>
                      <a:pt x="92" y="288"/>
                      <a:pt x="99" y="291"/>
                    </a:cubicBezTo>
                    <a:cubicBezTo>
                      <a:pt x="106" y="293"/>
                      <a:pt x="110" y="294"/>
                      <a:pt x="113" y="293"/>
                    </a:cubicBezTo>
                    <a:cubicBezTo>
                      <a:pt x="116" y="292"/>
                      <a:pt x="120" y="289"/>
                      <a:pt x="126" y="284"/>
                    </a:cubicBezTo>
                    <a:cubicBezTo>
                      <a:pt x="252" y="168"/>
                      <a:pt x="252" y="168"/>
                      <a:pt x="252" y="168"/>
                    </a:cubicBezTo>
                    <a:cubicBezTo>
                      <a:pt x="272" y="151"/>
                      <a:pt x="272" y="151"/>
                      <a:pt x="272" y="151"/>
                    </a:cubicBezTo>
                    <a:cubicBezTo>
                      <a:pt x="252" y="131"/>
                      <a:pt x="252" y="131"/>
                      <a:pt x="252" y="131"/>
                    </a:cubicBezTo>
                    <a:cubicBezTo>
                      <a:pt x="151" y="24"/>
                      <a:pt x="151" y="24"/>
                      <a:pt x="151" y="24"/>
                    </a:cubicBezTo>
                    <a:cubicBezTo>
                      <a:pt x="129" y="0"/>
                      <a:pt x="129" y="0"/>
                      <a:pt x="129" y="0"/>
                    </a:cubicBezTo>
                    <a:cubicBezTo>
                      <a:pt x="107" y="20"/>
                      <a:pt x="107" y="20"/>
                      <a:pt x="107" y="20"/>
                    </a:cubicBezTo>
                    <a:lnTo>
                      <a:pt x="130" y="43"/>
                    </a:lnTo>
                    <a:close/>
                    <a:moveTo>
                      <a:pt x="50" y="92"/>
                    </a:moveTo>
                    <a:cubicBezTo>
                      <a:pt x="18" y="121"/>
                      <a:pt x="18" y="121"/>
                      <a:pt x="18" y="121"/>
                    </a:cubicBezTo>
                    <a:cubicBezTo>
                      <a:pt x="0" y="137"/>
                      <a:pt x="0" y="137"/>
                      <a:pt x="0" y="137"/>
                    </a:cubicBezTo>
                    <a:cubicBezTo>
                      <a:pt x="18" y="155"/>
                      <a:pt x="18" y="155"/>
                      <a:pt x="18" y="155"/>
                    </a:cubicBezTo>
                    <a:cubicBezTo>
                      <a:pt x="70" y="210"/>
                      <a:pt x="70" y="210"/>
                      <a:pt x="70" y="210"/>
                    </a:cubicBezTo>
                    <a:cubicBezTo>
                      <a:pt x="88" y="231"/>
                      <a:pt x="88" y="231"/>
                      <a:pt x="88" y="231"/>
                    </a:cubicBezTo>
                    <a:cubicBezTo>
                      <a:pt x="105" y="213"/>
                      <a:pt x="105" y="213"/>
                      <a:pt x="105" y="213"/>
                    </a:cubicBezTo>
                    <a:cubicBezTo>
                      <a:pt x="137" y="184"/>
                      <a:pt x="137" y="184"/>
                      <a:pt x="137" y="184"/>
                    </a:cubicBezTo>
                    <a:cubicBezTo>
                      <a:pt x="155" y="169"/>
                      <a:pt x="155" y="169"/>
                      <a:pt x="155" y="169"/>
                    </a:cubicBezTo>
                    <a:cubicBezTo>
                      <a:pt x="135" y="150"/>
                      <a:pt x="135" y="150"/>
                      <a:pt x="135" y="150"/>
                    </a:cubicBezTo>
                    <a:cubicBezTo>
                      <a:pt x="83" y="94"/>
                      <a:pt x="83" y="94"/>
                      <a:pt x="83" y="94"/>
                    </a:cubicBezTo>
                    <a:cubicBezTo>
                      <a:pt x="67" y="76"/>
                      <a:pt x="67" y="76"/>
                      <a:pt x="67" y="76"/>
                    </a:cubicBezTo>
                    <a:lnTo>
                      <a:pt x="5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1" name="Freeform 11"/>
              <p:cNvSpPr>
                <a:spLocks/>
              </p:cNvSpPr>
              <p:nvPr/>
            </p:nvSpPr>
            <p:spPr bwMode="auto">
              <a:xfrm>
                <a:off x="3220776" y="749581"/>
                <a:ext cx="58829" cy="51032"/>
              </a:xfrm>
              <a:custGeom>
                <a:avLst/>
                <a:gdLst>
                  <a:gd name="T0" fmla="*/ 158 w 194"/>
                  <a:gd name="T1" fmla="*/ 147 h 167"/>
                  <a:gd name="T2" fmla="*/ 165 w 194"/>
                  <a:gd name="T3" fmla="*/ 154 h 167"/>
                  <a:gd name="T4" fmla="*/ 158 w 194"/>
                  <a:gd name="T5" fmla="*/ 167 h 167"/>
                  <a:gd name="T6" fmla="*/ 104 w 194"/>
                  <a:gd name="T7" fmla="*/ 156 h 167"/>
                  <a:gd name="T8" fmla="*/ 106 w 194"/>
                  <a:gd name="T9" fmla="*/ 139 h 167"/>
                  <a:gd name="T10" fmla="*/ 140 w 194"/>
                  <a:gd name="T11" fmla="*/ 131 h 167"/>
                  <a:gd name="T12" fmla="*/ 162 w 194"/>
                  <a:gd name="T13" fmla="*/ 111 h 167"/>
                  <a:gd name="T14" fmla="*/ 165 w 194"/>
                  <a:gd name="T15" fmla="*/ 93 h 167"/>
                  <a:gd name="T16" fmla="*/ 156 w 194"/>
                  <a:gd name="T17" fmla="*/ 81 h 167"/>
                  <a:gd name="T18" fmla="*/ 116 w 194"/>
                  <a:gd name="T19" fmla="*/ 107 h 167"/>
                  <a:gd name="T20" fmla="*/ 110 w 194"/>
                  <a:gd name="T21" fmla="*/ 114 h 167"/>
                  <a:gd name="T22" fmla="*/ 75 w 194"/>
                  <a:gd name="T23" fmla="*/ 141 h 167"/>
                  <a:gd name="T24" fmla="*/ 40 w 194"/>
                  <a:gd name="T25" fmla="*/ 137 h 167"/>
                  <a:gd name="T26" fmla="*/ 6 w 194"/>
                  <a:gd name="T27" fmla="*/ 102 h 167"/>
                  <a:gd name="T28" fmla="*/ 10 w 194"/>
                  <a:gd name="T29" fmla="*/ 55 h 167"/>
                  <a:gd name="T30" fmla="*/ 23 w 194"/>
                  <a:gd name="T31" fmla="*/ 35 h 167"/>
                  <a:gd name="T32" fmla="*/ 41 w 194"/>
                  <a:gd name="T33" fmla="*/ 20 h 167"/>
                  <a:gd name="T34" fmla="*/ 32 w 194"/>
                  <a:gd name="T35" fmla="*/ 13 h 167"/>
                  <a:gd name="T36" fmla="*/ 38 w 194"/>
                  <a:gd name="T37" fmla="*/ 0 h 167"/>
                  <a:gd name="T38" fmla="*/ 106 w 194"/>
                  <a:gd name="T39" fmla="*/ 12 h 167"/>
                  <a:gd name="T40" fmla="*/ 105 w 194"/>
                  <a:gd name="T41" fmla="*/ 31 h 167"/>
                  <a:gd name="T42" fmla="*/ 60 w 194"/>
                  <a:gd name="T43" fmla="*/ 39 h 167"/>
                  <a:gd name="T44" fmla="*/ 34 w 194"/>
                  <a:gd name="T45" fmla="*/ 63 h 167"/>
                  <a:gd name="T46" fmla="*/ 31 w 194"/>
                  <a:gd name="T47" fmla="*/ 84 h 167"/>
                  <a:gd name="T48" fmla="*/ 42 w 194"/>
                  <a:gd name="T49" fmla="*/ 99 h 167"/>
                  <a:gd name="T50" fmla="*/ 79 w 194"/>
                  <a:gd name="T51" fmla="*/ 78 h 167"/>
                  <a:gd name="T52" fmla="*/ 84 w 194"/>
                  <a:gd name="T53" fmla="*/ 72 h 167"/>
                  <a:gd name="T54" fmla="*/ 104 w 194"/>
                  <a:gd name="T55" fmla="*/ 52 h 167"/>
                  <a:gd name="T56" fmla="*/ 116 w 194"/>
                  <a:gd name="T57" fmla="*/ 42 h 167"/>
                  <a:gd name="T58" fmla="*/ 137 w 194"/>
                  <a:gd name="T59" fmla="*/ 37 h 167"/>
                  <a:gd name="T60" fmla="*/ 160 w 194"/>
                  <a:gd name="T61" fmla="*/ 43 h 167"/>
                  <a:gd name="T62" fmla="*/ 189 w 194"/>
                  <a:gd name="T63" fmla="*/ 75 h 167"/>
                  <a:gd name="T64" fmla="*/ 186 w 194"/>
                  <a:gd name="T65" fmla="*/ 118 h 167"/>
                  <a:gd name="T66" fmla="*/ 174 w 194"/>
                  <a:gd name="T67" fmla="*/ 135 h 167"/>
                  <a:gd name="T68" fmla="*/ 158 w 194"/>
                  <a:gd name="T69" fmla="*/ 14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67">
                    <a:moveTo>
                      <a:pt x="158" y="147"/>
                    </a:moveTo>
                    <a:cubicBezTo>
                      <a:pt x="165" y="154"/>
                      <a:pt x="165" y="154"/>
                      <a:pt x="165" y="154"/>
                    </a:cubicBezTo>
                    <a:cubicBezTo>
                      <a:pt x="158" y="167"/>
                      <a:pt x="158" y="167"/>
                      <a:pt x="158" y="167"/>
                    </a:cubicBezTo>
                    <a:cubicBezTo>
                      <a:pt x="104" y="156"/>
                      <a:pt x="104" y="156"/>
                      <a:pt x="104" y="156"/>
                    </a:cubicBezTo>
                    <a:cubicBezTo>
                      <a:pt x="106" y="139"/>
                      <a:pt x="106" y="139"/>
                      <a:pt x="106" y="139"/>
                    </a:cubicBezTo>
                    <a:cubicBezTo>
                      <a:pt x="119" y="139"/>
                      <a:pt x="130" y="136"/>
                      <a:pt x="140" y="131"/>
                    </a:cubicBezTo>
                    <a:cubicBezTo>
                      <a:pt x="150" y="126"/>
                      <a:pt x="157" y="120"/>
                      <a:pt x="162" y="111"/>
                    </a:cubicBezTo>
                    <a:cubicBezTo>
                      <a:pt x="165" y="104"/>
                      <a:pt x="166" y="98"/>
                      <a:pt x="165" y="93"/>
                    </a:cubicBezTo>
                    <a:cubicBezTo>
                      <a:pt x="163" y="88"/>
                      <a:pt x="160" y="84"/>
                      <a:pt x="156" y="81"/>
                    </a:cubicBezTo>
                    <a:cubicBezTo>
                      <a:pt x="147" y="77"/>
                      <a:pt x="134" y="86"/>
                      <a:pt x="116" y="107"/>
                    </a:cubicBezTo>
                    <a:cubicBezTo>
                      <a:pt x="114" y="110"/>
                      <a:pt x="112" y="112"/>
                      <a:pt x="110" y="114"/>
                    </a:cubicBezTo>
                    <a:cubicBezTo>
                      <a:pt x="97" y="129"/>
                      <a:pt x="85" y="138"/>
                      <a:pt x="75" y="141"/>
                    </a:cubicBezTo>
                    <a:cubicBezTo>
                      <a:pt x="64" y="144"/>
                      <a:pt x="53" y="143"/>
                      <a:pt x="40" y="137"/>
                    </a:cubicBezTo>
                    <a:cubicBezTo>
                      <a:pt x="23" y="128"/>
                      <a:pt x="11" y="117"/>
                      <a:pt x="6" y="102"/>
                    </a:cubicBezTo>
                    <a:cubicBezTo>
                      <a:pt x="0" y="87"/>
                      <a:pt x="1" y="71"/>
                      <a:pt x="10" y="55"/>
                    </a:cubicBezTo>
                    <a:cubicBezTo>
                      <a:pt x="13" y="47"/>
                      <a:pt x="18" y="41"/>
                      <a:pt x="23" y="35"/>
                    </a:cubicBezTo>
                    <a:cubicBezTo>
                      <a:pt x="28" y="30"/>
                      <a:pt x="34" y="25"/>
                      <a:pt x="41" y="20"/>
                    </a:cubicBezTo>
                    <a:cubicBezTo>
                      <a:pt x="32" y="13"/>
                      <a:pt x="32" y="13"/>
                      <a:pt x="32" y="13"/>
                    </a:cubicBezTo>
                    <a:cubicBezTo>
                      <a:pt x="38" y="0"/>
                      <a:pt x="38" y="0"/>
                      <a:pt x="38" y="0"/>
                    </a:cubicBezTo>
                    <a:cubicBezTo>
                      <a:pt x="106" y="12"/>
                      <a:pt x="106" y="12"/>
                      <a:pt x="106" y="12"/>
                    </a:cubicBezTo>
                    <a:cubicBezTo>
                      <a:pt x="105" y="31"/>
                      <a:pt x="105" y="31"/>
                      <a:pt x="105" y="31"/>
                    </a:cubicBezTo>
                    <a:cubicBezTo>
                      <a:pt x="87" y="31"/>
                      <a:pt x="73" y="33"/>
                      <a:pt x="60" y="39"/>
                    </a:cubicBezTo>
                    <a:cubicBezTo>
                      <a:pt x="48" y="44"/>
                      <a:pt x="39" y="52"/>
                      <a:pt x="34" y="63"/>
                    </a:cubicBezTo>
                    <a:cubicBezTo>
                      <a:pt x="30" y="70"/>
                      <a:pt x="29" y="77"/>
                      <a:pt x="31" y="84"/>
                    </a:cubicBezTo>
                    <a:cubicBezTo>
                      <a:pt x="33" y="91"/>
                      <a:pt x="37" y="96"/>
                      <a:pt x="42" y="99"/>
                    </a:cubicBezTo>
                    <a:cubicBezTo>
                      <a:pt x="51" y="102"/>
                      <a:pt x="63" y="96"/>
                      <a:pt x="79" y="78"/>
                    </a:cubicBezTo>
                    <a:cubicBezTo>
                      <a:pt x="81" y="75"/>
                      <a:pt x="83" y="73"/>
                      <a:pt x="84" y="72"/>
                    </a:cubicBezTo>
                    <a:cubicBezTo>
                      <a:pt x="92" y="63"/>
                      <a:pt x="99" y="57"/>
                      <a:pt x="104" y="52"/>
                    </a:cubicBezTo>
                    <a:cubicBezTo>
                      <a:pt x="109" y="47"/>
                      <a:pt x="113" y="43"/>
                      <a:pt x="116" y="42"/>
                    </a:cubicBezTo>
                    <a:cubicBezTo>
                      <a:pt x="123" y="39"/>
                      <a:pt x="130" y="37"/>
                      <a:pt x="137" y="37"/>
                    </a:cubicBezTo>
                    <a:cubicBezTo>
                      <a:pt x="145" y="38"/>
                      <a:pt x="152" y="39"/>
                      <a:pt x="160" y="43"/>
                    </a:cubicBezTo>
                    <a:cubicBezTo>
                      <a:pt x="175" y="50"/>
                      <a:pt x="184" y="61"/>
                      <a:pt x="189" y="75"/>
                    </a:cubicBezTo>
                    <a:cubicBezTo>
                      <a:pt x="194" y="89"/>
                      <a:pt x="193" y="104"/>
                      <a:pt x="186" y="118"/>
                    </a:cubicBezTo>
                    <a:cubicBezTo>
                      <a:pt x="183" y="125"/>
                      <a:pt x="179" y="130"/>
                      <a:pt x="174" y="135"/>
                    </a:cubicBezTo>
                    <a:cubicBezTo>
                      <a:pt x="170" y="139"/>
                      <a:pt x="164" y="143"/>
                      <a:pt x="158"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2" name="Freeform 12"/>
              <p:cNvSpPr>
                <a:spLocks/>
              </p:cNvSpPr>
              <p:nvPr/>
            </p:nvSpPr>
            <p:spPr bwMode="auto">
              <a:xfrm>
                <a:off x="3203765" y="800613"/>
                <a:ext cx="61664" cy="48197"/>
              </a:xfrm>
              <a:custGeom>
                <a:avLst/>
                <a:gdLst>
                  <a:gd name="T0" fmla="*/ 203 w 203"/>
                  <a:gd name="T1" fmla="*/ 34 h 160"/>
                  <a:gd name="T2" fmla="*/ 162 w 203"/>
                  <a:gd name="T3" fmla="*/ 159 h 160"/>
                  <a:gd name="T4" fmla="*/ 105 w 203"/>
                  <a:gd name="T5" fmla="*/ 160 h 160"/>
                  <a:gd name="T6" fmla="*/ 103 w 203"/>
                  <a:gd name="T7" fmla="*/ 143 h 160"/>
                  <a:gd name="T8" fmla="*/ 137 w 203"/>
                  <a:gd name="T9" fmla="*/ 133 h 160"/>
                  <a:gd name="T10" fmla="*/ 153 w 203"/>
                  <a:gd name="T11" fmla="*/ 111 h 160"/>
                  <a:gd name="T12" fmla="*/ 153 w 203"/>
                  <a:gd name="T13" fmla="*/ 109 h 160"/>
                  <a:gd name="T14" fmla="*/ 58 w 203"/>
                  <a:gd name="T15" fmla="*/ 79 h 160"/>
                  <a:gd name="T16" fmla="*/ 32 w 203"/>
                  <a:gd name="T17" fmla="*/ 74 h 160"/>
                  <a:gd name="T18" fmla="*/ 21 w 203"/>
                  <a:gd name="T19" fmla="*/ 87 h 160"/>
                  <a:gd name="T20" fmla="*/ 0 w 203"/>
                  <a:gd name="T21" fmla="*/ 80 h 160"/>
                  <a:gd name="T22" fmla="*/ 25 w 203"/>
                  <a:gd name="T23" fmla="*/ 5 h 160"/>
                  <a:gd name="T24" fmla="*/ 46 w 203"/>
                  <a:gd name="T25" fmla="*/ 11 h 160"/>
                  <a:gd name="T26" fmla="*/ 47 w 203"/>
                  <a:gd name="T27" fmla="*/ 27 h 160"/>
                  <a:gd name="T28" fmla="*/ 71 w 203"/>
                  <a:gd name="T29" fmla="*/ 39 h 160"/>
                  <a:gd name="T30" fmla="*/ 166 w 203"/>
                  <a:gd name="T31" fmla="*/ 69 h 160"/>
                  <a:gd name="T32" fmla="*/ 167 w 203"/>
                  <a:gd name="T33" fmla="*/ 67 h 160"/>
                  <a:gd name="T34" fmla="*/ 167 w 203"/>
                  <a:gd name="T35" fmla="*/ 40 h 160"/>
                  <a:gd name="T36" fmla="*/ 145 w 203"/>
                  <a:gd name="T37" fmla="*/ 12 h 160"/>
                  <a:gd name="T38" fmla="*/ 157 w 203"/>
                  <a:gd name="T39" fmla="*/ 0 h 160"/>
                  <a:gd name="T40" fmla="*/ 203 w 203"/>
                  <a:gd name="T41" fmla="*/ 3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160">
                    <a:moveTo>
                      <a:pt x="203" y="34"/>
                    </a:moveTo>
                    <a:cubicBezTo>
                      <a:pt x="162" y="159"/>
                      <a:pt x="162" y="159"/>
                      <a:pt x="162" y="159"/>
                    </a:cubicBezTo>
                    <a:cubicBezTo>
                      <a:pt x="105" y="160"/>
                      <a:pt x="105" y="160"/>
                      <a:pt x="105" y="160"/>
                    </a:cubicBezTo>
                    <a:cubicBezTo>
                      <a:pt x="103" y="143"/>
                      <a:pt x="103" y="143"/>
                      <a:pt x="103" y="143"/>
                    </a:cubicBezTo>
                    <a:cubicBezTo>
                      <a:pt x="118" y="141"/>
                      <a:pt x="129" y="138"/>
                      <a:pt x="137" y="133"/>
                    </a:cubicBezTo>
                    <a:cubicBezTo>
                      <a:pt x="144" y="128"/>
                      <a:pt x="149" y="121"/>
                      <a:pt x="153" y="111"/>
                    </a:cubicBezTo>
                    <a:cubicBezTo>
                      <a:pt x="153" y="109"/>
                      <a:pt x="153" y="109"/>
                      <a:pt x="153" y="109"/>
                    </a:cubicBezTo>
                    <a:cubicBezTo>
                      <a:pt x="58" y="79"/>
                      <a:pt x="58" y="79"/>
                      <a:pt x="58" y="79"/>
                    </a:cubicBezTo>
                    <a:cubicBezTo>
                      <a:pt x="45" y="74"/>
                      <a:pt x="36" y="73"/>
                      <a:pt x="32" y="74"/>
                    </a:cubicBezTo>
                    <a:cubicBezTo>
                      <a:pt x="27" y="76"/>
                      <a:pt x="24" y="80"/>
                      <a:pt x="21" y="87"/>
                    </a:cubicBezTo>
                    <a:cubicBezTo>
                      <a:pt x="0" y="80"/>
                      <a:pt x="0" y="80"/>
                      <a:pt x="0" y="80"/>
                    </a:cubicBezTo>
                    <a:cubicBezTo>
                      <a:pt x="25" y="5"/>
                      <a:pt x="25" y="5"/>
                      <a:pt x="25" y="5"/>
                    </a:cubicBezTo>
                    <a:cubicBezTo>
                      <a:pt x="46" y="11"/>
                      <a:pt x="46" y="11"/>
                      <a:pt x="46" y="11"/>
                    </a:cubicBezTo>
                    <a:cubicBezTo>
                      <a:pt x="44" y="18"/>
                      <a:pt x="44" y="24"/>
                      <a:pt x="47" y="27"/>
                    </a:cubicBezTo>
                    <a:cubicBezTo>
                      <a:pt x="50" y="31"/>
                      <a:pt x="58" y="35"/>
                      <a:pt x="71" y="39"/>
                    </a:cubicBezTo>
                    <a:cubicBezTo>
                      <a:pt x="166" y="69"/>
                      <a:pt x="166" y="69"/>
                      <a:pt x="166" y="69"/>
                    </a:cubicBezTo>
                    <a:cubicBezTo>
                      <a:pt x="167" y="67"/>
                      <a:pt x="167" y="67"/>
                      <a:pt x="167" y="67"/>
                    </a:cubicBezTo>
                    <a:cubicBezTo>
                      <a:pt x="170" y="57"/>
                      <a:pt x="170" y="48"/>
                      <a:pt x="167" y="40"/>
                    </a:cubicBezTo>
                    <a:cubicBezTo>
                      <a:pt x="164" y="31"/>
                      <a:pt x="157" y="22"/>
                      <a:pt x="145" y="12"/>
                    </a:cubicBezTo>
                    <a:cubicBezTo>
                      <a:pt x="157" y="0"/>
                      <a:pt x="157" y="0"/>
                      <a:pt x="157" y="0"/>
                    </a:cubicBezTo>
                    <a:lnTo>
                      <a:pt x="203"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3" name="Freeform 13"/>
              <p:cNvSpPr>
                <a:spLocks noEditPoints="1"/>
              </p:cNvSpPr>
              <p:nvPr/>
            </p:nvSpPr>
            <p:spPr bwMode="auto">
              <a:xfrm>
                <a:off x="3191716" y="836052"/>
                <a:ext cx="59537" cy="53158"/>
              </a:xfrm>
              <a:custGeom>
                <a:avLst/>
                <a:gdLst>
                  <a:gd name="T0" fmla="*/ 100 w 195"/>
                  <a:gd name="T1" fmla="*/ 111 h 175"/>
                  <a:gd name="T2" fmla="*/ 105 w 195"/>
                  <a:gd name="T3" fmla="*/ 79 h 175"/>
                  <a:gd name="T4" fmla="*/ 153 w 195"/>
                  <a:gd name="T5" fmla="*/ 106 h 175"/>
                  <a:gd name="T6" fmla="*/ 100 w 195"/>
                  <a:gd name="T7" fmla="*/ 111 h 175"/>
                  <a:gd name="T8" fmla="*/ 80 w 195"/>
                  <a:gd name="T9" fmla="*/ 36 h 175"/>
                  <a:gd name="T10" fmla="*/ 77 w 195"/>
                  <a:gd name="T11" fmla="*/ 34 h 175"/>
                  <a:gd name="T12" fmla="*/ 55 w 195"/>
                  <a:gd name="T13" fmla="*/ 4 h 175"/>
                  <a:gd name="T14" fmla="*/ 33 w 195"/>
                  <a:gd name="T15" fmla="*/ 0 h 175"/>
                  <a:gd name="T16" fmla="*/ 21 w 195"/>
                  <a:gd name="T17" fmla="*/ 65 h 175"/>
                  <a:gd name="T18" fmla="*/ 42 w 195"/>
                  <a:gd name="T19" fmla="*/ 69 h 175"/>
                  <a:gd name="T20" fmla="*/ 47 w 195"/>
                  <a:gd name="T21" fmla="*/ 56 h 175"/>
                  <a:gd name="T22" fmla="*/ 58 w 195"/>
                  <a:gd name="T23" fmla="*/ 54 h 175"/>
                  <a:gd name="T24" fmla="*/ 60 w 195"/>
                  <a:gd name="T25" fmla="*/ 55 h 175"/>
                  <a:gd name="T26" fmla="*/ 63 w 195"/>
                  <a:gd name="T27" fmla="*/ 56 h 175"/>
                  <a:gd name="T28" fmla="*/ 86 w 195"/>
                  <a:gd name="T29" fmla="*/ 67 h 175"/>
                  <a:gd name="T30" fmla="*/ 76 w 195"/>
                  <a:gd name="T31" fmla="*/ 115 h 175"/>
                  <a:gd name="T32" fmla="*/ 51 w 195"/>
                  <a:gd name="T33" fmla="*/ 118 h 175"/>
                  <a:gd name="T34" fmla="*/ 47 w 195"/>
                  <a:gd name="T35" fmla="*/ 119 h 175"/>
                  <a:gd name="T36" fmla="*/ 43 w 195"/>
                  <a:gd name="T37" fmla="*/ 118 h 175"/>
                  <a:gd name="T38" fmla="*/ 36 w 195"/>
                  <a:gd name="T39" fmla="*/ 113 h 175"/>
                  <a:gd name="T40" fmla="*/ 36 w 195"/>
                  <a:gd name="T41" fmla="*/ 101 h 175"/>
                  <a:gd name="T42" fmla="*/ 36 w 195"/>
                  <a:gd name="T43" fmla="*/ 99 h 175"/>
                  <a:gd name="T44" fmla="*/ 15 w 195"/>
                  <a:gd name="T45" fmla="*/ 95 h 175"/>
                  <a:gd name="T46" fmla="*/ 0 w 195"/>
                  <a:gd name="T47" fmla="*/ 171 h 175"/>
                  <a:gd name="T48" fmla="*/ 22 w 195"/>
                  <a:gd name="T49" fmla="*/ 175 h 175"/>
                  <a:gd name="T50" fmla="*/ 49 w 195"/>
                  <a:gd name="T51" fmla="*/ 159 h 175"/>
                  <a:gd name="T52" fmla="*/ 50 w 195"/>
                  <a:gd name="T53" fmla="*/ 159 h 175"/>
                  <a:gd name="T54" fmla="*/ 188 w 195"/>
                  <a:gd name="T55" fmla="*/ 139 h 175"/>
                  <a:gd name="T56" fmla="*/ 195 w 195"/>
                  <a:gd name="T57" fmla="*/ 103 h 175"/>
                  <a:gd name="T58" fmla="*/ 80 w 195"/>
                  <a:gd name="T59" fmla="*/ 3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75">
                    <a:moveTo>
                      <a:pt x="100" y="111"/>
                    </a:moveTo>
                    <a:cubicBezTo>
                      <a:pt x="105" y="79"/>
                      <a:pt x="105" y="79"/>
                      <a:pt x="105" y="79"/>
                    </a:cubicBezTo>
                    <a:cubicBezTo>
                      <a:pt x="153" y="106"/>
                      <a:pt x="153" y="106"/>
                      <a:pt x="153" y="106"/>
                    </a:cubicBezTo>
                    <a:lnTo>
                      <a:pt x="100" y="111"/>
                    </a:lnTo>
                    <a:close/>
                    <a:moveTo>
                      <a:pt x="80" y="36"/>
                    </a:moveTo>
                    <a:cubicBezTo>
                      <a:pt x="79" y="36"/>
                      <a:pt x="78" y="35"/>
                      <a:pt x="77" y="34"/>
                    </a:cubicBezTo>
                    <a:cubicBezTo>
                      <a:pt x="62" y="25"/>
                      <a:pt x="54" y="15"/>
                      <a:pt x="55" y="4"/>
                    </a:cubicBezTo>
                    <a:cubicBezTo>
                      <a:pt x="33" y="0"/>
                      <a:pt x="33" y="0"/>
                      <a:pt x="33" y="0"/>
                    </a:cubicBezTo>
                    <a:cubicBezTo>
                      <a:pt x="21" y="65"/>
                      <a:pt x="21" y="65"/>
                      <a:pt x="21" y="65"/>
                    </a:cubicBezTo>
                    <a:cubicBezTo>
                      <a:pt x="42" y="69"/>
                      <a:pt x="42" y="69"/>
                      <a:pt x="42" y="69"/>
                    </a:cubicBezTo>
                    <a:cubicBezTo>
                      <a:pt x="43" y="62"/>
                      <a:pt x="45" y="58"/>
                      <a:pt x="47" y="56"/>
                    </a:cubicBezTo>
                    <a:cubicBezTo>
                      <a:pt x="50" y="54"/>
                      <a:pt x="53" y="53"/>
                      <a:pt x="58" y="54"/>
                    </a:cubicBezTo>
                    <a:cubicBezTo>
                      <a:pt x="58" y="54"/>
                      <a:pt x="59" y="54"/>
                      <a:pt x="60" y="55"/>
                    </a:cubicBezTo>
                    <a:cubicBezTo>
                      <a:pt x="61" y="55"/>
                      <a:pt x="62" y="55"/>
                      <a:pt x="63" y="56"/>
                    </a:cubicBezTo>
                    <a:cubicBezTo>
                      <a:pt x="86" y="67"/>
                      <a:pt x="86" y="67"/>
                      <a:pt x="86" y="67"/>
                    </a:cubicBezTo>
                    <a:cubicBezTo>
                      <a:pt x="76" y="115"/>
                      <a:pt x="76" y="115"/>
                      <a:pt x="76" y="115"/>
                    </a:cubicBezTo>
                    <a:cubicBezTo>
                      <a:pt x="51" y="118"/>
                      <a:pt x="51" y="118"/>
                      <a:pt x="51" y="118"/>
                    </a:cubicBezTo>
                    <a:cubicBezTo>
                      <a:pt x="49" y="119"/>
                      <a:pt x="48" y="119"/>
                      <a:pt x="47" y="119"/>
                    </a:cubicBezTo>
                    <a:cubicBezTo>
                      <a:pt x="46" y="118"/>
                      <a:pt x="44" y="118"/>
                      <a:pt x="43" y="118"/>
                    </a:cubicBezTo>
                    <a:cubicBezTo>
                      <a:pt x="39" y="118"/>
                      <a:pt x="37" y="116"/>
                      <a:pt x="36" y="113"/>
                    </a:cubicBezTo>
                    <a:cubicBezTo>
                      <a:pt x="35" y="111"/>
                      <a:pt x="34" y="107"/>
                      <a:pt x="36" y="101"/>
                    </a:cubicBezTo>
                    <a:cubicBezTo>
                      <a:pt x="36" y="99"/>
                      <a:pt x="36" y="99"/>
                      <a:pt x="36" y="99"/>
                    </a:cubicBezTo>
                    <a:cubicBezTo>
                      <a:pt x="15" y="95"/>
                      <a:pt x="15" y="95"/>
                      <a:pt x="15" y="95"/>
                    </a:cubicBezTo>
                    <a:cubicBezTo>
                      <a:pt x="0" y="171"/>
                      <a:pt x="0" y="171"/>
                      <a:pt x="0" y="171"/>
                    </a:cubicBezTo>
                    <a:cubicBezTo>
                      <a:pt x="22" y="175"/>
                      <a:pt x="22" y="175"/>
                      <a:pt x="22" y="175"/>
                    </a:cubicBezTo>
                    <a:cubicBezTo>
                      <a:pt x="25" y="167"/>
                      <a:pt x="34" y="161"/>
                      <a:pt x="49" y="159"/>
                    </a:cubicBezTo>
                    <a:cubicBezTo>
                      <a:pt x="50" y="159"/>
                      <a:pt x="50" y="159"/>
                      <a:pt x="50" y="159"/>
                    </a:cubicBezTo>
                    <a:cubicBezTo>
                      <a:pt x="188" y="139"/>
                      <a:pt x="188" y="139"/>
                      <a:pt x="188" y="139"/>
                    </a:cubicBezTo>
                    <a:cubicBezTo>
                      <a:pt x="195" y="103"/>
                      <a:pt x="195" y="103"/>
                      <a:pt x="195" y="103"/>
                    </a:cubicBezTo>
                    <a:lnTo>
                      <a:pt x="8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4" name="Freeform 14"/>
              <p:cNvSpPr>
                <a:spLocks/>
              </p:cNvSpPr>
              <p:nvPr/>
            </p:nvSpPr>
            <p:spPr bwMode="auto">
              <a:xfrm>
                <a:off x="3191007" y="887084"/>
                <a:ext cx="55993" cy="51032"/>
              </a:xfrm>
              <a:custGeom>
                <a:avLst/>
                <a:gdLst>
                  <a:gd name="T0" fmla="*/ 183 w 183"/>
                  <a:gd name="T1" fmla="*/ 20 h 167"/>
                  <a:gd name="T2" fmla="*/ 177 w 183"/>
                  <a:gd name="T3" fmla="*/ 152 h 167"/>
                  <a:gd name="T4" fmla="*/ 121 w 183"/>
                  <a:gd name="T5" fmla="*/ 167 h 167"/>
                  <a:gd name="T6" fmla="*/ 115 w 183"/>
                  <a:gd name="T7" fmla="*/ 152 h 167"/>
                  <a:gd name="T8" fmla="*/ 145 w 183"/>
                  <a:gd name="T9" fmla="*/ 134 h 167"/>
                  <a:gd name="T10" fmla="*/ 155 w 183"/>
                  <a:gd name="T11" fmla="*/ 108 h 167"/>
                  <a:gd name="T12" fmla="*/ 155 w 183"/>
                  <a:gd name="T13" fmla="*/ 105 h 167"/>
                  <a:gd name="T14" fmla="*/ 55 w 183"/>
                  <a:gd name="T15" fmla="*/ 101 h 167"/>
                  <a:gd name="T16" fmla="*/ 28 w 183"/>
                  <a:gd name="T17" fmla="*/ 104 h 167"/>
                  <a:gd name="T18" fmla="*/ 22 w 183"/>
                  <a:gd name="T19" fmla="*/ 119 h 167"/>
                  <a:gd name="T20" fmla="*/ 0 w 183"/>
                  <a:gd name="T21" fmla="*/ 117 h 167"/>
                  <a:gd name="T22" fmla="*/ 3 w 183"/>
                  <a:gd name="T23" fmla="*/ 38 h 167"/>
                  <a:gd name="T24" fmla="*/ 25 w 183"/>
                  <a:gd name="T25" fmla="*/ 39 h 167"/>
                  <a:gd name="T26" fmla="*/ 31 w 183"/>
                  <a:gd name="T27" fmla="*/ 54 h 167"/>
                  <a:gd name="T28" fmla="*/ 57 w 183"/>
                  <a:gd name="T29" fmla="*/ 60 h 167"/>
                  <a:gd name="T30" fmla="*/ 156 w 183"/>
                  <a:gd name="T31" fmla="*/ 64 h 167"/>
                  <a:gd name="T32" fmla="*/ 157 w 183"/>
                  <a:gd name="T33" fmla="*/ 62 h 167"/>
                  <a:gd name="T34" fmla="*/ 150 w 183"/>
                  <a:gd name="T35" fmla="*/ 35 h 167"/>
                  <a:gd name="T36" fmla="*/ 122 w 183"/>
                  <a:gd name="T37" fmla="*/ 14 h 167"/>
                  <a:gd name="T38" fmla="*/ 129 w 183"/>
                  <a:gd name="T39" fmla="*/ 0 h 167"/>
                  <a:gd name="T40" fmla="*/ 183 w 183"/>
                  <a:gd name="T41" fmla="*/ 2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3" h="167">
                    <a:moveTo>
                      <a:pt x="183" y="20"/>
                    </a:moveTo>
                    <a:cubicBezTo>
                      <a:pt x="177" y="152"/>
                      <a:pt x="177" y="152"/>
                      <a:pt x="177" y="152"/>
                    </a:cubicBezTo>
                    <a:cubicBezTo>
                      <a:pt x="121" y="167"/>
                      <a:pt x="121" y="167"/>
                      <a:pt x="121" y="167"/>
                    </a:cubicBezTo>
                    <a:cubicBezTo>
                      <a:pt x="115" y="152"/>
                      <a:pt x="115" y="152"/>
                      <a:pt x="115" y="152"/>
                    </a:cubicBezTo>
                    <a:cubicBezTo>
                      <a:pt x="129" y="146"/>
                      <a:pt x="139" y="140"/>
                      <a:pt x="145" y="134"/>
                    </a:cubicBezTo>
                    <a:cubicBezTo>
                      <a:pt x="151" y="127"/>
                      <a:pt x="154" y="118"/>
                      <a:pt x="155" y="108"/>
                    </a:cubicBezTo>
                    <a:cubicBezTo>
                      <a:pt x="155" y="105"/>
                      <a:pt x="155" y="105"/>
                      <a:pt x="155" y="105"/>
                    </a:cubicBezTo>
                    <a:cubicBezTo>
                      <a:pt x="55" y="101"/>
                      <a:pt x="55" y="101"/>
                      <a:pt x="55" y="101"/>
                    </a:cubicBezTo>
                    <a:cubicBezTo>
                      <a:pt x="41" y="100"/>
                      <a:pt x="32" y="101"/>
                      <a:pt x="28" y="104"/>
                    </a:cubicBezTo>
                    <a:cubicBezTo>
                      <a:pt x="24" y="106"/>
                      <a:pt x="22" y="111"/>
                      <a:pt x="22" y="119"/>
                    </a:cubicBezTo>
                    <a:cubicBezTo>
                      <a:pt x="0" y="117"/>
                      <a:pt x="0" y="117"/>
                      <a:pt x="0" y="117"/>
                    </a:cubicBezTo>
                    <a:cubicBezTo>
                      <a:pt x="3" y="38"/>
                      <a:pt x="3" y="38"/>
                      <a:pt x="3" y="38"/>
                    </a:cubicBezTo>
                    <a:cubicBezTo>
                      <a:pt x="25" y="39"/>
                      <a:pt x="25" y="39"/>
                      <a:pt x="25" y="39"/>
                    </a:cubicBezTo>
                    <a:cubicBezTo>
                      <a:pt x="25" y="47"/>
                      <a:pt x="27" y="52"/>
                      <a:pt x="31" y="54"/>
                    </a:cubicBezTo>
                    <a:cubicBezTo>
                      <a:pt x="34" y="57"/>
                      <a:pt x="43" y="59"/>
                      <a:pt x="57" y="60"/>
                    </a:cubicBezTo>
                    <a:cubicBezTo>
                      <a:pt x="156" y="64"/>
                      <a:pt x="156" y="64"/>
                      <a:pt x="156" y="64"/>
                    </a:cubicBezTo>
                    <a:cubicBezTo>
                      <a:pt x="157" y="62"/>
                      <a:pt x="157" y="62"/>
                      <a:pt x="157" y="62"/>
                    </a:cubicBezTo>
                    <a:cubicBezTo>
                      <a:pt x="157" y="51"/>
                      <a:pt x="155" y="42"/>
                      <a:pt x="150" y="35"/>
                    </a:cubicBezTo>
                    <a:cubicBezTo>
                      <a:pt x="144" y="28"/>
                      <a:pt x="135" y="21"/>
                      <a:pt x="122" y="14"/>
                    </a:cubicBezTo>
                    <a:cubicBezTo>
                      <a:pt x="129" y="0"/>
                      <a:pt x="129" y="0"/>
                      <a:pt x="129" y="0"/>
                    </a:cubicBezTo>
                    <a:lnTo>
                      <a:pt x="18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5" name="Freeform 15"/>
              <p:cNvSpPr>
                <a:spLocks/>
              </p:cNvSpPr>
              <p:nvPr/>
            </p:nvSpPr>
            <p:spPr bwMode="auto">
              <a:xfrm>
                <a:off x="3191716" y="938825"/>
                <a:ext cx="58829" cy="52450"/>
              </a:xfrm>
              <a:custGeom>
                <a:avLst/>
                <a:gdLst>
                  <a:gd name="T0" fmla="*/ 177 w 193"/>
                  <a:gd name="T1" fmla="*/ 0 h 172"/>
                  <a:gd name="T2" fmla="*/ 193 w 193"/>
                  <a:gd name="T3" fmla="*/ 131 h 172"/>
                  <a:gd name="T4" fmla="*/ 143 w 193"/>
                  <a:gd name="T5" fmla="*/ 158 h 172"/>
                  <a:gd name="T6" fmla="*/ 132 w 193"/>
                  <a:gd name="T7" fmla="*/ 145 h 172"/>
                  <a:gd name="T8" fmla="*/ 159 w 193"/>
                  <a:gd name="T9" fmla="*/ 114 h 172"/>
                  <a:gd name="T10" fmla="*/ 166 w 193"/>
                  <a:gd name="T11" fmla="*/ 80 h 172"/>
                  <a:gd name="T12" fmla="*/ 160 w 193"/>
                  <a:gd name="T13" fmla="*/ 66 h 172"/>
                  <a:gd name="T14" fmla="*/ 141 w 193"/>
                  <a:gd name="T15" fmla="*/ 65 h 172"/>
                  <a:gd name="T16" fmla="*/ 115 w 193"/>
                  <a:gd name="T17" fmla="*/ 68 h 172"/>
                  <a:gd name="T18" fmla="*/ 116 w 193"/>
                  <a:gd name="T19" fmla="*/ 75 h 172"/>
                  <a:gd name="T20" fmla="*/ 124 w 193"/>
                  <a:gd name="T21" fmla="*/ 91 h 172"/>
                  <a:gd name="T22" fmla="*/ 147 w 193"/>
                  <a:gd name="T23" fmla="*/ 93 h 172"/>
                  <a:gd name="T24" fmla="*/ 149 w 193"/>
                  <a:gd name="T25" fmla="*/ 110 h 172"/>
                  <a:gd name="T26" fmla="*/ 69 w 193"/>
                  <a:gd name="T27" fmla="*/ 120 h 172"/>
                  <a:gd name="T28" fmla="*/ 67 w 193"/>
                  <a:gd name="T29" fmla="*/ 103 h 172"/>
                  <a:gd name="T30" fmla="*/ 89 w 193"/>
                  <a:gd name="T31" fmla="*/ 93 h 172"/>
                  <a:gd name="T32" fmla="*/ 94 w 193"/>
                  <a:gd name="T33" fmla="*/ 78 h 172"/>
                  <a:gd name="T34" fmla="*/ 93 w 193"/>
                  <a:gd name="T35" fmla="*/ 70 h 172"/>
                  <a:gd name="T36" fmla="*/ 51 w 193"/>
                  <a:gd name="T37" fmla="*/ 75 h 172"/>
                  <a:gd name="T38" fmla="*/ 34 w 193"/>
                  <a:gd name="T39" fmla="*/ 81 h 172"/>
                  <a:gd name="T40" fmla="*/ 31 w 193"/>
                  <a:gd name="T41" fmla="*/ 96 h 172"/>
                  <a:gd name="T42" fmla="*/ 48 w 193"/>
                  <a:gd name="T43" fmla="*/ 130 h 172"/>
                  <a:gd name="T44" fmla="*/ 88 w 193"/>
                  <a:gd name="T45" fmla="*/ 155 h 172"/>
                  <a:gd name="T46" fmla="*/ 80 w 193"/>
                  <a:gd name="T47" fmla="*/ 172 h 172"/>
                  <a:gd name="T48" fmla="*/ 17 w 193"/>
                  <a:gd name="T49" fmla="*/ 155 h 172"/>
                  <a:gd name="T50" fmla="*/ 0 w 193"/>
                  <a:gd name="T51" fmla="*/ 21 h 172"/>
                  <a:gd name="T52" fmla="*/ 22 w 193"/>
                  <a:gd name="T53" fmla="*/ 19 h 172"/>
                  <a:gd name="T54" fmla="*/ 30 w 193"/>
                  <a:gd name="T55" fmla="*/ 32 h 172"/>
                  <a:gd name="T56" fmla="*/ 57 w 193"/>
                  <a:gd name="T57" fmla="*/ 33 h 172"/>
                  <a:gd name="T58" fmla="*/ 125 w 193"/>
                  <a:gd name="T59" fmla="*/ 25 h 172"/>
                  <a:gd name="T60" fmla="*/ 152 w 193"/>
                  <a:gd name="T61" fmla="*/ 18 h 172"/>
                  <a:gd name="T62" fmla="*/ 156 w 193"/>
                  <a:gd name="T63" fmla="*/ 3 h 172"/>
                  <a:gd name="T64" fmla="*/ 177 w 193"/>
                  <a:gd name="T65"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72">
                    <a:moveTo>
                      <a:pt x="177" y="0"/>
                    </a:moveTo>
                    <a:cubicBezTo>
                      <a:pt x="193" y="131"/>
                      <a:pt x="193" y="131"/>
                      <a:pt x="193" y="131"/>
                    </a:cubicBezTo>
                    <a:cubicBezTo>
                      <a:pt x="143" y="158"/>
                      <a:pt x="143" y="158"/>
                      <a:pt x="143" y="158"/>
                    </a:cubicBezTo>
                    <a:cubicBezTo>
                      <a:pt x="132" y="145"/>
                      <a:pt x="132" y="145"/>
                      <a:pt x="132" y="145"/>
                    </a:cubicBezTo>
                    <a:cubicBezTo>
                      <a:pt x="145" y="135"/>
                      <a:pt x="154" y="125"/>
                      <a:pt x="159" y="114"/>
                    </a:cubicBezTo>
                    <a:cubicBezTo>
                      <a:pt x="165" y="103"/>
                      <a:pt x="167" y="91"/>
                      <a:pt x="166" y="80"/>
                    </a:cubicBezTo>
                    <a:cubicBezTo>
                      <a:pt x="165" y="73"/>
                      <a:pt x="163" y="68"/>
                      <a:pt x="160" y="66"/>
                    </a:cubicBezTo>
                    <a:cubicBezTo>
                      <a:pt x="157" y="64"/>
                      <a:pt x="150" y="63"/>
                      <a:pt x="141" y="65"/>
                    </a:cubicBezTo>
                    <a:cubicBezTo>
                      <a:pt x="115" y="68"/>
                      <a:pt x="115" y="68"/>
                      <a:pt x="115" y="68"/>
                    </a:cubicBezTo>
                    <a:cubicBezTo>
                      <a:pt x="116" y="75"/>
                      <a:pt x="116" y="75"/>
                      <a:pt x="116" y="75"/>
                    </a:cubicBezTo>
                    <a:cubicBezTo>
                      <a:pt x="117" y="83"/>
                      <a:pt x="120" y="89"/>
                      <a:pt x="124" y="91"/>
                    </a:cubicBezTo>
                    <a:cubicBezTo>
                      <a:pt x="128" y="93"/>
                      <a:pt x="135" y="94"/>
                      <a:pt x="147" y="93"/>
                    </a:cubicBezTo>
                    <a:cubicBezTo>
                      <a:pt x="149" y="110"/>
                      <a:pt x="149" y="110"/>
                      <a:pt x="149" y="110"/>
                    </a:cubicBezTo>
                    <a:cubicBezTo>
                      <a:pt x="69" y="120"/>
                      <a:pt x="69" y="120"/>
                      <a:pt x="69" y="120"/>
                    </a:cubicBezTo>
                    <a:cubicBezTo>
                      <a:pt x="67" y="103"/>
                      <a:pt x="67" y="103"/>
                      <a:pt x="67" y="103"/>
                    </a:cubicBezTo>
                    <a:cubicBezTo>
                      <a:pt x="77" y="101"/>
                      <a:pt x="84" y="97"/>
                      <a:pt x="89" y="93"/>
                    </a:cubicBezTo>
                    <a:cubicBezTo>
                      <a:pt x="93" y="90"/>
                      <a:pt x="94" y="84"/>
                      <a:pt x="94" y="78"/>
                    </a:cubicBezTo>
                    <a:cubicBezTo>
                      <a:pt x="93" y="70"/>
                      <a:pt x="93" y="70"/>
                      <a:pt x="93" y="70"/>
                    </a:cubicBezTo>
                    <a:cubicBezTo>
                      <a:pt x="51" y="75"/>
                      <a:pt x="51" y="75"/>
                      <a:pt x="51" y="75"/>
                    </a:cubicBezTo>
                    <a:cubicBezTo>
                      <a:pt x="42" y="76"/>
                      <a:pt x="36" y="79"/>
                      <a:pt x="34" y="81"/>
                    </a:cubicBezTo>
                    <a:cubicBezTo>
                      <a:pt x="31" y="84"/>
                      <a:pt x="30" y="89"/>
                      <a:pt x="31" y="96"/>
                    </a:cubicBezTo>
                    <a:cubicBezTo>
                      <a:pt x="33" y="108"/>
                      <a:pt x="38" y="119"/>
                      <a:pt x="48" y="130"/>
                    </a:cubicBezTo>
                    <a:cubicBezTo>
                      <a:pt x="58" y="140"/>
                      <a:pt x="72" y="149"/>
                      <a:pt x="88" y="155"/>
                    </a:cubicBezTo>
                    <a:cubicBezTo>
                      <a:pt x="80" y="172"/>
                      <a:pt x="80" y="172"/>
                      <a:pt x="80" y="172"/>
                    </a:cubicBezTo>
                    <a:cubicBezTo>
                      <a:pt x="17" y="155"/>
                      <a:pt x="17" y="155"/>
                      <a:pt x="17" y="155"/>
                    </a:cubicBezTo>
                    <a:cubicBezTo>
                      <a:pt x="0" y="21"/>
                      <a:pt x="0" y="21"/>
                      <a:pt x="0" y="21"/>
                    </a:cubicBezTo>
                    <a:cubicBezTo>
                      <a:pt x="22" y="19"/>
                      <a:pt x="22" y="19"/>
                      <a:pt x="22" y="19"/>
                    </a:cubicBezTo>
                    <a:cubicBezTo>
                      <a:pt x="23" y="26"/>
                      <a:pt x="26" y="30"/>
                      <a:pt x="30" y="32"/>
                    </a:cubicBezTo>
                    <a:cubicBezTo>
                      <a:pt x="34" y="34"/>
                      <a:pt x="43" y="34"/>
                      <a:pt x="57" y="33"/>
                    </a:cubicBezTo>
                    <a:cubicBezTo>
                      <a:pt x="125" y="25"/>
                      <a:pt x="125" y="25"/>
                      <a:pt x="125" y="25"/>
                    </a:cubicBezTo>
                    <a:cubicBezTo>
                      <a:pt x="140" y="23"/>
                      <a:pt x="148" y="21"/>
                      <a:pt x="152" y="18"/>
                    </a:cubicBezTo>
                    <a:cubicBezTo>
                      <a:pt x="155" y="15"/>
                      <a:pt x="156" y="10"/>
                      <a:pt x="156" y="3"/>
                    </a:cubicBezTo>
                    <a:lnTo>
                      <a:pt x="1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6" name="Freeform 16"/>
              <p:cNvSpPr>
                <a:spLocks/>
              </p:cNvSpPr>
              <p:nvPr/>
            </p:nvSpPr>
            <p:spPr bwMode="auto">
              <a:xfrm>
                <a:off x="3207309" y="1010411"/>
                <a:ext cx="61664" cy="55993"/>
              </a:xfrm>
              <a:custGeom>
                <a:avLst/>
                <a:gdLst>
                  <a:gd name="T0" fmla="*/ 190 w 203"/>
                  <a:gd name="T1" fmla="*/ 90 h 183"/>
                  <a:gd name="T2" fmla="*/ 198 w 203"/>
                  <a:gd name="T3" fmla="*/ 90 h 183"/>
                  <a:gd name="T4" fmla="*/ 203 w 203"/>
                  <a:gd name="T5" fmla="*/ 104 h 183"/>
                  <a:gd name="T6" fmla="*/ 152 w 203"/>
                  <a:gd name="T7" fmla="*/ 140 h 183"/>
                  <a:gd name="T8" fmla="*/ 138 w 203"/>
                  <a:gd name="T9" fmla="*/ 125 h 183"/>
                  <a:gd name="T10" fmla="*/ 162 w 203"/>
                  <a:gd name="T11" fmla="*/ 91 h 183"/>
                  <a:gd name="T12" fmla="*/ 163 w 203"/>
                  <a:gd name="T13" fmla="*/ 63 h 183"/>
                  <a:gd name="T14" fmla="*/ 136 w 203"/>
                  <a:gd name="T15" fmla="*/ 42 h 183"/>
                  <a:gd name="T16" fmla="*/ 85 w 203"/>
                  <a:gd name="T17" fmla="*/ 51 h 183"/>
                  <a:gd name="T18" fmla="*/ 42 w 203"/>
                  <a:gd name="T19" fmla="*/ 78 h 183"/>
                  <a:gd name="T20" fmla="*/ 36 w 203"/>
                  <a:gd name="T21" fmla="*/ 111 h 183"/>
                  <a:gd name="T22" fmla="*/ 53 w 203"/>
                  <a:gd name="T23" fmla="*/ 130 h 183"/>
                  <a:gd name="T24" fmla="*/ 77 w 203"/>
                  <a:gd name="T25" fmla="*/ 130 h 183"/>
                  <a:gd name="T26" fmla="*/ 88 w 203"/>
                  <a:gd name="T27" fmla="*/ 121 h 183"/>
                  <a:gd name="T28" fmla="*/ 87 w 203"/>
                  <a:gd name="T29" fmla="*/ 105 h 183"/>
                  <a:gd name="T30" fmla="*/ 107 w 203"/>
                  <a:gd name="T31" fmla="*/ 97 h 183"/>
                  <a:gd name="T32" fmla="*/ 133 w 203"/>
                  <a:gd name="T33" fmla="*/ 166 h 183"/>
                  <a:gd name="T34" fmla="*/ 114 w 203"/>
                  <a:gd name="T35" fmla="*/ 174 h 183"/>
                  <a:gd name="T36" fmla="*/ 102 w 203"/>
                  <a:gd name="T37" fmla="*/ 163 h 183"/>
                  <a:gd name="T38" fmla="*/ 82 w 203"/>
                  <a:gd name="T39" fmla="*/ 167 h 183"/>
                  <a:gd name="T40" fmla="*/ 38 w 203"/>
                  <a:gd name="T41" fmla="*/ 183 h 183"/>
                  <a:gd name="T42" fmla="*/ 29 w 203"/>
                  <a:gd name="T43" fmla="*/ 162 h 183"/>
                  <a:gd name="T44" fmla="*/ 41 w 203"/>
                  <a:gd name="T45" fmla="*/ 150 h 183"/>
                  <a:gd name="T46" fmla="*/ 21 w 203"/>
                  <a:gd name="T47" fmla="*/ 134 h 183"/>
                  <a:gd name="T48" fmla="*/ 8 w 203"/>
                  <a:gd name="T49" fmla="*/ 112 h 183"/>
                  <a:gd name="T50" fmla="*/ 13 w 203"/>
                  <a:gd name="T51" fmla="*/ 54 h 183"/>
                  <a:gd name="T52" fmla="*/ 70 w 203"/>
                  <a:gd name="T53" fmla="*/ 11 h 183"/>
                  <a:gd name="T54" fmla="*/ 140 w 203"/>
                  <a:gd name="T55" fmla="*/ 8 h 183"/>
                  <a:gd name="T56" fmla="*/ 186 w 203"/>
                  <a:gd name="T57" fmla="*/ 53 h 183"/>
                  <a:gd name="T58" fmla="*/ 190 w 203"/>
                  <a:gd name="T59" fmla="*/ 70 h 183"/>
                  <a:gd name="T60" fmla="*/ 190 w 203"/>
                  <a:gd name="T61" fmla="*/ 9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3" h="183">
                    <a:moveTo>
                      <a:pt x="190" y="90"/>
                    </a:moveTo>
                    <a:cubicBezTo>
                      <a:pt x="198" y="90"/>
                      <a:pt x="198" y="90"/>
                      <a:pt x="198" y="90"/>
                    </a:cubicBezTo>
                    <a:cubicBezTo>
                      <a:pt x="203" y="104"/>
                      <a:pt x="203" y="104"/>
                      <a:pt x="203" y="104"/>
                    </a:cubicBezTo>
                    <a:cubicBezTo>
                      <a:pt x="152" y="140"/>
                      <a:pt x="152" y="140"/>
                      <a:pt x="152" y="140"/>
                    </a:cubicBezTo>
                    <a:cubicBezTo>
                      <a:pt x="138" y="125"/>
                      <a:pt x="138" y="125"/>
                      <a:pt x="138" y="125"/>
                    </a:cubicBezTo>
                    <a:cubicBezTo>
                      <a:pt x="150" y="112"/>
                      <a:pt x="158" y="101"/>
                      <a:pt x="162" y="91"/>
                    </a:cubicBezTo>
                    <a:cubicBezTo>
                      <a:pt x="166" y="81"/>
                      <a:pt x="166" y="72"/>
                      <a:pt x="163" y="63"/>
                    </a:cubicBezTo>
                    <a:cubicBezTo>
                      <a:pt x="158" y="51"/>
                      <a:pt x="149" y="44"/>
                      <a:pt x="136" y="42"/>
                    </a:cubicBezTo>
                    <a:cubicBezTo>
                      <a:pt x="122" y="40"/>
                      <a:pt x="105" y="43"/>
                      <a:pt x="85" y="51"/>
                    </a:cubicBezTo>
                    <a:cubicBezTo>
                      <a:pt x="64" y="59"/>
                      <a:pt x="50" y="68"/>
                      <a:pt x="42" y="78"/>
                    </a:cubicBezTo>
                    <a:cubicBezTo>
                      <a:pt x="34" y="88"/>
                      <a:pt x="32" y="99"/>
                      <a:pt x="36" y="111"/>
                    </a:cubicBezTo>
                    <a:cubicBezTo>
                      <a:pt x="40" y="120"/>
                      <a:pt x="45" y="126"/>
                      <a:pt x="53" y="130"/>
                    </a:cubicBezTo>
                    <a:cubicBezTo>
                      <a:pt x="60" y="133"/>
                      <a:pt x="68" y="133"/>
                      <a:pt x="77" y="130"/>
                    </a:cubicBezTo>
                    <a:cubicBezTo>
                      <a:pt x="83" y="127"/>
                      <a:pt x="87" y="124"/>
                      <a:pt x="88" y="121"/>
                    </a:cubicBezTo>
                    <a:cubicBezTo>
                      <a:pt x="90" y="117"/>
                      <a:pt x="89" y="112"/>
                      <a:pt x="87" y="105"/>
                    </a:cubicBezTo>
                    <a:cubicBezTo>
                      <a:pt x="107" y="97"/>
                      <a:pt x="107" y="97"/>
                      <a:pt x="107" y="97"/>
                    </a:cubicBezTo>
                    <a:cubicBezTo>
                      <a:pt x="133" y="166"/>
                      <a:pt x="133" y="166"/>
                      <a:pt x="133" y="166"/>
                    </a:cubicBezTo>
                    <a:cubicBezTo>
                      <a:pt x="114" y="174"/>
                      <a:pt x="114" y="174"/>
                      <a:pt x="114" y="174"/>
                    </a:cubicBezTo>
                    <a:cubicBezTo>
                      <a:pt x="110" y="167"/>
                      <a:pt x="106" y="164"/>
                      <a:pt x="102" y="163"/>
                    </a:cubicBezTo>
                    <a:cubicBezTo>
                      <a:pt x="98" y="162"/>
                      <a:pt x="91" y="163"/>
                      <a:pt x="82" y="167"/>
                    </a:cubicBezTo>
                    <a:cubicBezTo>
                      <a:pt x="38" y="183"/>
                      <a:pt x="38" y="183"/>
                      <a:pt x="38" y="183"/>
                    </a:cubicBezTo>
                    <a:cubicBezTo>
                      <a:pt x="29" y="162"/>
                      <a:pt x="29" y="162"/>
                      <a:pt x="29" y="162"/>
                    </a:cubicBezTo>
                    <a:cubicBezTo>
                      <a:pt x="41" y="150"/>
                      <a:pt x="41" y="150"/>
                      <a:pt x="41" y="150"/>
                    </a:cubicBezTo>
                    <a:cubicBezTo>
                      <a:pt x="33" y="146"/>
                      <a:pt x="26" y="140"/>
                      <a:pt x="21" y="134"/>
                    </a:cubicBezTo>
                    <a:cubicBezTo>
                      <a:pt x="16" y="128"/>
                      <a:pt x="11" y="121"/>
                      <a:pt x="8" y="112"/>
                    </a:cubicBezTo>
                    <a:cubicBezTo>
                      <a:pt x="0" y="92"/>
                      <a:pt x="2" y="72"/>
                      <a:pt x="13" y="54"/>
                    </a:cubicBezTo>
                    <a:cubicBezTo>
                      <a:pt x="25" y="35"/>
                      <a:pt x="44" y="21"/>
                      <a:pt x="70" y="11"/>
                    </a:cubicBezTo>
                    <a:cubicBezTo>
                      <a:pt x="96" y="1"/>
                      <a:pt x="119" y="0"/>
                      <a:pt x="140" y="8"/>
                    </a:cubicBezTo>
                    <a:cubicBezTo>
                      <a:pt x="162" y="16"/>
                      <a:pt x="177" y="31"/>
                      <a:pt x="186" y="53"/>
                    </a:cubicBezTo>
                    <a:cubicBezTo>
                      <a:pt x="188" y="59"/>
                      <a:pt x="189" y="65"/>
                      <a:pt x="190" y="70"/>
                    </a:cubicBezTo>
                    <a:cubicBezTo>
                      <a:pt x="190" y="76"/>
                      <a:pt x="190" y="83"/>
                      <a:pt x="190" y="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7" name="Freeform 17"/>
              <p:cNvSpPr>
                <a:spLocks noEditPoints="1"/>
              </p:cNvSpPr>
              <p:nvPr/>
            </p:nvSpPr>
            <p:spPr bwMode="auto">
              <a:xfrm>
                <a:off x="3225028" y="1051520"/>
                <a:ext cx="65916" cy="73713"/>
              </a:xfrm>
              <a:custGeom>
                <a:avLst/>
                <a:gdLst>
                  <a:gd name="T0" fmla="*/ 147 w 216"/>
                  <a:gd name="T1" fmla="*/ 75 h 242"/>
                  <a:gd name="T2" fmla="*/ 165 w 216"/>
                  <a:gd name="T3" fmla="*/ 69 h 242"/>
                  <a:gd name="T4" fmla="*/ 176 w 216"/>
                  <a:gd name="T5" fmla="*/ 81 h 242"/>
                  <a:gd name="T6" fmla="*/ 182 w 216"/>
                  <a:gd name="T7" fmla="*/ 107 h 242"/>
                  <a:gd name="T8" fmla="*/ 169 w 216"/>
                  <a:gd name="T9" fmla="*/ 124 h 242"/>
                  <a:gd name="T10" fmla="*/ 145 w 216"/>
                  <a:gd name="T11" fmla="*/ 124 h 242"/>
                  <a:gd name="T12" fmla="*/ 122 w 216"/>
                  <a:gd name="T13" fmla="*/ 98 h 242"/>
                  <a:gd name="T14" fmla="*/ 120 w 216"/>
                  <a:gd name="T15" fmla="*/ 93 h 242"/>
                  <a:gd name="T16" fmla="*/ 118 w 216"/>
                  <a:gd name="T17" fmla="*/ 90 h 242"/>
                  <a:gd name="T18" fmla="*/ 147 w 216"/>
                  <a:gd name="T19" fmla="*/ 75 h 242"/>
                  <a:gd name="T20" fmla="*/ 137 w 216"/>
                  <a:gd name="T21" fmla="*/ 11 h 242"/>
                  <a:gd name="T22" fmla="*/ 140 w 216"/>
                  <a:gd name="T23" fmla="*/ 27 h 242"/>
                  <a:gd name="T24" fmla="*/ 118 w 216"/>
                  <a:gd name="T25" fmla="*/ 43 h 242"/>
                  <a:gd name="T26" fmla="*/ 57 w 216"/>
                  <a:gd name="T27" fmla="*/ 76 h 242"/>
                  <a:gd name="T28" fmla="*/ 32 w 216"/>
                  <a:gd name="T29" fmla="*/ 85 h 242"/>
                  <a:gd name="T30" fmla="*/ 19 w 216"/>
                  <a:gd name="T31" fmla="*/ 75 h 242"/>
                  <a:gd name="T32" fmla="*/ 0 w 216"/>
                  <a:gd name="T33" fmla="*/ 85 h 242"/>
                  <a:gd name="T34" fmla="*/ 39 w 216"/>
                  <a:gd name="T35" fmla="*/ 155 h 242"/>
                  <a:gd name="T36" fmla="*/ 58 w 216"/>
                  <a:gd name="T37" fmla="*/ 145 h 242"/>
                  <a:gd name="T38" fmla="*/ 56 w 216"/>
                  <a:gd name="T39" fmla="*/ 128 h 242"/>
                  <a:gd name="T40" fmla="*/ 77 w 216"/>
                  <a:gd name="T41" fmla="*/ 112 h 242"/>
                  <a:gd name="T42" fmla="*/ 97 w 216"/>
                  <a:gd name="T43" fmla="*/ 102 h 242"/>
                  <a:gd name="T44" fmla="*/ 105 w 216"/>
                  <a:gd name="T45" fmla="*/ 116 h 242"/>
                  <a:gd name="T46" fmla="*/ 61 w 216"/>
                  <a:gd name="T47" fmla="*/ 197 h 242"/>
                  <a:gd name="T48" fmla="*/ 86 w 216"/>
                  <a:gd name="T49" fmla="*/ 242 h 242"/>
                  <a:gd name="T50" fmla="*/ 105 w 216"/>
                  <a:gd name="T51" fmla="*/ 231 h 242"/>
                  <a:gd name="T52" fmla="*/ 102 w 216"/>
                  <a:gd name="T53" fmla="*/ 216 h 242"/>
                  <a:gd name="T54" fmla="*/ 107 w 216"/>
                  <a:gd name="T55" fmla="*/ 200 h 242"/>
                  <a:gd name="T56" fmla="*/ 130 w 216"/>
                  <a:gd name="T57" fmla="*/ 151 h 242"/>
                  <a:gd name="T58" fmla="*/ 159 w 216"/>
                  <a:gd name="T59" fmla="*/ 167 h 242"/>
                  <a:gd name="T60" fmla="*/ 190 w 216"/>
                  <a:gd name="T61" fmla="*/ 161 h 242"/>
                  <a:gd name="T62" fmla="*/ 214 w 216"/>
                  <a:gd name="T63" fmla="*/ 129 h 242"/>
                  <a:gd name="T64" fmla="*/ 201 w 216"/>
                  <a:gd name="T65" fmla="*/ 80 h 242"/>
                  <a:gd name="T66" fmla="*/ 157 w 216"/>
                  <a:gd name="T67" fmla="*/ 0 h 242"/>
                  <a:gd name="T68" fmla="*/ 137 w 216"/>
                  <a:gd name="T69" fmla="*/ 1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6" h="242">
                    <a:moveTo>
                      <a:pt x="147" y="75"/>
                    </a:moveTo>
                    <a:cubicBezTo>
                      <a:pt x="155" y="70"/>
                      <a:pt x="161" y="68"/>
                      <a:pt x="165" y="69"/>
                    </a:cubicBezTo>
                    <a:cubicBezTo>
                      <a:pt x="169" y="70"/>
                      <a:pt x="172" y="74"/>
                      <a:pt x="176" y="81"/>
                    </a:cubicBezTo>
                    <a:cubicBezTo>
                      <a:pt x="181" y="90"/>
                      <a:pt x="183" y="99"/>
                      <a:pt x="182" y="107"/>
                    </a:cubicBezTo>
                    <a:cubicBezTo>
                      <a:pt x="180" y="114"/>
                      <a:pt x="176" y="120"/>
                      <a:pt x="169" y="124"/>
                    </a:cubicBezTo>
                    <a:cubicBezTo>
                      <a:pt x="160" y="129"/>
                      <a:pt x="152" y="129"/>
                      <a:pt x="145" y="124"/>
                    </a:cubicBezTo>
                    <a:cubicBezTo>
                      <a:pt x="137" y="120"/>
                      <a:pt x="129" y="111"/>
                      <a:pt x="122" y="98"/>
                    </a:cubicBezTo>
                    <a:cubicBezTo>
                      <a:pt x="121" y="96"/>
                      <a:pt x="120" y="94"/>
                      <a:pt x="120" y="93"/>
                    </a:cubicBezTo>
                    <a:cubicBezTo>
                      <a:pt x="119" y="92"/>
                      <a:pt x="119" y="91"/>
                      <a:pt x="118" y="90"/>
                    </a:cubicBezTo>
                    <a:lnTo>
                      <a:pt x="147" y="75"/>
                    </a:lnTo>
                    <a:close/>
                    <a:moveTo>
                      <a:pt x="137" y="11"/>
                    </a:moveTo>
                    <a:cubicBezTo>
                      <a:pt x="141" y="18"/>
                      <a:pt x="141" y="23"/>
                      <a:pt x="140" y="27"/>
                    </a:cubicBezTo>
                    <a:cubicBezTo>
                      <a:pt x="137" y="31"/>
                      <a:pt x="130" y="37"/>
                      <a:pt x="118" y="43"/>
                    </a:cubicBezTo>
                    <a:cubicBezTo>
                      <a:pt x="57" y="76"/>
                      <a:pt x="57" y="76"/>
                      <a:pt x="57" y="76"/>
                    </a:cubicBezTo>
                    <a:cubicBezTo>
                      <a:pt x="45" y="83"/>
                      <a:pt x="37" y="86"/>
                      <a:pt x="32" y="85"/>
                    </a:cubicBezTo>
                    <a:cubicBezTo>
                      <a:pt x="27" y="85"/>
                      <a:pt x="23" y="81"/>
                      <a:pt x="19" y="75"/>
                    </a:cubicBezTo>
                    <a:cubicBezTo>
                      <a:pt x="0" y="85"/>
                      <a:pt x="0" y="85"/>
                      <a:pt x="0" y="85"/>
                    </a:cubicBezTo>
                    <a:cubicBezTo>
                      <a:pt x="39" y="155"/>
                      <a:pt x="39" y="155"/>
                      <a:pt x="39" y="155"/>
                    </a:cubicBezTo>
                    <a:cubicBezTo>
                      <a:pt x="58" y="145"/>
                      <a:pt x="58" y="145"/>
                      <a:pt x="58" y="145"/>
                    </a:cubicBezTo>
                    <a:cubicBezTo>
                      <a:pt x="54" y="138"/>
                      <a:pt x="54" y="133"/>
                      <a:pt x="56" y="128"/>
                    </a:cubicBezTo>
                    <a:cubicBezTo>
                      <a:pt x="58" y="124"/>
                      <a:pt x="65" y="119"/>
                      <a:pt x="77" y="112"/>
                    </a:cubicBezTo>
                    <a:cubicBezTo>
                      <a:pt x="97" y="102"/>
                      <a:pt x="97" y="102"/>
                      <a:pt x="97" y="102"/>
                    </a:cubicBezTo>
                    <a:cubicBezTo>
                      <a:pt x="105" y="116"/>
                      <a:pt x="105" y="116"/>
                      <a:pt x="105" y="116"/>
                    </a:cubicBezTo>
                    <a:cubicBezTo>
                      <a:pt x="61" y="197"/>
                      <a:pt x="61" y="197"/>
                      <a:pt x="61" y="197"/>
                    </a:cubicBezTo>
                    <a:cubicBezTo>
                      <a:pt x="86" y="242"/>
                      <a:pt x="86" y="242"/>
                      <a:pt x="86" y="242"/>
                    </a:cubicBezTo>
                    <a:cubicBezTo>
                      <a:pt x="105" y="231"/>
                      <a:pt x="105" y="231"/>
                      <a:pt x="105" y="231"/>
                    </a:cubicBezTo>
                    <a:cubicBezTo>
                      <a:pt x="103" y="226"/>
                      <a:pt x="102" y="221"/>
                      <a:pt x="102" y="216"/>
                    </a:cubicBezTo>
                    <a:cubicBezTo>
                      <a:pt x="102" y="212"/>
                      <a:pt x="104" y="207"/>
                      <a:pt x="107" y="200"/>
                    </a:cubicBezTo>
                    <a:cubicBezTo>
                      <a:pt x="130" y="151"/>
                      <a:pt x="130" y="151"/>
                      <a:pt x="130" y="151"/>
                    </a:cubicBezTo>
                    <a:cubicBezTo>
                      <a:pt x="140" y="160"/>
                      <a:pt x="150" y="165"/>
                      <a:pt x="159" y="167"/>
                    </a:cubicBezTo>
                    <a:cubicBezTo>
                      <a:pt x="169" y="168"/>
                      <a:pt x="179" y="167"/>
                      <a:pt x="190" y="161"/>
                    </a:cubicBezTo>
                    <a:cubicBezTo>
                      <a:pt x="204" y="153"/>
                      <a:pt x="212" y="143"/>
                      <a:pt x="214" y="129"/>
                    </a:cubicBezTo>
                    <a:cubicBezTo>
                      <a:pt x="216" y="116"/>
                      <a:pt x="211" y="100"/>
                      <a:pt x="201" y="80"/>
                    </a:cubicBezTo>
                    <a:cubicBezTo>
                      <a:pt x="157" y="0"/>
                      <a:pt x="157" y="0"/>
                      <a:pt x="157" y="0"/>
                    </a:cubicBezTo>
                    <a:lnTo>
                      <a:pt x="137"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8" name="Freeform 18"/>
              <p:cNvSpPr>
                <a:spLocks/>
              </p:cNvSpPr>
              <p:nvPr/>
            </p:nvSpPr>
            <p:spPr bwMode="auto">
              <a:xfrm>
                <a:off x="3254797" y="1097591"/>
                <a:ext cx="58120" cy="51741"/>
              </a:xfrm>
              <a:custGeom>
                <a:avLst/>
                <a:gdLst>
                  <a:gd name="T0" fmla="*/ 145 w 193"/>
                  <a:gd name="T1" fmla="*/ 0 h 169"/>
                  <a:gd name="T2" fmla="*/ 193 w 193"/>
                  <a:gd name="T3" fmla="*/ 66 h 169"/>
                  <a:gd name="T4" fmla="*/ 175 w 193"/>
                  <a:gd name="T5" fmla="*/ 79 h 169"/>
                  <a:gd name="T6" fmla="*/ 161 w 193"/>
                  <a:gd name="T7" fmla="*/ 69 h 169"/>
                  <a:gd name="T8" fmla="*/ 137 w 193"/>
                  <a:gd name="T9" fmla="*/ 82 h 169"/>
                  <a:gd name="T10" fmla="*/ 81 w 193"/>
                  <a:gd name="T11" fmla="*/ 121 h 169"/>
                  <a:gd name="T12" fmla="*/ 62 w 193"/>
                  <a:gd name="T13" fmla="*/ 140 h 169"/>
                  <a:gd name="T14" fmla="*/ 66 w 193"/>
                  <a:gd name="T15" fmla="*/ 157 h 169"/>
                  <a:gd name="T16" fmla="*/ 48 w 193"/>
                  <a:gd name="T17" fmla="*/ 169 h 169"/>
                  <a:gd name="T18" fmla="*/ 0 w 193"/>
                  <a:gd name="T19" fmla="*/ 104 h 169"/>
                  <a:gd name="T20" fmla="*/ 18 w 193"/>
                  <a:gd name="T21" fmla="*/ 91 h 169"/>
                  <a:gd name="T22" fmla="*/ 33 w 193"/>
                  <a:gd name="T23" fmla="*/ 100 h 169"/>
                  <a:gd name="T24" fmla="*/ 57 w 193"/>
                  <a:gd name="T25" fmla="*/ 88 h 169"/>
                  <a:gd name="T26" fmla="*/ 112 w 193"/>
                  <a:gd name="T27" fmla="*/ 48 h 169"/>
                  <a:gd name="T28" fmla="*/ 132 w 193"/>
                  <a:gd name="T29" fmla="*/ 29 h 169"/>
                  <a:gd name="T30" fmla="*/ 127 w 193"/>
                  <a:gd name="T31" fmla="*/ 13 h 169"/>
                  <a:gd name="T32" fmla="*/ 145 w 193"/>
                  <a:gd name="T33"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3" h="169">
                    <a:moveTo>
                      <a:pt x="145" y="0"/>
                    </a:moveTo>
                    <a:cubicBezTo>
                      <a:pt x="193" y="66"/>
                      <a:pt x="193" y="66"/>
                      <a:pt x="193" y="66"/>
                    </a:cubicBezTo>
                    <a:cubicBezTo>
                      <a:pt x="175" y="79"/>
                      <a:pt x="175" y="79"/>
                      <a:pt x="175" y="79"/>
                    </a:cubicBezTo>
                    <a:cubicBezTo>
                      <a:pt x="170" y="72"/>
                      <a:pt x="166" y="69"/>
                      <a:pt x="161" y="69"/>
                    </a:cubicBezTo>
                    <a:cubicBezTo>
                      <a:pt x="156" y="69"/>
                      <a:pt x="148" y="74"/>
                      <a:pt x="137" y="82"/>
                    </a:cubicBezTo>
                    <a:cubicBezTo>
                      <a:pt x="81" y="121"/>
                      <a:pt x="81" y="121"/>
                      <a:pt x="81" y="121"/>
                    </a:cubicBezTo>
                    <a:cubicBezTo>
                      <a:pt x="70" y="130"/>
                      <a:pt x="63" y="136"/>
                      <a:pt x="62" y="140"/>
                    </a:cubicBezTo>
                    <a:cubicBezTo>
                      <a:pt x="60" y="145"/>
                      <a:pt x="62" y="150"/>
                      <a:pt x="66" y="157"/>
                    </a:cubicBezTo>
                    <a:cubicBezTo>
                      <a:pt x="48" y="169"/>
                      <a:pt x="48" y="169"/>
                      <a:pt x="48" y="169"/>
                    </a:cubicBezTo>
                    <a:cubicBezTo>
                      <a:pt x="0" y="104"/>
                      <a:pt x="0" y="104"/>
                      <a:pt x="0" y="104"/>
                    </a:cubicBezTo>
                    <a:cubicBezTo>
                      <a:pt x="18" y="91"/>
                      <a:pt x="18" y="91"/>
                      <a:pt x="18" y="91"/>
                    </a:cubicBezTo>
                    <a:cubicBezTo>
                      <a:pt x="23" y="97"/>
                      <a:pt x="28" y="100"/>
                      <a:pt x="33" y="100"/>
                    </a:cubicBezTo>
                    <a:cubicBezTo>
                      <a:pt x="37" y="100"/>
                      <a:pt x="45" y="96"/>
                      <a:pt x="57" y="88"/>
                    </a:cubicBezTo>
                    <a:cubicBezTo>
                      <a:pt x="112" y="48"/>
                      <a:pt x="112" y="48"/>
                      <a:pt x="112" y="48"/>
                    </a:cubicBezTo>
                    <a:cubicBezTo>
                      <a:pt x="124" y="40"/>
                      <a:pt x="130" y="34"/>
                      <a:pt x="132" y="29"/>
                    </a:cubicBezTo>
                    <a:cubicBezTo>
                      <a:pt x="133" y="25"/>
                      <a:pt x="132" y="20"/>
                      <a:pt x="127" y="13"/>
                    </a:cubicBezTo>
                    <a:lnTo>
                      <a:pt x="1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9" name="Freeform 19"/>
              <p:cNvSpPr>
                <a:spLocks noEditPoints="1"/>
              </p:cNvSpPr>
              <p:nvPr/>
            </p:nvSpPr>
            <p:spPr bwMode="auto">
              <a:xfrm>
                <a:off x="3273934" y="1120272"/>
                <a:ext cx="65916" cy="65208"/>
              </a:xfrm>
              <a:custGeom>
                <a:avLst/>
                <a:gdLst>
                  <a:gd name="T0" fmla="*/ 142 w 215"/>
                  <a:gd name="T1" fmla="*/ 74 h 213"/>
                  <a:gd name="T2" fmla="*/ 159 w 215"/>
                  <a:gd name="T3" fmla="*/ 65 h 213"/>
                  <a:gd name="T4" fmla="*/ 170 w 215"/>
                  <a:gd name="T5" fmla="*/ 74 h 213"/>
                  <a:gd name="T6" fmla="*/ 179 w 215"/>
                  <a:gd name="T7" fmla="*/ 113 h 213"/>
                  <a:gd name="T8" fmla="*/ 149 w 215"/>
                  <a:gd name="T9" fmla="*/ 154 h 213"/>
                  <a:gd name="T10" fmla="*/ 102 w 215"/>
                  <a:gd name="T11" fmla="*/ 174 h 213"/>
                  <a:gd name="T12" fmla="*/ 65 w 215"/>
                  <a:gd name="T13" fmla="*/ 157 h 213"/>
                  <a:gd name="T14" fmla="*/ 60 w 215"/>
                  <a:gd name="T15" fmla="*/ 144 h 213"/>
                  <a:gd name="T16" fmla="*/ 72 w 215"/>
                  <a:gd name="T17" fmla="*/ 130 h 213"/>
                  <a:gd name="T18" fmla="*/ 142 w 215"/>
                  <a:gd name="T19" fmla="*/ 74 h 213"/>
                  <a:gd name="T20" fmla="*/ 122 w 215"/>
                  <a:gd name="T21" fmla="*/ 14 h 213"/>
                  <a:gd name="T22" fmla="*/ 126 w 215"/>
                  <a:gd name="T23" fmla="*/ 28 h 213"/>
                  <a:gd name="T24" fmla="*/ 107 w 215"/>
                  <a:gd name="T25" fmla="*/ 48 h 213"/>
                  <a:gd name="T26" fmla="*/ 54 w 215"/>
                  <a:gd name="T27" fmla="*/ 91 h 213"/>
                  <a:gd name="T28" fmla="*/ 30 w 215"/>
                  <a:gd name="T29" fmla="*/ 105 h 213"/>
                  <a:gd name="T30" fmla="*/ 17 w 215"/>
                  <a:gd name="T31" fmla="*/ 97 h 213"/>
                  <a:gd name="T32" fmla="*/ 0 w 215"/>
                  <a:gd name="T33" fmla="*/ 111 h 213"/>
                  <a:gd name="T34" fmla="*/ 49 w 215"/>
                  <a:gd name="T35" fmla="*/ 172 h 213"/>
                  <a:gd name="T36" fmla="*/ 110 w 215"/>
                  <a:gd name="T37" fmla="*/ 211 h 213"/>
                  <a:gd name="T38" fmla="*/ 177 w 215"/>
                  <a:gd name="T39" fmla="*/ 188 h 213"/>
                  <a:gd name="T40" fmla="*/ 213 w 215"/>
                  <a:gd name="T41" fmla="*/ 128 h 213"/>
                  <a:gd name="T42" fmla="*/ 188 w 215"/>
                  <a:gd name="T43" fmla="*/ 61 h 213"/>
                  <a:gd name="T44" fmla="*/ 139 w 215"/>
                  <a:gd name="T45" fmla="*/ 0 h 213"/>
                  <a:gd name="T46" fmla="*/ 122 w 215"/>
                  <a:gd name="T47" fmla="*/ 1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5" h="213">
                    <a:moveTo>
                      <a:pt x="142" y="74"/>
                    </a:moveTo>
                    <a:cubicBezTo>
                      <a:pt x="150" y="68"/>
                      <a:pt x="155" y="65"/>
                      <a:pt x="159" y="65"/>
                    </a:cubicBezTo>
                    <a:cubicBezTo>
                      <a:pt x="162" y="66"/>
                      <a:pt x="166" y="68"/>
                      <a:pt x="170" y="74"/>
                    </a:cubicBezTo>
                    <a:cubicBezTo>
                      <a:pt x="180" y="86"/>
                      <a:pt x="183" y="99"/>
                      <a:pt x="179" y="113"/>
                    </a:cubicBezTo>
                    <a:cubicBezTo>
                      <a:pt x="176" y="127"/>
                      <a:pt x="166" y="141"/>
                      <a:pt x="149" y="154"/>
                    </a:cubicBezTo>
                    <a:cubicBezTo>
                      <a:pt x="133" y="167"/>
                      <a:pt x="117" y="174"/>
                      <a:pt x="102" y="174"/>
                    </a:cubicBezTo>
                    <a:cubicBezTo>
                      <a:pt x="87" y="175"/>
                      <a:pt x="75" y="169"/>
                      <a:pt x="65" y="157"/>
                    </a:cubicBezTo>
                    <a:cubicBezTo>
                      <a:pt x="61" y="152"/>
                      <a:pt x="59" y="148"/>
                      <a:pt x="60" y="144"/>
                    </a:cubicBezTo>
                    <a:cubicBezTo>
                      <a:pt x="60" y="141"/>
                      <a:pt x="64" y="136"/>
                      <a:pt x="72" y="130"/>
                    </a:cubicBezTo>
                    <a:lnTo>
                      <a:pt x="142" y="74"/>
                    </a:lnTo>
                    <a:close/>
                    <a:moveTo>
                      <a:pt x="122" y="14"/>
                    </a:moveTo>
                    <a:cubicBezTo>
                      <a:pt x="126" y="20"/>
                      <a:pt x="128" y="24"/>
                      <a:pt x="126" y="28"/>
                    </a:cubicBezTo>
                    <a:cubicBezTo>
                      <a:pt x="125" y="33"/>
                      <a:pt x="119" y="39"/>
                      <a:pt x="107" y="48"/>
                    </a:cubicBezTo>
                    <a:cubicBezTo>
                      <a:pt x="54" y="91"/>
                      <a:pt x="54" y="91"/>
                      <a:pt x="54" y="91"/>
                    </a:cubicBezTo>
                    <a:cubicBezTo>
                      <a:pt x="43" y="100"/>
                      <a:pt x="35" y="105"/>
                      <a:pt x="30" y="105"/>
                    </a:cubicBezTo>
                    <a:cubicBezTo>
                      <a:pt x="26" y="106"/>
                      <a:pt x="21" y="103"/>
                      <a:pt x="17" y="97"/>
                    </a:cubicBezTo>
                    <a:cubicBezTo>
                      <a:pt x="0" y="111"/>
                      <a:pt x="0" y="111"/>
                      <a:pt x="0" y="111"/>
                    </a:cubicBezTo>
                    <a:cubicBezTo>
                      <a:pt x="49" y="172"/>
                      <a:pt x="49" y="172"/>
                      <a:pt x="49" y="172"/>
                    </a:cubicBezTo>
                    <a:cubicBezTo>
                      <a:pt x="68" y="195"/>
                      <a:pt x="88" y="208"/>
                      <a:pt x="110" y="211"/>
                    </a:cubicBezTo>
                    <a:cubicBezTo>
                      <a:pt x="132" y="213"/>
                      <a:pt x="154" y="206"/>
                      <a:pt x="177" y="188"/>
                    </a:cubicBezTo>
                    <a:cubicBezTo>
                      <a:pt x="199" y="170"/>
                      <a:pt x="211" y="150"/>
                      <a:pt x="213" y="128"/>
                    </a:cubicBezTo>
                    <a:cubicBezTo>
                      <a:pt x="215" y="107"/>
                      <a:pt x="207" y="84"/>
                      <a:pt x="188" y="61"/>
                    </a:cubicBezTo>
                    <a:cubicBezTo>
                      <a:pt x="139" y="0"/>
                      <a:pt x="139" y="0"/>
                      <a:pt x="139" y="0"/>
                    </a:cubicBezTo>
                    <a:lnTo>
                      <a:pt x="12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0" name="Freeform 20"/>
              <p:cNvSpPr>
                <a:spLocks/>
              </p:cNvSpPr>
              <p:nvPr/>
            </p:nvSpPr>
            <p:spPr bwMode="auto">
              <a:xfrm>
                <a:off x="3340559" y="1179809"/>
                <a:ext cx="57411" cy="56702"/>
              </a:xfrm>
              <a:custGeom>
                <a:avLst/>
                <a:gdLst>
                  <a:gd name="T0" fmla="*/ 170 w 189"/>
                  <a:gd name="T1" fmla="*/ 52 h 186"/>
                  <a:gd name="T2" fmla="*/ 179 w 189"/>
                  <a:gd name="T3" fmla="*/ 45 h 186"/>
                  <a:gd name="T4" fmla="*/ 189 w 189"/>
                  <a:gd name="T5" fmla="*/ 53 h 186"/>
                  <a:gd name="T6" fmla="*/ 166 w 189"/>
                  <a:gd name="T7" fmla="*/ 117 h 186"/>
                  <a:gd name="T8" fmla="*/ 149 w 189"/>
                  <a:gd name="T9" fmla="*/ 112 h 186"/>
                  <a:gd name="T10" fmla="*/ 152 w 189"/>
                  <a:gd name="T11" fmla="*/ 70 h 186"/>
                  <a:gd name="T12" fmla="*/ 136 w 189"/>
                  <a:gd name="T13" fmla="*/ 42 h 186"/>
                  <a:gd name="T14" fmla="*/ 100 w 189"/>
                  <a:gd name="T15" fmla="*/ 37 h 186"/>
                  <a:gd name="T16" fmla="*/ 60 w 189"/>
                  <a:gd name="T17" fmla="*/ 70 h 186"/>
                  <a:gd name="T18" fmla="*/ 39 w 189"/>
                  <a:gd name="T19" fmla="*/ 117 h 186"/>
                  <a:gd name="T20" fmla="*/ 55 w 189"/>
                  <a:gd name="T21" fmla="*/ 152 h 186"/>
                  <a:gd name="T22" fmla="*/ 86 w 189"/>
                  <a:gd name="T23" fmla="*/ 161 h 186"/>
                  <a:gd name="T24" fmla="*/ 122 w 189"/>
                  <a:gd name="T25" fmla="*/ 153 h 186"/>
                  <a:gd name="T26" fmla="*/ 132 w 189"/>
                  <a:gd name="T27" fmla="*/ 172 h 186"/>
                  <a:gd name="T28" fmla="*/ 81 w 189"/>
                  <a:gd name="T29" fmla="*/ 186 h 186"/>
                  <a:gd name="T30" fmla="*/ 35 w 189"/>
                  <a:gd name="T31" fmla="*/ 168 h 186"/>
                  <a:gd name="T32" fmla="*/ 2 w 189"/>
                  <a:gd name="T33" fmla="*/ 111 h 186"/>
                  <a:gd name="T34" fmla="*/ 24 w 189"/>
                  <a:gd name="T35" fmla="*/ 43 h 186"/>
                  <a:gd name="T36" fmla="*/ 83 w 189"/>
                  <a:gd name="T37" fmla="*/ 5 h 186"/>
                  <a:gd name="T38" fmla="*/ 147 w 189"/>
                  <a:gd name="T39" fmla="*/ 20 h 186"/>
                  <a:gd name="T40" fmla="*/ 160 w 189"/>
                  <a:gd name="T41" fmla="*/ 34 h 186"/>
                  <a:gd name="T42" fmla="*/ 170 w 189"/>
                  <a:gd name="T43" fmla="*/ 5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9" h="186">
                    <a:moveTo>
                      <a:pt x="170" y="52"/>
                    </a:moveTo>
                    <a:cubicBezTo>
                      <a:pt x="179" y="45"/>
                      <a:pt x="179" y="45"/>
                      <a:pt x="179" y="45"/>
                    </a:cubicBezTo>
                    <a:cubicBezTo>
                      <a:pt x="189" y="53"/>
                      <a:pt x="189" y="53"/>
                      <a:pt x="189" y="53"/>
                    </a:cubicBezTo>
                    <a:cubicBezTo>
                      <a:pt x="166" y="117"/>
                      <a:pt x="166" y="117"/>
                      <a:pt x="166" y="117"/>
                    </a:cubicBezTo>
                    <a:cubicBezTo>
                      <a:pt x="149" y="112"/>
                      <a:pt x="149" y="112"/>
                      <a:pt x="149" y="112"/>
                    </a:cubicBezTo>
                    <a:cubicBezTo>
                      <a:pt x="154" y="96"/>
                      <a:pt x="154" y="82"/>
                      <a:pt x="152" y="70"/>
                    </a:cubicBezTo>
                    <a:cubicBezTo>
                      <a:pt x="150" y="57"/>
                      <a:pt x="145" y="48"/>
                      <a:pt x="136" y="42"/>
                    </a:cubicBezTo>
                    <a:cubicBezTo>
                      <a:pt x="126" y="34"/>
                      <a:pt x="113" y="32"/>
                      <a:pt x="100" y="37"/>
                    </a:cubicBezTo>
                    <a:cubicBezTo>
                      <a:pt x="86" y="42"/>
                      <a:pt x="72" y="53"/>
                      <a:pt x="60" y="70"/>
                    </a:cubicBezTo>
                    <a:cubicBezTo>
                      <a:pt x="47" y="87"/>
                      <a:pt x="40" y="102"/>
                      <a:pt x="39" y="117"/>
                    </a:cubicBezTo>
                    <a:cubicBezTo>
                      <a:pt x="39" y="131"/>
                      <a:pt x="44" y="143"/>
                      <a:pt x="55" y="152"/>
                    </a:cubicBezTo>
                    <a:cubicBezTo>
                      <a:pt x="63" y="158"/>
                      <a:pt x="73" y="161"/>
                      <a:pt x="86" y="161"/>
                    </a:cubicBezTo>
                    <a:cubicBezTo>
                      <a:pt x="98" y="161"/>
                      <a:pt x="110" y="158"/>
                      <a:pt x="122" y="153"/>
                    </a:cubicBezTo>
                    <a:cubicBezTo>
                      <a:pt x="132" y="172"/>
                      <a:pt x="132" y="172"/>
                      <a:pt x="132" y="172"/>
                    </a:cubicBezTo>
                    <a:cubicBezTo>
                      <a:pt x="114" y="181"/>
                      <a:pt x="97" y="186"/>
                      <a:pt x="81" y="186"/>
                    </a:cubicBezTo>
                    <a:cubicBezTo>
                      <a:pt x="65" y="185"/>
                      <a:pt x="49" y="179"/>
                      <a:pt x="35" y="168"/>
                    </a:cubicBezTo>
                    <a:cubicBezTo>
                      <a:pt x="15" y="153"/>
                      <a:pt x="3" y="134"/>
                      <a:pt x="2" y="111"/>
                    </a:cubicBezTo>
                    <a:cubicBezTo>
                      <a:pt x="0" y="88"/>
                      <a:pt x="7" y="65"/>
                      <a:pt x="24" y="43"/>
                    </a:cubicBezTo>
                    <a:cubicBezTo>
                      <a:pt x="41" y="22"/>
                      <a:pt x="60" y="9"/>
                      <a:pt x="83" y="5"/>
                    </a:cubicBezTo>
                    <a:cubicBezTo>
                      <a:pt x="107" y="0"/>
                      <a:pt x="127" y="6"/>
                      <a:pt x="147" y="20"/>
                    </a:cubicBezTo>
                    <a:cubicBezTo>
                      <a:pt x="152" y="24"/>
                      <a:pt x="156" y="28"/>
                      <a:pt x="160" y="34"/>
                    </a:cubicBezTo>
                    <a:cubicBezTo>
                      <a:pt x="164" y="39"/>
                      <a:pt x="167" y="45"/>
                      <a:pt x="170"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1" name="Freeform 21"/>
              <p:cNvSpPr>
                <a:spLocks noEditPoints="1"/>
              </p:cNvSpPr>
              <p:nvPr/>
            </p:nvSpPr>
            <p:spPr bwMode="auto">
              <a:xfrm>
                <a:off x="3387338" y="1206743"/>
                <a:ext cx="55993" cy="57411"/>
              </a:xfrm>
              <a:custGeom>
                <a:avLst/>
                <a:gdLst>
                  <a:gd name="T0" fmla="*/ 143 w 185"/>
                  <a:gd name="T1" fmla="*/ 62 h 191"/>
                  <a:gd name="T2" fmla="*/ 131 w 185"/>
                  <a:gd name="T3" fmla="*/ 113 h 191"/>
                  <a:gd name="T4" fmla="*/ 98 w 185"/>
                  <a:gd name="T5" fmla="*/ 155 h 191"/>
                  <a:gd name="T6" fmla="*/ 62 w 185"/>
                  <a:gd name="T7" fmla="*/ 159 h 191"/>
                  <a:gd name="T8" fmla="*/ 42 w 185"/>
                  <a:gd name="T9" fmla="*/ 129 h 191"/>
                  <a:gd name="T10" fmla="*/ 54 w 185"/>
                  <a:gd name="T11" fmla="*/ 78 h 191"/>
                  <a:gd name="T12" fmla="*/ 87 w 185"/>
                  <a:gd name="T13" fmla="*/ 36 h 191"/>
                  <a:gd name="T14" fmla="*/ 123 w 185"/>
                  <a:gd name="T15" fmla="*/ 32 h 191"/>
                  <a:gd name="T16" fmla="*/ 143 w 185"/>
                  <a:gd name="T17" fmla="*/ 62 h 191"/>
                  <a:gd name="T18" fmla="*/ 64 w 185"/>
                  <a:gd name="T19" fmla="*/ 8 h 191"/>
                  <a:gd name="T20" fmla="*/ 14 w 185"/>
                  <a:gd name="T21" fmla="*/ 59 h 191"/>
                  <a:gd name="T22" fmla="*/ 7 w 185"/>
                  <a:gd name="T23" fmla="*/ 129 h 191"/>
                  <a:gd name="T24" fmla="*/ 52 w 185"/>
                  <a:gd name="T25" fmla="*/ 179 h 191"/>
                  <a:gd name="T26" fmla="*/ 120 w 185"/>
                  <a:gd name="T27" fmla="*/ 183 h 191"/>
                  <a:gd name="T28" fmla="*/ 171 w 185"/>
                  <a:gd name="T29" fmla="*/ 132 h 191"/>
                  <a:gd name="T30" fmla="*/ 178 w 185"/>
                  <a:gd name="T31" fmla="*/ 62 h 191"/>
                  <a:gd name="T32" fmla="*/ 132 w 185"/>
                  <a:gd name="T33" fmla="*/ 12 h 191"/>
                  <a:gd name="T34" fmla="*/ 64 w 185"/>
                  <a:gd name="T35" fmla="*/ 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5" h="191">
                    <a:moveTo>
                      <a:pt x="143" y="62"/>
                    </a:moveTo>
                    <a:cubicBezTo>
                      <a:pt x="144" y="76"/>
                      <a:pt x="140" y="93"/>
                      <a:pt x="131" y="113"/>
                    </a:cubicBezTo>
                    <a:cubicBezTo>
                      <a:pt x="121" y="133"/>
                      <a:pt x="110" y="147"/>
                      <a:pt x="98" y="155"/>
                    </a:cubicBezTo>
                    <a:cubicBezTo>
                      <a:pt x="86" y="163"/>
                      <a:pt x="74" y="164"/>
                      <a:pt x="62" y="159"/>
                    </a:cubicBezTo>
                    <a:cubicBezTo>
                      <a:pt x="50" y="153"/>
                      <a:pt x="43" y="143"/>
                      <a:pt x="42" y="129"/>
                    </a:cubicBezTo>
                    <a:cubicBezTo>
                      <a:pt x="41" y="115"/>
                      <a:pt x="45" y="98"/>
                      <a:pt x="54" y="78"/>
                    </a:cubicBezTo>
                    <a:cubicBezTo>
                      <a:pt x="64" y="58"/>
                      <a:pt x="75" y="44"/>
                      <a:pt x="87" y="36"/>
                    </a:cubicBezTo>
                    <a:cubicBezTo>
                      <a:pt x="99" y="28"/>
                      <a:pt x="111" y="27"/>
                      <a:pt x="123" y="32"/>
                    </a:cubicBezTo>
                    <a:cubicBezTo>
                      <a:pt x="135" y="38"/>
                      <a:pt x="141" y="48"/>
                      <a:pt x="143" y="62"/>
                    </a:cubicBezTo>
                    <a:close/>
                    <a:moveTo>
                      <a:pt x="64" y="8"/>
                    </a:moveTo>
                    <a:cubicBezTo>
                      <a:pt x="43" y="17"/>
                      <a:pt x="26" y="34"/>
                      <a:pt x="14" y="59"/>
                    </a:cubicBezTo>
                    <a:cubicBezTo>
                      <a:pt x="2" y="84"/>
                      <a:pt x="0" y="107"/>
                      <a:pt x="7" y="129"/>
                    </a:cubicBezTo>
                    <a:cubicBezTo>
                      <a:pt x="14" y="151"/>
                      <a:pt x="29" y="168"/>
                      <a:pt x="52" y="179"/>
                    </a:cubicBezTo>
                    <a:cubicBezTo>
                      <a:pt x="76" y="190"/>
                      <a:pt x="98" y="191"/>
                      <a:pt x="120" y="183"/>
                    </a:cubicBezTo>
                    <a:cubicBezTo>
                      <a:pt x="142" y="174"/>
                      <a:pt x="159" y="157"/>
                      <a:pt x="171" y="132"/>
                    </a:cubicBezTo>
                    <a:cubicBezTo>
                      <a:pt x="183" y="108"/>
                      <a:pt x="185" y="84"/>
                      <a:pt x="178" y="62"/>
                    </a:cubicBezTo>
                    <a:cubicBezTo>
                      <a:pt x="171" y="40"/>
                      <a:pt x="156" y="23"/>
                      <a:pt x="132" y="12"/>
                    </a:cubicBezTo>
                    <a:cubicBezTo>
                      <a:pt x="109" y="1"/>
                      <a:pt x="86" y="0"/>
                      <a:pt x="6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2" name="Freeform 22"/>
              <p:cNvSpPr>
                <a:spLocks noEditPoints="1"/>
              </p:cNvSpPr>
              <p:nvPr/>
            </p:nvSpPr>
            <p:spPr bwMode="auto">
              <a:xfrm>
                <a:off x="3436244" y="1222336"/>
                <a:ext cx="58829" cy="67334"/>
              </a:xfrm>
              <a:custGeom>
                <a:avLst/>
                <a:gdLst>
                  <a:gd name="T0" fmla="*/ 97 w 193"/>
                  <a:gd name="T1" fmla="*/ 60 h 220"/>
                  <a:gd name="T2" fmla="*/ 106 w 193"/>
                  <a:gd name="T3" fmla="*/ 43 h 220"/>
                  <a:gd name="T4" fmla="*/ 122 w 193"/>
                  <a:gd name="T5" fmla="*/ 44 h 220"/>
                  <a:gd name="T6" fmla="*/ 144 w 193"/>
                  <a:gd name="T7" fmla="*/ 58 h 220"/>
                  <a:gd name="T8" fmla="*/ 147 w 193"/>
                  <a:gd name="T9" fmla="*/ 80 h 220"/>
                  <a:gd name="T10" fmla="*/ 131 w 193"/>
                  <a:gd name="T11" fmla="*/ 97 h 220"/>
                  <a:gd name="T12" fmla="*/ 96 w 193"/>
                  <a:gd name="T13" fmla="*/ 93 h 220"/>
                  <a:gd name="T14" fmla="*/ 91 w 193"/>
                  <a:gd name="T15" fmla="*/ 92 h 220"/>
                  <a:gd name="T16" fmla="*/ 88 w 193"/>
                  <a:gd name="T17" fmla="*/ 91 h 220"/>
                  <a:gd name="T18" fmla="*/ 97 w 193"/>
                  <a:gd name="T19" fmla="*/ 60 h 220"/>
                  <a:gd name="T20" fmla="*/ 45 w 193"/>
                  <a:gd name="T21" fmla="*/ 21 h 220"/>
                  <a:gd name="T22" fmla="*/ 58 w 193"/>
                  <a:gd name="T23" fmla="*/ 31 h 220"/>
                  <a:gd name="T24" fmla="*/ 54 w 193"/>
                  <a:gd name="T25" fmla="*/ 58 h 220"/>
                  <a:gd name="T26" fmla="*/ 34 w 193"/>
                  <a:gd name="T27" fmla="*/ 123 h 220"/>
                  <a:gd name="T28" fmla="*/ 23 w 193"/>
                  <a:gd name="T29" fmla="*/ 147 h 220"/>
                  <a:gd name="T30" fmla="*/ 6 w 193"/>
                  <a:gd name="T31" fmla="*/ 148 h 220"/>
                  <a:gd name="T32" fmla="*/ 0 w 193"/>
                  <a:gd name="T33" fmla="*/ 169 h 220"/>
                  <a:gd name="T34" fmla="*/ 77 w 193"/>
                  <a:gd name="T35" fmla="*/ 192 h 220"/>
                  <a:gd name="T36" fmla="*/ 83 w 193"/>
                  <a:gd name="T37" fmla="*/ 171 h 220"/>
                  <a:gd name="T38" fmla="*/ 70 w 193"/>
                  <a:gd name="T39" fmla="*/ 161 h 220"/>
                  <a:gd name="T40" fmla="*/ 74 w 193"/>
                  <a:gd name="T41" fmla="*/ 135 h 220"/>
                  <a:gd name="T42" fmla="*/ 81 w 193"/>
                  <a:gd name="T43" fmla="*/ 114 h 220"/>
                  <a:gd name="T44" fmla="*/ 96 w 193"/>
                  <a:gd name="T45" fmla="*/ 118 h 220"/>
                  <a:gd name="T46" fmla="*/ 123 w 193"/>
                  <a:gd name="T47" fmla="*/ 206 h 220"/>
                  <a:gd name="T48" fmla="*/ 172 w 193"/>
                  <a:gd name="T49" fmla="*/ 220 h 220"/>
                  <a:gd name="T50" fmla="*/ 179 w 193"/>
                  <a:gd name="T51" fmla="*/ 200 h 220"/>
                  <a:gd name="T52" fmla="*/ 166 w 193"/>
                  <a:gd name="T53" fmla="*/ 192 h 220"/>
                  <a:gd name="T54" fmla="*/ 158 w 193"/>
                  <a:gd name="T55" fmla="*/ 177 h 220"/>
                  <a:gd name="T56" fmla="*/ 139 w 193"/>
                  <a:gd name="T57" fmla="*/ 125 h 220"/>
                  <a:gd name="T58" fmla="*/ 172 w 193"/>
                  <a:gd name="T59" fmla="*/ 117 h 220"/>
                  <a:gd name="T60" fmla="*/ 189 w 193"/>
                  <a:gd name="T61" fmla="*/ 91 h 220"/>
                  <a:gd name="T62" fmla="*/ 183 w 193"/>
                  <a:gd name="T63" fmla="*/ 52 h 220"/>
                  <a:gd name="T64" fmla="*/ 139 w 193"/>
                  <a:gd name="T65" fmla="*/ 26 h 220"/>
                  <a:gd name="T66" fmla="*/ 51 w 193"/>
                  <a:gd name="T67" fmla="*/ 0 h 220"/>
                  <a:gd name="T68" fmla="*/ 45 w 193"/>
                  <a:gd name="T69" fmla="*/ 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220">
                    <a:moveTo>
                      <a:pt x="97" y="60"/>
                    </a:moveTo>
                    <a:cubicBezTo>
                      <a:pt x="100" y="51"/>
                      <a:pt x="103" y="45"/>
                      <a:pt x="106" y="43"/>
                    </a:cubicBezTo>
                    <a:cubicBezTo>
                      <a:pt x="109" y="42"/>
                      <a:pt x="114" y="42"/>
                      <a:pt x="122" y="44"/>
                    </a:cubicBezTo>
                    <a:cubicBezTo>
                      <a:pt x="132" y="47"/>
                      <a:pt x="140" y="52"/>
                      <a:pt x="144" y="58"/>
                    </a:cubicBezTo>
                    <a:cubicBezTo>
                      <a:pt x="149" y="64"/>
                      <a:pt x="150" y="72"/>
                      <a:pt x="147" y="80"/>
                    </a:cubicBezTo>
                    <a:cubicBezTo>
                      <a:pt x="145" y="89"/>
                      <a:pt x="139" y="94"/>
                      <a:pt x="131" y="97"/>
                    </a:cubicBezTo>
                    <a:cubicBezTo>
                      <a:pt x="122" y="99"/>
                      <a:pt x="111" y="98"/>
                      <a:pt x="96" y="93"/>
                    </a:cubicBezTo>
                    <a:cubicBezTo>
                      <a:pt x="94" y="93"/>
                      <a:pt x="92" y="92"/>
                      <a:pt x="91" y="92"/>
                    </a:cubicBezTo>
                    <a:cubicBezTo>
                      <a:pt x="90" y="91"/>
                      <a:pt x="89" y="91"/>
                      <a:pt x="88" y="91"/>
                    </a:cubicBezTo>
                    <a:lnTo>
                      <a:pt x="97" y="60"/>
                    </a:lnTo>
                    <a:close/>
                    <a:moveTo>
                      <a:pt x="45" y="21"/>
                    </a:moveTo>
                    <a:cubicBezTo>
                      <a:pt x="52" y="23"/>
                      <a:pt x="57" y="27"/>
                      <a:pt x="58" y="31"/>
                    </a:cubicBezTo>
                    <a:cubicBezTo>
                      <a:pt x="59" y="35"/>
                      <a:pt x="58" y="44"/>
                      <a:pt x="54" y="58"/>
                    </a:cubicBezTo>
                    <a:cubicBezTo>
                      <a:pt x="34" y="123"/>
                      <a:pt x="34" y="123"/>
                      <a:pt x="34" y="123"/>
                    </a:cubicBezTo>
                    <a:cubicBezTo>
                      <a:pt x="30" y="136"/>
                      <a:pt x="26" y="144"/>
                      <a:pt x="23" y="147"/>
                    </a:cubicBezTo>
                    <a:cubicBezTo>
                      <a:pt x="19" y="150"/>
                      <a:pt x="14" y="150"/>
                      <a:pt x="6" y="148"/>
                    </a:cubicBezTo>
                    <a:cubicBezTo>
                      <a:pt x="0" y="169"/>
                      <a:pt x="0" y="169"/>
                      <a:pt x="0" y="169"/>
                    </a:cubicBezTo>
                    <a:cubicBezTo>
                      <a:pt x="77" y="192"/>
                      <a:pt x="77" y="192"/>
                      <a:pt x="77" y="192"/>
                    </a:cubicBezTo>
                    <a:cubicBezTo>
                      <a:pt x="83" y="171"/>
                      <a:pt x="83" y="171"/>
                      <a:pt x="83" y="171"/>
                    </a:cubicBezTo>
                    <a:cubicBezTo>
                      <a:pt x="76" y="169"/>
                      <a:pt x="72" y="166"/>
                      <a:pt x="70" y="161"/>
                    </a:cubicBezTo>
                    <a:cubicBezTo>
                      <a:pt x="69" y="157"/>
                      <a:pt x="70" y="148"/>
                      <a:pt x="74" y="135"/>
                    </a:cubicBezTo>
                    <a:cubicBezTo>
                      <a:pt x="81" y="114"/>
                      <a:pt x="81" y="114"/>
                      <a:pt x="81" y="114"/>
                    </a:cubicBezTo>
                    <a:cubicBezTo>
                      <a:pt x="96" y="118"/>
                      <a:pt x="96" y="118"/>
                      <a:pt x="96" y="118"/>
                    </a:cubicBezTo>
                    <a:cubicBezTo>
                      <a:pt x="123" y="206"/>
                      <a:pt x="123" y="206"/>
                      <a:pt x="123" y="206"/>
                    </a:cubicBezTo>
                    <a:cubicBezTo>
                      <a:pt x="172" y="220"/>
                      <a:pt x="172" y="220"/>
                      <a:pt x="172" y="220"/>
                    </a:cubicBezTo>
                    <a:cubicBezTo>
                      <a:pt x="179" y="200"/>
                      <a:pt x="179" y="200"/>
                      <a:pt x="179" y="200"/>
                    </a:cubicBezTo>
                    <a:cubicBezTo>
                      <a:pt x="173" y="198"/>
                      <a:pt x="169" y="195"/>
                      <a:pt x="166" y="192"/>
                    </a:cubicBezTo>
                    <a:cubicBezTo>
                      <a:pt x="163" y="188"/>
                      <a:pt x="160" y="184"/>
                      <a:pt x="158" y="177"/>
                    </a:cubicBezTo>
                    <a:cubicBezTo>
                      <a:pt x="139" y="125"/>
                      <a:pt x="139" y="125"/>
                      <a:pt x="139" y="125"/>
                    </a:cubicBezTo>
                    <a:cubicBezTo>
                      <a:pt x="153" y="125"/>
                      <a:pt x="163" y="122"/>
                      <a:pt x="172" y="117"/>
                    </a:cubicBezTo>
                    <a:cubicBezTo>
                      <a:pt x="179" y="111"/>
                      <a:pt x="185" y="103"/>
                      <a:pt x="189" y="91"/>
                    </a:cubicBezTo>
                    <a:cubicBezTo>
                      <a:pt x="193" y="76"/>
                      <a:pt x="191" y="62"/>
                      <a:pt x="183" y="52"/>
                    </a:cubicBezTo>
                    <a:cubicBezTo>
                      <a:pt x="175" y="41"/>
                      <a:pt x="160" y="33"/>
                      <a:pt x="139" y="26"/>
                    </a:cubicBezTo>
                    <a:cubicBezTo>
                      <a:pt x="51" y="0"/>
                      <a:pt x="51" y="0"/>
                      <a:pt x="51" y="0"/>
                    </a:cubicBezTo>
                    <a:lnTo>
                      <a:pt x="4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3" name="Freeform 23"/>
              <p:cNvSpPr>
                <a:spLocks noEditPoints="1"/>
              </p:cNvSpPr>
              <p:nvPr/>
            </p:nvSpPr>
            <p:spPr bwMode="auto">
              <a:xfrm>
                <a:off x="3497199" y="1237220"/>
                <a:ext cx="50323" cy="56702"/>
              </a:xfrm>
              <a:custGeom>
                <a:avLst/>
                <a:gdLst>
                  <a:gd name="T0" fmla="*/ 76 w 164"/>
                  <a:gd name="T1" fmla="*/ 51 h 185"/>
                  <a:gd name="T2" fmla="*/ 82 w 164"/>
                  <a:gd name="T3" fmla="*/ 34 h 185"/>
                  <a:gd name="T4" fmla="*/ 94 w 164"/>
                  <a:gd name="T5" fmla="*/ 31 h 185"/>
                  <a:gd name="T6" fmla="*/ 115 w 164"/>
                  <a:gd name="T7" fmla="*/ 42 h 185"/>
                  <a:gd name="T8" fmla="*/ 120 w 164"/>
                  <a:gd name="T9" fmla="*/ 64 h 185"/>
                  <a:gd name="T10" fmla="*/ 108 w 164"/>
                  <a:gd name="T11" fmla="*/ 86 h 185"/>
                  <a:gd name="T12" fmla="*/ 79 w 164"/>
                  <a:gd name="T13" fmla="*/ 90 h 185"/>
                  <a:gd name="T14" fmla="*/ 75 w 164"/>
                  <a:gd name="T15" fmla="*/ 90 h 185"/>
                  <a:gd name="T16" fmla="*/ 71 w 164"/>
                  <a:gd name="T17" fmla="*/ 89 h 185"/>
                  <a:gd name="T18" fmla="*/ 76 w 164"/>
                  <a:gd name="T19" fmla="*/ 51 h 185"/>
                  <a:gd name="T20" fmla="*/ 20 w 164"/>
                  <a:gd name="T21" fmla="*/ 22 h 185"/>
                  <a:gd name="T22" fmla="*/ 33 w 164"/>
                  <a:gd name="T23" fmla="*/ 29 h 185"/>
                  <a:gd name="T24" fmla="*/ 33 w 164"/>
                  <a:gd name="T25" fmla="*/ 57 h 185"/>
                  <a:gd name="T26" fmla="*/ 25 w 164"/>
                  <a:gd name="T27" fmla="*/ 124 h 185"/>
                  <a:gd name="T28" fmla="*/ 18 w 164"/>
                  <a:gd name="T29" fmla="*/ 150 h 185"/>
                  <a:gd name="T30" fmla="*/ 3 w 164"/>
                  <a:gd name="T31" fmla="*/ 154 h 185"/>
                  <a:gd name="T32" fmla="*/ 0 w 164"/>
                  <a:gd name="T33" fmla="*/ 175 h 185"/>
                  <a:gd name="T34" fmla="*/ 78 w 164"/>
                  <a:gd name="T35" fmla="*/ 185 h 185"/>
                  <a:gd name="T36" fmla="*/ 80 w 164"/>
                  <a:gd name="T37" fmla="*/ 164 h 185"/>
                  <a:gd name="T38" fmla="*/ 67 w 164"/>
                  <a:gd name="T39" fmla="*/ 156 h 185"/>
                  <a:gd name="T40" fmla="*/ 66 w 164"/>
                  <a:gd name="T41" fmla="*/ 129 h 185"/>
                  <a:gd name="T42" fmla="*/ 69 w 164"/>
                  <a:gd name="T43" fmla="*/ 111 h 185"/>
                  <a:gd name="T44" fmla="*/ 96 w 164"/>
                  <a:gd name="T45" fmla="*/ 114 h 185"/>
                  <a:gd name="T46" fmla="*/ 142 w 164"/>
                  <a:gd name="T47" fmla="*/ 107 h 185"/>
                  <a:gd name="T48" fmla="*/ 162 w 164"/>
                  <a:gd name="T49" fmla="*/ 71 h 185"/>
                  <a:gd name="T50" fmla="*/ 151 w 164"/>
                  <a:gd name="T51" fmla="*/ 30 h 185"/>
                  <a:gd name="T52" fmla="*/ 107 w 164"/>
                  <a:gd name="T53" fmla="*/ 11 h 185"/>
                  <a:gd name="T54" fmla="*/ 22 w 164"/>
                  <a:gd name="T55" fmla="*/ 0 h 185"/>
                  <a:gd name="T56" fmla="*/ 20 w 164"/>
                  <a:gd name="T57" fmla="*/ 2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4" h="185">
                    <a:moveTo>
                      <a:pt x="76" y="51"/>
                    </a:moveTo>
                    <a:cubicBezTo>
                      <a:pt x="77" y="42"/>
                      <a:pt x="79" y="36"/>
                      <a:pt x="82" y="34"/>
                    </a:cubicBezTo>
                    <a:cubicBezTo>
                      <a:pt x="84" y="31"/>
                      <a:pt x="88" y="30"/>
                      <a:pt x="94" y="31"/>
                    </a:cubicBezTo>
                    <a:cubicBezTo>
                      <a:pt x="103" y="32"/>
                      <a:pt x="110" y="36"/>
                      <a:pt x="115" y="42"/>
                    </a:cubicBezTo>
                    <a:cubicBezTo>
                      <a:pt x="119" y="47"/>
                      <a:pt x="121" y="55"/>
                      <a:pt x="120" y="64"/>
                    </a:cubicBezTo>
                    <a:cubicBezTo>
                      <a:pt x="119" y="74"/>
                      <a:pt x="114" y="82"/>
                      <a:pt x="108" y="86"/>
                    </a:cubicBezTo>
                    <a:cubicBezTo>
                      <a:pt x="101" y="91"/>
                      <a:pt x="91" y="92"/>
                      <a:pt x="79" y="90"/>
                    </a:cubicBezTo>
                    <a:cubicBezTo>
                      <a:pt x="77" y="90"/>
                      <a:pt x="76" y="90"/>
                      <a:pt x="75" y="90"/>
                    </a:cubicBezTo>
                    <a:cubicBezTo>
                      <a:pt x="73" y="90"/>
                      <a:pt x="72" y="89"/>
                      <a:pt x="71" y="89"/>
                    </a:cubicBezTo>
                    <a:lnTo>
                      <a:pt x="76" y="51"/>
                    </a:lnTo>
                    <a:close/>
                    <a:moveTo>
                      <a:pt x="20" y="22"/>
                    </a:moveTo>
                    <a:cubicBezTo>
                      <a:pt x="26" y="23"/>
                      <a:pt x="31" y="25"/>
                      <a:pt x="33" y="29"/>
                    </a:cubicBezTo>
                    <a:cubicBezTo>
                      <a:pt x="35" y="33"/>
                      <a:pt x="35" y="42"/>
                      <a:pt x="33" y="57"/>
                    </a:cubicBezTo>
                    <a:cubicBezTo>
                      <a:pt x="25" y="124"/>
                      <a:pt x="25" y="124"/>
                      <a:pt x="25" y="124"/>
                    </a:cubicBezTo>
                    <a:cubicBezTo>
                      <a:pt x="23" y="138"/>
                      <a:pt x="21" y="147"/>
                      <a:pt x="18" y="150"/>
                    </a:cubicBezTo>
                    <a:cubicBezTo>
                      <a:pt x="15" y="153"/>
                      <a:pt x="10" y="155"/>
                      <a:pt x="3" y="154"/>
                    </a:cubicBezTo>
                    <a:cubicBezTo>
                      <a:pt x="0" y="175"/>
                      <a:pt x="0" y="175"/>
                      <a:pt x="0" y="175"/>
                    </a:cubicBezTo>
                    <a:cubicBezTo>
                      <a:pt x="78" y="185"/>
                      <a:pt x="78" y="185"/>
                      <a:pt x="78" y="185"/>
                    </a:cubicBezTo>
                    <a:cubicBezTo>
                      <a:pt x="80" y="164"/>
                      <a:pt x="80" y="164"/>
                      <a:pt x="80" y="164"/>
                    </a:cubicBezTo>
                    <a:cubicBezTo>
                      <a:pt x="73" y="162"/>
                      <a:pt x="69" y="160"/>
                      <a:pt x="67" y="156"/>
                    </a:cubicBezTo>
                    <a:cubicBezTo>
                      <a:pt x="65" y="152"/>
                      <a:pt x="64" y="143"/>
                      <a:pt x="66" y="129"/>
                    </a:cubicBezTo>
                    <a:cubicBezTo>
                      <a:pt x="69" y="111"/>
                      <a:pt x="69" y="111"/>
                      <a:pt x="69" y="111"/>
                    </a:cubicBezTo>
                    <a:cubicBezTo>
                      <a:pt x="96" y="114"/>
                      <a:pt x="96" y="114"/>
                      <a:pt x="96" y="114"/>
                    </a:cubicBezTo>
                    <a:cubicBezTo>
                      <a:pt x="116" y="117"/>
                      <a:pt x="131" y="115"/>
                      <a:pt x="142" y="107"/>
                    </a:cubicBezTo>
                    <a:cubicBezTo>
                      <a:pt x="153" y="100"/>
                      <a:pt x="159" y="88"/>
                      <a:pt x="162" y="71"/>
                    </a:cubicBezTo>
                    <a:cubicBezTo>
                      <a:pt x="164" y="54"/>
                      <a:pt x="160" y="40"/>
                      <a:pt x="151" y="30"/>
                    </a:cubicBezTo>
                    <a:cubicBezTo>
                      <a:pt x="142" y="19"/>
                      <a:pt x="127" y="13"/>
                      <a:pt x="107" y="11"/>
                    </a:cubicBezTo>
                    <a:cubicBezTo>
                      <a:pt x="22" y="0"/>
                      <a:pt x="22" y="0"/>
                      <a:pt x="22" y="0"/>
                    </a:cubicBezTo>
                    <a:lnTo>
                      <a:pt x="2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4" name="Freeform 24"/>
              <p:cNvSpPr>
                <a:spLocks noEditPoints="1"/>
              </p:cNvSpPr>
              <p:nvPr/>
            </p:nvSpPr>
            <p:spPr bwMode="auto">
              <a:xfrm>
                <a:off x="3548231" y="1241473"/>
                <a:ext cx="53867" cy="56702"/>
              </a:xfrm>
              <a:custGeom>
                <a:avLst/>
                <a:gdLst>
                  <a:gd name="T0" fmla="*/ 117 w 176"/>
                  <a:gd name="T1" fmla="*/ 40 h 186"/>
                  <a:gd name="T2" fmla="*/ 130 w 176"/>
                  <a:gd name="T3" fmla="*/ 92 h 186"/>
                  <a:gd name="T4" fmla="*/ 121 w 176"/>
                  <a:gd name="T5" fmla="*/ 143 h 186"/>
                  <a:gd name="T6" fmla="*/ 91 w 176"/>
                  <a:gd name="T7" fmla="*/ 163 h 186"/>
                  <a:gd name="T8" fmla="*/ 59 w 176"/>
                  <a:gd name="T9" fmla="*/ 146 h 186"/>
                  <a:gd name="T10" fmla="*/ 46 w 176"/>
                  <a:gd name="T11" fmla="*/ 95 h 186"/>
                  <a:gd name="T12" fmla="*/ 55 w 176"/>
                  <a:gd name="T13" fmla="*/ 43 h 186"/>
                  <a:gd name="T14" fmla="*/ 85 w 176"/>
                  <a:gd name="T15" fmla="*/ 23 h 186"/>
                  <a:gd name="T16" fmla="*/ 117 w 176"/>
                  <a:gd name="T17" fmla="*/ 40 h 186"/>
                  <a:gd name="T18" fmla="*/ 23 w 176"/>
                  <a:gd name="T19" fmla="*/ 29 h 186"/>
                  <a:gd name="T20" fmla="*/ 1 w 176"/>
                  <a:gd name="T21" fmla="*/ 96 h 186"/>
                  <a:gd name="T22" fmla="*/ 28 w 176"/>
                  <a:gd name="T23" fmla="*/ 162 h 186"/>
                  <a:gd name="T24" fmla="*/ 92 w 176"/>
                  <a:gd name="T25" fmla="*/ 185 h 186"/>
                  <a:gd name="T26" fmla="*/ 153 w 176"/>
                  <a:gd name="T27" fmla="*/ 158 h 186"/>
                  <a:gd name="T28" fmla="*/ 175 w 176"/>
                  <a:gd name="T29" fmla="*/ 90 h 186"/>
                  <a:gd name="T30" fmla="*/ 148 w 176"/>
                  <a:gd name="T31" fmla="*/ 24 h 186"/>
                  <a:gd name="T32" fmla="*/ 84 w 176"/>
                  <a:gd name="T33" fmla="*/ 1 h 186"/>
                  <a:gd name="T34" fmla="*/ 23 w 176"/>
                  <a:gd name="T35" fmla="*/ 2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6" h="186">
                    <a:moveTo>
                      <a:pt x="117" y="40"/>
                    </a:moveTo>
                    <a:cubicBezTo>
                      <a:pt x="125" y="52"/>
                      <a:pt x="129" y="69"/>
                      <a:pt x="130" y="92"/>
                    </a:cubicBezTo>
                    <a:cubicBezTo>
                      <a:pt x="131" y="114"/>
                      <a:pt x="128" y="131"/>
                      <a:pt x="121" y="143"/>
                    </a:cubicBezTo>
                    <a:cubicBezTo>
                      <a:pt x="114" y="156"/>
                      <a:pt x="104" y="162"/>
                      <a:pt x="91" y="163"/>
                    </a:cubicBezTo>
                    <a:cubicBezTo>
                      <a:pt x="77" y="163"/>
                      <a:pt x="67" y="158"/>
                      <a:pt x="59" y="146"/>
                    </a:cubicBezTo>
                    <a:cubicBezTo>
                      <a:pt x="51" y="134"/>
                      <a:pt x="47" y="117"/>
                      <a:pt x="46" y="95"/>
                    </a:cubicBezTo>
                    <a:cubicBezTo>
                      <a:pt x="45" y="73"/>
                      <a:pt x="48" y="55"/>
                      <a:pt x="55" y="43"/>
                    </a:cubicBezTo>
                    <a:cubicBezTo>
                      <a:pt x="62" y="30"/>
                      <a:pt x="72" y="24"/>
                      <a:pt x="85" y="23"/>
                    </a:cubicBezTo>
                    <a:cubicBezTo>
                      <a:pt x="99" y="23"/>
                      <a:pt x="109" y="28"/>
                      <a:pt x="117" y="40"/>
                    </a:cubicBezTo>
                    <a:close/>
                    <a:moveTo>
                      <a:pt x="23" y="29"/>
                    </a:moveTo>
                    <a:cubicBezTo>
                      <a:pt x="7" y="46"/>
                      <a:pt x="0" y="69"/>
                      <a:pt x="1" y="96"/>
                    </a:cubicBezTo>
                    <a:cubicBezTo>
                      <a:pt x="2" y="124"/>
                      <a:pt x="11" y="146"/>
                      <a:pt x="28" y="162"/>
                    </a:cubicBezTo>
                    <a:cubicBezTo>
                      <a:pt x="44" y="179"/>
                      <a:pt x="65" y="186"/>
                      <a:pt x="92" y="185"/>
                    </a:cubicBezTo>
                    <a:cubicBezTo>
                      <a:pt x="117" y="185"/>
                      <a:pt x="138" y="175"/>
                      <a:pt x="153" y="158"/>
                    </a:cubicBezTo>
                    <a:cubicBezTo>
                      <a:pt x="169" y="140"/>
                      <a:pt x="176" y="118"/>
                      <a:pt x="175" y="90"/>
                    </a:cubicBezTo>
                    <a:cubicBezTo>
                      <a:pt x="174" y="62"/>
                      <a:pt x="165" y="40"/>
                      <a:pt x="148" y="24"/>
                    </a:cubicBezTo>
                    <a:cubicBezTo>
                      <a:pt x="132" y="8"/>
                      <a:pt x="110" y="0"/>
                      <a:pt x="84" y="1"/>
                    </a:cubicBezTo>
                    <a:cubicBezTo>
                      <a:pt x="59" y="2"/>
                      <a:pt x="38" y="11"/>
                      <a:pt x="23"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5" name="Freeform 25"/>
              <p:cNvSpPr>
                <a:spLocks noEditPoints="1"/>
              </p:cNvSpPr>
              <p:nvPr/>
            </p:nvSpPr>
            <p:spPr bwMode="auto">
              <a:xfrm>
                <a:off x="3599972" y="1235803"/>
                <a:ext cx="62372" cy="58829"/>
              </a:xfrm>
              <a:custGeom>
                <a:avLst/>
                <a:gdLst>
                  <a:gd name="T0" fmla="*/ 68 w 207"/>
                  <a:gd name="T1" fmla="*/ 52 h 193"/>
                  <a:gd name="T2" fmla="*/ 69 w 207"/>
                  <a:gd name="T3" fmla="*/ 34 h 193"/>
                  <a:gd name="T4" fmla="*/ 83 w 207"/>
                  <a:gd name="T5" fmla="*/ 27 h 193"/>
                  <a:gd name="T6" fmla="*/ 110 w 207"/>
                  <a:gd name="T7" fmla="*/ 30 h 193"/>
                  <a:gd name="T8" fmla="*/ 122 w 207"/>
                  <a:gd name="T9" fmla="*/ 48 h 193"/>
                  <a:gd name="T10" fmla="*/ 115 w 207"/>
                  <a:gd name="T11" fmla="*/ 71 h 193"/>
                  <a:gd name="T12" fmla="*/ 82 w 207"/>
                  <a:gd name="T13" fmla="*/ 83 h 193"/>
                  <a:gd name="T14" fmla="*/ 77 w 207"/>
                  <a:gd name="T15" fmla="*/ 84 h 193"/>
                  <a:gd name="T16" fmla="*/ 73 w 207"/>
                  <a:gd name="T17" fmla="*/ 84 h 193"/>
                  <a:gd name="T18" fmla="*/ 68 w 207"/>
                  <a:gd name="T19" fmla="*/ 52 h 193"/>
                  <a:gd name="T20" fmla="*/ 4 w 207"/>
                  <a:gd name="T21" fmla="*/ 40 h 193"/>
                  <a:gd name="T22" fmla="*/ 20 w 207"/>
                  <a:gd name="T23" fmla="*/ 44 h 193"/>
                  <a:gd name="T24" fmla="*/ 28 w 207"/>
                  <a:gd name="T25" fmla="*/ 69 h 193"/>
                  <a:gd name="T26" fmla="*/ 40 w 207"/>
                  <a:gd name="T27" fmla="*/ 136 h 193"/>
                  <a:gd name="T28" fmla="*/ 40 w 207"/>
                  <a:gd name="T29" fmla="*/ 163 h 193"/>
                  <a:gd name="T30" fmla="*/ 26 w 207"/>
                  <a:gd name="T31" fmla="*/ 171 h 193"/>
                  <a:gd name="T32" fmla="*/ 29 w 207"/>
                  <a:gd name="T33" fmla="*/ 193 h 193"/>
                  <a:gd name="T34" fmla="*/ 109 w 207"/>
                  <a:gd name="T35" fmla="*/ 180 h 193"/>
                  <a:gd name="T36" fmla="*/ 105 w 207"/>
                  <a:gd name="T37" fmla="*/ 159 h 193"/>
                  <a:gd name="T38" fmla="*/ 89 w 207"/>
                  <a:gd name="T39" fmla="*/ 155 h 193"/>
                  <a:gd name="T40" fmla="*/ 81 w 207"/>
                  <a:gd name="T41" fmla="*/ 129 h 193"/>
                  <a:gd name="T42" fmla="*/ 77 w 207"/>
                  <a:gd name="T43" fmla="*/ 108 h 193"/>
                  <a:gd name="T44" fmla="*/ 93 w 207"/>
                  <a:gd name="T45" fmla="*/ 105 h 193"/>
                  <a:gd name="T46" fmla="*/ 156 w 207"/>
                  <a:gd name="T47" fmla="*/ 173 h 193"/>
                  <a:gd name="T48" fmla="*/ 207 w 207"/>
                  <a:gd name="T49" fmla="*/ 164 h 193"/>
                  <a:gd name="T50" fmla="*/ 204 w 207"/>
                  <a:gd name="T51" fmla="*/ 143 h 193"/>
                  <a:gd name="T52" fmla="*/ 188 w 207"/>
                  <a:gd name="T53" fmla="*/ 141 h 193"/>
                  <a:gd name="T54" fmla="*/ 175 w 207"/>
                  <a:gd name="T55" fmla="*/ 131 h 193"/>
                  <a:gd name="T56" fmla="*/ 135 w 207"/>
                  <a:gd name="T57" fmla="*/ 93 h 193"/>
                  <a:gd name="T58" fmla="*/ 160 w 207"/>
                  <a:gd name="T59" fmla="*/ 71 h 193"/>
                  <a:gd name="T60" fmla="*/ 164 w 207"/>
                  <a:gd name="T61" fmla="*/ 41 h 193"/>
                  <a:gd name="T62" fmla="*/ 142 w 207"/>
                  <a:gd name="T63" fmla="*/ 8 h 193"/>
                  <a:gd name="T64" fmla="*/ 91 w 207"/>
                  <a:gd name="T65" fmla="*/ 4 h 193"/>
                  <a:gd name="T66" fmla="*/ 0 w 207"/>
                  <a:gd name="T67" fmla="*/ 19 h 193"/>
                  <a:gd name="T68" fmla="*/ 4 w 207"/>
                  <a:gd name="T69" fmla="*/ 4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7" h="193">
                    <a:moveTo>
                      <a:pt x="68" y="52"/>
                    </a:moveTo>
                    <a:cubicBezTo>
                      <a:pt x="66" y="43"/>
                      <a:pt x="67" y="37"/>
                      <a:pt x="69" y="34"/>
                    </a:cubicBezTo>
                    <a:cubicBezTo>
                      <a:pt x="71" y="31"/>
                      <a:pt x="76" y="28"/>
                      <a:pt x="83" y="27"/>
                    </a:cubicBezTo>
                    <a:cubicBezTo>
                      <a:pt x="94" y="26"/>
                      <a:pt x="103" y="26"/>
                      <a:pt x="110" y="30"/>
                    </a:cubicBezTo>
                    <a:cubicBezTo>
                      <a:pt x="117" y="34"/>
                      <a:pt x="121" y="40"/>
                      <a:pt x="122" y="48"/>
                    </a:cubicBezTo>
                    <a:cubicBezTo>
                      <a:pt x="124" y="57"/>
                      <a:pt x="121" y="65"/>
                      <a:pt x="115" y="71"/>
                    </a:cubicBezTo>
                    <a:cubicBezTo>
                      <a:pt x="108" y="76"/>
                      <a:pt x="97" y="81"/>
                      <a:pt x="82" y="83"/>
                    </a:cubicBezTo>
                    <a:cubicBezTo>
                      <a:pt x="80" y="83"/>
                      <a:pt x="78" y="84"/>
                      <a:pt x="77" y="84"/>
                    </a:cubicBezTo>
                    <a:cubicBezTo>
                      <a:pt x="76" y="84"/>
                      <a:pt x="74" y="84"/>
                      <a:pt x="73" y="84"/>
                    </a:cubicBezTo>
                    <a:lnTo>
                      <a:pt x="68" y="52"/>
                    </a:lnTo>
                    <a:close/>
                    <a:moveTo>
                      <a:pt x="4" y="40"/>
                    </a:moveTo>
                    <a:cubicBezTo>
                      <a:pt x="11" y="39"/>
                      <a:pt x="17" y="40"/>
                      <a:pt x="20" y="44"/>
                    </a:cubicBezTo>
                    <a:cubicBezTo>
                      <a:pt x="23" y="47"/>
                      <a:pt x="26" y="55"/>
                      <a:pt x="28" y="69"/>
                    </a:cubicBezTo>
                    <a:cubicBezTo>
                      <a:pt x="40" y="136"/>
                      <a:pt x="40" y="136"/>
                      <a:pt x="40" y="136"/>
                    </a:cubicBezTo>
                    <a:cubicBezTo>
                      <a:pt x="42" y="150"/>
                      <a:pt x="42" y="159"/>
                      <a:pt x="40" y="163"/>
                    </a:cubicBezTo>
                    <a:cubicBezTo>
                      <a:pt x="38" y="167"/>
                      <a:pt x="33" y="170"/>
                      <a:pt x="26" y="171"/>
                    </a:cubicBezTo>
                    <a:cubicBezTo>
                      <a:pt x="29" y="193"/>
                      <a:pt x="29" y="193"/>
                      <a:pt x="29" y="193"/>
                    </a:cubicBezTo>
                    <a:cubicBezTo>
                      <a:pt x="109" y="180"/>
                      <a:pt x="109" y="180"/>
                      <a:pt x="109" y="180"/>
                    </a:cubicBezTo>
                    <a:cubicBezTo>
                      <a:pt x="105" y="159"/>
                      <a:pt x="105" y="159"/>
                      <a:pt x="105" y="159"/>
                    </a:cubicBezTo>
                    <a:cubicBezTo>
                      <a:pt x="98" y="160"/>
                      <a:pt x="92" y="158"/>
                      <a:pt x="89" y="155"/>
                    </a:cubicBezTo>
                    <a:cubicBezTo>
                      <a:pt x="86" y="152"/>
                      <a:pt x="83" y="143"/>
                      <a:pt x="81" y="129"/>
                    </a:cubicBezTo>
                    <a:cubicBezTo>
                      <a:pt x="77" y="108"/>
                      <a:pt x="77" y="108"/>
                      <a:pt x="77" y="108"/>
                    </a:cubicBezTo>
                    <a:cubicBezTo>
                      <a:pt x="93" y="105"/>
                      <a:pt x="93" y="105"/>
                      <a:pt x="93" y="105"/>
                    </a:cubicBezTo>
                    <a:cubicBezTo>
                      <a:pt x="156" y="173"/>
                      <a:pt x="156" y="173"/>
                      <a:pt x="156" y="173"/>
                    </a:cubicBezTo>
                    <a:cubicBezTo>
                      <a:pt x="207" y="164"/>
                      <a:pt x="207" y="164"/>
                      <a:pt x="207" y="164"/>
                    </a:cubicBezTo>
                    <a:cubicBezTo>
                      <a:pt x="204" y="143"/>
                      <a:pt x="204" y="143"/>
                      <a:pt x="204" y="143"/>
                    </a:cubicBezTo>
                    <a:cubicBezTo>
                      <a:pt x="198" y="143"/>
                      <a:pt x="193" y="143"/>
                      <a:pt x="188" y="141"/>
                    </a:cubicBezTo>
                    <a:cubicBezTo>
                      <a:pt x="184" y="139"/>
                      <a:pt x="179" y="136"/>
                      <a:pt x="175" y="131"/>
                    </a:cubicBezTo>
                    <a:cubicBezTo>
                      <a:pt x="135" y="93"/>
                      <a:pt x="135" y="93"/>
                      <a:pt x="135" y="93"/>
                    </a:cubicBezTo>
                    <a:cubicBezTo>
                      <a:pt x="147" y="87"/>
                      <a:pt x="155" y="80"/>
                      <a:pt x="160" y="71"/>
                    </a:cubicBezTo>
                    <a:cubicBezTo>
                      <a:pt x="165" y="63"/>
                      <a:pt x="166" y="53"/>
                      <a:pt x="164" y="41"/>
                    </a:cubicBezTo>
                    <a:cubicBezTo>
                      <a:pt x="162" y="25"/>
                      <a:pt x="154" y="14"/>
                      <a:pt x="142" y="8"/>
                    </a:cubicBezTo>
                    <a:cubicBezTo>
                      <a:pt x="130" y="2"/>
                      <a:pt x="113" y="0"/>
                      <a:pt x="91" y="4"/>
                    </a:cubicBezTo>
                    <a:cubicBezTo>
                      <a:pt x="0" y="19"/>
                      <a:pt x="0" y="19"/>
                      <a:pt x="0" y="19"/>
                    </a:cubicBezTo>
                    <a:lnTo>
                      <a:pt x="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6" name="Freeform 26"/>
              <p:cNvSpPr>
                <a:spLocks noEditPoints="1"/>
              </p:cNvSpPr>
              <p:nvPr/>
            </p:nvSpPr>
            <p:spPr bwMode="auto">
              <a:xfrm>
                <a:off x="3665179" y="1221627"/>
                <a:ext cx="52450" cy="62372"/>
              </a:xfrm>
              <a:custGeom>
                <a:avLst/>
                <a:gdLst>
                  <a:gd name="T0" fmla="*/ 68 w 172"/>
                  <a:gd name="T1" fmla="*/ 90 h 204"/>
                  <a:gd name="T2" fmla="*/ 38 w 172"/>
                  <a:gd name="T3" fmla="*/ 101 h 204"/>
                  <a:gd name="T4" fmla="*/ 35 w 172"/>
                  <a:gd name="T5" fmla="*/ 48 h 204"/>
                  <a:gd name="T6" fmla="*/ 68 w 172"/>
                  <a:gd name="T7" fmla="*/ 90 h 204"/>
                  <a:gd name="T8" fmla="*/ 14 w 172"/>
                  <a:gd name="T9" fmla="*/ 146 h 204"/>
                  <a:gd name="T10" fmla="*/ 14 w 172"/>
                  <a:gd name="T11" fmla="*/ 149 h 204"/>
                  <a:gd name="T12" fmla="*/ 0 w 172"/>
                  <a:gd name="T13" fmla="*/ 184 h 204"/>
                  <a:gd name="T14" fmla="*/ 8 w 172"/>
                  <a:gd name="T15" fmla="*/ 204 h 204"/>
                  <a:gd name="T16" fmla="*/ 70 w 172"/>
                  <a:gd name="T17" fmla="*/ 180 h 204"/>
                  <a:gd name="T18" fmla="*/ 63 w 172"/>
                  <a:gd name="T19" fmla="*/ 160 h 204"/>
                  <a:gd name="T20" fmla="*/ 48 w 172"/>
                  <a:gd name="T21" fmla="*/ 163 h 204"/>
                  <a:gd name="T22" fmla="*/ 41 w 172"/>
                  <a:gd name="T23" fmla="*/ 155 h 204"/>
                  <a:gd name="T24" fmla="*/ 41 w 172"/>
                  <a:gd name="T25" fmla="*/ 153 h 204"/>
                  <a:gd name="T26" fmla="*/ 40 w 172"/>
                  <a:gd name="T27" fmla="*/ 150 h 204"/>
                  <a:gd name="T28" fmla="*/ 38 w 172"/>
                  <a:gd name="T29" fmla="*/ 125 h 204"/>
                  <a:gd name="T30" fmla="*/ 84 w 172"/>
                  <a:gd name="T31" fmla="*/ 107 h 204"/>
                  <a:gd name="T32" fmla="*/ 100 w 172"/>
                  <a:gd name="T33" fmla="*/ 127 h 204"/>
                  <a:gd name="T34" fmla="*/ 102 w 172"/>
                  <a:gd name="T35" fmla="*/ 130 h 204"/>
                  <a:gd name="T36" fmla="*/ 104 w 172"/>
                  <a:gd name="T37" fmla="*/ 134 h 204"/>
                  <a:gd name="T38" fmla="*/ 104 w 172"/>
                  <a:gd name="T39" fmla="*/ 142 h 204"/>
                  <a:gd name="T40" fmla="*/ 94 w 172"/>
                  <a:gd name="T41" fmla="*/ 149 h 204"/>
                  <a:gd name="T42" fmla="*/ 92 w 172"/>
                  <a:gd name="T43" fmla="*/ 149 h 204"/>
                  <a:gd name="T44" fmla="*/ 99 w 172"/>
                  <a:gd name="T45" fmla="*/ 169 h 204"/>
                  <a:gd name="T46" fmla="*/ 172 w 172"/>
                  <a:gd name="T47" fmla="*/ 141 h 204"/>
                  <a:gd name="T48" fmla="*/ 164 w 172"/>
                  <a:gd name="T49" fmla="*/ 121 h 204"/>
                  <a:gd name="T50" fmla="*/ 136 w 172"/>
                  <a:gd name="T51" fmla="*/ 107 h 204"/>
                  <a:gd name="T52" fmla="*/ 135 w 172"/>
                  <a:gd name="T53" fmla="*/ 106 h 204"/>
                  <a:gd name="T54" fmla="*/ 46 w 172"/>
                  <a:gd name="T55" fmla="*/ 0 h 204"/>
                  <a:gd name="T56" fmla="*/ 11 w 172"/>
                  <a:gd name="T57" fmla="*/ 13 h 204"/>
                  <a:gd name="T58" fmla="*/ 14 w 172"/>
                  <a:gd name="T59" fmla="*/ 14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2" h="204">
                    <a:moveTo>
                      <a:pt x="68" y="90"/>
                    </a:moveTo>
                    <a:cubicBezTo>
                      <a:pt x="38" y="101"/>
                      <a:pt x="38" y="101"/>
                      <a:pt x="38" y="101"/>
                    </a:cubicBezTo>
                    <a:cubicBezTo>
                      <a:pt x="35" y="48"/>
                      <a:pt x="35" y="48"/>
                      <a:pt x="35" y="48"/>
                    </a:cubicBezTo>
                    <a:lnTo>
                      <a:pt x="68" y="90"/>
                    </a:lnTo>
                    <a:close/>
                    <a:moveTo>
                      <a:pt x="14" y="146"/>
                    </a:moveTo>
                    <a:cubicBezTo>
                      <a:pt x="14" y="147"/>
                      <a:pt x="14" y="148"/>
                      <a:pt x="14" y="149"/>
                    </a:cubicBezTo>
                    <a:cubicBezTo>
                      <a:pt x="14" y="167"/>
                      <a:pt x="10" y="178"/>
                      <a:pt x="0" y="184"/>
                    </a:cubicBezTo>
                    <a:cubicBezTo>
                      <a:pt x="8" y="204"/>
                      <a:pt x="8" y="204"/>
                      <a:pt x="8" y="204"/>
                    </a:cubicBezTo>
                    <a:cubicBezTo>
                      <a:pt x="70" y="180"/>
                      <a:pt x="70" y="180"/>
                      <a:pt x="70" y="180"/>
                    </a:cubicBezTo>
                    <a:cubicBezTo>
                      <a:pt x="63" y="160"/>
                      <a:pt x="63" y="160"/>
                      <a:pt x="63" y="160"/>
                    </a:cubicBezTo>
                    <a:cubicBezTo>
                      <a:pt x="56" y="162"/>
                      <a:pt x="52" y="163"/>
                      <a:pt x="48" y="163"/>
                    </a:cubicBezTo>
                    <a:cubicBezTo>
                      <a:pt x="45" y="162"/>
                      <a:pt x="43" y="159"/>
                      <a:pt x="41" y="155"/>
                    </a:cubicBezTo>
                    <a:cubicBezTo>
                      <a:pt x="41" y="154"/>
                      <a:pt x="41" y="153"/>
                      <a:pt x="41" y="153"/>
                    </a:cubicBezTo>
                    <a:cubicBezTo>
                      <a:pt x="40" y="152"/>
                      <a:pt x="40" y="151"/>
                      <a:pt x="40" y="150"/>
                    </a:cubicBezTo>
                    <a:cubicBezTo>
                      <a:pt x="38" y="125"/>
                      <a:pt x="38" y="125"/>
                      <a:pt x="38" y="125"/>
                    </a:cubicBezTo>
                    <a:cubicBezTo>
                      <a:pt x="84" y="107"/>
                      <a:pt x="84" y="107"/>
                      <a:pt x="84" y="107"/>
                    </a:cubicBezTo>
                    <a:cubicBezTo>
                      <a:pt x="100" y="127"/>
                      <a:pt x="100" y="127"/>
                      <a:pt x="100" y="127"/>
                    </a:cubicBezTo>
                    <a:cubicBezTo>
                      <a:pt x="101" y="128"/>
                      <a:pt x="102" y="129"/>
                      <a:pt x="102" y="130"/>
                    </a:cubicBezTo>
                    <a:cubicBezTo>
                      <a:pt x="103" y="131"/>
                      <a:pt x="104" y="132"/>
                      <a:pt x="104" y="134"/>
                    </a:cubicBezTo>
                    <a:cubicBezTo>
                      <a:pt x="105" y="137"/>
                      <a:pt x="105" y="140"/>
                      <a:pt x="104" y="142"/>
                    </a:cubicBezTo>
                    <a:cubicBezTo>
                      <a:pt x="102" y="144"/>
                      <a:pt x="99" y="147"/>
                      <a:pt x="94" y="149"/>
                    </a:cubicBezTo>
                    <a:cubicBezTo>
                      <a:pt x="92" y="149"/>
                      <a:pt x="92" y="149"/>
                      <a:pt x="92" y="149"/>
                    </a:cubicBezTo>
                    <a:cubicBezTo>
                      <a:pt x="99" y="169"/>
                      <a:pt x="99" y="169"/>
                      <a:pt x="99" y="169"/>
                    </a:cubicBezTo>
                    <a:cubicBezTo>
                      <a:pt x="172" y="141"/>
                      <a:pt x="172" y="141"/>
                      <a:pt x="172" y="141"/>
                    </a:cubicBezTo>
                    <a:cubicBezTo>
                      <a:pt x="164" y="121"/>
                      <a:pt x="164" y="121"/>
                      <a:pt x="164" y="121"/>
                    </a:cubicBezTo>
                    <a:cubicBezTo>
                      <a:pt x="155" y="123"/>
                      <a:pt x="146" y="119"/>
                      <a:pt x="136" y="107"/>
                    </a:cubicBezTo>
                    <a:cubicBezTo>
                      <a:pt x="135" y="106"/>
                      <a:pt x="135" y="106"/>
                      <a:pt x="135" y="106"/>
                    </a:cubicBezTo>
                    <a:cubicBezTo>
                      <a:pt x="46" y="0"/>
                      <a:pt x="46" y="0"/>
                      <a:pt x="46" y="0"/>
                    </a:cubicBezTo>
                    <a:cubicBezTo>
                      <a:pt x="11" y="13"/>
                      <a:pt x="11" y="13"/>
                      <a:pt x="11" y="13"/>
                    </a:cubicBezTo>
                    <a:lnTo>
                      <a:pt x="1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7" name="Freeform 27"/>
              <p:cNvSpPr>
                <a:spLocks/>
              </p:cNvSpPr>
              <p:nvPr/>
            </p:nvSpPr>
            <p:spPr bwMode="auto">
              <a:xfrm>
                <a:off x="3694948" y="1198237"/>
                <a:ext cx="54576" cy="62372"/>
              </a:xfrm>
              <a:custGeom>
                <a:avLst/>
                <a:gdLst>
                  <a:gd name="T0" fmla="*/ 0 w 178"/>
                  <a:gd name="T1" fmla="*/ 61 h 205"/>
                  <a:gd name="T2" fmla="*/ 118 w 178"/>
                  <a:gd name="T3" fmla="*/ 0 h 205"/>
                  <a:gd name="T4" fmla="*/ 160 w 178"/>
                  <a:gd name="T5" fmla="*/ 39 h 205"/>
                  <a:gd name="T6" fmla="*/ 149 w 178"/>
                  <a:gd name="T7" fmla="*/ 52 h 205"/>
                  <a:gd name="T8" fmla="*/ 118 w 178"/>
                  <a:gd name="T9" fmla="*/ 36 h 205"/>
                  <a:gd name="T10" fmla="*/ 91 w 178"/>
                  <a:gd name="T11" fmla="*/ 41 h 205"/>
                  <a:gd name="T12" fmla="*/ 89 w 178"/>
                  <a:gd name="T13" fmla="*/ 42 h 205"/>
                  <a:gd name="T14" fmla="*/ 135 w 178"/>
                  <a:gd name="T15" fmla="*/ 129 h 205"/>
                  <a:gd name="T16" fmla="*/ 151 w 178"/>
                  <a:gd name="T17" fmla="*/ 151 h 205"/>
                  <a:gd name="T18" fmla="*/ 168 w 178"/>
                  <a:gd name="T19" fmla="*/ 149 h 205"/>
                  <a:gd name="T20" fmla="*/ 178 w 178"/>
                  <a:gd name="T21" fmla="*/ 168 h 205"/>
                  <a:gd name="T22" fmla="*/ 107 w 178"/>
                  <a:gd name="T23" fmla="*/ 205 h 205"/>
                  <a:gd name="T24" fmla="*/ 97 w 178"/>
                  <a:gd name="T25" fmla="*/ 186 h 205"/>
                  <a:gd name="T26" fmla="*/ 107 w 178"/>
                  <a:gd name="T27" fmla="*/ 174 h 205"/>
                  <a:gd name="T28" fmla="*/ 98 w 178"/>
                  <a:gd name="T29" fmla="*/ 149 h 205"/>
                  <a:gd name="T30" fmla="*/ 52 w 178"/>
                  <a:gd name="T31" fmla="*/ 61 h 205"/>
                  <a:gd name="T32" fmla="*/ 50 w 178"/>
                  <a:gd name="T33" fmla="*/ 62 h 205"/>
                  <a:gd name="T34" fmla="*/ 30 w 178"/>
                  <a:gd name="T35" fmla="*/ 82 h 205"/>
                  <a:gd name="T36" fmla="*/ 26 w 178"/>
                  <a:gd name="T37" fmla="*/ 116 h 205"/>
                  <a:gd name="T38" fmla="*/ 10 w 178"/>
                  <a:gd name="T39" fmla="*/ 117 h 205"/>
                  <a:gd name="T40" fmla="*/ 0 w 178"/>
                  <a:gd name="T41" fmla="*/ 6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8" h="205">
                    <a:moveTo>
                      <a:pt x="0" y="61"/>
                    </a:moveTo>
                    <a:cubicBezTo>
                      <a:pt x="118" y="0"/>
                      <a:pt x="118" y="0"/>
                      <a:pt x="118" y="0"/>
                    </a:cubicBezTo>
                    <a:cubicBezTo>
                      <a:pt x="160" y="39"/>
                      <a:pt x="160" y="39"/>
                      <a:pt x="160" y="39"/>
                    </a:cubicBezTo>
                    <a:cubicBezTo>
                      <a:pt x="149" y="52"/>
                      <a:pt x="149" y="52"/>
                      <a:pt x="149" y="52"/>
                    </a:cubicBezTo>
                    <a:cubicBezTo>
                      <a:pt x="137" y="43"/>
                      <a:pt x="127" y="38"/>
                      <a:pt x="118" y="36"/>
                    </a:cubicBezTo>
                    <a:cubicBezTo>
                      <a:pt x="109" y="34"/>
                      <a:pt x="100" y="36"/>
                      <a:pt x="91" y="41"/>
                    </a:cubicBezTo>
                    <a:cubicBezTo>
                      <a:pt x="89" y="42"/>
                      <a:pt x="89" y="42"/>
                      <a:pt x="89" y="42"/>
                    </a:cubicBezTo>
                    <a:cubicBezTo>
                      <a:pt x="135" y="129"/>
                      <a:pt x="135" y="129"/>
                      <a:pt x="135" y="129"/>
                    </a:cubicBezTo>
                    <a:cubicBezTo>
                      <a:pt x="142" y="141"/>
                      <a:pt x="147" y="149"/>
                      <a:pt x="151" y="151"/>
                    </a:cubicBezTo>
                    <a:cubicBezTo>
                      <a:pt x="155" y="153"/>
                      <a:pt x="161" y="152"/>
                      <a:pt x="168" y="149"/>
                    </a:cubicBezTo>
                    <a:cubicBezTo>
                      <a:pt x="178" y="168"/>
                      <a:pt x="178" y="168"/>
                      <a:pt x="178" y="168"/>
                    </a:cubicBezTo>
                    <a:cubicBezTo>
                      <a:pt x="107" y="205"/>
                      <a:pt x="107" y="205"/>
                      <a:pt x="107" y="205"/>
                    </a:cubicBezTo>
                    <a:cubicBezTo>
                      <a:pt x="97" y="186"/>
                      <a:pt x="97" y="186"/>
                      <a:pt x="97" y="186"/>
                    </a:cubicBezTo>
                    <a:cubicBezTo>
                      <a:pt x="103" y="182"/>
                      <a:pt x="107" y="178"/>
                      <a:pt x="107" y="174"/>
                    </a:cubicBezTo>
                    <a:cubicBezTo>
                      <a:pt x="108" y="169"/>
                      <a:pt x="105" y="161"/>
                      <a:pt x="98" y="149"/>
                    </a:cubicBezTo>
                    <a:cubicBezTo>
                      <a:pt x="52" y="61"/>
                      <a:pt x="52" y="61"/>
                      <a:pt x="52" y="61"/>
                    </a:cubicBezTo>
                    <a:cubicBezTo>
                      <a:pt x="50" y="62"/>
                      <a:pt x="50" y="62"/>
                      <a:pt x="50" y="62"/>
                    </a:cubicBezTo>
                    <a:cubicBezTo>
                      <a:pt x="40" y="67"/>
                      <a:pt x="34" y="74"/>
                      <a:pt x="30" y="82"/>
                    </a:cubicBezTo>
                    <a:cubicBezTo>
                      <a:pt x="27" y="90"/>
                      <a:pt x="25" y="101"/>
                      <a:pt x="26" y="116"/>
                    </a:cubicBezTo>
                    <a:cubicBezTo>
                      <a:pt x="10" y="117"/>
                      <a:pt x="10" y="117"/>
                      <a:pt x="10" y="117"/>
                    </a:cubicBezTo>
                    <a:lnTo>
                      <a:pt x="0"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8" name="Freeform 28"/>
              <p:cNvSpPr>
                <a:spLocks/>
              </p:cNvSpPr>
              <p:nvPr/>
            </p:nvSpPr>
            <p:spPr bwMode="auto">
              <a:xfrm>
                <a:off x="3736766" y="1180518"/>
                <a:ext cx="51741" cy="58120"/>
              </a:xfrm>
              <a:custGeom>
                <a:avLst/>
                <a:gdLst>
                  <a:gd name="T0" fmla="*/ 0 w 169"/>
                  <a:gd name="T1" fmla="*/ 46 h 192"/>
                  <a:gd name="T2" fmla="*/ 68 w 169"/>
                  <a:gd name="T3" fmla="*/ 0 h 192"/>
                  <a:gd name="T4" fmla="*/ 80 w 169"/>
                  <a:gd name="T5" fmla="*/ 18 h 192"/>
                  <a:gd name="T6" fmla="*/ 71 w 169"/>
                  <a:gd name="T7" fmla="*/ 32 h 192"/>
                  <a:gd name="T8" fmla="*/ 82 w 169"/>
                  <a:gd name="T9" fmla="*/ 56 h 192"/>
                  <a:gd name="T10" fmla="*/ 121 w 169"/>
                  <a:gd name="T11" fmla="*/ 112 h 192"/>
                  <a:gd name="T12" fmla="*/ 140 w 169"/>
                  <a:gd name="T13" fmla="*/ 132 h 192"/>
                  <a:gd name="T14" fmla="*/ 156 w 169"/>
                  <a:gd name="T15" fmla="*/ 128 h 192"/>
                  <a:gd name="T16" fmla="*/ 169 w 169"/>
                  <a:gd name="T17" fmla="*/ 146 h 192"/>
                  <a:gd name="T18" fmla="*/ 101 w 169"/>
                  <a:gd name="T19" fmla="*/ 192 h 192"/>
                  <a:gd name="T20" fmla="*/ 89 w 169"/>
                  <a:gd name="T21" fmla="*/ 174 h 192"/>
                  <a:gd name="T22" fmla="*/ 99 w 169"/>
                  <a:gd name="T23" fmla="*/ 160 h 192"/>
                  <a:gd name="T24" fmla="*/ 87 w 169"/>
                  <a:gd name="T25" fmla="*/ 136 h 192"/>
                  <a:gd name="T26" fmla="*/ 48 w 169"/>
                  <a:gd name="T27" fmla="*/ 80 h 192"/>
                  <a:gd name="T28" fmla="*/ 29 w 169"/>
                  <a:gd name="T29" fmla="*/ 60 h 192"/>
                  <a:gd name="T30" fmla="*/ 13 w 169"/>
                  <a:gd name="T31" fmla="*/ 64 h 192"/>
                  <a:gd name="T32" fmla="*/ 0 w 169"/>
                  <a:gd name="T33" fmla="*/ 4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192">
                    <a:moveTo>
                      <a:pt x="0" y="46"/>
                    </a:moveTo>
                    <a:cubicBezTo>
                      <a:pt x="68" y="0"/>
                      <a:pt x="68" y="0"/>
                      <a:pt x="68" y="0"/>
                    </a:cubicBezTo>
                    <a:cubicBezTo>
                      <a:pt x="80" y="18"/>
                      <a:pt x="80" y="18"/>
                      <a:pt x="80" y="18"/>
                    </a:cubicBezTo>
                    <a:cubicBezTo>
                      <a:pt x="74" y="23"/>
                      <a:pt x="71" y="28"/>
                      <a:pt x="71" y="32"/>
                    </a:cubicBezTo>
                    <a:cubicBezTo>
                      <a:pt x="71" y="37"/>
                      <a:pt x="75" y="45"/>
                      <a:pt x="82" y="56"/>
                    </a:cubicBezTo>
                    <a:cubicBezTo>
                      <a:pt x="121" y="112"/>
                      <a:pt x="121" y="112"/>
                      <a:pt x="121" y="112"/>
                    </a:cubicBezTo>
                    <a:cubicBezTo>
                      <a:pt x="129" y="124"/>
                      <a:pt x="135" y="130"/>
                      <a:pt x="140" y="132"/>
                    </a:cubicBezTo>
                    <a:cubicBezTo>
                      <a:pt x="144" y="133"/>
                      <a:pt x="150" y="132"/>
                      <a:pt x="156" y="128"/>
                    </a:cubicBezTo>
                    <a:cubicBezTo>
                      <a:pt x="169" y="146"/>
                      <a:pt x="169" y="146"/>
                      <a:pt x="169" y="146"/>
                    </a:cubicBezTo>
                    <a:cubicBezTo>
                      <a:pt x="101" y="192"/>
                      <a:pt x="101" y="192"/>
                      <a:pt x="101" y="192"/>
                    </a:cubicBezTo>
                    <a:cubicBezTo>
                      <a:pt x="89" y="174"/>
                      <a:pt x="89" y="174"/>
                      <a:pt x="89" y="174"/>
                    </a:cubicBezTo>
                    <a:cubicBezTo>
                      <a:pt x="95" y="169"/>
                      <a:pt x="98" y="165"/>
                      <a:pt x="99" y="160"/>
                    </a:cubicBezTo>
                    <a:cubicBezTo>
                      <a:pt x="99" y="155"/>
                      <a:pt x="95" y="147"/>
                      <a:pt x="87" y="136"/>
                    </a:cubicBezTo>
                    <a:cubicBezTo>
                      <a:pt x="48" y="80"/>
                      <a:pt x="48" y="80"/>
                      <a:pt x="48" y="80"/>
                    </a:cubicBezTo>
                    <a:cubicBezTo>
                      <a:pt x="40" y="68"/>
                      <a:pt x="34" y="62"/>
                      <a:pt x="29" y="60"/>
                    </a:cubicBezTo>
                    <a:cubicBezTo>
                      <a:pt x="25" y="59"/>
                      <a:pt x="19" y="60"/>
                      <a:pt x="13" y="64"/>
                    </a:cubicBezTo>
                    <a:lnTo>
                      <a:pt x="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9" name="Freeform 29"/>
              <p:cNvSpPr>
                <a:spLocks noEditPoints="1"/>
              </p:cNvSpPr>
              <p:nvPr/>
            </p:nvSpPr>
            <p:spPr bwMode="auto">
              <a:xfrm>
                <a:off x="3767243" y="1156419"/>
                <a:ext cx="56702" cy="58120"/>
              </a:xfrm>
              <a:custGeom>
                <a:avLst/>
                <a:gdLst>
                  <a:gd name="T0" fmla="*/ 87 w 186"/>
                  <a:gd name="T1" fmla="*/ 35 h 190"/>
                  <a:gd name="T2" fmla="*/ 127 w 186"/>
                  <a:gd name="T3" fmla="*/ 70 h 190"/>
                  <a:gd name="T4" fmla="*/ 149 w 186"/>
                  <a:gd name="T5" fmla="*/ 118 h 190"/>
                  <a:gd name="T6" fmla="*/ 135 w 186"/>
                  <a:gd name="T7" fmla="*/ 151 h 190"/>
                  <a:gd name="T8" fmla="*/ 99 w 186"/>
                  <a:gd name="T9" fmla="*/ 154 h 190"/>
                  <a:gd name="T10" fmla="*/ 59 w 186"/>
                  <a:gd name="T11" fmla="*/ 120 h 190"/>
                  <a:gd name="T12" fmla="*/ 37 w 186"/>
                  <a:gd name="T13" fmla="*/ 72 h 190"/>
                  <a:gd name="T14" fmla="*/ 51 w 186"/>
                  <a:gd name="T15" fmla="*/ 39 h 190"/>
                  <a:gd name="T16" fmla="*/ 87 w 186"/>
                  <a:gd name="T17" fmla="*/ 35 h 190"/>
                  <a:gd name="T18" fmla="*/ 2 w 186"/>
                  <a:gd name="T19" fmla="*/ 79 h 190"/>
                  <a:gd name="T20" fmla="*/ 23 w 186"/>
                  <a:gd name="T21" fmla="*/ 146 h 190"/>
                  <a:gd name="T22" fmla="*/ 83 w 186"/>
                  <a:gd name="T23" fmla="*/ 186 h 190"/>
                  <a:gd name="T24" fmla="*/ 149 w 186"/>
                  <a:gd name="T25" fmla="*/ 169 h 190"/>
                  <a:gd name="T26" fmla="*/ 184 w 186"/>
                  <a:gd name="T27" fmla="*/ 111 h 190"/>
                  <a:gd name="T28" fmla="*/ 163 w 186"/>
                  <a:gd name="T29" fmla="*/ 44 h 190"/>
                  <a:gd name="T30" fmla="*/ 103 w 186"/>
                  <a:gd name="T31" fmla="*/ 4 h 190"/>
                  <a:gd name="T32" fmla="*/ 37 w 186"/>
                  <a:gd name="T33" fmla="*/ 21 h 190"/>
                  <a:gd name="T34" fmla="*/ 2 w 186"/>
                  <a:gd name="T35" fmla="*/ 7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190">
                    <a:moveTo>
                      <a:pt x="87" y="35"/>
                    </a:moveTo>
                    <a:cubicBezTo>
                      <a:pt x="100" y="41"/>
                      <a:pt x="113" y="52"/>
                      <a:pt x="127" y="70"/>
                    </a:cubicBezTo>
                    <a:cubicBezTo>
                      <a:pt x="140" y="88"/>
                      <a:pt x="147" y="104"/>
                      <a:pt x="149" y="118"/>
                    </a:cubicBezTo>
                    <a:cubicBezTo>
                      <a:pt x="150" y="132"/>
                      <a:pt x="146" y="143"/>
                      <a:pt x="135" y="151"/>
                    </a:cubicBezTo>
                    <a:cubicBezTo>
                      <a:pt x="125" y="159"/>
                      <a:pt x="112" y="160"/>
                      <a:pt x="99" y="154"/>
                    </a:cubicBezTo>
                    <a:cubicBezTo>
                      <a:pt x="86" y="149"/>
                      <a:pt x="73" y="138"/>
                      <a:pt x="59" y="120"/>
                    </a:cubicBezTo>
                    <a:cubicBezTo>
                      <a:pt x="46" y="102"/>
                      <a:pt x="38" y="86"/>
                      <a:pt x="37" y="72"/>
                    </a:cubicBezTo>
                    <a:cubicBezTo>
                      <a:pt x="35" y="58"/>
                      <a:pt x="40" y="47"/>
                      <a:pt x="51" y="39"/>
                    </a:cubicBezTo>
                    <a:cubicBezTo>
                      <a:pt x="61" y="31"/>
                      <a:pt x="73" y="30"/>
                      <a:pt x="87" y="35"/>
                    </a:cubicBezTo>
                    <a:close/>
                    <a:moveTo>
                      <a:pt x="2" y="79"/>
                    </a:moveTo>
                    <a:cubicBezTo>
                      <a:pt x="0" y="102"/>
                      <a:pt x="7" y="124"/>
                      <a:pt x="23" y="146"/>
                    </a:cubicBezTo>
                    <a:cubicBezTo>
                      <a:pt x="40" y="169"/>
                      <a:pt x="60" y="182"/>
                      <a:pt x="83" y="186"/>
                    </a:cubicBezTo>
                    <a:cubicBezTo>
                      <a:pt x="106" y="190"/>
                      <a:pt x="128" y="184"/>
                      <a:pt x="149" y="169"/>
                    </a:cubicBezTo>
                    <a:cubicBezTo>
                      <a:pt x="170" y="154"/>
                      <a:pt x="181" y="135"/>
                      <a:pt x="184" y="111"/>
                    </a:cubicBezTo>
                    <a:cubicBezTo>
                      <a:pt x="186" y="89"/>
                      <a:pt x="179" y="66"/>
                      <a:pt x="163" y="44"/>
                    </a:cubicBezTo>
                    <a:cubicBezTo>
                      <a:pt x="146" y="22"/>
                      <a:pt x="126" y="8"/>
                      <a:pt x="103" y="4"/>
                    </a:cubicBezTo>
                    <a:cubicBezTo>
                      <a:pt x="80" y="0"/>
                      <a:pt x="58" y="6"/>
                      <a:pt x="37" y="21"/>
                    </a:cubicBezTo>
                    <a:cubicBezTo>
                      <a:pt x="16" y="36"/>
                      <a:pt x="5" y="56"/>
                      <a:pt x="2"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0" name="Freeform 30"/>
              <p:cNvSpPr>
                <a:spLocks noEditPoints="1"/>
              </p:cNvSpPr>
              <p:nvPr/>
            </p:nvSpPr>
            <p:spPr bwMode="auto">
              <a:xfrm>
                <a:off x="3848044" y="1055773"/>
                <a:ext cx="58120" cy="55285"/>
              </a:xfrm>
              <a:custGeom>
                <a:avLst/>
                <a:gdLst>
                  <a:gd name="T0" fmla="*/ 62 w 193"/>
                  <a:gd name="T1" fmla="*/ 42 h 184"/>
                  <a:gd name="T2" fmla="*/ 114 w 193"/>
                  <a:gd name="T3" fmla="*/ 54 h 184"/>
                  <a:gd name="T4" fmla="*/ 156 w 193"/>
                  <a:gd name="T5" fmla="*/ 86 h 184"/>
                  <a:gd name="T6" fmla="*/ 160 w 193"/>
                  <a:gd name="T7" fmla="*/ 122 h 184"/>
                  <a:gd name="T8" fmla="*/ 130 w 193"/>
                  <a:gd name="T9" fmla="*/ 142 h 184"/>
                  <a:gd name="T10" fmla="*/ 78 w 193"/>
                  <a:gd name="T11" fmla="*/ 130 h 184"/>
                  <a:gd name="T12" fmla="*/ 36 w 193"/>
                  <a:gd name="T13" fmla="*/ 98 h 184"/>
                  <a:gd name="T14" fmla="*/ 32 w 193"/>
                  <a:gd name="T15" fmla="*/ 62 h 184"/>
                  <a:gd name="T16" fmla="*/ 62 w 193"/>
                  <a:gd name="T17" fmla="*/ 42 h 184"/>
                  <a:gd name="T18" fmla="*/ 8 w 193"/>
                  <a:gd name="T19" fmla="*/ 120 h 184"/>
                  <a:gd name="T20" fmla="*/ 59 w 193"/>
                  <a:gd name="T21" fmla="*/ 170 h 184"/>
                  <a:gd name="T22" fmla="*/ 130 w 193"/>
                  <a:gd name="T23" fmla="*/ 177 h 184"/>
                  <a:gd name="T24" fmla="*/ 180 w 193"/>
                  <a:gd name="T25" fmla="*/ 132 h 184"/>
                  <a:gd name="T26" fmla="*/ 184 w 193"/>
                  <a:gd name="T27" fmla="*/ 65 h 184"/>
                  <a:gd name="T28" fmla="*/ 133 w 193"/>
                  <a:gd name="T29" fmla="*/ 14 h 184"/>
                  <a:gd name="T30" fmla="*/ 62 w 193"/>
                  <a:gd name="T31" fmla="*/ 7 h 184"/>
                  <a:gd name="T32" fmla="*/ 12 w 193"/>
                  <a:gd name="T33" fmla="*/ 53 h 184"/>
                  <a:gd name="T34" fmla="*/ 8 w 193"/>
                  <a:gd name="T35" fmla="*/ 12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84">
                    <a:moveTo>
                      <a:pt x="62" y="42"/>
                    </a:moveTo>
                    <a:cubicBezTo>
                      <a:pt x="77" y="41"/>
                      <a:pt x="94" y="45"/>
                      <a:pt x="114" y="54"/>
                    </a:cubicBezTo>
                    <a:cubicBezTo>
                      <a:pt x="134" y="64"/>
                      <a:pt x="148" y="74"/>
                      <a:pt x="156" y="86"/>
                    </a:cubicBezTo>
                    <a:cubicBezTo>
                      <a:pt x="164" y="98"/>
                      <a:pt x="166" y="110"/>
                      <a:pt x="160" y="122"/>
                    </a:cubicBezTo>
                    <a:cubicBezTo>
                      <a:pt x="154" y="134"/>
                      <a:pt x="144" y="140"/>
                      <a:pt x="130" y="142"/>
                    </a:cubicBezTo>
                    <a:cubicBezTo>
                      <a:pt x="115" y="143"/>
                      <a:pt x="98" y="139"/>
                      <a:pt x="78" y="130"/>
                    </a:cubicBezTo>
                    <a:cubicBezTo>
                      <a:pt x="58" y="120"/>
                      <a:pt x="43" y="110"/>
                      <a:pt x="36" y="98"/>
                    </a:cubicBezTo>
                    <a:cubicBezTo>
                      <a:pt x="27" y="86"/>
                      <a:pt x="26" y="74"/>
                      <a:pt x="32" y="62"/>
                    </a:cubicBezTo>
                    <a:cubicBezTo>
                      <a:pt x="38" y="50"/>
                      <a:pt x="48" y="44"/>
                      <a:pt x="62" y="42"/>
                    </a:cubicBezTo>
                    <a:close/>
                    <a:moveTo>
                      <a:pt x="8" y="120"/>
                    </a:moveTo>
                    <a:cubicBezTo>
                      <a:pt x="17" y="141"/>
                      <a:pt x="34" y="158"/>
                      <a:pt x="59" y="170"/>
                    </a:cubicBezTo>
                    <a:cubicBezTo>
                      <a:pt x="84" y="182"/>
                      <a:pt x="108" y="184"/>
                      <a:pt x="130" y="177"/>
                    </a:cubicBezTo>
                    <a:cubicBezTo>
                      <a:pt x="153" y="170"/>
                      <a:pt x="170" y="155"/>
                      <a:pt x="180" y="132"/>
                    </a:cubicBezTo>
                    <a:cubicBezTo>
                      <a:pt x="191" y="108"/>
                      <a:pt x="193" y="86"/>
                      <a:pt x="184" y="65"/>
                    </a:cubicBezTo>
                    <a:cubicBezTo>
                      <a:pt x="175" y="43"/>
                      <a:pt x="158" y="26"/>
                      <a:pt x="133" y="14"/>
                    </a:cubicBezTo>
                    <a:cubicBezTo>
                      <a:pt x="108" y="2"/>
                      <a:pt x="84" y="0"/>
                      <a:pt x="62" y="7"/>
                    </a:cubicBezTo>
                    <a:cubicBezTo>
                      <a:pt x="39" y="14"/>
                      <a:pt x="23" y="30"/>
                      <a:pt x="12" y="53"/>
                    </a:cubicBezTo>
                    <a:cubicBezTo>
                      <a:pt x="1" y="76"/>
                      <a:pt x="0" y="98"/>
                      <a:pt x="8"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1" name="Freeform 31"/>
              <p:cNvSpPr>
                <a:spLocks/>
              </p:cNvSpPr>
              <p:nvPr/>
            </p:nvSpPr>
            <p:spPr bwMode="auto">
              <a:xfrm>
                <a:off x="3863637" y="1006867"/>
                <a:ext cx="59537" cy="57411"/>
              </a:xfrm>
              <a:custGeom>
                <a:avLst/>
                <a:gdLst>
                  <a:gd name="T0" fmla="*/ 0 w 195"/>
                  <a:gd name="T1" fmla="*/ 132 h 189"/>
                  <a:gd name="T2" fmla="*/ 44 w 195"/>
                  <a:gd name="T3" fmla="*/ 6 h 189"/>
                  <a:gd name="T4" fmla="*/ 100 w 195"/>
                  <a:gd name="T5" fmla="*/ 0 h 189"/>
                  <a:gd name="T6" fmla="*/ 103 w 195"/>
                  <a:gd name="T7" fmla="*/ 16 h 189"/>
                  <a:gd name="T8" fmla="*/ 67 w 195"/>
                  <a:gd name="T9" fmla="*/ 33 h 189"/>
                  <a:gd name="T10" fmla="*/ 47 w 195"/>
                  <a:gd name="T11" fmla="*/ 61 h 189"/>
                  <a:gd name="T12" fmla="*/ 46 w 195"/>
                  <a:gd name="T13" fmla="*/ 78 h 189"/>
                  <a:gd name="T14" fmla="*/ 62 w 195"/>
                  <a:gd name="T15" fmla="*/ 88 h 189"/>
                  <a:gd name="T16" fmla="*/ 85 w 195"/>
                  <a:gd name="T17" fmla="*/ 96 h 189"/>
                  <a:gd name="T18" fmla="*/ 88 w 195"/>
                  <a:gd name="T19" fmla="*/ 89 h 189"/>
                  <a:gd name="T20" fmla="*/ 89 w 195"/>
                  <a:gd name="T21" fmla="*/ 69 h 189"/>
                  <a:gd name="T22" fmla="*/ 69 w 195"/>
                  <a:gd name="T23" fmla="*/ 57 h 189"/>
                  <a:gd name="T24" fmla="*/ 74 w 195"/>
                  <a:gd name="T25" fmla="*/ 43 h 189"/>
                  <a:gd name="T26" fmla="*/ 153 w 195"/>
                  <a:gd name="T27" fmla="*/ 69 h 189"/>
                  <a:gd name="T28" fmla="*/ 148 w 195"/>
                  <a:gd name="T29" fmla="*/ 84 h 189"/>
                  <a:gd name="T30" fmla="*/ 124 w 195"/>
                  <a:gd name="T31" fmla="*/ 83 h 189"/>
                  <a:gd name="T32" fmla="*/ 111 w 195"/>
                  <a:gd name="T33" fmla="*/ 97 h 189"/>
                  <a:gd name="T34" fmla="*/ 109 w 195"/>
                  <a:gd name="T35" fmla="*/ 104 h 189"/>
                  <a:gd name="T36" fmla="*/ 137 w 195"/>
                  <a:gd name="T37" fmla="*/ 114 h 189"/>
                  <a:gd name="T38" fmla="*/ 164 w 195"/>
                  <a:gd name="T39" fmla="*/ 118 h 189"/>
                  <a:gd name="T40" fmla="*/ 174 w 195"/>
                  <a:gd name="T41" fmla="*/ 105 h 189"/>
                  <a:gd name="T42" fmla="*/ 195 w 195"/>
                  <a:gd name="T43" fmla="*/ 113 h 189"/>
                  <a:gd name="T44" fmla="*/ 169 w 195"/>
                  <a:gd name="T45" fmla="*/ 189 h 189"/>
                  <a:gd name="T46" fmla="*/ 148 w 195"/>
                  <a:gd name="T47" fmla="*/ 182 h 189"/>
                  <a:gd name="T48" fmla="*/ 147 w 195"/>
                  <a:gd name="T49" fmla="*/ 166 h 189"/>
                  <a:gd name="T50" fmla="*/ 123 w 195"/>
                  <a:gd name="T51" fmla="*/ 153 h 189"/>
                  <a:gd name="T52" fmla="*/ 58 w 195"/>
                  <a:gd name="T53" fmla="*/ 131 h 189"/>
                  <a:gd name="T54" fmla="*/ 32 w 195"/>
                  <a:gd name="T55" fmla="*/ 126 h 189"/>
                  <a:gd name="T56" fmla="*/ 21 w 195"/>
                  <a:gd name="T57" fmla="*/ 139 h 189"/>
                  <a:gd name="T58" fmla="*/ 0 w 195"/>
                  <a:gd name="T59" fmla="*/ 13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89">
                    <a:moveTo>
                      <a:pt x="0" y="132"/>
                    </a:moveTo>
                    <a:cubicBezTo>
                      <a:pt x="44" y="6"/>
                      <a:pt x="44" y="6"/>
                      <a:pt x="44" y="6"/>
                    </a:cubicBezTo>
                    <a:cubicBezTo>
                      <a:pt x="100" y="0"/>
                      <a:pt x="100" y="0"/>
                      <a:pt x="100" y="0"/>
                    </a:cubicBezTo>
                    <a:cubicBezTo>
                      <a:pt x="103" y="16"/>
                      <a:pt x="103" y="16"/>
                      <a:pt x="103" y="16"/>
                    </a:cubicBezTo>
                    <a:cubicBezTo>
                      <a:pt x="88" y="20"/>
                      <a:pt x="76" y="25"/>
                      <a:pt x="67" y="33"/>
                    </a:cubicBezTo>
                    <a:cubicBezTo>
                      <a:pt x="58" y="40"/>
                      <a:pt x="51" y="50"/>
                      <a:pt x="47" y="61"/>
                    </a:cubicBezTo>
                    <a:cubicBezTo>
                      <a:pt x="45" y="69"/>
                      <a:pt x="44" y="75"/>
                      <a:pt x="46" y="78"/>
                    </a:cubicBezTo>
                    <a:cubicBezTo>
                      <a:pt x="48" y="82"/>
                      <a:pt x="53" y="85"/>
                      <a:pt x="62" y="88"/>
                    </a:cubicBezTo>
                    <a:cubicBezTo>
                      <a:pt x="85" y="96"/>
                      <a:pt x="85" y="96"/>
                      <a:pt x="85" y="96"/>
                    </a:cubicBezTo>
                    <a:cubicBezTo>
                      <a:pt x="88" y="89"/>
                      <a:pt x="88" y="89"/>
                      <a:pt x="88" y="89"/>
                    </a:cubicBezTo>
                    <a:cubicBezTo>
                      <a:pt x="91" y="80"/>
                      <a:pt x="91" y="74"/>
                      <a:pt x="89" y="69"/>
                    </a:cubicBezTo>
                    <a:cubicBezTo>
                      <a:pt x="86" y="65"/>
                      <a:pt x="80" y="61"/>
                      <a:pt x="69" y="57"/>
                    </a:cubicBezTo>
                    <a:cubicBezTo>
                      <a:pt x="74" y="43"/>
                      <a:pt x="74" y="43"/>
                      <a:pt x="74" y="43"/>
                    </a:cubicBezTo>
                    <a:cubicBezTo>
                      <a:pt x="153" y="69"/>
                      <a:pt x="153" y="69"/>
                      <a:pt x="153" y="69"/>
                    </a:cubicBezTo>
                    <a:cubicBezTo>
                      <a:pt x="148" y="84"/>
                      <a:pt x="148" y="84"/>
                      <a:pt x="148" y="84"/>
                    </a:cubicBezTo>
                    <a:cubicBezTo>
                      <a:pt x="138" y="81"/>
                      <a:pt x="130" y="81"/>
                      <a:pt x="124" y="83"/>
                    </a:cubicBezTo>
                    <a:cubicBezTo>
                      <a:pt x="118" y="85"/>
                      <a:pt x="114" y="90"/>
                      <a:pt x="111" y="97"/>
                    </a:cubicBezTo>
                    <a:cubicBezTo>
                      <a:pt x="109" y="104"/>
                      <a:pt x="109" y="104"/>
                      <a:pt x="109" y="104"/>
                    </a:cubicBezTo>
                    <a:cubicBezTo>
                      <a:pt x="137" y="114"/>
                      <a:pt x="137" y="114"/>
                      <a:pt x="137" y="114"/>
                    </a:cubicBezTo>
                    <a:cubicBezTo>
                      <a:pt x="150" y="118"/>
                      <a:pt x="159" y="120"/>
                      <a:pt x="164" y="118"/>
                    </a:cubicBezTo>
                    <a:cubicBezTo>
                      <a:pt x="168" y="117"/>
                      <a:pt x="172" y="113"/>
                      <a:pt x="174" y="105"/>
                    </a:cubicBezTo>
                    <a:cubicBezTo>
                      <a:pt x="195" y="113"/>
                      <a:pt x="195" y="113"/>
                      <a:pt x="195" y="113"/>
                    </a:cubicBezTo>
                    <a:cubicBezTo>
                      <a:pt x="169" y="189"/>
                      <a:pt x="169" y="189"/>
                      <a:pt x="169" y="189"/>
                    </a:cubicBezTo>
                    <a:cubicBezTo>
                      <a:pt x="148" y="182"/>
                      <a:pt x="148" y="182"/>
                      <a:pt x="148" y="182"/>
                    </a:cubicBezTo>
                    <a:cubicBezTo>
                      <a:pt x="150" y="175"/>
                      <a:pt x="150" y="169"/>
                      <a:pt x="147" y="166"/>
                    </a:cubicBezTo>
                    <a:cubicBezTo>
                      <a:pt x="145" y="162"/>
                      <a:pt x="137" y="158"/>
                      <a:pt x="123" y="153"/>
                    </a:cubicBezTo>
                    <a:cubicBezTo>
                      <a:pt x="58" y="131"/>
                      <a:pt x="58" y="131"/>
                      <a:pt x="58" y="131"/>
                    </a:cubicBezTo>
                    <a:cubicBezTo>
                      <a:pt x="45" y="126"/>
                      <a:pt x="36" y="125"/>
                      <a:pt x="32" y="126"/>
                    </a:cubicBezTo>
                    <a:cubicBezTo>
                      <a:pt x="28" y="128"/>
                      <a:pt x="24" y="132"/>
                      <a:pt x="21" y="139"/>
                    </a:cubicBezTo>
                    <a:lnTo>
                      <a:pt x="0"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2" name="Freeform 32"/>
              <p:cNvSpPr>
                <a:spLocks/>
              </p:cNvSpPr>
              <p:nvPr/>
            </p:nvSpPr>
            <p:spPr bwMode="auto">
              <a:xfrm>
                <a:off x="3884900" y="940951"/>
                <a:ext cx="57411" cy="49614"/>
              </a:xfrm>
              <a:custGeom>
                <a:avLst/>
                <a:gdLst>
                  <a:gd name="T0" fmla="*/ 20 w 191"/>
                  <a:gd name="T1" fmla="*/ 29 h 163"/>
                  <a:gd name="T2" fmla="*/ 9 w 191"/>
                  <a:gd name="T3" fmla="*/ 25 h 163"/>
                  <a:gd name="T4" fmla="*/ 11 w 191"/>
                  <a:gd name="T5" fmla="*/ 12 h 163"/>
                  <a:gd name="T6" fmla="*/ 79 w 191"/>
                  <a:gd name="T7" fmla="*/ 0 h 163"/>
                  <a:gd name="T8" fmla="*/ 82 w 191"/>
                  <a:gd name="T9" fmla="*/ 18 h 163"/>
                  <a:gd name="T10" fmla="*/ 44 w 191"/>
                  <a:gd name="T11" fmla="*/ 36 h 163"/>
                  <a:gd name="T12" fmla="*/ 27 w 191"/>
                  <a:gd name="T13" fmla="*/ 63 h 163"/>
                  <a:gd name="T14" fmla="*/ 41 w 191"/>
                  <a:gd name="T15" fmla="*/ 97 h 163"/>
                  <a:gd name="T16" fmla="*/ 89 w 191"/>
                  <a:gd name="T17" fmla="*/ 116 h 163"/>
                  <a:gd name="T18" fmla="*/ 141 w 191"/>
                  <a:gd name="T19" fmla="*/ 110 h 163"/>
                  <a:gd name="T20" fmla="*/ 163 w 191"/>
                  <a:gd name="T21" fmla="*/ 79 h 163"/>
                  <a:gd name="T22" fmla="*/ 157 w 191"/>
                  <a:gd name="T23" fmla="*/ 48 h 163"/>
                  <a:gd name="T24" fmla="*/ 131 w 191"/>
                  <a:gd name="T25" fmla="*/ 21 h 163"/>
                  <a:gd name="T26" fmla="*/ 143 w 191"/>
                  <a:gd name="T27" fmla="*/ 3 h 163"/>
                  <a:gd name="T28" fmla="*/ 181 w 191"/>
                  <a:gd name="T29" fmla="*/ 40 h 163"/>
                  <a:gd name="T30" fmla="*/ 188 w 191"/>
                  <a:gd name="T31" fmla="*/ 88 h 163"/>
                  <a:gd name="T32" fmla="*/ 154 w 191"/>
                  <a:gd name="T33" fmla="*/ 145 h 163"/>
                  <a:gd name="T34" fmla="*/ 83 w 191"/>
                  <a:gd name="T35" fmla="*/ 159 h 163"/>
                  <a:gd name="T36" fmla="*/ 21 w 191"/>
                  <a:gd name="T37" fmla="*/ 127 h 163"/>
                  <a:gd name="T38" fmla="*/ 3 w 191"/>
                  <a:gd name="T39" fmla="*/ 65 h 163"/>
                  <a:gd name="T40" fmla="*/ 8 w 191"/>
                  <a:gd name="T41" fmla="*/ 47 h 163"/>
                  <a:gd name="T42" fmla="*/ 20 w 191"/>
                  <a:gd name="T43" fmla="*/ 2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1" h="163">
                    <a:moveTo>
                      <a:pt x="20" y="29"/>
                    </a:moveTo>
                    <a:cubicBezTo>
                      <a:pt x="9" y="25"/>
                      <a:pt x="9" y="25"/>
                      <a:pt x="9" y="25"/>
                    </a:cubicBezTo>
                    <a:cubicBezTo>
                      <a:pt x="11" y="12"/>
                      <a:pt x="11" y="12"/>
                      <a:pt x="11" y="12"/>
                    </a:cubicBezTo>
                    <a:cubicBezTo>
                      <a:pt x="79" y="0"/>
                      <a:pt x="79" y="0"/>
                      <a:pt x="79" y="0"/>
                    </a:cubicBezTo>
                    <a:cubicBezTo>
                      <a:pt x="82" y="18"/>
                      <a:pt x="82" y="18"/>
                      <a:pt x="82" y="18"/>
                    </a:cubicBezTo>
                    <a:cubicBezTo>
                      <a:pt x="66" y="22"/>
                      <a:pt x="54" y="28"/>
                      <a:pt x="44" y="36"/>
                    </a:cubicBezTo>
                    <a:cubicBezTo>
                      <a:pt x="34" y="44"/>
                      <a:pt x="28" y="53"/>
                      <a:pt x="27" y="63"/>
                    </a:cubicBezTo>
                    <a:cubicBezTo>
                      <a:pt x="25" y="77"/>
                      <a:pt x="30" y="88"/>
                      <a:pt x="41" y="97"/>
                    </a:cubicBezTo>
                    <a:cubicBezTo>
                      <a:pt x="52" y="107"/>
                      <a:pt x="69" y="113"/>
                      <a:pt x="89" y="116"/>
                    </a:cubicBezTo>
                    <a:cubicBezTo>
                      <a:pt x="111" y="118"/>
                      <a:pt x="128" y="116"/>
                      <a:pt x="141" y="110"/>
                    </a:cubicBezTo>
                    <a:cubicBezTo>
                      <a:pt x="154" y="103"/>
                      <a:pt x="162" y="93"/>
                      <a:pt x="163" y="79"/>
                    </a:cubicBezTo>
                    <a:cubicBezTo>
                      <a:pt x="165" y="69"/>
                      <a:pt x="163" y="59"/>
                      <a:pt x="157" y="48"/>
                    </a:cubicBezTo>
                    <a:cubicBezTo>
                      <a:pt x="151" y="38"/>
                      <a:pt x="142" y="28"/>
                      <a:pt x="131" y="21"/>
                    </a:cubicBezTo>
                    <a:cubicBezTo>
                      <a:pt x="143" y="3"/>
                      <a:pt x="143" y="3"/>
                      <a:pt x="143" y="3"/>
                    </a:cubicBezTo>
                    <a:cubicBezTo>
                      <a:pt x="161" y="14"/>
                      <a:pt x="173" y="26"/>
                      <a:pt x="181" y="40"/>
                    </a:cubicBezTo>
                    <a:cubicBezTo>
                      <a:pt x="188" y="55"/>
                      <a:pt x="191" y="71"/>
                      <a:pt x="188" y="88"/>
                    </a:cubicBezTo>
                    <a:cubicBezTo>
                      <a:pt x="185" y="113"/>
                      <a:pt x="174" y="132"/>
                      <a:pt x="154" y="145"/>
                    </a:cubicBezTo>
                    <a:cubicBezTo>
                      <a:pt x="135" y="158"/>
                      <a:pt x="112" y="163"/>
                      <a:pt x="83" y="159"/>
                    </a:cubicBezTo>
                    <a:cubicBezTo>
                      <a:pt x="57" y="156"/>
                      <a:pt x="36" y="145"/>
                      <a:pt x="21" y="127"/>
                    </a:cubicBezTo>
                    <a:cubicBezTo>
                      <a:pt x="6" y="110"/>
                      <a:pt x="0" y="89"/>
                      <a:pt x="3" y="65"/>
                    </a:cubicBezTo>
                    <a:cubicBezTo>
                      <a:pt x="3" y="59"/>
                      <a:pt x="5" y="53"/>
                      <a:pt x="8" y="47"/>
                    </a:cubicBezTo>
                    <a:cubicBezTo>
                      <a:pt x="11" y="41"/>
                      <a:pt x="15" y="35"/>
                      <a:pt x="2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3" name="Freeform 33"/>
              <p:cNvSpPr>
                <a:spLocks/>
              </p:cNvSpPr>
              <p:nvPr/>
            </p:nvSpPr>
            <p:spPr bwMode="auto">
              <a:xfrm>
                <a:off x="3885609" y="882831"/>
                <a:ext cx="55993" cy="56702"/>
              </a:xfrm>
              <a:custGeom>
                <a:avLst/>
                <a:gdLst>
                  <a:gd name="T0" fmla="*/ 7 w 185"/>
                  <a:gd name="T1" fmla="*/ 188 h 188"/>
                  <a:gd name="T2" fmla="*/ 4 w 185"/>
                  <a:gd name="T3" fmla="*/ 109 h 188"/>
                  <a:gd name="T4" fmla="*/ 25 w 185"/>
                  <a:gd name="T5" fmla="*/ 108 h 188"/>
                  <a:gd name="T6" fmla="*/ 32 w 185"/>
                  <a:gd name="T7" fmla="*/ 123 h 188"/>
                  <a:gd name="T8" fmla="*/ 59 w 185"/>
                  <a:gd name="T9" fmla="*/ 126 h 188"/>
                  <a:gd name="T10" fmla="*/ 77 w 185"/>
                  <a:gd name="T11" fmla="*/ 125 h 188"/>
                  <a:gd name="T12" fmla="*/ 74 w 185"/>
                  <a:gd name="T13" fmla="*/ 65 h 188"/>
                  <a:gd name="T14" fmla="*/ 56 w 185"/>
                  <a:gd name="T15" fmla="*/ 66 h 188"/>
                  <a:gd name="T16" fmla="*/ 29 w 185"/>
                  <a:gd name="T17" fmla="*/ 71 h 188"/>
                  <a:gd name="T18" fmla="*/ 24 w 185"/>
                  <a:gd name="T19" fmla="*/ 86 h 188"/>
                  <a:gd name="T20" fmla="*/ 3 w 185"/>
                  <a:gd name="T21" fmla="*/ 87 h 188"/>
                  <a:gd name="T22" fmla="*/ 0 w 185"/>
                  <a:gd name="T23" fmla="*/ 8 h 188"/>
                  <a:gd name="T24" fmla="*/ 22 w 185"/>
                  <a:gd name="T25" fmla="*/ 7 h 188"/>
                  <a:gd name="T26" fmla="*/ 28 w 185"/>
                  <a:gd name="T27" fmla="*/ 21 h 188"/>
                  <a:gd name="T28" fmla="*/ 55 w 185"/>
                  <a:gd name="T29" fmla="*/ 24 h 188"/>
                  <a:gd name="T30" fmla="*/ 124 w 185"/>
                  <a:gd name="T31" fmla="*/ 21 h 188"/>
                  <a:gd name="T32" fmla="*/ 151 w 185"/>
                  <a:gd name="T33" fmla="*/ 16 h 188"/>
                  <a:gd name="T34" fmla="*/ 156 w 185"/>
                  <a:gd name="T35" fmla="*/ 1 h 188"/>
                  <a:gd name="T36" fmla="*/ 178 w 185"/>
                  <a:gd name="T37" fmla="*/ 0 h 188"/>
                  <a:gd name="T38" fmla="*/ 181 w 185"/>
                  <a:gd name="T39" fmla="*/ 79 h 188"/>
                  <a:gd name="T40" fmla="*/ 160 w 185"/>
                  <a:gd name="T41" fmla="*/ 80 h 188"/>
                  <a:gd name="T42" fmla="*/ 153 w 185"/>
                  <a:gd name="T43" fmla="*/ 66 h 188"/>
                  <a:gd name="T44" fmla="*/ 126 w 185"/>
                  <a:gd name="T45" fmla="*/ 63 h 188"/>
                  <a:gd name="T46" fmla="*/ 96 w 185"/>
                  <a:gd name="T47" fmla="*/ 64 h 188"/>
                  <a:gd name="T48" fmla="*/ 99 w 185"/>
                  <a:gd name="T49" fmla="*/ 124 h 188"/>
                  <a:gd name="T50" fmla="*/ 129 w 185"/>
                  <a:gd name="T51" fmla="*/ 123 h 188"/>
                  <a:gd name="T52" fmla="*/ 156 w 185"/>
                  <a:gd name="T53" fmla="*/ 118 h 188"/>
                  <a:gd name="T54" fmla="*/ 161 w 185"/>
                  <a:gd name="T55" fmla="*/ 103 h 188"/>
                  <a:gd name="T56" fmla="*/ 182 w 185"/>
                  <a:gd name="T57" fmla="*/ 102 h 188"/>
                  <a:gd name="T58" fmla="*/ 185 w 185"/>
                  <a:gd name="T59" fmla="*/ 181 h 188"/>
                  <a:gd name="T60" fmla="*/ 163 w 185"/>
                  <a:gd name="T61" fmla="*/ 182 h 188"/>
                  <a:gd name="T62" fmla="*/ 157 w 185"/>
                  <a:gd name="T63" fmla="*/ 167 h 188"/>
                  <a:gd name="T64" fmla="*/ 130 w 185"/>
                  <a:gd name="T65" fmla="*/ 164 h 188"/>
                  <a:gd name="T66" fmla="*/ 61 w 185"/>
                  <a:gd name="T67" fmla="*/ 167 h 188"/>
                  <a:gd name="T68" fmla="*/ 34 w 185"/>
                  <a:gd name="T69" fmla="*/ 172 h 188"/>
                  <a:gd name="T70" fmla="*/ 29 w 185"/>
                  <a:gd name="T71" fmla="*/ 187 h 188"/>
                  <a:gd name="T72" fmla="*/ 7 w 185"/>
                  <a:gd name="T73"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5" h="188">
                    <a:moveTo>
                      <a:pt x="7" y="188"/>
                    </a:moveTo>
                    <a:cubicBezTo>
                      <a:pt x="4" y="109"/>
                      <a:pt x="4" y="109"/>
                      <a:pt x="4" y="109"/>
                    </a:cubicBezTo>
                    <a:cubicBezTo>
                      <a:pt x="25" y="108"/>
                      <a:pt x="25" y="108"/>
                      <a:pt x="25" y="108"/>
                    </a:cubicBezTo>
                    <a:cubicBezTo>
                      <a:pt x="25" y="116"/>
                      <a:pt x="28" y="121"/>
                      <a:pt x="32" y="123"/>
                    </a:cubicBezTo>
                    <a:cubicBezTo>
                      <a:pt x="36" y="125"/>
                      <a:pt x="45" y="126"/>
                      <a:pt x="59" y="126"/>
                    </a:cubicBezTo>
                    <a:cubicBezTo>
                      <a:pt x="77" y="125"/>
                      <a:pt x="77" y="125"/>
                      <a:pt x="77" y="125"/>
                    </a:cubicBezTo>
                    <a:cubicBezTo>
                      <a:pt x="74" y="65"/>
                      <a:pt x="74" y="65"/>
                      <a:pt x="74" y="65"/>
                    </a:cubicBezTo>
                    <a:cubicBezTo>
                      <a:pt x="56" y="66"/>
                      <a:pt x="56" y="66"/>
                      <a:pt x="56" y="66"/>
                    </a:cubicBezTo>
                    <a:cubicBezTo>
                      <a:pt x="42" y="66"/>
                      <a:pt x="33" y="68"/>
                      <a:pt x="29" y="71"/>
                    </a:cubicBezTo>
                    <a:cubicBezTo>
                      <a:pt x="26" y="73"/>
                      <a:pt x="24" y="78"/>
                      <a:pt x="24" y="86"/>
                    </a:cubicBezTo>
                    <a:cubicBezTo>
                      <a:pt x="3" y="87"/>
                      <a:pt x="3" y="87"/>
                      <a:pt x="3" y="87"/>
                    </a:cubicBezTo>
                    <a:cubicBezTo>
                      <a:pt x="0" y="8"/>
                      <a:pt x="0" y="8"/>
                      <a:pt x="0" y="8"/>
                    </a:cubicBezTo>
                    <a:cubicBezTo>
                      <a:pt x="22" y="7"/>
                      <a:pt x="22" y="7"/>
                      <a:pt x="22" y="7"/>
                    </a:cubicBezTo>
                    <a:cubicBezTo>
                      <a:pt x="22" y="14"/>
                      <a:pt x="24" y="19"/>
                      <a:pt x="28" y="21"/>
                    </a:cubicBezTo>
                    <a:cubicBezTo>
                      <a:pt x="32" y="24"/>
                      <a:pt x="41" y="25"/>
                      <a:pt x="55" y="24"/>
                    </a:cubicBezTo>
                    <a:cubicBezTo>
                      <a:pt x="124" y="21"/>
                      <a:pt x="124" y="21"/>
                      <a:pt x="124" y="21"/>
                    </a:cubicBezTo>
                    <a:cubicBezTo>
                      <a:pt x="138" y="21"/>
                      <a:pt x="147" y="19"/>
                      <a:pt x="151" y="16"/>
                    </a:cubicBezTo>
                    <a:cubicBezTo>
                      <a:pt x="154" y="14"/>
                      <a:pt x="156" y="9"/>
                      <a:pt x="156" y="1"/>
                    </a:cubicBezTo>
                    <a:cubicBezTo>
                      <a:pt x="178" y="0"/>
                      <a:pt x="178" y="0"/>
                      <a:pt x="178" y="0"/>
                    </a:cubicBezTo>
                    <a:cubicBezTo>
                      <a:pt x="181" y="79"/>
                      <a:pt x="181" y="79"/>
                      <a:pt x="181" y="79"/>
                    </a:cubicBezTo>
                    <a:cubicBezTo>
                      <a:pt x="160" y="80"/>
                      <a:pt x="160" y="80"/>
                      <a:pt x="160" y="80"/>
                    </a:cubicBezTo>
                    <a:cubicBezTo>
                      <a:pt x="160" y="73"/>
                      <a:pt x="157" y="68"/>
                      <a:pt x="153" y="66"/>
                    </a:cubicBezTo>
                    <a:cubicBezTo>
                      <a:pt x="149" y="63"/>
                      <a:pt x="140" y="62"/>
                      <a:pt x="126" y="63"/>
                    </a:cubicBezTo>
                    <a:cubicBezTo>
                      <a:pt x="96" y="64"/>
                      <a:pt x="96" y="64"/>
                      <a:pt x="96" y="64"/>
                    </a:cubicBezTo>
                    <a:cubicBezTo>
                      <a:pt x="99" y="124"/>
                      <a:pt x="99" y="124"/>
                      <a:pt x="99" y="124"/>
                    </a:cubicBezTo>
                    <a:cubicBezTo>
                      <a:pt x="129" y="123"/>
                      <a:pt x="129" y="123"/>
                      <a:pt x="129" y="123"/>
                    </a:cubicBezTo>
                    <a:cubicBezTo>
                      <a:pt x="143" y="122"/>
                      <a:pt x="152" y="121"/>
                      <a:pt x="156" y="118"/>
                    </a:cubicBezTo>
                    <a:cubicBezTo>
                      <a:pt x="159" y="115"/>
                      <a:pt x="161" y="110"/>
                      <a:pt x="161" y="103"/>
                    </a:cubicBezTo>
                    <a:cubicBezTo>
                      <a:pt x="182" y="102"/>
                      <a:pt x="182" y="102"/>
                      <a:pt x="182" y="102"/>
                    </a:cubicBezTo>
                    <a:cubicBezTo>
                      <a:pt x="185" y="181"/>
                      <a:pt x="185" y="181"/>
                      <a:pt x="185" y="181"/>
                    </a:cubicBezTo>
                    <a:cubicBezTo>
                      <a:pt x="163" y="182"/>
                      <a:pt x="163" y="182"/>
                      <a:pt x="163" y="182"/>
                    </a:cubicBezTo>
                    <a:cubicBezTo>
                      <a:pt x="163" y="175"/>
                      <a:pt x="161" y="170"/>
                      <a:pt x="157" y="167"/>
                    </a:cubicBezTo>
                    <a:cubicBezTo>
                      <a:pt x="153" y="165"/>
                      <a:pt x="144" y="164"/>
                      <a:pt x="130" y="164"/>
                    </a:cubicBezTo>
                    <a:cubicBezTo>
                      <a:pt x="61" y="167"/>
                      <a:pt x="61" y="167"/>
                      <a:pt x="61" y="167"/>
                    </a:cubicBezTo>
                    <a:cubicBezTo>
                      <a:pt x="47" y="168"/>
                      <a:pt x="38" y="169"/>
                      <a:pt x="34" y="172"/>
                    </a:cubicBezTo>
                    <a:cubicBezTo>
                      <a:pt x="31" y="175"/>
                      <a:pt x="29" y="180"/>
                      <a:pt x="29" y="187"/>
                    </a:cubicBezTo>
                    <a:lnTo>
                      <a:pt x="7"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4" name="Freeform 34"/>
              <p:cNvSpPr>
                <a:spLocks/>
              </p:cNvSpPr>
              <p:nvPr/>
            </p:nvSpPr>
            <p:spPr bwMode="auto">
              <a:xfrm>
                <a:off x="3880648" y="848810"/>
                <a:ext cx="58120" cy="33313"/>
              </a:xfrm>
              <a:custGeom>
                <a:avLst/>
                <a:gdLst>
                  <a:gd name="T0" fmla="*/ 15 w 191"/>
                  <a:gd name="T1" fmla="*/ 111 h 111"/>
                  <a:gd name="T2" fmla="*/ 7 w 191"/>
                  <a:gd name="T3" fmla="*/ 67 h 111"/>
                  <a:gd name="T4" fmla="*/ 0 w 191"/>
                  <a:gd name="T5" fmla="*/ 31 h 111"/>
                  <a:gd name="T6" fmla="*/ 22 w 191"/>
                  <a:gd name="T7" fmla="*/ 27 h 111"/>
                  <a:gd name="T8" fmla="*/ 31 w 191"/>
                  <a:gd name="T9" fmla="*/ 42 h 111"/>
                  <a:gd name="T10" fmla="*/ 58 w 191"/>
                  <a:gd name="T11" fmla="*/ 41 h 111"/>
                  <a:gd name="T12" fmla="*/ 126 w 191"/>
                  <a:gd name="T13" fmla="*/ 29 h 111"/>
                  <a:gd name="T14" fmla="*/ 151 w 191"/>
                  <a:gd name="T15" fmla="*/ 20 h 111"/>
                  <a:gd name="T16" fmla="*/ 155 w 191"/>
                  <a:gd name="T17" fmla="*/ 4 h 111"/>
                  <a:gd name="T18" fmla="*/ 176 w 191"/>
                  <a:gd name="T19" fmla="*/ 0 h 111"/>
                  <a:gd name="T20" fmla="*/ 191 w 191"/>
                  <a:gd name="T21" fmla="*/ 79 h 111"/>
                  <a:gd name="T22" fmla="*/ 169 w 191"/>
                  <a:gd name="T23" fmla="*/ 83 h 111"/>
                  <a:gd name="T24" fmla="*/ 160 w 191"/>
                  <a:gd name="T25" fmla="*/ 69 h 111"/>
                  <a:gd name="T26" fmla="*/ 133 w 191"/>
                  <a:gd name="T27" fmla="*/ 70 h 111"/>
                  <a:gd name="T28" fmla="*/ 65 w 191"/>
                  <a:gd name="T29" fmla="*/ 82 h 111"/>
                  <a:gd name="T30" fmla="*/ 40 w 191"/>
                  <a:gd name="T31" fmla="*/ 90 h 111"/>
                  <a:gd name="T32" fmla="*/ 37 w 191"/>
                  <a:gd name="T33" fmla="*/ 107 h 111"/>
                  <a:gd name="T34" fmla="*/ 15 w 191"/>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1" h="111">
                    <a:moveTo>
                      <a:pt x="15" y="111"/>
                    </a:moveTo>
                    <a:cubicBezTo>
                      <a:pt x="15" y="111"/>
                      <a:pt x="11" y="94"/>
                      <a:pt x="7" y="67"/>
                    </a:cubicBezTo>
                    <a:cubicBezTo>
                      <a:pt x="3" y="40"/>
                      <a:pt x="0" y="31"/>
                      <a:pt x="0" y="31"/>
                    </a:cubicBezTo>
                    <a:cubicBezTo>
                      <a:pt x="22" y="27"/>
                      <a:pt x="22" y="27"/>
                      <a:pt x="22" y="27"/>
                    </a:cubicBezTo>
                    <a:cubicBezTo>
                      <a:pt x="24" y="35"/>
                      <a:pt x="27" y="40"/>
                      <a:pt x="31" y="42"/>
                    </a:cubicBezTo>
                    <a:cubicBezTo>
                      <a:pt x="35" y="44"/>
                      <a:pt x="44" y="43"/>
                      <a:pt x="58" y="41"/>
                    </a:cubicBezTo>
                    <a:cubicBezTo>
                      <a:pt x="126" y="29"/>
                      <a:pt x="126" y="29"/>
                      <a:pt x="126" y="29"/>
                    </a:cubicBezTo>
                    <a:cubicBezTo>
                      <a:pt x="139" y="26"/>
                      <a:pt x="148" y="24"/>
                      <a:pt x="151" y="20"/>
                    </a:cubicBezTo>
                    <a:cubicBezTo>
                      <a:pt x="154" y="17"/>
                      <a:pt x="156" y="11"/>
                      <a:pt x="155" y="4"/>
                    </a:cubicBezTo>
                    <a:cubicBezTo>
                      <a:pt x="176" y="0"/>
                      <a:pt x="176" y="0"/>
                      <a:pt x="176" y="0"/>
                    </a:cubicBezTo>
                    <a:cubicBezTo>
                      <a:pt x="191" y="79"/>
                      <a:pt x="191" y="79"/>
                      <a:pt x="191" y="79"/>
                    </a:cubicBezTo>
                    <a:cubicBezTo>
                      <a:pt x="169" y="83"/>
                      <a:pt x="169" y="83"/>
                      <a:pt x="169" y="83"/>
                    </a:cubicBezTo>
                    <a:cubicBezTo>
                      <a:pt x="167" y="76"/>
                      <a:pt x="164" y="71"/>
                      <a:pt x="160" y="69"/>
                    </a:cubicBezTo>
                    <a:cubicBezTo>
                      <a:pt x="156" y="67"/>
                      <a:pt x="147" y="67"/>
                      <a:pt x="133" y="70"/>
                    </a:cubicBezTo>
                    <a:cubicBezTo>
                      <a:pt x="65" y="82"/>
                      <a:pt x="65" y="82"/>
                      <a:pt x="65" y="82"/>
                    </a:cubicBezTo>
                    <a:cubicBezTo>
                      <a:pt x="51" y="84"/>
                      <a:pt x="43" y="87"/>
                      <a:pt x="40" y="90"/>
                    </a:cubicBezTo>
                    <a:cubicBezTo>
                      <a:pt x="37" y="94"/>
                      <a:pt x="36" y="99"/>
                      <a:pt x="37" y="107"/>
                    </a:cubicBezTo>
                    <a:lnTo>
                      <a:pt x="1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5" name="Freeform 35"/>
              <p:cNvSpPr>
                <a:spLocks/>
              </p:cNvSpPr>
              <p:nvPr/>
            </p:nvSpPr>
            <p:spPr bwMode="auto">
              <a:xfrm>
                <a:off x="3867181" y="798487"/>
                <a:ext cx="65916" cy="56702"/>
              </a:xfrm>
              <a:custGeom>
                <a:avLst/>
                <a:gdLst>
                  <a:gd name="T0" fmla="*/ 45 w 217"/>
                  <a:gd name="T1" fmla="*/ 187 h 187"/>
                  <a:gd name="T2" fmla="*/ 26 w 217"/>
                  <a:gd name="T3" fmla="*/ 122 h 187"/>
                  <a:gd name="T4" fmla="*/ 109 w 217"/>
                  <a:gd name="T5" fmla="*/ 41 h 187"/>
                  <a:gd name="T6" fmla="*/ 63 w 217"/>
                  <a:gd name="T7" fmla="*/ 54 h 187"/>
                  <a:gd name="T8" fmla="*/ 39 w 217"/>
                  <a:gd name="T9" fmla="*/ 65 h 187"/>
                  <a:gd name="T10" fmla="*/ 37 w 217"/>
                  <a:gd name="T11" fmla="*/ 81 h 187"/>
                  <a:gd name="T12" fmla="*/ 16 w 217"/>
                  <a:gd name="T13" fmla="*/ 87 h 187"/>
                  <a:gd name="T14" fmla="*/ 0 w 217"/>
                  <a:gd name="T15" fmla="*/ 30 h 187"/>
                  <a:gd name="T16" fmla="*/ 21 w 217"/>
                  <a:gd name="T17" fmla="*/ 24 h 187"/>
                  <a:gd name="T18" fmla="*/ 31 w 217"/>
                  <a:gd name="T19" fmla="*/ 37 h 187"/>
                  <a:gd name="T20" fmla="*/ 58 w 217"/>
                  <a:gd name="T21" fmla="*/ 33 h 187"/>
                  <a:gd name="T22" fmla="*/ 177 w 217"/>
                  <a:gd name="T23" fmla="*/ 0 h 187"/>
                  <a:gd name="T24" fmla="*/ 185 w 217"/>
                  <a:gd name="T25" fmla="*/ 28 h 187"/>
                  <a:gd name="T26" fmla="*/ 73 w 217"/>
                  <a:gd name="T27" fmla="*/ 137 h 187"/>
                  <a:gd name="T28" fmla="*/ 153 w 217"/>
                  <a:gd name="T29" fmla="*/ 114 h 187"/>
                  <a:gd name="T30" fmla="*/ 178 w 217"/>
                  <a:gd name="T31" fmla="*/ 104 h 187"/>
                  <a:gd name="T32" fmla="*/ 180 w 217"/>
                  <a:gd name="T33" fmla="*/ 88 h 187"/>
                  <a:gd name="T34" fmla="*/ 200 w 217"/>
                  <a:gd name="T35" fmla="*/ 82 h 187"/>
                  <a:gd name="T36" fmla="*/ 217 w 217"/>
                  <a:gd name="T37" fmla="*/ 139 h 187"/>
                  <a:gd name="T38" fmla="*/ 195 w 217"/>
                  <a:gd name="T39" fmla="*/ 145 h 187"/>
                  <a:gd name="T40" fmla="*/ 185 w 217"/>
                  <a:gd name="T41" fmla="*/ 132 h 187"/>
                  <a:gd name="T42" fmla="*/ 158 w 217"/>
                  <a:gd name="T43" fmla="*/ 136 h 187"/>
                  <a:gd name="T44" fmla="*/ 93 w 217"/>
                  <a:gd name="T45" fmla="*/ 154 h 187"/>
                  <a:gd name="T46" fmla="*/ 68 w 217"/>
                  <a:gd name="T47" fmla="*/ 165 h 187"/>
                  <a:gd name="T48" fmla="*/ 66 w 217"/>
                  <a:gd name="T49" fmla="*/ 181 h 187"/>
                  <a:gd name="T50" fmla="*/ 45 w 217"/>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7" h="187">
                    <a:moveTo>
                      <a:pt x="45" y="187"/>
                    </a:moveTo>
                    <a:cubicBezTo>
                      <a:pt x="26" y="122"/>
                      <a:pt x="26" y="122"/>
                      <a:pt x="26" y="122"/>
                    </a:cubicBezTo>
                    <a:cubicBezTo>
                      <a:pt x="109" y="41"/>
                      <a:pt x="109" y="41"/>
                      <a:pt x="109" y="41"/>
                    </a:cubicBezTo>
                    <a:cubicBezTo>
                      <a:pt x="63" y="54"/>
                      <a:pt x="63" y="54"/>
                      <a:pt x="63" y="54"/>
                    </a:cubicBezTo>
                    <a:cubicBezTo>
                      <a:pt x="50" y="58"/>
                      <a:pt x="41" y="62"/>
                      <a:pt x="39" y="65"/>
                    </a:cubicBezTo>
                    <a:cubicBezTo>
                      <a:pt x="36" y="68"/>
                      <a:pt x="35" y="73"/>
                      <a:pt x="37" y="81"/>
                    </a:cubicBezTo>
                    <a:cubicBezTo>
                      <a:pt x="16" y="87"/>
                      <a:pt x="16" y="87"/>
                      <a:pt x="16" y="87"/>
                    </a:cubicBezTo>
                    <a:cubicBezTo>
                      <a:pt x="0" y="30"/>
                      <a:pt x="0" y="30"/>
                      <a:pt x="0" y="30"/>
                    </a:cubicBezTo>
                    <a:cubicBezTo>
                      <a:pt x="21" y="24"/>
                      <a:pt x="21" y="24"/>
                      <a:pt x="21" y="24"/>
                    </a:cubicBezTo>
                    <a:cubicBezTo>
                      <a:pt x="23" y="31"/>
                      <a:pt x="26" y="35"/>
                      <a:pt x="31" y="37"/>
                    </a:cubicBezTo>
                    <a:cubicBezTo>
                      <a:pt x="35" y="38"/>
                      <a:pt x="44" y="37"/>
                      <a:pt x="58" y="33"/>
                    </a:cubicBezTo>
                    <a:cubicBezTo>
                      <a:pt x="177" y="0"/>
                      <a:pt x="177" y="0"/>
                      <a:pt x="177" y="0"/>
                    </a:cubicBezTo>
                    <a:cubicBezTo>
                      <a:pt x="185" y="28"/>
                      <a:pt x="185" y="28"/>
                      <a:pt x="185" y="28"/>
                    </a:cubicBezTo>
                    <a:cubicBezTo>
                      <a:pt x="73" y="137"/>
                      <a:pt x="73" y="137"/>
                      <a:pt x="73" y="137"/>
                    </a:cubicBezTo>
                    <a:cubicBezTo>
                      <a:pt x="153" y="114"/>
                      <a:pt x="153" y="114"/>
                      <a:pt x="153" y="114"/>
                    </a:cubicBezTo>
                    <a:cubicBezTo>
                      <a:pt x="167" y="111"/>
                      <a:pt x="175" y="107"/>
                      <a:pt x="178" y="104"/>
                    </a:cubicBezTo>
                    <a:cubicBezTo>
                      <a:pt x="181" y="100"/>
                      <a:pt x="181" y="95"/>
                      <a:pt x="180" y="88"/>
                    </a:cubicBezTo>
                    <a:cubicBezTo>
                      <a:pt x="200" y="82"/>
                      <a:pt x="200" y="82"/>
                      <a:pt x="200" y="82"/>
                    </a:cubicBezTo>
                    <a:cubicBezTo>
                      <a:pt x="217" y="139"/>
                      <a:pt x="217" y="139"/>
                      <a:pt x="217" y="139"/>
                    </a:cubicBezTo>
                    <a:cubicBezTo>
                      <a:pt x="195" y="145"/>
                      <a:pt x="195" y="145"/>
                      <a:pt x="195" y="145"/>
                    </a:cubicBezTo>
                    <a:cubicBezTo>
                      <a:pt x="193" y="138"/>
                      <a:pt x="190" y="134"/>
                      <a:pt x="185" y="132"/>
                    </a:cubicBezTo>
                    <a:cubicBezTo>
                      <a:pt x="181" y="131"/>
                      <a:pt x="172" y="132"/>
                      <a:pt x="158" y="136"/>
                    </a:cubicBezTo>
                    <a:cubicBezTo>
                      <a:pt x="93" y="154"/>
                      <a:pt x="93" y="154"/>
                      <a:pt x="93" y="154"/>
                    </a:cubicBezTo>
                    <a:cubicBezTo>
                      <a:pt x="79" y="158"/>
                      <a:pt x="71" y="162"/>
                      <a:pt x="68" y="165"/>
                    </a:cubicBezTo>
                    <a:cubicBezTo>
                      <a:pt x="65" y="169"/>
                      <a:pt x="64" y="174"/>
                      <a:pt x="66" y="181"/>
                    </a:cubicBezTo>
                    <a:lnTo>
                      <a:pt x="45" y="1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6" name="Freeform 36"/>
              <p:cNvSpPr>
                <a:spLocks noEditPoints="1"/>
              </p:cNvSpPr>
              <p:nvPr/>
            </p:nvSpPr>
            <p:spPr bwMode="auto">
              <a:xfrm>
                <a:off x="3856549" y="744620"/>
                <a:ext cx="62372" cy="51032"/>
              </a:xfrm>
              <a:custGeom>
                <a:avLst/>
                <a:gdLst>
                  <a:gd name="T0" fmla="*/ 88 w 207"/>
                  <a:gd name="T1" fmla="*/ 106 h 168"/>
                  <a:gd name="T2" fmla="*/ 102 w 207"/>
                  <a:gd name="T3" fmla="*/ 136 h 168"/>
                  <a:gd name="T4" fmla="*/ 48 w 207"/>
                  <a:gd name="T5" fmla="*/ 141 h 168"/>
                  <a:gd name="T6" fmla="*/ 88 w 207"/>
                  <a:gd name="T7" fmla="*/ 106 h 168"/>
                  <a:gd name="T8" fmla="*/ 148 w 207"/>
                  <a:gd name="T9" fmla="*/ 157 h 168"/>
                  <a:gd name="T10" fmla="*/ 152 w 207"/>
                  <a:gd name="T11" fmla="*/ 156 h 168"/>
                  <a:gd name="T12" fmla="*/ 187 w 207"/>
                  <a:gd name="T13" fmla="*/ 168 h 168"/>
                  <a:gd name="T14" fmla="*/ 207 w 207"/>
                  <a:gd name="T15" fmla="*/ 159 h 168"/>
                  <a:gd name="T16" fmla="*/ 180 w 207"/>
                  <a:gd name="T17" fmla="*/ 99 h 168"/>
                  <a:gd name="T18" fmla="*/ 160 w 207"/>
                  <a:gd name="T19" fmla="*/ 108 h 168"/>
                  <a:gd name="T20" fmla="*/ 163 w 207"/>
                  <a:gd name="T21" fmla="*/ 122 h 168"/>
                  <a:gd name="T22" fmla="*/ 156 w 207"/>
                  <a:gd name="T23" fmla="*/ 129 h 168"/>
                  <a:gd name="T24" fmla="*/ 153 w 207"/>
                  <a:gd name="T25" fmla="*/ 130 h 168"/>
                  <a:gd name="T26" fmla="*/ 151 w 207"/>
                  <a:gd name="T27" fmla="*/ 131 h 168"/>
                  <a:gd name="T28" fmla="*/ 125 w 207"/>
                  <a:gd name="T29" fmla="*/ 135 h 168"/>
                  <a:gd name="T30" fmla="*/ 105 w 207"/>
                  <a:gd name="T31" fmla="*/ 90 h 168"/>
                  <a:gd name="T32" fmla="*/ 124 w 207"/>
                  <a:gd name="T33" fmla="*/ 72 h 168"/>
                  <a:gd name="T34" fmla="*/ 127 w 207"/>
                  <a:gd name="T35" fmla="*/ 70 h 168"/>
                  <a:gd name="T36" fmla="*/ 131 w 207"/>
                  <a:gd name="T37" fmla="*/ 68 h 168"/>
                  <a:gd name="T38" fmla="*/ 140 w 207"/>
                  <a:gd name="T39" fmla="*/ 68 h 168"/>
                  <a:gd name="T40" fmla="*/ 147 w 207"/>
                  <a:gd name="T41" fmla="*/ 78 h 168"/>
                  <a:gd name="T42" fmla="*/ 147 w 207"/>
                  <a:gd name="T43" fmla="*/ 80 h 168"/>
                  <a:gd name="T44" fmla="*/ 167 w 207"/>
                  <a:gd name="T45" fmla="*/ 71 h 168"/>
                  <a:gd name="T46" fmla="*/ 135 w 207"/>
                  <a:gd name="T47" fmla="*/ 0 h 168"/>
                  <a:gd name="T48" fmla="*/ 115 w 207"/>
                  <a:gd name="T49" fmla="*/ 9 h 168"/>
                  <a:gd name="T50" fmla="*/ 103 w 207"/>
                  <a:gd name="T51" fmla="*/ 38 h 168"/>
                  <a:gd name="T52" fmla="*/ 102 w 207"/>
                  <a:gd name="T53" fmla="*/ 39 h 168"/>
                  <a:gd name="T54" fmla="*/ 0 w 207"/>
                  <a:gd name="T55" fmla="*/ 133 h 168"/>
                  <a:gd name="T56" fmla="*/ 15 w 207"/>
                  <a:gd name="T57" fmla="*/ 166 h 168"/>
                  <a:gd name="T58" fmla="*/ 148 w 207"/>
                  <a:gd name="T59" fmla="*/ 15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7" h="168">
                    <a:moveTo>
                      <a:pt x="88" y="106"/>
                    </a:moveTo>
                    <a:cubicBezTo>
                      <a:pt x="102" y="136"/>
                      <a:pt x="102" y="136"/>
                      <a:pt x="102" y="136"/>
                    </a:cubicBezTo>
                    <a:cubicBezTo>
                      <a:pt x="48" y="141"/>
                      <a:pt x="48" y="141"/>
                      <a:pt x="48" y="141"/>
                    </a:cubicBezTo>
                    <a:lnTo>
                      <a:pt x="88" y="106"/>
                    </a:lnTo>
                    <a:close/>
                    <a:moveTo>
                      <a:pt x="148" y="157"/>
                    </a:moveTo>
                    <a:cubicBezTo>
                      <a:pt x="149" y="156"/>
                      <a:pt x="150" y="156"/>
                      <a:pt x="152" y="156"/>
                    </a:cubicBezTo>
                    <a:cubicBezTo>
                      <a:pt x="169" y="155"/>
                      <a:pt x="181" y="159"/>
                      <a:pt x="187" y="168"/>
                    </a:cubicBezTo>
                    <a:cubicBezTo>
                      <a:pt x="207" y="159"/>
                      <a:pt x="207" y="159"/>
                      <a:pt x="207" y="159"/>
                    </a:cubicBezTo>
                    <a:cubicBezTo>
                      <a:pt x="180" y="99"/>
                      <a:pt x="180" y="99"/>
                      <a:pt x="180" y="99"/>
                    </a:cubicBezTo>
                    <a:cubicBezTo>
                      <a:pt x="160" y="108"/>
                      <a:pt x="160" y="108"/>
                      <a:pt x="160" y="108"/>
                    </a:cubicBezTo>
                    <a:cubicBezTo>
                      <a:pt x="163" y="114"/>
                      <a:pt x="164" y="119"/>
                      <a:pt x="163" y="122"/>
                    </a:cubicBezTo>
                    <a:cubicBezTo>
                      <a:pt x="162" y="125"/>
                      <a:pt x="160" y="127"/>
                      <a:pt x="156" y="129"/>
                    </a:cubicBezTo>
                    <a:cubicBezTo>
                      <a:pt x="155" y="129"/>
                      <a:pt x="154" y="130"/>
                      <a:pt x="153" y="130"/>
                    </a:cubicBezTo>
                    <a:cubicBezTo>
                      <a:pt x="153" y="130"/>
                      <a:pt x="152" y="130"/>
                      <a:pt x="151" y="131"/>
                    </a:cubicBezTo>
                    <a:cubicBezTo>
                      <a:pt x="125" y="135"/>
                      <a:pt x="125" y="135"/>
                      <a:pt x="125" y="135"/>
                    </a:cubicBezTo>
                    <a:cubicBezTo>
                      <a:pt x="105" y="90"/>
                      <a:pt x="105" y="90"/>
                      <a:pt x="105" y="90"/>
                    </a:cubicBezTo>
                    <a:cubicBezTo>
                      <a:pt x="124" y="72"/>
                      <a:pt x="124" y="72"/>
                      <a:pt x="124" y="72"/>
                    </a:cubicBezTo>
                    <a:cubicBezTo>
                      <a:pt x="125" y="72"/>
                      <a:pt x="126" y="71"/>
                      <a:pt x="127" y="70"/>
                    </a:cubicBezTo>
                    <a:cubicBezTo>
                      <a:pt x="128" y="70"/>
                      <a:pt x="129" y="69"/>
                      <a:pt x="131" y="68"/>
                    </a:cubicBezTo>
                    <a:cubicBezTo>
                      <a:pt x="134" y="67"/>
                      <a:pt x="137" y="67"/>
                      <a:pt x="140" y="68"/>
                    </a:cubicBezTo>
                    <a:cubicBezTo>
                      <a:pt x="142" y="70"/>
                      <a:pt x="144" y="73"/>
                      <a:pt x="147" y="78"/>
                    </a:cubicBezTo>
                    <a:cubicBezTo>
                      <a:pt x="147" y="80"/>
                      <a:pt x="147" y="80"/>
                      <a:pt x="147" y="80"/>
                    </a:cubicBezTo>
                    <a:cubicBezTo>
                      <a:pt x="167" y="71"/>
                      <a:pt x="167" y="71"/>
                      <a:pt x="167" y="71"/>
                    </a:cubicBezTo>
                    <a:cubicBezTo>
                      <a:pt x="135" y="0"/>
                      <a:pt x="135" y="0"/>
                      <a:pt x="135" y="0"/>
                    </a:cubicBezTo>
                    <a:cubicBezTo>
                      <a:pt x="115" y="9"/>
                      <a:pt x="115" y="9"/>
                      <a:pt x="115" y="9"/>
                    </a:cubicBezTo>
                    <a:cubicBezTo>
                      <a:pt x="118" y="18"/>
                      <a:pt x="114" y="28"/>
                      <a:pt x="103" y="38"/>
                    </a:cubicBezTo>
                    <a:cubicBezTo>
                      <a:pt x="102" y="39"/>
                      <a:pt x="102" y="39"/>
                      <a:pt x="102" y="39"/>
                    </a:cubicBezTo>
                    <a:cubicBezTo>
                      <a:pt x="0" y="133"/>
                      <a:pt x="0" y="133"/>
                      <a:pt x="0" y="133"/>
                    </a:cubicBezTo>
                    <a:cubicBezTo>
                      <a:pt x="15" y="166"/>
                      <a:pt x="15" y="166"/>
                      <a:pt x="15" y="166"/>
                    </a:cubicBezTo>
                    <a:lnTo>
                      <a:pt x="148"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7" name="Freeform 37"/>
              <p:cNvSpPr>
                <a:spLocks/>
              </p:cNvSpPr>
              <p:nvPr/>
            </p:nvSpPr>
            <p:spPr bwMode="auto">
              <a:xfrm>
                <a:off x="3797012" y="1110349"/>
                <a:ext cx="70169" cy="73004"/>
              </a:xfrm>
              <a:custGeom>
                <a:avLst/>
                <a:gdLst>
                  <a:gd name="T0" fmla="*/ 0 w 231"/>
                  <a:gd name="T1" fmla="*/ 125 h 239"/>
                  <a:gd name="T2" fmla="*/ 44 w 231"/>
                  <a:gd name="T3" fmla="*/ 73 h 239"/>
                  <a:gd name="T4" fmla="*/ 158 w 231"/>
                  <a:gd name="T5" fmla="*/ 96 h 239"/>
                  <a:gd name="T6" fmla="*/ 122 w 231"/>
                  <a:gd name="T7" fmla="*/ 65 h 239"/>
                  <a:gd name="T8" fmla="*/ 99 w 231"/>
                  <a:gd name="T9" fmla="*/ 51 h 239"/>
                  <a:gd name="T10" fmla="*/ 85 w 231"/>
                  <a:gd name="T11" fmla="*/ 58 h 239"/>
                  <a:gd name="T12" fmla="*/ 68 w 231"/>
                  <a:gd name="T13" fmla="*/ 45 h 239"/>
                  <a:gd name="T14" fmla="*/ 106 w 231"/>
                  <a:gd name="T15" fmla="*/ 0 h 239"/>
                  <a:gd name="T16" fmla="*/ 123 w 231"/>
                  <a:gd name="T17" fmla="*/ 14 h 239"/>
                  <a:gd name="T18" fmla="*/ 118 w 231"/>
                  <a:gd name="T19" fmla="*/ 29 h 239"/>
                  <a:gd name="T20" fmla="*/ 136 w 231"/>
                  <a:gd name="T21" fmla="*/ 49 h 239"/>
                  <a:gd name="T22" fmla="*/ 231 w 231"/>
                  <a:gd name="T23" fmla="*/ 128 h 239"/>
                  <a:gd name="T24" fmla="*/ 212 w 231"/>
                  <a:gd name="T25" fmla="*/ 150 h 239"/>
                  <a:gd name="T26" fmla="*/ 58 w 231"/>
                  <a:gd name="T27" fmla="*/ 120 h 239"/>
                  <a:gd name="T28" fmla="*/ 122 w 231"/>
                  <a:gd name="T29" fmla="*/ 173 h 239"/>
                  <a:gd name="T30" fmla="*/ 145 w 231"/>
                  <a:gd name="T31" fmla="*/ 187 h 239"/>
                  <a:gd name="T32" fmla="*/ 159 w 231"/>
                  <a:gd name="T33" fmla="*/ 180 h 239"/>
                  <a:gd name="T34" fmla="*/ 176 w 231"/>
                  <a:gd name="T35" fmla="*/ 193 h 239"/>
                  <a:gd name="T36" fmla="*/ 137 w 231"/>
                  <a:gd name="T37" fmla="*/ 239 h 239"/>
                  <a:gd name="T38" fmla="*/ 120 w 231"/>
                  <a:gd name="T39" fmla="*/ 225 h 239"/>
                  <a:gd name="T40" fmla="*/ 125 w 231"/>
                  <a:gd name="T41" fmla="*/ 209 h 239"/>
                  <a:gd name="T42" fmla="*/ 107 w 231"/>
                  <a:gd name="T43" fmla="*/ 189 h 239"/>
                  <a:gd name="T44" fmla="*/ 54 w 231"/>
                  <a:gd name="T45" fmla="*/ 146 h 239"/>
                  <a:gd name="T46" fmla="*/ 31 w 231"/>
                  <a:gd name="T47" fmla="*/ 132 h 239"/>
                  <a:gd name="T48" fmla="*/ 17 w 231"/>
                  <a:gd name="T49" fmla="*/ 139 h 239"/>
                  <a:gd name="T50" fmla="*/ 0 w 231"/>
                  <a:gd name="T51" fmla="*/ 12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1" h="239">
                    <a:moveTo>
                      <a:pt x="0" y="125"/>
                    </a:moveTo>
                    <a:cubicBezTo>
                      <a:pt x="44" y="73"/>
                      <a:pt x="44" y="73"/>
                      <a:pt x="44" y="73"/>
                    </a:cubicBezTo>
                    <a:cubicBezTo>
                      <a:pt x="158" y="96"/>
                      <a:pt x="158" y="96"/>
                      <a:pt x="158" y="96"/>
                    </a:cubicBezTo>
                    <a:cubicBezTo>
                      <a:pt x="122" y="65"/>
                      <a:pt x="122" y="65"/>
                      <a:pt x="122" y="65"/>
                    </a:cubicBezTo>
                    <a:cubicBezTo>
                      <a:pt x="111" y="57"/>
                      <a:pt x="103" y="52"/>
                      <a:pt x="99" y="51"/>
                    </a:cubicBezTo>
                    <a:cubicBezTo>
                      <a:pt x="94" y="51"/>
                      <a:pt x="89" y="53"/>
                      <a:pt x="85" y="58"/>
                    </a:cubicBezTo>
                    <a:cubicBezTo>
                      <a:pt x="68" y="45"/>
                      <a:pt x="68" y="45"/>
                      <a:pt x="68" y="45"/>
                    </a:cubicBezTo>
                    <a:cubicBezTo>
                      <a:pt x="106" y="0"/>
                      <a:pt x="106" y="0"/>
                      <a:pt x="106" y="0"/>
                    </a:cubicBezTo>
                    <a:cubicBezTo>
                      <a:pt x="123" y="14"/>
                      <a:pt x="123" y="14"/>
                      <a:pt x="123" y="14"/>
                    </a:cubicBezTo>
                    <a:cubicBezTo>
                      <a:pt x="119" y="19"/>
                      <a:pt x="117" y="25"/>
                      <a:pt x="118" y="29"/>
                    </a:cubicBezTo>
                    <a:cubicBezTo>
                      <a:pt x="119" y="33"/>
                      <a:pt x="126" y="40"/>
                      <a:pt x="136" y="49"/>
                    </a:cubicBezTo>
                    <a:cubicBezTo>
                      <a:pt x="231" y="128"/>
                      <a:pt x="231" y="128"/>
                      <a:pt x="231" y="128"/>
                    </a:cubicBezTo>
                    <a:cubicBezTo>
                      <a:pt x="212" y="150"/>
                      <a:pt x="212" y="150"/>
                      <a:pt x="212" y="150"/>
                    </a:cubicBezTo>
                    <a:cubicBezTo>
                      <a:pt x="58" y="120"/>
                      <a:pt x="58" y="120"/>
                      <a:pt x="58" y="120"/>
                    </a:cubicBezTo>
                    <a:cubicBezTo>
                      <a:pt x="122" y="173"/>
                      <a:pt x="122" y="173"/>
                      <a:pt x="122" y="173"/>
                    </a:cubicBezTo>
                    <a:cubicBezTo>
                      <a:pt x="132" y="182"/>
                      <a:pt x="140" y="187"/>
                      <a:pt x="145" y="187"/>
                    </a:cubicBezTo>
                    <a:cubicBezTo>
                      <a:pt x="149" y="187"/>
                      <a:pt x="154" y="185"/>
                      <a:pt x="159" y="180"/>
                    </a:cubicBezTo>
                    <a:cubicBezTo>
                      <a:pt x="176" y="193"/>
                      <a:pt x="176" y="193"/>
                      <a:pt x="176" y="193"/>
                    </a:cubicBezTo>
                    <a:cubicBezTo>
                      <a:pt x="137" y="239"/>
                      <a:pt x="137" y="239"/>
                      <a:pt x="137" y="239"/>
                    </a:cubicBezTo>
                    <a:cubicBezTo>
                      <a:pt x="120" y="225"/>
                      <a:pt x="120" y="225"/>
                      <a:pt x="120" y="225"/>
                    </a:cubicBezTo>
                    <a:cubicBezTo>
                      <a:pt x="125" y="219"/>
                      <a:pt x="126" y="214"/>
                      <a:pt x="125" y="209"/>
                    </a:cubicBezTo>
                    <a:cubicBezTo>
                      <a:pt x="124" y="205"/>
                      <a:pt x="118" y="198"/>
                      <a:pt x="107" y="189"/>
                    </a:cubicBezTo>
                    <a:cubicBezTo>
                      <a:pt x="54" y="146"/>
                      <a:pt x="54" y="146"/>
                      <a:pt x="54" y="146"/>
                    </a:cubicBezTo>
                    <a:cubicBezTo>
                      <a:pt x="44" y="137"/>
                      <a:pt x="36" y="132"/>
                      <a:pt x="31" y="132"/>
                    </a:cubicBezTo>
                    <a:cubicBezTo>
                      <a:pt x="27" y="131"/>
                      <a:pt x="22" y="134"/>
                      <a:pt x="17" y="139"/>
                    </a:cubicBezTo>
                    <a:lnTo>
                      <a:pt x="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8" name="Freeform 38"/>
              <p:cNvSpPr>
                <a:spLocks noEditPoints="1"/>
              </p:cNvSpPr>
              <p:nvPr/>
            </p:nvSpPr>
            <p:spPr bwMode="auto">
              <a:xfrm>
                <a:off x="3270390" y="626254"/>
                <a:ext cx="592538" cy="592538"/>
              </a:xfrm>
              <a:custGeom>
                <a:avLst/>
                <a:gdLst>
                  <a:gd name="T0" fmla="*/ 975 w 1950"/>
                  <a:gd name="T1" fmla="*/ 0 h 1950"/>
                  <a:gd name="T2" fmla="*/ 0 w 1950"/>
                  <a:gd name="T3" fmla="*/ 975 h 1950"/>
                  <a:gd name="T4" fmla="*/ 975 w 1950"/>
                  <a:gd name="T5" fmla="*/ 1950 h 1950"/>
                  <a:gd name="T6" fmla="*/ 1950 w 1950"/>
                  <a:gd name="T7" fmla="*/ 975 h 1950"/>
                  <a:gd name="T8" fmla="*/ 975 w 1950"/>
                  <a:gd name="T9" fmla="*/ 0 h 1950"/>
                  <a:gd name="T10" fmla="*/ 975 w 1950"/>
                  <a:gd name="T11" fmla="*/ 1929 h 1950"/>
                  <a:gd name="T12" fmla="*/ 21 w 1950"/>
                  <a:gd name="T13" fmla="*/ 975 h 1950"/>
                  <a:gd name="T14" fmla="*/ 975 w 1950"/>
                  <a:gd name="T15" fmla="*/ 21 h 1950"/>
                  <a:gd name="T16" fmla="*/ 1929 w 1950"/>
                  <a:gd name="T17" fmla="*/ 975 h 1950"/>
                  <a:gd name="T18" fmla="*/ 975 w 1950"/>
                  <a:gd name="T19" fmla="*/ 1929 h 1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0" h="1950">
                    <a:moveTo>
                      <a:pt x="975" y="0"/>
                    </a:moveTo>
                    <a:cubicBezTo>
                      <a:pt x="436" y="0"/>
                      <a:pt x="0" y="436"/>
                      <a:pt x="0" y="975"/>
                    </a:cubicBezTo>
                    <a:cubicBezTo>
                      <a:pt x="0" y="1514"/>
                      <a:pt x="436" y="1950"/>
                      <a:pt x="975" y="1950"/>
                    </a:cubicBezTo>
                    <a:cubicBezTo>
                      <a:pt x="1513" y="1950"/>
                      <a:pt x="1950" y="1514"/>
                      <a:pt x="1950" y="975"/>
                    </a:cubicBezTo>
                    <a:cubicBezTo>
                      <a:pt x="1950" y="436"/>
                      <a:pt x="1513" y="0"/>
                      <a:pt x="975" y="0"/>
                    </a:cubicBezTo>
                    <a:close/>
                    <a:moveTo>
                      <a:pt x="975" y="1929"/>
                    </a:moveTo>
                    <a:cubicBezTo>
                      <a:pt x="448" y="1929"/>
                      <a:pt x="21" y="1502"/>
                      <a:pt x="21" y="975"/>
                    </a:cubicBezTo>
                    <a:cubicBezTo>
                      <a:pt x="21" y="448"/>
                      <a:pt x="448" y="21"/>
                      <a:pt x="975" y="21"/>
                    </a:cubicBezTo>
                    <a:cubicBezTo>
                      <a:pt x="1501" y="21"/>
                      <a:pt x="1929" y="448"/>
                      <a:pt x="1929" y="975"/>
                    </a:cubicBezTo>
                    <a:cubicBezTo>
                      <a:pt x="1929" y="1502"/>
                      <a:pt x="1501" y="1929"/>
                      <a:pt x="975" y="19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9" name="Freeform 39"/>
              <p:cNvSpPr>
                <a:spLocks/>
              </p:cNvSpPr>
              <p:nvPr/>
            </p:nvSpPr>
            <p:spPr bwMode="auto">
              <a:xfrm>
                <a:off x="3404349" y="646100"/>
                <a:ext cx="434481" cy="362185"/>
              </a:xfrm>
              <a:custGeom>
                <a:avLst/>
                <a:gdLst>
                  <a:gd name="T0" fmla="*/ 534 w 1430"/>
                  <a:gd name="T1" fmla="*/ 0 h 1191"/>
                  <a:gd name="T2" fmla="*/ 0 w 1430"/>
                  <a:gd name="T3" fmla="*/ 948 h 1191"/>
                  <a:gd name="T4" fmla="*/ 11 w 1430"/>
                  <a:gd name="T5" fmla="*/ 1122 h 1191"/>
                  <a:gd name="T6" fmla="*/ 175 w 1430"/>
                  <a:gd name="T7" fmla="*/ 1164 h 1191"/>
                  <a:gd name="T8" fmla="*/ 156 w 1430"/>
                  <a:gd name="T9" fmla="*/ 926 h 1191"/>
                  <a:gd name="T10" fmla="*/ 506 w 1430"/>
                  <a:gd name="T11" fmla="*/ 76 h 1191"/>
                  <a:gd name="T12" fmla="*/ 241 w 1430"/>
                  <a:gd name="T13" fmla="*/ 851 h 1191"/>
                  <a:gd name="T14" fmla="*/ 280 w 1430"/>
                  <a:gd name="T15" fmla="*/ 1179 h 1191"/>
                  <a:gd name="T16" fmla="*/ 518 w 1430"/>
                  <a:gd name="T17" fmla="*/ 1188 h 1191"/>
                  <a:gd name="T18" fmla="*/ 1430 w 1430"/>
                  <a:gd name="T19" fmla="*/ 748 h 1191"/>
                  <a:gd name="T20" fmla="*/ 535 w 1430"/>
                  <a:gd name="T21" fmla="*/ 0 h 1191"/>
                  <a:gd name="T22" fmla="*/ 534 w 1430"/>
                  <a:gd name="T23" fmla="*/ 0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30" h="1191">
                    <a:moveTo>
                      <a:pt x="534" y="0"/>
                    </a:moveTo>
                    <a:cubicBezTo>
                      <a:pt x="230" y="84"/>
                      <a:pt x="0" y="476"/>
                      <a:pt x="0" y="948"/>
                    </a:cubicBezTo>
                    <a:cubicBezTo>
                      <a:pt x="0" y="1008"/>
                      <a:pt x="4" y="1066"/>
                      <a:pt x="11" y="1122"/>
                    </a:cubicBezTo>
                    <a:cubicBezTo>
                      <a:pt x="63" y="1139"/>
                      <a:pt x="118" y="1153"/>
                      <a:pt x="175" y="1164"/>
                    </a:cubicBezTo>
                    <a:cubicBezTo>
                      <a:pt x="163" y="1088"/>
                      <a:pt x="156" y="1008"/>
                      <a:pt x="156" y="926"/>
                    </a:cubicBezTo>
                    <a:cubicBezTo>
                      <a:pt x="156" y="535"/>
                      <a:pt x="302" y="202"/>
                      <a:pt x="506" y="76"/>
                    </a:cubicBezTo>
                    <a:cubicBezTo>
                      <a:pt x="345" y="252"/>
                      <a:pt x="241" y="534"/>
                      <a:pt x="241" y="851"/>
                    </a:cubicBezTo>
                    <a:cubicBezTo>
                      <a:pt x="241" y="967"/>
                      <a:pt x="255" y="1077"/>
                      <a:pt x="280" y="1179"/>
                    </a:cubicBezTo>
                    <a:cubicBezTo>
                      <a:pt x="356" y="1188"/>
                      <a:pt x="436" y="1191"/>
                      <a:pt x="518" y="1188"/>
                    </a:cubicBezTo>
                    <a:cubicBezTo>
                      <a:pt x="946" y="1171"/>
                      <a:pt x="1304" y="988"/>
                      <a:pt x="1430" y="748"/>
                    </a:cubicBezTo>
                    <a:cubicBezTo>
                      <a:pt x="1353" y="323"/>
                      <a:pt x="982" y="0"/>
                      <a:pt x="535" y="0"/>
                    </a:cubicBezTo>
                    <a:cubicBezTo>
                      <a:pt x="535" y="0"/>
                      <a:pt x="534" y="0"/>
                      <a:pt x="5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0" name="Freeform 40"/>
              <p:cNvSpPr>
                <a:spLocks/>
              </p:cNvSpPr>
              <p:nvPr/>
            </p:nvSpPr>
            <p:spPr bwMode="auto">
              <a:xfrm>
                <a:off x="3410019" y="1004741"/>
                <a:ext cx="62372" cy="56702"/>
              </a:xfrm>
              <a:custGeom>
                <a:avLst/>
                <a:gdLst>
                  <a:gd name="T0" fmla="*/ 205 w 205"/>
                  <a:gd name="T1" fmla="*/ 187 h 187"/>
                  <a:gd name="T2" fmla="*/ 168 w 205"/>
                  <a:gd name="T3" fmla="*/ 50 h 187"/>
                  <a:gd name="T4" fmla="*/ 0 w 205"/>
                  <a:gd name="T5" fmla="*/ 0 h 187"/>
                  <a:gd name="T6" fmla="*/ 30 w 205"/>
                  <a:gd name="T7" fmla="*/ 137 h 187"/>
                  <a:gd name="T8" fmla="*/ 205 w 205"/>
                  <a:gd name="T9" fmla="*/ 187 h 187"/>
                </a:gdLst>
                <a:ahLst/>
                <a:cxnLst>
                  <a:cxn ang="0">
                    <a:pos x="T0" y="T1"/>
                  </a:cxn>
                  <a:cxn ang="0">
                    <a:pos x="T2" y="T3"/>
                  </a:cxn>
                  <a:cxn ang="0">
                    <a:pos x="T4" y="T5"/>
                  </a:cxn>
                  <a:cxn ang="0">
                    <a:pos x="T6" y="T7"/>
                  </a:cxn>
                  <a:cxn ang="0">
                    <a:pos x="T8" y="T9"/>
                  </a:cxn>
                </a:cxnLst>
                <a:rect l="0" t="0" r="r" b="b"/>
                <a:pathLst>
                  <a:path w="205" h="187">
                    <a:moveTo>
                      <a:pt x="205" y="187"/>
                    </a:moveTo>
                    <a:cubicBezTo>
                      <a:pt x="190" y="143"/>
                      <a:pt x="178" y="97"/>
                      <a:pt x="168" y="50"/>
                    </a:cubicBezTo>
                    <a:cubicBezTo>
                      <a:pt x="108" y="36"/>
                      <a:pt x="52" y="20"/>
                      <a:pt x="0" y="0"/>
                    </a:cubicBezTo>
                    <a:cubicBezTo>
                      <a:pt x="8" y="47"/>
                      <a:pt x="18" y="93"/>
                      <a:pt x="30" y="137"/>
                    </a:cubicBezTo>
                    <a:cubicBezTo>
                      <a:pt x="85" y="157"/>
                      <a:pt x="144" y="173"/>
                      <a:pt x="205" y="1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1" name="Freeform 41"/>
              <p:cNvSpPr>
                <a:spLocks/>
              </p:cNvSpPr>
              <p:nvPr/>
            </p:nvSpPr>
            <p:spPr bwMode="auto">
              <a:xfrm>
                <a:off x="3310790" y="1025296"/>
                <a:ext cx="275006" cy="172942"/>
              </a:xfrm>
              <a:custGeom>
                <a:avLst/>
                <a:gdLst>
                  <a:gd name="T0" fmla="*/ 571 w 907"/>
                  <a:gd name="T1" fmla="*/ 219 h 571"/>
                  <a:gd name="T2" fmla="*/ 398 w 907"/>
                  <a:gd name="T3" fmla="*/ 187 h 571"/>
                  <a:gd name="T4" fmla="*/ 574 w 907"/>
                  <a:gd name="T5" fmla="*/ 477 h 571"/>
                  <a:gd name="T6" fmla="*/ 330 w 907"/>
                  <a:gd name="T7" fmla="*/ 168 h 571"/>
                  <a:gd name="T8" fmla="*/ 0 w 907"/>
                  <a:gd name="T9" fmla="*/ 0 h 571"/>
                  <a:gd name="T10" fmla="*/ 844 w 907"/>
                  <a:gd name="T11" fmla="*/ 571 h 571"/>
                  <a:gd name="T12" fmla="*/ 907 w 907"/>
                  <a:gd name="T13" fmla="*/ 569 h 571"/>
                  <a:gd name="T14" fmla="*/ 571 w 907"/>
                  <a:gd name="T15" fmla="*/ 219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7" h="571">
                    <a:moveTo>
                      <a:pt x="571" y="219"/>
                    </a:moveTo>
                    <a:cubicBezTo>
                      <a:pt x="511" y="211"/>
                      <a:pt x="453" y="200"/>
                      <a:pt x="398" y="187"/>
                    </a:cubicBezTo>
                    <a:cubicBezTo>
                      <a:pt x="443" y="300"/>
                      <a:pt x="503" y="399"/>
                      <a:pt x="574" y="477"/>
                    </a:cubicBezTo>
                    <a:cubicBezTo>
                      <a:pt x="476" y="416"/>
                      <a:pt x="392" y="308"/>
                      <a:pt x="330" y="168"/>
                    </a:cubicBezTo>
                    <a:cubicBezTo>
                      <a:pt x="195" y="128"/>
                      <a:pt x="81" y="70"/>
                      <a:pt x="0" y="0"/>
                    </a:cubicBezTo>
                    <a:cubicBezTo>
                      <a:pt x="134" y="335"/>
                      <a:pt x="461" y="571"/>
                      <a:pt x="844" y="571"/>
                    </a:cubicBezTo>
                    <a:cubicBezTo>
                      <a:pt x="865" y="571"/>
                      <a:pt x="886" y="570"/>
                      <a:pt x="907" y="569"/>
                    </a:cubicBezTo>
                    <a:cubicBezTo>
                      <a:pt x="770" y="530"/>
                      <a:pt x="650" y="401"/>
                      <a:pt x="571" y="2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2" name="Freeform 42"/>
              <p:cNvSpPr>
                <a:spLocks/>
              </p:cNvSpPr>
              <p:nvPr/>
            </p:nvSpPr>
            <p:spPr bwMode="auto">
              <a:xfrm>
                <a:off x="3495073" y="923940"/>
                <a:ext cx="348010" cy="266500"/>
              </a:xfrm>
              <a:custGeom>
                <a:avLst/>
                <a:gdLst>
                  <a:gd name="T0" fmla="*/ 297 w 1145"/>
                  <a:gd name="T1" fmla="*/ 348 h 877"/>
                  <a:gd name="T2" fmla="*/ 0 w 1145"/>
                  <a:gd name="T3" fmla="*/ 334 h 877"/>
                  <a:gd name="T4" fmla="*/ 53 w 1145"/>
                  <a:gd name="T5" fmla="*/ 473 h 877"/>
                  <a:gd name="T6" fmla="*/ 261 w 1145"/>
                  <a:gd name="T7" fmla="*/ 486 h 877"/>
                  <a:gd name="T8" fmla="*/ 1061 w 1145"/>
                  <a:gd name="T9" fmla="*/ 242 h 877"/>
                  <a:gd name="T10" fmla="*/ 185 w 1145"/>
                  <a:gd name="T11" fmla="*/ 565 h 877"/>
                  <a:gd name="T12" fmla="*/ 99 w 1145"/>
                  <a:gd name="T13" fmla="*/ 563 h 877"/>
                  <a:gd name="T14" fmla="*/ 452 w 1145"/>
                  <a:gd name="T15" fmla="*/ 877 h 877"/>
                  <a:gd name="T16" fmla="*/ 1145 w 1145"/>
                  <a:gd name="T17" fmla="*/ 0 h 877"/>
                  <a:gd name="T18" fmla="*/ 297 w 1145"/>
                  <a:gd name="T19" fmla="*/ 348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5" h="877">
                    <a:moveTo>
                      <a:pt x="297" y="348"/>
                    </a:moveTo>
                    <a:cubicBezTo>
                      <a:pt x="194" y="352"/>
                      <a:pt x="94" y="347"/>
                      <a:pt x="0" y="334"/>
                    </a:cubicBezTo>
                    <a:cubicBezTo>
                      <a:pt x="15" y="382"/>
                      <a:pt x="33" y="429"/>
                      <a:pt x="53" y="473"/>
                    </a:cubicBezTo>
                    <a:cubicBezTo>
                      <a:pt x="120" y="482"/>
                      <a:pt x="190" y="486"/>
                      <a:pt x="261" y="486"/>
                    </a:cubicBezTo>
                    <a:cubicBezTo>
                      <a:pt x="589" y="486"/>
                      <a:pt x="880" y="390"/>
                      <a:pt x="1061" y="242"/>
                    </a:cubicBezTo>
                    <a:cubicBezTo>
                      <a:pt x="931" y="430"/>
                      <a:pt x="588" y="565"/>
                      <a:pt x="185" y="565"/>
                    </a:cubicBezTo>
                    <a:cubicBezTo>
                      <a:pt x="156" y="565"/>
                      <a:pt x="127" y="564"/>
                      <a:pt x="99" y="563"/>
                    </a:cubicBezTo>
                    <a:cubicBezTo>
                      <a:pt x="189" y="718"/>
                      <a:pt x="312" y="831"/>
                      <a:pt x="452" y="877"/>
                    </a:cubicBezTo>
                    <a:cubicBezTo>
                      <a:pt x="848" y="781"/>
                      <a:pt x="1142" y="425"/>
                      <a:pt x="1145" y="0"/>
                    </a:cubicBezTo>
                    <a:cubicBezTo>
                      <a:pt x="1020" y="189"/>
                      <a:pt x="690" y="332"/>
                      <a:pt x="297" y="3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3" name="Freeform 43"/>
              <p:cNvSpPr>
                <a:spLocks/>
              </p:cNvSpPr>
              <p:nvPr/>
            </p:nvSpPr>
            <p:spPr bwMode="auto">
              <a:xfrm>
                <a:off x="3290945" y="663110"/>
                <a:ext cx="180738" cy="373526"/>
              </a:xfrm>
              <a:custGeom>
                <a:avLst/>
                <a:gdLst>
                  <a:gd name="T0" fmla="*/ 347 w 596"/>
                  <a:gd name="T1" fmla="*/ 1230 h 1230"/>
                  <a:gd name="T2" fmla="*/ 314 w 596"/>
                  <a:gd name="T3" fmla="*/ 1090 h 1230"/>
                  <a:gd name="T4" fmla="*/ 92 w 596"/>
                  <a:gd name="T5" fmla="*/ 919 h 1230"/>
                  <a:gd name="T6" fmla="*/ 305 w 596"/>
                  <a:gd name="T7" fmla="*/ 1039 h 1230"/>
                  <a:gd name="T8" fmla="*/ 290 w 596"/>
                  <a:gd name="T9" fmla="*/ 819 h 1230"/>
                  <a:gd name="T10" fmla="*/ 596 w 596"/>
                  <a:gd name="T11" fmla="*/ 0 h 1230"/>
                  <a:gd name="T12" fmla="*/ 0 w 596"/>
                  <a:gd name="T13" fmla="*/ 854 h 1230"/>
                  <a:gd name="T14" fmla="*/ 6 w 596"/>
                  <a:gd name="T15" fmla="*/ 960 h 1230"/>
                  <a:gd name="T16" fmla="*/ 347 w 596"/>
                  <a:gd name="T17" fmla="*/ 1230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6" h="1230">
                    <a:moveTo>
                      <a:pt x="347" y="1230"/>
                    </a:moveTo>
                    <a:cubicBezTo>
                      <a:pt x="334" y="1186"/>
                      <a:pt x="323" y="1139"/>
                      <a:pt x="314" y="1090"/>
                    </a:cubicBezTo>
                    <a:cubicBezTo>
                      <a:pt x="217" y="1044"/>
                      <a:pt x="141" y="986"/>
                      <a:pt x="92" y="919"/>
                    </a:cubicBezTo>
                    <a:cubicBezTo>
                      <a:pt x="152" y="966"/>
                      <a:pt x="224" y="1006"/>
                      <a:pt x="305" y="1039"/>
                    </a:cubicBezTo>
                    <a:cubicBezTo>
                      <a:pt x="295" y="968"/>
                      <a:pt x="290" y="895"/>
                      <a:pt x="290" y="819"/>
                    </a:cubicBezTo>
                    <a:cubicBezTo>
                      <a:pt x="290" y="457"/>
                      <a:pt x="415" y="144"/>
                      <a:pt x="596" y="0"/>
                    </a:cubicBezTo>
                    <a:cubicBezTo>
                      <a:pt x="248" y="128"/>
                      <a:pt x="0" y="462"/>
                      <a:pt x="0" y="854"/>
                    </a:cubicBezTo>
                    <a:cubicBezTo>
                      <a:pt x="0" y="890"/>
                      <a:pt x="2" y="925"/>
                      <a:pt x="6" y="960"/>
                    </a:cubicBezTo>
                    <a:cubicBezTo>
                      <a:pt x="75" y="1069"/>
                      <a:pt x="195" y="1162"/>
                      <a:pt x="347" y="12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13" name="Freeform 44"/>
            <p:cNvSpPr>
              <a:spLocks/>
            </p:cNvSpPr>
            <p:nvPr/>
          </p:nvSpPr>
          <p:spPr bwMode="auto">
            <a:xfrm>
              <a:off x="7421682" y="2284733"/>
              <a:ext cx="179651" cy="222965"/>
            </a:xfrm>
            <a:custGeom>
              <a:avLst/>
              <a:gdLst>
                <a:gd name="T0" fmla="*/ 414 w 589"/>
                <a:gd name="T1" fmla="*/ 48 h 732"/>
                <a:gd name="T2" fmla="*/ 428 w 589"/>
                <a:gd name="T3" fmla="*/ 12 h 732"/>
                <a:gd name="T4" fmla="*/ 490 w 589"/>
                <a:gd name="T5" fmla="*/ 12 h 732"/>
                <a:gd name="T6" fmla="*/ 547 w 589"/>
                <a:gd name="T7" fmla="*/ 220 h 732"/>
                <a:gd name="T8" fmla="*/ 478 w 589"/>
                <a:gd name="T9" fmla="*/ 246 h 732"/>
                <a:gd name="T10" fmla="*/ 387 w 589"/>
                <a:gd name="T11" fmla="*/ 137 h 732"/>
                <a:gd name="T12" fmla="*/ 272 w 589"/>
                <a:gd name="T13" fmla="*/ 99 h 732"/>
                <a:gd name="T14" fmla="*/ 199 w 589"/>
                <a:gd name="T15" fmla="*/ 118 h 732"/>
                <a:gd name="T16" fmla="*/ 171 w 589"/>
                <a:gd name="T17" fmla="*/ 171 h 732"/>
                <a:gd name="T18" fmla="*/ 340 w 589"/>
                <a:gd name="T19" fmla="*/ 265 h 732"/>
                <a:gd name="T20" fmla="*/ 376 w 589"/>
                <a:gd name="T21" fmla="*/ 275 h 732"/>
                <a:gd name="T22" fmla="*/ 543 w 589"/>
                <a:gd name="T23" fmla="*/ 352 h 732"/>
                <a:gd name="T24" fmla="*/ 589 w 589"/>
                <a:gd name="T25" fmla="*/ 484 h 732"/>
                <a:gd name="T26" fmla="*/ 519 w 589"/>
                <a:gd name="T27" fmla="*/ 664 h 732"/>
                <a:gd name="T28" fmla="*/ 336 w 589"/>
                <a:gd name="T29" fmla="*/ 732 h 732"/>
                <a:gd name="T30" fmla="*/ 239 w 589"/>
                <a:gd name="T31" fmla="*/ 719 h 732"/>
                <a:gd name="T32" fmla="*/ 151 w 589"/>
                <a:gd name="T33" fmla="*/ 681 h 732"/>
                <a:gd name="T34" fmla="*/ 139 w 589"/>
                <a:gd name="T35" fmla="*/ 725 h 732"/>
                <a:gd name="T36" fmla="*/ 78 w 589"/>
                <a:gd name="T37" fmla="*/ 725 h 732"/>
                <a:gd name="T38" fmla="*/ 0 w 589"/>
                <a:gd name="T39" fmla="*/ 464 h 732"/>
                <a:gd name="T40" fmla="*/ 77 w 589"/>
                <a:gd name="T41" fmla="*/ 436 h 732"/>
                <a:gd name="T42" fmla="*/ 186 w 589"/>
                <a:gd name="T43" fmla="*/ 581 h 732"/>
                <a:gd name="T44" fmla="*/ 323 w 589"/>
                <a:gd name="T45" fmla="*/ 632 h 732"/>
                <a:gd name="T46" fmla="*/ 408 w 589"/>
                <a:gd name="T47" fmla="*/ 605 h 732"/>
                <a:gd name="T48" fmla="*/ 443 w 589"/>
                <a:gd name="T49" fmla="*/ 541 h 732"/>
                <a:gd name="T50" fmla="*/ 297 w 589"/>
                <a:gd name="T51" fmla="*/ 447 h 732"/>
                <a:gd name="T52" fmla="*/ 267 w 589"/>
                <a:gd name="T53" fmla="*/ 439 h 732"/>
                <a:gd name="T54" fmla="*/ 154 w 589"/>
                <a:gd name="T55" fmla="*/ 405 h 732"/>
                <a:gd name="T56" fmla="*/ 95 w 589"/>
                <a:gd name="T57" fmla="*/ 378 h 732"/>
                <a:gd name="T58" fmla="*/ 39 w 589"/>
                <a:gd name="T59" fmla="*/ 311 h 732"/>
                <a:gd name="T60" fmla="*/ 20 w 589"/>
                <a:gd name="T61" fmla="*/ 222 h 732"/>
                <a:gd name="T62" fmla="*/ 87 w 589"/>
                <a:gd name="T63" fmla="*/ 63 h 732"/>
                <a:gd name="T64" fmla="*/ 258 w 589"/>
                <a:gd name="T65" fmla="*/ 0 h 732"/>
                <a:gd name="T66" fmla="*/ 339 w 589"/>
                <a:gd name="T67" fmla="*/ 12 h 732"/>
                <a:gd name="T68" fmla="*/ 414 w 589"/>
                <a:gd name="T69" fmla="*/ 4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9" h="732">
                  <a:moveTo>
                    <a:pt x="414" y="48"/>
                  </a:moveTo>
                  <a:cubicBezTo>
                    <a:pt x="428" y="12"/>
                    <a:pt x="428" y="12"/>
                    <a:pt x="428" y="12"/>
                  </a:cubicBezTo>
                  <a:cubicBezTo>
                    <a:pt x="490" y="12"/>
                    <a:pt x="490" y="12"/>
                    <a:pt x="490" y="12"/>
                  </a:cubicBezTo>
                  <a:cubicBezTo>
                    <a:pt x="547" y="220"/>
                    <a:pt x="547" y="220"/>
                    <a:pt x="547" y="220"/>
                  </a:cubicBezTo>
                  <a:cubicBezTo>
                    <a:pt x="478" y="246"/>
                    <a:pt x="478" y="246"/>
                    <a:pt x="478" y="246"/>
                  </a:cubicBezTo>
                  <a:cubicBezTo>
                    <a:pt x="454" y="199"/>
                    <a:pt x="424" y="163"/>
                    <a:pt x="387" y="137"/>
                  </a:cubicBezTo>
                  <a:cubicBezTo>
                    <a:pt x="351" y="111"/>
                    <a:pt x="312" y="99"/>
                    <a:pt x="272" y="99"/>
                  </a:cubicBezTo>
                  <a:cubicBezTo>
                    <a:pt x="241" y="99"/>
                    <a:pt x="217" y="105"/>
                    <a:pt x="199" y="118"/>
                  </a:cubicBezTo>
                  <a:cubicBezTo>
                    <a:pt x="180" y="132"/>
                    <a:pt x="171" y="149"/>
                    <a:pt x="171" y="171"/>
                  </a:cubicBezTo>
                  <a:cubicBezTo>
                    <a:pt x="171" y="207"/>
                    <a:pt x="227" y="238"/>
                    <a:pt x="340" y="265"/>
                  </a:cubicBezTo>
                  <a:cubicBezTo>
                    <a:pt x="356" y="269"/>
                    <a:pt x="368" y="272"/>
                    <a:pt x="376" y="275"/>
                  </a:cubicBezTo>
                  <a:cubicBezTo>
                    <a:pt x="457" y="295"/>
                    <a:pt x="512" y="321"/>
                    <a:pt x="543" y="352"/>
                  </a:cubicBezTo>
                  <a:cubicBezTo>
                    <a:pt x="574" y="384"/>
                    <a:pt x="589" y="428"/>
                    <a:pt x="589" y="484"/>
                  </a:cubicBezTo>
                  <a:cubicBezTo>
                    <a:pt x="589" y="558"/>
                    <a:pt x="566" y="618"/>
                    <a:pt x="519" y="664"/>
                  </a:cubicBezTo>
                  <a:cubicBezTo>
                    <a:pt x="473" y="709"/>
                    <a:pt x="412" y="732"/>
                    <a:pt x="336" y="732"/>
                  </a:cubicBezTo>
                  <a:cubicBezTo>
                    <a:pt x="303" y="732"/>
                    <a:pt x="270" y="727"/>
                    <a:pt x="239" y="719"/>
                  </a:cubicBezTo>
                  <a:cubicBezTo>
                    <a:pt x="209" y="710"/>
                    <a:pt x="179" y="697"/>
                    <a:pt x="151" y="681"/>
                  </a:cubicBezTo>
                  <a:cubicBezTo>
                    <a:pt x="139" y="725"/>
                    <a:pt x="139" y="725"/>
                    <a:pt x="139" y="725"/>
                  </a:cubicBezTo>
                  <a:cubicBezTo>
                    <a:pt x="78" y="725"/>
                    <a:pt x="78" y="725"/>
                    <a:pt x="78" y="725"/>
                  </a:cubicBezTo>
                  <a:cubicBezTo>
                    <a:pt x="0" y="464"/>
                    <a:pt x="0" y="464"/>
                    <a:pt x="0" y="464"/>
                  </a:cubicBezTo>
                  <a:cubicBezTo>
                    <a:pt x="77" y="436"/>
                    <a:pt x="77" y="436"/>
                    <a:pt x="77" y="436"/>
                  </a:cubicBezTo>
                  <a:cubicBezTo>
                    <a:pt x="106" y="499"/>
                    <a:pt x="143" y="547"/>
                    <a:pt x="186" y="581"/>
                  </a:cubicBezTo>
                  <a:cubicBezTo>
                    <a:pt x="229" y="615"/>
                    <a:pt x="274" y="632"/>
                    <a:pt x="323" y="632"/>
                  </a:cubicBezTo>
                  <a:cubicBezTo>
                    <a:pt x="357" y="632"/>
                    <a:pt x="385" y="623"/>
                    <a:pt x="408" y="605"/>
                  </a:cubicBezTo>
                  <a:cubicBezTo>
                    <a:pt x="431" y="587"/>
                    <a:pt x="443" y="566"/>
                    <a:pt x="443" y="541"/>
                  </a:cubicBezTo>
                  <a:cubicBezTo>
                    <a:pt x="443" y="504"/>
                    <a:pt x="394" y="472"/>
                    <a:pt x="297" y="447"/>
                  </a:cubicBezTo>
                  <a:cubicBezTo>
                    <a:pt x="284" y="444"/>
                    <a:pt x="274" y="441"/>
                    <a:pt x="267" y="439"/>
                  </a:cubicBezTo>
                  <a:cubicBezTo>
                    <a:pt x="220" y="426"/>
                    <a:pt x="182" y="415"/>
                    <a:pt x="154" y="405"/>
                  </a:cubicBezTo>
                  <a:cubicBezTo>
                    <a:pt x="126" y="395"/>
                    <a:pt x="107" y="386"/>
                    <a:pt x="95" y="378"/>
                  </a:cubicBezTo>
                  <a:cubicBezTo>
                    <a:pt x="71" y="360"/>
                    <a:pt x="52" y="338"/>
                    <a:pt x="39" y="311"/>
                  </a:cubicBezTo>
                  <a:cubicBezTo>
                    <a:pt x="26" y="285"/>
                    <a:pt x="20" y="255"/>
                    <a:pt x="20" y="222"/>
                  </a:cubicBezTo>
                  <a:cubicBezTo>
                    <a:pt x="20" y="158"/>
                    <a:pt x="42" y="105"/>
                    <a:pt x="87" y="63"/>
                  </a:cubicBezTo>
                  <a:cubicBezTo>
                    <a:pt x="131" y="21"/>
                    <a:pt x="188" y="0"/>
                    <a:pt x="258" y="0"/>
                  </a:cubicBezTo>
                  <a:cubicBezTo>
                    <a:pt x="286" y="0"/>
                    <a:pt x="313" y="4"/>
                    <a:pt x="339" y="12"/>
                  </a:cubicBezTo>
                  <a:cubicBezTo>
                    <a:pt x="365" y="20"/>
                    <a:pt x="390" y="32"/>
                    <a:pt x="414"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4" name="Freeform 45"/>
            <p:cNvSpPr>
              <a:spLocks/>
            </p:cNvSpPr>
            <p:nvPr/>
          </p:nvSpPr>
          <p:spPr bwMode="auto">
            <a:xfrm>
              <a:off x="7594941" y="2329468"/>
              <a:ext cx="173260" cy="173260"/>
            </a:xfrm>
            <a:custGeom>
              <a:avLst/>
              <a:gdLst>
                <a:gd name="T0" fmla="*/ 61 w 570"/>
                <a:gd name="T1" fmla="*/ 0 h 569"/>
                <a:gd name="T2" fmla="*/ 508 w 570"/>
                <a:gd name="T3" fmla="*/ 0 h 569"/>
                <a:gd name="T4" fmla="*/ 570 w 570"/>
                <a:gd name="T5" fmla="*/ 175 h 569"/>
                <a:gd name="T6" fmla="*/ 518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4 w 570"/>
                <a:gd name="T29" fmla="*/ 394 h 569"/>
                <a:gd name="T30" fmla="*/ 214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8" y="196"/>
                    <a:pt x="518" y="196"/>
                    <a:pt x="518"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6" y="497"/>
                    <a:pt x="192" y="490"/>
                    <a:pt x="201" y="479"/>
                  </a:cubicBezTo>
                  <a:cubicBezTo>
                    <a:pt x="210" y="467"/>
                    <a:pt x="214" y="439"/>
                    <a:pt x="214" y="394"/>
                  </a:cubicBezTo>
                  <a:cubicBezTo>
                    <a:pt x="214" y="78"/>
                    <a:pt x="214" y="78"/>
                    <a:pt x="214" y="78"/>
                  </a:cubicBezTo>
                  <a:cubicBezTo>
                    <a:pt x="206" y="78"/>
                    <a:pt x="206" y="78"/>
                    <a:pt x="206" y="78"/>
                  </a:cubicBezTo>
                  <a:cubicBezTo>
                    <a:pt x="171" y="78"/>
                    <a:pt x="141"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5" name="Freeform 46"/>
            <p:cNvSpPr>
              <a:spLocks noEditPoints="1"/>
            </p:cNvSpPr>
            <p:nvPr/>
          </p:nvSpPr>
          <p:spPr bwMode="auto">
            <a:xfrm>
              <a:off x="7740508" y="2329468"/>
              <a:ext cx="180361" cy="173260"/>
            </a:xfrm>
            <a:custGeom>
              <a:avLst/>
              <a:gdLst>
                <a:gd name="T0" fmla="*/ 330 w 594"/>
                <a:gd name="T1" fmla="*/ 294 h 569"/>
                <a:gd name="T2" fmla="*/ 221 w 594"/>
                <a:gd name="T3" fmla="*/ 294 h 569"/>
                <a:gd name="T4" fmla="*/ 279 w 594"/>
                <a:gd name="T5" fmla="*/ 130 h 569"/>
                <a:gd name="T6" fmla="*/ 330 w 594"/>
                <a:gd name="T7" fmla="*/ 294 h 569"/>
                <a:gd name="T8" fmla="*/ 92 w 594"/>
                <a:gd name="T9" fmla="*/ 401 h 569"/>
                <a:gd name="T10" fmla="*/ 88 w 594"/>
                <a:gd name="T11" fmla="*/ 411 h 569"/>
                <a:gd name="T12" fmla="*/ 0 w 594"/>
                <a:gd name="T13" fmla="*/ 499 h 569"/>
                <a:gd name="T14" fmla="*/ 0 w 594"/>
                <a:gd name="T15" fmla="*/ 569 h 569"/>
                <a:gd name="T16" fmla="*/ 226 w 594"/>
                <a:gd name="T17" fmla="*/ 569 h 569"/>
                <a:gd name="T18" fmla="*/ 226 w 594"/>
                <a:gd name="T19" fmla="*/ 501 h 569"/>
                <a:gd name="T20" fmla="*/ 179 w 594"/>
                <a:gd name="T21" fmla="*/ 491 h 569"/>
                <a:gd name="T22" fmla="*/ 166 w 594"/>
                <a:gd name="T23" fmla="*/ 460 h 569"/>
                <a:gd name="T24" fmla="*/ 167 w 594"/>
                <a:gd name="T25" fmla="*/ 452 h 569"/>
                <a:gd name="T26" fmla="*/ 169 w 594"/>
                <a:gd name="T27" fmla="*/ 443 h 569"/>
                <a:gd name="T28" fmla="*/ 192 w 594"/>
                <a:gd name="T29" fmla="*/ 364 h 569"/>
                <a:gd name="T30" fmla="*/ 357 w 594"/>
                <a:gd name="T31" fmla="*/ 364 h 569"/>
                <a:gd name="T32" fmla="*/ 385 w 594"/>
                <a:gd name="T33" fmla="*/ 443 h 569"/>
                <a:gd name="T34" fmla="*/ 388 w 594"/>
                <a:gd name="T35" fmla="*/ 454 h 569"/>
                <a:gd name="T36" fmla="*/ 390 w 594"/>
                <a:gd name="T37" fmla="*/ 468 h 569"/>
                <a:gd name="T38" fmla="*/ 378 w 594"/>
                <a:gd name="T39" fmla="*/ 493 h 569"/>
                <a:gd name="T40" fmla="*/ 337 w 594"/>
                <a:gd name="T41" fmla="*/ 501 h 569"/>
                <a:gd name="T42" fmla="*/ 331 w 594"/>
                <a:gd name="T43" fmla="*/ 501 h 569"/>
                <a:gd name="T44" fmla="*/ 331 w 594"/>
                <a:gd name="T45" fmla="*/ 569 h 569"/>
                <a:gd name="T46" fmla="*/ 594 w 594"/>
                <a:gd name="T47" fmla="*/ 569 h 569"/>
                <a:gd name="T48" fmla="*/ 594 w 594"/>
                <a:gd name="T49" fmla="*/ 499 h 569"/>
                <a:gd name="T50" fmla="*/ 522 w 594"/>
                <a:gd name="T51" fmla="*/ 425 h 569"/>
                <a:gd name="T52" fmla="*/ 521 w 594"/>
                <a:gd name="T53" fmla="*/ 422 h 569"/>
                <a:gd name="T54" fmla="*/ 370 w 594"/>
                <a:gd name="T55" fmla="*/ 0 h 569"/>
                <a:gd name="T56" fmla="*/ 246 w 594"/>
                <a:gd name="T57" fmla="*/ 0 h 569"/>
                <a:gd name="T58" fmla="*/ 92 w 594"/>
                <a:gd name="T59" fmla="*/ 40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4" h="569">
                  <a:moveTo>
                    <a:pt x="330" y="294"/>
                  </a:moveTo>
                  <a:cubicBezTo>
                    <a:pt x="221" y="294"/>
                    <a:pt x="221" y="294"/>
                    <a:pt x="221" y="294"/>
                  </a:cubicBezTo>
                  <a:cubicBezTo>
                    <a:pt x="279" y="130"/>
                    <a:pt x="279" y="130"/>
                    <a:pt x="279" y="130"/>
                  </a:cubicBezTo>
                  <a:lnTo>
                    <a:pt x="330" y="294"/>
                  </a:lnTo>
                  <a:close/>
                  <a:moveTo>
                    <a:pt x="92" y="401"/>
                  </a:moveTo>
                  <a:cubicBezTo>
                    <a:pt x="91" y="403"/>
                    <a:pt x="89" y="407"/>
                    <a:pt x="88" y="411"/>
                  </a:cubicBezTo>
                  <a:cubicBezTo>
                    <a:pt x="67" y="464"/>
                    <a:pt x="38" y="493"/>
                    <a:pt x="0" y="499"/>
                  </a:cubicBezTo>
                  <a:cubicBezTo>
                    <a:pt x="0" y="569"/>
                    <a:pt x="0" y="569"/>
                    <a:pt x="0" y="569"/>
                  </a:cubicBezTo>
                  <a:cubicBezTo>
                    <a:pt x="226" y="569"/>
                    <a:pt x="226" y="569"/>
                    <a:pt x="226" y="569"/>
                  </a:cubicBezTo>
                  <a:cubicBezTo>
                    <a:pt x="226" y="501"/>
                    <a:pt x="226" y="501"/>
                    <a:pt x="226" y="501"/>
                  </a:cubicBezTo>
                  <a:cubicBezTo>
                    <a:pt x="204" y="500"/>
                    <a:pt x="188" y="497"/>
                    <a:pt x="179" y="491"/>
                  </a:cubicBezTo>
                  <a:cubicBezTo>
                    <a:pt x="171" y="485"/>
                    <a:pt x="166" y="474"/>
                    <a:pt x="166" y="460"/>
                  </a:cubicBezTo>
                  <a:cubicBezTo>
                    <a:pt x="166" y="458"/>
                    <a:pt x="166" y="455"/>
                    <a:pt x="167" y="452"/>
                  </a:cubicBezTo>
                  <a:cubicBezTo>
                    <a:pt x="167" y="449"/>
                    <a:pt x="168" y="446"/>
                    <a:pt x="169" y="443"/>
                  </a:cubicBezTo>
                  <a:cubicBezTo>
                    <a:pt x="192" y="364"/>
                    <a:pt x="192" y="364"/>
                    <a:pt x="192" y="364"/>
                  </a:cubicBezTo>
                  <a:cubicBezTo>
                    <a:pt x="357" y="364"/>
                    <a:pt x="357" y="364"/>
                    <a:pt x="357" y="364"/>
                  </a:cubicBezTo>
                  <a:cubicBezTo>
                    <a:pt x="385" y="443"/>
                    <a:pt x="385" y="443"/>
                    <a:pt x="385" y="443"/>
                  </a:cubicBezTo>
                  <a:cubicBezTo>
                    <a:pt x="387" y="446"/>
                    <a:pt x="388" y="450"/>
                    <a:pt x="388" y="454"/>
                  </a:cubicBezTo>
                  <a:cubicBezTo>
                    <a:pt x="389" y="458"/>
                    <a:pt x="390" y="463"/>
                    <a:pt x="390" y="468"/>
                  </a:cubicBezTo>
                  <a:cubicBezTo>
                    <a:pt x="390" y="480"/>
                    <a:pt x="386" y="488"/>
                    <a:pt x="378" y="493"/>
                  </a:cubicBezTo>
                  <a:cubicBezTo>
                    <a:pt x="370" y="498"/>
                    <a:pt x="356" y="501"/>
                    <a:pt x="337" y="501"/>
                  </a:cubicBezTo>
                  <a:cubicBezTo>
                    <a:pt x="331" y="501"/>
                    <a:pt x="331" y="501"/>
                    <a:pt x="331" y="501"/>
                  </a:cubicBezTo>
                  <a:cubicBezTo>
                    <a:pt x="331" y="569"/>
                    <a:pt x="331" y="569"/>
                    <a:pt x="331" y="569"/>
                  </a:cubicBezTo>
                  <a:cubicBezTo>
                    <a:pt x="594" y="569"/>
                    <a:pt x="594" y="569"/>
                    <a:pt x="594" y="569"/>
                  </a:cubicBezTo>
                  <a:cubicBezTo>
                    <a:pt x="594" y="499"/>
                    <a:pt x="594" y="499"/>
                    <a:pt x="594" y="499"/>
                  </a:cubicBezTo>
                  <a:cubicBezTo>
                    <a:pt x="562" y="495"/>
                    <a:pt x="538" y="471"/>
                    <a:pt x="522" y="425"/>
                  </a:cubicBezTo>
                  <a:cubicBezTo>
                    <a:pt x="521" y="422"/>
                    <a:pt x="521" y="422"/>
                    <a:pt x="521" y="422"/>
                  </a:cubicBezTo>
                  <a:cubicBezTo>
                    <a:pt x="370" y="0"/>
                    <a:pt x="370" y="0"/>
                    <a:pt x="370" y="0"/>
                  </a:cubicBezTo>
                  <a:cubicBezTo>
                    <a:pt x="246" y="0"/>
                    <a:pt x="246" y="0"/>
                    <a:pt x="246" y="0"/>
                  </a:cubicBezTo>
                  <a:lnTo>
                    <a:pt x="92" y="4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6" name="Freeform 47"/>
            <p:cNvSpPr>
              <a:spLocks/>
            </p:cNvSpPr>
            <p:nvPr/>
          </p:nvSpPr>
          <p:spPr bwMode="auto">
            <a:xfrm>
              <a:off x="7893175" y="2329468"/>
              <a:ext cx="173970" cy="173260"/>
            </a:xfrm>
            <a:custGeom>
              <a:avLst/>
              <a:gdLst>
                <a:gd name="T0" fmla="*/ 61 w 570"/>
                <a:gd name="T1" fmla="*/ 0 h 569"/>
                <a:gd name="T2" fmla="*/ 508 w 570"/>
                <a:gd name="T3" fmla="*/ 0 h 569"/>
                <a:gd name="T4" fmla="*/ 570 w 570"/>
                <a:gd name="T5" fmla="*/ 175 h 569"/>
                <a:gd name="T6" fmla="*/ 517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5 w 570"/>
                <a:gd name="T29" fmla="*/ 394 h 569"/>
                <a:gd name="T30" fmla="*/ 215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7" y="196"/>
                    <a:pt x="517" y="196"/>
                    <a:pt x="517"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5" y="497"/>
                    <a:pt x="193" y="490"/>
                    <a:pt x="201" y="479"/>
                  </a:cubicBezTo>
                  <a:cubicBezTo>
                    <a:pt x="210" y="467"/>
                    <a:pt x="215" y="439"/>
                    <a:pt x="215" y="394"/>
                  </a:cubicBezTo>
                  <a:cubicBezTo>
                    <a:pt x="215" y="78"/>
                    <a:pt x="215" y="78"/>
                    <a:pt x="215" y="78"/>
                  </a:cubicBezTo>
                  <a:cubicBezTo>
                    <a:pt x="206" y="78"/>
                    <a:pt x="206" y="78"/>
                    <a:pt x="206" y="78"/>
                  </a:cubicBezTo>
                  <a:cubicBezTo>
                    <a:pt x="171" y="78"/>
                    <a:pt x="142"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7" name="Freeform 48"/>
            <p:cNvSpPr>
              <a:spLocks/>
            </p:cNvSpPr>
            <p:nvPr/>
          </p:nvSpPr>
          <p:spPr bwMode="auto">
            <a:xfrm>
              <a:off x="8062174" y="2329468"/>
              <a:ext cx="164738" cy="173260"/>
            </a:xfrm>
            <a:custGeom>
              <a:avLst/>
              <a:gdLst>
                <a:gd name="T0" fmla="*/ 0 w 540"/>
                <a:gd name="T1" fmla="*/ 0 h 569"/>
                <a:gd name="T2" fmla="*/ 447 w 540"/>
                <a:gd name="T3" fmla="*/ 0 h 569"/>
                <a:gd name="T4" fmla="*/ 519 w 540"/>
                <a:gd name="T5" fmla="*/ 172 h 569"/>
                <a:gd name="T6" fmla="*/ 470 w 540"/>
                <a:gd name="T7" fmla="*/ 199 h 569"/>
                <a:gd name="T8" fmla="*/ 376 w 540"/>
                <a:gd name="T9" fmla="*/ 102 h 569"/>
                <a:gd name="T10" fmla="*/ 263 w 540"/>
                <a:gd name="T11" fmla="*/ 70 h 569"/>
                <a:gd name="T12" fmla="*/ 215 w 540"/>
                <a:gd name="T13" fmla="*/ 83 h 569"/>
                <a:gd name="T14" fmla="*/ 203 w 540"/>
                <a:gd name="T15" fmla="*/ 142 h 569"/>
                <a:gd name="T16" fmla="*/ 203 w 540"/>
                <a:gd name="T17" fmla="*/ 224 h 569"/>
                <a:gd name="T18" fmla="*/ 229 w 540"/>
                <a:gd name="T19" fmla="*/ 224 h 569"/>
                <a:gd name="T20" fmla="*/ 285 w 540"/>
                <a:gd name="T21" fmla="*/ 206 h 569"/>
                <a:gd name="T22" fmla="*/ 302 w 540"/>
                <a:gd name="T23" fmla="*/ 135 h 569"/>
                <a:gd name="T24" fmla="*/ 360 w 540"/>
                <a:gd name="T25" fmla="*/ 135 h 569"/>
                <a:gd name="T26" fmla="*/ 360 w 540"/>
                <a:gd name="T27" fmla="*/ 392 h 569"/>
                <a:gd name="T28" fmla="*/ 302 w 540"/>
                <a:gd name="T29" fmla="*/ 392 h 569"/>
                <a:gd name="T30" fmla="*/ 280 w 540"/>
                <a:gd name="T31" fmla="*/ 318 h 569"/>
                <a:gd name="T32" fmla="*/ 229 w 540"/>
                <a:gd name="T33" fmla="*/ 296 h 569"/>
                <a:gd name="T34" fmla="*/ 203 w 540"/>
                <a:gd name="T35" fmla="*/ 296 h 569"/>
                <a:gd name="T36" fmla="*/ 203 w 540"/>
                <a:gd name="T37" fmla="*/ 429 h 569"/>
                <a:gd name="T38" fmla="*/ 216 w 540"/>
                <a:gd name="T39" fmla="*/ 488 h 569"/>
                <a:gd name="T40" fmla="*/ 265 w 540"/>
                <a:gd name="T41" fmla="*/ 501 h 569"/>
                <a:gd name="T42" fmla="*/ 386 w 540"/>
                <a:gd name="T43" fmla="*/ 459 h 569"/>
                <a:gd name="T44" fmla="*/ 488 w 540"/>
                <a:gd name="T45" fmla="*/ 344 h 569"/>
                <a:gd name="T46" fmla="*/ 540 w 540"/>
                <a:gd name="T47" fmla="*/ 373 h 569"/>
                <a:gd name="T48" fmla="*/ 458 w 540"/>
                <a:gd name="T49" fmla="*/ 569 h 569"/>
                <a:gd name="T50" fmla="*/ 0 w 540"/>
                <a:gd name="T51" fmla="*/ 569 h 569"/>
                <a:gd name="T52" fmla="*/ 0 w 540"/>
                <a:gd name="T53" fmla="*/ 499 h 569"/>
                <a:gd name="T54" fmla="*/ 49 w 540"/>
                <a:gd name="T55" fmla="*/ 480 h 569"/>
                <a:gd name="T56" fmla="*/ 63 w 540"/>
                <a:gd name="T57" fmla="*/ 394 h 569"/>
                <a:gd name="T58" fmla="*/ 63 w 540"/>
                <a:gd name="T59" fmla="*/ 176 h 569"/>
                <a:gd name="T60" fmla="*/ 49 w 540"/>
                <a:gd name="T61" fmla="*/ 89 h 569"/>
                <a:gd name="T62" fmla="*/ 0 w 540"/>
                <a:gd name="T63" fmla="*/ 71 h 569"/>
                <a:gd name="T64" fmla="*/ 0 w 540"/>
                <a:gd name="T65"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0" h="569">
                  <a:moveTo>
                    <a:pt x="0" y="0"/>
                  </a:moveTo>
                  <a:cubicBezTo>
                    <a:pt x="447" y="0"/>
                    <a:pt x="447" y="0"/>
                    <a:pt x="447" y="0"/>
                  </a:cubicBezTo>
                  <a:cubicBezTo>
                    <a:pt x="519" y="172"/>
                    <a:pt x="519" y="172"/>
                    <a:pt x="519" y="172"/>
                  </a:cubicBezTo>
                  <a:cubicBezTo>
                    <a:pt x="470" y="199"/>
                    <a:pt x="470" y="199"/>
                    <a:pt x="470" y="199"/>
                  </a:cubicBezTo>
                  <a:cubicBezTo>
                    <a:pt x="441" y="156"/>
                    <a:pt x="410" y="123"/>
                    <a:pt x="376" y="102"/>
                  </a:cubicBezTo>
                  <a:cubicBezTo>
                    <a:pt x="341" y="80"/>
                    <a:pt x="304" y="70"/>
                    <a:pt x="263" y="70"/>
                  </a:cubicBezTo>
                  <a:cubicBezTo>
                    <a:pt x="240" y="70"/>
                    <a:pt x="224" y="74"/>
                    <a:pt x="215" y="83"/>
                  </a:cubicBezTo>
                  <a:cubicBezTo>
                    <a:pt x="207" y="91"/>
                    <a:pt x="203" y="111"/>
                    <a:pt x="203" y="142"/>
                  </a:cubicBezTo>
                  <a:cubicBezTo>
                    <a:pt x="203" y="224"/>
                    <a:pt x="203" y="224"/>
                    <a:pt x="203" y="224"/>
                  </a:cubicBezTo>
                  <a:cubicBezTo>
                    <a:pt x="229" y="224"/>
                    <a:pt x="229" y="224"/>
                    <a:pt x="229" y="224"/>
                  </a:cubicBezTo>
                  <a:cubicBezTo>
                    <a:pt x="257" y="224"/>
                    <a:pt x="275" y="218"/>
                    <a:pt x="285" y="206"/>
                  </a:cubicBezTo>
                  <a:cubicBezTo>
                    <a:pt x="295" y="195"/>
                    <a:pt x="301" y="172"/>
                    <a:pt x="302" y="135"/>
                  </a:cubicBezTo>
                  <a:cubicBezTo>
                    <a:pt x="360" y="135"/>
                    <a:pt x="360" y="135"/>
                    <a:pt x="360" y="135"/>
                  </a:cubicBezTo>
                  <a:cubicBezTo>
                    <a:pt x="360" y="392"/>
                    <a:pt x="360" y="392"/>
                    <a:pt x="360" y="392"/>
                  </a:cubicBezTo>
                  <a:cubicBezTo>
                    <a:pt x="302" y="392"/>
                    <a:pt x="302" y="392"/>
                    <a:pt x="302" y="392"/>
                  </a:cubicBezTo>
                  <a:cubicBezTo>
                    <a:pt x="299" y="358"/>
                    <a:pt x="291" y="334"/>
                    <a:pt x="280" y="318"/>
                  </a:cubicBezTo>
                  <a:cubicBezTo>
                    <a:pt x="268" y="303"/>
                    <a:pt x="251" y="296"/>
                    <a:pt x="229" y="296"/>
                  </a:cubicBezTo>
                  <a:cubicBezTo>
                    <a:pt x="203" y="296"/>
                    <a:pt x="203" y="296"/>
                    <a:pt x="203" y="296"/>
                  </a:cubicBezTo>
                  <a:cubicBezTo>
                    <a:pt x="203" y="429"/>
                    <a:pt x="203" y="429"/>
                    <a:pt x="203" y="429"/>
                  </a:cubicBezTo>
                  <a:cubicBezTo>
                    <a:pt x="203" y="459"/>
                    <a:pt x="207" y="479"/>
                    <a:pt x="216" y="488"/>
                  </a:cubicBezTo>
                  <a:cubicBezTo>
                    <a:pt x="224" y="496"/>
                    <a:pt x="241" y="501"/>
                    <a:pt x="265" y="501"/>
                  </a:cubicBezTo>
                  <a:cubicBezTo>
                    <a:pt x="305" y="501"/>
                    <a:pt x="346" y="487"/>
                    <a:pt x="386" y="459"/>
                  </a:cubicBezTo>
                  <a:cubicBezTo>
                    <a:pt x="425" y="432"/>
                    <a:pt x="460" y="393"/>
                    <a:pt x="488" y="344"/>
                  </a:cubicBezTo>
                  <a:cubicBezTo>
                    <a:pt x="540" y="373"/>
                    <a:pt x="540" y="373"/>
                    <a:pt x="540" y="373"/>
                  </a:cubicBezTo>
                  <a:cubicBezTo>
                    <a:pt x="458" y="569"/>
                    <a:pt x="458" y="569"/>
                    <a:pt x="458" y="569"/>
                  </a:cubicBezTo>
                  <a:cubicBezTo>
                    <a:pt x="0" y="569"/>
                    <a:pt x="0" y="569"/>
                    <a:pt x="0" y="569"/>
                  </a:cubicBezTo>
                  <a:cubicBezTo>
                    <a:pt x="0" y="499"/>
                    <a:pt x="0" y="499"/>
                    <a:pt x="0" y="499"/>
                  </a:cubicBezTo>
                  <a:cubicBezTo>
                    <a:pt x="24" y="498"/>
                    <a:pt x="41" y="492"/>
                    <a:pt x="49" y="480"/>
                  </a:cubicBezTo>
                  <a:cubicBezTo>
                    <a:pt x="59" y="469"/>
                    <a:pt x="63" y="440"/>
                    <a:pt x="63" y="394"/>
                  </a:cubicBezTo>
                  <a:cubicBezTo>
                    <a:pt x="63" y="176"/>
                    <a:pt x="63" y="176"/>
                    <a:pt x="63" y="176"/>
                  </a:cubicBezTo>
                  <a:cubicBezTo>
                    <a:pt x="63" y="130"/>
                    <a:pt x="59" y="101"/>
                    <a:pt x="49" y="89"/>
                  </a:cubicBezTo>
                  <a:cubicBezTo>
                    <a:pt x="41" y="77"/>
                    <a:pt x="24" y="71"/>
                    <a:pt x="0" y="7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8" name="Freeform 49"/>
            <p:cNvSpPr>
              <a:spLocks/>
            </p:cNvSpPr>
            <p:nvPr/>
          </p:nvSpPr>
          <p:spPr bwMode="auto">
            <a:xfrm>
              <a:off x="8316384" y="2284733"/>
              <a:ext cx="213024" cy="222965"/>
            </a:xfrm>
            <a:custGeom>
              <a:avLst/>
              <a:gdLst>
                <a:gd name="T0" fmla="*/ 485 w 700"/>
                <a:gd name="T1" fmla="*/ 38 h 734"/>
                <a:gd name="T2" fmla="*/ 500 w 700"/>
                <a:gd name="T3" fmla="*/ 8 h 734"/>
                <a:gd name="T4" fmla="*/ 563 w 700"/>
                <a:gd name="T5" fmla="*/ 8 h 734"/>
                <a:gd name="T6" fmla="*/ 624 w 700"/>
                <a:gd name="T7" fmla="*/ 247 h 734"/>
                <a:gd name="T8" fmla="*/ 547 w 700"/>
                <a:gd name="T9" fmla="*/ 277 h 734"/>
                <a:gd name="T10" fmla="*/ 451 w 700"/>
                <a:gd name="T11" fmla="*/ 139 h 734"/>
                <a:gd name="T12" fmla="*/ 341 w 700"/>
                <a:gd name="T13" fmla="*/ 96 h 734"/>
                <a:gd name="T14" fmla="*/ 222 w 700"/>
                <a:gd name="T15" fmla="*/ 165 h 734"/>
                <a:gd name="T16" fmla="*/ 180 w 700"/>
                <a:gd name="T17" fmla="*/ 365 h 734"/>
                <a:gd name="T18" fmla="*/ 221 w 700"/>
                <a:gd name="T19" fmla="*/ 560 h 734"/>
                <a:gd name="T20" fmla="*/ 338 w 700"/>
                <a:gd name="T21" fmla="*/ 627 h 734"/>
                <a:gd name="T22" fmla="*/ 436 w 700"/>
                <a:gd name="T23" fmla="*/ 594 h 734"/>
                <a:gd name="T24" fmla="*/ 473 w 700"/>
                <a:gd name="T25" fmla="*/ 508 h 734"/>
                <a:gd name="T26" fmla="*/ 454 w 700"/>
                <a:gd name="T27" fmla="*/ 453 h 734"/>
                <a:gd name="T28" fmla="*/ 391 w 700"/>
                <a:gd name="T29" fmla="*/ 434 h 734"/>
                <a:gd name="T30" fmla="*/ 391 w 700"/>
                <a:gd name="T31" fmla="*/ 353 h 734"/>
                <a:gd name="T32" fmla="*/ 700 w 700"/>
                <a:gd name="T33" fmla="*/ 353 h 734"/>
                <a:gd name="T34" fmla="*/ 700 w 700"/>
                <a:gd name="T35" fmla="*/ 434 h 734"/>
                <a:gd name="T36" fmla="*/ 640 w 700"/>
                <a:gd name="T37" fmla="*/ 464 h 734"/>
                <a:gd name="T38" fmla="*/ 625 w 700"/>
                <a:gd name="T39" fmla="*/ 540 h 734"/>
                <a:gd name="T40" fmla="*/ 625 w 700"/>
                <a:gd name="T41" fmla="*/ 726 h 734"/>
                <a:gd name="T42" fmla="*/ 525 w 700"/>
                <a:gd name="T43" fmla="*/ 726 h 734"/>
                <a:gd name="T44" fmla="*/ 499 w 700"/>
                <a:gd name="T45" fmla="*/ 668 h 734"/>
                <a:gd name="T46" fmla="*/ 407 w 700"/>
                <a:gd name="T47" fmla="*/ 718 h 734"/>
                <a:gd name="T48" fmla="*/ 303 w 700"/>
                <a:gd name="T49" fmla="*/ 734 h 734"/>
                <a:gd name="T50" fmla="*/ 83 w 700"/>
                <a:gd name="T51" fmla="*/ 631 h 734"/>
                <a:gd name="T52" fmla="*/ 0 w 700"/>
                <a:gd name="T53" fmla="*/ 359 h 734"/>
                <a:gd name="T54" fmla="*/ 95 w 700"/>
                <a:gd name="T55" fmla="*/ 100 h 734"/>
                <a:gd name="T56" fmla="*/ 338 w 700"/>
                <a:gd name="T57" fmla="*/ 0 h 734"/>
                <a:gd name="T58" fmla="*/ 411 w 700"/>
                <a:gd name="T59" fmla="*/ 9 h 734"/>
                <a:gd name="T60" fmla="*/ 485 w 700"/>
                <a:gd name="T61" fmla="*/ 38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0" h="734">
                  <a:moveTo>
                    <a:pt x="485" y="38"/>
                  </a:moveTo>
                  <a:cubicBezTo>
                    <a:pt x="500" y="8"/>
                    <a:pt x="500" y="8"/>
                    <a:pt x="500" y="8"/>
                  </a:cubicBezTo>
                  <a:cubicBezTo>
                    <a:pt x="563" y="8"/>
                    <a:pt x="563" y="8"/>
                    <a:pt x="563" y="8"/>
                  </a:cubicBezTo>
                  <a:cubicBezTo>
                    <a:pt x="624" y="247"/>
                    <a:pt x="624" y="247"/>
                    <a:pt x="624" y="247"/>
                  </a:cubicBezTo>
                  <a:cubicBezTo>
                    <a:pt x="547" y="277"/>
                    <a:pt x="547" y="277"/>
                    <a:pt x="547" y="277"/>
                  </a:cubicBezTo>
                  <a:cubicBezTo>
                    <a:pt x="515" y="214"/>
                    <a:pt x="484" y="168"/>
                    <a:pt x="451" y="139"/>
                  </a:cubicBezTo>
                  <a:cubicBezTo>
                    <a:pt x="418" y="110"/>
                    <a:pt x="382" y="96"/>
                    <a:pt x="341" y="96"/>
                  </a:cubicBezTo>
                  <a:cubicBezTo>
                    <a:pt x="290" y="96"/>
                    <a:pt x="250" y="119"/>
                    <a:pt x="222" y="165"/>
                  </a:cubicBezTo>
                  <a:cubicBezTo>
                    <a:pt x="194" y="212"/>
                    <a:pt x="180" y="278"/>
                    <a:pt x="180" y="365"/>
                  </a:cubicBezTo>
                  <a:cubicBezTo>
                    <a:pt x="180" y="450"/>
                    <a:pt x="194" y="515"/>
                    <a:pt x="221" y="560"/>
                  </a:cubicBezTo>
                  <a:cubicBezTo>
                    <a:pt x="247" y="605"/>
                    <a:pt x="287" y="627"/>
                    <a:pt x="338" y="627"/>
                  </a:cubicBezTo>
                  <a:cubicBezTo>
                    <a:pt x="380" y="627"/>
                    <a:pt x="412" y="616"/>
                    <a:pt x="436" y="594"/>
                  </a:cubicBezTo>
                  <a:cubicBezTo>
                    <a:pt x="461" y="573"/>
                    <a:pt x="473" y="544"/>
                    <a:pt x="473" y="508"/>
                  </a:cubicBezTo>
                  <a:cubicBezTo>
                    <a:pt x="473" y="482"/>
                    <a:pt x="467" y="464"/>
                    <a:pt x="454" y="453"/>
                  </a:cubicBezTo>
                  <a:cubicBezTo>
                    <a:pt x="442" y="442"/>
                    <a:pt x="420" y="435"/>
                    <a:pt x="391" y="434"/>
                  </a:cubicBezTo>
                  <a:cubicBezTo>
                    <a:pt x="391" y="353"/>
                    <a:pt x="391" y="353"/>
                    <a:pt x="391" y="353"/>
                  </a:cubicBezTo>
                  <a:cubicBezTo>
                    <a:pt x="700" y="353"/>
                    <a:pt x="700" y="353"/>
                    <a:pt x="700" y="353"/>
                  </a:cubicBezTo>
                  <a:cubicBezTo>
                    <a:pt x="700" y="434"/>
                    <a:pt x="700" y="434"/>
                    <a:pt x="700" y="434"/>
                  </a:cubicBezTo>
                  <a:cubicBezTo>
                    <a:pt x="670" y="441"/>
                    <a:pt x="650" y="451"/>
                    <a:pt x="640" y="464"/>
                  </a:cubicBezTo>
                  <a:cubicBezTo>
                    <a:pt x="630" y="477"/>
                    <a:pt x="625" y="503"/>
                    <a:pt x="625" y="540"/>
                  </a:cubicBezTo>
                  <a:cubicBezTo>
                    <a:pt x="625" y="726"/>
                    <a:pt x="625" y="726"/>
                    <a:pt x="625" y="726"/>
                  </a:cubicBezTo>
                  <a:cubicBezTo>
                    <a:pt x="525" y="726"/>
                    <a:pt x="525" y="726"/>
                    <a:pt x="525" y="726"/>
                  </a:cubicBezTo>
                  <a:cubicBezTo>
                    <a:pt x="499" y="668"/>
                    <a:pt x="499" y="668"/>
                    <a:pt x="499" y="668"/>
                  </a:cubicBezTo>
                  <a:cubicBezTo>
                    <a:pt x="469" y="691"/>
                    <a:pt x="438" y="708"/>
                    <a:pt x="407" y="718"/>
                  </a:cubicBezTo>
                  <a:cubicBezTo>
                    <a:pt x="376" y="728"/>
                    <a:pt x="341" y="734"/>
                    <a:pt x="303" y="734"/>
                  </a:cubicBezTo>
                  <a:cubicBezTo>
                    <a:pt x="211" y="734"/>
                    <a:pt x="138" y="699"/>
                    <a:pt x="83" y="631"/>
                  </a:cubicBezTo>
                  <a:cubicBezTo>
                    <a:pt x="27" y="563"/>
                    <a:pt x="0" y="472"/>
                    <a:pt x="0" y="359"/>
                  </a:cubicBezTo>
                  <a:cubicBezTo>
                    <a:pt x="0" y="254"/>
                    <a:pt x="32" y="167"/>
                    <a:pt x="95" y="100"/>
                  </a:cubicBezTo>
                  <a:cubicBezTo>
                    <a:pt x="159" y="33"/>
                    <a:pt x="240" y="0"/>
                    <a:pt x="338" y="0"/>
                  </a:cubicBezTo>
                  <a:cubicBezTo>
                    <a:pt x="363" y="0"/>
                    <a:pt x="387" y="3"/>
                    <a:pt x="411" y="9"/>
                  </a:cubicBezTo>
                  <a:cubicBezTo>
                    <a:pt x="434" y="14"/>
                    <a:pt x="459" y="24"/>
                    <a:pt x="485"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9" name="Freeform 50"/>
            <p:cNvSpPr>
              <a:spLocks noEditPoints="1"/>
            </p:cNvSpPr>
            <p:nvPr/>
          </p:nvSpPr>
          <p:spPr bwMode="auto">
            <a:xfrm>
              <a:off x="8525147" y="2329468"/>
              <a:ext cx="261310" cy="173260"/>
            </a:xfrm>
            <a:custGeom>
              <a:avLst/>
              <a:gdLst>
                <a:gd name="T0" fmla="*/ 805 w 857"/>
                <a:gd name="T1" fmla="*/ 91 h 569"/>
                <a:gd name="T2" fmla="*/ 857 w 857"/>
                <a:gd name="T3" fmla="*/ 72 h 569"/>
                <a:gd name="T4" fmla="*/ 857 w 857"/>
                <a:gd name="T5" fmla="*/ 0 h 569"/>
                <a:gd name="T6" fmla="*/ 584 w 857"/>
                <a:gd name="T7" fmla="*/ 0 h 569"/>
                <a:gd name="T8" fmla="*/ 584 w 857"/>
                <a:gd name="T9" fmla="*/ 72 h 569"/>
                <a:gd name="T10" fmla="*/ 637 w 857"/>
                <a:gd name="T11" fmla="*/ 91 h 569"/>
                <a:gd name="T12" fmla="*/ 650 w 857"/>
                <a:gd name="T13" fmla="*/ 176 h 569"/>
                <a:gd name="T14" fmla="*/ 650 w 857"/>
                <a:gd name="T15" fmla="*/ 394 h 569"/>
                <a:gd name="T16" fmla="*/ 637 w 857"/>
                <a:gd name="T17" fmla="*/ 478 h 569"/>
                <a:gd name="T18" fmla="*/ 591 w 857"/>
                <a:gd name="T19" fmla="*/ 497 h 569"/>
                <a:gd name="T20" fmla="*/ 556 w 857"/>
                <a:gd name="T21" fmla="*/ 485 h 569"/>
                <a:gd name="T22" fmla="*/ 516 w 857"/>
                <a:gd name="T23" fmla="*/ 447 h 569"/>
                <a:gd name="T24" fmla="*/ 407 w 857"/>
                <a:gd name="T25" fmla="*/ 306 h 569"/>
                <a:gd name="T26" fmla="*/ 501 w 857"/>
                <a:gd name="T27" fmla="*/ 251 h 569"/>
                <a:gd name="T28" fmla="*/ 532 w 857"/>
                <a:gd name="T29" fmla="*/ 155 h 569"/>
                <a:gd name="T30" fmla="*/ 477 w 857"/>
                <a:gd name="T31" fmla="*/ 39 h 569"/>
                <a:gd name="T32" fmla="*/ 310 w 857"/>
                <a:gd name="T33" fmla="*/ 0 h 569"/>
                <a:gd name="T34" fmla="*/ 0 w 857"/>
                <a:gd name="T35" fmla="*/ 0 h 569"/>
                <a:gd name="T36" fmla="*/ 0 w 857"/>
                <a:gd name="T37" fmla="*/ 72 h 569"/>
                <a:gd name="T38" fmla="*/ 52 w 857"/>
                <a:gd name="T39" fmla="*/ 91 h 569"/>
                <a:gd name="T40" fmla="*/ 65 w 857"/>
                <a:gd name="T41" fmla="*/ 176 h 569"/>
                <a:gd name="T42" fmla="*/ 65 w 857"/>
                <a:gd name="T43" fmla="*/ 394 h 569"/>
                <a:gd name="T44" fmla="*/ 52 w 857"/>
                <a:gd name="T45" fmla="*/ 479 h 569"/>
                <a:gd name="T46" fmla="*/ 0 w 857"/>
                <a:gd name="T47" fmla="*/ 498 h 569"/>
                <a:gd name="T48" fmla="*/ 0 w 857"/>
                <a:gd name="T49" fmla="*/ 569 h 569"/>
                <a:gd name="T50" fmla="*/ 273 w 857"/>
                <a:gd name="T51" fmla="*/ 569 h 569"/>
                <a:gd name="T52" fmla="*/ 273 w 857"/>
                <a:gd name="T53" fmla="*/ 498 h 569"/>
                <a:gd name="T54" fmla="*/ 220 w 857"/>
                <a:gd name="T55" fmla="*/ 479 h 569"/>
                <a:gd name="T56" fmla="*/ 206 w 857"/>
                <a:gd name="T57" fmla="*/ 394 h 569"/>
                <a:gd name="T58" fmla="*/ 206 w 857"/>
                <a:gd name="T59" fmla="*/ 323 h 569"/>
                <a:gd name="T60" fmla="*/ 261 w 857"/>
                <a:gd name="T61" fmla="*/ 323 h 569"/>
                <a:gd name="T62" fmla="*/ 433 w 857"/>
                <a:gd name="T63" fmla="*/ 569 h 569"/>
                <a:gd name="T64" fmla="*/ 584 w 857"/>
                <a:gd name="T65" fmla="*/ 569 h 569"/>
                <a:gd name="T66" fmla="*/ 605 w 857"/>
                <a:gd name="T67" fmla="*/ 569 h 569"/>
                <a:gd name="T68" fmla="*/ 857 w 857"/>
                <a:gd name="T69" fmla="*/ 569 h 569"/>
                <a:gd name="T70" fmla="*/ 857 w 857"/>
                <a:gd name="T71" fmla="*/ 498 h 569"/>
                <a:gd name="T72" fmla="*/ 805 w 857"/>
                <a:gd name="T73" fmla="*/ 478 h 569"/>
                <a:gd name="T74" fmla="*/ 791 w 857"/>
                <a:gd name="T75" fmla="*/ 394 h 569"/>
                <a:gd name="T76" fmla="*/ 791 w 857"/>
                <a:gd name="T77" fmla="*/ 176 h 569"/>
                <a:gd name="T78" fmla="*/ 805 w 857"/>
                <a:gd name="T79" fmla="*/ 91 h 569"/>
                <a:gd name="T80" fmla="*/ 351 w 857"/>
                <a:gd name="T81" fmla="*/ 225 h 569"/>
                <a:gd name="T82" fmla="*/ 237 w 857"/>
                <a:gd name="T83" fmla="*/ 248 h 569"/>
                <a:gd name="T84" fmla="*/ 218 w 857"/>
                <a:gd name="T85" fmla="*/ 247 h 569"/>
                <a:gd name="T86" fmla="*/ 206 w 857"/>
                <a:gd name="T87" fmla="*/ 247 h 569"/>
                <a:gd name="T88" fmla="*/ 206 w 857"/>
                <a:gd name="T89" fmla="*/ 142 h 569"/>
                <a:gd name="T90" fmla="*/ 220 w 857"/>
                <a:gd name="T91" fmla="*/ 85 h 569"/>
                <a:gd name="T92" fmla="*/ 271 w 857"/>
                <a:gd name="T93" fmla="*/ 72 h 569"/>
                <a:gd name="T94" fmla="*/ 357 w 857"/>
                <a:gd name="T95" fmla="*/ 95 h 569"/>
                <a:gd name="T96" fmla="*/ 389 w 857"/>
                <a:gd name="T97" fmla="*/ 158 h 569"/>
                <a:gd name="T98" fmla="*/ 351 w 857"/>
                <a:gd name="T99" fmla="*/ 22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57" h="569">
                  <a:moveTo>
                    <a:pt x="805" y="91"/>
                  </a:moveTo>
                  <a:cubicBezTo>
                    <a:pt x="814" y="79"/>
                    <a:pt x="832" y="72"/>
                    <a:pt x="857" y="72"/>
                  </a:cubicBezTo>
                  <a:cubicBezTo>
                    <a:pt x="857" y="0"/>
                    <a:pt x="857" y="0"/>
                    <a:pt x="857" y="0"/>
                  </a:cubicBezTo>
                  <a:cubicBezTo>
                    <a:pt x="584" y="0"/>
                    <a:pt x="584" y="0"/>
                    <a:pt x="584" y="0"/>
                  </a:cubicBezTo>
                  <a:cubicBezTo>
                    <a:pt x="584" y="72"/>
                    <a:pt x="584" y="72"/>
                    <a:pt x="584" y="72"/>
                  </a:cubicBezTo>
                  <a:cubicBezTo>
                    <a:pt x="610" y="73"/>
                    <a:pt x="627" y="79"/>
                    <a:pt x="637" y="91"/>
                  </a:cubicBezTo>
                  <a:cubicBezTo>
                    <a:pt x="645" y="103"/>
                    <a:pt x="650" y="131"/>
                    <a:pt x="650" y="176"/>
                  </a:cubicBezTo>
                  <a:cubicBezTo>
                    <a:pt x="650" y="394"/>
                    <a:pt x="650" y="394"/>
                    <a:pt x="650" y="394"/>
                  </a:cubicBezTo>
                  <a:cubicBezTo>
                    <a:pt x="650" y="438"/>
                    <a:pt x="645" y="466"/>
                    <a:pt x="637" y="478"/>
                  </a:cubicBezTo>
                  <a:cubicBezTo>
                    <a:pt x="628" y="489"/>
                    <a:pt x="613" y="495"/>
                    <a:pt x="591" y="497"/>
                  </a:cubicBezTo>
                  <a:cubicBezTo>
                    <a:pt x="578" y="495"/>
                    <a:pt x="566" y="491"/>
                    <a:pt x="556" y="485"/>
                  </a:cubicBezTo>
                  <a:cubicBezTo>
                    <a:pt x="543" y="478"/>
                    <a:pt x="529" y="465"/>
                    <a:pt x="516" y="447"/>
                  </a:cubicBezTo>
                  <a:cubicBezTo>
                    <a:pt x="407" y="306"/>
                    <a:pt x="407" y="306"/>
                    <a:pt x="407" y="306"/>
                  </a:cubicBezTo>
                  <a:cubicBezTo>
                    <a:pt x="449" y="294"/>
                    <a:pt x="481" y="275"/>
                    <a:pt x="501" y="251"/>
                  </a:cubicBezTo>
                  <a:cubicBezTo>
                    <a:pt x="522" y="226"/>
                    <a:pt x="532" y="194"/>
                    <a:pt x="532" y="155"/>
                  </a:cubicBezTo>
                  <a:cubicBezTo>
                    <a:pt x="532" y="103"/>
                    <a:pt x="514" y="65"/>
                    <a:pt x="477" y="39"/>
                  </a:cubicBezTo>
                  <a:cubicBezTo>
                    <a:pt x="440" y="13"/>
                    <a:pt x="384" y="0"/>
                    <a:pt x="310" y="0"/>
                  </a:cubicBezTo>
                  <a:cubicBezTo>
                    <a:pt x="0" y="0"/>
                    <a:pt x="0" y="0"/>
                    <a:pt x="0" y="0"/>
                  </a:cubicBezTo>
                  <a:cubicBezTo>
                    <a:pt x="0" y="72"/>
                    <a:pt x="0" y="72"/>
                    <a:pt x="0" y="72"/>
                  </a:cubicBezTo>
                  <a:cubicBezTo>
                    <a:pt x="26" y="72"/>
                    <a:pt x="43" y="79"/>
                    <a:pt x="52" y="91"/>
                  </a:cubicBezTo>
                  <a:cubicBezTo>
                    <a:pt x="61" y="102"/>
                    <a:pt x="65" y="131"/>
                    <a:pt x="65" y="176"/>
                  </a:cubicBezTo>
                  <a:cubicBezTo>
                    <a:pt x="65" y="394"/>
                    <a:pt x="65" y="394"/>
                    <a:pt x="65" y="394"/>
                  </a:cubicBezTo>
                  <a:cubicBezTo>
                    <a:pt x="65" y="439"/>
                    <a:pt x="61" y="467"/>
                    <a:pt x="52" y="479"/>
                  </a:cubicBezTo>
                  <a:cubicBezTo>
                    <a:pt x="43" y="490"/>
                    <a:pt x="26" y="497"/>
                    <a:pt x="0" y="498"/>
                  </a:cubicBezTo>
                  <a:cubicBezTo>
                    <a:pt x="0" y="569"/>
                    <a:pt x="0" y="569"/>
                    <a:pt x="0" y="569"/>
                  </a:cubicBezTo>
                  <a:cubicBezTo>
                    <a:pt x="273" y="569"/>
                    <a:pt x="273" y="569"/>
                    <a:pt x="273" y="569"/>
                  </a:cubicBezTo>
                  <a:cubicBezTo>
                    <a:pt x="273" y="498"/>
                    <a:pt x="273" y="498"/>
                    <a:pt x="273" y="498"/>
                  </a:cubicBezTo>
                  <a:cubicBezTo>
                    <a:pt x="246" y="497"/>
                    <a:pt x="229" y="490"/>
                    <a:pt x="220" y="479"/>
                  </a:cubicBezTo>
                  <a:cubicBezTo>
                    <a:pt x="211" y="467"/>
                    <a:pt x="206" y="439"/>
                    <a:pt x="206" y="394"/>
                  </a:cubicBezTo>
                  <a:cubicBezTo>
                    <a:pt x="206" y="323"/>
                    <a:pt x="206" y="323"/>
                    <a:pt x="206" y="323"/>
                  </a:cubicBezTo>
                  <a:cubicBezTo>
                    <a:pt x="261" y="323"/>
                    <a:pt x="261" y="323"/>
                    <a:pt x="261" y="323"/>
                  </a:cubicBezTo>
                  <a:cubicBezTo>
                    <a:pt x="433" y="569"/>
                    <a:pt x="433" y="569"/>
                    <a:pt x="433" y="569"/>
                  </a:cubicBezTo>
                  <a:cubicBezTo>
                    <a:pt x="584" y="569"/>
                    <a:pt x="584" y="569"/>
                    <a:pt x="584" y="569"/>
                  </a:cubicBezTo>
                  <a:cubicBezTo>
                    <a:pt x="605" y="569"/>
                    <a:pt x="605" y="569"/>
                    <a:pt x="605" y="569"/>
                  </a:cubicBezTo>
                  <a:cubicBezTo>
                    <a:pt x="857" y="569"/>
                    <a:pt x="857" y="569"/>
                    <a:pt x="857" y="569"/>
                  </a:cubicBezTo>
                  <a:cubicBezTo>
                    <a:pt x="857" y="498"/>
                    <a:pt x="857" y="498"/>
                    <a:pt x="857" y="498"/>
                  </a:cubicBezTo>
                  <a:cubicBezTo>
                    <a:pt x="832" y="497"/>
                    <a:pt x="814" y="490"/>
                    <a:pt x="805" y="478"/>
                  </a:cubicBezTo>
                  <a:cubicBezTo>
                    <a:pt x="796" y="466"/>
                    <a:pt x="791" y="438"/>
                    <a:pt x="791" y="394"/>
                  </a:cubicBezTo>
                  <a:cubicBezTo>
                    <a:pt x="791" y="176"/>
                    <a:pt x="791" y="176"/>
                    <a:pt x="791" y="176"/>
                  </a:cubicBezTo>
                  <a:cubicBezTo>
                    <a:pt x="791" y="131"/>
                    <a:pt x="796" y="103"/>
                    <a:pt x="805" y="91"/>
                  </a:cubicBezTo>
                  <a:close/>
                  <a:moveTo>
                    <a:pt x="351" y="225"/>
                  </a:moveTo>
                  <a:cubicBezTo>
                    <a:pt x="326" y="240"/>
                    <a:pt x="288" y="248"/>
                    <a:pt x="237" y="248"/>
                  </a:cubicBezTo>
                  <a:cubicBezTo>
                    <a:pt x="229" y="248"/>
                    <a:pt x="223" y="247"/>
                    <a:pt x="218" y="247"/>
                  </a:cubicBezTo>
                  <a:cubicBezTo>
                    <a:pt x="214" y="247"/>
                    <a:pt x="210" y="247"/>
                    <a:pt x="206" y="247"/>
                  </a:cubicBezTo>
                  <a:cubicBezTo>
                    <a:pt x="206" y="142"/>
                    <a:pt x="206" y="142"/>
                    <a:pt x="206" y="142"/>
                  </a:cubicBezTo>
                  <a:cubicBezTo>
                    <a:pt x="206" y="113"/>
                    <a:pt x="211" y="93"/>
                    <a:pt x="220" y="85"/>
                  </a:cubicBezTo>
                  <a:cubicBezTo>
                    <a:pt x="228" y="76"/>
                    <a:pt x="245" y="72"/>
                    <a:pt x="271" y="72"/>
                  </a:cubicBezTo>
                  <a:cubicBezTo>
                    <a:pt x="307" y="72"/>
                    <a:pt x="336" y="79"/>
                    <a:pt x="357" y="95"/>
                  </a:cubicBezTo>
                  <a:cubicBezTo>
                    <a:pt x="378" y="110"/>
                    <a:pt x="389" y="131"/>
                    <a:pt x="389" y="158"/>
                  </a:cubicBezTo>
                  <a:cubicBezTo>
                    <a:pt x="389" y="188"/>
                    <a:pt x="376" y="211"/>
                    <a:pt x="351" y="2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0" name="Freeform 51"/>
            <p:cNvSpPr>
              <a:spLocks noEditPoints="1"/>
            </p:cNvSpPr>
            <p:nvPr/>
          </p:nvSpPr>
          <p:spPr bwMode="auto">
            <a:xfrm>
              <a:off x="8794268" y="2329468"/>
              <a:ext cx="175390" cy="173260"/>
            </a:xfrm>
            <a:custGeom>
              <a:avLst/>
              <a:gdLst>
                <a:gd name="T0" fmla="*/ 201 w 576"/>
                <a:gd name="T1" fmla="*/ 142 h 569"/>
                <a:gd name="T2" fmla="*/ 213 w 576"/>
                <a:gd name="T3" fmla="*/ 83 h 569"/>
                <a:gd name="T4" fmla="*/ 260 w 576"/>
                <a:gd name="T5" fmla="*/ 71 h 569"/>
                <a:gd name="T6" fmla="*/ 383 w 576"/>
                <a:gd name="T7" fmla="*/ 127 h 569"/>
                <a:gd name="T8" fmla="*/ 429 w 576"/>
                <a:gd name="T9" fmla="*/ 285 h 569"/>
                <a:gd name="T10" fmla="*/ 383 w 576"/>
                <a:gd name="T11" fmla="*/ 442 h 569"/>
                <a:gd name="T12" fmla="*/ 260 w 576"/>
                <a:gd name="T13" fmla="*/ 499 h 569"/>
                <a:gd name="T14" fmla="*/ 213 w 576"/>
                <a:gd name="T15" fmla="*/ 487 h 569"/>
                <a:gd name="T16" fmla="*/ 201 w 576"/>
                <a:gd name="T17" fmla="*/ 428 h 569"/>
                <a:gd name="T18" fmla="*/ 201 w 576"/>
                <a:gd name="T19" fmla="*/ 142 h 569"/>
                <a:gd name="T20" fmla="*/ 0 w 576"/>
                <a:gd name="T21" fmla="*/ 71 h 569"/>
                <a:gd name="T22" fmla="*/ 49 w 576"/>
                <a:gd name="T23" fmla="*/ 88 h 569"/>
                <a:gd name="T24" fmla="*/ 61 w 576"/>
                <a:gd name="T25" fmla="*/ 176 h 569"/>
                <a:gd name="T26" fmla="*/ 61 w 576"/>
                <a:gd name="T27" fmla="*/ 394 h 569"/>
                <a:gd name="T28" fmla="*/ 49 w 576"/>
                <a:gd name="T29" fmla="*/ 481 h 569"/>
                <a:gd name="T30" fmla="*/ 0 w 576"/>
                <a:gd name="T31" fmla="*/ 499 h 569"/>
                <a:gd name="T32" fmla="*/ 0 w 576"/>
                <a:gd name="T33" fmla="*/ 569 h 569"/>
                <a:gd name="T34" fmla="*/ 265 w 576"/>
                <a:gd name="T35" fmla="*/ 569 h 569"/>
                <a:gd name="T36" fmla="*/ 496 w 576"/>
                <a:gd name="T37" fmla="*/ 496 h 569"/>
                <a:gd name="T38" fmla="*/ 576 w 576"/>
                <a:gd name="T39" fmla="*/ 285 h 569"/>
                <a:gd name="T40" fmla="*/ 496 w 576"/>
                <a:gd name="T41" fmla="*/ 73 h 569"/>
                <a:gd name="T42" fmla="*/ 265 w 576"/>
                <a:gd name="T43" fmla="*/ 0 h 569"/>
                <a:gd name="T44" fmla="*/ 0 w 576"/>
                <a:gd name="T45" fmla="*/ 0 h 569"/>
                <a:gd name="T46" fmla="*/ 0 w 576"/>
                <a:gd name="T47" fmla="*/ 7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6" h="569">
                  <a:moveTo>
                    <a:pt x="201" y="142"/>
                  </a:moveTo>
                  <a:cubicBezTo>
                    <a:pt x="201" y="110"/>
                    <a:pt x="206" y="90"/>
                    <a:pt x="213" y="83"/>
                  </a:cubicBezTo>
                  <a:cubicBezTo>
                    <a:pt x="221" y="74"/>
                    <a:pt x="237" y="71"/>
                    <a:pt x="260" y="71"/>
                  </a:cubicBezTo>
                  <a:cubicBezTo>
                    <a:pt x="312" y="71"/>
                    <a:pt x="354" y="90"/>
                    <a:pt x="383" y="127"/>
                  </a:cubicBezTo>
                  <a:cubicBezTo>
                    <a:pt x="414" y="165"/>
                    <a:pt x="429" y="218"/>
                    <a:pt x="429" y="285"/>
                  </a:cubicBezTo>
                  <a:cubicBezTo>
                    <a:pt x="429" y="351"/>
                    <a:pt x="414" y="404"/>
                    <a:pt x="383" y="442"/>
                  </a:cubicBezTo>
                  <a:cubicBezTo>
                    <a:pt x="354" y="480"/>
                    <a:pt x="312" y="499"/>
                    <a:pt x="260" y="499"/>
                  </a:cubicBezTo>
                  <a:cubicBezTo>
                    <a:pt x="237" y="499"/>
                    <a:pt x="221" y="495"/>
                    <a:pt x="213" y="487"/>
                  </a:cubicBezTo>
                  <a:cubicBezTo>
                    <a:pt x="206" y="479"/>
                    <a:pt x="201" y="460"/>
                    <a:pt x="201" y="428"/>
                  </a:cubicBezTo>
                  <a:lnTo>
                    <a:pt x="201" y="142"/>
                  </a:lnTo>
                  <a:close/>
                  <a:moveTo>
                    <a:pt x="0" y="71"/>
                  </a:moveTo>
                  <a:cubicBezTo>
                    <a:pt x="24" y="71"/>
                    <a:pt x="40" y="77"/>
                    <a:pt x="49" y="88"/>
                  </a:cubicBezTo>
                  <a:cubicBezTo>
                    <a:pt x="57" y="100"/>
                    <a:pt x="61" y="129"/>
                    <a:pt x="61" y="176"/>
                  </a:cubicBezTo>
                  <a:cubicBezTo>
                    <a:pt x="61" y="394"/>
                    <a:pt x="61" y="394"/>
                    <a:pt x="61" y="394"/>
                  </a:cubicBezTo>
                  <a:cubicBezTo>
                    <a:pt x="61" y="440"/>
                    <a:pt x="57" y="469"/>
                    <a:pt x="49" y="481"/>
                  </a:cubicBezTo>
                  <a:cubicBezTo>
                    <a:pt x="40" y="492"/>
                    <a:pt x="24" y="498"/>
                    <a:pt x="0" y="499"/>
                  </a:cubicBezTo>
                  <a:cubicBezTo>
                    <a:pt x="0" y="569"/>
                    <a:pt x="0" y="569"/>
                    <a:pt x="0" y="569"/>
                  </a:cubicBezTo>
                  <a:cubicBezTo>
                    <a:pt x="265" y="569"/>
                    <a:pt x="265" y="569"/>
                    <a:pt x="265" y="569"/>
                  </a:cubicBezTo>
                  <a:cubicBezTo>
                    <a:pt x="366" y="569"/>
                    <a:pt x="443" y="545"/>
                    <a:pt x="496" y="496"/>
                  </a:cubicBezTo>
                  <a:cubicBezTo>
                    <a:pt x="550" y="447"/>
                    <a:pt x="576" y="377"/>
                    <a:pt x="576" y="285"/>
                  </a:cubicBezTo>
                  <a:cubicBezTo>
                    <a:pt x="576" y="193"/>
                    <a:pt x="550" y="122"/>
                    <a:pt x="496" y="73"/>
                  </a:cubicBezTo>
                  <a:cubicBezTo>
                    <a:pt x="443" y="25"/>
                    <a:pt x="366" y="0"/>
                    <a:pt x="265" y="0"/>
                  </a:cubicBezTo>
                  <a:cubicBezTo>
                    <a:pt x="0" y="0"/>
                    <a:pt x="0" y="0"/>
                    <a:pt x="0" y="0"/>
                  </a:cubicBez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1" name="Freeform 52"/>
            <p:cNvSpPr>
              <a:spLocks noEditPoints="1"/>
            </p:cNvSpPr>
            <p:nvPr/>
          </p:nvSpPr>
          <p:spPr bwMode="auto">
            <a:xfrm>
              <a:off x="7442273" y="1884957"/>
              <a:ext cx="330897" cy="366402"/>
            </a:xfrm>
            <a:custGeom>
              <a:avLst/>
              <a:gdLst>
                <a:gd name="T0" fmla="*/ 620 w 1088"/>
                <a:gd name="T1" fmla="*/ 816 h 1205"/>
                <a:gd name="T2" fmla="*/ 620 w 1088"/>
                <a:gd name="T3" fmla="*/ 637 h 1205"/>
                <a:gd name="T4" fmla="*/ 708 w 1088"/>
                <a:gd name="T5" fmla="*/ 637 h 1205"/>
                <a:gd name="T6" fmla="*/ 636 w 1088"/>
                <a:gd name="T7" fmla="*/ 698 h 1205"/>
                <a:gd name="T8" fmla="*/ 718 w 1088"/>
                <a:gd name="T9" fmla="*/ 778 h 1205"/>
                <a:gd name="T10" fmla="*/ 745 w 1088"/>
                <a:gd name="T11" fmla="*/ 816 h 1205"/>
                <a:gd name="T12" fmla="*/ 620 w 1088"/>
                <a:gd name="T13" fmla="*/ 816 h 1205"/>
                <a:gd name="T14" fmla="*/ 176 w 1088"/>
                <a:gd name="T15" fmla="*/ 956 h 1205"/>
                <a:gd name="T16" fmla="*/ 288 w 1088"/>
                <a:gd name="T17" fmla="*/ 952 h 1205"/>
                <a:gd name="T18" fmla="*/ 790 w 1088"/>
                <a:gd name="T19" fmla="*/ 952 h 1205"/>
                <a:gd name="T20" fmla="*/ 909 w 1088"/>
                <a:gd name="T21" fmla="*/ 956 h 1205"/>
                <a:gd name="T22" fmla="*/ 909 w 1088"/>
                <a:gd name="T23" fmla="*/ 813 h 1205"/>
                <a:gd name="T24" fmla="*/ 812 w 1088"/>
                <a:gd name="T25" fmla="*/ 816 h 1205"/>
                <a:gd name="T26" fmla="*/ 873 w 1088"/>
                <a:gd name="T27" fmla="*/ 750 h 1205"/>
                <a:gd name="T28" fmla="*/ 841 w 1088"/>
                <a:gd name="T29" fmla="*/ 717 h 1205"/>
                <a:gd name="T30" fmla="*/ 796 w 1088"/>
                <a:gd name="T31" fmla="*/ 672 h 1205"/>
                <a:gd name="T32" fmla="*/ 766 w 1088"/>
                <a:gd name="T33" fmla="*/ 637 h 1205"/>
                <a:gd name="T34" fmla="*/ 862 w 1088"/>
                <a:gd name="T35" fmla="*/ 642 h 1205"/>
                <a:gd name="T36" fmla="*/ 862 w 1088"/>
                <a:gd name="T37" fmla="*/ 495 h 1205"/>
                <a:gd name="T38" fmla="*/ 780 w 1088"/>
                <a:gd name="T39" fmla="*/ 498 h 1205"/>
                <a:gd name="T40" fmla="*/ 620 w 1088"/>
                <a:gd name="T41" fmla="*/ 498 h 1205"/>
                <a:gd name="T42" fmla="*/ 620 w 1088"/>
                <a:gd name="T43" fmla="*/ 366 h 1205"/>
                <a:gd name="T44" fmla="*/ 788 w 1088"/>
                <a:gd name="T45" fmla="*/ 366 h 1205"/>
                <a:gd name="T46" fmla="*/ 900 w 1088"/>
                <a:gd name="T47" fmla="*/ 373 h 1205"/>
                <a:gd name="T48" fmla="*/ 900 w 1088"/>
                <a:gd name="T49" fmla="*/ 224 h 1205"/>
                <a:gd name="T50" fmla="*/ 780 w 1088"/>
                <a:gd name="T51" fmla="*/ 227 h 1205"/>
                <a:gd name="T52" fmla="*/ 303 w 1088"/>
                <a:gd name="T53" fmla="*/ 227 h 1205"/>
                <a:gd name="T54" fmla="*/ 193 w 1088"/>
                <a:gd name="T55" fmla="*/ 224 h 1205"/>
                <a:gd name="T56" fmla="*/ 193 w 1088"/>
                <a:gd name="T57" fmla="*/ 371 h 1205"/>
                <a:gd name="T58" fmla="*/ 303 w 1088"/>
                <a:gd name="T59" fmla="*/ 366 h 1205"/>
                <a:gd name="T60" fmla="*/ 468 w 1088"/>
                <a:gd name="T61" fmla="*/ 366 h 1205"/>
                <a:gd name="T62" fmla="*/ 468 w 1088"/>
                <a:gd name="T63" fmla="*/ 498 h 1205"/>
                <a:gd name="T64" fmla="*/ 336 w 1088"/>
                <a:gd name="T65" fmla="*/ 498 h 1205"/>
                <a:gd name="T66" fmla="*/ 226 w 1088"/>
                <a:gd name="T67" fmla="*/ 495 h 1205"/>
                <a:gd name="T68" fmla="*/ 226 w 1088"/>
                <a:gd name="T69" fmla="*/ 640 h 1205"/>
                <a:gd name="T70" fmla="*/ 336 w 1088"/>
                <a:gd name="T71" fmla="*/ 637 h 1205"/>
                <a:gd name="T72" fmla="*/ 468 w 1088"/>
                <a:gd name="T73" fmla="*/ 637 h 1205"/>
                <a:gd name="T74" fmla="*/ 468 w 1088"/>
                <a:gd name="T75" fmla="*/ 816 h 1205"/>
                <a:gd name="T76" fmla="*/ 290 w 1088"/>
                <a:gd name="T77" fmla="*/ 816 h 1205"/>
                <a:gd name="T78" fmla="*/ 176 w 1088"/>
                <a:gd name="T79" fmla="*/ 813 h 1205"/>
                <a:gd name="T80" fmla="*/ 176 w 1088"/>
                <a:gd name="T81" fmla="*/ 956 h 1205"/>
                <a:gd name="T82" fmla="*/ 4 w 1088"/>
                <a:gd name="T83" fmla="*/ 144 h 1205"/>
                <a:gd name="T84" fmla="*/ 4 w 1088"/>
                <a:gd name="T85" fmla="*/ 1040 h 1205"/>
                <a:gd name="T86" fmla="*/ 0 w 1088"/>
                <a:gd name="T87" fmla="*/ 1196 h 1205"/>
                <a:gd name="T88" fmla="*/ 154 w 1088"/>
                <a:gd name="T89" fmla="*/ 1196 h 1205"/>
                <a:gd name="T90" fmla="*/ 154 w 1088"/>
                <a:gd name="T91" fmla="*/ 1177 h 1205"/>
                <a:gd name="T92" fmla="*/ 930 w 1088"/>
                <a:gd name="T93" fmla="*/ 1177 h 1205"/>
                <a:gd name="T94" fmla="*/ 930 w 1088"/>
                <a:gd name="T95" fmla="*/ 1205 h 1205"/>
                <a:gd name="T96" fmla="*/ 1088 w 1088"/>
                <a:gd name="T97" fmla="*/ 1205 h 1205"/>
                <a:gd name="T98" fmla="*/ 1084 w 1088"/>
                <a:gd name="T99" fmla="*/ 1050 h 1205"/>
                <a:gd name="T100" fmla="*/ 1084 w 1088"/>
                <a:gd name="T101" fmla="*/ 144 h 1205"/>
                <a:gd name="T102" fmla="*/ 1088 w 1088"/>
                <a:gd name="T103" fmla="*/ 0 h 1205"/>
                <a:gd name="T104" fmla="*/ 962 w 1088"/>
                <a:gd name="T105" fmla="*/ 5 h 1205"/>
                <a:gd name="T106" fmla="*/ 128 w 1088"/>
                <a:gd name="T107" fmla="*/ 5 h 1205"/>
                <a:gd name="T108" fmla="*/ 0 w 1088"/>
                <a:gd name="T109" fmla="*/ 0 h 1205"/>
                <a:gd name="T110" fmla="*/ 4 w 1088"/>
                <a:gd name="T111" fmla="*/ 144 h 1205"/>
                <a:gd name="T112" fmla="*/ 154 w 1088"/>
                <a:gd name="T113" fmla="*/ 150 h 1205"/>
                <a:gd name="T114" fmla="*/ 930 w 1088"/>
                <a:gd name="T115" fmla="*/ 150 h 1205"/>
                <a:gd name="T116" fmla="*/ 930 w 1088"/>
                <a:gd name="T117" fmla="*/ 1034 h 1205"/>
                <a:gd name="T118" fmla="*/ 154 w 1088"/>
                <a:gd name="T119" fmla="*/ 1034 h 1205"/>
                <a:gd name="T120" fmla="*/ 154 w 1088"/>
                <a:gd name="T121" fmla="*/ 150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88" h="1205">
                  <a:moveTo>
                    <a:pt x="620" y="816"/>
                  </a:moveTo>
                  <a:cubicBezTo>
                    <a:pt x="620" y="637"/>
                    <a:pt x="620" y="637"/>
                    <a:pt x="620" y="637"/>
                  </a:cubicBezTo>
                  <a:cubicBezTo>
                    <a:pt x="708" y="637"/>
                    <a:pt x="708" y="637"/>
                    <a:pt x="708" y="637"/>
                  </a:cubicBezTo>
                  <a:cubicBezTo>
                    <a:pt x="684" y="662"/>
                    <a:pt x="660" y="683"/>
                    <a:pt x="636" y="698"/>
                  </a:cubicBezTo>
                  <a:cubicBezTo>
                    <a:pt x="681" y="737"/>
                    <a:pt x="708" y="764"/>
                    <a:pt x="718" y="778"/>
                  </a:cubicBezTo>
                  <a:cubicBezTo>
                    <a:pt x="729" y="792"/>
                    <a:pt x="737" y="805"/>
                    <a:pt x="745" y="816"/>
                  </a:cubicBezTo>
                  <a:lnTo>
                    <a:pt x="620" y="816"/>
                  </a:lnTo>
                  <a:close/>
                  <a:moveTo>
                    <a:pt x="176" y="956"/>
                  </a:moveTo>
                  <a:cubicBezTo>
                    <a:pt x="288" y="952"/>
                    <a:pt x="288" y="952"/>
                    <a:pt x="288" y="952"/>
                  </a:cubicBezTo>
                  <a:cubicBezTo>
                    <a:pt x="790" y="952"/>
                    <a:pt x="790" y="952"/>
                    <a:pt x="790" y="952"/>
                  </a:cubicBezTo>
                  <a:cubicBezTo>
                    <a:pt x="909" y="956"/>
                    <a:pt x="909" y="956"/>
                    <a:pt x="909" y="956"/>
                  </a:cubicBezTo>
                  <a:cubicBezTo>
                    <a:pt x="909" y="813"/>
                    <a:pt x="909" y="813"/>
                    <a:pt x="909" y="813"/>
                  </a:cubicBezTo>
                  <a:cubicBezTo>
                    <a:pt x="812" y="816"/>
                    <a:pt x="812" y="816"/>
                    <a:pt x="812" y="816"/>
                  </a:cubicBezTo>
                  <a:cubicBezTo>
                    <a:pt x="834" y="792"/>
                    <a:pt x="854" y="770"/>
                    <a:pt x="873" y="750"/>
                  </a:cubicBezTo>
                  <a:cubicBezTo>
                    <a:pt x="841" y="717"/>
                    <a:pt x="841" y="717"/>
                    <a:pt x="841" y="717"/>
                  </a:cubicBezTo>
                  <a:cubicBezTo>
                    <a:pt x="796" y="672"/>
                    <a:pt x="796" y="672"/>
                    <a:pt x="796" y="672"/>
                  </a:cubicBezTo>
                  <a:cubicBezTo>
                    <a:pt x="789" y="665"/>
                    <a:pt x="779" y="653"/>
                    <a:pt x="766" y="637"/>
                  </a:cubicBezTo>
                  <a:cubicBezTo>
                    <a:pt x="862" y="642"/>
                    <a:pt x="862" y="642"/>
                    <a:pt x="862" y="642"/>
                  </a:cubicBezTo>
                  <a:cubicBezTo>
                    <a:pt x="862" y="495"/>
                    <a:pt x="862" y="495"/>
                    <a:pt x="862" y="495"/>
                  </a:cubicBezTo>
                  <a:cubicBezTo>
                    <a:pt x="780" y="498"/>
                    <a:pt x="780" y="498"/>
                    <a:pt x="780" y="498"/>
                  </a:cubicBezTo>
                  <a:cubicBezTo>
                    <a:pt x="620" y="498"/>
                    <a:pt x="620" y="498"/>
                    <a:pt x="620" y="498"/>
                  </a:cubicBezTo>
                  <a:cubicBezTo>
                    <a:pt x="620" y="366"/>
                    <a:pt x="620" y="366"/>
                    <a:pt x="620" y="366"/>
                  </a:cubicBezTo>
                  <a:cubicBezTo>
                    <a:pt x="788" y="366"/>
                    <a:pt x="788" y="366"/>
                    <a:pt x="788" y="366"/>
                  </a:cubicBezTo>
                  <a:cubicBezTo>
                    <a:pt x="900" y="373"/>
                    <a:pt x="900" y="373"/>
                    <a:pt x="900" y="373"/>
                  </a:cubicBezTo>
                  <a:cubicBezTo>
                    <a:pt x="900" y="224"/>
                    <a:pt x="900" y="224"/>
                    <a:pt x="900" y="224"/>
                  </a:cubicBezTo>
                  <a:cubicBezTo>
                    <a:pt x="780" y="227"/>
                    <a:pt x="780" y="227"/>
                    <a:pt x="780" y="227"/>
                  </a:cubicBezTo>
                  <a:cubicBezTo>
                    <a:pt x="303" y="227"/>
                    <a:pt x="303" y="227"/>
                    <a:pt x="303" y="227"/>
                  </a:cubicBezTo>
                  <a:cubicBezTo>
                    <a:pt x="193" y="224"/>
                    <a:pt x="193" y="224"/>
                    <a:pt x="193" y="224"/>
                  </a:cubicBezTo>
                  <a:cubicBezTo>
                    <a:pt x="193" y="371"/>
                    <a:pt x="193" y="371"/>
                    <a:pt x="193" y="371"/>
                  </a:cubicBezTo>
                  <a:cubicBezTo>
                    <a:pt x="303" y="366"/>
                    <a:pt x="303" y="366"/>
                    <a:pt x="303" y="366"/>
                  </a:cubicBezTo>
                  <a:cubicBezTo>
                    <a:pt x="468" y="366"/>
                    <a:pt x="468" y="366"/>
                    <a:pt x="468" y="366"/>
                  </a:cubicBezTo>
                  <a:cubicBezTo>
                    <a:pt x="468" y="498"/>
                    <a:pt x="468" y="498"/>
                    <a:pt x="468" y="498"/>
                  </a:cubicBezTo>
                  <a:cubicBezTo>
                    <a:pt x="336" y="498"/>
                    <a:pt x="336" y="498"/>
                    <a:pt x="336" y="498"/>
                  </a:cubicBezTo>
                  <a:cubicBezTo>
                    <a:pt x="226" y="495"/>
                    <a:pt x="226" y="495"/>
                    <a:pt x="226" y="495"/>
                  </a:cubicBezTo>
                  <a:cubicBezTo>
                    <a:pt x="226" y="640"/>
                    <a:pt x="226" y="640"/>
                    <a:pt x="226" y="640"/>
                  </a:cubicBezTo>
                  <a:cubicBezTo>
                    <a:pt x="336" y="637"/>
                    <a:pt x="336" y="637"/>
                    <a:pt x="336" y="637"/>
                  </a:cubicBezTo>
                  <a:cubicBezTo>
                    <a:pt x="468" y="637"/>
                    <a:pt x="468" y="637"/>
                    <a:pt x="468" y="637"/>
                  </a:cubicBezTo>
                  <a:cubicBezTo>
                    <a:pt x="468" y="816"/>
                    <a:pt x="468" y="816"/>
                    <a:pt x="468" y="816"/>
                  </a:cubicBezTo>
                  <a:cubicBezTo>
                    <a:pt x="290" y="816"/>
                    <a:pt x="290" y="816"/>
                    <a:pt x="290" y="816"/>
                  </a:cubicBezTo>
                  <a:cubicBezTo>
                    <a:pt x="176" y="813"/>
                    <a:pt x="176" y="813"/>
                    <a:pt x="176" y="813"/>
                  </a:cubicBezTo>
                  <a:lnTo>
                    <a:pt x="176" y="956"/>
                  </a:lnTo>
                  <a:close/>
                  <a:moveTo>
                    <a:pt x="4" y="144"/>
                  </a:moveTo>
                  <a:cubicBezTo>
                    <a:pt x="4" y="1040"/>
                    <a:pt x="4" y="1040"/>
                    <a:pt x="4" y="1040"/>
                  </a:cubicBezTo>
                  <a:cubicBezTo>
                    <a:pt x="0" y="1196"/>
                    <a:pt x="0" y="1196"/>
                    <a:pt x="0" y="1196"/>
                  </a:cubicBezTo>
                  <a:cubicBezTo>
                    <a:pt x="154" y="1196"/>
                    <a:pt x="154" y="1196"/>
                    <a:pt x="154" y="1196"/>
                  </a:cubicBezTo>
                  <a:cubicBezTo>
                    <a:pt x="154" y="1177"/>
                    <a:pt x="154" y="1177"/>
                    <a:pt x="154" y="1177"/>
                  </a:cubicBezTo>
                  <a:cubicBezTo>
                    <a:pt x="930" y="1177"/>
                    <a:pt x="930" y="1177"/>
                    <a:pt x="930" y="1177"/>
                  </a:cubicBezTo>
                  <a:cubicBezTo>
                    <a:pt x="930" y="1205"/>
                    <a:pt x="930" y="1205"/>
                    <a:pt x="930" y="1205"/>
                  </a:cubicBezTo>
                  <a:cubicBezTo>
                    <a:pt x="1088" y="1205"/>
                    <a:pt x="1088" y="1205"/>
                    <a:pt x="1088" y="1205"/>
                  </a:cubicBezTo>
                  <a:cubicBezTo>
                    <a:pt x="1084" y="1050"/>
                    <a:pt x="1084" y="1050"/>
                    <a:pt x="1084" y="1050"/>
                  </a:cubicBezTo>
                  <a:cubicBezTo>
                    <a:pt x="1084" y="144"/>
                    <a:pt x="1084" y="144"/>
                    <a:pt x="1084" y="144"/>
                  </a:cubicBezTo>
                  <a:cubicBezTo>
                    <a:pt x="1088" y="0"/>
                    <a:pt x="1088" y="0"/>
                    <a:pt x="1088" y="0"/>
                  </a:cubicBezTo>
                  <a:cubicBezTo>
                    <a:pt x="962" y="5"/>
                    <a:pt x="962" y="5"/>
                    <a:pt x="962" y="5"/>
                  </a:cubicBezTo>
                  <a:cubicBezTo>
                    <a:pt x="128" y="5"/>
                    <a:pt x="128" y="5"/>
                    <a:pt x="128" y="5"/>
                  </a:cubicBezTo>
                  <a:cubicBezTo>
                    <a:pt x="0" y="0"/>
                    <a:pt x="0" y="0"/>
                    <a:pt x="0" y="0"/>
                  </a:cubicBezTo>
                  <a:lnTo>
                    <a:pt x="4" y="144"/>
                  </a:lnTo>
                  <a:close/>
                  <a:moveTo>
                    <a:pt x="154" y="150"/>
                  </a:moveTo>
                  <a:cubicBezTo>
                    <a:pt x="930" y="150"/>
                    <a:pt x="930" y="150"/>
                    <a:pt x="930" y="150"/>
                  </a:cubicBezTo>
                  <a:cubicBezTo>
                    <a:pt x="930" y="1034"/>
                    <a:pt x="930" y="1034"/>
                    <a:pt x="930" y="1034"/>
                  </a:cubicBezTo>
                  <a:cubicBezTo>
                    <a:pt x="154" y="1034"/>
                    <a:pt x="154" y="1034"/>
                    <a:pt x="154" y="1034"/>
                  </a:cubicBezTo>
                  <a:lnTo>
                    <a:pt x="154"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2" name="Freeform 53"/>
            <p:cNvSpPr>
              <a:spLocks noEditPoints="1"/>
            </p:cNvSpPr>
            <p:nvPr/>
          </p:nvSpPr>
          <p:spPr bwMode="auto">
            <a:xfrm>
              <a:off x="7820747" y="1863654"/>
              <a:ext cx="375632" cy="396936"/>
            </a:xfrm>
            <a:custGeom>
              <a:avLst/>
              <a:gdLst>
                <a:gd name="T0" fmla="*/ 578 w 1233"/>
                <a:gd name="T1" fmla="*/ 836 h 1304"/>
                <a:gd name="T2" fmla="*/ 376 w 1233"/>
                <a:gd name="T3" fmla="*/ 920 h 1304"/>
                <a:gd name="T4" fmla="*/ 104 w 1233"/>
                <a:gd name="T5" fmla="*/ 966 h 1304"/>
                <a:gd name="T6" fmla="*/ 185 w 1233"/>
                <a:gd name="T7" fmla="*/ 847 h 1304"/>
                <a:gd name="T8" fmla="*/ 482 w 1233"/>
                <a:gd name="T9" fmla="*/ 700 h 1304"/>
                <a:gd name="T10" fmla="*/ 323 w 1233"/>
                <a:gd name="T11" fmla="*/ 740 h 1304"/>
                <a:gd name="T12" fmla="*/ 140 w 1233"/>
                <a:gd name="T13" fmla="*/ 735 h 1304"/>
                <a:gd name="T14" fmla="*/ 251 w 1233"/>
                <a:gd name="T15" fmla="*/ 616 h 1304"/>
                <a:gd name="T16" fmla="*/ 333 w 1233"/>
                <a:gd name="T17" fmla="*/ 513 h 1304"/>
                <a:gd name="T18" fmla="*/ 223 w 1233"/>
                <a:gd name="T19" fmla="*/ 372 h 1304"/>
                <a:gd name="T20" fmla="*/ 866 w 1233"/>
                <a:gd name="T21" fmla="*/ 375 h 1304"/>
                <a:gd name="T22" fmla="*/ 989 w 1233"/>
                <a:gd name="T23" fmla="*/ 516 h 1304"/>
                <a:gd name="T24" fmla="*/ 678 w 1233"/>
                <a:gd name="T25" fmla="*/ 513 h 1304"/>
                <a:gd name="T26" fmla="*/ 597 w 1233"/>
                <a:gd name="T27" fmla="*/ 632 h 1304"/>
                <a:gd name="T28" fmla="*/ 693 w 1233"/>
                <a:gd name="T29" fmla="*/ 731 h 1304"/>
                <a:gd name="T30" fmla="*/ 930 w 1233"/>
                <a:gd name="T31" fmla="*/ 537 h 1304"/>
                <a:gd name="T32" fmla="*/ 1061 w 1233"/>
                <a:gd name="T33" fmla="*/ 653 h 1304"/>
                <a:gd name="T34" fmla="*/ 946 w 1233"/>
                <a:gd name="T35" fmla="*/ 880 h 1304"/>
                <a:gd name="T36" fmla="*/ 1233 w 1233"/>
                <a:gd name="T37" fmla="*/ 1144 h 1304"/>
                <a:gd name="T38" fmla="*/ 1126 w 1233"/>
                <a:gd name="T39" fmla="*/ 1292 h 1304"/>
                <a:gd name="T40" fmla="*/ 851 w 1233"/>
                <a:gd name="T41" fmla="*/ 1013 h 1304"/>
                <a:gd name="T42" fmla="*/ 737 w 1233"/>
                <a:gd name="T43" fmla="*/ 864 h 1304"/>
                <a:gd name="T44" fmla="*/ 747 w 1233"/>
                <a:gd name="T45" fmla="*/ 1038 h 1304"/>
                <a:gd name="T46" fmla="*/ 687 w 1233"/>
                <a:gd name="T47" fmla="*/ 1261 h 1304"/>
                <a:gd name="T48" fmla="*/ 467 w 1233"/>
                <a:gd name="T49" fmla="*/ 1195 h 1304"/>
                <a:gd name="T50" fmla="*/ 566 w 1233"/>
                <a:gd name="T51" fmla="*/ 1135 h 1304"/>
                <a:gd name="T52" fmla="*/ 600 w 1233"/>
                <a:gd name="T53" fmla="*/ 1012 h 1304"/>
                <a:gd name="T54" fmla="*/ 429 w 1233"/>
                <a:gd name="T55" fmla="*/ 1103 h 1304"/>
                <a:gd name="T56" fmla="*/ 84 w 1233"/>
                <a:gd name="T57" fmla="*/ 1253 h 1304"/>
                <a:gd name="T58" fmla="*/ 0 w 1233"/>
                <a:gd name="T59" fmla="*/ 1106 h 1304"/>
                <a:gd name="T60" fmla="*/ 31 w 1233"/>
                <a:gd name="T61" fmla="*/ 454 h 1304"/>
                <a:gd name="T62" fmla="*/ 33 w 1233"/>
                <a:gd name="T63" fmla="*/ 235 h 1304"/>
                <a:gd name="T64" fmla="*/ 174 w 1233"/>
                <a:gd name="T65" fmla="*/ 143 h 1304"/>
                <a:gd name="T66" fmla="*/ 448 w 1233"/>
                <a:gd name="T67" fmla="*/ 76 h 1304"/>
                <a:gd name="T68" fmla="*/ 586 w 1233"/>
                <a:gd name="T69" fmla="*/ 0 h 1304"/>
                <a:gd name="T70" fmla="*/ 677 w 1233"/>
                <a:gd name="T71" fmla="*/ 143 h 1304"/>
                <a:gd name="T72" fmla="*/ 1177 w 1233"/>
                <a:gd name="T73" fmla="*/ 138 h 1304"/>
                <a:gd name="T74" fmla="*/ 1174 w 1233"/>
                <a:gd name="T75" fmla="*/ 383 h 1304"/>
                <a:gd name="T76" fmla="*/ 1015 w 1233"/>
                <a:gd name="T77" fmla="*/ 459 h 1304"/>
                <a:gd name="T78" fmla="*/ 1018 w 1233"/>
                <a:gd name="T79" fmla="*/ 287 h 1304"/>
                <a:gd name="T80" fmla="*/ 190 w 1233"/>
                <a:gd name="T81" fmla="*/ 382 h 1304"/>
                <a:gd name="T82" fmla="*/ 31 w 1233"/>
                <a:gd name="T83" fmla="*/ 454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3" h="1304">
                  <a:moveTo>
                    <a:pt x="357" y="980"/>
                  </a:moveTo>
                  <a:cubicBezTo>
                    <a:pt x="453" y="926"/>
                    <a:pt x="526" y="878"/>
                    <a:pt x="578" y="836"/>
                  </a:cubicBezTo>
                  <a:cubicBezTo>
                    <a:pt x="575" y="826"/>
                    <a:pt x="571" y="816"/>
                    <a:pt x="566" y="807"/>
                  </a:cubicBezTo>
                  <a:cubicBezTo>
                    <a:pt x="496" y="851"/>
                    <a:pt x="432" y="889"/>
                    <a:pt x="376" y="920"/>
                  </a:cubicBezTo>
                  <a:cubicBezTo>
                    <a:pt x="320" y="951"/>
                    <a:pt x="238" y="984"/>
                    <a:pt x="129" y="1020"/>
                  </a:cubicBezTo>
                  <a:cubicBezTo>
                    <a:pt x="121" y="999"/>
                    <a:pt x="112" y="981"/>
                    <a:pt x="104" y="966"/>
                  </a:cubicBezTo>
                  <a:cubicBezTo>
                    <a:pt x="96" y="949"/>
                    <a:pt x="79" y="920"/>
                    <a:pt x="52" y="878"/>
                  </a:cubicBezTo>
                  <a:cubicBezTo>
                    <a:pt x="103" y="869"/>
                    <a:pt x="148" y="859"/>
                    <a:pt x="185" y="847"/>
                  </a:cubicBezTo>
                  <a:cubicBezTo>
                    <a:pt x="223" y="836"/>
                    <a:pt x="269" y="817"/>
                    <a:pt x="324" y="791"/>
                  </a:cubicBezTo>
                  <a:cubicBezTo>
                    <a:pt x="379" y="765"/>
                    <a:pt x="432" y="735"/>
                    <a:pt x="482" y="700"/>
                  </a:cubicBezTo>
                  <a:cubicBezTo>
                    <a:pt x="468" y="687"/>
                    <a:pt x="468" y="687"/>
                    <a:pt x="468" y="687"/>
                  </a:cubicBezTo>
                  <a:cubicBezTo>
                    <a:pt x="405" y="712"/>
                    <a:pt x="357" y="730"/>
                    <a:pt x="323" y="740"/>
                  </a:cubicBezTo>
                  <a:cubicBezTo>
                    <a:pt x="290" y="750"/>
                    <a:pt x="236" y="765"/>
                    <a:pt x="162" y="786"/>
                  </a:cubicBezTo>
                  <a:cubicBezTo>
                    <a:pt x="154" y="768"/>
                    <a:pt x="147" y="751"/>
                    <a:pt x="140" y="735"/>
                  </a:cubicBezTo>
                  <a:cubicBezTo>
                    <a:pt x="134" y="721"/>
                    <a:pt x="115" y="689"/>
                    <a:pt x="84" y="640"/>
                  </a:cubicBezTo>
                  <a:cubicBezTo>
                    <a:pt x="124" y="636"/>
                    <a:pt x="181" y="628"/>
                    <a:pt x="251" y="616"/>
                  </a:cubicBezTo>
                  <a:cubicBezTo>
                    <a:pt x="322" y="605"/>
                    <a:pt x="412" y="570"/>
                    <a:pt x="521" y="513"/>
                  </a:cubicBezTo>
                  <a:cubicBezTo>
                    <a:pt x="333" y="513"/>
                    <a:pt x="333" y="513"/>
                    <a:pt x="333" y="513"/>
                  </a:cubicBezTo>
                  <a:cubicBezTo>
                    <a:pt x="223" y="516"/>
                    <a:pt x="223" y="516"/>
                    <a:pt x="223" y="516"/>
                  </a:cubicBezTo>
                  <a:cubicBezTo>
                    <a:pt x="223" y="372"/>
                    <a:pt x="223" y="372"/>
                    <a:pt x="223" y="372"/>
                  </a:cubicBezTo>
                  <a:cubicBezTo>
                    <a:pt x="333" y="375"/>
                    <a:pt x="333" y="375"/>
                    <a:pt x="333" y="375"/>
                  </a:cubicBezTo>
                  <a:cubicBezTo>
                    <a:pt x="866" y="375"/>
                    <a:pt x="866" y="375"/>
                    <a:pt x="866" y="375"/>
                  </a:cubicBezTo>
                  <a:cubicBezTo>
                    <a:pt x="989" y="372"/>
                    <a:pt x="989" y="372"/>
                    <a:pt x="989" y="372"/>
                  </a:cubicBezTo>
                  <a:cubicBezTo>
                    <a:pt x="989" y="516"/>
                    <a:pt x="989" y="516"/>
                    <a:pt x="989" y="516"/>
                  </a:cubicBezTo>
                  <a:cubicBezTo>
                    <a:pt x="866" y="513"/>
                    <a:pt x="866" y="513"/>
                    <a:pt x="866" y="513"/>
                  </a:cubicBezTo>
                  <a:cubicBezTo>
                    <a:pt x="678" y="513"/>
                    <a:pt x="678" y="513"/>
                    <a:pt x="678" y="513"/>
                  </a:cubicBezTo>
                  <a:cubicBezTo>
                    <a:pt x="694" y="526"/>
                    <a:pt x="711" y="540"/>
                    <a:pt x="730" y="553"/>
                  </a:cubicBezTo>
                  <a:cubicBezTo>
                    <a:pt x="684" y="581"/>
                    <a:pt x="640" y="607"/>
                    <a:pt x="597" y="632"/>
                  </a:cubicBezTo>
                  <a:cubicBezTo>
                    <a:pt x="637" y="662"/>
                    <a:pt x="660" y="683"/>
                    <a:pt x="668" y="695"/>
                  </a:cubicBezTo>
                  <a:cubicBezTo>
                    <a:pt x="693" y="731"/>
                    <a:pt x="693" y="731"/>
                    <a:pt x="693" y="731"/>
                  </a:cubicBezTo>
                  <a:cubicBezTo>
                    <a:pt x="792" y="660"/>
                    <a:pt x="850" y="616"/>
                    <a:pt x="867" y="599"/>
                  </a:cubicBezTo>
                  <a:cubicBezTo>
                    <a:pt x="930" y="537"/>
                    <a:pt x="930" y="537"/>
                    <a:pt x="930" y="537"/>
                  </a:cubicBezTo>
                  <a:cubicBezTo>
                    <a:pt x="943" y="553"/>
                    <a:pt x="955" y="566"/>
                    <a:pt x="966" y="578"/>
                  </a:cubicBezTo>
                  <a:cubicBezTo>
                    <a:pt x="977" y="589"/>
                    <a:pt x="1009" y="614"/>
                    <a:pt x="1061" y="653"/>
                  </a:cubicBezTo>
                  <a:cubicBezTo>
                    <a:pt x="1002" y="693"/>
                    <a:pt x="950" y="730"/>
                    <a:pt x="906" y="760"/>
                  </a:cubicBezTo>
                  <a:cubicBezTo>
                    <a:pt x="913" y="787"/>
                    <a:pt x="927" y="827"/>
                    <a:pt x="946" y="880"/>
                  </a:cubicBezTo>
                  <a:cubicBezTo>
                    <a:pt x="966" y="932"/>
                    <a:pt x="1002" y="983"/>
                    <a:pt x="1057" y="1031"/>
                  </a:cubicBezTo>
                  <a:cubicBezTo>
                    <a:pt x="1111" y="1079"/>
                    <a:pt x="1170" y="1117"/>
                    <a:pt x="1233" y="1144"/>
                  </a:cubicBezTo>
                  <a:cubicBezTo>
                    <a:pt x="1212" y="1169"/>
                    <a:pt x="1195" y="1189"/>
                    <a:pt x="1182" y="1205"/>
                  </a:cubicBezTo>
                  <a:cubicBezTo>
                    <a:pt x="1169" y="1222"/>
                    <a:pt x="1151" y="1251"/>
                    <a:pt x="1126" y="1292"/>
                  </a:cubicBezTo>
                  <a:cubicBezTo>
                    <a:pt x="1043" y="1239"/>
                    <a:pt x="982" y="1191"/>
                    <a:pt x="944" y="1147"/>
                  </a:cubicBezTo>
                  <a:cubicBezTo>
                    <a:pt x="905" y="1104"/>
                    <a:pt x="874" y="1059"/>
                    <a:pt x="851" y="1013"/>
                  </a:cubicBezTo>
                  <a:cubicBezTo>
                    <a:pt x="827" y="966"/>
                    <a:pt x="804" y="908"/>
                    <a:pt x="784" y="837"/>
                  </a:cubicBezTo>
                  <a:cubicBezTo>
                    <a:pt x="737" y="864"/>
                    <a:pt x="737" y="864"/>
                    <a:pt x="737" y="864"/>
                  </a:cubicBezTo>
                  <a:cubicBezTo>
                    <a:pt x="740" y="887"/>
                    <a:pt x="742" y="909"/>
                    <a:pt x="744" y="928"/>
                  </a:cubicBezTo>
                  <a:cubicBezTo>
                    <a:pt x="746" y="947"/>
                    <a:pt x="747" y="984"/>
                    <a:pt x="747" y="1038"/>
                  </a:cubicBezTo>
                  <a:cubicBezTo>
                    <a:pt x="747" y="1091"/>
                    <a:pt x="744" y="1135"/>
                    <a:pt x="737" y="1169"/>
                  </a:cubicBezTo>
                  <a:cubicBezTo>
                    <a:pt x="731" y="1203"/>
                    <a:pt x="714" y="1234"/>
                    <a:pt x="687" y="1261"/>
                  </a:cubicBezTo>
                  <a:cubicBezTo>
                    <a:pt x="660" y="1289"/>
                    <a:pt x="596" y="1303"/>
                    <a:pt x="495" y="1304"/>
                  </a:cubicBezTo>
                  <a:cubicBezTo>
                    <a:pt x="482" y="1246"/>
                    <a:pt x="473" y="1209"/>
                    <a:pt x="467" y="1195"/>
                  </a:cubicBezTo>
                  <a:cubicBezTo>
                    <a:pt x="442" y="1136"/>
                    <a:pt x="442" y="1136"/>
                    <a:pt x="442" y="1136"/>
                  </a:cubicBezTo>
                  <a:cubicBezTo>
                    <a:pt x="509" y="1147"/>
                    <a:pt x="550" y="1147"/>
                    <a:pt x="566" y="1135"/>
                  </a:cubicBezTo>
                  <a:cubicBezTo>
                    <a:pt x="583" y="1122"/>
                    <a:pt x="593" y="1103"/>
                    <a:pt x="596" y="1076"/>
                  </a:cubicBezTo>
                  <a:cubicBezTo>
                    <a:pt x="599" y="1049"/>
                    <a:pt x="600" y="1028"/>
                    <a:pt x="600" y="1012"/>
                  </a:cubicBezTo>
                  <a:cubicBezTo>
                    <a:pt x="600" y="996"/>
                    <a:pt x="600" y="996"/>
                    <a:pt x="600" y="996"/>
                  </a:cubicBezTo>
                  <a:cubicBezTo>
                    <a:pt x="555" y="1029"/>
                    <a:pt x="498" y="1064"/>
                    <a:pt x="429" y="1103"/>
                  </a:cubicBezTo>
                  <a:cubicBezTo>
                    <a:pt x="359" y="1142"/>
                    <a:pt x="301" y="1170"/>
                    <a:pt x="253" y="1188"/>
                  </a:cubicBezTo>
                  <a:cubicBezTo>
                    <a:pt x="84" y="1253"/>
                    <a:pt x="84" y="1253"/>
                    <a:pt x="84" y="1253"/>
                  </a:cubicBezTo>
                  <a:cubicBezTo>
                    <a:pt x="66" y="1212"/>
                    <a:pt x="51" y="1182"/>
                    <a:pt x="39" y="1165"/>
                  </a:cubicBezTo>
                  <a:cubicBezTo>
                    <a:pt x="0" y="1106"/>
                    <a:pt x="0" y="1106"/>
                    <a:pt x="0" y="1106"/>
                  </a:cubicBezTo>
                  <a:cubicBezTo>
                    <a:pt x="143" y="1076"/>
                    <a:pt x="262" y="1034"/>
                    <a:pt x="357" y="980"/>
                  </a:cubicBezTo>
                  <a:close/>
                  <a:moveTo>
                    <a:pt x="31" y="454"/>
                  </a:moveTo>
                  <a:cubicBezTo>
                    <a:pt x="33" y="382"/>
                    <a:pt x="33" y="382"/>
                    <a:pt x="33" y="382"/>
                  </a:cubicBezTo>
                  <a:cubicBezTo>
                    <a:pt x="33" y="235"/>
                    <a:pt x="33" y="235"/>
                    <a:pt x="33" y="235"/>
                  </a:cubicBezTo>
                  <a:cubicBezTo>
                    <a:pt x="31" y="138"/>
                    <a:pt x="31" y="138"/>
                    <a:pt x="31" y="138"/>
                  </a:cubicBezTo>
                  <a:cubicBezTo>
                    <a:pt x="174" y="143"/>
                    <a:pt x="174" y="143"/>
                    <a:pt x="174" y="143"/>
                  </a:cubicBezTo>
                  <a:cubicBezTo>
                    <a:pt x="516" y="143"/>
                    <a:pt x="516" y="143"/>
                    <a:pt x="516" y="143"/>
                  </a:cubicBezTo>
                  <a:cubicBezTo>
                    <a:pt x="500" y="124"/>
                    <a:pt x="477" y="102"/>
                    <a:pt x="448" y="76"/>
                  </a:cubicBezTo>
                  <a:cubicBezTo>
                    <a:pt x="466" y="68"/>
                    <a:pt x="483" y="61"/>
                    <a:pt x="497" y="54"/>
                  </a:cubicBezTo>
                  <a:cubicBezTo>
                    <a:pt x="511" y="47"/>
                    <a:pt x="541" y="28"/>
                    <a:pt x="586" y="0"/>
                  </a:cubicBezTo>
                  <a:cubicBezTo>
                    <a:pt x="642" y="51"/>
                    <a:pt x="684" y="89"/>
                    <a:pt x="710" y="115"/>
                  </a:cubicBezTo>
                  <a:cubicBezTo>
                    <a:pt x="697" y="124"/>
                    <a:pt x="686" y="133"/>
                    <a:pt x="677" y="143"/>
                  </a:cubicBezTo>
                  <a:cubicBezTo>
                    <a:pt x="1043" y="143"/>
                    <a:pt x="1043" y="143"/>
                    <a:pt x="1043" y="143"/>
                  </a:cubicBezTo>
                  <a:cubicBezTo>
                    <a:pt x="1177" y="138"/>
                    <a:pt x="1177" y="138"/>
                    <a:pt x="1177" y="138"/>
                  </a:cubicBezTo>
                  <a:cubicBezTo>
                    <a:pt x="1174" y="235"/>
                    <a:pt x="1174" y="235"/>
                    <a:pt x="1174" y="235"/>
                  </a:cubicBezTo>
                  <a:cubicBezTo>
                    <a:pt x="1174" y="383"/>
                    <a:pt x="1174" y="383"/>
                    <a:pt x="1174" y="383"/>
                  </a:cubicBezTo>
                  <a:cubicBezTo>
                    <a:pt x="1177" y="459"/>
                    <a:pt x="1177" y="459"/>
                    <a:pt x="1177" y="459"/>
                  </a:cubicBezTo>
                  <a:cubicBezTo>
                    <a:pt x="1015" y="459"/>
                    <a:pt x="1015" y="459"/>
                    <a:pt x="1015" y="459"/>
                  </a:cubicBezTo>
                  <a:cubicBezTo>
                    <a:pt x="1018" y="383"/>
                    <a:pt x="1018" y="383"/>
                    <a:pt x="1018" y="383"/>
                  </a:cubicBezTo>
                  <a:cubicBezTo>
                    <a:pt x="1018" y="287"/>
                    <a:pt x="1018" y="287"/>
                    <a:pt x="1018" y="287"/>
                  </a:cubicBezTo>
                  <a:cubicBezTo>
                    <a:pt x="190" y="288"/>
                    <a:pt x="190" y="288"/>
                    <a:pt x="190" y="288"/>
                  </a:cubicBezTo>
                  <a:cubicBezTo>
                    <a:pt x="190" y="382"/>
                    <a:pt x="190" y="382"/>
                    <a:pt x="190" y="382"/>
                  </a:cubicBezTo>
                  <a:cubicBezTo>
                    <a:pt x="193" y="454"/>
                    <a:pt x="193" y="454"/>
                    <a:pt x="193" y="454"/>
                  </a:cubicBezTo>
                  <a:lnTo>
                    <a:pt x="31" y="4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3" name="Freeform 54"/>
            <p:cNvSpPr>
              <a:spLocks noEditPoints="1"/>
            </p:cNvSpPr>
            <p:nvPr/>
          </p:nvSpPr>
          <p:spPr bwMode="auto">
            <a:xfrm>
              <a:off x="8241825" y="1865785"/>
              <a:ext cx="350780" cy="393385"/>
            </a:xfrm>
            <a:custGeom>
              <a:avLst/>
              <a:gdLst>
                <a:gd name="T0" fmla="*/ 160 w 1151"/>
                <a:gd name="T1" fmla="*/ 336 h 1291"/>
                <a:gd name="T2" fmla="*/ 404 w 1151"/>
                <a:gd name="T3" fmla="*/ 336 h 1291"/>
                <a:gd name="T4" fmla="*/ 404 w 1151"/>
                <a:gd name="T5" fmla="*/ 492 h 1291"/>
                <a:gd name="T6" fmla="*/ 160 w 1151"/>
                <a:gd name="T7" fmla="*/ 492 h 1291"/>
                <a:gd name="T8" fmla="*/ 160 w 1151"/>
                <a:gd name="T9" fmla="*/ 336 h 1291"/>
                <a:gd name="T10" fmla="*/ 3 w 1151"/>
                <a:gd name="T11" fmla="*/ 298 h 1291"/>
                <a:gd name="T12" fmla="*/ 3 w 1151"/>
                <a:gd name="T13" fmla="*/ 821 h 1291"/>
                <a:gd name="T14" fmla="*/ 0 w 1151"/>
                <a:gd name="T15" fmla="*/ 960 h 1291"/>
                <a:gd name="T16" fmla="*/ 160 w 1151"/>
                <a:gd name="T17" fmla="*/ 960 h 1291"/>
                <a:gd name="T18" fmla="*/ 160 w 1151"/>
                <a:gd name="T19" fmla="*/ 940 h 1291"/>
                <a:gd name="T20" fmla="*/ 404 w 1151"/>
                <a:gd name="T21" fmla="*/ 940 h 1291"/>
                <a:gd name="T22" fmla="*/ 404 w 1151"/>
                <a:gd name="T23" fmla="*/ 1137 h 1291"/>
                <a:gd name="T24" fmla="*/ 413 w 1151"/>
                <a:gd name="T25" fmla="*/ 1211 h 1291"/>
                <a:gd name="T26" fmla="*/ 458 w 1151"/>
                <a:gd name="T27" fmla="*/ 1262 h 1291"/>
                <a:gd name="T28" fmla="*/ 569 w 1151"/>
                <a:gd name="T29" fmla="*/ 1285 h 1291"/>
                <a:gd name="T30" fmla="*/ 761 w 1151"/>
                <a:gd name="T31" fmla="*/ 1288 h 1291"/>
                <a:gd name="T32" fmla="*/ 943 w 1151"/>
                <a:gd name="T33" fmla="*/ 1289 h 1291"/>
                <a:gd name="T34" fmla="*/ 1032 w 1151"/>
                <a:gd name="T35" fmla="*/ 1273 h 1291"/>
                <a:gd name="T36" fmla="*/ 1087 w 1151"/>
                <a:gd name="T37" fmla="*/ 1231 h 1291"/>
                <a:gd name="T38" fmla="*/ 1151 w 1151"/>
                <a:gd name="T39" fmla="*/ 1062 h 1291"/>
                <a:gd name="T40" fmla="*/ 997 w 1151"/>
                <a:gd name="T41" fmla="*/ 983 h 1291"/>
                <a:gd name="T42" fmla="*/ 989 w 1151"/>
                <a:gd name="T43" fmla="*/ 1036 h 1291"/>
                <a:gd name="T44" fmla="*/ 958 w 1151"/>
                <a:gd name="T45" fmla="*/ 1109 h 1291"/>
                <a:gd name="T46" fmla="*/ 894 w 1151"/>
                <a:gd name="T47" fmla="*/ 1134 h 1291"/>
                <a:gd name="T48" fmla="*/ 766 w 1151"/>
                <a:gd name="T49" fmla="*/ 1136 h 1291"/>
                <a:gd name="T50" fmla="*/ 626 w 1151"/>
                <a:gd name="T51" fmla="*/ 1132 h 1291"/>
                <a:gd name="T52" fmla="*/ 570 w 1151"/>
                <a:gd name="T53" fmla="*/ 1116 h 1291"/>
                <a:gd name="T54" fmla="*/ 559 w 1151"/>
                <a:gd name="T55" fmla="*/ 1084 h 1291"/>
                <a:gd name="T56" fmla="*/ 559 w 1151"/>
                <a:gd name="T57" fmla="*/ 940 h 1291"/>
                <a:gd name="T58" fmla="*/ 837 w 1151"/>
                <a:gd name="T59" fmla="*/ 940 h 1291"/>
                <a:gd name="T60" fmla="*/ 837 w 1151"/>
                <a:gd name="T61" fmla="*/ 965 h 1291"/>
                <a:gd name="T62" fmla="*/ 998 w 1151"/>
                <a:gd name="T63" fmla="*/ 965 h 1291"/>
                <a:gd name="T64" fmla="*/ 994 w 1151"/>
                <a:gd name="T65" fmla="*/ 831 h 1291"/>
                <a:gd name="T66" fmla="*/ 994 w 1151"/>
                <a:gd name="T67" fmla="*/ 298 h 1291"/>
                <a:gd name="T68" fmla="*/ 998 w 1151"/>
                <a:gd name="T69" fmla="*/ 179 h 1291"/>
                <a:gd name="T70" fmla="*/ 894 w 1151"/>
                <a:gd name="T71" fmla="*/ 184 h 1291"/>
                <a:gd name="T72" fmla="*/ 559 w 1151"/>
                <a:gd name="T73" fmla="*/ 184 h 1291"/>
                <a:gd name="T74" fmla="*/ 559 w 1151"/>
                <a:gd name="T75" fmla="*/ 107 h 1291"/>
                <a:gd name="T76" fmla="*/ 562 w 1151"/>
                <a:gd name="T77" fmla="*/ 0 h 1291"/>
                <a:gd name="T78" fmla="*/ 401 w 1151"/>
                <a:gd name="T79" fmla="*/ 0 h 1291"/>
                <a:gd name="T80" fmla="*/ 404 w 1151"/>
                <a:gd name="T81" fmla="*/ 107 h 1291"/>
                <a:gd name="T82" fmla="*/ 404 w 1151"/>
                <a:gd name="T83" fmla="*/ 184 h 1291"/>
                <a:gd name="T84" fmla="*/ 120 w 1151"/>
                <a:gd name="T85" fmla="*/ 184 h 1291"/>
                <a:gd name="T86" fmla="*/ 0 w 1151"/>
                <a:gd name="T87" fmla="*/ 179 h 1291"/>
                <a:gd name="T88" fmla="*/ 3 w 1151"/>
                <a:gd name="T89" fmla="*/ 298 h 1291"/>
                <a:gd name="T90" fmla="*/ 160 w 1151"/>
                <a:gd name="T91" fmla="*/ 637 h 1291"/>
                <a:gd name="T92" fmla="*/ 404 w 1151"/>
                <a:gd name="T93" fmla="*/ 637 h 1291"/>
                <a:gd name="T94" fmla="*/ 404 w 1151"/>
                <a:gd name="T95" fmla="*/ 791 h 1291"/>
                <a:gd name="T96" fmla="*/ 160 w 1151"/>
                <a:gd name="T97" fmla="*/ 791 h 1291"/>
                <a:gd name="T98" fmla="*/ 160 w 1151"/>
                <a:gd name="T99" fmla="*/ 637 h 1291"/>
                <a:gd name="T100" fmla="*/ 559 w 1151"/>
                <a:gd name="T101" fmla="*/ 336 h 1291"/>
                <a:gd name="T102" fmla="*/ 837 w 1151"/>
                <a:gd name="T103" fmla="*/ 336 h 1291"/>
                <a:gd name="T104" fmla="*/ 837 w 1151"/>
                <a:gd name="T105" fmla="*/ 492 h 1291"/>
                <a:gd name="T106" fmla="*/ 559 w 1151"/>
                <a:gd name="T107" fmla="*/ 492 h 1291"/>
                <a:gd name="T108" fmla="*/ 559 w 1151"/>
                <a:gd name="T109" fmla="*/ 336 h 1291"/>
                <a:gd name="T110" fmla="*/ 559 w 1151"/>
                <a:gd name="T111" fmla="*/ 637 h 1291"/>
                <a:gd name="T112" fmla="*/ 837 w 1151"/>
                <a:gd name="T113" fmla="*/ 637 h 1291"/>
                <a:gd name="T114" fmla="*/ 837 w 1151"/>
                <a:gd name="T115" fmla="*/ 791 h 1291"/>
                <a:gd name="T116" fmla="*/ 559 w 1151"/>
                <a:gd name="T117" fmla="*/ 791 h 1291"/>
                <a:gd name="T118" fmla="*/ 559 w 1151"/>
                <a:gd name="T119" fmla="*/ 637 h 1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1" h="1291">
                  <a:moveTo>
                    <a:pt x="160" y="336"/>
                  </a:moveTo>
                  <a:cubicBezTo>
                    <a:pt x="404" y="336"/>
                    <a:pt x="404" y="336"/>
                    <a:pt x="404" y="336"/>
                  </a:cubicBezTo>
                  <a:cubicBezTo>
                    <a:pt x="404" y="492"/>
                    <a:pt x="404" y="492"/>
                    <a:pt x="404" y="492"/>
                  </a:cubicBezTo>
                  <a:cubicBezTo>
                    <a:pt x="160" y="492"/>
                    <a:pt x="160" y="492"/>
                    <a:pt x="160" y="492"/>
                  </a:cubicBezTo>
                  <a:lnTo>
                    <a:pt x="160" y="336"/>
                  </a:lnTo>
                  <a:close/>
                  <a:moveTo>
                    <a:pt x="3" y="298"/>
                  </a:moveTo>
                  <a:cubicBezTo>
                    <a:pt x="3" y="821"/>
                    <a:pt x="3" y="821"/>
                    <a:pt x="3" y="821"/>
                  </a:cubicBezTo>
                  <a:cubicBezTo>
                    <a:pt x="0" y="960"/>
                    <a:pt x="0" y="960"/>
                    <a:pt x="0" y="960"/>
                  </a:cubicBezTo>
                  <a:cubicBezTo>
                    <a:pt x="160" y="960"/>
                    <a:pt x="160" y="960"/>
                    <a:pt x="160" y="960"/>
                  </a:cubicBezTo>
                  <a:cubicBezTo>
                    <a:pt x="160" y="940"/>
                    <a:pt x="160" y="940"/>
                    <a:pt x="160" y="940"/>
                  </a:cubicBezTo>
                  <a:cubicBezTo>
                    <a:pt x="404" y="940"/>
                    <a:pt x="404" y="940"/>
                    <a:pt x="404" y="940"/>
                  </a:cubicBezTo>
                  <a:cubicBezTo>
                    <a:pt x="404" y="1137"/>
                    <a:pt x="404" y="1137"/>
                    <a:pt x="404" y="1137"/>
                  </a:cubicBezTo>
                  <a:cubicBezTo>
                    <a:pt x="404" y="1168"/>
                    <a:pt x="407" y="1193"/>
                    <a:pt x="413" y="1211"/>
                  </a:cubicBezTo>
                  <a:cubicBezTo>
                    <a:pt x="419" y="1230"/>
                    <a:pt x="434" y="1247"/>
                    <a:pt x="458" y="1262"/>
                  </a:cubicBezTo>
                  <a:cubicBezTo>
                    <a:pt x="483" y="1277"/>
                    <a:pt x="519" y="1285"/>
                    <a:pt x="569" y="1285"/>
                  </a:cubicBezTo>
                  <a:cubicBezTo>
                    <a:pt x="619" y="1285"/>
                    <a:pt x="683" y="1286"/>
                    <a:pt x="761" y="1288"/>
                  </a:cubicBezTo>
                  <a:cubicBezTo>
                    <a:pt x="843" y="1290"/>
                    <a:pt x="903" y="1291"/>
                    <a:pt x="943" y="1289"/>
                  </a:cubicBezTo>
                  <a:cubicBezTo>
                    <a:pt x="982" y="1286"/>
                    <a:pt x="1012" y="1281"/>
                    <a:pt x="1032" y="1273"/>
                  </a:cubicBezTo>
                  <a:cubicBezTo>
                    <a:pt x="1052" y="1265"/>
                    <a:pt x="1070" y="1251"/>
                    <a:pt x="1087" y="1231"/>
                  </a:cubicBezTo>
                  <a:cubicBezTo>
                    <a:pt x="1104" y="1211"/>
                    <a:pt x="1125" y="1155"/>
                    <a:pt x="1151" y="1062"/>
                  </a:cubicBezTo>
                  <a:cubicBezTo>
                    <a:pt x="1106" y="1046"/>
                    <a:pt x="1055" y="1019"/>
                    <a:pt x="997" y="983"/>
                  </a:cubicBezTo>
                  <a:cubicBezTo>
                    <a:pt x="989" y="1036"/>
                    <a:pt x="989" y="1036"/>
                    <a:pt x="989" y="1036"/>
                  </a:cubicBezTo>
                  <a:cubicBezTo>
                    <a:pt x="985" y="1071"/>
                    <a:pt x="974" y="1095"/>
                    <a:pt x="958" y="1109"/>
                  </a:cubicBezTo>
                  <a:cubicBezTo>
                    <a:pt x="942" y="1123"/>
                    <a:pt x="920" y="1131"/>
                    <a:pt x="894" y="1134"/>
                  </a:cubicBezTo>
                  <a:cubicBezTo>
                    <a:pt x="869" y="1137"/>
                    <a:pt x="826" y="1137"/>
                    <a:pt x="766" y="1136"/>
                  </a:cubicBezTo>
                  <a:cubicBezTo>
                    <a:pt x="626" y="1132"/>
                    <a:pt x="626" y="1132"/>
                    <a:pt x="626" y="1132"/>
                  </a:cubicBezTo>
                  <a:cubicBezTo>
                    <a:pt x="595" y="1131"/>
                    <a:pt x="577" y="1125"/>
                    <a:pt x="570" y="1116"/>
                  </a:cubicBezTo>
                  <a:cubicBezTo>
                    <a:pt x="562" y="1106"/>
                    <a:pt x="559" y="1096"/>
                    <a:pt x="559" y="1084"/>
                  </a:cubicBezTo>
                  <a:cubicBezTo>
                    <a:pt x="559" y="940"/>
                    <a:pt x="559" y="940"/>
                    <a:pt x="559" y="940"/>
                  </a:cubicBezTo>
                  <a:cubicBezTo>
                    <a:pt x="837" y="940"/>
                    <a:pt x="837" y="940"/>
                    <a:pt x="837" y="940"/>
                  </a:cubicBezTo>
                  <a:cubicBezTo>
                    <a:pt x="837" y="965"/>
                    <a:pt x="837" y="965"/>
                    <a:pt x="837" y="965"/>
                  </a:cubicBezTo>
                  <a:cubicBezTo>
                    <a:pt x="998" y="965"/>
                    <a:pt x="998" y="965"/>
                    <a:pt x="998" y="965"/>
                  </a:cubicBezTo>
                  <a:cubicBezTo>
                    <a:pt x="994" y="831"/>
                    <a:pt x="994" y="831"/>
                    <a:pt x="994" y="831"/>
                  </a:cubicBezTo>
                  <a:cubicBezTo>
                    <a:pt x="994" y="298"/>
                    <a:pt x="994" y="298"/>
                    <a:pt x="994" y="298"/>
                  </a:cubicBezTo>
                  <a:cubicBezTo>
                    <a:pt x="998" y="179"/>
                    <a:pt x="998" y="179"/>
                    <a:pt x="998" y="179"/>
                  </a:cubicBezTo>
                  <a:cubicBezTo>
                    <a:pt x="894" y="184"/>
                    <a:pt x="894" y="184"/>
                    <a:pt x="894" y="184"/>
                  </a:cubicBezTo>
                  <a:cubicBezTo>
                    <a:pt x="559" y="184"/>
                    <a:pt x="559" y="184"/>
                    <a:pt x="559" y="184"/>
                  </a:cubicBezTo>
                  <a:cubicBezTo>
                    <a:pt x="559" y="107"/>
                    <a:pt x="559" y="107"/>
                    <a:pt x="559" y="107"/>
                  </a:cubicBezTo>
                  <a:cubicBezTo>
                    <a:pt x="562" y="0"/>
                    <a:pt x="562" y="0"/>
                    <a:pt x="562" y="0"/>
                  </a:cubicBezTo>
                  <a:cubicBezTo>
                    <a:pt x="401" y="0"/>
                    <a:pt x="401" y="0"/>
                    <a:pt x="401" y="0"/>
                  </a:cubicBezTo>
                  <a:cubicBezTo>
                    <a:pt x="404" y="107"/>
                    <a:pt x="404" y="107"/>
                    <a:pt x="404" y="107"/>
                  </a:cubicBezTo>
                  <a:cubicBezTo>
                    <a:pt x="404" y="184"/>
                    <a:pt x="404" y="184"/>
                    <a:pt x="404" y="184"/>
                  </a:cubicBezTo>
                  <a:cubicBezTo>
                    <a:pt x="120" y="184"/>
                    <a:pt x="120" y="184"/>
                    <a:pt x="120" y="184"/>
                  </a:cubicBezTo>
                  <a:cubicBezTo>
                    <a:pt x="0" y="179"/>
                    <a:pt x="0" y="179"/>
                    <a:pt x="0" y="179"/>
                  </a:cubicBezTo>
                  <a:lnTo>
                    <a:pt x="3" y="298"/>
                  </a:lnTo>
                  <a:close/>
                  <a:moveTo>
                    <a:pt x="160" y="637"/>
                  </a:moveTo>
                  <a:cubicBezTo>
                    <a:pt x="404" y="637"/>
                    <a:pt x="404" y="637"/>
                    <a:pt x="404" y="637"/>
                  </a:cubicBezTo>
                  <a:cubicBezTo>
                    <a:pt x="404" y="791"/>
                    <a:pt x="404" y="791"/>
                    <a:pt x="404" y="791"/>
                  </a:cubicBezTo>
                  <a:cubicBezTo>
                    <a:pt x="160" y="791"/>
                    <a:pt x="160" y="791"/>
                    <a:pt x="160" y="791"/>
                  </a:cubicBezTo>
                  <a:lnTo>
                    <a:pt x="160" y="637"/>
                  </a:lnTo>
                  <a:close/>
                  <a:moveTo>
                    <a:pt x="559" y="336"/>
                  </a:moveTo>
                  <a:cubicBezTo>
                    <a:pt x="837" y="336"/>
                    <a:pt x="837" y="336"/>
                    <a:pt x="837" y="336"/>
                  </a:cubicBezTo>
                  <a:cubicBezTo>
                    <a:pt x="837" y="492"/>
                    <a:pt x="837" y="492"/>
                    <a:pt x="837" y="492"/>
                  </a:cubicBezTo>
                  <a:cubicBezTo>
                    <a:pt x="559" y="492"/>
                    <a:pt x="559" y="492"/>
                    <a:pt x="559" y="492"/>
                  </a:cubicBezTo>
                  <a:lnTo>
                    <a:pt x="559" y="336"/>
                  </a:lnTo>
                  <a:close/>
                  <a:moveTo>
                    <a:pt x="559" y="637"/>
                  </a:moveTo>
                  <a:cubicBezTo>
                    <a:pt x="837" y="637"/>
                    <a:pt x="837" y="637"/>
                    <a:pt x="837" y="637"/>
                  </a:cubicBezTo>
                  <a:cubicBezTo>
                    <a:pt x="837" y="791"/>
                    <a:pt x="837" y="791"/>
                    <a:pt x="837" y="791"/>
                  </a:cubicBezTo>
                  <a:cubicBezTo>
                    <a:pt x="559" y="791"/>
                    <a:pt x="559" y="791"/>
                    <a:pt x="559" y="791"/>
                  </a:cubicBezTo>
                  <a:lnTo>
                    <a:pt x="559" y="6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4" name="Freeform 55"/>
            <p:cNvSpPr>
              <a:spLocks noEditPoints="1"/>
            </p:cNvSpPr>
            <p:nvPr/>
          </p:nvSpPr>
          <p:spPr bwMode="auto">
            <a:xfrm>
              <a:off x="8641601" y="1891348"/>
              <a:ext cx="320247" cy="362142"/>
            </a:xfrm>
            <a:custGeom>
              <a:avLst/>
              <a:gdLst>
                <a:gd name="T0" fmla="*/ 198 w 1052"/>
                <a:gd name="T1" fmla="*/ 421 h 1191"/>
                <a:gd name="T2" fmla="*/ 235 w 1052"/>
                <a:gd name="T3" fmla="*/ 693 h 1191"/>
                <a:gd name="T4" fmla="*/ 166 w 1052"/>
                <a:gd name="T5" fmla="*/ 374 h 1191"/>
                <a:gd name="T6" fmla="*/ 166 w 1052"/>
                <a:gd name="T7" fmla="*/ 977 h 1191"/>
                <a:gd name="T8" fmla="*/ 232 w 1052"/>
                <a:gd name="T9" fmla="*/ 885 h 1191"/>
                <a:gd name="T10" fmla="*/ 350 w 1052"/>
                <a:gd name="T11" fmla="*/ 796 h 1191"/>
                <a:gd name="T12" fmla="*/ 396 w 1052"/>
                <a:gd name="T13" fmla="*/ 774 h 1191"/>
                <a:gd name="T14" fmla="*/ 442 w 1052"/>
                <a:gd name="T15" fmla="*/ 800 h 1191"/>
                <a:gd name="T16" fmla="*/ 445 w 1052"/>
                <a:gd name="T17" fmla="*/ 546 h 1191"/>
                <a:gd name="T18" fmla="*/ 483 w 1052"/>
                <a:gd name="T19" fmla="*/ 391 h 1191"/>
                <a:gd name="T20" fmla="*/ 612 w 1052"/>
                <a:gd name="T21" fmla="*/ 592 h 1191"/>
                <a:gd name="T22" fmla="*/ 536 w 1052"/>
                <a:gd name="T23" fmla="*/ 770 h 1191"/>
                <a:gd name="T24" fmla="*/ 520 w 1052"/>
                <a:gd name="T25" fmla="*/ 950 h 1191"/>
                <a:gd name="T26" fmla="*/ 622 w 1052"/>
                <a:gd name="T27" fmla="*/ 915 h 1191"/>
                <a:gd name="T28" fmla="*/ 745 w 1052"/>
                <a:gd name="T29" fmla="*/ 835 h 1191"/>
                <a:gd name="T30" fmla="*/ 890 w 1052"/>
                <a:gd name="T31" fmla="*/ 787 h 1191"/>
                <a:gd name="T32" fmla="*/ 773 w 1052"/>
                <a:gd name="T33" fmla="*/ 571 h 1191"/>
                <a:gd name="T34" fmla="*/ 813 w 1052"/>
                <a:gd name="T35" fmla="*/ 359 h 1191"/>
                <a:gd name="T36" fmla="*/ 831 w 1052"/>
                <a:gd name="T37" fmla="*/ 236 h 1191"/>
                <a:gd name="T38" fmla="*/ 672 w 1052"/>
                <a:gd name="T39" fmla="*/ 257 h 1191"/>
                <a:gd name="T40" fmla="*/ 597 w 1052"/>
                <a:gd name="T41" fmla="*/ 303 h 1191"/>
                <a:gd name="T42" fmla="*/ 486 w 1052"/>
                <a:gd name="T43" fmla="*/ 381 h 1191"/>
                <a:gd name="T44" fmla="*/ 504 w 1052"/>
                <a:gd name="T45" fmla="*/ 275 h 1191"/>
                <a:gd name="T46" fmla="*/ 357 w 1052"/>
                <a:gd name="T47" fmla="*/ 191 h 1191"/>
                <a:gd name="T48" fmla="*/ 349 w 1052"/>
                <a:gd name="T49" fmla="*/ 312 h 1191"/>
                <a:gd name="T50" fmla="*/ 271 w 1052"/>
                <a:gd name="T51" fmla="*/ 274 h 1191"/>
                <a:gd name="T52" fmla="*/ 166 w 1052"/>
                <a:gd name="T53" fmla="*/ 346 h 1191"/>
                <a:gd name="T54" fmla="*/ 893 w 1052"/>
                <a:gd name="T55" fmla="*/ 160 h 1191"/>
                <a:gd name="T56" fmla="*/ 884 w 1052"/>
                <a:gd name="T57" fmla="*/ 997 h 1191"/>
                <a:gd name="T58" fmla="*/ 741 w 1052"/>
                <a:gd name="T59" fmla="*/ 1001 h 1191"/>
                <a:gd name="T60" fmla="*/ 791 w 1052"/>
                <a:gd name="T61" fmla="*/ 1140 h 1191"/>
                <a:gd name="T62" fmla="*/ 975 w 1052"/>
                <a:gd name="T63" fmla="*/ 1162 h 1191"/>
                <a:gd name="T64" fmla="*/ 1048 w 1052"/>
                <a:gd name="T65" fmla="*/ 1027 h 1191"/>
                <a:gd name="T66" fmla="*/ 1052 w 1052"/>
                <a:gd name="T67" fmla="*/ 0 h 1191"/>
                <a:gd name="T68" fmla="*/ 157 w 1052"/>
                <a:gd name="T69" fmla="*/ 5 h 1191"/>
                <a:gd name="T70" fmla="*/ 4 w 1052"/>
                <a:gd name="T71" fmla="*/ 165 h 1191"/>
                <a:gd name="T72" fmla="*/ 0 w 1052"/>
                <a:gd name="T73" fmla="*/ 1156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2" h="1191">
                  <a:moveTo>
                    <a:pt x="166" y="374"/>
                  </a:moveTo>
                  <a:cubicBezTo>
                    <a:pt x="198" y="421"/>
                    <a:pt x="198" y="421"/>
                    <a:pt x="198" y="421"/>
                  </a:cubicBezTo>
                  <a:cubicBezTo>
                    <a:pt x="208" y="434"/>
                    <a:pt x="237" y="482"/>
                    <a:pt x="287" y="563"/>
                  </a:cubicBezTo>
                  <a:cubicBezTo>
                    <a:pt x="270" y="620"/>
                    <a:pt x="253" y="663"/>
                    <a:pt x="235" y="693"/>
                  </a:cubicBezTo>
                  <a:cubicBezTo>
                    <a:pt x="216" y="724"/>
                    <a:pt x="193" y="756"/>
                    <a:pt x="166" y="790"/>
                  </a:cubicBezTo>
                  <a:lnTo>
                    <a:pt x="166" y="374"/>
                  </a:lnTo>
                  <a:close/>
                  <a:moveTo>
                    <a:pt x="169" y="1156"/>
                  </a:moveTo>
                  <a:cubicBezTo>
                    <a:pt x="166" y="977"/>
                    <a:pt x="166" y="977"/>
                    <a:pt x="166" y="977"/>
                  </a:cubicBezTo>
                  <a:cubicBezTo>
                    <a:pt x="166" y="812"/>
                    <a:pt x="166" y="812"/>
                    <a:pt x="166" y="812"/>
                  </a:cubicBezTo>
                  <a:cubicBezTo>
                    <a:pt x="199" y="846"/>
                    <a:pt x="221" y="870"/>
                    <a:pt x="232" y="885"/>
                  </a:cubicBezTo>
                  <a:cubicBezTo>
                    <a:pt x="243" y="899"/>
                    <a:pt x="253" y="914"/>
                    <a:pt x="263" y="929"/>
                  </a:cubicBezTo>
                  <a:cubicBezTo>
                    <a:pt x="310" y="862"/>
                    <a:pt x="339" y="818"/>
                    <a:pt x="350" y="796"/>
                  </a:cubicBezTo>
                  <a:cubicBezTo>
                    <a:pt x="361" y="774"/>
                    <a:pt x="371" y="754"/>
                    <a:pt x="379" y="737"/>
                  </a:cubicBezTo>
                  <a:cubicBezTo>
                    <a:pt x="396" y="774"/>
                    <a:pt x="396" y="774"/>
                    <a:pt x="396" y="774"/>
                  </a:cubicBezTo>
                  <a:cubicBezTo>
                    <a:pt x="399" y="781"/>
                    <a:pt x="405" y="799"/>
                    <a:pt x="413" y="829"/>
                  </a:cubicBezTo>
                  <a:cubicBezTo>
                    <a:pt x="442" y="800"/>
                    <a:pt x="442" y="800"/>
                    <a:pt x="442" y="800"/>
                  </a:cubicBezTo>
                  <a:cubicBezTo>
                    <a:pt x="460" y="782"/>
                    <a:pt x="493" y="759"/>
                    <a:pt x="541" y="732"/>
                  </a:cubicBezTo>
                  <a:cubicBezTo>
                    <a:pt x="508" y="667"/>
                    <a:pt x="476" y="605"/>
                    <a:pt x="445" y="546"/>
                  </a:cubicBezTo>
                  <a:cubicBezTo>
                    <a:pt x="458" y="500"/>
                    <a:pt x="458" y="500"/>
                    <a:pt x="458" y="500"/>
                  </a:cubicBezTo>
                  <a:cubicBezTo>
                    <a:pt x="463" y="484"/>
                    <a:pt x="470" y="448"/>
                    <a:pt x="483" y="391"/>
                  </a:cubicBezTo>
                  <a:cubicBezTo>
                    <a:pt x="524" y="445"/>
                    <a:pt x="549" y="479"/>
                    <a:pt x="559" y="493"/>
                  </a:cubicBezTo>
                  <a:cubicBezTo>
                    <a:pt x="569" y="507"/>
                    <a:pt x="587" y="540"/>
                    <a:pt x="612" y="592"/>
                  </a:cubicBezTo>
                  <a:cubicBezTo>
                    <a:pt x="592" y="650"/>
                    <a:pt x="592" y="650"/>
                    <a:pt x="592" y="650"/>
                  </a:cubicBezTo>
                  <a:cubicBezTo>
                    <a:pt x="578" y="690"/>
                    <a:pt x="559" y="730"/>
                    <a:pt x="536" y="770"/>
                  </a:cubicBezTo>
                  <a:cubicBezTo>
                    <a:pt x="512" y="810"/>
                    <a:pt x="478" y="851"/>
                    <a:pt x="435" y="895"/>
                  </a:cubicBezTo>
                  <a:cubicBezTo>
                    <a:pt x="478" y="920"/>
                    <a:pt x="506" y="939"/>
                    <a:pt x="520" y="950"/>
                  </a:cubicBezTo>
                  <a:cubicBezTo>
                    <a:pt x="533" y="961"/>
                    <a:pt x="548" y="975"/>
                    <a:pt x="565" y="990"/>
                  </a:cubicBezTo>
                  <a:cubicBezTo>
                    <a:pt x="588" y="963"/>
                    <a:pt x="608" y="938"/>
                    <a:pt x="622" y="915"/>
                  </a:cubicBezTo>
                  <a:cubicBezTo>
                    <a:pt x="637" y="893"/>
                    <a:pt x="666" y="841"/>
                    <a:pt x="710" y="760"/>
                  </a:cubicBezTo>
                  <a:cubicBezTo>
                    <a:pt x="745" y="835"/>
                    <a:pt x="745" y="835"/>
                    <a:pt x="745" y="835"/>
                  </a:cubicBezTo>
                  <a:cubicBezTo>
                    <a:pt x="748" y="841"/>
                    <a:pt x="756" y="864"/>
                    <a:pt x="769" y="903"/>
                  </a:cubicBezTo>
                  <a:cubicBezTo>
                    <a:pt x="813" y="856"/>
                    <a:pt x="853" y="817"/>
                    <a:pt x="890" y="787"/>
                  </a:cubicBezTo>
                  <a:cubicBezTo>
                    <a:pt x="867" y="743"/>
                    <a:pt x="867" y="743"/>
                    <a:pt x="867" y="743"/>
                  </a:cubicBezTo>
                  <a:cubicBezTo>
                    <a:pt x="866" y="739"/>
                    <a:pt x="834" y="682"/>
                    <a:pt x="773" y="571"/>
                  </a:cubicBezTo>
                  <a:cubicBezTo>
                    <a:pt x="790" y="486"/>
                    <a:pt x="790" y="486"/>
                    <a:pt x="790" y="486"/>
                  </a:cubicBezTo>
                  <a:cubicBezTo>
                    <a:pt x="797" y="454"/>
                    <a:pt x="805" y="412"/>
                    <a:pt x="813" y="359"/>
                  </a:cubicBezTo>
                  <a:cubicBezTo>
                    <a:pt x="825" y="277"/>
                    <a:pt x="825" y="277"/>
                    <a:pt x="825" y="277"/>
                  </a:cubicBezTo>
                  <a:cubicBezTo>
                    <a:pt x="826" y="268"/>
                    <a:pt x="828" y="254"/>
                    <a:pt x="831" y="236"/>
                  </a:cubicBezTo>
                  <a:cubicBezTo>
                    <a:pt x="779" y="232"/>
                    <a:pt x="726" y="225"/>
                    <a:pt x="672" y="213"/>
                  </a:cubicBezTo>
                  <a:cubicBezTo>
                    <a:pt x="672" y="257"/>
                    <a:pt x="672" y="257"/>
                    <a:pt x="672" y="257"/>
                  </a:cubicBezTo>
                  <a:cubicBezTo>
                    <a:pt x="672" y="279"/>
                    <a:pt x="668" y="324"/>
                    <a:pt x="659" y="391"/>
                  </a:cubicBezTo>
                  <a:cubicBezTo>
                    <a:pt x="636" y="359"/>
                    <a:pt x="616" y="329"/>
                    <a:pt x="597" y="303"/>
                  </a:cubicBezTo>
                  <a:cubicBezTo>
                    <a:pt x="569" y="330"/>
                    <a:pt x="569" y="330"/>
                    <a:pt x="569" y="330"/>
                  </a:cubicBezTo>
                  <a:cubicBezTo>
                    <a:pt x="553" y="345"/>
                    <a:pt x="526" y="362"/>
                    <a:pt x="486" y="381"/>
                  </a:cubicBezTo>
                  <a:cubicBezTo>
                    <a:pt x="500" y="310"/>
                    <a:pt x="500" y="310"/>
                    <a:pt x="500" y="310"/>
                  </a:cubicBezTo>
                  <a:cubicBezTo>
                    <a:pt x="500" y="308"/>
                    <a:pt x="501" y="297"/>
                    <a:pt x="504" y="275"/>
                  </a:cubicBezTo>
                  <a:cubicBezTo>
                    <a:pt x="508" y="254"/>
                    <a:pt x="511" y="236"/>
                    <a:pt x="514" y="221"/>
                  </a:cubicBezTo>
                  <a:cubicBezTo>
                    <a:pt x="452" y="215"/>
                    <a:pt x="399" y="205"/>
                    <a:pt x="357" y="191"/>
                  </a:cubicBezTo>
                  <a:cubicBezTo>
                    <a:pt x="355" y="246"/>
                    <a:pt x="355" y="246"/>
                    <a:pt x="355" y="246"/>
                  </a:cubicBezTo>
                  <a:cubicBezTo>
                    <a:pt x="354" y="270"/>
                    <a:pt x="352" y="292"/>
                    <a:pt x="349" y="312"/>
                  </a:cubicBezTo>
                  <a:cubicBezTo>
                    <a:pt x="347" y="333"/>
                    <a:pt x="344" y="355"/>
                    <a:pt x="338" y="378"/>
                  </a:cubicBezTo>
                  <a:cubicBezTo>
                    <a:pt x="313" y="340"/>
                    <a:pt x="290" y="306"/>
                    <a:pt x="271" y="274"/>
                  </a:cubicBezTo>
                  <a:cubicBezTo>
                    <a:pt x="238" y="303"/>
                    <a:pt x="215" y="321"/>
                    <a:pt x="203" y="328"/>
                  </a:cubicBezTo>
                  <a:cubicBezTo>
                    <a:pt x="190" y="334"/>
                    <a:pt x="178" y="340"/>
                    <a:pt x="166" y="346"/>
                  </a:cubicBezTo>
                  <a:cubicBezTo>
                    <a:pt x="166" y="160"/>
                    <a:pt x="166" y="160"/>
                    <a:pt x="166" y="160"/>
                  </a:cubicBezTo>
                  <a:cubicBezTo>
                    <a:pt x="893" y="160"/>
                    <a:pt x="893" y="160"/>
                    <a:pt x="893" y="160"/>
                  </a:cubicBezTo>
                  <a:cubicBezTo>
                    <a:pt x="893" y="959"/>
                    <a:pt x="893" y="959"/>
                    <a:pt x="893" y="959"/>
                  </a:cubicBezTo>
                  <a:cubicBezTo>
                    <a:pt x="893" y="975"/>
                    <a:pt x="890" y="987"/>
                    <a:pt x="884" y="997"/>
                  </a:cubicBezTo>
                  <a:cubicBezTo>
                    <a:pt x="878" y="1006"/>
                    <a:pt x="859" y="1010"/>
                    <a:pt x="827" y="1009"/>
                  </a:cubicBezTo>
                  <a:cubicBezTo>
                    <a:pt x="800" y="1008"/>
                    <a:pt x="772" y="1006"/>
                    <a:pt x="741" y="1001"/>
                  </a:cubicBezTo>
                  <a:cubicBezTo>
                    <a:pt x="761" y="1045"/>
                    <a:pt x="761" y="1045"/>
                    <a:pt x="761" y="1045"/>
                  </a:cubicBezTo>
                  <a:cubicBezTo>
                    <a:pt x="779" y="1086"/>
                    <a:pt x="789" y="1118"/>
                    <a:pt x="791" y="1140"/>
                  </a:cubicBezTo>
                  <a:cubicBezTo>
                    <a:pt x="794" y="1161"/>
                    <a:pt x="796" y="1179"/>
                    <a:pt x="797" y="1191"/>
                  </a:cubicBezTo>
                  <a:cubicBezTo>
                    <a:pt x="879" y="1186"/>
                    <a:pt x="938" y="1176"/>
                    <a:pt x="975" y="1162"/>
                  </a:cubicBezTo>
                  <a:cubicBezTo>
                    <a:pt x="1012" y="1149"/>
                    <a:pt x="1033" y="1130"/>
                    <a:pt x="1039" y="1105"/>
                  </a:cubicBezTo>
                  <a:cubicBezTo>
                    <a:pt x="1046" y="1081"/>
                    <a:pt x="1048" y="1055"/>
                    <a:pt x="1048" y="1027"/>
                  </a:cubicBezTo>
                  <a:cubicBezTo>
                    <a:pt x="1048" y="165"/>
                    <a:pt x="1048" y="165"/>
                    <a:pt x="1048" y="165"/>
                  </a:cubicBezTo>
                  <a:cubicBezTo>
                    <a:pt x="1052" y="0"/>
                    <a:pt x="1052" y="0"/>
                    <a:pt x="1052" y="0"/>
                  </a:cubicBezTo>
                  <a:cubicBezTo>
                    <a:pt x="898" y="5"/>
                    <a:pt x="898" y="5"/>
                    <a:pt x="898" y="5"/>
                  </a:cubicBezTo>
                  <a:cubicBezTo>
                    <a:pt x="157" y="5"/>
                    <a:pt x="157" y="5"/>
                    <a:pt x="157" y="5"/>
                  </a:cubicBezTo>
                  <a:cubicBezTo>
                    <a:pt x="0" y="0"/>
                    <a:pt x="0" y="0"/>
                    <a:pt x="0" y="0"/>
                  </a:cubicBezTo>
                  <a:cubicBezTo>
                    <a:pt x="4" y="165"/>
                    <a:pt x="4" y="165"/>
                    <a:pt x="4" y="165"/>
                  </a:cubicBezTo>
                  <a:cubicBezTo>
                    <a:pt x="4" y="977"/>
                    <a:pt x="4" y="977"/>
                    <a:pt x="4" y="977"/>
                  </a:cubicBezTo>
                  <a:cubicBezTo>
                    <a:pt x="0" y="1156"/>
                    <a:pt x="0" y="1156"/>
                    <a:pt x="0" y="1156"/>
                  </a:cubicBezTo>
                  <a:lnTo>
                    <a:pt x="169" y="1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66" name="矩形 65"/>
          <p:cNvSpPr/>
          <p:nvPr/>
        </p:nvSpPr>
        <p:spPr>
          <a:xfrm>
            <a:off x="450981" y="214730"/>
            <a:ext cx="2339102" cy="523220"/>
          </a:xfrm>
          <a:prstGeom prst="rect">
            <a:avLst/>
          </a:prstGeom>
        </p:spPr>
        <p:txBody>
          <a:bodyPr wrap="none">
            <a:spAutoFit/>
          </a:bodyPr>
          <a:lstStyle/>
          <a:p>
            <a:r>
              <a:rPr lang="zh-CN" altLang="en-US" sz="2800" dirty="0">
                <a:solidFill>
                  <a:srgbClr val="03816F"/>
                </a:solidFill>
                <a:latin typeface="方正粗宋简体" panose="03000509000000000000" pitchFamily="65" charset="-122"/>
                <a:ea typeface="方正粗宋简体" panose="03000509000000000000" pitchFamily="65" charset="-122"/>
              </a:rPr>
              <a:t>二、主要做法</a:t>
            </a:r>
          </a:p>
        </p:txBody>
      </p:sp>
      <p:grpSp>
        <p:nvGrpSpPr>
          <p:cNvPr id="6" name="组合 5"/>
          <p:cNvGrpSpPr/>
          <p:nvPr/>
        </p:nvGrpSpPr>
        <p:grpSpPr>
          <a:xfrm>
            <a:off x="710213" y="1223586"/>
            <a:ext cx="6477504" cy="507391"/>
            <a:chOff x="-2431723" y="1223586"/>
            <a:chExt cx="6477504" cy="507391"/>
          </a:xfrm>
        </p:grpSpPr>
        <p:sp>
          <p:nvSpPr>
            <p:cNvPr id="64" name="任意多边形: 形状 63"/>
            <p:cNvSpPr/>
            <p:nvPr/>
          </p:nvSpPr>
          <p:spPr>
            <a:xfrm>
              <a:off x="1609474" y="1223586"/>
              <a:ext cx="2436307" cy="505327"/>
            </a:xfrm>
            <a:custGeom>
              <a:avLst/>
              <a:gdLst>
                <a:gd name="connsiteX0" fmla="*/ 0 w 2436307"/>
                <a:gd name="connsiteY0" fmla="*/ 0 h 505327"/>
                <a:gd name="connsiteX1" fmla="*/ 2434767 w 2436307"/>
                <a:gd name="connsiteY1" fmla="*/ 0 h 505327"/>
                <a:gd name="connsiteX2" fmla="*/ 2345641 w 2436307"/>
                <a:gd name="connsiteY2" fmla="*/ 250498 h 505327"/>
                <a:gd name="connsiteX3" fmla="*/ 2436307 w 2436307"/>
                <a:gd name="connsiteY3" fmla="*/ 505327 h 505327"/>
                <a:gd name="connsiteX4" fmla="*/ 0 w 2436307"/>
                <a:gd name="connsiteY4" fmla="*/ 505327 h 505327"/>
                <a:gd name="connsiteX5" fmla="*/ 0 w 2436307"/>
                <a:gd name="connsiteY5" fmla="*/ 0 h 5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6307" h="505327">
                  <a:moveTo>
                    <a:pt x="0" y="0"/>
                  </a:moveTo>
                  <a:lnTo>
                    <a:pt x="2434767" y="0"/>
                  </a:lnTo>
                  <a:lnTo>
                    <a:pt x="2345641" y="250498"/>
                  </a:lnTo>
                  <a:lnTo>
                    <a:pt x="2436307" y="505327"/>
                  </a:lnTo>
                  <a:lnTo>
                    <a:pt x="0" y="505327"/>
                  </a:lnTo>
                  <a:lnTo>
                    <a:pt x="0" y="0"/>
                  </a:lnTo>
                  <a:close/>
                </a:path>
              </a:pathLst>
            </a:custGeom>
            <a:solidFill>
              <a:srgbClr val="1D4C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矩形 67"/>
            <p:cNvSpPr/>
            <p:nvPr/>
          </p:nvSpPr>
          <p:spPr>
            <a:xfrm>
              <a:off x="-2431723" y="1225650"/>
              <a:ext cx="4037603" cy="505327"/>
            </a:xfrm>
            <a:prstGeom prst="rect">
              <a:avLst/>
            </a:prstGeom>
            <a:solidFill>
              <a:srgbClr val="1D4C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0" name="矩形 69"/>
          <p:cNvSpPr/>
          <p:nvPr/>
        </p:nvSpPr>
        <p:spPr>
          <a:xfrm>
            <a:off x="816817" y="1276194"/>
            <a:ext cx="5729454" cy="400110"/>
          </a:xfrm>
          <a:prstGeom prst="rect">
            <a:avLst/>
          </a:prstGeom>
        </p:spPr>
        <p:txBody>
          <a:bodyPr wrap="none">
            <a:spAutoFit/>
          </a:bodyPr>
          <a:lstStyle/>
          <a:p>
            <a:pPr lvl="0"/>
            <a:r>
              <a:rPr lang="zh-CN" altLang="en-US" sz="2000" b="1" kern="0" dirty="0">
                <a:solidFill>
                  <a:schemeClr val="bg1"/>
                </a:solidFill>
                <a:latin typeface="微软雅黑" panose="020B0503020204020204" pitchFamily="34" charset="-122"/>
                <a:ea typeface="微软雅黑"/>
              </a:rPr>
              <a:t>（</a:t>
            </a:r>
            <a:r>
              <a:rPr lang="en-US" altLang="zh-CN" sz="2000" b="1" kern="0" dirty="0">
                <a:solidFill>
                  <a:schemeClr val="bg1"/>
                </a:solidFill>
                <a:latin typeface="微软雅黑" panose="020B0503020204020204" pitchFamily="34" charset="-122"/>
                <a:ea typeface="微软雅黑"/>
              </a:rPr>
              <a:t>4</a:t>
            </a:r>
            <a:r>
              <a:rPr lang="zh-CN" altLang="en-US" sz="2000" b="1" kern="0" dirty="0">
                <a:solidFill>
                  <a:schemeClr val="bg1"/>
                </a:solidFill>
                <a:latin typeface="微软雅黑" panose="020B0503020204020204" pitchFamily="34" charset="-122"/>
                <a:ea typeface="微软雅黑"/>
              </a:rPr>
              <a:t>）末端原因四：添加合适的原因标题原因添加</a:t>
            </a:r>
          </a:p>
        </p:txBody>
      </p:sp>
      <p:sp>
        <p:nvSpPr>
          <p:cNvPr id="71" name="箭头: 五边形 70"/>
          <p:cNvSpPr/>
          <p:nvPr/>
        </p:nvSpPr>
        <p:spPr>
          <a:xfrm flipH="1">
            <a:off x="7136004" y="1223586"/>
            <a:ext cx="3058713" cy="505326"/>
          </a:xfrm>
          <a:prstGeom prst="homePlate">
            <a:avLst>
              <a:gd name="adj" fmla="val 20961"/>
            </a:avLst>
          </a:prstGeom>
          <a:solidFill>
            <a:srgbClr val="2791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矩形 2"/>
          <p:cNvSpPr/>
          <p:nvPr/>
        </p:nvSpPr>
        <p:spPr>
          <a:xfrm>
            <a:off x="7223229" y="1282881"/>
            <a:ext cx="2262158" cy="369332"/>
          </a:xfrm>
          <a:prstGeom prst="rect">
            <a:avLst/>
          </a:prstGeom>
        </p:spPr>
        <p:txBody>
          <a:bodyPr wrap="none">
            <a:spAutoFit/>
          </a:bodyPr>
          <a:lstStyle/>
          <a:p>
            <a:pPr lvl="0"/>
            <a:r>
              <a:rPr lang="zh-CN" altLang="en-US" dirty="0">
                <a:solidFill>
                  <a:schemeClr val="bg1"/>
                </a:solidFill>
                <a:latin typeface="Arial" panose="020F0502020204030204"/>
                <a:ea typeface="微软雅黑"/>
              </a:rPr>
              <a:t>确认方法：调查分析</a:t>
            </a:r>
          </a:p>
        </p:txBody>
      </p:sp>
      <p:grpSp>
        <p:nvGrpSpPr>
          <p:cNvPr id="77" name="组合 76"/>
          <p:cNvGrpSpPr/>
          <p:nvPr/>
        </p:nvGrpSpPr>
        <p:grpSpPr>
          <a:xfrm>
            <a:off x="1528330" y="2004149"/>
            <a:ext cx="9533970" cy="929267"/>
            <a:chOff x="1427635" y="3306236"/>
            <a:chExt cx="9533970" cy="929267"/>
          </a:xfrm>
        </p:grpSpPr>
        <p:sp>
          <p:nvSpPr>
            <p:cNvPr id="78" name="矩形 77"/>
            <p:cNvSpPr/>
            <p:nvPr/>
          </p:nvSpPr>
          <p:spPr>
            <a:xfrm>
              <a:off x="2171142" y="3650728"/>
              <a:ext cx="8790463" cy="584775"/>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600" b="0" i="0" u="none" strike="noStrike" kern="0" cap="none" spc="0" normalizeH="0" baseline="0" noProof="0" dirty="0">
                  <a:ln>
                    <a:noFill/>
                  </a:ln>
                  <a:solidFill>
                    <a:prstClr val="black"/>
                  </a:solidFill>
                  <a:effectLst/>
                  <a:uLnTx/>
                  <a:uFillTx/>
                  <a:latin typeface="Arial" panose="020F0502020204030204"/>
                  <a:ea typeface="微软雅黑"/>
                </a:rPr>
                <a:t>单击此处单击此处添加合适的描述描述添加单击此处添加合适的描述描述添加单击此处单击此处添加合适的描述描述添加单击此处添加合适的描述描述添加</a:t>
              </a:r>
            </a:p>
          </p:txBody>
        </p:sp>
        <p:grpSp>
          <p:nvGrpSpPr>
            <p:cNvPr id="79" name="组合 78"/>
            <p:cNvGrpSpPr/>
            <p:nvPr/>
          </p:nvGrpSpPr>
          <p:grpSpPr>
            <a:xfrm>
              <a:off x="1427635" y="3306236"/>
              <a:ext cx="727023" cy="727023"/>
              <a:chOff x="1271390" y="2335573"/>
              <a:chExt cx="727023" cy="727023"/>
            </a:xfrm>
          </p:grpSpPr>
          <p:sp>
            <p:nvSpPr>
              <p:cNvPr id="81" name="椭圆 80"/>
              <p:cNvSpPr/>
              <p:nvPr/>
            </p:nvSpPr>
            <p:spPr>
              <a:xfrm>
                <a:off x="1271390" y="2335573"/>
                <a:ext cx="727023" cy="727023"/>
              </a:xfrm>
              <a:prstGeom prst="ellipse">
                <a:avLst/>
              </a:prstGeom>
              <a:solidFill>
                <a:srgbClr val="049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sp>
            <p:nvSpPr>
              <p:cNvPr id="82" name="Freeform 38"/>
              <p:cNvSpPr>
                <a:spLocks noEditPoints="1"/>
              </p:cNvSpPr>
              <p:nvPr/>
            </p:nvSpPr>
            <p:spPr bwMode="auto">
              <a:xfrm>
                <a:off x="1480906" y="2465242"/>
                <a:ext cx="316475" cy="433347"/>
              </a:xfrm>
              <a:custGeom>
                <a:avLst/>
                <a:gdLst>
                  <a:gd name="T0" fmla="*/ 82 w 625"/>
                  <a:gd name="T1" fmla="*/ 138 h 853"/>
                  <a:gd name="T2" fmla="*/ 69 w 625"/>
                  <a:gd name="T3" fmla="*/ 853 h 853"/>
                  <a:gd name="T4" fmla="*/ 625 w 625"/>
                  <a:gd name="T5" fmla="*/ 210 h 853"/>
                  <a:gd name="T6" fmla="*/ 577 w 625"/>
                  <a:gd name="T7" fmla="*/ 225 h 853"/>
                  <a:gd name="T8" fmla="*/ 71 w 625"/>
                  <a:gd name="T9" fmla="*/ 803 h 853"/>
                  <a:gd name="T10" fmla="*/ 270 w 625"/>
                  <a:gd name="T11" fmla="*/ 91 h 853"/>
                  <a:gd name="T12" fmla="*/ 354 w 625"/>
                  <a:gd name="T13" fmla="*/ 91 h 853"/>
                  <a:gd name="T14" fmla="*/ 311 w 625"/>
                  <a:gd name="T15" fmla="*/ 136 h 853"/>
                  <a:gd name="T16" fmla="*/ 218 w 625"/>
                  <a:gd name="T17" fmla="*/ 93 h 853"/>
                  <a:gd name="T18" fmla="*/ 114 w 625"/>
                  <a:gd name="T19" fmla="*/ 216 h 853"/>
                  <a:gd name="T20" fmla="*/ 510 w 625"/>
                  <a:gd name="T21" fmla="*/ 216 h 853"/>
                  <a:gd name="T22" fmla="*/ 406 w 625"/>
                  <a:gd name="T23" fmla="*/ 93 h 853"/>
                  <a:gd name="T24" fmla="*/ 218 w 625"/>
                  <a:gd name="T25" fmla="*/ 93 h 853"/>
                  <a:gd name="T26" fmla="*/ 220 w 625"/>
                  <a:gd name="T27" fmla="*/ 648 h 853"/>
                  <a:gd name="T28" fmla="*/ 151 w 625"/>
                  <a:gd name="T29" fmla="*/ 667 h 853"/>
                  <a:gd name="T30" fmla="*/ 136 w 625"/>
                  <a:gd name="T31" fmla="*/ 682 h 853"/>
                  <a:gd name="T32" fmla="*/ 220 w 625"/>
                  <a:gd name="T33" fmla="*/ 689 h 853"/>
                  <a:gd name="T34" fmla="*/ 132 w 625"/>
                  <a:gd name="T35" fmla="*/ 732 h 853"/>
                  <a:gd name="T36" fmla="*/ 242 w 625"/>
                  <a:gd name="T37" fmla="*/ 678 h 853"/>
                  <a:gd name="T38" fmla="*/ 242 w 625"/>
                  <a:gd name="T39" fmla="*/ 643 h 853"/>
                  <a:gd name="T40" fmla="*/ 110 w 625"/>
                  <a:gd name="T41" fmla="*/ 650 h 853"/>
                  <a:gd name="T42" fmla="*/ 214 w 625"/>
                  <a:gd name="T43" fmla="*/ 760 h 853"/>
                  <a:gd name="T44" fmla="*/ 214 w 625"/>
                  <a:gd name="T45" fmla="*/ 335 h 853"/>
                  <a:gd name="T46" fmla="*/ 151 w 625"/>
                  <a:gd name="T47" fmla="*/ 354 h 853"/>
                  <a:gd name="T48" fmla="*/ 173 w 625"/>
                  <a:gd name="T49" fmla="*/ 410 h 853"/>
                  <a:gd name="T50" fmla="*/ 132 w 625"/>
                  <a:gd name="T51" fmla="*/ 425 h 853"/>
                  <a:gd name="T52" fmla="*/ 214 w 625"/>
                  <a:gd name="T53" fmla="*/ 313 h 853"/>
                  <a:gd name="T54" fmla="*/ 110 w 625"/>
                  <a:gd name="T55" fmla="*/ 423 h 853"/>
                  <a:gd name="T56" fmla="*/ 241 w 625"/>
                  <a:gd name="T57" fmla="*/ 360 h 853"/>
                  <a:gd name="T58" fmla="*/ 240 w 625"/>
                  <a:gd name="T59" fmla="*/ 330 h 853"/>
                  <a:gd name="T60" fmla="*/ 220 w 625"/>
                  <a:gd name="T61" fmla="*/ 503 h 853"/>
                  <a:gd name="T62" fmla="*/ 136 w 625"/>
                  <a:gd name="T63" fmla="*/ 525 h 853"/>
                  <a:gd name="T64" fmla="*/ 220 w 625"/>
                  <a:gd name="T65" fmla="*/ 581 h 853"/>
                  <a:gd name="T66" fmla="*/ 241 w 625"/>
                  <a:gd name="T67" fmla="*/ 487 h 853"/>
                  <a:gd name="T68" fmla="*/ 110 w 625"/>
                  <a:gd name="T69" fmla="*/ 492 h 853"/>
                  <a:gd name="T70" fmla="*/ 220 w 625"/>
                  <a:gd name="T71" fmla="*/ 602 h 853"/>
                  <a:gd name="T72" fmla="*/ 289 w 625"/>
                  <a:gd name="T73" fmla="*/ 465 h 853"/>
                  <a:gd name="T74" fmla="*/ 326 w 625"/>
                  <a:gd name="T75" fmla="*/ 723 h 853"/>
                  <a:gd name="T76" fmla="*/ 501 w 625"/>
                  <a:gd name="T77" fmla="*/ 669 h 853"/>
                  <a:gd name="T78" fmla="*/ 320 w 625"/>
                  <a:gd name="T79" fmla="*/ 717 h 853"/>
                  <a:gd name="T80" fmla="*/ 501 w 625"/>
                  <a:gd name="T81" fmla="*/ 507 h 853"/>
                  <a:gd name="T82" fmla="*/ 320 w 625"/>
                  <a:gd name="T83" fmla="*/ 410 h 853"/>
                  <a:gd name="T84" fmla="*/ 320 w 625"/>
                  <a:gd name="T85" fmla="*/ 352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25" h="853">
                    <a:moveTo>
                      <a:pt x="47" y="225"/>
                    </a:moveTo>
                    <a:cubicBezTo>
                      <a:pt x="47" y="201"/>
                      <a:pt x="58" y="189"/>
                      <a:pt x="82" y="188"/>
                    </a:cubicBezTo>
                    <a:lnTo>
                      <a:pt x="82" y="138"/>
                    </a:lnTo>
                    <a:cubicBezTo>
                      <a:pt x="39" y="139"/>
                      <a:pt x="0" y="167"/>
                      <a:pt x="0" y="210"/>
                    </a:cubicBezTo>
                    <a:lnTo>
                      <a:pt x="0" y="784"/>
                    </a:lnTo>
                    <a:cubicBezTo>
                      <a:pt x="0" y="819"/>
                      <a:pt x="34" y="853"/>
                      <a:pt x="69" y="853"/>
                    </a:cubicBezTo>
                    <a:lnTo>
                      <a:pt x="555" y="853"/>
                    </a:lnTo>
                    <a:cubicBezTo>
                      <a:pt x="590" y="853"/>
                      <a:pt x="625" y="819"/>
                      <a:pt x="625" y="784"/>
                    </a:cubicBezTo>
                    <a:lnTo>
                      <a:pt x="625" y="210"/>
                    </a:lnTo>
                    <a:cubicBezTo>
                      <a:pt x="625" y="167"/>
                      <a:pt x="586" y="139"/>
                      <a:pt x="542" y="138"/>
                    </a:cubicBezTo>
                    <a:lnTo>
                      <a:pt x="542" y="188"/>
                    </a:lnTo>
                    <a:cubicBezTo>
                      <a:pt x="566" y="189"/>
                      <a:pt x="577" y="201"/>
                      <a:pt x="577" y="225"/>
                    </a:cubicBezTo>
                    <a:lnTo>
                      <a:pt x="577" y="768"/>
                    </a:lnTo>
                    <a:cubicBezTo>
                      <a:pt x="577" y="786"/>
                      <a:pt x="570" y="803"/>
                      <a:pt x="553" y="803"/>
                    </a:cubicBezTo>
                    <a:lnTo>
                      <a:pt x="71" y="803"/>
                    </a:lnTo>
                    <a:cubicBezTo>
                      <a:pt x="53" y="803"/>
                      <a:pt x="47" y="783"/>
                      <a:pt x="47" y="764"/>
                    </a:cubicBezTo>
                    <a:lnTo>
                      <a:pt x="47" y="225"/>
                    </a:lnTo>
                    <a:close/>
                    <a:moveTo>
                      <a:pt x="270" y="91"/>
                    </a:moveTo>
                    <a:cubicBezTo>
                      <a:pt x="270" y="71"/>
                      <a:pt x="289" y="52"/>
                      <a:pt x="309" y="52"/>
                    </a:cubicBezTo>
                    <a:lnTo>
                      <a:pt x="315" y="52"/>
                    </a:lnTo>
                    <a:cubicBezTo>
                      <a:pt x="335" y="52"/>
                      <a:pt x="354" y="71"/>
                      <a:pt x="354" y="91"/>
                    </a:cubicBezTo>
                    <a:lnTo>
                      <a:pt x="354" y="95"/>
                    </a:lnTo>
                    <a:cubicBezTo>
                      <a:pt x="354" y="117"/>
                      <a:pt x="335" y="136"/>
                      <a:pt x="313" y="136"/>
                    </a:cubicBezTo>
                    <a:lnTo>
                      <a:pt x="311" y="136"/>
                    </a:lnTo>
                    <a:cubicBezTo>
                      <a:pt x="289" y="136"/>
                      <a:pt x="270" y="117"/>
                      <a:pt x="270" y="95"/>
                    </a:cubicBezTo>
                    <a:lnTo>
                      <a:pt x="270" y="91"/>
                    </a:lnTo>
                    <a:close/>
                    <a:moveTo>
                      <a:pt x="218" y="93"/>
                    </a:moveTo>
                    <a:lnTo>
                      <a:pt x="149" y="93"/>
                    </a:lnTo>
                    <a:cubicBezTo>
                      <a:pt x="125" y="93"/>
                      <a:pt x="114" y="104"/>
                      <a:pt x="114" y="128"/>
                    </a:cubicBezTo>
                    <a:lnTo>
                      <a:pt x="114" y="216"/>
                    </a:lnTo>
                    <a:cubicBezTo>
                      <a:pt x="114" y="231"/>
                      <a:pt x="124" y="246"/>
                      <a:pt x="138" y="246"/>
                    </a:cubicBezTo>
                    <a:lnTo>
                      <a:pt x="486" y="246"/>
                    </a:lnTo>
                    <a:cubicBezTo>
                      <a:pt x="500" y="246"/>
                      <a:pt x="510" y="231"/>
                      <a:pt x="510" y="216"/>
                    </a:cubicBezTo>
                    <a:lnTo>
                      <a:pt x="510" y="128"/>
                    </a:lnTo>
                    <a:cubicBezTo>
                      <a:pt x="510" y="104"/>
                      <a:pt x="499" y="93"/>
                      <a:pt x="475" y="93"/>
                    </a:cubicBezTo>
                    <a:lnTo>
                      <a:pt x="406" y="93"/>
                    </a:lnTo>
                    <a:cubicBezTo>
                      <a:pt x="406" y="45"/>
                      <a:pt x="366" y="0"/>
                      <a:pt x="320" y="0"/>
                    </a:cubicBezTo>
                    <a:lnTo>
                      <a:pt x="305" y="0"/>
                    </a:lnTo>
                    <a:cubicBezTo>
                      <a:pt x="259" y="0"/>
                      <a:pt x="218" y="45"/>
                      <a:pt x="218" y="93"/>
                    </a:cubicBezTo>
                    <a:close/>
                    <a:moveTo>
                      <a:pt x="132" y="654"/>
                    </a:moveTo>
                    <a:cubicBezTo>
                      <a:pt x="132" y="649"/>
                      <a:pt x="133" y="648"/>
                      <a:pt x="138" y="648"/>
                    </a:cubicBezTo>
                    <a:lnTo>
                      <a:pt x="220" y="648"/>
                    </a:lnTo>
                    <a:lnTo>
                      <a:pt x="220" y="654"/>
                    </a:lnTo>
                    <a:cubicBezTo>
                      <a:pt x="220" y="661"/>
                      <a:pt x="186" y="681"/>
                      <a:pt x="179" y="684"/>
                    </a:cubicBezTo>
                    <a:cubicBezTo>
                      <a:pt x="174" y="679"/>
                      <a:pt x="160" y="667"/>
                      <a:pt x="151" y="667"/>
                    </a:cubicBezTo>
                    <a:lnTo>
                      <a:pt x="149" y="667"/>
                    </a:lnTo>
                    <a:cubicBezTo>
                      <a:pt x="144" y="667"/>
                      <a:pt x="136" y="675"/>
                      <a:pt x="136" y="680"/>
                    </a:cubicBezTo>
                    <a:lnTo>
                      <a:pt x="136" y="682"/>
                    </a:lnTo>
                    <a:cubicBezTo>
                      <a:pt x="136" y="688"/>
                      <a:pt x="167" y="721"/>
                      <a:pt x="173" y="721"/>
                    </a:cubicBezTo>
                    <a:lnTo>
                      <a:pt x="175" y="721"/>
                    </a:lnTo>
                    <a:cubicBezTo>
                      <a:pt x="180" y="721"/>
                      <a:pt x="213" y="693"/>
                      <a:pt x="220" y="689"/>
                    </a:cubicBezTo>
                    <a:cubicBezTo>
                      <a:pt x="220" y="700"/>
                      <a:pt x="225" y="738"/>
                      <a:pt x="214" y="738"/>
                    </a:cubicBezTo>
                    <a:lnTo>
                      <a:pt x="138" y="738"/>
                    </a:lnTo>
                    <a:cubicBezTo>
                      <a:pt x="133" y="738"/>
                      <a:pt x="132" y="737"/>
                      <a:pt x="132" y="732"/>
                    </a:cubicBezTo>
                    <a:lnTo>
                      <a:pt x="132" y="654"/>
                    </a:lnTo>
                    <a:close/>
                    <a:moveTo>
                      <a:pt x="214" y="760"/>
                    </a:moveTo>
                    <a:cubicBezTo>
                      <a:pt x="255" y="760"/>
                      <a:pt x="239" y="715"/>
                      <a:pt x="242" y="678"/>
                    </a:cubicBezTo>
                    <a:cubicBezTo>
                      <a:pt x="243" y="659"/>
                      <a:pt x="291" y="642"/>
                      <a:pt x="296" y="624"/>
                    </a:cubicBezTo>
                    <a:lnTo>
                      <a:pt x="289" y="624"/>
                    </a:lnTo>
                    <a:cubicBezTo>
                      <a:pt x="275" y="624"/>
                      <a:pt x="253" y="638"/>
                      <a:pt x="242" y="643"/>
                    </a:cubicBezTo>
                    <a:cubicBezTo>
                      <a:pt x="236" y="635"/>
                      <a:pt x="232" y="626"/>
                      <a:pt x="218" y="626"/>
                    </a:cubicBezTo>
                    <a:lnTo>
                      <a:pt x="134" y="626"/>
                    </a:lnTo>
                    <a:cubicBezTo>
                      <a:pt x="121" y="626"/>
                      <a:pt x="110" y="637"/>
                      <a:pt x="110" y="650"/>
                    </a:cubicBezTo>
                    <a:lnTo>
                      <a:pt x="110" y="736"/>
                    </a:lnTo>
                    <a:cubicBezTo>
                      <a:pt x="110" y="751"/>
                      <a:pt x="123" y="760"/>
                      <a:pt x="138" y="760"/>
                    </a:cubicBezTo>
                    <a:lnTo>
                      <a:pt x="214" y="760"/>
                    </a:lnTo>
                    <a:close/>
                    <a:moveTo>
                      <a:pt x="132" y="341"/>
                    </a:moveTo>
                    <a:cubicBezTo>
                      <a:pt x="132" y="336"/>
                      <a:pt x="133" y="335"/>
                      <a:pt x="138" y="335"/>
                    </a:cubicBezTo>
                    <a:lnTo>
                      <a:pt x="214" y="335"/>
                    </a:lnTo>
                    <a:cubicBezTo>
                      <a:pt x="219" y="335"/>
                      <a:pt x="220" y="336"/>
                      <a:pt x="220" y="341"/>
                    </a:cubicBezTo>
                    <a:cubicBezTo>
                      <a:pt x="220" y="347"/>
                      <a:pt x="184" y="371"/>
                      <a:pt x="179" y="371"/>
                    </a:cubicBezTo>
                    <a:cubicBezTo>
                      <a:pt x="175" y="371"/>
                      <a:pt x="164" y="354"/>
                      <a:pt x="151" y="354"/>
                    </a:cubicBezTo>
                    <a:cubicBezTo>
                      <a:pt x="145" y="354"/>
                      <a:pt x="136" y="361"/>
                      <a:pt x="136" y="367"/>
                    </a:cubicBezTo>
                    <a:lnTo>
                      <a:pt x="136" y="369"/>
                    </a:lnTo>
                    <a:cubicBezTo>
                      <a:pt x="136" y="378"/>
                      <a:pt x="166" y="407"/>
                      <a:pt x="173" y="410"/>
                    </a:cubicBezTo>
                    <a:lnTo>
                      <a:pt x="220" y="376"/>
                    </a:lnTo>
                    <a:lnTo>
                      <a:pt x="220" y="425"/>
                    </a:lnTo>
                    <a:lnTo>
                      <a:pt x="132" y="425"/>
                    </a:lnTo>
                    <a:lnTo>
                      <a:pt x="132" y="341"/>
                    </a:lnTo>
                    <a:close/>
                    <a:moveTo>
                      <a:pt x="240" y="330"/>
                    </a:moveTo>
                    <a:cubicBezTo>
                      <a:pt x="237" y="319"/>
                      <a:pt x="228" y="313"/>
                      <a:pt x="214" y="313"/>
                    </a:cubicBezTo>
                    <a:lnTo>
                      <a:pt x="138" y="313"/>
                    </a:lnTo>
                    <a:cubicBezTo>
                      <a:pt x="123" y="313"/>
                      <a:pt x="110" y="322"/>
                      <a:pt x="110" y="337"/>
                    </a:cubicBezTo>
                    <a:lnTo>
                      <a:pt x="110" y="423"/>
                    </a:lnTo>
                    <a:cubicBezTo>
                      <a:pt x="110" y="436"/>
                      <a:pt x="121" y="447"/>
                      <a:pt x="134" y="447"/>
                    </a:cubicBezTo>
                    <a:lnTo>
                      <a:pt x="218" y="447"/>
                    </a:lnTo>
                    <a:cubicBezTo>
                      <a:pt x="252" y="447"/>
                      <a:pt x="242" y="394"/>
                      <a:pt x="241" y="360"/>
                    </a:cubicBezTo>
                    <a:lnTo>
                      <a:pt x="296" y="313"/>
                    </a:lnTo>
                    <a:cubicBezTo>
                      <a:pt x="296" y="313"/>
                      <a:pt x="292" y="311"/>
                      <a:pt x="292" y="311"/>
                    </a:cubicBezTo>
                    <a:cubicBezTo>
                      <a:pt x="270" y="311"/>
                      <a:pt x="253" y="329"/>
                      <a:pt x="240" y="330"/>
                    </a:cubicBezTo>
                    <a:close/>
                    <a:moveTo>
                      <a:pt x="132" y="492"/>
                    </a:moveTo>
                    <a:lnTo>
                      <a:pt x="220" y="492"/>
                    </a:lnTo>
                    <a:lnTo>
                      <a:pt x="220" y="503"/>
                    </a:lnTo>
                    <a:lnTo>
                      <a:pt x="179" y="529"/>
                    </a:lnTo>
                    <a:lnTo>
                      <a:pt x="152" y="508"/>
                    </a:lnTo>
                    <a:cubicBezTo>
                      <a:pt x="145" y="513"/>
                      <a:pt x="136" y="515"/>
                      <a:pt x="136" y="525"/>
                    </a:cubicBezTo>
                    <a:cubicBezTo>
                      <a:pt x="136" y="531"/>
                      <a:pt x="167" y="566"/>
                      <a:pt x="173" y="566"/>
                    </a:cubicBezTo>
                    <a:cubicBezTo>
                      <a:pt x="183" y="566"/>
                      <a:pt x="209" y="536"/>
                      <a:pt x="220" y="533"/>
                    </a:cubicBezTo>
                    <a:lnTo>
                      <a:pt x="220" y="581"/>
                    </a:lnTo>
                    <a:lnTo>
                      <a:pt x="132" y="581"/>
                    </a:lnTo>
                    <a:lnTo>
                      <a:pt x="132" y="492"/>
                    </a:lnTo>
                    <a:close/>
                    <a:moveTo>
                      <a:pt x="241" y="487"/>
                    </a:moveTo>
                    <a:cubicBezTo>
                      <a:pt x="238" y="480"/>
                      <a:pt x="233" y="471"/>
                      <a:pt x="220" y="471"/>
                    </a:cubicBezTo>
                    <a:lnTo>
                      <a:pt x="132" y="471"/>
                    </a:lnTo>
                    <a:cubicBezTo>
                      <a:pt x="121" y="471"/>
                      <a:pt x="110" y="481"/>
                      <a:pt x="110" y="492"/>
                    </a:cubicBezTo>
                    <a:lnTo>
                      <a:pt x="110" y="581"/>
                    </a:lnTo>
                    <a:cubicBezTo>
                      <a:pt x="110" y="592"/>
                      <a:pt x="121" y="602"/>
                      <a:pt x="132" y="602"/>
                    </a:cubicBezTo>
                    <a:lnTo>
                      <a:pt x="220" y="602"/>
                    </a:lnTo>
                    <a:cubicBezTo>
                      <a:pt x="252" y="602"/>
                      <a:pt x="242" y="547"/>
                      <a:pt x="241" y="515"/>
                    </a:cubicBezTo>
                    <a:lnTo>
                      <a:pt x="296" y="469"/>
                    </a:lnTo>
                    <a:lnTo>
                      <a:pt x="289" y="465"/>
                    </a:lnTo>
                    <a:lnTo>
                      <a:pt x="241" y="487"/>
                    </a:lnTo>
                    <a:close/>
                    <a:moveTo>
                      <a:pt x="320" y="717"/>
                    </a:moveTo>
                    <a:cubicBezTo>
                      <a:pt x="320" y="722"/>
                      <a:pt x="321" y="723"/>
                      <a:pt x="326" y="723"/>
                    </a:cubicBezTo>
                    <a:lnTo>
                      <a:pt x="495" y="723"/>
                    </a:lnTo>
                    <a:cubicBezTo>
                      <a:pt x="500" y="723"/>
                      <a:pt x="501" y="722"/>
                      <a:pt x="501" y="717"/>
                    </a:cubicBezTo>
                    <a:lnTo>
                      <a:pt x="501" y="669"/>
                    </a:lnTo>
                    <a:cubicBezTo>
                      <a:pt x="501" y="664"/>
                      <a:pt x="500" y="663"/>
                      <a:pt x="495" y="663"/>
                    </a:cubicBezTo>
                    <a:lnTo>
                      <a:pt x="320" y="663"/>
                    </a:lnTo>
                    <a:lnTo>
                      <a:pt x="320" y="717"/>
                    </a:lnTo>
                    <a:close/>
                    <a:moveTo>
                      <a:pt x="320" y="566"/>
                    </a:moveTo>
                    <a:lnTo>
                      <a:pt x="501" y="566"/>
                    </a:lnTo>
                    <a:lnTo>
                      <a:pt x="501" y="507"/>
                    </a:lnTo>
                    <a:lnTo>
                      <a:pt x="320" y="507"/>
                    </a:lnTo>
                    <a:lnTo>
                      <a:pt x="320" y="566"/>
                    </a:lnTo>
                    <a:close/>
                    <a:moveTo>
                      <a:pt x="320" y="410"/>
                    </a:moveTo>
                    <a:lnTo>
                      <a:pt x="452" y="410"/>
                    </a:lnTo>
                    <a:lnTo>
                      <a:pt x="452" y="352"/>
                    </a:lnTo>
                    <a:lnTo>
                      <a:pt x="320" y="352"/>
                    </a:lnTo>
                    <a:lnTo>
                      <a:pt x="320" y="410"/>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0" fontAlgn="base" latinLnBrk="0" hangingPunct="0">
                  <a:lnSpc>
                    <a:spcPct val="100000"/>
                  </a:lnSpc>
                  <a:spcBef>
                    <a:spcPct val="0"/>
                  </a:spcBef>
                  <a:spcAft>
                    <a:spcPct val="0"/>
                  </a:spcAft>
                  <a:buClrTx/>
                  <a:buSzTx/>
                  <a:buFontTx/>
                  <a:buNone/>
                  <a:tabLst/>
                  <a:defRPr/>
                </a:pPr>
                <a:endParaRPr kumimoji="0" lang="zh-CN" altLang="en-US" sz="1800" b="0" i="0" u="none" strike="noStrike" kern="0" cap="none" spc="0" normalizeH="0" baseline="0" noProof="0">
                  <a:ln>
                    <a:noFill/>
                  </a:ln>
                  <a:solidFill>
                    <a:srgbClr val="C00000"/>
                  </a:solidFill>
                  <a:effectLst/>
                  <a:uLnTx/>
                  <a:uFillTx/>
                  <a:latin typeface="Arial" panose="020F0502020204030204"/>
                  <a:ea typeface="微软雅黑"/>
                  <a:cs typeface="+mn-ea"/>
                  <a:sym typeface="+mn-lt"/>
                </a:endParaRPr>
              </a:p>
            </p:txBody>
          </p:sp>
        </p:grpSp>
        <p:sp>
          <p:nvSpPr>
            <p:cNvPr id="80" name="矩形 79"/>
            <p:cNvSpPr/>
            <p:nvPr/>
          </p:nvSpPr>
          <p:spPr>
            <a:xfrm>
              <a:off x="2154658" y="3351899"/>
              <a:ext cx="1338828"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800" b="1" i="0" u="none" strike="noStrike" kern="0" cap="none" spc="0" normalizeH="0" baseline="0" noProof="0" dirty="0">
                  <a:ln>
                    <a:noFill/>
                  </a:ln>
                  <a:solidFill>
                    <a:srgbClr val="049A86"/>
                  </a:solidFill>
                  <a:effectLst/>
                  <a:uLnTx/>
                  <a:uFillTx/>
                  <a:latin typeface="Arial" panose="020F0502020204030204"/>
                  <a:ea typeface="微软雅黑"/>
                </a:rPr>
                <a:t>确认内容：</a:t>
              </a:r>
            </a:p>
          </p:txBody>
        </p:sp>
      </p:grpSp>
      <p:grpSp>
        <p:nvGrpSpPr>
          <p:cNvPr id="83" name="组合 82"/>
          <p:cNvGrpSpPr/>
          <p:nvPr/>
        </p:nvGrpSpPr>
        <p:grpSpPr>
          <a:xfrm>
            <a:off x="700530" y="2860841"/>
            <a:ext cx="4440032" cy="4444582"/>
            <a:chOff x="700530" y="2860841"/>
            <a:chExt cx="4440032" cy="4444582"/>
          </a:xfrm>
        </p:grpSpPr>
        <p:grpSp>
          <p:nvGrpSpPr>
            <p:cNvPr id="84" name="组合 83"/>
            <p:cNvGrpSpPr/>
            <p:nvPr/>
          </p:nvGrpSpPr>
          <p:grpSpPr>
            <a:xfrm rot="6768635">
              <a:off x="698255" y="2863116"/>
              <a:ext cx="4444582" cy="4440032"/>
              <a:chOff x="6470054" y="2295842"/>
              <a:chExt cx="3101975" cy="3098800"/>
            </a:xfrm>
          </p:grpSpPr>
          <p:sp>
            <p:nvSpPr>
              <p:cNvPr id="88" name="Freeform 5"/>
              <p:cNvSpPr>
                <a:spLocks noEditPoints="1" noChangeArrowheads="1"/>
              </p:cNvSpPr>
              <p:nvPr/>
            </p:nvSpPr>
            <p:spPr bwMode="auto">
              <a:xfrm rot="15216988">
                <a:off x="6471642" y="2294254"/>
                <a:ext cx="3098800" cy="3101975"/>
              </a:xfrm>
              <a:custGeom>
                <a:avLst/>
                <a:gdLst>
                  <a:gd name="T0" fmla="*/ 50 w 4280"/>
                  <a:gd name="T1" fmla="*/ 3831 h 4280"/>
                  <a:gd name="T2" fmla="*/ 59 w 4280"/>
                  <a:gd name="T3" fmla="*/ 4021 h 4280"/>
                  <a:gd name="T4" fmla="*/ 259 w 4280"/>
                  <a:gd name="T5" fmla="*/ 4221 h 4280"/>
                  <a:gd name="T6" fmla="*/ 449 w 4280"/>
                  <a:gd name="T7" fmla="*/ 4230 h 4280"/>
                  <a:gd name="T8" fmla="*/ 1047 w 4280"/>
                  <a:gd name="T9" fmla="*/ 3632 h 4280"/>
                  <a:gd name="T10" fmla="*/ 1038 w 4280"/>
                  <a:gd name="T11" fmla="*/ 3443 h 4280"/>
                  <a:gd name="T12" fmla="*/ 837 w 4280"/>
                  <a:gd name="T13" fmla="*/ 3242 h 4280"/>
                  <a:gd name="T14" fmla="*/ 648 w 4280"/>
                  <a:gd name="T15" fmla="*/ 3233 h 4280"/>
                  <a:gd name="T16" fmla="*/ 50 w 4280"/>
                  <a:gd name="T17" fmla="*/ 3831 h 4280"/>
                  <a:gd name="T18" fmla="*/ 2717 w 4280"/>
                  <a:gd name="T19" fmla="*/ 3126 h 4280"/>
                  <a:gd name="T20" fmla="*/ 3822 w 4280"/>
                  <a:gd name="T21" fmla="*/ 2669 h 4280"/>
                  <a:gd name="T22" fmla="*/ 4280 w 4280"/>
                  <a:gd name="T23" fmla="*/ 1563 h 4280"/>
                  <a:gd name="T24" fmla="*/ 3822 w 4280"/>
                  <a:gd name="T25" fmla="*/ 458 h 4280"/>
                  <a:gd name="T26" fmla="*/ 2717 w 4280"/>
                  <a:gd name="T27" fmla="*/ 0 h 4280"/>
                  <a:gd name="T28" fmla="*/ 1611 w 4280"/>
                  <a:gd name="T29" fmla="*/ 458 h 4280"/>
                  <a:gd name="T30" fmla="*/ 1417 w 4280"/>
                  <a:gd name="T31" fmla="*/ 2431 h 4280"/>
                  <a:gd name="T32" fmla="*/ 1369 w 4280"/>
                  <a:gd name="T33" fmla="*/ 2462 h 4280"/>
                  <a:gd name="T34" fmla="*/ 1360 w 4280"/>
                  <a:gd name="T35" fmla="*/ 2472 h 4280"/>
                  <a:gd name="T36" fmla="*/ 1360 w 4280"/>
                  <a:gd name="T37" fmla="*/ 2670 h 4280"/>
                  <a:gd name="T38" fmla="*/ 1610 w 4280"/>
                  <a:gd name="T39" fmla="*/ 2920 h 4280"/>
                  <a:gd name="T40" fmla="*/ 1808 w 4280"/>
                  <a:gd name="T41" fmla="*/ 2920 h 4280"/>
                  <a:gd name="T42" fmla="*/ 1818 w 4280"/>
                  <a:gd name="T43" fmla="*/ 2911 h 4280"/>
                  <a:gd name="T44" fmla="*/ 1849 w 4280"/>
                  <a:gd name="T45" fmla="*/ 2864 h 4280"/>
                  <a:gd name="T46" fmla="*/ 2717 w 4280"/>
                  <a:gd name="T47" fmla="*/ 3126 h 4280"/>
                  <a:gd name="T48" fmla="*/ 2717 w 4280"/>
                  <a:gd name="T49" fmla="*/ 291 h 4280"/>
                  <a:gd name="T50" fmla="*/ 3617 w 4280"/>
                  <a:gd name="T51" fmla="*/ 663 h 4280"/>
                  <a:gd name="T52" fmla="*/ 3989 w 4280"/>
                  <a:gd name="T53" fmla="*/ 1563 h 4280"/>
                  <a:gd name="T54" fmla="*/ 3617 w 4280"/>
                  <a:gd name="T55" fmla="*/ 2463 h 4280"/>
                  <a:gd name="T56" fmla="*/ 2717 w 4280"/>
                  <a:gd name="T57" fmla="*/ 2836 h 4280"/>
                  <a:gd name="T58" fmla="*/ 1817 w 4280"/>
                  <a:gd name="T59" fmla="*/ 2463 h 4280"/>
                  <a:gd name="T60" fmla="*/ 1817 w 4280"/>
                  <a:gd name="T61" fmla="*/ 663 h 4280"/>
                  <a:gd name="T62" fmla="*/ 2717 w 4280"/>
                  <a:gd name="T63" fmla="*/ 291 h 4280"/>
                  <a:gd name="T64" fmla="*/ 1036 w 4280"/>
                  <a:gd name="T65" fmla="*/ 2894 h 4280"/>
                  <a:gd name="T66" fmla="*/ 1036 w 4280"/>
                  <a:gd name="T67" fmla="*/ 3244 h 4280"/>
                  <a:gd name="T68" fmla="*/ 1386 w 4280"/>
                  <a:gd name="T69" fmla="*/ 3244 h 4280"/>
                  <a:gd name="T70" fmla="*/ 1386 w 4280"/>
                  <a:gd name="T71" fmla="*/ 2894 h 4280"/>
                  <a:gd name="T72" fmla="*/ 1036 w 4280"/>
                  <a:gd name="T73" fmla="*/ 2894 h 4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80" h="4280">
                    <a:moveTo>
                      <a:pt x="50" y="3831"/>
                    </a:moveTo>
                    <a:cubicBezTo>
                      <a:pt x="0" y="3881"/>
                      <a:pt x="4" y="3966"/>
                      <a:pt x="59" y="4021"/>
                    </a:cubicBezTo>
                    <a:lnTo>
                      <a:pt x="259" y="4221"/>
                    </a:lnTo>
                    <a:cubicBezTo>
                      <a:pt x="314" y="4276"/>
                      <a:pt x="399" y="4280"/>
                      <a:pt x="449" y="4230"/>
                    </a:cubicBezTo>
                    <a:lnTo>
                      <a:pt x="1047" y="3632"/>
                    </a:lnTo>
                    <a:cubicBezTo>
                      <a:pt x="1096" y="3583"/>
                      <a:pt x="1092" y="3498"/>
                      <a:pt x="1038" y="3443"/>
                    </a:cubicBezTo>
                    <a:lnTo>
                      <a:pt x="837" y="3242"/>
                    </a:lnTo>
                    <a:cubicBezTo>
                      <a:pt x="782" y="3188"/>
                      <a:pt x="697" y="3184"/>
                      <a:pt x="648" y="3233"/>
                    </a:cubicBezTo>
                    <a:lnTo>
                      <a:pt x="50" y="3831"/>
                    </a:lnTo>
                    <a:close/>
                    <a:moveTo>
                      <a:pt x="2717" y="3126"/>
                    </a:moveTo>
                    <a:cubicBezTo>
                      <a:pt x="3134" y="3126"/>
                      <a:pt x="3527" y="2964"/>
                      <a:pt x="3822" y="2669"/>
                    </a:cubicBezTo>
                    <a:cubicBezTo>
                      <a:pt x="4117" y="2373"/>
                      <a:pt x="4280" y="1981"/>
                      <a:pt x="4280" y="1563"/>
                    </a:cubicBezTo>
                    <a:cubicBezTo>
                      <a:pt x="4280" y="1146"/>
                      <a:pt x="4117" y="753"/>
                      <a:pt x="3822" y="458"/>
                    </a:cubicBezTo>
                    <a:cubicBezTo>
                      <a:pt x="3527" y="163"/>
                      <a:pt x="3134" y="0"/>
                      <a:pt x="2717" y="0"/>
                    </a:cubicBezTo>
                    <a:cubicBezTo>
                      <a:pt x="2299" y="0"/>
                      <a:pt x="1907" y="163"/>
                      <a:pt x="1611" y="458"/>
                    </a:cubicBezTo>
                    <a:cubicBezTo>
                      <a:pt x="1076" y="993"/>
                      <a:pt x="1011" y="1824"/>
                      <a:pt x="1417" y="2431"/>
                    </a:cubicBezTo>
                    <a:cubicBezTo>
                      <a:pt x="1399" y="2438"/>
                      <a:pt x="1383" y="2448"/>
                      <a:pt x="1369" y="2462"/>
                    </a:cubicBezTo>
                    <a:lnTo>
                      <a:pt x="1360" y="2472"/>
                    </a:lnTo>
                    <a:cubicBezTo>
                      <a:pt x="1305" y="2526"/>
                      <a:pt x="1305" y="2615"/>
                      <a:pt x="1360" y="2670"/>
                    </a:cubicBezTo>
                    <a:lnTo>
                      <a:pt x="1610" y="2920"/>
                    </a:lnTo>
                    <a:cubicBezTo>
                      <a:pt x="1665" y="2975"/>
                      <a:pt x="1754" y="2975"/>
                      <a:pt x="1808" y="2920"/>
                    </a:cubicBezTo>
                    <a:lnTo>
                      <a:pt x="1818" y="2911"/>
                    </a:lnTo>
                    <a:cubicBezTo>
                      <a:pt x="1832" y="2897"/>
                      <a:pt x="1842" y="2881"/>
                      <a:pt x="1849" y="2864"/>
                    </a:cubicBezTo>
                    <a:cubicBezTo>
                      <a:pt x="2104" y="3035"/>
                      <a:pt x="2403" y="3126"/>
                      <a:pt x="2717" y="3126"/>
                    </a:cubicBezTo>
                    <a:close/>
                    <a:moveTo>
                      <a:pt x="2717" y="291"/>
                    </a:moveTo>
                    <a:cubicBezTo>
                      <a:pt x="3057" y="291"/>
                      <a:pt x="3376" y="423"/>
                      <a:pt x="3617" y="663"/>
                    </a:cubicBezTo>
                    <a:cubicBezTo>
                      <a:pt x="3857" y="904"/>
                      <a:pt x="3989" y="1223"/>
                      <a:pt x="3989" y="1563"/>
                    </a:cubicBezTo>
                    <a:cubicBezTo>
                      <a:pt x="3989" y="1903"/>
                      <a:pt x="3857" y="2223"/>
                      <a:pt x="3617" y="2463"/>
                    </a:cubicBezTo>
                    <a:cubicBezTo>
                      <a:pt x="3376" y="2703"/>
                      <a:pt x="3057" y="2836"/>
                      <a:pt x="2717" y="2836"/>
                    </a:cubicBezTo>
                    <a:cubicBezTo>
                      <a:pt x="2377" y="2836"/>
                      <a:pt x="2057" y="2703"/>
                      <a:pt x="1817" y="2463"/>
                    </a:cubicBezTo>
                    <a:cubicBezTo>
                      <a:pt x="1321" y="1967"/>
                      <a:pt x="1321" y="1160"/>
                      <a:pt x="1817" y="663"/>
                    </a:cubicBezTo>
                    <a:cubicBezTo>
                      <a:pt x="2057" y="423"/>
                      <a:pt x="2377" y="291"/>
                      <a:pt x="2717" y="291"/>
                    </a:cubicBezTo>
                    <a:close/>
                    <a:moveTo>
                      <a:pt x="1036" y="2894"/>
                    </a:moveTo>
                    <a:cubicBezTo>
                      <a:pt x="940" y="2991"/>
                      <a:pt x="940" y="3147"/>
                      <a:pt x="1036" y="3244"/>
                    </a:cubicBezTo>
                    <a:cubicBezTo>
                      <a:pt x="1133" y="3340"/>
                      <a:pt x="1289" y="3340"/>
                      <a:pt x="1386" y="3244"/>
                    </a:cubicBezTo>
                    <a:cubicBezTo>
                      <a:pt x="1482" y="3147"/>
                      <a:pt x="1482" y="2991"/>
                      <a:pt x="1386" y="2894"/>
                    </a:cubicBezTo>
                    <a:cubicBezTo>
                      <a:pt x="1289" y="2798"/>
                      <a:pt x="1133" y="2798"/>
                      <a:pt x="1036" y="2894"/>
                    </a:cubicBezTo>
                    <a:close/>
                  </a:path>
                </a:pathLst>
              </a:custGeom>
              <a:solidFill>
                <a:srgbClr val="049A86"/>
              </a:solidFill>
              <a:ln w="15875">
                <a:solidFill>
                  <a:sysClr val="window" lastClr="FFFFFF"/>
                </a:solidFill>
              </a:ln>
              <a:extLst/>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C00000"/>
                  </a:solidFill>
                  <a:effectLst/>
                  <a:uLnTx/>
                  <a:uFillTx/>
                  <a:latin typeface="Arial" panose="020F0502020204030204"/>
                  <a:ea typeface="宋体" panose="02010600030101010101" pitchFamily="2" charset="-122"/>
                </a:endParaRPr>
              </a:p>
            </p:txBody>
          </p:sp>
          <p:sp>
            <p:nvSpPr>
              <p:cNvPr id="89" name="椭圆 88"/>
              <p:cNvSpPr/>
              <p:nvPr/>
            </p:nvSpPr>
            <p:spPr>
              <a:xfrm>
                <a:off x="6585284" y="2630905"/>
                <a:ext cx="1852863" cy="1852863"/>
              </a:xfrm>
              <a:prstGeom prst="ellipse">
                <a:avLst/>
              </a:prstGeom>
              <a:solidFill>
                <a:sysClr val="window" lastClr="FFFFFF">
                  <a:alpha val="73000"/>
                </a:sysClr>
              </a:solidFill>
              <a:ln w="12700" cap="flat" cmpd="sng" algn="ctr">
                <a:noFill/>
                <a:prstDash val="solid"/>
                <a:miter lim="800000"/>
              </a:ln>
              <a:effectLst>
                <a:outerShdw blurRad="165100" dir="3720000" sx="102000" sy="102000" algn="ctr" rotWithShape="0">
                  <a:prstClr val="black">
                    <a:alpha val="15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grpSp>
        <p:sp>
          <p:nvSpPr>
            <p:cNvPr id="87" name="矩形 86"/>
            <p:cNvSpPr/>
            <p:nvPr/>
          </p:nvSpPr>
          <p:spPr>
            <a:xfrm>
              <a:off x="2255381" y="4129809"/>
              <a:ext cx="2656685" cy="1077218"/>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1600" b="0" i="0" u="none" strike="noStrike" kern="0" cap="none" spc="0" normalizeH="0" baseline="0" noProof="0" dirty="0">
                  <a:ln>
                    <a:noFill/>
                  </a:ln>
                  <a:solidFill>
                    <a:prstClr val="black"/>
                  </a:solidFill>
                  <a:effectLst/>
                  <a:uLnTx/>
                  <a:uFillTx/>
                  <a:latin typeface="Arial" panose="020F0502020204030204"/>
                  <a:ea typeface="微软雅黑"/>
                </a:rPr>
                <a:t>发现新投入板面电能表电流</a:t>
              </a:r>
              <a:r>
                <a:rPr kumimoji="0" lang="en-US" altLang="zh-CN" sz="2400" b="1" i="0" u="none" strike="noStrike" kern="0" cap="none" spc="0" normalizeH="0" baseline="0" noProof="0" dirty="0">
                  <a:ln>
                    <a:noFill/>
                  </a:ln>
                  <a:solidFill>
                    <a:srgbClr val="1D4C61"/>
                  </a:solidFill>
                  <a:effectLst/>
                  <a:uLnTx/>
                  <a:uFillTx/>
                  <a:latin typeface="Arial" panose="020F0502020204030204"/>
                  <a:ea typeface="微软雅黑"/>
                </a:rPr>
                <a:t>80%</a:t>
              </a:r>
              <a:r>
                <a:rPr kumimoji="0" lang="zh-CN" altLang="en-US" sz="2400" b="1" i="0" u="none" strike="noStrike" kern="0" cap="none" spc="0" normalizeH="0" baseline="0" noProof="0" dirty="0">
                  <a:ln>
                    <a:noFill/>
                  </a:ln>
                  <a:solidFill>
                    <a:srgbClr val="1D4C61"/>
                  </a:solidFill>
                  <a:effectLst/>
                  <a:uLnTx/>
                  <a:uFillTx/>
                  <a:latin typeface="Arial" panose="020F0502020204030204"/>
                  <a:ea typeface="微软雅黑"/>
                </a:rPr>
                <a:t>以上都小于</a:t>
              </a:r>
              <a:r>
                <a:rPr kumimoji="0" lang="en-US" altLang="zh-CN" sz="2400" b="1" i="0" u="none" strike="noStrike" kern="0" cap="none" spc="0" normalizeH="0" baseline="0" noProof="0" dirty="0">
                  <a:ln>
                    <a:noFill/>
                  </a:ln>
                  <a:solidFill>
                    <a:srgbClr val="1D4C61"/>
                  </a:solidFill>
                  <a:effectLst/>
                  <a:uLnTx/>
                  <a:uFillTx/>
                  <a:latin typeface="Arial" panose="020F0502020204030204"/>
                  <a:ea typeface="微软雅黑"/>
                </a:rPr>
                <a:t>1.5A</a:t>
              </a:r>
              <a:endParaRPr kumimoji="0" lang="zh-CN" altLang="en-US" sz="1800" b="1" i="0" u="none" strike="noStrike" kern="0" cap="none" spc="0" normalizeH="0" baseline="0" noProof="0" dirty="0">
                <a:ln>
                  <a:noFill/>
                </a:ln>
                <a:solidFill>
                  <a:srgbClr val="1D4C61"/>
                </a:solidFill>
                <a:effectLst/>
                <a:uLnTx/>
                <a:uFillTx/>
                <a:latin typeface="Arial" panose="020F0502020204030204"/>
                <a:ea typeface="微软雅黑"/>
              </a:endParaRPr>
            </a:p>
          </p:txBody>
        </p:sp>
      </p:grpSp>
      <p:grpSp>
        <p:nvGrpSpPr>
          <p:cNvPr id="90" name="组合 89"/>
          <p:cNvGrpSpPr/>
          <p:nvPr/>
        </p:nvGrpSpPr>
        <p:grpSpPr>
          <a:xfrm>
            <a:off x="5375369" y="4088797"/>
            <a:ext cx="606829" cy="649287"/>
            <a:chOff x="7617130" y="3163114"/>
            <a:chExt cx="606829" cy="649287"/>
          </a:xfrm>
        </p:grpSpPr>
        <p:sp>
          <p:nvSpPr>
            <p:cNvPr id="91" name="箭头: 燕尾形 90"/>
            <p:cNvSpPr/>
            <p:nvPr/>
          </p:nvSpPr>
          <p:spPr>
            <a:xfrm>
              <a:off x="7617130" y="3163114"/>
              <a:ext cx="606829" cy="649287"/>
            </a:xfrm>
            <a:prstGeom prst="notchedRightArrow">
              <a:avLst>
                <a:gd name="adj1" fmla="val 50000"/>
                <a:gd name="adj2" fmla="val 70548"/>
              </a:avLst>
            </a:prstGeom>
            <a:gradFill>
              <a:gsLst>
                <a:gs pos="0">
                  <a:srgbClr val="03816F"/>
                </a:gs>
                <a:gs pos="60600">
                  <a:srgbClr val="049A86"/>
                </a:gs>
              </a:gsLst>
              <a:lin ang="5400000" scaled="1"/>
            </a:gradFill>
            <a:ln w="12700" cap="flat" cmpd="sng" algn="ctr">
              <a:noFill/>
              <a:prstDash val="solid"/>
              <a:miter lim="800000"/>
            </a:ln>
            <a:effectLst/>
            <a:scene3d>
              <a:camera prst="orthographicFront"/>
              <a:lightRig rig="threePt" dir="t"/>
            </a:scene3d>
            <a:sp3d>
              <a:bevelT w="368300" h="38100"/>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sp>
          <p:nvSpPr>
            <p:cNvPr id="92" name="箭头: 燕尾形 91"/>
            <p:cNvSpPr/>
            <p:nvPr/>
          </p:nvSpPr>
          <p:spPr>
            <a:xfrm>
              <a:off x="7653723" y="3189655"/>
              <a:ext cx="533642" cy="570979"/>
            </a:xfrm>
            <a:prstGeom prst="notchedRightArrow">
              <a:avLst>
                <a:gd name="adj1" fmla="val 50000"/>
                <a:gd name="adj2" fmla="val 70548"/>
              </a:avLst>
            </a:prstGeom>
            <a:gradFill>
              <a:gsLst>
                <a:gs pos="0">
                  <a:sysClr val="window" lastClr="FFFFFF">
                    <a:alpha val="57000"/>
                  </a:sysClr>
                </a:gs>
                <a:gs pos="60600">
                  <a:srgbClr val="049A86">
                    <a:alpha val="0"/>
                  </a:srgbClr>
                </a:gs>
              </a:gsLst>
              <a:lin ang="5400000" scaled="1"/>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grpSp>
      <p:grpSp>
        <p:nvGrpSpPr>
          <p:cNvPr id="94" name="组合 93"/>
          <p:cNvGrpSpPr/>
          <p:nvPr/>
        </p:nvGrpSpPr>
        <p:grpSpPr>
          <a:xfrm>
            <a:off x="6191914" y="3465513"/>
            <a:ext cx="1824022" cy="1824022"/>
            <a:chOff x="5032030" y="2210643"/>
            <a:chExt cx="2509737" cy="2509737"/>
          </a:xfrm>
        </p:grpSpPr>
        <p:grpSp>
          <p:nvGrpSpPr>
            <p:cNvPr id="95" name="组合 94"/>
            <p:cNvGrpSpPr/>
            <p:nvPr/>
          </p:nvGrpSpPr>
          <p:grpSpPr>
            <a:xfrm>
              <a:off x="5032030" y="2210643"/>
              <a:ext cx="2509737" cy="2509737"/>
              <a:chOff x="8540885" y="642026"/>
              <a:chExt cx="3142034" cy="3142034"/>
            </a:xfrm>
          </p:grpSpPr>
          <p:sp>
            <p:nvSpPr>
              <p:cNvPr id="98" name="椭圆 97"/>
              <p:cNvSpPr/>
              <p:nvPr/>
            </p:nvSpPr>
            <p:spPr>
              <a:xfrm>
                <a:off x="8540885" y="642026"/>
                <a:ext cx="3142034" cy="3142034"/>
              </a:xfrm>
              <a:prstGeom prst="ellipse">
                <a:avLst/>
              </a:prstGeom>
              <a:solidFill>
                <a:srgbClr val="72B332"/>
              </a:solidFill>
              <a:ln w="12700" cap="flat" cmpd="sng" algn="ctr">
                <a:noFill/>
                <a:prstDash val="solid"/>
                <a:miter lim="800000"/>
              </a:ln>
              <a:effectLst/>
              <a:scene3d>
                <a:camera prst="orthographicFront"/>
                <a:lightRig rig="flat" dir="t"/>
              </a:scene3d>
              <a:sp3d/>
            </p:spPr>
            <p:txBody>
              <a:bodyPr rtlCol="0" anchor="ctr"/>
              <a:lstStyle/>
              <a:p>
                <a:pPr algn="ctr">
                  <a:defRPr/>
                </a:pPr>
                <a:endParaRPr lang="zh-CN" altLang="en-US" sz="1600" kern="0" dirty="0">
                  <a:solidFill>
                    <a:prstClr val="white"/>
                  </a:solidFill>
                  <a:latin typeface="Calibri"/>
                  <a:ea typeface="宋体" panose="02010600030101010101" pitchFamily="2" charset="-122"/>
                </a:endParaRPr>
              </a:p>
            </p:txBody>
          </p:sp>
          <p:sp>
            <p:nvSpPr>
              <p:cNvPr id="99" name="椭圆 98"/>
              <p:cNvSpPr/>
              <p:nvPr/>
            </p:nvSpPr>
            <p:spPr>
              <a:xfrm>
                <a:off x="8815063" y="916204"/>
                <a:ext cx="2593678" cy="2593678"/>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zh-CN" altLang="en-US" sz="1600" kern="0">
                  <a:solidFill>
                    <a:prstClr val="white"/>
                  </a:solidFill>
                  <a:latin typeface="Calibri"/>
                  <a:ea typeface="宋体" panose="02010600030101010101" pitchFamily="2" charset="-122"/>
                </a:endParaRPr>
              </a:p>
            </p:txBody>
          </p:sp>
        </p:grpSp>
        <p:sp>
          <p:nvSpPr>
            <p:cNvPr id="97" name="矩形 96"/>
            <p:cNvSpPr/>
            <p:nvPr/>
          </p:nvSpPr>
          <p:spPr>
            <a:xfrm>
              <a:off x="5269261" y="2773838"/>
              <a:ext cx="1994097" cy="1482183"/>
            </a:xfrm>
            <a:prstGeom prst="rect">
              <a:avLst/>
            </a:prstGeom>
          </p:spPr>
          <p:txBody>
            <a:bodyPr wrap="square">
              <a:spAutoFit/>
            </a:bodyPr>
            <a:lstStyle/>
            <a:p>
              <a:pPr algn="ctr"/>
              <a:r>
                <a:rPr lang="zh-CN" altLang="en-US" sz="1600" dirty="0">
                  <a:solidFill>
                    <a:prstClr val="black">
                      <a:lumMod val="75000"/>
                      <a:lumOff val="25000"/>
                    </a:prstClr>
                  </a:solidFill>
                  <a:latin typeface="Arial" panose="020F0502020204030204"/>
                  <a:ea typeface="微软雅黑"/>
                </a:rPr>
                <a:t>运行负荷与</a:t>
              </a:r>
              <a:r>
                <a:rPr lang="en-US" altLang="zh-CN" sz="1600" dirty="0">
                  <a:solidFill>
                    <a:prstClr val="black">
                      <a:lumMod val="75000"/>
                      <a:lumOff val="25000"/>
                    </a:prstClr>
                  </a:solidFill>
                  <a:latin typeface="Arial" panose="020F0502020204030204"/>
                  <a:ea typeface="微软雅黑"/>
                </a:rPr>
                <a:t>CT</a:t>
              </a:r>
              <a:r>
                <a:rPr lang="zh-CN" altLang="en-US" sz="1600" dirty="0">
                  <a:solidFill>
                    <a:prstClr val="black">
                      <a:lumMod val="75000"/>
                      <a:lumOff val="25000"/>
                    </a:prstClr>
                  </a:solidFill>
                  <a:latin typeface="Arial" panose="020F0502020204030204"/>
                  <a:ea typeface="微软雅黑"/>
                </a:rPr>
                <a:t>变比不匹配，所选</a:t>
              </a:r>
              <a:r>
                <a:rPr lang="en-US" altLang="zh-CN" sz="1600" dirty="0">
                  <a:solidFill>
                    <a:prstClr val="black">
                      <a:lumMod val="75000"/>
                      <a:lumOff val="25000"/>
                    </a:prstClr>
                  </a:solidFill>
                  <a:latin typeface="Arial" panose="020F0502020204030204"/>
                  <a:ea typeface="微软雅黑"/>
                </a:rPr>
                <a:t>CT</a:t>
              </a:r>
              <a:r>
                <a:rPr lang="zh-CN" altLang="en-US" sz="1600" dirty="0">
                  <a:solidFill>
                    <a:prstClr val="black">
                      <a:lumMod val="75000"/>
                      <a:lumOff val="25000"/>
                    </a:prstClr>
                  </a:solidFill>
                  <a:latin typeface="Arial" panose="020F0502020204030204"/>
                  <a:ea typeface="微软雅黑"/>
                </a:rPr>
                <a:t>变比偏大</a:t>
              </a:r>
            </a:p>
          </p:txBody>
        </p:sp>
      </p:grpSp>
      <p:pic>
        <p:nvPicPr>
          <p:cNvPr id="114" name="图片 113"/>
          <p:cNvPicPr>
            <a:picLocks noChangeAspect="1"/>
          </p:cNvPicPr>
          <p:nvPr/>
        </p:nvPicPr>
        <p:blipFill rotWithShape="1">
          <a:blip r:embed="rId4">
            <a:extLst>
              <a:ext uri="{28A0092B-C50C-407E-A947-70E740481C1C}">
                <a14:useLocalDpi xmlns:a14="http://schemas.microsoft.com/office/drawing/2010/main" val="0"/>
              </a:ext>
            </a:extLst>
          </a:blip>
          <a:srcRect r="15494"/>
          <a:stretch/>
        </p:blipFill>
        <p:spPr>
          <a:xfrm>
            <a:off x="8086122" y="3236070"/>
            <a:ext cx="2984471" cy="2354740"/>
          </a:xfrm>
          <a:prstGeom prst="rect">
            <a:avLst/>
          </a:prstGeom>
          <a:ln w="38100">
            <a:solidFill>
              <a:sysClr val="window" lastClr="FFFFFF"/>
            </a:solidFill>
          </a:ln>
          <a:effectLst>
            <a:outerShdw blurRad="50800" dist="38100" dir="5400000" algn="t" rotWithShape="0">
              <a:prstClr val="black">
                <a:alpha val="40000"/>
              </a:prstClr>
            </a:outerShdw>
          </a:effectLst>
        </p:spPr>
      </p:pic>
    </p:spTree>
    <p:custDataLst>
      <p:tags r:id="rId1"/>
    </p:custDataLst>
    <p:extLst>
      <p:ext uri="{BB962C8B-B14F-4D97-AF65-F5344CB8AC3E}">
        <p14:creationId xmlns:p14="http://schemas.microsoft.com/office/powerpoint/2010/main" val="3778695394"/>
      </p:ext>
    </p:extLst>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p:cTn id="7" dur="500" fill="hold"/>
                                        <p:tgtEl>
                                          <p:spTgt spid="66"/>
                                        </p:tgtEl>
                                        <p:attrNameLst>
                                          <p:attrName>ppt_w</p:attrName>
                                        </p:attrNameLst>
                                      </p:cBhvr>
                                      <p:tavLst>
                                        <p:tav tm="0">
                                          <p:val>
                                            <p:fltVal val="0"/>
                                          </p:val>
                                        </p:tav>
                                        <p:tav tm="100000">
                                          <p:val>
                                            <p:strVal val="#ppt_w"/>
                                          </p:val>
                                        </p:tav>
                                      </p:tavLst>
                                    </p:anim>
                                    <p:anim calcmode="lin" valueType="num">
                                      <p:cBhvr>
                                        <p:cTn id="8" dur="500" fill="hold"/>
                                        <p:tgtEl>
                                          <p:spTgt spid="66"/>
                                        </p:tgtEl>
                                        <p:attrNameLst>
                                          <p:attrName>ppt_h</p:attrName>
                                        </p:attrNameLst>
                                      </p:cBhvr>
                                      <p:tavLst>
                                        <p:tav tm="0">
                                          <p:val>
                                            <p:fltVal val="0"/>
                                          </p:val>
                                        </p:tav>
                                        <p:tav tm="100000">
                                          <p:val>
                                            <p:strVal val="#ppt_h"/>
                                          </p:val>
                                        </p:tav>
                                      </p:tavLst>
                                    </p:anim>
                                    <p:animEffect transition="in" filter="fade">
                                      <p:cBhvr>
                                        <p:cTn id="9" dur="500"/>
                                        <p:tgtEl>
                                          <p:spTgt spid="66"/>
                                        </p:tgtEl>
                                      </p:cBhvr>
                                    </p:animEffect>
                                  </p:childTnLst>
                                </p:cTn>
                              </p:par>
                            </p:childTnLst>
                          </p:cTn>
                        </p:par>
                        <p:par>
                          <p:cTn id="10" fill="hold">
                            <p:stCondLst>
                              <p:cond delay="500"/>
                            </p:stCondLst>
                            <p:childTnLst>
                              <p:par>
                                <p:cTn id="11" presetID="2" presetClass="entr" presetSubtype="8" decel="100000" fill="hold" nodeType="afterEffect">
                                  <p:stCondLst>
                                    <p:cond delay="0"/>
                                  </p:stCondLst>
                                  <p:childTnLst>
                                    <p:set>
                                      <p:cBhvr>
                                        <p:cTn id="12" dur="1" fill="hold">
                                          <p:stCondLst>
                                            <p:cond delay="0"/>
                                          </p:stCondLst>
                                        </p:cTn>
                                        <p:tgtEl>
                                          <p:spTgt spid="77"/>
                                        </p:tgtEl>
                                        <p:attrNameLst>
                                          <p:attrName>style.visibility</p:attrName>
                                        </p:attrNameLst>
                                      </p:cBhvr>
                                      <p:to>
                                        <p:strVal val="visible"/>
                                      </p:to>
                                    </p:set>
                                    <p:anim calcmode="lin" valueType="num">
                                      <p:cBhvr additive="base">
                                        <p:cTn id="13" dur="750" fill="hold"/>
                                        <p:tgtEl>
                                          <p:spTgt spid="77"/>
                                        </p:tgtEl>
                                        <p:attrNameLst>
                                          <p:attrName>ppt_x</p:attrName>
                                        </p:attrNameLst>
                                      </p:cBhvr>
                                      <p:tavLst>
                                        <p:tav tm="0">
                                          <p:val>
                                            <p:strVal val="0-#ppt_w/2"/>
                                          </p:val>
                                        </p:tav>
                                        <p:tav tm="100000">
                                          <p:val>
                                            <p:strVal val="#ppt_x"/>
                                          </p:val>
                                        </p:tav>
                                      </p:tavLst>
                                    </p:anim>
                                    <p:anim calcmode="lin" valueType="num">
                                      <p:cBhvr additive="base">
                                        <p:cTn id="14" dur="750" fill="hold"/>
                                        <p:tgtEl>
                                          <p:spTgt spid="77"/>
                                        </p:tgtEl>
                                        <p:attrNameLst>
                                          <p:attrName>ppt_y</p:attrName>
                                        </p:attrNameLst>
                                      </p:cBhvr>
                                      <p:tavLst>
                                        <p:tav tm="0">
                                          <p:val>
                                            <p:strVal val="#ppt_y"/>
                                          </p:val>
                                        </p:tav>
                                        <p:tav tm="100000">
                                          <p:val>
                                            <p:strVal val="#ppt_y"/>
                                          </p:val>
                                        </p:tav>
                                      </p:tavLst>
                                    </p:anim>
                                  </p:childTnLst>
                                </p:cTn>
                              </p:par>
                            </p:childTnLst>
                          </p:cTn>
                        </p:par>
                        <p:par>
                          <p:cTn id="15" fill="hold">
                            <p:stCondLst>
                              <p:cond delay="1250"/>
                            </p:stCondLst>
                            <p:childTnLst>
                              <p:par>
                                <p:cTn id="16" presetID="23" presetClass="entr" presetSubtype="288" fill="hold" nodeType="afterEffect">
                                  <p:stCondLst>
                                    <p:cond delay="0"/>
                                  </p:stCondLst>
                                  <p:childTnLst>
                                    <p:set>
                                      <p:cBhvr>
                                        <p:cTn id="17" dur="1" fill="hold">
                                          <p:stCondLst>
                                            <p:cond delay="0"/>
                                          </p:stCondLst>
                                        </p:cTn>
                                        <p:tgtEl>
                                          <p:spTgt spid="83"/>
                                        </p:tgtEl>
                                        <p:attrNameLst>
                                          <p:attrName>style.visibility</p:attrName>
                                        </p:attrNameLst>
                                      </p:cBhvr>
                                      <p:to>
                                        <p:strVal val="visible"/>
                                      </p:to>
                                    </p:set>
                                    <p:anim calcmode="lin" valueType="num">
                                      <p:cBhvr>
                                        <p:cTn id="18" dur="500" fill="hold"/>
                                        <p:tgtEl>
                                          <p:spTgt spid="83"/>
                                        </p:tgtEl>
                                        <p:attrNameLst>
                                          <p:attrName>ppt_w</p:attrName>
                                        </p:attrNameLst>
                                      </p:cBhvr>
                                      <p:tavLst>
                                        <p:tav tm="0">
                                          <p:val>
                                            <p:strVal val="4/3*#ppt_w"/>
                                          </p:val>
                                        </p:tav>
                                        <p:tav tm="100000">
                                          <p:val>
                                            <p:strVal val="#ppt_w"/>
                                          </p:val>
                                        </p:tav>
                                      </p:tavLst>
                                    </p:anim>
                                    <p:anim calcmode="lin" valueType="num">
                                      <p:cBhvr>
                                        <p:cTn id="19" dur="500" fill="hold"/>
                                        <p:tgtEl>
                                          <p:spTgt spid="83"/>
                                        </p:tgtEl>
                                        <p:attrNameLst>
                                          <p:attrName>ppt_h</p:attrName>
                                        </p:attrNameLst>
                                      </p:cBhvr>
                                      <p:tavLst>
                                        <p:tav tm="0">
                                          <p:val>
                                            <p:strVal val="4/3*#ppt_h"/>
                                          </p:val>
                                        </p:tav>
                                        <p:tav tm="100000">
                                          <p:val>
                                            <p:strVal val="#ppt_h"/>
                                          </p:val>
                                        </p:tav>
                                      </p:tavLst>
                                    </p:anim>
                                  </p:childTnLst>
                                </p:cTn>
                              </p:par>
                            </p:childTnLst>
                          </p:cTn>
                        </p:par>
                        <p:par>
                          <p:cTn id="20" fill="hold">
                            <p:stCondLst>
                              <p:cond delay="1750"/>
                            </p:stCondLst>
                            <p:childTnLst>
                              <p:par>
                                <p:cTn id="21" presetID="12" presetClass="entr" presetSubtype="8" fill="hold" nodeType="afterEffect">
                                  <p:stCondLst>
                                    <p:cond delay="0"/>
                                  </p:stCondLst>
                                  <p:childTnLst>
                                    <p:set>
                                      <p:cBhvr>
                                        <p:cTn id="22" dur="1" fill="hold">
                                          <p:stCondLst>
                                            <p:cond delay="0"/>
                                          </p:stCondLst>
                                        </p:cTn>
                                        <p:tgtEl>
                                          <p:spTgt spid="90"/>
                                        </p:tgtEl>
                                        <p:attrNameLst>
                                          <p:attrName>style.visibility</p:attrName>
                                        </p:attrNameLst>
                                      </p:cBhvr>
                                      <p:to>
                                        <p:strVal val="visible"/>
                                      </p:to>
                                    </p:set>
                                    <p:anim calcmode="lin" valueType="num">
                                      <p:cBhvr additive="base">
                                        <p:cTn id="23" dur="500"/>
                                        <p:tgtEl>
                                          <p:spTgt spid="90"/>
                                        </p:tgtEl>
                                        <p:attrNameLst>
                                          <p:attrName>ppt_x</p:attrName>
                                        </p:attrNameLst>
                                      </p:cBhvr>
                                      <p:tavLst>
                                        <p:tav tm="0">
                                          <p:val>
                                            <p:strVal val="#ppt_x-#ppt_w*1.125000"/>
                                          </p:val>
                                        </p:tav>
                                        <p:tav tm="100000">
                                          <p:val>
                                            <p:strVal val="#ppt_x"/>
                                          </p:val>
                                        </p:tav>
                                      </p:tavLst>
                                    </p:anim>
                                    <p:animEffect transition="in" filter="wipe(right)">
                                      <p:cBhvr>
                                        <p:cTn id="24" dur="500"/>
                                        <p:tgtEl>
                                          <p:spTgt spid="90"/>
                                        </p:tgtEl>
                                      </p:cBhvr>
                                    </p:animEffect>
                                  </p:childTnLst>
                                </p:cTn>
                              </p:par>
                            </p:childTnLst>
                          </p:cTn>
                        </p:par>
                        <p:par>
                          <p:cTn id="25" fill="hold">
                            <p:stCondLst>
                              <p:cond delay="2250"/>
                            </p:stCondLst>
                            <p:childTnLst>
                              <p:par>
                                <p:cTn id="26" presetID="31" presetClass="entr" presetSubtype="0" fill="hold" nodeType="afterEffect">
                                  <p:stCondLst>
                                    <p:cond delay="0"/>
                                  </p:stCondLst>
                                  <p:childTnLst>
                                    <p:set>
                                      <p:cBhvr>
                                        <p:cTn id="27" dur="1" fill="hold">
                                          <p:stCondLst>
                                            <p:cond delay="0"/>
                                          </p:stCondLst>
                                        </p:cTn>
                                        <p:tgtEl>
                                          <p:spTgt spid="94"/>
                                        </p:tgtEl>
                                        <p:attrNameLst>
                                          <p:attrName>style.visibility</p:attrName>
                                        </p:attrNameLst>
                                      </p:cBhvr>
                                      <p:to>
                                        <p:strVal val="visible"/>
                                      </p:to>
                                    </p:set>
                                    <p:anim calcmode="lin" valueType="num">
                                      <p:cBhvr>
                                        <p:cTn id="28" dur="1000" fill="hold"/>
                                        <p:tgtEl>
                                          <p:spTgt spid="94"/>
                                        </p:tgtEl>
                                        <p:attrNameLst>
                                          <p:attrName>ppt_w</p:attrName>
                                        </p:attrNameLst>
                                      </p:cBhvr>
                                      <p:tavLst>
                                        <p:tav tm="0">
                                          <p:val>
                                            <p:fltVal val="0"/>
                                          </p:val>
                                        </p:tav>
                                        <p:tav tm="100000">
                                          <p:val>
                                            <p:strVal val="#ppt_w"/>
                                          </p:val>
                                        </p:tav>
                                      </p:tavLst>
                                    </p:anim>
                                    <p:anim calcmode="lin" valueType="num">
                                      <p:cBhvr>
                                        <p:cTn id="29" dur="1000" fill="hold"/>
                                        <p:tgtEl>
                                          <p:spTgt spid="94"/>
                                        </p:tgtEl>
                                        <p:attrNameLst>
                                          <p:attrName>ppt_h</p:attrName>
                                        </p:attrNameLst>
                                      </p:cBhvr>
                                      <p:tavLst>
                                        <p:tav tm="0">
                                          <p:val>
                                            <p:fltVal val="0"/>
                                          </p:val>
                                        </p:tav>
                                        <p:tav tm="100000">
                                          <p:val>
                                            <p:strVal val="#ppt_h"/>
                                          </p:val>
                                        </p:tav>
                                      </p:tavLst>
                                    </p:anim>
                                    <p:anim calcmode="lin" valueType="num">
                                      <p:cBhvr>
                                        <p:cTn id="30" dur="1000" fill="hold"/>
                                        <p:tgtEl>
                                          <p:spTgt spid="94"/>
                                        </p:tgtEl>
                                        <p:attrNameLst>
                                          <p:attrName>style.rotation</p:attrName>
                                        </p:attrNameLst>
                                      </p:cBhvr>
                                      <p:tavLst>
                                        <p:tav tm="0">
                                          <p:val>
                                            <p:fltVal val="90"/>
                                          </p:val>
                                        </p:tav>
                                        <p:tav tm="100000">
                                          <p:val>
                                            <p:fltVal val="0"/>
                                          </p:val>
                                        </p:tav>
                                      </p:tavLst>
                                    </p:anim>
                                    <p:animEffect transition="in" filter="fade">
                                      <p:cBhvr>
                                        <p:cTn id="31" dur="1000"/>
                                        <p:tgtEl>
                                          <p:spTgt spid="94"/>
                                        </p:tgtEl>
                                      </p:cBhvr>
                                    </p:animEffect>
                                  </p:childTnLst>
                                </p:cTn>
                              </p:par>
                            </p:childTnLst>
                          </p:cTn>
                        </p:par>
                        <p:par>
                          <p:cTn id="32" fill="hold">
                            <p:stCondLst>
                              <p:cond delay="3250"/>
                            </p:stCondLst>
                            <p:childTnLst>
                              <p:par>
                                <p:cTn id="33" presetID="50" presetClass="entr" presetSubtype="0" decel="100000" fill="hold" nodeType="afterEffect">
                                  <p:stCondLst>
                                    <p:cond delay="0"/>
                                  </p:stCondLst>
                                  <p:childTnLst>
                                    <p:set>
                                      <p:cBhvr>
                                        <p:cTn id="34" dur="1" fill="hold">
                                          <p:stCondLst>
                                            <p:cond delay="0"/>
                                          </p:stCondLst>
                                        </p:cTn>
                                        <p:tgtEl>
                                          <p:spTgt spid="114"/>
                                        </p:tgtEl>
                                        <p:attrNameLst>
                                          <p:attrName>style.visibility</p:attrName>
                                        </p:attrNameLst>
                                      </p:cBhvr>
                                      <p:to>
                                        <p:strVal val="visible"/>
                                      </p:to>
                                    </p:set>
                                    <p:anim calcmode="lin" valueType="num">
                                      <p:cBhvr>
                                        <p:cTn id="35" dur="1000" fill="hold"/>
                                        <p:tgtEl>
                                          <p:spTgt spid="114"/>
                                        </p:tgtEl>
                                        <p:attrNameLst>
                                          <p:attrName>ppt_w</p:attrName>
                                        </p:attrNameLst>
                                      </p:cBhvr>
                                      <p:tavLst>
                                        <p:tav tm="0">
                                          <p:val>
                                            <p:strVal val="#ppt_w+.3"/>
                                          </p:val>
                                        </p:tav>
                                        <p:tav tm="100000">
                                          <p:val>
                                            <p:strVal val="#ppt_w"/>
                                          </p:val>
                                        </p:tav>
                                      </p:tavLst>
                                    </p:anim>
                                    <p:anim calcmode="lin" valueType="num">
                                      <p:cBhvr>
                                        <p:cTn id="36" dur="1000" fill="hold"/>
                                        <p:tgtEl>
                                          <p:spTgt spid="114"/>
                                        </p:tgtEl>
                                        <p:attrNameLst>
                                          <p:attrName>ppt_h</p:attrName>
                                        </p:attrNameLst>
                                      </p:cBhvr>
                                      <p:tavLst>
                                        <p:tav tm="0">
                                          <p:val>
                                            <p:strVal val="#ppt_h"/>
                                          </p:val>
                                        </p:tav>
                                        <p:tav tm="100000">
                                          <p:val>
                                            <p:strVal val="#ppt_h"/>
                                          </p:val>
                                        </p:tav>
                                      </p:tavLst>
                                    </p:anim>
                                    <p:animEffect transition="in" filter="fade">
                                      <p:cBhvr>
                                        <p:cTn id="37" dur="1000"/>
                                        <p:tgtEl>
                                          <p:spTgt spid="1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组合 10"/>
          <p:cNvGrpSpPr/>
          <p:nvPr/>
        </p:nvGrpSpPr>
        <p:grpSpPr>
          <a:xfrm>
            <a:off x="10194718" y="234377"/>
            <a:ext cx="1690006" cy="518918"/>
            <a:chOff x="6504440" y="1807558"/>
            <a:chExt cx="2465218" cy="756947"/>
          </a:xfrm>
          <a:solidFill>
            <a:srgbClr val="005E5E"/>
          </a:solidFill>
        </p:grpSpPr>
        <p:grpSp>
          <p:nvGrpSpPr>
            <p:cNvPr id="12" name="组合 11"/>
            <p:cNvGrpSpPr/>
            <p:nvPr/>
          </p:nvGrpSpPr>
          <p:grpSpPr>
            <a:xfrm>
              <a:off x="6504440" y="1807558"/>
              <a:ext cx="752686" cy="756947"/>
              <a:chOff x="3191007" y="542618"/>
              <a:chExt cx="751304" cy="755557"/>
            </a:xfrm>
            <a:grpFill/>
          </p:grpSpPr>
          <p:sp>
            <p:nvSpPr>
              <p:cNvPr id="25" name="Freeform 5"/>
              <p:cNvSpPr>
                <a:spLocks noEditPoints="1"/>
              </p:cNvSpPr>
              <p:nvPr/>
            </p:nvSpPr>
            <p:spPr bwMode="auto">
              <a:xfrm>
                <a:off x="3268973" y="633342"/>
                <a:ext cx="94976" cy="93559"/>
              </a:xfrm>
              <a:custGeom>
                <a:avLst/>
                <a:gdLst>
                  <a:gd name="T0" fmla="*/ 195 w 312"/>
                  <a:gd name="T1" fmla="*/ 171 h 307"/>
                  <a:gd name="T2" fmla="*/ 171 w 312"/>
                  <a:gd name="T3" fmla="*/ 148 h 307"/>
                  <a:gd name="T4" fmla="*/ 183 w 312"/>
                  <a:gd name="T5" fmla="*/ 135 h 307"/>
                  <a:gd name="T6" fmla="*/ 182 w 312"/>
                  <a:gd name="T7" fmla="*/ 153 h 307"/>
                  <a:gd name="T8" fmla="*/ 203 w 312"/>
                  <a:gd name="T9" fmla="*/ 152 h 307"/>
                  <a:gd name="T10" fmla="*/ 212 w 312"/>
                  <a:gd name="T11" fmla="*/ 153 h 307"/>
                  <a:gd name="T12" fmla="*/ 195 w 312"/>
                  <a:gd name="T13" fmla="*/ 171 h 307"/>
                  <a:gd name="T14" fmla="*/ 154 w 312"/>
                  <a:gd name="T15" fmla="*/ 252 h 307"/>
                  <a:gd name="T16" fmla="*/ 169 w 312"/>
                  <a:gd name="T17" fmla="*/ 235 h 307"/>
                  <a:gd name="T18" fmla="*/ 237 w 312"/>
                  <a:gd name="T19" fmla="*/ 164 h 307"/>
                  <a:gd name="T20" fmla="*/ 254 w 312"/>
                  <a:gd name="T21" fmla="*/ 148 h 307"/>
                  <a:gd name="T22" fmla="*/ 234 w 312"/>
                  <a:gd name="T23" fmla="*/ 130 h 307"/>
                  <a:gd name="T24" fmla="*/ 222 w 312"/>
                  <a:gd name="T25" fmla="*/ 144 h 307"/>
                  <a:gd name="T26" fmla="*/ 221 w 312"/>
                  <a:gd name="T27" fmla="*/ 127 h 307"/>
                  <a:gd name="T28" fmla="*/ 212 w 312"/>
                  <a:gd name="T29" fmla="*/ 127 h 307"/>
                  <a:gd name="T30" fmla="*/ 200 w 312"/>
                  <a:gd name="T31" fmla="*/ 127 h 307"/>
                  <a:gd name="T32" fmla="*/ 191 w 312"/>
                  <a:gd name="T33" fmla="*/ 127 h 307"/>
                  <a:gd name="T34" fmla="*/ 205 w 312"/>
                  <a:gd name="T35" fmla="*/ 114 h 307"/>
                  <a:gd name="T36" fmla="*/ 185 w 312"/>
                  <a:gd name="T37" fmla="*/ 96 h 307"/>
                  <a:gd name="T38" fmla="*/ 174 w 312"/>
                  <a:gd name="T39" fmla="*/ 107 h 307"/>
                  <a:gd name="T40" fmla="*/ 152 w 312"/>
                  <a:gd name="T41" fmla="*/ 130 h 307"/>
                  <a:gd name="T42" fmla="*/ 134 w 312"/>
                  <a:gd name="T43" fmla="*/ 113 h 307"/>
                  <a:gd name="T44" fmla="*/ 157 w 312"/>
                  <a:gd name="T45" fmla="*/ 90 h 307"/>
                  <a:gd name="T46" fmla="*/ 173 w 312"/>
                  <a:gd name="T47" fmla="*/ 75 h 307"/>
                  <a:gd name="T48" fmla="*/ 153 w 312"/>
                  <a:gd name="T49" fmla="*/ 56 h 307"/>
                  <a:gd name="T50" fmla="*/ 137 w 312"/>
                  <a:gd name="T51" fmla="*/ 73 h 307"/>
                  <a:gd name="T52" fmla="*/ 72 w 312"/>
                  <a:gd name="T53" fmla="*/ 140 h 307"/>
                  <a:gd name="T54" fmla="*/ 57 w 312"/>
                  <a:gd name="T55" fmla="*/ 155 h 307"/>
                  <a:gd name="T56" fmla="*/ 77 w 312"/>
                  <a:gd name="T57" fmla="*/ 174 h 307"/>
                  <a:gd name="T58" fmla="*/ 91 w 312"/>
                  <a:gd name="T59" fmla="*/ 158 h 307"/>
                  <a:gd name="T60" fmla="*/ 114 w 312"/>
                  <a:gd name="T61" fmla="*/ 135 h 307"/>
                  <a:gd name="T62" fmla="*/ 131 w 312"/>
                  <a:gd name="T63" fmla="*/ 151 h 307"/>
                  <a:gd name="T64" fmla="*/ 113 w 312"/>
                  <a:gd name="T65" fmla="*/ 170 h 307"/>
                  <a:gd name="T66" fmla="*/ 98 w 312"/>
                  <a:gd name="T67" fmla="*/ 185 h 307"/>
                  <a:gd name="T68" fmla="*/ 118 w 312"/>
                  <a:gd name="T69" fmla="*/ 204 h 307"/>
                  <a:gd name="T70" fmla="*/ 132 w 312"/>
                  <a:gd name="T71" fmla="*/ 188 h 307"/>
                  <a:gd name="T72" fmla="*/ 150 w 312"/>
                  <a:gd name="T73" fmla="*/ 169 h 307"/>
                  <a:gd name="T74" fmla="*/ 175 w 312"/>
                  <a:gd name="T75" fmla="*/ 192 h 307"/>
                  <a:gd name="T76" fmla="*/ 150 w 312"/>
                  <a:gd name="T77" fmla="*/ 217 h 307"/>
                  <a:gd name="T78" fmla="*/ 134 w 312"/>
                  <a:gd name="T79" fmla="*/ 233 h 307"/>
                  <a:gd name="T80" fmla="*/ 154 w 312"/>
                  <a:gd name="T81" fmla="*/ 252 h 307"/>
                  <a:gd name="T82" fmla="*/ 20 w 312"/>
                  <a:gd name="T83" fmla="*/ 172 h 307"/>
                  <a:gd name="T84" fmla="*/ 142 w 312"/>
                  <a:gd name="T85" fmla="*/ 287 h 307"/>
                  <a:gd name="T86" fmla="*/ 162 w 312"/>
                  <a:gd name="T87" fmla="*/ 307 h 307"/>
                  <a:gd name="T88" fmla="*/ 183 w 312"/>
                  <a:gd name="T89" fmla="*/ 285 h 307"/>
                  <a:gd name="T90" fmla="*/ 180 w 312"/>
                  <a:gd name="T91" fmla="*/ 283 h 307"/>
                  <a:gd name="T92" fmla="*/ 286 w 312"/>
                  <a:gd name="T93" fmla="*/ 173 h 307"/>
                  <a:gd name="T94" fmla="*/ 290 w 312"/>
                  <a:gd name="T95" fmla="*/ 177 h 307"/>
                  <a:gd name="T96" fmla="*/ 312 w 312"/>
                  <a:gd name="T97" fmla="*/ 154 h 307"/>
                  <a:gd name="T98" fmla="*/ 290 w 312"/>
                  <a:gd name="T99" fmla="*/ 135 h 307"/>
                  <a:gd name="T100" fmla="*/ 168 w 312"/>
                  <a:gd name="T101" fmla="*/ 19 h 307"/>
                  <a:gd name="T102" fmla="*/ 149 w 312"/>
                  <a:gd name="T103" fmla="*/ 0 h 307"/>
                  <a:gd name="T104" fmla="*/ 132 w 312"/>
                  <a:gd name="T105" fmla="*/ 19 h 307"/>
                  <a:gd name="T106" fmla="*/ 18 w 312"/>
                  <a:gd name="T107" fmla="*/ 136 h 307"/>
                  <a:gd name="T108" fmla="*/ 0 w 312"/>
                  <a:gd name="T109" fmla="*/ 154 h 307"/>
                  <a:gd name="T110" fmla="*/ 20 w 312"/>
                  <a:gd name="T111" fmla="*/ 172 h 307"/>
                  <a:gd name="T112" fmla="*/ 42 w 312"/>
                  <a:gd name="T113" fmla="*/ 151 h 307"/>
                  <a:gd name="T114" fmla="*/ 148 w 312"/>
                  <a:gd name="T115" fmla="*/ 42 h 307"/>
                  <a:gd name="T116" fmla="*/ 267 w 312"/>
                  <a:gd name="T117" fmla="*/ 155 h 307"/>
                  <a:gd name="T118" fmla="*/ 161 w 312"/>
                  <a:gd name="T119" fmla="*/ 264 h 307"/>
                  <a:gd name="T120" fmla="*/ 42 w 312"/>
                  <a:gd name="T121" fmla="*/ 15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2" h="307">
                    <a:moveTo>
                      <a:pt x="195" y="171"/>
                    </a:moveTo>
                    <a:cubicBezTo>
                      <a:pt x="171" y="148"/>
                      <a:pt x="171" y="148"/>
                      <a:pt x="171" y="148"/>
                    </a:cubicBezTo>
                    <a:cubicBezTo>
                      <a:pt x="183" y="135"/>
                      <a:pt x="183" y="135"/>
                      <a:pt x="183" y="135"/>
                    </a:cubicBezTo>
                    <a:cubicBezTo>
                      <a:pt x="183" y="142"/>
                      <a:pt x="183" y="148"/>
                      <a:pt x="182" y="153"/>
                    </a:cubicBezTo>
                    <a:cubicBezTo>
                      <a:pt x="193" y="152"/>
                      <a:pt x="200" y="152"/>
                      <a:pt x="203" y="152"/>
                    </a:cubicBezTo>
                    <a:cubicBezTo>
                      <a:pt x="207" y="152"/>
                      <a:pt x="210" y="153"/>
                      <a:pt x="212" y="153"/>
                    </a:cubicBezTo>
                    <a:lnTo>
                      <a:pt x="195" y="171"/>
                    </a:lnTo>
                    <a:close/>
                    <a:moveTo>
                      <a:pt x="154" y="252"/>
                    </a:moveTo>
                    <a:cubicBezTo>
                      <a:pt x="169" y="235"/>
                      <a:pt x="169" y="235"/>
                      <a:pt x="169" y="235"/>
                    </a:cubicBezTo>
                    <a:cubicBezTo>
                      <a:pt x="237" y="164"/>
                      <a:pt x="237" y="164"/>
                      <a:pt x="237" y="164"/>
                    </a:cubicBezTo>
                    <a:cubicBezTo>
                      <a:pt x="254" y="148"/>
                      <a:pt x="254" y="148"/>
                      <a:pt x="254" y="148"/>
                    </a:cubicBezTo>
                    <a:cubicBezTo>
                      <a:pt x="234" y="130"/>
                      <a:pt x="234" y="130"/>
                      <a:pt x="234" y="130"/>
                    </a:cubicBezTo>
                    <a:cubicBezTo>
                      <a:pt x="222" y="144"/>
                      <a:pt x="222" y="144"/>
                      <a:pt x="222" y="144"/>
                    </a:cubicBezTo>
                    <a:cubicBezTo>
                      <a:pt x="221" y="138"/>
                      <a:pt x="221" y="132"/>
                      <a:pt x="221" y="127"/>
                    </a:cubicBezTo>
                    <a:cubicBezTo>
                      <a:pt x="212" y="127"/>
                      <a:pt x="212" y="127"/>
                      <a:pt x="212" y="127"/>
                    </a:cubicBezTo>
                    <a:cubicBezTo>
                      <a:pt x="200" y="127"/>
                      <a:pt x="200" y="127"/>
                      <a:pt x="200" y="127"/>
                    </a:cubicBezTo>
                    <a:cubicBezTo>
                      <a:pt x="198" y="127"/>
                      <a:pt x="195" y="127"/>
                      <a:pt x="191" y="127"/>
                    </a:cubicBezTo>
                    <a:cubicBezTo>
                      <a:pt x="205" y="114"/>
                      <a:pt x="205" y="114"/>
                      <a:pt x="205" y="114"/>
                    </a:cubicBezTo>
                    <a:cubicBezTo>
                      <a:pt x="185" y="96"/>
                      <a:pt x="185" y="96"/>
                      <a:pt x="185" y="96"/>
                    </a:cubicBezTo>
                    <a:cubicBezTo>
                      <a:pt x="174" y="107"/>
                      <a:pt x="174" y="107"/>
                      <a:pt x="174" y="107"/>
                    </a:cubicBezTo>
                    <a:cubicBezTo>
                      <a:pt x="152" y="130"/>
                      <a:pt x="152" y="130"/>
                      <a:pt x="152" y="130"/>
                    </a:cubicBezTo>
                    <a:cubicBezTo>
                      <a:pt x="134" y="113"/>
                      <a:pt x="134" y="113"/>
                      <a:pt x="134" y="113"/>
                    </a:cubicBezTo>
                    <a:cubicBezTo>
                      <a:pt x="157" y="90"/>
                      <a:pt x="157" y="90"/>
                      <a:pt x="157" y="90"/>
                    </a:cubicBezTo>
                    <a:cubicBezTo>
                      <a:pt x="173" y="75"/>
                      <a:pt x="173" y="75"/>
                      <a:pt x="173" y="75"/>
                    </a:cubicBezTo>
                    <a:cubicBezTo>
                      <a:pt x="153" y="56"/>
                      <a:pt x="153" y="56"/>
                      <a:pt x="153" y="56"/>
                    </a:cubicBezTo>
                    <a:cubicBezTo>
                      <a:pt x="137" y="73"/>
                      <a:pt x="137" y="73"/>
                      <a:pt x="137" y="73"/>
                    </a:cubicBezTo>
                    <a:cubicBezTo>
                      <a:pt x="72" y="140"/>
                      <a:pt x="72" y="140"/>
                      <a:pt x="72" y="140"/>
                    </a:cubicBezTo>
                    <a:cubicBezTo>
                      <a:pt x="57" y="155"/>
                      <a:pt x="57" y="155"/>
                      <a:pt x="57" y="155"/>
                    </a:cubicBezTo>
                    <a:cubicBezTo>
                      <a:pt x="77" y="174"/>
                      <a:pt x="77" y="174"/>
                      <a:pt x="77" y="174"/>
                    </a:cubicBezTo>
                    <a:cubicBezTo>
                      <a:pt x="91" y="158"/>
                      <a:pt x="91" y="158"/>
                      <a:pt x="91" y="158"/>
                    </a:cubicBezTo>
                    <a:cubicBezTo>
                      <a:pt x="114" y="135"/>
                      <a:pt x="114" y="135"/>
                      <a:pt x="114" y="135"/>
                    </a:cubicBezTo>
                    <a:cubicBezTo>
                      <a:pt x="131" y="151"/>
                      <a:pt x="131" y="151"/>
                      <a:pt x="131" y="151"/>
                    </a:cubicBezTo>
                    <a:cubicBezTo>
                      <a:pt x="113" y="170"/>
                      <a:pt x="113" y="170"/>
                      <a:pt x="113" y="170"/>
                    </a:cubicBezTo>
                    <a:cubicBezTo>
                      <a:pt x="98" y="185"/>
                      <a:pt x="98" y="185"/>
                      <a:pt x="98" y="185"/>
                    </a:cubicBezTo>
                    <a:cubicBezTo>
                      <a:pt x="118" y="204"/>
                      <a:pt x="118" y="204"/>
                      <a:pt x="118" y="204"/>
                    </a:cubicBezTo>
                    <a:cubicBezTo>
                      <a:pt x="132" y="188"/>
                      <a:pt x="132" y="188"/>
                      <a:pt x="132" y="188"/>
                    </a:cubicBezTo>
                    <a:cubicBezTo>
                      <a:pt x="150" y="169"/>
                      <a:pt x="150" y="169"/>
                      <a:pt x="150" y="169"/>
                    </a:cubicBezTo>
                    <a:cubicBezTo>
                      <a:pt x="175" y="192"/>
                      <a:pt x="175" y="192"/>
                      <a:pt x="175" y="192"/>
                    </a:cubicBezTo>
                    <a:cubicBezTo>
                      <a:pt x="150" y="217"/>
                      <a:pt x="150" y="217"/>
                      <a:pt x="150" y="217"/>
                    </a:cubicBezTo>
                    <a:cubicBezTo>
                      <a:pt x="134" y="233"/>
                      <a:pt x="134" y="233"/>
                      <a:pt x="134" y="233"/>
                    </a:cubicBezTo>
                    <a:lnTo>
                      <a:pt x="154" y="252"/>
                    </a:lnTo>
                    <a:close/>
                    <a:moveTo>
                      <a:pt x="20" y="172"/>
                    </a:moveTo>
                    <a:cubicBezTo>
                      <a:pt x="142" y="287"/>
                      <a:pt x="142" y="287"/>
                      <a:pt x="142" y="287"/>
                    </a:cubicBezTo>
                    <a:cubicBezTo>
                      <a:pt x="162" y="307"/>
                      <a:pt x="162" y="307"/>
                      <a:pt x="162" y="307"/>
                    </a:cubicBezTo>
                    <a:cubicBezTo>
                      <a:pt x="183" y="285"/>
                      <a:pt x="183" y="285"/>
                      <a:pt x="183" y="285"/>
                    </a:cubicBezTo>
                    <a:cubicBezTo>
                      <a:pt x="180" y="283"/>
                      <a:pt x="180" y="283"/>
                      <a:pt x="180" y="283"/>
                    </a:cubicBezTo>
                    <a:cubicBezTo>
                      <a:pt x="286" y="173"/>
                      <a:pt x="286" y="173"/>
                      <a:pt x="286" y="173"/>
                    </a:cubicBezTo>
                    <a:cubicBezTo>
                      <a:pt x="290" y="177"/>
                      <a:pt x="290" y="177"/>
                      <a:pt x="290" y="177"/>
                    </a:cubicBezTo>
                    <a:cubicBezTo>
                      <a:pt x="312" y="154"/>
                      <a:pt x="312" y="154"/>
                      <a:pt x="312" y="154"/>
                    </a:cubicBezTo>
                    <a:cubicBezTo>
                      <a:pt x="290" y="135"/>
                      <a:pt x="290" y="135"/>
                      <a:pt x="290" y="135"/>
                    </a:cubicBezTo>
                    <a:cubicBezTo>
                      <a:pt x="168" y="19"/>
                      <a:pt x="168" y="19"/>
                      <a:pt x="168" y="19"/>
                    </a:cubicBezTo>
                    <a:cubicBezTo>
                      <a:pt x="149" y="0"/>
                      <a:pt x="149" y="0"/>
                      <a:pt x="149" y="0"/>
                    </a:cubicBezTo>
                    <a:cubicBezTo>
                      <a:pt x="132" y="19"/>
                      <a:pt x="132" y="19"/>
                      <a:pt x="132" y="19"/>
                    </a:cubicBezTo>
                    <a:cubicBezTo>
                      <a:pt x="18" y="136"/>
                      <a:pt x="18" y="136"/>
                      <a:pt x="18" y="136"/>
                    </a:cubicBezTo>
                    <a:cubicBezTo>
                      <a:pt x="0" y="154"/>
                      <a:pt x="0" y="154"/>
                      <a:pt x="0" y="154"/>
                    </a:cubicBezTo>
                    <a:lnTo>
                      <a:pt x="20" y="172"/>
                    </a:lnTo>
                    <a:close/>
                    <a:moveTo>
                      <a:pt x="42" y="151"/>
                    </a:moveTo>
                    <a:cubicBezTo>
                      <a:pt x="148" y="42"/>
                      <a:pt x="148" y="42"/>
                      <a:pt x="148" y="42"/>
                    </a:cubicBezTo>
                    <a:cubicBezTo>
                      <a:pt x="267" y="155"/>
                      <a:pt x="267" y="155"/>
                      <a:pt x="267" y="155"/>
                    </a:cubicBezTo>
                    <a:cubicBezTo>
                      <a:pt x="161" y="264"/>
                      <a:pt x="161" y="264"/>
                      <a:pt x="161" y="264"/>
                    </a:cubicBezTo>
                    <a:lnTo>
                      <a:pt x="42"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6" name="Freeform 6"/>
              <p:cNvSpPr>
                <a:spLocks noEditPoints="1"/>
              </p:cNvSpPr>
              <p:nvPr/>
            </p:nvSpPr>
            <p:spPr bwMode="auto">
              <a:xfrm>
                <a:off x="3361114" y="571678"/>
                <a:ext cx="90724" cy="85762"/>
              </a:xfrm>
              <a:custGeom>
                <a:avLst/>
                <a:gdLst>
                  <a:gd name="T0" fmla="*/ 156 w 298"/>
                  <a:gd name="T1" fmla="*/ 168 h 281"/>
                  <a:gd name="T2" fmla="*/ 128 w 298"/>
                  <a:gd name="T3" fmla="*/ 200 h 281"/>
                  <a:gd name="T4" fmla="*/ 85 w 298"/>
                  <a:gd name="T5" fmla="*/ 232 h 281"/>
                  <a:gd name="T6" fmla="*/ 88 w 298"/>
                  <a:gd name="T7" fmla="*/ 206 h 281"/>
                  <a:gd name="T8" fmla="*/ 128 w 298"/>
                  <a:gd name="T9" fmla="*/ 154 h 281"/>
                  <a:gd name="T10" fmla="*/ 103 w 298"/>
                  <a:gd name="T11" fmla="*/ 175 h 281"/>
                  <a:gd name="T12" fmla="*/ 71 w 298"/>
                  <a:gd name="T13" fmla="*/ 191 h 281"/>
                  <a:gd name="T14" fmla="*/ 80 w 298"/>
                  <a:gd name="T15" fmla="*/ 161 h 281"/>
                  <a:gd name="T16" fmla="*/ 85 w 298"/>
                  <a:gd name="T17" fmla="*/ 137 h 281"/>
                  <a:gd name="T18" fmla="*/ 54 w 298"/>
                  <a:gd name="T19" fmla="*/ 124 h 281"/>
                  <a:gd name="T20" fmla="*/ 167 w 298"/>
                  <a:gd name="T21" fmla="*/ 66 h 281"/>
                  <a:gd name="T22" fmla="*/ 200 w 298"/>
                  <a:gd name="T23" fmla="*/ 79 h 281"/>
                  <a:gd name="T24" fmla="*/ 146 w 298"/>
                  <a:gd name="T25" fmla="*/ 106 h 281"/>
                  <a:gd name="T26" fmla="*/ 142 w 298"/>
                  <a:gd name="T27" fmla="*/ 133 h 281"/>
                  <a:gd name="T28" fmla="*/ 167 w 298"/>
                  <a:gd name="T29" fmla="*/ 141 h 281"/>
                  <a:gd name="T30" fmla="*/ 192 w 298"/>
                  <a:gd name="T31" fmla="*/ 87 h 281"/>
                  <a:gd name="T32" fmla="*/ 225 w 298"/>
                  <a:gd name="T33" fmla="*/ 95 h 281"/>
                  <a:gd name="T34" fmla="*/ 225 w 298"/>
                  <a:gd name="T35" fmla="*/ 142 h 281"/>
                  <a:gd name="T36" fmla="*/ 298 w 298"/>
                  <a:gd name="T37" fmla="*/ 160 h 281"/>
                  <a:gd name="T38" fmla="*/ 291 w 298"/>
                  <a:gd name="T39" fmla="*/ 194 h 281"/>
                  <a:gd name="T40" fmla="*/ 219 w 298"/>
                  <a:gd name="T41" fmla="*/ 173 h 281"/>
                  <a:gd name="T42" fmla="*/ 186 w 298"/>
                  <a:gd name="T43" fmla="*/ 159 h 281"/>
                  <a:gd name="T44" fmla="*/ 203 w 298"/>
                  <a:gd name="T45" fmla="*/ 186 h 281"/>
                  <a:gd name="T46" fmla="*/ 212 w 298"/>
                  <a:gd name="T47" fmla="*/ 228 h 281"/>
                  <a:gd name="T48" fmla="*/ 168 w 298"/>
                  <a:gd name="T49" fmla="*/ 237 h 281"/>
                  <a:gd name="T50" fmla="*/ 180 w 298"/>
                  <a:gd name="T51" fmla="*/ 218 h 281"/>
                  <a:gd name="T52" fmla="*/ 175 w 298"/>
                  <a:gd name="T53" fmla="*/ 195 h 281"/>
                  <a:gd name="T54" fmla="*/ 153 w 298"/>
                  <a:gd name="T55" fmla="*/ 226 h 281"/>
                  <a:gd name="T56" fmla="*/ 106 w 298"/>
                  <a:gd name="T57" fmla="*/ 281 h 281"/>
                  <a:gd name="T58" fmla="*/ 78 w 298"/>
                  <a:gd name="T59" fmla="*/ 265 h 281"/>
                  <a:gd name="T60" fmla="*/ 27 w 298"/>
                  <a:gd name="T61" fmla="*/ 155 h 281"/>
                  <a:gd name="T62" fmla="*/ 9 w 298"/>
                  <a:gd name="T63" fmla="*/ 118 h 281"/>
                  <a:gd name="T64" fmla="*/ 26 w 298"/>
                  <a:gd name="T65" fmla="*/ 91 h 281"/>
                  <a:gd name="T66" fmla="*/ 68 w 298"/>
                  <a:gd name="T67" fmla="*/ 55 h 281"/>
                  <a:gd name="T68" fmla="*/ 85 w 298"/>
                  <a:gd name="T69" fmla="*/ 30 h 281"/>
                  <a:gd name="T70" fmla="*/ 114 w 298"/>
                  <a:gd name="T71" fmla="*/ 45 h 281"/>
                  <a:gd name="T72" fmla="*/ 201 w 298"/>
                  <a:gd name="T73" fmla="*/ 0 h 281"/>
                  <a:gd name="T74" fmla="*/ 222 w 298"/>
                  <a:gd name="T75" fmla="*/ 40 h 281"/>
                  <a:gd name="T76" fmla="*/ 200 w 298"/>
                  <a:gd name="T77" fmla="*/ 67 h 281"/>
                  <a:gd name="T78" fmla="*/ 186 w 298"/>
                  <a:gd name="T79" fmla="*/ 38 h 281"/>
                  <a:gd name="T80" fmla="*/ 49 w 298"/>
                  <a:gd name="T81" fmla="*/ 128 h 281"/>
                  <a:gd name="T82" fmla="*/ 27 w 298"/>
                  <a:gd name="T83" fmla="*/ 155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8" h="281">
                    <a:moveTo>
                      <a:pt x="130" y="212"/>
                    </a:moveTo>
                    <a:cubicBezTo>
                      <a:pt x="142" y="194"/>
                      <a:pt x="151" y="180"/>
                      <a:pt x="156" y="168"/>
                    </a:cubicBezTo>
                    <a:cubicBezTo>
                      <a:pt x="155" y="167"/>
                      <a:pt x="153" y="166"/>
                      <a:pt x="152" y="165"/>
                    </a:cubicBezTo>
                    <a:cubicBezTo>
                      <a:pt x="143" y="178"/>
                      <a:pt x="135" y="190"/>
                      <a:pt x="128" y="200"/>
                    </a:cubicBezTo>
                    <a:cubicBezTo>
                      <a:pt x="121" y="210"/>
                      <a:pt x="110" y="223"/>
                      <a:pt x="94" y="239"/>
                    </a:cubicBezTo>
                    <a:cubicBezTo>
                      <a:pt x="90" y="236"/>
                      <a:pt x="87" y="234"/>
                      <a:pt x="85" y="232"/>
                    </a:cubicBezTo>
                    <a:cubicBezTo>
                      <a:pt x="82" y="230"/>
                      <a:pt x="76" y="227"/>
                      <a:pt x="68" y="223"/>
                    </a:cubicBezTo>
                    <a:cubicBezTo>
                      <a:pt x="76" y="216"/>
                      <a:pt x="83" y="211"/>
                      <a:pt x="88" y="206"/>
                    </a:cubicBezTo>
                    <a:cubicBezTo>
                      <a:pt x="94" y="200"/>
                      <a:pt x="101" y="193"/>
                      <a:pt x="108" y="184"/>
                    </a:cubicBezTo>
                    <a:cubicBezTo>
                      <a:pt x="115" y="175"/>
                      <a:pt x="122" y="165"/>
                      <a:pt x="128" y="154"/>
                    </a:cubicBezTo>
                    <a:cubicBezTo>
                      <a:pt x="124" y="154"/>
                      <a:pt x="124" y="154"/>
                      <a:pt x="124" y="154"/>
                    </a:cubicBezTo>
                    <a:cubicBezTo>
                      <a:pt x="115" y="164"/>
                      <a:pt x="108" y="171"/>
                      <a:pt x="103" y="175"/>
                    </a:cubicBezTo>
                    <a:cubicBezTo>
                      <a:pt x="99" y="180"/>
                      <a:pt x="90" y="187"/>
                      <a:pt x="79" y="198"/>
                    </a:cubicBezTo>
                    <a:cubicBezTo>
                      <a:pt x="76" y="195"/>
                      <a:pt x="73" y="193"/>
                      <a:pt x="71" y="191"/>
                    </a:cubicBezTo>
                    <a:cubicBezTo>
                      <a:pt x="68" y="189"/>
                      <a:pt x="62" y="186"/>
                      <a:pt x="53" y="181"/>
                    </a:cubicBezTo>
                    <a:cubicBezTo>
                      <a:pt x="60" y="176"/>
                      <a:pt x="69" y="170"/>
                      <a:pt x="80" y="161"/>
                    </a:cubicBezTo>
                    <a:cubicBezTo>
                      <a:pt x="92" y="153"/>
                      <a:pt x="104" y="139"/>
                      <a:pt x="118" y="120"/>
                    </a:cubicBezTo>
                    <a:cubicBezTo>
                      <a:pt x="85" y="137"/>
                      <a:pt x="85" y="137"/>
                      <a:pt x="85" y="137"/>
                    </a:cubicBezTo>
                    <a:cubicBezTo>
                      <a:pt x="66" y="148"/>
                      <a:pt x="66" y="148"/>
                      <a:pt x="66" y="148"/>
                    </a:cubicBezTo>
                    <a:cubicBezTo>
                      <a:pt x="54" y="124"/>
                      <a:pt x="54" y="124"/>
                      <a:pt x="54" y="124"/>
                    </a:cubicBezTo>
                    <a:cubicBezTo>
                      <a:pt x="74" y="115"/>
                      <a:pt x="74" y="115"/>
                      <a:pt x="74" y="115"/>
                    </a:cubicBezTo>
                    <a:cubicBezTo>
                      <a:pt x="167" y="66"/>
                      <a:pt x="167" y="66"/>
                      <a:pt x="167" y="66"/>
                    </a:cubicBezTo>
                    <a:cubicBezTo>
                      <a:pt x="188" y="55"/>
                      <a:pt x="188" y="55"/>
                      <a:pt x="188" y="55"/>
                    </a:cubicBezTo>
                    <a:cubicBezTo>
                      <a:pt x="200" y="79"/>
                      <a:pt x="200" y="79"/>
                      <a:pt x="200" y="79"/>
                    </a:cubicBezTo>
                    <a:cubicBezTo>
                      <a:pt x="179" y="89"/>
                      <a:pt x="179" y="89"/>
                      <a:pt x="179" y="89"/>
                    </a:cubicBezTo>
                    <a:cubicBezTo>
                      <a:pt x="146" y="106"/>
                      <a:pt x="146" y="106"/>
                      <a:pt x="146" y="106"/>
                    </a:cubicBezTo>
                    <a:cubicBezTo>
                      <a:pt x="150" y="107"/>
                      <a:pt x="154" y="108"/>
                      <a:pt x="158" y="108"/>
                    </a:cubicBezTo>
                    <a:cubicBezTo>
                      <a:pt x="153" y="117"/>
                      <a:pt x="147" y="125"/>
                      <a:pt x="142" y="133"/>
                    </a:cubicBezTo>
                    <a:cubicBezTo>
                      <a:pt x="151" y="134"/>
                      <a:pt x="157" y="136"/>
                      <a:pt x="160" y="137"/>
                    </a:cubicBezTo>
                    <a:cubicBezTo>
                      <a:pt x="167" y="141"/>
                      <a:pt x="167" y="141"/>
                      <a:pt x="167" y="141"/>
                    </a:cubicBezTo>
                    <a:cubicBezTo>
                      <a:pt x="179" y="120"/>
                      <a:pt x="185" y="108"/>
                      <a:pt x="186" y="103"/>
                    </a:cubicBezTo>
                    <a:cubicBezTo>
                      <a:pt x="192" y="87"/>
                      <a:pt x="192" y="87"/>
                      <a:pt x="192" y="87"/>
                    </a:cubicBezTo>
                    <a:cubicBezTo>
                      <a:pt x="196" y="89"/>
                      <a:pt x="199" y="90"/>
                      <a:pt x="202" y="91"/>
                    </a:cubicBezTo>
                    <a:cubicBezTo>
                      <a:pt x="205" y="92"/>
                      <a:pt x="212" y="93"/>
                      <a:pt x="225" y="95"/>
                    </a:cubicBezTo>
                    <a:cubicBezTo>
                      <a:pt x="218" y="107"/>
                      <a:pt x="212" y="117"/>
                      <a:pt x="207" y="126"/>
                    </a:cubicBezTo>
                    <a:cubicBezTo>
                      <a:pt x="211" y="130"/>
                      <a:pt x="217" y="136"/>
                      <a:pt x="225" y="142"/>
                    </a:cubicBezTo>
                    <a:cubicBezTo>
                      <a:pt x="233" y="149"/>
                      <a:pt x="243" y="154"/>
                      <a:pt x="257" y="157"/>
                    </a:cubicBezTo>
                    <a:cubicBezTo>
                      <a:pt x="271" y="160"/>
                      <a:pt x="284" y="161"/>
                      <a:pt x="298" y="160"/>
                    </a:cubicBezTo>
                    <a:cubicBezTo>
                      <a:pt x="296" y="166"/>
                      <a:pt x="295" y="171"/>
                      <a:pt x="294" y="175"/>
                    </a:cubicBezTo>
                    <a:cubicBezTo>
                      <a:pt x="293" y="178"/>
                      <a:pt x="292" y="185"/>
                      <a:pt x="291" y="194"/>
                    </a:cubicBezTo>
                    <a:cubicBezTo>
                      <a:pt x="272" y="193"/>
                      <a:pt x="257" y="190"/>
                      <a:pt x="247" y="186"/>
                    </a:cubicBezTo>
                    <a:cubicBezTo>
                      <a:pt x="236" y="183"/>
                      <a:pt x="227" y="178"/>
                      <a:pt x="219" y="173"/>
                    </a:cubicBezTo>
                    <a:cubicBezTo>
                      <a:pt x="211" y="167"/>
                      <a:pt x="202" y="160"/>
                      <a:pt x="192" y="150"/>
                    </a:cubicBezTo>
                    <a:cubicBezTo>
                      <a:pt x="186" y="159"/>
                      <a:pt x="186" y="159"/>
                      <a:pt x="186" y="159"/>
                    </a:cubicBezTo>
                    <a:cubicBezTo>
                      <a:pt x="189" y="162"/>
                      <a:pt x="191" y="166"/>
                      <a:pt x="193" y="168"/>
                    </a:cubicBezTo>
                    <a:cubicBezTo>
                      <a:pt x="195" y="171"/>
                      <a:pt x="198" y="177"/>
                      <a:pt x="203" y="186"/>
                    </a:cubicBezTo>
                    <a:cubicBezTo>
                      <a:pt x="208" y="195"/>
                      <a:pt x="211" y="202"/>
                      <a:pt x="213" y="208"/>
                    </a:cubicBezTo>
                    <a:cubicBezTo>
                      <a:pt x="215" y="215"/>
                      <a:pt x="214" y="222"/>
                      <a:pt x="212" y="228"/>
                    </a:cubicBezTo>
                    <a:cubicBezTo>
                      <a:pt x="210" y="235"/>
                      <a:pt x="200" y="243"/>
                      <a:pt x="182" y="253"/>
                    </a:cubicBezTo>
                    <a:cubicBezTo>
                      <a:pt x="175" y="244"/>
                      <a:pt x="170" y="239"/>
                      <a:pt x="168" y="237"/>
                    </a:cubicBezTo>
                    <a:cubicBezTo>
                      <a:pt x="158" y="230"/>
                      <a:pt x="158" y="230"/>
                      <a:pt x="158" y="230"/>
                    </a:cubicBezTo>
                    <a:cubicBezTo>
                      <a:pt x="171" y="225"/>
                      <a:pt x="178" y="222"/>
                      <a:pt x="180" y="218"/>
                    </a:cubicBezTo>
                    <a:cubicBezTo>
                      <a:pt x="182" y="215"/>
                      <a:pt x="182" y="211"/>
                      <a:pt x="180" y="206"/>
                    </a:cubicBezTo>
                    <a:cubicBezTo>
                      <a:pt x="178" y="202"/>
                      <a:pt x="177" y="198"/>
                      <a:pt x="175" y="195"/>
                    </a:cubicBezTo>
                    <a:cubicBezTo>
                      <a:pt x="174" y="192"/>
                      <a:pt x="174" y="192"/>
                      <a:pt x="174" y="192"/>
                    </a:cubicBezTo>
                    <a:cubicBezTo>
                      <a:pt x="169" y="202"/>
                      <a:pt x="162" y="213"/>
                      <a:pt x="153" y="226"/>
                    </a:cubicBezTo>
                    <a:cubicBezTo>
                      <a:pt x="144" y="238"/>
                      <a:pt x="137" y="248"/>
                      <a:pt x="130" y="255"/>
                    </a:cubicBezTo>
                    <a:cubicBezTo>
                      <a:pt x="106" y="281"/>
                      <a:pt x="106" y="281"/>
                      <a:pt x="106" y="281"/>
                    </a:cubicBezTo>
                    <a:cubicBezTo>
                      <a:pt x="99" y="276"/>
                      <a:pt x="94" y="273"/>
                      <a:pt x="90" y="271"/>
                    </a:cubicBezTo>
                    <a:cubicBezTo>
                      <a:pt x="78" y="265"/>
                      <a:pt x="78" y="265"/>
                      <a:pt x="78" y="265"/>
                    </a:cubicBezTo>
                    <a:cubicBezTo>
                      <a:pt x="101" y="247"/>
                      <a:pt x="118" y="229"/>
                      <a:pt x="130" y="212"/>
                    </a:cubicBezTo>
                    <a:close/>
                    <a:moveTo>
                      <a:pt x="27" y="155"/>
                    </a:moveTo>
                    <a:cubicBezTo>
                      <a:pt x="22" y="143"/>
                      <a:pt x="22" y="143"/>
                      <a:pt x="22" y="143"/>
                    </a:cubicBezTo>
                    <a:cubicBezTo>
                      <a:pt x="9" y="118"/>
                      <a:pt x="9" y="118"/>
                      <a:pt x="9" y="118"/>
                    </a:cubicBezTo>
                    <a:cubicBezTo>
                      <a:pt x="0" y="103"/>
                      <a:pt x="0" y="103"/>
                      <a:pt x="0" y="103"/>
                    </a:cubicBezTo>
                    <a:cubicBezTo>
                      <a:pt x="26" y="91"/>
                      <a:pt x="26" y="91"/>
                      <a:pt x="26" y="91"/>
                    </a:cubicBezTo>
                    <a:cubicBezTo>
                      <a:pt x="86" y="60"/>
                      <a:pt x="86" y="60"/>
                      <a:pt x="86" y="60"/>
                    </a:cubicBezTo>
                    <a:cubicBezTo>
                      <a:pt x="81" y="58"/>
                      <a:pt x="75" y="57"/>
                      <a:pt x="68" y="55"/>
                    </a:cubicBezTo>
                    <a:cubicBezTo>
                      <a:pt x="70" y="52"/>
                      <a:pt x="73" y="49"/>
                      <a:pt x="75" y="47"/>
                    </a:cubicBezTo>
                    <a:cubicBezTo>
                      <a:pt x="76" y="44"/>
                      <a:pt x="80" y="39"/>
                      <a:pt x="85" y="30"/>
                    </a:cubicBezTo>
                    <a:cubicBezTo>
                      <a:pt x="100" y="33"/>
                      <a:pt x="110" y="36"/>
                      <a:pt x="117" y="38"/>
                    </a:cubicBezTo>
                    <a:cubicBezTo>
                      <a:pt x="116" y="41"/>
                      <a:pt x="114" y="43"/>
                      <a:pt x="114" y="45"/>
                    </a:cubicBezTo>
                    <a:cubicBezTo>
                      <a:pt x="178" y="12"/>
                      <a:pt x="178" y="12"/>
                      <a:pt x="178" y="12"/>
                    </a:cubicBezTo>
                    <a:cubicBezTo>
                      <a:pt x="201" y="0"/>
                      <a:pt x="201" y="0"/>
                      <a:pt x="201" y="0"/>
                    </a:cubicBezTo>
                    <a:cubicBezTo>
                      <a:pt x="209" y="16"/>
                      <a:pt x="209" y="16"/>
                      <a:pt x="209" y="16"/>
                    </a:cubicBezTo>
                    <a:cubicBezTo>
                      <a:pt x="222" y="40"/>
                      <a:pt x="222" y="40"/>
                      <a:pt x="222" y="40"/>
                    </a:cubicBezTo>
                    <a:cubicBezTo>
                      <a:pt x="229" y="52"/>
                      <a:pt x="229" y="52"/>
                      <a:pt x="229" y="52"/>
                    </a:cubicBezTo>
                    <a:cubicBezTo>
                      <a:pt x="200" y="67"/>
                      <a:pt x="200" y="67"/>
                      <a:pt x="200" y="67"/>
                    </a:cubicBezTo>
                    <a:cubicBezTo>
                      <a:pt x="194" y="54"/>
                      <a:pt x="194" y="54"/>
                      <a:pt x="194" y="54"/>
                    </a:cubicBezTo>
                    <a:cubicBezTo>
                      <a:pt x="186" y="38"/>
                      <a:pt x="186" y="38"/>
                      <a:pt x="186" y="38"/>
                    </a:cubicBezTo>
                    <a:cubicBezTo>
                      <a:pt x="41" y="113"/>
                      <a:pt x="41" y="113"/>
                      <a:pt x="41" y="113"/>
                    </a:cubicBezTo>
                    <a:cubicBezTo>
                      <a:pt x="49" y="128"/>
                      <a:pt x="49" y="128"/>
                      <a:pt x="49" y="128"/>
                    </a:cubicBezTo>
                    <a:cubicBezTo>
                      <a:pt x="56" y="140"/>
                      <a:pt x="56" y="140"/>
                      <a:pt x="56" y="140"/>
                    </a:cubicBezTo>
                    <a:lnTo>
                      <a:pt x="27" y="1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7" name="Freeform 7"/>
              <p:cNvSpPr>
                <a:spLocks noEditPoints="1"/>
              </p:cNvSpPr>
              <p:nvPr/>
            </p:nvSpPr>
            <p:spPr bwMode="auto">
              <a:xfrm>
                <a:off x="3475936" y="542618"/>
                <a:ext cx="75839" cy="71587"/>
              </a:xfrm>
              <a:custGeom>
                <a:avLst/>
                <a:gdLst>
                  <a:gd name="T0" fmla="*/ 36 w 250"/>
                  <a:gd name="T1" fmla="*/ 73 h 236"/>
                  <a:gd name="T2" fmla="*/ 83 w 250"/>
                  <a:gd name="T3" fmla="*/ 66 h 236"/>
                  <a:gd name="T4" fmla="*/ 88 w 250"/>
                  <a:gd name="T5" fmla="*/ 95 h 236"/>
                  <a:gd name="T6" fmla="*/ 41 w 250"/>
                  <a:gd name="T7" fmla="*/ 102 h 236"/>
                  <a:gd name="T8" fmla="*/ 36 w 250"/>
                  <a:gd name="T9" fmla="*/ 73 h 236"/>
                  <a:gd name="T10" fmla="*/ 4 w 250"/>
                  <a:gd name="T11" fmla="*/ 71 h 236"/>
                  <a:gd name="T12" fmla="*/ 20 w 250"/>
                  <a:gd name="T13" fmla="*/ 167 h 236"/>
                  <a:gd name="T14" fmla="*/ 23 w 250"/>
                  <a:gd name="T15" fmla="*/ 193 h 236"/>
                  <a:gd name="T16" fmla="*/ 54 w 250"/>
                  <a:gd name="T17" fmla="*/ 188 h 236"/>
                  <a:gd name="T18" fmla="*/ 53 w 250"/>
                  <a:gd name="T19" fmla="*/ 184 h 236"/>
                  <a:gd name="T20" fmla="*/ 101 w 250"/>
                  <a:gd name="T21" fmla="*/ 177 h 236"/>
                  <a:gd name="T22" fmla="*/ 107 w 250"/>
                  <a:gd name="T23" fmla="*/ 213 h 236"/>
                  <a:gd name="T24" fmla="*/ 111 w 250"/>
                  <a:gd name="T25" fmla="*/ 226 h 236"/>
                  <a:gd name="T26" fmla="*/ 121 w 250"/>
                  <a:gd name="T27" fmla="*/ 234 h 236"/>
                  <a:gd name="T28" fmla="*/ 143 w 250"/>
                  <a:gd name="T29" fmla="*/ 235 h 236"/>
                  <a:gd name="T30" fmla="*/ 181 w 250"/>
                  <a:gd name="T31" fmla="*/ 229 h 236"/>
                  <a:gd name="T32" fmla="*/ 216 w 250"/>
                  <a:gd name="T33" fmla="*/ 224 h 236"/>
                  <a:gd name="T34" fmla="*/ 233 w 250"/>
                  <a:gd name="T35" fmla="*/ 219 h 236"/>
                  <a:gd name="T36" fmla="*/ 242 w 250"/>
                  <a:gd name="T37" fmla="*/ 209 h 236"/>
                  <a:gd name="T38" fmla="*/ 250 w 250"/>
                  <a:gd name="T39" fmla="*/ 176 h 236"/>
                  <a:gd name="T40" fmla="*/ 218 w 250"/>
                  <a:gd name="T41" fmla="*/ 167 h 236"/>
                  <a:gd name="T42" fmla="*/ 218 w 250"/>
                  <a:gd name="T43" fmla="*/ 177 h 236"/>
                  <a:gd name="T44" fmla="*/ 214 w 250"/>
                  <a:gd name="T45" fmla="*/ 191 h 236"/>
                  <a:gd name="T46" fmla="*/ 202 w 250"/>
                  <a:gd name="T47" fmla="*/ 197 h 236"/>
                  <a:gd name="T48" fmla="*/ 177 w 250"/>
                  <a:gd name="T49" fmla="*/ 201 h 236"/>
                  <a:gd name="T50" fmla="*/ 150 w 250"/>
                  <a:gd name="T51" fmla="*/ 205 h 236"/>
                  <a:gd name="T52" fmla="*/ 138 w 250"/>
                  <a:gd name="T53" fmla="*/ 204 h 236"/>
                  <a:gd name="T54" fmla="*/ 135 w 250"/>
                  <a:gd name="T55" fmla="*/ 198 h 236"/>
                  <a:gd name="T56" fmla="*/ 131 w 250"/>
                  <a:gd name="T57" fmla="*/ 172 h 236"/>
                  <a:gd name="T58" fmla="*/ 185 w 250"/>
                  <a:gd name="T59" fmla="*/ 163 h 236"/>
                  <a:gd name="T60" fmla="*/ 186 w 250"/>
                  <a:gd name="T61" fmla="*/ 168 h 236"/>
                  <a:gd name="T62" fmla="*/ 217 w 250"/>
                  <a:gd name="T63" fmla="*/ 163 h 236"/>
                  <a:gd name="T64" fmla="*/ 213 w 250"/>
                  <a:gd name="T65" fmla="*/ 139 h 236"/>
                  <a:gd name="T66" fmla="*/ 198 w 250"/>
                  <a:gd name="T67" fmla="*/ 41 h 236"/>
                  <a:gd name="T68" fmla="*/ 195 w 250"/>
                  <a:gd name="T69" fmla="*/ 19 h 236"/>
                  <a:gd name="T70" fmla="*/ 175 w 250"/>
                  <a:gd name="T71" fmla="*/ 23 h 236"/>
                  <a:gd name="T72" fmla="*/ 109 w 250"/>
                  <a:gd name="T73" fmla="*/ 33 h 236"/>
                  <a:gd name="T74" fmla="*/ 107 w 250"/>
                  <a:gd name="T75" fmla="*/ 19 h 236"/>
                  <a:gd name="T76" fmla="*/ 105 w 250"/>
                  <a:gd name="T77" fmla="*/ 0 h 236"/>
                  <a:gd name="T78" fmla="*/ 73 w 250"/>
                  <a:gd name="T79" fmla="*/ 5 h 236"/>
                  <a:gd name="T80" fmla="*/ 77 w 250"/>
                  <a:gd name="T81" fmla="*/ 24 h 236"/>
                  <a:gd name="T82" fmla="*/ 79 w 250"/>
                  <a:gd name="T83" fmla="*/ 38 h 236"/>
                  <a:gd name="T84" fmla="*/ 24 w 250"/>
                  <a:gd name="T85" fmla="*/ 47 h 236"/>
                  <a:gd name="T86" fmla="*/ 0 w 250"/>
                  <a:gd name="T87" fmla="*/ 50 h 236"/>
                  <a:gd name="T88" fmla="*/ 4 w 250"/>
                  <a:gd name="T89" fmla="*/ 71 h 236"/>
                  <a:gd name="T90" fmla="*/ 45 w 250"/>
                  <a:gd name="T91" fmla="*/ 129 h 236"/>
                  <a:gd name="T92" fmla="*/ 92 w 250"/>
                  <a:gd name="T93" fmla="*/ 121 h 236"/>
                  <a:gd name="T94" fmla="*/ 97 w 250"/>
                  <a:gd name="T95" fmla="*/ 149 h 236"/>
                  <a:gd name="T96" fmla="*/ 49 w 250"/>
                  <a:gd name="T97" fmla="*/ 157 h 236"/>
                  <a:gd name="T98" fmla="*/ 45 w 250"/>
                  <a:gd name="T99" fmla="*/ 129 h 236"/>
                  <a:gd name="T100" fmla="*/ 114 w 250"/>
                  <a:gd name="T101" fmla="*/ 61 h 236"/>
                  <a:gd name="T102" fmla="*/ 168 w 250"/>
                  <a:gd name="T103" fmla="*/ 53 h 236"/>
                  <a:gd name="T104" fmla="*/ 172 w 250"/>
                  <a:gd name="T105" fmla="*/ 82 h 236"/>
                  <a:gd name="T106" fmla="*/ 118 w 250"/>
                  <a:gd name="T107" fmla="*/ 90 h 236"/>
                  <a:gd name="T108" fmla="*/ 114 w 250"/>
                  <a:gd name="T109" fmla="*/ 61 h 236"/>
                  <a:gd name="T110" fmla="*/ 122 w 250"/>
                  <a:gd name="T111" fmla="*/ 116 h 236"/>
                  <a:gd name="T112" fmla="*/ 177 w 250"/>
                  <a:gd name="T113" fmla="*/ 108 h 236"/>
                  <a:gd name="T114" fmla="*/ 181 w 250"/>
                  <a:gd name="T115" fmla="*/ 136 h 236"/>
                  <a:gd name="T116" fmla="*/ 127 w 250"/>
                  <a:gd name="T117" fmla="*/ 145 h 236"/>
                  <a:gd name="T118" fmla="*/ 122 w 250"/>
                  <a:gd name="T119" fmla="*/ 11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0" h="236">
                    <a:moveTo>
                      <a:pt x="36" y="73"/>
                    </a:moveTo>
                    <a:cubicBezTo>
                      <a:pt x="83" y="66"/>
                      <a:pt x="83" y="66"/>
                      <a:pt x="83" y="66"/>
                    </a:cubicBezTo>
                    <a:cubicBezTo>
                      <a:pt x="88" y="95"/>
                      <a:pt x="88" y="95"/>
                      <a:pt x="88" y="95"/>
                    </a:cubicBezTo>
                    <a:cubicBezTo>
                      <a:pt x="41" y="102"/>
                      <a:pt x="41" y="102"/>
                      <a:pt x="41" y="102"/>
                    </a:cubicBezTo>
                    <a:lnTo>
                      <a:pt x="36" y="73"/>
                    </a:lnTo>
                    <a:close/>
                    <a:moveTo>
                      <a:pt x="4" y="71"/>
                    </a:moveTo>
                    <a:cubicBezTo>
                      <a:pt x="20" y="167"/>
                      <a:pt x="20" y="167"/>
                      <a:pt x="20" y="167"/>
                    </a:cubicBezTo>
                    <a:cubicBezTo>
                      <a:pt x="23" y="193"/>
                      <a:pt x="23" y="193"/>
                      <a:pt x="23" y="193"/>
                    </a:cubicBezTo>
                    <a:cubicBezTo>
                      <a:pt x="54" y="188"/>
                      <a:pt x="54" y="188"/>
                      <a:pt x="54" y="188"/>
                    </a:cubicBezTo>
                    <a:cubicBezTo>
                      <a:pt x="53" y="184"/>
                      <a:pt x="53" y="184"/>
                      <a:pt x="53" y="184"/>
                    </a:cubicBezTo>
                    <a:cubicBezTo>
                      <a:pt x="101" y="177"/>
                      <a:pt x="101" y="177"/>
                      <a:pt x="101" y="177"/>
                    </a:cubicBezTo>
                    <a:cubicBezTo>
                      <a:pt x="107" y="213"/>
                      <a:pt x="107" y="213"/>
                      <a:pt x="107" y="213"/>
                    </a:cubicBezTo>
                    <a:cubicBezTo>
                      <a:pt x="108" y="218"/>
                      <a:pt x="109" y="223"/>
                      <a:pt x="111" y="226"/>
                    </a:cubicBezTo>
                    <a:cubicBezTo>
                      <a:pt x="113" y="229"/>
                      <a:pt x="116" y="232"/>
                      <a:pt x="121" y="234"/>
                    </a:cubicBezTo>
                    <a:cubicBezTo>
                      <a:pt x="126" y="236"/>
                      <a:pt x="134" y="236"/>
                      <a:pt x="143" y="235"/>
                    </a:cubicBezTo>
                    <a:cubicBezTo>
                      <a:pt x="153" y="233"/>
                      <a:pt x="165" y="231"/>
                      <a:pt x="181" y="229"/>
                    </a:cubicBezTo>
                    <a:cubicBezTo>
                      <a:pt x="197" y="227"/>
                      <a:pt x="209" y="226"/>
                      <a:pt x="216" y="224"/>
                    </a:cubicBezTo>
                    <a:cubicBezTo>
                      <a:pt x="224" y="222"/>
                      <a:pt x="230" y="221"/>
                      <a:pt x="233" y="219"/>
                    </a:cubicBezTo>
                    <a:cubicBezTo>
                      <a:pt x="237" y="216"/>
                      <a:pt x="240" y="213"/>
                      <a:pt x="242" y="209"/>
                    </a:cubicBezTo>
                    <a:cubicBezTo>
                      <a:pt x="245" y="205"/>
                      <a:pt x="248" y="194"/>
                      <a:pt x="250" y="176"/>
                    </a:cubicBezTo>
                    <a:cubicBezTo>
                      <a:pt x="241" y="175"/>
                      <a:pt x="230" y="172"/>
                      <a:pt x="218" y="167"/>
                    </a:cubicBezTo>
                    <a:cubicBezTo>
                      <a:pt x="218" y="177"/>
                      <a:pt x="218" y="177"/>
                      <a:pt x="218" y="177"/>
                    </a:cubicBezTo>
                    <a:cubicBezTo>
                      <a:pt x="218" y="183"/>
                      <a:pt x="217" y="188"/>
                      <a:pt x="214" y="191"/>
                    </a:cubicBezTo>
                    <a:cubicBezTo>
                      <a:pt x="211" y="194"/>
                      <a:pt x="207" y="196"/>
                      <a:pt x="202" y="197"/>
                    </a:cubicBezTo>
                    <a:cubicBezTo>
                      <a:pt x="197" y="199"/>
                      <a:pt x="189" y="200"/>
                      <a:pt x="177" y="201"/>
                    </a:cubicBezTo>
                    <a:cubicBezTo>
                      <a:pt x="150" y="205"/>
                      <a:pt x="150" y="205"/>
                      <a:pt x="150" y="205"/>
                    </a:cubicBezTo>
                    <a:cubicBezTo>
                      <a:pt x="144" y="206"/>
                      <a:pt x="140" y="205"/>
                      <a:pt x="138" y="204"/>
                    </a:cubicBezTo>
                    <a:cubicBezTo>
                      <a:pt x="137" y="202"/>
                      <a:pt x="136" y="200"/>
                      <a:pt x="135" y="198"/>
                    </a:cubicBezTo>
                    <a:cubicBezTo>
                      <a:pt x="131" y="172"/>
                      <a:pt x="131" y="172"/>
                      <a:pt x="131" y="172"/>
                    </a:cubicBezTo>
                    <a:cubicBezTo>
                      <a:pt x="185" y="163"/>
                      <a:pt x="185" y="163"/>
                      <a:pt x="185" y="163"/>
                    </a:cubicBezTo>
                    <a:cubicBezTo>
                      <a:pt x="186" y="168"/>
                      <a:pt x="186" y="168"/>
                      <a:pt x="186" y="168"/>
                    </a:cubicBezTo>
                    <a:cubicBezTo>
                      <a:pt x="217" y="163"/>
                      <a:pt x="217" y="163"/>
                      <a:pt x="217" y="163"/>
                    </a:cubicBezTo>
                    <a:cubicBezTo>
                      <a:pt x="213" y="139"/>
                      <a:pt x="213" y="139"/>
                      <a:pt x="213" y="139"/>
                    </a:cubicBezTo>
                    <a:cubicBezTo>
                      <a:pt x="198" y="41"/>
                      <a:pt x="198" y="41"/>
                      <a:pt x="198" y="41"/>
                    </a:cubicBezTo>
                    <a:cubicBezTo>
                      <a:pt x="195" y="19"/>
                      <a:pt x="195" y="19"/>
                      <a:pt x="195" y="19"/>
                    </a:cubicBezTo>
                    <a:cubicBezTo>
                      <a:pt x="175" y="23"/>
                      <a:pt x="175" y="23"/>
                      <a:pt x="175" y="23"/>
                    </a:cubicBezTo>
                    <a:cubicBezTo>
                      <a:pt x="109" y="33"/>
                      <a:pt x="109" y="33"/>
                      <a:pt x="109" y="33"/>
                    </a:cubicBezTo>
                    <a:cubicBezTo>
                      <a:pt x="107" y="19"/>
                      <a:pt x="107" y="19"/>
                      <a:pt x="107" y="19"/>
                    </a:cubicBezTo>
                    <a:cubicBezTo>
                      <a:pt x="105" y="0"/>
                      <a:pt x="105" y="0"/>
                      <a:pt x="105" y="0"/>
                    </a:cubicBezTo>
                    <a:cubicBezTo>
                      <a:pt x="73" y="5"/>
                      <a:pt x="73" y="5"/>
                      <a:pt x="73" y="5"/>
                    </a:cubicBezTo>
                    <a:cubicBezTo>
                      <a:pt x="77" y="24"/>
                      <a:pt x="77" y="24"/>
                      <a:pt x="77" y="24"/>
                    </a:cubicBezTo>
                    <a:cubicBezTo>
                      <a:pt x="79" y="38"/>
                      <a:pt x="79" y="38"/>
                      <a:pt x="79" y="38"/>
                    </a:cubicBezTo>
                    <a:cubicBezTo>
                      <a:pt x="24" y="47"/>
                      <a:pt x="24" y="47"/>
                      <a:pt x="24" y="47"/>
                    </a:cubicBezTo>
                    <a:cubicBezTo>
                      <a:pt x="0" y="50"/>
                      <a:pt x="0" y="50"/>
                      <a:pt x="0" y="50"/>
                    </a:cubicBezTo>
                    <a:lnTo>
                      <a:pt x="4" y="71"/>
                    </a:lnTo>
                    <a:close/>
                    <a:moveTo>
                      <a:pt x="45" y="129"/>
                    </a:moveTo>
                    <a:cubicBezTo>
                      <a:pt x="92" y="121"/>
                      <a:pt x="92" y="121"/>
                      <a:pt x="92" y="121"/>
                    </a:cubicBezTo>
                    <a:cubicBezTo>
                      <a:pt x="97" y="149"/>
                      <a:pt x="97" y="149"/>
                      <a:pt x="97" y="149"/>
                    </a:cubicBezTo>
                    <a:cubicBezTo>
                      <a:pt x="49" y="157"/>
                      <a:pt x="49" y="157"/>
                      <a:pt x="49" y="157"/>
                    </a:cubicBezTo>
                    <a:lnTo>
                      <a:pt x="45" y="129"/>
                    </a:lnTo>
                    <a:close/>
                    <a:moveTo>
                      <a:pt x="114" y="61"/>
                    </a:moveTo>
                    <a:cubicBezTo>
                      <a:pt x="168" y="53"/>
                      <a:pt x="168" y="53"/>
                      <a:pt x="168" y="53"/>
                    </a:cubicBezTo>
                    <a:cubicBezTo>
                      <a:pt x="172" y="82"/>
                      <a:pt x="172" y="82"/>
                      <a:pt x="172" y="82"/>
                    </a:cubicBezTo>
                    <a:cubicBezTo>
                      <a:pt x="118" y="90"/>
                      <a:pt x="118" y="90"/>
                      <a:pt x="118" y="90"/>
                    </a:cubicBezTo>
                    <a:lnTo>
                      <a:pt x="114" y="61"/>
                    </a:lnTo>
                    <a:close/>
                    <a:moveTo>
                      <a:pt x="122" y="116"/>
                    </a:moveTo>
                    <a:cubicBezTo>
                      <a:pt x="177" y="108"/>
                      <a:pt x="177" y="108"/>
                      <a:pt x="177" y="108"/>
                    </a:cubicBezTo>
                    <a:cubicBezTo>
                      <a:pt x="181" y="136"/>
                      <a:pt x="181" y="136"/>
                      <a:pt x="181" y="136"/>
                    </a:cubicBezTo>
                    <a:cubicBezTo>
                      <a:pt x="127" y="145"/>
                      <a:pt x="127" y="145"/>
                      <a:pt x="127" y="145"/>
                    </a:cubicBezTo>
                    <a:lnTo>
                      <a:pt x="122"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8" name="Freeform 8"/>
              <p:cNvSpPr>
                <a:spLocks noEditPoints="1"/>
              </p:cNvSpPr>
              <p:nvPr/>
            </p:nvSpPr>
            <p:spPr bwMode="auto">
              <a:xfrm>
                <a:off x="3587214" y="542618"/>
                <a:ext cx="73004" cy="75130"/>
              </a:xfrm>
              <a:custGeom>
                <a:avLst/>
                <a:gdLst>
                  <a:gd name="T0" fmla="*/ 62 w 241"/>
                  <a:gd name="T1" fmla="*/ 84 h 247"/>
                  <a:gd name="T2" fmla="*/ 60 w 241"/>
                  <a:gd name="T3" fmla="*/ 135 h 247"/>
                  <a:gd name="T4" fmla="*/ 57 w 241"/>
                  <a:gd name="T5" fmla="*/ 74 h 247"/>
                  <a:gd name="T6" fmla="*/ 38 w 241"/>
                  <a:gd name="T7" fmla="*/ 184 h 247"/>
                  <a:gd name="T8" fmla="*/ 53 w 241"/>
                  <a:gd name="T9" fmla="*/ 170 h 247"/>
                  <a:gd name="T10" fmla="*/ 79 w 241"/>
                  <a:gd name="T11" fmla="*/ 158 h 247"/>
                  <a:gd name="T12" fmla="*/ 89 w 241"/>
                  <a:gd name="T13" fmla="*/ 155 h 247"/>
                  <a:gd name="T14" fmla="*/ 97 w 241"/>
                  <a:gd name="T15" fmla="*/ 161 h 247"/>
                  <a:gd name="T16" fmla="*/ 105 w 241"/>
                  <a:gd name="T17" fmla="*/ 115 h 247"/>
                  <a:gd name="T18" fmla="*/ 118 w 241"/>
                  <a:gd name="T19" fmla="*/ 88 h 247"/>
                  <a:gd name="T20" fmla="*/ 137 w 241"/>
                  <a:gd name="T21" fmla="*/ 129 h 247"/>
                  <a:gd name="T22" fmla="*/ 116 w 241"/>
                  <a:gd name="T23" fmla="*/ 159 h 247"/>
                  <a:gd name="T24" fmla="*/ 107 w 241"/>
                  <a:gd name="T25" fmla="*/ 192 h 247"/>
                  <a:gd name="T26" fmla="*/ 128 w 241"/>
                  <a:gd name="T27" fmla="*/ 189 h 247"/>
                  <a:gd name="T28" fmla="*/ 154 w 241"/>
                  <a:gd name="T29" fmla="*/ 178 h 247"/>
                  <a:gd name="T30" fmla="*/ 184 w 241"/>
                  <a:gd name="T31" fmla="*/ 174 h 247"/>
                  <a:gd name="T32" fmla="*/ 168 w 241"/>
                  <a:gd name="T33" fmla="*/ 131 h 247"/>
                  <a:gd name="T34" fmla="*/ 183 w 241"/>
                  <a:gd name="T35" fmla="*/ 93 h 247"/>
                  <a:gd name="T36" fmla="*/ 191 w 241"/>
                  <a:gd name="T37" fmla="*/ 72 h 247"/>
                  <a:gd name="T38" fmla="*/ 159 w 241"/>
                  <a:gd name="T39" fmla="*/ 70 h 247"/>
                  <a:gd name="T40" fmla="*/ 143 w 241"/>
                  <a:gd name="T41" fmla="*/ 76 h 247"/>
                  <a:gd name="T42" fmla="*/ 119 w 241"/>
                  <a:gd name="T43" fmla="*/ 86 h 247"/>
                  <a:gd name="T44" fmla="*/ 126 w 241"/>
                  <a:gd name="T45" fmla="*/ 68 h 247"/>
                  <a:gd name="T46" fmla="*/ 100 w 241"/>
                  <a:gd name="T47" fmla="*/ 47 h 247"/>
                  <a:gd name="T48" fmla="*/ 95 w 241"/>
                  <a:gd name="T49" fmla="*/ 69 h 247"/>
                  <a:gd name="T50" fmla="*/ 81 w 241"/>
                  <a:gd name="T51" fmla="*/ 60 h 247"/>
                  <a:gd name="T52" fmla="*/ 58 w 241"/>
                  <a:gd name="T53" fmla="*/ 69 h 247"/>
                  <a:gd name="T54" fmla="*/ 205 w 241"/>
                  <a:gd name="T55" fmla="*/ 60 h 247"/>
                  <a:gd name="T56" fmla="*/ 176 w 241"/>
                  <a:gd name="T57" fmla="*/ 212 h 247"/>
                  <a:gd name="T58" fmla="*/ 149 w 241"/>
                  <a:gd name="T59" fmla="*/ 208 h 247"/>
                  <a:gd name="T60" fmla="*/ 154 w 241"/>
                  <a:gd name="T61" fmla="*/ 235 h 247"/>
                  <a:gd name="T62" fmla="*/ 189 w 241"/>
                  <a:gd name="T63" fmla="*/ 245 h 247"/>
                  <a:gd name="T64" fmla="*/ 208 w 241"/>
                  <a:gd name="T65" fmla="*/ 223 h 247"/>
                  <a:gd name="T66" fmla="*/ 241 w 241"/>
                  <a:gd name="T67" fmla="*/ 36 h 247"/>
                  <a:gd name="T68" fmla="*/ 67 w 241"/>
                  <a:gd name="T69" fmla="*/ 7 h 247"/>
                  <a:gd name="T70" fmla="*/ 32 w 241"/>
                  <a:gd name="T71" fmla="*/ 31 h 247"/>
                  <a:gd name="T72" fmla="*/ 0 w 241"/>
                  <a:gd name="T73" fmla="*/ 21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1" h="247">
                    <a:moveTo>
                      <a:pt x="57" y="74"/>
                    </a:moveTo>
                    <a:cubicBezTo>
                      <a:pt x="62" y="84"/>
                      <a:pt x="62" y="84"/>
                      <a:pt x="62" y="84"/>
                    </a:cubicBezTo>
                    <a:cubicBezTo>
                      <a:pt x="63" y="87"/>
                      <a:pt x="67" y="96"/>
                      <a:pt x="74" y="113"/>
                    </a:cubicBezTo>
                    <a:cubicBezTo>
                      <a:pt x="69" y="123"/>
                      <a:pt x="65" y="130"/>
                      <a:pt x="60" y="135"/>
                    </a:cubicBezTo>
                    <a:cubicBezTo>
                      <a:pt x="56" y="140"/>
                      <a:pt x="50" y="145"/>
                      <a:pt x="43" y="150"/>
                    </a:cubicBezTo>
                    <a:lnTo>
                      <a:pt x="57" y="74"/>
                    </a:lnTo>
                    <a:close/>
                    <a:moveTo>
                      <a:pt x="32" y="217"/>
                    </a:moveTo>
                    <a:cubicBezTo>
                      <a:pt x="38" y="184"/>
                      <a:pt x="38" y="184"/>
                      <a:pt x="38" y="184"/>
                    </a:cubicBezTo>
                    <a:cubicBezTo>
                      <a:pt x="43" y="154"/>
                      <a:pt x="43" y="154"/>
                      <a:pt x="43" y="154"/>
                    </a:cubicBezTo>
                    <a:cubicBezTo>
                      <a:pt x="48" y="161"/>
                      <a:pt x="52" y="167"/>
                      <a:pt x="53" y="170"/>
                    </a:cubicBezTo>
                    <a:cubicBezTo>
                      <a:pt x="55" y="173"/>
                      <a:pt x="57" y="176"/>
                      <a:pt x="58" y="179"/>
                    </a:cubicBezTo>
                    <a:cubicBezTo>
                      <a:pt x="69" y="168"/>
                      <a:pt x="76" y="161"/>
                      <a:pt x="79" y="158"/>
                    </a:cubicBezTo>
                    <a:cubicBezTo>
                      <a:pt x="82" y="154"/>
                      <a:pt x="85" y="151"/>
                      <a:pt x="87" y="148"/>
                    </a:cubicBezTo>
                    <a:cubicBezTo>
                      <a:pt x="89" y="155"/>
                      <a:pt x="89" y="155"/>
                      <a:pt x="89" y="155"/>
                    </a:cubicBezTo>
                    <a:cubicBezTo>
                      <a:pt x="89" y="156"/>
                      <a:pt x="90" y="160"/>
                      <a:pt x="90" y="166"/>
                    </a:cubicBezTo>
                    <a:cubicBezTo>
                      <a:pt x="97" y="161"/>
                      <a:pt x="97" y="161"/>
                      <a:pt x="97" y="161"/>
                    </a:cubicBezTo>
                    <a:cubicBezTo>
                      <a:pt x="101" y="159"/>
                      <a:pt x="108" y="156"/>
                      <a:pt x="118" y="152"/>
                    </a:cubicBezTo>
                    <a:cubicBezTo>
                      <a:pt x="114" y="139"/>
                      <a:pt x="110" y="127"/>
                      <a:pt x="105" y="115"/>
                    </a:cubicBezTo>
                    <a:cubicBezTo>
                      <a:pt x="110" y="107"/>
                      <a:pt x="110" y="107"/>
                      <a:pt x="110" y="107"/>
                    </a:cubicBezTo>
                    <a:cubicBezTo>
                      <a:pt x="111" y="104"/>
                      <a:pt x="114" y="98"/>
                      <a:pt x="118" y="88"/>
                    </a:cubicBezTo>
                    <a:cubicBezTo>
                      <a:pt x="124" y="99"/>
                      <a:pt x="128" y="106"/>
                      <a:pt x="130" y="109"/>
                    </a:cubicBezTo>
                    <a:cubicBezTo>
                      <a:pt x="131" y="112"/>
                      <a:pt x="133" y="119"/>
                      <a:pt x="137" y="129"/>
                    </a:cubicBezTo>
                    <a:cubicBezTo>
                      <a:pt x="131" y="139"/>
                      <a:pt x="131" y="139"/>
                      <a:pt x="131" y="139"/>
                    </a:cubicBezTo>
                    <a:cubicBezTo>
                      <a:pt x="127" y="146"/>
                      <a:pt x="122" y="152"/>
                      <a:pt x="116" y="159"/>
                    </a:cubicBezTo>
                    <a:cubicBezTo>
                      <a:pt x="110" y="166"/>
                      <a:pt x="102" y="172"/>
                      <a:pt x="92" y="179"/>
                    </a:cubicBezTo>
                    <a:cubicBezTo>
                      <a:pt x="100" y="184"/>
                      <a:pt x="105" y="189"/>
                      <a:pt x="107" y="192"/>
                    </a:cubicBezTo>
                    <a:cubicBezTo>
                      <a:pt x="110" y="194"/>
                      <a:pt x="112" y="197"/>
                      <a:pt x="115" y="200"/>
                    </a:cubicBezTo>
                    <a:cubicBezTo>
                      <a:pt x="120" y="196"/>
                      <a:pt x="125" y="192"/>
                      <a:pt x="128" y="189"/>
                    </a:cubicBezTo>
                    <a:cubicBezTo>
                      <a:pt x="132" y="185"/>
                      <a:pt x="139" y="177"/>
                      <a:pt x="150" y="163"/>
                    </a:cubicBezTo>
                    <a:cubicBezTo>
                      <a:pt x="154" y="178"/>
                      <a:pt x="154" y="178"/>
                      <a:pt x="154" y="178"/>
                    </a:cubicBezTo>
                    <a:cubicBezTo>
                      <a:pt x="155" y="179"/>
                      <a:pt x="156" y="184"/>
                      <a:pt x="157" y="191"/>
                    </a:cubicBezTo>
                    <a:cubicBezTo>
                      <a:pt x="167" y="184"/>
                      <a:pt x="176" y="178"/>
                      <a:pt x="184" y="174"/>
                    </a:cubicBezTo>
                    <a:cubicBezTo>
                      <a:pt x="181" y="165"/>
                      <a:pt x="181" y="165"/>
                      <a:pt x="181" y="165"/>
                    </a:cubicBezTo>
                    <a:cubicBezTo>
                      <a:pt x="181" y="165"/>
                      <a:pt x="177" y="153"/>
                      <a:pt x="168" y="131"/>
                    </a:cubicBezTo>
                    <a:cubicBezTo>
                      <a:pt x="175" y="116"/>
                      <a:pt x="175" y="116"/>
                      <a:pt x="175" y="116"/>
                    </a:cubicBezTo>
                    <a:cubicBezTo>
                      <a:pt x="177" y="110"/>
                      <a:pt x="180" y="103"/>
                      <a:pt x="183" y="93"/>
                    </a:cubicBezTo>
                    <a:cubicBezTo>
                      <a:pt x="188" y="79"/>
                      <a:pt x="188" y="79"/>
                      <a:pt x="188" y="79"/>
                    </a:cubicBezTo>
                    <a:cubicBezTo>
                      <a:pt x="189" y="77"/>
                      <a:pt x="189" y="75"/>
                      <a:pt x="191" y="72"/>
                    </a:cubicBezTo>
                    <a:cubicBezTo>
                      <a:pt x="181" y="69"/>
                      <a:pt x="171" y="66"/>
                      <a:pt x="160" y="62"/>
                    </a:cubicBezTo>
                    <a:cubicBezTo>
                      <a:pt x="159" y="70"/>
                      <a:pt x="159" y="70"/>
                      <a:pt x="159" y="70"/>
                    </a:cubicBezTo>
                    <a:cubicBezTo>
                      <a:pt x="158" y="74"/>
                      <a:pt x="156" y="82"/>
                      <a:pt x="152" y="94"/>
                    </a:cubicBezTo>
                    <a:cubicBezTo>
                      <a:pt x="149" y="87"/>
                      <a:pt x="146" y="81"/>
                      <a:pt x="143" y="76"/>
                    </a:cubicBezTo>
                    <a:cubicBezTo>
                      <a:pt x="137" y="80"/>
                      <a:pt x="137" y="80"/>
                      <a:pt x="137" y="80"/>
                    </a:cubicBezTo>
                    <a:cubicBezTo>
                      <a:pt x="133" y="82"/>
                      <a:pt x="127" y="84"/>
                      <a:pt x="119" y="86"/>
                    </a:cubicBezTo>
                    <a:cubicBezTo>
                      <a:pt x="124" y="74"/>
                      <a:pt x="124" y="74"/>
                      <a:pt x="124" y="74"/>
                    </a:cubicBezTo>
                    <a:cubicBezTo>
                      <a:pt x="124" y="74"/>
                      <a:pt x="125" y="72"/>
                      <a:pt x="126" y="68"/>
                    </a:cubicBezTo>
                    <a:cubicBezTo>
                      <a:pt x="127" y="64"/>
                      <a:pt x="128" y="61"/>
                      <a:pt x="129" y="58"/>
                    </a:cubicBezTo>
                    <a:cubicBezTo>
                      <a:pt x="118" y="55"/>
                      <a:pt x="108" y="51"/>
                      <a:pt x="100" y="47"/>
                    </a:cubicBezTo>
                    <a:cubicBezTo>
                      <a:pt x="98" y="58"/>
                      <a:pt x="98" y="58"/>
                      <a:pt x="98" y="58"/>
                    </a:cubicBezTo>
                    <a:cubicBezTo>
                      <a:pt x="97" y="62"/>
                      <a:pt x="96" y="66"/>
                      <a:pt x="95" y="69"/>
                    </a:cubicBezTo>
                    <a:cubicBezTo>
                      <a:pt x="94" y="73"/>
                      <a:pt x="92" y="77"/>
                      <a:pt x="90" y="81"/>
                    </a:cubicBezTo>
                    <a:cubicBezTo>
                      <a:pt x="87" y="73"/>
                      <a:pt x="83" y="66"/>
                      <a:pt x="81" y="60"/>
                    </a:cubicBezTo>
                    <a:cubicBezTo>
                      <a:pt x="73" y="64"/>
                      <a:pt x="68" y="66"/>
                      <a:pt x="66" y="67"/>
                    </a:cubicBezTo>
                    <a:cubicBezTo>
                      <a:pt x="63" y="68"/>
                      <a:pt x="60" y="69"/>
                      <a:pt x="58" y="69"/>
                    </a:cubicBezTo>
                    <a:cubicBezTo>
                      <a:pt x="64" y="35"/>
                      <a:pt x="64" y="35"/>
                      <a:pt x="64" y="35"/>
                    </a:cubicBezTo>
                    <a:cubicBezTo>
                      <a:pt x="205" y="60"/>
                      <a:pt x="205" y="60"/>
                      <a:pt x="205" y="60"/>
                    </a:cubicBezTo>
                    <a:cubicBezTo>
                      <a:pt x="179" y="206"/>
                      <a:pt x="179" y="206"/>
                      <a:pt x="179" y="206"/>
                    </a:cubicBezTo>
                    <a:cubicBezTo>
                      <a:pt x="179" y="209"/>
                      <a:pt x="178" y="210"/>
                      <a:pt x="176" y="212"/>
                    </a:cubicBezTo>
                    <a:cubicBezTo>
                      <a:pt x="175" y="214"/>
                      <a:pt x="171" y="214"/>
                      <a:pt x="165" y="212"/>
                    </a:cubicBezTo>
                    <a:cubicBezTo>
                      <a:pt x="160" y="211"/>
                      <a:pt x="154" y="210"/>
                      <a:pt x="149" y="208"/>
                    </a:cubicBezTo>
                    <a:cubicBezTo>
                      <a:pt x="151" y="217"/>
                      <a:pt x="151" y="217"/>
                      <a:pt x="151" y="217"/>
                    </a:cubicBezTo>
                    <a:cubicBezTo>
                      <a:pt x="153" y="225"/>
                      <a:pt x="154" y="231"/>
                      <a:pt x="154" y="235"/>
                    </a:cubicBezTo>
                    <a:cubicBezTo>
                      <a:pt x="154" y="239"/>
                      <a:pt x="153" y="242"/>
                      <a:pt x="153" y="245"/>
                    </a:cubicBezTo>
                    <a:cubicBezTo>
                      <a:pt x="169" y="246"/>
                      <a:pt x="181" y="247"/>
                      <a:pt x="189" y="245"/>
                    </a:cubicBezTo>
                    <a:cubicBezTo>
                      <a:pt x="196" y="244"/>
                      <a:pt x="201" y="241"/>
                      <a:pt x="203" y="237"/>
                    </a:cubicBezTo>
                    <a:cubicBezTo>
                      <a:pt x="205" y="233"/>
                      <a:pt x="207" y="228"/>
                      <a:pt x="208" y="223"/>
                    </a:cubicBezTo>
                    <a:cubicBezTo>
                      <a:pt x="235" y="66"/>
                      <a:pt x="235" y="66"/>
                      <a:pt x="235" y="66"/>
                    </a:cubicBezTo>
                    <a:cubicBezTo>
                      <a:pt x="241" y="36"/>
                      <a:pt x="241" y="36"/>
                      <a:pt x="241" y="36"/>
                    </a:cubicBezTo>
                    <a:cubicBezTo>
                      <a:pt x="211" y="32"/>
                      <a:pt x="211" y="32"/>
                      <a:pt x="211" y="32"/>
                    </a:cubicBezTo>
                    <a:cubicBezTo>
                      <a:pt x="67" y="7"/>
                      <a:pt x="67" y="7"/>
                      <a:pt x="67" y="7"/>
                    </a:cubicBezTo>
                    <a:cubicBezTo>
                      <a:pt x="37" y="0"/>
                      <a:pt x="37" y="0"/>
                      <a:pt x="37" y="0"/>
                    </a:cubicBezTo>
                    <a:cubicBezTo>
                      <a:pt x="32" y="31"/>
                      <a:pt x="32" y="31"/>
                      <a:pt x="32" y="31"/>
                    </a:cubicBezTo>
                    <a:cubicBezTo>
                      <a:pt x="6" y="179"/>
                      <a:pt x="6" y="179"/>
                      <a:pt x="6" y="179"/>
                    </a:cubicBezTo>
                    <a:cubicBezTo>
                      <a:pt x="0" y="211"/>
                      <a:pt x="0" y="211"/>
                      <a:pt x="0" y="211"/>
                    </a:cubicBezTo>
                    <a:lnTo>
                      <a:pt x="32"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9" name="Freeform 9"/>
              <p:cNvSpPr>
                <a:spLocks noEditPoints="1"/>
              </p:cNvSpPr>
              <p:nvPr/>
            </p:nvSpPr>
            <p:spPr bwMode="auto">
              <a:xfrm>
                <a:off x="3693530" y="580892"/>
                <a:ext cx="71587" cy="77257"/>
              </a:xfrm>
              <a:custGeom>
                <a:avLst/>
                <a:gdLst>
                  <a:gd name="T0" fmla="*/ 30 w 237"/>
                  <a:gd name="T1" fmla="*/ 80 h 253"/>
                  <a:gd name="T2" fmla="*/ 24 w 237"/>
                  <a:gd name="T3" fmla="*/ 52 h 253"/>
                  <a:gd name="T4" fmla="*/ 21 w 237"/>
                  <a:gd name="T5" fmla="*/ 44 h 253"/>
                  <a:gd name="T6" fmla="*/ 59 w 237"/>
                  <a:gd name="T7" fmla="*/ 41 h 253"/>
                  <a:gd name="T8" fmla="*/ 99 w 237"/>
                  <a:gd name="T9" fmla="*/ 27 h 253"/>
                  <a:gd name="T10" fmla="*/ 133 w 237"/>
                  <a:gd name="T11" fmla="*/ 5 h 253"/>
                  <a:gd name="T12" fmla="*/ 139 w 237"/>
                  <a:gd name="T13" fmla="*/ 0 h 253"/>
                  <a:gd name="T14" fmla="*/ 160 w 237"/>
                  <a:gd name="T15" fmla="*/ 28 h 253"/>
                  <a:gd name="T16" fmla="*/ 119 w 237"/>
                  <a:gd name="T17" fmla="*/ 51 h 253"/>
                  <a:gd name="T18" fmla="*/ 77 w 237"/>
                  <a:gd name="T19" fmla="*/ 68 h 253"/>
                  <a:gd name="T20" fmla="*/ 30 w 237"/>
                  <a:gd name="T21" fmla="*/ 80 h 253"/>
                  <a:gd name="T22" fmla="*/ 26 w 237"/>
                  <a:gd name="T23" fmla="*/ 133 h 253"/>
                  <a:gd name="T24" fmla="*/ 47 w 237"/>
                  <a:gd name="T25" fmla="*/ 127 h 253"/>
                  <a:gd name="T26" fmla="*/ 73 w 237"/>
                  <a:gd name="T27" fmla="*/ 116 h 253"/>
                  <a:gd name="T28" fmla="*/ 101 w 237"/>
                  <a:gd name="T29" fmla="*/ 101 h 253"/>
                  <a:gd name="T30" fmla="*/ 118 w 237"/>
                  <a:gd name="T31" fmla="*/ 88 h 253"/>
                  <a:gd name="T32" fmla="*/ 123 w 237"/>
                  <a:gd name="T33" fmla="*/ 83 h 253"/>
                  <a:gd name="T34" fmla="*/ 143 w 237"/>
                  <a:gd name="T35" fmla="*/ 116 h 253"/>
                  <a:gd name="T36" fmla="*/ 132 w 237"/>
                  <a:gd name="T37" fmla="*/ 122 h 253"/>
                  <a:gd name="T38" fmla="*/ 112 w 237"/>
                  <a:gd name="T39" fmla="*/ 131 h 253"/>
                  <a:gd name="T40" fmla="*/ 83 w 237"/>
                  <a:gd name="T41" fmla="*/ 144 h 253"/>
                  <a:gd name="T42" fmla="*/ 48 w 237"/>
                  <a:gd name="T43" fmla="*/ 155 h 253"/>
                  <a:gd name="T44" fmla="*/ 133 w 237"/>
                  <a:gd name="T45" fmla="*/ 197 h 253"/>
                  <a:gd name="T46" fmla="*/ 130 w 237"/>
                  <a:gd name="T47" fmla="*/ 171 h 253"/>
                  <a:gd name="T48" fmla="*/ 127 w 237"/>
                  <a:gd name="T49" fmla="*/ 155 h 253"/>
                  <a:gd name="T50" fmla="*/ 152 w 237"/>
                  <a:gd name="T51" fmla="*/ 156 h 253"/>
                  <a:gd name="T52" fmla="*/ 159 w 237"/>
                  <a:gd name="T53" fmla="*/ 155 h 253"/>
                  <a:gd name="T54" fmla="*/ 171 w 237"/>
                  <a:gd name="T55" fmla="*/ 247 h 253"/>
                  <a:gd name="T56" fmla="*/ 143 w 237"/>
                  <a:gd name="T57" fmla="*/ 251 h 253"/>
                  <a:gd name="T58" fmla="*/ 134 w 237"/>
                  <a:gd name="T59" fmla="*/ 253 h 253"/>
                  <a:gd name="T60" fmla="*/ 135 w 237"/>
                  <a:gd name="T61" fmla="*/ 243 h 253"/>
                  <a:gd name="T62" fmla="*/ 134 w 237"/>
                  <a:gd name="T63" fmla="*/ 226 h 253"/>
                  <a:gd name="T64" fmla="*/ 72 w 237"/>
                  <a:gd name="T65" fmla="*/ 198 h 253"/>
                  <a:gd name="T66" fmla="*/ 22 w 237"/>
                  <a:gd name="T67" fmla="*/ 177 h 253"/>
                  <a:gd name="T68" fmla="*/ 0 w 237"/>
                  <a:gd name="T69" fmla="*/ 170 h 253"/>
                  <a:gd name="T70" fmla="*/ 3 w 237"/>
                  <a:gd name="T71" fmla="*/ 144 h 253"/>
                  <a:gd name="T72" fmla="*/ 3 w 237"/>
                  <a:gd name="T73" fmla="*/ 135 h 253"/>
                  <a:gd name="T74" fmla="*/ 26 w 237"/>
                  <a:gd name="T75" fmla="*/ 133 h 253"/>
                  <a:gd name="T76" fmla="*/ 188 w 237"/>
                  <a:gd name="T77" fmla="*/ 22 h 253"/>
                  <a:gd name="T78" fmla="*/ 217 w 237"/>
                  <a:gd name="T79" fmla="*/ 39 h 253"/>
                  <a:gd name="T80" fmla="*/ 212 w 237"/>
                  <a:gd name="T81" fmla="*/ 47 h 253"/>
                  <a:gd name="T82" fmla="*/ 208 w 237"/>
                  <a:gd name="T83" fmla="*/ 57 h 253"/>
                  <a:gd name="T84" fmla="*/ 204 w 237"/>
                  <a:gd name="T85" fmla="*/ 80 h 253"/>
                  <a:gd name="T86" fmla="*/ 206 w 237"/>
                  <a:gd name="T87" fmla="*/ 110 h 253"/>
                  <a:gd name="T88" fmla="*/ 215 w 237"/>
                  <a:gd name="T89" fmla="*/ 132 h 253"/>
                  <a:gd name="T90" fmla="*/ 222 w 237"/>
                  <a:gd name="T91" fmla="*/ 144 h 253"/>
                  <a:gd name="T92" fmla="*/ 237 w 237"/>
                  <a:gd name="T93" fmla="*/ 159 h 253"/>
                  <a:gd name="T94" fmla="*/ 227 w 237"/>
                  <a:gd name="T95" fmla="*/ 163 h 253"/>
                  <a:gd name="T96" fmla="*/ 204 w 237"/>
                  <a:gd name="T97" fmla="*/ 178 h 253"/>
                  <a:gd name="T98" fmla="*/ 183 w 237"/>
                  <a:gd name="T99" fmla="*/ 141 h 253"/>
                  <a:gd name="T100" fmla="*/ 173 w 237"/>
                  <a:gd name="T101" fmla="*/ 106 h 253"/>
                  <a:gd name="T102" fmla="*/ 173 w 237"/>
                  <a:gd name="T103" fmla="*/ 75 h 253"/>
                  <a:gd name="T104" fmla="*/ 177 w 237"/>
                  <a:gd name="T105" fmla="*/ 51 h 253"/>
                  <a:gd name="T106" fmla="*/ 188 w 237"/>
                  <a:gd name="T107" fmla="*/ 2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7" h="253">
                    <a:moveTo>
                      <a:pt x="30" y="80"/>
                    </a:moveTo>
                    <a:cubicBezTo>
                      <a:pt x="28" y="67"/>
                      <a:pt x="26" y="57"/>
                      <a:pt x="24" y="52"/>
                    </a:cubicBezTo>
                    <a:cubicBezTo>
                      <a:pt x="21" y="44"/>
                      <a:pt x="21" y="44"/>
                      <a:pt x="21" y="44"/>
                    </a:cubicBezTo>
                    <a:cubicBezTo>
                      <a:pt x="32" y="46"/>
                      <a:pt x="44" y="45"/>
                      <a:pt x="59" y="41"/>
                    </a:cubicBezTo>
                    <a:cubicBezTo>
                      <a:pt x="73" y="37"/>
                      <a:pt x="86" y="32"/>
                      <a:pt x="99" y="27"/>
                    </a:cubicBezTo>
                    <a:cubicBezTo>
                      <a:pt x="112" y="20"/>
                      <a:pt x="123" y="13"/>
                      <a:pt x="133" y="5"/>
                    </a:cubicBezTo>
                    <a:cubicBezTo>
                      <a:pt x="139" y="0"/>
                      <a:pt x="139" y="0"/>
                      <a:pt x="139" y="0"/>
                    </a:cubicBezTo>
                    <a:cubicBezTo>
                      <a:pt x="145" y="10"/>
                      <a:pt x="152" y="19"/>
                      <a:pt x="160" y="28"/>
                    </a:cubicBezTo>
                    <a:cubicBezTo>
                      <a:pt x="144" y="37"/>
                      <a:pt x="130" y="45"/>
                      <a:pt x="119" y="51"/>
                    </a:cubicBezTo>
                    <a:cubicBezTo>
                      <a:pt x="108" y="57"/>
                      <a:pt x="94" y="63"/>
                      <a:pt x="77" y="68"/>
                    </a:cubicBezTo>
                    <a:cubicBezTo>
                      <a:pt x="59" y="73"/>
                      <a:pt x="44" y="77"/>
                      <a:pt x="30" y="80"/>
                    </a:cubicBezTo>
                    <a:close/>
                    <a:moveTo>
                      <a:pt x="26" y="133"/>
                    </a:moveTo>
                    <a:cubicBezTo>
                      <a:pt x="31" y="132"/>
                      <a:pt x="38" y="130"/>
                      <a:pt x="47" y="127"/>
                    </a:cubicBezTo>
                    <a:cubicBezTo>
                      <a:pt x="55" y="124"/>
                      <a:pt x="64" y="120"/>
                      <a:pt x="73" y="116"/>
                    </a:cubicBezTo>
                    <a:cubicBezTo>
                      <a:pt x="82" y="112"/>
                      <a:pt x="92" y="107"/>
                      <a:pt x="101" y="101"/>
                    </a:cubicBezTo>
                    <a:cubicBezTo>
                      <a:pt x="110" y="94"/>
                      <a:pt x="116" y="90"/>
                      <a:pt x="118" y="88"/>
                    </a:cubicBezTo>
                    <a:cubicBezTo>
                      <a:pt x="123" y="83"/>
                      <a:pt x="123" y="83"/>
                      <a:pt x="123" y="83"/>
                    </a:cubicBezTo>
                    <a:cubicBezTo>
                      <a:pt x="129" y="95"/>
                      <a:pt x="136" y="106"/>
                      <a:pt x="143" y="116"/>
                    </a:cubicBezTo>
                    <a:cubicBezTo>
                      <a:pt x="138" y="119"/>
                      <a:pt x="134" y="120"/>
                      <a:pt x="132" y="122"/>
                    </a:cubicBezTo>
                    <a:cubicBezTo>
                      <a:pt x="112" y="131"/>
                      <a:pt x="112" y="131"/>
                      <a:pt x="112" y="131"/>
                    </a:cubicBezTo>
                    <a:cubicBezTo>
                      <a:pt x="102" y="136"/>
                      <a:pt x="92" y="140"/>
                      <a:pt x="83" y="144"/>
                    </a:cubicBezTo>
                    <a:cubicBezTo>
                      <a:pt x="73" y="147"/>
                      <a:pt x="62" y="151"/>
                      <a:pt x="48" y="155"/>
                    </a:cubicBezTo>
                    <a:cubicBezTo>
                      <a:pt x="76" y="170"/>
                      <a:pt x="105" y="184"/>
                      <a:pt x="133" y="197"/>
                    </a:cubicBezTo>
                    <a:cubicBezTo>
                      <a:pt x="132" y="184"/>
                      <a:pt x="131" y="175"/>
                      <a:pt x="130" y="171"/>
                    </a:cubicBezTo>
                    <a:cubicBezTo>
                      <a:pt x="127" y="155"/>
                      <a:pt x="127" y="155"/>
                      <a:pt x="127" y="155"/>
                    </a:cubicBezTo>
                    <a:cubicBezTo>
                      <a:pt x="140" y="156"/>
                      <a:pt x="148" y="157"/>
                      <a:pt x="152" y="156"/>
                    </a:cubicBezTo>
                    <a:cubicBezTo>
                      <a:pt x="159" y="155"/>
                      <a:pt x="159" y="155"/>
                      <a:pt x="159" y="155"/>
                    </a:cubicBezTo>
                    <a:cubicBezTo>
                      <a:pt x="164" y="193"/>
                      <a:pt x="168" y="223"/>
                      <a:pt x="171" y="247"/>
                    </a:cubicBezTo>
                    <a:cubicBezTo>
                      <a:pt x="153" y="249"/>
                      <a:pt x="144" y="251"/>
                      <a:pt x="143" y="251"/>
                    </a:cubicBezTo>
                    <a:cubicBezTo>
                      <a:pt x="134" y="253"/>
                      <a:pt x="134" y="253"/>
                      <a:pt x="134" y="253"/>
                    </a:cubicBezTo>
                    <a:cubicBezTo>
                      <a:pt x="134" y="249"/>
                      <a:pt x="135" y="246"/>
                      <a:pt x="135" y="243"/>
                    </a:cubicBezTo>
                    <a:cubicBezTo>
                      <a:pt x="135" y="240"/>
                      <a:pt x="135" y="234"/>
                      <a:pt x="134" y="226"/>
                    </a:cubicBezTo>
                    <a:cubicBezTo>
                      <a:pt x="120" y="219"/>
                      <a:pt x="99" y="210"/>
                      <a:pt x="72" y="198"/>
                    </a:cubicBezTo>
                    <a:cubicBezTo>
                      <a:pt x="45" y="187"/>
                      <a:pt x="28" y="180"/>
                      <a:pt x="22" y="177"/>
                    </a:cubicBezTo>
                    <a:cubicBezTo>
                      <a:pt x="16" y="175"/>
                      <a:pt x="8" y="173"/>
                      <a:pt x="0" y="170"/>
                    </a:cubicBezTo>
                    <a:cubicBezTo>
                      <a:pt x="3" y="158"/>
                      <a:pt x="4" y="149"/>
                      <a:pt x="3" y="144"/>
                    </a:cubicBezTo>
                    <a:cubicBezTo>
                      <a:pt x="3" y="135"/>
                      <a:pt x="3" y="135"/>
                      <a:pt x="3" y="135"/>
                    </a:cubicBezTo>
                    <a:cubicBezTo>
                      <a:pt x="13" y="135"/>
                      <a:pt x="21" y="134"/>
                      <a:pt x="26" y="133"/>
                    </a:cubicBezTo>
                    <a:close/>
                    <a:moveTo>
                      <a:pt x="188" y="22"/>
                    </a:moveTo>
                    <a:cubicBezTo>
                      <a:pt x="196" y="28"/>
                      <a:pt x="206" y="34"/>
                      <a:pt x="217" y="39"/>
                    </a:cubicBezTo>
                    <a:cubicBezTo>
                      <a:pt x="215" y="42"/>
                      <a:pt x="214" y="45"/>
                      <a:pt x="212" y="47"/>
                    </a:cubicBezTo>
                    <a:cubicBezTo>
                      <a:pt x="211" y="50"/>
                      <a:pt x="209" y="53"/>
                      <a:pt x="208" y="57"/>
                    </a:cubicBezTo>
                    <a:cubicBezTo>
                      <a:pt x="206" y="61"/>
                      <a:pt x="205" y="69"/>
                      <a:pt x="204" y="80"/>
                    </a:cubicBezTo>
                    <a:cubicBezTo>
                      <a:pt x="202" y="91"/>
                      <a:pt x="203" y="101"/>
                      <a:pt x="206" y="110"/>
                    </a:cubicBezTo>
                    <a:cubicBezTo>
                      <a:pt x="209" y="120"/>
                      <a:pt x="212" y="127"/>
                      <a:pt x="215" y="132"/>
                    </a:cubicBezTo>
                    <a:cubicBezTo>
                      <a:pt x="217" y="137"/>
                      <a:pt x="220" y="141"/>
                      <a:pt x="222" y="144"/>
                    </a:cubicBezTo>
                    <a:cubicBezTo>
                      <a:pt x="225" y="147"/>
                      <a:pt x="229" y="152"/>
                      <a:pt x="237" y="159"/>
                    </a:cubicBezTo>
                    <a:cubicBezTo>
                      <a:pt x="233" y="160"/>
                      <a:pt x="230" y="162"/>
                      <a:pt x="227" y="163"/>
                    </a:cubicBezTo>
                    <a:cubicBezTo>
                      <a:pt x="224" y="165"/>
                      <a:pt x="216" y="170"/>
                      <a:pt x="204" y="178"/>
                    </a:cubicBezTo>
                    <a:cubicBezTo>
                      <a:pt x="195" y="166"/>
                      <a:pt x="188" y="154"/>
                      <a:pt x="183" y="141"/>
                    </a:cubicBezTo>
                    <a:cubicBezTo>
                      <a:pt x="178" y="128"/>
                      <a:pt x="174" y="116"/>
                      <a:pt x="173" y="106"/>
                    </a:cubicBezTo>
                    <a:cubicBezTo>
                      <a:pt x="172" y="95"/>
                      <a:pt x="172" y="85"/>
                      <a:pt x="173" y="75"/>
                    </a:cubicBezTo>
                    <a:cubicBezTo>
                      <a:pt x="175" y="65"/>
                      <a:pt x="176" y="57"/>
                      <a:pt x="177" y="51"/>
                    </a:cubicBezTo>
                    <a:cubicBezTo>
                      <a:pt x="179" y="45"/>
                      <a:pt x="182" y="35"/>
                      <a:pt x="188"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0" name="Freeform 10"/>
              <p:cNvSpPr>
                <a:spLocks noEditPoints="1"/>
              </p:cNvSpPr>
              <p:nvPr/>
            </p:nvSpPr>
            <p:spPr bwMode="auto">
              <a:xfrm>
                <a:off x="3783545" y="639721"/>
                <a:ext cx="82927" cy="89306"/>
              </a:xfrm>
              <a:custGeom>
                <a:avLst/>
                <a:gdLst>
                  <a:gd name="T0" fmla="*/ 42 w 272"/>
                  <a:gd name="T1" fmla="*/ 140 h 294"/>
                  <a:gd name="T2" fmla="*/ 67 w 272"/>
                  <a:gd name="T3" fmla="*/ 117 h 294"/>
                  <a:gd name="T4" fmla="*/ 113 w 272"/>
                  <a:gd name="T5" fmla="*/ 165 h 294"/>
                  <a:gd name="T6" fmla="*/ 88 w 272"/>
                  <a:gd name="T7" fmla="*/ 189 h 294"/>
                  <a:gd name="T8" fmla="*/ 42 w 272"/>
                  <a:gd name="T9" fmla="*/ 140 h 294"/>
                  <a:gd name="T10" fmla="*/ 178 w 272"/>
                  <a:gd name="T11" fmla="*/ 128 h 294"/>
                  <a:gd name="T12" fmla="*/ 105 w 272"/>
                  <a:gd name="T13" fmla="*/ 51 h 294"/>
                  <a:gd name="T14" fmla="*/ 86 w 272"/>
                  <a:gd name="T15" fmla="*/ 30 h 294"/>
                  <a:gd name="T16" fmla="*/ 64 w 272"/>
                  <a:gd name="T17" fmla="*/ 49 h 294"/>
                  <a:gd name="T18" fmla="*/ 84 w 272"/>
                  <a:gd name="T19" fmla="*/ 70 h 294"/>
                  <a:gd name="T20" fmla="*/ 157 w 272"/>
                  <a:gd name="T21" fmla="*/ 147 h 294"/>
                  <a:gd name="T22" fmla="*/ 178 w 272"/>
                  <a:gd name="T23" fmla="*/ 171 h 294"/>
                  <a:gd name="T24" fmla="*/ 200 w 272"/>
                  <a:gd name="T25" fmla="*/ 150 h 294"/>
                  <a:gd name="T26" fmla="*/ 178 w 272"/>
                  <a:gd name="T27" fmla="*/ 128 h 294"/>
                  <a:gd name="T28" fmla="*/ 130 w 272"/>
                  <a:gd name="T29" fmla="*/ 43 h 294"/>
                  <a:gd name="T30" fmla="*/ 229 w 272"/>
                  <a:gd name="T31" fmla="*/ 148 h 294"/>
                  <a:gd name="T32" fmla="*/ 116 w 272"/>
                  <a:gd name="T33" fmla="*/ 253 h 294"/>
                  <a:gd name="T34" fmla="*/ 107 w 272"/>
                  <a:gd name="T35" fmla="*/ 257 h 294"/>
                  <a:gd name="T36" fmla="*/ 99 w 272"/>
                  <a:gd name="T37" fmla="*/ 252 h 294"/>
                  <a:gd name="T38" fmla="*/ 93 w 272"/>
                  <a:gd name="T39" fmla="*/ 245 h 294"/>
                  <a:gd name="T40" fmla="*/ 85 w 272"/>
                  <a:gd name="T41" fmla="*/ 236 h 294"/>
                  <a:gd name="T42" fmla="*/ 81 w 272"/>
                  <a:gd name="T43" fmla="*/ 245 h 294"/>
                  <a:gd name="T44" fmla="*/ 74 w 272"/>
                  <a:gd name="T45" fmla="*/ 257 h 294"/>
                  <a:gd name="T46" fmla="*/ 66 w 272"/>
                  <a:gd name="T47" fmla="*/ 267 h 294"/>
                  <a:gd name="T48" fmla="*/ 99 w 272"/>
                  <a:gd name="T49" fmla="*/ 291 h 294"/>
                  <a:gd name="T50" fmla="*/ 113 w 272"/>
                  <a:gd name="T51" fmla="*/ 293 h 294"/>
                  <a:gd name="T52" fmla="*/ 126 w 272"/>
                  <a:gd name="T53" fmla="*/ 284 h 294"/>
                  <a:gd name="T54" fmla="*/ 252 w 272"/>
                  <a:gd name="T55" fmla="*/ 168 h 294"/>
                  <a:gd name="T56" fmla="*/ 272 w 272"/>
                  <a:gd name="T57" fmla="*/ 151 h 294"/>
                  <a:gd name="T58" fmla="*/ 252 w 272"/>
                  <a:gd name="T59" fmla="*/ 131 h 294"/>
                  <a:gd name="T60" fmla="*/ 151 w 272"/>
                  <a:gd name="T61" fmla="*/ 24 h 294"/>
                  <a:gd name="T62" fmla="*/ 129 w 272"/>
                  <a:gd name="T63" fmla="*/ 0 h 294"/>
                  <a:gd name="T64" fmla="*/ 107 w 272"/>
                  <a:gd name="T65" fmla="*/ 20 h 294"/>
                  <a:gd name="T66" fmla="*/ 130 w 272"/>
                  <a:gd name="T67" fmla="*/ 43 h 294"/>
                  <a:gd name="T68" fmla="*/ 50 w 272"/>
                  <a:gd name="T69" fmla="*/ 92 h 294"/>
                  <a:gd name="T70" fmla="*/ 18 w 272"/>
                  <a:gd name="T71" fmla="*/ 121 h 294"/>
                  <a:gd name="T72" fmla="*/ 0 w 272"/>
                  <a:gd name="T73" fmla="*/ 137 h 294"/>
                  <a:gd name="T74" fmla="*/ 18 w 272"/>
                  <a:gd name="T75" fmla="*/ 155 h 294"/>
                  <a:gd name="T76" fmla="*/ 70 w 272"/>
                  <a:gd name="T77" fmla="*/ 210 h 294"/>
                  <a:gd name="T78" fmla="*/ 88 w 272"/>
                  <a:gd name="T79" fmla="*/ 231 h 294"/>
                  <a:gd name="T80" fmla="*/ 105 w 272"/>
                  <a:gd name="T81" fmla="*/ 213 h 294"/>
                  <a:gd name="T82" fmla="*/ 137 w 272"/>
                  <a:gd name="T83" fmla="*/ 184 h 294"/>
                  <a:gd name="T84" fmla="*/ 155 w 272"/>
                  <a:gd name="T85" fmla="*/ 169 h 294"/>
                  <a:gd name="T86" fmla="*/ 135 w 272"/>
                  <a:gd name="T87" fmla="*/ 150 h 294"/>
                  <a:gd name="T88" fmla="*/ 83 w 272"/>
                  <a:gd name="T89" fmla="*/ 94 h 294"/>
                  <a:gd name="T90" fmla="*/ 67 w 272"/>
                  <a:gd name="T91" fmla="*/ 76 h 294"/>
                  <a:gd name="T92" fmla="*/ 50 w 272"/>
                  <a:gd name="T93" fmla="*/ 9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2" h="294">
                    <a:moveTo>
                      <a:pt x="42" y="140"/>
                    </a:moveTo>
                    <a:cubicBezTo>
                      <a:pt x="67" y="117"/>
                      <a:pt x="67" y="117"/>
                      <a:pt x="67" y="117"/>
                    </a:cubicBezTo>
                    <a:cubicBezTo>
                      <a:pt x="113" y="165"/>
                      <a:pt x="113" y="165"/>
                      <a:pt x="113" y="165"/>
                    </a:cubicBezTo>
                    <a:cubicBezTo>
                      <a:pt x="88" y="189"/>
                      <a:pt x="88" y="189"/>
                      <a:pt x="88" y="189"/>
                    </a:cubicBezTo>
                    <a:lnTo>
                      <a:pt x="42" y="140"/>
                    </a:lnTo>
                    <a:close/>
                    <a:moveTo>
                      <a:pt x="178" y="128"/>
                    </a:moveTo>
                    <a:cubicBezTo>
                      <a:pt x="105" y="51"/>
                      <a:pt x="105" y="51"/>
                      <a:pt x="105" y="51"/>
                    </a:cubicBezTo>
                    <a:cubicBezTo>
                      <a:pt x="86" y="30"/>
                      <a:pt x="86" y="30"/>
                      <a:pt x="86" y="30"/>
                    </a:cubicBezTo>
                    <a:cubicBezTo>
                      <a:pt x="64" y="49"/>
                      <a:pt x="64" y="49"/>
                      <a:pt x="64" y="49"/>
                    </a:cubicBezTo>
                    <a:cubicBezTo>
                      <a:pt x="84" y="70"/>
                      <a:pt x="84" y="70"/>
                      <a:pt x="84" y="70"/>
                    </a:cubicBezTo>
                    <a:cubicBezTo>
                      <a:pt x="157" y="147"/>
                      <a:pt x="157" y="147"/>
                      <a:pt x="157" y="147"/>
                    </a:cubicBezTo>
                    <a:cubicBezTo>
                      <a:pt x="178" y="171"/>
                      <a:pt x="178" y="171"/>
                      <a:pt x="178" y="171"/>
                    </a:cubicBezTo>
                    <a:cubicBezTo>
                      <a:pt x="200" y="150"/>
                      <a:pt x="200" y="150"/>
                      <a:pt x="200" y="150"/>
                    </a:cubicBezTo>
                    <a:lnTo>
                      <a:pt x="178" y="128"/>
                    </a:lnTo>
                    <a:close/>
                    <a:moveTo>
                      <a:pt x="130" y="43"/>
                    </a:moveTo>
                    <a:cubicBezTo>
                      <a:pt x="229" y="148"/>
                      <a:pt x="229" y="148"/>
                      <a:pt x="229" y="148"/>
                    </a:cubicBezTo>
                    <a:cubicBezTo>
                      <a:pt x="116" y="253"/>
                      <a:pt x="116" y="253"/>
                      <a:pt x="116" y="253"/>
                    </a:cubicBezTo>
                    <a:cubicBezTo>
                      <a:pt x="112" y="256"/>
                      <a:pt x="109" y="257"/>
                      <a:pt x="107" y="257"/>
                    </a:cubicBezTo>
                    <a:cubicBezTo>
                      <a:pt x="106" y="258"/>
                      <a:pt x="103" y="256"/>
                      <a:pt x="99" y="252"/>
                    </a:cubicBezTo>
                    <a:cubicBezTo>
                      <a:pt x="98" y="251"/>
                      <a:pt x="96" y="248"/>
                      <a:pt x="93" y="245"/>
                    </a:cubicBezTo>
                    <a:cubicBezTo>
                      <a:pt x="90" y="242"/>
                      <a:pt x="87" y="239"/>
                      <a:pt x="85" y="236"/>
                    </a:cubicBezTo>
                    <a:cubicBezTo>
                      <a:pt x="81" y="245"/>
                      <a:pt x="81" y="245"/>
                      <a:pt x="81" y="245"/>
                    </a:cubicBezTo>
                    <a:cubicBezTo>
                      <a:pt x="78" y="250"/>
                      <a:pt x="76" y="254"/>
                      <a:pt x="74" y="257"/>
                    </a:cubicBezTo>
                    <a:cubicBezTo>
                      <a:pt x="71" y="261"/>
                      <a:pt x="69" y="264"/>
                      <a:pt x="66" y="267"/>
                    </a:cubicBezTo>
                    <a:cubicBezTo>
                      <a:pt x="81" y="280"/>
                      <a:pt x="92" y="288"/>
                      <a:pt x="99" y="291"/>
                    </a:cubicBezTo>
                    <a:cubicBezTo>
                      <a:pt x="106" y="293"/>
                      <a:pt x="110" y="294"/>
                      <a:pt x="113" y="293"/>
                    </a:cubicBezTo>
                    <a:cubicBezTo>
                      <a:pt x="116" y="292"/>
                      <a:pt x="120" y="289"/>
                      <a:pt x="126" y="284"/>
                    </a:cubicBezTo>
                    <a:cubicBezTo>
                      <a:pt x="252" y="168"/>
                      <a:pt x="252" y="168"/>
                      <a:pt x="252" y="168"/>
                    </a:cubicBezTo>
                    <a:cubicBezTo>
                      <a:pt x="272" y="151"/>
                      <a:pt x="272" y="151"/>
                      <a:pt x="272" y="151"/>
                    </a:cubicBezTo>
                    <a:cubicBezTo>
                      <a:pt x="252" y="131"/>
                      <a:pt x="252" y="131"/>
                      <a:pt x="252" y="131"/>
                    </a:cubicBezTo>
                    <a:cubicBezTo>
                      <a:pt x="151" y="24"/>
                      <a:pt x="151" y="24"/>
                      <a:pt x="151" y="24"/>
                    </a:cubicBezTo>
                    <a:cubicBezTo>
                      <a:pt x="129" y="0"/>
                      <a:pt x="129" y="0"/>
                      <a:pt x="129" y="0"/>
                    </a:cubicBezTo>
                    <a:cubicBezTo>
                      <a:pt x="107" y="20"/>
                      <a:pt x="107" y="20"/>
                      <a:pt x="107" y="20"/>
                    </a:cubicBezTo>
                    <a:lnTo>
                      <a:pt x="130" y="43"/>
                    </a:lnTo>
                    <a:close/>
                    <a:moveTo>
                      <a:pt x="50" y="92"/>
                    </a:moveTo>
                    <a:cubicBezTo>
                      <a:pt x="18" y="121"/>
                      <a:pt x="18" y="121"/>
                      <a:pt x="18" y="121"/>
                    </a:cubicBezTo>
                    <a:cubicBezTo>
                      <a:pt x="0" y="137"/>
                      <a:pt x="0" y="137"/>
                      <a:pt x="0" y="137"/>
                    </a:cubicBezTo>
                    <a:cubicBezTo>
                      <a:pt x="18" y="155"/>
                      <a:pt x="18" y="155"/>
                      <a:pt x="18" y="155"/>
                    </a:cubicBezTo>
                    <a:cubicBezTo>
                      <a:pt x="70" y="210"/>
                      <a:pt x="70" y="210"/>
                      <a:pt x="70" y="210"/>
                    </a:cubicBezTo>
                    <a:cubicBezTo>
                      <a:pt x="88" y="231"/>
                      <a:pt x="88" y="231"/>
                      <a:pt x="88" y="231"/>
                    </a:cubicBezTo>
                    <a:cubicBezTo>
                      <a:pt x="105" y="213"/>
                      <a:pt x="105" y="213"/>
                      <a:pt x="105" y="213"/>
                    </a:cubicBezTo>
                    <a:cubicBezTo>
                      <a:pt x="137" y="184"/>
                      <a:pt x="137" y="184"/>
                      <a:pt x="137" y="184"/>
                    </a:cubicBezTo>
                    <a:cubicBezTo>
                      <a:pt x="155" y="169"/>
                      <a:pt x="155" y="169"/>
                      <a:pt x="155" y="169"/>
                    </a:cubicBezTo>
                    <a:cubicBezTo>
                      <a:pt x="135" y="150"/>
                      <a:pt x="135" y="150"/>
                      <a:pt x="135" y="150"/>
                    </a:cubicBezTo>
                    <a:cubicBezTo>
                      <a:pt x="83" y="94"/>
                      <a:pt x="83" y="94"/>
                      <a:pt x="83" y="94"/>
                    </a:cubicBezTo>
                    <a:cubicBezTo>
                      <a:pt x="67" y="76"/>
                      <a:pt x="67" y="76"/>
                      <a:pt x="67" y="76"/>
                    </a:cubicBezTo>
                    <a:lnTo>
                      <a:pt x="5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1" name="Freeform 11"/>
              <p:cNvSpPr>
                <a:spLocks/>
              </p:cNvSpPr>
              <p:nvPr/>
            </p:nvSpPr>
            <p:spPr bwMode="auto">
              <a:xfrm>
                <a:off x="3220776" y="749581"/>
                <a:ext cx="58829" cy="51032"/>
              </a:xfrm>
              <a:custGeom>
                <a:avLst/>
                <a:gdLst>
                  <a:gd name="T0" fmla="*/ 158 w 194"/>
                  <a:gd name="T1" fmla="*/ 147 h 167"/>
                  <a:gd name="T2" fmla="*/ 165 w 194"/>
                  <a:gd name="T3" fmla="*/ 154 h 167"/>
                  <a:gd name="T4" fmla="*/ 158 w 194"/>
                  <a:gd name="T5" fmla="*/ 167 h 167"/>
                  <a:gd name="T6" fmla="*/ 104 w 194"/>
                  <a:gd name="T7" fmla="*/ 156 h 167"/>
                  <a:gd name="T8" fmla="*/ 106 w 194"/>
                  <a:gd name="T9" fmla="*/ 139 h 167"/>
                  <a:gd name="T10" fmla="*/ 140 w 194"/>
                  <a:gd name="T11" fmla="*/ 131 h 167"/>
                  <a:gd name="T12" fmla="*/ 162 w 194"/>
                  <a:gd name="T13" fmla="*/ 111 h 167"/>
                  <a:gd name="T14" fmla="*/ 165 w 194"/>
                  <a:gd name="T15" fmla="*/ 93 h 167"/>
                  <a:gd name="T16" fmla="*/ 156 w 194"/>
                  <a:gd name="T17" fmla="*/ 81 h 167"/>
                  <a:gd name="T18" fmla="*/ 116 w 194"/>
                  <a:gd name="T19" fmla="*/ 107 h 167"/>
                  <a:gd name="T20" fmla="*/ 110 w 194"/>
                  <a:gd name="T21" fmla="*/ 114 h 167"/>
                  <a:gd name="T22" fmla="*/ 75 w 194"/>
                  <a:gd name="T23" fmla="*/ 141 h 167"/>
                  <a:gd name="T24" fmla="*/ 40 w 194"/>
                  <a:gd name="T25" fmla="*/ 137 h 167"/>
                  <a:gd name="T26" fmla="*/ 6 w 194"/>
                  <a:gd name="T27" fmla="*/ 102 h 167"/>
                  <a:gd name="T28" fmla="*/ 10 w 194"/>
                  <a:gd name="T29" fmla="*/ 55 h 167"/>
                  <a:gd name="T30" fmla="*/ 23 w 194"/>
                  <a:gd name="T31" fmla="*/ 35 h 167"/>
                  <a:gd name="T32" fmla="*/ 41 w 194"/>
                  <a:gd name="T33" fmla="*/ 20 h 167"/>
                  <a:gd name="T34" fmla="*/ 32 w 194"/>
                  <a:gd name="T35" fmla="*/ 13 h 167"/>
                  <a:gd name="T36" fmla="*/ 38 w 194"/>
                  <a:gd name="T37" fmla="*/ 0 h 167"/>
                  <a:gd name="T38" fmla="*/ 106 w 194"/>
                  <a:gd name="T39" fmla="*/ 12 h 167"/>
                  <a:gd name="T40" fmla="*/ 105 w 194"/>
                  <a:gd name="T41" fmla="*/ 31 h 167"/>
                  <a:gd name="T42" fmla="*/ 60 w 194"/>
                  <a:gd name="T43" fmla="*/ 39 h 167"/>
                  <a:gd name="T44" fmla="*/ 34 w 194"/>
                  <a:gd name="T45" fmla="*/ 63 h 167"/>
                  <a:gd name="T46" fmla="*/ 31 w 194"/>
                  <a:gd name="T47" fmla="*/ 84 h 167"/>
                  <a:gd name="T48" fmla="*/ 42 w 194"/>
                  <a:gd name="T49" fmla="*/ 99 h 167"/>
                  <a:gd name="T50" fmla="*/ 79 w 194"/>
                  <a:gd name="T51" fmla="*/ 78 h 167"/>
                  <a:gd name="T52" fmla="*/ 84 w 194"/>
                  <a:gd name="T53" fmla="*/ 72 h 167"/>
                  <a:gd name="T54" fmla="*/ 104 w 194"/>
                  <a:gd name="T55" fmla="*/ 52 h 167"/>
                  <a:gd name="T56" fmla="*/ 116 w 194"/>
                  <a:gd name="T57" fmla="*/ 42 h 167"/>
                  <a:gd name="T58" fmla="*/ 137 w 194"/>
                  <a:gd name="T59" fmla="*/ 37 h 167"/>
                  <a:gd name="T60" fmla="*/ 160 w 194"/>
                  <a:gd name="T61" fmla="*/ 43 h 167"/>
                  <a:gd name="T62" fmla="*/ 189 w 194"/>
                  <a:gd name="T63" fmla="*/ 75 h 167"/>
                  <a:gd name="T64" fmla="*/ 186 w 194"/>
                  <a:gd name="T65" fmla="*/ 118 h 167"/>
                  <a:gd name="T66" fmla="*/ 174 w 194"/>
                  <a:gd name="T67" fmla="*/ 135 h 167"/>
                  <a:gd name="T68" fmla="*/ 158 w 194"/>
                  <a:gd name="T69" fmla="*/ 14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67">
                    <a:moveTo>
                      <a:pt x="158" y="147"/>
                    </a:moveTo>
                    <a:cubicBezTo>
                      <a:pt x="165" y="154"/>
                      <a:pt x="165" y="154"/>
                      <a:pt x="165" y="154"/>
                    </a:cubicBezTo>
                    <a:cubicBezTo>
                      <a:pt x="158" y="167"/>
                      <a:pt x="158" y="167"/>
                      <a:pt x="158" y="167"/>
                    </a:cubicBezTo>
                    <a:cubicBezTo>
                      <a:pt x="104" y="156"/>
                      <a:pt x="104" y="156"/>
                      <a:pt x="104" y="156"/>
                    </a:cubicBezTo>
                    <a:cubicBezTo>
                      <a:pt x="106" y="139"/>
                      <a:pt x="106" y="139"/>
                      <a:pt x="106" y="139"/>
                    </a:cubicBezTo>
                    <a:cubicBezTo>
                      <a:pt x="119" y="139"/>
                      <a:pt x="130" y="136"/>
                      <a:pt x="140" y="131"/>
                    </a:cubicBezTo>
                    <a:cubicBezTo>
                      <a:pt x="150" y="126"/>
                      <a:pt x="157" y="120"/>
                      <a:pt x="162" y="111"/>
                    </a:cubicBezTo>
                    <a:cubicBezTo>
                      <a:pt x="165" y="104"/>
                      <a:pt x="166" y="98"/>
                      <a:pt x="165" y="93"/>
                    </a:cubicBezTo>
                    <a:cubicBezTo>
                      <a:pt x="163" y="88"/>
                      <a:pt x="160" y="84"/>
                      <a:pt x="156" y="81"/>
                    </a:cubicBezTo>
                    <a:cubicBezTo>
                      <a:pt x="147" y="77"/>
                      <a:pt x="134" y="86"/>
                      <a:pt x="116" y="107"/>
                    </a:cubicBezTo>
                    <a:cubicBezTo>
                      <a:pt x="114" y="110"/>
                      <a:pt x="112" y="112"/>
                      <a:pt x="110" y="114"/>
                    </a:cubicBezTo>
                    <a:cubicBezTo>
                      <a:pt x="97" y="129"/>
                      <a:pt x="85" y="138"/>
                      <a:pt x="75" y="141"/>
                    </a:cubicBezTo>
                    <a:cubicBezTo>
                      <a:pt x="64" y="144"/>
                      <a:pt x="53" y="143"/>
                      <a:pt x="40" y="137"/>
                    </a:cubicBezTo>
                    <a:cubicBezTo>
                      <a:pt x="23" y="128"/>
                      <a:pt x="11" y="117"/>
                      <a:pt x="6" y="102"/>
                    </a:cubicBezTo>
                    <a:cubicBezTo>
                      <a:pt x="0" y="87"/>
                      <a:pt x="1" y="71"/>
                      <a:pt x="10" y="55"/>
                    </a:cubicBezTo>
                    <a:cubicBezTo>
                      <a:pt x="13" y="47"/>
                      <a:pt x="18" y="41"/>
                      <a:pt x="23" y="35"/>
                    </a:cubicBezTo>
                    <a:cubicBezTo>
                      <a:pt x="28" y="30"/>
                      <a:pt x="34" y="25"/>
                      <a:pt x="41" y="20"/>
                    </a:cubicBezTo>
                    <a:cubicBezTo>
                      <a:pt x="32" y="13"/>
                      <a:pt x="32" y="13"/>
                      <a:pt x="32" y="13"/>
                    </a:cubicBezTo>
                    <a:cubicBezTo>
                      <a:pt x="38" y="0"/>
                      <a:pt x="38" y="0"/>
                      <a:pt x="38" y="0"/>
                    </a:cubicBezTo>
                    <a:cubicBezTo>
                      <a:pt x="106" y="12"/>
                      <a:pt x="106" y="12"/>
                      <a:pt x="106" y="12"/>
                    </a:cubicBezTo>
                    <a:cubicBezTo>
                      <a:pt x="105" y="31"/>
                      <a:pt x="105" y="31"/>
                      <a:pt x="105" y="31"/>
                    </a:cubicBezTo>
                    <a:cubicBezTo>
                      <a:pt x="87" y="31"/>
                      <a:pt x="73" y="33"/>
                      <a:pt x="60" y="39"/>
                    </a:cubicBezTo>
                    <a:cubicBezTo>
                      <a:pt x="48" y="44"/>
                      <a:pt x="39" y="52"/>
                      <a:pt x="34" y="63"/>
                    </a:cubicBezTo>
                    <a:cubicBezTo>
                      <a:pt x="30" y="70"/>
                      <a:pt x="29" y="77"/>
                      <a:pt x="31" y="84"/>
                    </a:cubicBezTo>
                    <a:cubicBezTo>
                      <a:pt x="33" y="91"/>
                      <a:pt x="37" y="96"/>
                      <a:pt x="42" y="99"/>
                    </a:cubicBezTo>
                    <a:cubicBezTo>
                      <a:pt x="51" y="102"/>
                      <a:pt x="63" y="96"/>
                      <a:pt x="79" y="78"/>
                    </a:cubicBezTo>
                    <a:cubicBezTo>
                      <a:pt x="81" y="75"/>
                      <a:pt x="83" y="73"/>
                      <a:pt x="84" y="72"/>
                    </a:cubicBezTo>
                    <a:cubicBezTo>
                      <a:pt x="92" y="63"/>
                      <a:pt x="99" y="57"/>
                      <a:pt x="104" y="52"/>
                    </a:cubicBezTo>
                    <a:cubicBezTo>
                      <a:pt x="109" y="47"/>
                      <a:pt x="113" y="43"/>
                      <a:pt x="116" y="42"/>
                    </a:cubicBezTo>
                    <a:cubicBezTo>
                      <a:pt x="123" y="39"/>
                      <a:pt x="130" y="37"/>
                      <a:pt x="137" y="37"/>
                    </a:cubicBezTo>
                    <a:cubicBezTo>
                      <a:pt x="145" y="38"/>
                      <a:pt x="152" y="39"/>
                      <a:pt x="160" y="43"/>
                    </a:cubicBezTo>
                    <a:cubicBezTo>
                      <a:pt x="175" y="50"/>
                      <a:pt x="184" y="61"/>
                      <a:pt x="189" y="75"/>
                    </a:cubicBezTo>
                    <a:cubicBezTo>
                      <a:pt x="194" y="89"/>
                      <a:pt x="193" y="104"/>
                      <a:pt x="186" y="118"/>
                    </a:cubicBezTo>
                    <a:cubicBezTo>
                      <a:pt x="183" y="125"/>
                      <a:pt x="179" y="130"/>
                      <a:pt x="174" y="135"/>
                    </a:cubicBezTo>
                    <a:cubicBezTo>
                      <a:pt x="170" y="139"/>
                      <a:pt x="164" y="143"/>
                      <a:pt x="158"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2" name="Freeform 12"/>
              <p:cNvSpPr>
                <a:spLocks/>
              </p:cNvSpPr>
              <p:nvPr/>
            </p:nvSpPr>
            <p:spPr bwMode="auto">
              <a:xfrm>
                <a:off x="3203765" y="800613"/>
                <a:ext cx="61664" cy="48197"/>
              </a:xfrm>
              <a:custGeom>
                <a:avLst/>
                <a:gdLst>
                  <a:gd name="T0" fmla="*/ 203 w 203"/>
                  <a:gd name="T1" fmla="*/ 34 h 160"/>
                  <a:gd name="T2" fmla="*/ 162 w 203"/>
                  <a:gd name="T3" fmla="*/ 159 h 160"/>
                  <a:gd name="T4" fmla="*/ 105 w 203"/>
                  <a:gd name="T5" fmla="*/ 160 h 160"/>
                  <a:gd name="T6" fmla="*/ 103 w 203"/>
                  <a:gd name="T7" fmla="*/ 143 h 160"/>
                  <a:gd name="T8" fmla="*/ 137 w 203"/>
                  <a:gd name="T9" fmla="*/ 133 h 160"/>
                  <a:gd name="T10" fmla="*/ 153 w 203"/>
                  <a:gd name="T11" fmla="*/ 111 h 160"/>
                  <a:gd name="T12" fmla="*/ 153 w 203"/>
                  <a:gd name="T13" fmla="*/ 109 h 160"/>
                  <a:gd name="T14" fmla="*/ 58 w 203"/>
                  <a:gd name="T15" fmla="*/ 79 h 160"/>
                  <a:gd name="T16" fmla="*/ 32 w 203"/>
                  <a:gd name="T17" fmla="*/ 74 h 160"/>
                  <a:gd name="T18" fmla="*/ 21 w 203"/>
                  <a:gd name="T19" fmla="*/ 87 h 160"/>
                  <a:gd name="T20" fmla="*/ 0 w 203"/>
                  <a:gd name="T21" fmla="*/ 80 h 160"/>
                  <a:gd name="T22" fmla="*/ 25 w 203"/>
                  <a:gd name="T23" fmla="*/ 5 h 160"/>
                  <a:gd name="T24" fmla="*/ 46 w 203"/>
                  <a:gd name="T25" fmla="*/ 11 h 160"/>
                  <a:gd name="T26" fmla="*/ 47 w 203"/>
                  <a:gd name="T27" fmla="*/ 27 h 160"/>
                  <a:gd name="T28" fmla="*/ 71 w 203"/>
                  <a:gd name="T29" fmla="*/ 39 h 160"/>
                  <a:gd name="T30" fmla="*/ 166 w 203"/>
                  <a:gd name="T31" fmla="*/ 69 h 160"/>
                  <a:gd name="T32" fmla="*/ 167 w 203"/>
                  <a:gd name="T33" fmla="*/ 67 h 160"/>
                  <a:gd name="T34" fmla="*/ 167 w 203"/>
                  <a:gd name="T35" fmla="*/ 40 h 160"/>
                  <a:gd name="T36" fmla="*/ 145 w 203"/>
                  <a:gd name="T37" fmla="*/ 12 h 160"/>
                  <a:gd name="T38" fmla="*/ 157 w 203"/>
                  <a:gd name="T39" fmla="*/ 0 h 160"/>
                  <a:gd name="T40" fmla="*/ 203 w 203"/>
                  <a:gd name="T41" fmla="*/ 3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160">
                    <a:moveTo>
                      <a:pt x="203" y="34"/>
                    </a:moveTo>
                    <a:cubicBezTo>
                      <a:pt x="162" y="159"/>
                      <a:pt x="162" y="159"/>
                      <a:pt x="162" y="159"/>
                    </a:cubicBezTo>
                    <a:cubicBezTo>
                      <a:pt x="105" y="160"/>
                      <a:pt x="105" y="160"/>
                      <a:pt x="105" y="160"/>
                    </a:cubicBezTo>
                    <a:cubicBezTo>
                      <a:pt x="103" y="143"/>
                      <a:pt x="103" y="143"/>
                      <a:pt x="103" y="143"/>
                    </a:cubicBezTo>
                    <a:cubicBezTo>
                      <a:pt x="118" y="141"/>
                      <a:pt x="129" y="138"/>
                      <a:pt x="137" y="133"/>
                    </a:cubicBezTo>
                    <a:cubicBezTo>
                      <a:pt x="144" y="128"/>
                      <a:pt x="149" y="121"/>
                      <a:pt x="153" y="111"/>
                    </a:cubicBezTo>
                    <a:cubicBezTo>
                      <a:pt x="153" y="109"/>
                      <a:pt x="153" y="109"/>
                      <a:pt x="153" y="109"/>
                    </a:cubicBezTo>
                    <a:cubicBezTo>
                      <a:pt x="58" y="79"/>
                      <a:pt x="58" y="79"/>
                      <a:pt x="58" y="79"/>
                    </a:cubicBezTo>
                    <a:cubicBezTo>
                      <a:pt x="45" y="74"/>
                      <a:pt x="36" y="73"/>
                      <a:pt x="32" y="74"/>
                    </a:cubicBezTo>
                    <a:cubicBezTo>
                      <a:pt x="27" y="76"/>
                      <a:pt x="24" y="80"/>
                      <a:pt x="21" y="87"/>
                    </a:cubicBezTo>
                    <a:cubicBezTo>
                      <a:pt x="0" y="80"/>
                      <a:pt x="0" y="80"/>
                      <a:pt x="0" y="80"/>
                    </a:cubicBezTo>
                    <a:cubicBezTo>
                      <a:pt x="25" y="5"/>
                      <a:pt x="25" y="5"/>
                      <a:pt x="25" y="5"/>
                    </a:cubicBezTo>
                    <a:cubicBezTo>
                      <a:pt x="46" y="11"/>
                      <a:pt x="46" y="11"/>
                      <a:pt x="46" y="11"/>
                    </a:cubicBezTo>
                    <a:cubicBezTo>
                      <a:pt x="44" y="18"/>
                      <a:pt x="44" y="24"/>
                      <a:pt x="47" y="27"/>
                    </a:cubicBezTo>
                    <a:cubicBezTo>
                      <a:pt x="50" y="31"/>
                      <a:pt x="58" y="35"/>
                      <a:pt x="71" y="39"/>
                    </a:cubicBezTo>
                    <a:cubicBezTo>
                      <a:pt x="166" y="69"/>
                      <a:pt x="166" y="69"/>
                      <a:pt x="166" y="69"/>
                    </a:cubicBezTo>
                    <a:cubicBezTo>
                      <a:pt x="167" y="67"/>
                      <a:pt x="167" y="67"/>
                      <a:pt x="167" y="67"/>
                    </a:cubicBezTo>
                    <a:cubicBezTo>
                      <a:pt x="170" y="57"/>
                      <a:pt x="170" y="48"/>
                      <a:pt x="167" y="40"/>
                    </a:cubicBezTo>
                    <a:cubicBezTo>
                      <a:pt x="164" y="31"/>
                      <a:pt x="157" y="22"/>
                      <a:pt x="145" y="12"/>
                    </a:cubicBezTo>
                    <a:cubicBezTo>
                      <a:pt x="157" y="0"/>
                      <a:pt x="157" y="0"/>
                      <a:pt x="157" y="0"/>
                    </a:cubicBezTo>
                    <a:lnTo>
                      <a:pt x="203"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3" name="Freeform 13"/>
              <p:cNvSpPr>
                <a:spLocks noEditPoints="1"/>
              </p:cNvSpPr>
              <p:nvPr/>
            </p:nvSpPr>
            <p:spPr bwMode="auto">
              <a:xfrm>
                <a:off x="3191716" y="836052"/>
                <a:ext cx="59537" cy="53158"/>
              </a:xfrm>
              <a:custGeom>
                <a:avLst/>
                <a:gdLst>
                  <a:gd name="T0" fmla="*/ 100 w 195"/>
                  <a:gd name="T1" fmla="*/ 111 h 175"/>
                  <a:gd name="T2" fmla="*/ 105 w 195"/>
                  <a:gd name="T3" fmla="*/ 79 h 175"/>
                  <a:gd name="T4" fmla="*/ 153 w 195"/>
                  <a:gd name="T5" fmla="*/ 106 h 175"/>
                  <a:gd name="T6" fmla="*/ 100 w 195"/>
                  <a:gd name="T7" fmla="*/ 111 h 175"/>
                  <a:gd name="T8" fmla="*/ 80 w 195"/>
                  <a:gd name="T9" fmla="*/ 36 h 175"/>
                  <a:gd name="T10" fmla="*/ 77 w 195"/>
                  <a:gd name="T11" fmla="*/ 34 h 175"/>
                  <a:gd name="T12" fmla="*/ 55 w 195"/>
                  <a:gd name="T13" fmla="*/ 4 h 175"/>
                  <a:gd name="T14" fmla="*/ 33 w 195"/>
                  <a:gd name="T15" fmla="*/ 0 h 175"/>
                  <a:gd name="T16" fmla="*/ 21 w 195"/>
                  <a:gd name="T17" fmla="*/ 65 h 175"/>
                  <a:gd name="T18" fmla="*/ 42 w 195"/>
                  <a:gd name="T19" fmla="*/ 69 h 175"/>
                  <a:gd name="T20" fmla="*/ 47 w 195"/>
                  <a:gd name="T21" fmla="*/ 56 h 175"/>
                  <a:gd name="T22" fmla="*/ 58 w 195"/>
                  <a:gd name="T23" fmla="*/ 54 h 175"/>
                  <a:gd name="T24" fmla="*/ 60 w 195"/>
                  <a:gd name="T25" fmla="*/ 55 h 175"/>
                  <a:gd name="T26" fmla="*/ 63 w 195"/>
                  <a:gd name="T27" fmla="*/ 56 h 175"/>
                  <a:gd name="T28" fmla="*/ 86 w 195"/>
                  <a:gd name="T29" fmla="*/ 67 h 175"/>
                  <a:gd name="T30" fmla="*/ 76 w 195"/>
                  <a:gd name="T31" fmla="*/ 115 h 175"/>
                  <a:gd name="T32" fmla="*/ 51 w 195"/>
                  <a:gd name="T33" fmla="*/ 118 h 175"/>
                  <a:gd name="T34" fmla="*/ 47 w 195"/>
                  <a:gd name="T35" fmla="*/ 119 h 175"/>
                  <a:gd name="T36" fmla="*/ 43 w 195"/>
                  <a:gd name="T37" fmla="*/ 118 h 175"/>
                  <a:gd name="T38" fmla="*/ 36 w 195"/>
                  <a:gd name="T39" fmla="*/ 113 h 175"/>
                  <a:gd name="T40" fmla="*/ 36 w 195"/>
                  <a:gd name="T41" fmla="*/ 101 h 175"/>
                  <a:gd name="T42" fmla="*/ 36 w 195"/>
                  <a:gd name="T43" fmla="*/ 99 h 175"/>
                  <a:gd name="T44" fmla="*/ 15 w 195"/>
                  <a:gd name="T45" fmla="*/ 95 h 175"/>
                  <a:gd name="T46" fmla="*/ 0 w 195"/>
                  <a:gd name="T47" fmla="*/ 171 h 175"/>
                  <a:gd name="T48" fmla="*/ 22 w 195"/>
                  <a:gd name="T49" fmla="*/ 175 h 175"/>
                  <a:gd name="T50" fmla="*/ 49 w 195"/>
                  <a:gd name="T51" fmla="*/ 159 h 175"/>
                  <a:gd name="T52" fmla="*/ 50 w 195"/>
                  <a:gd name="T53" fmla="*/ 159 h 175"/>
                  <a:gd name="T54" fmla="*/ 188 w 195"/>
                  <a:gd name="T55" fmla="*/ 139 h 175"/>
                  <a:gd name="T56" fmla="*/ 195 w 195"/>
                  <a:gd name="T57" fmla="*/ 103 h 175"/>
                  <a:gd name="T58" fmla="*/ 80 w 195"/>
                  <a:gd name="T59" fmla="*/ 3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75">
                    <a:moveTo>
                      <a:pt x="100" y="111"/>
                    </a:moveTo>
                    <a:cubicBezTo>
                      <a:pt x="105" y="79"/>
                      <a:pt x="105" y="79"/>
                      <a:pt x="105" y="79"/>
                    </a:cubicBezTo>
                    <a:cubicBezTo>
                      <a:pt x="153" y="106"/>
                      <a:pt x="153" y="106"/>
                      <a:pt x="153" y="106"/>
                    </a:cubicBezTo>
                    <a:lnTo>
                      <a:pt x="100" y="111"/>
                    </a:lnTo>
                    <a:close/>
                    <a:moveTo>
                      <a:pt x="80" y="36"/>
                    </a:moveTo>
                    <a:cubicBezTo>
                      <a:pt x="79" y="36"/>
                      <a:pt x="78" y="35"/>
                      <a:pt x="77" y="34"/>
                    </a:cubicBezTo>
                    <a:cubicBezTo>
                      <a:pt x="62" y="25"/>
                      <a:pt x="54" y="15"/>
                      <a:pt x="55" y="4"/>
                    </a:cubicBezTo>
                    <a:cubicBezTo>
                      <a:pt x="33" y="0"/>
                      <a:pt x="33" y="0"/>
                      <a:pt x="33" y="0"/>
                    </a:cubicBezTo>
                    <a:cubicBezTo>
                      <a:pt x="21" y="65"/>
                      <a:pt x="21" y="65"/>
                      <a:pt x="21" y="65"/>
                    </a:cubicBezTo>
                    <a:cubicBezTo>
                      <a:pt x="42" y="69"/>
                      <a:pt x="42" y="69"/>
                      <a:pt x="42" y="69"/>
                    </a:cubicBezTo>
                    <a:cubicBezTo>
                      <a:pt x="43" y="62"/>
                      <a:pt x="45" y="58"/>
                      <a:pt x="47" y="56"/>
                    </a:cubicBezTo>
                    <a:cubicBezTo>
                      <a:pt x="50" y="54"/>
                      <a:pt x="53" y="53"/>
                      <a:pt x="58" y="54"/>
                    </a:cubicBezTo>
                    <a:cubicBezTo>
                      <a:pt x="58" y="54"/>
                      <a:pt x="59" y="54"/>
                      <a:pt x="60" y="55"/>
                    </a:cubicBezTo>
                    <a:cubicBezTo>
                      <a:pt x="61" y="55"/>
                      <a:pt x="62" y="55"/>
                      <a:pt x="63" y="56"/>
                    </a:cubicBezTo>
                    <a:cubicBezTo>
                      <a:pt x="86" y="67"/>
                      <a:pt x="86" y="67"/>
                      <a:pt x="86" y="67"/>
                    </a:cubicBezTo>
                    <a:cubicBezTo>
                      <a:pt x="76" y="115"/>
                      <a:pt x="76" y="115"/>
                      <a:pt x="76" y="115"/>
                    </a:cubicBezTo>
                    <a:cubicBezTo>
                      <a:pt x="51" y="118"/>
                      <a:pt x="51" y="118"/>
                      <a:pt x="51" y="118"/>
                    </a:cubicBezTo>
                    <a:cubicBezTo>
                      <a:pt x="49" y="119"/>
                      <a:pt x="48" y="119"/>
                      <a:pt x="47" y="119"/>
                    </a:cubicBezTo>
                    <a:cubicBezTo>
                      <a:pt x="46" y="118"/>
                      <a:pt x="44" y="118"/>
                      <a:pt x="43" y="118"/>
                    </a:cubicBezTo>
                    <a:cubicBezTo>
                      <a:pt x="39" y="118"/>
                      <a:pt x="37" y="116"/>
                      <a:pt x="36" y="113"/>
                    </a:cubicBezTo>
                    <a:cubicBezTo>
                      <a:pt x="35" y="111"/>
                      <a:pt x="34" y="107"/>
                      <a:pt x="36" y="101"/>
                    </a:cubicBezTo>
                    <a:cubicBezTo>
                      <a:pt x="36" y="99"/>
                      <a:pt x="36" y="99"/>
                      <a:pt x="36" y="99"/>
                    </a:cubicBezTo>
                    <a:cubicBezTo>
                      <a:pt x="15" y="95"/>
                      <a:pt x="15" y="95"/>
                      <a:pt x="15" y="95"/>
                    </a:cubicBezTo>
                    <a:cubicBezTo>
                      <a:pt x="0" y="171"/>
                      <a:pt x="0" y="171"/>
                      <a:pt x="0" y="171"/>
                    </a:cubicBezTo>
                    <a:cubicBezTo>
                      <a:pt x="22" y="175"/>
                      <a:pt x="22" y="175"/>
                      <a:pt x="22" y="175"/>
                    </a:cubicBezTo>
                    <a:cubicBezTo>
                      <a:pt x="25" y="167"/>
                      <a:pt x="34" y="161"/>
                      <a:pt x="49" y="159"/>
                    </a:cubicBezTo>
                    <a:cubicBezTo>
                      <a:pt x="50" y="159"/>
                      <a:pt x="50" y="159"/>
                      <a:pt x="50" y="159"/>
                    </a:cubicBezTo>
                    <a:cubicBezTo>
                      <a:pt x="188" y="139"/>
                      <a:pt x="188" y="139"/>
                      <a:pt x="188" y="139"/>
                    </a:cubicBezTo>
                    <a:cubicBezTo>
                      <a:pt x="195" y="103"/>
                      <a:pt x="195" y="103"/>
                      <a:pt x="195" y="103"/>
                    </a:cubicBezTo>
                    <a:lnTo>
                      <a:pt x="8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4" name="Freeform 14"/>
              <p:cNvSpPr>
                <a:spLocks/>
              </p:cNvSpPr>
              <p:nvPr/>
            </p:nvSpPr>
            <p:spPr bwMode="auto">
              <a:xfrm>
                <a:off x="3191007" y="887084"/>
                <a:ext cx="55993" cy="51032"/>
              </a:xfrm>
              <a:custGeom>
                <a:avLst/>
                <a:gdLst>
                  <a:gd name="T0" fmla="*/ 183 w 183"/>
                  <a:gd name="T1" fmla="*/ 20 h 167"/>
                  <a:gd name="T2" fmla="*/ 177 w 183"/>
                  <a:gd name="T3" fmla="*/ 152 h 167"/>
                  <a:gd name="T4" fmla="*/ 121 w 183"/>
                  <a:gd name="T5" fmla="*/ 167 h 167"/>
                  <a:gd name="T6" fmla="*/ 115 w 183"/>
                  <a:gd name="T7" fmla="*/ 152 h 167"/>
                  <a:gd name="T8" fmla="*/ 145 w 183"/>
                  <a:gd name="T9" fmla="*/ 134 h 167"/>
                  <a:gd name="T10" fmla="*/ 155 w 183"/>
                  <a:gd name="T11" fmla="*/ 108 h 167"/>
                  <a:gd name="T12" fmla="*/ 155 w 183"/>
                  <a:gd name="T13" fmla="*/ 105 h 167"/>
                  <a:gd name="T14" fmla="*/ 55 w 183"/>
                  <a:gd name="T15" fmla="*/ 101 h 167"/>
                  <a:gd name="T16" fmla="*/ 28 w 183"/>
                  <a:gd name="T17" fmla="*/ 104 h 167"/>
                  <a:gd name="T18" fmla="*/ 22 w 183"/>
                  <a:gd name="T19" fmla="*/ 119 h 167"/>
                  <a:gd name="T20" fmla="*/ 0 w 183"/>
                  <a:gd name="T21" fmla="*/ 117 h 167"/>
                  <a:gd name="T22" fmla="*/ 3 w 183"/>
                  <a:gd name="T23" fmla="*/ 38 h 167"/>
                  <a:gd name="T24" fmla="*/ 25 w 183"/>
                  <a:gd name="T25" fmla="*/ 39 h 167"/>
                  <a:gd name="T26" fmla="*/ 31 w 183"/>
                  <a:gd name="T27" fmla="*/ 54 h 167"/>
                  <a:gd name="T28" fmla="*/ 57 w 183"/>
                  <a:gd name="T29" fmla="*/ 60 h 167"/>
                  <a:gd name="T30" fmla="*/ 156 w 183"/>
                  <a:gd name="T31" fmla="*/ 64 h 167"/>
                  <a:gd name="T32" fmla="*/ 157 w 183"/>
                  <a:gd name="T33" fmla="*/ 62 h 167"/>
                  <a:gd name="T34" fmla="*/ 150 w 183"/>
                  <a:gd name="T35" fmla="*/ 35 h 167"/>
                  <a:gd name="T36" fmla="*/ 122 w 183"/>
                  <a:gd name="T37" fmla="*/ 14 h 167"/>
                  <a:gd name="T38" fmla="*/ 129 w 183"/>
                  <a:gd name="T39" fmla="*/ 0 h 167"/>
                  <a:gd name="T40" fmla="*/ 183 w 183"/>
                  <a:gd name="T41" fmla="*/ 2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3" h="167">
                    <a:moveTo>
                      <a:pt x="183" y="20"/>
                    </a:moveTo>
                    <a:cubicBezTo>
                      <a:pt x="177" y="152"/>
                      <a:pt x="177" y="152"/>
                      <a:pt x="177" y="152"/>
                    </a:cubicBezTo>
                    <a:cubicBezTo>
                      <a:pt x="121" y="167"/>
                      <a:pt x="121" y="167"/>
                      <a:pt x="121" y="167"/>
                    </a:cubicBezTo>
                    <a:cubicBezTo>
                      <a:pt x="115" y="152"/>
                      <a:pt x="115" y="152"/>
                      <a:pt x="115" y="152"/>
                    </a:cubicBezTo>
                    <a:cubicBezTo>
                      <a:pt x="129" y="146"/>
                      <a:pt x="139" y="140"/>
                      <a:pt x="145" y="134"/>
                    </a:cubicBezTo>
                    <a:cubicBezTo>
                      <a:pt x="151" y="127"/>
                      <a:pt x="154" y="118"/>
                      <a:pt x="155" y="108"/>
                    </a:cubicBezTo>
                    <a:cubicBezTo>
                      <a:pt x="155" y="105"/>
                      <a:pt x="155" y="105"/>
                      <a:pt x="155" y="105"/>
                    </a:cubicBezTo>
                    <a:cubicBezTo>
                      <a:pt x="55" y="101"/>
                      <a:pt x="55" y="101"/>
                      <a:pt x="55" y="101"/>
                    </a:cubicBezTo>
                    <a:cubicBezTo>
                      <a:pt x="41" y="100"/>
                      <a:pt x="32" y="101"/>
                      <a:pt x="28" y="104"/>
                    </a:cubicBezTo>
                    <a:cubicBezTo>
                      <a:pt x="24" y="106"/>
                      <a:pt x="22" y="111"/>
                      <a:pt x="22" y="119"/>
                    </a:cubicBezTo>
                    <a:cubicBezTo>
                      <a:pt x="0" y="117"/>
                      <a:pt x="0" y="117"/>
                      <a:pt x="0" y="117"/>
                    </a:cubicBezTo>
                    <a:cubicBezTo>
                      <a:pt x="3" y="38"/>
                      <a:pt x="3" y="38"/>
                      <a:pt x="3" y="38"/>
                    </a:cubicBezTo>
                    <a:cubicBezTo>
                      <a:pt x="25" y="39"/>
                      <a:pt x="25" y="39"/>
                      <a:pt x="25" y="39"/>
                    </a:cubicBezTo>
                    <a:cubicBezTo>
                      <a:pt x="25" y="47"/>
                      <a:pt x="27" y="52"/>
                      <a:pt x="31" y="54"/>
                    </a:cubicBezTo>
                    <a:cubicBezTo>
                      <a:pt x="34" y="57"/>
                      <a:pt x="43" y="59"/>
                      <a:pt x="57" y="60"/>
                    </a:cubicBezTo>
                    <a:cubicBezTo>
                      <a:pt x="156" y="64"/>
                      <a:pt x="156" y="64"/>
                      <a:pt x="156" y="64"/>
                    </a:cubicBezTo>
                    <a:cubicBezTo>
                      <a:pt x="157" y="62"/>
                      <a:pt x="157" y="62"/>
                      <a:pt x="157" y="62"/>
                    </a:cubicBezTo>
                    <a:cubicBezTo>
                      <a:pt x="157" y="51"/>
                      <a:pt x="155" y="42"/>
                      <a:pt x="150" y="35"/>
                    </a:cubicBezTo>
                    <a:cubicBezTo>
                      <a:pt x="144" y="28"/>
                      <a:pt x="135" y="21"/>
                      <a:pt x="122" y="14"/>
                    </a:cubicBezTo>
                    <a:cubicBezTo>
                      <a:pt x="129" y="0"/>
                      <a:pt x="129" y="0"/>
                      <a:pt x="129" y="0"/>
                    </a:cubicBezTo>
                    <a:lnTo>
                      <a:pt x="18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5" name="Freeform 15"/>
              <p:cNvSpPr>
                <a:spLocks/>
              </p:cNvSpPr>
              <p:nvPr/>
            </p:nvSpPr>
            <p:spPr bwMode="auto">
              <a:xfrm>
                <a:off x="3191716" y="938825"/>
                <a:ext cx="58829" cy="52450"/>
              </a:xfrm>
              <a:custGeom>
                <a:avLst/>
                <a:gdLst>
                  <a:gd name="T0" fmla="*/ 177 w 193"/>
                  <a:gd name="T1" fmla="*/ 0 h 172"/>
                  <a:gd name="T2" fmla="*/ 193 w 193"/>
                  <a:gd name="T3" fmla="*/ 131 h 172"/>
                  <a:gd name="T4" fmla="*/ 143 w 193"/>
                  <a:gd name="T5" fmla="*/ 158 h 172"/>
                  <a:gd name="T6" fmla="*/ 132 w 193"/>
                  <a:gd name="T7" fmla="*/ 145 h 172"/>
                  <a:gd name="T8" fmla="*/ 159 w 193"/>
                  <a:gd name="T9" fmla="*/ 114 h 172"/>
                  <a:gd name="T10" fmla="*/ 166 w 193"/>
                  <a:gd name="T11" fmla="*/ 80 h 172"/>
                  <a:gd name="T12" fmla="*/ 160 w 193"/>
                  <a:gd name="T13" fmla="*/ 66 h 172"/>
                  <a:gd name="T14" fmla="*/ 141 w 193"/>
                  <a:gd name="T15" fmla="*/ 65 h 172"/>
                  <a:gd name="T16" fmla="*/ 115 w 193"/>
                  <a:gd name="T17" fmla="*/ 68 h 172"/>
                  <a:gd name="T18" fmla="*/ 116 w 193"/>
                  <a:gd name="T19" fmla="*/ 75 h 172"/>
                  <a:gd name="T20" fmla="*/ 124 w 193"/>
                  <a:gd name="T21" fmla="*/ 91 h 172"/>
                  <a:gd name="T22" fmla="*/ 147 w 193"/>
                  <a:gd name="T23" fmla="*/ 93 h 172"/>
                  <a:gd name="T24" fmla="*/ 149 w 193"/>
                  <a:gd name="T25" fmla="*/ 110 h 172"/>
                  <a:gd name="T26" fmla="*/ 69 w 193"/>
                  <a:gd name="T27" fmla="*/ 120 h 172"/>
                  <a:gd name="T28" fmla="*/ 67 w 193"/>
                  <a:gd name="T29" fmla="*/ 103 h 172"/>
                  <a:gd name="T30" fmla="*/ 89 w 193"/>
                  <a:gd name="T31" fmla="*/ 93 h 172"/>
                  <a:gd name="T32" fmla="*/ 94 w 193"/>
                  <a:gd name="T33" fmla="*/ 78 h 172"/>
                  <a:gd name="T34" fmla="*/ 93 w 193"/>
                  <a:gd name="T35" fmla="*/ 70 h 172"/>
                  <a:gd name="T36" fmla="*/ 51 w 193"/>
                  <a:gd name="T37" fmla="*/ 75 h 172"/>
                  <a:gd name="T38" fmla="*/ 34 w 193"/>
                  <a:gd name="T39" fmla="*/ 81 h 172"/>
                  <a:gd name="T40" fmla="*/ 31 w 193"/>
                  <a:gd name="T41" fmla="*/ 96 h 172"/>
                  <a:gd name="T42" fmla="*/ 48 w 193"/>
                  <a:gd name="T43" fmla="*/ 130 h 172"/>
                  <a:gd name="T44" fmla="*/ 88 w 193"/>
                  <a:gd name="T45" fmla="*/ 155 h 172"/>
                  <a:gd name="T46" fmla="*/ 80 w 193"/>
                  <a:gd name="T47" fmla="*/ 172 h 172"/>
                  <a:gd name="T48" fmla="*/ 17 w 193"/>
                  <a:gd name="T49" fmla="*/ 155 h 172"/>
                  <a:gd name="T50" fmla="*/ 0 w 193"/>
                  <a:gd name="T51" fmla="*/ 21 h 172"/>
                  <a:gd name="T52" fmla="*/ 22 w 193"/>
                  <a:gd name="T53" fmla="*/ 19 h 172"/>
                  <a:gd name="T54" fmla="*/ 30 w 193"/>
                  <a:gd name="T55" fmla="*/ 32 h 172"/>
                  <a:gd name="T56" fmla="*/ 57 w 193"/>
                  <a:gd name="T57" fmla="*/ 33 h 172"/>
                  <a:gd name="T58" fmla="*/ 125 w 193"/>
                  <a:gd name="T59" fmla="*/ 25 h 172"/>
                  <a:gd name="T60" fmla="*/ 152 w 193"/>
                  <a:gd name="T61" fmla="*/ 18 h 172"/>
                  <a:gd name="T62" fmla="*/ 156 w 193"/>
                  <a:gd name="T63" fmla="*/ 3 h 172"/>
                  <a:gd name="T64" fmla="*/ 177 w 193"/>
                  <a:gd name="T65"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72">
                    <a:moveTo>
                      <a:pt x="177" y="0"/>
                    </a:moveTo>
                    <a:cubicBezTo>
                      <a:pt x="193" y="131"/>
                      <a:pt x="193" y="131"/>
                      <a:pt x="193" y="131"/>
                    </a:cubicBezTo>
                    <a:cubicBezTo>
                      <a:pt x="143" y="158"/>
                      <a:pt x="143" y="158"/>
                      <a:pt x="143" y="158"/>
                    </a:cubicBezTo>
                    <a:cubicBezTo>
                      <a:pt x="132" y="145"/>
                      <a:pt x="132" y="145"/>
                      <a:pt x="132" y="145"/>
                    </a:cubicBezTo>
                    <a:cubicBezTo>
                      <a:pt x="145" y="135"/>
                      <a:pt x="154" y="125"/>
                      <a:pt x="159" y="114"/>
                    </a:cubicBezTo>
                    <a:cubicBezTo>
                      <a:pt x="165" y="103"/>
                      <a:pt x="167" y="91"/>
                      <a:pt x="166" y="80"/>
                    </a:cubicBezTo>
                    <a:cubicBezTo>
                      <a:pt x="165" y="73"/>
                      <a:pt x="163" y="68"/>
                      <a:pt x="160" y="66"/>
                    </a:cubicBezTo>
                    <a:cubicBezTo>
                      <a:pt x="157" y="64"/>
                      <a:pt x="150" y="63"/>
                      <a:pt x="141" y="65"/>
                    </a:cubicBezTo>
                    <a:cubicBezTo>
                      <a:pt x="115" y="68"/>
                      <a:pt x="115" y="68"/>
                      <a:pt x="115" y="68"/>
                    </a:cubicBezTo>
                    <a:cubicBezTo>
                      <a:pt x="116" y="75"/>
                      <a:pt x="116" y="75"/>
                      <a:pt x="116" y="75"/>
                    </a:cubicBezTo>
                    <a:cubicBezTo>
                      <a:pt x="117" y="83"/>
                      <a:pt x="120" y="89"/>
                      <a:pt x="124" y="91"/>
                    </a:cubicBezTo>
                    <a:cubicBezTo>
                      <a:pt x="128" y="93"/>
                      <a:pt x="135" y="94"/>
                      <a:pt x="147" y="93"/>
                    </a:cubicBezTo>
                    <a:cubicBezTo>
                      <a:pt x="149" y="110"/>
                      <a:pt x="149" y="110"/>
                      <a:pt x="149" y="110"/>
                    </a:cubicBezTo>
                    <a:cubicBezTo>
                      <a:pt x="69" y="120"/>
                      <a:pt x="69" y="120"/>
                      <a:pt x="69" y="120"/>
                    </a:cubicBezTo>
                    <a:cubicBezTo>
                      <a:pt x="67" y="103"/>
                      <a:pt x="67" y="103"/>
                      <a:pt x="67" y="103"/>
                    </a:cubicBezTo>
                    <a:cubicBezTo>
                      <a:pt x="77" y="101"/>
                      <a:pt x="84" y="97"/>
                      <a:pt x="89" y="93"/>
                    </a:cubicBezTo>
                    <a:cubicBezTo>
                      <a:pt x="93" y="90"/>
                      <a:pt x="94" y="84"/>
                      <a:pt x="94" y="78"/>
                    </a:cubicBezTo>
                    <a:cubicBezTo>
                      <a:pt x="93" y="70"/>
                      <a:pt x="93" y="70"/>
                      <a:pt x="93" y="70"/>
                    </a:cubicBezTo>
                    <a:cubicBezTo>
                      <a:pt x="51" y="75"/>
                      <a:pt x="51" y="75"/>
                      <a:pt x="51" y="75"/>
                    </a:cubicBezTo>
                    <a:cubicBezTo>
                      <a:pt x="42" y="76"/>
                      <a:pt x="36" y="79"/>
                      <a:pt x="34" y="81"/>
                    </a:cubicBezTo>
                    <a:cubicBezTo>
                      <a:pt x="31" y="84"/>
                      <a:pt x="30" y="89"/>
                      <a:pt x="31" y="96"/>
                    </a:cubicBezTo>
                    <a:cubicBezTo>
                      <a:pt x="33" y="108"/>
                      <a:pt x="38" y="119"/>
                      <a:pt x="48" y="130"/>
                    </a:cubicBezTo>
                    <a:cubicBezTo>
                      <a:pt x="58" y="140"/>
                      <a:pt x="72" y="149"/>
                      <a:pt x="88" y="155"/>
                    </a:cubicBezTo>
                    <a:cubicBezTo>
                      <a:pt x="80" y="172"/>
                      <a:pt x="80" y="172"/>
                      <a:pt x="80" y="172"/>
                    </a:cubicBezTo>
                    <a:cubicBezTo>
                      <a:pt x="17" y="155"/>
                      <a:pt x="17" y="155"/>
                      <a:pt x="17" y="155"/>
                    </a:cubicBezTo>
                    <a:cubicBezTo>
                      <a:pt x="0" y="21"/>
                      <a:pt x="0" y="21"/>
                      <a:pt x="0" y="21"/>
                    </a:cubicBezTo>
                    <a:cubicBezTo>
                      <a:pt x="22" y="19"/>
                      <a:pt x="22" y="19"/>
                      <a:pt x="22" y="19"/>
                    </a:cubicBezTo>
                    <a:cubicBezTo>
                      <a:pt x="23" y="26"/>
                      <a:pt x="26" y="30"/>
                      <a:pt x="30" y="32"/>
                    </a:cubicBezTo>
                    <a:cubicBezTo>
                      <a:pt x="34" y="34"/>
                      <a:pt x="43" y="34"/>
                      <a:pt x="57" y="33"/>
                    </a:cubicBezTo>
                    <a:cubicBezTo>
                      <a:pt x="125" y="25"/>
                      <a:pt x="125" y="25"/>
                      <a:pt x="125" y="25"/>
                    </a:cubicBezTo>
                    <a:cubicBezTo>
                      <a:pt x="140" y="23"/>
                      <a:pt x="148" y="21"/>
                      <a:pt x="152" y="18"/>
                    </a:cubicBezTo>
                    <a:cubicBezTo>
                      <a:pt x="155" y="15"/>
                      <a:pt x="156" y="10"/>
                      <a:pt x="156" y="3"/>
                    </a:cubicBezTo>
                    <a:lnTo>
                      <a:pt x="1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6" name="Freeform 16"/>
              <p:cNvSpPr>
                <a:spLocks/>
              </p:cNvSpPr>
              <p:nvPr/>
            </p:nvSpPr>
            <p:spPr bwMode="auto">
              <a:xfrm>
                <a:off x="3207309" y="1010411"/>
                <a:ext cx="61664" cy="55993"/>
              </a:xfrm>
              <a:custGeom>
                <a:avLst/>
                <a:gdLst>
                  <a:gd name="T0" fmla="*/ 190 w 203"/>
                  <a:gd name="T1" fmla="*/ 90 h 183"/>
                  <a:gd name="T2" fmla="*/ 198 w 203"/>
                  <a:gd name="T3" fmla="*/ 90 h 183"/>
                  <a:gd name="T4" fmla="*/ 203 w 203"/>
                  <a:gd name="T5" fmla="*/ 104 h 183"/>
                  <a:gd name="T6" fmla="*/ 152 w 203"/>
                  <a:gd name="T7" fmla="*/ 140 h 183"/>
                  <a:gd name="T8" fmla="*/ 138 w 203"/>
                  <a:gd name="T9" fmla="*/ 125 h 183"/>
                  <a:gd name="T10" fmla="*/ 162 w 203"/>
                  <a:gd name="T11" fmla="*/ 91 h 183"/>
                  <a:gd name="T12" fmla="*/ 163 w 203"/>
                  <a:gd name="T13" fmla="*/ 63 h 183"/>
                  <a:gd name="T14" fmla="*/ 136 w 203"/>
                  <a:gd name="T15" fmla="*/ 42 h 183"/>
                  <a:gd name="T16" fmla="*/ 85 w 203"/>
                  <a:gd name="T17" fmla="*/ 51 h 183"/>
                  <a:gd name="T18" fmla="*/ 42 w 203"/>
                  <a:gd name="T19" fmla="*/ 78 h 183"/>
                  <a:gd name="T20" fmla="*/ 36 w 203"/>
                  <a:gd name="T21" fmla="*/ 111 h 183"/>
                  <a:gd name="T22" fmla="*/ 53 w 203"/>
                  <a:gd name="T23" fmla="*/ 130 h 183"/>
                  <a:gd name="T24" fmla="*/ 77 w 203"/>
                  <a:gd name="T25" fmla="*/ 130 h 183"/>
                  <a:gd name="T26" fmla="*/ 88 w 203"/>
                  <a:gd name="T27" fmla="*/ 121 h 183"/>
                  <a:gd name="T28" fmla="*/ 87 w 203"/>
                  <a:gd name="T29" fmla="*/ 105 h 183"/>
                  <a:gd name="T30" fmla="*/ 107 w 203"/>
                  <a:gd name="T31" fmla="*/ 97 h 183"/>
                  <a:gd name="T32" fmla="*/ 133 w 203"/>
                  <a:gd name="T33" fmla="*/ 166 h 183"/>
                  <a:gd name="T34" fmla="*/ 114 w 203"/>
                  <a:gd name="T35" fmla="*/ 174 h 183"/>
                  <a:gd name="T36" fmla="*/ 102 w 203"/>
                  <a:gd name="T37" fmla="*/ 163 h 183"/>
                  <a:gd name="T38" fmla="*/ 82 w 203"/>
                  <a:gd name="T39" fmla="*/ 167 h 183"/>
                  <a:gd name="T40" fmla="*/ 38 w 203"/>
                  <a:gd name="T41" fmla="*/ 183 h 183"/>
                  <a:gd name="T42" fmla="*/ 29 w 203"/>
                  <a:gd name="T43" fmla="*/ 162 h 183"/>
                  <a:gd name="T44" fmla="*/ 41 w 203"/>
                  <a:gd name="T45" fmla="*/ 150 h 183"/>
                  <a:gd name="T46" fmla="*/ 21 w 203"/>
                  <a:gd name="T47" fmla="*/ 134 h 183"/>
                  <a:gd name="T48" fmla="*/ 8 w 203"/>
                  <a:gd name="T49" fmla="*/ 112 h 183"/>
                  <a:gd name="T50" fmla="*/ 13 w 203"/>
                  <a:gd name="T51" fmla="*/ 54 h 183"/>
                  <a:gd name="T52" fmla="*/ 70 w 203"/>
                  <a:gd name="T53" fmla="*/ 11 h 183"/>
                  <a:gd name="T54" fmla="*/ 140 w 203"/>
                  <a:gd name="T55" fmla="*/ 8 h 183"/>
                  <a:gd name="T56" fmla="*/ 186 w 203"/>
                  <a:gd name="T57" fmla="*/ 53 h 183"/>
                  <a:gd name="T58" fmla="*/ 190 w 203"/>
                  <a:gd name="T59" fmla="*/ 70 h 183"/>
                  <a:gd name="T60" fmla="*/ 190 w 203"/>
                  <a:gd name="T61" fmla="*/ 9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3" h="183">
                    <a:moveTo>
                      <a:pt x="190" y="90"/>
                    </a:moveTo>
                    <a:cubicBezTo>
                      <a:pt x="198" y="90"/>
                      <a:pt x="198" y="90"/>
                      <a:pt x="198" y="90"/>
                    </a:cubicBezTo>
                    <a:cubicBezTo>
                      <a:pt x="203" y="104"/>
                      <a:pt x="203" y="104"/>
                      <a:pt x="203" y="104"/>
                    </a:cubicBezTo>
                    <a:cubicBezTo>
                      <a:pt x="152" y="140"/>
                      <a:pt x="152" y="140"/>
                      <a:pt x="152" y="140"/>
                    </a:cubicBezTo>
                    <a:cubicBezTo>
                      <a:pt x="138" y="125"/>
                      <a:pt x="138" y="125"/>
                      <a:pt x="138" y="125"/>
                    </a:cubicBezTo>
                    <a:cubicBezTo>
                      <a:pt x="150" y="112"/>
                      <a:pt x="158" y="101"/>
                      <a:pt x="162" y="91"/>
                    </a:cubicBezTo>
                    <a:cubicBezTo>
                      <a:pt x="166" y="81"/>
                      <a:pt x="166" y="72"/>
                      <a:pt x="163" y="63"/>
                    </a:cubicBezTo>
                    <a:cubicBezTo>
                      <a:pt x="158" y="51"/>
                      <a:pt x="149" y="44"/>
                      <a:pt x="136" y="42"/>
                    </a:cubicBezTo>
                    <a:cubicBezTo>
                      <a:pt x="122" y="40"/>
                      <a:pt x="105" y="43"/>
                      <a:pt x="85" y="51"/>
                    </a:cubicBezTo>
                    <a:cubicBezTo>
                      <a:pt x="64" y="59"/>
                      <a:pt x="50" y="68"/>
                      <a:pt x="42" y="78"/>
                    </a:cubicBezTo>
                    <a:cubicBezTo>
                      <a:pt x="34" y="88"/>
                      <a:pt x="32" y="99"/>
                      <a:pt x="36" y="111"/>
                    </a:cubicBezTo>
                    <a:cubicBezTo>
                      <a:pt x="40" y="120"/>
                      <a:pt x="45" y="126"/>
                      <a:pt x="53" y="130"/>
                    </a:cubicBezTo>
                    <a:cubicBezTo>
                      <a:pt x="60" y="133"/>
                      <a:pt x="68" y="133"/>
                      <a:pt x="77" y="130"/>
                    </a:cubicBezTo>
                    <a:cubicBezTo>
                      <a:pt x="83" y="127"/>
                      <a:pt x="87" y="124"/>
                      <a:pt x="88" y="121"/>
                    </a:cubicBezTo>
                    <a:cubicBezTo>
                      <a:pt x="90" y="117"/>
                      <a:pt x="89" y="112"/>
                      <a:pt x="87" y="105"/>
                    </a:cubicBezTo>
                    <a:cubicBezTo>
                      <a:pt x="107" y="97"/>
                      <a:pt x="107" y="97"/>
                      <a:pt x="107" y="97"/>
                    </a:cubicBezTo>
                    <a:cubicBezTo>
                      <a:pt x="133" y="166"/>
                      <a:pt x="133" y="166"/>
                      <a:pt x="133" y="166"/>
                    </a:cubicBezTo>
                    <a:cubicBezTo>
                      <a:pt x="114" y="174"/>
                      <a:pt x="114" y="174"/>
                      <a:pt x="114" y="174"/>
                    </a:cubicBezTo>
                    <a:cubicBezTo>
                      <a:pt x="110" y="167"/>
                      <a:pt x="106" y="164"/>
                      <a:pt x="102" y="163"/>
                    </a:cubicBezTo>
                    <a:cubicBezTo>
                      <a:pt x="98" y="162"/>
                      <a:pt x="91" y="163"/>
                      <a:pt x="82" y="167"/>
                    </a:cubicBezTo>
                    <a:cubicBezTo>
                      <a:pt x="38" y="183"/>
                      <a:pt x="38" y="183"/>
                      <a:pt x="38" y="183"/>
                    </a:cubicBezTo>
                    <a:cubicBezTo>
                      <a:pt x="29" y="162"/>
                      <a:pt x="29" y="162"/>
                      <a:pt x="29" y="162"/>
                    </a:cubicBezTo>
                    <a:cubicBezTo>
                      <a:pt x="41" y="150"/>
                      <a:pt x="41" y="150"/>
                      <a:pt x="41" y="150"/>
                    </a:cubicBezTo>
                    <a:cubicBezTo>
                      <a:pt x="33" y="146"/>
                      <a:pt x="26" y="140"/>
                      <a:pt x="21" y="134"/>
                    </a:cubicBezTo>
                    <a:cubicBezTo>
                      <a:pt x="16" y="128"/>
                      <a:pt x="11" y="121"/>
                      <a:pt x="8" y="112"/>
                    </a:cubicBezTo>
                    <a:cubicBezTo>
                      <a:pt x="0" y="92"/>
                      <a:pt x="2" y="72"/>
                      <a:pt x="13" y="54"/>
                    </a:cubicBezTo>
                    <a:cubicBezTo>
                      <a:pt x="25" y="35"/>
                      <a:pt x="44" y="21"/>
                      <a:pt x="70" y="11"/>
                    </a:cubicBezTo>
                    <a:cubicBezTo>
                      <a:pt x="96" y="1"/>
                      <a:pt x="119" y="0"/>
                      <a:pt x="140" y="8"/>
                    </a:cubicBezTo>
                    <a:cubicBezTo>
                      <a:pt x="162" y="16"/>
                      <a:pt x="177" y="31"/>
                      <a:pt x="186" y="53"/>
                    </a:cubicBezTo>
                    <a:cubicBezTo>
                      <a:pt x="188" y="59"/>
                      <a:pt x="189" y="65"/>
                      <a:pt x="190" y="70"/>
                    </a:cubicBezTo>
                    <a:cubicBezTo>
                      <a:pt x="190" y="76"/>
                      <a:pt x="190" y="83"/>
                      <a:pt x="190" y="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7" name="Freeform 17"/>
              <p:cNvSpPr>
                <a:spLocks noEditPoints="1"/>
              </p:cNvSpPr>
              <p:nvPr/>
            </p:nvSpPr>
            <p:spPr bwMode="auto">
              <a:xfrm>
                <a:off x="3225028" y="1051520"/>
                <a:ext cx="65916" cy="73713"/>
              </a:xfrm>
              <a:custGeom>
                <a:avLst/>
                <a:gdLst>
                  <a:gd name="T0" fmla="*/ 147 w 216"/>
                  <a:gd name="T1" fmla="*/ 75 h 242"/>
                  <a:gd name="T2" fmla="*/ 165 w 216"/>
                  <a:gd name="T3" fmla="*/ 69 h 242"/>
                  <a:gd name="T4" fmla="*/ 176 w 216"/>
                  <a:gd name="T5" fmla="*/ 81 h 242"/>
                  <a:gd name="T6" fmla="*/ 182 w 216"/>
                  <a:gd name="T7" fmla="*/ 107 h 242"/>
                  <a:gd name="T8" fmla="*/ 169 w 216"/>
                  <a:gd name="T9" fmla="*/ 124 h 242"/>
                  <a:gd name="T10" fmla="*/ 145 w 216"/>
                  <a:gd name="T11" fmla="*/ 124 h 242"/>
                  <a:gd name="T12" fmla="*/ 122 w 216"/>
                  <a:gd name="T13" fmla="*/ 98 h 242"/>
                  <a:gd name="T14" fmla="*/ 120 w 216"/>
                  <a:gd name="T15" fmla="*/ 93 h 242"/>
                  <a:gd name="T16" fmla="*/ 118 w 216"/>
                  <a:gd name="T17" fmla="*/ 90 h 242"/>
                  <a:gd name="T18" fmla="*/ 147 w 216"/>
                  <a:gd name="T19" fmla="*/ 75 h 242"/>
                  <a:gd name="T20" fmla="*/ 137 w 216"/>
                  <a:gd name="T21" fmla="*/ 11 h 242"/>
                  <a:gd name="T22" fmla="*/ 140 w 216"/>
                  <a:gd name="T23" fmla="*/ 27 h 242"/>
                  <a:gd name="T24" fmla="*/ 118 w 216"/>
                  <a:gd name="T25" fmla="*/ 43 h 242"/>
                  <a:gd name="T26" fmla="*/ 57 w 216"/>
                  <a:gd name="T27" fmla="*/ 76 h 242"/>
                  <a:gd name="T28" fmla="*/ 32 w 216"/>
                  <a:gd name="T29" fmla="*/ 85 h 242"/>
                  <a:gd name="T30" fmla="*/ 19 w 216"/>
                  <a:gd name="T31" fmla="*/ 75 h 242"/>
                  <a:gd name="T32" fmla="*/ 0 w 216"/>
                  <a:gd name="T33" fmla="*/ 85 h 242"/>
                  <a:gd name="T34" fmla="*/ 39 w 216"/>
                  <a:gd name="T35" fmla="*/ 155 h 242"/>
                  <a:gd name="T36" fmla="*/ 58 w 216"/>
                  <a:gd name="T37" fmla="*/ 145 h 242"/>
                  <a:gd name="T38" fmla="*/ 56 w 216"/>
                  <a:gd name="T39" fmla="*/ 128 h 242"/>
                  <a:gd name="T40" fmla="*/ 77 w 216"/>
                  <a:gd name="T41" fmla="*/ 112 h 242"/>
                  <a:gd name="T42" fmla="*/ 97 w 216"/>
                  <a:gd name="T43" fmla="*/ 102 h 242"/>
                  <a:gd name="T44" fmla="*/ 105 w 216"/>
                  <a:gd name="T45" fmla="*/ 116 h 242"/>
                  <a:gd name="T46" fmla="*/ 61 w 216"/>
                  <a:gd name="T47" fmla="*/ 197 h 242"/>
                  <a:gd name="T48" fmla="*/ 86 w 216"/>
                  <a:gd name="T49" fmla="*/ 242 h 242"/>
                  <a:gd name="T50" fmla="*/ 105 w 216"/>
                  <a:gd name="T51" fmla="*/ 231 h 242"/>
                  <a:gd name="T52" fmla="*/ 102 w 216"/>
                  <a:gd name="T53" fmla="*/ 216 h 242"/>
                  <a:gd name="T54" fmla="*/ 107 w 216"/>
                  <a:gd name="T55" fmla="*/ 200 h 242"/>
                  <a:gd name="T56" fmla="*/ 130 w 216"/>
                  <a:gd name="T57" fmla="*/ 151 h 242"/>
                  <a:gd name="T58" fmla="*/ 159 w 216"/>
                  <a:gd name="T59" fmla="*/ 167 h 242"/>
                  <a:gd name="T60" fmla="*/ 190 w 216"/>
                  <a:gd name="T61" fmla="*/ 161 h 242"/>
                  <a:gd name="T62" fmla="*/ 214 w 216"/>
                  <a:gd name="T63" fmla="*/ 129 h 242"/>
                  <a:gd name="T64" fmla="*/ 201 w 216"/>
                  <a:gd name="T65" fmla="*/ 80 h 242"/>
                  <a:gd name="T66" fmla="*/ 157 w 216"/>
                  <a:gd name="T67" fmla="*/ 0 h 242"/>
                  <a:gd name="T68" fmla="*/ 137 w 216"/>
                  <a:gd name="T69" fmla="*/ 1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6" h="242">
                    <a:moveTo>
                      <a:pt x="147" y="75"/>
                    </a:moveTo>
                    <a:cubicBezTo>
                      <a:pt x="155" y="70"/>
                      <a:pt x="161" y="68"/>
                      <a:pt x="165" y="69"/>
                    </a:cubicBezTo>
                    <a:cubicBezTo>
                      <a:pt x="169" y="70"/>
                      <a:pt x="172" y="74"/>
                      <a:pt x="176" y="81"/>
                    </a:cubicBezTo>
                    <a:cubicBezTo>
                      <a:pt x="181" y="90"/>
                      <a:pt x="183" y="99"/>
                      <a:pt x="182" y="107"/>
                    </a:cubicBezTo>
                    <a:cubicBezTo>
                      <a:pt x="180" y="114"/>
                      <a:pt x="176" y="120"/>
                      <a:pt x="169" y="124"/>
                    </a:cubicBezTo>
                    <a:cubicBezTo>
                      <a:pt x="160" y="129"/>
                      <a:pt x="152" y="129"/>
                      <a:pt x="145" y="124"/>
                    </a:cubicBezTo>
                    <a:cubicBezTo>
                      <a:pt x="137" y="120"/>
                      <a:pt x="129" y="111"/>
                      <a:pt x="122" y="98"/>
                    </a:cubicBezTo>
                    <a:cubicBezTo>
                      <a:pt x="121" y="96"/>
                      <a:pt x="120" y="94"/>
                      <a:pt x="120" y="93"/>
                    </a:cubicBezTo>
                    <a:cubicBezTo>
                      <a:pt x="119" y="92"/>
                      <a:pt x="119" y="91"/>
                      <a:pt x="118" y="90"/>
                    </a:cubicBezTo>
                    <a:lnTo>
                      <a:pt x="147" y="75"/>
                    </a:lnTo>
                    <a:close/>
                    <a:moveTo>
                      <a:pt x="137" y="11"/>
                    </a:moveTo>
                    <a:cubicBezTo>
                      <a:pt x="141" y="18"/>
                      <a:pt x="141" y="23"/>
                      <a:pt x="140" y="27"/>
                    </a:cubicBezTo>
                    <a:cubicBezTo>
                      <a:pt x="137" y="31"/>
                      <a:pt x="130" y="37"/>
                      <a:pt x="118" y="43"/>
                    </a:cubicBezTo>
                    <a:cubicBezTo>
                      <a:pt x="57" y="76"/>
                      <a:pt x="57" y="76"/>
                      <a:pt x="57" y="76"/>
                    </a:cubicBezTo>
                    <a:cubicBezTo>
                      <a:pt x="45" y="83"/>
                      <a:pt x="37" y="86"/>
                      <a:pt x="32" y="85"/>
                    </a:cubicBezTo>
                    <a:cubicBezTo>
                      <a:pt x="27" y="85"/>
                      <a:pt x="23" y="81"/>
                      <a:pt x="19" y="75"/>
                    </a:cubicBezTo>
                    <a:cubicBezTo>
                      <a:pt x="0" y="85"/>
                      <a:pt x="0" y="85"/>
                      <a:pt x="0" y="85"/>
                    </a:cubicBezTo>
                    <a:cubicBezTo>
                      <a:pt x="39" y="155"/>
                      <a:pt x="39" y="155"/>
                      <a:pt x="39" y="155"/>
                    </a:cubicBezTo>
                    <a:cubicBezTo>
                      <a:pt x="58" y="145"/>
                      <a:pt x="58" y="145"/>
                      <a:pt x="58" y="145"/>
                    </a:cubicBezTo>
                    <a:cubicBezTo>
                      <a:pt x="54" y="138"/>
                      <a:pt x="54" y="133"/>
                      <a:pt x="56" y="128"/>
                    </a:cubicBezTo>
                    <a:cubicBezTo>
                      <a:pt x="58" y="124"/>
                      <a:pt x="65" y="119"/>
                      <a:pt x="77" y="112"/>
                    </a:cubicBezTo>
                    <a:cubicBezTo>
                      <a:pt x="97" y="102"/>
                      <a:pt x="97" y="102"/>
                      <a:pt x="97" y="102"/>
                    </a:cubicBezTo>
                    <a:cubicBezTo>
                      <a:pt x="105" y="116"/>
                      <a:pt x="105" y="116"/>
                      <a:pt x="105" y="116"/>
                    </a:cubicBezTo>
                    <a:cubicBezTo>
                      <a:pt x="61" y="197"/>
                      <a:pt x="61" y="197"/>
                      <a:pt x="61" y="197"/>
                    </a:cubicBezTo>
                    <a:cubicBezTo>
                      <a:pt x="86" y="242"/>
                      <a:pt x="86" y="242"/>
                      <a:pt x="86" y="242"/>
                    </a:cubicBezTo>
                    <a:cubicBezTo>
                      <a:pt x="105" y="231"/>
                      <a:pt x="105" y="231"/>
                      <a:pt x="105" y="231"/>
                    </a:cubicBezTo>
                    <a:cubicBezTo>
                      <a:pt x="103" y="226"/>
                      <a:pt x="102" y="221"/>
                      <a:pt x="102" y="216"/>
                    </a:cubicBezTo>
                    <a:cubicBezTo>
                      <a:pt x="102" y="212"/>
                      <a:pt x="104" y="207"/>
                      <a:pt x="107" y="200"/>
                    </a:cubicBezTo>
                    <a:cubicBezTo>
                      <a:pt x="130" y="151"/>
                      <a:pt x="130" y="151"/>
                      <a:pt x="130" y="151"/>
                    </a:cubicBezTo>
                    <a:cubicBezTo>
                      <a:pt x="140" y="160"/>
                      <a:pt x="150" y="165"/>
                      <a:pt x="159" y="167"/>
                    </a:cubicBezTo>
                    <a:cubicBezTo>
                      <a:pt x="169" y="168"/>
                      <a:pt x="179" y="167"/>
                      <a:pt x="190" y="161"/>
                    </a:cubicBezTo>
                    <a:cubicBezTo>
                      <a:pt x="204" y="153"/>
                      <a:pt x="212" y="143"/>
                      <a:pt x="214" y="129"/>
                    </a:cubicBezTo>
                    <a:cubicBezTo>
                      <a:pt x="216" y="116"/>
                      <a:pt x="211" y="100"/>
                      <a:pt x="201" y="80"/>
                    </a:cubicBezTo>
                    <a:cubicBezTo>
                      <a:pt x="157" y="0"/>
                      <a:pt x="157" y="0"/>
                      <a:pt x="157" y="0"/>
                    </a:cubicBezTo>
                    <a:lnTo>
                      <a:pt x="137"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8" name="Freeform 18"/>
              <p:cNvSpPr>
                <a:spLocks/>
              </p:cNvSpPr>
              <p:nvPr/>
            </p:nvSpPr>
            <p:spPr bwMode="auto">
              <a:xfrm>
                <a:off x="3254797" y="1097591"/>
                <a:ext cx="58120" cy="51741"/>
              </a:xfrm>
              <a:custGeom>
                <a:avLst/>
                <a:gdLst>
                  <a:gd name="T0" fmla="*/ 145 w 193"/>
                  <a:gd name="T1" fmla="*/ 0 h 169"/>
                  <a:gd name="T2" fmla="*/ 193 w 193"/>
                  <a:gd name="T3" fmla="*/ 66 h 169"/>
                  <a:gd name="T4" fmla="*/ 175 w 193"/>
                  <a:gd name="T5" fmla="*/ 79 h 169"/>
                  <a:gd name="T6" fmla="*/ 161 w 193"/>
                  <a:gd name="T7" fmla="*/ 69 h 169"/>
                  <a:gd name="T8" fmla="*/ 137 w 193"/>
                  <a:gd name="T9" fmla="*/ 82 h 169"/>
                  <a:gd name="T10" fmla="*/ 81 w 193"/>
                  <a:gd name="T11" fmla="*/ 121 h 169"/>
                  <a:gd name="T12" fmla="*/ 62 w 193"/>
                  <a:gd name="T13" fmla="*/ 140 h 169"/>
                  <a:gd name="T14" fmla="*/ 66 w 193"/>
                  <a:gd name="T15" fmla="*/ 157 h 169"/>
                  <a:gd name="T16" fmla="*/ 48 w 193"/>
                  <a:gd name="T17" fmla="*/ 169 h 169"/>
                  <a:gd name="T18" fmla="*/ 0 w 193"/>
                  <a:gd name="T19" fmla="*/ 104 h 169"/>
                  <a:gd name="T20" fmla="*/ 18 w 193"/>
                  <a:gd name="T21" fmla="*/ 91 h 169"/>
                  <a:gd name="T22" fmla="*/ 33 w 193"/>
                  <a:gd name="T23" fmla="*/ 100 h 169"/>
                  <a:gd name="T24" fmla="*/ 57 w 193"/>
                  <a:gd name="T25" fmla="*/ 88 h 169"/>
                  <a:gd name="T26" fmla="*/ 112 w 193"/>
                  <a:gd name="T27" fmla="*/ 48 h 169"/>
                  <a:gd name="T28" fmla="*/ 132 w 193"/>
                  <a:gd name="T29" fmla="*/ 29 h 169"/>
                  <a:gd name="T30" fmla="*/ 127 w 193"/>
                  <a:gd name="T31" fmla="*/ 13 h 169"/>
                  <a:gd name="T32" fmla="*/ 145 w 193"/>
                  <a:gd name="T33"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3" h="169">
                    <a:moveTo>
                      <a:pt x="145" y="0"/>
                    </a:moveTo>
                    <a:cubicBezTo>
                      <a:pt x="193" y="66"/>
                      <a:pt x="193" y="66"/>
                      <a:pt x="193" y="66"/>
                    </a:cubicBezTo>
                    <a:cubicBezTo>
                      <a:pt x="175" y="79"/>
                      <a:pt x="175" y="79"/>
                      <a:pt x="175" y="79"/>
                    </a:cubicBezTo>
                    <a:cubicBezTo>
                      <a:pt x="170" y="72"/>
                      <a:pt x="166" y="69"/>
                      <a:pt x="161" y="69"/>
                    </a:cubicBezTo>
                    <a:cubicBezTo>
                      <a:pt x="156" y="69"/>
                      <a:pt x="148" y="74"/>
                      <a:pt x="137" y="82"/>
                    </a:cubicBezTo>
                    <a:cubicBezTo>
                      <a:pt x="81" y="121"/>
                      <a:pt x="81" y="121"/>
                      <a:pt x="81" y="121"/>
                    </a:cubicBezTo>
                    <a:cubicBezTo>
                      <a:pt x="70" y="130"/>
                      <a:pt x="63" y="136"/>
                      <a:pt x="62" y="140"/>
                    </a:cubicBezTo>
                    <a:cubicBezTo>
                      <a:pt x="60" y="145"/>
                      <a:pt x="62" y="150"/>
                      <a:pt x="66" y="157"/>
                    </a:cubicBezTo>
                    <a:cubicBezTo>
                      <a:pt x="48" y="169"/>
                      <a:pt x="48" y="169"/>
                      <a:pt x="48" y="169"/>
                    </a:cubicBezTo>
                    <a:cubicBezTo>
                      <a:pt x="0" y="104"/>
                      <a:pt x="0" y="104"/>
                      <a:pt x="0" y="104"/>
                    </a:cubicBezTo>
                    <a:cubicBezTo>
                      <a:pt x="18" y="91"/>
                      <a:pt x="18" y="91"/>
                      <a:pt x="18" y="91"/>
                    </a:cubicBezTo>
                    <a:cubicBezTo>
                      <a:pt x="23" y="97"/>
                      <a:pt x="28" y="100"/>
                      <a:pt x="33" y="100"/>
                    </a:cubicBezTo>
                    <a:cubicBezTo>
                      <a:pt x="37" y="100"/>
                      <a:pt x="45" y="96"/>
                      <a:pt x="57" y="88"/>
                    </a:cubicBezTo>
                    <a:cubicBezTo>
                      <a:pt x="112" y="48"/>
                      <a:pt x="112" y="48"/>
                      <a:pt x="112" y="48"/>
                    </a:cubicBezTo>
                    <a:cubicBezTo>
                      <a:pt x="124" y="40"/>
                      <a:pt x="130" y="34"/>
                      <a:pt x="132" y="29"/>
                    </a:cubicBezTo>
                    <a:cubicBezTo>
                      <a:pt x="133" y="25"/>
                      <a:pt x="132" y="20"/>
                      <a:pt x="127" y="13"/>
                    </a:cubicBezTo>
                    <a:lnTo>
                      <a:pt x="1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9" name="Freeform 19"/>
              <p:cNvSpPr>
                <a:spLocks noEditPoints="1"/>
              </p:cNvSpPr>
              <p:nvPr/>
            </p:nvSpPr>
            <p:spPr bwMode="auto">
              <a:xfrm>
                <a:off x="3273934" y="1120272"/>
                <a:ext cx="65916" cy="65208"/>
              </a:xfrm>
              <a:custGeom>
                <a:avLst/>
                <a:gdLst>
                  <a:gd name="T0" fmla="*/ 142 w 215"/>
                  <a:gd name="T1" fmla="*/ 74 h 213"/>
                  <a:gd name="T2" fmla="*/ 159 w 215"/>
                  <a:gd name="T3" fmla="*/ 65 h 213"/>
                  <a:gd name="T4" fmla="*/ 170 w 215"/>
                  <a:gd name="T5" fmla="*/ 74 h 213"/>
                  <a:gd name="T6" fmla="*/ 179 w 215"/>
                  <a:gd name="T7" fmla="*/ 113 h 213"/>
                  <a:gd name="T8" fmla="*/ 149 w 215"/>
                  <a:gd name="T9" fmla="*/ 154 h 213"/>
                  <a:gd name="T10" fmla="*/ 102 w 215"/>
                  <a:gd name="T11" fmla="*/ 174 h 213"/>
                  <a:gd name="T12" fmla="*/ 65 w 215"/>
                  <a:gd name="T13" fmla="*/ 157 h 213"/>
                  <a:gd name="T14" fmla="*/ 60 w 215"/>
                  <a:gd name="T15" fmla="*/ 144 h 213"/>
                  <a:gd name="T16" fmla="*/ 72 w 215"/>
                  <a:gd name="T17" fmla="*/ 130 h 213"/>
                  <a:gd name="T18" fmla="*/ 142 w 215"/>
                  <a:gd name="T19" fmla="*/ 74 h 213"/>
                  <a:gd name="T20" fmla="*/ 122 w 215"/>
                  <a:gd name="T21" fmla="*/ 14 h 213"/>
                  <a:gd name="T22" fmla="*/ 126 w 215"/>
                  <a:gd name="T23" fmla="*/ 28 h 213"/>
                  <a:gd name="T24" fmla="*/ 107 w 215"/>
                  <a:gd name="T25" fmla="*/ 48 h 213"/>
                  <a:gd name="T26" fmla="*/ 54 w 215"/>
                  <a:gd name="T27" fmla="*/ 91 h 213"/>
                  <a:gd name="T28" fmla="*/ 30 w 215"/>
                  <a:gd name="T29" fmla="*/ 105 h 213"/>
                  <a:gd name="T30" fmla="*/ 17 w 215"/>
                  <a:gd name="T31" fmla="*/ 97 h 213"/>
                  <a:gd name="T32" fmla="*/ 0 w 215"/>
                  <a:gd name="T33" fmla="*/ 111 h 213"/>
                  <a:gd name="T34" fmla="*/ 49 w 215"/>
                  <a:gd name="T35" fmla="*/ 172 h 213"/>
                  <a:gd name="T36" fmla="*/ 110 w 215"/>
                  <a:gd name="T37" fmla="*/ 211 h 213"/>
                  <a:gd name="T38" fmla="*/ 177 w 215"/>
                  <a:gd name="T39" fmla="*/ 188 h 213"/>
                  <a:gd name="T40" fmla="*/ 213 w 215"/>
                  <a:gd name="T41" fmla="*/ 128 h 213"/>
                  <a:gd name="T42" fmla="*/ 188 w 215"/>
                  <a:gd name="T43" fmla="*/ 61 h 213"/>
                  <a:gd name="T44" fmla="*/ 139 w 215"/>
                  <a:gd name="T45" fmla="*/ 0 h 213"/>
                  <a:gd name="T46" fmla="*/ 122 w 215"/>
                  <a:gd name="T47" fmla="*/ 1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5" h="213">
                    <a:moveTo>
                      <a:pt x="142" y="74"/>
                    </a:moveTo>
                    <a:cubicBezTo>
                      <a:pt x="150" y="68"/>
                      <a:pt x="155" y="65"/>
                      <a:pt x="159" y="65"/>
                    </a:cubicBezTo>
                    <a:cubicBezTo>
                      <a:pt x="162" y="66"/>
                      <a:pt x="166" y="68"/>
                      <a:pt x="170" y="74"/>
                    </a:cubicBezTo>
                    <a:cubicBezTo>
                      <a:pt x="180" y="86"/>
                      <a:pt x="183" y="99"/>
                      <a:pt x="179" y="113"/>
                    </a:cubicBezTo>
                    <a:cubicBezTo>
                      <a:pt x="176" y="127"/>
                      <a:pt x="166" y="141"/>
                      <a:pt x="149" y="154"/>
                    </a:cubicBezTo>
                    <a:cubicBezTo>
                      <a:pt x="133" y="167"/>
                      <a:pt x="117" y="174"/>
                      <a:pt x="102" y="174"/>
                    </a:cubicBezTo>
                    <a:cubicBezTo>
                      <a:pt x="87" y="175"/>
                      <a:pt x="75" y="169"/>
                      <a:pt x="65" y="157"/>
                    </a:cubicBezTo>
                    <a:cubicBezTo>
                      <a:pt x="61" y="152"/>
                      <a:pt x="59" y="148"/>
                      <a:pt x="60" y="144"/>
                    </a:cubicBezTo>
                    <a:cubicBezTo>
                      <a:pt x="60" y="141"/>
                      <a:pt x="64" y="136"/>
                      <a:pt x="72" y="130"/>
                    </a:cubicBezTo>
                    <a:lnTo>
                      <a:pt x="142" y="74"/>
                    </a:lnTo>
                    <a:close/>
                    <a:moveTo>
                      <a:pt x="122" y="14"/>
                    </a:moveTo>
                    <a:cubicBezTo>
                      <a:pt x="126" y="20"/>
                      <a:pt x="128" y="24"/>
                      <a:pt x="126" y="28"/>
                    </a:cubicBezTo>
                    <a:cubicBezTo>
                      <a:pt x="125" y="33"/>
                      <a:pt x="119" y="39"/>
                      <a:pt x="107" y="48"/>
                    </a:cubicBezTo>
                    <a:cubicBezTo>
                      <a:pt x="54" y="91"/>
                      <a:pt x="54" y="91"/>
                      <a:pt x="54" y="91"/>
                    </a:cubicBezTo>
                    <a:cubicBezTo>
                      <a:pt x="43" y="100"/>
                      <a:pt x="35" y="105"/>
                      <a:pt x="30" y="105"/>
                    </a:cubicBezTo>
                    <a:cubicBezTo>
                      <a:pt x="26" y="106"/>
                      <a:pt x="21" y="103"/>
                      <a:pt x="17" y="97"/>
                    </a:cubicBezTo>
                    <a:cubicBezTo>
                      <a:pt x="0" y="111"/>
                      <a:pt x="0" y="111"/>
                      <a:pt x="0" y="111"/>
                    </a:cubicBezTo>
                    <a:cubicBezTo>
                      <a:pt x="49" y="172"/>
                      <a:pt x="49" y="172"/>
                      <a:pt x="49" y="172"/>
                    </a:cubicBezTo>
                    <a:cubicBezTo>
                      <a:pt x="68" y="195"/>
                      <a:pt x="88" y="208"/>
                      <a:pt x="110" y="211"/>
                    </a:cubicBezTo>
                    <a:cubicBezTo>
                      <a:pt x="132" y="213"/>
                      <a:pt x="154" y="206"/>
                      <a:pt x="177" y="188"/>
                    </a:cubicBezTo>
                    <a:cubicBezTo>
                      <a:pt x="199" y="170"/>
                      <a:pt x="211" y="150"/>
                      <a:pt x="213" y="128"/>
                    </a:cubicBezTo>
                    <a:cubicBezTo>
                      <a:pt x="215" y="107"/>
                      <a:pt x="207" y="84"/>
                      <a:pt x="188" y="61"/>
                    </a:cubicBezTo>
                    <a:cubicBezTo>
                      <a:pt x="139" y="0"/>
                      <a:pt x="139" y="0"/>
                      <a:pt x="139" y="0"/>
                    </a:cubicBezTo>
                    <a:lnTo>
                      <a:pt x="12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0" name="Freeform 20"/>
              <p:cNvSpPr>
                <a:spLocks/>
              </p:cNvSpPr>
              <p:nvPr/>
            </p:nvSpPr>
            <p:spPr bwMode="auto">
              <a:xfrm>
                <a:off x="3340559" y="1179809"/>
                <a:ext cx="57411" cy="56702"/>
              </a:xfrm>
              <a:custGeom>
                <a:avLst/>
                <a:gdLst>
                  <a:gd name="T0" fmla="*/ 170 w 189"/>
                  <a:gd name="T1" fmla="*/ 52 h 186"/>
                  <a:gd name="T2" fmla="*/ 179 w 189"/>
                  <a:gd name="T3" fmla="*/ 45 h 186"/>
                  <a:gd name="T4" fmla="*/ 189 w 189"/>
                  <a:gd name="T5" fmla="*/ 53 h 186"/>
                  <a:gd name="T6" fmla="*/ 166 w 189"/>
                  <a:gd name="T7" fmla="*/ 117 h 186"/>
                  <a:gd name="T8" fmla="*/ 149 w 189"/>
                  <a:gd name="T9" fmla="*/ 112 h 186"/>
                  <a:gd name="T10" fmla="*/ 152 w 189"/>
                  <a:gd name="T11" fmla="*/ 70 h 186"/>
                  <a:gd name="T12" fmla="*/ 136 w 189"/>
                  <a:gd name="T13" fmla="*/ 42 h 186"/>
                  <a:gd name="T14" fmla="*/ 100 w 189"/>
                  <a:gd name="T15" fmla="*/ 37 h 186"/>
                  <a:gd name="T16" fmla="*/ 60 w 189"/>
                  <a:gd name="T17" fmla="*/ 70 h 186"/>
                  <a:gd name="T18" fmla="*/ 39 w 189"/>
                  <a:gd name="T19" fmla="*/ 117 h 186"/>
                  <a:gd name="T20" fmla="*/ 55 w 189"/>
                  <a:gd name="T21" fmla="*/ 152 h 186"/>
                  <a:gd name="T22" fmla="*/ 86 w 189"/>
                  <a:gd name="T23" fmla="*/ 161 h 186"/>
                  <a:gd name="T24" fmla="*/ 122 w 189"/>
                  <a:gd name="T25" fmla="*/ 153 h 186"/>
                  <a:gd name="T26" fmla="*/ 132 w 189"/>
                  <a:gd name="T27" fmla="*/ 172 h 186"/>
                  <a:gd name="T28" fmla="*/ 81 w 189"/>
                  <a:gd name="T29" fmla="*/ 186 h 186"/>
                  <a:gd name="T30" fmla="*/ 35 w 189"/>
                  <a:gd name="T31" fmla="*/ 168 h 186"/>
                  <a:gd name="T32" fmla="*/ 2 w 189"/>
                  <a:gd name="T33" fmla="*/ 111 h 186"/>
                  <a:gd name="T34" fmla="*/ 24 w 189"/>
                  <a:gd name="T35" fmla="*/ 43 h 186"/>
                  <a:gd name="T36" fmla="*/ 83 w 189"/>
                  <a:gd name="T37" fmla="*/ 5 h 186"/>
                  <a:gd name="T38" fmla="*/ 147 w 189"/>
                  <a:gd name="T39" fmla="*/ 20 h 186"/>
                  <a:gd name="T40" fmla="*/ 160 w 189"/>
                  <a:gd name="T41" fmla="*/ 34 h 186"/>
                  <a:gd name="T42" fmla="*/ 170 w 189"/>
                  <a:gd name="T43" fmla="*/ 5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9" h="186">
                    <a:moveTo>
                      <a:pt x="170" y="52"/>
                    </a:moveTo>
                    <a:cubicBezTo>
                      <a:pt x="179" y="45"/>
                      <a:pt x="179" y="45"/>
                      <a:pt x="179" y="45"/>
                    </a:cubicBezTo>
                    <a:cubicBezTo>
                      <a:pt x="189" y="53"/>
                      <a:pt x="189" y="53"/>
                      <a:pt x="189" y="53"/>
                    </a:cubicBezTo>
                    <a:cubicBezTo>
                      <a:pt x="166" y="117"/>
                      <a:pt x="166" y="117"/>
                      <a:pt x="166" y="117"/>
                    </a:cubicBezTo>
                    <a:cubicBezTo>
                      <a:pt x="149" y="112"/>
                      <a:pt x="149" y="112"/>
                      <a:pt x="149" y="112"/>
                    </a:cubicBezTo>
                    <a:cubicBezTo>
                      <a:pt x="154" y="96"/>
                      <a:pt x="154" y="82"/>
                      <a:pt x="152" y="70"/>
                    </a:cubicBezTo>
                    <a:cubicBezTo>
                      <a:pt x="150" y="57"/>
                      <a:pt x="145" y="48"/>
                      <a:pt x="136" y="42"/>
                    </a:cubicBezTo>
                    <a:cubicBezTo>
                      <a:pt x="126" y="34"/>
                      <a:pt x="113" y="32"/>
                      <a:pt x="100" y="37"/>
                    </a:cubicBezTo>
                    <a:cubicBezTo>
                      <a:pt x="86" y="42"/>
                      <a:pt x="72" y="53"/>
                      <a:pt x="60" y="70"/>
                    </a:cubicBezTo>
                    <a:cubicBezTo>
                      <a:pt x="47" y="87"/>
                      <a:pt x="40" y="102"/>
                      <a:pt x="39" y="117"/>
                    </a:cubicBezTo>
                    <a:cubicBezTo>
                      <a:pt x="39" y="131"/>
                      <a:pt x="44" y="143"/>
                      <a:pt x="55" y="152"/>
                    </a:cubicBezTo>
                    <a:cubicBezTo>
                      <a:pt x="63" y="158"/>
                      <a:pt x="73" y="161"/>
                      <a:pt x="86" y="161"/>
                    </a:cubicBezTo>
                    <a:cubicBezTo>
                      <a:pt x="98" y="161"/>
                      <a:pt x="110" y="158"/>
                      <a:pt x="122" y="153"/>
                    </a:cubicBezTo>
                    <a:cubicBezTo>
                      <a:pt x="132" y="172"/>
                      <a:pt x="132" y="172"/>
                      <a:pt x="132" y="172"/>
                    </a:cubicBezTo>
                    <a:cubicBezTo>
                      <a:pt x="114" y="181"/>
                      <a:pt x="97" y="186"/>
                      <a:pt x="81" y="186"/>
                    </a:cubicBezTo>
                    <a:cubicBezTo>
                      <a:pt x="65" y="185"/>
                      <a:pt x="49" y="179"/>
                      <a:pt x="35" y="168"/>
                    </a:cubicBezTo>
                    <a:cubicBezTo>
                      <a:pt x="15" y="153"/>
                      <a:pt x="3" y="134"/>
                      <a:pt x="2" y="111"/>
                    </a:cubicBezTo>
                    <a:cubicBezTo>
                      <a:pt x="0" y="88"/>
                      <a:pt x="7" y="65"/>
                      <a:pt x="24" y="43"/>
                    </a:cubicBezTo>
                    <a:cubicBezTo>
                      <a:pt x="41" y="22"/>
                      <a:pt x="60" y="9"/>
                      <a:pt x="83" y="5"/>
                    </a:cubicBezTo>
                    <a:cubicBezTo>
                      <a:pt x="107" y="0"/>
                      <a:pt x="127" y="6"/>
                      <a:pt x="147" y="20"/>
                    </a:cubicBezTo>
                    <a:cubicBezTo>
                      <a:pt x="152" y="24"/>
                      <a:pt x="156" y="28"/>
                      <a:pt x="160" y="34"/>
                    </a:cubicBezTo>
                    <a:cubicBezTo>
                      <a:pt x="164" y="39"/>
                      <a:pt x="167" y="45"/>
                      <a:pt x="170"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1" name="Freeform 21"/>
              <p:cNvSpPr>
                <a:spLocks noEditPoints="1"/>
              </p:cNvSpPr>
              <p:nvPr/>
            </p:nvSpPr>
            <p:spPr bwMode="auto">
              <a:xfrm>
                <a:off x="3387338" y="1206743"/>
                <a:ext cx="55993" cy="57411"/>
              </a:xfrm>
              <a:custGeom>
                <a:avLst/>
                <a:gdLst>
                  <a:gd name="T0" fmla="*/ 143 w 185"/>
                  <a:gd name="T1" fmla="*/ 62 h 191"/>
                  <a:gd name="T2" fmla="*/ 131 w 185"/>
                  <a:gd name="T3" fmla="*/ 113 h 191"/>
                  <a:gd name="T4" fmla="*/ 98 w 185"/>
                  <a:gd name="T5" fmla="*/ 155 h 191"/>
                  <a:gd name="T6" fmla="*/ 62 w 185"/>
                  <a:gd name="T7" fmla="*/ 159 h 191"/>
                  <a:gd name="T8" fmla="*/ 42 w 185"/>
                  <a:gd name="T9" fmla="*/ 129 h 191"/>
                  <a:gd name="T10" fmla="*/ 54 w 185"/>
                  <a:gd name="T11" fmla="*/ 78 h 191"/>
                  <a:gd name="T12" fmla="*/ 87 w 185"/>
                  <a:gd name="T13" fmla="*/ 36 h 191"/>
                  <a:gd name="T14" fmla="*/ 123 w 185"/>
                  <a:gd name="T15" fmla="*/ 32 h 191"/>
                  <a:gd name="T16" fmla="*/ 143 w 185"/>
                  <a:gd name="T17" fmla="*/ 62 h 191"/>
                  <a:gd name="T18" fmla="*/ 64 w 185"/>
                  <a:gd name="T19" fmla="*/ 8 h 191"/>
                  <a:gd name="T20" fmla="*/ 14 w 185"/>
                  <a:gd name="T21" fmla="*/ 59 h 191"/>
                  <a:gd name="T22" fmla="*/ 7 w 185"/>
                  <a:gd name="T23" fmla="*/ 129 h 191"/>
                  <a:gd name="T24" fmla="*/ 52 w 185"/>
                  <a:gd name="T25" fmla="*/ 179 h 191"/>
                  <a:gd name="T26" fmla="*/ 120 w 185"/>
                  <a:gd name="T27" fmla="*/ 183 h 191"/>
                  <a:gd name="T28" fmla="*/ 171 w 185"/>
                  <a:gd name="T29" fmla="*/ 132 h 191"/>
                  <a:gd name="T30" fmla="*/ 178 w 185"/>
                  <a:gd name="T31" fmla="*/ 62 h 191"/>
                  <a:gd name="T32" fmla="*/ 132 w 185"/>
                  <a:gd name="T33" fmla="*/ 12 h 191"/>
                  <a:gd name="T34" fmla="*/ 64 w 185"/>
                  <a:gd name="T35" fmla="*/ 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5" h="191">
                    <a:moveTo>
                      <a:pt x="143" y="62"/>
                    </a:moveTo>
                    <a:cubicBezTo>
                      <a:pt x="144" y="76"/>
                      <a:pt x="140" y="93"/>
                      <a:pt x="131" y="113"/>
                    </a:cubicBezTo>
                    <a:cubicBezTo>
                      <a:pt x="121" y="133"/>
                      <a:pt x="110" y="147"/>
                      <a:pt x="98" y="155"/>
                    </a:cubicBezTo>
                    <a:cubicBezTo>
                      <a:pt x="86" y="163"/>
                      <a:pt x="74" y="164"/>
                      <a:pt x="62" y="159"/>
                    </a:cubicBezTo>
                    <a:cubicBezTo>
                      <a:pt x="50" y="153"/>
                      <a:pt x="43" y="143"/>
                      <a:pt x="42" y="129"/>
                    </a:cubicBezTo>
                    <a:cubicBezTo>
                      <a:pt x="41" y="115"/>
                      <a:pt x="45" y="98"/>
                      <a:pt x="54" y="78"/>
                    </a:cubicBezTo>
                    <a:cubicBezTo>
                      <a:pt x="64" y="58"/>
                      <a:pt x="75" y="44"/>
                      <a:pt x="87" y="36"/>
                    </a:cubicBezTo>
                    <a:cubicBezTo>
                      <a:pt x="99" y="28"/>
                      <a:pt x="111" y="27"/>
                      <a:pt x="123" y="32"/>
                    </a:cubicBezTo>
                    <a:cubicBezTo>
                      <a:pt x="135" y="38"/>
                      <a:pt x="141" y="48"/>
                      <a:pt x="143" y="62"/>
                    </a:cubicBezTo>
                    <a:close/>
                    <a:moveTo>
                      <a:pt x="64" y="8"/>
                    </a:moveTo>
                    <a:cubicBezTo>
                      <a:pt x="43" y="17"/>
                      <a:pt x="26" y="34"/>
                      <a:pt x="14" y="59"/>
                    </a:cubicBezTo>
                    <a:cubicBezTo>
                      <a:pt x="2" y="84"/>
                      <a:pt x="0" y="107"/>
                      <a:pt x="7" y="129"/>
                    </a:cubicBezTo>
                    <a:cubicBezTo>
                      <a:pt x="14" y="151"/>
                      <a:pt x="29" y="168"/>
                      <a:pt x="52" y="179"/>
                    </a:cubicBezTo>
                    <a:cubicBezTo>
                      <a:pt x="76" y="190"/>
                      <a:pt x="98" y="191"/>
                      <a:pt x="120" y="183"/>
                    </a:cubicBezTo>
                    <a:cubicBezTo>
                      <a:pt x="142" y="174"/>
                      <a:pt x="159" y="157"/>
                      <a:pt x="171" y="132"/>
                    </a:cubicBezTo>
                    <a:cubicBezTo>
                      <a:pt x="183" y="108"/>
                      <a:pt x="185" y="84"/>
                      <a:pt x="178" y="62"/>
                    </a:cubicBezTo>
                    <a:cubicBezTo>
                      <a:pt x="171" y="40"/>
                      <a:pt x="156" y="23"/>
                      <a:pt x="132" y="12"/>
                    </a:cubicBezTo>
                    <a:cubicBezTo>
                      <a:pt x="109" y="1"/>
                      <a:pt x="86" y="0"/>
                      <a:pt x="6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2" name="Freeform 22"/>
              <p:cNvSpPr>
                <a:spLocks noEditPoints="1"/>
              </p:cNvSpPr>
              <p:nvPr/>
            </p:nvSpPr>
            <p:spPr bwMode="auto">
              <a:xfrm>
                <a:off x="3436244" y="1222336"/>
                <a:ext cx="58829" cy="67334"/>
              </a:xfrm>
              <a:custGeom>
                <a:avLst/>
                <a:gdLst>
                  <a:gd name="T0" fmla="*/ 97 w 193"/>
                  <a:gd name="T1" fmla="*/ 60 h 220"/>
                  <a:gd name="T2" fmla="*/ 106 w 193"/>
                  <a:gd name="T3" fmla="*/ 43 h 220"/>
                  <a:gd name="T4" fmla="*/ 122 w 193"/>
                  <a:gd name="T5" fmla="*/ 44 h 220"/>
                  <a:gd name="T6" fmla="*/ 144 w 193"/>
                  <a:gd name="T7" fmla="*/ 58 h 220"/>
                  <a:gd name="T8" fmla="*/ 147 w 193"/>
                  <a:gd name="T9" fmla="*/ 80 h 220"/>
                  <a:gd name="T10" fmla="*/ 131 w 193"/>
                  <a:gd name="T11" fmla="*/ 97 h 220"/>
                  <a:gd name="T12" fmla="*/ 96 w 193"/>
                  <a:gd name="T13" fmla="*/ 93 h 220"/>
                  <a:gd name="T14" fmla="*/ 91 w 193"/>
                  <a:gd name="T15" fmla="*/ 92 h 220"/>
                  <a:gd name="T16" fmla="*/ 88 w 193"/>
                  <a:gd name="T17" fmla="*/ 91 h 220"/>
                  <a:gd name="T18" fmla="*/ 97 w 193"/>
                  <a:gd name="T19" fmla="*/ 60 h 220"/>
                  <a:gd name="T20" fmla="*/ 45 w 193"/>
                  <a:gd name="T21" fmla="*/ 21 h 220"/>
                  <a:gd name="T22" fmla="*/ 58 w 193"/>
                  <a:gd name="T23" fmla="*/ 31 h 220"/>
                  <a:gd name="T24" fmla="*/ 54 w 193"/>
                  <a:gd name="T25" fmla="*/ 58 h 220"/>
                  <a:gd name="T26" fmla="*/ 34 w 193"/>
                  <a:gd name="T27" fmla="*/ 123 h 220"/>
                  <a:gd name="T28" fmla="*/ 23 w 193"/>
                  <a:gd name="T29" fmla="*/ 147 h 220"/>
                  <a:gd name="T30" fmla="*/ 6 w 193"/>
                  <a:gd name="T31" fmla="*/ 148 h 220"/>
                  <a:gd name="T32" fmla="*/ 0 w 193"/>
                  <a:gd name="T33" fmla="*/ 169 h 220"/>
                  <a:gd name="T34" fmla="*/ 77 w 193"/>
                  <a:gd name="T35" fmla="*/ 192 h 220"/>
                  <a:gd name="T36" fmla="*/ 83 w 193"/>
                  <a:gd name="T37" fmla="*/ 171 h 220"/>
                  <a:gd name="T38" fmla="*/ 70 w 193"/>
                  <a:gd name="T39" fmla="*/ 161 h 220"/>
                  <a:gd name="T40" fmla="*/ 74 w 193"/>
                  <a:gd name="T41" fmla="*/ 135 h 220"/>
                  <a:gd name="T42" fmla="*/ 81 w 193"/>
                  <a:gd name="T43" fmla="*/ 114 h 220"/>
                  <a:gd name="T44" fmla="*/ 96 w 193"/>
                  <a:gd name="T45" fmla="*/ 118 h 220"/>
                  <a:gd name="T46" fmla="*/ 123 w 193"/>
                  <a:gd name="T47" fmla="*/ 206 h 220"/>
                  <a:gd name="T48" fmla="*/ 172 w 193"/>
                  <a:gd name="T49" fmla="*/ 220 h 220"/>
                  <a:gd name="T50" fmla="*/ 179 w 193"/>
                  <a:gd name="T51" fmla="*/ 200 h 220"/>
                  <a:gd name="T52" fmla="*/ 166 w 193"/>
                  <a:gd name="T53" fmla="*/ 192 h 220"/>
                  <a:gd name="T54" fmla="*/ 158 w 193"/>
                  <a:gd name="T55" fmla="*/ 177 h 220"/>
                  <a:gd name="T56" fmla="*/ 139 w 193"/>
                  <a:gd name="T57" fmla="*/ 125 h 220"/>
                  <a:gd name="T58" fmla="*/ 172 w 193"/>
                  <a:gd name="T59" fmla="*/ 117 h 220"/>
                  <a:gd name="T60" fmla="*/ 189 w 193"/>
                  <a:gd name="T61" fmla="*/ 91 h 220"/>
                  <a:gd name="T62" fmla="*/ 183 w 193"/>
                  <a:gd name="T63" fmla="*/ 52 h 220"/>
                  <a:gd name="T64" fmla="*/ 139 w 193"/>
                  <a:gd name="T65" fmla="*/ 26 h 220"/>
                  <a:gd name="T66" fmla="*/ 51 w 193"/>
                  <a:gd name="T67" fmla="*/ 0 h 220"/>
                  <a:gd name="T68" fmla="*/ 45 w 193"/>
                  <a:gd name="T69" fmla="*/ 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220">
                    <a:moveTo>
                      <a:pt x="97" y="60"/>
                    </a:moveTo>
                    <a:cubicBezTo>
                      <a:pt x="100" y="51"/>
                      <a:pt x="103" y="45"/>
                      <a:pt x="106" y="43"/>
                    </a:cubicBezTo>
                    <a:cubicBezTo>
                      <a:pt x="109" y="42"/>
                      <a:pt x="114" y="42"/>
                      <a:pt x="122" y="44"/>
                    </a:cubicBezTo>
                    <a:cubicBezTo>
                      <a:pt x="132" y="47"/>
                      <a:pt x="140" y="52"/>
                      <a:pt x="144" y="58"/>
                    </a:cubicBezTo>
                    <a:cubicBezTo>
                      <a:pt x="149" y="64"/>
                      <a:pt x="150" y="72"/>
                      <a:pt x="147" y="80"/>
                    </a:cubicBezTo>
                    <a:cubicBezTo>
                      <a:pt x="145" y="89"/>
                      <a:pt x="139" y="94"/>
                      <a:pt x="131" y="97"/>
                    </a:cubicBezTo>
                    <a:cubicBezTo>
                      <a:pt x="122" y="99"/>
                      <a:pt x="111" y="98"/>
                      <a:pt x="96" y="93"/>
                    </a:cubicBezTo>
                    <a:cubicBezTo>
                      <a:pt x="94" y="93"/>
                      <a:pt x="92" y="92"/>
                      <a:pt x="91" y="92"/>
                    </a:cubicBezTo>
                    <a:cubicBezTo>
                      <a:pt x="90" y="91"/>
                      <a:pt x="89" y="91"/>
                      <a:pt x="88" y="91"/>
                    </a:cubicBezTo>
                    <a:lnTo>
                      <a:pt x="97" y="60"/>
                    </a:lnTo>
                    <a:close/>
                    <a:moveTo>
                      <a:pt x="45" y="21"/>
                    </a:moveTo>
                    <a:cubicBezTo>
                      <a:pt x="52" y="23"/>
                      <a:pt x="57" y="27"/>
                      <a:pt x="58" y="31"/>
                    </a:cubicBezTo>
                    <a:cubicBezTo>
                      <a:pt x="59" y="35"/>
                      <a:pt x="58" y="44"/>
                      <a:pt x="54" y="58"/>
                    </a:cubicBezTo>
                    <a:cubicBezTo>
                      <a:pt x="34" y="123"/>
                      <a:pt x="34" y="123"/>
                      <a:pt x="34" y="123"/>
                    </a:cubicBezTo>
                    <a:cubicBezTo>
                      <a:pt x="30" y="136"/>
                      <a:pt x="26" y="144"/>
                      <a:pt x="23" y="147"/>
                    </a:cubicBezTo>
                    <a:cubicBezTo>
                      <a:pt x="19" y="150"/>
                      <a:pt x="14" y="150"/>
                      <a:pt x="6" y="148"/>
                    </a:cubicBezTo>
                    <a:cubicBezTo>
                      <a:pt x="0" y="169"/>
                      <a:pt x="0" y="169"/>
                      <a:pt x="0" y="169"/>
                    </a:cubicBezTo>
                    <a:cubicBezTo>
                      <a:pt x="77" y="192"/>
                      <a:pt x="77" y="192"/>
                      <a:pt x="77" y="192"/>
                    </a:cubicBezTo>
                    <a:cubicBezTo>
                      <a:pt x="83" y="171"/>
                      <a:pt x="83" y="171"/>
                      <a:pt x="83" y="171"/>
                    </a:cubicBezTo>
                    <a:cubicBezTo>
                      <a:pt x="76" y="169"/>
                      <a:pt x="72" y="166"/>
                      <a:pt x="70" y="161"/>
                    </a:cubicBezTo>
                    <a:cubicBezTo>
                      <a:pt x="69" y="157"/>
                      <a:pt x="70" y="148"/>
                      <a:pt x="74" y="135"/>
                    </a:cubicBezTo>
                    <a:cubicBezTo>
                      <a:pt x="81" y="114"/>
                      <a:pt x="81" y="114"/>
                      <a:pt x="81" y="114"/>
                    </a:cubicBezTo>
                    <a:cubicBezTo>
                      <a:pt x="96" y="118"/>
                      <a:pt x="96" y="118"/>
                      <a:pt x="96" y="118"/>
                    </a:cubicBezTo>
                    <a:cubicBezTo>
                      <a:pt x="123" y="206"/>
                      <a:pt x="123" y="206"/>
                      <a:pt x="123" y="206"/>
                    </a:cubicBezTo>
                    <a:cubicBezTo>
                      <a:pt x="172" y="220"/>
                      <a:pt x="172" y="220"/>
                      <a:pt x="172" y="220"/>
                    </a:cubicBezTo>
                    <a:cubicBezTo>
                      <a:pt x="179" y="200"/>
                      <a:pt x="179" y="200"/>
                      <a:pt x="179" y="200"/>
                    </a:cubicBezTo>
                    <a:cubicBezTo>
                      <a:pt x="173" y="198"/>
                      <a:pt x="169" y="195"/>
                      <a:pt x="166" y="192"/>
                    </a:cubicBezTo>
                    <a:cubicBezTo>
                      <a:pt x="163" y="188"/>
                      <a:pt x="160" y="184"/>
                      <a:pt x="158" y="177"/>
                    </a:cubicBezTo>
                    <a:cubicBezTo>
                      <a:pt x="139" y="125"/>
                      <a:pt x="139" y="125"/>
                      <a:pt x="139" y="125"/>
                    </a:cubicBezTo>
                    <a:cubicBezTo>
                      <a:pt x="153" y="125"/>
                      <a:pt x="163" y="122"/>
                      <a:pt x="172" y="117"/>
                    </a:cubicBezTo>
                    <a:cubicBezTo>
                      <a:pt x="179" y="111"/>
                      <a:pt x="185" y="103"/>
                      <a:pt x="189" y="91"/>
                    </a:cubicBezTo>
                    <a:cubicBezTo>
                      <a:pt x="193" y="76"/>
                      <a:pt x="191" y="62"/>
                      <a:pt x="183" y="52"/>
                    </a:cubicBezTo>
                    <a:cubicBezTo>
                      <a:pt x="175" y="41"/>
                      <a:pt x="160" y="33"/>
                      <a:pt x="139" y="26"/>
                    </a:cubicBezTo>
                    <a:cubicBezTo>
                      <a:pt x="51" y="0"/>
                      <a:pt x="51" y="0"/>
                      <a:pt x="51" y="0"/>
                    </a:cubicBezTo>
                    <a:lnTo>
                      <a:pt x="4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3" name="Freeform 23"/>
              <p:cNvSpPr>
                <a:spLocks noEditPoints="1"/>
              </p:cNvSpPr>
              <p:nvPr/>
            </p:nvSpPr>
            <p:spPr bwMode="auto">
              <a:xfrm>
                <a:off x="3497199" y="1237220"/>
                <a:ext cx="50323" cy="56702"/>
              </a:xfrm>
              <a:custGeom>
                <a:avLst/>
                <a:gdLst>
                  <a:gd name="T0" fmla="*/ 76 w 164"/>
                  <a:gd name="T1" fmla="*/ 51 h 185"/>
                  <a:gd name="T2" fmla="*/ 82 w 164"/>
                  <a:gd name="T3" fmla="*/ 34 h 185"/>
                  <a:gd name="T4" fmla="*/ 94 w 164"/>
                  <a:gd name="T5" fmla="*/ 31 h 185"/>
                  <a:gd name="T6" fmla="*/ 115 w 164"/>
                  <a:gd name="T7" fmla="*/ 42 h 185"/>
                  <a:gd name="T8" fmla="*/ 120 w 164"/>
                  <a:gd name="T9" fmla="*/ 64 h 185"/>
                  <a:gd name="T10" fmla="*/ 108 w 164"/>
                  <a:gd name="T11" fmla="*/ 86 h 185"/>
                  <a:gd name="T12" fmla="*/ 79 w 164"/>
                  <a:gd name="T13" fmla="*/ 90 h 185"/>
                  <a:gd name="T14" fmla="*/ 75 w 164"/>
                  <a:gd name="T15" fmla="*/ 90 h 185"/>
                  <a:gd name="T16" fmla="*/ 71 w 164"/>
                  <a:gd name="T17" fmla="*/ 89 h 185"/>
                  <a:gd name="T18" fmla="*/ 76 w 164"/>
                  <a:gd name="T19" fmla="*/ 51 h 185"/>
                  <a:gd name="T20" fmla="*/ 20 w 164"/>
                  <a:gd name="T21" fmla="*/ 22 h 185"/>
                  <a:gd name="T22" fmla="*/ 33 w 164"/>
                  <a:gd name="T23" fmla="*/ 29 h 185"/>
                  <a:gd name="T24" fmla="*/ 33 w 164"/>
                  <a:gd name="T25" fmla="*/ 57 h 185"/>
                  <a:gd name="T26" fmla="*/ 25 w 164"/>
                  <a:gd name="T27" fmla="*/ 124 h 185"/>
                  <a:gd name="T28" fmla="*/ 18 w 164"/>
                  <a:gd name="T29" fmla="*/ 150 h 185"/>
                  <a:gd name="T30" fmla="*/ 3 w 164"/>
                  <a:gd name="T31" fmla="*/ 154 h 185"/>
                  <a:gd name="T32" fmla="*/ 0 w 164"/>
                  <a:gd name="T33" fmla="*/ 175 h 185"/>
                  <a:gd name="T34" fmla="*/ 78 w 164"/>
                  <a:gd name="T35" fmla="*/ 185 h 185"/>
                  <a:gd name="T36" fmla="*/ 80 w 164"/>
                  <a:gd name="T37" fmla="*/ 164 h 185"/>
                  <a:gd name="T38" fmla="*/ 67 w 164"/>
                  <a:gd name="T39" fmla="*/ 156 h 185"/>
                  <a:gd name="T40" fmla="*/ 66 w 164"/>
                  <a:gd name="T41" fmla="*/ 129 h 185"/>
                  <a:gd name="T42" fmla="*/ 69 w 164"/>
                  <a:gd name="T43" fmla="*/ 111 h 185"/>
                  <a:gd name="T44" fmla="*/ 96 w 164"/>
                  <a:gd name="T45" fmla="*/ 114 h 185"/>
                  <a:gd name="T46" fmla="*/ 142 w 164"/>
                  <a:gd name="T47" fmla="*/ 107 h 185"/>
                  <a:gd name="T48" fmla="*/ 162 w 164"/>
                  <a:gd name="T49" fmla="*/ 71 h 185"/>
                  <a:gd name="T50" fmla="*/ 151 w 164"/>
                  <a:gd name="T51" fmla="*/ 30 h 185"/>
                  <a:gd name="T52" fmla="*/ 107 w 164"/>
                  <a:gd name="T53" fmla="*/ 11 h 185"/>
                  <a:gd name="T54" fmla="*/ 22 w 164"/>
                  <a:gd name="T55" fmla="*/ 0 h 185"/>
                  <a:gd name="T56" fmla="*/ 20 w 164"/>
                  <a:gd name="T57" fmla="*/ 2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4" h="185">
                    <a:moveTo>
                      <a:pt x="76" y="51"/>
                    </a:moveTo>
                    <a:cubicBezTo>
                      <a:pt x="77" y="42"/>
                      <a:pt x="79" y="36"/>
                      <a:pt x="82" y="34"/>
                    </a:cubicBezTo>
                    <a:cubicBezTo>
                      <a:pt x="84" y="31"/>
                      <a:pt x="88" y="30"/>
                      <a:pt x="94" y="31"/>
                    </a:cubicBezTo>
                    <a:cubicBezTo>
                      <a:pt x="103" y="32"/>
                      <a:pt x="110" y="36"/>
                      <a:pt x="115" y="42"/>
                    </a:cubicBezTo>
                    <a:cubicBezTo>
                      <a:pt x="119" y="47"/>
                      <a:pt x="121" y="55"/>
                      <a:pt x="120" y="64"/>
                    </a:cubicBezTo>
                    <a:cubicBezTo>
                      <a:pt x="119" y="74"/>
                      <a:pt x="114" y="82"/>
                      <a:pt x="108" y="86"/>
                    </a:cubicBezTo>
                    <a:cubicBezTo>
                      <a:pt x="101" y="91"/>
                      <a:pt x="91" y="92"/>
                      <a:pt x="79" y="90"/>
                    </a:cubicBezTo>
                    <a:cubicBezTo>
                      <a:pt x="77" y="90"/>
                      <a:pt x="76" y="90"/>
                      <a:pt x="75" y="90"/>
                    </a:cubicBezTo>
                    <a:cubicBezTo>
                      <a:pt x="73" y="90"/>
                      <a:pt x="72" y="89"/>
                      <a:pt x="71" y="89"/>
                    </a:cubicBezTo>
                    <a:lnTo>
                      <a:pt x="76" y="51"/>
                    </a:lnTo>
                    <a:close/>
                    <a:moveTo>
                      <a:pt x="20" y="22"/>
                    </a:moveTo>
                    <a:cubicBezTo>
                      <a:pt x="26" y="23"/>
                      <a:pt x="31" y="25"/>
                      <a:pt x="33" y="29"/>
                    </a:cubicBezTo>
                    <a:cubicBezTo>
                      <a:pt x="35" y="33"/>
                      <a:pt x="35" y="42"/>
                      <a:pt x="33" y="57"/>
                    </a:cubicBezTo>
                    <a:cubicBezTo>
                      <a:pt x="25" y="124"/>
                      <a:pt x="25" y="124"/>
                      <a:pt x="25" y="124"/>
                    </a:cubicBezTo>
                    <a:cubicBezTo>
                      <a:pt x="23" y="138"/>
                      <a:pt x="21" y="147"/>
                      <a:pt x="18" y="150"/>
                    </a:cubicBezTo>
                    <a:cubicBezTo>
                      <a:pt x="15" y="153"/>
                      <a:pt x="10" y="155"/>
                      <a:pt x="3" y="154"/>
                    </a:cubicBezTo>
                    <a:cubicBezTo>
                      <a:pt x="0" y="175"/>
                      <a:pt x="0" y="175"/>
                      <a:pt x="0" y="175"/>
                    </a:cubicBezTo>
                    <a:cubicBezTo>
                      <a:pt x="78" y="185"/>
                      <a:pt x="78" y="185"/>
                      <a:pt x="78" y="185"/>
                    </a:cubicBezTo>
                    <a:cubicBezTo>
                      <a:pt x="80" y="164"/>
                      <a:pt x="80" y="164"/>
                      <a:pt x="80" y="164"/>
                    </a:cubicBezTo>
                    <a:cubicBezTo>
                      <a:pt x="73" y="162"/>
                      <a:pt x="69" y="160"/>
                      <a:pt x="67" y="156"/>
                    </a:cubicBezTo>
                    <a:cubicBezTo>
                      <a:pt x="65" y="152"/>
                      <a:pt x="64" y="143"/>
                      <a:pt x="66" y="129"/>
                    </a:cubicBezTo>
                    <a:cubicBezTo>
                      <a:pt x="69" y="111"/>
                      <a:pt x="69" y="111"/>
                      <a:pt x="69" y="111"/>
                    </a:cubicBezTo>
                    <a:cubicBezTo>
                      <a:pt x="96" y="114"/>
                      <a:pt x="96" y="114"/>
                      <a:pt x="96" y="114"/>
                    </a:cubicBezTo>
                    <a:cubicBezTo>
                      <a:pt x="116" y="117"/>
                      <a:pt x="131" y="115"/>
                      <a:pt x="142" y="107"/>
                    </a:cubicBezTo>
                    <a:cubicBezTo>
                      <a:pt x="153" y="100"/>
                      <a:pt x="159" y="88"/>
                      <a:pt x="162" y="71"/>
                    </a:cubicBezTo>
                    <a:cubicBezTo>
                      <a:pt x="164" y="54"/>
                      <a:pt x="160" y="40"/>
                      <a:pt x="151" y="30"/>
                    </a:cubicBezTo>
                    <a:cubicBezTo>
                      <a:pt x="142" y="19"/>
                      <a:pt x="127" y="13"/>
                      <a:pt x="107" y="11"/>
                    </a:cubicBezTo>
                    <a:cubicBezTo>
                      <a:pt x="22" y="0"/>
                      <a:pt x="22" y="0"/>
                      <a:pt x="22" y="0"/>
                    </a:cubicBezTo>
                    <a:lnTo>
                      <a:pt x="2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4" name="Freeform 24"/>
              <p:cNvSpPr>
                <a:spLocks noEditPoints="1"/>
              </p:cNvSpPr>
              <p:nvPr/>
            </p:nvSpPr>
            <p:spPr bwMode="auto">
              <a:xfrm>
                <a:off x="3548231" y="1241473"/>
                <a:ext cx="53867" cy="56702"/>
              </a:xfrm>
              <a:custGeom>
                <a:avLst/>
                <a:gdLst>
                  <a:gd name="T0" fmla="*/ 117 w 176"/>
                  <a:gd name="T1" fmla="*/ 40 h 186"/>
                  <a:gd name="T2" fmla="*/ 130 w 176"/>
                  <a:gd name="T3" fmla="*/ 92 h 186"/>
                  <a:gd name="T4" fmla="*/ 121 w 176"/>
                  <a:gd name="T5" fmla="*/ 143 h 186"/>
                  <a:gd name="T6" fmla="*/ 91 w 176"/>
                  <a:gd name="T7" fmla="*/ 163 h 186"/>
                  <a:gd name="T8" fmla="*/ 59 w 176"/>
                  <a:gd name="T9" fmla="*/ 146 h 186"/>
                  <a:gd name="T10" fmla="*/ 46 w 176"/>
                  <a:gd name="T11" fmla="*/ 95 h 186"/>
                  <a:gd name="T12" fmla="*/ 55 w 176"/>
                  <a:gd name="T13" fmla="*/ 43 h 186"/>
                  <a:gd name="T14" fmla="*/ 85 w 176"/>
                  <a:gd name="T15" fmla="*/ 23 h 186"/>
                  <a:gd name="T16" fmla="*/ 117 w 176"/>
                  <a:gd name="T17" fmla="*/ 40 h 186"/>
                  <a:gd name="T18" fmla="*/ 23 w 176"/>
                  <a:gd name="T19" fmla="*/ 29 h 186"/>
                  <a:gd name="T20" fmla="*/ 1 w 176"/>
                  <a:gd name="T21" fmla="*/ 96 h 186"/>
                  <a:gd name="T22" fmla="*/ 28 w 176"/>
                  <a:gd name="T23" fmla="*/ 162 h 186"/>
                  <a:gd name="T24" fmla="*/ 92 w 176"/>
                  <a:gd name="T25" fmla="*/ 185 h 186"/>
                  <a:gd name="T26" fmla="*/ 153 w 176"/>
                  <a:gd name="T27" fmla="*/ 158 h 186"/>
                  <a:gd name="T28" fmla="*/ 175 w 176"/>
                  <a:gd name="T29" fmla="*/ 90 h 186"/>
                  <a:gd name="T30" fmla="*/ 148 w 176"/>
                  <a:gd name="T31" fmla="*/ 24 h 186"/>
                  <a:gd name="T32" fmla="*/ 84 w 176"/>
                  <a:gd name="T33" fmla="*/ 1 h 186"/>
                  <a:gd name="T34" fmla="*/ 23 w 176"/>
                  <a:gd name="T35" fmla="*/ 2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6" h="186">
                    <a:moveTo>
                      <a:pt x="117" y="40"/>
                    </a:moveTo>
                    <a:cubicBezTo>
                      <a:pt x="125" y="52"/>
                      <a:pt x="129" y="69"/>
                      <a:pt x="130" y="92"/>
                    </a:cubicBezTo>
                    <a:cubicBezTo>
                      <a:pt x="131" y="114"/>
                      <a:pt x="128" y="131"/>
                      <a:pt x="121" y="143"/>
                    </a:cubicBezTo>
                    <a:cubicBezTo>
                      <a:pt x="114" y="156"/>
                      <a:pt x="104" y="162"/>
                      <a:pt x="91" y="163"/>
                    </a:cubicBezTo>
                    <a:cubicBezTo>
                      <a:pt x="77" y="163"/>
                      <a:pt x="67" y="158"/>
                      <a:pt x="59" y="146"/>
                    </a:cubicBezTo>
                    <a:cubicBezTo>
                      <a:pt x="51" y="134"/>
                      <a:pt x="47" y="117"/>
                      <a:pt x="46" y="95"/>
                    </a:cubicBezTo>
                    <a:cubicBezTo>
                      <a:pt x="45" y="73"/>
                      <a:pt x="48" y="55"/>
                      <a:pt x="55" y="43"/>
                    </a:cubicBezTo>
                    <a:cubicBezTo>
                      <a:pt x="62" y="30"/>
                      <a:pt x="72" y="24"/>
                      <a:pt x="85" y="23"/>
                    </a:cubicBezTo>
                    <a:cubicBezTo>
                      <a:pt x="99" y="23"/>
                      <a:pt x="109" y="28"/>
                      <a:pt x="117" y="40"/>
                    </a:cubicBezTo>
                    <a:close/>
                    <a:moveTo>
                      <a:pt x="23" y="29"/>
                    </a:moveTo>
                    <a:cubicBezTo>
                      <a:pt x="7" y="46"/>
                      <a:pt x="0" y="69"/>
                      <a:pt x="1" y="96"/>
                    </a:cubicBezTo>
                    <a:cubicBezTo>
                      <a:pt x="2" y="124"/>
                      <a:pt x="11" y="146"/>
                      <a:pt x="28" y="162"/>
                    </a:cubicBezTo>
                    <a:cubicBezTo>
                      <a:pt x="44" y="179"/>
                      <a:pt x="65" y="186"/>
                      <a:pt x="92" y="185"/>
                    </a:cubicBezTo>
                    <a:cubicBezTo>
                      <a:pt x="117" y="185"/>
                      <a:pt x="138" y="175"/>
                      <a:pt x="153" y="158"/>
                    </a:cubicBezTo>
                    <a:cubicBezTo>
                      <a:pt x="169" y="140"/>
                      <a:pt x="176" y="118"/>
                      <a:pt x="175" y="90"/>
                    </a:cubicBezTo>
                    <a:cubicBezTo>
                      <a:pt x="174" y="62"/>
                      <a:pt x="165" y="40"/>
                      <a:pt x="148" y="24"/>
                    </a:cubicBezTo>
                    <a:cubicBezTo>
                      <a:pt x="132" y="8"/>
                      <a:pt x="110" y="0"/>
                      <a:pt x="84" y="1"/>
                    </a:cubicBezTo>
                    <a:cubicBezTo>
                      <a:pt x="59" y="2"/>
                      <a:pt x="38" y="11"/>
                      <a:pt x="23"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5" name="Freeform 25"/>
              <p:cNvSpPr>
                <a:spLocks noEditPoints="1"/>
              </p:cNvSpPr>
              <p:nvPr/>
            </p:nvSpPr>
            <p:spPr bwMode="auto">
              <a:xfrm>
                <a:off x="3599972" y="1235803"/>
                <a:ext cx="62372" cy="58829"/>
              </a:xfrm>
              <a:custGeom>
                <a:avLst/>
                <a:gdLst>
                  <a:gd name="T0" fmla="*/ 68 w 207"/>
                  <a:gd name="T1" fmla="*/ 52 h 193"/>
                  <a:gd name="T2" fmla="*/ 69 w 207"/>
                  <a:gd name="T3" fmla="*/ 34 h 193"/>
                  <a:gd name="T4" fmla="*/ 83 w 207"/>
                  <a:gd name="T5" fmla="*/ 27 h 193"/>
                  <a:gd name="T6" fmla="*/ 110 w 207"/>
                  <a:gd name="T7" fmla="*/ 30 h 193"/>
                  <a:gd name="T8" fmla="*/ 122 w 207"/>
                  <a:gd name="T9" fmla="*/ 48 h 193"/>
                  <a:gd name="T10" fmla="*/ 115 w 207"/>
                  <a:gd name="T11" fmla="*/ 71 h 193"/>
                  <a:gd name="T12" fmla="*/ 82 w 207"/>
                  <a:gd name="T13" fmla="*/ 83 h 193"/>
                  <a:gd name="T14" fmla="*/ 77 w 207"/>
                  <a:gd name="T15" fmla="*/ 84 h 193"/>
                  <a:gd name="T16" fmla="*/ 73 w 207"/>
                  <a:gd name="T17" fmla="*/ 84 h 193"/>
                  <a:gd name="T18" fmla="*/ 68 w 207"/>
                  <a:gd name="T19" fmla="*/ 52 h 193"/>
                  <a:gd name="T20" fmla="*/ 4 w 207"/>
                  <a:gd name="T21" fmla="*/ 40 h 193"/>
                  <a:gd name="T22" fmla="*/ 20 w 207"/>
                  <a:gd name="T23" fmla="*/ 44 h 193"/>
                  <a:gd name="T24" fmla="*/ 28 w 207"/>
                  <a:gd name="T25" fmla="*/ 69 h 193"/>
                  <a:gd name="T26" fmla="*/ 40 w 207"/>
                  <a:gd name="T27" fmla="*/ 136 h 193"/>
                  <a:gd name="T28" fmla="*/ 40 w 207"/>
                  <a:gd name="T29" fmla="*/ 163 h 193"/>
                  <a:gd name="T30" fmla="*/ 26 w 207"/>
                  <a:gd name="T31" fmla="*/ 171 h 193"/>
                  <a:gd name="T32" fmla="*/ 29 w 207"/>
                  <a:gd name="T33" fmla="*/ 193 h 193"/>
                  <a:gd name="T34" fmla="*/ 109 w 207"/>
                  <a:gd name="T35" fmla="*/ 180 h 193"/>
                  <a:gd name="T36" fmla="*/ 105 w 207"/>
                  <a:gd name="T37" fmla="*/ 159 h 193"/>
                  <a:gd name="T38" fmla="*/ 89 w 207"/>
                  <a:gd name="T39" fmla="*/ 155 h 193"/>
                  <a:gd name="T40" fmla="*/ 81 w 207"/>
                  <a:gd name="T41" fmla="*/ 129 h 193"/>
                  <a:gd name="T42" fmla="*/ 77 w 207"/>
                  <a:gd name="T43" fmla="*/ 108 h 193"/>
                  <a:gd name="T44" fmla="*/ 93 w 207"/>
                  <a:gd name="T45" fmla="*/ 105 h 193"/>
                  <a:gd name="T46" fmla="*/ 156 w 207"/>
                  <a:gd name="T47" fmla="*/ 173 h 193"/>
                  <a:gd name="T48" fmla="*/ 207 w 207"/>
                  <a:gd name="T49" fmla="*/ 164 h 193"/>
                  <a:gd name="T50" fmla="*/ 204 w 207"/>
                  <a:gd name="T51" fmla="*/ 143 h 193"/>
                  <a:gd name="T52" fmla="*/ 188 w 207"/>
                  <a:gd name="T53" fmla="*/ 141 h 193"/>
                  <a:gd name="T54" fmla="*/ 175 w 207"/>
                  <a:gd name="T55" fmla="*/ 131 h 193"/>
                  <a:gd name="T56" fmla="*/ 135 w 207"/>
                  <a:gd name="T57" fmla="*/ 93 h 193"/>
                  <a:gd name="T58" fmla="*/ 160 w 207"/>
                  <a:gd name="T59" fmla="*/ 71 h 193"/>
                  <a:gd name="T60" fmla="*/ 164 w 207"/>
                  <a:gd name="T61" fmla="*/ 41 h 193"/>
                  <a:gd name="T62" fmla="*/ 142 w 207"/>
                  <a:gd name="T63" fmla="*/ 8 h 193"/>
                  <a:gd name="T64" fmla="*/ 91 w 207"/>
                  <a:gd name="T65" fmla="*/ 4 h 193"/>
                  <a:gd name="T66" fmla="*/ 0 w 207"/>
                  <a:gd name="T67" fmla="*/ 19 h 193"/>
                  <a:gd name="T68" fmla="*/ 4 w 207"/>
                  <a:gd name="T69" fmla="*/ 4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7" h="193">
                    <a:moveTo>
                      <a:pt x="68" y="52"/>
                    </a:moveTo>
                    <a:cubicBezTo>
                      <a:pt x="66" y="43"/>
                      <a:pt x="67" y="37"/>
                      <a:pt x="69" y="34"/>
                    </a:cubicBezTo>
                    <a:cubicBezTo>
                      <a:pt x="71" y="31"/>
                      <a:pt x="76" y="28"/>
                      <a:pt x="83" y="27"/>
                    </a:cubicBezTo>
                    <a:cubicBezTo>
                      <a:pt x="94" y="26"/>
                      <a:pt x="103" y="26"/>
                      <a:pt x="110" y="30"/>
                    </a:cubicBezTo>
                    <a:cubicBezTo>
                      <a:pt x="117" y="34"/>
                      <a:pt x="121" y="40"/>
                      <a:pt x="122" y="48"/>
                    </a:cubicBezTo>
                    <a:cubicBezTo>
                      <a:pt x="124" y="57"/>
                      <a:pt x="121" y="65"/>
                      <a:pt x="115" y="71"/>
                    </a:cubicBezTo>
                    <a:cubicBezTo>
                      <a:pt x="108" y="76"/>
                      <a:pt x="97" y="81"/>
                      <a:pt x="82" y="83"/>
                    </a:cubicBezTo>
                    <a:cubicBezTo>
                      <a:pt x="80" y="83"/>
                      <a:pt x="78" y="84"/>
                      <a:pt x="77" y="84"/>
                    </a:cubicBezTo>
                    <a:cubicBezTo>
                      <a:pt x="76" y="84"/>
                      <a:pt x="74" y="84"/>
                      <a:pt x="73" y="84"/>
                    </a:cubicBezTo>
                    <a:lnTo>
                      <a:pt x="68" y="52"/>
                    </a:lnTo>
                    <a:close/>
                    <a:moveTo>
                      <a:pt x="4" y="40"/>
                    </a:moveTo>
                    <a:cubicBezTo>
                      <a:pt x="11" y="39"/>
                      <a:pt x="17" y="40"/>
                      <a:pt x="20" y="44"/>
                    </a:cubicBezTo>
                    <a:cubicBezTo>
                      <a:pt x="23" y="47"/>
                      <a:pt x="26" y="55"/>
                      <a:pt x="28" y="69"/>
                    </a:cubicBezTo>
                    <a:cubicBezTo>
                      <a:pt x="40" y="136"/>
                      <a:pt x="40" y="136"/>
                      <a:pt x="40" y="136"/>
                    </a:cubicBezTo>
                    <a:cubicBezTo>
                      <a:pt x="42" y="150"/>
                      <a:pt x="42" y="159"/>
                      <a:pt x="40" y="163"/>
                    </a:cubicBezTo>
                    <a:cubicBezTo>
                      <a:pt x="38" y="167"/>
                      <a:pt x="33" y="170"/>
                      <a:pt x="26" y="171"/>
                    </a:cubicBezTo>
                    <a:cubicBezTo>
                      <a:pt x="29" y="193"/>
                      <a:pt x="29" y="193"/>
                      <a:pt x="29" y="193"/>
                    </a:cubicBezTo>
                    <a:cubicBezTo>
                      <a:pt x="109" y="180"/>
                      <a:pt x="109" y="180"/>
                      <a:pt x="109" y="180"/>
                    </a:cubicBezTo>
                    <a:cubicBezTo>
                      <a:pt x="105" y="159"/>
                      <a:pt x="105" y="159"/>
                      <a:pt x="105" y="159"/>
                    </a:cubicBezTo>
                    <a:cubicBezTo>
                      <a:pt x="98" y="160"/>
                      <a:pt x="92" y="158"/>
                      <a:pt x="89" y="155"/>
                    </a:cubicBezTo>
                    <a:cubicBezTo>
                      <a:pt x="86" y="152"/>
                      <a:pt x="83" y="143"/>
                      <a:pt x="81" y="129"/>
                    </a:cubicBezTo>
                    <a:cubicBezTo>
                      <a:pt x="77" y="108"/>
                      <a:pt x="77" y="108"/>
                      <a:pt x="77" y="108"/>
                    </a:cubicBezTo>
                    <a:cubicBezTo>
                      <a:pt x="93" y="105"/>
                      <a:pt x="93" y="105"/>
                      <a:pt x="93" y="105"/>
                    </a:cubicBezTo>
                    <a:cubicBezTo>
                      <a:pt x="156" y="173"/>
                      <a:pt x="156" y="173"/>
                      <a:pt x="156" y="173"/>
                    </a:cubicBezTo>
                    <a:cubicBezTo>
                      <a:pt x="207" y="164"/>
                      <a:pt x="207" y="164"/>
                      <a:pt x="207" y="164"/>
                    </a:cubicBezTo>
                    <a:cubicBezTo>
                      <a:pt x="204" y="143"/>
                      <a:pt x="204" y="143"/>
                      <a:pt x="204" y="143"/>
                    </a:cubicBezTo>
                    <a:cubicBezTo>
                      <a:pt x="198" y="143"/>
                      <a:pt x="193" y="143"/>
                      <a:pt x="188" y="141"/>
                    </a:cubicBezTo>
                    <a:cubicBezTo>
                      <a:pt x="184" y="139"/>
                      <a:pt x="179" y="136"/>
                      <a:pt x="175" y="131"/>
                    </a:cubicBezTo>
                    <a:cubicBezTo>
                      <a:pt x="135" y="93"/>
                      <a:pt x="135" y="93"/>
                      <a:pt x="135" y="93"/>
                    </a:cubicBezTo>
                    <a:cubicBezTo>
                      <a:pt x="147" y="87"/>
                      <a:pt x="155" y="80"/>
                      <a:pt x="160" y="71"/>
                    </a:cubicBezTo>
                    <a:cubicBezTo>
                      <a:pt x="165" y="63"/>
                      <a:pt x="166" y="53"/>
                      <a:pt x="164" y="41"/>
                    </a:cubicBezTo>
                    <a:cubicBezTo>
                      <a:pt x="162" y="25"/>
                      <a:pt x="154" y="14"/>
                      <a:pt x="142" y="8"/>
                    </a:cubicBezTo>
                    <a:cubicBezTo>
                      <a:pt x="130" y="2"/>
                      <a:pt x="113" y="0"/>
                      <a:pt x="91" y="4"/>
                    </a:cubicBezTo>
                    <a:cubicBezTo>
                      <a:pt x="0" y="19"/>
                      <a:pt x="0" y="19"/>
                      <a:pt x="0" y="19"/>
                    </a:cubicBezTo>
                    <a:lnTo>
                      <a:pt x="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6" name="Freeform 26"/>
              <p:cNvSpPr>
                <a:spLocks noEditPoints="1"/>
              </p:cNvSpPr>
              <p:nvPr/>
            </p:nvSpPr>
            <p:spPr bwMode="auto">
              <a:xfrm>
                <a:off x="3665179" y="1221627"/>
                <a:ext cx="52450" cy="62372"/>
              </a:xfrm>
              <a:custGeom>
                <a:avLst/>
                <a:gdLst>
                  <a:gd name="T0" fmla="*/ 68 w 172"/>
                  <a:gd name="T1" fmla="*/ 90 h 204"/>
                  <a:gd name="T2" fmla="*/ 38 w 172"/>
                  <a:gd name="T3" fmla="*/ 101 h 204"/>
                  <a:gd name="T4" fmla="*/ 35 w 172"/>
                  <a:gd name="T5" fmla="*/ 48 h 204"/>
                  <a:gd name="T6" fmla="*/ 68 w 172"/>
                  <a:gd name="T7" fmla="*/ 90 h 204"/>
                  <a:gd name="T8" fmla="*/ 14 w 172"/>
                  <a:gd name="T9" fmla="*/ 146 h 204"/>
                  <a:gd name="T10" fmla="*/ 14 w 172"/>
                  <a:gd name="T11" fmla="*/ 149 h 204"/>
                  <a:gd name="T12" fmla="*/ 0 w 172"/>
                  <a:gd name="T13" fmla="*/ 184 h 204"/>
                  <a:gd name="T14" fmla="*/ 8 w 172"/>
                  <a:gd name="T15" fmla="*/ 204 h 204"/>
                  <a:gd name="T16" fmla="*/ 70 w 172"/>
                  <a:gd name="T17" fmla="*/ 180 h 204"/>
                  <a:gd name="T18" fmla="*/ 63 w 172"/>
                  <a:gd name="T19" fmla="*/ 160 h 204"/>
                  <a:gd name="T20" fmla="*/ 48 w 172"/>
                  <a:gd name="T21" fmla="*/ 163 h 204"/>
                  <a:gd name="T22" fmla="*/ 41 w 172"/>
                  <a:gd name="T23" fmla="*/ 155 h 204"/>
                  <a:gd name="T24" fmla="*/ 41 w 172"/>
                  <a:gd name="T25" fmla="*/ 153 h 204"/>
                  <a:gd name="T26" fmla="*/ 40 w 172"/>
                  <a:gd name="T27" fmla="*/ 150 h 204"/>
                  <a:gd name="T28" fmla="*/ 38 w 172"/>
                  <a:gd name="T29" fmla="*/ 125 h 204"/>
                  <a:gd name="T30" fmla="*/ 84 w 172"/>
                  <a:gd name="T31" fmla="*/ 107 h 204"/>
                  <a:gd name="T32" fmla="*/ 100 w 172"/>
                  <a:gd name="T33" fmla="*/ 127 h 204"/>
                  <a:gd name="T34" fmla="*/ 102 w 172"/>
                  <a:gd name="T35" fmla="*/ 130 h 204"/>
                  <a:gd name="T36" fmla="*/ 104 w 172"/>
                  <a:gd name="T37" fmla="*/ 134 h 204"/>
                  <a:gd name="T38" fmla="*/ 104 w 172"/>
                  <a:gd name="T39" fmla="*/ 142 h 204"/>
                  <a:gd name="T40" fmla="*/ 94 w 172"/>
                  <a:gd name="T41" fmla="*/ 149 h 204"/>
                  <a:gd name="T42" fmla="*/ 92 w 172"/>
                  <a:gd name="T43" fmla="*/ 149 h 204"/>
                  <a:gd name="T44" fmla="*/ 99 w 172"/>
                  <a:gd name="T45" fmla="*/ 169 h 204"/>
                  <a:gd name="T46" fmla="*/ 172 w 172"/>
                  <a:gd name="T47" fmla="*/ 141 h 204"/>
                  <a:gd name="T48" fmla="*/ 164 w 172"/>
                  <a:gd name="T49" fmla="*/ 121 h 204"/>
                  <a:gd name="T50" fmla="*/ 136 w 172"/>
                  <a:gd name="T51" fmla="*/ 107 h 204"/>
                  <a:gd name="T52" fmla="*/ 135 w 172"/>
                  <a:gd name="T53" fmla="*/ 106 h 204"/>
                  <a:gd name="T54" fmla="*/ 46 w 172"/>
                  <a:gd name="T55" fmla="*/ 0 h 204"/>
                  <a:gd name="T56" fmla="*/ 11 w 172"/>
                  <a:gd name="T57" fmla="*/ 13 h 204"/>
                  <a:gd name="T58" fmla="*/ 14 w 172"/>
                  <a:gd name="T59" fmla="*/ 14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2" h="204">
                    <a:moveTo>
                      <a:pt x="68" y="90"/>
                    </a:moveTo>
                    <a:cubicBezTo>
                      <a:pt x="38" y="101"/>
                      <a:pt x="38" y="101"/>
                      <a:pt x="38" y="101"/>
                    </a:cubicBezTo>
                    <a:cubicBezTo>
                      <a:pt x="35" y="48"/>
                      <a:pt x="35" y="48"/>
                      <a:pt x="35" y="48"/>
                    </a:cubicBezTo>
                    <a:lnTo>
                      <a:pt x="68" y="90"/>
                    </a:lnTo>
                    <a:close/>
                    <a:moveTo>
                      <a:pt x="14" y="146"/>
                    </a:moveTo>
                    <a:cubicBezTo>
                      <a:pt x="14" y="147"/>
                      <a:pt x="14" y="148"/>
                      <a:pt x="14" y="149"/>
                    </a:cubicBezTo>
                    <a:cubicBezTo>
                      <a:pt x="14" y="167"/>
                      <a:pt x="10" y="178"/>
                      <a:pt x="0" y="184"/>
                    </a:cubicBezTo>
                    <a:cubicBezTo>
                      <a:pt x="8" y="204"/>
                      <a:pt x="8" y="204"/>
                      <a:pt x="8" y="204"/>
                    </a:cubicBezTo>
                    <a:cubicBezTo>
                      <a:pt x="70" y="180"/>
                      <a:pt x="70" y="180"/>
                      <a:pt x="70" y="180"/>
                    </a:cubicBezTo>
                    <a:cubicBezTo>
                      <a:pt x="63" y="160"/>
                      <a:pt x="63" y="160"/>
                      <a:pt x="63" y="160"/>
                    </a:cubicBezTo>
                    <a:cubicBezTo>
                      <a:pt x="56" y="162"/>
                      <a:pt x="52" y="163"/>
                      <a:pt x="48" y="163"/>
                    </a:cubicBezTo>
                    <a:cubicBezTo>
                      <a:pt x="45" y="162"/>
                      <a:pt x="43" y="159"/>
                      <a:pt x="41" y="155"/>
                    </a:cubicBezTo>
                    <a:cubicBezTo>
                      <a:pt x="41" y="154"/>
                      <a:pt x="41" y="153"/>
                      <a:pt x="41" y="153"/>
                    </a:cubicBezTo>
                    <a:cubicBezTo>
                      <a:pt x="40" y="152"/>
                      <a:pt x="40" y="151"/>
                      <a:pt x="40" y="150"/>
                    </a:cubicBezTo>
                    <a:cubicBezTo>
                      <a:pt x="38" y="125"/>
                      <a:pt x="38" y="125"/>
                      <a:pt x="38" y="125"/>
                    </a:cubicBezTo>
                    <a:cubicBezTo>
                      <a:pt x="84" y="107"/>
                      <a:pt x="84" y="107"/>
                      <a:pt x="84" y="107"/>
                    </a:cubicBezTo>
                    <a:cubicBezTo>
                      <a:pt x="100" y="127"/>
                      <a:pt x="100" y="127"/>
                      <a:pt x="100" y="127"/>
                    </a:cubicBezTo>
                    <a:cubicBezTo>
                      <a:pt x="101" y="128"/>
                      <a:pt x="102" y="129"/>
                      <a:pt x="102" y="130"/>
                    </a:cubicBezTo>
                    <a:cubicBezTo>
                      <a:pt x="103" y="131"/>
                      <a:pt x="104" y="132"/>
                      <a:pt x="104" y="134"/>
                    </a:cubicBezTo>
                    <a:cubicBezTo>
                      <a:pt x="105" y="137"/>
                      <a:pt x="105" y="140"/>
                      <a:pt x="104" y="142"/>
                    </a:cubicBezTo>
                    <a:cubicBezTo>
                      <a:pt x="102" y="144"/>
                      <a:pt x="99" y="147"/>
                      <a:pt x="94" y="149"/>
                    </a:cubicBezTo>
                    <a:cubicBezTo>
                      <a:pt x="92" y="149"/>
                      <a:pt x="92" y="149"/>
                      <a:pt x="92" y="149"/>
                    </a:cubicBezTo>
                    <a:cubicBezTo>
                      <a:pt x="99" y="169"/>
                      <a:pt x="99" y="169"/>
                      <a:pt x="99" y="169"/>
                    </a:cubicBezTo>
                    <a:cubicBezTo>
                      <a:pt x="172" y="141"/>
                      <a:pt x="172" y="141"/>
                      <a:pt x="172" y="141"/>
                    </a:cubicBezTo>
                    <a:cubicBezTo>
                      <a:pt x="164" y="121"/>
                      <a:pt x="164" y="121"/>
                      <a:pt x="164" y="121"/>
                    </a:cubicBezTo>
                    <a:cubicBezTo>
                      <a:pt x="155" y="123"/>
                      <a:pt x="146" y="119"/>
                      <a:pt x="136" y="107"/>
                    </a:cubicBezTo>
                    <a:cubicBezTo>
                      <a:pt x="135" y="106"/>
                      <a:pt x="135" y="106"/>
                      <a:pt x="135" y="106"/>
                    </a:cubicBezTo>
                    <a:cubicBezTo>
                      <a:pt x="46" y="0"/>
                      <a:pt x="46" y="0"/>
                      <a:pt x="46" y="0"/>
                    </a:cubicBezTo>
                    <a:cubicBezTo>
                      <a:pt x="11" y="13"/>
                      <a:pt x="11" y="13"/>
                      <a:pt x="11" y="13"/>
                    </a:cubicBezTo>
                    <a:lnTo>
                      <a:pt x="1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7" name="Freeform 27"/>
              <p:cNvSpPr>
                <a:spLocks/>
              </p:cNvSpPr>
              <p:nvPr/>
            </p:nvSpPr>
            <p:spPr bwMode="auto">
              <a:xfrm>
                <a:off x="3694948" y="1198237"/>
                <a:ext cx="54576" cy="62372"/>
              </a:xfrm>
              <a:custGeom>
                <a:avLst/>
                <a:gdLst>
                  <a:gd name="T0" fmla="*/ 0 w 178"/>
                  <a:gd name="T1" fmla="*/ 61 h 205"/>
                  <a:gd name="T2" fmla="*/ 118 w 178"/>
                  <a:gd name="T3" fmla="*/ 0 h 205"/>
                  <a:gd name="T4" fmla="*/ 160 w 178"/>
                  <a:gd name="T5" fmla="*/ 39 h 205"/>
                  <a:gd name="T6" fmla="*/ 149 w 178"/>
                  <a:gd name="T7" fmla="*/ 52 h 205"/>
                  <a:gd name="T8" fmla="*/ 118 w 178"/>
                  <a:gd name="T9" fmla="*/ 36 h 205"/>
                  <a:gd name="T10" fmla="*/ 91 w 178"/>
                  <a:gd name="T11" fmla="*/ 41 h 205"/>
                  <a:gd name="T12" fmla="*/ 89 w 178"/>
                  <a:gd name="T13" fmla="*/ 42 h 205"/>
                  <a:gd name="T14" fmla="*/ 135 w 178"/>
                  <a:gd name="T15" fmla="*/ 129 h 205"/>
                  <a:gd name="T16" fmla="*/ 151 w 178"/>
                  <a:gd name="T17" fmla="*/ 151 h 205"/>
                  <a:gd name="T18" fmla="*/ 168 w 178"/>
                  <a:gd name="T19" fmla="*/ 149 h 205"/>
                  <a:gd name="T20" fmla="*/ 178 w 178"/>
                  <a:gd name="T21" fmla="*/ 168 h 205"/>
                  <a:gd name="T22" fmla="*/ 107 w 178"/>
                  <a:gd name="T23" fmla="*/ 205 h 205"/>
                  <a:gd name="T24" fmla="*/ 97 w 178"/>
                  <a:gd name="T25" fmla="*/ 186 h 205"/>
                  <a:gd name="T26" fmla="*/ 107 w 178"/>
                  <a:gd name="T27" fmla="*/ 174 h 205"/>
                  <a:gd name="T28" fmla="*/ 98 w 178"/>
                  <a:gd name="T29" fmla="*/ 149 h 205"/>
                  <a:gd name="T30" fmla="*/ 52 w 178"/>
                  <a:gd name="T31" fmla="*/ 61 h 205"/>
                  <a:gd name="T32" fmla="*/ 50 w 178"/>
                  <a:gd name="T33" fmla="*/ 62 h 205"/>
                  <a:gd name="T34" fmla="*/ 30 w 178"/>
                  <a:gd name="T35" fmla="*/ 82 h 205"/>
                  <a:gd name="T36" fmla="*/ 26 w 178"/>
                  <a:gd name="T37" fmla="*/ 116 h 205"/>
                  <a:gd name="T38" fmla="*/ 10 w 178"/>
                  <a:gd name="T39" fmla="*/ 117 h 205"/>
                  <a:gd name="T40" fmla="*/ 0 w 178"/>
                  <a:gd name="T41" fmla="*/ 6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8" h="205">
                    <a:moveTo>
                      <a:pt x="0" y="61"/>
                    </a:moveTo>
                    <a:cubicBezTo>
                      <a:pt x="118" y="0"/>
                      <a:pt x="118" y="0"/>
                      <a:pt x="118" y="0"/>
                    </a:cubicBezTo>
                    <a:cubicBezTo>
                      <a:pt x="160" y="39"/>
                      <a:pt x="160" y="39"/>
                      <a:pt x="160" y="39"/>
                    </a:cubicBezTo>
                    <a:cubicBezTo>
                      <a:pt x="149" y="52"/>
                      <a:pt x="149" y="52"/>
                      <a:pt x="149" y="52"/>
                    </a:cubicBezTo>
                    <a:cubicBezTo>
                      <a:pt x="137" y="43"/>
                      <a:pt x="127" y="38"/>
                      <a:pt x="118" y="36"/>
                    </a:cubicBezTo>
                    <a:cubicBezTo>
                      <a:pt x="109" y="34"/>
                      <a:pt x="100" y="36"/>
                      <a:pt x="91" y="41"/>
                    </a:cubicBezTo>
                    <a:cubicBezTo>
                      <a:pt x="89" y="42"/>
                      <a:pt x="89" y="42"/>
                      <a:pt x="89" y="42"/>
                    </a:cubicBezTo>
                    <a:cubicBezTo>
                      <a:pt x="135" y="129"/>
                      <a:pt x="135" y="129"/>
                      <a:pt x="135" y="129"/>
                    </a:cubicBezTo>
                    <a:cubicBezTo>
                      <a:pt x="142" y="141"/>
                      <a:pt x="147" y="149"/>
                      <a:pt x="151" y="151"/>
                    </a:cubicBezTo>
                    <a:cubicBezTo>
                      <a:pt x="155" y="153"/>
                      <a:pt x="161" y="152"/>
                      <a:pt x="168" y="149"/>
                    </a:cubicBezTo>
                    <a:cubicBezTo>
                      <a:pt x="178" y="168"/>
                      <a:pt x="178" y="168"/>
                      <a:pt x="178" y="168"/>
                    </a:cubicBezTo>
                    <a:cubicBezTo>
                      <a:pt x="107" y="205"/>
                      <a:pt x="107" y="205"/>
                      <a:pt x="107" y="205"/>
                    </a:cubicBezTo>
                    <a:cubicBezTo>
                      <a:pt x="97" y="186"/>
                      <a:pt x="97" y="186"/>
                      <a:pt x="97" y="186"/>
                    </a:cubicBezTo>
                    <a:cubicBezTo>
                      <a:pt x="103" y="182"/>
                      <a:pt x="107" y="178"/>
                      <a:pt x="107" y="174"/>
                    </a:cubicBezTo>
                    <a:cubicBezTo>
                      <a:pt x="108" y="169"/>
                      <a:pt x="105" y="161"/>
                      <a:pt x="98" y="149"/>
                    </a:cubicBezTo>
                    <a:cubicBezTo>
                      <a:pt x="52" y="61"/>
                      <a:pt x="52" y="61"/>
                      <a:pt x="52" y="61"/>
                    </a:cubicBezTo>
                    <a:cubicBezTo>
                      <a:pt x="50" y="62"/>
                      <a:pt x="50" y="62"/>
                      <a:pt x="50" y="62"/>
                    </a:cubicBezTo>
                    <a:cubicBezTo>
                      <a:pt x="40" y="67"/>
                      <a:pt x="34" y="74"/>
                      <a:pt x="30" y="82"/>
                    </a:cubicBezTo>
                    <a:cubicBezTo>
                      <a:pt x="27" y="90"/>
                      <a:pt x="25" y="101"/>
                      <a:pt x="26" y="116"/>
                    </a:cubicBezTo>
                    <a:cubicBezTo>
                      <a:pt x="10" y="117"/>
                      <a:pt x="10" y="117"/>
                      <a:pt x="10" y="117"/>
                    </a:cubicBezTo>
                    <a:lnTo>
                      <a:pt x="0"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8" name="Freeform 28"/>
              <p:cNvSpPr>
                <a:spLocks/>
              </p:cNvSpPr>
              <p:nvPr/>
            </p:nvSpPr>
            <p:spPr bwMode="auto">
              <a:xfrm>
                <a:off x="3736766" y="1180518"/>
                <a:ext cx="51741" cy="58120"/>
              </a:xfrm>
              <a:custGeom>
                <a:avLst/>
                <a:gdLst>
                  <a:gd name="T0" fmla="*/ 0 w 169"/>
                  <a:gd name="T1" fmla="*/ 46 h 192"/>
                  <a:gd name="T2" fmla="*/ 68 w 169"/>
                  <a:gd name="T3" fmla="*/ 0 h 192"/>
                  <a:gd name="T4" fmla="*/ 80 w 169"/>
                  <a:gd name="T5" fmla="*/ 18 h 192"/>
                  <a:gd name="T6" fmla="*/ 71 w 169"/>
                  <a:gd name="T7" fmla="*/ 32 h 192"/>
                  <a:gd name="T8" fmla="*/ 82 w 169"/>
                  <a:gd name="T9" fmla="*/ 56 h 192"/>
                  <a:gd name="T10" fmla="*/ 121 w 169"/>
                  <a:gd name="T11" fmla="*/ 112 h 192"/>
                  <a:gd name="T12" fmla="*/ 140 w 169"/>
                  <a:gd name="T13" fmla="*/ 132 h 192"/>
                  <a:gd name="T14" fmla="*/ 156 w 169"/>
                  <a:gd name="T15" fmla="*/ 128 h 192"/>
                  <a:gd name="T16" fmla="*/ 169 w 169"/>
                  <a:gd name="T17" fmla="*/ 146 h 192"/>
                  <a:gd name="T18" fmla="*/ 101 w 169"/>
                  <a:gd name="T19" fmla="*/ 192 h 192"/>
                  <a:gd name="T20" fmla="*/ 89 w 169"/>
                  <a:gd name="T21" fmla="*/ 174 h 192"/>
                  <a:gd name="T22" fmla="*/ 99 w 169"/>
                  <a:gd name="T23" fmla="*/ 160 h 192"/>
                  <a:gd name="T24" fmla="*/ 87 w 169"/>
                  <a:gd name="T25" fmla="*/ 136 h 192"/>
                  <a:gd name="T26" fmla="*/ 48 w 169"/>
                  <a:gd name="T27" fmla="*/ 80 h 192"/>
                  <a:gd name="T28" fmla="*/ 29 w 169"/>
                  <a:gd name="T29" fmla="*/ 60 h 192"/>
                  <a:gd name="T30" fmla="*/ 13 w 169"/>
                  <a:gd name="T31" fmla="*/ 64 h 192"/>
                  <a:gd name="T32" fmla="*/ 0 w 169"/>
                  <a:gd name="T33" fmla="*/ 4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192">
                    <a:moveTo>
                      <a:pt x="0" y="46"/>
                    </a:moveTo>
                    <a:cubicBezTo>
                      <a:pt x="68" y="0"/>
                      <a:pt x="68" y="0"/>
                      <a:pt x="68" y="0"/>
                    </a:cubicBezTo>
                    <a:cubicBezTo>
                      <a:pt x="80" y="18"/>
                      <a:pt x="80" y="18"/>
                      <a:pt x="80" y="18"/>
                    </a:cubicBezTo>
                    <a:cubicBezTo>
                      <a:pt x="74" y="23"/>
                      <a:pt x="71" y="28"/>
                      <a:pt x="71" y="32"/>
                    </a:cubicBezTo>
                    <a:cubicBezTo>
                      <a:pt x="71" y="37"/>
                      <a:pt x="75" y="45"/>
                      <a:pt x="82" y="56"/>
                    </a:cubicBezTo>
                    <a:cubicBezTo>
                      <a:pt x="121" y="112"/>
                      <a:pt x="121" y="112"/>
                      <a:pt x="121" y="112"/>
                    </a:cubicBezTo>
                    <a:cubicBezTo>
                      <a:pt x="129" y="124"/>
                      <a:pt x="135" y="130"/>
                      <a:pt x="140" y="132"/>
                    </a:cubicBezTo>
                    <a:cubicBezTo>
                      <a:pt x="144" y="133"/>
                      <a:pt x="150" y="132"/>
                      <a:pt x="156" y="128"/>
                    </a:cubicBezTo>
                    <a:cubicBezTo>
                      <a:pt x="169" y="146"/>
                      <a:pt x="169" y="146"/>
                      <a:pt x="169" y="146"/>
                    </a:cubicBezTo>
                    <a:cubicBezTo>
                      <a:pt x="101" y="192"/>
                      <a:pt x="101" y="192"/>
                      <a:pt x="101" y="192"/>
                    </a:cubicBezTo>
                    <a:cubicBezTo>
                      <a:pt x="89" y="174"/>
                      <a:pt x="89" y="174"/>
                      <a:pt x="89" y="174"/>
                    </a:cubicBezTo>
                    <a:cubicBezTo>
                      <a:pt x="95" y="169"/>
                      <a:pt x="98" y="165"/>
                      <a:pt x="99" y="160"/>
                    </a:cubicBezTo>
                    <a:cubicBezTo>
                      <a:pt x="99" y="155"/>
                      <a:pt x="95" y="147"/>
                      <a:pt x="87" y="136"/>
                    </a:cubicBezTo>
                    <a:cubicBezTo>
                      <a:pt x="48" y="80"/>
                      <a:pt x="48" y="80"/>
                      <a:pt x="48" y="80"/>
                    </a:cubicBezTo>
                    <a:cubicBezTo>
                      <a:pt x="40" y="68"/>
                      <a:pt x="34" y="62"/>
                      <a:pt x="29" y="60"/>
                    </a:cubicBezTo>
                    <a:cubicBezTo>
                      <a:pt x="25" y="59"/>
                      <a:pt x="19" y="60"/>
                      <a:pt x="13" y="64"/>
                    </a:cubicBezTo>
                    <a:lnTo>
                      <a:pt x="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9" name="Freeform 29"/>
              <p:cNvSpPr>
                <a:spLocks noEditPoints="1"/>
              </p:cNvSpPr>
              <p:nvPr/>
            </p:nvSpPr>
            <p:spPr bwMode="auto">
              <a:xfrm>
                <a:off x="3767243" y="1156419"/>
                <a:ext cx="56702" cy="58120"/>
              </a:xfrm>
              <a:custGeom>
                <a:avLst/>
                <a:gdLst>
                  <a:gd name="T0" fmla="*/ 87 w 186"/>
                  <a:gd name="T1" fmla="*/ 35 h 190"/>
                  <a:gd name="T2" fmla="*/ 127 w 186"/>
                  <a:gd name="T3" fmla="*/ 70 h 190"/>
                  <a:gd name="T4" fmla="*/ 149 w 186"/>
                  <a:gd name="T5" fmla="*/ 118 h 190"/>
                  <a:gd name="T6" fmla="*/ 135 w 186"/>
                  <a:gd name="T7" fmla="*/ 151 h 190"/>
                  <a:gd name="T8" fmla="*/ 99 w 186"/>
                  <a:gd name="T9" fmla="*/ 154 h 190"/>
                  <a:gd name="T10" fmla="*/ 59 w 186"/>
                  <a:gd name="T11" fmla="*/ 120 h 190"/>
                  <a:gd name="T12" fmla="*/ 37 w 186"/>
                  <a:gd name="T13" fmla="*/ 72 h 190"/>
                  <a:gd name="T14" fmla="*/ 51 w 186"/>
                  <a:gd name="T15" fmla="*/ 39 h 190"/>
                  <a:gd name="T16" fmla="*/ 87 w 186"/>
                  <a:gd name="T17" fmla="*/ 35 h 190"/>
                  <a:gd name="T18" fmla="*/ 2 w 186"/>
                  <a:gd name="T19" fmla="*/ 79 h 190"/>
                  <a:gd name="T20" fmla="*/ 23 w 186"/>
                  <a:gd name="T21" fmla="*/ 146 h 190"/>
                  <a:gd name="T22" fmla="*/ 83 w 186"/>
                  <a:gd name="T23" fmla="*/ 186 h 190"/>
                  <a:gd name="T24" fmla="*/ 149 w 186"/>
                  <a:gd name="T25" fmla="*/ 169 h 190"/>
                  <a:gd name="T26" fmla="*/ 184 w 186"/>
                  <a:gd name="T27" fmla="*/ 111 h 190"/>
                  <a:gd name="T28" fmla="*/ 163 w 186"/>
                  <a:gd name="T29" fmla="*/ 44 h 190"/>
                  <a:gd name="T30" fmla="*/ 103 w 186"/>
                  <a:gd name="T31" fmla="*/ 4 h 190"/>
                  <a:gd name="T32" fmla="*/ 37 w 186"/>
                  <a:gd name="T33" fmla="*/ 21 h 190"/>
                  <a:gd name="T34" fmla="*/ 2 w 186"/>
                  <a:gd name="T35" fmla="*/ 7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190">
                    <a:moveTo>
                      <a:pt x="87" y="35"/>
                    </a:moveTo>
                    <a:cubicBezTo>
                      <a:pt x="100" y="41"/>
                      <a:pt x="113" y="52"/>
                      <a:pt x="127" y="70"/>
                    </a:cubicBezTo>
                    <a:cubicBezTo>
                      <a:pt x="140" y="88"/>
                      <a:pt x="147" y="104"/>
                      <a:pt x="149" y="118"/>
                    </a:cubicBezTo>
                    <a:cubicBezTo>
                      <a:pt x="150" y="132"/>
                      <a:pt x="146" y="143"/>
                      <a:pt x="135" y="151"/>
                    </a:cubicBezTo>
                    <a:cubicBezTo>
                      <a:pt x="125" y="159"/>
                      <a:pt x="112" y="160"/>
                      <a:pt x="99" y="154"/>
                    </a:cubicBezTo>
                    <a:cubicBezTo>
                      <a:pt x="86" y="149"/>
                      <a:pt x="73" y="138"/>
                      <a:pt x="59" y="120"/>
                    </a:cubicBezTo>
                    <a:cubicBezTo>
                      <a:pt x="46" y="102"/>
                      <a:pt x="38" y="86"/>
                      <a:pt x="37" y="72"/>
                    </a:cubicBezTo>
                    <a:cubicBezTo>
                      <a:pt x="35" y="58"/>
                      <a:pt x="40" y="47"/>
                      <a:pt x="51" y="39"/>
                    </a:cubicBezTo>
                    <a:cubicBezTo>
                      <a:pt x="61" y="31"/>
                      <a:pt x="73" y="30"/>
                      <a:pt x="87" y="35"/>
                    </a:cubicBezTo>
                    <a:close/>
                    <a:moveTo>
                      <a:pt x="2" y="79"/>
                    </a:moveTo>
                    <a:cubicBezTo>
                      <a:pt x="0" y="102"/>
                      <a:pt x="7" y="124"/>
                      <a:pt x="23" y="146"/>
                    </a:cubicBezTo>
                    <a:cubicBezTo>
                      <a:pt x="40" y="169"/>
                      <a:pt x="60" y="182"/>
                      <a:pt x="83" y="186"/>
                    </a:cubicBezTo>
                    <a:cubicBezTo>
                      <a:pt x="106" y="190"/>
                      <a:pt x="128" y="184"/>
                      <a:pt x="149" y="169"/>
                    </a:cubicBezTo>
                    <a:cubicBezTo>
                      <a:pt x="170" y="154"/>
                      <a:pt x="181" y="135"/>
                      <a:pt x="184" y="111"/>
                    </a:cubicBezTo>
                    <a:cubicBezTo>
                      <a:pt x="186" y="89"/>
                      <a:pt x="179" y="66"/>
                      <a:pt x="163" y="44"/>
                    </a:cubicBezTo>
                    <a:cubicBezTo>
                      <a:pt x="146" y="22"/>
                      <a:pt x="126" y="8"/>
                      <a:pt x="103" y="4"/>
                    </a:cubicBezTo>
                    <a:cubicBezTo>
                      <a:pt x="80" y="0"/>
                      <a:pt x="58" y="6"/>
                      <a:pt x="37" y="21"/>
                    </a:cubicBezTo>
                    <a:cubicBezTo>
                      <a:pt x="16" y="36"/>
                      <a:pt x="5" y="56"/>
                      <a:pt x="2"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0" name="Freeform 30"/>
              <p:cNvSpPr>
                <a:spLocks noEditPoints="1"/>
              </p:cNvSpPr>
              <p:nvPr/>
            </p:nvSpPr>
            <p:spPr bwMode="auto">
              <a:xfrm>
                <a:off x="3848044" y="1055773"/>
                <a:ext cx="58120" cy="55285"/>
              </a:xfrm>
              <a:custGeom>
                <a:avLst/>
                <a:gdLst>
                  <a:gd name="T0" fmla="*/ 62 w 193"/>
                  <a:gd name="T1" fmla="*/ 42 h 184"/>
                  <a:gd name="T2" fmla="*/ 114 w 193"/>
                  <a:gd name="T3" fmla="*/ 54 h 184"/>
                  <a:gd name="T4" fmla="*/ 156 w 193"/>
                  <a:gd name="T5" fmla="*/ 86 h 184"/>
                  <a:gd name="T6" fmla="*/ 160 w 193"/>
                  <a:gd name="T7" fmla="*/ 122 h 184"/>
                  <a:gd name="T8" fmla="*/ 130 w 193"/>
                  <a:gd name="T9" fmla="*/ 142 h 184"/>
                  <a:gd name="T10" fmla="*/ 78 w 193"/>
                  <a:gd name="T11" fmla="*/ 130 h 184"/>
                  <a:gd name="T12" fmla="*/ 36 w 193"/>
                  <a:gd name="T13" fmla="*/ 98 h 184"/>
                  <a:gd name="T14" fmla="*/ 32 w 193"/>
                  <a:gd name="T15" fmla="*/ 62 h 184"/>
                  <a:gd name="T16" fmla="*/ 62 w 193"/>
                  <a:gd name="T17" fmla="*/ 42 h 184"/>
                  <a:gd name="T18" fmla="*/ 8 w 193"/>
                  <a:gd name="T19" fmla="*/ 120 h 184"/>
                  <a:gd name="T20" fmla="*/ 59 w 193"/>
                  <a:gd name="T21" fmla="*/ 170 h 184"/>
                  <a:gd name="T22" fmla="*/ 130 w 193"/>
                  <a:gd name="T23" fmla="*/ 177 h 184"/>
                  <a:gd name="T24" fmla="*/ 180 w 193"/>
                  <a:gd name="T25" fmla="*/ 132 h 184"/>
                  <a:gd name="T26" fmla="*/ 184 w 193"/>
                  <a:gd name="T27" fmla="*/ 65 h 184"/>
                  <a:gd name="T28" fmla="*/ 133 w 193"/>
                  <a:gd name="T29" fmla="*/ 14 h 184"/>
                  <a:gd name="T30" fmla="*/ 62 w 193"/>
                  <a:gd name="T31" fmla="*/ 7 h 184"/>
                  <a:gd name="T32" fmla="*/ 12 w 193"/>
                  <a:gd name="T33" fmla="*/ 53 h 184"/>
                  <a:gd name="T34" fmla="*/ 8 w 193"/>
                  <a:gd name="T35" fmla="*/ 12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84">
                    <a:moveTo>
                      <a:pt x="62" y="42"/>
                    </a:moveTo>
                    <a:cubicBezTo>
                      <a:pt x="77" y="41"/>
                      <a:pt x="94" y="45"/>
                      <a:pt x="114" y="54"/>
                    </a:cubicBezTo>
                    <a:cubicBezTo>
                      <a:pt x="134" y="64"/>
                      <a:pt x="148" y="74"/>
                      <a:pt x="156" y="86"/>
                    </a:cubicBezTo>
                    <a:cubicBezTo>
                      <a:pt x="164" y="98"/>
                      <a:pt x="166" y="110"/>
                      <a:pt x="160" y="122"/>
                    </a:cubicBezTo>
                    <a:cubicBezTo>
                      <a:pt x="154" y="134"/>
                      <a:pt x="144" y="140"/>
                      <a:pt x="130" y="142"/>
                    </a:cubicBezTo>
                    <a:cubicBezTo>
                      <a:pt x="115" y="143"/>
                      <a:pt x="98" y="139"/>
                      <a:pt x="78" y="130"/>
                    </a:cubicBezTo>
                    <a:cubicBezTo>
                      <a:pt x="58" y="120"/>
                      <a:pt x="43" y="110"/>
                      <a:pt x="36" y="98"/>
                    </a:cubicBezTo>
                    <a:cubicBezTo>
                      <a:pt x="27" y="86"/>
                      <a:pt x="26" y="74"/>
                      <a:pt x="32" y="62"/>
                    </a:cubicBezTo>
                    <a:cubicBezTo>
                      <a:pt x="38" y="50"/>
                      <a:pt x="48" y="44"/>
                      <a:pt x="62" y="42"/>
                    </a:cubicBezTo>
                    <a:close/>
                    <a:moveTo>
                      <a:pt x="8" y="120"/>
                    </a:moveTo>
                    <a:cubicBezTo>
                      <a:pt x="17" y="141"/>
                      <a:pt x="34" y="158"/>
                      <a:pt x="59" y="170"/>
                    </a:cubicBezTo>
                    <a:cubicBezTo>
                      <a:pt x="84" y="182"/>
                      <a:pt x="108" y="184"/>
                      <a:pt x="130" y="177"/>
                    </a:cubicBezTo>
                    <a:cubicBezTo>
                      <a:pt x="153" y="170"/>
                      <a:pt x="170" y="155"/>
                      <a:pt x="180" y="132"/>
                    </a:cubicBezTo>
                    <a:cubicBezTo>
                      <a:pt x="191" y="108"/>
                      <a:pt x="193" y="86"/>
                      <a:pt x="184" y="65"/>
                    </a:cubicBezTo>
                    <a:cubicBezTo>
                      <a:pt x="175" y="43"/>
                      <a:pt x="158" y="26"/>
                      <a:pt x="133" y="14"/>
                    </a:cubicBezTo>
                    <a:cubicBezTo>
                      <a:pt x="108" y="2"/>
                      <a:pt x="84" y="0"/>
                      <a:pt x="62" y="7"/>
                    </a:cubicBezTo>
                    <a:cubicBezTo>
                      <a:pt x="39" y="14"/>
                      <a:pt x="23" y="30"/>
                      <a:pt x="12" y="53"/>
                    </a:cubicBezTo>
                    <a:cubicBezTo>
                      <a:pt x="1" y="76"/>
                      <a:pt x="0" y="98"/>
                      <a:pt x="8"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1" name="Freeform 31"/>
              <p:cNvSpPr>
                <a:spLocks/>
              </p:cNvSpPr>
              <p:nvPr/>
            </p:nvSpPr>
            <p:spPr bwMode="auto">
              <a:xfrm>
                <a:off x="3863637" y="1006867"/>
                <a:ext cx="59537" cy="57411"/>
              </a:xfrm>
              <a:custGeom>
                <a:avLst/>
                <a:gdLst>
                  <a:gd name="T0" fmla="*/ 0 w 195"/>
                  <a:gd name="T1" fmla="*/ 132 h 189"/>
                  <a:gd name="T2" fmla="*/ 44 w 195"/>
                  <a:gd name="T3" fmla="*/ 6 h 189"/>
                  <a:gd name="T4" fmla="*/ 100 w 195"/>
                  <a:gd name="T5" fmla="*/ 0 h 189"/>
                  <a:gd name="T6" fmla="*/ 103 w 195"/>
                  <a:gd name="T7" fmla="*/ 16 h 189"/>
                  <a:gd name="T8" fmla="*/ 67 w 195"/>
                  <a:gd name="T9" fmla="*/ 33 h 189"/>
                  <a:gd name="T10" fmla="*/ 47 w 195"/>
                  <a:gd name="T11" fmla="*/ 61 h 189"/>
                  <a:gd name="T12" fmla="*/ 46 w 195"/>
                  <a:gd name="T13" fmla="*/ 78 h 189"/>
                  <a:gd name="T14" fmla="*/ 62 w 195"/>
                  <a:gd name="T15" fmla="*/ 88 h 189"/>
                  <a:gd name="T16" fmla="*/ 85 w 195"/>
                  <a:gd name="T17" fmla="*/ 96 h 189"/>
                  <a:gd name="T18" fmla="*/ 88 w 195"/>
                  <a:gd name="T19" fmla="*/ 89 h 189"/>
                  <a:gd name="T20" fmla="*/ 89 w 195"/>
                  <a:gd name="T21" fmla="*/ 69 h 189"/>
                  <a:gd name="T22" fmla="*/ 69 w 195"/>
                  <a:gd name="T23" fmla="*/ 57 h 189"/>
                  <a:gd name="T24" fmla="*/ 74 w 195"/>
                  <a:gd name="T25" fmla="*/ 43 h 189"/>
                  <a:gd name="T26" fmla="*/ 153 w 195"/>
                  <a:gd name="T27" fmla="*/ 69 h 189"/>
                  <a:gd name="T28" fmla="*/ 148 w 195"/>
                  <a:gd name="T29" fmla="*/ 84 h 189"/>
                  <a:gd name="T30" fmla="*/ 124 w 195"/>
                  <a:gd name="T31" fmla="*/ 83 h 189"/>
                  <a:gd name="T32" fmla="*/ 111 w 195"/>
                  <a:gd name="T33" fmla="*/ 97 h 189"/>
                  <a:gd name="T34" fmla="*/ 109 w 195"/>
                  <a:gd name="T35" fmla="*/ 104 h 189"/>
                  <a:gd name="T36" fmla="*/ 137 w 195"/>
                  <a:gd name="T37" fmla="*/ 114 h 189"/>
                  <a:gd name="T38" fmla="*/ 164 w 195"/>
                  <a:gd name="T39" fmla="*/ 118 h 189"/>
                  <a:gd name="T40" fmla="*/ 174 w 195"/>
                  <a:gd name="T41" fmla="*/ 105 h 189"/>
                  <a:gd name="T42" fmla="*/ 195 w 195"/>
                  <a:gd name="T43" fmla="*/ 113 h 189"/>
                  <a:gd name="T44" fmla="*/ 169 w 195"/>
                  <a:gd name="T45" fmla="*/ 189 h 189"/>
                  <a:gd name="T46" fmla="*/ 148 w 195"/>
                  <a:gd name="T47" fmla="*/ 182 h 189"/>
                  <a:gd name="T48" fmla="*/ 147 w 195"/>
                  <a:gd name="T49" fmla="*/ 166 h 189"/>
                  <a:gd name="T50" fmla="*/ 123 w 195"/>
                  <a:gd name="T51" fmla="*/ 153 h 189"/>
                  <a:gd name="T52" fmla="*/ 58 w 195"/>
                  <a:gd name="T53" fmla="*/ 131 h 189"/>
                  <a:gd name="T54" fmla="*/ 32 w 195"/>
                  <a:gd name="T55" fmla="*/ 126 h 189"/>
                  <a:gd name="T56" fmla="*/ 21 w 195"/>
                  <a:gd name="T57" fmla="*/ 139 h 189"/>
                  <a:gd name="T58" fmla="*/ 0 w 195"/>
                  <a:gd name="T59" fmla="*/ 13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89">
                    <a:moveTo>
                      <a:pt x="0" y="132"/>
                    </a:moveTo>
                    <a:cubicBezTo>
                      <a:pt x="44" y="6"/>
                      <a:pt x="44" y="6"/>
                      <a:pt x="44" y="6"/>
                    </a:cubicBezTo>
                    <a:cubicBezTo>
                      <a:pt x="100" y="0"/>
                      <a:pt x="100" y="0"/>
                      <a:pt x="100" y="0"/>
                    </a:cubicBezTo>
                    <a:cubicBezTo>
                      <a:pt x="103" y="16"/>
                      <a:pt x="103" y="16"/>
                      <a:pt x="103" y="16"/>
                    </a:cubicBezTo>
                    <a:cubicBezTo>
                      <a:pt x="88" y="20"/>
                      <a:pt x="76" y="25"/>
                      <a:pt x="67" y="33"/>
                    </a:cubicBezTo>
                    <a:cubicBezTo>
                      <a:pt x="58" y="40"/>
                      <a:pt x="51" y="50"/>
                      <a:pt x="47" y="61"/>
                    </a:cubicBezTo>
                    <a:cubicBezTo>
                      <a:pt x="45" y="69"/>
                      <a:pt x="44" y="75"/>
                      <a:pt x="46" y="78"/>
                    </a:cubicBezTo>
                    <a:cubicBezTo>
                      <a:pt x="48" y="82"/>
                      <a:pt x="53" y="85"/>
                      <a:pt x="62" y="88"/>
                    </a:cubicBezTo>
                    <a:cubicBezTo>
                      <a:pt x="85" y="96"/>
                      <a:pt x="85" y="96"/>
                      <a:pt x="85" y="96"/>
                    </a:cubicBezTo>
                    <a:cubicBezTo>
                      <a:pt x="88" y="89"/>
                      <a:pt x="88" y="89"/>
                      <a:pt x="88" y="89"/>
                    </a:cubicBezTo>
                    <a:cubicBezTo>
                      <a:pt x="91" y="80"/>
                      <a:pt x="91" y="74"/>
                      <a:pt x="89" y="69"/>
                    </a:cubicBezTo>
                    <a:cubicBezTo>
                      <a:pt x="86" y="65"/>
                      <a:pt x="80" y="61"/>
                      <a:pt x="69" y="57"/>
                    </a:cubicBezTo>
                    <a:cubicBezTo>
                      <a:pt x="74" y="43"/>
                      <a:pt x="74" y="43"/>
                      <a:pt x="74" y="43"/>
                    </a:cubicBezTo>
                    <a:cubicBezTo>
                      <a:pt x="153" y="69"/>
                      <a:pt x="153" y="69"/>
                      <a:pt x="153" y="69"/>
                    </a:cubicBezTo>
                    <a:cubicBezTo>
                      <a:pt x="148" y="84"/>
                      <a:pt x="148" y="84"/>
                      <a:pt x="148" y="84"/>
                    </a:cubicBezTo>
                    <a:cubicBezTo>
                      <a:pt x="138" y="81"/>
                      <a:pt x="130" y="81"/>
                      <a:pt x="124" y="83"/>
                    </a:cubicBezTo>
                    <a:cubicBezTo>
                      <a:pt x="118" y="85"/>
                      <a:pt x="114" y="90"/>
                      <a:pt x="111" y="97"/>
                    </a:cubicBezTo>
                    <a:cubicBezTo>
                      <a:pt x="109" y="104"/>
                      <a:pt x="109" y="104"/>
                      <a:pt x="109" y="104"/>
                    </a:cubicBezTo>
                    <a:cubicBezTo>
                      <a:pt x="137" y="114"/>
                      <a:pt x="137" y="114"/>
                      <a:pt x="137" y="114"/>
                    </a:cubicBezTo>
                    <a:cubicBezTo>
                      <a:pt x="150" y="118"/>
                      <a:pt x="159" y="120"/>
                      <a:pt x="164" y="118"/>
                    </a:cubicBezTo>
                    <a:cubicBezTo>
                      <a:pt x="168" y="117"/>
                      <a:pt x="172" y="113"/>
                      <a:pt x="174" y="105"/>
                    </a:cubicBezTo>
                    <a:cubicBezTo>
                      <a:pt x="195" y="113"/>
                      <a:pt x="195" y="113"/>
                      <a:pt x="195" y="113"/>
                    </a:cubicBezTo>
                    <a:cubicBezTo>
                      <a:pt x="169" y="189"/>
                      <a:pt x="169" y="189"/>
                      <a:pt x="169" y="189"/>
                    </a:cubicBezTo>
                    <a:cubicBezTo>
                      <a:pt x="148" y="182"/>
                      <a:pt x="148" y="182"/>
                      <a:pt x="148" y="182"/>
                    </a:cubicBezTo>
                    <a:cubicBezTo>
                      <a:pt x="150" y="175"/>
                      <a:pt x="150" y="169"/>
                      <a:pt x="147" y="166"/>
                    </a:cubicBezTo>
                    <a:cubicBezTo>
                      <a:pt x="145" y="162"/>
                      <a:pt x="137" y="158"/>
                      <a:pt x="123" y="153"/>
                    </a:cubicBezTo>
                    <a:cubicBezTo>
                      <a:pt x="58" y="131"/>
                      <a:pt x="58" y="131"/>
                      <a:pt x="58" y="131"/>
                    </a:cubicBezTo>
                    <a:cubicBezTo>
                      <a:pt x="45" y="126"/>
                      <a:pt x="36" y="125"/>
                      <a:pt x="32" y="126"/>
                    </a:cubicBezTo>
                    <a:cubicBezTo>
                      <a:pt x="28" y="128"/>
                      <a:pt x="24" y="132"/>
                      <a:pt x="21" y="139"/>
                    </a:cubicBezTo>
                    <a:lnTo>
                      <a:pt x="0"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2" name="Freeform 32"/>
              <p:cNvSpPr>
                <a:spLocks/>
              </p:cNvSpPr>
              <p:nvPr/>
            </p:nvSpPr>
            <p:spPr bwMode="auto">
              <a:xfrm>
                <a:off x="3884900" y="940951"/>
                <a:ext cx="57411" cy="49614"/>
              </a:xfrm>
              <a:custGeom>
                <a:avLst/>
                <a:gdLst>
                  <a:gd name="T0" fmla="*/ 20 w 191"/>
                  <a:gd name="T1" fmla="*/ 29 h 163"/>
                  <a:gd name="T2" fmla="*/ 9 w 191"/>
                  <a:gd name="T3" fmla="*/ 25 h 163"/>
                  <a:gd name="T4" fmla="*/ 11 w 191"/>
                  <a:gd name="T5" fmla="*/ 12 h 163"/>
                  <a:gd name="T6" fmla="*/ 79 w 191"/>
                  <a:gd name="T7" fmla="*/ 0 h 163"/>
                  <a:gd name="T8" fmla="*/ 82 w 191"/>
                  <a:gd name="T9" fmla="*/ 18 h 163"/>
                  <a:gd name="T10" fmla="*/ 44 w 191"/>
                  <a:gd name="T11" fmla="*/ 36 h 163"/>
                  <a:gd name="T12" fmla="*/ 27 w 191"/>
                  <a:gd name="T13" fmla="*/ 63 h 163"/>
                  <a:gd name="T14" fmla="*/ 41 w 191"/>
                  <a:gd name="T15" fmla="*/ 97 h 163"/>
                  <a:gd name="T16" fmla="*/ 89 w 191"/>
                  <a:gd name="T17" fmla="*/ 116 h 163"/>
                  <a:gd name="T18" fmla="*/ 141 w 191"/>
                  <a:gd name="T19" fmla="*/ 110 h 163"/>
                  <a:gd name="T20" fmla="*/ 163 w 191"/>
                  <a:gd name="T21" fmla="*/ 79 h 163"/>
                  <a:gd name="T22" fmla="*/ 157 w 191"/>
                  <a:gd name="T23" fmla="*/ 48 h 163"/>
                  <a:gd name="T24" fmla="*/ 131 w 191"/>
                  <a:gd name="T25" fmla="*/ 21 h 163"/>
                  <a:gd name="T26" fmla="*/ 143 w 191"/>
                  <a:gd name="T27" fmla="*/ 3 h 163"/>
                  <a:gd name="T28" fmla="*/ 181 w 191"/>
                  <a:gd name="T29" fmla="*/ 40 h 163"/>
                  <a:gd name="T30" fmla="*/ 188 w 191"/>
                  <a:gd name="T31" fmla="*/ 88 h 163"/>
                  <a:gd name="T32" fmla="*/ 154 w 191"/>
                  <a:gd name="T33" fmla="*/ 145 h 163"/>
                  <a:gd name="T34" fmla="*/ 83 w 191"/>
                  <a:gd name="T35" fmla="*/ 159 h 163"/>
                  <a:gd name="T36" fmla="*/ 21 w 191"/>
                  <a:gd name="T37" fmla="*/ 127 h 163"/>
                  <a:gd name="T38" fmla="*/ 3 w 191"/>
                  <a:gd name="T39" fmla="*/ 65 h 163"/>
                  <a:gd name="T40" fmla="*/ 8 w 191"/>
                  <a:gd name="T41" fmla="*/ 47 h 163"/>
                  <a:gd name="T42" fmla="*/ 20 w 191"/>
                  <a:gd name="T43" fmla="*/ 2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1" h="163">
                    <a:moveTo>
                      <a:pt x="20" y="29"/>
                    </a:moveTo>
                    <a:cubicBezTo>
                      <a:pt x="9" y="25"/>
                      <a:pt x="9" y="25"/>
                      <a:pt x="9" y="25"/>
                    </a:cubicBezTo>
                    <a:cubicBezTo>
                      <a:pt x="11" y="12"/>
                      <a:pt x="11" y="12"/>
                      <a:pt x="11" y="12"/>
                    </a:cubicBezTo>
                    <a:cubicBezTo>
                      <a:pt x="79" y="0"/>
                      <a:pt x="79" y="0"/>
                      <a:pt x="79" y="0"/>
                    </a:cubicBezTo>
                    <a:cubicBezTo>
                      <a:pt x="82" y="18"/>
                      <a:pt x="82" y="18"/>
                      <a:pt x="82" y="18"/>
                    </a:cubicBezTo>
                    <a:cubicBezTo>
                      <a:pt x="66" y="22"/>
                      <a:pt x="54" y="28"/>
                      <a:pt x="44" y="36"/>
                    </a:cubicBezTo>
                    <a:cubicBezTo>
                      <a:pt x="34" y="44"/>
                      <a:pt x="28" y="53"/>
                      <a:pt x="27" y="63"/>
                    </a:cubicBezTo>
                    <a:cubicBezTo>
                      <a:pt x="25" y="77"/>
                      <a:pt x="30" y="88"/>
                      <a:pt x="41" y="97"/>
                    </a:cubicBezTo>
                    <a:cubicBezTo>
                      <a:pt x="52" y="107"/>
                      <a:pt x="69" y="113"/>
                      <a:pt x="89" y="116"/>
                    </a:cubicBezTo>
                    <a:cubicBezTo>
                      <a:pt x="111" y="118"/>
                      <a:pt x="128" y="116"/>
                      <a:pt x="141" y="110"/>
                    </a:cubicBezTo>
                    <a:cubicBezTo>
                      <a:pt x="154" y="103"/>
                      <a:pt x="162" y="93"/>
                      <a:pt x="163" y="79"/>
                    </a:cubicBezTo>
                    <a:cubicBezTo>
                      <a:pt x="165" y="69"/>
                      <a:pt x="163" y="59"/>
                      <a:pt x="157" y="48"/>
                    </a:cubicBezTo>
                    <a:cubicBezTo>
                      <a:pt x="151" y="38"/>
                      <a:pt x="142" y="28"/>
                      <a:pt x="131" y="21"/>
                    </a:cubicBezTo>
                    <a:cubicBezTo>
                      <a:pt x="143" y="3"/>
                      <a:pt x="143" y="3"/>
                      <a:pt x="143" y="3"/>
                    </a:cubicBezTo>
                    <a:cubicBezTo>
                      <a:pt x="161" y="14"/>
                      <a:pt x="173" y="26"/>
                      <a:pt x="181" y="40"/>
                    </a:cubicBezTo>
                    <a:cubicBezTo>
                      <a:pt x="188" y="55"/>
                      <a:pt x="191" y="71"/>
                      <a:pt x="188" y="88"/>
                    </a:cubicBezTo>
                    <a:cubicBezTo>
                      <a:pt x="185" y="113"/>
                      <a:pt x="174" y="132"/>
                      <a:pt x="154" y="145"/>
                    </a:cubicBezTo>
                    <a:cubicBezTo>
                      <a:pt x="135" y="158"/>
                      <a:pt x="112" y="163"/>
                      <a:pt x="83" y="159"/>
                    </a:cubicBezTo>
                    <a:cubicBezTo>
                      <a:pt x="57" y="156"/>
                      <a:pt x="36" y="145"/>
                      <a:pt x="21" y="127"/>
                    </a:cubicBezTo>
                    <a:cubicBezTo>
                      <a:pt x="6" y="110"/>
                      <a:pt x="0" y="89"/>
                      <a:pt x="3" y="65"/>
                    </a:cubicBezTo>
                    <a:cubicBezTo>
                      <a:pt x="3" y="59"/>
                      <a:pt x="5" y="53"/>
                      <a:pt x="8" y="47"/>
                    </a:cubicBezTo>
                    <a:cubicBezTo>
                      <a:pt x="11" y="41"/>
                      <a:pt x="15" y="35"/>
                      <a:pt x="2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3" name="Freeform 33"/>
              <p:cNvSpPr>
                <a:spLocks/>
              </p:cNvSpPr>
              <p:nvPr/>
            </p:nvSpPr>
            <p:spPr bwMode="auto">
              <a:xfrm>
                <a:off x="3885609" y="882831"/>
                <a:ext cx="55993" cy="56702"/>
              </a:xfrm>
              <a:custGeom>
                <a:avLst/>
                <a:gdLst>
                  <a:gd name="T0" fmla="*/ 7 w 185"/>
                  <a:gd name="T1" fmla="*/ 188 h 188"/>
                  <a:gd name="T2" fmla="*/ 4 w 185"/>
                  <a:gd name="T3" fmla="*/ 109 h 188"/>
                  <a:gd name="T4" fmla="*/ 25 w 185"/>
                  <a:gd name="T5" fmla="*/ 108 h 188"/>
                  <a:gd name="T6" fmla="*/ 32 w 185"/>
                  <a:gd name="T7" fmla="*/ 123 h 188"/>
                  <a:gd name="T8" fmla="*/ 59 w 185"/>
                  <a:gd name="T9" fmla="*/ 126 h 188"/>
                  <a:gd name="T10" fmla="*/ 77 w 185"/>
                  <a:gd name="T11" fmla="*/ 125 h 188"/>
                  <a:gd name="T12" fmla="*/ 74 w 185"/>
                  <a:gd name="T13" fmla="*/ 65 h 188"/>
                  <a:gd name="T14" fmla="*/ 56 w 185"/>
                  <a:gd name="T15" fmla="*/ 66 h 188"/>
                  <a:gd name="T16" fmla="*/ 29 w 185"/>
                  <a:gd name="T17" fmla="*/ 71 h 188"/>
                  <a:gd name="T18" fmla="*/ 24 w 185"/>
                  <a:gd name="T19" fmla="*/ 86 h 188"/>
                  <a:gd name="T20" fmla="*/ 3 w 185"/>
                  <a:gd name="T21" fmla="*/ 87 h 188"/>
                  <a:gd name="T22" fmla="*/ 0 w 185"/>
                  <a:gd name="T23" fmla="*/ 8 h 188"/>
                  <a:gd name="T24" fmla="*/ 22 w 185"/>
                  <a:gd name="T25" fmla="*/ 7 h 188"/>
                  <a:gd name="T26" fmla="*/ 28 w 185"/>
                  <a:gd name="T27" fmla="*/ 21 h 188"/>
                  <a:gd name="T28" fmla="*/ 55 w 185"/>
                  <a:gd name="T29" fmla="*/ 24 h 188"/>
                  <a:gd name="T30" fmla="*/ 124 w 185"/>
                  <a:gd name="T31" fmla="*/ 21 h 188"/>
                  <a:gd name="T32" fmla="*/ 151 w 185"/>
                  <a:gd name="T33" fmla="*/ 16 h 188"/>
                  <a:gd name="T34" fmla="*/ 156 w 185"/>
                  <a:gd name="T35" fmla="*/ 1 h 188"/>
                  <a:gd name="T36" fmla="*/ 178 w 185"/>
                  <a:gd name="T37" fmla="*/ 0 h 188"/>
                  <a:gd name="T38" fmla="*/ 181 w 185"/>
                  <a:gd name="T39" fmla="*/ 79 h 188"/>
                  <a:gd name="T40" fmla="*/ 160 w 185"/>
                  <a:gd name="T41" fmla="*/ 80 h 188"/>
                  <a:gd name="T42" fmla="*/ 153 w 185"/>
                  <a:gd name="T43" fmla="*/ 66 h 188"/>
                  <a:gd name="T44" fmla="*/ 126 w 185"/>
                  <a:gd name="T45" fmla="*/ 63 h 188"/>
                  <a:gd name="T46" fmla="*/ 96 w 185"/>
                  <a:gd name="T47" fmla="*/ 64 h 188"/>
                  <a:gd name="T48" fmla="*/ 99 w 185"/>
                  <a:gd name="T49" fmla="*/ 124 h 188"/>
                  <a:gd name="T50" fmla="*/ 129 w 185"/>
                  <a:gd name="T51" fmla="*/ 123 h 188"/>
                  <a:gd name="T52" fmla="*/ 156 w 185"/>
                  <a:gd name="T53" fmla="*/ 118 h 188"/>
                  <a:gd name="T54" fmla="*/ 161 w 185"/>
                  <a:gd name="T55" fmla="*/ 103 h 188"/>
                  <a:gd name="T56" fmla="*/ 182 w 185"/>
                  <a:gd name="T57" fmla="*/ 102 h 188"/>
                  <a:gd name="T58" fmla="*/ 185 w 185"/>
                  <a:gd name="T59" fmla="*/ 181 h 188"/>
                  <a:gd name="T60" fmla="*/ 163 w 185"/>
                  <a:gd name="T61" fmla="*/ 182 h 188"/>
                  <a:gd name="T62" fmla="*/ 157 w 185"/>
                  <a:gd name="T63" fmla="*/ 167 h 188"/>
                  <a:gd name="T64" fmla="*/ 130 w 185"/>
                  <a:gd name="T65" fmla="*/ 164 h 188"/>
                  <a:gd name="T66" fmla="*/ 61 w 185"/>
                  <a:gd name="T67" fmla="*/ 167 h 188"/>
                  <a:gd name="T68" fmla="*/ 34 w 185"/>
                  <a:gd name="T69" fmla="*/ 172 h 188"/>
                  <a:gd name="T70" fmla="*/ 29 w 185"/>
                  <a:gd name="T71" fmla="*/ 187 h 188"/>
                  <a:gd name="T72" fmla="*/ 7 w 185"/>
                  <a:gd name="T73"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5" h="188">
                    <a:moveTo>
                      <a:pt x="7" y="188"/>
                    </a:moveTo>
                    <a:cubicBezTo>
                      <a:pt x="4" y="109"/>
                      <a:pt x="4" y="109"/>
                      <a:pt x="4" y="109"/>
                    </a:cubicBezTo>
                    <a:cubicBezTo>
                      <a:pt x="25" y="108"/>
                      <a:pt x="25" y="108"/>
                      <a:pt x="25" y="108"/>
                    </a:cubicBezTo>
                    <a:cubicBezTo>
                      <a:pt x="25" y="116"/>
                      <a:pt x="28" y="121"/>
                      <a:pt x="32" y="123"/>
                    </a:cubicBezTo>
                    <a:cubicBezTo>
                      <a:pt x="36" y="125"/>
                      <a:pt x="45" y="126"/>
                      <a:pt x="59" y="126"/>
                    </a:cubicBezTo>
                    <a:cubicBezTo>
                      <a:pt x="77" y="125"/>
                      <a:pt x="77" y="125"/>
                      <a:pt x="77" y="125"/>
                    </a:cubicBezTo>
                    <a:cubicBezTo>
                      <a:pt x="74" y="65"/>
                      <a:pt x="74" y="65"/>
                      <a:pt x="74" y="65"/>
                    </a:cubicBezTo>
                    <a:cubicBezTo>
                      <a:pt x="56" y="66"/>
                      <a:pt x="56" y="66"/>
                      <a:pt x="56" y="66"/>
                    </a:cubicBezTo>
                    <a:cubicBezTo>
                      <a:pt x="42" y="66"/>
                      <a:pt x="33" y="68"/>
                      <a:pt x="29" y="71"/>
                    </a:cubicBezTo>
                    <a:cubicBezTo>
                      <a:pt x="26" y="73"/>
                      <a:pt x="24" y="78"/>
                      <a:pt x="24" y="86"/>
                    </a:cubicBezTo>
                    <a:cubicBezTo>
                      <a:pt x="3" y="87"/>
                      <a:pt x="3" y="87"/>
                      <a:pt x="3" y="87"/>
                    </a:cubicBezTo>
                    <a:cubicBezTo>
                      <a:pt x="0" y="8"/>
                      <a:pt x="0" y="8"/>
                      <a:pt x="0" y="8"/>
                    </a:cubicBezTo>
                    <a:cubicBezTo>
                      <a:pt x="22" y="7"/>
                      <a:pt x="22" y="7"/>
                      <a:pt x="22" y="7"/>
                    </a:cubicBezTo>
                    <a:cubicBezTo>
                      <a:pt x="22" y="14"/>
                      <a:pt x="24" y="19"/>
                      <a:pt x="28" y="21"/>
                    </a:cubicBezTo>
                    <a:cubicBezTo>
                      <a:pt x="32" y="24"/>
                      <a:pt x="41" y="25"/>
                      <a:pt x="55" y="24"/>
                    </a:cubicBezTo>
                    <a:cubicBezTo>
                      <a:pt x="124" y="21"/>
                      <a:pt x="124" y="21"/>
                      <a:pt x="124" y="21"/>
                    </a:cubicBezTo>
                    <a:cubicBezTo>
                      <a:pt x="138" y="21"/>
                      <a:pt x="147" y="19"/>
                      <a:pt x="151" y="16"/>
                    </a:cubicBezTo>
                    <a:cubicBezTo>
                      <a:pt x="154" y="14"/>
                      <a:pt x="156" y="9"/>
                      <a:pt x="156" y="1"/>
                    </a:cubicBezTo>
                    <a:cubicBezTo>
                      <a:pt x="178" y="0"/>
                      <a:pt x="178" y="0"/>
                      <a:pt x="178" y="0"/>
                    </a:cubicBezTo>
                    <a:cubicBezTo>
                      <a:pt x="181" y="79"/>
                      <a:pt x="181" y="79"/>
                      <a:pt x="181" y="79"/>
                    </a:cubicBezTo>
                    <a:cubicBezTo>
                      <a:pt x="160" y="80"/>
                      <a:pt x="160" y="80"/>
                      <a:pt x="160" y="80"/>
                    </a:cubicBezTo>
                    <a:cubicBezTo>
                      <a:pt x="160" y="73"/>
                      <a:pt x="157" y="68"/>
                      <a:pt x="153" y="66"/>
                    </a:cubicBezTo>
                    <a:cubicBezTo>
                      <a:pt x="149" y="63"/>
                      <a:pt x="140" y="62"/>
                      <a:pt x="126" y="63"/>
                    </a:cubicBezTo>
                    <a:cubicBezTo>
                      <a:pt x="96" y="64"/>
                      <a:pt x="96" y="64"/>
                      <a:pt x="96" y="64"/>
                    </a:cubicBezTo>
                    <a:cubicBezTo>
                      <a:pt x="99" y="124"/>
                      <a:pt x="99" y="124"/>
                      <a:pt x="99" y="124"/>
                    </a:cubicBezTo>
                    <a:cubicBezTo>
                      <a:pt x="129" y="123"/>
                      <a:pt x="129" y="123"/>
                      <a:pt x="129" y="123"/>
                    </a:cubicBezTo>
                    <a:cubicBezTo>
                      <a:pt x="143" y="122"/>
                      <a:pt x="152" y="121"/>
                      <a:pt x="156" y="118"/>
                    </a:cubicBezTo>
                    <a:cubicBezTo>
                      <a:pt x="159" y="115"/>
                      <a:pt x="161" y="110"/>
                      <a:pt x="161" y="103"/>
                    </a:cubicBezTo>
                    <a:cubicBezTo>
                      <a:pt x="182" y="102"/>
                      <a:pt x="182" y="102"/>
                      <a:pt x="182" y="102"/>
                    </a:cubicBezTo>
                    <a:cubicBezTo>
                      <a:pt x="185" y="181"/>
                      <a:pt x="185" y="181"/>
                      <a:pt x="185" y="181"/>
                    </a:cubicBezTo>
                    <a:cubicBezTo>
                      <a:pt x="163" y="182"/>
                      <a:pt x="163" y="182"/>
                      <a:pt x="163" y="182"/>
                    </a:cubicBezTo>
                    <a:cubicBezTo>
                      <a:pt x="163" y="175"/>
                      <a:pt x="161" y="170"/>
                      <a:pt x="157" y="167"/>
                    </a:cubicBezTo>
                    <a:cubicBezTo>
                      <a:pt x="153" y="165"/>
                      <a:pt x="144" y="164"/>
                      <a:pt x="130" y="164"/>
                    </a:cubicBezTo>
                    <a:cubicBezTo>
                      <a:pt x="61" y="167"/>
                      <a:pt x="61" y="167"/>
                      <a:pt x="61" y="167"/>
                    </a:cubicBezTo>
                    <a:cubicBezTo>
                      <a:pt x="47" y="168"/>
                      <a:pt x="38" y="169"/>
                      <a:pt x="34" y="172"/>
                    </a:cubicBezTo>
                    <a:cubicBezTo>
                      <a:pt x="31" y="175"/>
                      <a:pt x="29" y="180"/>
                      <a:pt x="29" y="187"/>
                    </a:cubicBezTo>
                    <a:lnTo>
                      <a:pt x="7"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4" name="Freeform 34"/>
              <p:cNvSpPr>
                <a:spLocks/>
              </p:cNvSpPr>
              <p:nvPr/>
            </p:nvSpPr>
            <p:spPr bwMode="auto">
              <a:xfrm>
                <a:off x="3880648" y="848810"/>
                <a:ext cx="58120" cy="33313"/>
              </a:xfrm>
              <a:custGeom>
                <a:avLst/>
                <a:gdLst>
                  <a:gd name="T0" fmla="*/ 15 w 191"/>
                  <a:gd name="T1" fmla="*/ 111 h 111"/>
                  <a:gd name="T2" fmla="*/ 7 w 191"/>
                  <a:gd name="T3" fmla="*/ 67 h 111"/>
                  <a:gd name="T4" fmla="*/ 0 w 191"/>
                  <a:gd name="T5" fmla="*/ 31 h 111"/>
                  <a:gd name="T6" fmla="*/ 22 w 191"/>
                  <a:gd name="T7" fmla="*/ 27 h 111"/>
                  <a:gd name="T8" fmla="*/ 31 w 191"/>
                  <a:gd name="T9" fmla="*/ 42 h 111"/>
                  <a:gd name="T10" fmla="*/ 58 w 191"/>
                  <a:gd name="T11" fmla="*/ 41 h 111"/>
                  <a:gd name="T12" fmla="*/ 126 w 191"/>
                  <a:gd name="T13" fmla="*/ 29 h 111"/>
                  <a:gd name="T14" fmla="*/ 151 w 191"/>
                  <a:gd name="T15" fmla="*/ 20 h 111"/>
                  <a:gd name="T16" fmla="*/ 155 w 191"/>
                  <a:gd name="T17" fmla="*/ 4 h 111"/>
                  <a:gd name="T18" fmla="*/ 176 w 191"/>
                  <a:gd name="T19" fmla="*/ 0 h 111"/>
                  <a:gd name="T20" fmla="*/ 191 w 191"/>
                  <a:gd name="T21" fmla="*/ 79 h 111"/>
                  <a:gd name="T22" fmla="*/ 169 w 191"/>
                  <a:gd name="T23" fmla="*/ 83 h 111"/>
                  <a:gd name="T24" fmla="*/ 160 w 191"/>
                  <a:gd name="T25" fmla="*/ 69 h 111"/>
                  <a:gd name="T26" fmla="*/ 133 w 191"/>
                  <a:gd name="T27" fmla="*/ 70 h 111"/>
                  <a:gd name="T28" fmla="*/ 65 w 191"/>
                  <a:gd name="T29" fmla="*/ 82 h 111"/>
                  <a:gd name="T30" fmla="*/ 40 w 191"/>
                  <a:gd name="T31" fmla="*/ 90 h 111"/>
                  <a:gd name="T32" fmla="*/ 37 w 191"/>
                  <a:gd name="T33" fmla="*/ 107 h 111"/>
                  <a:gd name="T34" fmla="*/ 15 w 191"/>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1" h="111">
                    <a:moveTo>
                      <a:pt x="15" y="111"/>
                    </a:moveTo>
                    <a:cubicBezTo>
                      <a:pt x="15" y="111"/>
                      <a:pt x="11" y="94"/>
                      <a:pt x="7" y="67"/>
                    </a:cubicBezTo>
                    <a:cubicBezTo>
                      <a:pt x="3" y="40"/>
                      <a:pt x="0" y="31"/>
                      <a:pt x="0" y="31"/>
                    </a:cubicBezTo>
                    <a:cubicBezTo>
                      <a:pt x="22" y="27"/>
                      <a:pt x="22" y="27"/>
                      <a:pt x="22" y="27"/>
                    </a:cubicBezTo>
                    <a:cubicBezTo>
                      <a:pt x="24" y="35"/>
                      <a:pt x="27" y="40"/>
                      <a:pt x="31" y="42"/>
                    </a:cubicBezTo>
                    <a:cubicBezTo>
                      <a:pt x="35" y="44"/>
                      <a:pt x="44" y="43"/>
                      <a:pt x="58" y="41"/>
                    </a:cubicBezTo>
                    <a:cubicBezTo>
                      <a:pt x="126" y="29"/>
                      <a:pt x="126" y="29"/>
                      <a:pt x="126" y="29"/>
                    </a:cubicBezTo>
                    <a:cubicBezTo>
                      <a:pt x="139" y="26"/>
                      <a:pt x="148" y="24"/>
                      <a:pt x="151" y="20"/>
                    </a:cubicBezTo>
                    <a:cubicBezTo>
                      <a:pt x="154" y="17"/>
                      <a:pt x="156" y="11"/>
                      <a:pt x="155" y="4"/>
                    </a:cubicBezTo>
                    <a:cubicBezTo>
                      <a:pt x="176" y="0"/>
                      <a:pt x="176" y="0"/>
                      <a:pt x="176" y="0"/>
                    </a:cubicBezTo>
                    <a:cubicBezTo>
                      <a:pt x="191" y="79"/>
                      <a:pt x="191" y="79"/>
                      <a:pt x="191" y="79"/>
                    </a:cubicBezTo>
                    <a:cubicBezTo>
                      <a:pt x="169" y="83"/>
                      <a:pt x="169" y="83"/>
                      <a:pt x="169" y="83"/>
                    </a:cubicBezTo>
                    <a:cubicBezTo>
                      <a:pt x="167" y="76"/>
                      <a:pt x="164" y="71"/>
                      <a:pt x="160" y="69"/>
                    </a:cubicBezTo>
                    <a:cubicBezTo>
                      <a:pt x="156" y="67"/>
                      <a:pt x="147" y="67"/>
                      <a:pt x="133" y="70"/>
                    </a:cubicBezTo>
                    <a:cubicBezTo>
                      <a:pt x="65" y="82"/>
                      <a:pt x="65" y="82"/>
                      <a:pt x="65" y="82"/>
                    </a:cubicBezTo>
                    <a:cubicBezTo>
                      <a:pt x="51" y="84"/>
                      <a:pt x="43" y="87"/>
                      <a:pt x="40" y="90"/>
                    </a:cubicBezTo>
                    <a:cubicBezTo>
                      <a:pt x="37" y="94"/>
                      <a:pt x="36" y="99"/>
                      <a:pt x="37" y="107"/>
                    </a:cubicBezTo>
                    <a:lnTo>
                      <a:pt x="1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5" name="Freeform 35"/>
              <p:cNvSpPr>
                <a:spLocks/>
              </p:cNvSpPr>
              <p:nvPr/>
            </p:nvSpPr>
            <p:spPr bwMode="auto">
              <a:xfrm>
                <a:off x="3867181" y="798487"/>
                <a:ext cx="65916" cy="56702"/>
              </a:xfrm>
              <a:custGeom>
                <a:avLst/>
                <a:gdLst>
                  <a:gd name="T0" fmla="*/ 45 w 217"/>
                  <a:gd name="T1" fmla="*/ 187 h 187"/>
                  <a:gd name="T2" fmla="*/ 26 w 217"/>
                  <a:gd name="T3" fmla="*/ 122 h 187"/>
                  <a:gd name="T4" fmla="*/ 109 w 217"/>
                  <a:gd name="T5" fmla="*/ 41 h 187"/>
                  <a:gd name="T6" fmla="*/ 63 w 217"/>
                  <a:gd name="T7" fmla="*/ 54 h 187"/>
                  <a:gd name="T8" fmla="*/ 39 w 217"/>
                  <a:gd name="T9" fmla="*/ 65 h 187"/>
                  <a:gd name="T10" fmla="*/ 37 w 217"/>
                  <a:gd name="T11" fmla="*/ 81 h 187"/>
                  <a:gd name="T12" fmla="*/ 16 w 217"/>
                  <a:gd name="T13" fmla="*/ 87 h 187"/>
                  <a:gd name="T14" fmla="*/ 0 w 217"/>
                  <a:gd name="T15" fmla="*/ 30 h 187"/>
                  <a:gd name="T16" fmla="*/ 21 w 217"/>
                  <a:gd name="T17" fmla="*/ 24 h 187"/>
                  <a:gd name="T18" fmla="*/ 31 w 217"/>
                  <a:gd name="T19" fmla="*/ 37 h 187"/>
                  <a:gd name="T20" fmla="*/ 58 w 217"/>
                  <a:gd name="T21" fmla="*/ 33 h 187"/>
                  <a:gd name="T22" fmla="*/ 177 w 217"/>
                  <a:gd name="T23" fmla="*/ 0 h 187"/>
                  <a:gd name="T24" fmla="*/ 185 w 217"/>
                  <a:gd name="T25" fmla="*/ 28 h 187"/>
                  <a:gd name="T26" fmla="*/ 73 w 217"/>
                  <a:gd name="T27" fmla="*/ 137 h 187"/>
                  <a:gd name="T28" fmla="*/ 153 w 217"/>
                  <a:gd name="T29" fmla="*/ 114 h 187"/>
                  <a:gd name="T30" fmla="*/ 178 w 217"/>
                  <a:gd name="T31" fmla="*/ 104 h 187"/>
                  <a:gd name="T32" fmla="*/ 180 w 217"/>
                  <a:gd name="T33" fmla="*/ 88 h 187"/>
                  <a:gd name="T34" fmla="*/ 200 w 217"/>
                  <a:gd name="T35" fmla="*/ 82 h 187"/>
                  <a:gd name="T36" fmla="*/ 217 w 217"/>
                  <a:gd name="T37" fmla="*/ 139 h 187"/>
                  <a:gd name="T38" fmla="*/ 195 w 217"/>
                  <a:gd name="T39" fmla="*/ 145 h 187"/>
                  <a:gd name="T40" fmla="*/ 185 w 217"/>
                  <a:gd name="T41" fmla="*/ 132 h 187"/>
                  <a:gd name="T42" fmla="*/ 158 w 217"/>
                  <a:gd name="T43" fmla="*/ 136 h 187"/>
                  <a:gd name="T44" fmla="*/ 93 w 217"/>
                  <a:gd name="T45" fmla="*/ 154 h 187"/>
                  <a:gd name="T46" fmla="*/ 68 w 217"/>
                  <a:gd name="T47" fmla="*/ 165 h 187"/>
                  <a:gd name="T48" fmla="*/ 66 w 217"/>
                  <a:gd name="T49" fmla="*/ 181 h 187"/>
                  <a:gd name="T50" fmla="*/ 45 w 217"/>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7" h="187">
                    <a:moveTo>
                      <a:pt x="45" y="187"/>
                    </a:moveTo>
                    <a:cubicBezTo>
                      <a:pt x="26" y="122"/>
                      <a:pt x="26" y="122"/>
                      <a:pt x="26" y="122"/>
                    </a:cubicBezTo>
                    <a:cubicBezTo>
                      <a:pt x="109" y="41"/>
                      <a:pt x="109" y="41"/>
                      <a:pt x="109" y="41"/>
                    </a:cubicBezTo>
                    <a:cubicBezTo>
                      <a:pt x="63" y="54"/>
                      <a:pt x="63" y="54"/>
                      <a:pt x="63" y="54"/>
                    </a:cubicBezTo>
                    <a:cubicBezTo>
                      <a:pt x="50" y="58"/>
                      <a:pt x="41" y="62"/>
                      <a:pt x="39" y="65"/>
                    </a:cubicBezTo>
                    <a:cubicBezTo>
                      <a:pt x="36" y="68"/>
                      <a:pt x="35" y="73"/>
                      <a:pt x="37" y="81"/>
                    </a:cubicBezTo>
                    <a:cubicBezTo>
                      <a:pt x="16" y="87"/>
                      <a:pt x="16" y="87"/>
                      <a:pt x="16" y="87"/>
                    </a:cubicBezTo>
                    <a:cubicBezTo>
                      <a:pt x="0" y="30"/>
                      <a:pt x="0" y="30"/>
                      <a:pt x="0" y="30"/>
                    </a:cubicBezTo>
                    <a:cubicBezTo>
                      <a:pt x="21" y="24"/>
                      <a:pt x="21" y="24"/>
                      <a:pt x="21" y="24"/>
                    </a:cubicBezTo>
                    <a:cubicBezTo>
                      <a:pt x="23" y="31"/>
                      <a:pt x="26" y="35"/>
                      <a:pt x="31" y="37"/>
                    </a:cubicBezTo>
                    <a:cubicBezTo>
                      <a:pt x="35" y="38"/>
                      <a:pt x="44" y="37"/>
                      <a:pt x="58" y="33"/>
                    </a:cubicBezTo>
                    <a:cubicBezTo>
                      <a:pt x="177" y="0"/>
                      <a:pt x="177" y="0"/>
                      <a:pt x="177" y="0"/>
                    </a:cubicBezTo>
                    <a:cubicBezTo>
                      <a:pt x="185" y="28"/>
                      <a:pt x="185" y="28"/>
                      <a:pt x="185" y="28"/>
                    </a:cubicBezTo>
                    <a:cubicBezTo>
                      <a:pt x="73" y="137"/>
                      <a:pt x="73" y="137"/>
                      <a:pt x="73" y="137"/>
                    </a:cubicBezTo>
                    <a:cubicBezTo>
                      <a:pt x="153" y="114"/>
                      <a:pt x="153" y="114"/>
                      <a:pt x="153" y="114"/>
                    </a:cubicBezTo>
                    <a:cubicBezTo>
                      <a:pt x="167" y="111"/>
                      <a:pt x="175" y="107"/>
                      <a:pt x="178" y="104"/>
                    </a:cubicBezTo>
                    <a:cubicBezTo>
                      <a:pt x="181" y="100"/>
                      <a:pt x="181" y="95"/>
                      <a:pt x="180" y="88"/>
                    </a:cubicBezTo>
                    <a:cubicBezTo>
                      <a:pt x="200" y="82"/>
                      <a:pt x="200" y="82"/>
                      <a:pt x="200" y="82"/>
                    </a:cubicBezTo>
                    <a:cubicBezTo>
                      <a:pt x="217" y="139"/>
                      <a:pt x="217" y="139"/>
                      <a:pt x="217" y="139"/>
                    </a:cubicBezTo>
                    <a:cubicBezTo>
                      <a:pt x="195" y="145"/>
                      <a:pt x="195" y="145"/>
                      <a:pt x="195" y="145"/>
                    </a:cubicBezTo>
                    <a:cubicBezTo>
                      <a:pt x="193" y="138"/>
                      <a:pt x="190" y="134"/>
                      <a:pt x="185" y="132"/>
                    </a:cubicBezTo>
                    <a:cubicBezTo>
                      <a:pt x="181" y="131"/>
                      <a:pt x="172" y="132"/>
                      <a:pt x="158" y="136"/>
                    </a:cubicBezTo>
                    <a:cubicBezTo>
                      <a:pt x="93" y="154"/>
                      <a:pt x="93" y="154"/>
                      <a:pt x="93" y="154"/>
                    </a:cubicBezTo>
                    <a:cubicBezTo>
                      <a:pt x="79" y="158"/>
                      <a:pt x="71" y="162"/>
                      <a:pt x="68" y="165"/>
                    </a:cubicBezTo>
                    <a:cubicBezTo>
                      <a:pt x="65" y="169"/>
                      <a:pt x="64" y="174"/>
                      <a:pt x="66" y="181"/>
                    </a:cubicBezTo>
                    <a:lnTo>
                      <a:pt x="45" y="1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6" name="Freeform 36"/>
              <p:cNvSpPr>
                <a:spLocks noEditPoints="1"/>
              </p:cNvSpPr>
              <p:nvPr/>
            </p:nvSpPr>
            <p:spPr bwMode="auto">
              <a:xfrm>
                <a:off x="3856549" y="744620"/>
                <a:ext cx="62372" cy="51032"/>
              </a:xfrm>
              <a:custGeom>
                <a:avLst/>
                <a:gdLst>
                  <a:gd name="T0" fmla="*/ 88 w 207"/>
                  <a:gd name="T1" fmla="*/ 106 h 168"/>
                  <a:gd name="T2" fmla="*/ 102 w 207"/>
                  <a:gd name="T3" fmla="*/ 136 h 168"/>
                  <a:gd name="T4" fmla="*/ 48 w 207"/>
                  <a:gd name="T5" fmla="*/ 141 h 168"/>
                  <a:gd name="T6" fmla="*/ 88 w 207"/>
                  <a:gd name="T7" fmla="*/ 106 h 168"/>
                  <a:gd name="T8" fmla="*/ 148 w 207"/>
                  <a:gd name="T9" fmla="*/ 157 h 168"/>
                  <a:gd name="T10" fmla="*/ 152 w 207"/>
                  <a:gd name="T11" fmla="*/ 156 h 168"/>
                  <a:gd name="T12" fmla="*/ 187 w 207"/>
                  <a:gd name="T13" fmla="*/ 168 h 168"/>
                  <a:gd name="T14" fmla="*/ 207 w 207"/>
                  <a:gd name="T15" fmla="*/ 159 h 168"/>
                  <a:gd name="T16" fmla="*/ 180 w 207"/>
                  <a:gd name="T17" fmla="*/ 99 h 168"/>
                  <a:gd name="T18" fmla="*/ 160 w 207"/>
                  <a:gd name="T19" fmla="*/ 108 h 168"/>
                  <a:gd name="T20" fmla="*/ 163 w 207"/>
                  <a:gd name="T21" fmla="*/ 122 h 168"/>
                  <a:gd name="T22" fmla="*/ 156 w 207"/>
                  <a:gd name="T23" fmla="*/ 129 h 168"/>
                  <a:gd name="T24" fmla="*/ 153 w 207"/>
                  <a:gd name="T25" fmla="*/ 130 h 168"/>
                  <a:gd name="T26" fmla="*/ 151 w 207"/>
                  <a:gd name="T27" fmla="*/ 131 h 168"/>
                  <a:gd name="T28" fmla="*/ 125 w 207"/>
                  <a:gd name="T29" fmla="*/ 135 h 168"/>
                  <a:gd name="T30" fmla="*/ 105 w 207"/>
                  <a:gd name="T31" fmla="*/ 90 h 168"/>
                  <a:gd name="T32" fmla="*/ 124 w 207"/>
                  <a:gd name="T33" fmla="*/ 72 h 168"/>
                  <a:gd name="T34" fmla="*/ 127 w 207"/>
                  <a:gd name="T35" fmla="*/ 70 h 168"/>
                  <a:gd name="T36" fmla="*/ 131 w 207"/>
                  <a:gd name="T37" fmla="*/ 68 h 168"/>
                  <a:gd name="T38" fmla="*/ 140 w 207"/>
                  <a:gd name="T39" fmla="*/ 68 h 168"/>
                  <a:gd name="T40" fmla="*/ 147 w 207"/>
                  <a:gd name="T41" fmla="*/ 78 h 168"/>
                  <a:gd name="T42" fmla="*/ 147 w 207"/>
                  <a:gd name="T43" fmla="*/ 80 h 168"/>
                  <a:gd name="T44" fmla="*/ 167 w 207"/>
                  <a:gd name="T45" fmla="*/ 71 h 168"/>
                  <a:gd name="T46" fmla="*/ 135 w 207"/>
                  <a:gd name="T47" fmla="*/ 0 h 168"/>
                  <a:gd name="T48" fmla="*/ 115 w 207"/>
                  <a:gd name="T49" fmla="*/ 9 h 168"/>
                  <a:gd name="T50" fmla="*/ 103 w 207"/>
                  <a:gd name="T51" fmla="*/ 38 h 168"/>
                  <a:gd name="T52" fmla="*/ 102 w 207"/>
                  <a:gd name="T53" fmla="*/ 39 h 168"/>
                  <a:gd name="T54" fmla="*/ 0 w 207"/>
                  <a:gd name="T55" fmla="*/ 133 h 168"/>
                  <a:gd name="T56" fmla="*/ 15 w 207"/>
                  <a:gd name="T57" fmla="*/ 166 h 168"/>
                  <a:gd name="T58" fmla="*/ 148 w 207"/>
                  <a:gd name="T59" fmla="*/ 15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7" h="168">
                    <a:moveTo>
                      <a:pt x="88" y="106"/>
                    </a:moveTo>
                    <a:cubicBezTo>
                      <a:pt x="102" y="136"/>
                      <a:pt x="102" y="136"/>
                      <a:pt x="102" y="136"/>
                    </a:cubicBezTo>
                    <a:cubicBezTo>
                      <a:pt x="48" y="141"/>
                      <a:pt x="48" y="141"/>
                      <a:pt x="48" y="141"/>
                    </a:cubicBezTo>
                    <a:lnTo>
                      <a:pt x="88" y="106"/>
                    </a:lnTo>
                    <a:close/>
                    <a:moveTo>
                      <a:pt x="148" y="157"/>
                    </a:moveTo>
                    <a:cubicBezTo>
                      <a:pt x="149" y="156"/>
                      <a:pt x="150" y="156"/>
                      <a:pt x="152" y="156"/>
                    </a:cubicBezTo>
                    <a:cubicBezTo>
                      <a:pt x="169" y="155"/>
                      <a:pt x="181" y="159"/>
                      <a:pt x="187" y="168"/>
                    </a:cubicBezTo>
                    <a:cubicBezTo>
                      <a:pt x="207" y="159"/>
                      <a:pt x="207" y="159"/>
                      <a:pt x="207" y="159"/>
                    </a:cubicBezTo>
                    <a:cubicBezTo>
                      <a:pt x="180" y="99"/>
                      <a:pt x="180" y="99"/>
                      <a:pt x="180" y="99"/>
                    </a:cubicBezTo>
                    <a:cubicBezTo>
                      <a:pt x="160" y="108"/>
                      <a:pt x="160" y="108"/>
                      <a:pt x="160" y="108"/>
                    </a:cubicBezTo>
                    <a:cubicBezTo>
                      <a:pt x="163" y="114"/>
                      <a:pt x="164" y="119"/>
                      <a:pt x="163" y="122"/>
                    </a:cubicBezTo>
                    <a:cubicBezTo>
                      <a:pt x="162" y="125"/>
                      <a:pt x="160" y="127"/>
                      <a:pt x="156" y="129"/>
                    </a:cubicBezTo>
                    <a:cubicBezTo>
                      <a:pt x="155" y="129"/>
                      <a:pt x="154" y="130"/>
                      <a:pt x="153" y="130"/>
                    </a:cubicBezTo>
                    <a:cubicBezTo>
                      <a:pt x="153" y="130"/>
                      <a:pt x="152" y="130"/>
                      <a:pt x="151" y="131"/>
                    </a:cubicBezTo>
                    <a:cubicBezTo>
                      <a:pt x="125" y="135"/>
                      <a:pt x="125" y="135"/>
                      <a:pt x="125" y="135"/>
                    </a:cubicBezTo>
                    <a:cubicBezTo>
                      <a:pt x="105" y="90"/>
                      <a:pt x="105" y="90"/>
                      <a:pt x="105" y="90"/>
                    </a:cubicBezTo>
                    <a:cubicBezTo>
                      <a:pt x="124" y="72"/>
                      <a:pt x="124" y="72"/>
                      <a:pt x="124" y="72"/>
                    </a:cubicBezTo>
                    <a:cubicBezTo>
                      <a:pt x="125" y="72"/>
                      <a:pt x="126" y="71"/>
                      <a:pt x="127" y="70"/>
                    </a:cubicBezTo>
                    <a:cubicBezTo>
                      <a:pt x="128" y="70"/>
                      <a:pt x="129" y="69"/>
                      <a:pt x="131" y="68"/>
                    </a:cubicBezTo>
                    <a:cubicBezTo>
                      <a:pt x="134" y="67"/>
                      <a:pt x="137" y="67"/>
                      <a:pt x="140" y="68"/>
                    </a:cubicBezTo>
                    <a:cubicBezTo>
                      <a:pt x="142" y="70"/>
                      <a:pt x="144" y="73"/>
                      <a:pt x="147" y="78"/>
                    </a:cubicBezTo>
                    <a:cubicBezTo>
                      <a:pt x="147" y="80"/>
                      <a:pt x="147" y="80"/>
                      <a:pt x="147" y="80"/>
                    </a:cubicBezTo>
                    <a:cubicBezTo>
                      <a:pt x="167" y="71"/>
                      <a:pt x="167" y="71"/>
                      <a:pt x="167" y="71"/>
                    </a:cubicBezTo>
                    <a:cubicBezTo>
                      <a:pt x="135" y="0"/>
                      <a:pt x="135" y="0"/>
                      <a:pt x="135" y="0"/>
                    </a:cubicBezTo>
                    <a:cubicBezTo>
                      <a:pt x="115" y="9"/>
                      <a:pt x="115" y="9"/>
                      <a:pt x="115" y="9"/>
                    </a:cubicBezTo>
                    <a:cubicBezTo>
                      <a:pt x="118" y="18"/>
                      <a:pt x="114" y="28"/>
                      <a:pt x="103" y="38"/>
                    </a:cubicBezTo>
                    <a:cubicBezTo>
                      <a:pt x="102" y="39"/>
                      <a:pt x="102" y="39"/>
                      <a:pt x="102" y="39"/>
                    </a:cubicBezTo>
                    <a:cubicBezTo>
                      <a:pt x="0" y="133"/>
                      <a:pt x="0" y="133"/>
                      <a:pt x="0" y="133"/>
                    </a:cubicBezTo>
                    <a:cubicBezTo>
                      <a:pt x="15" y="166"/>
                      <a:pt x="15" y="166"/>
                      <a:pt x="15" y="166"/>
                    </a:cubicBezTo>
                    <a:lnTo>
                      <a:pt x="148"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7" name="Freeform 37"/>
              <p:cNvSpPr>
                <a:spLocks/>
              </p:cNvSpPr>
              <p:nvPr/>
            </p:nvSpPr>
            <p:spPr bwMode="auto">
              <a:xfrm>
                <a:off x="3797012" y="1110349"/>
                <a:ext cx="70169" cy="73004"/>
              </a:xfrm>
              <a:custGeom>
                <a:avLst/>
                <a:gdLst>
                  <a:gd name="T0" fmla="*/ 0 w 231"/>
                  <a:gd name="T1" fmla="*/ 125 h 239"/>
                  <a:gd name="T2" fmla="*/ 44 w 231"/>
                  <a:gd name="T3" fmla="*/ 73 h 239"/>
                  <a:gd name="T4" fmla="*/ 158 w 231"/>
                  <a:gd name="T5" fmla="*/ 96 h 239"/>
                  <a:gd name="T6" fmla="*/ 122 w 231"/>
                  <a:gd name="T7" fmla="*/ 65 h 239"/>
                  <a:gd name="T8" fmla="*/ 99 w 231"/>
                  <a:gd name="T9" fmla="*/ 51 h 239"/>
                  <a:gd name="T10" fmla="*/ 85 w 231"/>
                  <a:gd name="T11" fmla="*/ 58 h 239"/>
                  <a:gd name="T12" fmla="*/ 68 w 231"/>
                  <a:gd name="T13" fmla="*/ 45 h 239"/>
                  <a:gd name="T14" fmla="*/ 106 w 231"/>
                  <a:gd name="T15" fmla="*/ 0 h 239"/>
                  <a:gd name="T16" fmla="*/ 123 w 231"/>
                  <a:gd name="T17" fmla="*/ 14 h 239"/>
                  <a:gd name="T18" fmla="*/ 118 w 231"/>
                  <a:gd name="T19" fmla="*/ 29 h 239"/>
                  <a:gd name="T20" fmla="*/ 136 w 231"/>
                  <a:gd name="T21" fmla="*/ 49 h 239"/>
                  <a:gd name="T22" fmla="*/ 231 w 231"/>
                  <a:gd name="T23" fmla="*/ 128 h 239"/>
                  <a:gd name="T24" fmla="*/ 212 w 231"/>
                  <a:gd name="T25" fmla="*/ 150 h 239"/>
                  <a:gd name="T26" fmla="*/ 58 w 231"/>
                  <a:gd name="T27" fmla="*/ 120 h 239"/>
                  <a:gd name="T28" fmla="*/ 122 w 231"/>
                  <a:gd name="T29" fmla="*/ 173 h 239"/>
                  <a:gd name="T30" fmla="*/ 145 w 231"/>
                  <a:gd name="T31" fmla="*/ 187 h 239"/>
                  <a:gd name="T32" fmla="*/ 159 w 231"/>
                  <a:gd name="T33" fmla="*/ 180 h 239"/>
                  <a:gd name="T34" fmla="*/ 176 w 231"/>
                  <a:gd name="T35" fmla="*/ 193 h 239"/>
                  <a:gd name="T36" fmla="*/ 137 w 231"/>
                  <a:gd name="T37" fmla="*/ 239 h 239"/>
                  <a:gd name="T38" fmla="*/ 120 w 231"/>
                  <a:gd name="T39" fmla="*/ 225 h 239"/>
                  <a:gd name="T40" fmla="*/ 125 w 231"/>
                  <a:gd name="T41" fmla="*/ 209 h 239"/>
                  <a:gd name="T42" fmla="*/ 107 w 231"/>
                  <a:gd name="T43" fmla="*/ 189 h 239"/>
                  <a:gd name="T44" fmla="*/ 54 w 231"/>
                  <a:gd name="T45" fmla="*/ 146 h 239"/>
                  <a:gd name="T46" fmla="*/ 31 w 231"/>
                  <a:gd name="T47" fmla="*/ 132 h 239"/>
                  <a:gd name="T48" fmla="*/ 17 w 231"/>
                  <a:gd name="T49" fmla="*/ 139 h 239"/>
                  <a:gd name="T50" fmla="*/ 0 w 231"/>
                  <a:gd name="T51" fmla="*/ 12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1" h="239">
                    <a:moveTo>
                      <a:pt x="0" y="125"/>
                    </a:moveTo>
                    <a:cubicBezTo>
                      <a:pt x="44" y="73"/>
                      <a:pt x="44" y="73"/>
                      <a:pt x="44" y="73"/>
                    </a:cubicBezTo>
                    <a:cubicBezTo>
                      <a:pt x="158" y="96"/>
                      <a:pt x="158" y="96"/>
                      <a:pt x="158" y="96"/>
                    </a:cubicBezTo>
                    <a:cubicBezTo>
                      <a:pt x="122" y="65"/>
                      <a:pt x="122" y="65"/>
                      <a:pt x="122" y="65"/>
                    </a:cubicBezTo>
                    <a:cubicBezTo>
                      <a:pt x="111" y="57"/>
                      <a:pt x="103" y="52"/>
                      <a:pt x="99" y="51"/>
                    </a:cubicBezTo>
                    <a:cubicBezTo>
                      <a:pt x="94" y="51"/>
                      <a:pt x="89" y="53"/>
                      <a:pt x="85" y="58"/>
                    </a:cubicBezTo>
                    <a:cubicBezTo>
                      <a:pt x="68" y="45"/>
                      <a:pt x="68" y="45"/>
                      <a:pt x="68" y="45"/>
                    </a:cubicBezTo>
                    <a:cubicBezTo>
                      <a:pt x="106" y="0"/>
                      <a:pt x="106" y="0"/>
                      <a:pt x="106" y="0"/>
                    </a:cubicBezTo>
                    <a:cubicBezTo>
                      <a:pt x="123" y="14"/>
                      <a:pt x="123" y="14"/>
                      <a:pt x="123" y="14"/>
                    </a:cubicBezTo>
                    <a:cubicBezTo>
                      <a:pt x="119" y="19"/>
                      <a:pt x="117" y="25"/>
                      <a:pt x="118" y="29"/>
                    </a:cubicBezTo>
                    <a:cubicBezTo>
                      <a:pt x="119" y="33"/>
                      <a:pt x="126" y="40"/>
                      <a:pt x="136" y="49"/>
                    </a:cubicBezTo>
                    <a:cubicBezTo>
                      <a:pt x="231" y="128"/>
                      <a:pt x="231" y="128"/>
                      <a:pt x="231" y="128"/>
                    </a:cubicBezTo>
                    <a:cubicBezTo>
                      <a:pt x="212" y="150"/>
                      <a:pt x="212" y="150"/>
                      <a:pt x="212" y="150"/>
                    </a:cubicBezTo>
                    <a:cubicBezTo>
                      <a:pt x="58" y="120"/>
                      <a:pt x="58" y="120"/>
                      <a:pt x="58" y="120"/>
                    </a:cubicBezTo>
                    <a:cubicBezTo>
                      <a:pt x="122" y="173"/>
                      <a:pt x="122" y="173"/>
                      <a:pt x="122" y="173"/>
                    </a:cubicBezTo>
                    <a:cubicBezTo>
                      <a:pt x="132" y="182"/>
                      <a:pt x="140" y="187"/>
                      <a:pt x="145" y="187"/>
                    </a:cubicBezTo>
                    <a:cubicBezTo>
                      <a:pt x="149" y="187"/>
                      <a:pt x="154" y="185"/>
                      <a:pt x="159" y="180"/>
                    </a:cubicBezTo>
                    <a:cubicBezTo>
                      <a:pt x="176" y="193"/>
                      <a:pt x="176" y="193"/>
                      <a:pt x="176" y="193"/>
                    </a:cubicBezTo>
                    <a:cubicBezTo>
                      <a:pt x="137" y="239"/>
                      <a:pt x="137" y="239"/>
                      <a:pt x="137" y="239"/>
                    </a:cubicBezTo>
                    <a:cubicBezTo>
                      <a:pt x="120" y="225"/>
                      <a:pt x="120" y="225"/>
                      <a:pt x="120" y="225"/>
                    </a:cubicBezTo>
                    <a:cubicBezTo>
                      <a:pt x="125" y="219"/>
                      <a:pt x="126" y="214"/>
                      <a:pt x="125" y="209"/>
                    </a:cubicBezTo>
                    <a:cubicBezTo>
                      <a:pt x="124" y="205"/>
                      <a:pt x="118" y="198"/>
                      <a:pt x="107" y="189"/>
                    </a:cubicBezTo>
                    <a:cubicBezTo>
                      <a:pt x="54" y="146"/>
                      <a:pt x="54" y="146"/>
                      <a:pt x="54" y="146"/>
                    </a:cubicBezTo>
                    <a:cubicBezTo>
                      <a:pt x="44" y="137"/>
                      <a:pt x="36" y="132"/>
                      <a:pt x="31" y="132"/>
                    </a:cubicBezTo>
                    <a:cubicBezTo>
                      <a:pt x="27" y="131"/>
                      <a:pt x="22" y="134"/>
                      <a:pt x="17" y="139"/>
                    </a:cubicBezTo>
                    <a:lnTo>
                      <a:pt x="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8" name="Freeform 38"/>
              <p:cNvSpPr>
                <a:spLocks noEditPoints="1"/>
              </p:cNvSpPr>
              <p:nvPr/>
            </p:nvSpPr>
            <p:spPr bwMode="auto">
              <a:xfrm>
                <a:off x="3270390" y="626254"/>
                <a:ext cx="592538" cy="592538"/>
              </a:xfrm>
              <a:custGeom>
                <a:avLst/>
                <a:gdLst>
                  <a:gd name="T0" fmla="*/ 975 w 1950"/>
                  <a:gd name="T1" fmla="*/ 0 h 1950"/>
                  <a:gd name="T2" fmla="*/ 0 w 1950"/>
                  <a:gd name="T3" fmla="*/ 975 h 1950"/>
                  <a:gd name="T4" fmla="*/ 975 w 1950"/>
                  <a:gd name="T5" fmla="*/ 1950 h 1950"/>
                  <a:gd name="T6" fmla="*/ 1950 w 1950"/>
                  <a:gd name="T7" fmla="*/ 975 h 1950"/>
                  <a:gd name="T8" fmla="*/ 975 w 1950"/>
                  <a:gd name="T9" fmla="*/ 0 h 1950"/>
                  <a:gd name="T10" fmla="*/ 975 w 1950"/>
                  <a:gd name="T11" fmla="*/ 1929 h 1950"/>
                  <a:gd name="T12" fmla="*/ 21 w 1950"/>
                  <a:gd name="T13" fmla="*/ 975 h 1950"/>
                  <a:gd name="T14" fmla="*/ 975 w 1950"/>
                  <a:gd name="T15" fmla="*/ 21 h 1950"/>
                  <a:gd name="T16" fmla="*/ 1929 w 1950"/>
                  <a:gd name="T17" fmla="*/ 975 h 1950"/>
                  <a:gd name="T18" fmla="*/ 975 w 1950"/>
                  <a:gd name="T19" fmla="*/ 1929 h 1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0" h="1950">
                    <a:moveTo>
                      <a:pt x="975" y="0"/>
                    </a:moveTo>
                    <a:cubicBezTo>
                      <a:pt x="436" y="0"/>
                      <a:pt x="0" y="436"/>
                      <a:pt x="0" y="975"/>
                    </a:cubicBezTo>
                    <a:cubicBezTo>
                      <a:pt x="0" y="1514"/>
                      <a:pt x="436" y="1950"/>
                      <a:pt x="975" y="1950"/>
                    </a:cubicBezTo>
                    <a:cubicBezTo>
                      <a:pt x="1513" y="1950"/>
                      <a:pt x="1950" y="1514"/>
                      <a:pt x="1950" y="975"/>
                    </a:cubicBezTo>
                    <a:cubicBezTo>
                      <a:pt x="1950" y="436"/>
                      <a:pt x="1513" y="0"/>
                      <a:pt x="975" y="0"/>
                    </a:cubicBezTo>
                    <a:close/>
                    <a:moveTo>
                      <a:pt x="975" y="1929"/>
                    </a:moveTo>
                    <a:cubicBezTo>
                      <a:pt x="448" y="1929"/>
                      <a:pt x="21" y="1502"/>
                      <a:pt x="21" y="975"/>
                    </a:cubicBezTo>
                    <a:cubicBezTo>
                      <a:pt x="21" y="448"/>
                      <a:pt x="448" y="21"/>
                      <a:pt x="975" y="21"/>
                    </a:cubicBezTo>
                    <a:cubicBezTo>
                      <a:pt x="1501" y="21"/>
                      <a:pt x="1929" y="448"/>
                      <a:pt x="1929" y="975"/>
                    </a:cubicBezTo>
                    <a:cubicBezTo>
                      <a:pt x="1929" y="1502"/>
                      <a:pt x="1501" y="1929"/>
                      <a:pt x="975" y="19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9" name="Freeform 39"/>
              <p:cNvSpPr>
                <a:spLocks/>
              </p:cNvSpPr>
              <p:nvPr/>
            </p:nvSpPr>
            <p:spPr bwMode="auto">
              <a:xfrm>
                <a:off x="3404349" y="646100"/>
                <a:ext cx="434481" cy="362185"/>
              </a:xfrm>
              <a:custGeom>
                <a:avLst/>
                <a:gdLst>
                  <a:gd name="T0" fmla="*/ 534 w 1430"/>
                  <a:gd name="T1" fmla="*/ 0 h 1191"/>
                  <a:gd name="T2" fmla="*/ 0 w 1430"/>
                  <a:gd name="T3" fmla="*/ 948 h 1191"/>
                  <a:gd name="T4" fmla="*/ 11 w 1430"/>
                  <a:gd name="T5" fmla="*/ 1122 h 1191"/>
                  <a:gd name="T6" fmla="*/ 175 w 1430"/>
                  <a:gd name="T7" fmla="*/ 1164 h 1191"/>
                  <a:gd name="T8" fmla="*/ 156 w 1430"/>
                  <a:gd name="T9" fmla="*/ 926 h 1191"/>
                  <a:gd name="T10" fmla="*/ 506 w 1430"/>
                  <a:gd name="T11" fmla="*/ 76 h 1191"/>
                  <a:gd name="T12" fmla="*/ 241 w 1430"/>
                  <a:gd name="T13" fmla="*/ 851 h 1191"/>
                  <a:gd name="T14" fmla="*/ 280 w 1430"/>
                  <a:gd name="T15" fmla="*/ 1179 h 1191"/>
                  <a:gd name="T16" fmla="*/ 518 w 1430"/>
                  <a:gd name="T17" fmla="*/ 1188 h 1191"/>
                  <a:gd name="T18" fmla="*/ 1430 w 1430"/>
                  <a:gd name="T19" fmla="*/ 748 h 1191"/>
                  <a:gd name="T20" fmla="*/ 535 w 1430"/>
                  <a:gd name="T21" fmla="*/ 0 h 1191"/>
                  <a:gd name="T22" fmla="*/ 534 w 1430"/>
                  <a:gd name="T23" fmla="*/ 0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30" h="1191">
                    <a:moveTo>
                      <a:pt x="534" y="0"/>
                    </a:moveTo>
                    <a:cubicBezTo>
                      <a:pt x="230" y="84"/>
                      <a:pt x="0" y="476"/>
                      <a:pt x="0" y="948"/>
                    </a:cubicBezTo>
                    <a:cubicBezTo>
                      <a:pt x="0" y="1008"/>
                      <a:pt x="4" y="1066"/>
                      <a:pt x="11" y="1122"/>
                    </a:cubicBezTo>
                    <a:cubicBezTo>
                      <a:pt x="63" y="1139"/>
                      <a:pt x="118" y="1153"/>
                      <a:pt x="175" y="1164"/>
                    </a:cubicBezTo>
                    <a:cubicBezTo>
                      <a:pt x="163" y="1088"/>
                      <a:pt x="156" y="1008"/>
                      <a:pt x="156" y="926"/>
                    </a:cubicBezTo>
                    <a:cubicBezTo>
                      <a:pt x="156" y="535"/>
                      <a:pt x="302" y="202"/>
                      <a:pt x="506" y="76"/>
                    </a:cubicBezTo>
                    <a:cubicBezTo>
                      <a:pt x="345" y="252"/>
                      <a:pt x="241" y="534"/>
                      <a:pt x="241" y="851"/>
                    </a:cubicBezTo>
                    <a:cubicBezTo>
                      <a:pt x="241" y="967"/>
                      <a:pt x="255" y="1077"/>
                      <a:pt x="280" y="1179"/>
                    </a:cubicBezTo>
                    <a:cubicBezTo>
                      <a:pt x="356" y="1188"/>
                      <a:pt x="436" y="1191"/>
                      <a:pt x="518" y="1188"/>
                    </a:cubicBezTo>
                    <a:cubicBezTo>
                      <a:pt x="946" y="1171"/>
                      <a:pt x="1304" y="988"/>
                      <a:pt x="1430" y="748"/>
                    </a:cubicBezTo>
                    <a:cubicBezTo>
                      <a:pt x="1353" y="323"/>
                      <a:pt x="982" y="0"/>
                      <a:pt x="535" y="0"/>
                    </a:cubicBezTo>
                    <a:cubicBezTo>
                      <a:pt x="535" y="0"/>
                      <a:pt x="534" y="0"/>
                      <a:pt x="5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0" name="Freeform 40"/>
              <p:cNvSpPr>
                <a:spLocks/>
              </p:cNvSpPr>
              <p:nvPr/>
            </p:nvSpPr>
            <p:spPr bwMode="auto">
              <a:xfrm>
                <a:off x="3410019" y="1004741"/>
                <a:ext cx="62372" cy="56702"/>
              </a:xfrm>
              <a:custGeom>
                <a:avLst/>
                <a:gdLst>
                  <a:gd name="T0" fmla="*/ 205 w 205"/>
                  <a:gd name="T1" fmla="*/ 187 h 187"/>
                  <a:gd name="T2" fmla="*/ 168 w 205"/>
                  <a:gd name="T3" fmla="*/ 50 h 187"/>
                  <a:gd name="T4" fmla="*/ 0 w 205"/>
                  <a:gd name="T5" fmla="*/ 0 h 187"/>
                  <a:gd name="T6" fmla="*/ 30 w 205"/>
                  <a:gd name="T7" fmla="*/ 137 h 187"/>
                  <a:gd name="T8" fmla="*/ 205 w 205"/>
                  <a:gd name="T9" fmla="*/ 187 h 187"/>
                </a:gdLst>
                <a:ahLst/>
                <a:cxnLst>
                  <a:cxn ang="0">
                    <a:pos x="T0" y="T1"/>
                  </a:cxn>
                  <a:cxn ang="0">
                    <a:pos x="T2" y="T3"/>
                  </a:cxn>
                  <a:cxn ang="0">
                    <a:pos x="T4" y="T5"/>
                  </a:cxn>
                  <a:cxn ang="0">
                    <a:pos x="T6" y="T7"/>
                  </a:cxn>
                  <a:cxn ang="0">
                    <a:pos x="T8" y="T9"/>
                  </a:cxn>
                </a:cxnLst>
                <a:rect l="0" t="0" r="r" b="b"/>
                <a:pathLst>
                  <a:path w="205" h="187">
                    <a:moveTo>
                      <a:pt x="205" y="187"/>
                    </a:moveTo>
                    <a:cubicBezTo>
                      <a:pt x="190" y="143"/>
                      <a:pt x="178" y="97"/>
                      <a:pt x="168" y="50"/>
                    </a:cubicBezTo>
                    <a:cubicBezTo>
                      <a:pt x="108" y="36"/>
                      <a:pt x="52" y="20"/>
                      <a:pt x="0" y="0"/>
                    </a:cubicBezTo>
                    <a:cubicBezTo>
                      <a:pt x="8" y="47"/>
                      <a:pt x="18" y="93"/>
                      <a:pt x="30" y="137"/>
                    </a:cubicBezTo>
                    <a:cubicBezTo>
                      <a:pt x="85" y="157"/>
                      <a:pt x="144" y="173"/>
                      <a:pt x="205" y="1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1" name="Freeform 41"/>
              <p:cNvSpPr>
                <a:spLocks/>
              </p:cNvSpPr>
              <p:nvPr/>
            </p:nvSpPr>
            <p:spPr bwMode="auto">
              <a:xfrm>
                <a:off x="3310790" y="1025296"/>
                <a:ext cx="275006" cy="172942"/>
              </a:xfrm>
              <a:custGeom>
                <a:avLst/>
                <a:gdLst>
                  <a:gd name="T0" fmla="*/ 571 w 907"/>
                  <a:gd name="T1" fmla="*/ 219 h 571"/>
                  <a:gd name="T2" fmla="*/ 398 w 907"/>
                  <a:gd name="T3" fmla="*/ 187 h 571"/>
                  <a:gd name="T4" fmla="*/ 574 w 907"/>
                  <a:gd name="T5" fmla="*/ 477 h 571"/>
                  <a:gd name="T6" fmla="*/ 330 w 907"/>
                  <a:gd name="T7" fmla="*/ 168 h 571"/>
                  <a:gd name="T8" fmla="*/ 0 w 907"/>
                  <a:gd name="T9" fmla="*/ 0 h 571"/>
                  <a:gd name="T10" fmla="*/ 844 w 907"/>
                  <a:gd name="T11" fmla="*/ 571 h 571"/>
                  <a:gd name="T12" fmla="*/ 907 w 907"/>
                  <a:gd name="T13" fmla="*/ 569 h 571"/>
                  <a:gd name="T14" fmla="*/ 571 w 907"/>
                  <a:gd name="T15" fmla="*/ 219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7" h="571">
                    <a:moveTo>
                      <a:pt x="571" y="219"/>
                    </a:moveTo>
                    <a:cubicBezTo>
                      <a:pt x="511" y="211"/>
                      <a:pt x="453" y="200"/>
                      <a:pt x="398" y="187"/>
                    </a:cubicBezTo>
                    <a:cubicBezTo>
                      <a:pt x="443" y="300"/>
                      <a:pt x="503" y="399"/>
                      <a:pt x="574" y="477"/>
                    </a:cubicBezTo>
                    <a:cubicBezTo>
                      <a:pt x="476" y="416"/>
                      <a:pt x="392" y="308"/>
                      <a:pt x="330" y="168"/>
                    </a:cubicBezTo>
                    <a:cubicBezTo>
                      <a:pt x="195" y="128"/>
                      <a:pt x="81" y="70"/>
                      <a:pt x="0" y="0"/>
                    </a:cubicBezTo>
                    <a:cubicBezTo>
                      <a:pt x="134" y="335"/>
                      <a:pt x="461" y="571"/>
                      <a:pt x="844" y="571"/>
                    </a:cubicBezTo>
                    <a:cubicBezTo>
                      <a:pt x="865" y="571"/>
                      <a:pt x="886" y="570"/>
                      <a:pt x="907" y="569"/>
                    </a:cubicBezTo>
                    <a:cubicBezTo>
                      <a:pt x="770" y="530"/>
                      <a:pt x="650" y="401"/>
                      <a:pt x="571" y="2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2" name="Freeform 42"/>
              <p:cNvSpPr>
                <a:spLocks/>
              </p:cNvSpPr>
              <p:nvPr/>
            </p:nvSpPr>
            <p:spPr bwMode="auto">
              <a:xfrm>
                <a:off x="3495073" y="923940"/>
                <a:ext cx="348010" cy="266500"/>
              </a:xfrm>
              <a:custGeom>
                <a:avLst/>
                <a:gdLst>
                  <a:gd name="T0" fmla="*/ 297 w 1145"/>
                  <a:gd name="T1" fmla="*/ 348 h 877"/>
                  <a:gd name="T2" fmla="*/ 0 w 1145"/>
                  <a:gd name="T3" fmla="*/ 334 h 877"/>
                  <a:gd name="T4" fmla="*/ 53 w 1145"/>
                  <a:gd name="T5" fmla="*/ 473 h 877"/>
                  <a:gd name="T6" fmla="*/ 261 w 1145"/>
                  <a:gd name="T7" fmla="*/ 486 h 877"/>
                  <a:gd name="T8" fmla="*/ 1061 w 1145"/>
                  <a:gd name="T9" fmla="*/ 242 h 877"/>
                  <a:gd name="T10" fmla="*/ 185 w 1145"/>
                  <a:gd name="T11" fmla="*/ 565 h 877"/>
                  <a:gd name="T12" fmla="*/ 99 w 1145"/>
                  <a:gd name="T13" fmla="*/ 563 h 877"/>
                  <a:gd name="T14" fmla="*/ 452 w 1145"/>
                  <a:gd name="T15" fmla="*/ 877 h 877"/>
                  <a:gd name="T16" fmla="*/ 1145 w 1145"/>
                  <a:gd name="T17" fmla="*/ 0 h 877"/>
                  <a:gd name="T18" fmla="*/ 297 w 1145"/>
                  <a:gd name="T19" fmla="*/ 348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5" h="877">
                    <a:moveTo>
                      <a:pt x="297" y="348"/>
                    </a:moveTo>
                    <a:cubicBezTo>
                      <a:pt x="194" y="352"/>
                      <a:pt x="94" y="347"/>
                      <a:pt x="0" y="334"/>
                    </a:cubicBezTo>
                    <a:cubicBezTo>
                      <a:pt x="15" y="382"/>
                      <a:pt x="33" y="429"/>
                      <a:pt x="53" y="473"/>
                    </a:cubicBezTo>
                    <a:cubicBezTo>
                      <a:pt x="120" y="482"/>
                      <a:pt x="190" y="486"/>
                      <a:pt x="261" y="486"/>
                    </a:cubicBezTo>
                    <a:cubicBezTo>
                      <a:pt x="589" y="486"/>
                      <a:pt x="880" y="390"/>
                      <a:pt x="1061" y="242"/>
                    </a:cubicBezTo>
                    <a:cubicBezTo>
                      <a:pt x="931" y="430"/>
                      <a:pt x="588" y="565"/>
                      <a:pt x="185" y="565"/>
                    </a:cubicBezTo>
                    <a:cubicBezTo>
                      <a:pt x="156" y="565"/>
                      <a:pt x="127" y="564"/>
                      <a:pt x="99" y="563"/>
                    </a:cubicBezTo>
                    <a:cubicBezTo>
                      <a:pt x="189" y="718"/>
                      <a:pt x="312" y="831"/>
                      <a:pt x="452" y="877"/>
                    </a:cubicBezTo>
                    <a:cubicBezTo>
                      <a:pt x="848" y="781"/>
                      <a:pt x="1142" y="425"/>
                      <a:pt x="1145" y="0"/>
                    </a:cubicBezTo>
                    <a:cubicBezTo>
                      <a:pt x="1020" y="189"/>
                      <a:pt x="690" y="332"/>
                      <a:pt x="297" y="3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3" name="Freeform 43"/>
              <p:cNvSpPr>
                <a:spLocks/>
              </p:cNvSpPr>
              <p:nvPr/>
            </p:nvSpPr>
            <p:spPr bwMode="auto">
              <a:xfrm>
                <a:off x="3290945" y="663110"/>
                <a:ext cx="180738" cy="373526"/>
              </a:xfrm>
              <a:custGeom>
                <a:avLst/>
                <a:gdLst>
                  <a:gd name="T0" fmla="*/ 347 w 596"/>
                  <a:gd name="T1" fmla="*/ 1230 h 1230"/>
                  <a:gd name="T2" fmla="*/ 314 w 596"/>
                  <a:gd name="T3" fmla="*/ 1090 h 1230"/>
                  <a:gd name="T4" fmla="*/ 92 w 596"/>
                  <a:gd name="T5" fmla="*/ 919 h 1230"/>
                  <a:gd name="T6" fmla="*/ 305 w 596"/>
                  <a:gd name="T7" fmla="*/ 1039 h 1230"/>
                  <a:gd name="T8" fmla="*/ 290 w 596"/>
                  <a:gd name="T9" fmla="*/ 819 h 1230"/>
                  <a:gd name="T10" fmla="*/ 596 w 596"/>
                  <a:gd name="T11" fmla="*/ 0 h 1230"/>
                  <a:gd name="T12" fmla="*/ 0 w 596"/>
                  <a:gd name="T13" fmla="*/ 854 h 1230"/>
                  <a:gd name="T14" fmla="*/ 6 w 596"/>
                  <a:gd name="T15" fmla="*/ 960 h 1230"/>
                  <a:gd name="T16" fmla="*/ 347 w 596"/>
                  <a:gd name="T17" fmla="*/ 1230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6" h="1230">
                    <a:moveTo>
                      <a:pt x="347" y="1230"/>
                    </a:moveTo>
                    <a:cubicBezTo>
                      <a:pt x="334" y="1186"/>
                      <a:pt x="323" y="1139"/>
                      <a:pt x="314" y="1090"/>
                    </a:cubicBezTo>
                    <a:cubicBezTo>
                      <a:pt x="217" y="1044"/>
                      <a:pt x="141" y="986"/>
                      <a:pt x="92" y="919"/>
                    </a:cubicBezTo>
                    <a:cubicBezTo>
                      <a:pt x="152" y="966"/>
                      <a:pt x="224" y="1006"/>
                      <a:pt x="305" y="1039"/>
                    </a:cubicBezTo>
                    <a:cubicBezTo>
                      <a:pt x="295" y="968"/>
                      <a:pt x="290" y="895"/>
                      <a:pt x="290" y="819"/>
                    </a:cubicBezTo>
                    <a:cubicBezTo>
                      <a:pt x="290" y="457"/>
                      <a:pt x="415" y="144"/>
                      <a:pt x="596" y="0"/>
                    </a:cubicBezTo>
                    <a:cubicBezTo>
                      <a:pt x="248" y="128"/>
                      <a:pt x="0" y="462"/>
                      <a:pt x="0" y="854"/>
                    </a:cubicBezTo>
                    <a:cubicBezTo>
                      <a:pt x="0" y="890"/>
                      <a:pt x="2" y="925"/>
                      <a:pt x="6" y="960"/>
                    </a:cubicBezTo>
                    <a:cubicBezTo>
                      <a:pt x="75" y="1069"/>
                      <a:pt x="195" y="1162"/>
                      <a:pt x="347" y="12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13" name="Freeform 44"/>
            <p:cNvSpPr>
              <a:spLocks/>
            </p:cNvSpPr>
            <p:nvPr/>
          </p:nvSpPr>
          <p:spPr bwMode="auto">
            <a:xfrm>
              <a:off x="7421682" y="2284733"/>
              <a:ext cx="179651" cy="222965"/>
            </a:xfrm>
            <a:custGeom>
              <a:avLst/>
              <a:gdLst>
                <a:gd name="T0" fmla="*/ 414 w 589"/>
                <a:gd name="T1" fmla="*/ 48 h 732"/>
                <a:gd name="T2" fmla="*/ 428 w 589"/>
                <a:gd name="T3" fmla="*/ 12 h 732"/>
                <a:gd name="T4" fmla="*/ 490 w 589"/>
                <a:gd name="T5" fmla="*/ 12 h 732"/>
                <a:gd name="T6" fmla="*/ 547 w 589"/>
                <a:gd name="T7" fmla="*/ 220 h 732"/>
                <a:gd name="T8" fmla="*/ 478 w 589"/>
                <a:gd name="T9" fmla="*/ 246 h 732"/>
                <a:gd name="T10" fmla="*/ 387 w 589"/>
                <a:gd name="T11" fmla="*/ 137 h 732"/>
                <a:gd name="T12" fmla="*/ 272 w 589"/>
                <a:gd name="T13" fmla="*/ 99 h 732"/>
                <a:gd name="T14" fmla="*/ 199 w 589"/>
                <a:gd name="T15" fmla="*/ 118 h 732"/>
                <a:gd name="T16" fmla="*/ 171 w 589"/>
                <a:gd name="T17" fmla="*/ 171 h 732"/>
                <a:gd name="T18" fmla="*/ 340 w 589"/>
                <a:gd name="T19" fmla="*/ 265 h 732"/>
                <a:gd name="T20" fmla="*/ 376 w 589"/>
                <a:gd name="T21" fmla="*/ 275 h 732"/>
                <a:gd name="T22" fmla="*/ 543 w 589"/>
                <a:gd name="T23" fmla="*/ 352 h 732"/>
                <a:gd name="T24" fmla="*/ 589 w 589"/>
                <a:gd name="T25" fmla="*/ 484 h 732"/>
                <a:gd name="T26" fmla="*/ 519 w 589"/>
                <a:gd name="T27" fmla="*/ 664 h 732"/>
                <a:gd name="T28" fmla="*/ 336 w 589"/>
                <a:gd name="T29" fmla="*/ 732 h 732"/>
                <a:gd name="T30" fmla="*/ 239 w 589"/>
                <a:gd name="T31" fmla="*/ 719 h 732"/>
                <a:gd name="T32" fmla="*/ 151 w 589"/>
                <a:gd name="T33" fmla="*/ 681 h 732"/>
                <a:gd name="T34" fmla="*/ 139 w 589"/>
                <a:gd name="T35" fmla="*/ 725 h 732"/>
                <a:gd name="T36" fmla="*/ 78 w 589"/>
                <a:gd name="T37" fmla="*/ 725 h 732"/>
                <a:gd name="T38" fmla="*/ 0 w 589"/>
                <a:gd name="T39" fmla="*/ 464 h 732"/>
                <a:gd name="T40" fmla="*/ 77 w 589"/>
                <a:gd name="T41" fmla="*/ 436 h 732"/>
                <a:gd name="T42" fmla="*/ 186 w 589"/>
                <a:gd name="T43" fmla="*/ 581 h 732"/>
                <a:gd name="T44" fmla="*/ 323 w 589"/>
                <a:gd name="T45" fmla="*/ 632 h 732"/>
                <a:gd name="T46" fmla="*/ 408 w 589"/>
                <a:gd name="T47" fmla="*/ 605 h 732"/>
                <a:gd name="T48" fmla="*/ 443 w 589"/>
                <a:gd name="T49" fmla="*/ 541 h 732"/>
                <a:gd name="T50" fmla="*/ 297 w 589"/>
                <a:gd name="T51" fmla="*/ 447 h 732"/>
                <a:gd name="T52" fmla="*/ 267 w 589"/>
                <a:gd name="T53" fmla="*/ 439 h 732"/>
                <a:gd name="T54" fmla="*/ 154 w 589"/>
                <a:gd name="T55" fmla="*/ 405 h 732"/>
                <a:gd name="T56" fmla="*/ 95 w 589"/>
                <a:gd name="T57" fmla="*/ 378 h 732"/>
                <a:gd name="T58" fmla="*/ 39 w 589"/>
                <a:gd name="T59" fmla="*/ 311 h 732"/>
                <a:gd name="T60" fmla="*/ 20 w 589"/>
                <a:gd name="T61" fmla="*/ 222 h 732"/>
                <a:gd name="T62" fmla="*/ 87 w 589"/>
                <a:gd name="T63" fmla="*/ 63 h 732"/>
                <a:gd name="T64" fmla="*/ 258 w 589"/>
                <a:gd name="T65" fmla="*/ 0 h 732"/>
                <a:gd name="T66" fmla="*/ 339 w 589"/>
                <a:gd name="T67" fmla="*/ 12 h 732"/>
                <a:gd name="T68" fmla="*/ 414 w 589"/>
                <a:gd name="T69" fmla="*/ 4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9" h="732">
                  <a:moveTo>
                    <a:pt x="414" y="48"/>
                  </a:moveTo>
                  <a:cubicBezTo>
                    <a:pt x="428" y="12"/>
                    <a:pt x="428" y="12"/>
                    <a:pt x="428" y="12"/>
                  </a:cubicBezTo>
                  <a:cubicBezTo>
                    <a:pt x="490" y="12"/>
                    <a:pt x="490" y="12"/>
                    <a:pt x="490" y="12"/>
                  </a:cubicBezTo>
                  <a:cubicBezTo>
                    <a:pt x="547" y="220"/>
                    <a:pt x="547" y="220"/>
                    <a:pt x="547" y="220"/>
                  </a:cubicBezTo>
                  <a:cubicBezTo>
                    <a:pt x="478" y="246"/>
                    <a:pt x="478" y="246"/>
                    <a:pt x="478" y="246"/>
                  </a:cubicBezTo>
                  <a:cubicBezTo>
                    <a:pt x="454" y="199"/>
                    <a:pt x="424" y="163"/>
                    <a:pt x="387" y="137"/>
                  </a:cubicBezTo>
                  <a:cubicBezTo>
                    <a:pt x="351" y="111"/>
                    <a:pt x="312" y="99"/>
                    <a:pt x="272" y="99"/>
                  </a:cubicBezTo>
                  <a:cubicBezTo>
                    <a:pt x="241" y="99"/>
                    <a:pt x="217" y="105"/>
                    <a:pt x="199" y="118"/>
                  </a:cubicBezTo>
                  <a:cubicBezTo>
                    <a:pt x="180" y="132"/>
                    <a:pt x="171" y="149"/>
                    <a:pt x="171" y="171"/>
                  </a:cubicBezTo>
                  <a:cubicBezTo>
                    <a:pt x="171" y="207"/>
                    <a:pt x="227" y="238"/>
                    <a:pt x="340" y="265"/>
                  </a:cubicBezTo>
                  <a:cubicBezTo>
                    <a:pt x="356" y="269"/>
                    <a:pt x="368" y="272"/>
                    <a:pt x="376" y="275"/>
                  </a:cubicBezTo>
                  <a:cubicBezTo>
                    <a:pt x="457" y="295"/>
                    <a:pt x="512" y="321"/>
                    <a:pt x="543" y="352"/>
                  </a:cubicBezTo>
                  <a:cubicBezTo>
                    <a:pt x="574" y="384"/>
                    <a:pt x="589" y="428"/>
                    <a:pt x="589" y="484"/>
                  </a:cubicBezTo>
                  <a:cubicBezTo>
                    <a:pt x="589" y="558"/>
                    <a:pt x="566" y="618"/>
                    <a:pt x="519" y="664"/>
                  </a:cubicBezTo>
                  <a:cubicBezTo>
                    <a:pt x="473" y="709"/>
                    <a:pt x="412" y="732"/>
                    <a:pt x="336" y="732"/>
                  </a:cubicBezTo>
                  <a:cubicBezTo>
                    <a:pt x="303" y="732"/>
                    <a:pt x="270" y="727"/>
                    <a:pt x="239" y="719"/>
                  </a:cubicBezTo>
                  <a:cubicBezTo>
                    <a:pt x="209" y="710"/>
                    <a:pt x="179" y="697"/>
                    <a:pt x="151" y="681"/>
                  </a:cubicBezTo>
                  <a:cubicBezTo>
                    <a:pt x="139" y="725"/>
                    <a:pt x="139" y="725"/>
                    <a:pt x="139" y="725"/>
                  </a:cubicBezTo>
                  <a:cubicBezTo>
                    <a:pt x="78" y="725"/>
                    <a:pt x="78" y="725"/>
                    <a:pt x="78" y="725"/>
                  </a:cubicBezTo>
                  <a:cubicBezTo>
                    <a:pt x="0" y="464"/>
                    <a:pt x="0" y="464"/>
                    <a:pt x="0" y="464"/>
                  </a:cubicBezTo>
                  <a:cubicBezTo>
                    <a:pt x="77" y="436"/>
                    <a:pt x="77" y="436"/>
                    <a:pt x="77" y="436"/>
                  </a:cubicBezTo>
                  <a:cubicBezTo>
                    <a:pt x="106" y="499"/>
                    <a:pt x="143" y="547"/>
                    <a:pt x="186" y="581"/>
                  </a:cubicBezTo>
                  <a:cubicBezTo>
                    <a:pt x="229" y="615"/>
                    <a:pt x="274" y="632"/>
                    <a:pt x="323" y="632"/>
                  </a:cubicBezTo>
                  <a:cubicBezTo>
                    <a:pt x="357" y="632"/>
                    <a:pt x="385" y="623"/>
                    <a:pt x="408" y="605"/>
                  </a:cubicBezTo>
                  <a:cubicBezTo>
                    <a:pt x="431" y="587"/>
                    <a:pt x="443" y="566"/>
                    <a:pt x="443" y="541"/>
                  </a:cubicBezTo>
                  <a:cubicBezTo>
                    <a:pt x="443" y="504"/>
                    <a:pt x="394" y="472"/>
                    <a:pt x="297" y="447"/>
                  </a:cubicBezTo>
                  <a:cubicBezTo>
                    <a:pt x="284" y="444"/>
                    <a:pt x="274" y="441"/>
                    <a:pt x="267" y="439"/>
                  </a:cubicBezTo>
                  <a:cubicBezTo>
                    <a:pt x="220" y="426"/>
                    <a:pt x="182" y="415"/>
                    <a:pt x="154" y="405"/>
                  </a:cubicBezTo>
                  <a:cubicBezTo>
                    <a:pt x="126" y="395"/>
                    <a:pt x="107" y="386"/>
                    <a:pt x="95" y="378"/>
                  </a:cubicBezTo>
                  <a:cubicBezTo>
                    <a:pt x="71" y="360"/>
                    <a:pt x="52" y="338"/>
                    <a:pt x="39" y="311"/>
                  </a:cubicBezTo>
                  <a:cubicBezTo>
                    <a:pt x="26" y="285"/>
                    <a:pt x="20" y="255"/>
                    <a:pt x="20" y="222"/>
                  </a:cubicBezTo>
                  <a:cubicBezTo>
                    <a:pt x="20" y="158"/>
                    <a:pt x="42" y="105"/>
                    <a:pt x="87" y="63"/>
                  </a:cubicBezTo>
                  <a:cubicBezTo>
                    <a:pt x="131" y="21"/>
                    <a:pt x="188" y="0"/>
                    <a:pt x="258" y="0"/>
                  </a:cubicBezTo>
                  <a:cubicBezTo>
                    <a:pt x="286" y="0"/>
                    <a:pt x="313" y="4"/>
                    <a:pt x="339" y="12"/>
                  </a:cubicBezTo>
                  <a:cubicBezTo>
                    <a:pt x="365" y="20"/>
                    <a:pt x="390" y="32"/>
                    <a:pt x="414"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4" name="Freeform 45"/>
            <p:cNvSpPr>
              <a:spLocks/>
            </p:cNvSpPr>
            <p:nvPr/>
          </p:nvSpPr>
          <p:spPr bwMode="auto">
            <a:xfrm>
              <a:off x="7594941" y="2329468"/>
              <a:ext cx="173260" cy="173260"/>
            </a:xfrm>
            <a:custGeom>
              <a:avLst/>
              <a:gdLst>
                <a:gd name="T0" fmla="*/ 61 w 570"/>
                <a:gd name="T1" fmla="*/ 0 h 569"/>
                <a:gd name="T2" fmla="*/ 508 w 570"/>
                <a:gd name="T3" fmla="*/ 0 h 569"/>
                <a:gd name="T4" fmla="*/ 570 w 570"/>
                <a:gd name="T5" fmla="*/ 175 h 569"/>
                <a:gd name="T6" fmla="*/ 518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4 w 570"/>
                <a:gd name="T29" fmla="*/ 394 h 569"/>
                <a:gd name="T30" fmla="*/ 214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8" y="196"/>
                    <a:pt x="518" y="196"/>
                    <a:pt x="518"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6" y="497"/>
                    <a:pt x="192" y="490"/>
                    <a:pt x="201" y="479"/>
                  </a:cubicBezTo>
                  <a:cubicBezTo>
                    <a:pt x="210" y="467"/>
                    <a:pt x="214" y="439"/>
                    <a:pt x="214" y="394"/>
                  </a:cubicBezTo>
                  <a:cubicBezTo>
                    <a:pt x="214" y="78"/>
                    <a:pt x="214" y="78"/>
                    <a:pt x="214" y="78"/>
                  </a:cubicBezTo>
                  <a:cubicBezTo>
                    <a:pt x="206" y="78"/>
                    <a:pt x="206" y="78"/>
                    <a:pt x="206" y="78"/>
                  </a:cubicBezTo>
                  <a:cubicBezTo>
                    <a:pt x="171" y="78"/>
                    <a:pt x="141"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5" name="Freeform 46"/>
            <p:cNvSpPr>
              <a:spLocks noEditPoints="1"/>
            </p:cNvSpPr>
            <p:nvPr/>
          </p:nvSpPr>
          <p:spPr bwMode="auto">
            <a:xfrm>
              <a:off x="7740508" y="2329468"/>
              <a:ext cx="180361" cy="173260"/>
            </a:xfrm>
            <a:custGeom>
              <a:avLst/>
              <a:gdLst>
                <a:gd name="T0" fmla="*/ 330 w 594"/>
                <a:gd name="T1" fmla="*/ 294 h 569"/>
                <a:gd name="T2" fmla="*/ 221 w 594"/>
                <a:gd name="T3" fmla="*/ 294 h 569"/>
                <a:gd name="T4" fmla="*/ 279 w 594"/>
                <a:gd name="T5" fmla="*/ 130 h 569"/>
                <a:gd name="T6" fmla="*/ 330 w 594"/>
                <a:gd name="T7" fmla="*/ 294 h 569"/>
                <a:gd name="T8" fmla="*/ 92 w 594"/>
                <a:gd name="T9" fmla="*/ 401 h 569"/>
                <a:gd name="T10" fmla="*/ 88 w 594"/>
                <a:gd name="T11" fmla="*/ 411 h 569"/>
                <a:gd name="T12" fmla="*/ 0 w 594"/>
                <a:gd name="T13" fmla="*/ 499 h 569"/>
                <a:gd name="T14" fmla="*/ 0 w 594"/>
                <a:gd name="T15" fmla="*/ 569 h 569"/>
                <a:gd name="T16" fmla="*/ 226 w 594"/>
                <a:gd name="T17" fmla="*/ 569 h 569"/>
                <a:gd name="T18" fmla="*/ 226 w 594"/>
                <a:gd name="T19" fmla="*/ 501 h 569"/>
                <a:gd name="T20" fmla="*/ 179 w 594"/>
                <a:gd name="T21" fmla="*/ 491 h 569"/>
                <a:gd name="T22" fmla="*/ 166 w 594"/>
                <a:gd name="T23" fmla="*/ 460 h 569"/>
                <a:gd name="T24" fmla="*/ 167 w 594"/>
                <a:gd name="T25" fmla="*/ 452 h 569"/>
                <a:gd name="T26" fmla="*/ 169 w 594"/>
                <a:gd name="T27" fmla="*/ 443 h 569"/>
                <a:gd name="T28" fmla="*/ 192 w 594"/>
                <a:gd name="T29" fmla="*/ 364 h 569"/>
                <a:gd name="T30" fmla="*/ 357 w 594"/>
                <a:gd name="T31" fmla="*/ 364 h 569"/>
                <a:gd name="T32" fmla="*/ 385 w 594"/>
                <a:gd name="T33" fmla="*/ 443 h 569"/>
                <a:gd name="T34" fmla="*/ 388 w 594"/>
                <a:gd name="T35" fmla="*/ 454 h 569"/>
                <a:gd name="T36" fmla="*/ 390 w 594"/>
                <a:gd name="T37" fmla="*/ 468 h 569"/>
                <a:gd name="T38" fmla="*/ 378 w 594"/>
                <a:gd name="T39" fmla="*/ 493 h 569"/>
                <a:gd name="T40" fmla="*/ 337 w 594"/>
                <a:gd name="T41" fmla="*/ 501 h 569"/>
                <a:gd name="T42" fmla="*/ 331 w 594"/>
                <a:gd name="T43" fmla="*/ 501 h 569"/>
                <a:gd name="T44" fmla="*/ 331 w 594"/>
                <a:gd name="T45" fmla="*/ 569 h 569"/>
                <a:gd name="T46" fmla="*/ 594 w 594"/>
                <a:gd name="T47" fmla="*/ 569 h 569"/>
                <a:gd name="T48" fmla="*/ 594 w 594"/>
                <a:gd name="T49" fmla="*/ 499 h 569"/>
                <a:gd name="T50" fmla="*/ 522 w 594"/>
                <a:gd name="T51" fmla="*/ 425 h 569"/>
                <a:gd name="T52" fmla="*/ 521 w 594"/>
                <a:gd name="T53" fmla="*/ 422 h 569"/>
                <a:gd name="T54" fmla="*/ 370 w 594"/>
                <a:gd name="T55" fmla="*/ 0 h 569"/>
                <a:gd name="T56" fmla="*/ 246 w 594"/>
                <a:gd name="T57" fmla="*/ 0 h 569"/>
                <a:gd name="T58" fmla="*/ 92 w 594"/>
                <a:gd name="T59" fmla="*/ 40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4" h="569">
                  <a:moveTo>
                    <a:pt x="330" y="294"/>
                  </a:moveTo>
                  <a:cubicBezTo>
                    <a:pt x="221" y="294"/>
                    <a:pt x="221" y="294"/>
                    <a:pt x="221" y="294"/>
                  </a:cubicBezTo>
                  <a:cubicBezTo>
                    <a:pt x="279" y="130"/>
                    <a:pt x="279" y="130"/>
                    <a:pt x="279" y="130"/>
                  </a:cubicBezTo>
                  <a:lnTo>
                    <a:pt x="330" y="294"/>
                  </a:lnTo>
                  <a:close/>
                  <a:moveTo>
                    <a:pt x="92" y="401"/>
                  </a:moveTo>
                  <a:cubicBezTo>
                    <a:pt x="91" y="403"/>
                    <a:pt x="89" y="407"/>
                    <a:pt x="88" y="411"/>
                  </a:cubicBezTo>
                  <a:cubicBezTo>
                    <a:pt x="67" y="464"/>
                    <a:pt x="38" y="493"/>
                    <a:pt x="0" y="499"/>
                  </a:cubicBezTo>
                  <a:cubicBezTo>
                    <a:pt x="0" y="569"/>
                    <a:pt x="0" y="569"/>
                    <a:pt x="0" y="569"/>
                  </a:cubicBezTo>
                  <a:cubicBezTo>
                    <a:pt x="226" y="569"/>
                    <a:pt x="226" y="569"/>
                    <a:pt x="226" y="569"/>
                  </a:cubicBezTo>
                  <a:cubicBezTo>
                    <a:pt x="226" y="501"/>
                    <a:pt x="226" y="501"/>
                    <a:pt x="226" y="501"/>
                  </a:cubicBezTo>
                  <a:cubicBezTo>
                    <a:pt x="204" y="500"/>
                    <a:pt x="188" y="497"/>
                    <a:pt x="179" y="491"/>
                  </a:cubicBezTo>
                  <a:cubicBezTo>
                    <a:pt x="171" y="485"/>
                    <a:pt x="166" y="474"/>
                    <a:pt x="166" y="460"/>
                  </a:cubicBezTo>
                  <a:cubicBezTo>
                    <a:pt x="166" y="458"/>
                    <a:pt x="166" y="455"/>
                    <a:pt x="167" y="452"/>
                  </a:cubicBezTo>
                  <a:cubicBezTo>
                    <a:pt x="167" y="449"/>
                    <a:pt x="168" y="446"/>
                    <a:pt x="169" y="443"/>
                  </a:cubicBezTo>
                  <a:cubicBezTo>
                    <a:pt x="192" y="364"/>
                    <a:pt x="192" y="364"/>
                    <a:pt x="192" y="364"/>
                  </a:cubicBezTo>
                  <a:cubicBezTo>
                    <a:pt x="357" y="364"/>
                    <a:pt x="357" y="364"/>
                    <a:pt x="357" y="364"/>
                  </a:cubicBezTo>
                  <a:cubicBezTo>
                    <a:pt x="385" y="443"/>
                    <a:pt x="385" y="443"/>
                    <a:pt x="385" y="443"/>
                  </a:cubicBezTo>
                  <a:cubicBezTo>
                    <a:pt x="387" y="446"/>
                    <a:pt x="388" y="450"/>
                    <a:pt x="388" y="454"/>
                  </a:cubicBezTo>
                  <a:cubicBezTo>
                    <a:pt x="389" y="458"/>
                    <a:pt x="390" y="463"/>
                    <a:pt x="390" y="468"/>
                  </a:cubicBezTo>
                  <a:cubicBezTo>
                    <a:pt x="390" y="480"/>
                    <a:pt x="386" y="488"/>
                    <a:pt x="378" y="493"/>
                  </a:cubicBezTo>
                  <a:cubicBezTo>
                    <a:pt x="370" y="498"/>
                    <a:pt x="356" y="501"/>
                    <a:pt x="337" y="501"/>
                  </a:cubicBezTo>
                  <a:cubicBezTo>
                    <a:pt x="331" y="501"/>
                    <a:pt x="331" y="501"/>
                    <a:pt x="331" y="501"/>
                  </a:cubicBezTo>
                  <a:cubicBezTo>
                    <a:pt x="331" y="569"/>
                    <a:pt x="331" y="569"/>
                    <a:pt x="331" y="569"/>
                  </a:cubicBezTo>
                  <a:cubicBezTo>
                    <a:pt x="594" y="569"/>
                    <a:pt x="594" y="569"/>
                    <a:pt x="594" y="569"/>
                  </a:cubicBezTo>
                  <a:cubicBezTo>
                    <a:pt x="594" y="499"/>
                    <a:pt x="594" y="499"/>
                    <a:pt x="594" y="499"/>
                  </a:cubicBezTo>
                  <a:cubicBezTo>
                    <a:pt x="562" y="495"/>
                    <a:pt x="538" y="471"/>
                    <a:pt x="522" y="425"/>
                  </a:cubicBezTo>
                  <a:cubicBezTo>
                    <a:pt x="521" y="422"/>
                    <a:pt x="521" y="422"/>
                    <a:pt x="521" y="422"/>
                  </a:cubicBezTo>
                  <a:cubicBezTo>
                    <a:pt x="370" y="0"/>
                    <a:pt x="370" y="0"/>
                    <a:pt x="370" y="0"/>
                  </a:cubicBezTo>
                  <a:cubicBezTo>
                    <a:pt x="246" y="0"/>
                    <a:pt x="246" y="0"/>
                    <a:pt x="246" y="0"/>
                  </a:cubicBezTo>
                  <a:lnTo>
                    <a:pt x="92" y="4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6" name="Freeform 47"/>
            <p:cNvSpPr>
              <a:spLocks/>
            </p:cNvSpPr>
            <p:nvPr/>
          </p:nvSpPr>
          <p:spPr bwMode="auto">
            <a:xfrm>
              <a:off x="7893175" y="2329468"/>
              <a:ext cx="173970" cy="173260"/>
            </a:xfrm>
            <a:custGeom>
              <a:avLst/>
              <a:gdLst>
                <a:gd name="T0" fmla="*/ 61 w 570"/>
                <a:gd name="T1" fmla="*/ 0 h 569"/>
                <a:gd name="T2" fmla="*/ 508 w 570"/>
                <a:gd name="T3" fmla="*/ 0 h 569"/>
                <a:gd name="T4" fmla="*/ 570 w 570"/>
                <a:gd name="T5" fmla="*/ 175 h 569"/>
                <a:gd name="T6" fmla="*/ 517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5 w 570"/>
                <a:gd name="T29" fmla="*/ 394 h 569"/>
                <a:gd name="T30" fmla="*/ 215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7" y="196"/>
                    <a:pt x="517" y="196"/>
                    <a:pt x="517"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5" y="497"/>
                    <a:pt x="193" y="490"/>
                    <a:pt x="201" y="479"/>
                  </a:cubicBezTo>
                  <a:cubicBezTo>
                    <a:pt x="210" y="467"/>
                    <a:pt x="215" y="439"/>
                    <a:pt x="215" y="394"/>
                  </a:cubicBezTo>
                  <a:cubicBezTo>
                    <a:pt x="215" y="78"/>
                    <a:pt x="215" y="78"/>
                    <a:pt x="215" y="78"/>
                  </a:cubicBezTo>
                  <a:cubicBezTo>
                    <a:pt x="206" y="78"/>
                    <a:pt x="206" y="78"/>
                    <a:pt x="206" y="78"/>
                  </a:cubicBezTo>
                  <a:cubicBezTo>
                    <a:pt x="171" y="78"/>
                    <a:pt x="142"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7" name="Freeform 48"/>
            <p:cNvSpPr>
              <a:spLocks/>
            </p:cNvSpPr>
            <p:nvPr/>
          </p:nvSpPr>
          <p:spPr bwMode="auto">
            <a:xfrm>
              <a:off x="8062174" y="2329468"/>
              <a:ext cx="164738" cy="173260"/>
            </a:xfrm>
            <a:custGeom>
              <a:avLst/>
              <a:gdLst>
                <a:gd name="T0" fmla="*/ 0 w 540"/>
                <a:gd name="T1" fmla="*/ 0 h 569"/>
                <a:gd name="T2" fmla="*/ 447 w 540"/>
                <a:gd name="T3" fmla="*/ 0 h 569"/>
                <a:gd name="T4" fmla="*/ 519 w 540"/>
                <a:gd name="T5" fmla="*/ 172 h 569"/>
                <a:gd name="T6" fmla="*/ 470 w 540"/>
                <a:gd name="T7" fmla="*/ 199 h 569"/>
                <a:gd name="T8" fmla="*/ 376 w 540"/>
                <a:gd name="T9" fmla="*/ 102 h 569"/>
                <a:gd name="T10" fmla="*/ 263 w 540"/>
                <a:gd name="T11" fmla="*/ 70 h 569"/>
                <a:gd name="T12" fmla="*/ 215 w 540"/>
                <a:gd name="T13" fmla="*/ 83 h 569"/>
                <a:gd name="T14" fmla="*/ 203 w 540"/>
                <a:gd name="T15" fmla="*/ 142 h 569"/>
                <a:gd name="T16" fmla="*/ 203 w 540"/>
                <a:gd name="T17" fmla="*/ 224 h 569"/>
                <a:gd name="T18" fmla="*/ 229 w 540"/>
                <a:gd name="T19" fmla="*/ 224 h 569"/>
                <a:gd name="T20" fmla="*/ 285 w 540"/>
                <a:gd name="T21" fmla="*/ 206 h 569"/>
                <a:gd name="T22" fmla="*/ 302 w 540"/>
                <a:gd name="T23" fmla="*/ 135 h 569"/>
                <a:gd name="T24" fmla="*/ 360 w 540"/>
                <a:gd name="T25" fmla="*/ 135 h 569"/>
                <a:gd name="T26" fmla="*/ 360 w 540"/>
                <a:gd name="T27" fmla="*/ 392 h 569"/>
                <a:gd name="T28" fmla="*/ 302 w 540"/>
                <a:gd name="T29" fmla="*/ 392 h 569"/>
                <a:gd name="T30" fmla="*/ 280 w 540"/>
                <a:gd name="T31" fmla="*/ 318 h 569"/>
                <a:gd name="T32" fmla="*/ 229 w 540"/>
                <a:gd name="T33" fmla="*/ 296 h 569"/>
                <a:gd name="T34" fmla="*/ 203 w 540"/>
                <a:gd name="T35" fmla="*/ 296 h 569"/>
                <a:gd name="T36" fmla="*/ 203 w 540"/>
                <a:gd name="T37" fmla="*/ 429 h 569"/>
                <a:gd name="T38" fmla="*/ 216 w 540"/>
                <a:gd name="T39" fmla="*/ 488 h 569"/>
                <a:gd name="T40" fmla="*/ 265 w 540"/>
                <a:gd name="T41" fmla="*/ 501 h 569"/>
                <a:gd name="T42" fmla="*/ 386 w 540"/>
                <a:gd name="T43" fmla="*/ 459 h 569"/>
                <a:gd name="T44" fmla="*/ 488 w 540"/>
                <a:gd name="T45" fmla="*/ 344 h 569"/>
                <a:gd name="T46" fmla="*/ 540 w 540"/>
                <a:gd name="T47" fmla="*/ 373 h 569"/>
                <a:gd name="T48" fmla="*/ 458 w 540"/>
                <a:gd name="T49" fmla="*/ 569 h 569"/>
                <a:gd name="T50" fmla="*/ 0 w 540"/>
                <a:gd name="T51" fmla="*/ 569 h 569"/>
                <a:gd name="T52" fmla="*/ 0 w 540"/>
                <a:gd name="T53" fmla="*/ 499 h 569"/>
                <a:gd name="T54" fmla="*/ 49 w 540"/>
                <a:gd name="T55" fmla="*/ 480 h 569"/>
                <a:gd name="T56" fmla="*/ 63 w 540"/>
                <a:gd name="T57" fmla="*/ 394 h 569"/>
                <a:gd name="T58" fmla="*/ 63 w 540"/>
                <a:gd name="T59" fmla="*/ 176 h 569"/>
                <a:gd name="T60" fmla="*/ 49 w 540"/>
                <a:gd name="T61" fmla="*/ 89 h 569"/>
                <a:gd name="T62" fmla="*/ 0 w 540"/>
                <a:gd name="T63" fmla="*/ 71 h 569"/>
                <a:gd name="T64" fmla="*/ 0 w 540"/>
                <a:gd name="T65"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0" h="569">
                  <a:moveTo>
                    <a:pt x="0" y="0"/>
                  </a:moveTo>
                  <a:cubicBezTo>
                    <a:pt x="447" y="0"/>
                    <a:pt x="447" y="0"/>
                    <a:pt x="447" y="0"/>
                  </a:cubicBezTo>
                  <a:cubicBezTo>
                    <a:pt x="519" y="172"/>
                    <a:pt x="519" y="172"/>
                    <a:pt x="519" y="172"/>
                  </a:cubicBezTo>
                  <a:cubicBezTo>
                    <a:pt x="470" y="199"/>
                    <a:pt x="470" y="199"/>
                    <a:pt x="470" y="199"/>
                  </a:cubicBezTo>
                  <a:cubicBezTo>
                    <a:pt x="441" y="156"/>
                    <a:pt x="410" y="123"/>
                    <a:pt x="376" y="102"/>
                  </a:cubicBezTo>
                  <a:cubicBezTo>
                    <a:pt x="341" y="80"/>
                    <a:pt x="304" y="70"/>
                    <a:pt x="263" y="70"/>
                  </a:cubicBezTo>
                  <a:cubicBezTo>
                    <a:pt x="240" y="70"/>
                    <a:pt x="224" y="74"/>
                    <a:pt x="215" y="83"/>
                  </a:cubicBezTo>
                  <a:cubicBezTo>
                    <a:pt x="207" y="91"/>
                    <a:pt x="203" y="111"/>
                    <a:pt x="203" y="142"/>
                  </a:cubicBezTo>
                  <a:cubicBezTo>
                    <a:pt x="203" y="224"/>
                    <a:pt x="203" y="224"/>
                    <a:pt x="203" y="224"/>
                  </a:cubicBezTo>
                  <a:cubicBezTo>
                    <a:pt x="229" y="224"/>
                    <a:pt x="229" y="224"/>
                    <a:pt x="229" y="224"/>
                  </a:cubicBezTo>
                  <a:cubicBezTo>
                    <a:pt x="257" y="224"/>
                    <a:pt x="275" y="218"/>
                    <a:pt x="285" y="206"/>
                  </a:cubicBezTo>
                  <a:cubicBezTo>
                    <a:pt x="295" y="195"/>
                    <a:pt x="301" y="172"/>
                    <a:pt x="302" y="135"/>
                  </a:cubicBezTo>
                  <a:cubicBezTo>
                    <a:pt x="360" y="135"/>
                    <a:pt x="360" y="135"/>
                    <a:pt x="360" y="135"/>
                  </a:cubicBezTo>
                  <a:cubicBezTo>
                    <a:pt x="360" y="392"/>
                    <a:pt x="360" y="392"/>
                    <a:pt x="360" y="392"/>
                  </a:cubicBezTo>
                  <a:cubicBezTo>
                    <a:pt x="302" y="392"/>
                    <a:pt x="302" y="392"/>
                    <a:pt x="302" y="392"/>
                  </a:cubicBezTo>
                  <a:cubicBezTo>
                    <a:pt x="299" y="358"/>
                    <a:pt x="291" y="334"/>
                    <a:pt x="280" y="318"/>
                  </a:cubicBezTo>
                  <a:cubicBezTo>
                    <a:pt x="268" y="303"/>
                    <a:pt x="251" y="296"/>
                    <a:pt x="229" y="296"/>
                  </a:cubicBezTo>
                  <a:cubicBezTo>
                    <a:pt x="203" y="296"/>
                    <a:pt x="203" y="296"/>
                    <a:pt x="203" y="296"/>
                  </a:cubicBezTo>
                  <a:cubicBezTo>
                    <a:pt x="203" y="429"/>
                    <a:pt x="203" y="429"/>
                    <a:pt x="203" y="429"/>
                  </a:cubicBezTo>
                  <a:cubicBezTo>
                    <a:pt x="203" y="459"/>
                    <a:pt x="207" y="479"/>
                    <a:pt x="216" y="488"/>
                  </a:cubicBezTo>
                  <a:cubicBezTo>
                    <a:pt x="224" y="496"/>
                    <a:pt x="241" y="501"/>
                    <a:pt x="265" y="501"/>
                  </a:cubicBezTo>
                  <a:cubicBezTo>
                    <a:pt x="305" y="501"/>
                    <a:pt x="346" y="487"/>
                    <a:pt x="386" y="459"/>
                  </a:cubicBezTo>
                  <a:cubicBezTo>
                    <a:pt x="425" y="432"/>
                    <a:pt x="460" y="393"/>
                    <a:pt x="488" y="344"/>
                  </a:cubicBezTo>
                  <a:cubicBezTo>
                    <a:pt x="540" y="373"/>
                    <a:pt x="540" y="373"/>
                    <a:pt x="540" y="373"/>
                  </a:cubicBezTo>
                  <a:cubicBezTo>
                    <a:pt x="458" y="569"/>
                    <a:pt x="458" y="569"/>
                    <a:pt x="458" y="569"/>
                  </a:cubicBezTo>
                  <a:cubicBezTo>
                    <a:pt x="0" y="569"/>
                    <a:pt x="0" y="569"/>
                    <a:pt x="0" y="569"/>
                  </a:cubicBezTo>
                  <a:cubicBezTo>
                    <a:pt x="0" y="499"/>
                    <a:pt x="0" y="499"/>
                    <a:pt x="0" y="499"/>
                  </a:cubicBezTo>
                  <a:cubicBezTo>
                    <a:pt x="24" y="498"/>
                    <a:pt x="41" y="492"/>
                    <a:pt x="49" y="480"/>
                  </a:cubicBezTo>
                  <a:cubicBezTo>
                    <a:pt x="59" y="469"/>
                    <a:pt x="63" y="440"/>
                    <a:pt x="63" y="394"/>
                  </a:cubicBezTo>
                  <a:cubicBezTo>
                    <a:pt x="63" y="176"/>
                    <a:pt x="63" y="176"/>
                    <a:pt x="63" y="176"/>
                  </a:cubicBezTo>
                  <a:cubicBezTo>
                    <a:pt x="63" y="130"/>
                    <a:pt x="59" y="101"/>
                    <a:pt x="49" y="89"/>
                  </a:cubicBezTo>
                  <a:cubicBezTo>
                    <a:pt x="41" y="77"/>
                    <a:pt x="24" y="71"/>
                    <a:pt x="0" y="7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8" name="Freeform 49"/>
            <p:cNvSpPr>
              <a:spLocks/>
            </p:cNvSpPr>
            <p:nvPr/>
          </p:nvSpPr>
          <p:spPr bwMode="auto">
            <a:xfrm>
              <a:off x="8316384" y="2284733"/>
              <a:ext cx="213024" cy="222965"/>
            </a:xfrm>
            <a:custGeom>
              <a:avLst/>
              <a:gdLst>
                <a:gd name="T0" fmla="*/ 485 w 700"/>
                <a:gd name="T1" fmla="*/ 38 h 734"/>
                <a:gd name="T2" fmla="*/ 500 w 700"/>
                <a:gd name="T3" fmla="*/ 8 h 734"/>
                <a:gd name="T4" fmla="*/ 563 w 700"/>
                <a:gd name="T5" fmla="*/ 8 h 734"/>
                <a:gd name="T6" fmla="*/ 624 w 700"/>
                <a:gd name="T7" fmla="*/ 247 h 734"/>
                <a:gd name="T8" fmla="*/ 547 w 700"/>
                <a:gd name="T9" fmla="*/ 277 h 734"/>
                <a:gd name="T10" fmla="*/ 451 w 700"/>
                <a:gd name="T11" fmla="*/ 139 h 734"/>
                <a:gd name="T12" fmla="*/ 341 w 700"/>
                <a:gd name="T13" fmla="*/ 96 h 734"/>
                <a:gd name="T14" fmla="*/ 222 w 700"/>
                <a:gd name="T15" fmla="*/ 165 h 734"/>
                <a:gd name="T16" fmla="*/ 180 w 700"/>
                <a:gd name="T17" fmla="*/ 365 h 734"/>
                <a:gd name="T18" fmla="*/ 221 w 700"/>
                <a:gd name="T19" fmla="*/ 560 h 734"/>
                <a:gd name="T20" fmla="*/ 338 w 700"/>
                <a:gd name="T21" fmla="*/ 627 h 734"/>
                <a:gd name="T22" fmla="*/ 436 w 700"/>
                <a:gd name="T23" fmla="*/ 594 h 734"/>
                <a:gd name="T24" fmla="*/ 473 w 700"/>
                <a:gd name="T25" fmla="*/ 508 h 734"/>
                <a:gd name="T26" fmla="*/ 454 w 700"/>
                <a:gd name="T27" fmla="*/ 453 h 734"/>
                <a:gd name="T28" fmla="*/ 391 w 700"/>
                <a:gd name="T29" fmla="*/ 434 h 734"/>
                <a:gd name="T30" fmla="*/ 391 w 700"/>
                <a:gd name="T31" fmla="*/ 353 h 734"/>
                <a:gd name="T32" fmla="*/ 700 w 700"/>
                <a:gd name="T33" fmla="*/ 353 h 734"/>
                <a:gd name="T34" fmla="*/ 700 w 700"/>
                <a:gd name="T35" fmla="*/ 434 h 734"/>
                <a:gd name="T36" fmla="*/ 640 w 700"/>
                <a:gd name="T37" fmla="*/ 464 h 734"/>
                <a:gd name="T38" fmla="*/ 625 w 700"/>
                <a:gd name="T39" fmla="*/ 540 h 734"/>
                <a:gd name="T40" fmla="*/ 625 w 700"/>
                <a:gd name="T41" fmla="*/ 726 h 734"/>
                <a:gd name="T42" fmla="*/ 525 w 700"/>
                <a:gd name="T43" fmla="*/ 726 h 734"/>
                <a:gd name="T44" fmla="*/ 499 w 700"/>
                <a:gd name="T45" fmla="*/ 668 h 734"/>
                <a:gd name="T46" fmla="*/ 407 w 700"/>
                <a:gd name="T47" fmla="*/ 718 h 734"/>
                <a:gd name="T48" fmla="*/ 303 w 700"/>
                <a:gd name="T49" fmla="*/ 734 h 734"/>
                <a:gd name="T50" fmla="*/ 83 w 700"/>
                <a:gd name="T51" fmla="*/ 631 h 734"/>
                <a:gd name="T52" fmla="*/ 0 w 700"/>
                <a:gd name="T53" fmla="*/ 359 h 734"/>
                <a:gd name="T54" fmla="*/ 95 w 700"/>
                <a:gd name="T55" fmla="*/ 100 h 734"/>
                <a:gd name="T56" fmla="*/ 338 w 700"/>
                <a:gd name="T57" fmla="*/ 0 h 734"/>
                <a:gd name="T58" fmla="*/ 411 w 700"/>
                <a:gd name="T59" fmla="*/ 9 h 734"/>
                <a:gd name="T60" fmla="*/ 485 w 700"/>
                <a:gd name="T61" fmla="*/ 38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0" h="734">
                  <a:moveTo>
                    <a:pt x="485" y="38"/>
                  </a:moveTo>
                  <a:cubicBezTo>
                    <a:pt x="500" y="8"/>
                    <a:pt x="500" y="8"/>
                    <a:pt x="500" y="8"/>
                  </a:cubicBezTo>
                  <a:cubicBezTo>
                    <a:pt x="563" y="8"/>
                    <a:pt x="563" y="8"/>
                    <a:pt x="563" y="8"/>
                  </a:cubicBezTo>
                  <a:cubicBezTo>
                    <a:pt x="624" y="247"/>
                    <a:pt x="624" y="247"/>
                    <a:pt x="624" y="247"/>
                  </a:cubicBezTo>
                  <a:cubicBezTo>
                    <a:pt x="547" y="277"/>
                    <a:pt x="547" y="277"/>
                    <a:pt x="547" y="277"/>
                  </a:cubicBezTo>
                  <a:cubicBezTo>
                    <a:pt x="515" y="214"/>
                    <a:pt x="484" y="168"/>
                    <a:pt x="451" y="139"/>
                  </a:cubicBezTo>
                  <a:cubicBezTo>
                    <a:pt x="418" y="110"/>
                    <a:pt x="382" y="96"/>
                    <a:pt x="341" y="96"/>
                  </a:cubicBezTo>
                  <a:cubicBezTo>
                    <a:pt x="290" y="96"/>
                    <a:pt x="250" y="119"/>
                    <a:pt x="222" y="165"/>
                  </a:cubicBezTo>
                  <a:cubicBezTo>
                    <a:pt x="194" y="212"/>
                    <a:pt x="180" y="278"/>
                    <a:pt x="180" y="365"/>
                  </a:cubicBezTo>
                  <a:cubicBezTo>
                    <a:pt x="180" y="450"/>
                    <a:pt x="194" y="515"/>
                    <a:pt x="221" y="560"/>
                  </a:cubicBezTo>
                  <a:cubicBezTo>
                    <a:pt x="247" y="605"/>
                    <a:pt x="287" y="627"/>
                    <a:pt x="338" y="627"/>
                  </a:cubicBezTo>
                  <a:cubicBezTo>
                    <a:pt x="380" y="627"/>
                    <a:pt x="412" y="616"/>
                    <a:pt x="436" y="594"/>
                  </a:cubicBezTo>
                  <a:cubicBezTo>
                    <a:pt x="461" y="573"/>
                    <a:pt x="473" y="544"/>
                    <a:pt x="473" y="508"/>
                  </a:cubicBezTo>
                  <a:cubicBezTo>
                    <a:pt x="473" y="482"/>
                    <a:pt x="467" y="464"/>
                    <a:pt x="454" y="453"/>
                  </a:cubicBezTo>
                  <a:cubicBezTo>
                    <a:pt x="442" y="442"/>
                    <a:pt x="420" y="435"/>
                    <a:pt x="391" y="434"/>
                  </a:cubicBezTo>
                  <a:cubicBezTo>
                    <a:pt x="391" y="353"/>
                    <a:pt x="391" y="353"/>
                    <a:pt x="391" y="353"/>
                  </a:cubicBezTo>
                  <a:cubicBezTo>
                    <a:pt x="700" y="353"/>
                    <a:pt x="700" y="353"/>
                    <a:pt x="700" y="353"/>
                  </a:cubicBezTo>
                  <a:cubicBezTo>
                    <a:pt x="700" y="434"/>
                    <a:pt x="700" y="434"/>
                    <a:pt x="700" y="434"/>
                  </a:cubicBezTo>
                  <a:cubicBezTo>
                    <a:pt x="670" y="441"/>
                    <a:pt x="650" y="451"/>
                    <a:pt x="640" y="464"/>
                  </a:cubicBezTo>
                  <a:cubicBezTo>
                    <a:pt x="630" y="477"/>
                    <a:pt x="625" y="503"/>
                    <a:pt x="625" y="540"/>
                  </a:cubicBezTo>
                  <a:cubicBezTo>
                    <a:pt x="625" y="726"/>
                    <a:pt x="625" y="726"/>
                    <a:pt x="625" y="726"/>
                  </a:cubicBezTo>
                  <a:cubicBezTo>
                    <a:pt x="525" y="726"/>
                    <a:pt x="525" y="726"/>
                    <a:pt x="525" y="726"/>
                  </a:cubicBezTo>
                  <a:cubicBezTo>
                    <a:pt x="499" y="668"/>
                    <a:pt x="499" y="668"/>
                    <a:pt x="499" y="668"/>
                  </a:cubicBezTo>
                  <a:cubicBezTo>
                    <a:pt x="469" y="691"/>
                    <a:pt x="438" y="708"/>
                    <a:pt x="407" y="718"/>
                  </a:cubicBezTo>
                  <a:cubicBezTo>
                    <a:pt x="376" y="728"/>
                    <a:pt x="341" y="734"/>
                    <a:pt x="303" y="734"/>
                  </a:cubicBezTo>
                  <a:cubicBezTo>
                    <a:pt x="211" y="734"/>
                    <a:pt x="138" y="699"/>
                    <a:pt x="83" y="631"/>
                  </a:cubicBezTo>
                  <a:cubicBezTo>
                    <a:pt x="27" y="563"/>
                    <a:pt x="0" y="472"/>
                    <a:pt x="0" y="359"/>
                  </a:cubicBezTo>
                  <a:cubicBezTo>
                    <a:pt x="0" y="254"/>
                    <a:pt x="32" y="167"/>
                    <a:pt x="95" y="100"/>
                  </a:cubicBezTo>
                  <a:cubicBezTo>
                    <a:pt x="159" y="33"/>
                    <a:pt x="240" y="0"/>
                    <a:pt x="338" y="0"/>
                  </a:cubicBezTo>
                  <a:cubicBezTo>
                    <a:pt x="363" y="0"/>
                    <a:pt x="387" y="3"/>
                    <a:pt x="411" y="9"/>
                  </a:cubicBezTo>
                  <a:cubicBezTo>
                    <a:pt x="434" y="14"/>
                    <a:pt x="459" y="24"/>
                    <a:pt x="485"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9" name="Freeform 50"/>
            <p:cNvSpPr>
              <a:spLocks noEditPoints="1"/>
            </p:cNvSpPr>
            <p:nvPr/>
          </p:nvSpPr>
          <p:spPr bwMode="auto">
            <a:xfrm>
              <a:off x="8525147" y="2329468"/>
              <a:ext cx="261310" cy="173260"/>
            </a:xfrm>
            <a:custGeom>
              <a:avLst/>
              <a:gdLst>
                <a:gd name="T0" fmla="*/ 805 w 857"/>
                <a:gd name="T1" fmla="*/ 91 h 569"/>
                <a:gd name="T2" fmla="*/ 857 w 857"/>
                <a:gd name="T3" fmla="*/ 72 h 569"/>
                <a:gd name="T4" fmla="*/ 857 w 857"/>
                <a:gd name="T5" fmla="*/ 0 h 569"/>
                <a:gd name="T6" fmla="*/ 584 w 857"/>
                <a:gd name="T7" fmla="*/ 0 h 569"/>
                <a:gd name="T8" fmla="*/ 584 w 857"/>
                <a:gd name="T9" fmla="*/ 72 h 569"/>
                <a:gd name="T10" fmla="*/ 637 w 857"/>
                <a:gd name="T11" fmla="*/ 91 h 569"/>
                <a:gd name="T12" fmla="*/ 650 w 857"/>
                <a:gd name="T13" fmla="*/ 176 h 569"/>
                <a:gd name="T14" fmla="*/ 650 w 857"/>
                <a:gd name="T15" fmla="*/ 394 h 569"/>
                <a:gd name="T16" fmla="*/ 637 w 857"/>
                <a:gd name="T17" fmla="*/ 478 h 569"/>
                <a:gd name="T18" fmla="*/ 591 w 857"/>
                <a:gd name="T19" fmla="*/ 497 h 569"/>
                <a:gd name="T20" fmla="*/ 556 w 857"/>
                <a:gd name="T21" fmla="*/ 485 h 569"/>
                <a:gd name="T22" fmla="*/ 516 w 857"/>
                <a:gd name="T23" fmla="*/ 447 h 569"/>
                <a:gd name="T24" fmla="*/ 407 w 857"/>
                <a:gd name="T25" fmla="*/ 306 h 569"/>
                <a:gd name="T26" fmla="*/ 501 w 857"/>
                <a:gd name="T27" fmla="*/ 251 h 569"/>
                <a:gd name="T28" fmla="*/ 532 w 857"/>
                <a:gd name="T29" fmla="*/ 155 h 569"/>
                <a:gd name="T30" fmla="*/ 477 w 857"/>
                <a:gd name="T31" fmla="*/ 39 h 569"/>
                <a:gd name="T32" fmla="*/ 310 w 857"/>
                <a:gd name="T33" fmla="*/ 0 h 569"/>
                <a:gd name="T34" fmla="*/ 0 w 857"/>
                <a:gd name="T35" fmla="*/ 0 h 569"/>
                <a:gd name="T36" fmla="*/ 0 w 857"/>
                <a:gd name="T37" fmla="*/ 72 h 569"/>
                <a:gd name="T38" fmla="*/ 52 w 857"/>
                <a:gd name="T39" fmla="*/ 91 h 569"/>
                <a:gd name="T40" fmla="*/ 65 w 857"/>
                <a:gd name="T41" fmla="*/ 176 h 569"/>
                <a:gd name="T42" fmla="*/ 65 w 857"/>
                <a:gd name="T43" fmla="*/ 394 h 569"/>
                <a:gd name="T44" fmla="*/ 52 w 857"/>
                <a:gd name="T45" fmla="*/ 479 h 569"/>
                <a:gd name="T46" fmla="*/ 0 w 857"/>
                <a:gd name="T47" fmla="*/ 498 h 569"/>
                <a:gd name="T48" fmla="*/ 0 w 857"/>
                <a:gd name="T49" fmla="*/ 569 h 569"/>
                <a:gd name="T50" fmla="*/ 273 w 857"/>
                <a:gd name="T51" fmla="*/ 569 h 569"/>
                <a:gd name="T52" fmla="*/ 273 w 857"/>
                <a:gd name="T53" fmla="*/ 498 h 569"/>
                <a:gd name="T54" fmla="*/ 220 w 857"/>
                <a:gd name="T55" fmla="*/ 479 h 569"/>
                <a:gd name="T56" fmla="*/ 206 w 857"/>
                <a:gd name="T57" fmla="*/ 394 h 569"/>
                <a:gd name="T58" fmla="*/ 206 w 857"/>
                <a:gd name="T59" fmla="*/ 323 h 569"/>
                <a:gd name="T60" fmla="*/ 261 w 857"/>
                <a:gd name="T61" fmla="*/ 323 h 569"/>
                <a:gd name="T62" fmla="*/ 433 w 857"/>
                <a:gd name="T63" fmla="*/ 569 h 569"/>
                <a:gd name="T64" fmla="*/ 584 w 857"/>
                <a:gd name="T65" fmla="*/ 569 h 569"/>
                <a:gd name="T66" fmla="*/ 605 w 857"/>
                <a:gd name="T67" fmla="*/ 569 h 569"/>
                <a:gd name="T68" fmla="*/ 857 w 857"/>
                <a:gd name="T69" fmla="*/ 569 h 569"/>
                <a:gd name="T70" fmla="*/ 857 w 857"/>
                <a:gd name="T71" fmla="*/ 498 h 569"/>
                <a:gd name="T72" fmla="*/ 805 w 857"/>
                <a:gd name="T73" fmla="*/ 478 h 569"/>
                <a:gd name="T74" fmla="*/ 791 w 857"/>
                <a:gd name="T75" fmla="*/ 394 h 569"/>
                <a:gd name="T76" fmla="*/ 791 w 857"/>
                <a:gd name="T77" fmla="*/ 176 h 569"/>
                <a:gd name="T78" fmla="*/ 805 w 857"/>
                <a:gd name="T79" fmla="*/ 91 h 569"/>
                <a:gd name="T80" fmla="*/ 351 w 857"/>
                <a:gd name="T81" fmla="*/ 225 h 569"/>
                <a:gd name="T82" fmla="*/ 237 w 857"/>
                <a:gd name="T83" fmla="*/ 248 h 569"/>
                <a:gd name="T84" fmla="*/ 218 w 857"/>
                <a:gd name="T85" fmla="*/ 247 h 569"/>
                <a:gd name="T86" fmla="*/ 206 w 857"/>
                <a:gd name="T87" fmla="*/ 247 h 569"/>
                <a:gd name="T88" fmla="*/ 206 w 857"/>
                <a:gd name="T89" fmla="*/ 142 h 569"/>
                <a:gd name="T90" fmla="*/ 220 w 857"/>
                <a:gd name="T91" fmla="*/ 85 h 569"/>
                <a:gd name="T92" fmla="*/ 271 w 857"/>
                <a:gd name="T93" fmla="*/ 72 h 569"/>
                <a:gd name="T94" fmla="*/ 357 w 857"/>
                <a:gd name="T95" fmla="*/ 95 h 569"/>
                <a:gd name="T96" fmla="*/ 389 w 857"/>
                <a:gd name="T97" fmla="*/ 158 h 569"/>
                <a:gd name="T98" fmla="*/ 351 w 857"/>
                <a:gd name="T99" fmla="*/ 22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57" h="569">
                  <a:moveTo>
                    <a:pt x="805" y="91"/>
                  </a:moveTo>
                  <a:cubicBezTo>
                    <a:pt x="814" y="79"/>
                    <a:pt x="832" y="72"/>
                    <a:pt x="857" y="72"/>
                  </a:cubicBezTo>
                  <a:cubicBezTo>
                    <a:pt x="857" y="0"/>
                    <a:pt x="857" y="0"/>
                    <a:pt x="857" y="0"/>
                  </a:cubicBezTo>
                  <a:cubicBezTo>
                    <a:pt x="584" y="0"/>
                    <a:pt x="584" y="0"/>
                    <a:pt x="584" y="0"/>
                  </a:cubicBezTo>
                  <a:cubicBezTo>
                    <a:pt x="584" y="72"/>
                    <a:pt x="584" y="72"/>
                    <a:pt x="584" y="72"/>
                  </a:cubicBezTo>
                  <a:cubicBezTo>
                    <a:pt x="610" y="73"/>
                    <a:pt x="627" y="79"/>
                    <a:pt x="637" y="91"/>
                  </a:cubicBezTo>
                  <a:cubicBezTo>
                    <a:pt x="645" y="103"/>
                    <a:pt x="650" y="131"/>
                    <a:pt x="650" y="176"/>
                  </a:cubicBezTo>
                  <a:cubicBezTo>
                    <a:pt x="650" y="394"/>
                    <a:pt x="650" y="394"/>
                    <a:pt x="650" y="394"/>
                  </a:cubicBezTo>
                  <a:cubicBezTo>
                    <a:pt x="650" y="438"/>
                    <a:pt x="645" y="466"/>
                    <a:pt x="637" y="478"/>
                  </a:cubicBezTo>
                  <a:cubicBezTo>
                    <a:pt x="628" y="489"/>
                    <a:pt x="613" y="495"/>
                    <a:pt x="591" y="497"/>
                  </a:cubicBezTo>
                  <a:cubicBezTo>
                    <a:pt x="578" y="495"/>
                    <a:pt x="566" y="491"/>
                    <a:pt x="556" y="485"/>
                  </a:cubicBezTo>
                  <a:cubicBezTo>
                    <a:pt x="543" y="478"/>
                    <a:pt x="529" y="465"/>
                    <a:pt x="516" y="447"/>
                  </a:cubicBezTo>
                  <a:cubicBezTo>
                    <a:pt x="407" y="306"/>
                    <a:pt x="407" y="306"/>
                    <a:pt x="407" y="306"/>
                  </a:cubicBezTo>
                  <a:cubicBezTo>
                    <a:pt x="449" y="294"/>
                    <a:pt x="481" y="275"/>
                    <a:pt x="501" y="251"/>
                  </a:cubicBezTo>
                  <a:cubicBezTo>
                    <a:pt x="522" y="226"/>
                    <a:pt x="532" y="194"/>
                    <a:pt x="532" y="155"/>
                  </a:cubicBezTo>
                  <a:cubicBezTo>
                    <a:pt x="532" y="103"/>
                    <a:pt x="514" y="65"/>
                    <a:pt x="477" y="39"/>
                  </a:cubicBezTo>
                  <a:cubicBezTo>
                    <a:pt x="440" y="13"/>
                    <a:pt x="384" y="0"/>
                    <a:pt x="310" y="0"/>
                  </a:cubicBezTo>
                  <a:cubicBezTo>
                    <a:pt x="0" y="0"/>
                    <a:pt x="0" y="0"/>
                    <a:pt x="0" y="0"/>
                  </a:cubicBezTo>
                  <a:cubicBezTo>
                    <a:pt x="0" y="72"/>
                    <a:pt x="0" y="72"/>
                    <a:pt x="0" y="72"/>
                  </a:cubicBezTo>
                  <a:cubicBezTo>
                    <a:pt x="26" y="72"/>
                    <a:pt x="43" y="79"/>
                    <a:pt x="52" y="91"/>
                  </a:cubicBezTo>
                  <a:cubicBezTo>
                    <a:pt x="61" y="102"/>
                    <a:pt x="65" y="131"/>
                    <a:pt x="65" y="176"/>
                  </a:cubicBezTo>
                  <a:cubicBezTo>
                    <a:pt x="65" y="394"/>
                    <a:pt x="65" y="394"/>
                    <a:pt x="65" y="394"/>
                  </a:cubicBezTo>
                  <a:cubicBezTo>
                    <a:pt x="65" y="439"/>
                    <a:pt x="61" y="467"/>
                    <a:pt x="52" y="479"/>
                  </a:cubicBezTo>
                  <a:cubicBezTo>
                    <a:pt x="43" y="490"/>
                    <a:pt x="26" y="497"/>
                    <a:pt x="0" y="498"/>
                  </a:cubicBezTo>
                  <a:cubicBezTo>
                    <a:pt x="0" y="569"/>
                    <a:pt x="0" y="569"/>
                    <a:pt x="0" y="569"/>
                  </a:cubicBezTo>
                  <a:cubicBezTo>
                    <a:pt x="273" y="569"/>
                    <a:pt x="273" y="569"/>
                    <a:pt x="273" y="569"/>
                  </a:cubicBezTo>
                  <a:cubicBezTo>
                    <a:pt x="273" y="498"/>
                    <a:pt x="273" y="498"/>
                    <a:pt x="273" y="498"/>
                  </a:cubicBezTo>
                  <a:cubicBezTo>
                    <a:pt x="246" y="497"/>
                    <a:pt x="229" y="490"/>
                    <a:pt x="220" y="479"/>
                  </a:cubicBezTo>
                  <a:cubicBezTo>
                    <a:pt x="211" y="467"/>
                    <a:pt x="206" y="439"/>
                    <a:pt x="206" y="394"/>
                  </a:cubicBezTo>
                  <a:cubicBezTo>
                    <a:pt x="206" y="323"/>
                    <a:pt x="206" y="323"/>
                    <a:pt x="206" y="323"/>
                  </a:cubicBezTo>
                  <a:cubicBezTo>
                    <a:pt x="261" y="323"/>
                    <a:pt x="261" y="323"/>
                    <a:pt x="261" y="323"/>
                  </a:cubicBezTo>
                  <a:cubicBezTo>
                    <a:pt x="433" y="569"/>
                    <a:pt x="433" y="569"/>
                    <a:pt x="433" y="569"/>
                  </a:cubicBezTo>
                  <a:cubicBezTo>
                    <a:pt x="584" y="569"/>
                    <a:pt x="584" y="569"/>
                    <a:pt x="584" y="569"/>
                  </a:cubicBezTo>
                  <a:cubicBezTo>
                    <a:pt x="605" y="569"/>
                    <a:pt x="605" y="569"/>
                    <a:pt x="605" y="569"/>
                  </a:cubicBezTo>
                  <a:cubicBezTo>
                    <a:pt x="857" y="569"/>
                    <a:pt x="857" y="569"/>
                    <a:pt x="857" y="569"/>
                  </a:cubicBezTo>
                  <a:cubicBezTo>
                    <a:pt x="857" y="498"/>
                    <a:pt x="857" y="498"/>
                    <a:pt x="857" y="498"/>
                  </a:cubicBezTo>
                  <a:cubicBezTo>
                    <a:pt x="832" y="497"/>
                    <a:pt x="814" y="490"/>
                    <a:pt x="805" y="478"/>
                  </a:cubicBezTo>
                  <a:cubicBezTo>
                    <a:pt x="796" y="466"/>
                    <a:pt x="791" y="438"/>
                    <a:pt x="791" y="394"/>
                  </a:cubicBezTo>
                  <a:cubicBezTo>
                    <a:pt x="791" y="176"/>
                    <a:pt x="791" y="176"/>
                    <a:pt x="791" y="176"/>
                  </a:cubicBezTo>
                  <a:cubicBezTo>
                    <a:pt x="791" y="131"/>
                    <a:pt x="796" y="103"/>
                    <a:pt x="805" y="91"/>
                  </a:cubicBezTo>
                  <a:close/>
                  <a:moveTo>
                    <a:pt x="351" y="225"/>
                  </a:moveTo>
                  <a:cubicBezTo>
                    <a:pt x="326" y="240"/>
                    <a:pt x="288" y="248"/>
                    <a:pt x="237" y="248"/>
                  </a:cubicBezTo>
                  <a:cubicBezTo>
                    <a:pt x="229" y="248"/>
                    <a:pt x="223" y="247"/>
                    <a:pt x="218" y="247"/>
                  </a:cubicBezTo>
                  <a:cubicBezTo>
                    <a:pt x="214" y="247"/>
                    <a:pt x="210" y="247"/>
                    <a:pt x="206" y="247"/>
                  </a:cubicBezTo>
                  <a:cubicBezTo>
                    <a:pt x="206" y="142"/>
                    <a:pt x="206" y="142"/>
                    <a:pt x="206" y="142"/>
                  </a:cubicBezTo>
                  <a:cubicBezTo>
                    <a:pt x="206" y="113"/>
                    <a:pt x="211" y="93"/>
                    <a:pt x="220" y="85"/>
                  </a:cubicBezTo>
                  <a:cubicBezTo>
                    <a:pt x="228" y="76"/>
                    <a:pt x="245" y="72"/>
                    <a:pt x="271" y="72"/>
                  </a:cubicBezTo>
                  <a:cubicBezTo>
                    <a:pt x="307" y="72"/>
                    <a:pt x="336" y="79"/>
                    <a:pt x="357" y="95"/>
                  </a:cubicBezTo>
                  <a:cubicBezTo>
                    <a:pt x="378" y="110"/>
                    <a:pt x="389" y="131"/>
                    <a:pt x="389" y="158"/>
                  </a:cubicBezTo>
                  <a:cubicBezTo>
                    <a:pt x="389" y="188"/>
                    <a:pt x="376" y="211"/>
                    <a:pt x="351" y="2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0" name="Freeform 51"/>
            <p:cNvSpPr>
              <a:spLocks noEditPoints="1"/>
            </p:cNvSpPr>
            <p:nvPr/>
          </p:nvSpPr>
          <p:spPr bwMode="auto">
            <a:xfrm>
              <a:off x="8794268" y="2329468"/>
              <a:ext cx="175390" cy="173260"/>
            </a:xfrm>
            <a:custGeom>
              <a:avLst/>
              <a:gdLst>
                <a:gd name="T0" fmla="*/ 201 w 576"/>
                <a:gd name="T1" fmla="*/ 142 h 569"/>
                <a:gd name="T2" fmla="*/ 213 w 576"/>
                <a:gd name="T3" fmla="*/ 83 h 569"/>
                <a:gd name="T4" fmla="*/ 260 w 576"/>
                <a:gd name="T5" fmla="*/ 71 h 569"/>
                <a:gd name="T6" fmla="*/ 383 w 576"/>
                <a:gd name="T7" fmla="*/ 127 h 569"/>
                <a:gd name="T8" fmla="*/ 429 w 576"/>
                <a:gd name="T9" fmla="*/ 285 h 569"/>
                <a:gd name="T10" fmla="*/ 383 w 576"/>
                <a:gd name="T11" fmla="*/ 442 h 569"/>
                <a:gd name="T12" fmla="*/ 260 w 576"/>
                <a:gd name="T13" fmla="*/ 499 h 569"/>
                <a:gd name="T14" fmla="*/ 213 w 576"/>
                <a:gd name="T15" fmla="*/ 487 h 569"/>
                <a:gd name="T16" fmla="*/ 201 w 576"/>
                <a:gd name="T17" fmla="*/ 428 h 569"/>
                <a:gd name="T18" fmla="*/ 201 w 576"/>
                <a:gd name="T19" fmla="*/ 142 h 569"/>
                <a:gd name="T20" fmla="*/ 0 w 576"/>
                <a:gd name="T21" fmla="*/ 71 h 569"/>
                <a:gd name="T22" fmla="*/ 49 w 576"/>
                <a:gd name="T23" fmla="*/ 88 h 569"/>
                <a:gd name="T24" fmla="*/ 61 w 576"/>
                <a:gd name="T25" fmla="*/ 176 h 569"/>
                <a:gd name="T26" fmla="*/ 61 w 576"/>
                <a:gd name="T27" fmla="*/ 394 h 569"/>
                <a:gd name="T28" fmla="*/ 49 w 576"/>
                <a:gd name="T29" fmla="*/ 481 h 569"/>
                <a:gd name="T30" fmla="*/ 0 w 576"/>
                <a:gd name="T31" fmla="*/ 499 h 569"/>
                <a:gd name="T32" fmla="*/ 0 w 576"/>
                <a:gd name="T33" fmla="*/ 569 h 569"/>
                <a:gd name="T34" fmla="*/ 265 w 576"/>
                <a:gd name="T35" fmla="*/ 569 h 569"/>
                <a:gd name="T36" fmla="*/ 496 w 576"/>
                <a:gd name="T37" fmla="*/ 496 h 569"/>
                <a:gd name="T38" fmla="*/ 576 w 576"/>
                <a:gd name="T39" fmla="*/ 285 h 569"/>
                <a:gd name="T40" fmla="*/ 496 w 576"/>
                <a:gd name="T41" fmla="*/ 73 h 569"/>
                <a:gd name="T42" fmla="*/ 265 w 576"/>
                <a:gd name="T43" fmla="*/ 0 h 569"/>
                <a:gd name="T44" fmla="*/ 0 w 576"/>
                <a:gd name="T45" fmla="*/ 0 h 569"/>
                <a:gd name="T46" fmla="*/ 0 w 576"/>
                <a:gd name="T47" fmla="*/ 7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6" h="569">
                  <a:moveTo>
                    <a:pt x="201" y="142"/>
                  </a:moveTo>
                  <a:cubicBezTo>
                    <a:pt x="201" y="110"/>
                    <a:pt x="206" y="90"/>
                    <a:pt x="213" y="83"/>
                  </a:cubicBezTo>
                  <a:cubicBezTo>
                    <a:pt x="221" y="74"/>
                    <a:pt x="237" y="71"/>
                    <a:pt x="260" y="71"/>
                  </a:cubicBezTo>
                  <a:cubicBezTo>
                    <a:pt x="312" y="71"/>
                    <a:pt x="354" y="90"/>
                    <a:pt x="383" y="127"/>
                  </a:cubicBezTo>
                  <a:cubicBezTo>
                    <a:pt x="414" y="165"/>
                    <a:pt x="429" y="218"/>
                    <a:pt x="429" y="285"/>
                  </a:cubicBezTo>
                  <a:cubicBezTo>
                    <a:pt x="429" y="351"/>
                    <a:pt x="414" y="404"/>
                    <a:pt x="383" y="442"/>
                  </a:cubicBezTo>
                  <a:cubicBezTo>
                    <a:pt x="354" y="480"/>
                    <a:pt x="312" y="499"/>
                    <a:pt x="260" y="499"/>
                  </a:cubicBezTo>
                  <a:cubicBezTo>
                    <a:pt x="237" y="499"/>
                    <a:pt x="221" y="495"/>
                    <a:pt x="213" y="487"/>
                  </a:cubicBezTo>
                  <a:cubicBezTo>
                    <a:pt x="206" y="479"/>
                    <a:pt x="201" y="460"/>
                    <a:pt x="201" y="428"/>
                  </a:cubicBezTo>
                  <a:lnTo>
                    <a:pt x="201" y="142"/>
                  </a:lnTo>
                  <a:close/>
                  <a:moveTo>
                    <a:pt x="0" y="71"/>
                  </a:moveTo>
                  <a:cubicBezTo>
                    <a:pt x="24" y="71"/>
                    <a:pt x="40" y="77"/>
                    <a:pt x="49" y="88"/>
                  </a:cubicBezTo>
                  <a:cubicBezTo>
                    <a:pt x="57" y="100"/>
                    <a:pt x="61" y="129"/>
                    <a:pt x="61" y="176"/>
                  </a:cubicBezTo>
                  <a:cubicBezTo>
                    <a:pt x="61" y="394"/>
                    <a:pt x="61" y="394"/>
                    <a:pt x="61" y="394"/>
                  </a:cubicBezTo>
                  <a:cubicBezTo>
                    <a:pt x="61" y="440"/>
                    <a:pt x="57" y="469"/>
                    <a:pt x="49" y="481"/>
                  </a:cubicBezTo>
                  <a:cubicBezTo>
                    <a:pt x="40" y="492"/>
                    <a:pt x="24" y="498"/>
                    <a:pt x="0" y="499"/>
                  </a:cubicBezTo>
                  <a:cubicBezTo>
                    <a:pt x="0" y="569"/>
                    <a:pt x="0" y="569"/>
                    <a:pt x="0" y="569"/>
                  </a:cubicBezTo>
                  <a:cubicBezTo>
                    <a:pt x="265" y="569"/>
                    <a:pt x="265" y="569"/>
                    <a:pt x="265" y="569"/>
                  </a:cubicBezTo>
                  <a:cubicBezTo>
                    <a:pt x="366" y="569"/>
                    <a:pt x="443" y="545"/>
                    <a:pt x="496" y="496"/>
                  </a:cubicBezTo>
                  <a:cubicBezTo>
                    <a:pt x="550" y="447"/>
                    <a:pt x="576" y="377"/>
                    <a:pt x="576" y="285"/>
                  </a:cubicBezTo>
                  <a:cubicBezTo>
                    <a:pt x="576" y="193"/>
                    <a:pt x="550" y="122"/>
                    <a:pt x="496" y="73"/>
                  </a:cubicBezTo>
                  <a:cubicBezTo>
                    <a:pt x="443" y="25"/>
                    <a:pt x="366" y="0"/>
                    <a:pt x="265" y="0"/>
                  </a:cubicBezTo>
                  <a:cubicBezTo>
                    <a:pt x="0" y="0"/>
                    <a:pt x="0" y="0"/>
                    <a:pt x="0" y="0"/>
                  </a:cubicBez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1" name="Freeform 52"/>
            <p:cNvSpPr>
              <a:spLocks noEditPoints="1"/>
            </p:cNvSpPr>
            <p:nvPr/>
          </p:nvSpPr>
          <p:spPr bwMode="auto">
            <a:xfrm>
              <a:off x="7442273" y="1884957"/>
              <a:ext cx="330897" cy="366402"/>
            </a:xfrm>
            <a:custGeom>
              <a:avLst/>
              <a:gdLst>
                <a:gd name="T0" fmla="*/ 620 w 1088"/>
                <a:gd name="T1" fmla="*/ 816 h 1205"/>
                <a:gd name="T2" fmla="*/ 620 w 1088"/>
                <a:gd name="T3" fmla="*/ 637 h 1205"/>
                <a:gd name="T4" fmla="*/ 708 w 1088"/>
                <a:gd name="T5" fmla="*/ 637 h 1205"/>
                <a:gd name="T6" fmla="*/ 636 w 1088"/>
                <a:gd name="T7" fmla="*/ 698 h 1205"/>
                <a:gd name="T8" fmla="*/ 718 w 1088"/>
                <a:gd name="T9" fmla="*/ 778 h 1205"/>
                <a:gd name="T10" fmla="*/ 745 w 1088"/>
                <a:gd name="T11" fmla="*/ 816 h 1205"/>
                <a:gd name="T12" fmla="*/ 620 w 1088"/>
                <a:gd name="T13" fmla="*/ 816 h 1205"/>
                <a:gd name="T14" fmla="*/ 176 w 1088"/>
                <a:gd name="T15" fmla="*/ 956 h 1205"/>
                <a:gd name="T16" fmla="*/ 288 w 1088"/>
                <a:gd name="T17" fmla="*/ 952 h 1205"/>
                <a:gd name="T18" fmla="*/ 790 w 1088"/>
                <a:gd name="T19" fmla="*/ 952 h 1205"/>
                <a:gd name="T20" fmla="*/ 909 w 1088"/>
                <a:gd name="T21" fmla="*/ 956 h 1205"/>
                <a:gd name="T22" fmla="*/ 909 w 1088"/>
                <a:gd name="T23" fmla="*/ 813 h 1205"/>
                <a:gd name="T24" fmla="*/ 812 w 1088"/>
                <a:gd name="T25" fmla="*/ 816 h 1205"/>
                <a:gd name="T26" fmla="*/ 873 w 1088"/>
                <a:gd name="T27" fmla="*/ 750 h 1205"/>
                <a:gd name="T28" fmla="*/ 841 w 1088"/>
                <a:gd name="T29" fmla="*/ 717 h 1205"/>
                <a:gd name="T30" fmla="*/ 796 w 1088"/>
                <a:gd name="T31" fmla="*/ 672 h 1205"/>
                <a:gd name="T32" fmla="*/ 766 w 1088"/>
                <a:gd name="T33" fmla="*/ 637 h 1205"/>
                <a:gd name="T34" fmla="*/ 862 w 1088"/>
                <a:gd name="T35" fmla="*/ 642 h 1205"/>
                <a:gd name="T36" fmla="*/ 862 w 1088"/>
                <a:gd name="T37" fmla="*/ 495 h 1205"/>
                <a:gd name="T38" fmla="*/ 780 w 1088"/>
                <a:gd name="T39" fmla="*/ 498 h 1205"/>
                <a:gd name="T40" fmla="*/ 620 w 1088"/>
                <a:gd name="T41" fmla="*/ 498 h 1205"/>
                <a:gd name="T42" fmla="*/ 620 w 1088"/>
                <a:gd name="T43" fmla="*/ 366 h 1205"/>
                <a:gd name="T44" fmla="*/ 788 w 1088"/>
                <a:gd name="T45" fmla="*/ 366 h 1205"/>
                <a:gd name="T46" fmla="*/ 900 w 1088"/>
                <a:gd name="T47" fmla="*/ 373 h 1205"/>
                <a:gd name="T48" fmla="*/ 900 w 1088"/>
                <a:gd name="T49" fmla="*/ 224 h 1205"/>
                <a:gd name="T50" fmla="*/ 780 w 1088"/>
                <a:gd name="T51" fmla="*/ 227 h 1205"/>
                <a:gd name="T52" fmla="*/ 303 w 1088"/>
                <a:gd name="T53" fmla="*/ 227 h 1205"/>
                <a:gd name="T54" fmla="*/ 193 w 1088"/>
                <a:gd name="T55" fmla="*/ 224 h 1205"/>
                <a:gd name="T56" fmla="*/ 193 w 1088"/>
                <a:gd name="T57" fmla="*/ 371 h 1205"/>
                <a:gd name="T58" fmla="*/ 303 w 1088"/>
                <a:gd name="T59" fmla="*/ 366 h 1205"/>
                <a:gd name="T60" fmla="*/ 468 w 1088"/>
                <a:gd name="T61" fmla="*/ 366 h 1205"/>
                <a:gd name="T62" fmla="*/ 468 w 1088"/>
                <a:gd name="T63" fmla="*/ 498 h 1205"/>
                <a:gd name="T64" fmla="*/ 336 w 1088"/>
                <a:gd name="T65" fmla="*/ 498 h 1205"/>
                <a:gd name="T66" fmla="*/ 226 w 1088"/>
                <a:gd name="T67" fmla="*/ 495 h 1205"/>
                <a:gd name="T68" fmla="*/ 226 w 1088"/>
                <a:gd name="T69" fmla="*/ 640 h 1205"/>
                <a:gd name="T70" fmla="*/ 336 w 1088"/>
                <a:gd name="T71" fmla="*/ 637 h 1205"/>
                <a:gd name="T72" fmla="*/ 468 w 1088"/>
                <a:gd name="T73" fmla="*/ 637 h 1205"/>
                <a:gd name="T74" fmla="*/ 468 w 1088"/>
                <a:gd name="T75" fmla="*/ 816 h 1205"/>
                <a:gd name="T76" fmla="*/ 290 w 1088"/>
                <a:gd name="T77" fmla="*/ 816 h 1205"/>
                <a:gd name="T78" fmla="*/ 176 w 1088"/>
                <a:gd name="T79" fmla="*/ 813 h 1205"/>
                <a:gd name="T80" fmla="*/ 176 w 1088"/>
                <a:gd name="T81" fmla="*/ 956 h 1205"/>
                <a:gd name="T82" fmla="*/ 4 w 1088"/>
                <a:gd name="T83" fmla="*/ 144 h 1205"/>
                <a:gd name="T84" fmla="*/ 4 w 1088"/>
                <a:gd name="T85" fmla="*/ 1040 h 1205"/>
                <a:gd name="T86" fmla="*/ 0 w 1088"/>
                <a:gd name="T87" fmla="*/ 1196 h 1205"/>
                <a:gd name="T88" fmla="*/ 154 w 1088"/>
                <a:gd name="T89" fmla="*/ 1196 h 1205"/>
                <a:gd name="T90" fmla="*/ 154 w 1088"/>
                <a:gd name="T91" fmla="*/ 1177 h 1205"/>
                <a:gd name="T92" fmla="*/ 930 w 1088"/>
                <a:gd name="T93" fmla="*/ 1177 h 1205"/>
                <a:gd name="T94" fmla="*/ 930 w 1088"/>
                <a:gd name="T95" fmla="*/ 1205 h 1205"/>
                <a:gd name="T96" fmla="*/ 1088 w 1088"/>
                <a:gd name="T97" fmla="*/ 1205 h 1205"/>
                <a:gd name="T98" fmla="*/ 1084 w 1088"/>
                <a:gd name="T99" fmla="*/ 1050 h 1205"/>
                <a:gd name="T100" fmla="*/ 1084 w 1088"/>
                <a:gd name="T101" fmla="*/ 144 h 1205"/>
                <a:gd name="T102" fmla="*/ 1088 w 1088"/>
                <a:gd name="T103" fmla="*/ 0 h 1205"/>
                <a:gd name="T104" fmla="*/ 962 w 1088"/>
                <a:gd name="T105" fmla="*/ 5 h 1205"/>
                <a:gd name="T106" fmla="*/ 128 w 1088"/>
                <a:gd name="T107" fmla="*/ 5 h 1205"/>
                <a:gd name="T108" fmla="*/ 0 w 1088"/>
                <a:gd name="T109" fmla="*/ 0 h 1205"/>
                <a:gd name="T110" fmla="*/ 4 w 1088"/>
                <a:gd name="T111" fmla="*/ 144 h 1205"/>
                <a:gd name="T112" fmla="*/ 154 w 1088"/>
                <a:gd name="T113" fmla="*/ 150 h 1205"/>
                <a:gd name="T114" fmla="*/ 930 w 1088"/>
                <a:gd name="T115" fmla="*/ 150 h 1205"/>
                <a:gd name="T116" fmla="*/ 930 w 1088"/>
                <a:gd name="T117" fmla="*/ 1034 h 1205"/>
                <a:gd name="T118" fmla="*/ 154 w 1088"/>
                <a:gd name="T119" fmla="*/ 1034 h 1205"/>
                <a:gd name="T120" fmla="*/ 154 w 1088"/>
                <a:gd name="T121" fmla="*/ 150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88" h="1205">
                  <a:moveTo>
                    <a:pt x="620" y="816"/>
                  </a:moveTo>
                  <a:cubicBezTo>
                    <a:pt x="620" y="637"/>
                    <a:pt x="620" y="637"/>
                    <a:pt x="620" y="637"/>
                  </a:cubicBezTo>
                  <a:cubicBezTo>
                    <a:pt x="708" y="637"/>
                    <a:pt x="708" y="637"/>
                    <a:pt x="708" y="637"/>
                  </a:cubicBezTo>
                  <a:cubicBezTo>
                    <a:pt x="684" y="662"/>
                    <a:pt x="660" y="683"/>
                    <a:pt x="636" y="698"/>
                  </a:cubicBezTo>
                  <a:cubicBezTo>
                    <a:pt x="681" y="737"/>
                    <a:pt x="708" y="764"/>
                    <a:pt x="718" y="778"/>
                  </a:cubicBezTo>
                  <a:cubicBezTo>
                    <a:pt x="729" y="792"/>
                    <a:pt x="737" y="805"/>
                    <a:pt x="745" y="816"/>
                  </a:cubicBezTo>
                  <a:lnTo>
                    <a:pt x="620" y="816"/>
                  </a:lnTo>
                  <a:close/>
                  <a:moveTo>
                    <a:pt x="176" y="956"/>
                  </a:moveTo>
                  <a:cubicBezTo>
                    <a:pt x="288" y="952"/>
                    <a:pt x="288" y="952"/>
                    <a:pt x="288" y="952"/>
                  </a:cubicBezTo>
                  <a:cubicBezTo>
                    <a:pt x="790" y="952"/>
                    <a:pt x="790" y="952"/>
                    <a:pt x="790" y="952"/>
                  </a:cubicBezTo>
                  <a:cubicBezTo>
                    <a:pt x="909" y="956"/>
                    <a:pt x="909" y="956"/>
                    <a:pt x="909" y="956"/>
                  </a:cubicBezTo>
                  <a:cubicBezTo>
                    <a:pt x="909" y="813"/>
                    <a:pt x="909" y="813"/>
                    <a:pt x="909" y="813"/>
                  </a:cubicBezTo>
                  <a:cubicBezTo>
                    <a:pt x="812" y="816"/>
                    <a:pt x="812" y="816"/>
                    <a:pt x="812" y="816"/>
                  </a:cubicBezTo>
                  <a:cubicBezTo>
                    <a:pt x="834" y="792"/>
                    <a:pt x="854" y="770"/>
                    <a:pt x="873" y="750"/>
                  </a:cubicBezTo>
                  <a:cubicBezTo>
                    <a:pt x="841" y="717"/>
                    <a:pt x="841" y="717"/>
                    <a:pt x="841" y="717"/>
                  </a:cubicBezTo>
                  <a:cubicBezTo>
                    <a:pt x="796" y="672"/>
                    <a:pt x="796" y="672"/>
                    <a:pt x="796" y="672"/>
                  </a:cubicBezTo>
                  <a:cubicBezTo>
                    <a:pt x="789" y="665"/>
                    <a:pt x="779" y="653"/>
                    <a:pt x="766" y="637"/>
                  </a:cubicBezTo>
                  <a:cubicBezTo>
                    <a:pt x="862" y="642"/>
                    <a:pt x="862" y="642"/>
                    <a:pt x="862" y="642"/>
                  </a:cubicBezTo>
                  <a:cubicBezTo>
                    <a:pt x="862" y="495"/>
                    <a:pt x="862" y="495"/>
                    <a:pt x="862" y="495"/>
                  </a:cubicBezTo>
                  <a:cubicBezTo>
                    <a:pt x="780" y="498"/>
                    <a:pt x="780" y="498"/>
                    <a:pt x="780" y="498"/>
                  </a:cubicBezTo>
                  <a:cubicBezTo>
                    <a:pt x="620" y="498"/>
                    <a:pt x="620" y="498"/>
                    <a:pt x="620" y="498"/>
                  </a:cubicBezTo>
                  <a:cubicBezTo>
                    <a:pt x="620" y="366"/>
                    <a:pt x="620" y="366"/>
                    <a:pt x="620" y="366"/>
                  </a:cubicBezTo>
                  <a:cubicBezTo>
                    <a:pt x="788" y="366"/>
                    <a:pt x="788" y="366"/>
                    <a:pt x="788" y="366"/>
                  </a:cubicBezTo>
                  <a:cubicBezTo>
                    <a:pt x="900" y="373"/>
                    <a:pt x="900" y="373"/>
                    <a:pt x="900" y="373"/>
                  </a:cubicBezTo>
                  <a:cubicBezTo>
                    <a:pt x="900" y="224"/>
                    <a:pt x="900" y="224"/>
                    <a:pt x="900" y="224"/>
                  </a:cubicBezTo>
                  <a:cubicBezTo>
                    <a:pt x="780" y="227"/>
                    <a:pt x="780" y="227"/>
                    <a:pt x="780" y="227"/>
                  </a:cubicBezTo>
                  <a:cubicBezTo>
                    <a:pt x="303" y="227"/>
                    <a:pt x="303" y="227"/>
                    <a:pt x="303" y="227"/>
                  </a:cubicBezTo>
                  <a:cubicBezTo>
                    <a:pt x="193" y="224"/>
                    <a:pt x="193" y="224"/>
                    <a:pt x="193" y="224"/>
                  </a:cubicBezTo>
                  <a:cubicBezTo>
                    <a:pt x="193" y="371"/>
                    <a:pt x="193" y="371"/>
                    <a:pt x="193" y="371"/>
                  </a:cubicBezTo>
                  <a:cubicBezTo>
                    <a:pt x="303" y="366"/>
                    <a:pt x="303" y="366"/>
                    <a:pt x="303" y="366"/>
                  </a:cubicBezTo>
                  <a:cubicBezTo>
                    <a:pt x="468" y="366"/>
                    <a:pt x="468" y="366"/>
                    <a:pt x="468" y="366"/>
                  </a:cubicBezTo>
                  <a:cubicBezTo>
                    <a:pt x="468" y="498"/>
                    <a:pt x="468" y="498"/>
                    <a:pt x="468" y="498"/>
                  </a:cubicBezTo>
                  <a:cubicBezTo>
                    <a:pt x="336" y="498"/>
                    <a:pt x="336" y="498"/>
                    <a:pt x="336" y="498"/>
                  </a:cubicBezTo>
                  <a:cubicBezTo>
                    <a:pt x="226" y="495"/>
                    <a:pt x="226" y="495"/>
                    <a:pt x="226" y="495"/>
                  </a:cubicBezTo>
                  <a:cubicBezTo>
                    <a:pt x="226" y="640"/>
                    <a:pt x="226" y="640"/>
                    <a:pt x="226" y="640"/>
                  </a:cubicBezTo>
                  <a:cubicBezTo>
                    <a:pt x="336" y="637"/>
                    <a:pt x="336" y="637"/>
                    <a:pt x="336" y="637"/>
                  </a:cubicBezTo>
                  <a:cubicBezTo>
                    <a:pt x="468" y="637"/>
                    <a:pt x="468" y="637"/>
                    <a:pt x="468" y="637"/>
                  </a:cubicBezTo>
                  <a:cubicBezTo>
                    <a:pt x="468" y="816"/>
                    <a:pt x="468" y="816"/>
                    <a:pt x="468" y="816"/>
                  </a:cubicBezTo>
                  <a:cubicBezTo>
                    <a:pt x="290" y="816"/>
                    <a:pt x="290" y="816"/>
                    <a:pt x="290" y="816"/>
                  </a:cubicBezTo>
                  <a:cubicBezTo>
                    <a:pt x="176" y="813"/>
                    <a:pt x="176" y="813"/>
                    <a:pt x="176" y="813"/>
                  </a:cubicBezTo>
                  <a:lnTo>
                    <a:pt x="176" y="956"/>
                  </a:lnTo>
                  <a:close/>
                  <a:moveTo>
                    <a:pt x="4" y="144"/>
                  </a:moveTo>
                  <a:cubicBezTo>
                    <a:pt x="4" y="1040"/>
                    <a:pt x="4" y="1040"/>
                    <a:pt x="4" y="1040"/>
                  </a:cubicBezTo>
                  <a:cubicBezTo>
                    <a:pt x="0" y="1196"/>
                    <a:pt x="0" y="1196"/>
                    <a:pt x="0" y="1196"/>
                  </a:cubicBezTo>
                  <a:cubicBezTo>
                    <a:pt x="154" y="1196"/>
                    <a:pt x="154" y="1196"/>
                    <a:pt x="154" y="1196"/>
                  </a:cubicBezTo>
                  <a:cubicBezTo>
                    <a:pt x="154" y="1177"/>
                    <a:pt x="154" y="1177"/>
                    <a:pt x="154" y="1177"/>
                  </a:cubicBezTo>
                  <a:cubicBezTo>
                    <a:pt x="930" y="1177"/>
                    <a:pt x="930" y="1177"/>
                    <a:pt x="930" y="1177"/>
                  </a:cubicBezTo>
                  <a:cubicBezTo>
                    <a:pt x="930" y="1205"/>
                    <a:pt x="930" y="1205"/>
                    <a:pt x="930" y="1205"/>
                  </a:cubicBezTo>
                  <a:cubicBezTo>
                    <a:pt x="1088" y="1205"/>
                    <a:pt x="1088" y="1205"/>
                    <a:pt x="1088" y="1205"/>
                  </a:cubicBezTo>
                  <a:cubicBezTo>
                    <a:pt x="1084" y="1050"/>
                    <a:pt x="1084" y="1050"/>
                    <a:pt x="1084" y="1050"/>
                  </a:cubicBezTo>
                  <a:cubicBezTo>
                    <a:pt x="1084" y="144"/>
                    <a:pt x="1084" y="144"/>
                    <a:pt x="1084" y="144"/>
                  </a:cubicBezTo>
                  <a:cubicBezTo>
                    <a:pt x="1088" y="0"/>
                    <a:pt x="1088" y="0"/>
                    <a:pt x="1088" y="0"/>
                  </a:cubicBezTo>
                  <a:cubicBezTo>
                    <a:pt x="962" y="5"/>
                    <a:pt x="962" y="5"/>
                    <a:pt x="962" y="5"/>
                  </a:cubicBezTo>
                  <a:cubicBezTo>
                    <a:pt x="128" y="5"/>
                    <a:pt x="128" y="5"/>
                    <a:pt x="128" y="5"/>
                  </a:cubicBezTo>
                  <a:cubicBezTo>
                    <a:pt x="0" y="0"/>
                    <a:pt x="0" y="0"/>
                    <a:pt x="0" y="0"/>
                  </a:cubicBezTo>
                  <a:lnTo>
                    <a:pt x="4" y="144"/>
                  </a:lnTo>
                  <a:close/>
                  <a:moveTo>
                    <a:pt x="154" y="150"/>
                  </a:moveTo>
                  <a:cubicBezTo>
                    <a:pt x="930" y="150"/>
                    <a:pt x="930" y="150"/>
                    <a:pt x="930" y="150"/>
                  </a:cubicBezTo>
                  <a:cubicBezTo>
                    <a:pt x="930" y="1034"/>
                    <a:pt x="930" y="1034"/>
                    <a:pt x="930" y="1034"/>
                  </a:cubicBezTo>
                  <a:cubicBezTo>
                    <a:pt x="154" y="1034"/>
                    <a:pt x="154" y="1034"/>
                    <a:pt x="154" y="1034"/>
                  </a:cubicBezTo>
                  <a:lnTo>
                    <a:pt x="154"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2" name="Freeform 53"/>
            <p:cNvSpPr>
              <a:spLocks noEditPoints="1"/>
            </p:cNvSpPr>
            <p:nvPr/>
          </p:nvSpPr>
          <p:spPr bwMode="auto">
            <a:xfrm>
              <a:off x="7820747" y="1863654"/>
              <a:ext cx="375632" cy="396936"/>
            </a:xfrm>
            <a:custGeom>
              <a:avLst/>
              <a:gdLst>
                <a:gd name="T0" fmla="*/ 578 w 1233"/>
                <a:gd name="T1" fmla="*/ 836 h 1304"/>
                <a:gd name="T2" fmla="*/ 376 w 1233"/>
                <a:gd name="T3" fmla="*/ 920 h 1304"/>
                <a:gd name="T4" fmla="*/ 104 w 1233"/>
                <a:gd name="T5" fmla="*/ 966 h 1304"/>
                <a:gd name="T6" fmla="*/ 185 w 1233"/>
                <a:gd name="T7" fmla="*/ 847 h 1304"/>
                <a:gd name="T8" fmla="*/ 482 w 1233"/>
                <a:gd name="T9" fmla="*/ 700 h 1304"/>
                <a:gd name="T10" fmla="*/ 323 w 1233"/>
                <a:gd name="T11" fmla="*/ 740 h 1304"/>
                <a:gd name="T12" fmla="*/ 140 w 1233"/>
                <a:gd name="T13" fmla="*/ 735 h 1304"/>
                <a:gd name="T14" fmla="*/ 251 w 1233"/>
                <a:gd name="T15" fmla="*/ 616 h 1304"/>
                <a:gd name="T16" fmla="*/ 333 w 1233"/>
                <a:gd name="T17" fmla="*/ 513 h 1304"/>
                <a:gd name="T18" fmla="*/ 223 w 1233"/>
                <a:gd name="T19" fmla="*/ 372 h 1304"/>
                <a:gd name="T20" fmla="*/ 866 w 1233"/>
                <a:gd name="T21" fmla="*/ 375 h 1304"/>
                <a:gd name="T22" fmla="*/ 989 w 1233"/>
                <a:gd name="T23" fmla="*/ 516 h 1304"/>
                <a:gd name="T24" fmla="*/ 678 w 1233"/>
                <a:gd name="T25" fmla="*/ 513 h 1304"/>
                <a:gd name="T26" fmla="*/ 597 w 1233"/>
                <a:gd name="T27" fmla="*/ 632 h 1304"/>
                <a:gd name="T28" fmla="*/ 693 w 1233"/>
                <a:gd name="T29" fmla="*/ 731 h 1304"/>
                <a:gd name="T30" fmla="*/ 930 w 1233"/>
                <a:gd name="T31" fmla="*/ 537 h 1304"/>
                <a:gd name="T32" fmla="*/ 1061 w 1233"/>
                <a:gd name="T33" fmla="*/ 653 h 1304"/>
                <a:gd name="T34" fmla="*/ 946 w 1233"/>
                <a:gd name="T35" fmla="*/ 880 h 1304"/>
                <a:gd name="T36" fmla="*/ 1233 w 1233"/>
                <a:gd name="T37" fmla="*/ 1144 h 1304"/>
                <a:gd name="T38" fmla="*/ 1126 w 1233"/>
                <a:gd name="T39" fmla="*/ 1292 h 1304"/>
                <a:gd name="T40" fmla="*/ 851 w 1233"/>
                <a:gd name="T41" fmla="*/ 1013 h 1304"/>
                <a:gd name="T42" fmla="*/ 737 w 1233"/>
                <a:gd name="T43" fmla="*/ 864 h 1304"/>
                <a:gd name="T44" fmla="*/ 747 w 1233"/>
                <a:gd name="T45" fmla="*/ 1038 h 1304"/>
                <a:gd name="T46" fmla="*/ 687 w 1233"/>
                <a:gd name="T47" fmla="*/ 1261 h 1304"/>
                <a:gd name="T48" fmla="*/ 467 w 1233"/>
                <a:gd name="T49" fmla="*/ 1195 h 1304"/>
                <a:gd name="T50" fmla="*/ 566 w 1233"/>
                <a:gd name="T51" fmla="*/ 1135 h 1304"/>
                <a:gd name="T52" fmla="*/ 600 w 1233"/>
                <a:gd name="T53" fmla="*/ 1012 h 1304"/>
                <a:gd name="T54" fmla="*/ 429 w 1233"/>
                <a:gd name="T55" fmla="*/ 1103 h 1304"/>
                <a:gd name="T56" fmla="*/ 84 w 1233"/>
                <a:gd name="T57" fmla="*/ 1253 h 1304"/>
                <a:gd name="T58" fmla="*/ 0 w 1233"/>
                <a:gd name="T59" fmla="*/ 1106 h 1304"/>
                <a:gd name="T60" fmla="*/ 31 w 1233"/>
                <a:gd name="T61" fmla="*/ 454 h 1304"/>
                <a:gd name="T62" fmla="*/ 33 w 1233"/>
                <a:gd name="T63" fmla="*/ 235 h 1304"/>
                <a:gd name="T64" fmla="*/ 174 w 1233"/>
                <a:gd name="T65" fmla="*/ 143 h 1304"/>
                <a:gd name="T66" fmla="*/ 448 w 1233"/>
                <a:gd name="T67" fmla="*/ 76 h 1304"/>
                <a:gd name="T68" fmla="*/ 586 w 1233"/>
                <a:gd name="T69" fmla="*/ 0 h 1304"/>
                <a:gd name="T70" fmla="*/ 677 w 1233"/>
                <a:gd name="T71" fmla="*/ 143 h 1304"/>
                <a:gd name="T72" fmla="*/ 1177 w 1233"/>
                <a:gd name="T73" fmla="*/ 138 h 1304"/>
                <a:gd name="T74" fmla="*/ 1174 w 1233"/>
                <a:gd name="T75" fmla="*/ 383 h 1304"/>
                <a:gd name="T76" fmla="*/ 1015 w 1233"/>
                <a:gd name="T77" fmla="*/ 459 h 1304"/>
                <a:gd name="T78" fmla="*/ 1018 w 1233"/>
                <a:gd name="T79" fmla="*/ 287 h 1304"/>
                <a:gd name="T80" fmla="*/ 190 w 1233"/>
                <a:gd name="T81" fmla="*/ 382 h 1304"/>
                <a:gd name="T82" fmla="*/ 31 w 1233"/>
                <a:gd name="T83" fmla="*/ 454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3" h="1304">
                  <a:moveTo>
                    <a:pt x="357" y="980"/>
                  </a:moveTo>
                  <a:cubicBezTo>
                    <a:pt x="453" y="926"/>
                    <a:pt x="526" y="878"/>
                    <a:pt x="578" y="836"/>
                  </a:cubicBezTo>
                  <a:cubicBezTo>
                    <a:pt x="575" y="826"/>
                    <a:pt x="571" y="816"/>
                    <a:pt x="566" y="807"/>
                  </a:cubicBezTo>
                  <a:cubicBezTo>
                    <a:pt x="496" y="851"/>
                    <a:pt x="432" y="889"/>
                    <a:pt x="376" y="920"/>
                  </a:cubicBezTo>
                  <a:cubicBezTo>
                    <a:pt x="320" y="951"/>
                    <a:pt x="238" y="984"/>
                    <a:pt x="129" y="1020"/>
                  </a:cubicBezTo>
                  <a:cubicBezTo>
                    <a:pt x="121" y="999"/>
                    <a:pt x="112" y="981"/>
                    <a:pt x="104" y="966"/>
                  </a:cubicBezTo>
                  <a:cubicBezTo>
                    <a:pt x="96" y="949"/>
                    <a:pt x="79" y="920"/>
                    <a:pt x="52" y="878"/>
                  </a:cubicBezTo>
                  <a:cubicBezTo>
                    <a:pt x="103" y="869"/>
                    <a:pt x="148" y="859"/>
                    <a:pt x="185" y="847"/>
                  </a:cubicBezTo>
                  <a:cubicBezTo>
                    <a:pt x="223" y="836"/>
                    <a:pt x="269" y="817"/>
                    <a:pt x="324" y="791"/>
                  </a:cubicBezTo>
                  <a:cubicBezTo>
                    <a:pt x="379" y="765"/>
                    <a:pt x="432" y="735"/>
                    <a:pt x="482" y="700"/>
                  </a:cubicBezTo>
                  <a:cubicBezTo>
                    <a:pt x="468" y="687"/>
                    <a:pt x="468" y="687"/>
                    <a:pt x="468" y="687"/>
                  </a:cubicBezTo>
                  <a:cubicBezTo>
                    <a:pt x="405" y="712"/>
                    <a:pt x="357" y="730"/>
                    <a:pt x="323" y="740"/>
                  </a:cubicBezTo>
                  <a:cubicBezTo>
                    <a:pt x="290" y="750"/>
                    <a:pt x="236" y="765"/>
                    <a:pt x="162" y="786"/>
                  </a:cubicBezTo>
                  <a:cubicBezTo>
                    <a:pt x="154" y="768"/>
                    <a:pt x="147" y="751"/>
                    <a:pt x="140" y="735"/>
                  </a:cubicBezTo>
                  <a:cubicBezTo>
                    <a:pt x="134" y="721"/>
                    <a:pt x="115" y="689"/>
                    <a:pt x="84" y="640"/>
                  </a:cubicBezTo>
                  <a:cubicBezTo>
                    <a:pt x="124" y="636"/>
                    <a:pt x="181" y="628"/>
                    <a:pt x="251" y="616"/>
                  </a:cubicBezTo>
                  <a:cubicBezTo>
                    <a:pt x="322" y="605"/>
                    <a:pt x="412" y="570"/>
                    <a:pt x="521" y="513"/>
                  </a:cubicBezTo>
                  <a:cubicBezTo>
                    <a:pt x="333" y="513"/>
                    <a:pt x="333" y="513"/>
                    <a:pt x="333" y="513"/>
                  </a:cubicBezTo>
                  <a:cubicBezTo>
                    <a:pt x="223" y="516"/>
                    <a:pt x="223" y="516"/>
                    <a:pt x="223" y="516"/>
                  </a:cubicBezTo>
                  <a:cubicBezTo>
                    <a:pt x="223" y="372"/>
                    <a:pt x="223" y="372"/>
                    <a:pt x="223" y="372"/>
                  </a:cubicBezTo>
                  <a:cubicBezTo>
                    <a:pt x="333" y="375"/>
                    <a:pt x="333" y="375"/>
                    <a:pt x="333" y="375"/>
                  </a:cubicBezTo>
                  <a:cubicBezTo>
                    <a:pt x="866" y="375"/>
                    <a:pt x="866" y="375"/>
                    <a:pt x="866" y="375"/>
                  </a:cubicBezTo>
                  <a:cubicBezTo>
                    <a:pt x="989" y="372"/>
                    <a:pt x="989" y="372"/>
                    <a:pt x="989" y="372"/>
                  </a:cubicBezTo>
                  <a:cubicBezTo>
                    <a:pt x="989" y="516"/>
                    <a:pt x="989" y="516"/>
                    <a:pt x="989" y="516"/>
                  </a:cubicBezTo>
                  <a:cubicBezTo>
                    <a:pt x="866" y="513"/>
                    <a:pt x="866" y="513"/>
                    <a:pt x="866" y="513"/>
                  </a:cubicBezTo>
                  <a:cubicBezTo>
                    <a:pt x="678" y="513"/>
                    <a:pt x="678" y="513"/>
                    <a:pt x="678" y="513"/>
                  </a:cubicBezTo>
                  <a:cubicBezTo>
                    <a:pt x="694" y="526"/>
                    <a:pt x="711" y="540"/>
                    <a:pt x="730" y="553"/>
                  </a:cubicBezTo>
                  <a:cubicBezTo>
                    <a:pt x="684" y="581"/>
                    <a:pt x="640" y="607"/>
                    <a:pt x="597" y="632"/>
                  </a:cubicBezTo>
                  <a:cubicBezTo>
                    <a:pt x="637" y="662"/>
                    <a:pt x="660" y="683"/>
                    <a:pt x="668" y="695"/>
                  </a:cubicBezTo>
                  <a:cubicBezTo>
                    <a:pt x="693" y="731"/>
                    <a:pt x="693" y="731"/>
                    <a:pt x="693" y="731"/>
                  </a:cubicBezTo>
                  <a:cubicBezTo>
                    <a:pt x="792" y="660"/>
                    <a:pt x="850" y="616"/>
                    <a:pt x="867" y="599"/>
                  </a:cubicBezTo>
                  <a:cubicBezTo>
                    <a:pt x="930" y="537"/>
                    <a:pt x="930" y="537"/>
                    <a:pt x="930" y="537"/>
                  </a:cubicBezTo>
                  <a:cubicBezTo>
                    <a:pt x="943" y="553"/>
                    <a:pt x="955" y="566"/>
                    <a:pt x="966" y="578"/>
                  </a:cubicBezTo>
                  <a:cubicBezTo>
                    <a:pt x="977" y="589"/>
                    <a:pt x="1009" y="614"/>
                    <a:pt x="1061" y="653"/>
                  </a:cubicBezTo>
                  <a:cubicBezTo>
                    <a:pt x="1002" y="693"/>
                    <a:pt x="950" y="730"/>
                    <a:pt x="906" y="760"/>
                  </a:cubicBezTo>
                  <a:cubicBezTo>
                    <a:pt x="913" y="787"/>
                    <a:pt x="927" y="827"/>
                    <a:pt x="946" y="880"/>
                  </a:cubicBezTo>
                  <a:cubicBezTo>
                    <a:pt x="966" y="932"/>
                    <a:pt x="1002" y="983"/>
                    <a:pt x="1057" y="1031"/>
                  </a:cubicBezTo>
                  <a:cubicBezTo>
                    <a:pt x="1111" y="1079"/>
                    <a:pt x="1170" y="1117"/>
                    <a:pt x="1233" y="1144"/>
                  </a:cubicBezTo>
                  <a:cubicBezTo>
                    <a:pt x="1212" y="1169"/>
                    <a:pt x="1195" y="1189"/>
                    <a:pt x="1182" y="1205"/>
                  </a:cubicBezTo>
                  <a:cubicBezTo>
                    <a:pt x="1169" y="1222"/>
                    <a:pt x="1151" y="1251"/>
                    <a:pt x="1126" y="1292"/>
                  </a:cubicBezTo>
                  <a:cubicBezTo>
                    <a:pt x="1043" y="1239"/>
                    <a:pt x="982" y="1191"/>
                    <a:pt x="944" y="1147"/>
                  </a:cubicBezTo>
                  <a:cubicBezTo>
                    <a:pt x="905" y="1104"/>
                    <a:pt x="874" y="1059"/>
                    <a:pt x="851" y="1013"/>
                  </a:cubicBezTo>
                  <a:cubicBezTo>
                    <a:pt x="827" y="966"/>
                    <a:pt x="804" y="908"/>
                    <a:pt x="784" y="837"/>
                  </a:cubicBezTo>
                  <a:cubicBezTo>
                    <a:pt x="737" y="864"/>
                    <a:pt x="737" y="864"/>
                    <a:pt x="737" y="864"/>
                  </a:cubicBezTo>
                  <a:cubicBezTo>
                    <a:pt x="740" y="887"/>
                    <a:pt x="742" y="909"/>
                    <a:pt x="744" y="928"/>
                  </a:cubicBezTo>
                  <a:cubicBezTo>
                    <a:pt x="746" y="947"/>
                    <a:pt x="747" y="984"/>
                    <a:pt x="747" y="1038"/>
                  </a:cubicBezTo>
                  <a:cubicBezTo>
                    <a:pt x="747" y="1091"/>
                    <a:pt x="744" y="1135"/>
                    <a:pt x="737" y="1169"/>
                  </a:cubicBezTo>
                  <a:cubicBezTo>
                    <a:pt x="731" y="1203"/>
                    <a:pt x="714" y="1234"/>
                    <a:pt x="687" y="1261"/>
                  </a:cubicBezTo>
                  <a:cubicBezTo>
                    <a:pt x="660" y="1289"/>
                    <a:pt x="596" y="1303"/>
                    <a:pt x="495" y="1304"/>
                  </a:cubicBezTo>
                  <a:cubicBezTo>
                    <a:pt x="482" y="1246"/>
                    <a:pt x="473" y="1209"/>
                    <a:pt x="467" y="1195"/>
                  </a:cubicBezTo>
                  <a:cubicBezTo>
                    <a:pt x="442" y="1136"/>
                    <a:pt x="442" y="1136"/>
                    <a:pt x="442" y="1136"/>
                  </a:cubicBezTo>
                  <a:cubicBezTo>
                    <a:pt x="509" y="1147"/>
                    <a:pt x="550" y="1147"/>
                    <a:pt x="566" y="1135"/>
                  </a:cubicBezTo>
                  <a:cubicBezTo>
                    <a:pt x="583" y="1122"/>
                    <a:pt x="593" y="1103"/>
                    <a:pt x="596" y="1076"/>
                  </a:cubicBezTo>
                  <a:cubicBezTo>
                    <a:pt x="599" y="1049"/>
                    <a:pt x="600" y="1028"/>
                    <a:pt x="600" y="1012"/>
                  </a:cubicBezTo>
                  <a:cubicBezTo>
                    <a:pt x="600" y="996"/>
                    <a:pt x="600" y="996"/>
                    <a:pt x="600" y="996"/>
                  </a:cubicBezTo>
                  <a:cubicBezTo>
                    <a:pt x="555" y="1029"/>
                    <a:pt x="498" y="1064"/>
                    <a:pt x="429" y="1103"/>
                  </a:cubicBezTo>
                  <a:cubicBezTo>
                    <a:pt x="359" y="1142"/>
                    <a:pt x="301" y="1170"/>
                    <a:pt x="253" y="1188"/>
                  </a:cubicBezTo>
                  <a:cubicBezTo>
                    <a:pt x="84" y="1253"/>
                    <a:pt x="84" y="1253"/>
                    <a:pt x="84" y="1253"/>
                  </a:cubicBezTo>
                  <a:cubicBezTo>
                    <a:pt x="66" y="1212"/>
                    <a:pt x="51" y="1182"/>
                    <a:pt x="39" y="1165"/>
                  </a:cubicBezTo>
                  <a:cubicBezTo>
                    <a:pt x="0" y="1106"/>
                    <a:pt x="0" y="1106"/>
                    <a:pt x="0" y="1106"/>
                  </a:cubicBezTo>
                  <a:cubicBezTo>
                    <a:pt x="143" y="1076"/>
                    <a:pt x="262" y="1034"/>
                    <a:pt x="357" y="980"/>
                  </a:cubicBezTo>
                  <a:close/>
                  <a:moveTo>
                    <a:pt x="31" y="454"/>
                  </a:moveTo>
                  <a:cubicBezTo>
                    <a:pt x="33" y="382"/>
                    <a:pt x="33" y="382"/>
                    <a:pt x="33" y="382"/>
                  </a:cubicBezTo>
                  <a:cubicBezTo>
                    <a:pt x="33" y="235"/>
                    <a:pt x="33" y="235"/>
                    <a:pt x="33" y="235"/>
                  </a:cubicBezTo>
                  <a:cubicBezTo>
                    <a:pt x="31" y="138"/>
                    <a:pt x="31" y="138"/>
                    <a:pt x="31" y="138"/>
                  </a:cubicBezTo>
                  <a:cubicBezTo>
                    <a:pt x="174" y="143"/>
                    <a:pt x="174" y="143"/>
                    <a:pt x="174" y="143"/>
                  </a:cubicBezTo>
                  <a:cubicBezTo>
                    <a:pt x="516" y="143"/>
                    <a:pt x="516" y="143"/>
                    <a:pt x="516" y="143"/>
                  </a:cubicBezTo>
                  <a:cubicBezTo>
                    <a:pt x="500" y="124"/>
                    <a:pt x="477" y="102"/>
                    <a:pt x="448" y="76"/>
                  </a:cubicBezTo>
                  <a:cubicBezTo>
                    <a:pt x="466" y="68"/>
                    <a:pt x="483" y="61"/>
                    <a:pt x="497" y="54"/>
                  </a:cubicBezTo>
                  <a:cubicBezTo>
                    <a:pt x="511" y="47"/>
                    <a:pt x="541" y="28"/>
                    <a:pt x="586" y="0"/>
                  </a:cubicBezTo>
                  <a:cubicBezTo>
                    <a:pt x="642" y="51"/>
                    <a:pt x="684" y="89"/>
                    <a:pt x="710" y="115"/>
                  </a:cubicBezTo>
                  <a:cubicBezTo>
                    <a:pt x="697" y="124"/>
                    <a:pt x="686" y="133"/>
                    <a:pt x="677" y="143"/>
                  </a:cubicBezTo>
                  <a:cubicBezTo>
                    <a:pt x="1043" y="143"/>
                    <a:pt x="1043" y="143"/>
                    <a:pt x="1043" y="143"/>
                  </a:cubicBezTo>
                  <a:cubicBezTo>
                    <a:pt x="1177" y="138"/>
                    <a:pt x="1177" y="138"/>
                    <a:pt x="1177" y="138"/>
                  </a:cubicBezTo>
                  <a:cubicBezTo>
                    <a:pt x="1174" y="235"/>
                    <a:pt x="1174" y="235"/>
                    <a:pt x="1174" y="235"/>
                  </a:cubicBezTo>
                  <a:cubicBezTo>
                    <a:pt x="1174" y="383"/>
                    <a:pt x="1174" y="383"/>
                    <a:pt x="1174" y="383"/>
                  </a:cubicBezTo>
                  <a:cubicBezTo>
                    <a:pt x="1177" y="459"/>
                    <a:pt x="1177" y="459"/>
                    <a:pt x="1177" y="459"/>
                  </a:cubicBezTo>
                  <a:cubicBezTo>
                    <a:pt x="1015" y="459"/>
                    <a:pt x="1015" y="459"/>
                    <a:pt x="1015" y="459"/>
                  </a:cubicBezTo>
                  <a:cubicBezTo>
                    <a:pt x="1018" y="383"/>
                    <a:pt x="1018" y="383"/>
                    <a:pt x="1018" y="383"/>
                  </a:cubicBezTo>
                  <a:cubicBezTo>
                    <a:pt x="1018" y="287"/>
                    <a:pt x="1018" y="287"/>
                    <a:pt x="1018" y="287"/>
                  </a:cubicBezTo>
                  <a:cubicBezTo>
                    <a:pt x="190" y="288"/>
                    <a:pt x="190" y="288"/>
                    <a:pt x="190" y="288"/>
                  </a:cubicBezTo>
                  <a:cubicBezTo>
                    <a:pt x="190" y="382"/>
                    <a:pt x="190" y="382"/>
                    <a:pt x="190" y="382"/>
                  </a:cubicBezTo>
                  <a:cubicBezTo>
                    <a:pt x="193" y="454"/>
                    <a:pt x="193" y="454"/>
                    <a:pt x="193" y="454"/>
                  </a:cubicBezTo>
                  <a:lnTo>
                    <a:pt x="31" y="4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3" name="Freeform 54"/>
            <p:cNvSpPr>
              <a:spLocks noEditPoints="1"/>
            </p:cNvSpPr>
            <p:nvPr/>
          </p:nvSpPr>
          <p:spPr bwMode="auto">
            <a:xfrm>
              <a:off x="8241825" y="1865785"/>
              <a:ext cx="350780" cy="393385"/>
            </a:xfrm>
            <a:custGeom>
              <a:avLst/>
              <a:gdLst>
                <a:gd name="T0" fmla="*/ 160 w 1151"/>
                <a:gd name="T1" fmla="*/ 336 h 1291"/>
                <a:gd name="T2" fmla="*/ 404 w 1151"/>
                <a:gd name="T3" fmla="*/ 336 h 1291"/>
                <a:gd name="T4" fmla="*/ 404 w 1151"/>
                <a:gd name="T5" fmla="*/ 492 h 1291"/>
                <a:gd name="T6" fmla="*/ 160 w 1151"/>
                <a:gd name="T7" fmla="*/ 492 h 1291"/>
                <a:gd name="T8" fmla="*/ 160 w 1151"/>
                <a:gd name="T9" fmla="*/ 336 h 1291"/>
                <a:gd name="T10" fmla="*/ 3 w 1151"/>
                <a:gd name="T11" fmla="*/ 298 h 1291"/>
                <a:gd name="T12" fmla="*/ 3 w 1151"/>
                <a:gd name="T13" fmla="*/ 821 h 1291"/>
                <a:gd name="T14" fmla="*/ 0 w 1151"/>
                <a:gd name="T15" fmla="*/ 960 h 1291"/>
                <a:gd name="T16" fmla="*/ 160 w 1151"/>
                <a:gd name="T17" fmla="*/ 960 h 1291"/>
                <a:gd name="T18" fmla="*/ 160 w 1151"/>
                <a:gd name="T19" fmla="*/ 940 h 1291"/>
                <a:gd name="T20" fmla="*/ 404 w 1151"/>
                <a:gd name="T21" fmla="*/ 940 h 1291"/>
                <a:gd name="T22" fmla="*/ 404 w 1151"/>
                <a:gd name="T23" fmla="*/ 1137 h 1291"/>
                <a:gd name="T24" fmla="*/ 413 w 1151"/>
                <a:gd name="T25" fmla="*/ 1211 h 1291"/>
                <a:gd name="T26" fmla="*/ 458 w 1151"/>
                <a:gd name="T27" fmla="*/ 1262 h 1291"/>
                <a:gd name="T28" fmla="*/ 569 w 1151"/>
                <a:gd name="T29" fmla="*/ 1285 h 1291"/>
                <a:gd name="T30" fmla="*/ 761 w 1151"/>
                <a:gd name="T31" fmla="*/ 1288 h 1291"/>
                <a:gd name="T32" fmla="*/ 943 w 1151"/>
                <a:gd name="T33" fmla="*/ 1289 h 1291"/>
                <a:gd name="T34" fmla="*/ 1032 w 1151"/>
                <a:gd name="T35" fmla="*/ 1273 h 1291"/>
                <a:gd name="T36" fmla="*/ 1087 w 1151"/>
                <a:gd name="T37" fmla="*/ 1231 h 1291"/>
                <a:gd name="T38" fmla="*/ 1151 w 1151"/>
                <a:gd name="T39" fmla="*/ 1062 h 1291"/>
                <a:gd name="T40" fmla="*/ 997 w 1151"/>
                <a:gd name="T41" fmla="*/ 983 h 1291"/>
                <a:gd name="T42" fmla="*/ 989 w 1151"/>
                <a:gd name="T43" fmla="*/ 1036 h 1291"/>
                <a:gd name="T44" fmla="*/ 958 w 1151"/>
                <a:gd name="T45" fmla="*/ 1109 h 1291"/>
                <a:gd name="T46" fmla="*/ 894 w 1151"/>
                <a:gd name="T47" fmla="*/ 1134 h 1291"/>
                <a:gd name="T48" fmla="*/ 766 w 1151"/>
                <a:gd name="T49" fmla="*/ 1136 h 1291"/>
                <a:gd name="T50" fmla="*/ 626 w 1151"/>
                <a:gd name="T51" fmla="*/ 1132 h 1291"/>
                <a:gd name="T52" fmla="*/ 570 w 1151"/>
                <a:gd name="T53" fmla="*/ 1116 h 1291"/>
                <a:gd name="T54" fmla="*/ 559 w 1151"/>
                <a:gd name="T55" fmla="*/ 1084 h 1291"/>
                <a:gd name="T56" fmla="*/ 559 w 1151"/>
                <a:gd name="T57" fmla="*/ 940 h 1291"/>
                <a:gd name="T58" fmla="*/ 837 w 1151"/>
                <a:gd name="T59" fmla="*/ 940 h 1291"/>
                <a:gd name="T60" fmla="*/ 837 w 1151"/>
                <a:gd name="T61" fmla="*/ 965 h 1291"/>
                <a:gd name="T62" fmla="*/ 998 w 1151"/>
                <a:gd name="T63" fmla="*/ 965 h 1291"/>
                <a:gd name="T64" fmla="*/ 994 w 1151"/>
                <a:gd name="T65" fmla="*/ 831 h 1291"/>
                <a:gd name="T66" fmla="*/ 994 w 1151"/>
                <a:gd name="T67" fmla="*/ 298 h 1291"/>
                <a:gd name="T68" fmla="*/ 998 w 1151"/>
                <a:gd name="T69" fmla="*/ 179 h 1291"/>
                <a:gd name="T70" fmla="*/ 894 w 1151"/>
                <a:gd name="T71" fmla="*/ 184 h 1291"/>
                <a:gd name="T72" fmla="*/ 559 w 1151"/>
                <a:gd name="T73" fmla="*/ 184 h 1291"/>
                <a:gd name="T74" fmla="*/ 559 w 1151"/>
                <a:gd name="T75" fmla="*/ 107 h 1291"/>
                <a:gd name="T76" fmla="*/ 562 w 1151"/>
                <a:gd name="T77" fmla="*/ 0 h 1291"/>
                <a:gd name="T78" fmla="*/ 401 w 1151"/>
                <a:gd name="T79" fmla="*/ 0 h 1291"/>
                <a:gd name="T80" fmla="*/ 404 w 1151"/>
                <a:gd name="T81" fmla="*/ 107 h 1291"/>
                <a:gd name="T82" fmla="*/ 404 w 1151"/>
                <a:gd name="T83" fmla="*/ 184 h 1291"/>
                <a:gd name="T84" fmla="*/ 120 w 1151"/>
                <a:gd name="T85" fmla="*/ 184 h 1291"/>
                <a:gd name="T86" fmla="*/ 0 w 1151"/>
                <a:gd name="T87" fmla="*/ 179 h 1291"/>
                <a:gd name="T88" fmla="*/ 3 w 1151"/>
                <a:gd name="T89" fmla="*/ 298 h 1291"/>
                <a:gd name="T90" fmla="*/ 160 w 1151"/>
                <a:gd name="T91" fmla="*/ 637 h 1291"/>
                <a:gd name="T92" fmla="*/ 404 w 1151"/>
                <a:gd name="T93" fmla="*/ 637 h 1291"/>
                <a:gd name="T94" fmla="*/ 404 w 1151"/>
                <a:gd name="T95" fmla="*/ 791 h 1291"/>
                <a:gd name="T96" fmla="*/ 160 w 1151"/>
                <a:gd name="T97" fmla="*/ 791 h 1291"/>
                <a:gd name="T98" fmla="*/ 160 w 1151"/>
                <a:gd name="T99" fmla="*/ 637 h 1291"/>
                <a:gd name="T100" fmla="*/ 559 w 1151"/>
                <a:gd name="T101" fmla="*/ 336 h 1291"/>
                <a:gd name="T102" fmla="*/ 837 w 1151"/>
                <a:gd name="T103" fmla="*/ 336 h 1291"/>
                <a:gd name="T104" fmla="*/ 837 w 1151"/>
                <a:gd name="T105" fmla="*/ 492 h 1291"/>
                <a:gd name="T106" fmla="*/ 559 w 1151"/>
                <a:gd name="T107" fmla="*/ 492 h 1291"/>
                <a:gd name="T108" fmla="*/ 559 w 1151"/>
                <a:gd name="T109" fmla="*/ 336 h 1291"/>
                <a:gd name="T110" fmla="*/ 559 w 1151"/>
                <a:gd name="T111" fmla="*/ 637 h 1291"/>
                <a:gd name="T112" fmla="*/ 837 w 1151"/>
                <a:gd name="T113" fmla="*/ 637 h 1291"/>
                <a:gd name="T114" fmla="*/ 837 w 1151"/>
                <a:gd name="T115" fmla="*/ 791 h 1291"/>
                <a:gd name="T116" fmla="*/ 559 w 1151"/>
                <a:gd name="T117" fmla="*/ 791 h 1291"/>
                <a:gd name="T118" fmla="*/ 559 w 1151"/>
                <a:gd name="T119" fmla="*/ 637 h 1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1" h="1291">
                  <a:moveTo>
                    <a:pt x="160" y="336"/>
                  </a:moveTo>
                  <a:cubicBezTo>
                    <a:pt x="404" y="336"/>
                    <a:pt x="404" y="336"/>
                    <a:pt x="404" y="336"/>
                  </a:cubicBezTo>
                  <a:cubicBezTo>
                    <a:pt x="404" y="492"/>
                    <a:pt x="404" y="492"/>
                    <a:pt x="404" y="492"/>
                  </a:cubicBezTo>
                  <a:cubicBezTo>
                    <a:pt x="160" y="492"/>
                    <a:pt x="160" y="492"/>
                    <a:pt x="160" y="492"/>
                  </a:cubicBezTo>
                  <a:lnTo>
                    <a:pt x="160" y="336"/>
                  </a:lnTo>
                  <a:close/>
                  <a:moveTo>
                    <a:pt x="3" y="298"/>
                  </a:moveTo>
                  <a:cubicBezTo>
                    <a:pt x="3" y="821"/>
                    <a:pt x="3" y="821"/>
                    <a:pt x="3" y="821"/>
                  </a:cubicBezTo>
                  <a:cubicBezTo>
                    <a:pt x="0" y="960"/>
                    <a:pt x="0" y="960"/>
                    <a:pt x="0" y="960"/>
                  </a:cubicBezTo>
                  <a:cubicBezTo>
                    <a:pt x="160" y="960"/>
                    <a:pt x="160" y="960"/>
                    <a:pt x="160" y="960"/>
                  </a:cubicBezTo>
                  <a:cubicBezTo>
                    <a:pt x="160" y="940"/>
                    <a:pt x="160" y="940"/>
                    <a:pt x="160" y="940"/>
                  </a:cubicBezTo>
                  <a:cubicBezTo>
                    <a:pt x="404" y="940"/>
                    <a:pt x="404" y="940"/>
                    <a:pt x="404" y="940"/>
                  </a:cubicBezTo>
                  <a:cubicBezTo>
                    <a:pt x="404" y="1137"/>
                    <a:pt x="404" y="1137"/>
                    <a:pt x="404" y="1137"/>
                  </a:cubicBezTo>
                  <a:cubicBezTo>
                    <a:pt x="404" y="1168"/>
                    <a:pt x="407" y="1193"/>
                    <a:pt x="413" y="1211"/>
                  </a:cubicBezTo>
                  <a:cubicBezTo>
                    <a:pt x="419" y="1230"/>
                    <a:pt x="434" y="1247"/>
                    <a:pt x="458" y="1262"/>
                  </a:cubicBezTo>
                  <a:cubicBezTo>
                    <a:pt x="483" y="1277"/>
                    <a:pt x="519" y="1285"/>
                    <a:pt x="569" y="1285"/>
                  </a:cubicBezTo>
                  <a:cubicBezTo>
                    <a:pt x="619" y="1285"/>
                    <a:pt x="683" y="1286"/>
                    <a:pt x="761" y="1288"/>
                  </a:cubicBezTo>
                  <a:cubicBezTo>
                    <a:pt x="843" y="1290"/>
                    <a:pt x="903" y="1291"/>
                    <a:pt x="943" y="1289"/>
                  </a:cubicBezTo>
                  <a:cubicBezTo>
                    <a:pt x="982" y="1286"/>
                    <a:pt x="1012" y="1281"/>
                    <a:pt x="1032" y="1273"/>
                  </a:cubicBezTo>
                  <a:cubicBezTo>
                    <a:pt x="1052" y="1265"/>
                    <a:pt x="1070" y="1251"/>
                    <a:pt x="1087" y="1231"/>
                  </a:cubicBezTo>
                  <a:cubicBezTo>
                    <a:pt x="1104" y="1211"/>
                    <a:pt x="1125" y="1155"/>
                    <a:pt x="1151" y="1062"/>
                  </a:cubicBezTo>
                  <a:cubicBezTo>
                    <a:pt x="1106" y="1046"/>
                    <a:pt x="1055" y="1019"/>
                    <a:pt x="997" y="983"/>
                  </a:cubicBezTo>
                  <a:cubicBezTo>
                    <a:pt x="989" y="1036"/>
                    <a:pt x="989" y="1036"/>
                    <a:pt x="989" y="1036"/>
                  </a:cubicBezTo>
                  <a:cubicBezTo>
                    <a:pt x="985" y="1071"/>
                    <a:pt x="974" y="1095"/>
                    <a:pt x="958" y="1109"/>
                  </a:cubicBezTo>
                  <a:cubicBezTo>
                    <a:pt x="942" y="1123"/>
                    <a:pt x="920" y="1131"/>
                    <a:pt x="894" y="1134"/>
                  </a:cubicBezTo>
                  <a:cubicBezTo>
                    <a:pt x="869" y="1137"/>
                    <a:pt x="826" y="1137"/>
                    <a:pt x="766" y="1136"/>
                  </a:cubicBezTo>
                  <a:cubicBezTo>
                    <a:pt x="626" y="1132"/>
                    <a:pt x="626" y="1132"/>
                    <a:pt x="626" y="1132"/>
                  </a:cubicBezTo>
                  <a:cubicBezTo>
                    <a:pt x="595" y="1131"/>
                    <a:pt x="577" y="1125"/>
                    <a:pt x="570" y="1116"/>
                  </a:cubicBezTo>
                  <a:cubicBezTo>
                    <a:pt x="562" y="1106"/>
                    <a:pt x="559" y="1096"/>
                    <a:pt x="559" y="1084"/>
                  </a:cubicBezTo>
                  <a:cubicBezTo>
                    <a:pt x="559" y="940"/>
                    <a:pt x="559" y="940"/>
                    <a:pt x="559" y="940"/>
                  </a:cubicBezTo>
                  <a:cubicBezTo>
                    <a:pt x="837" y="940"/>
                    <a:pt x="837" y="940"/>
                    <a:pt x="837" y="940"/>
                  </a:cubicBezTo>
                  <a:cubicBezTo>
                    <a:pt x="837" y="965"/>
                    <a:pt x="837" y="965"/>
                    <a:pt x="837" y="965"/>
                  </a:cubicBezTo>
                  <a:cubicBezTo>
                    <a:pt x="998" y="965"/>
                    <a:pt x="998" y="965"/>
                    <a:pt x="998" y="965"/>
                  </a:cubicBezTo>
                  <a:cubicBezTo>
                    <a:pt x="994" y="831"/>
                    <a:pt x="994" y="831"/>
                    <a:pt x="994" y="831"/>
                  </a:cubicBezTo>
                  <a:cubicBezTo>
                    <a:pt x="994" y="298"/>
                    <a:pt x="994" y="298"/>
                    <a:pt x="994" y="298"/>
                  </a:cubicBezTo>
                  <a:cubicBezTo>
                    <a:pt x="998" y="179"/>
                    <a:pt x="998" y="179"/>
                    <a:pt x="998" y="179"/>
                  </a:cubicBezTo>
                  <a:cubicBezTo>
                    <a:pt x="894" y="184"/>
                    <a:pt x="894" y="184"/>
                    <a:pt x="894" y="184"/>
                  </a:cubicBezTo>
                  <a:cubicBezTo>
                    <a:pt x="559" y="184"/>
                    <a:pt x="559" y="184"/>
                    <a:pt x="559" y="184"/>
                  </a:cubicBezTo>
                  <a:cubicBezTo>
                    <a:pt x="559" y="107"/>
                    <a:pt x="559" y="107"/>
                    <a:pt x="559" y="107"/>
                  </a:cubicBezTo>
                  <a:cubicBezTo>
                    <a:pt x="562" y="0"/>
                    <a:pt x="562" y="0"/>
                    <a:pt x="562" y="0"/>
                  </a:cubicBezTo>
                  <a:cubicBezTo>
                    <a:pt x="401" y="0"/>
                    <a:pt x="401" y="0"/>
                    <a:pt x="401" y="0"/>
                  </a:cubicBezTo>
                  <a:cubicBezTo>
                    <a:pt x="404" y="107"/>
                    <a:pt x="404" y="107"/>
                    <a:pt x="404" y="107"/>
                  </a:cubicBezTo>
                  <a:cubicBezTo>
                    <a:pt x="404" y="184"/>
                    <a:pt x="404" y="184"/>
                    <a:pt x="404" y="184"/>
                  </a:cubicBezTo>
                  <a:cubicBezTo>
                    <a:pt x="120" y="184"/>
                    <a:pt x="120" y="184"/>
                    <a:pt x="120" y="184"/>
                  </a:cubicBezTo>
                  <a:cubicBezTo>
                    <a:pt x="0" y="179"/>
                    <a:pt x="0" y="179"/>
                    <a:pt x="0" y="179"/>
                  </a:cubicBezTo>
                  <a:lnTo>
                    <a:pt x="3" y="298"/>
                  </a:lnTo>
                  <a:close/>
                  <a:moveTo>
                    <a:pt x="160" y="637"/>
                  </a:moveTo>
                  <a:cubicBezTo>
                    <a:pt x="404" y="637"/>
                    <a:pt x="404" y="637"/>
                    <a:pt x="404" y="637"/>
                  </a:cubicBezTo>
                  <a:cubicBezTo>
                    <a:pt x="404" y="791"/>
                    <a:pt x="404" y="791"/>
                    <a:pt x="404" y="791"/>
                  </a:cubicBezTo>
                  <a:cubicBezTo>
                    <a:pt x="160" y="791"/>
                    <a:pt x="160" y="791"/>
                    <a:pt x="160" y="791"/>
                  </a:cubicBezTo>
                  <a:lnTo>
                    <a:pt x="160" y="637"/>
                  </a:lnTo>
                  <a:close/>
                  <a:moveTo>
                    <a:pt x="559" y="336"/>
                  </a:moveTo>
                  <a:cubicBezTo>
                    <a:pt x="837" y="336"/>
                    <a:pt x="837" y="336"/>
                    <a:pt x="837" y="336"/>
                  </a:cubicBezTo>
                  <a:cubicBezTo>
                    <a:pt x="837" y="492"/>
                    <a:pt x="837" y="492"/>
                    <a:pt x="837" y="492"/>
                  </a:cubicBezTo>
                  <a:cubicBezTo>
                    <a:pt x="559" y="492"/>
                    <a:pt x="559" y="492"/>
                    <a:pt x="559" y="492"/>
                  </a:cubicBezTo>
                  <a:lnTo>
                    <a:pt x="559" y="336"/>
                  </a:lnTo>
                  <a:close/>
                  <a:moveTo>
                    <a:pt x="559" y="637"/>
                  </a:moveTo>
                  <a:cubicBezTo>
                    <a:pt x="837" y="637"/>
                    <a:pt x="837" y="637"/>
                    <a:pt x="837" y="637"/>
                  </a:cubicBezTo>
                  <a:cubicBezTo>
                    <a:pt x="837" y="791"/>
                    <a:pt x="837" y="791"/>
                    <a:pt x="837" y="791"/>
                  </a:cubicBezTo>
                  <a:cubicBezTo>
                    <a:pt x="559" y="791"/>
                    <a:pt x="559" y="791"/>
                    <a:pt x="559" y="791"/>
                  </a:cubicBezTo>
                  <a:lnTo>
                    <a:pt x="559" y="6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4" name="Freeform 55"/>
            <p:cNvSpPr>
              <a:spLocks noEditPoints="1"/>
            </p:cNvSpPr>
            <p:nvPr/>
          </p:nvSpPr>
          <p:spPr bwMode="auto">
            <a:xfrm>
              <a:off x="8641601" y="1891348"/>
              <a:ext cx="320247" cy="362142"/>
            </a:xfrm>
            <a:custGeom>
              <a:avLst/>
              <a:gdLst>
                <a:gd name="T0" fmla="*/ 198 w 1052"/>
                <a:gd name="T1" fmla="*/ 421 h 1191"/>
                <a:gd name="T2" fmla="*/ 235 w 1052"/>
                <a:gd name="T3" fmla="*/ 693 h 1191"/>
                <a:gd name="T4" fmla="*/ 166 w 1052"/>
                <a:gd name="T5" fmla="*/ 374 h 1191"/>
                <a:gd name="T6" fmla="*/ 166 w 1052"/>
                <a:gd name="T7" fmla="*/ 977 h 1191"/>
                <a:gd name="T8" fmla="*/ 232 w 1052"/>
                <a:gd name="T9" fmla="*/ 885 h 1191"/>
                <a:gd name="T10" fmla="*/ 350 w 1052"/>
                <a:gd name="T11" fmla="*/ 796 h 1191"/>
                <a:gd name="T12" fmla="*/ 396 w 1052"/>
                <a:gd name="T13" fmla="*/ 774 h 1191"/>
                <a:gd name="T14" fmla="*/ 442 w 1052"/>
                <a:gd name="T15" fmla="*/ 800 h 1191"/>
                <a:gd name="T16" fmla="*/ 445 w 1052"/>
                <a:gd name="T17" fmla="*/ 546 h 1191"/>
                <a:gd name="T18" fmla="*/ 483 w 1052"/>
                <a:gd name="T19" fmla="*/ 391 h 1191"/>
                <a:gd name="T20" fmla="*/ 612 w 1052"/>
                <a:gd name="T21" fmla="*/ 592 h 1191"/>
                <a:gd name="T22" fmla="*/ 536 w 1052"/>
                <a:gd name="T23" fmla="*/ 770 h 1191"/>
                <a:gd name="T24" fmla="*/ 520 w 1052"/>
                <a:gd name="T25" fmla="*/ 950 h 1191"/>
                <a:gd name="T26" fmla="*/ 622 w 1052"/>
                <a:gd name="T27" fmla="*/ 915 h 1191"/>
                <a:gd name="T28" fmla="*/ 745 w 1052"/>
                <a:gd name="T29" fmla="*/ 835 h 1191"/>
                <a:gd name="T30" fmla="*/ 890 w 1052"/>
                <a:gd name="T31" fmla="*/ 787 h 1191"/>
                <a:gd name="T32" fmla="*/ 773 w 1052"/>
                <a:gd name="T33" fmla="*/ 571 h 1191"/>
                <a:gd name="T34" fmla="*/ 813 w 1052"/>
                <a:gd name="T35" fmla="*/ 359 h 1191"/>
                <a:gd name="T36" fmla="*/ 831 w 1052"/>
                <a:gd name="T37" fmla="*/ 236 h 1191"/>
                <a:gd name="T38" fmla="*/ 672 w 1052"/>
                <a:gd name="T39" fmla="*/ 257 h 1191"/>
                <a:gd name="T40" fmla="*/ 597 w 1052"/>
                <a:gd name="T41" fmla="*/ 303 h 1191"/>
                <a:gd name="T42" fmla="*/ 486 w 1052"/>
                <a:gd name="T43" fmla="*/ 381 h 1191"/>
                <a:gd name="T44" fmla="*/ 504 w 1052"/>
                <a:gd name="T45" fmla="*/ 275 h 1191"/>
                <a:gd name="T46" fmla="*/ 357 w 1052"/>
                <a:gd name="T47" fmla="*/ 191 h 1191"/>
                <a:gd name="T48" fmla="*/ 349 w 1052"/>
                <a:gd name="T49" fmla="*/ 312 h 1191"/>
                <a:gd name="T50" fmla="*/ 271 w 1052"/>
                <a:gd name="T51" fmla="*/ 274 h 1191"/>
                <a:gd name="T52" fmla="*/ 166 w 1052"/>
                <a:gd name="T53" fmla="*/ 346 h 1191"/>
                <a:gd name="T54" fmla="*/ 893 w 1052"/>
                <a:gd name="T55" fmla="*/ 160 h 1191"/>
                <a:gd name="T56" fmla="*/ 884 w 1052"/>
                <a:gd name="T57" fmla="*/ 997 h 1191"/>
                <a:gd name="T58" fmla="*/ 741 w 1052"/>
                <a:gd name="T59" fmla="*/ 1001 h 1191"/>
                <a:gd name="T60" fmla="*/ 791 w 1052"/>
                <a:gd name="T61" fmla="*/ 1140 h 1191"/>
                <a:gd name="T62" fmla="*/ 975 w 1052"/>
                <a:gd name="T63" fmla="*/ 1162 h 1191"/>
                <a:gd name="T64" fmla="*/ 1048 w 1052"/>
                <a:gd name="T65" fmla="*/ 1027 h 1191"/>
                <a:gd name="T66" fmla="*/ 1052 w 1052"/>
                <a:gd name="T67" fmla="*/ 0 h 1191"/>
                <a:gd name="T68" fmla="*/ 157 w 1052"/>
                <a:gd name="T69" fmla="*/ 5 h 1191"/>
                <a:gd name="T70" fmla="*/ 4 w 1052"/>
                <a:gd name="T71" fmla="*/ 165 h 1191"/>
                <a:gd name="T72" fmla="*/ 0 w 1052"/>
                <a:gd name="T73" fmla="*/ 1156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2" h="1191">
                  <a:moveTo>
                    <a:pt x="166" y="374"/>
                  </a:moveTo>
                  <a:cubicBezTo>
                    <a:pt x="198" y="421"/>
                    <a:pt x="198" y="421"/>
                    <a:pt x="198" y="421"/>
                  </a:cubicBezTo>
                  <a:cubicBezTo>
                    <a:pt x="208" y="434"/>
                    <a:pt x="237" y="482"/>
                    <a:pt x="287" y="563"/>
                  </a:cubicBezTo>
                  <a:cubicBezTo>
                    <a:pt x="270" y="620"/>
                    <a:pt x="253" y="663"/>
                    <a:pt x="235" y="693"/>
                  </a:cubicBezTo>
                  <a:cubicBezTo>
                    <a:pt x="216" y="724"/>
                    <a:pt x="193" y="756"/>
                    <a:pt x="166" y="790"/>
                  </a:cubicBezTo>
                  <a:lnTo>
                    <a:pt x="166" y="374"/>
                  </a:lnTo>
                  <a:close/>
                  <a:moveTo>
                    <a:pt x="169" y="1156"/>
                  </a:moveTo>
                  <a:cubicBezTo>
                    <a:pt x="166" y="977"/>
                    <a:pt x="166" y="977"/>
                    <a:pt x="166" y="977"/>
                  </a:cubicBezTo>
                  <a:cubicBezTo>
                    <a:pt x="166" y="812"/>
                    <a:pt x="166" y="812"/>
                    <a:pt x="166" y="812"/>
                  </a:cubicBezTo>
                  <a:cubicBezTo>
                    <a:pt x="199" y="846"/>
                    <a:pt x="221" y="870"/>
                    <a:pt x="232" y="885"/>
                  </a:cubicBezTo>
                  <a:cubicBezTo>
                    <a:pt x="243" y="899"/>
                    <a:pt x="253" y="914"/>
                    <a:pt x="263" y="929"/>
                  </a:cubicBezTo>
                  <a:cubicBezTo>
                    <a:pt x="310" y="862"/>
                    <a:pt x="339" y="818"/>
                    <a:pt x="350" y="796"/>
                  </a:cubicBezTo>
                  <a:cubicBezTo>
                    <a:pt x="361" y="774"/>
                    <a:pt x="371" y="754"/>
                    <a:pt x="379" y="737"/>
                  </a:cubicBezTo>
                  <a:cubicBezTo>
                    <a:pt x="396" y="774"/>
                    <a:pt x="396" y="774"/>
                    <a:pt x="396" y="774"/>
                  </a:cubicBezTo>
                  <a:cubicBezTo>
                    <a:pt x="399" y="781"/>
                    <a:pt x="405" y="799"/>
                    <a:pt x="413" y="829"/>
                  </a:cubicBezTo>
                  <a:cubicBezTo>
                    <a:pt x="442" y="800"/>
                    <a:pt x="442" y="800"/>
                    <a:pt x="442" y="800"/>
                  </a:cubicBezTo>
                  <a:cubicBezTo>
                    <a:pt x="460" y="782"/>
                    <a:pt x="493" y="759"/>
                    <a:pt x="541" y="732"/>
                  </a:cubicBezTo>
                  <a:cubicBezTo>
                    <a:pt x="508" y="667"/>
                    <a:pt x="476" y="605"/>
                    <a:pt x="445" y="546"/>
                  </a:cubicBezTo>
                  <a:cubicBezTo>
                    <a:pt x="458" y="500"/>
                    <a:pt x="458" y="500"/>
                    <a:pt x="458" y="500"/>
                  </a:cubicBezTo>
                  <a:cubicBezTo>
                    <a:pt x="463" y="484"/>
                    <a:pt x="470" y="448"/>
                    <a:pt x="483" y="391"/>
                  </a:cubicBezTo>
                  <a:cubicBezTo>
                    <a:pt x="524" y="445"/>
                    <a:pt x="549" y="479"/>
                    <a:pt x="559" y="493"/>
                  </a:cubicBezTo>
                  <a:cubicBezTo>
                    <a:pt x="569" y="507"/>
                    <a:pt x="587" y="540"/>
                    <a:pt x="612" y="592"/>
                  </a:cubicBezTo>
                  <a:cubicBezTo>
                    <a:pt x="592" y="650"/>
                    <a:pt x="592" y="650"/>
                    <a:pt x="592" y="650"/>
                  </a:cubicBezTo>
                  <a:cubicBezTo>
                    <a:pt x="578" y="690"/>
                    <a:pt x="559" y="730"/>
                    <a:pt x="536" y="770"/>
                  </a:cubicBezTo>
                  <a:cubicBezTo>
                    <a:pt x="512" y="810"/>
                    <a:pt x="478" y="851"/>
                    <a:pt x="435" y="895"/>
                  </a:cubicBezTo>
                  <a:cubicBezTo>
                    <a:pt x="478" y="920"/>
                    <a:pt x="506" y="939"/>
                    <a:pt x="520" y="950"/>
                  </a:cubicBezTo>
                  <a:cubicBezTo>
                    <a:pt x="533" y="961"/>
                    <a:pt x="548" y="975"/>
                    <a:pt x="565" y="990"/>
                  </a:cubicBezTo>
                  <a:cubicBezTo>
                    <a:pt x="588" y="963"/>
                    <a:pt x="608" y="938"/>
                    <a:pt x="622" y="915"/>
                  </a:cubicBezTo>
                  <a:cubicBezTo>
                    <a:pt x="637" y="893"/>
                    <a:pt x="666" y="841"/>
                    <a:pt x="710" y="760"/>
                  </a:cubicBezTo>
                  <a:cubicBezTo>
                    <a:pt x="745" y="835"/>
                    <a:pt x="745" y="835"/>
                    <a:pt x="745" y="835"/>
                  </a:cubicBezTo>
                  <a:cubicBezTo>
                    <a:pt x="748" y="841"/>
                    <a:pt x="756" y="864"/>
                    <a:pt x="769" y="903"/>
                  </a:cubicBezTo>
                  <a:cubicBezTo>
                    <a:pt x="813" y="856"/>
                    <a:pt x="853" y="817"/>
                    <a:pt x="890" y="787"/>
                  </a:cubicBezTo>
                  <a:cubicBezTo>
                    <a:pt x="867" y="743"/>
                    <a:pt x="867" y="743"/>
                    <a:pt x="867" y="743"/>
                  </a:cubicBezTo>
                  <a:cubicBezTo>
                    <a:pt x="866" y="739"/>
                    <a:pt x="834" y="682"/>
                    <a:pt x="773" y="571"/>
                  </a:cubicBezTo>
                  <a:cubicBezTo>
                    <a:pt x="790" y="486"/>
                    <a:pt x="790" y="486"/>
                    <a:pt x="790" y="486"/>
                  </a:cubicBezTo>
                  <a:cubicBezTo>
                    <a:pt x="797" y="454"/>
                    <a:pt x="805" y="412"/>
                    <a:pt x="813" y="359"/>
                  </a:cubicBezTo>
                  <a:cubicBezTo>
                    <a:pt x="825" y="277"/>
                    <a:pt x="825" y="277"/>
                    <a:pt x="825" y="277"/>
                  </a:cubicBezTo>
                  <a:cubicBezTo>
                    <a:pt x="826" y="268"/>
                    <a:pt x="828" y="254"/>
                    <a:pt x="831" y="236"/>
                  </a:cubicBezTo>
                  <a:cubicBezTo>
                    <a:pt x="779" y="232"/>
                    <a:pt x="726" y="225"/>
                    <a:pt x="672" y="213"/>
                  </a:cubicBezTo>
                  <a:cubicBezTo>
                    <a:pt x="672" y="257"/>
                    <a:pt x="672" y="257"/>
                    <a:pt x="672" y="257"/>
                  </a:cubicBezTo>
                  <a:cubicBezTo>
                    <a:pt x="672" y="279"/>
                    <a:pt x="668" y="324"/>
                    <a:pt x="659" y="391"/>
                  </a:cubicBezTo>
                  <a:cubicBezTo>
                    <a:pt x="636" y="359"/>
                    <a:pt x="616" y="329"/>
                    <a:pt x="597" y="303"/>
                  </a:cubicBezTo>
                  <a:cubicBezTo>
                    <a:pt x="569" y="330"/>
                    <a:pt x="569" y="330"/>
                    <a:pt x="569" y="330"/>
                  </a:cubicBezTo>
                  <a:cubicBezTo>
                    <a:pt x="553" y="345"/>
                    <a:pt x="526" y="362"/>
                    <a:pt x="486" y="381"/>
                  </a:cubicBezTo>
                  <a:cubicBezTo>
                    <a:pt x="500" y="310"/>
                    <a:pt x="500" y="310"/>
                    <a:pt x="500" y="310"/>
                  </a:cubicBezTo>
                  <a:cubicBezTo>
                    <a:pt x="500" y="308"/>
                    <a:pt x="501" y="297"/>
                    <a:pt x="504" y="275"/>
                  </a:cubicBezTo>
                  <a:cubicBezTo>
                    <a:pt x="508" y="254"/>
                    <a:pt x="511" y="236"/>
                    <a:pt x="514" y="221"/>
                  </a:cubicBezTo>
                  <a:cubicBezTo>
                    <a:pt x="452" y="215"/>
                    <a:pt x="399" y="205"/>
                    <a:pt x="357" y="191"/>
                  </a:cubicBezTo>
                  <a:cubicBezTo>
                    <a:pt x="355" y="246"/>
                    <a:pt x="355" y="246"/>
                    <a:pt x="355" y="246"/>
                  </a:cubicBezTo>
                  <a:cubicBezTo>
                    <a:pt x="354" y="270"/>
                    <a:pt x="352" y="292"/>
                    <a:pt x="349" y="312"/>
                  </a:cubicBezTo>
                  <a:cubicBezTo>
                    <a:pt x="347" y="333"/>
                    <a:pt x="344" y="355"/>
                    <a:pt x="338" y="378"/>
                  </a:cubicBezTo>
                  <a:cubicBezTo>
                    <a:pt x="313" y="340"/>
                    <a:pt x="290" y="306"/>
                    <a:pt x="271" y="274"/>
                  </a:cubicBezTo>
                  <a:cubicBezTo>
                    <a:pt x="238" y="303"/>
                    <a:pt x="215" y="321"/>
                    <a:pt x="203" y="328"/>
                  </a:cubicBezTo>
                  <a:cubicBezTo>
                    <a:pt x="190" y="334"/>
                    <a:pt x="178" y="340"/>
                    <a:pt x="166" y="346"/>
                  </a:cubicBezTo>
                  <a:cubicBezTo>
                    <a:pt x="166" y="160"/>
                    <a:pt x="166" y="160"/>
                    <a:pt x="166" y="160"/>
                  </a:cubicBezTo>
                  <a:cubicBezTo>
                    <a:pt x="893" y="160"/>
                    <a:pt x="893" y="160"/>
                    <a:pt x="893" y="160"/>
                  </a:cubicBezTo>
                  <a:cubicBezTo>
                    <a:pt x="893" y="959"/>
                    <a:pt x="893" y="959"/>
                    <a:pt x="893" y="959"/>
                  </a:cubicBezTo>
                  <a:cubicBezTo>
                    <a:pt x="893" y="975"/>
                    <a:pt x="890" y="987"/>
                    <a:pt x="884" y="997"/>
                  </a:cubicBezTo>
                  <a:cubicBezTo>
                    <a:pt x="878" y="1006"/>
                    <a:pt x="859" y="1010"/>
                    <a:pt x="827" y="1009"/>
                  </a:cubicBezTo>
                  <a:cubicBezTo>
                    <a:pt x="800" y="1008"/>
                    <a:pt x="772" y="1006"/>
                    <a:pt x="741" y="1001"/>
                  </a:cubicBezTo>
                  <a:cubicBezTo>
                    <a:pt x="761" y="1045"/>
                    <a:pt x="761" y="1045"/>
                    <a:pt x="761" y="1045"/>
                  </a:cubicBezTo>
                  <a:cubicBezTo>
                    <a:pt x="779" y="1086"/>
                    <a:pt x="789" y="1118"/>
                    <a:pt x="791" y="1140"/>
                  </a:cubicBezTo>
                  <a:cubicBezTo>
                    <a:pt x="794" y="1161"/>
                    <a:pt x="796" y="1179"/>
                    <a:pt x="797" y="1191"/>
                  </a:cubicBezTo>
                  <a:cubicBezTo>
                    <a:pt x="879" y="1186"/>
                    <a:pt x="938" y="1176"/>
                    <a:pt x="975" y="1162"/>
                  </a:cubicBezTo>
                  <a:cubicBezTo>
                    <a:pt x="1012" y="1149"/>
                    <a:pt x="1033" y="1130"/>
                    <a:pt x="1039" y="1105"/>
                  </a:cubicBezTo>
                  <a:cubicBezTo>
                    <a:pt x="1046" y="1081"/>
                    <a:pt x="1048" y="1055"/>
                    <a:pt x="1048" y="1027"/>
                  </a:cubicBezTo>
                  <a:cubicBezTo>
                    <a:pt x="1048" y="165"/>
                    <a:pt x="1048" y="165"/>
                    <a:pt x="1048" y="165"/>
                  </a:cubicBezTo>
                  <a:cubicBezTo>
                    <a:pt x="1052" y="0"/>
                    <a:pt x="1052" y="0"/>
                    <a:pt x="1052" y="0"/>
                  </a:cubicBezTo>
                  <a:cubicBezTo>
                    <a:pt x="898" y="5"/>
                    <a:pt x="898" y="5"/>
                    <a:pt x="898" y="5"/>
                  </a:cubicBezTo>
                  <a:cubicBezTo>
                    <a:pt x="157" y="5"/>
                    <a:pt x="157" y="5"/>
                    <a:pt x="157" y="5"/>
                  </a:cubicBezTo>
                  <a:cubicBezTo>
                    <a:pt x="0" y="0"/>
                    <a:pt x="0" y="0"/>
                    <a:pt x="0" y="0"/>
                  </a:cubicBezTo>
                  <a:cubicBezTo>
                    <a:pt x="4" y="165"/>
                    <a:pt x="4" y="165"/>
                    <a:pt x="4" y="165"/>
                  </a:cubicBezTo>
                  <a:cubicBezTo>
                    <a:pt x="4" y="977"/>
                    <a:pt x="4" y="977"/>
                    <a:pt x="4" y="977"/>
                  </a:cubicBezTo>
                  <a:cubicBezTo>
                    <a:pt x="0" y="1156"/>
                    <a:pt x="0" y="1156"/>
                    <a:pt x="0" y="1156"/>
                  </a:cubicBezTo>
                  <a:lnTo>
                    <a:pt x="169" y="1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66" name="矩形 65"/>
          <p:cNvSpPr/>
          <p:nvPr/>
        </p:nvSpPr>
        <p:spPr>
          <a:xfrm>
            <a:off x="450981" y="214730"/>
            <a:ext cx="2339102" cy="523220"/>
          </a:xfrm>
          <a:prstGeom prst="rect">
            <a:avLst/>
          </a:prstGeom>
        </p:spPr>
        <p:txBody>
          <a:bodyPr wrap="none">
            <a:spAutoFit/>
          </a:bodyPr>
          <a:lstStyle/>
          <a:p>
            <a:r>
              <a:rPr lang="zh-CN" altLang="en-US" sz="2800" dirty="0">
                <a:solidFill>
                  <a:srgbClr val="03816F"/>
                </a:solidFill>
                <a:latin typeface="方正粗宋简体" panose="03000509000000000000" pitchFamily="65" charset="-122"/>
                <a:ea typeface="方正粗宋简体" panose="03000509000000000000" pitchFamily="65" charset="-122"/>
              </a:rPr>
              <a:t>二、主要做法</a:t>
            </a:r>
          </a:p>
        </p:txBody>
      </p:sp>
      <p:grpSp>
        <p:nvGrpSpPr>
          <p:cNvPr id="6" name="组合 5"/>
          <p:cNvGrpSpPr/>
          <p:nvPr/>
        </p:nvGrpSpPr>
        <p:grpSpPr>
          <a:xfrm>
            <a:off x="710213" y="1223586"/>
            <a:ext cx="6477504" cy="507391"/>
            <a:chOff x="-2431723" y="1223586"/>
            <a:chExt cx="6477504" cy="507391"/>
          </a:xfrm>
        </p:grpSpPr>
        <p:sp>
          <p:nvSpPr>
            <p:cNvPr id="64" name="任意多边形: 形状 63"/>
            <p:cNvSpPr/>
            <p:nvPr/>
          </p:nvSpPr>
          <p:spPr>
            <a:xfrm>
              <a:off x="1609474" y="1223586"/>
              <a:ext cx="2436307" cy="505327"/>
            </a:xfrm>
            <a:custGeom>
              <a:avLst/>
              <a:gdLst>
                <a:gd name="connsiteX0" fmla="*/ 0 w 2436307"/>
                <a:gd name="connsiteY0" fmla="*/ 0 h 505327"/>
                <a:gd name="connsiteX1" fmla="*/ 2434767 w 2436307"/>
                <a:gd name="connsiteY1" fmla="*/ 0 h 505327"/>
                <a:gd name="connsiteX2" fmla="*/ 2345641 w 2436307"/>
                <a:gd name="connsiteY2" fmla="*/ 250498 h 505327"/>
                <a:gd name="connsiteX3" fmla="*/ 2436307 w 2436307"/>
                <a:gd name="connsiteY3" fmla="*/ 505327 h 505327"/>
                <a:gd name="connsiteX4" fmla="*/ 0 w 2436307"/>
                <a:gd name="connsiteY4" fmla="*/ 505327 h 505327"/>
                <a:gd name="connsiteX5" fmla="*/ 0 w 2436307"/>
                <a:gd name="connsiteY5" fmla="*/ 0 h 5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6307" h="505327">
                  <a:moveTo>
                    <a:pt x="0" y="0"/>
                  </a:moveTo>
                  <a:lnTo>
                    <a:pt x="2434767" y="0"/>
                  </a:lnTo>
                  <a:lnTo>
                    <a:pt x="2345641" y="250498"/>
                  </a:lnTo>
                  <a:lnTo>
                    <a:pt x="2436307" y="505327"/>
                  </a:lnTo>
                  <a:lnTo>
                    <a:pt x="0" y="505327"/>
                  </a:lnTo>
                  <a:lnTo>
                    <a:pt x="0" y="0"/>
                  </a:lnTo>
                  <a:close/>
                </a:path>
              </a:pathLst>
            </a:custGeom>
            <a:solidFill>
              <a:srgbClr val="1D4C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矩形 67"/>
            <p:cNvSpPr/>
            <p:nvPr/>
          </p:nvSpPr>
          <p:spPr>
            <a:xfrm>
              <a:off x="-2431723" y="1225650"/>
              <a:ext cx="4037603" cy="505327"/>
            </a:xfrm>
            <a:prstGeom prst="rect">
              <a:avLst/>
            </a:prstGeom>
            <a:solidFill>
              <a:srgbClr val="1D4C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0" name="矩形 69"/>
          <p:cNvSpPr/>
          <p:nvPr/>
        </p:nvSpPr>
        <p:spPr>
          <a:xfrm>
            <a:off x="816817" y="1276194"/>
            <a:ext cx="5729454" cy="400110"/>
          </a:xfrm>
          <a:prstGeom prst="rect">
            <a:avLst/>
          </a:prstGeom>
        </p:spPr>
        <p:txBody>
          <a:bodyPr wrap="none">
            <a:spAutoFit/>
          </a:bodyPr>
          <a:lstStyle/>
          <a:p>
            <a:pPr lvl="0"/>
            <a:r>
              <a:rPr lang="zh-CN" altLang="en-US" sz="2000" b="1" kern="0" dirty="0">
                <a:solidFill>
                  <a:schemeClr val="bg1"/>
                </a:solidFill>
                <a:latin typeface="微软雅黑" panose="020B0503020204020204" pitchFamily="34" charset="-122"/>
                <a:ea typeface="微软雅黑"/>
              </a:rPr>
              <a:t>（</a:t>
            </a:r>
            <a:r>
              <a:rPr lang="en-US" altLang="zh-CN" sz="2000" b="1" kern="0" dirty="0">
                <a:solidFill>
                  <a:schemeClr val="bg1"/>
                </a:solidFill>
                <a:latin typeface="微软雅黑" panose="020B0503020204020204" pitchFamily="34" charset="-122"/>
                <a:ea typeface="微软雅黑"/>
              </a:rPr>
              <a:t>4</a:t>
            </a:r>
            <a:r>
              <a:rPr lang="zh-CN" altLang="en-US" sz="2000" b="1" kern="0" dirty="0">
                <a:solidFill>
                  <a:schemeClr val="bg1"/>
                </a:solidFill>
                <a:latin typeface="微软雅黑" panose="020B0503020204020204" pitchFamily="34" charset="-122"/>
                <a:ea typeface="微软雅黑"/>
              </a:rPr>
              <a:t>）末端原因四：添加合适的原因标题原因添加</a:t>
            </a:r>
          </a:p>
        </p:txBody>
      </p:sp>
      <p:sp>
        <p:nvSpPr>
          <p:cNvPr id="71" name="箭头: 五边形 70"/>
          <p:cNvSpPr/>
          <p:nvPr/>
        </p:nvSpPr>
        <p:spPr>
          <a:xfrm flipH="1">
            <a:off x="7136003" y="1223586"/>
            <a:ext cx="3462933" cy="505326"/>
          </a:xfrm>
          <a:prstGeom prst="homePlate">
            <a:avLst>
              <a:gd name="adj" fmla="val 20961"/>
            </a:avLst>
          </a:prstGeom>
          <a:solidFill>
            <a:srgbClr val="2791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矩形 2"/>
          <p:cNvSpPr/>
          <p:nvPr/>
        </p:nvSpPr>
        <p:spPr>
          <a:xfrm>
            <a:off x="7223229" y="1282881"/>
            <a:ext cx="2262158" cy="369332"/>
          </a:xfrm>
          <a:prstGeom prst="rect">
            <a:avLst/>
          </a:prstGeom>
        </p:spPr>
        <p:txBody>
          <a:bodyPr wrap="none">
            <a:spAutoFit/>
          </a:bodyPr>
          <a:lstStyle/>
          <a:p>
            <a:pPr lvl="0"/>
            <a:r>
              <a:rPr lang="zh-CN" altLang="en-US" dirty="0">
                <a:solidFill>
                  <a:schemeClr val="bg1"/>
                </a:solidFill>
                <a:latin typeface="Arial" panose="020F0502020204030204"/>
                <a:ea typeface="微软雅黑"/>
              </a:rPr>
              <a:t>确认方法：调查分析</a:t>
            </a:r>
          </a:p>
        </p:txBody>
      </p:sp>
      <p:grpSp>
        <p:nvGrpSpPr>
          <p:cNvPr id="118" name="组合 117"/>
          <p:cNvGrpSpPr/>
          <p:nvPr/>
        </p:nvGrpSpPr>
        <p:grpSpPr>
          <a:xfrm>
            <a:off x="1280660" y="5441112"/>
            <a:ext cx="9102165" cy="648358"/>
            <a:chOff x="1625936" y="2325206"/>
            <a:chExt cx="2126742" cy="1555095"/>
          </a:xfrm>
        </p:grpSpPr>
        <p:sp>
          <p:nvSpPr>
            <p:cNvPr id="119" name="矩形: 对角圆角 118"/>
            <p:cNvSpPr/>
            <p:nvPr/>
          </p:nvSpPr>
          <p:spPr>
            <a:xfrm>
              <a:off x="1625936" y="2325206"/>
              <a:ext cx="2124694" cy="1555095"/>
            </a:xfrm>
            <a:prstGeom prst="round2DiagRect">
              <a:avLst>
                <a:gd name="adj1" fmla="val 0"/>
                <a:gd name="adj2" fmla="val 0"/>
              </a:avLst>
            </a:prstGeom>
            <a:solidFill>
              <a:srgbClr val="1D4C61"/>
            </a:solidFill>
            <a:ln w="635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white"/>
                </a:solidFill>
                <a:effectLst/>
                <a:uLnTx/>
                <a:uFillTx/>
                <a:latin typeface="方正粗宋_GBK" panose="03000509000000000000" pitchFamily="65" charset="-122"/>
                <a:ea typeface="方正粗宋_GBK" panose="03000509000000000000" pitchFamily="65" charset="-122"/>
              </a:endParaRPr>
            </a:p>
          </p:txBody>
        </p:sp>
        <p:sp>
          <p:nvSpPr>
            <p:cNvPr id="123" name="矩形 122"/>
            <p:cNvSpPr/>
            <p:nvPr/>
          </p:nvSpPr>
          <p:spPr>
            <a:xfrm>
              <a:off x="1816103" y="2549098"/>
              <a:ext cx="1936575" cy="1107309"/>
            </a:xfrm>
            <a:prstGeom prst="rect">
              <a:avLst/>
            </a:prstGeom>
          </p:spPr>
          <p:txBody>
            <a:bodyPr wrap="square">
              <a:spAutoFit/>
            </a:bodyPr>
            <a:lstStyle/>
            <a:p>
              <a:pPr lvl="0"/>
              <a:r>
                <a:rPr kumimoji="0" lang="zh-CN" altLang="en-US" sz="2400" b="0" i="0" u="none" strike="noStrike" kern="0" cap="none" spc="0" normalizeH="0" baseline="0" noProof="0" dirty="0">
                  <a:ln>
                    <a:noFill/>
                  </a:ln>
                  <a:solidFill>
                    <a:prstClr val="white"/>
                  </a:solidFill>
                  <a:effectLst>
                    <a:outerShdw blurRad="38100" dist="38100" dir="2700000" algn="tl">
                      <a:srgbClr val="000000">
                        <a:alpha val="43137"/>
                      </a:srgbClr>
                    </a:outerShdw>
                  </a:effectLst>
                  <a:uLnTx/>
                  <a:uFillTx/>
                  <a:latin typeface="方正粗宋_GBK" panose="03000509000000000000" pitchFamily="65" charset="-122"/>
                  <a:ea typeface="方正粗宋_GBK" panose="03000509000000000000" pitchFamily="65" charset="-122"/>
                </a:rPr>
                <a:t>单击此处添加合适的描述描述添加单击此处添加合适的</a:t>
              </a:r>
            </a:p>
          </p:txBody>
        </p:sp>
      </p:grpSp>
      <p:grpSp>
        <p:nvGrpSpPr>
          <p:cNvPr id="2" name="组合 1"/>
          <p:cNvGrpSpPr/>
          <p:nvPr/>
        </p:nvGrpSpPr>
        <p:grpSpPr>
          <a:xfrm>
            <a:off x="1594245" y="2241429"/>
            <a:ext cx="8436836" cy="2993563"/>
            <a:chOff x="1620532" y="2066255"/>
            <a:chExt cx="7185168" cy="2549445"/>
          </a:xfrm>
        </p:grpSpPr>
        <p:grpSp>
          <p:nvGrpSpPr>
            <p:cNvPr id="85" name="组合 84"/>
            <p:cNvGrpSpPr/>
            <p:nvPr/>
          </p:nvGrpSpPr>
          <p:grpSpPr>
            <a:xfrm>
              <a:off x="1620532" y="2083883"/>
              <a:ext cx="2018185" cy="2531817"/>
              <a:chOff x="1664194" y="2136569"/>
              <a:chExt cx="2018185" cy="2531817"/>
            </a:xfrm>
          </p:grpSpPr>
          <p:sp>
            <p:nvSpPr>
              <p:cNvPr id="86" name="矩形: 对角圆角 85"/>
              <p:cNvSpPr/>
              <p:nvPr/>
            </p:nvSpPr>
            <p:spPr>
              <a:xfrm>
                <a:off x="1664194" y="2136569"/>
                <a:ext cx="2018185" cy="2018185"/>
              </a:xfrm>
              <a:prstGeom prst="roundRect">
                <a:avLst>
                  <a:gd name="adj" fmla="val 50000"/>
                </a:avLst>
              </a:prstGeom>
              <a:solidFill>
                <a:srgbClr val="72B332"/>
              </a:solidFill>
              <a:ln w="6350" cap="flat" cmpd="sng" algn="ctr">
                <a:noFill/>
                <a:prstDash val="solid"/>
                <a:miter lim="800000"/>
              </a:ln>
              <a:effectLst>
                <a:outerShdw blurRad="50800" dist="127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a:ln>
                    <a:noFill/>
                  </a:ln>
                  <a:solidFill>
                    <a:prstClr val="white"/>
                  </a:solidFill>
                  <a:effectLst/>
                  <a:uLnTx/>
                  <a:uFillTx/>
                  <a:latin typeface="Calibri"/>
                  <a:ea typeface="宋体" panose="02010600030101010101" pitchFamily="2" charset="-122"/>
                </a:endParaRPr>
              </a:p>
            </p:txBody>
          </p:sp>
          <p:sp>
            <p:nvSpPr>
              <p:cNvPr id="101" name="矩形 100"/>
              <p:cNvSpPr/>
              <p:nvPr/>
            </p:nvSpPr>
            <p:spPr>
              <a:xfrm>
                <a:off x="1745804" y="2460253"/>
                <a:ext cx="1936575" cy="2208133"/>
              </a:xfrm>
              <a:prstGeom prst="round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800" b="0" i="0" u="none" strike="noStrike" kern="0" cap="none" spc="0" normalizeH="0" baseline="0" noProof="0" dirty="0">
                    <a:ln>
                      <a:noFill/>
                    </a:ln>
                    <a:solidFill>
                      <a:prstClr val="white"/>
                    </a:solidFill>
                    <a:effectLst/>
                    <a:uLnTx/>
                    <a:uFillTx/>
                    <a:latin typeface="Arial" panose="020F0502020204030204"/>
                    <a:ea typeface="微软雅黑"/>
                  </a:rPr>
                  <a:t>单击此处单击此处添加合适的描述描述添加单击此处添加合适的描述描述添加</a:t>
                </a:r>
              </a:p>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prstClr val="white"/>
                  </a:solidFill>
                  <a:effectLst/>
                  <a:uLnTx/>
                  <a:uFillTx/>
                  <a:latin typeface="Arial" panose="020F0502020204030204"/>
                  <a:ea typeface="微软雅黑"/>
                </a:endParaRPr>
              </a:p>
            </p:txBody>
          </p:sp>
        </p:grpSp>
        <p:grpSp>
          <p:nvGrpSpPr>
            <p:cNvPr id="102" name="组合 101"/>
            <p:cNvGrpSpPr/>
            <p:nvPr/>
          </p:nvGrpSpPr>
          <p:grpSpPr>
            <a:xfrm>
              <a:off x="4223165" y="2083883"/>
              <a:ext cx="2050435" cy="2018185"/>
              <a:chOff x="1664194" y="2136569"/>
              <a:chExt cx="2050435" cy="2018185"/>
            </a:xfrm>
          </p:grpSpPr>
          <p:sp>
            <p:nvSpPr>
              <p:cNvPr id="103" name="矩形: 对角圆角 102"/>
              <p:cNvSpPr/>
              <p:nvPr/>
            </p:nvSpPr>
            <p:spPr>
              <a:xfrm>
                <a:off x="1664194" y="2136569"/>
                <a:ext cx="2018185" cy="2018185"/>
              </a:xfrm>
              <a:prstGeom prst="roundRect">
                <a:avLst>
                  <a:gd name="adj" fmla="val 50000"/>
                </a:avLst>
              </a:prstGeom>
              <a:solidFill>
                <a:srgbClr val="1D4C61"/>
              </a:solidFill>
              <a:ln w="6350" cap="flat" cmpd="sng" algn="ctr">
                <a:noFill/>
                <a:prstDash val="solid"/>
                <a:miter lim="800000"/>
              </a:ln>
              <a:effectLst>
                <a:outerShdw blurRad="50800" dist="127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a:ln>
                    <a:noFill/>
                  </a:ln>
                  <a:solidFill>
                    <a:prstClr val="white"/>
                  </a:solidFill>
                  <a:effectLst/>
                  <a:uLnTx/>
                  <a:uFillTx/>
                  <a:latin typeface="Calibri"/>
                  <a:ea typeface="宋体" panose="02010600030101010101" pitchFamily="2" charset="-122"/>
                </a:endParaRPr>
              </a:p>
            </p:txBody>
          </p:sp>
          <p:sp>
            <p:nvSpPr>
              <p:cNvPr id="107" name="矩形 106"/>
              <p:cNvSpPr/>
              <p:nvPr/>
            </p:nvSpPr>
            <p:spPr>
              <a:xfrm>
                <a:off x="1778054" y="2428555"/>
                <a:ext cx="1936575" cy="1634490"/>
              </a:xfrm>
              <a:prstGeom prst="round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800" b="0" i="0" u="none" strike="noStrike" kern="0" cap="none" spc="0" normalizeH="0" baseline="0" noProof="0" dirty="0">
                    <a:ln>
                      <a:noFill/>
                    </a:ln>
                    <a:solidFill>
                      <a:prstClr val="white"/>
                    </a:solidFill>
                    <a:effectLst/>
                    <a:uLnTx/>
                    <a:uFillTx/>
                    <a:latin typeface="Arial" panose="020F0502020204030204"/>
                    <a:ea typeface="微软雅黑"/>
                  </a:rPr>
                  <a:t>单击此处单击此处添加合适的描述描述添加单击此处添加合适的描述描述添加</a:t>
                </a:r>
              </a:p>
            </p:txBody>
          </p:sp>
        </p:grpSp>
        <p:grpSp>
          <p:nvGrpSpPr>
            <p:cNvPr id="108" name="组合 107"/>
            <p:cNvGrpSpPr/>
            <p:nvPr/>
          </p:nvGrpSpPr>
          <p:grpSpPr>
            <a:xfrm>
              <a:off x="6788329" y="2066255"/>
              <a:ext cx="2017371" cy="2017370"/>
              <a:chOff x="1664194" y="2136568"/>
              <a:chExt cx="1068446" cy="2017370"/>
            </a:xfrm>
          </p:grpSpPr>
          <p:sp>
            <p:nvSpPr>
              <p:cNvPr id="109" name="矩形: 对角圆角 108"/>
              <p:cNvSpPr/>
              <p:nvPr/>
            </p:nvSpPr>
            <p:spPr>
              <a:xfrm>
                <a:off x="1664194" y="2136568"/>
                <a:ext cx="1068446" cy="2017370"/>
              </a:xfrm>
              <a:prstGeom prst="roundRect">
                <a:avLst>
                  <a:gd name="adj" fmla="val 50000"/>
                </a:avLst>
              </a:prstGeom>
              <a:solidFill>
                <a:srgbClr val="279180"/>
              </a:solidFill>
              <a:ln w="6350" cap="flat" cmpd="sng" algn="ctr">
                <a:noFill/>
                <a:prstDash val="solid"/>
                <a:miter lim="800000"/>
              </a:ln>
              <a:effectLst>
                <a:outerShdw blurRad="50800" dist="127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a:ln>
                    <a:noFill/>
                  </a:ln>
                  <a:solidFill>
                    <a:prstClr val="white"/>
                  </a:solidFill>
                  <a:effectLst/>
                  <a:uLnTx/>
                  <a:uFillTx/>
                  <a:latin typeface="Calibri"/>
                  <a:ea typeface="宋体" panose="02010600030101010101" pitchFamily="2" charset="-122"/>
                </a:endParaRPr>
              </a:p>
            </p:txBody>
          </p:sp>
          <p:sp>
            <p:nvSpPr>
              <p:cNvPr id="113" name="矩形 112"/>
              <p:cNvSpPr/>
              <p:nvPr/>
            </p:nvSpPr>
            <p:spPr>
              <a:xfrm>
                <a:off x="1770521" y="2648060"/>
                <a:ext cx="874545" cy="1131001"/>
              </a:xfrm>
              <a:prstGeom prst="round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800" b="0" i="0" u="none" strike="noStrike" kern="0" cap="none" spc="0" normalizeH="0" baseline="0" noProof="0" dirty="0">
                    <a:ln>
                      <a:noFill/>
                    </a:ln>
                    <a:solidFill>
                      <a:prstClr val="white"/>
                    </a:solidFill>
                    <a:effectLst/>
                    <a:uLnTx/>
                    <a:uFillTx/>
                    <a:latin typeface="Arial" panose="020F0502020204030204"/>
                    <a:ea typeface="微软雅黑"/>
                  </a:rPr>
                  <a:t>单击此处单击此处添加合适的描述描述添加单击此处添加合适</a:t>
                </a:r>
              </a:p>
            </p:txBody>
          </p:sp>
        </p:grpSp>
        <p:sp>
          <p:nvSpPr>
            <p:cNvPr id="124" name="十字形 123"/>
            <p:cNvSpPr/>
            <p:nvPr/>
          </p:nvSpPr>
          <p:spPr>
            <a:xfrm>
              <a:off x="3805015" y="2943287"/>
              <a:ext cx="311408" cy="311408"/>
            </a:xfrm>
            <a:prstGeom prst="plus">
              <a:avLst>
                <a:gd name="adj" fmla="val 36869"/>
              </a:avLst>
            </a:prstGeom>
            <a:gradFill flip="none" rotWithShape="1">
              <a:gsLst>
                <a:gs pos="0">
                  <a:srgbClr val="049A86"/>
                </a:gs>
                <a:gs pos="56000">
                  <a:srgbClr val="03816F"/>
                </a:gs>
              </a:gsLst>
              <a:lin ang="16200000" scaled="1"/>
              <a:tileRect/>
            </a:gradFill>
            <a:ln w="635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1600" kern="0">
                <a:solidFill>
                  <a:prstClr val="white"/>
                </a:solidFill>
                <a:latin typeface="Calibri"/>
                <a:ea typeface="宋体" panose="02010600030101010101" pitchFamily="2" charset="-122"/>
              </a:endParaRPr>
            </a:p>
          </p:txBody>
        </p:sp>
        <p:sp>
          <p:nvSpPr>
            <p:cNvPr id="125" name="十字形 124"/>
            <p:cNvSpPr/>
            <p:nvPr/>
          </p:nvSpPr>
          <p:spPr>
            <a:xfrm>
              <a:off x="6359135" y="2952284"/>
              <a:ext cx="311408" cy="311408"/>
            </a:xfrm>
            <a:prstGeom prst="plus">
              <a:avLst>
                <a:gd name="adj" fmla="val 36869"/>
              </a:avLst>
            </a:prstGeom>
            <a:gradFill flip="none" rotWithShape="1">
              <a:gsLst>
                <a:gs pos="0">
                  <a:srgbClr val="049A86"/>
                </a:gs>
                <a:gs pos="56000">
                  <a:srgbClr val="03816F"/>
                </a:gs>
              </a:gsLst>
              <a:lin ang="16200000" scaled="1"/>
              <a:tileRect/>
            </a:gradFill>
            <a:ln w="635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1600" kern="0">
                <a:solidFill>
                  <a:prstClr val="white"/>
                </a:solidFill>
                <a:latin typeface="Calibri"/>
                <a:ea typeface="宋体" panose="02010600030101010101" pitchFamily="2" charset="-122"/>
              </a:endParaRPr>
            </a:p>
          </p:txBody>
        </p:sp>
      </p:grpSp>
      <p:sp>
        <p:nvSpPr>
          <p:cNvPr id="4" name="右大括号 3"/>
          <p:cNvSpPr/>
          <p:nvPr/>
        </p:nvSpPr>
        <p:spPr>
          <a:xfrm rot="5400000">
            <a:off x="5616892" y="1804135"/>
            <a:ext cx="387801" cy="6317265"/>
          </a:xfrm>
          <a:prstGeom prst="rightBrace">
            <a:avLst>
              <a:gd name="adj1" fmla="val 85375"/>
              <a:gd name="adj2" fmla="val 50000"/>
            </a:avLst>
          </a:prstGeom>
          <a:ln w="31750">
            <a:solidFill>
              <a:srgbClr val="1D4C6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grpSp>
        <p:nvGrpSpPr>
          <p:cNvPr id="126" name="组合 125"/>
          <p:cNvGrpSpPr/>
          <p:nvPr/>
        </p:nvGrpSpPr>
        <p:grpSpPr>
          <a:xfrm>
            <a:off x="7136003" y="2984409"/>
            <a:ext cx="6036261" cy="2077926"/>
            <a:chOff x="1123598" y="939423"/>
            <a:chExt cx="6036261" cy="2077926"/>
          </a:xfrm>
        </p:grpSpPr>
        <p:pic>
          <p:nvPicPr>
            <p:cNvPr id="127" name="图片 126"/>
            <p:cNvPicPr>
              <a:picLocks noChangeAspect="1"/>
            </p:cNvPicPr>
            <p:nvPr/>
          </p:nvPicPr>
          <p:blipFill rotWithShape="1">
            <a:blip r:embed="rId4">
              <a:extLst>
                <a:ext uri="{28A0092B-C50C-407E-A947-70E740481C1C}">
                  <a14:useLocalDpi xmlns:a14="http://schemas.microsoft.com/office/drawing/2010/main" val="0"/>
                </a:ext>
              </a:extLst>
            </a:blip>
            <a:srcRect r="35273" b="49773"/>
            <a:stretch/>
          </p:blipFill>
          <p:spPr>
            <a:xfrm rot="20676872">
              <a:off x="1123598" y="939423"/>
              <a:ext cx="6036261" cy="2077926"/>
            </a:xfrm>
            <a:prstGeom prst="rect">
              <a:avLst/>
            </a:prstGeom>
          </p:spPr>
        </p:pic>
        <p:sp>
          <p:nvSpPr>
            <p:cNvPr id="128" name="任意多边形: 形状 127"/>
            <p:cNvSpPr/>
            <p:nvPr/>
          </p:nvSpPr>
          <p:spPr>
            <a:xfrm rot="20469194">
              <a:off x="2954289" y="1797764"/>
              <a:ext cx="1304628" cy="632651"/>
            </a:xfrm>
            <a:custGeom>
              <a:avLst/>
              <a:gdLst/>
              <a:ahLst/>
              <a:cxnLst/>
              <a:rect l="l" t="t" r="r" b="b"/>
              <a:pathLst>
                <a:path w="1304628" h="632651">
                  <a:moveTo>
                    <a:pt x="162744" y="433983"/>
                  </a:moveTo>
                  <a:lnTo>
                    <a:pt x="162744" y="450056"/>
                  </a:lnTo>
                  <a:cubicBezTo>
                    <a:pt x="200695" y="478185"/>
                    <a:pt x="236302" y="495486"/>
                    <a:pt x="269565" y="501960"/>
                  </a:cubicBezTo>
                  <a:cubicBezTo>
                    <a:pt x="302828" y="508434"/>
                    <a:pt x="336538" y="508099"/>
                    <a:pt x="370694" y="500955"/>
                  </a:cubicBezTo>
                  <a:cubicBezTo>
                    <a:pt x="404850" y="493812"/>
                    <a:pt x="438894" y="476399"/>
                    <a:pt x="472827" y="448717"/>
                  </a:cubicBezTo>
                  <a:lnTo>
                    <a:pt x="472827" y="433983"/>
                  </a:lnTo>
                  <a:close/>
                  <a:moveTo>
                    <a:pt x="162744" y="322138"/>
                  </a:moveTo>
                  <a:lnTo>
                    <a:pt x="162744" y="348258"/>
                  </a:lnTo>
                  <a:lnTo>
                    <a:pt x="472827" y="348258"/>
                  </a:lnTo>
                  <a:lnTo>
                    <a:pt x="472827" y="322138"/>
                  </a:lnTo>
                  <a:close/>
                  <a:moveTo>
                    <a:pt x="451396" y="188193"/>
                  </a:moveTo>
                  <a:lnTo>
                    <a:pt x="451396" y="243780"/>
                  </a:lnTo>
                  <a:lnTo>
                    <a:pt x="504304" y="243780"/>
                  </a:lnTo>
                  <a:lnTo>
                    <a:pt x="520378" y="243780"/>
                  </a:lnTo>
                  <a:lnTo>
                    <a:pt x="520378" y="221010"/>
                  </a:lnTo>
                  <a:cubicBezTo>
                    <a:pt x="520378" y="199132"/>
                    <a:pt x="508992" y="188193"/>
                    <a:pt x="486222" y="188193"/>
                  </a:cubicBezTo>
                  <a:close/>
                  <a:moveTo>
                    <a:pt x="281285" y="188193"/>
                  </a:moveTo>
                  <a:lnTo>
                    <a:pt x="281285" y="243780"/>
                  </a:lnTo>
                  <a:lnTo>
                    <a:pt x="348928" y="243780"/>
                  </a:lnTo>
                  <a:lnTo>
                    <a:pt x="348928" y="215652"/>
                  </a:lnTo>
                  <a:cubicBezTo>
                    <a:pt x="348928" y="197346"/>
                    <a:pt x="337542" y="188193"/>
                    <a:pt x="314772" y="188193"/>
                  </a:cubicBezTo>
                  <a:close/>
                  <a:moveTo>
                    <a:pt x="112514" y="188193"/>
                  </a:moveTo>
                  <a:lnTo>
                    <a:pt x="112514" y="243780"/>
                  </a:lnTo>
                  <a:lnTo>
                    <a:pt x="178817" y="243780"/>
                  </a:lnTo>
                  <a:lnTo>
                    <a:pt x="178817" y="215652"/>
                  </a:lnTo>
                  <a:cubicBezTo>
                    <a:pt x="178817" y="197346"/>
                    <a:pt x="167878" y="188193"/>
                    <a:pt x="146000" y="188193"/>
                  </a:cubicBezTo>
                  <a:close/>
                  <a:moveTo>
                    <a:pt x="933599" y="117202"/>
                  </a:moveTo>
                  <a:lnTo>
                    <a:pt x="1045443" y="117202"/>
                  </a:lnTo>
                  <a:lnTo>
                    <a:pt x="1045443" y="173459"/>
                  </a:lnTo>
                  <a:lnTo>
                    <a:pt x="1170012" y="173459"/>
                  </a:lnTo>
                  <a:lnTo>
                    <a:pt x="1170012" y="262533"/>
                  </a:lnTo>
                  <a:lnTo>
                    <a:pt x="1030709" y="262533"/>
                  </a:lnTo>
                  <a:lnTo>
                    <a:pt x="1018654" y="308074"/>
                  </a:lnTo>
                  <a:lnTo>
                    <a:pt x="1103040" y="308074"/>
                  </a:lnTo>
                  <a:lnTo>
                    <a:pt x="1170012" y="506983"/>
                  </a:lnTo>
                  <a:lnTo>
                    <a:pt x="1062186" y="506983"/>
                  </a:lnTo>
                  <a:lnTo>
                    <a:pt x="1003920" y="341561"/>
                  </a:lnTo>
                  <a:lnTo>
                    <a:pt x="942305" y="506983"/>
                  </a:lnTo>
                  <a:lnTo>
                    <a:pt x="822424" y="506983"/>
                  </a:lnTo>
                  <a:lnTo>
                    <a:pt x="912837" y="262533"/>
                  </a:lnTo>
                  <a:lnTo>
                    <a:pt x="824433" y="262533"/>
                  </a:lnTo>
                  <a:lnTo>
                    <a:pt x="824433" y="173459"/>
                  </a:lnTo>
                  <a:lnTo>
                    <a:pt x="933599" y="173459"/>
                  </a:lnTo>
                  <a:close/>
                  <a:moveTo>
                    <a:pt x="797644" y="90413"/>
                  </a:moveTo>
                  <a:lnTo>
                    <a:pt x="797644" y="541809"/>
                  </a:lnTo>
                  <a:lnTo>
                    <a:pt x="1192113" y="541809"/>
                  </a:lnTo>
                  <a:lnTo>
                    <a:pt x="1192113" y="143991"/>
                  </a:lnTo>
                  <a:cubicBezTo>
                    <a:pt x="1192113" y="108272"/>
                    <a:pt x="1174031" y="90413"/>
                    <a:pt x="1137866" y="90413"/>
                  </a:cubicBezTo>
                  <a:close/>
                  <a:moveTo>
                    <a:pt x="281285" y="78358"/>
                  </a:moveTo>
                  <a:lnTo>
                    <a:pt x="281285" y="110505"/>
                  </a:lnTo>
                  <a:lnTo>
                    <a:pt x="348928" y="110505"/>
                  </a:lnTo>
                  <a:lnTo>
                    <a:pt x="348928" y="100459"/>
                  </a:lnTo>
                  <a:cubicBezTo>
                    <a:pt x="348928" y="85725"/>
                    <a:pt x="336649" y="78358"/>
                    <a:pt x="312093" y="78358"/>
                  </a:cubicBezTo>
                  <a:close/>
                  <a:moveTo>
                    <a:pt x="794966" y="1339"/>
                  </a:moveTo>
                  <a:lnTo>
                    <a:pt x="1204838" y="1339"/>
                  </a:lnTo>
                  <a:cubicBezTo>
                    <a:pt x="1270471" y="1339"/>
                    <a:pt x="1303734" y="37728"/>
                    <a:pt x="1304628" y="110505"/>
                  </a:cubicBezTo>
                  <a:lnTo>
                    <a:pt x="1303288" y="630882"/>
                  </a:lnTo>
                  <a:lnTo>
                    <a:pt x="685800" y="630882"/>
                  </a:lnTo>
                  <a:lnTo>
                    <a:pt x="685800" y="585341"/>
                  </a:lnTo>
                  <a:lnTo>
                    <a:pt x="685800" y="541809"/>
                  </a:lnTo>
                  <a:lnTo>
                    <a:pt x="685800" y="110505"/>
                  </a:lnTo>
                  <a:cubicBezTo>
                    <a:pt x="685800" y="37728"/>
                    <a:pt x="722188" y="1339"/>
                    <a:pt x="794966" y="1339"/>
                  </a:cubicBezTo>
                  <a:close/>
                  <a:moveTo>
                    <a:pt x="2679" y="0"/>
                  </a:moveTo>
                  <a:lnTo>
                    <a:pt x="632222" y="0"/>
                  </a:lnTo>
                  <a:lnTo>
                    <a:pt x="632222" y="78358"/>
                  </a:lnTo>
                  <a:lnTo>
                    <a:pt x="451396" y="78358"/>
                  </a:lnTo>
                  <a:lnTo>
                    <a:pt x="451396" y="110505"/>
                  </a:lnTo>
                  <a:lnTo>
                    <a:pt x="520378" y="110505"/>
                  </a:lnTo>
                  <a:cubicBezTo>
                    <a:pt x="583778" y="110505"/>
                    <a:pt x="615479" y="138410"/>
                    <a:pt x="615479" y="194221"/>
                  </a:cubicBezTo>
                  <a:lnTo>
                    <a:pt x="615479" y="322138"/>
                  </a:lnTo>
                  <a:lnTo>
                    <a:pt x="580653" y="322138"/>
                  </a:lnTo>
                  <a:lnTo>
                    <a:pt x="580653" y="348258"/>
                  </a:lnTo>
                  <a:lnTo>
                    <a:pt x="632222" y="348258"/>
                  </a:lnTo>
                  <a:lnTo>
                    <a:pt x="632222" y="433983"/>
                  </a:lnTo>
                  <a:lnTo>
                    <a:pt x="580653" y="433983"/>
                  </a:lnTo>
                  <a:lnTo>
                    <a:pt x="580653" y="490240"/>
                  </a:lnTo>
                  <a:cubicBezTo>
                    <a:pt x="539130" y="520154"/>
                    <a:pt x="498723" y="541139"/>
                    <a:pt x="459432" y="553194"/>
                  </a:cubicBezTo>
                  <a:cubicBezTo>
                    <a:pt x="518815" y="562124"/>
                    <a:pt x="576411" y="563240"/>
                    <a:pt x="632222" y="556543"/>
                  </a:cubicBezTo>
                  <a:lnTo>
                    <a:pt x="632222" y="631552"/>
                  </a:lnTo>
                  <a:cubicBezTo>
                    <a:pt x="533102" y="635124"/>
                    <a:pt x="445815" y="629989"/>
                    <a:pt x="370359" y="616148"/>
                  </a:cubicBezTo>
                  <a:lnTo>
                    <a:pt x="316111" y="602084"/>
                  </a:lnTo>
                  <a:lnTo>
                    <a:pt x="229716" y="617488"/>
                  </a:lnTo>
                  <a:cubicBezTo>
                    <a:pt x="186854" y="628203"/>
                    <a:pt x="115193" y="632892"/>
                    <a:pt x="14734" y="631552"/>
                  </a:cubicBezTo>
                  <a:lnTo>
                    <a:pt x="14065" y="550515"/>
                  </a:lnTo>
                  <a:cubicBezTo>
                    <a:pt x="68089" y="555427"/>
                    <a:pt x="115640" y="554980"/>
                    <a:pt x="156716" y="549176"/>
                  </a:cubicBezTo>
                  <a:cubicBezTo>
                    <a:pt x="125909" y="534442"/>
                    <a:pt x="91976" y="512564"/>
                    <a:pt x="54918" y="483543"/>
                  </a:cubicBezTo>
                  <a:lnTo>
                    <a:pt x="54918" y="433983"/>
                  </a:lnTo>
                  <a:lnTo>
                    <a:pt x="0" y="433983"/>
                  </a:lnTo>
                  <a:lnTo>
                    <a:pt x="0" y="348258"/>
                  </a:lnTo>
                  <a:lnTo>
                    <a:pt x="54918" y="348258"/>
                  </a:lnTo>
                  <a:lnTo>
                    <a:pt x="54918" y="322138"/>
                  </a:lnTo>
                  <a:lnTo>
                    <a:pt x="17413" y="322138"/>
                  </a:lnTo>
                  <a:lnTo>
                    <a:pt x="17413" y="282625"/>
                  </a:lnTo>
                  <a:lnTo>
                    <a:pt x="17413" y="195560"/>
                  </a:lnTo>
                  <a:cubicBezTo>
                    <a:pt x="17413" y="138857"/>
                    <a:pt x="49114" y="110505"/>
                    <a:pt x="112514" y="110505"/>
                  </a:cubicBezTo>
                  <a:lnTo>
                    <a:pt x="178817" y="110505"/>
                  </a:lnTo>
                  <a:lnTo>
                    <a:pt x="178817" y="100459"/>
                  </a:lnTo>
                  <a:cubicBezTo>
                    <a:pt x="178817" y="85725"/>
                    <a:pt x="166092" y="78358"/>
                    <a:pt x="140643" y="78358"/>
                  </a:cubicBezTo>
                  <a:lnTo>
                    <a:pt x="2679" y="78358"/>
                  </a:lnTo>
                  <a:close/>
                </a:path>
              </a:pathLst>
            </a:custGeom>
            <a:solidFill>
              <a:sysClr val="window" lastClr="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grpSp>
    </p:spTree>
    <p:custDataLst>
      <p:tags r:id="rId1"/>
    </p:custDataLst>
    <p:extLst>
      <p:ext uri="{BB962C8B-B14F-4D97-AF65-F5344CB8AC3E}">
        <p14:creationId xmlns:p14="http://schemas.microsoft.com/office/powerpoint/2010/main" val="1396775778"/>
      </p:ext>
    </p:extLst>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p:cTn id="7" dur="500" fill="hold"/>
                                        <p:tgtEl>
                                          <p:spTgt spid="66"/>
                                        </p:tgtEl>
                                        <p:attrNameLst>
                                          <p:attrName>ppt_w</p:attrName>
                                        </p:attrNameLst>
                                      </p:cBhvr>
                                      <p:tavLst>
                                        <p:tav tm="0">
                                          <p:val>
                                            <p:fltVal val="0"/>
                                          </p:val>
                                        </p:tav>
                                        <p:tav tm="100000">
                                          <p:val>
                                            <p:strVal val="#ppt_w"/>
                                          </p:val>
                                        </p:tav>
                                      </p:tavLst>
                                    </p:anim>
                                    <p:anim calcmode="lin" valueType="num">
                                      <p:cBhvr>
                                        <p:cTn id="8" dur="500" fill="hold"/>
                                        <p:tgtEl>
                                          <p:spTgt spid="66"/>
                                        </p:tgtEl>
                                        <p:attrNameLst>
                                          <p:attrName>ppt_h</p:attrName>
                                        </p:attrNameLst>
                                      </p:cBhvr>
                                      <p:tavLst>
                                        <p:tav tm="0">
                                          <p:val>
                                            <p:fltVal val="0"/>
                                          </p:val>
                                        </p:tav>
                                        <p:tav tm="100000">
                                          <p:val>
                                            <p:strVal val="#ppt_h"/>
                                          </p:val>
                                        </p:tav>
                                      </p:tavLst>
                                    </p:anim>
                                    <p:animEffect transition="in" filter="fade">
                                      <p:cBhvr>
                                        <p:cTn id="9" dur="500"/>
                                        <p:tgtEl>
                                          <p:spTgt spid="66"/>
                                        </p:tgtEl>
                                      </p:cBhvr>
                                    </p:animEffect>
                                  </p:childTnLst>
                                </p:cTn>
                              </p:par>
                            </p:childTnLst>
                          </p:cTn>
                        </p:par>
                        <p:par>
                          <p:cTn id="10" fill="hold">
                            <p:stCondLst>
                              <p:cond delay="500"/>
                            </p:stCondLst>
                            <p:childTnLst>
                              <p:par>
                                <p:cTn id="11" presetID="23" presetClass="entr" presetSubtype="288" fill="hold" nodeType="afterEffect">
                                  <p:stCondLst>
                                    <p:cond delay="0"/>
                                  </p:stCondLst>
                                  <p:childTnLst>
                                    <p:set>
                                      <p:cBhvr>
                                        <p:cTn id="12" dur="1" fill="hold">
                                          <p:stCondLst>
                                            <p:cond delay="0"/>
                                          </p:stCondLst>
                                        </p:cTn>
                                        <p:tgtEl>
                                          <p:spTgt spid="118"/>
                                        </p:tgtEl>
                                        <p:attrNameLst>
                                          <p:attrName>style.visibility</p:attrName>
                                        </p:attrNameLst>
                                      </p:cBhvr>
                                      <p:to>
                                        <p:strVal val="visible"/>
                                      </p:to>
                                    </p:set>
                                    <p:anim calcmode="lin" valueType="num">
                                      <p:cBhvr>
                                        <p:cTn id="13" dur="500" fill="hold"/>
                                        <p:tgtEl>
                                          <p:spTgt spid="118"/>
                                        </p:tgtEl>
                                        <p:attrNameLst>
                                          <p:attrName>ppt_w</p:attrName>
                                        </p:attrNameLst>
                                      </p:cBhvr>
                                      <p:tavLst>
                                        <p:tav tm="0">
                                          <p:val>
                                            <p:strVal val="4/3*#ppt_w"/>
                                          </p:val>
                                        </p:tav>
                                        <p:tav tm="100000">
                                          <p:val>
                                            <p:strVal val="#ppt_w"/>
                                          </p:val>
                                        </p:tav>
                                      </p:tavLst>
                                    </p:anim>
                                    <p:anim calcmode="lin" valueType="num">
                                      <p:cBhvr>
                                        <p:cTn id="14" dur="500" fill="hold"/>
                                        <p:tgtEl>
                                          <p:spTgt spid="118"/>
                                        </p:tgtEl>
                                        <p:attrNameLst>
                                          <p:attrName>ppt_h</p:attrName>
                                        </p:attrNameLst>
                                      </p:cBhvr>
                                      <p:tavLst>
                                        <p:tav tm="0">
                                          <p:val>
                                            <p:strVal val="4/3*#ppt_h"/>
                                          </p:val>
                                        </p:tav>
                                        <p:tav tm="100000">
                                          <p:val>
                                            <p:strVal val="#ppt_h"/>
                                          </p:val>
                                        </p:tav>
                                      </p:tavLst>
                                    </p:anim>
                                  </p:childTnLst>
                                </p:cTn>
                              </p:par>
                            </p:childTnLst>
                          </p:cTn>
                        </p:par>
                        <p:par>
                          <p:cTn id="15" fill="hold">
                            <p:stCondLst>
                              <p:cond delay="1000"/>
                            </p:stCondLst>
                            <p:childTnLst>
                              <p:par>
                                <p:cTn id="16" presetID="53" presetClass="entr" presetSubtype="16" fill="hold" nodeType="afterEffect">
                                  <p:stCondLst>
                                    <p:cond delay="0"/>
                                  </p:stCondLst>
                                  <p:childTnLst>
                                    <p:set>
                                      <p:cBhvr>
                                        <p:cTn id="17" dur="1" fill="hold">
                                          <p:stCondLst>
                                            <p:cond delay="0"/>
                                          </p:stCondLst>
                                        </p:cTn>
                                        <p:tgtEl>
                                          <p:spTgt spid="126"/>
                                        </p:tgtEl>
                                        <p:attrNameLst>
                                          <p:attrName>style.visibility</p:attrName>
                                        </p:attrNameLst>
                                      </p:cBhvr>
                                      <p:to>
                                        <p:strVal val="visible"/>
                                      </p:to>
                                    </p:set>
                                    <p:anim calcmode="lin" valueType="num">
                                      <p:cBhvr>
                                        <p:cTn id="18" dur="500" fill="hold"/>
                                        <p:tgtEl>
                                          <p:spTgt spid="126"/>
                                        </p:tgtEl>
                                        <p:attrNameLst>
                                          <p:attrName>ppt_w</p:attrName>
                                        </p:attrNameLst>
                                      </p:cBhvr>
                                      <p:tavLst>
                                        <p:tav tm="0">
                                          <p:val>
                                            <p:fltVal val="0"/>
                                          </p:val>
                                        </p:tav>
                                        <p:tav tm="100000">
                                          <p:val>
                                            <p:strVal val="#ppt_w"/>
                                          </p:val>
                                        </p:tav>
                                      </p:tavLst>
                                    </p:anim>
                                    <p:anim calcmode="lin" valueType="num">
                                      <p:cBhvr>
                                        <p:cTn id="19" dur="500" fill="hold"/>
                                        <p:tgtEl>
                                          <p:spTgt spid="126"/>
                                        </p:tgtEl>
                                        <p:attrNameLst>
                                          <p:attrName>ppt_h</p:attrName>
                                        </p:attrNameLst>
                                      </p:cBhvr>
                                      <p:tavLst>
                                        <p:tav tm="0">
                                          <p:val>
                                            <p:fltVal val="0"/>
                                          </p:val>
                                        </p:tav>
                                        <p:tav tm="100000">
                                          <p:val>
                                            <p:strVal val="#ppt_h"/>
                                          </p:val>
                                        </p:tav>
                                      </p:tavLst>
                                    </p:anim>
                                    <p:animEffect transition="in" filter="fade">
                                      <p:cBhvr>
                                        <p:cTn id="20" dur="500"/>
                                        <p:tgtEl>
                                          <p:spTgt spid="126"/>
                                        </p:tgtEl>
                                      </p:cBhvr>
                                    </p:animEffect>
                                  </p:childTnLst>
                                </p:cTn>
                              </p:par>
                            </p:childTnLst>
                          </p:cTn>
                        </p:par>
                        <p:par>
                          <p:cTn id="21" fill="hold">
                            <p:stCondLst>
                              <p:cond delay="1500"/>
                            </p:stCondLst>
                            <p:childTnLst>
                              <p:par>
                                <p:cTn id="22" presetID="6" presetClass="emph" presetSubtype="0" repeatCount="indefinite" autoRev="1" fill="hold" nodeType="afterEffect">
                                  <p:stCondLst>
                                    <p:cond delay="0"/>
                                  </p:stCondLst>
                                  <p:childTnLst>
                                    <p:animScale>
                                      <p:cBhvr>
                                        <p:cTn id="23" dur="500" fill="hold"/>
                                        <p:tgtEl>
                                          <p:spTgt spid="126"/>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组合 10"/>
          <p:cNvGrpSpPr/>
          <p:nvPr/>
        </p:nvGrpSpPr>
        <p:grpSpPr>
          <a:xfrm>
            <a:off x="10194718" y="234377"/>
            <a:ext cx="1690006" cy="518918"/>
            <a:chOff x="6504440" y="1807558"/>
            <a:chExt cx="2465218" cy="756947"/>
          </a:xfrm>
          <a:solidFill>
            <a:srgbClr val="005E5E"/>
          </a:solidFill>
        </p:grpSpPr>
        <p:grpSp>
          <p:nvGrpSpPr>
            <p:cNvPr id="12" name="组合 11"/>
            <p:cNvGrpSpPr/>
            <p:nvPr/>
          </p:nvGrpSpPr>
          <p:grpSpPr>
            <a:xfrm>
              <a:off x="6504440" y="1807558"/>
              <a:ext cx="752686" cy="756947"/>
              <a:chOff x="3191007" y="542618"/>
              <a:chExt cx="751304" cy="755557"/>
            </a:xfrm>
            <a:grpFill/>
          </p:grpSpPr>
          <p:sp>
            <p:nvSpPr>
              <p:cNvPr id="25" name="Freeform 5"/>
              <p:cNvSpPr>
                <a:spLocks noEditPoints="1"/>
              </p:cNvSpPr>
              <p:nvPr/>
            </p:nvSpPr>
            <p:spPr bwMode="auto">
              <a:xfrm>
                <a:off x="3268973" y="633342"/>
                <a:ext cx="94976" cy="93559"/>
              </a:xfrm>
              <a:custGeom>
                <a:avLst/>
                <a:gdLst>
                  <a:gd name="T0" fmla="*/ 195 w 312"/>
                  <a:gd name="T1" fmla="*/ 171 h 307"/>
                  <a:gd name="T2" fmla="*/ 171 w 312"/>
                  <a:gd name="T3" fmla="*/ 148 h 307"/>
                  <a:gd name="T4" fmla="*/ 183 w 312"/>
                  <a:gd name="T5" fmla="*/ 135 h 307"/>
                  <a:gd name="T6" fmla="*/ 182 w 312"/>
                  <a:gd name="T7" fmla="*/ 153 h 307"/>
                  <a:gd name="T8" fmla="*/ 203 w 312"/>
                  <a:gd name="T9" fmla="*/ 152 h 307"/>
                  <a:gd name="T10" fmla="*/ 212 w 312"/>
                  <a:gd name="T11" fmla="*/ 153 h 307"/>
                  <a:gd name="T12" fmla="*/ 195 w 312"/>
                  <a:gd name="T13" fmla="*/ 171 h 307"/>
                  <a:gd name="T14" fmla="*/ 154 w 312"/>
                  <a:gd name="T15" fmla="*/ 252 h 307"/>
                  <a:gd name="T16" fmla="*/ 169 w 312"/>
                  <a:gd name="T17" fmla="*/ 235 h 307"/>
                  <a:gd name="T18" fmla="*/ 237 w 312"/>
                  <a:gd name="T19" fmla="*/ 164 h 307"/>
                  <a:gd name="T20" fmla="*/ 254 w 312"/>
                  <a:gd name="T21" fmla="*/ 148 h 307"/>
                  <a:gd name="T22" fmla="*/ 234 w 312"/>
                  <a:gd name="T23" fmla="*/ 130 h 307"/>
                  <a:gd name="T24" fmla="*/ 222 w 312"/>
                  <a:gd name="T25" fmla="*/ 144 h 307"/>
                  <a:gd name="T26" fmla="*/ 221 w 312"/>
                  <a:gd name="T27" fmla="*/ 127 h 307"/>
                  <a:gd name="T28" fmla="*/ 212 w 312"/>
                  <a:gd name="T29" fmla="*/ 127 h 307"/>
                  <a:gd name="T30" fmla="*/ 200 w 312"/>
                  <a:gd name="T31" fmla="*/ 127 h 307"/>
                  <a:gd name="T32" fmla="*/ 191 w 312"/>
                  <a:gd name="T33" fmla="*/ 127 h 307"/>
                  <a:gd name="T34" fmla="*/ 205 w 312"/>
                  <a:gd name="T35" fmla="*/ 114 h 307"/>
                  <a:gd name="T36" fmla="*/ 185 w 312"/>
                  <a:gd name="T37" fmla="*/ 96 h 307"/>
                  <a:gd name="T38" fmla="*/ 174 w 312"/>
                  <a:gd name="T39" fmla="*/ 107 h 307"/>
                  <a:gd name="T40" fmla="*/ 152 w 312"/>
                  <a:gd name="T41" fmla="*/ 130 h 307"/>
                  <a:gd name="T42" fmla="*/ 134 w 312"/>
                  <a:gd name="T43" fmla="*/ 113 h 307"/>
                  <a:gd name="T44" fmla="*/ 157 w 312"/>
                  <a:gd name="T45" fmla="*/ 90 h 307"/>
                  <a:gd name="T46" fmla="*/ 173 w 312"/>
                  <a:gd name="T47" fmla="*/ 75 h 307"/>
                  <a:gd name="T48" fmla="*/ 153 w 312"/>
                  <a:gd name="T49" fmla="*/ 56 h 307"/>
                  <a:gd name="T50" fmla="*/ 137 w 312"/>
                  <a:gd name="T51" fmla="*/ 73 h 307"/>
                  <a:gd name="T52" fmla="*/ 72 w 312"/>
                  <a:gd name="T53" fmla="*/ 140 h 307"/>
                  <a:gd name="T54" fmla="*/ 57 w 312"/>
                  <a:gd name="T55" fmla="*/ 155 h 307"/>
                  <a:gd name="T56" fmla="*/ 77 w 312"/>
                  <a:gd name="T57" fmla="*/ 174 h 307"/>
                  <a:gd name="T58" fmla="*/ 91 w 312"/>
                  <a:gd name="T59" fmla="*/ 158 h 307"/>
                  <a:gd name="T60" fmla="*/ 114 w 312"/>
                  <a:gd name="T61" fmla="*/ 135 h 307"/>
                  <a:gd name="T62" fmla="*/ 131 w 312"/>
                  <a:gd name="T63" fmla="*/ 151 h 307"/>
                  <a:gd name="T64" fmla="*/ 113 w 312"/>
                  <a:gd name="T65" fmla="*/ 170 h 307"/>
                  <a:gd name="T66" fmla="*/ 98 w 312"/>
                  <a:gd name="T67" fmla="*/ 185 h 307"/>
                  <a:gd name="T68" fmla="*/ 118 w 312"/>
                  <a:gd name="T69" fmla="*/ 204 h 307"/>
                  <a:gd name="T70" fmla="*/ 132 w 312"/>
                  <a:gd name="T71" fmla="*/ 188 h 307"/>
                  <a:gd name="T72" fmla="*/ 150 w 312"/>
                  <a:gd name="T73" fmla="*/ 169 h 307"/>
                  <a:gd name="T74" fmla="*/ 175 w 312"/>
                  <a:gd name="T75" fmla="*/ 192 h 307"/>
                  <a:gd name="T76" fmla="*/ 150 w 312"/>
                  <a:gd name="T77" fmla="*/ 217 h 307"/>
                  <a:gd name="T78" fmla="*/ 134 w 312"/>
                  <a:gd name="T79" fmla="*/ 233 h 307"/>
                  <a:gd name="T80" fmla="*/ 154 w 312"/>
                  <a:gd name="T81" fmla="*/ 252 h 307"/>
                  <a:gd name="T82" fmla="*/ 20 w 312"/>
                  <a:gd name="T83" fmla="*/ 172 h 307"/>
                  <a:gd name="T84" fmla="*/ 142 w 312"/>
                  <a:gd name="T85" fmla="*/ 287 h 307"/>
                  <a:gd name="T86" fmla="*/ 162 w 312"/>
                  <a:gd name="T87" fmla="*/ 307 h 307"/>
                  <a:gd name="T88" fmla="*/ 183 w 312"/>
                  <a:gd name="T89" fmla="*/ 285 h 307"/>
                  <a:gd name="T90" fmla="*/ 180 w 312"/>
                  <a:gd name="T91" fmla="*/ 283 h 307"/>
                  <a:gd name="T92" fmla="*/ 286 w 312"/>
                  <a:gd name="T93" fmla="*/ 173 h 307"/>
                  <a:gd name="T94" fmla="*/ 290 w 312"/>
                  <a:gd name="T95" fmla="*/ 177 h 307"/>
                  <a:gd name="T96" fmla="*/ 312 w 312"/>
                  <a:gd name="T97" fmla="*/ 154 h 307"/>
                  <a:gd name="T98" fmla="*/ 290 w 312"/>
                  <a:gd name="T99" fmla="*/ 135 h 307"/>
                  <a:gd name="T100" fmla="*/ 168 w 312"/>
                  <a:gd name="T101" fmla="*/ 19 h 307"/>
                  <a:gd name="T102" fmla="*/ 149 w 312"/>
                  <a:gd name="T103" fmla="*/ 0 h 307"/>
                  <a:gd name="T104" fmla="*/ 132 w 312"/>
                  <a:gd name="T105" fmla="*/ 19 h 307"/>
                  <a:gd name="T106" fmla="*/ 18 w 312"/>
                  <a:gd name="T107" fmla="*/ 136 h 307"/>
                  <a:gd name="T108" fmla="*/ 0 w 312"/>
                  <a:gd name="T109" fmla="*/ 154 h 307"/>
                  <a:gd name="T110" fmla="*/ 20 w 312"/>
                  <a:gd name="T111" fmla="*/ 172 h 307"/>
                  <a:gd name="T112" fmla="*/ 42 w 312"/>
                  <a:gd name="T113" fmla="*/ 151 h 307"/>
                  <a:gd name="T114" fmla="*/ 148 w 312"/>
                  <a:gd name="T115" fmla="*/ 42 h 307"/>
                  <a:gd name="T116" fmla="*/ 267 w 312"/>
                  <a:gd name="T117" fmla="*/ 155 h 307"/>
                  <a:gd name="T118" fmla="*/ 161 w 312"/>
                  <a:gd name="T119" fmla="*/ 264 h 307"/>
                  <a:gd name="T120" fmla="*/ 42 w 312"/>
                  <a:gd name="T121" fmla="*/ 15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2" h="307">
                    <a:moveTo>
                      <a:pt x="195" y="171"/>
                    </a:moveTo>
                    <a:cubicBezTo>
                      <a:pt x="171" y="148"/>
                      <a:pt x="171" y="148"/>
                      <a:pt x="171" y="148"/>
                    </a:cubicBezTo>
                    <a:cubicBezTo>
                      <a:pt x="183" y="135"/>
                      <a:pt x="183" y="135"/>
                      <a:pt x="183" y="135"/>
                    </a:cubicBezTo>
                    <a:cubicBezTo>
                      <a:pt x="183" y="142"/>
                      <a:pt x="183" y="148"/>
                      <a:pt x="182" y="153"/>
                    </a:cubicBezTo>
                    <a:cubicBezTo>
                      <a:pt x="193" y="152"/>
                      <a:pt x="200" y="152"/>
                      <a:pt x="203" y="152"/>
                    </a:cubicBezTo>
                    <a:cubicBezTo>
                      <a:pt x="207" y="152"/>
                      <a:pt x="210" y="153"/>
                      <a:pt x="212" y="153"/>
                    </a:cubicBezTo>
                    <a:lnTo>
                      <a:pt x="195" y="171"/>
                    </a:lnTo>
                    <a:close/>
                    <a:moveTo>
                      <a:pt x="154" y="252"/>
                    </a:moveTo>
                    <a:cubicBezTo>
                      <a:pt x="169" y="235"/>
                      <a:pt x="169" y="235"/>
                      <a:pt x="169" y="235"/>
                    </a:cubicBezTo>
                    <a:cubicBezTo>
                      <a:pt x="237" y="164"/>
                      <a:pt x="237" y="164"/>
                      <a:pt x="237" y="164"/>
                    </a:cubicBezTo>
                    <a:cubicBezTo>
                      <a:pt x="254" y="148"/>
                      <a:pt x="254" y="148"/>
                      <a:pt x="254" y="148"/>
                    </a:cubicBezTo>
                    <a:cubicBezTo>
                      <a:pt x="234" y="130"/>
                      <a:pt x="234" y="130"/>
                      <a:pt x="234" y="130"/>
                    </a:cubicBezTo>
                    <a:cubicBezTo>
                      <a:pt x="222" y="144"/>
                      <a:pt x="222" y="144"/>
                      <a:pt x="222" y="144"/>
                    </a:cubicBezTo>
                    <a:cubicBezTo>
                      <a:pt x="221" y="138"/>
                      <a:pt x="221" y="132"/>
                      <a:pt x="221" y="127"/>
                    </a:cubicBezTo>
                    <a:cubicBezTo>
                      <a:pt x="212" y="127"/>
                      <a:pt x="212" y="127"/>
                      <a:pt x="212" y="127"/>
                    </a:cubicBezTo>
                    <a:cubicBezTo>
                      <a:pt x="200" y="127"/>
                      <a:pt x="200" y="127"/>
                      <a:pt x="200" y="127"/>
                    </a:cubicBezTo>
                    <a:cubicBezTo>
                      <a:pt x="198" y="127"/>
                      <a:pt x="195" y="127"/>
                      <a:pt x="191" y="127"/>
                    </a:cubicBezTo>
                    <a:cubicBezTo>
                      <a:pt x="205" y="114"/>
                      <a:pt x="205" y="114"/>
                      <a:pt x="205" y="114"/>
                    </a:cubicBezTo>
                    <a:cubicBezTo>
                      <a:pt x="185" y="96"/>
                      <a:pt x="185" y="96"/>
                      <a:pt x="185" y="96"/>
                    </a:cubicBezTo>
                    <a:cubicBezTo>
                      <a:pt x="174" y="107"/>
                      <a:pt x="174" y="107"/>
                      <a:pt x="174" y="107"/>
                    </a:cubicBezTo>
                    <a:cubicBezTo>
                      <a:pt x="152" y="130"/>
                      <a:pt x="152" y="130"/>
                      <a:pt x="152" y="130"/>
                    </a:cubicBezTo>
                    <a:cubicBezTo>
                      <a:pt x="134" y="113"/>
                      <a:pt x="134" y="113"/>
                      <a:pt x="134" y="113"/>
                    </a:cubicBezTo>
                    <a:cubicBezTo>
                      <a:pt x="157" y="90"/>
                      <a:pt x="157" y="90"/>
                      <a:pt x="157" y="90"/>
                    </a:cubicBezTo>
                    <a:cubicBezTo>
                      <a:pt x="173" y="75"/>
                      <a:pt x="173" y="75"/>
                      <a:pt x="173" y="75"/>
                    </a:cubicBezTo>
                    <a:cubicBezTo>
                      <a:pt x="153" y="56"/>
                      <a:pt x="153" y="56"/>
                      <a:pt x="153" y="56"/>
                    </a:cubicBezTo>
                    <a:cubicBezTo>
                      <a:pt x="137" y="73"/>
                      <a:pt x="137" y="73"/>
                      <a:pt x="137" y="73"/>
                    </a:cubicBezTo>
                    <a:cubicBezTo>
                      <a:pt x="72" y="140"/>
                      <a:pt x="72" y="140"/>
                      <a:pt x="72" y="140"/>
                    </a:cubicBezTo>
                    <a:cubicBezTo>
                      <a:pt x="57" y="155"/>
                      <a:pt x="57" y="155"/>
                      <a:pt x="57" y="155"/>
                    </a:cubicBezTo>
                    <a:cubicBezTo>
                      <a:pt x="77" y="174"/>
                      <a:pt x="77" y="174"/>
                      <a:pt x="77" y="174"/>
                    </a:cubicBezTo>
                    <a:cubicBezTo>
                      <a:pt x="91" y="158"/>
                      <a:pt x="91" y="158"/>
                      <a:pt x="91" y="158"/>
                    </a:cubicBezTo>
                    <a:cubicBezTo>
                      <a:pt x="114" y="135"/>
                      <a:pt x="114" y="135"/>
                      <a:pt x="114" y="135"/>
                    </a:cubicBezTo>
                    <a:cubicBezTo>
                      <a:pt x="131" y="151"/>
                      <a:pt x="131" y="151"/>
                      <a:pt x="131" y="151"/>
                    </a:cubicBezTo>
                    <a:cubicBezTo>
                      <a:pt x="113" y="170"/>
                      <a:pt x="113" y="170"/>
                      <a:pt x="113" y="170"/>
                    </a:cubicBezTo>
                    <a:cubicBezTo>
                      <a:pt x="98" y="185"/>
                      <a:pt x="98" y="185"/>
                      <a:pt x="98" y="185"/>
                    </a:cubicBezTo>
                    <a:cubicBezTo>
                      <a:pt x="118" y="204"/>
                      <a:pt x="118" y="204"/>
                      <a:pt x="118" y="204"/>
                    </a:cubicBezTo>
                    <a:cubicBezTo>
                      <a:pt x="132" y="188"/>
                      <a:pt x="132" y="188"/>
                      <a:pt x="132" y="188"/>
                    </a:cubicBezTo>
                    <a:cubicBezTo>
                      <a:pt x="150" y="169"/>
                      <a:pt x="150" y="169"/>
                      <a:pt x="150" y="169"/>
                    </a:cubicBezTo>
                    <a:cubicBezTo>
                      <a:pt x="175" y="192"/>
                      <a:pt x="175" y="192"/>
                      <a:pt x="175" y="192"/>
                    </a:cubicBezTo>
                    <a:cubicBezTo>
                      <a:pt x="150" y="217"/>
                      <a:pt x="150" y="217"/>
                      <a:pt x="150" y="217"/>
                    </a:cubicBezTo>
                    <a:cubicBezTo>
                      <a:pt x="134" y="233"/>
                      <a:pt x="134" y="233"/>
                      <a:pt x="134" y="233"/>
                    </a:cubicBezTo>
                    <a:lnTo>
                      <a:pt x="154" y="252"/>
                    </a:lnTo>
                    <a:close/>
                    <a:moveTo>
                      <a:pt x="20" y="172"/>
                    </a:moveTo>
                    <a:cubicBezTo>
                      <a:pt x="142" y="287"/>
                      <a:pt x="142" y="287"/>
                      <a:pt x="142" y="287"/>
                    </a:cubicBezTo>
                    <a:cubicBezTo>
                      <a:pt x="162" y="307"/>
                      <a:pt x="162" y="307"/>
                      <a:pt x="162" y="307"/>
                    </a:cubicBezTo>
                    <a:cubicBezTo>
                      <a:pt x="183" y="285"/>
                      <a:pt x="183" y="285"/>
                      <a:pt x="183" y="285"/>
                    </a:cubicBezTo>
                    <a:cubicBezTo>
                      <a:pt x="180" y="283"/>
                      <a:pt x="180" y="283"/>
                      <a:pt x="180" y="283"/>
                    </a:cubicBezTo>
                    <a:cubicBezTo>
                      <a:pt x="286" y="173"/>
                      <a:pt x="286" y="173"/>
                      <a:pt x="286" y="173"/>
                    </a:cubicBezTo>
                    <a:cubicBezTo>
                      <a:pt x="290" y="177"/>
                      <a:pt x="290" y="177"/>
                      <a:pt x="290" y="177"/>
                    </a:cubicBezTo>
                    <a:cubicBezTo>
                      <a:pt x="312" y="154"/>
                      <a:pt x="312" y="154"/>
                      <a:pt x="312" y="154"/>
                    </a:cubicBezTo>
                    <a:cubicBezTo>
                      <a:pt x="290" y="135"/>
                      <a:pt x="290" y="135"/>
                      <a:pt x="290" y="135"/>
                    </a:cubicBezTo>
                    <a:cubicBezTo>
                      <a:pt x="168" y="19"/>
                      <a:pt x="168" y="19"/>
                      <a:pt x="168" y="19"/>
                    </a:cubicBezTo>
                    <a:cubicBezTo>
                      <a:pt x="149" y="0"/>
                      <a:pt x="149" y="0"/>
                      <a:pt x="149" y="0"/>
                    </a:cubicBezTo>
                    <a:cubicBezTo>
                      <a:pt x="132" y="19"/>
                      <a:pt x="132" y="19"/>
                      <a:pt x="132" y="19"/>
                    </a:cubicBezTo>
                    <a:cubicBezTo>
                      <a:pt x="18" y="136"/>
                      <a:pt x="18" y="136"/>
                      <a:pt x="18" y="136"/>
                    </a:cubicBezTo>
                    <a:cubicBezTo>
                      <a:pt x="0" y="154"/>
                      <a:pt x="0" y="154"/>
                      <a:pt x="0" y="154"/>
                    </a:cubicBezTo>
                    <a:lnTo>
                      <a:pt x="20" y="172"/>
                    </a:lnTo>
                    <a:close/>
                    <a:moveTo>
                      <a:pt x="42" y="151"/>
                    </a:moveTo>
                    <a:cubicBezTo>
                      <a:pt x="148" y="42"/>
                      <a:pt x="148" y="42"/>
                      <a:pt x="148" y="42"/>
                    </a:cubicBezTo>
                    <a:cubicBezTo>
                      <a:pt x="267" y="155"/>
                      <a:pt x="267" y="155"/>
                      <a:pt x="267" y="155"/>
                    </a:cubicBezTo>
                    <a:cubicBezTo>
                      <a:pt x="161" y="264"/>
                      <a:pt x="161" y="264"/>
                      <a:pt x="161" y="264"/>
                    </a:cubicBezTo>
                    <a:lnTo>
                      <a:pt x="42"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6" name="Freeform 6"/>
              <p:cNvSpPr>
                <a:spLocks noEditPoints="1"/>
              </p:cNvSpPr>
              <p:nvPr/>
            </p:nvSpPr>
            <p:spPr bwMode="auto">
              <a:xfrm>
                <a:off x="3361114" y="571678"/>
                <a:ext cx="90724" cy="85762"/>
              </a:xfrm>
              <a:custGeom>
                <a:avLst/>
                <a:gdLst>
                  <a:gd name="T0" fmla="*/ 156 w 298"/>
                  <a:gd name="T1" fmla="*/ 168 h 281"/>
                  <a:gd name="T2" fmla="*/ 128 w 298"/>
                  <a:gd name="T3" fmla="*/ 200 h 281"/>
                  <a:gd name="T4" fmla="*/ 85 w 298"/>
                  <a:gd name="T5" fmla="*/ 232 h 281"/>
                  <a:gd name="T6" fmla="*/ 88 w 298"/>
                  <a:gd name="T7" fmla="*/ 206 h 281"/>
                  <a:gd name="T8" fmla="*/ 128 w 298"/>
                  <a:gd name="T9" fmla="*/ 154 h 281"/>
                  <a:gd name="T10" fmla="*/ 103 w 298"/>
                  <a:gd name="T11" fmla="*/ 175 h 281"/>
                  <a:gd name="T12" fmla="*/ 71 w 298"/>
                  <a:gd name="T13" fmla="*/ 191 h 281"/>
                  <a:gd name="T14" fmla="*/ 80 w 298"/>
                  <a:gd name="T15" fmla="*/ 161 h 281"/>
                  <a:gd name="T16" fmla="*/ 85 w 298"/>
                  <a:gd name="T17" fmla="*/ 137 h 281"/>
                  <a:gd name="T18" fmla="*/ 54 w 298"/>
                  <a:gd name="T19" fmla="*/ 124 h 281"/>
                  <a:gd name="T20" fmla="*/ 167 w 298"/>
                  <a:gd name="T21" fmla="*/ 66 h 281"/>
                  <a:gd name="T22" fmla="*/ 200 w 298"/>
                  <a:gd name="T23" fmla="*/ 79 h 281"/>
                  <a:gd name="T24" fmla="*/ 146 w 298"/>
                  <a:gd name="T25" fmla="*/ 106 h 281"/>
                  <a:gd name="T26" fmla="*/ 142 w 298"/>
                  <a:gd name="T27" fmla="*/ 133 h 281"/>
                  <a:gd name="T28" fmla="*/ 167 w 298"/>
                  <a:gd name="T29" fmla="*/ 141 h 281"/>
                  <a:gd name="T30" fmla="*/ 192 w 298"/>
                  <a:gd name="T31" fmla="*/ 87 h 281"/>
                  <a:gd name="T32" fmla="*/ 225 w 298"/>
                  <a:gd name="T33" fmla="*/ 95 h 281"/>
                  <a:gd name="T34" fmla="*/ 225 w 298"/>
                  <a:gd name="T35" fmla="*/ 142 h 281"/>
                  <a:gd name="T36" fmla="*/ 298 w 298"/>
                  <a:gd name="T37" fmla="*/ 160 h 281"/>
                  <a:gd name="T38" fmla="*/ 291 w 298"/>
                  <a:gd name="T39" fmla="*/ 194 h 281"/>
                  <a:gd name="T40" fmla="*/ 219 w 298"/>
                  <a:gd name="T41" fmla="*/ 173 h 281"/>
                  <a:gd name="T42" fmla="*/ 186 w 298"/>
                  <a:gd name="T43" fmla="*/ 159 h 281"/>
                  <a:gd name="T44" fmla="*/ 203 w 298"/>
                  <a:gd name="T45" fmla="*/ 186 h 281"/>
                  <a:gd name="T46" fmla="*/ 212 w 298"/>
                  <a:gd name="T47" fmla="*/ 228 h 281"/>
                  <a:gd name="T48" fmla="*/ 168 w 298"/>
                  <a:gd name="T49" fmla="*/ 237 h 281"/>
                  <a:gd name="T50" fmla="*/ 180 w 298"/>
                  <a:gd name="T51" fmla="*/ 218 h 281"/>
                  <a:gd name="T52" fmla="*/ 175 w 298"/>
                  <a:gd name="T53" fmla="*/ 195 h 281"/>
                  <a:gd name="T54" fmla="*/ 153 w 298"/>
                  <a:gd name="T55" fmla="*/ 226 h 281"/>
                  <a:gd name="T56" fmla="*/ 106 w 298"/>
                  <a:gd name="T57" fmla="*/ 281 h 281"/>
                  <a:gd name="T58" fmla="*/ 78 w 298"/>
                  <a:gd name="T59" fmla="*/ 265 h 281"/>
                  <a:gd name="T60" fmla="*/ 27 w 298"/>
                  <a:gd name="T61" fmla="*/ 155 h 281"/>
                  <a:gd name="T62" fmla="*/ 9 w 298"/>
                  <a:gd name="T63" fmla="*/ 118 h 281"/>
                  <a:gd name="T64" fmla="*/ 26 w 298"/>
                  <a:gd name="T65" fmla="*/ 91 h 281"/>
                  <a:gd name="T66" fmla="*/ 68 w 298"/>
                  <a:gd name="T67" fmla="*/ 55 h 281"/>
                  <a:gd name="T68" fmla="*/ 85 w 298"/>
                  <a:gd name="T69" fmla="*/ 30 h 281"/>
                  <a:gd name="T70" fmla="*/ 114 w 298"/>
                  <a:gd name="T71" fmla="*/ 45 h 281"/>
                  <a:gd name="T72" fmla="*/ 201 w 298"/>
                  <a:gd name="T73" fmla="*/ 0 h 281"/>
                  <a:gd name="T74" fmla="*/ 222 w 298"/>
                  <a:gd name="T75" fmla="*/ 40 h 281"/>
                  <a:gd name="T76" fmla="*/ 200 w 298"/>
                  <a:gd name="T77" fmla="*/ 67 h 281"/>
                  <a:gd name="T78" fmla="*/ 186 w 298"/>
                  <a:gd name="T79" fmla="*/ 38 h 281"/>
                  <a:gd name="T80" fmla="*/ 49 w 298"/>
                  <a:gd name="T81" fmla="*/ 128 h 281"/>
                  <a:gd name="T82" fmla="*/ 27 w 298"/>
                  <a:gd name="T83" fmla="*/ 155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8" h="281">
                    <a:moveTo>
                      <a:pt x="130" y="212"/>
                    </a:moveTo>
                    <a:cubicBezTo>
                      <a:pt x="142" y="194"/>
                      <a:pt x="151" y="180"/>
                      <a:pt x="156" y="168"/>
                    </a:cubicBezTo>
                    <a:cubicBezTo>
                      <a:pt x="155" y="167"/>
                      <a:pt x="153" y="166"/>
                      <a:pt x="152" y="165"/>
                    </a:cubicBezTo>
                    <a:cubicBezTo>
                      <a:pt x="143" y="178"/>
                      <a:pt x="135" y="190"/>
                      <a:pt x="128" y="200"/>
                    </a:cubicBezTo>
                    <a:cubicBezTo>
                      <a:pt x="121" y="210"/>
                      <a:pt x="110" y="223"/>
                      <a:pt x="94" y="239"/>
                    </a:cubicBezTo>
                    <a:cubicBezTo>
                      <a:pt x="90" y="236"/>
                      <a:pt x="87" y="234"/>
                      <a:pt x="85" y="232"/>
                    </a:cubicBezTo>
                    <a:cubicBezTo>
                      <a:pt x="82" y="230"/>
                      <a:pt x="76" y="227"/>
                      <a:pt x="68" y="223"/>
                    </a:cubicBezTo>
                    <a:cubicBezTo>
                      <a:pt x="76" y="216"/>
                      <a:pt x="83" y="211"/>
                      <a:pt x="88" y="206"/>
                    </a:cubicBezTo>
                    <a:cubicBezTo>
                      <a:pt x="94" y="200"/>
                      <a:pt x="101" y="193"/>
                      <a:pt x="108" y="184"/>
                    </a:cubicBezTo>
                    <a:cubicBezTo>
                      <a:pt x="115" y="175"/>
                      <a:pt x="122" y="165"/>
                      <a:pt x="128" y="154"/>
                    </a:cubicBezTo>
                    <a:cubicBezTo>
                      <a:pt x="124" y="154"/>
                      <a:pt x="124" y="154"/>
                      <a:pt x="124" y="154"/>
                    </a:cubicBezTo>
                    <a:cubicBezTo>
                      <a:pt x="115" y="164"/>
                      <a:pt x="108" y="171"/>
                      <a:pt x="103" y="175"/>
                    </a:cubicBezTo>
                    <a:cubicBezTo>
                      <a:pt x="99" y="180"/>
                      <a:pt x="90" y="187"/>
                      <a:pt x="79" y="198"/>
                    </a:cubicBezTo>
                    <a:cubicBezTo>
                      <a:pt x="76" y="195"/>
                      <a:pt x="73" y="193"/>
                      <a:pt x="71" y="191"/>
                    </a:cubicBezTo>
                    <a:cubicBezTo>
                      <a:pt x="68" y="189"/>
                      <a:pt x="62" y="186"/>
                      <a:pt x="53" y="181"/>
                    </a:cubicBezTo>
                    <a:cubicBezTo>
                      <a:pt x="60" y="176"/>
                      <a:pt x="69" y="170"/>
                      <a:pt x="80" y="161"/>
                    </a:cubicBezTo>
                    <a:cubicBezTo>
                      <a:pt x="92" y="153"/>
                      <a:pt x="104" y="139"/>
                      <a:pt x="118" y="120"/>
                    </a:cubicBezTo>
                    <a:cubicBezTo>
                      <a:pt x="85" y="137"/>
                      <a:pt x="85" y="137"/>
                      <a:pt x="85" y="137"/>
                    </a:cubicBezTo>
                    <a:cubicBezTo>
                      <a:pt x="66" y="148"/>
                      <a:pt x="66" y="148"/>
                      <a:pt x="66" y="148"/>
                    </a:cubicBezTo>
                    <a:cubicBezTo>
                      <a:pt x="54" y="124"/>
                      <a:pt x="54" y="124"/>
                      <a:pt x="54" y="124"/>
                    </a:cubicBezTo>
                    <a:cubicBezTo>
                      <a:pt x="74" y="115"/>
                      <a:pt x="74" y="115"/>
                      <a:pt x="74" y="115"/>
                    </a:cubicBezTo>
                    <a:cubicBezTo>
                      <a:pt x="167" y="66"/>
                      <a:pt x="167" y="66"/>
                      <a:pt x="167" y="66"/>
                    </a:cubicBezTo>
                    <a:cubicBezTo>
                      <a:pt x="188" y="55"/>
                      <a:pt x="188" y="55"/>
                      <a:pt x="188" y="55"/>
                    </a:cubicBezTo>
                    <a:cubicBezTo>
                      <a:pt x="200" y="79"/>
                      <a:pt x="200" y="79"/>
                      <a:pt x="200" y="79"/>
                    </a:cubicBezTo>
                    <a:cubicBezTo>
                      <a:pt x="179" y="89"/>
                      <a:pt x="179" y="89"/>
                      <a:pt x="179" y="89"/>
                    </a:cubicBezTo>
                    <a:cubicBezTo>
                      <a:pt x="146" y="106"/>
                      <a:pt x="146" y="106"/>
                      <a:pt x="146" y="106"/>
                    </a:cubicBezTo>
                    <a:cubicBezTo>
                      <a:pt x="150" y="107"/>
                      <a:pt x="154" y="108"/>
                      <a:pt x="158" y="108"/>
                    </a:cubicBezTo>
                    <a:cubicBezTo>
                      <a:pt x="153" y="117"/>
                      <a:pt x="147" y="125"/>
                      <a:pt x="142" y="133"/>
                    </a:cubicBezTo>
                    <a:cubicBezTo>
                      <a:pt x="151" y="134"/>
                      <a:pt x="157" y="136"/>
                      <a:pt x="160" y="137"/>
                    </a:cubicBezTo>
                    <a:cubicBezTo>
                      <a:pt x="167" y="141"/>
                      <a:pt x="167" y="141"/>
                      <a:pt x="167" y="141"/>
                    </a:cubicBezTo>
                    <a:cubicBezTo>
                      <a:pt x="179" y="120"/>
                      <a:pt x="185" y="108"/>
                      <a:pt x="186" y="103"/>
                    </a:cubicBezTo>
                    <a:cubicBezTo>
                      <a:pt x="192" y="87"/>
                      <a:pt x="192" y="87"/>
                      <a:pt x="192" y="87"/>
                    </a:cubicBezTo>
                    <a:cubicBezTo>
                      <a:pt x="196" y="89"/>
                      <a:pt x="199" y="90"/>
                      <a:pt x="202" y="91"/>
                    </a:cubicBezTo>
                    <a:cubicBezTo>
                      <a:pt x="205" y="92"/>
                      <a:pt x="212" y="93"/>
                      <a:pt x="225" y="95"/>
                    </a:cubicBezTo>
                    <a:cubicBezTo>
                      <a:pt x="218" y="107"/>
                      <a:pt x="212" y="117"/>
                      <a:pt x="207" y="126"/>
                    </a:cubicBezTo>
                    <a:cubicBezTo>
                      <a:pt x="211" y="130"/>
                      <a:pt x="217" y="136"/>
                      <a:pt x="225" y="142"/>
                    </a:cubicBezTo>
                    <a:cubicBezTo>
                      <a:pt x="233" y="149"/>
                      <a:pt x="243" y="154"/>
                      <a:pt x="257" y="157"/>
                    </a:cubicBezTo>
                    <a:cubicBezTo>
                      <a:pt x="271" y="160"/>
                      <a:pt x="284" y="161"/>
                      <a:pt x="298" y="160"/>
                    </a:cubicBezTo>
                    <a:cubicBezTo>
                      <a:pt x="296" y="166"/>
                      <a:pt x="295" y="171"/>
                      <a:pt x="294" y="175"/>
                    </a:cubicBezTo>
                    <a:cubicBezTo>
                      <a:pt x="293" y="178"/>
                      <a:pt x="292" y="185"/>
                      <a:pt x="291" y="194"/>
                    </a:cubicBezTo>
                    <a:cubicBezTo>
                      <a:pt x="272" y="193"/>
                      <a:pt x="257" y="190"/>
                      <a:pt x="247" y="186"/>
                    </a:cubicBezTo>
                    <a:cubicBezTo>
                      <a:pt x="236" y="183"/>
                      <a:pt x="227" y="178"/>
                      <a:pt x="219" y="173"/>
                    </a:cubicBezTo>
                    <a:cubicBezTo>
                      <a:pt x="211" y="167"/>
                      <a:pt x="202" y="160"/>
                      <a:pt x="192" y="150"/>
                    </a:cubicBezTo>
                    <a:cubicBezTo>
                      <a:pt x="186" y="159"/>
                      <a:pt x="186" y="159"/>
                      <a:pt x="186" y="159"/>
                    </a:cubicBezTo>
                    <a:cubicBezTo>
                      <a:pt x="189" y="162"/>
                      <a:pt x="191" y="166"/>
                      <a:pt x="193" y="168"/>
                    </a:cubicBezTo>
                    <a:cubicBezTo>
                      <a:pt x="195" y="171"/>
                      <a:pt x="198" y="177"/>
                      <a:pt x="203" y="186"/>
                    </a:cubicBezTo>
                    <a:cubicBezTo>
                      <a:pt x="208" y="195"/>
                      <a:pt x="211" y="202"/>
                      <a:pt x="213" y="208"/>
                    </a:cubicBezTo>
                    <a:cubicBezTo>
                      <a:pt x="215" y="215"/>
                      <a:pt x="214" y="222"/>
                      <a:pt x="212" y="228"/>
                    </a:cubicBezTo>
                    <a:cubicBezTo>
                      <a:pt x="210" y="235"/>
                      <a:pt x="200" y="243"/>
                      <a:pt x="182" y="253"/>
                    </a:cubicBezTo>
                    <a:cubicBezTo>
                      <a:pt x="175" y="244"/>
                      <a:pt x="170" y="239"/>
                      <a:pt x="168" y="237"/>
                    </a:cubicBezTo>
                    <a:cubicBezTo>
                      <a:pt x="158" y="230"/>
                      <a:pt x="158" y="230"/>
                      <a:pt x="158" y="230"/>
                    </a:cubicBezTo>
                    <a:cubicBezTo>
                      <a:pt x="171" y="225"/>
                      <a:pt x="178" y="222"/>
                      <a:pt x="180" y="218"/>
                    </a:cubicBezTo>
                    <a:cubicBezTo>
                      <a:pt x="182" y="215"/>
                      <a:pt x="182" y="211"/>
                      <a:pt x="180" y="206"/>
                    </a:cubicBezTo>
                    <a:cubicBezTo>
                      <a:pt x="178" y="202"/>
                      <a:pt x="177" y="198"/>
                      <a:pt x="175" y="195"/>
                    </a:cubicBezTo>
                    <a:cubicBezTo>
                      <a:pt x="174" y="192"/>
                      <a:pt x="174" y="192"/>
                      <a:pt x="174" y="192"/>
                    </a:cubicBezTo>
                    <a:cubicBezTo>
                      <a:pt x="169" y="202"/>
                      <a:pt x="162" y="213"/>
                      <a:pt x="153" y="226"/>
                    </a:cubicBezTo>
                    <a:cubicBezTo>
                      <a:pt x="144" y="238"/>
                      <a:pt x="137" y="248"/>
                      <a:pt x="130" y="255"/>
                    </a:cubicBezTo>
                    <a:cubicBezTo>
                      <a:pt x="106" y="281"/>
                      <a:pt x="106" y="281"/>
                      <a:pt x="106" y="281"/>
                    </a:cubicBezTo>
                    <a:cubicBezTo>
                      <a:pt x="99" y="276"/>
                      <a:pt x="94" y="273"/>
                      <a:pt x="90" y="271"/>
                    </a:cubicBezTo>
                    <a:cubicBezTo>
                      <a:pt x="78" y="265"/>
                      <a:pt x="78" y="265"/>
                      <a:pt x="78" y="265"/>
                    </a:cubicBezTo>
                    <a:cubicBezTo>
                      <a:pt x="101" y="247"/>
                      <a:pt x="118" y="229"/>
                      <a:pt x="130" y="212"/>
                    </a:cubicBezTo>
                    <a:close/>
                    <a:moveTo>
                      <a:pt x="27" y="155"/>
                    </a:moveTo>
                    <a:cubicBezTo>
                      <a:pt x="22" y="143"/>
                      <a:pt x="22" y="143"/>
                      <a:pt x="22" y="143"/>
                    </a:cubicBezTo>
                    <a:cubicBezTo>
                      <a:pt x="9" y="118"/>
                      <a:pt x="9" y="118"/>
                      <a:pt x="9" y="118"/>
                    </a:cubicBezTo>
                    <a:cubicBezTo>
                      <a:pt x="0" y="103"/>
                      <a:pt x="0" y="103"/>
                      <a:pt x="0" y="103"/>
                    </a:cubicBezTo>
                    <a:cubicBezTo>
                      <a:pt x="26" y="91"/>
                      <a:pt x="26" y="91"/>
                      <a:pt x="26" y="91"/>
                    </a:cubicBezTo>
                    <a:cubicBezTo>
                      <a:pt x="86" y="60"/>
                      <a:pt x="86" y="60"/>
                      <a:pt x="86" y="60"/>
                    </a:cubicBezTo>
                    <a:cubicBezTo>
                      <a:pt x="81" y="58"/>
                      <a:pt x="75" y="57"/>
                      <a:pt x="68" y="55"/>
                    </a:cubicBezTo>
                    <a:cubicBezTo>
                      <a:pt x="70" y="52"/>
                      <a:pt x="73" y="49"/>
                      <a:pt x="75" y="47"/>
                    </a:cubicBezTo>
                    <a:cubicBezTo>
                      <a:pt x="76" y="44"/>
                      <a:pt x="80" y="39"/>
                      <a:pt x="85" y="30"/>
                    </a:cubicBezTo>
                    <a:cubicBezTo>
                      <a:pt x="100" y="33"/>
                      <a:pt x="110" y="36"/>
                      <a:pt x="117" y="38"/>
                    </a:cubicBezTo>
                    <a:cubicBezTo>
                      <a:pt x="116" y="41"/>
                      <a:pt x="114" y="43"/>
                      <a:pt x="114" y="45"/>
                    </a:cubicBezTo>
                    <a:cubicBezTo>
                      <a:pt x="178" y="12"/>
                      <a:pt x="178" y="12"/>
                      <a:pt x="178" y="12"/>
                    </a:cubicBezTo>
                    <a:cubicBezTo>
                      <a:pt x="201" y="0"/>
                      <a:pt x="201" y="0"/>
                      <a:pt x="201" y="0"/>
                    </a:cubicBezTo>
                    <a:cubicBezTo>
                      <a:pt x="209" y="16"/>
                      <a:pt x="209" y="16"/>
                      <a:pt x="209" y="16"/>
                    </a:cubicBezTo>
                    <a:cubicBezTo>
                      <a:pt x="222" y="40"/>
                      <a:pt x="222" y="40"/>
                      <a:pt x="222" y="40"/>
                    </a:cubicBezTo>
                    <a:cubicBezTo>
                      <a:pt x="229" y="52"/>
                      <a:pt x="229" y="52"/>
                      <a:pt x="229" y="52"/>
                    </a:cubicBezTo>
                    <a:cubicBezTo>
                      <a:pt x="200" y="67"/>
                      <a:pt x="200" y="67"/>
                      <a:pt x="200" y="67"/>
                    </a:cubicBezTo>
                    <a:cubicBezTo>
                      <a:pt x="194" y="54"/>
                      <a:pt x="194" y="54"/>
                      <a:pt x="194" y="54"/>
                    </a:cubicBezTo>
                    <a:cubicBezTo>
                      <a:pt x="186" y="38"/>
                      <a:pt x="186" y="38"/>
                      <a:pt x="186" y="38"/>
                    </a:cubicBezTo>
                    <a:cubicBezTo>
                      <a:pt x="41" y="113"/>
                      <a:pt x="41" y="113"/>
                      <a:pt x="41" y="113"/>
                    </a:cubicBezTo>
                    <a:cubicBezTo>
                      <a:pt x="49" y="128"/>
                      <a:pt x="49" y="128"/>
                      <a:pt x="49" y="128"/>
                    </a:cubicBezTo>
                    <a:cubicBezTo>
                      <a:pt x="56" y="140"/>
                      <a:pt x="56" y="140"/>
                      <a:pt x="56" y="140"/>
                    </a:cubicBezTo>
                    <a:lnTo>
                      <a:pt x="27" y="1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7" name="Freeform 7"/>
              <p:cNvSpPr>
                <a:spLocks noEditPoints="1"/>
              </p:cNvSpPr>
              <p:nvPr/>
            </p:nvSpPr>
            <p:spPr bwMode="auto">
              <a:xfrm>
                <a:off x="3475936" y="542618"/>
                <a:ext cx="75839" cy="71587"/>
              </a:xfrm>
              <a:custGeom>
                <a:avLst/>
                <a:gdLst>
                  <a:gd name="T0" fmla="*/ 36 w 250"/>
                  <a:gd name="T1" fmla="*/ 73 h 236"/>
                  <a:gd name="T2" fmla="*/ 83 w 250"/>
                  <a:gd name="T3" fmla="*/ 66 h 236"/>
                  <a:gd name="T4" fmla="*/ 88 w 250"/>
                  <a:gd name="T5" fmla="*/ 95 h 236"/>
                  <a:gd name="T6" fmla="*/ 41 w 250"/>
                  <a:gd name="T7" fmla="*/ 102 h 236"/>
                  <a:gd name="T8" fmla="*/ 36 w 250"/>
                  <a:gd name="T9" fmla="*/ 73 h 236"/>
                  <a:gd name="T10" fmla="*/ 4 w 250"/>
                  <a:gd name="T11" fmla="*/ 71 h 236"/>
                  <a:gd name="T12" fmla="*/ 20 w 250"/>
                  <a:gd name="T13" fmla="*/ 167 h 236"/>
                  <a:gd name="T14" fmla="*/ 23 w 250"/>
                  <a:gd name="T15" fmla="*/ 193 h 236"/>
                  <a:gd name="T16" fmla="*/ 54 w 250"/>
                  <a:gd name="T17" fmla="*/ 188 h 236"/>
                  <a:gd name="T18" fmla="*/ 53 w 250"/>
                  <a:gd name="T19" fmla="*/ 184 h 236"/>
                  <a:gd name="T20" fmla="*/ 101 w 250"/>
                  <a:gd name="T21" fmla="*/ 177 h 236"/>
                  <a:gd name="T22" fmla="*/ 107 w 250"/>
                  <a:gd name="T23" fmla="*/ 213 h 236"/>
                  <a:gd name="T24" fmla="*/ 111 w 250"/>
                  <a:gd name="T25" fmla="*/ 226 h 236"/>
                  <a:gd name="T26" fmla="*/ 121 w 250"/>
                  <a:gd name="T27" fmla="*/ 234 h 236"/>
                  <a:gd name="T28" fmla="*/ 143 w 250"/>
                  <a:gd name="T29" fmla="*/ 235 h 236"/>
                  <a:gd name="T30" fmla="*/ 181 w 250"/>
                  <a:gd name="T31" fmla="*/ 229 h 236"/>
                  <a:gd name="T32" fmla="*/ 216 w 250"/>
                  <a:gd name="T33" fmla="*/ 224 h 236"/>
                  <a:gd name="T34" fmla="*/ 233 w 250"/>
                  <a:gd name="T35" fmla="*/ 219 h 236"/>
                  <a:gd name="T36" fmla="*/ 242 w 250"/>
                  <a:gd name="T37" fmla="*/ 209 h 236"/>
                  <a:gd name="T38" fmla="*/ 250 w 250"/>
                  <a:gd name="T39" fmla="*/ 176 h 236"/>
                  <a:gd name="T40" fmla="*/ 218 w 250"/>
                  <a:gd name="T41" fmla="*/ 167 h 236"/>
                  <a:gd name="T42" fmla="*/ 218 w 250"/>
                  <a:gd name="T43" fmla="*/ 177 h 236"/>
                  <a:gd name="T44" fmla="*/ 214 w 250"/>
                  <a:gd name="T45" fmla="*/ 191 h 236"/>
                  <a:gd name="T46" fmla="*/ 202 w 250"/>
                  <a:gd name="T47" fmla="*/ 197 h 236"/>
                  <a:gd name="T48" fmla="*/ 177 w 250"/>
                  <a:gd name="T49" fmla="*/ 201 h 236"/>
                  <a:gd name="T50" fmla="*/ 150 w 250"/>
                  <a:gd name="T51" fmla="*/ 205 h 236"/>
                  <a:gd name="T52" fmla="*/ 138 w 250"/>
                  <a:gd name="T53" fmla="*/ 204 h 236"/>
                  <a:gd name="T54" fmla="*/ 135 w 250"/>
                  <a:gd name="T55" fmla="*/ 198 h 236"/>
                  <a:gd name="T56" fmla="*/ 131 w 250"/>
                  <a:gd name="T57" fmla="*/ 172 h 236"/>
                  <a:gd name="T58" fmla="*/ 185 w 250"/>
                  <a:gd name="T59" fmla="*/ 163 h 236"/>
                  <a:gd name="T60" fmla="*/ 186 w 250"/>
                  <a:gd name="T61" fmla="*/ 168 h 236"/>
                  <a:gd name="T62" fmla="*/ 217 w 250"/>
                  <a:gd name="T63" fmla="*/ 163 h 236"/>
                  <a:gd name="T64" fmla="*/ 213 w 250"/>
                  <a:gd name="T65" fmla="*/ 139 h 236"/>
                  <a:gd name="T66" fmla="*/ 198 w 250"/>
                  <a:gd name="T67" fmla="*/ 41 h 236"/>
                  <a:gd name="T68" fmla="*/ 195 w 250"/>
                  <a:gd name="T69" fmla="*/ 19 h 236"/>
                  <a:gd name="T70" fmla="*/ 175 w 250"/>
                  <a:gd name="T71" fmla="*/ 23 h 236"/>
                  <a:gd name="T72" fmla="*/ 109 w 250"/>
                  <a:gd name="T73" fmla="*/ 33 h 236"/>
                  <a:gd name="T74" fmla="*/ 107 w 250"/>
                  <a:gd name="T75" fmla="*/ 19 h 236"/>
                  <a:gd name="T76" fmla="*/ 105 w 250"/>
                  <a:gd name="T77" fmla="*/ 0 h 236"/>
                  <a:gd name="T78" fmla="*/ 73 w 250"/>
                  <a:gd name="T79" fmla="*/ 5 h 236"/>
                  <a:gd name="T80" fmla="*/ 77 w 250"/>
                  <a:gd name="T81" fmla="*/ 24 h 236"/>
                  <a:gd name="T82" fmla="*/ 79 w 250"/>
                  <a:gd name="T83" fmla="*/ 38 h 236"/>
                  <a:gd name="T84" fmla="*/ 24 w 250"/>
                  <a:gd name="T85" fmla="*/ 47 h 236"/>
                  <a:gd name="T86" fmla="*/ 0 w 250"/>
                  <a:gd name="T87" fmla="*/ 50 h 236"/>
                  <a:gd name="T88" fmla="*/ 4 w 250"/>
                  <a:gd name="T89" fmla="*/ 71 h 236"/>
                  <a:gd name="T90" fmla="*/ 45 w 250"/>
                  <a:gd name="T91" fmla="*/ 129 h 236"/>
                  <a:gd name="T92" fmla="*/ 92 w 250"/>
                  <a:gd name="T93" fmla="*/ 121 h 236"/>
                  <a:gd name="T94" fmla="*/ 97 w 250"/>
                  <a:gd name="T95" fmla="*/ 149 h 236"/>
                  <a:gd name="T96" fmla="*/ 49 w 250"/>
                  <a:gd name="T97" fmla="*/ 157 h 236"/>
                  <a:gd name="T98" fmla="*/ 45 w 250"/>
                  <a:gd name="T99" fmla="*/ 129 h 236"/>
                  <a:gd name="T100" fmla="*/ 114 w 250"/>
                  <a:gd name="T101" fmla="*/ 61 h 236"/>
                  <a:gd name="T102" fmla="*/ 168 w 250"/>
                  <a:gd name="T103" fmla="*/ 53 h 236"/>
                  <a:gd name="T104" fmla="*/ 172 w 250"/>
                  <a:gd name="T105" fmla="*/ 82 h 236"/>
                  <a:gd name="T106" fmla="*/ 118 w 250"/>
                  <a:gd name="T107" fmla="*/ 90 h 236"/>
                  <a:gd name="T108" fmla="*/ 114 w 250"/>
                  <a:gd name="T109" fmla="*/ 61 h 236"/>
                  <a:gd name="T110" fmla="*/ 122 w 250"/>
                  <a:gd name="T111" fmla="*/ 116 h 236"/>
                  <a:gd name="T112" fmla="*/ 177 w 250"/>
                  <a:gd name="T113" fmla="*/ 108 h 236"/>
                  <a:gd name="T114" fmla="*/ 181 w 250"/>
                  <a:gd name="T115" fmla="*/ 136 h 236"/>
                  <a:gd name="T116" fmla="*/ 127 w 250"/>
                  <a:gd name="T117" fmla="*/ 145 h 236"/>
                  <a:gd name="T118" fmla="*/ 122 w 250"/>
                  <a:gd name="T119" fmla="*/ 11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0" h="236">
                    <a:moveTo>
                      <a:pt x="36" y="73"/>
                    </a:moveTo>
                    <a:cubicBezTo>
                      <a:pt x="83" y="66"/>
                      <a:pt x="83" y="66"/>
                      <a:pt x="83" y="66"/>
                    </a:cubicBezTo>
                    <a:cubicBezTo>
                      <a:pt x="88" y="95"/>
                      <a:pt x="88" y="95"/>
                      <a:pt x="88" y="95"/>
                    </a:cubicBezTo>
                    <a:cubicBezTo>
                      <a:pt x="41" y="102"/>
                      <a:pt x="41" y="102"/>
                      <a:pt x="41" y="102"/>
                    </a:cubicBezTo>
                    <a:lnTo>
                      <a:pt x="36" y="73"/>
                    </a:lnTo>
                    <a:close/>
                    <a:moveTo>
                      <a:pt x="4" y="71"/>
                    </a:moveTo>
                    <a:cubicBezTo>
                      <a:pt x="20" y="167"/>
                      <a:pt x="20" y="167"/>
                      <a:pt x="20" y="167"/>
                    </a:cubicBezTo>
                    <a:cubicBezTo>
                      <a:pt x="23" y="193"/>
                      <a:pt x="23" y="193"/>
                      <a:pt x="23" y="193"/>
                    </a:cubicBezTo>
                    <a:cubicBezTo>
                      <a:pt x="54" y="188"/>
                      <a:pt x="54" y="188"/>
                      <a:pt x="54" y="188"/>
                    </a:cubicBezTo>
                    <a:cubicBezTo>
                      <a:pt x="53" y="184"/>
                      <a:pt x="53" y="184"/>
                      <a:pt x="53" y="184"/>
                    </a:cubicBezTo>
                    <a:cubicBezTo>
                      <a:pt x="101" y="177"/>
                      <a:pt x="101" y="177"/>
                      <a:pt x="101" y="177"/>
                    </a:cubicBezTo>
                    <a:cubicBezTo>
                      <a:pt x="107" y="213"/>
                      <a:pt x="107" y="213"/>
                      <a:pt x="107" y="213"/>
                    </a:cubicBezTo>
                    <a:cubicBezTo>
                      <a:pt x="108" y="218"/>
                      <a:pt x="109" y="223"/>
                      <a:pt x="111" y="226"/>
                    </a:cubicBezTo>
                    <a:cubicBezTo>
                      <a:pt x="113" y="229"/>
                      <a:pt x="116" y="232"/>
                      <a:pt x="121" y="234"/>
                    </a:cubicBezTo>
                    <a:cubicBezTo>
                      <a:pt x="126" y="236"/>
                      <a:pt x="134" y="236"/>
                      <a:pt x="143" y="235"/>
                    </a:cubicBezTo>
                    <a:cubicBezTo>
                      <a:pt x="153" y="233"/>
                      <a:pt x="165" y="231"/>
                      <a:pt x="181" y="229"/>
                    </a:cubicBezTo>
                    <a:cubicBezTo>
                      <a:pt x="197" y="227"/>
                      <a:pt x="209" y="226"/>
                      <a:pt x="216" y="224"/>
                    </a:cubicBezTo>
                    <a:cubicBezTo>
                      <a:pt x="224" y="222"/>
                      <a:pt x="230" y="221"/>
                      <a:pt x="233" y="219"/>
                    </a:cubicBezTo>
                    <a:cubicBezTo>
                      <a:pt x="237" y="216"/>
                      <a:pt x="240" y="213"/>
                      <a:pt x="242" y="209"/>
                    </a:cubicBezTo>
                    <a:cubicBezTo>
                      <a:pt x="245" y="205"/>
                      <a:pt x="248" y="194"/>
                      <a:pt x="250" y="176"/>
                    </a:cubicBezTo>
                    <a:cubicBezTo>
                      <a:pt x="241" y="175"/>
                      <a:pt x="230" y="172"/>
                      <a:pt x="218" y="167"/>
                    </a:cubicBezTo>
                    <a:cubicBezTo>
                      <a:pt x="218" y="177"/>
                      <a:pt x="218" y="177"/>
                      <a:pt x="218" y="177"/>
                    </a:cubicBezTo>
                    <a:cubicBezTo>
                      <a:pt x="218" y="183"/>
                      <a:pt x="217" y="188"/>
                      <a:pt x="214" y="191"/>
                    </a:cubicBezTo>
                    <a:cubicBezTo>
                      <a:pt x="211" y="194"/>
                      <a:pt x="207" y="196"/>
                      <a:pt x="202" y="197"/>
                    </a:cubicBezTo>
                    <a:cubicBezTo>
                      <a:pt x="197" y="199"/>
                      <a:pt x="189" y="200"/>
                      <a:pt x="177" y="201"/>
                    </a:cubicBezTo>
                    <a:cubicBezTo>
                      <a:pt x="150" y="205"/>
                      <a:pt x="150" y="205"/>
                      <a:pt x="150" y="205"/>
                    </a:cubicBezTo>
                    <a:cubicBezTo>
                      <a:pt x="144" y="206"/>
                      <a:pt x="140" y="205"/>
                      <a:pt x="138" y="204"/>
                    </a:cubicBezTo>
                    <a:cubicBezTo>
                      <a:pt x="137" y="202"/>
                      <a:pt x="136" y="200"/>
                      <a:pt x="135" y="198"/>
                    </a:cubicBezTo>
                    <a:cubicBezTo>
                      <a:pt x="131" y="172"/>
                      <a:pt x="131" y="172"/>
                      <a:pt x="131" y="172"/>
                    </a:cubicBezTo>
                    <a:cubicBezTo>
                      <a:pt x="185" y="163"/>
                      <a:pt x="185" y="163"/>
                      <a:pt x="185" y="163"/>
                    </a:cubicBezTo>
                    <a:cubicBezTo>
                      <a:pt x="186" y="168"/>
                      <a:pt x="186" y="168"/>
                      <a:pt x="186" y="168"/>
                    </a:cubicBezTo>
                    <a:cubicBezTo>
                      <a:pt x="217" y="163"/>
                      <a:pt x="217" y="163"/>
                      <a:pt x="217" y="163"/>
                    </a:cubicBezTo>
                    <a:cubicBezTo>
                      <a:pt x="213" y="139"/>
                      <a:pt x="213" y="139"/>
                      <a:pt x="213" y="139"/>
                    </a:cubicBezTo>
                    <a:cubicBezTo>
                      <a:pt x="198" y="41"/>
                      <a:pt x="198" y="41"/>
                      <a:pt x="198" y="41"/>
                    </a:cubicBezTo>
                    <a:cubicBezTo>
                      <a:pt x="195" y="19"/>
                      <a:pt x="195" y="19"/>
                      <a:pt x="195" y="19"/>
                    </a:cubicBezTo>
                    <a:cubicBezTo>
                      <a:pt x="175" y="23"/>
                      <a:pt x="175" y="23"/>
                      <a:pt x="175" y="23"/>
                    </a:cubicBezTo>
                    <a:cubicBezTo>
                      <a:pt x="109" y="33"/>
                      <a:pt x="109" y="33"/>
                      <a:pt x="109" y="33"/>
                    </a:cubicBezTo>
                    <a:cubicBezTo>
                      <a:pt x="107" y="19"/>
                      <a:pt x="107" y="19"/>
                      <a:pt x="107" y="19"/>
                    </a:cubicBezTo>
                    <a:cubicBezTo>
                      <a:pt x="105" y="0"/>
                      <a:pt x="105" y="0"/>
                      <a:pt x="105" y="0"/>
                    </a:cubicBezTo>
                    <a:cubicBezTo>
                      <a:pt x="73" y="5"/>
                      <a:pt x="73" y="5"/>
                      <a:pt x="73" y="5"/>
                    </a:cubicBezTo>
                    <a:cubicBezTo>
                      <a:pt x="77" y="24"/>
                      <a:pt x="77" y="24"/>
                      <a:pt x="77" y="24"/>
                    </a:cubicBezTo>
                    <a:cubicBezTo>
                      <a:pt x="79" y="38"/>
                      <a:pt x="79" y="38"/>
                      <a:pt x="79" y="38"/>
                    </a:cubicBezTo>
                    <a:cubicBezTo>
                      <a:pt x="24" y="47"/>
                      <a:pt x="24" y="47"/>
                      <a:pt x="24" y="47"/>
                    </a:cubicBezTo>
                    <a:cubicBezTo>
                      <a:pt x="0" y="50"/>
                      <a:pt x="0" y="50"/>
                      <a:pt x="0" y="50"/>
                    </a:cubicBezTo>
                    <a:lnTo>
                      <a:pt x="4" y="71"/>
                    </a:lnTo>
                    <a:close/>
                    <a:moveTo>
                      <a:pt x="45" y="129"/>
                    </a:moveTo>
                    <a:cubicBezTo>
                      <a:pt x="92" y="121"/>
                      <a:pt x="92" y="121"/>
                      <a:pt x="92" y="121"/>
                    </a:cubicBezTo>
                    <a:cubicBezTo>
                      <a:pt x="97" y="149"/>
                      <a:pt x="97" y="149"/>
                      <a:pt x="97" y="149"/>
                    </a:cubicBezTo>
                    <a:cubicBezTo>
                      <a:pt x="49" y="157"/>
                      <a:pt x="49" y="157"/>
                      <a:pt x="49" y="157"/>
                    </a:cubicBezTo>
                    <a:lnTo>
                      <a:pt x="45" y="129"/>
                    </a:lnTo>
                    <a:close/>
                    <a:moveTo>
                      <a:pt x="114" y="61"/>
                    </a:moveTo>
                    <a:cubicBezTo>
                      <a:pt x="168" y="53"/>
                      <a:pt x="168" y="53"/>
                      <a:pt x="168" y="53"/>
                    </a:cubicBezTo>
                    <a:cubicBezTo>
                      <a:pt x="172" y="82"/>
                      <a:pt x="172" y="82"/>
                      <a:pt x="172" y="82"/>
                    </a:cubicBezTo>
                    <a:cubicBezTo>
                      <a:pt x="118" y="90"/>
                      <a:pt x="118" y="90"/>
                      <a:pt x="118" y="90"/>
                    </a:cubicBezTo>
                    <a:lnTo>
                      <a:pt x="114" y="61"/>
                    </a:lnTo>
                    <a:close/>
                    <a:moveTo>
                      <a:pt x="122" y="116"/>
                    </a:moveTo>
                    <a:cubicBezTo>
                      <a:pt x="177" y="108"/>
                      <a:pt x="177" y="108"/>
                      <a:pt x="177" y="108"/>
                    </a:cubicBezTo>
                    <a:cubicBezTo>
                      <a:pt x="181" y="136"/>
                      <a:pt x="181" y="136"/>
                      <a:pt x="181" y="136"/>
                    </a:cubicBezTo>
                    <a:cubicBezTo>
                      <a:pt x="127" y="145"/>
                      <a:pt x="127" y="145"/>
                      <a:pt x="127" y="145"/>
                    </a:cubicBezTo>
                    <a:lnTo>
                      <a:pt x="122"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8" name="Freeform 8"/>
              <p:cNvSpPr>
                <a:spLocks noEditPoints="1"/>
              </p:cNvSpPr>
              <p:nvPr/>
            </p:nvSpPr>
            <p:spPr bwMode="auto">
              <a:xfrm>
                <a:off x="3587214" y="542618"/>
                <a:ext cx="73004" cy="75130"/>
              </a:xfrm>
              <a:custGeom>
                <a:avLst/>
                <a:gdLst>
                  <a:gd name="T0" fmla="*/ 62 w 241"/>
                  <a:gd name="T1" fmla="*/ 84 h 247"/>
                  <a:gd name="T2" fmla="*/ 60 w 241"/>
                  <a:gd name="T3" fmla="*/ 135 h 247"/>
                  <a:gd name="T4" fmla="*/ 57 w 241"/>
                  <a:gd name="T5" fmla="*/ 74 h 247"/>
                  <a:gd name="T6" fmla="*/ 38 w 241"/>
                  <a:gd name="T7" fmla="*/ 184 h 247"/>
                  <a:gd name="T8" fmla="*/ 53 w 241"/>
                  <a:gd name="T9" fmla="*/ 170 h 247"/>
                  <a:gd name="T10" fmla="*/ 79 w 241"/>
                  <a:gd name="T11" fmla="*/ 158 h 247"/>
                  <a:gd name="T12" fmla="*/ 89 w 241"/>
                  <a:gd name="T13" fmla="*/ 155 h 247"/>
                  <a:gd name="T14" fmla="*/ 97 w 241"/>
                  <a:gd name="T15" fmla="*/ 161 h 247"/>
                  <a:gd name="T16" fmla="*/ 105 w 241"/>
                  <a:gd name="T17" fmla="*/ 115 h 247"/>
                  <a:gd name="T18" fmla="*/ 118 w 241"/>
                  <a:gd name="T19" fmla="*/ 88 h 247"/>
                  <a:gd name="T20" fmla="*/ 137 w 241"/>
                  <a:gd name="T21" fmla="*/ 129 h 247"/>
                  <a:gd name="T22" fmla="*/ 116 w 241"/>
                  <a:gd name="T23" fmla="*/ 159 h 247"/>
                  <a:gd name="T24" fmla="*/ 107 w 241"/>
                  <a:gd name="T25" fmla="*/ 192 h 247"/>
                  <a:gd name="T26" fmla="*/ 128 w 241"/>
                  <a:gd name="T27" fmla="*/ 189 h 247"/>
                  <a:gd name="T28" fmla="*/ 154 w 241"/>
                  <a:gd name="T29" fmla="*/ 178 h 247"/>
                  <a:gd name="T30" fmla="*/ 184 w 241"/>
                  <a:gd name="T31" fmla="*/ 174 h 247"/>
                  <a:gd name="T32" fmla="*/ 168 w 241"/>
                  <a:gd name="T33" fmla="*/ 131 h 247"/>
                  <a:gd name="T34" fmla="*/ 183 w 241"/>
                  <a:gd name="T35" fmla="*/ 93 h 247"/>
                  <a:gd name="T36" fmla="*/ 191 w 241"/>
                  <a:gd name="T37" fmla="*/ 72 h 247"/>
                  <a:gd name="T38" fmla="*/ 159 w 241"/>
                  <a:gd name="T39" fmla="*/ 70 h 247"/>
                  <a:gd name="T40" fmla="*/ 143 w 241"/>
                  <a:gd name="T41" fmla="*/ 76 h 247"/>
                  <a:gd name="T42" fmla="*/ 119 w 241"/>
                  <a:gd name="T43" fmla="*/ 86 h 247"/>
                  <a:gd name="T44" fmla="*/ 126 w 241"/>
                  <a:gd name="T45" fmla="*/ 68 h 247"/>
                  <a:gd name="T46" fmla="*/ 100 w 241"/>
                  <a:gd name="T47" fmla="*/ 47 h 247"/>
                  <a:gd name="T48" fmla="*/ 95 w 241"/>
                  <a:gd name="T49" fmla="*/ 69 h 247"/>
                  <a:gd name="T50" fmla="*/ 81 w 241"/>
                  <a:gd name="T51" fmla="*/ 60 h 247"/>
                  <a:gd name="T52" fmla="*/ 58 w 241"/>
                  <a:gd name="T53" fmla="*/ 69 h 247"/>
                  <a:gd name="T54" fmla="*/ 205 w 241"/>
                  <a:gd name="T55" fmla="*/ 60 h 247"/>
                  <a:gd name="T56" fmla="*/ 176 w 241"/>
                  <a:gd name="T57" fmla="*/ 212 h 247"/>
                  <a:gd name="T58" fmla="*/ 149 w 241"/>
                  <a:gd name="T59" fmla="*/ 208 h 247"/>
                  <a:gd name="T60" fmla="*/ 154 w 241"/>
                  <a:gd name="T61" fmla="*/ 235 h 247"/>
                  <a:gd name="T62" fmla="*/ 189 w 241"/>
                  <a:gd name="T63" fmla="*/ 245 h 247"/>
                  <a:gd name="T64" fmla="*/ 208 w 241"/>
                  <a:gd name="T65" fmla="*/ 223 h 247"/>
                  <a:gd name="T66" fmla="*/ 241 w 241"/>
                  <a:gd name="T67" fmla="*/ 36 h 247"/>
                  <a:gd name="T68" fmla="*/ 67 w 241"/>
                  <a:gd name="T69" fmla="*/ 7 h 247"/>
                  <a:gd name="T70" fmla="*/ 32 w 241"/>
                  <a:gd name="T71" fmla="*/ 31 h 247"/>
                  <a:gd name="T72" fmla="*/ 0 w 241"/>
                  <a:gd name="T73" fmla="*/ 21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1" h="247">
                    <a:moveTo>
                      <a:pt x="57" y="74"/>
                    </a:moveTo>
                    <a:cubicBezTo>
                      <a:pt x="62" y="84"/>
                      <a:pt x="62" y="84"/>
                      <a:pt x="62" y="84"/>
                    </a:cubicBezTo>
                    <a:cubicBezTo>
                      <a:pt x="63" y="87"/>
                      <a:pt x="67" y="96"/>
                      <a:pt x="74" y="113"/>
                    </a:cubicBezTo>
                    <a:cubicBezTo>
                      <a:pt x="69" y="123"/>
                      <a:pt x="65" y="130"/>
                      <a:pt x="60" y="135"/>
                    </a:cubicBezTo>
                    <a:cubicBezTo>
                      <a:pt x="56" y="140"/>
                      <a:pt x="50" y="145"/>
                      <a:pt x="43" y="150"/>
                    </a:cubicBezTo>
                    <a:lnTo>
                      <a:pt x="57" y="74"/>
                    </a:lnTo>
                    <a:close/>
                    <a:moveTo>
                      <a:pt x="32" y="217"/>
                    </a:moveTo>
                    <a:cubicBezTo>
                      <a:pt x="38" y="184"/>
                      <a:pt x="38" y="184"/>
                      <a:pt x="38" y="184"/>
                    </a:cubicBezTo>
                    <a:cubicBezTo>
                      <a:pt x="43" y="154"/>
                      <a:pt x="43" y="154"/>
                      <a:pt x="43" y="154"/>
                    </a:cubicBezTo>
                    <a:cubicBezTo>
                      <a:pt x="48" y="161"/>
                      <a:pt x="52" y="167"/>
                      <a:pt x="53" y="170"/>
                    </a:cubicBezTo>
                    <a:cubicBezTo>
                      <a:pt x="55" y="173"/>
                      <a:pt x="57" y="176"/>
                      <a:pt x="58" y="179"/>
                    </a:cubicBezTo>
                    <a:cubicBezTo>
                      <a:pt x="69" y="168"/>
                      <a:pt x="76" y="161"/>
                      <a:pt x="79" y="158"/>
                    </a:cubicBezTo>
                    <a:cubicBezTo>
                      <a:pt x="82" y="154"/>
                      <a:pt x="85" y="151"/>
                      <a:pt x="87" y="148"/>
                    </a:cubicBezTo>
                    <a:cubicBezTo>
                      <a:pt x="89" y="155"/>
                      <a:pt x="89" y="155"/>
                      <a:pt x="89" y="155"/>
                    </a:cubicBezTo>
                    <a:cubicBezTo>
                      <a:pt x="89" y="156"/>
                      <a:pt x="90" y="160"/>
                      <a:pt x="90" y="166"/>
                    </a:cubicBezTo>
                    <a:cubicBezTo>
                      <a:pt x="97" y="161"/>
                      <a:pt x="97" y="161"/>
                      <a:pt x="97" y="161"/>
                    </a:cubicBezTo>
                    <a:cubicBezTo>
                      <a:pt x="101" y="159"/>
                      <a:pt x="108" y="156"/>
                      <a:pt x="118" y="152"/>
                    </a:cubicBezTo>
                    <a:cubicBezTo>
                      <a:pt x="114" y="139"/>
                      <a:pt x="110" y="127"/>
                      <a:pt x="105" y="115"/>
                    </a:cubicBezTo>
                    <a:cubicBezTo>
                      <a:pt x="110" y="107"/>
                      <a:pt x="110" y="107"/>
                      <a:pt x="110" y="107"/>
                    </a:cubicBezTo>
                    <a:cubicBezTo>
                      <a:pt x="111" y="104"/>
                      <a:pt x="114" y="98"/>
                      <a:pt x="118" y="88"/>
                    </a:cubicBezTo>
                    <a:cubicBezTo>
                      <a:pt x="124" y="99"/>
                      <a:pt x="128" y="106"/>
                      <a:pt x="130" y="109"/>
                    </a:cubicBezTo>
                    <a:cubicBezTo>
                      <a:pt x="131" y="112"/>
                      <a:pt x="133" y="119"/>
                      <a:pt x="137" y="129"/>
                    </a:cubicBezTo>
                    <a:cubicBezTo>
                      <a:pt x="131" y="139"/>
                      <a:pt x="131" y="139"/>
                      <a:pt x="131" y="139"/>
                    </a:cubicBezTo>
                    <a:cubicBezTo>
                      <a:pt x="127" y="146"/>
                      <a:pt x="122" y="152"/>
                      <a:pt x="116" y="159"/>
                    </a:cubicBezTo>
                    <a:cubicBezTo>
                      <a:pt x="110" y="166"/>
                      <a:pt x="102" y="172"/>
                      <a:pt x="92" y="179"/>
                    </a:cubicBezTo>
                    <a:cubicBezTo>
                      <a:pt x="100" y="184"/>
                      <a:pt x="105" y="189"/>
                      <a:pt x="107" y="192"/>
                    </a:cubicBezTo>
                    <a:cubicBezTo>
                      <a:pt x="110" y="194"/>
                      <a:pt x="112" y="197"/>
                      <a:pt x="115" y="200"/>
                    </a:cubicBezTo>
                    <a:cubicBezTo>
                      <a:pt x="120" y="196"/>
                      <a:pt x="125" y="192"/>
                      <a:pt x="128" y="189"/>
                    </a:cubicBezTo>
                    <a:cubicBezTo>
                      <a:pt x="132" y="185"/>
                      <a:pt x="139" y="177"/>
                      <a:pt x="150" y="163"/>
                    </a:cubicBezTo>
                    <a:cubicBezTo>
                      <a:pt x="154" y="178"/>
                      <a:pt x="154" y="178"/>
                      <a:pt x="154" y="178"/>
                    </a:cubicBezTo>
                    <a:cubicBezTo>
                      <a:pt x="155" y="179"/>
                      <a:pt x="156" y="184"/>
                      <a:pt x="157" y="191"/>
                    </a:cubicBezTo>
                    <a:cubicBezTo>
                      <a:pt x="167" y="184"/>
                      <a:pt x="176" y="178"/>
                      <a:pt x="184" y="174"/>
                    </a:cubicBezTo>
                    <a:cubicBezTo>
                      <a:pt x="181" y="165"/>
                      <a:pt x="181" y="165"/>
                      <a:pt x="181" y="165"/>
                    </a:cubicBezTo>
                    <a:cubicBezTo>
                      <a:pt x="181" y="165"/>
                      <a:pt x="177" y="153"/>
                      <a:pt x="168" y="131"/>
                    </a:cubicBezTo>
                    <a:cubicBezTo>
                      <a:pt x="175" y="116"/>
                      <a:pt x="175" y="116"/>
                      <a:pt x="175" y="116"/>
                    </a:cubicBezTo>
                    <a:cubicBezTo>
                      <a:pt x="177" y="110"/>
                      <a:pt x="180" y="103"/>
                      <a:pt x="183" y="93"/>
                    </a:cubicBezTo>
                    <a:cubicBezTo>
                      <a:pt x="188" y="79"/>
                      <a:pt x="188" y="79"/>
                      <a:pt x="188" y="79"/>
                    </a:cubicBezTo>
                    <a:cubicBezTo>
                      <a:pt x="189" y="77"/>
                      <a:pt x="189" y="75"/>
                      <a:pt x="191" y="72"/>
                    </a:cubicBezTo>
                    <a:cubicBezTo>
                      <a:pt x="181" y="69"/>
                      <a:pt x="171" y="66"/>
                      <a:pt x="160" y="62"/>
                    </a:cubicBezTo>
                    <a:cubicBezTo>
                      <a:pt x="159" y="70"/>
                      <a:pt x="159" y="70"/>
                      <a:pt x="159" y="70"/>
                    </a:cubicBezTo>
                    <a:cubicBezTo>
                      <a:pt x="158" y="74"/>
                      <a:pt x="156" y="82"/>
                      <a:pt x="152" y="94"/>
                    </a:cubicBezTo>
                    <a:cubicBezTo>
                      <a:pt x="149" y="87"/>
                      <a:pt x="146" y="81"/>
                      <a:pt x="143" y="76"/>
                    </a:cubicBezTo>
                    <a:cubicBezTo>
                      <a:pt x="137" y="80"/>
                      <a:pt x="137" y="80"/>
                      <a:pt x="137" y="80"/>
                    </a:cubicBezTo>
                    <a:cubicBezTo>
                      <a:pt x="133" y="82"/>
                      <a:pt x="127" y="84"/>
                      <a:pt x="119" y="86"/>
                    </a:cubicBezTo>
                    <a:cubicBezTo>
                      <a:pt x="124" y="74"/>
                      <a:pt x="124" y="74"/>
                      <a:pt x="124" y="74"/>
                    </a:cubicBezTo>
                    <a:cubicBezTo>
                      <a:pt x="124" y="74"/>
                      <a:pt x="125" y="72"/>
                      <a:pt x="126" y="68"/>
                    </a:cubicBezTo>
                    <a:cubicBezTo>
                      <a:pt x="127" y="64"/>
                      <a:pt x="128" y="61"/>
                      <a:pt x="129" y="58"/>
                    </a:cubicBezTo>
                    <a:cubicBezTo>
                      <a:pt x="118" y="55"/>
                      <a:pt x="108" y="51"/>
                      <a:pt x="100" y="47"/>
                    </a:cubicBezTo>
                    <a:cubicBezTo>
                      <a:pt x="98" y="58"/>
                      <a:pt x="98" y="58"/>
                      <a:pt x="98" y="58"/>
                    </a:cubicBezTo>
                    <a:cubicBezTo>
                      <a:pt x="97" y="62"/>
                      <a:pt x="96" y="66"/>
                      <a:pt x="95" y="69"/>
                    </a:cubicBezTo>
                    <a:cubicBezTo>
                      <a:pt x="94" y="73"/>
                      <a:pt x="92" y="77"/>
                      <a:pt x="90" y="81"/>
                    </a:cubicBezTo>
                    <a:cubicBezTo>
                      <a:pt x="87" y="73"/>
                      <a:pt x="83" y="66"/>
                      <a:pt x="81" y="60"/>
                    </a:cubicBezTo>
                    <a:cubicBezTo>
                      <a:pt x="73" y="64"/>
                      <a:pt x="68" y="66"/>
                      <a:pt x="66" y="67"/>
                    </a:cubicBezTo>
                    <a:cubicBezTo>
                      <a:pt x="63" y="68"/>
                      <a:pt x="60" y="69"/>
                      <a:pt x="58" y="69"/>
                    </a:cubicBezTo>
                    <a:cubicBezTo>
                      <a:pt x="64" y="35"/>
                      <a:pt x="64" y="35"/>
                      <a:pt x="64" y="35"/>
                    </a:cubicBezTo>
                    <a:cubicBezTo>
                      <a:pt x="205" y="60"/>
                      <a:pt x="205" y="60"/>
                      <a:pt x="205" y="60"/>
                    </a:cubicBezTo>
                    <a:cubicBezTo>
                      <a:pt x="179" y="206"/>
                      <a:pt x="179" y="206"/>
                      <a:pt x="179" y="206"/>
                    </a:cubicBezTo>
                    <a:cubicBezTo>
                      <a:pt x="179" y="209"/>
                      <a:pt x="178" y="210"/>
                      <a:pt x="176" y="212"/>
                    </a:cubicBezTo>
                    <a:cubicBezTo>
                      <a:pt x="175" y="214"/>
                      <a:pt x="171" y="214"/>
                      <a:pt x="165" y="212"/>
                    </a:cubicBezTo>
                    <a:cubicBezTo>
                      <a:pt x="160" y="211"/>
                      <a:pt x="154" y="210"/>
                      <a:pt x="149" y="208"/>
                    </a:cubicBezTo>
                    <a:cubicBezTo>
                      <a:pt x="151" y="217"/>
                      <a:pt x="151" y="217"/>
                      <a:pt x="151" y="217"/>
                    </a:cubicBezTo>
                    <a:cubicBezTo>
                      <a:pt x="153" y="225"/>
                      <a:pt x="154" y="231"/>
                      <a:pt x="154" y="235"/>
                    </a:cubicBezTo>
                    <a:cubicBezTo>
                      <a:pt x="154" y="239"/>
                      <a:pt x="153" y="242"/>
                      <a:pt x="153" y="245"/>
                    </a:cubicBezTo>
                    <a:cubicBezTo>
                      <a:pt x="169" y="246"/>
                      <a:pt x="181" y="247"/>
                      <a:pt x="189" y="245"/>
                    </a:cubicBezTo>
                    <a:cubicBezTo>
                      <a:pt x="196" y="244"/>
                      <a:pt x="201" y="241"/>
                      <a:pt x="203" y="237"/>
                    </a:cubicBezTo>
                    <a:cubicBezTo>
                      <a:pt x="205" y="233"/>
                      <a:pt x="207" y="228"/>
                      <a:pt x="208" y="223"/>
                    </a:cubicBezTo>
                    <a:cubicBezTo>
                      <a:pt x="235" y="66"/>
                      <a:pt x="235" y="66"/>
                      <a:pt x="235" y="66"/>
                    </a:cubicBezTo>
                    <a:cubicBezTo>
                      <a:pt x="241" y="36"/>
                      <a:pt x="241" y="36"/>
                      <a:pt x="241" y="36"/>
                    </a:cubicBezTo>
                    <a:cubicBezTo>
                      <a:pt x="211" y="32"/>
                      <a:pt x="211" y="32"/>
                      <a:pt x="211" y="32"/>
                    </a:cubicBezTo>
                    <a:cubicBezTo>
                      <a:pt x="67" y="7"/>
                      <a:pt x="67" y="7"/>
                      <a:pt x="67" y="7"/>
                    </a:cubicBezTo>
                    <a:cubicBezTo>
                      <a:pt x="37" y="0"/>
                      <a:pt x="37" y="0"/>
                      <a:pt x="37" y="0"/>
                    </a:cubicBezTo>
                    <a:cubicBezTo>
                      <a:pt x="32" y="31"/>
                      <a:pt x="32" y="31"/>
                      <a:pt x="32" y="31"/>
                    </a:cubicBezTo>
                    <a:cubicBezTo>
                      <a:pt x="6" y="179"/>
                      <a:pt x="6" y="179"/>
                      <a:pt x="6" y="179"/>
                    </a:cubicBezTo>
                    <a:cubicBezTo>
                      <a:pt x="0" y="211"/>
                      <a:pt x="0" y="211"/>
                      <a:pt x="0" y="211"/>
                    </a:cubicBezTo>
                    <a:lnTo>
                      <a:pt x="32"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9" name="Freeform 9"/>
              <p:cNvSpPr>
                <a:spLocks noEditPoints="1"/>
              </p:cNvSpPr>
              <p:nvPr/>
            </p:nvSpPr>
            <p:spPr bwMode="auto">
              <a:xfrm>
                <a:off x="3693530" y="580892"/>
                <a:ext cx="71587" cy="77257"/>
              </a:xfrm>
              <a:custGeom>
                <a:avLst/>
                <a:gdLst>
                  <a:gd name="T0" fmla="*/ 30 w 237"/>
                  <a:gd name="T1" fmla="*/ 80 h 253"/>
                  <a:gd name="T2" fmla="*/ 24 w 237"/>
                  <a:gd name="T3" fmla="*/ 52 h 253"/>
                  <a:gd name="T4" fmla="*/ 21 w 237"/>
                  <a:gd name="T5" fmla="*/ 44 h 253"/>
                  <a:gd name="T6" fmla="*/ 59 w 237"/>
                  <a:gd name="T7" fmla="*/ 41 h 253"/>
                  <a:gd name="T8" fmla="*/ 99 w 237"/>
                  <a:gd name="T9" fmla="*/ 27 h 253"/>
                  <a:gd name="T10" fmla="*/ 133 w 237"/>
                  <a:gd name="T11" fmla="*/ 5 h 253"/>
                  <a:gd name="T12" fmla="*/ 139 w 237"/>
                  <a:gd name="T13" fmla="*/ 0 h 253"/>
                  <a:gd name="T14" fmla="*/ 160 w 237"/>
                  <a:gd name="T15" fmla="*/ 28 h 253"/>
                  <a:gd name="T16" fmla="*/ 119 w 237"/>
                  <a:gd name="T17" fmla="*/ 51 h 253"/>
                  <a:gd name="T18" fmla="*/ 77 w 237"/>
                  <a:gd name="T19" fmla="*/ 68 h 253"/>
                  <a:gd name="T20" fmla="*/ 30 w 237"/>
                  <a:gd name="T21" fmla="*/ 80 h 253"/>
                  <a:gd name="T22" fmla="*/ 26 w 237"/>
                  <a:gd name="T23" fmla="*/ 133 h 253"/>
                  <a:gd name="T24" fmla="*/ 47 w 237"/>
                  <a:gd name="T25" fmla="*/ 127 h 253"/>
                  <a:gd name="T26" fmla="*/ 73 w 237"/>
                  <a:gd name="T27" fmla="*/ 116 h 253"/>
                  <a:gd name="T28" fmla="*/ 101 w 237"/>
                  <a:gd name="T29" fmla="*/ 101 h 253"/>
                  <a:gd name="T30" fmla="*/ 118 w 237"/>
                  <a:gd name="T31" fmla="*/ 88 h 253"/>
                  <a:gd name="T32" fmla="*/ 123 w 237"/>
                  <a:gd name="T33" fmla="*/ 83 h 253"/>
                  <a:gd name="T34" fmla="*/ 143 w 237"/>
                  <a:gd name="T35" fmla="*/ 116 h 253"/>
                  <a:gd name="T36" fmla="*/ 132 w 237"/>
                  <a:gd name="T37" fmla="*/ 122 h 253"/>
                  <a:gd name="T38" fmla="*/ 112 w 237"/>
                  <a:gd name="T39" fmla="*/ 131 h 253"/>
                  <a:gd name="T40" fmla="*/ 83 w 237"/>
                  <a:gd name="T41" fmla="*/ 144 h 253"/>
                  <a:gd name="T42" fmla="*/ 48 w 237"/>
                  <a:gd name="T43" fmla="*/ 155 h 253"/>
                  <a:gd name="T44" fmla="*/ 133 w 237"/>
                  <a:gd name="T45" fmla="*/ 197 h 253"/>
                  <a:gd name="T46" fmla="*/ 130 w 237"/>
                  <a:gd name="T47" fmla="*/ 171 h 253"/>
                  <a:gd name="T48" fmla="*/ 127 w 237"/>
                  <a:gd name="T49" fmla="*/ 155 h 253"/>
                  <a:gd name="T50" fmla="*/ 152 w 237"/>
                  <a:gd name="T51" fmla="*/ 156 h 253"/>
                  <a:gd name="T52" fmla="*/ 159 w 237"/>
                  <a:gd name="T53" fmla="*/ 155 h 253"/>
                  <a:gd name="T54" fmla="*/ 171 w 237"/>
                  <a:gd name="T55" fmla="*/ 247 h 253"/>
                  <a:gd name="T56" fmla="*/ 143 w 237"/>
                  <a:gd name="T57" fmla="*/ 251 h 253"/>
                  <a:gd name="T58" fmla="*/ 134 w 237"/>
                  <a:gd name="T59" fmla="*/ 253 h 253"/>
                  <a:gd name="T60" fmla="*/ 135 w 237"/>
                  <a:gd name="T61" fmla="*/ 243 h 253"/>
                  <a:gd name="T62" fmla="*/ 134 w 237"/>
                  <a:gd name="T63" fmla="*/ 226 h 253"/>
                  <a:gd name="T64" fmla="*/ 72 w 237"/>
                  <a:gd name="T65" fmla="*/ 198 h 253"/>
                  <a:gd name="T66" fmla="*/ 22 w 237"/>
                  <a:gd name="T67" fmla="*/ 177 h 253"/>
                  <a:gd name="T68" fmla="*/ 0 w 237"/>
                  <a:gd name="T69" fmla="*/ 170 h 253"/>
                  <a:gd name="T70" fmla="*/ 3 w 237"/>
                  <a:gd name="T71" fmla="*/ 144 h 253"/>
                  <a:gd name="T72" fmla="*/ 3 w 237"/>
                  <a:gd name="T73" fmla="*/ 135 h 253"/>
                  <a:gd name="T74" fmla="*/ 26 w 237"/>
                  <a:gd name="T75" fmla="*/ 133 h 253"/>
                  <a:gd name="T76" fmla="*/ 188 w 237"/>
                  <a:gd name="T77" fmla="*/ 22 h 253"/>
                  <a:gd name="T78" fmla="*/ 217 w 237"/>
                  <a:gd name="T79" fmla="*/ 39 h 253"/>
                  <a:gd name="T80" fmla="*/ 212 w 237"/>
                  <a:gd name="T81" fmla="*/ 47 h 253"/>
                  <a:gd name="T82" fmla="*/ 208 w 237"/>
                  <a:gd name="T83" fmla="*/ 57 h 253"/>
                  <a:gd name="T84" fmla="*/ 204 w 237"/>
                  <a:gd name="T85" fmla="*/ 80 h 253"/>
                  <a:gd name="T86" fmla="*/ 206 w 237"/>
                  <a:gd name="T87" fmla="*/ 110 h 253"/>
                  <a:gd name="T88" fmla="*/ 215 w 237"/>
                  <a:gd name="T89" fmla="*/ 132 h 253"/>
                  <a:gd name="T90" fmla="*/ 222 w 237"/>
                  <a:gd name="T91" fmla="*/ 144 h 253"/>
                  <a:gd name="T92" fmla="*/ 237 w 237"/>
                  <a:gd name="T93" fmla="*/ 159 h 253"/>
                  <a:gd name="T94" fmla="*/ 227 w 237"/>
                  <a:gd name="T95" fmla="*/ 163 h 253"/>
                  <a:gd name="T96" fmla="*/ 204 w 237"/>
                  <a:gd name="T97" fmla="*/ 178 h 253"/>
                  <a:gd name="T98" fmla="*/ 183 w 237"/>
                  <a:gd name="T99" fmla="*/ 141 h 253"/>
                  <a:gd name="T100" fmla="*/ 173 w 237"/>
                  <a:gd name="T101" fmla="*/ 106 h 253"/>
                  <a:gd name="T102" fmla="*/ 173 w 237"/>
                  <a:gd name="T103" fmla="*/ 75 h 253"/>
                  <a:gd name="T104" fmla="*/ 177 w 237"/>
                  <a:gd name="T105" fmla="*/ 51 h 253"/>
                  <a:gd name="T106" fmla="*/ 188 w 237"/>
                  <a:gd name="T107" fmla="*/ 2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7" h="253">
                    <a:moveTo>
                      <a:pt x="30" y="80"/>
                    </a:moveTo>
                    <a:cubicBezTo>
                      <a:pt x="28" y="67"/>
                      <a:pt x="26" y="57"/>
                      <a:pt x="24" y="52"/>
                    </a:cubicBezTo>
                    <a:cubicBezTo>
                      <a:pt x="21" y="44"/>
                      <a:pt x="21" y="44"/>
                      <a:pt x="21" y="44"/>
                    </a:cubicBezTo>
                    <a:cubicBezTo>
                      <a:pt x="32" y="46"/>
                      <a:pt x="44" y="45"/>
                      <a:pt x="59" y="41"/>
                    </a:cubicBezTo>
                    <a:cubicBezTo>
                      <a:pt x="73" y="37"/>
                      <a:pt x="86" y="32"/>
                      <a:pt x="99" y="27"/>
                    </a:cubicBezTo>
                    <a:cubicBezTo>
                      <a:pt x="112" y="20"/>
                      <a:pt x="123" y="13"/>
                      <a:pt x="133" y="5"/>
                    </a:cubicBezTo>
                    <a:cubicBezTo>
                      <a:pt x="139" y="0"/>
                      <a:pt x="139" y="0"/>
                      <a:pt x="139" y="0"/>
                    </a:cubicBezTo>
                    <a:cubicBezTo>
                      <a:pt x="145" y="10"/>
                      <a:pt x="152" y="19"/>
                      <a:pt x="160" y="28"/>
                    </a:cubicBezTo>
                    <a:cubicBezTo>
                      <a:pt x="144" y="37"/>
                      <a:pt x="130" y="45"/>
                      <a:pt x="119" y="51"/>
                    </a:cubicBezTo>
                    <a:cubicBezTo>
                      <a:pt x="108" y="57"/>
                      <a:pt x="94" y="63"/>
                      <a:pt x="77" y="68"/>
                    </a:cubicBezTo>
                    <a:cubicBezTo>
                      <a:pt x="59" y="73"/>
                      <a:pt x="44" y="77"/>
                      <a:pt x="30" y="80"/>
                    </a:cubicBezTo>
                    <a:close/>
                    <a:moveTo>
                      <a:pt x="26" y="133"/>
                    </a:moveTo>
                    <a:cubicBezTo>
                      <a:pt x="31" y="132"/>
                      <a:pt x="38" y="130"/>
                      <a:pt x="47" y="127"/>
                    </a:cubicBezTo>
                    <a:cubicBezTo>
                      <a:pt x="55" y="124"/>
                      <a:pt x="64" y="120"/>
                      <a:pt x="73" y="116"/>
                    </a:cubicBezTo>
                    <a:cubicBezTo>
                      <a:pt x="82" y="112"/>
                      <a:pt x="92" y="107"/>
                      <a:pt x="101" y="101"/>
                    </a:cubicBezTo>
                    <a:cubicBezTo>
                      <a:pt x="110" y="94"/>
                      <a:pt x="116" y="90"/>
                      <a:pt x="118" y="88"/>
                    </a:cubicBezTo>
                    <a:cubicBezTo>
                      <a:pt x="123" y="83"/>
                      <a:pt x="123" y="83"/>
                      <a:pt x="123" y="83"/>
                    </a:cubicBezTo>
                    <a:cubicBezTo>
                      <a:pt x="129" y="95"/>
                      <a:pt x="136" y="106"/>
                      <a:pt x="143" y="116"/>
                    </a:cubicBezTo>
                    <a:cubicBezTo>
                      <a:pt x="138" y="119"/>
                      <a:pt x="134" y="120"/>
                      <a:pt x="132" y="122"/>
                    </a:cubicBezTo>
                    <a:cubicBezTo>
                      <a:pt x="112" y="131"/>
                      <a:pt x="112" y="131"/>
                      <a:pt x="112" y="131"/>
                    </a:cubicBezTo>
                    <a:cubicBezTo>
                      <a:pt x="102" y="136"/>
                      <a:pt x="92" y="140"/>
                      <a:pt x="83" y="144"/>
                    </a:cubicBezTo>
                    <a:cubicBezTo>
                      <a:pt x="73" y="147"/>
                      <a:pt x="62" y="151"/>
                      <a:pt x="48" y="155"/>
                    </a:cubicBezTo>
                    <a:cubicBezTo>
                      <a:pt x="76" y="170"/>
                      <a:pt x="105" y="184"/>
                      <a:pt x="133" y="197"/>
                    </a:cubicBezTo>
                    <a:cubicBezTo>
                      <a:pt x="132" y="184"/>
                      <a:pt x="131" y="175"/>
                      <a:pt x="130" y="171"/>
                    </a:cubicBezTo>
                    <a:cubicBezTo>
                      <a:pt x="127" y="155"/>
                      <a:pt x="127" y="155"/>
                      <a:pt x="127" y="155"/>
                    </a:cubicBezTo>
                    <a:cubicBezTo>
                      <a:pt x="140" y="156"/>
                      <a:pt x="148" y="157"/>
                      <a:pt x="152" y="156"/>
                    </a:cubicBezTo>
                    <a:cubicBezTo>
                      <a:pt x="159" y="155"/>
                      <a:pt x="159" y="155"/>
                      <a:pt x="159" y="155"/>
                    </a:cubicBezTo>
                    <a:cubicBezTo>
                      <a:pt x="164" y="193"/>
                      <a:pt x="168" y="223"/>
                      <a:pt x="171" y="247"/>
                    </a:cubicBezTo>
                    <a:cubicBezTo>
                      <a:pt x="153" y="249"/>
                      <a:pt x="144" y="251"/>
                      <a:pt x="143" y="251"/>
                    </a:cubicBezTo>
                    <a:cubicBezTo>
                      <a:pt x="134" y="253"/>
                      <a:pt x="134" y="253"/>
                      <a:pt x="134" y="253"/>
                    </a:cubicBezTo>
                    <a:cubicBezTo>
                      <a:pt x="134" y="249"/>
                      <a:pt x="135" y="246"/>
                      <a:pt x="135" y="243"/>
                    </a:cubicBezTo>
                    <a:cubicBezTo>
                      <a:pt x="135" y="240"/>
                      <a:pt x="135" y="234"/>
                      <a:pt x="134" y="226"/>
                    </a:cubicBezTo>
                    <a:cubicBezTo>
                      <a:pt x="120" y="219"/>
                      <a:pt x="99" y="210"/>
                      <a:pt x="72" y="198"/>
                    </a:cubicBezTo>
                    <a:cubicBezTo>
                      <a:pt x="45" y="187"/>
                      <a:pt x="28" y="180"/>
                      <a:pt x="22" y="177"/>
                    </a:cubicBezTo>
                    <a:cubicBezTo>
                      <a:pt x="16" y="175"/>
                      <a:pt x="8" y="173"/>
                      <a:pt x="0" y="170"/>
                    </a:cubicBezTo>
                    <a:cubicBezTo>
                      <a:pt x="3" y="158"/>
                      <a:pt x="4" y="149"/>
                      <a:pt x="3" y="144"/>
                    </a:cubicBezTo>
                    <a:cubicBezTo>
                      <a:pt x="3" y="135"/>
                      <a:pt x="3" y="135"/>
                      <a:pt x="3" y="135"/>
                    </a:cubicBezTo>
                    <a:cubicBezTo>
                      <a:pt x="13" y="135"/>
                      <a:pt x="21" y="134"/>
                      <a:pt x="26" y="133"/>
                    </a:cubicBezTo>
                    <a:close/>
                    <a:moveTo>
                      <a:pt x="188" y="22"/>
                    </a:moveTo>
                    <a:cubicBezTo>
                      <a:pt x="196" y="28"/>
                      <a:pt x="206" y="34"/>
                      <a:pt x="217" y="39"/>
                    </a:cubicBezTo>
                    <a:cubicBezTo>
                      <a:pt x="215" y="42"/>
                      <a:pt x="214" y="45"/>
                      <a:pt x="212" y="47"/>
                    </a:cubicBezTo>
                    <a:cubicBezTo>
                      <a:pt x="211" y="50"/>
                      <a:pt x="209" y="53"/>
                      <a:pt x="208" y="57"/>
                    </a:cubicBezTo>
                    <a:cubicBezTo>
                      <a:pt x="206" y="61"/>
                      <a:pt x="205" y="69"/>
                      <a:pt x="204" y="80"/>
                    </a:cubicBezTo>
                    <a:cubicBezTo>
                      <a:pt x="202" y="91"/>
                      <a:pt x="203" y="101"/>
                      <a:pt x="206" y="110"/>
                    </a:cubicBezTo>
                    <a:cubicBezTo>
                      <a:pt x="209" y="120"/>
                      <a:pt x="212" y="127"/>
                      <a:pt x="215" y="132"/>
                    </a:cubicBezTo>
                    <a:cubicBezTo>
                      <a:pt x="217" y="137"/>
                      <a:pt x="220" y="141"/>
                      <a:pt x="222" y="144"/>
                    </a:cubicBezTo>
                    <a:cubicBezTo>
                      <a:pt x="225" y="147"/>
                      <a:pt x="229" y="152"/>
                      <a:pt x="237" y="159"/>
                    </a:cubicBezTo>
                    <a:cubicBezTo>
                      <a:pt x="233" y="160"/>
                      <a:pt x="230" y="162"/>
                      <a:pt x="227" y="163"/>
                    </a:cubicBezTo>
                    <a:cubicBezTo>
                      <a:pt x="224" y="165"/>
                      <a:pt x="216" y="170"/>
                      <a:pt x="204" y="178"/>
                    </a:cubicBezTo>
                    <a:cubicBezTo>
                      <a:pt x="195" y="166"/>
                      <a:pt x="188" y="154"/>
                      <a:pt x="183" y="141"/>
                    </a:cubicBezTo>
                    <a:cubicBezTo>
                      <a:pt x="178" y="128"/>
                      <a:pt x="174" y="116"/>
                      <a:pt x="173" y="106"/>
                    </a:cubicBezTo>
                    <a:cubicBezTo>
                      <a:pt x="172" y="95"/>
                      <a:pt x="172" y="85"/>
                      <a:pt x="173" y="75"/>
                    </a:cubicBezTo>
                    <a:cubicBezTo>
                      <a:pt x="175" y="65"/>
                      <a:pt x="176" y="57"/>
                      <a:pt x="177" y="51"/>
                    </a:cubicBezTo>
                    <a:cubicBezTo>
                      <a:pt x="179" y="45"/>
                      <a:pt x="182" y="35"/>
                      <a:pt x="188"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0" name="Freeform 10"/>
              <p:cNvSpPr>
                <a:spLocks noEditPoints="1"/>
              </p:cNvSpPr>
              <p:nvPr/>
            </p:nvSpPr>
            <p:spPr bwMode="auto">
              <a:xfrm>
                <a:off x="3783545" y="639721"/>
                <a:ext cx="82927" cy="89306"/>
              </a:xfrm>
              <a:custGeom>
                <a:avLst/>
                <a:gdLst>
                  <a:gd name="T0" fmla="*/ 42 w 272"/>
                  <a:gd name="T1" fmla="*/ 140 h 294"/>
                  <a:gd name="T2" fmla="*/ 67 w 272"/>
                  <a:gd name="T3" fmla="*/ 117 h 294"/>
                  <a:gd name="T4" fmla="*/ 113 w 272"/>
                  <a:gd name="T5" fmla="*/ 165 h 294"/>
                  <a:gd name="T6" fmla="*/ 88 w 272"/>
                  <a:gd name="T7" fmla="*/ 189 h 294"/>
                  <a:gd name="T8" fmla="*/ 42 w 272"/>
                  <a:gd name="T9" fmla="*/ 140 h 294"/>
                  <a:gd name="T10" fmla="*/ 178 w 272"/>
                  <a:gd name="T11" fmla="*/ 128 h 294"/>
                  <a:gd name="T12" fmla="*/ 105 w 272"/>
                  <a:gd name="T13" fmla="*/ 51 h 294"/>
                  <a:gd name="T14" fmla="*/ 86 w 272"/>
                  <a:gd name="T15" fmla="*/ 30 h 294"/>
                  <a:gd name="T16" fmla="*/ 64 w 272"/>
                  <a:gd name="T17" fmla="*/ 49 h 294"/>
                  <a:gd name="T18" fmla="*/ 84 w 272"/>
                  <a:gd name="T19" fmla="*/ 70 h 294"/>
                  <a:gd name="T20" fmla="*/ 157 w 272"/>
                  <a:gd name="T21" fmla="*/ 147 h 294"/>
                  <a:gd name="T22" fmla="*/ 178 w 272"/>
                  <a:gd name="T23" fmla="*/ 171 h 294"/>
                  <a:gd name="T24" fmla="*/ 200 w 272"/>
                  <a:gd name="T25" fmla="*/ 150 h 294"/>
                  <a:gd name="T26" fmla="*/ 178 w 272"/>
                  <a:gd name="T27" fmla="*/ 128 h 294"/>
                  <a:gd name="T28" fmla="*/ 130 w 272"/>
                  <a:gd name="T29" fmla="*/ 43 h 294"/>
                  <a:gd name="T30" fmla="*/ 229 w 272"/>
                  <a:gd name="T31" fmla="*/ 148 h 294"/>
                  <a:gd name="T32" fmla="*/ 116 w 272"/>
                  <a:gd name="T33" fmla="*/ 253 h 294"/>
                  <a:gd name="T34" fmla="*/ 107 w 272"/>
                  <a:gd name="T35" fmla="*/ 257 h 294"/>
                  <a:gd name="T36" fmla="*/ 99 w 272"/>
                  <a:gd name="T37" fmla="*/ 252 h 294"/>
                  <a:gd name="T38" fmla="*/ 93 w 272"/>
                  <a:gd name="T39" fmla="*/ 245 h 294"/>
                  <a:gd name="T40" fmla="*/ 85 w 272"/>
                  <a:gd name="T41" fmla="*/ 236 h 294"/>
                  <a:gd name="T42" fmla="*/ 81 w 272"/>
                  <a:gd name="T43" fmla="*/ 245 h 294"/>
                  <a:gd name="T44" fmla="*/ 74 w 272"/>
                  <a:gd name="T45" fmla="*/ 257 h 294"/>
                  <a:gd name="T46" fmla="*/ 66 w 272"/>
                  <a:gd name="T47" fmla="*/ 267 h 294"/>
                  <a:gd name="T48" fmla="*/ 99 w 272"/>
                  <a:gd name="T49" fmla="*/ 291 h 294"/>
                  <a:gd name="T50" fmla="*/ 113 w 272"/>
                  <a:gd name="T51" fmla="*/ 293 h 294"/>
                  <a:gd name="T52" fmla="*/ 126 w 272"/>
                  <a:gd name="T53" fmla="*/ 284 h 294"/>
                  <a:gd name="T54" fmla="*/ 252 w 272"/>
                  <a:gd name="T55" fmla="*/ 168 h 294"/>
                  <a:gd name="T56" fmla="*/ 272 w 272"/>
                  <a:gd name="T57" fmla="*/ 151 h 294"/>
                  <a:gd name="T58" fmla="*/ 252 w 272"/>
                  <a:gd name="T59" fmla="*/ 131 h 294"/>
                  <a:gd name="T60" fmla="*/ 151 w 272"/>
                  <a:gd name="T61" fmla="*/ 24 h 294"/>
                  <a:gd name="T62" fmla="*/ 129 w 272"/>
                  <a:gd name="T63" fmla="*/ 0 h 294"/>
                  <a:gd name="T64" fmla="*/ 107 w 272"/>
                  <a:gd name="T65" fmla="*/ 20 h 294"/>
                  <a:gd name="T66" fmla="*/ 130 w 272"/>
                  <a:gd name="T67" fmla="*/ 43 h 294"/>
                  <a:gd name="T68" fmla="*/ 50 w 272"/>
                  <a:gd name="T69" fmla="*/ 92 h 294"/>
                  <a:gd name="T70" fmla="*/ 18 w 272"/>
                  <a:gd name="T71" fmla="*/ 121 h 294"/>
                  <a:gd name="T72" fmla="*/ 0 w 272"/>
                  <a:gd name="T73" fmla="*/ 137 h 294"/>
                  <a:gd name="T74" fmla="*/ 18 w 272"/>
                  <a:gd name="T75" fmla="*/ 155 h 294"/>
                  <a:gd name="T76" fmla="*/ 70 w 272"/>
                  <a:gd name="T77" fmla="*/ 210 h 294"/>
                  <a:gd name="T78" fmla="*/ 88 w 272"/>
                  <a:gd name="T79" fmla="*/ 231 h 294"/>
                  <a:gd name="T80" fmla="*/ 105 w 272"/>
                  <a:gd name="T81" fmla="*/ 213 h 294"/>
                  <a:gd name="T82" fmla="*/ 137 w 272"/>
                  <a:gd name="T83" fmla="*/ 184 h 294"/>
                  <a:gd name="T84" fmla="*/ 155 w 272"/>
                  <a:gd name="T85" fmla="*/ 169 h 294"/>
                  <a:gd name="T86" fmla="*/ 135 w 272"/>
                  <a:gd name="T87" fmla="*/ 150 h 294"/>
                  <a:gd name="T88" fmla="*/ 83 w 272"/>
                  <a:gd name="T89" fmla="*/ 94 h 294"/>
                  <a:gd name="T90" fmla="*/ 67 w 272"/>
                  <a:gd name="T91" fmla="*/ 76 h 294"/>
                  <a:gd name="T92" fmla="*/ 50 w 272"/>
                  <a:gd name="T93" fmla="*/ 9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2" h="294">
                    <a:moveTo>
                      <a:pt x="42" y="140"/>
                    </a:moveTo>
                    <a:cubicBezTo>
                      <a:pt x="67" y="117"/>
                      <a:pt x="67" y="117"/>
                      <a:pt x="67" y="117"/>
                    </a:cubicBezTo>
                    <a:cubicBezTo>
                      <a:pt x="113" y="165"/>
                      <a:pt x="113" y="165"/>
                      <a:pt x="113" y="165"/>
                    </a:cubicBezTo>
                    <a:cubicBezTo>
                      <a:pt x="88" y="189"/>
                      <a:pt x="88" y="189"/>
                      <a:pt x="88" y="189"/>
                    </a:cubicBezTo>
                    <a:lnTo>
                      <a:pt x="42" y="140"/>
                    </a:lnTo>
                    <a:close/>
                    <a:moveTo>
                      <a:pt x="178" y="128"/>
                    </a:moveTo>
                    <a:cubicBezTo>
                      <a:pt x="105" y="51"/>
                      <a:pt x="105" y="51"/>
                      <a:pt x="105" y="51"/>
                    </a:cubicBezTo>
                    <a:cubicBezTo>
                      <a:pt x="86" y="30"/>
                      <a:pt x="86" y="30"/>
                      <a:pt x="86" y="30"/>
                    </a:cubicBezTo>
                    <a:cubicBezTo>
                      <a:pt x="64" y="49"/>
                      <a:pt x="64" y="49"/>
                      <a:pt x="64" y="49"/>
                    </a:cubicBezTo>
                    <a:cubicBezTo>
                      <a:pt x="84" y="70"/>
                      <a:pt x="84" y="70"/>
                      <a:pt x="84" y="70"/>
                    </a:cubicBezTo>
                    <a:cubicBezTo>
                      <a:pt x="157" y="147"/>
                      <a:pt x="157" y="147"/>
                      <a:pt x="157" y="147"/>
                    </a:cubicBezTo>
                    <a:cubicBezTo>
                      <a:pt x="178" y="171"/>
                      <a:pt x="178" y="171"/>
                      <a:pt x="178" y="171"/>
                    </a:cubicBezTo>
                    <a:cubicBezTo>
                      <a:pt x="200" y="150"/>
                      <a:pt x="200" y="150"/>
                      <a:pt x="200" y="150"/>
                    </a:cubicBezTo>
                    <a:lnTo>
                      <a:pt x="178" y="128"/>
                    </a:lnTo>
                    <a:close/>
                    <a:moveTo>
                      <a:pt x="130" y="43"/>
                    </a:moveTo>
                    <a:cubicBezTo>
                      <a:pt x="229" y="148"/>
                      <a:pt x="229" y="148"/>
                      <a:pt x="229" y="148"/>
                    </a:cubicBezTo>
                    <a:cubicBezTo>
                      <a:pt x="116" y="253"/>
                      <a:pt x="116" y="253"/>
                      <a:pt x="116" y="253"/>
                    </a:cubicBezTo>
                    <a:cubicBezTo>
                      <a:pt x="112" y="256"/>
                      <a:pt x="109" y="257"/>
                      <a:pt x="107" y="257"/>
                    </a:cubicBezTo>
                    <a:cubicBezTo>
                      <a:pt x="106" y="258"/>
                      <a:pt x="103" y="256"/>
                      <a:pt x="99" y="252"/>
                    </a:cubicBezTo>
                    <a:cubicBezTo>
                      <a:pt x="98" y="251"/>
                      <a:pt x="96" y="248"/>
                      <a:pt x="93" y="245"/>
                    </a:cubicBezTo>
                    <a:cubicBezTo>
                      <a:pt x="90" y="242"/>
                      <a:pt x="87" y="239"/>
                      <a:pt x="85" y="236"/>
                    </a:cubicBezTo>
                    <a:cubicBezTo>
                      <a:pt x="81" y="245"/>
                      <a:pt x="81" y="245"/>
                      <a:pt x="81" y="245"/>
                    </a:cubicBezTo>
                    <a:cubicBezTo>
                      <a:pt x="78" y="250"/>
                      <a:pt x="76" y="254"/>
                      <a:pt x="74" y="257"/>
                    </a:cubicBezTo>
                    <a:cubicBezTo>
                      <a:pt x="71" y="261"/>
                      <a:pt x="69" y="264"/>
                      <a:pt x="66" y="267"/>
                    </a:cubicBezTo>
                    <a:cubicBezTo>
                      <a:pt x="81" y="280"/>
                      <a:pt x="92" y="288"/>
                      <a:pt x="99" y="291"/>
                    </a:cubicBezTo>
                    <a:cubicBezTo>
                      <a:pt x="106" y="293"/>
                      <a:pt x="110" y="294"/>
                      <a:pt x="113" y="293"/>
                    </a:cubicBezTo>
                    <a:cubicBezTo>
                      <a:pt x="116" y="292"/>
                      <a:pt x="120" y="289"/>
                      <a:pt x="126" y="284"/>
                    </a:cubicBezTo>
                    <a:cubicBezTo>
                      <a:pt x="252" y="168"/>
                      <a:pt x="252" y="168"/>
                      <a:pt x="252" y="168"/>
                    </a:cubicBezTo>
                    <a:cubicBezTo>
                      <a:pt x="272" y="151"/>
                      <a:pt x="272" y="151"/>
                      <a:pt x="272" y="151"/>
                    </a:cubicBezTo>
                    <a:cubicBezTo>
                      <a:pt x="252" y="131"/>
                      <a:pt x="252" y="131"/>
                      <a:pt x="252" y="131"/>
                    </a:cubicBezTo>
                    <a:cubicBezTo>
                      <a:pt x="151" y="24"/>
                      <a:pt x="151" y="24"/>
                      <a:pt x="151" y="24"/>
                    </a:cubicBezTo>
                    <a:cubicBezTo>
                      <a:pt x="129" y="0"/>
                      <a:pt x="129" y="0"/>
                      <a:pt x="129" y="0"/>
                    </a:cubicBezTo>
                    <a:cubicBezTo>
                      <a:pt x="107" y="20"/>
                      <a:pt x="107" y="20"/>
                      <a:pt x="107" y="20"/>
                    </a:cubicBezTo>
                    <a:lnTo>
                      <a:pt x="130" y="43"/>
                    </a:lnTo>
                    <a:close/>
                    <a:moveTo>
                      <a:pt x="50" y="92"/>
                    </a:moveTo>
                    <a:cubicBezTo>
                      <a:pt x="18" y="121"/>
                      <a:pt x="18" y="121"/>
                      <a:pt x="18" y="121"/>
                    </a:cubicBezTo>
                    <a:cubicBezTo>
                      <a:pt x="0" y="137"/>
                      <a:pt x="0" y="137"/>
                      <a:pt x="0" y="137"/>
                    </a:cubicBezTo>
                    <a:cubicBezTo>
                      <a:pt x="18" y="155"/>
                      <a:pt x="18" y="155"/>
                      <a:pt x="18" y="155"/>
                    </a:cubicBezTo>
                    <a:cubicBezTo>
                      <a:pt x="70" y="210"/>
                      <a:pt x="70" y="210"/>
                      <a:pt x="70" y="210"/>
                    </a:cubicBezTo>
                    <a:cubicBezTo>
                      <a:pt x="88" y="231"/>
                      <a:pt x="88" y="231"/>
                      <a:pt x="88" y="231"/>
                    </a:cubicBezTo>
                    <a:cubicBezTo>
                      <a:pt x="105" y="213"/>
                      <a:pt x="105" y="213"/>
                      <a:pt x="105" y="213"/>
                    </a:cubicBezTo>
                    <a:cubicBezTo>
                      <a:pt x="137" y="184"/>
                      <a:pt x="137" y="184"/>
                      <a:pt x="137" y="184"/>
                    </a:cubicBezTo>
                    <a:cubicBezTo>
                      <a:pt x="155" y="169"/>
                      <a:pt x="155" y="169"/>
                      <a:pt x="155" y="169"/>
                    </a:cubicBezTo>
                    <a:cubicBezTo>
                      <a:pt x="135" y="150"/>
                      <a:pt x="135" y="150"/>
                      <a:pt x="135" y="150"/>
                    </a:cubicBezTo>
                    <a:cubicBezTo>
                      <a:pt x="83" y="94"/>
                      <a:pt x="83" y="94"/>
                      <a:pt x="83" y="94"/>
                    </a:cubicBezTo>
                    <a:cubicBezTo>
                      <a:pt x="67" y="76"/>
                      <a:pt x="67" y="76"/>
                      <a:pt x="67" y="76"/>
                    </a:cubicBezTo>
                    <a:lnTo>
                      <a:pt x="5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1" name="Freeform 11"/>
              <p:cNvSpPr>
                <a:spLocks/>
              </p:cNvSpPr>
              <p:nvPr/>
            </p:nvSpPr>
            <p:spPr bwMode="auto">
              <a:xfrm>
                <a:off x="3220776" y="749581"/>
                <a:ext cx="58829" cy="51032"/>
              </a:xfrm>
              <a:custGeom>
                <a:avLst/>
                <a:gdLst>
                  <a:gd name="T0" fmla="*/ 158 w 194"/>
                  <a:gd name="T1" fmla="*/ 147 h 167"/>
                  <a:gd name="T2" fmla="*/ 165 w 194"/>
                  <a:gd name="T3" fmla="*/ 154 h 167"/>
                  <a:gd name="T4" fmla="*/ 158 w 194"/>
                  <a:gd name="T5" fmla="*/ 167 h 167"/>
                  <a:gd name="T6" fmla="*/ 104 w 194"/>
                  <a:gd name="T7" fmla="*/ 156 h 167"/>
                  <a:gd name="T8" fmla="*/ 106 w 194"/>
                  <a:gd name="T9" fmla="*/ 139 h 167"/>
                  <a:gd name="T10" fmla="*/ 140 w 194"/>
                  <a:gd name="T11" fmla="*/ 131 h 167"/>
                  <a:gd name="T12" fmla="*/ 162 w 194"/>
                  <a:gd name="T13" fmla="*/ 111 h 167"/>
                  <a:gd name="T14" fmla="*/ 165 w 194"/>
                  <a:gd name="T15" fmla="*/ 93 h 167"/>
                  <a:gd name="T16" fmla="*/ 156 w 194"/>
                  <a:gd name="T17" fmla="*/ 81 h 167"/>
                  <a:gd name="T18" fmla="*/ 116 w 194"/>
                  <a:gd name="T19" fmla="*/ 107 h 167"/>
                  <a:gd name="T20" fmla="*/ 110 w 194"/>
                  <a:gd name="T21" fmla="*/ 114 h 167"/>
                  <a:gd name="T22" fmla="*/ 75 w 194"/>
                  <a:gd name="T23" fmla="*/ 141 h 167"/>
                  <a:gd name="T24" fmla="*/ 40 w 194"/>
                  <a:gd name="T25" fmla="*/ 137 h 167"/>
                  <a:gd name="T26" fmla="*/ 6 w 194"/>
                  <a:gd name="T27" fmla="*/ 102 h 167"/>
                  <a:gd name="T28" fmla="*/ 10 w 194"/>
                  <a:gd name="T29" fmla="*/ 55 h 167"/>
                  <a:gd name="T30" fmla="*/ 23 w 194"/>
                  <a:gd name="T31" fmla="*/ 35 h 167"/>
                  <a:gd name="T32" fmla="*/ 41 w 194"/>
                  <a:gd name="T33" fmla="*/ 20 h 167"/>
                  <a:gd name="T34" fmla="*/ 32 w 194"/>
                  <a:gd name="T35" fmla="*/ 13 h 167"/>
                  <a:gd name="T36" fmla="*/ 38 w 194"/>
                  <a:gd name="T37" fmla="*/ 0 h 167"/>
                  <a:gd name="T38" fmla="*/ 106 w 194"/>
                  <a:gd name="T39" fmla="*/ 12 h 167"/>
                  <a:gd name="T40" fmla="*/ 105 w 194"/>
                  <a:gd name="T41" fmla="*/ 31 h 167"/>
                  <a:gd name="T42" fmla="*/ 60 w 194"/>
                  <a:gd name="T43" fmla="*/ 39 h 167"/>
                  <a:gd name="T44" fmla="*/ 34 w 194"/>
                  <a:gd name="T45" fmla="*/ 63 h 167"/>
                  <a:gd name="T46" fmla="*/ 31 w 194"/>
                  <a:gd name="T47" fmla="*/ 84 h 167"/>
                  <a:gd name="T48" fmla="*/ 42 w 194"/>
                  <a:gd name="T49" fmla="*/ 99 h 167"/>
                  <a:gd name="T50" fmla="*/ 79 w 194"/>
                  <a:gd name="T51" fmla="*/ 78 h 167"/>
                  <a:gd name="T52" fmla="*/ 84 w 194"/>
                  <a:gd name="T53" fmla="*/ 72 h 167"/>
                  <a:gd name="T54" fmla="*/ 104 w 194"/>
                  <a:gd name="T55" fmla="*/ 52 h 167"/>
                  <a:gd name="T56" fmla="*/ 116 w 194"/>
                  <a:gd name="T57" fmla="*/ 42 h 167"/>
                  <a:gd name="T58" fmla="*/ 137 w 194"/>
                  <a:gd name="T59" fmla="*/ 37 h 167"/>
                  <a:gd name="T60" fmla="*/ 160 w 194"/>
                  <a:gd name="T61" fmla="*/ 43 h 167"/>
                  <a:gd name="T62" fmla="*/ 189 w 194"/>
                  <a:gd name="T63" fmla="*/ 75 h 167"/>
                  <a:gd name="T64" fmla="*/ 186 w 194"/>
                  <a:gd name="T65" fmla="*/ 118 h 167"/>
                  <a:gd name="T66" fmla="*/ 174 w 194"/>
                  <a:gd name="T67" fmla="*/ 135 h 167"/>
                  <a:gd name="T68" fmla="*/ 158 w 194"/>
                  <a:gd name="T69" fmla="*/ 14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67">
                    <a:moveTo>
                      <a:pt x="158" y="147"/>
                    </a:moveTo>
                    <a:cubicBezTo>
                      <a:pt x="165" y="154"/>
                      <a:pt x="165" y="154"/>
                      <a:pt x="165" y="154"/>
                    </a:cubicBezTo>
                    <a:cubicBezTo>
                      <a:pt x="158" y="167"/>
                      <a:pt x="158" y="167"/>
                      <a:pt x="158" y="167"/>
                    </a:cubicBezTo>
                    <a:cubicBezTo>
                      <a:pt x="104" y="156"/>
                      <a:pt x="104" y="156"/>
                      <a:pt x="104" y="156"/>
                    </a:cubicBezTo>
                    <a:cubicBezTo>
                      <a:pt x="106" y="139"/>
                      <a:pt x="106" y="139"/>
                      <a:pt x="106" y="139"/>
                    </a:cubicBezTo>
                    <a:cubicBezTo>
                      <a:pt x="119" y="139"/>
                      <a:pt x="130" y="136"/>
                      <a:pt x="140" y="131"/>
                    </a:cubicBezTo>
                    <a:cubicBezTo>
                      <a:pt x="150" y="126"/>
                      <a:pt x="157" y="120"/>
                      <a:pt x="162" y="111"/>
                    </a:cubicBezTo>
                    <a:cubicBezTo>
                      <a:pt x="165" y="104"/>
                      <a:pt x="166" y="98"/>
                      <a:pt x="165" y="93"/>
                    </a:cubicBezTo>
                    <a:cubicBezTo>
                      <a:pt x="163" y="88"/>
                      <a:pt x="160" y="84"/>
                      <a:pt x="156" y="81"/>
                    </a:cubicBezTo>
                    <a:cubicBezTo>
                      <a:pt x="147" y="77"/>
                      <a:pt x="134" y="86"/>
                      <a:pt x="116" y="107"/>
                    </a:cubicBezTo>
                    <a:cubicBezTo>
                      <a:pt x="114" y="110"/>
                      <a:pt x="112" y="112"/>
                      <a:pt x="110" y="114"/>
                    </a:cubicBezTo>
                    <a:cubicBezTo>
                      <a:pt x="97" y="129"/>
                      <a:pt x="85" y="138"/>
                      <a:pt x="75" y="141"/>
                    </a:cubicBezTo>
                    <a:cubicBezTo>
                      <a:pt x="64" y="144"/>
                      <a:pt x="53" y="143"/>
                      <a:pt x="40" y="137"/>
                    </a:cubicBezTo>
                    <a:cubicBezTo>
                      <a:pt x="23" y="128"/>
                      <a:pt x="11" y="117"/>
                      <a:pt x="6" y="102"/>
                    </a:cubicBezTo>
                    <a:cubicBezTo>
                      <a:pt x="0" y="87"/>
                      <a:pt x="1" y="71"/>
                      <a:pt x="10" y="55"/>
                    </a:cubicBezTo>
                    <a:cubicBezTo>
                      <a:pt x="13" y="47"/>
                      <a:pt x="18" y="41"/>
                      <a:pt x="23" y="35"/>
                    </a:cubicBezTo>
                    <a:cubicBezTo>
                      <a:pt x="28" y="30"/>
                      <a:pt x="34" y="25"/>
                      <a:pt x="41" y="20"/>
                    </a:cubicBezTo>
                    <a:cubicBezTo>
                      <a:pt x="32" y="13"/>
                      <a:pt x="32" y="13"/>
                      <a:pt x="32" y="13"/>
                    </a:cubicBezTo>
                    <a:cubicBezTo>
                      <a:pt x="38" y="0"/>
                      <a:pt x="38" y="0"/>
                      <a:pt x="38" y="0"/>
                    </a:cubicBezTo>
                    <a:cubicBezTo>
                      <a:pt x="106" y="12"/>
                      <a:pt x="106" y="12"/>
                      <a:pt x="106" y="12"/>
                    </a:cubicBezTo>
                    <a:cubicBezTo>
                      <a:pt x="105" y="31"/>
                      <a:pt x="105" y="31"/>
                      <a:pt x="105" y="31"/>
                    </a:cubicBezTo>
                    <a:cubicBezTo>
                      <a:pt x="87" y="31"/>
                      <a:pt x="73" y="33"/>
                      <a:pt x="60" y="39"/>
                    </a:cubicBezTo>
                    <a:cubicBezTo>
                      <a:pt x="48" y="44"/>
                      <a:pt x="39" y="52"/>
                      <a:pt x="34" y="63"/>
                    </a:cubicBezTo>
                    <a:cubicBezTo>
                      <a:pt x="30" y="70"/>
                      <a:pt x="29" y="77"/>
                      <a:pt x="31" y="84"/>
                    </a:cubicBezTo>
                    <a:cubicBezTo>
                      <a:pt x="33" y="91"/>
                      <a:pt x="37" y="96"/>
                      <a:pt x="42" y="99"/>
                    </a:cubicBezTo>
                    <a:cubicBezTo>
                      <a:pt x="51" y="102"/>
                      <a:pt x="63" y="96"/>
                      <a:pt x="79" y="78"/>
                    </a:cubicBezTo>
                    <a:cubicBezTo>
                      <a:pt x="81" y="75"/>
                      <a:pt x="83" y="73"/>
                      <a:pt x="84" y="72"/>
                    </a:cubicBezTo>
                    <a:cubicBezTo>
                      <a:pt x="92" y="63"/>
                      <a:pt x="99" y="57"/>
                      <a:pt x="104" y="52"/>
                    </a:cubicBezTo>
                    <a:cubicBezTo>
                      <a:pt x="109" y="47"/>
                      <a:pt x="113" y="43"/>
                      <a:pt x="116" y="42"/>
                    </a:cubicBezTo>
                    <a:cubicBezTo>
                      <a:pt x="123" y="39"/>
                      <a:pt x="130" y="37"/>
                      <a:pt x="137" y="37"/>
                    </a:cubicBezTo>
                    <a:cubicBezTo>
                      <a:pt x="145" y="38"/>
                      <a:pt x="152" y="39"/>
                      <a:pt x="160" y="43"/>
                    </a:cubicBezTo>
                    <a:cubicBezTo>
                      <a:pt x="175" y="50"/>
                      <a:pt x="184" y="61"/>
                      <a:pt x="189" y="75"/>
                    </a:cubicBezTo>
                    <a:cubicBezTo>
                      <a:pt x="194" y="89"/>
                      <a:pt x="193" y="104"/>
                      <a:pt x="186" y="118"/>
                    </a:cubicBezTo>
                    <a:cubicBezTo>
                      <a:pt x="183" y="125"/>
                      <a:pt x="179" y="130"/>
                      <a:pt x="174" y="135"/>
                    </a:cubicBezTo>
                    <a:cubicBezTo>
                      <a:pt x="170" y="139"/>
                      <a:pt x="164" y="143"/>
                      <a:pt x="158"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2" name="Freeform 12"/>
              <p:cNvSpPr>
                <a:spLocks/>
              </p:cNvSpPr>
              <p:nvPr/>
            </p:nvSpPr>
            <p:spPr bwMode="auto">
              <a:xfrm>
                <a:off x="3203765" y="800613"/>
                <a:ext cx="61664" cy="48197"/>
              </a:xfrm>
              <a:custGeom>
                <a:avLst/>
                <a:gdLst>
                  <a:gd name="T0" fmla="*/ 203 w 203"/>
                  <a:gd name="T1" fmla="*/ 34 h 160"/>
                  <a:gd name="T2" fmla="*/ 162 w 203"/>
                  <a:gd name="T3" fmla="*/ 159 h 160"/>
                  <a:gd name="T4" fmla="*/ 105 w 203"/>
                  <a:gd name="T5" fmla="*/ 160 h 160"/>
                  <a:gd name="T6" fmla="*/ 103 w 203"/>
                  <a:gd name="T7" fmla="*/ 143 h 160"/>
                  <a:gd name="T8" fmla="*/ 137 w 203"/>
                  <a:gd name="T9" fmla="*/ 133 h 160"/>
                  <a:gd name="T10" fmla="*/ 153 w 203"/>
                  <a:gd name="T11" fmla="*/ 111 h 160"/>
                  <a:gd name="T12" fmla="*/ 153 w 203"/>
                  <a:gd name="T13" fmla="*/ 109 h 160"/>
                  <a:gd name="T14" fmla="*/ 58 w 203"/>
                  <a:gd name="T15" fmla="*/ 79 h 160"/>
                  <a:gd name="T16" fmla="*/ 32 w 203"/>
                  <a:gd name="T17" fmla="*/ 74 h 160"/>
                  <a:gd name="T18" fmla="*/ 21 w 203"/>
                  <a:gd name="T19" fmla="*/ 87 h 160"/>
                  <a:gd name="T20" fmla="*/ 0 w 203"/>
                  <a:gd name="T21" fmla="*/ 80 h 160"/>
                  <a:gd name="T22" fmla="*/ 25 w 203"/>
                  <a:gd name="T23" fmla="*/ 5 h 160"/>
                  <a:gd name="T24" fmla="*/ 46 w 203"/>
                  <a:gd name="T25" fmla="*/ 11 h 160"/>
                  <a:gd name="T26" fmla="*/ 47 w 203"/>
                  <a:gd name="T27" fmla="*/ 27 h 160"/>
                  <a:gd name="T28" fmla="*/ 71 w 203"/>
                  <a:gd name="T29" fmla="*/ 39 h 160"/>
                  <a:gd name="T30" fmla="*/ 166 w 203"/>
                  <a:gd name="T31" fmla="*/ 69 h 160"/>
                  <a:gd name="T32" fmla="*/ 167 w 203"/>
                  <a:gd name="T33" fmla="*/ 67 h 160"/>
                  <a:gd name="T34" fmla="*/ 167 w 203"/>
                  <a:gd name="T35" fmla="*/ 40 h 160"/>
                  <a:gd name="T36" fmla="*/ 145 w 203"/>
                  <a:gd name="T37" fmla="*/ 12 h 160"/>
                  <a:gd name="T38" fmla="*/ 157 w 203"/>
                  <a:gd name="T39" fmla="*/ 0 h 160"/>
                  <a:gd name="T40" fmla="*/ 203 w 203"/>
                  <a:gd name="T41" fmla="*/ 3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160">
                    <a:moveTo>
                      <a:pt x="203" y="34"/>
                    </a:moveTo>
                    <a:cubicBezTo>
                      <a:pt x="162" y="159"/>
                      <a:pt x="162" y="159"/>
                      <a:pt x="162" y="159"/>
                    </a:cubicBezTo>
                    <a:cubicBezTo>
                      <a:pt x="105" y="160"/>
                      <a:pt x="105" y="160"/>
                      <a:pt x="105" y="160"/>
                    </a:cubicBezTo>
                    <a:cubicBezTo>
                      <a:pt x="103" y="143"/>
                      <a:pt x="103" y="143"/>
                      <a:pt x="103" y="143"/>
                    </a:cubicBezTo>
                    <a:cubicBezTo>
                      <a:pt x="118" y="141"/>
                      <a:pt x="129" y="138"/>
                      <a:pt x="137" y="133"/>
                    </a:cubicBezTo>
                    <a:cubicBezTo>
                      <a:pt x="144" y="128"/>
                      <a:pt x="149" y="121"/>
                      <a:pt x="153" y="111"/>
                    </a:cubicBezTo>
                    <a:cubicBezTo>
                      <a:pt x="153" y="109"/>
                      <a:pt x="153" y="109"/>
                      <a:pt x="153" y="109"/>
                    </a:cubicBezTo>
                    <a:cubicBezTo>
                      <a:pt x="58" y="79"/>
                      <a:pt x="58" y="79"/>
                      <a:pt x="58" y="79"/>
                    </a:cubicBezTo>
                    <a:cubicBezTo>
                      <a:pt x="45" y="74"/>
                      <a:pt x="36" y="73"/>
                      <a:pt x="32" y="74"/>
                    </a:cubicBezTo>
                    <a:cubicBezTo>
                      <a:pt x="27" y="76"/>
                      <a:pt x="24" y="80"/>
                      <a:pt x="21" y="87"/>
                    </a:cubicBezTo>
                    <a:cubicBezTo>
                      <a:pt x="0" y="80"/>
                      <a:pt x="0" y="80"/>
                      <a:pt x="0" y="80"/>
                    </a:cubicBezTo>
                    <a:cubicBezTo>
                      <a:pt x="25" y="5"/>
                      <a:pt x="25" y="5"/>
                      <a:pt x="25" y="5"/>
                    </a:cubicBezTo>
                    <a:cubicBezTo>
                      <a:pt x="46" y="11"/>
                      <a:pt x="46" y="11"/>
                      <a:pt x="46" y="11"/>
                    </a:cubicBezTo>
                    <a:cubicBezTo>
                      <a:pt x="44" y="18"/>
                      <a:pt x="44" y="24"/>
                      <a:pt x="47" y="27"/>
                    </a:cubicBezTo>
                    <a:cubicBezTo>
                      <a:pt x="50" y="31"/>
                      <a:pt x="58" y="35"/>
                      <a:pt x="71" y="39"/>
                    </a:cubicBezTo>
                    <a:cubicBezTo>
                      <a:pt x="166" y="69"/>
                      <a:pt x="166" y="69"/>
                      <a:pt x="166" y="69"/>
                    </a:cubicBezTo>
                    <a:cubicBezTo>
                      <a:pt x="167" y="67"/>
                      <a:pt x="167" y="67"/>
                      <a:pt x="167" y="67"/>
                    </a:cubicBezTo>
                    <a:cubicBezTo>
                      <a:pt x="170" y="57"/>
                      <a:pt x="170" y="48"/>
                      <a:pt x="167" y="40"/>
                    </a:cubicBezTo>
                    <a:cubicBezTo>
                      <a:pt x="164" y="31"/>
                      <a:pt x="157" y="22"/>
                      <a:pt x="145" y="12"/>
                    </a:cubicBezTo>
                    <a:cubicBezTo>
                      <a:pt x="157" y="0"/>
                      <a:pt x="157" y="0"/>
                      <a:pt x="157" y="0"/>
                    </a:cubicBezTo>
                    <a:lnTo>
                      <a:pt x="203"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3" name="Freeform 13"/>
              <p:cNvSpPr>
                <a:spLocks noEditPoints="1"/>
              </p:cNvSpPr>
              <p:nvPr/>
            </p:nvSpPr>
            <p:spPr bwMode="auto">
              <a:xfrm>
                <a:off x="3191716" y="836052"/>
                <a:ext cx="59537" cy="53158"/>
              </a:xfrm>
              <a:custGeom>
                <a:avLst/>
                <a:gdLst>
                  <a:gd name="T0" fmla="*/ 100 w 195"/>
                  <a:gd name="T1" fmla="*/ 111 h 175"/>
                  <a:gd name="T2" fmla="*/ 105 w 195"/>
                  <a:gd name="T3" fmla="*/ 79 h 175"/>
                  <a:gd name="T4" fmla="*/ 153 w 195"/>
                  <a:gd name="T5" fmla="*/ 106 h 175"/>
                  <a:gd name="T6" fmla="*/ 100 w 195"/>
                  <a:gd name="T7" fmla="*/ 111 h 175"/>
                  <a:gd name="T8" fmla="*/ 80 w 195"/>
                  <a:gd name="T9" fmla="*/ 36 h 175"/>
                  <a:gd name="T10" fmla="*/ 77 w 195"/>
                  <a:gd name="T11" fmla="*/ 34 h 175"/>
                  <a:gd name="T12" fmla="*/ 55 w 195"/>
                  <a:gd name="T13" fmla="*/ 4 h 175"/>
                  <a:gd name="T14" fmla="*/ 33 w 195"/>
                  <a:gd name="T15" fmla="*/ 0 h 175"/>
                  <a:gd name="T16" fmla="*/ 21 w 195"/>
                  <a:gd name="T17" fmla="*/ 65 h 175"/>
                  <a:gd name="T18" fmla="*/ 42 w 195"/>
                  <a:gd name="T19" fmla="*/ 69 h 175"/>
                  <a:gd name="T20" fmla="*/ 47 w 195"/>
                  <a:gd name="T21" fmla="*/ 56 h 175"/>
                  <a:gd name="T22" fmla="*/ 58 w 195"/>
                  <a:gd name="T23" fmla="*/ 54 h 175"/>
                  <a:gd name="T24" fmla="*/ 60 w 195"/>
                  <a:gd name="T25" fmla="*/ 55 h 175"/>
                  <a:gd name="T26" fmla="*/ 63 w 195"/>
                  <a:gd name="T27" fmla="*/ 56 h 175"/>
                  <a:gd name="T28" fmla="*/ 86 w 195"/>
                  <a:gd name="T29" fmla="*/ 67 h 175"/>
                  <a:gd name="T30" fmla="*/ 76 w 195"/>
                  <a:gd name="T31" fmla="*/ 115 h 175"/>
                  <a:gd name="T32" fmla="*/ 51 w 195"/>
                  <a:gd name="T33" fmla="*/ 118 h 175"/>
                  <a:gd name="T34" fmla="*/ 47 w 195"/>
                  <a:gd name="T35" fmla="*/ 119 h 175"/>
                  <a:gd name="T36" fmla="*/ 43 w 195"/>
                  <a:gd name="T37" fmla="*/ 118 h 175"/>
                  <a:gd name="T38" fmla="*/ 36 w 195"/>
                  <a:gd name="T39" fmla="*/ 113 h 175"/>
                  <a:gd name="T40" fmla="*/ 36 w 195"/>
                  <a:gd name="T41" fmla="*/ 101 h 175"/>
                  <a:gd name="T42" fmla="*/ 36 w 195"/>
                  <a:gd name="T43" fmla="*/ 99 h 175"/>
                  <a:gd name="T44" fmla="*/ 15 w 195"/>
                  <a:gd name="T45" fmla="*/ 95 h 175"/>
                  <a:gd name="T46" fmla="*/ 0 w 195"/>
                  <a:gd name="T47" fmla="*/ 171 h 175"/>
                  <a:gd name="T48" fmla="*/ 22 w 195"/>
                  <a:gd name="T49" fmla="*/ 175 h 175"/>
                  <a:gd name="T50" fmla="*/ 49 w 195"/>
                  <a:gd name="T51" fmla="*/ 159 h 175"/>
                  <a:gd name="T52" fmla="*/ 50 w 195"/>
                  <a:gd name="T53" fmla="*/ 159 h 175"/>
                  <a:gd name="T54" fmla="*/ 188 w 195"/>
                  <a:gd name="T55" fmla="*/ 139 h 175"/>
                  <a:gd name="T56" fmla="*/ 195 w 195"/>
                  <a:gd name="T57" fmla="*/ 103 h 175"/>
                  <a:gd name="T58" fmla="*/ 80 w 195"/>
                  <a:gd name="T59" fmla="*/ 3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75">
                    <a:moveTo>
                      <a:pt x="100" y="111"/>
                    </a:moveTo>
                    <a:cubicBezTo>
                      <a:pt x="105" y="79"/>
                      <a:pt x="105" y="79"/>
                      <a:pt x="105" y="79"/>
                    </a:cubicBezTo>
                    <a:cubicBezTo>
                      <a:pt x="153" y="106"/>
                      <a:pt x="153" y="106"/>
                      <a:pt x="153" y="106"/>
                    </a:cubicBezTo>
                    <a:lnTo>
                      <a:pt x="100" y="111"/>
                    </a:lnTo>
                    <a:close/>
                    <a:moveTo>
                      <a:pt x="80" y="36"/>
                    </a:moveTo>
                    <a:cubicBezTo>
                      <a:pt x="79" y="36"/>
                      <a:pt x="78" y="35"/>
                      <a:pt x="77" y="34"/>
                    </a:cubicBezTo>
                    <a:cubicBezTo>
                      <a:pt x="62" y="25"/>
                      <a:pt x="54" y="15"/>
                      <a:pt x="55" y="4"/>
                    </a:cubicBezTo>
                    <a:cubicBezTo>
                      <a:pt x="33" y="0"/>
                      <a:pt x="33" y="0"/>
                      <a:pt x="33" y="0"/>
                    </a:cubicBezTo>
                    <a:cubicBezTo>
                      <a:pt x="21" y="65"/>
                      <a:pt x="21" y="65"/>
                      <a:pt x="21" y="65"/>
                    </a:cubicBezTo>
                    <a:cubicBezTo>
                      <a:pt x="42" y="69"/>
                      <a:pt x="42" y="69"/>
                      <a:pt x="42" y="69"/>
                    </a:cubicBezTo>
                    <a:cubicBezTo>
                      <a:pt x="43" y="62"/>
                      <a:pt x="45" y="58"/>
                      <a:pt x="47" y="56"/>
                    </a:cubicBezTo>
                    <a:cubicBezTo>
                      <a:pt x="50" y="54"/>
                      <a:pt x="53" y="53"/>
                      <a:pt x="58" y="54"/>
                    </a:cubicBezTo>
                    <a:cubicBezTo>
                      <a:pt x="58" y="54"/>
                      <a:pt x="59" y="54"/>
                      <a:pt x="60" y="55"/>
                    </a:cubicBezTo>
                    <a:cubicBezTo>
                      <a:pt x="61" y="55"/>
                      <a:pt x="62" y="55"/>
                      <a:pt x="63" y="56"/>
                    </a:cubicBezTo>
                    <a:cubicBezTo>
                      <a:pt x="86" y="67"/>
                      <a:pt x="86" y="67"/>
                      <a:pt x="86" y="67"/>
                    </a:cubicBezTo>
                    <a:cubicBezTo>
                      <a:pt x="76" y="115"/>
                      <a:pt x="76" y="115"/>
                      <a:pt x="76" y="115"/>
                    </a:cubicBezTo>
                    <a:cubicBezTo>
                      <a:pt x="51" y="118"/>
                      <a:pt x="51" y="118"/>
                      <a:pt x="51" y="118"/>
                    </a:cubicBezTo>
                    <a:cubicBezTo>
                      <a:pt x="49" y="119"/>
                      <a:pt x="48" y="119"/>
                      <a:pt x="47" y="119"/>
                    </a:cubicBezTo>
                    <a:cubicBezTo>
                      <a:pt x="46" y="118"/>
                      <a:pt x="44" y="118"/>
                      <a:pt x="43" y="118"/>
                    </a:cubicBezTo>
                    <a:cubicBezTo>
                      <a:pt x="39" y="118"/>
                      <a:pt x="37" y="116"/>
                      <a:pt x="36" y="113"/>
                    </a:cubicBezTo>
                    <a:cubicBezTo>
                      <a:pt x="35" y="111"/>
                      <a:pt x="34" y="107"/>
                      <a:pt x="36" y="101"/>
                    </a:cubicBezTo>
                    <a:cubicBezTo>
                      <a:pt x="36" y="99"/>
                      <a:pt x="36" y="99"/>
                      <a:pt x="36" y="99"/>
                    </a:cubicBezTo>
                    <a:cubicBezTo>
                      <a:pt x="15" y="95"/>
                      <a:pt x="15" y="95"/>
                      <a:pt x="15" y="95"/>
                    </a:cubicBezTo>
                    <a:cubicBezTo>
                      <a:pt x="0" y="171"/>
                      <a:pt x="0" y="171"/>
                      <a:pt x="0" y="171"/>
                    </a:cubicBezTo>
                    <a:cubicBezTo>
                      <a:pt x="22" y="175"/>
                      <a:pt x="22" y="175"/>
                      <a:pt x="22" y="175"/>
                    </a:cubicBezTo>
                    <a:cubicBezTo>
                      <a:pt x="25" y="167"/>
                      <a:pt x="34" y="161"/>
                      <a:pt x="49" y="159"/>
                    </a:cubicBezTo>
                    <a:cubicBezTo>
                      <a:pt x="50" y="159"/>
                      <a:pt x="50" y="159"/>
                      <a:pt x="50" y="159"/>
                    </a:cubicBezTo>
                    <a:cubicBezTo>
                      <a:pt x="188" y="139"/>
                      <a:pt x="188" y="139"/>
                      <a:pt x="188" y="139"/>
                    </a:cubicBezTo>
                    <a:cubicBezTo>
                      <a:pt x="195" y="103"/>
                      <a:pt x="195" y="103"/>
                      <a:pt x="195" y="103"/>
                    </a:cubicBezTo>
                    <a:lnTo>
                      <a:pt x="8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4" name="Freeform 14"/>
              <p:cNvSpPr>
                <a:spLocks/>
              </p:cNvSpPr>
              <p:nvPr/>
            </p:nvSpPr>
            <p:spPr bwMode="auto">
              <a:xfrm>
                <a:off x="3191007" y="887084"/>
                <a:ext cx="55993" cy="51032"/>
              </a:xfrm>
              <a:custGeom>
                <a:avLst/>
                <a:gdLst>
                  <a:gd name="T0" fmla="*/ 183 w 183"/>
                  <a:gd name="T1" fmla="*/ 20 h 167"/>
                  <a:gd name="T2" fmla="*/ 177 w 183"/>
                  <a:gd name="T3" fmla="*/ 152 h 167"/>
                  <a:gd name="T4" fmla="*/ 121 w 183"/>
                  <a:gd name="T5" fmla="*/ 167 h 167"/>
                  <a:gd name="T6" fmla="*/ 115 w 183"/>
                  <a:gd name="T7" fmla="*/ 152 h 167"/>
                  <a:gd name="T8" fmla="*/ 145 w 183"/>
                  <a:gd name="T9" fmla="*/ 134 h 167"/>
                  <a:gd name="T10" fmla="*/ 155 w 183"/>
                  <a:gd name="T11" fmla="*/ 108 h 167"/>
                  <a:gd name="T12" fmla="*/ 155 w 183"/>
                  <a:gd name="T13" fmla="*/ 105 h 167"/>
                  <a:gd name="T14" fmla="*/ 55 w 183"/>
                  <a:gd name="T15" fmla="*/ 101 h 167"/>
                  <a:gd name="T16" fmla="*/ 28 w 183"/>
                  <a:gd name="T17" fmla="*/ 104 h 167"/>
                  <a:gd name="T18" fmla="*/ 22 w 183"/>
                  <a:gd name="T19" fmla="*/ 119 h 167"/>
                  <a:gd name="T20" fmla="*/ 0 w 183"/>
                  <a:gd name="T21" fmla="*/ 117 h 167"/>
                  <a:gd name="T22" fmla="*/ 3 w 183"/>
                  <a:gd name="T23" fmla="*/ 38 h 167"/>
                  <a:gd name="T24" fmla="*/ 25 w 183"/>
                  <a:gd name="T25" fmla="*/ 39 h 167"/>
                  <a:gd name="T26" fmla="*/ 31 w 183"/>
                  <a:gd name="T27" fmla="*/ 54 h 167"/>
                  <a:gd name="T28" fmla="*/ 57 w 183"/>
                  <a:gd name="T29" fmla="*/ 60 h 167"/>
                  <a:gd name="T30" fmla="*/ 156 w 183"/>
                  <a:gd name="T31" fmla="*/ 64 h 167"/>
                  <a:gd name="T32" fmla="*/ 157 w 183"/>
                  <a:gd name="T33" fmla="*/ 62 h 167"/>
                  <a:gd name="T34" fmla="*/ 150 w 183"/>
                  <a:gd name="T35" fmla="*/ 35 h 167"/>
                  <a:gd name="T36" fmla="*/ 122 w 183"/>
                  <a:gd name="T37" fmla="*/ 14 h 167"/>
                  <a:gd name="T38" fmla="*/ 129 w 183"/>
                  <a:gd name="T39" fmla="*/ 0 h 167"/>
                  <a:gd name="T40" fmla="*/ 183 w 183"/>
                  <a:gd name="T41" fmla="*/ 2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3" h="167">
                    <a:moveTo>
                      <a:pt x="183" y="20"/>
                    </a:moveTo>
                    <a:cubicBezTo>
                      <a:pt x="177" y="152"/>
                      <a:pt x="177" y="152"/>
                      <a:pt x="177" y="152"/>
                    </a:cubicBezTo>
                    <a:cubicBezTo>
                      <a:pt x="121" y="167"/>
                      <a:pt x="121" y="167"/>
                      <a:pt x="121" y="167"/>
                    </a:cubicBezTo>
                    <a:cubicBezTo>
                      <a:pt x="115" y="152"/>
                      <a:pt x="115" y="152"/>
                      <a:pt x="115" y="152"/>
                    </a:cubicBezTo>
                    <a:cubicBezTo>
                      <a:pt x="129" y="146"/>
                      <a:pt x="139" y="140"/>
                      <a:pt x="145" y="134"/>
                    </a:cubicBezTo>
                    <a:cubicBezTo>
                      <a:pt x="151" y="127"/>
                      <a:pt x="154" y="118"/>
                      <a:pt x="155" y="108"/>
                    </a:cubicBezTo>
                    <a:cubicBezTo>
                      <a:pt x="155" y="105"/>
                      <a:pt x="155" y="105"/>
                      <a:pt x="155" y="105"/>
                    </a:cubicBezTo>
                    <a:cubicBezTo>
                      <a:pt x="55" y="101"/>
                      <a:pt x="55" y="101"/>
                      <a:pt x="55" y="101"/>
                    </a:cubicBezTo>
                    <a:cubicBezTo>
                      <a:pt x="41" y="100"/>
                      <a:pt x="32" y="101"/>
                      <a:pt x="28" y="104"/>
                    </a:cubicBezTo>
                    <a:cubicBezTo>
                      <a:pt x="24" y="106"/>
                      <a:pt x="22" y="111"/>
                      <a:pt x="22" y="119"/>
                    </a:cubicBezTo>
                    <a:cubicBezTo>
                      <a:pt x="0" y="117"/>
                      <a:pt x="0" y="117"/>
                      <a:pt x="0" y="117"/>
                    </a:cubicBezTo>
                    <a:cubicBezTo>
                      <a:pt x="3" y="38"/>
                      <a:pt x="3" y="38"/>
                      <a:pt x="3" y="38"/>
                    </a:cubicBezTo>
                    <a:cubicBezTo>
                      <a:pt x="25" y="39"/>
                      <a:pt x="25" y="39"/>
                      <a:pt x="25" y="39"/>
                    </a:cubicBezTo>
                    <a:cubicBezTo>
                      <a:pt x="25" y="47"/>
                      <a:pt x="27" y="52"/>
                      <a:pt x="31" y="54"/>
                    </a:cubicBezTo>
                    <a:cubicBezTo>
                      <a:pt x="34" y="57"/>
                      <a:pt x="43" y="59"/>
                      <a:pt x="57" y="60"/>
                    </a:cubicBezTo>
                    <a:cubicBezTo>
                      <a:pt x="156" y="64"/>
                      <a:pt x="156" y="64"/>
                      <a:pt x="156" y="64"/>
                    </a:cubicBezTo>
                    <a:cubicBezTo>
                      <a:pt x="157" y="62"/>
                      <a:pt x="157" y="62"/>
                      <a:pt x="157" y="62"/>
                    </a:cubicBezTo>
                    <a:cubicBezTo>
                      <a:pt x="157" y="51"/>
                      <a:pt x="155" y="42"/>
                      <a:pt x="150" y="35"/>
                    </a:cubicBezTo>
                    <a:cubicBezTo>
                      <a:pt x="144" y="28"/>
                      <a:pt x="135" y="21"/>
                      <a:pt x="122" y="14"/>
                    </a:cubicBezTo>
                    <a:cubicBezTo>
                      <a:pt x="129" y="0"/>
                      <a:pt x="129" y="0"/>
                      <a:pt x="129" y="0"/>
                    </a:cubicBezTo>
                    <a:lnTo>
                      <a:pt x="18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5" name="Freeform 15"/>
              <p:cNvSpPr>
                <a:spLocks/>
              </p:cNvSpPr>
              <p:nvPr/>
            </p:nvSpPr>
            <p:spPr bwMode="auto">
              <a:xfrm>
                <a:off x="3191716" y="938825"/>
                <a:ext cx="58829" cy="52450"/>
              </a:xfrm>
              <a:custGeom>
                <a:avLst/>
                <a:gdLst>
                  <a:gd name="T0" fmla="*/ 177 w 193"/>
                  <a:gd name="T1" fmla="*/ 0 h 172"/>
                  <a:gd name="T2" fmla="*/ 193 w 193"/>
                  <a:gd name="T3" fmla="*/ 131 h 172"/>
                  <a:gd name="T4" fmla="*/ 143 w 193"/>
                  <a:gd name="T5" fmla="*/ 158 h 172"/>
                  <a:gd name="T6" fmla="*/ 132 w 193"/>
                  <a:gd name="T7" fmla="*/ 145 h 172"/>
                  <a:gd name="T8" fmla="*/ 159 w 193"/>
                  <a:gd name="T9" fmla="*/ 114 h 172"/>
                  <a:gd name="T10" fmla="*/ 166 w 193"/>
                  <a:gd name="T11" fmla="*/ 80 h 172"/>
                  <a:gd name="T12" fmla="*/ 160 w 193"/>
                  <a:gd name="T13" fmla="*/ 66 h 172"/>
                  <a:gd name="T14" fmla="*/ 141 w 193"/>
                  <a:gd name="T15" fmla="*/ 65 h 172"/>
                  <a:gd name="T16" fmla="*/ 115 w 193"/>
                  <a:gd name="T17" fmla="*/ 68 h 172"/>
                  <a:gd name="T18" fmla="*/ 116 w 193"/>
                  <a:gd name="T19" fmla="*/ 75 h 172"/>
                  <a:gd name="T20" fmla="*/ 124 w 193"/>
                  <a:gd name="T21" fmla="*/ 91 h 172"/>
                  <a:gd name="T22" fmla="*/ 147 w 193"/>
                  <a:gd name="T23" fmla="*/ 93 h 172"/>
                  <a:gd name="T24" fmla="*/ 149 w 193"/>
                  <a:gd name="T25" fmla="*/ 110 h 172"/>
                  <a:gd name="T26" fmla="*/ 69 w 193"/>
                  <a:gd name="T27" fmla="*/ 120 h 172"/>
                  <a:gd name="T28" fmla="*/ 67 w 193"/>
                  <a:gd name="T29" fmla="*/ 103 h 172"/>
                  <a:gd name="T30" fmla="*/ 89 w 193"/>
                  <a:gd name="T31" fmla="*/ 93 h 172"/>
                  <a:gd name="T32" fmla="*/ 94 w 193"/>
                  <a:gd name="T33" fmla="*/ 78 h 172"/>
                  <a:gd name="T34" fmla="*/ 93 w 193"/>
                  <a:gd name="T35" fmla="*/ 70 h 172"/>
                  <a:gd name="T36" fmla="*/ 51 w 193"/>
                  <a:gd name="T37" fmla="*/ 75 h 172"/>
                  <a:gd name="T38" fmla="*/ 34 w 193"/>
                  <a:gd name="T39" fmla="*/ 81 h 172"/>
                  <a:gd name="T40" fmla="*/ 31 w 193"/>
                  <a:gd name="T41" fmla="*/ 96 h 172"/>
                  <a:gd name="T42" fmla="*/ 48 w 193"/>
                  <a:gd name="T43" fmla="*/ 130 h 172"/>
                  <a:gd name="T44" fmla="*/ 88 w 193"/>
                  <a:gd name="T45" fmla="*/ 155 h 172"/>
                  <a:gd name="T46" fmla="*/ 80 w 193"/>
                  <a:gd name="T47" fmla="*/ 172 h 172"/>
                  <a:gd name="T48" fmla="*/ 17 w 193"/>
                  <a:gd name="T49" fmla="*/ 155 h 172"/>
                  <a:gd name="T50" fmla="*/ 0 w 193"/>
                  <a:gd name="T51" fmla="*/ 21 h 172"/>
                  <a:gd name="T52" fmla="*/ 22 w 193"/>
                  <a:gd name="T53" fmla="*/ 19 h 172"/>
                  <a:gd name="T54" fmla="*/ 30 w 193"/>
                  <a:gd name="T55" fmla="*/ 32 h 172"/>
                  <a:gd name="T56" fmla="*/ 57 w 193"/>
                  <a:gd name="T57" fmla="*/ 33 h 172"/>
                  <a:gd name="T58" fmla="*/ 125 w 193"/>
                  <a:gd name="T59" fmla="*/ 25 h 172"/>
                  <a:gd name="T60" fmla="*/ 152 w 193"/>
                  <a:gd name="T61" fmla="*/ 18 h 172"/>
                  <a:gd name="T62" fmla="*/ 156 w 193"/>
                  <a:gd name="T63" fmla="*/ 3 h 172"/>
                  <a:gd name="T64" fmla="*/ 177 w 193"/>
                  <a:gd name="T65"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72">
                    <a:moveTo>
                      <a:pt x="177" y="0"/>
                    </a:moveTo>
                    <a:cubicBezTo>
                      <a:pt x="193" y="131"/>
                      <a:pt x="193" y="131"/>
                      <a:pt x="193" y="131"/>
                    </a:cubicBezTo>
                    <a:cubicBezTo>
                      <a:pt x="143" y="158"/>
                      <a:pt x="143" y="158"/>
                      <a:pt x="143" y="158"/>
                    </a:cubicBezTo>
                    <a:cubicBezTo>
                      <a:pt x="132" y="145"/>
                      <a:pt x="132" y="145"/>
                      <a:pt x="132" y="145"/>
                    </a:cubicBezTo>
                    <a:cubicBezTo>
                      <a:pt x="145" y="135"/>
                      <a:pt x="154" y="125"/>
                      <a:pt x="159" y="114"/>
                    </a:cubicBezTo>
                    <a:cubicBezTo>
                      <a:pt x="165" y="103"/>
                      <a:pt x="167" y="91"/>
                      <a:pt x="166" y="80"/>
                    </a:cubicBezTo>
                    <a:cubicBezTo>
                      <a:pt x="165" y="73"/>
                      <a:pt x="163" y="68"/>
                      <a:pt x="160" y="66"/>
                    </a:cubicBezTo>
                    <a:cubicBezTo>
                      <a:pt x="157" y="64"/>
                      <a:pt x="150" y="63"/>
                      <a:pt x="141" y="65"/>
                    </a:cubicBezTo>
                    <a:cubicBezTo>
                      <a:pt x="115" y="68"/>
                      <a:pt x="115" y="68"/>
                      <a:pt x="115" y="68"/>
                    </a:cubicBezTo>
                    <a:cubicBezTo>
                      <a:pt x="116" y="75"/>
                      <a:pt x="116" y="75"/>
                      <a:pt x="116" y="75"/>
                    </a:cubicBezTo>
                    <a:cubicBezTo>
                      <a:pt x="117" y="83"/>
                      <a:pt x="120" y="89"/>
                      <a:pt x="124" y="91"/>
                    </a:cubicBezTo>
                    <a:cubicBezTo>
                      <a:pt x="128" y="93"/>
                      <a:pt x="135" y="94"/>
                      <a:pt x="147" y="93"/>
                    </a:cubicBezTo>
                    <a:cubicBezTo>
                      <a:pt x="149" y="110"/>
                      <a:pt x="149" y="110"/>
                      <a:pt x="149" y="110"/>
                    </a:cubicBezTo>
                    <a:cubicBezTo>
                      <a:pt x="69" y="120"/>
                      <a:pt x="69" y="120"/>
                      <a:pt x="69" y="120"/>
                    </a:cubicBezTo>
                    <a:cubicBezTo>
                      <a:pt x="67" y="103"/>
                      <a:pt x="67" y="103"/>
                      <a:pt x="67" y="103"/>
                    </a:cubicBezTo>
                    <a:cubicBezTo>
                      <a:pt x="77" y="101"/>
                      <a:pt x="84" y="97"/>
                      <a:pt x="89" y="93"/>
                    </a:cubicBezTo>
                    <a:cubicBezTo>
                      <a:pt x="93" y="90"/>
                      <a:pt x="94" y="84"/>
                      <a:pt x="94" y="78"/>
                    </a:cubicBezTo>
                    <a:cubicBezTo>
                      <a:pt x="93" y="70"/>
                      <a:pt x="93" y="70"/>
                      <a:pt x="93" y="70"/>
                    </a:cubicBezTo>
                    <a:cubicBezTo>
                      <a:pt x="51" y="75"/>
                      <a:pt x="51" y="75"/>
                      <a:pt x="51" y="75"/>
                    </a:cubicBezTo>
                    <a:cubicBezTo>
                      <a:pt x="42" y="76"/>
                      <a:pt x="36" y="79"/>
                      <a:pt x="34" y="81"/>
                    </a:cubicBezTo>
                    <a:cubicBezTo>
                      <a:pt x="31" y="84"/>
                      <a:pt x="30" y="89"/>
                      <a:pt x="31" y="96"/>
                    </a:cubicBezTo>
                    <a:cubicBezTo>
                      <a:pt x="33" y="108"/>
                      <a:pt x="38" y="119"/>
                      <a:pt x="48" y="130"/>
                    </a:cubicBezTo>
                    <a:cubicBezTo>
                      <a:pt x="58" y="140"/>
                      <a:pt x="72" y="149"/>
                      <a:pt x="88" y="155"/>
                    </a:cubicBezTo>
                    <a:cubicBezTo>
                      <a:pt x="80" y="172"/>
                      <a:pt x="80" y="172"/>
                      <a:pt x="80" y="172"/>
                    </a:cubicBezTo>
                    <a:cubicBezTo>
                      <a:pt x="17" y="155"/>
                      <a:pt x="17" y="155"/>
                      <a:pt x="17" y="155"/>
                    </a:cubicBezTo>
                    <a:cubicBezTo>
                      <a:pt x="0" y="21"/>
                      <a:pt x="0" y="21"/>
                      <a:pt x="0" y="21"/>
                    </a:cubicBezTo>
                    <a:cubicBezTo>
                      <a:pt x="22" y="19"/>
                      <a:pt x="22" y="19"/>
                      <a:pt x="22" y="19"/>
                    </a:cubicBezTo>
                    <a:cubicBezTo>
                      <a:pt x="23" y="26"/>
                      <a:pt x="26" y="30"/>
                      <a:pt x="30" y="32"/>
                    </a:cubicBezTo>
                    <a:cubicBezTo>
                      <a:pt x="34" y="34"/>
                      <a:pt x="43" y="34"/>
                      <a:pt x="57" y="33"/>
                    </a:cubicBezTo>
                    <a:cubicBezTo>
                      <a:pt x="125" y="25"/>
                      <a:pt x="125" y="25"/>
                      <a:pt x="125" y="25"/>
                    </a:cubicBezTo>
                    <a:cubicBezTo>
                      <a:pt x="140" y="23"/>
                      <a:pt x="148" y="21"/>
                      <a:pt x="152" y="18"/>
                    </a:cubicBezTo>
                    <a:cubicBezTo>
                      <a:pt x="155" y="15"/>
                      <a:pt x="156" y="10"/>
                      <a:pt x="156" y="3"/>
                    </a:cubicBezTo>
                    <a:lnTo>
                      <a:pt x="1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6" name="Freeform 16"/>
              <p:cNvSpPr>
                <a:spLocks/>
              </p:cNvSpPr>
              <p:nvPr/>
            </p:nvSpPr>
            <p:spPr bwMode="auto">
              <a:xfrm>
                <a:off x="3207309" y="1010411"/>
                <a:ext cx="61664" cy="55993"/>
              </a:xfrm>
              <a:custGeom>
                <a:avLst/>
                <a:gdLst>
                  <a:gd name="T0" fmla="*/ 190 w 203"/>
                  <a:gd name="T1" fmla="*/ 90 h 183"/>
                  <a:gd name="T2" fmla="*/ 198 w 203"/>
                  <a:gd name="T3" fmla="*/ 90 h 183"/>
                  <a:gd name="T4" fmla="*/ 203 w 203"/>
                  <a:gd name="T5" fmla="*/ 104 h 183"/>
                  <a:gd name="T6" fmla="*/ 152 w 203"/>
                  <a:gd name="T7" fmla="*/ 140 h 183"/>
                  <a:gd name="T8" fmla="*/ 138 w 203"/>
                  <a:gd name="T9" fmla="*/ 125 h 183"/>
                  <a:gd name="T10" fmla="*/ 162 w 203"/>
                  <a:gd name="T11" fmla="*/ 91 h 183"/>
                  <a:gd name="T12" fmla="*/ 163 w 203"/>
                  <a:gd name="T13" fmla="*/ 63 h 183"/>
                  <a:gd name="T14" fmla="*/ 136 w 203"/>
                  <a:gd name="T15" fmla="*/ 42 h 183"/>
                  <a:gd name="T16" fmla="*/ 85 w 203"/>
                  <a:gd name="T17" fmla="*/ 51 h 183"/>
                  <a:gd name="T18" fmla="*/ 42 w 203"/>
                  <a:gd name="T19" fmla="*/ 78 h 183"/>
                  <a:gd name="T20" fmla="*/ 36 w 203"/>
                  <a:gd name="T21" fmla="*/ 111 h 183"/>
                  <a:gd name="T22" fmla="*/ 53 w 203"/>
                  <a:gd name="T23" fmla="*/ 130 h 183"/>
                  <a:gd name="T24" fmla="*/ 77 w 203"/>
                  <a:gd name="T25" fmla="*/ 130 h 183"/>
                  <a:gd name="T26" fmla="*/ 88 w 203"/>
                  <a:gd name="T27" fmla="*/ 121 h 183"/>
                  <a:gd name="T28" fmla="*/ 87 w 203"/>
                  <a:gd name="T29" fmla="*/ 105 h 183"/>
                  <a:gd name="T30" fmla="*/ 107 w 203"/>
                  <a:gd name="T31" fmla="*/ 97 h 183"/>
                  <a:gd name="T32" fmla="*/ 133 w 203"/>
                  <a:gd name="T33" fmla="*/ 166 h 183"/>
                  <a:gd name="T34" fmla="*/ 114 w 203"/>
                  <a:gd name="T35" fmla="*/ 174 h 183"/>
                  <a:gd name="T36" fmla="*/ 102 w 203"/>
                  <a:gd name="T37" fmla="*/ 163 h 183"/>
                  <a:gd name="T38" fmla="*/ 82 w 203"/>
                  <a:gd name="T39" fmla="*/ 167 h 183"/>
                  <a:gd name="T40" fmla="*/ 38 w 203"/>
                  <a:gd name="T41" fmla="*/ 183 h 183"/>
                  <a:gd name="T42" fmla="*/ 29 w 203"/>
                  <a:gd name="T43" fmla="*/ 162 h 183"/>
                  <a:gd name="T44" fmla="*/ 41 w 203"/>
                  <a:gd name="T45" fmla="*/ 150 h 183"/>
                  <a:gd name="T46" fmla="*/ 21 w 203"/>
                  <a:gd name="T47" fmla="*/ 134 h 183"/>
                  <a:gd name="T48" fmla="*/ 8 w 203"/>
                  <a:gd name="T49" fmla="*/ 112 h 183"/>
                  <a:gd name="T50" fmla="*/ 13 w 203"/>
                  <a:gd name="T51" fmla="*/ 54 h 183"/>
                  <a:gd name="T52" fmla="*/ 70 w 203"/>
                  <a:gd name="T53" fmla="*/ 11 h 183"/>
                  <a:gd name="T54" fmla="*/ 140 w 203"/>
                  <a:gd name="T55" fmla="*/ 8 h 183"/>
                  <a:gd name="T56" fmla="*/ 186 w 203"/>
                  <a:gd name="T57" fmla="*/ 53 h 183"/>
                  <a:gd name="T58" fmla="*/ 190 w 203"/>
                  <a:gd name="T59" fmla="*/ 70 h 183"/>
                  <a:gd name="T60" fmla="*/ 190 w 203"/>
                  <a:gd name="T61" fmla="*/ 9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3" h="183">
                    <a:moveTo>
                      <a:pt x="190" y="90"/>
                    </a:moveTo>
                    <a:cubicBezTo>
                      <a:pt x="198" y="90"/>
                      <a:pt x="198" y="90"/>
                      <a:pt x="198" y="90"/>
                    </a:cubicBezTo>
                    <a:cubicBezTo>
                      <a:pt x="203" y="104"/>
                      <a:pt x="203" y="104"/>
                      <a:pt x="203" y="104"/>
                    </a:cubicBezTo>
                    <a:cubicBezTo>
                      <a:pt x="152" y="140"/>
                      <a:pt x="152" y="140"/>
                      <a:pt x="152" y="140"/>
                    </a:cubicBezTo>
                    <a:cubicBezTo>
                      <a:pt x="138" y="125"/>
                      <a:pt x="138" y="125"/>
                      <a:pt x="138" y="125"/>
                    </a:cubicBezTo>
                    <a:cubicBezTo>
                      <a:pt x="150" y="112"/>
                      <a:pt x="158" y="101"/>
                      <a:pt x="162" y="91"/>
                    </a:cubicBezTo>
                    <a:cubicBezTo>
                      <a:pt x="166" y="81"/>
                      <a:pt x="166" y="72"/>
                      <a:pt x="163" y="63"/>
                    </a:cubicBezTo>
                    <a:cubicBezTo>
                      <a:pt x="158" y="51"/>
                      <a:pt x="149" y="44"/>
                      <a:pt x="136" y="42"/>
                    </a:cubicBezTo>
                    <a:cubicBezTo>
                      <a:pt x="122" y="40"/>
                      <a:pt x="105" y="43"/>
                      <a:pt x="85" y="51"/>
                    </a:cubicBezTo>
                    <a:cubicBezTo>
                      <a:pt x="64" y="59"/>
                      <a:pt x="50" y="68"/>
                      <a:pt x="42" y="78"/>
                    </a:cubicBezTo>
                    <a:cubicBezTo>
                      <a:pt x="34" y="88"/>
                      <a:pt x="32" y="99"/>
                      <a:pt x="36" y="111"/>
                    </a:cubicBezTo>
                    <a:cubicBezTo>
                      <a:pt x="40" y="120"/>
                      <a:pt x="45" y="126"/>
                      <a:pt x="53" y="130"/>
                    </a:cubicBezTo>
                    <a:cubicBezTo>
                      <a:pt x="60" y="133"/>
                      <a:pt x="68" y="133"/>
                      <a:pt x="77" y="130"/>
                    </a:cubicBezTo>
                    <a:cubicBezTo>
                      <a:pt x="83" y="127"/>
                      <a:pt x="87" y="124"/>
                      <a:pt x="88" y="121"/>
                    </a:cubicBezTo>
                    <a:cubicBezTo>
                      <a:pt x="90" y="117"/>
                      <a:pt x="89" y="112"/>
                      <a:pt x="87" y="105"/>
                    </a:cubicBezTo>
                    <a:cubicBezTo>
                      <a:pt x="107" y="97"/>
                      <a:pt x="107" y="97"/>
                      <a:pt x="107" y="97"/>
                    </a:cubicBezTo>
                    <a:cubicBezTo>
                      <a:pt x="133" y="166"/>
                      <a:pt x="133" y="166"/>
                      <a:pt x="133" y="166"/>
                    </a:cubicBezTo>
                    <a:cubicBezTo>
                      <a:pt x="114" y="174"/>
                      <a:pt x="114" y="174"/>
                      <a:pt x="114" y="174"/>
                    </a:cubicBezTo>
                    <a:cubicBezTo>
                      <a:pt x="110" y="167"/>
                      <a:pt x="106" y="164"/>
                      <a:pt x="102" y="163"/>
                    </a:cubicBezTo>
                    <a:cubicBezTo>
                      <a:pt x="98" y="162"/>
                      <a:pt x="91" y="163"/>
                      <a:pt x="82" y="167"/>
                    </a:cubicBezTo>
                    <a:cubicBezTo>
                      <a:pt x="38" y="183"/>
                      <a:pt x="38" y="183"/>
                      <a:pt x="38" y="183"/>
                    </a:cubicBezTo>
                    <a:cubicBezTo>
                      <a:pt x="29" y="162"/>
                      <a:pt x="29" y="162"/>
                      <a:pt x="29" y="162"/>
                    </a:cubicBezTo>
                    <a:cubicBezTo>
                      <a:pt x="41" y="150"/>
                      <a:pt x="41" y="150"/>
                      <a:pt x="41" y="150"/>
                    </a:cubicBezTo>
                    <a:cubicBezTo>
                      <a:pt x="33" y="146"/>
                      <a:pt x="26" y="140"/>
                      <a:pt x="21" y="134"/>
                    </a:cubicBezTo>
                    <a:cubicBezTo>
                      <a:pt x="16" y="128"/>
                      <a:pt x="11" y="121"/>
                      <a:pt x="8" y="112"/>
                    </a:cubicBezTo>
                    <a:cubicBezTo>
                      <a:pt x="0" y="92"/>
                      <a:pt x="2" y="72"/>
                      <a:pt x="13" y="54"/>
                    </a:cubicBezTo>
                    <a:cubicBezTo>
                      <a:pt x="25" y="35"/>
                      <a:pt x="44" y="21"/>
                      <a:pt x="70" y="11"/>
                    </a:cubicBezTo>
                    <a:cubicBezTo>
                      <a:pt x="96" y="1"/>
                      <a:pt x="119" y="0"/>
                      <a:pt x="140" y="8"/>
                    </a:cubicBezTo>
                    <a:cubicBezTo>
                      <a:pt x="162" y="16"/>
                      <a:pt x="177" y="31"/>
                      <a:pt x="186" y="53"/>
                    </a:cubicBezTo>
                    <a:cubicBezTo>
                      <a:pt x="188" y="59"/>
                      <a:pt x="189" y="65"/>
                      <a:pt x="190" y="70"/>
                    </a:cubicBezTo>
                    <a:cubicBezTo>
                      <a:pt x="190" y="76"/>
                      <a:pt x="190" y="83"/>
                      <a:pt x="190" y="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7" name="Freeform 17"/>
              <p:cNvSpPr>
                <a:spLocks noEditPoints="1"/>
              </p:cNvSpPr>
              <p:nvPr/>
            </p:nvSpPr>
            <p:spPr bwMode="auto">
              <a:xfrm>
                <a:off x="3225028" y="1051520"/>
                <a:ext cx="65916" cy="73713"/>
              </a:xfrm>
              <a:custGeom>
                <a:avLst/>
                <a:gdLst>
                  <a:gd name="T0" fmla="*/ 147 w 216"/>
                  <a:gd name="T1" fmla="*/ 75 h 242"/>
                  <a:gd name="T2" fmla="*/ 165 w 216"/>
                  <a:gd name="T3" fmla="*/ 69 h 242"/>
                  <a:gd name="T4" fmla="*/ 176 w 216"/>
                  <a:gd name="T5" fmla="*/ 81 h 242"/>
                  <a:gd name="T6" fmla="*/ 182 w 216"/>
                  <a:gd name="T7" fmla="*/ 107 h 242"/>
                  <a:gd name="T8" fmla="*/ 169 w 216"/>
                  <a:gd name="T9" fmla="*/ 124 h 242"/>
                  <a:gd name="T10" fmla="*/ 145 w 216"/>
                  <a:gd name="T11" fmla="*/ 124 h 242"/>
                  <a:gd name="T12" fmla="*/ 122 w 216"/>
                  <a:gd name="T13" fmla="*/ 98 h 242"/>
                  <a:gd name="T14" fmla="*/ 120 w 216"/>
                  <a:gd name="T15" fmla="*/ 93 h 242"/>
                  <a:gd name="T16" fmla="*/ 118 w 216"/>
                  <a:gd name="T17" fmla="*/ 90 h 242"/>
                  <a:gd name="T18" fmla="*/ 147 w 216"/>
                  <a:gd name="T19" fmla="*/ 75 h 242"/>
                  <a:gd name="T20" fmla="*/ 137 w 216"/>
                  <a:gd name="T21" fmla="*/ 11 h 242"/>
                  <a:gd name="T22" fmla="*/ 140 w 216"/>
                  <a:gd name="T23" fmla="*/ 27 h 242"/>
                  <a:gd name="T24" fmla="*/ 118 w 216"/>
                  <a:gd name="T25" fmla="*/ 43 h 242"/>
                  <a:gd name="T26" fmla="*/ 57 w 216"/>
                  <a:gd name="T27" fmla="*/ 76 h 242"/>
                  <a:gd name="T28" fmla="*/ 32 w 216"/>
                  <a:gd name="T29" fmla="*/ 85 h 242"/>
                  <a:gd name="T30" fmla="*/ 19 w 216"/>
                  <a:gd name="T31" fmla="*/ 75 h 242"/>
                  <a:gd name="T32" fmla="*/ 0 w 216"/>
                  <a:gd name="T33" fmla="*/ 85 h 242"/>
                  <a:gd name="T34" fmla="*/ 39 w 216"/>
                  <a:gd name="T35" fmla="*/ 155 h 242"/>
                  <a:gd name="T36" fmla="*/ 58 w 216"/>
                  <a:gd name="T37" fmla="*/ 145 h 242"/>
                  <a:gd name="T38" fmla="*/ 56 w 216"/>
                  <a:gd name="T39" fmla="*/ 128 h 242"/>
                  <a:gd name="T40" fmla="*/ 77 w 216"/>
                  <a:gd name="T41" fmla="*/ 112 h 242"/>
                  <a:gd name="T42" fmla="*/ 97 w 216"/>
                  <a:gd name="T43" fmla="*/ 102 h 242"/>
                  <a:gd name="T44" fmla="*/ 105 w 216"/>
                  <a:gd name="T45" fmla="*/ 116 h 242"/>
                  <a:gd name="T46" fmla="*/ 61 w 216"/>
                  <a:gd name="T47" fmla="*/ 197 h 242"/>
                  <a:gd name="T48" fmla="*/ 86 w 216"/>
                  <a:gd name="T49" fmla="*/ 242 h 242"/>
                  <a:gd name="T50" fmla="*/ 105 w 216"/>
                  <a:gd name="T51" fmla="*/ 231 h 242"/>
                  <a:gd name="T52" fmla="*/ 102 w 216"/>
                  <a:gd name="T53" fmla="*/ 216 h 242"/>
                  <a:gd name="T54" fmla="*/ 107 w 216"/>
                  <a:gd name="T55" fmla="*/ 200 h 242"/>
                  <a:gd name="T56" fmla="*/ 130 w 216"/>
                  <a:gd name="T57" fmla="*/ 151 h 242"/>
                  <a:gd name="T58" fmla="*/ 159 w 216"/>
                  <a:gd name="T59" fmla="*/ 167 h 242"/>
                  <a:gd name="T60" fmla="*/ 190 w 216"/>
                  <a:gd name="T61" fmla="*/ 161 h 242"/>
                  <a:gd name="T62" fmla="*/ 214 w 216"/>
                  <a:gd name="T63" fmla="*/ 129 h 242"/>
                  <a:gd name="T64" fmla="*/ 201 w 216"/>
                  <a:gd name="T65" fmla="*/ 80 h 242"/>
                  <a:gd name="T66" fmla="*/ 157 w 216"/>
                  <a:gd name="T67" fmla="*/ 0 h 242"/>
                  <a:gd name="T68" fmla="*/ 137 w 216"/>
                  <a:gd name="T69" fmla="*/ 1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6" h="242">
                    <a:moveTo>
                      <a:pt x="147" y="75"/>
                    </a:moveTo>
                    <a:cubicBezTo>
                      <a:pt x="155" y="70"/>
                      <a:pt x="161" y="68"/>
                      <a:pt x="165" y="69"/>
                    </a:cubicBezTo>
                    <a:cubicBezTo>
                      <a:pt x="169" y="70"/>
                      <a:pt x="172" y="74"/>
                      <a:pt x="176" y="81"/>
                    </a:cubicBezTo>
                    <a:cubicBezTo>
                      <a:pt x="181" y="90"/>
                      <a:pt x="183" y="99"/>
                      <a:pt x="182" y="107"/>
                    </a:cubicBezTo>
                    <a:cubicBezTo>
                      <a:pt x="180" y="114"/>
                      <a:pt x="176" y="120"/>
                      <a:pt x="169" y="124"/>
                    </a:cubicBezTo>
                    <a:cubicBezTo>
                      <a:pt x="160" y="129"/>
                      <a:pt x="152" y="129"/>
                      <a:pt x="145" y="124"/>
                    </a:cubicBezTo>
                    <a:cubicBezTo>
                      <a:pt x="137" y="120"/>
                      <a:pt x="129" y="111"/>
                      <a:pt x="122" y="98"/>
                    </a:cubicBezTo>
                    <a:cubicBezTo>
                      <a:pt x="121" y="96"/>
                      <a:pt x="120" y="94"/>
                      <a:pt x="120" y="93"/>
                    </a:cubicBezTo>
                    <a:cubicBezTo>
                      <a:pt x="119" y="92"/>
                      <a:pt x="119" y="91"/>
                      <a:pt x="118" y="90"/>
                    </a:cubicBezTo>
                    <a:lnTo>
                      <a:pt x="147" y="75"/>
                    </a:lnTo>
                    <a:close/>
                    <a:moveTo>
                      <a:pt x="137" y="11"/>
                    </a:moveTo>
                    <a:cubicBezTo>
                      <a:pt x="141" y="18"/>
                      <a:pt x="141" y="23"/>
                      <a:pt x="140" y="27"/>
                    </a:cubicBezTo>
                    <a:cubicBezTo>
                      <a:pt x="137" y="31"/>
                      <a:pt x="130" y="37"/>
                      <a:pt x="118" y="43"/>
                    </a:cubicBezTo>
                    <a:cubicBezTo>
                      <a:pt x="57" y="76"/>
                      <a:pt x="57" y="76"/>
                      <a:pt x="57" y="76"/>
                    </a:cubicBezTo>
                    <a:cubicBezTo>
                      <a:pt x="45" y="83"/>
                      <a:pt x="37" y="86"/>
                      <a:pt x="32" y="85"/>
                    </a:cubicBezTo>
                    <a:cubicBezTo>
                      <a:pt x="27" y="85"/>
                      <a:pt x="23" y="81"/>
                      <a:pt x="19" y="75"/>
                    </a:cubicBezTo>
                    <a:cubicBezTo>
                      <a:pt x="0" y="85"/>
                      <a:pt x="0" y="85"/>
                      <a:pt x="0" y="85"/>
                    </a:cubicBezTo>
                    <a:cubicBezTo>
                      <a:pt x="39" y="155"/>
                      <a:pt x="39" y="155"/>
                      <a:pt x="39" y="155"/>
                    </a:cubicBezTo>
                    <a:cubicBezTo>
                      <a:pt x="58" y="145"/>
                      <a:pt x="58" y="145"/>
                      <a:pt x="58" y="145"/>
                    </a:cubicBezTo>
                    <a:cubicBezTo>
                      <a:pt x="54" y="138"/>
                      <a:pt x="54" y="133"/>
                      <a:pt x="56" y="128"/>
                    </a:cubicBezTo>
                    <a:cubicBezTo>
                      <a:pt x="58" y="124"/>
                      <a:pt x="65" y="119"/>
                      <a:pt x="77" y="112"/>
                    </a:cubicBezTo>
                    <a:cubicBezTo>
                      <a:pt x="97" y="102"/>
                      <a:pt x="97" y="102"/>
                      <a:pt x="97" y="102"/>
                    </a:cubicBezTo>
                    <a:cubicBezTo>
                      <a:pt x="105" y="116"/>
                      <a:pt x="105" y="116"/>
                      <a:pt x="105" y="116"/>
                    </a:cubicBezTo>
                    <a:cubicBezTo>
                      <a:pt x="61" y="197"/>
                      <a:pt x="61" y="197"/>
                      <a:pt x="61" y="197"/>
                    </a:cubicBezTo>
                    <a:cubicBezTo>
                      <a:pt x="86" y="242"/>
                      <a:pt x="86" y="242"/>
                      <a:pt x="86" y="242"/>
                    </a:cubicBezTo>
                    <a:cubicBezTo>
                      <a:pt x="105" y="231"/>
                      <a:pt x="105" y="231"/>
                      <a:pt x="105" y="231"/>
                    </a:cubicBezTo>
                    <a:cubicBezTo>
                      <a:pt x="103" y="226"/>
                      <a:pt x="102" y="221"/>
                      <a:pt x="102" y="216"/>
                    </a:cubicBezTo>
                    <a:cubicBezTo>
                      <a:pt x="102" y="212"/>
                      <a:pt x="104" y="207"/>
                      <a:pt x="107" y="200"/>
                    </a:cubicBezTo>
                    <a:cubicBezTo>
                      <a:pt x="130" y="151"/>
                      <a:pt x="130" y="151"/>
                      <a:pt x="130" y="151"/>
                    </a:cubicBezTo>
                    <a:cubicBezTo>
                      <a:pt x="140" y="160"/>
                      <a:pt x="150" y="165"/>
                      <a:pt x="159" y="167"/>
                    </a:cubicBezTo>
                    <a:cubicBezTo>
                      <a:pt x="169" y="168"/>
                      <a:pt x="179" y="167"/>
                      <a:pt x="190" y="161"/>
                    </a:cubicBezTo>
                    <a:cubicBezTo>
                      <a:pt x="204" y="153"/>
                      <a:pt x="212" y="143"/>
                      <a:pt x="214" y="129"/>
                    </a:cubicBezTo>
                    <a:cubicBezTo>
                      <a:pt x="216" y="116"/>
                      <a:pt x="211" y="100"/>
                      <a:pt x="201" y="80"/>
                    </a:cubicBezTo>
                    <a:cubicBezTo>
                      <a:pt x="157" y="0"/>
                      <a:pt x="157" y="0"/>
                      <a:pt x="157" y="0"/>
                    </a:cubicBezTo>
                    <a:lnTo>
                      <a:pt x="137"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8" name="Freeform 18"/>
              <p:cNvSpPr>
                <a:spLocks/>
              </p:cNvSpPr>
              <p:nvPr/>
            </p:nvSpPr>
            <p:spPr bwMode="auto">
              <a:xfrm>
                <a:off x="3254797" y="1097591"/>
                <a:ext cx="58120" cy="51741"/>
              </a:xfrm>
              <a:custGeom>
                <a:avLst/>
                <a:gdLst>
                  <a:gd name="T0" fmla="*/ 145 w 193"/>
                  <a:gd name="T1" fmla="*/ 0 h 169"/>
                  <a:gd name="T2" fmla="*/ 193 w 193"/>
                  <a:gd name="T3" fmla="*/ 66 h 169"/>
                  <a:gd name="T4" fmla="*/ 175 w 193"/>
                  <a:gd name="T5" fmla="*/ 79 h 169"/>
                  <a:gd name="T6" fmla="*/ 161 w 193"/>
                  <a:gd name="T7" fmla="*/ 69 h 169"/>
                  <a:gd name="T8" fmla="*/ 137 w 193"/>
                  <a:gd name="T9" fmla="*/ 82 h 169"/>
                  <a:gd name="T10" fmla="*/ 81 w 193"/>
                  <a:gd name="T11" fmla="*/ 121 h 169"/>
                  <a:gd name="T12" fmla="*/ 62 w 193"/>
                  <a:gd name="T13" fmla="*/ 140 h 169"/>
                  <a:gd name="T14" fmla="*/ 66 w 193"/>
                  <a:gd name="T15" fmla="*/ 157 h 169"/>
                  <a:gd name="T16" fmla="*/ 48 w 193"/>
                  <a:gd name="T17" fmla="*/ 169 h 169"/>
                  <a:gd name="T18" fmla="*/ 0 w 193"/>
                  <a:gd name="T19" fmla="*/ 104 h 169"/>
                  <a:gd name="T20" fmla="*/ 18 w 193"/>
                  <a:gd name="T21" fmla="*/ 91 h 169"/>
                  <a:gd name="T22" fmla="*/ 33 w 193"/>
                  <a:gd name="T23" fmla="*/ 100 h 169"/>
                  <a:gd name="T24" fmla="*/ 57 w 193"/>
                  <a:gd name="T25" fmla="*/ 88 h 169"/>
                  <a:gd name="T26" fmla="*/ 112 w 193"/>
                  <a:gd name="T27" fmla="*/ 48 h 169"/>
                  <a:gd name="T28" fmla="*/ 132 w 193"/>
                  <a:gd name="T29" fmla="*/ 29 h 169"/>
                  <a:gd name="T30" fmla="*/ 127 w 193"/>
                  <a:gd name="T31" fmla="*/ 13 h 169"/>
                  <a:gd name="T32" fmla="*/ 145 w 193"/>
                  <a:gd name="T33"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3" h="169">
                    <a:moveTo>
                      <a:pt x="145" y="0"/>
                    </a:moveTo>
                    <a:cubicBezTo>
                      <a:pt x="193" y="66"/>
                      <a:pt x="193" y="66"/>
                      <a:pt x="193" y="66"/>
                    </a:cubicBezTo>
                    <a:cubicBezTo>
                      <a:pt x="175" y="79"/>
                      <a:pt x="175" y="79"/>
                      <a:pt x="175" y="79"/>
                    </a:cubicBezTo>
                    <a:cubicBezTo>
                      <a:pt x="170" y="72"/>
                      <a:pt x="166" y="69"/>
                      <a:pt x="161" y="69"/>
                    </a:cubicBezTo>
                    <a:cubicBezTo>
                      <a:pt x="156" y="69"/>
                      <a:pt x="148" y="74"/>
                      <a:pt x="137" y="82"/>
                    </a:cubicBezTo>
                    <a:cubicBezTo>
                      <a:pt x="81" y="121"/>
                      <a:pt x="81" y="121"/>
                      <a:pt x="81" y="121"/>
                    </a:cubicBezTo>
                    <a:cubicBezTo>
                      <a:pt x="70" y="130"/>
                      <a:pt x="63" y="136"/>
                      <a:pt x="62" y="140"/>
                    </a:cubicBezTo>
                    <a:cubicBezTo>
                      <a:pt x="60" y="145"/>
                      <a:pt x="62" y="150"/>
                      <a:pt x="66" y="157"/>
                    </a:cubicBezTo>
                    <a:cubicBezTo>
                      <a:pt x="48" y="169"/>
                      <a:pt x="48" y="169"/>
                      <a:pt x="48" y="169"/>
                    </a:cubicBezTo>
                    <a:cubicBezTo>
                      <a:pt x="0" y="104"/>
                      <a:pt x="0" y="104"/>
                      <a:pt x="0" y="104"/>
                    </a:cubicBezTo>
                    <a:cubicBezTo>
                      <a:pt x="18" y="91"/>
                      <a:pt x="18" y="91"/>
                      <a:pt x="18" y="91"/>
                    </a:cubicBezTo>
                    <a:cubicBezTo>
                      <a:pt x="23" y="97"/>
                      <a:pt x="28" y="100"/>
                      <a:pt x="33" y="100"/>
                    </a:cubicBezTo>
                    <a:cubicBezTo>
                      <a:pt x="37" y="100"/>
                      <a:pt x="45" y="96"/>
                      <a:pt x="57" y="88"/>
                    </a:cubicBezTo>
                    <a:cubicBezTo>
                      <a:pt x="112" y="48"/>
                      <a:pt x="112" y="48"/>
                      <a:pt x="112" y="48"/>
                    </a:cubicBezTo>
                    <a:cubicBezTo>
                      <a:pt x="124" y="40"/>
                      <a:pt x="130" y="34"/>
                      <a:pt x="132" y="29"/>
                    </a:cubicBezTo>
                    <a:cubicBezTo>
                      <a:pt x="133" y="25"/>
                      <a:pt x="132" y="20"/>
                      <a:pt x="127" y="13"/>
                    </a:cubicBezTo>
                    <a:lnTo>
                      <a:pt x="1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9" name="Freeform 19"/>
              <p:cNvSpPr>
                <a:spLocks noEditPoints="1"/>
              </p:cNvSpPr>
              <p:nvPr/>
            </p:nvSpPr>
            <p:spPr bwMode="auto">
              <a:xfrm>
                <a:off x="3273934" y="1120272"/>
                <a:ext cx="65916" cy="65208"/>
              </a:xfrm>
              <a:custGeom>
                <a:avLst/>
                <a:gdLst>
                  <a:gd name="T0" fmla="*/ 142 w 215"/>
                  <a:gd name="T1" fmla="*/ 74 h 213"/>
                  <a:gd name="T2" fmla="*/ 159 w 215"/>
                  <a:gd name="T3" fmla="*/ 65 h 213"/>
                  <a:gd name="T4" fmla="*/ 170 w 215"/>
                  <a:gd name="T5" fmla="*/ 74 h 213"/>
                  <a:gd name="T6" fmla="*/ 179 w 215"/>
                  <a:gd name="T7" fmla="*/ 113 h 213"/>
                  <a:gd name="T8" fmla="*/ 149 w 215"/>
                  <a:gd name="T9" fmla="*/ 154 h 213"/>
                  <a:gd name="T10" fmla="*/ 102 w 215"/>
                  <a:gd name="T11" fmla="*/ 174 h 213"/>
                  <a:gd name="T12" fmla="*/ 65 w 215"/>
                  <a:gd name="T13" fmla="*/ 157 h 213"/>
                  <a:gd name="T14" fmla="*/ 60 w 215"/>
                  <a:gd name="T15" fmla="*/ 144 h 213"/>
                  <a:gd name="T16" fmla="*/ 72 w 215"/>
                  <a:gd name="T17" fmla="*/ 130 h 213"/>
                  <a:gd name="T18" fmla="*/ 142 w 215"/>
                  <a:gd name="T19" fmla="*/ 74 h 213"/>
                  <a:gd name="T20" fmla="*/ 122 w 215"/>
                  <a:gd name="T21" fmla="*/ 14 h 213"/>
                  <a:gd name="T22" fmla="*/ 126 w 215"/>
                  <a:gd name="T23" fmla="*/ 28 h 213"/>
                  <a:gd name="T24" fmla="*/ 107 w 215"/>
                  <a:gd name="T25" fmla="*/ 48 h 213"/>
                  <a:gd name="T26" fmla="*/ 54 w 215"/>
                  <a:gd name="T27" fmla="*/ 91 h 213"/>
                  <a:gd name="T28" fmla="*/ 30 w 215"/>
                  <a:gd name="T29" fmla="*/ 105 h 213"/>
                  <a:gd name="T30" fmla="*/ 17 w 215"/>
                  <a:gd name="T31" fmla="*/ 97 h 213"/>
                  <a:gd name="T32" fmla="*/ 0 w 215"/>
                  <a:gd name="T33" fmla="*/ 111 h 213"/>
                  <a:gd name="T34" fmla="*/ 49 w 215"/>
                  <a:gd name="T35" fmla="*/ 172 h 213"/>
                  <a:gd name="T36" fmla="*/ 110 w 215"/>
                  <a:gd name="T37" fmla="*/ 211 h 213"/>
                  <a:gd name="T38" fmla="*/ 177 w 215"/>
                  <a:gd name="T39" fmla="*/ 188 h 213"/>
                  <a:gd name="T40" fmla="*/ 213 w 215"/>
                  <a:gd name="T41" fmla="*/ 128 h 213"/>
                  <a:gd name="T42" fmla="*/ 188 w 215"/>
                  <a:gd name="T43" fmla="*/ 61 h 213"/>
                  <a:gd name="T44" fmla="*/ 139 w 215"/>
                  <a:gd name="T45" fmla="*/ 0 h 213"/>
                  <a:gd name="T46" fmla="*/ 122 w 215"/>
                  <a:gd name="T47" fmla="*/ 1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5" h="213">
                    <a:moveTo>
                      <a:pt x="142" y="74"/>
                    </a:moveTo>
                    <a:cubicBezTo>
                      <a:pt x="150" y="68"/>
                      <a:pt x="155" y="65"/>
                      <a:pt x="159" y="65"/>
                    </a:cubicBezTo>
                    <a:cubicBezTo>
                      <a:pt x="162" y="66"/>
                      <a:pt x="166" y="68"/>
                      <a:pt x="170" y="74"/>
                    </a:cubicBezTo>
                    <a:cubicBezTo>
                      <a:pt x="180" y="86"/>
                      <a:pt x="183" y="99"/>
                      <a:pt x="179" y="113"/>
                    </a:cubicBezTo>
                    <a:cubicBezTo>
                      <a:pt x="176" y="127"/>
                      <a:pt x="166" y="141"/>
                      <a:pt x="149" y="154"/>
                    </a:cubicBezTo>
                    <a:cubicBezTo>
                      <a:pt x="133" y="167"/>
                      <a:pt x="117" y="174"/>
                      <a:pt x="102" y="174"/>
                    </a:cubicBezTo>
                    <a:cubicBezTo>
                      <a:pt x="87" y="175"/>
                      <a:pt x="75" y="169"/>
                      <a:pt x="65" y="157"/>
                    </a:cubicBezTo>
                    <a:cubicBezTo>
                      <a:pt x="61" y="152"/>
                      <a:pt x="59" y="148"/>
                      <a:pt x="60" y="144"/>
                    </a:cubicBezTo>
                    <a:cubicBezTo>
                      <a:pt x="60" y="141"/>
                      <a:pt x="64" y="136"/>
                      <a:pt x="72" y="130"/>
                    </a:cubicBezTo>
                    <a:lnTo>
                      <a:pt x="142" y="74"/>
                    </a:lnTo>
                    <a:close/>
                    <a:moveTo>
                      <a:pt x="122" y="14"/>
                    </a:moveTo>
                    <a:cubicBezTo>
                      <a:pt x="126" y="20"/>
                      <a:pt x="128" y="24"/>
                      <a:pt x="126" y="28"/>
                    </a:cubicBezTo>
                    <a:cubicBezTo>
                      <a:pt x="125" y="33"/>
                      <a:pt x="119" y="39"/>
                      <a:pt x="107" y="48"/>
                    </a:cubicBezTo>
                    <a:cubicBezTo>
                      <a:pt x="54" y="91"/>
                      <a:pt x="54" y="91"/>
                      <a:pt x="54" y="91"/>
                    </a:cubicBezTo>
                    <a:cubicBezTo>
                      <a:pt x="43" y="100"/>
                      <a:pt x="35" y="105"/>
                      <a:pt x="30" y="105"/>
                    </a:cubicBezTo>
                    <a:cubicBezTo>
                      <a:pt x="26" y="106"/>
                      <a:pt x="21" y="103"/>
                      <a:pt x="17" y="97"/>
                    </a:cubicBezTo>
                    <a:cubicBezTo>
                      <a:pt x="0" y="111"/>
                      <a:pt x="0" y="111"/>
                      <a:pt x="0" y="111"/>
                    </a:cubicBezTo>
                    <a:cubicBezTo>
                      <a:pt x="49" y="172"/>
                      <a:pt x="49" y="172"/>
                      <a:pt x="49" y="172"/>
                    </a:cubicBezTo>
                    <a:cubicBezTo>
                      <a:pt x="68" y="195"/>
                      <a:pt x="88" y="208"/>
                      <a:pt x="110" y="211"/>
                    </a:cubicBezTo>
                    <a:cubicBezTo>
                      <a:pt x="132" y="213"/>
                      <a:pt x="154" y="206"/>
                      <a:pt x="177" y="188"/>
                    </a:cubicBezTo>
                    <a:cubicBezTo>
                      <a:pt x="199" y="170"/>
                      <a:pt x="211" y="150"/>
                      <a:pt x="213" y="128"/>
                    </a:cubicBezTo>
                    <a:cubicBezTo>
                      <a:pt x="215" y="107"/>
                      <a:pt x="207" y="84"/>
                      <a:pt x="188" y="61"/>
                    </a:cubicBezTo>
                    <a:cubicBezTo>
                      <a:pt x="139" y="0"/>
                      <a:pt x="139" y="0"/>
                      <a:pt x="139" y="0"/>
                    </a:cubicBezTo>
                    <a:lnTo>
                      <a:pt x="12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0" name="Freeform 20"/>
              <p:cNvSpPr>
                <a:spLocks/>
              </p:cNvSpPr>
              <p:nvPr/>
            </p:nvSpPr>
            <p:spPr bwMode="auto">
              <a:xfrm>
                <a:off x="3340559" y="1179809"/>
                <a:ext cx="57411" cy="56702"/>
              </a:xfrm>
              <a:custGeom>
                <a:avLst/>
                <a:gdLst>
                  <a:gd name="T0" fmla="*/ 170 w 189"/>
                  <a:gd name="T1" fmla="*/ 52 h 186"/>
                  <a:gd name="T2" fmla="*/ 179 w 189"/>
                  <a:gd name="T3" fmla="*/ 45 h 186"/>
                  <a:gd name="T4" fmla="*/ 189 w 189"/>
                  <a:gd name="T5" fmla="*/ 53 h 186"/>
                  <a:gd name="T6" fmla="*/ 166 w 189"/>
                  <a:gd name="T7" fmla="*/ 117 h 186"/>
                  <a:gd name="T8" fmla="*/ 149 w 189"/>
                  <a:gd name="T9" fmla="*/ 112 h 186"/>
                  <a:gd name="T10" fmla="*/ 152 w 189"/>
                  <a:gd name="T11" fmla="*/ 70 h 186"/>
                  <a:gd name="T12" fmla="*/ 136 w 189"/>
                  <a:gd name="T13" fmla="*/ 42 h 186"/>
                  <a:gd name="T14" fmla="*/ 100 w 189"/>
                  <a:gd name="T15" fmla="*/ 37 h 186"/>
                  <a:gd name="T16" fmla="*/ 60 w 189"/>
                  <a:gd name="T17" fmla="*/ 70 h 186"/>
                  <a:gd name="T18" fmla="*/ 39 w 189"/>
                  <a:gd name="T19" fmla="*/ 117 h 186"/>
                  <a:gd name="T20" fmla="*/ 55 w 189"/>
                  <a:gd name="T21" fmla="*/ 152 h 186"/>
                  <a:gd name="T22" fmla="*/ 86 w 189"/>
                  <a:gd name="T23" fmla="*/ 161 h 186"/>
                  <a:gd name="T24" fmla="*/ 122 w 189"/>
                  <a:gd name="T25" fmla="*/ 153 h 186"/>
                  <a:gd name="T26" fmla="*/ 132 w 189"/>
                  <a:gd name="T27" fmla="*/ 172 h 186"/>
                  <a:gd name="T28" fmla="*/ 81 w 189"/>
                  <a:gd name="T29" fmla="*/ 186 h 186"/>
                  <a:gd name="T30" fmla="*/ 35 w 189"/>
                  <a:gd name="T31" fmla="*/ 168 h 186"/>
                  <a:gd name="T32" fmla="*/ 2 w 189"/>
                  <a:gd name="T33" fmla="*/ 111 h 186"/>
                  <a:gd name="T34" fmla="*/ 24 w 189"/>
                  <a:gd name="T35" fmla="*/ 43 h 186"/>
                  <a:gd name="T36" fmla="*/ 83 w 189"/>
                  <a:gd name="T37" fmla="*/ 5 h 186"/>
                  <a:gd name="T38" fmla="*/ 147 w 189"/>
                  <a:gd name="T39" fmla="*/ 20 h 186"/>
                  <a:gd name="T40" fmla="*/ 160 w 189"/>
                  <a:gd name="T41" fmla="*/ 34 h 186"/>
                  <a:gd name="T42" fmla="*/ 170 w 189"/>
                  <a:gd name="T43" fmla="*/ 5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9" h="186">
                    <a:moveTo>
                      <a:pt x="170" y="52"/>
                    </a:moveTo>
                    <a:cubicBezTo>
                      <a:pt x="179" y="45"/>
                      <a:pt x="179" y="45"/>
                      <a:pt x="179" y="45"/>
                    </a:cubicBezTo>
                    <a:cubicBezTo>
                      <a:pt x="189" y="53"/>
                      <a:pt x="189" y="53"/>
                      <a:pt x="189" y="53"/>
                    </a:cubicBezTo>
                    <a:cubicBezTo>
                      <a:pt x="166" y="117"/>
                      <a:pt x="166" y="117"/>
                      <a:pt x="166" y="117"/>
                    </a:cubicBezTo>
                    <a:cubicBezTo>
                      <a:pt x="149" y="112"/>
                      <a:pt x="149" y="112"/>
                      <a:pt x="149" y="112"/>
                    </a:cubicBezTo>
                    <a:cubicBezTo>
                      <a:pt x="154" y="96"/>
                      <a:pt x="154" y="82"/>
                      <a:pt x="152" y="70"/>
                    </a:cubicBezTo>
                    <a:cubicBezTo>
                      <a:pt x="150" y="57"/>
                      <a:pt x="145" y="48"/>
                      <a:pt x="136" y="42"/>
                    </a:cubicBezTo>
                    <a:cubicBezTo>
                      <a:pt x="126" y="34"/>
                      <a:pt x="113" y="32"/>
                      <a:pt x="100" y="37"/>
                    </a:cubicBezTo>
                    <a:cubicBezTo>
                      <a:pt x="86" y="42"/>
                      <a:pt x="72" y="53"/>
                      <a:pt x="60" y="70"/>
                    </a:cubicBezTo>
                    <a:cubicBezTo>
                      <a:pt x="47" y="87"/>
                      <a:pt x="40" y="102"/>
                      <a:pt x="39" y="117"/>
                    </a:cubicBezTo>
                    <a:cubicBezTo>
                      <a:pt x="39" y="131"/>
                      <a:pt x="44" y="143"/>
                      <a:pt x="55" y="152"/>
                    </a:cubicBezTo>
                    <a:cubicBezTo>
                      <a:pt x="63" y="158"/>
                      <a:pt x="73" y="161"/>
                      <a:pt x="86" y="161"/>
                    </a:cubicBezTo>
                    <a:cubicBezTo>
                      <a:pt x="98" y="161"/>
                      <a:pt x="110" y="158"/>
                      <a:pt x="122" y="153"/>
                    </a:cubicBezTo>
                    <a:cubicBezTo>
                      <a:pt x="132" y="172"/>
                      <a:pt x="132" y="172"/>
                      <a:pt x="132" y="172"/>
                    </a:cubicBezTo>
                    <a:cubicBezTo>
                      <a:pt x="114" y="181"/>
                      <a:pt x="97" y="186"/>
                      <a:pt x="81" y="186"/>
                    </a:cubicBezTo>
                    <a:cubicBezTo>
                      <a:pt x="65" y="185"/>
                      <a:pt x="49" y="179"/>
                      <a:pt x="35" y="168"/>
                    </a:cubicBezTo>
                    <a:cubicBezTo>
                      <a:pt x="15" y="153"/>
                      <a:pt x="3" y="134"/>
                      <a:pt x="2" y="111"/>
                    </a:cubicBezTo>
                    <a:cubicBezTo>
                      <a:pt x="0" y="88"/>
                      <a:pt x="7" y="65"/>
                      <a:pt x="24" y="43"/>
                    </a:cubicBezTo>
                    <a:cubicBezTo>
                      <a:pt x="41" y="22"/>
                      <a:pt x="60" y="9"/>
                      <a:pt x="83" y="5"/>
                    </a:cubicBezTo>
                    <a:cubicBezTo>
                      <a:pt x="107" y="0"/>
                      <a:pt x="127" y="6"/>
                      <a:pt x="147" y="20"/>
                    </a:cubicBezTo>
                    <a:cubicBezTo>
                      <a:pt x="152" y="24"/>
                      <a:pt x="156" y="28"/>
                      <a:pt x="160" y="34"/>
                    </a:cubicBezTo>
                    <a:cubicBezTo>
                      <a:pt x="164" y="39"/>
                      <a:pt x="167" y="45"/>
                      <a:pt x="170"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1" name="Freeform 21"/>
              <p:cNvSpPr>
                <a:spLocks noEditPoints="1"/>
              </p:cNvSpPr>
              <p:nvPr/>
            </p:nvSpPr>
            <p:spPr bwMode="auto">
              <a:xfrm>
                <a:off x="3387338" y="1206743"/>
                <a:ext cx="55993" cy="57411"/>
              </a:xfrm>
              <a:custGeom>
                <a:avLst/>
                <a:gdLst>
                  <a:gd name="T0" fmla="*/ 143 w 185"/>
                  <a:gd name="T1" fmla="*/ 62 h 191"/>
                  <a:gd name="T2" fmla="*/ 131 w 185"/>
                  <a:gd name="T3" fmla="*/ 113 h 191"/>
                  <a:gd name="T4" fmla="*/ 98 w 185"/>
                  <a:gd name="T5" fmla="*/ 155 h 191"/>
                  <a:gd name="T6" fmla="*/ 62 w 185"/>
                  <a:gd name="T7" fmla="*/ 159 h 191"/>
                  <a:gd name="T8" fmla="*/ 42 w 185"/>
                  <a:gd name="T9" fmla="*/ 129 h 191"/>
                  <a:gd name="T10" fmla="*/ 54 w 185"/>
                  <a:gd name="T11" fmla="*/ 78 h 191"/>
                  <a:gd name="T12" fmla="*/ 87 w 185"/>
                  <a:gd name="T13" fmla="*/ 36 h 191"/>
                  <a:gd name="T14" fmla="*/ 123 w 185"/>
                  <a:gd name="T15" fmla="*/ 32 h 191"/>
                  <a:gd name="T16" fmla="*/ 143 w 185"/>
                  <a:gd name="T17" fmla="*/ 62 h 191"/>
                  <a:gd name="T18" fmla="*/ 64 w 185"/>
                  <a:gd name="T19" fmla="*/ 8 h 191"/>
                  <a:gd name="T20" fmla="*/ 14 w 185"/>
                  <a:gd name="T21" fmla="*/ 59 h 191"/>
                  <a:gd name="T22" fmla="*/ 7 w 185"/>
                  <a:gd name="T23" fmla="*/ 129 h 191"/>
                  <a:gd name="T24" fmla="*/ 52 w 185"/>
                  <a:gd name="T25" fmla="*/ 179 h 191"/>
                  <a:gd name="T26" fmla="*/ 120 w 185"/>
                  <a:gd name="T27" fmla="*/ 183 h 191"/>
                  <a:gd name="T28" fmla="*/ 171 w 185"/>
                  <a:gd name="T29" fmla="*/ 132 h 191"/>
                  <a:gd name="T30" fmla="*/ 178 w 185"/>
                  <a:gd name="T31" fmla="*/ 62 h 191"/>
                  <a:gd name="T32" fmla="*/ 132 w 185"/>
                  <a:gd name="T33" fmla="*/ 12 h 191"/>
                  <a:gd name="T34" fmla="*/ 64 w 185"/>
                  <a:gd name="T35" fmla="*/ 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5" h="191">
                    <a:moveTo>
                      <a:pt x="143" y="62"/>
                    </a:moveTo>
                    <a:cubicBezTo>
                      <a:pt x="144" y="76"/>
                      <a:pt x="140" y="93"/>
                      <a:pt x="131" y="113"/>
                    </a:cubicBezTo>
                    <a:cubicBezTo>
                      <a:pt x="121" y="133"/>
                      <a:pt x="110" y="147"/>
                      <a:pt x="98" y="155"/>
                    </a:cubicBezTo>
                    <a:cubicBezTo>
                      <a:pt x="86" y="163"/>
                      <a:pt x="74" y="164"/>
                      <a:pt x="62" y="159"/>
                    </a:cubicBezTo>
                    <a:cubicBezTo>
                      <a:pt x="50" y="153"/>
                      <a:pt x="43" y="143"/>
                      <a:pt x="42" y="129"/>
                    </a:cubicBezTo>
                    <a:cubicBezTo>
                      <a:pt x="41" y="115"/>
                      <a:pt x="45" y="98"/>
                      <a:pt x="54" y="78"/>
                    </a:cubicBezTo>
                    <a:cubicBezTo>
                      <a:pt x="64" y="58"/>
                      <a:pt x="75" y="44"/>
                      <a:pt x="87" y="36"/>
                    </a:cubicBezTo>
                    <a:cubicBezTo>
                      <a:pt x="99" y="28"/>
                      <a:pt x="111" y="27"/>
                      <a:pt x="123" y="32"/>
                    </a:cubicBezTo>
                    <a:cubicBezTo>
                      <a:pt x="135" y="38"/>
                      <a:pt x="141" y="48"/>
                      <a:pt x="143" y="62"/>
                    </a:cubicBezTo>
                    <a:close/>
                    <a:moveTo>
                      <a:pt x="64" y="8"/>
                    </a:moveTo>
                    <a:cubicBezTo>
                      <a:pt x="43" y="17"/>
                      <a:pt x="26" y="34"/>
                      <a:pt x="14" y="59"/>
                    </a:cubicBezTo>
                    <a:cubicBezTo>
                      <a:pt x="2" y="84"/>
                      <a:pt x="0" y="107"/>
                      <a:pt x="7" y="129"/>
                    </a:cubicBezTo>
                    <a:cubicBezTo>
                      <a:pt x="14" y="151"/>
                      <a:pt x="29" y="168"/>
                      <a:pt x="52" y="179"/>
                    </a:cubicBezTo>
                    <a:cubicBezTo>
                      <a:pt x="76" y="190"/>
                      <a:pt x="98" y="191"/>
                      <a:pt x="120" y="183"/>
                    </a:cubicBezTo>
                    <a:cubicBezTo>
                      <a:pt x="142" y="174"/>
                      <a:pt x="159" y="157"/>
                      <a:pt x="171" y="132"/>
                    </a:cubicBezTo>
                    <a:cubicBezTo>
                      <a:pt x="183" y="108"/>
                      <a:pt x="185" y="84"/>
                      <a:pt x="178" y="62"/>
                    </a:cubicBezTo>
                    <a:cubicBezTo>
                      <a:pt x="171" y="40"/>
                      <a:pt x="156" y="23"/>
                      <a:pt x="132" y="12"/>
                    </a:cubicBezTo>
                    <a:cubicBezTo>
                      <a:pt x="109" y="1"/>
                      <a:pt x="86" y="0"/>
                      <a:pt x="6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2" name="Freeform 22"/>
              <p:cNvSpPr>
                <a:spLocks noEditPoints="1"/>
              </p:cNvSpPr>
              <p:nvPr/>
            </p:nvSpPr>
            <p:spPr bwMode="auto">
              <a:xfrm>
                <a:off x="3436244" y="1222336"/>
                <a:ext cx="58829" cy="67334"/>
              </a:xfrm>
              <a:custGeom>
                <a:avLst/>
                <a:gdLst>
                  <a:gd name="T0" fmla="*/ 97 w 193"/>
                  <a:gd name="T1" fmla="*/ 60 h 220"/>
                  <a:gd name="T2" fmla="*/ 106 w 193"/>
                  <a:gd name="T3" fmla="*/ 43 h 220"/>
                  <a:gd name="T4" fmla="*/ 122 w 193"/>
                  <a:gd name="T5" fmla="*/ 44 h 220"/>
                  <a:gd name="T6" fmla="*/ 144 w 193"/>
                  <a:gd name="T7" fmla="*/ 58 h 220"/>
                  <a:gd name="T8" fmla="*/ 147 w 193"/>
                  <a:gd name="T9" fmla="*/ 80 h 220"/>
                  <a:gd name="T10" fmla="*/ 131 w 193"/>
                  <a:gd name="T11" fmla="*/ 97 h 220"/>
                  <a:gd name="T12" fmla="*/ 96 w 193"/>
                  <a:gd name="T13" fmla="*/ 93 h 220"/>
                  <a:gd name="T14" fmla="*/ 91 w 193"/>
                  <a:gd name="T15" fmla="*/ 92 h 220"/>
                  <a:gd name="T16" fmla="*/ 88 w 193"/>
                  <a:gd name="T17" fmla="*/ 91 h 220"/>
                  <a:gd name="T18" fmla="*/ 97 w 193"/>
                  <a:gd name="T19" fmla="*/ 60 h 220"/>
                  <a:gd name="T20" fmla="*/ 45 w 193"/>
                  <a:gd name="T21" fmla="*/ 21 h 220"/>
                  <a:gd name="T22" fmla="*/ 58 w 193"/>
                  <a:gd name="T23" fmla="*/ 31 h 220"/>
                  <a:gd name="T24" fmla="*/ 54 w 193"/>
                  <a:gd name="T25" fmla="*/ 58 h 220"/>
                  <a:gd name="T26" fmla="*/ 34 w 193"/>
                  <a:gd name="T27" fmla="*/ 123 h 220"/>
                  <a:gd name="T28" fmla="*/ 23 w 193"/>
                  <a:gd name="T29" fmla="*/ 147 h 220"/>
                  <a:gd name="T30" fmla="*/ 6 w 193"/>
                  <a:gd name="T31" fmla="*/ 148 h 220"/>
                  <a:gd name="T32" fmla="*/ 0 w 193"/>
                  <a:gd name="T33" fmla="*/ 169 h 220"/>
                  <a:gd name="T34" fmla="*/ 77 w 193"/>
                  <a:gd name="T35" fmla="*/ 192 h 220"/>
                  <a:gd name="T36" fmla="*/ 83 w 193"/>
                  <a:gd name="T37" fmla="*/ 171 h 220"/>
                  <a:gd name="T38" fmla="*/ 70 w 193"/>
                  <a:gd name="T39" fmla="*/ 161 h 220"/>
                  <a:gd name="T40" fmla="*/ 74 w 193"/>
                  <a:gd name="T41" fmla="*/ 135 h 220"/>
                  <a:gd name="T42" fmla="*/ 81 w 193"/>
                  <a:gd name="T43" fmla="*/ 114 h 220"/>
                  <a:gd name="T44" fmla="*/ 96 w 193"/>
                  <a:gd name="T45" fmla="*/ 118 h 220"/>
                  <a:gd name="T46" fmla="*/ 123 w 193"/>
                  <a:gd name="T47" fmla="*/ 206 h 220"/>
                  <a:gd name="T48" fmla="*/ 172 w 193"/>
                  <a:gd name="T49" fmla="*/ 220 h 220"/>
                  <a:gd name="T50" fmla="*/ 179 w 193"/>
                  <a:gd name="T51" fmla="*/ 200 h 220"/>
                  <a:gd name="T52" fmla="*/ 166 w 193"/>
                  <a:gd name="T53" fmla="*/ 192 h 220"/>
                  <a:gd name="T54" fmla="*/ 158 w 193"/>
                  <a:gd name="T55" fmla="*/ 177 h 220"/>
                  <a:gd name="T56" fmla="*/ 139 w 193"/>
                  <a:gd name="T57" fmla="*/ 125 h 220"/>
                  <a:gd name="T58" fmla="*/ 172 w 193"/>
                  <a:gd name="T59" fmla="*/ 117 h 220"/>
                  <a:gd name="T60" fmla="*/ 189 w 193"/>
                  <a:gd name="T61" fmla="*/ 91 h 220"/>
                  <a:gd name="T62" fmla="*/ 183 w 193"/>
                  <a:gd name="T63" fmla="*/ 52 h 220"/>
                  <a:gd name="T64" fmla="*/ 139 w 193"/>
                  <a:gd name="T65" fmla="*/ 26 h 220"/>
                  <a:gd name="T66" fmla="*/ 51 w 193"/>
                  <a:gd name="T67" fmla="*/ 0 h 220"/>
                  <a:gd name="T68" fmla="*/ 45 w 193"/>
                  <a:gd name="T69" fmla="*/ 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220">
                    <a:moveTo>
                      <a:pt x="97" y="60"/>
                    </a:moveTo>
                    <a:cubicBezTo>
                      <a:pt x="100" y="51"/>
                      <a:pt x="103" y="45"/>
                      <a:pt x="106" y="43"/>
                    </a:cubicBezTo>
                    <a:cubicBezTo>
                      <a:pt x="109" y="42"/>
                      <a:pt x="114" y="42"/>
                      <a:pt x="122" y="44"/>
                    </a:cubicBezTo>
                    <a:cubicBezTo>
                      <a:pt x="132" y="47"/>
                      <a:pt x="140" y="52"/>
                      <a:pt x="144" y="58"/>
                    </a:cubicBezTo>
                    <a:cubicBezTo>
                      <a:pt x="149" y="64"/>
                      <a:pt x="150" y="72"/>
                      <a:pt x="147" y="80"/>
                    </a:cubicBezTo>
                    <a:cubicBezTo>
                      <a:pt x="145" y="89"/>
                      <a:pt x="139" y="94"/>
                      <a:pt x="131" y="97"/>
                    </a:cubicBezTo>
                    <a:cubicBezTo>
                      <a:pt x="122" y="99"/>
                      <a:pt x="111" y="98"/>
                      <a:pt x="96" y="93"/>
                    </a:cubicBezTo>
                    <a:cubicBezTo>
                      <a:pt x="94" y="93"/>
                      <a:pt x="92" y="92"/>
                      <a:pt x="91" y="92"/>
                    </a:cubicBezTo>
                    <a:cubicBezTo>
                      <a:pt x="90" y="91"/>
                      <a:pt x="89" y="91"/>
                      <a:pt x="88" y="91"/>
                    </a:cubicBezTo>
                    <a:lnTo>
                      <a:pt x="97" y="60"/>
                    </a:lnTo>
                    <a:close/>
                    <a:moveTo>
                      <a:pt x="45" y="21"/>
                    </a:moveTo>
                    <a:cubicBezTo>
                      <a:pt x="52" y="23"/>
                      <a:pt x="57" y="27"/>
                      <a:pt x="58" y="31"/>
                    </a:cubicBezTo>
                    <a:cubicBezTo>
                      <a:pt x="59" y="35"/>
                      <a:pt x="58" y="44"/>
                      <a:pt x="54" y="58"/>
                    </a:cubicBezTo>
                    <a:cubicBezTo>
                      <a:pt x="34" y="123"/>
                      <a:pt x="34" y="123"/>
                      <a:pt x="34" y="123"/>
                    </a:cubicBezTo>
                    <a:cubicBezTo>
                      <a:pt x="30" y="136"/>
                      <a:pt x="26" y="144"/>
                      <a:pt x="23" y="147"/>
                    </a:cubicBezTo>
                    <a:cubicBezTo>
                      <a:pt x="19" y="150"/>
                      <a:pt x="14" y="150"/>
                      <a:pt x="6" y="148"/>
                    </a:cubicBezTo>
                    <a:cubicBezTo>
                      <a:pt x="0" y="169"/>
                      <a:pt x="0" y="169"/>
                      <a:pt x="0" y="169"/>
                    </a:cubicBezTo>
                    <a:cubicBezTo>
                      <a:pt x="77" y="192"/>
                      <a:pt x="77" y="192"/>
                      <a:pt x="77" y="192"/>
                    </a:cubicBezTo>
                    <a:cubicBezTo>
                      <a:pt x="83" y="171"/>
                      <a:pt x="83" y="171"/>
                      <a:pt x="83" y="171"/>
                    </a:cubicBezTo>
                    <a:cubicBezTo>
                      <a:pt x="76" y="169"/>
                      <a:pt x="72" y="166"/>
                      <a:pt x="70" y="161"/>
                    </a:cubicBezTo>
                    <a:cubicBezTo>
                      <a:pt x="69" y="157"/>
                      <a:pt x="70" y="148"/>
                      <a:pt x="74" y="135"/>
                    </a:cubicBezTo>
                    <a:cubicBezTo>
                      <a:pt x="81" y="114"/>
                      <a:pt x="81" y="114"/>
                      <a:pt x="81" y="114"/>
                    </a:cubicBezTo>
                    <a:cubicBezTo>
                      <a:pt x="96" y="118"/>
                      <a:pt x="96" y="118"/>
                      <a:pt x="96" y="118"/>
                    </a:cubicBezTo>
                    <a:cubicBezTo>
                      <a:pt x="123" y="206"/>
                      <a:pt x="123" y="206"/>
                      <a:pt x="123" y="206"/>
                    </a:cubicBezTo>
                    <a:cubicBezTo>
                      <a:pt x="172" y="220"/>
                      <a:pt x="172" y="220"/>
                      <a:pt x="172" y="220"/>
                    </a:cubicBezTo>
                    <a:cubicBezTo>
                      <a:pt x="179" y="200"/>
                      <a:pt x="179" y="200"/>
                      <a:pt x="179" y="200"/>
                    </a:cubicBezTo>
                    <a:cubicBezTo>
                      <a:pt x="173" y="198"/>
                      <a:pt x="169" y="195"/>
                      <a:pt x="166" y="192"/>
                    </a:cubicBezTo>
                    <a:cubicBezTo>
                      <a:pt x="163" y="188"/>
                      <a:pt x="160" y="184"/>
                      <a:pt x="158" y="177"/>
                    </a:cubicBezTo>
                    <a:cubicBezTo>
                      <a:pt x="139" y="125"/>
                      <a:pt x="139" y="125"/>
                      <a:pt x="139" y="125"/>
                    </a:cubicBezTo>
                    <a:cubicBezTo>
                      <a:pt x="153" y="125"/>
                      <a:pt x="163" y="122"/>
                      <a:pt x="172" y="117"/>
                    </a:cubicBezTo>
                    <a:cubicBezTo>
                      <a:pt x="179" y="111"/>
                      <a:pt x="185" y="103"/>
                      <a:pt x="189" y="91"/>
                    </a:cubicBezTo>
                    <a:cubicBezTo>
                      <a:pt x="193" y="76"/>
                      <a:pt x="191" y="62"/>
                      <a:pt x="183" y="52"/>
                    </a:cubicBezTo>
                    <a:cubicBezTo>
                      <a:pt x="175" y="41"/>
                      <a:pt x="160" y="33"/>
                      <a:pt x="139" y="26"/>
                    </a:cubicBezTo>
                    <a:cubicBezTo>
                      <a:pt x="51" y="0"/>
                      <a:pt x="51" y="0"/>
                      <a:pt x="51" y="0"/>
                    </a:cubicBezTo>
                    <a:lnTo>
                      <a:pt x="4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3" name="Freeform 23"/>
              <p:cNvSpPr>
                <a:spLocks noEditPoints="1"/>
              </p:cNvSpPr>
              <p:nvPr/>
            </p:nvSpPr>
            <p:spPr bwMode="auto">
              <a:xfrm>
                <a:off x="3497199" y="1237220"/>
                <a:ext cx="50323" cy="56702"/>
              </a:xfrm>
              <a:custGeom>
                <a:avLst/>
                <a:gdLst>
                  <a:gd name="T0" fmla="*/ 76 w 164"/>
                  <a:gd name="T1" fmla="*/ 51 h 185"/>
                  <a:gd name="T2" fmla="*/ 82 w 164"/>
                  <a:gd name="T3" fmla="*/ 34 h 185"/>
                  <a:gd name="T4" fmla="*/ 94 w 164"/>
                  <a:gd name="T5" fmla="*/ 31 h 185"/>
                  <a:gd name="T6" fmla="*/ 115 w 164"/>
                  <a:gd name="T7" fmla="*/ 42 h 185"/>
                  <a:gd name="T8" fmla="*/ 120 w 164"/>
                  <a:gd name="T9" fmla="*/ 64 h 185"/>
                  <a:gd name="T10" fmla="*/ 108 w 164"/>
                  <a:gd name="T11" fmla="*/ 86 h 185"/>
                  <a:gd name="T12" fmla="*/ 79 w 164"/>
                  <a:gd name="T13" fmla="*/ 90 h 185"/>
                  <a:gd name="T14" fmla="*/ 75 w 164"/>
                  <a:gd name="T15" fmla="*/ 90 h 185"/>
                  <a:gd name="T16" fmla="*/ 71 w 164"/>
                  <a:gd name="T17" fmla="*/ 89 h 185"/>
                  <a:gd name="T18" fmla="*/ 76 w 164"/>
                  <a:gd name="T19" fmla="*/ 51 h 185"/>
                  <a:gd name="T20" fmla="*/ 20 w 164"/>
                  <a:gd name="T21" fmla="*/ 22 h 185"/>
                  <a:gd name="T22" fmla="*/ 33 w 164"/>
                  <a:gd name="T23" fmla="*/ 29 h 185"/>
                  <a:gd name="T24" fmla="*/ 33 w 164"/>
                  <a:gd name="T25" fmla="*/ 57 h 185"/>
                  <a:gd name="T26" fmla="*/ 25 w 164"/>
                  <a:gd name="T27" fmla="*/ 124 h 185"/>
                  <a:gd name="T28" fmla="*/ 18 w 164"/>
                  <a:gd name="T29" fmla="*/ 150 h 185"/>
                  <a:gd name="T30" fmla="*/ 3 w 164"/>
                  <a:gd name="T31" fmla="*/ 154 h 185"/>
                  <a:gd name="T32" fmla="*/ 0 w 164"/>
                  <a:gd name="T33" fmla="*/ 175 h 185"/>
                  <a:gd name="T34" fmla="*/ 78 w 164"/>
                  <a:gd name="T35" fmla="*/ 185 h 185"/>
                  <a:gd name="T36" fmla="*/ 80 w 164"/>
                  <a:gd name="T37" fmla="*/ 164 h 185"/>
                  <a:gd name="T38" fmla="*/ 67 w 164"/>
                  <a:gd name="T39" fmla="*/ 156 h 185"/>
                  <a:gd name="T40" fmla="*/ 66 w 164"/>
                  <a:gd name="T41" fmla="*/ 129 h 185"/>
                  <a:gd name="T42" fmla="*/ 69 w 164"/>
                  <a:gd name="T43" fmla="*/ 111 h 185"/>
                  <a:gd name="T44" fmla="*/ 96 w 164"/>
                  <a:gd name="T45" fmla="*/ 114 h 185"/>
                  <a:gd name="T46" fmla="*/ 142 w 164"/>
                  <a:gd name="T47" fmla="*/ 107 h 185"/>
                  <a:gd name="T48" fmla="*/ 162 w 164"/>
                  <a:gd name="T49" fmla="*/ 71 h 185"/>
                  <a:gd name="T50" fmla="*/ 151 w 164"/>
                  <a:gd name="T51" fmla="*/ 30 h 185"/>
                  <a:gd name="T52" fmla="*/ 107 w 164"/>
                  <a:gd name="T53" fmla="*/ 11 h 185"/>
                  <a:gd name="T54" fmla="*/ 22 w 164"/>
                  <a:gd name="T55" fmla="*/ 0 h 185"/>
                  <a:gd name="T56" fmla="*/ 20 w 164"/>
                  <a:gd name="T57" fmla="*/ 2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4" h="185">
                    <a:moveTo>
                      <a:pt x="76" y="51"/>
                    </a:moveTo>
                    <a:cubicBezTo>
                      <a:pt x="77" y="42"/>
                      <a:pt x="79" y="36"/>
                      <a:pt x="82" y="34"/>
                    </a:cubicBezTo>
                    <a:cubicBezTo>
                      <a:pt x="84" y="31"/>
                      <a:pt x="88" y="30"/>
                      <a:pt x="94" y="31"/>
                    </a:cubicBezTo>
                    <a:cubicBezTo>
                      <a:pt x="103" y="32"/>
                      <a:pt x="110" y="36"/>
                      <a:pt x="115" y="42"/>
                    </a:cubicBezTo>
                    <a:cubicBezTo>
                      <a:pt x="119" y="47"/>
                      <a:pt x="121" y="55"/>
                      <a:pt x="120" y="64"/>
                    </a:cubicBezTo>
                    <a:cubicBezTo>
                      <a:pt x="119" y="74"/>
                      <a:pt x="114" y="82"/>
                      <a:pt x="108" y="86"/>
                    </a:cubicBezTo>
                    <a:cubicBezTo>
                      <a:pt x="101" y="91"/>
                      <a:pt x="91" y="92"/>
                      <a:pt x="79" y="90"/>
                    </a:cubicBezTo>
                    <a:cubicBezTo>
                      <a:pt x="77" y="90"/>
                      <a:pt x="76" y="90"/>
                      <a:pt x="75" y="90"/>
                    </a:cubicBezTo>
                    <a:cubicBezTo>
                      <a:pt x="73" y="90"/>
                      <a:pt x="72" y="89"/>
                      <a:pt x="71" y="89"/>
                    </a:cubicBezTo>
                    <a:lnTo>
                      <a:pt x="76" y="51"/>
                    </a:lnTo>
                    <a:close/>
                    <a:moveTo>
                      <a:pt x="20" y="22"/>
                    </a:moveTo>
                    <a:cubicBezTo>
                      <a:pt x="26" y="23"/>
                      <a:pt x="31" y="25"/>
                      <a:pt x="33" y="29"/>
                    </a:cubicBezTo>
                    <a:cubicBezTo>
                      <a:pt x="35" y="33"/>
                      <a:pt x="35" y="42"/>
                      <a:pt x="33" y="57"/>
                    </a:cubicBezTo>
                    <a:cubicBezTo>
                      <a:pt x="25" y="124"/>
                      <a:pt x="25" y="124"/>
                      <a:pt x="25" y="124"/>
                    </a:cubicBezTo>
                    <a:cubicBezTo>
                      <a:pt x="23" y="138"/>
                      <a:pt x="21" y="147"/>
                      <a:pt x="18" y="150"/>
                    </a:cubicBezTo>
                    <a:cubicBezTo>
                      <a:pt x="15" y="153"/>
                      <a:pt x="10" y="155"/>
                      <a:pt x="3" y="154"/>
                    </a:cubicBezTo>
                    <a:cubicBezTo>
                      <a:pt x="0" y="175"/>
                      <a:pt x="0" y="175"/>
                      <a:pt x="0" y="175"/>
                    </a:cubicBezTo>
                    <a:cubicBezTo>
                      <a:pt x="78" y="185"/>
                      <a:pt x="78" y="185"/>
                      <a:pt x="78" y="185"/>
                    </a:cubicBezTo>
                    <a:cubicBezTo>
                      <a:pt x="80" y="164"/>
                      <a:pt x="80" y="164"/>
                      <a:pt x="80" y="164"/>
                    </a:cubicBezTo>
                    <a:cubicBezTo>
                      <a:pt x="73" y="162"/>
                      <a:pt x="69" y="160"/>
                      <a:pt x="67" y="156"/>
                    </a:cubicBezTo>
                    <a:cubicBezTo>
                      <a:pt x="65" y="152"/>
                      <a:pt x="64" y="143"/>
                      <a:pt x="66" y="129"/>
                    </a:cubicBezTo>
                    <a:cubicBezTo>
                      <a:pt x="69" y="111"/>
                      <a:pt x="69" y="111"/>
                      <a:pt x="69" y="111"/>
                    </a:cubicBezTo>
                    <a:cubicBezTo>
                      <a:pt x="96" y="114"/>
                      <a:pt x="96" y="114"/>
                      <a:pt x="96" y="114"/>
                    </a:cubicBezTo>
                    <a:cubicBezTo>
                      <a:pt x="116" y="117"/>
                      <a:pt x="131" y="115"/>
                      <a:pt x="142" y="107"/>
                    </a:cubicBezTo>
                    <a:cubicBezTo>
                      <a:pt x="153" y="100"/>
                      <a:pt x="159" y="88"/>
                      <a:pt x="162" y="71"/>
                    </a:cubicBezTo>
                    <a:cubicBezTo>
                      <a:pt x="164" y="54"/>
                      <a:pt x="160" y="40"/>
                      <a:pt x="151" y="30"/>
                    </a:cubicBezTo>
                    <a:cubicBezTo>
                      <a:pt x="142" y="19"/>
                      <a:pt x="127" y="13"/>
                      <a:pt x="107" y="11"/>
                    </a:cubicBezTo>
                    <a:cubicBezTo>
                      <a:pt x="22" y="0"/>
                      <a:pt x="22" y="0"/>
                      <a:pt x="22" y="0"/>
                    </a:cubicBezTo>
                    <a:lnTo>
                      <a:pt x="2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4" name="Freeform 24"/>
              <p:cNvSpPr>
                <a:spLocks noEditPoints="1"/>
              </p:cNvSpPr>
              <p:nvPr/>
            </p:nvSpPr>
            <p:spPr bwMode="auto">
              <a:xfrm>
                <a:off x="3548231" y="1241473"/>
                <a:ext cx="53867" cy="56702"/>
              </a:xfrm>
              <a:custGeom>
                <a:avLst/>
                <a:gdLst>
                  <a:gd name="T0" fmla="*/ 117 w 176"/>
                  <a:gd name="T1" fmla="*/ 40 h 186"/>
                  <a:gd name="T2" fmla="*/ 130 w 176"/>
                  <a:gd name="T3" fmla="*/ 92 h 186"/>
                  <a:gd name="T4" fmla="*/ 121 w 176"/>
                  <a:gd name="T5" fmla="*/ 143 h 186"/>
                  <a:gd name="T6" fmla="*/ 91 w 176"/>
                  <a:gd name="T7" fmla="*/ 163 h 186"/>
                  <a:gd name="T8" fmla="*/ 59 w 176"/>
                  <a:gd name="T9" fmla="*/ 146 h 186"/>
                  <a:gd name="T10" fmla="*/ 46 w 176"/>
                  <a:gd name="T11" fmla="*/ 95 h 186"/>
                  <a:gd name="T12" fmla="*/ 55 w 176"/>
                  <a:gd name="T13" fmla="*/ 43 h 186"/>
                  <a:gd name="T14" fmla="*/ 85 w 176"/>
                  <a:gd name="T15" fmla="*/ 23 h 186"/>
                  <a:gd name="T16" fmla="*/ 117 w 176"/>
                  <a:gd name="T17" fmla="*/ 40 h 186"/>
                  <a:gd name="T18" fmla="*/ 23 w 176"/>
                  <a:gd name="T19" fmla="*/ 29 h 186"/>
                  <a:gd name="T20" fmla="*/ 1 w 176"/>
                  <a:gd name="T21" fmla="*/ 96 h 186"/>
                  <a:gd name="T22" fmla="*/ 28 w 176"/>
                  <a:gd name="T23" fmla="*/ 162 h 186"/>
                  <a:gd name="T24" fmla="*/ 92 w 176"/>
                  <a:gd name="T25" fmla="*/ 185 h 186"/>
                  <a:gd name="T26" fmla="*/ 153 w 176"/>
                  <a:gd name="T27" fmla="*/ 158 h 186"/>
                  <a:gd name="T28" fmla="*/ 175 w 176"/>
                  <a:gd name="T29" fmla="*/ 90 h 186"/>
                  <a:gd name="T30" fmla="*/ 148 w 176"/>
                  <a:gd name="T31" fmla="*/ 24 h 186"/>
                  <a:gd name="T32" fmla="*/ 84 w 176"/>
                  <a:gd name="T33" fmla="*/ 1 h 186"/>
                  <a:gd name="T34" fmla="*/ 23 w 176"/>
                  <a:gd name="T35" fmla="*/ 2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6" h="186">
                    <a:moveTo>
                      <a:pt x="117" y="40"/>
                    </a:moveTo>
                    <a:cubicBezTo>
                      <a:pt x="125" y="52"/>
                      <a:pt x="129" y="69"/>
                      <a:pt x="130" y="92"/>
                    </a:cubicBezTo>
                    <a:cubicBezTo>
                      <a:pt x="131" y="114"/>
                      <a:pt x="128" y="131"/>
                      <a:pt x="121" y="143"/>
                    </a:cubicBezTo>
                    <a:cubicBezTo>
                      <a:pt x="114" y="156"/>
                      <a:pt x="104" y="162"/>
                      <a:pt x="91" y="163"/>
                    </a:cubicBezTo>
                    <a:cubicBezTo>
                      <a:pt x="77" y="163"/>
                      <a:pt x="67" y="158"/>
                      <a:pt x="59" y="146"/>
                    </a:cubicBezTo>
                    <a:cubicBezTo>
                      <a:pt x="51" y="134"/>
                      <a:pt x="47" y="117"/>
                      <a:pt x="46" y="95"/>
                    </a:cubicBezTo>
                    <a:cubicBezTo>
                      <a:pt x="45" y="73"/>
                      <a:pt x="48" y="55"/>
                      <a:pt x="55" y="43"/>
                    </a:cubicBezTo>
                    <a:cubicBezTo>
                      <a:pt x="62" y="30"/>
                      <a:pt x="72" y="24"/>
                      <a:pt x="85" y="23"/>
                    </a:cubicBezTo>
                    <a:cubicBezTo>
                      <a:pt x="99" y="23"/>
                      <a:pt x="109" y="28"/>
                      <a:pt x="117" y="40"/>
                    </a:cubicBezTo>
                    <a:close/>
                    <a:moveTo>
                      <a:pt x="23" y="29"/>
                    </a:moveTo>
                    <a:cubicBezTo>
                      <a:pt x="7" y="46"/>
                      <a:pt x="0" y="69"/>
                      <a:pt x="1" y="96"/>
                    </a:cubicBezTo>
                    <a:cubicBezTo>
                      <a:pt x="2" y="124"/>
                      <a:pt x="11" y="146"/>
                      <a:pt x="28" y="162"/>
                    </a:cubicBezTo>
                    <a:cubicBezTo>
                      <a:pt x="44" y="179"/>
                      <a:pt x="65" y="186"/>
                      <a:pt x="92" y="185"/>
                    </a:cubicBezTo>
                    <a:cubicBezTo>
                      <a:pt x="117" y="185"/>
                      <a:pt x="138" y="175"/>
                      <a:pt x="153" y="158"/>
                    </a:cubicBezTo>
                    <a:cubicBezTo>
                      <a:pt x="169" y="140"/>
                      <a:pt x="176" y="118"/>
                      <a:pt x="175" y="90"/>
                    </a:cubicBezTo>
                    <a:cubicBezTo>
                      <a:pt x="174" y="62"/>
                      <a:pt x="165" y="40"/>
                      <a:pt x="148" y="24"/>
                    </a:cubicBezTo>
                    <a:cubicBezTo>
                      <a:pt x="132" y="8"/>
                      <a:pt x="110" y="0"/>
                      <a:pt x="84" y="1"/>
                    </a:cubicBezTo>
                    <a:cubicBezTo>
                      <a:pt x="59" y="2"/>
                      <a:pt x="38" y="11"/>
                      <a:pt x="23"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5" name="Freeform 25"/>
              <p:cNvSpPr>
                <a:spLocks noEditPoints="1"/>
              </p:cNvSpPr>
              <p:nvPr/>
            </p:nvSpPr>
            <p:spPr bwMode="auto">
              <a:xfrm>
                <a:off x="3599972" y="1235803"/>
                <a:ext cx="62372" cy="58829"/>
              </a:xfrm>
              <a:custGeom>
                <a:avLst/>
                <a:gdLst>
                  <a:gd name="T0" fmla="*/ 68 w 207"/>
                  <a:gd name="T1" fmla="*/ 52 h 193"/>
                  <a:gd name="T2" fmla="*/ 69 w 207"/>
                  <a:gd name="T3" fmla="*/ 34 h 193"/>
                  <a:gd name="T4" fmla="*/ 83 w 207"/>
                  <a:gd name="T5" fmla="*/ 27 h 193"/>
                  <a:gd name="T6" fmla="*/ 110 w 207"/>
                  <a:gd name="T7" fmla="*/ 30 h 193"/>
                  <a:gd name="T8" fmla="*/ 122 w 207"/>
                  <a:gd name="T9" fmla="*/ 48 h 193"/>
                  <a:gd name="T10" fmla="*/ 115 w 207"/>
                  <a:gd name="T11" fmla="*/ 71 h 193"/>
                  <a:gd name="T12" fmla="*/ 82 w 207"/>
                  <a:gd name="T13" fmla="*/ 83 h 193"/>
                  <a:gd name="T14" fmla="*/ 77 w 207"/>
                  <a:gd name="T15" fmla="*/ 84 h 193"/>
                  <a:gd name="T16" fmla="*/ 73 w 207"/>
                  <a:gd name="T17" fmla="*/ 84 h 193"/>
                  <a:gd name="T18" fmla="*/ 68 w 207"/>
                  <a:gd name="T19" fmla="*/ 52 h 193"/>
                  <a:gd name="T20" fmla="*/ 4 w 207"/>
                  <a:gd name="T21" fmla="*/ 40 h 193"/>
                  <a:gd name="T22" fmla="*/ 20 w 207"/>
                  <a:gd name="T23" fmla="*/ 44 h 193"/>
                  <a:gd name="T24" fmla="*/ 28 w 207"/>
                  <a:gd name="T25" fmla="*/ 69 h 193"/>
                  <a:gd name="T26" fmla="*/ 40 w 207"/>
                  <a:gd name="T27" fmla="*/ 136 h 193"/>
                  <a:gd name="T28" fmla="*/ 40 w 207"/>
                  <a:gd name="T29" fmla="*/ 163 h 193"/>
                  <a:gd name="T30" fmla="*/ 26 w 207"/>
                  <a:gd name="T31" fmla="*/ 171 h 193"/>
                  <a:gd name="T32" fmla="*/ 29 w 207"/>
                  <a:gd name="T33" fmla="*/ 193 h 193"/>
                  <a:gd name="T34" fmla="*/ 109 w 207"/>
                  <a:gd name="T35" fmla="*/ 180 h 193"/>
                  <a:gd name="T36" fmla="*/ 105 w 207"/>
                  <a:gd name="T37" fmla="*/ 159 h 193"/>
                  <a:gd name="T38" fmla="*/ 89 w 207"/>
                  <a:gd name="T39" fmla="*/ 155 h 193"/>
                  <a:gd name="T40" fmla="*/ 81 w 207"/>
                  <a:gd name="T41" fmla="*/ 129 h 193"/>
                  <a:gd name="T42" fmla="*/ 77 w 207"/>
                  <a:gd name="T43" fmla="*/ 108 h 193"/>
                  <a:gd name="T44" fmla="*/ 93 w 207"/>
                  <a:gd name="T45" fmla="*/ 105 h 193"/>
                  <a:gd name="T46" fmla="*/ 156 w 207"/>
                  <a:gd name="T47" fmla="*/ 173 h 193"/>
                  <a:gd name="T48" fmla="*/ 207 w 207"/>
                  <a:gd name="T49" fmla="*/ 164 h 193"/>
                  <a:gd name="T50" fmla="*/ 204 w 207"/>
                  <a:gd name="T51" fmla="*/ 143 h 193"/>
                  <a:gd name="T52" fmla="*/ 188 w 207"/>
                  <a:gd name="T53" fmla="*/ 141 h 193"/>
                  <a:gd name="T54" fmla="*/ 175 w 207"/>
                  <a:gd name="T55" fmla="*/ 131 h 193"/>
                  <a:gd name="T56" fmla="*/ 135 w 207"/>
                  <a:gd name="T57" fmla="*/ 93 h 193"/>
                  <a:gd name="T58" fmla="*/ 160 w 207"/>
                  <a:gd name="T59" fmla="*/ 71 h 193"/>
                  <a:gd name="T60" fmla="*/ 164 w 207"/>
                  <a:gd name="T61" fmla="*/ 41 h 193"/>
                  <a:gd name="T62" fmla="*/ 142 w 207"/>
                  <a:gd name="T63" fmla="*/ 8 h 193"/>
                  <a:gd name="T64" fmla="*/ 91 w 207"/>
                  <a:gd name="T65" fmla="*/ 4 h 193"/>
                  <a:gd name="T66" fmla="*/ 0 w 207"/>
                  <a:gd name="T67" fmla="*/ 19 h 193"/>
                  <a:gd name="T68" fmla="*/ 4 w 207"/>
                  <a:gd name="T69" fmla="*/ 4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7" h="193">
                    <a:moveTo>
                      <a:pt x="68" y="52"/>
                    </a:moveTo>
                    <a:cubicBezTo>
                      <a:pt x="66" y="43"/>
                      <a:pt x="67" y="37"/>
                      <a:pt x="69" y="34"/>
                    </a:cubicBezTo>
                    <a:cubicBezTo>
                      <a:pt x="71" y="31"/>
                      <a:pt x="76" y="28"/>
                      <a:pt x="83" y="27"/>
                    </a:cubicBezTo>
                    <a:cubicBezTo>
                      <a:pt x="94" y="26"/>
                      <a:pt x="103" y="26"/>
                      <a:pt x="110" y="30"/>
                    </a:cubicBezTo>
                    <a:cubicBezTo>
                      <a:pt x="117" y="34"/>
                      <a:pt x="121" y="40"/>
                      <a:pt x="122" y="48"/>
                    </a:cubicBezTo>
                    <a:cubicBezTo>
                      <a:pt x="124" y="57"/>
                      <a:pt x="121" y="65"/>
                      <a:pt x="115" y="71"/>
                    </a:cubicBezTo>
                    <a:cubicBezTo>
                      <a:pt x="108" y="76"/>
                      <a:pt x="97" y="81"/>
                      <a:pt x="82" y="83"/>
                    </a:cubicBezTo>
                    <a:cubicBezTo>
                      <a:pt x="80" y="83"/>
                      <a:pt x="78" y="84"/>
                      <a:pt x="77" y="84"/>
                    </a:cubicBezTo>
                    <a:cubicBezTo>
                      <a:pt x="76" y="84"/>
                      <a:pt x="74" y="84"/>
                      <a:pt x="73" y="84"/>
                    </a:cubicBezTo>
                    <a:lnTo>
                      <a:pt x="68" y="52"/>
                    </a:lnTo>
                    <a:close/>
                    <a:moveTo>
                      <a:pt x="4" y="40"/>
                    </a:moveTo>
                    <a:cubicBezTo>
                      <a:pt x="11" y="39"/>
                      <a:pt x="17" y="40"/>
                      <a:pt x="20" y="44"/>
                    </a:cubicBezTo>
                    <a:cubicBezTo>
                      <a:pt x="23" y="47"/>
                      <a:pt x="26" y="55"/>
                      <a:pt x="28" y="69"/>
                    </a:cubicBezTo>
                    <a:cubicBezTo>
                      <a:pt x="40" y="136"/>
                      <a:pt x="40" y="136"/>
                      <a:pt x="40" y="136"/>
                    </a:cubicBezTo>
                    <a:cubicBezTo>
                      <a:pt x="42" y="150"/>
                      <a:pt x="42" y="159"/>
                      <a:pt x="40" y="163"/>
                    </a:cubicBezTo>
                    <a:cubicBezTo>
                      <a:pt x="38" y="167"/>
                      <a:pt x="33" y="170"/>
                      <a:pt x="26" y="171"/>
                    </a:cubicBezTo>
                    <a:cubicBezTo>
                      <a:pt x="29" y="193"/>
                      <a:pt x="29" y="193"/>
                      <a:pt x="29" y="193"/>
                    </a:cubicBezTo>
                    <a:cubicBezTo>
                      <a:pt x="109" y="180"/>
                      <a:pt x="109" y="180"/>
                      <a:pt x="109" y="180"/>
                    </a:cubicBezTo>
                    <a:cubicBezTo>
                      <a:pt x="105" y="159"/>
                      <a:pt x="105" y="159"/>
                      <a:pt x="105" y="159"/>
                    </a:cubicBezTo>
                    <a:cubicBezTo>
                      <a:pt x="98" y="160"/>
                      <a:pt x="92" y="158"/>
                      <a:pt x="89" y="155"/>
                    </a:cubicBezTo>
                    <a:cubicBezTo>
                      <a:pt x="86" y="152"/>
                      <a:pt x="83" y="143"/>
                      <a:pt x="81" y="129"/>
                    </a:cubicBezTo>
                    <a:cubicBezTo>
                      <a:pt x="77" y="108"/>
                      <a:pt x="77" y="108"/>
                      <a:pt x="77" y="108"/>
                    </a:cubicBezTo>
                    <a:cubicBezTo>
                      <a:pt x="93" y="105"/>
                      <a:pt x="93" y="105"/>
                      <a:pt x="93" y="105"/>
                    </a:cubicBezTo>
                    <a:cubicBezTo>
                      <a:pt x="156" y="173"/>
                      <a:pt x="156" y="173"/>
                      <a:pt x="156" y="173"/>
                    </a:cubicBezTo>
                    <a:cubicBezTo>
                      <a:pt x="207" y="164"/>
                      <a:pt x="207" y="164"/>
                      <a:pt x="207" y="164"/>
                    </a:cubicBezTo>
                    <a:cubicBezTo>
                      <a:pt x="204" y="143"/>
                      <a:pt x="204" y="143"/>
                      <a:pt x="204" y="143"/>
                    </a:cubicBezTo>
                    <a:cubicBezTo>
                      <a:pt x="198" y="143"/>
                      <a:pt x="193" y="143"/>
                      <a:pt x="188" y="141"/>
                    </a:cubicBezTo>
                    <a:cubicBezTo>
                      <a:pt x="184" y="139"/>
                      <a:pt x="179" y="136"/>
                      <a:pt x="175" y="131"/>
                    </a:cubicBezTo>
                    <a:cubicBezTo>
                      <a:pt x="135" y="93"/>
                      <a:pt x="135" y="93"/>
                      <a:pt x="135" y="93"/>
                    </a:cubicBezTo>
                    <a:cubicBezTo>
                      <a:pt x="147" y="87"/>
                      <a:pt x="155" y="80"/>
                      <a:pt x="160" y="71"/>
                    </a:cubicBezTo>
                    <a:cubicBezTo>
                      <a:pt x="165" y="63"/>
                      <a:pt x="166" y="53"/>
                      <a:pt x="164" y="41"/>
                    </a:cubicBezTo>
                    <a:cubicBezTo>
                      <a:pt x="162" y="25"/>
                      <a:pt x="154" y="14"/>
                      <a:pt x="142" y="8"/>
                    </a:cubicBezTo>
                    <a:cubicBezTo>
                      <a:pt x="130" y="2"/>
                      <a:pt x="113" y="0"/>
                      <a:pt x="91" y="4"/>
                    </a:cubicBezTo>
                    <a:cubicBezTo>
                      <a:pt x="0" y="19"/>
                      <a:pt x="0" y="19"/>
                      <a:pt x="0" y="19"/>
                    </a:cubicBezTo>
                    <a:lnTo>
                      <a:pt x="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6" name="Freeform 26"/>
              <p:cNvSpPr>
                <a:spLocks noEditPoints="1"/>
              </p:cNvSpPr>
              <p:nvPr/>
            </p:nvSpPr>
            <p:spPr bwMode="auto">
              <a:xfrm>
                <a:off x="3665179" y="1221627"/>
                <a:ext cx="52450" cy="62372"/>
              </a:xfrm>
              <a:custGeom>
                <a:avLst/>
                <a:gdLst>
                  <a:gd name="T0" fmla="*/ 68 w 172"/>
                  <a:gd name="T1" fmla="*/ 90 h 204"/>
                  <a:gd name="T2" fmla="*/ 38 w 172"/>
                  <a:gd name="T3" fmla="*/ 101 h 204"/>
                  <a:gd name="T4" fmla="*/ 35 w 172"/>
                  <a:gd name="T5" fmla="*/ 48 h 204"/>
                  <a:gd name="T6" fmla="*/ 68 w 172"/>
                  <a:gd name="T7" fmla="*/ 90 h 204"/>
                  <a:gd name="T8" fmla="*/ 14 w 172"/>
                  <a:gd name="T9" fmla="*/ 146 h 204"/>
                  <a:gd name="T10" fmla="*/ 14 w 172"/>
                  <a:gd name="T11" fmla="*/ 149 h 204"/>
                  <a:gd name="T12" fmla="*/ 0 w 172"/>
                  <a:gd name="T13" fmla="*/ 184 h 204"/>
                  <a:gd name="T14" fmla="*/ 8 w 172"/>
                  <a:gd name="T15" fmla="*/ 204 h 204"/>
                  <a:gd name="T16" fmla="*/ 70 w 172"/>
                  <a:gd name="T17" fmla="*/ 180 h 204"/>
                  <a:gd name="T18" fmla="*/ 63 w 172"/>
                  <a:gd name="T19" fmla="*/ 160 h 204"/>
                  <a:gd name="T20" fmla="*/ 48 w 172"/>
                  <a:gd name="T21" fmla="*/ 163 h 204"/>
                  <a:gd name="T22" fmla="*/ 41 w 172"/>
                  <a:gd name="T23" fmla="*/ 155 h 204"/>
                  <a:gd name="T24" fmla="*/ 41 w 172"/>
                  <a:gd name="T25" fmla="*/ 153 h 204"/>
                  <a:gd name="T26" fmla="*/ 40 w 172"/>
                  <a:gd name="T27" fmla="*/ 150 h 204"/>
                  <a:gd name="T28" fmla="*/ 38 w 172"/>
                  <a:gd name="T29" fmla="*/ 125 h 204"/>
                  <a:gd name="T30" fmla="*/ 84 w 172"/>
                  <a:gd name="T31" fmla="*/ 107 h 204"/>
                  <a:gd name="T32" fmla="*/ 100 w 172"/>
                  <a:gd name="T33" fmla="*/ 127 h 204"/>
                  <a:gd name="T34" fmla="*/ 102 w 172"/>
                  <a:gd name="T35" fmla="*/ 130 h 204"/>
                  <a:gd name="T36" fmla="*/ 104 w 172"/>
                  <a:gd name="T37" fmla="*/ 134 h 204"/>
                  <a:gd name="T38" fmla="*/ 104 w 172"/>
                  <a:gd name="T39" fmla="*/ 142 h 204"/>
                  <a:gd name="T40" fmla="*/ 94 w 172"/>
                  <a:gd name="T41" fmla="*/ 149 h 204"/>
                  <a:gd name="T42" fmla="*/ 92 w 172"/>
                  <a:gd name="T43" fmla="*/ 149 h 204"/>
                  <a:gd name="T44" fmla="*/ 99 w 172"/>
                  <a:gd name="T45" fmla="*/ 169 h 204"/>
                  <a:gd name="T46" fmla="*/ 172 w 172"/>
                  <a:gd name="T47" fmla="*/ 141 h 204"/>
                  <a:gd name="T48" fmla="*/ 164 w 172"/>
                  <a:gd name="T49" fmla="*/ 121 h 204"/>
                  <a:gd name="T50" fmla="*/ 136 w 172"/>
                  <a:gd name="T51" fmla="*/ 107 h 204"/>
                  <a:gd name="T52" fmla="*/ 135 w 172"/>
                  <a:gd name="T53" fmla="*/ 106 h 204"/>
                  <a:gd name="T54" fmla="*/ 46 w 172"/>
                  <a:gd name="T55" fmla="*/ 0 h 204"/>
                  <a:gd name="T56" fmla="*/ 11 w 172"/>
                  <a:gd name="T57" fmla="*/ 13 h 204"/>
                  <a:gd name="T58" fmla="*/ 14 w 172"/>
                  <a:gd name="T59" fmla="*/ 14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2" h="204">
                    <a:moveTo>
                      <a:pt x="68" y="90"/>
                    </a:moveTo>
                    <a:cubicBezTo>
                      <a:pt x="38" y="101"/>
                      <a:pt x="38" y="101"/>
                      <a:pt x="38" y="101"/>
                    </a:cubicBezTo>
                    <a:cubicBezTo>
                      <a:pt x="35" y="48"/>
                      <a:pt x="35" y="48"/>
                      <a:pt x="35" y="48"/>
                    </a:cubicBezTo>
                    <a:lnTo>
                      <a:pt x="68" y="90"/>
                    </a:lnTo>
                    <a:close/>
                    <a:moveTo>
                      <a:pt x="14" y="146"/>
                    </a:moveTo>
                    <a:cubicBezTo>
                      <a:pt x="14" y="147"/>
                      <a:pt x="14" y="148"/>
                      <a:pt x="14" y="149"/>
                    </a:cubicBezTo>
                    <a:cubicBezTo>
                      <a:pt x="14" y="167"/>
                      <a:pt x="10" y="178"/>
                      <a:pt x="0" y="184"/>
                    </a:cubicBezTo>
                    <a:cubicBezTo>
                      <a:pt x="8" y="204"/>
                      <a:pt x="8" y="204"/>
                      <a:pt x="8" y="204"/>
                    </a:cubicBezTo>
                    <a:cubicBezTo>
                      <a:pt x="70" y="180"/>
                      <a:pt x="70" y="180"/>
                      <a:pt x="70" y="180"/>
                    </a:cubicBezTo>
                    <a:cubicBezTo>
                      <a:pt x="63" y="160"/>
                      <a:pt x="63" y="160"/>
                      <a:pt x="63" y="160"/>
                    </a:cubicBezTo>
                    <a:cubicBezTo>
                      <a:pt x="56" y="162"/>
                      <a:pt x="52" y="163"/>
                      <a:pt x="48" y="163"/>
                    </a:cubicBezTo>
                    <a:cubicBezTo>
                      <a:pt x="45" y="162"/>
                      <a:pt x="43" y="159"/>
                      <a:pt x="41" y="155"/>
                    </a:cubicBezTo>
                    <a:cubicBezTo>
                      <a:pt x="41" y="154"/>
                      <a:pt x="41" y="153"/>
                      <a:pt x="41" y="153"/>
                    </a:cubicBezTo>
                    <a:cubicBezTo>
                      <a:pt x="40" y="152"/>
                      <a:pt x="40" y="151"/>
                      <a:pt x="40" y="150"/>
                    </a:cubicBezTo>
                    <a:cubicBezTo>
                      <a:pt x="38" y="125"/>
                      <a:pt x="38" y="125"/>
                      <a:pt x="38" y="125"/>
                    </a:cubicBezTo>
                    <a:cubicBezTo>
                      <a:pt x="84" y="107"/>
                      <a:pt x="84" y="107"/>
                      <a:pt x="84" y="107"/>
                    </a:cubicBezTo>
                    <a:cubicBezTo>
                      <a:pt x="100" y="127"/>
                      <a:pt x="100" y="127"/>
                      <a:pt x="100" y="127"/>
                    </a:cubicBezTo>
                    <a:cubicBezTo>
                      <a:pt x="101" y="128"/>
                      <a:pt x="102" y="129"/>
                      <a:pt x="102" y="130"/>
                    </a:cubicBezTo>
                    <a:cubicBezTo>
                      <a:pt x="103" y="131"/>
                      <a:pt x="104" y="132"/>
                      <a:pt x="104" y="134"/>
                    </a:cubicBezTo>
                    <a:cubicBezTo>
                      <a:pt x="105" y="137"/>
                      <a:pt x="105" y="140"/>
                      <a:pt x="104" y="142"/>
                    </a:cubicBezTo>
                    <a:cubicBezTo>
                      <a:pt x="102" y="144"/>
                      <a:pt x="99" y="147"/>
                      <a:pt x="94" y="149"/>
                    </a:cubicBezTo>
                    <a:cubicBezTo>
                      <a:pt x="92" y="149"/>
                      <a:pt x="92" y="149"/>
                      <a:pt x="92" y="149"/>
                    </a:cubicBezTo>
                    <a:cubicBezTo>
                      <a:pt x="99" y="169"/>
                      <a:pt x="99" y="169"/>
                      <a:pt x="99" y="169"/>
                    </a:cubicBezTo>
                    <a:cubicBezTo>
                      <a:pt x="172" y="141"/>
                      <a:pt x="172" y="141"/>
                      <a:pt x="172" y="141"/>
                    </a:cubicBezTo>
                    <a:cubicBezTo>
                      <a:pt x="164" y="121"/>
                      <a:pt x="164" y="121"/>
                      <a:pt x="164" y="121"/>
                    </a:cubicBezTo>
                    <a:cubicBezTo>
                      <a:pt x="155" y="123"/>
                      <a:pt x="146" y="119"/>
                      <a:pt x="136" y="107"/>
                    </a:cubicBezTo>
                    <a:cubicBezTo>
                      <a:pt x="135" y="106"/>
                      <a:pt x="135" y="106"/>
                      <a:pt x="135" y="106"/>
                    </a:cubicBezTo>
                    <a:cubicBezTo>
                      <a:pt x="46" y="0"/>
                      <a:pt x="46" y="0"/>
                      <a:pt x="46" y="0"/>
                    </a:cubicBezTo>
                    <a:cubicBezTo>
                      <a:pt x="11" y="13"/>
                      <a:pt x="11" y="13"/>
                      <a:pt x="11" y="13"/>
                    </a:cubicBezTo>
                    <a:lnTo>
                      <a:pt x="1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7" name="Freeform 27"/>
              <p:cNvSpPr>
                <a:spLocks/>
              </p:cNvSpPr>
              <p:nvPr/>
            </p:nvSpPr>
            <p:spPr bwMode="auto">
              <a:xfrm>
                <a:off x="3694948" y="1198237"/>
                <a:ext cx="54576" cy="62372"/>
              </a:xfrm>
              <a:custGeom>
                <a:avLst/>
                <a:gdLst>
                  <a:gd name="T0" fmla="*/ 0 w 178"/>
                  <a:gd name="T1" fmla="*/ 61 h 205"/>
                  <a:gd name="T2" fmla="*/ 118 w 178"/>
                  <a:gd name="T3" fmla="*/ 0 h 205"/>
                  <a:gd name="T4" fmla="*/ 160 w 178"/>
                  <a:gd name="T5" fmla="*/ 39 h 205"/>
                  <a:gd name="T6" fmla="*/ 149 w 178"/>
                  <a:gd name="T7" fmla="*/ 52 h 205"/>
                  <a:gd name="T8" fmla="*/ 118 w 178"/>
                  <a:gd name="T9" fmla="*/ 36 h 205"/>
                  <a:gd name="T10" fmla="*/ 91 w 178"/>
                  <a:gd name="T11" fmla="*/ 41 h 205"/>
                  <a:gd name="T12" fmla="*/ 89 w 178"/>
                  <a:gd name="T13" fmla="*/ 42 h 205"/>
                  <a:gd name="T14" fmla="*/ 135 w 178"/>
                  <a:gd name="T15" fmla="*/ 129 h 205"/>
                  <a:gd name="T16" fmla="*/ 151 w 178"/>
                  <a:gd name="T17" fmla="*/ 151 h 205"/>
                  <a:gd name="T18" fmla="*/ 168 w 178"/>
                  <a:gd name="T19" fmla="*/ 149 h 205"/>
                  <a:gd name="T20" fmla="*/ 178 w 178"/>
                  <a:gd name="T21" fmla="*/ 168 h 205"/>
                  <a:gd name="T22" fmla="*/ 107 w 178"/>
                  <a:gd name="T23" fmla="*/ 205 h 205"/>
                  <a:gd name="T24" fmla="*/ 97 w 178"/>
                  <a:gd name="T25" fmla="*/ 186 h 205"/>
                  <a:gd name="T26" fmla="*/ 107 w 178"/>
                  <a:gd name="T27" fmla="*/ 174 h 205"/>
                  <a:gd name="T28" fmla="*/ 98 w 178"/>
                  <a:gd name="T29" fmla="*/ 149 h 205"/>
                  <a:gd name="T30" fmla="*/ 52 w 178"/>
                  <a:gd name="T31" fmla="*/ 61 h 205"/>
                  <a:gd name="T32" fmla="*/ 50 w 178"/>
                  <a:gd name="T33" fmla="*/ 62 h 205"/>
                  <a:gd name="T34" fmla="*/ 30 w 178"/>
                  <a:gd name="T35" fmla="*/ 82 h 205"/>
                  <a:gd name="T36" fmla="*/ 26 w 178"/>
                  <a:gd name="T37" fmla="*/ 116 h 205"/>
                  <a:gd name="T38" fmla="*/ 10 w 178"/>
                  <a:gd name="T39" fmla="*/ 117 h 205"/>
                  <a:gd name="T40" fmla="*/ 0 w 178"/>
                  <a:gd name="T41" fmla="*/ 6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8" h="205">
                    <a:moveTo>
                      <a:pt x="0" y="61"/>
                    </a:moveTo>
                    <a:cubicBezTo>
                      <a:pt x="118" y="0"/>
                      <a:pt x="118" y="0"/>
                      <a:pt x="118" y="0"/>
                    </a:cubicBezTo>
                    <a:cubicBezTo>
                      <a:pt x="160" y="39"/>
                      <a:pt x="160" y="39"/>
                      <a:pt x="160" y="39"/>
                    </a:cubicBezTo>
                    <a:cubicBezTo>
                      <a:pt x="149" y="52"/>
                      <a:pt x="149" y="52"/>
                      <a:pt x="149" y="52"/>
                    </a:cubicBezTo>
                    <a:cubicBezTo>
                      <a:pt x="137" y="43"/>
                      <a:pt x="127" y="38"/>
                      <a:pt x="118" y="36"/>
                    </a:cubicBezTo>
                    <a:cubicBezTo>
                      <a:pt x="109" y="34"/>
                      <a:pt x="100" y="36"/>
                      <a:pt x="91" y="41"/>
                    </a:cubicBezTo>
                    <a:cubicBezTo>
                      <a:pt x="89" y="42"/>
                      <a:pt x="89" y="42"/>
                      <a:pt x="89" y="42"/>
                    </a:cubicBezTo>
                    <a:cubicBezTo>
                      <a:pt x="135" y="129"/>
                      <a:pt x="135" y="129"/>
                      <a:pt x="135" y="129"/>
                    </a:cubicBezTo>
                    <a:cubicBezTo>
                      <a:pt x="142" y="141"/>
                      <a:pt x="147" y="149"/>
                      <a:pt x="151" y="151"/>
                    </a:cubicBezTo>
                    <a:cubicBezTo>
                      <a:pt x="155" y="153"/>
                      <a:pt x="161" y="152"/>
                      <a:pt x="168" y="149"/>
                    </a:cubicBezTo>
                    <a:cubicBezTo>
                      <a:pt x="178" y="168"/>
                      <a:pt x="178" y="168"/>
                      <a:pt x="178" y="168"/>
                    </a:cubicBezTo>
                    <a:cubicBezTo>
                      <a:pt x="107" y="205"/>
                      <a:pt x="107" y="205"/>
                      <a:pt x="107" y="205"/>
                    </a:cubicBezTo>
                    <a:cubicBezTo>
                      <a:pt x="97" y="186"/>
                      <a:pt x="97" y="186"/>
                      <a:pt x="97" y="186"/>
                    </a:cubicBezTo>
                    <a:cubicBezTo>
                      <a:pt x="103" y="182"/>
                      <a:pt x="107" y="178"/>
                      <a:pt x="107" y="174"/>
                    </a:cubicBezTo>
                    <a:cubicBezTo>
                      <a:pt x="108" y="169"/>
                      <a:pt x="105" y="161"/>
                      <a:pt x="98" y="149"/>
                    </a:cubicBezTo>
                    <a:cubicBezTo>
                      <a:pt x="52" y="61"/>
                      <a:pt x="52" y="61"/>
                      <a:pt x="52" y="61"/>
                    </a:cubicBezTo>
                    <a:cubicBezTo>
                      <a:pt x="50" y="62"/>
                      <a:pt x="50" y="62"/>
                      <a:pt x="50" y="62"/>
                    </a:cubicBezTo>
                    <a:cubicBezTo>
                      <a:pt x="40" y="67"/>
                      <a:pt x="34" y="74"/>
                      <a:pt x="30" y="82"/>
                    </a:cubicBezTo>
                    <a:cubicBezTo>
                      <a:pt x="27" y="90"/>
                      <a:pt x="25" y="101"/>
                      <a:pt x="26" y="116"/>
                    </a:cubicBezTo>
                    <a:cubicBezTo>
                      <a:pt x="10" y="117"/>
                      <a:pt x="10" y="117"/>
                      <a:pt x="10" y="117"/>
                    </a:cubicBezTo>
                    <a:lnTo>
                      <a:pt x="0"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8" name="Freeform 28"/>
              <p:cNvSpPr>
                <a:spLocks/>
              </p:cNvSpPr>
              <p:nvPr/>
            </p:nvSpPr>
            <p:spPr bwMode="auto">
              <a:xfrm>
                <a:off x="3736766" y="1180518"/>
                <a:ext cx="51741" cy="58120"/>
              </a:xfrm>
              <a:custGeom>
                <a:avLst/>
                <a:gdLst>
                  <a:gd name="T0" fmla="*/ 0 w 169"/>
                  <a:gd name="T1" fmla="*/ 46 h 192"/>
                  <a:gd name="T2" fmla="*/ 68 w 169"/>
                  <a:gd name="T3" fmla="*/ 0 h 192"/>
                  <a:gd name="T4" fmla="*/ 80 w 169"/>
                  <a:gd name="T5" fmla="*/ 18 h 192"/>
                  <a:gd name="T6" fmla="*/ 71 w 169"/>
                  <a:gd name="T7" fmla="*/ 32 h 192"/>
                  <a:gd name="T8" fmla="*/ 82 w 169"/>
                  <a:gd name="T9" fmla="*/ 56 h 192"/>
                  <a:gd name="T10" fmla="*/ 121 w 169"/>
                  <a:gd name="T11" fmla="*/ 112 h 192"/>
                  <a:gd name="T12" fmla="*/ 140 w 169"/>
                  <a:gd name="T13" fmla="*/ 132 h 192"/>
                  <a:gd name="T14" fmla="*/ 156 w 169"/>
                  <a:gd name="T15" fmla="*/ 128 h 192"/>
                  <a:gd name="T16" fmla="*/ 169 w 169"/>
                  <a:gd name="T17" fmla="*/ 146 h 192"/>
                  <a:gd name="T18" fmla="*/ 101 w 169"/>
                  <a:gd name="T19" fmla="*/ 192 h 192"/>
                  <a:gd name="T20" fmla="*/ 89 w 169"/>
                  <a:gd name="T21" fmla="*/ 174 h 192"/>
                  <a:gd name="T22" fmla="*/ 99 w 169"/>
                  <a:gd name="T23" fmla="*/ 160 h 192"/>
                  <a:gd name="T24" fmla="*/ 87 w 169"/>
                  <a:gd name="T25" fmla="*/ 136 h 192"/>
                  <a:gd name="T26" fmla="*/ 48 w 169"/>
                  <a:gd name="T27" fmla="*/ 80 h 192"/>
                  <a:gd name="T28" fmla="*/ 29 w 169"/>
                  <a:gd name="T29" fmla="*/ 60 h 192"/>
                  <a:gd name="T30" fmla="*/ 13 w 169"/>
                  <a:gd name="T31" fmla="*/ 64 h 192"/>
                  <a:gd name="T32" fmla="*/ 0 w 169"/>
                  <a:gd name="T33" fmla="*/ 4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192">
                    <a:moveTo>
                      <a:pt x="0" y="46"/>
                    </a:moveTo>
                    <a:cubicBezTo>
                      <a:pt x="68" y="0"/>
                      <a:pt x="68" y="0"/>
                      <a:pt x="68" y="0"/>
                    </a:cubicBezTo>
                    <a:cubicBezTo>
                      <a:pt x="80" y="18"/>
                      <a:pt x="80" y="18"/>
                      <a:pt x="80" y="18"/>
                    </a:cubicBezTo>
                    <a:cubicBezTo>
                      <a:pt x="74" y="23"/>
                      <a:pt x="71" y="28"/>
                      <a:pt x="71" y="32"/>
                    </a:cubicBezTo>
                    <a:cubicBezTo>
                      <a:pt x="71" y="37"/>
                      <a:pt x="75" y="45"/>
                      <a:pt x="82" y="56"/>
                    </a:cubicBezTo>
                    <a:cubicBezTo>
                      <a:pt x="121" y="112"/>
                      <a:pt x="121" y="112"/>
                      <a:pt x="121" y="112"/>
                    </a:cubicBezTo>
                    <a:cubicBezTo>
                      <a:pt x="129" y="124"/>
                      <a:pt x="135" y="130"/>
                      <a:pt x="140" y="132"/>
                    </a:cubicBezTo>
                    <a:cubicBezTo>
                      <a:pt x="144" y="133"/>
                      <a:pt x="150" y="132"/>
                      <a:pt x="156" y="128"/>
                    </a:cubicBezTo>
                    <a:cubicBezTo>
                      <a:pt x="169" y="146"/>
                      <a:pt x="169" y="146"/>
                      <a:pt x="169" y="146"/>
                    </a:cubicBezTo>
                    <a:cubicBezTo>
                      <a:pt x="101" y="192"/>
                      <a:pt x="101" y="192"/>
                      <a:pt x="101" y="192"/>
                    </a:cubicBezTo>
                    <a:cubicBezTo>
                      <a:pt x="89" y="174"/>
                      <a:pt x="89" y="174"/>
                      <a:pt x="89" y="174"/>
                    </a:cubicBezTo>
                    <a:cubicBezTo>
                      <a:pt x="95" y="169"/>
                      <a:pt x="98" y="165"/>
                      <a:pt x="99" y="160"/>
                    </a:cubicBezTo>
                    <a:cubicBezTo>
                      <a:pt x="99" y="155"/>
                      <a:pt x="95" y="147"/>
                      <a:pt x="87" y="136"/>
                    </a:cubicBezTo>
                    <a:cubicBezTo>
                      <a:pt x="48" y="80"/>
                      <a:pt x="48" y="80"/>
                      <a:pt x="48" y="80"/>
                    </a:cubicBezTo>
                    <a:cubicBezTo>
                      <a:pt x="40" y="68"/>
                      <a:pt x="34" y="62"/>
                      <a:pt x="29" y="60"/>
                    </a:cubicBezTo>
                    <a:cubicBezTo>
                      <a:pt x="25" y="59"/>
                      <a:pt x="19" y="60"/>
                      <a:pt x="13" y="64"/>
                    </a:cubicBezTo>
                    <a:lnTo>
                      <a:pt x="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9" name="Freeform 29"/>
              <p:cNvSpPr>
                <a:spLocks noEditPoints="1"/>
              </p:cNvSpPr>
              <p:nvPr/>
            </p:nvSpPr>
            <p:spPr bwMode="auto">
              <a:xfrm>
                <a:off x="3767243" y="1156419"/>
                <a:ext cx="56702" cy="58120"/>
              </a:xfrm>
              <a:custGeom>
                <a:avLst/>
                <a:gdLst>
                  <a:gd name="T0" fmla="*/ 87 w 186"/>
                  <a:gd name="T1" fmla="*/ 35 h 190"/>
                  <a:gd name="T2" fmla="*/ 127 w 186"/>
                  <a:gd name="T3" fmla="*/ 70 h 190"/>
                  <a:gd name="T4" fmla="*/ 149 w 186"/>
                  <a:gd name="T5" fmla="*/ 118 h 190"/>
                  <a:gd name="T6" fmla="*/ 135 w 186"/>
                  <a:gd name="T7" fmla="*/ 151 h 190"/>
                  <a:gd name="T8" fmla="*/ 99 w 186"/>
                  <a:gd name="T9" fmla="*/ 154 h 190"/>
                  <a:gd name="T10" fmla="*/ 59 w 186"/>
                  <a:gd name="T11" fmla="*/ 120 h 190"/>
                  <a:gd name="T12" fmla="*/ 37 w 186"/>
                  <a:gd name="T13" fmla="*/ 72 h 190"/>
                  <a:gd name="T14" fmla="*/ 51 w 186"/>
                  <a:gd name="T15" fmla="*/ 39 h 190"/>
                  <a:gd name="T16" fmla="*/ 87 w 186"/>
                  <a:gd name="T17" fmla="*/ 35 h 190"/>
                  <a:gd name="T18" fmla="*/ 2 w 186"/>
                  <a:gd name="T19" fmla="*/ 79 h 190"/>
                  <a:gd name="T20" fmla="*/ 23 w 186"/>
                  <a:gd name="T21" fmla="*/ 146 h 190"/>
                  <a:gd name="T22" fmla="*/ 83 w 186"/>
                  <a:gd name="T23" fmla="*/ 186 h 190"/>
                  <a:gd name="T24" fmla="*/ 149 w 186"/>
                  <a:gd name="T25" fmla="*/ 169 h 190"/>
                  <a:gd name="T26" fmla="*/ 184 w 186"/>
                  <a:gd name="T27" fmla="*/ 111 h 190"/>
                  <a:gd name="T28" fmla="*/ 163 w 186"/>
                  <a:gd name="T29" fmla="*/ 44 h 190"/>
                  <a:gd name="T30" fmla="*/ 103 w 186"/>
                  <a:gd name="T31" fmla="*/ 4 h 190"/>
                  <a:gd name="T32" fmla="*/ 37 w 186"/>
                  <a:gd name="T33" fmla="*/ 21 h 190"/>
                  <a:gd name="T34" fmla="*/ 2 w 186"/>
                  <a:gd name="T35" fmla="*/ 7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190">
                    <a:moveTo>
                      <a:pt x="87" y="35"/>
                    </a:moveTo>
                    <a:cubicBezTo>
                      <a:pt x="100" y="41"/>
                      <a:pt x="113" y="52"/>
                      <a:pt x="127" y="70"/>
                    </a:cubicBezTo>
                    <a:cubicBezTo>
                      <a:pt x="140" y="88"/>
                      <a:pt x="147" y="104"/>
                      <a:pt x="149" y="118"/>
                    </a:cubicBezTo>
                    <a:cubicBezTo>
                      <a:pt x="150" y="132"/>
                      <a:pt x="146" y="143"/>
                      <a:pt x="135" y="151"/>
                    </a:cubicBezTo>
                    <a:cubicBezTo>
                      <a:pt x="125" y="159"/>
                      <a:pt x="112" y="160"/>
                      <a:pt x="99" y="154"/>
                    </a:cubicBezTo>
                    <a:cubicBezTo>
                      <a:pt x="86" y="149"/>
                      <a:pt x="73" y="138"/>
                      <a:pt x="59" y="120"/>
                    </a:cubicBezTo>
                    <a:cubicBezTo>
                      <a:pt x="46" y="102"/>
                      <a:pt x="38" y="86"/>
                      <a:pt x="37" y="72"/>
                    </a:cubicBezTo>
                    <a:cubicBezTo>
                      <a:pt x="35" y="58"/>
                      <a:pt x="40" y="47"/>
                      <a:pt x="51" y="39"/>
                    </a:cubicBezTo>
                    <a:cubicBezTo>
                      <a:pt x="61" y="31"/>
                      <a:pt x="73" y="30"/>
                      <a:pt x="87" y="35"/>
                    </a:cubicBezTo>
                    <a:close/>
                    <a:moveTo>
                      <a:pt x="2" y="79"/>
                    </a:moveTo>
                    <a:cubicBezTo>
                      <a:pt x="0" y="102"/>
                      <a:pt x="7" y="124"/>
                      <a:pt x="23" y="146"/>
                    </a:cubicBezTo>
                    <a:cubicBezTo>
                      <a:pt x="40" y="169"/>
                      <a:pt x="60" y="182"/>
                      <a:pt x="83" y="186"/>
                    </a:cubicBezTo>
                    <a:cubicBezTo>
                      <a:pt x="106" y="190"/>
                      <a:pt x="128" y="184"/>
                      <a:pt x="149" y="169"/>
                    </a:cubicBezTo>
                    <a:cubicBezTo>
                      <a:pt x="170" y="154"/>
                      <a:pt x="181" y="135"/>
                      <a:pt x="184" y="111"/>
                    </a:cubicBezTo>
                    <a:cubicBezTo>
                      <a:pt x="186" y="89"/>
                      <a:pt x="179" y="66"/>
                      <a:pt x="163" y="44"/>
                    </a:cubicBezTo>
                    <a:cubicBezTo>
                      <a:pt x="146" y="22"/>
                      <a:pt x="126" y="8"/>
                      <a:pt x="103" y="4"/>
                    </a:cubicBezTo>
                    <a:cubicBezTo>
                      <a:pt x="80" y="0"/>
                      <a:pt x="58" y="6"/>
                      <a:pt x="37" y="21"/>
                    </a:cubicBezTo>
                    <a:cubicBezTo>
                      <a:pt x="16" y="36"/>
                      <a:pt x="5" y="56"/>
                      <a:pt x="2"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0" name="Freeform 30"/>
              <p:cNvSpPr>
                <a:spLocks noEditPoints="1"/>
              </p:cNvSpPr>
              <p:nvPr/>
            </p:nvSpPr>
            <p:spPr bwMode="auto">
              <a:xfrm>
                <a:off x="3848044" y="1055773"/>
                <a:ext cx="58120" cy="55285"/>
              </a:xfrm>
              <a:custGeom>
                <a:avLst/>
                <a:gdLst>
                  <a:gd name="T0" fmla="*/ 62 w 193"/>
                  <a:gd name="T1" fmla="*/ 42 h 184"/>
                  <a:gd name="T2" fmla="*/ 114 w 193"/>
                  <a:gd name="T3" fmla="*/ 54 h 184"/>
                  <a:gd name="T4" fmla="*/ 156 w 193"/>
                  <a:gd name="T5" fmla="*/ 86 h 184"/>
                  <a:gd name="T6" fmla="*/ 160 w 193"/>
                  <a:gd name="T7" fmla="*/ 122 h 184"/>
                  <a:gd name="T8" fmla="*/ 130 w 193"/>
                  <a:gd name="T9" fmla="*/ 142 h 184"/>
                  <a:gd name="T10" fmla="*/ 78 w 193"/>
                  <a:gd name="T11" fmla="*/ 130 h 184"/>
                  <a:gd name="T12" fmla="*/ 36 w 193"/>
                  <a:gd name="T13" fmla="*/ 98 h 184"/>
                  <a:gd name="T14" fmla="*/ 32 w 193"/>
                  <a:gd name="T15" fmla="*/ 62 h 184"/>
                  <a:gd name="T16" fmla="*/ 62 w 193"/>
                  <a:gd name="T17" fmla="*/ 42 h 184"/>
                  <a:gd name="T18" fmla="*/ 8 w 193"/>
                  <a:gd name="T19" fmla="*/ 120 h 184"/>
                  <a:gd name="T20" fmla="*/ 59 w 193"/>
                  <a:gd name="T21" fmla="*/ 170 h 184"/>
                  <a:gd name="T22" fmla="*/ 130 w 193"/>
                  <a:gd name="T23" fmla="*/ 177 h 184"/>
                  <a:gd name="T24" fmla="*/ 180 w 193"/>
                  <a:gd name="T25" fmla="*/ 132 h 184"/>
                  <a:gd name="T26" fmla="*/ 184 w 193"/>
                  <a:gd name="T27" fmla="*/ 65 h 184"/>
                  <a:gd name="T28" fmla="*/ 133 w 193"/>
                  <a:gd name="T29" fmla="*/ 14 h 184"/>
                  <a:gd name="T30" fmla="*/ 62 w 193"/>
                  <a:gd name="T31" fmla="*/ 7 h 184"/>
                  <a:gd name="T32" fmla="*/ 12 w 193"/>
                  <a:gd name="T33" fmla="*/ 53 h 184"/>
                  <a:gd name="T34" fmla="*/ 8 w 193"/>
                  <a:gd name="T35" fmla="*/ 12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84">
                    <a:moveTo>
                      <a:pt x="62" y="42"/>
                    </a:moveTo>
                    <a:cubicBezTo>
                      <a:pt x="77" y="41"/>
                      <a:pt x="94" y="45"/>
                      <a:pt x="114" y="54"/>
                    </a:cubicBezTo>
                    <a:cubicBezTo>
                      <a:pt x="134" y="64"/>
                      <a:pt x="148" y="74"/>
                      <a:pt x="156" y="86"/>
                    </a:cubicBezTo>
                    <a:cubicBezTo>
                      <a:pt x="164" y="98"/>
                      <a:pt x="166" y="110"/>
                      <a:pt x="160" y="122"/>
                    </a:cubicBezTo>
                    <a:cubicBezTo>
                      <a:pt x="154" y="134"/>
                      <a:pt x="144" y="140"/>
                      <a:pt x="130" y="142"/>
                    </a:cubicBezTo>
                    <a:cubicBezTo>
                      <a:pt x="115" y="143"/>
                      <a:pt x="98" y="139"/>
                      <a:pt x="78" y="130"/>
                    </a:cubicBezTo>
                    <a:cubicBezTo>
                      <a:pt x="58" y="120"/>
                      <a:pt x="43" y="110"/>
                      <a:pt x="36" y="98"/>
                    </a:cubicBezTo>
                    <a:cubicBezTo>
                      <a:pt x="27" y="86"/>
                      <a:pt x="26" y="74"/>
                      <a:pt x="32" y="62"/>
                    </a:cubicBezTo>
                    <a:cubicBezTo>
                      <a:pt x="38" y="50"/>
                      <a:pt x="48" y="44"/>
                      <a:pt x="62" y="42"/>
                    </a:cubicBezTo>
                    <a:close/>
                    <a:moveTo>
                      <a:pt x="8" y="120"/>
                    </a:moveTo>
                    <a:cubicBezTo>
                      <a:pt x="17" y="141"/>
                      <a:pt x="34" y="158"/>
                      <a:pt x="59" y="170"/>
                    </a:cubicBezTo>
                    <a:cubicBezTo>
                      <a:pt x="84" y="182"/>
                      <a:pt x="108" y="184"/>
                      <a:pt x="130" y="177"/>
                    </a:cubicBezTo>
                    <a:cubicBezTo>
                      <a:pt x="153" y="170"/>
                      <a:pt x="170" y="155"/>
                      <a:pt x="180" y="132"/>
                    </a:cubicBezTo>
                    <a:cubicBezTo>
                      <a:pt x="191" y="108"/>
                      <a:pt x="193" y="86"/>
                      <a:pt x="184" y="65"/>
                    </a:cubicBezTo>
                    <a:cubicBezTo>
                      <a:pt x="175" y="43"/>
                      <a:pt x="158" y="26"/>
                      <a:pt x="133" y="14"/>
                    </a:cubicBezTo>
                    <a:cubicBezTo>
                      <a:pt x="108" y="2"/>
                      <a:pt x="84" y="0"/>
                      <a:pt x="62" y="7"/>
                    </a:cubicBezTo>
                    <a:cubicBezTo>
                      <a:pt x="39" y="14"/>
                      <a:pt x="23" y="30"/>
                      <a:pt x="12" y="53"/>
                    </a:cubicBezTo>
                    <a:cubicBezTo>
                      <a:pt x="1" y="76"/>
                      <a:pt x="0" y="98"/>
                      <a:pt x="8"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1" name="Freeform 31"/>
              <p:cNvSpPr>
                <a:spLocks/>
              </p:cNvSpPr>
              <p:nvPr/>
            </p:nvSpPr>
            <p:spPr bwMode="auto">
              <a:xfrm>
                <a:off x="3863637" y="1006867"/>
                <a:ext cx="59537" cy="57411"/>
              </a:xfrm>
              <a:custGeom>
                <a:avLst/>
                <a:gdLst>
                  <a:gd name="T0" fmla="*/ 0 w 195"/>
                  <a:gd name="T1" fmla="*/ 132 h 189"/>
                  <a:gd name="T2" fmla="*/ 44 w 195"/>
                  <a:gd name="T3" fmla="*/ 6 h 189"/>
                  <a:gd name="T4" fmla="*/ 100 w 195"/>
                  <a:gd name="T5" fmla="*/ 0 h 189"/>
                  <a:gd name="T6" fmla="*/ 103 w 195"/>
                  <a:gd name="T7" fmla="*/ 16 h 189"/>
                  <a:gd name="T8" fmla="*/ 67 w 195"/>
                  <a:gd name="T9" fmla="*/ 33 h 189"/>
                  <a:gd name="T10" fmla="*/ 47 w 195"/>
                  <a:gd name="T11" fmla="*/ 61 h 189"/>
                  <a:gd name="T12" fmla="*/ 46 w 195"/>
                  <a:gd name="T13" fmla="*/ 78 h 189"/>
                  <a:gd name="T14" fmla="*/ 62 w 195"/>
                  <a:gd name="T15" fmla="*/ 88 h 189"/>
                  <a:gd name="T16" fmla="*/ 85 w 195"/>
                  <a:gd name="T17" fmla="*/ 96 h 189"/>
                  <a:gd name="T18" fmla="*/ 88 w 195"/>
                  <a:gd name="T19" fmla="*/ 89 h 189"/>
                  <a:gd name="T20" fmla="*/ 89 w 195"/>
                  <a:gd name="T21" fmla="*/ 69 h 189"/>
                  <a:gd name="T22" fmla="*/ 69 w 195"/>
                  <a:gd name="T23" fmla="*/ 57 h 189"/>
                  <a:gd name="T24" fmla="*/ 74 w 195"/>
                  <a:gd name="T25" fmla="*/ 43 h 189"/>
                  <a:gd name="T26" fmla="*/ 153 w 195"/>
                  <a:gd name="T27" fmla="*/ 69 h 189"/>
                  <a:gd name="T28" fmla="*/ 148 w 195"/>
                  <a:gd name="T29" fmla="*/ 84 h 189"/>
                  <a:gd name="T30" fmla="*/ 124 w 195"/>
                  <a:gd name="T31" fmla="*/ 83 h 189"/>
                  <a:gd name="T32" fmla="*/ 111 w 195"/>
                  <a:gd name="T33" fmla="*/ 97 h 189"/>
                  <a:gd name="T34" fmla="*/ 109 w 195"/>
                  <a:gd name="T35" fmla="*/ 104 h 189"/>
                  <a:gd name="T36" fmla="*/ 137 w 195"/>
                  <a:gd name="T37" fmla="*/ 114 h 189"/>
                  <a:gd name="T38" fmla="*/ 164 w 195"/>
                  <a:gd name="T39" fmla="*/ 118 h 189"/>
                  <a:gd name="T40" fmla="*/ 174 w 195"/>
                  <a:gd name="T41" fmla="*/ 105 h 189"/>
                  <a:gd name="T42" fmla="*/ 195 w 195"/>
                  <a:gd name="T43" fmla="*/ 113 h 189"/>
                  <a:gd name="T44" fmla="*/ 169 w 195"/>
                  <a:gd name="T45" fmla="*/ 189 h 189"/>
                  <a:gd name="T46" fmla="*/ 148 w 195"/>
                  <a:gd name="T47" fmla="*/ 182 h 189"/>
                  <a:gd name="T48" fmla="*/ 147 w 195"/>
                  <a:gd name="T49" fmla="*/ 166 h 189"/>
                  <a:gd name="T50" fmla="*/ 123 w 195"/>
                  <a:gd name="T51" fmla="*/ 153 h 189"/>
                  <a:gd name="T52" fmla="*/ 58 w 195"/>
                  <a:gd name="T53" fmla="*/ 131 h 189"/>
                  <a:gd name="T54" fmla="*/ 32 w 195"/>
                  <a:gd name="T55" fmla="*/ 126 h 189"/>
                  <a:gd name="T56" fmla="*/ 21 w 195"/>
                  <a:gd name="T57" fmla="*/ 139 h 189"/>
                  <a:gd name="T58" fmla="*/ 0 w 195"/>
                  <a:gd name="T59" fmla="*/ 13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89">
                    <a:moveTo>
                      <a:pt x="0" y="132"/>
                    </a:moveTo>
                    <a:cubicBezTo>
                      <a:pt x="44" y="6"/>
                      <a:pt x="44" y="6"/>
                      <a:pt x="44" y="6"/>
                    </a:cubicBezTo>
                    <a:cubicBezTo>
                      <a:pt x="100" y="0"/>
                      <a:pt x="100" y="0"/>
                      <a:pt x="100" y="0"/>
                    </a:cubicBezTo>
                    <a:cubicBezTo>
                      <a:pt x="103" y="16"/>
                      <a:pt x="103" y="16"/>
                      <a:pt x="103" y="16"/>
                    </a:cubicBezTo>
                    <a:cubicBezTo>
                      <a:pt x="88" y="20"/>
                      <a:pt x="76" y="25"/>
                      <a:pt x="67" y="33"/>
                    </a:cubicBezTo>
                    <a:cubicBezTo>
                      <a:pt x="58" y="40"/>
                      <a:pt x="51" y="50"/>
                      <a:pt x="47" y="61"/>
                    </a:cubicBezTo>
                    <a:cubicBezTo>
                      <a:pt x="45" y="69"/>
                      <a:pt x="44" y="75"/>
                      <a:pt x="46" y="78"/>
                    </a:cubicBezTo>
                    <a:cubicBezTo>
                      <a:pt x="48" y="82"/>
                      <a:pt x="53" y="85"/>
                      <a:pt x="62" y="88"/>
                    </a:cubicBezTo>
                    <a:cubicBezTo>
                      <a:pt x="85" y="96"/>
                      <a:pt x="85" y="96"/>
                      <a:pt x="85" y="96"/>
                    </a:cubicBezTo>
                    <a:cubicBezTo>
                      <a:pt x="88" y="89"/>
                      <a:pt x="88" y="89"/>
                      <a:pt x="88" y="89"/>
                    </a:cubicBezTo>
                    <a:cubicBezTo>
                      <a:pt x="91" y="80"/>
                      <a:pt x="91" y="74"/>
                      <a:pt x="89" y="69"/>
                    </a:cubicBezTo>
                    <a:cubicBezTo>
                      <a:pt x="86" y="65"/>
                      <a:pt x="80" y="61"/>
                      <a:pt x="69" y="57"/>
                    </a:cubicBezTo>
                    <a:cubicBezTo>
                      <a:pt x="74" y="43"/>
                      <a:pt x="74" y="43"/>
                      <a:pt x="74" y="43"/>
                    </a:cubicBezTo>
                    <a:cubicBezTo>
                      <a:pt x="153" y="69"/>
                      <a:pt x="153" y="69"/>
                      <a:pt x="153" y="69"/>
                    </a:cubicBezTo>
                    <a:cubicBezTo>
                      <a:pt x="148" y="84"/>
                      <a:pt x="148" y="84"/>
                      <a:pt x="148" y="84"/>
                    </a:cubicBezTo>
                    <a:cubicBezTo>
                      <a:pt x="138" y="81"/>
                      <a:pt x="130" y="81"/>
                      <a:pt x="124" y="83"/>
                    </a:cubicBezTo>
                    <a:cubicBezTo>
                      <a:pt x="118" y="85"/>
                      <a:pt x="114" y="90"/>
                      <a:pt x="111" y="97"/>
                    </a:cubicBezTo>
                    <a:cubicBezTo>
                      <a:pt x="109" y="104"/>
                      <a:pt x="109" y="104"/>
                      <a:pt x="109" y="104"/>
                    </a:cubicBezTo>
                    <a:cubicBezTo>
                      <a:pt x="137" y="114"/>
                      <a:pt x="137" y="114"/>
                      <a:pt x="137" y="114"/>
                    </a:cubicBezTo>
                    <a:cubicBezTo>
                      <a:pt x="150" y="118"/>
                      <a:pt x="159" y="120"/>
                      <a:pt x="164" y="118"/>
                    </a:cubicBezTo>
                    <a:cubicBezTo>
                      <a:pt x="168" y="117"/>
                      <a:pt x="172" y="113"/>
                      <a:pt x="174" y="105"/>
                    </a:cubicBezTo>
                    <a:cubicBezTo>
                      <a:pt x="195" y="113"/>
                      <a:pt x="195" y="113"/>
                      <a:pt x="195" y="113"/>
                    </a:cubicBezTo>
                    <a:cubicBezTo>
                      <a:pt x="169" y="189"/>
                      <a:pt x="169" y="189"/>
                      <a:pt x="169" y="189"/>
                    </a:cubicBezTo>
                    <a:cubicBezTo>
                      <a:pt x="148" y="182"/>
                      <a:pt x="148" y="182"/>
                      <a:pt x="148" y="182"/>
                    </a:cubicBezTo>
                    <a:cubicBezTo>
                      <a:pt x="150" y="175"/>
                      <a:pt x="150" y="169"/>
                      <a:pt x="147" y="166"/>
                    </a:cubicBezTo>
                    <a:cubicBezTo>
                      <a:pt x="145" y="162"/>
                      <a:pt x="137" y="158"/>
                      <a:pt x="123" y="153"/>
                    </a:cubicBezTo>
                    <a:cubicBezTo>
                      <a:pt x="58" y="131"/>
                      <a:pt x="58" y="131"/>
                      <a:pt x="58" y="131"/>
                    </a:cubicBezTo>
                    <a:cubicBezTo>
                      <a:pt x="45" y="126"/>
                      <a:pt x="36" y="125"/>
                      <a:pt x="32" y="126"/>
                    </a:cubicBezTo>
                    <a:cubicBezTo>
                      <a:pt x="28" y="128"/>
                      <a:pt x="24" y="132"/>
                      <a:pt x="21" y="139"/>
                    </a:cubicBezTo>
                    <a:lnTo>
                      <a:pt x="0"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2" name="Freeform 32"/>
              <p:cNvSpPr>
                <a:spLocks/>
              </p:cNvSpPr>
              <p:nvPr/>
            </p:nvSpPr>
            <p:spPr bwMode="auto">
              <a:xfrm>
                <a:off x="3884900" y="940951"/>
                <a:ext cx="57411" cy="49614"/>
              </a:xfrm>
              <a:custGeom>
                <a:avLst/>
                <a:gdLst>
                  <a:gd name="T0" fmla="*/ 20 w 191"/>
                  <a:gd name="T1" fmla="*/ 29 h 163"/>
                  <a:gd name="T2" fmla="*/ 9 w 191"/>
                  <a:gd name="T3" fmla="*/ 25 h 163"/>
                  <a:gd name="T4" fmla="*/ 11 w 191"/>
                  <a:gd name="T5" fmla="*/ 12 h 163"/>
                  <a:gd name="T6" fmla="*/ 79 w 191"/>
                  <a:gd name="T7" fmla="*/ 0 h 163"/>
                  <a:gd name="T8" fmla="*/ 82 w 191"/>
                  <a:gd name="T9" fmla="*/ 18 h 163"/>
                  <a:gd name="T10" fmla="*/ 44 w 191"/>
                  <a:gd name="T11" fmla="*/ 36 h 163"/>
                  <a:gd name="T12" fmla="*/ 27 w 191"/>
                  <a:gd name="T13" fmla="*/ 63 h 163"/>
                  <a:gd name="T14" fmla="*/ 41 w 191"/>
                  <a:gd name="T15" fmla="*/ 97 h 163"/>
                  <a:gd name="T16" fmla="*/ 89 w 191"/>
                  <a:gd name="T17" fmla="*/ 116 h 163"/>
                  <a:gd name="T18" fmla="*/ 141 w 191"/>
                  <a:gd name="T19" fmla="*/ 110 h 163"/>
                  <a:gd name="T20" fmla="*/ 163 w 191"/>
                  <a:gd name="T21" fmla="*/ 79 h 163"/>
                  <a:gd name="T22" fmla="*/ 157 w 191"/>
                  <a:gd name="T23" fmla="*/ 48 h 163"/>
                  <a:gd name="T24" fmla="*/ 131 w 191"/>
                  <a:gd name="T25" fmla="*/ 21 h 163"/>
                  <a:gd name="T26" fmla="*/ 143 w 191"/>
                  <a:gd name="T27" fmla="*/ 3 h 163"/>
                  <a:gd name="T28" fmla="*/ 181 w 191"/>
                  <a:gd name="T29" fmla="*/ 40 h 163"/>
                  <a:gd name="T30" fmla="*/ 188 w 191"/>
                  <a:gd name="T31" fmla="*/ 88 h 163"/>
                  <a:gd name="T32" fmla="*/ 154 w 191"/>
                  <a:gd name="T33" fmla="*/ 145 h 163"/>
                  <a:gd name="T34" fmla="*/ 83 w 191"/>
                  <a:gd name="T35" fmla="*/ 159 h 163"/>
                  <a:gd name="T36" fmla="*/ 21 w 191"/>
                  <a:gd name="T37" fmla="*/ 127 h 163"/>
                  <a:gd name="T38" fmla="*/ 3 w 191"/>
                  <a:gd name="T39" fmla="*/ 65 h 163"/>
                  <a:gd name="T40" fmla="*/ 8 w 191"/>
                  <a:gd name="T41" fmla="*/ 47 h 163"/>
                  <a:gd name="T42" fmla="*/ 20 w 191"/>
                  <a:gd name="T43" fmla="*/ 2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1" h="163">
                    <a:moveTo>
                      <a:pt x="20" y="29"/>
                    </a:moveTo>
                    <a:cubicBezTo>
                      <a:pt x="9" y="25"/>
                      <a:pt x="9" y="25"/>
                      <a:pt x="9" y="25"/>
                    </a:cubicBezTo>
                    <a:cubicBezTo>
                      <a:pt x="11" y="12"/>
                      <a:pt x="11" y="12"/>
                      <a:pt x="11" y="12"/>
                    </a:cubicBezTo>
                    <a:cubicBezTo>
                      <a:pt x="79" y="0"/>
                      <a:pt x="79" y="0"/>
                      <a:pt x="79" y="0"/>
                    </a:cubicBezTo>
                    <a:cubicBezTo>
                      <a:pt x="82" y="18"/>
                      <a:pt x="82" y="18"/>
                      <a:pt x="82" y="18"/>
                    </a:cubicBezTo>
                    <a:cubicBezTo>
                      <a:pt x="66" y="22"/>
                      <a:pt x="54" y="28"/>
                      <a:pt x="44" y="36"/>
                    </a:cubicBezTo>
                    <a:cubicBezTo>
                      <a:pt x="34" y="44"/>
                      <a:pt x="28" y="53"/>
                      <a:pt x="27" y="63"/>
                    </a:cubicBezTo>
                    <a:cubicBezTo>
                      <a:pt x="25" y="77"/>
                      <a:pt x="30" y="88"/>
                      <a:pt x="41" y="97"/>
                    </a:cubicBezTo>
                    <a:cubicBezTo>
                      <a:pt x="52" y="107"/>
                      <a:pt x="69" y="113"/>
                      <a:pt x="89" y="116"/>
                    </a:cubicBezTo>
                    <a:cubicBezTo>
                      <a:pt x="111" y="118"/>
                      <a:pt x="128" y="116"/>
                      <a:pt x="141" y="110"/>
                    </a:cubicBezTo>
                    <a:cubicBezTo>
                      <a:pt x="154" y="103"/>
                      <a:pt x="162" y="93"/>
                      <a:pt x="163" y="79"/>
                    </a:cubicBezTo>
                    <a:cubicBezTo>
                      <a:pt x="165" y="69"/>
                      <a:pt x="163" y="59"/>
                      <a:pt x="157" y="48"/>
                    </a:cubicBezTo>
                    <a:cubicBezTo>
                      <a:pt x="151" y="38"/>
                      <a:pt x="142" y="28"/>
                      <a:pt x="131" y="21"/>
                    </a:cubicBezTo>
                    <a:cubicBezTo>
                      <a:pt x="143" y="3"/>
                      <a:pt x="143" y="3"/>
                      <a:pt x="143" y="3"/>
                    </a:cubicBezTo>
                    <a:cubicBezTo>
                      <a:pt x="161" y="14"/>
                      <a:pt x="173" y="26"/>
                      <a:pt x="181" y="40"/>
                    </a:cubicBezTo>
                    <a:cubicBezTo>
                      <a:pt x="188" y="55"/>
                      <a:pt x="191" y="71"/>
                      <a:pt x="188" y="88"/>
                    </a:cubicBezTo>
                    <a:cubicBezTo>
                      <a:pt x="185" y="113"/>
                      <a:pt x="174" y="132"/>
                      <a:pt x="154" y="145"/>
                    </a:cubicBezTo>
                    <a:cubicBezTo>
                      <a:pt x="135" y="158"/>
                      <a:pt x="112" y="163"/>
                      <a:pt x="83" y="159"/>
                    </a:cubicBezTo>
                    <a:cubicBezTo>
                      <a:pt x="57" y="156"/>
                      <a:pt x="36" y="145"/>
                      <a:pt x="21" y="127"/>
                    </a:cubicBezTo>
                    <a:cubicBezTo>
                      <a:pt x="6" y="110"/>
                      <a:pt x="0" y="89"/>
                      <a:pt x="3" y="65"/>
                    </a:cubicBezTo>
                    <a:cubicBezTo>
                      <a:pt x="3" y="59"/>
                      <a:pt x="5" y="53"/>
                      <a:pt x="8" y="47"/>
                    </a:cubicBezTo>
                    <a:cubicBezTo>
                      <a:pt x="11" y="41"/>
                      <a:pt x="15" y="35"/>
                      <a:pt x="2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3" name="Freeform 33"/>
              <p:cNvSpPr>
                <a:spLocks/>
              </p:cNvSpPr>
              <p:nvPr/>
            </p:nvSpPr>
            <p:spPr bwMode="auto">
              <a:xfrm>
                <a:off x="3885609" y="882831"/>
                <a:ext cx="55993" cy="56702"/>
              </a:xfrm>
              <a:custGeom>
                <a:avLst/>
                <a:gdLst>
                  <a:gd name="T0" fmla="*/ 7 w 185"/>
                  <a:gd name="T1" fmla="*/ 188 h 188"/>
                  <a:gd name="T2" fmla="*/ 4 w 185"/>
                  <a:gd name="T3" fmla="*/ 109 h 188"/>
                  <a:gd name="T4" fmla="*/ 25 w 185"/>
                  <a:gd name="T5" fmla="*/ 108 h 188"/>
                  <a:gd name="T6" fmla="*/ 32 w 185"/>
                  <a:gd name="T7" fmla="*/ 123 h 188"/>
                  <a:gd name="T8" fmla="*/ 59 w 185"/>
                  <a:gd name="T9" fmla="*/ 126 h 188"/>
                  <a:gd name="T10" fmla="*/ 77 w 185"/>
                  <a:gd name="T11" fmla="*/ 125 h 188"/>
                  <a:gd name="T12" fmla="*/ 74 w 185"/>
                  <a:gd name="T13" fmla="*/ 65 h 188"/>
                  <a:gd name="T14" fmla="*/ 56 w 185"/>
                  <a:gd name="T15" fmla="*/ 66 h 188"/>
                  <a:gd name="T16" fmla="*/ 29 w 185"/>
                  <a:gd name="T17" fmla="*/ 71 h 188"/>
                  <a:gd name="T18" fmla="*/ 24 w 185"/>
                  <a:gd name="T19" fmla="*/ 86 h 188"/>
                  <a:gd name="T20" fmla="*/ 3 w 185"/>
                  <a:gd name="T21" fmla="*/ 87 h 188"/>
                  <a:gd name="T22" fmla="*/ 0 w 185"/>
                  <a:gd name="T23" fmla="*/ 8 h 188"/>
                  <a:gd name="T24" fmla="*/ 22 w 185"/>
                  <a:gd name="T25" fmla="*/ 7 h 188"/>
                  <a:gd name="T26" fmla="*/ 28 w 185"/>
                  <a:gd name="T27" fmla="*/ 21 h 188"/>
                  <a:gd name="T28" fmla="*/ 55 w 185"/>
                  <a:gd name="T29" fmla="*/ 24 h 188"/>
                  <a:gd name="T30" fmla="*/ 124 w 185"/>
                  <a:gd name="T31" fmla="*/ 21 h 188"/>
                  <a:gd name="T32" fmla="*/ 151 w 185"/>
                  <a:gd name="T33" fmla="*/ 16 h 188"/>
                  <a:gd name="T34" fmla="*/ 156 w 185"/>
                  <a:gd name="T35" fmla="*/ 1 h 188"/>
                  <a:gd name="T36" fmla="*/ 178 w 185"/>
                  <a:gd name="T37" fmla="*/ 0 h 188"/>
                  <a:gd name="T38" fmla="*/ 181 w 185"/>
                  <a:gd name="T39" fmla="*/ 79 h 188"/>
                  <a:gd name="T40" fmla="*/ 160 w 185"/>
                  <a:gd name="T41" fmla="*/ 80 h 188"/>
                  <a:gd name="T42" fmla="*/ 153 w 185"/>
                  <a:gd name="T43" fmla="*/ 66 h 188"/>
                  <a:gd name="T44" fmla="*/ 126 w 185"/>
                  <a:gd name="T45" fmla="*/ 63 h 188"/>
                  <a:gd name="T46" fmla="*/ 96 w 185"/>
                  <a:gd name="T47" fmla="*/ 64 h 188"/>
                  <a:gd name="T48" fmla="*/ 99 w 185"/>
                  <a:gd name="T49" fmla="*/ 124 h 188"/>
                  <a:gd name="T50" fmla="*/ 129 w 185"/>
                  <a:gd name="T51" fmla="*/ 123 h 188"/>
                  <a:gd name="T52" fmla="*/ 156 w 185"/>
                  <a:gd name="T53" fmla="*/ 118 h 188"/>
                  <a:gd name="T54" fmla="*/ 161 w 185"/>
                  <a:gd name="T55" fmla="*/ 103 h 188"/>
                  <a:gd name="T56" fmla="*/ 182 w 185"/>
                  <a:gd name="T57" fmla="*/ 102 h 188"/>
                  <a:gd name="T58" fmla="*/ 185 w 185"/>
                  <a:gd name="T59" fmla="*/ 181 h 188"/>
                  <a:gd name="T60" fmla="*/ 163 w 185"/>
                  <a:gd name="T61" fmla="*/ 182 h 188"/>
                  <a:gd name="T62" fmla="*/ 157 w 185"/>
                  <a:gd name="T63" fmla="*/ 167 h 188"/>
                  <a:gd name="T64" fmla="*/ 130 w 185"/>
                  <a:gd name="T65" fmla="*/ 164 h 188"/>
                  <a:gd name="T66" fmla="*/ 61 w 185"/>
                  <a:gd name="T67" fmla="*/ 167 h 188"/>
                  <a:gd name="T68" fmla="*/ 34 w 185"/>
                  <a:gd name="T69" fmla="*/ 172 h 188"/>
                  <a:gd name="T70" fmla="*/ 29 w 185"/>
                  <a:gd name="T71" fmla="*/ 187 h 188"/>
                  <a:gd name="T72" fmla="*/ 7 w 185"/>
                  <a:gd name="T73"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5" h="188">
                    <a:moveTo>
                      <a:pt x="7" y="188"/>
                    </a:moveTo>
                    <a:cubicBezTo>
                      <a:pt x="4" y="109"/>
                      <a:pt x="4" y="109"/>
                      <a:pt x="4" y="109"/>
                    </a:cubicBezTo>
                    <a:cubicBezTo>
                      <a:pt x="25" y="108"/>
                      <a:pt x="25" y="108"/>
                      <a:pt x="25" y="108"/>
                    </a:cubicBezTo>
                    <a:cubicBezTo>
                      <a:pt x="25" y="116"/>
                      <a:pt x="28" y="121"/>
                      <a:pt x="32" y="123"/>
                    </a:cubicBezTo>
                    <a:cubicBezTo>
                      <a:pt x="36" y="125"/>
                      <a:pt x="45" y="126"/>
                      <a:pt x="59" y="126"/>
                    </a:cubicBezTo>
                    <a:cubicBezTo>
                      <a:pt x="77" y="125"/>
                      <a:pt x="77" y="125"/>
                      <a:pt x="77" y="125"/>
                    </a:cubicBezTo>
                    <a:cubicBezTo>
                      <a:pt x="74" y="65"/>
                      <a:pt x="74" y="65"/>
                      <a:pt x="74" y="65"/>
                    </a:cubicBezTo>
                    <a:cubicBezTo>
                      <a:pt x="56" y="66"/>
                      <a:pt x="56" y="66"/>
                      <a:pt x="56" y="66"/>
                    </a:cubicBezTo>
                    <a:cubicBezTo>
                      <a:pt x="42" y="66"/>
                      <a:pt x="33" y="68"/>
                      <a:pt x="29" y="71"/>
                    </a:cubicBezTo>
                    <a:cubicBezTo>
                      <a:pt x="26" y="73"/>
                      <a:pt x="24" y="78"/>
                      <a:pt x="24" y="86"/>
                    </a:cubicBezTo>
                    <a:cubicBezTo>
                      <a:pt x="3" y="87"/>
                      <a:pt x="3" y="87"/>
                      <a:pt x="3" y="87"/>
                    </a:cubicBezTo>
                    <a:cubicBezTo>
                      <a:pt x="0" y="8"/>
                      <a:pt x="0" y="8"/>
                      <a:pt x="0" y="8"/>
                    </a:cubicBezTo>
                    <a:cubicBezTo>
                      <a:pt x="22" y="7"/>
                      <a:pt x="22" y="7"/>
                      <a:pt x="22" y="7"/>
                    </a:cubicBezTo>
                    <a:cubicBezTo>
                      <a:pt x="22" y="14"/>
                      <a:pt x="24" y="19"/>
                      <a:pt x="28" y="21"/>
                    </a:cubicBezTo>
                    <a:cubicBezTo>
                      <a:pt x="32" y="24"/>
                      <a:pt x="41" y="25"/>
                      <a:pt x="55" y="24"/>
                    </a:cubicBezTo>
                    <a:cubicBezTo>
                      <a:pt x="124" y="21"/>
                      <a:pt x="124" y="21"/>
                      <a:pt x="124" y="21"/>
                    </a:cubicBezTo>
                    <a:cubicBezTo>
                      <a:pt x="138" y="21"/>
                      <a:pt x="147" y="19"/>
                      <a:pt x="151" y="16"/>
                    </a:cubicBezTo>
                    <a:cubicBezTo>
                      <a:pt x="154" y="14"/>
                      <a:pt x="156" y="9"/>
                      <a:pt x="156" y="1"/>
                    </a:cubicBezTo>
                    <a:cubicBezTo>
                      <a:pt x="178" y="0"/>
                      <a:pt x="178" y="0"/>
                      <a:pt x="178" y="0"/>
                    </a:cubicBezTo>
                    <a:cubicBezTo>
                      <a:pt x="181" y="79"/>
                      <a:pt x="181" y="79"/>
                      <a:pt x="181" y="79"/>
                    </a:cubicBezTo>
                    <a:cubicBezTo>
                      <a:pt x="160" y="80"/>
                      <a:pt x="160" y="80"/>
                      <a:pt x="160" y="80"/>
                    </a:cubicBezTo>
                    <a:cubicBezTo>
                      <a:pt x="160" y="73"/>
                      <a:pt x="157" y="68"/>
                      <a:pt x="153" y="66"/>
                    </a:cubicBezTo>
                    <a:cubicBezTo>
                      <a:pt x="149" y="63"/>
                      <a:pt x="140" y="62"/>
                      <a:pt x="126" y="63"/>
                    </a:cubicBezTo>
                    <a:cubicBezTo>
                      <a:pt x="96" y="64"/>
                      <a:pt x="96" y="64"/>
                      <a:pt x="96" y="64"/>
                    </a:cubicBezTo>
                    <a:cubicBezTo>
                      <a:pt x="99" y="124"/>
                      <a:pt x="99" y="124"/>
                      <a:pt x="99" y="124"/>
                    </a:cubicBezTo>
                    <a:cubicBezTo>
                      <a:pt x="129" y="123"/>
                      <a:pt x="129" y="123"/>
                      <a:pt x="129" y="123"/>
                    </a:cubicBezTo>
                    <a:cubicBezTo>
                      <a:pt x="143" y="122"/>
                      <a:pt x="152" y="121"/>
                      <a:pt x="156" y="118"/>
                    </a:cubicBezTo>
                    <a:cubicBezTo>
                      <a:pt x="159" y="115"/>
                      <a:pt x="161" y="110"/>
                      <a:pt x="161" y="103"/>
                    </a:cubicBezTo>
                    <a:cubicBezTo>
                      <a:pt x="182" y="102"/>
                      <a:pt x="182" y="102"/>
                      <a:pt x="182" y="102"/>
                    </a:cubicBezTo>
                    <a:cubicBezTo>
                      <a:pt x="185" y="181"/>
                      <a:pt x="185" y="181"/>
                      <a:pt x="185" y="181"/>
                    </a:cubicBezTo>
                    <a:cubicBezTo>
                      <a:pt x="163" y="182"/>
                      <a:pt x="163" y="182"/>
                      <a:pt x="163" y="182"/>
                    </a:cubicBezTo>
                    <a:cubicBezTo>
                      <a:pt x="163" y="175"/>
                      <a:pt x="161" y="170"/>
                      <a:pt x="157" y="167"/>
                    </a:cubicBezTo>
                    <a:cubicBezTo>
                      <a:pt x="153" y="165"/>
                      <a:pt x="144" y="164"/>
                      <a:pt x="130" y="164"/>
                    </a:cubicBezTo>
                    <a:cubicBezTo>
                      <a:pt x="61" y="167"/>
                      <a:pt x="61" y="167"/>
                      <a:pt x="61" y="167"/>
                    </a:cubicBezTo>
                    <a:cubicBezTo>
                      <a:pt x="47" y="168"/>
                      <a:pt x="38" y="169"/>
                      <a:pt x="34" y="172"/>
                    </a:cubicBezTo>
                    <a:cubicBezTo>
                      <a:pt x="31" y="175"/>
                      <a:pt x="29" y="180"/>
                      <a:pt x="29" y="187"/>
                    </a:cubicBezTo>
                    <a:lnTo>
                      <a:pt x="7"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4" name="Freeform 34"/>
              <p:cNvSpPr>
                <a:spLocks/>
              </p:cNvSpPr>
              <p:nvPr/>
            </p:nvSpPr>
            <p:spPr bwMode="auto">
              <a:xfrm>
                <a:off x="3880648" y="848810"/>
                <a:ext cx="58120" cy="33313"/>
              </a:xfrm>
              <a:custGeom>
                <a:avLst/>
                <a:gdLst>
                  <a:gd name="T0" fmla="*/ 15 w 191"/>
                  <a:gd name="T1" fmla="*/ 111 h 111"/>
                  <a:gd name="T2" fmla="*/ 7 w 191"/>
                  <a:gd name="T3" fmla="*/ 67 h 111"/>
                  <a:gd name="T4" fmla="*/ 0 w 191"/>
                  <a:gd name="T5" fmla="*/ 31 h 111"/>
                  <a:gd name="T6" fmla="*/ 22 w 191"/>
                  <a:gd name="T7" fmla="*/ 27 h 111"/>
                  <a:gd name="T8" fmla="*/ 31 w 191"/>
                  <a:gd name="T9" fmla="*/ 42 h 111"/>
                  <a:gd name="T10" fmla="*/ 58 w 191"/>
                  <a:gd name="T11" fmla="*/ 41 h 111"/>
                  <a:gd name="T12" fmla="*/ 126 w 191"/>
                  <a:gd name="T13" fmla="*/ 29 h 111"/>
                  <a:gd name="T14" fmla="*/ 151 w 191"/>
                  <a:gd name="T15" fmla="*/ 20 h 111"/>
                  <a:gd name="T16" fmla="*/ 155 w 191"/>
                  <a:gd name="T17" fmla="*/ 4 h 111"/>
                  <a:gd name="T18" fmla="*/ 176 w 191"/>
                  <a:gd name="T19" fmla="*/ 0 h 111"/>
                  <a:gd name="T20" fmla="*/ 191 w 191"/>
                  <a:gd name="T21" fmla="*/ 79 h 111"/>
                  <a:gd name="T22" fmla="*/ 169 w 191"/>
                  <a:gd name="T23" fmla="*/ 83 h 111"/>
                  <a:gd name="T24" fmla="*/ 160 w 191"/>
                  <a:gd name="T25" fmla="*/ 69 h 111"/>
                  <a:gd name="T26" fmla="*/ 133 w 191"/>
                  <a:gd name="T27" fmla="*/ 70 h 111"/>
                  <a:gd name="T28" fmla="*/ 65 w 191"/>
                  <a:gd name="T29" fmla="*/ 82 h 111"/>
                  <a:gd name="T30" fmla="*/ 40 w 191"/>
                  <a:gd name="T31" fmla="*/ 90 h 111"/>
                  <a:gd name="T32" fmla="*/ 37 w 191"/>
                  <a:gd name="T33" fmla="*/ 107 h 111"/>
                  <a:gd name="T34" fmla="*/ 15 w 191"/>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1" h="111">
                    <a:moveTo>
                      <a:pt x="15" y="111"/>
                    </a:moveTo>
                    <a:cubicBezTo>
                      <a:pt x="15" y="111"/>
                      <a:pt x="11" y="94"/>
                      <a:pt x="7" y="67"/>
                    </a:cubicBezTo>
                    <a:cubicBezTo>
                      <a:pt x="3" y="40"/>
                      <a:pt x="0" y="31"/>
                      <a:pt x="0" y="31"/>
                    </a:cubicBezTo>
                    <a:cubicBezTo>
                      <a:pt x="22" y="27"/>
                      <a:pt x="22" y="27"/>
                      <a:pt x="22" y="27"/>
                    </a:cubicBezTo>
                    <a:cubicBezTo>
                      <a:pt x="24" y="35"/>
                      <a:pt x="27" y="40"/>
                      <a:pt x="31" y="42"/>
                    </a:cubicBezTo>
                    <a:cubicBezTo>
                      <a:pt x="35" y="44"/>
                      <a:pt x="44" y="43"/>
                      <a:pt x="58" y="41"/>
                    </a:cubicBezTo>
                    <a:cubicBezTo>
                      <a:pt x="126" y="29"/>
                      <a:pt x="126" y="29"/>
                      <a:pt x="126" y="29"/>
                    </a:cubicBezTo>
                    <a:cubicBezTo>
                      <a:pt x="139" y="26"/>
                      <a:pt x="148" y="24"/>
                      <a:pt x="151" y="20"/>
                    </a:cubicBezTo>
                    <a:cubicBezTo>
                      <a:pt x="154" y="17"/>
                      <a:pt x="156" y="11"/>
                      <a:pt x="155" y="4"/>
                    </a:cubicBezTo>
                    <a:cubicBezTo>
                      <a:pt x="176" y="0"/>
                      <a:pt x="176" y="0"/>
                      <a:pt x="176" y="0"/>
                    </a:cubicBezTo>
                    <a:cubicBezTo>
                      <a:pt x="191" y="79"/>
                      <a:pt x="191" y="79"/>
                      <a:pt x="191" y="79"/>
                    </a:cubicBezTo>
                    <a:cubicBezTo>
                      <a:pt x="169" y="83"/>
                      <a:pt x="169" y="83"/>
                      <a:pt x="169" y="83"/>
                    </a:cubicBezTo>
                    <a:cubicBezTo>
                      <a:pt x="167" y="76"/>
                      <a:pt x="164" y="71"/>
                      <a:pt x="160" y="69"/>
                    </a:cubicBezTo>
                    <a:cubicBezTo>
                      <a:pt x="156" y="67"/>
                      <a:pt x="147" y="67"/>
                      <a:pt x="133" y="70"/>
                    </a:cubicBezTo>
                    <a:cubicBezTo>
                      <a:pt x="65" y="82"/>
                      <a:pt x="65" y="82"/>
                      <a:pt x="65" y="82"/>
                    </a:cubicBezTo>
                    <a:cubicBezTo>
                      <a:pt x="51" y="84"/>
                      <a:pt x="43" y="87"/>
                      <a:pt x="40" y="90"/>
                    </a:cubicBezTo>
                    <a:cubicBezTo>
                      <a:pt x="37" y="94"/>
                      <a:pt x="36" y="99"/>
                      <a:pt x="37" y="107"/>
                    </a:cubicBezTo>
                    <a:lnTo>
                      <a:pt x="1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5" name="Freeform 35"/>
              <p:cNvSpPr>
                <a:spLocks/>
              </p:cNvSpPr>
              <p:nvPr/>
            </p:nvSpPr>
            <p:spPr bwMode="auto">
              <a:xfrm>
                <a:off x="3867181" y="798487"/>
                <a:ext cx="65916" cy="56702"/>
              </a:xfrm>
              <a:custGeom>
                <a:avLst/>
                <a:gdLst>
                  <a:gd name="T0" fmla="*/ 45 w 217"/>
                  <a:gd name="T1" fmla="*/ 187 h 187"/>
                  <a:gd name="T2" fmla="*/ 26 w 217"/>
                  <a:gd name="T3" fmla="*/ 122 h 187"/>
                  <a:gd name="T4" fmla="*/ 109 w 217"/>
                  <a:gd name="T5" fmla="*/ 41 h 187"/>
                  <a:gd name="T6" fmla="*/ 63 w 217"/>
                  <a:gd name="T7" fmla="*/ 54 h 187"/>
                  <a:gd name="T8" fmla="*/ 39 w 217"/>
                  <a:gd name="T9" fmla="*/ 65 h 187"/>
                  <a:gd name="T10" fmla="*/ 37 w 217"/>
                  <a:gd name="T11" fmla="*/ 81 h 187"/>
                  <a:gd name="T12" fmla="*/ 16 w 217"/>
                  <a:gd name="T13" fmla="*/ 87 h 187"/>
                  <a:gd name="T14" fmla="*/ 0 w 217"/>
                  <a:gd name="T15" fmla="*/ 30 h 187"/>
                  <a:gd name="T16" fmla="*/ 21 w 217"/>
                  <a:gd name="T17" fmla="*/ 24 h 187"/>
                  <a:gd name="T18" fmla="*/ 31 w 217"/>
                  <a:gd name="T19" fmla="*/ 37 h 187"/>
                  <a:gd name="T20" fmla="*/ 58 w 217"/>
                  <a:gd name="T21" fmla="*/ 33 h 187"/>
                  <a:gd name="T22" fmla="*/ 177 w 217"/>
                  <a:gd name="T23" fmla="*/ 0 h 187"/>
                  <a:gd name="T24" fmla="*/ 185 w 217"/>
                  <a:gd name="T25" fmla="*/ 28 h 187"/>
                  <a:gd name="T26" fmla="*/ 73 w 217"/>
                  <a:gd name="T27" fmla="*/ 137 h 187"/>
                  <a:gd name="T28" fmla="*/ 153 w 217"/>
                  <a:gd name="T29" fmla="*/ 114 h 187"/>
                  <a:gd name="T30" fmla="*/ 178 w 217"/>
                  <a:gd name="T31" fmla="*/ 104 h 187"/>
                  <a:gd name="T32" fmla="*/ 180 w 217"/>
                  <a:gd name="T33" fmla="*/ 88 h 187"/>
                  <a:gd name="T34" fmla="*/ 200 w 217"/>
                  <a:gd name="T35" fmla="*/ 82 h 187"/>
                  <a:gd name="T36" fmla="*/ 217 w 217"/>
                  <a:gd name="T37" fmla="*/ 139 h 187"/>
                  <a:gd name="T38" fmla="*/ 195 w 217"/>
                  <a:gd name="T39" fmla="*/ 145 h 187"/>
                  <a:gd name="T40" fmla="*/ 185 w 217"/>
                  <a:gd name="T41" fmla="*/ 132 h 187"/>
                  <a:gd name="T42" fmla="*/ 158 w 217"/>
                  <a:gd name="T43" fmla="*/ 136 h 187"/>
                  <a:gd name="T44" fmla="*/ 93 w 217"/>
                  <a:gd name="T45" fmla="*/ 154 h 187"/>
                  <a:gd name="T46" fmla="*/ 68 w 217"/>
                  <a:gd name="T47" fmla="*/ 165 h 187"/>
                  <a:gd name="T48" fmla="*/ 66 w 217"/>
                  <a:gd name="T49" fmla="*/ 181 h 187"/>
                  <a:gd name="T50" fmla="*/ 45 w 217"/>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7" h="187">
                    <a:moveTo>
                      <a:pt x="45" y="187"/>
                    </a:moveTo>
                    <a:cubicBezTo>
                      <a:pt x="26" y="122"/>
                      <a:pt x="26" y="122"/>
                      <a:pt x="26" y="122"/>
                    </a:cubicBezTo>
                    <a:cubicBezTo>
                      <a:pt x="109" y="41"/>
                      <a:pt x="109" y="41"/>
                      <a:pt x="109" y="41"/>
                    </a:cubicBezTo>
                    <a:cubicBezTo>
                      <a:pt x="63" y="54"/>
                      <a:pt x="63" y="54"/>
                      <a:pt x="63" y="54"/>
                    </a:cubicBezTo>
                    <a:cubicBezTo>
                      <a:pt x="50" y="58"/>
                      <a:pt x="41" y="62"/>
                      <a:pt x="39" y="65"/>
                    </a:cubicBezTo>
                    <a:cubicBezTo>
                      <a:pt x="36" y="68"/>
                      <a:pt x="35" y="73"/>
                      <a:pt x="37" y="81"/>
                    </a:cubicBezTo>
                    <a:cubicBezTo>
                      <a:pt x="16" y="87"/>
                      <a:pt x="16" y="87"/>
                      <a:pt x="16" y="87"/>
                    </a:cubicBezTo>
                    <a:cubicBezTo>
                      <a:pt x="0" y="30"/>
                      <a:pt x="0" y="30"/>
                      <a:pt x="0" y="30"/>
                    </a:cubicBezTo>
                    <a:cubicBezTo>
                      <a:pt x="21" y="24"/>
                      <a:pt x="21" y="24"/>
                      <a:pt x="21" y="24"/>
                    </a:cubicBezTo>
                    <a:cubicBezTo>
                      <a:pt x="23" y="31"/>
                      <a:pt x="26" y="35"/>
                      <a:pt x="31" y="37"/>
                    </a:cubicBezTo>
                    <a:cubicBezTo>
                      <a:pt x="35" y="38"/>
                      <a:pt x="44" y="37"/>
                      <a:pt x="58" y="33"/>
                    </a:cubicBezTo>
                    <a:cubicBezTo>
                      <a:pt x="177" y="0"/>
                      <a:pt x="177" y="0"/>
                      <a:pt x="177" y="0"/>
                    </a:cubicBezTo>
                    <a:cubicBezTo>
                      <a:pt x="185" y="28"/>
                      <a:pt x="185" y="28"/>
                      <a:pt x="185" y="28"/>
                    </a:cubicBezTo>
                    <a:cubicBezTo>
                      <a:pt x="73" y="137"/>
                      <a:pt x="73" y="137"/>
                      <a:pt x="73" y="137"/>
                    </a:cubicBezTo>
                    <a:cubicBezTo>
                      <a:pt x="153" y="114"/>
                      <a:pt x="153" y="114"/>
                      <a:pt x="153" y="114"/>
                    </a:cubicBezTo>
                    <a:cubicBezTo>
                      <a:pt x="167" y="111"/>
                      <a:pt x="175" y="107"/>
                      <a:pt x="178" y="104"/>
                    </a:cubicBezTo>
                    <a:cubicBezTo>
                      <a:pt x="181" y="100"/>
                      <a:pt x="181" y="95"/>
                      <a:pt x="180" y="88"/>
                    </a:cubicBezTo>
                    <a:cubicBezTo>
                      <a:pt x="200" y="82"/>
                      <a:pt x="200" y="82"/>
                      <a:pt x="200" y="82"/>
                    </a:cubicBezTo>
                    <a:cubicBezTo>
                      <a:pt x="217" y="139"/>
                      <a:pt x="217" y="139"/>
                      <a:pt x="217" y="139"/>
                    </a:cubicBezTo>
                    <a:cubicBezTo>
                      <a:pt x="195" y="145"/>
                      <a:pt x="195" y="145"/>
                      <a:pt x="195" y="145"/>
                    </a:cubicBezTo>
                    <a:cubicBezTo>
                      <a:pt x="193" y="138"/>
                      <a:pt x="190" y="134"/>
                      <a:pt x="185" y="132"/>
                    </a:cubicBezTo>
                    <a:cubicBezTo>
                      <a:pt x="181" y="131"/>
                      <a:pt x="172" y="132"/>
                      <a:pt x="158" y="136"/>
                    </a:cubicBezTo>
                    <a:cubicBezTo>
                      <a:pt x="93" y="154"/>
                      <a:pt x="93" y="154"/>
                      <a:pt x="93" y="154"/>
                    </a:cubicBezTo>
                    <a:cubicBezTo>
                      <a:pt x="79" y="158"/>
                      <a:pt x="71" y="162"/>
                      <a:pt x="68" y="165"/>
                    </a:cubicBezTo>
                    <a:cubicBezTo>
                      <a:pt x="65" y="169"/>
                      <a:pt x="64" y="174"/>
                      <a:pt x="66" y="181"/>
                    </a:cubicBezTo>
                    <a:lnTo>
                      <a:pt x="45" y="1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6" name="Freeform 36"/>
              <p:cNvSpPr>
                <a:spLocks noEditPoints="1"/>
              </p:cNvSpPr>
              <p:nvPr/>
            </p:nvSpPr>
            <p:spPr bwMode="auto">
              <a:xfrm>
                <a:off x="3856549" y="744620"/>
                <a:ext cx="62372" cy="51032"/>
              </a:xfrm>
              <a:custGeom>
                <a:avLst/>
                <a:gdLst>
                  <a:gd name="T0" fmla="*/ 88 w 207"/>
                  <a:gd name="T1" fmla="*/ 106 h 168"/>
                  <a:gd name="T2" fmla="*/ 102 w 207"/>
                  <a:gd name="T3" fmla="*/ 136 h 168"/>
                  <a:gd name="T4" fmla="*/ 48 w 207"/>
                  <a:gd name="T5" fmla="*/ 141 h 168"/>
                  <a:gd name="T6" fmla="*/ 88 w 207"/>
                  <a:gd name="T7" fmla="*/ 106 h 168"/>
                  <a:gd name="T8" fmla="*/ 148 w 207"/>
                  <a:gd name="T9" fmla="*/ 157 h 168"/>
                  <a:gd name="T10" fmla="*/ 152 w 207"/>
                  <a:gd name="T11" fmla="*/ 156 h 168"/>
                  <a:gd name="T12" fmla="*/ 187 w 207"/>
                  <a:gd name="T13" fmla="*/ 168 h 168"/>
                  <a:gd name="T14" fmla="*/ 207 w 207"/>
                  <a:gd name="T15" fmla="*/ 159 h 168"/>
                  <a:gd name="T16" fmla="*/ 180 w 207"/>
                  <a:gd name="T17" fmla="*/ 99 h 168"/>
                  <a:gd name="T18" fmla="*/ 160 w 207"/>
                  <a:gd name="T19" fmla="*/ 108 h 168"/>
                  <a:gd name="T20" fmla="*/ 163 w 207"/>
                  <a:gd name="T21" fmla="*/ 122 h 168"/>
                  <a:gd name="T22" fmla="*/ 156 w 207"/>
                  <a:gd name="T23" fmla="*/ 129 h 168"/>
                  <a:gd name="T24" fmla="*/ 153 w 207"/>
                  <a:gd name="T25" fmla="*/ 130 h 168"/>
                  <a:gd name="T26" fmla="*/ 151 w 207"/>
                  <a:gd name="T27" fmla="*/ 131 h 168"/>
                  <a:gd name="T28" fmla="*/ 125 w 207"/>
                  <a:gd name="T29" fmla="*/ 135 h 168"/>
                  <a:gd name="T30" fmla="*/ 105 w 207"/>
                  <a:gd name="T31" fmla="*/ 90 h 168"/>
                  <a:gd name="T32" fmla="*/ 124 w 207"/>
                  <a:gd name="T33" fmla="*/ 72 h 168"/>
                  <a:gd name="T34" fmla="*/ 127 w 207"/>
                  <a:gd name="T35" fmla="*/ 70 h 168"/>
                  <a:gd name="T36" fmla="*/ 131 w 207"/>
                  <a:gd name="T37" fmla="*/ 68 h 168"/>
                  <a:gd name="T38" fmla="*/ 140 w 207"/>
                  <a:gd name="T39" fmla="*/ 68 h 168"/>
                  <a:gd name="T40" fmla="*/ 147 w 207"/>
                  <a:gd name="T41" fmla="*/ 78 h 168"/>
                  <a:gd name="T42" fmla="*/ 147 w 207"/>
                  <a:gd name="T43" fmla="*/ 80 h 168"/>
                  <a:gd name="T44" fmla="*/ 167 w 207"/>
                  <a:gd name="T45" fmla="*/ 71 h 168"/>
                  <a:gd name="T46" fmla="*/ 135 w 207"/>
                  <a:gd name="T47" fmla="*/ 0 h 168"/>
                  <a:gd name="T48" fmla="*/ 115 w 207"/>
                  <a:gd name="T49" fmla="*/ 9 h 168"/>
                  <a:gd name="T50" fmla="*/ 103 w 207"/>
                  <a:gd name="T51" fmla="*/ 38 h 168"/>
                  <a:gd name="T52" fmla="*/ 102 w 207"/>
                  <a:gd name="T53" fmla="*/ 39 h 168"/>
                  <a:gd name="T54" fmla="*/ 0 w 207"/>
                  <a:gd name="T55" fmla="*/ 133 h 168"/>
                  <a:gd name="T56" fmla="*/ 15 w 207"/>
                  <a:gd name="T57" fmla="*/ 166 h 168"/>
                  <a:gd name="T58" fmla="*/ 148 w 207"/>
                  <a:gd name="T59" fmla="*/ 15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7" h="168">
                    <a:moveTo>
                      <a:pt x="88" y="106"/>
                    </a:moveTo>
                    <a:cubicBezTo>
                      <a:pt x="102" y="136"/>
                      <a:pt x="102" y="136"/>
                      <a:pt x="102" y="136"/>
                    </a:cubicBezTo>
                    <a:cubicBezTo>
                      <a:pt x="48" y="141"/>
                      <a:pt x="48" y="141"/>
                      <a:pt x="48" y="141"/>
                    </a:cubicBezTo>
                    <a:lnTo>
                      <a:pt x="88" y="106"/>
                    </a:lnTo>
                    <a:close/>
                    <a:moveTo>
                      <a:pt x="148" y="157"/>
                    </a:moveTo>
                    <a:cubicBezTo>
                      <a:pt x="149" y="156"/>
                      <a:pt x="150" y="156"/>
                      <a:pt x="152" y="156"/>
                    </a:cubicBezTo>
                    <a:cubicBezTo>
                      <a:pt x="169" y="155"/>
                      <a:pt x="181" y="159"/>
                      <a:pt x="187" y="168"/>
                    </a:cubicBezTo>
                    <a:cubicBezTo>
                      <a:pt x="207" y="159"/>
                      <a:pt x="207" y="159"/>
                      <a:pt x="207" y="159"/>
                    </a:cubicBezTo>
                    <a:cubicBezTo>
                      <a:pt x="180" y="99"/>
                      <a:pt x="180" y="99"/>
                      <a:pt x="180" y="99"/>
                    </a:cubicBezTo>
                    <a:cubicBezTo>
                      <a:pt x="160" y="108"/>
                      <a:pt x="160" y="108"/>
                      <a:pt x="160" y="108"/>
                    </a:cubicBezTo>
                    <a:cubicBezTo>
                      <a:pt x="163" y="114"/>
                      <a:pt x="164" y="119"/>
                      <a:pt x="163" y="122"/>
                    </a:cubicBezTo>
                    <a:cubicBezTo>
                      <a:pt x="162" y="125"/>
                      <a:pt x="160" y="127"/>
                      <a:pt x="156" y="129"/>
                    </a:cubicBezTo>
                    <a:cubicBezTo>
                      <a:pt x="155" y="129"/>
                      <a:pt x="154" y="130"/>
                      <a:pt x="153" y="130"/>
                    </a:cubicBezTo>
                    <a:cubicBezTo>
                      <a:pt x="153" y="130"/>
                      <a:pt x="152" y="130"/>
                      <a:pt x="151" y="131"/>
                    </a:cubicBezTo>
                    <a:cubicBezTo>
                      <a:pt x="125" y="135"/>
                      <a:pt x="125" y="135"/>
                      <a:pt x="125" y="135"/>
                    </a:cubicBezTo>
                    <a:cubicBezTo>
                      <a:pt x="105" y="90"/>
                      <a:pt x="105" y="90"/>
                      <a:pt x="105" y="90"/>
                    </a:cubicBezTo>
                    <a:cubicBezTo>
                      <a:pt x="124" y="72"/>
                      <a:pt x="124" y="72"/>
                      <a:pt x="124" y="72"/>
                    </a:cubicBezTo>
                    <a:cubicBezTo>
                      <a:pt x="125" y="72"/>
                      <a:pt x="126" y="71"/>
                      <a:pt x="127" y="70"/>
                    </a:cubicBezTo>
                    <a:cubicBezTo>
                      <a:pt x="128" y="70"/>
                      <a:pt x="129" y="69"/>
                      <a:pt x="131" y="68"/>
                    </a:cubicBezTo>
                    <a:cubicBezTo>
                      <a:pt x="134" y="67"/>
                      <a:pt x="137" y="67"/>
                      <a:pt x="140" y="68"/>
                    </a:cubicBezTo>
                    <a:cubicBezTo>
                      <a:pt x="142" y="70"/>
                      <a:pt x="144" y="73"/>
                      <a:pt x="147" y="78"/>
                    </a:cubicBezTo>
                    <a:cubicBezTo>
                      <a:pt x="147" y="80"/>
                      <a:pt x="147" y="80"/>
                      <a:pt x="147" y="80"/>
                    </a:cubicBezTo>
                    <a:cubicBezTo>
                      <a:pt x="167" y="71"/>
                      <a:pt x="167" y="71"/>
                      <a:pt x="167" y="71"/>
                    </a:cubicBezTo>
                    <a:cubicBezTo>
                      <a:pt x="135" y="0"/>
                      <a:pt x="135" y="0"/>
                      <a:pt x="135" y="0"/>
                    </a:cubicBezTo>
                    <a:cubicBezTo>
                      <a:pt x="115" y="9"/>
                      <a:pt x="115" y="9"/>
                      <a:pt x="115" y="9"/>
                    </a:cubicBezTo>
                    <a:cubicBezTo>
                      <a:pt x="118" y="18"/>
                      <a:pt x="114" y="28"/>
                      <a:pt x="103" y="38"/>
                    </a:cubicBezTo>
                    <a:cubicBezTo>
                      <a:pt x="102" y="39"/>
                      <a:pt x="102" y="39"/>
                      <a:pt x="102" y="39"/>
                    </a:cubicBezTo>
                    <a:cubicBezTo>
                      <a:pt x="0" y="133"/>
                      <a:pt x="0" y="133"/>
                      <a:pt x="0" y="133"/>
                    </a:cubicBezTo>
                    <a:cubicBezTo>
                      <a:pt x="15" y="166"/>
                      <a:pt x="15" y="166"/>
                      <a:pt x="15" y="166"/>
                    </a:cubicBezTo>
                    <a:lnTo>
                      <a:pt x="148"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7" name="Freeform 37"/>
              <p:cNvSpPr>
                <a:spLocks/>
              </p:cNvSpPr>
              <p:nvPr/>
            </p:nvSpPr>
            <p:spPr bwMode="auto">
              <a:xfrm>
                <a:off x="3797012" y="1110349"/>
                <a:ext cx="70169" cy="73004"/>
              </a:xfrm>
              <a:custGeom>
                <a:avLst/>
                <a:gdLst>
                  <a:gd name="T0" fmla="*/ 0 w 231"/>
                  <a:gd name="T1" fmla="*/ 125 h 239"/>
                  <a:gd name="T2" fmla="*/ 44 w 231"/>
                  <a:gd name="T3" fmla="*/ 73 h 239"/>
                  <a:gd name="T4" fmla="*/ 158 w 231"/>
                  <a:gd name="T5" fmla="*/ 96 h 239"/>
                  <a:gd name="T6" fmla="*/ 122 w 231"/>
                  <a:gd name="T7" fmla="*/ 65 h 239"/>
                  <a:gd name="T8" fmla="*/ 99 w 231"/>
                  <a:gd name="T9" fmla="*/ 51 h 239"/>
                  <a:gd name="T10" fmla="*/ 85 w 231"/>
                  <a:gd name="T11" fmla="*/ 58 h 239"/>
                  <a:gd name="T12" fmla="*/ 68 w 231"/>
                  <a:gd name="T13" fmla="*/ 45 h 239"/>
                  <a:gd name="T14" fmla="*/ 106 w 231"/>
                  <a:gd name="T15" fmla="*/ 0 h 239"/>
                  <a:gd name="T16" fmla="*/ 123 w 231"/>
                  <a:gd name="T17" fmla="*/ 14 h 239"/>
                  <a:gd name="T18" fmla="*/ 118 w 231"/>
                  <a:gd name="T19" fmla="*/ 29 h 239"/>
                  <a:gd name="T20" fmla="*/ 136 w 231"/>
                  <a:gd name="T21" fmla="*/ 49 h 239"/>
                  <a:gd name="T22" fmla="*/ 231 w 231"/>
                  <a:gd name="T23" fmla="*/ 128 h 239"/>
                  <a:gd name="T24" fmla="*/ 212 w 231"/>
                  <a:gd name="T25" fmla="*/ 150 h 239"/>
                  <a:gd name="T26" fmla="*/ 58 w 231"/>
                  <a:gd name="T27" fmla="*/ 120 h 239"/>
                  <a:gd name="T28" fmla="*/ 122 w 231"/>
                  <a:gd name="T29" fmla="*/ 173 h 239"/>
                  <a:gd name="T30" fmla="*/ 145 w 231"/>
                  <a:gd name="T31" fmla="*/ 187 h 239"/>
                  <a:gd name="T32" fmla="*/ 159 w 231"/>
                  <a:gd name="T33" fmla="*/ 180 h 239"/>
                  <a:gd name="T34" fmla="*/ 176 w 231"/>
                  <a:gd name="T35" fmla="*/ 193 h 239"/>
                  <a:gd name="T36" fmla="*/ 137 w 231"/>
                  <a:gd name="T37" fmla="*/ 239 h 239"/>
                  <a:gd name="T38" fmla="*/ 120 w 231"/>
                  <a:gd name="T39" fmla="*/ 225 h 239"/>
                  <a:gd name="T40" fmla="*/ 125 w 231"/>
                  <a:gd name="T41" fmla="*/ 209 h 239"/>
                  <a:gd name="T42" fmla="*/ 107 w 231"/>
                  <a:gd name="T43" fmla="*/ 189 h 239"/>
                  <a:gd name="T44" fmla="*/ 54 w 231"/>
                  <a:gd name="T45" fmla="*/ 146 h 239"/>
                  <a:gd name="T46" fmla="*/ 31 w 231"/>
                  <a:gd name="T47" fmla="*/ 132 h 239"/>
                  <a:gd name="T48" fmla="*/ 17 w 231"/>
                  <a:gd name="T49" fmla="*/ 139 h 239"/>
                  <a:gd name="T50" fmla="*/ 0 w 231"/>
                  <a:gd name="T51" fmla="*/ 12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1" h="239">
                    <a:moveTo>
                      <a:pt x="0" y="125"/>
                    </a:moveTo>
                    <a:cubicBezTo>
                      <a:pt x="44" y="73"/>
                      <a:pt x="44" y="73"/>
                      <a:pt x="44" y="73"/>
                    </a:cubicBezTo>
                    <a:cubicBezTo>
                      <a:pt x="158" y="96"/>
                      <a:pt x="158" y="96"/>
                      <a:pt x="158" y="96"/>
                    </a:cubicBezTo>
                    <a:cubicBezTo>
                      <a:pt x="122" y="65"/>
                      <a:pt x="122" y="65"/>
                      <a:pt x="122" y="65"/>
                    </a:cubicBezTo>
                    <a:cubicBezTo>
                      <a:pt x="111" y="57"/>
                      <a:pt x="103" y="52"/>
                      <a:pt x="99" y="51"/>
                    </a:cubicBezTo>
                    <a:cubicBezTo>
                      <a:pt x="94" y="51"/>
                      <a:pt x="89" y="53"/>
                      <a:pt x="85" y="58"/>
                    </a:cubicBezTo>
                    <a:cubicBezTo>
                      <a:pt x="68" y="45"/>
                      <a:pt x="68" y="45"/>
                      <a:pt x="68" y="45"/>
                    </a:cubicBezTo>
                    <a:cubicBezTo>
                      <a:pt x="106" y="0"/>
                      <a:pt x="106" y="0"/>
                      <a:pt x="106" y="0"/>
                    </a:cubicBezTo>
                    <a:cubicBezTo>
                      <a:pt x="123" y="14"/>
                      <a:pt x="123" y="14"/>
                      <a:pt x="123" y="14"/>
                    </a:cubicBezTo>
                    <a:cubicBezTo>
                      <a:pt x="119" y="19"/>
                      <a:pt x="117" y="25"/>
                      <a:pt x="118" y="29"/>
                    </a:cubicBezTo>
                    <a:cubicBezTo>
                      <a:pt x="119" y="33"/>
                      <a:pt x="126" y="40"/>
                      <a:pt x="136" y="49"/>
                    </a:cubicBezTo>
                    <a:cubicBezTo>
                      <a:pt x="231" y="128"/>
                      <a:pt x="231" y="128"/>
                      <a:pt x="231" y="128"/>
                    </a:cubicBezTo>
                    <a:cubicBezTo>
                      <a:pt x="212" y="150"/>
                      <a:pt x="212" y="150"/>
                      <a:pt x="212" y="150"/>
                    </a:cubicBezTo>
                    <a:cubicBezTo>
                      <a:pt x="58" y="120"/>
                      <a:pt x="58" y="120"/>
                      <a:pt x="58" y="120"/>
                    </a:cubicBezTo>
                    <a:cubicBezTo>
                      <a:pt x="122" y="173"/>
                      <a:pt x="122" y="173"/>
                      <a:pt x="122" y="173"/>
                    </a:cubicBezTo>
                    <a:cubicBezTo>
                      <a:pt x="132" y="182"/>
                      <a:pt x="140" y="187"/>
                      <a:pt x="145" y="187"/>
                    </a:cubicBezTo>
                    <a:cubicBezTo>
                      <a:pt x="149" y="187"/>
                      <a:pt x="154" y="185"/>
                      <a:pt x="159" y="180"/>
                    </a:cubicBezTo>
                    <a:cubicBezTo>
                      <a:pt x="176" y="193"/>
                      <a:pt x="176" y="193"/>
                      <a:pt x="176" y="193"/>
                    </a:cubicBezTo>
                    <a:cubicBezTo>
                      <a:pt x="137" y="239"/>
                      <a:pt x="137" y="239"/>
                      <a:pt x="137" y="239"/>
                    </a:cubicBezTo>
                    <a:cubicBezTo>
                      <a:pt x="120" y="225"/>
                      <a:pt x="120" y="225"/>
                      <a:pt x="120" y="225"/>
                    </a:cubicBezTo>
                    <a:cubicBezTo>
                      <a:pt x="125" y="219"/>
                      <a:pt x="126" y="214"/>
                      <a:pt x="125" y="209"/>
                    </a:cubicBezTo>
                    <a:cubicBezTo>
                      <a:pt x="124" y="205"/>
                      <a:pt x="118" y="198"/>
                      <a:pt x="107" y="189"/>
                    </a:cubicBezTo>
                    <a:cubicBezTo>
                      <a:pt x="54" y="146"/>
                      <a:pt x="54" y="146"/>
                      <a:pt x="54" y="146"/>
                    </a:cubicBezTo>
                    <a:cubicBezTo>
                      <a:pt x="44" y="137"/>
                      <a:pt x="36" y="132"/>
                      <a:pt x="31" y="132"/>
                    </a:cubicBezTo>
                    <a:cubicBezTo>
                      <a:pt x="27" y="131"/>
                      <a:pt x="22" y="134"/>
                      <a:pt x="17" y="139"/>
                    </a:cubicBezTo>
                    <a:lnTo>
                      <a:pt x="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8" name="Freeform 38"/>
              <p:cNvSpPr>
                <a:spLocks noEditPoints="1"/>
              </p:cNvSpPr>
              <p:nvPr/>
            </p:nvSpPr>
            <p:spPr bwMode="auto">
              <a:xfrm>
                <a:off x="3270390" y="626254"/>
                <a:ext cx="592538" cy="592538"/>
              </a:xfrm>
              <a:custGeom>
                <a:avLst/>
                <a:gdLst>
                  <a:gd name="T0" fmla="*/ 975 w 1950"/>
                  <a:gd name="T1" fmla="*/ 0 h 1950"/>
                  <a:gd name="T2" fmla="*/ 0 w 1950"/>
                  <a:gd name="T3" fmla="*/ 975 h 1950"/>
                  <a:gd name="T4" fmla="*/ 975 w 1950"/>
                  <a:gd name="T5" fmla="*/ 1950 h 1950"/>
                  <a:gd name="T6" fmla="*/ 1950 w 1950"/>
                  <a:gd name="T7" fmla="*/ 975 h 1950"/>
                  <a:gd name="T8" fmla="*/ 975 w 1950"/>
                  <a:gd name="T9" fmla="*/ 0 h 1950"/>
                  <a:gd name="T10" fmla="*/ 975 w 1950"/>
                  <a:gd name="T11" fmla="*/ 1929 h 1950"/>
                  <a:gd name="T12" fmla="*/ 21 w 1950"/>
                  <a:gd name="T13" fmla="*/ 975 h 1950"/>
                  <a:gd name="T14" fmla="*/ 975 w 1950"/>
                  <a:gd name="T15" fmla="*/ 21 h 1950"/>
                  <a:gd name="T16" fmla="*/ 1929 w 1950"/>
                  <a:gd name="T17" fmla="*/ 975 h 1950"/>
                  <a:gd name="T18" fmla="*/ 975 w 1950"/>
                  <a:gd name="T19" fmla="*/ 1929 h 1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0" h="1950">
                    <a:moveTo>
                      <a:pt x="975" y="0"/>
                    </a:moveTo>
                    <a:cubicBezTo>
                      <a:pt x="436" y="0"/>
                      <a:pt x="0" y="436"/>
                      <a:pt x="0" y="975"/>
                    </a:cubicBezTo>
                    <a:cubicBezTo>
                      <a:pt x="0" y="1514"/>
                      <a:pt x="436" y="1950"/>
                      <a:pt x="975" y="1950"/>
                    </a:cubicBezTo>
                    <a:cubicBezTo>
                      <a:pt x="1513" y="1950"/>
                      <a:pt x="1950" y="1514"/>
                      <a:pt x="1950" y="975"/>
                    </a:cubicBezTo>
                    <a:cubicBezTo>
                      <a:pt x="1950" y="436"/>
                      <a:pt x="1513" y="0"/>
                      <a:pt x="975" y="0"/>
                    </a:cubicBezTo>
                    <a:close/>
                    <a:moveTo>
                      <a:pt x="975" y="1929"/>
                    </a:moveTo>
                    <a:cubicBezTo>
                      <a:pt x="448" y="1929"/>
                      <a:pt x="21" y="1502"/>
                      <a:pt x="21" y="975"/>
                    </a:cubicBezTo>
                    <a:cubicBezTo>
                      <a:pt x="21" y="448"/>
                      <a:pt x="448" y="21"/>
                      <a:pt x="975" y="21"/>
                    </a:cubicBezTo>
                    <a:cubicBezTo>
                      <a:pt x="1501" y="21"/>
                      <a:pt x="1929" y="448"/>
                      <a:pt x="1929" y="975"/>
                    </a:cubicBezTo>
                    <a:cubicBezTo>
                      <a:pt x="1929" y="1502"/>
                      <a:pt x="1501" y="1929"/>
                      <a:pt x="975" y="19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9" name="Freeform 39"/>
              <p:cNvSpPr>
                <a:spLocks/>
              </p:cNvSpPr>
              <p:nvPr/>
            </p:nvSpPr>
            <p:spPr bwMode="auto">
              <a:xfrm>
                <a:off x="3404349" y="646100"/>
                <a:ext cx="434481" cy="362185"/>
              </a:xfrm>
              <a:custGeom>
                <a:avLst/>
                <a:gdLst>
                  <a:gd name="T0" fmla="*/ 534 w 1430"/>
                  <a:gd name="T1" fmla="*/ 0 h 1191"/>
                  <a:gd name="T2" fmla="*/ 0 w 1430"/>
                  <a:gd name="T3" fmla="*/ 948 h 1191"/>
                  <a:gd name="T4" fmla="*/ 11 w 1430"/>
                  <a:gd name="T5" fmla="*/ 1122 h 1191"/>
                  <a:gd name="T6" fmla="*/ 175 w 1430"/>
                  <a:gd name="T7" fmla="*/ 1164 h 1191"/>
                  <a:gd name="T8" fmla="*/ 156 w 1430"/>
                  <a:gd name="T9" fmla="*/ 926 h 1191"/>
                  <a:gd name="T10" fmla="*/ 506 w 1430"/>
                  <a:gd name="T11" fmla="*/ 76 h 1191"/>
                  <a:gd name="T12" fmla="*/ 241 w 1430"/>
                  <a:gd name="T13" fmla="*/ 851 h 1191"/>
                  <a:gd name="T14" fmla="*/ 280 w 1430"/>
                  <a:gd name="T15" fmla="*/ 1179 h 1191"/>
                  <a:gd name="T16" fmla="*/ 518 w 1430"/>
                  <a:gd name="T17" fmla="*/ 1188 h 1191"/>
                  <a:gd name="T18" fmla="*/ 1430 w 1430"/>
                  <a:gd name="T19" fmla="*/ 748 h 1191"/>
                  <a:gd name="T20" fmla="*/ 535 w 1430"/>
                  <a:gd name="T21" fmla="*/ 0 h 1191"/>
                  <a:gd name="T22" fmla="*/ 534 w 1430"/>
                  <a:gd name="T23" fmla="*/ 0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30" h="1191">
                    <a:moveTo>
                      <a:pt x="534" y="0"/>
                    </a:moveTo>
                    <a:cubicBezTo>
                      <a:pt x="230" y="84"/>
                      <a:pt x="0" y="476"/>
                      <a:pt x="0" y="948"/>
                    </a:cubicBezTo>
                    <a:cubicBezTo>
                      <a:pt x="0" y="1008"/>
                      <a:pt x="4" y="1066"/>
                      <a:pt x="11" y="1122"/>
                    </a:cubicBezTo>
                    <a:cubicBezTo>
                      <a:pt x="63" y="1139"/>
                      <a:pt x="118" y="1153"/>
                      <a:pt x="175" y="1164"/>
                    </a:cubicBezTo>
                    <a:cubicBezTo>
                      <a:pt x="163" y="1088"/>
                      <a:pt x="156" y="1008"/>
                      <a:pt x="156" y="926"/>
                    </a:cubicBezTo>
                    <a:cubicBezTo>
                      <a:pt x="156" y="535"/>
                      <a:pt x="302" y="202"/>
                      <a:pt x="506" y="76"/>
                    </a:cubicBezTo>
                    <a:cubicBezTo>
                      <a:pt x="345" y="252"/>
                      <a:pt x="241" y="534"/>
                      <a:pt x="241" y="851"/>
                    </a:cubicBezTo>
                    <a:cubicBezTo>
                      <a:pt x="241" y="967"/>
                      <a:pt x="255" y="1077"/>
                      <a:pt x="280" y="1179"/>
                    </a:cubicBezTo>
                    <a:cubicBezTo>
                      <a:pt x="356" y="1188"/>
                      <a:pt x="436" y="1191"/>
                      <a:pt x="518" y="1188"/>
                    </a:cubicBezTo>
                    <a:cubicBezTo>
                      <a:pt x="946" y="1171"/>
                      <a:pt x="1304" y="988"/>
                      <a:pt x="1430" y="748"/>
                    </a:cubicBezTo>
                    <a:cubicBezTo>
                      <a:pt x="1353" y="323"/>
                      <a:pt x="982" y="0"/>
                      <a:pt x="535" y="0"/>
                    </a:cubicBezTo>
                    <a:cubicBezTo>
                      <a:pt x="535" y="0"/>
                      <a:pt x="534" y="0"/>
                      <a:pt x="5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0" name="Freeform 40"/>
              <p:cNvSpPr>
                <a:spLocks/>
              </p:cNvSpPr>
              <p:nvPr/>
            </p:nvSpPr>
            <p:spPr bwMode="auto">
              <a:xfrm>
                <a:off x="3410019" y="1004741"/>
                <a:ext cx="62372" cy="56702"/>
              </a:xfrm>
              <a:custGeom>
                <a:avLst/>
                <a:gdLst>
                  <a:gd name="T0" fmla="*/ 205 w 205"/>
                  <a:gd name="T1" fmla="*/ 187 h 187"/>
                  <a:gd name="T2" fmla="*/ 168 w 205"/>
                  <a:gd name="T3" fmla="*/ 50 h 187"/>
                  <a:gd name="T4" fmla="*/ 0 w 205"/>
                  <a:gd name="T5" fmla="*/ 0 h 187"/>
                  <a:gd name="T6" fmla="*/ 30 w 205"/>
                  <a:gd name="T7" fmla="*/ 137 h 187"/>
                  <a:gd name="T8" fmla="*/ 205 w 205"/>
                  <a:gd name="T9" fmla="*/ 187 h 187"/>
                </a:gdLst>
                <a:ahLst/>
                <a:cxnLst>
                  <a:cxn ang="0">
                    <a:pos x="T0" y="T1"/>
                  </a:cxn>
                  <a:cxn ang="0">
                    <a:pos x="T2" y="T3"/>
                  </a:cxn>
                  <a:cxn ang="0">
                    <a:pos x="T4" y="T5"/>
                  </a:cxn>
                  <a:cxn ang="0">
                    <a:pos x="T6" y="T7"/>
                  </a:cxn>
                  <a:cxn ang="0">
                    <a:pos x="T8" y="T9"/>
                  </a:cxn>
                </a:cxnLst>
                <a:rect l="0" t="0" r="r" b="b"/>
                <a:pathLst>
                  <a:path w="205" h="187">
                    <a:moveTo>
                      <a:pt x="205" y="187"/>
                    </a:moveTo>
                    <a:cubicBezTo>
                      <a:pt x="190" y="143"/>
                      <a:pt x="178" y="97"/>
                      <a:pt x="168" y="50"/>
                    </a:cubicBezTo>
                    <a:cubicBezTo>
                      <a:pt x="108" y="36"/>
                      <a:pt x="52" y="20"/>
                      <a:pt x="0" y="0"/>
                    </a:cubicBezTo>
                    <a:cubicBezTo>
                      <a:pt x="8" y="47"/>
                      <a:pt x="18" y="93"/>
                      <a:pt x="30" y="137"/>
                    </a:cubicBezTo>
                    <a:cubicBezTo>
                      <a:pt x="85" y="157"/>
                      <a:pt x="144" y="173"/>
                      <a:pt x="205" y="1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1" name="Freeform 41"/>
              <p:cNvSpPr>
                <a:spLocks/>
              </p:cNvSpPr>
              <p:nvPr/>
            </p:nvSpPr>
            <p:spPr bwMode="auto">
              <a:xfrm>
                <a:off x="3310790" y="1025296"/>
                <a:ext cx="275006" cy="172942"/>
              </a:xfrm>
              <a:custGeom>
                <a:avLst/>
                <a:gdLst>
                  <a:gd name="T0" fmla="*/ 571 w 907"/>
                  <a:gd name="T1" fmla="*/ 219 h 571"/>
                  <a:gd name="T2" fmla="*/ 398 w 907"/>
                  <a:gd name="T3" fmla="*/ 187 h 571"/>
                  <a:gd name="T4" fmla="*/ 574 w 907"/>
                  <a:gd name="T5" fmla="*/ 477 h 571"/>
                  <a:gd name="T6" fmla="*/ 330 w 907"/>
                  <a:gd name="T7" fmla="*/ 168 h 571"/>
                  <a:gd name="T8" fmla="*/ 0 w 907"/>
                  <a:gd name="T9" fmla="*/ 0 h 571"/>
                  <a:gd name="T10" fmla="*/ 844 w 907"/>
                  <a:gd name="T11" fmla="*/ 571 h 571"/>
                  <a:gd name="T12" fmla="*/ 907 w 907"/>
                  <a:gd name="T13" fmla="*/ 569 h 571"/>
                  <a:gd name="T14" fmla="*/ 571 w 907"/>
                  <a:gd name="T15" fmla="*/ 219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7" h="571">
                    <a:moveTo>
                      <a:pt x="571" y="219"/>
                    </a:moveTo>
                    <a:cubicBezTo>
                      <a:pt x="511" y="211"/>
                      <a:pt x="453" y="200"/>
                      <a:pt x="398" y="187"/>
                    </a:cubicBezTo>
                    <a:cubicBezTo>
                      <a:pt x="443" y="300"/>
                      <a:pt x="503" y="399"/>
                      <a:pt x="574" y="477"/>
                    </a:cubicBezTo>
                    <a:cubicBezTo>
                      <a:pt x="476" y="416"/>
                      <a:pt x="392" y="308"/>
                      <a:pt x="330" y="168"/>
                    </a:cubicBezTo>
                    <a:cubicBezTo>
                      <a:pt x="195" y="128"/>
                      <a:pt x="81" y="70"/>
                      <a:pt x="0" y="0"/>
                    </a:cubicBezTo>
                    <a:cubicBezTo>
                      <a:pt x="134" y="335"/>
                      <a:pt x="461" y="571"/>
                      <a:pt x="844" y="571"/>
                    </a:cubicBezTo>
                    <a:cubicBezTo>
                      <a:pt x="865" y="571"/>
                      <a:pt x="886" y="570"/>
                      <a:pt x="907" y="569"/>
                    </a:cubicBezTo>
                    <a:cubicBezTo>
                      <a:pt x="770" y="530"/>
                      <a:pt x="650" y="401"/>
                      <a:pt x="571" y="2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2" name="Freeform 42"/>
              <p:cNvSpPr>
                <a:spLocks/>
              </p:cNvSpPr>
              <p:nvPr/>
            </p:nvSpPr>
            <p:spPr bwMode="auto">
              <a:xfrm>
                <a:off x="3495073" y="923940"/>
                <a:ext cx="348010" cy="266500"/>
              </a:xfrm>
              <a:custGeom>
                <a:avLst/>
                <a:gdLst>
                  <a:gd name="T0" fmla="*/ 297 w 1145"/>
                  <a:gd name="T1" fmla="*/ 348 h 877"/>
                  <a:gd name="T2" fmla="*/ 0 w 1145"/>
                  <a:gd name="T3" fmla="*/ 334 h 877"/>
                  <a:gd name="T4" fmla="*/ 53 w 1145"/>
                  <a:gd name="T5" fmla="*/ 473 h 877"/>
                  <a:gd name="T6" fmla="*/ 261 w 1145"/>
                  <a:gd name="T7" fmla="*/ 486 h 877"/>
                  <a:gd name="T8" fmla="*/ 1061 w 1145"/>
                  <a:gd name="T9" fmla="*/ 242 h 877"/>
                  <a:gd name="T10" fmla="*/ 185 w 1145"/>
                  <a:gd name="T11" fmla="*/ 565 h 877"/>
                  <a:gd name="T12" fmla="*/ 99 w 1145"/>
                  <a:gd name="T13" fmla="*/ 563 h 877"/>
                  <a:gd name="T14" fmla="*/ 452 w 1145"/>
                  <a:gd name="T15" fmla="*/ 877 h 877"/>
                  <a:gd name="T16" fmla="*/ 1145 w 1145"/>
                  <a:gd name="T17" fmla="*/ 0 h 877"/>
                  <a:gd name="T18" fmla="*/ 297 w 1145"/>
                  <a:gd name="T19" fmla="*/ 348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5" h="877">
                    <a:moveTo>
                      <a:pt x="297" y="348"/>
                    </a:moveTo>
                    <a:cubicBezTo>
                      <a:pt x="194" y="352"/>
                      <a:pt x="94" y="347"/>
                      <a:pt x="0" y="334"/>
                    </a:cubicBezTo>
                    <a:cubicBezTo>
                      <a:pt x="15" y="382"/>
                      <a:pt x="33" y="429"/>
                      <a:pt x="53" y="473"/>
                    </a:cubicBezTo>
                    <a:cubicBezTo>
                      <a:pt x="120" y="482"/>
                      <a:pt x="190" y="486"/>
                      <a:pt x="261" y="486"/>
                    </a:cubicBezTo>
                    <a:cubicBezTo>
                      <a:pt x="589" y="486"/>
                      <a:pt x="880" y="390"/>
                      <a:pt x="1061" y="242"/>
                    </a:cubicBezTo>
                    <a:cubicBezTo>
                      <a:pt x="931" y="430"/>
                      <a:pt x="588" y="565"/>
                      <a:pt x="185" y="565"/>
                    </a:cubicBezTo>
                    <a:cubicBezTo>
                      <a:pt x="156" y="565"/>
                      <a:pt x="127" y="564"/>
                      <a:pt x="99" y="563"/>
                    </a:cubicBezTo>
                    <a:cubicBezTo>
                      <a:pt x="189" y="718"/>
                      <a:pt x="312" y="831"/>
                      <a:pt x="452" y="877"/>
                    </a:cubicBezTo>
                    <a:cubicBezTo>
                      <a:pt x="848" y="781"/>
                      <a:pt x="1142" y="425"/>
                      <a:pt x="1145" y="0"/>
                    </a:cubicBezTo>
                    <a:cubicBezTo>
                      <a:pt x="1020" y="189"/>
                      <a:pt x="690" y="332"/>
                      <a:pt x="297" y="3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3" name="Freeform 43"/>
              <p:cNvSpPr>
                <a:spLocks/>
              </p:cNvSpPr>
              <p:nvPr/>
            </p:nvSpPr>
            <p:spPr bwMode="auto">
              <a:xfrm>
                <a:off x="3290945" y="663110"/>
                <a:ext cx="180738" cy="373526"/>
              </a:xfrm>
              <a:custGeom>
                <a:avLst/>
                <a:gdLst>
                  <a:gd name="T0" fmla="*/ 347 w 596"/>
                  <a:gd name="T1" fmla="*/ 1230 h 1230"/>
                  <a:gd name="T2" fmla="*/ 314 w 596"/>
                  <a:gd name="T3" fmla="*/ 1090 h 1230"/>
                  <a:gd name="T4" fmla="*/ 92 w 596"/>
                  <a:gd name="T5" fmla="*/ 919 h 1230"/>
                  <a:gd name="T6" fmla="*/ 305 w 596"/>
                  <a:gd name="T7" fmla="*/ 1039 h 1230"/>
                  <a:gd name="T8" fmla="*/ 290 w 596"/>
                  <a:gd name="T9" fmla="*/ 819 h 1230"/>
                  <a:gd name="T10" fmla="*/ 596 w 596"/>
                  <a:gd name="T11" fmla="*/ 0 h 1230"/>
                  <a:gd name="T12" fmla="*/ 0 w 596"/>
                  <a:gd name="T13" fmla="*/ 854 h 1230"/>
                  <a:gd name="T14" fmla="*/ 6 w 596"/>
                  <a:gd name="T15" fmla="*/ 960 h 1230"/>
                  <a:gd name="T16" fmla="*/ 347 w 596"/>
                  <a:gd name="T17" fmla="*/ 1230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6" h="1230">
                    <a:moveTo>
                      <a:pt x="347" y="1230"/>
                    </a:moveTo>
                    <a:cubicBezTo>
                      <a:pt x="334" y="1186"/>
                      <a:pt x="323" y="1139"/>
                      <a:pt x="314" y="1090"/>
                    </a:cubicBezTo>
                    <a:cubicBezTo>
                      <a:pt x="217" y="1044"/>
                      <a:pt x="141" y="986"/>
                      <a:pt x="92" y="919"/>
                    </a:cubicBezTo>
                    <a:cubicBezTo>
                      <a:pt x="152" y="966"/>
                      <a:pt x="224" y="1006"/>
                      <a:pt x="305" y="1039"/>
                    </a:cubicBezTo>
                    <a:cubicBezTo>
                      <a:pt x="295" y="968"/>
                      <a:pt x="290" y="895"/>
                      <a:pt x="290" y="819"/>
                    </a:cubicBezTo>
                    <a:cubicBezTo>
                      <a:pt x="290" y="457"/>
                      <a:pt x="415" y="144"/>
                      <a:pt x="596" y="0"/>
                    </a:cubicBezTo>
                    <a:cubicBezTo>
                      <a:pt x="248" y="128"/>
                      <a:pt x="0" y="462"/>
                      <a:pt x="0" y="854"/>
                    </a:cubicBezTo>
                    <a:cubicBezTo>
                      <a:pt x="0" y="890"/>
                      <a:pt x="2" y="925"/>
                      <a:pt x="6" y="960"/>
                    </a:cubicBezTo>
                    <a:cubicBezTo>
                      <a:pt x="75" y="1069"/>
                      <a:pt x="195" y="1162"/>
                      <a:pt x="347" y="12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13" name="Freeform 44"/>
            <p:cNvSpPr>
              <a:spLocks/>
            </p:cNvSpPr>
            <p:nvPr/>
          </p:nvSpPr>
          <p:spPr bwMode="auto">
            <a:xfrm>
              <a:off x="7421682" y="2284733"/>
              <a:ext cx="179651" cy="222965"/>
            </a:xfrm>
            <a:custGeom>
              <a:avLst/>
              <a:gdLst>
                <a:gd name="T0" fmla="*/ 414 w 589"/>
                <a:gd name="T1" fmla="*/ 48 h 732"/>
                <a:gd name="T2" fmla="*/ 428 w 589"/>
                <a:gd name="T3" fmla="*/ 12 h 732"/>
                <a:gd name="T4" fmla="*/ 490 w 589"/>
                <a:gd name="T5" fmla="*/ 12 h 732"/>
                <a:gd name="T6" fmla="*/ 547 w 589"/>
                <a:gd name="T7" fmla="*/ 220 h 732"/>
                <a:gd name="T8" fmla="*/ 478 w 589"/>
                <a:gd name="T9" fmla="*/ 246 h 732"/>
                <a:gd name="T10" fmla="*/ 387 w 589"/>
                <a:gd name="T11" fmla="*/ 137 h 732"/>
                <a:gd name="T12" fmla="*/ 272 w 589"/>
                <a:gd name="T13" fmla="*/ 99 h 732"/>
                <a:gd name="T14" fmla="*/ 199 w 589"/>
                <a:gd name="T15" fmla="*/ 118 h 732"/>
                <a:gd name="T16" fmla="*/ 171 w 589"/>
                <a:gd name="T17" fmla="*/ 171 h 732"/>
                <a:gd name="T18" fmla="*/ 340 w 589"/>
                <a:gd name="T19" fmla="*/ 265 h 732"/>
                <a:gd name="T20" fmla="*/ 376 w 589"/>
                <a:gd name="T21" fmla="*/ 275 h 732"/>
                <a:gd name="T22" fmla="*/ 543 w 589"/>
                <a:gd name="T23" fmla="*/ 352 h 732"/>
                <a:gd name="T24" fmla="*/ 589 w 589"/>
                <a:gd name="T25" fmla="*/ 484 h 732"/>
                <a:gd name="T26" fmla="*/ 519 w 589"/>
                <a:gd name="T27" fmla="*/ 664 h 732"/>
                <a:gd name="T28" fmla="*/ 336 w 589"/>
                <a:gd name="T29" fmla="*/ 732 h 732"/>
                <a:gd name="T30" fmla="*/ 239 w 589"/>
                <a:gd name="T31" fmla="*/ 719 h 732"/>
                <a:gd name="T32" fmla="*/ 151 w 589"/>
                <a:gd name="T33" fmla="*/ 681 h 732"/>
                <a:gd name="T34" fmla="*/ 139 w 589"/>
                <a:gd name="T35" fmla="*/ 725 h 732"/>
                <a:gd name="T36" fmla="*/ 78 w 589"/>
                <a:gd name="T37" fmla="*/ 725 h 732"/>
                <a:gd name="T38" fmla="*/ 0 w 589"/>
                <a:gd name="T39" fmla="*/ 464 h 732"/>
                <a:gd name="T40" fmla="*/ 77 w 589"/>
                <a:gd name="T41" fmla="*/ 436 h 732"/>
                <a:gd name="T42" fmla="*/ 186 w 589"/>
                <a:gd name="T43" fmla="*/ 581 h 732"/>
                <a:gd name="T44" fmla="*/ 323 w 589"/>
                <a:gd name="T45" fmla="*/ 632 h 732"/>
                <a:gd name="T46" fmla="*/ 408 w 589"/>
                <a:gd name="T47" fmla="*/ 605 h 732"/>
                <a:gd name="T48" fmla="*/ 443 w 589"/>
                <a:gd name="T49" fmla="*/ 541 h 732"/>
                <a:gd name="T50" fmla="*/ 297 w 589"/>
                <a:gd name="T51" fmla="*/ 447 h 732"/>
                <a:gd name="T52" fmla="*/ 267 w 589"/>
                <a:gd name="T53" fmla="*/ 439 h 732"/>
                <a:gd name="T54" fmla="*/ 154 w 589"/>
                <a:gd name="T55" fmla="*/ 405 h 732"/>
                <a:gd name="T56" fmla="*/ 95 w 589"/>
                <a:gd name="T57" fmla="*/ 378 h 732"/>
                <a:gd name="T58" fmla="*/ 39 w 589"/>
                <a:gd name="T59" fmla="*/ 311 h 732"/>
                <a:gd name="T60" fmla="*/ 20 w 589"/>
                <a:gd name="T61" fmla="*/ 222 h 732"/>
                <a:gd name="T62" fmla="*/ 87 w 589"/>
                <a:gd name="T63" fmla="*/ 63 h 732"/>
                <a:gd name="T64" fmla="*/ 258 w 589"/>
                <a:gd name="T65" fmla="*/ 0 h 732"/>
                <a:gd name="T66" fmla="*/ 339 w 589"/>
                <a:gd name="T67" fmla="*/ 12 h 732"/>
                <a:gd name="T68" fmla="*/ 414 w 589"/>
                <a:gd name="T69" fmla="*/ 4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9" h="732">
                  <a:moveTo>
                    <a:pt x="414" y="48"/>
                  </a:moveTo>
                  <a:cubicBezTo>
                    <a:pt x="428" y="12"/>
                    <a:pt x="428" y="12"/>
                    <a:pt x="428" y="12"/>
                  </a:cubicBezTo>
                  <a:cubicBezTo>
                    <a:pt x="490" y="12"/>
                    <a:pt x="490" y="12"/>
                    <a:pt x="490" y="12"/>
                  </a:cubicBezTo>
                  <a:cubicBezTo>
                    <a:pt x="547" y="220"/>
                    <a:pt x="547" y="220"/>
                    <a:pt x="547" y="220"/>
                  </a:cubicBezTo>
                  <a:cubicBezTo>
                    <a:pt x="478" y="246"/>
                    <a:pt x="478" y="246"/>
                    <a:pt x="478" y="246"/>
                  </a:cubicBezTo>
                  <a:cubicBezTo>
                    <a:pt x="454" y="199"/>
                    <a:pt x="424" y="163"/>
                    <a:pt x="387" y="137"/>
                  </a:cubicBezTo>
                  <a:cubicBezTo>
                    <a:pt x="351" y="111"/>
                    <a:pt x="312" y="99"/>
                    <a:pt x="272" y="99"/>
                  </a:cubicBezTo>
                  <a:cubicBezTo>
                    <a:pt x="241" y="99"/>
                    <a:pt x="217" y="105"/>
                    <a:pt x="199" y="118"/>
                  </a:cubicBezTo>
                  <a:cubicBezTo>
                    <a:pt x="180" y="132"/>
                    <a:pt x="171" y="149"/>
                    <a:pt x="171" y="171"/>
                  </a:cubicBezTo>
                  <a:cubicBezTo>
                    <a:pt x="171" y="207"/>
                    <a:pt x="227" y="238"/>
                    <a:pt x="340" y="265"/>
                  </a:cubicBezTo>
                  <a:cubicBezTo>
                    <a:pt x="356" y="269"/>
                    <a:pt x="368" y="272"/>
                    <a:pt x="376" y="275"/>
                  </a:cubicBezTo>
                  <a:cubicBezTo>
                    <a:pt x="457" y="295"/>
                    <a:pt x="512" y="321"/>
                    <a:pt x="543" y="352"/>
                  </a:cubicBezTo>
                  <a:cubicBezTo>
                    <a:pt x="574" y="384"/>
                    <a:pt x="589" y="428"/>
                    <a:pt x="589" y="484"/>
                  </a:cubicBezTo>
                  <a:cubicBezTo>
                    <a:pt x="589" y="558"/>
                    <a:pt x="566" y="618"/>
                    <a:pt x="519" y="664"/>
                  </a:cubicBezTo>
                  <a:cubicBezTo>
                    <a:pt x="473" y="709"/>
                    <a:pt x="412" y="732"/>
                    <a:pt x="336" y="732"/>
                  </a:cubicBezTo>
                  <a:cubicBezTo>
                    <a:pt x="303" y="732"/>
                    <a:pt x="270" y="727"/>
                    <a:pt x="239" y="719"/>
                  </a:cubicBezTo>
                  <a:cubicBezTo>
                    <a:pt x="209" y="710"/>
                    <a:pt x="179" y="697"/>
                    <a:pt x="151" y="681"/>
                  </a:cubicBezTo>
                  <a:cubicBezTo>
                    <a:pt x="139" y="725"/>
                    <a:pt x="139" y="725"/>
                    <a:pt x="139" y="725"/>
                  </a:cubicBezTo>
                  <a:cubicBezTo>
                    <a:pt x="78" y="725"/>
                    <a:pt x="78" y="725"/>
                    <a:pt x="78" y="725"/>
                  </a:cubicBezTo>
                  <a:cubicBezTo>
                    <a:pt x="0" y="464"/>
                    <a:pt x="0" y="464"/>
                    <a:pt x="0" y="464"/>
                  </a:cubicBezTo>
                  <a:cubicBezTo>
                    <a:pt x="77" y="436"/>
                    <a:pt x="77" y="436"/>
                    <a:pt x="77" y="436"/>
                  </a:cubicBezTo>
                  <a:cubicBezTo>
                    <a:pt x="106" y="499"/>
                    <a:pt x="143" y="547"/>
                    <a:pt x="186" y="581"/>
                  </a:cubicBezTo>
                  <a:cubicBezTo>
                    <a:pt x="229" y="615"/>
                    <a:pt x="274" y="632"/>
                    <a:pt x="323" y="632"/>
                  </a:cubicBezTo>
                  <a:cubicBezTo>
                    <a:pt x="357" y="632"/>
                    <a:pt x="385" y="623"/>
                    <a:pt x="408" y="605"/>
                  </a:cubicBezTo>
                  <a:cubicBezTo>
                    <a:pt x="431" y="587"/>
                    <a:pt x="443" y="566"/>
                    <a:pt x="443" y="541"/>
                  </a:cubicBezTo>
                  <a:cubicBezTo>
                    <a:pt x="443" y="504"/>
                    <a:pt x="394" y="472"/>
                    <a:pt x="297" y="447"/>
                  </a:cubicBezTo>
                  <a:cubicBezTo>
                    <a:pt x="284" y="444"/>
                    <a:pt x="274" y="441"/>
                    <a:pt x="267" y="439"/>
                  </a:cubicBezTo>
                  <a:cubicBezTo>
                    <a:pt x="220" y="426"/>
                    <a:pt x="182" y="415"/>
                    <a:pt x="154" y="405"/>
                  </a:cubicBezTo>
                  <a:cubicBezTo>
                    <a:pt x="126" y="395"/>
                    <a:pt x="107" y="386"/>
                    <a:pt x="95" y="378"/>
                  </a:cubicBezTo>
                  <a:cubicBezTo>
                    <a:pt x="71" y="360"/>
                    <a:pt x="52" y="338"/>
                    <a:pt x="39" y="311"/>
                  </a:cubicBezTo>
                  <a:cubicBezTo>
                    <a:pt x="26" y="285"/>
                    <a:pt x="20" y="255"/>
                    <a:pt x="20" y="222"/>
                  </a:cubicBezTo>
                  <a:cubicBezTo>
                    <a:pt x="20" y="158"/>
                    <a:pt x="42" y="105"/>
                    <a:pt x="87" y="63"/>
                  </a:cubicBezTo>
                  <a:cubicBezTo>
                    <a:pt x="131" y="21"/>
                    <a:pt x="188" y="0"/>
                    <a:pt x="258" y="0"/>
                  </a:cubicBezTo>
                  <a:cubicBezTo>
                    <a:pt x="286" y="0"/>
                    <a:pt x="313" y="4"/>
                    <a:pt x="339" y="12"/>
                  </a:cubicBezTo>
                  <a:cubicBezTo>
                    <a:pt x="365" y="20"/>
                    <a:pt x="390" y="32"/>
                    <a:pt x="414"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4" name="Freeform 45"/>
            <p:cNvSpPr>
              <a:spLocks/>
            </p:cNvSpPr>
            <p:nvPr/>
          </p:nvSpPr>
          <p:spPr bwMode="auto">
            <a:xfrm>
              <a:off x="7594941" y="2329468"/>
              <a:ext cx="173260" cy="173260"/>
            </a:xfrm>
            <a:custGeom>
              <a:avLst/>
              <a:gdLst>
                <a:gd name="T0" fmla="*/ 61 w 570"/>
                <a:gd name="T1" fmla="*/ 0 h 569"/>
                <a:gd name="T2" fmla="*/ 508 w 570"/>
                <a:gd name="T3" fmla="*/ 0 h 569"/>
                <a:gd name="T4" fmla="*/ 570 w 570"/>
                <a:gd name="T5" fmla="*/ 175 h 569"/>
                <a:gd name="T6" fmla="*/ 518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4 w 570"/>
                <a:gd name="T29" fmla="*/ 394 h 569"/>
                <a:gd name="T30" fmla="*/ 214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8" y="196"/>
                    <a:pt x="518" y="196"/>
                    <a:pt x="518"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6" y="497"/>
                    <a:pt x="192" y="490"/>
                    <a:pt x="201" y="479"/>
                  </a:cubicBezTo>
                  <a:cubicBezTo>
                    <a:pt x="210" y="467"/>
                    <a:pt x="214" y="439"/>
                    <a:pt x="214" y="394"/>
                  </a:cubicBezTo>
                  <a:cubicBezTo>
                    <a:pt x="214" y="78"/>
                    <a:pt x="214" y="78"/>
                    <a:pt x="214" y="78"/>
                  </a:cubicBezTo>
                  <a:cubicBezTo>
                    <a:pt x="206" y="78"/>
                    <a:pt x="206" y="78"/>
                    <a:pt x="206" y="78"/>
                  </a:cubicBezTo>
                  <a:cubicBezTo>
                    <a:pt x="171" y="78"/>
                    <a:pt x="141"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5" name="Freeform 46"/>
            <p:cNvSpPr>
              <a:spLocks noEditPoints="1"/>
            </p:cNvSpPr>
            <p:nvPr/>
          </p:nvSpPr>
          <p:spPr bwMode="auto">
            <a:xfrm>
              <a:off x="7740508" y="2329468"/>
              <a:ext cx="180361" cy="173260"/>
            </a:xfrm>
            <a:custGeom>
              <a:avLst/>
              <a:gdLst>
                <a:gd name="T0" fmla="*/ 330 w 594"/>
                <a:gd name="T1" fmla="*/ 294 h 569"/>
                <a:gd name="T2" fmla="*/ 221 w 594"/>
                <a:gd name="T3" fmla="*/ 294 h 569"/>
                <a:gd name="T4" fmla="*/ 279 w 594"/>
                <a:gd name="T5" fmla="*/ 130 h 569"/>
                <a:gd name="T6" fmla="*/ 330 w 594"/>
                <a:gd name="T7" fmla="*/ 294 h 569"/>
                <a:gd name="T8" fmla="*/ 92 w 594"/>
                <a:gd name="T9" fmla="*/ 401 h 569"/>
                <a:gd name="T10" fmla="*/ 88 w 594"/>
                <a:gd name="T11" fmla="*/ 411 h 569"/>
                <a:gd name="T12" fmla="*/ 0 w 594"/>
                <a:gd name="T13" fmla="*/ 499 h 569"/>
                <a:gd name="T14" fmla="*/ 0 w 594"/>
                <a:gd name="T15" fmla="*/ 569 h 569"/>
                <a:gd name="T16" fmla="*/ 226 w 594"/>
                <a:gd name="T17" fmla="*/ 569 h 569"/>
                <a:gd name="T18" fmla="*/ 226 w 594"/>
                <a:gd name="T19" fmla="*/ 501 h 569"/>
                <a:gd name="T20" fmla="*/ 179 w 594"/>
                <a:gd name="T21" fmla="*/ 491 h 569"/>
                <a:gd name="T22" fmla="*/ 166 w 594"/>
                <a:gd name="T23" fmla="*/ 460 h 569"/>
                <a:gd name="T24" fmla="*/ 167 w 594"/>
                <a:gd name="T25" fmla="*/ 452 h 569"/>
                <a:gd name="T26" fmla="*/ 169 w 594"/>
                <a:gd name="T27" fmla="*/ 443 h 569"/>
                <a:gd name="T28" fmla="*/ 192 w 594"/>
                <a:gd name="T29" fmla="*/ 364 h 569"/>
                <a:gd name="T30" fmla="*/ 357 w 594"/>
                <a:gd name="T31" fmla="*/ 364 h 569"/>
                <a:gd name="T32" fmla="*/ 385 w 594"/>
                <a:gd name="T33" fmla="*/ 443 h 569"/>
                <a:gd name="T34" fmla="*/ 388 w 594"/>
                <a:gd name="T35" fmla="*/ 454 h 569"/>
                <a:gd name="T36" fmla="*/ 390 w 594"/>
                <a:gd name="T37" fmla="*/ 468 h 569"/>
                <a:gd name="T38" fmla="*/ 378 w 594"/>
                <a:gd name="T39" fmla="*/ 493 h 569"/>
                <a:gd name="T40" fmla="*/ 337 w 594"/>
                <a:gd name="T41" fmla="*/ 501 h 569"/>
                <a:gd name="T42" fmla="*/ 331 w 594"/>
                <a:gd name="T43" fmla="*/ 501 h 569"/>
                <a:gd name="T44" fmla="*/ 331 w 594"/>
                <a:gd name="T45" fmla="*/ 569 h 569"/>
                <a:gd name="T46" fmla="*/ 594 w 594"/>
                <a:gd name="T47" fmla="*/ 569 h 569"/>
                <a:gd name="T48" fmla="*/ 594 w 594"/>
                <a:gd name="T49" fmla="*/ 499 h 569"/>
                <a:gd name="T50" fmla="*/ 522 w 594"/>
                <a:gd name="T51" fmla="*/ 425 h 569"/>
                <a:gd name="T52" fmla="*/ 521 w 594"/>
                <a:gd name="T53" fmla="*/ 422 h 569"/>
                <a:gd name="T54" fmla="*/ 370 w 594"/>
                <a:gd name="T55" fmla="*/ 0 h 569"/>
                <a:gd name="T56" fmla="*/ 246 w 594"/>
                <a:gd name="T57" fmla="*/ 0 h 569"/>
                <a:gd name="T58" fmla="*/ 92 w 594"/>
                <a:gd name="T59" fmla="*/ 40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4" h="569">
                  <a:moveTo>
                    <a:pt x="330" y="294"/>
                  </a:moveTo>
                  <a:cubicBezTo>
                    <a:pt x="221" y="294"/>
                    <a:pt x="221" y="294"/>
                    <a:pt x="221" y="294"/>
                  </a:cubicBezTo>
                  <a:cubicBezTo>
                    <a:pt x="279" y="130"/>
                    <a:pt x="279" y="130"/>
                    <a:pt x="279" y="130"/>
                  </a:cubicBezTo>
                  <a:lnTo>
                    <a:pt x="330" y="294"/>
                  </a:lnTo>
                  <a:close/>
                  <a:moveTo>
                    <a:pt x="92" y="401"/>
                  </a:moveTo>
                  <a:cubicBezTo>
                    <a:pt x="91" y="403"/>
                    <a:pt x="89" y="407"/>
                    <a:pt x="88" y="411"/>
                  </a:cubicBezTo>
                  <a:cubicBezTo>
                    <a:pt x="67" y="464"/>
                    <a:pt x="38" y="493"/>
                    <a:pt x="0" y="499"/>
                  </a:cubicBezTo>
                  <a:cubicBezTo>
                    <a:pt x="0" y="569"/>
                    <a:pt x="0" y="569"/>
                    <a:pt x="0" y="569"/>
                  </a:cubicBezTo>
                  <a:cubicBezTo>
                    <a:pt x="226" y="569"/>
                    <a:pt x="226" y="569"/>
                    <a:pt x="226" y="569"/>
                  </a:cubicBezTo>
                  <a:cubicBezTo>
                    <a:pt x="226" y="501"/>
                    <a:pt x="226" y="501"/>
                    <a:pt x="226" y="501"/>
                  </a:cubicBezTo>
                  <a:cubicBezTo>
                    <a:pt x="204" y="500"/>
                    <a:pt x="188" y="497"/>
                    <a:pt x="179" y="491"/>
                  </a:cubicBezTo>
                  <a:cubicBezTo>
                    <a:pt x="171" y="485"/>
                    <a:pt x="166" y="474"/>
                    <a:pt x="166" y="460"/>
                  </a:cubicBezTo>
                  <a:cubicBezTo>
                    <a:pt x="166" y="458"/>
                    <a:pt x="166" y="455"/>
                    <a:pt x="167" y="452"/>
                  </a:cubicBezTo>
                  <a:cubicBezTo>
                    <a:pt x="167" y="449"/>
                    <a:pt x="168" y="446"/>
                    <a:pt x="169" y="443"/>
                  </a:cubicBezTo>
                  <a:cubicBezTo>
                    <a:pt x="192" y="364"/>
                    <a:pt x="192" y="364"/>
                    <a:pt x="192" y="364"/>
                  </a:cubicBezTo>
                  <a:cubicBezTo>
                    <a:pt x="357" y="364"/>
                    <a:pt x="357" y="364"/>
                    <a:pt x="357" y="364"/>
                  </a:cubicBezTo>
                  <a:cubicBezTo>
                    <a:pt x="385" y="443"/>
                    <a:pt x="385" y="443"/>
                    <a:pt x="385" y="443"/>
                  </a:cubicBezTo>
                  <a:cubicBezTo>
                    <a:pt x="387" y="446"/>
                    <a:pt x="388" y="450"/>
                    <a:pt x="388" y="454"/>
                  </a:cubicBezTo>
                  <a:cubicBezTo>
                    <a:pt x="389" y="458"/>
                    <a:pt x="390" y="463"/>
                    <a:pt x="390" y="468"/>
                  </a:cubicBezTo>
                  <a:cubicBezTo>
                    <a:pt x="390" y="480"/>
                    <a:pt x="386" y="488"/>
                    <a:pt x="378" y="493"/>
                  </a:cubicBezTo>
                  <a:cubicBezTo>
                    <a:pt x="370" y="498"/>
                    <a:pt x="356" y="501"/>
                    <a:pt x="337" y="501"/>
                  </a:cubicBezTo>
                  <a:cubicBezTo>
                    <a:pt x="331" y="501"/>
                    <a:pt x="331" y="501"/>
                    <a:pt x="331" y="501"/>
                  </a:cubicBezTo>
                  <a:cubicBezTo>
                    <a:pt x="331" y="569"/>
                    <a:pt x="331" y="569"/>
                    <a:pt x="331" y="569"/>
                  </a:cubicBezTo>
                  <a:cubicBezTo>
                    <a:pt x="594" y="569"/>
                    <a:pt x="594" y="569"/>
                    <a:pt x="594" y="569"/>
                  </a:cubicBezTo>
                  <a:cubicBezTo>
                    <a:pt x="594" y="499"/>
                    <a:pt x="594" y="499"/>
                    <a:pt x="594" y="499"/>
                  </a:cubicBezTo>
                  <a:cubicBezTo>
                    <a:pt x="562" y="495"/>
                    <a:pt x="538" y="471"/>
                    <a:pt x="522" y="425"/>
                  </a:cubicBezTo>
                  <a:cubicBezTo>
                    <a:pt x="521" y="422"/>
                    <a:pt x="521" y="422"/>
                    <a:pt x="521" y="422"/>
                  </a:cubicBezTo>
                  <a:cubicBezTo>
                    <a:pt x="370" y="0"/>
                    <a:pt x="370" y="0"/>
                    <a:pt x="370" y="0"/>
                  </a:cubicBezTo>
                  <a:cubicBezTo>
                    <a:pt x="246" y="0"/>
                    <a:pt x="246" y="0"/>
                    <a:pt x="246" y="0"/>
                  </a:cubicBezTo>
                  <a:lnTo>
                    <a:pt x="92" y="4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6" name="Freeform 47"/>
            <p:cNvSpPr>
              <a:spLocks/>
            </p:cNvSpPr>
            <p:nvPr/>
          </p:nvSpPr>
          <p:spPr bwMode="auto">
            <a:xfrm>
              <a:off x="7893175" y="2329468"/>
              <a:ext cx="173970" cy="173260"/>
            </a:xfrm>
            <a:custGeom>
              <a:avLst/>
              <a:gdLst>
                <a:gd name="T0" fmla="*/ 61 w 570"/>
                <a:gd name="T1" fmla="*/ 0 h 569"/>
                <a:gd name="T2" fmla="*/ 508 w 570"/>
                <a:gd name="T3" fmla="*/ 0 h 569"/>
                <a:gd name="T4" fmla="*/ 570 w 570"/>
                <a:gd name="T5" fmla="*/ 175 h 569"/>
                <a:gd name="T6" fmla="*/ 517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5 w 570"/>
                <a:gd name="T29" fmla="*/ 394 h 569"/>
                <a:gd name="T30" fmla="*/ 215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7" y="196"/>
                    <a:pt x="517" y="196"/>
                    <a:pt x="517"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5" y="497"/>
                    <a:pt x="193" y="490"/>
                    <a:pt x="201" y="479"/>
                  </a:cubicBezTo>
                  <a:cubicBezTo>
                    <a:pt x="210" y="467"/>
                    <a:pt x="215" y="439"/>
                    <a:pt x="215" y="394"/>
                  </a:cubicBezTo>
                  <a:cubicBezTo>
                    <a:pt x="215" y="78"/>
                    <a:pt x="215" y="78"/>
                    <a:pt x="215" y="78"/>
                  </a:cubicBezTo>
                  <a:cubicBezTo>
                    <a:pt x="206" y="78"/>
                    <a:pt x="206" y="78"/>
                    <a:pt x="206" y="78"/>
                  </a:cubicBezTo>
                  <a:cubicBezTo>
                    <a:pt x="171" y="78"/>
                    <a:pt x="142"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7" name="Freeform 48"/>
            <p:cNvSpPr>
              <a:spLocks/>
            </p:cNvSpPr>
            <p:nvPr/>
          </p:nvSpPr>
          <p:spPr bwMode="auto">
            <a:xfrm>
              <a:off x="8062174" y="2329468"/>
              <a:ext cx="164738" cy="173260"/>
            </a:xfrm>
            <a:custGeom>
              <a:avLst/>
              <a:gdLst>
                <a:gd name="T0" fmla="*/ 0 w 540"/>
                <a:gd name="T1" fmla="*/ 0 h 569"/>
                <a:gd name="T2" fmla="*/ 447 w 540"/>
                <a:gd name="T3" fmla="*/ 0 h 569"/>
                <a:gd name="T4" fmla="*/ 519 w 540"/>
                <a:gd name="T5" fmla="*/ 172 h 569"/>
                <a:gd name="T6" fmla="*/ 470 w 540"/>
                <a:gd name="T7" fmla="*/ 199 h 569"/>
                <a:gd name="T8" fmla="*/ 376 w 540"/>
                <a:gd name="T9" fmla="*/ 102 h 569"/>
                <a:gd name="T10" fmla="*/ 263 w 540"/>
                <a:gd name="T11" fmla="*/ 70 h 569"/>
                <a:gd name="T12" fmla="*/ 215 w 540"/>
                <a:gd name="T13" fmla="*/ 83 h 569"/>
                <a:gd name="T14" fmla="*/ 203 w 540"/>
                <a:gd name="T15" fmla="*/ 142 h 569"/>
                <a:gd name="T16" fmla="*/ 203 w 540"/>
                <a:gd name="T17" fmla="*/ 224 h 569"/>
                <a:gd name="T18" fmla="*/ 229 w 540"/>
                <a:gd name="T19" fmla="*/ 224 h 569"/>
                <a:gd name="T20" fmla="*/ 285 w 540"/>
                <a:gd name="T21" fmla="*/ 206 h 569"/>
                <a:gd name="T22" fmla="*/ 302 w 540"/>
                <a:gd name="T23" fmla="*/ 135 h 569"/>
                <a:gd name="T24" fmla="*/ 360 w 540"/>
                <a:gd name="T25" fmla="*/ 135 h 569"/>
                <a:gd name="T26" fmla="*/ 360 w 540"/>
                <a:gd name="T27" fmla="*/ 392 h 569"/>
                <a:gd name="T28" fmla="*/ 302 w 540"/>
                <a:gd name="T29" fmla="*/ 392 h 569"/>
                <a:gd name="T30" fmla="*/ 280 w 540"/>
                <a:gd name="T31" fmla="*/ 318 h 569"/>
                <a:gd name="T32" fmla="*/ 229 w 540"/>
                <a:gd name="T33" fmla="*/ 296 h 569"/>
                <a:gd name="T34" fmla="*/ 203 w 540"/>
                <a:gd name="T35" fmla="*/ 296 h 569"/>
                <a:gd name="T36" fmla="*/ 203 w 540"/>
                <a:gd name="T37" fmla="*/ 429 h 569"/>
                <a:gd name="T38" fmla="*/ 216 w 540"/>
                <a:gd name="T39" fmla="*/ 488 h 569"/>
                <a:gd name="T40" fmla="*/ 265 w 540"/>
                <a:gd name="T41" fmla="*/ 501 h 569"/>
                <a:gd name="T42" fmla="*/ 386 w 540"/>
                <a:gd name="T43" fmla="*/ 459 h 569"/>
                <a:gd name="T44" fmla="*/ 488 w 540"/>
                <a:gd name="T45" fmla="*/ 344 h 569"/>
                <a:gd name="T46" fmla="*/ 540 w 540"/>
                <a:gd name="T47" fmla="*/ 373 h 569"/>
                <a:gd name="T48" fmla="*/ 458 w 540"/>
                <a:gd name="T49" fmla="*/ 569 h 569"/>
                <a:gd name="T50" fmla="*/ 0 w 540"/>
                <a:gd name="T51" fmla="*/ 569 h 569"/>
                <a:gd name="T52" fmla="*/ 0 w 540"/>
                <a:gd name="T53" fmla="*/ 499 h 569"/>
                <a:gd name="T54" fmla="*/ 49 w 540"/>
                <a:gd name="T55" fmla="*/ 480 h 569"/>
                <a:gd name="T56" fmla="*/ 63 w 540"/>
                <a:gd name="T57" fmla="*/ 394 h 569"/>
                <a:gd name="T58" fmla="*/ 63 w 540"/>
                <a:gd name="T59" fmla="*/ 176 h 569"/>
                <a:gd name="T60" fmla="*/ 49 w 540"/>
                <a:gd name="T61" fmla="*/ 89 h 569"/>
                <a:gd name="T62" fmla="*/ 0 w 540"/>
                <a:gd name="T63" fmla="*/ 71 h 569"/>
                <a:gd name="T64" fmla="*/ 0 w 540"/>
                <a:gd name="T65"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0" h="569">
                  <a:moveTo>
                    <a:pt x="0" y="0"/>
                  </a:moveTo>
                  <a:cubicBezTo>
                    <a:pt x="447" y="0"/>
                    <a:pt x="447" y="0"/>
                    <a:pt x="447" y="0"/>
                  </a:cubicBezTo>
                  <a:cubicBezTo>
                    <a:pt x="519" y="172"/>
                    <a:pt x="519" y="172"/>
                    <a:pt x="519" y="172"/>
                  </a:cubicBezTo>
                  <a:cubicBezTo>
                    <a:pt x="470" y="199"/>
                    <a:pt x="470" y="199"/>
                    <a:pt x="470" y="199"/>
                  </a:cubicBezTo>
                  <a:cubicBezTo>
                    <a:pt x="441" y="156"/>
                    <a:pt x="410" y="123"/>
                    <a:pt x="376" y="102"/>
                  </a:cubicBezTo>
                  <a:cubicBezTo>
                    <a:pt x="341" y="80"/>
                    <a:pt x="304" y="70"/>
                    <a:pt x="263" y="70"/>
                  </a:cubicBezTo>
                  <a:cubicBezTo>
                    <a:pt x="240" y="70"/>
                    <a:pt x="224" y="74"/>
                    <a:pt x="215" y="83"/>
                  </a:cubicBezTo>
                  <a:cubicBezTo>
                    <a:pt x="207" y="91"/>
                    <a:pt x="203" y="111"/>
                    <a:pt x="203" y="142"/>
                  </a:cubicBezTo>
                  <a:cubicBezTo>
                    <a:pt x="203" y="224"/>
                    <a:pt x="203" y="224"/>
                    <a:pt x="203" y="224"/>
                  </a:cubicBezTo>
                  <a:cubicBezTo>
                    <a:pt x="229" y="224"/>
                    <a:pt x="229" y="224"/>
                    <a:pt x="229" y="224"/>
                  </a:cubicBezTo>
                  <a:cubicBezTo>
                    <a:pt x="257" y="224"/>
                    <a:pt x="275" y="218"/>
                    <a:pt x="285" y="206"/>
                  </a:cubicBezTo>
                  <a:cubicBezTo>
                    <a:pt x="295" y="195"/>
                    <a:pt x="301" y="172"/>
                    <a:pt x="302" y="135"/>
                  </a:cubicBezTo>
                  <a:cubicBezTo>
                    <a:pt x="360" y="135"/>
                    <a:pt x="360" y="135"/>
                    <a:pt x="360" y="135"/>
                  </a:cubicBezTo>
                  <a:cubicBezTo>
                    <a:pt x="360" y="392"/>
                    <a:pt x="360" y="392"/>
                    <a:pt x="360" y="392"/>
                  </a:cubicBezTo>
                  <a:cubicBezTo>
                    <a:pt x="302" y="392"/>
                    <a:pt x="302" y="392"/>
                    <a:pt x="302" y="392"/>
                  </a:cubicBezTo>
                  <a:cubicBezTo>
                    <a:pt x="299" y="358"/>
                    <a:pt x="291" y="334"/>
                    <a:pt x="280" y="318"/>
                  </a:cubicBezTo>
                  <a:cubicBezTo>
                    <a:pt x="268" y="303"/>
                    <a:pt x="251" y="296"/>
                    <a:pt x="229" y="296"/>
                  </a:cubicBezTo>
                  <a:cubicBezTo>
                    <a:pt x="203" y="296"/>
                    <a:pt x="203" y="296"/>
                    <a:pt x="203" y="296"/>
                  </a:cubicBezTo>
                  <a:cubicBezTo>
                    <a:pt x="203" y="429"/>
                    <a:pt x="203" y="429"/>
                    <a:pt x="203" y="429"/>
                  </a:cubicBezTo>
                  <a:cubicBezTo>
                    <a:pt x="203" y="459"/>
                    <a:pt x="207" y="479"/>
                    <a:pt x="216" y="488"/>
                  </a:cubicBezTo>
                  <a:cubicBezTo>
                    <a:pt x="224" y="496"/>
                    <a:pt x="241" y="501"/>
                    <a:pt x="265" y="501"/>
                  </a:cubicBezTo>
                  <a:cubicBezTo>
                    <a:pt x="305" y="501"/>
                    <a:pt x="346" y="487"/>
                    <a:pt x="386" y="459"/>
                  </a:cubicBezTo>
                  <a:cubicBezTo>
                    <a:pt x="425" y="432"/>
                    <a:pt x="460" y="393"/>
                    <a:pt x="488" y="344"/>
                  </a:cubicBezTo>
                  <a:cubicBezTo>
                    <a:pt x="540" y="373"/>
                    <a:pt x="540" y="373"/>
                    <a:pt x="540" y="373"/>
                  </a:cubicBezTo>
                  <a:cubicBezTo>
                    <a:pt x="458" y="569"/>
                    <a:pt x="458" y="569"/>
                    <a:pt x="458" y="569"/>
                  </a:cubicBezTo>
                  <a:cubicBezTo>
                    <a:pt x="0" y="569"/>
                    <a:pt x="0" y="569"/>
                    <a:pt x="0" y="569"/>
                  </a:cubicBezTo>
                  <a:cubicBezTo>
                    <a:pt x="0" y="499"/>
                    <a:pt x="0" y="499"/>
                    <a:pt x="0" y="499"/>
                  </a:cubicBezTo>
                  <a:cubicBezTo>
                    <a:pt x="24" y="498"/>
                    <a:pt x="41" y="492"/>
                    <a:pt x="49" y="480"/>
                  </a:cubicBezTo>
                  <a:cubicBezTo>
                    <a:pt x="59" y="469"/>
                    <a:pt x="63" y="440"/>
                    <a:pt x="63" y="394"/>
                  </a:cubicBezTo>
                  <a:cubicBezTo>
                    <a:pt x="63" y="176"/>
                    <a:pt x="63" y="176"/>
                    <a:pt x="63" y="176"/>
                  </a:cubicBezTo>
                  <a:cubicBezTo>
                    <a:pt x="63" y="130"/>
                    <a:pt x="59" y="101"/>
                    <a:pt x="49" y="89"/>
                  </a:cubicBezTo>
                  <a:cubicBezTo>
                    <a:pt x="41" y="77"/>
                    <a:pt x="24" y="71"/>
                    <a:pt x="0" y="7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8" name="Freeform 49"/>
            <p:cNvSpPr>
              <a:spLocks/>
            </p:cNvSpPr>
            <p:nvPr/>
          </p:nvSpPr>
          <p:spPr bwMode="auto">
            <a:xfrm>
              <a:off x="8316384" y="2284733"/>
              <a:ext cx="213024" cy="222965"/>
            </a:xfrm>
            <a:custGeom>
              <a:avLst/>
              <a:gdLst>
                <a:gd name="T0" fmla="*/ 485 w 700"/>
                <a:gd name="T1" fmla="*/ 38 h 734"/>
                <a:gd name="T2" fmla="*/ 500 w 700"/>
                <a:gd name="T3" fmla="*/ 8 h 734"/>
                <a:gd name="T4" fmla="*/ 563 w 700"/>
                <a:gd name="T5" fmla="*/ 8 h 734"/>
                <a:gd name="T6" fmla="*/ 624 w 700"/>
                <a:gd name="T7" fmla="*/ 247 h 734"/>
                <a:gd name="T8" fmla="*/ 547 w 700"/>
                <a:gd name="T9" fmla="*/ 277 h 734"/>
                <a:gd name="T10" fmla="*/ 451 w 700"/>
                <a:gd name="T11" fmla="*/ 139 h 734"/>
                <a:gd name="T12" fmla="*/ 341 w 700"/>
                <a:gd name="T13" fmla="*/ 96 h 734"/>
                <a:gd name="T14" fmla="*/ 222 w 700"/>
                <a:gd name="T15" fmla="*/ 165 h 734"/>
                <a:gd name="T16" fmla="*/ 180 w 700"/>
                <a:gd name="T17" fmla="*/ 365 h 734"/>
                <a:gd name="T18" fmla="*/ 221 w 700"/>
                <a:gd name="T19" fmla="*/ 560 h 734"/>
                <a:gd name="T20" fmla="*/ 338 w 700"/>
                <a:gd name="T21" fmla="*/ 627 h 734"/>
                <a:gd name="T22" fmla="*/ 436 w 700"/>
                <a:gd name="T23" fmla="*/ 594 h 734"/>
                <a:gd name="T24" fmla="*/ 473 w 700"/>
                <a:gd name="T25" fmla="*/ 508 h 734"/>
                <a:gd name="T26" fmla="*/ 454 w 700"/>
                <a:gd name="T27" fmla="*/ 453 h 734"/>
                <a:gd name="T28" fmla="*/ 391 w 700"/>
                <a:gd name="T29" fmla="*/ 434 h 734"/>
                <a:gd name="T30" fmla="*/ 391 w 700"/>
                <a:gd name="T31" fmla="*/ 353 h 734"/>
                <a:gd name="T32" fmla="*/ 700 w 700"/>
                <a:gd name="T33" fmla="*/ 353 h 734"/>
                <a:gd name="T34" fmla="*/ 700 w 700"/>
                <a:gd name="T35" fmla="*/ 434 h 734"/>
                <a:gd name="T36" fmla="*/ 640 w 700"/>
                <a:gd name="T37" fmla="*/ 464 h 734"/>
                <a:gd name="T38" fmla="*/ 625 w 700"/>
                <a:gd name="T39" fmla="*/ 540 h 734"/>
                <a:gd name="T40" fmla="*/ 625 w 700"/>
                <a:gd name="T41" fmla="*/ 726 h 734"/>
                <a:gd name="T42" fmla="*/ 525 w 700"/>
                <a:gd name="T43" fmla="*/ 726 h 734"/>
                <a:gd name="T44" fmla="*/ 499 w 700"/>
                <a:gd name="T45" fmla="*/ 668 h 734"/>
                <a:gd name="T46" fmla="*/ 407 w 700"/>
                <a:gd name="T47" fmla="*/ 718 h 734"/>
                <a:gd name="T48" fmla="*/ 303 w 700"/>
                <a:gd name="T49" fmla="*/ 734 h 734"/>
                <a:gd name="T50" fmla="*/ 83 w 700"/>
                <a:gd name="T51" fmla="*/ 631 h 734"/>
                <a:gd name="T52" fmla="*/ 0 w 700"/>
                <a:gd name="T53" fmla="*/ 359 h 734"/>
                <a:gd name="T54" fmla="*/ 95 w 700"/>
                <a:gd name="T55" fmla="*/ 100 h 734"/>
                <a:gd name="T56" fmla="*/ 338 w 700"/>
                <a:gd name="T57" fmla="*/ 0 h 734"/>
                <a:gd name="T58" fmla="*/ 411 w 700"/>
                <a:gd name="T59" fmla="*/ 9 h 734"/>
                <a:gd name="T60" fmla="*/ 485 w 700"/>
                <a:gd name="T61" fmla="*/ 38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0" h="734">
                  <a:moveTo>
                    <a:pt x="485" y="38"/>
                  </a:moveTo>
                  <a:cubicBezTo>
                    <a:pt x="500" y="8"/>
                    <a:pt x="500" y="8"/>
                    <a:pt x="500" y="8"/>
                  </a:cubicBezTo>
                  <a:cubicBezTo>
                    <a:pt x="563" y="8"/>
                    <a:pt x="563" y="8"/>
                    <a:pt x="563" y="8"/>
                  </a:cubicBezTo>
                  <a:cubicBezTo>
                    <a:pt x="624" y="247"/>
                    <a:pt x="624" y="247"/>
                    <a:pt x="624" y="247"/>
                  </a:cubicBezTo>
                  <a:cubicBezTo>
                    <a:pt x="547" y="277"/>
                    <a:pt x="547" y="277"/>
                    <a:pt x="547" y="277"/>
                  </a:cubicBezTo>
                  <a:cubicBezTo>
                    <a:pt x="515" y="214"/>
                    <a:pt x="484" y="168"/>
                    <a:pt x="451" y="139"/>
                  </a:cubicBezTo>
                  <a:cubicBezTo>
                    <a:pt x="418" y="110"/>
                    <a:pt x="382" y="96"/>
                    <a:pt x="341" y="96"/>
                  </a:cubicBezTo>
                  <a:cubicBezTo>
                    <a:pt x="290" y="96"/>
                    <a:pt x="250" y="119"/>
                    <a:pt x="222" y="165"/>
                  </a:cubicBezTo>
                  <a:cubicBezTo>
                    <a:pt x="194" y="212"/>
                    <a:pt x="180" y="278"/>
                    <a:pt x="180" y="365"/>
                  </a:cubicBezTo>
                  <a:cubicBezTo>
                    <a:pt x="180" y="450"/>
                    <a:pt x="194" y="515"/>
                    <a:pt x="221" y="560"/>
                  </a:cubicBezTo>
                  <a:cubicBezTo>
                    <a:pt x="247" y="605"/>
                    <a:pt x="287" y="627"/>
                    <a:pt x="338" y="627"/>
                  </a:cubicBezTo>
                  <a:cubicBezTo>
                    <a:pt x="380" y="627"/>
                    <a:pt x="412" y="616"/>
                    <a:pt x="436" y="594"/>
                  </a:cubicBezTo>
                  <a:cubicBezTo>
                    <a:pt x="461" y="573"/>
                    <a:pt x="473" y="544"/>
                    <a:pt x="473" y="508"/>
                  </a:cubicBezTo>
                  <a:cubicBezTo>
                    <a:pt x="473" y="482"/>
                    <a:pt x="467" y="464"/>
                    <a:pt x="454" y="453"/>
                  </a:cubicBezTo>
                  <a:cubicBezTo>
                    <a:pt x="442" y="442"/>
                    <a:pt x="420" y="435"/>
                    <a:pt x="391" y="434"/>
                  </a:cubicBezTo>
                  <a:cubicBezTo>
                    <a:pt x="391" y="353"/>
                    <a:pt x="391" y="353"/>
                    <a:pt x="391" y="353"/>
                  </a:cubicBezTo>
                  <a:cubicBezTo>
                    <a:pt x="700" y="353"/>
                    <a:pt x="700" y="353"/>
                    <a:pt x="700" y="353"/>
                  </a:cubicBezTo>
                  <a:cubicBezTo>
                    <a:pt x="700" y="434"/>
                    <a:pt x="700" y="434"/>
                    <a:pt x="700" y="434"/>
                  </a:cubicBezTo>
                  <a:cubicBezTo>
                    <a:pt x="670" y="441"/>
                    <a:pt x="650" y="451"/>
                    <a:pt x="640" y="464"/>
                  </a:cubicBezTo>
                  <a:cubicBezTo>
                    <a:pt x="630" y="477"/>
                    <a:pt x="625" y="503"/>
                    <a:pt x="625" y="540"/>
                  </a:cubicBezTo>
                  <a:cubicBezTo>
                    <a:pt x="625" y="726"/>
                    <a:pt x="625" y="726"/>
                    <a:pt x="625" y="726"/>
                  </a:cubicBezTo>
                  <a:cubicBezTo>
                    <a:pt x="525" y="726"/>
                    <a:pt x="525" y="726"/>
                    <a:pt x="525" y="726"/>
                  </a:cubicBezTo>
                  <a:cubicBezTo>
                    <a:pt x="499" y="668"/>
                    <a:pt x="499" y="668"/>
                    <a:pt x="499" y="668"/>
                  </a:cubicBezTo>
                  <a:cubicBezTo>
                    <a:pt x="469" y="691"/>
                    <a:pt x="438" y="708"/>
                    <a:pt x="407" y="718"/>
                  </a:cubicBezTo>
                  <a:cubicBezTo>
                    <a:pt x="376" y="728"/>
                    <a:pt x="341" y="734"/>
                    <a:pt x="303" y="734"/>
                  </a:cubicBezTo>
                  <a:cubicBezTo>
                    <a:pt x="211" y="734"/>
                    <a:pt x="138" y="699"/>
                    <a:pt x="83" y="631"/>
                  </a:cubicBezTo>
                  <a:cubicBezTo>
                    <a:pt x="27" y="563"/>
                    <a:pt x="0" y="472"/>
                    <a:pt x="0" y="359"/>
                  </a:cubicBezTo>
                  <a:cubicBezTo>
                    <a:pt x="0" y="254"/>
                    <a:pt x="32" y="167"/>
                    <a:pt x="95" y="100"/>
                  </a:cubicBezTo>
                  <a:cubicBezTo>
                    <a:pt x="159" y="33"/>
                    <a:pt x="240" y="0"/>
                    <a:pt x="338" y="0"/>
                  </a:cubicBezTo>
                  <a:cubicBezTo>
                    <a:pt x="363" y="0"/>
                    <a:pt x="387" y="3"/>
                    <a:pt x="411" y="9"/>
                  </a:cubicBezTo>
                  <a:cubicBezTo>
                    <a:pt x="434" y="14"/>
                    <a:pt x="459" y="24"/>
                    <a:pt x="485"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9" name="Freeform 50"/>
            <p:cNvSpPr>
              <a:spLocks noEditPoints="1"/>
            </p:cNvSpPr>
            <p:nvPr/>
          </p:nvSpPr>
          <p:spPr bwMode="auto">
            <a:xfrm>
              <a:off x="8525147" y="2329468"/>
              <a:ext cx="261310" cy="173260"/>
            </a:xfrm>
            <a:custGeom>
              <a:avLst/>
              <a:gdLst>
                <a:gd name="T0" fmla="*/ 805 w 857"/>
                <a:gd name="T1" fmla="*/ 91 h 569"/>
                <a:gd name="T2" fmla="*/ 857 w 857"/>
                <a:gd name="T3" fmla="*/ 72 h 569"/>
                <a:gd name="T4" fmla="*/ 857 w 857"/>
                <a:gd name="T5" fmla="*/ 0 h 569"/>
                <a:gd name="T6" fmla="*/ 584 w 857"/>
                <a:gd name="T7" fmla="*/ 0 h 569"/>
                <a:gd name="T8" fmla="*/ 584 w 857"/>
                <a:gd name="T9" fmla="*/ 72 h 569"/>
                <a:gd name="T10" fmla="*/ 637 w 857"/>
                <a:gd name="T11" fmla="*/ 91 h 569"/>
                <a:gd name="T12" fmla="*/ 650 w 857"/>
                <a:gd name="T13" fmla="*/ 176 h 569"/>
                <a:gd name="T14" fmla="*/ 650 w 857"/>
                <a:gd name="T15" fmla="*/ 394 h 569"/>
                <a:gd name="T16" fmla="*/ 637 w 857"/>
                <a:gd name="T17" fmla="*/ 478 h 569"/>
                <a:gd name="T18" fmla="*/ 591 w 857"/>
                <a:gd name="T19" fmla="*/ 497 h 569"/>
                <a:gd name="T20" fmla="*/ 556 w 857"/>
                <a:gd name="T21" fmla="*/ 485 h 569"/>
                <a:gd name="T22" fmla="*/ 516 w 857"/>
                <a:gd name="T23" fmla="*/ 447 h 569"/>
                <a:gd name="T24" fmla="*/ 407 w 857"/>
                <a:gd name="T25" fmla="*/ 306 h 569"/>
                <a:gd name="T26" fmla="*/ 501 w 857"/>
                <a:gd name="T27" fmla="*/ 251 h 569"/>
                <a:gd name="T28" fmla="*/ 532 w 857"/>
                <a:gd name="T29" fmla="*/ 155 h 569"/>
                <a:gd name="T30" fmla="*/ 477 w 857"/>
                <a:gd name="T31" fmla="*/ 39 h 569"/>
                <a:gd name="T32" fmla="*/ 310 w 857"/>
                <a:gd name="T33" fmla="*/ 0 h 569"/>
                <a:gd name="T34" fmla="*/ 0 w 857"/>
                <a:gd name="T35" fmla="*/ 0 h 569"/>
                <a:gd name="T36" fmla="*/ 0 w 857"/>
                <a:gd name="T37" fmla="*/ 72 h 569"/>
                <a:gd name="T38" fmla="*/ 52 w 857"/>
                <a:gd name="T39" fmla="*/ 91 h 569"/>
                <a:gd name="T40" fmla="*/ 65 w 857"/>
                <a:gd name="T41" fmla="*/ 176 h 569"/>
                <a:gd name="T42" fmla="*/ 65 w 857"/>
                <a:gd name="T43" fmla="*/ 394 h 569"/>
                <a:gd name="T44" fmla="*/ 52 w 857"/>
                <a:gd name="T45" fmla="*/ 479 h 569"/>
                <a:gd name="T46" fmla="*/ 0 w 857"/>
                <a:gd name="T47" fmla="*/ 498 h 569"/>
                <a:gd name="T48" fmla="*/ 0 w 857"/>
                <a:gd name="T49" fmla="*/ 569 h 569"/>
                <a:gd name="T50" fmla="*/ 273 w 857"/>
                <a:gd name="T51" fmla="*/ 569 h 569"/>
                <a:gd name="T52" fmla="*/ 273 w 857"/>
                <a:gd name="T53" fmla="*/ 498 h 569"/>
                <a:gd name="T54" fmla="*/ 220 w 857"/>
                <a:gd name="T55" fmla="*/ 479 h 569"/>
                <a:gd name="T56" fmla="*/ 206 w 857"/>
                <a:gd name="T57" fmla="*/ 394 h 569"/>
                <a:gd name="T58" fmla="*/ 206 w 857"/>
                <a:gd name="T59" fmla="*/ 323 h 569"/>
                <a:gd name="T60" fmla="*/ 261 w 857"/>
                <a:gd name="T61" fmla="*/ 323 h 569"/>
                <a:gd name="T62" fmla="*/ 433 w 857"/>
                <a:gd name="T63" fmla="*/ 569 h 569"/>
                <a:gd name="T64" fmla="*/ 584 w 857"/>
                <a:gd name="T65" fmla="*/ 569 h 569"/>
                <a:gd name="T66" fmla="*/ 605 w 857"/>
                <a:gd name="T67" fmla="*/ 569 h 569"/>
                <a:gd name="T68" fmla="*/ 857 w 857"/>
                <a:gd name="T69" fmla="*/ 569 h 569"/>
                <a:gd name="T70" fmla="*/ 857 w 857"/>
                <a:gd name="T71" fmla="*/ 498 h 569"/>
                <a:gd name="T72" fmla="*/ 805 w 857"/>
                <a:gd name="T73" fmla="*/ 478 h 569"/>
                <a:gd name="T74" fmla="*/ 791 w 857"/>
                <a:gd name="T75" fmla="*/ 394 h 569"/>
                <a:gd name="T76" fmla="*/ 791 w 857"/>
                <a:gd name="T77" fmla="*/ 176 h 569"/>
                <a:gd name="T78" fmla="*/ 805 w 857"/>
                <a:gd name="T79" fmla="*/ 91 h 569"/>
                <a:gd name="T80" fmla="*/ 351 w 857"/>
                <a:gd name="T81" fmla="*/ 225 h 569"/>
                <a:gd name="T82" fmla="*/ 237 w 857"/>
                <a:gd name="T83" fmla="*/ 248 h 569"/>
                <a:gd name="T84" fmla="*/ 218 w 857"/>
                <a:gd name="T85" fmla="*/ 247 h 569"/>
                <a:gd name="T86" fmla="*/ 206 w 857"/>
                <a:gd name="T87" fmla="*/ 247 h 569"/>
                <a:gd name="T88" fmla="*/ 206 w 857"/>
                <a:gd name="T89" fmla="*/ 142 h 569"/>
                <a:gd name="T90" fmla="*/ 220 w 857"/>
                <a:gd name="T91" fmla="*/ 85 h 569"/>
                <a:gd name="T92" fmla="*/ 271 w 857"/>
                <a:gd name="T93" fmla="*/ 72 h 569"/>
                <a:gd name="T94" fmla="*/ 357 w 857"/>
                <a:gd name="T95" fmla="*/ 95 h 569"/>
                <a:gd name="T96" fmla="*/ 389 w 857"/>
                <a:gd name="T97" fmla="*/ 158 h 569"/>
                <a:gd name="T98" fmla="*/ 351 w 857"/>
                <a:gd name="T99" fmla="*/ 22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57" h="569">
                  <a:moveTo>
                    <a:pt x="805" y="91"/>
                  </a:moveTo>
                  <a:cubicBezTo>
                    <a:pt x="814" y="79"/>
                    <a:pt x="832" y="72"/>
                    <a:pt x="857" y="72"/>
                  </a:cubicBezTo>
                  <a:cubicBezTo>
                    <a:pt x="857" y="0"/>
                    <a:pt x="857" y="0"/>
                    <a:pt x="857" y="0"/>
                  </a:cubicBezTo>
                  <a:cubicBezTo>
                    <a:pt x="584" y="0"/>
                    <a:pt x="584" y="0"/>
                    <a:pt x="584" y="0"/>
                  </a:cubicBezTo>
                  <a:cubicBezTo>
                    <a:pt x="584" y="72"/>
                    <a:pt x="584" y="72"/>
                    <a:pt x="584" y="72"/>
                  </a:cubicBezTo>
                  <a:cubicBezTo>
                    <a:pt x="610" y="73"/>
                    <a:pt x="627" y="79"/>
                    <a:pt x="637" y="91"/>
                  </a:cubicBezTo>
                  <a:cubicBezTo>
                    <a:pt x="645" y="103"/>
                    <a:pt x="650" y="131"/>
                    <a:pt x="650" y="176"/>
                  </a:cubicBezTo>
                  <a:cubicBezTo>
                    <a:pt x="650" y="394"/>
                    <a:pt x="650" y="394"/>
                    <a:pt x="650" y="394"/>
                  </a:cubicBezTo>
                  <a:cubicBezTo>
                    <a:pt x="650" y="438"/>
                    <a:pt x="645" y="466"/>
                    <a:pt x="637" y="478"/>
                  </a:cubicBezTo>
                  <a:cubicBezTo>
                    <a:pt x="628" y="489"/>
                    <a:pt x="613" y="495"/>
                    <a:pt x="591" y="497"/>
                  </a:cubicBezTo>
                  <a:cubicBezTo>
                    <a:pt x="578" y="495"/>
                    <a:pt x="566" y="491"/>
                    <a:pt x="556" y="485"/>
                  </a:cubicBezTo>
                  <a:cubicBezTo>
                    <a:pt x="543" y="478"/>
                    <a:pt x="529" y="465"/>
                    <a:pt x="516" y="447"/>
                  </a:cubicBezTo>
                  <a:cubicBezTo>
                    <a:pt x="407" y="306"/>
                    <a:pt x="407" y="306"/>
                    <a:pt x="407" y="306"/>
                  </a:cubicBezTo>
                  <a:cubicBezTo>
                    <a:pt x="449" y="294"/>
                    <a:pt x="481" y="275"/>
                    <a:pt x="501" y="251"/>
                  </a:cubicBezTo>
                  <a:cubicBezTo>
                    <a:pt x="522" y="226"/>
                    <a:pt x="532" y="194"/>
                    <a:pt x="532" y="155"/>
                  </a:cubicBezTo>
                  <a:cubicBezTo>
                    <a:pt x="532" y="103"/>
                    <a:pt x="514" y="65"/>
                    <a:pt x="477" y="39"/>
                  </a:cubicBezTo>
                  <a:cubicBezTo>
                    <a:pt x="440" y="13"/>
                    <a:pt x="384" y="0"/>
                    <a:pt x="310" y="0"/>
                  </a:cubicBezTo>
                  <a:cubicBezTo>
                    <a:pt x="0" y="0"/>
                    <a:pt x="0" y="0"/>
                    <a:pt x="0" y="0"/>
                  </a:cubicBezTo>
                  <a:cubicBezTo>
                    <a:pt x="0" y="72"/>
                    <a:pt x="0" y="72"/>
                    <a:pt x="0" y="72"/>
                  </a:cubicBezTo>
                  <a:cubicBezTo>
                    <a:pt x="26" y="72"/>
                    <a:pt x="43" y="79"/>
                    <a:pt x="52" y="91"/>
                  </a:cubicBezTo>
                  <a:cubicBezTo>
                    <a:pt x="61" y="102"/>
                    <a:pt x="65" y="131"/>
                    <a:pt x="65" y="176"/>
                  </a:cubicBezTo>
                  <a:cubicBezTo>
                    <a:pt x="65" y="394"/>
                    <a:pt x="65" y="394"/>
                    <a:pt x="65" y="394"/>
                  </a:cubicBezTo>
                  <a:cubicBezTo>
                    <a:pt x="65" y="439"/>
                    <a:pt x="61" y="467"/>
                    <a:pt x="52" y="479"/>
                  </a:cubicBezTo>
                  <a:cubicBezTo>
                    <a:pt x="43" y="490"/>
                    <a:pt x="26" y="497"/>
                    <a:pt x="0" y="498"/>
                  </a:cubicBezTo>
                  <a:cubicBezTo>
                    <a:pt x="0" y="569"/>
                    <a:pt x="0" y="569"/>
                    <a:pt x="0" y="569"/>
                  </a:cubicBezTo>
                  <a:cubicBezTo>
                    <a:pt x="273" y="569"/>
                    <a:pt x="273" y="569"/>
                    <a:pt x="273" y="569"/>
                  </a:cubicBezTo>
                  <a:cubicBezTo>
                    <a:pt x="273" y="498"/>
                    <a:pt x="273" y="498"/>
                    <a:pt x="273" y="498"/>
                  </a:cubicBezTo>
                  <a:cubicBezTo>
                    <a:pt x="246" y="497"/>
                    <a:pt x="229" y="490"/>
                    <a:pt x="220" y="479"/>
                  </a:cubicBezTo>
                  <a:cubicBezTo>
                    <a:pt x="211" y="467"/>
                    <a:pt x="206" y="439"/>
                    <a:pt x="206" y="394"/>
                  </a:cubicBezTo>
                  <a:cubicBezTo>
                    <a:pt x="206" y="323"/>
                    <a:pt x="206" y="323"/>
                    <a:pt x="206" y="323"/>
                  </a:cubicBezTo>
                  <a:cubicBezTo>
                    <a:pt x="261" y="323"/>
                    <a:pt x="261" y="323"/>
                    <a:pt x="261" y="323"/>
                  </a:cubicBezTo>
                  <a:cubicBezTo>
                    <a:pt x="433" y="569"/>
                    <a:pt x="433" y="569"/>
                    <a:pt x="433" y="569"/>
                  </a:cubicBezTo>
                  <a:cubicBezTo>
                    <a:pt x="584" y="569"/>
                    <a:pt x="584" y="569"/>
                    <a:pt x="584" y="569"/>
                  </a:cubicBezTo>
                  <a:cubicBezTo>
                    <a:pt x="605" y="569"/>
                    <a:pt x="605" y="569"/>
                    <a:pt x="605" y="569"/>
                  </a:cubicBezTo>
                  <a:cubicBezTo>
                    <a:pt x="857" y="569"/>
                    <a:pt x="857" y="569"/>
                    <a:pt x="857" y="569"/>
                  </a:cubicBezTo>
                  <a:cubicBezTo>
                    <a:pt x="857" y="498"/>
                    <a:pt x="857" y="498"/>
                    <a:pt x="857" y="498"/>
                  </a:cubicBezTo>
                  <a:cubicBezTo>
                    <a:pt x="832" y="497"/>
                    <a:pt x="814" y="490"/>
                    <a:pt x="805" y="478"/>
                  </a:cubicBezTo>
                  <a:cubicBezTo>
                    <a:pt x="796" y="466"/>
                    <a:pt x="791" y="438"/>
                    <a:pt x="791" y="394"/>
                  </a:cubicBezTo>
                  <a:cubicBezTo>
                    <a:pt x="791" y="176"/>
                    <a:pt x="791" y="176"/>
                    <a:pt x="791" y="176"/>
                  </a:cubicBezTo>
                  <a:cubicBezTo>
                    <a:pt x="791" y="131"/>
                    <a:pt x="796" y="103"/>
                    <a:pt x="805" y="91"/>
                  </a:cubicBezTo>
                  <a:close/>
                  <a:moveTo>
                    <a:pt x="351" y="225"/>
                  </a:moveTo>
                  <a:cubicBezTo>
                    <a:pt x="326" y="240"/>
                    <a:pt x="288" y="248"/>
                    <a:pt x="237" y="248"/>
                  </a:cubicBezTo>
                  <a:cubicBezTo>
                    <a:pt x="229" y="248"/>
                    <a:pt x="223" y="247"/>
                    <a:pt x="218" y="247"/>
                  </a:cubicBezTo>
                  <a:cubicBezTo>
                    <a:pt x="214" y="247"/>
                    <a:pt x="210" y="247"/>
                    <a:pt x="206" y="247"/>
                  </a:cubicBezTo>
                  <a:cubicBezTo>
                    <a:pt x="206" y="142"/>
                    <a:pt x="206" y="142"/>
                    <a:pt x="206" y="142"/>
                  </a:cubicBezTo>
                  <a:cubicBezTo>
                    <a:pt x="206" y="113"/>
                    <a:pt x="211" y="93"/>
                    <a:pt x="220" y="85"/>
                  </a:cubicBezTo>
                  <a:cubicBezTo>
                    <a:pt x="228" y="76"/>
                    <a:pt x="245" y="72"/>
                    <a:pt x="271" y="72"/>
                  </a:cubicBezTo>
                  <a:cubicBezTo>
                    <a:pt x="307" y="72"/>
                    <a:pt x="336" y="79"/>
                    <a:pt x="357" y="95"/>
                  </a:cubicBezTo>
                  <a:cubicBezTo>
                    <a:pt x="378" y="110"/>
                    <a:pt x="389" y="131"/>
                    <a:pt x="389" y="158"/>
                  </a:cubicBezTo>
                  <a:cubicBezTo>
                    <a:pt x="389" y="188"/>
                    <a:pt x="376" y="211"/>
                    <a:pt x="351" y="2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0" name="Freeform 51"/>
            <p:cNvSpPr>
              <a:spLocks noEditPoints="1"/>
            </p:cNvSpPr>
            <p:nvPr/>
          </p:nvSpPr>
          <p:spPr bwMode="auto">
            <a:xfrm>
              <a:off x="8794268" y="2329468"/>
              <a:ext cx="175390" cy="173260"/>
            </a:xfrm>
            <a:custGeom>
              <a:avLst/>
              <a:gdLst>
                <a:gd name="T0" fmla="*/ 201 w 576"/>
                <a:gd name="T1" fmla="*/ 142 h 569"/>
                <a:gd name="T2" fmla="*/ 213 w 576"/>
                <a:gd name="T3" fmla="*/ 83 h 569"/>
                <a:gd name="T4" fmla="*/ 260 w 576"/>
                <a:gd name="T5" fmla="*/ 71 h 569"/>
                <a:gd name="T6" fmla="*/ 383 w 576"/>
                <a:gd name="T7" fmla="*/ 127 h 569"/>
                <a:gd name="T8" fmla="*/ 429 w 576"/>
                <a:gd name="T9" fmla="*/ 285 h 569"/>
                <a:gd name="T10" fmla="*/ 383 w 576"/>
                <a:gd name="T11" fmla="*/ 442 h 569"/>
                <a:gd name="T12" fmla="*/ 260 w 576"/>
                <a:gd name="T13" fmla="*/ 499 h 569"/>
                <a:gd name="T14" fmla="*/ 213 w 576"/>
                <a:gd name="T15" fmla="*/ 487 h 569"/>
                <a:gd name="T16" fmla="*/ 201 w 576"/>
                <a:gd name="T17" fmla="*/ 428 h 569"/>
                <a:gd name="T18" fmla="*/ 201 w 576"/>
                <a:gd name="T19" fmla="*/ 142 h 569"/>
                <a:gd name="T20" fmla="*/ 0 w 576"/>
                <a:gd name="T21" fmla="*/ 71 h 569"/>
                <a:gd name="T22" fmla="*/ 49 w 576"/>
                <a:gd name="T23" fmla="*/ 88 h 569"/>
                <a:gd name="T24" fmla="*/ 61 w 576"/>
                <a:gd name="T25" fmla="*/ 176 h 569"/>
                <a:gd name="T26" fmla="*/ 61 w 576"/>
                <a:gd name="T27" fmla="*/ 394 h 569"/>
                <a:gd name="T28" fmla="*/ 49 w 576"/>
                <a:gd name="T29" fmla="*/ 481 h 569"/>
                <a:gd name="T30" fmla="*/ 0 w 576"/>
                <a:gd name="T31" fmla="*/ 499 h 569"/>
                <a:gd name="T32" fmla="*/ 0 w 576"/>
                <a:gd name="T33" fmla="*/ 569 h 569"/>
                <a:gd name="T34" fmla="*/ 265 w 576"/>
                <a:gd name="T35" fmla="*/ 569 h 569"/>
                <a:gd name="T36" fmla="*/ 496 w 576"/>
                <a:gd name="T37" fmla="*/ 496 h 569"/>
                <a:gd name="T38" fmla="*/ 576 w 576"/>
                <a:gd name="T39" fmla="*/ 285 h 569"/>
                <a:gd name="T40" fmla="*/ 496 w 576"/>
                <a:gd name="T41" fmla="*/ 73 h 569"/>
                <a:gd name="T42" fmla="*/ 265 w 576"/>
                <a:gd name="T43" fmla="*/ 0 h 569"/>
                <a:gd name="T44" fmla="*/ 0 w 576"/>
                <a:gd name="T45" fmla="*/ 0 h 569"/>
                <a:gd name="T46" fmla="*/ 0 w 576"/>
                <a:gd name="T47" fmla="*/ 7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6" h="569">
                  <a:moveTo>
                    <a:pt x="201" y="142"/>
                  </a:moveTo>
                  <a:cubicBezTo>
                    <a:pt x="201" y="110"/>
                    <a:pt x="206" y="90"/>
                    <a:pt x="213" y="83"/>
                  </a:cubicBezTo>
                  <a:cubicBezTo>
                    <a:pt x="221" y="74"/>
                    <a:pt x="237" y="71"/>
                    <a:pt x="260" y="71"/>
                  </a:cubicBezTo>
                  <a:cubicBezTo>
                    <a:pt x="312" y="71"/>
                    <a:pt x="354" y="90"/>
                    <a:pt x="383" y="127"/>
                  </a:cubicBezTo>
                  <a:cubicBezTo>
                    <a:pt x="414" y="165"/>
                    <a:pt x="429" y="218"/>
                    <a:pt x="429" y="285"/>
                  </a:cubicBezTo>
                  <a:cubicBezTo>
                    <a:pt x="429" y="351"/>
                    <a:pt x="414" y="404"/>
                    <a:pt x="383" y="442"/>
                  </a:cubicBezTo>
                  <a:cubicBezTo>
                    <a:pt x="354" y="480"/>
                    <a:pt x="312" y="499"/>
                    <a:pt x="260" y="499"/>
                  </a:cubicBezTo>
                  <a:cubicBezTo>
                    <a:pt x="237" y="499"/>
                    <a:pt x="221" y="495"/>
                    <a:pt x="213" y="487"/>
                  </a:cubicBezTo>
                  <a:cubicBezTo>
                    <a:pt x="206" y="479"/>
                    <a:pt x="201" y="460"/>
                    <a:pt x="201" y="428"/>
                  </a:cubicBezTo>
                  <a:lnTo>
                    <a:pt x="201" y="142"/>
                  </a:lnTo>
                  <a:close/>
                  <a:moveTo>
                    <a:pt x="0" y="71"/>
                  </a:moveTo>
                  <a:cubicBezTo>
                    <a:pt x="24" y="71"/>
                    <a:pt x="40" y="77"/>
                    <a:pt x="49" y="88"/>
                  </a:cubicBezTo>
                  <a:cubicBezTo>
                    <a:pt x="57" y="100"/>
                    <a:pt x="61" y="129"/>
                    <a:pt x="61" y="176"/>
                  </a:cubicBezTo>
                  <a:cubicBezTo>
                    <a:pt x="61" y="394"/>
                    <a:pt x="61" y="394"/>
                    <a:pt x="61" y="394"/>
                  </a:cubicBezTo>
                  <a:cubicBezTo>
                    <a:pt x="61" y="440"/>
                    <a:pt x="57" y="469"/>
                    <a:pt x="49" y="481"/>
                  </a:cubicBezTo>
                  <a:cubicBezTo>
                    <a:pt x="40" y="492"/>
                    <a:pt x="24" y="498"/>
                    <a:pt x="0" y="499"/>
                  </a:cubicBezTo>
                  <a:cubicBezTo>
                    <a:pt x="0" y="569"/>
                    <a:pt x="0" y="569"/>
                    <a:pt x="0" y="569"/>
                  </a:cubicBezTo>
                  <a:cubicBezTo>
                    <a:pt x="265" y="569"/>
                    <a:pt x="265" y="569"/>
                    <a:pt x="265" y="569"/>
                  </a:cubicBezTo>
                  <a:cubicBezTo>
                    <a:pt x="366" y="569"/>
                    <a:pt x="443" y="545"/>
                    <a:pt x="496" y="496"/>
                  </a:cubicBezTo>
                  <a:cubicBezTo>
                    <a:pt x="550" y="447"/>
                    <a:pt x="576" y="377"/>
                    <a:pt x="576" y="285"/>
                  </a:cubicBezTo>
                  <a:cubicBezTo>
                    <a:pt x="576" y="193"/>
                    <a:pt x="550" y="122"/>
                    <a:pt x="496" y="73"/>
                  </a:cubicBezTo>
                  <a:cubicBezTo>
                    <a:pt x="443" y="25"/>
                    <a:pt x="366" y="0"/>
                    <a:pt x="265" y="0"/>
                  </a:cubicBezTo>
                  <a:cubicBezTo>
                    <a:pt x="0" y="0"/>
                    <a:pt x="0" y="0"/>
                    <a:pt x="0" y="0"/>
                  </a:cubicBez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1" name="Freeform 52"/>
            <p:cNvSpPr>
              <a:spLocks noEditPoints="1"/>
            </p:cNvSpPr>
            <p:nvPr/>
          </p:nvSpPr>
          <p:spPr bwMode="auto">
            <a:xfrm>
              <a:off x="7442273" y="1884957"/>
              <a:ext cx="330897" cy="366402"/>
            </a:xfrm>
            <a:custGeom>
              <a:avLst/>
              <a:gdLst>
                <a:gd name="T0" fmla="*/ 620 w 1088"/>
                <a:gd name="T1" fmla="*/ 816 h 1205"/>
                <a:gd name="T2" fmla="*/ 620 w 1088"/>
                <a:gd name="T3" fmla="*/ 637 h 1205"/>
                <a:gd name="T4" fmla="*/ 708 w 1088"/>
                <a:gd name="T5" fmla="*/ 637 h 1205"/>
                <a:gd name="T6" fmla="*/ 636 w 1088"/>
                <a:gd name="T7" fmla="*/ 698 h 1205"/>
                <a:gd name="T8" fmla="*/ 718 w 1088"/>
                <a:gd name="T9" fmla="*/ 778 h 1205"/>
                <a:gd name="T10" fmla="*/ 745 w 1088"/>
                <a:gd name="T11" fmla="*/ 816 h 1205"/>
                <a:gd name="T12" fmla="*/ 620 w 1088"/>
                <a:gd name="T13" fmla="*/ 816 h 1205"/>
                <a:gd name="T14" fmla="*/ 176 w 1088"/>
                <a:gd name="T15" fmla="*/ 956 h 1205"/>
                <a:gd name="T16" fmla="*/ 288 w 1088"/>
                <a:gd name="T17" fmla="*/ 952 h 1205"/>
                <a:gd name="T18" fmla="*/ 790 w 1088"/>
                <a:gd name="T19" fmla="*/ 952 h 1205"/>
                <a:gd name="T20" fmla="*/ 909 w 1088"/>
                <a:gd name="T21" fmla="*/ 956 h 1205"/>
                <a:gd name="T22" fmla="*/ 909 w 1088"/>
                <a:gd name="T23" fmla="*/ 813 h 1205"/>
                <a:gd name="T24" fmla="*/ 812 w 1088"/>
                <a:gd name="T25" fmla="*/ 816 h 1205"/>
                <a:gd name="T26" fmla="*/ 873 w 1088"/>
                <a:gd name="T27" fmla="*/ 750 h 1205"/>
                <a:gd name="T28" fmla="*/ 841 w 1088"/>
                <a:gd name="T29" fmla="*/ 717 h 1205"/>
                <a:gd name="T30" fmla="*/ 796 w 1088"/>
                <a:gd name="T31" fmla="*/ 672 h 1205"/>
                <a:gd name="T32" fmla="*/ 766 w 1088"/>
                <a:gd name="T33" fmla="*/ 637 h 1205"/>
                <a:gd name="T34" fmla="*/ 862 w 1088"/>
                <a:gd name="T35" fmla="*/ 642 h 1205"/>
                <a:gd name="T36" fmla="*/ 862 w 1088"/>
                <a:gd name="T37" fmla="*/ 495 h 1205"/>
                <a:gd name="T38" fmla="*/ 780 w 1088"/>
                <a:gd name="T39" fmla="*/ 498 h 1205"/>
                <a:gd name="T40" fmla="*/ 620 w 1088"/>
                <a:gd name="T41" fmla="*/ 498 h 1205"/>
                <a:gd name="T42" fmla="*/ 620 w 1088"/>
                <a:gd name="T43" fmla="*/ 366 h 1205"/>
                <a:gd name="T44" fmla="*/ 788 w 1088"/>
                <a:gd name="T45" fmla="*/ 366 h 1205"/>
                <a:gd name="T46" fmla="*/ 900 w 1088"/>
                <a:gd name="T47" fmla="*/ 373 h 1205"/>
                <a:gd name="T48" fmla="*/ 900 w 1088"/>
                <a:gd name="T49" fmla="*/ 224 h 1205"/>
                <a:gd name="T50" fmla="*/ 780 w 1088"/>
                <a:gd name="T51" fmla="*/ 227 h 1205"/>
                <a:gd name="T52" fmla="*/ 303 w 1088"/>
                <a:gd name="T53" fmla="*/ 227 h 1205"/>
                <a:gd name="T54" fmla="*/ 193 w 1088"/>
                <a:gd name="T55" fmla="*/ 224 h 1205"/>
                <a:gd name="T56" fmla="*/ 193 w 1088"/>
                <a:gd name="T57" fmla="*/ 371 h 1205"/>
                <a:gd name="T58" fmla="*/ 303 w 1088"/>
                <a:gd name="T59" fmla="*/ 366 h 1205"/>
                <a:gd name="T60" fmla="*/ 468 w 1088"/>
                <a:gd name="T61" fmla="*/ 366 h 1205"/>
                <a:gd name="T62" fmla="*/ 468 w 1088"/>
                <a:gd name="T63" fmla="*/ 498 h 1205"/>
                <a:gd name="T64" fmla="*/ 336 w 1088"/>
                <a:gd name="T65" fmla="*/ 498 h 1205"/>
                <a:gd name="T66" fmla="*/ 226 w 1088"/>
                <a:gd name="T67" fmla="*/ 495 h 1205"/>
                <a:gd name="T68" fmla="*/ 226 w 1088"/>
                <a:gd name="T69" fmla="*/ 640 h 1205"/>
                <a:gd name="T70" fmla="*/ 336 w 1088"/>
                <a:gd name="T71" fmla="*/ 637 h 1205"/>
                <a:gd name="T72" fmla="*/ 468 w 1088"/>
                <a:gd name="T73" fmla="*/ 637 h 1205"/>
                <a:gd name="T74" fmla="*/ 468 w 1088"/>
                <a:gd name="T75" fmla="*/ 816 h 1205"/>
                <a:gd name="T76" fmla="*/ 290 w 1088"/>
                <a:gd name="T77" fmla="*/ 816 h 1205"/>
                <a:gd name="T78" fmla="*/ 176 w 1088"/>
                <a:gd name="T79" fmla="*/ 813 h 1205"/>
                <a:gd name="T80" fmla="*/ 176 w 1088"/>
                <a:gd name="T81" fmla="*/ 956 h 1205"/>
                <a:gd name="T82" fmla="*/ 4 w 1088"/>
                <a:gd name="T83" fmla="*/ 144 h 1205"/>
                <a:gd name="T84" fmla="*/ 4 w 1088"/>
                <a:gd name="T85" fmla="*/ 1040 h 1205"/>
                <a:gd name="T86" fmla="*/ 0 w 1088"/>
                <a:gd name="T87" fmla="*/ 1196 h 1205"/>
                <a:gd name="T88" fmla="*/ 154 w 1088"/>
                <a:gd name="T89" fmla="*/ 1196 h 1205"/>
                <a:gd name="T90" fmla="*/ 154 w 1088"/>
                <a:gd name="T91" fmla="*/ 1177 h 1205"/>
                <a:gd name="T92" fmla="*/ 930 w 1088"/>
                <a:gd name="T93" fmla="*/ 1177 h 1205"/>
                <a:gd name="T94" fmla="*/ 930 w 1088"/>
                <a:gd name="T95" fmla="*/ 1205 h 1205"/>
                <a:gd name="T96" fmla="*/ 1088 w 1088"/>
                <a:gd name="T97" fmla="*/ 1205 h 1205"/>
                <a:gd name="T98" fmla="*/ 1084 w 1088"/>
                <a:gd name="T99" fmla="*/ 1050 h 1205"/>
                <a:gd name="T100" fmla="*/ 1084 w 1088"/>
                <a:gd name="T101" fmla="*/ 144 h 1205"/>
                <a:gd name="T102" fmla="*/ 1088 w 1088"/>
                <a:gd name="T103" fmla="*/ 0 h 1205"/>
                <a:gd name="T104" fmla="*/ 962 w 1088"/>
                <a:gd name="T105" fmla="*/ 5 h 1205"/>
                <a:gd name="T106" fmla="*/ 128 w 1088"/>
                <a:gd name="T107" fmla="*/ 5 h 1205"/>
                <a:gd name="T108" fmla="*/ 0 w 1088"/>
                <a:gd name="T109" fmla="*/ 0 h 1205"/>
                <a:gd name="T110" fmla="*/ 4 w 1088"/>
                <a:gd name="T111" fmla="*/ 144 h 1205"/>
                <a:gd name="T112" fmla="*/ 154 w 1088"/>
                <a:gd name="T113" fmla="*/ 150 h 1205"/>
                <a:gd name="T114" fmla="*/ 930 w 1088"/>
                <a:gd name="T115" fmla="*/ 150 h 1205"/>
                <a:gd name="T116" fmla="*/ 930 w 1088"/>
                <a:gd name="T117" fmla="*/ 1034 h 1205"/>
                <a:gd name="T118" fmla="*/ 154 w 1088"/>
                <a:gd name="T119" fmla="*/ 1034 h 1205"/>
                <a:gd name="T120" fmla="*/ 154 w 1088"/>
                <a:gd name="T121" fmla="*/ 150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88" h="1205">
                  <a:moveTo>
                    <a:pt x="620" y="816"/>
                  </a:moveTo>
                  <a:cubicBezTo>
                    <a:pt x="620" y="637"/>
                    <a:pt x="620" y="637"/>
                    <a:pt x="620" y="637"/>
                  </a:cubicBezTo>
                  <a:cubicBezTo>
                    <a:pt x="708" y="637"/>
                    <a:pt x="708" y="637"/>
                    <a:pt x="708" y="637"/>
                  </a:cubicBezTo>
                  <a:cubicBezTo>
                    <a:pt x="684" y="662"/>
                    <a:pt x="660" y="683"/>
                    <a:pt x="636" y="698"/>
                  </a:cubicBezTo>
                  <a:cubicBezTo>
                    <a:pt x="681" y="737"/>
                    <a:pt x="708" y="764"/>
                    <a:pt x="718" y="778"/>
                  </a:cubicBezTo>
                  <a:cubicBezTo>
                    <a:pt x="729" y="792"/>
                    <a:pt x="737" y="805"/>
                    <a:pt x="745" y="816"/>
                  </a:cubicBezTo>
                  <a:lnTo>
                    <a:pt x="620" y="816"/>
                  </a:lnTo>
                  <a:close/>
                  <a:moveTo>
                    <a:pt x="176" y="956"/>
                  </a:moveTo>
                  <a:cubicBezTo>
                    <a:pt x="288" y="952"/>
                    <a:pt x="288" y="952"/>
                    <a:pt x="288" y="952"/>
                  </a:cubicBezTo>
                  <a:cubicBezTo>
                    <a:pt x="790" y="952"/>
                    <a:pt x="790" y="952"/>
                    <a:pt x="790" y="952"/>
                  </a:cubicBezTo>
                  <a:cubicBezTo>
                    <a:pt x="909" y="956"/>
                    <a:pt x="909" y="956"/>
                    <a:pt x="909" y="956"/>
                  </a:cubicBezTo>
                  <a:cubicBezTo>
                    <a:pt x="909" y="813"/>
                    <a:pt x="909" y="813"/>
                    <a:pt x="909" y="813"/>
                  </a:cubicBezTo>
                  <a:cubicBezTo>
                    <a:pt x="812" y="816"/>
                    <a:pt x="812" y="816"/>
                    <a:pt x="812" y="816"/>
                  </a:cubicBezTo>
                  <a:cubicBezTo>
                    <a:pt x="834" y="792"/>
                    <a:pt x="854" y="770"/>
                    <a:pt x="873" y="750"/>
                  </a:cubicBezTo>
                  <a:cubicBezTo>
                    <a:pt x="841" y="717"/>
                    <a:pt x="841" y="717"/>
                    <a:pt x="841" y="717"/>
                  </a:cubicBezTo>
                  <a:cubicBezTo>
                    <a:pt x="796" y="672"/>
                    <a:pt x="796" y="672"/>
                    <a:pt x="796" y="672"/>
                  </a:cubicBezTo>
                  <a:cubicBezTo>
                    <a:pt x="789" y="665"/>
                    <a:pt x="779" y="653"/>
                    <a:pt x="766" y="637"/>
                  </a:cubicBezTo>
                  <a:cubicBezTo>
                    <a:pt x="862" y="642"/>
                    <a:pt x="862" y="642"/>
                    <a:pt x="862" y="642"/>
                  </a:cubicBezTo>
                  <a:cubicBezTo>
                    <a:pt x="862" y="495"/>
                    <a:pt x="862" y="495"/>
                    <a:pt x="862" y="495"/>
                  </a:cubicBezTo>
                  <a:cubicBezTo>
                    <a:pt x="780" y="498"/>
                    <a:pt x="780" y="498"/>
                    <a:pt x="780" y="498"/>
                  </a:cubicBezTo>
                  <a:cubicBezTo>
                    <a:pt x="620" y="498"/>
                    <a:pt x="620" y="498"/>
                    <a:pt x="620" y="498"/>
                  </a:cubicBezTo>
                  <a:cubicBezTo>
                    <a:pt x="620" y="366"/>
                    <a:pt x="620" y="366"/>
                    <a:pt x="620" y="366"/>
                  </a:cubicBezTo>
                  <a:cubicBezTo>
                    <a:pt x="788" y="366"/>
                    <a:pt x="788" y="366"/>
                    <a:pt x="788" y="366"/>
                  </a:cubicBezTo>
                  <a:cubicBezTo>
                    <a:pt x="900" y="373"/>
                    <a:pt x="900" y="373"/>
                    <a:pt x="900" y="373"/>
                  </a:cubicBezTo>
                  <a:cubicBezTo>
                    <a:pt x="900" y="224"/>
                    <a:pt x="900" y="224"/>
                    <a:pt x="900" y="224"/>
                  </a:cubicBezTo>
                  <a:cubicBezTo>
                    <a:pt x="780" y="227"/>
                    <a:pt x="780" y="227"/>
                    <a:pt x="780" y="227"/>
                  </a:cubicBezTo>
                  <a:cubicBezTo>
                    <a:pt x="303" y="227"/>
                    <a:pt x="303" y="227"/>
                    <a:pt x="303" y="227"/>
                  </a:cubicBezTo>
                  <a:cubicBezTo>
                    <a:pt x="193" y="224"/>
                    <a:pt x="193" y="224"/>
                    <a:pt x="193" y="224"/>
                  </a:cubicBezTo>
                  <a:cubicBezTo>
                    <a:pt x="193" y="371"/>
                    <a:pt x="193" y="371"/>
                    <a:pt x="193" y="371"/>
                  </a:cubicBezTo>
                  <a:cubicBezTo>
                    <a:pt x="303" y="366"/>
                    <a:pt x="303" y="366"/>
                    <a:pt x="303" y="366"/>
                  </a:cubicBezTo>
                  <a:cubicBezTo>
                    <a:pt x="468" y="366"/>
                    <a:pt x="468" y="366"/>
                    <a:pt x="468" y="366"/>
                  </a:cubicBezTo>
                  <a:cubicBezTo>
                    <a:pt x="468" y="498"/>
                    <a:pt x="468" y="498"/>
                    <a:pt x="468" y="498"/>
                  </a:cubicBezTo>
                  <a:cubicBezTo>
                    <a:pt x="336" y="498"/>
                    <a:pt x="336" y="498"/>
                    <a:pt x="336" y="498"/>
                  </a:cubicBezTo>
                  <a:cubicBezTo>
                    <a:pt x="226" y="495"/>
                    <a:pt x="226" y="495"/>
                    <a:pt x="226" y="495"/>
                  </a:cubicBezTo>
                  <a:cubicBezTo>
                    <a:pt x="226" y="640"/>
                    <a:pt x="226" y="640"/>
                    <a:pt x="226" y="640"/>
                  </a:cubicBezTo>
                  <a:cubicBezTo>
                    <a:pt x="336" y="637"/>
                    <a:pt x="336" y="637"/>
                    <a:pt x="336" y="637"/>
                  </a:cubicBezTo>
                  <a:cubicBezTo>
                    <a:pt x="468" y="637"/>
                    <a:pt x="468" y="637"/>
                    <a:pt x="468" y="637"/>
                  </a:cubicBezTo>
                  <a:cubicBezTo>
                    <a:pt x="468" y="816"/>
                    <a:pt x="468" y="816"/>
                    <a:pt x="468" y="816"/>
                  </a:cubicBezTo>
                  <a:cubicBezTo>
                    <a:pt x="290" y="816"/>
                    <a:pt x="290" y="816"/>
                    <a:pt x="290" y="816"/>
                  </a:cubicBezTo>
                  <a:cubicBezTo>
                    <a:pt x="176" y="813"/>
                    <a:pt x="176" y="813"/>
                    <a:pt x="176" y="813"/>
                  </a:cubicBezTo>
                  <a:lnTo>
                    <a:pt x="176" y="956"/>
                  </a:lnTo>
                  <a:close/>
                  <a:moveTo>
                    <a:pt x="4" y="144"/>
                  </a:moveTo>
                  <a:cubicBezTo>
                    <a:pt x="4" y="1040"/>
                    <a:pt x="4" y="1040"/>
                    <a:pt x="4" y="1040"/>
                  </a:cubicBezTo>
                  <a:cubicBezTo>
                    <a:pt x="0" y="1196"/>
                    <a:pt x="0" y="1196"/>
                    <a:pt x="0" y="1196"/>
                  </a:cubicBezTo>
                  <a:cubicBezTo>
                    <a:pt x="154" y="1196"/>
                    <a:pt x="154" y="1196"/>
                    <a:pt x="154" y="1196"/>
                  </a:cubicBezTo>
                  <a:cubicBezTo>
                    <a:pt x="154" y="1177"/>
                    <a:pt x="154" y="1177"/>
                    <a:pt x="154" y="1177"/>
                  </a:cubicBezTo>
                  <a:cubicBezTo>
                    <a:pt x="930" y="1177"/>
                    <a:pt x="930" y="1177"/>
                    <a:pt x="930" y="1177"/>
                  </a:cubicBezTo>
                  <a:cubicBezTo>
                    <a:pt x="930" y="1205"/>
                    <a:pt x="930" y="1205"/>
                    <a:pt x="930" y="1205"/>
                  </a:cubicBezTo>
                  <a:cubicBezTo>
                    <a:pt x="1088" y="1205"/>
                    <a:pt x="1088" y="1205"/>
                    <a:pt x="1088" y="1205"/>
                  </a:cubicBezTo>
                  <a:cubicBezTo>
                    <a:pt x="1084" y="1050"/>
                    <a:pt x="1084" y="1050"/>
                    <a:pt x="1084" y="1050"/>
                  </a:cubicBezTo>
                  <a:cubicBezTo>
                    <a:pt x="1084" y="144"/>
                    <a:pt x="1084" y="144"/>
                    <a:pt x="1084" y="144"/>
                  </a:cubicBezTo>
                  <a:cubicBezTo>
                    <a:pt x="1088" y="0"/>
                    <a:pt x="1088" y="0"/>
                    <a:pt x="1088" y="0"/>
                  </a:cubicBezTo>
                  <a:cubicBezTo>
                    <a:pt x="962" y="5"/>
                    <a:pt x="962" y="5"/>
                    <a:pt x="962" y="5"/>
                  </a:cubicBezTo>
                  <a:cubicBezTo>
                    <a:pt x="128" y="5"/>
                    <a:pt x="128" y="5"/>
                    <a:pt x="128" y="5"/>
                  </a:cubicBezTo>
                  <a:cubicBezTo>
                    <a:pt x="0" y="0"/>
                    <a:pt x="0" y="0"/>
                    <a:pt x="0" y="0"/>
                  </a:cubicBezTo>
                  <a:lnTo>
                    <a:pt x="4" y="144"/>
                  </a:lnTo>
                  <a:close/>
                  <a:moveTo>
                    <a:pt x="154" y="150"/>
                  </a:moveTo>
                  <a:cubicBezTo>
                    <a:pt x="930" y="150"/>
                    <a:pt x="930" y="150"/>
                    <a:pt x="930" y="150"/>
                  </a:cubicBezTo>
                  <a:cubicBezTo>
                    <a:pt x="930" y="1034"/>
                    <a:pt x="930" y="1034"/>
                    <a:pt x="930" y="1034"/>
                  </a:cubicBezTo>
                  <a:cubicBezTo>
                    <a:pt x="154" y="1034"/>
                    <a:pt x="154" y="1034"/>
                    <a:pt x="154" y="1034"/>
                  </a:cubicBezTo>
                  <a:lnTo>
                    <a:pt x="154"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2" name="Freeform 53"/>
            <p:cNvSpPr>
              <a:spLocks noEditPoints="1"/>
            </p:cNvSpPr>
            <p:nvPr/>
          </p:nvSpPr>
          <p:spPr bwMode="auto">
            <a:xfrm>
              <a:off x="7820747" y="1863654"/>
              <a:ext cx="375632" cy="396936"/>
            </a:xfrm>
            <a:custGeom>
              <a:avLst/>
              <a:gdLst>
                <a:gd name="T0" fmla="*/ 578 w 1233"/>
                <a:gd name="T1" fmla="*/ 836 h 1304"/>
                <a:gd name="T2" fmla="*/ 376 w 1233"/>
                <a:gd name="T3" fmla="*/ 920 h 1304"/>
                <a:gd name="T4" fmla="*/ 104 w 1233"/>
                <a:gd name="T5" fmla="*/ 966 h 1304"/>
                <a:gd name="T6" fmla="*/ 185 w 1233"/>
                <a:gd name="T7" fmla="*/ 847 h 1304"/>
                <a:gd name="T8" fmla="*/ 482 w 1233"/>
                <a:gd name="T9" fmla="*/ 700 h 1304"/>
                <a:gd name="T10" fmla="*/ 323 w 1233"/>
                <a:gd name="T11" fmla="*/ 740 h 1304"/>
                <a:gd name="T12" fmla="*/ 140 w 1233"/>
                <a:gd name="T13" fmla="*/ 735 h 1304"/>
                <a:gd name="T14" fmla="*/ 251 w 1233"/>
                <a:gd name="T15" fmla="*/ 616 h 1304"/>
                <a:gd name="T16" fmla="*/ 333 w 1233"/>
                <a:gd name="T17" fmla="*/ 513 h 1304"/>
                <a:gd name="T18" fmla="*/ 223 w 1233"/>
                <a:gd name="T19" fmla="*/ 372 h 1304"/>
                <a:gd name="T20" fmla="*/ 866 w 1233"/>
                <a:gd name="T21" fmla="*/ 375 h 1304"/>
                <a:gd name="T22" fmla="*/ 989 w 1233"/>
                <a:gd name="T23" fmla="*/ 516 h 1304"/>
                <a:gd name="T24" fmla="*/ 678 w 1233"/>
                <a:gd name="T25" fmla="*/ 513 h 1304"/>
                <a:gd name="T26" fmla="*/ 597 w 1233"/>
                <a:gd name="T27" fmla="*/ 632 h 1304"/>
                <a:gd name="T28" fmla="*/ 693 w 1233"/>
                <a:gd name="T29" fmla="*/ 731 h 1304"/>
                <a:gd name="T30" fmla="*/ 930 w 1233"/>
                <a:gd name="T31" fmla="*/ 537 h 1304"/>
                <a:gd name="T32" fmla="*/ 1061 w 1233"/>
                <a:gd name="T33" fmla="*/ 653 h 1304"/>
                <a:gd name="T34" fmla="*/ 946 w 1233"/>
                <a:gd name="T35" fmla="*/ 880 h 1304"/>
                <a:gd name="T36" fmla="*/ 1233 w 1233"/>
                <a:gd name="T37" fmla="*/ 1144 h 1304"/>
                <a:gd name="T38" fmla="*/ 1126 w 1233"/>
                <a:gd name="T39" fmla="*/ 1292 h 1304"/>
                <a:gd name="T40" fmla="*/ 851 w 1233"/>
                <a:gd name="T41" fmla="*/ 1013 h 1304"/>
                <a:gd name="T42" fmla="*/ 737 w 1233"/>
                <a:gd name="T43" fmla="*/ 864 h 1304"/>
                <a:gd name="T44" fmla="*/ 747 w 1233"/>
                <a:gd name="T45" fmla="*/ 1038 h 1304"/>
                <a:gd name="T46" fmla="*/ 687 w 1233"/>
                <a:gd name="T47" fmla="*/ 1261 h 1304"/>
                <a:gd name="T48" fmla="*/ 467 w 1233"/>
                <a:gd name="T49" fmla="*/ 1195 h 1304"/>
                <a:gd name="T50" fmla="*/ 566 w 1233"/>
                <a:gd name="T51" fmla="*/ 1135 h 1304"/>
                <a:gd name="T52" fmla="*/ 600 w 1233"/>
                <a:gd name="T53" fmla="*/ 1012 h 1304"/>
                <a:gd name="T54" fmla="*/ 429 w 1233"/>
                <a:gd name="T55" fmla="*/ 1103 h 1304"/>
                <a:gd name="T56" fmla="*/ 84 w 1233"/>
                <a:gd name="T57" fmla="*/ 1253 h 1304"/>
                <a:gd name="T58" fmla="*/ 0 w 1233"/>
                <a:gd name="T59" fmla="*/ 1106 h 1304"/>
                <a:gd name="T60" fmla="*/ 31 w 1233"/>
                <a:gd name="T61" fmla="*/ 454 h 1304"/>
                <a:gd name="T62" fmla="*/ 33 w 1233"/>
                <a:gd name="T63" fmla="*/ 235 h 1304"/>
                <a:gd name="T64" fmla="*/ 174 w 1233"/>
                <a:gd name="T65" fmla="*/ 143 h 1304"/>
                <a:gd name="T66" fmla="*/ 448 w 1233"/>
                <a:gd name="T67" fmla="*/ 76 h 1304"/>
                <a:gd name="T68" fmla="*/ 586 w 1233"/>
                <a:gd name="T69" fmla="*/ 0 h 1304"/>
                <a:gd name="T70" fmla="*/ 677 w 1233"/>
                <a:gd name="T71" fmla="*/ 143 h 1304"/>
                <a:gd name="T72" fmla="*/ 1177 w 1233"/>
                <a:gd name="T73" fmla="*/ 138 h 1304"/>
                <a:gd name="T74" fmla="*/ 1174 w 1233"/>
                <a:gd name="T75" fmla="*/ 383 h 1304"/>
                <a:gd name="T76" fmla="*/ 1015 w 1233"/>
                <a:gd name="T77" fmla="*/ 459 h 1304"/>
                <a:gd name="T78" fmla="*/ 1018 w 1233"/>
                <a:gd name="T79" fmla="*/ 287 h 1304"/>
                <a:gd name="T80" fmla="*/ 190 w 1233"/>
                <a:gd name="T81" fmla="*/ 382 h 1304"/>
                <a:gd name="T82" fmla="*/ 31 w 1233"/>
                <a:gd name="T83" fmla="*/ 454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3" h="1304">
                  <a:moveTo>
                    <a:pt x="357" y="980"/>
                  </a:moveTo>
                  <a:cubicBezTo>
                    <a:pt x="453" y="926"/>
                    <a:pt x="526" y="878"/>
                    <a:pt x="578" y="836"/>
                  </a:cubicBezTo>
                  <a:cubicBezTo>
                    <a:pt x="575" y="826"/>
                    <a:pt x="571" y="816"/>
                    <a:pt x="566" y="807"/>
                  </a:cubicBezTo>
                  <a:cubicBezTo>
                    <a:pt x="496" y="851"/>
                    <a:pt x="432" y="889"/>
                    <a:pt x="376" y="920"/>
                  </a:cubicBezTo>
                  <a:cubicBezTo>
                    <a:pt x="320" y="951"/>
                    <a:pt x="238" y="984"/>
                    <a:pt x="129" y="1020"/>
                  </a:cubicBezTo>
                  <a:cubicBezTo>
                    <a:pt x="121" y="999"/>
                    <a:pt x="112" y="981"/>
                    <a:pt x="104" y="966"/>
                  </a:cubicBezTo>
                  <a:cubicBezTo>
                    <a:pt x="96" y="949"/>
                    <a:pt x="79" y="920"/>
                    <a:pt x="52" y="878"/>
                  </a:cubicBezTo>
                  <a:cubicBezTo>
                    <a:pt x="103" y="869"/>
                    <a:pt x="148" y="859"/>
                    <a:pt x="185" y="847"/>
                  </a:cubicBezTo>
                  <a:cubicBezTo>
                    <a:pt x="223" y="836"/>
                    <a:pt x="269" y="817"/>
                    <a:pt x="324" y="791"/>
                  </a:cubicBezTo>
                  <a:cubicBezTo>
                    <a:pt x="379" y="765"/>
                    <a:pt x="432" y="735"/>
                    <a:pt x="482" y="700"/>
                  </a:cubicBezTo>
                  <a:cubicBezTo>
                    <a:pt x="468" y="687"/>
                    <a:pt x="468" y="687"/>
                    <a:pt x="468" y="687"/>
                  </a:cubicBezTo>
                  <a:cubicBezTo>
                    <a:pt x="405" y="712"/>
                    <a:pt x="357" y="730"/>
                    <a:pt x="323" y="740"/>
                  </a:cubicBezTo>
                  <a:cubicBezTo>
                    <a:pt x="290" y="750"/>
                    <a:pt x="236" y="765"/>
                    <a:pt x="162" y="786"/>
                  </a:cubicBezTo>
                  <a:cubicBezTo>
                    <a:pt x="154" y="768"/>
                    <a:pt x="147" y="751"/>
                    <a:pt x="140" y="735"/>
                  </a:cubicBezTo>
                  <a:cubicBezTo>
                    <a:pt x="134" y="721"/>
                    <a:pt x="115" y="689"/>
                    <a:pt x="84" y="640"/>
                  </a:cubicBezTo>
                  <a:cubicBezTo>
                    <a:pt x="124" y="636"/>
                    <a:pt x="181" y="628"/>
                    <a:pt x="251" y="616"/>
                  </a:cubicBezTo>
                  <a:cubicBezTo>
                    <a:pt x="322" y="605"/>
                    <a:pt x="412" y="570"/>
                    <a:pt x="521" y="513"/>
                  </a:cubicBezTo>
                  <a:cubicBezTo>
                    <a:pt x="333" y="513"/>
                    <a:pt x="333" y="513"/>
                    <a:pt x="333" y="513"/>
                  </a:cubicBezTo>
                  <a:cubicBezTo>
                    <a:pt x="223" y="516"/>
                    <a:pt x="223" y="516"/>
                    <a:pt x="223" y="516"/>
                  </a:cubicBezTo>
                  <a:cubicBezTo>
                    <a:pt x="223" y="372"/>
                    <a:pt x="223" y="372"/>
                    <a:pt x="223" y="372"/>
                  </a:cubicBezTo>
                  <a:cubicBezTo>
                    <a:pt x="333" y="375"/>
                    <a:pt x="333" y="375"/>
                    <a:pt x="333" y="375"/>
                  </a:cubicBezTo>
                  <a:cubicBezTo>
                    <a:pt x="866" y="375"/>
                    <a:pt x="866" y="375"/>
                    <a:pt x="866" y="375"/>
                  </a:cubicBezTo>
                  <a:cubicBezTo>
                    <a:pt x="989" y="372"/>
                    <a:pt x="989" y="372"/>
                    <a:pt x="989" y="372"/>
                  </a:cubicBezTo>
                  <a:cubicBezTo>
                    <a:pt x="989" y="516"/>
                    <a:pt x="989" y="516"/>
                    <a:pt x="989" y="516"/>
                  </a:cubicBezTo>
                  <a:cubicBezTo>
                    <a:pt x="866" y="513"/>
                    <a:pt x="866" y="513"/>
                    <a:pt x="866" y="513"/>
                  </a:cubicBezTo>
                  <a:cubicBezTo>
                    <a:pt x="678" y="513"/>
                    <a:pt x="678" y="513"/>
                    <a:pt x="678" y="513"/>
                  </a:cubicBezTo>
                  <a:cubicBezTo>
                    <a:pt x="694" y="526"/>
                    <a:pt x="711" y="540"/>
                    <a:pt x="730" y="553"/>
                  </a:cubicBezTo>
                  <a:cubicBezTo>
                    <a:pt x="684" y="581"/>
                    <a:pt x="640" y="607"/>
                    <a:pt x="597" y="632"/>
                  </a:cubicBezTo>
                  <a:cubicBezTo>
                    <a:pt x="637" y="662"/>
                    <a:pt x="660" y="683"/>
                    <a:pt x="668" y="695"/>
                  </a:cubicBezTo>
                  <a:cubicBezTo>
                    <a:pt x="693" y="731"/>
                    <a:pt x="693" y="731"/>
                    <a:pt x="693" y="731"/>
                  </a:cubicBezTo>
                  <a:cubicBezTo>
                    <a:pt x="792" y="660"/>
                    <a:pt x="850" y="616"/>
                    <a:pt x="867" y="599"/>
                  </a:cubicBezTo>
                  <a:cubicBezTo>
                    <a:pt x="930" y="537"/>
                    <a:pt x="930" y="537"/>
                    <a:pt x="930" y="537"/>
                  </a:cubicBezTo>
                  <a:cubicBezTo>
                    <a:pt x="943" y="553"/>
                    <a:pt x="955" y="566"/>
                    <a:pt x="966" y="578"/>
                  </a:cubicBezTo>
                  <a:cubicBezTo>
                    <a:pt x="977" y="589"/>
                    <a:pt x="1009" y="614"/>
                    <a:pt x="1061" y="653"/>
                  </a:cubicBezTo>
                  <a:cubicBezTo>
                    <a:pt x="1002" y="693"/>
                    <a:pt x="950" y="730"/>
                    <a:pt x="906" y="760"/>
                  </a:cubicBezTo>
                  <a:cubicBezTo>
                    <a:pt x="913" y="787"/>
                    <a:pt x="927" y="827"/>
                    <a:pt x="946" y="880"/>
                  </a:cubicBezTo>
                  <a:cubicBezTo>
                    <a:pt x="966" y="932"/>
                    <a:pt x="1002" y="983"/>
                    <a:pt x="1057" y="1031"/>
                  </a:cubicBezTo>
                  <a:cubicBezTo>
                    <a:pt x="1111" y="1079"/>
                    <a:pt x="1170" y="1117"/>
                    <a:pt x="1233" y="1144"/>
                  </a:cubicBezTo>
                  <a:cubicBezTo>
                    <a:pt x="1212" y="1169"/>
                    <a:pt x="1195" y="1189"/>
                    <a:pt x="1182" y="1205"/>
                  </a:cubicBezTo>
                  <a:cubicBezTo>
                    <a:pt x="1169" y="1222"/>
                    <a:pt x="1151" y="1251"/>
                    <a:pt x="1126" y="1292"/>
                  </a:cubicBezTo>
                  <a:cubicBezTo>
                    <a:pt x="1043" y="1239"/>
                    <a:pt x="982" y="1191"/>
                    <a:pt x="944" y="1147"/>
                  </a:cubicBezTo>
                  <a:cubicBezTo>
                    <a:pt x="905" y="1104"/>
                    <a:pt x="874" y="1059"/>
                    <a:pt x="851" y="1013"/>
                  </a:cubicBezTo>
                  <a:cubicBezTo>
                    <a:pt x="827" y="966"/>
                    <a:pt x="804" y="908"/>
                    <a:pt x="784" y="837"/>
                  </a:cubicBezTo>
                  <a:cubicBezTo>
                    <a:pt x="737" y="864"/>
                    <a:pt x="737" y="864"/>
                    <a:pt x="737" y="864"/>
                  </a:cubicBezTo>
                  <a:cubicBezTo>
                    <a:pt x="740" y="887"/>
                    <a:pt x="742" y="909"/>
                    <a:pt x="744" y="928"/>
                  </a:cubicBezTo>
                  <a:cubicBezTo>
                    <a:pt x="746" y="947"/>
                    <a:pt x="747" y="984"/>
                    <a:pt x="747" y="1038"/>
                  </a:cubicBezTo>
                  <a:cubicBezTo>
                    <a:pt x="747" y="1091"/>
                    <a:pt x="744" y="1135"/>
                    <a:pt x="737" y="1169"/>
                  </a:cubicBezTo>
                  <a:cubicBezTo>
                    <a:pt x="731" y="1203"/>
                    <a:pt x="714" y="1234"/>
                    <a:pt x="687" y="1261"/>
                  </a:cubicBezTo>
                  <a:cubicBezTo>
                    <a:pt x="660" y="1289"/>
                    <a:pt x="596" y="1303"/>
                    <a:pt x="495" y="1304"/>
                  </a:cubicBezTo>
                  <a:cubicBezTo>
                    <a:pt x="482" y="1246"/>
                    <a:pt x="473" y="1209"/>
                    <a:pt x="467" y="1195"/>
                  </a:cubicBezTo>
                  <a:cubicBezTo>
                    <a:pt x="442" y="1136"/>
                    <a:pt x="442" y="1136"/>
                    <a:pt x="442" y="1136"/>
                  </a:cubicBezTo>
                  <a:cubicBezTo>
                    <a:pt x="509" y="1147"/>
                    <a:pt x="550" y="1147"/>
                    <a:pt x="566" y="1135"/>
                  </a:cubicBezTo>
                  <a:cubicBezTo>
                    <a:pt x="583" y="1122"/>
                    <a:pt x="593" y="1103"/>
                    <a:pt x="596" y="1076"/>
                  </a:cubicBezTo>
                  <a:cubicBezTo>
                    <a:pt x="599" y="1049"/>
                    <a:pt x="600" y="1028"/>
                    <a:pt x="600" y="1012"/>
                  </a:cubicBezTo>
                  <a:cubicBezTo>
                    <a:pt x="600" y="996"/>
                    <a:pt x="600" y="996"/>
                    <a:pt x="600" y="996"/>
                  </a:cubicBezTo>
                  <a:cubicBezTo>
                    <a:pt x="555" y="1029"/>
                    <a:pt x="498" y="1064"/>
                    <a:pt x="429" y="1103"/>
                  </a:cubicBezTo>
                  <a:cubicBezTo>
                    <a:pt x="359" y="1142"/>
                    <a:pt x="301" y="1170"/>
                    <a:pt x="253" y="1188"/>
                  </a:cubicBezTo>
                  <a:cubicBezTo>
                    <a:pt x="84" y="1253"/>
                    <a:pt x="84" y="1253"/>
                    <a:pt x="84" y="1253"/>
                  </a:cubicBezTo>
                  <a:cubicBezTo>
                    <a:pt x="66" y="1212"/>
                    <a:pt x="51" y="1182"/>
                    <a:pt x="39" y="1165"/>
                  </a:cubicBezTo>
                  <a:cubicBezTo>
                    <a:pt x="0" y="1106"/>
                    <a:pt x="0" y="1106"/>
                    <a:pt x="0" y="1106"/>
                  </a:cubicBezTo>
                  <a:cubicBezTo>
                    <a:pt x="143" y="1076"/>
                    <a:pt x="262" y="1034"/>
                    <a:pt x="357" y="980"/>
                  </a:cubicBezTo>
                  <a:close/>
                  <a:moveTo>
                    <a:pt x="31" y="454"/>
                  </a:moveTo>
                  <a:cubicBezTo>
                    <a:pt x="33" y="382"/>
                    <a:pt x="33" y="382"/>
                    <a:pt x="33" y="382"/>
                  </a:cubicBezTo>
                  <a:cubicBezTo>
                    <a:pt x="33" y="235"/>
                    <a:pt x="33" y="235"/>
                    <a:pt x="33" y="235"/>
                  </a:cubicBezTo>
                  <a:cubicBezTo>
                    <a:pt x="31" y="138"/>
                    <a:pt x="31" y="138"/>
                    <a:pt x="31" y="138"/>
                  </a:cubicBezTo>
                  <a:cubicBezTo>
                    <a:pt x="174" y="143"/>
                    <a:pt x="174" y="143"/>
                    <a:pt x="174" y="143"/>
                  </a:cubicBezTo>
                  <a:cubicBezTo>
                    <a:pt x="516" y="143"/>
                    <a:pt x="516" y="143"/>
                    <a:pt x="516" y="143"/>
                  </a:cubicBezTo>
                  <a:cubicBezTo>
                    <a:pt x="500" y="124"/>
                    <a:pt x="477" y="102"/>
                    <a:pt x="448" y="76"/>
                  </a:cubicBezTo>
                  <a:cubicBezTo>
                    <a:pt x="466" y="68"/>
                    <a:pt x="483" y="61"/>
                    <a:pt x="497" y="54"/>
                  </a:cubicBezTo>
                  <a:cubicBezTo>
                    <a:pt x="511" y="47"/>
                    <a:pt x="541" y="28"/>
                    <a:pt x="586" y="0"/>
                  </a:cubicBezTo>
                  <a:cubicBezTo>
                    <a:pt x="642" y="51"/>
                    <a:pt x="684" y="89"/>
                    <a:pt x="710" y="115"/>
                  </a:cubicBezTo>
                  <a:cubicBezTo>
                    <a:pt x="697" y="124"/>
                    <a:pt x="686" y="133"/>
                    <a:pt x="677" y="143"/>
                  </a:cubicBezTo>
                  <a:cubicBezTo>
                    <a:pt x="1043" y="143"/>
                    <a:pt x="1043" y="143"/>
                    <a:pt x="1043" y="143"/>
                  </a:cubicBezTo>
                  <a:cubicBezTo>
                    <a:pt x="1177" y="138"/>
                    <a:pt x="1177" y="138"/>
                    <a:pt x="1177" y="138"/>
                  </a:cubicBezTo>
                  <a:cubicBezTo>
                    <a:pt x="1174" y="235"/>
                    <a:pt x="1174" y="235"/>
                    <a:pt x="1174" y="235"/>
                  </a:cubicBezTo>
                  <a:cubicBezTo>
                    <a:pt x="1174" y="383"/>
                    <a:pt x="1174" y="383"/>
                    <a:pt x="1174" y="383"/>
                  </a:cubicBezTo>
                  <a:cubicBezTo>
                    <a:pt x="1177" y="459"/>
                    <a:pt x="1177" y="459"/>
                    <a:pt x="1177" y="459"/>
                  </a:cubicBezTo>
                  <a:cubicBezTo>
                    <a:pt x="1015" y="459"/>
                    <a:pt x="1015" y="459"/>
                    <a:pt x="1015" y="459"/>
                  </a:cubicBezTo>
                  <a:cubicBezTo>
                    <a:pt x="1018" y="383"/>
                    <a:pt x="1018" y="383"/>
                    <a:pt x="1018" y="383"/>
                  </a:cubicBezTo>
                  <a:cubicBezTo>
                    <a:pt x="1018" y="287"/>
                    <a:pt x="1018" y="287"/>
                    <a:pt x="1018" y="287"/>
                  </a:cubicBezTo>
                  <a:cubicBezTo>
                    <a:pt x="190" y="288"/>
                    <a:pt x="190" y="288"/>
                    <a:pt x="190" y="288"/>
                  </a:cubicBezTo>
                  <a:cubicBezTo>
                    <a:pt x="190" y="382"/>
                    <a:pt x="190" y="382"/>
                    <a:pt x="190" y="382"/>
                  </a:cubicBezTo>
                  <a:cubicBezTo>
                    <a:pt x="193" y="454"/>
                    <a:pt x="193" y="454"/>
                    <a:pt x="193" y="454"/>
                  </a:cubicBezTo>
                  <a:lnTo>
                    <a:pt x="31" y="4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3" name="Freeform 54"/>
            <p:cNvSpPr>
              <a:spLocks noEditPoints="1"/>
            </p:cNvSpPr>
            <p:nvPr/>
          </p:nvSpPr>
          <p:spPr bwMode="auto">
            <a:xfrm>
              <a:off x="8241825" y="1865785"/>
              <a:ext cx="350780" cy="393385"/>
            </a:xfrm>
            <a:custGeom>
              <a:avLst/>
              <a:gdLst>
                <a:gd name="T0" fmla="*/ 160 w 1151"/>
                <a:gd name="T1" fmla="*/ 336 h 1291"/>
                <a:gd name="T2" fmla="*/ 404 w 1151"/>
                <a:gd name="T3" fmla="*/ 336 h 1291"/>
                <a:gd name="T4" fmla="*/ 404 w 1151"/>
                <a:gd name="T5" fmla="*/ 492 h 1291"/>
                <a:gd name="T6" fmla="*/ 160 w 1151"/>
                <a:gd name="T7" fmla="*/ 492 h 1291"/>
                <a:gd name="T8" fmla="*/ 160 w 1151"/>
                <a:gd name="T9" fmla="*/ 336 h 1291"/>
                <a:gd name="T10" fmla="*/ 3 w 1151"/>
                <a:gd name="T11" fmla="*/ 298 h 1291"/>
                <a:gd name="T12" fmla="*/ 3 w 1151"/>
                <a:gd name="T13" fmla="*/ 821 h 1291"/>
                <a:gd name="T14" fmla="*/ 0 w 1151"/>
                <a:gd name="T15" fmla="*/ 960 h 1291"/>
                <a:gd name="T16" fmla="*/ 160 w 1151"/>
                <a:gd name="T17" fmla="*/ 960 h 1291"/>
                <a:gd name="T18" fmla="*/ 160 w 1151"/>
                <a:gd name="T19" fmla="*/ 940 h 1291"/>
                <a:gd name="T20" fmla="*/ 404 w 1151"/>
                <a:gd name="T21" fmla="*/ 940 h 1291"/>
                <a:gd name="T22" fmla="*/ 404 w 1151"/>
                <a:gd name="T23" fmla="*/ 1137 h 1291"/>
                <a:gd name="T24" fmla="*/ 413 w 1151"/>
                <a:gd name="T25" fmla="*/ 1211 h 1291"/>
                <a:gd name="T26" fmla="*/ 458 w 1151"/>
                <a:gd name="T27" fmla="*/ 1262 h 1291"/>
                <a:gd name="T28" fmla="*/ 569 w 1151"/>
                <a:gd name="T29" fmla="*/ 1285 h 1291"/>
                <a:gd name="T30" fmla="*/ 761 w 1151"/>
                <a:gd name="T31" fmla="*/ 1288 h 1291"/>
                <a:gd name="T32" fmla="*/ 943 w 1151"/>
                <a:gd name="T33" fmla="*/ 1289 h 1291"/>
                <a:gd name="T34" fmla="*/ 1032 w 1151"/>
                <a:gd name="T35" fmla="*/ 1273 h 1291"/>
                <a:gd name="T36" fmla="*/ 1087 w 1151"/>
                <a:gd name="T37" fmla="*/ 1231 h 1291"/>
                <a:gd name="T38" fmla="*/ 1151 w 1151"/>
                <a:gd name="T39" fmla="*/ 1062 h 1291"/>
                <a:gd name="T40" fmla="*/ 997 w 1151"/>
                <a:gd name="T41" fmla="*/ 983 h 1291"/>
                <a:gd name="T42" fmla="*/ 989 w 1151"/>
                <a:gd name="T43" fmla="*/ 1036 h 1291"/>
                <a:gd name="T44" fmla="*/ 958 w 1151"/>
                <a:gd name="T45" fmla="*/ 1109 h 1291"/>
                <a:gd name="T46" fmla="*/ 894 w 1151"/>
                <a:gd name="T47" fmla="*/ 1134 h 1291"/>
                <a:gd name="T48" fmla="*/ 766 w 1151"/>
                <a:gd name="T49" fmla="*/ 1136 h 1291"/>
                <a:gd name="T50" fmla="*/ 626 w 1151"/>
                <a:gd name="T51" fmla="*/ 1132 h 1291"/>
                <a:gd name="T52" fmla="*/ 570 w 1151"/>
                <a:gd name="T53" fmla="*/ 1116 h 1291"/>
                <a:gd name="T54" fmla="*/ 559 w 1151"/>
                <a:gd name="T55" fmla="*/ 1084 h 1291"/>
                <a:gd name="T56" fmla="*/ 559 w 1151"/>
                <a:gd name="T57" fmla="*/ 940 h 1291"/>
                <a:gd name="T58" fmla="*/ 837 w 1151"/>
                <a:gd name="T59" fmla="*/ 940 h 1291"/>
                <a:gd name="T60" fmla="*/ 837 w 1151"/>
                <a:gd name="T61" fmla="*/ 965 h 1291"/>
                <a:gd name="T62" fmla="*/ 998 w 1151"/>
                <a:gd name="T63" fmla="*/ 965 h 1291"/>
                <a:gd name="T64" fmla="*/ 994 w 1151"/>
                <a:gd name="T65" fmla="*/ 831 h 1291"/>
                <a:gd name="T66" fmla="*/ 994 w 1151"/>
                <a:gd name="T67" fmla="*/ 298 h 1291"/>
                <a:gd name="T68" fmla="*/ 998 w 1151"/>
                <a:gd name="T69" fmla="*/ 179 h 1291"/>
                <a:gd name="T70" fmla="*/ 894 w 1151"/>
                <a:gd name="T71" fmla="*/ 184 h 1291"/>
                <a:gd name="T72" fmla="*/ 559 w 1151"/>
                <a:gd name="T73" fmla="*/ 184 h 1291"/>
                <a:gd name="T74" fmla="*/ 559 w 1151"/>
                <a:gd name="T75" fmla="*/ 107 h 1291"/>
                <a:gd name="T76" fmla="*/ 562 w 1151"/>
                <a:gd name="T77" fmla="*/ 0 h 1291"/>
                <a:gd name="T78" fmla="*/ 401 w 1151"/>
                <a:gd name="T79" fmla="*/ 0 h 1291"/>
                <a:gd name="T80" fmla="*/ 404 w 1151"/>
                <a:gd name="T81" fmla="*/ 107 h 1291"/>
                <a:gd name="T82" fmla="*/ 404 w 1151"/>
                <a:gd name="T83" fmla="*/ 184 h 1291"/>
                <a:gd name="T84" fmla="*/ 120 w 1151"/>
                <a:gd name="T85" fmla="*/ 184 h 1291"/>
                <a:gd name="T86" fmla="*/ 0 w 1151"/>
                <a:gd name="T87" fmla="*/ 179 h 1291"/>
                <a:gd name="T88" fmla="*/ 3 w 1151"/>
                <a:gd name="T89" fmla="*/ 298 h 1291"/>
                <a:gd name="T90" fmla="*/ 160 w 1151"/>
                <a:gd name="T91" fmla="*/ 637 h 1291"/>
                <a:gd name="T92" fmla="*/ 404 w 1151"/>
                <a:gd name="T93" fmla="*/ 637 h 1291"/>
                <a:gd name="T94" fmla="*/ 404 w 1151"/>
                <a:gd name="T95" fmla="*/ 791 h 1291"/>
                <a:gd name="T96" fmla="*/ 160 w 1151"/>
                <a:gd name="T97" fmla="*/ 791 h 1291"/>
                <a:gd name="T98" fmla="*/ 160 w 1151"/>
                <a:gd name="T99" fmla="*/ 637 h 1291"/>
                <a:gd name="T100" fmla="*/ 559 w 1151"/>
                <a:gd name="T101" fmla="*/ 336 h 1291"/>
                <a:gd name="T102" fmla="*/ 837 w 1151"/>
                <a:gd name="T103" fmla="*/ 336 h 1291"/>
                <a:gd name="T104" fmla="*/ 837 w 1151"/>
                <a:gd name="T105" fmla="*/ 492 h 1291"/>
                <a:gd name="T106" fmla="*/ 559 w 1151"/>
                <a:gd name="T107" fmla="*/ 492 h 1291"/>
                <a:gd name="T108" fmla="*/ 559 w 1151"/>
                <a:gd name="T109" fmla="*/ 336 h 1291"/>
                <a:gd name="T110" fmla="*/ 559 w 1151"/>
                <a:gd name="T111" fmla="*/ 637 h 1291"/>
                <a:gd name="T112" fmla="*/ 837 w 1151"/>
                <a:gd name="T113" fmla="*/ 637 h 1291"/>
                <a:gd name="T114" fmla="*/ 837 w 1151"/>
                <a:gd name="T115" fmla="*/ 791 h 1291"/>
                <a:gd name="T116" fmla="*/ 559 w 1151"/>
                <a:gd name="T117" fmla="*/ 791 h 1291"/>
                <a:gd name="T118" fmla="*/ 559 w 1151"/>
                <a:gd name="T119" fmla="*/ 637 h 1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1" h="1291">
                  <a:moveTo>
                    <a:pt x="160" y="336"/>
                  </a:moveTo>
                  <a:cubicBezTo>
                    <a:pt x="404" y="336"/>
                    <a:pt x="404" y="336"/>
                    <a:pt x="404" y="336"/>
                  </a:cubicBezTo>
                  <a:cubicBezTo>
                    <a:pt x="404" y="492"/>
                    <a:pt x="404" y="492"/>
                    <a:pt x="404" y="492"/>
                  </a:cubicBezTo>
                  <a:cubicBezTo>
                    <a:pt x="160" y="492"/>
                    <a:pt x="160" y="492"/>
                    <a:pt x="160" y="492"/>
                  </a:cubicBezTo>
                  <a:lnTo>
                    <a:pt x="160" y="336"/>
                  </a:lnTo>
                  <a:close/>
                  <a:moveTo>
                    <a:pt x="3" y="298"/>
                  </a:moveTo>
                  <a:cubicBezTo>
                    <a:pt x="3" y="821"/>
                    <a:pt x="3" y="821"/>
                    <a:pt x="3" y="821"/>
                  </a:cubicBezTo>
                  <a:cubicBezTo>
                    <a:pt x="0" y="960"/>
                    <a:pt x="0" y="960"/>
                    <a:pt x="0" y="960"/>
                  </a:cubicBezTo>
                  <a:cubicBezTo>
                    <a:pt x="160" y="960"/>
                    <a:pt x="160" y="960"/>
                    <a:pt x="160" y="960"/>
                  </a:cubicBezTo>
                  <a:cubicBezTo>
                    <a:pt x="160" y="940"/>
                    <a:pt x="160" y="940"/>
                    <a:pt x="160" y="940"/>
                  </a:cubicBezTo>
                  <a:cubicBezTo>
                    <a:pt x="404" y="940"/>
                    <a:pt x="404" y="940"/>
                    <a:pt x="404" y="940"/>
                  </a:cubicBezTo>
                  <a:cubicBezTo>
                    <a:pt x="404" y="1137"/>
                    <a:pt x="404" y="1137"/>
                    <a:pt x="404" y="1137"/>
                  </a:cubicBezTo>
                  <a:cubicBezTo>
                    <a:pt x="404" y="1168"/>
                    <a:pt x="407" y="1193"/>
                    <a:pt x="413" y="1211"/>
                  </a:cubicBezTo>
                  <a:cubicBezTo>
                    <a:pt x="419" y="1230"/>
                    <a:pt x="434" y="1247"/>
                    <a:pt x="458" y="1262"/>
                  </a:cubicBezTo>
                  <a:cubicBezTo>
                    <a:pt x="483" y="1277"/>
                    <a:pt x="519" y="1285"/>
                    <a:pt x="569" y="1285"/>
                  </a:cubicBezTo>
                  <a:cubicBezTo>
                    <a:pt x="619" y="1285"/>
                    <a:pt x="683" y="1286"/>
                    <a:pt x="761" y="1288"/>
                  </a:cubicBezTo>
                  <a:cubicBezTo>
                    <a:pt x="843" y="1290"/>
                    <a:pt x="903" y="1291"/>
                    <a:pt x="943" y="1289"/>
                  </a:cubicBezTo>
                  <a:cubicBezTo>
                    <a:pt x="982" y="1286"/>
                    <a:pt x="1012" y="1281"/>
                    <a:pt x="1032" y="1273"/>
                  </a:cubicBezTo>
                  <a:cubicBezTo>
                    <a:pt x="1052" y="1265"/>
                    <a:pt x="1070" y="1251"/>
                    <a:pt x="1087" y="1231"/>
                  </a:cubicBezTo>
                  <a:cubicBezTo>
                    <a:pt x="1104" y="1211"/>
                    <a:pt x="1125" y="1155"/>
                    <a:pt x="1151" y="1062"/>
                  </a:cubicBezTo>
                  <a:cubicBezTo>
                    <a:pt x="1106" y="1046"/>
                    <a:pt x="1055" y="1019"/>
                    <a:pt x="997" y="983"/>
                  </a:cubicBezTo>
                  <a:cubicBezTo>
                    <a:pt x="989" y="1036"/>
                    <a:pt x="989" y="1036"/>
                    <a:pt x="989" y="1036"/>
                  </a:cubicBezTo>
                  <a:cubicBezTo>
                    <a:pt x="985" y="1071"/>
                    <a:pt x="974" y="1095"/>
                    <a:pt x="958" y="1109"/>
                  </a:cubicBezTo>
                  <a:cubicBezTo>
                    <a:pt x="942" y="1123"/>
                    <a:pt x="920" y="1131"/>
                    <a:pt x="894" y="1134"/>
                  </a:cubicBezTo>
                  <a:cubicBezTo>
                    <a:pt x="869" y="1137"/>
                    <a:pt x="826" y="1137"/>
                    <a:pt x="766" y="1136"/>
                  </a:cubicBezTo>
                  <a:cubicBezTo>
                    <a:pt x="626" y="1132"/>
                    <a:pt x="626" y="1132"/>
                    <a:pt x="626" y="1132"/>
                  </a:cubicBezTo>
                  <a:cubicBezTo>
                    <a:pt x="595" y="1131"/>
                    <a:pt x="577" y="1125"/>
                    <a:pt x="570" y="1116"/>
                  </a:cubicBezTo>
                  <a:cubicBezTo>
                    <a:pt x="562" y="1106"/>
                    <a:pt x="559" y="1096"/>
                    <a:pt x="559" y="1084"/>
                  </a:cubicBezTo>
                  <a:cubicBezTo>
                    <a:pt x="559" y="940"/>
                    <a:pt x="559" y="940"/>
                    <a:pt x="559" y="940"/>
                  </a:cubicBezTo>
                  <a:cubicBezTo>
                    <a:pt x="837" y="940"/>
                    <a:pt x="837" y="940"/>
                    <a:pt x="837" y="940"/>
                  </a:cubicBezTo>
                  <a:cubicBezTo>
                    <a:pt x="837" y="965"/>
                    <a:pt x="837" y="965"/>
                    <a:pt x="837" y="965"/>
                  </a:cubicBezTo>
                  <a:cubicBezTo>
                    <a:pt x="998" y="965"/>
                    <a:pt x="998" y="965"/>
                    <a:pt x="998" y="965"/>
                  </a:cubicBezTo>
                  <a:cubicBezTo>
                    <a:pt x="994" y="831"/>
                    <a:pt x="994" y="831"/>
                    <a:pt x="994" y="831"/>
                  </a:cubicBezTo>
                  <a:cubicBezTo>
                    <a:pt x="994" y="298"/>
                    <a:pt x="994" y="298"/>
                    <a:pt x="994" y="298"/>
                  </a:cubicBezTo>
                  <a:cubicBezTo>
                    <a:pt x="998" y="179"/>
                    <a:pt x="998" y="179"/>
                    <a:pt x="998" y="179"/>
                  </a:cubicBezTo>
                  <a:cubicBezTo>
                    <a:pt x="894" y="184"/>
                    <a:pt x="894" y="184"/>
                    <a:pt x="894" y="184"/>
                  </a:cubicBezTo>
                  <a:cubicBezTo>
                    <a:pt x="559" y="184"/>
                    <a:pt x="559" y="184"/>
                    <a:pt x="559" y="184"/>
                  </a:cubicBezTo>
                  <a:cubicBezTo>
                    <a:pt x="559" y="107"/>
                    <a:pt x="559" y="107"/>
                    <a:pt x="559" y="107"/>
                  </a:cubicBezTo>
                  <a:cubicBezTo>
                    <a:pt x="562" y="0"/>
                    <a:pt x="562" y="0"/>
                    <a:pt x="562" y="0"/>
                  </a:cubicBezTo>
                  <a:cubicBezTo>
                    <a:pt x="401" y="0"/>
                    <a:pt x="401" y="0"/>
                    <a:pt x="401" y="0"/>
                  </a:cubicBezTo>
                  <a:cubicBezTo>
                    <a:pt x="404" y="107"/>
                    <a:pt x="404" y="107"/>
                    <a:pt x="404" y="107"/>
                  </a:cubicBezTo>
                  <a:cubicBezTo>
                    <a:pt x="404" y="184"/>
                    <a:pt x="404" y="184"/>
                    <a:pt x="404" y="184"/>
                  </a:cubicBezTo>
                  <a:cubicBezTo>
                    <a:pt x="120" y="184"/>
                    <a:pt x="120" y="184"/>
                    <a:pt x="120" y="184"/>
                  </a:cubicBezTo>
                  <a:cubicBezTo>
                    <a:pt x="0" y="179"/>
                    <a:pt x="0" y="179"/>
                    <a:pt x="0" y="179"/>
                  </a:cubicBezTo>
                  <a:lnTo>
                    <a:pt x="3" y="298"/>
                  </a:lnTo>
                  <a:close/>
                  <a:moveTo>
                    <a:pt x="160" y="637"/>
                  </a:moveTo>
                  <a:cubicBezTo>
                    <a:pt x="404" y="637"/>
                    <a:pt x="404" y="637"/>
                    <a:pt x="404" y="637"/>
                  </a:cubicBezTo>
                  <a:cubicBezTo>
                    <a:pt x="404" y="791"/>
                    <a:pt x="404" y="791"/>
                    <a:pt x="404" y="791"/>
                  </a:cubicBezTo>
                  <a:cubicBezTo>
                    <a:pt x="160" y="791"/>
                    <a:pt x="160" y="791"/>
                    <a:pt x="160" y="791"/>
                  </a:cubicBezTo>
                  <a:lnTo>
                    <a:pt x="160" y="637"/>
                  </a:lnTo>
                  <a:close/>
                  <a:moveTo>
                    <a:pt x="559" y="336"/>
                  </a:moveTo>
                  <a:cubicBezTo>
                    <a:pt x="837" y="336"/>
                    <a:pt x="837" y="336"/>
                    <a:pt x="837" y="336"/>
                  </a:cubicBezTo>
                  <a:cubicBezTo>
                    <a:pt x="837" y="492"/>
                    <a:pt x="837" y="492"/>
                    <a:pt x="837" y="492"/>
                  </a:cubicBezTo>
                  <a:cubicBezTo>
                    <a:pt x="559" y="492"/>
                    <a:pt x="559" y="492"/>
                    <a:pt x="559" y="492"/>
                  </a:cubicBezTo>
                  <a:lnTo>
                    <a:pt x="559" y="336"/>
                  </a:lnTo>
                  <a:close/>
                  <a:moveTo>
                    <a:pt x="559" y="637"/>
                  </a:moveTo>
                  <a:cubicBezTo>
                    <a:pt x="837" y="637"/>
                    <a:pt x="837" y="637"/>
                    <a:pt x="837" y="637"/>
                  </a:cubicBezTo>
                  <a:cubicBezTo>
                    <a:pt x="837" y="791"/>
                    <a:pt x="837" y="791"/>
                    <a:pt x="837" y="791"/>
                  </a:cubicBezTo>
                  <a:cubicBezTo>
                    <a:pt x="559" y="791"/>
                    <a:pt x="559" y="791"/>
                    <a:pt x="559" y="791"/>
                  </a:cubicBezTo>
                  <a:lnTo>
                    <a:pt x="559" y="6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4" name="Freeform 55"/>
            <p:cNvSpPr>
              <a:spLocks noEditPoints="1"/>
            </p:cNvSpPr>
            <p:nvPr/>
          </p:nvSpPr>
          <p:spPr bwMode="auto">
            <a:xfrm>
              <a:off x="8641601" y="1891348"/>
              <a:ext cx="320247" cy="362142"/>
            </a:xfrm>
            <a:custGeom>
              <a:avLst/>
              <a:gdLst>
                <a:gd name="T0" fmla="*/ 198 w 1052"/>
                <a:gd name="T1" fmla="*/ 421 h 1191"/>
                <a:gd name="T2" fmla="*/ 235 w 1052"/>
                <a:gd name="T3" fmla="*/ 693 h 1191"/>
                <a:gd name="T4" fmla="*/ 166 w 1052"/>
                <a:gd name="T5" fmla="*/ 374 h 1191"/>
                <a:gd name="T6" fmla="*/ 166 w 1052"/>
                <a:gd name="T7" fmla="*/ 977 h 1191"/>
                <a:gd name="T8" fmla="*/ 232 w 1052"/>
                <a:gd name="T9" fmla="*/ 885 h 1191"/>
                <a:gd name="T10" fmla="*/ 350 w 1052"/>
                <a:gd name="T11" fmla="*/ 796 h 1191"/>
                <a:gd name="T12" fmla="*/ 396 w 1052"/>
                <a:gd name="T13" fmla="*/ 774 h 1191"/>
                <a:gd name="T14" fmla="*/ 442 w 1052"/>
                <a:gd name="T15" fmla="*/ 800 h 1191"/>
                <a:gd name="T16" fmla="*/ 445 w 1052"/>
                <a:gd name="T17" fmla="*/ 546 h 1191"/>
                <a:gd name="T18" fmla="*/ 483 w 1052"/>
                <a:gd name="T19" fmla="*/ 391 h 1191"/>
                <a:gd name="T20" fmla="*/ 612 w 1052"/>
                <a:gd name="T21" fmla="*/ 592 h 1191"/>
                <a:gd name="T22" fmla="*/ 536 w 1052"/>
                <a:gd name="T23" fmla="*/ 770 h 1191"/>
                <a:gd name="T24" fmla="*/ 520 w 1052"/>
                <a:gd name="T25" fmla="*/ 950 h 1191"/>
                <a:gd name="T26" fmla="*/ 622 w 1052"/>
                <a:gd name="T27" fmla="*/ 915 h 1191"/>
                <a:gd name="T28" fmla="*/ 745 w 1052"/>
                <a:gd name="T29" fmla="*/ 835 h 1191"/>
                <a:gd name="T30" fmla="*/ 890 w 1052"/>
                <a:gd name="T31" fmla="*/ 787 h 1191"/>
                <a:gd name="T32" fmla="*/ 773 w 1052"/>
                <a:gd name="T33" fmla="*/ 571 h 1191"/>
                <a:gd name="T34" fmla="*/ 813 w 1052"/>
                <a:gd name="T35" fmla="*/ 359 h 1191"/>
                <a:gd name="T36" fmla="*/ 831 w 1052"/>
                <a:gd name="T37" fmla="*/ 236 h 1191"/>
                <a:gd name="T38" fmla="*/ 672 w 1052"/>
                <a:gd name="T39" fmla="*/ 257 h 1191"/>
                <a:gd name="T40" fmla="*/ 597 w 1052"/>
                <a:gd name="T41" fmla="*/ 303 h 1191"/>
                <a:gd name="T42" fmla="*/ 486 w 1052"/>
                <a:gd name="T43" fmla="*/ 381 h 1191"/>
                <a:gd name="T44" fmla="*/ 504 w 1052"/>
                <a:gd name="T45" fmla="*/ 275 h 1191"/>
                <a:gd name="T46" fmla="*/ 357 w 1052"/>
                <a:gd name="T47" fmla="*/ 191 h 1191"/>
                <a:gd name="T48" fmla="*/ 349 w 1052"/>
                <a:gd name="T49" fmla="*/ 312 h 1191"/>
                <a:gd name="T50" fmla="*/ 271 w 1052"/>
                <a:gd name="T51" fmla="*/ 274 h 1191"/>
                <a:gd name="T52" fmla="*/ 166 w 1052"/>
                <a:gd name="T53" fmla="*/ 346 h 1191"/>
                <a:gd name="T54" fmla="*/ 893 w 1052"/>
                <a:gd name="T55" fmla="*/ 160 h 1191"/>
                <a:gd name="T56" fmla="*/ 884 w 1052"/>
                <a:gd name="T57" fmla="*/ 997 h 1191"/>
                <a:gd name="T58" fmla="*/ 741 w 1052"/>
                <a:gd name="T59" fmla="*/ 1001 h 1191"/>
                <a:gd name="T60" fmla="*/ 791 w 1052"/>
                <a:gd name="T61" fmla="*/ 1140 h 1191"/>
                <a:gd name="T62" fmla="*/ 975 w 1052"/>
                <a:gd name="T63" fmla="*/ 1162 h 1191"/>
                <a:gd name="T64" fmla="*/ 1048 w 1052"/>
                <a:gd name="T65" fmla="*/ 1027 h 1191"/>
                <a:gd name="T66" fmla="*/ 1052 w 1052"/>
                <a:gd name="T67" fmla="*/ 0 h 1191"/>
                <a:gd name="T68" fmla="*/ 157 w 1052"/>
                <a:gd name="T69" fmla="*/ 5 h 1191"/>
                <a:gd name="T70" fmla="*/ 4 w 1052"/>
                <a:gd name="T71" fmla="*/ 165 h 1191"/>
                <a:gd name="T72" fmla="*/ 0 w 1052"/>
                <a:gd name="T73" fmla="*/ 1156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2" h="1191">
                  <a:moveTo>
                    <a:pt x="166" y="374"/>
                  </a:moveTo>
                  <a:cubicBezTo>
                    <a:pt x="198" y="421"/>
                    <a:pt x="198" y="421"/>
                    <a:pt x="198" y="421"/>
                  </a:cubicBezTo>
                  <a:cubicBezTo>
                    <a:pt x="208" y="434"/>
                    <a:pt x="237" y="482"/>
                    <a:pt x="287" y="563"/>
                  </a:cubicBezTo>
                  <a:cubicBezTo>
                    <a:pt x="270" y="620"/>
                    <a:pt x="253" y="663"/>
                    <a:pt x="235" y="693"/>
                  </a:cubicBezTo>
                  <a:cubicBezTo>
                    <a:pt x="216" y="724"/>
                    <a:pt x="193" y="756"/>
                    <a:pt x="166" y="790"/>
                  </a:cubicBezTo>
                  <a:lnTo>
                    <a:pt x="166" y="374"/>
                  </a:lnTo>
                  <a:close/>
                  <a:moveTo>
                    <a:pt x="169" y="1156"/>
                  </a:moveTo>
                  <a:cubicBezTo>
                    <a:pt x="166" y="977"/>
                    <a:pt x="166" y="977"/>
                    <a:pt x="166" y="977"/>
                  </a:cubicBezTo>
                  <a:cubicBezTo>
                    <a:pt x="166" y="812"/>
                    <a:pt x="166" y="812"/>
                    <a:pt x="166" y="812"/>
                  </a:cubicBezTo>
                  <a:cubicBezTo>
                    <a:pt x="199" y="846"/>
                    <a:pt x="221" y="870"/>
                    <a:pt x="232" y="885"/>
                  </a:cubicBezTo>
                  <a:cubicBezTo>
                    <a:pt x="243" y="899"/>
                    <a:pt x="253" y="914"/>
                    <a:pt x="263" y="929"/>
                  </a:cubicBezTo>
                  <a:cubicBezTo>
                    <a:pt x="310" y="862"/>
                    <a:pt x="339" y="818"/>
                    <a:pt x="350" y="796"/>
                  </a:cubicBezTo>
                  <a:cubicBezTo>
                    <a:pt x="361" y="774"/>
                    <a:pt x="371" y="754"/>
                    <a:pt x="379" y="737"/>
                  </a:cubicBezTo>
                  <a:cubicBezTo>
                    <a:pt x="396" y="774"/>
                    <a:pt x="396" y="774"/>
                    <a:pt x="396" y="774"/>
                  </a:cubicBezTo>
                  <a:cubicBezTo>
                    <a:pt x="399" y="781"/>
                    <a:pt x="405" y="799"/>
                    <a:pt x="413" y="829"/>
                  </a:cubicBezTo>
                  <a:cubicBezTo>
                    <a:pt x="442" y="800"/>
                    <a:pt x="442" y="800"/>
                    <a:pt x="442" y="800"/>
                  </a:cubicBezTo>
                  <a:cubicBezTo>
                    <a:pt x="460" y="782"/>
                    <a:pt x="493" y="759"/>
                    <a:pt x="541" y="732"/>
                  </a:cubicBezTo>
                  <a:cubicBezTo>
                    <a:pt x="508" y="667"/>
                    <a:pt x="476" y="605"/>
                    <a:pt x="445" y="546"/>
                  </a:cubicBezTo>
                  <a:cubicBezTo>
                    <a:pt x="458" y="500"/>
                    <a:pt x="458" y="500"/>
                    <a:pt x="458" y="500"/>
                  </a:cubicBezTo>
                  <a:cubicBezTo>
                    <a:pt x="463" y="484"/>
                    <a:pt x="470" y="448"/>
                    <a:pt x="483" y="391"/>
                  </a:cubicBezTo>
                  <a:cubicBezTo>
                    <a:pt x="524" y="445"/>
                    <a:pt x="549" y="479"/>
                    <a:pt x="559" y="493"/>
                  </a:cubicBezTo>
                  <a:cubicBezTo>
                    <a:pt x="569" y="507"/>
                    <a:pt x="587" y="540"/>
                    <a:pt x="612" y="592"/>
                  </a:cubicBezTo>
                  <a:cubicBezTo>
                    <a:pt x="592" y="650"/>
                    <a:pt x="592" y="650"/>
                    <a:pt x="592" y="650"/>
                  </a:cubicBezTo>
                  <a:cubicBezTo>
                    <a:pt x="578" y="690"/>
                    <a:pt x="559" y="730"/>
                    <a:pt x="536" y="770"/>
                  </a:cubicBezTo>
                  <a:cubicBezTo>
                    <a:pt x="512" y="810"/>
                    <a:pt x="478" y="851"/>
                    <a:pt x="435" y="895"/>
                  </a:cubicBezTo>
                  <a:cubicBezTo>
                    <a:pt x="478" y="920"/>
                    <a:pt x="506" y="939"/>
                    <a:pt x="520" y="950"/>
                  </a:cubicBezTo>
                  <a:cubicBezTo>
                    <a:pt x="533" y="961"/>
                    <a:pt x="548" y="975"/>
                    <a:pt x="565" y="990"/>
                  </a:cubicBezTo>
                  <a:cubicBezTo>
                    <a:pt x="588" y="963"/>
                    <a:pt x="608" y="938"/>
                    <a:pt x="622" y="915"/>
                  </a:cubicBezTo>
                  <a:cubicBezTo>
                    <a:pt x="637" y="893"/>
                    <a:pt x="666" y="841"/>
                    <a:pt x="710" y="760"/>
                  </a:cubicBezTo>
                  <a:cubicBezTo>
                    <a:pt x="745" y="835"/>
                    <a:pt x="745" y="835"/>
                    <a:pt x="745" y="835"/>
                  </a:cubicBezTo>
                  <a:cubicBezTo>
                    <a:pt x="748" y="841"/>
                    <a:pt x="756" y="864"/>
                    <a:pt x="769" y="903"/>
                  </a:cubicBezTo>
                  <a:cubicBezTo>
                    <a:pt x="813" y="856"/>
                    <a:pt x="853" y="817"/>
                    <a:pt x="890" y="787"/>
                  </a:cubicBezTo>
                  <a:cubicBezTo>
                    <a:pt x="867" y="743"/>
                    <a:pt x="867" y="743"/>
                    <a:pt x="867" y="743"/>
                  </a:cubicBezTo>
                  <a:cubicBezTo>
                    <a:pt x="866" y="739"/>
                    <a:pt x="834" y="682"/>
                    <a:pt x="773" y="571"/>
                  </a:cubicBezTo>
                  <a:cubicBezTo>
                    <a:pt x="790" y="486"/>
                    <a:pt x="790" y="486"/>
                    <a:pt x="790" y="486"/>
                  </a:cubicBezTo>
                  <a:cubicBezTo>
                    <a:pt x="797" y="454"/>
                    <a:pt x="805" y="412"/>
                    <a:pt x="813" y="359"/>
                  </a:cubicBezTo>
                  <a:cubicBezTo>
                    <a:pt x="825" y="277"/>
                    <a:pt x="825" y="277"/>
                    <a:pt x="825" y="277"/>
                  </a:cubicBezTo>
                  <a:cubicBezTo>
                    <a:pt x="826" y="268"/>
                    <a:pt x="828" y="254"/>
                    <a:pt x="831" y="236"/>
                  </a:cubicBezTo>
                  <a:cubicBezTo>
                    <a:pt x="779" y="232"/>
                    <a:pt x="726" y="225"/>
                    <a:pt x="672" y="213"/>
                  </a:cubicBezTo>
                  <a:cubicBezTo>
                    <a:pt x="672" y="257"/>
                    <a:pt x="672" y="257"/>
                    <a:pt x="672" y="257"/>
                  </a:cubicBezTo>
                  <a:cubicBezTo>
                    <a:pt x="672" y="279"/>
                    <a:pt x="668" y="324"/>
                    <a:pt x="659" y="391"/>
                  </a:cubicBezTo>
                  <a:cubicBezTo>
                    <a:pt x="636" y="359"/>
                    <a:pt x="616" y="329"/>
                    <a:pt x="597" y="303"/>
                  </a:cubicBezTo>
                  <a:cubicBezTo>
                    <a:pt x="569" y="330"/>
                    <a:pt x="569" y="330"/>
                    <a:pt x="569" y="330"/>
                  </a:cubicBezTo>
                  <a:cubicBezTo>
                    <a:pt x="553" y="345"/>
                    <a:pt x="526" y="362"/>
                    <a:pt x="486" y="381"/>
                  </a:cubicBezTo>
                  <a:cubicBezTo>
                    <a:pt x="500" y="310"/>
                    <a:pt x="500" y="310"/>
                    <a:pt x="500" y="310"/>
                  </a:cubicBezTo>
                  <a:cubicBezTo>
                    <a:pt x="500" y="308"/>
                    <a:pt x="501" y="297"/>
                    <a:pt x="504" y="275"/>
                  </a:cubicBezTo>
                  <a:cubicBezTo>
                    <a:pt x="508" y="254"/>
                    <a:pt x="511" y="236"/>
                    <a:pt x="514" y="221"/>
                  </a:cubicBezTo>
                  <a:cubicBezTo>
                    <a:pt x="452" y="215"/>
                    <a:pt x="399" y="205"/>
                    <a:pt x="357" y="191"/>
                  </a:cubicBezTo>
                  <a:cubicBezTo>
                    <a:pt x="355" y="246"/>
                    <a:pt x="355" y="246"/>
                    <a:pt x="355" y="246"/>
                  </a:cubicBezTo>
                  <a:cubicBezTo>
                    <a:pt x="354" y="270"/>
                    <a:pt x="352" y="292"/>
                    <a:pt x="349" y="312"/>
                  </a:cubicBezTo>
                  <a:cubicBezTo>
                    <a:pt x="347" y="333"/>
                    <a:pt x="344" y="355"/>
                    <a:pt x="338" y="378"/>
                  </a:cubicBezTo>
                  <a:cubicBezTo>
                    <a:pt x="313" y="340"/>
                    <a:pt x="290" y="306"/>
                    <a:pt x="271" y="274"/>
                  </a:cubicBezTo>
                  <a:cubicBezTo>
                    <a:pt x="238" y="303"/>
                    <a:pt x="215" y="321"/>
                    <a:pt x="203" y="328"/>
                  </a:cubicBezTo>
                  <a:cubicBezTo>
                    <a:pt x="190" y="334"/>
                    <a:pt x="178" y="340"/>
                    <a:pt x="166" y="346"/>
                  </a:cubicBezTo>
                  <a:cubicBezTo>
                    <a:pt x="166" y="160"/>
                    <a:pt x="166" y="160"/>
                    <a:pt x="166" y="160"/>
                  </a:cubicBezTo>
                  <a:cubicBezTo>
                    <a:pt x="893" y="160"/>
                    <a:pt x="893" y="160"/>
                    <a:pt x="893" y="160"/>
                  </a:cubicBezTo>
                  <a:cubicBezTo>
                    <a:pt x="893" y="959"/>
                    <a:pt x="893" y="959"/>
                    <a:pt x="893" y="959"/>
                  </a:cubicBezTo>
                  <a:cubicBezTo>
                    <a:pt x="893" y="975"/>
                    <a:pt x="890" y="987"/>
                    <a:pt x="884" y="997"/>
                  </a:cubicBezTo>
                  <a:cubicBezTo>
                    <a:pt x="878" y="1006"/>
                    <a:pt x="859" y="1010"/>
                    <a:pt x="827" y="1009"/>
                  </a:cubicBezTo>
                  <a:cubicBezTo>
                    <a:pt x="800" y="1008"/>
                    <a:pt x="772" y="1006"/>
                    <a:pt x="741" y="1001"/>
                  </a:cubicBezTo>
                  <a:cubicBezTo>
                    <a:pt x="761" y="1045"/>
                    <a:pt x="761" y="1045"/>
                    <a:pt x="761" y="1045"/>
                  </a:cubicBezTo>
                  <a:cubicBezTo>
                    <a:pt x="779" y="1086"/>
                    <a:pt x="789" y="1118"/>
                    <a:pt x="791" y="1140"/>
                  </a:cubicBezTo>
                  <a:cubicBezTo>
                    <a:pt x="794" y="1161"/>
                    <a:pt x="796" y="1179"/>
                    <a:pt x="797" y="1191"/>
                  </a:cubicBezTo>
                  <a:cubicBezTo>
                    <a:pt x="879" y="1186"/>
                    <a:pt x="938" y="1176"/>
                    <a:pt x="975" y="1162"/>
                  </a:cubicBezTo>
                  <a:cubicBezTo>
                    <a:pt x="1012" y="1149"/>
                    <a:pt x="1033" y="1130"/>
                    <a:pt x="1039" y="1105"/>
                  </a:cubicBezTo>
                  <a:cubicBezTo>
                    <a:pt x="1046" y="1081"/>
                    <a:pt x="1048" y="1055"/>
                    <a:pt x="1048" y="1027"/>
                  </a:cubicBezTo>
                  <a:cubicBezTo>
                    <a:pt x="1048" y="165"/>
                    <a:pt x="1048" y="165"/>
                    <a:pt x="1048" y="165"/>
                  </a:cubicBezTo>
                  <a:cubicBezTo>
                    <a:pt x="1052" y="0"/>
                    <a:pt x="1052" y="0"/>
                    <a:pt x="1052" y="0"/>
                  </a:cubicBezTo>
                  <a:cubicBezTo>
                    <a:pt x="898" y="5"/>
                    <a:pt x="898" y="5"/>
                    <a:pt x="898" y="5"/>
                  </a:cubicBezTo>
                  <a:cubicBezTo>
                    <a:pt x="157" y="5"/>
                    <a:pt x="157" y="5"/>
                    <a:pt x="157" y="5"/>
                  </a:cubicBezTo>
                  <a:cubicBezTo>
                    <a:pt x="0" y="0"/>
                    <a:pt x="0" y="0"/>
                    <a:pt x="0" y="0"/>
                  </a:cubicBezTo>
                  <a:cubicBezTo>
                    <a:pt x="4" y="165"/>
                    <a:pt x="4" y="165"/>
                    <a:pt x="4" y="165"/>
                  </a:cubicBezTo>
                  <a:cubicBezTo>
                    <a:pt x="4" y="977"/>
                    <a:pt x="4" y="977"/>
                    <a:pt x="4" y="977"/>
                  </a:cubicBezTo>
                  <a:cubicBezTo>
                    <a:pt x="0" y="1156"/>
                    <a:pt x="0" y="1156"/>
                    <a:pt x="0" y="1156"/>
                  </a:cubicBezTo>
                  <a:lnTo>
                    <a:pt x="169" y="1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66" name="矩形 65"/>
          <p:cNvSpPr/>
          <p:nvPr/>
        </p:nvSpPr>
        <p:spPr>
          <a:xfrm>
            <a:off x="450981" y="214730"/>
            <a:ext cx="2339102" cy="523220"/>
          </a:xfrm>
          <a:prstGeom prst="rect">
            <a:avLst/>
          </a:prstGeom>
        </p:spPr>
        <p:txBody>
          <a:bodyPr wrap="none">
            <a:spAutoFit/>
          </a:bodyPr>
          <a:lstStyle/>
          <a:p>
            <a:r>
              <a:rPr lang="zh-CN" altLang="en-US" sz="2800" dirty="0">
                <a:solidFill>
                  <a:srgbClr val="03816F"/>
                </a:solidFill>
                <a:latin typeface="方正粗宋简体" panose="03000509000000000000" pitchFamily="65" charset="-122"/>
                <a:ea typeface="方正粗宋简体" panose="03000509000000000000" pitchFamily="65" charset="-122"/>
              </a:rPr>
              <a:t>二、主要做法</a:t>
            </a:r>
          </a:p>
        </p:txBody>
      </p:sp>
      <p:graphicFrame>
        <p:nvGraphicFramePr>
          <p:cNvPr id="81" name="表格 80"/>
          <p:cNvGraphicFramePr>
            <a:graphicFrameLocks noGrp="1"/>
          </p:cNvGraphicFramePr>
          <p:nvPr>
            <p:extLst>
              <p:ext uri="{D42A27DB-BD31-4B8C-83A1-F6EECF244321}">
                <p14:modId xmlns:p14="http://schemas.microsoft.com/office/powerpoint/2010/main" val="750544488"/>
              </p:ext>
            </p:extLst>
          </p:nvPr>
        </p:nvGraphicFramePr>
        <p:xfrm>
          <a:off x="930728" y="2487250"/>
          <a:ext cx="10331879" cy="2275530"/>
        </p:xfrm>
        <a:graphic>
          <a:graphicData uri="http://schemas.openxmlformats.org/drawingml/2006/table">
            <a:tbl>
              <a:tblPr>
                <a:effectLst>
                  <a:reflection blurRad="6350" stA="52000" endA="300" endPos="35000" dir="5400000" sy="-100000" algn="bl" rotWithShape="0"/>
                </a:effectLst>
              </a:tblPr>
              <a:tblGrid>
                <a:gridCol w="2705394">
                  <a:extLst>
                    <a:ext uri="{9D8B030D-6E8A-4147-A177-3AD203B41FA5}">
                      <a16:colId xmlns:a16="http://schemas.microsoft.com/office/drawing/2014/main" val="4150914847"/>
                    </a:ext>
                  </a:extLst>
                </a:gridCol>
                <a:gridCol w="2682743">
                  <a:extLst>
                    <a:ext uri="{9D8B030D-6E8A-4147-A177-3AD203B41FA5}">
                      <a16:colId xmlns:a16="http://schemas.microsoft.com/office/drawing/2014/main" val="3676319105"/>
                    </a:ext>
                  </a:extLst>
                </a:gridCol>
                <a:gridCol w="1628389">
                  <a:extLst>
                    <a:ext uri="{9D8B030D-6E8A-4147-A177-3AD203B41FA5}">
                      <a16:colId xmlns:a16="http://schemas.microsoft.com/office/drawing/2014/main" val="2389946039"/>
                    </a:ext>
                  </a:extLst>
                </a:gridCol>
                <a:gridCol w="1991555">
                  <a:extLst>
                    <a:ext uri="{9D8B030D-6E8A-4147-A177-3AD203B41FA5}">
                      <a16:colId xmlns:a16="http://schemas.microsoft.com/office/drawing/2014/main" val="1719631662"/>
                    </a:ext>
                  </a:extLst>
                </a:gridCol>
                <a:gridCol w="1323798">
                  <a:extLst>
                    <a:ext uri="{9D8B030D-6E8A-4147-A177-3AD203B41FA5}">
                      <a16:colId xmlns:a16="http://schemas.microsoft.com/office/drawing/2014/main" val="1594239305"/>
                    </a:ext>
                  </a:extLst>
                </a:gridCol>
              </a:tblGrid>
              <a:tr h="413732">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2000" kern="100">
                          <a:solidFill>
                            <a:schemeClr val="bg1"/>
                          </a:solidFill>
                          <a:effectLst/>
                          <a:latin typeface="Times New Roman" panose="02020603050405020304" pitchFamily="18" charset="0"/>
                          <a:ea typeface="仿宋_GB2312"/>
                        </a:rPr>
                        <a:t>末端因素</a:t>
                      </a:r>
                      <a:endParaRPr lang="zh-CN" sz="1600" kern="100">
                        <a:solidFill>
                          <a:schemeClr val="bg1"/>
                        </a:solidFill>
                        <a:effectLst/>
                        <a:latin typeface="Times New Roman" panose="02020603050405020304" pitchFamily="18" charset="0"/>
                        <a:ea typeface="宋体" panose="02010600030101010101" pitchFamily="2" charset="-122"/>
                      </a:endParaRPr>
                    </a:p>
                  </a:txBody>
                  <a:tcPr marL="36830" marR="368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49A86"/>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2000" kern="100">
                          <a:solidFill>
                            <a:schemeClr val="bg1"/>
                          </a:solidFill>
                          <a:effectLst/>
                          <a:latin typeface="Times New Roman" panose="02020603050405020304" pitchFamily="18" charset="0"/>
                          <a:ea typeface="仿宋_GB2312"/>
                        </a:rPr>
                        <a:t>确认标准</a:t>
                      </a:r>
                      <a:endParaRPr lang="zh-CN" sz="1600" kern="100">
                        <a:solidFill>
                          <a:schemeClr val="bg1"/>
                        </a:solidFill>
                        <a:effectLst/>
                        <a:latin typeface="Times New Roman" panose="02020603050405020304" pitchFamily="18" charset="0"/>
                        <a:ea typeface="宋体" panose="02010600030101010101" pitchFamily="2" charset="-122"/>
                      </a:endParaRPr>
                    </a:p>
                  </a:txBody>
                  <a:tcPr marL="36830" marR="368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49A86"/>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2000" kern="100">
                          <a:solidFill>
                            <a:schemeClr val="bg1"/>
                          </a:solidFill>
                          <a:effectLst/>
                          <a:latin typeface="Times New Roman" panose="02020603050405020304" pitchFamily="18" charset="0"/>
                          <a:ea typeface="仿宋_GB2312"/>
                        </a:rPr>
                        <a:t>确认方法</a:t>
                      </a:r>
                      <a:endParaRPr lang="zh-CN" sz="1600" kern="100">
                        <a:solidFill>
                          <a:schemeClr val="bg1"/>
                        </a:solidFill>
                        <a:effectLst/>
                        <a:latin typeface="Times New Roman" panose="02020603050405020304" pitchFamily="18" charset="0"/>
                        <a:ea typeface="宋体" panose="02010600030101010101" pitchFamily="2" charset="-122"/>
                      </a:endParaRPr>
                    </a:p>
                  </a:txBody>
                  <a:tcPr marL="36830" marR="368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49A86"/>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2000" kern="100" dirty="0">
                          <a:solidFill>
                            <a:schemeClr val="bg1"/>
                          </a:solidFill>
                          <a:effectLst/>
                          <a:latin typeface="Times New Roman" panose="02020603050405020304" pitchFamily="18" charset="0"/>
                          <a:ea typeface="仿宋_GB2312"/>
                        </a:rPr>
                        <a:t>确认时间</a:t>
                      </a:r>
                      <a:endParaRPr lang="zh-CN" sz="1600" kern="100" dirty="0">
                        <a:solidFill>
                          <a:schemeClr val="bg1"/>
                        </a:solidFill>
                        <a:effectLst/>
                        <a:latin typeface="Times New Roman" panose="02020603050405020304" pitchFamily="18" charset="0"/>
                        <a:ea typeface="宋体" panose="02010600030101010101" pitchFamily="2" charset="-122"/>
                      </a:endParaRPr>
                    </a:p>
                  </a:txBody>
                  <a:tcPr marL="36830" marR="368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49A86"/>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2000" kern="100" dirty="0">
                          <a:solidFill>
                            <a:schemeClr val="bg1"/>
                          </a:solidFill>
                          <a:effectLst/>
                          <a:latin typeface="Times New Roman" panose="02020603050405020304" pitchFamily="18" charset="0"/>
                          <a:ea typeface="仿宋_GB2312"/>
                        </a:rPr>
                        <a:t>确认结果</a:t>
                      </a:r>
                      <a:endParaRPr lang="zh-CN" sz="1600" kern="100" dirty="0">
                        <a:solidFill>
                          <a:schemeClr val="bg1"/>
                        </a:solidFill>
                        <a:effectLst/>
                        <a:latin typeface="Times New Roman" panose="02020603050405020304" pitchFamily="18" charset="0"/>
                        <a:ea typeface="宋体" panose="02010600030101010101" pitchFamily="2" charset="-122"/>
                      </a:endParaRPr>
                    </a:p>
                  </a:txBody>
                  <a:tcPr marL="36830" marR="368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49A86"/>
                    </a:solidFill>
                  </a:tcPr>
                </a:tc>
                <a:extLst>
                  <a:ext uri="{0D108BD9-81ED-4DB2-BD59-A6C34878D82A}">
                    <a16:rowId xmlns:a16="http://schemas.microsoft.com/office/drawing/2014/main" val="1406351229"/>
                  </a:ext>
                </a:extLst>
              </a:tr>
              <a:tr h="1861798">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2000" kern="100" dirty="0">
                          <a:solidFill>
                            <a:schemeClr val="bg1"/>
                          </a:solidFill>
                          <a:effectLst/>
                          <a:latin typeface="仿宋_GB2312"/>
                          <a:ea typeface="宋体" panose="02010600030101010101" pitchFamily="2" charset="-122"/>
                        </a:rPr>
                        <a:t> </a:t>
                      </a:r>
                      <a:endParaRPr lang="zh-CN" sz="1600" kern="100" dirty="0">
                        <a:solidFill>
                          <a:schemeClr val="bg1"/>
                        </a:solidFill>
                        <a:effectLst/>
                        <a:latin typeface="Times New Roman" panose="02020603050405020304" pitchFamily="18" charset="0"/>
                        <a:ea typeface="宋体" panose="02010600030101010101" pitchFamily="2" charset="-122"/>
                      </a:endParaRPr>
                    </a:p>
                    <a:p>
                      <a:pPr algn="ctr">
                        <a:spcAft>
                          <a:spcPts val="0"/>
                        </a:spcAft>
                      </a:pPr>
                      <a:r>
                        <a:rPr lang="zh-CN" sz="2000" kern="100" dirty="0">
                          <a:solidFill>
                            <a:schemeClr val="bg1"/>
                          </a:solidFill>
                          <a:effectLst/>
                          <a:latin typeface="Times New Roman" panose="02020603050405020304" pitchFamily="18" charset="0"/>
                          <a:ea typeface="仿宋_GB2312"/>
                        </a:rPr>
                        <a:t>用户前期负荷较小，而</a:t>
                      </a:r>
                      <a:r>
                        <a:rPr lang="en-US" sz="2000" kern="100" dirty="0">
                          <a:solidFill>
                            <a:schemeClr val="bg1"/>
                          </a:solidFill>
                          <a:effectLst/>
                          <a:latin typeface="Times New Roman" panose="02020603050405020304" pitchFamily="18" charset="0"/>
                          <a:ea typeface="仿宋_GB2312"/>
                        </a:rPr>
                        <a:t>CT</a:t>
                      </a:r>
                      <a:r>
                        <a:rPr lang="zh-CN" sz="2000" kern="100" dirty="0">
                          <a:solidFill>
                            <a:schemeClr val="bg1"/>
                          </a:solidFill>
                          <a:effectLst/>
                          <a:latin typeface="Times New Roman" panose="02020603050405020304" pitchFamily="18" charset="0"/>
                          <a:ea typeface="仿宋_GB2312"/>
                        </a:rPr>
                        <a:t>变比按照用户报装设置</a:t>
                      </a:r>
                      <a:endParaRPr lang="zh-CN" sz="1600" kern="100" dirty="0">
                        <a:solidFill>
                          <a:schemeClr val="bg1"/>
                        </a:solidFill>
                        <a:effectLst/>
                        <a:latin typeface="Times New Roman" panose="02020603050405020304" pitchFamily="18" charset="0"/>
                        <a:ea typeface="宋体" panose="02010600030101010101" pitchFamily="2" charset="-122"/>
                      </a:endParaRPr>
                    </a:p>
                    <a:p>
                      <a:pPr algn="ctr">
                        <a:spcAft>
                          <a:spcPts val="0"/>
                        </a:spcAft>
                      </a:pPr>
                      <a:r>
                        <a:rPr lang="en-US" sz="2000" kern="100" dirty="0">
                          <a:solidFill>
                            <a:schemeClr val="bg1"/>
                          </a:solidFill>
                          <a:effectLst/>
                          <a:latin typeface="仿宋_GB2312"/>
                          <a:ea typeface="宋体" panose="02010600030101010101" pitchFamily="2" charset="-122"/>
                        </a:rPr>
                        <a:t> </a:t>
                      </a:r>
                      <a:endParaRPr lang="zh-CN" sz="1600" kern="100" dirty="0">
                        <a:solidFill>
                          <a:schemeClr val="bg1"/>
                        </a:solidFill>
                        <a:effectLst/>
                        <a:latin typeface="Times New Roman" panose="02020603050405020304" pitchFamily="18" charset="0"/>
                        <a:ea typeface="宋体" panose="02010600030101010101" pitchFamily="2" charset="-122"/>
                      </a:endParaRPr>
                    </a:p>
                  </a:txBody>
                  <a:tcPr marL="36830" marR="368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049A86"/>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2000" kern="100" dirty="0">
                          <a:solidFill>
                            <a:srgbClr val="000000"/>
                          </a:solidFill>
                          <a:effectLst/>
                          <a:latin typeface="仿宋_GB2312"/>
                          <a:ea typeface="宋体" panose="02010600030101010101" pitchFamily="2" charset="-122"/>
                        </a:rPr>
                        <a:t>10kV</a:t>
                      </a:r>
                      <a:r>
                        <a:rPr lang="zh-CN" sz="2000" kern="100" dirty="0">
                          <a:solidFill>
                            <a:srgbClr val="000000"/>
                          </a:solidFill>
                          <a:effectLst/>
                          <a:latin typeface="Times New Roman" panose="02020603050405020304" pitchFamily="18" charset="0"/>
                          <a:ea typeface="仿宋_GB2312"/>
                        </a:rPr>
                        <a:t>电流互感器变比选择应严格按照用户报装容量核定。</a:t>
                      </a:r>
                      <a:endParaRPr lang="zh-CN" sz="1600" kern="100" dirty="0">
                        <a:effectLst/>
                        <a:latin typeface="Times New Roman" panose="02020603050405020304" pitchFamily="18" charset="0"/>
                        <a:ea typeface="宋体" panose="02010600030101010101" pitchFamily="2" charset="-122"/>
                      </a:endParaRPr>
                    </a:p>
                  </a:txBody>
                  <a:tcPr marL="36830" marR="368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2000" kern="100">
                          <a:solidFill>
                            <a:srgbClr val="000000"/>
                          </a:solidFill>
                          <a:effectLst/>
                          <a:latin typeface="Times New Roman" panose="02020603050405020304" pitchFamily="18" charset="0"/>
                          <a:ea typeface="仿宋_GB2312"/>
                        </a:rPr>
                        <a:t>调查分析</a:t>
                      </a:r>
                      <a:endParaRPr lang="zh-CN" sz="1600" kern="100">
                        <a:effectLst/>
                        <a:latin typeface="Times New Roman" panose="02020603050405020304" pitchFamily="18" charset="0"/>
                        <a:ea typeface="宋体" panose="02010600030101010101" pitchFamily="2" charset="-122"/>
                      </a:endParaRPr>
                    </a:p>
                  </a:txBody>
                  <a:tcPr marL="36830" marR="368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2000" kern="100" dirty="0">
                          <a:solidFill>
                            <a:srgbClr val="000000"/>
                          </a:solidFill>
                          <a:effectLst/>
                          <a:latin typeface="仿宋_GB2312"/>
                          <a:ea typeface="宋体" panose="02010600030101010101" pitchFamily="2" charset="-122"/>
                        </a:rPr>
                        <a:t>2016</a:t>
                      </a:r>
                      <a:r>
                        <a:rPr lang="zh-CN" sz="2000" kern="100" dirty="0">
                          <a:solidFill>
                            <a:srgbClr val="000000"/>
                          </a:solidFill>
                          <a:effectLst/>
                          <a:latin typeface="Times New Roman" panose="02020603050405020304" pitchFamily="18" charset="0"/>
                          <a:ea typeface="仿宋_GB2312"/>
                        </a:rPr>
                        <a:t>年</a:t>
                      </a:r>
                      <a:r>
                        <a:rPr lang="en-US" sz="2000" kern="100" dirty="0">
                          <a:solidFill>
                            <a:srgbClr val="000000"/>
                          </a:solidFill>
                          <a:effectLst/>
                          <a:latin typeface="Times New Roman" panose="02020603050405020304" pitchFamily="18" charset="0"/>
                          <a:ea typeface="仿宋_GB2312"/>
                        </a:rPr>
                        <a:t>3</a:t>
                      </a:r>
                      <a:r>
                        <a:rPr lang="zh-CN" sz="2000" kern="100" dirty="0">
                          <a:solidFill>
                            <a:srgbClr val="000000"/>
                          </a:solidFill>
                          <a:effectLst/>
                          <a:latin typeface="Times New Roman" panose="02020603050405020304" pitchFamily="18" charset="0"/>
                          <a:ea typeface="仿宋_GB2312"/>
                        </a:rPr>
                        <a:t>月</a:t>
                      </a:r>
                      <a:r>
                        <a:rPr lang="en-US" sz="2000" kern="100" dirty="0">
                          <a:solidFill>
                            <a:srgbClr val="000000"/>
                          </a:solidFill>
                          <a:effectLst/>
                          <a:latin typeface="Times New Roman" panose="02020603050405020304" pitchFamily="18" charset="0"/>
                          <a:ea typeface="仿宋_GB2312"/>
                        </a:rPr>
                        <a:t>8</a:t>
                      </a:r>
                      <a:r>
                        <a:rPr lang="zh-CN" sz="2000" kern="100" dirty="0">
                          <a:solidFill>
                            <a:srgbClr val="000000"/>
                          </a:solidFill>
                          <a:effectLst/>
                          <a:latin typeface="Times New Roman" panose="02020603050405020304" pitchFamily="18" charset="0"/>
                          <a:ea typeface="仿宋_GB2312"/>
                        </a:rPr>
                        <a:t>日</a:t>
                      </a:r>
                      <a:endParaRPr lang="zh-CN" sz="1600" kern="100" dirty="0">
                        <a:effectLst/>
                        <a:latin typeface="Times New Roman" panose="02020603050405020304" pitchFamily="18" charset="0"/>
                        <a:ea typeface="宋体" panose="02010600030101010101" pitchFamily="2" charset="-122"/>
                      </a:endParaRPr>
                    </a:p>
                  </a:txBody>
                  <a:tcPr marL="36830" marR="368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2000" kern="100" dirty="0">
                          <a:solidFill>
                            <a:srgbClr val="000000"/>
                          </a:solidFill>
                          <a:effectLst/>
                          <a:latin typeface="Times New Roman" panose="02020603050405020304" pitchFamily="18" charset="0"/>
                          <a:ea typeface="仿宋_GB2312"/>
                        </a:rPr>
                        <a:t>要因</a:t>
                      </a:r>
                      <a:endParaRPr lang="zh-CN" sz="1600" kern="100" dirty="0">
                        <a:effectLst/>
                        <a:latin typeface="Times New Roman" panose="02020603050405020304" pitchFamily="18" charset="0"/>
                        <a:ea typeface="宋体" panose="02010600030101010101" pitchFamily="2" charset="-122"/>
                      </a:endParaRPr>
                    </a:p>
                  </a:txBody>
                  <a:tcPr marL="36830" marR="368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475268317"/>
                  </a:ext>
                </a:extLst>
              </a:tr>
            </a:tbl>
          </a:graphicData>
        </a:graphic>
      </p:graphicFrame>
      <p:grpSp>
        <p:nvGrpSpPr>
          <p:cNvPr id="5" name="组合 4"/>
          <p:cNvGrpSpPr/>
          <p:nvPr/>
        </p:nvGrpSpPr>
        <p:grpSpPr>
          <a:xfrm>
            <a:off x="4738772" y="1879260"/>
            <a:ext cx="3104867" cy="461665"/>
            <a:chOff x="4623529" y="1959159"/>
            <a:chExt cx="3104867" cy="461665"/>
          </a:xfrm>
        </p:grpSpPr>
        <p:sp>
          <p:nvSpPr>
            <p:cNvPr id="83" name="矩形 82"/>
            <p:cNvSpPr/>
            <p:nvPr/>
          </p:nvSpPr>
          <p:spPr>
            <a:xfrm>
              <a:off x="5041372" y="1959159"/>
              <a:ext cx="2339102"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2400" b="1" i="0" u="none" strike="noStrike" kern="0" cap="none" spc="0" normalizeH="0" baseline="0" noProof="0" dirty="0">
                  <a:ln>
                    <a:noFill/>
                  </a:ln>
                  <a:solidFill>
                    <a:srgbClr val="03816F"/>
                  </a:solidFill>
                  <a:effectLst/>
                  <a:uLnTx/>
                  <a:uFillTx/>
                  <a:latin typeface="Arial" panose="020F0502020204030204"/>
                  <a:ea typeface="微软雅黑"/>
                </a:rPr>
                <a:t>确认要因汇总表</a:t>
              </a:r>
            </a:p>
          </p:txBody>
        </p:sp>
        <p:grpSp>
          <p:nvGrpSpPr>
            <p:cNvPr id="84" name="组合 83"/>
            <p:cNvGrpSpPr/>
            <p:nvPr/>
          </p:nvGrpSpPr>
          <p:grpSpPr>
            <a:xfrm>
              <a:off x="4623529" y="2074708"/>
              <a:ext cx="347922" cy="169013"/>
              <a:chOff x="5249100" y="1691490"/>
              <a:chExt cx="347922" cy="169013"/>
            </a:xfrm>
          </p:grpSpPr>
          <p:sp>
            <p:nvSpPr>
              <p:cNvPr id="90" name="椭圆 89"/>
              <p:cNvSpPr/>
              <p:nvPr/>
            </p:nvSpPr>
            <p:spPr>
              <a:xfrm>
                <a:off x="5428009" y="1691490"/>
                <a:ext cx="169013" cy="169013"/>
              </a:xfrm>
              <a:prstGeom prst="ellipse">
                <a:avLst/>
              </a:prstGeom>
              <a:solidFill>
                <a:sysClr val="window" lastClr="FFFFFF"/>
              </a:solidFill>
              <a:ln w="38100" cap="flat" cmpd="sng" algn="ctr">
                <a:solidFill>
                  <a:srgbClr val="049A86"/>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24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sp>
            <p:nvSpPr>
              <p:cNvPr id="91" name="椭圆 90"/>
              <p:cNvSpPr/>
              <p:nvPr/>
            </p:nvSpPr>
            <p:spPr>
              <a:xfrm>
                <a:off x="5249100" y="1730133"/>
                <a:ext cx="101695" cy="101695"/>
              </a:xfrm>
              <a:prstGeom prst="ellipse">
                <a:avLst/>
              </a:prstGeom>
              <a:solidFill>
                <a:sysClr val="window" lastClr="FFFFFF"/>
              </a:solidFill>
              <a:ln w="38100" cap="flat" cmpd="sng" algn="ctr">
                <a:solidFill>
                  <a:srgbClr val="049A86"/>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24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grpSp>
        <p:grpSp>
          <p:nvGrpSpPr>
            <p:cNvPr id="87" name="组合 86"/>
            <p:cNvGrpSpPr/>
            <p:nvPr/>
          </p:nvGrpSpPr>
          <p:grpSpPr>
            <a:xfrm flipH="1">
              <a:off x="7380474" y="2105484"/>
              <a:ext cx="347922" cy="169013"/>
              <a:chOff x="5249100" y="1691490"/>
              <a:chExt cx="347922" cy="169013"/>
            </a:xfrm>
          </p:grpSpPr>
          <p:sp>
            <p:nvSpPr>
              <p:cNvPr id="88" name="椭圆 87"/>
              <p:cNvSpPr/>
              <p:nvPr/>
            </p:nvSpPr>
            <p:spPr>
              <a:xfrm>
                <a:off x="5428009" y="1691490"/>
                <a:ext cx="169013" cy="169013"/>
              </a:xfrm>
              <a:prstGeom prst="ellipse">
                <a:avLst/>
              </a:prstGeom>
              <a:solidFill>
                <a:sysClr val="window" lastClr="FFFFFF"/>
              </a:solidFill>
              <a:ln w="38100" cap="flat" cmpd="sng" algn="ctr">
                <a:solidFill>
                  <a:srgbClr val="049A86"/>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24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sp>
            <p:nvSpPr>
              <p:cNvPr id="89" name="椭圆 88"/>
              <p:cNvSpPr/>
              <p:nvPr/>
            </p:nvSpPr>
            <p:spPr>
              <a:xfrm>
                <a:off x="5249100" y="1730133"/>
                <a:ext cx="101695" cy="101695"/>
              </a:xfrm>
              <a:prstGeom prst="ellipse">
                <a:avLst/>
              </a:prstGeom>
              <a:solidFill>
                <a:sysClr val="window" lastClr="FFFFFF"/>
              </a:solidFill>
              <a:ln w="38100" cap="flat" cmpd="sng" algn="ctr">
                <a:solidFill>
                  <a:srgbClr val="049A86"/>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24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grpSp>
      </p:grpSp>
    </p:spTree>
    <p:custDataLst>
      <p:tags r:id="rId1"/>
    </p:custDataLst>
    <p:extLst>
      <p:ext uri="{BB962C8B-B14F-4D97-AF65-F5344CB8AC3E}">
        <p14:creationId xmlns:p14="http://schemas.microsoft.com/office/powerpoint/2010/main" val="3278424115"/>
      </p:ext>
    </p:extLst>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p:cTn id="7" dur="500" fill="hold"/>
                                        <p:tgtEl>
                                          <p:spTgt spid="66"/>
                                        </p:tgtEl>
                                        <p:attrNameLst>
                                          <p:attrName>ppt_w</p:attrName>
                                        </p:attrNameLst>
                                      </p:cBhvr>
                                      <p:tavLst>
                                        <p:tav tm="0">
                                          <p:val>
                                            <p:fltVal val="0"/>
                                          </p:val>
                                        </p:tav>
                                        <p:tav tm="100000">
                                          <p:val>
                                            <p:strVal val="#ppt_w"/>
                                          </p:val>
                                        </p:tav>
                                      </p:tavLst>
                                    </p:anim>
                                    <p:anim calcmode="lin" valueType="num">
                                      <p:cBhvr>
                                        <p:cTn id="8" dur="500" fill="hold"/>
                                        <p:tgtEl>
                                          <p:spTgt spid="66"/>
                                        </p:tgtEl>
                                        <p:attrNameLst>
                                          <p:attrName>ppt_h</p:attrName>
                                        </p:attrNameLst>
                                      </p:cBhvr>
                                      <p:tavLst>
                                        <p:tav tm="0">
                                          <p:val>
                                            <p:fltVal val="0"/>
                                          </p:val>
                                        </p:tav>
                                        <p:tav tm="100000">
                                          <p:val>
                                            <p:strVal val="#ppt_h"/>
                                          </p:val>
                                        </p:tav>
                                      </p:tavLst>
                                    </p:anim>
                                    <p:animEffect transition="in" filter="fade">
                                      <p:cBhvr>
                                        <p:cTn id="9" dur="500"/>
                                        <p:tgtEl>
                                          <p:spTgt spid="66"/>
                                        </p:tgtEl>
                                      </p:cBhvr>
                                    </p:animEffect>
                                  </p:childTnLst>
                                </p:cTn>
                              </p:par>
                            </p:childTnLst>
                          </p:cTn>
                        </p:par>
                        <p:par>
                          <p:cTn id="10" fill="hold">
                            <p:stCondLst>
                              <p:cond delay="500"/>
                            </p:stCondLst>
                            <p:childTnLst>
                              <p:par>
                                <p:cTn id="11" presetID="37" presetClass="entr" presetSubtype="0" fill="hold" nodeType="afterEffect">
                                  <p:stCondLst>
                                    <p:cond delay="0"/>
                                  </p:stCondLst>
                                  <p:childTnLst>
                                    <p:set>
                                      <p:cBhvr>
                                        <p:cTn id="12" dur="1" fill="hold">
                                          <p:stCondLst>
                                            <p:cond delay="0"/>
                                          </p:stCondLst>
                                        </p:cTn>
                                        <p:tgtEl>
                                          <p:spTgt spid="81"/>
                                        </p:tgtEl>
                                        <p:attrNameLst>
                                          <p:attrName>style.visibility</p:attrName>
                                        </p:attrNameLst>
                                      </p:cBhvr>
                                      <p:to>
                                        <p:strVal val="visible"/>
                                      </p:to>
                                    </p:set>
                                    <p:animEffect transition="in" filter="fade">
                                      <p:cBhvr>
                                        <p:cTn id="13" dur="1000"/>
                                        <p:tgtEl>
                                          <p:spTgt spid="81"/>
                                        </p:tgtEl>
                                      </p:cBhvr>
                                    </p:animEffect>
                                    <p:anim calcmode="lin" valueType="num">
                                      <p:cBhvr>
                                        <p:cTn id="14" dur="1000" fill="hold"/>
                                        <p:tgtEl>
                                          <p:spTgt spid="81"/>
                                        </p:tgtEl>
                                        <p:attrNameLst>
                                          <p:attrName>ppt_x</p:attrName>
                                        </p:attrNameLst>
                                      </p:cBhvr>
                                      <p:tavLst>
                                        <p:tav tm="0">
                                          <p:val>
                                            <p:strVal val="#ppt_x"/>
                                          </p:val>
                                        </p:tav>
                                        <p:tav tm="100000">
                                          <p:val>
                                            <p:strVal val="#ppt_x"/>
                                          </p:val>
                                        </p:tav>
                                      </p:tavLst>
                                    </p:anim>
                                    <p:anim calcmode="lin" valueType="num">
                                      <p:cBhvr>
                                        <p:cTn id="15" dur="900" decel="100000" fill="hold"/>
                                        <p:tgtEl>
                                          <p:spTgt spid="81"/>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81"/>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组合 10"/>
          <p:cNvGrpSpPr/>
          <p:nvPr/>
        </p:nvGrpSpPr>
        <p:grpSpPr>
          <a:xfrm>
            <a:off x="10194718" y="234377"/>
            <a:ext cx="1690006" cy="518918"/>
            <a:chOff x="6504440" y="1807558"/>
            <a:chExt cx="2465218" cy="756947"/>
          </a:xfrm>
          <a:solidFill>
            <a:srgbClr val="005E5E"/>
          </a:solidFill>
        </p:grpSpPr>
        <p:grpSp>
          <p:nvGrpSpPr>
            <p:cNvPr id="12" name="组合 11"/>
            <p:cNvGrpSpPr/>
            <p:nvPr/>
          </p:nvGrpSpPr>
          <p:grpSpPr>
            <a:xfrm>
              <a:off x="6504440" y="1807558"/>
              <a:ext cx="752686" cy="756947"/>
              <a:chOff x="3191007" y="542618"/>
              <a:chExt cx="751304" cy="755557"/>
            </a:xfrm>
            <a:grpFill/>
          </p:grpSpPr>
          <p:sp>
            <p:nvSpPr>
              <p:cNvPr id="25" name="Freeform 5"/>
              <p:cNvSpPr>
                <a:spLocks noEditPoints="1"/>
              </p:cNvSpPr>
              <p:nvPr/>
            </p:nvSpPr>
            <p:spPr bwMode="auto">
              <a:xfrm>
                <a:off x="3268973" y="633342"/>
                <a:ext cx="94976" cy="93559"/>
              </a:xfrm>
              <a:custGeom>
                <a:avLst/>
                <a:gdLst>
                  <a:gd name="T0" fmla="*/ 195 w 312"/>
                  <a:gd name="T1" fmla="*/ 171 h 307"/>
                  <a:gd name="T2" fmla="*/ 171 w 312"/>
                  <a:gd name="T3" fmla="*/ 148 h 307"/>
                  <a:gd name="T4" fmla="*/ 183 w 312"/>
                  <a:gd name="T5" fmla="*/ 135 h 307"/>
                  <a:gd name="T6" fmla="*/ 182 w 312"/>
                  <a:gd name="T7" fmla="*/ 153 h 307"/>
                  <a:gd name="T8" fmla="*/ 203 w 312"/>
                  <a:gd name="T9" fmla="*/ 152 h 307"/>
                  <a:gd name="T10" fmla="*/ 212 w 312"/>
                  <a:gd name="T11" fmla="*/ 153 h 307"/>
                  <a:gd name="T12" fmla="*/ 195 w 312"/>
                  <a:gd name="T13" fmla="*/ 171 h 307"/>
                  <a:gd name="T14" fmla="*/ 154 w 312"/>
                  <a:gd name="T15" fmla="*/ 252 h 307"/>
                  <a:gd name="T16" fmla="*/ 169 w 312"/>
                  <a:gd name="T17" fmla="*/ 235 h 307"/>
                  <a:gd name="T18" fmla="*/ 237 w 312"/>
                  <a:gd name="T19" fmla="*/ 164 h 307"/>
                  <a:gd name="T20" fmla="*/ 254 w 312"/>
                  <a:gd name="T21" fmla="*/ 148 h 307"/>
                  <a:gd name="T22" fmla="*/ 234 w 312"/>
                  <a:gd name="T23" fmla="*/ 130 h 307"/>
                  <a:gd name="T24" fmla="*/ 222 w 312"/>
                  <a:gd name="T25" fmla="*/ 144 h 307"/>
                  <a:gd name="T26" fmla="*/ 221 w 312"/>
                  <a:gd name="T27" fmla="*/ 127 h 307"/>
                  <a:gd name="T28" fmla="*/ 212 w 312"/>
                  <a:gd name="T29" fmla="*/ 127 h 307"/>
                  <a:gd name="T30" fmla="*/ 200 w 312"/>
                  <a:gd name="T31" fmla="*/ 127 h 307"/>
                  <a:gd name="T32" fmla="*/ 191 w 312"/>
                  <a:gd name="T33" fmla="*/ 127 h 307"/>
                  <a:gd name="T34" fmla="*/ 205 w 312"/>
                  <a:gd name="T35" fmla="*/ 114 h 307"/>
                  <a:gd name="T36" fmla="*/ 185 w 312"/>
                  <a:gd name="T37" fmla="*/ 96 h 307"/>
                  <a:gd name="T38" fmla="*/ 174 w 312"/>
                  <a:gd name="T39" fmla="*/ 107 h 307"/>
                  <a:gd name="T40" fmla="*/ 152 w 312"/>
                  <a:gd name="T41" fmla="*/ 130 h 307"/>
                  <a:gd name="T42" fmla="*/ 134 w 312"/>
                  <a:gd name="T43" fmla="*/ 113 h 307"/>
                  <a:gd name="T44" fmla="*/ 157 w 312"/>
                  <a:gd name="T45" fmla="*/ 90 h 307"/>
                  <a:gd name="T46" fmla="*/ 173 w 312"/>
                  <a:gd name="T47" fmla="*/ 75 h 307"/>
                  <a:gd name="T48" fmla="*/ 153 w 312"/>
                  <a:gd name="T49" fmla="*/ 56 h 307"/>
                  <a:gd name="T50" fmla="*/ 137 w 312"/>
                  <a:gd name="T51" fmla="*/ 73 h 307"/>
                  <a:gd name="T52" fmla="*/ 72 w 312"/>
                  <a:gd name="T53" fmla="*/ 140 h 307"/>
                  <a:gd name="T54" fmla="*/ 57 w 312"/>
                  <a:gd name="T55" fmla="*/ 155 h 307"/>
                  <a:gd name="T56" fmla="*/ 77 w 312"/>
                  <a:gd name="T57" fmla="*/ 174 h 307"/>
                  <a:gd name="T58" fmla="*/ 91 w 312"/>
                  <a:gd name="T59" fmla="*/ 158 h 307"/>
                  <a:gd name="T60" fmla="*/ 114 w 312"/>
                  <a:gd name="T61" fmla="*/ 135 h 307"/>
                  <a:gd name="T62" fmla="*/ 131 w 312"/>
                  <a:gd name="T63" fmla="*/ 151 h 307"/>
                  <a:gd name="T64" fmla="*/ 113 w 312"/>
                  <a:gd name="T65" fmla="*/ 170 h 307"/>
                  <a:gd name="T66" fmla="*/ 98 w 312"/>
                  <a:gd name="T67" fmla="*/ 185 h 307"/>
                  <a:gd name="T68" fmla="*/ 118 w 312"/>
                  <a:gd name="T69" fmla="*/ 204 h 307"/>
                  <a:gd name="T70" fmla="*/ 132 w 312"/>
                  <a:gd name="T71" fmla="*/ 188 h 307"/>
                  <a:gd name="T72" fmla="*/ 150 w 312"/>
                  <a:gd name="T73" fmla="*/ 169 h 307"/>
                  <a:gd name="T74" fmla="*/ 175 w 312"/>
                  <a:gd name="T75" fmla="*/ 192 h 307"/>
                  <a:gd name="T76" fmla="*/ 150 w 312"/>
                  <a:gd name="T77" fmla="*/ 217 h 307"/>
                  <a:gd name="T78" fmla="*/ 134 w 312"/>
                  <a:gd name="T79" fmla="*/ 233 h 307"/>
                  <a:gd name="T80" fmla="*/ 154 w 312"/>
                  <a:gd name="T81" fmla="*/ 252 h 307"/>
                  <a:gd name="T82" fmla="*/ 20 w 312"/>
                  <a:gd name="T83" fmla="*/ 172 h 307"/>
                  <a:gd name="T84" fmla="*/ 142 w 312"/>
                  <a:gd name="T85" fmla="*/ 287 h 307"/>
                  <a:gd name="T86" fmla="*/ 162 w 312"/>
                  <a:gd name="T87" fmla="*/ 307 h 307"/>
                  <a:gd name="T88" fmla="*/ 183 w 312"/>
                  <a:gd name="T89" fmla="*/ 285 h 307"/>
                  <a:gd name="T90" fmla="*/ 180 w 312"/>
                  <a:gd name="T91" fmla="*/ 283 h 307"/>
                  <a:gd name="T92" fmla="*/ 286 w 312"/>
                  <a:gd name="T93" fmla="*/ 173 h 307"/>
                  <a:gd name="T94" fmla="*/ 290 w 312"/>
                  <a:gd name="T95" fmla="*/ 177 h 307"/>
                  <a:gd name="T96" fmla="*/ 312 w 312"/>
                  <a:gd name="T97" fmla="*/ 154 h 307"/>
                  <a:gd name="T98" fmla="*/ 290 w 312"/>
                  <a:gd name="T99" fmla="*/ 135 h 307"/>
                  <a:gd name="T100" fmla="*/ 168 w 312"/>
                  <a:gd name="T101" fmla="*/ 19 h 307"/>
                  <a:gd name="T102" fmla="*/ 149 w 312"/>
                  <a:gd name="T103" fmla="*/ 0 h 307"/>
                  <a:gd name="T104" fmla="*/ 132 w 312"/>
                  <a:gd name="T105" fmla="*/ 19 h 307"/>
                  <a:gd name="T106" fmla="*/ 18 w 312"/>
                  <a:gd name="T107" fmla="*/ 136 h 307"/>
                  <a:gd name="T108" fmla="*/ 0 w 312"/>
                  <a:gd name="T109" fmla="*/ 154 h 307"/>
                  <a:gd name="T110" fmla="*/ 20 w 312"/>
                  <a:gd name="T111" fmla="*/ 172 h 307"/>
                  <a:gd name="T112" fmla="*/ 42 w 312"/>
                  <a:gd name="T113" fmla="*/ 151 h 307"/>
                  <a:gd name="T114" fmla="*/ 148 w 312"/>
                  <a:gd name="T115" fmla="*/ 42 h 307"/>
                  <a:gd name="T116" fmla="*/ 267 w 312"/>
                  <a:gd name="T117" fmla="*/ 155 h 307"/>
                  <a:gd name="T118" fmla="*/ 161 w 312"/>
                  <a:gd name="T119" fmla="*/ 264 h 307"/>
                  <a:gd name="T120" fmla="*/ 42 w 312"/>
                  <a:gd name="T121" fmla="*/ 15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2" h="307">
                    <a:moveTo>
                      <a:pt x="195" y="171"/>
                    </a:moveTo>
                    <a:cubicBezTo>
                      <a:pt x="171" y="148"/>
                      <a:pt x="171" y="148"/>
                      <a:pt x="171" y="148"/>
                    </a:cubicBezTo>
                    <a:cubicBezTo>
                      <a:pt x="183" y="135"/>
                      <a:pt x="183" y="135"/>
                      <a:pt x="183" y="135"/>
                    </a:cubicBezTo>
                    <a:cubicBezTo>
                      <a:pt x="183" y="142"/>
                      <a:pt x="183" y="148"/>
                      <a:pt x="182" y="153"/>
                    </a:cubicBezTo>
                    <a:cubicBezTo>
                      <a:pt x="193" y="152"/>
                      <a:pt x="200" y="152"/>
                      <a:pt x="203" y="152"/>
                    </a:cubicBezTo>
                    <a:cubicBezTo>
                      <a:pt x="207" y="152"/>
                      <a:pt x="210" y="153"/>
                      <a:pt x="212" y="153"/>
                    </a:cubicBezTo>
                    <a:lnTo>
                      <a:pt x="195" y="171"/>
                    </a:lnTo>
                    <a:close/>
                    <a:moveTo>
                      <a:pt x="154" y="252"/>
                    </a:moveTo>
                    <a:cubicBezTo>
                      <a:pt x="169" y="235"/>
                      <a:pt x="169" y="235"/>
                      <a:pt x="169" y="235"/>
                    </a:cubicBezTo>
                    <a:cubicBezTo>
                      <a:pt x="237" y="164"/>
                      <a:pt x="237" y="164"/>
                      <a:pt x="237" y="164"/>
                    </a:cubicBezTo>
                    <a:cubicBezTo>
                      <a:pt x="254" y="148"/>
                      <a:pt x="254" y="148"/>
                      <a:pt x="254" y="148"/>
                    </a:cubicBezTo>
                    <a:cubicBezTo>
                      <a:pt x="234" y="130"/>
                      <a:pt x="234" y="130"/>
                      <a:pt x="234" y="130"/>
                    </a:cubicBezTo>
                    <a:cubicBezTo>
                      <a:pt x="222" y="144"/>
                      <a:pt x="222" y="144"/>
                      <a:pt x="222" y="144"/>
                    </a:cubicBezTo>
                    <a:cubicBezTo>
                      <a:pt x="221" y="138"/>
                      <a:pt x="221" y="132"/>
                      <a:pt x="221" y="127"/>
                    </a:cubicBezTo>
                    <a:cubicBezTo>
                      <a:pt x="212" y="127"/>
                      <a:pt x="212" y="127"/>
                      <a:pt x="212" y="127"/>
                    </a:cubicBezTo>
                    <a:cubicBezTo>
                      <a:pt x="200" y="127"/>
                      <a:pt x="200" y="127"/>
                      <a:pt x="200" y="127"/>
                    </a:cubicBezTo>
                    <a:cubicBezTo>
                      <a:pt x="198" y="127"/>
                      <a:pt x="195" y="127"/>
                      <a:pt x="191" y="127"/>
                    </a:cubicBezTo>
                    <a:cubicBezTo>
                      <a:pt x="205" y="114"/>
                      <a:pt x="205" y="114"/>
                      <a:pt x="205" y="114"/>
                    </a:cubicBezTo>
                    <a:cubicBezTo>
                      <a:pt x="185" y="96"/>
                      <a:pt x="185" y="96"/>
                      <a:pt x="185" y="96"/>
                    </a:cubicBezTo>
                    <a:cubicBezTo>
                      <a:pt x="174" y="107"/>
                      <a:pt x="174" y="107"/>
                      <a:pt x="174" y="107"/>
                    </a:cubicBezTo>
                    <a:cubicBezTo>
                      <a:pt x="152" y="130"/>
                      <a:pt x="152" y="130"/>
                      <a:pt x="152" y="130"/>
                    </a:cubicBezTo>
                    <a:cubicBezTo>
                      <a:pt x="134" y="113"/>
                      <a:pt x="134" y="113"/>
                      <a:pt x="134" y="113"/>
                    </a:cubicBezTo>
                    <a:cubicBezTo>
                      <a:pt x="157" y="90"/>
                      <a:pt x="157" y="90"/>
                      <a:pt x="157" y="90"/>
                    </a:cubicBezTo>
                    <a:cubicBezTo>
                      <a:pt x="173" y="75"/>
                      <a:pt x="173" y="75"/>
                      <a:pt x="173" y="75"/>
                    </a:cubicBezTo>
                    <a:cubicBezTo>
                      <a:pt x="153" y="56"/>
                      <a:pt x="153" y="56"/>
                      <a:pt x="153" y="56"/>
                    </a:cubicBezTo>
                    <a:cubicBezTo>
                      <a:pt x="137" y="73"/>
                      <a:pt x="137" y="73"/>
                      <a:pt x="137" y="73"/>
                    </a:cubicBezTo>
                    <a:cubicBezTo>
                      <a:pt x="72" y="140"/>
                      <a:pt x="72" y="140"/>
                      <a:pt x="72" y="140"/>
                    </a:cubicBezTo>
                    <a:cubicBezTo>
                      <a:pt x="57" y="155"/>
                      <a:pt x="57" y="155"/>
                      <a:pt x="57" y="155"/>
                    </a:cubicBezTo>
                    <a:cubicBezTo>
                      <a:pt x="77" y="174"/>
                      <a:pt x="77" y="174"/>
                      <a:pt x="77" y="174"/>
                    </a:cubicBezTo>
                    <a:cubicBezTo>
                      <a:pt x="91" y="158"/>
                      <a:pt x="91" y="158"/>
                      <a:pt x="91" y="158"/>
                    </a:cubicBezTo>
                    <a:cubicBezTo>
                      <a:pt x="114" y="135"/>
                      <a:pt x="114" y="135"/>
                      <a:pt x="114" y="135"/>
                    </a:cubicBezTo>
                    <a:cubicBezTo>
                      <a:pt x="131" y="151"/>
                      <a:pt x="131" y="151"/>
                      <a:pt x="131" y="151"/>
                    </a:cubicBezTo>
                    <a:cubicBezTo>
                      <a:pt x="113" y="170"/>
                      <a:pt x="113" y="170"/>
                      <a:pt x="113" y="170"/>
                    </a:cubicBezTo>
                    <a:cubicBezTo>
                      <a:pt x="98" y="185"/>
                      <a:pt x="98" y="185"/>
                      <a:pt x="98" y="185"/>
                    </a:cubicBezTo>
                    <a:cubicBezTo>
                      <a:pt x="118" y="204"/>
                      <a:pt x="118" y="204"/>
                      <a:pt x="118" y="204"/>
                    </a:cubicBezTo>
                    <a:cubicBezTo>
                      <a:pt x="132" y="188"/>
                      <a:pt x="132" y="188"/>
                      <a:pt x="132" y="188"/>
                    </a:cubicBezTo>
                    <a:cubicBezTo>
                      <a:pt x="150" y="169"/>
                      <a:pt x="150" y="169"/>
                      <a:pt x="150" y="169"/>
                    </a:cubicBezTo>
                    <a:cubicBezTo>
                      <a:pt x="175" y="192"/>
                      <a:pt x="175" y="192"/>
                      <a:pt x="175" y="192"/>
                    </a:cubicBezTo>
                    <a:cubicBezTo>
                      <a:pt x="150" y="217"/>
                      <a:pt x="150" y="217"/>
                      <a:pt x="150" y="217"/>
                    </a:cubicBezTo>
                    <a:cubicBezTo>
                      <a:pt x="134" y="233"/>
                      <a:pt x="134" y="233"/>
                      <a:pt x="134" y="233"/>
                    </a:cubicBezTo>
                    <a:lnTo>
                      <a:pt x="154" y="252"/>
                    </a:lnTo>
                    <a:close/>
                    <a:moveTo>
                      <a:pt x="20" y="172"/>
                    </a:moveTo>
                    <a:cubicBezTo>
                      <a:pt x="142" y="287"/>
                      <a:pt x="142" y="287"/>
                      <a:pt x="142" y="287"/>
                    </a:cubicBezTo>
                    <a:cubicBezTo>
                      <a:pt x="162" y="307"/>
                      <a:pt x="162" y="307"/>
                      <a:pt x="162" y="307"/>
                    </a:cubicBezTo>
                    <a:cubicBezTo>
                      <a:pt x="183" y="285"/>
                      <a:pt x="183" y="285"/>
                      <a:pt x="183" y="285"/>
                    </a:cubicBezTo>
                    <a:cubicBezTo>
                      <a:pt x="180" y="283"/>
                      <a:pt x="180" y="283"/>
                      <a:pt x="180" y="283"/>
                    </a:cubicBezTo>
                    <a:cubicBezTo>
                      <a:pt x="286" y="173"/>
                      <a:pt x="286" y="173"/>
                      <a:pt x="286" y="173"/>
                    </a:cubicBezTo>
                    <a:cubicBezTo>
                      <a:pt x="290" y="177"/>
                      <a:pt x="290" y="177"/>
                      <a:pt x="290" y="177"/>
                    </a:cubicBezTo>
                    <a:cubicBezTo>
                      <a:pt x="312" y="154"/>
                      <a:pt x="312" y="154"/>
                      <a:pt x="312" y="154"/>
                    </a:cubicBezTo>
                    <a:cubicBezTo>
                      <a:pt x="290" y="135"/>
                      <a:pt x="290" y="135"/>
                      <a:pt x="290" y="135"/>
                    </a:cubicBezTo>
                    <a:cubicBezTo>
                      <a:pt x="168" y="19"/>
                      <a:pt x="168" y="19"/>
                      <a:pt x="168" y="19"/>
                    </a:cubicBezTo>
                    <a:cubicBezTo>
                      <a:pt x="149" y="0"/>
                      <a:pt x="149" y="0"/>
                      <a:pt x="149" y="0"/>
                    </a:cubicBezTo>
                    <a:cubicBezTo>
                      <a:pt x="132" y="19"/>
                      <a:pt x="132" y="19"/>
                      <a:pt x="132" y="19"/>
                    </a:cubicBezTo>
                    <a:cubicBezTo>
                      <a:pt x="18" y="136"/>
                      <a:pt x="18" y="136"/>
                      <a:pt x="18" y="136"/>
                    </a:cubicBezTo>
                    <a:cubicBezTo>
                      <a:pt x="0" y="154"/>
                      <a:pt x="0" y="154"/>
                      <a:pt x="0" y="154"/>
                    </a:cubicBezTo>
                    <a:lnTo>
                      <a:pt x="20" y="172"/>
                    </a:lnTo>
                    <a:close/>
                    <a:moveTo>
                      <a:pt x="42" y="151"/>
                    </a:moveTo>
                    <a:cubicBezTo>
                      <a:pt x="148" y="42"/>
                      <a:pt x="148" y="42"/>
                      <a:pt x="148" y="42"/>
                    </a:cubicBezTo>
                    <a:cubicBezTo>
                      <a:pt x="267" y="155"/>
                      <a:pt x="267" y="155"/>
                      <a:pt x="267" y="155"/>
                    </a:cubicBezTo>
                    <a:cubicBezTo>
                      <a:pt x="161" y="264"/>
                      <a:pt x="161" y="264"/>
                      <a:pt x="161" y="264"/>
                    </a:cubicBezTo>
                    <a:lnTo>
                      <a:pt x="42"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6" name="Freeform 6"/>
              <p:cNvSpPr>
                <a:spLocks noEditPoints="1"/>
              </p:cNvSpPr>
              <p:nvPr/>
            </p:nvSpPr>
            <p:spPr bwMode="auto">
              <a:xfrm>
                <a:off x="3361114" y="571678"/>
                <a:ext cx="90724" cy="85762"/>
              </a:xfrm>
              <a:custGeom>
                <a:avLst/>
                <a:gdLst>
                  <a:gd name="T0" fmla="*/ 156 w 298"/>
                  <a:gd name="T1" fmla="*/ 168 h 281"/>
                  <a:gd name="T2" fmla="*/ 128 w 298"/>
                  <a:gd name="T3" fmla="*/ 200 h 281"/>
                  <a:gd name="T4" fmla="*/ 85 w 298"/>
                  <a:gd name="T5" fmla="*/ 232 h 281"/>
                  <a:gd name="T6" fmla="*/ 88 w 298"/>
                  <a:gd name="T7" fmla="*/ 206 h 281"/>
                  <a:gd name="T8" fmla="*/ 128 w 298"/>
                  <a:gd name="T9" fmla="*/ 154 h 281"/>
                  <a:gd name="T10" fmla="*/ 103 w 298"/>
                  <a:gd name="T11" fmla="*/ 175 h 281"/>
                  <a:gd name="T12" fmla="*/ 71 w 298"/>
                  <a:gd name="T13" fmla="*/ 191 h 281"/>
                  <a:gd name="T14" fmla="*/ 80 w 298"/>
                  <a:gd name="T15" fmla="*/ 161 h 281"/>
                  <a:gd name="T16" fmla="*/ 85 w 298"/>
                  <a:gd name="T17" fmla="*/ 137 h 281"/>
                  <a:gd name="T18" fmla="*/ 54 w 298"/>
                  <a:gd name="T19" fmla="*/ 124 h 281"/>
                  <a:gd name="T20" fmla="*/ 167 w 298"/>
                  <a:gd name="T21" fmla="*/ 66 h 281"/>
                  <a:gd name="T22" fmla="*/ 200 w 298"/>
                  <a:gd name="T23" fmla="*/ 79 h 281"/>
                  <a:gd name="T24" fmla="*/ 146 w 298"/>
                  <a:gd name="T25" fmla="*/ 106 h 281"/>
                  <a:gd name="T26" fmla="*/ 142 w 298"/>
                  <a:gd name="T27" fmla="*/ 133 h 281"/>
                  <a:gd name="T28" fmla="*/ 167 w 298"/>
                  <a:gd name="T29" fmla="*/ 141 h 281"/>
                  <a:gd name="T30" fmla="*/ 192 w 298"/>
                  <a:gd name="T31" fmla="*/ 87 h 281"/>
                  <a:gd name="T32" fmla="*/ 225 w 298"/>
                  <a:gd name="T33" fmla="*/ 95 h 281"/>
                  <a:gd name="T34" fmla="*/ 225 w 298"/>
                  <a:gd name="T35" fmla="*/ 142 h 281"/>
                  <a:gd name="T36" fmla="*/ 298 w 298"/>
                  <a:gd name="T37" fmla="*/ 160 h 281"/>
                  <a:gd name="T38" fmla="*/ 291 w 298"/>
                  <a:gd name="T39" fmla="*/ 194 h 281"/>
                  <a:gd name="T40" fmla="*/ 219 w 298"/>
                  <a:gd name="T41" fmla="*/ 173 h 281"/>
                  <a:gd name="T42" fmla="*/ 186 w 298"/>
                  <a:gd name="T43" fmla="*/ 159 h 281"/>
                  <a:gd name="T44" fmla="*/ 203 w 298"/>
                  <a:gd name="T45" fmla="*/ 186 h 281"/>
                  <a:gd name="T46" fmla="*/ 212 w 298"/>
                  <a:gd name="T47" fmla="*/ 228 h 281"/>
                  <a:gd name="T48" fmla="*/ 168 w 298"/>
                  <a:gd name="T49" fmla="*/ 237 h 281"/>
                  <a:gd name="T50" fmla="*/ 180 w 298"/>
                  <a:gd name="T51" fmla="*/ 218 h 281"/>
                  <a:gd name="T52" fmla="*/ 175 w 298"/>
                  <a:gd name="T53" fmla="*/ 195 h 281"/>
                  <a:gd name="T54" fmla="*/ 153 w 298"/>
                  <a:gd name="T55" fmla="*/ 226 h 281"/>
                  <a:gd name="T56" fmla="*/ 106 w 298"/>
                  <a:gd name="T57" fmla="*/ 281 h 281"/>
                  <a:gd name="T58" fmla="*/ 78 w 298"/>
                  <a:gd name="T59" fmla="*/ 265 h 281"/>
                  <a:gd name="T60" fmla="*/ 27 w 298"/>
                  <a:gd name="T61" fmla="*/ 155 h 281"/>
                  <a:gd name="T62" fmla="*/ 9 w 298"/>
                  <a:gd name="T63" fmla="*/ 118 h 281"/>
                  <a:gd name="T64" fmla="*/ 26 w 298"/>
                  <a:gd name="T65" fmla="*/ 91 h 281"/>
                  <a:gd name="T66" fmla="*/ 68 w 298"/>
                  <a:gd name="T67" fmla="*/ 55 h 281"/>
                  <a:gd name="T68" fmla="*/ 85 w 298"/>
                  <a:gd name="T69" fmla="*/ 30 h 281"/>
                  <a:gd name="T70" fmla="*/ 114 w 298"/>
                  <a:gd name="T71" fmla="*/ 45 h 281"/>
                  <a:gd name="T72" fmla="*/ 201 w 298"/>
                  <a:gd name="T73" fmla="*/ 0 h 281"/>
                  <a:gd name="T74" fmla="*/ 222 w 298"/>
                  <a:gd name="T75" fmla="*/ 40 h 281"/>
                  <a:gd name="T76" fmla="*/ 200 w 298"/>
                  <a:gd name="T77" fmla="*/ 67 h 281"/>
                  <a:gd name="T78" fmla="*/ 186 w 298"/>
                  <a:gd name="T79" fmla="*/ 38 h 281"/>
                  <a:gd name="T80" fmla="*/ 49 w 298"/>
                  <a:gd name="T81" fmla="*/ 128 h 281"/>
                  <a:gd name="T82" fmla="*/ 27 w 298"/>
                  <a:gd name="T83" fmla="*/ 155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8" h="281">
                    <a:moveTo>
                      <a:pt x="130" y="212"/>
                    </a:moveTo>
                    <a:cubicBezTo>
                      <a:pt x="142" y="194"/>
                      <a:pt x="151" y="180"/>
                      <a:pt x="156" y="168"/>
                    </a:cubicBezTo>
                    <a:cubicBezTo>
                      <a:pt x="155" y="167"/>
                      <a:pt x="153" y="166"/>
                      <a:pt x="152" y="165"/>
                    </a:cubicBezTo>
                    <a:cubicBezTo>
                      <a:pt x="143" y="178"/>
                      <a:pt x="135" y="190"/>
                      <a:pt x="128" y="200"/>
                    </a:cubicBezTo>
                    <a:cubicBezTo>
                      <a:pt x="121" y="210"/>
                      <a:pt x="110" y="223"/>
                      <a:pt x="94" y="239"/>
                    </a:cubicBezTo>
                    <a:cubicBezTo>
                      <a:pt x="90" y="236"/>
                      <a:pt x="87" y="234"/>
                      <a:pt x="85" y="232"/>
                    </a:cubicBezTo>
                    <a:cubicBezTo>
                      <a:pt x="82" y="230"/>
                      <a:pt x="76" y="227"/>
                      <a:pt x="68" y="223"/>
                    </a:cubicBezTo>
                    <a:cubicBezTo>
                      <a:pt x="76" y="216"/>
                      <a:pt x="83" y="211"/>
                      <a:pt x="88" y="206"/>
                    </a:cubicBezTo>
                    <a:cubicBezTo>
                      <a:pt x="94" y="200"/>
                      <a:pt x="101" y="193"/>
                      <a:pt x="108" y="184"/>
                    </a:cubicBezTo>
                    <a:cubicBezTo>
                      <a:pt x="115" y="175"/>
                      <a:pt x="122" y="165"/>
                      <a:pt x="128" y="154"/>
                    </a:cubicBezTo>
                    <a:cubicBezTo>
                      <a:pt x="124" y="154"/>
                      <a:pt x="124" y="154"/>
                      <a:pt x="124" y="154"/>
                    </a:cubicBezTo>
                    <a:cubicBezTo>
                      <a:pt x="115" y="164"/>
                      <a:pt x="108" y="171"/>
                      <a:pt x="103" y="175"/>
                    </a:cubicBezTo>
                    <a:cubicBezTo>
                      <a:pt x="99" y="180"/>
                      <a:pt x="90" y="187"/>
                      <a:pt x="79" y="198"/>
                    </a:cubicBezTo>
                    <a:cubicBezTo>
                      <a:pt x="76" y="195"/>
                      <a:pt x="73" y="193"/>
                      <a:pt x="71" y="191"/>
                    </a:cubicBezTo>
                    <a:cubicBezTo>
                      <a:pt x="68" y="189"/>
                      <a:pt x="62" y="186"/>
                      <a:pt x="53" y="181"/>
                    </a:cubicBezTo>
                    <a:cubicBezTo>
                      <a:pt x="60" y="176"/>
                      <a:pt x="69" y="170"/>
                      <a:pt x="80" y="161"/>
                    </a:cubicBezTo>
                    <a:cubicBezTo>
                      <a:pt x="92" y="153"/>
                      <a:pt x="104" y="139"/>
                      <a:pt x="118" y="120"/>
                    </a:cubicBezTo>
                    <a:cubicBezTo>
                      <a:pt x="85" y="137"/>
                      <a:pt x="85" y="137"/>
                      <a:pt x="85" y="137"/>
                    </a:cubicBezTo>
                    <a:cubicBezTo>
                      <a:pt x="66" y="148"/>
                      <a:pt x="66" y="148"/>
                      <a:pt x="66" y="148"/>
                    </a:cubicBezTo>
                    <a:cubicBezTo>
                      <a:pt x="54" y="124"/>
                      <a:pt x="54" y="124"/>
                      <a:pt x="54" y="124"/>
                    </a:cubicBezTo>
                    <a:cubicBezTo>
                      <a:pt x="74" y="115"/>
                      <a:pt x="74" y="115"/>
                      <a:pt x="74" y="115"/>
                    </a:cubicBezTo>
                    <a:cubicBezTo>
                      <a:pt x="167" y="66"/>
                      <a:pt x="167" y="66"/>
                      <a:pt x="167" y="66"/>
                    </a:cubicBezTo>
                    <a:cubicBezTo>
                      <a:pt x="188" y="55"/>
                      <a:pt x="188" y="55"/>
                      <a:pt x="188" y="55"/>
                    </a:cubicBezTo>
                    <a:cubicBezTo>
                      <a:pt x="200" y="79"/>
                      <a:pt x="200" y="79"/>
                      <a:pt x="200" y="79"/>
                    </a:cubicBezTo>
                    <a:cubicBezTo>
                      <a:pt x="179" y="89"/>
                      <a:pt x="179" y="89"/>
                      <a:pt x="179" y="89"/>
                    </a:cubicBezTo>
                    <a:cubicBezTo>
                      <a:pt x="146" y="106"/>
                      <a:pt x="146" y="106"/>
                      <a:pt x="146" y="106"/>
                    </a:cubicBezTo>
                    <a:cubicBezTo>
                      <a:pt x="150" y="107"/>
                      <a:pt x="154" y="108"/>
                      <a:pt x="158" y="108"/>
                    </a:cubicBezTo>
                    <a:cubicBezTo>
                      <a:pt x="153" y="117"/>
                      <a:pt x="147" y="125"/>
                      <a:pt x="142" y="133"/>
                    </a:cubicBezTo>
                    <a:cubicBezTo>
                      <a:pt x="151" y="134"/>
                      <a:pt x="157" y="136"/>
                      <a:pt x="160" y="137"/>
                    </a:cubicBezTo>
                    <a:cubicBezTo>
                      <a:pt x="167" y="141"/>
                      <a:pt x="167" y="141"/>
                      <a:pt x="167" y="141"/>
                    </a:cubicBezTo>
                    <a:cubicBezTo>
                      <a:pt x="179" y="120"/>
                      <a:pt x="185" y="108"/>
                      <a:pt x="186" y="103"/>
                    </a:cubicBezTo>
                    <a:cubicBezTo>
                      <a:pt x="192" y="87"/>
                      <a:pt x="192" y="87"/>
                      <a:pt x="192" y="87"/>
                    </a:cubicBezTo>
                    <a:cubicBezTo>
                      <a:pt x="196" y="89"/>
                      <a:pt x="199" y="90"/>
                      <a:pt x="202" y="91"/>
                    </a:cubicBezTo>
                    <a:cubicBezTo>
                      <a:pt x="205" y="92"/>
                      <a:pt x="212" y="93"/>
                      <a:pt x="225" y="95"/>
                    </a:cubicBezTo>
                    <a:cubicBezTo>
                      <a:pt x="218" y="107"/>
                      <a:pt x="212" y="117"/>
                      <a:pt x="207" y="126"/>
                    </a:cubicBezTo>
                    <a:cubicBezTo>
                      <a:pt x="211" y="130"/>
                      <a:pt x="217" y="136"/>
                      <a:pt x="225" y="142"/>
                    </a:cubicBezTo>
                    <a:cubicBezTo>
                      <a:pt x="233" y="149"/>
                      <a:pt x="243" y="154"/>
                      <a:pt x="257" y="157"/>
                    </a:cubicBezTo>
                    <a:cubicBezTo>
                      <a:pt x="271" y="160"/>
                      <a:pt x="284" y="161"/>
                      <a:pt x="298" y="160"/>
                    </a:cubicBezTo>
                    <a:cubicBezTo>
                      <a:pt x="296" y="166"/>
                      <a:pt x="295" y="171"/>
                      <a:pt x="294" y="175"/>
                    </a:cubicBezTo>
                    <a:cubicBezTo>
                      <a:pt x="293" y="178"/>
                      <a:pt x="292" y="185"/>
                      <a:pt x="291" y="194"/>
                    </a:cubicBezTo>
                    <a:cubicBezTo>
                      <a:pt x="272" y="193"/>
                      <a:pt x="257" y="190"/>
                      <a:pt x="247" y="186"/>
                    </a:cubicBezTo>
                    <a:cubicBezTo>
                      <a:pt x="236" y="183"/>
                      <a:pt x="227" y="178"/>
                      <a:pt x="219" y="173"/>
                    </a:cubicBezTo>
                    <a:cubicBezTo>
                      <a:pt x="211" y="167"/>
                      <a:pt x="202" y="160"/>
                      <a:pt x="192" y="150"/>
                    </a:cubicBezTo>
                    <a:cubicBezTo>
                      <a:pt x="186" y="159"/>
                      <a:pt x="186" y="159"/>
                      <a:pt x="186" y="159"/>
                    </a:cubicBezTo>
                    <a:cubicBezTo>
                      <a:pt x="189" y="162"/>
                      <a:pt x="191" y="166"/>
                      <a:pt x="193" y="168"/>
                    </a:cubicBezTo>
                    <a:cubicBezTo>
                      <a:pt x="195" y="171"/>
                      <a:pt x="198" y="177"/>
                      <a:pt x="203" y="186"/>
                    </a:cubicBezTo>
                    <a:cubicBezTo>
                      <a:pt x="208" y="195"/>
                      <a:pt x="211" y="202"/>
                      <a:pt x="213" y="208"/>
                    </a:cubicBezTo>
                    <a:cubicBezTo>
                      <a:pt x="215" y="215"/>
                      <a:pt x="214" y="222"/>
                      <a:pt x="212" y="228"/>
                    </a:cubicBezTo>
                    <a:cubicBezTo>
                      <a:pt x="210" y="235"/>
                      <a:pt x="200" y="243"/>
                      <a:pt x="182" y="253"/>
                    </a:cubicBezTo>
                    <a:cubicBezTo>
                      <a:pt x="175" y="244"/>
                      <a:pt x="170" y="239"/>
                      <a:pt x="168" y="237"/>
                    </a:cubicBezTo>
                    <a:cubicBezTo>
                      <a:pt x="158" y="230"/>
                      <a:pt x="158" y="230"/>
                      <a:pt x="158" y="230"/>
                    </a:cubicBezTo>
                    <a:cubicBezTo>
                      <a:pt x="171" y="225"/>
                      <a:pt x="178" y="222"/>
                      <a:pt x="180" y="218"/>
                    </a:cubicBezTo>
                    <a:cubicBezTo>
                      <a:pt x="182" y="215"/>
                      <a:pt x="182" y="211"/>
                      <a:pt x="180" y="206"/>
                    </a:cubicBezTo>
                    <a:cubicBezTo>
                      <a:pt x="178" y="202"/>
                      <a:pt x="177" y="198"/>
                      <a:pt x="175" y="195"/>
                    </a:cubicBezTo>
                    <a:cubicBezTo>
                      <a:pt x="174" y="192"/>
                      <a:pt x="174" y="192"/>
                      <a:pt x="174" y="192"/>
                    </a:cubicBezTo>
                    <a:cubicBezTo>
                      <a:pt x="169" y="202"/>
                      <a:pt x="162" y="213"/>
                      <a:pt x="153" y="226"/>
                    </a:cubicBezTo>
                    <a:cubicBezTo>
                      <a:pt x="144" y="238"/>
                      <a:pt x="137" y="248"/>
                      <a:pt x="130" y="255"/>
                    </a:cubicBezTo>
                    <a:cubicBezTo>
                      <a:pt x="106" y="281"/>
                      <a:pt x="106" y="281"/>
                      <a:pt x="106" y="281"/>
                    </a:cubicBezTo>
                    <a:cubicBezTo>
                      <a:pt x="99" y="276"/>
                      <a:pt x="94" y="273"/>
                      <a:pt x="90" y="271"/>
                    </a:cubicBezTo>
                    <a:cubicBezTo>
                      <a:pt x="78" y="265"/>
                      <a:pt x="78" y="265"/>
                      <a:pt x="78" y="265"/>
                    </a:cubicBezTo>
                    <a:cubicBezTo>
                      <a:pt x="101" y="247"/>
                      <a:pt x="118" y="229"/>
                      <a:pt x="130" y="212"/>
                    </a:cubicBezTo>
                    <a:close/>
                    <a:moveTo>
                      <a:pt x="27" y="155"/>
                    </a:moveTo>
                    <a:cubicBezTo>
                      <a:pt x="22" y="143"/>
                      <a:pt x="22" y="143"/>
                      <a:pt x="22" y="143"/>
                    </a:cubicBezTo>
                    <a:cubicBezTo>
                      <a:pt x="9" y="118"/>
                      <a:pt x="9" y="118"/>
                      <a:pt x="9" y="118"/>
                    </a:cubicBezTo>
                    <a:cubicBezTo>
                      <a:pt x="0" y="103"/>
                      <a:pt x="0" y="103"/>
                      <a:pt x="0" y="103"/>
                    </a:cubicBezTo>
                    <a:cubicBezTo>
                      <a:pt x="26" y="91"/>
                      <a:pt x="26" y="91"/>
                      <a:pt x="26" y="91"/>
                    </a:cubicBezTo>
                    <a:cubicBezTo>
                      <a:pt x="86" y="60"/>
                      <a:pt x="86" y="60"/>
                      <a:pt x="86" y="60"/>
                    </a:cubicBezTo>
                    <a:cubicBezTo>
                      <a:pt x="81" y="58"/>
                      <a:pt x="75" y="57"/>
                      <a:pt x="68" y="55"/>
                    </a:cubicBezTo>
                    <a:cubicBezTo>
                      <a:pt x="70" y="52"/>
                      <a:pt x="73" y="49"/>
                      <a:pt x="75" y="47"/>
                    </a:cubicBezTo>
                    <a:cubicBezTo>
                      <a:pt x="76" y="44"/>
                      <a:pt x="80" y="39"/>
                      <a:pt x="85" y="30"/>
                    </a:cubicBezTo>
                    <a:cubicBezTo>
                      <a:pt x="100" y="33"/>
                      <a:pt x="110" y="36"/>
                      <a:pt x="117" y="38"/>
                    </a:cubicBezTo>
                    <a:cubicBezTo>
                      <a:pt x="116" y="41"/>
                      <a:pt x="114" y="43"/>
                      <a:pt x="114" y="45"/>
                    </a:cubicBezTo>
                    <a:cubicBezTo>
                      <a:pt x="178" y="12"/>
                      <a:pt x="178" y="12"/>
                      <a:pt x="178" y="12"/>
                    </a:cubicBezTo>
                    <a:cubicBezTo>
                      <a:pt x="201" y="0"/>
                      <a:pt x="201" y="0"/>
                      <a:pt x="201" y="0"/>
                    </a:cubicBezTo>
                    <a:cubicBezTo>
                      <a:pt x="209" y="16"/>
                      <a:pt x="209" y="16"/>
                      <a:pt x="209" y="16"/>
                    </a:cubicBezTo>
                    <a:cubicBezTo>
                      <a:pt x="222" y="40"/>
                      <a:pt x="222" y="40"/>
                      <a:pt x="222" y="40"/>
                    </a:cubicBezTo>
                    <a:cubicBezTo>
                      <a:pt x="229" y="52"/>
                      <a:pt x="229" y="52"/>
                      <a:pt x="229" y="52"/>
                    </a:cubicBezTo>
                    <a:cubicBezTo>
                      <a:pt x="200" y="67"/>
                      <a:pt x="200" y="67"/>
                      <a:pt x="200" y="67"/>
                    </a:cubicBezTo>
                    <a:cubicBezTo>
                      <a:pt x="194" y="54"/>
                      <a:pt x="194" y="54"/>
                      <a:pt x="194" y="54"/>
                    </a:cubicBezTo>
                    <a:cubicBezTo>
                      <a:pt x="186" y="38"/>
                      <a:pt x="186" y="38"/>
                      <a:pt x="186" y="38"/>
                    </a:cubicBezTo>
                    <a:cubicBezTo>
                      <a:pt x="41" y="113"/>
                      <a:pt x="41" y="113"/>
                      <a:pt x="41" y="113"/>
                    </a:cubicBezTo>
                    <a:cubicBezTo>
                      <a:pt x="49" y="128"/>
                      <a:pt x="49" y="128"/>
                      <a:pt x="49" y="128"/>
                    </a:cubicBezTo>
                    <a:cubicBezTo>
                      <a:pt x="56" y="140"/>
                      <a:pt x="56" y="140"/>
                      <a:pt x="56" y="140"/>
                    </a:cubicBezTo>
                    <a:lnTo>
                      <a:pt x="27" y="1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7" name="Freeform 7"/>
              <p:cNvSpPr>
                <a:spLocks noEditPoints="1"/>
              </p:cNvSpPr>
              <p:nvPr/>
            </p:nvSpPr>
            <p:spPr bwMode="auto">
              <a:xfrm>
                <a:off x="3475936" y="542618"/>
                <a:ext cx="75839" cy="71587"/>
              </a:xfrm>
              <a:custGeom>
                <a:avLst/>
                <a:gdLst>
                  <a:gd name="T0" fmla="*/ 36 w 250"/>
                  <a:gd name="T1" fmla="*/ 73 h 236"/>
                  <a:gd name="T2" fmla="*/ 83 w 250"/>
                  <a:gd name="T3" fmla="*/ 66 h 236"/>
                  <a:gd name="T4" fmla="*/ 88 w 250"/>
                  <a:gd name="T5" fmla="*/ 95 h 236"/>
                  <a:gd name="T6" fmla="*/ 41 w 250"/>
                  <a:gd name="T7" fmla="*/ 102 h 236"/>
                  <a:gd name="T8" fmla="*/ 36 w 250"/>
                  <a:gd name="T9" fmla="*/ 73 h 236"/>
                  <a:gd name="T10" fmla="*/ 4 w 250"/>
                  <a:gd name="T11" fmla="*/ 71 h 236"/>
                  <a:gd name="T12" fmla="*/ 20 w 250"/>
                  <a:gd name="T13" fmla="*/ 167 h 236"/>
                  <a:gd name="T14" fmla="*/ 23 w 250"/>
                  <a:gd name="T15" fmla="*/ 193 h 236"/>
                  <a:gd name="T16" fmla="*/ 54 w 250"/>
                  <a:gd name="T17" fmla="*/ 188 h 236"/>
                  <a:gd name="T18" fmla="*/ 53 w 250"/>
                  <a:gd name="T19" fmla="*/ 184 h 236"/>
                  <a:gd name="T20" fmla="*/ 101 w 250"/>
                  <a:gd name="T21" fmla="*/ 177 h 236"/>
                  <a:gd name="T22" fmla="*/ 107 w 250"/>
                  <a:gd name="T23" fmla="*/ 213 h 236"/>
                  <a:gd name="T24" fmla="*/ 111 w 250"/>
                  <a:gd name="T25" fmla="*/ 226 h 236"/>
                  <a:gd name="T26" fmla="*/ 121 w 250"/>
                  <a:gd name="T27" fmla="*/ 234 h 236"/>
                  <a:gd name="T28" fmla="*/ 143 w 250"/>
                  <a:gd name="T29" fmla="*/ 235 h 236"/>
                  <a:gd name="T30" fmla="*/ 181 w 250"/>
                  <a:gd name="T31" fmla="*/ 229 h 236"/>
                  <a:gd name="T32" fmla="*/ 216 w 250"/>
                  <a:gd name="T33" fmla="*/ 224 h 236"/>
                  <a:gd name="T34" fmla="*/ 233 w 250"/>
                  <a:gd name="T35" fmla="*/ 219 h 236"/>
                  <a:gd name="T36" fmla="*/ 242 w 250"/>
                  <a:gd name="T37" fmla="*/ 209 h 236"/>
                  <a:gd name="T38" fmla="*/ 250 w 250"/>
                  <a:gd name="T39" fmla="*/ 176 h 236"/>
                  <a:gd name="T40" fmla="*/ 218 w 250"/>
                  <a:gd name="T41" fmla="*/ 167 h 236"/>
                  <a:gd name="T42" fmla="*/ 218 w 250"/>
                  <a:gd name="T43" fmla="*/ 177 h 236"/>
                  <a:gd name="T44" fmla="*/ 214 w 250"/>
                  <a:gd name="T45" fmla="*/ 191 h 236"/>
                  <a:gd name="T46" fmla="*/ 202 w 250"/>
                  <a:gd name="T47" fmla="*/ 197 h 236"/>
                  <a:gd name="T48" fmla="*/ 177 w 250"/>
                  <a:gd name="T49" fmla="*/ 201 h 236"/>
                  <a:gd name="T50" fmla="*/ 150 w 250"/>
                  <a:gd name="T51" fmla="*/ 205 h 236"/>
                  <a:gd name="T52" fmla="*/ 138 w 250"/>
                  <a:gd name="T53" fmla="*/ 204 h 236"/>
                  <a:gd name="T54" fmla="*/ 135 w 250"/>
                  <a:gd name="T55" fmla="*/ 198 h 236"/>
                  <a:gd name="T56" fmla="*/ 131 w 250"/>
                  <a:gd name="T57" fmla="*/ 172 h 236"/>
                  <a:gd name="T58" fmla="*/ 185 w 250"/>
                  <a:gd name="T59" fmla="*/ 163 h 236"/>
                  <a:gd name="T60" fmla="*/ 186 w 250"/>
                  <a:gd name="T61" fmla="*/ 168 h 236"/>
                  <a:gd name="T62" fmla="*/ 217 w 250"/>
                  <a:gd name="T63" fmla="*/ 163 h 236"/>
                  <a:gd name="T64" fmla="*/ 213 w 250"/>
                  <a:gd name="T65" fmla="*/ 139 h 236"/>
                  <a:gd name="T66" fmla="*/ 198 w 250"/>
                  <a:gd name="T67" fmla="*/ 41 h 236"/>
                  <a:gd name="T68" fmla="*/ 195 w 250"/>
                  <a:gd name="T69" fmla="*/ 19 h 236"/>
                  <a:gd name="T70" fmla="*/ 175 w 250"/>
                  <a:gd name="T71" fmla="*/ 23 h 236"/>
                  <a:gd name="T72" fmla="*/ 109 w 250"/>
                  <a:gd name="T73" fmla="*/ 33 h 236"/>
                  <a:gd name="T74" fmla="*/ 107 w 250"/>
                  <a:gd name="T75" fmla="*/ 19 h 236"/>
                  <a:gd name="T76" fmla="*/ 105 w 250"/>
                  <a:gd name="T77" fmla="*/ 0 h 236"/>
                  <a:gd name="T78" fmla="*/ 73 w 250"/>
                  <a:gd name="T79" fmla="*/ 5 h 236"/>
                  <a:gd name="T80" fmla="*/ 77 w 250"/>
                  <a:gd name="T81" fmla="*/ 24 h 236"/>
                  <a:gd name="T82" fmla="*/ 79 w 250"/>
                  <a:gd name="T83" fmla="*/ 38 h 236"/>
                  <a:gd name="T84" fmla="*/ 24 w 250"/>
                  <a:gd name="T85" fmla="*/ 47 h 236"/>
                  <a:gd name="T86" fmla="*/ 0 w 250"/>
                  <a:gd name="T87" fmla="*/ 50 h 236"/>
                  <a:gd name="T88" fmla="*/ 4 w 250"/>
                  <a:gd name="T89" fmla="*/ 71 h 236"/>
                  <a:gd name="T90" fmla="*/ 45 w 250"/>
                  <a:gd name="T91" fmla="*/ 129 h 236"/>
                  <a:gd name="T92" fmla="*/ 92 w 250"/>
                  <a:gd name="T93" fmla="*/ 121 h 236"/>
                  <a:gd name="T94" fmla="*/ 97 w 250"/>
                  <a:gd name="T95" fmla="*/ 149 h 236"/>
                  <a:gd name="T96" fmla="*/ 49 w 250"/>
                  <a:gd name="T97" fmla="*/ 157 h 236"/>
                  <a:gd name="T98" fmla="*/ 45 w 250"/>
                  <a:gd name="T99" fmla="*/ 129 h 236"/>
                  <a:gd name="T100" fmla="*/ 114 w 250"/>
                  <a:gd name="T101" fmla="*/ 61 h 236"/>
                  <a:gd name="T102" fmla="*/ 168 w 250"/>
                  <a:gd name="T103" fmla="*/ 53 h 236"/>
                  <a:gd name="T104" fmla="*/ 172 w 250"/>
                  <a:gd name="T105" fmla="*/ 82 h 236"/>
                  <a:gd name="T106" fmla="*/ 118 w 250"/>
                  <a:gd name="T107" fmla="*/ 90 h 236"/>
                  <a:gd name="T108" fmla="*/ 114 w 250"/>
                  <a:gd name="T109" fmla="*/ 61 h 236"/>
                  <a:gd name="T110" fmla="*/ 122 w 250"/>
                  <a:gd name="T111" fmla="*/ 116 h 236"/>
                  <a:gd name="T112" fmla="*/ 177 w 250"/>
                  <a:gd name="T113" fmla="*/ 108 h 236"/>
                  <a:gd name="T114" fmla="*/ 181 w 250"/>
                  <a:gd name="T115" fmla="*/ 136 h 236"/>
                  <a:gd name="T116" fmla="*/ 127 w 250"/>
                  <a:gd name="T117" fmla="*/ 145 h 236"/>
                  <a:gd name="T118" fmla="*/ 122 w 250"/>
                  <a:gd name="T119" fmla="*/ 11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0" h="236">
                    <a:moveTo>
                      <a:pt x="36" y="73"/>
                    </a:moveTo>
                    <a:cubicBezTo>
                      <a:pt x="83" y="66"/>
                      <a:pt x="83" y="66"/>
                      <a:pt x="83" y="66"/>
                    </a:cubicBezTo>
                    <a:cubicBezTo>
                      <a:pt x="88" y="95"/>
                      <a:pt x="88" y="95"/>
                      <a:pt x="88" y="95"/>
                    </a:cubicBezTo>
                    <a:cubicBezTo>
                      <a:pt x="41" y="102"/>
                      <a:pt x="41" y="102"/>
                      <a:pt x="41" y="102"/>
                    </a:cubicBezTo>
                    <a:lnTo>
                      <a:pt x="36" y="73"/>
                    </a:lnTo>
                    <a:close/>
                    <a:moveTo>
                      <a:pt x="4" y="71"/>
                    </a:moveTo>
                    <a:cubicBezTo>
                      <a:pt x="20" y="167"/>
                      <a:pt x="20" y="167"/>
                      <a:pt x="20" y="167"/>
                    </a:cubicBezTo>
                    <a:cubicBezTo>
                      <a:pt x="23" y="193"/>
                      <a:pt x="23" y="193"/>
                      <a:pt x="23" y="193"/>
                    </a:cubicBezTo>
                    <a:cubicBezTo>
                      <a:pt x="54" y="188"/>
                      <a:pt x="54" y="188"/>
                      <a:pt x="54" y="188"/>
                    </a:cubicBezTo>
                    <a:cubicBezTo>
                      <a:pt x="53" y="184"/>
                      <a:pt x="53" y="184"/>
                      <a:pt x="53" y="184"/>
                    </a:cubicBezTo>
                    <a:cubicBezTo>
                      <a:pt x="101" y="177"/>
                      <a:pt x="101" y="177"/>
                      <a:pt x="101" y="177"/>
                    </a:cubicBezTo>
                    <a:cubicBezTo>
                      <a:pt x="107" y="213"/>
                      <a:pt x="107" y="213"/>
                      <a:pt x="107" y="213"/>
                    </a:cubicBezTo>
                    <a:cubicBezTo>
                      <a:pt x="108" y="218"/>
                      <a:pt x="109" y="223"/>
                      <a:pt x="111" y="226"/>
                    </a:cubicBezTo>
                    <a:cubicBezTo>
                      <a:pt x="113" y="229"/>
                      <a:pt x="116" y="232"/>
                      <a:pt x="121" y="234"/>
                    </a:cubicBezTo>
                    <a:cubicBezTo>
                      <a:pt x="126" y="236"/>
                      <a:pt x="134" y="236"/>
                      <a:pt x="143" y="235"/>
                    </a:cubicBezTo>
                    <a:cubicBezTo>
                      <a:pt x="153" y="233"/>
                      <a:pt x="165" y="231"/>
                      <a:pt x="181" y="229"/>
                    </a:cubicBezTo>
                    <a:cubicBezTo>
                      <a:pt x="197" y="227"/>
                      <a:pt x="209" y="226"/>
                      <a:pt x="216" y="224"/>
                    </a:cubicBezTo>
                    <a:cubicBezTo>
                      <a:pt x="224" y="222"/>
                      <a:pt x="230" y="221"/>
                      <a:pt x="233" y="219"/>
                    </a:cubicBezTo>
                    <a:cubicBezTo>
                      <a:pt x="237" y="216"/>
                      <a:pt x="240" y="213"/>
                      <a:pt x="242" y="209"/>
                    </a:cubicBezTo>
                    <a:cubicBezTo>
                      <a:pt x="245" y="205"/>
                      <a:pt x="248" y="194"/>
                      <a:pt x="250" y="176"/>
                    </a:cubicBezTo>
                    <a:cubicBezTo>
                      <a:pt x="241" y="175"/>
                      <a:pt x="230" y="172"/>
                      <a:pt x="218" y="167"/>
                    </a:cubicBezTo>
                    <a:cubicBezTo>
                      <a:pt x="218" y="177"/>
                      <a:pt x="218" y="177"/>
                      <a:pt x="218" y="177"/>
                    </a:cubicBezTo>
                    <a:cubicBezTo>
                      <a:pt x="218" y="183"/>
                      <a:pt x="217" y="188"/>
                      <a:pt x="214" y="191"/>
                    </a:cubicBezTo>
                    <a:cubicBezTo>
                      <a:pt x="211" y="194"/>
                      <a:pt x="207" y="196"/>
                      <a:pt x="202" y="197"/>
                    </a:cubicBezTo>
                    <a:cubicBezTo>
                      <a:pt x="197" y="199"/>
                      <a:pt x="189" y="200"/>
                      <a:pt x="177" y="201"/>
                    </a:cubicBezTo>
                    <a:cubicBezTo>
                      <a:pt x="150" y="205"/>
                      <a:pt x="150" y="205"/>
                      <a:pt x="150" y="205"/>
                    </a:cubicBezTo>
                    <a:cubicBezTo>
                      <a:pt x="144" y="206"/>
                      <a:pt x="140" y="205"/>
                      <a:pt x="138" y="204"/>
                    </a:cubicBezTo>
                    <a:cubicBezTo>
                      <a:pt x="137" y="202"/>
                      <a:pt x="136" y="200"/>
                      <a:pt x="135" y="198"/>
                    </a:cubicBezTo>
                    <a:cubicBezTo>
                      <a:pt x="131" y="172"/>
                      <a:pt x="131" y="172"/>
                      <a:pt x="131" y="172"/>
                    </a:cubicBezTo>
                    <a:cubicBezTo>
                      <a:pt x="185" y="163"/>
                      <a:pt x="185" y="163"/>
                      <a:pt x="185" y="163"/>
                    </a:cubicBezTo>
                    <a:cubicBezTo>
                      <a:pt x="186" y="168"/>
                      <a:pt x="186" y="168"/>
                      <a:pt x="186" y="168"/>
                    </a:cubicBezTo>
                    <a:cubicBezTo>
                      <a:pt x="217" y="163"/>
                      <a:pt x="217" y="163"/>
                      <a:pt x="217" y="163"/>
                    </a:cubicBezTo>
                    <a:cubicBezTo>
                      <a:pt x="213" y="139"/>
                      <a:pt x="213" y="139"/>
                      <a:pt x="213" y="139"/>
                    </a:cubicBezTo>
                    <a:cubicBezTo>
                      <a:pt x="198" y="41"/>
                      <a:pt x="198" y="41"/>
                      <a:pt x="198" y="41"/>
                    </a:cubicBezTo>
                    <a:cubicBezTo>
                      <a:pt x="195" y="19"/>
                      <a:pt x="195" y="19"/>
                      <a:pt x="195" y="19"/>
                    </a:cubicBezTo>
                    <a:cubicBezTo>
                      <a:pt x="175" y="23"/>
                      <a:pt x="175" y="23"/>
                      <a:pt x="175" y="23"/>
                    </a:cubicBezTo>
                    <a:cubicBezTo>
                      <a:pt x="109" y="33"/>
                      <a:pt x="109" y="33"/>
                      <a:pt x="109" y="33"/>
                    </a:cubicBezTo>
                    <a:cubicBezTo>
                      <a:pt x="107" y="19"/>
                      <a:pt x="107" y="19"/>
                      <a:pt x="107" y="19"/>
                    </a:cubicBezTo>
                    <a:cubicBezTo>
                      <a:pt x="105" y="0"/>
                      <a:pt x="105" y="0"/>
                      <a:pt x="105" y="0"/>
                    </a:cubicBezTo>
                    <a:cubicBezTo>
                      <a:pt x="73" y="5"/>
                      <a:pt x="73" y="5"/>
                      <a:pt x="73" y="5"/>
                    </a:cubicBezTo>
                    <a:cubicBezTo>
                      <a:pt x="77" y="24"/>
                      <a:pt x="77" y="24"/>
                      <a:pt x="77" y="24"/>
                    </a:cubicBezTo>
                    <a:cubicBezTo>
                      <a:pt x="79" y="38"/>
                      <a:pt x="79" y="38"/>
                      <a:pt x="79" y="38"/>
                    </a:cubicBezTo>
                    <a:cubicBezTo>
                      <a:pt x="24" y="47"/>
                      <a:pt x="24" y="47"/>
                      <a:pt x="24" y="47"/>
                    </a:cubicBezTo>
                    <a:cubicBezTo>
                      <a:pt x="0" y="50"/>
                      <a:pt x="0" y="50"/>
                      <a:pt x="0" y="50"/>
                    </a:cubicBezTo>
                    <a:lnTo>
                      <a:pt x="4" y="71"/>
                    </a:lnTo>
                    <a:close/>
                    <a:moveTo>
                      <a:pt x="45" y="129"/>
                    </a:moveTo>
                    <a:cubicBezTo>
                      <a:pt x="92" y="121"/>
                      <a:pt x="92" y="121"/>
                      <a:pt x="92" y="121"/>
                    </a:cubicBezTo>
                    <a:cubicBezTo>
                      <a:pt x="97" y="149"/>
                      <a:pt x="97" y="149"/>
                      <a:pt x="97" y="149"/>
                    </a:cubicBezTo>
                    <a:cubicBezTo>
                      <a:pt x="49" y="157"/>
                      <a:pt x="49" y="157"/>
                      <a:pt x="49" y="157"/>
                    </a:cubicBezTo>
                    <a:lnTo>
                      <a:pt x="45" y="129"/>
                    </a:lnTo>
                    <a:close/>
                    <a:moveTo>
                      <a:pt x="114" y="61"/>
                    </a:moveTo>
                    <a:cubicBezTo>
                      <a:pt x="168" y="53"/>
                      <a:pt x="168" y="53"/>
                      <a:pt x="168" y="53"/>
                    </a:cubicBezTo>
                    <a:cubicBezTo>
                      <a:pt x="172" y="82"/>
                      <a:pt x="172" y="82"/>
                      <a:pt x="172" y="82"/>
                    </a:cubicBezTo>
                    <a:cubicBezTo>
                      <a:pt x="118" y="90"/>
                      <a:pt x="118" y="90"/>
                      <a:pt x="118" y="90"/>
                    </a:cubicBezTo>
                    <a:lnTo>
                      <a:pt x="114" y="61"/>
                    </a:lnTo>
                    <a:close/>
                    <a:moveTo>
                      <a:pt x="122" y="116"/>
                    </a:moveTo>
                    <a:cubicBezTo>
                      <a:pt x="177" y="108"/>
                      <a:pt x="177" y="108"/>
                      <a:pt x="177" y="108"/>
                    </a:cubicBezTo>
                    <a:cubicBezTo>
                      <a:pt x="181" y="136"/>
                      <a:pt x="181" y="136"/>
                      <a:pt x="181" y="136"/>
                    </a:cubicBezTo>
                    <a:cubicBezTo>
                      <a:pt x="127" y="145"/>
                      <a:pt x="127" y="145"/>
                      <a:pt x="127" y="145"/>
                    </a:cubicBezTo>
                    <a:lnTo>
                      <a:pt x="122"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8" name="Freeform 8"/>
              <p:cNvSpPr>
                <a:spLocks noEditPoints="1"/>
              </p:cNvSpPr>
              <p:nvPr/>
            </p:nvSpPr>
            <p:spPr bwMode="auto">
              <a:xfrm>
                <a:off x="3587214" y="542618"/>
                <a:ext cx="73004" cy="75130"/>
              </a:xfrm>
              <a:custGeom>
                <a:avLst/>
                <a:gdLst>
                  <a:gd name="T0" fmla="*/ 62 w 241"/>
                  <a:gd name="T1" fmla="*/ 84 h 247"/>
                  <a:gd name="T2" fmla="*/ 60 w 241"/>
                  <a:gd name="T3" fmla="*/ 135 h 247"/>
                  <a:gd name="T4" fmla="*/ 57 w 241"/>
                  <a:gd name="T5" fmla="*/ 74 h 247"/>
                  <a:gd name="T6" fmla="*/ 38 w 241"/>
                  <a:gd name="T7" fmla="*/ 184 h 247"/>
                  <a:gd name="T8" fmla="*/ 53 w 241"/>
                  <a:gd name="T9" fmla="*/ 170 h 247"/>
                  <a:gd name="T10" fmla="*/ 79 w 241"/>
                  <a:gd name="T11" fmla="*/ 158 h 247"/>
                  <a:gd name="T12" fmla="*/ 89 w 241"/>
                  <a:gd name="T13" fmla="*/ 155 h 247"/>
                  <a:gd name="T14" fmla="*/ 97 w 241"/>
                  <a:gd name="T15" fmla="*/ 161 h 247"/>
                  <a:gd name="T16" fmla="*/ 105 w 241"/>
                  <a:gd name="T17" fmla="*/ 115 h 247"/>
                  <a:gd name="T18" fmla="*/ 118 w 241"/>
                  <a:gd name="T19" fmla="*/ 88 h 247"/>
                  <a:gd name="T20" fmla="*/ 137 w 241"/>
                  <a:gd name="T21" fmla="*/ 129 h 247"/>
                  <a:gd name="T22" fmla="*/ 116 w 241"/>
                  <a:gd name="T23" fmla="*/ 159 h 247"/>
                  <a:gd name="T24" fmla="*/ 107 w 241"/>
                  <a:gd name="T25" fmla="*/ 192 h 247"/>
                  <a:gd name="T26" fmla="*/ 128 w 241"/>
                  <a:gd name="T27" fmla="*/ 189 h 247"/>
                  <a:gd name="T28" fmla="*/ 154 w 241"/>
                  <a:gd name="T29" fmla="*/ 178 h 247"/>
                  <a:gd name="T30" fmla="*/ 184 w 241"/>
                  <a:gd name="T31" fmla="*/ 174 h 247"/>
                  <a:gd name="T32" fmla="*/ 168 w 241"/>
                  <a:gd name="T33" fmla="*/ 131 h 247"/>
                  <a:gd name="T34" fmla="*/ 183 w 241"/>
                  <a:gd name="T35" fmla="*/ 93 h 247"/>
                  <a:gd name="T36" fmla="*/ 191 w 241"/>
                  <a:gd name="T37" fmla="*/ 72 h 247"/>
                  <a:gd name="T38" fmla="*/ 159 w 241"/>
                  <a:gd name="T39" fmla="*/ 70 h 247"/>
                  <a:gd name="T40" fmla="*/ 143 w 241"/>
                  <a:gd name="T41" fmla="*/ 76 h 247"/>
                  <a:gd name="T42" fmla="*/ 119 w 241"/>
                  <a:gd name="T43" fmla="*/ 86 h 247"/>
                  <a:gd name="T44" fmla="*/ 126 w 241"/>
                  <a:gd name="T45" fmla="*/ 68 h 247"/>
                  <a:gd name="T46" fmla="*/ 100 w 241"/>
                  <a:gd name="T47" fmla="*/ 47 h 247"/>
                  <a:gd name="T48" fmla="*/ 95 w 241"/>
                  <a:gd name="T49" fmla="*/ 69 h 247"/>
                  <a:gd name="T50" fmla="*/ 81 w 241"/>
                  <a:gd name="T51" fmla="*/ 60 h 247"/>
                  <a:gd name="T52" fmla="*/ 58 w 241"/>
                  <a:gd name="T53" fmla="*/ 69 h 247"/>
                  <a:gd name="T54" fmla="*/ 205 w 241"/>
                  <a:gd name="T55" fmla="*/ 60 h 247"/>
                  <a:gd name="T56" fmla="*/ 176 w 241"/>
                  <a:gd name="T57" fmla="*/ 212 h 247"/>
                  <a:gd name="T58" fmla="*/ 149 w 241"/>
                  <a:gd name="T59" fmla="*/ 208 h 247"/>
                  <a:gd name="T60" fmla="*/ 154 w 241"/>
                  <a:gd name="T61" fmla="*/ 235 h 247"/>
                  <a:gd name="T62" fmla="*/ 189 w 241"/>
                  <a:gd name="T63" fmla="*/ 245 h 247"/>
                  <a:gd name="T64" fmla="*/ 208 w 241"/>
                  <a:gd name="T65" fmla="*/ 223 h 247"/>
                  <a:gd name="T66" fmla="*/ 241 w 241"/>
                  <a:gd name="T67" fmla="*/ 36 h 247"/>
                  <a:gd name="T68" fmla="*/ 67 w 241"/>
                  <a:gd name="T69" fmla="*/ 7 h 247"/>
                  <a:gd name="T70" fmla="*/ 32 w 241"/>
                  <a:gd name="T71" fmla="*/ 31 h 247"/>
                  <a:gd name="T72" fmla="*/ 0 w 241"/>
                  <a:gd name="T73" fmla="*/ 21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1" h="247">
                    <a:moveTo>
                      <a:pt x="57" y="74"/>
                    </a:moveTo>
                    <a:cubicBezTo>
                      <a:pt x="62" y="84"/>
                      <a:pt x="62" y="84"/>
                      <a:pt x="62" y="84"/>
                    </a:cubicBezTo>
                    <a:cubicBezTo>
                      <a:pt x="63" y="87"/>
                      <a:pt x="67" y="96"/>
                      <a:pt x="74" y="113"/>
                    </a:cubicBezTo>
                    <a:cubicBezTo>
                      <a:pt x="69" y="123"/>
                      <a:pt x="65" y="130"/>
                      <a:pt x="60" y="135"/>
                    </a:cubicBezTo>
                    <a:cubicBezTo>
                      <a:pt x="56" y="140"/>
                      <a:pt x="50" y="145"/>
                      <a:pt x="43" y="150"/>
                    </a:cubicBezTo>
                    <a:lnTo>
                      <a:pt x="57" y="74"/>
                    </a:lnTo>
                    <a:close/>
                    <a:moveTo>
                      <a:pt x="32" y="217"/>
                    </a:moveTo>
                    <a:cubicBezTo>
                      <a:pt x="38" y="184"/>
                      <a:pt x="38" y="184"/>
                      <a:pt x="38" y="184"/>
                    </a:cubicBezTo>
                    <a:cubicBezTo>
                      <a:pt x="43" y="154"/>
                      <a:pt x="43" y="154"/>
                      <a:pt x="43" y="154"/>
                    </a:cubicBezTo>
                    <a:cubicBezTo>
                      <a:pt x="48" y="161"/>
                      <a:pt x="52" y="167"/>
                      <a:pt x="53" y="170"/>
                    </a:cubicBezTo>
                    <a:cubicBezTo>
                      <a:pt x="55" y="173"/>
                      <a:pt x="57" y="176"/>
                      <a:pt x="58" y="179"/>
                    </a:cubicBezTo>
                    <a:cubicBezTo>
                      <a:pt x="69" y="168"/>
                      <a:pt x="76" y="161"/>
                      <a:pt x="79" y="158"/>
                    </a:cubicBezTo>
                    <a:cubicBezTo>
                      <a:pt x="82" y="154"/>
                      <a:pt x="85" y="151"/>
                      <a:pt x="87" y="148"/>
                    </a:cubicBezTo>
                    <a:cubicBezTo>
                      <a:pt x="89" y="155"/>
                      <a:pt x="89" y="155"/>
                      <a:pt x="89" y="155"/>
                    </a:cubicBezTo>
                    <a:cubicBezTo>
                      <a:pt x="89" y="156"/>
                      <a:pt x="90" y="160"/>
                      <a:pt x="90" y="166"/>
                    </a:cubicBezTo>
                    <a:cubicBezTo>
                      <a:pt x="97" y="161"/>
                      <a:pt x="97" y="161"/>
                      <a:pt x="97" y="161"/>
                    </a:cubicBezTo>
                    <a:cubicBezTo>
                      <a:pt x="101" y="159"/>
                      <a:pt x="108" y="156"/>
                      <a:pt x="118" y="152"/>
                    </a:cubicBezTo>
                    <a:cubicBezTo>
                      <a:pt x="114" y="139"/>
                      <a:pt x="110" y="127"/>
                      <a:pt x="105" y="115"/>
                    </a:cubicBezTo>
                    <a:cubicBezTo>
                      <a:pt x="110" y="107"/>
                      <a:pt x="110" y="107"/>
                      <a:pt x="110" y="107"/>
                    </a:cubicBezTo>
                    <a:cubicBezTo>
                      <a:pt x="111" y="104"/>
                      <a:pt x="114" y="98"/>
                      <a:pt x="118" y="88"/>
                    </a:cubicBezTo>
                    <a:cubicBezTo>
                      <a:pt x="124" y="99"/>
                      <a:pt x="128" y="106"/>
                      <a:pt x="130" y="109"/>
                    </a:cubicBezTo>
                    <a:cubicBezTo>
                      <a:pt x="131" y="112"/>
                      <a:pt x="133" y="119"/>
                      <a:pt x="137" y="129"/>
                    </a:cubicBezTo>
                    <a:cubicBezTo>
                      <a:pt x="131" y="139"/>
                      <a:pt x="131" y="139"/>
                      <a:pt x="131" y="139"/>
                    </a:cubicBezTo>
                    <a:cubicBezTo>
                      <a:pt x="127" y="146"/>
                      <a:pt x="122" y="152"/>
                      <a:pt x="116" y="159"/>
                    </a:cubicBezTo>
                    <a:cubicBezTo>
                      <a:pt x="110" y="166"/>
                      <a:pt x="102" y="172"/>
                      <a:pt x="92" y="179"/>
                    </a:cubicBezTo>
                    <a:cubicBezTo>
                      <a:pt x="100" y="184"/>
                      <a:pt x="105" y="189"/>
                      <a:pt x="107" y="192"/>
                    </a:cubicBezTo>
                    <a:cubicBezTo>
                      <a:pt x="110" y="194"/>
                      <a:pt x="112" y="197"/>
                      <a:pt x="115" y="200"/>
                    </a:cubicBezTo>
                    <a:cubicBezTo>
                      <a:pt x="120" y="196"/>
                      <a:pt x="125" y="192"/>
                      <a:pt x="128" y="189"/>
                    </a:cubicBezTo>
                    <a:cubicBezTo>
                      <a:pt x="132" y="185"/>
                      <a:pt x="139" y="177"/>
                      <a:pt x="150" y="163"/>
                    </a:cubicBezTo>
                    <a:cubicBezTo>
                      <a:pt x="154" y="178"/>
                      <a:pt x="154" y="178"/>
                      <a:pt x="154" y="178"/>
                    </a:cubicBezTo>
                    <a:cubicBezTo>
                      <a:pt x="155" y="179"/>
                      <a:pt x="156" y="184"/>
                      <a:pt x="157" y="191"/>
                    </a:cubicBezTo>
                    <a:cubicBezTo>
                      <a:pt x="167" y="184"/>
                      <a:pt x="176" y="178"/>
                      <a:pt x="184" y="174"/>
                    </a:cubicBezTo>
                    <a:cubicBezTo>
                      <a:pt x="181" y="165"/>
                      <a:pt x="181" y="165"/>
                      <a:pt x="181" y="165"/>
                    </a:cubicBezTo>
                    <a:cubicBezTo>
                      <a:pt x="181" y="165"/>
                      <a:pt x="177" y="153"/>
                      <a:pt x="168" y="131"/>
                    </a:cubicBezTo>
                    <a:cubicBezTo>
                      <a:pt x="175" y="116"/>
                      <a:pt x="175" y="116"/>
                      <a:pt x="175" y="116"/>
                    </a:cubicBezTo>
                    <a:cubicBezTo>
                      <a:pt x="177" y="110"/>
                      <a:pt x="180" y="103"/>
                      <a:pt x="183" y="93"/>
                    </a:cubicBezTo>
                    <a:cubicBezTo>
                      <a:pt x="188" y="79"/>
                      <a:pt x="188" y="79"/>
                      <a:pt x="188" y="79"/>
                    </a:cubicBezTo>
                    <a:cubicBezTo>
                      <a:pt x="189" y="77"/>
                      <a:pt x="189" y="75"/>
                      <a:pt x="191" y="72"/>
                    </a:cubicBezTo>
                    <a:cubicBezTo>
                      <a:pt x="181" y="69"/>
                      <a:pt x="171" y="66"/>
                      <a:pt x="160" y="62"/>
                    </a:cubicBezTo>
                    <a:cubicBezTo>
                      <a:pt x="159" y="70"/>
                      <a:pt x="159" y="70"/>
                      <a:pt x="159" y="70"/>
                    </a:cubicBezTo>
                    <a:cubicBezTo>
                      <a:pt x="158" y="74"/>
                      <a:pt x="156" y="82"/>
                      <a:pt x="152" y="94"/>
                    </a:cubicBezTo>
                    <a:cubicBezTo>
                      <a:pt x="149" y="87"/>
                      <a:pt x="146" y="81"/>
                      <a:pt x="143" y="76"/>
                    </a:cubicBezTo>
                    <a:cubicBezTo>
                      <a:pt x="137" y="80"/>
                      <a:pt x="137" y="80"/>
                      <a:pt x="137" y="80"/>
                    </a:cubicBezTo>
                    <a:cubicBezTo>
                      <a:pt x="133" y="82"/>
                      <a:pt x="127" y="84"/>
                      <a:pt x="119" y="86"/>
                    </a:cubicBezTo>
                    <a:cubicBezTo>
                      <a:pt x="124" y="74"/>
                      <a:pt x="124" y="74"/>
                      <a:pt x="124" y="74"/>
                    </a:cubicBezTo>
                    <a:cubicBezTo>
                      <a:pt x="124" y="74"/>
                      <a:pt x="125" y="72"/>
                      <a:pt x="126" y="68"/>
                    </a:cubicBezTo>
                    <a:cubicBezTo>
                      <a:pt x="127" y="64"/>
                      <a:pt x="128" y="61"/>
                      <a:pt x="129" y="58"/>
                    </a:cubicBezTo>
                    <a:cubicBezTo>
                      <a:pt x="118" y="55"/>
                      <a:pt x="108" y="51"/>
                      <a:pt x="100" y="47"/>
                    </a:cubicBezTo>
                    <a:cubicBezTo>
                      <a:pt x="98" y="58"/>
                      <a:pt x="98" y="58"/>
                      <a:pt x="98" y="58"/>
                    </a:cubicBezTo>
                    <a:cubicBezTo>
                      <a:pt x="97" y="62"/>
                      <a:pt x="96" y="66"/>
                      <a:pt x="95" y="69"/>
                    </a:cubicBezTo>
                    <a:cubicBezTo>
                      <a:pt x="94" y="73"/>
                      <a:pt x="92" y="77"/>
                      <a:pt x="90" y="81"/>
                    </a:cubicBezTo>
                    <a:cubicBezTo>
                      <a:pt x="87" y="73"/>
                      <a:pt x="83" y="66"/>
                      <a:pt x="81" y="60"/>
                    </a:cubicBezTo>
                    <a:cubicBezTo>
                      <a:pt x="73" y="64"/>
                      <a:pt x="68" y="66"/>
                      <a:pt x="66" y="67"/>
                    </a:cubicBezTo>
                    <a:cubicBezTo>
                      <a:pt x="63" y="68"/>
                      <a:pt x="60" y="69"/>
                      <a:pt x="58" y="69"/>
                    </a:cubicBezTo>
                    <a:cubicBezTo>
                      <a:pt x="64" y="35"/>
                      <a:pt x="64" y="35"/>
                      <a:pt x="64" y="35"/>
                    </a:cubicBezTo>
                    <a:cubicBezTo>
                      <a:pt x="205" y="60"/>
                      <a:pt x="205" y="60"/>
                      <a:pt x="205" y="60"/>
                    </a:cubicBezTo>
                    <a:cubicBezTo>
                      <a:pt x="179" y="206"/>
                      <a:pt x="179" y="206"/>
                      <a:pt x="179" y="206"/>
                    </a:cubicBezTo>
                    <a:cubicBezTo>
                      <a:pt x="179" y="209"/>
                      <a:pt x="178" y="210"/>
                      <a:pt x="176" y="212"/>
                    </a:cubicBezTo>
                    <a:cubicBezTo>
                      <a:pt x="175" y="214"/>
                      <a:pt x="171" y="214"/>
                      <a:pt x="165" y="212"/>
                    </a:cubicBezTo>
                    <a:cubicBezTo>
                      <a:pt x="160" y="211"/>
                      <a:pt x="154" y="210"/>
                      <a:pt x="149" y="208"/>
                    </a:cubicBezTo>
                    <a:cubicBezTo>
                      <a:pt x="151" y="217"/>
                      <a:pt x="151" y="217"/>
                      <a:pt x="151" y="217"/>
                    </a:cubicBezTo>
                    <a:cubicBezTo>
                      <a:pt x="153" y="225"/>
                      <a:pt x="154" y="231"/>
                      <a:pt x="154" y="235"/>
                    </a:cubicBezTo>
                    <a:cubicBezTo>
                      <a:pt x="154" y="239"/>
                      <a:pt x="153" y="242"/>
                      <a:pt x="153" y="245"/>
                    </a:cubicBezTo>
                    <a:cubicBezTo>
                      <a:pt x="169" y="246"/>
                      <a:pt x="181" y="247"/>
                      <a:pt x="189" y="245"/>
                    </a:cubicBezTo>
                    <a:cubicBezTo>
                      <a:pt x="196" y="244"/>
                      <a:pt x="201" y="241"/>
                      <a:pt x="203" y="237"/>
                    </a:cubicBezTo>
                    <a:cubicBezTo>
                      <a:pt x="205" y="233"/>
                      <a:pt x="207" y="228"/>
                      <a:pt x="208" y="223"/>
                    </a:cubicBezTo>
                    <a:cubicBezTo>
                      <a:pt x="235" y="66"/>
                      <a:pt x="235" y="66"/>
                      <a:pt x="235" y="66"/>
                    </a:cubicBezTo>
                    <a:cubicBezTo>
                      <a:pt x="241" y="36"/>
                      <a:pt x="241" y="36"/>
                      <a:pt x="241" y="36"/>
                    </a:cubicBezTo>
                    <a:cubicBezTo>
                      <a:pt x="211" y="32"/>
                      <a:pt x="211" y="32"/>
                      <a:pt x="211" y="32"/>
                    </a:cubicBezTo>
                    <a:cubicBezTo>
                      <a:pt x="67" y="7"/>
                      <a:pt x="67" y="7"/>
                      <a:pt x="67" y="7"/>
                    </a:cubicBezTo>
                    <a:cubicBezTo>
                      <a:pt x="37" y="0"/>
                      <a:pt x="37" y="0"/>
                      <a:pt x="37" y="0"/>
                    </a:cubicBezTo>
                    <a:cubicBezTo>
                      <a:pt x="32" y="31"/>
                      <a:pt x="32" y="31"/>
                      <a:pt x="32" y="31"/>
                    </a:cubicBezTo>
                    <a:cubicBezTo>
                      <a:pt x="6" y="179"/>
                      <a:pt x="6" y="179"/>
                      <a:pt x="6" y="179"/>
                    </a:cubicBezTo>
                    <a:cubicBezTo>
                      <a:pt x="0" y="211"/>
                      <a:pt x="0" y="211"/>
                      <a:pt x="0" y="211"/>
                    </a:cubicBezTo>
                    <a:lnTo>
                      <a:pt x="32"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9" name="Freeform 9"/>
              <p:cNvSpPr>
                <a:spLocks noEditPoints="1"/>
              </p:cNvSpPr>
              <p:nvPr/>
            </p:nvSpPr>
            <p:spPr bwMode="auto">
              <a:xfrm>
                <a:off x="3693530" y="580892"/>
                <a:ext cx="71587" cy="77257"/>
              </a:xfrm>
              <a:custGeom>
                <a:avLst/>
                <a:gdLst>
                  <a:gd name="T0" fmla="*/ 30 w 237"/>
                  <a:gd name="T1" fmla="*/ 80 h 253"/>
                  <a:gd name="T2" fmla="*/ 24 w 237"/>
                  <a:gd name="T3" fmla="*/ 52 h 253"/>
                  <a:gd name="T4" fmla="*/ 21 w 237"/>
                  <a:gd name="T5" fmla="*/ 44 h 253"/>
                  <a:gd name="T6" fmla="*/ 59 w 237"/>
                  <a:gd name="T7" fmla="*/ 41 h 253"/>
                  <a:gd name="T8" fmla="*/ 99 w 237"/>
                  <a:gd name="T9" fmla="*/ 27 h 253"/>
                  <a:gd name="T10" fmla="*/ 133 w 237"/>
                  <a:gd name="T11" fmla="*/ 5 h 253"/>
                  <a:gd name="T12" fmla="*/ 139 w 237"/>
                  <a:gd name="T13" fmla="*/ 0 h 253"/>
                  <a:gd name="T14" fmla="*/ 160 w 237"/>
                  <a:gd name="T15" fmla="*/ 28 h 253"/>
                  <a:gd name="T16" fmla="*/ 119 w 237"/>
                  <a:gd name="T17" fmla="*/ 51 h 253"/>
                  <a:gd name="T18" fmla="*/ 77 w 237"/>
                  <a:gd name="T19" fmla="*/ 68 h 253"/>
                  <a:gd name="T20" fmla="*/ 30 w 237"/>
                  <a:gd name="T21" fmla="*/ 80 h 253"/>
                  <a:gd name="T22" fmla="*/ 26 w 237"/>
                  <a:gd name="T23" fmla="*/ 133 h 253"/>
                  <a:gd name="T24" fmla="*/ 47 w 237"/>
                  <a:gd name="T25" fmla="*/ 127 h 253"/>
                  <a:gd name="T26" fmla="*/ 73 w 237"/>
                  <a:gd name="T27" fmla="*/ 116 h 253"/>
                  <a:gd name="T28" fmla="*/ 101 w 237"/>
                  <a:gd name="T29" fmla="*/ 101 h 253"/>
                  <a:gd name="T30" fmla="*/ 118 w 237"/>
                  <a:gd name="T31" fmla="*/ 88 h 253"/>
                  <a:gd name="T32" fmla="*/ 123 w 237"/>
                  <a:gd name="T33" fmla="*/ 83 h 253"/>
                  <a:gd name="T34" fmla="*/ 143 w 237"/>
                  <a:gd name="T35" fmla="*/ 116 h 253"/>
                  <a:gd name="T36" fmla="*/ 132 w 237"/>
                  <a:gd name="T37" fmla="*/ 122 h 253"/>
                  <a:gd name="T38" fmla="*/ 112 w 237"/>
                  <a:gd name="T39" fmla="*/ 131 h 253"/>
                  <a:gd name="T40" fmla="*/ 83 w 237"/>
                  <a:gd name="T41" fmla="*/ 144 h 253"/>
                  <a:gd name="T42" fmla="*/ 48 w 237"/>
                  <a:gd name="T43" fmla="*/ 155 h 253"/>
                  <a:gd name="T44" fmla="*/ 133 w 237"/>
                  <a:gd name="T45" fmla="*/ 197 h 253"/>
                  <a:gd name="T46" fmla="*/ 130 w 237"/>
                  <a:gd name="T47" fmla="*/ 171 h 253"/>
                  <a:gd name="T48" fmla="*/ 127 w 237"/>
                  <a:gd name="T49" fmla="*/ 155 h 253"/>
                  <a:gd name="T50" fmla="*/ 152 w 237"/>
                  <a:gd name="T51" fmla="*/ 156 h 253"/>
                  <a:gd name="T52" fmla="*/ 159 w 237"/>
                  <a:gd name="T53" fmla="*/ 155 h 253"/>
                  <a:gd name="T54" fmla="*/ 171 w 237"/>
                  <a:gd name="T55" fmla="*/ 247 h 253"/>
                  <a:gd name="T56" fmla="*/ 143 w 237"/>
                  <a:gd name="T57" fmla="*/ 251 h 253"/>
                  <a:gd name="T58" fmla="*/ 134 w 237"/>
                  <a:gd name="T59" fmla="*/ 253 h 253"/>
                  <a:gd name="T60" fmla="*/ 135 w 237"/>
                  <a:gd name="T61" fmla="*/ 243 h 253"/>
                  <a:gd name="T62" fmla="*/ 134 w 237"/>
                  <a:gd name="T63" fmla="*/ 226 h 253"/>
                  <a:gd name="T64" fmla="*/ 72 w 237"/>
                  <a:gd name="T65" fmla="*/ 198 h 253"/>
                  <a:gd name="T66" fmla="*/ 22 w 237"/>
                  <a:gd name="T67" fmla="*/ 177 h 253"/>
                  <a:gd name="T68" fmla="*/ 0 w 237"/>
                  <a:gd name="T69" fmla="*/ 170 h 253"/>
                  <a:gd name="T70" fmla="*/ 3 w 237"/>
                  <a:gd name="T71" fmla="*/ 144 h 253"/>
                  <a:gd name="T72" fmla="*/ 3 w 237"/>
                  <a:gd name="T73" fmla="*/ 135 h 253"/>
                  <a:gd name="T74" fmla="*/ 26 w 237"/>
                  <a:gd name="T75" fmla="*/ 133 h 253"/>
                  <a:gd name="T76" fmla="*/ 188 w 237"/>
                  <a:gd name="T77" fmla="*/ 22 h 253"/>
                  <a:gd name="T78" fmla="*/ 217 w 237"/>
                  <a:gd name="T79" fmla="*/ 39 h 253"/>
                  <a:gd name="T80" fmla="*/ 212 w 237"/>
                  <a:gd name="T81" fmla="*/ 47 h 253"/>
                  <a:gd name="T82" fmla="*/ 208 w 237"/>
                  <a:gd name="T83" fmla="*/ 57 h 253"/>
                  <a:gd name="T84" fmla="*/ 204 w 237"/>
                  <a:gd name="T85" fmla="*/ 80 h 253"/>
                  <a:gd name="T86" fmla="*/ 206 w 237"/>
                  <a:gd name="T87" fmla="*/ 110 h 253"/>
                  <a:gd name="T88" fmla="*/ 215 w 237"/>
                  <a:gd name="T89" fmla="*/ 132 h 253"/>
                  <a:gd name="T90" fmla="*/ 222 w 237"/>
                  <a:gd name="T91" fmla="*/ 144 h 253"/>
                  <a:gd name="T92" fmla="*/ 237 w 237"/>
                  <a:gd name="T93" fmla="*/ 159 h 253"/>
                  <a:gd name="T94" fmla="*/ 227 w 237"/>
                  <a:gd name="T95" fmla="*/ 163 h 253"/>
                  <a:gd name="T96" fmla="*/ 204 w 237"/>
                  <a:gd name="T97" fmla="*/ 178 h 253"/>
                  <a:gd name="T98" fmla="*/ 183 w 237"/>
                  <a:gd name="T99" fmla="*/ 141 h 253"/>
                  <a:gd name="T100" fmla="*/ 173 w 237"/>
                  <a:gd name="T101" fmla="*/ 106 h 253"/>
                  <a:gd name="T102" fmla="*/ 173 w 237"/>
                  <a:gd name="T103" fmla="*/ 75 h 253"/>
                  <a:gd name="T104" fmla="*/ 177 w 237"/>
                  <a:gd name="T105" fmla="*/ 51 h 253"/>
                  <a:gd name="T106" fmla="*/ 188 w 237"/>
                  <a:gd name="T107" fmla="*/ 2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7" h="253">
                    <a:moveTo>
                      <a:pt x="30" y="80"/>
                    </a:moveTo>
                    <a:cubicBezTo>
                      <a:pt x="28" y="67"/>
                      <a:pt x="26" y="57"/>
                      <a:pt x="24" y="52"/>
                    </a:cubicBezTo>
                    <a:cubicBezTo>
                      <a:pt x="21" y="44"/>
                      <a:pt x="21" y="44"/>
                      <a:pt x="21" y="44"/>
                    </a:cubicBezTo>
                    <a:cubicBezTo>
                      <a:pt x="32" y="46"/>
                      <a:pt x="44" y="45"/>
                      <a:pt x="59" y="41"/>
                    </a:cubicBezTo>
                    <a:cubicBezTo>
                      <a:pt x="73" y="37"/>
                      <a:pt x="86" y="32"/>
                      <a:pt x="99" y="27"/>
                    </a:cubicBezTo>
                    <a:cubicBezTo>
                      <a:pt x="112" y="20"/>
                      <a:pt x="123" y="13"/>
                      <a:pt x="133" y="5"/>
                    </a:cubicBezTo>
                    <a:cubicBezTo>
                      <a:pt x="139" y="0"/>
                      <a:pt x="139" y="0"/>
                      <a:pt x="139" y="0"/>
                    </a:cubicBezTo>
                    <a:cubicBezTo>
                      <a:pt x="145" y="10"/>
                      <a:pt x="152" y="19"/>
                      <a:pt x="160" y="28"/>
                    </a:cubicBezTo>
                    <a:cubicBezTo>
                      <a:pt x="144" y="37"/>
                      <a:pt x="130" y="45"/>
                      <a:pt x="119" y="51"/>
                    </a:cubicBezTo>
                    <a:cubicBezTo>
                      <a:pt x="108" y="57"/>
                      <a:pt x="94" y="63"/>
                      <a:pt x="77" y="68"/>
                    </a:cubicBezTo>
                    <a:cubicBezTo>
                      <a:pt x="59" y="73"/>
                      <a:pt x="44" y="77"/>
                      <a:pt x="30" y="80"/>
                    </a:cubicBezTo>
                    <a:close/>
                    <a:moveTo>
                      <a:pt x="26" y="133"/>
                    </a:moveTo>
                    <a:cubicBezTo>
                      <a:pt x="31" y="132"/>
                      <a:pt x="38" y="130"/>
                      <a:pt x="47" y="127"/>
                    </a:cubicBezTo>
                    <a:cubicBezTo>
                      <a:pt x="55" y="124"/>
                      <a:pt x="64" y="120"/>
                      <a:pt x="73" y="116"/>
                    </a:cubicBezTo>
                    <a:cubicBezTo>
                      <a:pt x="82" y="112"/>
                      <a:pt x="92" y="107"/>
                      <a:pt x="101" y="101"/>
                    </a:cubicBezTo>
                    <a:cubicBezTo>
                      <a:pt x="110" y="94"/>
                      <a:pt x="116" y="90"/>
                      <a:pt x="118" y="88"/>
                    </a:cubicBezTo>
                    <a:cubicBezTo>
                      <a:pt x="123" y="83"/>
                      <a:pt x="123" y="83"/>
                      <a:pt x="123" y="83"/>
                    </a:cubicBezTo>
                    <a:cubicBezTo>
                      <a:pt x="129" y="95"/>
                      <a:pt x="136" y="106"/>
                      <a:pt x="143" y="116"/>
                    </a:cubicBezTo>
                    <a:cubicBezTo>
                      <a:pt x="138" y="119"/>
                      <a:pt x="134" y="120"/>
                      <a:pt x="132" y="122"/>
                    </a:cubicBezTo>
                    <a:cubicBezTo>
                      <a:pt x="112" y="131"/>
                      <a:pt x="112" y="131"/>
                      <a:pt x="112" y="131"/>
                    </a:cubicBezTo>
                    <a:cubicBezTo>
                      <a:pt x="102" y="136"/>
                      <a:pt x="92" y="140"/>
                      <a:pt x="83" y="144"/>
                    </a:cubicBezTo>
                    <a:cubicBezTo>
                      <a:pt x="73" y="147"/>
                      <a:pt x="62" y="151"/>
                      <a:pt x="48" y="155"/>
                    </a:cubicBezTo>
                    <a:cubicBezTo>
                      <a:pt x="76" y="170"/>
                      <a:pt x="105" y="184"/>
                      <a:pt x="133" y="197"/>
                    </a:cubicBezTo>
                    <a:cubicBezTo>
                      <a:pt x="132" y="184"/>
                      <a:pt x="131" y="175"/>
                      <a:pt x="130" y="171"/>
                    </a:cubicBezTo>
                    <a:cubicBezTo>
                      <a:pt x="127" y="155"/>
                      <a:pt x="127" y="155"/>
                      <a:pt x="127" y="155"/>
                    </a:cubicBezTo>
                    <a:cubicBezTo>
                      <a:pt x="140" y="156"/>
                      <a:pt x="148" y="157"/>
                      <a:pt x="152" y="156"/>
                    </a:cubicBezTo>
                    <a:cubicBezTo>
                      <a:pt x="159" y="155"/>
                      <a:pt x="159" y="155"/>
                      <a:pt x="159" y="155"/>
                    </a:cubicBezTo>
                    <a:cubicBezTo>
                      <a:pt x="164" y="193"/>
                      <a:pt x="168" y="223"/>
                      <a:pt x="171" y="247"/>
                    </a:cubicBezTo>
                    <a:cubicBezTo>
                      <a:pt x="153" y="249"/>
                      <a:pt x="144" y="251"/>
                      <a:pt x="143" y="251"/>
                    </a:cubicBezTo>
                    <a:cubicBezTo>
                      <a:pt x="134" y="253"/>
                      <a:pt x="134" y="253"/>
                      <a:pt x="134" y="253"/>
                    </a:cubicBezTo>
                    <a:cubicBezTo>
                      <a:pt x="134" y="249"/>
                      <a:pt x="135" y="246"/>
                      <a:pt x="135" y="243"/>
                    </a:cubicBezTo>
                    <a:cubicBezTo>
                      <a:pt x="135" y="240"/>
                      <a:pt x="135" y="234"/>
                      <a:pt x="134" y="226"/>
                    </a:cubicBezTo>
                    <a:cubicBezTo>
                      <a:pt x="120" y="219"/>
                      <a:pt x="99" y="210"/>
                      <a:pt x="72" y="198"/>
                    </a:cubicBezTo>
                    <a:cubicBezTo>
                      <a:pt x="45" y="187"/>
                      <a:pt x="28" y="180"/>
                      <a:pt x="22" y="177"/>
                    </a:cubicBezTo>
                    <a:cubicBezTo>
                      <a:pt x="16" y="175"/>
                      <a:pt x="8" y="173"/>
                      <a:pt x="0" y="170"/>
                    </a:cubicBezTo>
                    <a:cubicBezTo>
                      <a:pt x="3" y="158"/>
                      <a:pt x="4" y="149"/>
                      <a:pt x="3" y="144"/>
                    </a:cubicBezTo>
                    <a:cubicBezTo>
                      <a:pt x="3" y="135"/>
                      <a:pt x="3" y="135"/>
                      <a:pt x="3" y="135"/>
                    </a:cubicBezTo>
                    <a:cubicBezTo>
                      <a:pt x="13" y="135"/>
                      <a:pt x="21" y="134"/>
                      <a:pt x="26" y="133"/>
                    </a:cubicBezTo>
                    <a:close/>
                    <a:moveTo>
                      <a:pt x="188" y="22"/>
                    </a:moveTo>
                    <a:cubicBezTo>
                      <a:pt x="196" y="28"/>
                      <a:pt x="206" y="34"/>
                      <a:pt x="217" y="39"/>
                    </a:cubicBezTo>
                    <a:cubicBezTo>
                      <a:pt x="215" y="42"/>
                      <a:pt x="214" y="45"/>
                      <a:pt x="212" y="47"/>
                    </a:cubicBezTo>
                    <a:cubicBezTo>
                      <a:pt x="211" y="50"/>
                      <a:pt x="209" y="53"/>
                      <a:pt x="208" y="57"/>
                    </a:cubicBezTo>
                    <a:cubicBezTo>
                      <a:pt x="206" y="61"/>
                      <a:pt x="205" y="69"/>
                      <a:pt x="204" y="80"/>
                    </a:cubicBezTo>
                    <a:cubicBezTo>
                      <a:pt x="202" y="91"/>
                      <a:pt x="203" y="101"/>
                      <a:pt x="206" y="110"/>
                    </a:cubicBezTo>
                    <a:cubicBezTo>
                      <a:pt x="209" y="120"/>
                      <a:pt x="212" y="127"/>
                      <a:pt x="215" y="132"/>
                    </a:cubicBezTo>
                    <a:cubicBezTo>
                      <a:pt x="217" y="137"/>
                      <a:pt x="220" y="141"/>
                      <a:pt x="222" y="144"/>
                    </a:cubicBezTo>
                    <a:cubicBezTo>
                      <a:pt x="225" y="147"/>
                      <a:pt x="229" y="152"/>
                      <a:pt x="237" y="159"/>
                    </a:cubicBezTo>
                    <a:cubicBezTo>
                      <a:pt x="233" y="160"/>
                      <a:pt x="230" y="162"/>
                      <a:pt x="227" y="163"/>
                    </a:cubicBezTo>
                    <a:cubicBezTo>
                      <a:pt x="224" y="165"/>
                      <a:pt x="216" y="170"/>
                      <a:pt x="204" y="178"/>
                    </a:cubicBezTo>
                    <a:cubicBezTo>
                      <a:pt x="195" y="166"/>
                      <a:pt x="188" y="154"/>
                      <a:pt x="183" y="141"/>
                    </a:cubicBezTo>
                    <a:cubicBezTo>
                      <a:pt x="178" y="128"/>
                      <a:pt x="174" y="116"/>
                      <a:pt x="173" y="106"/>
                    </a:cubicBezTo>
                    <a:cubicBezTo>
                      <a:pt x="172" y="95"/>
                      <a:pt x="172" y="85"/>
                      <a:pt x="173" y="75"/>
                    </a:cubicBezTo>
                    <a:cubicBezTo>
                      <a:pt x="175" y="65"/>
                      <a:pt x="176" y="57"/>
                      <a:pt x="177" y="51"/>
                    </a:cubicBezTo>
                    <a:cubicBezTo>
                      <a:pt x="179" y="45"/>
                      <a:pt x="182" y="35"/>
                      <a:pt x="188"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0" name="Freeform 10"/>
              <p:cNvSpPr>
                <a:spLocks noEditPoints="1"/>
              </p:cNvSpPr>
              <p:nvPr/>
            </p:nvSpPr>
            <p:spPr bwMode="auto">
              <a:xfrm>
                <a:off x="3783545" y="639721"/>
                <a:ext cx="82927" cy="89306"/>
              </a:xfrm>
              <a:custGeom>
                <a:avLst/>
                <a:gdLst>
                  <a:gd name="T0" fmla="*/ 42 w 272"/>
                  <a:gd name="T1" fmla="*/ 140 h 294"/>
                  <a:gd name="T2" fmla="*/ 67 w 272"/>
                  <a:gd name="T3" fmla="*/ 117 h 294"/>
                  <a:gd name="T4" fmla="*/ 113 w 272"/>
                  <a:gd name="T5" fmla="*/ 165 h 294"/>
                  <a:gd name="T6" fmla="*/ 88 w 272"/>
                  <a:gd name="T7" fmla="*/ 189 h 294"/>
                  <a:gd name="T8" fmla="*/ 42 w 272"/>
                  <a:gd name="T9" fmla="*/ 140 h 294"/>
                  <a:gd name="T10" fmla="*/ 178 w 272"/>
                  <a:gd name="T11" fmla="*/ 128 h 294"/>
                  <a:gd name="T12" fmla="*/ 105 w 272"/>
                  <a:gd name="T13" fmla="*/ 51 h 294"/>
                  <a:gd name="T14" fmla="*/ 86 w 272"/>
                  <a:gd name="T15" fmla="*/ 30 h 294"/>
                  <a:gd name="T16" fmla="*/ 64 w 272"/>
                  <a:gd name="T17" fmla="*/ 49 h 294"/>
                  <a:gd name="T18" fmla="*/ 84 w 272"/>
                  <a:gd name="T19" fmla="*/ 70 h 294"/>
                  <a:gd name="T20" fmla="*/ 157 w 272"/>
                  <a:gd name="T21" fmla="*/ 147 h 294"/>
                  <a:gd name="T22" fmla="*/ 178 w 272"/>
                  <a:gd name="T23" fmla="*/ 171 h 294"/>
                  <a:gd name="T24" fmla="*/ 200 w 272"/>
                  <a:gd name="T25" fmla="*/ 150 h 294"/>
                  <a:gd name="T26" fmla="*/ 178 w 272"/>
                  <a:gd name="T27" fmla="*/ 128 h 294"/>
                  <a:gd name="T28" fmla="*/ 130 w 272"/>
                  <a:gd name="T29" fmla="*/ 43 h 294"/>
                  <a:gd name="T30" fmla="*/ 229 w 272"/>
                  <a:gd name="T31" fmla="*/ 148 h 294"/>
                  <a:gd name="T32" fmla="*/ 116 w 272"/>
                  <a:gd name="T33" fmla="*/ 253 h 294"/>
                  <a:gd name="T34" fmla="*/ 107 w 272"/>
                  <a:gd name="T35" fmla="*/ 257 h 294"/>
                  <a:gd name="T36" fmla="*/ 99 w 272"/>
                  <a:gd name="T37" fmla="*/ 252 h 294"/>
                  <a:gd name="T38" fmla="*/ 93 w 272"/>
                  <a:gd name="T39" fmla="*/ 245 h 294"/>
                  <a:gd name="T40" fmla="*/ 85 w 272"/>
                  <a:gd name="T41" fmla="*/ 236 h 294"/>
                  <a:gd name="T42" fmla="*/ 81 w 272"/>
                  <a:gd name="T43" fmla="*/ 245 h 294"/>
                  <a:gd name="T44" fmla="*/ 74 w 272"/>
                  <a:gd name="T45" fmla="*/ 257 h 294"/>
                  <a:gd name="T46" fmla="*/ 66 w 272"/>
                  <a:gd name="T47" fmla="*/ 267 h 294"/>
                  <a:gd name="T48" fmla="*/ 99 w 272"/>
                  <a:gd name="T49" fmla="*/ 291 h 294"/>
                  <a:gd name="T50" fmla="*/ 113 w 272"/>
                  <a:gd name="T51" fmla="*/ 293 h 294"/>
                  <a:gd name="T52" fmla="*/ 126 w 272"/>
                  <a:gd name="T53" fmla="*/ 284 h 294"/>
                  <a:gd name="T54" fmla="*/ 252 w 272"/>
                  <a:gd name="T55" fmla="*/ 168 h 294"/>
                  <a:gd name="T56" fmla="*/ 272 w 272"/>
                  <a:gd name="T57" fmla="*/ 151 h 294"/>
                  <a:gd name="T58" fmla="*/ 252 w 272"/>
                  <a:gd name="T59" fmla="*/ 131 h 294"/>
                  <a:gd name="T60" fmla="*/ 151 w 272"/>
                  <a:gd name="T61" fmla="*/ 24 h 294"/>
                  <a:gd name="T62" fmla="*/ 129 w 272"/>
                  <a:gd name="T63" fmla="*/ 0 h 294"/>
                  <a:gd name="T64" fmla="*/ 107 w 272"/>
                  <a:gd name="T65" fmla="*/ 20 h 294"/>
                  <a:gd name="T66" fmla="*/ 130 w 272"/>
                  <a:gd name="T67" fmla="*/ 43 h 294"/>
                  <a:gd name="T68" fmla="*/ 50 w 272"/>
                  <a:gd name="T69" fmla="*/ 92 h 294"/>
                  <a:gd name="T70" fmla="*/ 18 w 272"/>
                  <a:gd name="T71" fmla="*/ 121 h 294"/>
                  <a:gd name="T72" fmla="*/ 0 w 272"/>
                  <a:gd name="T73" fmla="*/ 137 h 294"/>
                  <a:gd name="T74" fmla="*/ 18 w 272"/>
                  <a:gd name="T75" fmla="*/ 155 h 294"/>
                  <a:gd name="T76" fmla="*/ 70 w 272"/>
                  <a:gd name="T77" fmla="*/ 210 h 294"/>
                  <a:gd name="T78" fmla="*/ 88 w 272"/>
                  <a:gd name="T79" fmla="*/ 231 h 294"/>
                  <a:gd name="T80" fmla="*/ 105 w 272"/>
                  <a:gd name="T81" fmla="*/ 213 h 294"/>
                  <a:gd name="T82" fmla="*/ 137 w 272"/>
                  <a:gd name="T83" fmla="*/ 184 h 294"/>
                  <a:gd name="T84" fmla="*/ 155 w 272"/>
                  <a:gd name="T85" fmla="*/ 169 h 294"/>
                  <a:gd name="T86" fmla="*/ 135 w 272"/>
                  <a:gd name="T87" fmla="*/ 150 h 294"/>
                  <a:gd name="T88" fmla="*/ 83 w 272"/>
                  <a:gd name="T89" fmla="*/ 94 h 294"/>
                  <a:gd name="T90" fmla="*/ 67 w 272"/>
                  <a:gd name="T91" fmla="*/ 76 h 294"/>
                  <a:gd name="T92" fmla="*/ 50 w 272"/>
                  <a:gd name="T93" fmla="*/ 9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2" h="294">
                    <a:moveTo>
                      <a:pt x="42" y="140"/>
                    </a:moveTo>
                    <a:cubicBezTo>
                      <a:pt x="67" y="117"/>
                      <a:pt x="67" y="117"/>
                      <a:pt x="67" y="117"/>
                    </a:cubicBezTo>
                    <a:cubicBezTo>
                      <a:pt x="113" y="165"/>
                      <a:pt x="113" y="165"/>
                      <a:pt x="113" y="165"/>
                    </a:cubicBezTo>
                    <a:cubicBezTo>
                      <a:pt x="88" y="189"/>
                      <a:pt x="88" y="189"/>
                      <a:pt x="88" y="189"/>
                    </a:cubicBezTo>
                    <a:lnTo>
                      <a:pt x="42" y="140"/>
                    </a:lnTo>
                    <a:close/>
                    <a:moveTo>
                      <a:pt x="178" y="128"/>
                    </a:moveTo>
                    <a:cubicBezTo>
                      <a:pt x="105" y="51"/>
                      <a:pt x="105" y="51"/>
                      <a:pt x="105" y="51"/>
                    </a:cubicBezTo>
                    <a:cubicBezTo>
                      <a:pt x="86" y="30"/>
                      <a:pt x="86" y="30"/>
                      <a:pt x="86" y="30"/>
                    </a:cubicBezTo>
                    <a:cubicBezTo>
                      <a:pt x="64" y="49"/>
                      <a:pt x="64" y="49"/>
                      <a:pt x="64" y="49"/>
                    </a:cubicBezTo>
                    <a:cubicBezTo>
                      <a:pt x="84" y="70"/>
                      <a:pt x="84" y="70"/>
                      <a:pt x="84" y="70"/>
                    </a:cubicBezTo>
                    <a:cubicBezTo>
                      <a:pt x="157" y="147"/>
                      <a:pt x="157" y="147"/>
                      <a:pt x="157" y="147"/>
                    </a:cubicBezTo>
                    <a:cubicBezTo>
                      <a:pt x="178" y="171"/>
                      <a:pt x="178" y="171"/>
                      <a:pt x="178" y="171"/>
                    </a:cubicBezTo>
                    <a:cubicBezTo>
                      <a:pt x="200" y="150"/>
                      <a:pt x="200" y="150"/>
                      <a:pt x="200" y="150"/>
                    </a:cubicBezTo>
                    <a:lnTo>
                      <a:pt x="178" y="128"/>
                    </a:lnTo>
                    <a:close/>
                    <a:moveTo>
                      <a:pt x="130" y="43"/>
                    </a:moveTo>
                    <a:cubicBezTo>
                      <a:pt x="229" y="148"/>
                      <a:pt x="229" y="148"/>
                      <a:pt x="229" y="148"/>
                    </a:cubicBezTo>
                    <a:cubicBezTo>
                      <a:pt x="116" y="253"/>
                      <a:pt x="116" y="253"/>
                      <a:pt x="116" y="253"/>
                    </a:cubicBezTo>
                    <a:cubicBezTo>
                      <a:pt x="112" y="256"/>
                      <a:pt x="109" y="257"/>
                      <a:pt x="107" y="257"/>
                    </a:cubicBezTo>
                    <a:cubicBezTo>
                      <a:pt x="106" y="258"/>
                      <a:pt x="103" y="256"/>
                      <a:pt x="99" y="252"/>
                    </a:cubicBezTo>
                    <a:cubicBezTo>
                      <a:pt x="98" y="251"/>
                      <a:pt x="96" y="248"/>
                      <a:pt x="93" y="245"/>
                    </a:cubicBezTo>
                    <a:cubicBezTo>
                      <a:pt x="90" y="242"/>
                      <a:pt x="87" y="239"/>
                      <a:pt x="85" y="236"/>
                    </a:cubicBezTo>
                    <a:cubicBezTo>
                      <a:pt x="81" y="245"/>
                      <a:pt x="81" y="245"/>
                      <a:pt x="81" y="245"/>
                    </a:cubicBezTo>
                    <a:cubicBezTo>
                      <a:pt x="78" y="250"/>
                      <a:pt x="76" y="254"/>
                      <a:pt x="74" y="257"/>
                    </a:cubicBezTo>
                    <a:cubicBezTo>
                      <a:pt x="71" y="261"/>
                      <a:pt x="69" y="264"/>
                      <a:pt x="66" y="267"/>
                    </a:cubicBezTo>
                    <a:cubicBezTo>
                      <a:pt x="81" y="280"/>
                      <a:pt x="92" y="288"/>
                      <a:pt x="99" y="291"/>
                    </a:cubicBezTo>
                    <a:cubicBezTo>
                      <a:pt x="106" y="293"/>
                      <a:pt x="110" y="294"/>
                      <a:pt x="113" y="293"/>
                    </a:cubicBezTo>
                    <a:cubicBezTo>
                      <a:pt x="116" y="292"/>
                      <a:pt x="120" y="289"/>
                      <a:pt x="126" y="284"/>
                    </a:cubicBezTo>
                    <a:cubicBezTo>
                      <a:pt x="252" y="168"/>
                      <a:pt x="252" y="168"/>
                      <a:pt x="252" y="168"/>
                    </a:cubicBezTo>
                    <a:cubicBezTo>
                      <a:pt x="272" y="151"/>
                      <a:pt x="272" y="151"/>
                      <a:pt x="272" y="151"/>
                    </a:cubicBezTo>
                    <a:cubicBezTo>
                      <a:pt x="252" y="131"/>
                      <a:pt x="252" y="131"/>
                      <a:pt x="252" y="131"/>
                    </a:cubicBezTo>
                    <a:cubicBezTo>
                      <a:pt x="151" y="24"/>
                      <a:pt x="151" y="24"/>
                      <a:pt x="151" y="24"/>
                    </a:cubicBezTo>
                    <a:cubicBezTo>
                      <a:pt x="129" y="0"/>
                      <a:pt x="129" y="0"/>
                      <a:pt x="129" y="0"/>
                    </a:cubicBezTo>
                    <a:cubicBezTo>
                      <a:pt x="107" y="20"/>
                      <a:pt x="107" y="20"/>
                      <a:pt x="107" y="20"/>
                    </a:cubicBezTo>
                    <a:lnTo>
                      <a:pt x="130" y="43"/>
                    </a:lnTo>
                    <a:close/>
                    <a:moveTo>
                      <a:pt x="50" y="92"/>
                    </a:moveTo>
                    <a:cubicBezTo>
                      <a:pt x="18" y="121"/>
                      <a:pt x="18" y="121"/>
                      <a:pt x="18" y="121"/>
                    </a:cubicBezTo>
                    <a:cubicBezTo>
                      <a:pt x="0" y="137"/>
                      <a:pt x="0" y="137"/>
                      <a:pt x="0" y="137"/>
                    </a:cubicBezTo>
                    <a:cubicBezTo>
                      <a:pt x="18" y="155"/>
                      <a:pt x="18" y="155"/>
                      <a:pt x="18" y="155"/>
                    </a:cubicBezTo>
                    <a:cubicBezTo>
                      <a:pt x="70" y="210"/>
                      <a:pt x="70" y="210"/>
                      <a:pt x="70" y="210"/>
                    </a:cubicBezTo>
                    <a:cubicBezTo>
                      <a:pt x="88" y="231"/>
                      <a:pt x="88" y="231"/>
                      <a:pt x="88" y="231"/>
                    </a:cubicBezTo>
                    <a:cubicBezTo>
                      <a:pt x="105" y="213"/>
                      <a:pt x="105" y="213"/>
                      <a:pt x="105" y="213"/>
                    </a:cubicBezTo>
                    <a:cubicBezTo>
                      <a:pt x="137" y="184"/>
                      <a:pt x="137" y="184"/>
                      <a:pt x="137" y="184"/>
                    </a:cubicBezTo>
                    <a:cubicBezTo>
                      <a:pt x="155" y="169"/>
                      <a:pt x="155" y="169"/>
                      <a:pt x="155" y="169"/>
                    </a:cubicBezTo>
                    <a:cubicBezTo>
                      <a:pt x="135" y="150"/>
                      <a:pt x="135" y="150"/>
                      <a:pt x="135" y="150"/>
                    </a:cubicBezTo>
                    <a:cubicBezTo>
                      <a:pt x="83" y="94"/>
                      <a:pt x="83" y="94"/>
                      <a:pt x="83" y="94"/>
                    </a:cubicBezTo>
                    <a:cubicBezTo>
                      <a:pt x="67" y="76"/>
                      <a:pt x="67" y="76"/>
                      <a:pt x="67" y="76"/>
                    </a:cubicBezTo>
                    <a:lnTo>
                      <a:pt x="5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1" name="Freeform 11"/>
              <p:cNvSpPr>
                <a:spLocks/>
              </p:cNvSpPr>
              <p:nvPr/>
            </p:nvSpPr>
            <p:spPr bwMode="auto">
              <a:xfrm>
                <a:off x="3220776" y="749581"/>
                <a:ext cx="58829" cy="51032"/>
              </a:xfrm>
              <a:custGeom>
                <a:avLst/>
                <a:gdLst>
                  <a:gd name="T0" fmla="*/ 158 w 194"/>
                  <a:gd name="T1" fmla="*/ 147 h 167"/>
                  <a:gd name="T2" fmla="*/ 165 w 194"/>
                  <a:gd name="T3" fmla="*/ 154 h 167"/>
                  <a:gd name="T4" fmla="*/ 158 w 194"/>
                  <a:gd name="T5" fmla="*/ 167 h 167"/>
                  <a:gd name="T6" fmla="*/ 104 w 194"/>
                  <a:gd name="T7" fmla="*/ 156 h 167"/>
                  <a:gd name="T8" fmla="*/ 106 w 194"/>
                  <a:gd name="T9" fmla="*/ 139 h 167"/>
                  <a:gd name="T10" fmla="*/ 140 w 194"/>
                  <a:gd name="T11" fmla="*/ 131 h 167"/>
                  <a:gd name="T12" fmla="*/ 162 w 194"/>
                  <a:gd name="T13" fmla="*/ 111 h 167"/>
                  <a:gd name="T14" fmla="*/ 165 w 194"/>
                  <a:gd name="T15" fmla="*/ 93 h 167"/>
                  <a:gd name="T16" fmla="*/ 156 w 194"/>
                  <a:gd name="T17" fmla="*/ 81 h 167"/>
                  <a:gd name="T18" fmla="*/ 116 w 194"/>
                  <a:gd name="T19" fmla="*/ 107 h 167"/>
                  <a:gd name="T20" fmla="*/ 110 w 194"/>
                  <a:gd name="T21" fmla="*/ 114 h 167"/>
                  <a:gd name="T22" fmla="*/ 75 w 194"/>
                  <a:gd name="T23" fmla="*/ 141 h 167"/>
                  <a:gd name="T24" fmla="*/ 40 w 194"/>
                  <a:gd name="T25" fmla="*/ 137 h 167"/>
                  <a:gd name="T26" fmla="*/ 6 w 194"/>
                  <a:gd name="T27" fmla="*/ 102 h 167"/>
                  <a:gd name="T28" fmla="*/ 10 w 194"/>
                  <a:gd name="T29" fmla="*/ 55 h 167"/>
                  <a:gd name="T30" fmla="*/ 23 w 194"/>
                  <a:gd name="T31" fmla="*/ 35 h 167"/>
                  <a:gd name="T32" fmla="*/ 41 w 194"/>
                  <a:gd name="T33" fmla="*/ 20 h 167"/>
                  <a:gd name="T34" fmla="*/ 32 w 194"/>
                  <a:gd name="T35" fmla="*/ 13 h 167"/>
                  <a:gd name="T36" fmla="*/ 38 w 194"/>
                  <a:gd name="T37" fmla="*/ 0 h 167"/>
                  <a:gd name="T38" fmla="*/ 106 w 194"/>
                  <a:gd name="T39" fmla="*/ 12 h 167"/>
                  <a:gd name="T40" fmla="*/ 105 w 194"/>
                  <a:gd name="T41" fmla="*/ 31 h 167"/>
                  <a:gd name="T42" fmla="*/ 60 w 194"/>
                  <a:gd name="T43" fmla="*/ 39 h 167"/>
                  <a:gd name="T44" fmla="*/ 34 w 194"/>
                  <a:gd name="T45" fmla="*/ 63 h 167"/>
                  <a:gd name="T46" fmla="*/ 31 w 194"/>
                  <a:gd name="T47" fmla="*/ 84 h 167"/>
                  <a:gd name="T48" fmla="*/ 42 w 194"/>
                  <a:gd name="T49" fmla="*/ 99 h 167"/>
                  <a:gd name="T50" fmla="*/ 79 w 194"/>
                  <a:gd name="T51" fmla="*/ 78 h 167"/>
                  <a:gd name="T52" fmla="*/ 84 w 194"/>
                  <a:gd name="T53" fmla="*/ 72 h 167"/>
                  <a:gd name="T54" fmla="*/ 104 w 194"/>
                  <a:gd name="T55" fmla="*/ 52 h 167"/>
                  <a:gd name="T56" fmla="*/ 116 w 194"/>
                  <a:gd name="T57" fmla="*/ 42 h 167"/>
                  <a:gd name="T58" fmla="*/ 137 w 194"/>
                  <a:gd name="T59" fmla="*/ 37 h 167"/>
                  <a:gd name="T60" fmla="*/ 160 w 194"/>
                  <a:gd name="T61" fmla="*/ 43 h 167"/>
                  <a:gd name="T62" fmla="*/ 189 w 194"/>
                  <a:gd name="T63" fmla="*/ 75 h 167"/>
                  <a:gd name="T64" fmla="*/ 186 w 194"/>
                  <a:gd name="T65" fmla="*/ 118 h 167"/>
                  <a:gd name="T66" fmla="*/ 174 w 194"/>
                  <a:gd name="T67" fmla="*/ 135 h 167"/>
                  <a:gd name="T68" fmla="*/ 158 w 194"/>
                  <a:gd name="T69" fmla="*/ 14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67">
                    <a:moveTo>
                      <a:pt x="158" y="147"/>
                    </a:moveTo>
                    <a:cubicBezTo>
                      <a:pt x="165" y="154"/>
                      <a:pt x="165" y="154"/>
                      <a:pt x="165" y="154"/>
                    </a:cubicBezTo>
                    <a:cubicBezTo>
                      <a:pt x="158" y="167"/>
                      <a:pt x="158" y="167"/>
                      <a:pt x="158" y="167"/>
                    </a:cubicBezTo>
                    <a:cubicBezTo>
                      <a:pt x="104" y="156"/>
                      <a:pt x="104" y="156"/>
                      <a:pt x="104" y="156"/>
                    </a:cubicBezTo>
                    <a:cubicBezTo>
                      <a:pt x="106" y="139"/>
                      <a:pt x="106" y="139"/>
                      <a:pt x="106" y="139"/>
                    </a:cubicBezTo>
                    <a:cubicBezTo>
                      <a:pt x="119" y="139"/>
                      <a:pt x="130" y="136"/>
                      <a:pt x="140" y="131"/>
                    </a:cubicBezTo>
                    <a:cubicBezTo>
                      <a:pt x="150" y="126"/>
                      <a:pt x="157" y="120"/>
                      <a:pt x="162" y="111"/>
                    </a:cubicBezTo>
                    <a:cubicBezTo>
                      <a:pt x="165" y="104"/>
                      <a:pt x="166" y="98"/>
                      <a:pt x="165" y="93"/>
                    </a:cubicBezTo>
                    <a:cubicBezTo>
                      <a:pt x="163" y="88"/>
                      <a:pt x="160" y="84"/>
                      <a:pt x="156" y="81"/>
                    </a:cubicBezTo>
                    <a:cubicBezTo>
                      <a:pt x="147" y="77"/>
                      <a:pt x="134" y="86"/>
                      <a:pt x="116" y="107"/>
                    </a:cubicBezTo>
                    <a:cubicBezTo>
                      <a:pt x="114" y="110"/>
                      <a:pt x="112" y="112"/>
                      <a:pt x="110" y="114"/>
                    </a:cubicBezTo>
                    <a:cubicBezTo>
                      <a:pt x="97" y="129"/>
                      <a:pt x="85" y="138"/>
                      <a:pt x="75" y="141"/>
                    </a:cubicBezTo>
                    <a:cubicBezTo>
                      <a:pt x="64" y="144"/>
                      <a:pt x="53" y="143"/>
                      <a:pt x="40" y="137"/>
                    </a:cubicBezTo>
                    <a:cubicBezTo>
                      <a:pt x="23" y="128"/>
                      <a:pt x="11" y="117"/>
                      <a:pt x="6" y="102"/>
                    </a:cubicBezTo>
                    <a:cubicBezTo>
                      <a:pt x="0" y="87"/>
                      <a:pt x="1" y="71"/>
                      <a:pt x="10" y="55"/>
                    </a:cubicBezTo>
                    <a:cubicBezTo>
                      <a:pt x="13" y="47"/>
                      <a:pt x="18" y="41"/>
                      <a:pt x="23" y="35"/>
                    </a:cubicBezTo>
                    <a:cubicBezTo>
                      <a:pt x="28" y="30"/>
                      <a:pt x="34" y="25"/>
                      <a:pt x="41" y="20"/>
                    </a:cubicBezTo>
                    <a:cubicBezTo>
                      <a:pt x="32" y="13"/>
                      <a:pt x="32" y="13"/>
                      <a:pt x="32" y="13"/>
                    </a:cubicBezTo>
                    <a:cubicBezTo>
                      <a:pt x="38" y="0"/>
                      <a:pt x="38" y="0"/>
                      <a:pt x="38" y="0"/>
                    </a:cubicBezTo>
                    <a:cubicBezTo>
                      <a:pt x="106" y="12"/>
                      <a:pt x="106" y="12"/>
                      <a:pt x="106" y="12"/>
                    </a:cubicBezTo>
                    <a:cubicBezTo>
                      <a:pt x="105" y="31"/>
                      <a:pt x="105" y="31"/>
                      <a:pt x="105" y="31"/>
                    </a:cubicBezTo>
                    <a:cubicBezTo>
                      <a:pt x="87" y="31"/>
                      <a:pt x="73" y="33"/>
                      <a:pt x="60" y="39"/>
                    </a:cubicBezTo>
                    <a:cubicBezTo>
                      <a:pt x="48" y="44"/>
                      <a:pt x="39" y="52"/>
                      <a:pt x="34" y="63"/>
                    </a:cubicBezTo>
                    <a:cubicBezTo>
                      <a:pt x="30" y="70"/>
                      <a:pt x="29" y="77"/>
                      <a:pt x="31" y="84"/>
                    </a:cubicBezTo>
                    <a:cubicBezTo>
                      <a:pt x="33" y="91"/>
                      <a:pt x="37" y="96"/>
                      <a:pt x="42" y="99"/>
                    </a:cubicBezTo>
                    <a:cubicBezTo>
                      <a:pt x="51" y="102"/>
                      <a:pt x="63" y="96"/>
                      <a:pt x="79" y="78"/>
                    </a:cubicBezTo>
                    <a:cubicBezTo>
                      <a:pt x="81" y="75"/>
                      <a:pt x="83" y="73"/>
                      <a:pt x="84" y="72"/>
                    </a:cubicBezTo>
                    <a:cubicBezTo>
                      <a:pt x="92" y="63"/>
                      <a:pt x="99" y="57"/>
                      <a:pt x="104" y="52"/>
                    </a:cubicBezTo>
                    <a:cubicBezTo>
                      <a:pt x="109" y="47"/>
                      <a:pt x="113" y="43"/>
                      <a:pt x="116" y="42"/>
                    </a:cubicBezTo>
                    <a:cubicBezTo>
                      <a:pt x="123" y="39"/>
                      <a:pt x="130" y="37"/>
                      <a:pt x="137" y="37"/>
                    </a:cubicBezTo>
                    <a:cubicBezTo>
                      <a:pt x="145" y="38"/>
                      <a:pt x="152" y="39"/>
                      <a:pt x="160" y="43"/>
                    </a:cubicBezTo>
                    <a:cubicBezTo>
                      <a:pt x="175" y="50"/>
                      <a:pt x="184" y="61"/>
                      <a:pt x="189" y="75"/>
                    </a:cubicBezTo>
                    <a:cubicBezTo>
                      <a:pt x="194" y="89"/>
                      <a:pt x="193" y="104"/>
                      <a:pt x="186" y="118"/>
                    </a:cubicBezTo>
                    <a:cubicBezTo>
                      <a:pt x="183" y="125"/>
                      <a:pt x="179" y="130"/>
                      <a:pt x="174" y="135"/>
                    </a:cubicBezTo>
                    <a:cubicBezTo>
                      <a:pt x="170" y="139"/>
                      <a:pt x="164" y="143"/>
                      <a:pt x="158"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2" name="Freeform 12"/>
              <p:cNvSpPr>
                <a:spLocks/>
              </p:cNvSpPr>
              <p:nvPr/>
            </p:nvSpPr>
            <p:spPr bwMode="auto">
              <a:xfrm>
                <a:off x="3203765" y="800613"/>
                <a:ext cx="61664" cy="48197"/>
              </a:xfrm>
              <a:custGeom>
                <a:avLst/>
                <a:gdLst>
                  <a:gd name="T0" fmla="*/ 203 w 203"/>
                  <a:gd name="T1" fmla="*/ 34 h 160"/>
                  <a:gd name="T2" fmla="*/ 162 w 203"/>
                  <a:gd name="T3" fmla="*/ 159 h 160"/>
                  <a:gd name="T4" fmla="*/ 105 w 203"/>
                  <a:gd name="T5" fmla="*/ 160 h 160"/>
                  <a:gd name="T6" fmla="*/ 103 w 203"/>
                  <a:gd name="T7" fmla="*/ 143 h 160"/>
                  <a:gd name="T8" fmla="*/ 137 w 203"/>
                  <a:gd name="T9" fmla="*/ 133 h 160"/>
                  <a:gd name="T10" fmla="*/ 153 w 203"/>
                  <a:gd name="T11" fmla="*/ 111 h 160"/>
                  <a:gd name="T12" fmla="*/ 153 w 203"/>
                  <a:gd name="T13" fmla="*/ 109 h 160"/>
                  <a:gd name="T14" fmla="*/ 58 w 203"/>
                  <a:gd name="T15" fmla="*/ 79 h 160"/>
                  <a:gd name="T16" fmla="*/ 32 w 203"/>
                  <a:gd name="T17" fmla="*/ 74 h 160"/>
                  <a:gd name="T18" fmla="*/ 21 w 203"/>
                  <a:gd name="T19" fmla="*/ 87 h 160"/>
                  <a:gd name="T20" fmla="*/ 0 w 203"/>
                  <a:gd name="T21" fmla="*/ 80 h 160"/>
                  <a:gd name="T22" fmla="*/ 25 w 203"/>
                  <a:gd name="T23" fmla="*/ 5 h 160"/>
                  <a:gd name="T24" fmla="*/ 46 w 203"/>
                  <a:gd name="T25" fmla="*/ 11 h 160"/>
                  <a:gd name="T26" fmla="*/ 47 w 203"/>
                  <a:gd name="T27" fmla="*/ 27 h 160"/>
                  <a:gd name="T28" fmla="*/ 71 w 203"/>
                  <a:gd name="T29" fmla="*/ 39 h 160"/>
                  <a:gd name="T30" fmla="*/ 166 w 203"/>
                  <a:gd name="T31" fmla="*/ 69 h 160"/>
                  <a:gd name="T32" fmla="*/ 167 w 203"/>
                  <a:gd name="T33" fmla="*/ 67 h 160"/>
                  <a:gd name="T34" fmla="*/ 167 w 203"/>
                  <a:gd name="T35" fmla="*/ 40 h 160"/>
                  <a:gd name="T36" fmla="*/ 145 w 203"/>
                  <a:gd name="T37" fmla="*/ 12 h 160"/>
                  <a:gd name="T38" fmla="*/ 157 w 203"/>
                  <a:gd name="T39" fmla="*/ 0 h 160"/>
                  <a:gd name="T40" fmla="*/ 203 w 203"/>
                  <a:gd name="T41" fmla="*/ 3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160">
                    <a:moveTo>
                      <a:pt x="203" y="34"/>
                    </a:moveTo>
                    <a:cubicBezTo>
                      <a:pt x="162" y="159"/>
                      <a:pt x="162" y="159"/>
                      <a:pt x="162" y="159"/>
                    </a:cubicBezTo>
                    <a:cubicBezTo>
                      <a:pt x="105" y="160"/>
                      <a:pt x="105" y="160"/>
                      <a:pt x="105" y="160"/>
                    </a:cubicBezTo>
                    <a:cubicBezTo>
                      <a:pt x="103" y="143"/>
                      <a:pt x="103" y="143"/>
                      <a:pt x="103" y="143"/>
                    </a:cubicBezTo>
                    <a:cubicBezTo>
                      <a:pt x="118" y="141"/>
                      <a:pt x="129" y="138"/>
                      <a:pt x="137" y="133"/>
                    </a:cubicBezTo>
                    <a:cubicBezTo>
                      <a:pt x="144" y="128"/>
                      <a:pt x="149" y="121"/>
                      <a:pt x="153" y="111"/>
                    </a:cubicBezTo>
                    <a:cubicBezTo>
                      <a:pt x="153" y="109"/>
                      <a:pt x="153" y="109"/>
                      <a:pt x="153" y="109"/>
                    </a:cubicBezTo>
                    <a:cubicBezTo>
                      <a:pt x="58" y="79"/>
                      <a:pt x="58" y="79"/>
                      <a:pt x="58" y="79"/>
                    </a:cubicBezTo>
                    <a:cubicBezTo>
                      <a:pt x="45" y="74"/>
                      <a:pt x="36" y="73"/>
                      <a:pt x="32" y="74"/>
                    </a:cubicBezTo>
                    <a:cubicBezTo>
                      <a:pt x="27" y="76"/>
                      <a:pt x="24" y="80"/>
                      <a:pt x="21" y="87"/>
                    </a:cubicBezTo>
                    <a:cubicBezTo>
                      <a:pt x="0" y="80"/>
                      <a:pt x="0" y="80"/>
                      <a:pt x="0" y="80"/>
                    </a:cubicBezTo>
                    <a:cubicBezTo>
                      <a:pt x="25" y="5"/>
                      <a:pt x="25" y="5"/>
                      <a:pt x="25" y="5"/>
                    </a:cubicBezTo>
                    <a:cubicBezTo>
                      <a:pt x="46" y="11"/>
                      <a:pt x="46" y="11"/>
                      <a:pt x="46" y="11"/>
                    </a:cubicBezTo>
                    <a:cubicBezTo>
                      <a:pt x="44" y="18"/>
                      <a:pt x="44" y="24"/>
                      <a:pt x="47" y="27"/>
                    </a:cubicBezTo>
                    <a:cubicBezTo>
                      <a:pt x="50" y="31"/>
                      <a:pt x="58" y="35"/>
                      <a:pt x="71" y="39"/>
                    </a:cubicBezTo>
                    <a:cubicBezTo>
                      <a:pt x="166" y="69"/>
                      <a:pt x="166" y="69"/>
                      <a:pt x="166" y="69"/>
                    </a:cubicBezTo>
                    <a:cubicBezTo>
                      <a:pt x="167" y="67"/>
                      <a:pt x="167" y="67"/>
                      <a:pt x="167" y="67"/>
                    </a:cubicBezTo>
                    <a:cubicBezTo>
                      <a:pt x="170" y="57"/>
                      <a:pt x="170" y="48"/>
                      <a:pt x="167" y="40"/>
                    </a:cubicBezTo>
                    <a:cubicBezTo>
                      <a:pt x="164" y="31"/>
                      <a:pt x="157" y="22"/>
                      <a:pt x="145" y="12"/>
                    </a:cubicBezTo>
                    <a:cubicBezTo>
                      <a:pt x="157" y="0"/>
                      <a:pt x="157" y="0"/>
                      <a:pt x="157" y="0"/>
                    </a:cubicBezTo>
                    <a:lnTo>
                      <a:pt x="203"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3" name="Freeform 13"/>
              <p:cNvSpPr>
                <a:spLocks noEditPoints="1"/>
              </p:cNvSpPr>
              <p:nvPr/>
            </p:nvSpPr>
            <p:spPr bwMode="auto">
              <a:xfrm>
                <a:off x="3191716" y="836052"/>
                <a:ext cx="59537" cy="53158"/>
              </a:xfrm>
              <a:custGeom>
                <a:avLst/>
                <a:gdLst>
                  <a:gd name="T0" fmla="*/ 100 w 195"/>
                  <a:gd name="T1" fmla="*/ 111 h 175"/>
                  <a:gd name="T2" fmla="*/ 105 w 195"/>
                  <a:gd name="T3" fmla="*/ 79 h 175"/>
                  <a:gd name="T4" fmla="*/ 153 w 195"/>
                  <a:gd name="T5" fmla="*/ 106 h 175"/>
                  <a:gd name="T6" fmla="*/ 100 w 195"/>
                  <a:gd name="T7" fmla="*/ 111 h 175"/>
                  <a:gd name="T8" fmla="*/ 80 w 195"/>
                  <a:gd name="T9" fmla="*/ 36 h 175"/>
                  <a:gd name="T10" fmla="*/ 77 w 195"/>
                  <a:gd name="T11" fmla="*/ 34 h 175"/>
                  <a:gd name="T12" fmla="*/ 55 w 195"/>
                  <a:gd name="T13" fmla="*/ 4 h 175"/>
                  <a:gd name="T14" fmla="*/ 33 w 195"/>
                  <a:gd name="T15" fmla="*/ 0 h 175"/>
                  <a:gd name="T16" fmla="*/ 21 w 195"/>
                  <a:gd name="T17" fmla="*/ 65 h 175"/>
                  <a:gd name="T18" fmla="*/ 42 w 195"/>
                  <a:gd name="T19" fmla="*/ 69 h 175"/>
                  <a:gd name="T20" fmla="*/ 47 w 195"/>
                  <a:gd name="T21" fmla="*/ 56 h 175"/>
                  <a:gd name="T22" fmla="*/ 58 w 195"/>
                  <a:gd name="T23" fmla="*/ 54 h 175"/>
                  <a:gd name="T24" fmla="*/ 60 w 195"/>
                  <a:gd name="T25" fmla="*/ 55 h 175"/>
                  <a:gd name="T26" fmla="*/ 63 w 195"/>
                  <a:gd name="T27" fmla="*/ 56 h 175"/>
                  <a:gd name="T28" fmla="*/ 86 w 195"/>
                  <a:gd name="T29" fmla="*/ 67 h 175"/>
                  <a:gd name="T30" fmla="*/ 76 w 195"/>
                  <a:gd name="T31" fmla="*/ 115 h 175"/>
                  <a:gd name="T32" fmla="*/ 51 w 195"/>
                  <a:gd name="T33" fmla="*/ 118 h 175"/>
                  <a:gd name="T34" fmla="*/ 47 w 195"/>
                  <a:gd name="T35" fmla="*/ 119 h 175"/>
                  <a:gd name="T36" fmla="*/ 43 w 195"/>
                  <a:gd name="T37" fmla="*/ 118 h 175"/>
                  <a:gd name="T38" fmla="*/ 36 w 195"/>
                  <a:gd name="T39" fmla="*/ 113 h 175"/>
                  <a:gd name="T40" fmla="*/ 36 w 195"/>
                  <a:gd name="T41" fmla="*/ 101 h 175"/>
                  <a:gd name="T42" fmla="*/ 36 w 195"/>
                  <a:gd name="T43" fmla="*/ 99 h 175"/>
                  <a:gd name="T44" fmla="*/ 15 w 195"/>
                  <a:gd name="T45" fmla="*/ 95 h 175"/>
                  <a:gd name="T46" fmla="*/ 0 w 195"/>
                  <a:gd name="T47" fmla="*/ 171 h 175"/>
                  <a:gd name="T48" fmla="*/ 22 w 195"/>
                  <a:gd name="T49" fmla="*/ 175 h 175"/>
                  <a:gd name="T50" fmla="*/ 49 w 195"/>
                  <a:gd name="T51" fmla="*/ 159 h 175"/>
                  <a:gd name="T52" fmla="*/ 50 w 195"/>
                  <a:gd name="T53" fmla="*/ 159 h 175"/>
                  <a:gd name="T54" fmla="*/ 188 w 195"/>
                  <a:gd name="T55" fmla="*/ 139 h 175"/>
                  <a:gd name="T56" fmla="*/ 195 w 195"/>
                  <a:gd name="T57" fmla="*/ 103 h 175"/>
                  <a:gd name="T58" fmla="*/ 80 w 195"/>
                  <a:gd name="T59" fmla="*/ 3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75">
                    <a:moveTo>
                      <a:pt x="100" y="111"/>
                    </a:moveTo>
                    <a:cubicBezTo>
                      <a:pt x="105" y="79"/>
                      <a:pt x="105" y="79"/>
                      <a:pt x="105" y="79"/>
                    </a:cubicBezTo>
                    <a:cubicBezTo>
                      <a:pt x="153" y="106"/>
                      <a:pt x="153" y="106"/>
                      <a:pt x="153" y="106"/>
                    </a:cubicBezTo>
                    <a:lnTo>
                      <a:pt x="100" y="111"/>
                    </a:lnTo>
                    <a:close/>
                    <a:moveTo>
                      <a:pt x="80" y="36"/>
                    </a:moveTo>
                    <a:cubicBezTo>
                      <a:pt x="79" y="36"/>
                      <a:pt x="78" y="35"/>
                      <a:pt x="77" y="34"/>
                    </a:cubicBezTo>
                    <a:cubicBezTo>
                      <a:pt x="62" y="25"/>
                      <a:pt x="54" y="15"/>
                      <a:pt x="55" y="4"/>
                    </a:cubicBezTo>
                    <a:cubicBezTo>
                      <a:pt x="33" y="0"/>
                      <a:pt x="33" y="0"/>
                      <a:pt x="33" y="0"/>
                    </a:cubicBezTo>
                    <a:cubicBezTo>
                      <a:pt x="21" y="65"/>
                      <a:pt x="21" y="65"/>
                      <a:pt x="21" y="65"/>
                    </a:cubicBezTo>
                    <a:cubicBezTo>
                      <a:pt x="42" y="69"/>
                      <a:pt x="42" y="69"/>
                      <a:pt x="42" y="69"/>
                    </a:cubicBezTo>
                    <a:cubicBezTo>
                      <a:pt x="43" y="62"/>
                      <a:pt x="45" y="58"/>
                      <a:pt x="47" y="56"/>
                    </a:cubicBezTo>
                    <a:cubicBezTo>
                      <a:pt x="50" y="54"/>
                      <a:pt x="53" y="53"/>
                      <a:pt x="58" y="54"/>
                    </a:cubicBezTo>
                    <a:cubicBezTo>
                      <a:pt x="58" y="54"/>
                      <a:pt x="59" y="54"/>
                      <a:pt x="60" y="55"/>
                    </a:cubicBezTo>
                    <a:cubicBezTo>
                      <a:pt x="61" y="55"/>
                      <a:pt x="62" y="55"/>
                      <a:pt x="63" y="56"/>
                    </a:cubicBezTo>
                    <a:cubicBezTo>
                      <a:pt x="86" y="67"/>
                      <a:pt x="86" y="67"/>
                      <a:pt x="86" y="67"/>
                    </a:cubicBezTo>
                    <a:cubicBezTo>
                      <a:pt x="76" y="115"/>
                      <a:pt x="76" y="115"/>
                      <a:pt x="76" y="115"/>
                    </a:cubicBezTo>
                    <a:cubicBezTo>
                      <a:pt x="51" y="118"/>
                      <a:pt x="51" y="118"/>
                      <a:pt x="51" y="118"/>
                    </a:cubicBezTo>
                    <a:cubicBezTo>
                      <a:pt x="49" y="119"/>
                      <a:pt x="48" y="119"/>
                      <a:pt x="47" y="119"/>
                    </a:cubicBezTo>
                    <a:cubicBezTo>
                      <a:pt x="46" y="118"/>
                      <a:pt x="44" y="118"/>
                      <a:pt x="43" y="118"/>
                    </a:cubicBezTo>
                    <a:cubicBezTo>
                      <a:pt x="39" y="118"/>
                      <a:pt x="37" y="116"/>
                      <a:pt x="36" y="113"/>
                    </a:cubicBezTo>
                    <a:cubicBezTo>
                      <a:pt x="35" y="111"/>
                      <a:pt x="34" y="107"/>
                      <a:pt x="36" y="101"/>
                    </a:cubicBezTo>
                    <a:cubicBezTo>
                      <a:pt x="36" y="99"/>
                      <a:pt x="36" y="99"/>
                      <a:pt x="36" y="99"/>
                    </a:cubicBezTo>
                    <a:cubicBezTo>
                      <a:pt x="15" y="95"/>
                      <a:pt x="15" y="95"/>
                      <a:pt x="15" y="95"/>
                    </a:cubicBezTo>
                    <a:cubicBezTo>
                      <a:pt x="0" y="171"/>
                      <a:pt x="0" y="171"/>
                      <a:pt x="0" y="171"/>
                    </a:cubicBezTo>
                    <a:cubicBezTo>
                      <a:pt x="22" y="175"/>
                      <a:pt x="22" y="175"/>
                      <a:pt x="22" y="175"/>
                    </a:cubicBezTo>
                    <a:cubicBezTo>
                      <a:pt x="25" y="167"/>
                      <a:pt x="34" y="161"/>
                      <a:pt x="49" y="159"/>
                    </a:cubicBezTo>
                    <a:cubicBezTo>
                      <a:pt x="50" y="159"/>
                      <a:pt x="50" y="159"/>
                      <a:pt x="50" y="159"/>
                    </a:cubicBezTo>
                    <a:cubicBezTo>
                      <a:pt x="188" y="139"/>
                      <a:pt x="188" y="139"/>
                      <a:pt x="188" y="139"/>
                    </a:cubicBezTo>
                    <a:cubicBezTo>
                      <a:pt x="195" y="103"/>
                      <a:pt x="195" y="103"/>
                      <a:pt x="195" y="103"/>
                    </a:cubicBezTo>
                    <a:lnTo>
                      <a:pt x="8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4" name="Freeform 14"/>
              <p:cNvSpPr>
                <a:spLocks/>
              </p:cNvSpPr>
              <p:nvPr/>
            </p:nvSpPr>
            <p:spPr bwMode="auto">
              <a:xfrm>
                <a:off x="3191007" y="887084"/>
                <a:ext cx="55993" cy="51032"/>
              </a:xfrm>
              <a:custGeom>
                <a:avLst/>
                <a:gdLst>
                  <a:gd name="T0" fmla="*/ 183 w 183"/>
                  <a:gd name="T1" fmla="*/ 20 h 167"/>
                  <a:gd name="T2" fmla="*/ 177 w 183"/>
                  <a:gd name="T3" fmla="*/ 152 h 167"/>
                  <a:gd name="T4" fmla="*/ 121 w 183"/>
                  <a:gd name="T5" fmla="*/ 167 h 167"/>
                  <a:gd name="T6" fmla="*/ 115 w 183"/>
                  <a:gd name="T7" fmla="*/ 152 h 167"/>
                  <a:gd name="T8" fmla="*/ 145 w 183"/>
                  <a:gd name="T9" fmla="*/ 134 h 167"/>
                  <a:gd name="T10" fmla="*/ 155 w 183"/>
                  <a:gd name="T11" fmla="*/ 108 h 167"/>
                  <a:gd name="T12" fmla="*/ 155 w 183"/>
                  <a:gd name="T13" fmla="*/ 105 h 167"/>
                  <a:gd name="T14" fmla="*/ 55 w 183"/>
                  <a:gd name="T15" fmla="*/ 101 h 167"/>
                  <a:gd name="T16" fmla="*/ 28 w 183"/>
                  <a:gd name="T17" fmla="*/ 104 h 167"/>
                  <a:gd name="T18" fmla="*/ 22 w 183"/>
                  <a:gd name="T19" fmla="*/ 119 h 167"/>
                  <a:gd name="T20" fmla="*/ 0 w 183"/>
                  <a:gd name="T21" fmla="*/ 117 h 167"/>
                  <a:gd name="T22" fmla="*/ 3 w 183"/>
                  <a:gd name="T23" fmla="*/ 38 h 167"/>
                  <a:gd name="T24" fmla="*/ 25 w 183"/>
                  <a:gd name="T25" fmla="*/ 39 h 167"/>
                  <a:gd name="T26" fmla="*/ 31 w 183"/>
                  <a:gd name="T27" fmla="*/ 54 h 167"/>
                  <a:gd name="T28" fmla="*/ 57 w 183"/>
                  <a:gd name="T29" fmla="*/ 60 h 167"/>
                  <a:gd name="T30" fmla="*/ 156 w 183"/>
                  <a:gd name="T31" fmla="*/ 64 h 167"/>
                  <a:gd name="T32" fmla="*/ 157 w 183"/>
                  <a:gd name="T33" fmla="*/ 62 h 167"/>
                  <a:gd name="T34" fmla="*/ 150 w 183"/>
                  <a:gd name="T35" fmla="*/ 35 h 167"/>
                  <a:gd name="T36" fmla="*/ 122 w 183"/>
                  <a:gd name="T37" fmla="*/ 14 h 167"/>
                  <a:gd name="T38" fmla="*/ 129 w 183"/>
                  <a:gd name="T39" fmla="*/ 0 h 167"/>
                  <a:gd name="T40" fmla="*/ 183 w 183"/>
                  <a:gd name="T41" fmla="*/ 2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3" h="167">
                    <a:moveTo>
                      <a:pt x="183" y="20"/>
                    </a:moveTo>
                    <a:cubicBezTo>
                      <a:pt x="177" y="152"/>
                      <a:pt x="177" y="152"/>
                      <a:pt x="177" y="152"/>
                    </a:cubicBezTo>
                    <a:cubicBezTo>
                      <a:pt x="121" y="167"/>
                      <a:pt x="121" y="167"/>
                      <a:pt x="121" y="167"/>
                    </a:cubicBezTo>
                    <a:cubicBezTo>
                      <a:pt x="115" y="152"/>
                      <a:pt x="115" y="152"/>
                      <a:pt x="115" y="152"/>
                    </a:cubicBezTo>
                    <a:cubicBezTo>
                      <a:pt x="129" y="146"/>
                      <a:pt x="139" y="140"/>
                      <a:pt x="145" y="134"/>
                    </a:cubicBezTo>
                    <a:cubicBezTo>
                      <a:pt x="151" y="127"/>
                      <a:pt x="154" y="118"/>
                      <a:pt x="155" y="108"/>
                    </a:cubicBezTo>
                    <a:cubicBezTo>
                      <a:pt x="155" y="105"/>
                      <a:pt x="155" y="105"/>
                      <a:pt x="155" y="105"/>
                    </a:cubicBezTo>
                    <a:cubicBezTo>
                      <a:pt x="55" y="101"/>
                      <a:pt x="55" y="101"/>
                      <a:pt x="55" y="101"/>
                    </a:cubicBezTo>
                    <a:cubicBezTo>
                      <a:pt x="41" y="100"/>
                      <a:pt x="32" y="101"/>
                      <a:pt x="28" y="104"/>
                    </a:cubicBezTo>
                    <a:cubicBezTo>
                      <a:pt x="24" y="106"/>
                      <a:pt x="22" y="111"/>
                      <a:pt x="22" y="119"/>
                    </a:cubicBezTo>
                    <a:cubicBezTo>
                      <a:pt x="0" y="117"/>
                      <a:pt x="0" y="117"/>
                      <a:pt x="0" y="117"/>
                    </a:cubicBezTo>
                    <a:cubicBezTo>
                      <a:pt x="3" y="38"/>
                      <a:pt x="3" y="38"/>
                      <a:pt x="3" y="38"/>
                    </a:cubicBezTo>
                    <a:cubicBezTo>
                      <a:pt x="25" y="39"/>
                      <a:pt x="25" y="39"/>
                      <a:pt x="25" y="39"/>
                    </a:cubicBezTo>
                    <a:cubicBezTo>
                      <a:pt x="25" y="47"/>
                      <a:pt x="27" y="52"/>
                      <a:pt x="31" y="54"/>
                    </a:cubicBezTo>
                    <a:cubicBezTo>
                      <a:pt x="34" y="57"/>
                      <a:pt x="43" y="59"/>
                      <a:pt x="57" y="60"/>
                    </a:cubicBezTo>
                    <a:cubicBezTo>
                      <a:pt x="156" y="64"/>
                      <a:pt x="156" y="64"/>
                      <a:pt x="156" y="64"/>
                    </a:cubicBezTo>
                    <a:cubicBezTo>
                      <a:pt x="157" y="62"/>
                      <a:pt x="157" y="62"/>
                      <a:pt x="157" y="62"/>
                    </a:cubicBezTo>
                    <a:cubicBezTo>
                      <a:pt x="157" y="51"/>
                      <a:pt x="155" y="42"/>
                      <a:pt x="150" y="35"/>
                    </a:cubicBezTo>
                    <a:cubicBezTo>
                      <a:pt x="144" y="28"/>
                      <a:pt x="135" y="21"/>
                      <a:pt x="122" y="14"/>
                    </a:cubicBezTo>
                    <a:cubicBezTo>
                      <a:pt x="129" y="0"/>
                      <a:pt x="129" y="0"/>
                      <a:pt x="129" y="0"/>
                    </a:cubicBezTo>
                    <a:lnTo>
                      <a:pt x="18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5" name="Freeform 15"/>
              <p:cNvSpPr>
                <a:spLocks/>
              </p:cNvSpPr>
              <p:nvPr/>
            </p:nvSpPr>
            <p:spPr bwMode="auto">
              <a:xfrm>
                <a:off x="3191716" y="938825"/>
                <a:ext cx="58829" cy="52450"/>
              </a:xfrm>
              <a:custGeom>
                <a:avLst/>
                <a:gdLst>
                  <a:gd name="T0" fmla="*/ 177 w 193"/>
                  <a:gd name="T1" fmla="*/ 0 h 172"/>
                  <a:gd name="T2" fmla="*/ 193 w 193"/>
                  <a:gd name="T3" fmla="*/ 131 h 172"/>
                  <a:gd name="T4" fmla="*/ 143 w 193"/>
                  <a:gd name="T5" fmla="*/ 158 h 172"/>
                  <a:gd name="T6" fmla="*/ 132 w 193"/>
                  <a:gd name="T7" fmla="*/ 145 h 172"/>
                  <a:gd name="T8" fmla="*/ 159 w 193"/>
                  <a:gd name="T9" fmla="*/ 114 h 172"/>
                  <a:gd name="T10" fmla="*/ 166 w 193"/>
                  <a:gd name="T11" fmla="*/ 80 h 172"/>
                  <a:gd name="T12" fmla="*/ 160 w 193"/>
                  <a:gd name="T13" fmla="*/ 66 h 172"/>
                  <a:gd name="T14" fmla="*/ 141 w 193"/>
                  <a:gd name="T15" fmla="*/ 65 h 172"/>
                  <a:gd name="T16" fmla="*/ 115 w 193"/>
                  <a:gd name="T17" fmla="*/ 68 h 172"/>
                  <a:gd name="T18" fmla="*/ 116 w 193"/>
                  <a:gd name="T19" fmla="*/ 75 h 172"/>
                  <a:gd name="T20" fmla="*/ 124 w 193"/>
                  <a:gd name="T21" fmla="*/ 91 h 172"/>
                  <a:gd name="T22" fmla="*/ 147 w 193"/>
                  <a:gd name="T23" fmla="*/ 93 h 172"/>
                  <a:gd name="T24" fmla="*/ 149 w 193"/>
                  <a:gd name="T25" fmla="*/ 110 h 172"/>
                  <a:gd name="T26" fmla="*/ 69 w 193"/>
                  <a:gd name="T27" fmla="*/ 120 h 172"/>
                  <a:gd name="T28" fmla="*/ 67 w 193"/>
                  <a:gd name="T29" fmla="*/ 103 h 172"/>
                  <a:gd name="T30" fmla="*/ 89 w 193"/>
                  <a:gd name="T31" fmla="*/ 93 h 172"/>
                  <a:gd name="T32" fmla="*/ 94 w 193"/>
                  <a:gd name="T33" fmla="*/ 78 h 172"/>
                  <a:gd name="T34" fmla="*/ 93 w 193"/>
                  <a:gd name="T35" fmla="*/ 70 h 172"/>
                  <a:gd name="T36" fmla="*/ 51 w 193"/>
                  <a:gd name="T37" fmla="*/ 75 h 172"/>
                  <a:gd name="T38" fmla="*/ 34 w 193"/>
                  <a:gd name="T39" fmla="*/ 81 h 172"/>
                  <a:gd name="T40" fmla="*/ 31 w 193"/>
                  <a:gd name="T41" fmla="*/ 96 h 172"/>
                  <a:gd name="T42" fmla="*/ 48 w 193"/>
                  <a:gd name="T43" fmla="*/ 130 h 172"/>
                  <a:gd name="T44" fmla="*/ 88 w 193"/>
                  <a:gd name="T45" fmla="*/ 155 h 172"/>
                  <a:gd name="T46" fmla="*/ 80 w 193"/>
                  <a:gd name="T47" fmla="*/ 172 h 172"/>
                  <a:gd name="T48" fmla="*/ 17 w 193"/>
                  <a:gd name="T49" fmla="*/ 155 h 172"/>
                  <a:gd name="T50" fmla="*/ 0 w 193"/>
                  <a:gd name="T51" fmla="*/ 21 h 172"/>
                  <a:gd name="T52" fmla="*/ 22 w 193"/>
                  <a:gd name="T53" fmla="*/ 19 h 172"/>
                  <a:gd name="T54" fmla="*/ 30 w 193"/>
                  <a:gd name="T55" fmla="*/ 32 h 172"/>
                  <a:gd name="T56" fmla="*/ 57 w 193"/>
                  <a:gd name="T57" fmla="*/ 33 h 172"/>
                  <a:gd name="T58" fmla="*/ 125 w 193"/>
                  <a:gd name="T59" fmla="*/ 25 h 172"/>
                  <a:gd name="T60" fmla="*/ 152 w 193"/>
                  <a:gd name="T61" fmla="*/ 18 h 172"/>
                  <a:gd name="T62" fmla="*/ 156 w 193"/>
                  <a:gd name="T63" fmla="*/ 3 h 172"/>
                  <a:gd name="T64" fmla="*/ 177 w 193"/>
                  <a:gd name="T65"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72">
                    <a:moveTo>
                      <a:pt x="177" y="0"/>
                    </a:moveTo>
                    <a:cubicBezTo>
                      <a:pt x="193" y="131"/>
                      <a:pt x="193" y="131"/>
                      <a:pt x="193" y="131"/>
                    </a:cubicBezTo>
                    <a:cubicBezTo>
                      <a:pt x="143" y="158"/>
                      <a:pt x="143" y="158"/>
                      <a:pt x="143" y="158"/>
                    </a:cubicBezTo>
                    <a:cubicBezTo>
                      <a:pt x="132" y="145"/>
                      <a:pt x="132" y="145"/>
                      <a:pt x="132" y="145"/>
                    </a:cubicBezTo>
                    <a:cubicBezTo>
                      <a:pt x="145" y="135"/>
                      <a:pt x="154" y="125"/>
                      <a:pt x="159" y="114"/>
                    </a:cubicBezTo>
                    <a:cubicBezTo>
                      <a:pt x="165" y="103"/>
                      <a:pt x="167" y="91"/>
                      <a:pt x="166" y="80"/>
                    </a:cubicBezTo>
                    <a:cubicBezTo>
                      <a:pt x="165" y="73"/>
                      <a:pt x="163" y="68"/>
                      <a:pt x="160" y="66"/>
                    </a:cubicBezTo>
                    <a:cubicBezTo>
                      <a:pt x="157" y="64"/>
                      <a:pt x="150" y="63"/>
                      <a:pt x="141" y="65"/>
                    </a:cubicBezTo>
                    <a:cubicBezTo>
                      <a:pt x="115" y="68"/>
                      <a:pt x="115" y="68"/>
                      <a:pt x="115" y="68"/>
                    </a:cubicBezTo>
                    <a:cubicBezTo>
                      <a:pt x="116" y="75"/>
                      <a:pt x="116" y="75"/>
                      <a:pt x="116" y="75"/>
                    </a:cubicBezTo>
                    <a:cubicBezTo>
                      <a:pt x="117" y="83"/>
                      <a:pt x="120" y="89"/>
                      <a:pt x="124" y="91"/>
                    </a:cubicBezTo>
                    <a:cubicBezTo>
                      <a:pt x="128" y="93"/>
                      <a:pt x="135" y="94"/>
                      <a:pt x="147" y="93"/>
                    </a:cubicBezTo>
                    <a:cubicBezTo>
                      <a:pt x="149" y="110"/>
                      <a:pt x="149" y="110"/>
                      <a:pt x="149" y="110"/>
                    </a:cubicBezTo>
                    <a:cubicBezTo>
                      <a:pt x="69" y="120"/>
                      <a:pt x="69" y="120"/>
                      <a:pt x="69" y="120"/>
                    </a:cubicBezTo>
                    <a:cubicBezTo>
                      <a:pt x="67" y="103"/>
                      <a:pt x="67" y="103"/>
                      <a:pt x="67" y="103"/>
                    </a:cubicBezTo>
                    <a:cubicBezTo>
                      <a:pt x="77" y="101"/>
                      <a:pt x="84" y="97"/>
                      <a:pt x="89" y="93"/>
                    </a:cubicBezTo>
                    <a:cubicBezTo>
                      <a:pt x="93" y="90"/>
                      <a:pt x="94" y="84"/>
                      <a:pt x="94" y="78"/>
                    </a:cubicBezTo>
                    <a:cubicBezTo>
                      <a:pt x="93" y="70"/>
                      <a:pt x="93" y="70"/>
                      <a:pt x="93" y="70"/>
                    </a:cubicBezTo>
                    <a:cubicBezTo>
                      <a:pt x="51" y="75"/>
                      <a:pt x="51" y="75"/>
                      <a:pt x="51" y="75"/>
                    </a:cubicBezTo>
                    <a:cubicBezTo>
                      <a:pt x="42" y="76"/>
                      <a:pt x="36" y="79"/>
                      <a:pt x="34" y="81"/>
                    </a:cubicBezTo>
                    <a:cubicBezTo>
                      <a:pt x="31" y="84"/>
                      <a:pt x="30" y="89"/>
                      <a:pt x="31" y="96"/>
                    </a:cubicBezTo>
                    <a:cubicBezTo>
                      <a:pt x="33" y="108"/>
                      <a:pt x="38" y="119"/>
                      <a:pt x="48" y="130"/>
                    </a:cubicBezTo>
                    <a:cubicBezTo>
                      <a:pt x="58" y="140"/>
                      <a:pt x="72" y="149"/>
                      <a:pt x="88" y="155"/>
                    </a:cubicBezTo>
                    <a:cubicBezTo>
                      <a:pt x="80" y="172"/>
                      <a:pt x="80" y="172"/>
                      <a:pt x="80" y="172"/>
                    </a:cubicBezTo>
                    <a:cubicBezTo>
                      <a:pt x="17" y="155"/>
                      <a:pt x="17" y="155"/>
                      <a:pt x="17" y="155"/>
                    </a:cubicBezTo>
                    <a:cubicBezTo>
                      <a:pt x="0" y="21"/>
                      <a:pt x="0" y="21"/>
                      <a:pt x="0" y="21"/>
                    </a:cubicBezTo>
                    <a:cubicBezTo>
                      <a:pt x="22" y="19"/>
                      <a:pt x="22" y="19"/>
                      <a:pt x="22" y="19"/>
                    </a:cubicBezTo>
                    <a:cubicBezTo>
                      <a:pt x="23" y="26"/>
                      <a:pt x="26" y="30"/>
                      <a:pt x="30" y="32"/>
                    </a:cubicBezTo>
                    <a:cubicBezTo>
                      <a:pt x="34" y="34"/>
                      <a:pt x="43" y="34"/>
                      <a:pt x="57" y="33"/>
                    </a:cubicBezTo>
                    <a:cubicBezTo>
                      <a:pt x="125" y="25"/>
                      <a:pt x="125" y="25"/>
                      <a:pt x="125" y="25"/>
                    </a:cubicBezTo>
                    <a:cubicBezTo>
                      <a:pt x="140" y="23"/>
                      <a:pt x="148" y="21"/>
                      <a:pt x="152" y="18"/>
                    </a:cubicBezTo>
                    <a:cubicBezTo>
                      <a:pt x="155" y="15"/>
                      <a:pt x="156" y="10"/>
                      <a:pt x="156" y="3"/>
                    </a:cubicBezTo>
                    <a:lnTo>
                      <a:pt x="1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6" name="Freeform 16"/>
              <p:cNvSpPr>
                <a:spLocks/>
              </p:cNvSpPr>
              <p:nvPr/>
            </p:nvSpPr>
            <p:spPr bwMode="auto">
              <a:xfrm>
                <a:off x="3207309" y="1010411"/>
                <a:ext cx="61664" cy="55993"/>
              </a:xfrm>
              <a:custGeom>
                <a:avLst/>
                <a:gdLst>
                  <a:gd name="T0" fmla="*/ 190 w 203"/>
                  <a:gd name="T1" fmla="*/ 90 h 183"/>
                  <a:gd name="T2" fmla="*/ 198 w 203"/>
                  <a:gd name="T3" fmla="*/ 90 h 183"/>
                  <a:gd name="T4" fmla="*/ 203 w 203"/>
                  <a:gd name="T5" fmla="*/ 104 h 183"/>
                  <a:gd name="T6" fmla="*/ 152 w 203"/>
                  <a:gd name="T7" fmla="*/ 140 h 183"/>
                  <a:gd name="T8" fmla="*/ 138 w 203"/>
                  <a:gd name="T9" fmla="*/ 125 h 183"/>
                  <a:gd name="T10" fmla="*/ 162 w 203"/>
                  <a:gd name="T11" fmla="*/ 91 h 183"/>
                  <a:gd name="T12" fmla="*/ 163 w 203"/>
                  <a:gd name="T13" fmla="*/ 63 h 183"/>
                  <a:gd name="T14" fmla="*/ 136 w 203"/>
                  <a:gd name="T15" fmla="*/ 42 h 183"/>
                  <a:gd name="T16" fmla="*/ 85 w 203"/>
                  <a:gd name="T17" fmla="*/ 51 h 183"/>
                  <a:gd name="T18" fmla="*/ 42 w 203"/>
                  <a:gd name="T19" fmla="*/ 78 h 183"/>
                  <a:gd name="T20" fmla="*/ 36 w 203"/>
                  <a:gd name="T21" fmla="*/ 111 h 183"/>
                  <a:gd name="T22" fmla="*/ 53 w 203"/>
                  <a:gd name="T23" fmla="*/ 130 h 183"/>
                  <a:gd name="T24" fmla="*/ 77 w 203"/>
                  <a:gd name="T25" fmla="*/ 130 h 183"/>
                  <a:gd name="T26" fmla="*/ 88 w 203"/>
                  <a:gd name="T27" fmla="*/ 121 h 183"/>
                  <a:gd name="T28" fmla="*/ 87 w 203"/>
                  <a:gd name="T29" fmla="*/ 105 h 183"/>
                  <a:gd name="T30" fmla="*/ 107 w 203"/>
                  <a:gd name="T31" fmla="*/ 97 h 183"/>
                  <a:gd name="T32" fmla="*/ 133 w 203"/>
                  <a:gd name="T33" fmla="*/ 166 h 183"/>
                  <a:gd name="T34" fmla="*/ 114 w 203"/>
                  <a:gd name="T35" fmla="*/ 174 h 183"/>
                  <a:gd name="T36" fmla="*/ 102 w 203"/>
                  <a:gd name="T37" fmla="*/ 163 h 183"/>
                  <a:gd name="T38" fmla="*/ 82 w 203"/>
                  <a:gd name="T39" fmla="*/ 167 h 183"/>
                  <a:gd name="T40" fmla="*/ 38 w 203"/>
                  <a:gd name="T41" fmla="*/ 183 h 183"/>
                  <a:gd name="T42" fmla="*/ 29 w 203"/>
                  <a:gd name="T43" fmla="*/ 162 h 183"/>
                  <a:gd name="T44" fmla="*/ 41 w 203"/>
                  <a:gd name="T45" fmla="*/ 150 h 183"/>
                  <a:gd name="T46" fmla="*/ 21 w 203"/>
                  <a:gd name="T47" fmla="*/ 134 h 183"/>
                  <a:gd name="T48" fmla="*/ 8 w 203"/>
                  <a:gd name="T49" fmla="*/ 112 h 183"/>
                  <a:gd name="T50" fmla="*/ 13 w 203"/>
                  <a:gd name="T51" fmla="*/ 54 h 183"/>
                  <a:gd name="T52" fmla="*/ 70 w 203"/>
                  <a:gd name="T53" fmla="*/ 11 h 183"/>
                  <a:gd name="T54" fmla="*/ 140 w 203"/>
                  <a:gd name="T55" fmla="*/ 8 h 183"/>
                  <a:gd name="T56" fmla="*/ 186 w 203"/>
                  <a:gd name="T57" fmla="*/ 53 h 183"/>
                  <a:gd name="T58" fmla="*/ 190 w 203"/>
                  <a:gd name="T59" fmla="*/ 70 h 183"/>
                  <a:gd name="T60" fmla="*/ 190 w 203"/>
                  <a:gd name="T61" fmla="*/ 9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3" h="183">
                    <a:moveTo>
                      <a:pt x="190" y="90"/>
                    </a:moveTo>
                    <a:cubicBezTo>
                      <a:pt x="198" y="90"/>
                      <a:pt x="198" y="90"/>
                      <a:pt x="198" y="90"/>
                    </a:cubicBezTo>
                    <a:cubicBezTo>
                      <a:pt x="203" y="104"/>
                      <a:pt x="203" y="104"/>
                      <a:pt x="203" y="104"/>
                    </a:cubicBezTo>
                    <a:cubicBezTo>
                      <a:pt x="152" y="140"/>
                      <a:pt x="152" y="140"/>
                      <a:pt x="152" y="140"/>
                    </a:cubicBezTo>
                    <a:cubicBezTo>
                      <a:pt x="138" y="125"/>
                      <a:pt x="138" y="125"/>
                      <a:pt x="138" y="125"/>
                    </a:cubicBezTo>
                    <a:cubicBezTo>
                      <a:pt x="150" y="112"/>
                      <a:pt x="158" y="101"/>
                      <a:pt x="162" y="91"/>
                    </a:cubicBezTo>
                    <a:cubicBezTo>
                      <a:pt x="166" y="81"/>
                      <a:pt x="166" y="72"/>
                      <a:pt x="163" y="63"/>
                    </a:cubicBezTo>
                    <a:cubicBezTo>
                      <a:pt x="158" y="51"/>
                      <a:pt x="149" y="44"/>
                      <a:pt x="136" y="42"/>
                    </a:cubicBezTo>
                    <a:cubicBezTo>
                      <a:pt x="122" y="40"/>
                      <a:pt x="105" y="43"/>
                      <a:pt x="85" y="51"/>
                    </a:cubicBezTo>
                    <a:cubicBezTo>
                      <a:pt x="64" y="59"/>
                      <a:pt x="50" y="68"/>
                      <a:pt x="42" y="78"/>
                    </a:cubicBezTo>
                    <a:cubicBezTo>
                      <a:pt x="34" y="88"/>
                      <a:pt x="32" y="99"/>
                      <a:pt x="36" y="111"/>
                    </a:cubicBezTo>
                    <a:cubicBezTo>
                      <a:pt x="40" y="120"/>
                      <a:pt x="45" y="126"/>
                      <a:pt x="53" y="130"/>
                    </a:cubicBezTo>
                    <a:cubicBezTo>
                      <a:pt x="60" y="133"/>
                      <a:pt x="68" y="133"/>
                      <a:pt x="77" y="130"/>
                    </a:cubicBezTo>
                    <a:cubicBezTo>
                      <a:pt x="83" y="127"/>
                      <a:pt x="87" y="124"/>
                      <a:pt x="88" y="121"/>
                    </a:cubicBezTo>
                    <a:cubicBezTo>
                      <a:pt x="90" y="117"/>
                      <a:pt x="89" y="112"/>
                      <a:pt x="87" y="105"/>
                    </a:cubicBezTo>
                    <a:cubicBezTo>
                      <a:pt x="107" y="97"/>
                      <a:pt x="107" y="97"/>
                      <a:pt x="107" y="97"/>
                    </a:cubicBezTo>
                    <a:cubicBezTo>
                      <a:pt x="133" y="166"/>
                      <a:pt x="133" y="166"/>
                      <a:pt x="133" y="166"/>
                    </a:cubicBezTo>
                    <a:cubicBezTo>
                      <a:pt x="114" y="174"/>
                      <a:pt x="114" y="174"/>
                      <a:pt x="114" y="174"/>
                    </a:cubicBezTo>
                    <a:cubicBezTo>
                      <a:pt x="110" y="167"/>
                      <a:pt x="106" y="164"/>
                      <a:pt x="102" y="163"/>
                    </a:cubicBezTo>
                    <a:cubicBezTo>
                      <a:pt x="98" y="162"/>
                      <a:pt x="91" y="163"/>
                      <a:pt x="82" y="167"/>
                    </a:cubicBezTo>
                    <a:cubicBezTo>
                      <a:pt x="38" y="183"/>
                      <a:pt x="38" y="183"/>
                      <a:pt x="38" y="183"/>
                    </a:cubicBezTo>
                    <a:cubicBezTo>
                      <a:pt x="29" y="162"/>
                      <a:pt x="29" y="162"/>
                      <a:pt x="29" y="162"/>
                    </a:cubicBezTo>
                    <a:cubicBezTo>
                      <a:pt x="41" y="150"/>
                      <a:pt x="41" y="150"/>
                      <a:pt x="41" y="150"/>
                    </a:cubicBezTo>
                    <a:cubicBezTo>
                      <a:pt x="33" y="146"/>
                      <a:pt x="26" y="140"/>
                      <a:pt x="21" y="134"/>
                    </a:cubicBezTo>
                    <a:cubicBezTo>
                      <a:pt x="16" y="128"/>
                      <a:pt x="11" y="121"/>
                      <a:pt x="8" y="112"/>
                    </a:cubicBezTo>
                    <a:cubicBezTo>
                      <a:pt x="0" y="92"/>
                      <a:pt x="2" y="72"/>
                      <a:pt x="13" y="54"/>
                    </a:cubicBezTo>
                    <a:cubicBezTo>
                      <a:pt x="25" y="35"/>
                      <a:pt x="44" y="21"/>
                      <a:pt x="70" y="11"/>
                    </a:cubicBezTo>
                    <a:cubicBezTo>
                      <a:pt x="96" y="1"/>
                      <a:pt x="119" y="0"/>
                      <a:pt x="140" y="8"/>
                    </a:cubicBezTo>
                    <a:cubicBezTo>
                      <a:pt x="162" y="16"/>
                      <a:pt x="177" y="31"/>
                      <a:pt x="186" y="53"/>
                    </a:cubicBezTo>
                    <a:cubicBezTo>
                      <a:pt x="188" y="59"/>
                      <a:pt x="189" y="65"/>
                      <a:pt x="190" y="70"/>
                    </a:cubicBezTo>
                    <a:cubicBezTo>
                      <a:pt x="190" y="76"/>
                      <a:pt x="190" y="83"/>
                      <a:pt x="190" y="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7" name="Freeform 17"/>
              <p:cNvSpPr>
                <a:spLocks noEditPoints="1"/>
              </p:cNvSpPr>
              <p:nvPr/>
            </p:nvSpPr>
            <p:spPr bwMode="auto">
              <a:xfrm>
                <a:off x="3225028" y="1051520"/>
                <a:ext cx="65916" cy="73713"/>
              </a:xfrm>
              <a:custGeom>
                <a:avLst/>
                <a:gdLst>
                  <a:gd name="T0" fmla="*/ 147 w 216"/>
                  <a:gd name="T1" fmla="*/ 75 h 242"/>
                  <a:gd name="T2" fmla="*/ 165 w 216"/>
                  <a:gd name="T3" fmla="*/ 69 h 242"/>
                  <a:gd name="T4" fmla="*/ 176 w 216"/>
                  <a:gd name="T5" fmla="*/ 81 h 242"/>
                  <a:gd name="T6" fmla="*/ 182 w 216"/>
                  <a:gd name="T7" fmla="*/ 107 h 242"/>
                  <a:gd name="T8" fmla="*/ 169 w 216"/>
                  <a:gd name="T9" fmla="*/ 124 h 242"/>
                  <a:gd name="T10" fmla="*/ 145 w 216"/>
                  <a:gd name="T11" fmla="*/ 124 h 242"/>
                  <a:gd name="T12" fmla="*/ 122 w 216"/>
                  <a:gd name="T13" fmla="*/ 98 h 242"/>
                  <a:gd name="T14" fmla="*/ 120 w 216"/>
                  <a:gd name="T15" fmla="*/ 93 h 242"/>
                  <a:gd name="T16" fmla="*/ 118 w 216"/>
                  <a:gd name="T17" fmla="*/ 90 h 242"/>
                  <a:gd name="T18" fmla="*/ 147 w 216"/>
                  <a:gd name="T19" fmla="*/ 75 h 242"/>
                  <a:gd name="T20" fmla="*/ 137 w 216"/>
                  <a:gd name="T21" fmla="*/ 11 h 242"/>
                  <a:gd name="T22" fmla="*/ 140 w 216"/>
                  <a:gd name="T23" fmla="*/ 27 h 242"/>
                  <a:gd name="T24" fmla="*/ 118 w 216"/>
                  <a:gd name="T25" fmla="*/ 43 h 242"/>
                  <a:gd name="T26" fmla="*/ 57 w 216"/>
                  <a:gd name="T27" fmla="*/ 76 h 242"/>
                  <a:gd name="T28" fmla="*/ 32 w 216"/>
                  <a:gd name="T29" fmla="*/ 85 h 242"/>
                  <a:gd name="T30" fmla="*/ 19 w 216"/>
                  <a:gd name="T31" fmla="*/ 75 h 242"/>
                  <a:gd name="T32" fmla="*/ 0 w 216"/>
                  <a:gd name="T33" fmla="*/ 85 h 242"/>
                  <a:gd name="T34" fmla="*/ 39 w 216"/>
                  <a:gd name="T35" fmla="*/ 155 h 242"/>
                  <a:gd name="T36" fmla="*/ 58 w 216"/>
                  <a:gd name="T37" fmla="*/ 145 h 242"/>
                  <a:gd name="T38" fmla="*/ 56 w 216"/>
                  <a:gd name="T39" fmla="*/ 128 h 242"/>
                  <a:gd name="T40" fmla="*/ 77 w 216"/>
                  <a:gd name="T41" fmla="*/ 112 h 242"/>
                  <a:gd name="T42" fmla="*/ 97 w 216"/>
                  <a:gd name="T43" fmla="*/ 102 h 242"/>
                  <a:gd name="T44" fmla="*/ 105 w 216"/>
                  <a:gd name="T45" fmla="*/ 116 h 242"/>
                  <a:gd name="T46" fmla="*/ 61 w 216"/>
                  <a:gd name="T47" fmla="*/ 197 h 242"/>
                  <a:gd name="T48" fmla="*/ 86 w 216"/>
                  <a:gd name="T49" fmla="*/ 242 h 242"/>
                  <a:gd name="T50" fmla="*/ 105 w 216"/>
                  <a:gd name="T51" fmla="*/ 231 h 242"/>
                  <a:gd name="T52" fmla="*/ 102 w 216"/>
                  <a:gd name="T53" fmla="*/ 216 h 242"/>
                  <a:gd name="T54" fmla="*/ 107 w 216"/>
                  <a:gd name="T55" fmla="*/ 200 h 242"/>
                  <a:gd name="T56" fmla="*/ 130 w 216"/>
                  <a:gd name="T57" fmla="*/ 151 h 242"/>
                  <a:gd name="T58" fmla="*/ 159 w 216"/>
                  <a:gd name="T59" fmla="*/ 167 h 242"/>
                  <a:gd name="T60" fmla="*/ 190 w 216"/>
                  <a:gd name="T61" fmla="*/ 161 h 242"/>
                  <a:gd name="T62" fmla="*/ 214 w 216"/>
                  <a:gd name="T63" fmla="*/ 129 h 242"/>
                  <a:gd name="T64" fmla="*/ 201 w 216"/>
                  <a:gd name="T65" fmla="*/ 80 h 242"/>
                  <a:gd name="T66" fmla="*/ 157 w 216"/>
                  <a:gd name="T67" fmla="*/ 0 h 242"/>
                  <a:gd name="T68" fmla="*/ 137 w 216"/>
                  <a:gd name="T69" fmla="*/ 1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6" h="242">
                    <a:moveTo>
                      <a:pt x="147" y="75"/>
                    </a:moveTo>
                    <a:cubicBezTo>
                      <a:pt x="155" y="70"/>
                      <a:pt x="161" y="68"/>
                      <a:pt x="165" y="69"/>
                    </a:cubicBezTo>
                    <a:cubicBezTo>
                      <a:pt x="169" y="70"/>
                      <a:pt x="172" y="74"/>
                      <a:pt x="176" y="81"/>
                    </a:cubicBezTo>
                    <a:cubicBezTo>
                      <a:pt x="181" y="90"/>
                      <a:pt x="183" y="99"/>
                      <a:pt x="182" y="107"/>
                    </a:cubicBezTo>
                    <a:cubicBezTo>
                      <a:pt x="180" y="114"/>
                      <a:pt x="176" y="120"/>
                      <a:pt x="169" y="124"/>
                    </a:cubicBezTo>
                    <a:cubicBezTo>
                      <a:pt x="160" y="129"/>
                      <a:pt x="152" y="129"/>
                      <a:pt x="145" y="124"/>
                    </a:cubicBezTo>
                    <a:cubicBezTo>
                      <a:pt x="137" y="120"/>
                      <a:pt x="129" y="111"/>
                      <a:pt x="122" y="98"/>
                    </a:cubicBezTo>
                    <a:cubicBezTo>
                      <a:pt x="121" y="96"/>
                      <a:pt x="120" y="94"/>
                      <a:pt x="120" y="93"/>
                    </a:cubicBezTo>
                    <a:cubicBezTo>
                      <a:pt x="119" y="92"/>
                      <a:pt x="119" y="91"/>
                      <a:pt x="118" y="90"/>
                    </a:cubicBezTo>
                    <a:lnTo>
                      <a:pt x="147" y="75"/>
                    </a:lnTo>
                    <a:close/>
                    <a:moveTo>
                      <a:pt x="137" y="11"/>
                    </a:moveTo>
                    <a:cubicBezTo>
                      <a:pt x="141" y="18"/>
                      <a:pt x="141" y="23"/>
                      <a:pt x="140" y="27"/>
                    </a:cubicBezTo>
                    <a:cubicBezTo>
                      <a:pt x="137" y="31"/>
                      <a:pt x="130" y="37"/>
                      <a:pt x="118" y="43"/>
                    </a:cubicBezTo>
                    <a:cubicBezTo>
                      <a:pt x="57" y="76"/>
                      <a:pt x="57" y="76"/>
                      <a:pt x="57" y="76"/>
                    </a:cubicBezTo>
                    <a:cubicBezTo>
                      <a:pt x="45" y="83"/>
                      <a:pt x="37" y="86"/>
                      <a:pt x="32" y="85"/>
                    </a:cubicBezTo>
                    <a:cubicBezTo>
                      <a:pt x="27" y="85"/>
                      <a:pt x="23" y="81"/>
                      <a:pt x="19" y="75"/>
                    </a:cubicBezTo>
                    <a:cubicBezTo>
                      <a:pt x="0" y="85"/>
                      <a:pt x="0" y="85"/>
                      <a:pt x="0" y="85"/>
                    </a:cubicBezTo>
                    <a:cubicBezTo>
                      <a:pt x="39" y="155"/>
                      <a:pt x="39" y="155"/>
                      <a:pt x="39" y="155"/>
                    </a:cubicBezTo>
                    <a:cubicBezTo>
                      <a:pt x="58" y="145"/>
                      <a:pt x="58" y="145"/>
                      <a:pt x="58" y="145"/>
                    </a:cubicBezTo>
                    <a:cubicBezTo>
                      <a:pt x="54" y="138"/>
                      <a:pt x="54" y="133"/>
                      <a:pt x="56" y="128"/>
                    </a:cubicBezTo>
                    <a:cubicBezTo>
                      <a:pt x="58" y="124"/>
                      <a:pt x="65" y="119"/>
                      <a:pt x="77" y="112"/>
                    </a:cubicBezTo>
                    <a:cubicBezTo>
                      <a:pt x="97" y="102"/>
                      <a:pt x="97" y="102"/>
                      <a:pt x="97" y="102"/>
                    </a:cubicBezTo>
                    <a:cubicBezTo>
                      <a:pt x="105" y="116"/>
                      <a:pt x="105" y="116"/>
                      <a:pt x="105" y="116"/>
                    </a:cubicBezTo>
                    <a:cubicBezTo>
                      <a:pt x="61" y="197"/>
                      <a:pt x="61" y="197"/>
                      <a:pt x="61" y="197"/>
                    </a:cubicBezTo>
                    <a:cubicBezTo>
                      <a:pt x="86" y="242"/>
                      <a:pt x="86" y="242"/>
                      <a:pt x="86" y="242"/>
                    </a:cubicBezTo>
                    <a:cubicBezTo>
                      <a:pt x="105" y="231"/>
                      <a:pt x="105" y="231"/>
                      <a:pt x="105" y="231"/>
                    </a:cubicBezTo>
                    <a:cubicBezTo>
                      <a:pt x="103" y="226"/>
                      <a:pt x="102" y="221"/>
                      <a:pt x="102" y="216"/>
                    </a:cubicBezTo>
                    <a:cubicBezTo>
                      <a:pt x="102" y="212"/>
                      <a:pt x="104" y="207"/>
                      <a:pt x="107" y="200"/>
                    </a:cubicBezTo>
                    <a:cubicBezTo>
                      <a:pt x="130" y="151"/>
                      <a:pt x="130" y="151"/>
                      <a:pt x="130" y="151"/>
                    </a:cubicBezTo>
                    <a:cubicBezTo>
                      <a:pt x="140" y="160"/>
                      <a:pt x="150" y="165"/>
                      <a:pt x="159" y="167"/>
                    </a:cubicBezTo>
                    <a:cubicBezTo>
                      <a:pt x="169" y="168"/>
                      <a:pt x="179" y="167"/>
                      <a:pt x="190" y="161"/>
                    </a:cubicBezTo>
                    <a:cubicBezTo>
                      <a:pt x="204" y="153"/>
                      <a:pt x="212" y="143"/>
                      <a:pt x="214" y="129"/>
                    </a:cubicBezTo>
                    <a:cubicBezTo>
                      <a:pt x="216" y="116"/>
                      <a:pt x="211" y="100"/>
                      <a:pt x="201" y="80"/>
                    </a:cubicBezTo>
                    <a:cubicBezTo>
                      <a:pt x="157" y="0"/>
                      <a:pt x="157" y="0"/>
                      <a:pt x="157" y="0"/>
                    </a:cubicBezTo>
                    <a:lnTo>
                      <a:pt x="137"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8" name="Freeform 18"/>
              <p:cNvSpPr>
                <a:spLocks/>
              </p:cNvSpPr>
              <p:nvPr/>
            </p:nvSpPr>
            <p:spPr bwMode="auto">
              <a:xfrm>
                <a:off x="3254797" y="1097591"/>
                <a:ext cx="58120" cy="51741"/>
              </a:xfrm>
              <a:custGeom>
                <a:avLst/>
                <a:gdLst>
                  <a:gd name="T0" fmla="*/ 145 w 193"/>
                  <a:gd name="T1" fmla="*/ 0 h 169"/>
                  <a:gd name="T2" fmla="*/ 193 w 193"/>
                  <a:gd name="T3" fmla="*/ 66 h 169"/>
                  <a:gd name="T4" fmla="*/ 175 w 193"/>
                  <a:gd name="T5" fmla="*/ 79 h 169"/>
                  <a:gd name="T6" fmla="*/ 161 w 193"/>
                  <a:gd name="T7" fmla="*/ 69 h 169"/>
                  <a:gd name="T8" fmla="*/ 137 w 193"/>
                  <a:gd name="T9" fmla="*/ 82 h 169"/>
                  <a:gd name="T10" fmla="*/ 81 w 193"/>
                  <a:gd name="T11" fmla="*/ 121 h 169"/>
                  <a:gd name="T12" fmla="*/ 62 w 193"/>
                  <a:gd name="T13" fmla="*/ 140 h 169"/>
                  <a:gd name="T14" fmla="*/ 66 w 193"/>
                  <a:gd name="T15" fmla="*/ 157 h 169"/>
                  <a:gd name="T16" fmla="*/ 48 w 193"/>
                  <a:gd name="T17" fmla="*/ 169 h 169"/>
                  <a:gd name="T18" fmla="*/ 0 w 193"/>
                  <a:gd name="T19" fmla="*/ 104 h 169"/>
                  <a:gd name="T20" fmla="*/ 18 w 193"/>
                  <a:gd name="T21" fmla="*/ 91 h 169"/>
                  <a:gd name="T22" fmla="*/ 33 w 193"/>
                  <a:gd name="T23" fmla="*/ 100 h 169"/>
                  <a:gd name="T24" fmla="*/ 57 w 193"/>
                  <a:gd name="T25" fmla="*/ 88 h 169"/>
                  <a:gd name="T26" fmla="*/ 112 w 193"/>
                  <a:gd name="T27" fmla="*/ 48 h 169"/>
                  <a:gd name="T28" fmla="*/ 132 w 193"/>
                  <a:gd name="T29" fmla="*/ 29 h 169"/>
                  <a:gd name="T30" fmla="*/ 127 w 193"/>
                  <a:gd name="T31" fmla="*/ 13 h 169"/>
                  <a:gd name="T32" fmla="*/ 145 w 193"/>
                  <a:gd name="T33"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3" h="169">
                    <a:moveTo>
                      <a:pt x="145" y="0"/>
                    </a:moveTo>
                    <a:cubicBezTo>
                      <a:pt x="193" y="66"/>
                      <a:pt x="193" y="66"/>
                      <a:pt x="193" y="66"/>
                    </a:cubicBezTo>
                    <a:cubicBezTo>
                      <a:pt x="175" y="79"/>
                      <a:pt x="175" y="79"/>
                      <a:pt x="175" y="79"/>
                    </a:cubicBezTo>
                    <a:cubicBezTo>
                      <a:pt x="170" y="72"/>
                      <a:pt x="166" y="69"/>
                      <a:pt x="161" y="69"/>
                    </a:cubicBezTo>
                    <a:cubicBezTo>
                      <a:pt x="156" y="69"/>
                      <a:pt x="148" y="74"/>
                      <a:pt x="137" y="82"/>
                    </a:cubicBezTo>
                    <a:cubicBezTo>
                      <a:pt x="81" y="121"/>
                      <a:pt x="81" y="121"/>
                      <a:pt x="81" y="121"/>
                    </a:cubicBezTo>
                    <a:cubicBezTo>
                      <a:pt x="70" y="130"/>
                      <a:pt x="63" y="136"/>
                      <a:pt x="62" y="140"/>
                    </a:cubicBezTo>
                    <a:cubicBezTo>
                      <a:pt x="60" y="145"/>
                      <a:pt x="62" y="150"/>
                      <a:pt x="66" y="157"/>
                    </a:cubicBezTo>
                    <a:cubicBezTo>
                      <a:pt x="48" y="169"/>
                      <a:pt x="48" y="169"/>
                      <a:pt x="48" y="169"/>
                    </a:cubicBezTo>
                    <a:cubicBezTo>
                      <a:pt x="0" y="104"/>
                      <a:pt x="0" y="104"/>
                      <a:pt x="0" y="104"/>
                    </a:cubicBezTo>
                    <a:cubicBezTo>
                      <a:pt x="18" y="91"/>
                      <a:pt x="18" y="91"/>
                      <a:pt x="18" y="91"/>
                    </a:cubicBezTo>
                    <a:cubicBezTo>
                      <a:pt x="23" y="97"/>
                      <a:pt x="28" y="100"/>
                      <a:pt x="33" y="100"/>
                    </a:cubicBezTo>
                    <a:cubicBezTo>
                      <a:pt x="37" y="100"/>
                      <a:pt x="45" y="96"/>
                      <a:pt x="57" y="88"/>
                    </a:cubicBezTo>
                    <a:cubicBezTo>
                      <a:pt x="112" y="48"/>
                      <a:pt x="112" y="48"/>
                      <a:pt x="112" y="48"/>
                    </a:cubicBezTo>
                    <a:cubicBezTo>
                      <a:pt x="124" y="40"/>
                      <a:pt x="130" y="34"/>
                      <a:pt x="132" y="29"/>
                    </a:cubicBezTo>
                    <a:cubicBezTo>
                      <a:pt x="133" y="25"/>
                      <a:pt x="132" y="20"/>
                      <a:pt x="127" y="13"/>
                    </a:cubicBezTo>
                    <a:lnTo>
                      <a:pt x="1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9" name="Freeform 19"/>
              <p:cNvSpPr>
                <a:spLocks noEditPoints="1"/>
              </p:cNvSpPr>
              <p:nvPr/>
            </p:nvSpPr>
            <p:spPr bwMode="auto">
              <a:xfrm>
                <a:off x="3273934" y="1120272"/>
                <a:ext cx="65916" cy="65208"/>
              </a:xfrm>
              <a:custGeom>
                <a:avLst/>
                <a:gdLst>
                  <a:gd name="T0" fmla="*/ 142 w 215"/>
                  <a:gd name="T1" fmla="*/ 74 h 213"/>
                  <a:gd name="T2" fmla="*/ 159 w 215"/>
                  <a:gd name="T3" fmla="*/ 65 h 213"/>
                  <a:gd name="T4" fmla="*/ 170 w 215"/>
                  <a:gd name="T5" fmla="*/ 74 h 213"/>
                  <a:gd name="T6" fmla="*/ 179 w 215"/>
                  <a:gd name="T7" fmla="*/ 113 h 213"/>
                  <a:gd name="T8" fmla="*/ 149 w 215"/>
                  <a:gd name="T9" fmla="*/ 154 h 213"/>
                  <a:gd name="T10" fmla="*/ 102 w 215"/>
                  <a:gd name="T11" fmla="*/ 174 h 213"/>
                  <a:gd name="T12" fmla="*/ 65 w 215"/>
                  <a:gd name="T13" fmla="*/ 157 h 213"/>
                  <a:gd name="T14" fmla="*/ 60 w 215"/>
                  <a:gd name="T15" fmla="*/ 144 h 213"/>
                  <a:gd name="T16" fmla="*/ 72 w 215"/>
                  <a:gd name="T17" fmla="*/ 130 h 213"/>
                  <a:gd name="T18" fmla="*/ 142 w 215"/>
                  <a:gd name="T19" fmla="*/ 74 h 213"/>
                  <a:gd name="T20" fmla="*/ 122 w 215"/>
                  <a:gd name="T21" fmla="*/ 14 h 213"/>
                  <a:gd name="T22" fmla="*/ 126 w 215"/>
                  <a:gd name="T23" fmla="*/ 28 h 213"/>
                  <a:gd name="T24" fmla="*/ 107 w 215"/>
                  <a:gd name="T25" fmla="*/ 48 h 213"/>
                  <a:gd name="T26" fmla="*/ 54 w 215"/>
                  <a:gd name="T27" fmla="*/ 91 h 213"/>
                  <a:gd name="T28" fmla="*/ 30 w 215"/>
                  <a:gd name="T29" fmla="*/ 105 h 213"/>
                  <a:gd name="T30" fmla="*/ 17 w 215"/>
                  <a:gd name="T31" fmla="*/ 97 h 213"/>
                  <a:gd name="T32" fmla="*/ 0 w 215"/>
                  <a:gd name="T33" fmla="*/ 111 h 213"/>
                  <a:gd name="T34" fmla="*/ 49 w 215"/>
                  <a:gd name="T35" fmla="*/ 172 h 213"/>
                  <a:gd name="T36" fmla="*/ 110 w 215"/>
                  <a:gd name="T37" fmla="*/ 211 h 213"/>
                  <a:gd name="T38" fmla="*/ 177 w 215"/>
                  <a:gd name="T39" fmla="*/ 188 h 213"/>
                  <a:gd name="T40" fmla="*/ 213 w 215"/>
                  <a:gd name="T41" fmla="*/ 128 h 213"/>
                  <a:gd name="T42" fmla="*/ 188 w 215"/>
                  <a:gd name="T43" fmla="*/ 61 h 213"/>
                  <a:gd name="T44" fmla="*/ 139 w 215"/>
                  <a:gd name="T45" fmla="*/ 0 h 213"/>
                  <a:gd name="T46" fmla="*/ 122 w 215"/>
                  <a:gd name="T47" fmla="*/ 1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5" h="213">
                    <a:moveTo>
                      <a:pt x="142" y="74"/>
                    </a:moveTo>
                    <a:cubicBezTo>
                      <a:pt x="150" y="68"/>
                      <a:pt x="155" y="65"/>
                      <a:pt x="159" y="65"/>
                    </a:cubicBezTo>
                    <a:cubicBezTo>
                      <a:pt x="162" y="66"/>
                      <a:pt x="166" y="68"/>
                      <a:pt x="170" y="74"/>
                    </a:cubicBezTo>
                    <a:cubicBezTo>
                      <a:pt x="180" y="86"/>
                      <a:pt x="183" y="99"/>
                      <a:pt x="179" y="113"/>
                    </a:cubicBezTo>
                    <a:cubicBezTo>
                      <a:pt x="176" y="127"/>
                      <a:pt x="166" y="141"/>
                      <a:pt x="149" y="154"/>
                    </a:cubicBezTo>
                    <a:cubicBezTo>
                      <a:pt x="133" y="167"/>
                      <a:pt x="117" y="174"/>
                      <a:pt x="102" y="174"/>
                    </a:cubicBezTo>
                    <a:cubicBezTo>
                      <a:pt x="87" y="175"/>
                      <a:pt x="75" y="169"/>
                      <a:pt x="65" y="157"/>
                    </a:cubicBezTo>
                    <a:cubicBezTo>
                      <a:pt x="61" y="152"/>
                      <a:pt x="59" y="148"/>
                      <a:pt x="60" y="144"/>
                    </a:cubicBezTo>
                    <a:cubicBezTo>
                      <a:pt x="60" y="141"/>
                      <a:pt x="64" y="136"/>
                      <a:pt x="72" y="130"/>
                    </a:cubicBezTo>
                    <a:lnTo>
                      <a:pt x="142" y="74"/>
                    </a:lnTo>
                    <a:close/>
                    <a:moveTo>
                      <a:pt x="122" y="14"/>
                    </a:moveTo>
                    <a:cubicBezTo>
                      <a:pt x="126" y="20"/>
                      <a:pt x="128" y="24"/>
                      <a:pt x="126" y="28"/>
                    </a:cubicBezTo>
                    <a:cubicBezTo>
                      <a:pt x="125" y="33"/>
                      <a:pt x="119" y="39"/>
                      <a:pt x="107" y="48"/>
                    </a:cubicBezTo>
                    <a:cubicBezTo>
                      <a:pt x="54" y="91"/>
                      <a:pt x="54" y="91"/>
                      <a:pt x="54" y="91"/>
                    </a:cubicBezTo>
                    <a:cubicBezTo>
                      <a:pt x="43" y="100"/>
                      <a:pt x="35" y="105"/>
                      <a:pt x="30" y="105"/>
                    </a:cubicBezTo>
                    <a:cubicBezTo>
                      <a:pt x="26" y="106"/>
                      <a:pt x="21" y="103"/>
                      <a:pt x="17" y="97"/>
                    </a:cubicBezTo>
                    <a:cubicBezTo>
                      <a:pt x="0" y="111"/>
                      <a:pt x="0" y="111"/>
                      <a:pt x="0" y="111"/>
                    </a:cubicBezTo>
                    <a:cubicBezTo>
                      <a:pt x="49" y="172"/>
                      <a:pt x="49" y="172"/>
                      <a:pt x="49" y="172"/>
                    </a:cubicBezTo>
                    <a:cubicBezTo>
                      <a:pt x="68" y="195"/>
                      <a:pt x="88" y="208"/>
                      <a:pt x="110" y="211"/>
                    </a:cubicBezTo>
                    <a:cubicBezTo>
                      <a:pt x="132" y="213"/>
                      <a:pt x="154" y="206"/>
                      <a:pt x="177" y="188"/>
                    </a:cubicBezTo>
                    <a:cubicBezTo>
                      <a:pt x="199" y="170"/>
                      <a:pt x="211" y="150"/>
                      <a:pt x="213" y="128"/>
                    </a:cubicBezTo>
                    <a:cubicBezTo>
                      <a:pt x="215" y="107"/>
                      <a:pt x="207" y="84"/>
                      <a:pt x="188" y="61"/>
                    </a:cubicBezTo>
                    <a:cubicBezTo>
                      <a:pt x="139" y="0"/>
                      <a:pt x="139" y="0"/>
                      <a:pt x="139" y="0"/>
                    </a:cubicBezTo>
                    <a:lnTo>
                      <a:pt x="12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0" name="Freeform 20"/>
              <p:cNvSpPr>
                <a:spLocks/>
              </p:cNvSpPr>
              <p:nvPr/>
            </p:nvSpPr>
            <p:spPr bwMode="auto">
              <a:xfrm>
                <a:off x="3340559" y="1179809"/>
                <a:ext cx="57411" cy="56702"/>
              </a:xfrm>
              <a:custGeom>
                <a:avLst/>
                <a:gdLst>
                  <a:gd name="T0" fmla="*/ 170 w 189"/>
                  <a:gd name="T1" fmla="*/ 52 h 186"/>
                  <a:gd name="T2" fmla="*/ 179 w 189"/>
                  <a:gd name="T3" fmla="*/ 45 h 186"/>
                  <a:gd name="T4" fmla="*/ 189 w 189"/>
                  <a:gd name="T5" fmla="*/ 53 h 186"/>
                  <a:gd name="T6" fmla="*/ 166 w 189"/>
                  <a:gd name="T7" fmla="*/ 117 h 186"/>
                  <a:gd name="T8" fmla="*/ 149 w 189"/>
                  <a:gd name="T9" fmla="*/ 112 h 186"/>
                  <a:gd name="T10" fmla="*/ 152 w 189"/>
                  <a:gd name="T11" fmla="*/ 70 h 186"/>
                  <a:gd name="T12" fmla="*/ 136 w 189"/>
                  <a:gd name="T13" fmla="*/ 42 h 186"/>
                  <a:gd name="T14" fmla="*/ 100 w 189"/>
                  <a:gd name="T15" fmla="*/ 37 h 186"/>
                  <a:gd name="T16" fmla="*/ 60 w 189"/>
                  <a:gd name="T17" fmla="*/ 70 h 186"/>
                  <a:gd name="T18" fmla="*/ 39 w 189"/>
                  <a:gd name="T19" fmla="*/ 117 h 186"/>
                  <a:gd name="T20" fmla="*/ 55 w 189"/>
                  <a:gd name="T21" fmla="*/ 152 h 186"/>
                  <a:gd name="T22" fmla="*/ 86 w 189"/>
                  <a:gd name="T23" fmla="*/ 161 h 186"/>
                  <a:gd name="T24" fmla="*/ 122 w 189"/>
                  <a:gd name="T25" fmla="*/ 153 h 186"/>
                  <a:gd name="T26" fmla="*/ 132 w 189"/>
                  <a:gd name="T27" fmla="*/ 172 h 186"/>
                  <a:gd name="T28" fmla="*/ 81 w 189"/>
                  <a:gd name="T29" fmla="*/ 186 h 186"/>
                  <a:gd name="T30" fmla="*/ 35 w 189"/>
                  <a:gd name="T31" fmla="*/ 168 h 186"/>
                  <a:gd name="T32" fmla="*/ 2 w 189"/>
                  <a:gd name="T33" fmla="*/ 111 h 186"/>
                  <a:gd name="T34" fmla="*/ 24 w 189"/>
                  <a:gd name="T35" fmla="*/ 43 h 186"/>
                  <a:gd name="T36" fmla="*/ 83 w 189"/>
                  <a:gd name="T37" fmla="*/ 5 h 186"/>
                  <a:gd name="T38" fmla="*/ 147 w 189"/>
                  <a:gd name="T39" fmla="*/ 20 h 186"/>
                  <a:gd name="T40" fmla="*/ 160 w 189"/>
                  <a:gd name="T41" fmla="*/ 34 h 186"/>
                  <a:gd name="T42" fmla="*/ 170 w 189"/>
                  <a:gd name="T43" fmla="*/ 5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9" h="186">
                    <a:moveTo>
                      <a:pt x="170" y="52"/>
                    </a:moveTo>
                    <a:cubicBezTo>
                      <a:pt x="179" y="45"/>
                      <a:pt x="179" y="45"/>
                      <a:pt x="179" y="45"/>
                    </a:cubicBezTo>
                    <a:cubicBezTo>
                      <a:pt x="189" y="53"/>
                      <a:pt x="189" y="53"/>
                      <a:pt x="189" y="53"/>
                    </a:cubicBezTo>
                    <a:cubicBezTo>
                      <a:pt x="166" y="117"/>
                      <a:pt x="166" y="117"/>
                      <a:pt x="166" y="117"/>
                    </a:cubicBezTo>
                    <a:cubicBezTo>
                      <a:pt x="149" y="112"/>
                      <a:pt x="149" y="112"/>
                      <a:pt x="149" y="112"/>
                    </a:cubicBezTo>
                    <a:cubicBezTo>
                      <a:pt x="154" y="96"/>
                      <a:pt x="154" y="82"/>
                      <a:pt x="152" y="70"/>
                    </a:cubicBezTo>
                    <a:cubicBezTo>
                      <a:pt x="150" y="57"/>
                      <a:pt x="145" y="48"/>
                      <a:pt x="136" y="42"/>
                    </a:cubicBezTo>
                    <a:cubicBezTo>
                      <a:pt x="126" y="34"/>
                      <a:pt x="113" y="32"/>
                      <a:pt x="100" y="37"/>
                    </a:cubicBezTo>
                    <a:cubicBezTo>
                      <a:pt x="86" y="42"/>
                      <a:pt x="72" y="53"/>
                      <a:pt x="60" y="70"/>
                    </a:cubicBezTo>
                    <a:cubicBezTo>
                      <a:pt x="47" y="87"/>
                      <a:pt x="40" y="102"/>
                      <a:pt x="39" y="117"/>
                    </a:cubicBezTo>
                    <a:cubicBezTo>
                      <a:pt x="39" y="131"/>
                      <a:pt x="44" y="143"/>
                      <a:pt x="55" y="152"/>
                    </a:cubicBezTo>
                    <a:cubicBezTo>
                      <a:pt x="63" y="158"/>
                      <a:pt x="73" y="161"/>
                      <a:pt x="86" y="161"/>
                    </a:cubicBezTo>
                    <a:cubicBezTo>
                      <a:pt x="98" y="161"/>
                      <a:pt x="110" y="158"/>
                      <a:pt x="122" y="153"/>
                    </a:cubicBezTo>
                    <a:cubicBezTo>
                      <a:pt x="132" y="172"/>
                      <a:pt x="132" y="172"/>
                      <a:pt x="132" y="172"/>
                    </a:cubicBezTo>
                    <a:cubicBezTo>
                      <a:pt x="114" y="181"/>
                      <a:pt x="97" y="186"/>
                      <a:pt x="81" y="186"/>
                    </a:cubicBezTo>
                    <a:cubicBezTo>
                      <a:pt x="65" y="185"/>
                      <a:pt x="49" y="179"/>
                      <a:pt x="35" y="168"/>
                    </a:cubicBezTo>
                    <a:cubicBezTo>
                      <a:pt x="15" y="153"/>
                      <a:pt x="3" y="134"/>
                      <a:pt x="2" y="111"/>
                    </a:cubicBezTo>
                    <a:cubicBezTo>
                      <a:pt x="0" y="88"/>
                      <a:pt x="7" y="65"/>
                      <a:pt x="24" y="43"/>
                    </a:cubicBezTo>
                    <a:cubicBezTo>
                      <a:pt x="41" y="22"/>
                      <a:pt x="60" y="9"/>
                      <a:pt x="83" y="5"/>
                    </a:cubicBezTo>
                    <a:cubicBezTo>
                      <a:pt x="107" y="0"/>
                      <a:pt x="127" y="6"/>
                      <a:pt x="147" y="20"/>
                    </a:cubicBezTo>
                    <a:cubicBezTo>
                      <a:pt x="152" y="24"/>
                      <a:pt x="156" y="28"/>
                      <a:pt x="160" y="34"/>
                    </a:cubicBezTo>
                    <a:cubicBezTo>
                      <a:pt x="164" y="39"/>
                      <a:pt x="167" y="45"/>
                      <a:pt x="170"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1" name="Freeform 21"/>
              <p:cNvSpPr>
                <a:spLocks noEditPoints="1"/>
              </p:cNvSpPr>
              <p:nvPr/>
            </p:nvSpPr>
            <p:spPr bwMode="auto">
              <a:xfrm>
                <a:off x="3387338" y="1206743"/>
                <a:ext cx="55993" cy="57411"/>
              </a:xfrm>
              <a:custGeom>
                <a:avLst/>
                <a:gdLst>
                  <a:gd name="T0" fmla="*/ 143 w 185"/>
                  <a:gd name="T1" fmla="*/ 62 h 191"/>
                  <a:gd name="T2" fmla="*/ 131 w 185"/>
                  <a:gd name="T3" fmla="*/ 113 h 191"/>
                  <a:gd name="T4" fmla="*/ 98 w 185"/>
                  <a:gd name="T5" fmla="*/ 155 h 191"/>
                  <a:gd name="T6" fmla="*/ 62 w 185"/>
                  <a:gd name="T7" fmla="*/ 159 h 191"/>
                  <a:gd name="T8" fmla="*/ 42 w 185"/>
                  <a:gd name="T9" fmla="*/ 129 h 191"/>
                  <a:gd name="T10" fmla="*/ 54 w 185"/>
                  <a:gd name="T11" fmla="*/ 78 h 191"/>
                  <a:gd name="T12" fmla="*/ 87 w 185"/>
                  <a:gd name="T13" fmla="*/ 36 h 191"/>
                  <a:gd name="T14" fmla="*/ 123 w 185"/>
                  <a:gd name="T15" fmla="*/ 32 h 191"/>
                  <a:gd name="T16" fmla="*/ 143 w 185"/>
                  <a:gd name="T17" fmla="*/ 62 h 191"/>
                  <a:gd name="T18" fmla="*/ 64 w 185"/>
                  <a:gd name="T19" fmla="*/ 8 h 191"/>
                  <a:gd name="T20" fmla="*/ 14 w 185"/>
                  <a:gd name="T21" fmla="*/ 59 h 191"/>
                  <a:gd name="T22" fmla="*/ 7 w 185"/>
                  <a:gd name="T23" fmla="*/ 129 h 191"/>
                  <a:gd name="T24" fmla="*/ 52 w 185"/>
                  <a:gd name="T25" fmla="*/ 179 h 191"/>
                  <a:gd name="T26" fmla="*/ 120 w 185"/>
                  <a:gd name="T27" fmla="*/ 183 h 191"/>
                  <a:gd name="T28" fmla="*/ 171 w 185"/>
                  <a:gd name="T29" fmla="*/ 132 h 191"/>
                  <a:gd name="T30" fmla="*/ 178 w 185"/>
                  <a:gd name="T31" fmla="*/ 62 h 191"/>
                  <a:gd name="T32" fmla="*/ 132 w 185"/>
                  <a:gd name="T33" fmla="*/ 12 h 191"/>
                  <a:gd name="T34" fmla="*/ 64 w 185"/>
                  <a:gd name="T35" fmla="*/ 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5" h="191">
                    <a:moveTo>
                      <a:pt x="143" y="62"/>
                    </a:moveTo>
                    <a:cubicBezTo>
                      <a:pt x="144" y="76"/>
                      <a:pt x="140" y="93"/>
                      <a:pt x="131" y="113"/>
                    </a:cubicBezTo>
                    <a:cubicBezTo>
                      <a:pt x="121" y="133"/>
                      <a:pt x="110" y="147"/>
                      <a:pt x="98" y="155"/>
                    </a:cubicBezTo>
                    <a:cubicBezTo>
                      <a:pt x="86" y="163"/>
                      <a:pt x="74" y="164"/>
                      <a:pt x="62" y="159"/>
                    </a:cubicBezTo>
                    <a:cubicBezTo>
                      <a:pt x="50" y="153"/>
                      <a:pt x="43" y="143"/>
                      <a:pt x="42" y="129"/>
                    </a:cubicBezTo>
                    <a:cubicBezTo>
                      <a:pt x="41" y="115"/>
                      <a:pt x="45" y="98"/>
                      <a:pt x="54" y="78"/>
                    </a:cubicBezTo>
                    <a:cubicBezTo>
                      <a:pt x="64" y="58"/>
                      <a:pt x="75" y="44"/>
                      <a:pt x="87" y="36"/>
                    </a:cubicBezTo>
                    <a:cubicBezTo>
                      <a:pt x="99" y="28"/>
                      <a:pt x="111" y="27"/>
                      <a:pt x="123" y="32"/>
                    </a:cubicBezTo>
                    <a:cubicBezTo>
                      <a:pt x="135" y="38"/>
                      <a:pt x="141" y="48"/>
                      <a:pt x="143" y="62"/>
                    </a:cubicBezTo>
                    <a:close/>
                    <a:moveTo>
                      <a:pt x="64" y="8"/>
                    </a:moveTo>
                    <a:cubicBezTo>
                      <a:pt x="43" y="17"/>
                      <a:pt x="26" y="34"/>
                      <a:pt x="14" y="59"/>
                    </a:cubicBezTo>
                    <a:cubicBezTo>
                      <a:pt x="2" y="84"/>
                      <a:pt x="0" y="107"/>
                      <a:pt x="7" y="129"/>
                    </a:cubicBezTo>
                    <a:cubicBezTo>
                      <a:pt x="14" y="151"/>
                      <a:pt x="29" y="168"/>
                      <a:pt x="52" y="179"/>
                    </a:cubicBezTo>
                    <a:cubicBezTo>
                      <a:pt x="76" y="190"/>
                      <a:pt x="98" y="191"/>
                      <a:pt x="120" y="183"/>
                    </a:cubicBezTo>
                    <a:cubicBezTo>
                      <a:pt x="142" y="174"/>
                      <a:pt x="159" y="157"/>
                      <a:pt x="171" y="132"/>
                    </a:cubicBezTo>
                    <a:cubicBezTo>
                      <a:pt x="183" y="108"/>
                      <a:pt x="185" y="84"/>
                      <a:pt x="178" y="62"/>
                    </a:cubicBezTo>
                    <a:cubicBezTo>
                      <a:pt x="171" y="40"/>
                      <a:pt x="156" y="23"/>
                      <a:pt x="132" y="12"/>
                    </a:cubicBezTo>
                    <a:cubicBezTo>
                      <a:pt x="109" y="1"/>
                      <a:pt x="86" y="0"/>
                      <a:pt x="6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2" name="Freeform 22"/>
              <p:cNvSpPr>
                <a:spLocks noEditPoints="1"/>
              </p:cNvSpPr>
              <p:nvPr/>
            </p:nvSpPr>
            <p:spPr bwMode="auto">
              <a:xfrm>
                <a:off x="3436244" y="1222336"/>
                <a:ext cx="58829" cy="67334"/>
              </a:xfrm>
              <a:custGeom>
                <a:avLst/>
                <a:gdLst>
                  <a:gd name="T0" fmla="*/ 97 w 193"/>
                  <a:gd name="T1" fmla="*/ 60 h 220"/>
                  <a:gd name="T2" fmla="*/ 106 w 193"/>
                  <a:gd name="T3" fmla="*/ 43 h 220"/>
                  <a:gd name="T4" fmla="*/ 122 w 193"/>
                  <a:gd name="T5" fmla="*/ 44 h 220"/>
                  <a:gd name="T6" fmla="*/ 144 w 193"/>
                  <a:gd name="T7" fmla="*/ 58 h 220"/>
                  <a:gd name="T8" fmla="*/ 147 w 193"/>
                  <a:gd name="T9" fmla="*/ 80 h 220"/>
                  <a:gd name="T10" fmla="*/ 131 w 193"/>
                  <a:gd name="T11" fmla="*/ 97 h 220"/>
                  <a:gd name="T12" fmla="*/ 96 w 193"/>
                  <a:gd name="T13" fmla="*/ 93 h 220"/>
                  <a:gd name="T14" fmla="*/ 91 w 193"/>
                  <a:gd name="T15" fmla="*/ 92 h 220"/>
                  <a:gd name="T16" fmla="*/ 88 w 193"/>
                  <a:gd name="T17" fmla="*/ 91 h 220"/>
                  <a:gd name="T18" fmla="*/ 97 w 193"/>
                  <a:gd name="T19" fmla="*/ 60 h 220"/>
                  <a:gd name="T20" fmla="*/ 45 w 193"/>
                  <a:gd name="T21" fmla="*/ 21 h 220"/>
                  <a:gd name="T22" fmla="*/ 58 w 193"/>
                  <a:gd name="T23" fmla="*/ 31 h 220"/>
                  <a:gd name="T24" fmla="*/ 54 w 193"/>
                  <a:gd name="T25" fmla="*/ 58 h 220"/>
                  <a:gd name="T26" fmla="*/ 34 w 193"/>
                  <a:gd name="T27" fmla="*/ 123 h 220"/>
                  <a:gd name="T28" fmla="*/ 23 w 193"/>
                  <a:gd name="T29" fmla="*/ 147 h 220"/>
                  <a:gd name="T30" fmla="*/ 6 w 193"/>
                  <a:gd name="T31" fmla="*/ 148 h 220"/>
                  <a:gd name="T32" fmla="*/ 0 w 193"/>
                  <a:gd name="T33" fmla="*/ 169 h 220"/>
                  <a:gd name="T34" fmla="*/ 77 w 193"/>
                  <a:gd name="T35" fmla="*/ 192 h 220"/>
                  <a:gd name="T36" fmla="*/ 83 w 193"/>
                  <a:gd name="T37" fmla="*/ 171 h 220"/>
                  <a:gd name="T38" fmla="*/ 70 w 193"/>
                  <a:gd name="T39" fmla="*/ 161 h 220"/>
                  <a:gd name="T40" fmla="*/ 74 w 193"/>
                  <a:gd name="T41" fmla="*/ 135 h 220"/>
                  <a:gd name="T42" fmla="*/ 81 w 193"/>
                  <a:gd name="T43" fmla="*/ 114 h 220"/>
                  <a:gd name="T44" fmla="*/ 96 w 193"/>
                  <a:gd name="T45" fmla="*/ 118 h 220"/>
                  <a:gd name="T46" fmla="*/ 123 w 193"/>
                  <a:gd name="T47" fmla="*/ 206 h 220"/>
                  <a:gd name="T48" fmla="*/ 172 w 193"/>
                  <a:gd name="T49" fmla="*/ 220 h 220"/>
                  <a:gd name="T50" fmla="*/ 179 w 193"/>
                  <a:gd name="T51" fmla="*/ 200 h 220"/>
                  <a:gd name="T52" fmla="*/ 166 w 193"/>
                  <a:gd name="T53" fmla="*/ 192 h 220"/>
                  <a:gd name="T54" fmla="*/ 158 w 193"/>
                  <a:gd name="T55" fmla="*/ 177 h 220"/>
                  <a:gd name="T56" fmla="*/ 139 w 193"/>
                  <a:gd name="T57" fmla="*/ 125 h 220"/>
                  <a:gd name="T58" fmla="*/ 172 w 193"/>
                  <a:gd name="T59" fmla="*/ 117 h 220"/>
                  <a:gd name="T60" fmla="*/ 189 w 193"/>
                  <a:gd name="T61" fmla="*/ 91 h 220"/>
                  <a:gd name="T62" fmla="*/ 183 w 193"/>
                  <a:gd name="T63" fmla="*/ 52 h 220"/>
                  <a:gd name="T64" fmla="*/ 139 w 193"/>
                  <a:gd name="T65" fmla="*/ 26 h 220"/>
                  <a:gd name="T66" fmla="*/ 51 w 193"/>
                  <a:gd name="T67" fmla="*/ 0 h 220"/>
                  <a:gd name="T68" fmla="*/ 45 w 193"/>
                  <a:gd name="T69" fmla="*/ 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220">
                    <a:moveTo>
                      <a:pt x="97" y="60"/>
                    </a:moveTo>
                    <a:cubicBezTo>
                      <a:pt x="100" y="51"/>
                      <a:pt x="103" y="45"/>
                      <a:pt x="106" y="43"/>
                    </a:cubicBezTo>
                    <a:cubicBezTo>
                      <a:pt x="109" y="42"/>
                      <a:pt x="114" y="42"/>
                      <a:pt x="122" y="44"/>
                    </a:cubicBezTo>
                    <a:cubicBezTo>
                      <a:pt x="132" y="47"/>
                      <a:pt x="140" y="52"/>
                      <a:pt x="144" y="58"/>
                    </a:cubicBezTo>
                    <a:cubicBezTo>
                      <a:pt x="149" y="64"/>
                      <a:pt x="150" y="72"/>
                      <a:pt x="147" y="80"/>
                    </a:cubicBezTo>
                    <a:cubicBezTo>
                      <a:pt x="145" y="89"/>
                      <a:pt x="139" y="94"/>
                      <a:pt x="131" y="97"/>
                    </a:cubicBezTo>
                    <a:cubicBezTo>
                      <a:pt x="122" y="99"/>
                      <a:pt x="111" y="98"/>
                      <a:pt x="96" y="93"/>
                    </a:cubicBezTo>
                    <a:cubicBezTo>
                      <a:pt x="94" y="93"/>
                      <a:pt x="92" y="92"/>
                      <a:pt x="91" y="92"/>
                    </a:cubicBezTo>
                    <a:cubicBezTo>
                      <a:pt x="90" y="91"/>
                      <a:pt x="89" y="91"/>
                      <a:pt x="88" y="91"/>
                    </a:cubicBezTo>
                    <a:lnTo>
                      <a:pt x="97" y="60"/>
                    </a:lnTo>
                    <a:close/>
                    <a:moveTo>
                      <a:pt x="45" y="21"/>
                    </a:moveTo>
                    <a:cubicBezTo>
                      <a:pt x="52" y="23"/>
                      <a:pt x="57" y="27"/>
                      <a:pt x="58" y="31"/>
                    </a:cubicBezTo>
                    <a:cubicBezTo>
                      <a:pt x="59" y="35"/>
                      <a:pt x="58" y="44"/>
                      <a:pt x="54" y="58"/>
                    </a:cubicBezTo>
                    <a:cubicBezTo>
                      <a:pt x="34" y="123"/>
                      <a:pt x="34" y="123"/>
                      <a:pt x="34" y="123"/>
                    </a:cubicBezTo>
                    <a:cubicBezTo>
                      <a:pt x="30" y="136"/>
                      <a:pt x="26" y="144"/>
                      <a:pt x="23" y="147"/>
                    </a:cubicBezTo>
                    <a:cubicBezTo>
                      <a:pt x="19" y="150"/>
                      <a:pt x="14" y="150"/>
                      <a:pt x="6" y="148"/>
                    </a:cubicBezTo>
                    <a:cubicBezTo>
                      <a:pt x="0" y="169"/>
                      <a:pt x="0" y="169"/>
                      <a:pt x="0" y="169"/>
                    </a:cubicBezTo>
                    <a:cubicBezTo>
                      <a:pt x="77" y="192"/>
                      <a:pt x="77" y="192"/>
                      <a:pt x="77" y="192"/>
                    </a:cubicBezTo>
                    <a:cubicBezTo>
                      <a:pt x="83" y="171"/>
                      <a:pt x="83" y="171"/>
                      <a:pt x="83" y="171"/>
                    </a:cubicBezTo>
                    <a:cubicBezTo>
                      <a:pt x="76" y="169"/>
                      <a:pt x="72" y="166"/>
                      <a:pt x="70" y="161"/>
                    </a:cubicBezTo>
                    <a:cubicBezTo>
                      <a:pt x="69" y="157"/>
                      <a:pt x="70" y="148"/>
                      <a:pt x="74" y="135"/>
                    </a:cubicBezTo>
                    <a:cubicBezTo>
                      <a:pt x="81" y="114"/>
                      <a:pt x="81" y="114"/>
                      <a:pt x="81" y="114"/>
                    </a:cubicBezTo>
                    <a:cubicBezTo>
                      <a:pt x="96" y="118"/>
                      <a:pt x="96" y="118"/>
                      <a:pt x="96" y="118"/>
                    </a:cubicBezTo>
                    <a:cubicBezTo>
                      <a:pt x="123" y="206"/>
                      <a:pt x="123" y="206"/>
                      <a:pt x="123" y="206"/>
                    </a:cubicBezTo>
                    <a:cubicBezTo>
                      <a:pt x="172" y="220"/>
                      <a:pt x="172" y="220"/>
                      <a:pt x="172" y="220"/>
                    </a:cubicBezTo>
                    <a:cubicBezTo>
                      <a:pt x="179" y="200"/>
                      <a:pt x="179" y="200"/>
                      <a:pt x="179" y="200"/>
                    </a:cubicBezTo>
                    <a:cubicBezTo>
                      <a:pt x="173" y="198"/>
                      <a:pt x="169" y="195"/>
                      <a:pt x="166" y="192"/>
                    </a:cubicBezTo>
                    <a:cubicBezTo>
                      <a:pt x="163" y="188"/>
                      <a:pt x="160" y="184"/>
                      <a:pt x="158" y="177"/>
                    </a:cubicBezTo>
                    <a:cubicBezTo>
                      <a:pt x="139" y="125"/>
                      <a:pt x="139" y="125"/>
                      <a:pt x="139" y="125"/>
                    </a:cubicBezTo>
                    <a:cubicBezTo>
                      <a:pt x="153" y="125"/>
                      <a:pt x="163" y="122"/>
                      <a:pt x="172" y="117"/>
                    </a:cubicBezTo>
                    <a:cubicBezTo>
                      <a:pt x="179" y="111"/>
                      <a:pt x="185" y="103"/>
                      <a:pt x="189" y="91"/>
                    </a:cubicBezTo>
                    <a:cubicBezTo>
                      <a:pt x="193" y="76"/>
                      <a:pt x="191" y="62"/>
                      <a:pt x="183" y="52"/>
                    </a:cubicBezTo>
                    <a:cubicBezTo>
                      <a:pt x="175" y="41"/>
                      <a:pt x="160" y="33"/>
                      <a:pt x="139" y="26"/>
                    </a:cubicBezTo>
                    <a:cubicBezTo>
                      <a:pt x="51" y="0"/>
                      <a:pt x="51" y="0"/>
                      <a:pt x="51" y="0"/>
                    </a:cubicBezTo>
                    <a:lnTo>
                      <a:pt x="4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3" name="Freeform 23"/>
              <p:cNvSpPr>
                <a:spLocks noEditPoints="1"/>
              </p:cNvSpPr>
              <p:nvPr/>
            </p:nvSpPr>
            <p:spPr bwMode="auto">
              <a:xfrm>
                <a:off x="3497199" y="1237220"/>
                <a:ext cx="50323" cy="56702"/>
              </a:xfrm>
              <a:custGeom>
                <a:avLst/>
                <a:gdLst>
                  <a:gd name="T0" fmla="*/ 76 w 164"/>
                  <a:gd name="T1" fmla="*/ 51 h 185"/>
                  <a:gd name="T2" fmla="*/ 82 w 164"/>
                  <a:gd name="T3" fmla="*/ 34 h 185"/>
                  <a:gd name="T4" fmla="*/ 94 w 164"/>
                  <a:gd name="T5" fmla="*/ 31 h 185"/>
                  <a:gd name="T6" fmla="*/ 115 w 164"/>
                  <a:gd name="T7" fmla="*/ 42 h 185"/>
                  <a:gd name="T8" fmla="*/ 120 w 164"/>
                  <a:gd name="T9" fmla="*/ 64 h 185"/>
                  <a:gd name="T10" fmla="*/ 108 w 164"/>
                  <a:gd name="T11" fmla="*/ 86 h 185"/>
                  <a:gd name="T12" fmla="*/ 79 w 164"/>
                  <a:gd name="T13" fmla="*/ 90 h 185"/>
                  <a:gd name="T14" fmla="*/ 75 w 164"/>
                  <a:gd name="T15" fmla="*/ 90 h 185"/>
                  <a:gd name="T16" fmla="*/ 71 w 164"/>
                  <a:gd name="T17" fmla="*/ 89 h 185"/>
                  <a:gd name="T18" fmla="*/ 76 w 164"/>
                  <a:gd name="T19" fmla="*/ 51 h 185"/>
                  <a:gd name="T20" fmla="*/ 20 w 164"/>
                  <a:gd name="T21" fmla="*/ 22 h 185"/>
                  <a:gd name="T22" fmla="*/ 33 w 164"/>
                  <a:gd name="T23" fmla="*/ 29 h 185"/>
                  <a:gd name="T24" fmla="*/ 33 w 164"/>
                  <a:gd name="T25" fmla="*/ 57 h 185"/>
                  <a:gd name="T26" fmla="*/ 25 w 164"/>
                  <a:gd name="T27" fmla="*/ 124 h 185"/>
                  <a:gd name="T28" fmla="*/ 18 w 164"/>
                  <a:gd name="T29" fmla="*/ 150 h 185"/>
                  <a:gd name="T30" fmla="*/ 3 w 164"/>
                  <a:gd name="T31" fmla="*/ 154 h 185"/>
                  <a:gd name="T32" fmla="*/ 0 w 164"/>
                  <a:gd name="T33" fmla="*/ 175 h 185"/>
                  <a:gd name="T34" fmla="*/ 78 w 164"/>
                  <a:gd name="T35" fmla="*/ 185 h 185"/>
                  <a:gd name="T36" fmla="*/ 80 w 164"/>
                  <a:gd name="T37" fmla="*/ 164 h 185"/>
                  <a:gd name="T38" fmla="*/ 67 w 164"/>
                  <a:gd name="T39" fmla="*/ 156 h 185"/>
                  <a:gd name="T40" fmla="*/ 66 w 164"/>
                  <a:gd name="T41" fmla="*/ 129 h 185"/>
                  <a:gd name="T42" fmla="*/ 69 w 164"/>
                  <a:gd name="T43" fmla="*/ 111 h 185"/>
                  <a:gd name="T44" fmla="*/ 96 w 164"/>
                  <a:gd name="T45" fmla="*/ 114 h 185"/>
                  <a:gd name="T46" fmla="*/ 142 w 164"/>
                  <a:gd name="T47" fmla="*/ 107 h 185"/>
                  <a:gd name="T48" fmla="*/ 162 w 164"/>
                  <a:gd name="T49" fmla="*/ 71 h 185"/>
                  <a:gd name="T50" fmla="*/ 151 w 164"/>
                  <a:gd name="T51" fmla="*/ 30 h 185"/>
                  <a:gd name="T52" fmla="*/ 107 w 164"/>
                  <a:gd name="T53" fmla="*/ 11 h 185"/>
                  <a:gd name="T54" fmla="*/ 22 w 164"/>
                  <a:gd name="T55" fmla="*/ 0 h 185"/>
                  <a:gd name="T56" fmla="*/ 20 w 164"/>
                  <a:gd name="T57" fmla="*/ 2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4" h="185">
                    <a:moveTo>
                      <a:pt x="76" y="51"/>
                    </a:moveTo>
                    <a:cubicBezTo>
                      <a:pt x="77" y="42"/>
                      <a:pt x="79" y="36"/>
                      <a:pt x="82" y="34"/>
                    </a:cubicBezTo>
                    <a:cubicBezTo>
                      <a:pt x="84" y="31"/>
                      <a:pt x="88" y="30"/>
                      <a:pt x="94" y="31"/>
                    </a:cubicBezTo>
                    <a:cubicBezTo>
                      <a:pt x="103" y="32"/>
                      <a:pt x="110" y="36"/>
                      <a:pt x="115" y="42"/>
                    </a:cubicBezTo>
                    <a:cubicBezTo>
                      <a:pt x="119" y="47"/>
                      <a:pt x="121" y="55"/>
                      <a:pt x="120" y="64"/>
                    </a:cubicBezTo>
                    <a:cubicBezTo>
                      <a:pt x="119" y="74"/>
                      <a:pt x="114" y="82"/>
                      <a:pt x="108" y="86"/>
                    </a:cubicBezTo>
                    <a:cubicBezTo>
                      <a:pt x="101" y="91"/>
                      <a:pt x="91" y="92"/>
                      <a:pt x="79" y="90"/>
                    </a:cubicBezTo>
                    <a:cubicBezTo>
                      <a:pt x="77" y="90"/>
                      <a:pt x="76" y="90"/>
                      <a:pt x="75" y="90"/>
                    </a:cubicBezTo>
                    <a:cubicBezTo>
                      <a:pt x="73" y="90"/>
                      <a:pt x="72" y="89"/>
                      <a:pt x="71" y="89"/>
                    </a:cubicBezTo>
                    <a:lnTo>
                      <a:pt x="76" y="51"/>
                    </a:lnTo>
                    <a:close/>
                    <a:moveTo>
                      <a:pt x="20" y="22"/>
                    </a:moveTo>
                    <a:cubicBezTo>
                      <a:pt x="26" y="23"/>
                      <a:pt x="31" y="25"/>
                      <a:pt x="33" y="29"/>
                    </a:cubicBezTo>
                    <a:cubicBezTo>
                      <a:pt x="35" y="33"/>
                      <a:pt x="35" y="42"/>
                      <a:pt x="33" y="57"/>
                    </a:cubicBezTo>
                    <a:cubicBezTo>
                      <a:pt x="25" y="124"/>
                      <a:pt x="25" y="124"/>
                      <a:pt x="25" y="124"/>
                    </a:cubicBezTo>
                    <a:cubicBezTo>
                      <a:pt x="23" y="138"/>
                      <a:pt x="21" y="147"/>
                      <a:pt x="18" y="150"/>
                    </a:cubicBezTo>
                    <a:cubicBezTo>
                      <a:pt x="15" y="153"/>
                      <a:pt x="10" y="155"/>
                      <a:pt x="3" y="154"/>
                    </a:cubicBezTo>
                    <a:cubicBezTo>
                      <a:pt x="0" y="175"/>
                      <a:pt x="0" y="175"/>
                      <a:pt x="0" y="175"/>
                    </a:cubicBezTo>
                    <a:cubicBezTo>
                      <a:pt x="78" y="185"/>
                      <a:pt x="78" y="185"/>
                      <a:pt x="78" y="185"/>
                    </a:cubicBezTo>
                    <a:cubicBezTo>
                      <a:pt x="80" y="164"/>
                      <a:pt x="80" y="164"/>
                      <a:pt x="80" y="164"/>
                    </a:cubicBezTo>
                    <a:cubicBezTo>
                      <a:pt x="73" y="162"/>
                      <a:pt x="69" y="160"/>
                      <a:pt x="67" y="156"/>
                    </a:cubicBezTo>
                    <a:cubicBezTo>
                      <a:pt x="65" y="152"/>
                      <a:pt x="64" y="143"/>
                      <a:pt x="66" y="129"/>
                    </a:cubicBezTo>
                    <a:cubicBezTo>
                      <a:pt x="69" y="111"/>
                      <a:pt x="69" y="111"/>
                      <a:pt x="69" y="111"/>
                    </a:cubicBezTo>
                    <a:cubicBezTo>
                      <a:pt x="96" y="114"/>
                      <a:pt x="96" y="114"/>
                      <a:pt x="96" y="114"/>
                    </a:cubicBezTo>
                    <a:cubicBezTo>
                      <a:pt x="116" y="117"/>
                      <a:pt x="131" y="115"/>
                      <a:pt x="142" y="107"/>
                    </a:cubicBezTo>
                    <a:cubicBezTo>
                      <a:pt x="153" y="100"/>
                      <a:pt x="159" y="88"/>
                      <a:pt x="162" y="71"/>
                    </a:cubicBezTo>
                    <a:cubicBezTo>
                      <a:pt x="164" y="54"/>
                      <a:pt x="160" y="40"/>
                      <a:pt x="151" y="30"/>
                    </a:cubicBezTo>
                    <a:cubicBezTo>
                      <a:pt x="142" y="19"/>
                      <a:pt x="127" y="13"/>
                      <a:pt x="107" y="11"/>
                    </a:cubicBezTo>
                    <a:cubicBezTo>
                      <a:pt x="22" y="0"/>
                      <a:pt x="22" y="0"/>
                      <a:pt x="22" y="0"/>
                    </a:cubicBezTo>
                    <a:lnTo>
                      <a:pt x="2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4" name="Freeform 24"/>
              <p:cNvSpPr>
                <a:spLocks noEditPoints="1"/>
              </p:cNvSpPr>
              <p:nvPr/>
            </p:nvSpPr>
            <p:spPr bwMode="auto">
              <a:xfrm>
                <a:off x="3548231" y="1241473"/>
                <a:ext cx="53867" cy="56702"/>
              </a:xfrm>
              <a:custGeom>
                <a:avLst/>
                <a:gdLst>
                  <a:gd name="T0" fmla="*/ 117 w 176"/>
                  <a:gd name="T1" fmla="*/ 40 h 186"/>
                  <a:gd name="T2" fmla="*/ 130 w 176"/>
                  <a:gd name="T3" fmla="*/ 92 h 186"/>
                  <a:gd name="T4" fmla="*/ 121 w 176"/>
                  <a:gd name="T5" fmla="*/ 143 h 186"/>
                  <a:gd name="T6" fmla="*/ 91 w 176"/>
                  <a:gd name="T7" fmla="*/ 163 h 186"/>
                  <a:gd name="T8" fmla="*/ 59 w 176"/>
                  <a:gd name="T9" fmla="*/ 146 h 186"/>
                  <a:gd name="T10" fmla="*/ 46 w 176"/>
                  <a:gd name="T11" fmla="*/ 95 h 186"/>
                  <a:gd name="T12" fmla="*/ 55 w 176"/>
                  <a:gd name="T13" fmla="*/ 43 h 186"/>
                  <a:gd name="T14" fmla="*/ 85 w 176"/>
                  <a:gd name="T15" fmla="*/ 23 h 186"/>
                  <a:gd name="T16" fmla="*/ 117 w 176"/>
                  <a:gd name="T17" fmla="*/ 40 h 186"/>
                  <a:gd name="T18" fmla="*/ 23 w 176"/>
                  <a:gd name="T19" fmla="*/ 29 h 186"/>
                  <a:gd name="T20" fmla="*/ 1 w 176"/>
                  <a:gd name="T21" fmla="*/ 96 h 186"/>
                  <a:gd name="T22" fmla="*/ 28 w 176"/>
                  <a:gd name="T23" fmla="*/ 162 h 186"/>
                  <a:gd name="T24" fmla="*/ 92 w 176"/>
                  <a:gd name="T25" fmla="*/ 185 h 186"/>
                  <a:gd name="T26" fmla="*/ 153 w 176"/>
                  <a:gd name="T27" fmla="*/ 158 h 186"/>
                  <a:gd name="T28" fmla="*/ 175 w 176"/>
                  <a:gd name="T29" fmla="*/ 90 h 186"/>
                  <a:gd name="T30" fmla="*/ 148 w 176"/>
                  <a:gd name="T31" fmla="*/ 24 h 186"/>
                  <a:gd name="T32" fmla="*/ 84 w 176"/>
                  <a:gd name="T33" fmla="*/ 1 h 186"/>
                  <a:gd name="T34" fmla="*/ 23 w 176"/>
                  <a:gd name="T35" fmla="*/ 2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6" h="186">
                    <a:moveTo>
                      <a:pt x="117" y="40"/>
                    </a:moveTo>
                    <a:cubicBezTo>
                      <a:pt x="125" y="52"/>
                      <a:pt x="129" y="69"/>
                      <a:pt x="130" y="92"/>
                    </a:cubicBezTo>
                    <a:cubicBezTo>
                      <a:pt x="131" y="114"/>
                      <a:pt x="128" y="131"/>
                      <a:pt x="121" y="143"/>
                    </a:cubicBezTo>
                    <a:cubicBezTo>
                      <a:pt x="114" y="156"/>
                      <a:pt x="104" y="162"/>
                      <a:pt x="91" y="163"/>
                    </a:cubicBezTo>
                    <a:cubicBezTo>
                      <a:pt x="77" y="163"/>
                      <a:pt x="67" y="158"/>
                      <a:pt x="59" y="146"/>
                    </a:cubicBezTo>
                    <a:cubicBezTo>
                      <a:pt x="51" y="134"/>
                      <a:pt x="47" y="117"/>
                      <a:pt x="46" y="95"/>
                    </a:cubicBezTo>
                    <a:cubicBezTo>
                      <a:pt x="45" y="73"/>
                      <a:pt x="48" y="55"/>
                      <a:pt x="55" y="43"/>
                    </a:cubicBezTo>
                    <a:cubicBezTo>
                      <a:pt x="62" y="30"/>
                      <a:pt x="72" y="24"/>
                      <a:pt x="85" y="23"/>
                    </a:cubicBezTo>
                    <a:cubicBezTo>
                      <a:pt x="99" y="23"/>
                      <a:pt x="109" y="28"/>
                      <a:pt x="117" y="40"/>
                    </a:cubicBezTo>
                    <a:close/>
                    <a:moveTo>
                      <a:pt x="23" y="29"/>
                    </a:moveTo>
                    <a:cubicBezTo>
                      <a:pt x="7" y="46"/>
                      <a:pt x="0" y="69"/>
                      <a:pt x="1" y="96"/>
                    </a:cubicBezTo>
                    <a:cubicBezTo>
                      <a:pt x="2" y="124"/>
                      <a:pt x="11" y="146"/>
                      <a:pt x="28" y="162"/>
                    </a:cubicBezTo>
                    <a:cubicBezTo>
                      <a:pt x="44" y="179"/>
                      <a:pt x="65" y="186"/>
                      <a:pt x="92" y="185"/>
                    </a:cubicBezTo>
                    <a:cubicBezTo>
                      <a:pt x="117" y="185"/>
                      <a:pt x="138" y="175"/>
                      <a:pt x="153" y="158"/>
                    </a:cubicBezTo>
                    <a:cubicBezTo>
                      <a:pt x="169" y="140"/>
                      <a:pt x="176" y="118"/>
                      <a:pt x="175" y="90"/>
                    </a:cubicBezTo>
                    <a:cubicBezTo>
                      <a:pt x="174" y="62"/>
                      <a:pt x="165" y="40"/>
                      <a:pt x="148" y="24"/>
                    </a:cubicBezTo>
                    <a:cubicBezTo>
                      <a:pt x="132" y="8"/>
                      <a:pt x="110" y="0"/>
                      <a:pt x="84" y="1"/>
                    </a:cubicBezTo>
                    <a:cubicBezTo>
                      <a:pt x="59" y="2"/>
                      <a:pt x="38" y="11"/>
                      <a:pt x="23"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5" name="Freeform 25"/>
              <p:cNvSpPr>
                <a:spLocks noEditPoints="1"/>
              </p:cNvSpPr>
              <p:nvPr/>
            </p:nvSpPr>
            <p:spPr bwMode="auto">
              <a:xfrm>
                <a:off x="3599972" y="1235803"/>
                <a:ext cx="62372" cy="58829"/>
              </a:xfrm>
              <a:custGeom>
                <a:avLst/>
                <a:gdLst>
                  <a:gd name="T0" fmla="*/ 68 w 207"/>
                  <a:gd name="T1" fmla="*/ 52 h 193"/>
                  <a:gd name="T2" fmla="*/ 69 w 207"/>
                  <a:gd name="T3" fmla="*/ 34 h 193"/>
                  <a:gd name="T4" fmla="*/ 83 w 207"/>
                  <a:gd name="T5" fmla="*/ 27 h 193"/>
                  <a:gd name="T6" fmla="*/ 110 w 207"/>
                  <a:gd name="T7" fmla="*/ 30 h 193"/>
                  <a:gd name="T8" fmla="*/ 122 w 207"/>
                  <a:gd name="T9" fmla="*/ 48 h 193"/>
                  <a:gd name="T10" fmla="*/ 115 w 207"/>
                  <a:gd name="T11" fmla="*/ 71 h 193"/>
                  <a:gd name="T12" fmla="*/ 82 w 207"/>
                  <a:gd name="T13" fmla="*/ 83 h 193"/>
                  <a:gd name="T14" fmla="*/ 77 w 207"/>
                  <a:gd name="T15" fmla="*/ 84 h 193"/>
                  <a:gd name="T16" fmla="*/ 73 w 207"/>
                  <a:gd name="T17" fmla="*/ 84 h 193"/>
                  <a:gd name="T18" fmla="*/ 68 w 207"/>
                  <a:gd name="T19" fmla="*/ 52 h 193"/>
                  <a:gd name="T20" fmla="*/ 4 w 207"/>
                  <a:gd name="T21" fmla="*/ 40 h 193"/>
                  <a:gd name="T22" fmla="*/ 20 w 207"/>
                  <a:gd name="T23" fmla="*/ 44 h 193"/>
                  <a:gd name="T24" fmla="*/ 28 w 207"/>
                  <a:gd name="T25" fmla="*/ 69 h 193"/>
                  <a:gd name="T26" fmla="*/ 40 w 207"/>
                  <a:gd name="T27" fmla="*/ 136 h 193"/>
                  <a:gd name="T28" fmla="*/ 40 w 207"/>
                  <a:gd name="T29" fmla="*/ 163 h 193"/>
                  <a:gd name="T30" fmla="*/ 26 w 207"/>
                  <a:gd name="T31" fmla="*/ 171 h 193"/>
                  <a:gd name="T32" fmla="*/ 29 w 207"/>
                  <a:gd name="T33" fmla="*/ 193 h 193"/>
                  <a:gd name="T34" fmla="*/ 109 w 207"/>
                  <a:gd name="T35" fmla="*/ 180 h 193"/>
                  <a:gd name="T36" fmla="*/ 105 w 207"/>
                  <a:gd name="T37" fmla="*/ 159 h 193"/>
                  <a:gd name="T38" fmla="*/ 89 w 207"/>
                  <a:gd name="T39" fmla="*/ 155 h 193"/>
                  <a:gd name="T40" fmla="*/ 81 w 207"/>
                  <a:gd name="T41" fmla="*/ 129 h 193"/>
                  <a:gd name="T42" fmla="*/ 77 w 207"/>
                  <a:gd name="T43" fmla="*/ 108 h 193"/>
                  <a:gd name="T44" fmla="*/ 93 w 207"/>
                  <a:gd name="T45" fmla="*/ 105 h 193"/>
                  <a:gd name="T46" fmla="*/ 156 w 207"/>
                  <a:gd name="T47" fmla="*/ 173 h 193"/>
                  <a:gd name="T48" fmla="*/ 207 w 207"/>
                  <a:gd name="T49" fmla="*/ 164 h 193"/>
                  <a:gd name="T50" fmla="*/ 204 w 207"/>
                  <a:gd name="T51" fmla="*/ 143 h 193"/>
                  <a:gd name="T52" fmla="*/ 188 w 207"/>
                  <a:gd name="T53" fmla="*/ 141 h 193"/>
                  <a:gd name="T54" fmla="*/ 175 w 207"/>
                  <a:gd name="T55" fmla="*/ 131 h 193"/>
                  <a:gd name="T56" fmla="*/ 135 w 207"/>
                  <a:gd name="T57" fmla="*/ 93 h 193"/>
                  <a:gd name="T58" fmla="*/ 160 w 207"/>
                  <a:gd name="T59" fmla="*/ 71 h 193"/>
                  <a:gd name="T60" fmla="*/ 164 w 207"/>
                  <a:gd name="T61" fmla="*/ 41 h 193"/>
                  <a:gd name="T62" fmla="*/ 142 w 207"/>
                  <a:gd name="T63" fmla="*/ 8 h 193"/>
                  <a:gd name="T64" fmla="*/ 91 w 207"/>
                  <a:gd name="T65" fmla="*/ 4 h 193"/>
                  <a:gd name="T66" fmla="*/ 0 w 207"/>
                  <a:gd name="T67" fmla="*/ 19 h 193"/>
                  <a:gd name="T68" fmla="*/ 4 w 207"/>
                  <a:gd name="T69" fmla="*/ 4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7" h="193">
                    <a:moveTo>
                      <a:pt x="68" y="52"/>
                    </a:moveTo>
                    <a:cubicBezTo>
                      <a:pt x="66" y="43"/>
                      <a:pt x="67" y="37"/>
                      <a:pt x="69" y="34"/>
                    </a:cubicBezTo>
                    <a:cubicBezTo>
                      <a:pt x="71" y="31"/>
                      <a:pt x="76" y="28"/>
                      <a:pt x="83" y="27"/>
                    </a:cubicBezTo>
                    <a:cubicBezTo>
                      <a:pt x="94" y="26"/>
                      <a:pt x="103" y="26"/>
                      <a:pt x="110" y="30"/>
                    </a:cubicBezTo>
                    <a:cubicBezTo>
                      <a:pt x="117" y="34"/>
                      <a:pt x="121" y="40"/>
                      <a:pt x="122" y="48"/>
                    </a:cubicBezTo>
                    <a:cubicBezTo>
                      <a:pt x="124" y="57"/>
                      <a:pt x="121" y="65"/>
                      <a:pt x="115" y="71"/>
                    </a:cubicBezTo>
                    <a:cubicBezTo>
                      <a:pt x="108" y="76"/>
                      <a:pt x="97" y="81"/>
                      <a:pt x="82" y="83"/>
                    </a:cubicBezTo>
                    <a:cubicBezTo>
                      <a:pt x="80" y="83"/>
                      <a:pt x="78" y="84"/>
                      <a:pt x="77" y="84"/>
                    </a:cubicBezTo>
                    <a:cubicBezTo>
                      <a:pt x="76" y="84"/>
                      <a:pt x="74" y="84"/>
                      <a:pt x="73" y="84"/>
                    </a:cubicBezTo>
                    <a:lnTo>
                      <a:pt x="68" y="52"/>
                    </a:lnTo>
                    <a:close/>
                    <a:moveTo>
                      <a:pt x="4" y="40"/>
                    </a:moveTo>
                    <a:cubicBezTo>
                      <a:pt x="11" y="39"/>
                      <a:pt x="17" y="40"/>
                      <a:pt x="20" y="44"/>
                    </a:cubicBezTo>
                    <a:cubicBezTo>
                      <a:pt x="23" y="47"/>
                      <a:pt x="26" y="55"/>
                      <a:pt x="28" y="69"/>
                    </a:cubicBezTo>
                    <a:cubicBezTo>
                      <a:pt x="40" y="136"/>
                      <a:pt x="40" y="136"/>
                      <a:pt x="40" y="136"/>
                    </a:cubicBezTo>
                    <a:cubicBezTo>
                      <a:pt x="42" y="150"/>
                      <a:pt x="42" y="159"/>
                      <a:pt x="40" y="163"/>
                    </a:cubicBezTo>
                    <a:cubicBezTo>
                      <a:pt x="38" y="167"/>
                      <a:pt x="33" y="170"/>
                      <a:pt x="26" y="171"/>
                    </a:cubicBezTo>
                    <a:cubicBezTo>
                      <a:pt x="29" y="193"/>
                      <a:pt x="29" y="193"/>
                      <a:pt x="29" y="193"/>
                    </a:cubicBezTo>
                    <a:cubicBezTo>
                      <a:pt x="109" y="180"/>
                      <a:pt x="109" y="180"/>
                      <a:pt x="109" y="180"/>
                    </a:cubicBezTo>
                    <a:cubicBezTo>
                      <a:pt x="105" y="159"/>
                      <a:pt x="105" y="159"/>
                      <a:pt x="105" y="159"/>
                    </a:cubicBezTo>
                    <a:cubicBezTo>
                      <a:pt x="98" y="160"/>
                      <a:pt x="92" y="158"/>
                      <a:pt x="89" y="155"/>
                    </a:cubicBezTo>
                    <a:cubicBezTo>
                      <a:pt x="86" y="152"/>
                      <a:pt x="83" y="143"/>
                      <a:pt x="81" y="129"/>
                    </a:cubicBezTo>
                    <a:cubicBezTo>
                      <a:pt x="77" y="108"/>
                      <a:pt x="77" y="108"/>
                      <a:pt x="77" y="108"/>
                    </a:cubicBezTo>
                    <a:cubicBezTo>
                      <a:pt x="93" y="105"/>
                      <a:pt x="93" y="105"/>
                      <a:pt x="93" y="105"/>
                    </a:cubicBezTo>
                    <a:cubicBezTo>
                      <a:pt x="156" y="173"/>
                      <a:pt x="156" y="173"/>
                      <a:pt x="156" y="173"/>
                    </a:cubicBezTo>
                    <a:cubicBezTo>
                      <a:pt x="207" y="164"/>
                      <a:pt x="207" y="164"/>
                      <a:pt x="207" y="164"/>
                    </a:cubicBezTo>
                    <a:cubicBezTo>
                      <a:pt x="204" y="143"/>
                      <a:pt x="204" y="143"/>
                      <a:pt x="204" y="143"/>
                    </a:cubicBezTo>
                    <a:cubicBezTo>
                      <a:pt x="198" y="143"/>
                      <a:pt x="193" y="143"/>
                      <a:pt x="188" y="141"/>
                    </a:cubicBezTo>
                    <a:cubicBezTo>
                      <a:pt x="184" y="139"/>
                      <a:pt x="179" y="136"/>
                      <a:pt x="175" y="131"/>
                    </a:cubicBezTo>
                    <a:cubicBezTo>
                      <a:pt x="135" y="93"/>
                      <a:pt x="135" y="93"/>
                      <a:pt x="135" y="93"/>
                    </a:cubicBezTo>
                    <a:cubicBezTo>
                      <a:pt x="147" y="87"/>
                      <a:pt x="155" y="80"/>
                      <a:pt x="160" y="71"/>
                    </a:cubicBezTo>
                    <a:cubicBezTo>
                      <a:pt x="165" y="63"/>
                      <a:pt x="166" y="53"/>
                      <a:pt x="164" y="41"/>
                    </a:cubicBezTo>
                    <a:cubicBezTo>
                      <a:pt x="162" y="25"/>
                      <a:pt x="154" y="14"/>
                      <a:pt x="142" y="8"/>
                    </a:cubicBezTo>
                    <a:cubicBezTo>
                      <a:pt x="130" y="2"/>
                      <a:pt x="113" y="0"/>
                      <a:pt x="91" y="4"/>
                    </a:cubicBezTo>
                    <a:cubicBezTo>
                      <a:pt x="0" y="19"/>
                      <a:pt x="0" y="19"/>
                      <a:pt x="0" y="19"/>
                    </a:cubicBezTo>
                    <a:lnTo>
                      <a:pt x="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6" name="Freeform 26"/>
              <p:cNvSpPr>
                <a:spLocks noEditPoints="1"/>
              </p:cNvSpPr>
              <p:nvPr/>
            </p:nvSpPr>
            <p:spPr bwMode="auto">
              <a:xfrm>
                <a:off x="3665179" y="1221627"/>
                <a:ext cx="52450" cy="62372"/>
              </a:xfrm>
              <a:custGeom>
                <a:avLst/>
                <a:gdLst>
                  <a:gd name="T0" fmla="*/ 68 w 172"/>
                  <a:gd name="T1" fmla="*/ 90 h 204"/>
                  <a:gd name="T2" fmla="*/ 38 w 172"/>
                  <a:gd name="T3" fmla="*/ 101 h 204"/>
                  <a:gd name="T4" fmla="*/ 35 w 172"/>
                  <a:gd name="T5" fmla="*/ 48 h 204"/>
                  <a:gd name="T6" fmla="*/ 68 w 172"/>
                  <a:gd name="T7" fmla="*/ 90 h 204"/>
                  <a:gd name="T8" fmla="*/ 14 w 172"/>
                  <a:gd name="T9" fmla="*/ 146 h 204"/>
                  <a:gd name="T10" fmla="*/ 14 w 172"/>
                  <a:gd name="T11" fmla="*/ 149 h 204"/>
                  <a:gd name="T12" fmla="*/ 0 w 172"/>
                  <a:gd name="T13" fmla="*/ 184 h 204"/>
                  <a:gd name="T14" fmla="*/ 8 w 172"/>
                  <a:gd name="T15" fmla="*/ 204 h 204"/>
                  <a:gd name="T16" fmla="*/ 70 w 172"/>
                  <a:gd name="T17" fmla="*/ 180 h 204"/>
                  <a:gd name="T18" fmla="*/ 63 w 172"/>
                  <a:gd name="T19" fmla="*/ 160 h 204"/>
                  <a:gd name="T20" fmla="*/ 48 w 172"/>
                  <a:gd name="T21" fmla="*/ 163 h 204"/>
                  <a:gd name="T22" fmla="*/ 41 w 172"/>
                  <a:gd name="T23" fmla="*/ 155 h 204"/>
                  <a:gd name="T24" fmla="*/ 41 w 172"/>
                  <a:gd name="T25" fmla="*/ 153 h 204"/>
                  <a:gd name="T26" fmla="*/ 40 w 172"/>
                  <a:gd name="T27" fmla="*/ 150 h 204"/>
                  <a:gd name="T28" fmla="*/ 38 w 172"/>
                  <a:gd name="T29" fmla="*/ 125 h 204"/>
                  <a:gd name="T30" fmla="*/ 84 w 172"/>
                  <a:gd name="T31" fmla="*/ 107 h 204"/>
                  <a:gd name="T32" fmla="*/ 100 w 172"/>
                  <a:gd name="T33" fmla="*/ 127 h 204"/>
                  <a:gd name="T34" fmla="*/ 102 w 172"/>
                  <a:gd name="T35" fmla="*/ 130 h 204"/>
                  <a:gd name="T36" fmla="*/ 104 w 172"/>
                  <a:gd name="T37" fmla="*/ 134 h 204"/>
                  <a:gd name="T38" fmla="*/ 104 w 172"/>
                  <a:gd name="T39" fmla="*/ 142 h 204"/>
                  <a:gd name="T40" fmla="*/ 94 w 172"/>
                  <a:gd name="T41" fmla="*/ 149 h 204"/>
                  <a:gd name="T42" fmla="*/ 92 w 172"/>
                  <a:gd name="T43" fmla="*/ 149 h 204"/>
                  <a:gd name="T44" fmla="*/ 99 w 172"/>
                  <a:gd name="T45" fmla="*/ 169 h 204"/>
                  <a:gd name="T46" fmla="*/ 172 w 172"/>
                  <a:gd name="T47" fmla="*/ 141 h 204"/>
                  <a:gd name="T48" fmla="*/ 164 w 172"/>
                  <a:gd name="T49" fmla="*/ 121 h 204"/>
                  <a:gd name="T50" fmla="*/ 136 w 172"/>
                  <a:gd name="T51" fmla="*/ 107 h 204"/>
                  <a:gd name="T52" fmla="*/ 135 w 172"/>
                  <a:gd name="T53" fmla="*/ 106 h 204"/>
                  <a:gd name="T54" fmla="*/ 46 w 172"/>
                  <a:gd name="T55" fmla="*/ 0 h 204"/>
                  <a:gd name="T56" fmla="*/ 11 w 172"/>
                  <a:gd name="T57" fmla="*/ 13 h 204"/>
                  <a:gd name="T58" fmla="*/ 14 w 172"/>
                  <a:gd name="T59" fmla="*/ 14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2" h="204">
                    <a:moveTo>
                      <a:pt x="68" y="90"/>
                    </a:moveTo>
                    <a:cubicBezTo>
                      <a:pt x="38" y="101"/>
                      <a:pt x="38" y="101"/>
                      <a:pt x="38" y="101"/>
                    </a:cubicBezTo>
                    <a:cubicBezTo>
                      <a:pt x="35" y="48"/>
                      <a:pt x="35" y="48"/>
                      <a:pt x="35" y="48"/>
                    </a:cubicBezTo>
                    <a:lnTo>
                      <a:pt x="68" y="90"/>
                    </a:lnTo>
                    <a:close/>
                    <a:moveTo>
                      <a:pt x="14" y="146"/>
                    </a:moveTo>
                    <a:cubicBezTo>
                      <a:pt x="14" y="147"/>
                      <a:pt x="14" y="148"/>
                      <a:pt x="14" y="149"/>
                    </a:cubicBezTo>
                    <a:cubicBezTo>
                      <a:pt x="14" y="167"/>
                      <a:pt x="10" y="178"/>
                      <a:pt x="0" y="184"/>
                    </a:cubicBezTo>
                    <a:cubicBezTo>
                      <a:pt x="8" y="204"/>
                      <a:pt x="8" y="204"/>
                      <a:pt x="8" y="204"/>
                    </a:cubicBezTo>
                    <a:cubicBezTo>
                      <a:pt x="70" y="180"/>
                      <a:pt x="70" y="180"/>
                      <a:pt x="70" y="180"/>
                    </a:cubicBezTo>
                    <a:cubicBezTo>
                      <a:pt x="63" y="160"/>
                      <a:pt x="63" y="160"/>
                      <a:pt x="63" y="160"/>
                    </a:cubicBezTo>
                    <a:cubicBezTo>
                      <a:pt x="56" y="162"/>
                      <a:pt x="52" y="163"/>
                      <a:pt x="48" y="163"/>
                    </a:cubicBezTo>
                    <a:cubicBezTo>
                      <a:pt x="45" y="162"/>
                      <a:pt x="43" y="159"/>
                      <a:pt x="41" y="155"/>
                    </a:cubicBezTo>
                    <a:cubicBezTo>
                      <a:pt x="41" y="154"/>
                      <a:pt x="41" y="153"/>
                      <a:pt x="41" y="153"/>
                    </a:cubicBezTo>
                    <a:cubicBezTo>
                      <a:pt x="40" y="152"/>
                      <a:pt x="40" y="151"/>
                      <a:pt x="40" y="150"/>
                    </a:cubicBezTo>
                    <a:cubicBezTo>
                      <a:pt x="38" y="125"/>
                      <a:pt x="38" y="125"/>
                      <a:pt x="38" y="125"/>
                    </a:cubicBezTo>
                    <a:cubicBezTo>
                      <a:pt x="84" y="107"/>
                      <a:pt x="84" y="107"/>
                      <a:pt x="84" y="107"/>
                    </a:cubicBezTo>
                    <a:cubicBezTo>
                      <a:pt x="100" y="127"/>
                      <a:pt x="100" y="127"/>
                      <a:pt x="100" y="127"/>
                    </a:cubicBezTo>
                    <a:cubicBezTo>
                      <a:pt x="101" y="128"/>
                      <a:pt x="102" y="129"/>
                      <a:pt x="102" y="130"/>
                    </a:cubicBezTo>
                    <a:cubicBezTo>
                      <a:pt x="103" y="131"/>
                      <a:pt x="104" y="132"/>
                      <a:pt x="104" y="134"/>
                    </a:cubicBezTo>
                    <a:cubicBezTo>
                      <a:pt x="105" y="137"/>
                      <a:pt x="105" y="140"/>
                      <a:pt x="104" y="142"/>
                    </a:cubicBezTo>
                    <a:cubicBezTo>
                      <a:pt x="102" y="144"/>
                      <a:pt x="99" y="147"/>
                      <a:pt x="94" y="149"/>
                    </a:cubicBezTo>
                    <a:cubicBezTo>
                      <a:pt x="92" y="149"/>
                      <a:pt x="92" y="149"/>
                      <a:pt x="92" y="149"/>
                    </a:cubicBezTo>
                    <a:cubicBezTo>
                      <a:pt x="99" y="169"/>
                      <a:pt x="99" y="169"/>
                      <a:pt x="99" y="169"/>
                    </a:cubicBezTo>
                    <a:cubicBezTo>
                      <a:pt x="172" y="141"/>
                      <a:pt x="172" y="141"/>
                      <a:pt x="172" y="141"/>
                    </a:cubicBezTo>
                    <a:cubicBezTo>
                      <a:pt x="164" y="121"/>
                      <a:pt x="164" y="121"/>
                      <a:pt x="164" y="121"/>
                    </a:cubicBezTo>
                    <a:cubicBezTo>
                      <a:pt x="155" y="123"/>
                      <a:pt x="146" y="119"/>
                      <a:pt x="136" y="107"/>
                    </a:cubicBezTo>
                    <a:cubicBezTo>
                      <a:pt x="135" y="106"/>
                      <a:pt x="135" y="106"/>
                      <a:pt x="135" y="106"/>
                    </a:cubicBezTo>
                    <a:cubicBezTo>
                      <a:pt x="46" y="0"/>
                      <a:pt x="46" y="0"/>
                      <a:pt x="46" y="0"/>
                    </a:cubicBezTo>
                    <a:cubicBezTo>
                      <a:pt x="11" y="13"/>
                      <a:pt x="11" y="13"/>
                      <a:pt x="11" y="13"/>
                    </a:cubicBezTo>
                    <a:lnTo>
                      <a:pt x="1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7" name="Freeform 27"/>
              <p:cNvSpPr>
                <a:spLocks/>
              </p:cNvSpPr>
              <p:nvPr/>
            </p:nvSpPr>
            <p:spPr bwMode="auto">
              <a:xfrm>
                <a:off x="3694948" y="1198237"/>
                <a:ext cx="54576" cy="62372"/>
              </a:xfrm>
              <a:custGeom>
                <a:avLst/>
                <a:gdLst>
                  <a:gd name="T0" fmla="*/ 0 w 178"/>
                  <a:gd name="T1" fmla="*/ 61 h 205"/>
                  <a:gd name="T2" fmla="*/ 118 w 178"/>
                  <a:gd name="T3" fmla="*/ 0 h 205"/>
                  <a:gd name="T4" fmla="*/ 160 w 178"/>
                  <a:gd name="T5" fmla="*/ 39 h 205"/>
                  <a:gd name="T6" fmla="*/ 149 w 178"/>
                  <a:gd name="T7" fmla="*/ 52 h 205"/>
                  <a:gd name="T8" fmla="*/ 118 w 178"/>
                  <a:gd name="T9" fmla="*/ 36 h 205"/>
                  <a:gd name="T10" fmla="*/ 91 w 178"/>
                  <a:gd name="T11" fmla="*/ 41 h 205"/>
                  <a:gd name="T12" fmla="*/ 89 w 178"/>
                  <a:gd name="T13" fmla="*/ 42 h 205"/>
                  <a:gd name="T14" fmla="*/ 135 w 178"/>
                  <a:gd name="T15" fmla="*/ 129 h 205"/>
                  <a:gd name="T16" fmla="*/ 151 w 178"/>
                  <a:gd name="T17" fmla="*/ 151 h 205"/>
                  <a:gd name="T18" fmla="*/ 168 w 178"/>
                  <a:gd name="T19" fmla="*/ 149 h 205"/>
                  <a:gd name="T20" fmla="*/ 178 w 178"/>
                  <a:gd name="T21" fmla="*/ 168 h 205"/>
                  <a:gd name="T22" fmla="*/ 107 w 178"/>
                  <a:gd name="T23" fmla="*/ 205 h 205"/>
                  <a:gd name="T24" fmla="*/ 97 w 178"/>
                  <a:gd name="T25" fmla="*/ 186 h 205"/>
                  <a:gd name="T26" fmla="*/ 107 w 178"/>
                  <a:gd name="T27" fmla="*/ 174 h 205"/>
                  <a:gd name="T28" fmla="*/ 98 w 178"/>
                  <a:gd name="T29" fmla="*/ 149 h 205"/>
                  <a:gd name="T30" fmla="*/ 52 w 178"/>
                  <a:gd name="T31" fmla="*/ 61 h 205"/>
                  <a:gd name="T32" fmla="*/ 50 w 178"/>
                  <a:gd name="T33" fmla="*/ 62 h 205"/>
                  <a:gd name="T34" fmla="*/ 30 w 178"/>
                  <a:gd name="T35" fmla="*/ 82 h 205"/>
                  <a:gd name="T36" fmla="*/ 26 w 178"/>
                  <a:gd name="T37" fmla="*/ 116 h 205"/>
                  <a:gd name="T38" fmla="*/ 10 w 178"/>
                  <a:gd name="T39" fmla="*/ 117 h 205"/>
                  <a:gd name="T40" fmla="*/ 0 w 178"/>
                  <a:gd name="T41" fmla="*/ 6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8" h="205">
                    <a:moveTo>
                      <a:pt x="0" y="61"/>
                    </a:moveTo>
                    <a:cubicBezTo>
                      <a:pt x="118" y="0"/>
                      <a:pt x="118" y="0"/>
                      <a:pt x="118" y="0"/>
                    </a:cubicBezTo>
                    <a:cubicBezTo>
                      <a:pt x="160" y="39"/>
                      <a:pt x="160" y="39"/>
                      <a:pt x="160" y="39"/>
                    </a:cubicBezTo>
                    <a:cubicBezTo>
                      <a:pt x="149" y="52"/>
                      <a:pt x="149" y="52"/>
                      <a:pt x="149" y="52"/>
                    </a:cubicBezTo>
                    <a:cubicBezTo>
                      <a:pt x="137" y="43"/>
                      <a:pt x="127" y="38"/>
                      <a:pt x="118" y="36"/>
                    </a:cubicBezTo>
                    <a:cubicBezTo>
                      <a:pt x="109" y="34"/>
                      <a:pt x="100" y="36"/>
                      <a:pt x="91" y="41"/>
                    </a:cubicBezTo>
                    <a:cubicBezTo>
                      <a:pt x="89" y="42"/>
                      <a:pt x="89" y="42"/>
                      <a:pt x="89" y="42"/>
                    </a:cubicBezTo>
                    <a:cubicBezTo>
                      <a:pt x="135" y="129"/>
                      <a:pt x="135" y="129"/>
                      <a:pt x="135" y="129"/>
                    </a:cubicBezTo>
                    <a:cubicBezTo>
                      <a:pt x="142" y="141"/>
                      <a:pt x="147" y="149"/>
                      <a:pt x="151" y="151"/>
                    </a:cubicBezTo>
                    <a:cubicBezTo>
                      <a:pt x="155" y="153"/>
                      <a:pt x="161" y="152"/>
                      <a:pt x="168" y="149"/>
                    </a:cubicBezTo>
                    <a:cubicBezTo>
                      <a:pt x="178" y="168"/>
                      <a:pt x="178" y="168"/>
                      <a:pt x="178" y="168"/>
                    </a:cubicBezTo>
                    <a:cubicBezTo>
                      <a:pt x="107" y="205"/>
                      <a:pt x="107" y="205"/>
                      <a:pt x="107" y="205"/>
                    </a:cubicBezTo>
                    <a:cubicBezTo>
                      <a:pt x="97" y="186"/>
                      <a:pt x="97" y="186"/>
                      <a:pt x="97" y="186"/>
                    </a:cubicBezTo>
                    <a:cubicBezTo>
                      <a:pt x="103" y="182"/>
                      <a:pt x="107" y="178"/>
                      <a:pt x="107" y="174"/>
                    </a:cubicBezTo>
                    <a:cubicBezTo>
                      <a:pt x="108" y="169"/>
                      <a:pt x="105" y="161"/>
                      <a:pt x="98" y="149"/>
                    </a:cubicBezTo>
                    <a:cubicBezTo>
                      <a:pt x="52" y="61"/>
                      <a:pt x="52" y="61"/>
                      <a:pt x="52" y="61"/>
                    </a:cubicBezTo>
                    <a:cubicBezTo>
                      <a:pt x="50" y="62"/>
                      <a:pt x="50" y="62"/>
                      <a:pt x="50" y="62"/>
                    </a:cubicBezTo>
                    <a:cubicBezTo>
                      <a:pt x="40" y="67"/>
                      <a:pt x="34" y="74"/>
                      <a:pt x="30" y="82"/>
                    </a:cubicBezTo>
                    <a:cubicBezTo>
                      <a:pt x="27" y="90"/>
                      <a:pt x="25" y="101"/>
                      <a:pt x="26" y="116"/>
                    </a:cubicBezTo>
                    <a:cubicBezTo>
                      <a:pt x="10" y="117"/>
                      <a:pt x="10" y="117"/>
                      <a:pt x="10" y="117"/>
                    </a:cubicBezTo>
                    <a:lnTo>
                      <a:pt x="0"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8" name="Freeform 28"/>
              <p:cNvSpPr>
                <a:spLocks/>
              </p:cNvSpPr>
              <p:nvPr/>
            </p:nvSpPr>
            <p:spPr bwMode="auto">
              <a:xfrm>
                <a:off x="3736766" y="1180518"/>
                <a:ext cx="51741" cy="58120"/>
              </a:xfrm>
              <a:custGeom>
                <a:avLst/>
                <a:gdLst>
                  <a:gd name="T0" fmla="*/ 0 w 169"/>
                  <a:gd name="T1" fmla="*/ 46 h 192"/>
                  <a:gd name="T2" fmla="*/ 68 w 169"/>
                  <a:gd name="T3" fmla="*/ 0 h 192"/>
                  <a:gd name="T4" fmla="*/ 80 w 169"/>
                  <a:gd name="T5" fmla="*/ 18 h 192"/>
                  <a:gd name="T6" fmla="*/ 71 w 169"/>
                  <a:gd name="T7" fmla="*/ 32 h 192"/>
                  <a:gd name="T8" fmla="*/ 82 w 169"/>
                  <a:gd name="T9" fmla="*/ 56 h 192"/>
                  <a:gd name="T10" fmla="*/ 121 w 169"/>
                  <a:gd name="T11" fmla="*/ 112 h 192"/>
                  <a:gd name="T12" fmla="*/ 140 w 169"/>
                  <a:gd name="T13" fmla="*/ 132 h 192"/>
                  <a:gd name="T14" fmla="*/ 156 w 169"/>
                  <a:gd name="T15" fmla="*/ 128 h 192"/>
                  <a:gd name="T16" fmla="*/ 169 w 169"/>
                  <a:gd name="T17" fmla="*/ 146 h 192"/>
                  <a:gd name="T18" fmla="*/ 101 w 169"/>
                  <a:gd name="T19" fmla="*/ 192 h 192"/>
                  <a:gd name="T20" fmla="*/ 89 w 169"/>
                  <a:gd name="T21" fmla="*/ 174 h 192"/>
                  <a:gd name="T22" fmla="*/ 99 w 169"/>
                  <a:gd name="T23" fmla="*/ 160 h 192"/>
                  <a:gd name="T24" fmla="*/ 87 w 169"/>
                  <a:gd name="T25" fmla="*/ 136 h 192"/>
                  <a:gd name="T26" fmla="*/ 48 w 169"/>
                  <a:gd name="T27" fmla="*/ 80 h 192"/>
                  <a:gd name="T28" fmla="*/ 29 w 169"/>
                  <a:gd name="T29" fmla="*/ 60 h 192"/>
                  <a:gd name="T30" fmla="*/ 13 w 169"/>
                  <a:gd name="T31" fmla="*/ 64 h 192"/>
                  <a:gd name="T32" fmla="*/ 0 w 169"/>
                  <a:gd name="T33" fmla="*/ 4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192">
                    <a:moveTo>
                      <a:pt x="0" y="46"/>
                    </a:moveTo>
                    <a:cubicBezTo>
                      <a:pt x="68" y="0"/>
                      <a:pt x="68" y="0"/>
                      <a:pt x="68" y="0"/>
                    </a:cubicBezTo>
                    <a:cubicBezTo>
                      <a:pt x="80" y="18"/>
                      <a:pt x="80" y="18"/>
                      <a:pt x="80" y="18"/>
                    </a:cubicBezTo>
                    <a:cubicBezTo>
                      <a:pt x="74" y="23"/>
                      <a:pt x="71" y="28"/>
                      <a:pt x="71" y="32"/>
                    </a:cubicBezTo>
                    <a:cubicBezTo>
                      <a:pt x="71" y="37"/>
                      <a:pt x="75" y="45"/>
                      <a:pt x="82" y="56"/>
                    </a:cubicBezTo>
                    <a:cubicBezTo>
                      <a:pt x="121" y="112"/>
                      <a:pt x="121" y="112"/>
                      <a:pt x="121" y="112"/>
                    </a:cubicBezTo>
                    <a:cubicBezTo>
                      <a:pt x="129" y="124"/>
                      <a:pt x="135" y="130"/>
                      <a:pt x="140" y="132"/>
                    </a:cubicBezTo>
                    <a:cubicBezTo>
                      <a:pt x="144" y="133"/>
                      <a:pt x="150" y="132"/>
                      <a:pt x="156" y="128"/>
                    </a:cubicBezTo>
                    <a:cubicBezTo>
                      <a:pt x="169" y="146"/>
                      <a:pt x="169" y="146"/>
                      <a:pt x="169" y="146"/>
                    </a:cubicBezTo>
                    <a:cubicBezTo>
                      <a:pt x="101" y="192"/>
                      <a:pt x="101" y="192"/>
                      <a:pt x="101" y="192"/>
                    </a:cubicBezTo>
                    <a:cubicBezTo>
                      <a:pt x="89" y="174"/>
                      <a:pt x="89" y="174"/>
                      <a:pt x="89" y="174"/>
                    </a:cubicBezTo>
                    <a:cubicBezTo>
                      <a:pt x="95" y="169"/>
                      <a:pt x="98" y="165"/>
                      <a:pt x="99" y="160"/>
                    </a:cubicBezTo>
                    <a:cubicBezTo>
                      <a:pt x="99" y="155"/>
                      <a:pt x="95" y="147"/>
                      <a:pt x="87" y="136"/>
                    </a:cubicBezTo>
                    <a:cubicBezTo>
                      <a:pt x="48" y="80"/>
                      <a:pt x="48" y="80"/>
                      <a:pt x="48" y="80"/>
                    </a:cubicBezTo>
                    <a:cubicBezTo>
                      <a:pt x="40" y="68"/>
                      <a:pt x="34" y="62"/>
                      <a:pt x="29" y="60"/>
                    </a:cubicBezTo>
                    <a:cubicBezTo>
                      <a:pt x="25" y="59"/>
                      <a:pt x="19" y="60"/>
                      <a:pt x="13" y="64"/>
                    </a:cubicBezTo>
                    <a:lnTo>
                      <a:pt x="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9" name="Freeform 29"/>
              <p:cNvSpPr>
                <a:spLocks noEditPoints="1"/>
              </p:cNvSpPr>
              <p:nvPr/>
            </p:nvSpPr>
            <p:spPr bwMode="auto">
              <a:xfrm>
                <a:off x="3767243" y="1156419"/>
                <a:ext cx="56702" cy="58120"/>
              </a:xfrm>
              <a:custGeom>
                <a:avLst/>
                <a:gdLst>
                  <a:gd name="T0" fmla="*/ 87 w 186"/>
                  <a:gd name="T1" fmla="*/ 35 h 190"/>
                  <a:gd name="T2" fmla="*/ 127 w 186"/>
                  <a:gd name="T3" fmla="*/ 70 h 190"/>
                  <a:gd name="T4" fmla="*/ 149 w 186"/>
                  <a:gd name="T5" fmla="*/ 118 h 190"/>
                  <a:gd name="T6" fmla="*/ 135 w 186"/>
                  <a:gd name="T7" fmla="*/ 151 h 190"/>
                  <a:gd name="T8" fmla="*/ 99 w 186"/>
                  <a:gd name="T9" fmla="*/ 154 h 190"/>
                  <a:gd name="T10" fmla="*/ 59 w 186"/>
                  <a:gd name="T11" fmla="*/ 120 h 190"/>
                  <a:gd name="T12" fmla="*/ 37 w 186"/>
                  <a:gd name="T13" fmla="*/ 72 h 190"/>
                  <a:gd name="T14" fmla="*/ 51 w 186"/>
                  <a:gd name="T15" fmla="*/ 39 h 190"/>
                  <a:gd name="T16" fmla="*/ 87 w 186"/>
                  <a:gd name="T17" fmla="*/ 35 h 190"/>
                  <a:gd name="T18" fmla="*/ 2 w 186"/>
                  <a:gd name="T19" fmla="*/ 79 h 190"/>
                  <a:gd name="T20" fmla="*/ 23 w 186"/>
                  <a:gd name="T21" fmla="*/ 146 h 190"/>
                  <a:gd name="T22" fmla="*/ 83 w 186"/>
                  <a:gd name="T23" fmla="*/ 186 h 190"/>
                  <a:gd name="T24" fmla="*/ 149 w 186"/>
                  <a:gd name="T25" fmla="*/ 169 h 190"/>
                  <a:gd name="T26" fmla="*/ 184 w 186"/>
                  <a:gd name="T27" fmla="*/ 111 h 190"/>
                  <a:gd name="T28" fmla="*/ 163 w 186"/>
                  <a:gd name="T29" fmla="*/ 44 h 190"/>
                  <a:gd name="T30" fmla="*/ 103 w 186"/>
                  <a:gd name="T31" fmla="*/ 4 h 190"/>
                  <a:gd name="T32" fmla="*/ 37 w 186"/>
                  <a:gd name="T33" fmla="*/ 21 h 190"/>
                  <a:gd name="T34" fmla="*/ 2 w 186"/>
                  <a:gd name="T35" fmla="*/ 7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190">
                    <a:moveTo>
                      <a:pt x="87" y="35"/>
                    </a:moveTo>
                    <a:cubicBezTo>
                      <a:pt x="100" y="41"/>
                      <a:pt x="113" y="52"/>
                      <a:pt x="127" y="70"/>
                    </a:cubicBezTo>
                    <a:cubicBezTo>
                      <a:pt x="140" y="88"/>
                      <a:pt x="147" y="104"/>
                      <a:pt x="149" y="118"/>
                    </a:cubicBezTo>
                    <a:cubicBezTo>
                      <a:pt x="150" y="132"/>
                      <a:pt x="146" y="143"/>
                      <a:pt x="135" y="151"/>
                    </a:cubicBezTo>
                    <a:cubicBezTo>
                      <a:pt x="125" y="159"/>
                      <a:pt x="112" y="160"/>
                      <a:pt x="99" y="154"/>
                    </a:cubicBezTo>
                    <a:cubicBezTo>
                      <a:pt x="86" y="149"/>
                      <a:pt x="73" y="138"/>
                      <a:pt x="59" y="120"/>
                    </a:cubicBezTo>
                    <a:cubicBezTo>
                      <a:pt x="46" y="102"/>
                      <a:pt x="38" y="86"/>
                      <a:pt x="37" y="72"/>
                    </a:cubicBezTo>
                    <a:cubicBezTo>
                      <a:pt x="35" y="58"/>
                      <a:pt x="40" y="47"/>
                      <a:pt x="51" y="39"/>
                    </a:cubicBezTo>
                    <a:cubicBezTo>
                      <a:pt x="61" y="31"/>
                      <a:pt x="73" y="30"/>
                      <a:pt x="87" y="35"/>
                    </a:cubicBezTo>
                    <a:close/>
                    <a:moveTo>
                      <a:pt x="2" y="79"/>
                    </a:moveTo>
                    <a:cubicBezTo>
                      <a:pt x="0" y="102"/>
                      <a:pt x="7" y="124"/>
                      <a:pt x="23" y="146"/>
                    </a:cubicBezTo>
                    <a:cubicBezTo>
                      <a:pt x="40" y="169"/>
                      <a:pt x="60" y="182"/>
                      <a:pt x="83" y="186"/>
                    </a:cubicBezTo>
                    <a:cubicBezTo>
                      <a:pt x="106" y="190"/>
                      <a:pt x="128" y="184"/>
                      <a:pt x="149" y="169"/>
                    </a:cubicBezTo>
                    <a:cubicBezTo>
                      <a:pt x="170" y="154"/>
                      <a:pt x="181" y="135"/>
                      <a:pt x="184" y="111"/>
                    </a:cubicBezTo>
                    <a:cubicBezTo>
                      <a:pt x="186" y="89"/>
                      <a:pt x="179" y="66"/>
                      <a:pt x="163" y="44"/>
                    </a:cubicBezTo>
                    <a:cubicBezTo>
                      <a:pt x="146" y="22"/>
                      <a:pt x="126" y="8"/>
                      <a:pt x="103" y="4"/>
                    </a:cubicBezTo>
                    <a:cubicBezTo>
                      <a:pt x="80" y="0"/>
                      <a:pt x="58" y="6"/>
                      <a:pt x="37" y="21"/>
                    </a:cubicBezTo>
                    <a:cubicBezTo>
                      <a:pt x="16" y="36"/>
                      <a:pt x="5" y="56"/>
                      <a:pt x="2"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0" name="Freeform 30"/>
              <p:cNvSpPr>
                <a:spLocks noEditPoints="1"/>
              </p:cNvSpPr>
              <p:nvPr/>
            </p:nvSpPr>
            <p:spPr bwMode="auto">
              <a:xfrm>
                <a:off x="3848044" y="1055773"/>
                <a:ext cx="58120" cy="55285"/>
              </a:xfrm>
              <a:custGeom>
                <a:avLst/>
                <a:gdLst>
                  <a:gd name="T0" fmla="*/ 62 w 193"/>
                  <a:gd name="T1" fmla="*/ 42 h 184"/>
                  <a:gd name="T2" fmla="*/ 114 w 193"/>
                  <a:gd name="T3" fmla="*/ 54 h 184"/>
                  <a:gd name="T4" fmla="*/ 156 w 193"/>
                  <a:gd name="T5" fmla="*/ 86 h 184"/>
                  <a:gd name="T6" fmla="*/ 160 w 193"/>
                  <a:gd name="T7" fmla="*/ 122 h 184"/>
                  <a:gd name="T8" fmla="*/ 130 w 193"/>
                  <a:gd name="T9" fmla="*/ 142 h 184"/>
                  <a:gd name="T10" fmla="*/ 78 w 193"/>
                  <a:gd name="T11" fmla="*/ 130 h 184"/>
                  <a:gd name="T12" fmla="*/ 36 w 193"/>
                  <a:gd name="T13" fmla="*/ 98 h 184"/>
                  <a:gd name="T14" fmla="*/ 32 w 193"/>
                  <a:gd name="T15" fmla="*/ 62 h 184"/>
                  <a:gd name="T16" fmla="*/ 62 w 193"/>
                  <a:gd name="T17" fmla="*/ 42 h 184"/>
                  <a:gd name="T18" fmla="*/ 8 w 193"/>
                  <a:gd name="T19" fmla="*/ 120 h 184"/>
                  <a:gd name="T20" fmla="*/ 59 w 193"/>
                  <a:gd name="T21" fmla="*/ 170 h 184"/>
                  <a:gd name="T22" fmla="*/ 130 w 193"/>
                  <a:gd name="T23" fmla="*/ 177 h 184"/>
                  <a:gd name="T24" fmla="*/ 180 w 193"/>
                  <a:gd name="T25" fmla="*/ 132 h 184"/>
                  <a:gd name="T26" fmla="*/ 184 w 193"/>
                  <a:gd name="T27" fmla="*/ 65 h 184"/>
                  <a:gd name="T28" fmla="*/ 133 w 193"/>
                  <a:gd name="T29" fmla="*/ 14 h 184"/>
                  <a:gd name="T30" fmla="*/ 62 w 193"/>
                  <a:gd name="T31" fmla="*/ 7 h 184"/>
                  <a:gd name="T32" fmla="*/ 12 w 193"/>
                  <a:gd name="T33" fmla="*/ 53 h 184"/>
                  <a:gd name="T34" fmla="*/ 8 w 193"/>
                  <a:gd name="T35" fmla="*/ 12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84">
                    <a:moveTo>
                      <a:pt x="62" y="42"/>
                    </a:moveTo>
                    <a:cubicBezTo>
                      <a:pt x="77" y="41"/>
                      <a:pt x="94" y="45"/>
                      <a:pt x="114" y="54"/>
                    </a:cubicBezTo>
                    <a:cubicBezTo>
                      <a:pt x="134" y="64"/>
                      <a:pt x="148" y="74"/>
                      <a:pt x="156" y="86"/>
                    </a:cubicBezTo>
                    <a:cubicBezTo>
                      <a:pt x="164" y="98"/>
                      <a:pt x="166" y="110"/>
                      <a:pt x="160" y="122"/>
                    </a:cubicBezTo>
                    <a:cubicBezTo>
                      <a:pt x="154" y="134"/>
                      <a:pt x="144" y="140"/>
                      <a:pt x="130" y="142"/>
                    </a:cubicBezTo>
                    <a:cubicBezTo>
                      <a:pt x="115" y="143"/>
                      <a:pt x="98" y="139"/>
                      <a:pt x="78" y="130"/>
                    </a:cubicBezTo>
                    <a:cubicBezTo>
                      <a:pt x="58" y="120"/>
                      <a:pt x="43" y="110"/>
                      <a:pt x="36" y="98"/>
                    </a:cubicBezTo>
                    <a:cubicBezTo>
                      <a:pt x="27" y="86"/>
                      <a:pt x="26" y="74"/>
                      <a:pt x="32" y="62"/>
                    </a:cubicBezTo>
                    <a:cubicBezTo>
                      <a:pt x="38" y="50"/>
                      <a:pt x="48" y="44"/>
                      <a:pt x="62" y="42"/>
                    </a:cubicBezTo>
                    <a:close/>
                    <a:moveTo>
                      <a:pt x="8" y="120"/>
                    </a:moveTo>
                    <a:cubicBezTo>
                      <a:pt x="17" y="141"/>
                      <a:pt x="34" y="158"/>
                      <a:pt x="59" y="170"/>
                    </a:cubicBezTo>
                    <a:cubicBezTo>
                      <a:pt x="84" y="182"/>
                      <a:pt x="108" y="184"/>
                      <a:pt x="130" y="177"/>
                    </a:cubicBezTo>
                    <a:cubicBezTo>
                      <a:pt x="153" y="170"/>
                      <a:pt x="170" y="155"/>
                      <a:pt x="180" y="132"/>
                    </a:cubicBezTo>
                    <a:cubicBezTo>
                      <a:pt x="191" y="108"/>
                      <a:pt x="193" y="86"/>
                      <a:pt x="184" y="65"/>
                    </a:cubicBezTo>
                    <a:cubicBezTo>
                      <a:pt x="175" y="43"/>
                      <a:pt x="158" y="26"/>
                      <a:pt x="133" y="14"/>
                    </a:cubicBezTo>
                    <a:cubicBezTo>
                      <a:pt x="108" y="2"/>
                      <a:pt x="84" y="0"/>
                      <a:pt x="62" y="7"/>
                    </a:cubicBezTo>
                    <a:cubicBezTo>
                      <a:pt x="39" y="14"/>
                      <a:pt x="23" y="30"/>
                      <a:pt x="12" y="53"/>
                    </a:cubicBezTo>
                    <a:cubicBezTo>
                      <a:pt x="1" y="76"/>
                      <a:pt x="0" y="98"/>
                      <a:pt x="8"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1" name="Freeform 31"/>
              <p:cNvSpPr>
                <a:spLocks/>
              </p:cNvSpPr>
              <p:nvPr/>
            </p:nvSpPr>
            <p:spPr bwMode="auto">
              <a:xfrm>
                <a:off x="3863637" y="1006867"/>
                <a:ext cx="59537" cy="57411"/>
              </a:xfrm>
              <a:custGeom>
                <a:avLst/>
                <a:gdLst>
                  <a:gd name="T0" fmla="*/ 0 w 195"/>
                  <a:gd name="T1" fmla="*/ 132 h 189"/>
                  <a:gd name="T2" fmla="*/ 44 w 195"/>
                  <a:gd name="T3" fmla="*/ 6 h 189"/>
                  <a:gd name="T4" fmla="*/ 100 w 195"/>
                  <a:gd name="T5" fmla="*/ 0 h 189"/>
                  <a:gd name="T6" fmla="*/ 103 w 195"/>
                  <a:gd name="T7" fmla="*/ 16 h 189"/>
                  <a:gd name="T8" fmla="*/ 67 w 195"/>
                  <a:gd name="T9" fmla="*/ 33 h 189"/>
                  <a:gd name="T10" fmla="*/ 47 w 195"/>
                  <a:gd name="T11" fmla="*/ 61 h 189"/>
                  <a:gd name="T12" fmla="*/ 46 w 195"/>
                  <a:gd name="T13" fmla="*/ 78 h 189"/>
                  <a:gd name="T14" fmla="*/ 62 w 195"/>
                  <a:gd name="T15" fmla="*/ 88 h 189"/>
                  <a:gd name="T16" fmla="*/ 85 w 195"/>
                  <a:gd name="T17" fmla="*/ 96 h 189"/>
                  <a:gd name="T18" fmla="*/ 88 w 195"/>
                  <a:gd name="T19" fmla="*/ 89 h 189"/>
                  <a:gd name="T20" fmla="*/ 89 w 195"/>
                  <a:gd name="T21" fmla="*/ 69 h 189"/>
                  <a:gd name="T22" fmla="*/ 69 w 195"/>
                  <a:gd name="T23" fmla="*/ 57 h 189"/>
                  <a:gd name="T24" fmla="*/ 74 w 195"/>
                  <a:gd name="T25" fmla="*/ 43 h 189"/>
                  <a:gd name="T26" fmla="*/ 153 w 195"/>
                  <a:gd name="T27" fmla="*/ 69 h 189"/>
                  <a:gd name="T28" fmla="*/ 148 w 195"/>
                  <a:gd name="T29" fmla="*/ 84 h 189"/>
                  <a:gd name="T30" fmla="*/ 124 w 195"/>
                  <a:gd name="T31" fmla="*/ 83 h 189"/>
                  <a:gd name="T32" fmla="*/ 111 w 195"/>
                  <a:gd name="T33" fmla="*/ 97 h 189"/>
                  <a:gd name="T34" fmla="*/ 109 w 195"/>
                  <a:gd name="T35" fmla="*/ 104 h 189"/>
                  <a:gd name="T36" fmla="*/ 137 w 195"/>
                  <a:gd name="T37" fmla="*/ 114 h 189"/>
                  <a:gd name="T38" fmla="*/ 164 w 195"/>
                  <a:gd name="T39" fmla="*/ 118 h 189"/>
                  <a:gd name="T40" fmla="*/ 174 w 195"/>
                  <a:gd name="T41" fmla="*/ 105 h 189"/>
                  <a:gd name="T42" fmla="*/ 195 w 195"/>
                  <a:gd name="T43" fmla="*/ 113 h 189"/>
                  <a:gd name="T44" fmla="*/ 169 w 195"/>
                  <a:gd name="T45" fmla="*/ 189 h 189"/>
                  <a:gd name="T46" fmla="*/ 148 w 195"/>
                  <a:gd name="T47" fmla="*/ 182 h 189"/>
                  <a:gd name="T48" fmla="*/ 147 w 195"/>
                  <a:gd name="T49" fmla="*/ 166 h 189"/>
                  <a:gd name="T50" fmla="*/ 123 w 195"/>
                  <a:gd name="T51" fmla="*/ 153 h 189"/>
                  <a:gd name="T52" fmla="*/ 58 w 195"/>
                  <a:gd name="T53" fmla="*/ 131 h 189"/>
                  <a:gd name="T54" fmla="*/ 32 w 195"/>
                  <a:gd name="T55" fmla="*/ 126 h 189"/>
                  <a:gd name="T56" fmla="*/ 21 w 195"/>
                  <a:gd name="T57" fmla="*/ 139 h 189"/>
                  <a:gd name="T58" fmla="*/ 0 w 195"/>
                  <a:gd name="T59" fmla="*/ 13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89">
                    <a:moveTo>
                      <a:pt x="0" y="132"/>
                    </a:moveTo>
                    <a:cubicBezTo>
                      <a:pt x="44" y="6"/>
                      <a:pt x="44" y="6"/>
                      <a:pt x="44" y="6"/>
                    </a:cubicBezTo>
                    <a:cubicBezTo>
                      <a:pt x="100" y="0"/>
                      <a:pt x="100" y="0"/>
                      <a:pt x="100" y="0"/>
                    </a:cubicBezTo>
                    <a:cubicBezTo>
                      <a:pt x="103" y="16"/>
                      <a:pt x="103" y="16"/>
                      <a:pt x="103" y="16"/>
                    </a:cubicBezTo>
                    <a:cubicBezTo>
                      <a:pt x="88" y="20"/>
                      <a:pt x="76" y="25"/>
                      <a:pt x="67" y="33"/>
                    </a:cubicBezTo>
                    <a:cubicBezTo>
                      <a:pt x="58" y="40"/>
                      <a:pt x="51" y="50"/>
                      <a:pt x="47" y="61"/>
                    </a:cubicBezTo>
                    <a:cubicBezTo>
                      <a:pt x="45" y="69"/>
                      <a:pt x="44" y="75"/>
                      <a:pt x="46" y="78"/>
                    </a:cubicBezTo>
                    <a:cubicBezTo>
                      <a:pt x="48" y="82"/>
                      <a:pt x="53" y="85"/>
                      <a:pt x="62" y="88"/>
                    </a:cubicBezTo>
                    <a:cubicBezTo>
                      <a:pt x="85" y="96"/>
                      <a:pt x="85" y="96"/>
                      <a:pt x="85" y="96"/>
                    </a:cubicBezTo>
                    <a:cubicBezTo>
                      <a:pt x="88" y="89"/>
                      <a:pt x="88" y="89"/>
                      <a:pt x="88" y="89"/>
                    </a:cubicBezTo>
                    <a:cubicBezTo>
                      <a:pt x="91" y="80"/>
                      <a:pt x="91" y="74"/>
                      <a:pt x="89" y="69"/>
                    </a:cubicBezTo>
                    <a:cubicBezTo>
                      <a:pt x="86" y="65"/>
                      <a:pt x="80" y="61"/>
                      <a:pt x="69" y="57"/>
                    </a:cubicBezTo>
                    <a:cubicBezTo>
                      <a:pt x="74" y="43"/>
                      <a:pt x="74" y="43"/>
                      <a:pt x="74" y="43"/>
                    </a:cubicBezTo>
                    <a:cubicBezTo>
                      <a:pt x="153" y="69"/>
                      <a:pt x="153" y="69"/>
                      <a:pt x="153" y="69"/>
                    </a:cubicBezTo>
                    <a:cubicBezTo>
                      <a:pt x="148" y="84"/>
                      <a:pt x="148" y="84"/>
                      <a:pt x="148" y="84"/>
                    </a:cubicBezTo>
                    <a:cubicBezTo>
                      <a:pt x="138" y="81"/>
                      <a:pt x="130" y="81"/>
                      <a:pt x="124" y="83"/>
                    </a:cubicBezTo>
                    <a:cubicBezTo>
                      <a:pt x="118" y="85"/>
                      <a:pt x="114" y="90"/>
                      <a:pt x="111" y="97"/>
                    </a:cubicBezTo>
                    <a:cubicBezTo>
                      <a:pt x="109" y="104"/>
                      <a:pt x="109" y="104"/>
                      <a:pt x="109" y="104"/>
                    </a:cubicBezTo>
                    <a:cubicBezTo>
                      <a:pt x="137" y="114"/>
                      <a:pt x="137" y="114"/>
                      <a:pt x="137" y="114"/>
                    </a:cubicBezTo>
                    <a:cubicBezTo>
                      <a:pt x="150" y="118"/>
                      <a:pt x="159" y="120"/>
                      <a:pt x="164" y="118"/>
                    </a:cubicBezTo>
                    <a:cubicBezTo>
                      <a:pt x="168" y="117"/>
                      <a:pt x="172" y="113"/>
                      <a:pt x="174" y="105"/>
                    </a:cubicBezTo>
                    <a:cubicBezTo>
                      <a:pt x="195" y="113"/>
                      <a:pt x="195" y="113"/>
                      <a:pt x="195" y="113"/>
                    </a:cubicBezTo>
                    <a:cubicBezTo>
                      <a:pt x="169" y="189"/>
                      <a:pt x="169" y="189"/>
                      <a:pt x="169" y="189"/>
                    </a:cubicBezTo>
                    <a:cubicBezTo>
                      <a:pt x="148" y="182"/>
                      <a:pt x="148" y="182"/>
                      <a:pt x="148" y="182"/>
                    </a:cubicBezTo>
                    <a:cubicBezTo>
                      <a:pt x="150" y="175"/>
                      <a:pt x="150" y="169"/>
                      <a:pt x="147" y="166"/>
                    </a:cubicBezTo>
                    <a:cubicBezTo>
                      <a:pt x="145" y="162"/>
                      <a:pt x="137" y="158"/>
                      <a:pt x="123" y="153"/>
                    </a:cubicBezTo>
                    <a:cubicBezTo>
                      <a:pt x="58" y="131"/>
                      <a:pt x="58" y="131"/>
                      <a:pt x="58" y="131"/>
                    </a:cubicBezTo>
                    <a:cubicBezTo>
                      <a:pt x="45" y="126"/>
                      <a:pt x="36" y="125"/>
                      <a:pt x="32" y="126"/>
                    </a:cubicBezTo>
                    <a:cubicBezTo>
                      <a:pt x="28" y="128"/>
                      <a:pt x="24" y="132"/>
                      <a:pt x="21" y="139"/>
                    </a:cubicBezTo>
                    <a:lnTo>
                      <a:pt x="0"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2" name="Freeform 32"/>
              <p:cNvSpPr>
                <a:spLocks/>
              </p:cNvSpPr>
              <p:nvPr/>
            </p:nvSpPr>
            <p:spPr bwMode="auto">
              <a:xfrm>
                <a:off x="3884900" y="940951"/>
                <a:ext cx="57411" cy="49614"/>
              </a:xfrm>
              <a:custGeom>
                <a:avLst/>
                <a:gdLst>
                  <a:gd name="T0" fmla="*/ 20 w 191"/>
                  <a:gd name="T1" fmla="*/ 29 h 163"/>
                  <a:gd name="T2" fmla="*/ 9 w 191"/>
                  <a:gd name="T3" fmla="*/ 25 h 163"/>
                  <a:gd name="T4" fmla="*/ 11 w 191"/>
                  <a:gd name="T5" fmla="*/ 12 h 163"/>
                  <a:gd name="T6" fmla="*/ 79 w 191"/>
                  <a:gd name="T7" fmla="*/ 0 h 163"/>
                  <a:gd name="T8" fmla="*/ 82 w 191"/>
                  <a:gd name="T9" fmla="*/ 18 h 163"/>
                  <a:gd name="T10" fmla="*/ 44 w 191"/>
                  <a:gd name="T11" fmla="*/ 36 h 163"/>
                  <a:gd name="T12" fmla="*/ 27 w 191"/>
                  <a:gd name="T13" fmla="*/ 63 h 163"/>
                  <a:gd name="T14" fmla="*/ 41 w 191"/>
                  <a:gd name="T15" fmla="*/ 97 h 163"/>
                  <a:gd name="T16" fmla="*/ 89 w 191"/>
                  <a:gd name="T17" fmla="*/ 116 h 163"/>
                  <a:gd name="T18" fmla="*/ 141 w 191"/>
                  <a:gd name="T19" fmla="*/ 110 h 163"/>
                  <a:gd name="T20" fmla="*/ 163 w 191"/>
                  <a:gd name="T21" fmla="*/ 79 h 163"/>
                  <a:gd name="T22" fmla="*/ 157 w 191"/>
                  <a:gd name="T23" fmla="*/ 48 h 163"/>
                  <a:gd name="T24" fmla="*/ 131 w 191"/>
                  <a:gd name="T25" fmla="*/ 21 h 163"/>
                  <a:gd name="T26" fmla="*/ 143 w 191"/>
                  <a:gd name="T27" fmla="*/ 3 h 163"/>
                  <a:gd name="T28" fmla="*/ 181 w 191"/>
                  <a:gd name="T29" fmla="*/ 40 h 163"/>
                  <a:gd name="T30" fmla="*/ 188 w 191"/>
                  <a:gd name="T31" fmla="*/ 88 h 163"/>
                  <a:gd name="T32" fmla="*/ 154 w 191"/>
                  <a:gd name="T33" fmla="*/ 145 h 163"/>
                  <a:gd name="T34" fmla="*/ 83 w 191"/>
                  <a:gd name="T35" fmla="*/ 159 h 163"/>
                  <a:gd name="T36" fmla="*/ 21 w 191"/>
                  <a:gd name="T37" fmla="*/ 127 h 163"/>
                  <a:gd name="T38" fmla="*/ 3 w 191"/>
                  <a:gd name="T39" fmla="*/ 65 h 163"/>
                  <a:gd name="T40" fmla="*/ 8 w 191"/>
                  <a:gd name="T41" fmla="*/ 47 h 163"/>
                  <a:gd name="T42" fmla="*/ 20 w 191"/>
                  <a:gd name="T43" fmla="*/ 2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1" h="163">
                    <a:moveTo>
                      <a:pt x="20" y="29"/>
                    </a:moveTo>
                    <a:cubicBezTo>
                      <a:pt x="9" y="25"/>
                      <a:pt x="9" y="25"/>
                      <a:pt x="9" y="25"/>
                    </a:cubicBezTo>
                    <a:cubicBezTo>
                      <a:pt x="11" y="12"/>
                      <a:pt x="11" y="12"/>
                      <a:pt x="11" y="12"/>
                    </a:cubicBezTo>
                    <a:cubicBezTo>
                      <a:pt x="79" y="0"/>
                      <a:pt x="79" y="0"/>
                      <a:pt x="79" y="0"/>
                    </a:cubicBezTo>
                    <a:cubicBezTo>
                      <a:pt x="82" y="18"/>
                      <a:pt x="82" y="18"/>
                      <a:pt x="82" y="18"/>
                    </a:cubicBezTo>
                    <a:cubicBezTo>
                      <a:pt x="66" y="22"/>
                      <a:pt x="54" y="28"/>
                      <a:pt x="44" y="36"/>
                    </a:cubicBezTo>
                    <a:cubicBezTo>
                      <a:pt x="34" y="44"/>
                      <a:pt x="28" y="53"/>
                      <a:pt x="27" y="63"/>
                    </a:cubicBezTo>
                    <a:cubicBezTo>
                      <a:pt x="25" y="77"/>
                      <a:pt x="30" y="88"/>
                      <a:pt x="41" y="97"/>
                    </a:cubicBezTo>
                    <a:cubicBezTo>
                      <a:pt x="52" y="107"/>
                      <a:pt x="69" y="113"/>
                      <a:pt x="89" y="116"/>
                    </a:cubicBezTo>
                    <a:cubicBezTo>
                      <a:pt x="111" y="118"/>
                      <a:pt x="128" y="116"/>
                      <a:pt x="141" y="110"/>
                    </a:cubicBezTo>
                    <a:cubicBezTo>
                      <a:pt x="154" y="103"/>
                      <a:pt x="162" y="93"/>
                      <a:pt x="163" y="79"/>
                    </a:cubicBezTo>
                    <a:cubicBezTo>
                      <a:pt x="165" y="69"/>
                      <a:pt x="163" y="59"/>
                      <a:pt x="157" y="48"/>
                    </a:cubicBezTo>
                    <a:cubicBezTo>
                      <a:pt x="151" y="38"/>
                      <a:pt x="142" y="28"/>
                      <a:pt x="131" y="21"/>
                    </a:cubicBezTo>
                    <a:cubicBezTo>
                      <a:pt x="143" y="3"/>
                      <a:pt x="143" y="3"/>
                      <a:pt x="143" y="3"/>
                    </a:cubicBezTo>
                    <a:cubicBezTo>
                      <a:pt x="161" y="14"/>
                      <a:pt x="173" y="26"/>
                      <a:pt x="181" y="40"/>
                    </a:cubicBezTo>
                    <a:cubicBezTo>
                      <a:pt x="188" y="55"/>
                      <a:pt x="191" y="71"/>
                      <a:pt x="188" y="88"/>
                    </a:cubicBezTo>
                    <a:cubicBezTo>
                      <a:pt x="185" y="113"/>
                      <a:pt x="174" y="132"/>
                      <a:pt x="154" y="145"/>
                    </a:cubicBezTo>
                    <a:cubicBezTo>
                      <a:pt x="135" y="158"/>
                      <a:pt x="112" y="163"/>
                      <a:pt x="83" y="159"/>
                    </a:cubicBezTo>
                    <a:cubicBezTo>
                      <a:pt x="57" y="156"/>
                      <a:pt x="36" y="145"/>
                      <a:pt x="21" y="127"/>
                    </a:cubicBezTo>
                    <a:cubicBezTo>
                      <a:pt x="6" y="110"/>
                      <a:pt x="0" y="89"/>
                      <a:pt x="3" y="65"/>
                    </a:cubicBezTo>
                    <a:cubicBezTo>
                      <a:pt x="3" y="59"/>
                      <a:pt x="5" y="53"/>
                      <a:pt x="8" y="47"/>
                    </a:cubicBezTo>
                    <a:cubicBezTo>
                      <a:pt x="11" y="41"/>
                      <a:pt x="15" y="35"/>
                      <a:pt x="2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3" name="Freeform 33"/>
              <p:cNvSpPr>
                <a:spLocks/>
              </p:cNvSpPr>
              <p:nvPr/>
            </p:nvSpPr>
            <p:spPr bwMode="auto">
              <a:xfrm>
                <a:off x="3885609" y="882831"/>
                <a:ext cx="55993" cy="56702"/>
              </a:xfrm>
              <a:custGeom>
                <a:avLst/>
                <a:gdLst>
                  <a:gd name="T0" fmla="*/ 7 w 185"/>
                  <a:gd name="T1" fmla="*/ 188 h 188"/>
                  <a:gd name="T2" fmla="*/ 4 w 185"/>
                  <a:gd name="T3" fmla="*/ 109 h 188"/>
                  <a:gd name="T4" fmla="*/ 25 w 185"/>
                  <a:gd name="T5" fmla="*/ 108 h 188"/>
                  <a:gd name="T6" fmla="*/ 32 w 185"/>
                  <a:gd name="T7" fmla="*/ 123 h 188"/>
                  <a:gd name="T8" fmla="*/ 59 w 185"/>
                  <a:gd name="T9" fmla="*/ 126 h 188"/>
                  <a:gd name="T10" fmla="*/ 77 w 185"/>
                  <a:gd name="T11" fmla="*/ 125 h 188"/>
                  <a:gd name="T12" fmla="*/ 74 w 185"/>
                  <a:gd name="T13" fmla="*/ 65 h 188"/>
                  <a:gd name="T14" fmla="*/ 56 w 185"/>
                  <a:gd name="T15" fmla="*/ 66 h 188"/>
                  <a:gd name="T16" fmla="*/ 29 w 185"/>
                  <a:gd name="T17" fmla="*/ 71 h 188"/>
                  <a:gd name="T18" fmla="*/ 24 w 185"/>
                  <a:gd name="T19" fmla="*/ 86 h 188"/>
                  <a:gd name="T20" fmla="*/ 3 w 185"/>
                  <a:gd name="T21" fmla="*/ 87 h 188"/>
                  <a:gd name="T22" fmla="*/ 0 w 185"/>
                  <a:gd name="T23" fmla="*/ 8 h 188"/>
                  <a:gd name="T24" fmla="*/ 22 w 185"/>
                  <a:gd name="T25" fmla="*/ 7 h 188"/>
                  <a:gd name="T26" fmla="*/ 28 w 185"/>
                  <a:gd name="T27" fmla="*/ 21 h 188"/>
                  <a:gd name="T28" fmla="*/ 55 w 185"/>
                  <a:gd name="T29" fmla="*/ 24 h 188"/>
                  <a:gd name="T30" fmla="*/ 124 w 185"/>
                  <a:gd name="T31" fmla="*/ 21 h 188"/>
                  <a:gd name="T32" fmla="*/ 151 w 185"/>
                  <a:gd name="T33" fmla="*/ 16 h 188"/>
                  <a:gd name="T34" fmla="*/ 156 w 185"/>
                  <a:gd name="T35" fmla="*/ 1 h 188"/>
                  <a:gd name="T36" fmla="*/ 178 w 185"/>
                  <a:gd name="T37" fmla="*/ 0 h 188"/>
                  <a:gd name="T38" fmla="*/ 181 w 185"/>
                  <a:gd name="T39" fmla="*/ 79 h 188"/>
                  <a:gd name="T40" fmla="*/ 160 w 185"/>
                  <a:gd name="T41" fmla="*/ 80 h 188"/>
                  <a:gd name="T42" fmla="*/ 153 w 185"/>
                  <a:gd name="T43" fmla="*/ 66 h 188"/>
                  <a:gd name="T44" fmla="*/ 126 w 185"/>
                  <a:gd name="T45" fmla="*/ 63 h 188"/>
                  <a:gd name="T46" fmla="*/ 96 w 185"/>
                  <a:gd name="T47" fmla="*/ 64 h 188"/>
                  <a:gd name="T48" fmla="*/ 99 w 185"/>
                  <a:gd name="T49" fmla="*/ 124 h 188"/>
                  <a:gd name="T50" fmla="*/ 129 w 185"/>
                  <a:gd name="T51" fmla="*/ 123 h 188"/>
                  <a:gd name="T52" fmla="*/ 156 w 185"/>
                  <a:gd name="T53" fmla="*/ 118 h 188"/>
                  <a:gd name="T54" fmla="*/ 161 w 185"/>
                  <a:gd name="T55" fmla="*/ 103 h 188"/>
                  <a:gd name="T56" fmla="*/ 182 w 185"/>
                  <a:gd name="T57" fmla="*/ 102 h 188"/>
                  <a:gd name="T58" fmla="*/ 185 w 185"/>
                  <a:gd name="T59" fmla="*/ 181 h 188"/>
                  <a:gd name="T60" fmla="*/ 163 w 185"/>
                  <a:gd name="T61" fmla="*/ 182 h 188"/>
                  <a:gd name="T62" fmla="*/ 157 w 185"/>
                  <a:gd name="T63" fmla="*/ 167 h 188"/>
                  <a:gd name="T64" fmla="*/ 130 w 185"/>
                  <a:gd name="T65" fmla="*/ 164 h 188"/>
                  <a:gd name="T66" fmla="*/ 61 w 185"/>
                  <a:gd name="T67" fmla="*/ 167 h 188"/>
                  <a:gd name="T68" fmla="*/ 34 w 185"/>
                  <a:gd name="T69" fmla="*/ 172 h 188"/>
                  <a:gd name="T70" fmla="*/ 29 w 185"/>
                  <a:gd name="T71" fmla="*/ 187 h 188"/>
                  <a:gd name="T72" fmla="*/ 7 w 185"/>
                  <a:gd name="T73"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5" h="188">
                    <a:moveTo>
                      <a:pt x="7" y="188"/>
                    </a:moveTo>
                    <a:cubicBezTo>
                      <a:pt x="4" y="109"/>
                      <a:pt x="4" y="109"/>
                      <a:pt x="4" y="109"/>
                    </a:cubicBezTo>
                    <a:cubicBezTo>
                      <a:pt x="25" y="108"/>
                      <a:pt x="25" y="108"/>
                      <a:pt x="25" y="108"/>
                    </a:cubicBezTo>
                    <a:cubicBezTo>
                      <a:pt x="25" y="116"/>
                      <a:pt x="28" y="121"/>
                      <a:pt x="32" y="123"/>
                    </a:cubicBezTo>
                    <a:cubicBezTo>
                      <a:pt x="36" y="125"/>
                      <a:pt x="45" y="126"/>
                      <a:pt x="59" y="126"/>
                    </a:cubicBezTo>
                    <a:cubicBezTo>
                      <a:pt x="77" y="125"/>
                      <a:pt x="77" y="125"/>
                      <a:pt x="77" y="125"/>
                    </a:cubicBezTo>
                    <a:cubicBezTo>
                      <a:pt x="74" y="65"/>
                      <a:pt x="74" y="65"/>
                      <a:pt x="74" y="65"/>
                    </a:cubicBezTo>
                    <a:cubicBezTo>
                      <a:pt x="56" y="66"/>
                      <a:pt x="56" y="66"/>
                      <a:pt x="56" y="66"/>
                    </a:cubicBezTo>
                    <a:cubicBezTo>
                      <a:pt x="42" y="66"/>
                      <a:pt x="33" y="68"/>
                      <a:pt x="29" y="71"/>
                    </a:cubicBezTo>
                    <a:cubicBezTo>
                      <a:pt x="26" y="73"/>
                      <a:pt x="24" y="78"/>
                      <a:pt x="24" y="86"/>
                    </a:cubicBezTo>
                    <a:cubicBezTo>
                      <a:pt x="3" y="87"/>
                      <a:pt x="3" y="87"/>
                      <a:pt x="3" y="87"/>
                    </a:cubicBezTo>
                    <a:cubicBezTo>
                      <a:pt x="0" y="8"/>
                      <a:pt x="0" y="8"/>
                      <a:pt x="0" y="8"/>
                    </a:cubicBezTo>
                    <a:cubicBezTo>
                      <a:pt x="22" y="7"/>
                      <a:pt x="22" y="7"/>
                      <a:pt x="22" y="7"/>
                    </a:cubicBezTo>
                    <a:cubicBezTo>
                      <a:pt x="22" y="14"/>
                      <a:pt x="24" y="19"/>
                      <a:pt x="28" y="21"/>
                    </a:cubicBezTo>
                    <a:cubicBezTo>
                      <a:pt x="32" y="24"/>
                      <a:pt x="41" y="25"/>
                      <a:pt x="55" y="24"/>
                    </a:cubicBezTo>
                    <a:cubicBezTo>
                      <a:pt x="124" y="21"/>
                      <a:pt x="124" y="21"/>
                      <a:pt x="124" y="21"/>
                    </a:cubicBezTo>
                    <a:cubicBezTo>
                      <a:pt x="138" y="21"/>
                      <a:pt x="147" y="19"/>
                      <a:pt x="151" y="16"/>
                    </a:cubicBezTo>
                    <a:cubicBezTo>
                      <a:pt x="154" y="14"/>
                      <a:pt x="156" y="9"/>
                      <a:pt x="156" y="1"/>
                    </a:cubicBezTo>
                    <a:cubicBezTo>
                      <a:pt x="178" y="0"/>
                      <a:pt x="178" y="0"/>
                      <a:pt x="178" y="0"/>
                    </a:cubicBezTo>
                    <a:cubicBezTo>
                      <a:pt x="181" y="79"/>
                      <a:pt x="181" y="79"/>
                      <a:pt x="181" y="79"/>
                    </a:cubicBezTo>
                    <a:cubicBezTo>
                      <a:pt x="160" y="80"/>
                      <a:pt x="160" y="80"/>
                      <a:pt x="160" y="80"/>
                    </a:cubicBezTo>
                    <a:cubicBezTo>
                      <a:pt x="160" y="73"/>
                      <a:pt x="157" y="68"/>
                      <a:pt x="153" y="66"/>
                    </a:cubicBezTo>
                    <a:cubicBezTo>
                      <a:pt x="149" y="63"/>
                      <a:pt x="140" y="62"/>
                      <a:pt x="126" y="63"/>
                    </a:cubicBezTo>
                    <a:cubicBezTo>
                      <a:pt x="96" y="64"/>
                      <a:pt x="96" y="64"/>
                      <a:pt x="96" y="64"/>
                    </a:cubicBezTo>
                    <a:cubicBezTo>
                      <a:pt x="99" y="124"/>
                      <a:pt x="99" y="124"/>
                      <a:pt x="99" y="124"/>
                    </a:cubicBezTo>
                    <a:cubicBezTo>
                      <a:pt x="129" y="123"/>
                      <a:pt x="129" y="123"/>
                      <a:pt x="129" y="123"/>
                    </a:cubicBezTo>
                    <a:cubicBezTo>
                      <a:pt x="143" y="122"/>
                      <a:pt x="152" y="121"/>
                      <a:pt x="156" y="118"/>
                    </a:cubicBezTo>
                    <a:cubicBezTo>
                      <a:pt x="159" y="115"/>
                      <a:pt x="161" y="110"/>
                      <a:pt x="161" y="103"/>
                    </a:cubicBezTo>
                    <a:cubicBezTo>
                      <a:pt x="182" y="102"/>
                      <a:pt x="182" y="102"/>
                      <a:pt x="182" y="102"/>
                    </a:cubicBezTo>
                    <a:cubicBezTo>
                      <a:pt x="185" y="181"/>
                      <a:pt x="185" y="181"/>
                      <a:pt x="185" y="181"/>
                    </a:cubicBezTo>
                    <a:cubicBezTo>
                      <a:pt x="163" y="182"/>
                      <a:pt x="163" y="182"/>
                      <a:pt x="163" y="182"/>
                    </a:cubicBezTo>
                    <a:cubicBezTo>
                      <a:pt x="163" y="175"/>
                      <a:pt x="161" y="170"/>
                      <a:pt x="157" y="167"/>
                    </a:cubicBezTo>
                    <a:cubicBezTo>
                      <a:pt x="153" y="165"/>
                      <a:pt x="144" y="164"/>
                      <a:pt x="130" y="164"/>
                    </a:cubicBezTo>
                    <a:cubicBezTo>
                      <a:pt x="61" y="167"/>
                      <a:pt x="61" y="167"/>
                      <a:pt x="61" y="167"/>
                    </a:cubicBezTo>
                    <a:cubicBezTo>
                      <a:pt x="47" y="168"/>
                      <a:pt x="38" y="169"/>
                      <a:pt x="34" y="172"/>
                    </a:cubicBezTo>
                    <a:cubicBezTo>
                      <a:pt x="31" y="175"/>
                      <a:pt x="29" y="180"/>
                      <a:pt x="29" y="187"/>
                    </a:cubicBezTo>
                    <a:lnTo>
                      <a:pt x="7"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4" name="Freeform 34"/>
              <p:cNvSpPr>
                <a:spLocks/>
              </p:cNvSpPr>
              <p:nvPr/>
            </p:nvSpPr>
            <p:spPr bwMode="auto">
              <a:xfrm>
                <a:off x="3880648" y="848810"/>
                <a:ext cx="58120" cy="33313"/>
              </a:xfrm>
              <a:custGeom>
                <a:avLst/>
                <a:gdLst>
                  <a:gd name="T0" fmla="*/ 15 w 191"/>
                  <a:gd name="T1" fmla="*/ 111 h 111"/>
                  <a:gd name="T2" fmla="*/ 7 w 191"/>
                  <a:gd name="T3" fmla="*/ 67 h 111"/>
                  <a:gd name="T4" fmla="*/ 0 w 191"/>
                  <a:gd name="T5" fmla="*/ 31 h 111"/>
                  <a:gd name="T6" fmla="*/ 22 w 191"/>
                  <a:gd name="T7" fmla="*/ 27 h 111"/>
                  <a:gd name="T8" fmla="*/ 31 w 191"/>
                  <a:gd name="T9" fmla="*/ 42 h 111"/>
                  <a:gd name="T10" fmla="*/ 58 w 191"/>
                  <a:gd name="T11" fmla="*/ 41 h 111"/>
                  <a:gd name="T12" fmla="*/ 126 w 191"/>
                  <a:gd name="T13" fmla="*/ 29 h 111"/>
                  <a:gd name="T14" fmla="*/ 151 w 191"/>
                  <a:gd name="T15" fmla="*/ 20 h 111"/>
                  <a:gd name="T16" fmla="*/ 155 w 191"/>
                  <a:gd name="T17" fmla="*/ 4 h 111"/>
                  <a:gd name="T18" fmla="*/ 176 w 191"/>
                  <a:gd name="T19" fmla="*/ 0 h 111"/>
                  <a:gd name="T20" fmla="*/ 191 w 191"/>
                  <a:gd name="T21" fmla="*/ 79 h 111"/>
                  <a:gd name="T22" fmla="*/ 169 w 191"/>
                  <a:gd name="T23" fmla="*/ 83 h 111"/>
                  <a:gd name="T24" fmla="*/ 160 w 191"/>
                  <a:gd name="T25" fmla="*/ 69 h 111"/>
                  <a:gd name="T26" fmla="*/ 133 w 191"/>
                  <a:gd name="T27" fmla="*/ 70 h 111"/>
                  <a:gd name="T28" fmla="*/ 65 w 191"/>
                  <a:gd name="T29" fmla="*/ 82 h 111"/>
                  <a:gd name="T30" fmla="*/ 40 w 191"/>
                  <a:gd name="T31" fmla="*/ 90 h 111"/>
                  <a:gd name="T32" fmla="*/ 37 w 191"/>
                  <a:gd name="T33" fmla="*/ 107 h 111"/>
                  <a:gd name="T34" fmla="*/ 15 w 191"/>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1" h="111">
                    <a:moveTo>
                      <a:pt x="15" y="111"/>
                    </a:moveTo>
                    <a:cubicBezTo>
                      <a:pt x="15" y="111"/>
                      <a:pt x="11" y="94"/>
                      <a:pt x="7" y="67"/>
                    </a:cubicBezTo>
                    <a:cubicBezTo>
                      <a:pt x="3" y="40"/>
                      <a:pt x="0" y="31"/>
                      <a:pt x="0" y="31"/>
                    </a:cubicBezTo>
                    <a:cubicBezTo>
                      <a:pt x="22" y="27"/>
                      <a:pt x="22" y="27"/>
                      <a:pt x="22" y="27"/>
                    </a:cubicBezTo>
                    <a:cubicBezTo>
                      <a:pt x="24" y="35"/>
                      <a:pt x="27" y="40"/>
                      <a:pt x="31" y="42"/>
                    </a:cubicBezTo>
                    <a:cubicBezTo>
                      <a:pt x="35" y="44"/>
                      <a:pt x="44" y="43"/>
                      <a:pt x="58" y="41"/>
                    </a:cubicBezTo>
                    <a:cubicBezTo>
                      <a:pt x="126" y="29"/>
                      <a:pt x="126" y="29"/>
                      <a:pt x="126" y="29"/>
                    </a:cubicBezTo>
                    <a:cubicBezTo>
                      <a:pt x="139" y="26"/>
                      <a:pt x="148" y="24"/>
                      <a:pt x="151" y="20"/>
                    </a:cubicBezTo>
                    <a:cubicBezTo>
                      <a:pt x="154" y="17"/>
                      <a:pt x="156" y="11"/>
                      <a:pt x="155" y="4"/>
                    </a:cubicBezTo>
                    <a:cubicBezTo>
                      <a:pt x="176" y="0"/>
                      <a:pt x="176" y="0"/>
                      <a:pt x="176" y="0"/>
                    </a:cubicBezTo>
                    <a:cubicBezTo>
                      <a:pt x="191" y="79"/>
                      <a:pt x="191" y="79"/>
                      <a:pt x="191" y="79"/>
                    </a:cubicBezTo>
                    <a:cubicBezTo>
                      <a:pt x="169" y="83"/>
                      <a:pt x="169" y="83"/>
                      <a:pt x="169" y="83"/>
                    </a:cubicBezTo>
                    <a:cubicBezTo>
                      <a:pt x="167" y="76"/>
                      <a:pt x="164" y="71"/>
                      <a:pt x="160" y="69"/>
                    </a:cubicBezTo>
                    <a:cubicBezTo>
                      <a:pt x="156" y="67"/>
                      <a:pt x="147" y="67"/>
                      <a:pt x="133" y="70"/>
                    </a:cubicBezTo>
                    <a:cubicBezTo>
                      <a:pt x="65" y="82"/>
                      <a:pt x="65" y="82"/>
                      <a:pt x="65" y="82"/>
                    </a:cubicBezTo>
                    <a:cubicBezTo>
                      <a:pt x="51" y="84"/>
                      <a:pt x="43" y="87"/>
                      <a:pt x="40" y="90"/>
                    </a:cubicBezTo>
                    <a:cubicBezTo>
                      <a:pt x="37" y="94"/>
                      <a:pt x="36" y="99"/>
                      <a:pt x="37" y="107"/>
                    </a:cubicBezTo>
                    <a:lnTo>
                      <a:pt x="1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5" name="Freeform 35"/>
              <p:cNvSpPr>
                <a:spLocks/>
              </p:cNvSpPr>
              <p:nvPr/>
            </p:nvSpPr>
            <p:spPr bwMode="auto">
              <a:xfrm>
                <a:off x="3867181" y="798487"/>
                <a:ext cx="65916" cy="56702"/>
              </a:xfrm>
              <a:custGeom>
                <a:avLst/>
                <a:gdLst>
                  <a:gd name="T0" fmla="*/ 45 w 217"/>
                  <a:gd name="T1" fmla="*/ 187 h 187"/>
                  <a:gd name="T2" fmla="*/ 26 w 217"/>
                  <a:gd name="T3" fmla="*/ 122 h 187"/>
                  <a:gd name="T4" fmla="*/ 109 w 217"/>
                  <a:gd name="T5" fmla="*/ 41 h 187"/>
                  <a:gd name="T6" fmla="*/ 63 w 217"/>
                  <a:gd name="T7" fmla="*/ 54 h 187"/>
                  <a:gd name="T8" fmla="*/ 39 w 217"/>
                  <a:gd name="T9" fmla="*/ 65 h 187"/>
                  <a:gd name="T10" fmla="*/ 37 w 217"/>
                  <a:gd name="T11" fmla="*/ 81 h 187"/>
                  <a:gd name="T12" fmla="*/ 16 w 217"/>
                  <a:gd name="T13" fmla="*/ 87 h 187"/>
                  <a:gd name="T14" fmla="*/ 0 w 217"/>
                  <a:gd name="T15" fmla="*/ 30 h 187"/>
                  <a:gd name="T16" fmla="*/ 21 w 217"/>
                  <a:gd name="T17" fmla="*/ 24 h 187"/>
                  <a:gd name="T18" fmla="*/ 31 w 217"/>
                  <a:gd name="T19" fmla="*/ 37 h 187"/>
                  <a:gd name="T20" fmla="*/ 58 w 217"/>
                  <a:gd name="T21" fmla="*/ 33 h 187"/>
                  <a:gd name="T22" fmla="*/ 177 w 217"/>
                  <a:gd name="T23" fmla="*/ 0 h 187"/>
                  <a:gd name="T24" fmla="*/ 185 w 217"/>
                  <a:gd name="T25" fmla="*/ 28 h 187"/>
                  <a:gd name="T26" fmla="*/ 73 w 217"/>
                  <a:gd name="T27" fmla="*/ 137 h 187"/>
                  <a:gd name="T28" fmla="*/ 153 w 217"/>
                  <a:gd name="T29" fmla="*/ 114 h 187"/>
                  <a:gd name="T30" fmla="*/ 178 w 217"/>
                  <a:gd name="T31" fmla="*/ 104 h 187"/>
                  <a:gd name="T32" fmla="*/ 180 w 217"/>
                  <a:gd name="T33" fmla="*/ 88 h 187"/>
                  <a:gd name="T34" fmla="*/ 200 w 217"/>
                  <a:gd name="T35" fmla="*/ 82 h 187"/>
                  <a:gd name="T36" fmla="*/ 217 w 217"/>
                  <a:gd name="T37" fmla="*/ 139 h 187"/>
                  <a:gd name="T38" fmla="*/ 195 w 217"/>
                  <a:gd name="T39" fmla="*/ 145 h 187"/>
                  <a:gd name="T40" fmla="*/ 185 w 217"/>
                  <a:gd name="T41" fmla="*/ 132 h 187"/>
                  <a:gd name="T42" fmla="*/ 158 w 217"/>
                  <a:gd name="T43" fmla="*/ 136 h 187"/>
                  <a:gd name="T44" fmla="*/ 93 w 217"/>
                  <a:gd name="T45" fmla="*/ 154 h 187"/>
                  <a:gd name="T46" fmla="*/ 68 w 217"/>
                  <a:gd name="T47" fmla="*/ 165 h 187"/>
                  <a:gd name="T48" fmla="*/ 66 w 217"/>
                  <a:gd name="T49" fmla="*/ 181 h 187"/>
                  <a:gd name="T50" fmla="*/ 45 w 217"/>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7" h="187">
                    <a:moveTo>
                      <a:pt x="45" y="187"/>
                    </a:moveTo>
                    <a:cubicBezTo>
                      <a:pt x="26" y="122"/>
                      <a:pt x="26" y="122"/>
                      <a:pt x="26" y="122"/>
                    </a:cubicBezTo>
                    <a:cubicBezTo>
                      <a:pt x="109" y="41"/>
                      <a:pt x="109" y="41"/>
                      <a:pt x="109" y="41"/>
                    </a:cubicBezTo>
                    <a:cubicBezTo>
                      <a:pt x="63" y="54"/>
                      <a:pt x="63" y="54"/>
                      <a:pt x="63" y="54"/>
                    </a:cubicBezTo>
                    <a:cubicBezTo>
                      <a:pt x="50" y="58"/>
                      <a:pt x="41" y="62"/>
                      <a:pt x="39" y="65"/>
                    </a:cubicBezTo>
                    <a:cubicBezTo>
                      <a:pt x="36" y="68"/>
                      <a:pt x="35" y="73"/>
                      <a:pt x="37" y="81"/>
                    </a:cubicBezTo>
                    <a:cubicBezTo>
                      <a:pt x="16" y="87"/>
                      <a:pt x="16" y="87"/>
                      <a:pt x="16" y="87"/>
                    </a:cubicBezTo>
                    <a:cubicBezTo>
                      <a:pt x="0" y="30"/>
                      <a:pt x="0" y="30"/>
                      <a:pt x="0" y="30"/>
                    </a:cubicBezTo>
                    <a:cubicBezTo>
                      <a:pt x="21" y="24"/>
                      <a:pt x="21" y="24"/>
                      <a:pt x="21" y="24"/>
                    </a:cubicBezTo>
                    <a:cubicBezTo>
                      <a:pt x="23" y="31"/>
                      <a:pt x="26" y="35"/>
                      <a:pt x="31" y="37"/>
                    </a:cubicBezTo>
                    <a:cubicBezTo>
                      <a:pt x="35" y="38"/>
                      <a:pt x="44" y="37"/>
                      <a:pt x="58" y="33"/>
                    </a:cubicBezTo>
                    <a:cubicBezTo>
                      <a:pt x="177" y="0"/>
                      <a:pt x="177" y="0"/>
                      <a:pt x="177" y="0"/>
                    </a:cubicBezTo>
                    <a:cubicBezTo>
                      <a:pt x="185" y="28"/>
                      <a:pt x="185" y="28"/>
                      <a:pt x="185" y="28"/>
                    </a:cubicBezTo>
                    <a:cubicBezTo>
                      <a:pt x="73" y="137"/>
                      <a:pt x="73" y="137"/>
                      <a:pt x="73" y="137"/>
                    </a:cubicBezTo>
                    <a:cubicBezTo>
                      <a:pt x="153" y="114"/>
                      <a:pt x="153" y="114"/>
                      <a:pt x="153" y="114"/>
                    </a:cubicBezTo>
                    <a:cubicBezTo>
                      <a:pt x="167" y="111"/>
                      <a:pt x="175" y="107"/>
                      <a:pt x="178" y="104"/>
                    </a:cubicBezTo>
                    <a:cubicBezTo>
                      <a:pt x="181" y="100"/>
                      <a:pt x="181" y="95"/>
                      <a:pt x="180" y="88"/>
                    </a:cubicBezTo>
                    <a:cubicBezTo>
                      <a:pt x="200" y="82"/>
                      <a:pt x="200" y="82"/>
                      <a:pt x="200" y="82"/>
                    </a:cubicBezTo>
                    <a:cubicBezTo>
                      <a:pt x="217" y="139"/>
                      <a:pt x="217" y="139"/>
                      <a:pt x="217" y="139"/>
                    </a:cubicBezTo>
                    <a:cubicBezTo>
                      <a:pt x="195" y="145"/>
                      <a:pt x="195" y="145"/>
                      <a:pt x="195" y="145"/>
                    </a:cubicBezTo>
                    <a:cubicBezTo>
                      <a:pt x="193" y="138"/>
                      <a:pt x="190" y="134"/>
                      <a:pt x="185" y="132"/>
                    </a:cubicBezTo>
                    <a:cubicBezTo>
                      <a:pt x="181" y="131"/>
                      <a:pt x="172" y="132"/>
                      <a:pt x="158" y="136"/>
                    </a:cubicBezTo>
                    <a:cubicBezTo>
                      <a:pt x="93" y="154"/>
                      <a:pt x="93" y="154"/>
                      <a:pt x="93" y="154"/>
                    </a:cubicBezTo>
                    <a:cubicBezTo>
                      <a:pt x="79" y="158"/>
                      <a:pt x="71" y="162"/>
                      <a:pt x="68" y="165"/>
                    </a:cubicBezTo>
                    <a:cubicBezTo>
                      <a:pt x="65" y="169"/>
                      <a:pt x="64" y="174"/>
                      <a:pt x="66" y="181"/>
                    </a:cubicBezTo>
                    <a:lnTo>
                      <a:pt x="45" y="1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6" name="Freeform 36"/>
              <p:cNvSpPr>
                <a:spLocks noEditPoints="1"/>
              </p:cNvSpPr>
              <p:nvPr/>
            </p:nvSpPr>
            <p:spPr bwMode="auto">
              <a:xfrm>
                <a:off x="3856549" y="744620"/>
                <a:ext cx="62372" cy="51032"/>
              </a:xfrm>
              <a:custGeom>
                <a:avLst/>
                <a:gdLst>
                  <a:gd name="T0" fmla="*/ 88 w 207"/>
                  <a:gd name="T1" fmla="*/ 106 h 168"/>
                  <a:gd name="T2" fmla="*/ 102 w 207"/>
                  <a:gd name="T3" fmla="*/ 136 h 168"/>
                  <a:gd name="T4" fmla="*/ 48 w 207"/>
                  <a:gd name="T5" fmla="*/ 141 h 168"/>
                  <a:gd name="T6" fmla="*/ 88 w 207"/>
                  <a:gd name="T7" fmla="*/ 106 h 168"/>
                  <a:gd name="T8" fmla="*/ 148 w 207"/>
                  <a:gd name="T9" fmla="*/ 157 h 168"/>
                  <a:gd name="T10" fmla="*/ 152 w 207"/>
                  <a:gd name="T11" fmla="*/ 156 h 168"/>
                  <a:gd name="T12" fmla="*/ 187 w 207"/>
                  <a:gd name="T13" fmla="*/ 168 h 168"/>
                  <a:gd name="T14" fmla="*/ 207 w 207"/>
                  <a:gd name="T15" fmla="*/ 159 h 168"/>
                  <a:gd name="T16" fmla="*/ 180 w 207"/>
                  <a:gd name="T17" fmla="*/ 99 h 168"/>
                  <a:gd name="T18" fmla="*/ 160 w 207"/>
                  <a:gd name="T19" fmla="*/ 108 h 168"/>
                  <a:gd name="T20" fmla="*/ 163 w 207"/>
                  <a:gd name="T21" fmla="*/ 122 h 168"/>
                  <a:gd name="T22" fmla="*/ 156 w 207"/>
                  <a:gd name="T23" fmla="*/ 129 h 168"/>
                  <a:gd name="T24" fmla="*/ 153 w 207"/>
                  <a:gd name="T25" fmla="*/ 130 h 168"/>
                  <a:gd name="T26" fmla="*/ 151 w 207"/>
                  <a:gd name="T27" fmla="*/ 131 h 168"/>
                  <a:gd name="T28" fmla="*/ 125 w 207"/>
                  <a:gd name="T29" fmla="*/ 135 h 168"/>
                  <a:gd name="T30" fmla="*/ 105 w 207"/>
                  <a:gd name="T31" fmla="*/ 90 h 168"/>
                  <a:gd name="T32" fmla="*/ 124 w 207"/>
                  <a:gd name="T33" fmla="*/ 72 h 168"/>
                  <a:gd name="T34" fmla="*/ 127 w 207"/>
                  <a:gd name="T35" fmla="*/ 70 h 168"/>
                  <a:gd name="T36" fmla="*/ 131 w 207"/>
                  <a:gd name="T37" fmla="*/ 68 h 168"/>
                  <a:gd name="T38" fmla="*/ 140 w 207"/>
                  <a:gd name="T39" fmla="*/ 68 h 168"/>
                  <a:gd name="T40" fmla="*/ 147 w 207"/>
                  <a:gd name="T41" fmla="*/ 78 h 168"/>
                  <a:gd name="T42" fmla="*/ 147 w 207"/>
                  <a:gd name="T43" fmla="*/ 80 h 168"/>
                  <a:gd name="T44" fmla="*/ 167 w 207"/>
                  <a:gd name="T45" fmla="*/ 71 h 168"/>
                  <a:gd name="T46" fmla="*/ 135 w 207"/>
                  <a:gd name="T47" fmla="*/ 0 h 168"/>
                  <a:gd name="T48" fmla="*/ 115 w 207"/>
                  <a:gd name="T49" fmla="*/ 9 h 168"/>
                  <a:gd name="T50" fmla="*/ 103 w 207"/>
                  <a:gd name="T51" fmla="*/ 38 h 168"/>
                  <a:gd name="T52" fmla="*/ 102 w 207"/>
                  <a:gd name="T53" fmla="*/ 39 h 168"/>
                  <a:gd name="T54" fmla="*/ 0 w 207"/>
                  <a:gd name="T55" fmla="*/ 133 h 168"/>
                  <a:gd name="T56" fmla="*/ 15 w 207"/>
                  <a:gd name="T57" fmla="*/ 166 h 168"/>
                  <a:gd name="T58" fmla="*/ 148 w 207"/>
                  <a:gd name="T59" fmla="*/ 15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7" h="168">
                    <a:moveTo>
                      <a:pt x="88" y="106"/>
                    </a:moveTo>
                    <a:cubicBezTo>
                      <a:pt x="102" y="136"/>
                      <a:pt x="102" y="136"/>
                      <a:pt x="102" y="136"/>
                    </a:cubicBezTo>
                    <a:cubicBezTo>
                      <a:pt x="48" y="141"/>
                      <a:pt x="48" y="141"/>
                      <a:pt x="48" y="141"/>
                    </a:cubicBezTo>
                    <a:lnTo>
                      <a:pt x="88" y="106"/>
                    </a:lnTo>
                    <a:close/>
                    <a:moveTo>
                      <a:pt x="148" y="157"/>
                    </a:moveTo>
                    <a:cubicBezTo>
                      <a:pt x="149" y="156"/>
                      <a:pt x="150" y="156"/>
                      <a:pt x="152" y="156"/>
                    </a:cubicBezTo>
                    <a:cubicBezTo>
                      <a:pt x="169" y="155"/>
                      <a:pt x="181" y="159"/>
                      <a:pt x="187" y="168"/>
                    </a:cubicBezTo>
                    <a:cubicBezTo>
                      <a:pt x="207" y="159"/>
                      <a:pt x="207" y="159"/>
                      <a:pt x="207" y="159"/>
                    </a:cubicBezTo>
                    <a:cubicBezTo>
                      <a:pt x="180" y="99"/>
                      <a:pt x="180" y="99"/>
                      <a:pt x="180" y="99"/>
                    </a:cubicBezTo>
                    <a:cubicBezTo>
                      <a:pt x="160" y="108"/>
                      <a:pt x="160" y="108"/>
                      <a:pt x="160" y="108"/>
                    </a:cubicBezTo>
                    <a:cubicBezTo>
                      <a:pt x="163" y="114"/>
                      <a:pt x="164" y="119"/>
                      <a:pt x="163" y="122"/>
                    </a:cubicBezTo>
                    <a:cubicBezTo>
                      <a:pt x="162" y="125"/>
                      <a:pt x="160" y="127"/>
                      <a:pt x="156" y="129"/>
                    </a:cubicBezTo>
                    <a:cubicBezTo>
                      <a:pt x="155" y="129"/>
                      <a:pt x="154" y="130"/>
                      <a:pt x="153" y="130"/>
                    </a:cubicBezTo>
                    <a:cubicBezTo>
                      <a:pt x="153" y="130"/>
                      <a:pt x="152" y="130"/>
                      <a:pt x="151" y="131"/>
                    </a:cubicBezTo>
                    <a:cubicBezTo>
                      <a:pt x="125" y="135"/>
                      <a:pt x="125" y="135"/>
                      <a:pt x="125" y="135"/>
                    </a:cubicBezTo>
                    <a:cubicBezTo>
                      <a:pt x="105" y="90"/>
                      <a:pt x="105" y="90"/>
                      <a:pt x="105" y="90"/>
                    </a:cubicBezTo>
                    <a:cubicBezTo>
                      <a:pt x="124" y="72"/>
                      <a:pt x="124" y="72"/>
                      <a:pt x="124" y="72"/>
                    </a:cubicBezTo>
                    <a:cubicBezTo>
                      <a:pt x="125" y="72"/>
                      <a:pt x="126" y="71"/>
                      <a:pt x="127" y="70"/>
                    </a:cubicBezTo>
                    <a:cubicBezTo>
                      <a:pt x="128" y="70"/>
                      <a:pt x="129" y="69"/>
                      <a:pt x="131" y="68"/>
                    </a:cubicBezTo>
                    <a:cubicBezTo>
                      <a:pt x="134" y="67"/>
                      <a:pt x="137" y="67"/>
                      <a:pt x="140" y="68"/>
                    </a:cubicBezTo>
                    <a:cubicBezTo>
                      <a:pt x="142" y="70"/>
                      <a:pt x="144" y="73"/>
                      <a:pt x="147" y="78"/>
                    </a:cubicBezTo>
                    <a:cubicBezTo>
                      <a:pt x="147" y="80"/>
                      <a:pt x="147" y="80"/>
                      <a:pt x="147" y="80"/>
                    </a:cubicBezTo>
                    <a:cubicBezTo>
                      <a:pt x="167" y="71"/>
                      <a:pt x="167" y="71"/>
                      <a:pt x="167" y="71"/>
                    </a:cubicBezTo>
                    <a:cubicBezTo>
                      <a:pt x="135" y="0"/>
                      <a:pt x="135" y="0"/>
                      <a:pt x="135" y="0"/>
                    </a:cubicBezTo>
                    <a:cubicBezTo>
                      <a:pt x="115" y="9"/>
                      <a:pt x="115" y="9"/>
                      <a:pt x="115" y="9"/>
                    </a:cubicBezTo>
                    <a:cubicBezTo>
                      <a:pt x="118" y="18"/>
                      <a:pt x="114" y="28"/>
                      <a:pt x="103" y="38"/>
                    </a:cubicBezTo>
                    <a:cubicBezTo>
                      <a:pt x="102" y="39"/>
                      <a:pt x="102" y="39"/>
                      <a:pt x="102" y="39"/>
                    </a:cubicBezTo>
                    <a:cubicBezTo>
                      <a:pt x="0" y="133"/>
                      <a:pt x="0" y="133"/>
                      <a:pt x="0" y="133"/>
                    </a:cubicBezTo>
                    <a:cubicBezTo>
                      <a:pt x="15" y="166"/>
                      <a:pt x="15" y="166"/>
                      <a:pt x="15" y="166"/>
                    </a:cubicBezTo>
                    <a:lnTo>
                      <a:pt x="148"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7" name="Freeform 37"/>
              <p:cNvSpPr>
                <a:spLocks/>
              </p:cNvSpPr>
              <p:nvPr/>
            </p:nvSpPr>
            <p:spPr bwMode="auto">
              <a:xfrm>
                <a:off x="3797012" y="1110349"/>
                <a:ext cx="70169" cy="73004"/>
              </a:xfrm>
              <a:custGeom>
                <a:avLst/>
                <a:gdLst>
                  <a:gd name="T0" fmla="*/ 0 w 231"/>
                  <a:gd name="T1" fmla="*/ 125 h 239"/>
                  <a:gd name="T2" fmla="*/ 44 w 231"/>
                  <a:gd name="T3" fmla="*/ 73 h 239"/>
                  <a:gd name="T4" fmla="*/ 158 w 231"/>
                  <a:gd name="T5" fmla="*/ 96 h 239"/>
                  <a:gd name="T6" fmla="*/ 122 w 231"/>
                  <a:gd name="T7" fmla="*/ 65 h 239"/>
                  <a:gd name="T8" fmla="*/ 99 w 231"/>
                  <a:gd name="T9" fmla="*/ 51 h 239"/>
                  <a:gd name="T10" fmla="*/ 85 w 231"/>
                  <a:gd name="T11" fmla="*/ 58 h 239"/>
                  <a:gd name="T12" fmla="*/ 68 w 231"/>
                  <a:gd name="T13" fmla="*/ 45 h 239"/>
                  <a:gd name="T14" fmla="*/ 106 w 231"/>
                  <a:gd name="T15" fmla="*/ 0 h 239"/>
                  <a:gd name="T16" fmla="*/ 123 w 231"/>
                  <a:gd name="T17" fmla="*/ 14 h 239"/>
                  <a:gd name="T18" fmla="*/ 118 w 231"/>
                  <a:gd name="T19" fmla="*/ 29 h 239"/>
                  <a:gd name="T20" fmla="*/ 136 w 231"/>
                  <a:gd name="T21" fmla="*/ 49 h 239"/>
                  <a:gd name="T22" fmla="*/ 231 w 231"/>
                  <a:gd name="T23" fmla="*/ 128 h 239"/>
                  <a:gd name="T24" fmla="*/ 212 w 231"/>
                  <a:gd name="T25" fmla="*/ 150 h 239"/>
                  <a:gd name="T26" fmla="*/ 58 w 231"/>
                  <a:gd name="T27" fmla="*/ 120 h 239"/>
                  <a:gd name="T28" fmla="*/ 122 w 231"/>
                  <a:gd name="T29" fmla="*/ 173 h 239"/>
                  <a:gd name="T30" fmla="*/ 145 w 231"/>
                  <a:gd name="T31" fmla="*/ 187 h 239"/>
                  <a:gd name="T32" fmla="*/ 159 w 231"/>
                  <a:gd name="T33" fmla="*/ 180 h 239"/>
                  <a:gd name="T34" fmla="*/ 176 w 231"/>
                  <a:gd name="T35" fmla="*/ 193 h 239"/>
                  <a:gd name="T36" fmla="*/ 137 w 231"/>
                  <a:gd name="T37" fmla="*/ 239 h 239"/>
                  <a:gd name="T38" fmla="*/ 120 w 231"/>
                  <a:gd name="T39" fmla="*/ 225 h 239"/>
                  <a:gd name="T40" fmla="*/ 125 w 231"/>
                  <a:gd name="T41" fmla="*/ 209 h 239"/>
                  <a:gd name="T42" fmla="*/ 107 w 231"/>
                  <a:gd name="T43" fmla="*/ 189 h 239"/>
                  <a:gd name="T44" fmla="*/ 54 w 231"/>
                  <a:gd name="T45" fmla="*/ 146 h 239"/>
                  <a:gd name="T46" fmla="*/ 31 w 231"/>
                  <a:gd name="T47" fmla="*/ 132 h 239"/>
                  <a:gd name="T48" fmla="*/ 17 w 231"/>
                  <a:gd name="T49" fmla="*/ 139 h 239"/>
                  <a:gd name="T50" fmla="*/ 0 w 231"/>
                  <a:gd name="T51" fmla="*/ 12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1" h="239">
                    <a:moveTo>
                      <a:pt x="0" y="125"/>
                    </a:moveTo>
                    <a:cubicBezTo>
                      <a:pt x="44" y="73"/>
                      <a:pt x="44" y="73"/>
                      <a:pt x="44" y="73"/>
                    </a:cubicBezTo>
                    <a:cubicBezTo>
                      <a:pt x="158" y="96"/>
                      <a:pt x="158" y="96"/>
                      <a:pt x="158" y="96"/>
                    </a:cubicBezTo>
                    <a:cubicBezTo>
                      <a:pt x="122" y="65"/>
                      <a:pt x="122" y="65"/>
                      <a:pt x="122" y="65"/>
                    </a:cubicBezTo>
                    <a:cubicBezTo>
                      <a:pt x="111" y="57"/>
                      <a:pt x="103" y="52"/>
                      <a:pt x="99" y="51"/>
                    </a:cubicBezTo>
                    <a:cubicBezTo>
                      <a:pt x="94" y="51"/>
                      <a:pt x="89" y="53"/>
                      <a:pt x="85" y="58"/>
                    </a:cubicBezTo>
                    <a:cubicBezTo>
                      <a:pt x="68" y="45"/>
                      <a:pt x="68" y="45"/>
                      <a:pt x="68" y="45"/>
                    </a:cubicBezTo>
                    <a:cubicBezTo>
                      <a:pt x="106" y="0"/>
                      <a:pt x="106" y="0"/>
                      <a:pt x="106" y="0"/>
                    </a:cubicBezTo>
                    <a:cubicBezTo>
                      <a:pt x="123" y="14"/>
                      <a:pt x="123" y="14"/>
                      <a:pt x="123" y="14"/>
                    </a:cubicBezTo>
                    <a:cubicBezTo>
                      <a:pt x="119" y="19"/>
                      <a:pt x="117" y="25"/>
                      <a:pt x="118" y="29"/>
                    </a:cubicBezTo>
                    <a:cubicBezTo>
                      <a:pt x="119" y="33"/>
                      <a:pt x="126" y="40"/>
                      <a:pt x="136" y="49"/>
                    </a:cubicBezTo>
                    <a:cubicBezTo>
                      <a:pt x="231" y="128"/>
                      <a:pt x="231" y="128"/>
                      <a:pt x="231" y="128"/>
                    </a:cubicBezTo>
                    <a:cubicBezTo>
                      <a:pt x="212" y="150"/>
                      <a:pt x="212" y="150"/>
                      <a:pt x="212" y="150"/>
                    </a:cubicBezTo>
                    <a:cubicBezTo>
                      <a:pt x="58" y="120"/>
                      <a:pt x="58" y="120"/>
                      <a:pt x="58" y="120"/>
                    </a:cubicBezTo>
                    <a:cubicBezTo>
                      <a:pt x="122" y="173"/>
                      <a:pt x="122" y="173"/>
                      <a:pt x="122" y="173"/>
                    </a:cubicBezTo>
                    <a:cubicBezTo>
                      <a:pt x="132" y="182"/>
                      <a:pt x="140" y="187"/>
                      <a:pt x="145" y="187"/>
                    </a:cubicBezTo>
                    <a:cubicBezTo>
                      <a:pt x="149" y="187"/>
                      <a:pt x="154" y="185"/>
                      <a:pt x="159" y="180"/>
                    </a:cubicBezTo>
                    <a:cubicBezTo>
                      <a:pt x="176" y="193"/>
                      <a:pt x="176" y="193"/>
                      <a:pt x="176" y="193"/>
                    </a:cubicBezTo>
                    <a:cubicBezTo>
                      <a:pt x="137" y="239"/>
                      <a:pt x="137" y="239"/>
                      <a:pt x="137" y="239"/>
                    </a:cubicBezTo>
                    <a:cubicBezTo>
                      <a:pt x="120" y="225"/>
                      <a:pt x="120" y="225"/>
                      <a:pt x="120" y="225"/>
                    </a:cubicBezTo>
                    <a:cubicBezTo>
                      <a:pt x="125" y="219"/>
                      <a:pt x="126" y="214"/>
                      <a:pt x="125" y="209"/>
                    </a:cubicBezTo>
                    <a:cubicBezTo>
                      <a:pt x="124" y="205"/>
                      <a:pt x="118" y="198"/>
                      <a:pt x="107" y="189"/>
                    </a:cubicBezTo>
                    <a:cubicBezTo>
                      <a:pt x="54" y="146"/>
                      <a:pt x="54" y="146"/>
                      <a:pt x="54" y="146"/>
                    </a:cubicBezTo>
                    <a:cubicBezTo>
                      <a:pt x="44" y="137"/>
                      <a:pt x="36" y="132"/>
                      <a:pt x="31" y="132"/>
                    </a:cubicBezTo>
                    <a:cubicBezTo>
                      <a:pt x="27" y="131"/>
                      <a:pt x="22" y="134"/>
                      <a:pt x="17" y="139"/>
                    </a:cubicBezTo>
                    <a:lnTo>
                      <a:pt x="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8" name="Freeform 38"/>
              <p:cNvSpPr>
                <a:spLocks noEditPoints="1"/>
              </p:cNvSpPr>
              <p:nvPr/>
            </p:nvSpPr>
            <p:spPr bwMode="auto">
              <a:xfrm>
                <a:off x="3270390" y="626254"/>
                <a:ext cx="592538" cy="592538"/>
              </a:xfrm>
              <a:custGeom>
                <a:avLst/>
                <a:gdLst>
                  <a:gd name="T0" fmla="*/ 975 w 1950"/>
                  <a:gd name="T1" fmla="*/ 0 h 1950"/>
                  <a:gd name="T2" fmla="*/ 0 w 1950"/>
                  <a:gd name="T3" fmla="*/ 975 h 1950"/>
                  <a:gd name="T4" fmla="*/ 975 w 1950"/>
                  <a:gd name="T5" fmla="*/ 1950 h 1950"/>
                  <a:gd name="T6" fmla="*/ 1950 w 1950"/>
                  <a:gd name="T7" fmla="*/ 975 h 1950"/>
                  <a:gd name="T8" fmla="*/ 975 w 1950"/>
                  <a:gd name="T9" fmla="*/ 0 h 1950"/>
                  <a:gd name="T10" fmla="*/ 975 w 1950"/>
                  <a:gd name="T11" fmla="*/ 1929 h 1950"/>
                  <a:gd name="T12" fmla="*/ 21 w 1950"/>
                  <a:gd name="T13" fmla="*/ 975 h 1950"/>
                  <a:gd name="T14" fmla="*/ 975 w 1950"/>
                  <a:gd name="T15" fmla="*/ 21 h 1950"/>
                  <a:gd name="T16" fmla="*/ 1929 w 1950"/>
                  <a:gd name="T17" fmla="*/ 975 h 1950"/>
                  <a:gd name="T18" fmla="*/ 975 w 1950"/>
                  <a:gd name="T19" fmla="*/ 1929 h 1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0" h="1950">
                    <a:moveTo>
                      <a:pt x="975" y="0"/>
                    </a:moveTo>
                    <a:cubicBezTo>
                      <a:pt x="436" y="0"/>
                      <a:pt x="0" y="436"/>
                      <a:pt x="0" y="975"/>
                    </a:cubicBezTo>
                    <a:cubicBezTo>
                      <a:pt x="0" y="1514"/>
                      <a:pt x="436" y="1950"/>
                      <a:pt x="975" y="1950"/>
                    </a:cubicBezTo>
                    <a:cubicBezTo>
                      <a:pt x="1513" y="1950"/>
                      <a:pt x="1950" y="1514"/>
                      <a:pt x="1950" y="975"/>
                    </a:cubicBezTo>
                    <a:cubicBezTo>
                      <a:pt x="1950" y="436"/>
                      <a:pt x="1513" y="0"/>
                      <a:pt x="975" y="0"/>
                    </a:cubicBezTo>
                    <a:close/>
                    <a:moveTo>
                      <a:pt x="975" y="1929"/>
                    </a:moveTo>
                    <a:cubicBezTo>
                      <a:pt x="448" y="1929"/>
                      <a:pt x="21" y="1502"/>
                      <a:pt x="21" y="975"/>
                    </a:cubicBezTo>
                    <a:cubicBezTo>
                      <a:pt x="21" y="448"/>
                      <a:pt x="448" y="21"/>
                      <a:pt x="975" y="21"/>
                    </a:cubicBezTo>
                    <a:cubicBezTo>
                      <a:pt x="1501" y="21"/>
                      <a:pt x="1929" y="448"/>
                      <a:pt x="1929" y="975"/>
                    </a:cubicBezTo>
                    <a:cubicBezTo>
                      <a:pt x="1929" y="1502"/>
                      <a:pt x="1501" y="1929"/>
                      <a:pt x="975" y="19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9" name="Freeform 39"/>
              <p:cNvSpPr>
                <a:spLocks/>
              </p:cNvSpPr>
              <p:nvPr/>
            </p:nvSpPr>
            <p:spPr bwMode="auto">
              <a:xfrm>
                <a:off x="3404349" y="646100"/>
                <a:ext cx="434481" cy="362185"/>
              </a:xfrm>
              <a:custGeom>
                <a:avLst/>
                <a:gdLst>
                  <a:gd name="T0" fmla="*/ 534 w 1430"/>
                  <a:gd name="T1" fmla="*/ 0 h 1191"/>
                  <a:gd name="T2" fmla="*/ 0 w 1430"/>
                  <a:gd name="T3" fmla="*/ 948 h 1191"/>
                  <a:gd name="T4" fmla="*/ 11 w 1430"/>
                  <a:gd name="T5" fmla="*/ 1122 h 1191"/>
                  <a:gd name="T6" fmla="*/ 175 w 1430"/>
                  <a:gd name="T7" fmla="*/ 1164 h 1191"/>
                  <a:gd name="T8" fmla="*/ 156 w 1430"/>
                  <a:gd name="T9" fmla="*/ 926 h 1191"/>
                  <a:gd name="T10" fmla="*/ 506 w 1430"/>
                  <a:gd name="T11" fmla="*/ 76 h 1191"/>
                  <a:gd name="T12" fmla="*/ 241 w 1430"/>
                  <a:gd name="T13" fmla="*/ 851 h 1191"/>
                  <a:gd name="T14" fmla="*/ 280 w 1430"/>
                  <a:gd name="T15" fmla="*/ 1179 h 1191"/>
                  <a:gd name="T16" fmla="*/ 518 w 1430"/>
                  <a:gd name="T17" fmla="*/ 1188 h 1191"/>
                  <a:gd name="T18" fmla="*/ 1430 w 1430"/>
                  <a:gd name="T19" fmla="*/ 748 h 1191"/>
                  <a:gd name="T20" fmla="*/ 535 w 1430"/>
                  <a:gd name="T21" fmla="*/ 0 h 1191"/>
                  <a:gd name="T22" fmla="*/ 534 w 1430"/>
                  <a:gd name="T23" fmla="*/ 0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30" h="1191">
                    <a:moveTo>
                      <a:pt x="534" y="0"/>
                    </a:moveTo>
                    <a:cubicBezTo>
                      <a:pt x="230" y="84"/>
                      <a:pt x="0" y="476"/>
                      <a:pt x="0" y="948"/>
                    </a:cubicBezTo>
                    <a:cubicBezTo>
                      <a:pt x="0" y="1008"/>
                      <a:pt x="4" y="1066"/>
                      <a:pt x="11" y="1122"/>
                    </a:cubicBezTo>
                    <a:cubicBezTo>
                      <a:pt x="63" y="1139"/>
                      <a:pt x="118" y="1153"/>
                      <a:pt x="175" y="1164"/>
                    </a:cubicBezTo>
                    <a:cubicBezTo>
                      <a:pt x="163" y="1088"/>
                      <a:pt x="156" y="1008"/>
                      <a:pt x="156" y="926"/>
                    </a:cubicBezTo>
                    <a:cubicBezTo>
                      <a:pt x="156" y="535"/>
                      <a:pt x="302" y="202"/>
                      <a:pt x="506" y="76"/>
                    </a:cubicBezTo>
                    <a:cubicBezTo>
                      <a:pt x="345" y="252"/>
                      <a:pt x="241" y="534"/>
                      <a:pt x="241" y="851"/>
                    </a:cubicBezTo>
                    <a:cubicBezTo>
                      <a:pt x="241" y="967"/>
                      <a:pt x="255" y="1077"/>
                      <a:pt x="280" y="1179"/>
                    </a:cubicBezTo>
                    <a:cubicBezTo>
                      <a:pt x="356" y="1188"/>
                      <a:pt x="436" y="1191"/>
                      <a:pt x="518" y="1188"/>
                    </a:cubicBezTo>
                    <a:cubicBezTo>
                      <a:pt x="946" y="1171"/>
                      <a:pt x="1304" y="988"/>
                      <a:pt x="1430" y="748"/>
                    </a:cubicBezTo>
                    <a:cubicBezTo>
                      <a:pt x="1353" y="323"/>
                      <a:pt x="982" y="0"/>
                      <a:pt x="535" y="0"/>
                    </a:cubicBezTo>
                    <a:cubicBezTo>
                      <a:pt x="535" y="0"/>
                      <a:pt x="534" y="0"/>
                      <a:pt x="5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0" name="Freeform 40"/>
              <p:cNvSpPr>
                <a:spLocks/>
              </p:cNvSpPr>
              <p:nvPr/>
            </p:nvSpPr>
            <p:spPr bwMode="auto">
              <a:xfrm>
                <a:off x="3410019" y="1004741"/>
                <a:ext cx="62372" cy="56702"/>
              </a:xfrm>
              <a:custGeom>
                <a:avLst/>
                <a:gdLst>
                  <a:gd name="T0" fmla="*/ 205 w 205"/>
                  <a:gd name="T1" fmla="*/ 187 h 187"/>
                  <a:gd name="T2" fmla="*/ 168 w 205"/>
                  <a:gd name="T3" fmla="*/ 50 h 187"/>
                  <a:gd name="T4" fmla="*/ 0 w 205"/>
                  <a:gd name="T5" fmla="*/ 0 h 187"/>
                  <a:gd name="T6" fmla="*/ 30 w 205"/>
                  <a:gd name="T7" fmla="*/ 137 h 187"/>
                  <a:gd name="T8" fmla="*/ 205 w 205"/>
                  <a:gd name="T9" fmla="*/ 187 h 187"/>
                </a:gdLst>
                <a:ahLst/>
                <a:cxnLst>
                  <a:cxn ang="0">
                    <a:pos x="T0" y="T1"/>
                  </a:cxn>
                  <a:cxn ang="0">
                    <a:pos x="T2" y="T3"/>
                  </a:cxn>
                  <a:cxn ang="0">
                    <a:pos x="T4" y="T5"/>
                  </a:cxn>
                  <a:cxn ang="0">
                    <a:pos x="T6" y="T7"/>
                  </a:cxn>
                  <a:cxn ang="0">
                    <a:pos x="T8" y="T9"/>
                  </a:cxn>
                </a:cxnLst>
                <a:rect l="0" t="0" r="r" b="b"/>
                <a:pathLst>
                  <a:path w="205" h="187">
                    <a:moveTo>
                      <a:pt x="205" y="187"/>
                    </a:moveTo>
                    <a:cubicBezTo>
                      <a:pt x="190" y="143"/>
                      <a:pt x="178" y="97"/>
                      <a:pt x="168" y="50"/>
                    </a:cubicBezTo>
                    <a:cubicBezTo>
                      <a:pt x="108" y="36"/>
                      <a:pt x="52" y="20"/>
                      <a:pt x="0" y="0"/>
                    </a:cubicBezTo>
                    <a:cubicBezTo>
                      <a:pt x="8" y="47"/>
                      <a:pt x="18" y="93"/>
                      <a:pt x="30" y="137"/>
                    </a:cubicBezTo>
                    <a:cubicBezTo>
                      <a:pt x="85" y="157"/>
                      <a:pt x="144" y="173"/>
                      <a:pt x="205" y="1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1" name="Freeform 41"/>
              <p:cNvSpPr>
                <a:spLocks/>
              </p:cNvSpPr>
              <p:nvPr/>
            </p:nvSpPr>
            <p:spPr bwMode="auto">
              <a:xfrm>
                <a:off x="3310790" y="1025296"/>
                <a:ext cx="275006" cy="172942"/>
              </a:xfrm>
              <a:custGeom>
                <a:avLst/>
                <a:gdLst>
                  <a:gd name="T0" fmla="*/ 571 w 907"/>
                  <a:gd name="T1" fmla="*/ 219 h 571"/>
                  <a:gd name="T2" fmla="*/ 398 w 907"/>
                  <a:gd name="T3" fmla="*/ 187 h 571"/>
                  <a:gd name="T4" fmla="*/ 574 w 907"/>
                  <a:gd name="T5" fmla="*/ 477 h 571"/>
                  <a:gd name="T6" fmla="*/ 330 w 907"/>
                  <a:gd name="T7" fmla="*/ 168 h 571"/>
                  <a:gd name="T8" fmla="*/ 0 w 907"/>
                  <a:gd name="T9" fmla="*/ 0 h 571"/>
                  <a:gd name="T10" fmla="*/ 844 w 907"/>
                  <a:gd name="T11" fmla="*/ 571 h 571"/>
                  <a:gd name="T12" fmla="*/ 907 w 907"/>
                  <a:gd name="T13" fmla="*/ 569 h 571"/>
                  <a:gd name="T14" fmla="*/ 571 w 907"/>
                  <a:gd name="T15" fmla="*/ 219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7" h="571">
                    <a:moveTo>
                      <a:pt x="571" y="219"/>
                    </a:moveTo>
                    <a:cubicBezTo>
                      <a:pt x="511" y="211"/>
                      <a:pt x="453" y="200"/>
                      <a:pt x="398" y="187"/>
                    </a:cubicBezTo>
                    <a:cubicBezTo>
                      <a:pt x="443" y="300"/>
                      <a:pt x="503" y="399"/>
                      <a:pt x="574" y="477"/>
                    </a:cubicBezTo>
                    <a:cubicBezTo>
                      <a:pt x="476" y="416"/>
                      <a:pt x="392" y="308"/>
                      <a:pt x="330" y="168"/>
                    </a:cubicBezTo>
                    <a:cubicBezTo>
                      <a:pt x="195" y="128"/>
                      <a:pt x="81" y="70"/>
                      <a:pt x="0" y="0"/>
                    </a:cubicBezTo>
                    <a:cubicBezTo>
                      <a:pt x="134" y="335"/>
                      <a:pt x="461" y="571"/>
                      <a:pt x="844" y="571"/>
                    </a:cubicBezTo>
                    <a:cubicBezTo>
                      <a:pt x="865" y="571"/>
                      <a:pt x="886" y="570"/>
                      <a:pt x="907" y="569"/>
                    </a:cubicBezTo>
                    <a:cubicBezTo>
                      <a:pt x="770" y="530"/>
                      <a:pt x="650" y="401"/>
                      <a:pt x="571" y="2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2" name="Freeform 42"/>
              <p:cNvSpPr>
                <a:spLocks/>
              </p:cNvSpPr>
              <p:nvPr/>
            </p:nvSpPr>
            <p:spPr bwMode="auto">
              <a:xfrm>
                <a:off x="3495073" y="923940"/>
                <a:ext cx="348010" cy="266500"/>
              </a:xfrm>
              <a:custGeom>
                <a:avLst/>
                <a:gdLst>
                  <a:gd name="T0" fmla="*/ 297 w 1145"/>
                  <a:gd name="T1" fmla="*/ 348 h 877"/>
                  <a:gd name="T2" fmla="*/ 0 w 1145"/>
                  <a:gd name="T3" fmla="*/ 334 h 877"/>
                  <a:gd name="T4" fmla="*/ 53 w 1145"/>
                  <a:gd name="T5" fmla="*/ 473 h 877"/>
                  <a:gd name="T6" fmla="*/ 261 w 1145"/>
                  <a:gd name="T7" fmla="*/ 486 h 877"/>
                  <a:gd name="T8" fmla="*/ 1061 w 1145"/>
                  <a:gd name="T9" fmla="*/ 242 h 877"/>
                  <a:gd name="T10" fmla="*/ 185 w 1145"/>
                  <a:gd name="T11" fmla="*/ 565 h 877"/>
                  <a:gd name="T12" fmla="*/ 99 w 1145"/>
                  <a:gd name="T13" fmla="*/ 563 h 877"/>
                  <a:gd name="T14" fmla="*/ 452 w 1145"/>
                  <a:gd name="T15" fmla="*/ 877 h 877"/>
                  <a:gd name="T16" fmla="*/ 1145 w 1145"/>
                  <a:gd name="T17" fmla="*/ 0 h 877"/>
                  <a:gd name="T18" fmla="*/ 297 w 1145"/>
                  <a:gd name="T19" fmla="*/ 348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5" h="877">
                    <a:moveTo>
                      <a:pt x="297" y="348"/>
                    </a:moveTo>
                    <a:cubicBezTo>
                      <a:pt x="194" y="352"/>
                      <a:pt x="94" y="347"/>
                      <a:pt x="0" y="334"/>
                    </a:cubicBezTo>
                    <a:cubicBezTo>
                      <a:pt x="15" y="382"/>
                      <a:pt x="33" y="429"/>
                      <a:pt x="53" y="473"/>
                    </a:cubicBezTo>
                    <a:cubicBezTo>
                      <a:pt x="120" y="482"/>
                      <a:pt x="190" y="486"/>
                      <a:pt x="261" y="486"/>
                    </a:cubicBezTo>
                    <a:cubicBezTo>
                      <a:pt x="589" y="486"/>
                      <a:pt x="880" y="390"/>
                      <a:pt x="1061" y="242"/>
                    </a:cubicBezTo>
                    <a:cubicBezTo>
                      <a:pt x="931" y="430"/>
                      <a:pt x="588" y="565"/>
                      <a:pt x="185" y="565"/>
                    </a:cubicBezTo>
                    <a:cubicBezTo>
                      <a:pt x="156" y="565"/>
                      <a:pt x="127" y="564"/>
                      <a:pt x="99" y="563"/>
                    </a:cubicBezTo>
                    <a:cubicBezTo>
                      <a:pt x="189" y="718"/>
                      <a:pt x="312" y="831"/>
                      <a:pt x="452" y="877"/>
                    </a:cubicBezTo>
                    <a:cubicBezTo>
                      <a:pt x="848" y="781"/>
                      <a:pt x="1142" y="425"/>
                      <a:pt x="1145" y="0"/>
                    </a:cubicBezTo>
                    <a:cubicBezTo>
                      <a:pt x="1020" y="189"/>
                      <a:pt x="690" y="332"/>
                      <a:pt x="297" y="3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3" name="Freeform 43"/>
              <p:cNvSpPr>
                <a:spLocks/>
              </p:cNvSpPr>
              <p:nvPr/>
            </p:nvSpPr>
            <p:spPr bwMode="auto">
              <a:xfrm>
                <a:off x="3290945" y="663110"/>
                <a:ext cx="180738" cy="373526"/>
              </a:xfrm>
              <a:custGeom>
                <a:avLst/>
                <a:gdLst>
                  <a:gd name="T0" fmla="*/ 347 w 596"/>
                  <a:gd name="T1" fmla="*/ 1230 h 1230"/>
                  <a:gd name="T2" fmla="*/ 314 w 596"/>
                  <a:gd name="T3" fmla="*/ 1090 h 1230"/>
                  <a:gd name="T4" fmla="*/ 92 w 596"/>
                  <a:gd name="T5" fmla="*/ 919 h 1230"/>
                  <a:gd name="T6" fmla="*/ 305 w 596"/>
                  <a:gd name="T7" fmla="*/ 1039 h 1230"/>
                  <a:gd name="T8" fmla="*/ 290 w 596"/>
                  <a:gd name="T9" fmla="*/ 819 h 1230"/>
                  <a:gd name="T10" fmla="*/ 596 w 596"/>
                  <a:gd name="T11" fmla="*/ 0 h 1230"/>
                  <a:gd name="T12" fmla="*/ 0 w 596"/>
                  <a:gd name="T13" fmla="*/ 854 h 1230"/>
                  <a:gd name="T14" fmla="*/ 6 w 596"/>
                  <a:gd name="T15" fmla="*/ 960 h 1230"/>
                  <a:gd name="T16" fmla="*/ 347 w 596"/>
                  <a:gd name="T17" fmla="*/ 1230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6" h="1230">
                    <a:moveTo>
                      <a:pt x="347" y="1230"/>
                    </a:moveTo>
                    <a:cubicBezTo>
                      <a:pt x="334" y="1186"/>
                      <a:pt x="323" y="1139"/>
                      <a:pt x="314" y="1090"/>
                    </a:cubicBezTo>
                    <a:cubicBezTo>
                      <a:pt x="217" y="1044"/>
                      <a:pt x="141" y="986"/>
                      <a:pt x="92" y="919"/>
                    </a:cubicBezTo>
                    <a:cubicBezTo>
                      <a:pt x="152" y="966"/>
                      <a:pt x="224" y="1006"/>
                      <a:pt x="305" y="1039"/>
                    </a:cubicBezTo>
                    <a:cubicBezTo>
                      <a:pt x="295" y="968"/>
                      <a:pt x="290" y="895"/>
                      <a:pt x="290" y="819"/>
                    </a:cubicBezTo>
                    <a:cubicBezTo>
                      <a:pt x="290" y="457"/>
                      <a:pt x="415" y="144"/>
                      <a:pt x="596" y="0"/>
                    </a:cubicBezTo>
                    <a:cubicBezTo>
                      <a:pt x="248" y="128"/>
                      <a:pt x="0" y="462"/>
                      <a:pt x="0" y="854"/>
                    </a:cubicBezTo>
                    <a:cubicBezTo>
                      <a:pt x="0" y="890"/>
                      <a:pt x="2" y="925"/>
                      <a:pt x="6" y="960"/>
                    </a:cubicBezTo>
                    <a:cubicBezTo>
                      <a:pt x="75" y="1069"/>
                      <a:pt x="195" y="1162"/>
                      <a:pt x="347" y="12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13" name="Freeform 44"/>
            <p:cNvSpPr>
              <a:spLocks/>
            </p:cNvSpPr>
            <p:nvPr/>
          </p:nvSpPr>
          <p:spPr bwMode="auto">
            <a:xfrm>
              <a:off x="7421682" y="2284733"/>
              <a:ext cx="179651" cy="222965"/>
            </a:xfrm>
            <a:custGeom>
              <a:avLst/>
              <a:gdLst>
                <a:gd name="T0" fmla="*/ 414 w 589"/>
                <a:gd name="T1" fmla="*/ 48 h 732"/>
                <a:gd name="T2" fmla="*/ 428 w 589"/>
                <a:gd name="T3" fmla="*/ 12 h 732"/>
                <a:gd name="T4" fmla="*/ 490 w 589"/>
                <a:gd name="T5" fmla="*/ 12 h 732"/>
                <a:gd name="T6" fmla="*/ 547 w 589"/>
                <a:gd name="T7" fmla="*/ 220 h 732"/>
                <a:gd name="T8" fmla="*/ 478 w 589"/>
                <a:gd name="T9" fmla="*/ 246 h 732"/>
                <a:gd name="T10" fmla="*/ 387 w 589"/>
                <a:gd name="T11" fmla="*/ 137 h 732"/>
                <a:gd name="T12" fmla="*/ 272 w 589"/>
                <a:gd name="T13" fmla="*/ 99 h 732"/>
                <a:gd name="T14" fmla="*/ 199 w 589"/>
                <a:gd name="T15" fmla="*/ 118 h 732"/>
                <a:gd name="T16" fmla="*/ 171 w 589"/>
                <a:gd name="T17" fmla="*/ 171 h 732"/>
                <a:gd name="T18" fmla="*/ 340 w 589"/>
                <a:gd name="T19" fmla="*/ 265 h 732"/>
                <a:gd name="T20" fmla="*/ 376 w 589"/>
                <a:gd name="T21" fmla="*/ 275 h 732"/>
                <a:gd name="T22" fmla="*/ 543 w 589"/>
                <a:gd name="T23" fmla="*/ 352 h 732"/>
                <a:gd name="T24" fmla="*/ 589 w 589"/>
                <a:gd name="T25" fmla="*/ 484 h 732"/>
                <a:gd name="T26" fmla="*/ 519 w 589"/>
                <a:gd name="T27" fmla="*/ 664 h 732"/>
                <a:gd name="T28" fmla="*/ 336 w 589"/>
                <a:gd name="T29" fmla="*/ 732 h 732"/>
                <a:gd name="T30" fmla="*/ 239 w 589"/>
                <a:gd name="T31" fmla="*/ 719 h 732"/>
                <a:gd name="T32" fmla="*/ 151 w 589"/>
                <a:gd name="T33" fmla="*/ 681 h 732"/>
                <a:gd name="T34" fmla="*/ 139 w 589"/>
                <a:gd name="T35" fmla="*/ 725 h 732"/>
                <a:gd name="T36" fmla="*/ 78 w 589"/>
                <a:gd name="T37" fmla="*/ 725 h 732"/>
                <a:gd name="T38" fmla="*/ 0 w 589"/>
                <a:gd name="T39" fmla="*/ 464 h 732"/>
                <a:gd name="T40" fmla="*/ 77 w 589"/>
                <a:gd name="T41" fmla="*/ 436 h 732"/>
                <a:gd name="T42" fmla="*/ 186 w 589"/>
                <a:gd name="T43" fmla="*/ 581 h 732"/>
                <a:gd name="T44" fmla="*/ 323 w 589"/>
                <a:gd name="T45" fmla="*/ 632 h 732"/>
                <a:gd name="T46" fmla="*/ 408 w 589"/>
                <a:gd name="T47" fmla="*/ 605 h 732"/>
                <a:gd name="T48" fmla="*/ 443 w 589"/>
                <a:gd name="T49" fmla="*/ 541 h 732"/>
                <a:gd name="T50" fmla="*/ 297 w 589"/>
                <a:gd name="T51" fmla="*/ 447 h 732"/>
                <a:gd name="T52" fmla="*/ 267 w 589"/>
                <a:gd name="T53" fmla="*/ 439 h 732"/>
                <a:gd name="T54" fmla="*/ 154 w 589"/>
                <a:gd name="T55" fmla="*/ 405 h 732"/>
                <a:gd name="T56" fmla="*/ 95 w 589"/>
                <a:gd name="T57" fmla="*/ 378 h 732"/>
                <a:gd name="T58" fmla="*/ 39 w 589"/>
                <a:gd name="T59" fmla="*/ 311 h 732"/>
                <a:gd name="T60" fmla="*/ 20 w 589"/>
                <a:gd name="T61" fmla="*/ 222 h 732"/>
                <a:gd name="T62" fmla="*/ 87 w 589"/>
                <a:gd name="T63" fmla="*/ 63 h 732"/>
                <a:gd name="T64" fmla="*/ 258 w 589"/>
                <a:gd name="T65" fmla="*/ 0 h 732"/>
                <a:gd name="T66" fmla="*/ 339 w 589"/>
                <a:gd name="T67" fmla="*/ 12 h 732"/>
                <a:gd name="T68" fmla="*/ 414 w 589"/>
                <a:gd name="T69" fmla="*/ 4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9" h="732">
                  <a:moveTo>
                    <a:pt x="414" y="48"/>
                  </a:moveTo>
                  <a:cubicBezTo>
                    <a:pt x="428" y="12"/>
                    <a:pt x="428" y="12"/>
                    <a:pt x="428" y="12"/>
                  </a:cubicBezTo>
                  <a:cubicBezTo>
                    <a:pt x="490" y="12"/>
                    <a:pt x="490" y="12"/>
                    <a:pt x="490" y="12"/>
                  </a:cubicBezTo>
                  <a:cubicBezTo>
                    <a:pt x="547" y="220"/>
                    <a:pt x="547" y="220"/>
                    <a:pt x="547" y="220"/>
                  </a:cubicBezTo>
                  <a:cubicBezTo>
                    <a:pt x="478" y="246"/>
                    <a:pt x="478" y="246"/>
                    <a:pt x="478" y="246"/>
                  </a:cubicBezTo>
                  <a:cubicBezTo>
                    <a:pt x="454" y="199"/>
                    <a:pt x="424" y="163"/>
                    <a:pt x="387" y="137"/>
                  </a:cubicBezTo>
                  <a:cubicBezTo>
                    <a:pt x="351" y="111"/>
                    <a:pt x="312" y="99"/>
                    <a:pt x="272" y="99"/>
                  </a:cubicBezTo>
                  <a:cubicBezTo>
                    <a:pt x="241" y="99"/>
                    <a:pt x="217" y="105"/>
                    <a:pt x="199" y="118"/>
                  </a:cubicBezTo>
                  <a:cubicBezTo>
                    <a:pt x="180" y="132"/>
                    <a:pt x="171" y="149"/>
                    <a:pt x="171" y="171"/>
                  </a:cubicBezTo>
                  <a:cubicBezTo>
                    <a:pt x="171" y="207"/>
                    <a:pt x="227" y="238"/>
                    <a:pt x="340" y="265"/>
                  </a:cubicBezTo>
                  <a:cubicBezTo>
                    <a:pt x="356" y="269"/>
                    <a:pt x="368" y="272"/>
                    <a:pt x="376" y="275"/>
                  </a:cubicBezTo>
                  <a:cubicBezTo>
                    <a:pt x="457" y="295"/>
                    <a:pt x="512" y="321"/>
                    <a:pt x="543" y="352"/>
                  </a:cubicBezTo>
                  <a:cubicBezTo>
                    <a:pt x="574" y="384"/>
                    <a:pt x="589" y="428"/>
                    <a:pt x="589" y="484"/>
                  </a:cubicBezTo>
                  <a:cubicBezTo>
                    <a:pt x="589" y="558"/>
                    <a:pt x="566" y="618"/>
                    <a:pt x="519" y="664"/>
                  </a:cubicBezTo>
                  <a:cubicBezTo>
                    <a:pt x="473" y="709"/>
                    <a:pt x="412" y="732"/>
                    <a:pt x="336" y="732"/>
                  </a:cubicBezTo>
                  <a:cubicBezTo>
                    <a:pt x="303" y="732"/>
                    <a:pt x="270" y="727"/>
                    <a:pt x="239" y="719"/>
                  </a:cubicBezTo>
                  <a:cubicBezTo>
                    <a:pt x="209" y="710"/>
                    <a:pt x="179" y="697"/>
                    <a:pt x="151" y="681"/>
                  </a:cubicBezTo>
                  <a:cubicBezTo>
                    <a:pt x="139" y="725"/>
                    <a:pt x="139" y="725"/>
                    <a:pt x="139" y="725"/>
                  </a:cubicBezTo>
                  <a:cubicBezTo>
                    <a:pt x="78" y="725"/>
                    <a:pt x="78" y="725"/>
                    <a:pt x="78" y="725"/>
                  </a:cubicBezTo>
                  <a:cubicBezTo>
                    <a:pt x="0" y="464"/>
                    <a:pt x="0" y="464"/>
                    <a:pt x="0" y="464"/>
                  </a:cubicBezTo>
                  <a:cubicBezTo>
                    <a:pt x="77" y="436"/>
                    <a:pt x="77" y="436"/>
                    <a:pt x="77" y="436"/>
                  </a:cubicBezTo>
                  <a:cubicBezTo>
                    <a:pt x="106" y="499"/>
                    <a:pt x="143" y="547"/>
                    <a:pt x="186" y="581"/>
                  </a:cubicBezTo>
                  <a:cubicBezTo>
                    <a:pt x="229" y="615"/>
                    <a:pt x="274" y="632"/>
                    <a:pt x="323" y="632"/>
                  </a:cubicBezTo>
                  <a:cubicBezTo>
                    <a:pt x="357" y="632"/>
                    <a:pt x="385" y="623"/>
                    <a:pt x="408" y="605"/>
                  </a:cubicBezTo>
                  <a:cubicBezTo>
                    <a:pt x="431" y="587"/>
                    <a:pt x="443" y="566"/>
                    <a:pt x="443" y="541"/>
                  </a:cubicBezTo>
                  <a:cubicBezTo>
                    <a:pt x="443" y="504"/>
                    <a:pt x="394" y="472"/>
                    <a:pt x="297" y="447"/>
                  </a:cubicBezTo>
                  <a:cubicBezTo>
                    <a:pt x="284" y="444"/>
                    <a:pt x="274" y="441"/>
                    <a:pt x="267" y="439"/>
                  </a:cubicBezTo>
                  <a:cubicBezTo>
                    <a:pt x="220" y="426"/>
                    <a:pt x="182" y="415"/>
                    <a:pt x="154" y="405"/>
                  </a:cubicBezTo>
                  <a:cubicBezTo>
                    <a:pt x="126" y="395"/>
                    <a:pt x="107" y="386"/>
                    <a:pt x="95" y="378"/>
                  </a:cubicBezTo>
                  <a:cubicBezTo>
                    <a:pt x="71" y="360"/>
                    <a:pt x="52" y="338"/>
                    <a:pt x="39" y="311"/>
                  </a:cubicBezTo>
                  <a:cubicBezTo>
                    <a:pt x="26" y="285"/>
                    <a:pt x="20" y="255"/>
                    <a:pt x="20" y="222"/>
                  </a:cubicBezTo>
                  <a:cubicBezTo>
                    <a:pt x="20" y="158"/>
                    <a:pt x="42" y="105"/>
                    <a:pt x="87" y="63"/>
                  </a:cubicBezTo>
                  <a:cubicBezTo>
                    <a:pt x="131" y="21"/>
                    <a:pt x="188" y="0"/>
                    <a:pt x="258" y="0"/>
                  </a:cubicBezTo>
                  <a:cubicBezTo>
                    <a:pt x="286" y="0"/>
                    <a:pt x="313" y="4"/>
                    <a:pt x="339" y="12"/>
                  </a:cubicBezTo>
                  <a:cubicBezTo>
                    <a:pt x="365" y="20"/>
                    <a:pt x="390" y="32"/>
                    <a:pt x="414"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4" name="Freeform 45"/>
            <p:cNvSpPr>
              <a:spLocks/>
            </p:cNvSpPr>
            <p:nvPr/>
          </p:nvSpPr>
          <p:spPr bwMode="auto">
            <a:xfrm>
              <a:off x="7594941" y="2329468"/>
              <a:ext cx="173260" cy="173260"/>
            </a:xfrm>
            <a:custGeom>
              <a:avLst/>
              <a:gdLst>
                <a:gd name="T0" fmla="*/ 61 w 570"/>
                <a:gd name="T1" fmla="*/ 0 h 569"/>
                <a:gd name="T2" fmla="*/ 508 w 570"/>
                <a:gd name="T3" fmla="*/ 0 h 569"/>
                <a:gd name="T4" fmla="*/ 570 w 570"/>
                <a:gd name="T5" fmla="*/ 175 h 569"/>
                <a:gd name="T6" fmla="*/ 518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4 w 570"/>
                <a:gd name="T29" fmla="*/ 394 h 569"/>
                <a:gd name="T30" fmla="*/ 214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8" y="196"/>
                    <a:pt x="518" y="196"/>
                    <a:pt x="518"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6" y="497"/>
                    <a:pt x="192" y="490"/>
                    <a:pt x="201" y="479"/>
                  </a:cubicBezTo>
                  <a:cubicBezTo>
                    <a:pt x="210" y="467"/>
                    <a:pt x="214" y="439"/>
                    <a:pt x="214" y="394"/>
                  </a:cubicBezTo>
                  <a:cubicBezTo>
                    <a:pt x="214" y="78"/>
                    <a:pt x="214" y="78"/>
                    <a:pt x="214" y="78"/>
                  </a:cubicBezTo>
                  <a:cubicBezTo>
                    <a:pt x="206" y="78"/>
                    <a:pt x="206" y="78"/>
                    <a:pt x="206" y="78"/>
                  </a:cubicBezTo>
                  <a:cubicBezTo>
                    <a:pt x="171" y="78"/>
                    <a:pt x="141"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5" name="Freeform 46"/>
            <p:cNvSpPr>
              <a:spLocks noEditPoints="1"/>
            </p:cNvSpPr>
            <p:nvPr/>
          </p:nvSpPr>
          <p:spPr bwMode="auto">
            <a:xfrm>
              <a:off x="7740508" y="2329468"/>
              <a:ext cx="180361" cy="173260"/>
            </a:xfrm>
            <a:custGeom>
              <a:avLst/>
              <a:gdLst>
                <a:gd name="T0" fmla="*/ 330 w 594"/>
                <a:gd name="T1" fmla="*/ 294 h 569"/>
                <a:gd name="T2" fmla="*/ 221 w 594"/>
                <a:gd name="T3" fmla="*/ 294 h 569"/>
                <a:gd name="T4" fmla="*/ 279 w 594"/>
                <a:gd name="T5" fmla="*/ 130 h 569"/>
                <a:gd name="T6" fmla="*/ 330 w 594"/>
                <a:gd name="T7" fmla="*/ 294 h 569"/>
                <a:gd name="T8" fmla="*/ 92 w 594"/>
                <a:gd name="T9" fmla="*/ 401 h 569"/>
                <a:gd name="T10" fmla="*/ 88 w 594"/>
                <a:gd name="T11" fmla="*/ 411 h 569"/>
                <a:gd name="T12" fmla="*/ 0 w 594"/>
                <a:gd name="T13" fmla="*/ 499 h 569"/>
                <a:gd name="T14" fmla="*/ 0 w 594"/>
                <a:gd name="T15" fmla="*/ 569 h 569"/>
                <a:gd name="T16" fmla="*/ 226 w 594"/>
                <a:gd name="T17" fmla="*/ 569 h 569"/>
                <a:gd name="T18" fmla="*/ 226 w 594"/>
                <a:gd name="T19" fmla="*/ 501 h 569"/>
                <a:gd name="T20" fmla="*/ 179 w 594"/>
                <a:gd name="T21" fmla="*/ 491 h 569"/>
                <a:gd name="T22" fmla="*/ 166 w 594"/>
                <a:gd name="T23" fmla="*/ 460 h 569"/>
                <a:gd name="T24" fmla="*/ 167 w 594"/>
                <a:gd name="T25" fmla="*/ 452 h 569"/>
                <a:gd name="T26" fmla="*/ 169 w 594"/>
                <a:gd name="T27" fmla="*/ 443 h 569"/>
                <a:gd name="T28" fmla="*/ 192 w 594"/>
                <a:gd name="T29" fmla="*/ 364 h 569"/>
                <a:gd name="T30" fmla="*/ 357 w 594"/>
                <a:gd name="T31" fmla="*/ 364 h 569"/>
                <a:gd name="T32" fmla="*/ 385 w 594"/>
                <a:gd name="T33" fmla="*/ 443 h 569"/>
                <a:gd name="T34" fmla="*/ 388 w 594"/>
                <a:gd name="T35" fmla="*/ 454 h 569"/>
                <a:gd name="T36" fmla="*/ 390 w 594"/>
                <a:gd name="T37" fmla="*/ 468 h 569"/>
                <a:gd name="T38" fmla="*/ 378 w 594"/>
                <a:gd name="T39" fmla="*/ 493 h 569"/>
                <a:gd name="T40" fmla="*/ 337 w 594"/>
                <a:gd name="T41" fmla="*/ 501 h 569"/>
                <a:gd name="T42" fmla="*/ 331 w 594"/>
                <a:gd name="T43" fmla="*/ 501 h 569"/>
                <a:gd name="T44" fmla="*/ 331 w 594"/>
                <a:gd name="T45" fmla="*/ 569 h 569"/>
                <a:gd name="T46" fmla="*/ 594 w 594"/>
                <a:gd name="T47" fmla="*/ 569 h 569"/>
                <a:gd name="T48" fmla="*/ 594 w 594"/>
                <a:gd name="T49" fmla="*/ 499 h 569"/>
                <a:gd name="T50" fmla="*/ 522 w 594"/>
                <a:gd name="T51" fmla="*/ 425 h 569"/>
                <a:gd name="T52" fmla="*/ 521 w 594"/>
                <a:gd name="T53" fmla="*/ 422 h 569"/>
                <a:gd name="T54" fmla="*/ 370 w 594"/>
                <a:gd name="T55" fmla="*/ 0 h 569"/>
                <a:gd name="T56" fmla="*/ 246 w 594"/>
                <a:gd name="T57" fmla="*/ 0 h 569"/>
                <a:gd name="T58" fmla="*/ 92 w 594"/>
                <a:gd name="T59" fmla="*/ 40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4" h="569">
                  <a:moveTo>
                    <a:pt x="330" y="294"/>
                  </a:moveTo>
                  <a:cubicBezTo>
                    <a:pt x="221" y="294"/>
                    <a:pt x="221" y="294"/>
                    <a:pt x="221" y="294"/>
                  </a:cubicBezTo>
                  <a:cubicBezTo>
                    <a:pt x="279" y="130"/>
                    <a:pt x="279" y="130"/>
                    <a:pt x="279" y="130"/>
                  </a:cubicBezTo>
                  <a:lnTo>
                    <a:pt x="330" y="294"/>
                  </a:lnTo>
                  <a:close/>
                  <a:moveTo>
                    <a:pt x="92" y="401"/>
                  </a:moveTo>
                  <a:cubicBezTo>
                    <a:pt x="91" y="403"/>
                    <a:pt x="89" y="407"/>
                    <a:pt x="88" y="411"/>
                  </a:cubicBezTo>
                  <a:cubicBezTo>
                    <a:pt x="67" y="464"/>
                    <a:pt x="38" y="493"/>
                    <a:pt x="0" y="499"/>
                  </a:cubicBezTo>
                  <a:cubicBezTo>
                    <a:pt x="0" y="569"/>
                    <a:pt x="0" y="569"/>
                    <a:pt x="0" y="569"/>
                  </a:cubicBezTo>
                  <a:cubicBezTo>
                    <a:pt x="226" y="569"/>
                    <a:pt x="226" y="569"/>
                    <a:pt x="226" y="569"/>
                  </a:cubicBezTo>
                  <a:cubicBezTo>
                    <a:pt x="226" y="501"/>
                    <a:pt x="226" y="501"/>
                    <a:pt x="226" y="501"/>
                  </a:cubicBezTo>
                  <a:cubicBezTo>
                    <a:pt x="204" y="500"/>
                    <a:pt x="188" y="497"/>
                    <a:pt x="179" y="491"/>
                  </a:cubicBezTo>
                  <a:cubicBezTo>
                    <a:pt x="171" y="485"/>
                    <a:pt x="166" y="474"/>
                    <a:pt x="166" y="460"/>
                  </a:cubicBezTo>
                  <a:cubicBezTo>
                    <a:pt x="166" y="458"/>
                    <a:pt x="166" y="455"/>
                    <a:pt x="167" y="452"/>
                  </a:cubicBezTo>
                  <a:cubicBezTo>
                    <a:pt x="167" y="449"/>
                    <a:pt x="168" y="446"/>
                    <a:pt x="169" y="443"/>
                  </a:cubicBezTo>
                  <a:cubicBezTo>
                    <a:pt x="192" y="364"/>
                    <a:pt x="192" y="364"/>
                    <a:pt x="192" y="364"/>
                  </a:cubicBezTo>
                  <a:cubicBezTo>
                    <a:pt x="357" y="364"/>
                    <a:pt x="357" y="364"/>
                    <a:pt x="357" y="364"/>
                  </a:cubicBezTo>
                  <a:cubicBezTo>
                    <a:pt x="385" y="443"/>
                    <a:pt x="385" y="443"/>
                    <a:pt x="385" y="443"/>
                  </a:cubicBezTo>
                  <a:cubicBezTo>
                    <a:pt x="387" y="446"/>
                    <a:pt x="388" y="450"/>
                    <a:pt x="388" y="454"/>
                  </a:cubicBezTo>
                  <a:cubicBezTo>
                    <a:pt x="389" y="458"/>
                    <a:pt x="390" y="463"/>
                    <a:pt x="390" y="468"/>
                  </a:cubicBezTo>
                  <a:cubicBezTo>
                    <a:pt x="390" y="480"/>
                    <a:pt x="386" y="488"/>
                    <a:pt x="378" y="493"/>
                  </a:cubicBezTo>
                  <a:cubicBezTo>
                    <a:pt x="370" y="498"/>
                    <a:pt x="356" y="501"/>
                    <a:pt x="337" y="501"/>
                  </a:cubicBezTo>
                  <a:cubicBezTo>
                    <a:pt x="331" y="501"/>
                    <a:pt x="331" y="501"/>
                    <a:pt x="331" y="501"/>
                  </a:cubicBezTo>
                  <a:cubicBezTo>
                    <a:pt x="331" y="569"/>
                    <a:pt x="331" y="569"/>
                    <a:pt x="331" y="569"/>
                  </a:cubicBezTo>
                  <a:cubicBezTo>
                    <a:pt x="594" y="569"/>
                    <a:pt x="594" y="569"/>
                    <a:pt x="594" y="569"/>
                  </a:cubicBezTo>
                  <a:cubicBezTo>
                    <a:pt x="594" y="499"/>
                    <a:pt x="594" y="499"/>
                    <a:pt x="594" y="499"/>
                  </a:cubicBezTo>
                  <a:cubicBezTo>
                    <a:pt x="562" y="495"/>
                    <a:pt x="538" y="471"/>
                    <a:pt x="522" y="425"/>
                  </a:cubicBezTo>
                  <a:cubicBezTo>
                    <a:pt x="521" y="422"/>
                    <a:pt x="521" y="422"/>
                    <a:pt x="521" y="422"/>
                  </a:cubicBezTo>
                  <a:cubicBezTo>
                    <a:pt x="370" y="0"/>
                    <a:pt x="370" y="0"/>
                    <a:pt x="370" y="0"/>
                  </a:cubicBezTo>
                  <a:cubicBezTo>
                    <a:pt x="246" y="0"/>
                    <a:pt x="246" y="0"/>
                    <a:pt x="246" y="0"/>
                  </a:cubicBezTo>
                  <a:lnTo>
                    <a:pt x="92" y="4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6" name="Freeform 47"/>
            <p:cNvSpPr>
              <a:spLocks/>
            </p:cNvSpPr>
            <p:nvPr/>
          </p:nvSpPr>
          <p:spPr bwMode="auto">
            <a:xfrm>
              <a:off x="7893175" y="2329468"/>
              <a:ext cx="173970" cy="173260"/>
            </a:xfrm>
            <a:custGeom>
              <a:avLst/>
              <a:gdLst>
                <a:gd name="T0" fmla="*/ 61 w 570"/>
                <a:gd name="T1" fmla="*/ 0 h 569"/>
                <a:gd name="T2" fmla="*/ 508 w 570"/>
                <a:gd name="T3" fmla="*/ 0 h 569"/>
                <a:gd name="T4" fmla="*/ 570 w 570"/>
                <a:gd name="T5" fmla="*/ 175 h 569"/>
                <a:gd name="T6" fmla="*/ 517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5 w 570"/>
                <a:gd name="T29" fmla="*/ 394 h 569"/>
                <a:gd name="T30" fmla="*/ 215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7" y="196"/>
                    <a:pt x="517" y="196"/>
                    <a:pt x="517"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5" y="497"/>
                    <a:pt x="193" y="490"/>
                    <a:pt x="201" y="479"/>
                  </a:cubicBezTo>
                  <a:cubicBezTo>
                    <a:pt x="210" y="467"/>
                    <a:pt x="215" y="439"/>
                    <a:pt x="215" y="394"/>
                  </a:cubicBezTo>
                  <a:cubicBezTo>
                    <a:pt x="215" y="78"/>
                    <a:pt x="215" y="78"/>
                    <a:pt x="215" y="78"/>
                  </a:cubicBezTo>
                  <a:cubicBezTo>
                    <a:pt x="206" y="78"/>
                    <a:pt x="206" y="78"/>
                    <a:pt x="206" y="78"/>
                  </a:cubicBezTo>
                  <a:cubicBezTo>
                    <a:pt x="171" y="78"/>
                    <a:pt x="142"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7" name="Freeform 48"/>
            <p:cNvSpPr>
              <a:spLocks/>
            </p:cNvSpPr>
            <p:nvPr/>
          </p:nvSpPr>
          <p:spPr bwMode="auto">
            <a:xfrm>
              <a:off x="8062174" y="2329468"/>
              <a:ext cx="164738" cy="173260"/>
            </a:xfrm>
            <a:custGeom>
              <a:avLst/>
              <a:gdLst>
                <a:gd name="T0" fmla="*/ 0 w 540"/>
                <a:gd name="T1" fmla="*/ 0 h 569"/>
                <a:gd name="T2" fmla="*/ 447 w 540"/>
                <a:gd name="T3" fmla="*/ 0 h 569"/>
                <a:gd name="T4" fmla="*/ 519 w 540"/>
                <a:gd name="T5" fmla="*/ 172 h 569"/>
                <a:gd name="T6" fmla="*/ 470 w 540"/>
                <a:gd name="T7" fmla="*/ 199 h 569"/>
                <a:gd name="T8" fmla="*/ 376 w 540"/>
                <a:gd name="T9" fmla="*/ 102 h 569"/>
                <a:gd name="T10" fmla="*/ 263 w 540"/>
                <a:gd name="T11" fmla="*/ 70 h 569"/>
                <a:gd name="T12" fmla="*/ 215 w 540"/>
                <a:gd name="T13" fmla="*/ 83 h 569"/>
                <a:gd name="T14" fmla="*/ 203 w 540"/>
                <a:gd name="T15" fmla="*/ 142 h 569"/>
                <a:gd name="T16" fmla="*/ 203 w 540"/>
                <a:gd name="T17" fmla="*/ 224 h 569"/>
                <a:gd name="T18" fmla="*/ 229 w 540"/>
                <a:gd name="T19" fmla="*/ 224 h 569"/>
                <a:gd name="T20" fmla="*/ 285 w 540"/>
                <a:gd name="T21" fmla="*/ 206 h 569"/>
                <a:gd name="T22" fmla="*/ 302 w 540"/>
                <a:gd name="T23" fmla="*/ 135 h 569"/>
                <a:gd name="T24" fmla="*/ 360 w 540"/>
                <a:gd name="T25" fmla="*/ 135 h 569"/>
                <a:gd name="T26" fmla="*/ 360 w 540"/>
                <a:gd name="T27" fmla="*/ 392 h 569"/>
                <a:gd name="T28" fmla="*/ 302 w 540"/>
                <a:gd name="T29" fmla="*/ 392 h 569"/>
                <a:gd name="T30" fmla="*/ 280 w 540"/>
                <a:gd name="T31" fmla="*/ 318 h 569"/>
                <a:gd name="T32" fmla="*/ 229 w 540"/>
                <a:gd name="T33" fmla="*/ 296 h 569"/>
                <a:gd name="T34" fmla="*/ 203 w 540"/>
                <a:gd name="T35" fmla="*/ 296 h 569"/>
                <a:gd name="T36" fmla="*/ 203 w 540"/>
                <a:gd name="T37" fmla="*/ 429 h 569"/>
                <a:gd name="T38" fmla="*/ 216 w 540"/>
                <a:gd name="T39" fmla="*/ 488 h 569"/>
                <a:gd name="T40" fmla="*/ 265 w 540"/>
                <a:gd name="T41" fmla="*/ 501 h 569"/>
                <a:gd name="T42" fmla="*/ 386 w 540"/>
                <a:gd name="T43" fmla="*/ 459 h 569"/>
                <a:gd name="T44" fmla="*/ 488 w 540"/>
                <a:gd name="T45" fmla="*/ 344 h 569"/>
                <a:gd name="T46" fmla="*/ 540 w 540"/>
                <a:gd name="T47" fmla="*/ 373 h 569"/>
                <a:gd name="T48" fmla="*/ 458 w 540"/>
                <a:gd name="T49" fmla="*/ 569 h 569"/>
                <a:gd name="T50" fmla="*/ 0 w 540"/>
                <a:gd name="T51" fmla="*/ 569 h 569"/>
                <a:gd name="T52" fmla="*/ 0 w 540"/>
                <a:gd name="T53" fmla="*/ 499 h 569"/>
                <a:gd name="T54" fmla="*/ 49 w 540"/>
                <a:gd name="T55" fmla="*/ 480 h 569"/>
                <a:gd name="T56" fmla="*/ 63 w 540"/>
                <a:gd name="T57" fmla="*/ 394 h 569"/>
                <a:gd name="T58" fmla="*/ 63 w 540"/>
                <a:gd name="T59" fmla="*/ 176 h 569"/>
                <a:gd name="T60" fmla="*/ 49 w 540"/>
                <a:gd name="T61" fmla="*/ 89 h 569"/>
                <a:gd name="T62" fmla="*/ 0 w 540"/>
                <a:gd name="T63" fmla="*/ 71 h 569"/>
                <a:gd name="T64" fmla="*/ 0 w 540"/>
                <a:gd name="T65"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0" h="569">
                  <a:moveTo>
                    <a:pt x="0" y="0"/>
                  </a:moveTo>
                  <a:cubicBezTo>
                    <a:pt x="447" y="0"/>
                    <a:pt x="447" y="0"/>
                    <a:pt x="447" y="0"/>
                  </a:cubicBezTo>
                  <a:cubicBezTo>
                    <a:pt x="519" y="172"/>
                    <a:pt x="519" y="172"/>
                    <a:pt x="519" y="172"/>
                  </a:cubicBezTo>
                  <a:cubicBezTo>
                    <a:pt x="470" y="199"/>
                    <a:pt x="470" y="199"/>
                    <a:pt x="470" y="199"/>
                  </a:cubicBezTo>
                  <a:cubicBezTo>
                    <a:pt x="441" y="156"/>
                    <a:pt x="410" y="123"/>
                    <a:pt x="376" y="102"/>
                  </a:cubicBezTo>
                  <a:cubicBezTo>
                    <a:pt x="341" y="80"/>
                    <a:pt x="304" y="70"/>
                    <a:pt x="263" y="70"/>
                  </a:cubicBezTo>
                  <a:cubicBezTo>
                    <a:pt x="240" y="70"/>
                    <a:pt x="224" y="74"/>
                    <a:pt x="215" y="83"/>
                  </a:cubicBezTo>
                  <a:cubicBezTo>
                    <a:pt x="207" y="91"/>
                    <a:pt x="203" y="111"/>
                    <a:pt x="203" y="142"/>
                  </a:cubicBezTo>
                  <a:cubicBezTo>
                    <a:pt x="203" y="224"/>
                    <a:pt x="203" y="224"/>
                    <a:pt x="203" y="224"/>
                  </a:cubicBezTo>
                  <a:cubicBezTo>
                    <a:pt x="229" y="224"/>
                    <a:pt x="229" y="224"/>
                    <a:pt x="229" y="224"/>
                  </a:cubicBezTo>
                  <a:cubicBezTo>
                    <a:pt x="257" y="224"/>
                    <a:pt x="275" y="218"/>
                    <a:pt x="285" y="206"/>
                  </a:cubicBezTo>
                  <a:cubicBezTo>
                    <a:pt x="295" y="195"/>
                    <a:pt x="301" y="172"/>
                    <a:pt x="302" y="135"/>
                  </a:cubicBezTo>
                  <a:cubicBezTo>
                    <a:pt x="360" y="135"/>
                    <a:pt x="360" y="135"/>
                    <a:pt x="360" y="135"/>
                  </a:cubicBezTo>
                  <a:cubicBezTo>
                    <a:pt x="360" y="392"/>
                    <a:pt x="360" y="392"/>
                    <a:pt x="360" y="392"/>
                  </a:cubicBezTo>
                  <a:cubicBezTo>
                    <a:pt x="302" y="392"/>
                    <a:pt x="302" y="392"/>
                    <a:pt x="302" y="392"/>
                  </a:cubicBezTo>
                  <a:cubicBezTo>
                    <a:pt x="299" y="358"/>
                    <a:pt x="291" y="334"/>
                    <a:pt x="280" y="318"/>
                  </a:cubicBezTo>
                  <a:cubicBezTo>
                    <a:pt x="268" y="303"/>
                    <a:pt x="251" y="296"/>
                    <a:pt x="229" y="296"/>
                  </a:cubicBezTo>
                  <a:cubicBezTo>
                    <a:pt x="203" y="296"/>
                    <a:pt x="203" y="296"/>
                    <a:pt x="203" y="296"/>
                  </a:cubicBezTo>
                  <a:cubicBezTo>
                    <a:pt x="203" y="429"/>
                    <a:pt x="203" y="429"/>
                    <a:pt x="203" y="429"/>
                  </a:cubicBezTo>
                  <a:cubicBezTo>
                    <a:pt x="203" y="459"/>
                    <a:pt x="207" y="479"/>
                    <a:pt x="216" y="488"/>
                  </a:cubicBezTo>
                  <a:cubicBezTo>
                    <a:pt x="224" y="496"/>
                    <a:pt x="241" y="501"/>
                    <a:pt x="265" y="501"/>
                  </a:cubicBezTo>
                  <a:cubicBezTo>
                    <a:pt x="305" y="501"/>
                    <a:pt x="346" y="487"/>
                    <a:pt x="386" y="459"/>
                  </a:cubicBezTo>
                  <a:cubicBezTo>
                    <a:pt x="425" y="432"/>
                    <a:pt x="460" y="393"/>
                    <a:pt x="488" y="344"/>
                  </a:cubicBezTo>
                  <a:cubicBezTo>
                    <a:pt x="540" y="373"/>
                    <a:pt x="540" y="373"/>
                    <a:pt x="540" y="373"/>
                  </a:cubicBezTo>
                  <a:cubicBezTo>
                    <a:pt x="458" y="569"/>
                    <a:pt x="458" y="569"/>
                    <a:pt x="458" y="569"/>
                  </a:cubicBezTo>
                  <a:cubicBezTo>
                    <a:pt x="0" y="569"/>
                    <a:pt x="0" y="569"/>
                    <a:pt x="0" y="569"/>
                  </a:cubicBezTo>
                  <a:cubicBezTo>
                    <a:pt x="0" y="499"/>
                    <a:pt x="0" y="499"/>
                    <a:pt x="0" y="499"/>
                  </a:cubicBezTo>
                  <a:cubicBezTo>
                    <a:pt x="24" y="498"/>
                    <a:pt x="41" y="492"/>
                    <a:pt x="49" y="480"/>
                  </a:cubicBezTo>
                  <a:cubicBezTo>
                    <a:pt x="59" y="469"/>
                    <a:pt x="63" y="440"/>
                    <a:pt x="63" y="394"/>
                  </a:cubicBezTo>
                  <a:cubicBezTo>
                    <a:pt x="63" y="176"/>
                    <a:pt x="63" y="176"/>
                    <a:pt x="63" y="176"/>
                  </a:cubicBezTo>
                  <a:cubicBezTo>
                    <a:pt x="63" y="130"/>
                    <a:pt x="59" y="101"/>
                    <a:pt x="49" y="89"/>
                  </a:cubicBezTo>
                  <a:cubicBezTo>
                    <a:pt x="41" y="77"/>
                    <a:pt x="24" y="71"/>
                    <a:pt x="0" y="7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8" name="Freeform 49"/>
            <p:cNvSpPr>
              <a:spLocks/>
            </p:cNvSpPr>
            <p:nvPr/>
          </p:nvSpPr>
          <p:spPr bwMode="auto">
            <a:xfrm>
              <a:off x="8316384" y="2284733"/>
              <a:ext cx="213024" cy="222965"/>
            </a:xfrm>
            <a:custGeom>
              <a:avLst/>
              <a:gdLst>
                <a:gd name="T0" fmla="*/ 485 w 700"/>
                <a:gd name="T1" fmla="*/ 38 h 734"/>
                <a:gd name="T2" fmla="*/ 500 w 700"/>
                <a:gd name="T3" fmla="*/ 8 h 734"/>
                <a:gd name="T4" fmla="*/ 563 w 700"/>
                <a:gd name="T5" fmla="*/ 8 h 734"/>
                <a:gd name="T6" fmla="*/ 624 w 700"/>
                <a:gd name="T7" fmla="*/ 247 h 734"/>
                <a:gd name="T8" fmla="*/ 547 w 700"/>
                <a:gd name="T9" fmla="*/ 277 h 734"/>
                <a:gd name="T10" fmla="*/ 451 w 700"/>
                <a:gd name="T11" fmla="*/ 139 h 734"/>
                <a:gd name="T12" fmla="*/ 341 w 700"/>
                <a:gd name="T13" fmla="*/ 96 h 734"/>
                <a:gd name="T14" fmla="*/ 222 w 700"/>
                <a:gd name="T15" fmla="*/ 165 h 734"/>
                <a:gd name="T16" fmla="*/ 180 w 700"/>
                <a:gd name="T17" fmla="*/ 365 h 734"/>
                <a:gd name="T18" fmla="*/ 221 w 700"/>
                <a:gd name="T19" fmla="*/ 560 h 734"/>
                <a:gd name="T20" fmla="*/ 338 w 700"/>
                <a:gd name="T21" fmla="*/ 627 h 734"/>
                <a:gd name="T22" fmla="*/ 436 w 700"/>
                <a:gd name="T23" fmla="*/ 594 h 734"/>
                <a:gd name="T24" fmla="*/ 473 w 700"/>
                <a:gd name="T25" fmla="*/ 508 h 734"/>
                <a:gd name="T26" fmla="*/ 454 w 700"/>
                <a:gd name="T27" fmla="*/ 453 h 734"/>
                <a:gd name="T28" fmla="*/ 391 w 700"/>
                <a:gd name="T29" fmla="*/ 434 h 734"/>
                <a:gd name="T30" fmla="*/ 391 w 700"/>
                <a:gd name="T31" fmla="*/ 353 h 734"/>
                <a:gd name="T32" fmla="*/ 700 w 700"/>
                <a:gd name="T33" fmla="*/ 353 h 734"/>
                <a:gd name="T34" fmla="*/ 700 w 700"/>
                <a:gd name="T35" fmla="*/ 434 h 734"/>
                <a:gd name="T36" fmla="*/ 640 w 700"/>
                <a:gd name="T37" fmla="*/ 464 h 734"/>
                <a:gd name="T38" fmla="*/ 625 w 700"/>
                <a:gd name="T39" fmla="*/ 540 h 734"/>
                <a:gd name="T40" fmla="*/ 625 w 700"/>
                <a:gd name="T41" fmla="*/ 726 h 734"/>
                <a:gd name="T42" fmla="*/ 525 w 700"/>
                <a:gd name="T43" fmla="*/ 726 h 734"/>
                <a:gd name="T44" fmla="*/ 499 w 700"/>
                <a:gd name="T45" fmla="*/ 668 h 734"/>
                <a:gd name="T46" fmla="*/ 407 w 700"/>
                <a:gd name="T47" fmla="*/ 718 h 734"/>
                <a:gd name="T48" fmla="*/ 303 w 700"/>
                <a:gd name="T49" fmla="*/ 734 h 734"/>
                <a:gd name="T50" fmla="*/ 83 w 700"/>
                <a:gd name="T51" fmla="*/ 631 h 734"/>
                <a:gd name="T52" fmla="*/ 0 w 700"/>
                <a:gd name="T53" fmla="*/ 359 h 734"/>
                <a:gd name="T54" fmla="*/ 95 w 700"/>
                <a:gd name="T55" fmla="*/ 100 h 734"/>
                <a:gd name="T56" fmla="*/ 338 w 700"/>
                <a:gd name="T57" fmla="*/ 0 h 734"/>
                <a:gd name="T58" fmla="*/ 411 w 700"/>
                <a:gd name="T59" fmla="*/ 9 h 734"/>
                <a:gd name="T60" fmla="*/ 485 w 700"/>
                <a:gd name="T61" fmla="*/ 38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0" h="734">
                  <a:moveTo>
                    <a:pt x="485" y="38"/>
                  </a:moveTo>
                  <a:cubicBezTo>
                    <a:pt x="500" y="8"/>
                    <a:pt x="500" y="8"/>
                    <a:pt x="500" y="8"/>
                  </a:cubicBezTo>
                  <a:cubicBezTo>
                    <a:pt x="563" y="8"/>
                    <a:pt x="563" y="8"/>
                    <a:pt x="563" y="8"/>
                  </a:cubicBezTo>
                  <a:cubicBezTo>
                    <a:pt x="624" y="247"/>
                    <a:pt x="624" y="247"/>
                    <a:pt x="624" y="247"/>
                  </a:cubicBezTo>
                  <a:cubicBezTo>
                    <a:pt x="547" y="277"/>
                    <a:pt x="547" y="277"/>
                    <a:pt x="547" y="277"/>
                  </a:cubicBezTo>
                  <a:cubicBezTo>
                    <a:pt x="515" y="214"/>
                    <a:pt x="484" y="168"/>
                    <a:pt x="451" y="139"/>
                  </a:cubicBezTo>
                  <a:cubicBezTo>
                    <a:pt x="418" y="110"/>
                    <a:pt x="382" y="96"/>
                    <a:pt x="341" y="96"/>
                  </a:cubicBezTo>
                  <a:cubicBezTo>
                    <a:pt x="290" y="96"/>
                    <a:pt x="250" y="119"/>
                    <a:pt x="222" y="165"/>
                  </a:cubicBezTo>
                  <a:cubicBezTo>
                    <a:pt x="194" y="212"/>
                    <a:pt x="180" y="278"/>
                    <a:pt x="180" y="365"/>
                  </a:cubicBezTo>
                  <a:cubicBezTo>
                    <a:pt x="180" y="450"/>
                    <a:pt x="194" y="515"/>
                    <a:pt x="221" y="560"/>
                  </a:cubicBezTo>
                  <a:cubicBezTo>
                    <a:pt x="247" y="605"/>
                    <a:pt x="287" y="627"/>
                    <a:pt x="338" y="627"/>
                  </a:cubicBezTo>
                  <a:cubicBezTo>
                    <a:pt x="380" y="627"/>
                    <a:pt x="412" y="616"/>
                    <a:pt x="436" y="594"/>
                  </a:cubicBezTo>
                  <a:cubicBezTo>
                    <a:pt x="461" y="573"/>
                    <a:pt x="473" y="544"/>
                    <a:pt x="473" y="508"/>
                  </a:cubicBezTo>
                  <a:cubicBezTo>
                    <a:pt x="473" y="482"/>
                    <a:pt x="467" y="464"/>
                    <a:pt x="454" y="453"/>
                  </a:cubicBezTo>
                  <a:cubicBezTo>
                    <a:pt x="442" y="442"/>
                    <a:pt x="420" y="435"/>
                    <a:pt x="391" y="434"/>
                  </a:cubicBezTo>
                  <a:cubicBezTo>
                    <a:pt x="391" y="353"/>
                    <a:pt x="391" y="353"/>
                    <a:pt x="391" y="353"/>
                  </a:cubicBezTo>
                  <a:cubicBezTo>
                    <a:pt x="700" y="353"/>
                    <a:pt x="700" y="353"/>
                    <a:pt x="700" y="353"/>
                  </a:cubicBezTo>
                  <a:cubicBezTo>
                    <a:pt x="700" y="434"/>
                    <a:pt x="700" y="434"/>
                    <a:pt x="700" y="434"/>
                  </a:cubicBezTo>
                  <a:cubicBezTo>
                    <a:pt x="670" y="441"/>
                    <a:pt x="650" y="451"/>
                    <a:pt x="640" y="464"/>
                  </a:cubicBezTo>
                  <a:cubicBezTo>
                    <a:pt x="630" y="477"/>
                    <a:pt x="625" y="503"/>
                    <a:pt x="625" y="540"/>
                  </a:cubicBezTo>
                  <a:cubicBezTo>
                    <a:pt x="625" y="726"/>
                    <a:pt x="625" y="726"/>
                    <a:pt x="625" y="726"/>
                  </a:cubicBezTo>
                  <a:cubicBezTo>
                    <a:pt x="525" y="726"/>
                    <a:pt x="525" y="726"/>
                    <a:pt x="525" y="726"/>
                  </a:cubicBezTo>
                  <a:cubicBezTo>
                    <a:pt x="499" y="668"/>
                    <a:pt x="499" y="668"/>
                    <a:pt x="499" y="668"/>
                  </a:cubicBezTo>
                  <a:cubicBezTo>
                    <a:pt x="469" y="691"/>
                    <a:pt x="438" y="708"/>
                    <a:pt x="407" y="718"/>
                  </a:cubicBezTo>
                  <a:cubicBezTo>
                    <a:pt x="376" y="728"/>
                    <a:pt x="341" y="734"/>
                    <a:pt x="303" y="734"/>
                  </a:cubicBezTo>
                  <a:cubicBezTo>
                    <a:pt x="211" y="734"/>
                    <a:pt x="138" y="699"/>
                    <a:pt x="83" y="631"/>
                  </a:cubicBezTo>
                  <a:cubicBezTo>
                    <a:pt x="27" y="563"/>
                    <a:pt x="0" y="472"/>
                    <a:pt x="0" y="359"/>
                  </a:cubicBezTo>
                  <a:cubicBezTo>
                    <a:pt x="0" y="254"/>
                    <a:pt x="32" y="167"/>
                    <a:pt x="95" y="100"/>
                  </a:cubicBezTo>
                  <a:cubicBezTo>
                    <a:pt x="159" y="33"/>
                    <a:pt x="240" y="0"/>
                    <a:pt x="338" y="0"/>
                  </a:cubicBezTo>
                  <a:cubicBezTo>
                    <a:pt x="363" y="0"/>
                    <a:pt x="387" y="3"/>
                    <a:pt x="411" y="9"/>
                  </a:cubicBezTo>
                  <a:cubicBezTo>
                    <a:pt x="434" y="14"/>
                    <a:pt x="459" y="24"/>
                    <a:pt x="485"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9" name="Freeform 50"/>
            <p:cNvSpPr>
              <a:spLocks noEditPoints="1"/>
            </p:cNvSpPr>
            <p:nvPr/>
          </p:nvSpPr>
          <p:spPr bwMode="auto">
            <a:xfrm>
              <a:off x="8525147" y="2329468"/>
              <a:ext cx="261310" cy="173260"/>
            </a:xfrm>
            <a:custGeom>
              <a:avLst/>
              <a:gdLst>
                <a:gd name="T0" fmla="*/ 805 w 857"/>
                <a:gd name="T1" fmla="*/ 91 h 569"/>
                <a:gd name="T2" fmla="*/ 857 w 857"/>
                <a:gd name="T3" fmla="*/ 72 h 569"/>
                <a:gd name="T4" fmla="*/ 857 w 857"/>
                <a:gd name="T5" fmla="*/ 0 h 569"/>
                <a:gd name="T6" fmla="*/ 584 w 857"/>
                <a:gd name="T7" fmla="*/ 0 h 569"/>
                <a:gd name="T8" fmla="*/ 584 w 857"/>
                <a:gd name="T9" fmla="*/ 72 h 569"/>
                <a:gd name="T10" fmla="*/ 637 w 857"/>
                <a:gd name="T11" fmla="*/ 91 h 569"/>
                <a:gd name="T12" fmla="*/ 650 w 857"/>
                <a:gd name="T13" fmla="*/ 176 h 569"/>
                <a:gd name="T14" fmla="*/ 650 w 857"/>
                <a:gd name="T15" fmla="*/ 394 h 569"/>
                <a:gd name="T16" fmla="*/ 637 w 857"/>
                <a:gd name="T17" fmla="*/ 478 h 569"/>
                <a:gd name="T18" fmla="*/ 591 w 857"/>
                <a:gd name="T19" fmla="*/ 497 h 569"/>
                <a:gd name="T20" fmla="*/ 556 w 857"/>
                <a:gd name="T21" fmla="*/ 485 h 569"/>
                <a:gd name="T22" fmla="*/ 516 w 857"/>
                <a:gd name="T23" fmla="*/ 447 h 569"/>
                <a:gd name="T24" fmla="*/ 407 w 857"/>
                <a:gd name="T25" fmla="*/ 306 h 569"/>
                <a:gd name="T26" fmla="*/ 501 w 857"/>
                <a:gd name="T27" fmla="*/ 251 h 569"/>
                <a:gd name="T28" fmla="*/ 532 w 857"/>
                <a:gd name="T29" fmla="*/ 155 h 569"/>
                <a:gd name="T30" fmla="*/ 477 w 857"/>
                <a:gd name="T31" fmla="*/ 39 h 569"/>
                <a:gd name="T32" fmla="*/ 310 w 857"/>
                <a:gd name="T33" fmla="*/ 0 h 569"/>
                <a:gd name="T34" fmla="*/ 0 w 857"/>
                <a:gd name="T35" fmla="*/ 0 h 569"/>
                <a:gd name="T36" fmla="*/ 0 w 857"/>
                <a:gd name="T37" fmla="*/ 72 h 569"/>
                <a:gd name="T38" fmla="*/ 52 w 857"/>
                <a:gd name="T39" fmla="*/ 91 h 569"/>
                <a:gd name="T40" fmla="*/ 65 w 857"/>
                <a:gd name="T41" fmla="*/ 176 h 569"/>
                <a:gd name="T42" fmla="*/ 65 w 857"/>
                <a:gd name="T43" fmla="*/ 394 h 569"/>
                <a:gd name="T44" fmla="*/ 52 w 857"/>
                <a:gd name="T45" fmla="*/ 479 h 569"/>
                <a:gd name="T46" fmla="*/ 0 w 857"/>
                <a:gd name="T47" fmla="*/ 498 h 569"/>
                <a:gd name="T48" fmla="*/ 0 w 857"/>
                <a:gd name="T49" fmla="*/ 569 h 569"/>
                <a:gd name="T50" fmla="*/ 273 w 857"/>
                <a:gd name="T51" fmla="*/ 569 h 569"/>
                <a:gd name="T52" fmla="*/ 273 w 857"/>
                <a:gd name="T53" fmla="*/ 498 h 569"/>
                <a:gd name="T54" fmla="*/ 220 w 857"/>
                <a:gd name="T55" fmla="*/ 479 h 569"/>
                <a:gd name="T56" fmla="*/ 206 w 857"/>
                <a:gd name="T57" fmla="*/ 394 h 569"/>
                <a:gd name="T58" fmla="*/ 206 w 857"/>
                <a:gd name="T59" fmla="*/ 323 h 569"/>
                <a:gd name="T60" fmla="*/ 261 w 857"/>
                <a:gd name="T61" fmla="*/ 323 h 569"/>
                <a:gd name="T62" fmla="*/ 433 w 857"/>
                <a:gd name="T63" fmla="*/ 569 h 569"/>
                <a:gd name="T64" fmla="*/ 584 w 857"/>
                <a:gd name="T65" fmla="*/ 569 h 569"/>
                <a:gd name="T66" fmla="*/ 605 w 857"/>
                <a:gd name="T67" fmla="*/ 569 h 569"/>
                <a:gd name="T68" fmla="*/ 857 w 857"/>
                <a:gd name="T69" fmla="*/ 569 h 569"/>
                <a:gd name="T70" fmla="*/ 857 w 857"/>
                <a:gd name="T71" fmla="*/ 498 h 569"/>
                <a:gd name="T72" fmla="*/ 805 w 857"/>
                <a:gd name="T73" fmla="*/ 478 h 569"/>
                <a:gd name="T74" fmla="*/ 791 w 857"/>
                <a:gd name="T75" fmla="*/ 394 h 569"/>
                <a:gd name="T76" fmla="*/ 791 w 857"/>
                <a:gd name="T77" fmla="*/ 176 h 569"/>
                <a:gd name="T78" fmla="*/ 805 w 857"/>
                <a:gd name="T79" fmla="*/ 91 h 569"/>
                <a:gd name="T80" fmla="*/ 351 w 857"/>
                <a:gd name="T81" fmla="*/ 225 h 569"/>
                <a:gd name="T82" fmla="*/ 237 w 857"/>
                <a:gd name="T83" fmla="*/ 248 h 569"/>
                <a:gd name="T84" fmla="*/ 218 w 857"/>
                <a:gd name="T85" fmla="*/ 247 h 569"/>
                <a:gd name="T86" fmla="*/ 206 w 857"/>
                <a:gd name="T87" fmla="*/ 247 h 569"/>
                <a:gd name="T88" fmla="*/ 206 w 857"/>
                <a:gd name="T89" fmla="*/ 142 h 569"/>
                <a:gd name="T90" fmla="*/ 220 w 857"/>
                <a:gd name="T91" fmla="*/ 85 h 569"/>
                <a:gd name="T92" fmla="*/ 271 w 857"/>
                <a:gd name="T93" fmla="*/ 72 h 569"/>
                <a:gd name="T94" fmla="*/ 357 w 857"/>
                <a:gd name="T95" fmla="*/ 95 h 569"/>
                <a:gd name="T96" fmla="*/ 389 w 857"/>
                <a:gd name="T97" fmla="*/ 158 h 569"/>
                <a:gd name="T98" fmla="*/ 351 w 857"/>
                <a:gd name="T99" fmla="*/ 22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57" h="569">
                  <a:moveTo>
                    <a:pt x="805" y="91"/>
                  </a:moveTo>
                  <a:cubicBezTo>
                    <a:pt x="814" y="79"/>
                    <a:pt x="832" y="72"/>
                    <a:pt x="857" y="72"/>
                  </a:cubicBezTo>
                  <a:cubicBezTo>
                    <a:pt x="857" y="0"/>
                    <a:pt x="857" y="0"/>
                    <a:pt x="857" y="0"/>
                  </a:cubicBezTo>
                  <a:cubicBezTo>
                    <a:pt x="584" y="0"/>
                    <a:pt x="584" y="0"/>
                    <a:pt x="584" y="0"/>
                  </a:cubicBezTo>
                  <a:cubicBezTo>
                    <a:pt x="584" y="72"/>
                    <a:pt x="584" y="72"/>
                    <a:pt x="584" y="72"/>
                  </a:cubicBezTo>
                  <a:cubicBezTo>
                    <a:pt x="610" y="73"/>
                    <a:pt x="627" y="79"/>
                    <a:pt x="637" y="91"/>
                  </a:cubicBezTo>
                  <a:cubicBezTo>
                    <a:pt x="645" y="103"/>
                    <a:pt x="650" y="131"/>
                    <a:pt x="650" y="176"/>
                  </a:cubicBezTo>
                  <a:cubicBezTo>
                    <a:pt x="650" y="394"/>
                    <a:pt x="650" y="394"/>
                    <a:pt x="650" y="394"/>
                  </a:cubicBezTo>
                  <a:cubicBezTo>
                    <a:pt x="650" y="438"/>
                    <a:pt x="645" y="466"/>
                    <a:pt x="637" y="478"/>
                  </a:cubicBezTo>
                  <a:cubicBezTo>
                    <a:pt x="628" y="489"/>
                    <a:pt x="613" y="495"/>
                    <a:pt x="591" y="497"/>
                  </a:cubicBezTo>
                  <a:cubicBezTo>
                    <a:pt x="578" y="495"/>
                    <a:pt x="566" y="491"/>
                    <a:pt x="556" y="485"/>
                  </a:cubicBezTo>
                  <a:cubicBezTo>
                    <a:pt x="543" y="478"/>
                    <a:pt x="529" y="465"/>
                    <a:pt x="516" y="447"/>
                  </a:cubicBezTo>
                  <a:cubicBezTo>
                    <a:pt x="407" y="306"/>
                    <a:pt x="407" y="306"/>
                    <a:pt x="407" y="306"/>
                  </a:cubicBezTo>
                  <a:cubicBezTo>
                    <a:pt x="449" y="294"/>
                    <a:pt x="481" y="275"/>
                    <a:pt x="501" y="251"/>
                  </a:cubicBezTo>
                  <a:cubicBezTo>
                    <a:pt x="522" y="226"/>
                    <a:pt x="532" y="194"/>
                    <a:pt x="532" y="155"/>
                  </a:cubicBezTo>
                  <a:cubicBezTo>
                    <a:pt x="532" y="103"/>
                    <a:pt x="514" y="65"/>
                    <a:pt x="477" y="39"/>
                  </a:cubicBezTo>
                  <a:cubicBezTo>
                    <a:pt x="440" y="13"/>
                    <a:pt x="384" y="0"/>
                    <a:pt x="310" y="0"/>
                  </a:cubicBezTo>
                  <a:cubicBezTo>
                    <a:pt x="0" y="0"/>
                    <a:pt x="0" y="0"/>
                    <a:pt x="0" y="0"/>
                  </a:cubicBezTo>
                  <a:cubicBezTo>
                    <a:pt x="0" y="72"/>
                    <a:pt x="0" y="72"/>
                    <a:pt x="0" y="72"/>
                  </a:cubicBezTo>
                  <a:cubicBezTo>
                    <a:pt x="26" y="72"/>
                    <a:pt x="43" y="79"/>
                    <a:pt x="52" y="91"/>
                  </a:cubicBezTo>
                  <a:cubicBezTo>
                    <a:pt x="61" y="102"/>
                    <a:pt x="65" y="131"/>
                    <a:pt x="65" y="176"/>
                  </a:cubicBezTo>
                  <a:cubicBezTo>
                    <a:pt x="65" y="394"/>
                    <a:pt x="65" y="394"/>
                    <a:pt x="65" y="394"/>
                  </a:cubicBezTo>
                  <a:cubicBezTo>
                    <a:pt x="65" y="439"/>
                    <a:pt x="61" y="467"/>
                    <a:pt x="52" y="479"/>
                  </a:cubicBezTo>
                  <a:cubicBezTo>
                    <a:pt x="43" y="490"/>
                    <a:pt x="26" y="497"/>
                    <a:pt x="0" y="498"/>
                  </a:cubicBezTo>
                  <a:cubicBezTo>
                    <a:pt x="0" y="569"/>
                    <a:pt x="0" y="569"/>
                    <a:pt x="0" y="569"/>
                  </a:cubicBezTo>
                  <a:cubicBezTo>
                    <a:pt x="273" y="569"/>
                    <a:pt x="273" y="569"/>
                    <a:pt x="273" y="569"/>
                  </a:cubicBezTo>
                  <a:cubicBezTo>
                    <a:pt x="273" y="498"/>
                    <a:pt x="273" y="498"/>
                    <a:pt x="273" y="498"/>
                  </a:cubicBezTo>
                  <a:cubicBezTo>
                    <a:pt x="246" y="497"/>
                    <a:pt x="229" y="490"/>
                    <a:pt x="220" y="479"/>
                  </a:cubicBezTo>
                  <a:cubicBezTo>
                    <a:pt x="211" y="467"/>
                    <a:pt x="206" y="439"/>
                    <a:pt x="206" y="394"/>
                  </a:cubicBezTo>
                  <a:cubicBezTo>
                    <a:pt x="206" y="323"/>
                    <a:pt x="206" y="323"/>
                    <a:pt x="206" y="323"/>
                  </a:cubicBezTo>
                  <a:cubicBezTo>
                    <a:pt x="261" y="323"/>
                    <a:pt x="261" y="323"/>
                    <a:pt x="261" y="323"/>
                  </a:cubicBezTo>
                  <a:cubicBezTo>
                    <a:pt x="433" y="569"/>
                    <a:pt x="433" y="569"/>
                    <a:pt x="433" y="569"/>
                  </a:cubicBezTo>
                  <a:cubicBezTo>
                    <a:pt x="584" y="569"/>
                    <a:pt x="584" y="569"/>
                    <a:pt x="584" y="569"/>
                  </a:cubicBezTo>
                  <a:cubicBezTo>
                    <a:pt x="605" y="569"/>
                    <a:pt x="605" y="569"/>
                    <a:pt x="605" y="569"/>
                  </a:cubicBezTo>
                  <a:cubicBezTo>
                    <a:pt x="857" y="569"/>
                    <a:pt x="857" y="569"/>
                    <a:pt x="857" y="569"/>
                  </a:cubicBezTo>
                  <a:cubicBezTo>
                    <a:pt x="857" y="498"/>
                    <a:pt x="857" y="498"/>
                    <a:pt x="857" y="498"/>
                  </a:cubicBezTo>
                  <a:cubicBezTo>
                    <a:pt x="832" y="497"/>
                    <a:pt x="814" y="490"/>
                    <a:pt x="805" y="478"/>
                  </a:cubicBezTo>
                  <a:cubicBezTo>
                    <a:pt x="796" y="466"/>
                    <a:pt x="791" y="438"/>
                    <a:pt x="791" y="394"/>
                  </a:cubicBezTo>
                  <a:cubicBezTo>
                    <a:pt x="791" y="176"/>
                    <a:pt x="791" y="176"/>
                    <a:pt x="791" y="176"/>
                  </a:cubicBezTo>
                  <a:cubicBezTo>
                    <a:pt x="791" y="131"/>
                    <a:pt x="796" y="103"/>
                    <a:pt x="805" y="91"/>
                  </a:cubicBezTo>
                  <a:close/>
                  <a:moveTo>
                    <a:pt x="351" y="225"/>
                  </a:moveTo>
                  <a:cubicBezTo>
                    <a:pt x="326" y="240"/>
                    <a:pt x="288" y="248"/>
                    <a:pt x="237" y="248"/>
                  </a:cubicBezTo>
                  <a:cubicBezTo>
                    <a:pt x="229" y="248"/>
                    <a:pt x="223" y="247"/>
                    <a:pt x="218" y="247"/>
                  </a:cubicBezTo>
                  <a:cubicBezTo>
                    <a:pt x="214" y="247"/>
                    <a:pt x="210" y="247"/>
                    <a:pt x="206" y="247"/>
                  </a:cubicBezTo>
                  <a:cubicBezTo>
                    <a:pt x="206" y="142"/>
                    <a:pt x="206" y="142"/>
                    <a:pt x="206" y="142"/>
                  </a:cubicBezTo>
                  <a:cubicBezTo>
                    <a:pt x="206" y="113"/>
                    <a:pt x="211" y="93"/>
                    <a:pt x="220" y="85"/>
                  </a:cubicBezTo>
                  <a:cubicBezTo>
                    <a:pt x="228" y="76"/>
                    <a:pt x="245" y="72"/>
                    <a:pt x="271" y="72"/>
                  </a:cubicBezTo>
                  <a:cubicBezTo>
                    <a:pt x="307" y="72"/>
                    <a:pt x="336" y="79"/>
                    <a:pt x="357" y="95"/>
                  </a:cubicBezTo>
                  <a:cubicBezTo>
                    <a:pt x="378" y="110"/>
                    <a:pt x="389" y="131"/>
                    <a:pt x="389" y="158"/>
                  </a:cubicBezTo>
                  <a:cubicBezTo>
                    <a:pt x="389" y="188"/>
                    <a:pt x="376" y="211"/>
                    <a:pt x="351" y="2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0" name="Freeform 51"/>
            <p:cNvSpPr>
              <a:spLocks noEditPoints="1"/>
            </p:cNvSpPr>
            <p:nvPr/>
          </p:nvSpPr>
          <p:spPr bwMode="auto">
            <a:xfrm>
              <a:off x="8794268" y="2329468"/>
              <a:ext cx="175390" cy="173260"/>
            </a:xfrm>
            <a:custGeom>
              <a:avLst/>
              <a:gdLst>
                <a:gd name="T0" fmla="*/ 201 w 576"/>
                <a:gd name="T1" fmla="*/ 142 h 569"/>
                <a:gd name="T2" fmla="*/ 213 w 576"/>
                <a:gd name="T3" fmla="*/ 83 h 569"/>
                <a:gd name="T4" fmla="*/ 260 w 576"/>
                <a:gd name="T5" fmla="*/ 71 h 569"/>
                <a:gd name="T6" fmla="*/ 383 w 576"/>
                <a:gd name="T7" fmla="*/ 127 h 569"/>
                <a:gd name="T8" fmla="*/ 429 w 576"/>
                <a:gd name="T9" fmla="*/ 285 h 569"/>
                <a:gd name="T10" fmla="*/ 383 w 576"/>
                <a:gd name="T11" fmla="*/ 442 h 569"/>
                <a:gd name="T12" fmla="*/ 260 w 576"/>
                <a:gd name="T13" fmla="*/ 499 h 569"/>
                <a:gd name="T14" fmla="*/ 213 w 576"/>
                <a:gd name="T15" fmla="*/ 487 h 569"/>
                <a:gd name="T16" fmla="*/ 201 w 576"/>
                <a:gd name="T17" fmla="*/ 428 h 569"/>
                <a:gd name="T18" fmla="*/ 201 w 576"/>
                <a:gd name="T19" fmla="*/ 142 h 569"/>
                <a:gd name="T20" fmla="*/ 0 w 576"/>
                <a:gd name="T21" fmla="*/ 71 h 569"/>
                <a:gd name="T22" fmla="*/ 49 w 576"/>
                <a:gd name="T23" fmla="*/ 88 h 569"/>
                <a:gd name="T24" fmla="*/ 61 w 576"/>
                <a:gd name="T25" fmla="*/ 176 h 569"/>
                <a:gd name="T26" fmla="*/ 61 w 576"/>
                <a:gd name="T27" fmla="*/ 394 h 569"/>
                <a:gd name="T28" fmla="*/ 49 w 576"/>
                <a:gd name="T29" fmla="*/ 481 h 569"/>
                <a:gd name="T30" fmla="*/ 0 w 576"/>
                <a:gd name="T31" fmla="*/ 499 h 569"/>
                <a:gd name="T32" fmla="*/ 0 w 576"/>
                <a:gd name="T33" fmla="*/ 569 h 569"/>
                <a:gd name="T34" fmla="*/ 265 w 576"/>
                <a:gd name="T35" fmla="*/ 569 h 569"/>
                <a:gd name="T36" fmla="*/ 496 w 576"/>
                <a:gd name="T37" fmla="*/ 496 h 569"/>
                <a:gd name="T38" fmla="*/ 576 w 576"/>
                <a:gd name="T39" fmla="*/ 285 h 569"/>
                <a:gd name="T40" fmla="*/ 496 w 576"/>
                <a:gd name="T41" fmla="*/ 73 h 569"/>
                <a:gd name="T42" fmla="*/ 265 w 576"/>
                <a:gd name="T43" fmla="*/ 0 h 569"/>
                <a:gd name="T44" fmla="*/ 0 w 576"/>
                <a:gd name="T45" fmla="*/ 0 h 569"/>
                <a:gd name="T46" fmla="*/ 0 w 576"/>
                <a:gd name="T47" fmla="*/ 7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6" h="569">
                  <a:moveTo>
                    <a:pt x="201" y="142"/>
                  </a:moveTo>
                  <a:cubicBezTo>
                    <a:pt x="201" y="110"/>
                    <a:pt x="206" y="90"/>
                    <a:pt x="213" y="83"/>
                  </a:cubicBezTo>
                  <a:cubicBezTo>
                    <a:pt x="221" y="74"/>
                    <a:pt x="237" y="71"/>
                    <a:pt x="260" y="71"/>
                  </a:cubicBezTo>
                  <a:cubicBezTo>
                    <a:pt x="312" y="71"/>
                    <a:pt x="354" y="90"/>
                    <a:pt x="383" y="127"/>
                  </a:cubicBezTo>
                  <a:cubicBezTo>
                    <a:pt x="414" y="165"/>
                    <a:pt x="429" y="218"/>
                    <a:pt x="429" y="285"/>
                  </a:cubicBezTo>
                  <a:cubicBezTo>
                    <a:pt x="429" y="351"/>
                    <a:pt x="414" y="404"/>
                    <a:pt x="383" y="442"/>
                  </a:cubicBezTo>
                  <a:cubicBezTo>
                    <a:pt x="354" y="480"/>
                    <a:pt x="312" y="499"/>
                    <a:pt x="260" y="499"/>
                  </a:cubicBezTo>
                  <a:cubicBezTo>
                    <a:pt x="237" y="499"/>
                    <a:pt x="221" y="495"/>
                    <a:pt x="213" y="487"/>
                  </a:cubicBezTo>
                  <a:cubicBezTo>
                    <a:pt x="206" y="479"/>
                    <a:pt x="201" y="460"/>
                    <a:pt x="201" y="428"/>
                  </a:cubicBezTo>
                  <a:lnTo>
                    <a:pt x="201" y="142"/>
                  </a:lnTo>
                  <a:close/>
                  <a:moveTo>
                    <a:pt x="0" y="71"/>
                  </a:moveTo>
                  <a:cubicBezTo>
                    <a:pt x="24" y="71"/>
                    <a:pt x="40" y="77"/>
                    <a:pt x="49" y="88"/>
                  </a:cubicBezTo>
                  <a:cubicBezTo>
                    <a:pt x="57" y="100"/>
                    <a:pt x="61" y="129"/>
                    <a:pt x="61" y="176"/>
                  </a:cubicBezTo>
                  <a:cubicBezTo>
                    <a:pt x="61" y="394"/>
                    <a:pt x="61" y="394"/>
                    <a:pt x="61" y="394"/>
                  </a:cubicBezTo>
                  <a:cubicBezTo>
                    <a:pt x="61" y="440"/>
                    <a:pt x="57" y="469"/>
                    <a:pt x="49" y="481"/>
                  </a:cubicBezTo>
                  <a:cubicBezTo>
                    <a:pt x="40" y="492"/>
                    <a:pt x="24" y="498"/>
                    <a:pt x="0" y="499"/>
                  </a:cubicBezTo>
                  <a:cubicBezTo>
                    <a:pt x="0" y="569"/>
                    <a:pt x="0" y="569"/>
                    <a:pt x="0" y="569"/>
                  </a:cubicBezTo>
                  <a:cubicBezTo>
                    <a:pt x="265" y="569"/>
                    <a:pt x="265" y="569"/>
                    <a:pt x="265" y="569"/>
                  </a:cubicBezTo>
                  <a:cubicBezTo>
                    <a:pt x="366" y="569"/>
                    <a:pt x="443" y="545"/>
                    <a:pt x="496" y="496"/>
                  </a:cubicBezTo>
                  <a:cubicBezTo>
                    <a:pt x="550" y="447"/>
                    <a:pt x="576" y="377"/>
                    <a:pt x="576" y="285"/>
                  </a:cubicBezTo>
                  <a:cubicBezTo>
                    <a:pt x="576" y="193"/>
                    <a:pt x="550" y="122"/>
                    <a:pt x="496" y="73"/>
                  </a:cubicBezTo>
                  <a:cubicBezTo>
                    <a:pt x="443" y="25"/>
                    <a:pt x="366" y="0"/>
                    <a:pt x="265" y="0"/>
                  </a:cubicBezTo>
                  <a:cubicBezTo>
                    <a:pt x="0" y="0"/>
                    <a:pt x="0" y="0"/>
                    <a:pt x="0" y="0"/>
                  </a:cubicBez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1" name="Freeform 52"/>
            <p:cNvSpPr>
              <a:spLocks noEditPoints="1"/>
            </p:cNvSpPr>
            <p:nvPr/>
          </p:nvSpPr>
          <p:spPr bwMode="auto">
            <a:xfrm>
              <a:off x="7442273" y="1884957"/>
              <a:ext cx="330897" cy="366402"/>
            </a:xfrm>
            <a:custGeom>
              <a:avLst/>
              <a:gdLst>
                <a:gd name="T0" fmla="*/ 620 w 1088"/>
                <a:gd name="T1" fmla="*/ 816 h 1205"/>
                <a:gd name="T2" fmla="*/ 620 w 1088"/>
                <a:gd name="T3" fmla="*/ 637 h 1205"/>
                <a:gd name="T4" fmla="*/ 708 w 1088"/>
                <a:gd name="T5" fmla="*/ 637 h 1205"/>
                <a:gd name="T6" fmla="*/ 636 w 1088"/>
                <a:gd name="T7" fmla="*/ 698 h 1205"/>
                <a:gd name="T8" fmla="*/ 718 w 1088"/>
                <a:gd name="T9" fmla="*/ 778 h 1205"/>
                <a:gd name="T10" fmla="*/ 745 w 1088"/>
                <a:gd name="T11" fmla="*/ 816 h 1205"/>
                <a:gd name="T12" fmla="*/ 620 w 1088"/>
                <a:gd name="T13" fmla="*/ 816 h 1205"/>
                <a:gd name="T14" fmla="*/ 176 w 1088"/>
                <a:gd name="T15" fmla="*/ 956 h 1205"/>
                <a:gd name="T16" fmla="*/ 288 w 1088"/>
                <a:gd name="T17" fmla="*/ 952 h 1205"/>
                <a:gd name="T18" fmla="*/ 790 w 1088"/>
                <a:gd name="T19" fmla="*/ 952 h 1205"/>
                <a:gd name="T20" fmla="*/ 909 w 1088"/>
                <a:gd name="T21" fmla="*/ 956 h 1205"/>
                <a:gd name="T22" fmla="*/ 909 w 1088"/>
                <a:gd name="T23" fmla="*/ 813 h 1205"/>
                <a:gd name="T24" fmla="*/ 812 w 1088"/>
                <a:gd name="T25" fmla="*/ 816 h 1205"/>
                <a:gd name="T26" fmla="*/ 873 w 1088"/>
                <a:gd name="T27" fmla="*/ 750 h 1205"/>
                <a:gd name="T28" fmla="*/ 841 w 1088"/>
                <a:gd name="T29" fmla="*/ 717 h 1205"/>
                <a:gd name="T30" fmla="*/ 796 w 1088"/>
                <a:gd name="T31" fmla="*/ 672 h 1205"/>
                <a:gd name="T32" fmla="*/ 766 w 1088"/>
                <a:gd name="T33" fmla="*/ 637 h 1205"/>
                <a:gd name="T34" fmla="*/ 862 w 1088"/>
                <a:gd name="T35" fmla="*/ 642 h 1205"/>
                <a:gd name="T36" fmla="*/ 862 w 1088"/>
                <a:gd name="T37" fmla="*/ 495 h 1205"/>
                <a:gd name="T38" fmla="*/ 780 w 1088"/>
                <a:gd name="T39" fmla="*/ 498 h 1205"/>
                <a:gd name="T40" fmla="*/ 620 w 1088"/>
                <a:gd name="T41" fmla="*/ 498 h 1205"/>
                <a:gd name="T42" fmla="*/ 620 w 1088"/>
                <a:gd name="T43" fmla="*/ 366 h 1205"/>
                <a:gd name="T44" fmla="*/ 788 w 1088"/>
                <a:gd name="T45" fmla="*/ 366 h 1205"/>
                <a:gd name="T46" fmla="*/ 900 w 1088"/>
                <a:gd name="T47" fmla="*/ 373 h 1205"/>
                <a:gd name="T48" fmla="*/ 900 w 1088"/>
                <a:gd name="T49" fmla="*/ 224 h 1205"/>
                <a:gd name="T50" fmla="*/ 780 w 1088"/>
                <a:gd name="T51" fmla="*/ 227 h 1205"/>
                <a:gd name="T52" fmla="*/ 303 w 1088"/>
                <a:gd name="T53" fmla="*/ 227 h 1205"/>
                <a:gd name="T54" fmla="*/ 193 w 1088"/>
                <a:gd name="T55" fmla="*/ 224 h 1205"/>
                <a:gd name="T56" fmla="*/ 193 w 1088"/>
                <a:gd name="T57" fmla="*/ 371 h 1205"/>
                <a:gd name="T58" fmla="*/ 303 w 1088"/>
                <a:gd name="T59" fmla="*/ 366 h 1205"/>
                <a:gd name="T60" fmla="*/ 468 w 1088"/>
                <a:gd name="T61" fmla="*/ 366 h 1205"/>
                <a:gd name="T62" fmla="*/ 468 w 1088"/>
                <a:gd name="T63" fmla="*/ 498 h 1205"/>
                <a:gd name="T64" fmla="*/ 336 w 1088"/>
                <a:gd name="T65" fmla="*/ 498 h 1205"/>
                <a:gd name="T66" fmla="*/ 226 w 1088"/>
                <a:gd name="T67" fmla="*/ 495 h 1205"/>
                <a:gd name="T68" fmla="*/ 226 w 1088"/>
                <a:gd name="T69" fmla="*/ 640 h 1205"/>
                <a:gd name="T70" fmla="*/ 336 w 1088"/>
                <a:gd name="T71" fmla="*/ 637 h 1205"/>
                <a:gd name="T72" fmla="*/ 468 w 1088"/>
                <a:gd name="T73" fmla="*/ 637 h 1205"/>
                <a:gd name="T74" fmla="*/ 468 w 1088"/>
                <a:gd name="T75" fmla="*/ 816 h 1205"/>
                <a:gd name="T76" fmla="*/ 290 w 1088"/>
                <a:gd name="T77" fmla="*/ 816 h 1205"/>
                <a:gd name="T78" fmla="*/ 176 w 1088"/>
                <a:gd name="T79" fmla="*/ 813 h 1205"/>
                <a:gd name="T80" fmla="*/ 176 w 1088"/>
                <a:gd name="T81" fmla="*/ 956 h 1205"/>
                <a:gd name="T82" fmla="*/ 4 w 1088"/>
                <a:gd name="T83" fmla="*/ 144 h 1205"/>
                <a:gd name="T84" fmla="*/ 4 w 1088"/>
                <a:gd name="T85" fmla="*/ 1040 h 1205"/>
                <a:gd name="T86" fmla="*/ 0 w 1088"/>
                <a:gd name="T87" fmla="*/ 1196 h 1205"/>
                <a:gd name="T88" fmla="*/ 154 w 1088"/>
                <a:gd name="T89" fmla="*/ 1196 h 1205"/>
                <a:gd name="T90" fmla="*/ 154 w 1088"/>
                <a:gd name="T91" fmla="*/ 1177 h 1205"/>
                <a:gd name="T92" fmla="*/ 930 w 1088"/>
                <a:gd name="T93" fmla="*/ 1177 h 1205"/>
                <a:gd name="T94" fmla="*/ 930 w 1088"/>
                <a:gd name="T95" fmla="*/ 1205 h 1205"/>
                <a:gd name="T96" fmla="*/ 1088 w 1088"/>
                <a:gd name="T97" fmla="*/ 1205 h 1205"/>
                <a:gd name="T98" fmla="*/ 1084 w 1088"/>
                <a:gd name="T99" fmla="*/ 1050 h 1205"/>
                <a:gd name="T100" fmla="*/ 1084 w 1088"/>
                <a:gd name="T101" fmla="*/ 144 h 1205"/>
                <a:gd name="T102" fmla="*/ 1088 w 1088"/>
                <a:gd name="T103" fmla="*/ 0 h 1205"/>
                <a:gd name="T104" fmla="*/ 962 w 1088"/>
                <a:gd name="T105" fmla="*/ 5 h 1205"/>
                <a:gd name="T106" fmla="*/ 128 w 1088"/>
                <a:gd name="T107" fmla="*/ 5 h 1205"/>
                <a:gd name="T108" fmla="*/ 0 w 1088"/>
                <a:gd name="T109" fmla="*/ 0 h 1205"/>
                <a:gd name="T110" fmla="*/ 4 w 1088"/>
                <a:gd name="T111" fmla="*/ 144 h 1205"/>
                <a:gd name="T112" fmla="*/ 154 w 1088"/>
                <a:gd name="T113" fmla="*/ 150 h 1205"/>
                <a:gd name="T114" fmla="*/ 930 w 1088"/>
                <a:gd name="T115" fmla="*/ 150 h 1205"/>
                <a:gd name="T116" fmla="*/ 930 w 1088"/>
                <a:gd name="T117" fmla="*/ 1034 h 1205"/>
                <a:gd name="T118" fmla="*/ 154 w 1088"/>
                <a:gd name="T119" fmla="*/ 1034 h 1205"/>
                <a:gd name="T120" fmla="*/ 154 w 1088"/>
                <a:gd name="T121" fmla="*/ 150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88" h="1205">
                  <a:moveTo>
                    <a:pt x="620" y="816"/>
                  </a:moveTo>
                  <a:cubicBezTo>
                    <a:pt x="620" y="637"/>
                    <a:pt x="620" y="637"/>
                    <a:pt x="620" y="637"/>
                  </a:cubicBezTo>
                  <a:cubicBezTo>
                    <a:pt x="708" y="637"/>
                    <a:pt x="708" y="637"/>
                    <a:pt x="708" y="637"/>
                  </a:cubicBezTo>
                  <a:cubicBezTo>
                    <a:pt x="684" y="662"/>
                    <a:pt x="660" y="683"/>
                    <a:pt x="636" y="698"/>
                  </a:cubicBezTo>
                  <a:cubicBezTo>
                    <a:pt x="681" y="737"/>
                    <a:pt x="708" y="764"/>
                    <a:pt x="718" y="778"/>
                  </a:cubicBezTo>
                  <a:cubicBezTo>
                    <a:pt x="729" y="792"/>
                    <a:pt x="737" y="805"/>
                    <a:pt x="745" y="816"/>
                  </a:cubicBezTo>
                  <a:lnTo>
                    <a:pt x="620" y="816"/>
                  </a:lnTo>
                  <a:close/>
                  <a:moveTo>
                    <a:pt x="176" y="956"/>
                  </a:moveTo>
                  <a:cubicBezTo>
                    <a:pt x="288" y="952"/>
                    <a:pt x="288" y="952"/>
                    <a:pt x="288" y="952"/>
                  </a:cubicBezTo>
                  <a:cubicBezTo>
                    <a:pt x="790" y="952"/>
                    <a:pt x="790" y="952"/>
                    <a:pt x="790" y="952"/>
                  </a:cubicBezTo>
                  <a:cubicBezTo>
                    <a:pt x="909" y="956"/>
                    <a:pt x="909" y="956"/>
                    <a:pt x="909" y="956"/>
                  </a:cubicBezTo>
                  <a:cubicBezTo>
                    <a:pt x="909" y="813"/>
                    <a:pt x="909" y="813"/>
                    <a:pt x="909" y="813"/>
                  </a:cubicBezTo>
                  <a:cubicBezTo>
                    <a:pt x="812" y="816"/>
                    <a:pt x="812" y="816"/>
                    <a:pt x="812" y="816"/>
                  </a:cubicBezTo>
                  <a:cubicBezTo>
                    <a:pt x="834" y="792"/>
                    <a:pt x="854" y="770"/>
                    <a:pt x="873" y="750"/>
                  </a:cubicBezTo>
                  <a:cubicBezTo>
                    <a:pt x="841" y="717"/>
                    <a:pt x="841" y="717"/>
                    <a:pt x="841" y="717"/>
                  </a:cubicBezTo>
                  <a:cubicBezTo>
                    <a:pt x="796" y="672"/>
                    <a:pt x="796" y="672"/>
                    <a:pt x="796" y="672"/>
                  </a:cubicBezTo>
                  <a:cubicBezTo>
                    <a:pt x="789" y="665"/>
                    <a:pt x="779" y="653"/>
                    <a:pt x="766" y="637"/>
                  </a:cubicBezTo>
                  <a:cubicBezTo>
                    <a:pt x="862" y="642"/>
                    <a:pt x="862" y="642"/>
                    <a:pt x="862" y="642"/>
                  </a:cubicBezTo>
                  <a:cubicBezTo>
                    <a:pt x="862" y="495"/>
                    <a:pt x="862" y="495"/>
                    <a:pt x="862" y="495"/>
                  </a:cubicBezTo>
                  <a:cubicBezTo>
                    <a:pt x="780" y="498"/>
                    <a:pt x="780" y="498"/>
                    <a:pt x="780" y="498"/>
                  </a:cubicBezTo>
                  <a:cubicBezTo>
                    <a:pt x="620" y="498"/>
                    <a:pt x="620" y="498"/>
                    <a:pt x="620" y="498"/>
                  </a:cubicBezTo>
                  <a:cubicBezTo>
                    <a:pt x="620" y="366"/>
                    <a:pt x="620" y="366"/>
                    <a:pt x="620" y="366"/>
                  </a:cubicBezTo>
                  <a:cubicBezTo>
                    <a:pt x="788" y="366"/>
                    <a:pt x="788" y="366"/>
                    <a:pt x="788" y="366"/>
                  </a:cubicBezTo>
                  <a:cubicBezTo>
                    <a:pt x="900" y="373"/>
                    <a:pt x="900" y="373"/>
                    <a:pt x="900" y="373"/>
                  </a:cubicBezTo>
                  <a:cubicBezTo>
                    <a:pt x="900" y="224"/>
                    <a:pt x="900" y="224"/>
                    <a:pt x="900" y="224"/>
                  </a:cubicBezTo>
                  <a:cubicBezTo>
                    <a:pt x="780" y="227"/>
                    <a:pt x="780" y="227"/>
                    <a:pt x="780" y="227"/>
                  </a:cubicBezTo>
                  <a:cubicBezTo>
                    <a:pt x="303" y="227"/>
                    <a:pt x="303" y="227"/>
                    <a:pt x="303" y="227"/>
                  </a:cubicBezTo>
                  <a:cubicBezTo>
                    <a:pt x="193" y="224"/>
                    <a:pt x="193" y="224"/>
                    <a:pt x="193" y="224"/>
                  </a:cubicBezTo>
                  <a:cubicBezTo>
                    <a:pt x="193" y="371"/>
                    <a:pt x="193" y="371"/>
                    <a:pt x="193" y="371"/>
                  </a:cubicBezTo>
                  <a:cubicBezTo>
                    <a:pt x="303" y="366"/>
                    <a:pt x="303" y="366"/>
                    <a:pt x="303" y="366"/>
                  </a:cubicBezTo>
                  <a:cubicBezTo>
                    <a:pt x="468" y="366"/>
                    <a:pt x="468" y="366"/>
                    <a:pt x="468" y="366"/>
                  </a:cubicBezTo>
                  <a:cubicBezTo>
                    <a:pt x="468" y="498"/>
                    <a:pt x="468" y="498"/>
                    <a:pt x="468" y="498"/>
                  </a:cubicBezTo>
                  <a:cubicBezTo>
                    <a:pt x="336" y="498"/>
                    <a:pt x="336" y="498"/>
                    <a:pt x="336" y="498"/>
                  </a:cubicBezTo>
                  <a:cubicBezTo>
                    <a:pt x="226" y="495"/>
                    <a:pt x="226" y="495"/>
                    <a:pt x="226" y="495"/>
                  </a:cubicBezTo>
                  <a:cubicBezTo>
                    <a:pt x="226" y="640"/>
                    <a:pt x="226" y="640"/>
                    <a:pt x="226" y="640"/>
                  </a:cubicBezTo>
                  <a:cubicBezTo>
                    <a:pt x="336" y="637"/>
                    <a:pt x="336" y="637"/>
                    <a:pt x="336" y="637"/>
                  </a:cubicBezTo>
                  <a:cubicBezTo>
                    <a:pt x="468" y="637"/>
                    <a:pt x="468" y="637"/>
                    <a:pt x="468" y="637"/>
                  </a:cubicBezTo>
                  <a:cubicBezTo>
                    <a:pt x="468" y="816"/>
                    <a:pt x="468" y="816"/>
                    <a:pt x="468" y="816"/>
                  </a:cubicBezTo>
                  <a:cubicBezTo>
                    <a:pt x="290" y="816"/>
                    <a:pt x="290" y="816"/>
                    <a:pt x="290" y="816"/>
                  </a:cubicBezTo>
                  <a:cubicBezTo>
                    <a:pt x="176" y="813"/>
                    <a:pt x="176" y="813"/>
                    <a:pt x="176" y="813"/>
                  </a:cubicBezTo>
                  <a:lnTo>
                    <a:pt x="176" y="956"/>
                  </a:lnTo>
                  <a:close/>
                  <a:moveTo>
                    <a:pt x="4" y="144"/>
                  </a:moveTo>
                  <a:cubicBezTo>
                    <a:pt x="4" y="1040"/>
                    <a:pt x="4" y="1040"/>
                    <a:pt x="4" y="1040"/>
                  </a:cubicBezTo>
                  <a:cubicBezTo>
                    <a:pt x="0" y="1196"/>
                    <a:pt x="0" y="1196"/>
                    <a:pt x="0" y="1196"/>
                  </a:cubicBezTo>
                  <a:cubicBezTo>
                    <a:pt x="154" y="1196"/>
                    <a:pt x="154" y="1196"/>
                    <a:pt x="154" y="1196"/>
                  </a:cubicBezTo>
                  <a:cubicBezTo>
                    <a:pt x="154" y="1177"/>
                    <a:pt x="154" y="1177"/>
                    <a:pt x="154" y="1177"/>
                  </a:cubicBezTo>
                  <a:cubicBezTo>
                    <a:pt x="930" y="1177"/>
                    <a:pt x="930" y="1177"/>
                    <a:pt x="930" y="1177"/>
                  </a:cubicBezTo>
                  <a:cubicBezTo>
                    <a:pt x="930" y="1205"/>
                    <a:pt x="930" y="1205"/>
                    <a:pt x="930" y="1205"/>
                  </a:cubicBezTo>
                  <a:cubicBezTo>
                    <a:pt x="1088" y="1205"/>
                    <a:pt x="1088" y="1205"/>
                    <a:pt x="1088" y="1205"/>
                  </a:cubicBezTo>
                  <a:cubicBezTo>
                    <a:pt x="1084" y="1050"/>
                    <a:pt x="1084" y="1050"/>
                    <a:pt x="1084" y="1050"/>
                  </a:cubicBezTo>
                  <a:cubicBezTo>
                    <a:pt x="1084" y="144"/>
                    <a:pt x="1084" y="144"/>
                    <a:pt x="1084" y="144"/>
                  </a:cubicBezTo>
                  <a:cubicBezTo>
                    <a:pt x="1088" y="0"/>
                    <a:pt x="1088" y="0"/>
                    <a:pt x="1088" y="0"/>
                  </a:cubicBezTo>
                  <a:cubicBezTo>
                    <a:pt x="962" y="5"/>
                    <a:pt x="962" y="5"/>
                    <a:pt x="962" y="5"/>
                  </a:cubicBezTo>
                  <a:cubicBezTo>
                    <a:pt x="128" y="5"/>
                    <a:pt x="128" y="5"/>
                    <a:pt x="128" y="5"/>
                  </a:cubicBezTo>
                  <a:cubicBezTo>
                    <a:pt x="0" y="0"/>
                    <a:pt x="0" y="0"/>
                    <a:pt x="0" y="0"/>
                  </a:cubicBezTo>
                  <a:lnTo>
                    <a:pt x="4" y="144"/>
                  </a:lnTo>
                  <a:close/>
                  <a:moveTo>
                    <a:pt x="154" y="150"/>
                  </a:moveTo>
                  <a:cubicBezTo>
                    <a:pt x="930" y="150"/>
                    <a:pt x="930" y="150"/>
                    <a:pt x="930" y="150"/>
                  </a:cubicBezTo>
                  <a:cubicBezTo>
                    <a:pt x="930" y="1034"/>
                    <a:pt x="930" y="1034"/>
                    <a:pt x="930" y="1034"/>
                  </a:cubicBezTo>
                  <a:cubicBezTo>
                    <a:pt x="154" y="1034"/>
                    <a:pt x="154" y="1034"/>
                    <a:pt x="154" y="1034"/>
                  </a:cubicBezTo>
                  <a:lnTo>
                    <a:pt x="154"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2" name="Freeform 53"/>
            <p:cNvSpPr>
              <a:spLocks noEditPoints="1"/>
            </p:cNvSpPr>
            <p:nvPr/>
          </p:nvSpPr>
          <p:spPr bwMode="auto">
            <a:xfrm>
              <a:off x="7820747" y="1863654"/>
              <a:ext cx="375632" cy="396936"/>
            </a:xfrm>
            <a:custGeom>
              <a:avLst/>
              <a:gdLst>
                <a:gd name="T0" fmla="*/ 578 w 1233"/>
                <a:gd name="T1" fmla="*/ 836 h 1304"/>
                <a:gd name="T2" fmla="*/ 376 w 1233"/>
                <a:gd name="T3" fmla="*/ 920 h 1304"/>
                <a:gd name="T4" fmla="*/ 104 w 1233"/>
                <a:gd name="T5" fmla="*/ 966 h 1304"/>
                <a:gd name="T6" fmla="*/ 185 w 1233"/>
                <a:gd name="T7" fmla="*/ 847 h 1304"/>
                <a:gd name="T8" fmla="*/ 482 w 1233"/>
                <a:gd name="T9" fmla="*/ 700 h 1304"/>
                <a:gd name="T10" fmla="*/ 323 w 1233"/>
                <a:gd name="T11" fmla="*/ 740 h 1304"/>
                <a:gd name="T12" fmla="*/ 140 w 1233"/>
                <a:gd name="T13" fmla="*/ 735 h 1304"/>
                <a:gd name="T14" fmla="*/ 251 w 1233"/>
                <a:gd name="T15" fmla="*/ 616 h 1304"/>
                <a:gd name="T16" fmla="*/ 333 w 1233"/>
                <a:gd name="T17" fmla="*/ 513 h 1304"/>
                <a:gd name="T18" fmla="*/ 223 w 1233"/>
                <a:gd name="T19" fmla="*/ 372 h 1304"/>
                <a:gd name="T20" fmla="*/ 866 w 1233"/>
                <a:gd name="T21" fmla="*/ 375 h 1304"/>
                <a:gd name="T22" fmla="*/ 989 w 1233"/>
                <a:gd name="T23" fmla="*/ 516 h 1304"/>
                <a:gd name="T24" fmla="*/ 678 w 1233"/>
                <a:gd name="T25" fmla="*/ 513 h 1304"/>
                <a:gd name="T26" fmla="*/ 597 w 1233"/>
                <a:gd name="T27" fmla="*/ 632 h 1304"/>
                <a:gd name="T28" fmla="*/ 693 w 1233"/>
                <a:gd name="T29" fmla="*/ 731 h 1304"/>
                <a:gd name="T30" fmla="*/ 930 w 1233"/>
                <a:gd name="T31" fmla="*/ 537 h 1304"/>
                <a:gd name="T32" fmla="*/ 1061 w 1233"/>
                <a:gd name="T33" fmla="*/ 653 h 1304"/>
                <a:gd name="T34" fmla="*/ 946 w 1233"/>
                <a:gd name="T35" fmla="*/ 880 h 1304"/>
                <a:gd name="T36" fmla="*/ 1233 w 1233"/>
                <a:gd name="T37" fmla="*/ 1144 h 1304"/>
                <a:gd name="T38" fmla="*/ 1126 w 1233"/>
                <a:gd name="T39" fmla="*/ 1292 h 1304"/>
                <a:gd name="T40" fmla="*/ 851 w 1233"/>
                <a:gd name="T41" fmla="*/ 1013 h 1304"/>
                <a:gd name="T42" fmla="*/ 737 w 1233"/>
                <a:gd name="T43" fmla="*/ 864 h 1304"/>
                <a:gd name="T44" fmla="*/ 747 w 1233"/>
                <a:gd name="T45" fmla="*/ 1038 h 1304"/>
                <a:gd name="T46" fmla="*/ 687 w 1233"/>
                <a:gd name="T47" fmla="*/ 1261 h 1304"/>
                <a:gd name="T48" fmla="*/ 467 w 1233"/>
                <a:gd name="T49" fmla="*/ 1195 h 1304"/>
                <a:gd name="T50" fmla="*/ 566 w 1233"/>
                <a:gd name="T51" fmla="*/ 1135 h 1304"/>
                <a:gd name="T52" fmla="*/ 600 w 1233"/>
                <a:gd name="T53" fmla="*/ 1012 h 1304"/>
                <a:gd name="T54" fmla="*/ 429 w 1233"/>
                <a:gd name="T55" fmla="*/ 1103 h 1304"/>
                <a:gd name="T56" fmla="*/ 84 w 1233"/>
                <a:gd name="T57" fmla="*/ 1253 h 1304"/>
                <a:gd name="T58" fmla="*/ 0 w 1233"/>
                <a:gd name="T59" fmla="*/ 1106 h 1304"/>
                <a:gd name="T60" fmla="*/ 31 w 1233"/>
                <a:gd name="T61" fmla="*/ 454 h 1304"/>
                <a:gd name="T62" fmla="*/ 33 w 1233"/>
                <a:gd name="T63" fmla="*/ 235 h 1304"/>
                <a:gd name="T64" fmla="*/ 174 w 1233"/>
                <a:gd name="T65" fmla="*/ 143 h 1304"/>
                <a:gd name="T66" fmla="*/ 448 w 1233"/>
                <a:gd name="T67" fmla="*/ 76 h 1304"/>
                <a:gd name="T68" fmla="*/ 586 w 1233"/>
                <a:gd name="T69" fmla="*/ 0 h 1304"/>
                <a:gd name="T70" fmla="*/ 677 w 1233"/>
                <a:gd name="T71" fmla="*/ 143 h 1304"/>
                <a:gd name="T72" fmla="*/ 1177 w 1233"/>
                <a:gd name="T73" fmla="*/ 138 h 1304"/>
                <a:gd name="T74" fmla="*/ 1174 w 1233"/>
                <a:gd name="T75" fmla="*/ 383 h 1304"/>
                <a:gd name="T76" fmla="*/ 1015 w 1233"/>
                <a:gd name="T77" fmla="*/ 459 h 1304"/>
                <a:gd name="T78" fmla="*/ 1018 w 1233"/>
                <a:gd name="T79" fmla="*/ 287 h 1304"/>
                <a:gd name="T80" fmla="*/ 190 w 1233"/>
                <a:gd name="T81" fmla="*/ 382 h 1304"/>
                <a:gd name="T82" fmla="*/ 31 w 1233"/>
                <a:gd name="T83" fmla="*/ 454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3" h="1304">
                  <a:moveTo>
                    <a:pt x="357" y="980"/>
                  </a:moveTo>
                  <a:cubicBezTo>
                    <a:pt x="453" y="926"/>
                    <a:pt x="526" y="878"/>
                    <a:pt x="578" y="836"/>
                  </a:cubicBezTo>
                  <a:cubicBezTo>
                    <a:pt x="575" y="826"/>
                    <a:pt x="571" y="816"/>
                    <a:pt x="566" y="807"/>
                  </a:cubicBezTo>
                  <a:cubicBezTo>
                    <a:pt x="496" y="851"/>
                    <a:pt x="432" y="889"/>
                    <a:pt x="376" y="920"/>
                  </a:cubicBezTo>
                  <a:cubicBezTo>
                    <a:pt x="320" y="951"/>
                    <a:pt x="238" y="984"/>
                    <a:pt x="129" y="1020"/>
                  </a:cubicBezTo>
                  <a:cubicBezTo>
                    <a:pt x="121" y="999"/>
                    <a:pt x="112" y="981"/>
                    <a:pt x="104" y="966"/>
                  </a:cubicBezTo>
                  <a:cubicBezTo>
                    <a:pt x="96" y="949"/>
                    <a:pt x="79" y="920"/>
                    <a:pt x="52" y="878"/>
                  </a:cubicBezTo>
                  <a:cubicBezTo>
                    <a:pt x="103" y="869"/>
                    <a:pt x="148" y="859"/>
                    <a:pt x="185" y="847"/>
                  </a:cubicBezTo>
                  <a:cubicBezTo>
                    <a:pt x="223" y="836"/>
                    <a:pt x="269" y="817"/>
                    <a:pt x="324" y="791"/>
                  </a:cubicBezTo>
                  <a:cubicBezTo>
                    <a:pt x="379" y="765"/>
                    <a:pt x="432" y="735"/>
                    <a:pt x="482" y="700"/>
                  </a:cubicBezTo>
                  <a:cubicBezTo>
                    <a:pt x="468" y="687"/>
                    <a:pt x="468" y="687"/>
                    <a:pt x="468" y="687"/>
                  </a:cubicBezTo>
                  <a:cubicBezTo>
                    <a:pt x="405" y="712"/>
                    <a:pt x="357" y="730"/>
                    <a:pt x="323" y="740"/>
                  </a:cubicBezTo>
                  <a:cubicBezTo>
                    <a:pt x="290" y="750"/>
                    <a:pt x="236" y="765"/>
                    <a:pt x="162" y="786"/>
                  </a:cubicBezTo>
                  <a:cubicBezTo>
                    <a:pt x="154" y="768"/>
                    <a:pt x="147" y="751"/>
                    <a:pt x="140" y="735"/>
                  </a:cubicBezTo>
                  <a:cubicBezTo>
                    <a:pt x="134" y="721"/>
                    <a:pt x="115" y="689"/>
                    <a:pt x="84" y="640"/>
                  </a:cubicBezTo>
                  <a:cubicBezTo>
                    <a:pt x="124" y="636"/>
                    <a:pt x="181" y="628"/>
                    <a:pt x="251" y="616"/>
                  </a:cubicBezTo>
                  <a:cubicBezTo>
                    <a:pt x="322" y="605"/>
                    <a:pt x="412" y="570"/>
                    <a:pt x="521" y="513"/>
                  </a:cubicBezTo>
                  <a:cubicBezTo>
                    <a:pt x="333" y="513"/>
                    <a:pt x="333" y="513"/>
                    <a:pt x="333" y="513"/>
                  </a:cubicBezTo>
                  <a:cubicBezTo>
                    <a:pt x="223" y="516"/>
                    <a:pt x="223" y="516"/>
                    <a:pt x="223" y="516"/>
                  </a:cubicBezTo>
                  <a:cubicBezTo>
                    <a:pt x="223" y="372"/>
                    <a:pt x="223" y="372"/>
                    <a:pt x="223" y="372"/>
                  </a:cubicBezTo>
                  <a:cubicBezTo>
                    <a:pt x="333" y="375"/>
                    <a:pt x="333" y="375"/>
                    <a:pt x="333" y="375"/>
                  </a:cubicBezTo>
                  <a:cubicBezTo>
                    <a:pt x="866" y="375"/>
                    <a:pt x="866" y="375"/>
                    <a:pt x="866" y="375"/>
                  </a:cubicBezTo>
                  <a:cubicBezTo>
                    <a:pt x="989" y="372"/>
                    <a:pt x="989" y="372"/>
                    <a:pt x="989" y="372"/>
                  </a:cubicBezTo>
                  <a:cubicBezTo>
                    <a:pt x="989" y="516"/>
                    <a:pt x="989" y="516"/>
                    <a:pt x="989" y="516"/>
                  </a:cubicBezTo>
                  <a:cubicBezTo>
                    <a:pt x="866" y="513"/>
                    <a:pt x="866" y="513"/>
                    <a:pt x="866" y="513"/>
                  </a:cubicBezTo>
                  <a:cubicBezTo>
                    <a:pt x="678" y="513"/>
                    <a:pt x="678" y="513"/>
                    <a:pt x="678" y="513"/>
                  </a:cubicBezTo>
                  <a:cubicBezTo>
                    <a:pt x="694" y="526"/>
                    <a:pt x="711" y="540"/>
                    <a:pt x="730" y="553"/>
                  </a:cubicBezTo>
                  <a:cubicBezTo>
                    <a:pt x="684" y="581"/>
                    <a:pt x="640" y="607"/>
                    <a:pt x="597" y="632"/>
                  </a:cubicBezTo>
                  <a:cubicBezTo>
                    <a:pt x="637" y="662"/>
                    <a:pt x="660" y="683"/>
                    <a:pt x="668" y="695"/>
                  </a:cubicBezTo>
                  <a:cubicBezTo>
                    <a:pt x="693" y="731"/>
                    <a:pt x="693" y="731"/>
                    <a:pt x="693" y="731"/>
                  </a:cubicBezTo>
                  <a:cubicBezTo>
                    <a:pt x="792" y="660"/>
                    <a:pt x="850" y="616"/>
                    <a:pt x="867" y="599"/>
                  </a:cubicBezTo>
                  <a:cubicBezTo>
                    <a:pt x="930" y="537"/>
                    <a:pt x="930" y="537"/>
                    <a:pt x="930" y="537"/>
                  </a:cubicBezTo>
                  <a:cubicBezTo>
                    <a:pt x="943" y="553"/>
                    <a:pt x="955" y="566"/>
                    <a:pt x="966" y="578"/>
                  </a:cubicBezTo>
                  <a:cubicBezTo>
                    <a:pt x="977" y="589"/>
                    <a:pt x="1009" y="614"/>
                    <a:pt x="1061" y="653"/>
                  </a:cubicBezTo>
                  <a:cubicBezTo>
                    <a:pt x="1002" y="693"/>
                    <a:pt x="950" y="730"/>
                    <a:pt x="906" y="760"/>
                  </a:cubicBezTo>
                  <a:cubicBezTo>
                    <a:pt x="913" y="787"/>
                    <a:pt x="927" y="827"/>
                    <a:pt x="946" y="880"/>
                  </a:cubicBezTo>
                  <a:cubicBezTo>
                    <a:pt x="966" y="932"/>
                    <a:pt x="1002" y="983"/>
                    <a:pt x="1057" y="1031"/>
                  </a:cubicBezTo>
                  <a:cubicBezTo>
                    <a:pt x="1111" y="1079"/>
                    <a:pt x="1170" y="1117"/>
                    <a:pt x="1233" y="1144"/>
                  </a:cubicBezTo>
                  <a:cubicBezTo>
                    <a:pt x="1212" y="1169"/>
                    <a:pt x="1195" y="1189"/>
                    <a:pt x="1182" y="1205"/>
                  </a:cubicBezTo>
                  <a:cubicBezTo>
                    <a:pt x="1169" y="1222"/>
                    <a:pt x="1151" y="1251"/>
                    <a:pt x="1126" y="1292"/>
                  </a:cubicBezTo>
                  <a:cubicBezTo>
                    <a:pt x="1043" y="1239"/>
                    <a:pt x="982" y="1191"/>
                    <a:pt x="944" y="1147"/>
                  </a:cubicBezTo>
                  <a:cubicBezTo>
                    <a:pt x="905" y="1104"/>
                    <a:pt x="874" y="1059"/>
                    <a:pt x="851" y="1013"/>
                  </a:cubicBezTo>
                  <a:cubicBezTo>
                    <a:pt x="827" y="966"/>
                    <a:pt x="804" y="908"/>
                    <a:pt x="784" y="837"/>
                  </a:cubicBezTo>
                  <a:cubicBezTo>
                    <a:pt x="737" y="864"/>
                    <a:pt x="737" y="864"/>
                    <a:pt x="737" y="864"/>
                  </a:cubicBezTo>
                  <a:cubicBezTo>
                    <a:pt x="740" y="887"/>
                    <a:pt x="742" y="909"/>
                    <a:pt x="744" y="928"/>
                  </a:cubicBezTo>
                  <a:cubicBezTo>
                    <a:pt x="746" y="947"/>
                    <a:pt x="747" y="984"/>
                    <a:pt x="747" y="1038"/>
                  </a:cubicBezTo>
                  <a:cubicBezTo>
                    <a:pt x="747" y="1091"/>
                    <a:pt x="744" y="1135"/>
                    <a:pt x="737" y="1169"/>
                  </a:cubicBezTo>
                  <a:cubicBezTo>
                    <a:pt x="731" y="1203"/>
                    <a:pt x="714" y="1234"/>
                    <a:pt x="687" y="1261"/>
                  </a:cubicBezTo>
                  <a:cubicBezTo>
                    <a:pt x="660" y="1289"/>
                    <a:pt x="596" y="1303"/>
                    <a:pt x="495" y="1304"/>
                  </a:cubicBezTo>
                  <a:cubicBezTo>
                    <a:pt x="482" y="1246"/>
                    <a:pt x="473" y="1209"/>
                    <a:pt x="467" y="1195"/>
                  </a:cubicBezTo>
                  <a:cubicBezTo>
                    <a:pt x="442" y="1136"/>
                    <a:pt x="442" y="1136"/>
                    <a:pt x="442" y="1136"/>
                  </a:cubicBezTo>
                  <a:cubicBezTo>
                    <a:pt x="509" y="1147"/>
                    <a:pt x="550" y="1147"/>
                    <a:pt x="566" y="1135"/>
                  </a:cubicBezTo>
                  <a:cubicBezTo>
                    <a:pt x="583" y="1122"/>
                    <a:pt x="593" y="1103"/>
                    <a:pt x="596" y="1076"/>
                  </a:cubicBezTo>
                  <a:cubicBezTo>
                    <a:pt x="599" y="1049"/>
                    <a:pt x="600" y="1028"/>
                    <a:pt x="600" y="1012"/>
                  </a:cubicBezTo>
                  <a:cubicBezTo>
                    <a:pt x="600" y="996"/>
                    <a:pt x="600" y="996"/>
                    <a:pt x="600" y="996"/>
                  </a:cubicBezTo>
                  <a:cubicBezTo>
                    <a:pt x="555" y="1029"/>
                    <a:pt x="498" y="1064"/>
                    <a:pt x="429" y="1103"/>
                  </a:cubicBezTo>
                  <a:cubicBezTo>
                    <a:pt x="359" y="1142"/>
                    <a:pt x="301" y="1170"/>
                    <a:pt x="253" y="1188"/>
                  </a:cubicBezTo>
                  <a:cubicBezTo>
                    <a:pt x="84" y="1253"/>
                    <a:pt x="84" y="1253"/>
                    <a:pt x="84" y="1253"/>
                  </a:cubicBezTo>
                  <a:cubicBezTo>
                    <a:pt x="66" y="1212"/>
                    <a:pt x="51" y="1182"/>
                    <a:pt x="39" y="1165"/>
                  </a:cubicBezTo>
                  <a:cubicBezTo>
                    <a:pt x="0" y="1106"/>
                    <a:pt x="0" y="1106"/>
                    <a:pt x="0" y="1106"/>
                  </a:cubicBezTo>
                  <a:cubicBezTo>
                    <a:pt x="143" y="1076"/>
                    <a:pt x="262" y="1034"/>
                    <a:pt x="357" y="980"/>
                  </a:cubicBezTo>
                  <a:close/>
                  <a:moveTo>
                    <a:pt x="31" y="454"/>
                  </a:moveTo>
                  <a:cubicBezTo>
                    <a:pt x="33" y="382"/>
                    <a:pt x="33" y="382"/>
                    <a:pt x="33" y="382"/>
                  </a:cubicBezTo>
                  <a:cubicBezTo>
                    <a:pt x="33" y="235"/>
                    <a:pt x="33" y="235"/>
                    <a:pt x="33" y="235"/>
                  </a:cubicBezTo>
                  <a:cubicBezTo>
                    <a:pt x="31" y="138"/>
                    <a:pt x="31" y="138"/>
                    <a:pt x="31" y="138"/>
                  </a:cubicBezTo>
                  <a:cubicBezTo>
                    <a:pt x="174" y="143"/>
                    <a:pt x="174" y="143"/>
                    <a:pt x="174" y="143"/>
                  </a:cubicBezTo>
                  <a:cubicBezTo>
                    <a:pt x="516" y="143"/>
                    <a:pt x="516" y="143"/>
                    <a:pt x="516" y="143"/>
                  </a:cubicBezTo>
                  <a:cubicBezTo>
                    <a:pt x="500" y="124"/>
                    <a:pt x="477" y="102"/>
                    <a:pt x="448" y="76"/>
                  </a:cubicBezTo>
                  <a:cubicBezTo>
                    <a:pt x="466" y="68"/>
                    <a:pt x="483" y="61"/>
                    <a:pt x="497" y="54"/>
                  </a:cubicBezTo>
                  <a:cubicBezTo>
                    <a:pt x="511" y="47"/>
                    <a:pt x="541" y="28"/>
                    <a:pt x="586" y="0"/>
                  </a:cubicBezTo>
                  <a:cubicBezTo>
                    <a:pt x="642" y="51"/>
                    <a:pt x="684" y="89"/>
                    <a:pt x="710" y="115"/>
                  </a:cubicBezTo>
                  <a:cubicBezTo>
                    <a:pt x="697" y="124"/>
                    <a:pt x="686" y="133"/>
                    <a:pt x="677" y="143"/>
                  </a:cubicBezTo>
                  <a:cubicBezTo>
                    <a:pt x="1043" y="143"/>
                    <a:pt x="1043" y="143"/>
                    <a:pt x="1043" y="143"/>
                  </a:cubicBezTo>
                  <a:cubicBezTo>
                    <a:pt x="1177" y="138"/>
                    <a:pt x="1177" y="138"/>
                    <a:pt x="1177" y="138"/>
                  </a:cubicBezTo>
                  <a:cubicBezTo>
                    <a:pt x="1174" y="235"/>
                    <a:pt x="1174" y="235"/>
                    <a:pt x="1174" y="235"/>
                  </a:cubicBezTo>
                  <a:cubicBezTo>
                    <a:pt x="1174" y="383"/>
                    <a:pt x="1174" y="383"/>
                    <a:pt x="1174" y="383"/>
                  </a:cubicBezTo>
                  <a:cubicBezTo>
                    <a:pt x="1177" y="459"/>
                    <a:pt x="1177" y="459"/>
                    <a:pt x="1177" y="459"/>
                  </a:cubicBezTo>
                  <a:cubicBezTo>
                    <a:pt x="1015" y="459"/>
                    <a:pt x="1015" y="459"/>
                    <a:pt x="1015" y="459"/>
                  </a:cubicBezTo>
                  <a:cubicBezTo>
                    <a:pt x="1018" y="383"/>
                    <a:pt x="1018" y="383"/>
                    <a:pt x="1018" y="383"/>
                  </a:cubicBezTo>
                  <a:cubicBezTo>
                    <a:pt x="1018" y="287"/>
                    <a:pt x="1018" y="287"/>
                    <a:pt x="1018" y="287"/>
                  </a:cubicBezTo>
                  <a:cubicBezTo>
                    <a:pt x="190" y="288"/>
                    <a:pt x="190" y="288"/>
                    <a:pt x="190" y="288"/>
                  </a:cubicBezTo>
                  <a:cubicBezTo>
                    <a:pt x="190" y="382"/>
                    <a:pt x="190" y="382"/>
                    <a:pt x="190" y="382"/>
                  </a:cubicBezTo>
                  <a:cubicBezTo>
                    <a:pt x="193" y="454"/>
                    <a:pt x="193" y="454"/>
                    <a:pt x="193" y="454"/>
                  </a:cubicBezTo>
                  <a:lnTo>
                    <a:pt x="31" y="4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3" name="Freeform 54"/>
            <p:cNvSpPr>
              <a:spLocks noEditPoints="1"/>
            </p:cNvSpPr>
            <p:nvPr/>
          </p:nvSpPr>
          <p:spPr bwMode="auto">
            <a:xfrm>
              <a:off x="8241825" y="1865785"/>
              <a:ext cx="350780" cy="393385"/>
            </a:xfrm>
            <a:custGeom>
              <a:avLst/>
              <a:gdLst>
                <a:gd name="T0" fmla="*/ 160 w 1151"/>
                <a:gd name="T1" fmla="*/ 336 h 1291"/>
                <a:gd name="T2" fmla="*/ 404 w 1151"/>
                <a:gd name="T3" fmla="*/ 336 h 1291"/>
                <a:gd name="T4" fmla="*/ 404 w 1151"/>
                <a:gd name="T5" fmla="*/ 492 h 1291"/>
                <a:gd name="T6" fmla="*/ 160 w 1151"/>
                <a:gd name="T7" fmla="*/ 492 h 1291"/>
                <a:gd name="T8" fmla="*/ 160 w 1151"/>
                <a:gd name="T9" fmla="*/ 336 h 1291"/>
                <a:gd name="T10" fmla="*/ 3 w 1151"/>
                <a:gd name="T11" fmla="*/ 298 h 1291"/>
                <a:gd name="T12" fmla="*/ 3 w 1151"/>
                <a:gd name="T13" fmla="*/ 821 h 1291"/>
                <a:gd name="T14" fmla="*/ 0 w 1151"/>
                <a:gd name="T15" fmla="*/ 960 h 1291"/>
                <a:gd name="T16" fmla="*/ 160 w 1151"/>
                <a:gd name="T17" fmla="*/ 960 h 1291"/>
                <a:gd name="T18" fmla="*/ 160 w 1151"/>
                <a:gd name="T19" fmla="*/ 940 h 1291"/>
                <a:gd name="T20" fmla="*/ 404 w 1151"/>
                <a:gd name="T21" fmla="*/ 940 h 1291"/>
                <a:gd name="T22" fmla="*/ 404 w 1151"/>
                <a:gd name="T23" fmla="*/ 1137 h 1291"/>
                <a:gd name="T24" fmla="*/ 413 w 1151"/>
                <a:gd name="T25" fmla="*/ 1211 h 1291"/>
                <a:gd name="T26" fmla="*/ 458 w 1151"/>
                <a:gd name="T27" fmla="*/ 1262 h 1291"/>
                <a:gd name="T28" fmla="*/ 569 w 1151"/>
                <a:gd name="T29" fmla="*/ 1285 h 1291"/>
                <a:gd name="T30" fmla="*/ 761 w 1151"/>
                <a:gd name="T31" fmla="*/ 1288 h 1291"/>
                <a:gd name="T32" fmla="*/ 943 w 1151"/>
                <a:gd name="T33" fmla="*/ 1289 h 1291"/>
                <a:gd name="T34" fmla="*/ 1032 w 1151"/>
                <a:gd name="T35" fmla="*/ 1273 h 1291"/>
                <a:gd name="T36" fmla="*/ 1087 w 1151"/>
                <a:gd name="T37" fmla="*/ 1231 h 1291"/>
                <a:gd name="T38" fmla="*/ 1151 w 1151"/>
                <a:gd name="T39" fmla="*/ 1062 h 1291"/>
                <a:gd name="T40" fmla="*/ 997 w 1151"/>
                <a:gd name="T41" fmla="*/ 983 h 1291"/>
                <a:gd name="T42" fmla="*/ 989 w 1151"/>
                <a:gd name="T43" fmla="*/ 1036 h 1291"/>
                <a:gd name="T44" fmla="*/ 958 w 1151"/>
                <a:gd name="T45" fmla="*/ 1109 h 1291"/>
                <a:gd name="T46" fmla="*/ 894 w 1151"/>
                <a:gd name="T47" fmla="*/ 1134 h 1291"/>
                <a:gd name="T48" fmla="*/ 766 w 1151"/>
                <a:gd name="T49" fmla="*/ 1136 h 1291"/>
                <a:gd name="T50" fmla="*/ 626 w 1151"/>
                <a:gd name="T51" fmla="*/ 1132 h 1291"/>
                <a:gd name="T52" fmla="*/ 570 w 1151"/>
                <a:gd name="T53" fmla="*/ 1116 h 1291"/>
                <a:gd name="T54" fmla="*/ 559 w 1151"/>
                <a:gd name="T55" fmla="*/ 1084 h 1291"/>
                <a:gd name="T56" fmla="*/ 559 w 1151"/>
                <a:gd name="T57" fmla="*/ 940 h 1291"/>
                <a:gd name="T58" fmla="*/ 837 w 1151"/>
                <a:gd name="T59" fmla="*/ 940 h 1291"/>
                <a:gd name="T60" fmla="*/ 837 w 1151"/>
                <a:gd name="T61" fmla="*/ 965 h 1291"/>
                <a:gd name="T62" fmla="*/ 998 w 1151"/>
                <a:gd name="T63" fmla="*/ 965 h 1291"/>
                <a:gd name="T64" fmla="*/ 994 w 1151"/>
                <a:gd name="T65" fmla="*/ 831 h 1291"/>
                <a:gd name="T66" fmla="*/ 994 w 1151"/>
                <a:gd name="T67" fmla="*/ 298 h 1291"/>
                <a:gd name="T68" fmla="*/ 998 w 1151"/>
                <a:gd name="T69" fmla="*/ 179 h 1291"/>
                <a:gd name="T70" fmla="*/ 894 w 1151"/>
                <a:gd name="T71" fmla="*/ 184 h 1291"/>
                <a:gd name="T72" fmla="*/ 559 w 1151"/>
                <a:gd name="T73" fmla="*/ 184 h 1291"/>
                <a:gd name="T74" fmla="*/ 559 w 1151"/>
                <a:gd name="T75" fmla="*/ 107 h 1291"/>
                <a:gd name="T76" fmla="*/ 562 w 1151"/>
                <a:gd name="T77" fmla="*/ 0 h 1291"/>
                <a:gd name="T78" fmla="*/ 401 w 1151"/>
                <a:gd name="T79" fmla="*/ 0 h 1291"/>
                <a:gd name="T80" fmla="*/ 404 w 1151"/>
                <a:gd name="T81" fmla="*/ 107 h 1291"/>
                <a:gd name="T82" fmla="*/ 404 w 1151"/>
                <a:gd name="T83" fmla="*/ 184 h 1291"/>
                <a:gd name="T84" fmla="*/ 120 w 1151"/>
                <a:gd name="T85" fmla="*/ 184 h 1291"/>
                <a:gd name="T86" fmla="*/ 0 w 1151"/>
                <a:gd name="T87" fmla="*/ 179 h 1291"/>
                <a:gd name="T88" fmla="*/ 3 w 1151"/>
                <a:gd name="T89" fmla="*/ 298 h 1291"/>
                <a:gd name="T90" fmla="*/ 160 w 1151"/>
                <a:gd name="T91" fmla="*/ 637 h 1291"/>
                <a:gd name="T92" fmla="*/ 404 w 1151"/>
                <a:gd name="T93" fmla="*/ 637 h 1291"/>
                <a:gd name="T94" fmla="*/ 404 w 1151"/>
                <a:gd name="T95" fmla="*/ 791 h 1291"/>
                <a:gd name="T96" fmla="*/ 160 w 1151"/>
                <a:gd name="T97" fmla="*/ 791 h 1291"/>
                <a:gd name="T98" fmla="*/ 160 w 1151"/>
                <a:gd name="T99" fmla="*/ 637 h 1291"/>
                <a:gd name="T100" fmla="*/ 559 w 1151"/>
                <a:gd name="T101" fmla="*/ 336 h 1291"/>
                <a:gd name="T102" fmla="*/ 837 w 1151"/>
                <a:gd name="T103" fmla="*/ 336 h 1291"/>
                <a:gd name="T104" fmla="*/ 837 w 1151"/>
                <a:gd name="T105" fmla="*/ 492 h 1291"/>
                <a:gd name="T106" fmla="*/ 559 w 1151"/>
                <a:gd name="T107" fmla="*/ 492 h 1291"/>
                <a:gd name="T108" fmla="*/ 559 w 1151"/>
                <a:gd name="T109" fmla="*/ 336 h 1291"/>
                <a:gd name="T110" fmla="*/ 559 w 1151"/>
                <a:gd name="T111" fmla="*/ 637 h 1291"/>
                <a:gd name="T112" fmla="*/ 837 w 1151"/>
                <a:gd name="T113" fmla="*/ 637 h 1291"/>
                <a:gd name="T114" fmla="*/ 837 w 1151"/>
                <a:gd name="T115" fmla="*/ 791 h 1291"/>
                <a:gd name="T116" fmla="*/ 559 w 1151"/>
                <a:gd name="T117" fmla="*/ 791 h 1291"/>
                <a:gd name="T118" fmla="*/ 559 w 1151"/>
                <a:gd name="T119" fmla="*/ 637 h 1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1" h="1291">
                  <a:moveTo>
                    <a:pt x="160" y="336"/>
                  </a:moveTo>
                  <a:cubicBezTo>
                    <a:pt x="404" y="336"/>
                    <a:pt x="404" y="336"/>
                    <a:pt x="404" y="336"/>
                  </a:cubicBezTo>
                  <a:cubicBezTo>
                    <a:pt x="404" y="492"/>
                    <a:pt x="404" y="492"/>
                    <a:pt x="404" y="492"/>
                  </a:cubicBezTo>
                  <a:cubicBezTo>
                    <a:pt x="160" y="492"/>
                    <a:pt x="160" y="492"/>
                    <a:pt x="160" y="492"/>
                  </a:cubicBezTo>
                  <a:lnTo>
                    <a:pt x="160" y="336"/>
                  </a:lnTo>
                  <a:close/>
                  <a:moveTo>
                    <a:pt x="3" y="298"/>
                  </a:moveTo>
                  <a:cubicBezTo>
                    <a:pt x="3" y="821"/>
                    <a:pt x="3" y="821"/>
                    <a:pt x="3" y="821"/>
                  </a:cubicBezTo>
                  <a:cubicBezTo>
                    <a:pt x="0" y="960"/>
                    <a:pt x="0" y="960"/>
                    <a:pt x="0" y="960"/>
                  </a:cubicBezTo>
                  <a:cubicBezTo>
                    <a:pt x="160" y="960"/>
                    <a:pt x="160" y="960"/>
                    <a:pt x="160" y="960"/>
                  </a:cubicBezTo>
                  <a:cubicBezTo>
                    <a:pt x="160" y="940"/>
                    <a:pt x="160" y="940"/>
                    <a:pt x="160" y="940"/>
                  </a:cubicBezTo>
                  <a:cubicBezTo>
                    <a:pt x="404" y="940"/>
                    <a:pt x="404" y="940"/>
                    <a:pt x="404" y="940"/>
                  </a:cubicBezTo>
                  <a:cubicBezTo>
                    <a:pt x="404" y="1137"/>
                    <a:pt x="404" y="1137"/>
                    <a:pt x="404" y="1137"/>
                  </a:cubicBezTo>
                  <a:cubicBezTo>
                    <a:pt x="404" y="1168"/>
                    <a:pt x="407" y="1193"/>
                    <a:pt x="413" y="1211"/>
                  </a:cubicBezTo>
                  <a:cubicBezTo>
                    <a:pt x="419" y="1230"/>
                    <a:pt x="434" y="1247"/>
                    <a:pt x="458" y="1262"/>
                  </a:cubicBezTo>
                  <a:cubicBezTo>
                    <a:pt x="483" y="1277"/>
                    <a:pt x="519" y="1285"/>
                    <a:pt x="569" y="1285"/>
                  </a:cubicBezTo>
                  <a:cubicBezTo>
                    <a:pt x="619" y="1285"/>
                    <a:pt x="683" y="1286"/>
                    <a:pt x="761" y="1288"/>
                  </a:cubicBezTo>
                  <a:cubicBezTo>
                    <a:pt x="843" y="1290"/>
                    <a:pt x="903" y="1291"/>
                    <a:pt x="943" y="1289"/>
                  </a:cubicBezTo>
                  <a:cubicBezTo>
                    <a:pt x="982" y="1286"/>
                    <a:pt x="1012" y="1281"/>
                    <a:pt x="1032" y="1273"/>
                  </a:cubicBezTo>
                  <a:cubicBezTo>
                    <a:pt x="1052" y="1265"/>
                    <a:pt x="1070" y="1251"/>
                    <a:pt x="1087" y="1231"/>
                  </a:cubicBezTo>
                  <a:cubicBezTo>
                    <a:pt x="1104" y="1211"/>
                    <a:pt x="1125" y="1155"/>
                    <a:pt x="1151" y="1062"/>
                  </a:cubicBezTo>
                  <a:cubicBezTo>
                    <a:pt x="1106" y="1046"/>
                    <a:pt x="1055" y="1019"/>
                    <a:pt x="997" y="983"/>
                  </a:cubicBezTo>
                  <a:cubicBezTo>
                    <a:pt x="989" y="1036"/>
                    <a:pt x="989" y="1036"/>
                    <a:pt x="989" y="1036"/>
                  </a:cubicBezTo>
                  <a:cubicBezTo>
                    <a:pt x="985" y="1071"/>
                    <a:pt x="974" y="1095"/>
                    <a:pt x="958" y="1109"/>
                  </a:cubicBezTo>
                  <a:cubicBezTo>
                    <a:pt x="942" y="1123"/>
                    <a:pt x="920" y="1131"/>
                    <a:pt x="894" y="1134"/>
                  </a:cubicBezTo>
                  <a:cubicBezTo>
                    <a:pt x="869" y="1137"/>
                    <a:pt x="826" y="1137"/>
                    <a:pt x="766" y="1136"/>
                  </a:cubicBezTo>
                  <a:cubicBezTo>
                    <a:pt x="626" y="1132"/>
                    <a:pt x="626" y="1132"/>
                    <a:pt x="626" y="1132"/>
                  </a:cubicBezTo>
                  <a:cubicBezTo>
                    <a:pt x="595" y="1131"/>
                    <a:pt x="577" y="1125"/>
                    <a:pt x="570" y="1116"/>
                  </a:cubicBezTo>
                  <a:cubicBezTo>
                    <a:pt x="562" y="1106"/>
                    <a:pt x="559" y="1096"/>
                    <a:pt x="559" y="1084"/>
                  </a:cubicBezTo>
                  <a:cubicBezTo>
                    <a:pt x="559" y="940"/>
                    <a:pt x="559" y="940"/>
                    <a:pt x="559" y="940"/>
                  </a:cubicBezTo>
                  <a:cubicBezTo>
                    <a:pt x="837" y="940"/>
                    <a:pt x="837" y="940"/>
                    <a:pt x="837" y="940"/>
                  </a:cubicBezTo>
                  <a:cubicBezTo>
                    <a:pt x="837" y="965"/>
                    <a:pt x="837" y="965"/>
                    <a:pt x="837" y="965"/>
                  </a:cubicBezTo>
                  <a:cubicBezTo>
                    <a:pt x="998" y="965"/>
                    <a:pt x="998" y="965"/>
                    <a:pt x="998" y="965"/>
                  </a:cubicBezTo>
                  <a:cubicBezTo>
                    <a:pt x="994" y="831"/>
                    <a:pt x="994" y="831"/>
                    <a:pt x="994" y="831"/>
                  </a:cubicBezTo>
                  <a:cubicBezTo>
                    <a:pt x="994" y="298"/>
                    <a:pt x="994" y="298"/>
                    <a:pt x="994" y="298"/>
                  </a:cubicBezTo>
                  <a:cubicBezTo>
                    <a:pt x="998" y="179"/>
                    <a:pt x="998" y="179"/>
                    <a:pt x="998" y="179"/>
                  </a:cubicBezTo>
                  <a:cubicBezTo>
                    <a:pt x="894" y="184"/>
                    <a:pt x="894" y="184"/>
                    <a:pt x="894" y="184"/>
                  </a:cubicBezTo>
                  <a:cubicBezTo>
                    <a:pt x="559" y="184"/>
                    <a:pt x="559" y="184"/>
                    <a:pt x="559" y="184"/>
                  </a:cubicBezTo>
                  <a:cubicBezTo>
                    <a:pt x="559" y="107"/>
                    <a:pt x="559" y="107"/>
                    <a:pt x="559" y="107"/>
                  </a:cubicBezTo>
                  <a:cubicBezTo>
                    <a:pt x="562" y="0"/>
                    <a:pt x="562" y="0"/>
                    <a:pt x="562" y="0"/>
                  </a:cubicBezTo>
                  <a:cubicBezTo>
                    <a:pt x="401" y="0"/>
                    <a:pt x="401" y="0"/>
                    <a:pt x="401" y="0"/>
                  </a:cubicBezTo>
                  <a:cubicBezTo>
                    <a:pt x="404" y="107"/>
                    <a:pt x="404" y="107"/>
                    <a:pt x="404" y="107"/>
                  </a:cubicBezTo>
                  <a:cubicBezTo>
                    <a:pt x="404" y="184"/>
                    <a:pt x="404" y="184"/>
                    <a:pt x="404" y="184"/>
                  </a:cubicBezTo>
                  <a:cubicBezTo>
                    <a:pt x="120" y="184"/>
                    <a:pt x="120" y="184"/>
                    <a:pt x="120" y="184"/>
                  </a:cubicBezTo>
                  <a:cubicBezTo>
                    <a:pt x="0" y="179"/>
                    <a:pt x="0" y="179"/>
                    <a:pt x="0" y="179"/>
                  </a:cubicBezTo>
                  <a:lnTo>
                    <a:pt x="3" y="298"/>
                  </a:lnTo>
                  <a:close/>
                  <a:moveTo>
                    <a:pt x="160" y="637"/>
                  </a:moveTo>
                  <a:cubicBezTo>
                    <a:pt x="404" y="637"/>
                    <a:pt x="404" y="637"/>
                    <a:pt x="404" y="637"/>
                  </a:cubicBezTo>
                  <a:cubicBezTo>
                    <a:pt x="404" y="791"/>
                    <a:pt x="404" y="791"/>
                    <a:pt x="404" y="791"/>
                  </a:cubicBezTo>
                  <a:cubicBezTo>
                    <a:pt x="160" y="791"/>
                    <a:pt x="160" y="791"/>
                    <a:pt x="160" y="791"/>
                  </a:cubicBezTo>
                  <a:lnTo>
                    <a:pt x="160" y="637"/>
                  </a:lnTo>
                  <a:close/>
                  <a:moveTo>
                    <a:pt x="559" y="336"/>
                  </a:moveTo>
                  <a:cubicBezTo>
                    <a:pt x="837" y="336"/>
                    <a:pt x="837" y="336"/>
                    <a:pt x="837" y="336"/>
                  </a:cubicBezTo>
                  <a:cubicBezTo>
                    <a:pt x="837" y="492"/>
                    <a:pt x="837" y="492"/>
                    <a:pt x="837" y="492"/>
                  </a:cubicBezTo>
                  <a:cubicBezTo>
                    <a:pt x="559" y="492"/>
                    <a:pt x="559" y="492"/>
                    <a:pt x="559" y="492"/>
                  </a:cubicBezTo>
                  <a:lnTo>
                    <a:pt x="559" y="336"/>
                  </a:lnTo>
                  <a:close/>
                  <a:moveTo>
                    <a:pt x="559" y="637"/>
                  </a:moveTo>
                  <a:cubicBezTo>
                    <a:pt x="837" y="637"/>
                    <a:pt x="837" y="637"/>
                    <a:pt x="837" y="637"/>
                  </a:cubicBezTo>
                  <a:cubicBezTo>
                    <a:pt x="837" y="791"/>
                    <a:pt x="837" y="791"/>
                    <a:pt x="837" y="791"/>
                  </a:cubicBezTo>
                  <a:cubicBezTo>
                    <a:pt x="559" y="791"/>
                    <a:pt x="559" y="791"/>
                    <a:pt x="559" y="791"/>
                  </a:cubicBezTo>
                  <a:lnTo>
                    <a:pt x="559" y="6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4" name="Freeform 55"/>
            <p:cNvSpPr>
              <a:spLocks noEditPoints="1"/>
            </p:cNvSpPr>
            <p:nvPr/>
          </p:nvSpPr>
          <p:spPr bwMode="auto">
            <a:xfrm>
              <a:off x="8641601" y="1891348"/>
              <a:ext cx="320247" cy="362142"/>
            </a:xfrm>
            <a:custGeom>
              <a:avLst/>
              <a:gdLst>
                <a:gd name="T0" fmla="*/ 198 w 1052"/>
                <a:gd name="T1" fmla="*/ 421 h 1191"/>
                <a:gd name="T2" fmla="*/ 235 w 1052"/>
                <a:gd name="T3" fmla="*/ 693 h 1191"/>
                <a:gd name="T4" fmla="*/ 166 w 1052"/>
                <a:gd name="T5" fmla="*/ 374 h 1191"/>
                <a:gd name="T6" fmla="*/ 166 w 1052"/>
                <a:gd name="T7" fmla="*/ 977 h 1191"/>
                <a:gd name="T8" fmla="*/ 232 w 1052"/>
                <a:gd name="T9" fmla="*/ 885 h 1191"/>
                <a:gd name="T10" fmla="*/ 350 w 1052"/>
                <a:gd name="T11" fmla="*/ 796 h 1191"/>
                <a:gd name="T12" fmla="*/ 396 w 1052"/>
                <a:gd name="T13" fmla="*/ 774 h 1191"/>
                <a:gd name="T14" fmla="*/ 442 w 1052"/>
                <a:gd name="T15" fmla="*/ 800 h 1191"/>
                <a:gd name="T16" fmla="*/ 445 w 1052"/>
                <a:gd name="T17" fmla="*/ 546 h 1191"/>
                <a:gd name="T18" fmla="*/ 483 w 1052"/>
                <a:gd name="T19" fmla="*/ 391 h 1191"/>
                <a:gd name="T20" fmla="*/ 612 w 1052"/>
                <a:gd name="T21" fmla="*/ 592 h 1191"/>
                <a:gd name="T22" fmla="*/ 536 w 1052"/>
                <a:gd name="T23" fmla="*/ 770 h 1191"/>
                <a:gd name="T24" fmla="*/ 520 w 1052"/>
                <a:gd name="T25" fmla="*/ 950 h 1191"/>
                <a:gd name="T26" fmla="*/ 622 w 1052"/>
                <a:gd name="T27" fmla="*/ 915 h 1191"/>
                <a:gd name="T28" fmla="*/ 745 w 1052"/>
                <a:gd name="T29" fmla="*/ 835 h 1191"/>
                <a:gd name="T30" fmla="*/ 890 w 1052"/>
                <a:gd name="T31" fmla="*/ 787 h 1191"/>
                <a:gd name="T32" fmla="*/ 773 w 1052"/>
                <a:gd name="T33" fmla="*/ 571 h 1191"/>
                <a:gd name="T34" fmla="*/ 813 w 1052"/>
                <a:gd name="T35" fmla="*/ 359 h 1191"/>
                <a:gd name="T36" fmla="*/ 831 w 1052"/>
                <a:gd name="T37" fmla="*/ 236 h 1191"/>
                <a:gd name="T38" fmla="*/ 672 w 1052"/>
                <a:gd name="T39" fmla="*/ 257 h 1191"/>
                <a:gd name="T40" fmla="*/ 597 w 1052"/>
                <a:gd name="T41" fmla="*/ 303 h 1191"/>
                <a:gd name="T42" fmla="*/ 486 w 1052"/>
                <a:gd name="T43" fmla="*/ 381 h 1191"/>
                <a:gd name="T44" fmla="*/ 504 w 1052"/>
                <a:gd name="T45" fmla="*/ 275 h 1191"/>
                <a:gd name="T46" fmla="*/ 357 w 1052"/>
                <a:gd name="T47" fmla="*/ 191 h 1191"/>
                <a:gd name="T48" fmla="*/ 349 w 1052"/>
                <a:gd name="T49" fmla="*/ 312 h 1191"/>
                <a:gd name="T50" fmla="*/ 271 w 1052"/>
                <a:gd name="T51" fmla="*/ 274 h 1191"/>
                <a:gd name="T52" fmla="*/ 166 w 1052"/>
                <a:gd name="T53" fmla="*/ 346 h 1191"/>
                <a:gd name="T54" fmla="*/ 893 w 1052"/>
                <a:gd name="T55" fmla="*/ 160 h 1191"/>
                <a:gd name="T56" fmla="*/ 884 w 1052"/>
                <a:gd name="T57" fmla="*/ 997 h 1191"/>
                <a:gd name="T58" fmla="*/ 741 w 1052"/>
                <a:gd name="T59" fmla="*/ 1001 h 1191"/>
                <a:gd name="T60" fmla="*/ 791 w 1052"/>
                <a:gd name="T61" fmla="*/ 1140 h 1191"/>
                <a:gd name="T62" fmla="*/ 975 w 1052"/>
                <a:gd name="T63" fmla="*/ 1162 h 1191"/>
                <a:gd name="T64" fmla="*/ 1048 w 1052"/>
                <a:gd name="T65" fmla="*/ 1027 h 1191"/>
                <a:gd name="T66" fmla="*/ 1052 w 1052"/>
                <a:gd name="T67" fmla="*/ 0 h 1191"/>
                <a:gd name="T68" fmla="*/ 157 w 1052"/>
                <a:gd name="T69" fmla="*/ 5 h 1191"/>
                <a:gd name="T70" fmla="*/ 4 w 1052"/>
                <a:gd name="T71" fmla="*/ 165 h 1191"/>
                <a:gd name="T72" fmla="*/ 0 w 1052"/>
                <a:gd name="T73" fmla="*/ 1156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2" h="1191">
                  <a:moveTo>
                    <a:pt x="166" y="374"/>
                  </a:moveTo>
                  <a:cubicBezTo>
                    <a:pt x="198" y="421"/>
                    <a:pt x="198" y="421"/>
                    <a:pt x="198" y="421"/>
                  </a:cubicBezTo>
                  <a:cubicBezTo>
                    <a:pt x="208" y="434"/>
                    <a:pt x="237" y="482"/>
                    <a:pt x="287" y="563"/>
                  </a:cubicBezTo>
                  <a:cubicBezTo>
                    <a:pt x="270" y="620"/>
                    <a:pt x="253" y="663"/>
                    <a:pt x="235" y="693"/>
                  </a:cubicBezTo>
                  <a:cubicBezTo>
                    <a:pt x="216" y="724"/>
                    <a:pt x="193" y="756"/>
                    <a:pt x="166" y="790"/>
                  </a:cubicBezTo>
                  <a:lnTo>
                    <a:pt x="166" y="374"/>
                  </a:lnTo>
                  <a:close/>
                  <a:moveTo>
                    <a:pt x="169" y="1156"/>
                  </a:moveTo>
                  <a:cubicBezTo>
                    <a:pt x="166" y="977"/>
                    <a:pt x="166" y="977"/>
                    <a:pt x="166" y="977"/>
                  </a:cubicBezTo>
                  <a:cubicBezTo>
                    <a:pt x="166" y="812"/>
                    <a:pt x="166" y="812"/>
                    <a:pt x="166" y="812"/>
                  </a:cubicBezTo>
                  <a:cubicBezTo>
                    <a:pt x="199" y="846"/>
                    <a:pt x="221" y="870"/>
                    <a:pt x="232" y="885"/>
                  </a:cubicBezTo>
                  <a:cubicBezTo>
                    <a:pt x="243" y="899"/>
                    <a:pt x="253" y="914"/>
                    <a:pt x="263" y="929"/>
                  </a:cubicBezTo>
                  <a:cubicBezTo>
                    <a:pt x="310" y="862"/>
                    <a:pt x="339" y="818"/>
                    <a:pt x="350" y="796"/>
                  </a:cubicBezTo>
                  <a:cubicBezTo>
                    <a:pt x="361" y="774"/>
                    <a:pt x="371" y="754"/>
                    <a:pt x="379" y="737"/>
                  </a:cubicBezTo>
                  <a:cubicBezTo>
                    <a:pt x="396" y="774"/>
                    <a:pt x="396" y="774"/>
                    <a:pt x="396" y="774"/>
                  </a:cubicBezTo>
                  <a:cubicBezTo>
                    <a:pt x="399" y="781"/>
                    <a:pt x="405" y="799"/>
                    <a:pt x="413" y="829"/>
                  </a:cubicBezTo>
                  <a:cubicBezTo>
                    <a:pt x="442" y="800"/>
                    <a:pt x="442" y="800"/>
                    <a:pt x="442" y="800"/>
                  </a:cubicBezTo>
                  <a:cubicBezTo>
                    <a:pt x="460" y="782"/>
                    <a:pt x="493" y="759"/>
                    <a:pt x="541" y="732"/>
                  </a:cubicBezTo>
                  <a:cubicBezTo>
                    <a:pt x="508" y="667"/>
                    <a:pt x="476" y="605"/>
                    <a:pt x="445" y="546"/>
                  </a:cubicBezTo>
                  <a:cubicBezTo>
                    <a:pt x="458" y="500"/>
                    <a:pt x="458" y="500"/>
                    <a:pt x="458" y="500"/>
                  </a:cubicBezTo>
                  <a:cubicBezTo>
                    <a:pt x="463" y="484"/>
                    <a:pt x="470" y="448"/>
                    <a:pt x="483" y="391"/>
                  </a:cubicBezTo>
                  <a:cubicBezTo>
                    <a:pt x="524" y="445"/>
                    <a:pt x="549" y="479"/>
                    <a:pt x="559" y="493"/>
                  </a:cubicBezTo>
                  <a:cubicBezTo>
                    <a:pt x="569" y="507"/>
                    <a:pt x="587" y="540"/>
                    <a:pt x="612" y="592"/>
                  </a:cubicBezTo>
                  <a:cubicBezTo>
                    <a:pt x="592" y="650"/>
                    <a:pt x="592" y="650"/>
                    <a:pt x="592" y="650"/>
                  </a:cubicBezTo>
                  <a:cubicBezTo>
                    <a:pt x="578" y="690"/>
                    <a:pt x="559" y="730"/>
                    <a:pt x="536" y="770"/>
                  </a:cubicBezTo>
                  <a:cubicBezTo>
                    <a:pt x="512" y="810"/>
                    <a:pt x="478" y="851"/>
                    <a:pt x="435" y="895"/>
                  </a:cubicBezTo>
                  <a:cubicBezTo>
                    <a:pt x="478" y="920"/>
                    <a:pt x="506" y="939"/>
                    <a:pt x="520" y="950"/>
                  </a:cubicBezTo>
                  <a:cubicBezTo>
                    <a:pt x="533" y="961"/>
                    <a:pt x="548" y="975"/>
                    <a:pt x="565" y="990"/>
                  </a:cubicBezTo>
                  <a:cubicBezTo>
                    <a:pt x="588" y="963"/>
                    <a:pt x="608" y="938"/>
                    <a:pt x="622" y="915"/>
                  </a:cubicBezTo>
                  <a:cubicBezTo>
                    <a:pt x="637" y="893"/>
                    <a:pt x="666" y="841"/>
                    <a:pt x="710" y="760"/>
                  </a:cubicBezTo>
                  <a:cubicBezTo>
                    <a:pt x="745" y="835"/>
                    <a:pt x="745" y="835"/>
                    <a:pt x="745" y="835"/>
                  </a:cubicBezTo>
                  <a:cubicBezTo>
                    <a:pt x="748" y="841"/>
                    <a:pt x="756" y="864"/>
                    <a:pt x="769" y="903"/>
                  </a:cubicBezTo>
                  <a:cubicBezTo>
                    <a:pt x="813" y="856"/>
                    <a:pt x="853" y="817"/>
                    <a:pt x="890" y="787"/>
                  </a:cubicBezTo>
                  <a:cubicBezTo>
                    <a:pt x="867" y="743"/>
                    <a:pt x="867" y="743"/>
                    <a:pt x="867" y="743"/>
                  </a:cubicBezTo>
                  <a:cubicBezTo>
                    <a:pt x="866" y="739"/>
                    <a:pt x="834" y="682"/>
                    <a:pt x="773" y="571"/>
                  </a:cubicBezTo>
                  <a:cubicBezTo>
                    <a:pt x="790" y="486"/>
                    <a:pt x="790" y="486"/>
                    <a:pt x="790" y="486"/>
                  </a:cubicBezTo>
                  <a:cubicBezTo>
                    <a:pt x="797" y="454"/>
                    <a:pt x="805" y="412"/>
                    <a:pt x="813" y="359"/>
                  </a:cubicBezTo>
                  <a:cubicBezTo>
                    <a:pt x="825" y="277"/>
                    <a:pt x="825" y="277"/>
                    <a:pt x="825" y="277"/>
                  </a:cubicBezTo>
                  <a:cubicBezTo>
                    <a:pt x="826" y="268"/>
                    <a:pt x="828" y="254"/>
                    <a:pt x="831" y="236"/>
                  </a:cubicBezTo>
                  <a:cubicBezTo>
                    <a:pt x="779" y="232"/>
                    <a:pt x="726" y="225"/>
                    <a:pt x="672" y="213"/>
                  </a:cubicBezTo>
                  <a:cubicBezTo>
                    <a:pt x="672" y="257"/>
                    <a:pt x="672" y="257"/>
                    <a:pt x="672" y="257"/>
                  </a:cubicBezTo>
                  <a:cubicBezTo>
                    <a:pt x="672" y="279"/>
                    <a:pt x="668" y="324"/>
                    <a:pt x="659" y="391"/>
                  </a:cubicBezTo>
                  <a:cubicBezTo>
                    <a:pt x="636" y="359"/>
                    <a:pt x="616" y="329"/>
                    <a:pt x="597" y="303"/>
                  </a:cubicBezTo>
                  <a:cubicBezTo>
                    <a:pt x="569" y="330"/>
                    <a:pt x="569" y="330"/>
                    <a:pt x="569" y="330"/>
                  </a:cubicBezTo>
                  <a:cubicBezTo>
                    <a:pt x="553" y="345"/>
                    <a:pt x="526" y="362"/>
                    <a:pt x="486" y="381"/>
                  </a:cubicBezTo>
                  <a:cubicBezTo>
                    <a:pt x="500" y="310"/>
                    <a:pt x="500" y="310"/>
                    <a:pt x="500" y="310"/>
                  </a:cubicBezTo>
                  <a:cubicBezTo>
                    <a:pt x="500" y="308"/>
                    <a:pt x="501" y="297"/>
                    <a:pt x="504" y="275"/>
                  </a:cubicBezTo>
                  <a:cubicBezTo>
                    <a:pt x="508" y="254"/>
                    <a:pt x="511" y="236"/>
                    <a:pt x="514" y="221"/>
                  </a:cubicBezTo>
                  <a:cubicBezTo>
                    <a:pt x="452" y="215"/>
                    <a:pt x="399" y="205"/>
                    <a:pt x="357" y="191"/>
                  </a:cubicBezTo>
                  <a:cubicBezTo>
                    <a:pt x="355" y="246"/>
                    <a:pt x="355" y="246"/>
                    <a:pt x="355" y="246"/>
                  </a:cubicBezTo>
                  <a:cubicBezTo>
                    <a:pt x="354" y="270"/>
                    <a:pt x="352" y="292"/>
                    <a:pt x="349" y="312"/>
                  </a:cubicBezTo>
                  <a:cubicBezTo>
                    <a:pt x="347" y="333"/>
                    <a:pt x="344" y="355"/>
                    <a:pt x="338" y="378"/>
                  </a:cubicBezTo>
                  <a:cubicBezTo>
                    <a:pt x="313" y="340"/>
                    <a:pt x="290" y="306"/>
                    <a:pt x="271" y="274"/>
                  </a:cubicBezTo>
                  <a:cubicBezTo>
                    <a:pt x="238" y="303"/>
                    <a:pt x="215" y="321"/>
                    <a:pt x="203" y="328"/>
                  </a:cubicBezTo>
                  <a:cubicBezTo>
                    <a:pt x="190" y="334"/>
                    <a:pt x="178" y="340"/>
                    <a:pt x="166" y="346"/>
                  </a:cubicBezTo>
                  <a:cubicBezTo>
                    <a:pt x="166" y="160"/>
                    <a:pt x="166" y="160"/>
                    <a:pt x="166" y="160"/>
                  </a:cubicBezTo>
                  <a:cubicBezTo>
                    <a:pt x="893" y="160"/>
                    <a:pt x="893" y="160"/>
                    <a:pt x="893" y="160"/>
                  </a:cubicBezTo>
                  <a:cubicBezTo>
                    <a:pt x="893" y="959"/>
                    <a:pt x="893" y="959"/>
                    <a:pt x="893" y="959"/>
                  </a:cubicBezTo>
                  <a:cubicBezTo>
                    <a:pt x="893" y="975"/>
                    <a:pt x="890" y="987"/>
                    <a:pt x="884" y="997"/>
                  </a:cubicBezTo>
                  <a:cubicBezTo>
                    <a:pt x="878" y="1006"/>
                    <a:pt x="859" y="1010"/>
                    <a:pt x="827" y="1009"/>
                  </a:cubicBezTo>
                  <a:cubicBezTo>
                    <a:pt x="800" y="1008"/>
                    <a:pt x="772" y="1006"/>
                    <a:pt x="741" y="1001"/>
                  </a:cubicBezTo>
                  <a:cubicBezTo>
                    <a:pt x="761" y="1045"/>
                    <a:pt x="761" y="1045"/>
                    <a:pt x="761" y="1045"/>
                  </a:cubicBezTo>
                  <a:cubicBezTo>
                    <a:pt x="779" y="1086"/>
                    <a:pt x="789" y="1118"/>
                    <a:pt x="791" y="1140"/>
                  </a:cubicBezTo>
                  <a:cubicBezTo>
                    <a:pt x="794" y="1161"/>
                    <a:pt x="796" y="1179"/>
                    <a:pt x="797" y="1191"/>
                  </a:cubicBezTo>
                  <a:cubicBezTo>
                    <a:pt x="879" y="1186"/>
                    <a:pt x="938" y="1176"/>
                    <a:pt x="975" y="1162"/>
                  </a:cubicBezTo>
                  <a:cubicBezTo>
                    <a:pt x="1012" y="1149"/>
                    <a:pt x="1033" y="1130"/>
                    <a:pt x="1039" y="1105"/>
                  </a:cubicBezTo>
                  <a:cubicBezTo>
                    <a:pt x="1046" y="1081"/>
                    <a:pt x="1048" y="1055"/>
                    <a:pt x="1048" y="1027"/>
                  </a:cubicBezTo>
                  <a:cubicBezTo>
                    <a:pt x="1048" y="165"/>
                    <a:pt x="1048" y="165"/>
                    <a:pt x="1048" y="165"/>
                  </a:cubicBezTo>
                  <a:cubicBezTo>
                    <a:pt x="1052" y="0"/>
                    <a:pt x="1052" y="0"/>
                    <a:pt x="1052" y="0"/>
                  </a:cubicBezTo>
                  <a:cubicBezTo>
                    <a:pt x="898" y="5"/>
                    <a:pt x="898" y="5"/>
                    <a:pt x="898" y="5"/>
                  </a:cubicBezTo>
                  <a:cubicBezTo>
                    <a:pt x="157" y="5"/>
                    <a:pt x="157" y="5"/>
                    <a:pt x="157" y="5"/>
                  </a:cubicBezTo>
                  <a:cubicBezTo>
                    <a:pt x="0" y="0"/>
                    <a:pt x="0" y="0"/>
                    <a:pt x="0" y="0"/>
                  </a:cubicBezTo>
                  <a:cubicBezTo>
                    <a:pt x="4" y="165"/>
                    <a:pt x="4" y="165"/>
                    <a:pt x="4" y="165"/>
                  </a:cubicBezTo>
                  <a:cubicBezTo>
                    <a:pt x="4" y="977"/>
                    <a:pt x="4" y="977"/>
                    <a:pt x="4" y="977"/>
                  </a:cubicBezTo>
                  <a:cubicBezTo>
                    <a:pt x="0" y="1156"/>
                    <a:pt x="0" y="1156"/>
                    <a:pt x="0" y="1156"/>
                  </a:cubicBezTo>
                  <a:lnTo>
                    <a:pt x="169" y="1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66" name="矩形 65"/>
          <p:cNvSpPr/>
          <p:nvPr/>
        </p:nvSpPr>
        <p:spPr>
          <a:xfrm>
            <a:off x="450981" y="214730"/>
            <a:ext cx="2339102" cy="523220"/>
          </a:xfrm>
          <a:prstGeom prst="rect">
            <a:avLst/>
          </a:prstGeom>
        </p:spPr>
        <p:txBody>
          <a:bodyPr wrap="none">
            <a:spAutoFit/>
          </a:bodyPr>
          <a:lstStyle/>
          <a:p>
            <a:r>
              <a:rPr lang="zh-CN" altLang="en-US" sz="2800" dirty="0">
                <a:solidFill>
                  <a:srgbClr val="03816F"/>
                </a:solidFill>
                <a:latin typeface="方正粗宋简体" panose="03000509000000000000" pitchFamily="65" charset="-122"/>
                <a:ea typeface="方正粗宋简体" panose="03000509000000000000" pitchFamily="65" charset="-122"/>
              </a:rPr>
              <a:t>二、主要做法</a:t>
            </a:r>
          </a:p>
        </p:txBody>
      </p:sp>
      <p:grpSp>
        <p:nvGrpSpPr>
          <p:cNvPr id="72" name="组合 71"/>
          <p:cNvGrpSpPr/>
          <p:nvPr/>
        </p:nvGrpSpPr>
        <p:grpSpPr>
          <a:xfrm>
            <a:off x="1092996" y="1223586"/>
            <a:ext cx="2517017" cy="507391"/>
            <a:chOff x="1528764" y="1223586"/>
            <a:chExt cx="2517017" cy="507391"/>
          </a:xfrm>
        </p:grpSpPr>
        <p:grpSp>
          <p:nvGrpSpPr>
            <p:cNvPr id="73" name="组合 72"/>
            <p:cNvGrpSpPr/>
            <p:nvPr/>
          </p:nvGrpSpPr>
          <p:grpSpPr>
            <a:xfrm>
              <a:off x="1609474" y="1223586"/>
              <a:ext cx="2436307" cy="505327"/>
              <a:chOff x="737936" y="1259305"/>
              <a:chExt cx="2436307" cy="505327"/>
            </a:xfrm>
          </p:grpSpPr>
          <p:sp>
            <p:nvSpPr>
              <p:cNvPr id="75" name="任意多边形: 形状 74"/>
              <p:cNvSpPr/>
              <p:nvPr/>
            </p:nvSpPr>
            <p:spPr>
              <a:xfrm>
                <a:off x="737936" y="1259305"/>
                <a:ext cx="2436307" cy="505327"/>
              </a:xfrm>
              <a:custGeom>
                <a:avLst/>
                <a:gdLst>
                  <a:gd name="connsiteX0" fmla="*/ 0 w 2436307"/>
                  <a:gd name="connsiteY0" fmla="*/ 0 h 505327"/>
                  <a:gd name="connsiteX1" fmla="*/ 2434767 w 2436307"/>
                  <a:gd name="connsiteY1" fmla="*/ 0 h 505327"/>
                  <a:gd name="connsiteX2" fmla="*/ 2345641 w 2436307"/>
                  <a:gd name="connsiteY2" fmla="*/ 250498 h 505327"/>
                  <a:gd name="connsiteX3" fmla="*/ 2436307 w 2436307"/>
                  <a:gd name="connsiteY3" fmla="*/ 505327 h 505327"/>
                  <a:gd name="connsiteX4" fmla="*/ 0 w 2436307"/>
                  <a:gd name="connsiteY4" fmla="*/ 505327 h 505327"/>
                  <a:gd name="connsiteX5" fmla="*/ 0 w 2436307"/>
                  <a:gd name="connsiteY5" fmla="*/ 0 h 5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6307" h="505327">
                    <a:moveTo>
                      <a:pt x="0" y="0"/>
                    </a:moveTo>
                    <a:lnTo>
                      <a:pt x="2434767" y="0"/>
                    </a:lnTo>
                    <a:lnTo>
                      <a:pt x="2345641" y="250498"/>
                    </a:lnTo>
                    <a:lnTo>
                      <a:pt x="2436307" y="505327"/>
                    </a:lnTo>
                    <a:lnTo>
                      <a:pt x="0" y="505327"/>
                    </a:lnTo>
                    <a:lnTo>
                      <a:pt x="0" y="0"/>
                    </a:lnTo>
                    <a:close/>
                  </a:path>
                </a:pathLst>
              </a:custGeom>
              <a:solidFill>
                <a:srgbClr val="1D4C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矩形 75"/>
              <p:cNvSpPr/>
              <p:nvPr/>
            </p:nvSpPr>
            <p:spPr>
              <a:xfrm>
                <a:off x="780539" y="1311913"/>
                <a:ext cx="1980029" cy="400110"/>
              </a:xfrm>
              <a:prstGeom prst="rect">
                <a:avLst/>
              </a:prstGeom>
            </p:spPr>
            <p:txBody>
              <a:bodyPr wrap="none">
                <a:spAutoFit/>
              </a:bodyPr>
              <a:lstStyle/>
              <a:p>
                <a:pPr lvl="0"/>
                <a:r>
                  <a:rPr lang="zh-CN" altLang="en-US" sz="2000" b="1" kern="0" dirty="0">
                    <a:solidFill>
                      <a:schemeClr val="bg1"/>
                    </a:solidFill>
                    <a:latin typeface="微软雅黑" panose="020B0503020204020204" pitchFamily="34" charset="-122"/>
                    <a:ea typeface="微软雅黑"/>
                  </a:rPr>
                  <a:t>（三）制定对策</a:t>
                </a:r>
              </a:p>
            </p:txBody>
          </p:sp>
        </p:grpSp>
        <p:sp>
          <p:nvSpPr>
            <p:cNvPr id="74" name="矩形 73"/>
            <p:cNvSpPr/>
            <p:nvPr/>
          </p:nvSpPr>
          <p:spPr>
            <a:xfrm>
              <a:off x="1528764" y="1225650"/>
              <a:ext cx="59360" cy="505327"/>
            </a:xfrm>
            <a:prstGeom prst="rect">
              <a:avLst/>
            </a:prstGeom>
            <a:solidFill>
              <a:srgbClr val="1D4C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7" name="组合 76"/>
          <p:cNvGrpSpPr/>
          <p:nvPr/>
        </p:nvGrpSpPr>
        <p:grpSpPr>
          <a:xfrm>
            <a:off x="973152" y="2819083"/>
            <a:ext cx="1992084" cy="2021133"/>
            <a:chOff x="988187" y="2691721"/>
            <a:chExt cx="1992084" cy="2021133"/>
          </a:xfrm>
        </p:grpSpPr>
        <p:sp>
          <p:nvSpPr>
            <p:cNvPr id="78" name="矩形 77"/>
            <p:cNvSpPr/>
            <p:nvPr/>
          </p:nvSpPr>
          <p:spPr>
            <a:xfrm>
              <a:off x="988187" y="4312744"/>
              <a:ext cx="1992084" cy="400110"/>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2000" b="0" i="0" u="none" strike="noStrike" kern="0" cap="none" spc="0" normalizeH="0" baseline="0" noProof="0" dirty="0">
                  <a:ln>
                    <a:noFill/>
                  </a:ln>
                  <a:solidFill>
                    <a:prstClr val="black"/>
                  </a:solidFill>
                  <a:effectLst/>
                  <a:uLnTx/>
                  <a:uFillTx/>
                  <a:latin typeface="方正粗宋_GBK" panose="03000509000000000000" pitchFamily="65" charset="-122"/>
                  <a:ea typeface="方正粗宋_GBK" panose="03000509000000000000" pitchFamily="65" charset="-122"/>
                </a:rPr>
                <a:t>1</a:t>
              </a:r>
              <a:r>
                <a:rPr kumimoji="0" lang="zh-CN" altLang="en-US" sz="2000" b="0" i="0" u="none" strike="noStrike" kern="0" cap="none" spc="0" normalizeH="0" baseline="0" noProof="0" dirty="0">
                  <a:ln>
                    <a:noFill/>
                  </a:ln>
                  <a:solidFill>
                    <a:prstClr val="black"/>
                  </a:solidFill>
                  <a:effectLst/>
                  <a:uLnTx/>
                  <a:uFillTx/>
                  <a:latin typeface="方正粗宋_GBK" panose="03000509000000000000" pitchFamily="65" charset="-122"/>
                  <a:ea typeface="方正粗宋_GBK" panose="03000509000000000000" pitchFamily="65" charset="-122"/>
                </a:rPr>
                <a:t>、方案分析</a:t>
              </a:r>
            </a:p>
          </p:txBody>
        </p:sp>
        <p:grpSp>
          <p:nvGrpSpPr>
            <p:cNvPr id="79" name="组合 78"/>
            <p:cNvGrpSpPr/>
            <p:nvPr/>
          </p:nvGrpSpPr>
          <p:grpSpPr>
            <a:xfrm>
              <a:off x="1114948" y="2691721"/>
              <a:ext cx="1505043" cy="1505043"/>
              <a:chOff x="1114948" y="2691721"/>
              <a:chExt cx="1505043" cy="1505043"/>
            </a:xfrm>
          </p:grpSpPr>
          <p:sp>
            <p:nvSpPr>
              <p:cNvPr id="80" name="椭圆 79"/>
              <p:cNvSpPr/>
              <p:nvPr/>
            </p:nvSpPr>
            <p:spPr>
              <a:xfrm>
                <a:off x="1114948" y="2691721"/>
                <a:ext cx="1505043" cy="1505043"/>
              </a:xfrm>
              <a:prstGeom prst="ellipse">
                <a:avLst/>
              </a:prstGeom>
              <a:solidFill>
                <a:srgbClr val="1D4C61"/>
              </a:solidFill>
              <a:ln w="28575" cap="flat" cmpd="sng" algn="ctr">
                <a:solidFill>
                  <a:sysClr val="window" lastClr="FFFFFF"/>
                </a:solidFill>
                <a:prstDash val="solid"/>
                <a:miter lim="800000"/>
              </a:ln>
              <a:effectLst>
                <a:outerShdw blurRad="50800" dist="38100" algn="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grpSp>
            <p:nvGrpSpPr>
              <p:cNvPr id="85" name="组合 84"/>
              <p:cNvGrpSpPr/>
              <p:nvPr/>
            </p:nvGrpSpPr>
            <p:grpSpPr>
              <a:xfrm>
                <a:off x="1394890" y="3173018"/>
                <a:ext cx="822056" cy="766009"/>
                <a:chOff x="5828781" y="3239115"/>
                <a:chExt cx="486104" cy="452962"/>
              </a:xfrm>
              <a:solidFill>
                <a:sysClr val="window" lastClr="FFFFFF"/>
              </a:solidFill>
            </p:grpSpPr>
            <p:sp>
              <p:nvSpPr>
                <p:cNvPr id="86" name="Freeform 143"/>
                <p:cNvSpPr>
                  <a:spLocks/>
                </p:cNvSpPr>
                <p:nvPr/>
              </p:nvSpPr>
              <p:spPr bwMode="auto">
                <a:xfrm>
                  <a:off x="5892306" y="3321974"/>
                  <a:ext cx="120145" cy="120145"/>
                </a:xfrm>
                <a:custGeom>
                  <a:avLst/>
                  <a:gdLst>
                    <a:gd name="T0" fmla="*/ 0 w 44"/>
                    <a:gd name="T1" fmla="*/ 22 h 44"/>
                    <a:gd name="T2" fmla="*/ 22 w 44"/>
                    <a:gd name="T3" fmla="*/ 44 h 44"/>
                    <a:gd name="T4" fmla="*/ 44 w 44"/>
                    <a:gd name="T5" fmla="*/ 25 h 44"/>
                    <a:gd name="T6" fmla="*/ 19 w 44"/>
                    <a:gd name="T7" fmla="*/ 25 h 44"/>
                    <a:gd name="T8" fmla="*/ 19 w 44"/>
                    <a:gd name="T9" fmla="*/ 0 h 44"/>
                    <a:gd name="T10" fmla="*/ 0 w 44"/>
                    <a:gd name="T11" fmla="*/ 22 h 44"/>
                  </a:gdLst>
                  <a:ahLst/>
                  <a:cxnLst>
                    <a:cxn ang="0">
                      <a:pos x="T0" y="T1"/>
                    </a:cxn>
                    <a:cxn ang="0">
                      <a:pos x="T2" y="T3"/>
                    </a:cxn>
                    <a:cxn ang="0">
                      <a:pos x="T4" y="T5"/>
                    </a:cxn>
                    <a:cxn ang="0">
                      <a:pos x="T6" y="T7"/>
                    </a:cxn>
                    <a:cxn ang="0">
                      <a:pos x="T8" y="T9"/>
                    </a:cxn>
                    <a:cxn ang="0">
                      <a:pos x="T10" y="T11"/>
                    </a:cxn>
                  </a:cxnLst>
                  <a:rect l="0" t="0" r="r" b="b"/>
                  <a:pathLst>
                    <a:path w="44" h="44">
                      <a:moveTo>
                        <a:pt x="0" y="22"/>
                      </a:moveTo>
                      <a:cubicBezTo>
                        <a:pt x="0" y="34"/>
                        <a:pt x="10" y="44"/>
                        <a:pt x="22" y="44"/>
                      </a:cubicBezTo>
                      <a:cubicBezTo>
                        <a:pt x="33" y="44"/>
                        <a:pt x="43" y="36"/>
                        <a:pt x="44" y="25"/>
                      </a:cubicBezTo>
                      <a:cubicBezTo>
                        <a:pt x="19" y="25"/>
                        <a:pt x="19" y="25"/>
                        <a:pt x="19" y="25"/>
                      </a:cubicBezTo>
                      <a:cubicBezTo>
                        <a:pt x="19" y="0"/>
                        <a:pt x="19" y="0"/>
                        <a:pt x="19" y="0"/>
                      </a:cubicBezTo>
                      <a:cubicBezTo>
                        <a:pt x="8" y="2"/>
                        <a:pt x="0" y="11"/>
                        <a:pt x="0" y="22"/>
                      </a:cubicBezTo>
                      <a:close/>
                    </a:path>
                  </a:pathLst>
                </a:custGeom>
                <a:grp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微软雅黑"/>
                    <a:cs typeface="+mn-cs"/>
                  </a:endParaRPr>
                </a:p>
              </p:txBody>
            </p:sp>
            <p:sp>
              <p:nvSpPr>
                <p:cNvPr id="92" name="Freeform 144"/>
                <p:cNvSpPr>
                  <a:spLocks noEditPoints="1"/>
                </p:cNvSpPr>
                <p:nvPr/>
              </p:nvSpPr>
              <p:spPr bwMode="auto">
                <a:xfrm>
                  <a:off x="5953069" y="3321974"/>
                  <a:ext cx="59382" cy="59382"/>
                </a:xfrm>
                <a:custGeom>
                  <a:avLst/>
                  <a:gdLst>
                    <a:gd name="T0" fmla="*/ 0 w 22"/>
                    <a:gd name="T1" fmla="*/ 0 h 22"/>
                    <a:gd name="T2" fmla="*/ 0 w 22"/>
                    <a:gd name="T3" fmla="*/ 0 h 22"/>
                    <a:gd name="T4" fmla="*/ 0 w 22"/>
                    <a:gd name="T5" fmla="*/ 22 h 22"/>
                    <a:gd name="T6" fmla="*/ 22 w 22"/>
                    <a:gd name="T7" fmla="*/ 22 h 22"/>
                    <a:gd name="T8" fmla="*/ 0 w 22"/>
                    <a:gd name="T9" fmla="*/ 0 h 22"/>
                    <a:gd name="T10" fmla="*/ 2 w 22"/>
                    <a:gd name="T11" fmla="*/ 3 h 22"/>
                    <a:gd name="T12" fmla="*/ 19 w 22"/>
                    <a:gd name="T13" fmla="*/ 20 h 22"/>
                    <a:gd name="T14" fmla="*/ 2 w 22"/>
                    <a:gd name="T15" fmla="*/ 20 h 22"/>
                    <a:gd name="T16" fmla="*/ 2 w 22"/>
                    <a:gd name="T17"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0" y="0"/>
                      </a:moveTo>
                      <a:cubicBezTo>
                        <a:pt x="0" y="0"/>
                        <a:pt x="0" y="0"/>
                        <a:pt x="0" y="0"/>
                      </a:cubicBezTo>
                      <a:cubicBezTo>
                        <a:pt x="0" y="22"/>
                        <a:pt x="0" y="22"/>
                        <a:pt x="0" y="22"/>
                      </a:cubicBezTo>
                      <a:cubicBezTo>
                        <a:pt x="22" y="22"/>
                        <a:pt x="22" y="22"/>
                        <a:pt x="22" y="22"/>
                      </a:cubicBezTo>
                      <a:cubicBezTo>
                        <a:pt x="22" y="10"/>
                        <a:pt x="12" y="0"/>
                        <a:pt x="0" y="0"/>
                      </a:cubicBezTo>
                      <a:close/>
                      <a:moveTo>
                        <a:pt x="2" y="3"/>
                      </a:moveTo>
                      <a:cubicBezTo>
                        <a:pt x="11" y="4"/>
                        <a:pt x="18" y="11"/>
                        <a:pt x="19" y="20"/>
                      </a:cubicBezTo>
                      <a:cubicBezTo>
                        <a:pt x="2" y="20"/>
                        <a:pt x="2" y="20"/>
                        <a:pt x="2" y="20"/>
                      </a:cubicBezTo>
                      <a:lnTo>
                        <a:pt x="2" y="3"/>
                      </a:lnTo>
                      <a:close/>
                    </a:path>
                  </a:pathLst>
                </a:custGeom>
                <a:grp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微软雅黑"/>
                    <a:cs typeface="+mn-cs"/>
                  </a:endParaRPr>
                </a:p>
              </p:txBody>
            </p:sp>
            <p:sp>
              <p:nvSpPr>
                <p:cNvPr id="93" name="Freeform 145"/>
                <p:cNvSpPr>
                  <a:spLocks/>
                </p:cNvSpPr>
                <p:nvPr/>
              </p:nvSpPr>
              <p:spPr bwMode="auto">
                <a:xfrm>
                  <a:off x="6040070" y="3362023"/>
                  <a:ext cx="110478" cy="13810"/>
                </a:xfrm>
                <a:custGeom>
                  <a:avLst/>
                  <a:gdLst>
                    <a:gd name="T0" fmla="*/ 0 w 80"/>
                    <a:gd name="T1" fmla="*/ 6 h 10"/>
                    <a:gd name="T2" fmla="*/ 30 w 80"/>
                    <a:gd name="T3" fmla="*/ 10 h 10"/>
                    <a:gd name="T4" fmla="*/ 72 w 80"/>
                    <a:gd name="T5" fmla="*/ 10 h 10"/>
                    <a:gd name="T6" fmla="*/ 80 w 80"/>
                    <a:gd name="T7" fmla="*/ 0 h 10"/>
                    <a:gd name="T8" fmla="*/ 0 w 80"/>
                    <a:gd name="T9" fmla="*/ 0 h 10"/>
                    <a:gd name="T10" fmla="*/ 0 w 80"/>
                    <a:gd name="T11" fmla="*/ 6 h 10"/>
                  </a:gdLst>
                  <a:ahLst/>
                  <a:cxnLst>
                    <a:cxn ang="0">
                      <a:pos x="T0" y="T1"/>
                    </a:cxn>
                    <a:cxn ang="0">
                      <a:pos x="T2" y="T3"/>
                    </a:cxn>
                    <a:cxn ang="0">
                      <a:pos x="T4" y="T5"/>
                    </a:cxn>
                    <a:cxn ang="0">
                      <a:pos x="T6" y="T7"/>
                    </a:cxn>
                    <a:cxn ang="0">
                      <a:pos x="T8" y="T9"/>
                    </a:cxn>
                    <a:cxn ang="0">
                      <a:pos x="T10" y="T11"/>
                    </a:cxn>
                  </a:cxnLst>
                  <a:rect l="0" t="0" r="r" b="b"/>
                  <a:pathLst>
                    <a:path w="80" h="10">
                      <a:moveTo>
                        <a:pt x="0" y="6"/>
                      </a:moveTo>
                      <a:lnTo>
                        <a:pt x="30" y="10"/>
                      </a:lnTo>
                      <a:lnTo>
                        <a:pt x="72" y="10"/>
                      </a:lnTo>
                      <a:lnTo>
                        <a:pt x="80" y="0"/>
                      </a:lnTo>
                      <a:lnTo>
                        <a:pt x="0" y="0"/>
                      </a:lnTo>
                      <a:lnTo>
                        <a:pt x="0" y="6"/>
                      </a:lnTo>
                      <a:close/>
                    </a:path>
                  </a:pathLst>
                </a:custGeom>
                <a:grp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微软雅黑"/>
                    <a:cs typeface="+mn-cs"/>
                  </a:endParaRPr>
                </a:p>
              </p:txBody>
            </p:sp>
            <p:sp>
              <p:nvSpPr>
                <p:cNvPr id="94" name="Freeform 146"/>
                <p:cNvSpPr>
                  <a:spLocks/>
                </p:cNvSpPr>
                <p:nvPr/>
              </p:nvSpPr>
              <p:spPr bwMode="auto">
                <a:xfrm>
                  <a:off x="6040070" y="3334403"/>
                  <a:ext cx="145003" cy="13810"/>
                </a:xfrm>
                <a:custGeom>
                  <a:avLst/>
                  <a:gdLst>
                    <a:gd name="T0" fmla="*/ 0 w 53"/>
                    <a:gd name="T1" fmla="*/ 0 h 5"/>
                    <a:gd name="T2" fmla="*/ 0 w 53"/>
                    <a:gd name="T3" fmla="*/ 5 h 5"/>
                    <a:gd name="T4" fmla="*/ 53 w 53"/>
                    <a:gd name="T5" fmla="*/ 5 h 5"/>
                    <a:gd name="T6" fmla="*/ 50 w 53"/>
                    <a:gd name="T7" fmla="*/ 0 h 5"/>
                    <a:gd name="T8" fmla="*/ 0 w 53"/>
                    <a:gd name="T9" fmla="*/ 0 h 5"/>
                  </a:gdLst>
                  <a:ahLst/>
                  <a:cxnLst>
                    <a:cxn ang="0">
                      <a:pos x="T0" y="T1"/>
                    </a:cxn>
                    <a:cxn ang="0">
                      <a:pos x="T2" y="T3"/>
                    </a:cxn>
                    <a:cxn ang="0">
                      <a:pos x="T4" y="T5"/>
                    </a:cxn>
                    <a:cxn ang="0">
                      <a:pos x="T6" y="T7"/>
                    </a:cxn>
                    <a:cxn ang="0">
                      <a:pos x="T8" y="T9"/>
                    </a:cxn>
                  </a:cxnLst>
                  <a:rect l="0" t="0" r="r" b="b"/>
                  <a:pathLst>
                    <a:path w="53" h="5">
                      <a:moveTo>
                        <a:pt x="0" y="0"/>
                      </a:moveTo>
                      <a:cubicBezTo>
                        <a:pt x="0" y="5"/>
                        <a:pt x="0" y="5"/>
                        <a:pt x="0" y="5"/>
                      </a:cubicBezTo>
                      <a:cubicBezTo>
                        <a:pt x="53" y="5"/>
                        <a:pt x="53" y="5"/>
                        <a:pt x="53" y="5"/>
                      </a:cubicBezTo>
                      <a:cubicBezTo>
                        <a:pt x="52" y="4"/>
                        <a:pt x="51" y="2"/>
                        <a:pt x="50"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微软雅黑"/>
                    <a:cs typeface="+mn-cs"/>
                  </a:endParaRPr>
                </a:p>
              </p:txBody>
            </p:sp>
            <p:sp>
              <p:nvSpPr>
                <p:cNvPr id="95" name="Freeform 147"/>
                <p:cNvSpPr>
                  <a:spLocks/>
                </p:cNvSpPr>
                <p:nvPr/>
              </p:nvSpPr>
              <p:spPr bwMode="auto">
                <a:xfrm>
                  <a:off x="5828781" y="3239115"/>
                  <a:ext cx="486104" cy="249957"/>
                </a:xfrm>
                <a:custGeom>
                  <a:avLst/>
                  <a:gdLst>
                    <a:gd name="T0" fmla="*/ 0 w 177"/>
                    <a:gd name="T1" fmla="*/ 0 h 91"/>
                    <a:gd name="T2" fmla="*/ 0 w 177"/>
                    <a:gd name="T3" fmla="*/ 20 h 91"/>
                    <a:gd name="T4" fmla="*/ 9 w 177"/>
                    <a:gd name="T5" fmla="*/ 20 h 91"/>
                    <a:gd name="T6" fmla="*/ 9 w 177"/>
                    <a:gd name="T7" fmla="*/ 91 h 91"/>
                    <a:gd name="T8" fmla="*/ 116 w 177"/>
                    <a:gd name="T9" fmla="*/ 91 h 91"/>
                    <a:gd name="T10" fmla="*/ 117 w 177"/>
                    <a:gd name="T11" fmla="*/ 85 h 91"/>
                    <a:gd name="T12" fmla="*/ 14 w 177"/>
                    <a:gd name="T13" fmla="*/ 85 h 91"/>
                    <a:gd name="T14" fmla="*/ 14 w 177"/>
                    <a:gd name="T15" fmla="*/ 20 h 91"/>
                    <a:gd name="T16" fmla="*/ 126 w 177"/>
                    <a:gd name="T17" fmla="*/ 20 h 91"/>
                    <a:gd name="T18" fmla="*/ 141 w 177"/>
                    <a:gd name="T19" fmla="*/ 8 h 91"/>
                    <a:gd name="T20" fmla="*/ 156 w 177"/>
                    <a:gd name="T21" fmla="*/ 20 h 91"/>
                    <a:gd name="T22" fmla="*/ 163 w 177"/>
                    <a:gd name="T23" fmla="*/ 20 h 91"/>
                    <a:gd name="T24" fmla="*/ 163 w 177"/>
                    <a:gd name="T25" fmla="*/ 42 h 91"/>
                    <a:gd name="T26" fmla="*/ 168 w 177"/>
                    <a:gd name="T27" fmla="*/ 48 h 91"/>
                    <a:gd name="T28" fmla="*/ 168 w 177"/>
                    <a:gd name="T29" fmla="*/ 20 h 91"/>
                    <a:gd name="T30" fmla="*/ 177 w 177"/>
                    <a:gd name="T31" fmla="*/ 20 h 91"/>
                    <a:gd name="T32" fmla="*/ 177 w 177"/>
                    <a:gd name="T33" fmla="*/ 0 h 91"/>
                    <a:gd name="T34" fmla="*/ 0 w 177"/>
                    <a:gd name="T3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7" h="91">
                      <a:moveTo>
                        <a:pt x="0" y="0"/>
                      </a:moveTo>
                      <a:cubicBezTo>
                        <a:pt x="0" y="20"/>
                        <a:pt x="0" y="20"/>
                        <a:pt x="0" y="20"/>
                      </a:cubicBezTo>
                      <a:cubicBezTo>
                        <a:pt x="9" y="20"/>
                        <a:pt x="9" y="20"/>
                        <a:pt x="9" y="20"/>
                      </a:cubicBezTo>
                      <a:cubicBezTo>
                        <a:pt x="9" y="91"/>
                        <a:pt x="9" y="91"/>
                        <a:pt x="9" y="91"/>
                      </a:cubicBezTo>
                      <a:cubicBezTo>
                        <a:pt x="116" y="91"/>
                        <a:pt x="116" y="91"/>
                        <a:pt x="116" y="91"/>
                      </a:cubicBezTo>
                      <a:cubicBezTo>
                        <a:pt x="117" y="89"/>
                        <a:pt x="117" y="87"/>
                        <a:pt x="117" y="85"/>
                      </a:cubicBezTo>
                      <a:cubicBezTo>
                        <a:pt x="14" y="85"/>
                        <a:pt x="14" y="85"/>
                        <a:pt x="14" y="85"/>
                      </a:cubicBezTo>
                      <a:cubicBezTo>
                        <a:pt x="14" y="20"/>
                        <a:pt x="14" y="20"/>
                        <a:pt x="14" y="20"/>
                      </a:cubicBezTo>
                      <a:cubicBezTo>
                        <a:pt x="126" y="20"/>
                        <a:pt x="126" y="20"/>
                        <a:pt x="126" y="20"/>
                      </a:cubicBezTo>
                      <a:cubicBezTo>
                        <a:pt x="128" y="13"/>
                        <a:pt x="134" y="8"/>
                        <a:pt x="141" y="8"/>
                      </a:cubicBezTo>
                      <a:cubicBezTo>
                        <a:pt x="148" y="8"/>
                        <a:pt x="154" y="13"/>
                        <a:pt x="156" y="20"/>
                      </a:cubicBezTo>
                      <a:cubicBezTo>
                        <a:pt x="163" y="20"/>
                        <a:pt x="163" y="20"/>
                        <a:pt x="163" y="20"/>
                      </a:cubicBezTo>
                      <a:cubicBezTo>
                        <a:pt x="163" y="42"/>
                        <a:pt x="163" y="42"/>
                        <a:pt x="163" y="42"/>
                      </a:cubicBezTo>
                      <a:cubicBezTo>
                        <a:pt x="165" y="43"/>
                        <a:pt x="167" y="45"/>
                        <a:pt x="168" y="48"/>
                      </a:cubicBezTo>
                      <a:cubicBezTo>
                        <a:pt x="168" y="20"/>
                        <a:pt x="168" y="20"/>
                        <a:pt x="168" y="20"/>
                      </a:cubicBezTo>
                      <a:cubicBezTo>
                        <a:pt x="177" y="20"/>
                        <a:pt x="177" y="20"/>
                        <a:pt x="177" y="20"/>
                      </a:cubicBezTo>
                      <a:cubicBezTo>
                        <a:pt x="177" y="0"/>
                        <a:pt x="177" y="0"/>
                        <a:pt x="177"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微软雅黑"/>
                    <a:cs typeface="+mn-cs"/>
                  </a:endParaRPr>
                </a:p>
              </p:txBody>
            </p:sp>
            <p:sp>
              <p:nvSpPr>
                <p:cNvPr id="96" name="Oval 148"/>
                <p:cNvSpPr>
                  <a:spLocks noChangeArrowheads="1"/>
                </p:cNvSpPr>
                <p:nvPr/>
              </p:nvSpPr>
              <p:spPr bwMode="auto">
                <a:xfrm>
                  <a:off x="6182311" y="3272259"/>
                  <a:ext cx="66287" cy="78716"/>
                </a:xfrm>
                <a:prstGeom prst="ellipse">
                  <a:avLst/>
                </a:prstGeom>
                <a:grp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微软雅黑"/>
                    <a:cs typeface="+mn-cs"/>
                  </a:endParaRPr>
                </a:p>
              </p:txBody>
            </p:sp>
            <p:sp>
              <p:nvSpPr>
                <p:cNvPr id="97" name="Freeform 149"/>
                <p:cNvSpPr>
                  <a:spLocks/>
                </p:cNvSpPr>
                <p:nvPr/>
              </p:nvSpPr>
              <p:spPr bwMode="auto">
                <a:xfrm>
                  <a:off x="6042832" y="3356499"/>
                  <a:ext cx="249957" cy="335578"/>
                </a:xfrm>
                <a:custGeom>
                  <a:avLst/>
                  <a:gdLst>
                    <a:gd name="T0" fmla="*/ 80 w 91"/>
                    <a:gd name="T1" fmla="*/ 2 h 122"/>
                    <a:gd name="T2" fmla="*/ 79 w 91"/>
                    <a:gd name="T3" fmla="*/ 2 h 122"/>
                    <a:gd name="T4" fmla="*/ 79 w 91"/>
                    <a:gd name="T5" fmla="*/ 2 h 122"/>
                    <a:gd name="T6" fmla="*/ 73 w 91"/>
                    <a:gd name="T7" fmla="*/ 1 h 122"/>
                    <a:gd name="T8" fmla="*/ 73 w 91"/>
                    <a:gd name="T9" fmla="*/ 2 h 122"/>
                    <a:gd name="T10" fmla="*/ 78 w 91"/>
                    <a:gd name="T11" fmla="*/ 6 h 122"/>
                    <a:gd name="T12" fmla="*/ 72 w 91"/>
                    <a:gd name="T13" fmla="*/ 9 h 122"/>
                    <a:gd name="T14" fmla="*/ 75 w 91"/>
                    <a:gd name="T15" fmla="*/ 14 h 122"/>
                    <a:gd name="T16" fmla="*/ 67 w 91"/>
                    <a:gd name="T17" fmla="*/ 31 h 122"/>
                    <a:gd name="T18" fmla="*/ 66 w 91"/>
                    <a:gd name="T19" fmla="*/ 7 h 122"/>
                    <a:gd name="T20" fmla="*/ 67 w 91"/>
                    <a:gd name="T21" fmla="*/ 6 h 122"/>
                    <a:gd name="T22" fmla="*/ 65 w 91"/>
                    <a:gd name="T23" fmla="*/ 0 h 122"/>
                    <a:gd name="T24" fmla="*/ 61 w 91"/>
                    <a:gd name="T25" fmla="*/ 0 h 122"/>
                    <a:gd name="T26" fmla="*/ 59 w 91"/>
                    <a:gd name="T27" fmla="*/ 6 h 122"/>
                    <a:gd name="T28" fmla="*/ 60 w 91"/>
                    <a:gd name="T29" fmla="*/ 7 h 122"/>
                    <a:gd name="T30" fmla="*/ 59 w 91"/>
                    <a:gd name="T31" fmla="*/ 31 h 122"/>
                    <a:gd name="T32" fmla="*/ 51 w 91"/>
                    <a:gd name="T33" fmla="*/ 14 h 122"/>
                    <a:gd name="T34" fmla="*/ 54 w 91"/>
                    <a:gd name="T35" fmla="*/ 9 h 122"/>
                    <a:gd name="T36" fmla="*/ 48 w 91"/>
                    <a:gd name="T37" fmla="*/ 6 h 122"/>
                    <a:gd name="T38" fmla="*/ 53 w 91"/>
                    <a:gd name="T39" fmla="*/ 2 h 122"/>
                    <a:gd name="T40" fmla="*/ 53 w 91"/>
                    <a:gd name="T41" fmla="*/ 1 h 122"/>
                    <a:gd name="T42" fmla="*/ 49 w 91"/>
                    <a:gd name="T43" fmla="*/ 2 h 122"/>
                    <a:gd name="T44" fmla="*/ 47 w 91"/>
                    <a:gd name="T45" fmla="*/ 2 h 122"/>
                    <a:gd name="T46" fmla="*/ 47 w 91"/>
                    <a:gd name="T47" fmla="*/ 2 h 122"/>
                    <a:gd name="T48" fmla="*/ 46 w 91"/>
                    <a:gd name="T49" fmla="*/ 2 h 122"/>
                    <a:gd name="T50" fmla="*/ 44 w 91"/>
                    <a:gd name="T51" fmla="*/ 4 h 122"/>
                    <a:gd name="T52" fmla="*/ 34 w 91"/>
                    <a:gd name="T53" fmla="*/ 13 h 122"/>
                    <a:gd name="T54" fmla="*/ 34 w 91"/>
                    <a:gd name="T55" fmla="*/ 14 h 122"/>
                    <a:gd name="T56" fmla="*/ 29 w 91"/>
                    <a:gd name="T57" fmla="*/ 13 h 122"/>
                    <a:gd name="T58" fmla="*/ 2 w 91"/>
                    <a:gd name="T59" fmla="*/ 9 h 122"/>
                    <a:gd name="T60" fmla="*/ 0 w 91"/>
                    <a:gd name="T61" fmla="*/ 26 h 122"/>
                    <a:gd name="T62" fmla="*/ 27 w 91"/>
                    <a:gd name="T63" fmla="*/ 28 h 122"/>
                    <a:gd name="T64" fmla="*/ 34 w 91"/>
                    <a:gd name="T65" fmla="*/ 29 h 122"/>
                    <a:gd name="T66" fmla="*/ 35 w 91"/>
                    <a:gd name="T67" fmla="*/ 29 h 122"/>
                    <a:gd name="T68" fmla="*/ 36 w 91"/>
                    <a:gd name="T69" fmla="*/ 29 h 122"/>
                    <a:gd name="T70" fmla="*/ 43 w 91"/>
                    <a:gd name="T71" fmla="*/ 26 h 122"/>
                    <a:gd name="T72" fmla="*/ 43 w 91"/>
                    <a:gd name="T73" fmla="*/ 25 h 122"/>
                    <a:gd name="T74" fmla="*/ 42 w 91"/>
                    <a:gd name="T75" fmla="*/ 65 h 122"/>
                    <a:gd name="T76" fmla="*/ 42 w 91"/>
                    <a:gd name="T77" fmla="*/ 65 h 122"/>
                    <a:gd name="T78" fmla="*/ 44 w 91"/>
                    <a:gd name="T79" fmla="*/ 65 h 122"/>
                    <a:gd name="T80" fmla="*/ 46 w 91"/>
                    <a:gd name="T81" fmla="*/ 122 h 122"/>
                    <a:gd name="T82" fmla="*/ 62 w 91"/>
                    <a:gd name="T83" fmla="*/ 122 h 122"/>
                    <a:gd name="T84" fmla="*/ 62 w 91"/>
                    <a:gd name="T85" fmla="*/ 65 h 122"/>
                    <a:gd name="T86" fmla="*/ 64 w 91"/>
                    <a:gd name="T87" fmla="*/ 65 h 122"/>
                    <a:gd name="T88" fmla="*/ 66 w 91"/>
                    <a:gd name="T89" fmla="*/ 122 h 122"/>
                    <a:gd name="T90" fmla="*/ 82 w 91"/>
                    <a:gd name="T91" fmla="*/ 122 h 122"/>
                    <a:gd name="T92" fmla="*/ 82 w 91"/>
                    <a:gd name="T93" fmla="*/ 65 h 122"/>
                    <a:gd name="T94" fmla="*/ 84 w 91"/>
                    <a:gd name="T95" fmla="*/ 65 h 122"/>
                    <a:gd name="T96" fmla="*/ 84 w 91"/>
                    <a:gd name="T97" fmla="*/ 65 h 122"/>
                    <a:gd name="T98" fmla="*/ 91 w 91"/>
                    <a:gd name="T99" fmla="*/ 64 h 122"/>
                    <a:gd name="T100" fmla="*/ 87 w 91"/>
                    <a:gd name="T101" fmla="*/ 9 h 122"/>
                    <a:gd name="T102" fmla="*/ 80 w 91"/>
                    <a:gd name="T103" fmla="*/ 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1" h="122">
                      <a:moveTo>
                        <a:pt x="80" y="2"/>
                      </a:moveTo>
                      <a:cubicBezTo>
                        <a:pt x="79" y="2"/>
                        <a:pt x="79" y="2"/>
                        <a:pt x="79" y="2"/>
                      </a:cubicBezTo>
                      <a:cubicBezTo>
                        <a:pt x="79" y="2"/>
                        <a:pt x="79" y="2"/>
                        <a:pt x="79" y="2"/>
                      </a:cubicBezTo>
                      <a:cubicBezTo>
                        <a:pt x="77" y="2"/>
                        <a:pt x="75" y="2"/>
                        <a:pt x="73" y="1"/>
                      </a:cubicBezTo>
                      <a:cubicBezTo>
                        <a:pt x="73" y="2"/>
                        <a:pt x="73" y="2"/>
                        <a:pt x="73" y="2"/>
                      </a:cubicBezTo>
                      <a:cubicBezTo>
                        <a:pt x="78" y="6"/>
                        <a:pt x="78" y="6"/>
                        <a:pt x="78" y="6"/>
                      </a:cubicBezTo>
                      <a:cubicBezTo>
                        <a:pt x="72" y="9"/>
                        <a:pt x="72" y="9"/>
                        <a:pt x="72" y="9"/>
                      </a:cubicBezTo>
                      <a:cubicBezTo>
                        <a:pt x="75" y="14"/>
                        <a:pt x="75" y="14"/>
                        <a:pt x="75" y="14"/>
                      </a:cubicBezTo>
                      <a:cubicBezTo>
                        <a:pt x="67" y="31"/>
                        <a:pt x="67" y="31"/>
                        <a:pt x="67" y="31"/>
                      </a:cubicBezTo>
                      <a:cubicBezTo>
                        <a:pt x="66" y="7"/>
                        <a:pt x="66" y="7"/>
                        <a:pt x="66" y="7"/>
                      </a:cubicBezTo>
                      <a:cubicBezTo>
                        <a:pt x="67" y="6"/>
                        <a:pt x="67" y="6"/>
                        <a:pt x="67" y="6"/>
                      </a:cubicBezTo>
                      <a:cubicBezTo>
                        <a:pt x="65" y="0"/>
                        <a:pt x="65" y="0"/>
                        <a:pt x="65" y="0"/>
                      </a:cubicBezTo>
                      <a:cubicBezTo>
                        <a:pt x="61" y="0"/>
                        <a:pt x="61" y="0"/>
                        <a:pt x="61" y="0"/>
                      </a:cubicBezTo>
                      <a:cubicBezTo>
                        <a:pt x="59" y="6"/>
                        <a:pt x="59" y="6"/>
                        <a:pt x="59" y="6"/>
                      </a:cubicBezTo>
                      <a:cubicBezTo>
                        <a:pt x="60" y="7"/>
                        <a:pt x="60" y="7"/>
                        <a:pt x="60" y="7"/>
                      </a:cubicBezTo>
                      <a:cubicBezTo>
                        <a:pt x="59" y="31"/>
                        <a:pt x="59" y="31"/>
                        <a:pt x="59" y="31"/>
                      </a:cubicBezTo>
                      <a:cubicBezTo>
                        <a:pt x="51" y="14"/>
                        <a:pt x="51" y="14"/>
                        <a:pt x="51" y="14"/>
                      </a:cubicBezTo>
                      <a:cubicBezTo>
                        <a:pt x="54" y="9"/>
                        <a:pt x="54" y="9"/>
                        <a:pt x="54" y="9"/>
                      </a:cubicBezTo>
                      <a:cubicBezTo>
                        <a:pt x="48" y="6"/>
                        <a:pt x="48" y="6"/>
                        <a:pt x="48" y="6"/>
                      </a:cubicBezTo>
                      <a:cubicBezTo>
                        <a:pt x="53" y="2"/>
                        <a:pt x="53" y="2"/>
                        <a:pt x="53" y="2"/>
                      </a:cubicBezTo>
                      <a:cubicBezTo>
                        <a:pt x="53" y="1"/>
                        <a:pt x="53" y="1"/>
                        <a:pt x="53" y="1"/>
                      </a:cubicBezTo>
                      <a:cubicBezTo>
                        <a:pt x="52" y="2"/>
                        <a:pt x="50" y="2"/>
                        <a:pt x="49" y="2"/>
                      </a:cubicBezTo>
                      <a:cubicBezTo>
                        <a:pt x="48" y="2"/>
                        <a:pt x="48" y="2"/>
                        <a:pt x="47" y="2"/>
                      </a:cubicBezTo>
                      <a:cubicBezTo>
                        <a:pt x="47" y="2"/>
                        <a:pt x="47" y="2"/>
                        <a:pt x="47" y="2"/>
                      </a:cubicBezTo>
                      <a:cubicBezTo>
                        <a:pt x="47" y="2"/>
                        <a:pt x="47" y="2"/>
                        <a:pt x="46" y="2"/>
                      </a:cubicBezTo>
                      <a:cubicBezTo>
                        <a:pt x="45" y="3"/>
                        <a:pt x="45" y="3"/>
                        <a:pt x="44" y="4"/>
                      </a:cubicBezTo>
                      <a:cubicBezTo>
                        <a:pt x="34" y="13"/>
                        <a:pt x="34" y="13"/>
                        <a:pt x="34" y="13"/>
                      </a:cubicBezTo>
                      <a:cubicBezTo>
                        <a:pt x="34" y="14"/>
                        <a:pt x="34" y="14"/>
                        <a:pt x="34" y="14"/>
                      </a:cubicBezTo>
                      <a:cubicBezTo>
                        <a:pt x="29" y="13"/>
                        <a:pt x="29" y="13"/>
                        <a:pt x="29" y="13"/>
                      </a:cubicBezTo>
                      <a:cubicBezTo>
                        <a:pt x="2" y="9"/>
                        <a:pt x="2" y="9"/>
                        <a:pt x="2" y="9"/>
                      </a:cubicBezTo>
                      <a:cubicBezTo>
                        <a:pt x="2" y="14"/>
                        <a:pt x="1" y="20"/>
                        <a:pt x="0" y="26"/>
                      </a:cubicBezTo>
                      <a:cubicBezTo>
                        <a:pt x="27" y="28"/>
                        <a:pt x="27" y="28"/>
                        <a:pt x="27" y="28"/>
                      </a:cubicBezTo>
                      <a:cubicBezTo>
                        <a:pt x="34" y="29"/>
                        <a:pt x="34" y="29"/>
                        <a:pt x="34" y="29"/>
                      </a:cubicBezTo>
                      <a:cubicBezTo>
                        <a:pt x="35" y="29"/>
                        <a:pt x="35" y="29"/>
                        <a:pt x="35" y="29"/>
                      </a:cubicBezTo>
                      <a:cubicBezTo>
                        <a:pt x="36" y="29"/>
                        <a:pt x="36" y="29"/>
                        <a:pt x="36" y="29"/>
                      </a:cubicBezTo>
                      <a:cubicBezTo>
                        <a:pt x="36" y="28"/>
                        <a:pt x="43" y="26"/>
                        <a:pt x="43" y="26"/>
                      </a:cubicBezTo>
                      <a:cubicBezTo>
                        <a:pt x="43" y="25"/>
                        <a:pt x="43" y="25"/>
                        <a:pt x="43" y="25"/>
                      </a:cubicBezTo>
                      <a:cubicBezTo>
                        <a:pt x="43" y="38"/>
                        <a:pt x="43" y="51"/>
                        <a:pt x="42" y="65"/>
                      </a:cubicBezTo>
                      <a:cubicBezTo>
                        <a:pt x="42" y="65"/>
                        <a:pt x="42" y="65"/>
                        <a:pt x="42" y="65"/>
                      </a:cubicBezTo>
                      <a:cubicBezTo>
                        <a:pt x="43" y="65"/>
                        <a:pt x="44" y="65"/>
                        <a:pt x="44" y="65"/>
                      </a:cubicBezTo>
                      <a:cubicBezTo>
                        <a:pt x="46" y="122"/>
                        <a:pt x="46" y="122"/>
                        <a:pt x="46" y="122"/>
                      </a:cubicBezTo>
                      <a:cubicBezTo>
                        <a:pt x="62" y="122"/>
                        <a:pt x="62" y="122"/>
                        <a:pt x="62" y="122"/>
                      </a:cubicBezTo>
                      <a:cubicBezTo>
                        <a:pt x="63" y="105"/>
                        <a:pt x="62" y="76"/>
                        <a:pt x="62" y="65"/>
                      </a:cubicBezTo>
                      <a:cubicBezTo>
                        <a:pt x="63" y="65"/>
                        <a:pt x="63" y="65"/>
                        <a:pt x="64" y="65"/>
                      </a:cubicBezTo>
                      <a:cubicBezTo>
                        <a:pt x="66" y="122"/>
                        <a:pt x="66" y="122"/>
                        <a:pt x="66" y="122"/>
                      </a:cubicBezTo>
                      <a:cubicBezTo>
                        <a:pt x="82" y="122"/>
                        <a:pt x="82" y="122"/>
                        <a:pt x="82" y="122"/>
                      </a:cubicBezTo>
                      <a:cubicBezTo>
                        <a:pt x="82" y="105"/>
                        <a:pt x="82" y="76"/>
                        <a:pt x="82" y="65"/>
                      </a:cubicBezTo>
                      <a:cubicBezTo>
                        <a:pt x="82" y="65"/>
                        <a:pt x="83" y="65"/>
                        <a:pt x="84" y="65"/>
                      </a:cubicBezTo>
                      <a:cubicBezTo>
                        <a:pt x="84" y="65"/>
                        <a:pt x="84" y="65"/>
                        <a:pt x="84" y="65"/>
                      </a:cubicBezTo>
                      <a:cubicBezTo>
                        <a:pt x="86" y="65"/>
                        <a:pt x="89" y="64"/>
                        <a:pt x="91" y="64"/>
                      </a:cubicBezTo>
                      <a:cubicBezTo>
                        <a:pt x="87" y="9"/>
                        <a:pt x="87" y="9"/>
                        <a:pt x="87" y="9"/>
                      </a:cubicBezTo>
                      <a:cubicBezTo>
                        <a:pt x="86" y="5"/>
                        <a:pt x="83" y="2"/>
                        <a:pt x="80" y="2"/>
                      </a:cubicBezTo>
                      <a:close/>
                    </a:path>
                  </a:pathLst>
                </a:custGeom>
                <a:grp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微软雅黑"/>
                    <a:cs typeface="+mn-cs"/>
                  </a:endParaRPr>
                </a:p>
              </p:txBody>
            </p:sp>
          </p:grpSp>
        </p:grpSp>
      </p:grpSp>
      <p:cxnSp>
        <p:nvCxnSpPr>
          <p:cNvPr id="5" name="直接连接符 4"/>
          <p:cNvCxnSpPr/>
          <p:nvPr/>
        </p:nvCxnSpPr>
        <p:spPr>
          <a:xfrm>
            <a:off x="2776525" y="2071702"/>
            <a:ext cx="0" cy="3861787"/>
          </a:xfrm>
          <a:prstGeom prst="line">
            <a:avLst/>
          </a:prstGeom>
          <a:ln>
            <a:solidFill>
              <a:srgbClr val="1D4C61"/>
            </a:solidFill>
            <a:prstDash val="sysDash"/>
          </a:ln>
        </p:spPr>
        <p:style>
          <a:lnRef idx="1">
            <a:schemeClr val="accent1"/>
          </a:lnRef>
          <a:fillRef idx="0">
            <a:schemeClr val="accent1"/>
          </a:fillRef>
          <a:effectRef idx="0">
            <a:schemeClr val="accent1"/>
          </a:effectRef>
          <a:fontRef idx="minor">
            <a:schemeClr val="tx1"/>
          </a:fontRef>
        </p:style>
      </p:cxnSp>
      <p:grpSp>
        <p:nvGrpSpPr>
          <p:cNvPr id="98" name="组合 97"/>
          <p:cNvGrpSpPr/>
          <p:nvPr/>
        </p:nvGrpSpPr>
        <p:grpSpPr>
          <a:xfrm>
            <a:off x="2958686" y="2058506"/>
            <a:ext cx="2718386" cy="3821218"/>
            <a:chOff x="1853568" y="2066256"/>
            <a:chExt cx="2718386" cy="3821218"/>
          </a:xfrm>
        </p:grpSpPr>
        <p:grpSp>
          <p:nvGrpSpPr>
            <p:cNvPr id="99" name="组合 98"/>
            <p:cNvGrpSpPr/>
            <p:nvPr/>
          </p:nvGrpSpPr>
          <p:grpSpPr>
            <a:xfrm>
              <a:off x="1853568" y="2066256"/>
              <a:ext cx="2718386" cy="3821218"/>
              <a:chOff x="547018" y="1800225"/>
              <a:chExt cx="1743694" cy="2451100"/>
            </a:xfrm>
          </p:grpSpPr>
          <p:grpSp>
            <p:nvGrpSpPr>
              <p:cNvPr id="103" name="Group 16"/>
              <p:cNvGrpSpPr/>
              <p:nvPr/>
            </p:nvGrpSpPr>
            <p:grpSpPr>
              <a:xfrm>
                <a:off x="547018" y="1800225"/>
                <a:ext cx="1743694" cy="2451100"/>
                <a:chOff x="547018" y="1800225"/>
                <a:chExt cx="1743694" cy="2451100"/>
              </a:xfrm>
            </p:grpSpPr>
            <p:sp>
              <p:nvSpPr>
                <p:cNvPr id="105" name="Freeform 287"/>
                <p:cNvSpPr>
                  <a:spLocks/>
                </p:cNvSpPr>
                <p:nvPr/>
              </p:nvSpPr>
              <p:spPr bwMode="auto">
                <a:xfrm>
                  <a:off x="547018" y="1854200"/>
                  <a:ext cx="1743694" cy="2397125"/>
                </a:xfrm>
                <a:custGeom>
                  <a:avLst/>
                  <a:gdLst>
                    <a:gd name="T0" fmla="*/ 488 w 488"/>
                    <a:gd name="T1" fmla="*/ 710 h 755"/>
                    <a:gd name="T2" fmla="*/ 442 w 488"/>
                    <a:gd name="T3" fmla="*/ 755 h 755"/>
                    <a:gd name="T4" fmla="*/ 45 w 488"/>
                    <a:gd name="T5" fmla="*/ 755 h 755"/>
                    <a:gd name="T6" fmla="*/ 0 w 488"/>
                    <a:gd name="T7" fmla="*/ 710 h 755"/>
                    <a:gd name="T8" fmla="*/ 0 w 488"/>
                    <a:gd name="T9" fmla="*/ 46 h 755"/>
                    <a:gd name="T10" fmla="*/ 45 w 488"/>
                    <a:gd name="T11" fmla="*/ 0 h 755"/>
                    <a:gd name="T12" fmla="*/ 442 w 488"/>
                    <a:gd name="T13" fmla="*/ 0 h 755"/>
                    <a:gd name="T14" fmla="*/ 488 w 488"/>
                    <a:gd name="T15" fmla="*/ 46 h 755"/>
                    <a:gd name="T16" fmla="*/ 488 w 488"/>
                    <a:gd name="T17" fmla="*/ 710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8" h="755">
                      <a:moveTo>
                        <a:pt x="488" y="710"/>
                      </a:moveTo>
                      <a:cubicBezTo>
                        <a:pt x="488" y="735"/>
                        <a:pt x="467" y="755"/>
                        <a:pt x="442" y="755"/>
                      </a:cubicBezTo>
                      <a:cubicBezTo>
                        <a:pt x="45" y="755"/>
                        <a:pt x="45" y="755"/>
                        <a:pt x="45" y="755"/>
                      </a:cubicBezTo>
                      <a:cubicBezTo>
                        <a:pt x="21" y="755"/>
                        <a:pt x="0" y="735"/>
                        <a:pt x="0" y="710"/>
                      </a:cubicBezTo>
                      <a:cubicBezTo>
                        <a:pt x="0" y="46"/>
                        <a:pt x="0" y="46"/>
                        <a:pt x="0" y="46"/>
                      </a:cubicBezTo>
                      <a:cubicBezTo>
                        <a:pt x="0" y="21"/>
                        <a:pt x="21" y="0"/>
                        <a:pt x="45" y="0"/>
                      </a:cubicBezTo>
                      <a:cubicBezTo>
                        <a:pt x="442" y="0"/>
                        <a:pt x="442" y="0"/>
                        <a:pt x="442" y="0"/>
                      </a:cubicBezTo>
                      <a:cubicBezTo>
                        <a:pt x="467" y="0"/>
                        <a:pt x="488" y="21"/>
                        <a:pt x="488" y="46"/>
                      </a:cubicBezTo>
                      <a:cubicBezTo>
                        <a:pt x="488" y="710"/>
                        <a:pt x="488" y="710"/>
                        <a:pt x="488" y="710"/>
                      </a:cubicBezTo>
                    </a:path>
                  </a:pathLst>
                </a:custGeom>
                <a:gradFill>
                  <a:gsLst>
                    <a:gs pos="0">
                      <a:srgbClr val="049A86"/>
                    </a:gs>
                    <a:gs pos="56000">
                      <a:srgbClr val="03816F"/>
                    </a:gs>
                  </a:gsLst>
                  <a:lin ang="16200000" scaled="1"/>
                </a:gradFill>
                <a:ln>
                  <a:noFill/>
                </a:ln>
                <a:effectLst>
                  <a:outerShdw dist="41910" dir="5400000" algn="ctr" rotWithShape="0">
                    <a:prstClr val="black">
                      <a:alpha val="10000"/>
                    </a:prstClr>
                  </a:outerShdw>
                </a:effec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30" normalizeH="0" baseline="0" noProof="0">
                    <a:ln>
                      <a:noFill/>
                    </a:ln>
                    <a:solidFill>
                      <a:prstClr val="black"/>
                    </a:solidFill>
                    <a:effectLst/>
                    <a:uLnTx/>
                    <a:uFillTx/>
                    <a:latin typeface="Arial" panose="020F0502020204030204"/>
                    <a:ea typeface="微软雅黑"/>
                  </a:endParaRPr>
                </a:p>
              </p:txBody>
            </p:sp>
            <p:sp>
              <p:nvSpPr>
                <p:cNvPr id="106" name="Freeform 289"/>
                <p:cNvSpPr>
                  <a:spLocks/>
                </p:cNvSpPr>
                <p:nvPr/>
              </p:nvSpPr>
              <p:spPr bwMode="auto">
                <a:xfrm>
                  <a:off x="616867" y="1924050"/>
                  <a:ext cx="1586475" cy="2257425"/>
                </a:xfrm>
                <a:custGeom>
                  <a:avLst/>
                  <a:gdLst>
                    <a:gd name="T0" fmla="*/ 444 w 444"/>
                    <a:gd name="T1" fmla="*/ 677 h 711"/>
                    <a:gd name="T2" fmla="*/ 410 w 444"/>
                    <a:gd name="T3" fmla="*/ 711 h 711"/>
                    <a:gd name="T4" fmla="*/ 34 w 444"/>
                    <a:gd name="T5" fmla="*/ 711 h 711"/>
                    <a:gd name="T6" fmla="*/ 0 w 444"/>
                    <a:gd name="T7" fmla="*/ 677 h 711"/>
                    <a:gd name="T8" fmla="*/ 0 w 444"/>
                    <a:gd name="T9" fmla="*/ 34 h 711"/>
                    <a:gd name="T10" fmla="*/ 34 w 444"/>
                    <a:gd name="T11" fmla="*/ 0 h 711"/>
                    <a:gd name="T12" fmla="*/ 410 w 444"/>
                    <a:gd name="T13" fmla="*/ 0 h 711"/>
                    <a:gd name="T14" fmla="*/ 444 w 444"/>
                    <a:gd name="T15" fmla="*/ 34 h 711"/>
                    <a:gd name="T16" fmla="*/ 444 w 444"/>
                    <a:gd name="T17" fmla="*/ 677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4" h="711">
                      <a:moveTo>
                        <a:pt x="444" y="677"/>
                      </a:moveTo>
                      <a:cubicBezTo>
                        <a:pt x="444" y="696"/>
                        <a:pt x="429" y="711"/>
                        <a:pt x="410" y="711"/>
                      </a:cubicBezTo>
                      <a:cubicBezTo>
                        <a:pt x="34" y="711"/>
                        <a:pt x="34" y="711"/>
                        <a:pt x="34" y="711"/>
                      </a:cubicBezTo>
                      <a:cubicBezTo>
                        <a:pt x="15" y="711"/>
                        <a:pt x="0" y="696"/>
                        <a:pt x="0" y="677"/>
                      </a:cubicBezTo>
                      <a:cubicBezTo>
                        <a:pt x="0" y="34"/>
                        <a:pt x="0" y="34"/>
                        <a:pt x="0" y="34"/>
                      </a:cubicBezTo>
                      <a:cubicBezTo>
                        <a:pt x="0" y="15"/>
                        <a:pt x="15" y="0"/>
                        <a:pt x="34" y="0"/>
                      </a:cubicBezTo>
                      <a:cubicBezTo>
                        <a:pt x="410" y="0"/>
                        <a:pt x="410" y="0"/>
                        <a:pt x="410" y="0"/>
                      </a:cubicBezTo>
                      <a:cubicBezTo>
                        <a:pt x="429" y="0"/>
                        <a:pt x="444" y="15"/>
                        <a:pt x="444" y="34"/>
                      </a:cubicBezTo>
                      <a:cubicBezTo>
                        <a:pt x="444" y="677"/>
                        <a:pt x="444" y="677"/>
                        <a:pt x="444" y="677"/>
                      </a:cubicBezTo>
                    </a:path>
                  </a:pathLst>
                </a:custGeom>
                <a:solidFill>
                  <a:srgbClr val="FFFFFF"/>
                </a:solidFill>
                <a:ln>
                  <a:noFill/>
                </a:ln>
                <a:effectLst>
                  <a:outerShdw dist="20320" dir="5400000" algn="ctr" rotWithShape="0">
                    <a:prstClr val="black">
                      <a:alpha val="1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30" normalizeH="0" baseline="0" noProof="0">
                    <a:ln>
                      <a:noFill/>
                    </a:ln>
                    <a:solidFill>
                      <a:prstClr val="black"/>
                    </a:solidFill>
                    <a:effectLst/>
                    <a:uLnTx/>
                    <a:uFillTx/>
                    <a:latin typeface="Arial" panose="020F0502020204030204"/>
                    <a:ea typeface="微软雅黑"/>
                  </a:endParaRPr>
                </a:p>
              </p:txBody>
            </p:sp>
            <p:sp>
              <p:nvSpPr>
                <p:cNvPr id="107" name="Freeform 290"/>
                <p:cNvSpPr>
                  <a:spLocks/>
                </p:cNvSpPr>
                <p:nvPr/>
              </p:nvSpPr>
              <p:spPr bwMode="auto">
                <a:xfrm>
                  <a:off x="1766888" y="1809750"/>
                  <a:ext cx="88900" cy="44450"/>
                </a:xfrm>
                <a:custGeom>
                  <a:avLst/>
                  <a:gdLst>
                    <a:gd name="T0" fmla="*/ 0 w 28"/>
                    <a:gd name="T1" fmla="*/ 14 h 14"/>
                    <a:gd name="T2" fmla="*/ 14 w 28"/>
                    <a:gd name="T3" fmla="*/ 0 h 14"/>
                    <a:gd name="T4" fmla="*/ 28 w 28"/>
                    <a:gd name="T5" fmla="*/ 14 h 14"/>
                    <a:gd name="T6" fmla="*/ 0 w 28"/>
                    <a:gd name="T7" fmla="*/ 14 h 14"/>
                  </a:gdLst>
                  <a:ahLst/>
                  <a:cxnLst>
                    <a:cxn ang="0">
                      <a:pos x="T0" y="T1"/>
                    </a:cxn>
                    <a:cxn ang="0">
                      <a:pos x="T2" y="T3"/>
                    </a:cxn>
                    <a:cxn ang="0">
                      <a:pos x="T4" y="T5"/>
                    </a:cxn>
                    <a:cxn ang="0">
                      <a:pos x="T6" y="T7"/>
                    </a:cxn>
                  </a:cxnLst>
                  <a:rect l="0" t="0" r="r" b="b"/>
                  <a:pathLst>
                    <a:path w="28" h="14">
                      <a:moveTo>
                        <a:pt x="0" y="14"/>
                      </a:moveTo>
                      <a:cubicBezTo>
                        <a:pt x="0" y="7"/>
                        <a:pt x="6" y="0"/>
                        <a:pt x="14" y="0"/>
                      </a:cubicBezTo>
                      <a:cubicBezTo>
                        <a:pt x="21" y="0"/>
                        <a:pt x="28" y="7"/>
                        <a:pt x="28" y="14"/>
                      </a:cubicBezTo>
                      <a:cubicBezTo>
                        <a:pt x="0" y="14"/>
                        <a:pt x="0" y="14"/>
                        <a:pt x="0" y="14"/>
                      </a:cubicBezTo>
                    </a:path>
                  </a:pathLst>
                </a:custGeom>
                <a:solidFill>
                  <a:srgbClr val="049A86"/>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30" normalizeH="0" baseline="0" noProof="0">
                    <a:ln>
                      <a:noFill/>
                    </a:ln>
                    <a:solidFill>
                      <a:prstClr val="black"/>
                    </a:solidFill>
                    <a:effectLst/>
                    <a:uLnTx/>
                    <a:uFillTx/>
                    <a:latin typeface="Arial" panose="020F0502020204030204"/>
                    <a:ea typeface="微软雅黑"/>
                  </a:endParaRPr>
                </a:p>
              </p:txBody>
            </p:sp>
            <p:sp>
              <p:nvSpPr>
                <p:cNvPr id="108" name="Freeform 291"/>
                <p:cNvSpPr>
                  <a:spLocks/>
                </p:cNvSpPr>
                <p:nvPr/>
              </p:nvSpPr>
              <p:spPr bwMode="auto">
                <a:xfrm>
                  <a:off x="1011238" y="1854200"/>
                  <a:ext cx="774700" cy="0"/>
                </a:xfrm>
                <a:custGeom>
                  <a:avLst/>
                  <a:gdLst>
                    <a:gd name="T0" fmla="*/ 0 w 244"/>
                    <a:gd name="T1" fmla="*/ 0 w 244"/>
                    <a:gd name="T2" fmla="*/ 244 w 244"/>
                    <a:gd name="T3" fmla="*/ 244 w 244"/>
                    <a:gd name="T4" fmla="*/ 238 w 244"/>
                    <a:gd name="T5" fmla="*/ 238 w 244"/>
                    <a:gd name="T6" fmla="*/ 0 w 244"/>
                  </a:gdLst>
                  <a:ahLst/>
                  <a:cxnLst>
                    <a:cxn ang="0">
                      <a:pos x="T0" y="0"/>
                    </a:cxn>
                    <a:cxn ang="0">
                      <a:pos x="T1" y="0"/>
                    </a:cxn>
                    <a:cxn ang="0">
                      <a:pos x="T2" y="0"/>
                    </a:cxn>
                    <a:cxn ang="0">
                      <a:pos x="T3" y="0"/>
                    </a:cxn>
                    <a:cxn ang="0">
                      <a:pos x="T4" y="0"/>
                    </a:cxn>
                    <a:cxn ang="0">
                      <a:pos x="T5" y="0"/>
                    </a:cxn>
                    <a:cxn ang="0">
                      <a:pos x="T6" y="0"/>
                    </a:cxn>
                  </a:cxnLst>
                  <a:rect l="0" t="0" r="r" b="b"/>
                  <a:pathLst>
                    <a:path w="244">
                      <a:moveTo>
                        <a:pt x="0" y="0"/>
                      </a:moveTo>
                      <a:cubicBezTo>
                        <a:pt x="0" y="0"/>
                        <a:pt x="0" y="0"/>
                        <a:pt x="0" y="0"/>
                      </a:cubicBezTo>
                      <a:cubicBezTo>
                        <a:pt x="244" y="0"/>
                        <a:pt x="244" y="0"/>
                        <a:pt x="244" y="0"/>
                      </a:cubicBezTo>
                      <a:cubicBezTo>
                        <a:pt x="244" y="0"/>
                        <a:pt x="244" y="0"/>
                        <a:pt x="244" y="0"/>
                      </a:cubicBezTo>
                      <a:cubicBezTo>
                        <a:pt x="238" y="0"/>
                        <a:pt x="238" y="0"/>
                        <a:pt x="238" y="0"/>
                      </a:cubicBezTo>
                      <a:cubicBezTo>
                        <a:pt x="238" y="0"/>
                        <a:pt x="238" y="0"/>
                        <a:pt x="238" y="0"/>
                      </a:cubicBezTo>
                      <a:cubicBezTo>
                        <a:pt x="0" y="0"/>
                        <a:pt x="0" y="0"/>
                        <a:pt x="0" y="0"/>
                      </a:cubicBezTo>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30" normalizeH="0" baseline="0" noProof="0">
                    <a:ln>
                      <a:noFill/>
                    </a:ln>
                    <a:solidFill>
                      <a:prstClr val="black"/>
                    </a:solidFill>
                    <a:effectLst/>
                    <a:uLnTx/>
                    <a:uFillTx/>
                    <a:latin typeface="Arial" panose="020F0502020204030204"/>
                    <a:ea typeface="微软雅黑"/>
                  </a:endParaRPr>
                </a:p>
              </p:txBody>
            </p:sp>
            <p:sp>
              <p:nvSpPr>
                <p:cNvPr id="109" name="Rectangle 293"/>
                <p:cNvSpPr>
                  <a:spLocks noChangeArrowheads="1"/>
                </p:cNvSpPr>
                <p:nvPr/>
              </p:nvSpPr>
              <p:spPr bwMode="auto">
                <a:xfrm>
                  <a:off x="1011238" y="1854200"/>
                  <a:ext cx="77470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30" normalizeH="0" baseline="0" noProof="0">
                    <a:ln>
                      <a:noFill/>
                    </a:ln>
                    <a:solidFill>
                      <a:prstClr val="black"/>
                    </a:solidFill>
                    <a:effectLst/>
                    <a:uLnTx/>
                    <a:uFillTx/>
                    <a:latin typeface="Arial" panose="020F0502020204030204"/>
                    <a:ea typeface="微软雅黑"/>
                  </a:endParaRPr>
                </a:p>
              </p:txBody>
            </p:sp>
            <p:sp>
              <p:nvSpPr>
                <p:cNvPr id="110" name="Freeform 23"/>
                <p:cNvSpPr>
                  <a:spLocks/>
                </p:cNvSpPr>
                <p:nvPr/>
              </p:nvSpPr>
              <p:spPr bwMode="auto">
                <a:xfrm>
                  <a:off x="1011237" y="1816100"/>
                  <a:ext cx="800100" cy="593725"/>
                </a:xfrm>
                <a:custGeom>
                  <a:avLst/>
                  <a:gdLst>
                    <a:gd name="connsiteX0" fmla="*/ 800100 w 800100"/>
                    <a:gd name="connsiteY0" fmla="*/ 0 h 593725"/>
                    <a:gd name="connsiteX1" fmla="*/ 774700 w 800100"/>
                    <a:gd name="connsiteY1" fmla="*/ 38100 h 593725"/>
                    <a:gd name="connsiteX2" fmla="*/ 774700 w 800100"/>
                    <a:gd name="connsiteY2" fmla="*/ 107950 h 593725"/>
                    <a:gd name="connsiteX3" fmla="*/ 774700 w 800100"/>
                    <a:gd name="connsiteY3" fmla="*/ 555625 h 593725"/>
                    <a:gd name="connsiteX4" fmla="*/ 758825 w 800100"/>
                    <a:gd name="connsiteY4" fmla="*/ 587375 h 593725"/>
                    <a:gd name="connsiteX5" fmla="*/ 736600 w 800100"/>
                    <a:gd name="connsiteY5" fmla="*/ 593725 h 593725"/>
                    <a:gd name="connsiteX6" fmla="*/ 723900 w 800100"/>
                    <a:gd name="connsiteY6" fmla="*/ 590550 h 593725"/>
                    <a:gd name="connsiteX7" fmla="*/ 412750 w 800100"/>
                    <a:gd name="connsiteY7" fmla="*/ 473075 h 593725"/>
                    <a:gd name="connsiteX8" fmla="*/ 387350 w 800100"/>
                    <a:gd name="connsiteY8" fmla="*/ 469900 h 593725"/>
                    <a:gd name="connsiteX9" fmla="*/ 361950 w 800100"/>
                    <a:gd name="connsiteY9" fmla="*/ 473075 h 593725"/>
                    <a:gd name="connsiteX10" fmla="*/ 50800 w 800100"/>
                    <a:gd name="connsiteY10" fmla="*/ 590550 h 593725"/>
                    <a:gd name="connsiteX11" fmla="*/ 38100 w 800100"/>
                    <a:gd name="connsiteY11" fmla="*/ 593725 h 593725"/>
                    <a:gd name="connsiteX12" fmla="*/ 15875 w 800100"/>
                    <a:gd name="connsiteY12" fmla="*/ 587375 h 593725"/>
                    <a:gd name="connsiteX13" fmla="*/ 0 w 800100"/>
                    <a:gd name="connsiteY13" fmla="*/ 555625 h 593725"/>
                    <a:gd name="connsiteX14" fmla="*/ 0 w 800100"/>
                    <a:gd name="connsiteY14" fmla="*/ 107950 h 593725"/>
                    <a:gd name="connsiteX15" fmla="*/ 0 w 800100"/>
                    <a:gd name="connsiteY15" fmla="*/ 38100 h 593725"/>
                    <a:gd name="connsiteX16" fmla="*/ 758825 w 800100"/>
                    <a:gd name="connsiteY16" fmla="*/ 38100 h 593725"/>
                    <a:gd name="connsiteX17" fmla="*/ 800100 w 800100"/>
                    <a:gd name="connsiteY17" fmla="*/ 0 h 59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100" h="593725">
                      <a:moveTo>
                        <a:pt x="800100" y="0"/>
                      </a:moveTo>
                      <a:cubicBezTo>
                        <a:pt x="800100" y="0"/>
                        <a:pt x="774700" y="9525"/>
                        <a:pt x="774700" y="38100"/>
                      </a:cubicBezTo>
                      <a:lnTo>
                        <a:pt x="774700" y="107950"/>
                      </a:lnTo>
                      <a:cubicBezTo>
                        <a:pt x="774700" y="107950"/>
                        <a:pt x="774700" y="107950"/>
                        <a:pt x="774700" y="555625"/>
                      </a:cubicBezTo>
                      <a:cubicBezTo>
                        <a:pt x="774700" y="568325"/>
                        <a:pt x="768350" y="581025"/>
                        <a:pt x="758825" y="587375"/>
                      </a:cubicBezTo>
                      <a:cubicBezTo>
                        <a:pt x="752475" y="590550"/>
                        <a:pt x="746125" y="593725"/>
                        <a:pt x="736600" y="593725"/>
                      </a:cubicBezTo>
                      <a:cubicBezTo>
                        <a:pt x="733425" y="593725"/>
                        <a:pt x="730250" y="593725"/>
                        <a:pt x="723900" y="590550"/>
                      </a:cubicBezTo>
                      <a:cubicBezTo>
                        <a:pt x="723900" y="590550"/>
                        <a:pt x="723900" y="590550"/>
                        <a:pt x="412750" y="473075"/>
                      </a:cubicBezTo>
                      <a:cubicBezTo>
                        <a:pt x="406400" y="469900"/>
                        <a:pt x="396875" y="469900"/>
                        <a:pt x="387350" y="469900"/>
                      </a:cubicBezTo>
                      <a:cubicBezTo>
                        <a:pt x="377825" y="469900"/>
                        <a:pt x="371475" y="469900"/>
                        <a:pt x="361950" y="473075"/>
                      </a:cubicBezTo>
                      <a:cubicBezTo>
                        <a:pt x="361950" y="473075"/>
                        <a:pt x="361950" y="473075"/>
                        <a:pt x="50800" y="590550"/>
                      </a:cubicBezTo>
                      <a:cubicBezTo>
                        <a:pt x="47625" y="593725"/>
                        <a:pt x="41275" y="593725"/>
                        <a:pt x="38100" y="593725"/>
                      </a:cubicBezTo>
                      <a:cubicBezTo>
                        <a:pt x="31750" y="593725"/>
                        <a:pt x="22225" y="590550"/>
                        <a:pt x="15875" y="587375"/>
                      </a:cubicBezTo>
                      <a:cubicBezTo>
                        <a:pt x="6350" y="581025"/>
                        <a:pt x="0" y="568325"/>
                        <a:pt x="0" y="555625"/>
                      </a:cubicBezTo>
                      <a:cubicBezTo>
                        <a:pt x="0" y="555625"/>
                        <a:pt x="0" y="555625"/>
                        <a:pt x="0" y="107950"/>
                      </a:cubicBezTo>
                      <a:lnTo>
                        <a:pt x="0" y="38100"/>
                      </a:lnTo>
                      <a:lnTo>
                        <a:pt x="758825" y="38100"/>
                      </a:lnTo>
                      <a:cubicBezTo>
                        <a:pt x="758825" y="15875"/>
                        <a:pt x="777875" y="0"/>
                        <a:pt x="800100" y="0"/>
                      </a:cubicBezTo>
                      <a:close/>
                    </a:path>
                  </a:pathLst>
                </a:custGeom>
                <a:solidFill>
                  <a:srgbClr val="292C34">
                    <a:alpha val="10000"/>
                  </a:srgbClr>
                </a:solidFill>
                <a:ln>
                  <a:noFill/>
                </a:ln>
              </p:spPr>
              <p:txBody>
                <a:bodyPr vert="horz" wrap="square" lIns="91440" tIns="45720" rIns="91440" bIns="45720" numCol="1" anchor="t" anchorCtr="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30" normalizeH="0" baseline="0" noProof="0">
                    <a:ln>
                      <a:noFill/>
                    </a:ln>
                    <a:solidFill>
                      <a:prstClr val="black"/>
                    </a:solidFill>
                    <a:effectLst/>
                    <a:uLnTx/>
                    <a:uFillTx/>
                    <a:latin typeface="Arial" panose="020F0502020204030204"/>
                    <a:ea typeface="微软雅黑"/>
                  </a:endParaRPr>
                </a:p>
              </p:txBody>
            </p:sp>
            <p:sp>
              <p:nvSpPr>
                <p:cNvPr id="111" name="Freeform 298"/>
                <p:cNvSpPr>
                  <a:spLocks/>
                </p:cNvSpPr>
                <p:nvPr/>
              </p:nvSpPr>
              <p:spPr bwMode="auto">
                <a:xfrm>
                  <a:off x="995363" y="1800225"/>
                  <a:ext cx="869950" cy="590550"/>
                </a:xfrm>
                <a:custGeom>
                  <a:avLst/>
                  <a:gdLst>
                    <a:gd name="T0" fmla="*/ 274 w 274"/>
                    <a:gd name="T1" fmla="*/ 17 h 186"/>
                    <a:gd name="T2" fmla="*/ 270 w 274"/>
                    <a:gd name="T3" fmla="*/ 17 h 186"/>
                    <a:gd name="T4" fmla="*/ 257 w 274"/>
                    <a:gd name="T5" fmla="*/ 5 h 186"/>
                    <a:gd name="T6" fmla="*/ 244 w 274"/>
                    <a:gd name="T7" fmla="*/ 17 h 186"/>
                    <a:gd name="T8" fmla="*/ 244 w 274"/>
                    <a:gd name="T9" fmla="*/ 175 h 186"/>
                    <a:gd name="T10" fmla="*/ 239 w 274"/>
                    <a:gd name="T11" fmla="*/ 184 h 186"/>
                    <a:gd name="T12" fmla="*/ 233 w 274"/>
                    <a:gd name="T13" fmla="*/ 186 h 186"/>
                    <a:gd name="T14" fmla="*/ 233 w 274"/>
                    <a:gd name="T15" fmla="*/ 186 h 186"/>
                    <a:gd name="T16" fmla="*/ 228 w 274"/>
                    <a:gd name="T17" fmla="*/ 186 h 186"/>
                    <a:gd name="T18" fmla="*/ 228 w 274"/>
                    <a:gd name="T19" fmla="*/ 185 h 186"/>
                    <a:gd name="T20" fmla="*/ 130 w 274"/>
                    <a:gd name="T21" fmla="*/ 148 h 186"/>
                    <a:gd name="T22" fmla="*/ 114 w 274"/>
                    <a:gd name="T23" fmla="*/ 148 h 186"/>
                    <a:gd name="T24" fmla="*/ 16 w 274"/>
                    <a:gd name="T25" fmla="*/ 186 h 186"/>
                    <a:gd name="T26" fmla="*/ 12 w 274"/>
                    <a:gd name="T27" fmla="*/ 186 h 186"/>
                    <a:gd name="T28" fmla="*/ 7 w 274"/>
                    <a:gd name="T29" fmla="*/ 186 h 186"/>
                    <a:gd name="T30" fmla="*/ 7 w 274"/>
                    <a:gd name="T31" fmla="*/ 185 h 186"/>
                    <a:gd name="T32" fmla="*/ 5 w 274"/>
                    <a:gd name="T33" fmla="*/ 184 h 186"/>
                    <a:gd name="T34" fmla="*/ 0 w 274"/>
                    <a:gd name="T35" fmla="*/ 175 h 186"/>
                    <a:gd name="T36" fmla="*/ 0 w 274"/>
                    <a:gd name="T37" fmla="*/ 131 h 186"/>
                    <a:gd name="T38" fmla="*/ 238 w 274"/>
                    <a:gd name="T39" fmla="*/ 131 h 186"/>
                    <a:gd name="T40" fmla="*/ 238 w 274"/>
                    <a:gd name="T41" fmla="*/ 17 h 186"/>
                    <a:gd name="T42" fmla="*/ 256 w 274"/>
                    <a:gd name="T43" fmla="*/ 0 h 186"/>
                    <a:gd name="T44" fmla="*/ 256 w 274"/>
                    <a:gd name="T45" fmla="*/ 0 h 186"/>
                    <a:gd name="T46" fmla="*/ 257 w 274"/>
                    <a:gd name="T47" fmla="*/ 0 h 186"/>
                    <a:gd name="T48" fmla="*/ 274 w 274"/>
                    <a:gd name="T49" fmla="*/ 17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4" h="186">
                      <a:moveTo>
                        <a:pt x="274" y="17"/>
                      </a:moveTo>
                      <a:cubicBezTo>
                        <a:pt x="270" y="17"/>
                        <a:pt x="270" y="17"/>
                        <a:pt x="270" y="17"/>
                      </a:cubicBezTo>
                      <a:cubicBezTo>
                        <a:pt x="270" y="10"/>
                        <a:pt x="264" y="5"/>
                        <a:pt x="257" y="5"/>
                      </a:cubicBezTo>
                      <a:cubicBezTo>
                        <a:pt x="250" y="5"/>
                        <a:pt x="244" y="10"/>
                        <a:pt x="244" y="17"/>
                      </a:cubicBezTo>
                      <a:cubicBezTo>
                        <a:pt x="244" y="175"/>
                        <a:pt x="244" y="175"/>
                        <a:pt x="244" y="175"/>
                      </a:cubicBezTo>
                      <a:cubicBezTo>
                        <a:pt x="244" y="178"/>
                        <a:pt x="242" y="182"/>
                        <a:pt x="239" y="184"/>
                      </a:cubicBezTo>
                      <a:cubicBezTo>
                        <a:pt x="237" y="185"/>
                        <a:pt x="235" y="186"/>
                        <a:pt x="233" y="186"/>
                      </a:cubicBezTo>
                      <a:cubicBezTo>
                        <a:pt x="233" y="186"/>
                        <a:pt x="233" y="186"/>
                        <a:pt x="233" y="186"/>
                      </a:cubicBezTo>
                      <a:cubicBezTo>
                        <a:pt x="228" y="186"/>
                        <a:pt x="228" y="186"/>
                        <a:pt x="228" y="186"/>
                      </a:cubicBezTo>
                      <a:cubicBezTo>
                        <a:pt x="228" y="185"/>
                        <a:pt x="228" y="185"/>
                        <a:pt x="228" y="185"/>
                      </a:cubicBezTo>
                      <a:cubicBezTo>
                        <a:pt x="130" y="148"/>
                        <a:pt x="130" y="148"/>
                        <a:pt x="130" y="148"/>
                      </a:cubicBezTo>
                      <a:cubicBezTo>
                        <a:pt x="125" y="146"/>
                        <a:pt x="119" y="146"/>
                        <a:pt x="114" y="148"/>
                      </a:cubicBezTo>
                      <a:cubicBezTo>
                        <a:pt x="16" y="186"/>
                        <a:pt x="16" y="186"/>
                        <a:pt x="16" y="186"/>
                      </a:cubicBezTo>
                      <a:cubicBezTo>
                        <a:pt x="15" y="186"/>
                        <a:pt x="13" y="186"/>
                        <a:pt x="12" y="186"/>
                      </a:cubicBezTo>
                      <a:cubicBezTo>
                        <a:pt x="7" y="186"/>
                        <a:pt x="7" y="186"/>
                        <a:pt x="7" y="186"/>
                      </a:cubicBezTo>
                      <a:cubicBezTo>
                        <a:pt x="7" y="185"/>
                        <a:pt x="7" y="185"/>
                        <a:pt x="7" y="185"/>
                      </a:cubicBezTo>
                      <a:cubicBezTo>
                        <a:pt x="6" y="185"/>
                        <a:pt x="6" y="185"/>
                        <a:pt x="5" y="184"/>
                      </a:cubicBezTo>
                      <a:cubicBezTo>
                        <a:pt x="2" y="182"/>
                        <a:pt x="0" y="178"/>
                        <a:pt x="0" y="175"/>
                      </a:cubicBezTo>
                      <a:cubicBezTo>
                        <a:pt x="0" y="131"/>
                        <a:pt x="0" y="131"/>
                        <a:pt x="0" y="131"/>
                      </a:cubicBezTo>
                      <a:cubicBezTo>
                        <a:pt x="238" y="131"/>
                        <a:pt x="238" y="131"/>
                        <a:pt x="238" y="131"/>
                      </a:cubicBezTo>
                      <a:cubicBezTo>
                        <a:pt x="238" y="17"/>
                        <a:pt x="238" y="17"/>
                        <a:pt x="238" y="17"/>
                      </a:cubicBezTo>
                      <a:cubicBezTo>
                        <a:pt x="238" y="8"/>
                        <a:pt x="246" y="0"/>
                        <a:pt x="256" y="0"/>
                      </a:cubicBezTo>
                      <a:cubicBezTo>
                        <a:pt x="256" y="0"/>
                        <a:pt x="256" y="0"/>
                        <a:pt x="256" y="0"/>
                      </a:cubicBezTo>
                      <a:cubicBezTo>
                        <a:pt x="256" y="0"/>
                        <a:pt x="256" y="0"/>
                        <a:pt x="257" y="0"/>
                      </a:cubicBezTo>
                      <a:cubicBezTo>
                        <a:pt x="266" y="0"/>
                        <a:pt x="274" y="8"/>
                        <a:pt x="274" y="17"/>
                      </a:cubicBezTo>
                      <a:close/>
                    </a:path>
                  </a:pathLst>
                </a:custGeom>
                <a:solidFill>
                  <a:srgbClr val="03816F"/>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30" normalizeH="0" baseline="0" noProof="0">
                    <a:ln>
                      <a:noFill/>
                    </a:ln>
                    <a:solidFill>
                      <a:prstClr val="black"/>
                    </a:solidFill>
                    <a:effectLst/>
                    <a:uLnTx/>
                    <a:uFillTx/>
                    <a:latin typeface="Arial" panose="020F0502020204030204"/>
                    <a:ea typeface="微软雅黑"/>
                  </a:endParaRPr>
                </a:p>
              </p:txBody>
            </p:sp>
            <p:sp>
              <p:nvSpPr>
                <p:cNvPr id="112" name="Freeform 299"/>
                <p:cNvSpPr>
                  <a:spLocks/>
                </p:cNvSpPr>
                <p:nvPr/>
              </p:nvSpPr>
              <p:spPr bwMode="auto">
                <a:xfrm>
                  <a:off x="982663" y="1800225"/>
                  <a:ext cx="828675" cy="593725"/>
                </a:xfrm>
                <a:custGeom>
                  <a:avLst/>
                  <a:gdLst>
                    <a:gd name="T0" fmla="*/ 228 w 261"/>
                    <a:gd name="T1" fmla="*/ 186 h 187"/>
                    <a:gd name="T2" fmla="*/ 238 w 261"/>
                    <a:gd name="T3" fmla="*/ 184 h 187"/>
                    <a:gd name="T4" fmla="*/ 243 w 261"/>
                    <a:gd name="T5" fmla="*/ 175 h 187"/>
                    <a:gd name="T6" fmla="*/ 243 w 261"/>
                    <a:gd name="T7" fmla="*/ 17 h 187"/>
                    <a:gd name="T8" fmla="*/ 248 w 261"/>
                    <a:gd name="T9" fmla="*/ 5 h 187"/>
                    <a:gd name="T10" fmla="*/ 261 w 261"/>
                    <a:gd name="T11" fmla="*/ 0 h 187"/>
                    <a:gd name="T12" fmla="*/ 17 w 261"/>
                    <a:gd name="T13" fmla="*/ 0 h 187"/>
                    <a:gd name="T14" fmla="*/ 5 w 261"/>
                    <a:gd name="T15" fmla="*/ 5 h 187"/>
                    <a:gd name="T16" fmla="*/ 0 w 261"/>
                    <a:gd name="T17" fmla="*/ 17 h 187"/>
                    <a:gd name="T18" fmla="*/ 0 w 261"/>
                    <a:gd name="T19" fmla="*/ 175 h 187"/>
                    <a:gd name="T20" fmla="*/ 5 w 261"/>
                    <a:gd name="T21" fmla="*/ 184 h 187"/>
                    <a:gd name="T22" fmla="*/ 15 w 261"/>
                    <a:gd name="T23" fmla="*/ 186 h 187"/>
                    <a:gd name="T24" fmla="*/ 113 w 261"/>
                    <a:gd name="T25" fmla="*/ 148 h 187"/>
                    <a:gd name="T26" fmla="*/ 130 w 261"/>
                    <a:gd name="T27" fmla="*/ 148 h 187"/>
                    <a:gd name="T28" fmla="*/ 228 w 261"/>
                    <a:gd name="T29" fmla="*/ 186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1" h="187">
                      <a:moveTo>
                        <a:pt x="228" y="186"/>
                      </a:moveTo>
                      <a:cubicBezTo>
                        <a:pt x="231" y="187"/>
                        <a:pt x="235" y="186"/>
                        <a:pt x="238" y="184"/>
                      </a:cubicBezTo>
                      <a:cubicBezTo>
                        <a:pt x="241" y="182"/>
                        <a:pt x="243" y="179"/>
                        <a:pt x="243" y="175"/>
                      </a:cubicBezTo>
                      <a:cubicBezTo>
                        <a:pt x="243" y="17"/>
                        <a:pt x="243" y="17"/>
                        <a:pt x="243" y="17"/>
                      </a:cubicBezTo>
                      <a:cubicBezTo>
                        <a:pt x="243" y="13"/>
                        <a:pt x="245" y="8"/>
                        <a:pt x="248" y="5"/>
                      </a:cubicBezTo>
                      <a:cubicBezTo>
                        <a:pt x="252" y="2"/>
                        <a:pt x="256" y="0"/>
                        <a:pt x="261" y="0"/>
                      </a:cubicBezTo>
                      <a:cubicBezTo>
                        <a:pt x="17" y="0"/>
                        <a:pt x="17" y="0"/>
                        <a:pt x="17" y="0"/>
                      </a:cubicBezTo>
                      <a:cubicBezTo>
                        <a:pt x="12" y="0"/>
                        <a:pt x="8" y="2"/>
                        <a:pt x="5" y="5"/>
                      </a:cubicBezTo>
                      <a:cubicBezTo>
                        <a:pt x="1" y="8"/>
                        <a:pt x="0" y="13"/>
                        <a:pt x="0" y="17"/>
                      </a:cubicBezTo>
                      <a:cubicBezTo>
                        <a:pt x="0" y="175"/>
                        <a:pt x="0" y="175"/>
                        <a:pt x="0" y="175"/>
                      </a:cubicBezTo>
                      <a:cubicBezTo>
                        <a:pt x="0" y="179"/>
                        <a:pt x="1" y="182"/>
                        <a:pt x="5" y="184"/>
                      </a:cubicBezTo>
                      <a:cubicBezTo>
                        <a:pt x="8" y="186"/>
                        <a:pt x="12" y="187"/>
                        <a:pt x="15" y="186"/>
                      </a:cubicBezTo>
                      <a:cubicBezTo>
                        <a:pt x="113" y="148"/>
                        <a:pt x="113" y="148"/>
                        <a:pt x="113" y="148"/>
                      </a:cubicBezTo>
                      <a:cubicBezTo>
                        <a:pt x="119" y="146"/>
                        <a:pt x="124" y="146"/>
                        <a:pt x="130" y="148"/>
                      </a:cubicBezTo>
                      <a:lnTo>
                        <a:pt x="228" y="186"/>
                      </a:lnTo>
                      <a:close/>
                    </a:path>
                  </a:pathLst>
                </a:custGeom>
                <a:solidFill>
                  <a:srgbClr val="049A86"/>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30" normalizeH="0" baseline="0" noProof="0">
                    <a:ln>
                      <a:noFill/>
                    </a:ln>
                    <a:solidFill>
                      <a:prstClr val="black"/>
                    </a:solidFill>
                    <a:effectLst/>
                    <a:uLnTx/>
                    <a:uFillTx/>
                    <a:latin typeface="Arial" panose="020F0502020204030204"/>
                    <a:ea typeface="微软雅黑"/>
                  </a:endParaRPr>
                </a:p>
              </p:txBody>
            </p:sp>
          </p:grpSp>
          <p:sp>
            <p:nvSpPr>
              <p:cNvPr id="104" name="TextBox 14"/>
              <p:cNvSpPr txBox="1">
                <a:spLocks/>
              </p:cNvSpPr>
              <p:nvPr/>
            </p:nvSpPr>
            <p:spPr>
              <a:xfrm>
                <a:off x="926265" y="1946563"/>
                <a:ext cx="900443" cy="157937"/>
              </a:xfrm>
              <a:prstGeom prst="rect">
                <a:avLst/>
              </a:prstGeom>
              <a:noFill/>
            </p:spPr>
            <p:txBody>
              <a:bodyPr wrap="square" lIns="0" tIns="0" rIns="0" bIns="0"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1600" b="1" i="0" u="none" strike="noStrike" kern="0" cap="none" spc="-30" normalizeH="0" baseline="0" noProof="0" dirty="0">
                    <a:ln>
                      <a:noFill/>
                    </a:ln>
                    <a:solidFill>
                      <a:srgbClr val="FFFFFF"/>
                    </a:solidFill>
                    <a:effectLst/>
                    <a:uLnTx/>
                    <a:uFillTx/>
                    <a:latin typeface="Arial" panose="020F0502020204030204"/>
                    <a:ea typeface="微软雅黑"/>
                  </a:rPr>
                  <a:t>方案一</a:t>
                </a:r>
                <a:endParaRPr kumimoji="0" lang="en-US" sz="1600" b="1" i="0" u="none" strike="noStrike" kern="0" cap="none" spc="-30" normalizeH="0" baseline="0" noProof="0" dirty="0">
                  <a:ln>
                    <a:noFill/>
                  </a:ln>
                  <a:solidFill>
                    <a:srgbClr val="FFFFFF"/>
                  </a:solidFill>
                  <a:effectLst/>
                  <a:uLnTx/>
                  <a:uFillTx/>
                  <a:latin typeface="Arial" panose="020F0502020204030204"/>
                  <a:ea typeface="微软雅黑"/>
                </a:endParaRPr>
              </a:p>
            </p:txBody>
          </p:sp>
        </p:grpSp>
        <p:sp>
          <p:nvSpPr>
            <p:cNvPr id="100" name="矩形 99"/>
            <p:cNvSpPr/>
            <p:nvPr/>
          </p:nvSpPr>
          <p:spPr>
            <a:xfrm>
              <a:off x="2021429" y="3153826"/>
              <a:ext cx="2314490" cy="646331"/>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1800" b="1" i="0" u="none" strike="noStrike" kern="0" cap="none" spc="0" normalizeH="0" baseline="0" noProof="0" dirty="0">
                  <a:ln>
                    <a:noFill/>
                  </a:ln>
                  <a:solidFill>
                    <a:srgbClr val="049A86"/>
                  </a:solidFill>
                  <a:effectLst/>
                  <a:uLnTx/>
                  <a:uFillTx/>
                  <a:latin typeface="Arial" panose="020F0502020204030204"/>
                  <a:ea typeface="微软雅黑"/>
                </a:rPr>
                <a:t>单击此处添加</a:t>
              </a:r>
              <a:endParaRPr kumimoji="0" lang="en-US" altLang="zh-CN" sz="1800" b="1" i="0" u="none" strike="noStrike" kern="0" cap="none" spc="0" normalizeH="0" baseline="0" noProof="0" dirty="0">
                <a:ln>
                  <a:noFill/>
                </a:ln>
                <a:solidFill>
                  <a:srgbClr val="049A86"/>
                </a:solidFill>
                <a:effectLst/>
                <a:uLnTx/>
                <a:uFillTx/>
                <a:latin typeface="Arial" panose="020F0502020204030204"/>
                <a:ea typeface="微软雅黑"/>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1800" b="1" i="0" u="none" strike="noStrike" kern="0" cap="none" spc="0" normalizeH="0" baseline="0" noProof="0" dirty="0">
                  <a:ln>
                    <a:noFill/>
                  </a:ln>
                  <a:solidFill>
                    <a:srgbClr val="049A86"/>
                  </a:solidFill>
                  <a:effectLst/>
                  <a:uLnTx/>
                  <a:uFillTx/>
                  <a:latin typeface="Arial" panose="020F0502020204030204"/>
                  <a:ea typeface="微软雅黑"/>
                </a:rPr>
                <a:t>合适的关键词请添加</a:t>
              </a:r>
            </a:p>
          </p:txBody>
        </p:sp>
        <p:sp>
          <p:nvSpPr>
            <p:cNvPr id="101" name="矩形 100"/>
            <p:cNvSpPr/>
            <p:nvPr/>
          </p:nvSpPr>
          <p:spPr>
            <a:xfrm>
              <a:off x="2096207" y="3869237"/>
              <a:ext cx="2220291" cy="978729"/>
            </a:xfrm>
            <a:prstGeom prst="rect">
              <a:avLst/>
            </a:prstGeom>
          </p:spPr>
          <p:txBody>
            <a:bodyPr wrap="square">
              <a:spAutoFit/>
            </a:bodyPr>
            <a:lstStyle/>
            <a:p>
              <a:pPr marL="0" marR="0" lvl="0" indent="0" defTabSz="914400" eaLnBrk="1" fontAlgn="auto" latinLnBrk="0" hangingPunct="1">
                <a:lnSpc>
                  <a:spcPct val="120000"/>
                </a:lnSpc>
                <a:spcBef>
                  <a:spcPts val="0"/>
                </a:spcBef>
                <a:spcAft>
                  <a:spcPts val="0"/>
                </a:spcAft>
                <a:buClrTx/>
                <a:buSzTx/>
                <a:buFontTx/>
                <a:buNone/>
                <a:tabLst/>
                <a:defRPr/>
              </a:pPr>
              <a:r>
                <a:rPr kumimoji="0" lang="zh-CN" altLang="en-US" sz="1600" b="0" i="0" u="none" strike="noStrike" kern="0" cap="none" spc="0" normalizeH="0" baseline="0" noProof="0" dirty="0">
                  <a:ln>
                    <a:noFill/>
                  </a:ln>
                  <a:solidFill>
                    <a:prstClr val="black"/>
                  </a:solidFill>
                  <a:effectLst/>
                  <a:uLnTx/>
                  <a:uFillTx/>
                  <a:latin typeface="Arial" panose="020F0502020204030204"/>
                  <a:ea typeface="微软雅黑"/>
                </a:rPr>
                <a:t>单击此处单击此处添加合适的描述描述添加单击此处添加合适的</a:t>
              </a:r>
            </a:p>
          </p:txBody>
        </p:sp>
        <p:cxnSp>
          <p:nvCxnSpPr>
            <p:cNvPr id="102" name="直接连接符 101"/>
            <p:cNvCxnSpPr>
              <a:cxnSpLocks/>
            </p:cNvCxnSpPr>
            <p:nvPr/>
          </p:nvCxnSpPr>
          <p:spPr>
            <a:xfrm>
              <a:off x="2115628" y="3809839"/>
              <a:ext cx="2062131" cy="0"/>
            </a:xfrm>
            <a:prstGeom prst="line">
              <a:avLst/>
            </a:prstGeom>
            <a:noFill/>
            <a:ln w="6350" cap="flat" cmpd="sng" algn="ctr">
              <a:solidFill>
                <a:sysClr val="windowText" lastClr="000000">
                  <a:lumMod val="65000"/>
                  <a:lumOff val="35000"/>
                </a:sysClr>
              </a:solidFill>
              <a:prstDash val="solid"/>
              <a:miter lim="800000"/>
            </a:ln>
            <a:effectLst/>
          </p:spPr>
        </p:cxnSp>
      </p:grpSp>
      <p:grpSp>
        <p:nvGrpSpPr>
          <p:cNvPr id="113" name="组合 112"/>
          <p:cNvGrpSpPr/>
          <p:nvPr/>
        </p:nvGrpSpPr>
        <p:grpSpPr>
          <a:xfrm>
            <a:off x="5835156" y="2085448"/>
            <a:ext cx="2718386" cy="3821218"/>
            <a:chOff x="1853568" y="2066256"/>
            <a:chExt cx="2718386" cy="3821218"/>
          </a:xfrm>
        </p:grpSpPr>
        <p:grpSp>
          <p:nvGrpSpPr>
            <p:cNvPr id="114" name="组合 113"/>
            <p:cNvGrpSpPr/>
            <p:nvPr/>
          </p:nvGrpSpPr>
          <p:grpSpPr>
            <a:xfrm>
              <a:off x="1853568" y="2066256"/>
              <a:ext cx="2718386" cy="3821218"/>
              <a:chOff x="547018" y="1800225"/>
              <a:chExt cx="1743694" cy="2451100"/>
            </a:xfrm>
          </p:grpSpPr>
          <p:grpSp>
            <p:nvGrpSpPr>
              <p:cNvPr id="118" name="Group 16"/>
              <p:cNvGrpSpPr/>
              <p:nvPr/>
            </p:nvGrpSpPr>
            <p:grpSpPr>
              <a:xfrm>
                <a:off x="547018" y="1800225"/>
                <a:ext cx="1743694" cy="2451100"/>
                <a:chOff x="547018" y="1800225"/>
                <a:chExt cx="1743694" cy="2451100"/>
              </a:xfrm>
            </p:grpSpPr>
            <p:sp>
              <p:nvSpPr>
                <p:cNvPr id="120" name="Freeform 287"/>
                <p:cNvSpPr>
                  <a:spLocks/>
                </p:cNvSpPr>
                <p:nvPr/>
              </p:nvSpPr>
              <p:spPr bwMode="auto">
                <a:xfrm>
                  <a:off x="547018" y="1854200"/>
                  <a:ext cx="1743694" cy="2397125"/>
                </a:xfrm>
                <a:custGeom>
                  <a:avLst/>
                  <a:gdLst>
                    <a:gd name="T0" fmla="*/ 488 w 488"/>
                    <a:gd name="T1" fmla="*/ 710 h 755"/>
                    <a:gd name="T2" fmla="*/ 442 w 488"/>
                    <a:gd name="T3" fmla="*/ 755 h 755"/>
                    <a:gd name="T4" fmla="*/ 45 w 488"/>
                    <a:gd name="T5" fmla="*/ 755 h 755"/>
                    <a:gd name="T6" fmla="*/ 0 w 488"/>
                    <a:gd name="T7" fmla="*/ 710 h 755"/>
                    <a:gd name="T8" fmla="*/ 0 w 488"/>
                    <a:gd name="T9" fmla="*/ 46 h 755"/>
                    <a:gd name="T10" fmla="*/ 45 w 488"/>
                    <a:gd name="T11" fmla="*/ 0 h 755"/>
                    <a:gd name="T12" fmla="*/ 442 w 488"/>
                    <a:gd name="T13" fmla="*/ 0 h 755"/>
                    <a:gd name="T14" fmla="*/ 488 w 488"/>
                    <a:gd name="T15" fmla="*/ 46 h 755"/>
                    <a:gd name="T16" fmla="*/ 488 w 488"/>
                    <a:gd name="T17" fmla="*/ 710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8" h="755">
                      <a:moveTo>
                        <a:pt x="488" y="710"/>
                      </a:moveTo>
                      <a:cubicBezTo>
                        <a:pt x="488" y="735"/>
                        <a:pt x="467" y="755"/>
                        <a:pt x="442" y="755"/>
                      </a:cubicBezTo>
                      <a:cubicBezTo>
                        <a:pt x="45" y="755"/>
                        <a:pt x="45" y="755"/>
                        <a:pt x="45" y="755"/>
                      </a:cubicBezTo>
                      <a:cubicBezTo>
                        <a:pt x="21" y="755"/>
                        <a:pt x="0" y="735"/>
                        <a:pt x="0" y="710"/>
                      </a:cubicBezTo>
                      <a:cubicBezTo>
                        <a:pt x="0" y="46"/>
                        <a:pt x="0" y="46"/>
                        <a:pt x="0" y="46"/>
                      </a:cubicBezTo>
                      <a:cubicBezTo>
                        <a:pt x="0" y="21"/>
                        <a:pt x="21" y="0"/>
                        <a:pt x="45" y="0"/>
                      </a:cubicBezTo>
                      <a:cubicBezTo>
                        <a:pt x="442" y="0"/>
                        <a:pt x="442" y="0"/>
                        <a:pt x="442" y="0"/>
                      </a:cubicBezTo>
                      <a:cubicBezTo>
                        <a:pt x="467" y="0"/>
                        <a:pt x="488" y="21"/>
                        <a:pt x="488" y="46"/>
                      </a:cubicBezTo>
                      <a:cubicBezTo>
                        <a:pt x="488" y="710"/>
                        <a:pt x="488" y="710"/>
                        <a:pt x="488" y="710"/>
                      </a:cubicBezTo>
                    </a:path>
                  </a:pathLst>
                </a:custGeom>
                <a:solidFill>
                  <a:srgbClr val="72B332"/>
                </a:solidFill>
                <a:ln>
                  <a:noFill/>
                </a:ln>
                <a:effectLst>
                  <a:outerShdw dist="41910" dir="5400000" algn="ctr" rotWithShape="0">
                    <a:prstClr val="black">
                      <a:alpha val="10000"/>
                    </a:prstClr>
                  </a:outerShdw>
                </a:effec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30" normalizeH="0" baseline="0" noProof="0">
                    <a:ln>
                      <a:noFill/>
                    </a:ln>
                    <a:solidFill>
                      <a:prstClr val="black"/>
                    </a:solidFill>
                    <a:effectLst/>
                    <a:uLnTx/>
                    <a:uFillTx/>
                    <a:latin typeface="Arial" panose="020F0502020204030204"/>
                    <a:ea typeface="微软雅黑"/>
                  </a:endParaRPr>
                </a:p>
              </p:txBody>
            </p:sp>
            <p:sp>
              <p:nvSpPr>
                <p:cNvPr id="121" name="Freeform 289"/>
                <p:cNvSpPr>
                  <a:spLocks/>
                </p:cNvSpPr>
                <p:nvPr/>
              </p:nvSpPr>
              <p:spPr bwMode="auto">
                <a:xfrm>
                  <a:off x="616867" y="1924050"/>
                  <a:ext cx="1586475" cy="2257425"/>
                </a:xfrm>
                <a:custGeom>
                  <a:avLst/>
                  <a:gdLst>
                    <a:gd name="T0" fmla="*/ 444 w 444"/>
                    <a:gd name="T1" fmla="*/ 677 h 711"/>
                    <a:gd name="T2" fmla="*/ 410 w 444"/>
                    <a:gd name="T3" fmla="*/ 711 h 711"/>
                    <a:gd name="T4" fmla="*/ 34 w 444"/>
                    <a:gd name="T5" fmla="*/ 711 h 711"/>
                    <a:gd name="T6" fmla="*/ 0 w 444"/>
                    <a:gd name="T7" fmla="*/ 677 h 711"/>
                    <a:gd name="T8" fmla="*/ 0 w 444"/>
                    <a:gd name="T9" fmla="*/ 34 h 711"/>
                    <a:gd name="T10" fmla="*/ 34 w 444"/>
                    <a:gd name="T11" fmla="*/ 0 h 711"/>
                    <a:gd name="T12" fmla="*/ 410 w 444"/>
                    <a:gd name="T13" fmla="*/ 0 h 711"/>
                    <a:gd name="T14" fmla="*/ 444 w 444"/>
                    <a:gd name="T15" fmla="*/ 34 h 711"/>
                    <a:gd name="T16" fmla="*/ 444 w 444"/>
                    <a:gd name="T17" fmla="*/ 677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4" h="711">
                      <a:moveTo>
                        <a:pt x="444" y="677"/>
                      </a:moveTo>
                      <a:cubicBezTo>
                        <a:pt x="444" y="696"/>
                        <a:pt x="429" y="711"/>
                        <a:pt x="410" y="711"/>
                      </a:cubicBezTo>
                      <a:cubicBezTo>
                        <a:pt x="34" y="711"/>
                        <a:pt x="34" y="711"/>
                        <a:pt x="34" y="711"/>
                      </a:cubicBezTo>
                      <a:cubicBezTo>
                        <a:pt x="15" y="711"/>
                        <a:pt x="0" y="696"/>
                        <a:pt x="0" y="677"/>
                      </a:cubicBezTo>
                      <a:cubicBezTo>
                        <a:pt x="0" y="34"/>
                        <a:pt x="0" y="34"/>
                        <a:pt x="0" y="34"/>
                      </a:cubicBezTo>
                      <a:cubicBezTo>
                        <a:pt x="0" y="15"/>
                        <a:pt x="15" y="0"/>
                        <a:pt x="34" y="0"/>
                      </a:cubicBezTo>
                      <a:cubicBezTo>
                        <a:pt x="410" y="0"/>
                        <a:pt x="410" y="0"/>
                        <a:pt x="410" y="0"/>
                      </a:cubicBezTo>
                      <a:cubicBezTo>
                        <a:pt x="429" y="0"/>
                        <a:pt x="444" y="15"/>
                        <a:pt x="444" y="34"/>
                      </a:cubicBezTo>
                      <a:cubicBezTo>
                        <a:pt x="444" y="677"/>
                        <a:pt x="444" y="677"/>
                        <a:pt x="444" y="677"/>
                      </a:cubicBezTo>
                    </a:path>
                  </a:pathLst>
                </a:custGeom>
                <a:solidFill>
                  <a:srgbClr val="FFFFFF"/>
                </a:solidFill>
                <a:ln>
                  <a:noFill/>
                </a:ln>
                <a:effectLst>
                  <a:outerShdw dist="20320" dir="5400000" algn="ctr" rotWithShape="0">
                    <a:prstClr val="black">
                      <a:alpha val="1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30" normalizeH="0" baseline="0" noProof="0">
                    <a:ln>
                      <a:noFill/>
                    </a:ln>
                    <a:solidFill>
                      <a:prstClr val="black"/>
                    </a:solidFill>
                    <a:effectLst/>
                    <a:uLnTx/>
                    <a:uFillTx/>
                    <a:latin typeface="Arial" panose="020F0502020204030204"/>
                    <a:ea typeface="微软雅黑"/>
                  </a:endParaRPr>
                </a:p>
              </p:txBody>
            </p:sp>
            <p:sp>
              <p:nvSpPr>
                <p:cNvPr id="122" name="Freeform 290"/>
                <p:cNvSpPr>
                  <a:spLocks/>
                </p:cNvSpPr>
                <p:nvPr/>
              </p:nvSpPr>
              <p:spPr bwMode="auto">
                <a:xfrm>
                  <a:off x="1766888" y="1809750"/>
                  <a:ext cx="88900" cy="44450"/>
                </a:xfrm>
                <a:custGeom>
                  <a:avLst/>
                  <a:gdLst>
                    <a:gd name="T0" fmla="*/ 0 w 28"/>
                    <a:gd name="T1" fmla="*/ 14 h 14"/>
                    <a:gd name="T2" fmla="*/ 14 w 28"/>
                    <a:gd name="T3" fmla="*/ 0 h 14"/>
                    <a:gd name="T4" fmla="*/ 28 w 28"/>
                    <a:gd name="T5" fmla="*/ 14 h 14"/>
                    <a:gd name="T6" fmla="*/ 0 w 28"/>
                    <a:gd name="T7" fmla="*/ 14 h 14"/>
                  </a:gdLst>
                  <a:ahLst/>
                  <a:cxnLst>
                    <a:cxn ang="0">
                      <a:pos x="T0" y="T1"/>
                    </a:cxn>
                    <a:cxn ang="0">
                      <a:pos x="T2" y="T3"/>
                    </a:cxn>
                    <a:cxn ang="0">
                      <a:pos x="T4" y="T5"/>
                    </a:cxn>
                    <a:cxn ang="0">
                      <a:pos x="T6" y="T7"/>
                    </a:cxn>
                  </a:cxnLst>
                  <a:rect l="0" t="0" r="r" b="b"/>
                  <a:pathLst>
                    <a:path w="28" h="14">
                      <a:moveTo>
                        <a:pt x="0" y="14"/>
                      </a:moveTo>
                      <a:cubicBezTo>
                        <a:pt x="0" y="7"/>
                        <a:pt x="6" y="0"/>
                        <a:pt x="14" y="0"/>
                      </a:cubicBezTo>
                      <a:cubicBezTo>
                        <a:pt x="21" y="0"/>
                        <a:pt x="28" y="7"/>
                        <a:pt x="28" y="14"/>
                      </a:cubicBezTo>
                      <a:cubicBezTo>
                        <a:pt x="0" y="14"/>
                        <a:pt x="0" y="14"/>
                        <a:pt x="0" y="14"/>
                      </a:cubicBezTo>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30" normalizeH="0" baseline="0" noProof="0">
                    <a:ln>
                      <a:noFill/>
                    </a:ln>
                    <a:solidFill>
                      <a:prstClr val="black"/>
                    </a:solidFill>
                    <a:effectLst/>
                    <a:uLnTx/>
                    <a:uFillTx/>
                    <a:latin typeface="Arial" panose="020F0502020204030204"/>
                    <a:ea typeface="微软雅黑"/>
                  </a:endParaRPr>
                </a:p>
              </p:txBody>
            </p:sp>
            <p:sp>
              <p:nvSpPr>
                <p:cNvPr id="123" name="Freeform 291"/>
                <p:cNvSpPr>
                  <a:spLocks/>
                </p:cNvSpPr>
                <p:nvPr/>
              </p:nvSpPr>
              <p:spPr bwMode="auto">
                <a:xfrm>
                  <a:off x="1011238" y="1854200"/>
                  <a:ext cx="774700" cy="0"/>
                </a:xfrm>
                <a:custGeom>
                  <a:avLst/>
                  <a:gdLst>
                    <a:gd name="T0" fmla="*/ 0 w 244"/>
                    <a:gd name="T1" fmla="*/ 0 w 244"/>
                    <a:gd name="T2" fmla="*/ 244 w 244"/>
                    <a:gd name="T3" fmla="*/ 244 w 244"/>
                    <a:gd name="T4" fmla="*/ 238 w 244"/>
                    <a:gd name="T5" fmla="*/ 238 w 244"/>
                    <a:gd name="T6" fmla="*/ 0 w 244"/>
                  </a:gdLst>
                  <a:ahLst/>
                  <a:cxnLst>
                    <a:cxn ang="0">
                      <a:pos x="T0" y="0"/>
                    </a:cxn>
                    <a:cxn ang="0">
                      <a:pos x="T1" y="0"/>
                    </a:cxn>
                    <a:cxn ang="0">
                      <a:pos x="T2" y="0"/>
                    </a:cxn>
                    <a:cxn ang="0">
                      <a:pos x="T3" y="0"/>
                    </a:cxn>
                    <a:cxn ang="0">
                      <a:pos x="T4" y="0"/>
                    </a:cxn>
                    <a:cxn ang="0">
                      <a:pos x="T5" y="0"/>
                    </a:cxn>
                    <a:cxn ang="0">
                      <a:pos x="T6" y="0"/>
                    </a:cxn>
                  </a:cxnLst>
                  <a:rect l="0" t="0" r="r" b="b"/>
                  <a:pathLst>
                    <a:path w="244">
                      <a:moveTo>
                        <a:pt x="0" y="0"/>
                      </a:moveTo>
                      <a:cubicBezTo>
                        <a:pt x="0" y="0"/>
                        <a:pt x="0" y="0"/>
                        <a:pt x="0" y="0"/>
                      </a:cubicBezTo>
                      <a:cubicBezTo>
                        <a:pt x="244" y="0"/>
                        <a:pt x="244" y="0"/>
                        <a:pt x="244" y="0"/>
                      </a:cubicBezTo>
                      <a:cubicBezTo>
                        <a:pt x="244" y="0"/>
                        <a:pt x="244" y="0"/>
                        <a:pt x="244" y="0"/>
                      </a:cubicBezTo>
                      <a:cubicBezTo>
                        <a:pt x="238" y="0"/>
                        <a:pt x="238" y="0"/>
                        <a:pt x="238" y="0"/>
                      </a:cubicBezTo>
                      <a:cubicBezTo>
                        <a:pt x="238" y="0"/>
                        <a:pt x="238" y="0"/>
                        <a:pt x="238" y="0"/>
                      </a:cubicBezTo>
                      <a:cubicBezTo>
                        <a:pt x="0" y="0"/>
                        <a:pt x="0" y="0"/>
                        <a:pt x="0" y="0"/>
                      </a:cubicBezTo>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30" normalizeH="0" baseline="0" noProof="0">
                    <a:ln>
                      <a:noFill/>
                    </a:ln>
                    <a:solidFill>
                      <a:prstClr val="black"/>
                    </a:solidFill>
                    <a:effectLst/>
                    <a:uLnTx/>
                    <a:uFillTx/>
                    <a:latin typeface="Arial" panose="020F0502020204030204"/>
                    <a:ea typeface="微软雅黑"/>
                  </a:endParaRPr>
                </a:p>
              </p:txBody>
            </p:sp>
            <p:sp>
              <p:nvSpPr>
                <p:cNvPr id="124" name="Rectangle 293"/>
                <p:cNvSpPr>
                  <a:spLocks noChangeArrowheads="1"/>
                </p:cNvSpPr>
                <p:nvPr/>
              </p:nvSpPr>
              <p:spPr bwMode="auto">
                <a:xfrm>
                  <a:off x="1011238" y="1854200"/>
                  <a:ext cx="77470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30" normalizeH="0" baseline="0" noProof="0">
                    <a:ln>
                      <a:noFill/>
                    </a:ln>
                    <a:solidFill>
                      <a:prstClr val="black"/>
                    </a:solidFill>
                    <a:effectLst/>
                    <a:uLnTx/>
                    <a:uFillTx/>
                    <a:latin typeface="Arial" panose="020F0502020204030204"/>
                    <a:ea typeface="微软雅黑"/>
                  </a:endParaRPr>
                </a:p>
              </p:txBody>
            </p:sp>
            <p:sp>
              <p:nvSpPr>
                <p:cNvPr id="125" name="Freeform 23"/>
                <p:cNvSpPr>
                  <a:spLocks/>
                </p:cNvSpPr>
                <p:nvPr/>
              </p:nvSpPr>
              <p:spPr bwMode="auto">
                <a:xfrm>
                  <a:off x="1011237" y="1816100"/>
                  <a:ext cx="800100" cy="593725"/>
                </a:xfrm>
                <a:custGeom>
                  <a:avLst/>
                  <a:gdLst>
                    <a:gd name="connsiteX0" fmla="*/ 800100 w 800100"/>
                    <a:gd name="connsiteY0" fmla="*/ 0 h 593725"/>
                    <a:gd name="connsiteX1" fmla="*/ 774700 w 800100"/>
                    <a:gd name="connsiteY1" fmla="*/ 38100 h 593725"/>
                    <a:gd name="connsiteX2" fmla="*/ 774700 w 800100"/>
                    <a:gd name="connsiteY2" fmla="*/ 107950 h 593725"/>
                    <a:gd name="connsiteX3" fmla="*/ 774700 w 800100"/>
                    <a:gd name="connsiteY3" fmla="*/ 555625 h 593725"/>
                    <a:gd name="connsiteX4" fmla="*/ 758825 w 800100"/>
                    <a:gd name="connsiteY4" fmla="*/ 587375 h 593725"/>
                    <a:gd name="connsiteX5" fmla="*/ 736600 w 800100"/>
                    <a:gd name="connsiteY5" fmla="*/ 593725 h 593725"/>
                    <a:gd name="connsiteX6" fmla="*/ 723900 w 800100"/>
                    <a:gd name="connsiteY6" fmla="*/ 590550 h 593725"/>
                    <a:gd name="connsiteX7" fmla="*/ 412750 w 800100"/>
                    <a:gd name="connsiteY7" fmla="*/ 473075 h 593725"/>
                    <a:gd name="connsiteX8" fmla="*/ 387350 w 800100"/>
                    <a:gd name="connsiteY8" fmla="*/ 469900 h 593725"/>
                    <a:gd name="connsiteX9" fmla="*/ 361950 w 800100"/>
                    <a:gd name="connsiteY9" fmla="*/ 473075 h 593725"/>
                    <a:gd name="connsiteX10" fmla="*/ 50800 w 800100"/>
                    <a:gd name="connsiteY10" fmla="*/ 590550 h 593725"/>
                    <a:gd name="connsiteX11" fmla="*/ 38100 w 800100"/>
                    <a:gd name="connsiteY11" fmla="*/ 593725 h 593725"/>
                    <a:gd name="connsiteX12" fmla="*/ 15875 w 800100"/>
                    <a:gd name="connsiteY12" fmla="*/ 587375 h 593725"/>
                    <a:gd name="connsiteX13" fmla="*/ 0 w 800100"/>
                    <a:gd name="connsiteY13" fmla="*/ 555625 h 593725"/>
                    <a:gd name="connsiteX14" fmla="*/ 0 w 800100"/>
                    <a:gd name="connsiteY14" fmla="*/ 107950 h 593725"/>
                    <a:gd name="connsiteX15" fmla="*/ 0 w 800100"/>
                    <a:gd name="connsiteY15" fmla="*/ 38100 h 593725"/>
                    <a:gd name="connsiteX16" fmla="*/ 758825 w 800100"/>
                    <a:gd name="connsiteY16" fmla="*/ 38100 h 593725"/>
                    <a:gd name="connsiteX17" fmla="*/ 800100 w 800100"/>
                    <a:gd name="connsiteY17" fmla="*/ 0 h 59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100" h="593725">
                      <a:moveTo>
                        <a:pt x="800100" y="0"/>
                      </a:moveTo>
                      <a:cubicBezTo>
                        <a:pt x="800100" y="0"/>
                        <a:pt x="774700" y="9525"/>
                        <a:pt x="774700" y="38100"/>
                      </a:cubicBezTo>
                      <a:lnTo>
                        <a:pt x="774700" y="107950"/>
                      </a:lnTo>
                      <a:cubicBezTo>
                        <a:pt x="774700" y="107950"/>
                        <a:pt x="774700" y="107950"/>
                        <a:pt x="774700" y="555625"/>
                      </a:cubicBezTo>
                      <a:cubicBezTo>
                        <a:pt x="774700" y="568325"/>
                        <a:pt x="768350" y="581025"/>
                        <a:pt x="758825" y="587375"/>
                      </a:cubicBezTo>
                      <a:cubicBezTo>
                        <a:pt x="752475" y="590550"/>
                        <a:pt x="746125" y="593725"/>
                        <a:pt x="736600" y="593725"/>
                      </a:cubicBezTo>
                      <a:cubicBezTo>
                        <a:pt x="733425" y="593725"/>
                        <a:pt x="730250" y="593725"/>
                        <a:pt x="723900" y="590550"/>
                      </a:cubicBezTo>
                      <a:cubicBezTo>
                        <a:pt x="723900" y="590550"/>
                        <a:pt x="723900" y="590550"/>
                        <a:pt x="412750" y="473075"/>
                      </a:cubicBezTo>
                      <a:cubicBezTo>
                        <a:pt x="406400" y="469900"/>
                        <a:pt x="396875" y="469900"/>
                        <a:pt x="387350" y="469900"/>
                      </a:cubicBezTo>
                      <a:cubicBezTo>
                        <a:pt x="377825" y="469900"/>
                        <a:pt x="371475" y="469900"/>
                        <a:pt x="361950" y="473075"/>
                      </a:cubicBezTo>
                      <a:cubicBezTo>
                        <a:pt x="361950" y="473075"/>
                        <a:pt x="361950" y="473075"/>
                        <a:pt x="50800" y="590550"/>
                      </a:cubicBezTo>
                      <a:cubicBezTo>
                        <a:pt x="47625" y="593725"/>
                        <a:pt x="41275" y="593725"/>
                        <a:pt x="38100" y="593725"/>
                      </a:cubicBezTo>
                      <a:cubicBezTo>
                        <a:pt x="31750" y="593725"/>
                        <a:pt x="22225" y="590550"/>
                        <a:pt x="15875" y="587375"/>
                      </a:cubicBezTo>
                      <a:cubicBezTo>
                        <a:pt x="6350" y="581025"/>
                        <a:pt x="0" y="568325"/>
                        <a:pt x="0" y="555625"/>
                      </a:cubicBezTo>
                      <a:cubicBezTo>
                        <a:pt x="0" y="555625"/>
                        <a:pt x="0" y="555625"/>
                        <a:pt x="0" y="107950"/>
                      </a:cubicBezTo>
                      <a:lnTo>
                        <a:pt x="0" y="38100"/>
                      </a:lnTo>
                      <a:lnTo>
                        <a:pt x="758825" y="38100"/>
                      </a:lnTo>
                      <a:cubicBezTo>
                        <a:pt x="758825" y="15875"/>
                        <a:pt x="777875" y="0"/>
                        <a:pt x="800100" y="0"/>
                      </a:cubicBezTo>
                      <a:close/>
                    </a:path>
                  </a:pathLst>
                </a:custGeom>
                <a:solidFill>
                  <a:srgbClr val="292C34">
                    <a:alpha val="10000"/>
                  </a:srgbClr>
                </a:solidFill>
                <a:ln>
                  <a:noFill/>
                </a:ln>
              </p:spPr>
              <p:txBody>
                <a:bodyPr vert="horz" wrap="square" lIns="91440" tIns="45720" rIns="91440" bIns="45720" numCol="1" anchor="t" anchorCtr="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30" normalizeH="0" baseline="0" noProof="0">
                    <a:ln>
                      <a:noFill/>
                    </a:ln>
                    <a:solidFill>
                      <a:prstClr val="black"/>
                    </a:solidFill>
                    <a:effectLst/>
                    <a:uLnTx/>
                    <a:uFillTx/>
                    <a:latin typeface="Arial" panose="020F0502020204030204"/>
                    <a:ea typeface="微软雅黑"/>
                  </a:endParaRPr>
                </a:p>
              </p:txBody>
            </p:sp>
            <p:sp>
              <p:nvSpPr>
                <p:cNvPr id="126" name="Freeform 298"/>
                <p:cNvSpPr>
                  <a:spLocks/>
                </p:cNvSpPr>
                <p:nvPr/>
              </p:nvSpPr>
              <p:spPr bwMode="auto">
                <a:xfrm>
                  <a:off x="995363" y="1800225"/>
                  <a:ext cx="869950" cy="590550"/>
                </a:xfrm>
                <a:custGeom>
                  <a:avLst/>
                  <a:gdLst>
                    <a:gd name="T0" fmla="*/ 274 w 274"/>
                    <a:gd name="T1" fmla="*/ 17 h 186"/>
                    <a:gd name="T2" fmla="*/ 270 w 274"/>
                    <a:gd name="T3" fmla="*/ 17 h 186"/>
                    <a:gd name="T4" fmla="*/ 257 w 274"/>
                    <a:gd name="T5" fmla="*/ 5 h 186"/>
                    <a:gd name="T6" fmla="*/ 244 w 274"/>
                    <a:gd name="T7" fmla="*/ 17 h 186"/>
                    <a:gd name="T8" fmla="*/ 244 w 274"/>
                    <a:gd name="T9" fmla="*/ 175 h 186"/>
                    <a:gd name="T10" fmla="*/ 239 w 274"/>
                    <a:gd name="T11" fmla="*/ 184 h 186"/>
                    <a:gd name="T12" fmla="*/ 233 w 274"/>
                    <a:gd name="T13" fmla="*/ 186 h 186"/>
                    <a:gd name="T14" fmla="*/ 233 w 274"/>
                    <a:gd name="T15" fmla="*/ 186 h 186"/>
                    <a:gd name="T16" fmla="*/ 228 w 274"/>
                    <a:gd name="T17" fmla="*/ 186 h 186"/>
                    <a:gd name="T18" fmla="*/ 228 w 274"/>
                    <a:gd name="T19" fmla="*/ 185 h 186"/>
                    <a:gd name="T20" fmla="*/ 130 w 274"/>
                    <a:gd name="T21" fmla="*/ 148 h 186"/>
                    <a:gd name="T22" fmla="*/ 114 w 274"/>
                    <a:gd name="T23" fmla="*/ 148 h 186"/>
                    <a:gd name="T24" fmla="*/ 16 w 274"/>
                    <a:gd name="T25" fmla="*/ 186 h 186"/>
                    <a:gd name="T26" fmla="*/ 12 w 274"/>
                    <a:gd name="T27" fmla="*/ 186 h 186"/>
                    <a:gd name="T28" fmla="*/ 7 w 274"/>
                    <a:gd name="T29" fmla="*/ 186 h 186"/>
                    <a:gd name="T30" fmla="*/ 7 w 274"/>
                    <a:gd name="T31" fmla="*/ 185 h 186"/>
                    <a:gd name="T32" fmla="*/ 5 w 274"/>
                    <a:gd name="T33" fmla="*/ 184 h 186"/>
                    <a:gd name="T34" fmla="*/ 0 w 274"/>
                    <a:gd name="T35" fmla="*/ 175 h 186"/>
                    <a:gd name="T36" fmla="*/ 0 w 274"/>
                    <a:gd name="T37" fmla="*/ 131 h 186"/>
                    <a:gd name="T38" fmla="*/ 238 w 274"/>
                    <a:gd name="T39" fmla="*/ 131 h 186"/>
                    <a:gd name="T40" fmla="*/ 238 w 274"/>
                    <a:gd name="T41" fmla="*/ 17 h 186"/>
                    <a:gd name="T42" fmla="*/ 256 w 274"/>
                    <a:gd name="T43" fmla="*/ 0 h 186"/>
                    <a:gd name="T44" fmla="*/ 256 w 274"/>
                    <a:gd name="T45" fmla="*/ 0 h 186"/>
                    <a:gd name="T46" fmla="*/ 257 w 274"/>
                    <a:gd name="T47" fmla="*/ 0 h 186"/>
                    <a:gd name="T48" fmla="*/ 274 w 274"/>
                    <a:gd name="T49" fmla="*/ 17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4" h="186">
                      <a:moveTo>
                        <a:pt x="274" y="17"/>
                      </a:moveTo>
                      <a:cubicBezTo>
                        <a:pt x="270" y="17"/>
                        <a:pt x="270" y="17"/>
                        <a:pt x="270" y="17"/>
                      </a:cubicBezTo>
                      <a:cubicBezTo>
                        <a:pt x="270" y="10"/>
                        <a:pt x="264" y="5"/>
                        <a:pt x="257" y="5"/>
                      </a:cubicBezTo>
                      <a:cubicBezTo>
                        <a:pt x="250" y="5"/>
                        <a:pt x="244" y="10"/>
                        <a:pt x="244" y="17"/>
                      </a:cubicBezTo>
                      <a:cubicBezTo>
                        <a:pt x="244" y="175"/>
                        <a:pt x="244" y="175"/>
                        <a:pt x="244" y="175"/>
                      </a:cubicBezTo>
                      <a:cubicBezTo>
                        <a:pt x="244" y="178"/>
                        <a:pt x="242" y="182"/>
                        <a:pt x="239" y="184"/>
                      </a:cubicBezTo>
                      <a:cubicBezTo>
                        <a:pt x="237" y="185"/>
                        <a:pt x="235" y="186"/>
                        <a:pt x="233" y="186"/>
                      </a:cubicBezTo>
                      <a:cubicBezTo>
                        <a:pt x="233" y="186"/>
                        <a:pt x="233" y="186"/>
                        <a:pt x="233" y="186"/>
                      </a:cubicBezTo>
                      <a:cubicBezTo>
                        <a:pt x="228" y="186"/>
                        <a:pt x="228" y="186"/>
                        <a:pt x="228" y="186"/>
                      </a:cubicBezTo>
                      <a:cubicBezTo>
                        <a:pt x="228" y="185"/>
                        <a:pt x="228" y="185"/>
                        <a:pt x="228" y="185"/>
                      </a:cubicBezTo>
                      <a:cubicBezTo>
                        <a:pt x="130" y="148"/>
                        <a:pt x="130" y="148"/>
                        <a:pt x="130" y="148"/>
                      </a:cubicBezTo>
                      <a:cubicBezTo>
                        <a:pt x="125" y="146"/>
                        <a:pt x="119" y="146"/>
                        <a:pt x="114" y="148"/>
                      </a:cubicBezTo>
                      <a:cubicBezTo>
                        <a:pt x="16" y="186"/>
                        <a:pt x="16" y="186"/>
                        <a:pt x="16" y="186"/>
                      </a:cubicBezTo>
                      <a:cubicBezTo>
                        <a:pt x="15" y="186"/>
                        <a:pt x="13" y="186"/>
                        <a:pt x="12" y="186"/>
                      </a:cubicBezTo>
                      <a:cubicBezTo>
                        <a:pt x="7" y="186"/>
                        <a:pt x="7" y="186"/>
                        <a:pt x="7" y="186"/>
                      </a:cubicBezTo>
                      <a:cubicBezTo>
                        <a:pt x="7" y="185"/>
                        <a:pt x="7" y="185"/>
                        <a:pt x="7" y="185"/>
                      </a:cubicBezTo>
                      <a:cubicBezTo>
                        <a:pt x="6" y="185"/>
                        <a:pt x="6" y="185"/>
                        <a:pt x="5" y="184"/>
                      </a:cubicBezTo>
                      <a:cubicBezTo>
                        <a:pt x="2" y="182"/>
                        <a:pt x="0" y="178"/>
                        <a:pt x="0" y="175"/>
                      </a:cubicBezTo>
                      <a:cubicBezTo>
                        <a:pt x="0" y="131"/>
                        <a:pt x="0" y="131"/>
                        <a:pt x="0" y="131"/>
                      </a:cubicBezTo>
                      <a:cubicBezTo>
                        <a:pt x="238" y="131"/>
                        <a:pt x="238" y="131"/>
                        <a:pt x="238" y="131"/>
                      </a:cubicBezTo>
                      <a:cubicBezTo>
                        <a:pt x="238" y="17"/>
                        <a:pt x="238" y="17"/>
                        <a:pt x="238" y="17"/>
                      </a:cubicBezTo>
                      <a:cubicBezTo>
                        <a:pt x="238" y="8"/>
                        <a:pt x="246" y="0"/>
                        <a:pt x="256" y="0"/>
                      </a:cubicBezTo>
                      <a:cubicBezTo>
                        <a:pt x="256" y="0"/>
                        <a:pt x="256" y="0"/>
                        <a:pt x="256" y="0"/>
                      </a:cubicBezTo>
                      <a:cubicBezTo>
                        <a:pt x="256" y="0"/>
                        <a:pt x="256" y="0"/>
                        <a:pt x="257" y="0"/>
                      </a:cubicBezTo>
                      <a:cubicBezTo>
                        <a:pt x="266" y="0"/>
                        <a:pt x="274" y="8"/>
                        <a:pt x="274" y="17"/>
                      </a:cubicBez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30" normalizeH="0" baseline="0" noProof="0" dirty="0">
                    <a:ln>
                      <a:noFill/>
                    </a:ln>
                    <a:solidFill>
                      <a:prstClr val="black"/>
                    </a:solidFill>
                    <a:effectLst/>
                    <a:uLnTx/>
                    <a:uFillTx/>
                    <a:latin typeface="Arial" panose="020F0502020204030204"/>
                    <a:ea typeface="微软雅黑"/>
                  </a:endParaRPr>
                </a:p>
              </p:txBody>
            </p:sp>
            <p:sp>
              <p:nvSpPr>
                <p:cNvPr id="127" name="Freeform 299"/>
                <p:cNvSpPr>
                  <a:spLocks/>
                </p:cNvSpPr>
                <p:nvPr/>
              </p:nvSpPr>
              <p:spPr bwMode="auto">
                <a:xfrm>
                  <a:off x="982663" y="1800225"/>
                  <a:ext cx="828675" cy="593725"/>
                </a:xfrm>
                <a:custGeom>
                  <a:avLst/>
                  <a:gdLst>
                    <a:gd name="T0" fmla="*/ 228 w 261"/>
                    <a:gd name="T1" fmla="*/ 186 h 187"/>
                    <a:gd name="T2" fmla="*/ 238 w 261"/>
                    <a:gd name="T3" fmla="*/ 184 h 187"/>
                    <a:gd name="T4" fmla="*/ 243 w 261"/>
                    <a:gd name="T5" fmla="*/ 175 h 187"/>
                    <a:gd name="T6" fmla="*/ 243 w 261"/>
                    <a:gd name="T7" fmla="*/ 17 h 187"/>
                    <a:gd name="T8" fmla="*/ 248 w 261"/>
                    <a:gd name="T9" fmla="*/ 5 h 187"/>
                    <a:gd name="T10" fmla="*/ 261 w 261"/>
                    <a:gd name="T11" fmla="*/ 0 h 187"/>
                    <a:gd name="T12" fmla="*/ 17 w 261"/>
                    <a:gd name="T13" fmla="*/ 0 h 187"/>
                    <a:gd name="T14" fmla="*/ 5 w 261"/>
                    <a:gd name="T15" fmla="*/ 5 h 187"/>
                    <a:gd name="T16" fmla="*/ 0 w 261"/>
                    <a:gd name="T17" fmla="*/ 17 h 187"/>
                    <a:gd name="T18" fmla="*/ 0 w 261"/>
                    <a:gd name="T19" fmla="*/ 175 h 187"/>
                    <a:gd name="T20" fmla="*/ 5 w 261"/>
                    <a:gd name="T21" fmla="*/ 184 h 187"/>
                    <a:gd name="T22" fmla="*/ 15 w 261"/>
                    <a:gd name="T23" fmla="*/ 186 h 187"/>
                    <a:gd name="T24" fmla="*/ 113 w 261"/>
                    <a:gd name="T25" fmla="*/ 148 h 187"/>
                    <a:gd name="T26" fmla="*/ 130 w 261"/>
                    <a:gd name="T27" fmla="*/ 148 h 187"/>
                    <a:gd name="T28" fmla="*/ 228 w 261"/>
                    <a:gd name="T29" fmla="*/ 186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1" h="187">
                      <a:moveTo>
                        <a:pt x="228" y="186"/>
                      </a:moveTo>
                      <a:cubicBezTo>
                        <a:pt x="231" y="187"/>
                        <a:pt x="235" y="186"/>
                        <a:pt x="238" y="184"/>
                      </a:cubicBezTo>
                      <a:cubicBezTo>
                        <a:pt x="241" y="182"/>
                        <a:pt x="243" y="179"/>
                        <a:pt x="243" y="175"/>
                      </a:cubicBezTo>
                      <a:cubicBezTo>
                        <a:pt x="243" y="17"/>
                        <a:pt x="243" y="17"/>
                        <a:pt x="243" y="17"/>
                      </a:cubicBezTo>
                      <a:cubicBezTo>
                        <a:pt x="243" y="13"/>
                        <a:pt x="245" y="8"/>
                        <a:pt x="248" y="5"/>
                      </a:cubicBezTo>
                      <a:cubicBezTo>
                        <a:pt x="252" y="2"/>
                        <a:pt x="256" y="0"/>
                        <a:pt x="261" y="0"/>
                      </a:cubicBezTo>
                      <a:cubicBezTo>
                        <a:pt x="17" y="0"/>
                        <a:pt x="17" y="0"/>
                        <a:pt x="17" y="0"/>
                      </a:cubicBezTo>
                      <a:cubicBezTo>
                        <a:pt x="12" y="0"/>
                        <a:pt x="8" y="2"/>
                        <a:pt x="5" y="5"/>
                      </a:cubicBezTo>
                      <a:cubicBezTo>
                        <a:pt x="1" y="8"/>
                        <a:pt x="0" y="13"/>
                        <a:pt x="0" y="17"/>
                      </a:cubicBezTo>
                      <a:cubicBezTo>
                        <a:pt x="0" y="175"/>
                        <a:pt x="0" y="175"/>
                        <a:pt x="0" y="175"/>
                      </a:cubicBezTo>
                      <a:cubicBezTo>
                        <a:pt x="0" y="179"/>
                        <a:pt x="1" y="182"/>
                        <a:pt x="5" y="184"/>
                      </a:cubicBezTo>
                      <a:cubicBezTo>
                        <a:pt x="8" y="186"/>
                        <a:pt x="12" y="187"/>
                        <a:pt x="15" y="186"/>
                      </a:cubicBezTo>
                      <a:cubicBezTo>
                        <a:pt x="113" y="148"/>
                        <a:pt x="113" y="148"/>
                        <a:pt x="113" y="148"/>
                      </a:cubicBezTo>
                      <a:cubicBezTo>
                        <a:pt x="119" y="146"/>
                        <a:pt x="124" y="146"/>
                        <a:pt x="130" y="148"/>
                      </a:cubicBezTo>
                      <a:lnTo>
                        <a:pt x="228" y="186"/>
                      </a:lnTo>
                      <a:close/>
                    </a:path>
                  </a:pathLst>
                </a:custGeom>
                <a:solidFill>
                  <a:srgbClr val="72B332"/>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30" normalizeH="0" baseline="0" noProof="0">
                    <a:ln>
                      <a:noFill/>
                    </a:ln>
                    <a:solidFill>
                      <a:prstClr val="black"/>
                    </a:solidFill>
                    <a:effectLst/>
                    <a:uLnTx/>
                    <a:uFillTx/>
                    <a:latin typeface="Arial" panose="020F0502020204030204"/>
                    <a:ea typeface="微软雅黑"/>
                  </a:endParaRPr>
                </a:p>
              </p:txBody>
            </p:sp>
          </p:grpSp>
          <p:sp>
            <p:nvSpPr>
              <p:cNvPr id="119" name="TextBox 14"/>
              <p:cNvSpPr txBox="1">
                <a:spLocks/>
              </p:cNvSpPr>
              <p:nvPr/>
            </p:nvSpPr>
            <p:spPr>
              <a:xfrm>
                <a:off x="926265" y="1946563"/>
                <a:ext cx="900443" cy="157937"/>
              </a:xfrm>
              <a:prstGeom prst="rect">
                <a:avLst/>
              </a:prstGeom>
              <a:noFill/>
            </p:spPr>
            <p:txBody>
              <a:bodyPr wrap="square" lIns="0" tIns="0" rIns="0" bIns="0"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1600" b="1" i="0" u="none" strike="noStrike" kern="0" cap="none" spc="-30" normalizeH="0" baseline="0" noProof="0" dirty="0">
                    <a:ln>
                      <a:noFill/>
                    </a:ln>
                    <a:solidFill>
                      <a:srgbClr val="FFFFFF"/>
                    </a:solidFill>
                    <a:effectLst/>
                    <a:uLnTx/>
                    <a:uFillTx/>
                    <a:latin typeface="Arial" panose="020F0502020204030204"/>
                    <a:ea typeface="微软雅黑"/>
                  </a:rPr>
                  <a:t>方案二</a:t>
                </a:r>
                <a:endParaRPr kumimoji="0" lang="en-US" sz="1600" b="1" i="0" u="none" strike="noStrike" kern="0" cap="none" spc="-30" normalizeH="0" baseline="0" noProof="0" dirty="0">
                  <a:ln>
                    <a:noFill/>
                  </a:ln>
                  <a:solidFill>
                    <a:srgbClr val="FFFFFF"/>
                  </a:solidFill>
                  <a:effectLst/>
                  <a:uLnTx/>
                  <a:uFillTx/>
                  <a:latin typeface="Arial" panose="020F0502020204030204"/>
                  <a:ea typeface="微软雅黑"/>
                </a:endParaRPr>
              </a:p>
            </p:txBody>
          </p:sp>
        </p:grpSp>
        <p:sp>
          <p:nvSpPr>
            <p:cNvPr id="115" name="矩形 114"/>
            <p:cNvSpPr/>
            <p:nvPr/>
          </p:nvSpPr>
          <p:spPr>
            <a:xfrm>
              <a:off x="2021429" y="3153826"/>
              <a:ext cx="2314490" cy="646331"/>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1800" b="1" i="0" u="none" strike="noStrike" kern="0" cap="none" spc="0" normalizeH="0" baseline="0" noProof="0" dirty="0">
                  <a:ln>
                    <a:noFill/>
                  </a:ln>
                  <a:solidFill>
                    <a:srgbClr val="72B332"/>
                  </a:solidFill>
                  <a:effectLst/>
                  <a:uLnTx/>
                  <a:uFillTx/>
                  <a:latin typeface="Arial" panose="020F0502020204030204"/>
                  <a:ea typeface="微软雅黑"/>
                </a:rPr>
                <a:t>单击此处添加</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1800" b="1" i="0" u="none" strike="noStrike" kern="0" cap="none" spc="0" normalizeH="0" baseline="0" noProof="0" dirty="0">
                  <a:ln>
                    <a:noFill/>
                  </a:ln>
                  <a:solidFill>
                    <a:srgbClr val="72B332"/>
                  </a:solidFill>
                  <a:effectLst/>
                  <a:uLnTx/>
                  <a:uFillTx/>
                  <a:latin typeface="Arial" panose="020F0502020204030204"/>
                  <a:ea typeface="微软雅黑"/>
                </a:rPr>
                <a:t>合适的关键词请添加</a:t>
              </a:r>
            </a:p>
          </p:txBody>
        </p:sp>
        <p:sp>
          <p:nvSpPr>
            <p:cNvPr id="116" name="矩形 115"/>
            <p:cNvSpPr/>
            <p:nvPr/>
          </p:nvSpPr>
          <p:spPr>
            <a:xfrm>
              <a:off x="2096207" y="3869237"/>
              <a:ext cx="2220291" cy="953274"/>
            </a:xfrm>
            <a:prstGeom prst="rect">
              <a:avLst/>
            </a:prstGeom>
          </p:spPr>
          <p:txBody>
            <a:bodyPr wrap="square">
              <a:spAutoFit/>
            </a:bodyPr>
            <a:lstStyle/>
            <a:p>
              <a:pPr marL="0" marR="0" lvl="0" indent="0" defTabSz="914400" eaLnBrk="1" fontAlgn="auto" latinLnBrk="0" hangingPunct="1">
                <a:lnSpc>
                  <a:spcPct val="120000"/>
                </a:lnSpc>
                <a:spcBef>
                  <a:spcPts val="0"/>
                </a:spcBef>
                <a:spcAft>
                  <a:spcPts val="0"/>
                </a:spcAft>
                <a:buClrTx/>
                <a:buSzTx/>
                <a:buFontTx/>
                <a:buNone/>
                <a:tabLst/>
                <a:defRPr/>
              </a:pPr>
              <a:r>
                <a:rPr kumimoji="0" lang="zh-CN" altLang="en-US" sz="1600" b="0" i="0" u="none" strike="noStrike" kern="0" cap="none" spc="0" normalizeH="0" baseline="0" noProof="0" dirty="0">
                  <a:ln>
                    <a:noFill/>
                  </a:ln>
                  <a:solidFill>
                    <a:prstClr val="black"/>
                  </a:solidFill>
                  <a:effectLst/>
                  <a:uLnTx/>
                  <a:uFillTx/>
                  <a:latin typeface="Arial" panose="020F0502020204030204"/>
                  <a:ea typeface="微软雅黑"/>
                </a:rPr>
                <a:t>单击此处单击此处添加合适的描述描述添加单击此处添加合适的</a:t>
              </a:r>
            </a:p>
          </p:txBody>
        </p:sp>
        <p:cxnSp>
          <p:nvCxnSpPr>
            <p:cNvPr id="117" name="直接连接符 116"/>
            <p:cNvCxnSpPr>
              <a:cxnSpLocks/>
            </p:cNvCxnSpPr>
            <p:nvPr/>
          </p:nvCxnSpPr>
          <p:spPr>
            <a:xfrm>
              <a:off x="2115628" y="3809839"/>
              <a:ext cx="2062131" cy="0"/>
            </a:xfrm>
            <a:prstGeom prst="line">
              <a:avLst/>
            </a:prstGeom>
            <a:noFill/>
            <a:ln w="6350" cap="flat" cmpd="sng" algn="ctr">
              <a:solidFill>
                <a:sysClr val="windowText" lastClr="000000">
                  <a:lumMod val="65000"/>
                  <a:lumOff val="35000"/>
                </a:sysClr>
              </a:solidFill>
              <a:prstDash val="solid"/>
              <a:miter lim="800000"/>
            </a:ln>
            <a:effectLst/>
          </p:spPr>
        </p:cxnSp>
      </p:grpSp>
      <p:grpSp>
        <p:nvGrpSpPr>
          <p:cNvPr id="128" name="组合 127"/>
          <p:cNvGrpSpPr/>
          <p:nvPr/>
        </p:nvGrpSpPr>
        <p:grpSpPr>
          <a:xfrm>
            <a:off x="8796223" y="2085448"/>
            <a:ext cx="2718386" cy="3821218"/>
            <a:chOff x="1853568" y="2066256"/>
            <a:chExt cx="2718386" cy="3821218"/>
          </a:xfrm>
        </p:grpSpPr>
        <p:grpSp>
          <p:nvGrpSpPr>
            <p:cNvPr id="129" name="组合 128"/>
            <p:cNvGrpSpPr/>
            <p:nvPr/>
          </p:nvGrpSpPr>
          <p:grpSpPr>
            <a:xfrm>
              <a:off x="1853568" y="2066256"/>
              <a:ext cx="2718386" cy="3821218"/>
              <a:chOff x="547018" y="1800225"/>
              <a:chExt cx="1743694" cy="2451100"/>
            </a:xfrm>
          </p:grpSpPr>
          <p:grpSp>
            <p:nvGrpSpPr>
              <p:cNvPr id="133" name="Group 16"/>
              <p:cNvGrpSpPr/>
              <p:nvPr/>
            </p:nvGrpSpPr>
            <p:grpSpPr>
              <a:xfrm>
                <a:off x="547018" y="1800225"/>
                <a:ext cx="1743694" cy="2451100"/>
                <a:chOff x="547018" y="1800225"/>
                <a:chExt cx="1743694" cy="2451100"/>
              </a:xfrm>
            </p:grpSpPr>
            <p:sp>
              <p:nvSpPr>
                <p:cNvPr id="135" name="Freeform 287"/>
                <p:cNvSpPr>
                  <a:spLocks/>
                </p:cNvSpPr>
                <p:nvPr/>
              </p:nvSpPr>
              <p:spPr bwMode="auto">
                <a:xfrm>
                  <a:off x="547018" y="1854200"/>
                  <a:ext cx="1743694" cy="2397125"/>
                </a:xfrm>
                <a:custGeom>
                  <a:avLst/>
                  <a:gdLst>
                    <a:gd name="T0" fmla="*/ 488 w 488"/>
                    <a:gd name="T1" fmla="*/ 710 h 755"/>
                    <a:gd name="T2" fmla="*/ 442 w 488"/>
                    <a:gd name="T3" fmla="*/ 755 h 755"/>
                    <a:gd name="T4" fmla="*/ 45 w 488"/>
                    <a:gd name="T5" fmla="*/ 755 h 755"/>
                    <a:gd name="T6" fmla="*/ 0 w 488"/>
                    <a:gd name="T7" fmla="*/ 710 h 755"/>
                    <a:gd name="T8" fmla="*/ 0 w 488"/>
                    <a:gd name="T9" fmla="*/ 46 h 755"/>
                    <a:gd name="T10" fmla="*/ 45 w 488"/>
                    <a:gd name="T11" fmla="*/ 0 h 755"/>
                    <a:gd name="T12" fmla="*/ 442 w 488"/>
                    <a:gd name="T13" fmla="*/ 0 h 755"/>
                    <a:gd name="T14" fmla="*/ 488 w 488"/>
                    <a:gd name="T15" fmla="*/ 46 h 755"/>
                    <a:gd name="T16" fmla="*/ 488 w 488"/>
                    <a:gd name="T17" fmla="*/ 710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8" h="755">
                      <a:moveTo>
                        <a:pt x="488" y="710"/>
                      </a:moveTo>
                      <a:cubicBezTo>
                        <a:pt x="488" y="735"/>
                        <a:pt x="467" y="755"/>
                        <a:pt x="442" y="755"/>
                      </a:cubicBezTo>
                      <a:cubicBezTo>
                        <a:pt x="45" y="755"/>
                        <a:pt x="45" y="755"/>
                        <a:pt x="45" y="755"/>
                      </a:cubicBezTo>
                      <a:cubicBezTo>
                        <a:pt x="21" y="755"/>
                        <a:pt x="0" y="735"/>
                        <a:pt x="0" y="710"/>
                      </a:cubicBezTo>
                      <a:cubicBezTo>
                        <a:pt x="0" y="46"/>
                        <a:pt x="0" y="46"/>
                        <a:pt x="0" y="46"/>
                      </a:cubicBezTo>
                      <a:cubicBezTo>
                        <a:pt x="0" y="21"/>
                        <a:pt x="21" y="0"/>
                        <a:pt x="45" y="0"/>
                      </a:cubicBezTo>
                      <a:cubicBezTo>
                        <a:pt x="442" y="0"/>
                        <a:pt x="442" y="0"/>
                        <a:pt x="442" y="0"/>
                      </a:cubicBezTo>
                      <a:cubicBezTo>
                        <a:pt x="467" y="0"/>
                        <a:pt x="488" y="21"/>
                        <a:pt x="488" y="46"/>
                      </a:cubicBezTo>
                      <a:cubicBezTo>
                        <a:pt x="488" y="710"/>
                        <a:pt x="488" y="710"/>
                        <a:pt x="488" y="710"/>
                      </a:cubicBezTo>
                    </a:path>
                  </a:pathLst>
                </a:custGeom>
                <a:solidFill>
                  <a:srgbClr val="1D4C61"/>
                </a:solidFill>
                <a:ln>
                  <a:noFill/>
                </a:ln>
                <a:effectLst>
                  <a:outerShdw dist="41910" dir="5400000" algn="ctr" rotWithShape="0">
                    <a:prstClr val="black">
                      <a:alpha val="10000"/>
                    </a:prstClr>
                  </a:outerShdw>
                </a:effec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30" normalizeH="0" baseline="0" noProof="0">
                    <a:ln>
                      <a:noFill/>
                    </a:ln>
                    <a:solidFill>
                      <a:prstClr val="black"/>
                    </a:solidFill>
                    <a:effectLst/>
                    <a:uLnTx/>
                    <a:uFillTx/>
                    <a:latin typeface="Arial" panose="020F0502020204030204"/>
                    <a:ea typeface="微软雅黑"/>
                  </a:endParaRPr>
                </a:p>
              </p:txBody>
            </p:sp>
            <p:sp>
              <p:nvSpPr>
                <p:cNvPr id="136" name="Freeform 289"/>
                <p:cNvSpPr>
                  <a:spLocks/>
                </p:cNvSpPr>
                <p:nvPr/>
              </p:nvSpPr>
              <p:spPr bwMode="auto">
                <a:xfrm>
                  <a:off x="616867" y="1924050"/>
                  <a:ext cx="1586475" cy="2257425"/>
                </a:xfrm>
                <a:custGeom>
                  <a:avLst/>
                  <a:gdLst>
                    <a:gd name="T0" fmla="*/ 444 w 444"/>
                    <a:gd name="T1" fmla="*/ 677 h 711"/>
                    <a:gd name="T2" fmla="*/ 410 w 444"/>
                    <a:gd name="T3" fmla="*/ 711 h 711"/>
                    <a:gd name="T4" fmla="*/ 34 w 444"/>
                    <a:gd name="T5" fmla="*/ 711 h 711"/>
                    <a:gd name="T6" fmla="*/ 0 w 444"/>
                    <a:gd name="T7" fmla="*/ 677 h 711"/>
                    <a:gd name="T8" fmla="*/ 0 w 444"/>
                    <a:gd name="T9" fmla="*/ 34 h 711"/>
                    <a:gd name="T10" fmla="*/ 34 w 444"/>
                    <a:gd name="T11" fmla="*/ 0 h 711"/>
                    <a:gd name="T12" fmla="*/ 410 w 444"/>
                    <a:gd name="T13" fmla="*/ 0 h 711"/>
                    <a:gd name="T14" fmla="*/ 444 w 444"/>
                    <a:gd name="T15" fmla="*/ 34 h 711"/>
                    <a:gd name="T16" fmla="*/ 444 w 444"/>
                    <a:gd name="T17" fmla="*/ 677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4" h="711">
                      <a:moveTo>
                        <a:pt x="444" y="677"/>
                      </a:moveTo>
                      <a:cubicBezTo>
                        <a:pt x="444" y="696"/>
                        <a:pt x="429" y="711"/>
                        <a:pt x="410" y="711"/>
                      </a:cubicBezTo>
                      <a:cubicBezTo>
                        <a:pt x="34" y="711"/>
                        <a:pt x="34" y="711"/>
                        <a:pt x="34" y="711"/>
                      </a:cubicBezTo>
                      <a:cubicBezTo>
                        <a:pt x="15" y="711"/>
                        <a:pt x="0" y="696"/>
                        <a:pt x="0" y="677"/>
                      </a:cubicBezTo>
                      <a:cubicBezTo>
                        <a:pt x="0" y="34"/>
                        <a:pt x="0" y="34"/>
                        <a:pt x="0" y="34"/>
                      </a:cubicBezTo>
                      <a:cubicBezTo>
                        <a:pt x="0" y="15"/>
                        <a:pt x="15" y="0"/>
                        <a:pt x="34" y="0"/>
                      </a:cubicBezTo>
                      <a:cubicBezTo>
                        <a:pt x="410" y="0"/>
                        <a:pt x="410" y="0"/>
                        <a:pt x="410" y="0"/>
                      </a:cubicBezTo>
                      <a:cubicBezTo>
                        <a:pt x="429" y="0"/>
                        <a:pt x="444" y="15"/>
                        <a:pt x="444" y="34"/>
                      </a:cubicBezTo>
                      <a:cubicBezTo>
                        <a:pt x="444" y="677"/>
                        <a:pt x="444" y="677"/>
                        <a:pt x="444" y="677"/>
                      </a:cubicBezTo>
                    </a:path>
                  </a:pathLst>
                </a:custGeom>
                <a:solidFill>
                  <a:srgbClr val="FFFFFF"/>
                </a:solidFill>
                <a:ln>
                  <a:noFill/>
                </a:ln>
                <a:effectLst>
                  <a:outerShdw dist="20320" dir="5400000" algn="ctr" rotWithShape="0">
                    <a:prstClr val="black">
                      <a:alpha val="1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30" normalizeH="0" baseline="0" noProof="0">
                    <a:ln>
                      <a:noFill/>
                    </a:ln>
                    <a:solidFill>
                      <a:prstClr val="black"/>
                    </a:solidFill>
                    <a:effectLst/>
                    <a:uLnTx/>
                    <a:uFillTx/>
                    <a:latin typeface="Arial" panose="020F0502020204030204"/>
                    <a:ea typeface="微软雅黑"/>
                  </a:endParaRPr>
                </a:p>
              </p:txBody>
            </p:sp>
            <p:sp>
              <p:nvSpPr>
                <p:cNvPr id="137" name="Freeform 290"/>
                <p:cNvSpPr>
                  <a:spLocks/>
                </p:cNvSpPr>
                <p:nvPr/>
              </p:nvSpPr>
              <p:spPr bwMode="auto">
                <a:xfrm>
                  <a:off x="1766888" y="1809750"/>
                  <a:ext cx="88900" cy="44450"/>
                </a:xfrm>
                <a:custGeom>
                  <a:avLst/>
                  <a:gdLst>
                    <a:gd name="T0" fmla="*/ 0 w 28"/>
                    <a:gd name="T1" fmla="*/ 14 h 14"/>
                    <a:gd name="T2" fmla="*/ 14 w 28"/>
                    <a:gd name="T3" fmla="*/ 0 h 14"/>
                    <a:gd name="T4" fmla="*/ 28 w 28"/>
                    <a:gd name="T5" fmla="*/ 14 h 14"/>
                    <a:gd name="T6" fmla="*/ 0 w 28"/>
                    <a:gd name="T7" fmla="*/ 14 h 14"/>
                  </a:gdLst>
                  <a:ahLst/>
                  <a:cxnLst>
                    <a:cxn ang="0">
                      <a:pos x="T0" y="T1"/>
                    </a:cxn>
                    <a:cxn ang="0">
                      <a:pos x="T2" y="T3"/>
                    </a:cxn>
                    <a:cxn ang="0">
                      <a:pos x="T4" y="T5"/>
                    </a:cxn>
                    <a:cxn ang="0">
                      <a:pos x="T6" y="T7"/>
                    </a:cxn>
                  </a:cxnLst>
                  <a:rect l="0" t="0" r="r" b="b"/>
                  <a:pathLst>
                    <a:path w="28" h="14">
                      <a:moveTo>
                        <a:pt x="0" y="14"/>
                      </a:moveTo>
                      <a:cubicBezTo>
                        <a:pt x="0" y="7"/>
                        <a:pt x="6" y="0"/>
                        <a:pt x="14" y="0"/>
                      </a:cubicBezTo>
                      <a:cubicBezTo>
                        <a:pt x="21" y="0"/>
                        <a:pt x="28" y="7"/>
                        <a:pt x="28" y="14"/>
                      </a:cubicBezTo>
                      <a:cubicBezTo>
                        <a:pt x="0" y="14"/>
                        <a:pt x="0" y="14"/>
                        <a:pt x="0" y="14"/>
                      </a:cubicBezTo>
                    </a:path>
                  </a:pathLst>
                </a:custGeom>
                <a:solidFill>
                  <a:srgbClr val="3F508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30" normalizeH="0" baseline="0" noProof="0" dirty="0">
                    <a:ln>
                      <a:noFill/>
                    </a:ln>
                    <a:solidFill>
                      <a:prstClr val="black"/>
                    </a:solidFill>
                    <a:effectLst/>
                    <a:uLnTx/>
                    <a:uFillTx/>
                    <a:latin typeface="Arial" panose="020F0502020204030204"/>
                    <a:ea typeface="微软雅黑"/>
                  </a:endParaRPr>
                </a:p>
              </p:txBody>
            </p:sp>
            <p:sp>
              <p:nvSpPr>
                <p:cNvPr id="138" name="Freeform 291"/>
                <p:cNvSpPr>
                  <a:spLocks/>
                </p:cNvSpPr>
                <p:nvPr/>
              </p:nvSpPr>
              <p:spPr bwMode="auto">
                <a:xfrm>
                  <a:off x="1011238" y="1854200"/>
                  <a:ext cx="774700" cy="0"/>
                </a:xfrm>
                <a:custGeom>
                  <a:avLst/>
                  <a:gdLst>
                    <a:gd name="T0" fmla="*/ 0 w 244"/>
                    <a:gd name="T1" fmla="*/ 0 w 244"/>
                    <a:gd name="T2" fmla="*/ 244 w 244"/>
                    <a:gd name="T3" fmla="*/ 244 w 244"/>
                    <a:gd name="T4" fmla="*/ 238 w 244"/>
                    <a:gd name="T5" fmla="*/ 238 w 244"/>
                    <a:gd name="T6" fmla="*/ 0 w 244"/>
                  </a:gdLst>
                  <a:ahLst/>
                  <a:cxnLst>
                    <a:cxn ang="0">
                      <a:pos x="T0" y="0"/>
                    </a:cxn>
                    <a:cxn ang="0">
                      <a:pos x="T1" y="0"/>
                    </a:cxn>
                    <a:cxn ang="0">
                      <a:pos x="T2" y="0"/>
                    </a:cxn>
                    <a:cxn ang="0">
                      <a:pos x="T3" y="0"/>
                    </a:cxn>
                    <a:cxn ang="0">
                      <a:pos x="T4" y="0"/>
                    </a:cxn>
                    <a:cxn ang="0">
                      <a:pos x="T5" y="0"/>
                    </a:cxn>
                    <a:cxn ang="0">
                      <a:pos x="T6" y="0"/>
                    </a:cxn>
                  </a:cxnLst>
                  <a:rect l="0" t="0" r="r" b="b"/>
                  <a:pathLst>
                    <a:path w="244">
                      <a:moveTo>
                        <a:pt x="0" y="0"/>
                      </a:moveTo>
                      <a:cubicBezTo>
                        <a:pt x="0" y="0"/>
                        <a:pt x="0" y="0"/>
                        <a:pt x="0" y="0"/>
                      </a:cubicBezTo>
                      <a:cubicBezTo>
                        <a:pt x="244" y="0"/>
                        <a:pt x="244" y="0"/>
                        <a:pt x="244" y="0"/>
                      </a:cubicBezTo>
                      <a:cubicBezTo>
                        <a:pt x="244" y="0"/>
                        <a:pt x="244" y="0"/>
                        <a:pt x="244" y="0"/>
                      </a:cubicBezTo>
                      <a:cubicBezTo>
                        <a:pt x="238" y="0"/>
                        <a:pt x="238" y="0"/>
                        <a:pt x="238" y="0"/>
                      </a:cubicBezTo>
                      <a:cubicBezTo>
                        <a:pt x="238" y="0"/>
                        <a:pt x="238" y="0"/>
                        <a:pt x="238" y="0"/>
                      </a:cubicBezTo>
                      <a:cubicBezTo>
                        <a:pt x="0" y="0"/>
                        <a:pt x="0" y="0"/>
                        <a:pt x="0" y="0"/>
                      </a:cubicBezTo>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30" normalizeH="0" baseline="0" noProof="0">
                    <a:ln>
                      <a:noFill/>
                    </a:ln>
                    <a:solidFill>
                      <a:prstClr val="black"/>
                    </a:solidFill>
                    <a:effectLst/>
                    <a:uLnTx/>
                    <a:uFillTx/>
                    <a:latin typeface="Arial" panose="020F0502020204030204"/>
                    <a:ea typeface="微软雅黑"/>
                  </a:endParaRPr>
                </a:p>
              </p:txBody>
            </p:sp>
            <p:sp>
              <p:nvSpPr>
                <p:cNvPr id="139" name="Rectangle 293"/>
                <p:cNvSpPr>
                  <a:spLocks noChangeArrowheads="1"/>
                </p:cNvSpPr>
                <p:nvPr/>
              </p:nvSpPr>
              <p:spPr bwMode="auto">
                <a:xfrm>
                  <a:off x="1011238" y="1854200"/>
                  <a:ext cx="77470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30" normalizeH="0" baseline="0" noProof="0">
                    <a:ln>
                      <a:noFill/>
                    </a:ln>
                    <a:solidFill>
                      <a:prstClr val="black"/>
                    </a:solidFill>
                    <a:effectLst/>
                    <a:uLnTx/>
                    <a:uFillTx/>
                    <a:latin typeface="Arial" panose="020F0502020204030204"/>
                    <a:ea typeface="微软雅黑"/>
                  </a:endParaRPr>
                </a:p>
              </p:txBody>
            </p:sp>
            <p:sp>
              <p:nvSpPr>
                <p:cNvPr id="140" name="Freeform 23"/>
                <p:cNvSpPr>
                  <a:spLocks/>
                </p:cNvSpPr>
                <p:nvPr/>
              </p:nvSpPr>
              <p:spPr bwMode="auto">
                <a:xfrm>
                  <a:off x="1011237" y="1816100"/>
                  <a:ext cx="800100" cy="593725"/>
                </a:xfrm>
                <a:custGeom>
                  <a:avLst/>
                  <a:gdLst>
                    <a:gd name="connsiteX0" fmla="*/ 800100 w 800100"/>
                    <a:gd name="connsiteY0" fmla="*/ 0 h 593725"/>
                    <a:gd name="connsiteX1" fmla="*/ 774700 w 800100"/>
                    <a:gd name="connsiteY1" fmla="*/ 38100 h 593725"/>
                    <a:gd name="connsiteX2" fmla="*/ 774700 w 800100"/>
                    <a:gd name="connsiteY2" fmla="*/ 107950 h 593725"/>
                    <a:gd name="connsiteX3" fmla="*/ 774700 w 800100"/>
                    <a:gd name="connsiteY3" fmla="*/ 555625 h 593725"/>
                    <a:gd name="connsiteX4" fmla="*/ 758825 w 800100"/>
                    <a:gd name="connsiteY4" fmla="*/ 587375 h 593725"/>
                    <a:gd name="connsiteX5" fmla="*/ 736600 w 800100"/>
                    <a:gd name="connsiteY5" fmla="*/ 593725 h 593725"/>
                    <a:gd name="connsiteX6" fmla="*/ 723900 w 800100"/>
                    <a:gd name="connsiteY6" fmla="*/ 590550 h 593725"/>
                    <a:gd name="connsiteX7" fmla="*/ 412750 w 800100"/>
                    <a:gd name="connsiteY7" fmla="*/ 473075 h 593725"/>
                    <a:gd name="connsiteX8" fmla="*/ 387350 w 800100"/>
                    <a:gd name="connsiteY8" fmla="*/ 469900 h 593725"/>
                    <a:gd name="connsiteX9" fmla="*/ 361950 w 800100"/>
                    <a:gd name="connsiteY9" fmla="*/ 473075 h 593725"/>
                    <a:gd name="connsiteX10" fmla="*/ 50800 w 800100"/>
                    <a:gd name="connsiteY10" fmla="*/ 590550 h 593725"/>
                    <a:gd name="connsiteX11" fmla="*/ 38100 w 800100"/>
                    <a:gd name="connsiteY11" fmla="*/ 593725 h 593725"/>
                    <a:gd name="connsiteX12" fmla="*/ 15875 w 800100"/>
                    <a:gd name="connsiteY12" fmla="*/ 587375 h 593725"/>
                    <a:gd name="connsiteX13" fmla="*/ 0 w 800100"/>
                    <a:gd name="connsiteY13" fmla="*/ 555625 h 593725"/>
                    <a:gd name="connsiteX14" fmla="*/ 0 w 800100"/>
                    <a:gd name="connsiteY14" fmla="*/ 107950 h 593725"/>
                    <a:gd name="connsiteX15" fmla="*/ 0 w 800100"/>
                    <a:gd name="connsiteY15" fmla="*/ 38100 h 593725"/>
                    <a:gd name="connsiteX16" fmla="*/ 758825 w 800100"/>
                    <a:gd name="connsiteY16" fmla="*/ 38100 h 593725"/>
                    <a:gd name="connsiteX17" fmla="*/ 800100 w 800100"/>
                    <a:gd name="connsiteY17" fmla="*/ 0 h 59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100" h="593725">
                      <a:moveTo>
                        <a:pt x="800100" y="0"/>
                      </a:moveTo>
                      <a:cubicBezTo>
                        <a:pt x="800100" y="0"/>
                        <a:pt x="774700" y="9525"/>
                        <a:pt x="774700" y="38100"/>
                      </a:cubicBezTo>
                      <a:lnTo>
                        <a:pt x="774700" y="107950"/>
                      </a:lnTo>
                      <a:cubicBezTo>
                        <a:pt x="774700" y="107950"/>
                        <a:pt x="774700" y="107950"/>
                        <a:pt x="774700" y="555625"/>
                      </a:cubicBezTo>
                      <a:cubicBezTo>
                        <a:pt x="774700" y="568325"/>
                        <a:pt x="768350" y="581025"/>
                        <a:pt x="758825" y="587375"/>
                      </a:cubicBezTo>
                      <a:cubicBezTo>
                        <a:pt x="752475" y="590550"/>
                        <a:pt x="746125" y="593725"/>
                        <a:pt x="736600" y="593725"/>
                      </a:cubicBezTo>
                      <a:cubicBezTo>
                        <a:pt x="733425" y="593725"/>
                        <a:pt x="730250" y="593725"/>
                        <a:pt x="723900" y="590550"/>
                      </a:cubicBezTo>
                      <a:cubicBezTo>
                        <a:pt x="723900" y="590550"/>
                        <a:pt x="723900" y="590550"/>
                        <a:pt x="412750" y="473075"/>
                      </a:cubicBezTo>
                      <a:cubicBezTo>
                        <a:pt x="406400" y="469900"/>
                        <a:pt x="396875" y="469900"/>
                        <a:pt x="387350" y="469900"/>
                      </a:cubicBezTo>
                      <a:cubicBezTo>
                        <a:pt x="377825" y="469900"/>
                        <a:pt x="371475" y="469900"/>
                        <a:pt x="361950" y="473075"/>
                      </a:cubicBezTo>
                      <a:cubicBezTo>
                        <a:pt x="361950" y="473075"/>
                        <a:pt x="361950" y="473075"/>
                        <a:pt x="50800" y="590550"/>
                      </a:cubicBezTo>
                      <a:cubicBezTo>
                        <a:pt x="47625" y="593725"/>
                        <a:pt x="41275" y="593725"/>
                        <a:pt x="38100" y="593725"/>
                      </a:cubicBezTo>
                      <a:cubicBezTo>
                        <a:pt x="31750" y="593725"/>
                        <a:pt x="22225" y="590550"/>
                        <a:pt x="15875" y="587375"/>
                      </a:cubicBezTo>
                      <a:cubicBezTo>
                        <a:pt x="6350" y="581025"/>
                        <a:pt x="0" y="568325"/>
                        <a:pt x="0" y="555625"/>
                      </a:cubicBezTo>
                      <a:cubicBezTo>
                        <a:pt x="0" y="555625"/>
                        <a:pt x="0" y="555625"/>
                        <a:pt x="0" y="107950"/>
                      </a:cubicBezTo>
                      <a:lnTo>
                        <a:pt x="0" y="38100"/>
                      </a:lnTo>
                      <a:lnTo>
                        <a:pt x="758825" y="38100"/>
                      </a:lnTo>
                      <a:cubicBezTo>
                        <a:pt x="758825" y="15875"/>
                        <a:pt x="777875" y="0"/>
                        <a:pt x="800100" y="0"/>
                      </a:cubicBezTo>
                      <a:close/>
                    </a:path>
                  </a:pathLst>
                </a:custGeom>
                <a:solidFill>
                  <a:srgbClr val="292C34">
                    <a:alpha val="10000"/>
                  </a:srgbClr>
                </a:solidFill>
                <a:ln>
                  <a:noFill/>
                </a:ln>
              </p:spPr>
              <p:txBody>
                <a:bodyPr vert="horz" wrap="square" lIns="91440" tIns="45720" rIns="91440" bIns="45720" numCol="1" anchor="t" anchorCtr="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30" normalizeH="0" baseline="0" noProof="0">
                    <a:ln>
                      <a:noFill/>
                    </a:ln>
                    <a:solidFill>
                      <a:prstClr val="black"/>
                    </a:solidFill>
                    <a:effectLst/>
                    <a:uLnTx/>
                    <a:uFillTx/>
                    <a:latin typeface="Arial" panose="020F0502020204030204"/>
                    <a:ea typeface="微软雅黑"/>
                  </a:endParaRPr>
                </a:p>
              </p:txBody>
            </p:sp>
            <p:sp>
              <p:nvSpPr>
                <p:cNvPr id="141" name="Freeform 298"/>
                <p:cNvSpPr>
                  <a:spLocks/>
                </p:cNvSpPr>
                <p:nvPr/>
              </p:nvSpPr>
              <p:spPr bwMode="auto">
                <a:xfrm>
                  <a:off x="995363" y="1800225"/>
                  <a:ext cx="869950" cy="590550"/>
                </a:xfrm>
                <a:custGeom>
                  <a:avLst/>
                  <a:gdLst>
                    <a:gd name="T0" fmla="*/ 274 w 274"/>
                    <a:gd name="T1" fmla="*/ 17 h 186"/>
                    <a:gd name="T2" fmla="*/ 270 w 274"/>
                    <a:gd name="T3" fmla="*/ 17 h 186"/>
                    <a:gd name="T4" fmla="*/ 257 w 274"/>
                    <a:gd name="T5" fmla="*/ 5 h 186"/>
                    <a:gd name="T6" fmla="*/ 244 w 274"/>
                    <a:gd name="T7" fmla="*/ 17 h 186"/>
                    <a:gd name="T8" fmla="*/ 244 w 274"/>
                    <a:gd name="T9" fmla="*/ 175 h 186"/>
                    <a:gd name="T10" fmla="*/ 239 w 274"/>
                    <a:gd name="T11" fmla="*/ 184 h 186"/>
                    <a:gd name="T12" fmla="*/ 233 w 274"/>
                    <a:gd name="T13" fmla="*/ 186 h 186"/>
                    <a:gd name="T14" fmla="*/ 233 w 274"/>
                    <a:gd name="T15" fmla="*/ 186 h 186"/>
                    <a:gd name="T16" fmla="*/ 228 w 274"/>
                    <a:gd name="T17" fmla="*/ 186 h 186"/>
                    <a:gd name="T18" fmla="*/ 228 w 274"/>
                    <a:gd name="T19" fmla="*/ 185 h 186"/>
                    <a:gd name="T20" fmla="*/ 130 w 274"/>
                    <a:gd name="T21" fmla="*/ 148 h 186"/>
                    <a:gd name="T22" fmla="*/ 114 w 274"/>
                    <a:gd name="T23" fmla="*/ 148 h 186"/>
                    <a:gd name="T24" fmla="*/ 16 w 274"/>
                    <a:gd name="T25" fmla="*/ 186 h 186"/>
                    <a:gd name="T26" fmla="*/ 12 w 274"/>
                    <a:gd name="T27" fmla="*/ 186 h 186"/>
                    <a:gd name="T28" fmla="*/ 7 w 274"/>
                    <a:gd name="T29" fmla="*/ 186 h 186"/>
                    <a:gd name="T30" fmla="*/ 7 w 274"/>
                    <a:gd name="T31" fmla="*/ 185 h 186"/>
                    <a:gd name="T32" fmla="*/ 5 w 274"/>
                    <a:gd name="T33" fmla="*/ 184 h 186"/>
                    <a:gd name="T34" fmla="*/ 0 w 274"/>
                    <a:gd name="T35" fmla="*/ 175 h 186"/>
                    <a:gd name="T36" fmla="*/ 0 w 274"/>
                    <a:gd name="T37" fmla="*/ 131 h 186"/>
                    <a:gd name="T38" fmla="*/ 238 w 274"/>
                    <a:gd name="T39" fmla="*/ 131 h 186"/>
                    <a:gd name="T40" fmla="*/ 238 w 274"/>
                    <a:gd name="T41" fmla="*/ 17 h 186"/>
                    <a:gd name="T42" fmla="*/ 256 w 274"/>
                    <a:gd name="T43" fmla="*/ 0 h 186"/>
                    <a:gd name="T44" fmla="*/ 256 w 274"/>
                    <a:gd name="T45" fmla="*/ 0 h 186"/>
                    <a:gd name="T46" fmla="*/ 257 w 274"/>
                    <a:gd name="T47" fmla="*/ 0 h 186"/>
                    <a:gd name="T48" fmla="*/ 274 w 274"/>
                    <a:gd name="T49" fmla="*/ 17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4" h="186">
                      <a:moveTo>
                        <a:pt x="274" y="17"/>
                      </a:moveTo>
                      <a:cubicBezTo>
                        <a:pt x="270" y="17"/>
                        <a:pt x="270" y="17"/>
                        <a:pt x="270" y="17"/>
                      </a:cubicBezTo>
                      <a:cubicBezTo>
                        <a:pt x="270" y="10"/>
                        <a:pt x="264" y="5"/>
                        <a:pt x="257" y="5"/>
                      </a:cubicBezTo>
                      <a:cubicBezTo>
                        <a:pt x="250" y="5"/>
                        <a:pt x="244" y="10"/>
                        <a:pt x="244" y="17"/>
                      </a:cubicBezTo>
                      <a:cubicBezTo>
                        <a:pt x="244" y="175"/>
                        <a:pt x="244" y="175"/>
                        <a:pt x="244" y="175"/>
                      </a:cubicBezTo>
                      <a:cubicBezTo>
                        <a:pt x="244" y="178"/>
                        <a:pt x="242" y="182"/>
                        <a:pt x="239" y="184"/>
                      </a:cubicBezTo>
                      <a:cubicBezTo>
                        <a:pt x="237" y="185"/>
                        <a:pt x="235" y="186"/>
                        <a:pt x="233" y="186"/>
                      </a:cubicBezTo>
                      <a:cubicBezTo>
                        <a:pt x="233" y="186"/>
                        <a:pt x="233" y="186"/>
                        <a:pt x="233" y="186"/>
                      </a:cubicBezTo>
                      <a:cubicBezTo>
                        <a:pt x="228" y="186"/>
                        <a:pt x="228" y="186"/>
                        <a:pt x="228" y="186"/>
                      </a:cubicBezTo>
                      <a:cubicBezTo>
                        <a:pt x="228" y="185"/>
                        <a:pt x="228" y="185"/>
                        <a:pt x="228" y="185"/>
                      </a:cubicBezTo>
                      <a:cubicBezTo>
                        <a:pt x="130" y="148"/>
                        <a:pt x="130" y="148"/>
                        <a:pt x="130" y="148"/>
                      </a:cubicBezTo>
                      <a:cubicBezTo>
                        <a:pt x="125" y="146"/>
                        <a:pt x="119" y="146"/>
                        <a:pt x="114" y="148"/>
                      </a:cubicBezTo>
                      <a:cubicBezTo>
                        <a:pt x="16" y="186"/>
                        <a:pt x="16" y="186"/>
                        <a:pt x="16" y="186"/>
                      </a:cubicBezTo>
                      <a:cubicBezTo>
                        <a:pt x="15" y="186"/>
                        <a:pt x="13" y="186"/>
                        <a:pt x="12" y="186"/>
                      </a:cubicBezTo>
                      <a:cubicBezTo>
                        <a:pt x="7" y="186"/>
                        <a:pt x="7" y="186"/>
                        <a:pt x="7" y="186"/>
                      </a:cubicBezTo>
                      <a:cubicBezTo>
                        <a:pt x="7" y="185"/>
                        <a:pt x="7" y="185"/>
                        <a:pt x="7" y="185"/>
                      </a:cubicBezTo>
                      <a:cubicBezTo>
                        <a:pt x="6" y="185"/>
                        <a:pt x="6" y="185"/>
                        <a:pt x="5" y="184"/>
                      </a:cubicBezTo>
                      <a:cubicBezTo>
                        <a:pt x="2" y="182"/>
                        <a:pt x="0" y="178"/>
                        <a:pt x="0" y="175"/>
                      </a:cubicBezTo>
                      <a:cubicBezTo>
                        <a:pt x="0" y="131"/>
                        <a:pt x="0" y="131"/>
                        <a:pt x="0" y="131"/>
                      </a:cubicBezTo>
                      <a:cubicBezTo>
                        <a:pt x="238" y="131"/>
                        <a:pt x="238" y="131"/>
                        <a:pt x="238" y="131"/>
                      </a:cubicBezTo>
                      <a:cubicBezTo>
                        <a:pt x="238" y="17"/>
                        <a:pt x="238" y="17"/>
                        <a:pt x="238" y="17"/>
                      </a:cubicBezTo>
                      <a:cubicBezTo>
                        <a:pt x="238" y="8"/>
                        <a:pt x="246" y="0"/>
                        <a:pt x="256" y="0"/>
                      </a:cubicBezTo>
                      <a:cubicBezTo>
                        <a:pt x="256" y="0"/>
                        <a:pt x="256" y="0"/>
                        <a:pt x="256" y="0"/>
                      </a:cubicBezTo>
                      <a:cubicBezTo>
                        <a:pt x="256" y="0"/>
                        <a:pt x="256" y="0"/>
                        <a:pt x="257" y="0"/>
                      </a:cubicBezTo>
                      <a:cubicBezTo>
                        <a:pt x="266" y="0"/>
                        <a:pt x="274" y="8"/>
                        <a:pt x="274" y="17"/>
                      </a:cubicBezTo>
                      <a:close/>
                    </a:path>
                  </a:pathLst>
                </a:custGeom>
                <a:solidFill>
                  <a:schemeClr val="bg2">
                    <a:lumMod val="25000"/>
                  </a:scheme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30" normalizeH="0" baseline="0" noProof="0" dirty="0">
                    <a:ln>
                      <a:noFill/>
                    </a:ln>
                    <a:solidFill>
                      <a:prstClr val="black"/>
                    </a:solidFill>
                    <a:effectLst/>
                    <a:uLnTx/>
                    <a:uFillTx/>
                    <a:latin typeface="Arial" panose="020F0502020204030204"/>
                    <a:ea typeface="微软雅黑"/>
                  </a:endParaRPr>
                </a:p>
              </p:txBody>
            </p:sp>
            <p:sp>
              <p:nvSpPr>
                <p:cNvPr id="142" name="Freeform 299"/>
                <p:cNvSpPr>
                  <a:spLocks/>
                </p:cNvSpPr>
                <p:nvPr/>
              </p:nvSpPr>
              <p:spPr bwMode="auto">
                <a:xfrm>
                  <a:off x="982663" y="1800225"/>
                  <a:ext cx="828675" cy="593725"/>
                </a:xfrm>
                <a:custGeom>
                  <a:avLst/>
                  <a:gdLst>
                    <a:gd name="T0" fmla="*/ 228 w 261"/>
                    <a:gd name="T1" fmla="*/ 186 h 187"/>
                    <a:gd name="T2" fmla="*/ 238 w 261"/>
                    <a:gd name="T3" fmla="*/ 184 h 187"/>
                    <a:gd name="T4" fmla="*/ 243 w 261"/>
                    <a:gd name="T5" fmla="*/ 175 h 187"/>
                    <a:gd name="T6" fmla="*/ 243 w 261"/>
                    <a:gd name="T7" fmla="*/ 17 h 187"/>
                    <a:gd name="T8" fmla="*/ 248 w 261"/>
                    <a:gd name="T9" fmla="*/ 5 h 187"/>
                    <a:gd name="T10" fmla="*/ 261 w 261"/>
                    <a:gd name="T11" fmla="*/ 0 h 187"/>
                    <a:gd name="T12" fmla="*/ 17 w 261"/>
                    <a:gd name="T13" fmla="*/ 0 h 187"/>
                    <a:gd name="T14" fmla="*/ 5 w 261"/>
                    <a:gd name="T15" fmla="*/ 5 h 187"/>
                    <a:gd name="T16" fmla="*/ 0 w 261"/>
                    <a:gd name="T17" fmla="*/ 17 h 187"/>
                    <a:gd name="T18" fmla="*/ 0 w 261"/>
                    <a:gd name="T19" fmla="*/ 175 h 187"/>
                    <a:gd name="T20" fmla="*/ 5 w 261"/>
                    <a:gd name="T21" fmla="*/ 184 h 187"/>
                    <a:gd name="T22" fmla="*/ 15 w 261"/>
                    <a:gd name="T23" fmla="*/ 186 h 187"/>
                    <a:gd name="T24" fmla="*/ 113 w 261"/>
                    <a:gd name="T25" fmla="*/ 148 h 187"/>
                    <a:gd name="T26" fmla="*/ 130 w 261"/>
                    <a:gd name="T27" fmla="*/ 148 h 187"/>
                    <a:gd name="T28" fmla="*/ 228 w 261"/>
                    <a:gd name="T29" fmla="*/ 186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1" h="187">
                      <a:moveTo>
                        <a:pt x="228" y="186"/>
                      </a:moveTo>
                      <a:cubicBezTo>
                        <a:pt x="231" y="187"/>
                        <a:pt x="235" y="186"/>
                        <a:pt x="238" y="184"/>
                      </a:cubicBezTo>
                      <a:cubicBezTo>
                        <a:pt x="241" y="182"/>
                        <a:pt x="243" y="179"/>
                        <a:pt x="243" y="175"/>
                      </a:cubicBezTo>
                      <a:cubicBezTo>
                        <a:pt x="243" y="17"/>
                        <a:pt x="243" y="17"/>
                        <a:pt x="243" y="17"/>
                      </a:cubicBezTo>
                      <a:cubicBezTo>
                        <a:pt x="243" y="13"/>
                        <a:pt x="245" y="8"/>
                        <a:pt x="248" y="5"/>
                      </a:cubicBezTo>
                      <a:cubicBezTo>
                        <a:pt x="252" y="2"/>
                        <a:pt x="256" y="0"/>
                        <a:pt x="261" y="0"/>
                      </a:cubicBezTo>
                      <a:cubicBezTo>
                        <a:pt x="17" y="0"/>
                        <a:pt x="17" y="0"/>
                        <a:pt x="17" y="0"/>
                      </a:cubicBezTo>
                      <a:cubicBezTo>
                        <a:pt x="12" y="0"/>
                        <a:pt x="8" y="2"/>
                        <a:pt x="5" y="5"/>
                      </a:cubicBezTo>
                      <a:cubicBezTo>
                        <a:pt x="1" y="8"/>
                        <a:pt x="0" y="13"/>
                        <a:pt x="0" y="17"/>
                      </a:cubicBezTo>
                      <a:cubicBezTo>
                        <a:pt x="0" y="175"/>
                        <a:pt x="0" y="175"/>
                        <a:pt x="0" y="175"/>
                      </a:cubicBezTo>
                      <a:cubicBezTo>
                        <a:pt x="0" y="179"/>
                        <a:pt x="1" y="182"/>
                        <a:pt x="5" y="184"/>
                      </a:cubicBezTo>
                      <a:cubicBezTo>
                        <a:pt x="8" y="186"/>
                        <a:pt x="12" y="187"/>
                        <a:pt x="15" y="186"/>
                      </a:cubicBezTo>
                      <a:cubicBezTo>
                        <a:pt x="113" y="148"/>
                        <a:pt x="113" y="148"/>
                        <a:pt x="113" y="148"/>
                      </a:cubicBezTo>
                      <a:cubicBezTo>
                        <a:pt x="119" y="146"/>
                        <a:pt x="124" y="146"/>
                        <a:pt x="130" y="148"/>
                      </a:cubicBezTo>
                      <a:lnTo>
                        <a:pt x="228" y="186"/>
                      </a:lnTo>
                      <a:close/>
                    </a:path>
                  </a:pathLst>
                </a:custGeom>
                <a:solidFill>
                  <a:srgbClr val="1D4C6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30" normalizeH="0" baseline="0" noProof="0" dirty="0">
                    <a:ln>
                      <a:noFill/>
                    </a:ln>
                    <a:solidFill>
                      <a:prstClr val="black"/>
                    </a:solidFill>
                    <a:effectLst/>
                    <a:uLnTx/>
                    <a:uFillTx/>
                    <a:latin typeface="Arial" panose="020F0502020204030204"/>
                    <a:ea typeface="微软雅黑"/>
                  </a:endParaRPr>
                </a:p>
              </p:txBody>
            </p:sp>
          </p:grpSp>
          <p:sp>
            <p:nvSpPr>
              <p:cNvPr id="134" name="TextBox 14"/>
              <p:cNvSpPr txBox="1">
                <a:spLocks/>
              </p:cNvSpPr>
              <p:nvPr/>
            </p:nvSpPr>
            <p:spPr>
              <a:xfrm>
                <a:off x="926265" y="1946563"/>
                <a:ext cx="900443" cy="157937"/>
              </a:xfrm>
              <a:prstGeom prst="rect">
                <a:avLst/>
              </a:prstGeom>
              <a:noFill/>
            </p:spPr>
            <p:txBody>
              <a:bodyPr wrap="square" lIns="0" tIns="0" rIns="0" bIns="0"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1600" b="1" i="0" u="none" strike="noStrike" kern="0" cap="none" spc="-30" normalizeH="0" baseline="0" noProof="0" dirty="0">
                    <a:ln>
                      <a:noFill/>
                    </a:ln>
                    <a:solidFill>
                      <a:srgbClr val="FFFFFF"/>
                    </a:solidFill>
                    <a:effectLst/>
                    <a:uLnTx/>
                    <a:uFillTx/>
                    <a:latin typeface="Arial" panose="020F0502020204030204"/>
                    <a:ea typeface="微软雅黑"/>
                  </a:rPr>
                  <a:t>方案三</a:t>
                </a:r>
                <a:endParaRPr kumimoji="0" lang="en-US" sz="1600" b="1" i="0" u="none" strike="noStrike" kern="0" cap="none" spc="-30" normalizeH="0" baseline="0" noProof="0" dirty="0">
                  <a:ln>
                    <a:noFill/>
                  </a:ln>
                  <a:solidFill>
                    <a:srgbClr val="FFFFFF"/>
                  </a:solidFill>
                  <a:effectLst/>
                  <a:uLnTx/>
                  <a:uFillTx/>
                  <a:latin typeface="Arial" panose="020F0502020204030204"/>
                  <a:ea typeface="微软雅黑"/>
                </a:endParaRPr>
              </a:p>
            </p:txBody>
          </p:sp>
        </p:grpSp>
        <p:sp>
          <p:nvSpPr>
            <p:cNvPr id="130" name="矩形 129"/>
            <p:cNvSpPr/>
            <p:nvPr/>
          </p:nvSpPr>
          <p:spPr>
            <a:xfrm>
              <a:off x="2021429" y="3153826"/>
              <a:ext cx="2314490" cy="646331"/>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1800" b="1" i="0" u="none" strike="noStrike" kern="0" cap="none" spc="0" normalizeH="0" baseline="0" noProof="0" dirty="0">
                  <a:ln>
                    <a:noFill/>
                  </a:ln>
                  <a:solidFill>
                    <a:srgbClr val="1D4C61"/>
                  </a:solidFill>
                  <a:effectLst/>
                  <a:uLnTx/>
                  <a:uFillTx/>
                  <a:latin typeface="Arial" panose="020F0502020204030204"/>
                  <a:ea typeface="微软雅黑"/>
                </a:rPr>
                <a:t>单击此处添加</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1800" b="1" i="0" u="none" strike="noStrike" kern="0" cap="none" spc="0" normalizeH="0" baseline="0" noProof="0" dirty="0">
                  <a:ln>
                    <a:noFill/>
                  </a:ln>
                  <a:solidFill>
                    <a:srgbClr val="1D4C61"/>
                  </a:solidFill>
                  <a:effectLst/>
                  <a:uLnTx/>
                  <a:uFillTx/>
                  <a:latin typeface="Arial" panose="020F0502020204030204"/>
                  <a:ea typeface="微软雅黑"/>
                </a:rPr>
                <a:t>合适的关键词请添加</a:t>
              </a:r>
            </a:p>
          </p:txBody>
        </p:sp>
        <p:sp>
          <p:nvSpPr>
            <p:cNvPr id="131" name="矩形 130"/>
            <p:cNvSpPr/>
            <p:nvPr/>
          </p:nvSpPr>
          <p:spPr>
            <a:xfrm>
              <a:off x="2096207" y="3869237"/>
              <a:ext cx="2220291" cy="953274"/>
            </a:xfrm>
            <a:prstGeom prst="rect">
              <a:avLst/>
            </a:prstGeom>
          </p:spPr>
          <p:txBody>
            <a:bodyPr wrap="square">
              <a:spAutoFit/>
            </a:bodyPr>
            <a:lstStyle/>
            <a:p>
              <a:pPr marL="0" marR="0" lvl="0" indent="0" defTabSz="914400" eaLnBrk="1" fontAlgn="auto" latinLnBrk="0" hangingPunct="1">
                <a:lnSpc>
                  <a:spcPct val="120000"/>
                </a:lnSpc>
                <a:spcBef>
                  <a:spcPts val="0"/>
                </a:spcBef>
                <a:spcAft>
                  <a:spcPts val="0"/>
                </a:spcAft>
                <a:buClrTx/>
                <a:buSzTx/>
                <a:buFontTx/>
                <a:buNone/>
                <a:tabLst/>
                <a:defRPr/>
              </a:pPr>
              <a:r>
                <a:rPr kumimoji="0" lang="zh-CN" altLang="en-US" sz="1600" b="0" i="0" u="none" strike="noStrike" kern="0" cap="none" spc="0" normalizeH="0" baseline="0" noProof="0" dirty="0">
                  <a:ln>
                    <a:noFill/>
                  </a:ln>
                  <a:solidFill>
                    <a:prstClr val="black"/>
                  </a:solidFill>
                  <a:effectLst/>
                  <a:uLnTx/>
                  <a:uFillTx/>
                  <a:latin typeface="Arial" panose="020F0502020204030204"/>
                  <a:ea typeface="微软雅黑"/>
                </a:rPr>
                <a:t>单击此处单击此处添加合适的描述描述添加单击此处添加合适的</a:t>
              </a:r>
            </a:p>
          </p:txBody>
        </p:sp>
        <p:cxnSp>
          <p:nvCxnSpPr>
            <p:cNvPr id="132" name="直接连接符 131"/>
            <p:cNvCxnSpPr>
              <a:cxnSpLocks/>
            </p:cNvCxnSpPr>
            <p:nvPr/>
          </p:nvCxnSpPr>
          <p:spPr>
            <a:xfrm>
              <a:off x="2115628" y="3809839"/>
              <a:ext cx="2062131" cy="0"/>
            </a:xfrm>
            <a:prstGeom prst="line">
              <a:avLst/>
            </a:prstGeom>
            <a:noFill/>
            <a:ln w="6350" cap="flat" cmpd="sng" algn="ctr">
              <a:solidFill>
                <a:sysClr val="windowText" lastClr="000000">
                  <a:lumMod val="65000"/>
                  <a:lumOff val="35000"/>
                </a:sysClr>
              </a:solidFill>
              <a:prstDash val="solid"/>
              <a:miter lim="800000"/>
            </a:ln>
            <a:effectLst/>
          </p:spPr>
        </p:cxnSp>
      </p:grpSp>
    </p:spTree>
    <p:custDataLst>
      <p:tags r:id="rId1"/>
    </p:custDataLst>
    <p:extLst>
      <p:ext uri="{BB962C8B-B14F-4D97-AF65-F5344CB8AC3E}">
        <p14:creationId xmlns:p14="http://schemas.microsoft.com/office/powerpoint/2010/main" val="2236803809"/>
      </p:ext>
    </p:extLst>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p:cTn id="7" dur="500" fill="hold"/>
                                        <p:tgtEl>
                                          <p:spTgt spid="66"/>
                                        </p:tgtEl>
                                        <p:attrNameLst>
                                          <p:attrName>ppt_w</p:attrName>
                                        </p:attrNameLst>
                                      </p:cBhvr>
                                      <p:tavLst>
                                        <p:tav tm="0">
                                          <p:val>
                                            <p:fltVal val="0"/>
                                          </p:val>
                                        </p:tav>
                                        <p:tav tm="100000">
                                          <p:val>
                                            <p:strVal val="#ppt_w"/>
                                          </p:val>
                                        </p:tav>
                                      </p:tavLst>
                                    </p:anim>
                                    <p:anim calcmode="lin" valueType="num">
                                      <p:cBhvr>
                                        <p:cTn id="8" dur="500" fill="hold"/>
                                        <p:tgtEl>
                                          <p:spTgt spid="66"/>
                                        </p:tgtEl>
                                        <p:attrNameLst>
                                          <p:attrName>ppt_h</p:attrName>
                                        </p:attrNameLst>
                                      </p:cBhvr>
                                      <p:tavLst>
                                        <p:tav tm="0">
                                          <p:val>
                                            <p:fltVal val="0"/>
                                          </p:val>
                                        </p:tav>
                                        <p:tav tm="100000">
                                          <p:val>
                                            <p:strVal val="#ppt_h"/>
                                          </p:val>
                                        </p:tav>
                                      </p:tavLst>
                                    </p:anim>
                                    <p:animEffect transition="in" filter="fade">
                                      <p:cBhvr>
                                        <p:cTn id="9" dur="500"/>
                                        <p:tgtEl>
                                          <p:spTgt spid="66"/>
                                        </p:tgtEl>
                                      </p:cBhvr>
                                    </p:animEffect>
                                  </p:childTnLst>
                                </p:cTn>
                              </p:par>
                              <p:par>
                                <p:cTn id="10" presetID="53" presetClass="entr" presetSubtype="16" fill="hold" nodeType="withEffect">
                                  <p:stCondLst>
                                    <p:cond delay="0"/>
                                  </p:stCondLst>
                                  <p:childTnLst>
                                    <p:set>
                                      <p:cBhvr>
                                        <p:cTn id="11" dur="1" fill="hold">
                                          <p:stCondLst>
                                            <p:cond delay="0"/>
                                          </p:stCondLst>
                                        </p:cTn>
                                        <p:tgtEl>
                                          <p:spTgt spid="77"/>
                                        </p:tgtEl>
                                        <p:attrNameLst>
                                          <p:attrName>style.visibility</p:attrName>
                                        </p:attrNameLst>
                                      </p:cBhvr>
                                      <p:to>
                                        <p:strVal val="visible"/>
                                      </p:to>
                                    </p:set>
                                    <p:anim calcmode="lin" valueType="num">
                                      <p:cBhvr>
                                        <p:cTn id="12" dur="500" fill="hold"/>
                                        <p:tgtEl>
                                          <p:spTgt spid="77"/>
                                        </p:tgtEl>
                                        <p:attrNameLst>
                                          <p:attrName>ppt_w</p:attrName>
                                        </p:attrNameLst>
                                      </p:cBhvr>
                                      <p:tavLst>
                                        <p:tav tm="0">
                                          <p:val>
                                            <p:fltVal val="0"/>
                                          </p:val>
                                        </p:tav>
                                        <p:tav tm="100000">
                                          <p:val>
                                            <p:strVal val="#ppt_w"/>
                                          </p:val>
                                        </p:tav>
                                      </p:tavLst>
                                    </p:anim>
                                    <p:anim calcmode="lin" valueType="num">
                                      <p:cBhvr>
                                        <p:cTn id="13" dur="500" fill="hold"/>
                                        <p:tgtEl>
                                          <p:spTgt spid="77"/>
                                        </p:tgtEl>
                                        <p:attrNameLst>
                                          <p:attrName>ppt_h</p:attrName>
                                        </p:attrNameLst>
                                      </p:cBhvr>
                                      <p:tavLst>
                                        <p:tav tm="0">
                                          <p:val>
                                            <p:fltVal val="0"/>
                                          </p:val>
                                        </p:tav>
                                        <p:tav tm="100000">
                                          <p:val>
                                            <p:strVal val="#ppt_h"/>
                                          </p:val>
                                        </p:tav>
                                      </p:tavLst>
                                    </p:anim>
                                    <p:animEffect transition="in" filter="fade">
                                      <p:cBhvr>
                                        <p:cTn id="14" dur="500"/>
                                        <p:tgtEl>
                                          <p:spTgt spid="77"/>
                                        </p:tgtEl>
                                      </p:cBhvr>
                                    </p:animEffect>
                                  </p:childTnLst>
                                </p:cTn>
                              </p:par>
                            </p:childTnLst>
                          </p:cTn>
                        </p:par>
                        <p:par>
                          <p:cTn id="15" fill="hold">
                            <p:stCondLst>
                              <p:cond delay="500"/>
                            </p:stCondLst>
                            <p:childTnLst>
                              <p:par>
                                <p:cTn id="16" presetID="37" presetClass="entr" presetSubtype="0" fill="hold" nodeType="afterEffect">
                                  <p:stCondLst>
                                    <p:cond delay="0"/>
                                  </p:stCondLst>
                                  <p:childTnLst>
                                    <p:set>
                                      <p:cBhvr>
                                        <p:cTn id="17" dur="1" fill="hold">
                                          <p:stCondLst>
                                            <p:cond delay="0"/>
                                          </p:stCondLst>
                                        </p:cTn>
                                        <p:tgtEl>
                                          <p:spTgt spid="98"/>
                                        </p:tgtEl>
                                        <p:attrNameLst>
                                          <p:attrName>style.visibility</p:attrName>
                                        </p:attrNameLst>
                                      </p:cBhvr>
                                      <p:to>
                                        <p:strVal val="visible"/>
                                      </p:to>
                                    </p:set>
                                    <p:animEffect transition="in" filter="fade">
                                      <p:cBhvr>
                                        <p:cTn id="18" dur="1000"/>
                                        <p:tgtEl>
                                          <p:spTgt spid="98"/>
                                        </p:tgtEl>
                                      </p:cBhvr>
                                    </p:animEffect>
                                    <p:anim calcmode="lin" valueType="num">
                                      <p:cBhvr>
                                        <p:cTn id="19" dur="1000" fill="hold"/>
                                        <p:tgtEl>
                                          <p:spTgt spid="98"/>
                                        </p:tgtEl>
                                        <p:attrNameLst>
                                          <p:attrName>ppt_x</p:attrName>
                                        </p:attrNameLst>
                                      </p:cBhvr>
                                      <p:tavLst>
                                        <p:tav tm="0">
                                          <p:val>
                                            <p:strVal val="#ppt_x"/>
                                          </p:val>
                                        </p:tav>
                                        <p:tav tm="100000">
                                          <p:val>
                                            <p:strVal val="#ppt_x"/>
                                          </p:val>
                                        </p:tav>
                                      </p:tavLst>
                                    </p:anim>
                                    <p:anim calcmode="lin" valueType="num">
                                      <p:cBhvr>
                                        <p:cTn id="20" dur="900" decel="100000" fill="hold"/>
                                        <p:tgtEl>
                                          <p:spTgt spid="98"/>
                                        </p:tgtEl>
                                        <p:attrNameLst>
                                          <p:attrName>ppt_y</p:attrName>
                                        </p:attrNameLst>
                                      </p:cBhvr>
                                      <p:tavLst>
                                        <p:tav tm="0">
                                          <p:val>
                                            <p:strVal val="#ppt_y+1"/>
                                          </p:val>
                                        </p:tav>
                                        <p:tav tm="100000">
                                          <p:val>
                                            <p:strVal val="#ppt_y-.03"/>
                                          </p:val>
                                        </p:tav>
                                      </p:tavLst>
                                    </p:anim>
                                    <p:anim calcmode="lin" valueType="num">
                                      <p:cBhvr>
                                        <p:cTn id="21" dur="100" accel="100000" fill="hold">
                                          <p:stCondLst>
                                            <p:cond delay="900"/>
                                          </p:stCondLst>
                                        </p:cTn>
                                        <p:tgtEl>
                                          <p:spTgt spid="98"/>
                                        </p:tgtEl>
                                        <p:attrNameLst>
                                          <p:attrName>ppt_y</p:attrName>
                                        </p:attrNameLst>
                                      </p:cBhvr>
                                      <p:tavLst>
                                        <p:tav tm="0">
                                          <p:val>
                                            <p:strVal val="#ppt_y-.03"/>
                                          </p:val>
                                        </p:tav>
                                        <p:tav tm="100000">
                                          <p:val>
                                            <p:strVal val="#ppt_y"/>
                                          </p:val>
                                        </p:tav>
                                      </p:tavLst>
                                    </p:anim>
                                  </p:childTnLst>
                                </p:cTn>
                              </p:par>
                            </p:childTnLst>
                          </p:cTn>
                        </p:par>
                        <p:par>
                          <p:cTn id="22" fill="hold">
                            <p:stCondLst>
                              <p:cond delay="1500"/>
                            </p:stCondLst>
                            <p:childTnLst>
                              <p:par>
                                <p:cTn id="23" presetID="37" presetClass="entr" presetSubtype="0" fill="hold" nodeType="afterEffect">
                                  <p:stCondLst>
                                    <p:cond delay="0"/>
                                  </p:stCondLst>
                                  <p:childTnLst>
                                    <p:set>
                                      <p:cBhvr>
                                        <p:cTn id="24" dur="1" fill="hold">
                                          <p:stCondLst>
                                            <p:cond delay="0"/>
                                          </p:stCondLst>
                                        </p:cTn>
                                        <p:tgtEl>
                                          <p:spTgt spid="113"/>
                                        </p:tgtEl>
                                        <p:attrNameLst>
                                          <p:attrName>style.visibility</p:attrName>
                                        </p:attrNameLst>
                                      </p:cBhvr>
                                      <p:to>
                                        <p:strVal val="visible"/>
                                      </p:to>
                                    </p:set>
                                    <p:animEffect transition="in" filter="fade">
                                      <p:cBhvr>
                                        <p:cTn id="25" dur="1000"/>
                                        <p:tgtEl>
                                          <p:spTgt spid="113"/>
                                        </p:tgtEl>
                                      </p:cBhvr>
                                    </p:animEffect>
                                    <p:anim calcmode="lin" valueType="num">
                                      <p:cBhvr>
                                        <p:cTn id="26" dur="1000" fill="hold"/>
                                        <p:tgtEl>
                                          <p:spTgt spid="113"/>
                                        </p:tgtEl>
                                        <p:attrNameLst>
                                          <p:attrName>ppt_x</p:attrName>
                                        </p:attrNameLst>
                                      </p:cBhvr>
                                      <p:tavLst>
                                        <p:tav tm="0">
                                          <p:val>
                                            <p:strVal val="#ppt_x"/>
                                          </p:val>
                                        </p:tav>
                                        <p:tav tm="100000">
                                          <p:val>
                                            <p:strVal val="#ppt_x"/>
                                          </p:val>
                                        </p:tav>
                                      </p:tavLst>
                                    </p:anim>
                                    <p:anim calcmode="lin" valueType="num">
                                      <p:cBhvr>
                                        <p:cTn id="27" dur="900" decel="100000" fill="hold"/>
                                        <p:tgtEl>
                                          <p:spTgt spid="113"/>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113"/>
                                        </p:tgtEl>
                                        <p:attrNameLst>
                                          <p:attrName>ppt_y</p:attrName>
                                        </p:attrNameLst>
                                      </p:cBhvr>
                                      <p:tavLst>
                                        <p:tav tm="0">
                                          <p:val>
                                            <p:strVal val="#ppt_y-.03"/>
                                          </p:val>
                                        </p:tav>
                                        <p:tav tm="100000">
                                          <p:val>
                                            <p:strVal val="#ppt_y"/>
                                          </p:val>
                                        </p:tav>
                                      </p:tavLst>
                                    </p:anim>
                                  </p:childTnLst>
                                </p:cTn>
                              </p:par>
                            </p:childTnLst>
                          </p:cTn>
                        </p:par>
                        <p:par>
                          <p:cTn id="29" fill="hold">
                            <p:stCondLst>
                              <p:cond delay="2500"/>
                            </p:stCondLst>
                            <p:childTnLst>
                              <p:par>
                                <p:cTn id="30" presetID="37" presetClass="entr" presetSubtype="0" fill="hold" nodeType="afterEffect">
                                  <p:stCondLst>
                                    <p:cond delay="0"/>
                                  </p:stCondLst>
                                  <p:childTnLst>
                                    <p:set>
                                      <p:cBhvr>
                                        <p:cTn id="31" dur="1" fill="hold">
                                          <p:stCondLst>
                                            <p:cond delay="0"/>
                                          </p:stCondLst>
                                        </p:cTn>
                                        <p:tgtEl>
                                          <p:spTgt spid="128"/>
                                        </p:tgtEl>
                                        <p:attrNameLst>
                                          <p:attrName>style.visibility</p:attrName>
                                        </p:attrNameLst>
                                      </p:cBhvr>
                                      <p:to>
                                        <p:strVal val="visible"/>
                                      </p:to>
                                    </p:set>
                                    <p:animEffect transition="in" filter="fade">
                                      <p:cBhvr>
                                        <p:cTn id="32" dur="1000"/>
                                        <p:tgtEl>
                                          <p:spTgt spid="128"/>
                                        </p:tgtEl>
                                      </p:cBhvr>
                                    </p:animEffect>
                                    <p:anim calcmode="lin" valueType="num">
                                      <p:cBhvr>
                                        <p:cTn id="33" dur="1000" fill="hold"/>
                                        <p:tgtEl>
                                          <p:spTgt spid="128"/>
                                        </p:tgtEl>
                                        <p:attrNameLst>
                                          <p:attrName>ppt_x</p:attrName>
                                        </p:attrNameLst>
                                      </p:cBhvr>
                                      <p:tavLst>
                                        <p:tav tm="0">
                                          <p:val>
                                            <p:strVal val="#ppt_x"/>
                                          </p:val>
                                        </p:tav>
                                        <p:tav tm="100000">
                                          <p:val>
                                            <p:strVal val="#ppt_x"/>
                                          </p:val>
                                        </p:tav>
                                      </p:tavLst>
                                    </p:anim>
                                    <p:anim calcmode="lin" valueType="num">
                                      <p:cBhvr>
                                        <p:cTn id="34" dur="900" decel="100000" fill="hold"/>
                                        <p:tgtEl>
                                          <p:spTgt spid="128"/>
                                        </p:tgtEl>
                                        <p:attrNameLst>
                                          <p:attrName>ppt_y</p:attrName>
                                        </p:attrNameLst>
                                      </p:cBhvr>
                                      <p:tavLst>
                                        <p:tav tm="0">
                                          <p:val>
                                            <p:strVal val="#ppt_y+1"/>
                                          </p:val>
                                        </p:tav>
                                        <p:tav tm="100000">
                                          <p:val>
                                            <p:strVal val="#ppt_y-.03"/>
                                          </p:val>
                                        </p:tav>
                                      </p:tavLst>
                                    </p:anim>
                                    <p:anim calcmode="lin" valueType="num">
                                      <p:cBhvr>
                                        <p:cTn id="35" dur="100" accel="100000" fill="hold">
                                          <p:stCondLst>
                                            <p:cond delay="900"/>
                                          </p:stCondLst>
                                        </p:cTn>
                                        <p:tgtEl>
                                          <p:spTgt spid="128"/>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组合 10"/>
          <p:cNvGrpSpPr/>
          <p:nvPr/>
        </p:nvGrpSpPr>
        <p:grpSpPr>
          <a:xfrm>
            <a:off x="10194718" y="234377"/>
            <a:ext cx="1690006" cy="518918"/>
            <a:chOff x="6504440" y="1807558"/>
            <a:chExt cx="2465218" cy="756947"/>
          </a:xfrm>
          <a:solidFill>
            <a:srgbClr val="005E5E"/>
          </a:solidFill>
        </p:grpSpPr>
        <p:grpSp>
          <p:nvGrpSpPr>
            <p:cNvPr id="12" name="组合 11"/>
            <p:cNvGrpSpPr/>
            <p:nvPr/>
          </p:nvGrpSpPr>
          <p:grpSpPr>
            <a:xfrm>
              <a:off x="6504440" y="1807558"/>
              <a:ext cx="752686" cy="756947"/>
              <a:chOff x="3191007" y="542618"/>
              <a:chExt cx="751304" cy="755557"/>
            </a:xfrm>
            <a:grpFill/>
          </p:grpSpPr>
          <p:sp>
            <p:nvSpPr>
              <p:cNvPr id="25" name="Freeform 5"/>
              <p:cNvSpPr>
                <a:spLocks noEditPoints="1"/>
              </p:cNvSpPr>
              <p:nvPr/>
            </p:nvSpPr>
            <p:spPr bwMode="auto">
              <a:xfrm>
                <a:off x="3268973" y="633342"/>
                <a:ext cx="94976" cy="93559"/>
              </a:xfrm>
              <a:custGeom>
                <a:avLst/>
                <a:gdLst>
                  <a:gd name="T0" fmla="*/ 195 w 312"/>
                  <a:gd name="T1" fmla="*/ 171 h 307"/>
                  <a:gd name="T2" fmla="*/ 171 w 312"/>
                  <a:gd name="T3" fmla="*/ 148 h 307"/>
                  <a:gd name="T4" fmla="*/ 183 w 312"/>
                  <a:gd name="T5" fmla="*/ 135 h 307"/>
                  <a:gd name="T6" fmla="*/ 182 w 312"/>
                  <a:gd name="T7" fmla="*/ 153 h 307"/>
                  <a:gd name="T8" fmla="*/ 203 w 312"/>
                  <a:gd name="T9" fmla="*/ 152 h 307"/>
                  <a:gd name="T10" fmla="*/ 212 w 312"/>
                  <a:gd name="T11" fmla="*/ 153 h 307"/>
                  <a:gd name="T12" fmla="*/ 195 w 312"/>
                  <a:gd name="T13" fmla="*/ 171 h 307"/>
                  <a:gd name="T14" fmla="*/ 154 w 312"/>
                  <a:gd name="T15" fmla="*/ 252 h 307"/>
                  <a:gd name="T16" fmla="*/ 169 w 312"/>
                  <a:gd name="T17" fmla="*/ 235 h 307"/>
                  <a:gd name="T18" fmla="*/ 237 w 312"/>
                  <a:gd name="T19" fmla="*/ 164 h 307"/>
                  <a:gd name="T20" fmla="*/ 254 w 312"/>
                  <a:gd name="T21" fmla="*/ 148 h 307"/>
                  <a:gd name="T22" fmla="*/ 234 w 312"/>
                  <a:gd name="T23" fmla="*/ 130 h 307"/>
                  <a:gd name="T24" fmla="*/ 222 w 312"/>
                  <a:gd name="T25" fmla="*/ 144 h 307"/>
                  <a:gd name="T26" fmla="*/ 221 w 312"/>
                  <a:gd name="T27" fmla="*/ 127 h 307"/>
                  <a:gd name="T28" fmla="*/ 212 w 312"/>
                  <a:gd name="T29" fmla="*/ 127 h 307"/>
                  <a:gd name="T30" fmla="*/ 200 w 312"/>
                  <a:gd name="T31" fmla="*/ 127 h 307"/>
                  <a:gd name="T32" fmla="*/ 191 w 312"/>
                  <a:gd name="T33" fmla="*/ 127 h 307"/>
                  <a:gd name="T34" fmla="*/ 205 w 312"/>
                  <a:gd name="T35" fmla="*/ 114 h 307"/>
                  <a:gd name="T36" fmla="*/ 185 w 312"/>
                  <a:gd name="T37" fmla="*/ 96 h 307"/>
                  <a:gd name="T38" fmla="*/ 174 w 312"/>
                  <a:gd name="T39" fmla="*/ 107 h 307"/>
                  <a:gd name="T40" fmla="*/ 152 w 312"/>
                  <a:gd name="T41" fmla="*/ 130 h 307"/>
                  <a:gd name="T42" fmla="*/ 134 w 312"/>
                  <a:gd name="T43" fmla="*/ 113 h 307"/>
                  <a:gd name="T44" fmla="*/ 157 w 312"/>
                  <a:gd name="T45" fmla="*/ 90 h 307"/>
                  <a:gd name="T46" fmla="*/ 173 w 312"/>
                  <a:gd name="T47" fmla="*/ 75 h 307"/>
                  <a:gd name="T48" fmla="*/ 153 w 312"/>
                  <a:gd name="T49" fmla="*/ 56 h 307"/>
                  <a:gd name="T50" fmla="*/ 137 w 312"/>
                  <a:gd name="T51" fmla="*/ 73 h 307"/>
                  <a:gd name="T52" fmla="*/ 72 w 312"/>
                  <a:gd name="T53" fmla="*/ 140 h 307"/>
                  <a:gd name="T54" fmla="*/ 57 w 312"/>
                  <a:gd name="T55" fmla="*/ 155 h 307"/>
                  <a:gd name="T56" fmla="*/ 77 w 312"/>
                  <a:gd name="T57" fmla="*/ 174 h 307"/>
                  <a:gd name="T58" fmla="*/ 91 w 312"/>
                  <a:gd name="T59" fmla="*/ 158 h 307"/>
                  <a:gd name="T60" fmla="*/ 114 w 312"/>
                  <a:gd name="T61" fmla="*/ 135 h 307"/>
                  <a:gd name="T62" fmla="*/ 131 w 312"/>
                  <a:gd name="T63" fmla="*/ 151 h 307"/>
                  <a:gd name="T64" fmla="*/ 113 w 312"/>
                  <a:gd name="T65" fmla="*/ 170 h 307"/>
                  <a:gd name="T66" fmla="*/ 98 w 312"/>
                  <a:gd name="T67" fmla="*/ 185 h 307"/>
                  <a:gd name="T68" fmla="*/ 118 w 312"/>
                  <a:gd name="T69" fmla="*/ 204 h 307"/>
                  <a:gd name="T70" fmla="*/ 132 w 312"/>
                  <a:gd name="T71" fmla="*/ 188 h 307"/>
                  <a:gd name="T72" fmla="*/ 150 w 312"/>
                  <a:gd name="T73" fmla="*/ 169 h 307"/>
                  <a:gd name="T74" fmla="*/ 175 w 312"/>
                  <a:gd name="T75" fmla="*/ 192 h 307"/>
                  <a:gd name="T76" fmla="*/ 150 w 312"/>
                  <a:gd name="T77" fmla="*/ 217 h 307"/>
                  <a:gd name="T78" fmla="*/ 134 w 312"/>
                  <a:gd name="T79" fmla="*/ 233 h 307"/>
                  <a:gd name="T80" fmla="*/ 154 w 312"/>
                  <a:gd name="T81" fmla="*/ 252 h 307"/>
                  <a:gd name="T82" fmla="*/ 20 w 312"/>
                  <a:gd name="T83" fmla="*/ 172 h 307"/>
                  <a:gd name="T84" fmla="*/ 142 w 312"/>
                  <a:gd name="T85" fmla="*/ 287 h 307"/>
                  <a:gd name="T86" fmla="*/ 162 w 312"/>
                  <a:gd name="T87" fmla="*/ 307 h 307"/>
                  <a:gd name="T88" fmla="*/ 183 w 312"/>
                  <a:gd name="T89" fmla="*/ 285 h 307"/>
                  <a:gd name="T90" fmla="*/ 180 w 312"/>
                  <a:gd name="T91" fmla="*/ 283 h 307"/>
                  <a:gd name="T92" fmla="*/ 286 w 312"/>
                  <a:gd name="T93" fmla="*/ 173 h 307"/>
                  <a:gd name="T94" fmla="*/ 290 w 312"/>
                  <a:gd name="T95" fmla="*/ 177 h 307"/>
                  <a:gd name="T96" fmla="*/ 312 w 312"/>
                  <a:gd name="T97" fmla="*/ 154 h 307"/>
                  <a:gd name="T98" fmla="*/ 290 w 312"/>
                  <a:gd name="T99" fmla="*/ 135 h 307"/>
                  <a:gd name="T100" fmla="*/ 168 w 312"/>
                  <a:gd name="T101" fmla="*/ 19 h 307"/>
                  <a:gd name="T102" fmla="*/ 149 w 312"/>
                  <a:gd name="T103" fmla="*/ 0 h 307"/>
                  <a:gd name="T104" fmla="*/ 132 w 312"/>
                  <a:gd name="T105" fmla="*/ 19 h 307"/>
                  <a:gd name="T106" fmla="*/ 18 w 312"/>
                  <a:gd name="T107" fmla="*/ 136 h 307"/>
                  <a:gd name="T108" fmla="*/ 0 w 312"/>
                  <a:gd name="T109" fmla="*/ 154 h 307"/>
                  <a:gd name="T110" fmla="*/ 20 w 312"/>
                  <a:gd name="T111" fmla="*/ 172 h 307"/>
                  <a:gd name="T112" fmla="*/ 42 w 312"/>
                  <a:gd name="T113" fmla="*/ 151 h 307"/>
                  <a:gd name="T114" fmla="*/ 148 w 312"/>
                  <a:gd name="T115" fmla="*/ 42 h 307"/>
                  <a:gd name="T116" fmla="*/ 267 w 312"/>
                  <a:gd name="T117" fmla="*/ 155 h 307"/>
                  <a:gd name="T118" fmla="*/ 161 w 312"/>
                  <a:gd name="T119" fmla="*/ 264 h 307"/>
                  <a:gd name="T120" fmla="*/ 42 w 312"/>
                  <a:gd name="T121" fmla="*/ 15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2" h="307">
                    <a:moveTo>
                      <a:pt x="195" y="171"/>
                    </a:moveTo>
                    <a:cubicBezTo>
                      <a:pt x="171" y="148"/>
                      <a:pt x="171" y="148"/>
                      <a:pt x="171" y="148"/>
                    </a:cubicBezTo>
                    <a:cubicBezTo>
                      <a:pt x="183" y="135"/>
                      <a:pt x="183" y="135"/>
                      <a:pt x="183" y="135"/>
                    </a:cubicBezTo>
                    <a:cubicBezTo>
                      <a:pt x="183" y="142"/>
                      <a:pt x="183" y="148"/>
                      <a:pt x="182" y="153"/>
                    </a:cubicBezTo>
                    <a:cubicBezTo>
                      <a:pt x="193" y="152"/>
                      <a:pt x="200" y="152"/>
                      <a:pt x="203" y="152"/>
                    </a:cubicBezTo>
                    <a:cubicBezTo>
                      <a:pt x="207" y="152"/>
                      <a:pt x="210" y="153"/>
                      <a:pt x="212" y="153"/>
                    </a:cubicBezTo>
                    <a:lnTo>
                      <a:pt x="195" y="171"/>
                    </a:lnTo>
                    <a:close/>
                    <a:moveTo>
                      <a:pt x="154" y="252"/>
                    </a:moveTo>
                    <a:cubicBezTo>
                      <a:pt x="169" y="235"/>
                      <a:pt x="169" y="235"/>
                      <a:pt x="169" y="235"/>
                    </a:cubicBezTo>
                    <a:cubicBezTo>
                      <a:pt x="237" y="164"/>
                      <a:pt x="237" y="164"/>
                      <a:pt x="237" y="164"/>
                    </a:cubicBezTo>
                    <a:cubicBezTo>
                      <a:pt x="254" y="148"/>
                      <a:pt x="254" y="148"/>
                      <a:pt x="254" y="148"/>
                    </a:cubicBezTo>
                    <a:cubicBezTo>
                      <a:pt x="234" y="130"/>
                      <a:pt x="234" y="130"/>
                      <a:pt x="234" y="130"/>
                    </a:cubicBezTo>
                    <a:cubicBezTo>
                      <a:pt x="222" y="144"/>
                      <a:pt x="222" y="144"/>
                      <a:pt x="222" y="144"/>
                    </a:cubicBezTo>
                    <a:cubicBezTo>
                      <a:pt x="221" y="138"/>
                      <a:pt x="221" y="132"/>
                      <a:pt x="221" y="127"/>
                    </a:cubicBezTo>
                    <a:cubicBezTo>
                      <a:pt x="212" y="127"/>
                      <a:pt x="212" y="127"/>
                      <a:pt x="212" y="127"/>
                    </a:cubicBezTo>
                    <a:cubicBezTo>
                      <a:pt x="200" y="127"/>
                      <a:pt x="200" y="127"/>
                      <a:pt x="200" y="127"/>
                    </a:cubicBezTo>
                    <a:cubicBezTo>
                      <a:pt x="198" y="127"/>
                      <a:pt x="195" y="127"/>
                      <a:pt x="191" y="127"/>
                    </a:cubicBezTo>
                    <a:cubicBezTo>
                      <a:pt x="205" y="114"/>
                      <a:pt x="205" y="114"/>
                      <a:pt x="205" y="114"/>
                    </a:cubicBezTo>
                    <a:cubicBezTo>
                      <a:pt x="185" y="96"/>
                      <a:pt x="185" y="96"/>
                      <a:pt x="185" y="96"/>
                    </a:cubicBezTo>
                    <a:cubicBezTo>
                      <a:pt x="174" y="107"/>
                      <a:pt x="174" y="107"/>
                      <a:pt x="174" y="107"/>
                    </a:cubicBezTo>
                    <a:cubicBezTo>
                      <a:pt x="152" y="130"/>
                      <a:pt x="152" y="130"/>
                      <a:pt x="152" y="130"/>
                    </a:cubicBezTo>
                    <a:cubicBezTo>
                      <a:pt x="134" y="113"/>
                      <a:pt x="134" y="113"/>
                      <a:pt x="134" y="113"/>
                    </a:cubicBezTo>
                    <a:cubicBezTo>
                      <a:pt x="157" y="90"/>
                      <a:pt x="157" y="90"/>
                      <a:pt x="157" y="90"/>
                    </a:cubicBezTo>
                    <a:cubicBezTo>
                      <a:pt x="173" y="75"/>
                      <a:pt x="173" y="75"/>
                      <a:pt x="173" y="75"/>
                    </a:cubicBezTo>
                    <a:cubicBezTo>
                      <a:pt x="153" y="56"/>
                      <a:pt x="153" y="56"/>
                      <a:pt x="153" y="56"/>
                    </a:cubicBezTo>
                    <a:cubicBezTo>
                      <a:pt x="137" y="73"/>
                      <a:pt x="137" y="73"/>
                      <a:pt x="137" y="73"/>
                    </a:cubicBezTo>
                    <a:cubicBezTo>
                      <a:pt x="72" y="140"/>
                      <a:pt x="72" y="140"/>
                      <a:pt x="72" y="140"/>
                    </a:cubicBezTo>
                    <a:cubicBezTo>
                      <a:pt x="57" y="155"/>
                      <a:pt x="57" y="155"/>
                      <a:pt x="57" y="155"/>
                    </a:cubicBezTo>
                    <a:cubicBezTo>
                      <a:pt x="77" y="174"/>
                      <a:pt x="77" y="174"/>
                      <a:pt x="77" y="174"/>
                    </a:cubicBezTo>
                    <a:cubicBezTo>
                      <a:pt x="91" y="158"/>
                      <a:pt x="91" y="158"/>
                      <a:pt x="91" y="158"/>
                    </a:cubicBezTo>
                    <a:cubicBezTo>
                      <a:pt x="114" y="135"/>
                      <a:pt x="114" y="135"/>
                      <a:pt x="114" y="135"/>
                    </a:cubicBezTo>
                    <a:cubicBezTo>
                      <a:pt x="131" y="151"/>
                      <a:pt x="131" y="151"/>
                      <a:pt x="131" y="151"/>
                    </a:cubicBezTo>
                    <a:cubicBezTo>
                      <a:pt x="113" y="170"/>
                      <a:pt x="113" y="170"/>
                      <a:pt x="113" y="170"/>
                    </a:cubicBezTo>
                    <a:cubicBezTo>
                      <a:pt x="98" y="185"/>
                      <a:pt x="98" y="185"/>
                      <a:pt x="98" y="185"/>
                    </a:cubicBezTo>
                    <a:cubicBezTo>
                      <a:pt x="118" y="204"/>
                      <a:pt x="118" y="204"/>
                      <a:pt x="118" y="204"/>
                    </a:cubicBezTo>
                    <a:cubicBezTo>
                      <a:pt x="132" y="188"/>
                      <a:pt x="132" y="188"/>
                      <a:pt x="132" y="188"/>
                    </a:cubicBezTo>
                    <a:cubicBezTo>
                      <a:pt x="150" y="169"/>
                      <a:pt x="150" y="169"/>
                      <a:pt x="150" y="169"/>
                    </a:cubicBezTo>
                    <a:cubicBezTo>
                      <a:pt x="175" y="192"/>
                      <a:pt x="175" y="192"/>
                      <a:pt x="175" y="192"/>
                    </a:cubicBezTo>
                    <a:cubicBezTo>
                      <a:pt x="150" y="217"/>
                      <a:pt x="150" y="217"/>
                      <a:pt x="150" y="217"/>
                    </a:cubicBezTo>
                    <a:cubicBezTo>
                      <a:pt x="134" y="233"/>
                      <a:pt x="134" y="233"/>
                      <a:pt x="134" y="233"/>
                    </a:cubicBezTo>
                    <a:lnTo>
                      <a:pt x="154" y="252"/>
                    </a:lnTo>
                    <a:close/>
                    <a:moveTo>
                      <a:pt x="20" y="172"/>
                    </a:moveTo>
                    <a:cubicBezTo>
                      <a:pt x="142" y="287"/>
                      <a:pt x="142" y="287"/>
                      <a:pt x="142" y="287"/>
                    </a:cubicBezTo>
                    <a:cubicBezTo>
                      <a:pt x="162" y="307"/>
                      <a:pt x="162" y="307"/>
                      <a:pt x="162" y="307"/>
                    </a:cubicBezTo>
                    <a:cubicBezTo>
                      <a:pt x="183" y="285"/>
                      <a:pt x="183" y="285"/>
                      <a:pt x="183" y="285"/>
                    </a:cubicBezTo>
                    <a:cubicBezTo>
                      <a:pt x="180" y="283"/>
                      <a:pt x="180" y="283"/>
                      <a:pt x="180" y="283"/>
                    </a:cubicBezTo>
                    <a:cubicBezTo>
                      <a:pt x="286" y="173"/>
                      <a:pt x="286" y="173"/>
                      <a:pt x="286" y="173"/>
                    </a:cubicBezTo>
                    <a:cubicBezTo>
                      <a:pt x="290" y="177"/>
                      <a:pt x="290" y="177"/>
                      <a:pt x="290" y="177"/>
                    </a:cubicBezTo>
                    <a:cubicBezTo>
                      <a:pt x="312" y="154"/>
                      <a:pt x="312" y="154"/>
                      <a:pt x="312" y="154"/>
                    </a:cubicBezTo>
                    <a:cubicBezTo>
                      <a:pt x="290" y="135"/>
                      <a:pt x="290" y="135"/>
                      <a:pt x="290" y="135"/>
                    </a:cubicBezTo>
                    <a:cubicBezTo>
                      <a:pt x="168" y="19"/>
                      <a:pt x="168" y="19"/>
                      <a:pt x="168" y="19"/>
                    </a:cubicBezTo>
                    <a:cubicBezTo>
                      <a:pt x="149" y="0"/>
                      <a:pt x="149" y="0"/>
                      <a:pt x="149" y="0"/>
                    </a:cubicBezTo>
                    <a:cubicBezTo>
                      <a:pt x="132" y="19"/>
                      <a:pt x="132" y="19"/>
                      <a:pt x="132" y="19"/>
                    </a:cubicBezTo>
                    <a:cubicBezTo>
                      <a:pt x="18" y="136"/>
                      <a:pt x="18" y="136"/>
                      <a:pt x="18" y="136"/>
                    </a:cubicBezTo>
                    <a:cubicBezTo>
                      <a:pt x="0" y="154"/>
                      <a:pt x="0" y="154"/>
                      <a:pt x="0" y="154"/>
                    </a:cubicBezTo>
                    <a:lnTo>
                      <a:pt x="20" y="172"/>
                    </a:lnTo>
                    <a:close/>
                    <a:moveTo>
                      <a:pt x="42" y="151"/>
                    </a:moveTo>
                    <a:cubicBezTo>
                      <a:pt x="148" y="42"/>
                      <a:pt x="148" y="42"/>
                      <a:pt x="148" y="42"/>
                    </a:cubicBezTo>
                    <a:cubicBezTo>
                      <a:pt x="267" y="155"/>
                      <a:pt x="267" y="155"/>
                      <a:pt x="267" y="155"/>
                    </a:cubicBezTo>
                    <a:cubicBezTo>
                      <a:pt x="161" y="264"/>
                      <a:pt x="161" y="264"/>
                      <a:pt x="161" y="264"/>
                    </a:cubicBezTo>
                    <a:lnTo>
                      <a:pt x="42"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6" name="Freeform 6"/>
              <p:cNvSpPr>
                <a:spLocks noEditPoints="1"/>
              </p:cNvSpPr>
              <p:nvPr/>
            </p:nvSpPr>
            <p:spPr bwMode="auto">
              <a:xfrm>
                <a:off x="3361114" y="571678"/>
                <a:ext cx="90724" cy="85762"/>
              </a:xfrm>
              <a:custGeom>
                <a:avLst/>
                <a:gdLst>
                  <a:gd name="T0" fmla="*/ 156 w 298"/>
                  <a:gd name="T1" fmla="*/ 168 h 281"/>
                  <a:gd name="T2" fmla="*/ 128 w 298"/>
                  <a:gd name="T3" fmla="*/ 200 h 281"/>
                  <a:gd name="T4" fmla="*/ 85 w 298"/>
                  <a:gd name="T5" fmla="*/ 232 h 281"/>
                  <a:gd name="T6" fmla="*/ 88 w 298"/>
                  <a:gd name="T7" fmla="*/ 206 h 281"/>
                  <a:gd name="T8" fmla="*/ 128 w 298"/>
                  <a:gd name="T9" fmla="*/ 154 h 281"/>
                  <a:gd name="T10" fmla="*/ 103 w 298"/>
                  <a:gd name="T11" fmla="*/ 175 h 281"/>
                  <a:gd name="T12" fmla="*/ 71 w 298"/>
                  <a:gd name="T13" fmla="*/ 191 h 281"/>
                  <a:gd name="T14" fmla="*/ 80 w 298"/>
                  <a:gd name="T15" fmla="*/ 161 h 281"/>
                  <a:gd name="T16" fmla="*/ 85 w 298"/>
                  <a:gd name="T17" fmla="*/ 137 h 281"/>
                  <a:gd name="T18" fmla="*/ 54 w 298"/>
                  <a:gd name="T19" fmla="*/ 124 h 281"/>
                  <a:gd name="T20" fmla="*/ 167 w 298"/>
                  <a:gd name="T21" fmla="*/ 66 h 281"/>
                  <a:gd name="T22" fmla="*/ 200 w 298"/>
                  <a:gd name="T23" fmla="*/ 79 h 281"/>
                  <a:gd name="T24" fmla="*/ 146 w 298"/>
                  <a:gd name="T25" fmla="*/ 106 h 281"/>
                  <a:gd name="T26" fmla="*/ 142 w 298"/>
                  <a:gd name="T27" fmla="*/ 133 h 281"/>
                  <a:gd name="T28" fmla="*/ 167 w 298"/>
                  <a:gd name="T29" fmla="*/ 141 h 281"/>
                  <a:gd name="T30" fmla="*/ 192 w 298"/>
                  <a:gd name="T31" fmla="*/ 87 h 281"/>
                  <a:gd name="T32" fmla="*/ 225 w 298"/>
                  <a:gd name="T33" fmla="*/ 95 h 281"/>
                  <a:gd name="T34" fmla="*/ 225 w 298"/>
                  <a:gd name="T35" fmla="*/ 142 h 281"/>
                  <a:gd name="T36" fmla="*/ 298 w 298"/>
                  <a:gd name="T37" fmla="*/ 160 h 281"/>
                  <a:gd name="T38" fmla="*/ 291 w 298"/>
                  <a:gd name="T39" fmla="*/ 194 h 281"/>
                  <a:gd name="T40" fmla="*/ 219 w 298"/>
                  <a:gd name="T41" fmla="*/ 173 h 281"/>
                  <a:gd name="T42" fmla="*/ 186 w 298"/>
                  <a:gd name="T43" fmla="*/ 159 h 281"/>
                  <a:gd name="T44" fmla="*/ 203 w 298"/>
                  <a:gd name="T45" fmla="*/ 186 h 281"/>
                  <a:gd name="T46" fmla="*/ 212 w 298"/>
                  <a:gd name="T47" fmla="*/ 228 h 281"/>
                  <a:gd name="T48" fmla="*/ 168 w 298"/>
                  <a:gd name="T49" fmla="*/ 237 h 281"/>
                  <a:gd name="T50" fmla="*/ 180 w 298"/>
                  <a:gd name="T51" fmla="*/ 218 h 281"/>
                  <a:gd name="T52" fmla="*/ 175 w 298"/>
                  <a:gd name="T53" fmla="*/ 195 h 281"/>
                  <a:gd name="T54" fmla="*/ 153 w 298"/>
                  <a:gd name="T55" fmla="*/ 226 h 281"/>
                  <a:gd name="T56" fmla="*/ 106 w 298"/>
                  <a:gd name="T57" fmla="*/ 281 h 281"/>
                  <a:gd name="T58" fmla="*/ 78 w 298"/>
                  <a:gd name="T59" fmla="*/ 265 h 281"/>
                  <a:gd name="T60" fmla="*/ 27 w 298"/>
                  <a:gd name="T61" fmla="*/ 155 h 281"/>
                  <a:gd name="T62" fmla="*/ 9 w 298"/>
                  <a:gd name="T63" fmla="*/ 118 h 281"/>
                  <a:gd name="T64" fmla="*/ 26 w 298"/>
                  <a:gd name="T65" fmla="*/ 91 h 281"/>
                  <a:gd name="T66" fmla="*/ 68 w 298"/>
                  <a:gd name="T67" fmla="*/ 55 h 281"/>
                  <a:gd name="T68" fmla="*/ 85 w 298"/>
                  <a:gd name="T69" fmla="*/ 30 h 281"/>
                  <a:gd name="T70" fmla="*/ 114 w 298"/>
                  <a:gd name="T71" fmla="*/ 45 h 281"/>
                  <a:gd name="T72" fmla="*/ 201 w 298"/>
                  <a:gd name="T73" fmla="*/ 0 h 281"/>
                  <a:gd name="T74" fmla="*/ 222 w 298"/>
                  <a:gd name="T75" fmla="*/ 40 h 281"/>
                  <a:gd name="T76" fmla="*/ 200 w 298"/>
                  <a:gd name="T77" fmla="*/ 67 h 281"/>
                  <a:gd name="T78" fmla="*/ 186 w 298"/>
                  <a:gd name="T79" fmla="*/ 38 h 281"/>
                  <a:gd name="T80" fmla="*/ 49 w 298"/>
                  <a:gd name="T81" fmla="*/ 128 h 281"/>
                  <a:gd name="T82" fmla="*/ 27 w 298"/>
                  <a:gd name="T83" fmla="*/ 155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8" h="281">
                    <a:moveTo>
                      <a:pt x="130" y="212"/>
                    </a:moveTo>
                    <a:cubicBezTo>
                      <a:pt x="142" y="194"/>
                      <a:pt x="151" y="180"/>
                      <a:pt x="156" y="168"/>
                    </a:cubicBezTo>
                    <a:cubicBezTo>
                      <a:pt x="155" y="167"/>
                      <a:pt x="153" y="166"/>
                      <a:pt x="152" y="165"/>
                    </a:cubicBezTo>
                    <a:cubicBezTo>
                      <a:pt x="143" y="178"/>
                      <a:pt x="135" y="190"/>
                      <a:pt x="128" y="200"/>
                    </a:cubicBezTo>
                    <a:cubicBezTo>
                      <a:pt x="121" y="210"/>
                      <a:pt x="110" y="223"/>
                      <a:pt x="94" y="239"/>
                    </a:cubicBezTo>
                    <a:cubicBezTo>
                      <a:pt x="90" y="236"/>
                      <a:pt x="87" y="234"/>
                      <a:pt x="85" y="232"/>
                    </a:cubicBezTo>
                    <a:cubicBezTo>
                      <a:pt x="82" y="230"/>
                      <a:pt x="76" y="227"/>
                      <a:pt x="68" y="223"/>
                    </a:cubicBezTo>
                    <a:cubicBezTo>
                      <a:pt x="76" y="216"/>
                      <a:pt x="83" y="211"/>
                      <a:pt x="88" y="206"/>
                    </a:cubicBezTo>
                    <a:cubicBezTo>
                      <a:pt x="94" y="200"/>
                      <a:pt x="101" y="193"/>
                      <a:pt x="108" y="184"/>
                    </a:cubicBezTo>
                    <a:cubicBezTo>
                      <a:pt x="115" y="175"/>
                      <a:pt x="122" y="165"/>
                      <a:pt x="128" y="154"/>
                    </a:cubicBezTo>
                    <a:cubicBezTo>
                      <a:pt x="124" y="154"/>
                      <a:pt x="124" y="154"/>
                      <a:pt x="124" y="154"/>
                    </a:cubicBezTo>
                    <a:cubicBezTo>
                      <a:pt x="115" y="164"/>
                      <a:pt x="108" y="171"/>
                      <a:pt x="103" y="175"/>
                    </a:cubicBezTo>
                    <a:cubicBezTo>
                      <a:pt x="99" y="180"/>
                      <a:pt x="90" y="187"/>
                      <a:pt x="79" y="198"/>
                    </a:cubicBezTo>
                    <a:cubicBezTo>
                      <a:pt x="76" y="195"/>
                      <a:pt x="73" y="193"/>
                      <a:pt x="71" y="191"/>
                    </a:cubicBezTo>
                    <a:cubicBezTo>
                      <a:pt x="68" y="189"/>
                      <a:pt x="62" y="186"/>
                      <a:pt x="53" y="181"/>
                    </a:cubicBezTo>
                    <a:cubicBezTo>
                      <a:pt x="60" y="176"/>
                      <a:pt x="69" y="170"/>
                      <a:pt x="80" y="161"/>
                    </a:cubicBezTo>
                    <a:cubicBezTo>
                      <a:pt x="92" y="153"/>
                      <a:pt x="104" y="139"/>
                      <a:pt x="118" y="120"/>
                    </a:cubicBezTo>
                    <a:cubicBezTo>
                      <a:pt x="85" y="137"/>
                      <a:pt x="85" y="137"/>
                      <a:pt x="85" y="137"/>
                    </a:cubicBezTo>
                    <a:cubicBezTo>
                      <a:pt x="66" y="148"/>
                      <a:pt x="66" y="148"/>
                      <a:pt x="66" y="148"/>
                    </a:cubicBezTo>
                    <a:cubicBezTo>
                      <a:pt x="54" y="124"/>
                      <a:pt x="54" y="124"/>
                      <a:pt x="54" y="124"/>
                    </a:cubicBezTo>
                    <a:cubicBezTo>
                      <a:pt x="74" y="115"/>
                      <a:pt x="74" y="115"/>
                      <a:pt x="74" y="115"/>
                    </a:cubicBezTo>
                    <a:cubicBezTo>
                      <a:pt x="167" y="66"/>
                      <a:pt x="167" y="66"/>
                      <a:pt x="167" y="66"/>
                    </a:cubicBezTo>
                    <a:cubicBezTo>
                      <a:pt x="188" y="55"/>
                      <a:pt x="188" y="55"/>
                      <a:pt x="188" y="55"/>
                    </a:cubicBezTo>
                    <a:cubicBezTo>
                      <a:pt x="200" y="79"/>
                      <a:pt x="200" y="79"/>
                      <a:pt x="200" y="79"/>
                    </a:cubicBezTo>
                    <a:cubicBezTo>
                      <a:pt x="179" y="89"/>
                      <a:pt x="179" y="89"/>
                      <a:pt x="179" y="89"/>
                    </a:cubicBezTo>
                    <a:cubicBezTo>
                      <a:pt x="146" y="106"/>
                      <a:pt x="146" y="106"/>
                      <a:pt x="146" y="106"/>
                    </a:cubicBezTo>
                    <a:cubicBezTo>
                      <a:pt x="150" y="107"/>
                      <a:pt x="154" y="108"/>
                      <a:pt x="158" y="108"/>
                    </a:cubicBezTo>
                    <a:cubicBezTo>
                      <a:pt x="153" y="117"/>
                      <a:pt x="147" y="125"/>
                      <a:pt x="142" y="133"/>
                    </a:cubicBezTo>
                    <a:cubicBezTo>
                      <a:pt x="151" y="134"/>
                      <a:pt x="157" y="136"/>
                      <a:pt x="160" y="137"/>
                    </a:cubicBezTo>
                    <a:cubicBezTo>
                      <a:pt x="167" y="141"/>
                      <a:pt x="167" y="141"/>
                      <a:pt x="167" y="141"/>
                    </a:cubicBezTo>
                    <a:cubicBezTo>
                      <a:pt x="179" y="120"/>
                      <a:pt x="185" y="108"/>
                      <a:pt x="186" y="103"/>
                    </a:cubicBezTo>
                    <a:cubicBezTo>
                      <a:pt x="192" y="87"/>
                      <a:pt x="192" y="87"/>
                      <a:pt x="192" y="87"/>
                    </a:cubicBezTo>
                    <a:cubicBezTo>
                      <a:pt x="196" y="89"/>
                      <a:pt x="199" y="90"/>
                      <a:pt x="202" y="91"/>
                    </a:cubicBezTo>
                    <a:cubicBezTo>
                      <a:pt x="205" y="92"/>
                      <a:pt x="212" y="93"/>
                      <a:pt x="225" y="95"/>
                    </a:cubicBezTo>
                    <a:cubicBezTo>
                      <a:pt x="218" y="107"/>
                      <a:pt x="212" y="117"/>
                      <a:pt x="207" y="126"/>
                    </a:cubicBezTo>
                    <a:cubicBezTo>
                      <a:pt x="211" y="130"/>
                      <a:pt x="217" y="136"/>
                      <a:pt x="225" y="142"/>
                    </a:cubicBezTo>
                    <a:cubicBezTo>
                      <a:pt x="233" y="149"/>
                      <a:pt x="243" y="154"/>
                      <a:pt x="257" y="157"/>
                    </a:cubicBezTo>
                    <a:cubicBezTo>
                      <a:pt x="271" y="160"/>
                      <a:pt x="284" y="161"/>
                      <a:pt x="298" y="160"/>
                    </a:cubicBezTo>
                    <a:cubicBezTo>
                      <a:pt x="296" y="166"/>
                      <a:pt x="295" y="171"/>
                      <a:pt x="294" y="175"/>
                    </a:cubicBezTo>
                    <a:cubicBezTo>
                      <a:pt x="293" y="178"/>
                      <a:pt x="292" y="185"/>
                      <a:pt x="291" y="194"/>
                    </a:cubicBezTo>
                    <a:cubicBezTo>
                      <a:pt x="272" y="193"/>
                      <a:pt x="257" y="190"/>
                      <a:pt x="247" y="186"/>
                    </a:cubicBezTo>
                    <a:cubicBezTo>
                      <a:pt x="236" y="183"/>
                      <a:pt x="227" y="178"/>
                      <a:pt x="219" y="173"/>
                    </a:cubicBezTo>
                    <a:cubicBezTo>
                      <a:pt x="211" y="167"/>
                      <a:pt x="202" y="160"/>
                      <a:pt x="192" y="150"/>
                    </a:cubicBezTo>
                    <a:cubicBezTo>
                      <a:pt x="186" y="159"/>
                      <a:pt x="186" y="159"/>
                      <a:pt x="186" y="159"/>
                    </a:cubicBezTo>
                    <a:cubicBezTo>
                      <a:pt x="189" y="162"/>
                      <a:pt x="191" y="166"/>
                      <a:pt x="193" y="168"/>
                    </a:cubicBezTo>
                    <a:cubicBezTo>
                      <a:pt x="195" y="171"/>
                      <a:pt x="198" y="177"/>
                      <a:pt x="203" y="186"/>
                    </a:cubicBezTo>
                    <a:cubicBezTo>
                      <a:pt x="208" y="195"/>
                      <a:pt x="211" y="202"/>
                      <a:pt x="213" y="208"/>
                    </a:cubicBezTo>
                    <a:cubicBezTo>
                      <a:pt x="215" y="215"/>
                      <a:pt x="214" y="222"/>
                      <a:pt x="212" y="228"/>
                    </a:cubicBezTo>
                    <a:cubicBezTo>
                      <a:pt x="210" y="235"/>
                      <a:pt x="200" y="243"/>
                      <a:pt x="182" y="253"/>
                    </a:cubicBezTo>
                    <a:cubicBezTo>
                      <a:pt x="175" y="244"/>
                      <a:pt x="170" y="239"/>
                      <a:pt x="168" y="237"/>
                    </a:cubicBezTo>
                    <a:cubicBezTo>
                      <a:pt x="158" y="230"/>
                      <a:pt x="158" y="230"/>
                      <a:pt x="158" y="230"/>
                    </a:cubicBezTo>
                    <a:cubicBezTo>
                      <a:pt x="171" y="225"/>
                      <a:pt x="178" y="222"/>
                      <a:pt x="180" y="218"/>
                    </a:cubicBezTo>
                    <a:cubicBezTo>
                      <a:pt x="182" y="215"/>
                      <a:pt x="182" y="211"/>
                      <a:pt x="180" y="206"/>
                    </a:cubicBezTo>
                    <a:cubicBezTo>
                      <a:pt x="178" y="202"/>
                      <a:pt x="177" y="198"/>
                      <a:pt x="175" y="195"/>
                    </a:cubicBezTo>
                    <a:cubicBezTo>
                      <a:pt x="174" y="192"/>
                      <a:pt x="174" y="192"/>
                      <a:pt x="174" y="192"/>
                    </a:cubicBezTo>
                    <a:cubicBezTo>
                      <a:pt x="169" y="202"/>
                      <a:pt x="162" y="213"/>
                      <a:pt x="153" y="226"/>
                    </a:cubicBezTo>
                    <a:cubicBezTo>
                      <a:pt x="144" y="238"/>
                      <a:pt x="137" y="248"/>
                      <a:pt x="130" y="255"/>
                    </a:cubicBezTo>
                    <a:cubicBezTo>
                      <a:pt x="106" y="281"/>
                      <a:pt x="106" y="281"/>
                      <a:pt x="106" y="281"/>
                    </a:cubicBezTo>
                    <a:cubicBezTo>
                      <a:pt x="99" y="276"/>
                      <a:pt x="94" y="273"/>
                      <a:pt x="90" y="271"/>
                    </a:cubicBezTo>
                    <a:cubicBezTo>
                      <a:pt x="78" y="265"/>
                      <a:pt x="78" y="265"/>
                      <a:pt x="78" y="265"/>
                    </a:cubicBezTo>
                    <a:cubicBezTo>
                      <a:pt x="101" y="247"/>
                      <a:pt x="118" y="229"/>
                      <a:pt x="130" y="212"/>
                    </a:cubicBezTo>
                    <a:close/>
                    <a:moveTo>
                      <a:pt x="27" y="155"/>
                    </a:moveTo>
                    <a:cubicBezTo>
                      <a:pt x="22" y="143"/>
                      <a:pt x="22" y="143"/>
                      <a:pt x="22" y="143"/>
                    </a:cubicBezTo>
                    <a:cubicBezTo>
                      <a:pt x="9" y="118"/>
                      <a:pt x="9" y="118"/>
                      <a:pt x="9" y="118"/>
                    </a:cubicBezTo>
                    <a:cubicBezTo>
                      <a:pt x="0" y="103"/>
                      <a:pt x="0" y="103"/>
                      <a:pt x="0" y="103"/>
                    </a:cubicBezTo>
                    <a:cubicBezTo>
                      <a:pt x="26" y="91"/>
                      <a:pt x="26" y="91"/>
                      <a:pt x="26" y="91"/>
                    </a:cubicBezTo>
                    <a:cubicBezTo>
                      <a:pt x="86" y="60"/>
                      <a:pt x="86" y="60"/>
                      <a:pt x="86" y="60"/>
                    </a:cubicBezTo>
                    <a:cubicBezTo>
                      <a:pt x="81" y="58"/>
                      <a:pt x="75" y="57"/>
                      <a:pt x="68" y="55"/>
                    </a:cubicBezTo>
                    <a:cubicBezTo>
                      <a:pt x="70" y="52"/>
                      <a:pt x="73" y="49"/>
                      <a:pt x="75" y="47"/>
                    </a:cubicBezTo>
                    <a:cubicBezTo>
                      <a:pt x="76" y="44"/>
                      <a:pt x="80" y="39"/>
                      <a:pt x="85" y="30"/>
                    </a:cubicBezTo>
                    <a:cubicBezTo>
                      <a:pt x="100" y="33"/>
                      <a:pt x="110" y="36"/>
                      <a:pt x="117" y="38"/>
                    </a:cubicBezTo>
                    <a:cubicBezTo>
                      <a:pt x="116" y="41"/>
                      <a:pt x="114" y="43"/>
                      <a:pt x="114" y="45"/>
                    </a:cubicBezTo>
                    <a:cubicBezTo>
                      <a:pt x="178" y="12"/>
                      <a:pt x="178" y="12"/>
                      <a:pt x="178" y="12"/>
                    </a:cubicBezTo>
                    <a:cubicBezTo>
                      <a:pt x="201" y="0"/>
                      <a:pt x="201" y="0"/>
                      <a:pt x="201" y="0"/>
                    </a:cubicBezTo>
                    <a:cubicBezTo>
                      <a:pt x="209" y="16"/>
                      <a:pt x="209" y="16"/>
                      <a:pt x="209" y="16"/>
                    </a:cubicBezTo>
                    <a:cubicBezTo>
                      <a:pt x="222" y="40"/>
                      <a:pt x="222" y="40"/>
                      <a:pt x="222" y="40"/>
                    </a:cubicBezTo>
                    <a:cubicBezTo>
                      <a:pt x="229" y="52"/>
                      <a:pt x="229" y="52"/>
                      <a:pt x="229" y="52"/>
                    </a:cubicBezTo>
                    <a:cubicBezTo>
                      <a:pt x="200" y="67"/>
                      <a:pt x="200" y="67"/>
                      <a:pt x="200" y="67"/>
                    </a:cubicBezTo>
                    <a:cubicBezTo>
                      <a:pt x="194" y="54"/>
                      <a:pt x="194" y="54"/>
                      <a:pt x="194" y="54"/>
                    </a:cubicBezTo>
                    <a:cubicBezTo>
                      <a:pt x="186" y="38"/>
                      <a:pt x="186" y="38"/>
                      <a:pt x="186" y="38"/>
                    </a:cubicBezTo>
                    <a:cubicBezTo>
                      <a:pt x="41" y="113"/>
                      <a:pt x="41" y="113"/>
                      <a:pt x="41" y="113"/>
                    </a:cubicBezTo>
                    <a:cubicBezTo>
                      <a:pt x="49" y="128"/>
                      <a:pt x="49" y="128"/>
                      <a:pt x="49" y="128"/>
                    </a:cubicBezTo>
                    <a:cubicBezTo>
                      <a:pt x="56" y="140"/>
                      <a:pt x="56" y="140"/>
                      <a:pt x="56" y="140"/>
                    </a:cubicBezTo>
                    <a:lnTo>
                      <a:pt x="27" y="1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7" name="Freeform 7"/>
              <p:cNvSpPr>
                <a:spLocks noEditPoints="1"/>
              </p:cNvSpPr>
              <p:nvPr/>
            </p:nvSpPr>
            <p:spPr bwMode="auto">
              <a:xfrm>
                <a:off x="3475936" y="542618"/>
                <a:ext cx="75839" cy="71587"/>
              </a:xfrm>
              <a:custGeom>
                <a:avLst/>
                <a:gdLst>
                  <a:gd name="T0" fmla="*/ 36 w 250"/>
                  <a:gd name="T1" fmla="*/ 73 h 236"/>
                  <a:gd name="T2" fmla="*/ 83 w 250"/>
                  <a:gd name="T3" fmla="*/ 66 h 236"/>
                  <a:gd name="T4" fmla="*/ 88 w 250"/>
                  <a:gd name="T5" fmla="*/ 95 h 236"/>
                  <a:gd name="T6" fmla="*/ 41 w 250"/>
                  <a:gd name="T7" fmla="*/ 102 h 236"/>
                  <a:gd name="T8" fmla="*/ 36 w 250"/>
                  <a:gd name="T9" fmla="*/ 73 h 236"/>
                  <a:gd name="T10" fmla="*/ 4 w 250"/>
                  <a:gd name="T11" fmla="*/ 71 h 236"/>
                  <a:gd name="T12" fmla="*/ 20 w 250"/>
                  <a:gd name="T13" fmla="*/ 167 h 236"/>
                  <a:gd name="T14" fmla="*/ 23 w 250"/>
                  <a:gd name="T15" fmla="*/ 193 h 236"/>
                  <a:gd name="T16" fmla="*/ 54 w 250"/>
                  <a:gd name="T17" fmla="*/ 188 h 236"/>
                  <a:gd name="T18" fmla="*/ 53 w 250"/>
                  <a:gd name="T19" fmla="*/ 184 h 236"/>
                  <a:gd name="T20" fmla="*/ 101 w 250"/>
                  <a:gd name="T21" fmla="*/ 177 h 236"/>
                  <a:gd name="T22" fmla="*/ 107 w 250"/>
                  <a:gd name="T23" fmla="*/ 213 h 236"/>
                  <a:gd name="T24" fmla="*/ 111 w 250"/>
                  <a:gd name="T25" fmla="*/ 226 h 236"/>
                  <a:gd name="T26" fmla="*/ 121 w 250"/>
                  <a:gd name="T27" fmla="*/ 234 h 236"/>
                  <a:gd name="T28" fmla="*/ 143 w 250"/>
                  <a:gd name="T29" fmla="*/ 235 h 236"/>
                  <a:gd name="T30" fmla="*/ 181 w 250"/>
                  <a:gd name="T31" fmla="*/ 229 h 236"/>
                  <a:gd name="T32" fmla="*/ 216 w 250"/>
                  <a:gd name="T33" fmla="*/ 224 h 236"/>
                  <a:gd name="T34" fmla="*/ 233 w 250"/>
                  <a:gd name="T35" fmla="*/ 219 h 236"/>
                  <a:gd name="T36" fmla="*/ 242 w 250"/>
                  <a:gd name="T37" fmla="*/ 209 h 236"/>
                  <a:gd name="T38" fmla="*/ 250 w 250"/>
                  <a:gd name="T39" fmla="*/ 176 h 236"/>
                  <a:gd name="T40" fmla="*/ 218 w 250"/>
                  <a:gd name="T41" fmla="*/ 167 h 236"/>
                  <a:gd name="T42" fmla="*/ 218 w 250"/>
                  <a:gd name="T43" fmla="*/ 177 h 236"/>
                  <a:gd name="T44" fmla="*/ 214 w 250"/>
                  <a:gd name="T45" fmla="*/ 191 h 236"/>
                  <a:gd name="T46" fmla="*/ 202 w 250"/>
                  <a:gd name="T47" fmla="*/ 197 h 236"/>
                  <a:gd name="T48" fmla="*/ 177 w 250"/>
                  <a:gd name="T49" fmla="*/ 201 h 236"/>
                  <a:gd name="T50" fmla="*/ 150 w 250"/>
                  <a:gd name="T51" fmla="*/ 205 h 236"/>
                  <a:gd name="T52" fmla="*/ 138 w 250"/>
                  <a:gd name="T53" fmla="*/ 204 h 236"/>
                  <a:gd name="T54" fmla="*/ 135 w 250"/>
                  <a:gd name="T55" fmla="*/ 198 h 236"/>
                  <a:gd name="T56" fmla="*/ 131 w 250"/>
                  <a:gd name="T57" fmla="*/ 172 h 236"/>
                  <a:gd name="T58" fmla="*/ 185 w 250"/>
                  <a:gd name="T59" fmla="*/ 163 h 236"/>
                  <a:gd name="T60" fmla="*/ 186 w 250"/>
                  <a:gd name="T61" fmla="*/ 168 h 236"/>
                  <a:gd name="T62" fmla="*/ 217 w 250"/>
                  <a:gd name="T63" fmla="*/ 163 h 236"/>
                  <a:gd name="T64" fmla="*/ 213 w 250"/>
                  <a:gd name="T65" fmla="*/ 139 h 236"/>
                  <a:gd name="T66" fmla="*/ 198 w 250"/>
                  <a:gd name="T67" fmla="*/ 41 h 236"/>
                  <a:gd name="T68" fmla="*/ 195 w 250"/>
                  <a:gd name="T69" fmla="*/ 19 h 236"/>
                  <a:gd name="T70" fmla="*/ 175 w 250"/>
                  <a:gd name="T71" fmla="*/ 23 h 236"/>
                  <a:gd name="T72" fmla="*/ 109 w 250"/>
                  <a:gd name="T73" fmla="*/ 33 h 236"/>
                  <a:gd name="T74" fmla="*/ 107 w 250"/>
                  <a:gd name="T75" fmla="*/ 19 h 236"/>
                  <a:gd name="T76" fmla="*/ 105 w 250"/>
                  <a:gd name="T77" fmla="*/ 0 h 236"/>
                  <a:gd name="T78" fmla="*/ 73 w 250"/>
                  <a:gd name="T79" fmla="*/ 5 h 236"/>
                  <a:gd name="T80" fmla="*/ 77 w 250"/>
                  <a:gd name="T81" fmla="*/ 24 h 236"/>
                  <a:gd name="T82" fmla="*/ 79 w 250"/>
                  <a:gd name="T83" fmla="*/ 38 h 236"/>
                  <a:gd name="T84" fmla="*/ 24 w 250"/>
                  <a:gd name="T85" fmla="*/ 47 h 236"/>
                  <a:gd name="T86" fmla="*/ 0 w 250"/>
                  <a:gd name="T87" fmla="*/ 50 h 236"/>
                  <a:gd name="T88" fmla="*/ 4 w 250"/>
                  <a:gd name="T89" fmla="*/ 71 h 236"/>
                  <a:gd name="T90" fmla="*/ 45 w 250"/>
                  <a:gd name="T91" fmla="*/ 129 h 236"/>
                  <a:gd name="T92" fmla="*/ 92 w 250"/>
                  <a:gd name="T93" fmla="*/ 121 h 236"/>
                  <a:gd name="T94" fmla="*/ 97 w 250"/>
                  <a:gd name="T95" fmla="*/ 149 h 236"/>
                  <a:gd name="T96" fmla="*/ 49 w 250"/>
                  <a:gd name="T97" fmla="*/ 157 h 236"/>
                  <a:gd name="T98" fmla="*/ 45 w 250"/>
                  <a:gd name="T99" fmla="*/ 129 h 236"/>
                  <a:gd name="T100" fmla="*/ 114 w 250"/>
                  <a:gd name="T101" fmla="*/ 61 h 236"/>
                  <a:gd name="T102" fmla="*/ 168 w 250"/>
                  <a:gd name="T103" fmla="*/ 53 h 236"/>
                  <a:gd name="T104" fmla="*/ 172 w 250"/>
                  <a:gd name="T105" fmla="*/ 82 h 236"/>
                  <a:gd name="T106" fmla="*/ 118 w 250"/>
                  <a:gd name="T107" fmla="*/ 90 h 236"/>
                  <a:gd name="T108" fmla="*/ 114 w 250"/>
                  <a:gd name="T109" fmla="*/ 61 h 236"/>
                  <a:gd name="T110" fmla="*/ 122 w 250"/>
                  <a:gd name="T111" fmla="*/ 116 h 236"/>
                  <a:gd name="T112" fmla="*/ 177 w 250"/>
                  <a:gd name="T113" fmla="*/ 108 h 236"/>
                  <a:gd name="T114" fmla="*/ 181 w 250"/>
                  <a:gd name="T115" fmla="*/ 136 h 236"/>
                  <a:gd name="T116" fmla="*/ 127 w 250"/>
                  <a:gd name="T117" fmla="*/ 145 h 236"/>
                  <a:gd name="T118" fmla="*/ 122 w 250"/>
                  <a:gd name="T119" fmla="*/ 11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0" h="236">
                    <a:moveTo>
                      <a:pt x="36" y="73"/>
                    </a:moveTo>
                    <a:cubicBezTo>
                      <a:pt x="83" y="66"/>
                      <a:pt x="83" y="66"/>
                      <a:pt x="83" y="66"/>
                    </a:cubicBezTo>
                    <a:cubicBezTo>
                      <a:pt x="88" y="95"/>
                      <a:pt x="88" y="95"/>
                      <a:pt x="88" y="95"/>
                    </a:cubicBezTo>
                    <a:cubicBezTo>
                      <a:pt x="41" y="102"/>
                      <a:pt x="41" y="102"/>
                      <a:pt x="41" y="102"/>
                    </a:cubicBezTo>
                    <a:lnTo>
                      <a:pt x="36" y="73"/>
                    </a:lnTo>
                    <a:close/>
                    <a:moveTo>
                      <a:pt x="4" y="71"/>
                    </a:moveTo>
                    <a:cubicBezTo>
                      <a:pt x="20" y="167"/>
                      <a:pt x="20" y="167"/>
                      <a:pt x="20" y="167"/>
                    </a:cubicBezTo>
                    <a:cubicBezTo>
                      <a:pt x="23" y="193"/>
                      <a:pt x="23" y="193"/>
                      <a:pt x="23" y="193"/>
                    </a:cubicBezTo>
                    <a:cubicBezTo>
                      <a:pt x="54" y="188"/>
                      <a:pt x="54" y="188"/>
                      <a:pt x="54" y="188"/>
                    </a:cubicBezTo>
                    <a:cubicBezTo>
                      <a:pt x="53" y="184"/>
                      <a:pt x="53" y="184"/>
                      <a:pt x="53" y="184"/>
                    </a:cubicBezTo>
                    <a:cubicBezTo>
                      <a:pt x="101" y="177"/>
                      <a:pt x="101" y="177"/>
                      <a:pt x="101" y="177"/>
                    </a:cubicBezTo>
                    <a:cubicBezTo>
                      <a:pt x="107" y="213"/>
                      <a:pt x="107" y="213"/>
                      <a:pt x="107" y="213"/>
                    </a:cubicBezTo>
                    <a:cubicBezTo>
                      <a:pt x="108" y="218"/>
                      <a:pt x="109" y="223"/>
                      <a:pt x="111" y="226"/>
                    </a:cubicBezTo>
                    <a:cubicBezTo>
                      <a:pt x="113" y="229"/>
                      <a:pt x="116" y="232"/>
                      <a:pt x="121" y="234"/>
                    </a:cubicBezTo>
                    <a:cubicBezTo>
                      <a:pt x="126" y="236"/>
                      <a:pt x="134" y="236"/>
                      <a:pt x="143" y="235"/>
                    </a:cubicBezTo>
                    <a:cubicBezTo>
                      <a:pt x="153" y="233"/>
                      <a:pt x="165" y="231"/>
                      <a:pt x="181" y="229"/>
                    </a:cubicBezTo>
                    <a:cubicBezTo>
                      <a:pt x="197" y="227"/>
                      <a:pt x="209" y="226"/>
                      <a:pt x="216" y="224"/>
                    </a:cubicBezTo>
                    <a:cubicBezTo>
                      <a:pt x="224" y="222"/>
                      <a:pt x="230" y="221"/>
                      <a:pt x="233" y="219"/>
                    </a:cubicBezTo>
                    <a:cubicBezTo>
                      <a:pt x="237" y="216"/>
                      <a:pt x="240" y="213"/>
                      <a:pt x="242" y="209"/>
                    </a:cubicBezTo>
                    <a:cubicBezTo>
                      <a:pt x="245" y="205"/>
                      <a:pt x="248" y="194"/>
                      <a:pt x="250" y="176"/>
                    </a:cubicBezTo>
                    <a:cubicBezTo>
                      <a:pt x="241" y="175"/>
                      <a:pt x="230" y="172"/>
                      <a:pt x="218" y="167"/>
                    </a:cubicBezTo>
                    <a:cubicBezTo>
                      <a:pt x="218" y="177"/>
                      <a:pt x="218" y="177"/>
                      <a:pt x="218" y="177"/>
                    </a:cubicBezTo>
                    <a:cubicBezTo>
                      <a:pt x="218" y="183"/>
                      <a:pt x="217" y="188"/>
                      <a:pt x="214" y="191"/>
                    </a:cubicBezTo>
                    <a:cubicBezTo>
                      <a:pt x="211" y="194"/>
                      <a:pt x="207" y="196"/>
                      <a:pt x="202" y="197"/>
                    </a:cubicBezTo>
                    <a:cubicBezTo>
                      <a:pt x="197" y="199"/>
                      <a:pt x="189" y="200"/>
                      <a:pt x="177" y="201"/>
                    </a:cubicBezTo>
                    <a:cubicBezTo>
                      <a:pt x="150" y="205"/>
                      <a:pt x="150" y="205"/>
                      <a:pt x="150" y="205"/>
                    </a:cubicBezTo>
                    <a:cubicBezTo>
                      <a:pt x="144" y="206"/>
                      <a:pt x="140" y="205"/>
                      <a:pt x="138" y="204"/>
                    </a:cubicBezTo>
                    <a:cubicBezTo>
                      <a:pt x="137" y="202"/>
                      <a:pt x="136" y="200"/>
                      <a:pt x="135" y="198"/>
                    </a:cubicBezTo>
                    <a:cubicBezTo>
                      <a:pt x="131" y="172"/>
                      <a:pt x="131" y="172"/>
                      <a:pt x="131" y="172"/>
                    </a:cubicBezTo>
                    <a:cubicBezTo>
                      <a:pt x="185" y="163"/>
                      <a:pt x="185" y="163"/>
                      <a:pt x="185" y="163"/>
                    </a:cubicBezTo>
                    <a:cubicBezTo>
                      <a:pt x="186" y="168"/>
                      <a:pt x="186" y="168"/>
                      <a:pt x="186" y="168"/>
                    </a:cubicBezTo>
                    <a:cubicBezTo>
                      <a:pt x="217" y="163"/>
                      <a:pt x="217" y="163"/>
                      <a:pt x="217" y="163"/>
                    </a:cubicBezTo>
                    <a:cubicBezTo>
                      <a:pt x="213" y="139"/>
                      <a:pt x="213" y="139"/>
                      <a:pt x="213" y="139"/>
                    </a:cubicBezTo>
                    <a:cubicBezTo>
                      <a:pt x="198" y="41"/>
                      <a:pt x="198" y="41"/>
                      <a:pt x="198" y="41"/>
                    </a:cubicBezTo>
                    <a:cubicBezTo>
                      <a:pt x="195" y="19"/>
                      <a:pt x="195" y="19"/>
                      <a:pt x="195" y="19"/>
                    </a:cubicBezTo>
                    <a:cubicBezTo>
                      <a:pt x="175" y="23"/>
                      <a:pt x="175" y="23"/>
                      <a:pt x="175" y="23"/>
                    </a:cubicBezTo>
                    <a:cubicBezTo>
                      <a:pt x="109" y="33"/>
                      <a:pt x="109" y="33"/>
                      <a:pt x="109" y="33"/>
                    </a:cubicBezTo>
                    <a:cubicBezTo>
                      <a:pt x="107" y="19"/>
                      <a:pt x="107" y="19"/>
                      <a:pt x="107" y="19"/>
                    </a:cubicBezTo>
                    <a:cubicBezTo>
                      <a:pt x="105" y="0"/>
                      <a:pt x="105" y="0"/>
                      <a:pt x="105" y="0"/>
                    </a:cubicBezTo>
                    <a:cubicBezTo>
                      <a:pt x="73" y="5"/>
                      <a:pt x="73" y="5"/>
                      <a:pt x="73" y="5"/>
                    </a:cubicBezTo>
                    <a:cubicBezTo>
                      <a:pt x="77" y="24"/>
                      <a:pt x="77" y="24"/>
                      <a:pt x="77" y="24"/>
                    </a:cubicBezTo>
                    <a:cubicBezTo>
                      <a:pt x="79" y="38"/>
                      <a:pt x="79" y="38"/>
                      <a:pt x="79" y="38"/>
                    </a:cubicBezTo>
                    <a:cubicBezTo>
                      <a:pt x="24" y="47"/>
                      <a:pt x="24" y="47"/>
                      <a:pt x="24" y="47"/>
                    </a:cubicBezTo>
                    <a:cubicBezTo>
                      <a:pt x="0" y="50"/>
                      <a:pt x="0" y="50"/>
                      <a:pt x="0" y="50"/>
                    </a:cubicBezTo>
                    <a:lnTo>
                      <a:pt x="4" y="71"/>
                    </a:lnTo>
                    <a:close/>
                    <a:moveTo>
                      <a:pt x="45" y="129"/>
                    </a:moveTo>
                    <a:cubicBezTo>
                      <a:pt x="92" y="121"/>
                      <a:pt x="92" y="121"/>
                      <a:pt x="92" y="121"/>
                    </a:cubicBezTo>
                    <a:cubicBezTo>
                      <a:pt x="97" y="149"/>
                      <a:pt x="97" y="149"/>
                      <a:pt x="97" y="149"/>
                    </a:cubicBezTo>
                    <a:cubicBezTo>
                      <a:pt x="49" y="157"/>
                      <a:pt x="49" y="157"/>
                      <a:pt x="49" y="157"/>
                    </a:cubicBezTo>
                    <a:lnTo>
                      <a:pt x="45" y="129"/>
                    </a:lnTo>
                    <a:close/>
                    <a:moveTo>
                      <a:pt x="114" y="61"/>
                    </a:moveTo>
                    <a:cubicBezTo>
                      <a:pt x="168" y="53"/>
                      <a:pt x="168" y="53"/>
                      <a:pt x="168" y="53"/>
                    </a:cubicBezTo>
                    <a:cubicBezTo>
                      <a:pt x="172" y="82"/>
                      <a:pt x="172" y="82"/>
                      <a:pt x="172" y="82"/>
                    </a:cubicBezTo>
                    <a:cubicBezTo>
                      <a:pt x="118" y="90"/>
                      <a:pt x="118" y="90"/>
                      <a:pt x="118" y="90"/>
                    </a:cubicBezTo>
                    <a:lnTo>
                      <a:pt x="114" y="61"/>
                    </a:lnTo>
                    <a:close/>
                    <a:moveTo>
                      <a:pt x="122" y="116"/>
                    </a:moveTo>
                    <a:cubicBezTo>
                      <a:pt x="177" y="108"/>
                      <a:pt x="177" y="108"/>
                      <a:pt x="177" y="108"/>
                    </a:cubicBezTo>
                    <a:cubicBezTo>
                      <a:pt x="181" y="136"/>
                      <a:pt x="181" y="136"/>
                      <a:pt x="181" y="136"/>
                    </a:cubicBezTo>
                    <a:cubicBezTo>
                      <a:pt x="127" y="145"/>
                      <a:pt x="127" y="145"/>
                      <a:pt x="127" y="145"/>
                    </a:cubicBezTo>
                    <a:lnTo>
                      <a:pt x="122"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8" name="Freeform 8"/>
              <p:cNvSpPr>
                <a:spLocks noEditPoints="1"/>
              </p:cNvSpPr>
              <p:nvPr/>
            </p:nvSpPr>
            <p:spPr bwMode="auto">
              <a:xfrm>
                <a:off x="3587214" y="542618"/>
                <a:ext cx="73004" cy="75130"/>
              </a:xfrm>
              <a:custGeom>
                <a:avLst/>
                <a:gdLst>
                  <a:gd name="T0" fmla="*/ 62 w 241"/>
                  <a:gd name="T1" fmla="*/ 84 h 247"/>
                  <a:gd name="T2" fmla="*/ 60 w 241"/>
                  <a:gd name="T3" fmla="*/ 135 h 247"/>
                  <a:gd name="T4" fmla="*/ 57 w 241"/>
                  <a:gd name="T5" fmla="*/ 74 h 247"/>
                  <a:gd name="T6" fmla="*/ 38 w 241"/>
                  <a:gd name="T7" fmla="*/ 184 h 247"/>
                  <a:gd name="T8" fmla="*/ 53 w 241"/>
                  <a:gd name="T9" fmla="*/ 170 h 247"/>
                  <a:gd name="T10" fmla="*/ 79 w 241"/>
                  <a:gd name="T11" fmla="*/ 158 h 247"/>
                  <a:gd name="T12" fmla="*/ 89 w 241"/>
                  <a:gd name="T13" fmla="*/ 155 h 247"/>
                  <a:gd name="T14" fmla="*/ 97 w 241"/>
                  <a:gd name="T15" fmla="*/ 161 h 247"/>
                  <a:gd name="T16" fmla="*/ 105 w 241"/>
                  <a:gd name="T17" fmla="*/ 115 h 247"/>
                  <a:gd name="T18" fmla="*/ 118 w 241"/>
                  <a:gd name="T19" fmla="*/ 88 h 247"/>
                  <a:gd name="T20" fmla="*/ 137 w 241"/>
                  <a:gd name="T21" fmla="*/ 129 h 247"/>
                  <a:gd name="T22" fmla="*/ 116 w 241"/>
                  <a:gd name="T23" fmla="*/ 159 h 247"/>
                  <a:gd name="T24" fmla="*/ 107 w 241"/>
                  <a:gd name="T25" fmla="*/ 192 h 247"/>
                  <a:gd name="T26" fmla="*/ 128 w 241"/>
                  <a:gd name="T27" fmla="*/ 189 h 247"/>
                  <a:gd name="T28" fmla="*/ 154 w 241"/>
                  <a:gd name="T29" fmla="*/ 178 h 247"/>
                  <a:gd name="T30" fmla="*/ 184 w 241"/>
                  <a:gd name="T31" fmla="*/ 174 h 247"/>
                  <a:gd name="T32" fmla="*/ 168 w 241"/>
                  <a:gd name="T33" fmla="*/ 131 h 247"/>
                  <a:gd name="T34" fmla="*/ 183 w 241"/>
                  <a:gd name="T35" fmla="*/ 93 h 247"/>
                  <a:gd name="T36" fmla="*/ 191 w 241"/>
                  <a:gd name="T37" fmla="*/ 72 h 247"/>
                  <a:gd name="T38" fmla="*/ 159 w 241"/>
                  <a:gd name="T39" fmla="*/ 70 h 247"/>
                  <a:gd name="T40" fmla="*/ 143 w 241"/>
                  <a:gd name="T41" fmla="*/ 76 h 247"/>
                  <a:gd name="T42" fmla="*/ 119 w 241"/>
                  <a:gd name="T43" fmla="*/ 86 h 247"/>
                  <a:gd name="T44" fmla="*/ 126 w 241"/>
                  <a:gd name="T45" fmla="*/ 68 h 247"/>
                  <a:gd name="T46" fmla="*/ 100 w 241"/>
                  <a:gd name="T47" fmla="*/ 47 h 247"/>
                  <a:gd name="T48" fmla="*/ 95 w 241"/>
                  <a:gd name="T49" fmla="*/ 69 h 247"/>
                  <a:gd name="T50" fmla="*/ 81 w 241"/>
                  <a:gd name="T51" fmla="*/ 60 h 247"/>
                  <a:gd name="T52" fmla="*/ 58 w 241"/>
                  <a:gd name="T53" fmla="*/ 69 h 247"/>
                  <a:gd name="T54" fmla="*/ 205 w 241"/>
                  <a:gd name="T55" fmla="*/ 60 h 247"/>
                  <a:gd name="T56" fmla="*/ 176 w 241"/>
                  <a:gd name="T57" fmla="*/ 212 h 247"/>
                  <a:gd name="T58" fmla="*/ 149 w 241"/>
                  <a:gd name="T59" fmla="*/ 208 h 247"/>
                  <a:gd name="T60" fmla="*/ 154 w 241"/>
                  <a:gd name="T61" fmla="*/ 235 h 247"/>
                  <a:gd name="T62" fmla="*/ 189 w 241"/>
                  <a:gd name="T63" fmla="*/ 245 h 247"/>
                  <a:gd name="T64" fmla="*/ 208 w 241"/>
                  <a:gd name="T65" fmla="*/ 223 h 247"/>
                  <a:gd name="T66" fmla="*/ 241 w 241"/>
                  <a:gd name="T67" fmla="*/ 36 h 247"/>
                  <a:gd name="T68" fmla="*/ 67 w 241"/>
                  <a:gd name="T69" fmla="*/ 7 h 247"/>
                  <a:gd name="T70" fmla="*/ 32 w 241"/>
                  <a:gd name="T71" fmla="*/ 31 h 247"/>
                  <a:gd name="T72" fmla="*/ 0 w 241"/>
                  <a:gd name="T73" fmla="*/ 21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1" h="247">
                    <a:moveTo>
                      <a:pt x="57" y="74"/>
                    </a:moveTo>
                    <a:cubicBezTo>
                      <a:pt x="62" y="84"/>
                      <a:pt x="62" y="84"/>
                      <a:pt x="62" y="84"/>
                    </a:cubicBezTo>
                    <a:cubicBezTo>
                      <a:pt x="63" y="87"/>
                      <a:pt x="67" y="96"/>
                      <a:pt x="74" y="113"/>
                    </a:cubicBezTo>
                    <a:cubicBezTo>
                      <a:pt x="69" y="123"/>
                      <a:pt x="65" y="130"/>
                      <a:pt x="60" y="135"/>
                    </a:cubicBezTo>
                    <a:cubicBezTo>
                      <a:pt x="56" y="140"/>
                      <a:pt x="50" y="145"/>
                      <a:pt x="43" y="150"/>
                    </a:cubicBezTo>
                    <a:lnTo>
                      <a:pt x="57" y="74"/>
                    </a:lnTo>
                    <a:close/>
                    <a:moveTo>
                      <a:pt x="32" y="217"/>
                    </a:moveTo>
                    <a:cubicBezTo>
                      <a:pt x="38" y="184"/>
                      <a:pt x="38" y="184"/>
                      <a:pt x="38" y="184"/>
                    </a:cubicBezTo>
                    <a:cubicBezTo>
                      <a:pt x="43" y="154"/>
                      <a:pt x="43" y="154"/>
                      <a:pt x="43" y="154"/>
                    </a:cubicBezTo>
                    <a:cubicBezTo>
                      <a:pt x="48" y="161"/>
                      <a:pt x="52" y="167"/>
                      <a:pt x="53" y="170"/>
                    </a:cubicBezTo>
                    <a:cubicBezTo>
                      <a:pt x="55" y="173"/>
                      <a:pt x="57" y="176"/>
                      <a:pt x="58" y="179"/>
                    </a:cubicBezTo>
                    <a:cubicBezTo>
                      <a:pt x="69" y="168"/>
                      <a:pt x="76" y="161"/>
                      <a:pt x="79" y="158"/>
                    </a:cubicBezTo>
                    <a:cubicBezTo>
                      <a:pt x="82" y="154"/>
                      <a:pt x="85" y="151"/>
                      <a:pt x="87" y="148"/>
                    </a:cubicBezTo>
                    <a:cubicBezTo>
                      <a:pt x="89" y="155"/>
                      <a:pt x="89" y="155"/>
                      <a:pt x="89" y="155"/>
                    </a:cubicBezTo>
                    <a:cubicBezTo>
                      <a:pt x="89" y="156"/>
                      <a:pt x="90" y="160"/>
                      <a:pt x="90" y="166"/>
                    </a:cubicBezTo>
                    <a:cubicBezTo>
                      <a:pt x="97" y="161"/>
                      <a:pt x="97" y="161"/>
                      <a:pt x="97" y="161"/>
                    </a:cubicBezTo>
                    <a:cubicBezTo>
                      <a:pt x="101" y="159"/>
                      <a:pt x="108" y="156"/>
                      <a:pt x="118" y="152"/>
                    </a:cubicBezTo>
                    <a:cubicBezTo>
                      <a:pt x="114" y="139"/>
                      <a:pt x="110" y="127"/>
                      <a:pt x="105" y="115"/>
                    </a:cubicBezTo>
                    <a:cubicBezTo>
                      <a:pt x="110" y="107"/>
                      <a:pt x="110" y="107"/>
                      <a:pt x="110" y="107"/>
                    </a:cubicBezTo>
                    <a:cubicBezTo>
                      <a:pt x="111" y="104"/>
                      <a:pt x="114" y="98"/>
                      <a:pt x="118" y="88"/>
                    </a:cubicBezTo>
                    <a:cubicBezTo>
                      <a:pt x="124" y="99"/>
                      <a:pt x="128" y="106"/>
                      <a:pt x="130" y="109"/>
                    </a:cubicBezTo>
                    <a:cubicBezTo>
                      <a:pt x="131" y="112"/>
                      <a:pt x="133" y="119"/>
                      <a:pt x="137" y="129"/>
                    </a:cubicBezTo>
                    <a:cubicBezTo>
                      <a:pt x="131" y="139"/>
                      <a:pt x="131" y="139"/>
                      <a:pt x="131" y="139"/>
                    </a:cubicBezTo>
                    <a:cubicBezTo>
                      <a:pt x="127" y="146"/>
                      <a:pt x="122" y="152"/>
                      <a:pt x="116" y="159"/>
                    </a:cubicBezTo>
                    <a:cubicBezTo>
                      <a:pt x="110" y="166"/>
                      <a:pt x="102" y="172"/>
                      <a:pt x="92" y="179"/>
                    </a:cubicBezTo>
                    <a:cubicBezTo>
                      <a:pt x="100" y="184"/>
                      <a:pt x="105" y="189"/>
                      <a:pt x="107" y="192"/>
                    </a:cubicBezTo>
                    <a:cubicBezTo>
                      <a:pt x="110" y="194"/>
                      <a:pt x="112" y="197"/>
                      <a:pt x="115" y="200"/>
                    </a:cubicBezTo>
                    <a:cubicBezTo>
                      <a:pt x="120" y="196"/>
                      <a:pt x="125" y="192"/>
                      <a:pt x="128" y="189"/>
                    </a:cubicBezTo>
                    <a:cubicBezTo>
                      <a:pt x="132" y="185"/>
                      <a:pt x="139" y="177"/>
                      <a:pt x="150" y="163"/>
                    </a:cubicBezTo>
                    <a:cubicBezTo>
                      <a:pt x="154" y="178"/>
                      <a:pt x="154" y="178"/>
                      <a:pt x="154" y="178"/>
                    </a:cubicBezTo>
                    <a:cubicBezTo>
                      <a:pt x="155" y="179"/>
                      <a:pt x="156" y="184"/>
                      <a:pt x="157" y="191"/>
                    </a:cubicBezTo>
                    <a:cubicBezTo>
                      <a:pt x="167" y="184"/>
                      <a:pt x="176" y="178"/>
                      <a:pt x="184" y="174"/>
                    </a:cubicBezTo>
                    <a:cubicBezTo>
                      <a:pt x="181" y="165"/>
                      <a:pt x="181" y="165"/>
                      <a:pt x="181" y="165"/>
                    </a:cubicBezTo>
                    <a:cubicBezTo>
                      <a:pt x="181" y="165"/>
                      <a:pt x="177" y="153"/>
                      <a:pt x="168" y="131"/>
                    </a:cubicBezTo>
                    <a:cubicBezTo>
                      <a:pt x="175" y="116"/>
                      <a:pt x="175" y="116"/>
                      <a:pt x="175" y="116"/>
                    </a:cubicBezTo>
                    <a:cubicBezTo>
                      <a:pt x="177" y="110"/>
                      <a:pt x="180" y="103"/>
                      <a:pt x="183" y="93"/>
                    </a:cubicBezTo>
                    <a:cubicBezTo>
                      <a:pt x="188" y="79"/>
                      <a:pt x="188" y="79"/>
                      <a:pt x="188" y="79"/>
                    </a:cubicBezTo>
                    <a:cubicBezTo>
                      <a:pt x="189" y="77"/>
                      <a:pt x="189" y="75"/>
                      <a:pt x="191" y="72"/>
                    </a:cubicBezTo>
                    <a:cubicBezTo>
                      <a:pt x="181" y="69"/>
                      <a:pt x="171" y="66"/>
                      <a:pt x="160" y="62"/>
                    </a:cubicBezTo>
                    <a:cubicBezTo>
                      <a:pt x="159" y="70"/>
                      <a:pt x="159" y="70"/>
                      <a:pt x="159" y="70"/>
                    </a:cubicBezTo>
                    <a:cubicBezTo>
                      <a:pt x="158" y="74"/>
                      <a:pt x="156" y="82"/>
                      <a:pt x="152" y="94"/>
                    </a:cubicBezTo>
                    <a:cubicBezTo>
                      <a:pt x="149" y="87"/>
                      <a:pt x="146" y="81"/>
                      <a:pt x="143" y="76"/>
                    </a:cubicBezTo>
                    <a:cubicBezTo>
                      <a:pt x="137" y="80"/>
                      <a:pt x="137" y="80"/>
                      <a:pt x="137" y="80"/>
                    </a:cubicBezTo>
                    <a:cubicBezTo>
                      <a:pt x="133" y="82"/>
                      <a:pt x="127" y="84"/>
                      <a:pt x="119" y="86"/>
                    </a:cubicBezTo>
                    <a:cubicBezTo>
                      <a:pt x="124" y="74"/>
                      <a:pt x="124" y="74"/>
                      <a:pt x="124" y="74"/>
                    </a:cubicBezTo>
                    <a:cubicBezTo>
                      <a:pt x="124" y="74"/>
                      <a:pt x="125" y="72"/>
                      <a:pt x="126" y="68"/>
                    </a:cubicBezTo>
                    <a:cubicBezTo>
                      <a:pt x="127" y="64"/>
                      <a:pt x="128" y="61"/>
                      <a:pt x="129" y="58"/>
                    </a:cubicBezTo>
                    <a:cubicBezTo>
                      <a:pt x="118" y="55"/>
                      <a:pt x="108" y="51"/>
                      <a:pt x="100" y="47"/>
                    </a:cubicBezTo>
                    <a:cubicBezTo>
                      <a:pt x="98" y="58"/>
                      <a:pt x="98" y="58"/>
                      <a:pt x="98" y="58"/>
                    </a:cubicBezTo>
                    <a:cubicBezTo>
                      <a:pt x="97" y="62"/>
                      <a:pt x="96" y="66"/>
                      <a:pt x="95" y="69"/>
                    </a:cubicBezTo>
                    <a:cubicBezTo>
                      <a:pt x="94" y="73"/>
                      <a:pt x="92" y="77"/>
                      <a:pt x="90" y="81"/>
                    </a:cubicBezTo>
                    <a:cubicBezTo>
                      <a:pt x="87" y="73"/>
                      <a:pt x="83" y="66"/>
                      <a:pt x="81" y="60"/>
                    </a:cubicBezTo>
                    <a:cubicBezTo>
                      <a:pt x="73" y="64"/>
                      <a:pt x="68" y="66"/>
                      <a:pt x="66" y="67"/>
                    </a:cubicBezTo>
                    <a:cubicBezTo>
                      <a:pt x="63" y="68"/>
                      <a:pt x="60" y="69"/>
                      <a:pt x="58" y="69"/>
                    </a:cubicBezTo>
                    <a:cubicBezTo>
                      <a:pt x="64" y="35"/>
                      <a:pt x="64" y="35"/>
                      <a:pt x="64" y="35"/>
                    </a:cubicBezTo>
                    <a:cubicBezTo>
                      <a:pt x="205" y="60"/>
                      <a:pt x="205" y="60"/>
                      <a:pt x="205" y="60"/>
                    </a:cubicBezTo>
                    <a:cubicBezTo>
                      <a:pt x="179" y="206"/>
                      <a:pt x="179" y="206"/>
                      <a:pt x="179" y="206"/>
                    </a:cubicBezTo>
                    <a:cubicBezTo>
                      <a:pt x="179" y="209"/>
                      <a:pt x="178" y="210"/>
                      <a:pt x="176" y="212"/>
                    </a:cubicBezTo>
                    <a:cubicBezTo>
                      <a:pt x="175" y="214"/>
                      <a:pt x="171" y="214"/>
                      <a:pt x="165" y="212"/>
                    </a:cubicBezTo>
                    <a:cubicBezTo>
                      <a:pt x="160" y="211"/>
                      <a:pt x="154" y="210"/>
                      <a:pt x="149" y="208"/>
                    </a:cubicBezTo>
                    <a:cubicBezTo>
                      <a:pt x="151" y="217"/>
                      <a:pt x="151" y="217"/>
                      <a:pt x="151" y="217"/>
                    </a:cubicBezTo>
                    <a:cubicBezTo>
                      <a:pt x="153" y="225"/>
                      <a:pt x="154" y="231"/>
                      <a:pt x="154" y="235"/>
                    </a:cubicBezTo>
                    <a:cubicBezTo>
                      <a:pt x="154" y="239"/>
                      <a:pt x="153" y="242"/>
                      <a:pt x="153" y="245"/>
                    </a:cubicBezTo>
                    <a:cubicBezTo>
                      <a:pt x="169" y="246"/>
                      <a:pt x="181" y="247"/>
                      <a:pt x="189" y="245"/>
                    </a:cubicBezTo>
                    <a:cubicBezTo>
                      <a:pt x="196" y="244"/>
                      <a:pt x="201" y="241"/>
                      <a:pt x="203" y="237"/>
                    </a:cubicBezTo>
                    <a:cubicBezTo>
                      <a:pt x="205" y="233"/>
                      <a:pt x="207" y="228"/>
                      <a:pt x="208" y="223"/>
                    </a:cubicBezTo>
                    <a:cubicBezTo>
                      <a:pt x="235" y="66"/>
                      <a:pt x="235" y="66"/>
                      <a:pt x="235" y="66"/>
                    </a:cubicBezTo>
                    <a:cubicBezTo>
                      <a:pt x="241" y="36"/>
                      <a:pt x="241" y="36"/>
                      <a:pt x="241" y="36"/>
                    </a:cubicBezTo>
                    <a:cubicBezTo>
                      <a:pt x="211" y="32"/>
                      <a:pt x="211" y="32"/>
                      <a:pt x="211" y="32"/>
                    </a:cubicBezTo>
                    <a:cubicBezTo>
                      <a:pt x="67" y="7"/>
                      <a:pt x="67" y="7"/>
                      <a:pt x="67" y="7"/>
                    </a:cubicBezTo>
                    <a:cubicBezTo>
                      <a:pt x="37" y="0"/>
                      <a:pt x="37" y="0"/>
                      <a:pt x="37" y="0"/>
                    </a:cubicBezTo>
                    <a:cubicBezTo>
                      <a:pt x="32" y="31"/>
                      <a:pt x="32" y="31"/>
                      <a:pt x="32" y="31"/>
                    </a:cubicBezTo>
                    <a:cubicBezTo>
                      <a:pt x="6" y="179"/>
                      <a:pt x="6" y="179"/>
                      <a:pt x="6" y="179"/>
                    </a:cubicBezTo>
                    <a:cubicBezTo>
                      <a:pt x="0" y="211"/>
                      <a:pt x="0" y="211"/>
                      <a:pt x="0" y="211"/>
                    </a:cubicBezTo>
                    <a:lnTo>
                      <a:pt x="32"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9" name="Freeform 9"/>
              <p:cNvSpPr>
                <a:spLocks noEditPoints="1"/>
              </p:cNvSpPr>
              <p:nvPr/>
            </p:nvSpPr>
            <p:spPr bwMode="auto">
              <a:xfrm>
                <a:off x="3693530" y="580892"/>
                <a:ext cx="71587" cy="77257"/>
              </a:xfrm>
              <a:custGeom>
                <a:avLst/>
                <a:gdLst>
                  <a:gd name="T0" fmla="*/ 30 w 237"/>
                  <a:gd name="T1" fmla="*/ 80 h 253"/>
                  <a:gd name="T2" fmla="*/ 24 w 237"/>
                  <a:gd name="T3" fmla="*/ 52 h 253"/>
                  <a:gd name="T4" fmla="*/ 21 w 237"/>
                  <a:gd name="T5" fmla="*/ 44 h 253"/>
                  <a:gd name="T6" fmla="*/ 59 w 237"/>
                  <a:gd name="T7" fmla="*/ 41 h 253"/>
                  <a:gd name="T8" fmla="*/ 99 w 237"/>
                  <a:gd name="T9" fmla="*/ 27 h 253"/>
                  <a:gd name="T10" fmla="*/ 133 w 237"/>
                  <a:gd name="T11" fmla="*/ 5 h 253"/>
                  <a:gd name="T12" fmla="*/ 139 w 237"/>
                  <a:gd name="T13" fmla="*/ 0 h 253"/>
                  <a:gd name="T14" fmla="*/ 160 w 237"/>
                  <a:gd name="T15" fmla="*/ 28 h 253"/>
                  <a:gd name="T16" fmla="*/ 119 w 237"/>
                  <a:gd name="T17" fmla="*/ 51 h 253"/>
                  <a:gd name="T18" fmla="*/ 77 w 237"/>
                  <a:gd name="T19" fmla="*/ 68 h 253"/>
                  <a:gd name="T20" fmla="*/ 30 w 237"/>
                  <a:gd name="T21" fmla="*/ 80 h 253"/>
                  <a:gd name="T22" fmla="*/ 26 w 237"/>
                  <a:gd name="T23" fmla="*/ 133 h 253"/>
                  <a:gd name="T24" fmla="*/ 47 w 237"/>
                  <a:gd name="T25" fmla="*/ 127 h 253"/>
                  <a:gd name="T26" fmla="*/ 73 w 237"/>
                  <a:gd name="T27" fmla="*/ 116 h 253"/>
                  <a:gd name="T28" fmla="*/ 101 w 237"/>
                  <a:gd name="T29" fmla="*/ 101 h 253"/>
                  <a:gd name="T30" fmla="*/ 118 w 237"/>
                  <a:gd name="T31" fmla="*/ 88 h 253"/>
                  <a:gd name="T32" fmla="*/ 123 w 237"/>
                  <a:gd name="T33" fmla="*/ 83 h 253"/>
                  <a:gd name="T34" fmla="*/ 143 w 237"/>
                  <a:gd name="T35" fmla="*/ 116 h 253"/>
                  <a:gd name="T36" fmla="*/ 132 w 237"/>
                  <a:gd name="T37" fmla="*/ 122 h 253"/>
                  <a:gd name="T38" fmla="*/ 112 w 237"/>
                  <a:gd name="T39" fmla="*/ 131 h 253"/>
                  <a:gd name="T40" fmla="*/ 83 w 237"/>
                  <a:gd name="T41" fmla="*/ 144 h 253"/>
                  <a:gd name="T42" fmla="*/ 48 w 237"/>
                  <a:gd name="T43" fmla="*/ 155 h 253"/>
                  <a:gd name="T44" fmla="*/ 133 w 237"/>
                  <a:gd name="T45" fmla="*/ 197 h 253"/>
                  <a:gd name="T46" fmla="*/ 130 w 237"/>
                  <a:gd name="T47" fmla="*/ 171 h 253"/>
                  <a:gd name="T48" fmla="*/ 127 w 237"/>
                  <a:gd name="T49" fmla="*/ 155 h 253"/>
                  <a:gd name="T50" fmla="*/ 152 w 237"/>
                  <a:gd name="T51" fmla="*/ 156 h 253"/>
                  <a:gd name="T52" fmla="*/ 159 w 237"/>
                  <a:gd name="T53" fmla="*/ 155 h 253"/>
                  <a:gd name="T54" fmla="*/ 171 w 237"/>
                  <a:gd name="T55" fmla="*/ 247 h 253"/>
                  <a:gd name="T56" fmla="*/ 143 w 237"/>
                  <a:gd name="T57" fmla="*/ 251 h 253"/>
                  <a:gd name="T58" fmla="*/ 134 w 237"/>
                  <a:gd name="T59" fmla="*/ 253 h 253"/>
                  <a:gd name="T60" fmla="*/ 135 w 237"/>
                  <a:gd name="T61" fmla="*/ 243 h 253"/>
                  <a:gd name="T62" fmla="*/ 134 w 237"/>
                  <a:gd name="T63" fmla="*/ 226 h 253"/>
                  <a:gd name="T64" fmla="*/ 72 w 237"/>
                  <a:gd name="T65" fmla="*/ 198 h 253"/>
                  <a:gd name="T66" fmla="*/ 22 w 237"/>
                  <a:gd name="T67" fmla="*/ 177 h 253"/>
                  <a:gd name="T68" fmla="*/ 0 w 237"/>
                  <a:gd name="T69" fmla="*/ 170 h 253"/>
                  <a:gd name="T70" fmla="*/ 3 w 237"/>
                  <a:gd name="T71" fmla="*/ 144 h 253"/>
                  <a:gd name="T72" fmla="*/ 3 w 237"/>
                  <a:gd name="T73" fmla="*/ 135 h 253"/>
                  <a:gd name="T74" fmla="*/ 26 w 237"/>
                  <a:gd name="T75" fmla="*/ 133 h 253"/>
                  <a:gd name="T76" fmla="*/ 188 w 237"/>
                  <a:gd name="T77" fmla="*/ 22 h 253"/>
                  <a:gd name="T78" fmla="*/ 217 w 237"/>
                  <a:gd name="T79" fmla="*/ 39 h 253"/>
                  <a:gd name="T80" fmla="*/ 212 w 237"/>
                  <a:gd name="T81" fmla="*/ 47 h 253"/>
                  <a:gd name="T82" fmla="*/ 208 w 237"/>
                  <a:gd name="T83" fmla="*/ 57 h 253"/>
                  <a:gd name="T84" fmla="*/ 204 w 237"/>
                  <a:gd name="T85" fmla="*/ 80 h 253"/>
                  <a:gd name="T86" fmla="*/ 206 w 237"/>
                  <a:gd name="T87" fmla="*/ 110 h 253"/>
                  <a:gd name="T88" fmla="*/ 215 w 237"/>
                  <a:gd name="T89" fmla="*/ 132 h 253"/>
                  <a:gd name="T90" fmla="*/ 222 w 237"/>
                  <a:gd name="T91" fmla="*/ 144 h 253"/>
                  <a:gd name="T92" fmla="*/ 237 w 237"/>
                  <a:gd name="T93" fmla="*/ 159 h 253"/>
                  <a:gd name="T94" fmla="*/ 227 w 237"/>
                  <a:gd name="T95" fmla="*/ 163 h 253"/>
                  <a:gd name="T96" fmla="*/ 204 w 237"/>
                  <a:gd name="T97" fmla="*/ 178 h 253"/>
                  <a:gd name="T98" fmla="*/ 183 w 237"/>
                  <a:gd name="T99" fmla="*/ 141 h 253"/>
                  <a:gd name="T100" fmla="*/ 173 w 237"/>
                  <a:gd name="T101" fmla="*/ 106 h 253"/>
                  <a:gd name="T102" fmla="*/ 173 w 237"/>
                  <a:gd name="T103" fmla="*/ 75 h 253"/>
                  <a:gd name="T104" fmla="*/ 177 w 237"/>
                  <a:gd name="T105" fmla="*/ 51 h 253"/>
                  <a:gd name="T106" fmla="*/ 188 w 237"/>
                  <a:gd name="T107" fmla="*/ 2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7" h="253">
                    <a:moveTo>
                      <a:pt x="30" y="80"/>
                    </a:moveTo>
                    <a:cubicBezTo>
                      <a:pt x="28" y="67"/>
                      <a:pt x="26" y="57"/>
                      <a:pt x="24" y="52"/>
                    </a:cubicBezTo>
                    <a:cubicBezTo>
                      <a:pt x="21" y="44"/>
                      <a:pt x="21" y="44"/>
                      <a:pt x="21" y="44"/>
                    </a:cubicBezTo>
                    <a:cubicBezTo>
                      <a:pt x="32" y="46"/>
                      <a:pt x="44" y="45"/>
                      <a:pt x="59" y="41"/>
                    </a:cubicBezTo>
                    <a:cubicBezTo>
                      <a:pt x="73" y="37"/>
                      <a:pt x="86" y="32"/>
                      <a:pt x="99" y="27"/>
                    </a:cubicBezTo>
                    <a:cubicBezTo>
                      <a:pt x="112" y="20"/>
                      <a:pt x="123" y="13"/>
                      <a:pt x="133" y="5"/>
                    </a:cubicBezTo>
                    <a:cubicBezTo>
                      <a:pt x="139" y="0"/>
                      <a:pt x="139" y="0"/>
                      <a:pt x="139" y="0"/>
                    </a:cubicBezTo>
                    <a:cubicBezTo>
                      <a:pt x="145" y="10"/>
                      <a:pt x="152" y="19"/>
                      <a:pt x="160" y="28"/>
                    </a:cubicBezTo>
                    <a:cubicBezTo>
                      <a:pt x="144" y="37"/>
                      <a:pt x="130" y="45"/>
                      <a:pt x="119" y="51"/>
                    </a:cubicBezTo>
                    <a:cubicBezTo>
                      <a:pt x="108" y="57"/>
                      <a:pt x="94" y="63"/>
                      <a:pt x="77" y="68"/>
                    </a:cubicBezTo>
                    <a:cubicBezTo>
                      <a:pt x="59" y="73"/>
                      <a:pt x="44" y="77"/>
                      <a:pt x="30" y="80"/>
                    </a:cubicBezTo>
                    <a:close/>
                    <a:moveTo>
                      <a:pt x="26" y="133"/>
                    </a:moveTo>
                    <a:cubicBezTo>
                      <a:pt x="31" y="132"/>
                      <a:pt x="38" y="130"/>
                      <a:pt x="47" y="127"/>
                    </a:cubicBezTo>
                    <a:cubicBezTo>
                      <a:pt x="55" y="124"/>
                      <a:pt x="64" y="120"/>
                      <a:pt x="73" y="116"/>
                    </a:cubicBezTo>
                    <a:cubicBezTo>
                      <a:pt x="82" y="112"/>
                      <a:pt x="92" y="107"/>
                      <a:pt x="101" y="101"/>
                    </a:cubicBezTo>
                    <a:cubicBezTo>
                      <a:pt x="110" y="94"/>
                      <a:pt x="116" y="90"/>
                      <a:pt x="118" y="88"/>
                    </a:cubicBezTo>
                    <a:cubicBezTo>
                      <a:pt x="123" y="83"/>
                      <a:pt x="123" y="83"/>
                      <a:pt x="123" y="83"/>
                    </a:cubicBezTo>
                    <a:cubicBezTo>
                      <a:pt x="129" y="95"/>
                      <a:pt x="136" y="106"/>
                      <a:pt x="143" y="116"/>
                    </a:cubicBezTo>
                    <a:cubicBezTo>
                      <a:pt x="138" y="119"/>
                      <a:pt x="134" y="120"/>
                      <a:pt x="132" y="122"/>
                    </a:cubicBezTo>
                    <a:cubicBezTo>
                      <a:pt x="112" y="131"/>
                      <a:pt x="112" y="131"/>
                      <a:pt x="112" y="131"/>
                    </a:cubicBezTo>
                    <a:cubicBezTo>
                      <a:pt x="102" y="136"/>
                      <a:pt x="92" y="140"/>
                      <a:pt x="83" y="144"/>
                    </a:cubicBezTo>
                    <a:cubicBezTo>
                      <a:pt x="73" y="147"/>
                      <a:pt x="62" y="151"/>
                      <a:pt x="48" y="155"/>
                    </a:cubicBezTo>
                    <a:cubicBezTo>
                      <a:pt x="76" y="170"/>
                      <a:pt x="105" y="184"/>
                      <a:pt x="133" y="197"/>
                    </a:cubicBezTo>
                    <a:cubicBezTo>
                      <a:pt x="132" y="184"/>
                      <a:pt x="131" y="175"/>
                      <a:pt x="130" y="171"/>
                    </a:cubicBezTo>
                    <a:cubicBezTo>
                      <a:pt x="127" y="155"/>
                      <a:pt x="127" y="155"/>
                      <a:pt x="127" y="155"/>
                    </a:cubicBezTo>
                    <a:cubicBezTo>
                      <a:pt x="140" y="156"/>
                      <a:pt x="148" y="157"/>
                      <a:pt x="152" y="156"/>
                    </a:cubicBezTo>
                    <a:cubicBezTo>
                      <a:pt x="159" y="155"/>
                      <a:pt x="159" y="155"/>
                      <a:pt x="159" y="155"/>
                    </a:cubicBezTo>
                    <a:cubicBezTo>
                      <a:pt x="164" y="193"/>
                      <a:pt x="168" y="223"/>
                      <a:pt x="171" y="247"/>
                    </a:cubicBezTo>
                    <a:cubicBezTo>
                      <a:pt x="153" y="249"/>
                      <a:pt x="144" y="251"/>
                      <a:pt x="143" y="251"/>
                    </a:cubicBezTo>
                    <a:cubicBezTo>
                      <a:pt x="134" y="253"/>
                      <a:pt x="134" y="253"/>
                      <a:pt x="134" y="253"/>
                    </a:cubicBezTo>
                    <a:cubicBezTo>
                      <a:pt x="134" y="249"/>
                      <a:pt x="135" y="246"/>
                      <a:pt x="135" y="243"/>
                    </a:cubicBezTo>
                    <a:cubicBezTo>
                      <a:pt x="135" y="240"/>
                      <a:pt x="135" y="234"/>
                      <a:pt x="134" y="226"/>
                    </a:cubicBezTo>
                    <a:cubicBezTo>
                      <a:pt x="120" y="219"/>
                      <a:pt x="99" y="210"/>
                      <a:pt x="72" y="198"/>
                    </a:cubicBezTo>
                    <a:cubicBezTo>
                      <a:pt x="45" y="187"/>
                      <a:pt x="28" y="180"/>
                      <a:pt x="22" y="177"/>
                    </a:cubicBezTo>
                    <a:cubicBezTo>
                      <a:pt x="16" y="175"/>
                      <a:pt x="8" y="173"/>
                      <a:pt x="0" y="170"/>
                    </a:cubicBezTo>
                    <a:cubicBezTo>
                      <a:pt x="3" y="158"/>
                      <a:pt x="4" y="149"/>
                      <a:pt x="3" y="144"/>
                    </a:cubicBezTo>
                    <a:cubicBezTo>
                      <a:pt x="3" y="135"/>
                      <a:pt x="3" y="135"/>
                      <a:pt x="3" y="135"/>
                    </a:cubicBezTo>
                    <a:cubicBezTo>
                      <a:pt x="13" y="135"/>
                      <a:pt x="21" y="134"/>
                      <a:pt x="26" y="133"/>
                    </a:cubicBezTo>
                    <a:close/>
                    <a:moveTo>
                      <a:pt x="188" y="22"/>
                    </a:moveTo>
                    <a:cubicBezTo>
                      <a:pt x="196" y="28"/>
                      <a:pt x="206" y="34"/>
                      <a:pt x="217" y="39"/>
                    </a:cubicBezTo>
                    <a:cubicBezTo>
                      <a:pt x="215" y="42"/>
                      <a:pt x="214" y="45"/>
                      <a:pt x="212" y="47"/>
                    </a:cubicBezTo>
                    <a:cubicBezTo>
                      <a:pt x="211" y="50"/>
                      <a:pt x="209" y="53"/>
                      <a:pt x="208" y="57"/>
                    </a:cubicBezTo>
                    <a:cubicBezTo>
                      <a:pt x="206" y="61"/>
                      <a:pt x="205" y="69"/>
                      <a:pt x="204" y="80"/>
                    </a:cubicBezTo>
                    <a:cubicBezTo>
                      <a:pt x="202" y="91"/>
                      <a:pt x="203" y="101"/>
                      <a:pt x="206" y="110"/>
                    </a:cubicBezTo>
                    <a:cubicBezTo>
                      <a:pt x="209" y="120"/>
                      <a:pt x="212" y="127"/>
                      <a:pt x="215" y="132"/>
                    </a:cubicBezTo>
                    <a:cubicBezTo>
                      <a:pt x="217" y="137"/>
                      <a:pt x="220" y="141"/>
                      <a:pt x="222" y="144"/>
                    </a:cubicBezTo>
                    <a:cubicBezTo>
                      <a:pt x="225" y="147"/>
                      <a:pt x="229" y="152"/>
                      <a:pt x="237" y="159"/>
                    </a:cubicBezTo>
                    <a:cubicBezTo>
                      <a:pt x="233" y="160"/>
                      <a:pt x="230" y="162"/>
                      <a:pt x="227" y="163"/>
                    </a:cubicBezTo>
                    <a:cubicBezTo>
                      <a:pt x="224" y="165"/>
                      <a:pt x="216" y="170"/>
                      <a:pt x="204" y="178"/>
                    </a:cubicBezTo>
                    <a:cubicBezTo>
                      <a:pt x="195" y="166"/>
                      <a:pt x="188" y="154"/>
                      <a:pt x="183" y="141"/>
                    </a:cubicBezTo>
                    <a:cubicBezTo>
                      <a:pt x="178" y="128"/>
                      <a:pt x="174" y="116"/>
                      <a:pt x="173" y="106"/>
                    </a:cubicBezTo>
                    <a:cubicBezTo>
                      <a:pt x="172" y="95"/>
                      <a:pt x="172" y="85"/>
                      <a:pt x="173" y="75"/>
                    </a:cubicBezTo>
                    <a:cubicBezTo>
                      <a:pt x="175" y="65"/>
                      <a:pt x="176" y="57"/>
                      <a:pt x="177" y="51"/>
                    </a:cubicBezTo>
                    <a:cubicBezTo>
                      <a:pt x="179" y="45"/>
                      <a:pt x="182" y="35"/>
                      <a:pt x="188"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0" name="Freeform 10"/>
              <p:cNvSpPr>
                <a:spLocks noEditPoints="1"/>
              </p:cNvSpPr>
              <p:nvPr/>
            </p:nvSpPr>
            <p:spPr bwMode="auto">
              <a:xfrm>
                <a:off x="3783545" y="639721"/>
                <a:ext cx="82927" cy="89306"/>
              </a:xfrm>
              <a:custGeom>
                <a:avLst/>
                <a:gdLst>
                  <a:gd name="T0" fmla="*/ 42 w 272"/>
                  <a:gd name="T1" fmla="*/ 140 h 294"/>
                  <a:gd name="T2" fmla="*/ 67 w 272"/>
                  <a:gd name="T3" fmla="*/ 117 h 294"/>
                  <a:gd name="T4" fmla="*/ 113 w 272"/>
                  <a:gd name="T5" fmla="*/ 165 h 294"/>
                  <a:gd name="T6" fmla="*/ 88 w 272"/>
                  <a:gd name="T7" fmla="*/ 189 h 294"/>
                  <a:gd name="T8" fmla="*/ 42 w 272"/>
                  <a:gd name="T9" fmla="*/ 140 h 294"/>
                  <a:gd name="T10" fmla="*/ 178 w 272"/>
                  <a:gd name="T11" fmla="*/ 128 h 294"/>
                  <a:gd name="T12" fmla="*/ 105 w 272"/>
                  <a:gd name="T13" fmla="*/ 51 h 294"/>
                  <a:gd name="T14" fmla="*/ 86 w 272"/>
                  <a:gd name="T15" fmla="*/ 30 h 294"/>
                  <a:gd name="T16" fmla="*/ 64 w 272"/>
                  <a:gd name="T17" fmla="*/ 49 h 294"/>
                  <a:gd name="T18" fmla="*/ 84 w 272"/>
                  <a:gd name="T19" fmla="*/ 70 h 294"/>
                  <a:gd name="T20" fmla="*/ 157 w 272"/>
                  <a:gd name="T21" fmla="*/ 147 h 294"/>
                  <a:gd name="T22" fmla="*/ 178 w 272"/>
                  <a:gd name="T23" fmla="*/ 171 h 294"/>
                  <a:gd name="T24" fmla="*/ 200 w 272"/>
                  <a:gd name="T25" fmla="*/ 150 h 294"/>
                  <a:gd name="T26" fmla="*/ 178 w 272"/>
                  <a:gd name="T27" fmla="*/ 128 h 294"/>
                  <a:gd name="T28" fmla="*/ 130 w 272"/>
                  <a:gd name="T29" fmla="*/ 43 h 294"/>
                  <a:gd name="T30" fmla="*/ 229 w 272"/>
                  <a:gd name="T31" fmla="*/ 148 h 294"/>
                  <a:gd name="T32" fmla="*/ 116 w 272"/>
                  <a:gd name="T33" fmla="*/ 253 h 294"/>
                  <a:gd name="T34" fmla="*/ 107 w 272"/>
                  <a:gd name="T35" fmla="*/ 257 h 294"/>
                  <a:gd name="T36" fmla="*/ 99 w 272"/>
                  <a:gd name="T37" fmla="*/ 252 h 294"/>
                  <a:gd name="T38" fmla="*/ 93 w 272"/>
                  <a:gd name="T39" fmla="*/ 245 h 294"/>
                  <a:gd name="T40" fmla="*/ 85 w 272"/>
                  <a:gd name="T41" fmla="*/ 236 h 294"/>
                  <a:gd name="T42" fmla="*/ 81 w 272"/>
                  <a:gd name="T43" fmla="*/ 245 h 294"/>
                  <a:gd name="T44" fmla="*/ 74 w 272"/>
                  <a:gd name="T45" fmla="*/ 257 h 294"/>
                  <a:gd name="T46" fmla="*/ 66 w 272"/>
                  <a:gd name="T47" fmla="*/ 267 h 294"/>
                  <a:gd name="T48" fmla="*/ 99 w 272"/>
                  <a:gd name="T49" fmla="*/ 291 h 294"/>
                  <a:gd name="T50" fmla="*/ 113 w 272"/>
                  <a:gd name="T51" fmla="*/ 293 h 294"/>
                  <a:gd name="T52" fmla="*/ 126 w 272"/>
                  <a:gd name="T53" fmla="*/ 284 h 294"/>
                  <a:gd name="T54" fmla="*/ 252 w 272"/>
                  <a:gd name="T55" fmla="*/ 168 h 294"/>
                  <a:gd name="T56" fmla="*/ 272 w 272"/>
                  <a:gd name="T57" fmla="*/ 151 h 294"/>
                  <a:gd name="T58" fmla="*/ 252 w 272"/>
                  <a:gd name="T59" fmla="*/ 131 h 294"/>
                  <a:gd name="T60" fmla="*/ 151 w 272"/>
                  <a:gd name="T61" fmla="*/ 24 h 294"/>
                  <a:gd name="T62" fmla="*/ 129 w 272"/>
                  <a:gd name="T63" fmla="*/ 0 h 294"/>
                  <a:gd name="T64" fmla="*/ 107 w 272"/>
                  <a:gd name="T65" fmla="*/ 20 h 294"/>
                  <a:gd name="T66" fmla="*/ 130 w 272"/>
                  <a:gd name="T67" fmla="*/ 43 h 294"/>
                  <a:gd name="T68" fmla="*/ 50 w 272"/>
                  <a:gd name="T69" fmla="*/ 92 h 294"/>
                  <a:gd name="T70" fmla="*/ 18 w 272"/>
                  <a:gd name="T71" fmla="*/ 121 h 294"/>
                  <a:gd name="T72" fmla="*/ 0 w 272"/>
                  <a:gd name="T73" fmla="*/ 137 h 294"/>
                  <a:gd name="T74" fmla="*/ 18 w 272"/>
                  <a:gd name="T75" fmla="*/ 155 h 294"/>
                  <a:gd name="T76" fmla="*/ 70 w 272"/>
                  <a:gd name="T77" fmla="*/ 210 h 294"/>
                  <a:gd name="T78" fmla="*/ 88 w 272"/>
                  <a:gd name="T79" fmla="*/ 231 h 294"/>
                  <a:gd name="T80" fmla="*/ 105 w 272"/>
                  <a:gd name="T81" fmla="*/ 213 h 294"/>
                  <a:gd name="T82" fmla="*/ 137 w 272"/>
                  <a:gd name="T83" fmla="*/ 184 h 294"/>
                  <a:gd name="T84" fmla="*/ 155 w 272"/>
                  <a:gd name="T85" fmla="*/ 169 h 294"/>
                  <a:gd name="T86" fmla="*/ 135 w 272"/>
                  <a:gd name="T87" fmla="*/ 150 h 294"/>
                  <a:gd name="T88" fmla="*/ 83 w 272"/>
                  <a:gd name="T89" fmla="*/ 94 h 294"/>
                  <a:gd name="T90" fmla="*/ 67 w 272"/>
                  <a:gd name="T91" fmla="*/ 76 h 294"/>
                  <a:gd name="T92" fmla="*/ 50 w 272"/>
                  <a:gd name="T93" fmla="*/ 9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2" h="294">
                    <a:moveTo>
                      <a:pt x="42" y="140"/>
                    </a:moveTo>
                    <a:cubicBezTo>
                      <a:pt x="67" y="117"/>
                      <a:pt x="67" y="117"/>
                      <a:pt x="67" y="117"/>
                    </a:cubicBezTo>
                    <a:cubicBezTo>
                      <a:pt x="113" y="165"/>
                      <a:pt x="113" y="165"/>
                      <a:pt x="113" y="165"/>
                    </a:cubicBezTo>
                    <a:cubicBezTo>
                      <a:pt x="88" y="189"/>
                      <a:pt x="88" y="189"/>
                      <a:pt x="88" y="189"/>
                    </a:cubicBezTo>
                    <a:lnTo>
                      <a:pt x="42" y="140"/>
                    </a:lnTo>
                    <a:close/>
                    <a:moveTo>
                      <a:pt x="178" y="128"/>
                    </a:moveTo>
                    <a:cubicBezTo>
                      <a:pt x="105" y="51"/>
                      <a:pt x="105" y="51"/>
                      <a:pt x="105" y="51"/>
                    </a:cubicBezTo>
                    <a:cubicBezTo>
                      <a:pt x="86" y="30"/>
                      <a:pt x="86" y="30"/>
                      <a:pt x="86" y="30"/>
                    </a:cubicBezTo>
                    <a:cubicBezTo>
                      <a:pt x="64" y="49"/>
                      <a:pt x="64" y="49"/>
                      <a:pt x="64" y="49"/>
                    </a:cubicBezTo>
                    <a:cubicBezTo>
                      <a:pt x="84" y="70"/>
                      <a:pt x="84" y="70"/>
                      <a:pt x="84" y="70"/>
                    </a:cubicBezTo>
                    <a:cubicBezTo>
                      <a:pt x="157" y="147"/>
                      <a:pt x="157" y="147"/>
                      <a:pt x="157" y="147"/>
                    </a:cubicBezTo>
                    <a:cubicBezTo>
                      <a:pt x="178" y="171"/>
                      <a:pt x="178" y="171"/>
                      <a:pt x="178" y="171"/>
                    </a:cubicBezTo>
                    <a:cubicBezTo>
                      <a:pt x="200" y="150"/>
                      <a:pt x="200" y="150"/>
                      <a:pt x="200" y="150"/>
                    </a:cubicBezTo>
                    <a:lnTo>
                      <a:pt x="178" y="128"/>
                    </a:lnTo>
                    <a:close/>
                    <a:moveTo>
                      <a:pt x="130" y="43"/>
                    </a:moveTo>
                    <a:cubicBezTo>
                      <a:pt x="229" y="148"/>
                      <a:pt x="229" y="148"/>
                      <a:pt x="229" y="148"/>
                    </a:cubicBezTo>
                    <a:cubicBezTo>
                      <a:pt x="116" y="253"/>
                      <a:pt x="116" y="253"/>
                      <a:pt x="116" y="253"/>
                    </a:cubicBezTo>
                    <a:cubicBezTo>
                      <a:pt x="112" y="256"/>
                      <a:pt x="109" y="257"/>
                      <a:pt x="107" y="257"/>
                    </a:cubicBezTo>
                    <a:cubicBezTo>
                      <a:pt x="106" y="258"/>
                      <a:pt x="103" y="256"/>
                      <a:pt x="99" y="252"/>
                    </a:cubicBezTo>
                    <a:cubicBezTo>
                      <a:pt x="98" y="251"/>
                      <a:pt x="96" y="248"/>
                      <a:pt x="93" y="245"/>
                    </a:cubicBezTo>
                    <a:cubicBezTo>
                      <a:pt x="90" y="242"/>
                      <a:pt x="87" y="239"/>
                      <a:pt x="85" y="236"/>
                    </a:cubicBezTo>
                    <a:cubicBezTo>
                      <a:pt x="81" y="245"/>
                      <a:pt x="81" y="245"/>
                      <a:pt x="81" y="245"/>
                    </a:cubicBezTo>
                    <a:cubicBezTo>
                      <a:pt x="78" y="250"/>
                      <a:pt x="76" y="254"/>
                      <a:pt x="74" y="257"/>
                    </a:cubicBezTo>
                    <a:cubicBezTo>
                      <a:pt x="71" y="261"/>
                      <a:pt x="69" y="264"/>
                      <a:pt x="66" y="267"/>
                    </a:cubicBezTo>
                    <a:cubicBezTo>
                      <a:pt x="81" y="280"/>
                      <a:pt x="92" y="288"/>
                      <a:pt x="99" y="291"/>
                    </a:cubicBezTo>
                    <a:cubicBezTo>
                      <a:pt x="106" y="293"/>
                      <a:pt x="110" y="294"/>
                      <a:pt x="113" y="293"/>
                    </a:cubicBezTo>
                    <a:cubicBezTo>
                      <a:pt x="116" y="292"/>
                      <a:pt x="120" y="289"/>
                      <a:pt x="126" y="284"/>
                    </a:cubicBezTo>
                    <a:cubicBezTo>
                      <a:pt x="252" y="168"/>
                      <a:pt x="252" y="168"/>
                      <a:pt x="252" y="168"/>
                    </a:cubicBezTo>
                    <a:cubicBezTo>
                      <a:pt x="272" y="151"/>
                      <a:pt x="272" y="151"/>
                      <a:pt x="272" y="151"/>
                    </a:cubicBezTo>
                    <a:cubicBezTo>
                      <a:pt x="252" y="131"/>
                      <a:pt x="252" y="131"/>
                      <a:pt x="252" y="131"/>
                    </a:cubicBezTo>
                    <a:cubicBezTo>
                      <a:pt x="151" y="24"/>
                      <a:pt x="151" y="24"/>
                      <a:pt x="151" y="24"/>
                    </a:cubicBezTo>
                    <a:cubicBezTo>
                      <a:pt x="129" y="0"/>
                      <a:pt x="129" y="0"/>
                      <a:pt x="129" y="0"/>
                    </a:cubicBezTo>
                    <a:cubicBezTo>
                      <a:pt x="107" y="20"/>
                      <a:pt x="107" y="20"/>
                      <a:pt x="107" y="20"/>
                    </a:cubicBezTo>
                    <a:lnTo>
                      <a:pt x="130" y="43"/>
                    </a:lnTo>
                    <a:close/>
                    <a:moveTo>
                      <a:pt x="50" y="92"/>
                    </a:moveTo>
                    <a:cubicBezTo>
                      <a:pt x="18" y="121"/>
                      <a:pt x="18" y="121"/>
                      <a:pt x="18" y="121"/>
                    </a:cubicBezTo>
                    <a:cubicBezTo>
                      <a:pt x="0" y="137"/>
                      <a:pt x="0" y="137"/>
                      <a:pt x="0" y="137"/>
                    </a:cubicBezTo>
                    <a:cubicBezTo>
                      <a:pt x="18" y="155"/>
                      <a:pt x="18" y="155"/>
                      <a:pt x="18" y="155"/>
                    </a:cubicBezTo>
                    <a:cubicBezTo>
                      <a:pt x="70" y="210"/>
                      <a:pt x="70" y="210"/>
                      <a:pt x="70" y="210"/>
                    </a:cubicBezTo>
                    <a:cubicBezTo>
                      <a:pt x="88" y="231"/>
                      <a:pt x="88" y="231"/>
                      <a:pt x="88" y="231"/>
                    </a:cubicBezTo>
                    <a:cubicBezTo>
                      <a:pt x="105" y="213"/>
                      <a:pt x="105" y="213"/>
                      <a:pt x="105" y="213"/>
                    </a:cubicBezTo>
                    <a:cubicBezTo>
                      <a:pt x="137" y="184"/>
                      <a:pt x="137" y="184"/>
                      <a:pt x="137" y="184"/>
                    </a:cubicBezTo>
                    <a:cubicBezTo>
                      <a:pt x="155" y="169"/>
                      <a:pt x="155" y="169"/>
                      <a:pt x="155" y="169"/>
                    </a:cubicBezTo>
                    <a:cubicBezTo>
                      <a:pt x="135" y="150"/>
                      <a:pt x="135" y="150"/>
                      <a:pt x="135" y="150"/>
                    </a:cubicBezTo>
                    <a:cubicBezTo>
                      <a:pt x="83" y="94"/>
                      <a:pt x="83" y="94"/>
                      <a:pt x="83" y="94"/>
                    </a:cubicBezTo>
                    <a:cubicBezTo>
                      <a:pt x="67" y="76"/>
                      <a:pt x="67" y="76"/>
                      <a:pt x="67" y="76"/>
                    </a:cubicBezTo>
                    <a:lnTo>
                      <a:pt x="5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1" name="Freeform 11"/>
              <p:cNvSpPr>
                <a:spLocks/>
              </p:cNvSpPr>
              <p:nvPr/>
            </p:nvSpPr>
            <p:spPr bwMode="auto">
              <a:xfrm>
                <a:off x="3220776" y="749581"/>
                <a:ext cx="58829" cy="51032"/>
              </a:xfrm>
              <a:custGeom>
                <a:avLst/>
                <a:gdLst>
                  <a:gd name="T0" fmla="*/ 158 w 194"/>
                  <a:gd name="T1" fmla="*/ 147 h 167"/>
                  <a:gd name="T2" fmla="*/ 165 w 194"/>
                  <a:gd name="T3" fmla="*/ 154 h 167"/>
                  <a:gd name="T4" fmla="*/ 158 w 194"/>
                  <a:gd name="T5" fmla="*/ 167 h 167"/>
                  <a:gd name="T6" fmla="*/ 104 w 194"/>
                  <a:gd name="T7" fmla="*/ 156 h 167"/>
                  <a:gd name="T8" fmla="*/ 106 w 194"/>
                  <a:gd name="T9" fmla="*/ 139 h 167"/>
                  <a:gd name="T10" fmla="*/ 140 w 194"/>
                  <a:gd name="T11" fmla="*/ 131 h 167"/>
                  <a:gd name="T12" fmla="*/ 162 w 194"/>
                  <a:gd name="T13" fmla="*/ 111 h 167"/>
                  <a:gd name="T14" fmla="*/ 165 w 194"/>
                  <a:gd name="T15" fmla="*/ 93 h 167"/>
                  <a:gd name="T16" fmla="*/ 156 w 194"/>
                  <a:gd name="T17" fmla="*/ 81 h 167"/>
                  <a:gd name="T18" fmla="*/ 116 w 194"/>
                  <a:gd name="T19" fmla="*/ 107 h 167"/>
                  <a:gd name="T20" fmla="*/ 110 w 194"/>
                  <a:gd name="T21" fmla="*/ 114 h 167"/>
                  <a:gd name="T22" fmla="*/ 75 w 194"/>
                  <a:gd name="T23" fmla="*/ 141 h 167"/>
                  <a:gd name="T24" fmla="*/ 40 w 194"/>
                  <a:gd name="T25" fmla="*/ 137 h 167"/>
                  <a:gd name="T26" fmla="*/ 6 w 194"/>
                  <a:gd name="T27" fmla="*/ 102 h 167"/>
                  <a:gd name="T28" fmla="*/ 10 w 194"/>
                  <a:gd name="T29" fmla="*/ 55 h 167"/>
                  <a:gd name="T30" fmla="*/ 23 w 194"/>
                  <a:gd name="T31" fmla="*/ 35 h 167"/>
                  <a:gd name="T32" fmla="*/ 41 w 194"/>
                  <a:gd name="T33" fmla="*/ 20 h 167"/>
                  <a:gd name="T34" fmla="*/ 32 w 194"/>
                  <a:gd name="T35" fmla="*/ 13 h 167"/>
                  <a:gd name="T36" fmla="*/ 38 w 194"/>
                  <a:gd name="T37" fmla="*/ 0 h 167"/>
                  <a:gd name="T38" fmla="*/ 106 w 194"/>
                  <a:gd name="T39" fmla="*/ 12 h 167"/>
                  <a:gd name="T40" fmla="*/ 105 w 194"/>
                  <a:gd name="T41" fmla="*/ 31 h 167"/>
                  <a:gd name="T42" fmla="*/ 60 w 194"/>
                  <a:gd name="T43" fmla="*/ 39 h 167"/>
                  <a:gd name="T44" fmla="*/ 34 w 194"/>
                  <a:gd name="T45" fmla="*/ 63 h 167"/>
                  <a:gd name="T46" fmla="*/ 31 w 194"/>
                  <a:gd name="T47" fmla="*/ 84 h 167"/>
                  <a:gd name="T48" fmla="*/ 42 w 194"/>
                  <a:gd name="T49" fmla="*/ 99 h 167"/>
                  <a:gd name="T50" fmla="*/ 79 w 194"/>
                  <a:gd name="T51" fmla="*/ 78 h 167"/>
                  <a:gd name="T52" fmla="*/ 84 w 194"/>
                  <a:gd name="T53" fmla="*/ 72 h 167"/>
                  <a:gd name="T54" fmla="*/ 104 w 194"/>
                  <a:gd name="T55" fmla="*/ 52 h 167"/>
                  <a:gd name="T56" fmla="*/ 116 w 194"/>
                  <a:gd name="T57" fmla="*/ 42 h 167"/>
                  <a:gd name="T58" fmla="*/ 137 w 194"/>
                  <a:gd name="T59" fmla="*/ 37 h 167"/>
                  <a:gd name="T60" fmla="*/ 160 w 194"/>
                  <a:gd name="T61" fmla="*/ 43 h 167"/>
                  <a:gd name="T62" fmla="*/ 189 w 194"/>
                  <a:gd name="T63" fmla="*/ 75 h 167"/>
                  <a:gd name="T64" fmla="*/ 186 w 194"/>
                  <a:gd name="T65" fmla="*/ 118 h 167"/>
                  <a:gd name="T66" fmla="*/ 174 w 194"/>
                  <a:gd name="T67" fmla="*/ 135 h 167"/>
                  <a:gd name="T68" fmla="*/ 158 w 194"/>
                  <a:gd name="T69" fmla="*/ 14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67">
                    <a:moveTo>
                      <a:pt x="158" y="147"/>
                    </a:moveTo>
                    <a:cubicBezTo>
                      <a:pt x="165" y="154"/>
                      <a:pt x="165" y="154"/>
                      <a:pt x="165" y="154"/>
                    </a:cubicBezTo>
                    <a:cubicBezTo>
                      <a:pt x="158" y="167"/>
                      <a:pt x="158" y="167"/>
                      <a:pt x="158" y="167"/>
                    </a:cubicBezTo>
                    <a:cubicBezTo>
                      <a:pt x="104" y="156"/>
                      <a:pt x="104" y="156"/>
                      <a:pt x="104" y="156"/>
                    </a:cubicBezTo>
                    <a:cubicBezTo>
                      <a:pt x="106" y="139"/>
                      <a:pt x="106" y="139"/>
                      <a:pt x="106" y="139"/>
                    </a:cubicBezTo>
                    <a:cubicBezTo>
                      <a:pt x="119" y="139"/>
                      <a:pt x="130" y="136"/>
                      <a:pt x="140" y="131"/>
                    </a:cubicBezTo>
                    <a:cubicBezTo>
                      <a:pt x="150" y="126"/>
                      <a:pt x="157" y="120"/>
                      <a:pt x="162" y="111"/>
                    </a:cubicBezTo>
                    <a:cubicBezTo>
                      <a:pt x="165" y="104"/>
                      <a:pt x="166" y="98"/>
                      <a:pt x="165" y="93"/>
                    </a:cubicBezTo>
                    <a:cubicBezTo>
                      <a:pt x="163" y="88"/>
                      <a:pt x="160" y="84"/>
                      <a:pt x="156" y="81"/>
                    </a:cubicBezTo>
                    <a:cubicBezTo>
                      <a:pt x="147" y="77"/>
                      <a:pt x="134" y="86"/>
                      <a:pt x="116" y="107"/>
                    </a:cubicBezTo>
                    <a:cubicBezTo>
                      <a:pt x="114" y="110"/>
                      <a:pt x="112" y="112"/>
                      <a:pt x="110" y="114"/>
                    </a:cubicBezTo>
                    <a:cubicBezTo>
                      <a:pt x="97" y="129"/>
                      <a:pt x="85" y="138"/>
                      <a:pt x="75" y="141"/>
                    </a:cubicBezTo>
                    <a:cubicBezTo>
                      <a:pt x="64" y="144"/>
                      <a:pt x="53" y="143"/>
                      <a:pt x="40" y="137"/>
                    </a:cubicBezTo>
                    <a:cubicBezTo>
                      <a:pt x="23" y="128"/>
                      <a:pt x="11" y="117"/>
                      <a:pt x="6" y="102"/>
                    </a:cubicBezTo>
                    <a:cubicBezTo>
                      <a:pt x="0" y="87"/>
                      <a:pt x="1" y="71"/>
                      <a:pt x="10" y="55"/>
                    </a:cubicBezTo>
                    <a:cubicBezTo>
                      <a:pt x="13" y="47"/>
                      <a:pt x="18" y="41"/>
                      <a:pt x="23" y="35"/>
                    </a:cubicBezTo>
                    <a:cubicBezTo>
                      <a:pt x="28" y="30"/>
                      <a:pt x="34" y="25"/>
                      <a:pt x="41" y="20"/>
                    </a:cubicBezTo>
                    <a:cubicBezTo>
                      <a:pt x="32" y="13"/>
                      <a:pt x="32" y="13"/>
                      <a:pt x="32" y="13"/>
                    </a:cubicBezTo>
                    <a:cubicBezTo>
                      <a:pt x="38" y="0"/>
                      <a:pt x="38" y="0"/>
                      <a:pt x="38" y="0"/>
                    </a:cubicBezTo>
                    <a:cubicBezTo>
                      <a:pt x="106" y="12"/>
                      <a:pt x="106" y="12"/>
                      <a:pt x="106" y="12"/>
                    </a:cubicBezTo>
                    <a:cubicBezTo>
                      <a:pt x="105" y="31"/>
                      <a:pt x="105" y="31"/>
                      <a:pt x="105" y="31"/>
                    </a:cubicBezTo>
                    <a:cubicBezTo>
                      <a:pt x="87" y="31"/>
                      <a:pt x="73" y="33"/>
                      <a:pt x="60" y="39"/>
                    </a:cubicBezTo>
                    <a:cubicBezTo>
                      <a:pt x="48" y="44"/>
                      <a:pt x="39" y="52"/>
                      <a:pt x="34" y="63"/>
                    </a:cubicBezTo>
                    <a:cubicBezTo>
                      <a:pt x="30" y="70"/>
                      <a:pt x="29" y="77"/>
                      <a:pt x="31" y="84"/>
                    </a:cubicBezTo>
                    <a:cubicBezTo>
                      <a:pt x="33" y="91"/>
                      <a:pt x="37" y="96"/>
                      <a:pt x="42" y="99"/>
                    </a:cubicBezTo>
                    <a:cubicBezTo>
                      <a:pt x="51" y="102"/>
                      <a:pt x="63" y="96"/>
                      <a:pt x="79" y="78"/>
                    </a:cubicBezTo>
                    <a:cubicBezTo>
                      <a:pt x="81" y="75"/>
                      <a:pt x="83" y="73"/>
                      <a:pt x="84" y="72"/>
                    </a:cubicBezTo>
                    <a:cubicBezTo>
                      <a:pt x="92" y="63"/>
                      <a:pt x="99" y="57"/>
                      <a:pt x="104" y="52"/>
                    </a:cubicBezTo>
                    <a:cubicBezTo>
                      <a:pt x="109" y="47"/>
                      <a:pt x="113" y="43"/>
                      <a:pt x="116" y="42"/>
                    </a:cubicBezTo>
                    <a:cubicBezTo>
                      <a:pt x="123" y="39"/>
                      <a:pt x="130" y="37"/>
                      <a:pt x="137" y="37"/>
                    </a:cubicBezTo>
                    <a:cubicBezTo>
                      <a:pt x="145" y="38"/>
                      <a:pt x="152" y="39"/>
                      <a:pt x="160" y="43"/>
                    </a:cubicBezTo>
                    <a:cubicBezTo>
                      <a:pt x="175" y="50"/>
                      <a:pt x="184" y="61"/>
                      <a:pt x="189" y="75"/>
                    </a:cubicBezTo>
                    <a:cubicBezTo>
                      <a:pt x="194" y="89"/>
                      <a:pt x="193" y="104"/>
                      <a:pt x="186" y="118"/>
                    </a:cubicBezTo>
                    <a:cubicBezTo>
                      <a:pt x="183" y="125"/>
                      <a:pt x="179" y="130"/>
                      <a:pt x="174" y="135"/>
                    </a:cubicBezTo>
                    <a:cubicBezTo>
                      <a:pt x="170" y="139"/>
                      <a:pt x="164" y="143"/>
                      <a:pt x="158"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2" name="Freeform 12"/>
              <p:cNvSpPr>
                <a:spLocks/>
              </p:cNvSpPr>
              <p:nvPr/>
            </p:nvSpPr>
            <p:spPr bwMode="auto">
              <a:xfrm>
                <a:off x="3203765" y="800613"/>
                <a:ext cx="61664" cy="48197"/>
              </a:xfrm>
              <a:custGeom>
                <a:avLst/>
                <a:gdLst>
                  <a:gd name="T0" fmla="*/ 203 w 203"/>
                  <a:gd name="T1" fmla="*/ 34 h 160"/>
                  <a:gd name="T2" fmla="*/ 162 w 203"/>
                  <a:gd name="T3" fmla="*/ 159 h 160"/>
                  <a:gd name="T4" fmla="*/ 105 w 203"/>
                  <a:gd name="T5" fmla="*/ 160 h 160"/>
                  <a:gd name="T6" fmla="*/ 103 w 203"/>
                  <a:gd name="T7" fmla="*/ 143 h 160"/>
                  <a:gd name="T8" fmla="*/ 137 w 203"/>
                  <a:gd name="T9" fmla="*/ 133 h 160"/>
                  <a:gd name="T10" fmla="*/ 153 w 203"/>
                  <a:gd name="T11" fmla="*/ 111 h 160"/>
                  <a:gd name="T12" fmla="*/ 153 w 203"/>
                  <a:gd name="T13" fmla="*/ 109 h 160"/>
                  <a:gd name="T14" fmla="*/ 58 w 203"/>
                  <a:gd name="T15" fmla="*/ 79 h 160"/>
                  <a:gd name="T16" fmla="*/ 32 w 203"/>
                  <a:gd name="T17" fmla="*/ 74 h 160"/>
                  <a:gd name="T18" fmla="*/ 21 w 203"/>
                  <a:gd name="T19" fmla="*/ 87 h 160"/>
                  <a:gd name="T20" fmla="*/ 0 w 203"/>
                  <a:gd name="T21" fmla="*/ 80 h 160"/>
                  <a:gd name="T22" fmla="*/ 25 w 203"/>
                  <a:gd name="T23" fmla="*/ 5 h 160"/>
                  <a:gd name="T24" fmla="*/ 46 w 203"/>
                  <a:gd name="T25" fmla="*/ 11 h 160"/>
                  <a:gd name="T26" fmla="*/ 47 w 203"/>
                  <a:gd name="T27" fmla="*/ 27 h 160"/>
                  <a:gd name="T28" fmla="*/ 71 w 203"/>
                  <a:gd name="T29" fmla="*/ 39 h 160"/>
                  <a:gd name="T30" fmla="*/ 166 w 203"/>
                  <a:gd name="T31" fmla="*/ 69 h 160"/>
                  <a:gd name="T32" fmla="*/ 167 w 203"/>
                  <a:gd name="T33" fmla="*/ 67 h 160"/>
                  <a:gd name="T34" fmla="*/ 167 w 203"/>
                  <a:gd name="T35" fmla="*/ 40 h 160"/>
                  <a:gd name="T36" fmla="*/ 145 w 203"/>
                  <a:gd name="T37" fmla="*/ 12 h 160"/>
                  <a:gd name="T38" fmla="*/ 157 w 203"/>
                  <a:gd name="T39" fmla="*/ 0 h 160"/>
                  <a:gd name="T40" fmla="*/ 203 w 203"/>
                  <a:gd name="T41" fmla="*/ 3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160">
                    <a:moveTo>
                      <a:pt x="203" y="34"/>
                    </a:moveTo>
                    <a:cubicBezTo>
                      <a:pt x="162" y="159"/>
                      <a:pt x="162" y="159"/>
                      <a:pt x="162" y="159"/>
                    </a:cubicBezTo>
                    <a:cubicBezTo>
                      <a:pt x="105" y="160"/>
                      <a:pt x="105" y="160"/>
                      <a:pt x="105" y="160"/>
                    </a:cubicBezTo>
                    <a:cubicBezTo>
                      <a:pt x="103" y="143"/>
                      <a:pt x="103" y="143"/>
                      <a:pt x="103" y="143"/>
                    </a:cubicBezTo>
                    <a:cubicBezTo>
                      <a:pt x="118" y="141"/>
                      <a:pt x="129" y="138"/>
                      <a:pt x="137" y="133"/>
                    </a:cubicBezTo>
                    <a:cubicBezTo>
                      <a:pt x="144" y="128"/>
                      <a:pt x="149" y="121"/>
                      <a:pt x="153" y="111"/>
                    </a:cubicBezTo>
                    <a:cubicBezTo>
                      <a:pt x="153" y="109"/>
                      <a:pt x="153" y="109"/>
                      <a:pt x="153" y="109"/>
                    </a:cubicBezTo>
                    <a:cubicBezTo>
                      <a:pt x="58" y="79"/>
                      <a:pt x="58" y="79"/>
                      <a:pt x="58" y="79"/>
                    </a:cubicBezTo>
                    <a:cubicBezTo>
                      <a:pt x="45" y="74"/>
                      <a:pt x="36" y="73"/>
                      <a:pt x="32" y="74"/>
                    </a:cubicBezTo>
                    <a:cubicBezTo>
                      <a:pt x="27" y="76"/>
                      <a:pt x="24" y="80"/>
                      <a:pt x="21" y="87"/>
                    </a:cubicBezTo>
                    <a:cubicBezTo>
                      <a:pt x="0" y="80"/>
                      <a:pt x="0" y="80"/>
                      <a:pt x="0" y="80"/>
                    </a:cubicBezTo>
                    <a:cubicBezTo>
                      <a:pt x="25" y="5"/>
                      <a:pt x="25" y="5"/>
                      <a:pt x="25" y="5"/>
                    </a:cubicBezTo>
                    <a:cubicBezTo>
                      <a:pt x="46" y="11"/>
                      <a:pt x="46" y="11"/>
                      <a:pt x="46" y="11"/>
                    </a:cubicBezTo>
                    <a:cubicBezTo>
                      <a:pt x="44" y="18"/>
                      <a:pt x="44" y="24"/>
                      <a:pt x="47" y="27"/>
                    </a:cubicBezTo>
                    <a:cubicBezTo>
                      <a:pt x="50" y="31"/>
                      <a:pt x="58" y="35"/>
                      <a:pt x="71" y="39"/>
                    </a:cubicBezTo>
                    <a:cubicBezTo>
                      <a:pt x="166" y="69"/>
                      <a:pt x="166" y="69"/>
                      <a:pt x="166" y="69"/>
                    </a:cubicBezTo>
                    <a:cubicBezTo>
                      <a:pt x="167" y="67"/>
                      <a:pt x="167" y="67"/>
                      <a:pt x="167" y="67"/>
                    </a:cubicBezTo>
                    <a:cubicBezTo>
                      <a:pt x="170" y="57"/>
                      <a:pt x="170" y="48"/>
                      <a:pt x="167" y="40"/>
                    </a:cubicBezTo>
                    <a:cubicBezTo>
                      <a:pt x="164" y="31"/>
                      <a:pt x="157" y="22"/>
                      <a:pt x="145" y="12"/>
                    </a:cubicBezTo>
                    <a:cubicBezTo>
                      <a:pt x="157" y="0"/>
                      <a:pt x="157" y="0"/>
                      <a:pt x="157" y="0"/>
                    </a:cubicBezTo>
                    <a:lnTo>
                      <a:pt x="203"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3" name="Freeform 13"/>
              <p:cNvSpPr>
                <a:spLocks noEditPoints="1"/>
              </p:cNvSpPr>
              <p:nvPr/>
            </p:nvSpPr>
            <p:spPr bwMode="auto">
              <a:xfrm>
                <a:off x="3191716" y="836052"/>
                <a:ext cx="59537" cy="53158"/>
              </a:xfrm>
              <a:custGeom>
                <a:avLst/>
                <a:gdLst>
                  <a:gd name="T0" fmla="*/ 100 w 195"/>
                  <a:gd name="T1" fmla="*/ 111 h 175"/>
                  <a:gd name="T2" fmla="*/ 105 w 195"/>
                  <a:gd name="T3" fmla="*/ 79 h 175"/>
                  <a:gd name="T4" fmla="*/ 153 w 195"/>
                  <a:gd name="T5" fmla="*/ 106 h 175"/>
                  <a:gd name="T6" fmla="*/ 100 w 195"/>
                  <a:gd name="T7" fmla="*/ 111 h 175"/>
                  <a:gd name="T8" fmla="*/ 80 w 195"/>
                  <a:gd name="T9" fmla="*/ 36 h 175"/>
                  <a:gd name="T10" fmla="*/ 77 w 195"/>
                  <a:gd name="T11" fmla="*/ 34 h 175"/>
                  <a:gd name="T12" fmla="*/ 55 w 195"/>
                  <a:gd name="T13" fmla="*/ 4 h 175"/>
                  <a:gd name="T14" fmla="*/ 33 w 195"/>
                  <a:gd name="T15" fmla="*/ 0 h 175"/>
                  <a:gd name="T16" fmla="*/ 21 w 195"/>
                  <a:gd name="T17" fmla="*/ 65 h 175"/>
                  <a:gd name="T18" fmla="*/ 42 w 195"/>
                  <a:gd name="T19" fmla="*/ 69 h 175"/>
                  <a:gd name="T20" fmla="*/ 47 w 195"/>
                  <a:gd name="T21" fmla="*/ 56 h 175"/>
                  <a:gd name="T22" fmla="*/ 58 w 195"/>
                  <a:gd name="T23" fmla="*/ 54 h 175"/>
                  <a:gd name="T24" fmla="*/ 60 w 195"/>
                  <a:gd name="T25" fmla="*/ 55 h 175"/>
                  <a:gd name="T26" fmla="*/ 63 w 195"/>
                  <a:gd name="T27" fmla="*/ 56 h 175"/>
                  <a:gd name="T28" fmla="*/ 86 w 195"/>
                  <a:gd name="T29" fmla="*/ 67 h 175"/>
                  <a:gd name="T30" fmla="*/ 76 w 195"/>
                  <a:gd name="T31" fmla="*/ 115 h 175"/>
                  <a:gd name="T32" fmla="*/ 51 w 195"/>
                  <a:gd name="T33" fmla="*/ 118 h 175"/>
                  <a:gd name="T34" fmla="*/ 47 w 195"/>
                  <a:gd name="T35" fmla="*/ 119 h 175"/>
                  <a:gd name="T36" fmla="*/ 43 w 195"/>
                  <a:gd name="T37" fmla="*/ 118 h 175"/>
                  <a:gd name="T38" fmla="*/ 36 w 195"/>
                  <a:gd name="T39" fmla="*/ 113 h 175"/>
                  <a:gd name="T40" fmla="*/ 36 w 195"/>
                  <a:gd name="T41" fmla="*/ 101 h 175"/>
                  <a:gd name="T42" fmla="*/ 36 w 195"/>
                  <a:gd name="T43" fmla="*/ 99 h 175"/>
                  <a:gd name="T44" fmla="*/ 15 w 195"/>
                  <a:gd name="T45" fmla="*/ 95 h 175"/>
                  <a:gd name="T46" fmla="*/ 0 w 195"/>
                  <a:gd name="T47" fmla="*/ 171 h 175"/>
                  <a:gd name="T48" fmla="*/ 22 w 195"/>
                  <a:gd name="T49" fmla="*/ 175 h 175"/>
                  <a:gd name="T50" fmla="*/ 49 w 195"/>
                  <a:gd name="T51" fmla="*/ 159 h 175"/>
                  <a:gd name="T52" fmla="*/ 50 w 195"/>
                  <a:gd name="T53" fmla="*/ 159 h 175"/>
                  <a:gd name="T54" fmla="*/ 188 w 195"/>
                  <a:gd name="T55" fmla="*/ 139 h 175"/>
                  <a:gd name="T56" fmla="*/ 195 w 195"/>
                  <a:gd name="T57" fmla="*/ 103 h 175"/>
                  <a:gd name="T58" fmla="*/ 80 w 195"/>
                  <a:gd name="T59" fmla="*/ 3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75">
                    <a:moveTo>
                      <a:pt x="100" y="111"/>
                    </a:moveTo>
                    <a:cubicBezTo>
                      <a:pt x="105" y="79"/>
                      <a:pt x="105" y="79"/>
                      <a:pt x="105" y="79"/>
                    </a:cubicBezTo>
                    <a:cubicBezTo>
                      <a:pt x="153" y="106"/>
                      <a:pt x="153" y="106"/>
                      <a:pt x="153" y="106"/>
                    </a:cubicBezTo>
                    <a:lnTo>
                      <a:pt x="100" y="111"/>
                    </a:lnTo>
                    <a:close/>
                    <a:moveTo>
                      <a:pt x="80" y="36"/>
                    </a:moveTo>
                    <a:cubicBezTo>
                      <a:pt x="79" y="36"/>
                      <a:pt x="78" y="35"/>
                      <a:pt x="77" y="34"/>
                    </a:cubicBezTo>
                    <a:cubicBezTo>
                      <a:pt x="62" y="25"/>
                      <a:pt x="54" y="15"/>
                      <a:pt x="55" y="4"/>
                    </a:cubicBezTo>
                    <a:cubicBezTo>
                      <a:pt x="33" y="0"/>
                      <a:pt x="33" y="0"/>
                      <a:pt x="33" y="0"/>
                    </a:cubicBezTo>
                    <a:cubicBezTo>
                      <a:pt x="21" y="65"/>
                      <a:pt x="21" y="65"/>
                      <a:pt x="21" y="65"/>
                    </a:cubicBezTo>
                    <a:cubicBezTo>
                      <a:pt x="42" y="69"/>
                      <a:pt x="42" y="69"/>
                      <a:pt x="42" y="69"/>
                    </a:cubicBezTo>
                    <a:cubicBezTo>
                      <a:pt x="43" y="62"/>
                      <a:pt x="45" y="58"/>
                      <a:pt x="47" y="56"/>
                    </a:cubicBezTo>
                    <a:cubicBezTo>
                      <a:pt x="50" y="54"/>
                      <a:pt x="53" y="53"/>
                      <a:pt x="58" y="54"/>
                    </a:cubicBezTo>
                    <a:cubicBezTo>
                      <a:pt x="58" y="54"/>
                      <a:pt x="59" y="54"/>
                      <a:pt x="60" y="55"/>
                    </a:cubicBezTo>
                    <a:cubicBezTo>
                      <a:pt x="61" y="55"/>
                      <a:pt x="62" y="55"/>
                      <a:pt x="63" y="56"/>
                    </a:cubicBezTo>
                    <a:cubicBezTo>
                      <a:pt x="86" y="67"/>
                      <a:pt x="86" y="67"/>
                      <a:pt x="86" y="67"/>
                    </a:cubicBezTo>
                    <a:cubicBezTo>
                      <a:pt x="76" y="115"/>
                      <a:pt x="76" y="115"/>
                      <a:pt x="76" y="115"/>
                    </a:cubicBezTo>
                    <a:cubicBezTo>
                      <a:pt x="51" y="118"/>
                      <a:pt x="51" y="118"/>
                      <a:pt x="51" y="118"/>
                    </a:cubicBezTo>
                    <a:cubicBezTo>
                      <a:pt x="49" y="119"/>
                      <a:pt x="48" y="119"/>
                      <a:pt x="47" y="119"/>
                    </a:cubicBezTo>
                    <a:cubicBezTo>
                      <a:pt x="46" y="118"/>
                      <a:pt x="44" y="118"/>
                      <a:pt x="43" y="118"/>
                    </a:cubicBezTo>
                    <a:cubicBezTo>
                      <a:pt x="39" y="118"/>
                      <a:pt x="37" y="116"/>
                      <a:pt x="36" y="113"/>
                    </a:cubicBezTo>
                    <a:cubicBezTo>
                      <a:pt x="35" y="111"/>
                      <a:pt x="34" y="107"/>
                      <a:pt x="36" y="101"/>
                    </a:cubicBezTo>
                    <a:cubicBezTo>
                      <a:pt x="36" y="99"/>
                      <a:pt x="36" y="99"/>
                      <a:pt x="36" y="99"/>
                    </a:cubicBezTo>
                    <a:cubicBezTo>
                      <a:pt x="15" y="95"/>
                      <a:pt x="15" y="95"/>
                      <a:pt x="15" y="95"/>
                    </a:cubicBezTo>
                    <a:cubicBezTo>
                      <a:pt x="0" y="171"/>
                      <a:pt x="0" y="171"/>
                      <a:pt x="0" y="171"/>
                    </a:cubicBezTo>
                    <a:cubicBezTo>
                      <a:pt x="22" y="175"/>
                      <a:pt x="22" y="175"/>
                      <a:pt x="22" y="175"/>
                    </a:cubicBezTo>
                    <a:cubicBezTo>
                      <a:pt x="25" y="167"/>
                      <a:pt x="34" y="161"/>
                      <a:pt x="49" y="159"/>
                    </a:cubicBezTo>
                    <a:cubicBezTo>
                      <a:pt x="50" y="159"/>
                      <a:pt x="50" y="159"/>
                      <a:pt x="50" y="159"/>
                    </a:cubicBezTo>
                    <a:cubicBezTo>
                      <a:pt x="188" y="139"/>
                      <a:pt x="188" y="139"/>
                      <a:pt x="188" y="139"/>
                    </a:cubicBezTo>
                    <a:cubicBezTo>
                      <a:pt x="195" y="103"/>
                      <a:pt x="195" y="103"/>
                      <a:pt x="195" y="103"/>
                    </a:cubicBezTo>
                    <a:lnTo>
                      <a:pt x="8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4" name="Freeform 14"/>
              <p:cNvSpPr>
                <a:spLocks/>
              </p:cNvSpPr>
              <p:nvPr/>
            </p:nvSpPr>
            <p:spPr bwMode="auto">
              <a:xfrm>
                <a:off x="3191007" y="887084"/>
                <a:ext cx="55993" cy="51032"/>
              </a:xfrm>
              <a:custGeom>
                <a:avLst/>
                <a:gdLst>
                  <a:gd name="T0" fmla="*/ 183 w 183"/>
                  <a:gd name="T1" fmla="*/ 20 h 167"/>
                  <a:gd name="T2" fmla="*/ 177 w 183"/>
                  <a:gd name="T3" fmla="*/ 152 h 167"/>
                  <a:gd name="T4" fmla="*/ 121 w 183"/>
                  <a:gd name="T5" fmla="*/ 167 h 167"/>
                  <a:gd name="T6" fmla="*/ 115 w 183"/>
                  <a:gd name="T7" fmla="*/ 152 h 167"/>
                  <a:gd name="T8" fmla="*/ 145 w 183"/>
                  <a:gd name="T9" fmla="*/ 134 h 167"/>
                  <a:gd name="T10" fmla="*/ 155 w 183"/>
                  <a:gd name="T11" fmla="*/ 108 h 167"/>
                  <a:gd name="T12" fmla="*/ 155 w 183"/>
                  <a:gd name="T13" fmla="*/ 105 h 167"/>
                  <a:gd name="T14" fmla="*/ 55 w 183"/>
                  <a:gd name="T15" fmla="*/ 101 h 167"/>
                  <a:gd name="T16" fmla="*/ 28 w 183"/>
                  <a:gd name="T17" fmla="*/ 104 h 167"/>
                  <a:gd name="T18" fmla="*/ 22 w 183"/>
                  <a:gd name="T19" fmla="*/ 119 h 167"/>
                  <a:gd name="T20" fmla="*/ 0 w 183"/>
                  <a:gd name="T21" fmla="*/ 117 h 167"/>
                  <a:gd name="T22" fmla="*/ 3 w 183"/>
                  <a:gd name="T23" fmla="*/ 38 h 167"/>
                  <a:gd name="T24" fmla="*/ 25 w 183"/>
                  <a:gd name="T25" fmla="*/ 39 h 167"/>
                  <a:gd name="T26" fmla="*/ 31 w 183"/>
                  <a:gd name="T27" fmla="*/ 54 h 167"/>
                  <a:gd name="T28" fmla="*/ 57 w 183"/>
                  <a:gd name="T29" fmla="*/ 60 h 167"/>
                  <a:gd name="T30" fmla="*/ 156 w 183"/>
                  <a:gd name="T31" fmla="*/ 64 h 167"/>
                  <a:gd name="T32" fmla="*/ 157 w 183"/>
                  <a:gd name="T33" fmla="*/ 62 h 167"/>
                  <a:gd name="T34" fmla="*/ 150 w 183"/>
                  <a:gd name="T35" fmla="*/ 35 h 167"/>
                  <a:gd name="T36" fmla="*/ 122 w 183"/>
                  <a:gd name="T37" fmla="*/ 14 h 167"/>
                  <a:gd name="T38" fmla="*/ 129 w 183"/>
                  <a:gd name="T39" fmla="*/ 0 h 167"/>
                  <a:gd name="T40" fmla="*/ 183 w 183"/>
                  <a:gd name="T41" fmla="*/ 2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3" h="167">
                    <a:moveTo>
                      <a:pt x="183" y="20"/>
                    </a:moveTo>
                    <a:cubicBezTo>
                      <a:pt x="177" y="152"/>
                      <a:pt x="177" y="152"/>
                      <a:pt x="177" y="152"/>
                    </a:cubicBezTo>
                    <a:cubicBezTo>
                      <a:pt x="121" y="167"/>
                      <a:pt x="121" y="167"/>
                      <a:pt x="121" y="167"/>
                    </a:cubicBezTo>
                    <a:cubicBezTo>
                      <a:pt x="115" y="152"/>
                      <a:pt x="115" y="152"/>
                      <a:pt x="115" y="152"/>
                    </a:cubicBezTo>
                    <a:cubicBezTo>
                      <a:pt x="129" y="146"/>
                      <a:pt x="139" y="140"/>
                      <a:pt x="145" y="134"/>
                    </a:cubicBezTo>
                    <a:cubicBezTo>
                      <a:pt x="151" y="127"/>
                      <a:pt x="154" y="118"/>
                      <a:pt x="155" y="108"/>
                    </a:cubicBezTo>
                    <a:cubicBezTo>
                      <a:pt x="155" y="105"/>
                      <a:pt x="155" y="105"/>
                      <a:pt x="155" y="105"/>
                    </a:cubicBezTo>
                    <a:cubicBezTo>
                      <a:pt x="55" y="101"/>
                      <a:pt x="55" y="101"/>
                      <a:pt x="55" y="101"/>
                    </a:cubicBezTo>
                    <a:cubicBezTo>
                      <a:pt x="41" y="100"/>
                      <a:pt x="32" y="101"/>
                      <a:pt x="28" y="104"/>
                    </a:cubicBezTo>
                    <a:cubicBezTo>
                      <a:pt x="24" y="106"/>
                      <a:pt x="22" y="111"/>
                      <a:pt x="22" y="119"/>
                    </a:cubicBezTo>
                    <a:cubicBezTo>
                      <a:pt x="0" y="117"/>
                      <a:pt x="0" y="117"/>
                      <a:pt x="0" y="117"/>
                    </a:cubicBezTo>
                    <a:cubicBezTo>
                      <a:pt x="3" y="38"/>
                      <a:pt x="3" y="38"/>
                      <a:pt x="3" y="38"/>
                    </a:cubicBezTo>
                    <a:cubicBezTo>
                      <a:pt x="25" y="39"/>
                      <a:pt x="25" y="39"/>
                      <a:pt x="25" y="39"/>
                    </a:cubicBezTo>
                    <a:cubicBezTo>
                      <a:pt x="25" y="47"/>
                      <a:pt x="27" y="52"/>
                      <a:pt x="31" y="54"/>
                    </a:cubicBezTo>
                    <a:cubicBezTo>
                      <a:pt x="34" y="57"/>
                      <a:pt x="43" y="59"/>
                      <a:pt x="57" y="60"/>
                    </a:cubicBezTo>
                    <a:cubicBezTo>
                      <a:pt x="156" y="64"/>
                      <a:pt x="156" y="64"/>
                      <a:pt x="156" y="64"/>
                    </a:cubicBezTo>
                    <a:cubicBezTo>
                      <a:pt x="157" y="62"/>
                      <a:pt x="157" y="62"/>
                      <a:pt x="157" y="62"/>
                    </a:cubicBezTo>
                    <a:cubicBezTo>
                      <a:pt x="157" y="51"/>
                      <a:pt x="155" y="42"/>
                      <a:pt x="150" y="35"/>
                    </a:cubicBezTo>
                    <a:cubicBezTo>
                      <a:pt x="144" y="28"/>
                      <a:pt x="135" y="21"/>
                      <a:pt x="122" y="14"/>
                    </a:cubicBezTo>
                    <a:cubicBezTo>
                      <a:pt x="129" y="0"/>
                      <a:pt x="129" y="0"/>
                      <a:pt x="129" y="0"/>
                    </a:cubicBezTo>
                    <a:lnTo>
                      <a:pt x="18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5" name="Freeform 15"/>
              <p:cNvSpPr>
                <a:spLocks/>
              </p:cNvSpPr>
              <p:nvPr/>
            </p:nvSpPr>
            <p:spPr bwMode="auto">
              <a:xfrm>
                <a:off x="3191716" y="938825"/>
                <a:ext cx="58829" cy="52450"/>
              </a:xfrm>
              <a:custGeom>
                <a:avLst/>
                <a:gdLst>
                  <a:gd name="T0" fmla="*/ 177 w 193"/>
                  <a:gd name="T1" fmla="*/ 0 h 172"/>
                  <a:gd name="T2" fmla="*/ 193 w 193"/>
                  <a:gd name="T3" fmla="*/ 131 h 172"/>
                  <a:gd name="T4" fmla="*/ 143 w 193"/>
                  <a:gd name="T5" fmla="*/ 158 h 172"/>
                  <a:gd name="T6" fmla="*/ 132 w 193"/>
                  <a:gd name="T7" fmla="*/ 145 h 172"/>
                  <a:gd name="T8" fmla="*/ 159 w 193"/>
                  <a:gd name="T9" fmla="*/ 114 h 172"/>
                  <a:gd name="T10" fmla="*/ 166 w 193"/>
                  <a:gd name="T11" fmla="*/ 80 h 172"/>
                  <a:gd name="T12" fmla="*/ 160 w 193"/>
                  <a:gd name="T13" fmla="*/ 66 h 172"/>
                  <a:gd name="T14" fmla="*/ 141 w 193"/>
                  <a:gd name="T15" fmla="*/ 65 h 172"/>
                  <a:gd name="T16" fmla="*/ 115 w 193"/>
                  <a:gd name="T17" fmla="*/ 68 h 172"/>
                  <a:gd name="T18" fmla="*/ 116 w 193"/>
                  <a:gd name="T19" fmla="*/ 75 h 172"/>
                  <a:gd name="T20" fmla="*/ 124 w 193"/>
                  <a:gd name="T21" fmla="*/ 91 h 172"/>
                  <a:gd name="T22" fmla="*/ 147 w 193"/>
                  <a:gd name="T23" fmla="*/ 93 h 172"/>
                  <a:gd name="T24" fmla="*/ 149 w 193"/>
                  <a:gd name="T25" fmla="*/ 110 h 172"/>
                  <a:gd name="T26" fmla="*/ 69 w 193"/>
                  <a:gd name="T27" fmla="*/ 120 h 172"/>
                  <a:gd name="T28" fmla="*/ 67 w 193"/>
                  <a:gd name="T29" fmla="*/ 103 h 172"/>
                  <a:gd name="T30" fmla="*/ 89 w 193"/>
                  <a:gd name="T31" fmla="*/ 93 h 172"/>
                  <a:gd name="T32" fmla="*/ 94 w 193"/>
                  <a:gd name="T33" fmla="*/ 78 h 172"/>
                  <a:gd name="T34" fmla="*/ 93 w 193"/>
                  <a:gd name="T35" fmla="*/ 70 h 172"/>
                  <a:gd name="T36" fmla="*/ 51 w 193"/>
                  <a:gd name="T37" fmla="*/ 75 h 172"/>
                  <a:gd name="T38" fmla="*/ 34 w 193"/>
                  <a:gd name="T39" fmla="*/ 81 h 172"/>
                  <a:gd name="T40" fmla="*/ 31 w 193"/>
                  <a:gd name="T41" fmla="*/ 96 h 172"/>
                  <a:gd name="T42" fmla="*/ 48 w 193"/>
                  <a:gd name="T43" fmla="*/ 130 h 172"/>
                  <a:gd name="T44" fmla="*/ 88 w 193"/>
                  <a:gd name="T45" fmla="*/ 155 h 172"/>
                  <a:gd name="T46" fmla="*/ 80 w 193"/>
                  <a:gd name="T47" fmla="*/ 172 h 172"/>
                  <a:gd name="T48" fmla="*/ 17 w 193"/>
                  <a:gd name="T49" fmla="*/ 155 h 172"/>
                  <a:gd name="T50" fmla="*/ 0 w 193"/>
                  <a:gd name="T51" fmla="*/ 21 h 172"/>
                  <a:gd name="T52" fmla="*/ 22 w 193"/>
                  <a:gd name="T53" fmla="*/ 19 h 172"/>
                  <a:gd name="T54" fmla="*/ 30 w 193"/>
                  <a:gd name="T55" fmla="*/ 32 h 172"/>
                  <a:gd name="T56" fmla="*/ 57 w 193"/>
                  <a:gd name="T57" fmla="*/ 33 h 172"/>
                  <a:gd name="T58" fmla="*/ 125 w 193"/>
                  <a:gd name="T59" fmla="*/ 25 h 172"/>
                  <a:gd name="T60" fmla="*/ 152 w 193"/>
                  <a:gd name="T61" fmla="*/ 18 h 172"/>
                  <a:gd name="T62" fmla="*/ 156 w 193"/>
                  <a:gd name="T63" fmla="*/ 3 h 172"/>
                  <a:gd name="T64" fmla="*/ 177 w 193"/>
                  <a:gd name="T65"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72">
                    <a:moveTo>
                      <a:pt x="177" y="0"/>
                    </a:moveTo>
                    <a:cubicBezTo>
                      <a:pt x="193" y="131"/>
                      <a:pt x="193" y="131"/>
                      <a:pt x="193" y="131"/>
                    </a:cubicBezTo>
                    <a:cubicBezTo>
                      <a:pt x="143" y="158"/>
                      <a:pt x="143" y="158"/>
                      <a:pt x="143" y="158"/>
                    </a:cubicBezTo>
                    <a:cubicBezTo>
                      <a:pt x="132" y="145"/>
                      <a:pt x="132" y="145"/>
                      <a:pt x="132" y="145"/>
                    </a:cubicBezTo>
                    <a:cubicBezTo>
                      <a:pt x="145" y="135"/>
                      <a:pt x="154" y="125"/>
                      <a:pt x="159" y="114"/>
                    </a:cubicBezTo>
                    <a:cubicBezTo>
                      <a:pt x="165" y="103"/>
                      <a:pt x="167" y="91"/>
                      <a:pt x="166" y="80"/>
                    </a:cubicBezTo>
                    <a:cubicBezTo>
                      <a:pt x="165" y="73"/>
                      <a:pt x="163" y="68"/>
                      <a:pt x="160" y="66"/>
                    </a:cubicBezTo>
                    <a:cubicBezTo>
                      <a:pt x="157" y="64"/>
                      <a:pt x="150" y="63"/>
                      <a:pt x="141" y="65"/>
                    </a:cubicBezTo>
                    <a:cubicBezTo>
                      <a:pt x="115" y="68"/>
                      <a:pt x="115" y="68"/>
                      <a:pt x="115" y="68"/>
                    </a:cubicBezTo>
                    <a:cubicBezTo>
                      <a:pt x="116" y="75"/>
                      <a:pt x="116" y="75"/>
                      <a:pt x="116" y="75"/>
                    </a:cubicBezTo>
                    <a:cubicBezTo>
                      <a:pt x="117" y="83"/>
                      <a:pt x="120" y="89"/>
                      <a:pt x="124" y="91"/>
                    </a:cubicBezTo>
                    <a:cubicBezTo>
                      <a:pt x="128" y="93"/>
                      <a:pt x="135" y="94"/>
                      <a:pt x="147" y="93"/>
                    </a:cubicBezTo>
                    <a:cubicBezTo>
                      <a:pt x="149" y="110"/>
                      <a:pt x="149" y="110"/>
                      <a:pt x="149" y="110"/>
                    </a:cubicBezTo>
                    <a:cubicBezTo>
                      <a:pt x="69" y="120"/>
                      <a:pt x="69" y="120"/>
                      <a:pt x="69" y="120"/>
                    </a:cubicBezTo>
                    <a:cubicBezTo>
                      <a:pt x="67" y="103"/>
                      <a:pt x="67" y="103"/>
                      <a:pt x="67" y="103"/>
                    </a:cubicBezTo>
                    <a:cubicBezTo>
                      <a:pt x="77" y="101"/>
                      <a:pt x="84" y="97"/>
                      <a:pt x="89" y="93"/>
                    </a:cubicBezTo>
                    <a:cubicBezTo>
                      <a:pt x="93" y="90"/>
                      <a:pt x="94" y="84"/>
                      <a:pt x="94" y="78"/>
                    </a:cubicBezTo>
                    <a:cubicBezTo>
                      <a:pt x="93" y="70"/>
                      <a:pt x="93" y="70"/>
                      <a:pt x="93" y="70"/>
                    </a:cubicBezTo>
                    <a:cubicBezTo>
                      <a:pt x="51" y="75"/>
                      <a:pt x="51" y="75"/>
                      <a:pt x="51" y="75"/>
                    </a:cubicBezTo>
                    <a:cubicBezTo>
                      <a:pt x="42" y="76"/>
                      <a:pt x="36" y="79"/>
                      <a:pt x="34" y="81"/>
                    </a:cubicBezTo>
                    <a:cubicBezTo>
                      <a:pt x="31" y="84"/>
                      <a:pt x="30" y="89"/>
                      <a:pt x="31" y="96"/>
                    </a:cubicBezTo>
                    <a:cubicBezTo>
                      <a:pt x="33" y="108"/>
                      <a:pt x="38" y="119"/>
                      <a:pt x="48" y="130"/>
                    </a:cubicBezTo>
                    <a:cubicBezTo>
                      <a:pt x="58" y="140"/>
                      <a:pt x="72" y="149"/>
                      <a:pt x="88" y="155"/>
                    </a:cubicBezTo>
                    <a:cubicBezTo>
                      <a:pt x="80" y="172"/>
                      <a:pt x="80" y="172"/>
                      <a:pt x="80" y="172"/>
                    </a:cubicBezTo>
                    <a:cubicBezTo>
                      <a:pt x="17" y="155"/>
                      <a:pt x="17" y="155"/>
                      <a:pt x="17" y="155"/>
                    </a:cubicBezTo>
                    <a:cubicBezTo>
                      <a:pt x="0" y="21"/>
                      <a:pt x="0" y="21"/>
                      <a:pt x="0" y="21"/>
                    </a:cubicBezTo>
                    <a:cubicBezTo>
                      <a:pt x="22" y="19"/>
                      <a:pt x="22" y="19"/>
                      <a:pt x="22" y="19"/>
                    </a:cubicBezTo>
                    <a:cubicBezTo>
                      <a:pt x="23" y="26"/>
                      <a:pt x="26" y="30"/>
                      <a:pt x="30" y="32"/>
                    </a:cubicBezTo>
                    <a:cubicBezTo>
                      <a:pt x="34" y="34"/>
                      <a:pt x="43" y="34"/>
                      <a:pt x="57" y="33"/>
                    </a:cubicBezTo>
                    <a:cubicBezTo>
                      <a:pt x="125" y="25"/>
                      <a:pt x="125" y="25"/>
                      <a:pt x="125" y="25"/>
                    </a:cubicBezTo>
                    <a:cubicBezTo>
                      <a:pt x="140" y="23"/>
                      <a:pt x="148" y="21"/>
                      <a:pt x="152" y="18"/>
                    </a:cubicBezTo>
                    <a:cubicBezTo>
                      <a:pt x="155" y="15"/>
                      <a:pt x="156" y="10"/>
                      <a:pt x="156" y="3"/>
                    </a:cubicBezTo>
                    <a:lnTo>
                      <a:pt x="1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6" name="Freeform 16"/>
              <p:cNvSpPr>
                <a:spLocks/>
              </p:cNvSpPr>
              <p:nvPr/>
            </p:nvSpPr>
            <p:spPr bwMode="auto">
              <a:xfrm>
                <a:off x="3207309" y="1010411"/>
                <a:ext cx="61664" cy="55993"/>
              </a:xfrm>
              <a:custGeom>
                <a:avLst/>
                <a:gdLst>
                  <a:gd name="T0" fmla="*/ 190 w 203"/>
                  <a:gd name="T1" fmla="*/ 90 h 183"/>
                  <a:gd name="T2" fmla="*/ 198 w 203"/>
                  <a:gd name="T3" fmla="*/ 90 h 183"/>
                  <a:gd name="T4" fmla="*/ 203 w 203"/>
                  <a:gd name="T5" fmla="*/ 104 h 183"/>
                  <a:gd name="T6" fmla="*/ 152 w 203"/>
                  <a:gd name="T7" fmla="*/ 140 h 183"/>
                  <a:gd name="T8" fmla="*/ 138 w 203"/>
                  <a:gd name="T9" fmla="*/ 125 h 183"/>
                  <a:gd name="T10" fmla="*/ 162 w 203"/>
                  <a:gd name="T11" fmla="*/ 91 h 183"/>
                  <a:gd name="T12" fmla="*/ 163 w 203"/>
                  <a:gd name="T13" fmla="*/ 63 h 183"/>
                  <a:gd name="T14" fmla="*/ 136 w 203"/>
                  <a:gd name="T15" fmla="*/ 42 h 183"/>
                  <a:gd name="T16" fmla="*/ 85 w 203"/>
                  <a:gd name="T17" fmla="*/ 51 h 183"/>
                  <a:gd name="T18" fmla="*/ 42 w 203"/>
                  <a:gd name="T19" fmla="*/ 78 h 183"/>
                  <a:gd name="T20" fmla="*/ 36 w 203"/>
                  <a:gd name="T21" fmla="*/ 111 h 183"/>
                  <a:gd name="T22" fmla="*/ 53 w 203"/>
                  <a:gd name="T23" fmla="*/ 130 h 183"/>
                  <a:gd name="T24" fmla="*/ 77 w 203"/>
                  <a:gd name="T25" fmla="*/ 130 h 183"/>
                  <a:gd name="T26" fmla="*/ 88 w 203"/>
                  <a:gd name="T27" fmla="*/ 121 h 183"/>
                  <a:gd name="T28" fmla="*/ 87 w 203"/>
                  <a:gd name="T29" fmla="*/ 105 h 183"/>
                  <a:gd name="T30" fmla="*/ 107 w 203"/>
                  <a:gd name="T31" fmla="*/ 97 h 183"/>
                  <a:gd name="T32" fmla="*/ 133 w 203"/>
                  <a:gd name="T33" fmla="*/ 166 h 183"/>
                  <a:gd name="T34" fmla="*/ 114 w 203"/>
                  <a:gd name="T35" fmla="*/ 174 h 183"/>
                  <a:gd name="T36" fmla="*/ 102 w 203"/>
                  <a:gd name="T37" fmla="*/ 163 h 183"/>
                  <a:gd name="T38" fmla="*/ 82 w 203"/>
                  <a:gd name="T39" fmla="*/ 167 h 183"/>
                  <a:gd name="T40" fmla="*/ 38 w 203"/>
                  <a:gd name="T41" fmla="*/ 183 h 183"/>
                  <a:gd name="T42" fmla="*/ 29 w 203"/>
                  <a:gd name="T43" fmla="*/ 162 h 183"/>
                  <a:gd name="T44" fmla="*/ 41 w 203"/>
                  <a:gd name="T45" fmla="*/ 150 h 183"/>
                  <a:gd name="T46" fmla="*/ 21 w 203"/>
                  <a:gd name="T47" fmla="*/ 134 h 183"/>
                  <a:gd name="T48" fmla="*/ 8 w 203"/>
                  <a:gd name="T49" fmla="*/ 112 h 183"/>
                  <a:gd name="T50" fmla="*/ 13 w 203"/>
                  <a:gd name="T51" fmla="*/ 54 h 183"/>
                  <a:gd name="T52" fmla="*/ 70 w 203"/>
                  <a:gd name="T53" fmla="*/ 11 h 183"/>
                  <a:gd name="T54" fmla="*/ 140 w 203"/>
                  <a:gd name="T55" fmla="*/ 8 h 183"/>
                  <a:gd name="T56" fmla="*/ 186 w 203"/>
                  <a:gd name="T57" fmla="*/ 53 h 183"/>
                  <a:gd name="T58" fmla="*/ 190 w 203"/>
                  <a:gd name="T59" fmla="*/ 70 h 183"/>
                  <a:gd name="T60" fmla="*/ 190 w 203"/>
                  <a:gd name="T61" fmla="*/ 9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3" h="183">
                    <a:moveTo>
                      <a:pt x="190" y="90"/>
                    </a:moveTo>
                    <a:cubicBezTo>
                      <a:pt x="198" y="90"/>
                      <a:pt x="198" y="90"/>
                      <a:pt x="198" y="90"/>
                    </a:cubicBezTo>
                    <a:cubicBezTo>
                      <a:pt x="203" y="104"/>
                      <a:pt x="203" y="104"/>
                      <a:pt x="203" y="104"/>
                    </a:cubicBezTo>
                    <a:cubicBezTo>
                      <a:pt x="152" y="140"/>
                      <a:pt x="152" y="140"/>
                      <a:pt x="152" y="140"/>
                    </a:cubicBezTo>
                    <a:cubicBezTo>
                      <a:pt x="138" y="125"/>
                      <a:pt x="138" y="125"/>
                      <a:pt x="138" y="125"/>
                    </a:cubicBezTo>
                    <a:cubicBezTo>
                      <a:pt x="150" y="112"/>
                      <a:pt x="158" y="101"/>
                      <a:pt x="162" y="91"/>
                    </a:cubicBezTo>
                    <a:cubicBezTo>
                      <a:pt x="166" y="81"/>
                      <a:pt x="166" y="72"/>
                      <a:pt x="163" y="63"/>
                    </a:cubicBezTo>
                    <a:cubicBezTo>
                      <a:pt x="158" y="51"/>
                      <a:pt x="149" y="44"/>
                      <a:pt x="136" y="42"/>
                    </a:cubicBezTo>
                    <a:cubicBezTo>
                      <a:pt x="122" y="40"/>
                      <a:pt x="105" y="43"/>
                      <a:pt x="85" y="51"/>
                    </a:cubicBezTo>
                    <a:cubicBezTo>
                      <a:pt x="64" y="59"/>
                      <a:pt x="50" y="68"/>
                      <a:pt x="42" y="78"/>
                    </a:cubicBezTo>
                    <a:cubicBezTo>
                      <a:pt x="34" y="88"/>
                      <a:pt x="32" y="99"/>
                      <a:pt x="36" y="111"/>
                    </a:cubicBezTo>
                    <a:cubicBezTo>
                      <a:pt x="40" y="120"/>
                      <a:pt x="45" y="126"/>
                      <a:pt x="53" y="130"/>
                    </a:cubicBezTo>
                    <a:cubicBezTo>
                      <a:pt x="60" y="133"/>
                      <a:pt x="68" y="133"/>
                      <a:pt x="77" y="130"/>
                    </a:cubicBezTo>
                    <a:cubicBezTo>
                      <a:pt x="83" y="127"/>
                      <a:pt x="87" y="124"/>
                      <a:pt x="88" y="121"/>
                    </a:cubicBezTo>
                    <a:cubicBezTo>
                      <a:pt x="90" y="117"/>
                      <a:pt x="89" y="112"/>
                      <a:pt x="87" y="105"/>
                    </a:cubicBezTo>
                    <a:cubicBezTo>
                      <a:pt x="107" y="97"/>
                      <a:pt x="107" y="97"/>
                      <a:pt x="107" y="97"/>
                    </a:cubicBezTo>
                    <a:cubicBezTo>
                      <a:pt x="133" y="166"/>
                      <a:pt x="133" y="166"/>
                      <a:pt x="133" y="166"/>
                    </a:cubicBezTo>
                    <a:cubicBezTo>
                      <a:pt x="114" y="174"/>
                      <a:pt x="114" y="174"/>
                      <a:pt x="114" y="174"/>
                    </a:cubicBezTo>
                    <a:cubicBezTo>
                      <a:pt x="110" y="167"/>
                      <a:pt x="106" y="164"/>
                      <a:pt x="102" y="163"/>
                    </a:cubicBezTo>
                    <a:cubicBezTo>
                      <a:pt x="98" y="162"/>
                      <a:pt x="91" y="163"/>
                      <a:pt x="82" y="167"/>
                    </a:cubicBezTo>
                    <a:cubicBezTo>
                      <a:pt x="38" y="183"/>
                      <a:pt x="38" y="183"/>
                      <a:pt x="38" y="183"/>
                    </a:cubicBezTo>
                    <a:cubicBezTo>
                      <a:pt x="29" y="162"/>
                      <a:pt x="29" y="162"/>
                      <a:pt x="29" y="162"/>
                    </a:cubicBezTo>
                    <a:cubicBezTo>
                      <a:pt x="41" y="150"/>
                      <a:pt x="41" y="150"/>
                      <a:pt x="41" y="150"/>
                    </a:cubicBezTo>
                    <a:cubicBezTo>
                      <a:pt x="33" y="146"/>
                      <a:pt x="26" y="140"/>
                      <a:pt x="21" y="134"/>
                    </a:cubicBezTo>
                    <a:cubicBezTo>
                      <a:pt x="16" y="128"/>
                      <a:pt x="11" y="121"/>
                      <a:pt x="8" y="112"/>
                    </a:cubicBezTo>
                    <a:cubicBezTo>
                      <a:pt x="0" y="92"/>
                      <a:pt x="2" y="72"/>
                      <a:pt x="13" y="54"/>
                    </a:cubicBezTo>
                    <a:cubicBezTo>
                      <a:pt x="25" y="35"/>
                      <a:pt x="44" y="21"/>
                      <a:pt x="70" y="11"/>
                    </a:cubicBezTo>
                    <a:cubicBezTo>
                      <a:pt x="96" y="1"/>
                      <a:pt x="119" y="0"/>
                      <a:pt x="140" y="8"/>
                    </a:cubicBezTo>
                    <a:cubicBezTo>
                      <a:pt x="162" y="16"/>
                      <a:pt x="177" y="31"/>
                      <a:pt x="186" y="53"/>
                    </a:cubicBezTo>
                    <a:cubicBezTo>
                      <a:pt x="188" y="59"/>
                      <a:pt x="189" y="65"/>
                      <a:pt x="190" y="70"/>
                    </a:cubicBezTo>
                    <a:cubicBezTo>
                      <a:pt x="190" y="76"/>
                      <a:pt x="190" y="83"/>
                      <a:pt x="190" y="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7" name="Freeform 17"/>
              <p:cNvSpPr>
                <a:spLocks noEditPoints="1"/>
              </p:cNvSpPr>
              <p:nvPr/>
            </p:nvSpPr>
            <p:spPr bwMode="auto">
              <a:xfrm>
                <a:off x="3225028" y="1051520"/>
                <a:ext cx="65916" cy="73713"/>
              </a:xfrm>
              <a:custGeom>
                <a:avLst/>
                <a:gdLst>
                  <a:gd name="T0" fmla="*/ 147 w 216"/>
                  <a:gd name="T1" fmla="*/ 75 h 242"/>
                  <a:gd name="T2" fmla="*/ 165 w 216"/>
                  <a:gd name="T3" fmla="*/ 69 h 242"/>
                  <a:gd name="T4" fmla="*/ 176 w 216"/>
                  <a:gd name="T5" fmla="*/ 81 h 242"/>
                  <a:gd name="T6" fmla="*/ 182 w 216"/>
                  <a:gd name="T7" fmla="*/ 107 h 242"/>
                  <a:gd name="T8" fmla="*/ 169 w 216"/>
                  <a:gd name="T9" fmla="*/ 124 h 242"/>
                  <a:gd name="T10" fmla="*/ 145 w 216"/>
                  <a:gd name="T11" fmla="*/ 124 h 242"/>
                  <a:gd name="T12" fmla="*/ 122 w 216"/>
                  <a:gd name="T13" fmla="*/ 98 h 242"/>
                  <a:gd name="T14" fmla="*/ 120 w 216"/>
                  <a:gd name="T15" fmla="*/ 93 h 242"/>
                  <a:gd name="T16" fmla="*/ 118 w 216"/>
                  <a:gd name="T17" fmla="*/ 90 h 242"/>
                  <a:gd name="T18" fmla="*/ 147 w 216"/>
                  <a:gd name="T19" fmla="*/ 75 h 242"/>
                  <a:gd name="T20" fmla="*/ 137 w 216"/>
                  <a:gd name="T21" fmla="*/ 11 h 242"/>
                  <a:gd name="T22" fmla="*/ 140 w 216"/>
                  <a:gd name="T23" fmla="*/ 27 h 242"/>
                  <a:gd name="T24" fmla="*/ 118 w 216"/>
                  <a:gd name="T25" fmla="*/ 43 h 242"/>
                  <a:gd name="T26" fmla="*/ 57 w 216"/>
                  <a:gd name="T27" fmla="*/ 76 h 242"/>
                  <a:gd name="T28" fmla="*/ 32 w 216"/>
                  <a:gd name="T29" fmla="*/ 85 h 242"/>
                  <a:gd name="T30" fmla="*/ 19 w 216"/>
                  <a:gd name="T31" fmla="*/ 75 h 242"/>
                  <a:gd name="T32" fmla="*/ 0 w 216"/>
                  <a:gd name="T33" fmla="*/ 85 h 242"/>
                  <a:gd name="T34" fmla="*/ 39 w 216"/>
                  <a:gd name="T35" fmla="*/ 155 h 242"/>
                  <a:gd name="T36" fmla="*/ 58 w 216"/>
                  <a:gd name="T37" fmla="*/ 145 h 242"/>
                  <a:gd name="T38" fmla="*/ 56 w 216"/>
                  <a:gd name="T39" fmla="*/ 128 h 242"/>
                  <a:gd name="T40" fmla="*/ 77 w 216"/>
                  <a:gd name="T41" fmla="*/ 112 h 242"/>
                  <a:gd name="T42" fmla="*/ 97 w 216"/>
                  <a:gd name="T43" fmla="*/ 102 h 242"/>
                  <a:gd name="T44" fmla="*/ 105 w 216"/>
                  <a:gd name="T45" fmla="*/ 116 h 242"/>
                  <a:gd name="T46" fmla="*/ 61 w 216"/>
                  <a:gd name="T47" fmla="*/ 197 h 242"/>
                  <a:gd name="T48" fmla="*/ 86 w 216"/>
                  <a:gd name="T49" fmla="*/ 242 h 242"/>
                  <a:gd name="T50" fmla="*/ 105 w 216"/>
                  <a:gd name="T51" fmla="*/ 231 h 242"/>
                  <a:gd name="T52" fmla="*/ 102 w 216"/>
                  <a:gd name="T53" fmla="*/ 216 h 242"/>
                  <a:gd name="T54" fmla="*/ 107 w 216"/>
                  <a:gd name="T55" fmla="*/ 200 h 242"/>
                  <a:gd name="T56" fmla="*/ 130 w 216"/>
                  <a:gd name="T57" fmla="*/ 151 h 242"/>
                  <a:gd name="T58" fmla="*/ 159 w 216"/>
                  <a:gd name="T59" fmla="*/ 167 h 242"/>
                  <a:gd name="T60" fmla="*/ 190 w 216"/>
                  <a:gd name="T61" fmla="*/ 161 h 242"/>
                  <a:gd name="T62" fmla="*/ 214 w 216"/>
                  <a:gd name="T63" fmla="*/ 129 h 242"/>
                  <a:gd name="T64" fmla="*/ 201 w 216"/>
                  <a:gd name="T65" fmla="*/ 80 h 242"/>
                  <a:gd name="T66" fmla="*/ 157 w 216"/>
                  <a:gd name="T67" fmla="*/ 0 h 242"/>
                  <a:gd name="T68" fmla="*/ 137 w 216"/>
                  <a:gd name="T69" fmla="*/ 1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6" h="242">
                    <a:moveTo>
                      <a:pt x="147" y="75"/>
                    </a:moveTo>
                    <a:cubicBezTo>
                      <a:pt x="155" y="70"/>
                      <a:pt x="161" y="68"/>
                      <a:pt x="165" y="69"/>
                    </a:cubicBezTo>
                    <a:cubicBezTo>
                      <a:pt x="169" y="70"/>
                      <a:pt x="172" y="74"/>
                      <a:pt x="176" y="81"/>
                    </a:cubicBezTo>
                    <a:cubicBezTo>
                      <a:pt x="181" y="90"/>
                      <a:pt x="183" y="99"/>
                      <a:pt x="182" y="107"/>
                    </a:cubicBezTo>
                    <a:cubicBezTo>
                      <a:pt x="180" y="114"/>
                      <a:pt x="176" y="120"/>
                      <a:pt x="169" y="124"/>
                    </a:cubicBezTo>
                    <a:cubicBezTo>
                      <a:pt x="160" y="129"/>
                      <a:pt x="152" y="129"/>
                      <a:pt x="145" y="124"/>
                    </a:cubicBezTo>
                    <a:cubicBezTo>
                      <a:pt x="137" y="120"/>
                      <a:pt x="129" y="111"/>
                      <a:pt x="122" y="98"/>
                    </a:cubicBezTo>
                    <a:cubicBezTo>
                      <a:pt x="121" y="96"/>
                      <a:pt x="120" y="94"/>
                      <a:pt x="120" y="93"/>
                    </a:cubicBezTo>
                    <a:cubicBezTo>
                      <a:pt x="119" y="92"/>
                      <a:pt x="119" y="91"/>
                      <a:pt x="118" y="90"/>
                    </a:cubicBezTo>
                    <a:lnTo>
                      <a:pt x="147" y="75"/>
                    </a:lnTo>
                    <a:close/>
                    <a:moveTo>
                      <a:pt x="137" y="11"/>
                    </a:moveTo>
                    <a:cubicBezTo>
                      <a:pt x="141" y="18"/>
                      <a:pt x="141" y="23"/>
                      <a:pt x="140" y="27"/>
                    </a:cubicBezTo>
                    <a:cubicBezTo>
                      <a:pt x="137" y="31"/>
                      <a:pt x="130" y="37"/>
                      <a:pt x="118" y="43"/>
                    </a:cubicBezTo>
                    <a:cubicBezTo>
                      <a:pt x="57" y="76"/>
                      <a:pt x="57" y="76"/>
                      <a:pt x="57" y="76"/>
                    </a:cubicBezTo>
                    <a:cubicBezTo>
                      <a:pt x="45" y="83"/>
                      <a:pt x="37" y="86"/>
                      <a:pt x="32" y="85"/>
                    </a:cubicBezTo>
                    <a:cubicBezTo>
                      <a:pt x="27" y="85"/>
                      <a:pt x="23" y="81"/>
                      <a:pt x="19" y="75"/>
                    </a:cubicBezTo>
                    <a:cubicBezTo>
                      <a:pt x="0" y="85"/>
                      <a:pt x="0" y="85"/>
                      <a:pt x="0" y="85"/>
                    </a:cubicBezTo>
                    <a:cubicBezTo>
                      <a:pt x="39" y="155"/>
                      <a:pt x="39" y="155"/>
                      <a:pt x="39" y="155"/>
                    </a:cubicBezTo>
                    <a:cubicBezTo>
                      <a:pt x="58" y="145"/>
                      <a:pt x="58" y="145"/>
                      <a:pt x="58" y="145"/>
                    </a:cubicBezTo>
                    <a:cubicBezTo>
                      <a:pt x="54" y="138"/>
                      <a:pt x="54" y="133"/>
                      <a:pt x="56" y="128"/>
                    </a:cubicBezTo>
                    <a:cubicBezTo>
                      <a:pt x="58" y="124"/>
                      <a:pt x="65" y="119"/>
                      <a:pt x="77" y="112"/>
                    </a:cubicBezTo>
                    <a:cubicBezTo>
                      <a:pt x="97" y="102"/>
                      <a:pt x="97" y="102"/>
                      <a:pt x="97" y="102"/>
                    </a:cubicBezTo>
                    <a:cubicBezTo>
                      <a:pt x="105" y="116"/>
                      <a:pt x="105" y="116"/>
                      <a:pt x="105" y="116"/>
                    </a:cubicBezTo>
                    <a:cubicBezTo>
                      <a:pt x="61" y="197"/>
                      <a:pt x="61" y="197"/>
                      <a:pt x="61" y="197"/>
                    </a:cubicBezTo>
                    <a:cubicBezTo>
                      <a:pt x="86" y="242"/>
                      <a:pt x="86" y="242"/>
                      <a:pt x="86" y="242"/>
                    </a:cubicBezTo>
                    <a:cubicBezTo>
                      <a:pt x="105" y="231"/>
                      <a:pt x="105" y="231"/>
                      <a:pt x="105" y="231"/>
                    </a:cubicBezTo>
                    <a:cubicBezTo>
                      <a:pt x="103" y="226"/>
                      <a:pt x="102" y="221"/>
                      <a:pt x="102" y="216"/>
                    </a:cubicBezTo>
                    <a:cubicBezTo>
                      <a:pt x="102" y="212"/>
                      <a:pt x="104" y="207"/>
                      <a:pt x="107" y="200"/>
                    </a:cubicBezTo>
                    <a:cubicBezTo>
                      <a:pt x="130" y="151"/>
                      <a:pt x="130" y="151"/>
                      <a:pt x="130" y="151"/>
                    </a:cubicBezTo>
                    <a:cubicBezTo>
                      <a:pt x="140" y="160"/>
                      <a:pt x="150" y="165"/>
                      <a:pt x="159" y="167"/>
                    </a:cubicBezTo>
                    <a:cubicBezTo>
                      <a:pt x="169" y="168"/>
                      <a:pt x="179" y="167"/>
                      <a:pt x="190" y="161"/>
                    </a:cubicBezTo>
                    <a:cubicBezTo>
                      <a:pt x="204" y="153"/>
                      <a:pt x="212" y="143"/>
                      <a:pt x="214" y="129"/>
                    </a:cubicBezTo>
                    <a:cubicBezTo>
                      <a:pt x="216" y="116"/>
                      <a:pt x="211" y="100"/>
                      <a:pt x="201" y="80"/>
                    </a:cubicBezTo>
                    <a:cubicBezTo>
                      <a:pt x="157" y="0"/>
                      <a:pt x="157" y="0"/>
                      <a:pt x="157" y="0"/>
                    </a:cubicBezTo>
                    <a:lnTo>
                      <a:pt x="137"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8" name="Freeform 18"/>
              <p:cNvSpPr>
                <a:spLocks/>
              </p:cNvSpPr>
              <p:nvPr/>
            </p:nvSpPr>
            <p:spPr bwMode="auto">
              <a:xfrm>
                <a:off x="3254797" y="1097591"/>
                <a:ext cx="58120" cy="51741"/>
              </a:xfrm>
              <a:custGeom>
                <a:avLst/>
                <a:gdLst>
                  <a:gd name="T0" fmla="*/ 145 w 193"/>
                  <a:gd name="T1" fmla="*/ 0 h 169"/>
                  <a:gd name="T2" fmla="*/ 193 w 193"/>
                  <a:gd name="T3" fmla="*/ 66 h 169"/>
                  <a:gd name="T4" fmla="*/ 175 w 193"/>
                  <a:gd name="T5" fmla="*/ 79 h 169"/>
                  <a:gd name="T6" fmla="*/ 161 w 193"/>
                  <a:gd name="T7" fmla="*/ 69 h 169"/>
                  <a:gd name="T8" fmla="*/ 137 w 193"/>
                  <a:gd name="T9" fmla="*/ 82 h 169"/>
                  <a:gd name="T10" fmla="*/ 81 w 193"/>
                  <a:gd name="T11" fmla="*/ 121 h 169"/>
                  <a:gd name="T12" fmla="*/ 62 w 193"/>
                  <a:gd name="T13" fmla="*/ 140 h 169"/>
                  <a:gd name="T14" fmla="*/ 66 w 193"/>
                  <a:gd name="T15" fmla="*/ 157 h 169"/>
                  <a:gd name="T16" fmla="*/ 48 w 193"/>
                  <a:gd name="T17" fmla="*/ 169 h 169"/>
                  <a:gd name="T18" fmla="*/ 0 w 193"/>
                  <a:gd name="T19" fmla="*/ 104 h 169"/>
                  <a:gd name="T20" fmla="*/ 18 w 193"/>
                  <a:gd name="T21" fmla="*/ 91 h 169"/>
                  <a:gd name="T22" fmla="*/ 33 w 193"/>
                  <a:gd name="T23" fmla="*/ 100 h 169"/>
                  <a:gd name="T24" fmla="*/ 57 w 193"/>
                  <a:gd name="T25" fmla="*/ 88 h 169"/>
                  <a:gd name="T26" fmla="*/ 112 w 193"/>
                  <a:gd name="T27" fmla="*/ 48 h 169"/>
                  <a:gd name="T28" fmla="*/ 132 w 193"/>
                  <a:gd name="T29" fmla="*/ 29 h 169"/>
                  <a:gd name="T30" fmla="*/ 127 w 193"/>
                  <a:gd name="T31" fmla="*/ 13 h 169"/>
                  <a:gd name="T32" fmla="*/ 145 w 193"/>
                  <a:gd name="T33"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3" h="169">
                    <a:moveTo>
                      <a:pt x="145" y="0"/>
                    </a:moveTo>
                    <a:cubicBezTo>
                      <a:pt x="193" y="66"/>
                      <a:pt x="193" y="66"/>
                      <a:pt x="193" y="66"/>
                    </a:cubicBezTo>
                    <a:cubicBezTo>
                      <a:pt x="175" y="79"/>
                      <a:pt x="175" y="79"/>
                      <a:pt x="175" y="79"/>
                    </a:cubicBezTo>
                    <a:cubicBezTo>
                      <a:pt x="170" y="72"/>
                      <a:pt x="166" y="69"/>
                      <a:pt x="161" y="69"/>
                    </a:cubicBezTo>
                    <a:cubicBezTo>
                      <a:pt x="156" y="69"/>
                      <a:pt x="148" y="74"/>
                      <a:pt x="137" y="82"/>
                    </a:cubicBezTo>
                    <a:cubicBezTo>
                      <a:pt x="81" y="121"/>
                      <a:pt x="81" y="121"/>
                      <a:pt x="81" y="121"/>
                    </a:cubicBezTo>
                    <a:cubicBezTo>
                      <a:pt x="70" y="130"/>
                      <a:pt x="63" y="136"/>
                      <a:pt x="62" y="140"/>
                    </a:cubicBezTo>
                    <a:cubicBezTo>
                      <a:pt x="60" y="145"/>
                      <a:pt x="62" y="150"/>
                      <a:pt x="66" y="157"/>
                    </a:cubicBezTo>
                    <a:cubicBezTo>
                      <a:pt x="48" y="169"/>
                      <a:pt x="48" y="169"/>
                      <a:pt x="48" y="169"/>
                    </a:cubicBezTo>
                    <a:cubicBezTo>
                      <a:pt x="0" y="104"/>
                      <a:pt x="0" y="104"/>
                      <a:pt x="0" y="104"/>
                    </a:cubicBezTo>
                    <a:cubicBezTo>
                      <a:pt x="18" y="91"/>
                      <a:pt x="18" y="91"/>
                      <a:pt x="18" y="91"/>
                    </a:cubicBezTo>
                    <a:cubicBezTo>
                      <a:pt x="23" y="97"/>
                      <a:pt x="28" y="100"/>
                      <a:pt x="33" y="100"/>
                    </a:cubicBezTo>
                    <a:cubicBezTo>
                      <a:pt x="37" y="100"/>
                      <a:pt x="45" y="96"/>
                      <a:pt x="57" y="88"/>
                    </a:cubicBezTo>
                    <a:cubicBezTo>
                      <a:pt x="112" y="48"/>
                      <a:pt x="112" y="48"/>
                      <a:pt x="112" y="48"/>
                    </a:cubicBezTo>
                    <a:cubicBezTo>
                      <a:pt x="124" y="40"/>
                      <a:pt x="130" y="34"/>
                      <a:pt x="132" y="29"/>
                    </a:cubicBezTo>
                    <a:cubicBezTo>
                      <a:pt x="133" y="25"/>
                      <a:pt x="132" y="20"/>
                      <a:pt x="127" y="13"/>
                    </a:cubicBezTo>
                    <a:lnTo>
                      <a:pt x="1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9" name="Freeform 19"/>
              <p:cNvSpPr>
                <a:spLocks noEditPoints="1"/>
              </p:cNvSpPr>
              <p:nvPr/>
            </p:nvSpPr>
            <p:spPr bwMode="auto">
              <a:xfrm>
                <a:off x="3273934" y="1120272"/>
                <a:ext cx="65916" cy="65208"/>
              </a:xfrm>
              <a:custGeom>
                <a:avLst/>
                <a:gdLst>
                  <a:gd name="T0" fmla="*/ 142 w 215"/>
                  <a:gd name="T1" fmla="*/ 74 h 213"/>
                  <a:gd name="T2" fmla="*/ 159 w 215"/>
                  <a:gd name="T3" fmla="*/ 65 h 213"/>
                  <a:gd name="T4" fmla="*/ 170 w 215"/>
                  <a:gd name="T5" fmla="*/ 74 h 213"/>
                  <a:gd name="T6" fmla="*/ 179 w 215"/>
                  <a:gd name="T7" fmla="*/ 113 h 213"/>
                  <a:gd name="T8" fmla="*/ 149 w 215"/>
                  <a:gd name="T9" fmla="*/ 154 h 213"/>
                  <a:gd name="T10" fmla="*/ 102 w 215"/>
                  <a:gd name="T11" fmla="*/ 174 h 213"/>
                  <a:gd name="T12" fmla="*/ 65 w 215"/>
                  <a:gd name="T13" fmla="*/ 157 h 213"/>
                  <a:gd name="T14" fmla="*/ 60 w 215"/>
                  <a:gd name="T15" fmla="*/ 144 h 213"/>
                  <a:gd name="T16" fmla="*/ 72 w 215"/>
                  <a:gd name="T17" fmla="*/ 130 h 213"/>
                  <a:gd name="T18" fmla="*/ 142 w 215"/>
                  <a:gd name="T19" fmla="*/ 74 h 213"/>
                  <a:gd name="T20" fmla="*/ 122 w 215"/>
                  <a:gd name="T21" fmla="*/ 14 h 213"/>
                  <a:gd name="T22" fmla="*/ 126 w 215"/>
                  <a:gd name="T23" fmla="*/ 28 h 213"/>
                  <a:gd name="T24" fmla="*/ 107 w 215"/>
                  <a:gd name="T25" fmla="*/ 48 h 213"/>
                  <a:gd name="T26" fmla="*/ 54 w 215"/>
                  <a:gd name="T27" fmla="*/ 91 h 213"/>
                  <a:gd name="T28" fmla="*/ 30 w 215"/>
                  <a:gd name="T29" fmla="*/ 105 h 213"/>
                  <a:gd name="T30" fmla="*/ 17 w 215"/>
                  <a:gd name="T31" fmla="*/ 97 h 213"/>
                  <a:gd name="T32" fmla="*/ 0 w 215"/>
                  <a:gd name="T33" fmla="*/ 111 h 213"/>
                  <a:gd name="T34" fmla="*/ 49 w 215"/>
                  <a:gd name="T35" fmla="*/ 172 h 213"/>
                  <a:gd name="T36" fmla="*/ 110 w 215"/>
                  <a:gd name="T37" fmla="*/ 211 h 213"/>
                  <a:gd name="T38" fmla="*/ 177 w 215"/>
                  <a:gd name="T39" fmla="*/ 188 h 213"/>
                  <a:gd name="T40" fmla="*/ 213 w 215"/>
                  <a:gd name="T41" fmla="*/ 128 h 213"/>
                  <a:gd name="T42" fmla="*/ 188 w 215"/>
                  <a:gd name="T43" fmla="*/ 61 h 213"/>
                  <a:gd name="T44" fmla="*/ 139 w 215"/>
                  <a:gd name="T45" fmla="*/ 0 h 213"/>
                  <a:gd name="T46" fmla="*/ 122 w 215"/>
                  <a:gd name="T47" fmla="*/ 1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5" h="213">
                    <a:moveTo>
                      <a:pt x="142" y="74"/>
                    </a:moveTo>
                    <a:cubicBezTo>
                      <a:pt x="150" y="68"/>
                      <a:pt x="155" y="65"/>
                      <a:pt x="159" y="65"/>
                    </a:cubicBezTo>
                    <a:cubicBezTo>
                      <a:pt x="162" y="66"/>
                      <a:pt x="166" y="68"/>
                      <a:pt x="170" y="74"/>
                    </a:cubicBezTo>
                    <a:cubicBezTo>
                      <a:pt x="180" y="86"/>
                      <a:pt x="183" y="99"/>
                      <a:pt x="179" y="113"/>
                    </a:cubicBezTo>
                    <a:cubicBezTo>
                      <a:pt x="176" y="127"/>
                      <a:pt x="166" y="141"/>
                      <a:pt x="149" y="154"/>
                    </a:cubicBezTo>
                    <a:cubicBezTo>
                      <a:pt x="133" y="167"/>
                      <a:pt x="117" y="174"/>
                      <a:pt x="102" y="174"/>
                    </a:cubicBezTo>
                    <a:cubicBezTo>
                      <a:pt x="87" y="175"/>
                      <a:pt x="75" y="169"/>
                      <a:pt x="65" y="157"/>
                    </a:cubicBezTo>
                    <a:cubicBezTo>
                      <a:pt x="61" y="152"/>
                      <a:pt x="59" y="148"/>
                      <a:pt x="60" y="144"/>
                    </a:cubicBezTo>
                    <a:cubicBezTo>
                      <a:pt x="60" y="141"/>
                      <a:pt x="64" y="136"/>
                      <a:pt x="72" y="130"/>
                    </a:cubicBezTo>
                    <a:lnTo>
                      <a:pt x="142" y="74"/>
                    </a:lnTo>
                    <a:close/>
                    <a:moveTo>
                      <a:pt x="122" y="14"/>
                    </a:moveTo>
                    <a:cubicBezTo>
                      <a:pt x="126" y="20"/>
                      <a:pt x="128" y="24"/>
                      <a:pt x="126" y="28"/>
                    </a:cubicBezTo>
                    <a:cubicBezTo>
                      <a:pt x="125" y="33"/>
                      <a:pt x="119" y="39"/>
                      <a:pt x="107" y="48"/>
                    </a:cubicBezTo>
                    <a:cubicBezTo>
                      <a:pt x="54" y="91"/>
                      <a:pt x="54" y="91"/>
                      <a:pt x="54" y="91"/>
                    </a:cubicBezTo>
                    <a:cubicBezTo>
                      <a:pt x="43" y="100"/>
                      <a:pt x="35" y="105"/>
                      <a:pt x="30" y="105"/>
                    </a:cubicBezTo>
                    <a:cubicBezTo>
                      <a:pt x="26" y="106"/>
                      <a:pt x="21" y="103"/>
                      <a:pt x="17" y="97"/>
                    </a:cubicBezTo>
                    <a:cubicBezTo>
                      <a:pt x="0" y="111"/>
                      <a:pt x="0" y="111"/>
                      <a:pt x="0" y="111"/>
                    </a:cubicBezTo>
                    <a:cubicBezTo>
                      <a:pt x="49" y="172"/>
                      <a:pt x="49" y="172"/>
                      <a:pt x="49" y="172"/>
                    </a:cubicBezTo>
                    <a:cubicBezTo>
                      <a:pt x="68" y="195"/>
                      <a:pt x="88" y="208"/>
                      <a:pt x="110" y="211"/>
                    </a:cubicBezTo>
                    <a:cubicBezTo>
                      <a:pt x="132" y="213"/>
                      <a:pt x="154" y="206"/>
                      <a:pt x="177" y="188"/>
                    </a:cubicBezTo>
                    <a:cubicBezTo>
                      <a:pt x="199" y="170"/>
                      <a:pt x="211" y="150"/>
                      <a:pt x="213" y="128"/>
                    </a:cubicBezTo>
                    <a:cubicBezTo>
                      <a:pt x="215" y="107"/>
                      <a:pt x="207" y="84"/>
                      <a:pt x="188" y="61"/>
                    </a:cubicBezTo>
                    <a:cubicBezTo>
                      <a:pt x="139" y="0"/>
                      <a:pt x="139" y="0"/>
                      <a:pt x="139" y="0"/>
                    </a:cubicBezTo>
                    <a:lnTo>
                      <a:pt x="12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0" name="Freeform 20"/>
              <p:cNvSpPr>
                <a:spLocks/>
              </p:cNvSpPr>
              <p:nvPr/>
            </p:nvSpPr>
            <p:spPr bwMode="auto">
              <a:xfrm>
                <a:off x="3340559" y="1179809"/>
                <a:ext cx="57411" cy="56702"/>
              </a:xfrm>
              <a:custGeom>
                <a:avLst/>
                <a:gdLst>
                  <a:gd name="T0" fmla="*/ 170 w 189"/>
                  <a:gd name="T1" fmla="*/ 52 h 186"/>
                  <a:gd name="T2" fmla="*/ 179 w 189"/>
                  <a:gd name="T3" fmla="*/ 45 h 186"/>
                  <a:gd name="T4" fmla="*/ 189 w 189"/>
                  <a:gd name="T5" fmla="*/ 53 h 186"/>
                  <a:gd name="T6" fmla="*/ 166 w 189"/>
                  <a:gd name="T7" fmla="*/ 117 h 186"/>
                  <a:gd name="T8" fmla="*/ 149 w 189"/>
                  <a:gd name="T9" fmla="*/ 112 h 186"/>
                  <a:gd name="T10" fmla="*/ 152 w 189"/>
                  <a:gd name="T11" fmla="*/ 70 h 186"/>
                  <a:gd name="T12" fmla="*/ 136 w 189"/>
                  <a:gd name="T13" fmla="*/ 42 h 186"/>
                  <a:gd name="T14" fmla="*/ 100 w 189"/>
                  <a:gd name="T15" fmla="*/ 37 h 186"/>
                  <a:gd name="T16" fmla="*/ 60 w 189"/>
                  <a:gd name="T17" fmla="*/ 70 h 186"/>
                  <a:gd name="T18" fmla="*/ 39 w 189"/>
                  <a:gd name="T19" fmla="*/ 117 h 186"/>
                  <a:gd name="T20" fmla="*/ 55 w 189"/>
                  <a:gd name="T21" fmla="*/ 152 h 186"/>
                  <a:gd name="T22" fmla="*/ 86 w 189"/>
                  <a:gd name="T23" fmla="*/ 161 h 186"/>
                  <a:gd name="T24" fmla="*/ 122 w 189"/>
                  <a:gd name="T25" fmla="*/ 153 h 186"/>
                  <a:gd name="T26" fmla="*/ 132 w 189"/>
                  <a:gd name="T27" fmla="*/ 172 h 186"/>
                  <a:gd name="T28" fmla="*/ 81 w 189"/>
                  <a:gd name="T29" fmla="*/ 186 h 186"/>
                  <a:gd name="T30" fmla="*/ 35 w 189"/>
                  <a:gd name="T31" fmla="*/ 168 h 186"/>
                  <a:gd name="T32" fmla="*/ 2 w 189"/>
                  <a:gd name="T33" fmla="*/ 111 h 186"/>
                  <a:gd name="T34" fmla="*/ 24 w 189"/>
                  <a:gd name="T35" fmla="*/ 43 h 186"/>
                  <a:gd name="T36" fmla="*/ 83 w 189"/>
                  <a:gd name="T37" fmla="*/ 5 h 186"/>
                  <a:gd name="T38" fmla="*/ 147 w 189"/>
                  <a:gd name="T39" fmla="*/ 20 h 186"/>
                  <a:gd name="T40" fmla="*/ 160 w 189"/>
                  <a:gd name="T41" fmla="*/ 34 h 186"/>
                  <a:gd name="T42" fmla="*/ 170 w 189"/>
                  <a:gd name="T43" fmla="*/ 5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9" h="186">
                    <a:moveTo>
                      <a:pt x="170" y="52"/>
                    </a:moveTo>
                    <a:cubicBezTo>
                      <a:pt x="179" y="45"/>
                      <a:pt x="179" y="45"/>
                      <a:pt x="179" y="45"/>
                    </a:cubicBezTo>
                    <a:cubicBezTo>
                      <a:pt x="189" y="53"/>
                      <a:pt x="189" y="53"/>
                      <a:pt x="189" y="53"/>
                    </a:cubicBezTo>
                    <a:cubicBezTo>
                      <a:pt x="166" y="117"/>
                      <a:pt x="166" y="117"/>
                      <a:pt x="166" y="117"/>
                    </a:cubicBezTo>
                    <a:cubicBezTo>
                      <a:pt x="149" y="112"/>
                      <a:pt x="149" y="112"/>
                      <a:pt x="149" y="112"/>
                    </a:cubicBezTo>
                    <a:cubicBezTo>
                      <a:pt x="154" y="96"/>
                      <a:pt x="154" y="82"/>
                      <a:pt x="152" y="70"/>
                    </a:cubicBezTo>
                    <a:cubicBezTo>
                      <a:pt x="150" y="57"/>
                      <a:pt x="145" y="48"/>
                      <a:pt x="136" y="42"/>
                    </a:cubicBezTo>
                    <a:cubicBezTo>
                      <a:pt x="126" y="34"/>
                      <a:pt x="113" y="32"/>
                      <a:pt x="100" y="37"/>
                    </a:cubicBezTo>
                    <a:cubicBezTo>
                      <a:pt x="86" y="42"/>
                      <a:pt x="72" y="53"/>
                      <a:pt x="60" y="70"/>
                    </a:cubicBezTo>
                    <a:cubicBezTo>
                      <a:pt x="47" y="87"/>
                      <a:pt x="40" y="102"/>
                      <a:pt x="39" y="117"/>
                    </a:cubicBezTo>
                    <a:cubicBezTo>
                      <a:pt x="39" y="131"/>
                      <a:pt x="44" y="143"/>
                      <a:pt x="55" y="152"/>
                    </a:cubicBezTo>
                    <a:cubicBezTo>
                      <a:pt x="63" y="158"/>
                      <a:pt x="73" y="161"/>
                      <a:pt x="86" y="161"/>
                    </a:cubicBezTo>
                    <a:cubicBezTo>
                      <a:pt x="98" y="161"/>
                      <a:pt x="110" y="158"/>
                      <a:pt x="122" y="153"/>
                    </a:cubicBezTo>
                    <a:cubicBezTo>
                      <a:pt x="132" y="172"/>
                      <a:pt x="132" y="172"/>
                      <a:pt x="132" y="172"/>
                    </a:cubicBezTo>
                    <a:cubicBezTo>
                      <a:pt x="114" y="181"/>
                      <a:pt x="97" y="186"/>
                      <a:pt x="81" y="186"/>
                    </a:cubicBezTo>
                    <a:cubicBezTo>
                      <a:pt x="65" y="185"/>
                      <a:pt x="49" y="179"/>
                      <a:pt x="35" y="168"/>
                    </a:cubicBezTo>
                    <a:cubicBezTo>
                      <a:pt x="15" y="153"/>
                      <a:pt x="3" y="134"/>
                      <a:pt x="2" y="111"/>
                    </a:cubicBezTo>
                    <a:cubicBezTo>
                      <a:pt x="0" y="88"/>
                      <a:pt x="7" y="65"/>
                      <a:pt x="24" y="43"/>
                    </a:cubicBezTo>
                    <a:cubicBezTo>
                      <a:pt x="41" y="22"/>
                      <a:pt x="60" y="9"/>
                      <a:pt x="83" y="5"/>
                    </a:cubicBezTo>
                    <a:cubicBezTo>
                      <a:pt x="107" y="0"/>
                      <a:pt x="127" y="6"/>
                      <a:pt x="147" y="20"/>
                    </a:cubicBezTo>
                    <a:cubicBezTo>
                      <a:pt x="152" y="24"/>
                      <a:pt x="156" y="28"/>
                      <a:pt x="160" y="34"/>
                    </a:cubicBezTo>
                    <a:cubicBezTo>
                      <a:pt x="164" y="39"/>
                      <a:pt x="167" y="45"/>
                      <a:pt x="170"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1" name="Freeform 21"/>
              <p:cNvSpPr>
                <a:spLocks noEditPoints="1"/>
              </p:cNvSpPr>
              <p:nvPr/>
            </p:nvSpPr>
            <p:spPr bwMode="auto">
              <a:xfrm>
                <a:off x="3387338" y="1206743"/>
                <a:ext cx="55993" cy="57411"/>
              </a:xfrm>
              <a:custGeom>
                <a:avLst/>
                <a:gdLst>
                  <a:gd name="T0" fmla="*/ 143 w 185"/>
                  <a:gd name="T1" fmla="*/ 62 h 191"/>
                  <a:gd name="T2" fmla="*/ 131 w 185"/>
                  <a:gd name="T3" fmla="*/ 113 h 191"/>
                  <a:gd name="T4" fmla="*/ 98 w 185"/>
                  <a:gd name="T5" fmla="*/ 155 h 191"/>
                  <a:gd name="T6" fmla="*/ 62 w 185"/>
                  <a:gd name="T7" fmla="*/ 159 h 191"/>
                  <a:gd name="T8" fmla="*/ 42 w 185"/>
                  <a:gd name="T9" fmla="*/ 129 h 191"/>
                  <a:gd name="T10" fmla="*/ 54 w 185"/>
                  <a:gd name="T11" fmla="*/ 78 h 191"/>
                  <a:gd name="T12" fmla="*/ 87 w 185"/>
                  <a:gd name="T13" fmla="*/ 36 h 191"/>
                  <a:gd name="T14" fmla="*/ 123 w 185"/>
                  <a:gd name="T15" fmla="*/ 32 h 191"/>
                  <a:gd name="T16" fmla="*/ 143 w 185"/>
                  <a:gd name="T17" fmla="*/ 62 h 191"/>
                  <a:gd name="T18" fmla="*/ 64 w 185"/>
                  <a:gd name="T19" fmla="*/ 8 h 191"/>
                  <a:gd name="T20" fmla="*/ 14 w 185"/>
                  <a:gd name="T21" fmla="*/ 59 h 191"/>
                  <a:gd name="T22" fmla="*/ 7 w 185"/>
                  <a:gd name="T23" fmla="*/ 129 h 191"/>
                  <a:gd name="T24" fmla="*/ 52 w 185"/>
                  <a:gd name="T25" fmla="*/ 179 h 191"/>
                  <a:gd name="T26" fmla="*/ 120 w 185"/>
                  <a:gd name="T27" fmla="*/ 183 h 191"/>
                  <a:gd name="T28" fmla="*/ 171 w 185"/>
                  <a:gd name="T29" fmla="*/ 132 h 191"/>
                  <a:gd name="T30" fmla="*/ 178 w 185"/>
                  <a:gd name="T31" fmla="*/ 62 h 191"/>
                  <a:gd name="T32" fmla="*/ 132 w 185"/>
                  <a:gd name="T33" fmla="*/ 12 h 191"/>
                  <a:gd name="T34" fmla="*/ 64 w 185"/>
                  <a:gd name="T35" fmla="*/ 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5" h="191">
                    <a:moveTo>
                      <a:pt x="143" y="62"/>
                    </a:moveTo>
                    <a:cubicBezTo>
                      <a:pt x="144" y="76"/>
                      <a:pt x="140" y="93"/>
                      <a:pt x="131" y="113"/>
                    </a:cubicBezTo>
                    <a:cubicBezTo>
                      <a:pt x="121" y="133"/>
                      <a:pt x="110" y="147"/>
                      <a:pt x="98" y="155"/>
                    </a:cubicBezTo>
                    <a:cubicBezTo>
                      <a:pt x="86" y="163"/>
                      <a:pt x="74" y="164"/>
                      <a:pt x="62" y="159"/>
                    </a:cubicBezTo>
                    <a:cubicBezTo>
                      <a:pt x="50" y="153"/>
                      <a:pt x="43" y="143"/>
                      <a:pt x="42" y="129"/>
                    </a:cubicBezTo>
                    <a:cubicBezTo>
                      <a:pt x="41" y="115"/>
                      <a:pt x="45" y="98"/>
                      <a:pt x="54" y="78"/>
                    </a:cubicBezTo>
                    <a:cubicBezTo>
                      <a:pt x="64" y="58"/>
                      <a:pt x="75" y="44"/>
                      <a:pt x="87" y="36"/>
                    </a:cubicBezTo>
                    <a:cubicBezTo>
                      <a:pt x="99" y="28"/>
                      <a:pt x="111" y="27"/>
                      <a:pt x="123" y="32"/>
                    </a:cubicBezTo>
                    <a:cubicBezTo>
                      <a:pt x="135" y="38"/>
                      <a:pt x="141" y="48"/>
                      <a:pt x="143" y="62"/>
                    </a:cubicBezTo>
                    <a:close/>
                    <a:moveTo>
                      <a:pt x="64" y="8"/>
                    </a:moveTo>
                    <a:cubicBezTo>
                      <a:pt x="43" y="17"/>
                      <a:pt x="26" y="34"/>
                      <a:pt x="14" y="59"/>
                    </a:cubicBezTo>
                    <a:cubicBezTo>
                      <a:pt x="2" y="84"/>
                      <a:pt x="0" y="107"/>
                      <a:pt x="7" y="129"/>
                    </a:cubicBezTo>
                    <a:cubicBezTo>
                      <a:pt x="14" y="151"/>
                      <a:pt x="29" y="168"/>
                      <a:pt x="52" y="179"/>
                    </a:cubicBezTo>
                    <a:cubicBezTo>
                      <a:pt x="76" y="190"/>
                      <a:pt x="98" y="191"/>
                      <a:pt x="120" y="183"/>
                    </a:cubicBezTo>
                    <a:cubicBezTo>
                      <a:pt x="142" y="174"/>
                      <a:pt x="159" y="157"/>
                      <a:pt x="171" y="132"/>
                    </a:cubicBezTo>
                    <a:cubicBezTo>
                      <a:pt x="183" y="108"/>
                      <a:pt x="185" y="84"/>
                      <a:pt x="178" y="62"/>
                    </a:cubicBezTo>
                    <a:cubicBezTo>
                      <a:pt x="171" y="40"/>
                      <a:pt x="156" y="23"/>
                      <a:pt x="132" y="12"/>
                    </a:cubicBezTo>
                    <a:cubicBezTo>
                      <a:pt x="109" y="1"/>
                      <a:pt x="86" y="0"/>
                      <a:pt x="6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2" name="Freeform 22"/>
              <p:cNvSpPr>
                <a:spLocks noEditPoints="1"/>
              </p:cNvSpPr>
              <p:nvPr/>
            </p:nvSpPr>
            <p:spPr bwMode="auto">
              <a:xfrm>
                <a:off x="3436244" y="1222336"/>
                <a:ext cx="58829" cy="67334"/>
              </a:xfrm>
              <a:custGeom>
                <a:avLst/>
                <a:gdLst>
                  <a:gd name="T0" fmla="*/ 97 w 193"/>
                  <a:gd name="T1" fmla="*/ 60 h 220"/>
                  <a:gd name="T2" fmla="*/ 106 w 193"/>
                  <a:gd name="T3" fmla="*/ 43 h 220"/>
                  <a:gd name="T4" fmla="*/ 122 w 193"/>
                  <a:gd name="T5" fmla="*/ 44 h 220"/>
                  <a:gd name="T6" fmla="*/ 144 w 193"/>
                  <a:gd name="T7" fmla="*/ 58 h 220"/>
                  <a:gd name="T8" fmla="*/ 147 w 193"/>
                  <a:gd name="T9" fmla="*/ 80 h 220"/>
                  <a:gd name="T10" fmla="*/ 131 w 193"/>
                  <a:gd name="T11" fmla="*/ 97 h 220"/>
                  <a:gd name="T12" fmla="*/ 96 w 193"/>
                  <a:gd name="T13" fmla="*/ 93 h 220"/>
                  <a:gd name="T14" fmla="*/ 91 w 193"/>
                  <a:gd name="T15" fmla="*/ 92 h 220"/>
                  <a:gd name="T16" fmla="*/ 88 w 193"/>
                  <a:gd name="T17" fmla="*/ 91 h 220"/>
                  <a:gd name="T18" fmla="*/ 97 w 193"/>
                  <a:gd name="T19" fmla="*/ 60 h 220"/>
                  <a:gd name="T20" fmla="*/ 45 w 193"/>
                  <a:gd name="T21" fmla="*/ 21 h 220"/>
                  <a:gd name="T22" fmla="*/ 58 w 193"/>
                  <a:gd name="T23" fmla="*/ 31 h 220"/>
                  <a:gd name="T24" fmla="*/ 54 w 193"/>
                  <a:gd name="T25" fmla="*/ 58 h 220"/>
                  <a:gd name="T26" fmla="*/ 34 w 193"/>
                  <a:gd name="T27" fmla="*/ 123 h 220"/>
                  <a:gd name="T28" fmla="*/ 23 w 193"/>
                  <a:gd name="T29" fmla="*/ 147 h 220"/>
                  <a:gd name="T30" fmla="*/ 6 w 193"/>
                  <a:gd name="T31" fmla="*/ 148 h 220"/>
                  <a:gd name="T32" fmla="*/ 0 w 193"/>
                  <a:gd name="T33" fmla="*/ 169 h 220"/>
                  <a:gd name="T34" fmla="*/ 77 w 193"/>
                  <a:gd name="T35" fmla="*/ 192 h 220"/>
                  <a:gd name="T36" fmla="*/ 83 w 193"/>
                  <a:gd name="T37" fmla="*/ 171 h 220"/>
                  <a:gd name="T38" fmla="*/ 70 w 193"/>
                  <a:gd name="T39" fmla="*/ 161 h 220"/>
                  <a:gd name="T40" fmla="*/ 74 w 193"/>
                  <a:gd name="T41" fmla="*/ 135 h 220"/>
                  <a:gd name="T42" fmla="*/ 81 w 193"/>
                  <a:gd name="T43" fmla="*/ 114 h 220"/>
                  <a:gd name="T44" fmla="*/ 96 w 193"/>
                  <a:gd name="T45" fmla="*/ 118 h 220"/>
                  <a:gd name="T46" fmla="*/ 123 w 193"/>
                  <a:gd name="T47" fmla="*/ 206 h 220"/>
                  <a:gd name="T48" fmla="*/ 172 w 193"/>
                  <a:gd name="T49" fmla="*/ 220 h 220"/>
                  <a:gd name="T50" fmla="*/ 179 w 193"/>
                  <a:gd name="T51" fmla="*/ 200 h 220"/>
                  <a:gd name="T52" fmla="*/ 166 w 193"/>
                  <a:gd name="T53" fmla="*/ 192 h 220"/>
                  <a:gd name="T54" fmla="*/ 158 w 193"/>
                  <a:gd name="T55" fmla="*/ 177 h 220"/>
                  <a:gd name="T56" fmla="*/ 139 w 193"/>
                  <a:gd name="T57" fmla="*/ 125 h 220"/>
                  <a:gd name="T58" fmla="*/ 172 w 193"/>
                  <a:gd name="T59" fmla="*/ 117 h 220"/>
                  <a:gd name="T60" fmla="*/ 189 w 193"/>
                  <a:gd name="T61" fmla="*/ 91 h 220"/>
                  <a:gd name="T62" fmla="*/ 183 w 193"/>
                  <a:gd name="T63" fmla="*/ 52 h 220"/>
                  <a:gd name="T64" fmla="*/ 139 w 193"/>
                  <a:gd name="T65" fmla="*/ 26 h 220"/>
                  <a:gd name="T66" fmla="*/ 51 w 193"/>
                  <a:gd name="T67" fmla="*/ 0 h 220"/>
                  <a:gd name="T68" fmla="*/ 45 w 193"/>
                  <a:gd name="T69" fmla="*/ 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220">
                    <a:moveTo>
                      <a:pt x="97" y="60"/>
                    </a:moveTo>
                    <a:cubicBezTo>
                      <a:pt x="100" y="51"/>
                      <a:pt x="103" y="45"/>
                      <a:pt x="106" y="43"/>
                    </a:cubicBezTo>
                    <a:cubicBezTo>
                      <a:pt x="109" y="42"/>
                      <a:pt x="114" y="42"/>
                      <a:pt x="122" y="44"/>
                    </a:cubicBezTo>
                    <a:cubicBezTo>
                      <a:pt x="132" y="47"/>
                      <a:pt x="140" y="52"/>
                      <a:pt x="144" y="58"/>
                    </a:cubicBezTo>
                    <a:cubicBezTo>
                      <a:pt x="149" y="64"/>
                      <a:pt x="150" y="72"/>
                      <a:pt x="147" y="80"/>
                    </a:cubicBezTo>
                    <a:cubicBezTo>
                      <a:pt x="145" y="89"/>
                      <a:pt x="139" y="94"/>
                      <a:pt x="131" y="97"/>
                    </a:cubicBezTo>
                    <a:cubicBezTo>
                      <a:pt x="122" y="99"/>
                      <a:pt x="111" y="98"/>
                      <a:pt x="96" y="93"/>
                    </a:cubicBezTo>
                    <a:cubicBezTo>
                      <a:pt x="94" y="93"/>
                      <a:pt x="92" y="92"/>
                      <a:pt x="91" y="92"/>
                    </a:cubicBezTo>
                    <a:cubicBezTo>
                      <a:pt x="90" y="91"/>
                      <a:pt x="89" y="91"/>
                      <a:pt x="88" y="91"/>
                    </a:cubicBezTo>
                    <a:lnTo>
                      <a:pt x="97" y="60"/>
                    </a:lnTo>
                    <a:close/>
                    <a:moveTo>
                      <a:pt x="45" y="21"/>
                    </a:moveTo>
                    <a:cubicBezTo>
                      <a:pt x="52" y="23"/>
                      <a:pt x="57" y="27"/>
                      <a:pt x="58" y="31"/>
                    </a:cubicBezTo>
                    <a:cubicBezTo>
                      <a:pt x="59" y="35"/>
                      <a:pt x="58" y="44"/>
                      <a:pt x="54" y="58"/>
                    </a:cubicBezTo>
                    <a:cubicBezTo>
                      <a:pt x="34" y="123"/>
                      <a:pt x="34" y="123"/>
                      <a:pt x="34" y="123"/>
                    </a:cubicBezTo>
                    <a:cubicBezTo>
                      <a:pt x="30" y="136"/>
                      <a:pt x="26" y="144"/>
                      <a:pt x="23" y="147"/>
                    </a:cubicBezTo>
                    <a:cubicBezTo>
                      <a:pt x="19" y="150"/>
                      <a:pt x="14" y="150"/>
                      <a:pt x="6" y="148"/>
                    </a:cubicBezTo>
                    <a:cubicBezTo>
                      <a:pt x="0" y="169"/>
                      <a:pt x="0" y="169"/>
                      <a:pt x="0" y="169"/>
                    </a:cubicBezTo>
                    <a:cubicBezTo>
                      <a:pt x="77" y="192"/>
                      <a:pt x="77" y="192"/>
                      <a:pt x="77" y="192"/>
                    </a:cubicBezTo>
                    <a:cubicBezTo>
                      <a:pt x="83" y="171"/>
                      <a:pt x="83" y="171"/>
                      <a:pt x="83" y="171"/>
                    </a:cubicBezTo>
                    <a:cubicBezTo>
                      <a:pt x="76" y="169"/>
                      <a:pt x="72" y="166"/>
                      <a:pt x="70" y="161"/>
                    </a:cubicBezTo>
                    <a:cubicBezTo>
                      <a:pt x="69" y="157"/>
                      <a:pt x="70" y="148"/>
                      <a:pt x="74" y="135"/>
                    </a:cubicBezTo>
                    <a:cubicBezTo>
                      <a:pt x="81" y="114"/>
                      <a:pt x="81" y="114"/>
                      <a:pt x="81" y="114"/>
                    </a:cubicBezTo>
                    <a:cubicBezTo>
                      <a:pt x="96" y="118"/>
                      <a:pt x="96" y="118"/>
                      <a:pt x="96" y="118"/>
                    </a:cubicBezTo>
                    <a:cubicBezTo>
                      <a:pt x="123" y="206"/>
                      <a:pt x="123" y="206"/>
                      <a:pt x="123" y="206"/>
                    </a:cubicBezTo>
                    <a:cubicBezTo>
                      <a:pt x="172" y="220"/>
                      <a:pt x="172" y="220"/>
                      <a:pt x="172" y="220"/>
                    </a:cubicBezTo>
                    <a:cubicBezTo>
                      <a:pt x="179" y="200"/>
                      <a:pt x="179" y="200"/>
                      <a:pt x="179" y="200"/>
                    </a:cubicBezTo>
                    <a:cubicBezTo>
                      <a:pt x="173" y="198"/>
                      <a:pt x="169" y="195"/>
                      <a:pt x="166" y="192"/>
                    </a:cubicBezTo>
                    <a:cubicBezTo>
                      <a:pt x="163" y="188"/>
                      <a:pt x="160" y="184"/>
                      <a:pt x="158" y="177"/>
                    </a:cubicBezTo>
                    <a:cubicBezTo>
                      <a:pt x="139" y="125"/>
                      <a:pt x="139" y="125"/>
                      <a:pt x="139" y="125"/>
                    </a:cubicBezTo>
                    <a:cubicBezTo>
                      <a:pt x="153" y="125"/>
                      <a:pt x="163" y="122"/>
                      <a:pt x="172" y="117"/>
                    </a:cubicBezTo>
                    <a:cubicBezTo>
                      <a:pt x="179" y="111"/>
                      <a:pt x="185" y="103"/>
                      <a:pt x="189" y="91"/>
                    </a:cubicBezTo>
                    <a:cubicBezTo>
                      <a:pt x="193" y="76"/>
                      <a:pt x="191" y="62"/>
                      <a:pt x="183" y="52"/>
                    </a:cubicBezTo>
                    <a:cubicBezTo>
                      <a:pt x="175" y="41"/>
                      <a:pt x="160" y="33"/>
                      <a:pt x="139" y="26"/>
                    </a:cubicBezTo>
                    <a:cubicBezTo>
                      <a:pt x="51" y="0"/>
                      <a:pt x="51" y="0"/>
                      <a:pt x="51" y="0"/>
                    </a:cubicBezTo>
                    <a:lnTo>
                      <a:pt x="4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3" name="Freeform 23"/>
              <p:cNvSpPr>
                <a:spLocks noEditPoints="1"/>
              </p:cNvSpPr>
              <p:nvPr/>
            </p:nvSpPr>
            <p:spPr bwMode="auto">
              <a:xfrm>
                <a:off x="3497199" y="1237220"/>
                <a:ext cx="50323" cy="56702"/>
              </a:xfrm>
              <a:custGeom>
                <a:avLst/>
                <a:gdLst>
                  <a:gd name="T0" fmla="*/ 76 w 164"/>
                  <a:gd name="T1" fmla="*/ 51 h 185"/>
                  <a:gd name="T2" fmla="*/ 82 w 164"/>
                  <a:gd name="T3" fmla="*/ 34 h 185"/>
                  <a:gd name="T4" fmla="*/ 94 w 164"/>
                  <a:gd name="T5" fmla="*/ 31 h 185"/>
                  <a:gd name="T6" fmla="*/ 115 w 164"/>
                  <a:gd name="T7" fmla="*/ 42 h 185"/>
                  <a:gd name="T8" fmla="*/ 120 w 164"/>
                  <a:gd name="T9" fmla="*/ 64 h 185"/>
                  <a:gd name="T10" fmla="*/ 108 w 164"/>
                  <a:gd name="T11" fmla="*/ 86 h 185"/>
                  <a:gd name="T12" fmla="*/ 79 w 164"/>
                  <a:gd name="T13" fmla="*/ 90 h 185"/>
                  <a:gd name="T14" fmla="*/ 75 w 164"/>
                  <a:gd name="T15" fmla="*/ 90 h 185"/>
                  <a:gd name="T16" fmla="*/ 71 w 164"/>
                  <a:gd name="T17" fmla="*/ 89 h 185"/>
                  <a:gd name="T18" fmla="*/ 76 w 164"/>
                  <a:gd name="T19" fmla="*/ 51 h 185"/>
                  <a:gd name="T20" fmla="*/ 20 w 164"/>
                  <a:gd name="T21" fmla="*/ 22 h 185"/>
                  <a:gd name="T22" fmla="*/ 33 w 164"/>
                  <a:gd name="T23" fmla="*/ 29 h 185"/>
                  <a:gd name="T24" fmla="*/ 33 w 164"/>
                  <a:gd name="T25" fmla="*/ 57 h 185"/>
                  <a:gd name="T26" fmla="*/ 25 w 164"/>
                  <a:gd name="T27" fmla="*/ 124 h 185"/>
                  <a:gd name="T28" fmla="*/ 18 w 164"/>
                  <a:gd name="T29" fmla="*/ 150 h 185"/>
                  <a:gd name="T30" fmla="*/ 3 w 164"/>
                  <a:gd name="T31" fmla="*/ 154 h 185"/>
                  <a:gd name="T32" fmla="*/ 0 w 164"/>
                  <a:gd name="T33" fmla="*/ 175 h 185"/>
                  <a:gd name="T34" fmla="*/ 78 w 164"/>
                  <a:gd name="T35" fmla="*/ 185 h 185"/>
                  <a:gd name="T36" fmla="*/ 80 w 164"/>
                  <a:gd name="T37" fmla="*/ 164 h 185"/>
                  <a:gd name="T38" fmla="*/ 67 w 164"/>
                  <a:gd name="T39" fmla="*/ 156 h 185"/>
                  <a:gd name="T40" fmla="*/ 66 w 164"/>
                  <a:gd name="T41" fmla="*/ 129 h 185"/>
                  <a:gd name="T42" fmla="*/ 69 w 164"/>
                  <a:gd name="T43" fmla="*/ 111 h 185"/>
                  <a:gd name="T44" fmla="*/ 96 w 164"/>
                  <a:gd name="T45" fmla="*/ 114 h 185"/>
                  <a:gd name="T46" fmla="*/ 142 w 164"/>
                  <a:gd name="T47" fmla="*/ 107 h 185"/>
                  <a:gd name="T48" fmla="*/ 162 w 164"/>
                  <a:gd name="T49" fmla="*/ 71 h 185"/>
                  <a:gd name="T50" fmla="*/ 151 w 164"/>
                  <a:gd name="T51" fmla="*/ 30 h 185"/>
                  <a:gd name="T52" fmla="*/ 107 w 164"/>
                  <a:gd name="T53" fmla="*/ 11 h 185"/>
                  <a:gd name="T54" fmla="*/ 22 w 164"/>
                  <a:gd name="T55" fmla="*/ 0 h 185"/>
                  <a:gd name="T56" fmla="*/ 20 w 164"/>
                  <a:gd name="T57" fmla="*/ 2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4" h="185">
                    <a:moveTo>
                      <a:pt x="76" y="51"/>
                    </a:moveTo>
                    <a:cubicBezTo>
                      <a:pt x="77" y="42"/>
                      <a:pt x="79" y="36"/>
                      <a:pt x="82" y="34"/>
                    </a:cubicBezTo>
                    <a:cubicBezTo>
                      <a:pt x="84" y="31"/>
                      <a:pt x="88" y="30"/>
                      <a:pt x="94" y="31"/>
                    </a:cubicBezTo>
                    <a:cubicBezTo>
                      <a:pt x="103" y="32"/>
                      <a:pt x="110" y="36"/>
                      <a:pt x="115" y="42"/>
                    </a:cubicBezTo>
                    <a:cubicBezTo>
                      <a:pt x="119" y="47"/>
                      <a:pt x="121" y="55"/>
                      <a:pt x="120" y="64"/>
                    </a:cubicBezTo>
                    <a:cubicBezTo>
                      <a:pt x="119" y="74"/>
                      <a:pt x="114" y="82"/>
                      <a:pt x="108" y="86"/>
                    </a:cubicBezTo>
                    <a:cubicBezTo>
                      <a:pt x="101" y="91"/>
                      <a:pt x="91" y="92"/>
                      <a:pt x="79" y="90"/>
                    </a:cubicBezTo>
                    <a:cubicBezTo>
                      <a:pt x="77" y="90"/>
                      <a:pt x="76" y="90"/>
                      <a:pt x="75" y="90"/>
                    </a:cubicBezTo>
                    <a:cubicBezTo>
                      <a:pt x="73" y="90"/>
                      <a:pt x="72" y="89"/>
                      <a:pt x="71" y="89"/>
                    </a:cubicBezTo>
                    <a:lnTo>
                      <a:pt x="76" y="51"/>
                    </a:lnTo>
                    <a:close/>
                    <a:moveTo>
                      <a:pt x="20" y="22"/>
                    </a:moveTo>
                    <a:cubicBezTo>
                      <a:pt x="26" y="23"/>
                      <a:pt x="31" y="25"/>
                      <a:pt x="33" y="29"/>
                    </a:cubicBezTo>
                    <a:cubicBezTo>
                      <a:pt x="35" y="33"/>
                      <a:pt x="35" y="42"/>
                      <a:pt x="33" y="57"/>
                    </a:cubicBezTo>
                    <a:cubicBezTo>
                      <a:pt x="25" y="124"/>
                      <a:pt x="25" y="124"/>
                      <a:pt x="25" y="124"/>
                    </a:cubicBezTo>
                    <a:cubicBezTo>
                      <a:pt x="23" y="138"/>
                      <a:pt x="21" y="147"/>
                      <a:pt x="18" y="150"/>
                    </a:cubicBezTo>
                    <a:cubicBezTo>
                      <a:pt x="15" y="153"/>
                      <a:pt x="10" y="155"/>
                      <a:pt x="3" y="154"/>
                    </a:cubicBezTo>
                    <a:cubicBezTo>
                      <a:pt x="0" y="175"/>
                      <a:pt x="0" y="175"/>
                      <a:pt x="0" y="175"/>
                    </a:cubicBezTo>
                    <a:cubicBezTo>
                      <a:pt x="78" y="185"/>
                      <a:pt x="78" y="185"/>
                      <a:pt x="78" y="185"/>
                    </a:cubicBezTo>
                    <a:cubicBezTo>
                      <a:pt x="80" y="164"/>
                      <a:pt x="80" y="164"/>
                      <a:pt x="80" y="164"/>
                    </a:cubicBezTo>
                    <a:cubicBezTo>
                      <a:pt x="73" y="162"/>
                      <a:pt x="69" y="160"/>
                      <a:pt x="67" y="156"/>
                    </a:cubicBezTo>
                    <a:cubicBezTo>
                      <a:pt x="65" y="152"/>
                      <a:pt x="64" y="143"/>
                      <a:pt x="66" y="129"/>
                    </a:cubicBezTo>
                    <a:cubicBezTo>
                      <a:pt x="69" y="111"/>
                      <a:pt x="69" y="111"/>
                      <a:pt x="69" y="111"/>
                    </a:cubicBezTo>
                    <a:cubicBezTo>
                      <a:pt x="96" y="114"/>
                      <a:pt x="96" y="114"/>
                      <a:pt x="96" y="114"/>
                    </a:cubicBezTo>
                    <a:cubicBezTo>
                      <a:pt x="116" y="117"/>
                      <a:pt x="131" y="115"/>
                      <a:pt x="142" y="107"/>
                    </a:cubicBezTo>
                    <a:cubicBezTo>
                      <a:pt x="153" y="100"/>
                      <a:pt x="159" y="88"/>
                      <a:pt x="162" y="71"/>
                    </a:cubicBezTo>
                    <a:cubicBezTo>
                      <a:pt x="164" y="54"/>
                      <a:pt x="160" y="40"/>
                      <a:pt x="151" y="30"/>
                    </a:cubicBezTo>
                    <a:cubicBezTo>
                      <a:pt x="142" y="19"/>
                      <a:pt x="127" y="13"/>
                      <a:pt x="107" y="11"/>
                    </a:cubicBezTo>
                    <a:cubicBezTo>
                      <a:pt x="22" y="0"/>
                      <a:pt x="22" y="0"/>
                      <a:pt x="22" y="0"/>
                    </a:cubicBezTo>
                    <a:lnTo>
                      <a:pt x="2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4" name="Freeform 24"/>
              <p:cNvSpPr>
                <a:spLocks noEditPoints="1"/>
              </p:cNvSpPr>
              <p:nvPr/>
            </p:nvSpPr>
            <p:spPr bwMode="auto">
              <a:xfrm>
                <a:off x="3548231" y="1241473"/>
                <a:ext cx="53867" cy="56702"/>
              </a:xfrm>
              <a:custGeom>
                <a:avLst/>
                <a:gdLst>
                  <a:gd name="T0" fmla="*/ 117 w 176"/>
                  <a:gd name="T1" fmla="*/ 40 h 186"/>
                  <a:gd name="T2" fmla="*/ 130 w 176"/>
                  <a:gd name="T3" fmla="*/ 92 h 186"/>
                  <a:gd name="T4" fmla="*/ 121 w 176"/>
                  <a:gd name="T5" fmla="*/ 143 h 186"/>
                  <a:gd name="T6" fmla="*/ 91 w 176"/>
                  <a:gd name="T7" fmla="*/ 163 h 186"/>
                  <a:gd name="T8" fmla="*/ 59 w 176"/>
                  <a:gd name="T9" fmla="*/ 146 h 186"/>
                  <a:gd name="T10" fmla="*/ 46 w 176"/>
                  <a:gd name="T11" fmla="*/ 95 h 186"/>
                  <a:gd name="T12" fmla="*/ 55 w 176"/>
                  <a:gd name="T13" fmla="*/ 43 h 186"/>
                  <a:gd name="T14" fmla="*/ 85 w 176"/>
                  <a:gd name="T15" fmla="*/ 23 h 186"/>
                  <a:gd name="T16" fmla="*/ 117 w 176"/>
                  <a:gd name="T17" fmla="*/ 40 h 186"/>
                  <a:gd name="T18" fmla="*/ 23 w 176"/>
                  <a:gd name="T19" fmla="*/ 29 h 186"/>
                  <a:gd name="T20" fmla="*/ 1 w 176"/>
                  <a:gd name="T21" fmla="*/ 96 h 186"/>
                  <a:gd name="T22" fmla="*/ 28 w 176"/>
                  <a:gd name="T23" fmla="*/ 162 h 186"/>
                  <a:gd name="T24" fmla="*/ 92 w 176"/>
                  <a:gd name="T25" fmla="*/ 185 h 186"/>
                  <a:gd name="T26" fmla="*/ 153 w 176"/>
                  <a:gd name="T27" fmla="*/ 158 h 186"/>
                  <a:gd name="T28" fmla="*/ 175 w 176"/>
                  <a:gd name="T29" fmla="*/ 90 h 186"/>
                  <a:gd name="T30" fmla="*/ 148 w 176"/>
                  <a:gd name="T31" fmla="*/ 24 h 186"/>
                  <a:gd name="T32" fmla="*/ 84 w 176"/>
                  <a:gd name="T33" fmla="*/ 1 h 186"/>
                  <a:gd name="T34" fmla="*/ 23 w 176"/>
                  <a:gd name="T35" fmla="*/ 2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6" h="186">
                    <a:moveTo>
                      <a:pt x="117" y="40"/>
                    </a:moveTo>
                    <a:cubicBezTo>
                      <a:pt x="125" y="52"/>
                      <a:pt x="129" y="69"/>
                      <a:pt x="130" y="92"/>
                    </a:cubicBezTo>
                    <a:cubicBezTo>
                      <a:pt x="131" y="114"/>
                      <a:pt x="128" y="131"/>
                      <a:pt x="121" y="143"/>
                    </a:cubicBezTo>
                    <a:cubicBezTo>
                      <a:pt x="114" y="156"/>
                      <a:pt x="104" y="162"/>
                      <a:pt x="91" y="163"/>
                    </a:cubicBezTo>
                    <a:cubicBezTo>
                      <a:pt x="77" y="163"/>
                      <a:pt x="67" y="158"/>
                      <a:pt x="59" y="146"/>
                    </a:cubicBezTo>
                    <a:cubicBezTo>
                      <a:pt x="51" y="134"/>
                      <a:pt x="47" y="117"/>
                      <a:pt x="46" y="95"/>
                    </a:cubicBezTo>
                    <a:cubicBezTo>
                      <a:pt x="45" y="73"/>
                      <a:pt x="48" y="55"/>
                      <a:pt x="55" y="43"/>
                    </a:cubicBezTo>
                    <a:cubicBezTo>
                      <a:pt x="62" y="30"/>
                      <a:pt x="72" y="24"/>
                      <a:pt x="85" y="23"/>
                    </a:cubicBezTo>
                    <a:cubicBezTo>
                      <a:pt x="99" y="23"/>
                      <a:pt x="109" y="28"/>
                      <a:pt x="117" y="40"/>
                    </a:cubicBezTo>
                    <a:close/>
                    <a:moveTo>
                      <a:pt x="23" y="29"/>
                    </a:moveTo>
                    <a:cubicBezTo>
                      <a:pt x="7" y="46"/>
                      <a:pt x="0" y="69"/>
                      <a:pt x="1" y="96"/>
                    </a:cubicBezTo>
                    <a:cubicBezTo>
                      <a:pt x="2" y="124"/>
                      <a:pt x="11" y="146"/>
                      <a:pt x="28" y="162"/>
                    </a:cubicBezTo>
                    <a:cubicBezTo>
                      <a:pt x="44" y="179"/>
                      <a:pt x="65" y="186"/>
                      <a:pt x="92" y="185"/>
                    </a:cubicBezTo>
                    <a:cubicBezTo>
                      <a:pt x="117" y="185"/>
                      <a:pt x="138" y="175"/>
                      <a:pt x="153" y="158"/>
                    </a:cubicBezTo>
                    <a:cubicBezTo>
                      <a:pt x="169" y="140"/>
                      <a:pt x="176" y="118"/>
                      <a:pt x="175" y="90"/>
                    </a:cubicBezTo>
                    <a:cubicBezTo>
                      <a:pt x="174" y="62"/>
                      <a:pt x="165" y="40"/>
                      <a:pt x="148" y="24"/>
                    </a:cubicBezTo>
                    <a:cubicBezTo>
                      <a:pt x="132" y="8"/>
                      <a:pt x="110" y="0"/>
                      <a:pt x="84" y="1"/>
                    </a:cubicBezTo>
                    <a:cubicBezTo>
                      <a:pt x="59" y="2"/>
                      <a:pt x="38" y="11"/>
                      <a:pt x="23"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5" name="Freeform 25"/>
              <p:cNvSpPr>
                <a:spLocks noEditPoints="1"/>
              </p:cNvSpPr>
              <p:nvPr/>
            </p:nvSpPr>
            <p:spPr bwMode="auto">
              <a:xfrm>
                <a:off x="3599972" y="1235803"/>
                <a:ext cx="62372" cy="58829"/>
              </a:xfrm>
              <a:custGeom>
                <a:avLst/>
                <a:gdLst>
                  <a:gd name="T0" fmla="*/ 68 w 207"/>
                  <a:gd name="T1" fmla="*/ 52 h 193"/>
                  <a:gd name="T2" fmla="*/ 69 w 207"/>
                  <a:gd name="T3" fmla="*/ 34 h 193"/>
                  <a:gd name="T4" fmla="*/ 83 w 207"/>
                  <a:gd name="T5" fmla="*/ 27 h 193"/>
                  <a:gd name="T6" fmla="*/ 110 w 207"/>
                  <a:gd name="T7" fmla="*/ 30 h 193"/>
                  <a:gd name="T8" fmla="*/ 122 w 207"/>
                  <a:gd name="T9" fmla="*/ 48 h 193"/>
                  <a:gd name="T10" fmla="*/ 115 w 207"/>
                  <a:gd name="T11" fmla="*/ 71 h 193"/>
                  <a:gd name="T12" fmla="*/ 82 w 207"/>
                  <a:gd name="T13" fmla="*/ 83 h 193"/>
                  <a:gd name="T14" fmla="*/ 77 w 207"/>
                  <a:gd name="T15" fmla="*/ 84 h 193"/>
                  <a:gd name="T16" fmla="*/ 73 w 207"/>
                  <a:gd name="T17" fmla="*/ 84 h 193"/>
                  <a:gd name="T18" fmla="*/ 68 w 207"/>
                  <a:gd name="T19" fmla="*/ 52 h 193"/>
                  <a:gd name="T20" fmla="*/ 4 w 207"/>
                  <a:gd name="T21" fmla="*/ 40 h 193"/>
                  <a:gd name="T22" fmla="*/ 20 w 207"/>
                  <a:gd name="T23" fmla="*/ 44 h 193"/>
                  <a:gd name="T24" fmla="*/ 28 w 207"/>
                  <a:gd name="T25" fmla="*/ 69 h 193"/>
                  <a:gd name="T26" fmla="*/ 40 w 207"/>
                  <a:gd name="T27" fmla="*/ 136 h 193"/>
                  <a:gd name="T28" fmla="*/ 40 w 207"/>
                  <a:gd name="T29" fmla="*/ 163 h 193"/>
                  <a:gd name="T30" fmla="*/ 26 w 207"/>
                  <a:gd name="T31" fmla="*/ 171 h 193"/>
                  <a:gd name="T32" fmla="*/ 29 w 207"/>
                  <a:gd name="T33" fmla="*/ 193 h 193"/>
                  <a:gd name="T34" fmla="*/ 109 w 207"/>
                  <a:gd name="T35" fmla="*/ 180 h 193"/>
                  <a:gd name="T36" fmla="*/ 105 w 207"/>
                  <a:gd name="T37" fmla="*/ 159 h 193"/>
                  <a:gd name="T38" fmla="*/ 89 w 207"/>
                  <a:gd name="T39" fmla="*/ 155 h 193"/>
                  <a:gd name="T40" fmla="*/ 81 w 207"/>
                  <a:gd name="T41" fmla="*/ 129 h 193"/>
                  <a:gd name="T42" fmla="*/ 77 w 207"/>
                  <a:gd name="T43" fmla="*/ 108 h 193"/>
                  <a:gd name="T44" fmla="*/ 93 w 207"/>
                  <a:gd name="T45" fmla="*/ 105 h 193"/>
                  <a:gd name="T46" fmla="*/ 156 w 207"/>
                  <a:gd name="T47" fmla="*/ 173 h 193"/>
                  <a:gd name="T48" fmla="*/ 207 w 207"/>
                  <a:gd name="T49" fmla="*/ 164 h 193"/>
                  <a:gd name="T50" fmla="*/ 204 w 207"/>
                  <a:gd name="T51" fmla="*/ 143 h 193"/>
                  <a:gd name="T52" fmla="*/ 188 w 207"/>
                  <a:gd name="T53" fmla="*/ 141 h 193"/>
                  <a:gd name="T54" fmla="*/ 175 w 207"/>
                  <a:gd name="T55" fmla="*/ 131 h 193"/>
                  <a:gd name="T56" fmla="*/ 135 w 207"/>
                  <a:gd name="T57" fmla="*/ 93 h 193"/>
                  <a:gd name="T58" fmla="*/ 160 w 207"/>
                  <a:gd name="T59" fmla="*/ 71 h 193"/>
                  <a:gd name="T60" fmla="*/ 164 w 207"/>
                  <a:gd name="T61" fmla="*/ 41 h 193"/>
                  <a:gd name="T62" fmla="*/ 142 w 207"/>
                  <a:gd name="T63" fmla="*/ 8 h 193"/>
                  <a:gd name="T64" fmla="*/ 91 w 207"/>
                  <a:gd name="T65" fmla="*/ 4 h 193"/>
                  <a:gd name="T66" fmla="*/ 0 w 207"/>
                  <a:gd name="T67" fmla="*/ 19 h 193"/>
                  <a:gd name="T68" fmla="*/ 4 w 207"/>
                  <a:gd name="T69" fmla="*/ 4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7" h="193">
                    <a:moveTo>
                      <a:pt x="68" y="52"/>
                    </a:moveTo>
                    <a:cubicBezTo>
                      <a:pt x="66" y="43"/>
                      <a:pt x="67" y="37"/>
                      <a:pt x="69" y="34"/>
                    </a:cubicBezTo>
                    <a:cubicBezTo>
                      <a:pt x="71" y="31"/>
                      <a:pt x="76" y="28"/>
                      <a:pt x="83" y="27"/>
                    </a:cubicBezTo>
                    <a:cubicBezTo>
                      <a:pt x="94" y="26"/>
                      <a:pt x="103" y="26"/>
                      <a:pt x="110" y="30"/>
                    </a:cubicBezTo>
                    <a:cubicBezTo>
                      <a:pt x="117" y="34"/>
                      <a:pt x="121" y="40"/>
                      <a:pt x="122" y="48"/>
                    </a:cubicBezTo>
                    <a:cubicBezTo>
                      <a:pt x="124" y="57"/>
                      <a:pt x="121" y="65"/>
                      <a:pt x="115" y="71"/>
                    </a:cubicBezTo>
                    <a:cubicBezTo>
                      <a:pt x="108" y="76"/>
                      <a:pt x="97" y="81"/>
                      <a:pt x="82" y="83"/>
                    </a:cubicBezTo>
                    <a:cubicBezTo>
                      <a:pt x="80" y="83"/>
                      <a:pt x="78" y="84"/>
                      <a:pt x="77" y="84"/>
                    </a:cubicBezTo>
                    <a:cubicBezTo>
                      <a:pt x="76" y="84"/>
                      <a:pt x="74" y="84"/>
                      <a:pt x="73" y="84"/>
                    </a:cubicBezTo>
                    <a:lnTo>
                      <a:pt x="68" y="52"/>
                    </a:lnTo>
                    <a:close/>
                    <a:moveTo>
                      <a:pt x="4" y="40"/>
                    </a:moveTo>
                    <a:cubicBezTo>
                      <a:pt x="11" y="39"/>
                      <a:pt x="17" y="40"/>
                      <a:pt x="20" y="44"/>
                    </a:cubicBezTo>
                    <a:cubicBezTo>
                      <a:pt x="23" y="47"/>
                      <a:pt x="26" y="55"/>
                      <a:pt x="28" y="69"/>
                    </a:cubicBezTo>
                    <a:cubicBezTo>
                      <a:pt x="40" y="136"/>
                      <a:pt x="40" y="136"/>
                      <a:pt x="40" y="136"/>
                    </a:cubicBezTo>
                    <a:cubicBezTo>
                      <a:pt x="42" y="150"/>
                      <a:pt x="42" y="159"/>
                      <a:pt x="40" y="163"/>
                    </a:cubicBezTo>
                    <a:cubicBezTo>
                      <a:pt x="38" y="167"/>
                      <a:pt x="33" y="170"/>
                      <a:pt x="26" y="171"/>
                    </a:cubicBezTo>
                    <a:cubicBezTo>
                      <a:pt x="29" y="193"/>
                      <a:pt x="29" y="193"/>
                      <a:pt x="29" y="193"/>
                    </a:cubicBezTo>
                    <a:cubicBezTo>
                      <a:pt x="109" y="180"/>
                      <a:pt x="109" y="180"/>
                      <a:pt x="109" y="180"/>
                    </a:cubicBezTo>
                    <a:cubicBezTo>
                      <a:pt x="105" y="159"/>
                      <a:pt x="105" y="159"/>
                      <a:pt x="105" y="159"/>
                    </a:cubicBezTo>
                    <a:cubicBezTo>
                      <a:pt x="98" y="160"/>
                      <a:pt x="92" y="158"/>
                      <a:pt x="89" y="155"/>
                    </a:cubicBezTo>
                    <a:cubicBezTo>
                      <a:pt x="86" y="152"/>
                      <a:pt x="83" y="143"/>
                      <a:pt x="81" y="129"/>
                    </a:cubicBezTo>
                    <a:cubicBezTo>
                      <a:pt x="77" y="108"/>
                      <a:pt x="77" y="108"/>
                      <a:pt x="77" y="108"/>
                    </a:cubicBezTo>
                    <a:cubicBezTo>
                      <a:pt x="93" y="105"/>
                      <a:pt x="93" y="105"/>
                      <a:pt x="93" y="105"/>
                    </a:cubicBezTo>
                    <a:cubicBezTo>
                      <a:pt x="156" y="173"/>
                      <a:pt x="156" y="173"/>
                      <a:pt x="156" y="173"/>
                    </a:cubicBezTo>
                    <a:cubicBezTo>
                      <a:pt x="207" y="164"/>
                      <a:pt x="207" y="164"/>
                      <a:pt x="207" y="164"/>
                    </a:cubicBezTo>
                    <a:cubicBezTo>
                      <a:pt x="204" y="143"/>
                      <a:pt x="204" y="143"/>
                      <a:pt x="204" y="143"/>
                    </a:cubicBezTo>
                    <a:cubicBezTo>
                      <a:pt x="198" y="143"/>
                      <a:pt x="193" y="143"/>
                      <a:pt x="188" y="141"/>
                    </a:cubicBezTo>
                    <a:cubicBezTo>
                      <a:pt x="184" y="139"/>
                      <a:pt x="179" y="136"/>
                      <a:pt x="175" y="131"/>
                    </a:cubicBezTo>
                    <a:cubicBezTo>
                      <a:pt x="135" y="93"/>
                      <a:pt x="135" y="93"/>
                      <a:pt x="135" y="93"/>
                    </a:cubicBezTo>
                    <a:cubicBezTo>
                      <a:pt x="147" y="87"/>
                      <a:pt x="155" y="80"/>
                      <a:pt x="160" y="71"/>
                    </a:cubicBezTo>
                    <a:cubicBezTo>
                      <a:pt x="165" y="63"/>
                      <a:pt x="166" y="53"/>
                      <a:pt x="164" y="41"/>
                    </a:cubicBezTo>
                    <a:cubicBezTo>
                      <a:pt x="162" y="25"/>
                      <a:pt x="154" y="14"/>
                      <a:pt x="142" y="8"/>
                    </a:cubicBezTo>
                    <a:cubicBezTo>
                      <a:pt x="130" y="2"/>
                      <a:pt x="113" y="0"/>
                      <a:pt x="91" y="4"/>
                    </a:cubicBezTo>
                    <a:cubicBezTo>
                      <a:pt x="0" y="19"/>
                      <a:pt x="0" y="19"/>
                      <a:pt x="0" y="19"/>
                    </a:cubicBezTo>
                    <a:lnTo>
                      <a:pt x="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6" name="Freeform 26"/>
              <p:cNvSpPr>
                <a:spLocks noEditPoints="1"/>
              </p:cNvSpPr>
              <p:nvPr/>
            </p:nvSpPr>
            <p:spPr bwMode="auto">
              <a:xfrm>
                <a:off x="3665179" y="1221627"/>
                <a:ext cx="52450" cy="62372"/>
              </a:xfrm>
              <a:custGeom>
                <a:avLst/>
                <a:gdLst>
                  <a:gd name="T0" fmla="*/ 68 w 172"/>
                  <a:gd name="T1" fmla="*/ 90 h 204"/>
                  <a:gd name="T2" fmla="*/ 38 w 172"/>
                  <a:gd name="T3" fmla="*/ 101 h 204"/>
                  <a:gd name="T4" fmla="*/ 35 w 172"/>
                  <a:gd name="T5" fmla="*/ 48 h 204"/>
                  <a:gd name="T6" fmla="*/ 68 w 172"/>
                  <a:gd name="T7" fmla="*/ 90 h 204"/>
                  <a:gd name="T8" fmla="*/ 14 w 172"/>
                  <a:gd name="T9" fmla="*/ 146 h 204"/>
                  <a:gd name="T10" fmla="*/ 14 w 172"/>
                  <a:gd name="T11" fmla="*/ 149 h 204"/>
                  <a:gd name="T12" fmla="*/ 0 w 172"/>
                  <a:gd name="T13" fmla="*/ 184 h 204"/>
                  <a:gd name="T14" fmla="*/ 8 w 172"/>
                  <a:gd name="T15" fmla="*/ 204 h 204"/>
                  <a:gd name="T16" fmla="*/ 70 w 172"/>
                  <a:gd name="T17" fmla="*/ 180 h 204"/>
                  <a:gd name="T18" fmla="*/ 63 w 172"/>
                  <a:gd name="T19" fmla="*/ 160 h 204"/>
                  <a:gd name="T20" fmla="*/ 48 w 172"/>
                  <a:gd name="T21" fmla="*/ 163 h 204"/>
                  <a:gd name="T22" fmla="*/ 41 w 172"/>
                  <a:gd name="T23" fmla="*/ 155 h 204"/>
                  <a:gd name="T24" fmla="*/ 41 w 172"/>
                  <a:gd name="T25" fmla="*/ 153 h 204"/>
                  <a:gd name="T26" fmla="*/ 40 w 172"/>
                  <a:gd name="T27" fmla="*/ 150 h 204"/>
                  <a:gd name="T28" fmla="*/ 38 w 172"/>
                  <a:gd name="T29" fmla="*/ 125 h 204"/>
                  <a:gd name="T30" fmla="*/ 84 w 172"/>
                  <a:gd name="T31" fmla="*/ 107 h 204"/>
                  <a:gd name="T32" fmla="*/ 100 w 172"/>
                  <a:gd name="T33" fmla="*/ 127 h 204"/>
                  <a:gd name="T34" fmla="*/ 102 w 172"/>
                  <a:gd name="T35" fmla="*/ 130 h 204"/>
                  <a:gd name="T36" fmla="*/ 104 w 172"/>
                  <a:gd name="T37" fmla="*/ 134 h 204"/>
                  <a:gd name="T38" fmla="*/ 104 w 172"/>
                  <a:gd name="T39" fmla="*/ 142 h 204"/>
                  <a:gd name="T40" fmla="*/ 94 w 172"/>
                  <a:gd name="T41" fmla="*/ 149 h 204"/>
                  <a:gd name="T42" fmla="*/ 92 w 172"/>
                  <a:gd name="T43" fmla="*/ 149 h 204"/>
                  <a:gd name="T44" fmla="*/ 99 w 172"/>
                  <a:gd name="T45" fmla="*/ 169 h 204"/>
                  <a:gd name="T46" fmla="*/ 172 w 172"/>
                  <a:gd name="T47" fmla="*/ 141 h 204"/>
                  <a:gd name="T48" fmla="*/ 164 w 172"/>
                  <a:gd name="T49" fmla="*/ 121 h 204"/>
                  <a:gd name="T50" fmla="*/ 136 w 172"/>
                  <a:gd name="T51" fmla="*/ 107 h 204"/>
                  <a:gd name="T52" fmla="*/ 135 w 172"/>
                  <a:gd name="T53" fmla="*/ 106 h 204"/>
                  <a:gd name="T54" fmla="*/ 46 w 172"/>
                  <a:gd name="T55" fmla="*/ 0 h 204"/>
                  <a:gd name="T56" fmla="*/ 11 w 172"/>
                  <a:gd name="T57" fmla="*/ 13 h 204"/>
                  <a:gd name="T58" fmla="*/ 14 w 172"/>
                  <a:gd name="T59" fmla="*/ 14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2" h="204">
                    <a:moveTo>
                      <a:pt x="68" y="90"/>
                    </a:moveTo>
                    <a:cubicBezTo>
                      <a:pt x="38" y="101"/>
                      <a:pt x="38" y="101"/>
                      <a:pt x="38" y="101"/>
                    </a:cubicBezTo>
                    <a:cubicBezTo>
                      <a:pt x="35" y="48"/>
                      <a:pt x="35" y="48"/>
                      <a:pt x="35" y="48"/>
                    </a:cubicBezTo>
                    <a:lnTo>
                      <a:pt x="68" y="90"/>
                    </a:lnTo>
                    <a:close/>
                    <a:moveTo>
                      <a:pt x="14" y="146"/>
                    </a:moveTo>
                    <a:cubicBezTo>
                      <a:pt x="14" y="147"/>
                      <a:pt x="14" y="148"/>
                      <a:pt x="14" y="149"/>
                    </a:cubicBezTo>
                    <a:cubicBezTo>
                      <a:pt x="14" y="167"/>
                      <a:pt x="10" y="178"/>
                      <a:pt x="0" y="184"/>
                    </a:cubicBezTo>
                    <a:cubicBezTo>
                      <a:pt x="8" y="204"/>
                      <a:pt x="8" y="204"/>
                      <a:pt x="8" y="204"/>
                    </a:cubicBezTo>
                    <a:cubicBezTo>
                      <a:pt x="70" y="180"/>
                      <a:pt x="70" y="180"/>
                      <a:pt x="70" y="180"/>
                    </a:cubicBezTo>
                    <a:cubicBezTo>
                      <a:pt x="63" y="160"/>
                      <a:pt x="63" y="160"/>
                      <a:pt x="63" y="160"/>
                    </a:cubicBezTo>
                    <a:cubicBezTo>
                      <a:pt x="56" y="162"/>
                      <a:pt x="52" y="163"/>
                      <a:pt x="48" y="163"/>
                    </a:cubicBezTo>
                    <a:cubicBezTo>
                      <a:pt x="45" y="162"/>
                      <a:pt x="43" y="159"/>
                      <a:pt x="41" y="155"/>
                    </a:cubicBezTo>
                    <a:cubicBezTo>
                      <a:pt x="41" y="154"/>
                      <a:pt x="41" y="153"/>
                      <a:pt x="41" y="153"/>
                    </a:cubicBezTo>
                    <a:cubicBezTo>
                      <a:pt x="40" y="152"/>
                      <a:pt x="40" y="151"/>
                      <a:pt x="40" y="150"/>
                    </a:cubicBezTo>
                    <a:cubicBezTo>
                      <a:pt x="38" y="125"/>
                      <a:pt x="38" y="125"/>
                      <a:pt x="38" y="125"/>
                    </a:cubicBezTo>
                    <a:cubicBezTo>
                      <a:pt x="84" y="107"/>
                      <a:pt x="84" y="107"/>
                      <a:pt x="84" y="107"/>
                    </a:cubicBezTo>
                    <a:cubicBezTo>
                      <a:pt x="100" y="127"/>
                      <a:pt x="100" y="127"/>
                      <a:pt x="100" y="127"/>
                    </a:cubicBezTo>
                    <a:cubicBezTo>
                      <a:pt x="101" y="128"/>
                      <a:pt x="102" y="129"/>
                      <a:pt x="102" y="130"/>
                    </a:cubicBezTo>
                    <a:cubicBezTo>
                      <a:pt x="103" y="131"/>
                      <a:pt x="104" y="132"/>
                      <a:pt x="104" y="134"/>
                    </a:cubicBezTo>
                    <a:cubicBezTo>
                      <a:pt x="105" y="137"/>
                      <a:pt x="105" y="140"/>
                      <a:pt x="104" y="142"/>
                    </a:cubicBezTo>
                    <a:cubicBezTo>
                      <a:pt x="102" y="144"/>
                      <a:pt x="99" y="147"/>
                      <a:pt x="94" y="149"/>
                    </a:cubicBezTo>
                    <a:cubicBezTo>
                      <a:pt x="92" y="149"/>
                      <a:pt x="92" y="149"/>
                      <a:pt x="92" y="149"/>
                    </a:cubicBezTo>
                    <a:cubicBezTo>
                      <a:pt x="99" y="169"/>
                      <a:pt x="99" y="169"/>
                      <a:pt x="99" y="169"/>
                    </a:cubicBezTo>
                    <a:cubicBezTo>
                      <a:pt x="172" y="141"/>
                      <a:pt x="172" y="141"/>
                      <a:pt x="172" y="141"/>
                    </a:cubicBezTo>
                    <a:cubicBezTo>
                      <a:pt x="164" y="121"/>
                      <a:pt x="164" y="121"/>
                      <a:pt x="164" y="121"/>
                    </a:cubicBezTo>
                    <a:cubicBezTo>
                      <a:pt x="155" y="123"/>
                      <a:pt x="146" y="119"/>
                      <a:pt x="136" y="107"/>
                    </a:cubicBezTo>
                    <a:cubicBezTo>
                      <a:pt x="135" y="106"/>
                      <a:pt x="135" y="106"/>
                      <a:pt x="135" y="106"/>
                    </a:cubicBezTo>
                    <a:cubicBezTo>
                      <a:pt x="46" y="0"/>
                      <a:pt x="46" y="0"/>
                      <a:pt x="46" y="0"/>
                    </a:cubicBezTo>
                    <a:cubicBezTo>
                      <a:pt x="11" y="13"/>
                      <a:pt x="11" y="13"/>
                      <a:pt x="11" y="13"/>
                    </a:cubicBezTo>
                    <a:lnTo>
                      <a:pt x="1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7" name="Freeform 27"/>
              <p:cNvSpPr>
                <a:spLocks/>
              </p:cNvSpPr>
              <p:nvPr/>
            </p:nvSpPr>
            <p:spPr bwMode="auto">
              <a:xfrm>
                <a:off x="3694948" y="1198237"/>
                <a:ext cx="54576" cy="62372"/>
              </a:xfrm>
              <a:custGeom>
                <a:avLst/>
                <a:gdLst>
                  <a:gd name="T0" fmla="*/ 0 w 178"/>
                  <a:gd name="T1" fmla="*/ 61 h 205"/>
                  <a:gd name="T2" fmla="*/ 118 w 178"/>
                  <a:gd name="T3" fmla="*/ 0 h 205"/>
                  <a:gd name="T4" fmla="*/ 160 w 178"/>
                  <a:gd name="T5" fmla="*/ 39 h 205"/>
                  <a:gd name="T6" fmla="*/ 149 w 178"/>
                  <a:gd name="T7" fmla="*/ 52 h 205"/>
                  <a:gd name="T8" fmla="*/ 118 w 178"/>
                  <a:gd name="T9" fmla="*/ 36 h 205"/>
                  <a:gd name="T10" fmla="*/ 91 w 178"/>
                  <a:gd name="T11" fmla="*/ 41 h 205"/>
                  <a:gd name="T12" fmla="*/ 89 w 178"/>
                  <a:gd name="T13" fmla="*/ 42 h 205"/>
                  <a:gd name="T14" fmla="*/ 135 w 178"/>
                  <a:gd name="T15" fmla="*/ 129 h 205"/>
                  <a:gd name="T16" fmla="*/ 151 w 178"/>
                  <a:gd name="T17" fmla="*/ 151 h 205"/>
                  <a:gd name="T18" fmla="*/ 168 w 178"/>
                  <a:gd name="T19" fmla="*/ 149 h 205"/>
                  <a:gd name="T20" fmla="*/ 178 w 178"/>
                  <a:gd name="T21" fmla="*/ 168 h 205"/>
                  <a:gd name="T22" fmla="*/ 107 w 178"/>
                  <a:gd name="T23" fmla="*/ 205 h 205"/>
                  <a:gd name="T24" fmla="*/ 97 w 178"/>
                  <a:gd name="T25" fmla="*/ 186 h 205"/>
                  <a:gd name="T26" fmla="*/ 107 w 178"/>
                  <a:gd name="T27" fmla="*/ 174 h 205"/>
                  <a:gd name="T28" fmla="*/ 98 w 178"/>
                  <a:gd name="T29" fmla="*/ 149 h 205"/>
                  <a:gd name="T30" fmla="*/ 52 w 178"/>
                  <a:gd name="T31" fmla="*/ 61 h 205"/>
                  <a:gd name="T32" fmla="*/ 50 w 178"/>
                  <a:gd name="T33" fmla="*/ 62 h 205"/>
                  <a:gd name="T34" fmla="*/ 30 w 178"/>
                  <a:gd name="T35" fmla="*/ 82 h 205"/>
                  <a:gd name="T36" fmla="*/ 26 w 178"/>
                  <a:gd name="T37" fmla="*/ 116 h 205"/>
                  <a:gd name="T38" fmla="*/ 10 w 178"/>
                  <a:gd name="T39" fmla="*/ 117 h 205"/>
                  <a:gd name="T40" fmla="*/ 0 w 178"/>
                  <a:gd name="T41" fmla="*/ 6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8" h="205">
                    <a:moveTo>
                      <a:pt x="0" y="61"/>
                    </a:moveTo>
                    <a:cubicBezTo>
                      <a:pt x="118" y="0"/>
                      <a:pt x="118" y="0"/>
                      <a:pt x="118" y="0"/>
                    </a:cubicBezTo>
                    <a:cubicBezTo>
                      <a:pt x="160" y="39"/>
                      <a:pt x="160" y="39"/>
                      <a:pt x="160" y="39"/>
                    </a:cubicBezTo>
                    <a:cubicBezTo>
                      <a:pt x="149" y="52"/>
                      <a:pt x="149" y="52"/>
                      <a:pt x="149" y="52"/>
                    </a:cubicBezTo>
                    <a:cubicBezTo>
                      <a:pt x="137" y="43"/>
                      <a:pt x="127" y="38"/>
                      <a:pt x="118" y="36"/>
                    </a:cubicBezTo>
                    <a:cubicBezTo>
                      <a:pt x="109" y="34"/>
                      <a:pt x="100" y="36"/>
                      <a:pt x="91" y="41"/>
                    </a:cubicBezTo>
                    <a:cubicBezTo>
                      <a:pt x="89" y="42"/>
                      <a:pt x="89" y="42"/>
                      <a:pt x="89" y="42"/>
                    </a:cubicBezTo>
                    <a:cubicBezTo>
                      <a:pt x="135" y="129"/>
                      <a:pt x="135" y="129"/>
                      <a:pt x="135" y="129"/>
                    </a:cubicBezTo>
                    <a:cubicBezTo>
                      <a:pt x="142" y="141"/>
                      <a:pt x="147" y="149"/>
                      <a:pt x="151" y="151"/>
                    </a:cubicBezTo>
                    <a:cubicBezTo>
                      <a:pt x="155" y="153"/>
                      <a:pt x="161" y="152"/>
                      <a:pt x="168" y="149"/>
                    </a:cubicBezTo>
                    <a:cubicBezTo>
                      <a:pt x="178" y="168"/>
                      <a:pt x="178" y="168"/>
                      <a:pt x="178" y="168"/>
                    </a:cubicBezTo>
                    <a:cubicBezTo>
                      <a:pt x="107" y="205"/>
                      <a:pt x="107" y="205"/>
                      <a:pt x="107" y="205"/>
                    </a:cubicBezTo>
                    <a:cubicBezTo>
                      <a:pt x="97" y="186"/>
                      <a:pt x="97" y="186"/>
                      <a:pt x="97" y="186"/>
                    </a:cubicBezTo>
                    <a:cubicBezTo>
                      <a:pt x="103" y="182"/>
                      <a:pt x="107" y="178"/>
                      <a:pt x="107" y="174"/>
                    </a:cubicBezTo>
                    <a:cubicBezTo>
                      <a:pt x="108" y="169"/>
                      <a:pt x="105" y="161"/>
                      <a:pt x="98" y="149"/>
                    </a:cubicBezTo>
                    <a:cubicBezTo>
                      <a:pt x="52" y="61"/>
                      <a:pt x="52" y="61"/>
                      <a:pt x="52" y="61"/>
                    </a:cubicBezTo>
                    <a:cubicBezTo>
                      <a:pt x="50" y="62"/>
                      <a:pt x="50" y="62"/>
                      <a:pt x="50" y="62"/>
                    </a:cubicBezTo>
                    <a:cubicBezTo>
                      <a:pt x="40" y="67"/>
                      <a:pt x="34" y="74"/>
                      <a:pt x="30" y="82"/>
                    </a:cubicBezTo>
                    <a:cubicBezTo>
                      <a:pt x="27" y="90"/>
                      <a:pt x="25" y="101"/>
                      <a:pt x="26" y="116"/>
                    </a:cubicBezTo>
                    <a:cubicBezTo>
                      <a:pt x="10" y="117"/>
                      <a:pt x="10" y="117"/>
                      <a:pt x="10" y="117"/>
                    </a:cubicBezTo>
                    <a:lnTo>
                      <a:pt x="0"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8" name="Freeform 28"/>
              <p:cNvSpPr>
                <a:spLocks/>
              </p:cNvSpPr>
              <p:nvPr/>
            </p:nvSpPr>
            <p:spPr bwMode="auto">
              <a:xfrm>
                <a:off x="3736766" y="1180518"/>
                <a:ext cx="51741" cy="58120"/>
              </a:xfrm>
              <a:custGeom>
                <a:avLst/>
                <a:gdLst>
                  <a:gd name="T0" fmla="*/ 0 w 169"/>
                  <a:gd name="T1" fmla="*/ 46 h 192"/>
                  <a:gd name="T2" fmla="*/ 68 w 169"/>
                  <a:gd name="T3" fmla="*/ 0 h 192"/>
                  <a:gd name="T4" fmla="*/ 80 w 169"/>
                  <a:gd name="T5" fmla="*/ 18 h 192"/>
                  <a:gd name="T6" fmla="*/ 71 w 169"/>
                  <a:gd name="T7" fmla="*/ 32 h 192"/>
                  <a:gd name="T8" fmla="*/ 82 w 169"/>
                  <a:gd name="T9" fmla="*/ 56 h 192"/>
                  <a:gd name="T10" fmla="*/ 121 w 169"/>
                  <a:gd name="T11" fmla="*/ 112 h 192"/>
                  <a:gd name="T12" fmla="*/ 140 w 169"/>
                  <a:gd name="T13" fmla="*/ 132 h 192"/>
                  <a:gd name="T14" fmla="*/ 156 w 169"/>
                  <a:gd name="T15" fmla="*/ 128 h 192"/>
                  <a:gd name="T16" fmla="*/ 169 w 169"/>
                  <a:gd name="T17" fmla="*/ 146 h 192"/>
                  <a:gd name="T18" fmla="*/ 101 w 169"/>
                  <a:gd name="T19" fmla="*/ 192 h 192"/>
                  <a:gd name="T20" fmla="*/ 89 w 169"/>
                  <a:gd name="T21" fmla="*/ 174 h 192"/>
                  <a:gd name="T22" fmla="*/ 99 w 169"/>
                  <a:gd name="T23" fmla="*/ 160 h 192"/>
                  <a:gd name="T24" fmla="*/ 87 w 169"/>
                  <a:gd name="T25" fmla="*/ 136 h 192"/>
                  <a:gd name="T26" fmla="*/ 48 w 169"/>
                  <a:gd name="T27" fmla="*/ 80 h 192"/>
                  <a:gd name="T28" fmla="*/ 29 w 169"/>
                  <a:gd name="T29" fmla="*/ 60 h 192"/>
                  <a:gd name="T30" fmla="*/ 13 w 169"/>
                  <a:gd name="T31" fmla="*/ 64 h 192"/>
                  <a:gd name="T32" fmla="*/ 0 w 169"/>
                  <a:gd name="T33" fmla="*/ 4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192">
                    <a:moveTo>
                      <a:pt x="0" y="46"/>
                    </a:moveTo>
                    <a:cubicBezTo>
                      <a:pt x="68" y="0"/>
                      <a:pt x="68" y="0"/>
                      <a:pt x="68" y="0"/>
                    </a:cubicBezTo>
                    <a:cubicBezTo>
                      <a:pt x="80" y="18"/>
                      <a:pt x="80" y="18"/>
                      <a:pt x="80" y="18"/>
                    </a:cubicBezTo>
                    <a:cubicBezTo>
                      <a:pt x="74" y="23"/>
                      <a:pt x="71" y="28"/>
                      <a:pt x="71" y="32"/>
                    </a:cubicBezTo>
                    <a:cubicBezTo>
                      <a:pt x="71" y="37"/>
                      <a:pt x="75" y="45"/>
                      <a:pt x="82" y="56"/>
                    </a:cubicBezTo>
                    <a:cubicBezTo>
                      <a:pt x="121" y="112"/>
                      <a:pt x="121" y="112"/>
                      <a:pt x="121" y="112"/>
                    </a:cubicBezTo>
                    <a:cubicBezTo>
                      <a:pt x="129" y="124"/>
                      <a:pt x="135" y="130"/>
                      <a:pt x="140" y="132"/>
                    </a:cubicBezTo>
                    <a:cubicBezTo>
                      <a:pt x="144" y="133"/>
                      <a:pt x="150" y="132"/>
                      <a:pt x="156" y="128"/>
                    </a:cubicBezTo>
                    <a:cubicBezTo>
                      <a:pt x="169" y="146"/>
                      <a:pt x="169" y="146"/>
                      <a:pt x="169" y="146"/>
                    </a:cubicBezTo>
                    <a:cubicBezTo>
                      <a:pt x="101" y="192"/>
                      <a:pt x="101" y="192"/>
                      <a:pt x="101" y="192"/>
                    </a:cubicBezTo>
                    <a:cubicBezTo>
                      <a:pt x="89" y="174"/>
                      <a:pt x="89" y="174"/>
                      <a:pt x="89" y="174"/>
                    </a:cubicBezTo>
                    <a:cubicBezTo>
                      <a:pt x="95" y="169"/>
                      <a:pt x="98" y="165"/>
                      <a:pt x="99" y="160"/>
                    </a:cubicBezTo>
                    <a:cubicBezTo>
                      <a:pt x="99" y="155"/>
                      <a:pt x="95" y="147"/>
                      <a:pt x="87" y="136"/>
                    </a:cubicBezTo>
                    <a:cubicBezTo>
                      <a:pt x="48" y="80"/>
                      <a:pt x="48" y="80"/>
                      <a:pt x="48" y="80"/>
                    </a:cubicBezTo>
                    <a:cubicBezTo>
                      <a:pt x="40" y="68"/>
                      <a:pt x="34" y="62"/>
                      <a:pt x="29" y="60"/>
                    </a:cubicBezTo>
                    <a:cubicBezTo>
                      <a:pt x="25" y="59"/>
                      <a:pt x="19" y="60"/>
                      <a:pt x="13" y="64"/>
                    </a:cubicBezTo>
                    <a:lnTo>
                      <a:pt x="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9" name="Freeform 29"/>
              <p:cNvSpPr>
                <a:spLocks noEditPoints="1"/>
              </p:cNvSpPr>
              <p:nvPr/>
            </p:nvSpPr>
            <p:spPr bwMode="auto">
              <a:xfrm>
                <a:off x="3767243" y="1156419"/>
                <a:ext cx="56702" cy="58120"/>
              </a:xfrm>
              <a:custGeom>
                <a:avLst/>
                <a:gdLst>
                  <a:gd name="T0" fmla="*/ 87 w 186"/>
                  <a:gd name="T1" fmla="*/ 35 h 190"/>
                  <a:gd name="T2" fmla="*/ 127 w 186"/>
                  <a:gd name="T3" fmla="*/ 70 h 190"/>
                  <a:gd name="T4" fmla="*/ 149 w 186"/>
                  <a:gd name="T5" fmla="*/ 118 h 190"/>
                  <a:gd name="T6" fmla="*/ 135 w 186"/>
                  <a:gd name="T7" fmla="*/ 151 h 190"/>
                  <a:gd name="T8" fmla="*/ 99 w 186"/>
                  <a:gd name="T9" fmla="*/ 154 h 190"/>
                  <a:gd name="T10" fmla="*/ 59 w 186"/>
                  <a:gd name="T11" fmla="*/ 120 h 190"/>
                  <a:gd name="T12" fmla="*/ 37 w 186"/>
                  <a:gd name="T13" fmla="*/ 72 h 190"/>
                  <a:gd name="T14" fmla="*/ 51 w 186"/>
                  <a:gd name="T15" fmla="*/ 39 h 190"/>
                  <a:gd name="T16" fmla="*/ 87 w 186"/>
                  <a:gd name="T17" fmla="*/ 35 h 190"/>
                  <a:gd name="T18" fmla="*/ 2 w 186"/>
                  <a:gd name="T19" fmla="*/ 79 h 190"/>
                  <a:gd name="T20" fmla="*/ 23 w 186"/>
                  <a:gd name="T21" fmla="*/ 146 h 190"/>
                  <a:gd name="T22" fmla="*/ 83 w 186"/>
                  <a:gd name="T23" fmla="*/ 186 h 190"/>
                  <a:gd name="T24" fmla="*/ 149 w 186"/>
                  <a:gd name="T25" fmla="*/ 169 h 190"/>
                  <a:gd name="T26" fmla="*/ 184 w 186"/>
                  <a:gd name="T27" fmla="*/ 111 h 190"/>
                  <a:gd name="T28" fmla="*/ 163 w 186"/>
                  <a:gd name="T29" fmla="*/ 44 h 190"/>
                  <a:gd name="T30" fmla="*/ 103 w 186"/>
                  <a:gd name="T31" fmla="*/ 4 h 190"/>
                  <a:gd name="T32" fmla="*/ 37 w 186"/>
                  <a:gd name="T33" fmla="*/ 21 h 190"/>
                  <a:gd name="T34" fmla="*/ 2 w 186"/>
                  <a:gd name="T35" fmla="*/ 7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190">
                    <a:moveTo>
                      <a:pt x="87" y="35"/>
                    </a:moveTo>
                    <a:cubicBezTo>
                      <a:pt x="100" y="41"/>
                      <a:pt x="113" y="52"/>
                      <a:pt x="127" y="70"/>
                    </a:cubicBezTo>
                    <a:cubicBezTo>
                      <a:pt x="140" y="88"/>
                      <a:pt x="147" y="104"/>
                      <a:pt x="149" y="118"/>
                    </a:cubicBezTo>
                    <a:cubicBezTo>
                      <a:pt x="150" y="132"/>
                      <a:pt x="146" y="143"/>
                      <a:pt x="135" y="151"/>
                    </a:cubicBezTo>
                    <a:cubicBezTo>
                      <a:pt x="125" y="159"/>
                      <a:pt x="112" y="160"/>
                      <a:pt x="99" y="154"/>
                    </a:cubicBezTo>
                    <a:cubicBezTo>
                      <a:pt x="86" y="149"/>
                      <a:pt x="73" y="138"/>
                      <a:pt x="59" y="120"/>
                    </a:cubicBezTo>
                    <a:cubicBezTo>
                      <a:pt x="46" y="102"/>
                      <a:pt x="38" y="86"/>
                      <a:pt x="37" y="72"/>
                    </a:cubicBezTo>
                    <a:cubicBezTo>
                      <a:pt x="35" y="58"/>
                      <a:pt x="40" y="47"/>
                      <a:pt x="51" y="39"/>
                    </a:cubicBezTo>
                    <a:cubicBezTo>
                      <a:pt x="61" y="31"/>
                      <a:pt x="73" y="30"/>
                      <a:pt x="87" y="35"/>
                    </a:cubicBezTo>
                    <a:close/>
                    <a:moveTo>
                      <a:pt x="2" y="79"/>
                    </a:moveTo>
                    <a:cubicBezTo>
                      <a:pt x="0" y="102"/>
                      <a:pt x="7" y="124"/>
                      <a:pt x="23" y="146"/>
                    </a:cubicBezTo>
                    <a:cubicBezTo>
                      <a:pt x="40" y="169"/>
                      <a:pt x="60" y="182"/>
                      <a:pt x="83" y="186"/>
                    </a:cubicBezTo>
                    <a:cubicBezTo>
                      <a:pt x="106" y="190"/>
                      <a:pt x="128" y="184"/>
                      <a:pt x="149" y="169"/>
                    </a:cubicBezTo>
                    <a:cubicBezTo>
                      <a:pt x="170" y="154"/>
                      <a:pt x="181" y="135"/>
                      <a:pt x="184" y="111"/>
                    </a:cubicBezTo>
                    <a:cubicBezTo>
                      <a:pt x="186" y="89"/>
                      <a:pt x="179" y="66"/>
                      <a:pt x="163" y="44"/>
                    </a:cubicBezTo>
                    <a:cubicBezTo>
                      <a:pt x="146" y="22"/>
                      <a:pt x="126" y="8"/>
                      <a:pt x="103" y="4"/>
                    </a:cubicBezTo>
                    <a:cubicBezTo>
                      <a:pt x="80" y="0"/>
                      <a:pt x="58" y="6"/>
                      <a:pt x="37" y="21"/>
                    </a:cubicBezTo>
                    <a:cubicBezTo>
                      <a:pt x="16" y="36"/>
                      <a:pt x="5" y="56"/>
                      <a:pt x="2"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0" name="Freeform 30"/>
              <p:cNvSpPr>
                <a:spLocks noEditPoints="1"/>
              </p:cNvSpPr>
              <p:nvPr/>
            </p:nvSpPr>
            <p:spPr bwMode="auto">
              <a:xfrm>
                <a:off x="3848044" y="1055773"/>
                <a:ext cx="58120" cy="55285"/>
              </a:xfrm>
              <a:custGeom>
                <a:avLst/>
                <a:gdLst>
                  <a:gd name="T0" fmla="*/ 62 w 193"/>
                  <a:gd name="T1" fmla="*/ 42 h 184"/>
                  <a:gd name="T2" fmla="*/ 114 w 193"/>
                  <a:gd name="T3" fmla="*/ 54 h 184"/>
                  <a:gd name="T4" fmla="*/ 156 w 193"/>
                  <a:gd name="T5" fmla="*/ 86 h 184"/>
                  <a:gd name="T6" fmla="*/ 160 w 193"/>
                  <a:gd name="T7" fmla="*/ 122 h 184"/>
                  <a:gd name="T8" fmla="*/ 130 w 193"/>
                  <a:gd name="T9" fmla="*/ 142 h 184"/>
                  <a:gd name="T10" fmla="*/ 78 w 193"/>
                  <a:gd name="T11" fmla="*/ 130 h 184"/>
                  <a:gd name="T12" fmla="*/ 36 w 193"/>
                  <a:gd name="T13" fmla="*/ 98 h 184"/>
                  <a:gd name="T14" fmla="*/ 32 w 193"/>
                  <a:gd name="T15" fmla="*/ 62 h 184"/>
                  <a:gd name="T16" fmla="*/ 62 w 193"/>
                  <a:gd name="T17" fmla="*/ 42 h 184"/>
                  <a:gd name="T18" fmla="*/ 8 w 193"/>
                  <a:gd name="T19" fmla="*/ 120 h 184"/>
                  <a:gd name="T20" fmla="*/ 59 w 193"/>
                  <a:gd name="T21" fmla="*/ 170 h 184"/>
                  <a:gd name="T22" fmla="*/ 130 w 193"/>
                  <a:gd name="T23" fmla="*/ 177 h 184"/>
                  <a:gd name="T24" fmla="*/ 180 w 193"/>
                  <a:gd name="T25" fmla="*/ 132 h 184"/>
                  <a:gd name="T26" fmla="*/ 184 w 193"/>
                  <a:gd name="T27" fmla="*/ 65 h 184"/>
                  <a:gd name="T28" fmla="*/ 133 w 193"/>
                  <a:gd name="T29" fmla="*/ 14 h 184"/>
                  <a:gd name="T30" fmla="*/ 62 w 193"/>
                  <a:gd name="T31" fmla="*/ 7 h 184"/>
                  <a:gd name="T32" fmla="*/ 12 w 193"/>
                  <a:gd name="T33" fmla="*/ 53 h 184"/>
                  <a:gd name="T34" fmla="*/ 8 w 193"/>
                  <a:gd name="T35" fmla="*/ 12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84">
                    <a:moveTo>
                      <a:pt x="62" y="42"/>
                    </a:moveTo>
                    <a:cubicBezTo>
                      <a:pt x="77" y="41"/>
                      <a:pt x="94" y="45"/>
                      <a:pt x="114" y="54"/>
                    </a:cubicBezTo>
                    <a:cubicBezTo>
                      <a:pt x="134" y="64"/>
                      <a:pt x="148" y="74"/>
                      <a:pt x="156" y="86"/>
                    </a:cubicBezTo>
                    <a:cubicBezTo>
                      <a:pt x="164" y="98"/>
                      <a:pt x="166" y="110"/>
                      <a:pt x="160" y="122"/>
                    </a:cubicBezTo>
                    <a:cubicBezTo>
                      <a:pt x="154" y="134"/>
                      <a:pt x="144" y="140"/>
                      <a:pt x="130" y="142"/>
                    </a:cubicBezTo>
                    <a:cubicBezTo>
                      <a:pt x="115" y="143"/>
                      <a:pt x="98" y="139"/>
                      <a:pt x="78" y="130"/>
                    </a:cubicBezTo>
                    <a:cubicBezTo>
                      <a:pt x="58" y="120"/>
                      <a:pt x="43" y="110"/>
                      <a:pt x="36" y="98"/>
                    </a:cubicBezTo>
                    <a:cubicBezTo>
                      <a:pt x="27" y="86"/>
                      <a:pt x="26" y="74"/>
                      <a:pt x="32" y="62"/>
                    </a:cubicBezTo>
                    <a:cubicBezTo>
                      <a:pt x="38" y="50"/>
                      <a:pt x="48" y="44"/>
                      <a:pt x="62" y="42"/>
                    </a:cubicBezTo>
                    <a:close/>
                    <a:moveTo>
                      <a:pt x="8" y="120"/>
                    </a:moveTo>
                    <a:cubicBezTo>
                      <a:pt x="17" y="141"/>
                      <a:pt x="34" y="158"/>
                      <a:pt x="59" y="170"/>
                    </a:cubicBezTo>
                    <a:cubicBezTo>
                      <a:pt x="84" y="182"/>
                      <a:pt x="108" y="184"/>
                      <a:pt x="130" y="177"/>
                    </a:cubicBezTo>
                    <a:cubicBezTo>
                      <a:pt x="153" y="170"/>
                      <a:pt x="170" y="155"/>
                      <a:pt x="180" y="132"/>
                    </a:cubicBezTo>
                    <a:cubicBezTo>
                      <a:pt x="191" y="108"/>
                      <a:pt x="193" y="86"/>
                      <a:pt x="184" y="65"/>
                    </a:cubicBezTo>
                    <a:cubicBezTo>
                      <a:pt x="175" y="43"/>
                      <a:pt x="158" y="26"/>
                      <a:pt x="133" y="14"/>
                    </a:cubicBezTo>
                    <a:cubicBezTo>
                      <a:pt x="108" y="2"/>
                      <a:pt x="84" y="0"/>
                      <a:pt x="62" y="7"/>
                    </a:cubicBezTo>
                    <a:cubicBezTo>
                      <a:pt x="39" y="14"/>
                      <a:pt x="23" y="30"/>
                      <a:pt x="12" y="53"/>
                    </a:cubicBezTo>
                    <a:cubicBezTo>
                      <a:pt x="1" y="76"/>
                      <a:pt x="0" y="98"/>
                      <a:pt x="8"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1" name="Freeform 31"/>
              <p:cNvSpPr>
                <a:spLocks/>
              </p:cNvSpPr>
              <p:nvPr/>
            </p:nvSpPr>
            <p:spPr bwMode="auto">
              <a:xfrm>
                <a:off x="3863637" y="1006867"/>
                <a:ext cx="59537" cy="57411"/>
              </a:xfrm>
              <a:custGeom>
                <a:avLst/>
                <a:gdLst>
                  <a:gd name="T0" fmla="*/ 0 w 195"/>
                  <a:gd name="T1" fmla="*/ 132 h 189"/>
                  <a:gd name="T2" fmla="*/ 44 w 195"/>
                  <a:gd name="T3" fmla="*/ 6 h 189"/>
                  <a:gd name="T4" fmla="*/ 100 w 195"/>
                  <a:gd name="T5" fmla="*/ 0 h 189"/>
                  <a:gd name="T6" fmla="*/ 103 w 195"/>
                  <a:gd name="T7" fmla="*/ 16 h 189"/>
                  <a:gd name="T8" fmla="*/ 67 w 195"/>
                  <a:gd name="T9" fmla="*/ 33 h 189"/>
                  <a:gd name="T10" fmla="*/ 47 w 195"/>
                  <a:gd name="T11" fmla="*/ 61 h 189"/>
                  <a:gd name="T12" fmla="*/ 46 w 195"/>
                  <a:gd name="T13" fmla="*/ 78 h 189"/>
                  <a:gd name="T14" fmla="*/ 62 w 195"/>
                  <a:gd name="T15" fmla="*/ 88 h 189"/>
                  <a:gd name="T16" fmla="*/ 85 w 195"/>
                  <a:gd name="T17" fmla="*/ 96 h 189"/>
                  <a:gd name="T18" fmla="*/ 88 w 195"/>
                  <a:gd name="T19" fmla="*/ 89 h 189"/>
                  <a:gd name="T20" fmla="*/ 89 w 195"/>
                  <a:gd name="T21" fmla="*/ 69 h 189"/>
                  <a:gd name="T22" fmla="*/ 69 w 195"/>
                  <a:gd name="T23" fmla="*/ 57 h 189"/>
                  <a:gd name="T24" fmla="*/ 74 w 195"/>
                  <a:gd name="T25" fmla="*/ 43 h 189"/>
                  <a:gd name="T26" fmla="*/ 153 w 195"/>
                  <a:gd name="T27" fmla="*/ 69 h 189"/>
                  <a:gd name="T28" fmla="*/ 148 w 195"/>
                  <a:gd name="T29" fmla="*/ 84 h 189"/>
                  <a:gd name="T30" fmla="*/ 124 w 195"/>
                  <a:gd name="T31" fmla="*/ 83 h 189"/>
                  <a:gd name="T32" fmla="*/ 111 w 195"/>
                  <a:gd name="T33" fmla="*/ 97 h 189"/>
                  <a:gd name="T34" fmla="*/ 109 w 195"/>
                  <a:gd name="T35" fmla="*/ 104 h 189"/>
                  <a:gd name="T36" fmla="*/ 137 w 195"/>
                  <a:gd name="T37" fmla="*/ 114 h 189"/>
                  <a:gd name="T38" fmla="*/ 164 w 195"/>
                  <a:gd name="T39" fmla="*/ 118 h 189"/>
                  <a:gd name="T40" fmla="*/ 174 w 195"/>
                  <a:gd name="T41" fmla="*/ 105 h 189"/>
                  <a:gd name="T42" fmla="*/ 195 w 195"/>
                  <a:gd name="T43" fmla="*/ 113 h 189"/>
                  <a:gd name="T44" fmla="*/ 169 w 195"/>
                  <a:gd name="T45" fmla="*/ 189 h 189"/>
                  <a:gd name="T46" fmla="*/ 148 w 195"/>
                  <a:gd name="T47" fmla="*/ 182 h 189"/>
                  <a:gd name="T48" fmla="*/ 147 w 195"/>
                  <a:gd name="T49" fmla="*/ 166 h 189"/>
                  <a:gd name="T50" fmla="*/ 123 w 195"/>
                  <a:gd name="T51" fmla="*/ 153 h 189"/>
                  <a:gd name="T52" fmla="*/ 58 w 195"/>
                  <a:gd name="T53" fmla="*/ 131 h 189"/>
                  <a:gd name="T54" fmla="*/ 32 w 195"/>
                  <a:gd name="T55" fmla="*/ 126 h 189"/>
                  <a:gd name="T56" fmla="*/ 21 w 195"/>
                  <a:gd name="T57" fmla="*/ 139 h 189"/>
                  <a:gd name="T58" fmla="*/ 0 w 195"/>
                  <a:gd name="T59" fmla="*/ 13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89">
                    <a:moveTo>
                      <a:pt x="0" y="132"/>
                    </a:moveTo>
                    <a:cubicBezTo>
                      <a:pt x="44" y="6"/>
                      <a:pt x="44" y="6"/>
                      <a:pt x="44" y="6"/>
                    </a:cubicBezTo>
                    <a:cubicBezTo>
                      <a:pt x="100" y="0"/>
                      <a:pt x="100" y="0"/>
                      <a:pt x="100" y="0"/>
                    </a:cubicBezTo>
                    <a:cubicBezTo>
                      <a:pt x="103" y="16"/>
                      <a:pt x="103" y="16"/>
                      <a:pt x="103" y="16"/>
                    </a:cubicBezTo>
                    <a:cubicBezTo>
                      <a:pt x="88" y="20"/>
                      <a:pt x="76" y="25"/>
                      <a:pt x="67" y="33"/>
                    </a:cubicBezTo>
                    <a:cubicBezTo>
                      <a:pt x="58" y="40"/>
                      <a:pt x="51" y="50"/>
                      <a:pt x="47" y="61"/>
                    </a:cubicBezTo>
                    <a:cubicBezTo>
                      <a:pt x="45" y="69"/>
                      <a:pt x="44" y="75"/>
                      <a:pt x="46" y="78"/>
                    </a:cubicBezTo>
                    <a:cubicBezTo>
                      <a:pt x="48" y="82"/>
                      <a:pt x="53" y="85"/>
                      <a:pt x="62" y="88"/>
                    </a:cubicBezTo>
                    <a:cubicBezTo>
                      <a:pt x="85" y="96"/>
                      <a:pt x="85" y="96"/>
                      <a:pt x="85" y="96"/>
                    </a:cubicBezTo>
                    <a:cubicBezTo>
                      <a:pt x="88" y="89"/>
                      <a:pt x="88" y="89"/>
                      <a:pt x="88" y="89"/>
                    </a:cubicBezTo>
                    <a:cubicBezTo>
                      <a:pt x="91" y="80"/>
                      <a:pt x="91" y="74"/>
                      <a:pt x="89" y="69"/>
                    </a:cubicBezTo>
                    <a:cubicBezTo>
                      <a:pt x="86" y="65"/>
                      <a:pt x="80" y="61"/>
                      <a:pt x="69" y="57"/>
                    </a:cubicBezTo>
                    <a:cubicBezTo>
                      <a:pt x="74" y="43"/>
                      <a:pt x="74" y="43"/>
                      <a:pt x="74" y="43"/>
                    </a:cubicBezTo>
                    <a:cubicBezTo>
                      <a:pt x="153" y="69"/>
                      <a:pt x="153" y="69"/>
                      <a:pt x="153" y="69"/>
                    </a:cubicBezTo>
                    <a:cubicBezTo>
                      <a:pt x="148" y="84"/>
                      <a:pt x="148" y="84"/>
                      <a:pt x="148" y="84"/>
                    </a:cubicBezTo>
                    <a:cubicBezTo>
                      <a:pt x="138" y="81"/>
                      <a:pt x="130" y="81"/>
                      <a:pt x="124" y="83"/>
                    </a:cubicBezTo>
                    <a:cubicBezTo>
                      <a:pt x="118" y="85"/>
                      <a:pt x="114" y="90"/>
                      <a:pt x="111" y="97"/>
                    </a:cubicBezTo>
                    <a:cubicBezTo>
                      <a:pt x="109" y="104"/>
                      <a:pt x="109" y="104"/>
                      <a:pt x="109" y="104"/>
                    </a:cubicBezTo>
                    <a:cubicBezTo>
                      <a:pt x="137" y="114"/>
                      <a:pt x="137" y="114"/>
                      <a:pt x="137" y="114"/>
                    </a:cubicBezTo>
                    <a:cubicBezTo>
                      <a:pt x="150" y="118"/>
                      <a:pt x="159" y="120"/>
                      <a:pt x="164" y="118"/>
                    </a:cubicBezTo>
                    <a:cubicBezTo>
                      <a:pt x="168" y="117"/>
                      <a:pt x="172" y="113"/>
                      <a:pt x="174" y="105"/>
                    </a:cubicBezTo>
                    <a:cubicBezTo>
                      <a:pt x="195" y="113"/>
                      <a:pt x="195" y="113"/>
                      <a:pt x="195" y="113"/>
                    </a:cubicBezTo>
                    <a:cubicBezTo>
                      <a:pt x="169" y="189"/>
                      <a:pt x="169" y="189"/>
                      <a:pt x="169" y="189"/>
                    </a:cubicBezTo>
                    <a:cubicBezTo>
                      <a:pt x="148" y="182"/>
                      <a:pt x="148" y="182"/>
                      <a:pt x="148" y="182"/>
                    </a:cubicBezTo>
                    <a:cubicBezTo>
                      <a:pt x="150" y="175"/>
                      <a:pt x="150" y="169"/>
                      <a:pt x="147" y="166"/>
                    </a:cubicBezTo>
                    <a:cubicBezTo>
                      <a:pt x="145" y="162"/>
                      <a:pt x="137" y="158"/>
                      <a:pt x="123" y="153"/>
                    </a:cubicBezTo>
                    <a:cubicBezTo>
                      <a:pt x="58" y="131"/>
                      <a:pt x="58" y="131"/>
                      <a:pt x="58" y="131"/>
                    </a:cubicBezTo>
                    <a:cubicBezTo>
                      <a:pt x="45" y="126"/>
                      <a:pt x="36" y="125"/>
                      <a:pt x="32" y="126"/>
                    </a:cubicBezTo>
                    <a:cubicBezTo>
                      <a:pt x="28" y="128"/>
                      <a:pt x="24" y="132"/>
                      <a:pt x="21" y="139"/>
                    </a:cubicBezTo>
                    <a:lnTo>
                      <a:pt x="0"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2" name="Freeform 32"/>
              <p:cNvSpPr>
                <a:spLocks/>
              </p:cNvSpPr>
              <p:nvPr/>
            </p:nvSpPr>
            <p:spPr bwMode="auto">
              <a:xfrm>
                <a:off x="3884900" y="940951"/>
                <a:ext cx="57411" cy="49614"/>
              </a:xfrm>
              <a:custGeom>
                <a:avLst/>
                <a:gdLst>
                  <a:gd name="T0" fmla="*/ 20 w 191"/>
                  <a:gd name="T1" fmla="*/ 29 h 163"/>
                  <a:gd name="T2" fmla="*/ 9 w 191"/>
                  <a:gd name="T3" fmla="*/ 25 h 163"/>
                  <a:gd name="T4" fmla="*/ 11 w 191"/>
                  <a:gd name="T5" fmla="*/ 12 h 163"/>
                  <a:gd name="T6" fmla="*/ 79 w 191"/>
                  <a:gd name="T7" fmla="*/ 0 h 163"/>
                  <a:gd name="T8" fmla="*/ 82 w 191"/>
                  <a:gd name="T9" fmla="*/ 18 h 163"/>
                  <a:gd name="T10" fmla="*/ 44 w 191"/>
                  <a:gd name="T11" fmla="*/ 36 h 163"/>
                  <a:gd name="T12" fmla="*/ 27 w 191"/>
                  <a:gd name="T13" fmla="*/ 63 h 163"/>
                  <a:gd name="T14" fmla="*/ 41 w 191"/>
                  <a:gd name="T15" fmla="*/ 97 h 163"/>
                  <a:gd name="T16" fmla="*/ 89 w 191"/>
                  <a:gd name="T17" fmla="*/ 116 h 163"/>
                  <a:gd name="T18" fmla="*/ 141 w 191"/>
                  <a:gd name="T19" fmla="*/ 110 h 163"/>
                  <a:gd name="T20" fmla="*/ 163 w 191"/>
                  <a:gd name="T21" fmla="*/ 79 h 163"/>
                  <a:gd name="T22" fmla="*/ 157 w 191"/>
                  <a:gd name="T23" fmla="*/ 48 h 163"/>
                  <a:gd name="T24" fmla="*/ 131 w 191"/>
                  <a:gd name="T25" fmla="*/ 21 h 163"/>
                  <a:gd name="T26" fmla="*/ 143 w 191"/>
                  <a:gd name="T27" fmla="*/ 3 h 163"/>
                  <a:gd name="T28" fmla="*/ 181 w 191"/>
                  <a:gd name="T29" fmla="*/ 40 h 163"/>
                  <a:gd name="T30" fmla="*/ 188 w 191"/>
                  <a:gd name="T31" fmla="*/ 88 h 163"/>
                  <a:gd name="T32" fmla="*/ 154 w 191"/>
                  <a:gd name="T33" fmla="*/ 145 h 163"/>
                  <a:gd name="T34" fmla="*/ 83 w 191"/>
                  <a:gd name="T35" fmla="*/ 159 h 163"/>
                  <a:gd name="T36" fmla="*/ 21 w 191"/>
                  <a:gd name="T37" fmla="*/ 127 h 163"/>
                  <a:gd name="T38" fmla="*/ 3 w 191"/>
                  <a:gd name="T39" fmla="*/ 65 h 163"/>
                  <a:gd name="T40" fmla="*/ 8 w 191"/>
                  <a:gd name="T41" fmla="*/ 47 h 163"/>
                  <a:gd name="T42" fmla="*/ 20 w 191"/>
                  <a:gd name="T43" fmla="*/ 2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1" h="163">
                    <a:moveTo>
                      <a:pt x="20" y="29"/>
                    </a:moveTo>
                    <a:cubicBezTo>
                      <a:pt x="9" y="25"/>
                      <a:pt x="9" y="25"/>
                      <a:pt x="9" y="25"/>
                    </a:cubicBezTo>
                    <a:cubicBezTo>
                      <a:pt x="11" y="12"/>
                      <a:pt x="11" y="12"/>
                      <a:pt x="11" y="12"/>
                    </a:cubicBezTo>
                    <a:cubicBezTo>
                      <a:pt x="79" y="0"/>
                      <a:pt x="79" y="0"/>
                      <a:pt x="79" y="0"/>
                    </a:cubicBezTo>
                    <a:cubicBezTo>
                      <a:pt x="82" y="18"/>
                      <a:pt x="82" y="18"/>
                      <a:pt x="82" y="18"/>
                    </a:cubicBezTo>
                    <a:cubicBezTo>
                      <a:pt x="66" y="22"/>
                      <a:pt x="54" y="28"/>
                      <a:pt x="44" y="36"/>
                    </a:cubicBezTo>
                    <a:cubicBezTo>
                      <a:pt x="34" y="44"/>
                      <a:pt x="28" y="53"/>
                      <a:pt x="27" y="63"/>
                    </a:cubicBezTo>
                    <a:cubicBezTo>
                      <a:pt x="25" y="77"/>
                      <a:pt x="30" y="88"/>
                      <a:pt x="41" y="97"/>
                    </a:cubicBezTo>
                    <a:cubicBezTo>
                      <a:pt x="52" y="107"/>
                      <a:pt x="69" y="113"/>
                      <a:pt x="89" y="116"/>
                    </a:cubicBezTo>
                    <a:cubicBezTo>
                      <a:pt x="111" y="118"/>
                      <a:pt x="128" y="116"/>
                      <a:pt x="141" y="110"/>
                    </a:cubicBezTo>
                    <a:cubicBezTo>
                      <a:pt x="154" y="103"/>
                      <a:pt x="162" y="93"/>
                      <a:pt x="163" y="79"/>
                    </a:cubicBezTo>
                    <a:cubicBezTo>
                      <a:pt x="165" y="69"/>
                      <a:pt x="163" y="59"/>
                      <a:pt x="157" y="48"/>
                    </a:cubicBezTo>
                    <a:cubicBezTo>
                      <a:pt x="151" y="38"/>
                      <a:pt x="142" y="28"/>
                      <a:pt x="131" y="21"/>
                    </a:cubicBezTo>
                    <a:cubicBezTo>
                      <a:pt x="143" y="3"/>
                      <a:pt x="143" y="3"/>
                      <a:pt x="143" y="3"/>
                    </a:cubicBezTo>
                    <a:cubicBezTo>
                      <a:pt x="161" y="14"/>
                      <a:pt x="173" y="26"/>
                      <a:pt x="181" y="40"/>
                    </a:cubicBezTo>
                    <a:cubicBezTo>
                      <a:pt x="188" y="55"/>
                      <a:pt x="191" y="71"/>
                      <a:pt x="188" y="88"/>
                    </a:cubicBezTo>
                    <a:cubicBezTo>
                      <a:pt x="185" y="113"/>
                      <a:pt x="174" y="132"/>
                      <a:pt x="154" y="145"/>
                    </a:cubicBezTo>
                    <a:cubicBezTo>
                      <a:pt x="135" y="158"/>
                      <a:pt x="112" y="163"/>
                      <a:pt x="83" y="159"/>
                    </a:cubicBezTo>
                    <a:cubicBezTo>
                      <a:pt x="57" y="156"/>
                      <a:pt x="36" y="145"/>
                      <a:pt x="21" y="127"/>
                    </a:cubicBezTo>
                    <a:cubicBezTo>
                      <a:pt x="6" y="110"/>
                      <a:pt x="0" y="89"/>
                      <a:pt x="3" y="65"/>
                    </a:cubicBezTo>
                    <a:cubicBezTo>
                      <a:pt x="3" y="59"/>
                      <a:pt x="5" y="53"/>
                      <a:pt x="8" y="47"/>
                    </a:cubicBezTo>
                    <a:cubicBezTo>
                      <a:pt x="11" y="41"/>
                      <a:pt x="15" y="35"/>
                      <a:pt x="2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3" name="Freeform 33"/>
              <p:cNvSpPr>
                <a:spLocks/>
              </p:cNvSpPr>
              <p:nvPr/>
            </p:nvSpPr>
            <p:spPr bwMode="auto">
              <a:xfrm>
                <a:off x="3885609" y="882831"/>
                <a:ext cx="55993" cy="56702"/>
              </a:xfrm>
              <a:custGeom>
                <a:avLst/>
                <a:gdLst>
                  <a:gd name="T0" fmla="*/ 7 w 185"/>
                  <a:gd name="T1" fmla="*/ 188 h 188"/>
                  <a:gd name="T2" fmla="*/ 4 w 185"/>
                  <a:gd name="T3" fmla="*/ 109 h 188"/>
                  <a:gd name="T4" fmla="*/ 25 w 185"/>
                  <a:gd name="T5" fmla="*/ 108 h 188"/>
                  <a:gd name="T6" fmla="*/ 32 w 185"/>
                  <a:gd name="T7" fmla="*/ 123 h 188"/>
                  <a:gd name="T8" fmla="*/ 59 w 185"/>
                  <a:gd name="T9" fmla="*/ 126 h 188"/>
                  <a:gd name="T10" fmla="*/ 77 w 185"/>
                  <a:gd name="T11" fmla="*/ 125 h 188"/>
                  <a:gd name="T12" fmla="*/ 74 w 185"/>
                  <a:gd name="T13" fmla="*/ 65 h 188"/>
                  <a:gd name="T14" fmla="*/ 56 w 185"/>
                  <a:gd name="T15" fmla="*/ 66 h 188"/>
                  <a:gd name="T16" fmla="*/ 29 w 185"/>
                  <a:gd name="T17" fmla="*/ 71 h 188"/>
                  <a:gd name="T18" fmla="*/ 24 w 185"/>
                  <a:gd name="T19" fmla="*/ 86 h 188"/>
                  <a:gd name="T20" fmla="*/ 3 w 185"/>
                  <a:gd name="T21" fmla="*/ 87 h 188"/>
                  <a:gd name="T22" fmla="*/ 0 w 185"/>
                  <a:gd name="T23" fmla="*/ 8 h 188"/>
                  <a:gd name="T24" fmla="*/ 22 w 185"/>
                  <a:gd name="T25" fmla="*/ 7 h 188"/>
                  <a:gd name="T26" fmla="*/ 28 w 185"/>
                  <a:gd name="T27" fmla="*/ 21 h 188"/>
                  <a:gd name="T28" fmla="*/ 55 w 185"/>
                  <a:gd name="T29" fmla="*/ 24 h 188"/>
                  <a:gd name="T30" fmla="*/ 124 w 185"/>
                  <a:gd name="T31" fmla="*/ 21 h 188"/>
                  <a:gd name="T32" fmla="*/ 151 w 185"/>
                  <a:gd name="T33" fmla="*/ 16 h 188"/>
                  <a:gd name="T34" fmla="*/ 156 w 185"/>
                  <a:gd name="T35" fmla="*/ 1 h 188"/>
                  <a:gd name="T36" fmla="*/ 178 w 185"/>
                  <a:gd name="T37" fmla="*/ 0 h 188"/>
                  <a:gd name="T38" fmla="*/ 181 w 185"/>
                  <a:gd name="T39" fmla="*/ 79 h 188"/>
                  <a:gd name="T40" fmla="*/ 160 w 185"/>
                  <a:gd name="T41" fmla="*/ 80 h 188"/>
                  <a:gd name="T42" fmla="*/ 153 w 185"/>
                  <a:gd name="T43" fmla="*/ 66 h 188"/>
                  <a:gd name="T44" fmla="*/ 126 w 185"/>
                  <a:gd name="T45" fmla="*/ 63 h 188"/>
                  <a:gd name="T46" fmla="*/ 96 w 185"/>
                  <a:gd name="T47" fmla="*/ 64 h 188"/>
                  <a:gd name="T48" fmla="*/ 99 w 185"/>
                  <a:gd name="T49" fmla="*/ 124 h 188"/>
                  <a:gd name="T50" fmla="*/ 129 w 185"/>
                  <a:gd name="T51" fmla="*/ 123 h 188"/>
                  <a:gd name="T52" fmla="*/ 156 w 185"/>
                  <a:gd name="T53" fmla="*/ 118 h 188"/>
                  <a:gd name="T54" fmla="*/ 161 w 185"/>
                  <a:gd name="T55" fmla="*/ 103 h 188"/>
                  <a:gd name="T56" fmla="*/ 182 w 185"/>
                  <a:gd name="T57" fmla="*/ 102 h 188"/>
                  <a:gd name="T58" fmla="*/ 185 w 185"/>
                  <a:gd name="T59" fmla="*/ 181 h 188"/>
                  <a:gd name="T60" fmla="*/ 163 w 185"/>
                  <a:gd name="T61" fmla="*/ 182 h 188"/>
                  <a:gd name="T62" fmla="*/ 157 w 185"/>
                  <a:gd name="T63" fmla="*/ 167 h 188"/>
                  <a:gd name="T64" fmla="*/ 130 w 185"/>
                  <a:gd name="T65" fmla="*/ 164 h 188"/>
                  <a:gd name="T66" fmla="*/ 61 w 185"/>
                  <a:gd name="T67" fmla="*/ 167 h 188"/>
                  <a:gd name="T68" fmla="*/ 34 w 185"/>
                  <a:gd name="T69" fmla="*/ 172 h 188"/>
                  <a:gd name="T70" fmla="*/ 29 w 185"/>
                  <a:gd name="T71" fmla="*/ 187 h 188"/>
                  <a:gd name="T72" fmla="*/ 7 w 185"/>
                  <a:gd name="T73"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5" h="188">
                    <a:moveTo>
                      <a:pt x="7" y="188"/>
                    </a:moveTo>
                    <a:cubicBezTo>
                      <a:pt x="4" y="109"/>
                      <a:pt x="4" y="109"/>
                      <a:pt x="4" y="109"/>
                    </a:cubicBezTo>
                    <a:cubicBezTo>
                      <a:pt x="25" y="108"/>
                      <a:pt x="25" y="108"/>
                      <a:pt x="25" y="108"/>
                    </a:cubicBezTo>
                    <a:cubicBezTo>
                      <a:pt x="25" y="116"/>
                      <a:pt x="28" y="121"/>
                      <a:pt x="32" y="123"/>
                    </a:cubicBezTo>
                    <a:cubicBezTo>
                      <a:pt x="36" y="125"/>
                      <a:pt x="45" y="126"/>
                      <a:pt x="59" y="126"/>
                    </a:cubicBezTo>
                    <a:cubicBezTo>
                      <a:pt x="77" y="125"/>
                      <a:pt x="77" y="125"/>
                      <a:pt x="77" y="125"/>
                    </a:cubicBezTo>
                    <a:cubicBezTo>
                      <a:pt x="74" y="65"/>
                      <a:pt x="74" y="65"/>
                      <a:pt x="74" y="65"/>
                    </a:cubicBezTo>
                    <a:cubicBezTo>
                      <a:pt x="56" y="66"/>
                      <a:pt x="56" y="66"/>
                      <a:pt x="56" y="66"/>
                    </a:cubicBezTo>
                    <a:cubicBezTo>
                      <a:pt x="42" y="66"/>
                      <a:pt x="33" y="68"/>
                      <a:pt x="29" y="71"/>
                    </a:cubicBezTo>
                    <a:cubicBezTo>
                      <a:pt x="26" y="73"/>
                      <a:pt x="24" y="78"/>
                      <a:pt x="24" y="86"/>
                    </a:cubicBezTo>
                    <a:cubicBezTo>
                      <a:pt x="3" y="87"/>
                      <a:pt x="3" y="87"/>
                      <a:pt x="3" y="87"/>
                    </a:cubicBezTo>
                    <a:cubicBezTo>
                      <a:pt x="0" y="8"/>
                      <a:pt x="0" y="8"/>
                      <a:pt x="0" y="8"/>
                    </a:cubicBezTo>
                    <a:cubicBezTo>
                      <a:pt x="22" y="7"/>
                      <a:pt x="22" y="7"/>
                      <a:pt x="22" y="7"/>
                    </a:cubicBezTo>
                    <a:cubicBezTo>
                      <a:pt x="22" y="14"/>
                      <a:pt x="24" y="19"/>
                      <a:pt x="28" y="21"/>
                    </a:cubicBezTo>
                    <a:cubicBezTo>
                      <a:pt x="32" y="24"/>
                      <a:pt x="41" y="25"/>
                      <a:pt x="55" y="24"/>
                    </a:cubicBezTo>
                    <a:cubicBezTo>
                      <a:pt x="124" y="21"/>
                      <a:pt x="124" y="21"/>
                      <a:pt x="124" y="21"/>
                    </a:cubicBezTo>
                    <a:cubicBezTo>
                      <a:pt x="138" y="21"/>
                      <a:pt x="147" y="19"/>
                      <a:pt x="151" y="16"/>
                    </a:cubicBezTo>
                    <a:cubicBezTo>
                      <a:pt x="154" y="14"/>
                      <a:pt x="156" y="9"/>
                      <a:pt x="156" y="1"/>
                    </a:cubicBezTo>
                    <a:cubicBezTo>
                      <a:pt x="178" y="0"/>
                      <a:pt x="178" y="0"/>
                      <a:pt x="178" y="0"/>
                    </a:cubicBezTo>
                    <a:cubicBezTo>
                      <a:pt x="181" y="79"/>
                      <a:pt x="181" y="79"/>
                      <a:pt x="181" y="79"/>
                    </a:cubicBezTo>
                    <a:cubicBezTo>
                      <a:pt x="160" y="80"/>
                      <a:pt x="160" y="80"/>
                      <a:pt x="160" y="80"/>
                    </a:cubicBezTo>
                    <a:cubicBezTo>
                      <a:pt x="160" y="73"/>
                      <a:pt x="157" y="68"/>
                      <a:pt x="153" y="66"/>
                    </a:cubicBezTo>
                    <a:cubicBezTo>
                      <a:pt x="149" y="63"/>
                      <a:pt x="140" y="62"/>
                      <a:pt x="126" y="63"/>
                    </a:cubicBezTo>
                    <a:cubicBezTo>
                      <a:pt x="96" y="64"/>
                      <a:pt x="96" y="64"/>
                      <a:pt x="96" y="64"/>
                    </a:cubicBezTo>
                    <a:cubicBezTo>
                      <a:pt x="99" y="124"/>
                      <a:pt x="99" y="124"/>
                      <a:pt x="99" y="124"/>
                    </a:cubicBezTo>
                    <a:cubicBezTo>
                      <a:pt x="129" y="123"/>
                      <a:pt x="129" y="123"/>
                      <a:pt x="129" y="123"/>
                    </a:cubicBezTo>
                    <a:cubicBezTo>
                      <a:pt x="143" y="122"/>
                      <a:pt x="152" y="121"/>
                      <a:pt x="156" y="118"/>
                    </a:cubicBezTo>
                    <a:cubicBezTo>
                      <a:pt x="159" y="115"/>
                      <a:pt x="161" y="110"/>
                      <a:pt x="161" y="103"/>
                    </a:cubicBezTo>
                    <a:cubicBezTo>
                      <a:pt x="182" y="102"/>
                      <a:pt x="182" y="102"/>
                      <a:pt x="182" y="102"/>
                    </a:cubicBezTo>
                    <a:cubicBezTo>
                      <a:pt x="185" y="181"/>
                      <a:pt x="185" y="181"/>
                      <a:pt x="185" y="181"/>
                    </a:cubicBezTo>
                    <a:cubicBezTo>
                      <a:pt x="163" y="182"/>
                      <a:pt x="163" y="182"/>
                      <a:pt x="163" y="182"/>
                    </a:cubicBezTo>
                    <a:cubicBezTo>
                      <a:pt x="163" y="175"/>
                      <a:pt x="161" y="170"/>
                      <a:pt x="157" y="167"/>
                    </a:cubicBezTo>
                    <a:cubicBezTo>
                      <a:pt x="153" y="165"/>
                      <a:pt x="144" y="164"/>
                      <a:pt x="130" y="164"/>
                    </a:cubicBezTo>
                    <a:cubicBezTo>
                      <a:pt x="61" y="167"/>
                      <a:pt x="61" y="167"/>
                      <a:pt x="61" y="167"/>
                    </a:cubicBezTo>
                    <a:cubicBezTo>
                      <a:pt x="47" y="168"/>
                      <a:pt x="38" y="169"/>
                      <a:pt x="34" y="172"/>
                    </a:cubicBezTo>
                    <a:cubicBezTo>
                      <a:pt x="31" y="175"/>
                      <a:pt x="29" y="180"/>
                      <a:pt x="29" y="187"/>
                    </a:cubicBezTo>
                    <a:lnTo>
                      <a:pt x="7"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4" name="Freeform 34"/>
              <p:cNvSpPr>
                <a:spLocks/>
              </p:cNvSpPr>
              <p:nvPr/>
            </p:nvSpPr>
            <p:spPr bwMode="auto">
              <a:xfrm>
                <a:off x="3880648" y="848810"/>
                <a:ext cx="58120" cy="33313"/>
              </a:xfrm>
              <a:custGeom>
                <a:avLst/>
                <a:gdLst>
                  <a:gd name="T0" fmla="*/ 15 w 191"/>
                  <a:gd name="T1" fmla="*/ 111 h 111"/>
                  <a:gd name="T2" fmla="*/ 7 w 191"/>
                  <a:gd name="T3" fmla="*/ 67 h 111"/>
                  <a:gd name="T4" fmla="*/ 0 w 191"/>
                  <a:gd name="T5" fmla="*/ 31 h 111"/>
                  <a:gd name="T6" fmla="*/ 22 w 191"/>
                  <a:gd name="T7" fmla="*/ 27 h 111"/>
                  <a:gd name="T8" fmla="*/ 31 w 191"/>
                  <a:gd name="T9" fmla="*/ 42 h 111"/>
                  <a:gd name="T10" fmla="*/ 58 w 191"/>
                  <a:gd name="T11" fmla="*/ 41 h 111"/>
                  <a:gd name="T12" fmla="*/ 126 w 191"/>
                  <a:gd name="T13" fmla="*/ 29 h 111"/>
                  <a:gd name="T14" fmla="*/ 151 w 191"/>
                  <a:gd name="T15" fmla="*/ 20 h 111"/>
                  <a:gd name="T16" fmla="*/ 155 w 191"/>
                  <a:gd name="T17" fmla="*/ 4 h 111"/>
                  <a:gd name="T18" fmla="*/ 176 w 191"/>
                  <a:gd name="T19" fmla="*/ 0 h 111"/>
                  <a:gd name="T20" fmla="*/ 191 w 191"/>
                  <a:gd name="T21" fmla="*/ 79 h 111"/>
                  <a:gd name="T22" fmla="*/ 169 w 191"/>
                  <a:gd name="T23" fmla="*/ 83 h 111"/>
                  <a:gd name="T24" fmla="*/ 160 w 191"/>
                  <a:gd name="T25" fmla="*/ 69 h 111"/>
                  <a:gd name="T26" fmla="*/ 133 w 191"/>
                  <a:gd name="T27" fmla="*/ 70 h 111"/>
                  <a:gd name="T28" fmla="*/ 65 w 191"/>
                  <a:gd name="T29" fmla="*/ 82 h 111"/>
                  <a:gd name="T30" fmla="*/ 40 w 191"/>
                  <a:gd name="T31" fmla="*/ 90 h 111"/>
                  <a:gd name="T32" fmla="*/ 37 w 191"/>
                  <a:gd name="T33" fmla="*/ 107 h 111"/>
                  <a:gd name="T34" fmla="*/ 15 w 191"/>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1" h="111">
                    <a:moveTo>
                      <a:pt x="15" y="111"/>
                    </a:moveTo>
                    <a:cubicBezTo>
                      <a:pt x="15" y="111"/>
                      <a:pt x="11" y="94"/>
                      <a:pt x="7" y="67"/>
                    </a:cubicBezTo>
                    <a:cubicBezTo>
                      <a:pt x="3" y="40"/>
                      <a:pt x="0" y="31"/>
                      <a:pt x="0" y="31"/>
                    </a:cubicBezTo>
                    <a:cubicBezTo>
                      <a:pt x="22" y="27"/>
                      <a:pt x="22" y="27"/>
                      <a:pt x="22" y="27"/>
                    </a:cubicBezTo>
                    <a:cubicBezTo>
                      <a:pt x="24" y="35"/>
                      <a:pt x="27" y="40"/>
                      <a:pt x="31" y="42"/>
                    </a:cubicBezTo>
                    <a:cubicBezTo>
                      <a:pt x="35" y="44"/>
                      <a:pt x="44" y="43"/>
                      <a:pt x="58" y="41"/>
                    </a:cubicBezTo>
                    <a:cubicBezTo>
                      <a:pt x="126" y="29"/>
                      <a:pt x="126" y="29"/>
                      <a:pt x="126" y="29"/>
                    </a:cubicBezTo>
                    <a:cubicBezTo>
                      <a:pt x="139" y="26"/>
                      <a:pt x="148" y="24"/>
                      <a:pt x="151" y="20"/>
                    </a:cubicBezTo>
                    <a:cubicBezTo>
                      <a:pt x="154" y="17"/>
                      <a:pt x="156" y="11"/>
                      <a:pt x="155" y="4"/>
                    </a:cubicBezTo>
                    <a:cubicBezTo>
                      <a:pt x="176" y="0"/>
                      <a:pt x="176" y="0"/>
                      <a:pt x="176" y="0"/>
                    </a:cubicBezTo>
                    <a:cubicBezTo>
                      <a:pt x="191" y="79"/>
                      <a:pt x="191" y="79"/>
                      <a:pt x="191" y="79"/>
                    </a:cubicBezTo>
                    <a:cubicBezTo>
                      <a:pt x="169" y="83"/>
                      <a:pt x="169" y="83"/>
                      <a:pt x="169" y="83"/>
                    </a:cubicBezTo>
                    <a:cubicBezTo>
                      <a:pt x="167" y="76"/>
                      <a:pt x="164" y="71"/>
                      <a:pt x="160" y="69"/>
                    </a:cubicBezTo>
                    <a:cubicBezTo>
                      <a:pt x="156" y="67"/>
                      <a:pt x="147" y="67"/>
                      <a:pt x="133" y="70"/>
                    </a:cubicBezTo>
                    <a:cubicBezTo>
                      <a:pt x="65" y="82"/>
                      <a:pt x="65" y="82"/>
                      <a:pt x="65" y="82"/>
                    </a:cubicBezTo>
                    <a:cubicBezTo>
                      <a:pt x="51" y="84"/>
                      <a:pt x="43" y="87"/>
                      <a:pt x="40" y="90"/>
                    </a:cubicBezTo>
                    <a:cubicBezTo>
                      <a:pt x="37" y="94"/>
                      <a:pt x="36" y="99"/>
                      <a:pt x="37" y="107"/>
                    </a:cubicBezTo>
                    <a:lnTo>
                      <a:pt x="1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5" name="Freeform 35"/>
              <p:cNvSpPr>
                <a:spLocks/>
              </p:cNvSpPr>
              <p:nvPr/>
            </p:nvSpPr>
            <p:spPr bwMode="auto">
              <a:xfrm>
                <a:off x="3867181" y="798487"/>
                <a:ext cx="65916" cy="56702"/>
              </a:xfrm>
              <a:custGeom>
                <a:avLst/>
                <a:gdLst>
                  <a:gd name="T0" fmla="*/ 45 w 217"/>
                  <a:gd name="T1" fmla="*/ 187 h 187"/>
                  <a:gd name="T2" fmla="*/ 26 w 217"/>
                  <a:gd name="T3" fmla="*/ 122 h 187"/>
                  <a:gd name="T4" fmla="*/ 109 w 217"/>
                  <a:gd name="T5" fmla="*/ 41 h 187"/>
                  <a:gd name="T6" fmla="*/ 63 w 217"/>
                  <a:gd name="T7" fmla="*/ 54 h 187"/>
                  <a:gd name="T8" fmla="*/ 39 w 217"/>
                  <a:gd name="T9" fmla="*/ 65 h 187"/>
                  <a:gd name="T10" fmla="*/ 37 w 217"/>
                  <a:gd name="T11" fmla="*/ 81 h 187"/>
                  <a:gd name="T12" fmla="*/ 16 w 217"/>
                  <a:gd name="T13" fmla="*/ 87 h 187"/>
                  <a:gd name="T14" fmla="*/ 0 w 217"/>
                  <a:gd name="T15" fmla="*/ 30 h 187"/>
                  <a:gd name="T16" fmla="*/ 21 w 217"/>
                  <a:gd name="T17" fmla="*/ 24 h 187"/>
                  <a:gd name="T18" fmla="*/ 31 w 217"/>
                  <a:gd name="T19" fmla="*/ 37 h 187"/>
                  <a:gd name="T20" fmla="*/ 58 w 217"/>
                  <a:gd name="T21" fmla="*/ 33 h 187"/>
                  <a:gd name="T22" fmla="*/ 177 w 217"/>
                  <a:gd name="T23" fmla="*/ 0 h 187"/>
                  <a:gd name="T24" fmla="*/ 185 w 217"/>
                  <a:gd name="T25" fmla="*/ 28 h 187"/>
                  <a:gd name="T26" fmla="*/ 73 w 217"/>
                  <a:gd name="T27" fmla="*/ 137 h 187"/>
                  <a:gd name="T28" fmla="*/ 153 w 217"/>
                  <a:gd name="T29" fmla="*/ 114 h 187"/>
                  <a:gd name="T30" fmla="*/ 178 w 217"/>
                  <a:gd name="T31" fmla="*/ 104 h 187"/>
                  <a:gd name="T32" fmla="*/ 180 w 217"/>
                  <a:gd name="T33" fmla="*/ 88 h 187"/>
                  <a:gd name="T34" fmla="*/ 200 w 217"/>
                  <a:gd name="T35" fmla="*/ 82 h 187"/>
                  <a:gd name="T36" fmla="*/ 217 w 217"/>
                  <a:gd name="T37" fmla="*/ 139 h 187"/>
                  <a:gd name="T38" fmla="*/ 195 w 217"/>
                  <a:gd name="T39" fmla="*/ 145 h 187"/>
                  <a:gd name="T40" fmla="*/ 185 w 217"/>
                  <a:gd name="T41" fmla="*/ 132 h 187"/>
                  <a:gd name="T42" fmla="*/ 158 w 217"/>
                  <a:gd name="T43" fmla="*/ 136 h 187"/>
                  <a:gd name="T44" fmla="*/ 93 w 217"/>
                  <a:gd name="T45" fmla="*/ 154 h 187"/>
                  <a:gd name="T46" fmla="*/ 68 w 217"/>
                  <a:gd name="T47" fmla="*/ 165 h 187"/>
                  <a:gd name="T48" fmla="*/ 66 w 217"/>
                  <a:gd name="T49" fmla="*/ 181 h 187"/>
                  <a:gd name="T50" fmla="*/ 45 w 217"/>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7" h="187">
                    <a:moveTo>
                      <a:pt x="45" y="187"/>
                    </a:moveTo>
                    <a:cubicBezTo>
                      <a:pt x="26" y="122"/>
                      <a:pt x="26" y="122"/>
                      <a:pt x="26" y="122"/>
                    </a:cubicBezTo>
                    <a:cubicBezTo>
                      <a:pt x="109" y="41"/>
                      <a:pt x="109" y="41"/>
                      <a:pt x="109" y="41"/>
                    </a:cubicBezTo>
                    <a:cubicBezTo>
                      <a:pt x="63" y="54"/>
                      <a:pt x="63" y="54"/>
                      <a:pt x="63" y="54"/>
                    </a:cubicBezTo>
                    <a:cubicBezTo>
                      <a:pt x="50" y="58"/>
                      <a:pt x="41" y="62"/>
                      <a:pt x="39" y="65"/>
                    </a:cubicBezTo>
                    <a:cubicBezTo>
                      <a:pt x="36" y="68"/>
                      <a:pt x="35" y="73"/>
                      <a:pt x="37" y="81"/>
                    </a:cubicBezTo>
                    <a:cubicBezTo>
                      <a:pt x="16" y="87"/>
                      <a:pt x="16" y="87"/>
                      <a:pt x="16" y="87"/>
                    </a:cubicBezTo>
                    <a:cubicBezTo>
                      <a:pt x="0" y="30"/>
                      <a:pt x="0" y="30"/>
                      <a:pt x="0" y="30"/>
                    </a:cubicBezTo>
                    <a:cubicBezTo>
                      <a:pt x="21" y="24"/>
                      <a:pt x="21" y="24"/>
                      <a:pt x="21" y="24"/>
                    </a:cubicBezTo>
                    <a:cubicBezTo>
                      <a:pt x="23" y="31"/>
                      <a:pt x="26" y="35"/>
                      <a:pt x="31" y="37"/>
                    </a:cubicBezTo>
                    <a:cubicBezTo>
                      <a:pt x="35" y="38"/>
                      <a:pt x="44" y="37"/>
                      <a:pt x="58" y="33"/>
                    </a:cubicBezTo>
                    <a:cubicBezTo>
                      <a:pt x="177" y="0"/>
                      <a:pt x="177" y="0"/>
                      <a:pt x="177" y="0"/>
                    </a:cubicBezTo>
                    <a:cubicBezTo>
                      <a:pt x="185" y="28"/>
                      <a:pt x="185" y="28"/>
                      <a:pt x="185" y="28"/>
                    </a:cubicBezTo>
                    <a:cubicBezTo>
                      <a:pt x="73" y="137"/>
                      <a:pt x="73" y="137"/>
                      <a:pt x="73" y="137"/>
                    </a:cubicBezTo>
                    <a:cubicBezTo>
                      <a:pt x="153" y="114"/>
                      <a:pt x="153" y="114"/>
                      <a:pt x="153" y="114"/>
                    </a:cubicBezTo>
                    <a:cubicBezTo>
                      <a:pt x="167" y="111"/>
                      <a:pt x="175" y="107"/>
                      <a:pt x="178" y="104"/>
                    </a:cubicBezTo>
                    <a:cubicBezTo>
                      <a:pt x="181" y="100"/>
                      <a:pt x="181" y="95"/>
                      <a:pt x="180" y="88"/>
                    </a:cubicBezTo>
                    <a:cubicBezTo>
                      <a:pt x="200" y="82"/>
                      <a:pt x="200" y="82"/>
                      <a:pt x="200" y="82"/>
                    </a:cubicBezTo>
                    <a:cubicBezTo>
                      <a:pt x="217" y="139"/>
                      <a:pt x="217" y="139"/>
                      <a:pt x="217" y="139"/>
                    </a:cubicBezTo>
                    <a:cubicBezTo>
                      <a:pt x="195" y="145"/>
                      <a:pt x="195" y="145"/>
                      <a:pt x="195" y="145"/>
                    </a:cubicBezTo>
                    <a:cubicBezTo>
                      <a:pt x="193" y="138"/>
                      <a:pt x="190" y="134"/>
                      <a:pt x="185" y="132"/>
                    </a:cubicBezTo>
                    <a:cubicBezTo>
                      <a:pt x="181" y="131"/>
                      <a:pt x="172" y="132"/>
                      <a:pt x="158" y="136"/>
                    </a:cubicBezTo>
                    <a:cubicBezTo>
                      <a:pt x="93" y="154"/>
                      <a:pt x="93" y="154"/>
                      <a:pt x="93" y="154"/>
                    </a:cubicBezTo>
                    <a:cubicBezTo>
                      <a:pt x="79" y="158"/>
                      <a:pt x="71" y="162"/>
                      <a:pt x="68" y="165"/>
                    </a:cubicBezTo>
                    <a:cubicBezTo>
                      <a:pt x="65" y="169"/>
                      <a:pt x="64" y="174"/>
                      <a:pt x="66" y="181"/>
                    </a:cubicBezTo>
                    <a:lnTo>
                      <a:pt x="45" y="1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6" name="Freeform 36"/>
              <p:cNvSpPr>
                <a:spLocks noEditPoints="1"/>
              </p:cNvSpPr>
              <p:nvPr/>
            </p:nvSpPr>
            <p:spPr bwMode="auto">
              <a:xfrm>
                <a:off x="3856549" y="744620"/>
                <a:ext cx="62372" cy="51032"/>
              </a:xfrm>
              <a:custGeom>
                <a:avLst/>
                <a:gdLst>
                  <a:gd name="T0" fmla="*/ 88 w 207"/>
                  <a:gd name="T1" fmla="*/ 106 h 168"/>
                  <a:gd name="T2" fmla="*/ 102 w 207"/>
                  <a:gd name="T3" fmla="*/ 136 h 168"/>
                  <a:gd name="T4" fmla="*/ 48 w 207"/>
                  <a:gd name="T5" fmla="*/ 141 h 168"/>
                  <a:gd name="T6" fmla="*/ 88 w 207"/>
                  <a:gd name="T7" fmla="*/ 106 h 168"/>
                  <a:gd name="T8" fmla="*/ 148 w 207"/>
                  <a:gd name="T9" fmla="*/ 157 h 168"/>
                  <a:gd name="T10" fmla="*/ 152 w 207"/>
                  <a:gd name="T11" fmla="*/ 156 h 168"/>
                  <a:gd name="T12" fmla="*/ 187 w 207"/>
                  <a:gd name="T13" fmla="*/ 168 h 168"/>
                  <a:gd name="T14" fmla="*/ 207 w 207"/>
                  <a:gd name="T15" fmla="*/ 159 h 168"/>
                  <a:gd name="T16" fmla="*/ 180 w 207"/>
                  <a:gd name="T17" fmla="*/ 99 h 168"/>
                  <a:gd name="T18" fmla="*/ 160 w 207"/>
                  <a:gd name="T19" fmla="*/ 108 h 168"/>
                  <a:gd name="T20" fmla="*/ 163 w 207"/>
                  <a:gd name="T21" fmla="*/ 122 h 168"/>
                  <a:gd name="T22" fmla="*/ 156 w 207"/>
                  <a:gd name="T23" fmla="*/ 129 h 168"/>
                  <a:gd name="T24" fmla="*/ 153 w 207"/>
                  <a:gd name="T25" fmla="*/ 130 h 168"/>
                  <a:gd name="T26" fmla="*/ 151 w 207"/>
                  <a:gd name="T27" fmla="*/ 131 h 168"/>
                  <a:gd name="T28" fmla="*/ 125 w 207"/>
                  <a:gd name="T29" fmla="*/ 135 h 168"/>
                  <a:gd name="T30" fmla="*/ 105 w 207"/>
                  <a:gd name="T31" fmla="*/ 90 h 168"/>
                  <a:gd name="T32" fmla="*/ 124 w 207"/>
                  <a:gd name="T33" fmla="*/ 72 h 168"/>
                  <a:gd name="T34" fmla="*/ 127 w 207"/>
                  <a:gd name="T35" fmla="*/ 70 h 168"/>
                  <a:gd name="T36" fmla="*/ 131 w 207"/>
                  <a:gd name="T37" fmla="*/ 68 h 168"/>
                  <a:gd name="T38" fmla="*/ 140 w 207"/>
                  <a:gd name="T39" fmla="*/ 68 h 168"/>
                  <a:gd name="T40" fmla="*/ 147 w 207"/>
                  <a:gd name="T41" fmla="*/ 78 h 168"/>
                  <a:gd name="T42" fmla="*/ 147 w 207"/>
                  <a:gd name="T43" fmla="*/ 80 h 168"/>
                  <a:gd name="T44" fmla="*/ 167 w 207"/>
                  <a:gd name="T45" fmla="*/ 71 h 168"/>
                  <a:gd name="T46" fmla="*/ 135 w 207"/>
                  <a:gd name="T47" fmla="*/ 0 h 168"/>
                  <a:gd name="T48" fmla="*/ 115 w 207"/>
                  <a:gd name="T49" fmla="*/ 9 h 168"/>
                  <a:gd name="T50" fmla="*/ 103 w 207"/>
                  <a:gd name="T51" fmla="*/ 38 h 168"/>
                  <a:gd name="T52" fmla="*/ 102 w 207"/>
                  <a:gd name="T53" fmla="*/ 39 h 168"/>
                  <a:gd name="T54" fmla="*/ 0 w 207"/>
                  <a:gd name="T55" fmla="*/ 133 h 168"/>
                  <a:gd name="T56" fmla="*/ 15 w 207"/>
                  <a:gd name="T57" fmla="*/ 166 h 168"/>
                  <a:gd name="T58" fmla="*/ 148 w 207"/>
                  <a:gd name="T59" fmla="*/ 15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7" h="168">
                    <a:moveTo>
                      <a:pt x="88" y="106"/>
                    </a:moveTo>
                    <a:cubicBezTo>
                      <a:pt x="102" y="136"/>
                      <a:pt x="102" y="136"/>
                      <a:pt x="102" y="136"/>
                    </a:cubicBezTo>
                    <a:cubicBezTo>
                      <a:pt x="48" y="141"/>
                      <a:pt x="48" y="141"/>
                      <a:pt x="48" y="141"/>
                    </a:cubicBezTo>
                    <a:lnTo>
                      <a:pt x="88" y="106"/>
                    </a:lnTo>
                    <a:close/>
                    <a:moveTo>
                      <a:pt x="148" y="157"/>
                    </a:moveTo>
                    <a:cubicBezTo>
                      <a:pt x="149" y="156"/>
                      <a:pt x="150" y="156"/>
                      <a:pt x="152" y="156"/>
                    </a:cubicBezTo>
                    <a:cubicBezTo>
                      <a:pt x="169" y="155"/>
                      <a:pt x="181" y="159"/>
                      <a:pt x="187" y="168"/>
                    </a:cubicBezTo>
                    <a:cubicBezTo>
                      <a:pt x="207" y="159"/>
                      <a:pt x="207" y="159"/>
                      <a:pt x="207" y="159"/>
                    </a:cubicBezTo>
                    <a:cubicBezTo>
                      <a:pt x="180" y="99"/>
                      <a:pt x="180" y="99"/>
                      <a:pt x="180" y="99"/>
                    </a:cubicBezTo>
                    <a:cubicBezTo>
                      <a:pt x="160" y="108"/>
                      <a:pt x="160" y="108"/>
                      <a:pt x="160" y="108"/>
                    </a:cubicBezTo>
                    <a:cubicBezTo>
                      <a:pt x="163" y="114"/>
                      <a:pt x="164" y="119"/>
                      <a:pt x="163" y="122"/>
                    </a:cubicBezTo>
                    <a:cubicBezTo>
                      <a:pt x="162" y="125"/>
                      <a:pt x="160" y="127"/>
                      <a:pt x="156" y="129"/>
                    </a:cubicBezTo>
                    <a:cubicBezTo>
                      <a:pt x="155" y="129"/>
                      <a:pt x="154" y="130"/>
                      <a:pt x="153" y="130"/>
                    </a:cubicBezTo>
                    <a:cubicBezTo>
                      <a:pt x="153" y="130"/>
                      <a:pt x="152" y="130"/>
                      <a:pt x="151" y="131"/>
                    </a:cubicBezTo>
                    <a:cubicBezTo>
                      <a:pt x="125" y="135"/>
                      <a:pt x="125" y="135"/>
                      <a:pt x="125" y="135"/>
                    </a:cubicBezTo>
                    <a:cubicBezTo>
                      <a:pt x="105" y="90"/>
                      <a:pt x="105" y="90"/>
                      <a:pt x="105" y="90"/>
                    </a:cubicBezTo>
                    <a:cubicBezTo>
                      <a:pt x="124" y="72"/>
                      <a:pt x="124" y="72"/>
                      <a:pt x="124" y="72"/>
                    </a:cubicBezTo>
                    <a:cubicBezTo>
                      <a:pt x="125" y="72"/>
                      <a:pt x="126" y="71"/>
                      <a:pt x="127" y="70"/>
                    </a:cubicBezTo>
                    <a:cubicBezTo>
                      <a:pt x="128" y="70"/>
                      <a:pt x="129" y="69"/>
                      <a:pt x="131" y="68"/>
                    </a:cubicBezTo>
                    <a:cubicBezTo>
                      <a:pt x="134" y="67"/>
                      <a:pt x="137" y="67"/>
                      <a:pt x="140" y="68"/>
                    </a:cubicBezTo>
                    <a:cubicBezTo>
                      <a:pt x="142" y="70"/>
                      <a:pt x="144" y="73"/>
                      <a:pt x="147" y="78"/>
                    </a:cubicBezTo>
                    <a:cubicBezTo>
                      <a:pt x="147" y="80"/>
                      <a:pt x="147" y="80"/>
                      <a:pt x="147" y="80"/>
                    </a:cubicBezTo>
                    <a:cubicBezTo>
                      <a:pt x="167" y="71"/>
                      <a:pt x="167" y="71"/>
                      <a:pt x="167" y="71"/>
                    </a:cubicBezTo>
                    <a:cubicBezTo>
                      <a:pt x="135" y="0"/>
                      <a:pt x="135" y="0"/>
                      <a:pt x="135" y="0"/>
                    </a:cubicBezTo>
                    <a:cubicBezTo>
                      <a:pt x="115" y="9"/>
                      <a:pt x="115" y="9"/>
                      <a:pt x="115" y="9"/>
                    </a:cubicBezTo>
                    <a:cubicBezTo>
                      <a:pt x="118" y="18"/>
                      <a:pt x="114" y="28"/>
                      <a:pt x="103" y="38"/>
                    </a:cubicBezTo>
                    <a:cubicBezTo>
                      <a:pt x="102" y="39"/>
                      <a:pt x="102" y="39"/>
                      <a:pt x="102" y="39"/>
                    </a:cubicBezTo>
                    <a:cubicBezTo>
                      <a:pt x="0" y="133"/>
                      <a:pt x="0" y="133"/>
                      <a:pt x="0" y="133"/>
                    </a:cubicBezTo>
                    <a:cubicBezTo>
                      <a:pt x="15" y="166"/>
                      <a:pt x="15" y="166"/>
                      <a:pt x="15" y="166"/>
                    </a:cubicBezTo>
                    <a:lnTo>
                      <a:pt x="148"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7" name="Freeform 37"/>
              <p:cNvSpPr>
                <a:spLocks/>
              </p:cNvSpPr>
              <p:nvPr/>
            </p:nvSpPr>
            <p:spPr bwMode="auto">
              <a:xfrm>
                <a:off x="3797012" y="1110349"/>
                <a:ext cx="70169" cy="73004"/>
              </a:xfrm>
              <a:custGeom>
                <a:avLst/>
                <a:gdLst>
                  <a:gd name="T0" fmla="*/ 0 w 231"/>
                  <a:gd name="T1" fmla="*/ 125 h 239"/>
                  <a:gd name="T2" fmla="*/ 44 w 231"/>
                  <a:gd name="T3" fmla="*/ 73 h 239"/>
                  <a:gd name="T4" fmla="*/ 158 w 231"/>
                  <a:gd name="T5" fmla="*/ 96 h 239"/>
                  <a:gd name="T6" fmla="*/ 122 w 231"/>
                  <a:gd name="T7" fmla="*/ 65 h 239"/>
                  <a:gd name="T8" fmla="*/ 99 w 231"/>
                  <a:gd name="T9" fmla="*/ 51 h 239"/>
                  <a:gd name="T10" fmla="*/ 85 w 231"/>
                  <a:gd name="T11" fmla="*/ 58 h 239"/>
                  <a:gd name="T12" fmla="*/ 68 w 231"/>
                  <a:gd name="T13" fmla="*/ 45 h 239"/>
                  <a:gd name="T14" fmla="*/ 106 w 231"/>
                  <a:gd name="T15" fmla="*/ 0 h 239"/>
                  <a:gd name="T16" fmla="*/ 123 w 231"/>
                  <a:gd name="T17" fmla="*/ 14 h 239"/>
                  <a:gd name="T18" fmla="*/ 118 w 231"/>
                  <a:gd name="T19" fmla="*/ 29 h 239"/>
                  <a:gd name="T20" fmla="*/ 136 w 231"/>
                  <a:gd name="T21" fmla="*/ 49 h 239"/>
                  <a:gd name="T22" fmla="*/ 231 w 231"/>
                  <a:gd name="T23" fmla="*/ 128 h 239"/>
                  <a:gd name="T24" fmla="*/ 212 w 231"/>
                  <a:gd name="T25" fmla="*/ 150 h 239"/>
                  <a:gd name="T26" fmla="*/ 58 w 231"/>
                  <a:gd name="T27" fmla="*/ 120 h 239"/>
                  <a:gd name="T28" fmla="*/ 122 w 231"/>
                  <a:gd name="T29" fmla="*/ 173 h 239"/>
                  <a:gd name="T30" fmla="*/ 145 w 231"/>
                  <a:gd name="T31" fmla="*/ 187 h 239"/>
                  <a:gd name="T32" fmla="*/ 159 w 231"/>
                  <a:gd name="T33" fmla="*/ 180 h 239"/>
                  <a:gd name="T34" fmla="*/ 176 w 231"/>
                  <a:gd name="T35" fmla="*/ 193 h 239"/>
                  <a:gd name="T36" fmla="*/ 137 w 231"/>
                  <a:gd name="T37" fmla="*/ 239 h 239"/>
                  <a:gd name="T38" fmla="*/ 120 w 231"/>
                  <a:gd name="T39" fmla="*/ 225 h 239"/>
                  <a:gd name="T40" fmla="*/ 125 w 231"/>
                  <a:gd name="T41" fmla="*/ 209 h 239"/>
                  <a:gd name="T42" fmla="*/ 107 w 231"/>
                  <a:gd name="T43" fmla="*/ 189 h 239"/>
                  <a:gd name="T44" fmla="*/ 54 w 231"/>
                  <a:gd name="T45" fmla="*/ 146 h 239"/>
                  <a:gd name="T46" fmla="*/ 31 w 231"/>
                  <a:gd name="T47" fmla="*/ 132 h 239"/>
                  <a:gd name="T48" fmla="*/ 17 w 231"/>
                  <a:gd name="T49" fmla="*/ 139 h 239"/>
                  <a:gd name="T50" fmla="*/ 0 w 231"/>
                  <a:gd name="T51" fmla="*/ 12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1" h="239">
                    <a:moveTo>
                      <a:pt x="0" y="125"/>
                    </a:moveTo>
                    <a:cubicBezTo>
                      <a:pt x="44" y="73"/>
                      <a:pt x="44" y="73"/>
                      <a:pt x="44" y="73"/>
                    </a:cubicBezTo>
                    <a:cubicBezTo>
                      <a:pt x="158" y="96"/>
                      <a:pt x="158" y="96"/>
                      <a:pt x="158" y="96"/>
                    </a:cubicBezTo>
                    <a:cubicBezTo>
                      <a:pt x="122" y="65"/>
                      <a:pt x="122" y="65"/>
                      <a:pt x="122" y="65"/>
                    </a:cubicBezTo>
                    <a:cubicBezTo>
                      <a:pt x="111" y="57"/>
                      <a:pt x="103" y="52"/>
                      <a:pt x="99" y="51"/>
                    </a:cubicBezTo>
                    <a:cubicBezTo>
                      <a:pt x="94" y="51"/>
                      <a:pt x="89" y="53"/>
                      <a:pt x="85" y="58"/>
                    </a:cubicBezTo>
                    <a:cubicBezTo>
                      <a:pt x="68" y="45"/>
                      <a:pt x="68" y="45"/>
                      <a:pt x="68" y="45"/>
                    </a:cubicBezTo>
                    <a:cubicBezTo>
                      <a:pt x="106" y="0"/>
                      <a:pt x="106" y="0"/>
                      <a:pt x="106" y="0"/>
                    </a:cubicBezTo>
                    <a:cubicBezTo>
                      <a:pt x="123" y="14"/>
                      <a:pt x="123" y="14"/>
                      <a:pt x="123" y="14"/>
                    </a:cubicBezTo>
                    <a:cubicBezTo>
                      <a:pt x="119" y="19"/>
                      <a:pt x="117" y="25"/>
                      <a:pt x="118" y="29"/>
                    </a:cubicBezTo>
                    <a:cubicBezTo>
                      <a:pt x="119" y="33"/>
                      <a:pt x="126" y="40"/>
                      <a:pt x="136" y="49"/>
                    </a:cubicBezTo>
                    <a:cubicBezTo>
                      <a:pt x="231" y="128"/>
                      <a:pt x="231" y="128"/>
                      <a:pt x="231" y="128"/>
                    </a:cubicBezTo>
                    <a:cubicBezTo>
                      <a:pt x="212" y="150"/>
                      <a:pt x="212" y="150"/>
                      <a:pt x="212" y="150"/>
                    </a:cubicBezTo>
                    <a:cubicBezTo>
                      <a:pt x="58" y="120"/>
                      <a:pt x="58" y="120"/>
                      <a:pt x="58" y="120"/>
                    </a:cubicBezTo>
                    <a:cubicBezTo>
                      <a:pt x="122" y="173"/>
                      <a:pt x="122" y="173"/>
                      <a:pt x="122" y="173"/>
                    </a:cubicBezTo>
                    <a:cubicBezTo>
                      <a:pt x="132" y="182"/>
                      <a:pt x="140" y="187"/>
                      <a:pt x="145" y="187"/>
                    </a:cubicBezTo>
                    <a:cubicBezTo>
                      <a:pt x="149" y="187"/>
                      <a:pt x="154" y="185"/>
                      <a:pt x="159" y="180"/>
                    </a:cubicBezTo>
                    <a:cubicBezTo>
                      <a:pt x="176" y="193"/>
                      <a:pt x="176" y="193"/>
                      <a:pt x="176" y="193"/>
                    </a:cubicBezTo>
                    <a:cubicBezTo>
                      <a:pt x="137" y="239"/>
                      <a:pt x="137" y="239"/>
                      <a:pt x="137" y="239"/>
                    </a:cubicBezTo>
                    <a:cubicBezTo>
                      <a:pt x="120" y="225"/>
                      <a:pt x="120" y="225"/>
                      <a:pt x="120" y="225"/>
                    </a:cubicBezTo>
                    <a:cubicBezTo>
                      <a:pt x="125" y="219"/>
                      <a:pt x="126" y="214"/>
                      <a:pt x="125" y="209"/>
                    </a:cubicBezTo>
                    <a:cubicBezTo>
                      <a:pt x="124" y="205"/>
                      <a:pt x="118" y="198"/>
                      <a:pt x="107" y="189"/>
                    </a:cubicBezTo>
                    <a:cubicBezTo>
                      <a:pt x="54" y="146"/>
                      <a:pt x="54" y="146"/>
                      <a:pt x="54" y="146"/>
                    </a:cubicBezTo>
                    <a:cubicBezTo>
                      <a:pt x="44" y="137"/>
                      <a:pt x="36" y="132"/>
                      <a:pt x="31" y="132"/>
                    </a:cubicBezTo>
                    <a:cubicBezTo>
                      <a:pt x="27" y="131"/>
                      <a:pt x="22" y="134"/>
                      <a:pt x="17" y="139"/>
                    </a:cubicBezTo>
                    <a:lnTo>
                      <a:pt x="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8" name="Freeform 38"/>
              <p:cNvSpPr>
                <a:spLocks noEditPoints="1"/>
              </p:cNvSpPr>
              <p:nvPr/>
            </p:nvSpPr>
            <p:spPr bwMode="auto">
              <a:xfrm>
                <a:off x="3270390" y="626254"/>
                <a:ext cx="592538" cy="592538"/>
              </a:xfrm>
              <a:custGeom>
                <a:avLst/>
                <a:gdLst>
                  <a:gd name="T0" fmla="*/ 975 w 1950"/>
                  <a:gd name="T1" fmla="*/ 0 h 1950"/>
                  <a:gd name="T2" fmla="*/ 0 w 1950"/>
                  <a:gd name="T3" fmla="*/ 975 h 1950"/>
                  <a:gd name="T4" fmla="*/ 975 w 1950"/>
                  <a:gd name="T5" fmla="*/ 1950 h 1950"/>
                  <a:gd name="T6" fmla="*/ 1950 w 1950"/>
                  <a:gd name="T7" fmla="*/ 975 h 1950"/>
                  <a:gd name="T8" fmla="*/ 975 w 1950"/>
                  <a:gd name="T9" fmla="*/ 0 h 1950"/>
                  <a:gd name="T10" fmla="*/ 975 w 1950"/>
                  <a:gd name="T11" fmla="*/ 1929 h 1950"/>
                  <a:gd name="T12" fmla="*/ 21 w 1950"/>
                  <a:gd name="T13" fmla="*/ 975 h 1950"/>
                  <a:gd name="T14" fmla="*/ 975 w 1950"/>
                  <a:gd name="T15" fmla="*/ 21 h 1950"/>
                  <a:gd name="T16" fmla="*/ 1929 w 1950"/>
                  <a:gd name="T17" fmla="*/ 975 h 1950"/>
                  <a:gd name="T18" fmla="*/ 975 w 1950"/>
                  <a:gd name="T19" fmla="*/ 1929 h 1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0" h="1950">
                    <a:moveTo>
                      <a:pt x="975" y="0"/>
                    </a:moveTo>
                    <a:cubicBezTo>
                      <a:pt x="436" y="0"/>
                      <a:pt x="0" y="436"/>
                      <a:pt x="0" y="975"/>
                    </a:cubicBezTo>
                    <a:cubicBezTo>
                      <a:pt x="0" y="1514"/>
                      <a:pt x="436" y="1950"/>
                      <a:pt x="975" y="1950"/>
                    </a:cubicBezTo>
                    <a:cubicBezTo>
                      <a:pt x="1513" y="1950"/>
                      <a:pt x="1950" y="1514"/>
                      <a:pt x="1950" y="975"/>
                    </a:cubicBezTo>
                    <a:cubicBezTo>
                      <a:pt x="1950" y="436"/>
                      <a:pt x="1513" y="0"/>
                      <a:pt x="975" y="0"/>
                    </a:cubicBezTo>
                    <a:close/>
                    <a:moveTo>
                      <a:pt x="975" y="1929"/>
                    </a:moveTo>
                    <a:cubicBezTo>
                      <a:pt x="448" y="1929"/>
                      <a:pt x="21" y="1502"/>
                      <a:pt x="21" y="975"/>
                    </a:cubicBezTo>
                    <a:cubicBezTo>
                      <a:pt x="21" y="448"/>
                      <a:pt x="448" y="21"/>
                      <a:pt x="975" y="21"/>
                    </a:cubicBezTo>
                    <a:cubicBezTo>
                      <a:pt x="1501" y="21"/>
                      <a:pt x="1929" y="448"/>
                      <a:pt x="1929" y="975"/>
                    </a:cubicBezTo>
                    <a:cubicBezTo>
                      <a:pt x="1929" y="1502"/>
                      <a:pt x="1501" y="1929"/>
                      <a:pt x="975" y="19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9" name="Freeform 39"/>
              <p:cNvSpPr>
                <a:spLocks/>
              </p:cNvSpPr>
              <p:nvPr/>
            </p:nvSpPr>
            <p:spPr bwMode="auto">
              <a:xfrm>
                <a:off x="3404349" y="646100"/>
                <a:ext cx="434481" cy="362185"/>
              </a:xfrm>
              <a:custGeom>
                <a:avLst/>
                <a:gdLst>
                  <a:gd name="T0" fmla="*/ 534 w 1430"/>
                  <a:gd name="T1" fmla="*/ 0 h 1191"/>
                  <a:gd name="T2" fmla="*/ 0 w 1430"/>
                  <a:gd name="T3" fmla="*/ 948 h 1191"/>
                  <a:gd name="T4" fmla="*/ 11 w 1430"/>
                  <a:gd name="T5" fmla="*/ 1122 h 1191"/>
                  <a:gd name="T6" fmla="*/ 175 w 1430"/>
                  <a:gd name="T7" fmla="*/ 1164 h 1191"/>
                  <a:gd name="T8" fmla="*/ 156 w 1430"/>
                  <a:gd name="T9" fmla="*/ 926 h 1191"/>
                  <a:gd name="T10" fmla="*/ 506 w 1430"/>
                  <a:gd name="T11" fmla="*/ 76 h 1191"/>
                  <a:gd name="T12" fmla="*/ 241 w 1430"/>
                  <a:gd name="T13" fmla="*/ 851 h 1191"/>
                  <a:gd name="T14" fmla="*/ 280 w 1430"/>
                  <a:gd name="T15" fmla="*/ 1179 h 1191"/>
                  <a:gd name="T16" fmla="*/ 518 w 1430"/>
                  <a:gd name="T17" fmla="*/ 1188 h 1191"/>
                  <a:gd name="T18" fmla="*/ 1430 w 1430"/>
                  <a:gd name="T19" fmla="*/ 748 h 1191"/>
                  <a:gd name="T20" fmla="*/ 535 w 1430"/>
                  <a:gd name="T21" fmla="*/ 0 h 1191"/>
                  <a:gd name="T22" fmla="*/ 534 w 1430"/>
                  <a:gd name="T23" fmla="*/ 0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30" h="1191">
                    <a:moveTo>
                      <a:pt x="534" y="0"/>
                    </a:moveTo>
                    <a:cubicBezTo>
                      <a:pt x="230" y="84"/>
                      <a:pt x="0" y="476"/>
                      <a:pt x="0" y="948"/>
                    </a:cubicBezTo>
                    <a:cubicBezTo>
                      <a:pt x="0" y="1008"/>
                      <a:pt x="4" y="1066"/>
                      <a:pt x="11" y="1122"/>
                    </a:cubicBezTo>
                    <a:cubicBezTo>
                      <a:pt x="63" y="1139"/>
                      <a:pt x="118" y="1153"/>
                      <a:pt x="175" y="1164"/>
                    </a:cubicBezTo>
                    <a:cubicBezTo>
                      <a:pt x="163" y="1088"/>
                      <a:pt x="156" y="1008"/>
                      <a:pt x="156" y="926"/>
                    </a:cubicBezTo>
                    <a:cubicBezTo>
                      <a:pt x="156" y="535"/>
                      <a:pt x="302" y="202"/>
                      <a:pt x="506" y="76"/>
                    </a:cubicBezTo>
                    <a:cubicBezTo>
                      <a:pt x="345" y="252"/>
                      <a:pt x="241" y="534"/>
                      <a:pt x="241" y="851"/>
                    </a:cubicBezTo>
                    <a:cubicBezTo>
                      <a:pt x="241" y="967"/>
                      <a:pt x="255" y="1077"/>
                      <a:pt x="280" y="1179"/>
                    </a:cubicBezTo>
                    <a:cubicBezTo>
                      <a:pt x="356" y="1188"/>
                      <a:pt x="436" y="1191"/>
                      <a:pt x="518" y="1188"/>
                    </a:cubicBezTo>
                    <a:cubicBezTo>
                      <a:pt x="946" y="1171"/>
                      <a:pt x="1304" y="988"/>
                      <a:pt x="1430" y="748"/>
                    </a:cubicBezTo>
                    <a:cubicBezTo>
                      <a:pt x="1353" y="323"/>
                      <a:pt x="982" y="0"/>
                      <a:pt x="535" y="0"/>
                    </a:cubicBezTo>
                    <a:cubicBezTo>
                      <a:pt x="535" y="0"/>
                      <a:pt x="534" y="0"/>
                      <a:pt x="5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0" name="Freeform 40"/>
              <p:cNvSpPr>
                <a:spLocks/>
              </p:cNvSpPr>
              <p:nvPr/>
            </p:nvSpPr>
            <p:spPr bwMode="auto">
              <a:xfrm>
                <a:off x="3410019" y="1004741"/>
                <a:ext cx="62372" cy="56702"/>
              </a:xfrm>
              <a:custGeom>
                <a:avLst/>
                <a:gdLst>
                  <a:gd name="T0" fmla="*/ 205 w 205"/>
                  <a:gd name="T1" fmla="*/ 187 h 187"/>
                  <a:gd name="T2" fmla="*/ 168 w 205"/>
                  <a:gd name="T3" fmla="*/ 50 h 187"/>
                  <a:gd name="T4" fmla="*/ 0 w 205"/>
                  <a:gd name="T5" fmla="*/ 0 h 187"/>
                  <a:gd name="T6" fmla="*/ 30 w 205"/>
                  <a:gd name="T7" fmla="*/ 137 h 187"/>
                  <a:gd name="T8" fmla="*/ 205 w 205"/>
                  <a:gd name="T9" fmla="*/ 187 h 187"/>
                </a:gdLst>
                <a:ahLst/>
                <a:cxnLst>
                  <a:cxn ang="0">
                    <a:pos x="T0" y="T1"/>
                  </a:cxn>
                  <a:cxn ang="0">
                    <a:pos x="T2" y="T3"/>
                  </a:cxn>
                  <a:cxn ang="0">
                    <a:pos x="T4" y="T5"/>
                  </a:cxn>
                  <a:cxn ang="0">
                    <a:pos x="T6" y="T7"/>
                  </a:cxn>
                  <a:cxn ang="0">
                    <a:pos x="T8" y="T9"/>
                  </a:cxn>
                </a:cxnLst>
                <a:rect l="0" t="0" r="r" b="b"/>
                <a:pathLst>
                  <a:path w="205" h="187">
                    <a:moveTo>
                      <a:pt x="205" y="187"/>
                    </a:moveTo>
                    <a:cubicBezTo>
                      <a:pt x="190" y="143"/>
                      <a:pt x="178" y="97"/>
                      <a:pt x="168" y="50"/>
                    </a:cubicBezTo>
                    <a:cubicBezTo>
                      <a:pt x="108" y="36"/>
                      <a:pt x="52" y="20"/>
                      <a:pt x="0" y="0"/>
                    </a:cubicBezTo>
                    <a:cubicBezTo>
                      <a:pt x="8" y="47"/>
                      <a:pt x="18" y="93"/>
                      <a:pt x="30" y="137"/>
                    </a:cubicBezTo>
                    <a:cubicBezTo>
                      <a:pt x="85" y="157"/>
                      <a:pt x="144" y="173"/>
                      <a:pt x="205" y="1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1" name="Freeform 41"/>
              <p:cNvSpPr>
                <a:spLocks/>
              </p:cNvSpPr>
              <p:nvPr/>
            </p:nvSpPr>
            <p:spPr bwMode="auto">
              <a:xfrm>
                <a:off x="3310790" y="1025296"/>
                <a:ext cx="275006" cy="172942"/>
              </a:xfrm>
              <a:custGeom>
                <a:avLst/>
                <a:gdLst>
                  <a:gd name="T0" fmla="*/ 571 w 907"/>
                  <a:gd name="T1" fmla="*/ 219 h 571"/>
                  <a:gd name="T2" fmla="*/ 398 w 907"/>
                  <a:gd name="T3" fmla="*/ 187 h 571"/>
                  <a:gd name="T4" fmla="*/ 574 w 907"/>
                  <a:gd name="T5" fmla="*/ 477 h 571"/>
                  <a:gd name="T6" fmla="*/ 330 w 907"/>
                  <a:gd name="T7" fmla="*/ 168 h 571"/>
                  <a:gd name="T8" fmla="*/ 0 w 907"/>
                  <a:gd name="T9" fmla="*/ 0 h 571"/>
                  <a:gd name="T10" fmla="*/ 844 w 907"/>
                  <a:gd name="T11" fmla="*/ 571 h 571"/>
                  <a:gd name="T12" fmla="*/ 907 w 907"/>
                  <a:gd name="T13" fmla="*/ 569 h 571"/>
                  <a:gd name="T14" fmla="*/ 571 w 907"/>
                  <a:gd name="T15" fmla="*/ 219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7" h="571">
                    <a:moveTo>
                      <a:pt x="571" y="219"/>
                    </a:moveTo>
                    <a:cubicBezTo>
                      <a:pt x="511" y="211"/>
                      <a:pt x="453" y="200"/>
                      <a:pt x="398" y="187"/>
                    </a:cubicBezTo>
                    <a:cubicBezTo>
                      <a:pt x="443" y="300"/>
                      <a:pt x="503" y="399"/>
                      <a:pt x="574" y="477"/>
                    </a:cubicBezTo>
                    <a:cubicBezTo>
                      <a:pt x="476" y="416"/>
                      <a:pt x="392" y="308"/>
                      <a:pt x="330" y="168"/>
                    </a:cubicBezTo>
                    <a:cubicBezTo>
                      <a:pt x="195" y="128"/>
                      <a:pt x="81" y="70"/>
                      <a:pt x="0" y="0"/>
                    </a:cubicBezTo>
                    <a:cubicBezTo>
                      <a:pt x="134" y="335"/>
                      <a:pt x="461" y="571"/>
                      <a:pt x="844" y="571"/>
                    </a:cubicBezTo>
                    <a:cubicBezTo>
                      <a:pt x="865" y="571"/>
                      <a:pt x="886" y="570"/>
                      <a:pt x="907" y="569"/>
                    </a:cubicBezTo>
                    <a:cubicBezTo>
                      <a:pt x="770" y="530"/>
                      <a:pt x="650" y="401"/>
                      <a:pt x="571" y="2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2" name="Freeform 42"/>
              <p:cNvSpPr>
                <a:spLocks/>
              </p:cNvSpPr>
              <p:nvPr/>
            </p:nvSpPr>
            <p:spPr bwMode="auto">
              <a:xfrm>
                <a:off x="3495073" y="923940"/>
                <a:ext cx="348010" cy="266500"/>
              </a:xfrm>
              <a:custGeom>
                <a:avLst/>
                <a:gdLst>
                  <a:gd name="T0" fmla="*/ 297 w 1145"/>
                  <a:gd name="T1" fmla="*/ 348 h 877"/>
                  <a:gd name="T2" fmla="*/ 0 w 1145"/>
                  <a:gd name="T3" fmla="*/ 334 h 877"/>
                  <a:gd name="T4" fmla="*/ 53 w 1145"/>
                  <a:gd name="T5" fmla="*/ 473 h 877"/>
                  <a:gd name="T6" fmla="*/ 261 w 1145"/>
                  <a:gd name="T7" fmla="*/ 486 h 877"/>
                  <a:gd name="T8" fmla="*/ 1061 w 1145"/>
                  <a:gd name="T9" fmla="*/ 242 h 877"/>
                  <a:gd name="T10" fmla="*/ 185 w 1145"/>
                  <a:gd name="T11" fmla="*/ 565 h 877"/>
                  <a:gd name="T12" fmla="*/ 99 w 1145"/>
                  <a:gd name="T13" fmla="*/ 563 h 877"/>
                  <a:gd name="T14" fmla="*/ 452 w 1145"/>
                  <a:gd name="T15" fmla="*/ 877 h 877"/>
                  <a:gd name="T16" fmla="*/ 1145 w 1145"/>
                  <a:gd name="T17" fmla="*/ 0 h 877"/>
                  <a:gd name="T18" fmla="*/ 297 w 1145"/>
                  <a:gd name="T19" fmla="*/ 348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5" h="877">
                    <a:moveTo>
                      <a:pt x="297" y="348"/>
                    </a:moveTo>
                    <a:cubicBezTo>
                      <a:pt x="194" y="352"/>
                      <a:pt x="94" y="347"/>
                      <a:pt x="0" y="334"/>
                    </a:cubicBezTo>
                    <a:cubicBezTo>
                      <a:pt x="15" y="382"/>
                      <a:pt x="33" y="429"/>
                      <a:pt x="53" y="473"/>
                    </a:cubicBezTo>
                    <a:cubicBezTo>
                      <a:pt x="120" y="482"/>
                      <a:pt x="190" y="486"/>
                      <a:pt x="261" y="486"/>
                    </a:cubicBezTo>
                    <a:cubicBezTo>
                      <a:pt x="589" y="486"/>
                      <a:pt x="880" y="390"/>
                      <a:pt x="1061" y="242"/>
                    </a:cubicBezTo>
                    <a:cubicBezTo>
                      <a:pt x="931" y="430"/>
                      <a:pt x="588" y="565"/>
                      <a:pt x="185" y="565"/>
                    </a:cubicBezTo>
                    <a:cubicBezTo>
                      <a:pt x="156" y="565"/>
                      <a:pt x="127" y="564"/>
                      <a:pt x="99" y="563"/>
                    </a:cubicBezTo>
                    <a:cubicBezTo>
                      <a:pt x="189" y="718"/>
                      <a:pt x="312" y="831"/>
                      <a:pt x="452" y="877"/>
                    </a:cubicBezTo>
                    <a:cubicBezTo>
                      <a:pt x="848" y="781"/>
                      <a:pt x="1142" y="425"/>
                      <a:pt x="1145" y="0"/>
                    </a:cubicBezTo>
                    <a:cubicBezTo>
                      <a:pt x="1020" y="189"/>
                      <a:pt x="690" y="332"/>
                      <a:pt x="297" y="3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3" name="Freeform 43"/>
              <p:cNvSpPr>
                <a:spLocks/>
              </p:cNvSpPr>
              <p:nvPr/>
            </p:nvSpPr>
            <p:spPr bwMode="auto">
              <a:xfrm>
                <a:off x="3290945" y="663110"/>
                <a:ext cx="180738" cy="373526"/>
              </a:xfrm>
              <a:custGeom>
                <a:avLst/>
                <a:gdLst>
                  <a:gd name="T0" fmla="*/ 347 w 596"/>
                  <a:gd name="T1" fmla="*/ 1230 h 1230"/>
                  <a:gd name="T2" fmla="*/ 314 w 596"/>
                  <a:gd name="T3" fmla="*/ 1090 h 1230"/>
                  <a:gd name="T4" fmla="*/ 92 w 596"/>
                  <a:gd name="T5" fmla="*/ 919 h 1230"/>
                  <a:gd name="T6" fmla="*/ 305 w 596"/>
                  <a:gd name="T7" fmla="*/ 1039 h 1230"/>
                  <a:gd name="T8" fmla="*/ 290 w 596"/>
                  <a:gd name="T9" fmla="*/ 819 h 1230"/>
                  <a:gd name="T10" fmla="*/ 596 w 596"/>
                  <a:gd name="T11" fmla="*/ 0 h 1230"/>
                  <a:gd name="T12" fmla="*/ 0 w 596"/>
                  <a:gd name="T13" fmla="*/ 854 h 1230"/>
                  <a:gd name="T14" fmla="*/ 6 w 596"/>
                  <a:gd name="T15" fmla="*/ 960 h 1230"/>
                  <a:gd name="T16" fmla="*/ 347 w 596"/>
                  <a:gd name="T17" fmla="*/ 1230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6" h="1230">
                    <a:moveTo>
                      <a:pt x="347" y="1230"/>
                    </a:moveTo>
                    <a:cubicBezTo>
                      <a:pt x="334" y="1186"/>
                      <a:pt x="323" y="1139"/>
                      <a:pt x="314" y="1090"/>
                    </a:cubicBezTo>
                    <a:cubicBezTo>
                      <a:pt x="217" y="1044"/>
                      <a:pt x="141" y="986"/>
                      <a:pt x="92" y="919"/>
                    </a:cubicBezTo>
                    <a:cubicBezTo>
                      <a:pt x="152" y="966"/>
                      <a:pt x="224" y="1006"/>
                      <a:pt x="305" y="1039"/>
                    </a:cubicBezTo>
                    <a:cubicBezTo>
                      <a:pt x="295" y="968"/>
                      <a:pt x="290" y="895"/>
                      <a:pt x="290" y="819"/>
                    </a:cubicBezTo>
                    <a:cubicBezTo>
                      <a:pt x="290" y="457"/>
                      <a:pt x="415" y="144"/>
                      <a:pt x="596" y="0"/>
                    </a:cubicBezTo>
                    <a:cubicBezTo>
                      <a:pt x="248" y="128"/>
                      <a:pt x="0" y="462"/>
                      <a:pt x="0" y="854"/>
                    </a:cubicBezTo>
                    <a:cubicBezTo>
                      <a:pt x="0" y="890"/>
                      <a:pt x="2" y="925"/>
                      <a:pt x="6" y="960"/>
                    </a:cubicBezTo>
                    <a:cubicBezTo>
                      <a:pt x="75" y="1069"/>
                      <a:pt x="195" y="1162"/>
                      <a:pt x="347" y="12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13" name="Freeform 44"/>
            <p:cNvSpPr>
              <a:spLocks/>
            </p:cNvSpPr>
            <p:nvPr/>
          </p:nvSpPr>
          <p:spPr bwMode="auto">
            <a:xfrm>
              <a:off x="7421682" y="2284733"/>
              <a:ext cx="179651" cy="222965"/>
            </a:xfrm>
            <a:custGeom>
              <a:avLst/>
              <a:gdLst>
                <a:gd name="T0" fmla="*/ 414 w 589"/>
                <a:gd name="T1" fmla="*/ 48 h 732"/>
                <a:gd name="T2" fmla="*/ 428 w 589"/>
                <a:gd name="T3" fmla="*/ 12 h 732"/>
                <a:gd name="T4" fmla="*/ 490 w 589"/>
                <a:gd name="T5" fmla="*/ 12 h 732"/>
                <a:gd name="T6" fmla="*/ 547 w 589"/>
                <a:gd name="T7" fmla="*/ 220 h 732"/>
                <a:gd name="T8" fmla="*/ 478 w 589"/>
                <a:gd name="T9" fmla="*/ 246 h 732"/>
                <a:gd name="T10" fmla="*/ 387 w 589"/>
                <a:gd name="T11" fmla="*/ 137 h 732"/>
                <a:gd name="T12" fmla="*/ 272 w 589"/>
                <a:gd name="T13" fmla="*/ 99 h 732"/>
                <a:gd name="T14" fmla="*/ 199 w 589"/>
                <a:gd name="T15" fmla="*/ 118 h 732"/>
                <a:gd name="T16" fmla="*/ 171 w 589"/>
                <a:gd name="T17" fmla="*/ 171 h 732"/>
                <a:gd name="T18" fmla="*/ 340 w 589"/>
                <a:gd name="T19" fmla="*/ 265 h 732"/>
                <a:gd name="T20" fmla="*/ 376 w 589"/>
                <a:gd name="T21" fmla="*/ 275 h 732"/>
                <a:gd name="T22" fmla="*/ 543 w 589"/>
                <a:gd name="T23" fmla="*/ 352 h 732"/>
                <a:gd name="T24" fmla="*/ 589 w 589"/>
                <a:gd name="T25" fmla="*/ 484 h 732"/>
                <a:gd name="T26" fmla="*/ 519 w 589"/>
                <a:gd name="T27" fmla="*/ 664 h 732"/>
                <a:gd name="T28" fmla="*/ 336 w 589"/>
                <a:gd name="T29" fmla="*/ 732 h 732"/>
                <a:gd name="T30" fmla="*/ 239 w 589"/>
                <a:gd name="T31" fmla="*/ 719 h 732"/>
                <a:gd name="T32" fmla="*/ 151 w 589"/>
                <a:gd name="T33" fmla="*/ 681 h 732"/>
                <a:gd name="T34" fmla="*/ 139 w 589"/>
                <a:gd name="T35" fmla="*/ 725 h 732"/>
                <a:gd name="T36" fmla="*/ 78 w 589"/>
                <a:gd name="T37" fmla="*/ 725 h 732"/>
                <a:gd name="T38" fmla="*/ 0 w 589"/>
                <a:gd name="T39" fmla="*/ 464 h 732"/>
                <a:gd name="T40" fmla="*/ 77 w 589"/>
                <a:gd name="T41" fmla="*/ 436 h 732"/>
                <a:gd name="T42" fmla="*/ 186 w 589"/>
                <a:gd name="T43" fmla="*/ 581 h 732"/>
                <a:gd name="T44" fmla="*/ 323 w 589"/>
                <a:gd name="T45" fmla="*/ 632 h 732"/>
                <a:gd name="T46" fmla="*/ 408 w 589"/>
                <a:gd name="T47" fmla="*/ 605 h 732"/>
                <a:gd name="T48" fmla="*/ 443 w 589"/>
                <a:gd name="T49" fmla="*/ 541 h 732"/>
                <a:gd name="T50" fmla="*/ 297 w 589"/>
                <a:gd name="T51" fmla="*/ 447 h 732"/>
                <a:gd name="T52" fmla="*/ 267 w 589"/>
                <a:gd name="T53" fmla="*/ 439 h 732"/>
                <a:gd name="T54" fmla="*/ 154 w 589"/>
                <a:gd name="T55" fmla="*/ 405 h 732"/>
                <a:gd name="T56" fmla="*/ 95 w 589"/>
                <a:gd name="T57" fmla="*/ 378 h 732"/>
                <a:gd name="T58" fmla="*/ 39 w 589"/>
                <a:gd name="T59" fmla="*/ 311 h 732"/>
                <a:gd name="T60" fmla="*/ 20 w 589"/>
                <a:gd name="T61" fmla="*/ 222 h 732"/>
                <a:gd name="T62" fmla="*/ 87 w 589"/>
                <a:gd name="T63" fmla="*/ 63 h 732"/>
                <a:gd name="T64" fmla="*/ 258 w 589"/>
                <a:gd name="T65" fmla="*/ 0 h 732"/>
                <a:gd name="T66" fmla="*/ 339 w 589"/>
                <a:gd name="T67" fmla="*/ 12 h 732"/>
                <a:gd name="T68" fmla="*/ 414 w 589"/>
                <a:gd name="T69" fmla="*/ 4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9" h="732">
                  <a:moveTo>
                    <a:pt x="414" y="48"/>
                  </a:moveTo>
                  <a:cubicBezTo>
                    <a:pt x="428" y="12"/>
                    <a:pt x="428" y="12"/>
                    <a:pt x="428" y="12"/>
                  </a:cubicBezTo>
                  <a:cubicBezTo>
                    <a:pt x="490" y="12"/>
                    <a:pt x="490" y="12"/>
                    <a:pt x="490" y="12"/>
                  </a:cubicBezTo>
                  <a:cubicBezTo>
                    <a:pt x="547" y="220"/>
                    <a:pt x="547" y="220"/>
                    <a:pt x="547" y="220"/>
                  </a:cubicBezTo>
                  <a:cubicBezTo>
                    <a:pt x="478" y="246"/>
                    <a:pt x="478" y="246"/>
                    <a:pt x="478" y="246"/>
                  </a:cubicBezTo>
                  <a:cubicBezTo>
                    <a:pt x="454" y="199"/>
                    <a:pt x="424" y="163"/>
                    <a:pt x="387" y="137"/>
                  </a:cubicBezTo>
                  <a:cubicBezTo>
                    <a:pt x="351" y="111"/>
                    <a:pt x="312" y="99"/>
                    <a:pt x="272" y="99"/>
                  </a:cubicBezTo>
                  <a:cubicBezTo>
                    <a:pt x="241" y="99"/>
                    <a:pt x="217" y="105"/>
                    <a:pt x="199" y="118"/>
                  </a:cubicBezTo>
                  <a:cubicBezTo>
                    <a:pt x="180" y="132"/>
                    <a:pt x="171" y="149"/>
                    <a:pt x="171" y="171"/>
                  </a:cubicBezTo>
                  <a:cubicBezTo>
                    <a:pt x="171" y="207"/>
                    <a:pt x="227" y="238"/>
                    <a:pt x="340" y="265"/>
                  </a:cubicBezTo>
                  <a:cubicBezTo>
                    <a:pt x="356" y="269"/>
                    <a:pt x="368" y="272"/>
                    <a:pt x="376" y="275"/>
                  </a:cubicBezTo>
                  <a:cubicBezTo>
                    <a:pt x="457" y="295"/>
                    <a:pt x="512" y="321"/>
                    <a:pt x="543" y="352"/>
                  </a:cubicBezTo>
                  <a:cubicBezTo>
                    <a:pt x="574" y="384"/>
                    <a:pt x="589" y="428"/>
                    <a:pt x="589" y="484"/>
                  </a:cubicBezTo>
                  <a:cubicBezTo>
                    <a:pt x="589" y="558"/>
                    <a:pt x="566" y="618"/>
                    <a:pt x="519" y="664"/>
                  </a:cubicBezTo>
                  <a:cubicBezTo>
                    <a:pt x="473" y="709"/>
                    <a:pt x="412" y="732"/>
                    <a:pt x="336" y="732"/>
                  </a:cubicBezTo>
                  <a:cubicBezTo>
                    <a:pt x="303" y="732"/>
                    <a:pt x="270" y="727"/>
                    <a:pt x="239" y="719"/>
                  </a:cubicBezTo>
                  <a:cubicBezTo>
                    <a:pt x="209" y="710"/>
                    <a:pt x="179" y="697"/>
                    <a:pt x="151" y="681"/>
                  </a:cubicBezTo>
                  <a:cubicBezTo>
                    <a:pt x="139" y="725"/>
                    <a:pt x="139" y="725"/>
                    <a:pt x="139" y="725"/>
                  </a:cubicBezTo>
                  <a:cubicBezTo>
                    <a:pt x="78" y="725"/>
                    <a:pt x="78" y="725"/>
                    <a:pt x="78" y="725"/>
                  </a:cubicBezTo>
                  <a:cubicBezTo>
                    <a:pt x="0" y="464"/>
                    <a:pt x="0" y="464"/>
                    <a:pt x="0" y="464"/>
                  </a:cubicBezTo>
                  <a:cubicBezTo>
                    <a:pt x="77" y="436"/>
                    <a:pt x="77" y="436"/>
                    <a:pt x="77" y="436"/>
                  </a:cubicBezTo>
                  <a:cubicBezTo>
                    <a:pt x="106" y="499"/>
                    <a:pt x="143" y="547"/>
                    <a:pt x="186" y="581"/>
                  </a:cubicBezTo>
                  <a:cubicBezTo>
                    <a:pt x="229" y="615"/>
                    <a:pt x="274" y="632"/>
                    <a:pt x="323" y="632"/>
                  </a:cubicBezTo>
                  <a:cubicBezTo>
                    <a:pt x="357" y="632"/>
                    <a:pt x="385" y="623"/>
                    <a:pt x="408" y="605"/>
                  </a:cubicBezTo>
                  <a:cubicBezTo>
                    <a:pt x="431" y="587"/>
                    <a:pt x="443" y="566"/>
                    <a:pt x="443" y="541"/>
                  </a:cubicBezTo>
                  <a:cubicBezTo>
                    <a:pt x="443" y="504"/>
                    <a:pt x="394" y="472"/>
                    <a:pt x="297" y="447"/>
                  </a:cubicBezTo>
                  <a:cubicBezTo>
                    <a:pt x="284" y="444"/>
                    <a:pt x="274" y="441"/>
                    <a:pt x="267" y="439"/>
                  </a:cubicBezTo>
                  <a:cubicBezTo>
                    <a:pt x="220" y="426"/>
                    <a:pt x="182" y="415"/>
                    <a:pt x="154" y="405"/>
                  </a:cubicBezTo>
                  <a:cubicBezTo>
                    <a:pt x="126" y="395"/>
                    <a:pt x="107" y="386"/>
                    <a:pt x="95" y="378"/>
                  </a:cubicBezTo>
                  <a:cubicBezTo>
                    <a:pt x="71" y="360"/>
                    <a:pt x="52" y="338"/>
                    <a:pt x="39" y="311"/>
                  </a:cubicBezTo>
                  <a:cubicBezTo>
                    <a:pt x="26" y="285"/>
                    <a:pt x="20" y="255"/>
                    <a:pt x="20" y="222"/>
                  </a:cubicBezTo>
                  <a:cubicBezTo>
                    <a:pt x="20" y="158"/>
                    <a:pt x="42" y="105"/>
                    <a:pt x="87" y="63"/>
                  </a:cubicBezTo>
                  <a:cubicBezTo>
                    <a:pt x="131" y="21"/>
                    <a:pt x="188" y="0"/>
                    <a:pt x="258" y="0"/>
                  </a:cubicBezTo>
                  <a:cubicBezTo>
                    <a:pt x="286" y="0"/>
                    <a:pt x="313" y="4"/>
                    <a:pt x="339" y="12"/>
                  </a:cubicBezTo>
                  <a:cubicBezTo>
                    <a:pt x="365" y="20"/>
                    <a:pt x="390" y="32"/>
                    <a:pt x="414"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4" name="Freeform 45"/>
            <p:cNvSpPr>
              <a:spLocks/>
            </p:cNvSpPr>
            <p:nvPr/>
          </p:nvSpPr>
          <p:spPr bwMode="auto">
            <a:xfrm>
              <a:off x="7594941" y="2329468"/>
              <a:ext cx="173260" cy="173260"/>
            </a:xfrm>
            <a:custGeom>
              <a:avLst/>
              <a:gdLst>
                <a:gd name="T0" fmla="*/ 61 w 570"/>
                <a:gd name="T1" fmla="*/ 0 h 569"/>
                <a:gd name="T2" fmla="*/ 508 w 570"/>
                <a:gd name="T3" fmla="*/ 0 h 569"/>
                <a:gd name="T4" fmla="*/ 570 w 570"/>
                <a:gd name="T5" fmla="*/ 175 h 569"/>
                <a:gd name="T6" fmla="*/ 518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4 w 570"/>
                <a:gd name="T29" fmla="*/ 394 h 569"/>
                <a:gd name="T30" fmla="*/ 214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8" y="196"/>
                    <a:pt x="518" y="196"/>
                    <a:pt x="518"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6" y="497"/>
                    <a:pt x="192" y="490"/>
                    <a:pt x="201" y="479"/>
                  </a:cubicBezTo>
                  <a:cubicBezTo>
                    <a:pt x="210" y="467"/>
                    <a:pt x="214" y="439"/>
                    <a:pt x="214" y="394"/>
                  </a:cubicBezTo>
                  <a:cubicBezTo>
                    <a:pt x="214" y="78"/>
                    <a:pt x="214" y="78"/>
                    <a:pt x="214" y="78"/>
                  </a:cubicBezTo>
                  <a:cubicBezTo>
                    <a:pt x="206" y="78"/>
                    <a:pt x="206" y="78"/>
                    <a:pt x="206" y="78"/>
                  </a:cubicBezTo>
                  <a:cubicBezTo>
                    <a:pt x="171" y="78"/>
                    <a:pt x="141"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5" name="Freeform 46"/>
            <p:cNvSpPr>
              <a:spLocks noEditPoints="1"/>
            </p:cNvSpPr>
            <p:nvPr/>
          </p:nvSpPr>
          <p:spPr bwMode="auto">
            <a:xfrm>
              <a:off x="7740508" y="2329468"/>
              <a:ext cx="180361" cy="173260"/>
            </a:xfrm>
            <a:custGeom>
              <a:avLst/>
              <a:gdLst>
                <a:gd name="T0" fmla="*/ 330 w 594"/>
                <a:gd name="T1" fmla="*/ 294 h 569"/>
                <a:gd name="T2" fmla="*/ 221 w 594"/>
                <a:gd name="T3" fmla="*/ 294 h 569"/>
                <a:gd name="T4" fmla="*/ 279 w 594"/>
                <a:gd name="T5" fmla="*/ 130 h 569"/>
                <a:gd name="T6" fmla="*/ 330 w 594"/>
                <a:gd name="T7" fmla="*/ 294 h 569"/>
                <a:gd name="T8" fmla="*/ 92 w 594"/>
                <a:gd name="T9" fmla="*/ 401 h 569"/>
                <a:gd name="T10" fmla="*/ 88 w 594"/>
                <a:gd name="T11" fmla="*/ 411 h 569"/>
                <a:gd name="T12" fmla="*/ 0 w 594"/>
                <a:gd name="T13" fmla="*/ 499 h 569"/>
                <a:gd name="T14" fmla="*/ 0 w 594"/>
                <a:gd name="T15" fmla="*/ 569 h 569"/>
                <a:gd name="T16" fmla="*/ 226 w 594"/>
                <a:gd name="T17" fmla="*/ 569 h 569"/>
                <a:gd name="T18" fmla="*/ 226 w 594"/>
                <a:gd name="T19" fmla="*/ 501 h 569"/>
                <a:gd name="T20" fmla="*/ 179 w 594"/>
                <a:gd name="T21" fmla="*/ 491 h 569"/>
                <a:gd name="T22" fmla="*/ 166 w 594"/>
                <a:gd name="T23" fmla="*/ 460 h 569"/>
                <a:gd name="T24" fmla="*/ 167 w 594"/>
                <a:gd name="T25" fmla="*/ 452 h 569"/>
                <a:gd name="T26" fmla="*/ 169 w 594"/>
                <a:gd name="T27" fmla="*/ 443 h 569"/>
                <a:gd name="T28" fmla="*/ 192 w 594"/>
                <a:gd name="T29" fmla="*/ 364 h 569"/>
                <a:gd name="T30" fmla="*/ 357 w 594"/>
                <a:gd name="T31" fmla="*/ 364 h 569"/>
                <a:gd name="T32" fmla="*/ 385 w 594"/>
                <a:gd name="T33" fmla="*/ 443 h 569"/>
                <a:gd name="T34" fmla="*/ 388 w 594"/>
                <a:gd name="T35" fmla="*/ 454 h 569"/>
                <a:gd name="T36" fmla="*/ 390 w 594"/>
                <a:gd name="T37" fmla="*/ 468 h 569"/>
                <a:gd name="T38" fmla="*/ 378 w 594"/>
                <a:gd name="T39" fmla="*/ 493 h 569"/>
                <a:gd name="T40" fmla="*/ 337 w 594"/>
                <a:gd name="T41" fmla="*/ 501 h 569"/>
                <a:gd name="T42" fmla="*/ 331 w 594"/>
                <a:gd name="T43" fmla="*/ 501 h 569"/>
                <a:gd name="T44" fmla="*/ 331 w 594"/>
                <a:gd name="T45" fmla="*/ 569 h 569"/>
                <a:gd name="T46" fmla="*/ 594 w 594"/>
                <a:gd name="T47" fmla="*/ 569 h 569"/>
                <a:gd name="T48" fmla="*/ 594 w 594"/>
                <a:gd name="T49" fmla="*/ 499 h 569"/>
                <a:gd name="T50" fmla="*/ 522 w 594"/>
                <a:gd name="T51" fmla="*/ 425 h 569"/>
                <a:gd name="T52" fmla="*/ 521 w 594"/>
                <a:gd name="T53" fmla="*/ 422 h 569"/>
                <a:gd name="T54" fmla="*/ 370 w 594"/>
                <a:gd name="T55" fmla="*/ 0 h 569"/>
                <a:gd name="T56" fmla="*/ 246 w 594"/>
                <a:gd name="T57" fmla="*/ 0 h 569"/>
                <a:gd name="T58" fmla="*/ 92 w 594"/>
                <a:gd name="T59" fmla="*/ 40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4" h="569">
                  <a:moveTo>
                    <a:pt x="330" y="294"/>
                  </a:moveTo>
                  <a:cubicBezTo>
                    <a:pt x="221" y="294"/>
                    <a:pt x="221" y="294"/>
                    <a:pt x="221" y="294"/>
                  </a:cubicBezTo>
                  <a:cubicBezTo>
                    <a:pt x="279" y="130"/>
                    <a:pt x="279" y="130"/>
                    <a:pt x="279" y="130"/>
                  </a:cubicBezTo>
                  <a:lnTo>
                    <a:pt x="330" y="294"/>
                  </a:lnTo>
                  <a:close/>
                  <a:moveTo>
                    <a:pt x="92" y="401"/>
                  </a:moveTo>
                  <a:cubicBezTo>
                    <a:pt x="91" y="403"/>
                    <a:pt x="89" y="407"/>
                    <a:pt x="88" y="411"/>
                  </a:cubicBezTo>
                  <a:cubicBezTo>
                    <a:pt x="67" y="464"/>
                    <a:pt x="38" y="493"/>
                    <a:pt x="0" y="499"/>
                  </a:cubicBezTo>
                  <a:cubicBezTo>
                    <a:pt x="0" y="569"/>
                    <a:pt x="0" y="569"/>
                    <a:pt x="0" y="569"/>
                  </a:cubicBezTo>
                  <a:cubicBezTo>
                    <a:pt x="226" y="569"/>
                    <a:pt x="226" y="569"/>
                    <a:pt x="226" y="569"/>
                  </a:cubicBezTo>
                  <a:cubicBezTo>
                    <a:pt x="226" y="501"/>
                    <a:pt x="226" y="501"/>
                    <a:pt x="226" y="501"/>
                  </a:cubicBezTo>
                  <a:cubicBezTo>
                    <a:pt x="204" y="500"/>
                    <a:pt x="188" y="497"/>
                    <a:pt x="179" y="491"/>
                  </a:cubicBezTo>
                  <a:cubicBezTo>
                    <a:pt x="171" y="485"/>
                    <a:pt x="166" y="474"/>
                    <a:pt x="166" y="460"/>
                  </a:cubicBezTo>
                  <a:cubicBezTo>
                    <a:pt x="166" y="458"/>
                    <a:pt x="166" y="455"/>
                    <a:pt x="167" y="452"/>
                  </a:cubicBezTo>
                  <a:cubicBezTo>
                    <a:pt x="167" y="449"/>
                    <a:pt x="168" y="446"/>
                    <a:pt x="169" y="443"/>
                  </a:cubicBezTo>
                  <a:cubicBezTo>
                    <a:pt x="192" y="364"/>
                    <a:pt x="192" y="364"/>
                    <a:pt x="192" y="364"/>
                  </a:cubicBezTo>
                  <a:cubicBezTo>
                    <a:pt x="357" y="364"/>
                    <a:pt x="357" y="364"/>
                    <a:pt x="357" y="364"/>
                  </a:cubicBezTo>
                  <a:cubicBezTo>
                    <a:pt x="385" y="443"/>
                    <a:pt x="385" y="443"/>
                    <a:pt x="385" y="443"/>
                  </a:cubicBezTo>
                  <a:cubicBezTo>
                    <a:pt x="387" y="446"/>
                    <a:pt x="388" y="450"/>
                    <a:pt x="388" y="454"/>
                  </a:cubicBezTo>
                  <a:cubicBezTo>
                    <a:pt x="389" y="458"/>
                    <a:pt x="390" y="463"/>
                    <a:pt x="390" y="468"/>
                  </a:cubicBezTo>
                  <a:cubicBezTo>
                    <a:pt x="390" y="480"/>
                    <a:pt x="386" y="488"/>
                    <a:pt x="378" y="493"/>
                  </a:cubicBezTo>
                  <a:cubicBezTo>
                    <a:pt x="370" y="498"/>
                    <a:pt x="356" y="501"/>
                    <a:pt x="337" y="501"/>
                  </a:cubicBezTo>
                  <a:cubicBezTo>
                    <a:pt x="331" y="501"/>
                    <a:pt x="331" y="501"/>
                    <a:pt x="331" y="501"/>
                  </a:cubicBezTo>
                  <a:cubicBezTo>
                    <a:pt x="331" y="569"/>
                    <a:pt x="331" y="569"/>
                    <a:pt x="331" y="569"/>
                  </a:cubicBezTo>
                  <a:cubicBezTo>
                    <a:pt x="594" y="569"/>
                    <a:pt x="594" y="569"/>
                    <a:pt x="594" y="569"/>
                  </a:cubicBezTo>
                  <a:cubicBezTo>
                    <a:pt x="594" y="499"/>
                    <a:pt x="594" y="499"/>
                    <a:pt x="594" y="499"/>
                  </a:cubicBezTo>
                  <a:cubicBezTo>
                    <a:pt x="562" y="495"/>
                    <a:pt x="538" y="471"/>
                    <a:pt x="522" y="425"/>
                  </a:cubicBezTo>
                  <a:cubicBezTo>
                    <a:pt x="521" y="422"/>
                    <a:pt x="521" y="422"/>
                    <a:pt x="521" y="422"/>
                  </a:cubicBezTo>
                  <a:cubicBezTo>
                    <a:pt x="370" y="0"/>
                    <a:pt x="370" y="0"/>
                    <a:pt x="370" y="0"/>
                  </a:cubicBezTo>
                  <a:cubicBezTo>
                    <a:pt x="246" y="0"/>
                    <a:pt x="246" y="0"/>
                    <a:pt x="246" y="0"/>
                  </a:cubicBezTo>
                  <a:lnTo>
                    <a:pt x="92" y="4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6" name="Freeform 47"/>
            <p:cNvSpPr>
              <a:spLocks/>
            </p:cNvSpPr>
            <p:nvPr/>
          </p:nvSpPr>
          <p:spPr bwMode="auto">
            <a:xfrm>
              <a:off x="7893175" y="2329468"/>
              <a:ext cx="173970" cy="173260"/>
            </a:xfrm>
            <a:custGeom>
              <a:avLst/>
              <a:gdLst>
                <a:gd name="T0" fmla="*/ 61 w 570"/>
                <a:gd name="T1" fmla="*/ 0 h 569"/>
                <a:gd name="T2" fmla="*/ 508 w 570"/>
                <a:gd name="T3" fmla="*/ 0 h 569"/>
                <a:gd name="T4" fmla="*/ 570 w 570"/>
                <a:gd name="T5" fmla="*/ 175 h 569"/>
                <a:gd name="T6" fmla="*/ 517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5 w 570"/>
                <a:gd name="T29" fmla="*/ 394 h 569"/>
                <a:gd name="T30" fmla="*/ 215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7" y="196"/>
                    <a:pt x="517" y="196"/>
                    <a:pt x="517"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5" y="497"/>
                    <a:pt x="193" y="490"/>
                    <a:pt x="201" y="479"/>
                  </a:cubicBezTo>
                  <a:cubicBezTo>
                    <a:pt x="210" y="467"/>
                    <a:pt x="215" y="439"/>
                    <a:pt x="215" y="394"/>
                  </a:cubicBezTo>
                  <a:cubicBezTo>
                    <a:pt x="215" y="78"/>
                    <a:pt x="215" y="78"/>
                    <a:pt x="215" y="78"/>
                  </a:cubicBezTo>
                  <a:cubicBezTo>
                    <a:pt x="206" y="78"/>
                    <a:pt x="206" y="78"/>
                    <a:pt x="206" y="78"/>
                  </a:cubicBezTo>
                  <a:cubicBezTo>
                    <a:pt x="171" y="78"/>
                    <a:pt x="142"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7" name="Freeform 48"/>
            <p:cNvSpPr>
              <a:spLocks/>
            </p:cNvSpPr>
            <p:nvPr/>
          </p:nvSpPr>
          <p:spPr bwMode="auto">
            <a:xfrm>
              <a:off x="8062174" y="2329468"/>
              <a:ext cx="164738" cy="173260"/>
            </a:xfrm>
            <a:custGeom>
              <a:avLst/>
              <a:gdLst>
                <a:gd name="T0" fmla="*/ 0 w 540"/>
                <a:gd name="T1" fmla="*/ 0 h 569"/>
                <a:gd name="T2" fmla="*/ 447 w 540"/>
                <a:gd name="T3" fmla="*/ 0 h 569"/>
                <a:gd name="T4" fmla="*/ 519 w 540"/>
                <a:gd name="T5" fmla="*/ 172 h 569"/>
                <a:gd name="T6" fmla="*/ 470 w 540"/>
                <a:gd name="T7" fmla="*/ 199 h 569"/>
                <a:gd name="T8" fmla="*/ 376 w 540"/>
                <a:gd name="T9" fmla="*/ 102 h 569"/>
                <a:gd name="T10" fmla="*/ 263 w 540"/>
                <a:gd name="T11" fmla="*/ 70 h 569"/>
                <a:gd name="T12" fmla="*/ 215 w 540"/>
                <a:gd name="T13" fmla="*/ 83 h 569"/>
                <a:gd name="T14" fmla="*/ 203 w 540"/>
                <a:gd name="T15" fmla="*/ 142 h 569"/>
                <a:gd name="T16" fmla="*/ 203 w 540"/>
                <a:gd name="T17" fmla="*/ 224 h 569"/>
                <a:gd name="T18" fmla="*/ 229 w 540"/>
                <a:gd name="T19" fmla="*/ 224 h 569"/>
                <a:gd name="T20" fmla="*/ 285 w 540"/>
                <a:gd name="T21" fmla="*/ 206 h 569"/>
                <a:gd name="T22" fmla="*/ 302 w 540"/>
                <a:gd name="T23" fmla="*/ 135 h 569"/>
                <a:gd name="T24" fmla="*/ 360 w 540"/>
                <a:gd name="T25" fmla="*/ 135 h 569"/>
                <a:gd name="T26" fmla="*/ 360 w 540"/>
                <a:gd name="T27" fmla="*/ 392 h 569"/>
                <a:gd name="T28" fmla="*/ 302 w 540"/>
                <a:gd name="T29" fmla="*/ 392 h 569"/>
                <a:gd name="T30" fmla="*/ 280 w 540"/>
                <a:gd name="T31" fmla="*/ 318 h 569"/>
                <a:gd name="T32" fmla="*/ 229 w 540"/>
                <a:gd name="T33" fmla="*/ 296 h 569"/>
                <a:gd name="T34" fmla="*/ 203 w 540"/>
                <a:gd name="T35" fmla="*/ 296 h 569"/>
                <a:gd name="T36" fmla="*/ 203 w 540"/>
                <a:gd name="T37" fmla="*/ 429 h 569"/>
                <a:gd name="T38" fmla="*/ 216 w 540"/>
                <a:gd name="T39" fmla="*/ 488 h 569"/>
                <a:gd name="T40" fmla="*/ 265 w 540"/>
                <a:gd name="T41" fmla="*/ 501 h 569"/>
                <a:gd name="T42" fmla="*/ 386 w 540"/>
                <a:gd name="T43" fmla="*/ 459 h 569"/>
                <a:gd name="T44" fmla="*/ 488 w 540"/>
                <a:gd name="T45" fmla="*/ 344 h 569"/>
                <a:gd name="T46" fmla="*/ 540 w 540"/>
                <a:gd name="T47" fmla="*/ 373 h 569"/>
                <a:gd name="T48" fmla="*/ 458 w 540"/>
                <a:gd name="T49" fmla="*/ 569 h 569"/>
                <a:gd name="T50" fmla="*/ 0 w 540"/>
                <a:gd name="T51" fmla="*/ 569 h 569"/>
                <a:gd name="T52" fmla="*/ 0 w 540"/>
                <a:gd name="T53" fmla="*/ 499 h 569"/>
                <a:gd name="T54" fmla="*/ 49 w 540"/>
                <a:gd name="T55" fmla="*/ 480 h 569"/>
                <a:gd name="T56" fmla="*/ 63 w 540"/>
                <a:gd name="T57" fmla="*/ 394 h 569"/>
                <a:gd name="T58" fmla="*/ 63 w 540"/>
                <a:gd name="T59" fmla="*/ 176 h 569"/>
                <a:gd name="T60" fmla="*/ 49 w 540"/>
                <a:gd name="T61" fmla="*/ 89 h 569"/>
                <a:gd name="T62" fmla="*/ 0 w 540"/>
                <a:gd name="T63" fmla="*/ 71 h 569"/>
                <a:gd name="T64" fmla="*/ 0 w 540"/>
                <a:gd name="T65"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0" h="569">
                  <a:moveTo>
                    <a:pt x="0" y="0"/>
                  </a:moveTo>
                  <a:cubicBezTo>
                    <a:pt x="447" y="0"/>
                    <a:pt x="447" y="0"/>
                    <a:pt x="447" y="0"/>
                  </a:cubicBezTo>
                  <a:cubicBezTo>
                    <a:pt x="519" y="172"/>
                    <a:pt x="519" y="172"/>
                    <a:pt x="519" y="172"/>
                  </a:cubicBezTo>
                  <a:cubicBezTo>
                    <a:pt x="470" y="199"/>
                    <a:pt x="470" y="199"/>
                    <a:pt x="470" y="199"/>
                  </a:cubicBezTo>
                  <a:cubicBezTo>
                    <a:pt x="441" y="156"/>
                    <a:pt x="410" y="123"/>
                    <a:pt x="376" y="102"/>
                  </a:cubicBezTo>
                  <a:cubicBezTo>
                    <a:pt x="341" y="80"/>
                    <a:pt x="304" y="70"/>
                    <a:pt x="263" y="70"/>
                  </a:cubicBezTo>
                  <a:cubicBezTo>
                    <a:pt x="240" y="70"/>
                    <a:pt x="224" y="74"/>
                    <a:pt x="215" y="83"/>
                  </a:cubicBezTo>
                  <a:cubicBezTo>
                    <a:pt x="207" y="91"/>
                    <a:pt x="203" y="111"/>
                    <a:pt x="203" y="142"/>
                  </a:cubicBezTo>
                  <a:cubicBezTo>
                    <a:pt x="203" y="224"/>
                    <a:pt x="203" y="224"/>
                    <a:pt x="203" y="224"/>
                  </a:cubicBezTo>
                  <a:cubicBezTo>
                    <a:pt x="229" y="224"/>
                    <a:pt x="229" y="224"/>
                    <a:pt x="229" y="224"/>
                  </a:cubicBezTo>
                  <a:cubicBezTo>
                    <a:pt x="257" y="224"/>
                    <a:pt x="275" y="218"/>
                    <a:pt x="285" y="206"/>
                  </a:cubicBezTo>
                  <a:cubicBezTo>
                    <a:pt x="295" y="195"/>
                    <a:pt x="301" y="172"/>
                    <a:pt x="302" y="135"/>
                  </a:cubicBezTo>
                  <a:cubicBezTo>
                    <a:pt x="360" y="135"/>
                    <a:pt x="360" y="135"/>
                    <a:pt x="360" y="135"/>
                  </a:cubicBezTo>
                  <a:cubicBezTo>
                    <a:pt x="360" y="392"/>
                    <a:pt x="360" y="392"/>
                    <a:pt x="360" y="392"/>
                  </a:cubicBezTo>
                  <a:cubicBezTo>
                    <a:pt x="302" y="392"/>
                    <a:pt x="302" y="392"/>
                    <a:pt x="302" y="392"/>
                  </a:cubicBezTo>
                  <a:cubicBezTo>
                    <a:pt x="299" y="358"/>
                    <a:pt x="291" y="334"/>
                    <a:pt x="280" y="318"/>
                  </a:cubicBezTo>
                  <a:cubicBezTo>
                    <a:pt x="268" y="303"/>
                    <a:pt x="251" y="296"/>
                    <a:pt x="229" y="296"/>
                  </a:cubicBezTo>
                  <a:cubicBezTo>
                    <a:pt x="203" y="296"/>
                    <a:pt x="203" y="296"/>
                    <a:pt x="203" y="296"/>
                  </a:cubicBezTo>
                  <a:cubicBezTo>
                    <a:pt x="203" y="429"/>
                    <a:pt x="203" y="429"/>
                    <a:pt x="203" y="429"/>
                  </a:cubicBezTo>
                  <a:cubicBezTo>
                    <a:pt x="203" y="459"/>
                    <a:pt x="207" y="479"/>
                    <a:pt x="216" y="488"/>
                  </a:cubicBezTo>
                  <a:cubicBezTo>
                    <a:pt x="224" y="496"/>
                    <a:pt x="241" y="501"/>
                    <a:pt x="265" y="501"/>
                  </a:cubicBezTo>
                  <a:cubicBezTo>
                    <a:pt x="305" y="501"/>
                    <a:pt x="346" y="487"/>
                    <a:pt x="386" y="459"/>
                  </a:cubicBezTo>
                  <a:cubicBezTo>
                    <a:pt x="425" y="432"/>
                    <a:pt x="460" y="393"/>
                    <a:pt x="488" y="344"/>
                  </a:cubicBezTo>
                  <a:cubicBezTo>
                    <a:pt x="540" y="373"/>
                    <a:pt x="540" y="373"/>
                    <a:pt x="540" y="373"/>
                  </a:cubicBezTo>
                  <a:cubicBezTo>
                    <a:pt x="458" y="569"/>
                    <a:pt x="458" y="569"/>
                    <a:pt x="458" y="569"/>
                  </a:cubicBezTo>
                  <a:cubicBezTo>
                    <a:pt x="0" y="569"/>
                    <a:pt x="0" y="569"/>
                    <a:pt x="0" y="569"/>
                  </a:cubicBezTo>
                  <a:cubicBezTo>
                    <a:pt x="0" y="499"/>
                    <a:pt x="0" y="499"/>
                    <a:pt x="0" y="499"/>
                  </a:cubicBezTo>
                  <a:cubicBezTo>
                    <a:pt x="24" y="498"/>
                    <a:pt x="41" y="492"/>
                    <a:pt x="49" y="480"/>
                  </a:cubicBezTo>
                  <a:cubicBezTo>
                    <a:pt x="59" y="469"/>
                    <a:pt x="63" y="440"/>
                    <a:pt x="63" y="394"/>
                  </a:cubicBezTo>
                  <a:cubicBezTo>
                    <a:pt x="63" y="176"/>
                    <a:pt x="63" y="176"/>
                    <a:pt x="63" y="176"/>
                  </a:cubicBezTo>
                  <a:cubicBezTo>
                    <a:pt x="63" y="130"/>
                    <a:pt x="59" y="101"/>
                    <a:pt x="49" y="89"/>
                  </a:cubicBezTo>
                  <a:cubicBezTo>
                    <a:pt x="41" y="77"/>
                    <a:pt x="24" y="71"/>
                    <a:pt x="0" y="7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8" name="Freeform 49"/>
            <p:cNvSpPr>
              <a:spLocks/>
            </p:cNvSpPr>
            <p:nvPr/>
          </p:nvSpPr>
          <p:spPr bwMode="auto">
            <a:xfrm>
              <a:off x="8316384" y="2284733"/>
              <a:ext cx="213024" cy="222965"/>
            </a:xfrm>
            <a:custGeom>
              <a:avLst/>
              <a:gdLst>
                <a:gd name="T0" fmla="*/ 485 w 700"/>
                <a:gd name="T1" fmla="*/ 38 h 734"/>
                <a:gd name="T2" fmla="*/ 500 w 700"/>
                <a:gd name="T3" fmla="*/ 8 h 734"/>
                <a:gd name="T4" fmla="*/ 563 w 700"/>
                <a:gd name="T5" fmla="*/ 8 h 734"/>
                <a:gd name="T6" fmla="*/ 624 w 700"/>
                <a:gd name="T7" fmla="*/ 247 h 734"/>
                <a:gd name="T8" fmla="*/ 547 w 700"/>
                <a:gd name="T9" fmla="*/ 277 h 734"/>
                <a:gd name="T10" fmla="*/ 451 w 700"/>
                <a:gd name="T11" fmla="*/ 139 h 734"/>
                <a:gd name="T12" fmla="*/ 341 w 700"/>
                <a:gd name="T13" fmla="*/ 96 h 734"/>
                <a:gd name="T14" fmla="*/ 222 w 700"/>
                <a:gd name="T15" fmla="*/ 165 h 734"/>
                <a:gd name="T16" fmla="*/ 180 w 700"/>
                <a:gd name="T17" fmla="*/ 365 h 734"/>
                <a:gd name="T18" fmla="*/ 221 w 700"/>
                <a:gd name="T19" fmla="*/ 560 h 734"/>
                <a:gd name="T20" fmla="*/ 338 w 700"/>
                <a:gd name="T21" fmla="*/ 627 h 734"/>
                <a:gd name="T22" fmla="*/ 436 w 700"/>
                <a:gd name="T23" fmla="*/ 594 h 734"/>
                <a:gd name="T24" fmla="*/ 473 w 700"/>
                <a:gd name="T25" fmla="*/ 508 h 734"/>
                <a:gd name="T26" fmla="*/ 454 w 700"/>
                <a:gd name="T27" fmla="*/ 453 h 734"/>
                <a:gd name="T28" fmla="*/ 391 w 700"/>
                <a:gd name="T29" fmla="*/ 434 h 734"/>
                <a:gd name="T30" fmla="*/ 391 w 700"/>
                <a:gd name="T31" fmla="*/ 353 h 734"/>
                <a:gd name="T32" fmla="*/ 700 w 700"/>
                <a:gd name="T33" fmla="*/ 353 h 734"/>
                <a:gd name="T34" fmla="*/ 700 w 700"/>
                <a:gd name="T35" fmla="*/ 434 h 734"/>
                <a:gd name="T36" fmla="*/ 640 w 700"/>
                <a:gd name="T37" fmla="*/ 464 h 734"/>
                <a:gd name="T38" fmla="*/ 625 w 700"/>
                <a:gd name="T39" fmla="*/ 540 h 734"/>
                <a:gd name="T40" fmla="*/ 625 w 700"/>
                <a:gd name="T41" fmla="*/ 726 h 734"/>
                <a:gd name="T42" fmla="*/ 525 w 700"/>
                <a:gd name="T43" fmla="*/ 726 h 734"/>
                <a:gd name="T44" fmla="*/ 499 w 700"/>
                <a:gd name="T45" fmla="*/ 668 h 734"/>
                <a:gd name="T46" fmla="*/ 407 w 700"/>
                <a:gd name="T47" fmla="*/ 718 h 734"/>
                <a:gd name="T48" fmla="*/ 303 w 700"/>
                <a:gd name="T49" fmla="*/ 734 h 734"/>
                <a:gd name="T50" fmla="*/ 83 w 700"/>
                <a:gd name="T51" fmla="*/ 631 h 734"/>
                <a:gd name="T52" fmla="*/ 0 w 700"/>
                <a:gd name="T53" fmla="*/ 359 h 734"/>
                <a:gd name="T54" fmla="*/ 95 w 700"/>
                <a:gd name="T55" fmla="*/ 100 h 734"/>
                <a:gd name="T56" fmla="*/ 338 w 700"/>
                <a:gd name="T57" fmla="*/ 0 h 734"/>
                <a:gd name="T58" fmla="*/ 411 w 700"/>
                <a:gd name="T59" fmla="*/ 9 h 734"/>
                <a:gd name="T60" fmla="*/ 485 w 700"/>
                <a:gd name="T61" fmla="*/ 38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0" h="734">
                  <a:moveTo>
                    <a:pt x="485" y="38"/>
                  </a:moveTo>
                  <a:cubicBezTo>
                    <a:pt x="500" y="8"/>
                    <a:pt x="500" y="8"/>
                    <a:pt x="500" y="8"/>
                  </a:cubicBezTo>
                  <a:cubicBezTo>
                    <a:pt x="563" y="8"/>
                    <a:pt x="563" y="8"/>
                    <a:pt x="563" y="8"/>
                  </a:cubicBezTo>
                  <a:cubicBezTo>
                    <a:pt x="624" y="247"/>
                    <a:pt x="624" y="247"/>
                    <a:pt x="624" y="247"/>
                  </a:cubicBezTo>
                  <a:cubicBezTo>
                    <a:pt x="547" y="277"/>
                    <a:pt x="547" y="277"/>
                    <a:pt x="547" y="277"/>
                  </a:cubicBezTo>
                  <a:cubicBezTo>
                    <a:pt x="515" y="214"/>
                    <a:pt x="484" y="168"/>
                    <a:pt x="451" y="139"/>
                  </a:cubicBezTo>
                  <a:cubicBezTo>
                    <a:pt x="418" y="110"/>
                    <a:pt x="382" y="96"/>
                    <a:pt x="341" y="96"/>
                  </a:cubicBezTo>
                  <a:cubicBezTo>
                    <a:pt x="290" y="96"/>
                    <a:pt x="250" y="119"/>
                    <a:pt x="222" y="165"/>
                  </a:cubicBezTo>
                  <a:cubicBezTo>
                    <a:pt x="194" y="212"/>
                    <a:pt x="180" y="278"/>
                    <a:pt x="180" y="365"/>
                  </a:cubicBezTo>
                  <a:cubicBezTo>
                    <a:pt x="180" y="450"/>
                    <a:pt x="194" y="515"/>
                    <a:pt x="221" y="560"/>
                  </a:cubicBezTo>
                  <a:cubicBezTo>
                    <a:pt x="247" y="605"/>
                    <a:pt x="287" y="627"/>
                    <a:pt x="338" y="627"/>
                  </a:cubicBezTo>
                  <a:cubicBezTo>
                    <a:pt x="380" y="627"/>
                    <a:pt x="412" y="616"/>
                    <a:pt x="436" y="594"/>
                  </a:cubicBezTo>
                  <a:cubicBezTo>
                    <a:pt x="461" y="573"/>
                    <a:pt x="473" y="544"/>
                    <a:pt x="473" y="508"/>
                  </a:cubicBezTo>
                  <a:cubicBezTo>
                    <a:pt x="473" y="482"/>
                    <a:pt x="467" y="464"/>
                    <a:pt x="454" y="453"/>
                  </a:cubicBezTo>
                  <a:cubicBezTo>
                    <a:pt x="442" y="442"/>
                    <a:pt x="420" y="435"/>
                    <a:pt x="391" y="434"/>
                  </a:cubicBezTo>
                  <a:cubicBezTo>
                    <a:pt x="391" y="353"/>
                    <a:pt x="391" y="353"/>
                    <a:pt x="391" y="353"/>
                  </a:cubicBezTo>
                  <a:cubicBezTo>
                    <a:pt x="700" y="353"/>
                    <a:pt x="700" y="353"/>
                    <a:pt x="700" y="353"/>
                  </a:cubicBezTo>
                  <a:cubicBezTo>
                    <a:pt x="700" y="434"/>
                    <a:pt x="700" y="434"/>
                    <a:pt x="700" y="434"/>
                  </a:cubicBezTo>
                  <a:cubicBezTo>
                    <a:pt x="670" y="441"/>
                    <a:pt x="650" y="451"/>
                    <a:pt x="640" y="464"/>
                  </a:cubicBezTo>
                  <a:cubicBezTo>
                    <a:pt x="630" y="477"/>
                    <a:pt x="625" y="503"/>
                    <a:pt x="625" y="540"/>
                  </a:cubicBezTo>
                  <a:cubicBezTo>
                    <a:pt x="625" y="726"/>
                    <a:pt x="625" y="726"/>
                    <a:pt x="625" y="726"/>
                  </a:cubicBezTo>
                  <a:cubicBezTo>
                    <a:pt x="525" y="726"/>
                    <a:pt x="525" y="726"/>
                    <a:pt x="525" y="726"/>
                  </a:cubicBezTo>
                  <a:cubicBezTo>
                    <a:pt x="499" y="668"/>
                    <a:pt x="499" y="668"/>
                    <a:pt x="499" y="668"/>
                  </a:cubicBezTo>
                  <a:cubicBezTo>
                    <a:pt x="469" y="691"/>
                    <a:pt x="438" y="708"/>
                    <a:pt x="407" y="718"/>
                  </a:cubicBezTo>
                  <a:cubicBezTo>
                    <a:pt x="376" y="728"/>
                    <a:pt x="341" y="734"/>
                    <a:pt x="303" y="734"/>
                  </a:cubicBezTo>
                  <a:cubicBezTo>
                    <a:pt x="211" y="734"/>
                    <a:pt x="138" y="699"/>
                    <a:pt x="83" y="631"/>
                  </a:cubicBezTo>
                  <a:cubicBezTo>
                    <a:pt x="27" y="563"/>
                    <a:pt x="0" y="472"/>
                    <a:pt x="0" y="359"/>
                  </a:cubicBezTo>
                  <a:cubicBezTo>
                    <a:pt x="0" y="254"/>
                    <a:pt x="32" y="167"/>
                    <a:pt x="95" y="100"/>
                  </a:cubicBezTo>
                  <a:cubicBezTo>
                    <a:pt x="159" y="33"/>
                    <a:pt x="240" y="0"/>
                    <a:pt x="338" y="0"/>
                  </a:cubicBezTo>
                  <a:cubicBezTo>
                    <a:pt x="363" y="0"/>
                    <a:pt x="387" y="3"/>
                    <a:pt x="411" y="9"/>
                  </a:cubicBezTo>
                  <a:cubicBezTo>
                    <a:pt x="434" y="14"/>
                    <a:pt x="459" y="24"/>
                    <a:pt x="485"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9" name="Freeform 50"/>
            <p:cNvSpPr>
              <a:spLocks noEditPoints="1"/>
            </p:cNvSpPr>
            <p:nvPr/>
          </p:nvSpPr>
          <p:spPr bwMode="auto">
            <a:xfrm>
              <a:off x="8525147" y="2329468"/>
              <a:ext cx="261310" cy="173260"/>
            </a:xfrm>
            <a:custGeom>
              <a:avLst/>
              <a:gdLst>
                <a:gd name="T0" fmla="*/ 805 w 857"/>
                <a:gd name="T1" fmla="*/ 91 h 569"/>
                <a:gd name="T2" fmla="*/ 857 w 857"/>
                <a:gd name="T3" fmla="*/ 72 h 569"/>
                <a:gd name="T4" fmla="*/ 857 w 857"/>
                <a:gd name="T5" fmla="*/ 0 h 569"/>
                <a:gd name="T6" fmla="*/ 584 w 857"/>
                <a:gd name="T7" fmla="*/ 0 h 569"/>
                <a:gd name="T8" fmla="*/ 584 w 857"/>
                <a:gd name="T9" fmla="*/ 72 h 569"/>
                <a:gd name="T10" fmla="*/ 637 w 857"/>
                <a:gd name="T11" fmla="*/ 91 h 569"/>
                <a:gd name="T12" fmla="*/ 650 w 857"/>
                <a:gd name="T13" fmla="*/ 176 h 569"/>
                <a:gd name="T14" fmla="*/ 650 w 857"/>
                <a:gd name="T15" fmla="*/ 394 h 569"/>
                <a:gd name="T16" fmla="*/ 637 w 857"/>
                <a:gd name="T17" fmla="*/ 478 h 569"/>
                <a:gd name="T18" fmla="*/ 591 w 857"/>
                <a:gd name="T19" fmla="*/ 497 h 569"/>
                <a:gd name="T20" fmla="*/ 556 w 857"/>
                <a:gd name="T21" fmla="*/ 485 h 569"/>
                <a:gd name="T22" fmla="*/ 516 w 857"/>
                <a:gd name="T23" fmla="*/ 447 h 569"/>
                <a:gd name="T24" fmla="*/ 407 w 857"/>
                <a:gd name="T25" fmla="*/ 306 h 569"/>
                <a:gd name="T26" fmla="*/ 501 w 857"/>
                <a:gd name="T27" fmla="*/ 251 h 569"/>
                <a:gd name="T28" fmla="*/ 532 w 857"/>
                <a:gd name="T29" fmla="*/ 155 h 569"/>
                <a:gd name="T30" fmla="*/ 477 w 857"/>
                <a:gd name="T31" fmla="*/ 39 h 569"/>
                <a:gd name="T32" fmla="*/ 310 w 857"/>
                <a:gd name="T33" fmla="*/ 0 h 569"/>
                <a:gd name="T34" fmla="*/ 0 w 857"/>
                <a:gd name="T35" fmla="*/ 0 h 569"/>
                <a:gd name="T36" fmla="*/ 0 w 857"/>
                <a:gd name="T37" fmla="*/ 72 h 569"/>
                <a:gd name="T38" fmla="*/ 52 w 857"/>
                <a:gd name="T39" fmla="*/ 91 h 569"/>
                <a:gd name="T40" fmla="*/ 65 w 857"/>
                <a:gd name="T41" fmla="*/ 176 h 569"/>
                <a:gd name="T42" fmla="*/ 65 w 857"/>
                <a:gd name="T43" fmla="*/ 394 h 569"/>
                <a:gd name="T44" fmla="*/ 52 w 857"/>
                <a:gd name="T45" fmla="*/ 479 h 569"/>
                <a:gd name="T46" fmla="*/ 0 w 857"/>
                <a:gd name="T47" fmla="*/ 498 h 569"/>
                <a:gd name="T48" fmla="*/ 0 w 857"/>
                <a:gd name="T49" fmla="*/ 569 h 569"/>
                <a:gd name="T50" fmla="*/ 273 w 857"/>
                <a:gd name="T51" fmla="*/ 569 h 569"/>
                <a:gd name="T52" fmla="*/ 273 w 857"/>
                <a:gd name="T53" fmla="*/ 498 h 569"/>
                <a:gd name="T54" fmla="*/ 220 w 857"/>
                <a:gd name="T55" fmla="*/ 479 h 569"/>
                <a:gd name="T56" fmla="*/ 206 w 857"/>
                <a:gd name="T57" fmla="*/ 394 h 569"/>
                <a:gd name="T58" fmla="*/ 206 w 857"/>
                <a:gd name="T59" fmla="*/ 323 h 569"/>
                <a:gd name="T60" fmla="*/ 261 w 857"/>
                <a:gd name="T61" fmla="*/ 323 h 569"/>
                <a:gd name="T62" fmla="*/ 433 w 857"/>
                <a:gd name="T63" fmla="*/ 569 h 569"/>
                <a:gd name="T64" fmla="*/ 584 w 857"/>
                <a:gd name="T65" fmla="*/ 569 h 569"/>
                <a:gd name="T66" fmla="*/ 605 w 857"/>
                <a:gd name="T67" fmla="*/ 569 h 569"/>
                <a:gd name="T68" fmla="*/ 857 w 857"/>
                <a:gd name="T69" fmla="*/ 569 h 569"/>
                <a:gd name="T70" fmla="*/ 857 w 857"/>
                <a:gd name="T71" fmla="*/ 498 h 569"/>
                <a:gd name="T72" fmla="*/ 805 w 857"/>
                <a:gd name="T73" fmla="*/ 478 h 569"/>
                <a:gd name="T74" fmla="*/ 791 w 857"/>
                <a:gd name="T75" fmla="*/ 394 h 569"/>
                <a:gd name="T76" fmla="*/ 791 w 857"/>
                <a:gd name="T77" fmla="*/ 176 h 569"/>
                <a:gd name="T78" fmla="*/ 805 w 857"/>
                <a:gd name="T79" fmla="*/ 91 h 569"/>
                <a:gd name="T80" fmla="*/ 351 w 857"/>
                <a:gd name="T81" fmla="*/ 225 h 569"/>
                <a:gd name="T82" fmla="*/ 237 w 857"/>
                <a:gd name="T83" fmla="*/ 248 h 569"/>
                <a:gd name="T84" fmla="*/ 218 w 857"/>
                <a:gd name="T85" fmla="*/ 247 h 569"/>
                <a:gd name="T86" fmla="*/ 206 w 857"/>
                <a:gd name="T87" fmla="*/ 247 h 569"/>
                <a:gd name="T88" fmla="*/ 206 w 857"/>
                <a:gd name="T89" fmla="*/ 142 h 569"/>
                <a:gd name="T90" fmla="*/ 220 w 857"/>
                <a:gd name="T91" fmla="*/ 85 h 569"/>
                <a:gd name="T92" fmla="*/ 271 w 857"/>
                <a:gd name="T93" fmla="*/ 72 h 569"/>
                <a:gd name="T94" fmla="*/ 357 w 857"/>
                <a:gd name="T95" fmla="*/ 95 h 569"/>
                <a:gd name="T96" fmla="*/ 389 w 857"/>
                <a:gd name="T97" fmla="*/ 158 h 569"/>
                <a:gd name="T98" fmla="*/ 351 w 857"/>
                <a:gd name="T99" fmla="*/ 22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57" h="569">
                  <a:moveTo>
                    <a:pt x="805" y="91"/>
                  </a:moveTo>
                  <a:cubicBezTo>
                    <a:pt x="814" y="79"/>
                    <a:pt x="832" y="72"/>
                    <a:pt x="857" y="72"/>
                  </a:cubicBezTo>
                  <a:cubicBezTo>
                    <a:pt x="857" y="0"/>
                    <a:pt x="857" y="0"/>
                    <a:pt x="857" y="0"/>
                  </a:cubicBezTo>
                  <a:cubicBezTo>
                    <a:pt x="584" y="0"/>
                    <a:pt x="584" y="0"/>
                    <a:pt x="584" y="0"/>
                  </a:cubicBezTo>
                  <a:cubicBezTo>
                    <a:pt x="584" y="72"/>
                    <a:pt x="584" y="72"/>
                    <a:pt x="584" y="72"/>
                  </a:cubicBezTo>
                  <a:cubicBezTo>
                    <a:pt x="610" y="73"/>
                    <a:pt x="627" y="79"/>
                    <a:pt x="637" y="91"/>
                  </a:cubicBezTo>
                  <a:cubicBezTo>
                    <a:pt x="645" y="103"/>
                    <a:pt x="650" y="131"/>
                    <a:pt x="650" y="176"/>
                  </a:cubicBezTo>
                  <a:cubicBezTo>
                    <a:pt x="650" y="394"/>
                    <a:pt x="650" y="394"/>
                    <a:pt x="650" y="394"/>
                  </a:cubicBezTo>
                  <a:cubicBezTo>
                    <a:pt x="650" y="438"/>
                    <a:pt x="645" y="466"/>
                    <a:pt x="637" y="478"/>
                  </a:cubicBezTo>
                  <a:cubicBezTo>
                    <a:pt x="628" y="489"/>
                    <a:pt x="613" y="495"/>
                    <a:pt x="591" y="497"/>
                  </a:cubicBezTo>
                  <a:cubicBezTo>
                    <a:pt x="578" y="495"/>
                    <a:pt x="566" y="491"/>
                    <a:pt x="556" y="485"/>
                  </a:cubicBezTo>
                  <a:cubicBezTo>
                    <a:pt x="543" y="478"/>
                    <a:pt x="529" y="465"/>
                    <a:pt x="516" y="447"/>
                  </a:cubicBezTo>
                  <a:cubicBezTo>
                    <a:pt x="407" y="306"/>
                    <a:pt x="407" y="306"/>
                    <a:pt x="407" y="306"/>
                  </a:cubicBezTo>
                  <a:cubicBezTo>
                    <a:pt x="449" y="294"/>
                    <a:pt x="481" y="275"/>
                    <a:pt x="501" y="251"/>
                  </a:cubicBezTo>
                  <a:cubicBezTo>
                    <a:pt x="522" y="226"/>
                    <a:pt x="532" y="194"/>
                    <a:pt x="532" y="155"/>
                  </a:cubicBezTo>
                  <a:cubicBezTo>
                    <a:pt x="532" y="103"/>
                    <a:pt x="514" y="65"/>
                    <a:pt x="477" y="39"/>
                  </a:cubicBezTo>
                  <a:cubicBezTo>
                    <a:pt x="440" y="13"/>
                    <a:pt x="384" y="0"/>
                    <a:pt x="310" y="0"/>
                  </a:cubicBezTo>
                  <a:cubicBezTo>
                    <a:pt x="0" y="0"/>
                    <a:pt x="0" y="0"/>
                    <a:pt x="0" y="0"/>
                  </a:cubicBezTo>
                  <a:cubicBezTo>
                    <a:pt x="0" y="72"/>
                    <a:pt x="0" y="72"/>
                    <a:pt x="0" y="72"/>
                  </a:cubicBezTo>
                  <a:cubicBezTo>
                    <a:pt x="26" y="72"/>
                    <a:pt x="43" y="79"/>
                    <a:pt x="52" y="91"/>
                  </a:cubicBezTo>
                  <a:cubicBezTo>
                    <a:pt x="61" y="102"/>
                    <a:pt x="65" y="131"/>
                    <a:pt x="65" y="176"/>
                  </a:cubicBezTo>
                  <a:cubicBezTo>
                    <a:pt x="65" y="394"/>
                    <a:pt x="65" y="394"/>
                    <a:pt x="65" y="394"/>
                  </a:cubicBezTo>
                  <a:cubicBezTo>
                    <a:pt x="65" y="439"/>
                    <a:pt x="61" y="467"/>
                    <a:pt x="52" y="479"/>
                  </a:cubicBezTo>
                  <a:cubicBezTo>
                    <a:pt x="43" y="490"/>
                    <a:pt x="26" y="497"/>
                    <a:pt x="0" y="498"/>
                  </a:cubicBezTo>
                  <a:cubicBezTo>
                    <a:pt x="0" y="569"/>
                    <a:pt x="0" y="569"/>
                    <a:pt x="0" y="569"/>
                  </a:cubicBezTo>
                  <a:cubicBezTo>
                    <a:pt x="273" y="569"/>
                    <a:pt x="273" y="569"/>
                    <a:pt x="273" y="569"/>
                  </a:cubicBezTo>
                  <a:cubicBezTo>
                    <a:pt x="273" y="498"/>
                    <a:pt x="273" y="498"/>
                    <a:pt x="273" y="498"/>
                  </a:cubicBezTo>
                  <a:cubicBezTo>
                    <a:pt x="246" y="497"/>
                    <a:pt x="229" y="490"/>
                    <a:pt x="220" y="479"/>
                  </a:cubicBezTo>
                  <a:cubicBezTo>
                    <a:pt x="211" y="467"/>
                    <a:pt x="206" y="439"/>
                    <a:pt x="206" y="394"/>
                  </a:cubicBezTo>
                  <a:cubicBezTo>
                    <a:pt x="206" y="323"/>
                    <a:pt x="206" y="323"/>
                    <a:pt x="206" y="323"/>
                  </a:cubicBezTo>
                  <a:cubicBezTo>
                    <a:pt x="261" y="323"/>
                    <a:pt x="261" y="323"/>
                    <a:pt x="261" y="323"/>
                  </a:cubicBezTo>
                  <a:cubicBezTo>
                    <a:pt x="433" y="569"/>
                    <a:pt x="433" y="569"/>
                    <a:pt x="433" y="569"/>
                  </a:cubicBezTo>
                  <a:cubicBezTo>
                    <a:pt x="584" y="569"/>
                    <a:pt x="584" y="569"/>
                    <a:pt x="584" y="569"/>
                  </a:cubicBezTo>
                  <a:cubicBezTo>
                    <a:pt x="605" y="569"/>
                    <a:pt x="605" y="569"/>
                    <a:pt x="605" y="569"/>
                  </a:cubicBezTo>
                  <a:cubicBezTo>
                    <a:pt x="857" y="569"/>
                    <a:pt x="857" y="569"/>
                    <a:pt x="857" y="569"/>
                  </a:cubicBezTo>
                  <a:cubicBezTo>
                    <a:pt x="857" y="498"/>
                    <a:pt x="857" y="498"/>
                    <a:pt x="857" y="498"/>
                  </a:cubicBezTo>
                  <a:cubicBezTo>
                    <a:pt x="832" y="497"/>
                    <a:pt x="814" y="490"/>
                    <a:pt x="805" y="478"/>
                  </a:cubicBezTo>
                  <a:cubicBezTo>
                    <a:pt x="796" y="466"/>
                    <a:pt x="791" y="438"/>
                    <a:pt x="791" y="394"/>
                  </a:cubicBezTo>
                  <a:cubicBezTo>
                    <a:pt x="791" y="176"/>
                    <a:pt x="791" y="176"/>
                    <a:pt x="791" y="176"/>
                  </a:cubicBezTo>
                  <a:cubicBezTo>
                    <a:pt x="791" y="131"/>
                    <a:pt x="796" y="103"/>
                    <a:pt x="805" y="91"/>
                  </a:cubicBezTo>
                  <a:close/>
                  <a:moveTo>
                    <a:pt x="351" y="225"/>
                  </a:moveTo>
                  <a:cubicBezTo>
                    <a:pt x="326" y="240"/>
                    <a:pt x="288" y="248"/>
                    <a:pt x="237" y="248"/>
                  </a:cubicBezTo>
                  <a:cubicBezTo>
                    <a:pt x="229" y="248"/>
                    <a:pt x="223" y="247"/>
                    <a:pt x="218" y="247"/>
                  </a:cubicBezTo>
                  <a:cubicBezTo>
                    <a:pt x="214" y="247"/>
                    <a:pt x="210" y="247"/>
                    <a:pt x="206" y="247"/>
                  </a:cubicBezTo>
                  <a:cubicBezTo>
                    <a:pt x="206" y="142"/>
                    <a:pt x="206" y="142"/>
                    <a:pt x="206" y="142"/>
                  </a:cubicBezTo>
                  <a:cubicBezTo>
                    <a:pt x="206" y="113"/>
                    <a:pt x="211" y="93"/>
                    <a:pt x="220" y="85"/>
                  </a:cubicBezTo>
                  <a:cubicBezTo>
                    <a:pt x="228" y="76"/>
                    <a:pt x="245" y="72"/>
                    <a:pt x="271" y="72"/>
                  </a:cubicBezTo>
                  <a:cubicBezTo>
                    <a:pt x="307" y="72"/>
                    <a:pt x="336" y="79"/>
                    <a:pt x="357" y="95"/>
                  </a:cubicBezTo>
                  <a:cubicBezTo>
                    <a:pt x="378" y="110"/>
                    <a:pt x="389" y="131"/>
                    <a:pt x="389" y="158"/>
                  </a:cubicBezTo>
                  <a:cubicBezTo>
                    <a:pt x="389" y="188"/>
                    <a:pt x="376" y="211"/>
                    <a:pt x="351" y="2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0" name="Freeform 51"/>
            <p:cNvSpPr>
              <a:spLocks noEditPoints="1"/>
            </p:cNvSpPr>
            <p:nvPr/>
          </p:nvSpPr>
          <p:spPr bwMode="auto">
            <a:xfrm>
              <a:off x="8794268" y="2329468"/>
              <a:ext cx="175390" cy="173260"/>
            </a:xfrm>
            <a:custGeom>
              <a:avLst/>
              <a:gdLst>
                <a:gd name="T0" fmla="*/ 201 w 576"/>
                <a:gd name="T1" fmla="*/ 142 h 569"/>
                <a:gd name="T2" fmla="*/ 213 w 576"/>
                <a:gd name="T3" fmla="*/ 83 h 569"/>
                <a:gd name="T4" fmla="*/ 260 w 576"/>
                <a:gd name="T5" fmla="*/ 71 h 569"/>
                <a:gd name="T6" fmla="*/ 383 w 576"/>
                <a:gd name="T7" fmla="*/ 127 h 569"/>
                <a:gd name="T8" fmla="*/ 429 w 576"/>
                <a:gd name="T9" fmla="*/ 285 h 569"/>
                <a:gd name="T10" fmla="*/ 383 w 576"/>
                <a:gd name="T11" fmla="*/ 442 h 569"/>
                <a:gd name="T12" fmla="*/ 260 w 576"/>
                <a:gd name="T13" fmla="*/ 499 h 569"/>
                <a:gd name="T14" fmla="*/ 213 w 576"/>
                <a:gd name="T15" fmla="*/ 487 h 569"/>
                <a:gd name="T16" fmla="*/ 201 w 576"/>
                <a:gd name="T17" fmla="*/ 428 h 569"/>
                <a:gd name="T18" fmla="*/ 201 w 576"/>
                <a:gd name="T19" fmla="*/ 142 h 569"/>
                <a:gd name="T20" fmla="*/ 0 w 576"/>
                <a:gd name="T21" fmla="*/ 71 h 569"/>
                <a:gd name="T22" fmla="*/ 49 w 576"/>
                <a:gd name="T23" fmla="*/ 88 h 569"/>
                <a:gd name="T24" fmla="*/ 61 w 576"/>
                <a:gd name="T25" fmla="*/ 176 h 569"/>
                <a:gd name="T26" fmla="*/ 61 w 576"/>
                <a:gd name="T27" fmla="*/ 394 h 569"/>
                <a:gd name="T28" fmla="*/ 49 w 576"/>
                <a:gd name="T29" fmla="*/ 481 h 569"/>
                <a:gd name="T30" fmla="*/ 0 w 576"/>
                <a:gd name="T31" fmla="*/ 499 h 569"/>
                <a:gd name="T32" fmla="*/ 0 w 576"/>
                <a:gd name="T33" fmla="*/ 569 h 569"/>
                <a:gd name="T34" fmla="*/ 265 w 576"/>
                <a:gd name="T35" fmla="*/ 569 h 569"/>
                <a:gd name="T36" fmla="*/ 496 w 576"/>
                <a:gd name="T37" fmla="*/ 496 h 569"/>
                <a:gd name="T38" fmla="*/ 576 w 576"/>
                <a:gd name="T39" fmla="*/ 285 h 569"/>
                <a:gd name="T40" fmla="*/ 496 w 576"/>
                <a:gd name="T41" fmla="*/ 73 h 569"/>
                <a:gd name="T42" fmla="*/ 265 w 576"/>
                <a:gd name="T43" fmla="*/ 0 h 569"/>
                <a:gd name="T44" fmla="*/ 0 w 576"/>
                <a:gd name="T45" fmla="*/ 0 h 569"/>
                <a:gd name="T46" fmla="*/ 0 w 576"/>
                <a:gd name="T47" fmla="*/ 7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6" h="569">
                  <a:moveTo>
                    <a:pt x="201" y="142"/>
                  </a:moveTo>
                  <a:cubicBezTo>
                    <a:pt x="201" y="110"/>
                    <a:pt x="206" y="90"/>
                    <a:pt x="213" y="83"/>
                  </a:cubicBezTo>
                  <a:cubicBezTo>
                    <a:pt x="221" y="74"/>
                    <a:pt x="237" y="71"/>
                    <a:pt x="260" y="71"/>
                  </a:cubicBezTo>
                  <a:cubicBezTo>
                    <a:pt x="312" y="71"/>
                    <a:pt x="354" y="90"/>
                    <a:pt x="383" y="127"/>
                  </a:cubicBezTo>
                  <a:cubicBezTo>
                    <a:pt x="414" y="165"/>
                    <a:pt x="429" y="218"/>
                    <a:pt x="429" y="285"/>
                  </a:cubicBezTo>
                  <a:cubicBezTo>
                    <a:pt x="429" y="351"/>
                    <a:pt x="414" y="404"/>
                    <a:pt x="383" y="442"/>
                  </a:cubicBezTo>
                  <a:cubicBezTo>
                    <a:pt x="354" y="480"/>
                    <a:pt x="312" y="499"/>
                    <a:pt x="260" y="499"/>
                  </a:cubicBezTo>
                  <a:cubicBezTo>
                    <a:pt x="237" y="499"/>
                    <a:pt x="221" y="495"/>
                    <a:pt x="213" y="487"/>
                  </a:cubicBezTo>
                  <a:cubicBezTo>
                    <a:pt x="206" y="479"/>
                    <a:pt x="201" y="460"/>
                    <a:pt x="201" y="428"/>
                  </a:cubicBezTo>
                  <a:lnTo>
                    <a:pt x="201" y="142"/>
                  </a:lnTo>
                  <a:close/>
                  <a:moveTo>
                    <a:pt x="0" y="71"/>
                  </a:moveTo>
                  <a:cubicBezTo>
                    <a:pt x="24" y="71"/>
                    <a:pt x="40" y="77"/>
                    <a:pt x="49" y="88"/>
                  </a:cubicBezTo>
                  <a:cubicBezTo>
                    <a:pt x="57" y="100"/>
                    <a:pt x="61" y="129"/>
                    <a:pt x="61" y="176"/>
                  </a:cubicBezTo>
                  <a:cubicBezTo>
                    <a:pt x="61" y="394"/>
                    <a:pt x="61" y="394"/>
                    <a:pt x="61" y="394"/>
                  </a:cubicBezTo>
                  <a:cubicBezTo>
                    <a:pt x="61" y="440"/>
                    <a:pt x="57" y="469"/>
                    <a:pt x="49" y="481"/>
                  </a:cubicBezTo>
                  <a:cubicBezTo>
                    <a:pt x="40" y="492"/>
                    <a:pt x="24" y="498"/>
                    <a:pt x="0" y="499"/>
                  </a:cubicBezTo>
                  <a:cubicBezTo>
                    <a:pt x="0" y="569"/>
                    <a:pt x="0" y="569"/>
                    <a:pt x="0" y="569"/>
                  </a:cubicBezTo>
                  <a:cubicBezTo>
                    <a:pt x="265" y="569"/>
                    <a:pt x="265" y="569"/>
                    <a:pt x="265" y="569"/>
                  </a:cubicBezTo>
                  <a:cubicBezTo>
                    <a:pt x="366" y="569"/>
                    <a:pt x="443" y="545"/>
                    <a:pt x="496" y="496"/>
                  </a:cubicBezTo>
                  <a:cubicBezTo>
                    <a:pt x="550" y="447"/>
                    <a:pt x="576" y="377"/>
                    <a:pt x="576" y="285"/>
                  </a:cubicBezTo>
                  <a:cubicBezTo>
                    <a:pt x="576" y="193"/>
                    <a:pt x="550" y="122"/>
                    <a:pt x="496" y="73"/>
                  </a:cubicBezTo>
                  <a:cubicBezTo>
                    <a:pt x="443" y="25"/>
                    <a:pt x="366" y="0"/>
                    <a:pt x="265" y="0"/>
                  </a:cubicBezTo>
                  <a:cubicBezTo>
                    <a:pt x="0" y="0"/>
                    <a:pt x="0" y="0"/>
                    <a:pt x="0" y="0"/>
                  </a:cubicBez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1" name="Freeform 52"/>
            <p:cNvSpPr>
              <a:spLocks noEditPoints="1"/>
            </p:cNvSpPr>
            <p:nvPr/>
          </p:nvSpPr>
          <p:spPr bwMode="auto">
            <a:xfrm>
              <a:off x="7442273" y="1884957"/>
              <a:ext cx="330897" cy="366402"/>
            </a:xfrm>
            <a:custGeom>
              <a:avLst/>
              <a:gdLst>
                <a:gd name="T0" fmla="*/ 620 w 1088"/>
                <a:gd name="T1" fmla="*/ 816 h 1205"/>
                <a:gd name="T2" fmla="*/ 620 w 1088"/>
                <a:gd name="T3" fmla="*/ 637 h 1205"/>
                <a:gd name="T4" fmla="*/ 708 w 1088"/>
                <a:gd name="T5" fmla="*/ 637 h 1205"/>
                <a:gd name="T6" fmla="*/ 636 w 1088"/>
                <a:gd name="T7" fmla="*/ 698 h 1205"/>
                <a:gd name="T8" fmla="*/ 718 w 1088"/>
                <a:gd name="T9" fmla="*/ 778 h 1205"/>
                <a:gd name="T10" fmla="*/ 745 w 1088"/>
                <a:gd name="T11" fmla="*/ 816 h 1205"/>
                <a:gd name="T12" fmla="*/ 620 w 1088"/>
                <a:gd name="T13" fmla="*/ 816 h 1205"/>
                <a:gd name="T14" fmla="*/ 176 w 1088"/>
                <a:gd name="T15" fmla="*/ 956 h 1205"/>
                <a:gd name="T16" fmla="*/ 288 w 1088"/>
                <a:gd name="T17" fmla="*/ 952 h 1205"/>
                <a:gd name="T18" fmla="*/ 790 w 1088"/>
                <a:gd name="T19" fmla="*/ 952 h 1205"/>
                <a:gd name="T20" fmla="*/ 909 w 1088"/>
                <a:gd name="T21" fmla="*/ 956 h 1205"/>
                <a:gd name="T22" fmla="*/ 909 w 1088"/>
                <a:gd name="T23" fmla="*/ 813 h 1205"/>
                <a:gd name="T24" fmla="*/ 812 w 1088"/>
                <a:gd name="T25" fmla="*/ 816 h 1205"/>
                <a:gd name="T26" fmla="*/ 873 w 1088"/>
                <a:gd name="T27" fmla="*/ 750 h 1205"/>
                <a:gd name="T28" fmla="*/ 841 w 1088"/>
                <a:gd name="T29" fmla="*/ 717 h 1205"/>
                <a:gd name="T30" fmla="*/ 796 w 1088"/>
                <a:gd name="T31" fmla="*/ 672 h 1205"/>
                <a:gd name="T32" fmla="*/ 766 w 1088"/>
                <a:gd name="T33" fmla="*/ 637 h 1205"/>
                <a:gd name="T34" fmla="*/ 862 w 1088"/>
                <a:gd name="T35" fmla="*/ 642 h 1205"/>
                <a:gd name="T36" fmla="*/ 862 w 1088"/>
                <a:gd name="T37" fmla="*/ 495 h 1205"/>
                <a:gd name="T38" fmla="*/ 780 w 1088"/>
                <a:gd name="T39" fmla="*/ 498 h 1205"/>
                <a:gd name="T40" fmla="*/ 620 w 1088"/>
                <a:gd name="T41" fmla="*/ 498 h 1205"/>
                <a:gd name="T42" fmla="*/ 620 w 1088"/>
                <a:gd name="T43" fmla="*/ 366 h 1205"/>
                <a:gd name="T44" fmla="*/ 788 w 1088"/>
                <a:gd name="T45" fmla="*/ 366 h 1205"/>
                <a:gd name="T46" fmla="*/ 900 w 1088"/>
                <a:gd name="T47" fmla="*/ 373 h 1205"/>
                <a:gd name="T48" fmla="*/ 900 w 1088"/>
                <a:gd name="T49" fmla="*/ 224 h 1205"/>
                <a:gd name="T50" fmla="*/ 780 w 1088"/>
                <a:gd name="T51" fmla="*/ 227 h 1205"/>
                <a:gd name="T52" fmla="*/ 303 w 1088"/>
                <a:gd name="T53" fmla="*/ 227 h 1205"/>
                <a:gd name="T54" fmla="*/ 193 w 1088"/>
                <a:gd name="T55" fmla="*/ 224 h 1205"/>
                <a:gd name="T56" fmla="*/ 193 w 1088"/>
                <a:gd name="T57" fmla="*/ 371 h 1205"/>
                <a:gd name="T58" fmla="*/ 303 w 1088"/>
                <a:gd name="T59" fmla="*/ 366 h 1205"/>
                <a:gd name="T60" fmla="*/ 468 w 1088"/>
                <a:gd name="T61" fmla="*/ 366 h 1205"/>
                <a:gd name="T62" fmla="*/ 468 w 1088"/>
                <a:gd name="T63" fmla="*/ 498 h 1205"/>
                <a:gd name="T64" fmla="*/ 336 w 1088"/>
                <a:gd name="T65" fmla="*/ 498 h 1205"/>
                <a:gd name="T66" fmla="*/ 226 w 1088"/>
                <a:gd name="T67" fmla="*/ 495 h 1205"/>
                <a:gd name="T68" fmla="*/ 226 w 1088"/>
                <a:gd name="T69" fmla="*/ 640 h 1205"/>
                <a:gd name="T70" fmla="*/ 336 w 1088"/>
                <a:gd name="T71" fmla="*/ 637 h 1205"/>
                <a:gd name="T72" fmla="*/ 468 w 1088"/>
                <a:gd name="T73" fmla="*/ 637 h 1205"/>
                <a:gd name="T74" fmla="*/ 468 w 1088"/>
                <a:gd name="T75" fmla="*/ 816 h 1205"/>
                <a:gd name="T76" fmla="*/ 290 w 1088"/>
                <a:gd name="T77" fmla="*/ 816 h 1205"/>
                <a:gd name="T78" fmla="*/ 176 w 1088"/>
                <a:gd name="T79" fmla="*/ 813 h 1205"/>
                <a:gd name="T80" fmla="*/ 176 w 1088"/>
                <a:gd name="T81" fmla="*/ 956 h 1205"/>
                <a:gd name="T82" fmla="*/ 4 w 1088"/>
                <a:gd name="T83" fmla="*/ 144 h 1205"/>
                <a:gd name="T84" fmla="*/ 4 w 1088"/>
                <a:gd name="T85" fmla="*/ 1040 h 1205"/>
                <a:gd name="T86" fmla="*/ 0 w 1088"/>
                <a:gd name="T87" fmla="*/ 1196 h 1205"/>
                <a:gd name="T88" fmla="*/ 154 w 1088"/>
                <a:gd name="T89" fmla="*/ 1196 h 1205"/>
                <a:gd name="T90" fmla="*/ 154 w 1088"/>
                <a:gd name="T91" fmla="*/ 1177 h 1205"/>
                <a:gd name="T92" fmla="*/ 930 w 1088"/>
                <a:gd name="T93" fmla="*/ 1177 h 1205"/>
                <a:gd name="T94" fmla="*/ 930 w 1088"/>
                <a:gd name="T95" fmla="*/ 1205 h 1205"/>
                <a:gd name="T96" fmla="*/ 1088 w 1088"/>
                <a:gd name="T97" fmla="*/ 1205 h 1205"/>
                <a:gd name="T98" fmla="*/ 1084 w 1088"/>
                <a:gd name="T99" fmla="*/ 1050 h 1205"/>
                <a:gd name="T100" fmla="*/ 1084 w 1088"/>
                <a:gd name="T101" fmla="*/ 144 h 1205"/>
                <a:gd name="T102" fmla="*/ 1088 w 1088"/>
                <a:gd name="T103" fmla="*/ 0 h 1205"/>
                <a:gd name="T104" fmla="*/ 962 w 1088"/>
                <a:gd name="T105" fmla="*/ 5 h 1205"/>
                <a:gd name="T106" fmla="*/ 128 w 1088"/>
                <a:gd name="T107" fmla="*/ 5 h 1205"/>
                <a:gd name="T108" fmla="*/ 0 w 1088"/>
                <a:gd name="T109" fmla="*/ 0 h 1205"/>
                <a:gd name="T110" fmla="*/ 4 w 1088"/>
                <a:gd name="T111" fmla="*/ 144 h 1205"/>
                <a:gd name="T112" fmla="*/ 154 w 1088"/>
                <a:gd name="T113" fmla="*/ 150 h 1205"/>
                <a:gd name="T114" fmla="*/ 930 w 1088"/>
                <a:gd name="T115" fmla="*/ 150 h 1205"/>
                <a:gd name="T116" fmla="*/ 930 w 1088"/>
                <a:gd name="T117" fmla="*/ 1034 h 1205"/>
                <a:gd name="T118" fmla="*/ 154 w 1088"/>
                <a:gd name="T119" fmla="*/ 1034 h 1205"/>
                <a:gd name="T120" fmla="*/ 154 w 1088"/>
                <a:gd name="T121" fmla="*/ 150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88" h="1205">
                  <a:moveTo>
                    <a:pt x="620" y="816"/>
                  </a:moveTo>
                  <a:cubicBezTo>
                    <a:pt x="620" y="637"/>
                    <a:pt x="620" y="637"/>
                    <a:pt x="620" y="637"/>
                  </a:cubicBezTo>
                  <a:cubicBezTo>
                    <a:pt x="708" y="637"/>
                    <a:pt x="708" y="637"/>
                    <a:pt x="708" y="637"/>
                  </a:cubicBezTo>
                  <a:cubicBezTo>
                    <a:pt x="684" y="662"/>
                    <a:pt x="660" y="683"/>
                    <a:pt x="636" y="698"/>
                  </a:cubicBezTo>
                  <a:cubicBezTo>
                    <a:pt x="681" y="737"/>
                    <a:pt x="708" y="764"/>
                    <a:pt x="718" y="778"/>
                  </a:cubicBezTo>
                  <a:cubicBezTo>
                    <a:pt x="729" y="792"/>
                    <a:pt x="737" y="805"/>
                    <a:pt x="745" y="816"/>
                  </a:cubicBezTo>
                  <a:lnTo>
                    <a:pt x="620" y="816"/>
                  </a:lnTo>
                  <a:close/>
                  <a:moveTo>
                    <a:pt x="176" y="956"/>
                  </a:moveTo>
                  <a:cubicBezTo>
                    <a:pt x="288" y="952"/>
                    <a:pt x="288" y="952"/>
                    <a:pt x="288" y="952"/>
                  </a:cubicBezTo>
                  <a:cubicBezTo>
                    <a:pt x="790" y="952"/>
                    <a:pt x="790" y="952"/>
                    <a:pt x="790" y="952"/>
                  </a:cubicBezTo>
                  <a:cubicBezTo>
                    <a:pt x="909" y="956"/>
                    <a:pt x="909" y="956"/>
                    <a:pt x="909" y="956"/>
                  </a:cubicBezTo>
                  <a:cubicBezTo>
                    <a:pt x="909" y="813"/>
                    <a:pt x="909" y="813"/>
                    <a:pt x="909" y="813"/>
                  </a:cubicBezTo>
                  <a:cubicBezTo>
                    <a:pt x="812" y="816"/>
                    <a:pt x="812" y="816"/>
                    <a:pt x="812" y="816"/>
                  </a:cubicBezTo>
                  <a:cubicBezTo>
                    <a:pt x="834" y="792"/>
                    <a:pt x="854" y="770"/>
                    <a:pt x="873" y="750"/>
                  </a:cubicBezTo>
                  <a:cubicBezTo>
                    <a:pt x="841" y="717"/>
                    <a:pt x="841" y="717"/>
                    <a:pt x="841" y="717"/>
                  </a:cubicBezTo>
                  <a:cubicBezTo>
                    <a:pt x="796" y="672"/>
                    <a:pt x="796" y="672"/>
                    <a:pt x="796" y="672"/>
                  </a:cubicBezTo>
                  <a:cubicBezTo>
                    <a:pt x="789" y="665"/>
                    <a:pt x="779" y="653"/>
                    <a:pt x="766" y="637"/>
                  </a:cubicBezTo>
                  <a:cubicBezTo>
                    <a:pt x="862" y="642"/>
                    <a:pt x="862" y="642"/>
                    <a:pt x="862" y="642"/>
                  </a:cubicBezTo>
                  <a:cubicBezTo>
                    <a:pt x="862" y="495"/>
                    <a:pt x="862" y="495"/>
                    <a:pt x="862" y="495"/>
                  </a:cubicBezTo>
                  <a:cubicBezTo>
                    <a:pt x="780" y="498"/>
                    <a:pt x="780" y="498"/>
                    <a:pt x="780" y="498"/>
                  </a:cubicBezTo>
                  <a:cubicBezTo>
                    <a:pt x="620" y="498"/>
                    <a:pt x="620" y="498"/>
                    <a:pt x="620" y="498"/>
                  </a:cubicBezTo>
                  <a:cubicBezTo>
                    <a:pt x="620" y="366"/>
                    <a:pt x="620" y="366"/>
                    <a:pt x="620" y="366"/>
                  </a:cubicBezTo>
                  <a:cubicBezTo>
                    <a:pt x="788" y="366"/>
                    <a:pt x="788" y="366"/>
                    <a:pt x="788" y="366"/>
                  </a:cubicBezTo>
                  <a:cubicBezTo>
                    <a:pt x="900" y="373"/>
                    <a:pt x="900" y="373"/>
                    <a:pt x="900" y="373"/>
                  </a:cubicBezTo>
                  <a:cubicBezTo>
                    <a:pt x="900" y="224"/>
                    <a:pt x="900" y="224"/>
                    <a:pt x="900" y="224"/>
                  </a:cubicBezTo>
                  <a:cubicBezTo>
                    <a:pt x="780" y="227"/>
                    <a:pt x="780" y="227"/>
                    <a:pt x="780" y="227"/>
                  </a:cubicBezTo>
                  <a:cubicBezTo>
                    <a:pt x="303" y="227"/>
                    <a:pt x="303" y="227"/>
                    <a:pt x="303" y="227"/>
                  </a:cubicBezTo>
                  <a:cubicBezTo>
                    <a:pt x="193" y="224"/>
                    <a:pt x="193" y="224"/>
                    <a:pt x="193" y="224"/>
                  </a:cubicBezTo>
                  <a:cubicBezTo>
                    <a:pt x="193" y="371"/>
                    <a:pt x="193" y="371"/>
                    <a:pt x="193" y="371"/>
                  </a:cubicBezTo>
                  <a:cubicBezTo>
                    <a:pt x="303" y="366"/>
                    <a:pt x="303" y="366"/>
                    <a:pt x="303" y="366"/>
                  </a:cubicBezTo>
                  <a:cubicBezTo>
                    <a:pt x="468" y="366"/>
                    <a:pt x="468" y="366"/>
                    <a:pt x="468" y="366"/>
                  </a:cubicBezTo>
                  <a:cubicBezTo>
                    <a:pt x="468" y="498"/>
                    <a:pt x="468" y="498"/>
                    <a:pt x="468" y="498"/>
                  </a:cubicBezTo>
                  <a:cubicBezTo>
                    <a:pt x="336" y="498"/>
                    <a:pt x="336" y="498"/>
                    <a:pt x="336" y="498"/>
                  </a:cubicBezTo>
                  <a:cubicBezTo>
                    <a:pt x="226" y="495"/>
                    <a:pt x="226" y="495"/>
                    <a:pt x="226" y="495"/>
                  </a:cubicBezTo>
                  <a:cubicBezTo>
                    <a:pt x="226" y="640"/>
                    <a:pt x="226" y="640"/>
                    <a:pt x="226" y="640"/>
                  </a:cubicBezTo>
                  <a:cubicBezTo>
                    <a:pt x="336" y="637"/>
                    <a:pt x="336" y="637"/>
                    <a:pt x="336" y="637"/>
                  </a:cubicBezTo>
                  <a:cubicBezTo>
                    <a:pt x="468" y="637"/>
                    <a:pt x="468" y="637"/>
                    <a:pt x="468" y="637"/>
                  </a:cubicBezTo>
                  <a:cubicBezTo>
                    <a:pt x="468" y="816"/>
                    <a:pt x="468" y="816"/>
                    <a:pt x="468" y="816"/>
                  </a:cubicBezTo>
                  <a:cubicBezTo>
                    <a:pt x="290" y="816"/>
                    <a:pt x="290" y="816"/>
                    <a:pt x="290" y="816"/>
                  </a:cubicBezTo>
                  <a:cubicBezTo>
                    <a:pt x="176" y="813"/>
                    <a:pt x="176" y="813"/>
                    <a:pt x="176" y="813"/>
                  </a:cubicBezTo>
                  <a:lnTo>
                    <a:pt x="176" y="956"/>
                  </a:lnTo>
                  <a:close/>
                  <a:moveTo>
                    <a:pt x="4" y="144"/>
                  </a:moveTo>
                  <a:cubicBezTo>
                    <a:pt x="4" y="1040"/>
                    <a:pt x="4" y="1040"/>
                    <a:pt x="4" y="1040"/>
                  </a:cubicBezTo>
                  <a:cubicBezTo>
                    <a:pt x="0" y="1196"/>
                    <a:pt x="0" y="1196"/>
                    <a:pt x="0" y="1196"/>
                  </a:cubicBezTo>
                  <a:cubicBezTo>
                    <a:pt x="154" y="1196"/>
                    <a:pt x="154" y="1196"/>
                    <a:pt x="154" y="1196"/>
                  </a:cubicBezTo>
                  <a:cubicBezTo>
                    <a:pt x="154" y="1177"/>
                    <a:pt x="154" y="1177"/>
                    <a:pt x="154" y="1177"/>
                  </a:cubicBezTo>
                  <a:cubicBezTo>
                    <a:pt x="930" y="1177"/>
                    <a:pt x="930" y="1177"/>
                    <a:pt x="930" y="1177"/>
                  </a:cubicBezTo>
                  <a:cubicBezTo>
                    <a:pt x="930" y="1205"/>
                    <a:pt x="930" y="1205"/>
                    <a:pt x="930" y="1205"/>
                  </a:cubicBezTo>
                  <a:cubicBezTo>
                    <a:pt x="1088" y="1205"/>
                    <a:pt x="1088" y="1205"/>
                    <a:pt x="1088" y="1205"/>
                  </a:cubicBezTo>
                  <a:cubicBezTo>
                    <a:pt x="1084" y="1050"/>
                    <a:pt x="1084" y="1050"/>
                    <a:pt x="1084" y="1050"/>
                  </a:cubicBezTo>
                  <a:cubicBezTo>
                    <a:pt x="1084" y="144"/>
                    <a:pt x="1084" y="144"/>
                    <a:pt x="1084" y="144"/>
                  </a:cubicBezTo>
                  <a:cubicBezTo>
                    <a:pt x="1088" y="0"/>
                    <a:pt x="1088" y="0"/>
                    <a:pt x="1088" y="0"/>
                  </a:cubicBezTo>
                  <a:cubicBezTo>
                    <a:pt x="962" y="5"/>
                    <a:pt x="962" y="5"/>
                    <a:pt x="962" y="5"/>
                  </a:cubicBezTo>
                  <a:cubicBezTo>
                    <a:pt x="128" y="5"/>
                    <a:pt x="128" y="5"/>
                    <a:pt x="128" y="5"/>
                  </a:cubicBezTo>
                  <a:cubicBezTo>
                    <a:pt x="0" y="0"/>
                    <a:pt x="0" y="0"/>
                    <a:pt x="0" y="0"/>
                  </a:cubicBezTo>
                  <a:lnTo>
                    <a:pt x="4" y="144"/>
                  </a:lnTo>
                  <a:close/>
                  <a:moveTo>
                    <a:pt x="154" y="150"/>
                  </a:moveTo>
                  <a:cubicBezTo>
                    <a:pt x="930" y="150"/>
                    <a:pt x="930" y="150"/>
                    <a:pt x="930" y="150"/>
                  </a:cubicBezTo>
                  <a:cubicBezTo>
                    <a:pt x="930" y="1034"/>
                    <a:pt x="930" y="1034"/>
                    <a:pt x="930" y="1034"/>
                  </a:cubicBezTo>
                  <a:cubicBezTo>
                    <a:pt x="154" y="1034"/>
                    <a:pt x="154" y="1034"/>
                    <a:pt x="154" y="1034"/>
                  </a:cubicBezTo>
                  <a:lnTo>
                    <a:pt x="154"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2" name="Freeform 53"/>
            <p:cNvSpPr>
              <a:spLocks noEditPoints="1"/>
            </p:cNvSpPr>
            <p:nvPr/>
          </p:nvSpPr>
          <p:spPr bwMode="auto">
            <a:xfrm>
              <a:off x="7820747" y="1863654"/>
              <a:ext cx="375632" cy="396936"/>
            </a:xfrm>
            <a:custGeom>
              <a:avLst/>
              <a:gdLst>
                <a:gd name="T0" fmla="*/ 578 w 1233"/>
                <a:gd name="T1" fmla="*/ 836 h 1304"/>
                <a:gd name="T2" fmla="*/ 376 w 1233"/>
                <a:gd name="T3" fmla="*/ 920 h 1304"/>
                <a:gd name="T4" fmla="*/ 104 w 1233"/>
                <a:gd name="T5" fmla="*/ 966 h 1304"/>
                <a:gd name="T6" fmla="*/ 185 w 1233"/>
                <a:gd name="T7" fmla="*/ 847 h 1304"/>
                <a:gd name="T8" fmla="*/ 482 w 1233"/>
                <a:gd name="T9" fmla="*/ 700 h 1304"/>
                <a:gd name="T10" fmla="*/ 323 w 1233"/>
                <a:gd name="T11" fmla="*/ 740 h 1304"/>
                <a:gd name="T12" fmla="*/ 140 w 1233"/>
                <a:gd name="T13" fmla="*/ 735 h 1304"/>
                <a:gd name="T14" fmla="*/ 251 w 1233"/>
                <a:gd name="T15" fmla="*/ 616 h 1304"/>
                <a:gd name="T16" fmla="*/ 333 w 1233"/>
                <a:gd name="T17" fmla="*/ 513 h 1304"/>
                <a:gd name="T18" fmla="*/ 223 w 1233"/>
                <a:gd name="T19" fmla="*/ 372 h 1304"/>
                <a:gd name="T20" fmla="*/ 866 w 1233"/>
                <a:gd name="T21" fmla="*/ 375 h 1304"/>
                <a:gd name="T22" fmla="*/ 989 w 1233"/>
                <a:gd name="T23" fmla="*/ 516 h 1304"/>
                <a:gd name="T24" fmla="*/ 678 w 1233"/>
                <a:gd name="T25" fmla="*/ 513 h 1304"/>
                <a:gd name="T26" fmla="*/ 597 w 1233"/>
                <a:gd name="T27" fmla="*/ 632 h 1304"/>
                <a:gd name="T28" fmla="*/ 693 w 1233"/>
                <a:gd name="T29" fmla="*/ 731 h 1304"/>
                <a:gd name="T30" fmla="*/ 930 w 1233"/>
                <a:gd name="T31" fmla="*/ 537 h 1304"/>
                <a:gd name="T32" fmla="*/ 1061 w 1233"/>
                <a:gd name="T33" fmla="*/ 653 h 1304"/>
                <a:gd name="T34" fmla="*/ 946 w 1233"/>
                <a:gd name="T35" fmla="*/ 880 h 1304"/>
                <a:gd name="T36" fmla="*/ 1233 w 1233"/>
                <a:gd name="T37" fmla="*/ 1144 h 1304"/>
                <a:gd name="T38" fmla="*/ 1126 w 1233"/>
                <a:gd name="T39" fmla="*/ 1292 h 1304"/>
                <a:gd name="T40" fmla="*/ 851 w 1233"/>
                <a:gd name="T41" fmla="*/ 1013 h 1304"/>
                <a:gd name="T42" fmla="*/ 737 w 1233"/>
                <a:gd name="T43" fmla="*/ 864 h 1304"/>
                <a:gd name="T44" fmla="*/ 747 w 1233"/>
                <a:gd name="T45" fmla="*/ 1038 h 1304"/>
                <a:gd name="T46" fmla="*/ 687 w 1233"/>
                <a:gd name="T47" fmla="*/ 1261 h 1304"/>
                <a:gd name="T48" fmla="*/ 467 w 1233"/>
                <a:gd name="T49" fmla="*/ 1195 h 1304"/>
                <a:gd name="T50" fmla="*/ 566 w 1233"/>
                <a:gd name="T51" fmla="*/ 1135 h 1304"/>
                <a:gd name="T52" fmla="*/ 600 w 1233"/>
                <a:gd name="T53" fmla="*/ 1012 h 1304"/>
                <a:gd name="T54" fmla="*/ 429 w 1233"/>
                <a:gd name="T55" fmla="*/ 1103 h 1304"/>
                <a:gd name="T56" fmla="*/ 84 w 1233"/>
                <a:gd name="T57" fmla="*/ 1253 h 1304"/>
                <a:gd name="T58" fmla="*/ 0 w 1233"/>
                <a:gd name="T59" fmla="*/ 1106 h 1304"/>
                <a:gd name="T60" fmla="*/ 31 w 1233"/>
                <a:gd name="T61" fmla="*/ 454 h 1304"/>
                <a:gd name="T62" fmla="*/ 33 w 1233"/>
                <a:gd name="T63" fmla="*/ 235 h 1304"/>
                <a:gd name="T64" fmla="*/ 174 w 1233"/>
                <a:gd name="T65" fmla="*/ 143 h 1304"/>
                <a:gd name="T66" fmla="*/ 448 w 1233"/>
                <a:gd name="T67" fmla="*/ 76 h 1304"/>
                <a:gd name="T68" fmla="*/ 586 w 1233"/>
                <a:gd name="T69" fmla="*/ 0 h 1304"/>
                <a:gd name="T70" fmla="*/ 677 w 1233"/>
                <a:gd name="T71" fmla="*/ 143 h 1304"/>
                <a:gd name="T72" fmla="*/ 1177 w 1233"/>
                <a:gd name="T73" fmla="*/ 138 h 1304"/>
                <a:gd name="T74" fmla="*/ 1174 w 1233"/>
                <a:gd name="T75" fmla="*/ 383 h 1304"/>
                <a:gd name="T76" fmla="*/ 1015 w 1233"/>
                <a:gd name="T77" fmla="*/ 459 h 1304"/>
                <a:gd name="T78" fmla="*/ 1018 w 1233"/>
                <a:gd name="T79" fmla="*/ 287 h 1304"/>
                <a:gd name="T80" fmla="*/ 190 w 1233"/>
                <a:gd name="T81" fmla="*/ 382 h 1304"/>
                <a:gd name="T82" fmla="*/ 31 w 1233"/>
                <a:gd name="T83" fmla="*/ 454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3" h="1304">
                  <a:moveTo>
                    <a:pt x="357" y="980"/>
                  </a:moveTo>
                  <a:cubicBezTo>
                    <a:pt x="453" y="926"/>
                    <a:pt x="526" y="878"/>
                    <a:pt x="578" y="836"/>
                  </a:cubicBezTo>
                  <a:cubicBezTo>
                    <a:pt x="575" y="826"/>
                    <a:pt x="571" y="816"/>
                    <a:pt x="566" y="807"/>
                  </a:cubicBezTo>
                  <a:cubicBezTo>
                    <a:pt x="496" y="851"/>
                    <a:pt x="432" y="889"/>
                    <a:pt x="376" y="920"/>
                  </a:cubicBezTo>
                  <a:cubicBezTo>
                    <a:pt x="320" y="951"/>
                    <a:pt x="238" y="984"/>
                    <a:pt x="129" y="1020"/>
                  </a:cubicBezTo>
                  <a:cubicBezTo>
                    <a:pt x="121" y="999"/>
                    <a:pt x="112" y="981"/>
                    <a:pt x="104" y="966"/>
                  </a:cubicBezTo>
                  <a:cubicBezTo>
                    <a:pt x="96" y="949"/>
                    <a:pt x="79" y="920"/>
                    <a:pt x="52" y="878"/>
                  </a:cubicBezTo>
                  <a:cubicBezTo>
                    <a:pt x="103" y="869"/>
                    <a:pt x="148" y="859"/>
                    <a:pt x="185" y="847"/>
                  </a:cubicBezTo>
                  <a:cubicBezTo>
                    <a:pt x="223" y="836"/>
                    <a:pt x="269" y="817"/>
                    <a:pt x="324" y="791"/>
                  </a:cubicBezTo>
                  <a:cubicBezTo>
                    <a:pt x="379" y="765"/>
                    <a:pt x="432" y="735"/>
                    <a:pt x="482" y="700"/>
                  </a:cubicBezTo>
                  <a:cubicBezTo>
                    <a:pt x="468" y="687"/>
                    <a:pt x="468" y="687"/>
                    <a:pt x="468" y="687"/>
                  </a:cubicBezTo>
                  <a:cubicBezTo>
                    <a:pt x="405" y="712"/>
                    <a:pt x="357" y="730"/>
                    <a:pt x="323" y="740"/>
                  </a:cubicBezTo>
                  <a:cubicBezTo>
                    <a:pt x="290" y="750"/>
                    <a:pt x="236" y="765"/>
                    <a:pt x="162" y="786"/>
                  </a:cubicBezTo>
                  <a:cubicBezTo>
                    <a:pt x="154" y="768"/>
                    <a:pt x="147" y="751"/>
                    <a:pt x="140" y="735"/>
                  </a:cubicBezTo>
                  <a:cubicBezTo>
                    <a:pt x="134" y="721"/>
                    <a:pt x="115" y="689"/>
                    <a:pt x="84" y="640"/>
                  </a:cubicBezTo>
                  <a:cubicBezTo>
                    <a:pt x="124" y="636"/>
                    <a:pt x="181" y="628"/>
                    <a:pt x="251" y="616"/>
                  </a:cubicBezTo>
                  <a:cubicBezTo>
                    <a:pt x="322" y="605"/>
                    <a:pt x="412" y="570"/>
                    <a:pt x="521" y="513"/>
                  </a:cubicBezTo>
                  <a:cubicBezTo>
                    <a:pt x="333" y="513"/>
                    <a:pt x="333" y="513"/>
                    <a:pt x="333" y="513"/>
                  </a:cubicBezTo>
                  <a:cubicBezTo>
                    <a:pt x="223" y="516"/>
                    <a:pt x="223" y="516"/>
                    <a:pt x="223" y="516"/>
                  </a:cubicBezTo>
                  <a:cubicBezTo>
                    <a:pt x="223" y="372"/>
                    <a:pt x="223" y="372"/>
                    <a:pt x="223" y="372"/>
                  </a:cubicBezTo>
                  <a:cubicBezTo>
                    <a:pt x="333" y="375"/>
                    <a:pt x="333" y="375"/>
                    <a:pt x="333" y="375"/>
                  </a:cubicBezTo>
                  <a:cubicBezTo>
                    <a:pt x="866" y="375"/>
                    <a:pt x="866" y="375"/>
                    <a:pt x="866" y="375"/>
                  </a:cubicBezTo>
                  <a:cubicBezTo>
                    <a:pt x="989" y="372"/>
                    <a:pt x="989" y="372"/>
                    <a:pt x="989" y="372"/>
                  </a:cubicBezTo>
                  <a:cubicBezTo>
                    <a:pt x="989" y="516"/>
                    <a:pt x="989" y="516"/>
                    <a:pt x="989" y="516"/>
                  </a:cubicBezTo>
                  <a:cubicBezTo>
                    <a:pt x="866" y="513"/>
                    <a:pt x="866" y="513"/>
                    <a:pt x="866" y="513"/>
                  </a:cubicBezTo>
                  <a:cubicBezTo>
                    <a:pt x="678" y="513"/>
                    <a:pt x="678" y="513"/>
                    <a:pt x="678" y="513"/>
                  </a:cubicBezTo>
                  <a:cubicBezTo>
                    <a:pt x="694" y="526"/>
                    <a:pt x="711" y="540"/>
                    <a:pt x="730" y="553"/>
                  </a:cubicBezTo>
                  <a:cubicBezTo>
                    <a:pt x="684" y="581"/>
                    <a:pt x="640" y="607"/>
                    <a:pt x="597" y="632"/>
                  </a:cubicBezTo>
                  <a:cubicBezTo>
                    <a:pt x="637" y="662"/>
                    <a:pt x="660" y="683"/>
                    <a:pt x="668" y="695"/>
                  </a:cubicBezTo>
                  <a:cubicBezTo>
                    <a:pt x="693" y="731"/>
                    <a:pt x="693" y="731"/>
                    <a:pt x="693" y="731"/>
                  </a:cubicBezTo>
                  <a:cubicBezTo>
                    <a:pt x="792" y="660"/>
                    <a:pt x="850" y="616"/>
                    <a:pt x="867" y="599"/>
                  </a:cubicBezTo>
                  <a:cubicBezTo>
                    <a:pt x="930" y="537"/>
                    <a:pt x="930" y="537"/>
                    <a:pt x="930" y="537"/>
                  </a:cubicBezTo>
                  <a:cubicBezTo>
                    <a:pt x="943" y="553"/>
                    <a:pt x="955" y="566"/>
                    <a:pt x="966" y="578"/>
                  </a:cubicBezTo>
                  <a:cubicBezTo>
                    <a:pt x="977" y="589"/>
                    <a:pt x="1009" y="614"/>
                    <a:pt x="1061" y="653"/>
                  </a:cubicBezTo>
                  <a:cubicBezTo>
                    <a:pt x="1002" y="693"/>
                    <a:pt x="950" y="730"/>
                    <a:pt x="906" y="760"/>
                  </a:cubicBezTo>
                  <a:cubicBezTo>
                    <a:pt x="913" y="787"/>
                    <a:pt x="927" y="827"/>
                    <a:pt x="946" y="880"/>
                  </a:cubicBezTo>
                  <a:cubicBezTo>
                    <a:pt x="966" y="932"/>
                    <a:pt x="1002" y="983"/>
                    <a:pt x="1057" y="1031"/>
                  </a:cubicBezTo>
                  <a:cubicBezTo>
                    <a:pt x="1111" y="1079"/>
                    <a:pt x="1170" y="1117"/>
                    <a:pt x="1233" y="1144"/>
                  </a:cubicBezTo>
                  <a:cubicBezTo>
                    <a:pt x="1212" y="1169"/>
                    <a:pt x="1195" y="1189"/>
                    <a:pt x="1182" y="1205"/>
                  </a:cubicBezTo>
                  <a:cubicBezTo>
                    <a:pt x="1169" y="1222"/>
                    <a:pt x="1151" y="1251"/>
                    <a:pt x="1126" y="1292"/>
                  </a:cubicBezTo>
                  <a:cubicBezTo>
                    <a:pt x="1043" y="1239"/>
                    <a:pt x="982" y="1191"/>
                    <a:pt x="944" y="1147"/>
                  </a:cubicBezTo>
                  <a:cubicBezTo>
                    <a:pt x="905" y="1104"/>
                    <a:pt x="874" y="1059"/>
                    <a:pt x="851" y="1013"/>
                  </a:cubicBezTo>
                  <a:cubicBezTo>
                    <a:pt x="827" y="966"/>
                    <a:pt x="804" y="908"/>
                    <a:pt x="784" y="837"/>
                  </a:cubicBezTo>
                  <a:cubicBezTo>
                    <a:pt x="737" y="864"/>
                    <a:pt x="737" y="864"/>
                    <a:pt x="737" y="864"/>
                  </a:cubicBezTo>
                  <a:cubicBezTo>
                    <a:pt x="740" y="887"/>
                    <a:pt x="742" y="909"/>
                    <a:pt x="744" y="928"/>
                  </a:cubicBezTo>
                  <a:cubicBezTo>
                    <a:pt x="746" y="947"/>
                    <a:pt x="747" y="984"/>
                    <a:pt x="747" y="1038"/>
                  </a:cubicBezTo>
                  <a:cubicBezTo>
                    <a:pt x="747" y="1091"/>
                    <a:pt x="744" y="1135"/>
                    <a:pt x="737" y="1169"/>
                  </a:cubicBezTo>
                  <a:cubicBezTo>
                    <a:pt x="731" y="1203"/>
                    <a:pt x="714" y="1234"/>
                    <a:pt x="687" y="1261"/>
                  </a:cubicBezTo>
                  <a:cubicBezTo>
                    <a:pt x="660" y="1289"/>
                    <a:pt x="596" y="1303"/>
                    <a:pt x="495" y="1304"/>
                  </a:cubicBezTo>
                  <a:cubicBezTo>
                    <a:pt x="482" y="1246"/>
                    <a:pt x="473" y="1209"/>
                    <a:pt x="467" y="1195"/>
                  </a:cubicBezTo>
                  <a:cubicBezTo>
                    <a:pt x="442" y="1136"/>
                    <a:pt x="442" y="1136"/>
                    <a:pt x="442" y="1136"/>
                  </a:cubicBezTo>
                  <a:cubicBezTo>
                    <a:pt x="509" y="1147"/>
                    <a:pt x="550" y="1147"/>
                    <a:pt x="566" y="1135"/>
                  </a:cubicBezTo>
                  <a:cubicBezTo>
                    <a:pt x="583" y="1122"/>
                    <a:pt x="593" y="1103"/>
                    <a:pt x="596" y="1076"/>
                  </a:cubicBezTo>
                  <a:cubicBezTo>
                    <a:pt x="599" y="1049"/>
                    <a:pt x="600" y="1028"/>
                    <a:pt x="600" y="1012"/>
                  </a:cubicBezTo>
                  <a:cubicBezTo>
                    <a:pt x="600" y="996"/>
                    <a:pt x="600" y="996"/>
                    <a:pt x="600" y="996"/>
                  </a:cubicBezTo>
                  <a:cubicBezTo>
                    <a:pt x="555" y="1029"/>
                    <a:pt x="498" y="1064"/>
                    <a:pt x="429" y="1103"/>
                  </a:cubicBezTo>
                  <a:cubicBezTo>
                    <a:pt x="359" y="1142"/>
                    <a:pt x="301" y="1170"/>
                    <a:pt x="253" y="1188"/>
                  </a:cubicBezTo>
                  <a:cubicBezTo>
                    <a:pt x="84" y="1253"/>
                    <a:pt x="84" y="1253"/>
                    <a:pt x="84" y="1253"/>
                  </a:cubicBezTo>
                  <a:cubicBezTo>
                    <a:pt x="66" y="1212"/>
                    <a:pt x="51" y="1182"/>
                    <a:pt x="39" y="1165"/>
                  </a:cubicBezTo>
                  <a:cubicBezTo>
                    <a:pt x="0" y="1106"/>
                    <a:pt x="0" y="1106"/>
                    <a:pt x="0" y="1106"/>
                  </a:cubicBezTo>
                  <a:cubicBezTo>
                    <a:pt x="143" y="1076"/>
                    <a:pt x="262" y="1034"/>
                    <a:pt x="357" y="980"/>
                  </a:cubicBezTo>
                  <a:close/>
                  <a:moveTo>
                    <a:pt x="31" y="454"/>
                  </a:moveTo>
                  <a:cubicBezTo>
                    <a:pt x="33" y="382"/>
                    <a:pt x="33" y="382"/>
                    <a:pt x="33" y="382"/>
                  </a:cubicBezTo>
                  <a:cubicBezTo>
                    <a:pt x="33" y="235"/>
                    <a:pt x="33" y="235"/>
                    <a:pt x="33" y="235"/>
                  </a:cubicBezTo>
                  <a:cubicBezTo>
                    <a:pt x="31" y="138"/>
                    <a:pt x="31" y="138"/>
                    <a:pt x="31" y="138"/>
                  </a:cubicBezTo>
                  <a:cubicBezTo>
                    <a:pt x="174" y="143"/>
                    <a:pt x="174" y="143"/>
                    <a:pt x="174" y="143"/>
                  </a:cubicBezTo>
                  <a:cubicBezTo>
                    <a:pt x="516" y="143"/>
                    <a:pt x="516" y="143"/>
                    <a:pt x="516" y="143"/>
                  </a:cubicBezTo>
                  <a:cubicBezTo>
                    <a:pt x="500" y="124"/>
                    <a:pt x="477" y="102"/>
                    <a:pt x="448" y="76"/>
                  </a:cubicBezTo>
                  <a:cubicBezTo>
                    <a:pt x="466" y="68"/>
                    <a:pt x="483" y="61"/>
                    <a:pt x="497" y="54"/>
                  </a:cubicBezTo>
                  <a:cubicBezTo>
                    <a:pt x="511" y="47"/>
                    <a:pt x="541" y="28"/>
                    <a:pt x="586" y="0"/>
                  </a:cubicBezTo>
                  <a:cubicBezTo>
                    <a:pt x="642" y="51"/>
                    <a:pt x="684" y="89"/>
                    <a:pt x="710" y="115"/>
                  </a:cubicBezTo>
                  <a:cubicBezTo>
                    <a:pt x="697" y="124"/>
                    <a:pt x="686" y="133"/>
                    <a:pt x="677" y="143"/>
                  </a:cubicBezTo>
                  <a:cubicBezTo>
                    <a:pt x="1043" y="143"/>
                    <a:pt x="1043" y="143"/>
                    <a:pt x="1043" y="143"/>
                  </a:cubicBezTo>
                  <a:cubicBezTo>
                    <a:pt x="1177" y="138"/>
                    <a:pt x="1177" y="138"/>
                    <a:pt x="1177" y="138"/>
                  </a:cubicBezTo>
                  <a:cubicBezTo>
                    <a:pt x="1174" y="235"/>
                    <a:pt x="1174" y="235"/>
                    <a:pt x="1174" y="235"/>
                  </a:cubicBezTo>
                  <a:cubicBezTo>
                    <a:pt x="1174" y="383"/>
                    <a:pt x="1174" y="383"/>
                    <a:pt x="1174" y="383"/>
                  </a:cubicBezTo>
                  <a:cubicBezTo>
                    <a:pt x="1177" y="459"/>
                    <a:pt x="1177" y="459"/>
                    <a:pt x="1177" y="459"/>
                  </a:cubicBezTo>
                  <a:cubicBezTo>
                    <a:pt x="1015" y="459"/>
                    <a:pt x="1015" y="459"/>
                    <a:pt x="1015" y="459"/>
                  </a:cubicBezTo>
                  <a:cubicBezTo>
                    <a:pt x="1018" y="383"/>
                    <a:pt x="1018" y="383"/>
                    <a:pt x="1018" y="383"/>
                  </a:cubicBezTo>
                  <a:cubicBezTo>
                    <a:pt x="1018" y="287"/>
                    <a:pt x="1018" y="287"/>
                    <a:pt x="1018" y="287"/>
                  </a:cubicBezTo>
                  <a:cubicBezTo>
                    <a:pt x="190" y="288"/>
                    <a:pt x="190" y="288"/>
                    <a:pt x="190" y="288"/>
                  </a:cubicBezTo>
                  <a:cubicBezTo>
                    <a:pt x="190" y="382"/>
                    <a:pt x="190" y="382"/>
                    <a:pt x="190" y="382"/>
                  </a:cubicBezTo>
                  <a:cubicBezTo>
                    <a:pt x="193" y="454"/>
                    <a:pt x="193" y="454"/>
                    <a:pt x="193" y="454"/>
                  </a:cubicBezTo>
                  <a:lnTo>
                    <a:pt x="31" y="4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3" name="Freeform 54"/>
            <p:cNvSpPr>
              <a:spLocks noEditPoints="1"/>
            </p:cNvSpPr>
            <p:nvPr/>
          </p:nvSpPr>
          <p:spPr bwMode="auto">
            <a:xfrm>
              <a:off x="8241825" y="1865785"/>
              <a:ext cx="350780" cy="393385"/>
            </a:xfrm>
            <a:custGeom>
              <a:avLst/>
              <a:gdLst>
                <a:gd name="T0" fmla="*/ 160 w 1151"/>
                <a:gd name="T1" fmla="*/ 336 h 1291"/>
                <a:gd name="T2" fmla="*/ 404 w 1151"/>
                <a:gd name="T3" fmla="*/ 336 h 1291"/>
                <a:gd name="T4" fmla="*/ 404 w 1151"/>
                <a:gd name="T5" fmla="*/ 492 h 1291"/>
                <a:gd name="T6" fmla="*/ 160 w 1151"/>
                <a:gd name="T7" fmla="*/ 492 h 1291"/>
                <a:gd name="T8" fmla="*/ 160 w 1151"/>
                <a:gd name="T9" fmla="*/ 336 h 1291"/>
                <a:gd name="T10" fmla="*/ 3 w 1151"/>
                <a:gd name="T11" fmla="*/ 298 h 1291"/>
                <a:gd name="T12" fmla="*/ 3 w 1151"/>
                <a:gd name="T13" fmla="*/ 821 h 1291"/>
                <a:gd name="T14" fmla="*/ 0 w 1151"/>
                <a:gd name="T15" fmla="*/ 960 h 1291"/>
                <a:gd name="T16" fmla="*/ 160 w 1151"/>
                <a:gd name="T17" fmla="*/ 960 h 1291"/>
                <a:gd name="T18" fmla="*/ 160 w 1151"/>
                <a:gd name="T19" fmla="*/ 940 h 1291"/>
                <a:gd name="T20" fmla="*/ 404 w 1151"/>
                <a:gd name="T21" fmla="*/ 940 h 1291"/>
                <a:gd name="T22" fmla="*/ 404 w 1151"/>
                <a:gd name="T23" fmla="*/ 1137 h 1291"/>
                <a:gd name="T24" fmla="*/ 413 w 1151"/>
                <a:gd name="T25" fmla="*/ 1211 h 1291"/>
                <a:gd name="T26" fmla="*/ 458 w 1151"/>
                <a:gd name="T27" fmla="*/ 1262 h 1291"/>
                <a:gd name="T28" fmla="*/ 569 w 1151"/>
                <a:gd name="T29" fmla="*/ 1285 h 1291"/>
                <a:gd name="T30" fmla="*/ 761 w 1151"/>
                <a:gd name="T31" fmla="*/ 1288 h 1291"/>
                <a:gd name="T32" fmla="*/ 943 w 1151"/>
                <a:gd name="T33" fmla="*/ 1289 h 1291"/>
                <a:gd name="T34" fmla="*/ 1032 w 1151"/>
                <a:gd name="T35" fmla="*/ 1273 h 1291"/>
                <a:gd name="T36" fmla="*/ 1087 w 1151"/>
                <a:gd name="T37" fmla="*/ 1231 h 1291"/>
                <a:gd name="T38" fmla="*/ 1151 w 1151"/>
                <a:gd name="T39" fmla="*/ 1062 h 1291"/>
                <a:gd name="T40" fmla="*/ 997 w 1151"/>
                <a:gd name="T41" fmla="*/ 983 h 1291"/>
                <a:gd name="T42" fmla="*/ 989 w 1151"/>
                <a:gd name="T43" fmla="*/ 1036 h 1291"/>
                <a:gd name="T44" fmla="*/ 958 w 1151"/>
                <a:gd name="T45" fmla="*/ 1109 h 1291"/>
                <a:gd name="T46" fmla="*/ 894 w 1151"/>
                <a:gd name="T47" fmla="*/ 1134 h 1291"/>
                <a:gd name="T48" fmla="*/ 766 w 1151"/>
                <a:gd name="T49" fmla="*/ 1136 h 1291"/>
                <a:gd name="T50" fmla="*/ 626 w 1151"/>
                <a:gd name="T51" fmla="*/ 1132 h 1291"/>
                <a:gd name="T52" fmla="*/ 570 w 1151"/>
                <a:gd name="T53" fmla="*/ 1116 h 1291"/>
                <a:gd name="T54" fmla="*/ 559 w 1151"/>
                <a:gd name="T55" fmla="*/ 1084 h 1291"/>
                <a:gd name="T56" fmla="*/ 559 w 1151"/>
                <a:gd name="T57" fmla="*/ 940 h 1291"/>
                <a:gd name="T58" fmla="*/ 837 w 1151"/>
                <a:gd name="T59" fmla="*/ 940 h 1291"/>
                <a:gd name="T60" fmla="*/ 837 w 1151"/>
                <a:gd name="T61" fmla="*/ 965 h 1291"/>
                <a:gd name="T62" fmla="*/ 998 w 1151"/>
                <a:gd name="T63" fmla="*/ 965 h 1291"/>
                <a:gd name="T64" fmla="*/ 994 w 1151"/>
                <a:gd name="T65" fmla="*/ 831 h 1291"/>
                <a:gd name="T66" fmla="*/ 994 w 1151"/>
                <a:gd name="T67" fmla="*/ 298 h 1291"/>
                <a:gd name="T68" fmla="*/ 998 w 1151"/>
                <a:gd name="T69" fmla="*/ 179 h 1291"/>
                <a:gd name="T70" fmla="*/ 894 w 1151"/>
                <a:gd name="T71" fmla="*/ 184 h 1291"/>
                <a:gd name="T72" fmla="*/ 559 w 1151"/>
                <a:gd name="T73" fmla="*/ 184 h 1291"/>
                <a:gd name="T74" fmla="*/ 559 w 1151"/>
                <a:gd name="T75" fmla="*/ 107 h 1291"/>
                <a:gd name="T76" fmla="*/ 562 w 1151"/>
                <a:gd name="T77" fmla="*/ 0 h 1291"/>
                <a:gd name="T78" fmla="*/ 401 w 1151"/>
                <a:gd name="T79" fmla="*/ 0 h 1291"/>
                <a:gd name="T80" fmla="*/ 404 w 1151"/>
                <a:gd name="T81" fmla="*/ 107 h 1291"/>
                <a:gd name="T82" fmla="*/ 404 w 1151"/>
                <a:gd name="T83" fmla="*/ 184 h 1291"/>
                <a:gd name="T84" fmla="*/ 120 w 1151"/>
                <a:gd name="T85" fmla="*/ 184 h 1291"/>
                <a:gd name="T86" fmla="*/ 0 w 1151"/>
                <a:gd name="T87" fmla="*/ 179 h 1291"/>
                <a:gd name="T88" fmla="*/ 3 w 1151"/>
                <a:gd name="T89" fmla="*/ 298 h 1291"/>
                <a:gd name="T90" fmla="*/ 160 w 1151"/>
                <a:gd name="T91" fmla="*/ 637 h 1291"/>
                <a:gd name="T92" fmla="*/ 404 w 1151"/>
                <a:gd name="T93" fmla="*/ 637 h 1291"/>
                <a:gd name="T94" fmla="*/ 404 w 1151"/>
                <a:gd name="T95" fmla="*/ 791 h 1291"/>
                <a:gd name="T96" fmla="*/ 160 w 1151"/>
                <a:gd name="T97" fmla="*/ 791 h 1291"/>
                <a:gd name="T98" fmla="*/ 160 w 1151"/>
                <a:gd name="T99" fmla="*/ 637 h 1291"/>
                <a:gd name="T100" fmla="*/ 559 w 1151"/>
                <a:gd name="T101" fmla="*/ 336 h 1291"/>
                <a:gd name="T102" fmla="*/ 837 w 1151"/>
                <a:gd name="T103" fmla="*/ 336 h 1291"/>
                <a:gd name="T104" fmla="*/ 837 w 1151"/>
                <a:gd name="T105" fmla="*/ 492 h 1291"/>
                <a:gd name="T106" fmla="*/ 559 w 1151"/>
                <a:gd name="T107" fmla="*/ 492 h 1291"/>
                <a:gd name="T108" fmla="*/ 559 w 1151"/>
                <a:gd name="T109" fmla="*/ 336 h 1291"/>
                <a:gd name="T110" fmla="*/ 559 w 1151"/>
                <a:gd name="T111" fmla="*/ 637 h 1291"/>
                <a:gd name="T112" fmla="*/ 837 w 1151"/>
                <a:gd name="T113" fmla="*/ 637 h 1291"/>
                <a:gd name="T114" fmla="*/ 837 w 1151"/>
                <a:gd name="T115" fmla="*/ 791 h 1291"/>
                <a:gd name="T116" fmla="*/ 559 w 1151"/>
                <a:gd name="T117" fmla="*/ 791 h 1291"/>
                <a:gd name="T118" fmla="*/ 559 w 1151"/>
                <a:gd name="T119" fmla="*/ 637 h 1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1" h="1291">
                  <a:moveTo>
                    <a:pt x="160" y="336"/>
                  </a:moveTo>
                  <a:cubicBezTo>
                    <a:pt x="404" y="336"/>
                    <a:pt x="404" y="336"/>
                    <a:pt x="404" y="336"/>
                  </a:cubicBezTo>
                  <a:cubicBezTo>
                    <a:pt x="404" y="492"/>
                    <a:pt x="404" y="492"/>
                    <a:pt x="404" y="492"/>
                  </a:cubicBezTo>
                  <a:cubicBezTo>
                    <a:pt x="160" y="492"/>
                    <a:pt x="160" y="492"/>
                    <a:pt x="160" y="492"/>
                  </a:cubicBezTo>
                  <a:lnTo>
                    <a:pt x="160" y="336"/>
                  </a:lnTo>
                  <a:close/>
                  <a:moveTo>
                    <a:pt x="3" y="298"/>
                  </a:moveTo>
                  <a:cubicBezTo>
                    <a:pt x="3" y="821"/>
                    <a:pt x="3" y="821"/>
                    <a:pt x="3" y="821"/>
                  </a:cubicBezTo>
                  <a:cubicBezTo>
                    <a:pt x="0" y="960"/>
                    <a:pt x="0" y="960"/>
                    <a:pt x="0" y="960"/>
                  </a:cubicBezTo>
                  <a:cubicBezTo>
                    <a:pt x="160" y="960"/>
                    <a:pt x="160" y="960"/>
                    <a:pt x="160" y="960"/>
                  </a:cubicBezTo>
                  <a:cubicBezTo>
                    <a:pt x="160" y="940"/>
                    <a:pt x="160" y="940"/>
                    <a:pt x="160" y="940"/>
                  </a:cubicBezTo>
                  <a:cubicBezTo>
                    <a:pt x="404" y="940"/>
                    <a:pt x="404" y="940"/>
                    <a:pt x="404" y="940"/>
                  </a:cubicBezTo>
                  <a:cubicBezTo>
                    <a:pt x="404" y="1137"/>
                    <a:pt x="404" y="1137"/>
                    <a:pt x="404" y="1137"/>
                  </a:cubicBezTo>
                  <a:cubicBezTo>
                    <a:pt x="404" y="1168"/>
                    <a:pt x="407" y="1193"/>
                    <a:pt x="413" y="1211"/>
                  </a:cubicBezTo>
                  <a:cubicBezTo>
                    <a:pt x="419" y="1230"/>
                    <a:pt x="434" y="1247"/>
                    <a:pt x="458" y="1262"/>
                  </a:cubicBezTo>
                  <a:cubicBezTo>
                    <a:pt x="483" y="1277"/>
                    <a:pt x="519" y="1285"/>
                    <a:pt x="569" y="1285"/>
                  </a:cubicBezTo>
                  <a:cubicBezTo>
                    <a:pt x="619" y="1285"/>
                    <a:pt x="683" y="1286"/>
                    <a:pt x="761" y="1288"/>
                  </a:cubicBezTo>
                  <a:cubicBezTo>
                    <a:pt x="843" y="1290"/>
                    <a:pt x="903" y="1291"/>
                    <a:pt x="943" y="1289"/>
                  </a:cubicBezTo>
                  <a:cubicBezTo>
                    <a:pt x="982" y="1286"/>
                    <a:pt x="1012" y="1281"/>
                    <a:pt x="1032" y="1273"/>
                  </a:cubicBezTo>
                  <a:cubicBezTo>
                    <a:pt x="1052" y="1265"/>
                    <a:pt x="1070" y="1251"/>
                    <a:pt x="1087" y="1231"/>
                  </a:cubicBezTo>
                  <a:cubicBezTo>
                    <a:pt x="1104" y="1211"/>
                    <a:pt x="1125" y="1155"/>
                    <a:pt x="1151" y="1062"/>
                  </a:cubicBezTo>
                  <a:cubicBezTo>
                    <a:pt x="1106" y="1046"/>
                    <a:pt x="1055" y="1019"/>
                    <a:pt x="997" y="983"/>
                  </a:cubicBezTo>
                  <a:cubicBezTo>
                    <a:pt x="989" y="1036"/>
                    <a:pt x="989" y="1036"/>
                    <a:pt x="989" y="1036"/>
                  </a:cubicBezTo>
                  <a:cubicBezTo>
                    <a:pt x="985" y="1071"/>
                    <a:pt x="974" y="1095"/>
                    <a:pt x="958" y="1109"/>
                  </a:cubicBezTo>
                  <a:cubicBezTo>
                    <a:pt x="942" y="1123"/>
                    <a:pt x="920" y="1131"/>
                    <a:pt x="894" y="1134"/>
                  </a:cubicBezTo>
                  <a:cubicBezTo>
                    <a:pt x="869" y="1137"/>
                    <a:pt x="826" y="1137"/>
                    <a:pt x="766" y="1136"/>
                  </a:cubicBezTo>
                  <a:cubicBezTo>
                    <a:pt x="626" y="1132"/>
                    <a:pt x="626" y="1132"/>
                    <a:pt x="626" y="1132"/>
                  </a:cubicBezTo>
                  <a:cubicBezTo>
                    <a:pt x="595" y="1131"/>
                    <a:pt x="577" y="1125"/>
                    <a:pt x="570" y="1116"/>
                  </a:cubicBezTo>
                  <a:cubicBezTo>
                    <a:pt x="562" y="1106"/>
                    <a:pt x="559" y="1096"/>
                    <a:pt x="559" y="1084"/>
                  </a:cubicBezTo>
                  <a:cubicBezTo>
                    <a:pt x="559" y="940"/>
                    <a:pt x="559" y="940"/>
                    <a:pt x="559" y="940"/>
                  </a:cubicBezTo>
                  <a:cubicBezTo>
                    <a:pt x="837" y="940"/>
                    <a:pt x="837" y="940"/>
                    <a:pt x="837" y="940"/>
                  </a:cubicBezTo>
                  <a:cubicBezTo>
                    <a:pt x="837" y="965"/>
                    <a:pt x="837" y="965"/>
                    <a:pt x="837" y="965"/>
                  </a:cubicBezTo>
                  <a:cubicBezTo>
                    <a:pt x="998" y="965"/>
                    <a:pt x="998" y="965"/>
                    <a:pt x="998" y="965"/>
                  </a:cubicBezTo>
                  <a:cubicBezTo>
                    <a:pt x="994" y="831"/>
                    <a:pt x="994" y="831"/>
                    <a:pt x="994" y="831"/>
                  </a:cubicBezTo>
                  <a:cubicBezTo>
                    <a:pt x="994" y="298"/>
                    <a:pt x="994" y="298"/>
                    <a:pt x="994" y="298"/>
                  </a:cubicBezTo>
                  <a:cubicBezTo>
                    <a:pt x="998" y="179"/>
                    <a:pt x="998" y="179"/>
                    <a:pt x="998" y="179"/>
                  </a:cubicBezTo>
                  <a:cubicBezTo>
                    <a:pt x="894" y="184"/>
                    <a:pt x="894" y="184"/>
                    <a:pt x="894" y="184"/>
                  </a:cubicBezTo>
                  <a:cubicBezTo>
                    <a:pt x="559" y="184"/>
                    <a:pt x="559" y="184"/>
                    <a:pt x="559" y="184"/>
                  </a:cubicBezTo>
                  <a:cubicBezTo>
                    <a:pt x="559" y="107"/>
                    <a:pt x="559" y="107"/>
                    <a:pt x="559" y="107"/>
                  </a:cubicBezTo>
                  <a:cubicBezTo>
                    <a:pt x="562" y="0"/>
                    <a:pt x="562" y="0"/>
                    <a:pt x="562" y="0"/>
                  </a:cubicBezTo>
                  <a:cubicBezTo>
                    <a:pt x="401" y="0"/>
                    <a:pt x="401" y="0"/>
                    <a:pt x="401" y="0"/>
                  </a:cubicBezTo>
                  <a:cubicBezTo>
                    <a:pt x="404" y="107"/>
                    <a:pt x="404" y="107"/>
                    <a:pt x="404" y="107"/>
                  </a:cubicBezTo>
                  <a:cubicBezTo>
                    <a:pt x="404" y="184"/>
                    <a:pt x="404" y="184"/>
                    <a:pt x="404" y="184"/>
                  </a:cubicBezTo>
                  <a:cubicBezTo>
                    <a:pt x="120" y="184"/>
                    <a:pt x="120" y="184"/>
                    <a:pt x="120" y="184"/>
                  </a:cubicBezTo>
                  <a:cubicBezTo>
                    <a:pt x="0" y="179"/>
                    <a:pt x="0" y="179"/>
                    <a:pt x="0" y="179"/>
                  </a:cubicBezTo>
                  <a:lnTo>
                    <a:pt x="3" y="298"/>
                  </a:lnTo>
                  <a:close/>
                  <a:moveTo>
                    <a:pt x="160" y="637"/>
                  </a:moveTo>
                  <a:cubicBezTo>
                    <a:pt x="404" y="637"/>
                    <a:pt x="404" y="637"/>
                    <a:pt x="404" y="637"/>
                  </a:cubicBezTo>
                  <a:cubicBezTo>
                    <a:pt x="404" y="791"/>
                    <a:pt x="404" y="791"/>
                    <a:pt x="404" y="791"/>
                  </a:cubicBezTo>
                  <a:cubicBezTo>
                    <a:pt x="160" y="791"/>
                    <a:pt x="160" y="791"/>
                    <a:pt x="160" y="791"/>
                  </a:cubicBezTo>
                  <a:lnTo>
                    <a:pt x="160" y="637"/>
                  </a:lnTo>
                  <a:close/>
                  <a:moveTo>
                    <a:pt x="559" y="336"/>
                  </a:moveTo>
                  <a:cubicBezTo>
                    <a:pt x="837" y="336"/>
                    <a:pt x="837" y="336"/>
                    <a:pt x="837" y="336"/>
                  </a:cubicBezTo>
                  <a:cubicBezTo>
                    <a:pt x="837" y="492"/>
                    <a:pt x="837" y="492"/>
                    <a:pt x="837" y="492"/>
                  </a:cubicBezTo>
                  <a:cubicBezTo>
                    <a:pt x="559" y="492"/>
                    <a:pt x="559" y="492"/>
                    <a:pt x="559" y="492"/>
                  </a:cubicBezTo>
                  <a:lnTo>
                    <a:pt x="559" y="336"/>
                  </a:lnTo>
                  <a:close/>
                  <a:moveTo>
                    <a:pt x="559" y="637"/>
                  </a:moveTo>
                  <a:cubicBezTo>
                    <a:pt x="837" y="637"/>
                    <a:pt x="837" y="637"/>
                    <a:pt x="837" y="637"/>
                  </a:cubicBezTo>
                  <a:cubicBezTo>
                    <a:pt x="837" y="791"/>
                    <a:pt x="837" y="791"/>
                    <a:pt x="837" y="791"/>
                  </a:cubicBezTo>
                  <a:cubicBezTo>
                    <a:pt x="559" y="791"/>
                    <a:pt x="559" y="791"/>
                    <a:pt x="559" y="791"/>
                  </a:cubicBezTo>
                  <a:lnTo>
                    <a:pt x="559" y="6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4" name="Freeform 55"/>
            <p:cNvSpPr>
              <a:spLocks noEditPoints="1"/>
            </p:cNvSpPr>
            <p:nvPr/>
          </p:nvSpPr>
          <p:spPr bwMode="auto">
            <a:xfrm>
              <a:off x="8641601" y="1891348"/>
              <a:ext cx="320247" cy="362142"/>
            </a:xfrm>
            <a:custGeom>
              <a:avLst/>
              <a:gdLst>
                <a:gd name="T0" fmla="*/ 198 w 1052"/>
                <a:gd name="T1" fmla="*/ 421 h 1191"/>
                <a:gd name="T2" fmla="*/ 235 w 1052"/>
                <a:gd name="T3" fmla="*/ 693 h 1191"/>
                <a:gd name="T4" fmla="*/ 166 w 1052"/>
                <a:gd name="T5" fmla="*/ 374 h 1191"/>
                <a:gd name="T6" fmla="*/ 166 w 1052"/>
                <a:gd name="T7" fmla="*/ 977 h 1191"/>
                <a:gd name="T8" fmla="*/ 232 w 1052"/>
                <a:gd name="T9" fmla="*/ 885 h 1191"/>
                <a:gd name="T10" fmla="*/ 350 w 1052"/>
                <a:gd name="T11" fmla="*/ 796 h 1191"/>
                <a:gd name="T12" fmla="*/ 396 w 1052"/>
                <a:gd name="T13" fmla="*/ 774 h 1191"/>
                <a:gd name="T14" fmla="*/ 442 w 1052"/>
                <a:gd name="T15" fmla="*/ 800 h 1191"/>
                <a:gd name="T16" fmla="*/ 445 w 1052"/>
                <a:gd name="T17" fmla="*/ 546 h 1191"/>
                <a:gd name="T18" fmla="*/ 483 w 1052"/>
                <a:gd name="T19" fmla="*/ 391 h 1191"/>
                <a:gd name="T20" fmla="*/ 612 w 1052"/>
                <a:gd name="T21" fmla="*/ 592 h 1191"/>
                <a:gd name="T22" fmla="*/ 536 w 1052"/>
                <a:gd name="T23" fmla="*/ 770 h 1191"/>
                <a:gd name="T24" fmla="*/ 520 w 1052"/>
                <a:gd name="T25" fmla="*/ 950 h 1191"/>
                <a:gd name="T26" fmla="*/ 622 w 1052"/>
                <a:gd name="T27" fmla="*/ 915 h 1191"/>
                <a:gd name="T28" fmla="*/ 745 w 1052"/>
                <a:gd name="T29" fmla="*/ 835 h 1191"/>
                <a:gd name="T30" fmla="*/ 890 w 1052"/>
                <a:gd name="T31" fmla="*/ 787 h 1191"/>
                <a:gd name="T32" fmla="*/ 773 w 1052"/>
                <a:gd name="T33" fmla="*/ 571 h 1191"/>
                <a:gd name="T34" fmla="*/ 813 w 1052"/>
                <a:gd name="T35" fmla="*/ 359 h 1191"/>
                <a:gd name="T36" fmla="*/ 831 w 1052"/>
                <a:gd name="T37" fmla="*/ 236 h 1191"/>
                <a:gd name="T38" fmla="*/ 672 w 1052"/>
                <a:gd name="T39" fmla="*/ 257 h 1191"/>
                <a:gd name="T40" fmla="*/ 597 w 1052"/>
                <a:gd name="T41" fmla="*/ 303 h 1191"/>
                <a:gd name="T42" fmla="*/ 486 w 1052"/>
                <a:gd name="T43" fmla="*/ 381 h 1191"/>
                <a:gd name="T44" fmla="*/ 504 w 1052"/>
                <a:gd name="T45" fmla="*/ 275 h 1191"/>
                <a:gd name="T46" fmla="*/ 357 w 1052"/>
                <a:gd name="T47" fmla="*/ 191 h 1191"/>
                <a:gd name="T48" fmla="*/ 349 w 1052"/>
                <a:gd name="T49" fmla="*/ 312 h 1191"/>
                <a:gd name="T50" fmla="*/ 271 w 1052"/>
                <a:gd name="T51" fmla="*/ 274 h 1191"/>
                <a:gd name="T52" fmla="*/ 166 w 1052"/>
                <a:gd name="T53" fmla="*/ 346 h 1191"/>
                <a:gd name="T54" fmla="*/ 893 w 1052"/>
                <a:gd name="T55" fmla="*/ 160 h 1191"/>
                <a:gd name="T56" fmla="*/ 884 w 1052"/>
                <a:gd name="T57" fmla="*/ 997 h 1191"/>
                <a:gd name="T58" fmla="*/ 741 w 1052"/>
                <a:gd name="T59" fmla="*/ 1001 h 1191"/>
                <a:gd name="T60" fmla="*/ 791 w 1052"/>
                <a:gd name="T61" fmla="*/ 1140 h 1191"/>
                <a:gd name="T62" fmla="*/ 975 w 1052"/>
                <a:gd name="T63" fmla="*/ 1162 h 1191"/>
                <a:gd name="T64" fmla="*/ 1048 w 1052"/>
                <a:gd name="T65" fmla="*/ 1027 h 1191"/>
                <a:gd name="T66" fmla="*/ 1052 w 1052"/>
                <a:gd name="T67" fmla="*/ 0 h 1191"/>
                <a:gd name="T68" fmla="*/ 157 w 1052"/>
                <a:gd name="T69" fmla="*/ 5 h 1191"/>
                <a:gd name="T70" fmla="*/ 4 w 1052"/>
                <a:gd name="T71" fmla="*/ 165 h 1191"/>
                <a:gd name="T72" fmla="*/ 0 w 1052"/>
                <a:gd name="T73" fmla="*/ 1156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2" h="1191">
                  <a:moveTo>
                    <a:pt x="166" y="374"/>
                  </a:moveTo>
                  <a:cubicBezTo>
                    <a:pt x="198" y="421"/>
                    <a:pt x="198" y="421"/>
                    <a:pt x="198" y="421"/>
                  </a:cubicBezTo>
                  <a:cubicBezTo>
                    <a:pt x="208" y="434"/>
                    <a:pt x="237" y="482"/>
                    <a:pt x="287" y="563"/>
                  </a:cubicBezTo>
                  <a:cubicBezTo>
                    <a:pt x="270" y="620"/>
                    <a:pt x="253" y="663"/>
                    <a:pt x="235" y="693"/>
                  </a:cubicBezTo>
                  <a:cubicBezTo>
                    <a:pt x="216" y="724"/>
                    <a:pt x="193" y="756"/>
                    <a:pt x="166" y="790"/>
                  </a:cubicBezTo>
                  <a:lnTo>
                    <a:pt x="166" y="374"/>
                  </a:lnTo>
                  <a:close/>
                  <a:moveTo>
                    <a:pt x="169" y="1156"/>
                  </a:moveTo>
                  <a:cubicBezTo>
                    <a:pt x="166" y="977"/>
                    <a:pt x="166" y="977"/>
                    <a:pt x="166" y="977"/>
                  </a:cubicBezTo>
                  <a:cubicBezTo>
                    <a:pt x="166" y="812"/>
                    <a:pt x="166" y="812"/>
                    <a:pt x="166" y="812"/>
                  </a:cubicBezTo>
                  <a:cubicBezTo>
                    <a:pt x="199" y="846"/>
                    <a:pt x="221" y="870"/>
                    <a:pt x="232" y="885"/>
                  </a:cubicBezTo>
                  <a:cubicBezTo>
                    <a:pt x="243" y="899"/>
                    <a:pt x="253" y="914"/>
                    <a:pt x="263" y="929"/>
                  </a:cubicBezTo>
                  <a:cubicBezTo>
                    <a:pt x="310" y="862"/>
                    <a:pt x="339" y="818"/>
                    <a:pt x="350" y="796"/>
                  </a:cubicBezTo>
                  <a:cubicBezTo>
                    <a:pt x="361" y="774"/>
                    <a:pt x="371" y="754"/>
                    <a:pt x="379" y="737"/>
                  </a:cubicBezTo>
                  <a:cubicBezTo>
                    <a:pt x="396" y="774"/>
                    <a:pt x="396" y="774"/>
                    <a:pt x="396" y="774"/>
                  </a:cubicBezTo>
                  <a:cubicBezTo>
                    <a:pt x="399" y="781"/>
                    <a:pt x="405" y="799"/>
                    <a:pt x="413" y="829"/>
                  </a:cubicBezTo>
                  <a:cubicBezTo>
                    <a:pt x="442" y="800"/>
                    <a:pt x="442" y="800"/>
                    <a:pt x="442" y="800"/>
                  </a:cubicBezTo>
                  <a:cubicBezTo>
                    <a:pt x="460" y="782"/>
                    <a:pt x="493" y="759"/>
                    <a:pt x="541" y="732"/>
                  </a:cubicBezTo>
                  <a:cubicBezTo>
                    <a:pt x="508" y="667"/>
                    <a:pt x="476" y="605"/>
                    <a:pt x="445" y="546"/>
                  </a:cubicBezTo>
                  <a:cubicBezTo>
                    <a:pt x="458" y="500"/>
                    <a:pt x="458" y="500"/>
                    <a:pt x="458" y="500"/>
                  </a:cubicBezTo>
                  <a:cubicBezTo>
                    <a:pt x="463" y="484"/>
                    <a:pt x="470" y="448"/>
                    <a:pt x="483" y="391"/>
                  </a:cubicBezTo>
                  <a:cubicBezTo>
                    <a:pt x="524" y="445"/>
                    <a:pt x="549" y="479"/>
                    <a:pt x="559" y="493"/>
                  </a:cubicBezTo>
                  <a:cubicBezTo>
                    <a:pt x="569" y="507"/>
                    <a:pt x="587" y="540"/>
                    <a:pt x="612" y="592"/>
                  </a:cubicBezTo>
                  <a:cubicBezTo>
                    <a:pt x="592" y="650"/>
                    <a:pt x="592" y="650"/>
                    <a:pt x="592" y="650"/>
                  </a:cubicBezTo>
                  <a:cubicBezTo>
                    <a:pt x="578" y="690"/>
                    <a:pt x="559" y="730"/>
                    <a:pt x="536" y="770"/>
                  </a:cubicBezTo>
                  <a:cubicBezTo>
                    <a:pt x="512" y="810"/>
                    <a:pt x="478" y="851"/>
                    <a:pt x="435" y="895"/>
                  </a:cubicBezTo>
                  <a:cubicBezTo>
                    <a:pt x="478" y="920"/>
                    <a:pt x="506" y="939"/>
                    <a:pt x="520" y="950"/>
                  </a:cubicBezTo>
                  <a:cubicBezTo>
                    <a:pt x="533" y="961"/>
                    <a:pt x="548" y="975"/>
                    <a:pt x="565" y="990"/>
                  </a:cubicBezTo>
                  <a:cubicBezTo>
                    <a:pt x="588" y="963"/>
                    <a:pt x="608" y="938"/>
                    <a:pt x="622" y="915"/>
                  </a:cubicBezTo>
                  <a:cubicBezTo>
                    <a:pt x="637" y="893"/>
                    <a:pt x="666" y="841"/>
                    <a:pt x="710" y="760"/>
                  </a:cubicBezTo>
                  <a:cubicBezTo>
                    <a:pt x="745" y="835"/>
                    <a:pt x="745" y="835"/>
                    <a:pt x="745" y="835"/>
                  </a:cubicBezTo>
                  <a:cubicBezTo>
                    <a:pt x="748" y="841"/>
                    <a:pt x="756" y="864"/>
                    <a:pt x="769" y="903"/>
                  </a:cubicBezTo>
                  <a:cubicBezTo>
                    <a:pt x="813" y="856"/>
                    <a:pt x="853" y="817"/>
                    <a:pt x="890" y="787"/>
                  </a:cubicBezTo>
                  <a:cubicBezTo>
                    <a:pt x="867" y="743"/>
                    <a:pt x="867" y="743"/>
                    <a:pt x="867" y="743"/>
                  </a:cubicBezTo>
                  <a:cubicBezTo>
                    <a:pt x="866" y="739"/>
                    <a:pt x="834" y="682"/>
                    <a:pt x="773" y="571"/>
                  </a:cubicBezTo>
                  <a:cubicBezTo>
                    <a:pt x="790" y="486"/>
                    <a:pt x="790" y="486"/>
                    <a:pt x="790" y="486"/>
                  </a:cubicBezTo>
                  <a:cubicBezTo>
                    <a:pt x="797" y="454"/>
                    <a:pt x="805" y="412"/>
                    <a:pt x="813" y="359"/>
                  </a:cubicBezTo>
                  <a:cubicBezTo>
                    <a:pt x="825" y="277"/>
                    <a:pt x="825" y="277"/>
                    <a:pt x="825" y="277"/>
                  </a:cubicBezTo>
                  <a:cubicBezTo>
                    <a:pt x="826" y="268"/>
                    <a:pt x="828" y="254"/>
                    <a:pt x="831" y="236"/>
                  </a:cubicBezTo>
                  <a:cubicBezTo>
                    <a:pt x="779" y="232"/>
                    <a:pt x="726" y="225"/>
                    <a:pt x="672" y="213"/>
                  </a:cubicBezTo>
                  <a:cubicBezTo>
                    <a:pt x="672" y="257"/>
                    <a:pt x="672" y="257"/>
                    <a:pt x="672" y="257"/>
                  </a:cubicBezTo>
                  <a:cubicBezTo>
                    <a:pt x="672" y="279"/>
                    <a:pt x="668" y="324"/>
                    <a:pt x="659" y="391"/>
                  </a:cubicBezTo>
                  <a:cubicBezTo>
                    <a:pt x="636" y="359"/>
                    <a:pt x="616" y="329"/>
                    <a:pt x="597" y="303"/>
                  </a:cubicBezTo>
                  <a:cubicBezTo>
                    <a:pt x="569" y="330"/>
                    <a:pt x="569" y="330"/>
                    <a:pt x="569" y="330"/>
                  </a:cubicBezTo>
                  <a:cubicBezTo>
                    <a:pt x="553" y="345"/>
                    <a:pt x="526" y="362"/>
                    <a:pt x="486" y="381"/>
                  </a:cubicBezTo>
                  <a:cubicBezTo>
                    <a:pt x="500" y="310"/>
                    <a:pt x="500" y="310"/>
                    <a:pt x="500" y="310"/>
                  </a:cubicBezTo>
                  <a:cubicBezTo>
                    <a:pt x="500" y="308"/>
                    <a:pt x="501" y="297"/>
                    <a:pt x="504" y="275"/>
                  </a:cubicBezTo>
                  <a:cubicBezTo>
                    <a:pt x="508" y="254"/>
                    <a:pt x="511" y="236"/>
                    <a:pt x="514" y="221"/>
                  </a:cubicBezTo>
                  <a:cubicBezTo>
                    <a:pt x="452" y="215"/>
                    <a:pt x="399" y="205"/>
                    <a:pt x="357" y="191"/>
                  </a:cubicBezTo>
                  <a:cubicBezTo>
                    <a:pt x="355" y="246"/>
                    <a:pt x="355" y="246"/>
                    <a:pt x="355" y="246"/>
                  </a:cubicBezTo>
                  <a:cubicBezTo>
                    <a:pt x="354" y="270"/>
                    <a:pt x="352" y="292"/>
                    <a:pt x="349" y="312"/>
                  </a:cubicBezTo>
                  <a:cubicBezTo>
                    <a:pt x="347" y="333"/>
                    <a:pt x="344" y="355"/>
                    <a:pt x="338" y="378"/>
                  </a:cubicBezTo>
                  <a:cubicBezTo>
                    <a:pt x="313" y="340"/>
                    <a:pt x="290" y="306"/>
                    <a:pt x="271" y="274"/>
                  </a:cubicBezTo>
                  <a:cubicBezTo>
                    <a:pt x="238" y="303"/>
                    <a:pt x="215" y="321"/>
                    <a:pt x="203" y="328"/>
                  </a:cubicBezTo>
                  <a:cubicBezTo>
                    <a:pt x="190" y="334"/>
                    <a:pt x="178" y="340"/>
                    <a:pt x="166" y="346"/>
                  </a:cubicBezTo>
                  <a:cubicBezTo>
                    <a:pt x="166" y="160"/>
                    <a:pt x="166" y="160"/>
                    <a:pt x="166" y="160"/>
                  </a:cubicBezTo>
                  <a:cubicBezTo>
                    <a:pt x="893" y="160"/>
                    <a:pt x="893" y="160"/>
                    <a:pt x="893" y="160"/>
                  </a:cubicBezTo>
                  <a:cubicBezTo>
                    <a:pt x="893" y="959"/>
                    <a:pt x="893" y="959"/>
                    <a:pt x="893" y="959"/>
                  </a:cubicBezTo>
                  <a:cubicBezTo>
                    <a:pt x="893" y="975"/>
                    <a:pt x="890" y="987"/>
                    <a:pt x="884" y="997"/>
                  </a:cubicBezTo>
                  <a:cubicBezTo>
                    <a:pt x="878" y="1006"/>
                    <a:pt x="859" y="1010"/>
                    <a:pt x="827" y="1009"/>
                  </a:cubicBezTo>
                  <a:cubicBezTo>
                    <a:pt x="800" y="1008"/>
                    <a:pt x="772" y="1006"/>
                    <a:pt x="741" y="1001"/>
                  </a:cubicBezTo>
                  <a:cubicBezTo>
                    <a:pt x="761" y="1045"/>
                    <a:pt x="761" y="1045"/>
                    <a:pt x="761" y="1045"/>
                  </a:cubicBezTo>
                  <a:cubicBezTo>
                    <a:pt x="779" y="1086"/>
                    <a:pt x="789" y="1118"/>
                    <a:pt x="791" y="1140"/>
                  </a:cubicBezTo>
                  <a:cubicBezTo>
                    <a:pt x="794" y="1161"/>
                    <a:pt x="796" y="1179"/>
                    <a:pt x="797" y="1191"/>
                  </a:cubicBezTo>
                  <a:cubicBezTo>
                    <a:pt x="879" y="1186"/>
                    <a:pt x="938" y="1176"/>
                    <a:pt x="975" y="1162"/>
                  </a:cubicBezTo>
                  <a:cubicBezTo>
                    <a:pt x="1012" y="1149"/>
                    <a:pt x="1033" y="1130"/>
                    <a:pt x="1039" y="1105"/>
                  </a:cubicBezTo>
                  <a:cubicBezTo>
                    <a:pt x="1046" y="1081"/>
                    <a:pt x="1048" y="1055"/>
                    <a:pt x="1048" y="1027"/>
                  </a:cubicBezTo>
                  <a:cubicBezTo>
                    <a:pt x="1048" y="165"/>
                    <a:pt x="1048" y="165"/>
                    <a:pt x="1048" y="165"/>
                  </a:cubicBezTo>
                  <a:cubicBezTo>
                    <a:pt x="1052" y="0"/>
                    <a:pt x="1052" y="0"/>
                    <a:pt x="1052" y="0"/>
                  </a:cubicBezTo>
                  <a:cubicBezTo>
                    <a:pt x="898" y="5"/>
                    <a:pt x="898" y="5"/>
                    <a:pt x="898" y="5"/>
                  </a:cubicBezTo>
                  <a:cubicBezTo>
                    <a:pt x="157" y="5"/>
                    <a:pt x="157" y="5"/>
                    <a:pt x="157" y="5"/>
                  </a:cubicBezTo>
                  <a:cubicBezTo>
                    <a:pt x="0" y="0"/>
                    <a:pt x="0" y="0"/>
                    <a:pt x="0" y="0"/>
                  </a:cubicBezTo>
                  <a:cubicBezTo>
                    <a:pt x="4" y="165"/>
                    <a:pt x="4" y="165"/>
                    <a:pt x="4" y="165"/>
                  </a:cubicBezTo>
                  <a:cubicBezTo>
                    <a:pt x="4" y="977"/>
                    <a:pt x="4" y="977"/>
                    <a:pt x="4" y="977"/>
                  </a:cubicBezTo>
                  <a:cubicBezTo>
                    <a:pt x="0" y="1156"/>
                    <a:pt x="0" y="1156"/>
                    <a:pt x="0" y="1156"/>
                  </a:cubicBezTo>
                  <a:lnTo>
                    <a:pt x="169" y="1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66" name="矩形 65"/>
          <p:cNvSpPr/>
          <p:nvPr/>
        </p:nvSpPr>
        <p:spPr>
          <a:xfrm>
            <a:off x="450981" y="214730"/>
            <a:ext cx="2339102" cy="523220"/>
          </a:xfrm>
          <a:prstGeom prst="rect">
            <a:avLst/>
          </a:prstGeom>
        </p:spPr>
        <p:txBody>
          <a:bodyPr wrap="none">
            <a:spAutoFit/>
          </a:bodyPr>
          <a:lstStyle/>
          <a:p>
            <a:r>
              <a:rPr lang="zh-CN" altLang="en-US" sz="2800" dirty="0">
                <a:solidFill>
                  <a:srgbClr val="03816F"/>
                </a:solidFill>
                <a:latin typeface="方正粗宋简体" panose="03000509000000000000" pitchFamily="65" charset="-122"/>
                <a:ea typeface="方正粗宋简体" panose="03000509000000000000" pitchFamily="65" charset="-122"/>
              </a:rPr>
              <a:t>二、主要做法</a:t>
            </a:r>
          </a:p>
        </p:txBody>
      </p:sp>
      <p:grpSp>
        <p:nvGrpSpPr>
          <p:cNvPr id="72" name="组合 71"/>
          <p:cNvGrpSpPr/>
          <p:nvPr/>
        </p:nvGrpSpPr>
        <p:grpSpPr>
          <a:xfrm>
            <a:off x="1092996" y="1223586"/>
            <a:ext cx="2517017" cy="507391"/>
            <a:chOff x="1528764" y="1223586"/>
            <a:chExt cx="2517017" cy="507391"/>
          </a:xfrm>
        </p:grpSpPr>
        <p:grpSp>
          <p:nvGrpSpPr>
            <p:cNvPr id="73" name="组合 72"/>
            <p:cNvGrpSpPr/>
            <p:nvPr/>
          </p:nvGrpSpPr>
          <p:grpSpPr>
            <a:xfrm>
              <a:off x="1609474" y="1223586"/>
              <a:ext cx="2436307" cy="505327"/>
              <a:chOff x="737936" y="1259305"/>
              <a:chExt cx="2436307" cy="505327"/>
            </a:xfrm>
          </p:grpSpPr>
          <p:sp>
            <p:nvSpPr>
              <p:cNvPr id="75" name="任意多边形: 形状 74"/>
              <p:cNvSpPr/>
              <p:nvPr/>
            </p:nvSpPr>
            <p:spPr>
              <a:xfrm>
                <a:off x="737936" y="1259305"/>
                <a:ext cx="2436307" cy="505327"/>
              </a:xfrm>
              <a:custGeom>
                <a:avLst/>
                <a:gdLst>
                  <a:gd name="connsiteX0" fmla="*/ 0 w 2436307"/>
                  <a:gd name="connsiteY0" fmla="*/ 0 h 505327"/>
                  <a:gd name="connsiteX1" fmla="*/ 2434767 w 2436307"/>
                  <a:gd name="connsiteY1" fmla="*/ 0 h 505327"/>
                  <a:gd name="connsiteX2" fmla="*/ 2345641 w 2436307"/>
                  <a:gd name="connsiteY2" fmla="*/ 250498 h 505327"/>
                  <a:gd name="connsiteX3" fmla="*/ 2436307 w 2436307"/>
                  <a:gd name="connsiteY3" fmla="*/ 505327 h 505327"/>
                  <a:gd name="connsiteX4" fmla="*/ 0 w 2436307"/>
                  <a:gd name="connsiteY4" fmla="*/ 505327 h 505327"/>
                  <a:gd name="connsiteX5" fmla="*/ 0 w 2436307"/>
                  <a:gd name="connsiteY5" fmla="*/ 0 h 5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6307" h="505327">
                    <a:moveTo>
                      <a:pt x="0" y="0"/>
                    </a:moveTo>
                    <a:lnTo>
                      <a:pt x="2434767" y="0"/>
                    </a:lnTo>
                    <a:lnTo>
                      <a:pt x="2345641" y="250498"/>
                    </a:lnTo>
                    <a:lnTo>
                      <a:pt x="2436307" y="505327"/>
                    </a:lnTo>
                    <a:lnTo>
                      <a:pt x="0" y="505327"/>
                    </a:lnTo>
                    <a:lnTo>
                      <a:pt x="0" y="0"/>
                    </a:lnTo>
                    <a:close/>
                  </a:path>
                </a:pathLst>
              </a:custGeom>
              <a:solidFill>
                <a:srgbClr val="1D4C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矩形 75"/>
              <p:cNvSpPr/>
              <p:nvPr/>
            </p:nvSpPr>
            <p:spPr>
              <a:xfrm>
                <a:off x="780539" y="1311913"/>
                <a:ext cx="1980029" cy="400110"/>
              </a:xfrm>
              <a:prstGeom prst="rect">
                <a:avLst/>
              </a:prstGeom>
            </p:spPr>
            <p:txBody>
              <a:bodyPr wrap="none">
                <a:spAutoFit/>
              </a:bodyPr>
              <a:lstStyle/>
              <a:p>
                <a:pPr lvl="0"/>
                <a:r>
                  <a:rPr lang="zh-CN" altLang="en-US" sz="2000" b="1" kern="0" dirty="0">
                    <a:solidFill>
                      <a:schemeClr val="bg1"/>
                    </a:solidFill>
                    <a:latin typeface="微软雅黑" panose="020B0503020204020204" pitchFamily="34" charset="-122"/>
                    <a:ea typeface="微软雅黑"/>
                  </a:rPr>
                  <a:t>（三）制定对策</a:t>
                </a:r>
              </a:p>
            </p:txBody>
          </p:sp>
        </p:grpSp>
        <p:sp>
          <p:nvSpPr>
            <p:cNvPr id="74" name="矩形 73"/>
            <p:cNvSpPr/>
            <p:nvPr/>
          </p:nvSpPr>
          <p:spPr>
            <a:xfrm>
              <a:off x="1528764" y="1225650"/>
              <a:ext cx="59360" cy="505327"/>
            </a:xfrm>
            <a:prstGeom prst="rect">
              <a:avLst/>
            </a:prstGeom>
            <a:solidFill>
              <a:srgbClr val="1D4C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aphicFrame>
        <p:nvGraphicFramePr>
          <p:cNvPr id="143" name="表格 142"/>
          <p:cNvGraphicFramePr>
            <a:graphicFrameLocks noGrp="1"/>
          </p:cNvGraphicFramePr>
          <p:nvPr>
            <p:extLst>
              <p:ext uri="{D42A27DB-BD31-4B8C-83A1-F6EECF244321}">
                <p14:modId xmlns:p14="http://schemas.microsoft.com/office/powerpoint/2010/main" val="1506787728"/>
              </p:ext>
            </p:extLst>
          </p:nvPr>
        </p:nvGraphicFramePr>
        <p:xfrm>
          <a:off x="1092996" y="1895143"/>
          <a:ext cx="10280496" cy="4480490"/>
        </p:xfrm>
        <a:graphic>
          <a:graphicData uri="http://schemas.openxmlformats.org/drawingml/2006/table">
            <a:tbl>
              <a:tblPr firstRow="1" bandRow="1"/>
              <a:tblGrid>
                <a:gridCol w="1311375">
                  <a:extLst>
                    <a:ext uri="{9D8B030D-6E8A-4147-A177-3AD203B41FA5}">
                      <a16:colId xmlns:a16="http://schemas.microsoft.com/office/drawing/2014/main" val="3581800274"/>
                    </a:ext>
                  </a:extLst>
                </a:gridCol>
                <a:gridCol w="2450877">
                  <a:extLst>
                    <a:ext uri="{9D8B030D-6E8A-4147-A177-3AD203B41FA5}">
                      <a16:colId xmlns:a16="http://schemas.microsoft.com/office/drawing/2014/main" val="3101257074"/>
                    </a:ext>
                  </a:extLst>
                </a:gridCol>
                <a:gridCol w="2896996">
                  <a:extLst>
                    <a:ext uri="{9D8B030D-6E8A-4147-A177-3AD203B41FA5}">
                      <a16:colId xmlns:a16="http://schemas.microsoft.com/office/drawing/2014/main" val="4181899910"/>
                    </a:ext>
                  </a:extLst>
                </a:gridCol>
                <a:gridCol w="3621248">
                  <a:extLst>
                    <a:ext uri="{9D8B030D-6E8A-4147-A177-3AD203B41FA5}">
                      <a16:colId xmlns:a16="http://schemas.microsoft.com/office/drawing/2014/main" val="832250913"/>
                    </a:ext>
                  </a:extLst>
                </a:gridCol>
              </a:tblGrid>
              <a:tr h="387756">
                <a:tc>
                  <a:txBody>
                    <a:bodyPr/>
                    <a:lstStyle>
                      <a:lvl1pPr marL="0" algn="l" defTabSz="914400" rtl="0" eaLnBrk="1" latinLnBrk="0" hangingPunct="1">
                        <a:defRPr sz="1800" b="1" kern="1200">
                          <a:solidFill>
                            <a:schemeClr val="lt1"/>
                          </a:solidFill>
                          <a:latin typeface="Arial" panose="020F0502020204030204"/>
                          <a:ea typeface="微软雅黑"/>
                        </a:defRPr>
                      </a:lvl1pPr>
                      <a:lvl2pPr marL="457200" algn="l" defTabSz="914400" rtl="0" eaLnBrk="1" latinLnBrk="0" hangingPunct="1">
                        <a:defRPr sz="1800" b="1" kern="1200">
                          <a:solidFill>
                            <a:schemeClr val="lt1"/>
                          </a:solidFill>
                          <a:latin typeface="Arial" panose="020F0502020204030204"/>
                          <a:ea typeface="微软雅黑"/>
                        </a:defRPr>
                      </a:lvl2pPr>
                      <a:lvl3pPr marL="914400" algn="l" defTabSz="914400" rtl="0" eaLnBrk="1" latinLnBrk="0" hangingPunct="1">
                        <a:defRPr sz="1800" b="1" kern="1200">
                          <a:solidFill>
                            <a:schemeClr val="lt1"/>
                          </a:solidFill>
                          <a:latin typeface="Arial" panose="020F0502020204030204"/>
                          <a:ea typeface="微软雅黑"/>
                        </a:defRPr>
                      </a:lvl3pPr>
                      <a:lvl4pPr marL="1371600" algn="l" defTabSz="914400" rtl="0" eaLnBrk="1" latinLnBrk="0" hangingPunct="1">
                        <a:defRPr sz="1800" b="1" kern="1200">
                          <a:solidFill>
                            <a:schemeClr val="lt1"/>
                          </a:solidFill>
                          <a:latin typeface="Arial" panose="020F0502020204030204"/>
                          <a:ea typeface="微软雅黑"/>
                        </a:defRPr>
                      </a:lvl4pPr>
                      <a:lvl5pPr marL="1828800" algn="l" defTabSz="914400" rtl="0" eaLnBrk="1" latinLnBrk="0" hangingPunct="1">
                        <a:defRPr sz="1800" b="1" kern="1200">
                          <a:solidFill>
                            <a:schemeClr val="lt1"/>
                          </a:solidFill>
                          <a:latin typeface="Arial" panose="020F0502020204030204"/>
                          <a:ea typeface="微软雅黑"/>
                        </a:defRPr>
                      </a:lvl5pPr>
                      <a:lvl6pPr marL="2286000" algn="l" defTabSz="914400" rtl="0" eaLnBrk="1" latinLnBrk="0" hangingPunct="1">
                        <a:defRPr sz="1800" b="1" kern="1200">
                          <a:solidFill>
                            <a:schemeClr val="lt1"/>
                          </a:solidFill>
                          <a:latin typeface="Arial" panose="020F0502020204030204"/>
                          <a:ea typeface="微软雅黑"/>
                        </a:defRPr>
                      </a:lvl6pPr>
                      <a:lvl7pPr marL="2743200" algn="l" defTabSz="914400" rtl="0" eaLnBrk="1" latinLnBrk="0" hangingPunct="1">
                        <a:defRPr sz="1800" b="1" kern="1200">
                          <a:solidFill>
                            <a:schemeClr val="lt1"/>
                          </a:solidFill>
                          <a:latin typeface="Arial" panose="020F0502020204030204"/>
                          <a:ea typeface="微软雅黑"/>
                        </a:defRPr>
                      </a:lvl7pPr>
                      <a:lvl8pPr marL="3200400" algn="l" defTabSz="914400" rtl="0" eaLnBrk="1" latinLnBrk="0" hangingPunct="1">
                        <a:defRPr sz="1800" b="1" kern="1200">
                          <a:solidFill>
                            <a:schemeClr val="lt1"/>
                          </a:solidFill>
                          <a:latin typeface="Arial" panose="020F0502020204030204"/>
                          <a:ea typeface="微软雅黑"/>
                        </a:defRPr>
                      </a:lvl8pPr>
                      <a:lvl9pPr marL="3657600" algn="l" defTabSz="914400" rtl="0" eaLnBrk="1" latinLnBrk="0" hangingPunct="1">
                        <a:defRPr sz="1800" b="1" kern="1200">
                          <a:solidFill>
                            <a:schemeClr val="lt1"/>
                          </a:solidFill>
                          <a:latin typeface="Arial" panose="020F0502020204030204"/>
                          <a:ea typeface="微软雅黑"/>
                        </a:defRPr>
                      </a:lvl9pPr>
                    </a:lstStyle>
                    <a:p>
                      <a:pPr algn="ctr"/>
                      <a:endParaRPr lang="zh-CN" altLang="en-US" sz="1600" dirty="0"/>
                    </a:p>
                  </a:txBody>
                  <a:tcPr anchor="ctr">
                    <a:lnL w="9525" cap="flat" cmpd="sng" algn="ctr">
                      <a:solidFill>
                        <a:sysClr val="window" lastClr="FFFFFF"/>
                      </a:solidFill>
                      <a:prstDash val="solid"/>
                      <a:round/>
                      <a:headEnd type="none" w="med" len="med"/>
                      <a:tailEnd type="none" w="med" len="med"/>
                    </a:lnL>
                    <a:lnR w="9525" cap="flat" cmpd="sng" algn="ctr">
                      <a:solidFill>
                        <a:sysClr val="window" lastClr="FFFFFF"/>
                      </a:solidFill>
                      <a:prstDash val="solid"/>
                      <a:round/>
                      <a:headEnd type="none" w="med" len="med"/>
                      <a:tailEnd type="none" w="med" len="med"/>
                    </a:lnR>
                    <a:lnT w="9525" cap="flat" cmpd="sng" algn="ctr">
                      <a:solidFill>
                        <a:sysClr val="window" lastClr="FFFFFF"/>
                      </a:solidFill>
                      <a:prstDash val="solid"/>
                      <a:round/>
                      <a:headEnd type="none" w="med" len="med"/>
                      <a:tailEnd type="none" w="med" len="med"/>
                    </a:lnT>
                    <a:lnB w="952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3816F"/>
                    </a:solidFill>
                  </a:tcPr>
                </a:tc>
                <a:tc>
                  <a:txBody>
                    <a:bodyPr/>
                    <a:lstStyle>
                      <a:lvl1pPr marL="0" algn="l" defTabSz="914400" rtl="0" eaLnBrk="1" latinLnBrk="0" hangingPunct="1">
                        <a:defRPr sz="1800" b="1" kern="1200">
                          <a:solidFill>
                            <a:schemeClr val="lt1"/>
                          </a:solidFill>
                          <a:latin typeface="Arial" panose="020F0502020204030204"/>
                          <a:ea typeface="微软雅黑"/>
                        </a:defRPr>
                      </a:lvl1pPr>
                      <a:lvl2pPr marL="457200" algn="l" defTabSz="914400" rtl="0" eaLnBrk="1" latinLnBrk="0" hangingPunct="1">
                        <a:defRPr sz="1800" b="1" kern="1200">
                          <a:solidFill>
                            <a:schemeClr val="lt1"/>
                          </a:solidFill>
                          <a:latin typeface="Arial" panose="020F0502020204030204"/>
                          <a:ea typeface="微软雅黑"/>
                        </a:defRPr>
                      </a:lvl2pPr>
                      <a:lvl3pPr marL="914400" algn="l" defTabSz="914400" rtl="0" eaLnBrk="1" latinLnBrk="0" hangingPunct="1">
                        <a:defRPr sz="1800" b="1" kern="1200">
                          <a:solidFill>
                            <a:schemeClr val="lt1"/>
                          </a:solidFill>
                          <a:latin typeface="Arial" panose="020F0502020204030204"/>
                          <a:ea typeface="微软雅黑"/>
                        </a:defRPr>
                      </a:lvl3pPr>
                      <a:lvl4pPr marL="1371600" algn="l" defTabSz="914400" rtl="0" eaLnBrk="1" latinLnBrk="0" hangingPunct="1">
                        <a:defRPr sz="1800" b="1" kern="1200">
                          <a:solidFill>
                            <a:schemeClr val="lt1"/>
                          </a:solidFill>
                          <a:latin typeface="Arial" panose="020F0502020204030204"/>
                          <a:ea typeface="微软雅黑"/>
                        </a:defRPr>
                      </a:lvl4pPr>
                      <a:lvl5pPr marL="1828800" algn="l" defTabSz="914400" rtl="0" eaLnBrk="1" latinLnBrk="0" hangingPunct="1">
                        <a:defRPr sz="1800" b="1" kern="1200">
                          <a:solidFill>
                            <a:schemeClr val="lt1"/>
                          </a:solidFill>
                          <a:latin typeface="Arial" panose="020F0502020204030204"/>
                          <a:ea typeface="微软雅黑"/>
                        </a:defRPr>
                      </a:lvl5pPr>
                      <a:lvl6pPr marL="2286000" algn="l" defTabSz="914400" rtl="0" eaLnBrk="1" latinLnBrk="0" hangingPunct="1">
                        <a:defRPr sz="1800" b="1" kern="1200">
                          <a:solidFill>
                            <a:schemeClr val="lt1"/>
                          </a:solidFill>
                          <a:latin typeface="Arial" panose="020F0502020204030204"/>
                          <a:ea typeface="微软雅黑"/>
                        </a:defRPr>
                      </a:lvl6pPr>
                      <a:lvl7pPr marL="2743200" algn="l" defTabSz="914400" rtl="0" eaLnBrk="1" latinLnBrk="0" hangingPunct="1">
                        <a:defRPr sz="1800" b="1" kern="1200">
                          <a:solidFill>
                            <a:schemeClr val="lt1"/>
                          </a:solidFill>
                          <a:latin typeface="Arial" panose="020F0502020204030204"/>
                          <a:ea typeface="微软雅黑"/>
                        </a:defRPr>
                      </a:lvl7pPr>
                      <a:lvl8pPr marL="3200400" algn="l" defTabSz="914400" rtl="0" eaLnBrk="1" latinLnBrk="0" hangingPunct="1">
                        <a:defRPr sz="1800" b="1" kern="1200">
                          <a:solidFill>
                            <a:schemeClr val="lt1"/>
                          </a:solidFill>
                          <a:latin typeface="Arial" panose="020F0502020204030204"/>
                          <a:ea typeface="微软雅黑"/>
                        </a:defRPr>
                      </a:lvl8pPr>
                      <a:lvl9pPr marL="3657600" algn="l" defTabSz="914400" rtl="0" eaLnBrk="1" latinLnBrk="0" hangingPunct="1">
                        <a:defRPr sz="1800" b="1" kern="1200">
                          <a:solidFill>
                            <a:schemeClr val="lt1"/>
                          </a:solidFill>
                          <a:latin typeface="Arial" panose="020F0502020204030204"/>
                          <a:ea typeface="微软雅黑"/>
                        </a:defRPr>
                      </a:lvl9pPr>
                    </a:lstStyle>
                    <a:p>
                      <a:pPr algn="ctr"/>
                      <a:r>
                        <a:rPr lang="zh-CN" altLang="en-US" sz="1600" dirty="0"/>
                        <a:t>方案一</a:t>
                      </a:r>
                    </a:p>
                  </a:txBody>
                  <a:tcPr anchor="ctr">
                    <a:lnL w="9525" cap="flat" cmpd="sng" algn="ctr">
                      <a:solidFill>
                        <a:sysClr val="window" lastClr="FFFFFF"/>
                      </a:solidFill>
                      <a:prstDash val="solid"/>
                      <a:round/>
                      <a:headEnd type="none" w="med" len="med"/>
                      <a:tailEnd type="none" w="med" len="med"/>
                    </a:lnL>
                    <a:lnR w="9525" cap="flat" cmpd="sng" algn="ctr">
                      <a:solidFill>
                        <a:sysClr val="window" lastClr="FFFFFF"/>
                      </a:solidFill>
                      <a:prstDash val="solid"/>
                      <a:round/>
                      <a:headEnd type="none" w="med" len="med"/>
                      <a:tailEnd type="none" w="med" len="med"/>
                    </a:lnR>
                    <a:lnT w="9525" cap="flat" cmpd="sng" algn="ctr">
                      <a:solidFill>
                        <a:sysClr val="window" lastClr="FFFFFF"/>
                      </a:solidFill>
                      <a:prstDash val="solid"/>
                      <a:round/>
                      <a:headEnd type="none" w="med" len="med"/>
                      <a:tailEnd type="none" w="med" len="med"/>
                    </a:lnT>
                    <a:lnB w="952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3816F"/>
                    </a:solidFill>
                  </a:tcPr>
                </a:tc>
                <a:tc>
                  <a:txBody>
                    <a:bodyPr/>
                    <a:lstStyle>
                      <a:lvl1pPr marL="0" algn="l" defTabSz="914400" rtl="0" eaLnBrk="1" latinLnBrk="0" hangingPunct="1">
                        <a:defRPr sz="1800" b="1" kern="1200">
                          <a:solidFill>
                            <a:schemeClr val="lt1"/>
                          </a:solidFill>
                          <a:latin typeface="Arial" panose="020F0502020204030204"/>
                          <a:ea typeface="微软雅黑"/>
                        </a:defRPr>
                      </a:lvl1pPr>
                      <a:lvl2pPr marL="457200" algn="l" defTabSz="914400" rtl="0" eaLnBrk="1" latinLnBrk="0" hangingPunct="1">
                        <a:defRPr sz="1800" b="1" kern="1200">
                          <a:solidFill>
                            <a:schemeClr val="lt1"/>
                          </a:solidFill>
                          <a:latin typeface="Arial" panose="020F0502020204030204"/>
                          <a:ea typeface="微软雅黑"/>
                        </a:defRPr>
                      </a:lvl2pPr>
                      <a:lvl3pPr marL="914400" algn="l" defTabSz="914400" rtl="0" eaLnBrk="1" latinLnBrk="0" hangingPunct="1">
                        <a:defRPr sz="1800" b="1" kern="1200">
                          <a:solidFill>
                            <a:schemeClr val="lt1"/>
                          </a:solidFill>
                          <a:latin typeface="Arial" panose="020F0502020204030204"/>
                          <a:ea typeface="微软雅黑"/>
                        </a:defRPr>
                      </a:lvl3pPr>
                      <a:lvl4pPr marL="1371600" algn="l" defTabSz="914400" rtl="0" eaLnBrk="1" latinLnBrk="0" hangingPunct="1">
                        <a:defRPr sz="1800" b="1" kern="1200">
                          <a:solidFill>
                            <a:schemeClr val="lt1"/>
                          </a:solidFill>
                          <a:latin typeface="Arial" panose="020F0502020204030204"/>
                          <a:ea typeface="微软雅黑"/>
                        </a:defRPr>
                      </a:lvl4pPr>
                      <a:lvl5pPr marL="1828800" algn="l" defTabSz="914400" rtl="0" eaLnBrk="1" latinLnBrk="0" hangingPunct="1">
                        <a:defRPr sz="1800" b="1" kern="1200">
                          <a:solidFill>
                            <a:schemeClr val="lt1"/>
                          </a:solidFill>
                          <a:latin typeface="Arial" panose="020F0502020204030204"/>
                          <a:ea typeface="微软雅黑"/>
                        </a:defRPr>
                      </a:lvl5pPr>
                      <a:lvl6pPr marL="2286000" algn="l" defTabSz="914400" rtl="0" eaLnBrk="1" latinLnBrk="0" hangingPunct="1">
                        <a:defRPr sz="1800" b="1" kern="1200">
                          <a:solidFill>
                            <a:schemeClr val="lt1"/>
                          </a:solidFill>
                          <a:latin typeface="Arial" panose="020F0502020204030204"/>
                          <a:ea typeface="微软雅黑"/>
                        </a:defRPr>
                      </a:lvl6pPr>
                      <a:lvl7pPr marL="2743200" algn="l" defTabSz="914400" rtl="0" eaLnBrk="1" latinLnBrk="0" hangingPunct="1">
                        <a:defRPr sz="1800" b="1" kern="1200">
                          <a:solidFill>
                            <a:schemeClr val="lt1"/>
                          </a:solidFill>
                          <a:latin typeface="Arial" panose="020F0502020204030204"/>
                          <a:ea typeface="微软雅黑"/>
                        </a:defRPr>
                      </a:lvl7pPr>
                      <a:lvl8pPr marL="3200400" algn="l" defTabSz="914400" rtl="0" eaLnBrk="1" latinLnBrk="0" hangingPunct="1">
                        <a:defRPr sz="1800" b="1" kern="1200">
                          <a:solidFill>
                            <a:schemeClr val="lt1"/>
                          </a:solidFill>
                          <a:latin typeface="Arial" panose="020F0502020204030204"/>
                          <a:ea typeface="微软雅黑"/>
                        </a:defRPr>
                      </a:lvl8pPr>
                      <a:lvl9pPr marL="3657600" algn="l" defTabSz="914400" rtl="0" eaLnBrk="1" latinLnBrk="0" hangingPunct="1">
                        <a:defRPr sz="1800" b="1" kern="1200">
                          <a:solidFill>
                            <a:schemeClr val="lt1"/>
                          </a:solidFill>
                          <a:latin typeface="Arial" panose="020F0502020204030204"/>
                          <a:ea typeface="微软雅黑"/>
                        </a:defRPr>
                      </a:lvl9pPr>
                    </a:lstStyle>
                    <a:p>
                      <a:pPr algn="ctr"/>
                      <a:r>
                        <a:rPr lang="zh-CN" altLang="en-US" sz="1600" dirty="0"/>
                        <a:t>方案二</a:t>
                      </a:r>
                    </a:p>
                  </a:txBody>
                  <a:tcPr anchor="ctr">
                    <a:lnL w="9525" cap="flat" cmpd="sng" algn="ctr">
                      <a:solidFill>
                        <a:sysClr val="window" lastClr="FFFFFF"/>
                      </a:solidFill>
                      <a:prstDash val="solid"/>
                      <a:round/>
                      <a:headEnd type="none" w="med" len="med"/>
                      <a:tailEnd type="none" w="med" len="med"/>
                    </a:lnL>
                    <a:lnR w="9525" cap="flat" cmpd="sng" algn="ctr">
                      <a:solidFill>
                        <a:sysClr val="window" lastClr="FFFFFF"/>
                      </a:solidFill>
                      <a:prstDash val="solid"/>
                      <a:round/>
                      <a:headEnd type="none" w="med" len="med"/>
                      <a:tailEnd type="none" w="med" len="med"/>
                    </a:lnR>
                    <a:lnT w="9525" cap="flat" cmpd="sng" algn="ctr">
                      <a:solidFill>
                        <a:sysClr val="window" lastClr="FFFFFF"/>
                      </a:solidFill>
                      <a:prstDash val="solid"/>
                      <a:round/>
                      <a:headEnd type="none" w="med" len="med"/>
                      <a:tailEnd type="none" w="med" len="med"/>
                    </a:lnT>
                    <a:lnB w="952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3816F"/>
                    </a:solidFill>
                  </a:tcPr>
                </a:tc>
                <a:tc>
                  <a:txBody>
                    <a:bodyPr/>
                    <a:lstStyle>
                      <a:lvl1pPr marL="0" algn="l" defTabSz="914400" rtl="0" eaLnBrk="1" latinLnBrk="0" hangingPunct="1">
                        <a:defRPr sz="1800" b="1" kern="1200">
                          <a:solidFill>
                            <a:schemeClr val="lt1"/>
                          </a:solidFill>
                          <a:latin typeface="Arial" panose="020F0502020204030204"/>
                          <a:ea typeface="微软雅黑"/>
                        </a:defRPr>
                      </a:lvl1pPr>
                      <a:lvl2pPr marL="457200" algn="l" defTabSz="914400" rtl="0" eaLnBrk="1" latinLnBrk="0" hangingPunct="1">
                        <a:defRPr sz="1800" b="1" kern="1200">
                          <a:solidFill>
                            <a:schemeClr val="lt1"/>
                          </a:solidFill>
                          <a:latin typeface="Arial" panose="020F0502020204030204"/>
                          <a:ea typeface="微软雅黑"/>
                        </a:defRPr>
                      </a:lvl2pPr>
                      <a:lvl3pPr marL="914400" algn="l" defTabSz="914400" rtl="0" eaLnBrk="1" latinLnBrk="0" hangingPunct="1">
                        <a:defRPr sz="1800" b="1" kern="1200">
                          <a:solidFill>
                            <a:schemeClr val="lt1"/>
                          </a:solidFill>
                          <a:latin typeface="Arial" panose="020F0502020204030204"/>
                          <a:ea typeface="微软雅黑"/>
                        </a:defRPr>
                      </a:lvl3pPr>
                      <a:lvl4pPr marL="1371600" algn="l" defTabSz="914400" rtl="0" eaLnBrk="1" latinLnBrk="0" hangingPunct="1">
                        <a:defRPr sz="1800" b="1" kern="1200">
                          <a:solidFill>
                            <a:schemeClr val="lt1"/>
                          </a:solidFill>
                          <a:latin typeface="Arial" panose="020F0502020204030204"/>
                          <a:ea typeface="微软雅黑"/>
                        </a:defRPr>
                      </a:lvl4pPr>
                      <a:lvl5pPr marL="1828800" algn="l" defTabSz="914400" rtl="0" eaLnBrk="1" latinLnBrk="0" hangingPunct="1">
                        <a:defRPr sz="1800" b="1" kern="1200">
                          <a:solidFill>
                            <a:schemeClr val="lt1"/>
                          </a:solidFill>
                          <a:latin typeface="Arial" panose="020F0502020204030204"/>
                          <a:ea typeface="微软雅黑"/>
                        </a:defRPr>
                      </a:lvl5pPr>
                      <a:lvl6pPr marL="2286000" algn="l" defTabSz="914400" rtl="0" eaLnBrk="1" latinLnBrk="0" hangingPunct="1">
                        <a:defRPr sz="1800" b="1" kern="1200">
                          <a:solidFill>
                            <a:schemeClr val="lt1"/>
                          </a:solidFill>
                          <a:latin typeface="Arial" panose="020F0502020204030204"/>
                          <a:ea typeface="微软雅黑"/>
                        </a:defRPr>
                      </a:lvl6pPr>
                      <a:lvl7pPr marL="2743200" algn="l" defTabSz="914400" rtl="0" eaLnBrk="1" latinLnBrk="0" hangingPunct="1">
                        <a:defRPr sz="1800" b="1" kern="1200">
                          <a:solidFill>
                            <a:schemeClr val="lt1"/>
                          </a:solidFill>
                          <a:latin typeface="Arial" panose="020F0502020204030204"/>
                          <a:ea typeface="微软雅黑"/>
                        </a:defRPr>
                      </a:lvl7pPr>
                      <a:lvl8pPr marL="3200400" algn="l" defTabSz="914400" rtl="0" eaLnBrk="1" latinLnBrk="0" hangingPunct="1">
                        <a:defRPr sz="1800" b="1" kern="1200">
                          <a:solidFill>
                            <a:schemeClr val="lt1"/>
                          </a:solidFill>
                          <a:latin typeface="Arial" panose="020F0502020204030204"/>
                          <a:ea typeface="微软雅黑"/>
                        </a:defRPr>
                      </a:lvl8pPr>
                      <a:lvl9pPr marL="3657600" algn="l" defTabSz="914400" rtl="0" eaLnBrk="1" latinLnBrk="0" hangingPunct="1">
                        <a:defRPr sz="1800" b="1" kern="1200">
                          <a:solidFill>
                            <a:schemeClr val="lt1"/>
                          </a:solidFill>
                          <a:latin typeface="Arial" panose="020F0502020204030204"/>
                          <a:ea typeface="微软雅黑"/>
                        </a:defRPr>
                      </a:lvl9pPr>
                    </a:lstStyle>
                    <a:p>
                      <a:pPr algn="ctr"/>
                      <a:r>
                        <a:rPr lang="zh-CN" altLang="en-US" sz="1600" dirty="0"/>
                        <a:t>方案三</a:t>
                      </a:r>
                    </a:p>
                  </a:txBody>
                  <a:tcPr anchor="ctr">
                    <a:lnL w="9525" cap="flat" cmpd="sng" algn="ctr">
                      <a:solidFill>
                        <a:sysClr val="window" lastClr="FFFFFF"/>
                      </a:solidFill>
                      <a:prstDash val="solid"/>
                      <a:round/>
                      <a:headEnd type="none" w="med" len="med"/>
                      <a:tailEnd type="none" w="med" len="med"/>
                    </a:lnL>
                    <a:lnR w="9525" cap="flat" cmpd="sng" algn="ctr">
                      <a:solidFill>
                        <a:sysClr val="window" lastClr="FFFFFF"/>
                      </a:solidFill>
                      <a:prstDash val="solid"/>
                      <a:round/>
                      <a:headEnd type="none" w="med" len="med"/>
                      <a:tailEnd type="none" w="med" len="med"/>
                    </a:lnR>
                    <a:lnT w="9525" cap="flat" cmpd="sng" algn="ctr">
                      <a:solidFill>
                        <a:sysClr val="window" lastClr="FFFFFF"/>
                      </a:solidFill>
                      <a:prstDash val="solid"/>
                      <a:round/>
                      <a:headEnd type="none" w="med" len="med"/>
                      <a:tailEnd type="none" w="med" len="med"/>
                    </a:lnT>
                    <a:lnB w="952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3816F"/>
                    </a:solidFill>
                  </a:tcPr>
                </a:tc>
                <a:extLst>
                  <a:ext uri="{0D108BD9-81ED-4DB2-BD59-A6C34878D82A}">
                    <a16:rowId xmlns:a16="http://schemas.microsoft.com/office/drawing/2014/main" val="1088879363"/>
                  </a:ext>
                </a:extLst>
              </a:tr>
              <a:tr h="1085476">
                <a:tc>
                  <a:txBody>
                    <a:bodyPr/>
                    <a:lstStyle>
                      <a:lvl1pPr marL="0" algn="l" defTabSz="914400" rtl="0" eaLnBrk="1" latinLnBrk="0" hangingPunct="1">
                        <a:defRPr sz="1800" kern="1200">
                          <a:solidFill>
                            <a:schemeClr val="dk1"/>
                          </a:solidFill>
                          <a:latin typeface="Arial" panose="020F0502020204030204"/>
                          <a:ea typeface="微软雅黑"/>
                        </a:defRPr>
                      </a:lvl1pPr>
                      <a:lvl2pPr marL="457200" algn="l" defTabSz="914400" rtl="0" eaLnBrk="1" latinLnBrk="0" hangingPunct="1">
                        <a:defRPr sz="1800" kern="1200">
                          <a:solidFill>
                            <a:schemeClr val="dk1"/>
                          </a:solidFill>
                          <a:latin typeface="Arial" panose="020F0502020204030204"/>
                          <a:ea typeface="微软雅黑"/>
                        </a:defRPr>
                      </a:lvl2pPr>
                      <a:lvl3pPr marL="914400" algn="l" defTabSz="914400" rtl="0" eaLnBrk="1" latinLnBrk="0" hangingPunct="1">
                        <a:defRPr sz="1800" kern="1200">
                          <a:solidFill>
                            <a:schemeClr val="dk1"/>
                          </a:solidFill>
                          <a:latin typeface="Arial" panose="020F0502020204030204"/>
                          <a:ea typeface="微软雅黑"/>
                        </a:defRPr>
                      </a:lvl3pPr>
                      <a:lvl4pPr marL="1371600" algn="l" defTabSz="914400" rtl="0" eaLnBrk="1" latinLnBrk="0" hangingPunct="1">
                        <a:defRPr sz="1800" kern="1200">
                          <a:solidFill>
                            <a:schemeClr val="dk1"/>
                          </a:solidFill>
                          <a:latin typeface="Arial" panose="020F0502020204030204"/>
                          <a:ea typeface="微软雅黑"/>
                        </a:defRPr>
                      </a:lvl4pPr>
                      <a:lvl5pPr marL="1828800" algn="l" defTabSz="914400" rtl="0" eaLnBrk="1" latinLnBrk="0" hangingPunct="1">
                        <a:defRPr sz="1800" kern="1200">
                          <a:solidFill>
                            <a:schemeClr val="dk1"/>
                          </a:solidFill>
                          <a:latin typeface="Arial" panose="020F0502020204030204"/>
                          <a:ea typeface="微软雅黑"/>
                        </a:defRPr>
                      </a:lvl5pPr>
                      <a:lvl6pPr marL="2286000" algn="l" defTabSz="914400" rtl="0" eaLnBrk="1" latinLnBrk="0" hangingPunct="1">
                        <a:defRPr sz="1800" kern="1200">
                          <a:solidFill>
                            <a:schemeClr val="dk1"/>
                          </a:solidFill>
                          <a:latin typeface="Arial" panose="020F0502020204030204"/>
                          <a:ea typeface="微软雅黑"/>
                        </a:defRPr>
                      </a:lvl6pPr>
                      <a:lvl7pPr marL="2743200" algn="l" defTabSz="914400" rtl="0" eaLnBrk="1" latinLnBrk="0" hangingPunct="1">
                        <a:defRPr sz="1800" kern="1200">
                          <a:solidFill>
                            <a:schemeClr val="dk1"/>
                          </a:solidFill>
                          <a:latin typeface="Arial" panose="020F0502020204030204"/>
                          <a:ea typeface="微软雅黑"/>
                        </a:defRPr>
                      </a:lvl7pPr>
                      <a:lvl8pPr marL="3200400" algn="l" defTabSz="914400" rtl="0" eaLnBrk="1" latinLnBrk="0" hangingPunct="1">
                        <a:defRPr sz="1800" kern="1200">
                          <a:solidFill>
                            <a:schemeClr val="dk1"/>
                          </a:solidFill>
                          <a:latin typeface="Arial" panose="020F0502020204030204"/>
                          <a:ea typeface="微软雅黑"/>
                        </a:defRPr>
                      </a:lvl8pPr>
                      <a:lvl9pPr marL="3657600" algn="l" defTabSz="914400" rtl="0" eaLnBrk="1" latinLnBrk="0" hangingPunct="1">
                        <a:defRPr sz="1800" kern="1200">
                          <a:solidFill>
                            <a:schemeClr val="dk1"/>
                          </a:solidFill>
                          <a:latin typeface="Arial" panose="020F0502020204030204"/>
                          <a:ea typeface="微软雅黑"/>
                        </a:defRPr>
                      </a:lvl9pPr>
                    </a:lstStyle>
                    <a:p>
                      <a:pPr algn="ctr"/>
                      <a:r>
                        <a:rPr lang="zh-CN" altLang="en-US" sz="1600" dirty="0">
                          <a:solidFill>
                            <a:schemeClr val="bg1"/>
                          </a:solidFill>
                        </a:rPr>
                        <a:t>做法</a:t>
                      </a:r>
                    </a:p>
                  </a:txBody>
                  <a:tcPr anchor="ctr">
                    <a:lnL w="9525" cap="flat" cmpd="sng" algn="ctr">
                      <a:solidFill>
                        <a:sysClr val="window" lastClr="FFFFFF"/>
                      </a:solidFill>
                      <a:prstDash val="solid"/>
                      <a:round/>
                      <a:headEnd type="none" w="med" len="med"/>
                      <a:tailEnd type="none" w="med" len="med"/>
                    </a:lnL>
                    <a:lnR w="9525" cap="flat" cmpd="sng" algn="ctr">
                      <a:solidFill>
                        <a:sysClr val="window" lastClr="FFFFFF"/>
                      </a:solidFill>
                      <a:prstDash val="solid"/>
                      <a:round/>
                      <a:headEnd type="none" w="med" len="med"/>
                      <a:tailEnd type="none" w="med" len="med"/>
                    </a:lnR>
                    <a:lnT w="9525" cap="flat" cmpd="sng" algn="ctr">
                      <a:solidFill>
                        <a:sysClr val="window" lastClr="FFFFFF"/>
                      </a:solidFill>
                      <a:prstDash val="solid"/>
                      <a:round/>
                      <a:headEnd type="none" w="med" len="med"/>
                      <a:tailEnd type="none" w="med" len="med"/>
                    </a:lnT>
                    <a:lnB w="952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1D4C61"/>
                    </a:solidFill>
                  </a:tcPr>
                </a:tc>
                <a:tc>
                  <a:txBody>
                    <a:bodyPr/>
                    <a:lstStyle>
                      <a:lvl1pPr marL="0" algn="l" defTabSz="914400" rtl="0" eaLnBrk="1" latinLnBrk="0" hangingPunct="1">
                        <a:defRPr sz="1800" kern="1200">
                          <a:solidFill>
                            <a:schemeClr val="dk1"/>
                          </a:solidFill>
                          <a:latin typeface="Arial" panose="020F0502020204030204"/>
                          <a:ea typeface="微软雅黑"/>
                        </a:defRPr>
                      </a:lvl1pPr>
                      <a:lvl2pPr marL="457200" algn="l" defTabSz="914400" rtl="0" eaLnBrk="1" latinLnBrk="0" hangingPunct="1">
                        <a:defRPr sz="1800" kern="1200">
                          <a:solidFill>
                            <a:schemeClr val="dk1"/>
                          </a:solidFill>
                          <a:latin typeface="Arial" panose="020F0502020204030204"/>
                          <a:ea typeface="微软雅黑"/>
                        </a:defRPr>
                      </a:lvl2pPr>
                      <a:lvl3pPr marL="914400" algn="l" defTabSz="914400" rtl="0" eaLnBrk="1" latinLnBrk="0" hangingPunct="1">
                        <a:defRPr sz="1800" kern="1200">
                          <a:solidFill>
                            <a:schemeClr val="dk1"/>
                          </a:solidFill>
                          <a:latin typeface="Arial" panose="020F0502020204030204"/>
                          <a:ea typeface="微软雅黑"/>
                        </a:defRPr>
                      </a:lvl3pPr>
                      <a:lvl4pPr marL="1371600" algn="l" defTabSz="914400" rtl="0" eaLnBrk="1" latinLnBrk="0" hangingPunct="1">
                        <a:defRPr sz="1800" kern="1200">
                          <a:solidFill>
                            <a:schemeClr val="dk1"/>
                          </a:solidFill>
                          <a:latin typeface="Arial" panose="020F0502020204030204"/>
                          <a:ea typeface="微软雅黑"/>
                        </a:defRPr>
                      </a:lvl4pPr>
                      <a:lvl5pPr marL="1828800" algn="l" defTabSz="914400" rtl="0" eaLnBrk="1" latinLnBrk="0" hangingPunct="1">
                        <a:defRPr sz="1800" kern="1200">
                          <a:solidFill>
                            <a:schemeClr val="dk1"/>
                          </a:solidFill>
                          <a:latin typeface="Arial" panose="020F0502020204030204"/>
                          <a:ea typeface="微软雅黑"/>
                        </a:defRPr>
                      </a:lvl5pPr>
                      <a:lvl6pPr marL="2286000" algn="l" defTabSz="914400" rtl="0" eaLnBrk="1" latinLnBrk="0" hangingPunct="1">
                        <a:defRPr sz="1800" kern="1200">
                          <a:solidFill>
                            <a:schemeClr val="dk1"/>
                          </a:solidFill>
                          <a:latin typeface="Arial" panose="020F0502020204030204"/>
                          <a:ea typeface="微软雅黑"/>
                        </a:defRPr>
                      </a:lvl6pPr>
                      <a:lvl7pPr marL="2743200" algn="l" defTabSz="914400" rtl="0" eaLnBrk="1" latinLnBrk="0" hangingPunct="1">
                        <a:defRPr sz="1800" kern="1200">
                          <a:solidFill>
                            <a:schemeClr val="dk1"/>
                          </a:solidFill>
                          <a:latin typeface="Arial" panose="020F0502020204030204"/>
                          <a:ea typeface="微软雅黑"/>
                        </a:defRPr>
                      </a:lvl7pPr>
                      <a:lvl8pPr marL="3200400" algn="l" defTabSz="914400" rtl="0" eaLnBrk="1" latinLnBrk="0" hangingPunct="1">
                        <a:defRPr sz="1800" kern="1200">
                          <a:solidFill>
                            <a:schemeClr val="dk1"/>
                          </a:solidFill>
                          <a:latin typeface="Arial" panose="020F0502020204030204"/>
                          <a:ea typeface="微软雅黑"/>
                        </a:defRPr>
                      </a:lvl8pPr>
                      <a:lvl9pPr marL="3657600" algn="l" defTabSz="914400" rtl="0" eaLnBrk="1" latinLnBrk="0" hangingPunct="1">
                        <a:defRPr sz="1800" kern="1200">
                          <a:solidFill>
                            <a:schemeClr val="dk1"/>
                          </a:solidFill>
                          <a:latin typeface="Arial" panose="020F0502020204030204"/>
                          <a:ea typeface="微软雅黑"/>
                        </a:defRPr>
                      </a:lvl9pPr>
                    </a:lstStyle>
                    <a:p>
                      <a:pPr algn="l"/>
                      <a:r>
                        <a:rPr lang="zh-CN" altLang="en-US" sz="1600" dirty="0"/>
                        <a:t>缩短电流互感器的巡视周期</a:t>
                      </a:r>
                    </a:p>
                  </a:txBody>
                  <a:tcPr marL="216000" anchor="ctr">
                    <a:lnL w="9525" cap="flat" cmpd="sng" algn="ctr">
                      <a:solidFill>
                        <a:sysClr val="window" lastClr="FFFFFF"/>
                      </a:solidFill>
                      <a:prstDash val="solid"/>
                      <a:round/>
                      <a:headEnd type="none" w="med" len="med"/>
                      <a:tailEnd type="none" w="med" len="med"/>
                    </a:lnL>
                    <a:lnR w="9525" cap="flat" cmpd="sng" algn="ctr">
                      <a:solidFill>
                        <a:sysClr val="window" lastClr="FFFFFF"/>
                      </a:solidFill>
                      <a:prstDash val="solid"/>
                      <a:round/>
                      <a:headEnd type="none" w="med" len="med"/>
                      <a:tailEnd type="none" w="med" len="med"/>
                    </a:lnR>
                    <a:lnT w="9525" cap="flat" cmpd="sng" algn="ctr">
                      <a:solidFill>
                        <a:sysClr val="window" lastClr="FFFFFF"/>
                      </a:solidFill>
                      <a:prstDash val="solid"/>
                      <a:round/>
                      <a:headEnd type="none" w="med" len="med"/>
                      <a:tailEnd type="none" w="med" len="med"/>
                    </a:lnT>
                    <a:lnB w="952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Arial" panose="020F0502020204030204"/>
                          <a:ea typeface="微软雅黑"/>
                        </a:defRPr>
                      </a:lvl1pPr>
                      <a:lvl2pPr marL="457200" algn="l" defTabSz="914400" rtl="0" eaLnBrk="1" latinLnBrk="0" hangingPunct="1">
                        <a:defRPr sz="1800" kern="1200">
                          <a:solidFill>
                            <a:schemeClr val="dk1"/>
                          </a:solidFill>
                          <a:latin typeface="Arial" panose="020F0502020204030204"/>
                          <a:ea typeface="微软雅黑"/>
                        </a:defRPr>
                      </a:lvl2pPr>
                      <a:lvl3pPr marL="914400" algn="l" defTabSz="914400" rtl="0" eaLnBrk="1" latinLnBrk="0" hangingPunct="1">
                        <a:defRPr sz="1800" kern="1200">
                          <a:solidFill>
                            <a:schemeClr val="dk1"/>
                          </a:solidFill>
                          <a:latin typeface="Arial" panose="020F0502020204030204"/>
                          <a:ea typeface="微软雅黑"/>
                        </a:defRPr>
                      </a:lvl3pPr>
                      <a:lvl4pPr marL="1371600" algn="l" defTabSz="914400" rtl="0" eaLnBrk="1" latinLnBrk="0" hangingPunct="1">
                        <a:defRPr sz="1800" kern="1200">
                          <a:solidFill>
                            <a:schemeClr val="dk1"/>
                          </a:solidFill>
                          <a:latin typeface="Arial" panose="020F0502020204030204"/>
                          <a:ea typeface="微软雅黑"/>
                        </a:defRPr>
                      </a:lvl4pPr>
                      <a:lvl5pPr marL="1828800" algn="l" defTabSz="914400" rtl="0" eaLnBrk="1" latinLnBrk="0" hangingPunct="1">
                        <a:defRPr sz="1800" kern="1200">
                          <a:solidFill>
                            <a:schemeClr val="dk1"/>
                          </a:solidFill>
                          <a:latin typeface="Arial" panose="020F0502020204030204"/>
                          <a:ea typeface="微软雅黑"/>
                        </a:defRPr>
                      </a:lvl5pPr>
                      <a:lvl6pPr marL="2286000" algn="l" defTabSz="914400" rtl="0" eaLnBrk="1" latinLnBrk="0" hangingPunct="1">
                        <a:defRPr sz="1800" kern="1200">
                          <a:solidFill>
                            <a:schemeClr val="dk1"/>
                          </a:solidFill>
                          <a:latin typeface="Arial" panose="020F0502020204030204"/>
                          <a:ea typeface="微软雅黑"/>
                        </a:defRPr>
                      </a:lvl6pPr>
                      <a:lvl7pPr marL="2743200" algn="l" defTabSz="914400" rtl="0" eaLnBrk="1" latinLnBrk="0" hangingPunct="1">
                        <a:defRPr sz="1800" kern="1200">
                          <a:solidFill>
                            <a:schemeClr val="dk1"/>
                          </a:solidFill>
                          <a:latin typeface="Arial" panose="020F0502020204030204"/>
                          <a:ea typeface="微软雅黑"/>
                        </a:defRPr>
                      </a:lvl7pPr>
                      <a:lvl8pPr marL="3200400" algn="l" defTabSz="914400" rtl="0" eaLnBrk="1" latinLnBrk="0" hangingPunct="1">
                        <a:defRPr sz="1800" kern="1200">
                          <a:solidFill>
                            <a:schemeClr val="dk1"/>
                          </a:solidFill>
                          <a:latin typeface="Arial" panose="020F0502020204030204"/>
                          <a:ea typeface="微软雅黑"/>
                        </a:defRPr>
                      </a:lvl8pPr>
                      <a:lvl9pPr marL="3657600" algn="l" defTabSz="914400" rtl="0" eaLnBrk="1" latinLnBrk="0" hangingPunct="1">
                        <a:defRPr sz="1800" kern="1200">
                          <a:solidFill>
                            <a:schemeClr val="dk1"/>
                          </a:solidFill>
                          <a:latin typeface="Arial" panose="020F0502020204030204"/>
                          <a:ea typeface="微软雅黑"/>
                        </a:defRPr>
                      </a:lvl9pPr>
                    </a:lstStyle>
                    <a:p>
                      <a:pPr algn="l"/>
                      <a:r>
                        <a:rPr lang="zh-CN" altLang="en-US" sz="1600" dirty="0"/>
                        <a:t>研究电流互感器饱和报警装置，当电流互感器饱和后，报警装置进行报警，保护人员进行变比调整</a:t>
                      </a:r>
                    </a:p>
                  </a:txBody>
                  <a:tcPr marL="216000" anchor="ctr">
                    <a:lnL w="9525" cap="flat" cmpd="sng" algn="ctr">
                      <a:solidFill>
                        <a:sysClr val="window" lastClr="FFFFFF"/>
                      </a:solidFill>
                      <a:prstDash val="solid"/>
                      <a:round/>
                      <a:headEnd type="none" w="med" len="med"/>
                      <a:tailEnd type="none" w="med" len="med"/>
                    </a:lnL>
                    <a:lnR w="9525" cap="flat" cmpd="sng" algn="ctr">
                      <a:solidFill>
                        <a:sysClr val="window" lastClr="FFFFFF"/>
                      </a:solidFill>
                      <a:prstDash val="solid"/>
                      <a:round/>
                      <a:headEnd type="none" w="med" len="med"/>
                      <a:tailEnd type="none" w="med" len="med"/>
                    </a:lnR>
                    <a:lnT w="9525" cap="flat" cmpd="sng" algn="ctr">
                      <a:solidFill>
                        <a:sysClr val="window" lastClr="FFFFFF"/>
                      </a:solidFill>
                      <a:prstDash val="solid"/>
                      <a:round/>
                      <a:headEnd type="none" w="med" len="med"/>
                      <a:tailEnd type="none" w="med" len="med"/>
                    </a:lnT>
                    <a:lnB w="952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Arial" panose="020F0502020204030204"/>
                          <a:ea typeface="微软雅黑"/>
                        </a:defRPr>
                      </a:lvl1pPr>
                      <a:lvl2pPr marL="457200" algn="l" defTabSz="914400" rtl="0" eaLnBrk="1" latinLnBrk="0" hangingPunct="1">
                        <a:defRPr sz="1800" kern="1200">
                          <a:solidFill>
                            <a:schemeClr val="dk1"/>
                          </a:solidFill>
                          <a:latin typeface="Arial" panose="020F0502020204030204"/>
                          <a:ea typeface="微软雅黑"/>
                        </a:defRPr>
                      </a:lvl2pPr>
                      <a:lvl3pPr marL="914400" algn="l" defTabSz="914400" rtl="0" eaLnBrk="1" latinLnBrk="0" hangingPunct="1">
                        <a:defRPr sz="1800" kern="1200">
                          <a:solidFill>
                            <a:schemeClr val="dk1"/>
                          </a:solidFill>
                          <a:latin typeface="Arial" panose="020F0502020204030204"/>
                          <a:ea typeface="微软雅黑"/>
                        </a:defRPr>
                      </a:lvl3pPr>
                      <a:lvl4pPr marL="1371600" algn="l" defTabSz="914400" rtl="0" eaLnBrk="1" latinLnBrk="0" hangingPunct="1">
                        <a:defRPr sz="1800" kern="1200">
                          <a:solidFill>
                            <a:schemeClr val="dk1"/>
                          </a:solidFill>
                          <a:latin typeface="Arial" panose="020F0502020204030204"/>
                          <a:ea typeface="微软雅黑"/>
                        </a:defRPr>
                      </a:lvl4pPr>
                      <a:lvl5pPr marL="1828800" algn="l" defTabSz="914400" rtl="0" eaLnBrk="1" latinLnBrk="0" hangingPunct="1">
                        <a:defRPr sz="1800" kern="1200">
                          <a:solidFill>
                            <a:schemeClr val="dk1"/>
                          </a:solidFill>
                          <a:latin typeface="Arial" panose="020F0502020204030204"/>
                          <a:ea typeface="微软雅黑"/>
                        </a:defRPr>
                      </a:lvl5pPr>
                      <a:lvl6pPr marL="2286000" algn="l" defTabSz="914400" rtl="0" eaLnBrk="1" latinLnBrk="0" hangingPunct="1">
                        <a:defRPr sz="1800" kern="1200">
                          <a:solidFill>
                            <a:schemeClr val="dk1"/>
                          </a:solidFill>
                          <a:latin typeface="Arial" panose="020F0502020204030204"/>
                          <a:ea typeface="微软雅黑"/>
                        </a:defRPr>
                      </a:lvl6pPr>
                      <a:lvl7pPr marL="2743200" algn="l" defTabSz="914400" rtl="0" eaLnBrk="1" latinLnBrk="0" hangingPunct="1">
                        <a:defRPr sz="1800" kern="1200">
                          <a:solidFill>
                            <a:schemeClr val="dk1"/>
                          </a:solidFill>
                          <a:latin typeface="Arial" panose="020F0502020204030204"/>
                          <a:ea typeface="微软雅黑"/>
                        </a:defRPr>
                      </a:lvl7pPr>
                      <a:lvl8pPr marL="3200400" algn="l" defTabSz="914400" rtl="0" eaLnBrk="1" latinLnBrk="0" hangingPunct="1">
                        <a:defRPr sz="1800" kern="1200">
                          <a:solidFill>
                            <a:schemeClr val="dk1"/>
                          </a:solidFill>
                          <a:latin typeface="Arial" panose="020F0502020204030204"/>
                          <a:ea typeface="微软雅黑"/>
                        </a:defRPr>
                      </a:lvl8pPr>
                      <a:lvl9pPr marL="3657600" algn="l" defTabSz="914400" rtl="0" eaLnBrk="1" latinLnBrk="0" hangingPunct="1">
                        <a:defRPr sz="1800" kern="1200">
                          <a:solidFill>
                            <a:schemeClr val="dk1"/>
                          </a:solidFill>
                          <a:latin typeface="Arial" panose="020F0502020204030204"/>
                          <a:ea typeface="微软雅黑"/>
                        </a:defRPr>
                      </a:lvl9pPr>
                    </a:lstStyle>
                    <a:p>
                      <a:pPr algn="l"/>
                      <a:r>
                        <a:rPr lang="zh-CN" altLang="en-US" sz="1600" dirty="0">
                          <a:solidFill>
                            <a:schemeClr val="bg1"/>
                          </a:solidFill>
                        </a:rPr>
                        <a:t>单击此处单击此处添加合适的描述描述添加单击此处添加合适的描述描述添加单击此处单击</a:t>
                      </a:r>
                    </a:p>
                  </a:txBody>
                  <a:tcPr marL="216000" anchor="ctr">
                    <a:lnL w="9525" cap="flat" cmpd="sng" algn="ctr">
                      <a:solidFill>
                        <a:sysClr val="window" lastClr="FFFFFF"/>
                      </a:solidFill>
                      <a:prstDash val="solid"/>
                      <a:round/>
                      <a:headEnd type="none" w="med" len="med"/>
                      <a:tailEnd type="none" w="med" len="med"/>
                    </a:lnL>
                    <a:lnR w="9525" cap="flat" cmpd="sng" algn="ctr">
                      <a:solidFill>
                        <a:sysClr val="window" lastClr="FFFFFF"/>
                      </a:solidFill>
                      <a:prstDash val="solid"/>
                      <a:round/>
                      <a:headEnd type="none" w="med" len="med"/>
                      <a:tailEnd type="none" w="med" len="med"/>
                    </a:lnR>
                    <a:lnT w="9525" cap="flat" cmpd="sng" algn="ctr">
                      <a:solidFill>
                        <a:sysClr val="window" lastClr="FFFFFF"/>
                      </a:solidFill>
                      <a:prstDash val="solid"/>
                      <a:round/>
                      <a:headEnd type="none" w="med" len="med"/>
                      <a:tailEnd type="none" w="med" len="med"/>
                    </a:lnT>
                    <a:lnB w="952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3816F"/>
                    </a:solidFill>
                  </a:tcPr>
                </a:tc>
                <a:extLst>
                  <a:ext uri="{0D108BD9-81ED-4DB2-BD59-A6C34878D82A}">
                    <a16:rowId xmlns:a16="http://schemas.microsoft.com/office/drawing/2014/main" val="554589512"/>
                  </a:ext>
                </a:extLst>
              </a:tr>
              <a:tr h="1384777">
                <a:tc>
                  <a:txBody>
                    <a:bodyPr/>
                    <a:lstStyle>
                      <a:lvl1pPr marL="0" algn="l" defTabSz="914400" rtl="0" eaLnBrk="1" latinLnBrk="0" hangingPunct="1">
                        <a:defRPr sz="1800" kern="1200">
                          <a:solidFill>
                            <a:schemeClr val="dk1"/>
                          </a:solidFill>
                          <a:latin typeface="Arial" panose="020F0502020204030204"/>
                          <a:ea typeface="微软雅黑"/>
                        </a:defRPr>
                      </a:lvl1pPr>
                      <a:lvl2pPr marL="457200" algn="l" defTabSz="914400" rtl="0" eaLnBrk="1" latinLnBrk="0" hangingPunct="1">
                        <a:defRPr sz="1800" kern="1200">
                          <a:solidFill>
                            <a:schemeClr val="dk1"/>
                          </a:solidFill>
                          <a:latin typeface="Arial" panose="020F0502020204030204"/>
                          <a:ea typeface="微软雅黑"/>
                        </a:defRPr>
                      </a:lvl2pPr>
                      <a:lvl3pPr marL="914400" algn="l" defTabSz="914400" rtl="0" eaLnBrk="1" latinLnBrk="0" hangingPunct="1">
                        <a:defRPr sz="1800" kern="1200">
                          <a:solidFill>
                            <a:schemeClr val="dk1"/>
                          </a:solidFill>
                          <a:latin typeface="Arial" panose="020F0502020204030204"/>
                          <a:ea typeface="微软雅黑"/>
                        </a:defRPr>
                      </a:lvl3pPr>
                      <a:lvl4pPr marL="1371600" algn="l" defTabSz="914400" rtl="0" eaLnBrk="1" latinLnBrk="0" hangingPunct="1">
                        <a:defRPr sz="1800" kern="1200">
                          <a:solidFill>
                            <a:schemeClr val="dk1"/>
                          </a:solidFill>
                          <a:latin typeface="Arial" panose="020F0502020204030204"/>
                          <a:ea typeface="微软雅黑"/>
                        </a:defRPr>
                      </a:lvl4pPr>
                      <a:lvl5pPr marL="1828800" algn="l" defTabSz="914400" rtl="0" eaLnBrk="1" latinLnBrk="0" hangingPunct="1">
                        <a:defRPr sz="1800" kern="1200">
                          <a:solidFill>
                            <a:schemeClr val="dk1"/>
                          </a:solidFill>
                          <a:latin typeface="Arial" panose="020F0502020204030204"/>
                          <a:ea typeface="微软雅黑"/>
                        </a:defRPr>
                      </a:lvl5pPr>
                      <a:lvl6pPr marL="2286000" algn="l" defTabSz="914400" rtl="0" eaLnBrk="1" latinLnBrk="0" hangingPunct="1">
                        <a:defRPr sz="1800" kern="1200">
                          <a:solidFill>
                            <a:schemeClr val="dk1"/>
                          </a:solidFill>
                          <a:latin typeface="Arial" panose="020F0502020204030204"/>
                          <a:ea typeface="微软雅黑"/>
                        </a:defRPr>
                      </a:lvl6pPr>
                      <a:lvl7pPr marL="2743200" algn="l" defTabSz="914400" rtl="0" eaLnBrk="1" latinLnBrk="0" hangingPunct="1">
                        <a:defRPr sz="1800" kern="1200">
                          <a:solidFill>
                            <a:schemeClr val="dk1"/>
                          </a:solidFill>
                          <a:latin typeface="Arial" panose="020F0502020204030204"/>
                          <a:ea typeface="微软雅黑"/>
                        </a:defRPr>
                      </a:lvl7pPr>
                      <a:lvl8pPr marL="3200400" algn="l" defTabSz="914400" rtl="0" eaLnBrk="1" latinLnBrk="0" hangingPunct="1">
                        <a:defRPr sz="1800" kern="1200">
                          <a:solidFill>
                            <a:schemeClr val="dk1"/>
                          </a:solidFill>
                          <a:latin typeface="Arial" panose="020F0502020204030204"/>
                          <a:ea typeface="微软雅黑"/>
                        </a:defRPr>
                      </a:lvl8pPr>
                      <a:lvl9pPr marL="3657600" algn="l" defTabSz="914400" rtl="0" eaLnBrk="1" latinLnBrk="0" hangingPunct="1">
                        <a:defRPr sz="1800" kern="1200">
                          <a:solidFill>
                            <a:schemeClr val="dk1"/>
                          </a:solidFill>
                          <a:latin typeface="Arial" panose="020F0502020204030204"/>
                          <a:ea typeface="微软雅黑"/>
                        </a:defRPr>
                      </a:lvl9pPr>
                    </a:lstStyle>
                    <a:p>
                      <a:pPr algn="ctr"/>
                      <a:r>
                        <a:rPr lang="zh-CN" altLang="en-US" sz="1600" dirty="0">
                          <a:solidFill>
                            <a:schemeClr val="bg1"/>
                          </a:solidFill>
                        </a:rPr>
                        <a:t>优点</a:t>
                      </a:r>
                    </a:p>
                  </a:txBody>
                  <a:tcPr anchor="ctr">
                    <a:lnL w="9525" cap="flat" cmpd="sng" algn="ctr">
                      <a:solidFill>
                        <a:sysClr val="window" lastClr="FFFFFF"/>
                      </a:solidFill>
                      <a:prstDash val="solid"/>
                      <a:round/>
                      <a:headEnd type="none" w="med" len="med"/>
                      <a:tailEnd type="none" w="med" len="med"/>
                    </a:lnL>
                    <a:lnR w="9525" cap="flat" cmpd="sng" algn="ctr">
                      <a:solidFill>
                        <a:sysClr val="window" lastClr="FFFFFF"/>
                      </a:solidFill>
                      <a:prstDash val="solid"/>
                      <a:round/>
                      <a:headEnd type="none" w="med" len="med"/>
                      <a:tailEnd type="none" w="med" len="med"/>
                    </a:lnR>
                    <a:lnT w="9525" cap="flat" cmpd="sng" algn="ctr">
                      <a:solidFill>
                        <a:sysClr val="window" lastClr="FFFFFF"/>
                      </a:solidFill>
                      <a:prstDash val="solid"/>
                      <a:round/>
                      <a:headEnd type="none" w="med" len="med"/>
                      <a:tailEnd type="none" w="med" len="med"/>
                    </a:lnT>
                    <a:lnB w="952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1D4C61"/>
                    </a:solidFill>
                  </a:tcPr>
                </a:tc>
                <a:tc>
                  <a:txBody>
                    <a:bodyPr/>
                    <a:lstStyle>
                      <a:lvl1pPr marL="0" algn="l" defTabSz="914400" rtl="0" eaLnBrk="1" latinLnBrk="0" hangingPunct="1">
                        <a:defRPr sz="1800" kern="1200">
                          <a:solidFill>
                            <a:schemeClr val="dk1"/>
                          </a:solidFill>
                          <a:latin typeface="Arial" panose="020F0502020204030204"/>
                          <a:ea typeface="微软雅黑"/>
                        </a:defRPr>
                      </a:lvl1pPr>
                      <a:lvl2pPr marL="457200" algn="l" defTabSz="914400" rtl="0" eaLnBrk="1" latinLnBrk="0" hangingPunct="1">
                        <a:defRPr sz="1800" kern="1200">
                          <a:solidFill>
                            <a:schemeClr val="dk1"/>
                          </a:solidFill>
                          <a:latin typeface="Arial" panose="020F0502020204030204"/>
                          <a:ea typeface="微软雅黑"/>
                        </a:defRPr>
                      </a:lvl2pPr>
                      <a:lvl3pPr marL="914400" algn="l" defTabSz="914400" rtl="0" eaLnBrk="1" latinLnBrk="0" hangingPunct="1">
                        <a:defRPr sz="1800" kern="1200">
                          <a:solidFill>
                            <a:schemeClr val="dk1"/>
                          </a:solidFill>
                          <a:latin typeface="Arial" panose="020F0502020204030204"/>
                          <a:ea typeface="微软雅黑"/>
                        </a:defRPr>
                      </a:lvl3pPr>
                      <a:lvl4pPr marL="1371600" algn="l" defTabSz="914400" rtl="0" eaLnBrk="1" latinLnBrk="0" hangingPunct="1">
                        <a:defRPr sz="1800" kern="1200">
                          <a:solidFill>
                            <a:schemeClr val="dk1"/>
                          </a:solidFill>
                          <a:latin typeface="Arial" panose="020F0502020204030204"/>
                          <a:ea typeface="微软雅黑"/>
                        </a:defRPr>
                      </a:lvl4pPr>
                      <a:lvl5pPr marL="1828800" algn="l" defTabSz="914400" rtl="0" eaLnBrk="1" latinLnBrk="0" hangingPunct="1">
                        <a:defRPr sz="1800" kern="1200">
                          <a:solidFill>
                            <a:schemeClr val="dk1"/>
                          </a:solidFill>
                          <a:latin typeface="Arial" panose="020F0502020204030204"/>
                          <a:ea typeface="微软雅黑"/>
                        </a:defRPr>
                      </a:lvl5pPr>
                      <a:lvl6pPr marL="2286000" algn="l" defTabSz="914400" rtl="0" eaLnBrk="1" latinLnBrk="0" hangingPunct="1">
                        <a:defRPr sz="1800" kern="1200">
                          <a:solidFill>
                            <a:schemeClr val="dk1"/>
                          </a:solidFill>
                          <a:latin typeface="Arial" panose="020F0502020204030204"/>
                          <a:ea typeface="微软雅黑"/>
                        </a:defRPr>
                      </a:lvl6pPr>
                      <a:lvl7pPr marL="2743200" algn="l" defTabSz="914400" rtl="0" eaLnBrk="1" latinLnBrk="0" hangingPunct="1">
                        <a:defRPr sz="1800" kern="1200">
                          <a:solidFill>
                            <a:schemeClr val="dk1"/>
                          </a:solidFill>
                          <a:latin typeface="Arial" panose="020F0502020204030204"/>
                          <a:ea typeface="微软雅黑"/>
                        </a:defRPr>
                      </a:lvl7pPr>
                      <a:lvl8pPr marL="3200400" algn="l" defTabSz="914400" rtl="0" eaLnBrk="1" latinLnBrk="0" hangingPunct="1">
                        <a:defRPr sz="1800" kern="1200">
                          <a:solidFill>
                            <a:schemeClr val="dk1"/>
                          </a:solidFill>
                          <a:latin typeface="Arial" panose="020F0502020204030204"/>
                          <a:ea typeface="微软雅黑"/>
                        </a:defRPr>
                      </a:lvl8pPr>
                      <a:lvl9pPr marL="3657600" algn="l" defTabSz="914400" rtl="0" eaLnBrk="1" latinLnBrk="0" hangingPunct="1">
                        <a:defRPr sz="1800" kern="1200">
                          <a:solidFill>
                            <a:schemeClr val="dk1"/>
                          </a:solidFill>
                          <a:latin typeface="Arial" panose="020F0502020204030204"/>
                          <a:ea typeface="微软雅黑"/>
                        </a:defRPr>
                      </a:lvl9pPr>
                    </a:lstStyle>
                    <a:p>
                      <a:pPr algn="l"/>
                      <a:r>
                        <a:rPr lang="zh-CN" altLang="en-US" sz="1600" dirty="0"/>
                        <a:t>能及时发现电流互感器变比不适应问题</a:t>
                      </a:r>
                    </a:p>
                  </a:txBody>
                  <a:tcPr marL="216000" anchor="ctr">
                    <a:lnL w="9525" cap="flat" cmpd="sng" algn="ctr">
                      <a:solidFill>
                        <a:sysClr val="window" lastClr="FFFFFF"/>
                      </a:solidFill>
                      <a:prstDash val="solid"/>
                      <a:round/>
                      <a:headEnd type="none" w="med" len="med"/>
                      <a:tailEnd type="none" w="med" len="med"/>
                    </a:lnL>
                    <a:lnR w="9525" cap="flat" cmpd="sng" algn="ctr">
                      <a:solidFill>
                        <a:sysClr val="window" lastClr="FFFFFF"/>
                      </a:solidFill>
                      <a:prstDash val="solid"/>
                      <a:round/>
                      <a:headEnd type="none" w="med" len="med"/>
                      <a:tailEnd type="none" w="med" len="med"/>
                    </a:lnR>
                    <a:lnT w="9525" cap="flat" cmpd="sng" algn="ctr">
                      <a:solidFill>
                        <a:sysClr val="window" lastClr="FFFFFF"/>
                      </a:solidFill>
                      <a:prstDash val="solid"/>
                      <a:round/>
                      <a:headEnd type="none" w="med" len="med"/>
                      <a:tailEnd type="none" w="med" len="med"/>
                    </a:lnT>
                    <a:lnB w="952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Arial" panose="020F0502020204030204"/>
                          <a:ea typeface="微软雅黑"/>
                        </a:defRPr>
                      </a:lvl1pPr>
                      <a:lvl2pPr marL="457200" algn="l" defTabSz="914400" rtl="0" eaLnBrk="1" latinLnBrk="0" hangingPunct="1">
                        <a:defRPr sz="1800" kern="1200">
                          <a:solidFill>
                            <a:schemeClr val="dk1"/>
                          </a:solidFill>
                          <a:latin typeface="Arial" panose="020F0502020204030204"/>
                          <a:ea typeface="微软雅黑"/>
                        </a:defRPr>
                      </a:lvl2pPr>
                      <a:lvl3pPr marL="914400" algn="l" defTabSz="914400" rtl="0" eaLnBrk="1" latinLnBrk="0" hangingPunct="1">
                        <a:defRPr sz="1800" kern="1200">
                          <a:solidFill>
                            <a:schemeClr val="dk1"/>
                          </a:solidFill>
                          <a:latin typeface="Arial" panose="020F0502020204030204"/>
                          <a:ea typeface="微软雅黑"/>
                        </a:defRPr>
                      </a:lvl3pPr>
                      <a:lvl4pPr marL="1371600" algn="l" defTabSz="914400" rtl="0" eaLnBrk="1" latinLnBrk="0" hangingPunct="1">
                        <a:defRPr sz="1800" kern="1200">
                          <a:solidFill>
                            <a:schemeClr val="dk1"/>
                          </a:solidFill>
                          <a:latin typeface="Arial" panose="020F0502020204030204"/>
                          <a:ea typeface="微软雅黑"/>
                        </a:defRPr>
                      </a:lvl4pPr>
                      <a:lvl5pPr marL="1828800" algn="l" defTabSz="914400" rtl="0" eaLnBrk="1" latinLnBrk="0" hangingPunct="1">
                        <a:defRPr sz="1800" kern="1200">
                          <a:solidFill>
                            <a:schemeClr val="dk1"/>
                          </a:solidFill>
                          <a:latin typeface="Arial" panose="020F0502020204030204"/>
                          <a:ea typeface="微软雅黑"/>
                        </a:defRPr>
                      </a:lvl5pPr>
                      <a:lvl6pPr marL="2286000" algn="l" defTabSz="914400" rtl="0" eaLnBrk="1" latinLnBrk="0" hangingPunct="1">
                        <a:defRPr sz="1800" kern="1200">
                          <a:solidFill>
                            <a:schemeClr val="dk1"/>
                          </a:solidFill>
                          <a:latin typeface="Arial" panose="020F0502020204030204"/>
                          <a:ea typeface="微软雅黑"/>
                        </a:defRPr>
                      </a:lvl6pPr>
                      <a:lvl7pPr marL="2743200" algn="l" defTabSz="914400" rtl="0" eaLnBrk="1" latinLnBrk="0" hangingPunct="1">
                        <a:defRPr sz="1800" kern="1200">
                          <a:solidFill>
                            <a:schemeClr val="dk1"/>
                          </a:solidFill>
                          <a:latin typeface="Arial" panose="020F0502020204030204"/>
                          <a:ea typeface="微软雅黑"/>
                        </a:defRPr>
                      </a:lvl7pPr>
                      <a:lvl8pPr marL="3200400" algn="l" defTabSz="914400" rtl="0" eaLnBrk="1" latinLnBrk="0" hangingPunct="1">
                        <a:defRPr sz="1800" kern="1200">
                          <a:solidFill>
                            <a:schemeClr val="dk1"/>
                          </a:solidFill>
                          <a:latin typeface="Arial" panose="020F0502020204030204"/>
                          <a:ea typeface="微软雅黑"/>
                        </a:defRPr>
                      </a:lvl8pPr>
                      <a:lvl9pPr marL="3657600" algn="l" defTabSz="914400" rtl="0" eaLnBrk="1" latinLnBrk="0" hangingPunct="1">
                        <a:defRPr sz="1800" kern="1200">
                          <a:solidFill>
                            <a:schemeClr val="dk1"/>
                          </a:solidFill>
                          <a:latin typeface="Arial" panose="020F0502020204030204"/>
                          <a:ea typeface="微软雅黑"/>
                        </a:defRPr>
                      </a:lvl9pPr>
                    </a:lstStyle>
                    <a:p>
                      <a:pPr algn="l"/>
                      <a:r>
                        <a:rPr lang="zh-CN" altLang="en-US" sz="1600" dirty="0"/>
                        <a:t>该方法可保证精度</a:t>
                      </a:r>
                    </a:p>
                  </a:txBody>
                  <a:tcPr marL="216000" anchor="ctr">
                    <a:lnL w="9525" cap="flat" cmpd="sng" algn="ctr">
                      <a:solidFill>
                        <a:sysClr val="window" lastClr="FFFFFF"/>
                      </a:solidFill>
                      <a:prstDash val="solid"/>
                      <a:round/>
                      <a:headEnd type="none" w="med" len="med"/>
                      <a:tailEnd type="none" w="med" len="med"/>
                    </a:lnL>
                    <a:lnR w="9525" cap="flat" cmpd="sng" algn="ctr">
                      <a:solidFill>
                        <a:sysClr val="window" lastClr="FFFFFF"/>
                      </a:solidFill>
                      <a:prstDash val="solid"/>
                      <a:round/>
                      <a:headEnd type="none" w="med" len="med"/>
                      <a:tailEnd type="none" w="med" len="med"/>
                    </a:lnR>
                    <a:lnT w="9525" cap="flat" cmpd="sng" algn="ctr">
                      <a:solidFill>
                        <a:sysClr val="window" lastClr="FFFFFF"/>
                      </a:solidFill>
                      <a:prstDash val="solid"/>
                      <a:round/>
                      <a:headEnd type="none" w="med" len="med"/>
                      <a:tailEnd type="none" w="med" len="med"/>
                    </a:lnT>
                    <a:lnB w="952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Arial" panose="020F0502020204030204"/>
                          <a:ea typeface="微软雅黑"/>
                        </a:defRPr>
                      </a:lvl1pPr>
                      <a:lvl2pPr marL="457200" algn="l" defTabSz="914400" rtl="0" eaLnBrk="1" latinLnBrk="0" hangingPunct="1">
                        <a:defRPr sz="1800" kern="1200">
                          <a:solidFill>
                            <a:schemeClr val="dk1"/>
                          </a:solidFill>
                          <a:latin typeface="Arial" panose="020F0502020204030204"/>
                          <a:ea typeface="微软雅黑"/>
                        </a:defRPr>
                      </a:lvl2pPr>
                      <a:lvl3pPr marL="914400" algn="l" defTabSz="914400" rtl="0" eaLnBrk="1" latinLnBrk="0" hangingPunct="1">
                        <a:defRPr sz="1800" kern="1200">
                          <a:solidFill>
                            <a:schemeClr val="dk1"/>
                          </a:solidFill>
                          <a:latin typeface="Arial" panose="020F0502020204030204"/>
                          <a:ea typeface="微软雅黑"/>
                        </a:defRPr>
                      </a:lvl3pPr>
                      <a:lvl4pPr marL="1371600" algn="l" defTabSz="914400" rtl="0" eaLnBrk="1" latinLnBrk="0" hangingPunct="1">
                        <a:defRPr sz="1800" kern="1200">
                          <a:solidFill>
                            <a:schemeClr val="dk1"/>
                          </a:solidFill>
                          <a:latin typeface="Arial" panose="020F0502020204030204"/>
                          <a:ea typeface="微软雅黑"/>
                        </a:defRPr>
                      </a:lvl4pPr>
                      <a:lvl5pPr marL="1828800" algn="l" defTabSz="914400" rtl="0" eaLnBrk="1" latinLnBrk="0" hangingPunct="1">
                        <a:defRPr sz="1800" kern="1200">
                          <a:solidFill>
                            <a:schemeClr val="dk1"/>
                          </a:solidFill>
                          <a:latin typeface="Arial" panose="020F0502020204030204"/>
                          <a:ea typeface="微软雅黑"/>
                        </a:defRPr>
                      </a:lvl5pPr>
                      <a:lvl6pPr marL="2286000" algn="l" defTabSz="914400" rtl="0" eaLnBrk="1" latinLnBrk="0" hangingPunct="1">
                        <a:defRPr sz="1800" kern="1200">
                          <a:solidFill>
                            <a:schemeClr val="dk1"/>
                          </a:solidFill>
                          <a:latin typeface="Arial" panose="020F0502020204030204"/>
                          <a:ea typeface="微软雅黑"/>
                        </a:defRPr>
                      </a:lvl6pPr>
                      <a:lvl7pPr marL="2743200" algn="l" defTabSz="914400" rtl="0" eaLnBrk="1" latinLnBrk="0" hangingPunct="1">
                        <a:defRPr sz="1800" kern="1200">
                          <a:solidFill>
                            <a:schemeClr val="dk1"/>
                          </a:solidFill>
                          <a:latin typeface="Arial" panose="020F0502020204030204"/>
                          <a:ea typeface="微软雅黑"/>
                        </a:defRPr>
                      </a:lvl7pPr>
                      <a:lvl8pPr marL="3200400" algn="l" defTabSz="914400" rtl="0" eaLnBrk="1" latinLnBrk="0" hangingPunct="1">
                        <a:defRPr sz="1800" kern="1200">
                          <a:solidFill>
                            <a:schemeClr val="dk1"/>
                          </a:solidFill>
                          <a:latin typeface="Arial" panose="020F0502020204030204"/>
                          <a:ea typeface="微软雅黑"/>
                        </a:defRPr>
                      </a:lvl8pPr>
                      <a:lvl9pPr marL="3657600" algn="l" defTabSz="914400" rtl="0" eaLnBrk="1" latinLnBrk="0" hangingPunct="1">
                        <a:defRPr sz="1800" kern="1200">
                          <a:solidFill>
                            <a:schemeClr val="dk1"/>
                          </a:solidFill>
                          <a:latin typeface="Arial" panose="020F0502020204030204"/>
                          <a:ea typeface="微软雅黑"/>
                        </a:defRPr>
                      </a:lvl9pPr>
                    </a:lstStyle>
                    <a:p>
                      <a:pPr marL="342900" indent="-342900" algn="l">
                        <a:buFont typeface="Wingdings" panose="05000000000000000000" pitchFamily="2" charset="2"/>
                        <a:buChar char="n"/>
                      </a:pPr>
                      <a:r>
                        <a:rPr lang="zh-CN" altLang="en-US" sz="1600" dirty="0">
                          <a:solidFill>
                            <a:schemeClr val="bg1"/>
                          </a:solidFill>
                        </a:rPr>
                        <a:t>单击此处单击此处添加合</a:t>
                      </a:r>
                      <a:endParaRPr lang="en-US" altLang="zh-CN" sz="1600" dirty="0">
                        <a:solidFill>
                          <a:schemeClr val="bg1"/>
                        </a:solidFill>
                      </a:endParaRPr>
                    </a:p>
                    <a:p>
                      <a:pPr marL="342900" indent="-342900" algn="l">
                        <a:buFont typeface="Wingdings" panose="05000000000000000000" pitchFamily="2" charset="2"/>
                        <a:buChar char="n"/>
                      </a:pPr>
                      <a:r>
                        <a:rPr lang="zh-CN" altLang="en-US" sz="1600" dirty="0">
                          <a:solidFill>
                            <a:schemeClr val="bg1"/>
                          </a:solidFill>
                        </a:rPr>
                        <a:t>适的描述描述添加单击此处</a:t>
                      </a:r>
                      <a:endParaRPr lang="en-US" altLang="zh-CN" sz="1600" dirty="0">
                        <a:solidFill>
                          <a:schemeClr val="bg1"/>
                        </a:solidFill>
                      </a:endParaRPr>
                    </a:p>
                    <a:p>
                      <a:pPr marL="342900" indent="-342900" algn="l">
                        <a:buFont typeface="Wingdings" panose="05000000000000000000" pitchFamily="2" charset="2"/>
                        <a:buChar char="n"/>
                      </a:pPr>
                      <a:r>
                        <a:rPr lang="zh-CN" altLang="en-US" sz="1600" dirty="0">
                          <a:solidFill>
                            <a:schemeClr val="bg1"/>
                          </a:solidFill>
                        </a:rPr>
                        <a:t>添加合适的描述描述添加单击此处单击</a:t>
                      </a:r>
                    </a:p>
                  </a:txBody>
                  <a:tcPr marL="216000" anchor="ctr">
                    <a:lnL w="9525" cap="flat" cmpd="sng" algn="ctr">
                      <a:solidFill>
                        <a:sysClr val="window" lastClr="FFFFFF"/>
                      </a:solidFill>
                      <a:prstDash val="solid"/>
                      <a:round/>
                      <a:headEnd type="none" w="med" len="med"/>
                      <a:tailEnd type="none" w="med" len="med"/>
                    </a:lnL>
                    <a:lnR w="9525" cap="flat" cmpd="sng" algn="ctr">
                      <a:solidFill>
                        <a:sysClr val="window" lastClr="FFFFFF"/>
                      </a:solidFill>
                      <a:prstDash val="solid"/>
                      <a:round/>
                      <a:headEnd type="none" w="med" len="med"/>
                      <a:tailEnd type="none" w="med" len="med"/>
                    </a:lnR>
                    <a:lnT w="9525" cap="flat" cmpd="sng" algn="ctr">
                      <a:solidFill>
                        <a:sysClr val="window" lastClr="FFFFFF"/>
                      </a:solidFill>
                      <a:prstDash val="solid"/>
                      <a:round/>
                      <a:headEnd type="none" w="med" len="med"/>
                      <a:tailEnd type="none" w="med" len="med"/>
                    </a:lnT>
                    <a:lnB w="952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3816F"/>
                    </a:solidFill>
                  </a:tcPr>
                </a:tc>
                <a:extLst>
                  <a:ext uri="{0D108BD9-81ED-4DB2-BD59-A6C34878D82A}">
                    <a16:rowId xmlns:a16="http://schemas.microsoft.com/office/drawing/2014/main" val="459308997"/>
                  </a:ext>
                </a:extLst>
              </a:tr>
              <a:tr h="1085476">
                <a:tc>
                  <a:txBody>
                    <a:bodyPr/>
                    <a:lstStyle>
                      <a:lvl1pPr marL="0" algn="l" defTabSz="914400" rtl="0" eaLnBrk="1" latinLnBrk="0" hangingPunct="1">
                        <a:defRPr sz="1800" kern="1200">
                          <a:solidFill>
                            <a:schemeClr val="dk1"/>
                          </a:solidFill>
                          <a:latin typeface="Arial" panose="020F0502020204030204"/>
                          <a:ea typeface="微软雅黑"/>
                        </a:defRPr>
                      </a:lvl1pPr>
                      <a:lvl2pPr marL="457200" algn="l" defTabSz="914400" rtl="0" eaLnBrk="1" latinLnBrk="0" hangingPunct="1">
                        <a:defRPr sz="1800" kern="1200">
                          <a:solidFill>
                            <a:schemeClr val="dk1"/>
                          </a:solidFill>
                          <a:latin typeface="Arial" panose="020F0502020204030204"/>
                          <a:ea typeface="微软雅黑"/>
                        </a:defRPr>
                      </a:lvl2pPr>
                      <a:lvl3pPr marL="914400" algn="l" defTabSz="914400" rtl="0" eaLnBrk="1" latinLnBrk="0" hangingPunct="1">
                        <a:defRPr sz="1800" kern="1200">
                          <a:solidFill>
                            <a:schemeClr val="dk1"/>
                          </a:solidFill>
                          <a:latin typeface="Arial" panose="020F0502020204030204"/>
                          <a:ea typeface="微软雅黑"/>
                        </a:defRPr>
                      </a:lvl3pPr>
                      <a:lvl4pPr marL="1371600" algn="l" defTabSz="914400" rtl="0" eaLnBrk="1" latinLnBrk="0" hangingPunct="1">
                        <a:defRPr sz="1800" kern="1200">
                          <a:solidFill>
                            <a:schemeClr val="dk1"/>
                          </a:solidFill>
                          <a:latin typeface="Arial" panose="020F0502020204030204"/>
                          <a:ea typeface="微软雅黑"/>
                        </a:defRPr>
                      </a:lvl4pPr>
                      <a:lvl5pPr marL="1828800" algn="l" defTabSz="914400" rtl="0" eaLnBrk="1" latinLnBrk="0" hangingPunct="1">
                        <a:defRPr sz="1800" kern="1200">
                          <a:solidFill>
                            <a:schemeClr val="dk1"/>
                          </a:solidFill>
                          <a:latin typeface="Arial" panose="020F0502020204030204"/>
                          <a:ea typeface="微软雅黑"/>
                        </a:defRPr>
                      </a:lvl5pPr>
                      <a:lvl6pPr marL="2286000" algn="l" defTabSz="914400" rtl="0" eaLnBrk="1" latinLnBrk="0" hangingPunct="1">
                        <a:defRPr sz="1800" kern="1200">
                          <a:solidFill>
                            <a:schemeClr val="dk1"/>
                          </a:solidFill>
                          <a:latin typeface="Arial" panose="020F0502020204030204"/>
                          <a:ea typeface="微软雅黑"/>
                        </a:defRPr>
                      </a:lvl6pPr>
                      <a:lvl7pPr marL="2743200" algn="l" defTabSz="914400" rtl="0" eaLnBrk="1" latinLnBrk="0" hangingPunct="1">
                        <a:defRPr sz="1800" kern="1200">
                          <a:solidFill>
                            <a:schemeClr val="dk1"/>
                          </a:solidFill>
                          <a:latin typeface="Arial" panose="020F0502020204030204"/>
                          <a:ea typeface="微软雅黑"/>
                        </a:defRPr>
                      </a:lvl7pPr>
                      <a:lvl8pPr marL="3200400" algn="l" defTabSz="914400" rtl="0" eaLnBrk="1" latinLnBrk="0" hangingPunct="1">
                        <a:defRPr sz="1800" kern="1200">
                          <a:solidFill>
                            <a:schemeClr val="dk1"/>
                          </a:solidFill>
                          <a:latin typeface="Arial" panose="020F0502020204030204"/>
                          <a:ea typeface="微软雅黑"/>
                        </a:defRPr>
                      </a:lvl8pPr>
                      <a:lvl9pPr marL="3657600" algn="l" defTabSz="914400" rtl="0" eaLnBrk="1" latinLnBrk="0" hangingPunct="1">
                        <a:defRPr sz="1800" kern="1200">
                          <a:solidFill>
                            <a:schemeClr val="dk1"/>
                          </a:solidFill>
                          <a:latin typeface="Arial" panose="020F0502020204030204"/>
                          <a:ea typeface="微软雅黑"/>
                        </a:defRPr>
                      </a:lvl9pPr>
                    </a:lstStyle>
                    <a:p>
                      <a:pPr algn="ctr"/>
                      <a:r>
                        <a:rPr lang="zh-CN" altLang="en-US" sz="1600" dirty="0">
                          <a:solidFill>
                            <a:schemeClr val="bg1"/>
                          </a:solidFill>
                        </a:rPr>
                        <a:t>缺点</a:t>
                      </a:r>
                    </a:p>
                  </a:txBody>
                  <a:tcPr anchor="ctr">
                    <a:lnL w="9525" cap="flat" cmpd="sng" algn="ctr">
                      <a:solidFill>
                        <a:sysClr val="window" lastClr="FFFFFF"/>
                      </a:solidFill>
                      <a:prstDash val="solid"/>
                      <a:round/>
                      <a:headEnd type="none" w="med" len="med"/>
                      <a:tailEnd type="none" w="med" len="med"/>
                    </a:lnL>
                    <a:lnR w="9525" cap="flat" cmpd="sng" algn="ctr">
                      <a:solidFill>
                        <a:sysClr val="window" lastClr="FFFFFF"/>
                      </a:solidFill>
                      <a:prstDash val="solid"/>
                      <a:round/>
                      <a:headEnd type="none" w="med" len="med"/>
                      <a:tailEnd type="none" w="med" len="med"/>
                    </a:lnR>
                    <a:lnT w="9525" cap="flat" cmpd="sng" algn="ctr">
                      <a:solidFill>
                        <a:sysClr val="window" lastClr="FFFFFF"/>
                      </a:solidFill>
                      <a:prstDash val="solid"/>
                      <a:round/>
                      <a:headEnd type="none" w="med" len="med"/>
                      <a:tailEnd type="none" w="med" len="med"/>
                    </a:lnT>
                    <a:lnB w="952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1D4C61"/>
                    </a:solidFill>
                  </a:tcPr>
                </a:tc>
                <a:tc>
                  <a:txBody>
                    <a:bodyPr/>
                    <a:lstStyle>
                      <a:lvl1pPr marL="0" algn="l" defTabSz="914400" rtl="0" eaLnBrk="1" latinLnBrk="0" hangingPunct="1">
                        <a:defRPr sz="1800" kern="1200">
                          <a:solidFill>
                            <a:schemeClr val="dk1"/>
                          </a:solidFill>
                          <a:latin typeface="Arial" panose="020F0502020204030204"/>
                          <a:ea typeface="微软雅黑"/>
                        </a:defRPr>
                      </a:lvl1pPr>
                      <a:lvl2pPr marL="457200" algn="l" defTabSz="914400" rtl="0" eaLnBrk="1" latinLnBrk="0" hangingPunct="1">
                        <a:defRPr sz="1800" kern="1200">
                          <a:solidFill>
                            <a:schemeClr val="dk1"/>
                          </a:solidFill>
                          <a:latin typeface="Arial" panose="020F0502020204030204"/>
                          <a:ea typeface="微软雅黑"/>
                        </a:defRPr>
                      </a:lvl2pPr>
                      <a:lvl3pPr marL="914400" algn="l" defTabSz="914400" rtl="0" eaLnBrk="1" latinLnBrk="0" hangingPunct="1">
                        <a:defRPr sz="1800" kern="1200">
                          <a:solidFill>
                            <a:schemeClr val="dk1"/>
                          </a:solidFill>
                          <a:latin typeface="Arial" panose="020F0502020204030204"/>
                          <a:ea typeface="微软雅黑"/>
                        </a:defRPr>
                      </a:lvl3pPr>
                      <a:lvl4pPr marL="1371600" algn="l" defTabSz="914400" rtl="0" eaLnBrk="1" latinLnBrk="0" hangingPunct="1">
                        <a:defRPr sz="1800" kern="1200">
                          <a:solidFill>
                            <a:schemeClr val="dk1"/>
                          </a:solidFill>
                          <a:latin typeface="Arial" panose="020F0502020204030204"/>
                          <a:ea typeface="微软雅黑"/>
                        </a:defRPr>
                      </a:lvl4pPr>
                      <a:lvl5pPr marL="1828800" algn="l" defTabSz="914400" rtl="0" eaLnBrk="1" latinLnBrk="0" hangingPunct="1">
                        <a:defRPr sz="1800" kern="1200">
                          <a:solidFill>
                            <a:schemeClr val="dk1"/>
                          </a:solidFill>
                          <a:latin typeface="Arial" panose="020F0502020204030204"/>
                          <a:ea typeface="微软雅黑"/>
                        </a:defRPr>
                      </a:lvl5pPr>
                      <a:lvl6pPr marL="2286000" algn="l" defTabSz="914400" rtl="0" eaLnBrk="1" latinLnBrk="0" hangingPunct="1">
                        <a:defRPr sz="1800" kern="1200">
                          <a:solidFill>
                            <a:schemeClr val="dk1"/>
                          </a:solidFill>
                          <a:latin typeface="Arial" panose="020F0502020204030204"/>
                          <a:ea typeface="微软雅黑"/>
                        </a:defRPr>
                      </a:lvl6pPr>
                      <a:lvl7pPr marL="2743200" algn="l" defTabSz="914400" rtl="0" eaLnBrk="1" latinLnBrk="0" hangingPunct="1">
                        <a:defRPr sz="1800" kern="1200">
                          <a:solidFill>
                            <a:schemeClr val="dk1"/>
                          </a:solidFill>
                          <a:latin typeface="Arial" panose="020F0502020204030204"/>
                          <a:ea typeface="微软雅黑"/>
                        </a:defRPr>
                      </a:lvl7pPr>
                      <a:lvl8pPr marL="3200400" algn="l" defTabSz="914400" rtl="0" eaLnBrk="1" latinLnBrk="0" hangingPunct="1">
                        <a:defRPr sz="1800" kern="1200">
                          <a:solidFill>
                            <a:schemeClr val="dk1"/>
                          </a:solidFill>
                          <a:latin typeface="Arial" panose="020F0502020204030204"/>
                          <a:ea typeface="微软雅黑"/>
                        </a:defRPr>
                      </a:lvl8pPr>
                      <a:lvl9pPr marL="3657600" algn="l" defTabSz="914400" rtl="0" eaLnBrk="1" latinLnBrk="0" hangingPunct="1">
                        <a:defRPr sz="1800" kern="1200">
                          <a:solidFill>
                            <a:schemeClr val="dk1"/>
                          </a:solidFill>
                          <a:latin typeface="Arial" panose="020F0502020204030204"/>
                          <a:ea typeface="微软雅黑"/>
                        </a:defRPr>
                      </a:lvl9pPr>
                    </a:lstStyle>
                    <a:p>
                      <a:pPr algn="l"/>
                      <a:r>
                        <a:rPr lang="zh-CN" altLang="en-US" sz="1600" dirty="0"/>
                        <a:t>加大了运行人员的工作量，且调整变比需要停电，降低供电可靠性，客户投诉率较高</a:t>
                      </a:r>
                    </a:p>
                  </a:txBody>
                  <a:tcPr marL="216000" anchor="ctr">
                    <a:lnL w="9525" cap="flat" cmpd="sng" algn="ctr">
                      <a:solidFill>
                        <a:sysClr val="window" lastClr="FFFFFF"/>
                      </a:solidFill>
                      <a:prstDash val="solid"/>
                      <a:round/>
                      <a:headEnd type="none" w="med" len="med"/>
                      <a:tailEnd type="none" w="med" len="med"/>
                    </a:lnL>
                    <a:lnR w="9525" cap="flat" cmpd="sng" algn="ctr">
                      <a:solidFill>
                        <a:sysClr val="window" lastClr="FFFFFF"/>
                      </a:solidFill>
                      <a:prstDash val="solid"/>
                      <a:round/>
                      <a:headEnd type="none" w="med" len="med"/>
                      <a:tailEnd type="none" w="med" len="med"/>
                    </a:lnR>
                    <a:lnT w="9525" cap="flat" cmpd="sng" algn="ctr">
                      <a:solidFill>
                        <a:sysClr val="window" lastClr="FFFFFF"/>
                      </a:solidFill>
                      <a:prstDash val="solid"/>
                      <a:round/>
                      <a:headEnd type="none" w="med" len="med"/>
                      <a:tailEnd type="none" w="med" len="med"/>
                    </a:lnT>
                    <a:lnB w="952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Arial" panose="020F0502020204030204"/>
                          <a:ea typeface="微软雅黑"/>
                        </a:defRPr>
                      </a:lvl1pPr>
                      <a:lvl2pPr marL="457200" algn="l" defTabSz="914400" rtl="0" eaLnBrk="1" latinLnBrk="0" hangingPunct="1">
                        <a:defRPr sz="1800" kern="1200">
                          <a:solidFill>
                            <a:schemeClr val="dk1"/>
                          </a:solidFill>
                          <a:latin typeface="Arial" panose="020F0502020204030204"/>
                          <a:ea typeface="微软雅黑"/>
                        </a:defRPr>
                      </a:lvl2pPr>
                      <a:lvl3pPr marL="914400" algn="l" defTabSz="914400" rtl="0" eaLnBrk="1" latinLnBrk="0" hangingPunct="1">
                        <a:defRPr sz="1800" kern="1200">
                          <a:solidFill>
                            <a:schemeClr val="dk1"/>
                          </a:solidFill>
                          <a:latin typeface="Arial" panose="020F0502020204030204"/>
                          <a:ea typeface="微软雅黑"/>
                        </a:defRPr>
                      </a:lvl3pPr>
                      <a:lvl4pPr marL="1371600" algn="l" defTabSz="914400" rtl="0" eaLnBrk="1" latinLnBrk="0" hangingPunct="1">
                        <a:defRPr sz="1800" kern="1200">
                          <a:solidFill>
                            <a:schemeClr val="dk1"/>
                          </a:solidFill>
                          <a:latin typeface="Arial" panose="020F0502020204030204"/>
                          <a:ea typeface="微软雅黑"/>
                        </a:defRPr>
                      </a:lvl4pPr>
                      <a:lvl5pPr marL="1828800" algn="l" defTabSz="914400" rtl="0" eaLnBrk="1" latinLnBrk="0" hangingPunct="1">
                        <a:defRPr sz="1800" kern="1200">
                          <a:solidFill>
                            <a:schemeClr val="dk1"/>
                          </a:solidFill>
                          <a:latin typeface="Arial" panose="020F0502020204030204"/>
                          <a:ea typeface="微软雅黑"/>
                        </a:defRPr>
                      </a:lvl5pPr>
                      <a:lvl6pPr marL="2286000" algn="l" defTabSz="914400" rtl="0" eaLnBrk="1" latinLnBrk="0" hangingPunct="1">
                        <a:defRPr sz="1800" kern="1200">
                          <a:solidFill>
                            <a:schemeClr val="dk1"/>
                          </a:solidFill>
                          <a:latin typeface="Arial" panose="020F0502020204030204"/>
                          <a:ea typeface="微软雅黑"/>
                        </a:defRPr>
                      </a:lvl6pPr>
                      <a:lvl7pPr marL="2743200" algn="l" defTabSz="914400" rtl="0" eaLnBrk="1" latinLnBrk="0" hangingPunct="1">
                        <a:defRPr sz="1800" kern="1200">
                          <a:solidFill>
                            <a:schemeClr val="dk1"/>
                          </a:solidFill>
                          <a:latin typeface="Arial" panose="020F0502020204030204"/>
                          <a:ea typeface="微软雅黑"/>
                        </a:defRPr>
                      </a:lvl7pPr>
                      <a:lvl8pPr marL="3200400" algn="l" defTabSz="914400" rtl="0" eaLnBrk="1" latinLnBrk="0" hangingPunct="1">
                        <a:defRPr sz="1800" kern="1200">
                          <a:solidFill>
                            <a:schemeClr val="dk1"/>
                          </a:solidFill>
                          <a:latin typeface="Arial" panose="020F0502020204030204"/>
                          <a:ea typeface="微软雅黑"/>
                        </a:defRPr>
                      </a:lvl8pPr>
                      <a:lvl9pPr marL="3657600" algn="l" defTabSz="914400" rtl="0" eaLnBrk="1" latinLnBrk="0" hangingPunct="1">
                        <a:defRPr sz="1800" kern="1200">
                          <a:solidFill>
                            <a:schemeClr val="dk1"/>
                          </a:solidFill>
                          <a:latin typeface="Arial" panose="020F0502020204030204"/>
                          <a:ea typeface="微软雅黑"/>
                        </a:defRPr>
                      </a:lvl9pPr>
                    </a:lstStyle>
                    <a:p>
                      <a:pPr algn="l"/>
                      <a:r>
                        <a:rPr lang="zh-CN" altLang="en-US" sz="1600" dirty="0"/>
                        <a:t>但调整变比需要停电，且需运行、检修一二次人员相互配合完成，费时费力，工作效率较低</a:t>
                      </a:r>
                    </a:p>
                  </a:txBody>
                  <a:tcPr marL="216000" anchor="ctr">
                    <a:lnL w="9525" cap="flat" cmpd="sng" algn="ctr">
                      <a:solidFill>
                        <a:sysClr val="window" lastClr="FFFFFF"/>
                      </a:solidFill>
                      <a:prstDash val="solid"/>
                      <a:round/>
                      <a:headEnd type="none" w="med" len="med"/>
                      <a:tailEnd type="none" w="med" len="med"/>
                    </a:lnL>
                    <a:lnR w="9525" cap="flat" cmpd="sng" algn="ctr">
                      <a:solidFill>
                        <a:sysClr val="window" lastClr="FFFFFF"/>
                      </a:solidFill>
                      <a:prstDash val="solid"/>
                      <a:round/>
                      <a:headEnd type="none" w="med" len="med"/>
                      <a:tailEnd type="none" w="med" len="med"/>
                    </a:lnR>
                    <a:lnT w="9525" cap="flat" cmpd="sng" algn="ctr">
                      <a:solidFill>
                        <a:sysClr val="window" lastClr="FFFFFF"/>
                      </a:solidFill>
                      <a:prstDash val="solid"/>
                      <a:round/>
                      <a:headEnd type="none" w="med" len="med"/>
                      <a:tailEnd type="none" w="med" len="med"/>
                    </a:lnT>
                    <a:lnB w="952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dk1"/>
                          </a:solidFill>
                          <a:latin typeface="Arial" panose="020F0502020204030204"/>
                          <a:ea typeface="微软雅黑"/>
                        </a:defRPr>
                      </a:lvl1pPr>
                      <a:lvl2pPr marL="457200" algn="l" defTabSz="914400" rtl="0" eaLnBrk="1" latinLnBrk="0" hangingPunct="1">
                        <a:defRPr sz="1800" kern="1200">
                          <a:solidFill>
                            <a:schemeClr val="dk1"/>
                          </a:solidFill>
                          <a:latin typeface="Arial" panose="020F0502020204030204"/>
                          <a:ea typeface="微软雅黑"/>
                        </a:defRPr>
                      </a:lvl2pPr>
                      <a:lvl3pPr marL="914400" algn="l" defTabSz="914400" rtl="0" eaLnBrk="1" latinLnBrk="0" hangingPunct="1">
                        <a:defRPr sz="1800" kern="1200">
                          <a:solidFill>
                            <a:schemeClr val="dk1"/>
                          </a:solidFill>
                          <a:latin typeface="Arial" panose="020F0502020204030204"/>
                          <a:ea typeface="微软雅黑"/>
                        </a:defRPr>
                      </a:lvl3pPr>
                      <a:lvl4pPr marL="1371600" algn="l" defTabSz="914400" rtl="0" eaLnBrk="1" latinLnBrk="0" hangingPunct="1">
                        <a:defRPr sz="1800" kern="1200">
                          <a:solidFill>
                            <a:schemeClr val="dk1"/>
                          </a:solidFill>
                          <a:latin typeface="Arial" panose="020F0502020204030204"/>
                          <a:ea typeface="微软雅黑"/>
                        </a:defRPr>
                      </a:lvl4pPr>
                      <a:lvl5pPr marL="1828800" algn="l" defTabSz="914400" rtl="0" eaLnBrk="1" latinLnBrk="0" hangingPunct="1">
                        <a:defRPr sz="1800" kern="1200">
                          <a:solidFill>
                            <a:schemeClr val="dk1"/>
                          </a:solidFill>
                          <a:latin typeface="Arial" panose="020F0502020204030204"/>
                          <a:ea typeface="微软雅黑"/>
                        </a:defRPr>
                      </a:lvl5pPr>
                      <a:lvl6pPr marL="2286000" algn="l" defTabSz="914400" rtl="0" eaLnBrk="1" latinLnBrk="0" hangingPunct="1">
                        <a:defRPr sz="1800" kern="1200">
                          <a:solidFill>
                            <a:schemeClr val="dk1"/>
                          </a:solidFill>
                          <a:latin typeface="Arial" panose="020F0502020204030204"/>
                          <a:ea typeface="微软雅黑"/>
                        </a:defRPr>
                      </a:lvl6pPr>
                      <a:lvl7pPr marL="2743200" algn="l" defTabSz="914400" rtl="0" eaLnBrk="1" latinLnBrk="0" hangingPunct="1">
                        <a:defRPr sz="1800" kern="1200">
                          <a:solidFill>
                            <a:schemeClr val="dk1"/>
                          </a:solidFill>
                          <a:latin typeface="Arial" panose="020F0502020204030204"/>
                          <a:ea typeface="微软雅黑"/>
                        </a:defRPr>
                      </a:lvl7pPr>
                      <a:lvl8pPr marL="3200400" algn="l" defTabSz="914400" rtl="0" eaLnBrk="1" latinLnBrk="0" hangingPunct="1">
                        <a:defRPr sz="1800" kern="1200">
                          <a:solidFill>
                            <a:schemeClr val="dk1"/>
                          </a:solidFill>
                          <a:latin typeface="Arial" panose="020F0502020204030204"/>
                          <a:ea typeface="微软雅黑"/>
                        </a:defRPr>
                      </a:lvl8pPr>
                      <a:lvl9pPr marL="3657600" algn="l" defTabSz="914400" rtl="0" eaLnBrk="1" latinLnBrk="0" hangingPunct="1">
                        <a:defRPr sz="1800" kern="1200">
                          <a:solidFill>
                            <a:schemeClr val="dk1"/>
                          </a:solidFill>
                          <a:latin typeface="Arial" panose="020F0502020204030204"/>
                          <a:ea typeface="微软雅黑"/>
                        </a:defRPr>
                      </a:lvl9pPr>
                    </a:lstStyle>
                    <a:p>
                      <a:pPr algn="l"/>
                      <a:endParaRPr lang="zh-CN" altLang="en-US" sz="1600" dirty="0">
                        <a:solidFill>
                          <a:schemeClr val="bg1"/>
                        </a:solidFill>
                      </a:endParaRPr>
                    </a:p>
                  </a:txBody>
                  <a:tcPr marL="216000" anchor="ctr">
                    <a:lnL w="9525" cap="flat" cmpd="sng" algn="ctr">
                      <a:solidFill>
                        <a:sysClr val="window" lastClr="FFFFFF"/>
                      </a:solidFill>
                      <a:prstDash val="solid"/>
                      <a:round/>
                      <a:headEnd type="none" w="med" len="med"/>
                      <a:tailEnd type="none" w="med" len="med"/>
                    </a:lnL>
                    <a:lnR w="9525" cap="flat" cmpd="sng" algn="ctr">
                      <a:solidFill>
                        <a:sysClr val="window" lastClr="FFFFFF"/>
                      </a:solidFill>
                      <a:prstDash val="solid"/>
                      <a:round/>
                      <a:headEnd type="none" w="med" len="med"/>
                      <a:tailEnd type="none" w="med" len="med"/>
                    </a:lnR>
                    <a:lnT w="9525" cap="flat" cmpd="sng" algn="ctr">
                      <a:solidFill>
                        <a:sysClr val="window" lastClr="FFFFFF"/>
                      </a:solidFill>
                      <a:prstDash val="solid"/>
                      <a:round/>
                      <a:headEnd type="none" w="med" len="med"/>
                      <a:tailEnd type="none" w="med" len="med"/>
                    </a:lnT>
                    <a:lnB w="952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3816F"/>
                    </a:solidFill>
                  </a:tcPr>
                </a:tc>
                <a:extLst>
                  <a:ext uri="{0D108BD9-81ED-4DB2-BD59-A6C34878D82A}">
                    <a16:rowId xmlns:a16="http://schemas.microsoft.com/office/drawing/2014/main" val="2705554224"/>
                  </a:ext>
                </a:extLst>
              </a:tr>
              <a:tr h="537005">
                <a:tc>
                  <a:txBody>
                    <a:bodyPr/>
                    <a:lstStyle>
                      <a:lvl1pPr marL="0" algn="l" defTabSz="914400" rtl="0" eaLnBrk="1" latinLnBrk="0" hangingPunct="1">
                        <a:defRPr sz="1800" kern="1200">
                          <a:solidFill>
                            <a:schemeClr val="dk1"/>
                          </a:solidFill>
                          <a:latin typeface="Arial" panose="020F0502020204030204"/>
                          <a:ea typeface="微软雅黑"/>
                        </a:defRPr>
                      </a:lvl1pPr>
                      <a:lvl2pPr marL="457200" algn="l" defTabSz="914400" rtl="0" eaLnBrk="1" latinLnBrk="0" hangingPunct="1">
                        <a:defRPr sz="1800" kern="1200">
                          <a:solidFill>
                            <a:schemeClr val="dk1"/>
                          </a:solidFill>
                          <a:latin typeface="Arial" panose="020F0502020204030204"/>
                          <a:ea typeface="微软雅黑"/>
                        </a:defRPr>
                      </a:lvl2pPr>
                      <a:lvl3pPr marL="914400" algn="l" defTabSz="914400" rtl="0" eaLnBrk="1" latinLnBrk="0" hangingPunct="1">
                        <a:defRPr sz="1800" kern="1200">
                          <a:solidFill>
                            <a:schemeClr val="dk1"/>
                          </a:solidFill>
                          <a:latin typeface="Arial" panose="020F0502020204030204"/>
                          <a:ea typeface="微软雅黑"/>
                        </a:defRPr>
                      </a:lvl3pPr>
                      <a:lvl4pPr marL="1371600" algn="l" defTabSz="914400" rtl="0" eaLnBrk="1" latinLnBrk="0" hangingPunct="1">
                        <a:defRPr sz="1800" kern="1200">
                          <a:solidFill>
                            <a:schemeClr val="dk1"/>
                          </a:solidFill>
                          <a:latin typeface="Arial" panose="020F0502020204030204"/>
                          <a:ea typeface="微软雅黑"/>
                        </a:defRPr>
                      </a:lvl4pPr>
                      <a:lvl5pPr marL="1828800" algn="l" defTabSz="914400" rtl="0" eaLnBrk="1" latinLnBrk="0" hangingPunct="1">
                        <a:defRPr sz="1800" kern="1200">
                          <a:solidFill>
                            <a:schemeClr val="dk1"/>
                          </a:solidFill>
                          <a:latin typeface="Arial" panose="020F0502020204030204"/>
                          <a:ea typeface="微软雅黑"/>
                        </a:defRPr>
                      </a:lvl5pPr>
                      <a:lvl6pPr marL="2286000" algn="l" defTabSz="914400" rtl="0" eaLnBrk="1" latinLnBrk="0" hangingPunct="1">
                        <a:defRPr sz="1800" kern="1200">
                          <a:solidFill>
                            <a:schemeClr val="dk1"/>
                          </a:solidFill>
                          <a:latin typeface="Arial" panose="020F0502020204030204"/>
                          <a:ea typeface="微软雅黑"/>
                        </a:defRPr>
                      </a:lvl6pPr>
                      <a:lvl7pPr marL="2743200" algn="l" defTabSz="914400" rtl="0" eaLnBrk="1" latinLnBrk="0" hangingPunct="1">
                        <a:defRPr sz="1800" kern="1200">
                          <a:solidFill>
                            <a:schemeClr val="dk1"/>
                          </a:solidFill>
                          <a:latin typeface="Arial" panose="020F0502020204030204"/>
                          <a:ea typeface="微软雅黑"/>
                        </a:defRPr>
                      </a:lvl7pPr>
                      <a:lvl8pPr marL="3200400" algn="l" defTabSz="914400" rtl="0" eaLnBrk="1" latinLnBrk="0" hangingPunct="1">
                        <a:defRPr sz="1800" kern="1200">
                          <a:solidFill>
                            <a:schemeClr val="dk1"/>
                          </a:solidFill>
                          <a:latin typeface="Arial" panose="020F0502020204030204"/>
                          <a:ea typeface="微软雅黑"/>
                        </a:defRPr>
                      </a:lvl8pPr>
                      <a:lvl9pPr marL="3657600" algn="l" defTabSz="914400" rtl="0" eaLnBrk="1" latinLnBrk="0" hangingPunct="1">
                        <a:defRPr sz="1800" kern="1200">
                          <a:solidFill>
                            <a:schemeClr val="dk1"/>
                          </a:solidFill>
                          <a:latin typeface="Arial" panose="020F0502020204030204"/>
                          <a:ea typeface="微软雅黑"/>
                        </a:defRPr>
                      </a:lvl9pPr>
                    </a:lstStyle>
                    <a:p>
                      <a:pPr algn="ctr"/>
                      <a:r>
                        <a:rPr lang="zh-CN" altLang="en-US" sz="1400" dirty="0">
                          <a:solidFill>
                            <a:schemeClr val="bg1"/>
                          </a:solidFill>
                        </a:rPr>
                        <a:t>采用与否</a:t>
                      </a:r>
                    </a:p>
                  </a:txBody>
                  <a:tcPr anchor="ctr">
                    <a:lnL w="9525" cap="flat" cmpd="sng" algn="ctr">
                      <a:solidFill>
                        <a:sysClr val="window" lastClr="FFFFFF"/>
                      </a:solidFill>
                      <a:prstDash val="solid"/>
                      <a:round/>
                      <a:headEnd type="none" w="med" len="med"/>
                      <a:tailEnd type="none" w="med" len="med"/>
                    </a:lnL>
                    <a:lnR w="9525" cap="flat" cmpd="sng" algn="ctr">
                      <a:solidFill>
                        <a:sysClr val="window" lastClr="FFFFFF"/>
                      </a:solidFill>
                      <a:prstDash val="solid"/>
                      <a:round/>
                      <a:headEnd type="none" w="med" len="med"/>
                      <a:tailEnd type="none" w="med" len="med"/>
                    </a:lnR>
                    <a:lnT w="9525" cap="flat" cmpd="sng" algn="ctr">
                      <a:solidFill>
                        <a:sysClr val="window" lastClr="FFFFFF"/>
                      </a:solidFill>
                      <a:prstDash val="solid"/>
                      <a:round/>
                      <a:headEnd type="none" w="med" len="med"/>
                      <a:tailEnd type="none" w="med" len="med"/>
                    </a:lnT>
                    <a:lnB w="952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1D4C61"/>
                    </a:solidFill>
                  </a:tcPr>
                </a:tc>
                <a:tc>
                  <a:txBody>
                    <a:bodyPr/>
                    <a:lstStyle>
                      <a:lvl1pPr marL="0" algn="l" defTabSz="914400" rtl="0" eaLnBrk="1" latinLnBrk="0" hangingPunct="1">
                        <a:defRPr sz="1800" kern="1200">
                          <a:solidFill>
                            <a:schemeClr val="dk1"/>
                          </a:solidFill>
                          <a:latin typeface="Arial" panose="020F0502020204030204"/>
                          <a:ea typeface="微软雅黑"/>
                        </a:defRPr>
                      </a:lvl1pPr>
                      <a:lvl2pPr marL="457200" algn="l" defTabSz="914400" rtl="0" eaLnBrk="1" latinLnBrk="0" hangingPunct="1">
                        <a:defRPr sz="1800" kern="1200">
                          <a:solidFill>
                            <a:schemeClr val="dk1"/>
                          </a:solidFill>
                          <a:latin typeface="Arial" panose="020F0502020204030204"/>
                          <a:ea typeface="微软雅黑"/>
                        </a:defRPr>
                      </a:lvl2pPr>
                      <a:lvl3pPr marL="914400" algn="l" defTabSz="914400" rtl="0" eaLnBrk="1" latinLnBrk="0" hangingPunct="1">
                        <a:defRPr sz="1800" kern="1200">
                          <a:solidFill>
                            <a:schemeClr val="dk1"/>
                          </a:solidFill>
                          <a:latin typeface="Arial" panose="020F0502020204030204"/>
                          <a:ea typeface="微软雅黑"/>
                        </a:defRPr>
                      </a:lvl3pPr>
                      <a:lvl4pPr marL="1371600" algn="l" defTabSz="914400" rtl="0" eaLnBrk="1" latinLnBrk="0" hangingPunct="1">
                        <a:defRPr sz="1800" kern="1200">
                          <a:solidFill>
                            <a:schemeClr val="dk1"/>
                          </a:solidFill>
                          <a:latin typeface="Arial" panose="020F0502020204030204"/>
                          <a:ea typeface="微软雅黑"/>
                        </a:defRPr>
                      </a:lvl4pPr>
                      <a:lvl5pPr marL="1828800" algn="l" defTabSz="914400" rtl="0" eaLnBrk="1" latinLnBrk="0" hangingPunct="1">
                        <a:defRPr sz="1800" kern="1200">
                          <a:solidFill>
                            <a:schemeClr val="dk1"/>
                          </a:solidFill>
                          <a:latin typeface="Arial" panose="020F0502020204030204"/>
                          <a:ea typeface="微软雅黑"/>
                        </a:defRPr>
                      </a:lvl5pPr>
                      <a:lvl6pPr marL="2286000" algn="l" defTabSz="914400" rtl="0" eaLnBrk="1" latinLnBrk="0" hangingPunct="1">
                        <a:defRPr sz="1800" kern="1200">
                          <a:solidFill>
                            <a:schemeClr val="dk1"/>
                          </a:solidFill>
                          <a:latin typeface="Arial" panose="020F0502020204030204"/>
                          <a:ea typeface="微软雅黑"/>
                        </a:defRPr>
                      </a:lvl6pPr>
                      <a:lvl7pPr marL="2743200" algn="l" defTabSz="914400" rtl="0" eaLnBrk="1" latinLnBrk="0" hangingPunct="1">
                        <a:defRPr sz="1800" kern="1200">
                          <a:solidFill>
                            <a:schemeClr val="dk1"/>
                          </a:solidFill>
                          <a:latin typeface="Arial" panose="020F0502020204030204"/>
                          <a:ea typeface="微软雅黑"/>
                        </a:defRPr>
                      </a:lvl7pPr>
                      <a:lvl8pPr marL="3200400" algn="l" defTabSz="914400" rtl="0" eaLnBrk="1" latinLnBrk="0" hangingPunct="1">
                        <a:defRPr sz="1800" kern="1200">
                          <a:solidFill>
                            <a:schemeClr val="dk1"/>
                          </a:solidFill>
                          <a:latin typeface="Arial" panose="020F0502020204030204"/>
                          <a:ea typeface="微软雅黑"/>
                        </a:defRPr>
                      </a:lvl8pPr>
                      <a:lvl9pPr marL="3657600" algn="l" defTabSz="914400" rtl="0" eaLnBrk="1" latinLnBrk="0" hangingPunct="1">
                        <a:defRPr sz="1800" kern="1200">
                          <a:solidFill>
                            <a:schemeClr val="dk1"/>
                          </a:solidFill>
                          <a:latin typeface="Arial" panose="020F0502020204030204"/>
                          <a:ea typeface="微软雅黑"/>
                        </a:defRPr>
                      </a:lvl9pPr>
                    </a:lstStyle>
                    <a:p>
                      <a:pPr algn="ctr"/>
                      <a:endParaRPr lang="zh-CN" altLang="en-US" sz="2000" b="1" dirty="0"/>
                    </a:p>
                  </a:txBody>
                  <a:tcPr marL="216000" anchor="ctr">
                    <a:lnL w="9525" cap="flat" cmpd="sng" algn="ctr">
                      <a:solidFill>
                        <a:sysClr val="window" lastClr="FFFFFF"/>
                      </a:solidFill>
                      <a:prstDash val="solid"/>
                      <a:round/>
                      <a:headEnd type="none" w="med" len="med"/>
                      <a:tailEnd type="none" w="med" len="med"/>
                    </a:lnL>
                    <a:lnR w="9525" cap="flat" cmpd="sng" algn="ctr">
                      <a:solidFill>
                        <a:sysClr val="window" lastClr="FFFFFF"/>
                      </a:solidFill>
                      <a:prstDash val="solid"/>
                      <a:round/>
                      <a:headEnd type="none" w="med" len="med"/>
                      <a:tailEnd type="none" w="med" len="med"/>
                    </a:lnR>
                    <a:lnT w="9525" cap="flat" cmpd="sng" algn="ctr">
                      <a:solidFill>
                        <a:sysClr val="window" lastClr="FFFFFF"/>
                      </a:solidFill>
                      <a:prstDash val="solid"/>
                      <a:round/>
                      <a:headEnd type="none" w="med" len="med"/>
                      <a:tailEnd type="none" w="med" len="med"/>
                    </a:lnT>
                    <a:lnB w="952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Arial" panose="020F0502020204030204"/>
                          <a:ea typeface="微软雅黑"/>
                        </a:defRPr>
                      </a:lvl1pPr>
                      <a:lvl2pPr marL="457200" algn="l" defTabSz="914400" rtl="0" eaLnBrk="1" latinLnBrk="0" hangingPunct="1">
                        <a:defRPr sz="1800" kern="1200">
                          <a:solidFill>
                            <a:schemeClr val="dk1"/>
                          </a:solidFill>
                          <a:latin typeface="Arial" panose="020F0502020204030204"/>
                          <a:ea typeface="微软雅黑"/>
                        </a:defRPr>
                      </a:lvl2pPr>
                      <a:lvl3pPr marL="914400" algn="l" defTabSz="914400" rtl="0" eaLnBrk="1" latinLnBrk="0" hangingPunct="1">
                        <a:defRPr sz="1800" kern="1200">
                          <a:solidFill>
                            <a:schemeClr val="dk1"/>
                          </a:solidFill>
                          <a:latin typeface="Arial" panose="020F0502020204030204"/>
                          <a:ea typeface="微软雅黑"/>
                        </a:defRPr>
                      </a:lvl3pPr>
                      <a:lvl4pPr marL="1371600" algn="l" defTabSz="914400" rtl="0" eaLnBrk="1" latinLnBrk="0" hangingPunct="1">
                        <a:defRPr sz="1800" kern="1200">
                          <a:solidFill>
                            <a:schemeClr val="dk1"/>
                          </a:solidFill>
                          <a:latin typeface="Arial" panose="020F0502020204030204"/>
                          <a:ea typeface="微软雅黑"/>
                        </a:defRPr>
                      </a:lvl4pPr>
                      <a:lvl5pPr marL="1828800" algn="l" defTabSz="914400" rtl="0" eaLnBrk="1" latinLnBrk="0" hangingPunct="1">
                        <a:defRPr sz="1800" kern="1200">
                          <a:solidFill>
                            <a:schemeClr val="dk1"/>
                          </a:solidFill>
                          <a:latin typeface="Arial" panose="020F0502020204030204"/>
                          <a:ea typeface="微软雅黑"/>
                        </a:defRPr>
                      </a:lvl5pPr>
                      <a:lvl6pPr marL="2286000" algn="l" defTabSz="914400" rtl="0" eaLnBrk="1" latinLnBrk="0" hangingPunct="1">
                        <a:defRPr sz="1800" kern="1200">
                          <a:solidFill>
                            <a:schemeClr val="dk1"/>
                          </a:solidFill>
                          <a:latin typeface="Arial" panose="020F0502020204030204"/>
                          <a:ea typeface="微软雅黑"/>
                        </a:defRPr>
                      </a:lvl6pPr>
                      <a:lvl7pPr marL="2743200" algn="l" defTabSz="914400" rtl="0" eaLnBrk="1" latinLnBrk="0" hangingPunct="1">
                        <a:defRPr sz="1800" kern="1200">
                          <a:solidFill>
                            <a:schemeClr val="dk1"/>
                          </a:solidFill>
                          <a:latin typeface="Arial" panose="020F0502020204030204"/>
                          <a:ea typeface="微软雅黑"/>
                        </a:defRPr>
                      </a:lvl7pPr>
                      <a:lvl8pPr marL="3200400" algn="l" defTabSz="914400" rtl="0" eaLnBrk="1" latinLnBrk="0" hangingPunct="1">
                        <a:defRPr sz="1800" kern="1200">
                          <a:solidFill>
                            <a:schemeClr val="dk1"/>
                          </a:solidFill>
                          <a:latin typeface="Arial" panose="020F0502020204030204"/>
                          <a:ea typeface="微软雅黑"/>
                        </a:defRPr>
                      </a:lvl8pPr>
                      <a:lvl9pPr marL="3657600" algn="l" defTabSz="914400" rtl="0" eaLnBrk="1" latinLnBrk="0" hangingPunct="1">
                        <a:defRPr sz="1800" kern="1200">
                          <a:solidFill>
                            <a:schemeClr val="dk1"/>
                          </a:solidFill>
                          <a:latin typeface="Arial" panose="020F0502020204030204"/>
                          <a:ea typeface="微软雅黑"/>
                        </a:defRPr>
                      </a:lvl9pPr>
                    </a:lstStyle>
                    <a:p>
                      <a:pPr algn="ctr"/>
                      <a:endParaRPr lang="en-US" altLang="zh-CN" sz="2000" b="1" dirty="0"/>
                    </a:p>
                  </a:txBody>
                  <a:tcPr marL="216000" anchor="ctr">
                    <a:lnL w="9525" cap="flat" cmpd="sng" algn="ctr">
                      <a:solidFill>
                        <a:sysClr val="window" lastClr="FFFFFF"/>
                      </a:solidFill>
                      <a:prstDash val="solid"/>
                      <a:round/>
                      <a:headEnd type="none" w="med" len="med"/>
                      <a:tailEnd type="none" w="med" len="med"/>
                    </a:lnL>
                    <a:lnR w="9525" cap="flat" cmpd="sng" algn="ctr">
                      <a:solidFill>
                        <a:sysClr val="window" lastClr="FFFFFF"/>
                      </a:solidFill>
                      <a:prstDash val="solid"/>
                      <a:round/>
                      <a:headEnd type="none" w="med" len="med"/>
                      <a:tailEnd type="none" w="med" len="med"/>
                    </a:lnR>
                    <a:lnT w="9525" cap="flat" cmpd="sng" algn="ctr">
                      <a:solidFill>
                        <a:sysClr val="window" lastClr="FFFFFF"/>
                      </a:solidFill>
                      <a:prstDash val="solid"/>
                      <a:round/>
                      <a:headEnd type="none" w="med" len="med"/>
                      <a:tailEnd type="none" w="med" len="med"/>
                    </a:lnT>
                    <a:lnB w="952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dk1"/>
                          </a:solidFill>
                          <a:latin typeface="Arial" panose="020F0502020204030204"/>
                          <a:ea typeface="微软雅黑"/>
                        </a:defRPr>
                      </a:lvl1pPr>
                      <a:lvl2pPr marL="457200" algn="l" defTabSz="914400" rtl="0" eaLnBrk="1" latinLnBrk="0" hangingPunct="1">
                        <a:defRPr sz="1800" kern="1200">
                          <a:solidFill>
                            <a:schemeClr val="dk1"/>
                          </a:solidFill>
                          <a:latin typeface="Arial" panose="020F0502020204030204"/>
                          <a:ea typeface="微软雅黑"/>
                        </a:defRPr>
                      </a:lvl2pPr>
                      <a:lvl3pPr marL="914400" algn="l" defTabSz="914400" rtl="0" eaLnBrk="1" latinLnBrk="0" hangingPunct="1">
                        <a:defRPr sz="1800" kern="1200">
                          <a:solidFill>
                            <a:schemeClr val="dk1"/>
                          </a:solidFill>
                          <a:latin typeface="Arial" panose="020F0502020204030204"/>
                          <a:ea typeface="微软雅黑"/>
                        </a:defRPr>
                      </a:lvl3pPr>
                      <a:lvl4pPr marL="1371600" algn="l" defTabSz="914400" rtl="0" eaLnBrk="1" latinLnBrk="0" hangingPunct="1">
                        <a:defRPr sz="1800" kern="1200">
                          <a:solidFill>
                            <a:schemeClr val="dk1"/>
                          </a:solidFill>
                          <a:latin typeface="Arial" panose="020F0502020204030204"/>
                          <a:ea typeface="微软雅黑"/>
                        </a:defRPr>
                      </a:lvl4pPr>
                      <a:lvl5pPr marL="1828800" algn="l" defTabSz="914400" rtl="0" eaLnBrk="1" latinLnBrk="0" hangingPunct="1">
                        <a:defRPr sz="1800" kern="1200">
                          <a:solidFill>
                            <a:schemeClr val="dk1"/>
                          </a:solidFill>
                          <a:latin typeface="Arial" panose="020F0502020204030204"/>
                          <a:ea typeface="微软雅黑"/>
                        </a:defRPr>
                      </a:lvl5pPr>
                      <a:lvl6pPr marL="2286000" algn="l" defTabSz="914400" rtl="0" eaLnBrk="1" latinLnBrk="0" hangingPunct="1">
                        <a:defRPr sz="1800" kern="1200">
                          <a:solidFill>
                            <a:schemeClr val="dk1"/>
                          </a:solidFill>
                          <a:latin typeface="Arial" panose="020F0502020204030204"/>
                          <a:ea typeface="微软雅黑"/>
                        </a:defRPr>
                      </a:lvl6pPr>
                      <a:lvl7pPr marL="2743200" algn="l" defTabSz="914400" rtl="0" eaLnBrk="1" latinLnBrk="0" hangingPunct="1">
                        <a:defRPr sz="1800" kern="1200">
                          <a:solidFill>
                            <a:schemeClr val="dk1"/>
                          </a:solidFill>
                          <a:latin typeface="Arial" panose="020F0502020204030204"/>
                          <a:ea typeface="微软雅黑"/>
                        </a:defRPr>
                      </a:lvl7pPr>
                      <a:lvl8pPr marL="3200400" algn="l" defTabSz="914400" rtl="0" eaLnBrk="1" latinLnBrk="0" hangingPunct="1">
                        <a:defRPr sz="1800" kern="1200">
                          <a:solidFill>
                            <a:schemeClr val="dk1"/>
                          </a:solidFill>
                          <a:latin typeface="Arial" panose="020F0502020204030204"/>
                          <a:ea typeface="微软雅黑"/>
                        </a:defRPr>
                      </a:lvl8pPr>
                      <a:lvl9pPr marL="3657600" algn="l" defTabSz="914400" rtl="0" eaLnBrk="1" latinLnBrk="0" hangingPunct="1">
                        <a:defRPr sz="1800" kern="1200">
                          <a:solidFill>
                            <a:schemeClr val="dk1"/>
                          </a:solidFill>
                          <a:latin typeface="Arial" panose="020F0502020204030204"/>
                          <a:ea typeface="微软雅黑"/>
                        </a:defRPr>
                      </a:lvl9pPr>
                    </a:lstStyle>
                    <a:p>
                      <a:pPr algn="ctr"/>
                      <a:endParaRPr lang="zh-CN" altLang="en-US" sz="2000" b="1" dirty="0">
                        <a:solidFill>
                          <a:schemeClr val="bg1"/>
                        </a:solidFill>
                      </a:endParaRPr>
                    </a:p>
                  </a:txBody>
                  <a:tcPr marL="216000" anchor="ctr">
                    <a:lnL w="9525" cap="flat" cmpd="sng" algn="ctr">
                      <a:solidFill>
                        <a:sysClr val="window" lastClr="FFFFFF"/>
                      </a:solidFill>
                      <a:prstDash val="solid"/>
                      <a:round/>
                      <a:headEnd type="none" w="med" len="med"/>
                      <a:tailEnd type="none" w="med" len="med"/>
                    </a:lnL>
                    <a:lnR w="9525" cap="flat" cmpd="sng" algn="ctr">
                      <a:solidFill>
                        <a:sysClr val="window" lastClr="FFFFFF"/>
                      </a:solidFill>
                      <a:prstDash val="solid"/>
                      <a:round/>
                      <a:headEnd type="none" w="med" len="med"/>
                      <a:tailEnd type="none" w="med" len="med"/>
                    </a:lnR>
                    <a:lnT w="9525" cap="flat" cmpd="sng" algn="ctr">
                      <a:solidFill>
                        <a:sysClr val="window" lastClr="FFFFFF"/>
                      </a:solidFill>
                      <a:prstDash val="solid"/>
                      <a:round/>
                      <a:headEnd type="none" w="med" len="med"/>
                      <a:tailEnd type="none" w="med" len="med"/>
                    </a:lnT>
                    <a:lnB w="9525"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3816F"/>
                    </a:solidFill>
                  </a:tcPr>
                </a:tc>
                <a:extLst>
                  <a:ext uri="{0D108BD9-81ED-4DB2-BD59-A6C34878D82A}">
                    <a16:rowId xmlns:a16="http://schemas.microsoft.com/office/drawing/2014/main" val="1417441314"/>
                  </a:ext>
                </a:extLst>
              </a:tr>
            </a:tbl>
          </a:graphicData>
        </a:graphic>
      </p:graphicFrame>
      <p:grpSp>
        <p:nvGrpSpPr>
          <p:cNvPr id="144" name="组合 143"/>
          <p:cNvGrpSpPr/>
          <p:nvPr/>
        </p:nvGrpSpPr>
        <p:grpSpPr>
          <a:xfrm>
            <a:off x="8478197" y="878990"/>
            <a:ext cx="3163471" cy="1505043"/>
            <a:chOff x="-543480" y="2691721"/>
            <a:chExt cx="3163471" cy="1505043"/>
          </a:xfrm>
        </p:grpSpPr>
        <p:sp>
          <p:nvSpPr>
            <p:cNvPr id="145" name="矩形 144"/>
            <p:cNvSpPr/>
            <p:nvPr/>
          </p:nvSpPr>
          <p:spPr>
            <a:xfrm>
              <a:off x="-543480" y="3187081"/>
              <a:ext cx="1992084" cy="400110"/>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2000" b="0" i="0" u="none" strike="noStrike" kern="0" cap="none" spc="0" normalizeH="0" baseline="0" noProof="0" dirty="0">
                  <a:ln>
                    <a:noFill/>
                  </a:ln>
                  <a:solidFill>
                    <a:prstClr val="black"/>
                  </a:solidFill>
                  <a:effectLst/>
                  <a:uLnTx/>
                  <a:uFillTx/>
                  <a:latin typeface="方正粗宋_GBK" panose="03000509000000000000" pitchFamily="65" charset="-122"/>
                  <a:ea typeface="方正粗宋_GBK" panose="03000509000000000000" pitchFamily="65" charset="-122"/>
                </a:rPr>
                <a:t>2</a:t>
              </a:r>
              <a:r>
                <a:rPr kumimoji="0" lang="zh-CN" altLang="en-US" sz="2000" b="0" i="0" u="none" strike="noStrike" kern="0" cap="none" spc="0" normalizeH="0" baseline="0" noProof="0" dirty="0">
                  <a:ln>
                    <a:noFill/>
                  </a:ln>
                  <a:solidFill>
                    <a:prstClr val="black"/>
                  </a:solidFill>
                  <a:effectLst/>
                  <a:uLnTx/>
                  <a:uFillTx/>
                  <a:latin typeface="方正粗宋_GBK" panose="03000509000000000000" pitchFamily="65" charset="-122"/>
                  <a:ea typeface="方正粗宋_GBK" panose="03000509000000000000" pitchFamily="65" charset="-122"/>
                </a:rPr>
                <a:t>、对策评价</a:t>
              </a:r>
            </a:p>
          </p:txBody>
        </p:sp>
        <p:grpSp>
          <p:nvGrpSpPr>
            <p:cNvPr id="146" name="组合 145"/>
            <p:cNvGrpSpPr/>
            <p:nvPr/>
          </p:nvGrpSpPr>
          <p:grpSpPr>
            <a:xfrm>
              <a:off x="1114948" y="2691721"/>
              <a:ext cx="1505043" cy="1505043"/>
              <a:chOff x="1114948" y="2691721"/>
              <a:chExt cx="1505043" cy="1505043"/>
            </a:xfrm>
          </p:grpSpPr>
          <p:sp>
            <p:nvSpPr>
              <p:cNvPr id="147" name="椭圆 146"/>
              <p:cNvSpPr/>
              <p:nvPr/>
            </p:nvSpPr>
            <p:spPr>
              <a:xfrm>
                <a:off x="1114948" y="2691721"/>
                <a:ext cx="1505043" cy="1505043"/>
              </a:xfrm>
              <a:prstGeom prst="ellipse">
                <a:avLst/>
              </a:prstGeom>
              <a:solidFill>
                <a:srgbClr val="1D4C61"/>
              </a:solidFill>
              <a:ln w="28575" cap="flat" cmpd="sng" algn="ctr">
                <a:solidFill>
                  <a:sysClr val="window" lastClr="FFFFFF"/>
                </a:solidFill>
                <a:prstDash val="solid"/>
                <a:miter lim="800000"/>
              </a:ln>
              <a:effectLst>
                <a:outerShdw blurRad="50800" dist="38100" algn="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grpSp>
            <p:nvGrpSpPr>
              <p:cNvPr id="148" name="组合 147"/>
              <p:cNvGrpSpPr/>
              <p:nvPr/>
            </p:nvGrpSpPr>
            <p:grpSpPr>
              <a:xfrm>
                <a:off x="1394890" y="3173018"/>
                <a:ext cx="822056" cy="766009"/>
                <a:chOff x="5828781" y="3239115"/>
                <a:chExt cx="486104" cy="452962"/>
              </a:xfrm>
              <a:solidFill>
                <a:sysClr val="window" lastClr="FFFFFF"/>
              </a:solidFill>
            </p:grpSpPr>
            <p:sp>
              <p:nvSpPr>
                <p:cNvPr id="149" name="Freeform 143"/>
                <p:cNvSpPr>
                  <a:spLocks/>
                </p:cNvSpPr>
                <p:nvPr/>
              </p:nvSpPr>
              <p:spPr bwMode="auto">
                <a:xfrm>
                  <a:off x="5892306" y="3321974"/>
                  <a:ext cx="120145" cy="120145"/>
                </a:xfrm>
                <a:custGeom>
                  <a:avLst/>
                  <a:gdLst>
                    <a:gd name="T0" fmla="*/ 0 w 44"/>
                    <a:gd name="T1" fmla="*/ 22 h 44"/>
                    <a:gd name="T2" fmla="*/ 22 w 44"/>
                    <a:gd name="T3" fmla="*/ 44 h 44"/>
                    <a:gd name="T4" fmla="*/ 44 w 44"/>
                    <a:gd name="T5" fmla="*/ 25 h 44"/>
                    <a:gd name="T6" fmla="*/ 19 w 44"/>
                    <a:gd name="T7" fmla="*/ 25 h 44"/>
                    <a:gd name="T8" fmla="*/ 19 w 44"/>
                    <a:gd name="T9" fmla="*/ 0 h 44"/>
                    <a:gd name="T10" fmla="*/ 0 w 44"/>
                    <a:gd name="T11" fmla="*/ 22 h 44"/>
                  </a:gdLst>
                  <a:ahLst/>
                  <a:cxnLst>
                    <a:cxn ang="0">
                      <a:pos x="T0" y="T1"/>
                    </a:cxn>
                    <a:cxn ang="0">
                      <a:pos x="T2" y="T3"/>
                    </a:cxn>
                    <a:cxn ang="0">
                      <a:pos x="T4" y="T5"/>
                    </a:cxn>
                    <a:cxn ang="0">
                      <a:pos x="T6" y="T7"/>
                    </a:cxn>
                    <a:cxn ang="0">
                      <a:pos x="T8" y="T9"/>
                    </a:cxn>
                    <a:cxn ang="0">
                      <a:pos x="T10" y="T11"/>
                    </a:cxn>
                  </a:cxnLst>
                  <a:rect l="0" t="0" r="r" b="b"/>
                  <a:pathLst>
                    <a:path w="44" h="44">
                      <a:moveTo>
                        <a:pt x="0" y="22"/>
                      </a:moveTo>
                      <a:cubicBezTo>
                        <a:pt x="0" y="34"/>
                        <a:pt x="10" y="44"/>
                        <a:pt x="22" y="44"/>
                      </a:cubicBezTo>
                      <a:cubicBezTo>
                        <a:pt x="33" y="44"/>
                        <a:pt x="43" y="36"/>
                        <a:pt x="44" y="25"/>
                      </a:cubicBezTo>
                      <a:cubicBezTo>
                        <a:pt x="19" y="25"/>
                        <a:pt x="19" y="25"/>
                        <a:pt x="19" y="25"/>
                      </a:cubicBezTo>
                      <a:cubicBezTo>
                        <a:pt x="19" y="0"/>
                        <a:pt x="19" y="0"/>
                        <a:pt x="19" y="0"/>
                      </a:cubicBezTo>
                      <a:cubicBezTo>
                        <a:pt x="8" y="2"/>
                        <a:pt x="0" y="11"/>
                        <a:pt x="0" y="22"/>
                      </a:cubicBezTo>
                      <a:close/>
                    </a:path>
                  </a:pathLst>
                </a:custGeom>
                <a:grp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微软雅黑"/>
                    <a:cs typeface="+mn-cs"/>
                  </a:endParaRPr>
                </a:p>
              </p:txBody>
            </p:sp>
            <p:sp>
              <p:nvSpPr>
                <p:cNvPr id="150" name="Freeform 144"/>
                <p:cNvSpPr>
                  <a:spLocks noEditPoints="1"/>
                </p:cNvSpPr>
                <p:nvPr/>
              </p:nvSpPr>
              <p:spPr bwMode="auto">
                <a:xfrm>
                  <a:off x="5953069" y="3321974"/>
                  <a:ext cx="59382" cy="59382"/>
                </a:xfrm>
                <a:custGeom>
                  <a:avLst/>
                  <a:gdLst>
                    <a:gd name="T0" fmla="*/ 0 w 22"/>
                    <a:gd name="T1" fmla="*/ 0 h 22"/>
                    <a:gd name="T2" fmla="*/ 0 w 22"/>
                    <a:gd name="T3" fmla="*/ 0 h 22"/>
                    <a:gd name="T4" fmla="*/ 0 w 22"/>
                    <a:gd name="T5" fmla="*/ 22 h 22"/>
                    <a:gd name="T6" fmla="*/ 22 w 22"/>
                    <a:gd name="T7" fmla="*/ 22 h 22"/>
                    <a:gd name="T8" fmla="*/ 0 w 22"/>
                    <a:gd name="T9" fmla="*/ 0 h 22"/>
                    <a:gd name="T10" fmla="*/ 2 w 22"/>
                    <a:gd name="T11" fmla="*/ 3 h 22"/>
                    <a:gd name="T12" fmla="*/ 19 w 22"/>
                    <a:gd name="T13" fmla="*/ 20 h 22"/>
                    <a:gd name="T14" fmla="*/ 2 w 22"/>
                    <a:gd name="T15" fmla="*/ 20 h 22"/>
                    <a:gd name="T16" fmla="*/ 2 w 22"/>
                    <a:gd name="T17"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0" y="0"/>
                      </a:moveTo>
                      <a:cubicBezTo>
                        <a:pt x="0" y="0"/>
                        <a:pt x="0" y="0"/>
                        <a:pt x="0" y="0"/>
                      </a:cubicBezTo>
                      <a:cubicBezTo>
                        <a:pt x="0" y="22"/>
                        <a:pt x="0" y="22"/>
                        <a:pt x="0" y="22"/>
                      </a:cubicBezTo>
                      <a:cubicBezTo>
                        <a:pt x="22" y="22"/>
                        <a:pt x="22" y="22"/>
                        <a:pt x="22" y="22"/>
                      </a:cubicBezTo>
                      <a:cubicBezTo>
                        <a:pt x="22" y="10"/>
                        <a:pt x="12" y="0"/>
                        <a:pt x="0" y="0"/>
                      </a:cubicBezTo>
                      <a:close/>
                      <a:moveTo>
                        <a:pt x="2" y="3"/>
                      </a:moveTo>
                      <a:cubicBezTo>
                        <a:pt x="11" y="4"/>
                        <a:pt x="18" y="11"/>
                        <a:pt x="19" y="20"/>
                      </a:cubicBezTo>
                      <a:cubicBezTo>
                        <a:pt x="2" y="20"/>
                        <a:pt x="2" y="20"/>
                        <a:pt x="2" y="20"/>
                      </a:cubicBezTo>
                      <a:lnTo>
                        <a:pt x="2" y="3"/>
                      </a:lnTo>
                      <a:close/>
                    </a:path>
                  </a:pathLst>
                </a:custGeom>
                <a:grp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微软雅黑"/>
                    <a:cs typeface="+mn-cs"/>
                  </a:endParaRPr>
                </a:p>
              </p:txBody>
            </p:sp>
            <p:sp>
              <p:nvSpPr>
                <p:cNvPr id="151" name="Freeform 145"/>
                <p:cNvSpPr>
                  <a:spLocks/>
                </p:cNvSpPr>
                <p:nvPr/>
              </p:nvSpPr>
              <p:spPr bwMode="auto">
                <a:xfrm>
                  <a:off x="6040070" y="3362023"/>
                  <a:ext cx="110478" cy="13810"/>
                </a:xfrm>
                <a:custGeom>
                  <a:avLst/>
                  <a:gdLst>
                    <a:gd name="T0" fmla="*/ 0 w 80"/>
                    <a:gd name="T1" fmla="*/ 6 h 10"/>
                    <a:gd name="T2" fmla="*/ 30 w 80"/>
                    <a:gd name="T3" fmla="*/ 10 h 10"/>
                    <a:gd name="T4" fmla="*/ 72 w 80"/>
                    <a:gd name="T5" fmla="*/ 10 h 10"/>
                    <a:gd name="T6" fmla="*/ 80 w 80"/>
                    <a:gd name="T7" fmla="*/ 0 h 10"/>
                    <a:gd name="T8" fmla="*/ 0 w 80"/>
                    <a:gd name="T9" fmla="*/ 0 h 10"/>
                    <a:gd name="T10" fmla="*/ 0 w 80"/>
                    <a:gd name="T11" fmla="*/ 6 h 10"/>
                  </a:gdLst>
                  <a:ahLst/>
                  <a:cxnLst>
                    <a:cxn ang="0">
                      <a:pos x="T0" y="T1"/>
                    </a:cxn>
                    <a:cxn ang="0">
                      <a:pos x="T2" y="T3"/>
                    </a:cxn>
                    <a:cxn ang="0">
                      <a:pos x="T4" y="T5"/>
                    </a:cxn>
                    <a:cxn ang="0">
                      <a:pos x="T6" y="T7"/>
                    </a:cxn>
                    <a:cxn ang="0">
                      <a:pos x="T8" y="T9"/>
                    </a:cxn>
                    <a:cxn ang="0">
                      <a:pos x="T10" y="T11"/>
                    </a:cxn>
                  </a:cxnLst>
                  <a:rect l="0" t="0" r="r" b="b"/>
                  <a:pathLst>
                    <a:path w="80" h="10">
                      <a:moveTo>
                        <a:pt x="0" y="6"/>
                      </a:moveTo>
                      <a:lnTo>
                        <a:pt x="30" y="10"/>
                      </a:lnTo>
                      <a:lnTo>
                        <a:pt x="72" y="10"/>
                      </a:lnTo>
                      <a:lnTo>
                        <a:pt x="80" y="0"/>
                      </a:lnTo>
                      <a:lnTo>
                        <a:pt x="0" y="0"/>
                      </a:lnTo>
                      <a:lnTo>
                        <a:pt x="0" y="6"/>
                      </a:lnTo>
                      <a:close/>
                    </a:path>
                  </a:pathLst>
                </a:custGeom>
                <a:grp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微软雅黑"/>
                    <a:cs typeface="+mn-cs"/>
                  </a:endParaRPr>
                </a:p>
              </p:txBody>
            </p:sp>
            <p:sp>
              <p:nvSpPr>
                <p:cNvPr id="152" name="Freeform 146"/>
                <p:cNvSpPr>
                  <a:spLocks/>
                </p:cNvSpPr>
                <p:nvPr/>
              </p:nvSpPr>
              <p:spPr bwMode="auto">
                <a:xfrm>
                  <a:off x="6040070" y="3334403"/>
                  <a:ext cx="145003" cy="13810"/>
                </a:xfrm>
                <a:custGeom>
                  <a:avLst/>
                  <a:gdLst>
                    <a:gd name="T0" fmla="*/ 0 w 53"/>
                    <a:gd name="T1" fmla="*/ 0 h 5"/>
                    <a:gd name="T2" fmla="*/ 0 w 53"/>
                    <a:gd name="T3" fmla="*/ 5 h 5"/>
                    <a:gd name="T4" fmla="*/ 53 w 53"/>
                    <a:gd name="T5" fmla="*/ 5 h 5"/>
                    <a:gd name="T6" fmla="*/ 50 w 53"/>
                    <a:gd name="T7" fmla="*/ 0 h 5"/>
                    <a:gd name="T8" fmla="*/ 0 w 53"/>
                    <a:gd name="T9" fmla="*/ 0 h 5"/>
                  </a:gdLst>
                  <a:ahLst/>
                  <a:cxnLst>
                    <a:cxn ang="0">
                      <a:pos x="T0" y="T1"/>
                    </a:cxn>
                    <a:cxn ang="0">
                      <a:pos x="T2" y="T3"/>
                    </a:cxn>
                    <a:cxn ang="0">
                      <a:pos x="T4" y="T5"/>
                    </a:cxn>
                    <a:cxn ang="0">
                      <a:pos x="T6" y="T7"/>
                    </a:cxn>
                    <a:cxn ang="0">
                      <a:pos x="T8" y="T9"/>
                    </a:cxn>
                  </a:cxnLst>
                  <a:rect l="0" t="0" r="r" b="b"/>
                  <a:pathLst>
                    <a:path w="53" h="5">
                      <a:moveTo>
                        <a:pt x="0" y="0"/>
                      </a:moveTo>
                      <a:cubicBezTo>
                        <a:pt x="0" y="5"/>
                        <a:pt x="0" y="5"/>
                        <a:pt x="0" y="5"/>
                      </a:cubicBezTo>
                      <a:cubicBezTo>
                        <a:pt x="53" y="5"/>
                        <a:pt x="53" y="5"/>
                        <a:pt x="53" y="5"/>
                      </a:cubicBezTo>
                      <a:cubicBezTo>
                        <a:pt x="52" y="4"/>
                        <a:pt x="51" y="2"/>
                        <a:pt x="50"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微软雅黑"/>
                    <a:cs typeface="+mn-cs"/>
                  </a:endParaRPr>
                </a:p>
              </p:txBody>
            </p:sp>
            <p:sp>
              <p:nvSpPr>
                <p:cNvPr id="153" name="Freeform 147"/>
                <p:cNvSpPr>
                  <a:spLocks/>
                </p:cNvSpPr>
                <p:nvPr/>
              </p:nvSpPr>
              <p:spPr bwMode="auto">
                <a:xfrm>
                  <a:off x="5828781" y="3239115"/>
                  <a:ext cx="486104" cy="249957"/>
                </a:xfrm>
                <a:custGeom>
                  <a:avLst/>
                  <a:gdLst>
                    <a:gd name="T0" fmla="*/ 0 w 177"/>
                    <a:gd name="T1" fmla="*/ 0 h 91"/>
                    <a:gd name="T2" fmla="*/ 0 w 177"/>
                    <a:gd name="T3" fmla="*/ 20 h 91"/>
                    <a:gd name="T4" fmla="*/ 9 w 177"/>
                    <a:gd name="T5" fmla="*/ 20 h 91"/>
                    <a:gd name="T6" fmla="*/ 9 w 177"/>
                    <a:gd name="T7" fmla="*/ 91 h 91"/>
                    <a:gd name="T8" fmla="*/ 116 w 177"/>
                    <a:gd name="T9" fmla="*/ 91 h 91"/>
                    <a:gd name="T10" fmla="*/ 117 w 177"/>
                    <a:gd name="T11" fmla="*/ 85 h 91"/>
                    <a:gd name="T12" fmla="*/ 14 w 177"/>
                    <a:gd name="T13" fmla="*/ 85 h 91"/>
                    <a:gd name="T14" fmla="*/ 14 w 177"/>
                    <a:gd name="T15" fmla="*/ 20 h 91"/>
                    <a:gd name="T16" fmla="*/ 126 w 177"/>
                    <a:gd name="T17" fmla="*/ 20 h 91"/>
                    <a:gd name="T18" fmla="*/ 141 w 177"/>
                    <a:gd name="T19" fmla="*/ 8 h 91"/>
                    <a:gd name="T20" fmla="*/ 156 w 177"/>
                    <a:gd name="T21" fmla="*/ 20 h 91"/>
                    <a:gd name="T22" fmla="*/ 163 w 177"/>
                    <a:gd name="T23" fmla="*/ 20 h 91"/>
                    <a:gd name="T24" fmla="*/ 163 w 177"/>
                    <a:gd name="T25" fmla="*/ 42 h 91"/>
                    <a:gd name="T26" fmla="*/ 168 w 177"/>
                    <a:gd name="T27" fmla="*/ 48 h 91"/>
                    <a:gd name="T28" fmla="*/ 168 w 177"/>
                    <a:gd name="T29" fmla="*/ 20 h 91"/>
                    <a:gd name="T30" fmla="*/ 177 w 177"/>
                    <a:gd name="T31" fmla="*/ 20 h 91"/>
                    <a:gd name="T32" fmla="*/ 177 w 177"/>
                    <a:gd name="T33" fmla="*/ 0 h 91"/>
                    <a:gd name="T34" fmla="*/ 0 w 177"/>
                    <a:gd name="T3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7" h="91">
                      <a:moveTo>
                        <a:pt x="0" y="0"/>
                      </a:moveTo>
                      <a:cubicBezTo>
                        <a:pt x="0" y="20"/>
                        <a:pt x="0" y="20"/>
                        <a:pt x="0" y="20"/>
                      </a:cubicBezTo>
                      <a:cubicBezTo>
                        <a:pt x="9" y="20"/>
                        <a:pt x="9" y="20"/>
                        <a:pt x="9" y="20"/>
                      </a:cubicBezTo>
                      <a:cubicBezTo>
                        <a:pt x="9" y="91"/>
                        <a:pt x="9" y="91"/>
                        <a:pt x="9" y="91"/>
                      </a:cubicBezTo>
                      <a:cubicBezTo>
                        <a:pt x="116" y="91"/>
                        <a:pt x="116" y="91"/>
                        <a:pt x="116" y="91"/>
                      </a:cubicBezTo>
                      <a:cubicBezTo>
                        <a:pt x="117" y="89"/>
                        <a:pt x="117" y="87"/>
                        <a:pt x="117" y="85"/>
                      </a:cubicBezTo>
                      <a:cubicBezTo>
                        <a:pt x="14" y="85"/>
                        <a:pt x="14" y="85"/>
                        <a:pt x="14" y="85"/>
                      </a:cubicBezTo>
                      <a:cubicBezTo>
                        <a:pt x="14" y="20"/>
                        <a:pt x="14" y="20"/>
                        <a:pt x="14" y="20"/>
                      </a:cubicBezTo>
                      <a:cubicBezTo>
                        <a:pt x="126" y="20"/>
                        <a:pt x="126" y="20"/>
                        <a:pt x="126" y="20"/>
                      </a:cubicBezTo>
                      <a:cubicBezTo>
                        <a:pt x="128" y="13"/>
                        <a:pt x="134" y="8"/>
                        <a:pt x="141" y="8"/>
                      </a:cubicBezTo>
                      <a:cubicBezTo>
                        <a:pt x="148" y="8"/>
                        <a:pt x="154" y="13"/>
                        <a:pt x="156" y="20"/>
                      </a:cubicBezTo>
                      <a:cubicBezTo>
                        <a:pt x="163" y="20"/>
                        <a:pt x="163" y="20"/>
                        <a:pt x="163" y="20"/>
                      </a:cubicBezTo>
                      <a:cubicBezTo>
                        <a:pt x="163" y="42"/>
                        <a:pt x="163" y="42"/>
                        <a:pt x="163" y="42"/>
                      </a:cubicBezTo>
                      <a:cubicBezTo>
                        <a:pt x="165" y="43"/>
                        <a:pt x="167" y="45"/>
                        <a:pt x="168" y="48"/>
                      </a:cubicBezTo>
                      <a:cubicBezTo>
                        <a:pt x="168" y="20"/>
                        <a:pt x="168" y="20"/>
                        <a:pt x="168" y="20"/>
                      </a:cubicBezTo>
                      <a:cubicBezTo>
                        <a:pt x="177" y="20"/>
                        <a:pt x="177" y="20"/>
                        <a:pt x="177" y="20"/>
                      </a:cubicBezTo>
                      <a:cubicBezTo>
                        <a:pt x="177" y="0"/>
                        <a:pt x="177" y="0"/>
                        <a:pt x="177"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微软雅黑"/>
                    <a:cs typeface="+mn-cs"/>
                  </a:endParaRPr>
                </a:p>
              </p:txBody>
            </p:sp>
            <p:sp>
              <p:nvSpPr>
                <p:cNvPr id="154" name="Oval 148"/>
                <p:cNvSpPr>
                  <a:spLocks noChangeArrowheads="1"/>
                </p:cNvSpPr>
                <p:nvPr/>
              </p:nvSpPr>
              <p:spPr bwMode="auto">
                <a:xfrm>
                  <a:off x="6182311" y="3272259"/>
                  <a:ext cx="66287" cy="78716"/>
                </a:xfrm>
                <a:prstGeom prst="ellipse">
                  <a:avLst/>
                </a:prstGeom>
                <a:grp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微软雅黑"/>
                    <a:cs typeface="+mn-cs"/>
                  </a:endParaRPr>
                </a:p>
              </p:txBody>
            </p:sp>
            <p:sp>
              <p:nvSpPr>
                <p:cNvPr id="155" name="Freeform 149"/>
                <p:cNvSpPr>
                  <a:spLocks/>
                </p:cNvSpPr>
                <p:nvPr/>
              </p:nvSpPr>
              <p:spPr bwMode="auto">
                <a:xfrm>
                  <a:off x="6042832" y="3356499"/>
                  <a:ext cx="249957" cy="335578"/>
                </a:xfrm>
                <a:custGeom>
                  <a:avLst/>
                  <a:gdLst>
                    <a:gd name="T0" fmla="*/ 80 w 91"/>
                    <a:gd name="T1" fmla="*/ 2 h 122"/>
                    <a:gd name="T2" fmla="*/ 79 w 91"/>
                    <a:gd name="T3" fmla="*/ 2 h 122"/>
                    <a:gd name="T4" fmla="*/ 79 w 91"/>
                    <a:gd name="T5" fmla="*/ 2 h 122"/>
                    <a:gd name="T6" fmla="*/ 73 w 91"/>
                    <a:gd name="T7" fmla="*/ 1 h 122"/>
                    <a:gd name="T8" fmla="*/ 73 w 91"/>
                    <a:gd name="T9" fmla="*/ 2 h 122"/>
                    <a:gd name="T10" fmla="*/ 78 w 91"/>
                    <a:gd name="T11" fmla="*/ 6 h 122"/>
                    <a:gd name="T12" fmla="*/ 72 w 91"/>
                    <a:gd name="T13" fmla="*/ 9 h 122"/>
                    <a:gd name="T14" fmla="*/ 75 w 91"/>
                    <a:gd name="T15" fmla="*/ 14 h 122"/>
                    <a:gd name="T16" fmla="*/ 67 w 91"/>
                    <a:gd name="T17" fmla="*/ 31 h 122"/>
                    <a:gd name="T18" fmla="*/ 66 w 91"/>
                    <a:gd name="T19" fmla="*/ 7 h 122"/>
                    <a:gd name="T20" fmla="*/ 67 w 91"/>
                    <a:gd name="T21" fmla="*/ 6 h 122"/>
                    <a:gd name="T22" fmla="*/ 65 w 91"/>
                    <a:gd name="T23" fmla="*/ 0 h 122"/>
                    <a:gd name="T24" fmla="*/ 61 w 91"/>
                    <a:gd name="T25" fmla="*/ 0 h 122"/>
                    <a:gd name="T26" fmla="*/ 59 w 91"/>
                    <a:gd name="T27" fmla="*/ 6 h 122"/>
                    <a:gd name="T28" fmla="*/ 60 w 91"/>
                    <a:gd name="T29" fmla="*/ 7 h 122"/>
                    <a:gd name="T30" fmla="*/ 59 w 91"/>
                    <a:gd name="T31" fmla="*/ 31 h 122"/>
                    <a:gd name="T32" fmla="*/ 51 w 91"/>
                    <a:gd name="T33" fmla="*/ 14 h 122"/>
                    <a:gd name="T34" fmla="*/ 54 w 91"/>
                    <a:gd name="T35" fmla="*/ 9 h 122"/>
                    <a:gd name="T36" fmla="*/ 48 w 91"/>
                    <a:gd name="T37" fmla="*/ 6 h 122"/>
                    <a:gd name="T38" fmla="*/ 53 w 91"/>
                    <a:gd name="T39" fmla="*/ 2 h 122"/>
                    <a:gd name="T40" fmla="*/ 53 w 91"/>
                    <a:gd name="T41" fmla="*/ 1 h 122"/>
                    <a:gd name="T42" fmla="*/ 49 w 91"/>
                    <a:gd name="T43" fmla="*/ 2 h 122"/>
                    <a:gd name="T44" fmla="*/ 47 w 91"/>
                    <a:gd name="T45" fmla="*/ 2 h 122"/>
                    <a:gd name="T46" fmla="*/ 47 w 91"/>
                    <a:gd name="T47" fmla="*/ 2 h 122"/>
                    <a:gd name="T48" fmla="*/ 46 w 91"/>
                    <a:gd name="T49" fmla="*/ 2 h 122"/>
                    <a:gd name="T50" fmla="*/ 44 w 91"/>
                    <a:gd name="T51" fmla="*/ 4 h 122"/>
                    <a:gd name="T52" fmla="*/ 34 w 91"/>
                    <a:gd name="T53" fmla="*/ 13 h 122"/>
                    <a:gd name="T54" fmla="*/ 34 w 91"/>
                    <a:gd name="T55" fmla="*/ 14 h 122"/>
                    <a:gd name="T56" fmla="*/ 29 w 91"/>
                    <a:gd name="T57" fmla="*/ 13 h 122"/>
                    <a:gd name="T58" fmla="*/ 2 w 91"/>
                    <a:gd name="T59" fmla="*/ 9 h 122"/>
                    <a:gd name="T60" fmla="*/ 0 w 91"/>
                    <a:gd name="T61" fmla="*/ 26 h 122"/>
                    <a:gd name="T62" fmla="*/ 27 w 91"/>
                    <a:gd name="T63" fmla="*/ 28 h 122"/>
                    <a:gd name="T64" fmla="*/ 34 w 91"/>
                    <a:gd name="T65" fmla="*/ 29 h 122"/>
                    <a:gd name="T66" fmla="*/ 35 w 91"/>
                    <a:gd name="T67" fmla="*/ 29 h 122"/>
                    <a:gd name="T68" fmla="*/ 36 w 91"/>
                    <a:gd name="T69" fmla="*/ 29 h 122"/>
                    <a:gd name="T70" fmla="*/ 43 w 91"/>
                    <a:gd name="T71" fmla="*/ 26 h 122"/>
                    <a:gd name="T72" fmla="*/ 43 w 91"/>
                    <a:gd name="T73" fmla="*/ 25 h 122"/>
                    <a:gd name="T74" fmla="*/ 42 w 91"/>
                    <a:gd name="T75" fmla="*/ 65 h 122"/>
                    <a:gd name="T76" fmla="*/ 42 w 91"/>
                    <a:gd name="T77" fmla="*/ 65 h 122"/>
                    <a:gd name="T78" fmla="*/ 44 w 91"/>
                    <a:gd name="T79" fmla="*/ 65 h 122"/>
                    <a:gd name="T80" fmla="*/ 46 w 91"/>
                    <a:gd name="T81" fmla="*/ 122 h 122"/>
                    <a:gd name="T82" fmla="*/ 62 w 91"/>
                    <a:gd name="T83" fmla="*/ 122 h 122"/>
                    <a:gd name="T84" fmla="*/ 62 w 91"/>
                    <a:gd name="T85" fmla="*/ 65 h 122"/>
                    <a:gd name="T86" fmla="*/ 64 w 91"/>
                    <a:gd name="T87" fmla="*/ 65 h 122"/>
                    <a:gd name="T88" fmla="*/ 66 w 91"/>
                    <a:gd name="T89" fmla="*/ 122 h 122"/>
                    <a:gd name="T90" fmla="*/ 82 w 91"/>
                    <a:gd name="T91" fmla="*/ 122 h 122"/>
                    <a:gd name="T92" fmla="*/ 82 w 91"/>
                    <a:gd name="T93" fmla="*/ 65 h 122"/>
                    <a:gd name="T94" fmla="*/ 84 w 91"/>
                    <a:gd name="T95" fmla="*/ 65 h 122"/>
                    <a:gd name="T96" fmla="*/ 84 w 91"/>
                    <a:gd name="T97" fmla="*/ 65 h 122"/>
                    <a:gd name="T98" fmla="*/ 91 w 91"/>
                    <a:gd name="T99" fmla="*/ 64 h 122"/>
                    <a:gd name="T100" fmla="*/ 87 w 91"/>
                    <a:gd name="T101" fmla="*/ 9 h 122"/>
                    <a:gd name="T102" fmla="*/ 80 w 91"/>
                    <a:gd name="T103" fmla="*/ 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1" h="122">
                      <a:moveTo>
                        <a:pt x="80" y="2"/>
                      </a:moveTo>
                      <a:cubicBezTo>
                        <a:pt x="79" y="2"/>
                        <a:pt x="79" y="2"/>
                        <a:pt x="79" y="2"/>
                      </a:cubicBezTo>
                      <a:cubicBezTo>
                        <a:pt x="79" y="2"/>
                        <a:pt x="79" y="2"/>
                        <a:pt x="79" y="2"/>
                      </a:cubicBezTo>
                      <a:cubicBezTo>
                        <a:pt x="77" y="2"/>
                        <a:pt x="75" y="2"/>
                        <a:pt x="73" y="1"/>
                      </a:cubicBezTo>
                      <a:cubicBezTo>
                        <a:pt x="73" y="2"/>
                        <a:pt x="73" y="2"/>
                        <a:pt x="73" y="2"/>
                      </a:cubicBezTo>
                      <a:cubicBezTo>
                        <a:pt x="78" y="6"/>
                        <a:pt x="78" y="6"/>
                        <a:pt x="78" y="6"/>
                      </a:cubicBezTo>
                      <a:cubicBezTo>
                        <a:pt x="72" y="9"/>
                        <a:pt x="72" y="9"/>
                        <a:pt x="72" y="9"/>
                      </a:cubicBezTo>
                      <a:cubicBezTo>
                        <a:pt x="75" y="14"/>
                        <a:pt x="75" y="14"/>
                        <a:pt x="75" y="14"/>
                      </a:cubicBezTo>
                      <a:cubicBezTo>
                        <a:pt x="67" y="31"/>
                        <a:pt x="67" y="31"/>
                        <a:pt x="67" y="31"/>
                      </a:cubicBezTo>
                      <a:cubicBezTo>
                        <a:pt x="66" y="7"/>
                        <a:pt x="66" y="7"/>
                        <a:pt x="66" y="7"/>
                      </a:cubicBezTo>
                      <a:cubicBezTo>
                        <a:pt x="67" y="6"/>
                        <a:pt x="67" y="6"/>
                        <a:pt x="67" y="6"/>
                      </a:cubicBezTo>
                      <a:cubicBezTo>
                        <a:pt x="65" y="0"/>
                        <a:pt x="65" y="0"/>
                        <a:pt x="65" y="0"/>
                      </a:cubicBezTo>
                      <a:cubicBezTo>
                        <a:pt x="61" y="0"/>
                        <a:pt x="61" y="0"/>
                        <a:pt x="61" y="0"/>
                      </a:cubicBezTo>
                      <a:cubicBezTo>
                        <a:pt x="59" y="6"/>
                        <a:pt x="59" y="6"/>
                        <a:pt x="59" y="6"/>
                      </a:cubicBezTo>
                      <a:cubicBezTo>
                        <a:pt x="60" y="7"/>
                        <a:pt x="60" y="7"/>
                        <a:pt x="60" y="7"/>
                      </a:cubicBezTo>
                      <a:cubicBezTo>
                        <a:pt x="59" y="31"/>
                        <a:pt x="59" y="31"/>
                        <a:pt x="59" y="31"/>
                      </a:cubicBezTo>
                      <a:cubicBezTo>
                        <a:pt x="51" y="14"/>
                        <a:pt x="51" y="14"/>
                        <a:pt x="51" y="14"/>
                      </a:cubicBezTo>
                      <a:cubicBezTo>
                        <a:pt x="54" y="9"/>
                        <a:pt x="54" y="9"/>
                        <a:pt x="54" y="9"/>
                      </a:cubicBezTo>
                      <a:cubicBezTo>
                        <a:pt x="48" y="6"/>
                        <a:pt x="48" y="6"/>
                        <a:pt x="48" y="6"/>
                      </a:cubicBezTo>
                      <a:cubicBezTo>
                        <a:pt x="53" y="2"/>
                        <a:pt x="53" y="2"/>
                        <a:pt x="53" y="2"/>
                      </a:cubicBezTo>
                      <a:cubicBezTo>
                        <a:pt x="53" y="1"/>
                        <a:pt x="53" y="1"/>
                        <a:pt x="53" y="1"/>
                      </a:cubicBezTo>
                      <a:cubicBezTo>
                        <a:pt x="52" y="2"/>
                        <a:pt x="50" y="2"/>
                        <a:pt x="49" y="2"/>
                      </a:cubicBezTo>
                      <a:cubicBezTo>
                        <a:pt x="48" y="2"/>
                        <a:pt x="48" y="2"/>
                        <a:pt x="47" y="2"/>
                      </a:cubicBezTo>
                      <a:cubicBezTo>
                        <a:pt x="47" y="2"/>
                        <a:pt x="47" y="2"/>
                        <a:pt x="47" y="2"/>
                      </a:cubicBezTo>
                      <a:cubicBezTo>
                        <a:pt x="47" y="2"/>
                        <a:pt x="47" y="2"/>
                        <a:pt x="46" y="2"/>
                      </a:cubicBezTo>
                      <a:cubicBezTo>
                        <a:pt x="45" y="3"/>
                        <a:pt x="45" y="3"/>
                        <a:pt x="44" y="4"/>
                      </a:cubicBezTo>
                      <a:cubicBezTo>
                        <a:pt x="34" y="13"/>
                        <a:pt x="34" y="13"/>
                        <a:pt x="34" y="13"/>
                      </a:cubicBezTo>
                      <a:cubicBezTo>
                        <a:pt x="34" y="14"/>
                        <a:pt x="34" y="14"/>
                        <a:pt x="34" y="14"/>
                      </a:cubicBezTo>
                      <a:cubicBezTo>
                        <a:pt x="29" y="13"/>
                        <a:pt x="29" y="13"/>
                        <a:pt x="29" y="13"/>
                      </a:cubicBezTo>
                      <a:cubicBezTo>
                        <a:pt x="2" y="9"/>
                        <a:pt x="2" y="9"/>
                        <a:pt x="2" y="9"/>
                      </a:cubicBezTo>
                      <a:cubicBezTo>
                        <a:pt x="2" y="14"/>
                        <a:pt x="1" y="20"/>
                        <a:pt x="0" y="26"/>
                      </a:cubicBezTo>
                      <a:cubicBezTo>
                        <a:pt x="27" y="28"/>
                        <a:pt x="27" y="28"/>
                        <a:pt x="27" y="28"/>
                      </a:cubicBezTo>
                      <a:cubicBezTo>
                        <a:pt x="34" y="29"/>
                        <a:pt x="34" y="29"/>
                        <a:pt x="34" y="29"/>
                      </a:cubicBezTo>
                      <a:cubicBezTo>
                        <a:pt x="35" y="29"/>
                        <a:pt x="35" y="29"/>
                        <a:pt x="35" y="29"/>
                      </a:cubicBezTo>
                      <a:cubicBezTo>
                        <a:pt x="36" y="29"/>
                        <a:pt x="36" y="29"/>
                        <a:pt x="36" y="29"/>
                      </a:cubicBezTo>
                      <a:cubicBezTo>
                        <a:pt x="36" y="28"/>
                        <a:pt x="43" y="26"/>
                        <a:pt x="43" y="26"/>
                      </a:cubicBezTo>
                      <a:cubicBezTo>
                        <a:pt x="43" y="25"/>
                        <a:pt x="43" y="25"/>
                        <a:pt x="43" y="25"/>
                      </a:cubicBezTo>
                      <a:cubicBezTo>
                        <a:pt x="43" y="38"/>
                        <a:pt x="43" y="51"/>
                        <a:pt x="42" y="65"/>
                      </a:cubicBezTo>
                      <a:cubicBezTo>
                        <a:pt x="42" y="65"/>
                        <a:pt x="42" y="65"/>
                        <a:pt x="42" y="65"/>
                      </a:cubicBezTo>
                      <a:cubicBezTo>
                        <a:pt x="43" y="65"/>
                        <a:pt x="44" y="65"/>
                        <a:pt x="44" y="65"/>
                      </a:cubicBezTo>
                      <a:cubicBezTo>
                        <a:pt x="46" y="122"/>
                        <a:pt x="46" y="122"/>
                        <a:pt x="46" y="122"/>
                      </a:cubicBezTo>
                      <a:cubicBezTo>
                        <a:pt x="62" y="122"/>
                        <a:pt x="62" y="122"/>
                        <a:pt x="62" y="122"/>
                      </a:cubicBezTo>
                      <a:cubicBezTo>
                        <a:pt x="63" y="105"/>
                        <a:pt x="62" y="76"/>
                        <a:pt x="62" y="65"/>
                      </a:cubicBezTo>
                      <a:cubicBezTo>
                        <a:pt x="63" y="65"/>
                        <a:pt x="63" y="65"/>
                        <a:pt x="64" y="65"/>
                      </a:cubicBezTo>
                      <a:cubicBezTo>
                        <a:pt x="66" y="122"/>
                        <a:pt x="66" y="122"/>
                        <a:pt x="66" y="122"/>
                      </a:cubicBezTo>
                      <a:cubicBezTo>
                        <a:pt x="82" y="122"/>
                        <a:pt x="82" y="122"/>
                        <a:pt x="82" y="122"/>
                      </a:cubicBezTo>
                      <a:cubicBezTo>
                        <a:pt x="82" y="105"/>
                        <a:pt x="82" y="76"/>
                        <a:pt x="82" y="65"/>
                      </a:cubicBezTo>
                      <a:cubicBezTo>
                        <a:pt x="82" y="65"/>
                        <a:pt x="83" y="65"/>
                        <a:pt x="84" y="65"/>
                      </a:cubicBezTo>
                      <a:cubicBezTo>
                        <a:pt x="84" y="65"/>
                        <a:pt x="84" y="65"/>
                        <a:pt x="84" y="65"/>
                      </a:cubicBezTo>
                      <a:cubicBezTo>
                        <a:pt x="86" y="65"/>
                        <a:pt x="89" y="64"/>
                        <a:pt x="91" y="64"/>
                      </a:cubicBezTo>
                      <a:cubicBezTo>
                        <a:pt x="87" y="9"/>
                        <a:pt x="87" y="9"/>
                        <a:pt x="87" y="9"/>
                      </a:cubicBezTo>
                      <a:cubicBezTo>
                        <a:pt x="86" y="5"/>
                        <a:pt x="83" y="2"/>
                        <a:pt x="80" y="2"/>
                      </a:cubicBezTo>
                      <a:close/>
                    </a:path>
                  </a:pathLst>
                </a:custGeom>
                <a:grp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微软雅黑"/>
                    <a:cs typeface="+mn-cs"/>
                  </a:endParaRPr>
                </a:p>
              </p:txBody>
            </p:sp>
          </p:grpSp>
        </p:grpSp>
      </p:grpSp>
      <p:grpSp>
        <p:nvGrpSpPr>
          <p:cNvPr id="156" name="Group 4"/>
          <p:cNvGrpSpPr>
            <a:grpSpLocks noChangeAspect="1"/>
          </p:cNvGrpSpPr>
          <p:nvPr/>
        </p:nvGrpSpPr>
        <p:grpSpPr bwMode="auto">
          <a:xfrm>
            <a:off x="3617985" y="5835115"/>
            <a:ext cx="464270" cy="463428"/>
            <a:chOff x="1888" y="1501"/>
            <a:chExt cx="551" cy="550"/>
          </a:xfrm>
          <a:solidFill>
            <a:srgbClr val="049A86"/>
          </a:solidFill>
        </p:grpSpPr>
        <p:sp>
          <p:nvSpPr>
            <p:cNvPr id="157" name="Freeform 5"/>
            <p:cNvSpPr>
              <a:spLocks noEditPoints="1"/>
            </p:cNvSpPr>
            <p:nvPr/>
          </p:nvSpPr>
          <p:spPr bwMode="auto">
            <a:xfrm>
              <a:off x="1888" y="1501"/>
              <a:ext cx="551" cy="550"/>
            </a:xfrm>
            <a:custGeom>
              <a:avLst/>
              <a:gdLst>
                <a:gd name="T0" fmla="*/ 1446 w 2885"/>
                <a:gd name="T1" fmla="*/ 5 h 2884"/>
                <a:gd name="T2" fmla="*/ 6 w 2885"/>
                <a:gd name="T3" fmla="*/ 1432 h 2884"/>
                <a:gd name="T4" fmla="*/ 1426 w 2885"/>
                <a:gd name="T5" fmla="*/ 2878 h 2884"/>
                <a:gd name="T6" fmla="*/ 2879 w 2885"/>
                <a:gd name="T7" fmla="*/ 1456 h 2884"/>
                <a:gd name="T8" fmla="*/ 1446 w 2885"/>
                <a:gd name="T9" fmla="*/ 5 h 2884"/>
                <a:gd name="T10" fmla="*/ 1441 w 2885"/>
                <a:gd name="T11" fmla="*/ 2612 h 2884"/>
                <a:gd name="T12" fmla="*/ 272 w 2885"/>
                <a:gd name="T13" fmla="*/ 1445 h 2884"/>
                <a:gd name="T14" fmla="*/ 1440 w 2885"/>
                <a:gd name="T15" fmla="*/ 271 h 2884"/>
                <a:gd name="T16" fmla="*/ 2613 w 2885"/>
                <a:gd name="T17" fmla="*/ 1439 h 2884"/>
                <a:gd name="T18" fmla="*/ 1441 w 2885"/>
                <a:gd name="T19" fmla="*/ 2612 h 2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85" h="2884">
                  <a:moveTo>
                    <a:pt x="1446" y="5"/>
                  </a:moveTo>
                  <a:cubicBezTo>
                    <a:pt x="659" y="0"/>
                    <a:pt x="12" y="641"/>
                    <a:pt x="6" y="1432"/>
                  </a:cubicBezTo>
                  <a:cubicBezTo>
                    <a:pt x="0" y="2222"/>
                    <a:pt x="639" y="2872"/>
                    <a:pt x="1426" y="2878"/>
                  </a:cubicBezTo>
                  <a:cubicBezTo>
                    <a:pt x="2223" y="2884"/>
                    <a:pt x="2873" y="2248"/>
                    <a:pt x="2879" y="1456"/>
                  </a:cubicBezTo>
                  <a:cubicBezTo>
                    <a:pt x="2885" y="656"/>
                    <a:pt x="2247" y="10"/>
                    <a:pt x="1446" y="5"/>
                  </a:cubicBezTo>
                  <a:close/>
                  <a:moveTo>
                    <a:pt x="1441" y="2612"/>
                  </a:moveTo>
                  <a:cubicBezTo>
                    <a:pt x="800" y="2614"/>
                    <a:pt x="274" y="2088"/>
                    <a:pt x="272" y="1445"/>
                  </a:cubicBezTo>
                  <a:cubicBezTo>
                    <a:pt x="270" y="800"/>
                    <a:pt x="795" y="272"/>
                    <a:pt x="1440" y="271"/>
                  </a:cubicBezTo>
                  <a:cubicBezTo>
                    <a:pt x="2085" y="270"/>
                    <a:pt x="2612" y="794"/>
                    <a:pt x="2613" y="1439"/>
                  </a:cubicBezTo>
                  <a:cubicBezTo>
                    <a:pt x="2614" y="2086"/>
                    <a:pt x="2091" y="2610"/>
                    <a:pt x="1441" y="26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F0502020204030204"/>
                <a:ea typeface="微软雅黑"/>
              </a:endParaRPr>
            </a:p>
          </p:txBody>
        </p:sp>
        <p:sp>
          <p:nvSpPr>
            <p:cNvPr id="158" name="Freeform 6"/>
            <p:cNvSpPr>
              <a:spLocks/>
            </p:cNvSpPr>
            <p:nvPr/>
          </p:nvSpPr>
          <p:spPr bwMode="auto">
            <a:xfrm>
              <a:off x="2043" y="1655"/>
              <a:ext cx="242" cy="242"/>
            </a:xfrm>
            <a:custGeom>
              <a:avLst/>
              <a:gdLst>
                <a:gd name="T0" fmla="*/ 1192 w 1270"/>
                <a:gd name="T1" fmla="*/ 327 h 1270"/>
                <a:gd name="T2" fmla="*/ 1200 w 1270"/>
                <a:gd name="T3" fmla="*/ 72 h 1270"/>
                <a:gd name="T4" fmla="*/ 942 w 1270"/>
                <a:gd name="T5" fmla="*/ 75 h 1270"/>
                <a:gd name="T6" fmla="*/ 695 w 1270"/>
                <a:gd name="T7" fmla="*/ 323 h 1270"/>
                <a:gd name="T8" fmla="*/ 638 w 1270"/>
                <a:gd name="T9" fmla="*/ 387 h 1270"/>
                <a:gd name="T10" fmla="*/ 596 w 1270"/>
                <a:gd name="T11" fmla="*/ 346 h 1270"/>
                <a:gd name="T12" fmla="*/ 320 w 1270"/>
                <a:gd name="T13" fmla="*/ 71 h 1270"/>
                <a:gd name="T14" fmla="*/ 69 w 1270"/>
                <a:gd name="T15" fmla="*/ 71 h 1270"/>
                <a:gd name="T16" fmla="*/ 70 w 1270"/>
                <a:gd name="T17" fmla="*/ 322 h 1270"/>
                <a:gd name="T18" fmla="*/ 268 w 1270"/>
                <a:gd name="T19" fmla="*/ 520 h 1270"/>
                <a:gd name="T20" fmla="*/ 385 w 1270"/>
                <a:gd name="T21" fmla="*/ 629 h 1270"/>
                <a:gd name="T22" fmla="*/ 349 w 1270"/>
                <a:gd name="T23" fmla="*/ 668 h 1270"/>
                <a:gd name="T24" fmla="*/ 80 w 1270"/>
                <a:gd name="T25" fmla="*/ 939 h 1270"/>
                <a:gd name="T26" fmla="*/ 23 w 1270"/>
                <a:gd name="T27" fmla="*/ 1040 h 1270"/>
                <a:gd name="T28" fmla="*/ 112 w 1270"/>
                <a:gd name="T29" fmla="*/ 1230 h 1270"/>
                <a:gd name="T30" fmla="*/ 320 w 1270"/>
                <a:gd name="T31" fmla="*/ 1198 h 1270"/>
                <a:gd name="T32" fmla="*/ 599 w 1270"/>
                <a:gd name="T33" fmla="*/ 920 h 1270"/>
                <a:gd name="T34" fmla="*/ 635 w 1270"/>
                <a:gd name="T35" fmla="*/ 886 h 1270"/>
                <a:gd name="T36" fmla="*/ 939 w 1270"/>
                <a:gd name="T37" fmla="*/ 1191 h 1270"/>
                <a:gd name="T38" fmla="*/ 1197 w 1270"/>
                <a:gd name="T39" fmla="*/ 1200 h 1270"/>
                <a:gd name="T40" fmla="*/ 1189 w 1270"/>
                <a:gd name="T41" fmla="*/ 939 h 1270"/>
                <a:gd name="T42" fmla="*/ 917 w 1270"/>
                <a:gd name="T43" fmla="*/ 666 h 1270"/>
                <a:gd name="T44" fmla="*/ 886 w 1270"/>
                <a:gd name="T45" fmla="*/ 633 h 1270"/>
                <a:gd name="T46" fmla="*/ 1192 w 1270"/>
                <a:gd name="T47" fmla="*/ 327 h 1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70" h="1270">
                  <a:moveTo>
                    <a:pt x="1192" y="327"/>
                  </a:moveTo>
                  <a:cubicBezTo>
                    <a:pt x="1266" y="252"/>
                    <a:pt x="1268" y="143"/>
                    <a:pt x="1200" y="72"/>
                  </a:cubicBezTo>
                  <a:cubicBezTo>
                    <a:pt x="1130" y="0"/>
                    <a:pt x="1018" y="1"/>
                    <a:pt x="942" y="75"/>
                  </a:cubicBezTo>
                  <a:cubicBezTo>
                    <a:pt x="859" y="157"/>
                    <a:pt x="777" y="240"/>
                    <a:pt x="695" y="323"/>
                  </a:cubicBezTo>
                  <a:cubicBezTo>
                    <a:pt x="675" y="343"/>
                    <a:pt x="658" y="364"/>
                    <a:pt x="638" y="387"/>
                  </a:cubicBezTo>
                  <a:cubicBezTo>
                    <a:pt x="619" y="368"/>
                    <a:pt x="607" y="357"/>
                    <a:pt x="596" y="346"/>
                  </a:cubicBezTo>
                  <a:cubicBezTo>
                    <a:pt x="504" y="254"/>
                    <a:pt x="413" y="161"/>
                    <a:pt x="320" y="71"/>
                  </a:cubicBezTo>
                  <a:cubicBezTo>
                    <a:pt x="247" y="0"/>
                    <a:pt x="138" y="2"/>
                    <a:pt x="69" y="71"/>
                  </a:cubicBezTo>
                  <a:cubicBezTo>
                    <a:pt x="0" y="139"/>
                    <a:pt x="0" y="249"/>
                    <a:pt x="70" y="322"/>
                  </a:cubicBezTo>
                  <a:cubicBezTo>
                    <a:pt x="135" y="389"/>
                    <a:pt x="201" y="454"/>
                    <a:pt x="268" y="520"/>
                  </a:cubicBezTo>
                  <a:cubicBezTo>
                    <a:pt x="305" y="557"/>
                    <a:pt x="345" y="592"/>
                    <a:pt x="385" y="629"/>
                  </a:cubicBezTo>
                  <a:cubicBezTo>
                    <a:pt x="369" y="647"/>
                    <a:pt x="359" y="658"/>
                    <a:pt x="349" y="668"/>
                  </a:cubicBezTo>
                  <a:cubicBezTo>
                    <a:pt x="259" y="758"/>
                    <a:pt x="168" y="846"/>
                    <a:pt x="80" y="939"/>
                  </a:cubicBezTo>
                  <a:cubicBezTo>
                    <a:pt x="54" y="966"/>
                    <a:pt x="32" y="1004"/>
                    <a:pt x="23" y="1040"/>
                  </a:cubicBezTo>
                  <a:cubicBezTo>
                    <a:pt x="3" y="1119"/>
                    <a:pt x="42" y="1193"/>
                    <a:pt x="112" y="1230"/>
                  </a:cubicBezTo>
                  <a:cubicBezTo>
                    <a:pt x="180" y="1266"/>
                    <a:pt x="262" y="1255"/>
                    <a:pt x="320" y="1198"/>
                  </a:cubicBezTo>
                  <a:cubicBezTo>
                    <a:pt x="414" y="1107"/>
                    <a:pt x="506" y="1013"/>
                    <a:pt x="599" y="920"/>
                  </a:cubicBezTo>
                  <a:cubicBezTo>
                    <a:pt x="610" y="909"/>
                    <a:pt x="622" y="899"/>
                    <a:pt x="635" y="886"/>
                  </a:cubicBezTo>
                  <a:cubicBezTo>
                    <a:pt x="739" y="990"/>
                    <a:pt x="839" y="1091"/>
                    <a:pt x="939" y="1191"/>
                  </a:cubicBezTo>
                  <a:cubicBezTo>
                    <a:pt x="1016" y="1267"/>
                    <a:pt x="1125" y="1270"/>
                    <a:pt x="1197" y="1200"/>
                  </a:cubicBezTo>
                  <a:cubicBezTo>
                    <a:pt x="1270" y="1129"/>
                    <a:pt x="1267" y="1018"/>
                    <a:pt x="1189" y="939"/>
                  </a:cubicBezTo>
                  <a:cubicBezTo>
                    <a:pt x="1099" y="848"/>
                    <a:pt x="1007" y="757"/>
                    <a:pt x="917" y="666"/>
                  </a:cubicBezTo>
                  <a:cubicBezTo>
                    <a:pt x="907" y="656"/>
                    <a:pt x="897" y="645"/>
                    <a:pt x="886" y="633"/>
                  </a:cubicBezTo>
                  <a:cubicBezTo>
                    <a:pt x="990" y="529"/>
                    <a:pt x="1092" y="429"/>
                    <a:pt x="1192" y="3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F0502020204030204"/>
                <a:ea typeface="微软雅黑"/>
              </a:endParaRPr>
            </a:p>
          </p:txBody>
        </p:sp>
      </p:grpSp>
      <p:grpSp>
        <p:nvGrpSpPr>
          <p:cNvPr id="159" name="Group 4"/>
          <p:cNvGrpSpPr>
            <a:grpSpLocks noChangeAspect="1"/>
          </p:cNvGrpSpPr>
          <p:nvPr/>
        </p:nvGrpSpPr>
        <p:grpSpPr bwMode="auto">
          <a:xfrm>
            <a:off x="6008847" y="5835115"/>
            <a:ext cx="464270" cy="463428"/>
            <a:chOff x="1888" y="1501"/>
            <a:chExt cx="551" cy="550"/>
          </a:xfrm>
          <a:solidFill>
            <a:srgbClr val="049A86"/>
          </a:solidFill>
        </p:grpSpPr>
        <p:sp>
          <p:nvSpPr>
            <p:cNvPr id="160" name="Freeform 5"/>
            <p:cNvSpPr>
              <a:spLocks noEditPoints="1"/>
            </p:cNvSpPr>
            <p:nvPr/>
          </p:nvSpPr>
          <p:spPr bwMode="auto">
            <a:xfrm>
              <a:off x="1888" y="1501"/>
              <a:ext cx="551" cy="550"/>
            </a:xfrm>
            <a:custGeom>
              <a:avLst/>
              <a:gdLst>
                <a:gd name="T0" fmla="*/ 1446 w 2885"/>
                <a:gd name="T1" fmla="*/ 5 h 2884"/>
                <a:gd name="T2" fmla="*/ 6 w 2885"/>
                <a:gd name="T3" fmla="*/ 1432 h 2884"/>
                <a:gd name="T4" fmla="*/ 1426 w 2885"/>
                <a:gd name="T5" fmla="*/ 2878 h 2884"/>
                <a:gd name="T6" fmla="*/ 2879 w 2885"/>
                <a:gd name="T7" fmla="*/ 1456 h 2884"/>
                <a:gd name="T8" fmla="*/ 1446 w 2885"/>
                <a:gd name="T9" fmla="*/ 5 h 2884"/>
                <a:gd name="T10" fmla="*/ 1441 w 2885"/>
                <a:gd name="T11" fmla="*/ 2612 h 2884"/>
                <a:gd name="T12" fmla="*/ 272 w 2885"/>
                <a:gd name="T13" fmla="*/ 1445 h 2884"/>
                <a:gd name="T14" fmla="*/ 1440 w 2885"/>
                <a:gd name="T15" fmla="*/ 271 h 2884"/>
                <a:gd name="T16" fmla="*/ 2613 w 2885"/>
                <a:gd name="T17" fmla="*/ 1439 h 2884"/>
                <a:gd name="T18" fmla="*/ 1441 w 2885"/>
                <a:gd name="T19" fmla="*/ 2612 h 2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85" h="2884">
                  <a:moveTo>
                    <a:pt x="1446" y="5"/>
                  </a:moveTo>
                  <a:cubicBezTo>
                    <a:pt x="659" y="0"/>
                    <a:pt x="12" y="641"/>
                    <a:pt x="6" y="1432"/>
                  </a:cubicBezTo>
                  <a:cubicBezTo>
                    <a:pt x="0" y="2222"/>
                    <a:pt x="639" y="2872"/>
                    <a:pt x="1426" y="2878"/>
                  </a:cubicBezTo>
                  <a:cubicBezTo>
                    <a:pt x="2223" y="2884"/>
                    <a:pt x="2873" y="2248"/>
                    <a:pt x="2879" y="1456"/>
                  </a:cubicBezTo>
                  <a:cubicBezTo>
                    <a:pt x="2885" y="656"/>
                    <a:pt x="2247" y="10"/>
                    <a:pt x="1446" y="5"/>
                  </a:cubicBezTo>
                  <a:close/>
                  <a:moveTo>
                    <a:pt x="1441" y="2612"/>
                  </a:moveTo>
                  <a:cubicBezTo>
                    <a:pt x="800" y="2614"/>
                    <a:pt x="274" y="2088"/>
                    <a:pt x="272" y="1445"/>
                  </a:cubicBezTo>
                  <a:cubicBezTo>
                    <a:pt x="270" y="800"/>
                    <a:pt x="795" y="272"/>
                    <a:pt x="1440" y="271"/>
                  </a:cubicBezTo>
                  <a:cubicBezTo>
                    <a:pt x="2085" y="270"/>
                    <a:pt x="2612" y="794"/>
                    <a:pt x="2613" y="1439"/>
                  </a:cubicBezTo>
                  <a:cubicBezTo>
                    <a:pt x="2614" y="2086"/>
                    <a:pt x="2091" y="2610"/>
                    <a:pt x="1441" y="26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F0502020204030204"/>
                <a:ea typeface="微软雅黑"/>
              </a:endParaRPr>
            </a:p>
          </p:txBody>
        </p:sp>
        <p:sp>
          <p:nvSpPr>
            <p:cNvPr id="161" name="Freeform 6"/>
            <p:cNvSpPr>
              <a:spLocks/>
            </p:cNvSpPr>
            <p:nvPr/>
          </p:nvSpPr>
          <p:spPr bwMode="auto">
            <a:xfrm>
              <a:off x="2043" y="1655"/>
              <a:ext cx="242" cy="242"/>
            </a:xfrm>
            <a:custGeom>
              <a:avLst/>
              <a:gdLst>
                <a:gd name="T0" fmla="*/ 1192 w 1270"/>
                <a:gd name="T1" fmla="*/ 327 h 1270"/>
                <a:gd name="T2" fmla="*/ 1200 w 1270"/>
                <a:gd name="T3" fmla="*/ 72 h 1270"/>
                <a:gd name="T4" fmla="*/ 942 w 1270"/>
                <a:gd name="T5" fmla="*/ 75 h 1270"/>
                <a:gd name="T6" fmla="*/ 695 w 1270"/>
                <a:gd name="T7" fmla="*/ 323 h 1270"/>
                <a:gd name="T8" fmla="*/ 638 w 1270"/>
                <a:gd name="T9" fmla="*/ 387 h 1270"/>
                <a:gd name="T10" fmla="*/ 596 w 1270"/>
                <a:gd name="T11" fmla="*/ 346 h 1270"/>
                <a:gd name="T12" fmla="*/ 320 w 1270"/>
                <a:gd name="T13" fmla="*/ 71 h 1270"/>
                <a:gd name="T14" fmla="*/ 69 w 1270"/>
                <a:gd name="T15" fmla="*/ 71 h 1270"/>
                <a:gd name="T16" fmla="*/ 70 w 1270"/>
                <a:gd name="T17" fmla="*/ 322 h 1270"/>
                <a:gd name="T18" fmla="*/ 268 w 1270"/>
                <a:gd name="T19" fmla="*/ 520 h 1270"/>
                <a:gd name="T20" fmla="*/ 385 w 1270"/>
                <a:gd name="T21" fmla="*/ 629 h 1270"/>
                <a:gd name="T22" fmla="*/ 349 w 1270"/>
                <a:gd name="T23" fmla="*/ 668 h 1270"/>
                <a:gd name="T24" fmla="*/ 80 w 1270"/>
                <a:gd name="T25" fmla="*/ 939 h 1270"/>
                <a:gd name="T26" fmla="*/ 23 w 1270"/>
                <a:gd name="T27" fmla="*/ 1040 h 1270"/>
                <a:gd name="T28" fmla="*/ 112 w 1270"/>
                <a:gd name="T29" fmla="*/ 1230 h 1270"/>
                <a:gd name="T30" fmla="*/ 320 w 1270"/>
                <a:gd name="T31" fmla="*/ 1198 h 1270"/>
                <a:gd name="T32" fmla="*/ 599 w 1270"/>
                <a:gd name="T33" fmla="*/ 920 h 1270"/>
                <a:gd name="T34" fmla="*/ 635 w 1270"/>
                <a:gd name="T35" fmla="*/ 886 h 1270"/>
                <a:gd name="T36" fmla="*/ 939 w 1270"/>
                <a:gd name="T37" fmla="*/ 1191 h 1270"/>
                <a:gd name="T38" fmla="*/ 1197 w 1270"/>
                <a:gd name="T39" fmla="*/ 1200 h 1270"/>
                <a:gd name="T40" fmla="*/ 1189 w 1270"/>
                <a:gd name="T41" fmla="*/ 939 h 1270"/>
                <a:gd name="T42" fmla="*/ 917 w 1270"/>
                <a:gd name="T43" fmla="*/ 666 h 1270"/>
                <a:gd name="T44" fmla="*/ 886 w 1270"/>
                <a:gd name="T45" fmla="*/ 633 h 1270"/>
                <a:gd name="T46" fmla="*/ 1192 w 1270"/>
                <a:gd name="T47" fmla="*/ 327 h 1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70" h="1270">
                  <a:moveTo>
                    <a:pt x="1192" y="327"/>
                  </a:moveTo>
                  <a:cubicBezTo>
                    <a:pt x="1266" y="252"/>
                    <a:pt x="1268" y="143"/>
                    <a:pt x="1200" y="72"/>
                  </a:cubicBezTo>
                  <a:cubicBezTo>
                    <a:pt x="1130" y="0"/>
                    <a:pt x="1018" y="1"/>
                    <a:pt x="942" y="75"/>
                  </a:cubicBezTo>
                  <a:cubicBezTo>
                    <a:pt x="859" y="157"/>
                    <a:pt x="777" y="240"/>
                    <a:pt x="695" y="323"/>
                  </a:cubicBezTo>
                  <a:cubicBezTo>
                    <a:pt x="675" y="343"/>
                    <a:pt x="658" y="364"/>
                    <a:pt x="638" y="387"/>
                  </a:cubicBezTo>
                  <a:cubicBezTo>
                    <a:pt x="619" y="368"/>
                    <a:pt x="607" y="357"/>
                    <a:pt x="596" y="346"/>
                  </a:cubicBezTo>
                  <a:cubicBezTo>
                    <a:pt x="504" y="254"/>
                    <a:pt x="413" y="161"/>
                    <a:pt x="320" y="71"/>
                  </a:cubicBezTo>
                  <a:cubicBezTo>
                    <a:pt x="247" y="0"/>
                    <a:pt x="138" y="2"/>
                    <a:pt x="69" y="71"/>
                  </a:cubicBezTo>
                  <a:cubicBezTo>
                    <a:pt x="0" y="139"/>
                    <a:pt x="0" y="249"/>
                    <a:pt x="70" y="322"/>
                  </a:cubicBezTo>
                  <a:cubicBezTo>
                    <a:pt x="135" y="389"/>
                    <a:pt x="201" y="454"/>
                    <a:pt x="268" y="520"/>
                  </a:cubicBezTo>
                  <a:cubicBezTo>
                    <a:pt x="305" y="557"/>
                    <a:pt x="345" y="592"/>
                    <a:pt x="385" y="629"/>
                  </a:cubicBezTo>
                  <a:cubicBezTo>
                    <a:pt x="369" y="647"/>
                    <a:pt x="359" y="658"/>
                    <a:pt x="349" y="668"/>
                  </a:cubicBezTo>
                  <a:cubicBezTo>
                    <a:pt x="259" y="758"/>
                    <a:pt x="168" y="846"/>
                    <a:pt x="80" y="939"/>
                  </a:cubicBezTo>
                  <a:cubicBezTo>
                    <a:pt x="54" y="966"/>
                    <a:pt x="32" y="1004"/>
                    <a:pt x="23" y="1040"/>
                  </a:cubicBezTo>
                  <a:cubicBezTo>
                    <a:pt x="3" y="1119"/>
                    <a:pt x="42" y="1193"/>
                    <a:pt x="112" y="1230"/>
                  </a:cubicBezTo>
                  <a:cubicBezTo>
                    <a:pt x="180" y="1266"/>
                    <a:pt x="262" y="1255"/>
                    <a:pt x="320" y="1198"/>
                  </a:cubicBezTo>
                  <a:cubicBezTo>
                    <a:pt x="414" y="1107"/>
                    <a:pt x="506" y="1013"/>
                    <a:pt x="599" y="920"/>
                  </a:cubicBezTo>
                  <a:cubicBezTo>
                    <a:pt x="610" y="909"/>
                    <a:pt x="622" y="899"/>
                    <a:pt x="635" y="886"/>
                  </a:cubicBezTo>
                  <a:cubicBezTo>
                    <a:pt x="739" y="990"/>
                    <a:pt x="839" y="1091"/>
                    <a:pt x="939" y="1191"/>
                  </a:cubicBezTo>
                  <a:cubicBezTo>
                    <a:pt x="1016" y="1267"/>
                    <a:pt x="1125" y="1270"/>
                    <a:pt x="1197" y="1200"/>
                  </a:cubicBezTo>
                  <a:cubicBezTo>
                    <a:pt x="1270" y="1129"/>
                    <a:pt x="1267" y="1018"/>
                    <a:pt x="1189" y="939"/>
                  </a:cubicBezTo>
                  <a:cubicBezTo>
                    <a:pt x="1099" y="848"/>
                    <a:pt x="1007" y="757"/>
                    <a:pt x="917" y="666"/>
                  </a:cubicBezTo>
                  <a:cubicBezTo>
                    <a:pt x="907" y="656"/>
                    <a:pt x="897" y="645"/>
                    <a:pt x="886" y="633"/>
                  </a:cubicBezTo>
                  <a:cubicBezTo>
                    <a:pt x="990" y="529"/>
                    <a:pt x="1092" y="429"/>
                    <a:pt x="1192" y="3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Arial" panose="020F0502020204030204"/>
                <a:ea typeface="微软雅黑"/>
              </a:endParaRPr>
            </a:p>
          </p:txBody>
        </p:sp>
      </p:grpSp>
      <p:sp>
        <p:nvSpPr>
          <p:cNvPr id="162" name="Freeform 10"/>
          <p:cNvSpPr>
            <a:spLocks noEditPoints="1"/>
          </p:cNvSpPr>
          <p:nvPr/>
        </p:nvSpPr>
        <p:spPr bwMode="auto">
          <a:xfrm>
            <a:off x="9286613" y="5830227"/>
            <a:ext cx="466990" cy="468316"/>
          </a:xfrm>
          <a:custGeom>
            <a:avLst/>
            <a:gdLst>
              <a:gd name="T0" fmla="*/ 1475 w 3277"/>
              <a:gd name="T1" fmla="*/ 2514 h 3277"/>
              <a:gd name="T2" fmla="*/ 1367 w 3277"/>
              <a:gd name="T3" fmla="*/ 2469 h 3277"/>
              <a:gd name="T4" fmla="*/ 734 w 3277"/>
              <a:gd name="T5" fmla="*/ 1836 h 3277"/>
              <a:gd name="T6" fmla="*/ 734 w 3277"/>
              <a:gd name="T7" fmla="*/ 1619 h 3277"/>
              <a:gd name="T8" fmla="*/ 952 w 3277"/>
              <a:gd name="T9" fmla="*/ 1619 h 3277"/>
              <a:gd name="T10" fmla="*/ 1475 w 3277"/>
              <a:gd name="T11" fmla="*/ 2143 h 3277"/>
              <a:gd name="T12" fmla="*/ 2813 w 3277"/>
              <a:gd name="T13" fmla="*/ 805 h 3277"/>
              <a:gd name="T14" fmla="*/ 3030 w 3277"/>
              <a:gd name="T15" fmla="*/ 805 h 3277"/>
              <a:gd name="T16" fmla="*/ 3030 w 3277"/>
              <a:gd name="T17" fmla="*/ 1022 h 3277"/>
              <a:gd name="T18" fmla="*/ 1584 w 3277"/>
              <a:gd name="T19" fmla="*/ 2469 h 3277"/>
              <a:gd name="T20" fmla="*/ 1475 w 3277"/>
              <a:gd name="T21" fmla="*/ 2514 h 3277"/>
              <a:gd name="T22" fmla="*/ 1475 w 3277"/>
              <a:gd name="T23" fmla="*/ 2514 h 3277"/>
              <a:gd name="T24" fmla="*/ 1638 w 3277"/>
              <a:gd name="T25" fmla="*/ 3277 h 3277"/>
              <a:gd name="T26" fmla="*/ 0 w 3277"/>
              <a:gd name="T27" fmla="*/ 1638 h 3277"/>
              <a:gd name="T28" fmla="*/ 1638 w 3277"/>
              <a:gd name="T29" fmla="*/ 0 h 3277"/>
              <a:gd name="T30" fmla="*/ 2540 w 3277"/>
              <a:gd name="T31" fmla="*/ 270 h 3277"/>
              <a:gd name="T32" fmla="*/ 2574 w 3277"/>
              <a:gd name="T33" fmla="*/ 433 h 3277"/>
              <a:gd name="T34" fmla="*/ 2411 w 3277"/>
              <a:gd name="T35" fmla="*/ 466 h 3277"/>
              <a:gd name="T36" fmla="*/ 1638 w 3277"/>
              <a:gd name="T37" fmla="*/ 234 h 3277"/>
              <a:gd name="T38" fmla="*/ 234 w 3277"/>
              <a:gd name="T39" fmla="*/ 1638 h 3277"/>
              <a:gd name="T40" fmla="*/ 1638 w 3277"/>
              <a:gd name="T41" fmla="*/ 3043 h 3277"/>
              <a:gd name="T42" fmla="*/ 3043 w 3277"/>
              <a:gd name="T43" fmla="*/ 1638 h 3277"/>
              <a:gd name="T44" fmla="*/ 3035 w 3277"/>
              <a:gd name="T45" fmla="*/ 1492 h 3277"/>
              <a:gd name="T46" fmla="*/ 3140 w 3277"/>
              <a:gd name="T47" fmla="*/ 1364 h 3277"/>
              <a:gd name="T48" fmla="*/ 3268 w 3277"/>
              <a:gd name="T49" fmla="*/ 1468 h 3277"/>
              <a:gd name="T50" fmla="*/ 3277 w 3277"/>
              <a:gd name="T51" fmla="*/ 1638 h 3277"/>
              <a:gd name="T52" fmla="*/ 1638 w 3277"/>
              <a:gd name="T53" fmla="*/ 3277 h 3277"/>
              <a:gd name="T54" fmla="*/ 1638 w 3277"/>
              <a:gd name="T55" fmla="*/ 3277 h 3277"/>
              <a:gd name="T56" fmla="*/ 1638 w 3277"/>
              <a:gd name="T57" fmla="*/ 3277 h 3277"/>
              <a:gd name="T58" fmla="*/ 1638 w 3277"/>
              <a:gd name="T59" fmla="*/ 3277 h 3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77" h="3277">
                <a:moveTo>
                  <a:pt x="1475" y="2514"/>
                </a:moveTo>
                <a:cubicBezTo>
                  <a:pt x="1436" y="2514"/>
                  <a:pt x="1397" y="2499"/>
                  <a:pt x="1367" y="2469"/>
                </a:cubicBezTo>
                <a:cubicBezTo>
                  <a:pt x="734" y="1836"/>
                  <a:pt x="734" y="1836"/>
                  <a:pt x="734" y="1836"/>
                </a:cubicBezTo>
                <a:cubicBezTo>
                  <a:pt x="674" y="1776"/>
                  <a:pt x="674" y="1679"/>
                  <a:pt x="734" y="1619"/>
                </a:cubicBezTo>
                <a:cubicBezTo>
                  <a:pt x="794" y="1559"/>
                  <a:pt x="892" y="1559"/>
                  <a:pt x="952" y="1619"/>
                </a:cubicBezTo>
                <a:cubicBezTo>
                  <a:pt x="1475" y="2143"/>
                  <a:pt x="1475" y="2143"/>
                  <a:pt x="1475" y="2143"/>
                </a:cubicBezTo>
                <a:cubicBezTo>
                  <a:pt x="2813" y="805"/>
                  <a:pt x="2813" y="805"/>
                  <a:pt x="2813" y="805"/>
                </a:cubicBezTo>
                <a:cubicBezTo>
                  <a:pt x="2873" y="745"/>
                  <a:pt x="2970" y="745"/>
                  <a:pt x="3030" y="805"/>
                </a:cubicBezTo>
                <a:cubicBezTo>
                  <a:pt x="3090" y="865"/>
                  <a:pt x="3090" y="962"/>
                  <a:pt x="3030" y="1022"/>
                </a:cubicBezTo>
                <a:cubicBezTo>
                  <a:pt x="1584" y="2469"/>
                  <a:pt x="1584" y="2469"/>
                  <a:pt x="1584" y="2469"/>
                </a:cubicBezTo>
                <a:cubicBezTo>
                  <a:pt x="1554" y="2499"/>
                  <a:pt x="1514" y="2514"/>
                  <a:pt x="1475" y="2514"/>
                </a:cubicBezTo>
                <a:cubicBezTo>
                  <a:pt x="1475" y="2514"/>
                  <a:pt x="1475" y="2514"/>
                  <a:pt x="1475" y="2514"/>
                </a:cubicBezTo>
                <a:moveTo>
                  <a:pt x="1638" y="3277"/>
                </a:moveTo>
                <a:cubicBezTo>
                  <a:pt x="735" y="3277"/>
                  <a:pt x="0" y="2542"/>
                  <a:pt x="0" y="1638"/>
                </a:cubicBezTo>
                <a:cubicBezTo>
                  <a:pt x="0" y="735"/>
                  <a:pt x="735" y="0"/>
                  <a:pt x="1638" y="0"/>
                </a:cubicBezTo>
                <a:cubicBezTo>
                  <a:pt x="1961" y="0"/>
                  <a:pt x="2273" y="94"/>
                  <a:pt x="2540" y="270"/>
                </a:cubicBezTo>
                <a:cubicBezTo>
                  <a:pt x="2594" y="306"/>
                  <a:pt x="2609" y="379"/>
                  <a:pt x="2574" y="433"/>
                </a:cubicBezTo>
                <a:cubicBezTo>
                  <a:pt x="2538" y="486"/>
                  <a:pt x="2465" y="501"/>
                  <a:pt x="2411" y="466"/>
                </a:cubicBezTo>
                <a:cubicBezTo>
                  <a:pt x="2182" y="314"/>
                  <a:pt x="1915" y="234"/>
                  <a:pt x="1638" y="234"/>
                </a:cubicBezTo>
                <a:cubicBezTo>
                  <a:pt x="864" y="234"/>
                  <a:pt x="234" y="864"/>
                  <a:pt x="234" y="1638"/>
                </a:cubicBezTo>
                <a:cubicBezTo>
                  <a:pt x="234" y="2413"/>
                  <a:pt x="864" y="3043"/>
                  <a:pt x="1638" y="3043"/>
                </a:cubicBezTo>
                <a:cubicBezTo>
                  <a:pt x="2413" y="3043"/>
                  <a:pt x="3043" y="2413"/>
                  <a:pt x="3043" y="1638"/>
                </a:cubicBezTo>
                <a:cubicBezTo>
                  <a:pt x="3043" y="1590"/>
                  <a:pt x="3040" y="1540"/>
                  <a:pt x="3035" y="1492"/>
                </a:cubicBezTo>
                <a:cubicBezTo>
                  <a:pt x="3029" y="1428"/>
                  <a:pt x="3075" y="1370"/>
                  <a:pt x="3140" y="1364"/>
                </a:cubicBezTo>
                <a:cubicBezTo>
                  <a:pt x="3204" y="1357"/>
                  <a:pt x="3261" y="1404"/>
                  <a:pt x="3268" y="1468"/>
                </a:cubicBezTo>
                <a:cubicBezTo>
                  <a:pt x="3274" y="1524"/>
                  <a:pt x="3277" y="1581"/>
                  <a:pt x="3277" y="1638"/>
                </a:cubicBezTo>
                <a:cubicBezTo>
                  <a:pt x="3277" y="2542"/>
                  <a:pt x="2542" y="3277"/>
                  <a:pt x="1638" y="3277"/>
                </a:cubicBezTo>
                <a:cubicBezTo>
                  <a:pt x="1638" y="3277"/>
                  <a:pt x="1638" y="3277"/>
                  <a:pt x="1638" y="3277"/>
                </a:cubicBezTo>
                <a:moveTo>
                  <a:pt x="1638" y="3277"/>
                </a:moveTo>
                <a:cubicBezTo>
                  <a:pt x="1638" y="3277"/>
                  <a:pt x="1638" y="3277"/>
                  <a:pt x="1638" y="3277"/>
                </a:cubicBezTo>
              </a:path>
            </a:pathLst>
          </a:custGeom>
          <a:solidFill>
            <a:sysClr val="window" lastClr="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panose="020F0502020204030204"/>
              <a:ea typeface="微软雅黑"/>
            </a:endParaRPr>
          </a:p>
        </p:txBody>
      </p:sp>
    </p:spTree>
    <p:custDataLst>
      <p:tags r:id="rId1"/>
    </p:custDataLst>
    <p:extLst>
      <p:ext uri="{BB962C8B-B14F-4D97-AF65-F5344CB8AC3E}">
        <p14:creationId xmlns:p14="http://schemas.microsoft.com/office/powerpoint/2010/main" val="2472084986"/>
      </p:ext>
    </p:extLst>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p:cTn id="7" dur="500" fill="hold"/>
                                        <p:tgtEl>
                                          <p:spTgt spid="66"/>
                                        </p:tgtEl>
                                        <p:attrNameLst>
                                          <p:attrName>ppt_w</p:attrName>
                                        </p:attrNameLst>
                                      </p:cBhvr>
                                      <p:tavLst>
                                        <p:tav tm="0">
                                          <p:val>
                                            <p:fltVal val="0"/>
                                          </p:val>
                                        </p:tav>
                                        <p:tav tm="100000">
                                          <p:val>
                                            <p:strVal val="#ppt_w"/>
                                          </p:val>
                                        </p:tav>
                                      </p:tavLst>
                                    </p:anim>
                                    <p:anim calcmode="lin" valueType="num">
                                      <p:cBhvr>
                                        <p:cTn id="8" dur="500" fill="hold"/>
                                        <p:tgtEl>
                                          <p:spTgt spid="66"/>
                                        </p:tgtEl>
                                        <p:attrNameLst>
                                          <p:attrName>ppt_h</p:attrName>
                                        </p:attrNameLst>
                                      </p:cBhvr>
                                      <p:tavLst>
                                        <p:tav tm="0">
                                          <p:val>
                                            <p:fltVal val="0"/>
                                          </p:val>
                                        </p:tav>
                                        <p:tav tm="100000">
                                          <p:val>
                                            <p:strVal val="#ppt_h"/>
                                          </p:val>
                                        </p:tav>
                                      </p:tavLst>
                                    </p:anim>
                                    <p:animEffect transition="in" filter="fade">
                                      <p:cBhvr>
                                        <p:cTn id="9" dur="500"/>
                                        <p:tgtEl>
                                          <p:spTgt spid="66"/>
                                        </p:tgtEl>
                                      </p:cBhvr>
                                    </p:animEffect>
                                  </p:childTnLst>
                                </p:cTn>
                              </p:par>
                              <p:par>
                                <p:cTn id="10" presetID="53" presetClass="entr" presetSubtype="16" fill="hold" nodeType="withEffect">
                                  <p:stCondLst>
                                    <p:cond delay="0"/>
                                  </p:stCondLst>
                                  <p:childTnLst>
                                    <p:set>
                                      <p:cBhvr>
                                        <p:cTn id="11" dur="1" fill="hold">
                                          <p:stCondLst>
                                            <p:cond delay="0"/>
                                          </p:stCondLst>
                                        </p:cTn>
                                        <p:tgtEl>
                                          <p:spTgt spid="144"/>
                                        </p:tgtEl>
                                        <p:attrNameLst>
                                          <p:attrName>style.visibility</p:attrName>
                                        </p:attrNameLst>
                                      </p:cBhvr>
                                      <p:to>
                                        <p:strVal val="visible"/>
                                      </p:to>
                                    </p:set>
                                    <p:anim calcmode="lin" valueType="num">
                                      <p:cBhvr>
                                        <p:cTn id="12" dur="500" fill="hold"/>
                                        <p:tgtEl>
                                          <p:spTgt spid="144"/>
                                        </p:tgtEl>
                                        <p:attrNameLst>
                                          <p:attrName>ppt_w</p:attrName>
                                        </p:attrNameLst>
                                      </p:cBhvr>
                                      <p:tavLst>
                                        <p:tav tm="0">
                                          <p:val>
                                            <p:fltVal val="0"/>
                                          </p:val>
                                        </p:tav>
                                        <p:tav tm="100000">
                                          <p:val>
                                            <p:strVal val="#ppt_w"/>
                                          </p:val>
                                        </p:tav>
                                      </p:tavLst>
                                    </p:anim>
                                    <p:anim calcmode="lin" valueType="num">
                                      <p:cBhvr>
                                        <p:cTn id="13" dur="500" fill="hold"/>
                                        <p:tgtEl>
                                          <p:spTgt spid="144"/>
                                        </p:tgtEl>
                                        <p:attrNameLst>
                                          <p:attrName>ppt_h</p:attrName>
                                        </p:attrNameLst>
                                      </p:cBhvr>
                                      <p:tavLst>
                                        <p:tav tm="0">
                                          <p:val>
                                            <p:fltVal val="0"/>
                                          </p:val>
                                        </p:tav>
                                        <p:tav tm="100000">
                                          <p:val>
                                            <p:strVal val="#ppt_h"/>
                                          </p:val>
                                        </p:tav>
                                      </p:tavLst>
                                    </p:anim>
                                    <p:animEffect transition="in" filter="fade">
                                      <p:cBhvr>
                                        <p:cTn id="14" dur="500"/>
                                        <p:tgtEl>
                                          <p:spTgt spid="144"/>
                                        </p:tgtEl>
                                      </p:cBhvr>
                                    </p:animEffect>
                                  </p:childTnLst>
                                </p:cTn>
                              </p:par>
                            </p:childTnLst>
                          </p:cTn>
                        </p:par>
                        <p:par>
                          <p:cTn id="15" fill="hold">
                            <p:stCondLst>
                              <p:cond delay="500"/>
                            </p:stCondLst>
                            <p:childTnLst>
                              <p:par>
                                <p:cTn id="16" presetID="22" presetClass="entr" presetSubtype="1" fill="hold" nodeType="afterEffect">
                                  <p:stCondLst>
                                    <p:cond delay="0"/>
                                  </p:stCondLst>
                                  <p:childTnLst>
                                    <p:set>
                                      <p:cBhvr>
                                        <p:cTn id="17" dur="1" fill="hold">
                                          <p:stCondLst>
                                            <p:cond delay="0"/>
                                          </p:stCondLst>
                                        </p:cTn>
                                        <p:tgtEl>
                                          <p:spTgt spid="143"/>
                                        </p:tgtEl>
                                        <p:attrNameLst>
                                          <p:attrName>style.visibility</p:attrName>
                                        </p:attrNameLst>
                                      </p:cBhvr>
                                      <p:to>
                                        <p:strVal val="visible"/>
                                      </p:to>
                                    </p:set>
                                    <p:animEffect transition="in" filter="wipe(up)">
                                      <p:cBhvr>
                                        <p:cTn id="18" dur="500"/>
                                        <p:tgtEl>
                                          <p:spTgt spid="143"/>
                                        </p:tgtEl>
                                      </p:cBhvr>
                                    </p:animEffect>
                                  </p:childTnLst>
                                </p:cTn>
                              </p:par>
                            </p:childTnLst>
                          </p:cTn>
                        </p:par>
                      </p:childTnLst>
                    </p:cTn>
                  </p:par>
                  <p:par>
                    <p:cTn id="19" fill="hold">
                      <p:stCondLst>
                        <p:cond delay="indefinite"/>
                      </p:stCondLst>
                      <p:childTnLst>
                        <p:par>
                          <p:cTn id="20" fill="hold">
                            <p:stCondLst>
                              <p:cond delay="0"/>
                            </p:stCondLst>
                            <p:childTnLst>
                              <p:par>
                                <p:cTn id="21" presetID="23" presetClass="entr" presetSubtype="32" fill="hold" nodeType="clickEffect">
                                  <p:stCondLst>
                                    <p:cond delay="0"/>
                                  </p:stCondLst>
                                  <p:childTnLst>
                                    <p:set>
                                      <p:cBhvr>
                                        <p:cTn id="22" dur="1" fill="hold">
                                          <p:stCondLst>
                                            <p:cond delay="0"/>
                                          </p:stCondLst>
                                        </p:cTn>
                                        <p:tgtEl>
                                          <p:spTgt spid="156"/>
                                        </p:tgtEl>
                                        <p:attrNameLst>
                                          <p:attrName>style.visibility</p:attrName>
                                        </p:attrNameLst>
                                      </p:cBhvr>
                                      <p:to>
                                        <p:strVal val="visible"/>
                                      </p:to>
                                    </p:set>
                                    <p:anim calcmode="lin" valueType="num">
                                      <p:cBhvr>
                                        <p:cTn id="23" dur="500" fill="hold"/>
                                        <p:tgtEl>
                                          <p:spTgt spid="156"/>
                                        </p:tgtEl>
                                        <p:attrNameLst>
                                          <p:attrName>ppt_w</p:attrName>
                                        </p:attrNameLst>
                                      </p:cBhvr>
                                      <p:tavLst>
                                        <p:tav tm="0">
                                          <p:val>
                                            <p:strVal val="4*#ppt_w"/>
                                          </p:val>
                                        </p:tav>
                                        <p:tav tm="100000">
                                          <p:val>
                                            <p:strVal val="#ppt_w"/>
                                          </p:val>
                                        </p:tav>
                                      </p:tavLst>
                                    </p:anim>
                                    <p:anim calcmode="lin" valueType="num">
                                      <p:cBhvr>
                                        <p:cTn id="24" dur="500" fill="hold"/>
                                        <p:tgtEl>
                                          <p:spTgt spid="156"/>
                                        </p:tgtEl>
                                        <p:attrNameLst>
                                          <p:attrName>ppt_h</p:attrName>
                                        </p:attrNameLst>
                                      </p:cBhvr>
                                      <p:tavLst>
                                        <p:tav tm="0">
                                          <p:val>
                                            <p:strVal val="4*#ppt_h"/>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32" fill="hold" nodeType="clickEffect">
                                  <p:stCondLst>
                                    <p:cond delay="0"/>
                                  </p:stCondLst>
                                  <p:childTnLst>
                                    <p:set>
                                      <p:cBhvr>
                                        <p:cTn id="28" dur="1" fill="hold">
                                          <p:stCondLst>
                                            <p:cond delay="0"/>
                                          </p:stCondLst>
                                        </p:cTn>
                                        <p:tgtEl>
                                          <p:spTgt spid="159"/>
                                        </p:tgtEl>
                                        <p:attrNameLst>
                                          <p:attrName>style.visibility</p:attrName>
                                        </p:attrNameLst>
                                      </p:cBhvr>
                                      <p:to>
                                        <p:strVal val="visible"/>
                                      </p:to>
                                    </p:set>
                                    <p:anim calcmode="lin" valueType="num">
                                      <p:cBhvr>
                                        <p:cTn id="29" dur="500" fill="hold"/>
                                        <p:tgtEl>
                                          <p:spTgt spid="159"/>
                                        </p:tgtEl>
                                        <p:attrNameLst>
                                          <p:attrName>ppt_w</p:attrName>
                                        </p:attrNameLst>
                                      </p:cBhvr>
                                      <p:tavLst>
                                        <p:tav tm="0">
                                          <p:val>
                                            <p:strVal val="4*#ppt_w"/>
                                          </p:val>
                                        </p:tav>
                                        <p:tav tm="100000">
                                          <p:val>
                                            <p:strVal val="#ppt_w"/>
                                          </p:val>
                                        </p:tav>
                                      </p:tavLst>
                                    </p:anim>
                                    <p:anim calcmode="lin" valueType="num">
                                      <p:cBhvr>
                                        <p:cTn id="30" dur="500" fill="hold"/>
                                        <p:tgtEl>
                                          <p:spTgt spid="159"/>
                                        </p:tgtEl>
                                        <p:attrNameLst>
                                          <p:attrName>ppt_h</p:attrName>
                                        </p:attrNameLst>
                                      </p:cBhvr>
                                      <p:tavLst>
                                        <p:tav tm="0">
                                          <p:val>
                                            <p:strVal val="4*#ppt_h"/>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23" presetClass="entr" presetSubtype="32" fill="hold" grpId="0" nodeType="clickEffect">
                                  <p:stCondLst>
                                    <p:cond delay="0"/>
                                  </p:stCondLst>
                                  <p:childTnLst>
                                    <p:set>
                                      <p:cBhvr>
                                        <p:cTn id="34" dur="1" fill="hold">
                                          <p:stCondLst>
                                            <p:cond delay="0"/>
                                          </p:stCondLst>
                                        </p:cTn>
                                        <p:tgtEl>
                                          <p:spTgt spid="162"/>
                                        </p:tgtEl>
                                        <p:attrNameLst>
                                          <p:attrName>style.visibility</p:attrName>
                                        </p:attrNameLst>
                                      </p:cBhvr>
                                      <p:to>
                                        <p:strVal val="visible"/>
                                      </p:to>
                                    </p:set>
                                    <p:anim calcmode="lin" valueType="num">
                                      <p:cBhvr>
                                        <p:cTn id="35" dur="500" fill="hold"/>
                                        <p:tgtEl>
                                          <p:spTgt spid="162"/>
                                        </p:tgtEl>
                                        <p:attrNameLst>
                                          <p:attrName>ppt_w</p:attrName>
                                        </p:attrNameLst>
                                      </p:cBhvr>
                                      <p:tavLst>
                                        <p:tav tm="0">
                                          <p:val>
                                            <p:strVal val="4*#ppt_w"/>
                                          </p:val>
                                        </p:tav>
                                        <p:tav tm="100000">
                                          <p:val>
                                            <p:strVal val="#ppt_w"/>
                                          </p:val>
                                        </p:tav>
                                      </p:tavLst>
                                    </p:anim>
                                    <p:anim calcmode="lin" valueType="num">
                                      <p:cBhvr>
                                        <p:cTn id="36" dur="500" fill="hold"/>
                                        <p:tgtEl>
                                          <p:spTgt spid="162"/>
                                        </p:tgtEl>
                                        <p:attrNameLst>
                                          <p:attrName>ppt_h</p:attrName>
                                        </p:attrNameLst>
                                      </p:cBhvr>
                                      <p:tavLst>
                                        <p:tav tm="0">
                                          <p:val>
                                            <p:strVal val="4*#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P spid="162"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组合 10"/>
          <p:cNvGrpSpPr/>
          <p:nvPr/>
        </p:nvGrpSpPr>
        <p:grpSpPr>
          <a:xfrm>
            <a:off x="10194718" y="234377"/>
            <a:ext cx="1690006" cy="518918"/>
            <a:chOff x="6504440" y="1807558"/>
            <a:chExt cx="2465218" cy="756947"/>
          </a:xfrm>
          <a:solidFill>
            <a:srgbClr val="005E5E"/>
          </a:solidFill>
        </p:grpSpPr>
        <p:grpSp>
          <p:nvGrpSpPr>
            <p:cNvPr id="12" name="组合 11"/>
            <p:cNvGrpSpPr/>
            <p:nvPr/>
          </p:nvGrpSpPr>
          <p:grpSpPr>
            <a:xfrm>
              <a:off x="6504440" y="1807558"/>
              <a:ext cx="752686" cy="756947"/>
              <a:chOff x="3191007" y="542618"/>
              <a:chExt cx="751304" cy="755557"/>
            </a:xfrm>
            <a:grpFill/>
          </p:grpSpPr>
          <p:sp>
            <p:nvSpPr>
              <p:cNvPr id="25" name="Freeform 5"/>
              <p:cNvSpPr>
                <a:spLocks noEditPoints="1"/>
              </p:cNvSpPr>
              <p:nvPr/>
            </p:nvSpPr>
            <p:spPr bwMode="auto">
              <a:xfrm>
                <a:off x="3268973" y="633342"/>
                <a:ext cx="94976" cy="93559"/>
              </a:xfrm>
              <a:custGeom>
                <a:avLst/>
                <a:gdLst>
                  <a:gd name="T0" fmla="*/ 195 w 312"/>
                  <a:gd name="T1" fmla="*/ 171 h 307"/>
                  <a:gd name="T2" fmla="*/ 171 w 312"/>
                  <a:gd name="T3" fmla="*/ 148 h 307"/>
                  <a:gd name="T4" fmla="*/ 183 w 312"/>
                  <a:gd name="T5" fmla="*/ 135 h 307"/>
                  <a:gd name="T6" fmla="*/ 182 w 312"/>
                  <a:gd name="T7" fmla="*/ 153 h 307"/>
                  <a:gd name="T8" fmla="*/ 203 w 312"/>
                  <a:gd name="T9" fmla="*/ 152 h 307"/>
                  <a:gd name="T10" fmla="*/ 212 w 312"/>
                  <a:gd name="T11" fmla="*/ 153 h 307"/>
                  <a:gd name="T12" fmla="*/ 195 w 312"/>
                  <a:gd name="T13" fmla="*/ 171 h 307"/>
                  <a:gd name="T14" fmla="*/ 154 w 312"/>
                  <a:gd name="T15" fmla="*/ 252 h 307"/>
                  <a:gd name="T16" fmla="*/ 169 w 312"/>
                  <a:gd name="T17" fmla="*/ 235 h 307"/>
                  <a:gd name="T18" fmla="*/ 237 w 312"/>
                  <a:gd name="T19" fmla="*/ 164 h 307"/>
                  <a:gd name="T20" fmla="*/ 254 w 312"/>
                  <a:gd name="T21" fmla="*/ 148 h 307"/>
                  <a:gd name="T22" fmla="*/ 234 w 312"/>
                  <a:gd name="T23" fmla="*/ 130 h 307"/>
                  <a:gd name="T24" fmla="*/ 222 w 312"/>
                  <a:gd name="T25" fmla="*/ 144 h 307"/>
                  <a:gd name="T26" fmla="*/ 221 w 312"/>
                  <a:gd name="T27" fmla="*/ 127 h 307"/>
                  <a:gd name="T28" fmla="*/ 212 w 312"/>
                  <a:gd name="T29" fmla="*/ 127 h 307"/>
                  <a:gd name="T30" fmla="*/ 200 w 312"/>
                  <a:gd name="T31" fmla="*/ 127 h 307"/>
                  <a:gd name="T32" fmla="*/ 191 w 312"/>
                  <a:gd name="T33" fmla="*/ 127 h 307"/>
                  <a:gd name="T34" fmla="*/ 205 w 312"/>
                  <a:gd name="T35" fmla="*/ 114 h 307"/>
                  <a:gd name="T36" fmla="*/ 185 w 312"/>
                  <a:gd name="T37" fmla="*/ 96 h 307"/>
                  <a:gd name="T38" fmla="*/ 174 w 312"/>
                  <a:gd name="T39" fmla="*/ 107 h 307"/>
                  <a:gd name="T40" fmla="*/ 152 w 312"/>
                  <a:gd name="T41" fmla="*/ 130 h 307"/>
                  <a:gd name="T42" fmla="*/ 134 w 312"/>
                  <a:gd name="T43" fmla="*/ 113 h 307"/>
                  <a:gd name="T44" fmla="*/ 157 w 312"/>
                  <a:gd name="T45" fmla="*/ 90 h 307"/>
                  <a:gd name="T46" fmla="*/ 173 w 312"/>
                  <a:gd name="T47" fmla="*/ 75 h 307"/>
                  <a:gd name="T48" fmla="*/ 153 w 312"/>
                  <a:gd name="T49" fmla="*/ 56 h 307"/>
                  <a:gd name="T50" fmla="*/ 137 w 312"/>
                  <a:gd name="T51" fmla="*/ 73 h 307"/>
                  <a:gd name="T52" fmla="*/ 72 w 312"/>
                  <a:gd name="T53" fmla="*/ 140 h 307"/>
                  <a:gd name="T54" fmla="*/ 57 w 312"/>
                  <a:gd name="T55" fmla="*/ 155 h 307"/>
                  <a:gd name="T56" fmla="*/ 77 w 312"/>
                  <a:gd name="T57" fmla="*/ 174 h 307"/>
                  <a:gd name="T58" fmla="*/ 91 w 312"/>
                  <a:gd name="T59" fmla="*/ 158 h 307"/>
                  <a:gd name="T60" fmla="*/ 114 w 312"/>
                  <a:gd name="T61" fmla="*/ 135 h 307"/>
                  <a:gd name="T62" fmla="*/ 131 w 312"/>
                  <a:gd name="T63" fmla="*/ 151 h 307"/>
                  <a:gd name="T64" fmla="*/ 113 w 312"/>
                  <a:gd name="T65" fmla="*/ 170 h 307"/>
                  <a:gd name="T66" fmla="*/ 98 w 312"/>
                  <a:gd name="T67" fmla="*/ 185 h 307"/>
                  <a:gd name="T68" fmla="*/ 118 w 312"/>
                  <a:gd name="T69" fmla="*/ 204 h 307"/>
                  <a:gd name="T70" fmla="*/ 132 w 312"/>
                  <a:gd name="T71" fmla="*/ 188 h 307"/>
                  <a:gd name="T72" fmla="*/ 150 w 312"/>
                  <a:gd name="T73" fmla="*/ 169 h 307"/>
                  <a:gd name="T74" fmla="*/ 175 w 312"/>
                  <a:gd name="T75" fmla="*/ 192 h 307"/>
                  <a:gd name="T76" fmla="*/ 150 w 312"/>
                  <a:gd name="T77" fmla="*/ 217 h 307"/>
                  <a:gd name="T78" fmla="*/ 134 w 312"/>
                  <a:gd name="T79" fmla="*/ 233 h 307"/>
                  <a:gd name="T80" fmla="*/ 154 w 312"/>
                  <a:gd name="T81" fmla="*/ 252 h 307"/>
                  <a:gd name="T82" fmla="*/ 20 w 312"/>
                  <a:gd name="T83" fmla="*/ 172 h 307"/>
                  <a:gd name="T84" fmla="*/ 142 w 312"/>
                  <a:gd name="T85" fmla="*/ 287 h 307"/>
                  <a:gd name="T86" fmla="*/ 162 w 312"/>
                  <a:gd name="T87" fmla="*/ 307 h 307"/>
                  <a:gd name="T88" fmla="*/ 183 w 312"/>
                  <a:gd name="T89" fmla="*/ 285 h 307"/>
                  <a:gd name="T90" fmla="*/ 180 w 312"/>
                  <a:gd name="T91" fmla="*/ 283 h 307"/>
                  <a:gd name="T92" fmla="*/ 286 w 312"/>
                  <a:gd name="T93" fmla="*/ 173 h 307"/>
                  <a:gd name="T94" fmla="*/ 290 w 312"/>
                  <a:gd name="T95" fmla="*/ 177 h 307"/>
                  <a:gd name="T96" fmla="*/ 312 w 312"/>
                  <a:gd name="T97" fmla="*/ 154 h 307"/>
                  <a:gd name="T98" fmla="*/ 290 w 312"/>
                  <a:gd name="T99" fmla="*/ 135 h 307"/>
                  <a:gd name="T100" fmla="*/ 168 w 312"/>
                  <a:gd name="T101" fmla="*/ 19 h 307"/>
                  <a:gd name="T102" fmla="*/ 149 w 312"/>
                  <a:gd name="T103" fmla="*/ 0 h 307"/>
                  <a:gd name="T104" fmla="*/ 132 w 312"/>
                  <a:gd name="T105" fmla="*/ 19 h 307"/>
                  <a:gd name="T106" fmla="*/ 18 w 312"/>
                  <a:gd name="T107" fmla="*/ 136 h 307"/>
                  <a:gd name="T108" fmla="*/ 0 w 312"/>
                  <a:gd name="T109" fmla="*/ 154 h 307"/>
                  <a:gd name="T110" fmla="*/ 20 w 312"/>
                  <a:gd name="T111" fmla="*/ 172 h 307"/>
                  <a:gd name="T112" fmla="*/ 42 w 312"/>
                  <a:gd name="T113" fmla="*/ 151 h 307"/>
                  <a:gd name="T114" fmla="*/ 148 w 312"/>
                  <a:gd name="T115" fmla="*/ 42 h 307"/>
                  <a:gd name="T116" fmla="*/ 267 w 312"/>
                  <a:gd name="T117" fmla="*/ 155 h 307"/>
                  <a:gd name="T118" fmla="*/ 161 w 312"/>
                  <a:gd name="T119" fmla="*/ 264 h 307"/>
                  <a:gd name="T120" fmla="*/ 42 w 312"/>
                  <a:gd name="T121" fmla="*/ 15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2" h="307">
                    <a:moveTo>
                      <a:pt x="195" y="171"/>
                    </a:moveTo>
                    <a:cubicBezTo>
                      <a:pt x="171" y="148"/>
                      <a:pt x="171" y="148"/>
                      <a:pt x="171" y="148"/>
                    </a:cubicBezTo>
                    <a:cubicBezTo>
                      <a:pt x="183" y="135"/>
                      <a:pt x="183" y="135"/>
                      <a:pt x="183" y="135"/>
                    </a:cubicBezTo>
                    <a:cubicBezTo>
                      <a:pt x="183" y="142"/>
                      <a:pt x="183" y="148"/>
                      <a:pt x="182" y="153"/>
                    </a:cubicBezTo>
                    <a:cubicBezTo>
                      <a:pt x="193" y="152"/>
                      <a:pt x="200" y="152"/>
                      <a:pt x="203" y="152"/>
                    </a:cubicBezTo>
                    <a:cubicBezTo>
                      <a:pt x="207" y="152"/>
                      <a:pt x="210" y="153"/>
                      <a:pt x="212" y="153"/>
                    </a:cubicBezTo>
                    <a:lnTo>
                      <a:pt x="195" y="171"/>
                    </a:lnTo>
                    <a:close/>
                    <a:moveTo>
                      <a:pt x="154" y="252"/>
                    </a:moveTo>
                    <a:cubicBezTo>
                      <a:pt x="169" y="235"/>
                      <a:pt x="169" y="235"/>
                      <a:pt x="169" y="235"/>
                    </a:cubicBezTo>
                    <a:cubicBezTo>
                      <a:pt x="237" y="164"/>
                      <a:pt x="237" y="164"/>
                      <a:pt x="237" y="164"/>
                    </a:cubicBezTo>
                    <a:cubicBezTo>
                      <a:pt x="254" y="148"/>
                      <a:pt x="254" y="148"/>
                      <a:pt x="254" y="148"/>
                    </a:cubicBezTo>
                    <a:cubicBezTo>
                      <a:pt x="234" y="130"/>
                      <a:pt x="234" y="130"/>
                      <a:pt x="234" y="130"/>
                    </a:cubicBezTo>
                    <a:cubicBezTo>
                      <a:pt x="222" y="144"/>
                      <a:pt x="222" y="144"/>
                      <a:pt x="222" y="144"/>
                    </a:cubicBezTo>
                    <a:cubicBezTo>
                      <a:pt x="221" y="138"/>
                      <a:pt x="221" y="132"/>
                      <a:pt x="221" y="127"/>
                    </a:cubicBezTo>
                    <a:cubicBezTo>
                      <a:pt x="212" y="127"/>
                      <a:pt x="212" y="127"/>
                      <a:pt x="212" y="127"/>
                    </a:cubicBezTo>
                    <a:cubicBezTo>
                      <a:pt x="200" y="127"/>
                      <a:pt x="200" y="127"/>
                      <a:pt x="200" y="127"/>
                    </a:cubicBezTo>
                    <a:cubicBezTo>
                      <a:pt x="198" y="127"/>
                      <a:pt x="195" y="127"/>
                      <a:pt x="191" y="127"/>
                    </a:cubicBezTo>
                    <a:cubicBezTo>
                      <a:pt x="205" y="114"/>
                      <a:pt x="205" y="114"/>
                      <a:pt x="205" y="114"/>
                    </a:cubicBezTo>
                    <a:cubicBezTo>
                      <a:pt x="185" y="96"/>
                      <a:pt x="185" y="96"/>
                      <a:pt x="185" y="96"/>
                    </a:cubicBezTo>
                    <a:cubicBezTo>
                      <a:pt x="174" y="107"/>
                      <a:pt x="174" y="107"/>
                      <a:pt x="174" y="107"/>
                    </a:cubicBezTo>
                    <a:cubicBezTo>
                      <a:pt x="152" y="130"/>
                      <a:pt x="152" y="130"/>
                      <a:pt x="152" y="130"/>
                    </a:cubicBezTo>
                    <a:cubicBezTo>
                      <a:pt x="134" y="113"/>
                      <a:pt x="134" y="113"/>
                      <a:pt x="134" y="113"/>
                    </a:cubicBezTo>
                    <a:cubicBezTo>
                      <a:pt x="157" y="90"/>
                      <a:pt x="157" y="90"/>
                      <a:pt x="157" y="90"/>
                    </a:cubicBezTo>
                    <a:cubicBezTo>
                      <a:pt x="173" y="75"/>
                      <a:pt x="173" y="75"/>
                      <a:pt x="173" y="75"/>
                    </a:cubicBezTo>
                    <a:cubicBezTo>
                      <a:pt x="153" y="56"/>
                      <a:pt x="153" y="56"/>
                      <a:pt x="153" y="56"/>
                    </a:cubicBezTo>
                    <a:cubicBezTo>
                      <a:pt x="137" y="73"/>
                      <a:pt x="137" y="73"/>
                      <a:pt x="137" y="73"/>
                    </a:cubicBezTo>
                    <a:cubicBezTo>
                      <a:pt x="72" y="140"/>
                      <a:pt x="72" y="140"/>
                      <a:pt x="72" y="140"/>
                    </a:cubicBezTo>
                    <a:cubicBezTo>
                      <a:pt x="57" y="155"/>
                      <a:pt x="57" y="155"/>
                      <a:pt x="57" y="155"/>
                    </a:cubicBezTo>
                    <a:cubicBezTo>
                      <a:pt x="77" y="174"/>
                      <a:pt x="77" y="174"/>
                      <a:pt x="77" y="174"/>
                    </a:cubicBezTo>
                    <a:cubicBezTo>
                      <a:pt x="91" y="158"/>
                      <a:pt x="91" y="158"/>
                      <a:pt x="91" y="158"/>
                    </a:cubicBezTo>
                    <a:cubicBezTo>
                      <a:pt x="114" y="135"/>
                      <a:pt x="114" y="135"/>
                      <a:pt x="114" y="135"/>
                    </a:cubicBezTo>
                    <a:cubicBezTo>
                      <a:pt x="131" y="151"/>
                      <a:pt x="131" y="151"/>
                      <a:pt x="131" y="151"/>
                    </a:cubicBezTo>
                    <a:cubicBezTo>
                      <a:pt x="113" y="170"/>
                      <a:pt x="113" y="170"/>
                      <a:pt x="113" y="170"/>
                    </a:cubicBezTo>
                    <a:cubicBezTo>
                      <a:pt x="98" y="185"/>
                      <a:pt x="98" y="185"/>
                      <a:pt x="98" y="185"/>
                    </a:cubicBezTo>
                    <a:cubicBezTo>
                      <a:pt x="118" y="204"/>
                      <a:pt x="118" y="204"/>
                      <a:pt x="118" y="204"/>
                    </a:cubicBezTo>
                    <a:cubicBezTo>
                      <a:pt x="132" y="188"/>
                      <a:pt x="132" y="188"/>
                      <a:pt x="132" y="188"/>
                    </a:cubicBezTo>
                    <a:cubicBezTo>
                      <a:pt x="150" y="169"/>
                      <a:pt x="150" y="169"/>
                      <a:pt x="150" y="169"/>
                    </a:cubicBezTo>
                    <a:cubicBezTo>
                      <a:pt x="175" y="192"/>
                      <a:pt x="175" y="192"/>
                      <a:pt x="175" y="192"/>
                    </a:cubicBezTo>
                    <a:cubicBezTo>
                      <a:pt x="150" y="217"/>
                      <a:pt x="150" y="217"/>
                      <a:pt x="150" y="217"/>
                    </a:cubicBezTo>
                    <a:cubicBezTo>
                      <a:pt x="134" y="233"/>
                      <a:pt x="134" y="233"/>
                      <a:pt x="134" y="233"/>
                    </a:cubicBezTo>
                    <a:lnTo>
                      <a:pt x="154" y="252"/>
                    </a:lnTo>
                    <a:close/>
                    <a:moveTo>
                      <a:pt x="20" y="172"/>
                    </a:moveTo>
                    <a:cubicBezTo>
                      <a:pt x="142" y="287"/>
                      <a:pt x="142" y="287"/>
                      <a:pt x="142" y="287"/>
                    </a:cubicBezTo>
                    <a:cubicBezTo>
                      <a:pt x="162" y="307"/>
                      <a:pt x="162" y="307"/>
                      <a:pt x="162" y="307"/>
                    </a:cubicBezTo>
                    <a:cubicBezTo>
                      <a:pt x="183" y="285"/>
                      <a:pt x="183" y="285"/>
                      <a:pt x="183" y="285"/>
                    </a:cubicBezTo>
                    <a:cubicBezTo>
                      <a:pt x="180" y="283"/>
                      <a:pt x="180" y="283"/>
                      <a:pt x="180" y="283"/>
                    </a:cubicBezTo>
                    <a:cubicBezTo>
                      <a:pt x="286" y="173"/>
                      <a:pt x="286" y="173"/>
                      <a:pt x="286" y="173"/>
                    </a:cubicBezTo>
                    <a:cubicBezTo>
                      <a:pt x="290" y="177"/>
                      <a:pt x="290" y="177"/>
                      <a:pt x="290" y="177"/>
                    </a:cubicBezTo>
                    <a:cubicBezTo>
                      <a:pt x="312" y="154"/>
                      <a:pt x="312" y="154"/>
                      <a:pt x="312" y="154"/>
                    </a:cubicBezTo>
                    <a:cubicBezTo>
                      <a:pt x="290" y="135"/>
                      <a:pt x="290" y="135"/>
                      <a:pt x="290" y="135"/>
                    </a:cubicBezTo>
                    <a:cubicBezTo>
                      <a:pt x="168" y="19"/>
                      <a:pt x="168" y="19"/>
                      <a:pt x="168" y="19"/>
                    </a:cubicBezTo>
                    <a:cubicBezTo>
                      <a:pt x="149" y="0"/>
                      <a:pt x="149" y="0"/>
                      <a:pt x="149" y="0"/>
                    </a:cubicBezTo>
                    <a:cubicBezTo>
                      <a:pt x="132" y="19"/>
                      <a:pt x="132" y="19"/>
                      <a:pt x="132" y="19"/>
                    </a:cubicBezTo>
                    <a:cubicBezTo>
                      <a:pt x="18" y="136"/>
                      <a:pt x="18" y="136"/>
                      <a:pt x="18" y="136"/>
                    </a:cubicBezTo>
                    <a:cubicBezTo>
                      <a:pt x="0" y="154"/>
                      <a:pt x="0" y="154"/>
                      <a:pt x="0" y="154"/>
                    </a:cubicBezTo>
                    <a:lnTo>
                      <a:pt x="20" y="172"/>
                    </a:lnTo>
                    <a:close/>
                    <a:moveTo>
                      <a:pt x="42" y="151"/>
                    </a:moveTo>
                    <a:cubicBezTo>
                      <a:pt x="148" y="42"/>
                      <a:pt x="148" y="42"/>
                      <a:pt x="148" y="42"/>
                    </a:cubicBezTo>
                    <a:cubicBezTo>
                      <a:pt x="267" y="155"/>
                      <a:pt x="267" y="155"/>
                      <a:pt x="267" y="155"/>
                    </a:cubicBezTo>
                    <a:cubicBezTo>
                      <a:pt x="161" y="264"/>
                      <a:pt x="161" y="264"/>
                      <a:pt x="161" y="264"/>
                    </a:cubicBezTo>
                    <a:lnTo>
                      <a:pt x="42"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6" name="Freeform 6"/>
              <p:cNvSpPr>
                <a:spLocks noEditPoints="1"/>
              </p:cNvSpPr>
              <p:nvPr/>
            </p:nvSpPr>
            <p:spPr bwMode="auto">
              <a:xfrm>
                <a:off x="3361114" y="571678"/>
                <a:ext cx="90724" cy="85762"/>
              </a:xfrm>
              <a:custGeom>
                <a:avLst/>
                <a:gdLst>
                  <a:gd name="T0" fmla="*/ 156 w 298"/>
                  <a:gd name="T1" fmla="*/ 168 h 281"/>
                  <a:gd name="T2" fmla="*/ 128 w 298"/>
                  <a:gd name="T3" fmla="*/ 200 h 281"/>
                  <a:gd name="T4" fmla="*/ 85 w 298"/>
                  <a:gd name="T5" fmla="*/ 232 h 281"/>
                  <a:gd name="T6" fmla="*/ 88 w 298"/>
                  <a:gd name="T7" fmla="*/ 206 h 281"/>
                  <a:gd name="T8" fmla="*/ 128 w 298"/>
                  <a:gd name="T9" fmla="*/ 154 h 281"/>
                  <a:gd name="T10" fmla="*/ 103 w 298"/>
                  <a:gd name="T11" fmla="*/ 175 h 281"/>
                  <a:gd name="T12" fmla="*/ 71 w 298"/>
                  <a:gd name="T13" fmla="*/ 191 h 281"/>
                  <a:gd name="T14" fmla="*/ 80 w 298"/>
                  <a:gd name="T15" fmla="*/ 161 h 281"/>
                  <a:gd name="T16" fmla="*/ 85 w 298"/>
                  <a:gd name="T17" fmla="*/ 137 h 281"/>
                  <a:gd name="T18" fmla="*/ 54 w 298"/>
                  <a:gd name="T19" fmla="*/ 124 h 281"/>
                  <a:gd name="T20" fmla="*/ 167 w 298"/>
                  <a:gd name="T21" fmla="*/ 66 h 281"/>
                  <a:gd name="T22" fmla="*/ 200 w 298"/>
                  <a:gd name="T23" fmla="*/ 79 h 281"/>
                  <a:gd name="T24" fmla="*/ 146 w 298"/>
                  <a:gd name="T25" fmla="*/ 106 h 281"/>
                  <a:gd name="T26" fmla="*/ 142 w 298"/>
                  <a:gd name="T27" fmla="*/ 133 h 281"/>
                  <a:gd name="T28" fmla="*/ 167 w 298"/>
                  <a:gd name="T29" fmla="*/ 141 h 281"/>
                  <a:gd name="T30" fmla="*/ 192 w 298"/>
                  <a:gd name="T31" fmla="*/ 87 h 281"/>
                  <a:gd name="T32" fmla="*/ 225 w 298"/>
                  <a:gd name="T33" fmla="*/ 95 h 281"/>
                  <a:gd name="T34" fmla="*/ 225 w 298"/>
                  <a:gd name="T35" fmla="*/ 142 h 281"/>
                  <a:gd name="T36" fmla="*/ 298 w 298"/>
                  <a:gd name="T37" fmla="*/ 160 h 281"/>
                  <a:gd name="T38" fmla="*/ 291 w 298"/>
                  <a:gd name="T39" fmla="*/ 194 h 281"/>
                  <a:gd name="T40" fmla="*/ 219 w 298"/>
                  <a:gd name="T41" fmla="*/ 173 h 281"/>
                  <a:gd name="T42" fmla="*/ 186 w 298"/>
                  <a:gd name="T43" fmla="*/ 159 h 281"/>
                  <a:gd name="T44" fmla="*/ 203 w 298"/>
                  <a:gd name="T45" fmla="*/ 186 h 281"/>
                  <a:gd name="T46" fmla="*/ 212 w 298"/>
                  <a:gd name="T47" fmla="*/ 228 h 281"/>
                  <a:gd name="T48" fmla="*/ 168 w 298"/>
                  <a:gd name="T49" fmla="*/ 237 h 281"/>
                  <a:gd name="T50" fmla="*/ 180 w 298"/>
                  <a:gd name="T51" fmla="*/ 218 h 281"/>
                  <a:gd name="T52" fmla="*/ 175 w 298"/>
                  <a:gd name="T53" fmla="*/ 195 h 281"/>
                  <a:gd name="T54" fmla="*/ 153 w 298"/>
                  <a:gd name="T55" fmla="*/ 226 h 281"/>
                  <a:gd name="T56" fmla="*/ 106 w 298"/>
                  <a:gd name="T57" fmla="*/ 281 h 281"/>
                  <a:gd name="T58" fmla="*/ 78 w 298"/>
                  <a:gd name="T59" fmla="*/ 265 h 281"/>
                  <a:gd name="T60" fmla="*/ 27 w 298"/>
                  <a:gd name="T61" fmla="*/ 155 h 281"/>
                  <a:gd name="T62" fmla="*/ 9 w 298"/>
                  <a:gd name="T63" fmla="*/ 118 h 281"/>
                  <a:gd name="T64" fmla="*/ 26 w 298"/>
                  <a:gd name="T65" fmla="*/ 91 h 281"/>
                  <a:gd name="T66" fmla="*/ 68 w 298"/>
                  <a:gd name="T67" fmla="*/ 55 h 281"/>
                  <a:gd name="T68" fmla="*/ 85 w 298"/>
                  <a:gd name="T69" fmla="*/ 30 h 281"/>
                  <a:gd name="T70" fmla="*/ 114 w 298"/>
                  <a:gd name="T71" fmla="*/ 45 h 281"/>
                  <a:gd name="T72" fmla="*/ 201 w 298"/>
                  <a:gd name="T73" fmla="*/ 0 h 281"/>
                  <a:gd name="T74" fmla="*/ 222 w 298"/>
                  <a:gd name="T75" fmla="*/ 40 h 281"/>
                  <a:gd name="T76" fmla="*/ 200 w 298"/>
                  <a:gd name="T77" fmla="*/ 67 h 281"/>
                  <a:gd name="T78" fmla="*/ 186 w 298"/>
                  <a:gd name="T79" fmla="*/ 38 h 281"/>
                  <a:gd name="T80" fmla="*/ 49 w 298"/>
                  <a:gd name="T81" fmla="*/ 128 h 281"/>
                  <a:gd name="T82" fmla="*/ 27 w 298"/>
                  <a:gd name="T83" fmla="*/ 155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8" h="281">
                    <a:moveTo>
                      <a:pt x="130" y="212"/>
                    </a:moveTo>
                    <a:cubicBezTo>
                      <a:pt x="142" y="194"/>
                      <a:pt x="151" y="180"/>
                      <a:pt x="156" y="168"/>
                    </a:cubicBezTo>
                    <a:cubicBezTo>
                      <a:pt x="155" y="167"/>
                      <a:pt x="153" y="166"/>
                      <a:pt x="152" y="165"/>
                    </a:cubicBezTo>
                    <a:cubicBezTo>
                      <a:pt x="143" y="178"/>
                      <a:pt x="135" y="190"/>
                      <a:pt x="128" y="200"/>
                    </a:cubicBezTo>
                    <a:cubicBezTo>
                      <a:pt x="121" y="210"/>
                      <a:pt x="110" y="223"/>
                      <a:pt x="94" y="239"/>
                    </a:cubicBezTo>
                    <a:cubicBezTo>
                      <a:pt x="90" y="236"/>
                      <a:pt x="87" y="234"/>
                      <a:pt x="85" y="232"/>
                    </a:cubicBezTo>
                    <a:cubicBezTo>
                      <a:pt x="82" y="230"/>
                      <a:pt x="76" y="227"/>
                      <a:pt x="68" y="223"/>
                    </a:cubicBezTo>
                    <a:cubicBezTo>
                      <a:pt x="76" y="216"/>
                      <a:pt x="83" y="211"/>
                      <a:pt x="88" y="206"/>
                    </a:cubicBezTo>
                    <a:cubicBezTo>
                      <a:pt x="94" y="200"/>
                      <a:pt x="101" y="193"/>
                      <a:pt x="108" y="184"/>
                    </a:cubicBezTo>
                    <a:cubicBezTo>
                      <a:pt x="115" y="175"/>
                      <a:pt x="122" y="165"/>
                      <a:pt x="128" y="154"/>
                    </a:cubicBezTo>
                    <a:cubicBezTo>
                      <a:pt x="124" y="154"/>
                      <a:pt x="124" y="154"/>
                      <a:pt x="124" y="154"/>
                    </a:cubicBezTo>
                    <a:cubicBezTo>
                      <a:pt x="115" y="164"/>
                      <a:pt x="108" y="171"/>
                      <a:pt x="103" y="175"/>
                    </a:cubicBezTo>
                    <a:cubicBezTo>
                      <a:pt x="99" y="180"/>
                      <a:pt x="90" y="187"/>
                      <a:pt x="79" y="198"/>
                    </a:cubicBezTo>
                    <a:cubicBezTo>
                      <a:pt x="76" y="195"/>
                      <a:pt x="73" y="193"/>
                      <a:pt x="71" y="191"/>
                    </a:cubicBezTo>
                    <a:cubicBezTo>
                      <a:pt x="68" y="189"/>
                      <a:pt x="62" y="186"/>
                      <a:pt x="53" y="181"/>
                    </a:cubicBezTo>
                    <a:cubicBezTo>
                      <a:pt x="60" y="176"/>
                      <a:pt x="69" y="170"/>
                      <a:pt x="80" y="161"/>
                    </a:cubicBezTo>
                    <a:cubicBezTo>
                      <a:pt x="92" y="153"/>
                      <a:pt x="104" y="139"/>
                      <a:pt x="118" y="120"/>
                    </a:cubicBezTo>
                    <a:cubicBezTo>
                      <a:pt x="85" y="137"/>
                      <a:pt x="85" y="137"/>
                      <a:pt x="85" y="137"/>
                    </a:cubicBezTo>
                    <a:cubicBezTo>
                      <a:pt x="66" y="148"/>
                      <a:pt x="66" y="148"/>
                      <a:pt x="66" y="148"/>
                    </a:cubicBezTo>
                    <a:cubicBezTo>
                      <a:pt x="54" y="124"/>
                      <a:pt x="54" y="124"/>
                      <a:pt x="54" y="124"/>
                    </a:cubicBezTo>
                    <a:cubicBezTo>
                      <a:pt x="74" y="115"/>
                      <a:pt x="74" y="115"/>
                      <a:pt x="74" y="115"/>
                    </a:cubicBezTo>
                    <a:cubicBezTo>
                      <a:pt x="167" y="66"/>
                      <a:pt x="167" y="66"/>
                      <a:pt x="167" y="66"/>
                    </a:cubicBezTo>
                    <a:cubicBezTo>
                      <a:pt x="188" y="55"/>
                      <a:pt x="188" y="55"/>
                      <a:pt x="188" y="55"/>
                    </a:cubicBezTo>
                    <a:cubicBezTo>
                      <a:pt x="200" y="79"/>
                      <a:pt x="200" y="79"/>
                      <a:pt x="200" y="79"/>
                    </a:cubicBezTo>
                    <a:cubicBezTo>
                      <a:pt x="179" y="89"/>
                      <a:pt x="179" y="89"/>
                      <a:pt x="179" y="89"/>
                    </a:cubicBezTo>
                    <a:cubicBezTo>
                      <a:pt x="146" y="106"/>
                      <a:pt x="146" y="106"/>
                      <a:pt x="146" y="106"/>
                    </a:cubicBezTo>
                    <a:cubicBezTo>
                      <a:pt x="150" y="107"/>
                      <a:pt x="154" y="108"/>
                      <a:pt x="158" y="108"/>
                    </a:cubicBezTo>
                    <a:cubicBezTo>
                      <a:pt x="153" y="117"/>
                      <a:pt x="147" y="125"/>
                      <a:pt x="142" y="133"/>
                    </a:cubicBezTo>
                    <a:cubicBezTo>
                      <a:pt x="151" y="134"/>
                      <a:pt x="157" y="136"/>
                      <a:pt x="160" y="137"/>
                    </a:cubicBezTo>
                    <a:cubicBezTo>
                      <a:pt x="167" y="141"/>
                      <a:pt x="167" y="141"/>
                      <a:pt x="167" y="141"/>
                    </a:cubicBezTo>
                    <a:cubicBezTo>
                      <a:pt x="179" y="120"/>
                      <a:pt x="185" y="108"/>
                      <a:pt x="186" y="103"/>
                    </a:cubicBezTo>
                    <a:cubicBezTo>
                      <a:pt x="192" y="87"/>
                      <a:pt x="192" y="87"/>
                      <a:pt x="192" y="87"/>
                    </a:cubicBezTo>
                    <a:cubicBezTo>
                      <a:pt x="196" y="89"/>
                      <a:pt x="199" y="90"/>
                      <a:pt x="202" y="91"/>
                    </a:cubicBezTo>
                    <a:cubicBezTo>
                      <a:pt x="205" y="92"/>
                      <a:pt x="212" y="93"/>
                      <a:pt x="225" y="95"/>
                    </a:cubicBezTo>
                    <a:cubicBezTo>
                      <a:pt x="218" y="107"/>
                      <a:pt x="212" y="117"/>
                      <a:pt x="207" y="126"/>
                    </a:cubicBezTo>
                    <a:cubicBezTo>
                      <a:pt x="211" y="130"/>
                      <a:pt x="217" y="136"/>
                      <a:pt x="225" y="142"/>
                    </a:cubicBezTo>
                    <a:cubicBezTo>
                      <a:pt x="233" y="149"/>
                      <a:pt x="243" y="154"/>
                      <a:pt x="257" y="157"/>
                    </a:cubicBezTo>
                    <a:cubicBezTo>
                      <a:pt x="271" y="160"/>
                      <a:pt x="284" y="161"/>
                      <a:pt x="298" y="160"/>
                    </a:cubicBezTo>
                    <a:cubicBezTo>
                      <a:pt x="296" y="166"/>
                      <a:pt x="295" y="171"/>
                      <a:pt x="294" y="175"/>
                    </a:cubicBezTo>
                    <a:cubicBezTo>
                      <a:pt x="293" y="178"/>
                      <a:pt x="292" y="185"/>
                      <a:pt x="291" y="194"/>
                    </a:cubicBezTo>
                    <a:cubicBezTo>
                      <a:pt x="272" y="193"/>
                      <a:pt x="257" y="190"/>
                      <a:pt x="247" y="186"/>
                    </a:cubicBezTo>
                    <a:cubicBezTo>
                      <a:pt x="236" y="183"/>
                      <a:pt x="227" y="178"/>
                      <a:pt x="219" y="173"/>
                    </a:cubicBezTo>
                    <a:cubicBezTo>
                      <a:pt x="211" y="167"/>
                      <a:pt x="202" y="160"/>
                      <a:pt x="192" y="150"/>
                    </a:cubicBezTo>
                    <a:cubicBezTo>
                      <a:pt x="186" y="159"/>
                      <a:pt x="186" y="159"/>
                      <a:pt x="186" y="159"/>
                    </a:cubicBezTo>
                    <a:cubicBezTo>
                      <a:pt x="189" y="162"/>
                      <a:pt x="191" y="166"/>
                      <a:pt x="193" y="168"/>
                    </a:cubicBezTo>
                    <a:cubicBezTo>
                      <a:pt x="195" y="171"/>
                      <a:pt x="198" y="177"/>
                      <a:pt x="203" y="186"/>
                    </a:cubicBezTo>
                    <a:cubicBezTo>
                      <a:pt x="208" y="195"/>
                      <a:pt x="211" y="202"/>
                      <a:pt x="213" y="208"/>
                    </a:cubicBezTo>
                    <a:cubicBezTo>
                      <a:pt x="215" y="215"/>
                      <a:pt x="214" y="222"/>
                      <a:pt x="212" y="228"/>
                    </a:cubicBezTo>
                    <a:cubicBezTo>
                      <a:pt x="210" y="235"/>
                      <a:pt x="200" y="243"/>
                      <a:pt x="182" y="253"/>
                    </a:cubicBezTo>
                    <a:cubicBezTo>
                      <a:pt x="175" y="244"/>
                      <a:pt x="170" y="239"/>
                      <a:pt x="168" y="237"/>
                    </a:cubicBezTo>
                    <a:cubicBezTo>
                      <a:pt x="158" y="230"/>
                      <a:pt x="158" y="230"/>
                      <a:pt x="158" y="230"/>
                    </a:cubicBezTo>
                    <a:cubicBezTo>
                      <a:pt x="171" y="225"/>
                      <a:pt x="178" y="222"/>
                      <a:pt x="180" y="218"/>
                    </a:cubicBezTo>
                    <a:cubicBezTo>
                      <a:pt x="182" y="215"/>
                      <a:pt x="182" y="211"/>
                      <a:pt x="180" y="206"/>
                    </a:cubicBezTo>
                    <a:cubicBezTo>
                      <a:pt x="178" y="202"/>
                      <a:pt x="177" y="198"/>
                      <a:pt x="175" y="195"/>
                    </a:cubicBezTo>
                    <a:cubicBezTo>
                      <a:pt x="174" y="192"/>
                      <a:pt x="174" y="192"/>
                      <a:pt x="174" y="192"/>
                    </a:cubicBezTo>
                    <a:cubicBezTo>
                      <a:pt x="169" y="202"/>
                      <a:pt x="162" y="213"/>
                      <a:pt x="153" y="226"/>
                    </a:cubicBezTo>
                    <a:cubicBezTo>
                      <a:pt x="144" y="238"/>
                      <a:pt x="137" y="248"/>
                      <a:pt x="130" y="255"/>
                    </a:cubicBezTo>
                    <a:cubicBezTo>
                      <a:pt x="106" y="281"/>
                      <a:pt x="106" y="281"/>
                      <a:pt x="106" y="281"/>
                    </a:cubicBezTo>
                    <a:cubicBezTo>
                      <a:pt x="99" y="276"/>
                      <a:pt x="94" y="273"/>
                      <a:pt x="90" y="271"/>
                    </a:cubicBezTo>
                    <a:cubicBezTo>
                      <a:pt x="78" y="265"/>
                      <a:pt x="78" y="265"/>
                      <a:pt x="78" y="265"/>
                    </a:cubicBezTo>
                    <a:cubicBezTo>
                      <a:pt x="101" y="247"/>
                      <a:pt x="118" y="229"/>
                      <a:pt x="130" y="212"/>
                    </a:cubicBezTo>
                    <a:close/>
                    <a:moveTo>
                      <a:pt x="27" y="155"/>
                    </a:moveTo>
                    <a:cubicBezTo>
                      <a:pt x="22" y="143"/>
                      <a:pt x="22" y="143"/>
                      <a:pt x="22" y="143"/>
                    </a:cubicBezTo>
                    <a:cubicBezTo>
                      <a:pt x="9" y="118"/>
                      <a:pt x="9" y="118"/>
                      <a:pt x="9" y="118"/>
                    </a:cubicBezTo>
                    <a:cubicBezTo>
                      <a:pt x="0" y="103"/>
                      <a:pt x="0" y="103"/>
                      <a:pt x="0" y="103"/>
                    </a:cubicBezTo>
                    <a:cubicBezTo>
                      <a:pt x="26" y="91"/>
                      <a:pt x="26" y="91"/>
                      <a:pt x="26" y="91"/>
                    </a:cubicBezTo>
                    <a:cubicBezTo>
                      <a:pt x="86" y="60"/>
                      <a:pt x="86" y="60"/>
                      <a:pt x="86" y="60"/>
                    </a:cubicBezTo>
                    <a:cubicBezTo>
                      <a:pt x="81" y="58"/>
                      <a:pt x="75" y="57"/>
                      <a:pt x="68" y="55"/>
                    </a:cubicBezTo>
                    <a:cubicBezTo>
                      <a:pt x="70" y="52"/>
                      <a:pt x="73" y="49"/>
                      <a:pt x="75" y="47"/>
                    </a:cubicBezTo>
                    <a:cubicBezTo>
                      <a:pt x="76" y="44"/>
                      <a:pt x="80" y="39"/>
                      <a:pt x="85" y="30"/>
                    </a:cubicBezTo>
                    <a:cubicBezTo>
                      <a:pt x="100" y="33"/>
                      <a:pt x="110" y="36"/>
                      <a:pt x="117" y="38"/>
                    </a:cubicBezTo>
                    <a:cubicBezTo>
                      <a:pt x="116" y="41"/>
                      <a:pt x="114" y="43"/>
                      <a:pt x="114" y="45"/>
                    </a:cubicBezTo>
                    <a:cubicBezTo>
                      <a:pt x="178" y="12"/>
                      <a:pt x="178" y="12"/>
                      <a:pt x="178" y="12"/>
                    </a:cubicBezTo>
                    <a:cubicBezTo>
                      <a:pt x="201" y="0"/>
                      <a:pt x="201" y="0"/>
                      <a:pt x="201" y="0"/>
                    </a:cubicBezTo>
                    <a:cubicBezTo>
                      <a:pt x="209" y="16"/>
                      <a:pt x="209" y="16"/>
                      <a:pt x="209" y="16"/>
                    </a:cubicBezTo>
                    <a:cubicBezTo>
                      <a:pt x="222" y="40"/>
                      <a:pt x="222" y="40"/>
                      <a:pt x="222" y="40"/>
                    </a:cubicBezTo>
                    <a:cubicBezTo>
                      <a:pt x="229" y="52"/>
                      <a:pt x="229" y="52"/>
                      <a:pt x="229" y="52"/>
                    </a:cubicBezTo>
                    <a:cubicBezTo>
                      <a:pt x="200" y="67"/>
                      <a:pt x="200" y="67"/>
                      <a:pt x="200" y="67"/>
                    </a:cubicBezTo>
                    <a:cubicBezTo>
                      <a:pt x="194" y="54"/>
                      <a:pt x="194" y="54"/>
                      <a:pt x="194" y="54"/>
                    </a:cubicBezTo>
                    <a:cubicBezTo>
                      <a:pt x="186" y="38"/>
                      <a:pt x="186" y="38"/>
                      <a:pt x="186" y="38"/>
                    </a:cubicBezTo>
                    <a:cubicBezTo>
                      <a:pt x="41" y="113"/>
                      <a:pt x="41" y="113"/>
                      <a:pt x="41" y="113"/>
                    </a:cubicBezTo>
                    <a:cubicBezTo>
                      <a:pt x="49" y="128"/>
                      <a:pt x="49" y="128"/>
                      <a:pt x="49" y="128"/>
                    </a:cubicBezTo>
                    <a:cubicBezTo>
                      <a:pt x="56" y="140"/>
                      <a:pt x="56" y="140"/>
                      <a:pt x="56" y="140"/>
                    </a:cubicBezTo>
                    <a:lnTo>
                      <a:pt x="27" y="1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7" name="Freeform 7"/>
              <p:cNvSpPr>
                <a:spLocks noEditPoints="1"/>
              </p:cNvSpPr>
              <p:nvPr/>
            </p:nvSpPr>
            <p:spPr bwMode="auto">
              <a:xfrm>
                <a:off x="3475936" y="542618"/>
                <a:ext cx="75839" cy="71587"/>
              </a:xfrm>
              <a:custGeom>
                <a:avLst/>
                <a:gdLst>
                  <a:gd name="T0" fmla="*/ 36 w 250"/>
                  <a:gd name="T1" fmla="*/ 73 h 236"/>
                  <a:gd name="T2" fmla="*/ 83 w 250"/>
                  <a:gd name="T3" fmla="*/ 66 h 236"/>
                  <a:gd name="T4" fmla="*/ 88 w 250"/>
                  <a:gd name="T5" fmla="*/ 95 h 236"/>
                  <a:gd name="T6" fmla="*/ 41 w 250"/>
                  <a:gd name="T7" fmla="*/ 102 h 236"/>
                  <a:gd name="T8" fmla="*/ 36 w 250"/>
                  <a:gd name="T9" fmla="*/ 73 h 236"/>
                  <a:gd name="T10" fmla="*/ 4 w 250"/>
                  <a:gd name="T11" fmla="*/ 71 h 236"/>
                  <a:gd name="T12" fmla="*/ 20 w 250"/>
                  <a:gd name="T13" fmla="*/ 167 h 236"/>
                  <a:gd name="T14" fmla="*/ 23 w 250"/>
                  <a:gd name="T15" fmla="*/ 193 h 236"/>
                  <a:gd name="T16" fmla="*/ 54 w 250"/>
                  <a:gd name="T17" fmla="*/ 188 h 236"/>
                  <a:gd name="T18" fmla="*/ 53 w 250"/>
                  <a:gd name="T19" fmla="*/ 184 h 236"/>
                  <a:gd name="T20" fmla="*/ 101 w 250"/>
                  <a:gd name="T21" fmla="*/ 177 h 236"/>
                  <a:gd name="T22" fmla="*/ 107 w 250"/>
                  <a:gd name="T23" fmla="*/ 213 h 236"/>
                  <a:gd name="T24" fmla="*/ 111 w 250"/>
                  <a:gd name="T25" fmla="*/ 226 h 236"/>
                  <a:gd name="T26" fmla="*/ 121 w 250"/>
                  <a:gd name="T27" fmla="*/ 234 h 236"/>
                  <a:gd name="T28" fmla="*/ 143 w 250"/>
                  <a:gd name="T29" fmla="*/ 235 h 236"/>
                  <a:gd name="T30" fmla="*/ 181 w 250"/>
                  <a:gd name="T31" fmla="*/ 229 h 236"/>
                  <a:gd name="T32" fmla="*/ 216 w 250"/>
                  <a:gd name="T33" fmla="*/ 224 h 236"/>
                  <a:gd name="T34" fmla="*/ 233 w 250"/>
                  <a:gd name="T35" fmla="*/ 219 h 236"/>
                  <a:gd name="T36" fmla="*/ 242 w 250"/>
                  <a:gd name="T37" fmla="*/ 209 h 236"/>
                  <a:gd name="T38" fmla="*/ 250 w 250"/>
                  <a:gd name="T39" fmla="*/ 176 h 236"/>
                  <a:gd name="T40" fmla="*/ 218 w 250"/>
                  <a:gd name="T41" fmla="*/ 167 h 236"/>
                  <a:gd name="T42" fmla="*/ 218 w 250"/>
                  <a:gd name="T43" fmla="*/ 177 h 236"/>
                  <a:gd name="T44" fmla="*/ 214 w 250"/>
                  <a:gd name="T45" fmla="*/ 191 h 236"/>
                  <a:gd name="T46" fmla="*/ 202 w 250"/>
                  <a:gd name="T47" fmla="*/ 197 h 236"/>
                  <a:gd name="T48" fmla="*/ 177 w 250"/>
                  <a:gd name="T49" fmla="*/ 201 h 236"/>
                  <a:gd name="T50" fmla="*/ 150 w 250"/>
                  <a:gd name="T51" fmla="*/ 205 h 236"/>
                  <a:gd name="T52" fmla="*/ 138 w 250"/>
                  <a:gd name="T53" fmla="*/ 204 h 236"/>
                  <a:gd name="T54" fmla="*/ 135 w 250"/>
                  <a:gd name="T55" fmla="*/ 198 h 236"/>
                  <a:gd name="T56" fmla="*/ 131 w 250"/>
                  <a:gd name="T57" fmla="*/ 172 h 236"/>
                  <a:gd name="T58" fmla="*/ 185 w 250"/>
                  <a:gd name="T59" fmla="*/ 163 h 236"/>
                  <a:gd name="T60" fmla="*/ 186 w 250"/>
                  <a:gd name="T61" fmla="*/ 168 h 236"/>
                  <a:gd name="T62" fmla="*/ 217 w 250"/>
                  <a:gd name="T63" fmla="*/ 163 h 236"/>
                  <a:gd name="T64" fmla="*/ 213 w 250"/>
                  <a:gd name="T65" fmla="*/ 139 h 236"/>
                  <a:gd name="T66" fmla="*/ 198 w 250"/>
                  <a:gd name="T67" fmla="*/ 41 h 236"/>
                  <a:gd name="T68" fmla="*/ 195 w 250"/>
                  <a:gd name="T69" fmla="*/ 19 h 236"/>
                  <a:gd name="T70" fmla="*/ 175 w 250"/>
                  <a:gd name="T71" fmla="*/ 23 h 236"/>
                  <a:gd name="T72" fmla="*/ 109 w 250"/>
                  <a:gd name="T73" fmla="*/ 33 h 236"/>
                  <a:gd name="T74" fmla="*/ 107 w 250"/>
                  <a:gd name="T75" fmla="*/ 19 h 236"/>
                  <a:gd name="T76" fmla="*/ 105 w 250"/>
                  <a:gd name="T77" fmla="*/ 0 h 236"/>
                  <a:gd name="T78" fmla="*/ 73 w 250"/>
                  <a:gd name="T79" fmla="*/ 5 h 236"/>
                  <a:gd name="T80" fmla="*/ 77 w 250"/>
                  <a:gd name="T81" fmla="*/ 24 h 236"/>
                  <a:gd name="T82" fmla="*/ 79 w 250"/>
                  <a:gd name="T83" fmla="*/ 38 h 236"/>
                  <a:gd name="T84" fmla="*/ 24 w 250"/>
                  <a:gd name="T85" fmla="*/ 47 h 236"/>
                  <a:gd name="T86" fmla="*/ 0 w 250"/>
                  <a:gd name="T87" fmla="*/ 50 h 236"/>
                  <a:gd name="T88" fmla="*/ 4 w 250"/>
                  <a:gd name="T89" fmla="*/ 71 h 236"/>
                  <a:gd name="T90" fmla="*/ 45 w 250"/>
                  <a:gd name="T91" fmla="*/ 129 h 236"/>
                  <a:gd name="T92" fmla="*/ 92 w 250"/>
                  <a:gd name="T93" fmla="*/ 121 h 236"/>
                  <a:gd name="T94" fmla="*/ 97 w 250"/>
                  <a:gd name="T95" fmla="*/ 149 h 236"/>
                  <a:gd name="T96" fmla="*/ 49 w 250"/>
                  <a:gd name="T97" fmla="*/ 157 h 236"/>
                  <a:gd name="T98" fmla="*/ 45 w 250"/>
                  <a:gd name="T99" fmla="*/ 129 h 236"/>
                  <a:gd name="T100" fmla="*/ 114 w 250"/>
                  <a:gd name="T101" fmla="*/ 61 h 236"/>
                  <a:gd name="T102" fmla="*/ 168 w 250"/>
                  <a:gd name="T103" fmla="*/ 53 h 236"/>
                  <a:gd name="T104" fmla="*/ 172 w 250"/>
                  <a:gd name="T105" fmla="*/ 82 h 236"/>
                  <a:gd name="T106" fmla="*/ 118 w 250"/>
                  <a:gd name="T107" fmla="*/ 90 h 236"/>
                  <a:gd name="T108" fmla="*/ 114 w 250"/>
                  <a:gd name="T109" fmla="*/ 61 h 236"/>
                  <a:gd name="T110" fmla="*/ 122 w 250"/>
                  <a:gd name="T111" fmla="*/ 116 h 236"/>
                  <a:gd name="T112" fmla="*/ 177 w 250"/>
                  <a:gd name="T113" fmla="*/ 108 h 236"/>
                  <a:gd name="T114" fmla="*/ 181 w 250"/>
                  <a:gd name="T115" fmla="*/ 136 h 236"/>
                  <a:gd name="T116" fmla="*/ 127 w 250"/>
                  <a:gd name="T117" fmla="*/ 145 h 236"/>
                  <a:gd name="T118" fmla="*/ 122 w 250"/>
                  <a:gd name="T119" fmla="*/ 11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0" h="236">
                    <a:moveTo>
                      <a:pt x="36" y="73"/>
                    </a:moveTo>
                    <a:cubicBezTo>
                      <a:pt x="83" y="66"/>
                      <a:pt x="83" y="66"/>
                      <a:pt x="83" y="66"/>
                    </a:cubicBezTo>
                    <a:cubicBezTo>
                      <a:pt x="88" y="95"/>
                      <a:pt x="88" y="95"/>
                      <a:pt x="88" y="95"/>
                    </a:cubicBezTo>
                    <a:cubicBezTo>
                      <a:pt x="41" y="102"/>
                      <a:pt x="41" y="102"/>
                      <a:pt x="41" y="102"/>
                    </a:cubicBezTo>
                    <a:lnTo>
                      <a:pt x="36" y="73"/>
                    </a:lnTo>
                    <a:close/>
                    <a:moveTo>
                      <a:pt x="4" y="71"/>
                    </a:moveTo>
                    <a:cubicBezTo>
                      <a:pt x="20" y="167"/>
                      <a:pt x="20" y="167"/>
                      <a:pt x="20" y="167"/>
                    </a:cubicBezTo>
                    <a:cubicBezTo>
                      <a:pt x="23" y="193"/>
                      <a:pt x="23" y="193"/>
                      <a:pt x="23" y="193"/>
                    </a:cubicBezTo>
                    <a:cubicBezTo>
                      <a:pt x="54" y="188"/>
                      <a:pt x="54" y="188"/>
                      <a:pt x="54" y="188"/>
                    </a:cubicBezTo>
                    <a:cubicBezTo>
                      <a:pt x="53" y="184"/>
                      <a:pt x="53" y="184"/>
                      <a:pt x="53" y="184"/>
                    </a:cubicBezTo>
                    <a:cubicBezTo>
                      <a:pt x="101" y="177"/>
                      <a:pt x="101" y="177"/>
                      <a:pt x="101" y="177"/>
                    </a:cubicBezTo>
                    <a:cubicBezTo>
                      <a:pt x="107" y="213"/>
                      <a:pt x="107" y="213"/>
                      <a:pt x="107" y="213"/>
                    </a:cubicBezTo>
                    <a:cubicBezTo>
                      <a:pt x="108" y="218"/>
                      <a:pt x="109" y="223"/>
                      <a:pt x="111" y="226"/>
                    </a:cubicBezTo>
                    <a:cubicBezTo>
                      <a:pt x="113" y="229"/>
                      <a:pt x="116" y="232"/>
                      <a:pt x="121" y="234"/>
                    </a:cubicBezTo>
                    <a:cubicBezTo>
                      <a:pt x="126" y="236"/>
                      <a:pt x="134" y="236"/>
                      <a:pt x="143" y="235"/>
                    </a:cubicBezTo>
                    <a:cubicBezTo>
                      <a:pt x="153" y="233"/>
                      <a:pt x="165" y="231"/>
                      <a:pt x="181" y="229"/>
                    </a:cubicBezTo>
                    <a:cubicBezTo>
                      <a:pt x="197" y="227"/>
                      <a:pt x="209" y="226"/>
                      <a:pt x="216" y="224"/>
                    </a:cubicBezTo>
                    <a:cubicBezTo>
                      <a:pt x="224" y="222"/>
                      <a:pt x="230" y="221"/>
                      <a:pt x="233" y="219"/>
                    </a:cubicBezTo>
                    <a:cubicBezTo>
                      <a:pt x="237" y="216"/>
                      <a:pt x="240" y="213"/>
                      <a:pt x="242" y="209"/>
                    </a:cubicBezTo>
                    <a:cubicBezTo>
                      <a:pt x="245" y="205"/>
                      <a:pt x="248" y="194"/>
                      <a:pt x="250" y="176"/>
                    </a:cubicBezTo>
                    <a:cubicBezTo>
                      <a:pt x="241" y="175"/>
                      <a:pt x="230" y="172"/>
                      <a:pt x="218" y="167"/>
                    </a:cubicBezTo>
                    <a:cubicBezTo>
                      <a:pt x="218" y="177"/>
                      <a:pt x="218" y="177"/>
                      <a:pt x="218" y="177"/>
                    </a:cubicBezTo>
                    <a:cubicBezTo>
                      <a:pt x="218" y="183"/>
                      <a:pt x="217" y="188"/>
                      <a:pt x="214" y="191"/>
                    </a:cubicBezTo>
                    <a:cubicBezTo>
                      <a:pt x="211" y="194"/>
                      <a:pt x="207" y="196"/>
                      <a:pt x="202" y="197"/>
                    </a:cubicBezTo>
                    <a:cubicBezTo>
                      <a:pt x="197" y="199"/>
                      <a:pt x="189" y="200"/>
                      <a:pt x="177" y="201"/>
                    </a:cubicBezTo>
                    <a:cubicBezTo>
                      <a:pt x="150" y="205"/>
                      <a:pt x="150" y="205"/>
                      <a:pt x="150" y="205"/>
                    </a:cubicBezTo>
                    <a:cubicBezTo>
                      <a:pt x="144" y="206"/>
                      <a:pt x="140" y="205"/>
                      <a:pt x="138" y="204"/>
                    </a:cubicBezTo>
                    <a:cubicBezTo>
                      <a:pt x="137" y="202"/>
                      <a:pt x="136" y="200"/>
                      <a:pt x="135" y="198"/>
                    </a:cubicBezTo>
                    <a:cubicBezTo>
                      <a:pt x="131" y="172"/>
                      <a:pt x="131" y="172"/>
                      <a:pt x="131" y="172"/>
                    </a:cubicBezTo>
                    <a:cubicBezTo>
                      <a:pt x="185" y="163"/>
                      <a:pt x="185" y="163"/>
                      <a:pt x="185" y="163"/>
                    </a:cubicBezTo>
                    <a:cubicBezTo>
                      <a:pt x="186" y="168"/>
                      <a:pt x="186" y="168"/>
                      <a:pt x="186" y="168"/>
                    </a:cubicBezTo>
                    <a:cubicBezTo>
                      <a:pt x="217" y="163"/>
                      <a:pt x="217" y="163"/>
                      <a:pt x="217" y="163"/>
                    </a:cubicBezTo>
                    <a:cubicBezTo>
                      <a:pt x="213" y="139"/>
                      <a:pt x="213" y="139"/>
                      <a:pt x="213" y="139"/>
                    </a:cubicBezTo>
                    <a:cubicBezTo>
                      <a:pt x="198" y="41"/>
                      <a:pt x="198" y="41"/>
                      <a:pt x="198" y="41"/>
                    </a:cubicBezTo>
                    <a:cubicBezTo>
                      <a:pt x="195" y="19"/>
                      <a:pt x="195" y="19"/>
                      <a:pt x="195" y="19"/>
                    </a:cubicBezTo>
                    <a:cubicBezTo>
                      <a:pt x="175" y="23"/>
                      <a:pt x="175" y="23"/>
                      <a:pt x="175" y="23"/>
                    </a:cubicBezTo>
                    <a:cubicBezTo>
                      <a:pt x="109" y="33"/>
                      <a:pt x="109" y="33"/>
                      <a:pt x="109" y="33"/>
                    </a:cubicBezTo>
                    <a:cubicBezTo>
                      <a:pt x="107" y="19"/>
                      <a:pt x="107" y="19"/>
                      <a:pt x="107" y="19"/>
                    </a:cubicBezTo>
                    <a:cubicBezTo>
                      <a:pt x="105" y="0"/>
                      <a:pt x="105" y="0"/>
                      <a:pt x="105" y="0"/>
                    </a:cubicBezTo>
                    <a:cubicBezTo>
                      <a:pt x="73" y="5"/>
                      <a:pt x="73" y="5"/>
                      <a:pt x="73" y="5"/>
                    </a:cubicBezTo>
                    <a:cubicBezTo>
                      <a:pt x="77" y="24"/>
                      <a:pt x="77" y="24"/>
                      <a:pt x="77" y="24"/>
                    </a:cubicBezTo>
                    <a:cubicBezTo>
                      <a:pt x="79" y="38"/>
                      <a:pt x="79" y="38"/>
                      <a:pt x="79" y="38"/>
                    </a:cubicBezTo>
                    <a:cubicBezTo>
                      <a:pt x="24" y="47"/>
                      <a:pt x="24" y="47"/>
                      <a:pt x="24" y="47"/>
                    </a:cubicBezTo>
                    <a:cubicBezTo>
                      <a:pt x="0" y="50"/>
                      <a:pt x="0" y="50"/>
                      <a:pt x="0" y="50"/>
                    </a:cubicBezTo>
                    <a:lnTo>
                      <a:pt x="4" y="71"/>
                    </a:lnTo>
                    <a:close/>
                    <a:moveTo>
                      <a:pt x="45" y="129"/>
                    </a:moveTo>
                    <a:cubicBezTo>
                      <a:pt x="92" y="121"/>
                      <a:pt x="92" y="121"/>
                      <a:pt x="92" y="121"/>
                    </a:cubicBezTo>
                    <a:cubicBezTo>
                      <a:pt x="97" y="149"/>
                      <a:pt x="97" y="149"/>
                      <a:pt x="97" y="149"/>
                    </a:cubicBezTo>
                    <a:cubicBezTo>
                      <a:pt x="49" y="157"/>
                      <a:pt x="49" y="157"/>
                      <a:pt x="49" y="157"/>
                    </a:cubicBezTo>
                    <a:lnTo>
                      <a:pt x="45" y="129"/>
                    </a:lnTo>
                    <a:close/>
                    <a:moveTo>
                      <a:pt x="114" y="61"/>
                    </a:moveTo>
                    <a:cubicBezTo>
                      <a:pt x="168" y="53"/>
                      <a:pt x="168" y="53"/>
                      <a:pt x="168" y="53"/>
                    </a:cubicBezTo>
                    <a:cubicBezTo>
                      <a:pt x="172" y="82"/>
                      <a:pt x="172" y="82"/>
                      <a:pt x="172" y="82"/>
                    </a:cubicBezTo>
                    <a:cubicBezTo>
                      <a:pt x="118" y="90"/>
                      <a:pt x="118" y="90"/>
                      <a:pt x="118" y="90"/>
                    </a:cubicBezTo>
                    <a:lnTo>
                      <a:pt x="114" y="61"/>
                    </a:lnTo>
                    <a:close/>
                    <a:moveTo>
                      <a:pt x="122" y="116"/>
                    </a:moveTo>
                    <a:cubicBezTo>
                      <a:pt x="177" y="108"/>
                      <a:pt x="177" y="108"/>
                      <a:pt x="177" y="108"/>
                    </a:cubicBezTo>
                    <a:cubicBezTo>
                      <a:pt x="181" y="136"/>
                      <a:pt x="181" y="136"/>
                      <a:pt x="181" y="136"/>
                    </a:cubicBezTo>
                    <a:cubicBezTo>
                      <a:pt x="127" y="145"/>
                      <a:pt x="127" y="145"/>
                      <a:pt x="127" y="145"/>
                    </a:cubicBezTo>
                    <a:lnTo>
                      <a:pt x="122"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8" name="Freeform 8"/>
              <p:cNvSpPr>
                <a:spLocks noEditPoints="1"/>
              </p:cNvSpPr>
              <p:nvPr/>
            </p:nvSpPr>
            <p:spPr bwMode="auto">
              <a:xfrm>
                <a:off x="3587214" y="542618"/>
                <a:ext cx="73004" cy="75130"/>
              </a:xfrm>
              <a:custGeom>
                <a:avLst/>
                <a:gdLst>
                  <a:gd name="T0" fmla="*/ 62 w 241"/>
                  <a:gd name="T1" fmla="*/ 84 h 247"/>
                  <a:gd name="T2" fmla="*/ 60 w 241"/>
                  <a:gd name="T3" fmla="*/ 135 h 247"/>
                  <a:gd name="T4" fmla="*/ 57 w 241"/>
                  <a:gd name="T5" fmla="*/ 74 h 247"/>
                  <a:gd name="T6" fmla="*/ 38 w 241"/>
                  <a:gd name="T7" fmla="*/ 184 h 247"/>
                  <a:gd name="T8" fmla="*/ 53 w 241"/>
                  <a:gd name="T9" fmla="*/ 170 h 247"/>
                  <a:gd name="T10" fmla="*/ 79 w 241"/>
                  <a:gd name="T11" fmla="*/ 158 h 247"/>
                  <a:gd name="T12" fmla="*/ 89 w 241"/>
                  <a:gd name="T13" fmla="*/ 155 h 247"/>
                  <a:gd name="T14" fmla="*/ 97 w 241"/>
                  <a:gd name="T15" fmla="*/ 161 h 247"/>
                  <a:gd name="T16" fmla="*/ 105 w 241"/>
                  <a:gd name="T17" fmla="*/ 115 h 247"/>
                  <a:gd name="T18" fmla="*/ 118 w 241"/>
                  <a:gd name="T19" fmla="*/ 88 h 247"/>
                  <a:gd name="T20" fmla="*/ 137 w 241"/>
                  <a:gd name="T21" fmla="*/ 129 h 247"/>
                  <a:gd name="T22" fmla="*/ 116 w 241"/>
                  <a:gd name="T23" fmla="*/ 159 h 247"/>
                  <a:gd name="T24" fmla="*/ 107 w 241"/>
                  <a:gd name="T25" fmla="*/ 192 h 247"/>
                  <a:gd name="T26" fmla="*/ 128 w 241"/>
                  <a:gd name="T27" fmla="*/ 189 h 247"/>
                  <a:gd name="T28" fmla="*/ 154 w 241"/>
                  <a:gd name="T29" fmla="*/ 178 h 247"/>
                  <a:gd name="T30" fmla="*/ 184 w 241"/>
                  <a:gd name="T31" fmla="*/ 174 h 247"/>
                  <a:gd name="T32" fmla="*/ 168 w 241"/>
                  <a:gd name="T33" fmla="*/ 131 h 247"/>
                  <a:gd name="T34" fmla="*/ 183 w 241"/>
                  <a:gd name="T35" fmla="*/ 93 h 247"/>
                  <a:gd name="T36" fmla="*/ 191 w 241"/>
                  <a:gd name="T37" fmla="*/ 72 h 247"/>
                  <a:gd name="T38" fmla="*/ 159 w 241"/>
                  <a:gd name="T39" fmla="*/ 70 h 247"/>
                  <a:gd name="T40" fmla="*/ 143 w 241"/>
                  <a:gd name="T41" fmla="*/ 76 h 247"/>
                  <a:gd name="T42" fmla="*/ 119 w 241"/>
                  <a:gd name="T43" fmla="*/ 86 h 247"/>
                  <a:gd name="T44" fmla="*/ 126 w 241"/>
                  <a:gd name="T45" fmla="*/ 68 h 247"/>
                  <a:gd name="T46" fmla="*/ 100 w 241"/>
                  <a:gd name="T47" fmla="*/ 47 h 247"/>
                  <a:gd name="T48" fmla="*/ 95 w 241"/>
                  <a:gd name="T49" fmla="*/ 69 h 247"/>
                  <a:gd name="T50" fmla="*/ 81 w 241"/>
                  <a:gd name="T51" fmla="*/ 60 h 247"/>
                  <a:gd name="T52" fmla="*/ 58 w 241"/>
                  <a:gd name="T53" fmla="*/ 69 h 247"/>
                  <a:gd name="T54" fmla="*/ 205 w 241"/>
                  <a:gd name="T55" fmla="*/ 60 h 247"/>
                  <a:gd name="T56" fmla="*/ 176 w 241"/>
                  <a:gd name="T57" fmla="*/ 212 h 247"/>
                  <a:gd name="T58" fmla="*/ 149 w 241"/>
                  <a:gd name="T59" fmla="*/ 208 h 247"/>
                  <a:gd name="T60" fmla="*/ 154 w 241"/>
                  <a:gd name="T61" fmla="*/ 235 h 247"/>
                  <a:gd name="T62" fmla="*/ 189 w 241"/>
                  <a:gd name="T63" fmla="*/ 245 h 247"/>
                  <a:gd name="T64" fmla="*/ 208 w 241"/>
                  <a:gd name="T65" fmla="*/ 223 h 247"/>
                  <a:gd name="T66" fmla="*/ 241 w 241"/>
                  <a:gd name="T67" fmla="*/ 36 h 247"/>
                  <a:gd name="T68" fmla="*/ 67 w 241"/>
                  <a:gd name="T69" fmla="*/ 7 h 247"/>
                  <a:gd name="T70" fmla="*/ 32 w 241"/>
                  <a:gd name="T71" fmla="*/ 31 h 247"/>
                  <a:gd name="T72" fmla="*/ 0 w 241"/>
                  <a:gd name="T73" fmla="*/ 21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1" h="247">
                    <a:moveTo>
                      <a:pt x="57" y="74"/>
                    </a:moveTo>
                    <a:cubicBezTo>
                      <a:pt x="62" y="84"/>
                      <a:pt x="62" y="84"/>
                      <a:pt x="62" y="84"/>
                    </a:cubicBezTo>
                    <a:cubicBezTo>
                      <a:pt x="63" y="87"/>
                      <a:pt x="67" y="96"/>
                      <a:pt x="74" y="113"/>
                    </a:cubicBezTo>
                    <a:cubicBezTo>
                      <a:pt x="69" y="123"/>
                      <a:pt x="65" y="130"/>
                      <a:pt x="60" y="135"/>
                    </a:cubicBezTo>
                    <a:cubicBezTo>
                      <a:pt x="56" y="140"/>
                      <a:pt x="50" y="145"/>
                      <a:pt x="43" y="150"/>
                    </a:cubicBezTo>
                    <a:lnTo>
                      <a:pt x="57" y="74"/>
                    </a:lnTo>
                    <a:close/>
                    <a:moveTo>
                      <a:pt x="32" y="217"/>
                    </a:moveTo>
                    <a:cubicBezTo>
                      <a:pt x="38" y="184"/>
                      <a:pt x="38" y="184"/>
                      <a:pt x="38" y="184"/>
                    </a:cubicBezTo>
                    <a:cubicBezTo>
                      <a:pt x="43" y="154"/>
                      <a:pt x="43" y="154"/>
                      <a:pt x="43" y="154"/>
                    </a:cubicBezTo>
                    <a:cubicBezTo>
                      <a:pt x="48" y="161"/>
                      <a:pt x="52" y="167"/>
                      <a:pt x="53" y="170"/>
                    </a:cubicBezTo>
                    <a:cubicBezTo>
                      <a:pt x="55" y="173"/>
                      <a:pt x="57" y="176"/>
                      <a:pt x="58" y="179"/>
                    </a:cubicBezTo>
                    <a:cubicBezTo>
                      <a:pt x="69" y="168"/>
                      <a:pt x="76" y="161"/>
                      <a:pt x="79" y="158"/>
                    </a:cubicBezTo>
                    <a:cubicBezTo>
                      <a:pt x="82" y="154"/>
                      <a:pt x="85" y="151"/>
                      <a:pt x="87" y="148"/>
                    </a:cubicBezTo>
                    <a:cubicBezTo>
                      <a:pt x="89" y="155"/>
                      <a:pt x="89" y="155"/>
                      <a:pt x="89" y="155"/>
                    </a:cubicBezTo>
                    <a:cubicBezTo>
                      <a:pt x="89" y="156"/>
                      <a:pt x="90" y="160"/>
                      <a:pt x="90" y="166"/>
                    </a:cubicBezTo>
                    <a:cubicBezTo>
                      <a:pt x="97" y="161"/>
                      <a:pt x="97" y="161"/>
                      <a:pt x="97" y="161"/>
                    </a:cubicBezTo>
                    <a:cubicBezTo>
                      <a:pt x="101" y="159"/>
                      <a:pt x="108" y="156"/>
                      <a:pt x="118" y="152"/>
                    </a:cubicBezTo>
                    <a:cubicBezTo>
                      <a:pt x="114" y="139"/>
                      <a:pt x="110" y="127"/>
                      <a:pt x="105" y="115"/>
                    </a:cubicBezTo>
                    <a:cubicBezTo>
                      <a:pt x="110" y="107"/>
                      <a:pt x="110" y="107"/>
                      <a:pt x="110" y="107"/>
                    </a:cubicBezTo>
                    <a:cubicBezTo>
                      <a:pt x="111" y="104"/>
                      <a:pt x="114" y="98"/>
                      <a:pt x="118" y="88"/>
                    </a:cubicBezTo>
                    <a:cubicBezTo>
                      <a:pt x="124" y="99"/>
                      <a:pt x="128" y="106"/>
                      <a:pt x="130" y="109"/>
                    </a:cubicBezTo>
                    <a:cubicBezTo>
                      <a:pt x="131" y="112"/>
                      <a:pt x="133" y="119"/>
                      <a:pt x="137" y="129"/>
                    </a:cubicBezTo>
                    <a:cubicBezTo>
                      <a:pt x="131" y="139"/>
                      <a:pt x="131" y="139"/>
                      <a:pt x="131" y="139"/>
                    </a:cubicBezTo>
                    <a:cubicBezTo>
                      <a:pt x="127" y="146"/>
                      <a:pt x="122" y="152"/>
                      <a:pt x="116" y="159"/>
                    </a:cubicBezTo>
                    <a:cubicBezTo>
                      <a:pt x="110" y="166"/>
                      <a:pt x="102" y="172"/>
                      <a:pt x="92" y="179"/>
                    </a:cubicBezTo>
                    <a:cubicBezTo>
                      <a:pt x="100" y="184"/>
                      <a:pt x="105" y="189"/>
                      <a:pt x="107" y="192"/>
                    </a:cubicBezTo>
                    <a:cubicBezTo>
                      <a:pt x="110" y="194"/>
                      <a:pt x="112" y="197"/>
                      <a:pt x="115" y="200"/>
                    </a:cubicBezTo>
                    <a:cubicBezTo>
                      <a:pt x="120" y="196"/>
                      <a:pt x="125" y="192"/>
                      <a:pt x="128" y="189"/>
                    </a:cubicBezTo>
                    <a:cubicBezTo>
                      <a:pt x="132" y="185"/>
                      <a:pt x="139" y="177"/>
                      <a:pt x="150" y="163"/>
                    </a:cubicBezTo>
                    <a:cubicBezTo>
                      <a:pt x="154" y="178"/>
                      <a:pt x="154" y="178"/>
                      <a:pt x="154" y="178"/>
                    </a:cubicBezTo>
                    <a:cubicBezTo>
                      <a:pt x="155" y="179"/>
                      <a:pt x="156" y="184"/>
                      <a:pt x="157" y="191"/>
                    </a:cubicBezTo>
                    <a:cubicBezTo>
                      <a:pt x="167" y="184"/>
                      <a:pt x="176" y="178"/>
                      <a:pt x="184" y="174"/>
                    </a:cubicBezTo>
                    <a:cubicBezTo>
                      <a:pt x="181" y="165"/>
                      <a:pt x="181" y="165"/>
                      <a:pt x="181" y="165"/>
                    </a:cubicBezTo>
                    <a:cubicBezTo>
                      <a:pt x="181" y="165"/>
                      <a:pt x="177" y="153"/>
                      <a:pt x="168" y="131"/>
                    </a:cubicBezTo>
                    <a:cubicBezTo>
                      <a:pt x="175" y="116"/>
                      <a:pt x="175" y="116"/>
                      <a:pt x="175" y="116"/>
                    </a:cubicBezTo>
                    <a:cubicBezTo>
                      <a:pt x="177" y="110"/>
                      <a:pt x="180" y="103"/>
                      <a:pt x="183" y="93"/>
                    </a:cubicBezTo>
                    <a:cubicBezTo>
                      <a:pt x="188" y="79"/>
                      <a:pt x="188" y="79"/>
                      <a:pt x="188" y="79"/>
                    </a:cubicBezTo>
                    <a:cubicBezTo>
                      <a:pt x="189" y="77"/>
                      <a:pt x="189" y="75"/>
                      <a:pt x="191" y="72"/>
                    </a:cubicBezTo>
                    <a:cubicBezTo>
                      <a:pt x="181" y="69"/>
                      <a:pt x="171" y="66"/>
                      <a:pt x="160" y="62"/>
                    </a:cubicBezTo>
                    <a:cubicBezTo>
                      <a:pt x="159" y="70"/>
                      <a:pt x="159" y="70"/>
                      <a:pt x="159" y="70"/>
                    </a:cubicBezTo>
                    <a:cubicBezTo>
                      <a:pt x="158" y="74"/>
                      <a:pt x="156" y="82"/>
                      <a:pt x="152" y="94"/>
                    </a:cubicBezTo>
                    <a:cubicBezTo>
                      <a:pt x="149" y="87"/>
                      <a:pt x="146" y="81"/>
                      <a:pt x="143" y="76"/>
                    </a:cubicBezTo>
                    <a:cubicBezTo>
                      <a:pt x="137" y="80"/>
                      <a:pt x="137" y="80"/>
                      <a:pt x="137" y="80"/>
                    </a:cubicBezTo>
                    <a:cubicBezTo>
                      <a:pt x="133" y="82"/>
                      <a:pt x="127" y="84"/>
                      <a:pt x="119" y="86"/>
                    </a:cubicBezTo>
                    <a:cubicBezTo>
                      <a:pt x="124" y="74"/>
                      <a:pt x="124" y="74"/>
                      <a:pt x="124" y="74"/>
                    </a:cubicBezTo>
                    <a:cubicBezTo>
                      <a:pt x="124" y="74"/>
                      <a:pt x="125" y="72"/>
                      <a:pt x="126" y="68"/>
                    </a:cubicBezTo>
                    <a:cubicBezTo>
                      <a:pt x="127" y="64"/>
                      <a:pt x="128" y="61"/>
                      <a:pt x="129" y="58"/>
                    </a:cubicBezTo>
                    <a:cubicBezTo>
                      <a:pt x="118" y="55"/>
                      <a:pt x="108" y="51"/>
                      <a:pt x="100" y="47"/>
                    </a:cubicBezTo>
                    <a:cubicBezTo>
                      <a:pt x="98" y="58"/>
                      <a:pt x="98" y="58"/>
                      <a:pt x="98" y="58"/>
                    </a:cubicBezTo>
                    <a:cubicBezTo>
                      <a:pt x="97" y="62"/>
                      <a:pt x="96" y="66"/>
                      <a:pt x="95" y="69"/>
                    </a:cubicBezTo>
                    <a:cubicBezTo>
                      <a:pt x="94" y="73"/>
                      <a:pt x="92" y="77"/>
                      <a:pt x="90" y="81"/>
                    </a:cubicBezTo>
                    <a:cubicBezTo>
                      <a:pt x="87" y="73"/>
                      <a:pt x="83" y="66"/>
                      <a:pt x="81" y="60"/>
                    </a:cubicBezTo>
                    <a:cubicBezTo>
                      <a:pt x="73" y="64"/>
                      <a:pt x="68" y="66"/>
                      <a:pt x="66" y="67"/>
                    </a:cubicBezTo>
                    <a:cubicBezTo>
                      <a:pt x="63" y="68"/>
                      <a:pt x="60" y="69"/>
                      <a:pt x="58" y="69"/>
                    </a:cubicBezTo>
                    <a:cubicBezTo>
                      <a:pt x="64" y="35"/>
                      <a:pt x="64" y="35"/>
                      <a:pt x="64" y="35"/>
                    </a:cubicBezTo>
                    <a:cubicBezTo>
                      <a:pt x="205" y="60"/>
                      <a:pt x="205" y="60"/>
                      <a:pt x="205" y="60"/>
                    </a:cubicBezTo>
                    <a:cubicBezTo>
                      <a:pt x="179" y="206"/>
                      <a:pt x="179" y="206"/>
                      <a:pt x="179" y="206"/>
                    </a:cubicBezTo>
                    <a:cubicBezTo>
                      <a:pt x="179" y="209"/>
                      <a:pt x="178" y="210"/>
                      <a:pt x="176" y="212"/>
                    </a:cubicBezTo>
                    <a:cubicBezTo>
                      <a:pt x="175" y="214"/>
                      <a:pt x="171" y="214"/>
                      <a:pt x="165" y="212"/>
                    </a:cubicBezTo>
                    <a:cubicBezTo>
                      <a:pt x="160" y="211"/>
                      <a:pt x="154" y="210"/>
                      <a:pt x="149" y="208"/>
                    </a:cubicBezTo>
                    <a:cubicBezTo>
                      <a:pt x="151" y="217"/>
                      <a:pt x="151" y="217"/>
                      <a:pt x="151" y="217"/>
                    </a:cubicBezTo>
                    <a:cubicBezTo>
                      <a:pt x="153" y="225"/>
                      <a:pt x="154" y="231"/>
                      <a:pt x="154" y="235"/>
                    </a:cubicBezTo>
                    <a:cubicBezTo>
                      <a:pt x="154" y="239"/>
                      <a:pt x="153" y="242"/>
                      <a:pt x="153" y="245"/>
                    </a:cubicBezTo>
                    <a:cubicBezTo>
                      <a:pt x="169" y="246"/>
                      <a:pt x="181" y="247"/>
                      <a:pt x="189" y="245"/>
                    </a:cubicBezTo>
                    <a:cubicBezTo>
                      <a:pt x="196" y="244"/>
                      <a:pt x="201" y="241"/>
                      <a:pt x="203" y="237"/>
                    </a:cubicBezTo>
                    <a:cubicBezTo>
                      <a:pt x="205" y="233"/>
                      <a:pt x="207" y="228"/>
                      <a:pt x="208" y="223"/>
                    </a:cubicBezTo>
                    <a:cubicBezTo>
                      <a:pt x="235" y="66"/>
                      <a:pt x="235" y="66"/>
                      <a:pt x="235" y="66"/>
                    </a:cubicBezTo>
                    <a:cubicBezTo>
                      <a:pt x="241" y="36"/>
                      <a:pt x="241" y="36"/>
                      <a:pt x="241" y="36"/>
                    </a:cubicBezTo>
                    <a:cubicBezTo>
                      <a:pt x="211" y="32"/>
                      <a:pt x="211" y="32"/>
                      <a:pt x="211" y="32"/>
                    </a:cubicBezTo>
                    <a:cubicBezTo>
                      <a:pt x="67" y="7"/>
                      <a:pt x="67" y="7"/>
                      <a:pt x="67" y="7"/>
                    </a:cubicBezTo>
                    <a:cubicBezTo>
                      <a:pt x="37" y="0"/>
                      <a:pt x="37" y="0"/>
                      <a:pt x="37" y="0"/>
                    </a:cubicBezTo>
                    <a:cubicBezTo>
                      <a:pt x="32" y="31"/>
                      <a:pt x="32" y="31"/>
                      <a:pt x="32" y="31"/>
                    </a:cubicBezTo>
                    <a:cubicBezTo>
                      <a:pt x="6" y="179"/>
                      <a:pt x="6" y="179"/>
                      <a:pt x="6" y="179"/>
                    </a:cubicBezTo>
                    <a:cubicBezTo>
                      <a:pt x="0" y="211"/>
                      <a:pt x="0" y="211"/>
                      <a:pt x="0" y="211"/>
                    </a:cubicBezTo>
                    <a:lnTo>
                      <a:pt x="32"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9" name="Freeform 9"/>
              <p:cNvSpPr>
                <a:spLocks noEditPoints="1"/>
              </p:cNvSpPr>
              <p:nvPr/>
            </p:nvSpPr>
            <p:spPr bwMode="auto">
              <a:xfrm>
                <a:off x="3693530" y="580892"/>
                <a:ext cx="71587" cy="77257"/>
              </a:xfrm>
              <a:custGeom>
                <a:avLst/>
                <a:gdLst>
                  <a:gd name="T0" fmla="*/ 30 w 237"/>
                  <a:gd name="T1" fmla="*/ 80 h 253"/>
                  <a:gd name="T2" fmla="*/ 24 w 237"/>
                  <a:gd name="T3" fmla="*/ 52 h 253"/>
                  <a:gd name="T4" fmla="*/ 21 w 237"/>
                  <a:gd name="T5" fmla="*/ 44 h 253"/>
                  <a:gd name="T6" fmla="*/ 59 w 237"/>
                  <a:gd name="T7" fmla="*/ 41 h 253"/>
                  <a:gd name="T8" fmla="*/ 99 w 237"/>
                  <a:gd name="T9" fmla="*/ 27 h 253"/>
                  <a:gd name="T10" fmla="*/ 133 w 237"/>
                  <a:gd name="T11" fmla="*/ 5 h 253"/>
                  <a:gd name="T12" fmla="*/ 139 w 237"/>
                  <a:gd name="T13" fmla="*/ 0 h 253"/>
                  <a:gd name="T14" fmla="*/ 160 w 237"/>
                  <a:gd name="T15" fmla="*/ 28 h 253"/>
                  <a:gd name="T16" fmla="*/ 119 w 237"/>
                  <a:gd name="T17" fmla="*/ 51 h 253"/>
                  <a:gd name="T18" fmla="*/ 77 w 237"/>
                  <a:gd name="T19" fmla="*/ 68 h 253"/>
                  <a:gd name="T20" fmla="*/ 30 w 237"/>
                  <a:gd name="T21" fmla="*/ 80 h 253"/>
                  <a:gd name="T22" fmla="*/ 26 w 237"/>
                  <a:gd name="T23" fmla="*/ 133 h 253"/>
                  <a:gd name="T24" fmla="*/ 47 w 237"/>
                  <a:gd name="T25" fmla="*/ 127 h 253"/>
                  <a:gd name="T26" fmla="*/ 73 w 237"/>
                  <a:gd name="T27" fmla="*/ 116 h 253"/>
                  <a:gd name="T28" fmla="*/ 101 w 237"/>
                  <a:gd name="T29" fmla="*/ 101 h 253"/>
                  <a:gd name="T30" fmla="*/ 118 w 237"/>
                  <a:gd name="T31" fmla="*/ 88 h 253"/>
                  <a:gd name="T32" fmla="*/ 123 w 237"/>
                  <a:gd name="T33" fmla="*/ 83 h 253"/>
                  <a:gd name="T34" fmla="*/ 143 w 237"/>
                  <a:gd name="T35" fmla="*/ 116 h 253"/>
                  <a:gd name="T36" fmla="*/ 132 w 237"/>
                  <a:gd name="T37" fmla="*/ 122 h 253"/>
                  <a:gd name="T38" fmla="*/ 112 w 237"/>
                  <a:gd name="T39" fmla="*/ 131 h 253"/>
                  <a:gd name="T40" fmla="*/ 83 w 237"/>
                  <a:gd name="T41" fmla="*/ 144 h 253"/>
                  <a:gd name="T42" fmla="*/ 48 w 237"/>
                  <a:gd name="T43" fmla="*/ 155 h 253"/>
                  <a:gd name="T44" fmla="*/ 133 w 237"/>
                  <a:gd name="T45" fmla="*/ 197 h 253"/>
                  <a:gd name="T46" fmla="*/ 130 w 237"/>
                  <a:gd name="T47" fmla="*/ 171 h 253"/>
                  <a:gd name="T48" fmla="*/ 127 w 237"/>
                  <a:gd name="T49" fmla="*/ 155 h 253"/>
                  <a:gd name="T50" fmla="*/ 152 w 237"/>
                  <a:gd name="T51" fmla="*/ 156 h 253"/>
                  <a:gd name="T52" fmla="*/ 159 w 237"/>
                  <a:gd name="T53" fmla="*/ 155 h 253"/>
                  <a:gd name="T54" fmla="*/ 171 w 237"/>
                  <a:gd name="T55" fmla="*/ 247 h 253"/>
                  <a:gd name="T56" fmla="*/ 143 w 237"/>
                  <a:gd name="T57" fmla="*/ 251 h 253"/>
                  <a:gd name="T58" fmla="*/ 134 w 237"/>
                  <a:gd name="T59" fmla="*/ 253 h 253"/>
                  <a:gd name="T60" fmla="*/ 135 w 237"/>
                  <a:gd name="T61" fmla="*/ 243 h 253"/>
                  <a:gd name="T62" fmla="*/ 134 w 237"/>
                  <a:gd name="T63" fmla="*/ 226 h 253"/>
                  <a:gd name="T64" fmla="*/ 72 w 237"/>
                  <a:gd name="T65" fmla="*/ 198 h 253"/>
                  <a:gd name="T66" fmla="*/ 22 w 237"/>
                  <a:gd name="T67" fmla="*/ 177 h 253"/>
                  <a:gd name="T68" fmla="*/ 0 w 237"/>
                  <a:gd name="T69" fmla="*/ 170 h 253"/>
                  <a:gd name="T70" fmla="*/ 3 w 237"/>
                  <a:gd name="T71" fmla="*/ 144 h 253"/>
                  <a:gd name="T72" fmla="*/ 3 w 237"/>
                  <a:gd name="T73" fmla="*/ 135 h 253"/>
                  <a:gd name="T74" fmla="*/ 26 w 237"/>
                  <a:gd name="T75" fmla="*/ 133 h 253"/>
                  <a:gd name="T76" fmla="*/ 188 w 237"/>
                  <a:gd name="T77" fmla="*/ 22 h 253"/>
                  <a:gd name="T78" fmla="*/ 217 w 237"/>
                  <a:gd name="T79" fmla="*/ 39 h 253"/>
                  <a:gd name="T80" fmla="*/ 212 w 237"/>
                  <a:gd name="T81" fmla="*/ 47 h 253"/>
                  <a:gd name="T82" fmla="*/ 208 w 237"/>
                  <a:gd name="T83" fmla="*/ 57 h 253"/>
                  <a:gd name="T84" fmla="*/ 204 w 237"/>
                  <a:gd name="T85" fmla="*/ 80 h 253"/>
                  <a:gd name="T86" fmla="*/ 206 w 237"/>
                  <a:gd name="T87" fmla="*/ 110 h 253"/>
                  <a:gd name="T88" fmla="*/ 215 w 237"/>
                  <a:gd name="T89" fmla="*/ 132 h 253"/>
                  <a:gd name="T90" fmla="*/ 222 w 237"/>
                  <a:gd name="T91" fmla="*/ 144 h 253"/>
                  <a:gd name="T92" fmla="*/ 237 w 237"/>
                  <a:gd name="T93" fmla="*/ 159 h 253"/>
                  <a:gd name="T94" fmla="*/ 227 w 237"/>
                  <a:gd name="T95" fmla="*/ 163 h 253"/>
                  <a:gd name="T96" fmla="*/ 204 w 237"/>
                  <a:gd name="T97" fmla="*/ 178 h 253"/>
                  <a:gd name="T98" fmla="*/ 183 w 237"/>
                  <a:gd name="T99" fmla="*/ 141 h 253"/>
                  <a:gd name="T100" fmla="*/ 173 w 237"/>
                  <a:gd name="T101" fmla="*/ 106 h 253"/>
                  <a:gd name="T102" fmla="*/ 173 w 237"/>
                  <a:gd name="T103" fmla="*/ 75 h 253"/>
                  <a:gd name="T104" fmla="*/ 177 w 237"/>
                  <a:gd name="T105" fmla="*/ 51 h 253"/>
                  <a:gd name="T106" fmla="*/ 188 w 237"/>
                  <a:gd name="T107" fmla="*/ 2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7" h="253">
                    <a:moveTo>
                      <a:pt x="30" y="80"/>
                    </a:moveTo>
                    <a:cubicBezTo>
                      <a:pt x="28" y="67"/>
                      <a:pt x="26" y="57"/>
                      <a:pt x="24" y="52"/>
                    </a:cubicBezTo>
                    <a:cubicBezTo>
                      <a:pt x="21" y="44"/>
                      <a:pt x="21" y="44"/>
                      <a:pt x="21" y="44"/>
                    </a:cubicBezTo>
                    <a:cubicBezTo>
                      <a:pt x="32" y="46"/>
                      <a:pt x="44" y="45"/>
                      <a:pt x="59" y="41"/>
                    </a:cubicBezTo>
                    <a:cubicBezTo>
                      <a:pt x="73" y="37"/>
                      <a:pt x="86" y="32"/>
                      <a:pt x="99" y="27"/>
                    </a:cubicBezTo>
                    <a:cubicBezTo>
                      <a:pt x="112" y="20"/>
                      <a:pt x="123" y="13"/>
                      <a:pt x="133" y="5"/>
                    </a:cubicBezTo>
                    <a:cubicBezTo>
                      <a:pt x="139" y="0"/>
                      <a:pt x="139" y="0"/>
                      <a:pt x="139" y="0"/>
                    </a:cubicBezTo>
                    <a:cubicBezTo>
                      <a:pt x="145" y="10"/>
                      <a:pt x="152" y="19"/>
                      <a:pt x="160" y="28"/>
                    </a:cubicBezTo>
                    <a:cubicBezTo>
                      <a:pt x="144" y="37"/>
                      <a:pt x="130" y="45"/>
                      <a:pt x="119" y="51"/>
                    </a:cubicBezTo>
                    <a:cubicBezTo>
                      <a:pt x="108" y="57"/>
                      <a:pt x="94" y="63"/>
                      <a:pt x="77" y="68"/>
                    </a:cubicBezTo>
                    <a:cubicBezTo>
                      <a:pt x="59" y="73"/>
                      <a:pt x="44" y="77"/>
                      <a:pt x="30" y="80"/>
                    </a:cubicBezTo>
                    <a:close/>
                    <a:moveTo>
                      <a:pt x="26" y="133"/>
                    </a:moveTo>
                    <a:cubicBezTo>
                      <a:pt x="31" y="132"/>
                      <a:pt x="38" y="130"/>
                      <a:pt x="47" y="127"/>
                    </a:cubicBezTo>
                    <a:cubicBezTo>
                      <a:pt x="55" y="124"/>
                      <a:pt x="64" y="120"/>
                      <a:pt x="73" y="116"/>
                    </a:cubicBezTo>
                    <a:cubicBezTo>
                      <a:pt x="82" y="112"/>
                      <a:pt x="92" y="107"/>
                      <a:pt x="101" y="101"/>
                    </a:cubicBezTo>
                    <a:cubicBezTo>
                      <a:pt x="110" y="94"/>
                      <a:pt x="116" y="90"/>
                      <a:pt x="118" y="88"/>
                    </a:cubicBezTo>
                    <a:cubicBezTo>
                      <a:pt x="123" y="83"/>
                      <a:pt x="123" y="83"/>
                      <a:pt x="123" y="83"/>
                    </a:cubicBezTo>
                    <a:cubicBezTo>
                      <a:pt x="129" y="95"/>
                      <a:pt x="136" y="106"/>
                      <a:pt x="143" y="116"/>
                    </a:cubicBezTo>
                    <a:cubicBezTo>
                      <a:pt x="138" y="119"/>
                      <a:pt x="134" y="120"/>
                      <a:pt x="132" y="122"/>
                    </a:cubicBezTo>
                    <a:cubicBezTo>
                      <a:pt x="112" y="131"/>
                      <a:pt x="112" y="131"/>
                      <a:pt x="112" y="131"/>
                    </a:cubicBezTo>
                    <a:cubicBezTo>
                      <a:pt x="102" y="136"/>
                      <a:pt x="92" y="140"/>
                      <a:pt x="83" y="144"/>
                    </a:cubicBezTo>
                    <a:cubicBezTo>
                      <a:pt x="73" y="147"/>
                      <a:pt x="62" y="151"/>
                      <a:pt x="48" y="155"/>
                    </a:cubicBezTo>
                    <a:cubicBezTo>
                      <a:pt x="76" y="170"/>
                      <a:pt x="105" y="184"/>
                      <a:pt x="133" y="197"/>
                    </a:cubicBezTo>
                    <a:cubicBezTo>
                      <a:pt x="132" y="184"/>
                      <a:pt x="131" y="175"/>
                      <a:pt x="130" y="171"/>
                    </a:cubicBezTo>
                    <a:cubicBezTo>
                      <a:pt x="127" y="155"/>
                      <a:pt x="127" y="155"/>
                      <a:pt x="127" y="155"/>
                    </a:cubicBezTo>
                    <a:cubicBezTo>
                      <a:pt x="140" y="156"/>
                      <a:pt x="148" y="157"/>
                      <a:pt x="152" y="156"/>
                    </a:cubicBezTo>
                    <a:cubicBezTo>
                      <a:pt x="159" y="155"/>
                      <a:pt x="159" y="155"/>
                      <a:pt x="159" y="155"/>
                    </a:cubicBezTo>
                    <a:cubicBezTo>
                      <a:pt x="164" y="193"/>
                      <a:pt x="168" y="223"/>
                      <a:pt x="171" y="247"/>
                    </a:cubicBezTo>
                    <a:cubicBezTo>
                      <a:pt x="153" y="249"/>
                      <a:pt x="144" y="251"/>
                      <a:pt x="143" y="251"/>
                    </a:cubicBezTo>
                    <a:cubicBezTo>
                      <a:pt x="134" y="253"/>
                      <a:pt x="134" y="253"/>
                      <a:pt x="134" y="253"/>
                    </a:cubicBezTo>
                    <a:cubicBezTo>
                      <a:pt x="134" y="249"/>
                      <a:pt x="135" y="246"/>
                      <a:pt x="135" y="243"/>
                    </a:cubicBezTo>
                    <a:cubicBezTo>
                      <a:pt x="135" y="240"/>
                      <a:pt x="135" y="234"/>
                      <a:pt x="134" y="226"/>
                    </a:cubicBezTo>
                    <a:cubicBezTo>
                      <a:pt x="120" y="219"/>
                      <a:pt x="99" y="210"/>
                      <a:pt x="72" y="198"/>
                    </a:cubicBezTo>
                    <a:cubicBezTo>
                      <a:pt x="45" y="187"/>
                      <a:pt x="28" y="180"/>
                      <a:pt x="22" y="177"/>
                    </a:cubicBezTo>
                    <a:cubicBezTo>
                      <a:pt x="16" y="175"/>
                      <a:pt x="8" y="173"/>
                      <a:pt x="0" y="170"/>
                    </a:cubicBezTo>
                    <a:cubicBezTo>
                      <a:pt x="3" y="158"/>
                      <a:pt x="4" y="149"/>
                      <a:pt x="3" y="144"/>
                    </a:cubicBezTo>
                    <a:cubicBezTo>
                      <a:pt x="3" y="135"/>
                      <a:pt x="3" y="135"/>
                      <a:pt x="3" y="135"/>
                    </a:cubicBezTo>
                    <a:cubicBezTo>
                      <a:pt x="13" y="135"/>
                      <a:pt x="21" y="134"/>
                      <a:pt x="26" y="133"/>
                    </a:cubicBezTo>
                    <a:close/>
                    <a:moveTo>
                      <a:pt x="188" y="22"/>
                    </a:moveTo>
                    <a:cubicBezTo>
                      <a:pt x="196" y="28"/>
                      <a:pt x="206" y="34"/>
                      <a:pt x="217" y="39"/>
                    </a:cubicBezTo>
                    <a:cubicBezTo>
                      <a:pt x="215" y="42"/>
                      <a:pt x="214" y="45"/>
                      <a:pt x="212" y="47"/>
                    </a:cubicBezTo>
                    <a:cubicBezTo>
                      <a:pt x="211" y="50"/>
                      <a:pt x="209" y="53"/>
                      <a:pt x="208" y="57"/>
                    </a:cubicBezTo>
                    <a:cubicBezTo>
                      <a:pt x="206" y="61"/>
                      <a:pt x="205" y="69"/>
                      <a:pt x="204" y="80"/>
                    </a:cubicBezTo>
                    <a:cubicBezTo>
                      <a:pt x="202" y="91"/>
                      <a:pt x="203" y="101"/>
                      <a:pt x="206" y="110"/>
                    </a:cubicBezTo>
                    <a:cubicBezTo>
                      <a:pt x="209" y="120"/>
                      <a:pt x="212" y="127"/>
                      <a:pt x="215" y="132"/>
                    </a:cubicBezTo>
                    <a:cubicBezTo>
                      <a:pt x="217" y="137"/>
                      <a:pt x="220" y="141"/>
                      <a:pt x="222" y="144"/>
                    </a:cubicBezTo>
                    <a:cubicBezTo>
                      <a:pt x="225" y="147"/>
                      <a:pt x="229" y="152"/>
                      <a:pt x="237" y="159"/>
                    </a:cubicBezTo>
                    <a:cubicBezTo>
                      <a:pt x="233" y="160"/>
                      <a:pt x="230" y="162"/>
                      <a:pt x="227" y="163"/>
                    </a:cubicBezTo>
                    <a:cubicBezTo>
                      <a:pt x="224" y="165"/>
                      <a:pt x="216" y="170"/>
                      <a:pt x="204" y="178"/>
                    </a:cubicBezTo>
                    <a:cubicBezTo>
                      <a:pt x="195" y="166"/>
                      <a:pt x="188" y="154"/>
                      <a:pt x="183" y="141"/>
                    </a:cubicBezTo>
                    <a:cubicBezTo>
                      <a:pt x="178" y="128"/>
                      <a:pt x="174" y="116"/>
                      <a:pt x="173" y="106"/>
                    </a:cubicBezTo>
                    <a:cubicBezTo>
                      <a:pt x="172" y="95"/>
                      <a:pt x="172" y="85"/>
                      <a:pt x="173" y="75"/>
                    </a:cubicBezTo>
                    <a:cubicBezTo>
                      <a:pt x="175" y="65"/>
                      <a:pt x="176" y="57"/>
                      <a:pt x="177" y="51"/>
                    </a:cubicBezTo>
                    <a:cubicBezTo>
                      <a:pt x="179" y="45"/>
                      <a:pt x="182" y="35"/>
                      <a:pt x="188"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0" name="Freeform 10"/>
              <p:cNvSpPr>
                <a:spLocks noEditPoints="1"/>
              </p:cNvSpPr>
              <p:nvPr/>
            </p:nvSpPr>
            <p:spPr bwMode="auto">
              <a:xfrm>
                <a:off x="3783545" y="639721"/>
                <a:ext cx="82927" cy="89306"/>
              </a:xfrm>
              <a:custGeom>
                <a:avLst/>
                <a:gdLst>
                  <a:gd name="T0" fmla="*/ 42 w 272"/>
                  <a:gd name="T1" fmla="*/ 140 h 294"/>
                  <a:gd name="T2" fmla="*/ 67 w 272"/>
                  <a:gd name="T3" fmla="*/ 117 h 294"/>
                  <a:gd name="T4" fmla="*/ 113 w 272"/>
                  <a:gd name="T5" fmla="*/ 165 h 294"/>
                  <a:gd name="T6" fmla="*/ 88 w 272"/>
                  <a:gd name="T7" fmla="*/ 189 h 294"/>
                  <a:gd name="T8" fmla="*/ 42 w 272"/>
                  <a:gd name="T9" fmla="*/ 140 h 294"/>
                  <a:gd name="T10" fmla="*/ 178 w 272"/>
                  <a:gd name="T11" fmla="*/ 128 h 294"/>
                  <a:gd name="T12" fmla="*/ 105 w 272"/>
                  <a:gd name="T13" fmla="*/ 51 h 294"/>
                  <a:gd name="T14" fmla="*/ 86 w 272"/>
                  <a:gd name="T15" fmla="*/ 30 h 294"/>
                  <a:gd name="T16" fmla="*/ 64 w 272"/>
                  <a:gd name="T17" fmla="*/ 49 h 294"/>
                  <a:gd name="T18" fmla="*/ 84 w 272"/>
                  <a:gd name="T19" fmla="*/ 70 h 294"/>
                  <a:gd name="T20" fmla="*/ 157 w 272"/>
                  <a:gd name="T21" fmla="*/ 147 h 294"/>
                  <a:gd name="T22" fmla="*/ 178 w 272"/>
                  <a:gd name="T23" fmla="*/ 171 h 294"/>
                  <a:gd name="T24" fmla="*/ 200 w 272"/>
                  <a:gd name="T25" fmla="*/ 150 h 294"/>
                  <a:gd name="T26" fmla="*/ 178 w 272"/>
                  <a:gd name="T27" fmla="*/ 128 h 294"/>
                  <a:gd name="T28" fmla="*/ 130 w 272"/>
                  <a:gd name="T29" fmla="*/ 43 h 294"/>
                  <a:gd name="T30" fmla="*/ 229 w 272"/>
                  <a:gd name="T31" fmla="*/ 148 h 294"/>
                  <a:gd name="T32" fmla="*/ 116 w 272"/>
                  <a:gd name="T33" fmla="*/ 253 h 294"/>
                  <a:gd name="T34" fmla="*/ 107 w 272"/>
                  <a:gd name="T35" fmla="*/ 257 h 294"/>
                  <a:gd name="T36" fmla="*/ 99 w 272"/>
                  <a:gd name="T37" fmla="*/ 252 h 294"/>
                  <a:gd name="T38" fmla="*/ 93 w 272"/>
                  <a:gd name="T39" fmla="*/ 245 h 294"/>
                  <a:gd name="T40" fmla="*/ 85 w 272"/>
                  <a:gd name="T41" fmla="*/ 236 h 294"/>
                  <a:gd name="T42" fmla="*/ 81 w 272"/>
                  <a:gd name="T43" fmla="*/ 245 h 294"/>
                  <a:gd name="T44" fmla="*/ 74 w 272"/>
                  <a:gd name="T45" fmla="*/ 257 h 294"/>
                  <a:gd name="T46" fmla="*/ 66 w 272"/>
                  <a:gd name="T47" fmla="*/ 267 h 294"/>
                  <a:gd name="T48" fmla="*/ 99 w 272"/>
                  <a:gd name="T49" fmla="*/ 291 h 294"/>
                  <a:gd name="T50" fmla="*/ 113 w 272"/>
                  <a:gd name="T51" fmla="*/ 293 h 294"/>
                  <a:gd name="T52" fmla="*/ 126 w 272"/>
                  <a:gd name="T53" fmla="*/ 284 h 294"/>
                  <a:gd name="T54" fmla="*/ 252 w 272"/>
                  <a:gd name="T55" fmla="*/ 168 h 294"/>
                  <a:gd name="T56" fmla="*/ 272 w 272"/>
                  <a:gd name="T57" fmla="*/ 151 h 294"/>
                  <a:gd name="T58" fmla="*/ 252 w 272"/>
                  <a:gd name="T59" fmla="*/ 131 h 294"/>
                  <a:gd name="T60" fmla="*/ 151 w 272"/>
                  <a:gd name="T61" fmla="*/ 24 h 294"/>
                  <a:gd name="T62" fmla="*/ 129 w 272"/>
                  <a:gd name="T63" fmla="*/ 0 h 294"/>
                  <a:gd name="T64" fmla="*/ 107 w 272"/>
                  <a:gd name="T65" fmla="*/ 20 h 294"/>
                  <a:gd name="T66" fmla="*/ 130 w 272"/>
                  <a:gd name="T67" fmla="*/ 43 h 294"/>
                  <a:gd name="T68" fmla="*/ 50 w 272"/>
                  <a:gd name="T69" fmla="*/ 92 h 294"/>
                  <a:gd name="T70" fmla="*/ 18 w 272"/>
                  <a:gd name="T71" fmla="*/ 121 h 294"/>
                  <a:gd name="T72" fmla="*/ 0 w 272"/>
                  <a:gd name="T73" fmla="*/ 137 h 294"/>
                  <a:gd name="T74" fmla="*/ 18 w 272"/>
                  <a:gd name="T75" fmla="*/ 155 h 294"/>
                  <a:gd name="T76" fmla="*/ 70 w 272"/>
                  <a:gd name="T77" fmla="*/ 210 h 294"/>
                  <a:gd name="T78" fmla="*/ 88 w 272"/>
                  <a:gd name="T79" fmla="*/ 231 h 294"/>
                  <a:gd name="T80" fmla="*/ 105 w 272"/>
                  <a:gd name="T81" fmla="*/ 213 h 294"/>
                  <a:gd name="T82" fmla="*/ 137 w 272"/>
                  <a:gd name="T83" fmla="*/ 184 h 294"/>
                  <a:gd name="T84" fmla="*/ 155 w 272"/>
                  <a:gd name="T85" fmla="*/ 169 h 294"/>
                  <a:gd name="T86" fmla="*/ 135 w 272"/>
                  <a:gd name="T87" fmla="*/ 150 h 294"/>
                  <a:gd name="T88" fmla="*/ 83 w 272"/>
                  <a:gd name="T89" fmla="*/ 94 h 294"/>
                  <a:gd name="T90" fmla="*/ 67 w 272"/>
                  <a:gd name="T91" fmla="*/ 76 h 294"/>
                  <a:gd name="T92" fmla="*/ 50 w 272"/>
                  <a:gd name="T93" fmla="*/ 9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2" h="294">
                    <a:moveTo>
                      <a:pt x="42" y="140"/>
                    </a:moveTo>
                    <a:cubicBezTo>
                      <a:pt x="67" y="117"/>
                      <a:pt x="67" y="117"/>
                      <a:pt x="67" y="117"/>
                    </a:cubicBezTo>
                    <a:cubicBezTo>
                      <a:pt x="113" y="165"/>
                      <a:pt x="113" y="165"/>
                      <a:pt x="113" y="165"/>
                    </a:cubicBezTo>
                    <a:cubicBezTo>
                      <a:pt x="88" y="189"/>
                      <a:pt x="88" y="189"/>
                      <a:pt x="88" y="189"/>
                    </a:cubicBezTo>
                    <a:lnTo>
                      <a:pt x="42" y="140"/>
                    </a:lnTo>
                    <a:close/>
                    <a:moveTo>
                      <a:pt x="178" y="128"/>
                    </a:moveTo>
                    <a:cubicBezTo>
                      <a:pt x="105" y="51"/>
                      <a:pt x="105" y="51"/>
                      <a:pt x="105" y="51"/>
                    </a:cubicBezTo>
                    <a:cubicBezTo>
                      <a:pt x="86" y="30"/>
                      <a:pt x="86" y="30"/>
                      <a:pt x="86" y="30"/>
                    </a:cubicBezTo>
                    <a:cubicBezTo>
                      <a:pt x="64" y="49"/>
                      <a:pt x="64" y="49"/>
                      <a:pt x="64" y="49"/>
                    </a:cubicBezTo>
                    <a:cubicBezTo>
                      <a:pt x="84" y="70"/>
                      <a:pt x="84" y="70"/>
                      <a:pt x="84" y="70"/>
                    </a:cubicBezTo>
                    <a:cubicBezTo>
                      <a:pt x="157" y="147"/>
                      <a:pt x="157" y="147"/>
                      <a:pt x="157" y="147"/>
                    </a:cubicBezTo>
                    <a:cubicBezTo>
                      <a:pt x="178" y="171"/>
                      <a:pt x="178" y="171"/>
                      <a:pt x="178" y="171"/>
                    </a:cubicBezTo>
                    <a:cubicBezTo>
                      <a:pt x="200" y="150"/>
                      <a:pt x="200" y="150"/>
                      <a:pt x="200" y="150"/>
                    </a:cubicBezTo>
                    <a:lnTo>
                      <a:pt x="178" y="128"/>
                    </a:lnTo>
                    <a:close/>
                    <a:moveTo>
                      <a:pt x="130" y="43"/>
                    </a:moveTo>
                    <a:cubicBezTo>
                      <a:pt x="229" y="148"/>
                      <a:pt x="229" y="148"/>
                      <a:pt x="229" y="148"/>
                    </a:cubicBezTo>
                    <a:cubicBezTo>
                      <a:pt x="116" y="253"/>
                      <a:pt x="116" y="253"/>
                      <a:pt x="116" y="253"/>
                    </a:cubicBezTo>
                    <a:cubicBezTo>
                      <a:pt x="112" y="256"/>
                      <a:pt x="109" y="257"/>
                      <a:pt x="107" y="257"/>
                    </a:cubicBezTo>
                    <a:cubicBezTo>
                      <a:pt x="106" y="258"/>
                      <a:pt x="103" y="256"/>
                      <a:pt x="99" y="252"/>
                    </a:cubicBezTo>
                    <a:cubicBezTo>
                      <a:pt x="98" y="251"/>
                      <a:pt x="96" y="248"/>
                      <a:pt x="93" y="245"/>
                    </a:cubicBezTo>
                    <a:cubicBezTo>
                      <a:pt x="90" y="242"/>
                      <a:pt x="87" y="239"/>
                      <a:pt x="85" y="236"/>
                    </a:cubicBezTo>
                    <a:cubicBezTo>
                      <a:pt x="81" y="245"/>
                      <a:pt x="81" y="245"/>
                      <a:pt x="81" y="245"/>
                    </a:cubicBezTo>
                    <a:cubicBezTo>
                      <a:pt x="78" y="250"/>
                      <a:pt x="76" y="254"/>
                      <a:pt x="74" y="257"/>
                    </a:cubicBezTo>
                    <a:cubicBezTo>
                      <a:pt x="71" y="261"/>
                      <a:pt x="69" y="264"/>
                      <a:pt x="66" y="267"/>
                    </a:cubicBezTo>
                    <a:cubicBezTo>
                      <a:pt x="81" y="280"/>
                      <a:pt x="92" y="288"/>
                      <a:pt x="99" y="291"/>
                    </a:cubicBezTo>
                    <a:cubicBezTo>
                      <a:pt x="106" y="293"/>
                      <a:pt x="110" y="294"/>
                      <a:pt x="113" y="293"/>
                    </a:cubicBezTo>
                    <a:cubicBezTo>
                      <a:pt x="116" y="292"/>
                      <a:pt x="120" y="289"/>
                      <a:pt x="126" y="284"/>
                    </a:cubicBezTo>
                    <a:cubicBezTo>
                      <a:pt x="252" y="168"/>
                      <a:pt x="252" y="168"/>
                      <a:pt x="252" y="168"/>
                    </a:cubicBezTo>
                    <a:cubicBezTo>
                      <a:pt x="272" y="151"/>
                      <a:pt x="272" y="151"/>
                      <a:pt x="272" y="151"/>
                    </a:cubicBezTo>
                    <a:cubicBezTo>
                      <a:pt x="252" y="131"/>
                      <a:pt x="252" y="131"/>
                      <a:pt x="252" y="131"/>
                    </a:cubicBezTo>
                    <a:cubicBezTo>
                      <a:pt x="151" y="24"/>
                      <a:pt x="151" y="24"/>
                      <a:pt x="151" y="24"/>
                    </a:cubicBezTo>
                    <a:cubicBezTo>
                      <a:pt x="129" y="0"/>
                      <a:pt x="129" y="0"/>
                      <a:pt x="129" y="0"/>
                    </a:cubicBezTo>
                    <a:cubicBezTo>
                      <a:pt x="107" y="20"/>
                      <a:pt x="107" y="20"/>
                      <a:pt x="107" y="20"/>
                    </a:cubicBezTo>
                    <a:lnTo>
                      <a:pt x="130" y="43"/>
                    </a:lnTo>
                    <a:close/>
                    <a:moveTo>
                      <a:pt x="50" y="92"/>
                    </a:moveTo>
                    <a:cubicBezTo>
                      <a:pt x="18" y="121"/>
                      <a:pt x="18" y="121"/>
                      <a:pt x="18" y="121"/>
                    </a:cubicBezTo>
                    <a:cubicBezTo>
                      <a:pt x="0" y="137"/>
                      <a:pt x="0" y="137"/>
                      <a:pt x="0" y="137"/>
                    </a:cubicBezTo>
                    <a:cubicBezTo>
                      <a:pt x="18" y="155"/>
                      <a:pt x="18" y="155"/>
                      <a:pt x="18" y="155"/>
                    </a:cubicBezTo>
                    <a:cubicBezTo>
                      <a:pt x="70" y="210"/>
                      <a:pt x="70" y="210"/>
                      <a:pt x="70" y="210"/>
                    </a:cubicBezTo>
                    <a:cubicBezTo>
                      <a:pt x="88" y="231"/>
                      <a:pt x="88" y="231"/>
                      <a:pt x="88" y="231"/>
                    </a:cubicBezTo>
                    <a:cubicBezTo>
                      <a:pt x="105" y="213"/>
                      <a:pt x="105" y="213"/>
                      <a:pt x="105" y="213"/>
                    </a:cubicBezTo>
                    <a:cubicBezTo>
                      <a:pt x="137" y="184"/>
                      <a:pt x="137" y="184"/>
                      <a:pt x="137" y="184"/>
                    </a:cubicBezTo>
                    <a:cubicBezTo>
                      <a:pt x="155" y="169"/>
                      <a:pt x="155" y="169"/>
                      <a:pt x="155" y="169"/>
                    </a:cubicBezTo>
                    <a:cubicBezTo>
                      <a:pt x="135" y="150"/>
                      <a:pt x="135" y="150"/>
                      <a:pt x="135" y="150"/>
                    </a:cubicBezTo>
                    <a:cubicBezTo>
                      <a:pt x="83" y="94"/>
                      <a:pt x="83" y="94"/>
                      <a:pt x="83" y="94"/>
                    </a:cubicBezTo>
                    <a:cubicBezTo>
                      <a:pt x="67" y="76"/>
                      <a:pt x="67" y="76"/>
                      <a:pt x="67" y="76"/>
                    </a:cubicBezTo>
                    <a:lnTo>
                      <a:pt x="5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1" name="Freeform 11"/>
              <p:cNvSpPr>
                <a:spLocks/>
              </p:cNvSpPr>
              <p:nvPr/>
            </p:nvSpPr>
            <p:spPr bwMode="auto">
              <a:xfrm>
                <a:off x="3220776" y="749581"/>
                <a:ext cx="58829" cy="51032"/>
              </a:xfrm>
              <a:custGeom>
                <a:avLst/>
                <a:gdLst>
                  <a:gd name="T0" fmla="*/ 158 w 194"/>
                  <a:gd name="T1" fmla="*/ 147 h 167"/>
                  <a:gd name="T2" fmla="*/ 165 w 194"/>
                  <a:gd name="T3" fmla="*/ 154 h 167"/>
                  <a:gd name="T4" fmla="*/ 158 w 194"/>
                  <a:gd name="T5" fmla="*/ 167 h 167"/>
                  <a:gd name="T6" fmla="*/ 104 w 194"/>
                  <a:gd name="T7" fmla="*/ 156 h 167"/>
                  <a:gd name="T8" fmla="*/ 106 w 194"/>
                  <a:gd name="T9" fmla="*/ 139 h 167"/>
                  <a:gd name="T10" fmla="*/ 140 w 194"/>
                  <a:gd name="T11" fmla="*/ 131 h 167"/>
                  <a:gd name="T12" fmla="*/ 162 w 194"/>
                  <a:gd name="T13" fmla="*/ 111 h 167"/>
                  <a:gd name="T14" fmla="*/ 165 w 194"/>
                  <a:gd name="T15" fmla="*/ 93 h 167"/>
                  <a:gd name="T16" fmla="*/ 156 w 194"/>
                  <a:gd name="T17" fmla="*/ 81 h 167"/>
                  <a:gd name="T18" fmla="*/ 116 w 194"/>
                  <a:gd name="T19" fmla="*/ 107 h 167"/>
                  <a:gd name="T20" fmla="*/ 110 w 194"/>
                  <a:gd name="T21" fmla="*/ 114 h 167"/>
                  <a:gd name="T22" fmla="*/ 75 w 194"/>
                  <a:gd name="T23" fmla="*/ 141 h 167"/>
                  <a:gd name="T24" fmla="*/ 40 w 194"/>
                  <a:gd name="T25" fmla="*/ 137 h 167"/>
                  <a:gd name="T26" fmla="*/ 6 w 194"/>
                  <a:gd name="T27" fmla="*/ 102 h 167"/>
                  <a:gd name="T28" fmla="*/ 10 w 194"/>
                  <a:gd name="T29" fmla="*/ 55 h 167"/>
                  <a:gd name="T30" fmla="*/ 23 w 194"/>
                  <a:gd name="T31" fmla="*/ 35 h 167"/>
                  <a:gd name="T32" fmla="*/ 41 w 194"/>
                  <a:gd name="T33" fmla="*/ 20 h 167"/>
                  <a:gd name="T34" fmla="*/ 32 w 194"/>
                  <a:gd name="T35" fmla="*/ 13 h 167"/>
                  <a:gd name="T36" fmla="*/ 38 w 194"/>
                  <a:gd name="T37" fmla="*/ 0 h 167"/>
                  <a:gd name="T38" fmla="*/ 106 w 194"/>
                  <a:gd name="T39" fmla="*/ 12 h 167"/>
                  <a:gd name="T40" fmla="*/ 105 w 194"/>
                  <a:gd name="T41" fmla="*/ 31 h 167"/>
                  <a:gd name="T42" fmla="*/ 60 w 194"/>
                  <a:gd name="T43" fmla="*/ 39 h 167"/>
                  <a:gd name="T44" fmla="*/ 34 w 194"/>
                  <a:gd name="T45" fmla="*/ 63 h 167"/>
                  <a:gd name="T46" fmla="*/ 31 w 194"/>
                  <a:gd name="T47" fmla="*/ 84 h 167"/>
                  <a:gd name="T48" fmla="*/ 42 w 194"/>
                  <a:gd name="T49" fmla="*/ 99 h 167"/>
                  <a:gd name="T50" fmla="*/ 79 w 194"/>
                  <a:gd name="T51" fmla="*/ 78 h 167"/>
                  <a:gd name="T52" fmla="*/ 84 w 194"/>
                  <a:gd name="T53" fmla="*/ 72 h 167"/>
                  <a:gd name="T54" fmla="*/ 104 w 194"/>
                  <a:gd name="T55" fmla="*/ 52 h 167"/>
                  <a:gd name="T56" fmla="*/ 116 w 194"/>
                  <a:gd name="T57" fmla="*/ 42 h 167"/>
                  <a:gd name="T58" fmla="*/ 137 w 194"/>
                  <a:gd name="T59" fmla="*/ 37 h 167"/>
                  <a:gd name="T60" fmla="*/ 160 w 194"/>
                  <a:gd name="T61" fmla="*/ 43 h 167"/>
                  <a:gd name="T62" fmla="*/ 189 w 194"/>
                  <a:gd name="T63" fmla="*/ 75 h 167"/>
                  <a:gd name="T64" fmla="*/ 186 w 194"/>
                  <a:gd name="T65" fmla="*/ 118 h 167"/>
                  <a:gd name="T66" fmla="*/ 174 w 194"/>
                  <a:gd name="T67" fmla="*/ 135 h 167"/>
                  <a:gd name="T68" fmla="*/ 158 w 194"/>
                  <a:gd name="T69" fmla="*/ 14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67">
                    <a:moveTo>
                      <a:pt x="158" y="147"/>
                    </a:moveTo>
                    <a:cubicBezTo>
                      <a:pt x="165" y="154"/>
                      <a:pt x="165" y="154"/>
                      <a:pt x="165" y="154"/>
                    </a:cubicBezTo>
                    <a:cubicBezTo>
                      <a:pt x="158" y="167"/>
                      <a:pt x="158" y="167"/>
                      <a:pt x="158" y="167"/>
                    </a:cubicBezTo>
                    <a:cubicBezTo>
                      <a:pt x="104" y="156"/>
                      <a:pt x="104" y="156"/>
                      <a:pt x="104" y="156"/>
                    </a:cubicBezTo>
                    <a:cubicBezTo>
                      <a:pt x="106" y="139"/>
                      <a:pt x="106" y="139"/>
                      <a:pt x="106" y="139"/>
                    </a:cubicBezTo>
                    <a:cubicBezTo>
                      <a:pt x="119" y="139"/>
                      <a:pt x="130" y="136"/>
                      <a:pt x="140" y="131"/>
                    </a:cubicBezTo>
                    <a:cubicBezTo>
                      <a:pt x="150" y="126"/>
                      <a:pt x="157" y="120"/>
                      <a:pt x="162" y="111"/>
                    </a:cubicBezTo>
                    <a:cubicBezTo>
                      <a:pt x="165" y="104"/>
                      <a:pt x="166" y="98"/>
                      <a:pt x="165" y="93"/>
                    </a:cubicBezTo>
                    <a:cubicBezTo>
                      <a:pt x="163" y="88"/>
                      <a:pt x="160" y="84"/>
                      <a:pt x="156" y="81"/>
                    </a:cubicBezTo>
                    <a:cubicBezTo>
                      <a:pt x="147" y="77"/>
                      <a:pt x="134" y="86"/>
                      <a:pt x="116" y="107"/>
                    </a:cubicBezTo>
                    <a:cubicBezTo>
                      <a:pt x="114" y="110"/>
                      <a:pt x="112" y="112"/>
                      <a:pt x="110" y="114"/>
                    </a:cubicBezTo>
                    <a:cubicBezTo>
                      <a:pt x="97" y="129"/>
                      <a:pt x="85" y="138"/>
                      <a:pt x="75" y="141"/>
                    </a:cubicBezTo>
                    <a:cubicBezTo>
                      <a:pt x="64" y="144"/>
                      <a:pt x="53" y="143"/>
                      <a:pt x="40" y="137"/>
                    </a:cubicBezTo>
                    <a:cubicBezTo>
                      <a:pt x="23" y="128"/>
                      <a:pt x="11" y="117"/>
                      <a:pt x="6" y="102"/>
                    </a:cubicBezTo>
                    <a:cubicBezTo>
                      <a:pt x="0" y="87"/>
                      <a:pt x="1" y="71"/>
                      <a:pt x="10" y="55"/>
                    </a:cubicBezTo>
                    <a:cubicBezTo>
                      <a:pt x="13" y="47"/>
                      <a:pt x="18" y="41"/>
                      <a:pt x="23" y="35"/>
                    </a:cubicBezTo>
                    <a:cubicBezTo>
                      <a:pt x="28" y="30"/>
                      <a:pt x="34" y="25"/>
                      <a:pt x="41" y="20"/>
                    </a:cubicBezTo>
                    <a:cubicBezTo>
                      <a:pt x="32" y="13"/>
                      <a:pt x="32" y="13"/>
                      <a:pt x="32" y="13"/>
                    </a:cubicBezTo>
                    <a:cubicBezTo>
                      <a:pt x="38" y="0"/>
                      <a:pt x="38" y="0"/>
                      <a:pt x="38" y="0"/>
                    </a:cubicBezTo>
                    <a:cubicBezTo>
                      <a:pt x="106" y="12"/>
                      <a:pt x="106" y="12"/>
                      <a:pt x="106" y="12"/>
                    </a:cubicBezTo>
                    <a:cubicBezTo>
                      <a:pt x="105" y="31"/>
                      <a:pt x="105" y="31"/>
                      <a:pt x="105" y="31"/>
                    </a:cubicBezTo>
                    <a:cubicBezTo>
                      <a:pt x="87" y="31"/>
                      <a:pt x="73" y="33"/>
                      <a:pt x="60" y="39"/>
                    </a:cubicBezTo>
                    <a:cubicBezTo>
                      <a:pt x="48" y="44"/>
                      <a:pt x="39" y="52"/>
                      <a:pt x="34" y="63"/>
                    </a:cubicBezTo>
                    <a:cubicBezTo>
                      <a:pt x="30" y="70"/>
                      <a:pt x="29" y="77"/>
                      <a:pt x="31" y="84"/>
                    </a:cubicBezTo>
                    <a:cubicBezTo>
                      <a:pt x="33" y="91"/>
                      <a:pt x="37" y="96"/>
                      <a:pt x="42" y="99"/>
                    </a:cubicBezTo>
                    <a:cubicBezTo>
                      <a:pt x="51" y="102"/>
                      <a:pt x="63" y="96"/>
                      <a:pt x="79" y="78"/>
                    </a:cubicBezTo>
                    <a:cubicBezTo>
                      <a:pt x="81" y="75"/>
                      <a:pt x="83" y="73"/>
                      <a:pt x="84" y="72"/>
                    </a:cubicBezTo>
                    <a:cubicBezTo>
                      <a:pt x="92" y="63"/>
                      <a:pt x="99" y="57"/>
                      <a:pt x="104" y="52"/>
                    </a:cubicBezTo>
                    <a:cubicBezTo>
                      <a:pt x="109" y="47"/>
                      <a:pt x="113" y="43"/>
                      <a:pt x="116" y="42"/>
                    </a:cubicBezTo>
                    <a:cubicBezTo>
                      <a:pt x="123" y="39"/>
                      <a:pt x="130" y="37"/>
                      <a:pt x="137" y="37"/>
                    </a:cubicBezTo>
                    <a:cubicBezTo>
                      <a:pt x="145" y="38"/>
                      <a:pt x="152" y="39"/>
                      <a:pt x="160" y="43"/>
                    </a:cubicBezTo>
                    <a:cubicBezTo>
                      <a:pt x="175" y="50"/>
                      <a:pt x="184" y="61"/>
                      <a:pt x="189" y="75"/>
                    </a:cubicBezTo>
                    <a:cubicBezTo>
                      <a:pt x="194" y="89"/>
                      <a:pt x="193" y="104"/>
                      <a:pt x="186" y="118"/>
                    </a:cubicBezTo>
                    <a:cubicBezTo>
                      <a:pt x="183" y="125"/>
                      <a:pt x="179" y="130"/>
                      <a:pt x="174" y="135"/>
                    </a:cubicBezTo>
                    <a:cubicBezTo>
                      <a:pt x="170" y="139"/>
                      <a:pt x="164" y="143"/>
                      <a:pt x="158"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2" name="Freeform 12"/>
              <p:cNvSpPr>
                <a:spLocks/>
              </p:cNvSpPr>
              <p:nvPr/>
            </p:nvSpPr>
            <p:spPr bwMode="auto">
              <a:xfrm>
                <a:off x="3203765" y="800613"/>
                <a:ext cx="61664" cy="48197"/>
              </a:xfrm>
              <a:custGeom>
                <a:avLst/>
                <a:gdLst>
                  <a:gd name="T0" fmla="*/ 203 w 203"/>
                  <a:gd name="T1" fmla="*/ 34 h 160"/>
                  <a:gd name="T2" fmla="*/ 162 w 203"/>
                  <a:gd name="T3" fmla="*/ 159 h 160"/>
                  <a:gd name="T4" fmla="*/ 105 w 203"/>
                  <a:gd name="T5" fmla="*/ 160 h 160"/>
                  <a:gd name="T6" fmla="*/ 103 w 203"/>
                  <a:gd name="T7" fmla="*/ 143 h 160"/>
                  <a:gd name="T8" fmla="*/ 137 w 203"/>
                  <a:gd name="T9" fmla="*/ 133 h 160"/>
                  <a:gd name="T10" fmla="*/ 153 w 203"/>
                  <a:gd name="T11" fmla="*/ 111 h 160"/>
                  <a:gd name="T12" fmla="*/ 153 w 203"/>
                  <a:gd name="T13" fmla="*/ 109 h 160"/>
                  <a:gd name="T14" fmla="*/ 58 w 203"/>
                  <a:gd name="T15" fmla="*/ 79 h 160"/>
                  <a:gd name="T16" fmla="*/ 32 w 203"/>
                  <a:gd name="T17" fmla="*/ 74 h 160"/>
                  <a:gd name="T18" fmla="*/ 21 w 203"/>
                  <a:gd name="T19" fmla="*/ 87 h 160"/>
                  <a:gd name="T20" fmla="*/ 0 w 203"/>
                  <a:gd name="T21" fmla="*/ 80 h 160"/>
                  <a:gd name="T22" fmla="*/ 25 w 203"/>
                  <a:gd name="T23" fmla="*/ 5 h 160"/>
                  <a:gd name="T24" fmla="*/ 46 w 203"/>
                  <a:gd name="T25" fmla="*/ 11 h 160"/>
                  <a:gd name="T26" fmla="*/ 47 w 203"/>
                  <a:gd name="T27" fmla="*/ 27 h 160"/>
                  <a:gd name="T28" fmla="*/ 71 w 203"/>
                  <a:gd name="T29" fmla="*/ 39 h 160"/>
                  <a:gd name="T30" fmla="*/ 166 w 203"/>
                  <a:gd name="T31" fmla="*/ 69 h 160"/>
                  <a:gd name="T32" fmla="*/ 167 w 203"/>
                  <a:gd name="T33" fmla="*/ 67 h 160"/>
                  <a:gd name="T34" fmla="*/ 167 w 203"/>
                  <a:gd name="T35" fmla="*/ 40 h 160"/>
                  <a:gd name="T36" fmla="*/ 145 w 203"/>
                  <a:gd name="T37" fmla="*/ 12 h 160"/>
                  <a:gd name="T38" fmla="*/ 157 w 203"/>
                  <a:gd name="T39" fmla="*/ 0 h 160"/>
                  <a:gd name="T40" fmla="*/ 203 w 203"/>
                  <a:gd name="T41" fmla="*/ 3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160">
                    <a:moveTo>
                      <a:pt x="203" y="34"/>
                    </a:moveTo>
                    <a:cubicBezTo>
                      <a:pt x="162" y="159"/>
                      <a:pt x="162" y="159"/>
                      <a:pt x="162" y="159"/>
                    </a:cubicBezTo>
                    <a:cubicBezTo>
                      <a:pt x="105" y="160"/>
                      <a:pt x="105" y="160"/>
                      <a:pt x="105" y="160"/>
                    </a:cubicBezTo>
                    <a:cubicBezTo>
                      <a:pt x="103" y="143"/>
                      <a:pt x="103" y="143"/>
                      <a:pt x="103" y="143"/>
                    </a:cubicBezTo>
                    <a:cubicBezTo>
                      <a:pt x="118" y="141"/>
                      <a:pt x="129" y="138"/>
                      <a:pt x="137" y="133"/>
                    </a:cubicBezTo>
                    <a:cubicBezTo>
                      <a:pt x="144" y="128"/>
                      <a:pt x="149" y="121"/>
                      <a:pt x="153" y="111"/>
                    </a:cubicBezTo>
                    <a:cubicBezTo>
                      <a:pt x="153" y="109"/>
                      <a:pt x="153" y="109"/>
                      <a:pt x="153" y="109"/>
                    </a:cubicBezTo>
                    <a:cubicBezTo>
                      <a:pt x="58" y="79"/>
                      <a:pt x="58" y="79"/>
                      <a:pt x="58" y="79"/>
                    </a:cubicBezTo>
                    <a:cubicBezTo>
                      <a:pt x="45" y="74"/>
                      <a:pt x="36" y="73"/>
                      <a:pt x="32" y="74"/>
                    </a:cubicBezTo>
                    <a:cubicBezTo>
                      <a:pt x="27" y="76"/>
                      <a:pt x="24" y="80"/>
                      <a:pt x="21" y="87"/>
                    </a:cubicBezTo>
                    <a:cubicBezTo>
                      <a:pt x="0" y="80"/>
                      <a:pt x="0" y="80"/>
                      <a:pt x="0" y="80"/>
                    </a:cubicBezTo>
                    <a:cubicBezTo>
                      <a:pt x="25" y="5"/>
                      <a:pt x="25" y="5"/>
                      <a:pt x="25" y="5"/>
                    </a:cubicBezTo>
                    <a:cubicBezTo>
                      <a:pt x="46" y="11"/>
                      <a:pt x="46" y="11"/>
                      <a:pt x="46" y="11"/>
                    </a:cubicBezTo>
                    <a:cubicBezTo>
                      <a:pt x="44" y="18"/>
                      <a:pt x="44" y="24"/>
                      <a:pt x="47" y="27"/>
                    </a:cubicBezTo>
                    <a:cubicBezTo>
                      <a:pt x="50" y="31"/>
                      <a:pt x="58" y="35"/>
                      <a:pt x="71" y="39"/>
                    </a:cubicBezTo>
                    <a:cubicBezTo>
                      <a:pt x="166" y="69"/>
                      <a:pt x="166" y="69"/>
                      <a:pt x="166" y="69"/>
                    </a:cubicBezTo>
                    <a:cubicBezTo>
                      <a:pt x="167" y="67"/>
                      <a:pt x="167" y="67"/>
                      <a:pt x="167" y="67"/>
                    </a:cubicBezTo>
                    <a:cubicBezTo>
                      <a:pt x="170" y="57"/>
                      <a:pt x="170" y="48"/>
                      <a:pt x="167" y="40"/>
                    </a:cubicBezTo>
                    <a:cubicBezTo>
                      <a:pt x="164" y="31"/>
                      <a:pt x="157" y="22"/>
                      <a:pt x="145" y="12"/>
                    </a:cubicBezTo>
                    <a:cubicBezTo>
                      <a:pt x="157" y="0"/>
                      <a:pt x="157" y="0"/>
                      <a:pt x="157" y="0"/>
                    </a:cubicBezTo>
                    <a:lnTo>
                      <a:pt x="203"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3" name="Freeform 13"/>
              <p:cNvSpPr>
                <a:spLocks noEditPoints="1"/>
              </p:cNvSpPr>
              <p:nvPr/>
            </p:nvSpPr>
            <p:spPr bwMode="auto">
              <a:xfrm>
                <a:off x="3191716" y="836052"/>
                <a:ext cx="59537" cy="53158"/>
              </a:xfrm>
              <a:custGeom>
                <a:avLst/>
                <a:gdLst>
                  <a:gd name="T0" fmla="*/ 100 w 195"/>
                  <a:gd name="T1" fmla="*/ 111 h 175"/>
                  <a:gd name="T2" fmla="*/ 105 w 195"/>
                  <a:gd name="T3" fmla="*/ 79 h 175"/>
                  <a:gd name="T4" fmla="*/ 153 w 195"/>
                  <a:gd name="T5" fmla="*/ 106 h 175"/>
                  <a:gd name="T6" fmla="*/ 100 w 195"/>
                  <a:gd name="T7" fmla="*/ 111 h 175"/>
                  <a:gd name="T8" fmla="*/ 80 w 195"/>
                  <a:gd name="T9" fmla="*/ 36 h 175"/>
                  <a:gd name="T10" fmla="*/ 77 w 195"/>
                  <a:gd name="T11" fmla="*/ 34 h 175"/>
                  <a:gd name="T12" fmla="*/ 55 w 195"/>
                  <a:gd name="T13" fmla="*/ 4 h 175"/>
                  <a:gd name="T14" fmla="*/ 33 w 195"/>
                  <a:gd name="T15" fmla="*/ 0 h 175"/>
                  <a:gd name="T16" fmla="*/ 21 w 195"/>
                  <a:gd name="T17" fmla="*/ 65 h 175"/>
                  <a:gd name="T18" fmla="*/ 42 w 195"/>
                  <a:gd name="T19" fmla="*/ 69 h 175"/>
                  <a:gd name="T20" fmla="*/ 47 w 195"/>
                  <a:gd name="T21" fmla="*/ 56 h 175"/>
                  <a:gd name="T22" fmla="*/ 58 w 195"/>
                  <a:gd name="T23" fmla="*/ 54 h 175"/>
                  <a:gd name="T24" fmla="*/ 60 w 195"/>
                  <a:gd name="T25" fmla="*/ 55 h 175"/>
                  <a:gd name="T26" fmla="*/ 63 w 195"/>
                  <a:gd name="T27" fmla="*/ 56 h 175"/>
                  <a:gd name="T28" fmla="*/ 86 w 195"/>
                  <a:gd name="T29" fmla="*/ 67 h 175"/>
                  <a:gd name="T30" fmla="*/ 76 w 195"/>
                  <a:gd name="T31" fmla="*/ 115 h 175"/>
                  <a:gd name="T32" fmla="*/ 51 w 195"/>
                  <a:gd name="T33" fmla="*/ 118 h 175"/>
                  <a:gd name="T34" fmla="*/ 47 w 195"/>
                  <a:gd name="T35" fmla="*/ 119 h 175"/>
                  <a:gd name="T36" fmla="*/ 43 w 195"/>
                  <a:gd name="T37" fmla="*/ 118 h 175"/>
                  <a:gd name="T38" fmla="*/ 36 w 195"/>
                  <a:gd name="T39" fmla="*/ 113 h 175"/>
                  <a:gd name="T40" fmla="*/ 36 w 195"/>
                  <a:gd name="T41" fmla="*/ 101 h 175"/>
                  <a:gd name="T42" fmla="*/ 36 w 195"/>
                  <a:gd name="T43" fmla="*/ 99 h 175"/>
                  <a:gd name="T44" fmla="*/ 15 w 195"/>
                  <a:gd name="T45" fmla="*/ 95 h 175"/>
                  <a:gd name="T46" fmla="*/ 0 w 195"/>
                  <a:gd name="T47" fmla="*/ 171 h 175"/>
                  <a:gd name="T48" fmla="*/ 22 w 195"/>
                  <a:gd name="T49" fmla="*/ 175 h 175"/>
                  <a:gd name="T50" fmla="*/ 49 w 195"/>
                  <a:gd name="T51" fmla="*/ 159 h 175"/>
                  <a:gd name="T52" fmla="*/ 50 w 195"/>
                  <a:gd name="T53" fmla="*/ 159 h 175"/>
                  <a:gd name="T54" fmla="*/ 188 w 195"/>
                  <a:gd name="T55" fmla="*/ 139 h 175"/>
                  <a:gd name="T56" fmla="*/ 195 w 195"/>
                  <a:gd name="T57" fmla="*/ 103 h 175"/>
                  <a:gd name="T58" fmla="*/ 80 w 195"/>
                  <a:gd name="T59" fmla="*/ 3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75">
                    <a:moveTo>
                      <a:pt x="100" y="111"/>
                    </a:moveTo>
                    <a:cubicBezTo>
                      <a:pt x="105" y="79"/>
                      <a:pt x="105" y="79"/>
                      <a:pt x="105" y="79"/>
                    </a:cubicBezTo>
                    <a:cubicBezTo>
                      <a:pt x="153" y="106"/>
                      <a:pt x="153" y="106"/>
                      <a:pt x="153" y="106"/>
                    </a:cubicBezTo>
                    <a:lnTo>
                      <a:pt x="100" y="111"/>
                    </a:lnTo>
                    <a:close/>
                    <a:moveTo>
                      <a:pt x="80" y="36"/>
                    </a:moveTo>
                    <a:cubicBezTo>
                      <a:pt x="79" y="36"/>
                      <a:pt x="78" y="35"/>
                      <a:pt x="77" y="34"/>
                    </a:cubicBezTo>
                    <a:cubicBezTo>
                      <a:pt x="62" y="25"/>
                      <a:pt x="54" y="15"/>
                      <a:pt x="55" y="4"/>
                    </a:cubicBezTo>
                    <a:cubicBezTo>
                      <a:pt x="33" y="0"/>
                      <a:pt x="33" y="0"/>
                      <a:pt x="33" y="0"/>
                    </a:cubicBezTo>
                    <a:cubicBezTo>
                      <a:pt x="21" y="65"/>
                      <a:pt x="21" y="65"/>
                      <a:pt x="21" y="65"/>
                    </a:cubicBezTo>
                    <a:cubicBezTo>
                      <a:pt x="42" y="69"/>
                      <a:pt x="42" y="69"/>
                      <a:pt x="42" y="69"/>
                    </a:cubicBezTo>
                    <a:cubicBezTo>
                      <a:pt x="43" y="62"/>
                      <a:pt x="45" y="58"/>
                      <a:pt x="47" y="56"/>
                    </a:cubicBezTo>
                    <a:cubicBezTo>
                      <a:pt x="50" y="54"/>
                      <a:pt x="53" y="53"/>
                      <a:pt x="58" y="54"/>
                    </a:cubicBezTo>
                    <a:cubicBezTo>
                      <a:pt x="58" y="54"/>
                      <a:pt x="59" y="54"/>
                      <a:pt x="60" y="55"/>
                    </a:cubicBezTo>
                    <a:cubicBezTo>
                      <a:pt x="61" y="55"/>
                      <a:pt x="62" y="55"/>
                      <a:pt x="63" y="56"/>
                    </a:cubicBezTo>
                    <a:cubicBezTo>
                      <a:pt x="86" y="67"/>
                      <a:pt x="86" y="67"/>
                      <a:pt x="86" y="67"/>
                    </a:cubicBezTo>
                    <a:cubicBezTo>
                      <a:pt x="76" y="115"/>
                      <a:pt x="76" y="115"/>
                      <a:pt x="76" y="115"/>
                    </a:cubicBezTo>
                    <a:cubicBezTo>
                      <a:pt x="51" y="118"/>
                      <a:pt x="51" y="118"/>
                      <a:pt x="51" y="118"/>
                    </a:cubicBezTo>
                    <a:cubicBezTo>
                      <a:pt x="49" y="119"/>
                      <a:pt x="48" y="119"/>
                      <a:pt x="47" y="119"/>
                    </a:cubicBezTo>
                    <a:cubicBezTo>
                      <a:pt x="46" y="118"/>
                      <a:pt x="44" y="118"/>
                      <a:pt x="43" y="118"/>
                    </a:cubicBezTo>
                    <a:cubicBezTo>
                      <a:pt x="39" y="118"/>
                      <a:pt x="37" y="116"/>
                      <a:pt x="36" y="113"/>
                    </a:cubicBezTo>
                    <a:cubicBezTo>
                      <a:pt x="35" y="111"/>
                      <a:pt x="34" y="107"/>
                      <a:pt x="36" y="101"/>
                    </a:cubicBezTo>
                    <a:cubicBezTo>
                      <a:pt x="36" y="99"/>
                      <a:pt x="36" y="99"/>
                      <a:pt x="36" y="99"/>
                    </a:cubicBezTo>
                    <a:cubicBezTo>
                      <a:pt x="15" y="95"/>
                      <a:pt x="15" y="95"/>
                      <a:pt x="15" y="95"/>
                    </a:cubicBezTo>
                    <a:cubicBezTo>
                      <a:pt x="0" y="171"/>
                      <a:pt x="0" y="171"/>
                      <a:pt x="0" y="171"/>
                    </a:cubicBezTo>
                    <a:cubicBezTo>
                      <a:pt x="22" y="175"/>
                      <a:pt x="22" y="175"/>
                      <a:pt x="22" y="175"/>
                    </a:cubicBezTo>
                    <a:cubicBezTo>
                      <a:pt x="25" y="167"/>
                      <a:pt x="34" y="161"/>
                      <a:pt x="49" y="159"/>
                    </a:cubicBezTo>
                    <a:cubicBezTo>
                      <a:pt x="50" y="159"/>
                      <a:pt x="50" y="159"/>
                      <a:pt x="50" y="159"/>
                    </a:cubicBezTo>
                    <a:cubicBezTo>
                      <a:pt x="188" y="139"/>
                      <a:pt x="188" y="139"/>
                      <a:pt x="188" y="139"/>
                    </a:cubicBezTo>
                    <a:cubicBezTo>
                      <a:pt x="195" y="103"/>
                      <a:pt x="195" y="103"/>
                      <a:pt x="195" y="103"/>
                    </a:cubicBezTo>
                    <a:lnTo>
                      <a:pt x="8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4" name="Freeform 14"/>
              <p:cNvSpPr>
                <a:spLocks/>
              </p:cNvSpPr>
              <p:nvPr/>
            </p:nvSpPr>
            <p:spPr bwMode="auto">
              <a:xfrm>
                <a:off x="3191007" y="887084"/>
                <a:ext cx="55993" cy="51032"/>
              </a:xfrm>
              <a:custGeom>
                <a:avLst/>
                <a:gdLst>
                  <a:gd name="T0" fmla="*/ 183 w 183"/>
                  <a:gd name="T1" fmla="*/ 20 h 167"/>
                  <a:gd name="T2" fmla="*/ 177 w 183"/>
                  <a:gd name="T3" fmla="*/ 152 h 167"/>
                  <a:gd name="T4" fmla="*/ 121 w 183"/>
                  <a:gd name="T5" fmla="*/ 167 h 167"/>
                  <a:gd name="T6" fmla="*/ 115 w 183"/>
                  <a:gd name="T7" fmla="*/ 152 h 167"/>
                  <a:gd name="T8" fmla="*/ 145 w 183"/>
                  <a:gd name="T9" fmla="*/ 134 h 167"/>
                  <a:gd name="T10" fmla="*/ 155 w 183"/>
                  <a:gd name="T11" fmla="*/ 108 h 167"/>
                  <a:gd name="T12" fmla="*/ 155 w 183"/>
                  <a:gd name="T13" fmla="*/ 105 h 167"/>
                  <a:gd name="T14" fmla="*/ 55 w 183"/>
                  <a:gd name="T15" fmla="*/ 101 h 167"/>
                  <a:gd name="T16" fmla="*/ 28 w 183"/>
                  <a:gd name="T17" fmla="*/ 104 h 167"/>
                  <a:gd name="T18" fmla="*/ 22 w 183"/>
                  <a:gd name="T19" fmla="*/ 119 h 167"/>
                  <a:gd name="T20" fmla="*/ 0 w 183"/>
                  <a:gd name="T21" fmla="*/ 117 h 167"/>
                  <a:gd name="T22" fmla="*/ 3 w 183"/>
                  <a:gd name="T23" fmla="*/ 38 h 167"/>
                  <a:gd name="T24" fmla="*/ 25 w 183"/>
                  <a:gd name="T25" fmla="*/ 39 h 167"/>
                  <a:gd name="T26" fmla="*/ 31 w 183"/>
                  <a:gd name="T27" fmla="*/ 54 h 167"/>
                  <a:gd name="T28" fmla="*/ 57 w 183"/>
                  <a:gd name="T29" fmla="*/ 60 h 167"/>
                  <a:gd name="T30" fmla="*/ 156 w 183"/>
                  <a:gd name="T31" fmla="*/ 64 h 167"/>
                  <a:gd name="T32" fmla="*/ 157 w 183"/>
                  <a:gd name="T33" fmla="*/ 62 h 167"/>
                  <a:gd name="T34" fmla="*/ 150 w 183"/>
                  <a:gd name="T35" fmla="*/ 35 h 167"/>
                  <a:gd name="T36" fmla="*/ 122 w 183"/>
                  <a:gd name="T37" fmla="*/ 14 h 167"/>
                  <a:gd name="T38" fmla="*/ 129 w 183"/>
                  <a:gd name="T39" fmla="*/ 0 h 167"/>
                  <a:gd name="T40" fmla="*/ 183 w 183"/>
                  <a:gd name="T41" fmla="*/ 2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3" h="167">
                    <a:moveTo>
                      <a:pt x="183" y="20"/>
                    </a:moveTo>
                    <a:cubicBezTo>
                      <a:pt x="177" y="152"/>
                      <a:pt x="177" y="152"/>
                      <a:pt x="177" y="152"/>
                    </a:cubicBezTo>
                    <a:cubicBezTo>
                      <a:pt x="121" y="167"/>
                      <a:pt x="121" y="167"/>
                      <a:pt x="121" y="167"/>
                    </a:cubicBezTo>
                    <a:cubicBezTo>
                      <a:pt x="115" y="152"/>
                      <a:pt x="115" y="152"/>
                      <a:pt x="115" y="152"/>
                    </a:cubicBezTo>
                    <a:cubicBezTo>
                      <a:pt x="129" y="146"/>
                      <a:pt x="139" y="140"/>
                      <a:pt x="145" y="134"/>
                    </a:cubicBezTo>
                    <a:cubicBezTo>
                      <a:pt x="151" y="127"/>
                      <a:pt x="154" y="118"/>
                      <a:pt x="155" y="108"/>
                    </a:cubicBezTo>
                    <a:cubicBezTo>
                      <a:pt x="155" y="105"/>
                      <a:pt x="155" y="105"/>
                      <a:pt x="155" y="105"/>
                    </a:cubicBezTo>
                    <a:cubicBezTo>
                      <a:pt x="55" y="101"/>
                      <a:pt x="55" y="101"/>
                      <a:pt x="55" y="101"/>
                    </a:cubicBezTo>
                    <a:cubicBezTo>
                      <a:pt x="41" y="100"/>
                      <a:pt x="32" y="101"/>
                      <a:pt x="28" y="104"/>
                    </a:cubicBezTo>
                    <a:cubicBezTo>
                      <a:pt x="24" y="106"/>
                      <a:pt x="22" y="111"/>
                      <a:pt x="22" y="119"/>
                    </a:cubicBezTo>
                    <a:cubicBezTo>
                      <a:pt x="0" y="117"/>
                      <a:pt x="0" y="117"/>
                      <a:pt x="0" y="117"/>
                    </a:cubicBezTo>
                    <a:cubicBezTo>
                      <a:pt x="3" y="38"/>
                      <a:pt x="3" y="38"/>
                      <a:pt x="3" y="38"/>
                    </a:cubicBezTo>
                    <a:cubicBezTo>
                      <a:pt x="25" y="39"/>
                      <a:pt x="25" y="39"/>
                      <a:pt x="25" y="39"/>
                    </a:cubicBezTo>
                    <a:cubicBezTo>
                      <a:pt x="25" y="47"/>
                      <a:pt x="27" y="52"/>
                      <a:pt x="31" y="54"/>
                    </a:cubicBezTo>
                    <a:cubicBezTo>
                      <a:pt x="34" y="57"/>
                      <a:pt x="43" y="59"/>
                      <a:pt x="57" y="60"/>
                    </a:cubicBezTo>
                    <a:cubicBezTo>
                      <a:pt x="156" y="64"/>
                      <a:pt x="156" y="64"/>
                      <a:pt x="156" y="64"/>
                    </a:cubicBezTo>
                    <a:cubicBezTo>
                      <a:pt x="157" y="62"/>
                      <a:pt x="157" y="62"/>
                      <a:pt x="157" y="62"/>
                    </a:cubicBezTo>
                    <a:cubicBezTo>
                      <a:pt x="157" y="51"/>
                      <a:pt x="155" y="42"/>
                      <a:pt x="150" y="35"/>
                    </a:cubicBezTo>
                    <a:cubicBezTo>
                      <a:pt x="144" y="28"/>
                      <a:pt x="135" y="21"/>
                      <a:pt x="122" y="14"/>
                    </a:cubicBezTo>
                    <a:cubicBezTo>
                      <a:pt x="129" y="0"/>
                      <a:pt x="129" y="0"/>
                      <a:pt x="129" y="0"/>
                    </a:cubicBezTo>
                    <a:lnTo>
                      <a:pt x="18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5" name="Freeform 15"/>
              <p:cNvSpPr>
                <a:spLocks/>
              </p:cNvSpPr>
              <p:nvPr/>
            </p:nvSpPr>
            <p:spPr bwMode="auto">
              <a:xfrm>
                <a:off x="3191716" y="938825"/>
                <a:ext cx="58829" cy="52450"/>
              </a:xfrm>
              <a:custGeom>
                <a:avLst/>
                <a:gdLst>
                  <a:gd name="T0" fmla="*/ 177 w 193"/>
                  <a:gd name="T1" fmla="*/ 0 h 172"/>
                  <a:gd name="T2" fmla="*/ 193 w 193"/>
                  <a:gd name="T3" fmla="*/ 131 h 172"/>
                  <a:gd name="T4" fmla="*/ 143 w 193"/>
                  <a:gd name="T5" fmla="*/ 158 h 172"/>
                  <a:gd name="T6" fmla="*/ 132 w 193"/>
                  <a:gd name="T7" fmla="*/ 145 h 172"/>
                  <a:gd name="T8" fmla="*/ 159 w 193"/>
                  <a:gd name="T9" fmla="*/ 114 h 172"/>
                  <a:gd name="T10" fmla="*/ 166 w 193"/>
                  <a:gd name="T11" fmla="*/ 80 h 172"/>
                  <a:gd name="T12" fmla="*/ 160 w 193"/>
                  <a:gd name="T13" fmla="*/ 66 h 172"/>
                  <a:gd name="T14" fmla="*/ 141 w 193"/>
                  <a:gd name="T15" fmla="*/ 65 h 172"/>
                  <a:gd name="T16" fmla="*/ 115 w 193"/>
                  <a:gd name="T17" fmla="*/ 68 h 172"/>
                  <a:gd name="T18" fmla="*/ 116 w 193"/>
                  <a:gd name="T19" fmla="*/ 75 h 172"/>
                  <a:gd name="T20" fmla="*/ 124 w 193"/>
                  <a:gd name="T21" fmla="*/ 91 h 172"/>
                  <a:gd name="T22" fmla="*/ 147 w 193"/>
                  <a:gd name="T23" fmla="*/ 93 h 172"/>
                  <a:gd name="T24" fmla="*/ 149 w 193"/>
                  <a:gd name="T25" fmla="*/ 110 h 172"/>
                  <a:gd name="T26" fmla="*/ 69 w 193"/>
                  <a:gd name="T27" fmla="*/ 120 h 172"/>
                  <a:gd name="T28" fmla="*/ 67 w 193"/>
                  <a:gd name="T29" fmla="*/ 103 h 172"/>
                  <a:gd name="T30" fmla="*/ 89 w 193"/>
                  <a:gd name="T31" fmla="*/ 93 h 172"/>
                  <a:gd name="T32" fmla="*/ 94 w 193"/>
                  <a:gd name="T33" fmla="*/ 78 h 172"/>
                  <a:gd name="T34" fmla="*/ 93 w 193"/>
                  <a:gd name="T35" fmla="*/ 70 h 172"/>
                  <a:gd name="T36" fmla="*/ 51 w 193"/>
                  <a:gd name="T37" fmla="*/ 75 h 172"/>
                  <a:gd name="T38" fmla="*/ 34 w 193"/>
                  <a:gd name="T39" fmla="*/ 81 h 172"/>
                  <a:gd name="T40" fmla="*/ 31 w 193"/>
                  <a:gd name="T41" fmla="*/ 96 h 172"/>
                  <a:gd name="T42" fmla="*/ 48 w 193"/>
                  <a:gd name="T43" fmla="*/ 130 h 172"/>
                  <a:gd name="T44" fmla="*/ 88 w 193"/>
                  <a:gd name="T45" fmla="*/ 155 h 172"/>
                  <a:gd name="T46" fmla="*/ 80 w 193"/>
                  <a:gd name="T47" fmla="*/ 172 h 172"/>
                  <a:gd name="T48" fmla="*/ 17 w 193"/>
                  <a:gd name="T49" fmla="*/ 155 h 172"/>
                  <a:gd name="T50" fmla="*/ 0 w 193"/>
                  <a:gd name="T51" fmla="*/ 21 h 172"/>
                  <a:gd name="T52" fmla="*/ 22 w 193"/>
                  <a:gd name="T53" fmla="*/ 19 h 172"/>
                  <a:gd name="T54" fmla="*/ 30 w 193"/>
                  <a:gd name="T55" fmla="*/ 32 h 172"/>
                  <a:gd name="T56" fmla="*/ 57 w 193"/>
                  <a:gd name="T57" fmla="*/ 33 h 172"/>
                  <a:gd name="T58" fmla="*/ 125 w 193"/>
                  <a:gd name="T59" fmla="*/ 25 h 172"/>
                  <a:gd name="T60" fmla="*/ 152 w 193"/>
                  <a:gd name="T61" fmla="*/ 18 h 172"/>
                  <a:gd name="T62" fmla="*/ 156 w 193"/>
                  <a:gd name="T63" fmla="*/ 3 h 172"/>
                  <a:gd name="T64" fmla="*/ 177 w 193"/>
                  <a:gd name="T65"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72">
                    <a:moveTo>
                      <a:pt x="177" y="0"/>
                    </a:moveTo>
                    <a:cubicBezTo>
                      <a:pt x="193" y="131"/>
                      <a:pt x="193" y="131"/>
                      <a:pt x="193" y="131"/>
                    </a:cubicBezTo>
                    <a:cubicBezTo>
                      <a:pt x="143" y="158"/>
                      <a:pt x="143" y="158"/>
                      <a:pt x="143" y="158"/>
                    </a:cubicBezTo>
                    <a:cubicBezTo>
                      <a:pt x="132" y="145"/>
                      <a:pt x="132" y="145"/>
                      <a:pt x="132" y="145"/>
                    </a:cubicBezTo>
                    <a:cubicBezTo>
                      <a:pt x="145" y="135"/>
                      <a:pt x="154" y="125"/>
                      <a:pt x="159" y="114"/>
                    </a:cubicBezTo>
                    <a:cubicBezTo>
                      <a:pt x="165" y="103"/>
                      <a:pt x="167" y="91"/>
                      <a:pt x="166" y="80"/>
                    </a:cubicBezTo>
                    <a:cubicBezTo>
                      <a:pt x="165" y="73"/>
                      <a:pt x="163" y="68"/>
                      <a:pt x="160" y="66"/>
                    </a:cubicBezTo>
                    <a:cubicBezTo>
                      <a:pt x="157" y="64"/>
                      <a:pt x="150" y="63"/>
                      <a:pt x="141" y="65"/>
                    </a:cubicBezTo>
                    <a:cubicBezTo>
                      <a:pt x="115" y="68"/>
                      <a:pt x="115" y="68"/>
                      <a:pt x="115" y="68"/>
                    </a:cubicBezTo>
                    <a:cubicBezTo>
                      <a:pt x="116" y="75"/>
                      <a:pt x="116" y="75"/>
                      <a:pt x="116" y="75"/>
                    </a:cubicBezTo>
                    <a:cubicBezTo>
                      <a:pt x="117" y="83"/>
                      <a:pt x="120" y="89"/>
                      <a:pt x="124" y="91"/>
                    </a:cubicBezTo>
                    <a:cubicBezTo>
                      <a:pt x="128" y="93"/>
                      <a:pt x="135" y="94"/>
                      <a:pt x="147" y="93"/>
                    </a:cubicBezTo>
                    <a:cubicBezTo>
                      <a:pt x="149" y="110"/>
                      <a:pt x="149" y="110"/>
                      <a:pt x="149" y="110"/>
                    </a:cubicBezTo>
                    <a:cubicBezTo>
                      <a:pt x="69" y="120"/>
                      <a:pt x="69" y="120"/>
                      <a:pt x="69" y="120"/>
                    </a:cubicBezTo>
                    <a:cubicBezTo>
                      <a:pt x="67" y="103"/>
                      <a:pt x="67" y="103"/>
                      <a:pt x="67" y="103"/>
                    </a:cubicBezTo>
                    <a:cubicBezTo>
                      <a:pt x="77" y="101"/>
                      <a:pt x="84" y="97"/>
                      <a:pt x="89" y="93"/>
                    </a:cubicBezTo>
                    <a:cubicBezTo>
                      <a:pt x="93" y="90"/>
                      <a:pt x="94" y="84"/>
                      <a:pt x="94" y="78"/>
                    </a:cubicBezTo>
                    <a:cubicBezTo>
                      <a:pt x="93" y="70"/>
                      <a:pt x="93" y="70"/>
                      <a:pt x="93" y="70"/>
                    </a:cubicBezTo>
                    <a:cubicBezTo>
                      <a:pt x="51" y="75"/>
                      <a:pt x="51" y="75"/>
                      <a:pt x="51" y="75"/>
                    </a:cubicBezTo>
                    <a:cubicBezTo>
                      <a:pt x="42" y="76"/>
                      <a:pt x="36" y="79"/>
                      <a:pt x="34" y="81"/>
                    </a:cubicBezTo>
                    <a:cubicBezTo>
                      <a:pt x="31" y="84"/>
                      <a:pt x="30" y="89"/>
                      <a:pt x="31" y="96"/>
                    </a:cubicBezTo>
                    <a:cubicBezTo>
                      <a:pt x="33" y="108"/>
                      <a:pt x="38" y="119"/>
                      <a:pt x="48" y="130"/>
                    </a:cubicBezTo>
                    <a:cubicBezTo>
                      <a:pt x="58" y="140"/>
                      <a:pt x="72" y="149"/>
                      <a:pt x="88" y="155"/>
                    </a:cubicBezTo>
                    <a:cubicBezTo>
                      <a:pt x="80" y="172"/>
                      <a:pt x="80" y="172"/>
                      <a:pt x="80" y="172"/>
                    </a:cubicBezTo>
                    <a:cubicBezTo>
                      <a:pt x="17" y="155"/>
                      <a:pt x="17" y="155"/>
                      <a:pt x="17" y="155"/>
                    </a:cubicBezTo>
                    <a:cubicBezTo>
                      <a:pt x="0" y="21"/>
                      <a:pt x="0" y="21"/>
                      <a:pt x="0" y="21"/>
                    </a:cubicBezTo>
                    <a:cubicBezTo>
                      <a:pt x="22" y="19"/>
                      <a:pt x="22" y="19"/>
                      <a:pt x="22" y="19"/>
                    </a:cubicBezTo>
                    <a:cubicBezTo>
                      <a:pt x="23" y="26"/>
                      <a:pt x="26" y="30"/>
                      <a:pt x="30" y="32"/>
                    </a:cubicBezTo>
                    <a:cubicBezTo>
                      <a:pt x="34" y="34"/>
                      <a:pt x="43" y="34"/>
                      <a:pt x="57" y="33"/>
                    </a:cubicBezTo>
                    <a:cubicBezTo>
                      <a:pt x="125" y="25"/>
                      <a:pt x="125" y="25"/>
                      <a:pt x="125" y="25"/>
                    </a:cubicBezTo>
                    <a:cubicBezTo>
                      <a:pt x="140" y="23"/>
                      <a:pt x="148" y="21"/>
                      <a:pt x="152" y="18"/>
                    </a:cubicBezTo>
                    <a:cubicBezTo>
                      <a:pt x="155" y="15"/>
                      <a:pt x="156" y="10"/>
                      <a:pt x="156" y="3"/>
                    </a:cubicBezTo>
                    <a:lnTo>
                      <a:pt x="1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6" name="Freeform 16"/>
              <p:cNvSpPr>
                <a:spLocks/>
              </p:cNvSpPr>
              <p:nvPr/>
            </p:nvSpPr>
            <p:spPr bwMode="auto">
              <a:xfrm>
                <a:off x="3207309" y="1010411"/>
                <a:ext cx="61664" cy="55993"/>
              </a:xfrm>
              <a:custGeom>
                <a:avLst/>
                <a:gdLst>
                  <a:gd name="T0" fmla="*/ 190 w 203"/>
                  <a:gd name="T1" fmla="*/ 90 h 183"/>
                  <a:gd name="T2" fmla="*/ 198 w 203"/>
                  <a:gd name="T3" fmla="*/ 90 h 183"/>
                  <a:gd name="T4" fmla="*/ 203 w 203"/>
                  <a:gd name="T5" fmla="*/ 104 h 183"/>
                  <a:gd name="T6" fmla="*/ 152 w 203"/>
                  <a:gd name="T7" fmla="*/ 140 h 183"/>
                  <a:gd name="T8" fmla="*/ 138 w 203"/>
                  <a:gd name="T9" fmla="*/ 125 h 183"/>
                  <a:gd name="T10" fmla="*/ 162 w 203"/>
                  <a:gd name="T11" fmla="*/ 91 h 183"/>
                  <a:gd name="T12" fmla="*/ 163 w 203"/>
                  <a:gd name="T13" fmla="*/ 63 h 183"/>
                  <a:gd name="T14" fmla="*/ 136 w 203"/>
                  <a:gd name="T15" fmla="*/ 42 h 183"/>
                  <a:gd name="T16" fmla="*/ 85 w 203"/>
                  <a:gd name="T17" fmla="*/ 51 h 183"/>
                  <a:gd name="T18" fmla="*/ 42 w 203"/>
                  <a:gd name="T19" fmla="*/ 78 h 183"/>
                  <a:gd name="T20" fmla="*/ 36 w 203"/>
                  <a:gd name="T21" fmla="*/ 111 h 183"/>
                  <a:gd name="T22" fmla="*/ 53 w 203"/>
                  <a:gd name="T23" fmla="*/ 130 h 183"/>
                  <a:gd name="T24" fmla="*/ 77 w 203"/>
                  <a:gd name="T25" fmla="*/ 130 h 183"/>
                  <a:gd name="T26" fmla="*/ 88 w 203"/>
                  <a:gd name="T27" fmla="*/ 121 h 183"/>
                  <a:gd name="T28" fmla="*/ 87 w 203"/>
                  <a:gd name="T29" fmla="*/ 105 h 183"/>
                  <a:gd name="T30" fmla="*/ 107 w 203"/>
                  <a:gd name="T31" fmla="*/ 97 h 183"/>
                  <a:gd name="T32" fmla="*/ 133 w 203"/>
                  <a:gd name="T33" fmla="*/ 166 h 183"/>
                  <a:gd name="T34" fmla="*/ 114 w 203"/>
                  <a:gd name="T35" fmla="*/ 174 h 183"/>
                  <a:gd name="T36" fmla="*/ 102 w 203"/>
                  <a:gd name="T37" fmla="*/ 163 h 183"/>
                  <a:gd name="T38" fmla="*/ 82 w 203"/>
                  <a:gd name="T39" fmla="*/ 167 h 183"/>
                  <a:gd name="T40" fmla="*/ 38 w 203"/>
                  <a:gd name="T41" fmla="*/ 183 h 183"/>
                  <a:gd name="T42" fmla="*/ 29 w 203"/>
                  <a:gd name="T43" fmla="*/ 162 h 183"/>
                  <a:gd name="T44" fmla="*/ 41 w 203"/>
                  <a:gd name="T45" fmla="*/ 150 h 183"/>
                  <a:gd name="T46" fmla="*/ 21 w 203"/>
                  <a:gd name="T47" fmla="*/ 134 h 183"/>
                  <a:gd name="T48" fmla="*/ 8 w 203"/>
                  <a:gd name="T49" fmla="*/ 112 h 183"/>
                  <a:gd name="T50" fmla="*/ 13 w 203"/>
                  <a:gd name="T51" fmla="*/ 54 h 183"/>
                  <a:gd name="T52" fmla="*/ 70 w 203"/>
                  <a:gd name="T53" fmla="*/ 11 h 183"/>
                  <a:gd name="T54" fmla="*/ 140 w 203"/>
                  <a:gd name="T55" fmla="*/ 8 h 183"/>
                  <a:gd name="T56" fmla="*/ 186 w 203"/>
                  <a:gd name="T57" fmla="*/ 53 h 183"/>
                  <a:gd name="T58" fmla="*/ 190 w 203"/>
                  <a:gd name="T59" fmla="*/ 70 h 183"/>
                  <a:gd name="T60" fmla="*/ 190 w 203"/>
                  <a:gd name="T61" fmla="*/ 9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3" h="183">
                    <a:moveTo>
                      <a:pt x="190" y="90"/>
                    </a:moveTo>
                    <a:cubicBezTo>
                      <a:pt x="198" y="90"/>
                      <a:pt x="198" y="90"/>
                      <a:pt x="198" y="90"/>
                    </a:cubicBezTo>
                    <a:cubicBezTo>
                      <a:pt x="203" y="104"/>
                      <a:pt x="203" y="104"/>
                      <a:pt x="203" y="104"/>
                    </a:cubicBezTo>
                    <a:cubicBezTo>
                      <a:pt x="152" y="140"/>
                      <a:pt x="152" y="140"/>
                      <a:pt x="152" y="140"/>
                    </a:cubicBezTo>
                    <a:cubicBezTo>
                      <a:pt x="138" y="125"/>
                      <a:pt x="138" y="125"/>
                      <a:pt x="138" y="125"/>
                    </a:cubicBezTo>
                    <a:cubicBezTo>
                      <a:pt x="150" y="112"/>
                      <a:pt x="158" y="101"/>
                      <a:pt x="162" y="91"/>
                    </a:cubicBezTo>
                    <a:cubicBezTo>
                      <a:pt x="166" y="81"/>
                      <a:pt x="166" y="72"/>
                      <a:pt x="163" y="63"/>
                    </a:cubicBezTo>
                    <a:cubicBezTo>
                      <a:pt x="158" y="51"/>
                      <a:pt x="149" y="44"/>
                      <a:pt x="136" y="42"/>
                    </a:cubicBezTo>
                    <a:cubicBezTo>
                      <a:pt x="122" y="40"/>
                      <a:pt x="105" y="43"/>
                      <a:pt x="85" y="51"/>
                    </a:cubicBezTo>
                    <a:cubicBezTo>
                      <a:pt x="64" y="59"/>
                      <a:pt x="50" y="68"/>
                      <a:pt x="42" y="78"/>
                    </a:cubicBezTo>
                    <a:cubicBezTo>
                      <a:pt x="34" y="88"/>
                      <a:pt x="32" y="99"/>
                      <a:pt x="36" y="111"/>
                    </a:cubicBezTo>
                    <a:cubicBezTo>
                      <a:pt x="40" y="120"/>
                      <a:pt x="45" y="126"/>
                      <a:pt x="53" y="130"/>
                    </a:cubicBezTo>
                    <a:cubicBezTo>
                      <a:pt x="60" y="133"/>
                      <a:pt x="68" y="133"/>
                      <a:pt x="77" y="130"/>
                    </a:cubicBezTo>
                    <a:cubicBezTo>
                      <a:pt x="83" y="127"/>
                      <a:pt x="87" y="124"/>
                      <a:pt x="88" y="121"/>
                    </a:cubicBezTo>
                    <a:cubicBezTo>
                      <a:pt x="90" y="117"/>
                      <a:pt x="89" y="112"/>
                      <a:pt x="87" y="105"/>
                    </a:cubicBezTo>
                    <a:cubicBezTo>
                      <a:pt x="107" y="97"/>
                      <a:pt x="107" y="97"/>
                      <a:pt x="107" y="97"/>
                    </a:cubicBezTo>
                    <a:cubicBezTo>
                      <a:pt x="133" y="166"/>
                      <a:pt x="133" y="166"/>
                      <a:pt x="133" y="166"/>
                    </a:cubicBezTo>
                    <a:cubicBezTo>
                      <a:pt x="114" y="174"/>
                      <a:pt x="114" y="174"/>
                      <a:pt x="114" y="174"/>
                    </a:cubicBezTo>
                    <a:cubicBezTo>
                      <a:pt x="110" y="167"/>
                      <a:pt x="106" y="164"/>
                      <a:pt x="102" y="163"/>
                    </a:cubicBezTo>
                    <a:cubicBezTo>
                      <a:pt x="98" y="162"/>
                      <a:pt x="91" y="163"/>
                      <a:pt x="82" y="167"/>
                    </a:cubicBezTo>
                    <a:cubicBezTo>
                      <a:pt x="38" y="183"/>
                      <a:pt x="38" y="183"/>
                      <a:pt x="38" y="183"/>
                    </a:cubicBezTo>
                    <a:cubicBezTo>
                      <a:pt x="29" y="162"/>
                      <a:pt x="29" y="162"/>
                      <a:pt x="29" y="162"/>
                    </a:cubicBezTo>
                    <a:cubicBezTo>
                      <a:pt x="41" y="150"/>
                      <a:pt x="41" y="150"/>
                      <a:pt x="41" y="150"/>
                    </a:cubicBezTo>
                    <a:cubicBezTo>
                      <a:pt x="33" y="146"/>
                      <a:pt x="26" y="140"/>
                      <a:pt x="21" y="134"/>
                    </a:cubicBezTo>
                    <a:cubicBezTo>
                      <a:pt x="16" y="128"/>
                      <a:pt x="11" y="121"/>
                      <a:pt x="8" y="112"/>
                    </a:cubicBezTo>
                    <a:cubicBezTo>
                      <a:pt x="0" y="92"/>
                      <a:pt x="2" y="72"/>
                      <a:pt x="13" y="54"/>
                    </a:cubicBezTo>
                    <a:cubicBezTo>
                      <a:pt x="25" y="35"/>
                      <a:pt x="44" y="21"/>
                      <a:pt x="70" y="11"/>
                    </a:cubicBezTo>
                    <a:cubicBezTo>
                      <a:pt x="96" y="1"/>
                      <a:pt x="119" y="0"/>
                      <a:pt x="140" y="8"/>
                    </a:cubicBezTo>
                    <a:cubicBezTo>
                      <a:pt x="162" y="16"/>
                      <a:pt x="177" y="31"/>
                      <a:pt x="186" y="53"/>
                    </a:cubicBezTo>
                    <a:cubicBezTo>
                      <a:pt x="188" y="59"/>
                      <a:pt x="189" y="65"/>
                      <a:pt x="190" y="70"/>
                    </a:cubicBezTo>
                    <a:cubicBezTo>
                      <a:pt x="190" y="76"/>
                      <a:pt x="190" y="83"/>
                      <a:pt x="190" y="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7" name="Freeform 17"/>
              <p:cNvSpPr>
                <a:spLocks noEditPoints="1"/>
              </p:cNvSpPr>
              <p:nvPr/>
            </p:nvSpPr>
            <p:spPr bwMode="auto">
              <a:xfrm>
                <a:off x="3225028" y="1051520"/>
                <a:ext cx="65916" cy="73713"/>
              </a:xfrm>
              <a:custGeom>
                <a:avLst/>
                <a:gdLst>
                  <a:gd name="T0" fmla="*/ 147 w 216"/>
                  <a:gd name="T1" fmla="*/ 75 h 242"/>
                  <a:gd name="T2" fmla="*/ 165 w 216"/>
                  <a:gd name="T3" fmla="*/ 69 h 242"/>
                  <a:gd name="T4" fmla="*/ 176 w 216"/>
                  <a:gd name="T5" fmla="*/ 81 h 242"/>
                  <a:gd name="T6" fmla="*/ 182 w 216"/>
                  <a:gd name="T7" fmla="*/ 107 h 242"/>
                  <a:gd name="T8" fmla="*/ 169 w 216"/>
                  <a:gd name="T9" fmla="*/ 124 h 242"/>
                  <a:gd name="T10" fmla="*/ 145 w 216"/>
                  <a:gd name="T11" fmla="*/ 124 h 242"/>
                  <a:gd name="T12" fmla="*/ 122 w 216"/>
                  <a:gd name="T13" fmla="*/ 98 h 242"/>
                  <a:gd name="T14" fmla="*/ 120 w 216"/>
                  <a:gd name="T15" fmla="*/ 93 h 242"/>
                  <a:gd name="T16" fmla="*/ 118 w 216"/>
                  <a:gd name="T17" fmla="*/ 90 h 242"/>
                  <a:gd name="T18" fmla="*/ 147 w 216"/>
                  <a:gd name="T19" fmla="*/ 75 h 242"/>
                  <a:gd name="T20" fmla="*/ 137 w 216"/>
                  <a:gd name="T21" fmla="*/ 11 h 242"/>
                  <a:gd name="T22" fmla="*/ 140 w 216"/>
                  <a:gd name="T23" fmla="*/ 27 h 242"/>
                  <a:gd name="T24" fmla="*/ 118 w 216"/>
                  <a:gd name="T25" fmla="*/ 43 h 242"/>
                  <a:gd name="T26" fmla="*/ 57 w 216"/>
                  <a:gd name="T27" fmla="*/ 76 h 242"/>
                  <a:gd name="T28" fmla="*/ 32 w 216"/>
                  <a:gd name="T29" fmla="*/ 85 h 242"/>
                  <a:gd name="T30" fmla="*/ 19 w 216"/>
                  <a:gd name="T31" fmla="*/ 75 h 242"/>
                  <a:gd name="T32" fmla="*/ 0 w 216"/>
                  <a:gd name="T33" fmla="*/ 85 h 242"/>
                  <a:gd name="T34" fmla="*/ 39 w 216"/>
                  <a:gd name="T35" fmla="*/ 155 h 242"/>
                  <a:gd name="T36" fmla="*/ 58 w 216"/>
                  <a:gd name="T37" fmla="*/ 145 h 242"/>
                  <a:gd name="T38" fmla="*/ 56 w 216"/>
                  <a:gd name="T39" fmla="*/ 128 h 242"/>
                  <a:gd name="T40" fmla="*/ 77 w 216"/>
                  <a:gd name="T41" fmla="*/ 112 h 242"/>
                  <a:gd name="T42" fmla="*/ 97 w 216"/>
                  <a:gd name="T43" fmla="*/ 102 h 242"/>
                  <a:gd name="T44" fmla="*/ 105 w 216"/>
                  <a:gd name="T45" fmla="*/ 116 h 242"/>
                  <a:gd name="T46" fmla="*/ 61 w 216"/>
                  <a:gd name="T47" fmla="*/ 197 h 242"/>
                  <a:gd name="T48" fmla="*/ 86 w 216"/>
                  <a:gd name="T49" fmla="*/ 242 h 242"/>
                  <a:gd name="T50" fmla="*/ 105 w 216"/>
                  <a:gd name="T51" fmla="*/ 231 h 242"/>
                  <a:gd name="T52" fmla="*/ 102 w 216"/>
                  <a:gd name="T53" fmla="*/ 216 h 242"/>
                  <a:gd name="T54" fmla="*/ 107 w 216"/>
                  <a:gd name="T55" fmla="*/ 200 h 242"/>
                  <a:gd name="T56" fmla="*/ 130 w 216"/>
                  <a:gd name="T57" fmla="*/ 151 h 242"/>
                  <a:gd name="T58" fmla="*/ 159 w 216"/>
                  <a:gd name="T59" fmla="*/ 167 h 242"/>
                  <a:gd name="T60" fmla="*/ 190 w 216"/>
                  <a:gd name="T61" fmla="*/ 161 h 242"/>
                  <a:gd name="T62" fmla="*/ 214 w 216"/>
                  <a:gd name="T63" fmla="*/ 129 h 242"/>
                  <a:gd name="T64" fmla="*/ 201 w 216"/>
                  <a:gd name="T65" fmla="*/ 80 h 242"/>
                  <a:gd name="T66" fmla="*/ 157 w 216"/>
                  <a:gd name="T67" fmla="*/ 0 h 242"/>
                  <a:gd name="T68" fmla="*/ 137 w 216"/>
                  <a:gd name="T69" fmla="*/ 1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6" h="242">
                    <a:moveTo>
                      <a:pt x="147" y="75"/>
                    </a:moveTo>
                    <a:cubicBezTo>
                      <a:pt x="155" y="70"/>
                      <a:pt x="161" y="68"/>
                      <a:pt x="165" y="69"/>
                    </a:cubicBezTo>
                    <a:cubicBezTo>
                      <a:pt x="169" y="70"/>
                      <a:pt x="172" y="74"/>
                      <a:pt x="176" y="81"/>
                    </a:cubicBezTo>
                    <a:cubicBezTo>
                      <a:pt x="181" y="90"/>
                      <a:pt x="183" y="99"/>
                      <a:pt x="182" y="107"/>
                    </a:cubicBezTo>
                    <a:cubicBezTo>
                      <a:pt x="180" y="114"/>
                      <a:pt x="176" y="120"/>
                      <a:pt x="169" y="124"/>
                    </a:cubicBezTo>
                    <a:cubicBezTo>
                      <a:pt x="160" y="129"/>
                      <a:pt x="152" y="129"/>
                      <a:pt x="145" y="124"/>
                    </a:cubicBezTo>
                    <a:cubicBezTo>
                      <a:pt x="137" y="120"/>
                      <a:pt x="129" y="111"/>
                      <a:pt x="122" y="98"/>
                    </a:cubicBezTo>
                    <a:cubicBezTo>
                      <a:pt x="121" y="96"/>
                      <a:pt x="120" y="94"/>
                      <a:pt x="120" y="93"/>
                    </a:cubicBezTo>
                    <a:cubicBezTo>
                      <a:pt x="119" y="92"/>
                      <a:pt x="119" y="91"/>
                      <a:pt x="118" y="90"/>
                    </a:cubicBezTo>
                    <a:lnTo>
                      <a:pt x="147" y="75"/>
                    </a:lnTo>
                    <a:close/>
                    <a:moveTo>
                      <a:pt x="137" y="11"/>
                    </a:moveTo>
                    <a:cubicBezTo>
                      <a:pt x="141" y="18"/>
                      <a:pt x="141" y="23"/>
                      <a:pt x="140" y="27"/>
                    </a:cubicBezTo>
                    <a:cubicBezTo>
                      <a:pt x="137" y="31"/>
                      <a:pt x="130" y="37"/>
                      <a:pt x="118" y="43"/>
                    </a:cubicBezTo>
                    <a:cubicBezTo>
                      <a:pt x="57" y="76"/>
                      <a:pt x="57" y="76"/>
                      <a:pt x="57" y="76"/>
                    </a:cubicBezTo>
                    <a:cubicBezTo>
                      <a:pt x="45" y="83"/>
                      <a:pt x="37" y="86"/>
                      <a:pt x="32" y="85"/>
                    </a:cubicBezTo>
                    <a:cubicBezTo>
                      <a:pt x="27" y="85"/>
                      <a:pt x="23" y="81"/>
                      <a:pt x="19" y="75"/>
                    </a:cubicBezTo>
                    <a:cubicBezTo>
                      <a:pt x="0" y="85"/>
                      <a:pt x="0" y="85"/>
                      <a:pt x="0" y="85"/>
                    </a:cubicBezTo>
                    <a:cubicBezTo>
                      <a:pt x="39" y="155"/>
                      <a:pt x="39" y="155"/>
                      <a:pt x="39" y="155"/>
                    </a:cubicBezTo>
                    <a:cubicBezTo>
                      <a:pt x="58" y="145"/>
                      <a:pt x="58" y="145"/>
                      <a:pt x="58" y="145"/>
                    </a:cubicBezTo>
                    <a:cubicBezTo>
                      <a:pt x="54" y="138"/>
                      <a:pt x="54" y="133"/>
                      <a:pt x="56" y="128"/>
                    </a:cubicBezTo>
                    <a:cubicBezTo>
                      <a:pt x="58" y="124"/>
                      <a:pt x="65" y="119"/>
                      <a:pt x="77" y="112"/>
                    </a:cubicBezTo>
                    <a:cubicBezTo>
                      <a:pt x="97" y="102"/>
                      <a:pt x="97" y="102"/>
                      <a:pt x="97" y="102"/>
                    </a:cubicBezTo>
                    <a:cubicBezTo>
                      <a:pt x="105" y="116"/>
                      <a:pt x="105" y="116"/>
                      <a:pt x="105" y="116"/>
                    </a:cubicBezTo>
                    <a:cubicBezTo>
                      <a:pt x="61" y="197"/>
                      <a:pt x="61" y="197"/>
                      <a:pt x="61" y="197"/>
                    </a:cubicBezTo>
                    <a:cubicBezTo>
                      <a:pt x="86" y="242"/>
                      <a:pt x="86" y="242"/>
                      <a:pt x="86" y="242"/>
                    </a:cubicBezTo>
                    <a:cubicBezTo>
                      <a:pt x="105" y="231"/>
                      <a:pt x="105" y="231"/>
                      <a:pt x="105" y="231"/>
                    </a:cubicBezTo>
                    <a:cubicBezTo>
                      <a:pt x="103" y="226"/>
                      <a:pt x="102" y="221"/>
                      <a:pt x="102" y="216"/>
                    </a:cubicBezTo>
                    <a:cubicBezTo>
                      <a:pt x="102" y="212"/>
                      <a:pt x="104" y="207"/>
                      <a:pt x="107" y="200"/>
                    </a:cubicBezTo>
                    <a:cubicBezTo>
                      <a:pt x="130" y="151"/>
                      <a:pt x="130" y="151"/>
                      <a:pt x="130" y="151"/>
                    </a:cubicBezTo>
                    <a:cubicBezTo>
                      <a:pt x="140" y="160"/>
                      <a:pt x="150" y="165"/>
                      <a:pt x="159" y="167"/>
                    </a:cubicBezTo>
                    <a:cubicBezTo>
                      <a:pt x="169" y="168"/>
                      <a:pt x="179" y="167"/>
                      <a:pt x="190" y="161"/>
                    </a:cubicBezTo>
                    <a:cubicBezTo>
                      <a:pt x="204" y="153"/>
                      <a:pt x="212" y="143"/>
                      <a:pt x="214" y="129"/>
                    </a:cubicBezTo>
                    <a:cubicBezTo>
                      <a:pt x="216" y="116"/>
                      <a:pt x="211" y="100"/>
                      <a:pt x="201" y="80"/>
                    </a:cubicBezTo>
                    <a:cubicBezTo>
                      <a:pt x="157" y="0"/>
                      <a:pt x="157" y="0"/>
                      <a:pt x="157" y="0"/>
                    </a:cubicBezTo>
                    <a:lnTo>
                      <a:pt x="137"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8" name="Freeform 18"/>
              <p:cNvSpPr>
                <a:spLocks/>
              </p:cNvSpPr>
              <p:nvPr/>
            </p:nvSpPr>
            <p:spPr bwMode="auto">
              <a:xfrm>
                <a:off x="3254797" y="1097591"/>
                <a:ext cx="58120" cy="51741"/>
              </a:xfrm>
              <a:custGeom>
                <a:avLst/>
                <a:gdLst>
                  <a:gd name="T0" fmla="*/ 145 w 193"/>
                  <a:gd name="T1" fmla="*/ 0 h 169"/>
                  <a:gd name="T2" fmla="*/ 193 w 193"/>
                  <a:gd name="T3" fmla="*/ 66 h 169"/>
                  <a:gd name="T4" fmla="*/ 175 w 193"/>
                  <a:gd name="T5" fmla="*/ 79 h 169"/>
                  <a:gd name="T6" fmla="*/ 161 w 193"/>
                  <a:gd name="T7" fmla="*/ 69 h 169"/>
                  <a:gd name="T8" fmla="*/ 137 w 193"/>
                  <a:gd name="T9" fmla="*/ 82 h 169"/>
                  <a:gd name="T10" fmla="*/ 81 w 193"/>
                  <a:gd name="T11" fmla="*/ 121 h 169"/>
                  <a:gd name="T12" fmla="*/ 62 w 193"/>
                  <a:gd name="T13" fmla="*/ 140 h 169"/>
                  <a:gd name="T14" fmla="*/ 66 w 193"/>
                  <a:gd name="T15" fmla="*/ 157 h 169"/>
                  <a:gd name="T16" fmla="*/ 48 w 193"/>
                  <a:gd name="T17" fmla="*/ 169 h 169"/>
                  <a:gd name="T18" fmla="*/ 0 w 193"/>
                  <a:gd name="T19" fmla="*/ 104 h 169"/>
                  <a:gd name="T20" fmla="*/ 18 w 193"/>
                  <a:gd name="T21" fmla="*/ 91 h 169"/>
                  <a:gd name="T22" fmla="*/ 33 w 193"/>
                  <a:gd name="T23" fmla="*/ 100 h 169"/>
                  <a:gd name="T24" fmla="*/ 57 w 193"/>
                  <a:gd name="T25" fmla="*/ 88 h 169"/>
                  <a:gd name="T26" fmla="*/ 112 w 193"/>
                  <a:gd name="T27" fmla="*/ 48 h 169"/>
                  <a:gd name="T28" fmla="*/ 132 w 193"/>
                  <a:gd name="T29" fmla="*/ 29 h 169"/>
                  <a:gd name="T30" fmla="*/ 127 w 193"/>
                  <a:gd name="T31" fmla="*/ 13 h 169"/>
                  <a:gd name="T32" fmla="*/ 145 w 193"/>
                  <a:gd name="T33"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3" h="169">
                    <a:moveTo>
                      <a:pt x="145" y="0"/>
                    </a:moveTo>
                    <a:cubicBezTo>
                      <a:pt x="193" y="66"/>
                      <a:pt x="193" y="66"/>
                      <a:pt x="193" y="66"/>
                    </a:cubicBezTo>
                    <a:cubicBezTo>
                      <a:pt x="175" y="79"/>
                      <a:pt x="175" y="79"/>
                      <a:pt x="175" y="79"/>
                    </a:cubicBezTo>
                    <a:cubicBezTo>
                      <a:pt x="170" y="72"/>
                      <a:pt x="166" y="69"/>
                      <a:pt x="161" y="69"/>
                    </a:cubicBezTo>
                    <a:cubicBezTo>
                      <a:pt x="156" y="69"/>
                      <a:pt x="148" y="74"/>
                      <a:pt x="137" y="82"/>
                    </a:cubicBezTo>
                    <a:cubicBezTo>
                      <a:pt x="81" y="121"/>
                      <a:pt x="81" y="121"/>
                      <a:pt x="81" y="121"/>
                    </a:cubicBezTo>
                    <a:cubicBezTo>
                      <a:pt x="70" y="130"/>
                      <a:pt x="63" y="136"/>
                      <a:pt x="62" y="140"/>
                    </a:cubicBezTo>
                    <a:cubicBezTo>
                      <a:pt x="60" y="145"/>
                      <a:pt x="62" y="150"/>
                      <a:pt x="66" y="157"/>
                    </a:cubicBezTo>
                    <a:cubicBezTo>
                      <a:pt x="48" y="169"/>
                      <a:pt x="48" y="169"/>
                      <a:pt x="48" y="169"/>
                    </a:cubicBezTo>
                    <a:cubicBezTo>
                      <a:pt x="0" y="104"/>
                      <a:pt x="0" y="104"/>
                      <a:pt x="0" y="104"/>
                    </a:cubicBezTo>
                    <a:cubicBezTo>
                      <a:pt x="18" y="91"/>
                      <a:pt x="18" y="91"/>
                      <a:pt x="18" y="91"/>
                    </a:cubicBezTo>
                    <a:cubicBezTo>
                      <a:pt x="23" y="97"/>
                      <a:pt x="28" y="100"/>
                      <a:pt x="33" y="100"/>
                    </a:cubicBezTo>
                    <a:cubicBezTo>
                      <a:pt x="37" y="100"/>
                      <a:pt x="45" y="96"/>
                      <a:pt x="57" y="88"/>
                    </a:cubicBezTo>
                    <a:cubicBezTo>
                      <a:pt x="112" y="48"/>
                      <a:pt x="112" y="48"/>
                      <a:pt x="112" y="48"/>
                    </a:cubicBezTo>
                    <a:cubicBezTo>
                      <a:pt x="124" y="40"/>
                      <a:pt x="130" y="34"/>
                      <a:pt x="132" y="29"/>
                    </a:cubicBezTo>
                    <a:cubicBezTo>
                      <a:pt x="133" y="25"/>
                      <a:pt x="132" y="20"/>
                      <a:pt x="127" y="13"/>
                    </a:cubicBezTo>
                    <a:lnTo>
                      <a:pt x="1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9" name="Freeform 19"/>
              <p:cNvSpPr>
                <a:spLocks noEditPoints="1"/>
              </p:cNvSpPr>
              <p:nvPr/>
            </p:nvSpPr>
            <p:spPr bwMode="auto">
              <a:xfrm>
                <a:off x="3273934" y="1120272"/>
                <a:ext cx="65916" cy="65208"/>
              </a:xfrm>
              <a:custGeom>
                <a:avLst/>
                <a:gdLst>
                  <a:gd name="T0" fmla="*/ 142 w 215"/>
                  <a:gd name="T1" fmla="*/ 74 h 213"/>
                  <a:gd name="T2" fmla="*/ 159 w 215"/>
                  <a:gd name="T3" fmla="*/ 65 h 213"/>
                  <a:gd name="T4" fmla="*/ 170 w 215"/>
                  <a:gd name="T5" fmla="*/ 74 h 213"/>
                  <a:gd name="T6" fmla="*/ 179 w 215"/>
                  <a:gd name="T7" fmla="*/ 113 h 213"/>
                  <a:gd name="T8" fmla="*/ 149 w 215"/>
                  <a:gd name="T9" fmla="*/ 154 h 213"/>
                  <a:gd name="T10" fmla="*/ 102 w 215"/>
                  <a:gd name="T11" fmla="*/ 174 h 213"/>
                  <a:gd name="T12" fmla="*/ 65 w 215"/>
                  <a:gd name="T13" fmla="*/ 157 h 213"/>
                  <a:gd name="T14" fmla="*/ 60 w 215"/>
                  <a:gd name="T15" fmla="*/ 144 h 213"/>
                  <a:gd name="T16" fmla="*/ 72 w 215"/>
                  <a:gd name="T17" fmla="*/ 130 h 213"/>
                  <a:gd name="T18" fmla="*/ 142 w 215"/>
                  <a:gd name="T19" fmla="*/ 74 h 213"/>
                  <a:gd name="T20" fmla="*/ 122 w 215"/>
                  <a:gd name="T21" fmla="*/ 14 h 213"/>
                  <a:gd name="T22" fmla="*/ 126 w 215"/>
                  <a:gd name="T23" fmla="*/ 28 h 213"/>
                  <a:gd name="T24" fmla="*/ 107 w 215"/>
                  <a:gd name="T25" fmla="*/ 48 h 213"/>
                  <a:gd name="T26" fmla="*/ 54 w 215"/>
                  <a:gd name="T27" fmla="*/ 91 h 213"/>
                  <a:gd name="T28" fmla="*/ 30 w 215"/>
                  <a:gd name="T29" fmla="*/ 105 h 213"/>
                  <a:gd name="T30" fmla="*/ 17 w 215"/>
                  <a:gd name="T31" fmla="*/ 97 h 213"/>
                  <a:gd name="T32" fmla="*/ 0 w 215"/>
                  <a:gd name="T33" fmla="*/ 111 h 213"/>
                  <a:gd name="T34" fmla="*/ 49 w 215"/>
                  <a:gd name="T35" fmla="*/ 172 h 213"/>
                  <a:gd name="T36" fmla="*/ 110 w 215"/>
                  <a:gd name="T37" fmla="*/ 211 h 213"/>
                  <a:gd name="T38" fmla="*/ 177 w 215"/>
                  <a:gd name="T39" fmla="*/ 188 h 213"/>
                  <a:gd name="T40" fmla="*/ 213 w 215"/>
                  <a:gd name="T41" fmla="*/ 128 h 213"/>
                  <a:gd name="T42" fmla="*/ 188 w 215"/>
                  <a:gd name="T43" fmla="*/ 61 h 213"/>
                  <a:gd name="T44" fmla="*/ 139 w 215"/>
                  <a:gd name="T45" fmla="*/ 0 h 213"/>
                  <a:gd name="T46" fmla="*/ 122 w 215"/>
                  <a:gd name="T47" fmla="*/ 1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5" h="213">
                    <a:moveTo>
                      <a:pt x="142" y="74"/>
                    </a:moveTo>
                    <a:cubicBezTo>
                      <a:pt x="150" y="68"/>
                      <a:pt x="155" y="65"/>
                      <a:pt x="159" y="65"/>
                    </a:cubicBezTo>
                    <a:cubicBezTo>
                      <a:pt x="162" y="66"/>
                      <a:pt x="166" y="68"/>
                      <a:pt x="170" y="74"/>
                    </a:cubicBezTo>
                    <a:cubicBezTo>
                      <a:pt x="180" y="86"/>
                      <a:pt x="183" y="99"/>
                      <a:pt x="179" y="113"/>
                    </a:cubicBezTo>
                    <a:cubicBezTo>
                      <a:pt x="176" y="127"/>
                      <a:pt x="166" y="141"/>
                      <a:pt x="149" y="154"/>
                    </a:cubicBezTo>
                    <a:cubicBezTo>
                      <a:pt x="133" y="167"/>
                      <a:pt x="117" y="174"/>
                      <a:pt x="102" y="174"/>
                    </a:cubicBezTo>
                    <a:cubicBezTo>
                      <a:pt x="87" y="175"/>
                      <a:pt x="75" y="169"/>
                      <a:pt x="65" y="157"/>
                    </a:cubicBezTo>
                    <a:cubicBezTo>
                      <a:pt x="61" y="152"/>
                      <a:pt x="59" y="148"/>
                      <a:pt x="60" y="144"/>
                    </a:cubicBezTo>
                    <a:cubicBezTo>
                      <a:pt x="60" y="141"/>
                      <a:pt x="64" y="136"/>
                      <a:pt x="72" y="130"/>
                    </a:cubicBezTo>
                    <a:lnTo>
                      <a:pt x="142" y="74"/>
                    </a:lnTo>
                    <a:close/>
                    <a:moveTo>
                      <a:pt x="122" y="14"/>
                    </a:moveTo>
                    <a:cubicBezTo>
                      <a:pt x="126" y="20"/>
                      <a:pt x="128" y="24"/>
                      <a:pt x="126" y="28"/>
                    </a:cubicBezTo>
                    <a:cubicBezTo>
                      <a:pt x="125" y="33"/>
                      <a:pt x="119" y="39"/>
                      <a:pt x="107" y="48"/>
                    </a:cubicBezTo>
                    <a:cubicBezTo>
                      <a:pt x="54" y="91"/>
                      <a:pt x="54" y="91"/>
                      <a:pt x="54" y="91"/>
                    </a:cubicBezTo>
                    <a:cubicBezTo>
                      <a:pt x="43" y="100"/>
                      <a:pt x="35" y="105"/>
                      <a:pt x="30" y="105"/>
                    </a:cubicBezTo>
                    <a:cubicBezTo>
                      <a:pt x="26" y="106"/>
                      <a:pt x="21" y="103"/>
                      <a:pt x="17" y="97"/>
                    </a:cubicBezTo>
                    <a:cubicBezTo>
                      <a:pt x="0" y="111"/>
                      <a:pt x="0" y="111"/>
                      <a:pt x="0" y="111"/>
                    </a:cubicBezTo>
                    <a:cubicBezTo>
                      <a:pt x="49" y="172"/>
                      <a:pt x="49" y="172"/>
                      <a:pt x="49" y="172"/>
                    </a:cubicBezTo>
                    <a:cubicBezTo>
                      <a:pt x="68" y="195"/>
                      <a:pt x="88" y="208"/>
                      <a:pt x="110" y="211"/>
                    </a:cubicBezTo>
                    <a:cubicBezTo>
                      <a:pt x="132" y="213"/>
                      <a:pt x="154" y="206"/>
                      <a:pt x="177" y="188"/>
                    </a:cubicBezTo>
                    <a:cubicBezTo>
                      <a:pt x="199" y="170"/>
                      <a:pt x="211" y="150"/>
                      <a:pt x="213" y="128"/>
                    </a:cubicBezTo>
                    <a:cubicBezTo>
                      <a:pt x="215" y="107"/>
                      <a:pt x="207" y="84"/>
                      <a:pt x="188" y="61"/>
                    </a:cubicBezTo>
                    <a:cubicBezTo>
                      <a:pt x="139" y="0"/>
                      <a:pt x="139" y="0"/>
                      <a:pt x="139" y="0"/>
                    </a:cubicBezTo>
                    <a:lnTo>
                      <a:pt x="12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0" name="Freeform 20"/>
              <p:cNvSpPr>
                <a:spLocks/>
              </p:cNvSpPr>
              <p:nvPr/>
            </p:nvSpPr>
            <p:spPr bwMode="auto">
              <a:xfrm>
                <a:off x="3340559" y="1179809"/>
                <a:ext cx="57411" cy="56702"/>
              </a:xfrm>
              <a:custGeom>
                <a:avLst/>
                <a:gdLst>
                  <a:gd name="T0" fmla="*/ 170 w 189"/>
                  <a:gd name="T1" fmla="*/ 52 h 186"/>
                  <a:gd name="T2" fmla="*/ 179 w 189"/>
                  <a:gd name="T3" fmla="*/ 45 h 186"/>
                  <a:gd name="T4" fmla="*/ 189 w 189"/>
                  <a:gd name="T5" fmla="*/ 53 h 186"/>
                  <a:gd name="T6" fmla="*/ 166 w 189"/>
                  <a:gd name="T7" fmla="*/ 117 h 186"/>
                  <a:gd name="T8" fmla="*/ 149 w 189"/>
                  <a:gd name="T9" fmla="*/ 112 h 186"/>
                  <a:gd name="T10" fmla="*/ 152 w 189"/>
                  <a:gd name="T11" fmla="*/ 70 h 186"/>
                  <a:gd name="T12" fmla="*/ 136 w 189"/>
                  <a:gd name="T13" fmla="*/ 42 h 186"/>
                  <a:gd name="T14" fmla="*/ 100 w 189"/>
                  <a:gd name="T15" fmla="*/ 37 h 186"/>
                  <a:gd name="T16" fmla="*/ 60 w 189"/>
                  <a:gd name="T17" fmla="*/ 70 h 186"/>
                  <a:gd name="T18" fmla="*/ 39 w 189"/>
                  <a:gd name="T19" fmla="*/ 117 h 186"/>
                  <a:gd name="T20" fmla="*/ 55 w 189"/>
                  <a:gd name="T21" fmla="*/ 152 h 186"/>
                  <a:gd name="T22" fmla="*/ 86 w 189"/>
                  <a:gd name="T23" fmla="*/ 161 h 186"/>
                  <a:gd name="T24" fmla="*/ 122 w 189"/>
                  <a:gd name="T25" fmla="*/ 153 h 186"/>
                  <a:gd name="T26" fmla="*/ 132 w 189"/>
                  <a:gd name="T27" fmla="*/ 172 h 186"/>
                  <a:gd name="T28" fmla="*/ 81 w 189"/>
                  <a:gd name="T29" fmla="*/ 186 h 186"/>
                  <a:gd name="T30" fmla="*/ 35 w 189"/>
                  <a:gd name="T31" fmla="*/ 168 h 186"/>
                  <a:gd name="T32" fmla="*/ 2 w 189"/>
                  <a:gd name="T33" fmla="*/ 111 h 186"/>
                  <a:gd name="T34" fmla="*/ 24 w 189"/>
                  <a:gd name="T35" fmla="*/ 43 h 186"/>
                  <a:gd name="T36" fmla="*/ 83 w 189"/>
                  <a:gd name="T37" fmla="*/ 5 h 186"/>
                  <a:gd name="T38" fmla="*/ 147 w 189"/>
                  <a:gd name="T39" fmla="*/ 20 h 186"/>
                  <a:gd name="T40" fmla="*/ 160 w 189"/>
                  <a:gd name="T41" fmla="*/ 34 h 186"/>
                  <a:gd name="T42" fmla="*/ 170 w 189"/>
                  <a:gd name="T43" fmla="*/ 5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9" h="186">
                    <a:moveTo>
                      <a:pt x="170" y="52"/>
                    </a:moveTo>
                    <a:cubicBezTo>
                      <a:pt x="179" y="45"/>
                      <a:pt x="179" y="45"/>
                      <a:pt x="179" y="45"/>
                    </a:cubicBezTo>
                    <a:cubicBezTo>
                      <a:pt x="189" y="53"/>
                      <a:pt x="189" y="53"/>
                      <a:pt x="189" y="53"/>
                    </a:cubicBezTo>
                    <a:cubicBezTo>
                      <a:pt x="166" y="117"/>
                      <a:pt x="166" y="117"/>
                      <a:pt x="166" y="117"/>
                    </a:cubicBezTo>
                    <a:cubicBezTo>
                      <a:pt x="149" y="112"/>
                      <a:pt x="149" y="112"/>
                      <a:pt x="149" y="112"/>
                    </a:cubicBezTo>
                    <a:cubicBezTo>
                      <a:pt x="154" y="96"/>
                      <a:pt x="154" y="82"/>
                      <a:pt x="152" y="70"/>
                    </a:cubicBezTo>
                    <a:cubicBezTo>
                      <a:pt x="150" y="57"/>
                      <a:pt x="145" y="48"/>
                      <a:pt x="136" y="42"/>
                    </a:cubicBezTo>
                    <a:cubicBezTo>
                      <a:pt x="126" y="34"/>
                      <a:pt x="113" y="32"/>
                      <a:pt x="100" y="37"/>
                    </a:cubicBezTo>
                    <a:cubicBezTo>
                      <a:pt x="86" y="42"/>
                      <a:pt x="72" y="53"/>
                      <a:pt x="60" y="70"/>
                    </a:cubicBezTo>
                    <a:cubicBezTo>
                      <a:pt x="47" y="87"/>
                      <a:pt x="40" y="102"/>
                      <a:pt x="39" y="117"/>
                    </a:cubicBezTo>
                    <a:cubicBezTo>
                      <a:pt x="39" y="131"/>
                      <a:pt x="44" y="143"/>
                      <a:pt x="55" y="152"/>
                    </a:cubicBezTo>
                    <a:cubicBezTo>
                      <a:pt x="63" y="158"/>
                      <a:pt x="73" y="161"/>
                      <a:pt x="86" y="161"/>
                    </a:cubicBezTo>
                    <a:cubicBezTo>
                      <a:pt x="98" y="161"/>
                      <a:pt x="110" y="158"/>
                      <a:pt x="122" y="153"/>
                    </a:cubicBezTo>
                    <a:cubicBezTo>
                      <a:pt x="132" y="172"/>
                      <a:pt x="132" y="172"/>
                      <a:pt x="132" y="172"/>
                    </a:cubicBezTo>
                    <a:cubicBezTo>
                      <a:pt x="114" y="181"/>
                      <a:pt x="97" y="186"/>
                      <a:pt x="81" y="186"/>
                    </a:cubicBezTo>
                    <a:cubicBezTo>
                      <a:pt x="65" y="185"/>
                      <a:pt x="49" y="179"/>
                      <a:pt x="35" y="168"/>
                    </a:cubicBezTo>
                    <a:cubicBezTo>
                      <a:pt x="15" y="153"/>
                      <a:pt x="3" y="134"/>
                      <a:pt x="2" y="111"/>
                    </a:cubicBezTo>
                    <a:cubicBezTo>
                      <a:pt x="0" y="88"/>
                      <a:pt x="7" y="65"/>
                      <a:pt x="24" y="43"/>
                    </a:cubicBezTo>
                    <a:cubicBezTo>
                      <a:pt x="41" y="22"/>
                      <a:pt x="60" y="9"/>
                      <a:pt x="83" y="5"/>
                    </a:cubicBezTo>
                    <a:cubicBezTo>
                      <a:pt x="107" y="0"/>
                      <a:pt x="127" y="6"/>
                      <a:pt x="147" y="20"/>
                    </a:cubicBezTo>
                    <a:cubicBezTo>
                      <a:pt x="152" y="24"/>
                      <a:pt x="156" y="28"/>
                      <a:pt x="160" y="34"/>
                    </a:cubicBezTo>
                    <a:cubicBezTo>
                      <a:pt x="164" y="39"/>
                      <a:pt x="167" y="45"/>
                      <a:pt x="170"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1" name="Freeform 21"/>
              <p:cNvSpPr>
                <a:spLocks noEditPoints="1"/>
              </p:cNvSpPr>
              <p:nvPr/>
            </p:nvSpPr>
            <p:spPr bwMode="auto">
              <a:xfrm>
                <a:off x="3387338" y="1206743"/>
                <a:ext cx="55993" cy="57411"/>
              </a:xfrm>
              <a:custGeom>
                <a:avLst/>
                <a:gdLst>
                  <a:gd name="T0" fmla="*/ 143 w 185"/>
                  <a:gd name="T1" fmla="*/ 62 h 191"/>
                  <a:gd name="T2" fmla="*/ 131 w 185"/>
                  <a:gd name="T3" fmla="*/ 113 h 191"/>
                  <a:gd name="T4" fmla="*/ 98 w 185"/>
                  <a:gd name="T5" fmla="*/ 155 h 191"/>
                  <a:gd name="T6" fmla="*/ 62 w 185"/>
                  <a:gd name="T7" fmla="*/ 159 h 191"/>
                  <a:gd name="T8" fmla="*/ 42 w 185"/>
                  <a:gd name="T9" fmla="*/ 129 h 191"/>
                  <a:gd name="T10" fmla="*/ 54 w 185"/>
                  <a:gd name="T11" fmla="*/ 78 h 191"/>
                  <a:gd name="T12" fmla="*/ 87 w 185"/>
                  <a:gd name="T13" fmla="*/ 36 h 191"/>
                  <a:gd name="T14" fmla="*/ 123 w 185"/>
                  <a:gd name="T15" fmla="*/ 32 h 191"/>
                  <a:gd name="T16" fmla="*/ 143 w 185"/>
                  <a:gd name="T17" fmla="*/ 62 h 191"/>
                  <a:gd name="T18" fmla="*/ 64 w 185"/>
                  <a:gd name="T19" fmla="*/ 8 h 191"/>
                  <a:gd name="T20" fmla="*/ 14 w 185"/>
                  <a:gd name="T21" fmla="*/ 59 h 191"/>
                  <a:gd name="T22" fmla="*/ 7 w 185"/>
                  <a:gd name="T23" fmla="*/ 129 h 191"/>
                  <a:gd name="T24" fmla="*/ 52 w 185"/>
                  <a:gd name="T25" fmla="*/ 179 h 191"/>
                  <a:gd name="T26" fmla="*/ 120 w 185"/>
                  <a:gd name="T27" fmla="*/ 183 h 191"/>
                  <a:gd name="T28" fmla="*/ 171 w 185"/>
                  <a:gd name="T29" fmla="*/ 132 h 191"/>
                  <a:gd name="T30" fmla="*/ 178 w 185"/>
                  <a:gd name="T31" fmla="*/ 62 h 191"/>
                  <a:gd name="T32" fmla="*/ 132 w 185"/>
                  <a:gd name="T33" fmla="*/ 12 h 191"/>
                  <a:gd name="T34" fmla="*/ 64 w 185"/>
                  <a:gd name="T35" fmla="*/ 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5" h="191">
                    <a:moveTo>
                      <a:pt x="143" y="62"/>
                    </a:moveTo>
                    <a:cubicBezTo>
                      <a:pt x="144" y="76"/>
                      <a:pt x="140" y="93"/>
                      <a:pt x="131" y="113"/>
                    </a:cubicBezTo>
                    <a:cubicBezTo>
                      <a:pt x="121" y="133"/>
                      <a:pt x="110" y="147"/>
                      <a:pt x="98" y="155"/>
                    </a:cubicBezTo>
                    <a:cubicBezTo>
                      <a:pt x="86" y="163"/>
                      <a:pt x="74" y="164"/>
                      <a:pt x="62" y="159"/>
                    </a:cubicBezTo>
                    <a:cubicBezTo>
                      <a:pt x="50" y="153"/>
                      <a:pt x="43" y="143"/>
                      <a:pt x="42" y="129"/>
                    </a:cubicBezTo>
                    <a:cubicBezTo>
                      <a:pt x="41" y="115"/>
                      <a:pt x="45" y="98"/>
                      <a:pt x="54" y="78"/>
                    </a:cubicBezTo>
                    <a:cubicBezTo>
                      <a:pt x="64" y="58"/>
                      <a:pt x="75" y="44"/>
                      <a:pt x="87" y="36"/>
                    </a:cubicBezTo>
                    <a:cubicBezTo>
                      <a:pt x="99" y="28"/>
                      <a:pt x="111" y="27"/>
                      <a:pt x="123" y="32"/>
                    </a:cubicBezTo>
                    <a:cubicBezTo>
                      <a:pt x="135" y="38"/>
                      <a:pt x="141" y="48"/>
                      <a:pt x="143" y="62"/>
                    </a:cubicBezTo>
                    <a:close/>
                    <a:moveTo>
                      <a:pt x="64" y="8"/>
                    </a:moveTo>
                    <a:cubicBezTo>
                      <a:pt x="43" y="17"/>
                      <a:pt x="26" y="34"/>
                      <a:pt x="14" y="59"/>
                    </a:cubicBezTo>
                    <a:cubicBezTo>
                      <a:pt x="2" y="84"/>
                      <a:pt x="0" y="107"/>
                      <a:pt x="7" y="129"/>
                    </a:cubicBezTo>
                    <a:cubicBezTo>
                      <a:pt x="14" y="151"/>
                      <a:pt x="29" y="168"/>
                      <a:pt x="52" y="179"/>
                    </a:cubicBezTo>
                    <a:cubicBezTo>
                      <a:pt x="76" y="190"/>
                      <a:pt x="98" y="191"/>
                      <a:pt x="120" y="183"/>
                    </a:cubicBezTo>
                    <a:cubicBezTo>
                      <a:pt x="142" y="174"/>
                      <a:pt x="159" y="157"/>
                      <a:pt x="171" y="132"/>
                    </a:cubicBezTo>
                    <a:cubicBezTo>
                      <a:pt x="183" y="108"/>
                      <a:pt x="185" y="84"/>
                      <a:pt x="178" y="62"/>
                    </a:cubicBezTo>
                    <a:cubicBezTo>
                      <a:pt x="171" y="40"/>
                      <a:pt x="156" y="23"/>
                      <a:pt x="132" y="12"/>
                    </a:cubicBezTo>
                    <a:cubicBezTo>
                      <a:pt x="109" y="1"/>
                      <a:pt x="86" y="0"/>
                      <a:pt x="6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2" name="Freeform 22"/>
              <p:cNvSpPr>
                <a:spLocks noEditPoints="1"/>
              </p:cNvSpPr>
              <p:nvPr/>
            </p:nvSpPr>
            <p:spPr bwMode="auto">
              <a:xfrm>
                <a:off x="3436244" y="1222336"/>
                <a:ext cx="58829" cy="67334"/>
              </a:xfrm>
              <a:custGeom>
                <a:avLst/>
                <a:gdLst>
                  <a:gd name="T0" fmla="*/ 97 w 193"/>
                  <a:gd name="T1" fmla="*/ 60 h 220"/>
                  <a:gd name="T2" fmla="*/ 106 w 193"/>
                  <a:gd name="T3" fmla="*/ 43 h 220"/>
                  <a:gd name="T4" fmla="*/ 122 w 193"/>
                  <a:gd name="T5" fmla="*/ 44 h 220"/>
                  <a:gd name="T6" fmla="*/ 144 w 193"/>
                  <a:gd name="T7" fmla="*/ 58 h 220"/>
                  <a:gd name="T8" fmla="*/ 147 w 193"/>
                  <a:gd name="T9" fmla="*/ 80 h 220"/>
                  <a:gd name="T10" fmla="*/ 131 w 193"/>
                  <a:gd name="T11" fmla="*/ 97 h 220"/>
                  <a:gd name="T12" fmla="*/ 96 w 193"/>
                  <a:gd name="T13" fmla="*/ 93 h 220"/>
                  <a:gd name="T14" fmla="*/ 91 w 193"/>
                  <a:gd name="T15" fmla="*/ 92 h 220"/>
                  <a:gd name="T16" fmla="*/ 88 w 193"/>
                  <a:gd name="T17" fmla="*/ 91 h 220"/>
                  <a:gd name="T18" fmla="*/ 97 w 193"/>
                  <a:gd name="T19" fmla="*/ 60 h 220"/>
                  <a:gd name="T20" fmla="*/ 45 w 193"/>
                  <a:gd name="T21" fmla="*/ 21 h 220"/>
                  <a:gd name="T22" fmla="*/ 58 w 193"/>
                  <a:gd name="T23" fmla="*/ 31 h 220"/>
                  <a:gd name="T24" fmla="*/ 54 w 193"/>
                  <a:gd name="T25" fmla="*/ 58 h 220"/>
                  <a:gd name="T26" fmla="*/ 34 w 193"/>
                  <a:gd name="T27" fmla="*/ 123 h 220"/>
                  <a:gd name="T28" fmla="*/ 23 w 193"/>
                  <a:gd name="T29" fmla="*/ 147 h 220"/>
                  <a:gd name="T30" fmla="*/ 6 w 193"/>
                  <a:gd name="T31" fmla="*/ 148 h 220"/>
                  <a:gd name="T32" fmla="*/ 0 w 193"/>
                  <a:gd name="T33" fmla="*/ 169 h 220"/>
                  <a:gd name="T34" fmla="*/ 77 w 193"/>
                  <a:gd name="T35" fmla="*/ 192 h 220"/>
                  <a:gd name="T36" fmla="*/ 83 w 193"/>
                  <a:gd name="T37" fmla="*/ 171 h 220"/>
                  <a:gd name="T38" fmla="*/ 70 w 193"/>
                  <a:gd name="T39" fmla="*/ 161 h 220"/>
                  <a:gd name="T40" fmla="*/ 74 w 193"/>
                  <a:gd name="T41" fmla="*/ 135 h 220"/>
                  <a:gd name="T42" fmla="*/ 81 w 193"/>
                  <a:gd name="T43" fmla="*/ 114 h 220"/>
                  <a:gd name="T44" fmla="*/ 96 w 193"/>
                  <a:gd name="T45" fmla="*/ 118 h 220"/>
                  <a:gd name="T46" fmla="*/ 123 w 193"/>
                  <a:gd name="T47" fmla="*/ 206 h 220"/>
                  <a:gd name="T48" fmla="*/ 172 w 193"/>
                  <a:gd name="T49" fmla="*/ 220 h 220"/>
                  <a:gd name="T50" fmla="*/ 179 w 193"/>
                  <a:gd name="T51" fmla="*/ 200 h 220"/>
                  <a:gd name="T52" fmla="*/ 166 w 193"/>
                  <a:gd name="T53" fmla="*/ 192 h 220"/>
                  <a:gd name="T54" fmla="*/ 158 w 193"/>
                  <a:gd name="T55" fmla="*/ 177 h 220"/>
                  <a:gd name="T56" fmla="*/ 139 w 193"/>
                  <a:gd name="T57" fmla="*/ 125 h 220"/>
                  <a:gd name="T58" fmla="*/ 172 w 193"/>
                  <a:gd name="T59" fmla="*/ 117 h 220"/>
                  <a:gd name="T60" fmla="*/ 189 w 193"/>
                  <a:gd name="T61" fmla="*/ 91 h 220"/>
                  <a:gd name="T62" fmla="*/ 183 w 193"/>
                  <a:gd name="T63" fmla="*/ 52 h 220"/>
                  <a:gd name="T64" fmla="*/ 139 w 193"/>
                  <a:gd name="T65" fmla="*/ 26 h 220"/>
                  <a:gd name="T66" fmla="*/ 51 w 193"/>
                  <a:gd name="T67" fmla="*/ 0 h 220"/>
                  <a:gd name="T68" fmla="*/ 45 w 193"/>
                  <a:gd name="T69" fmla="*/ 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220">
                    <a:moveTo>
                      <a:pt x="97" y="60"/>
                    </a:moveTo>
                    <a:cubicBezTo>
                      <a:pt x="100" y="51"/>
                      <a:pt x="103" y="45"/>
                      <a:pt x="106" y="43"/>
                    </a:cubicBezTo>
                    <a:cubicBezTo>
                      <a:pt x="109" y="42"/>
                      <a:pt x="114" y="42"/>
                      <a:pt x="122" y="44"/>
                    </a:cubicBezTo>
                    <a:cubicBezTo>
                      <a:pt x="132" y="47"/>
                      <a:pt x="140" y="52"/>
                      <a:pt x="144" y="58"/>
                    </a:cubicBezTo>
                    <a:cubicBezTo>
                      <a:pt x="149" y="64"/>
                      <a:pt x="150" y="72"/>
                      <a:pt x="147" y="80"/>
                    </a:cubicBezTo>
                    <a:cubicBezTo>
                      <a:pt x="145" y="89"/>
                      <a:pt x="139" y="94"/>
                      <a:pt x="131" y="97"/>
                    </a:cubicBezTo>
                    <a:cubicBezTo>
                      <a:pt x="122" y="99"/>
                      <a:pt x="111" y="98"/>
                      <a:pt x="96" y="93"/>
                    </a:cubicBezTo>
                    <a:cubicBezTo>
                      <a:pt x="94" y="93"/>
                      <a:pt x="92" y="92"/>
                      <a:pt x="91" y="92"/>
                    </a:cubicBezTo>
                    <a:cubicBezTo>
                      <a:pt x="90" y="91"/>
                      <a:pt x="89" y="91"/>
                      <a:pt x="88" y="91"/>
                    </a:cubicBezTo>
                    <a:lnTo>
                      <a:pt x="97" y="60"/>
                    </a:lnTo>
                    <a:close/>
                    <a:moveTo>
                      <a:pt x="45" y="21"/>
                    </a:moveTo>
                    <a:cubicBezTo>
                      <a:pt x="52" y="23"/>
                      <a:pt x="57" y="27"/>
                      <a:pt x="58" y="31"/>
                    </a:cubicBezTo>
                    <a:cubicBezTo>
                      <a:pt x="59" y="35"/>
                      <a:pt x="58" y="44"/>
                      <a:pt x="54" y="58"/>
                    </a:cubicBezTo>
                    <a:cubicBezTo>
                      <a:pt x="34" y="123"/>
                      <a:pt x="34" y="123"/>
                      <a:pt x="34" y="123"/>
                    </a:cubicBezTo>
                    <a:cubicBezTo>
                      <a:pt x="30" y="136"/>
                      <a:pt x="26" y="144"/>
                      <a:pt x="23" y="147"/>
                    </a:cubicBezTo>
                    <a:cubicBezTo>
                      <a:pt x="19" y="150"/>
                      <a:pt x="14" y="150"/>
                      <a:pt x="6" y="148"/>
                    </a:cubicBezTo>
                    <a:cubicBezTo>
                      <a:pt x="0" y="169"/>
                      <a:pt x="0" y="169"/>
                      <a:pt x="0" y="169"/>
                    </a:cubicBezTo>
                    <a:cubicBezTo>
                      <a:pt x="77" y="192"/>
                      <a:pt x="77" y="192"/>
                      <a:pt x="77" y="192"/>
                    </a:cubicBezTo>
                    <a:cubicBezTo>
                      <a:pt x="83" y="171"/>
                      <a:pt x="83" y="171"/>
                      <a:pt x="83" y="171"/>
                    </a:cubicBezTo>
                    <a:cubicBezTo>
                      <a:pt x="76" y="169"/>
                      <a:pt x="72" y="166"/>
                      <a:pt x="70" y="161"/>
                    </a:cubicBezTo>
                    <a:cubicBezTo>
                      <a:pt x="69" y="157"/>
                      <a:pt x="70" y="148"/>
                      <a:pt x="74" y="135"/>
                    </a:cubicBezTo>
                    <a:cubicBezTo>
                      <a:pt x="81" y="114"/>
                      <a:pt x="81" y="114"/>
                      <a:pt x="81" y="114"/>
                    </a:cubicBezTo>
                    <a:cubicBezTo>
                      <a:pt x="96" y="118"/>
                      <a:pt x="96" y="118"/>
                      <a:pt x="96" y="118"/>
                    </a:cubicBezTo>
                    <a:cubicBezTo>
                      <a:pt x="123" y="206"/>
                      <a:pt x="123" y="206"/>
                      <a:pt x="123" y="206"/>
                    </a:cubicBezTo>
                    <a:cubicBezTo>
                      <a:pt x="172" y="220"/>
                      <a:pt x="172" y="220"/>
                      <a:pt x="172" y="220"/>
                    </a:cubicBezTo>
                    <a:cubicBezTo>
                      <a:pt x="179" y="200"/>
                      <a:pt x="179" y="200"/>
                      <a:pt x="179" y="200"/>
                    </a:cubicBezTo>
                    <a:cubicBezTo>
                      <a:pt x="173" y="198"/>
                      <a:pt x="169" y="195"/>
                      <a:pt x="166" y="192"/>
                    </a:cubicBezTo>
                    <a:cubicBezTo>
                      <a:pt x="163" y="188"/>
                      <a:pt x="160" y="184"/>
                      <a:pt x="158" y="177"/>
                    </a:cubicBezTo>
                    <a:cubicBezTo>
                      <a:pt x="139" y="125"/>
                      <a:pt x="139" y="125"/>
                      <a:pt x="139" y="125"/>
                    </a:cubicBezTo>
                    <a:cubicBezTo>
                      <a:pt x="153" y="125"/>
                      <a:pt x="163" y="122"/>
                      <a:pt x="172" y="117"/>
                    </a:cubicBezTo>
                    <a:cubicBezTo>
                      <a:pt x="179" y="111"/>
                      <a:pt x="185" y="103"/>
                      <a:pt x="189" y="91"/>
                    </a:cubicBezTo>
                    <a:cubicBezTo>
                      <a:pt x="193" y="76"/>
                      <a:pt x="191" y="62"/>
                      <a:pt x="183" y="52"/>
                    </a:cubicBezTo>
                    <a:cubicBezTo>
                      <a:pt x="175" y="41"/>
                      <a:pt x="160" y="33"/>
                      <a:pt x="139" y="26"/>
                    </a:cubicBezTo>
                    <a:cubicBezTo>
                      <a:pt x="51" y="0"/>
                      <a:pt x="51" y="0"/>
                      <a:pt x="51" y="0"/>
                    </a:cubicBezTo>
                    <a:lnTo>
                      <a:pt x="4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3" name="Freeform 23"/>
              <p:cNvSpPr>
                <a:spLocks noEditPoints="1"/>
              </p:cNvSpPr>
              <p:nvPr/>
            </p:nvSpPr>
            <p:spPr bwMode="auto">
              <a:xfrm>
                <a:off x="3497199" y="1237220"/>
                <a:ext cx="50323" cy="56702"/>
              </a:xfrm>
              <a:custGeom>
                <a:avLst/>
                <a:gdLst>
                  <a:gd name="T0" fmla="*/ 76 w 164"/>
                  <a:gd name="T1" fmla="*/ 51 h 185"/>
                  <a:gd name="T2" fmla="*/ 82 w 164"/>
                  <a:gd name="T3" fmla="*/ 34 h 185"/>
                  <a:gd name="T4" fmla="*/ 94 w 164"/>
                  <a:gd name="T5" fmla="*/ 31 h 185"/>
                  <a:gd name="T6" fmla="*/ 115 w 164"/>
                  <a:gd name="T7" fmla="*/ 42 h 185"/>
                  <a:gd name="T8" fmla="*/ 120 w 164"/>
                  <a:gd name="T9" fmla="*/ 64 h 185"/>
                  <a:gd name="T10" fmla="*/ 108 w 164"/>
                  <a:gd name="T11" fmla="*/ 86 h 185"/>
                  <a:gd name="T12" fmla="*/ 79 w 164"/>
                  <a:gd name="T13" fmla="*/ 90 h 185"/>
                  <a:gd name="T14" fmla="*/ 75 w 164"/>
                  <a:gd name="T15" fmla="*/ 90 h 185"/>
                  <a:gd name="T16" fmla="*/ 71 w 164"/>
                  <a:gd name="T17" fmla="*/ 89 h 185"/>
                  <a:gd name="T18" fmla="*/ 76 w 164"/>
                  <a:gd name="T19" fmla="*/ 51 h 185"/>
                  <a:gd name="T20" fmla="*/ 20 w 164"/>
                  <a:gd name="T21" fmla="*/ 22 h 185"/>
                  <a:gd name="T22" fmla="*/ 33 w 164"/>
                  <a:gd name="T23" fmla="*/ 29 h 185"/>
                  <a:gd name="T24" fmla="*/ 33 w 164"/>
                  <a:gd name="T25" fmla="*/ 57 h 185"/>
                  <a:gd name="T26" fmla="*/ 25 w 164"/>
                  <a:gd name="T27" fmla="*/ 124 h 185"/>
                  <a:gd name="T28" fmla="*/ 18 w 164"/>
                  <a:gd name="T29" fmla="*/ 150 h 185"/>
                  <a:gd name="T30" fmla="*/ 3 w 164"/>
                  <a:gd name="T31" fmla="*/ 154 h 185"/>
                  <a:gd name="T32" fmla="*/ 0 w 164"/>
                  <a:gd name="T33" fmla="*/ 175 h 185"/>
                  <a:gd name="T34" fmla="*/ 78 w 164"/>
                  <a:gd name="T35" fmla="*/ 185 h 185"/>
                  <a:gd name="T36" fmla="*/ 80 w 164"/>
                  <a:gd name="T37" fmla="*/ 164 h 185"/>
                  <a:gd name="T38" fmla="*/ 67 w 164"/>
                  <a:gd name="T39" fmla="*/ 156 h 185"/>
                  <a:gd name="T40" fmla="*/ 66 w 164"/>
                  <a:gd name="T41" fmla="*/ 129 h 185"/>
                  <a:gd name="T42" fmla="*/ 69 w 164"/>
                  <a:gd name="T43" fmla="*/ 111 h 185"/>
                  <a:gd name="T44" fmla="*/ 96 w 164"/>
                  <a:gd name="T45" fmla="*/ 114 h 185"/>
                  <a:gd name="T46" fmla="*/ 142 w 164"/>
                  <a:gd name="T47" fmla="*/ 107 h 185"/>
                  <a:gd name="T48" fmla="*/ 162 w 164"/>
                  <a:gd name="T49" fmla="*/ 71 h 185"/>
                  <a:gd name="T50" fmla="*/ 151 w 164"/>
                  <a:gd name="T51" fmla="*/ 30 h 185"/>
                  <a:gd name="T52" fmla="*/ 107 w 164"/>
                  <a:gd name="T53" fmla="*/ 11 h 185"/>
                  <a:gd name="T54" fmla="*/ 22 w 164"/>
                  <a:gd name="T55" fmla="*/ 0 h 185"/>
                  <a:gd name="T56" fmla="*/ 20 w 164"/>
                  <a:gd name="T57" fmla="*/ 2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4" h="185">
                    <a:moveTo>
                      <a:pt x="76" y="51"/>
                    </a:moveTo>
                    <a:cubicBezTo>
                      <a:pt x="77" y="42"/>
                      <a:pt x="79" y="36"/>
                      <a:pt x="82" y="34"/>
                    </a:cubicBezTo>
                    <a:cubicBezTo>
                      <a:pt x="84" y="31"/>
                      <a:pt x="88" y="30"/>
                      <a:pt x="94" y="31"/>
                    </a:cubicBezTo>
                    <a:cubicBezTo>
                      <a:pt x="103" y="32"/>
                      <a:pt x="110" y="36"/>
                      <a:pt x="115" y="42"/>
                    </a:cubicBezTo>
                    <a:cubicBezTo>
                      <a:pt x="119" y="47"/>
                      <a:pt x="121" y="55"/>
                      <a:pt x="120" y="64"/>
                    </a:cubicBezTo>
                    <a:cubicBezTo>
                      <a:pt x="119" y="74"/>
                      <a:pt x="114" y="82"/>
                      <a:pt x="108" y="86"/>
                    </a:cubicBezTo>
                    <a:cubicBezTo>
                      <a:pt x="101" y="91"/>
                      <a:pt x="91" y="92"/>
                      <a:pt x="79" y="90"/>
                    </a:cubicBezTo>
                    <a:cubicBezTo>
                      <a:pt x="77" y="90"/>
                      <a:pt x="76" y="90"/>
                      <a:pt x="75" y="90"/>
                    </a:cubicBezTo>
                    <a:cubicBezTo>
                      <a:pt x="73" y="90"/>
                      <a:pt x="72" y="89"/>
                      <a:pt x="71" y="89"/>
                    </a:cubicBezTo>
                    <a:lnTo>
                      <a:pt x="76" y="51"/>
                    </a:lnTo>
                    <a:close/>
                    <a:moveTo>
                      <a:pt x="20" y="22"/>
                    </a:moveTo>
                    <a:cubicBezTo>
                      <a:pt x="26" y="23"/>
                      <a:pt x="31" y="25"/>
                      <a:pt x="33" y="29"/>
                    </a:cubicBezTo>
                    <a:cubicBezTo>
                      <a:pt x="35" y="33"/>
                      <a:pt x="35" y="42"/>
                      <a:pt x="33" y="57"/>
                    </a:cubicBezTo>
                    <a:cubicBezTo>
                      <a:pt x="25" y="124"/>
                      <a:pt x="25" y="124"/>
                      <a:pt x="25" y="124"/>
                    </a:cubicBezTo>
                    <a:cubicBezTo>
                      <a:pt x="23" y="138"/>
                      <a:pt x="21" y="147"/>
                      <a:pt x="18" y="150"/>
                    </a:cubicBezTo>
                    <a:cubicBezTo>
                      <a:pt x="15" y="153"/>
                      <a:pt x="10" y="155"/>
                      <a:pt x="3" y="154"/>
                    </a:cubicBezTo>
                    <a:cubicBezTo>
                      <a:pt x="0" y="175"/>
                      <a:pt x="0" y="175"/>
                      <a:pt x="0" y="175"/>
                    </a:cubicBezTo>
                    <a:cubicBezTo>
                      <a:pt x="78" y="185"/>
                      <a:pt x="78" y="185"/>
                      <a:pt x="78" y="185"/>
                    </a:cubicBezTo>
                    <a:cubicBezTo>
                      <a:pt x="80" y="164"/>
                      <a:pt x="80" y="164"/>
                      <a:pt x="80" y="164"/>
                    </a:cubicBezTo>
                    <a:cubicBezTo>
                      <a:pt x="73" y="162"/>
                      <a:pt x="69" y="160"/>
                      <a:pt x="67" y="156"/>
                    </a:cubicBezTo>
                    <a:cubicBezTo>
                      <a:pt x="65" y="152"/>
                      <a:pt x="64" y="143"/>
                      <a:pt x="66" y="129"/>
                    </a:cubicBezTo>
                    <a:cubicBezTo>
                      <a:pt x="69" y="111"/>
                      <a:pt x="69" y="111"/>
                      <a:pt x="69" y="111"/>
                    </a:cubicBezTo>
                    <a:cubicBezTo>
                      <a:pt x="96" y="114"/>
                      <a:pt x="96" y="114"/>
                      <a:pt x="96" y="114"/>
                    </a:cubicBezTo>
                    <a:cubicBezTo>
                      <a:pt x="116" y="117"/>
                      <a:pt x="131" y="115"/>
                      <a:pt x="142" y="107"/>
                    </a:cubicBezTo>
                    <a:cubicBezTo>
                      <a:pt x="153" y="100"/>
                      <a:pt x="159" y="88"/>
                      <a:pt x="162" y="71"/>
                    </a:cubicBezTo>
                    <a:cubicBezTo>
                      <a:pt x="164" y="54"/>
                      <a:pt x="160" y="40"/>
                      <a:pt x="151" y="30"/>
                    </a:cubicBezTo>
                    <a:cubicBezTo>
                      <a:pt x="142" y="19"/>
                      <a:pt x="127" y="13"/>
                      <a:pt x="107" y="11"/>
                    </a:cubicBezTo>
                    <a:cubicBezTo>
                      <a:pt x="22" y="0"/>
                      <a:pt x="22" y="0"/>
                      <a:pt x="22" y="0"/>
                    </a:cubicBezTo>
                    <a:lnTo>
                      <a:pt x="2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4" name="Freeform 24"/>
              <p:cNvSpPr>
                <a:spLocks noEditPoints="1"/>
              </p:cNvSpPr>
              <p:nvPr/>
            </p:nvSpPr>
            <p:spPr bwMode="auto">
              <a:xfrm>
                <a:off x="3548231" y="1241473"/>
                <a:ext cx="53867" cy="56702"/>
              </a:xfrm>
              <a:custGeom>
                <a:avLst/>
                <a:gdLst>
                  <a:gd name="T0" fmla="*/ 117 w 176"/>
                  <a:gd name="T1" fmla="*/ 40 h 186"/>
                  <a:gd name="T2" fmla="*/ 130 w 176"/>
                  <a:gd name="T3" fmla="*/ 92 h 186"/>
                  <a:gd name="T4" fmla="*/ 121 w 176"/>
                  <a:gd name="T5" fmla="*/ 143 h 186"/>
                  <a:gd name="T6" fmla="*/ 91 w 176"/>
                  <a:gd name="T7" fmla="*/ 163 h 186"/>
                  <a:gd name="T8" fmla="*/ 59 w 176"/>
                  <a:gd name="T9" fmla="*/ 146 h 186"/>
                  <a:gd name="T10" fmla="*/ 46 w 176"/>
                  <a:gd name="T11" fmla="*/ 95 h 186"/>
                  <a:gd name="T12" fmla="*/ 55 w 176"/>
                  <a:gd name="T13" fmla="*/ 43 h 186"/>
                  <a:gd name="T14" fmla="*/ 85 w 176"/>
                  <a:gd name="T15" fmla="*/ 23 h 186"/>
                  <a:gd name="T16" fmla="*/ 117 w 176"/>
                  <a:gd name="T17" fmla="*/ 40 h 186"/>
                  <a:gd name="T18" fmla="*/ 23 w 176"/>
                  <a:gd name="T19" fmla="*/ 29 h 186"/>
                  <a:gd name="T20" fmla="*/ 1 w 176"/>
                  <a:gd name="T21" fmla="*/ 96 h 186"/>
                  <a:gd name="T22" fmla="*/ 28 w 176"/>
                  <a:gd name="T23" fmla="*/ 162 h 186"/>
                  <a:gd name="T24" fmla="*/ 92 w 176"/>
                  <a:gd name="T25" fmla="*/ 185 h 186"/>
                  <a:gd name="T26" fmla="*/ 153 w 176"/>
                  <a:gd name="T27" fmla="*/ 158 h 186"/>
                  <a:gd name="T28" fmla="*/ 175 w 176"/>
                  <a:gd name="T29" fmla="*/ 90 h 186"/>
                  <a:gd name="T30" fmla="*/ 148 w 176"/>
                  <a:gd name="T31" fmla="*/ 24 h 186"/>
                  <a:gd name="T32" fmla="*/ 84 w 176"/>
                  <a:gd name="T33" fmla="*/ 1 h 186"/>
                  <a:gd name="T34" fmla="*/ 23 w 176"/>
                  <a:gd name="T35" fmla="*/ 2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6" h="186">
                    <a:moveTo>
                      <a:pt x="117" y="40"/>
                    </a:moveTo>
                    <a:cubicBezTo>
                      <a:pt x="125" y="52"/>
                      <a:pt x="129" y="69"/>
                      <a:pt x="130" y="92"/>
                    </a:cubicBezTo>
                    <a:cubicBezTo>
                      <a:pt x="131" y="114"/>
                      <a:pt x="128" y="131"/>
                      <a:pt x="121" y="143"/>
                    </a:cubicBezTo>
                    <a:cubicBezTo>
                      <a:pt x="114" y="156"/>
                      <a:pt x="104" y="162"/>
                      <a:pt x="91" y="163"/>
                    </a:cubicBezTo>
                    <a:cubicBezTo>
                      <a:pt x="77" y="163"/>
                      <a:pt x="67" y="158"/>
                      <a:pt x="59" y="146"/>
                    </a:cubicBezTo>
                    <a:cubicBezTo>
                      <a:pt x="51" y="134"/>
                      <a:pt x="47" y="117"/>
                      <a:pt x="46" y="95"/>
                    </a:cubicBezTo>
                    <a:cubicBezTo>
                      <a:pt x="45" y="73"/>
                      <a:pt x="48" y="55"/>
                      <a:pt x="55" y="43"/>
                    </a:cubicBezTo>
                    <a:cubicBezTo>
                      <a:pt x="62" y="30"/>
                      <a:pt x="72" y="24"/>
                      <a:pt x="85" y="23"/>
                    </a:cubicBezTo>
                    <a:cubicBezTo>
                      <a:pt x="99" y="23"/>
                      <a:pt x="109" y="28"/>
                      <a:pt x="117" y="40"/>
                    </a:cubicBezTo>
                    <a:close/>
                    <a:moveTo>
                      <a:pt x="23" y="29"/>
                    </a:moveTo>
                    <a:cubicBezTo>
                      <a:pt x="7" y="46"/>
                      <a:pt x="0" y="69"/>
                      <a:pt x="1" y="96"/>
                    </a:cubicBezTo>
                    <a:cubicBezTo>
                      <a:pt x="2" y="124"/>
                      <a:pt x="11" y="146"/>
                      <a:pt x="28" y="162"/>
                    </a:cubicBezTo>
                    <a:cubicBezTo>
                      <a:pt x="44" y="179"/>
                      <a:pt x="65" y="186"/>
                      <a:pt x="92" y="185"/>
                    </a:cubicBezTo>
                    <a:cubicBezTo>
                      <a:pt x="117" y="185"/>
                      <a:pt x="138" y="175"/>
                      <a:pt x="153" y="158"/>
                    </a:cubicBezTo>
                    <a:cubicBezTo>
                      <a:pt x="169" y="140"/>
                      <a:pt x="176" y="118"/>
                      <a:pt x="175" y="90"/>
                    </a:cubicBezTo>
                    <a:cubicBezTo>
                      <a:pt x="174" y="62"/>
                      <a:pt x="165" y="40"/>
                      <a:pt x="148" y="24"/>
                    </a:cubicBezTo>
                    <a:cubicBezTo>
                      <a:pt x="132" y="8"/>
                      <a:pt x="110" y="0"/>
                      <a:pt x="84" y="1"/>
                    </a:cubicBezTo>
                    <a:cubicBezTo>
                      <a:pt x="59" y="2"/>
                      <a:pt x="38" y="11"/>
                      <a:pt x="23"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5" name="Freeform 25"/>
              <p:cNvSpPr>
                <a:spLocks noEditPoints="1"/>
              </p:cNvSpPr>
              <p:nvPr/>
            </p:nvSpPr>
            <p:spPr bwMode="auto">
              <a:xfrm>
                <a:off x="3599972" y="1235803"/>
                <a:ext cx="62372" cy="58829"/>
              </a:xfrm>
              <a:custGeom>
                <a:avLst/>
                <a:gdLst>
                  <a:gd name="T0" fmla="*/ 68 w 207"/>
                  <a:gd name="T1" fmla="*/ 52 h 193"/>
                  <a:gd name="T2" fmla="*/ 69 w 207"/>
                  <a:gd name="T3" fmla="*/ 34 h 193"/>
                  <a:gd name="T4" fmla="*/ 83 w 207"/>
                  <a:gd name="T5" fmla="*/ 27 h 193"/>
                  <a:gd name="T6" fmla="*/ 110 w 207"/>
                  <a:gd name="T7" fmla="*/ 30 h 193"/>
                  <a:gd name="T8" fmla="*/ 122 w 207"/>
                  <a:gd name="T9" fmla="*/ 48 h 193"/>
                  <a:gd name="T10" fmla="*/ 115 w 207"/>
                  <a:gd name="T11" fmla="*/ 71 h 193"/>
                  <a:gd name="T12" fmla="*/ 82 w 207"/>
                  <a:gd name="T13" fmla="*/ 83 h 193"/>
                  <a:gd name="T14" fmla="*/ 77 w 207"/>
                  <a:gd name="T15" fmla="*/ 84 h 193"/>
                  <a:gd name="T16" fmla="*/ 73 w 207"/>
                  <a:gd name="T17" fmla="*/ 84 h 193"/>
                  <a:gd name="T18" fmla="*/ 68 w 207"/>
                  <a:gd name="T19" fmla="*/ 52 h 193"/>
                  <a:gd name="T20" fmla="*/ 4 w 207"/>
                  <a:gd name="T21" fmla="*/ 40 h 193"/>
                  <a:gd name="T22" fmla="*/ 20 w 207"/>
                  <a:gd name="T23" fmla="*/ 44 h 193"/>
                  <a:gd name="T24" fmla="*/ 28 w 207"/>
                  <a:gd name="T25" fmla="*/ 69 h 193"/>
                  <a:gd name="T26" fmla="*/ 40 w 207"/>
                  <a:gd name="T27" fmla="*/ 136 h 193"/>
                  <a:gd name="T28" fmla="*/ 40 w 207"/>
                  <a:gd name="T29" fmla="*/ 163 h 193"/>
                  <a:gd name="T30" fmla="*/ 26 w 207"/>
                  <a:gd name="T31" fmla="*/ 171 h 193"/>
                  <a:gd name="T32" fmla="*/ 29 w 207"/>
                  <a:gd name="T33" fmla="*/ 193 h 193"/>
                  <a:gd name="T34" fmla="*/ 109 w 207"/>
                  <a:gd name="T35" fmla="*/ 180 h 193"/>
                  <a:gd name="T36" fmla="*/ 105 w 207"/>
                  <a:gd name="T37" fmla="*/ 159 h 193"/>
                  <a:gd name="T38" fmla="*/ 89 w 207"/>
                  <a:gd name="T39" fmla="*/ 155 h 193"/>
                  <a:gd name="T40" fmla="*/ 81 w 207"/>
                  <a:gd name="T41" fmla="*/ 129 h 193"/>
                  <a:gd name="T42" fmla="*/ 77 w 207"/>
                  <a:gd name="T43" fmla="*/ 108 h 193"/>
                  <a:gd name="T44" fmla="*/ 93 w 207"/>
                  <a:gd name="T45" fmla="*/ 105 h 193"/>
                  <a:gd name="T46" fmla="*/ 156 w 207"/>
                  <a:gd name="T47" fmla="*/ 173 h 193"/>
                  <a:gd name="T48" fmla="*/ 207 w 207"/>
                  <a:gd name="T49" fmla="*/ 164 h 193"/>
                  <a:gd name="T50" fmla="*/ 204 w 207"/>
                  <a:gd name="T51" fmla="*/ 143 h 193"/>
                  <a:gd name="T52" fmla="*/ 188 w 207"/>
                  <a:gd name="T53" fmla="*/ 141 h 193"/>
                  <a:gd name="T54" fmla="*/ 175 w 207"/>
                  <a:gd name="T55" fmla="*/ 131 h 193"/>
                  <a:gd name="T56" fmla="*/ 135 w 207"/>
                  <a:gd name="T57" fmla="*/ 93 h 193"/>
                  <a:gd name="T58" fmla="*/ 160 w 207"/>
                  <a:gd name="T59" fmla="*/ 71 h 193"/>
                  <a:gd name="T60" fmla="*/ 164 w 207"/>
                  <a:gd name="T61" fmla="*/ 41 h 193"/>
                  <a:gd name="T62" fmla="*/ 142 w 207"/>
                  <a:gd name="T63" fmla="*/ 8 h 193"/>
                  <a:gd name="T64" fmla="*/ 91 w 207"/>
                  <a:gd name="T65" fmla="*/ 4 h 193"/>
                  <a:gd name="T66" fmla="*/ 0 w 207"/>
                  <a:gd name="T67" fmla="*/ 19 h 193"/>
                  <a:gd name="T68" fmla="*/ 4 w 207"/>
                  <a:gd name="T69" fmla="*/ 4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7" h="193">
                    <a:moveTo>
                      <a:pt x="68" y="52"/>
                    </a:moveTo>
                    <a:cubicBezTo>
                      <a:pt x="66" y="43"/>
                      <a:pt x="67" y="37"/>
                      <a:pt x="69" y="34"/>
                    </a:cubicBezTo>
                    <a:cubicBezTo>
                      <a:pt x="71" y="31"/>
                      <a:pt x="76" y="28"/>
                      <a:pt x="83" y="27"/>
                    </a:cubicBezTo>
                    <a:cubicBezTo>
                      <a:pt x="94" y="26"/>
                      <a:pt x="103" y="26"/>
                      <a:pt x="110" y="30"/>
                    </a:cubicBezTo>
                    <a:cubicBezTo>
                      <a:pt x="117" y="34"/>
                      <a:pt x="121" y="40"/>
                      <a:pt x="122" y="48"/>
                    </a:cubicBezTo>
                    <a:cubicBezTo>
                      <a:pt x="124" y="57"/>
                      <a:pt x="121" y="65"/>
                      <a:pt x="115" y="71"/>
                    </a:cubicBezTo>
                    <a:cubicBezTo>
                      <a:pt x="108" y="76"/>
                      <a:pt x="97" y="81"/>
                      <a:pt x="82" y="83"/>
                    </a:cubicBezTo>
                    <a:cubicBezTo>
                      <a:pt x="80" y="83"/>
                      <a:pt x="78" y="84"/>
                      <a:pt x="77" y="84"/>
                    </a:cubicBezTo>
                    <a:cubicBezTo>
                      <a:pt x="76" y="84"/>
                      <a:pt x="74" y="84"/>
                      <a:pt x="73" y="84"/>
                    </a:cubicBezTo>
                    <a:lnTo>
                      <a:pt x="68" y="52"/>
                    </a:lnTo>
                    <a:close/>
                    <a:moveTo>
                      <a:pt x="4" y="40"/>
                    </a:moveTo>
                    <a:cubicBezTo>
                      <a:pt x="11" y="39"/>
                      <a:pt x="17" y="40"/>
                      <a:pt x="20" y="44"/>
                    </a:cubicBezTo>
                    <a:cubicBezTo>
                      <a:pt x="23" y="47"/>
                      <a:pt x="26" y="55"/>
                      <a:pt x="28" y="69"/>
                    </a:cubicBezTo>
                    <a:cubicBezTo>
                      <a:pt x="40" y="136"/>
                      <a:pt x="40" y="136"/>
                      <a:pt x="40" y="136"/>
                    </a:cubicBezTo>
                    <a:cubicBezTo>
                      <a:pt x="42" y="150"/>
                      <a:pt x="42" y="159"/>
                      <a:pt x="40" y="163"/>
                    </a:cubicBezTo>
                    <a:cubicBezTo>
                      <a:pt x="38" y="167"/>
                      <a:pt x="33" y="170"/>
                      <a:pt x="26" y="171"/>
                    </a:cubicBezTo>
                    <a:cubicBezTo>
                      <a:pt x="29" y="193"/>
                      <a:pt x="29" y="193"/>
                      <a:pt x="29" y="193"/>
                    </a:cubicBezTo>
                    <a:cubicBezTo>
                      <a:pt x="109" y="180"/>
                      <a:pt x="109" y="180"/>
                      <a:pt x="109" y="180"/>
                    </a:cubicBezTo>
                    <a:cubicBezTo>
                      <a:pt x="105" y="159"/>
                      <a:pt x="105" y="159"/>
                      <a:pt x="105" y="159"/>
                    </a:cubicBezTo>
                    <a:cubicBezTo>
                      <a:pt x="98" y="160"/>
                      <a:pt x="92" y="158"/>
                      <a:pt x="89" y="155"/>
                    </a:cubicBezTo>
                    <a:cubicBezTo>
                      <a:pt x="86" y="152"/>
                      <a:pt x="83" y="143"/>
                      <a:pt x="81" y="129"/>
                    </a:cubicBezTo>
                    <a:cubicBezTo>
                      <a:pt x="77" y="108"/>
                      <a:pt x="77" y="108"/>
                      <a:pt x="77" y="108"/>
                    </a:cubicBezTo>
                    <a:cubicBezTo>
                      <a:pt x="93" y="105"/>
                      <a:pt x="93" y="105"/>
                      <a:pt x="93" y="105"/>
                    </a:cubicBezTo>
                    <a:cubicBezTo>
                      <a:pt x="156" y="173"/>
                      <a:pt x="156" y="173"/>
                      <a:pt x="156" y="173"/>
                    </a:cubicBezTo>
                    <a:cubicBezTo>
                      <a:pt x="207" y="164"/>
                      <a:pt x="207" y="164"/>
                      <a:pt x="207" y="164"/>
                    </a:cubicBezTo>
                    <a:cubicBezTo>
                      <a:pt x="204" y="143"/>
                      <a:pt x="204" y="143"/>
                      <a:pt x="204" y="143"/>
                    </a:cubicBezTo>
                    <a:cubicBezTo>
                      <a:pt x="198" y="143"/>
                      <a:pt x="193" y="143"/>
                      <a:pt x="188" y="141"/>
                    </a:cubicBezTo>
                    <a:cubicBezTo>
                      <a:pt x="184" y="139"/>
                      <a:pt x="179" y="136"/>
                      <a:pt x="175" y="131"/>
                    </a:cubicBezTo>
                    <a:cubicBezTo>
                      <a:pt x="135" y="93"/>
                      <a:pt x="135" y="93"/>
                      <a:pt x="135" y="93"/>
                    </a:cubicBezTo>
                    <a:cubicBezTo>
                      <a:pt x="147" y="87"/>
                      <a:pt x="155" y="80"/>
                      <a:pt x="160" y="71"/>
                    </a:cubicBezTo>
                    <a:cubicBezTo>
                      <a:pt x="165" y="63"/>
                      <a:pt x="166" y="53"/>
                      <a:pt x="164" y="41"/>
                    </a:cubicBezTo>
                    <a:cubicBezTo>
                      <a:pt x="162" y="25"/>
                      <a:pt x="154" y="14"/>
                      <a:pt x="142" y="8"/>
                    </a:cubicBezTo>
                    <a:cubicBezTo>
                      <a:pt x="130" y="2"/>
                      <a:pt x="113" y="0"/>
                      <a:pt x="91" y="4"/>
                    </a:cubicBezTo>
                    <a:cubicBezTo>
                      <a:pt x="0" y="19"/>
                      <a:pt x="0" y="19"/>
                      <a:pt x="0" y="19"/>
                    </a:cubicBezTo>
                    <a:lnTo>
                      <a:pt x="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6" name="Freeform 26"/>
              <p:cNvSpPr>
                <a:spLocks noEditPoints="1"/>
              </p:cNvSpPr>
              <p:nvPr/>
            </p:nvSpPr>
            <p:spPr bwMode="auto">
              <a:xfrm>
                <a:off x="3665179" y="1221627"/>
                <a:ext cx="52450" cy="62372"/>
              </a:xfrm>
              <a:custGeom>
                <a:avLst/>
                <a:gdLst>
                  <a:gd name="T0" fmla="*/ 68 w 172"/>
                  <a:gd name="T1" fmla="*/ 90 h 204"/>
                  <a:gd name="T2" fmla="*/ 38 w 172"/>
                  <a:gd name="T3" fmla="*/ 101 h 204"/>
                  <a:gd name="T4" fmla="*/ 35 w 172"/>
                  <a:gd name="T5" fmla="*/ 48 h 204"/>
                  <a:gd name="T6" fmla="*/ 68 w 172"/>
                  <a:gd name="T7" fmla="*/ 90 h 204"/>
                  <a:gd name="T8" fmla="*/ 14 w 172"/>
                  <a:gd name="T9" fmla="*/ 146 h 204"/>
                  <a:gd name="T10" fmla="*/ 14 w 172"/>
                  <a:gd name="T11" fmla="*/ 149 h 204"/>
                  <a:gd name="T12" fmla="*/ 0 w 172"/>
                  <a:gd name="T13" fmla="*/ 184 h 204"/>
                  <a:gd name="T14" fmla="*/ 8 w 172"/>
                  <a:gd name="T15" fmla="*/ 204 h 204"/>
                  <a:gd name="T16" fmla="*/ 70 w 172"/>
                  <a:gd name="T17" fmla="*/ 180 h 204"/>
                  <a:gd name="T18" fmla="*/ 63 w 172"/>
                  <a:gd name="T19" fmla="*/ 160 h 204"/>
                  <a:gd name="T20" fmla="*/ 48 w 172"/>
                  <a:gd name="T21" fmla="*/ 163 h 204"/>
                  <a:gd name="T22" fmla="*/ 41 w 172"/>
                  <a:gd name="T23" fmla="*/ 155 h 204"/>
                  <a:gd name="T24" fmla="*/ 41 w 172"/>
                  <a:gd name="T25" fmla="*/ 153 h 204"/>
                  <a:gd name="T26" fmla="*/ 40 w 172"/>
                  <a:gd name="T27" fmla="*/ 150 h 204"/>
                  <a:gd name="T28" fmla="*/ 38 w 172"/>
                  <a:gd name="T29" fmla="*/ 125 h 204"/>
                  <a:gd name="T30" fmla="*/ 84 w 172"/>
                  <a:gd name="T31" fmla="*/ 107 h 204"/>
                  <a:gd name="T32" fmla="*/ 100 w 172"/>
                  <a:gd name="T33" fmla="*/ 127 h 204"/>
                  <a:gd name="T34" fmla="*/ 102 w 172"/>
                  <a:gd name="T35" fmla="*/ 130 h 204"/>
                  <a:gd name="T36" fmla="*/ 104 w 172"/>
                  <a:gd name="T37" fmla="*/ 134 h 204"/>
                  <a:gd name="T38" fmla="*/ 104 w 172"/>
                  <a:gd name="T39" fmla="*/ 142 h 204"/>
                  <a:gd name="T40" fmla="*/ 94 w 172"/>
                  <a:gd name="T41" fmla="*/ 149 h 204"/>
                  <a:gd name="T42" fmla="*/ 92 w 172"/>
                  <a:gd name="T43" fmla="*/ 149 h 204"/>
                  <a:gd name="T44" fmla="*/ 99 w 172"/>
                  <a:gd name="T45" fmla="*/ 169 h 204"/>
                  <a:gd name="T46" fmla="*/ 172 w 172"/>
                  <a:gd name="T47" fmla="*/ 141 h 204"/>
                  <a:gd name="T48" fmla="*/ 164 w 172"/>
                  <a:gd name="T49" fmla="*/ 121 h 204"/>
                  <a:gd name="T50" fmla="*/ 136 w 172"/>
                  <a:gd name="T51" fmla="*/ 107 h 204"/>
                  <a:gd name="T52" fmla="*/ 135 w 172"/>
                  <a:gd name="T53" fmla="*/ 106 h 204"/>
                  <a:gd name="T54" fmla="*/ 46 w 172"/>
                  <a:gd name="T55" fmla="*/ 0 h 204"/>
                  <a:gd name="T56" fmla="*/ 11 w 172"/>
                  <a:gd name="T57" fmla="*/ 13 h 204"/>
                  <a:gd name="T58" fmla="*/ 14 w 172"/>
                  <a:gd name="T59" fmla="*/ 14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2" h="204">
                    <a:moveTo>
                      <a:pt x="68" y="90"/>
                    </a:moveTo>
                    <a:cubicBezTo>
                      <a:pt x="38" y="101"/>
                      <a:pt x="38" y="101"/>
                      <a:pt x="38" y="101"/>
                    </a:cubicBezTo>
                    <a:cubicBezTo>
                      <a:pt x="35" y="48"/>
                      <a:pt x="35" y="48"/>
                      <a:pt x="35" y="48"/>
                    </a:cubicBezTo>
                    <a:lnTo>
                      <a:pt x="68" y="90"/>
                    </a:lnTo>
                    <a:close/>
                    <a:moveTo>
                      <a:pt x="14" y="146"/>
                    </a:moveTo>
                    <a:cubicBezTo>
                      <a:pt x="14" y="147"/>
                      <a:pt x="14" y="148"/>
                      <a:pt x="14" y="149"/>
                    </a:cubicBezTo>
                    <a:cubicBezTo>
                      <a:pt x="14" y="167"/>
                      <a:pt x="10" y="178"/>
                      <a:pt x="0" y="184"/>
                    </a:cubicBezTo>
                    <a:cubicBezTo>
                      <a:pt x="8" y="204"/>
                      <a:pt x="8" y="204"/>
                      <a:pt x="8" y="204"/>
                    </a:cubicBezTo>
                    <a:cubicBezTo>
                      <a:pt x="70" y="180"/>
                      <a:pt x="70" y="180"/>
                      <a:pt x="70" y="180"/>
                    </a:cubicBezTo>
                    <a:cubicBezTo>
                      <a:pt x="63" y="160"/>
                      <a:pt x="63" y="160"/>
                      <a:pt x="63" y="160"/>
                    </a:cubicBezTo>
                    <a:cubicBezTo>
                      <a:pt x="56" y="162"/>
                      <a:pt x="52" y="163"/>
                      <a:pt x="48" y="163"/>
                    </a:cubicBezTo>
                    <a:cubicBezTo>
                      <a:pt x="45" y="162"/>
                      <a:pt x="43" y="159"/>
                      <a:pt x="41" y="155"/>
                    </a:cubicBezTo>
                    <a:cubicBezTo>
                      <a:pt x="41" y="154"/>
                      <a:pt x="41" y="153"/>
                      <a:pt x="41" y="153"/>
                    </a:cubicBezTo>
                    <a:cubicBezTo>
                      <a:pt x="40" y="152"/>
                      <a:pt x="40" y="151"/>
                      <a:pt x="40" y="150"/>
                    </a:cubicBezTo>
                    <a:cubicBezTo>
                      <a:pt x="38" y="125"/>
                      <a:pt x="38" y="125"/>
                      <a:pt x="38" y="125"/>
                    </a:cubicBezTo>
                    <a:cubicBezTo>
                      <a:pt x="84" y="107"/>
                      <a:pt x="84" y="107"/>
                      <a:pt x="84" y="107"/>
                    </a:cubicBezTo>
                    <a:cubicBezTo>
                      <a:pt x="100" y="127"/>
                      <a:pt x="100" y="127"/>
                      <a:pt x="100" y="127"/>
                    </a:cubicBezTo>
                    <a:cubicBezTo>
                      <a:pt x="101" y="128"/>
                      <a:pt x="102" y="129"/>
                      <a:pt x="102" y="130"/>
                    </a:cubicBezTo>
                    <a:cubicBezTo>
                      <a:pt x="103" y="131"/>
                      <a:pt x="104" y="132"/>
                      <a:pt x="104" y="134"/>
                    </a:cubicBezTo>
                    <a:cubicBezTo>
                      <a:pt x="105" y="137"/>
                      <a:pt x="105" y="140"/>
                      <a:pt x="104" y="142"/>
                    </a:cubicBezTo>
                    <a:cubicBezTo>
                      <a:pt x="102" y="144"/>
                      <a:pt x="99" y="147"/>
                      <a:pt x="94" y="149"/>
                    </a:cubicBezTo>
                    <a:cubicBezTo>
                      <a:pt x="92" y="149"/>
                      <a:pt x="92" y="149"/>
                      <a:pt x="92" y="149"/>
                    </a:cubicBezTo>
                    <a:cubicBezTo>
                      <a:pt x="99" y="169"/>
                      <a:pt x="99" y="169"/>
                      <a:pt x="99" y="169"/>
                    </a:cubicBezTo>
                    <a:cubicBezTo>
                      <a:pt x="172" y="141"/>
                      <a:pt x="172" y="141"/>
                      <a:pt x="172" y="141"/>
                    </a:cubicBezTo>
                    <a:cubicBezTo>
                      <a:pt x="164" y="121"/>
                      <a:pt x="164" y="121"/>
                      <a:pt x="164" y="121"/>
                    </a:cubicBezTo>
                    <a:cubicBezTo>
                      <a:pt x="155" y="123"/>
                      <a:pt x="146" y="119"/>
                      <a:pt x="136" y="107"/>
                    </a:cubicBezTo>
                    <a:cubicBezTo>
                      <a:pt x="135" y="106"/>
                      <a:pt x="135" y="106"/>
                      <a:pt x="135" y="106"/>
                    </a:cubicBezTo>
                    <a:cubicBezTo>
                      <a:pt x="46" y="0"/>
                      <a:pt x="46" y="0"/>
                      <a:pt x="46" y="0"/>
                    </a:cubicBezTo>
                    <a:cubicBezTo>
                      <a:pt x="11" y="13"/>
                      <a:pt x="11" y="13"/>
                      <a:pt x="11" y="13"/>
                    </a:cubicBezTo>
                    <a:lnTo>
                      <a:pt x="1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7" name="Freeform 27"/>
              <p:cNvSpPr>
                <a:spLocks/>
              </p:cNvSpPr>
              <p:nvPr/>
            </p:nvSpPr>
            <p:spPr bwMode="auto">
              <a:xfrm>
                <a:off x="3694948" y="1198237"/>
                <a:ext cx="54576" cy="62372"/>
              </a:xfrm>
              <a:custGeom>
                <a:avLst/>
                <a:gdLst>
                  <a:gd name="T0" fmla="*/ 0 w 178"/>
                  <a:gd name="T1" fmla="*/ 61 h 205"/>
                  <a:gd name="T2" fmla="*/ 118 w 178"/>
                  <a:gd name="T3" fmla="*/ 0 h 205"/>
                  <a:gd name="T4" fmla="*/ 160 w 178"/>
                  <a:gd name="T5" fmla="*/ 39 h 205"/>
                  <a:gd name="T6" fmla="*/ 149 w 178"/>
                  <a:gd name="T7" fmla="*/ 52 h 205"/>
                  <a:gd name="T8" fmla="*/ 118 w 178"/>
                  <a:gd name="T9" fmla="*/ 36 h 205"/>
                  <a:gd name="T10" fmla="*/ 91 w 178"/>
                  <a:gd name="T11" fmla="*/ 41 h 205"/>
                  <a:gd name="T12" fmla="*/ 89 w 178"/>
                  <a:gd name="T13" fmla="*/ 42 h 205"/>
                  <a:gd name="T14" fmla="*/ 135 w 178"/>
                  <a:gd name="T15" fmla="*/ 129 h 205"/>
                  <a:gd name="T16" fmla="*/ 151 w 178"/>
                  <a:gd name="T17" fmla="*/ 151 h 205"/>
                  <a:gd name="T18" fmla="*/ 168 w 178"/>
                  <a:gd name="T19" fmla="*/ 149 h 205"/>
                  <a:gd name="T20" fmla="*/ 178 w 178"/>
                  <a:gd name="T21" fmla="*/ 168 h 205"/>
                  <a:gd name="T22" fmla="*/ 107 w 178"/>
                  <a:gd name="T23" fmla="*/ 205 h 205"/>
                  <a:gd name="T24" fmla="*/ 97 w 178"/>
                  <a:gd name="T25" fmla="*/ 186 h 205"/>
                  <a:gd name="T26" fmla="*/ 107 w 178"/>
                  <a:gd name="T27" fmla="*/ 174 h 205"/>
                  <a:gd name="T28" fmla="*/ 98 w 178"/>
                  <a:gd name="T29" fmla="*/ 149 h 205"/>
                  <a:gd name="T30" fmla="*/ 52 w 178"/>
                  <a:gd name="T31" fmla="*/ 61 h 205"/>
                  <a:gd name="T32" fmla="*/ 50 w 178"/>
                  <a:gd name="T33" fmla="*/ 62 h 205"/>
                  <a:gd name="T34" fmla="*/ 30 w 178"/>
                  <a:gd name="T35" fmla="*/ 82 h 205"/>
                  <a:gd name="T36" fmla="*/ 26 w 178"/>
                  <a:gd name="T37" fmla="*/ 116 h 205"/>
                  <a:gd name="T38" fmla="*/ 10 w 178"/>
                  <a:gd name="T39" fmla="*/ 117 h 205"/>
                  <a:gd name="T40" fmla="*/ 0 w 178"/>
                  <a:gd name="T41" fmla="*/ 6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8" h="205">
                    <a:moveTo>
                      <a:pt x="0" y="61"/>
                    </a:moveTo>
                    <a:cubicBezTo>
                      <a:pt x="118" y="0"/>
                      <a:pt x="118" y="0"/>
                      <a:pt x="118" y="0"/>
                    </a:cubicBezTo>
                    <a:cubicBezTo>
                      <a:pt x="160" y="39"/>
                      <a:pt x="160" y="39"/>
                      <a:pt x="160" y="39"/>
                    </a:cubicBezTo>
                    <a:cubicBezTo>
                      <a:pt x="149" y="52"/>
                      <a:pt x="149" y="52"/>
                      <a:pt x="149" y="52"/>
                    </a:cubicBezTo>
                    <a:cubicBezTo>
                      <a:pt x="137" y="43"/>
                      <a:pt x="127" y="38"/>
                      <a:pt x="118" y="36"/>
                    </a:cubicBezTo>
                    <a:cubicBezTo>
                      <a:pt x="109" y="34"/>
                      <a:pt x="100" y="36"/>
                      <a:pt x="91" y="41"/>
                    </a:cubicBezTo>
                    <a:cubicBezTo>
                      <a:pt x="89" y="42"/>
                      <a:pt x="89" y="42"/>
                      <a:pt x="89" y="42"/>
                    </a:cubicBezTo>
                    <a:cubicBezTo>
                      <a:pt x="135" y="129"/>
                      <a:pt x="135" y="129"/>
                      <a:pt x="135" y="129"/>
                    </a:cubicBezTo>
                    <a:cubicBezTo>
                      <a:pt x="142" y="141"/>
                      <a:pt x="147" y="149"/>
                      <a:pt x="151" y="151"/>
                    </a:cubicBezTo>
                    <a:cubicBezTo>
                      <a:pt x="155" y="153"/>
                      <a:pt x="161" y="152"/>
                      <a:pt x="168" y="149"/>
                    </a:cubicBezTo>
                    <a:cubicBezTo>
                      <a:pt x="178" y="168"/>
                      <a:pt x="178" y="168"/>
                      <a:pt x="178" y="168"/>
                    </a:cubicBezTo>
                    <a:cubicBezTo>
                      <a:pt x="107" y="205"/>
                      <a:pt x="107" y="205"/>
                      <a:pt x="107" y="205"/>
                    </a:cubicBezTo>
                    <a:cubicBezTo>
                      <a:pt x="97" y="186"/>
                      <a:pt x="97" y="186"/>
                      <a:pt x="97" y="186"/>
                    </a:cubicBezTo>
                    <a:cubicBezTo>
                      <a:pt x="103" y="182"/>
                      <a:pt x="107" y="178"/>
                      <a:pt x="107" y="174"/>
                    </a:cubicBezTo>
                    <a:cubicBezTo>
                      <a:pt x="108" y="169"/>
                      <a:pt x="105" y="161"/>
                      <a:pt x="98" y="149"/>
                    </a:cubicBezTo>
                    <a:cubicBezTo>
                      <a:pt x="52" y="61"/>
                      <a:pt x="52" y="61"/>
                      <a:pt x="52" y="61"/>
                    </a:cubicBezTo>
                    <a:cubicBezTo>
                      <a:pt x="50" y="62"/>
                      <a:pt x="50" y="62"/>
                      <a:pt x="50" y="62"/>
                    </a:cubicBezTo>
                    <a:cubicBezTo>
                      <a:pt x="40" y="67"/>
                      <a:pt x="34" y="74"/>
                      <a:pt x="30" y="82"/>
                    </a:cubicBezTo>
                    <a:cubicBezTo>
                      <a:pt x="27" y="90"/>
                      <a:pt x="25" y="101"/>
                      <a:pt x="26" y="116"/>
                    </a:cubicBezTo>
                    <a:cubicBezTo>
                      <a:pt x="10" y="117"/>
                      <a:pt x="10" y="117"/>
                      <a:pt x="10" y="117"/>
                    </a:cubicBezTo>
                    <a:lnTo>
                      <a:pt x="0"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8" name="Freeform 28"/>
              <p:cNvSpPr>
                <a:spLocks/>
              </p:cNvSpPr>
              <p:nvPr/>
            </p:nvSpPr>
            <p:spPr bwMode="auto">
              <a:xfrm>
                <a:off x="3736766" y="1180518"/>
                <a:ext cx="51741" cy="58120"/>
              </a:xfrm>
              <a:custGeom>
                <a:avLst/>
                <a:gdLst>
                  <a:gd name="T0" fmla="*/ 0 w 169"/>
                  <a:gd name="T1" fmla="*/ 46 h 192"/>
                  <a:gd name="T2" fmla="*/ 68 w 169"/>
                  <a:gd name="T3" fmla="*/ 0 h 192"/>
                  <a:gd name="T4" fmla="*/ 80 w 169"/>
                  <a:gd name="T5" fmla="*/ 18 h 192"/>
                  <a:gd name="T6" fmla="*/ 71 w 169"/>
                  <a:gd name="T7" fmla="*/ 32 h 192"/>
                  <a:gd name="T8" fmla="*/ 82 w 169"/>
                  <a:gd name="T9" fmla="*/ 56 h 192"/>
                  <a:gd name="T10" fmla="*/ 121 w 169"/>
                  <a:gd name="T11" fmla="*/ 112 h 192"/>
                  <a:gd name="T12" fmla="*/ 140 w 169"/>
                  <a:gd name="T13" fmla="*/ 132 h 192"/>
                  <a:gd name="T14" fmla="*/ 156 w 169"/>
                  <a:gd name="T15" fmla="*/ 128 h 192"/>
                  <a:gd name="T16" fmla="*/ 169 w 169"/>
                  <a:gd name="T17" fmla="*/ 146 h 192"/>
                  <a:gd name="T18" fmla="*/ 101 w 169"/>
                  <a:gd name="T19" fmla="*/ 192 h 192"/>
                  <a:gd name="T20" fmla="*/ 89 w 169"/>
                  <a:gd name="T21" fmla="*/ 174 h 192"/>
                  <a:gd name="T22" fmla="*/ 99 w 169"/>
                  <a:gd name="T23" fmla="*/ 160 h 192"/>
                  <a:gd name="T24" fmla="*/ 87 w 169"/>
                  <a:gd name="T25" fmla="*/ 136 h 192"/>
                  <a:gd name="T26" fmla="*/ 48 w 169"/>
                  <a:gd name="T27" fmla="*/ 80 h 192"/>
                  <a:gd name="T28" fmla="*/ 29 w 169"/>
                  <a:gd name="T29" fmla="*/ 60 h 192"/>
                  <a:gd name="T30" fmla="*/ 13 w 169"/>
                  <a:gd name="T31" fmla="*/ 64 h 192"/>
                  <a:gd name="T32" fmla="*/ 0 w 169"/>
                  <a:gd name="T33" fmla="*/ 4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192">
                    <a:moveTo>
                      <a:pt x="0" y="46"/>
                    </a:moveTo>
                    <a:cubicBezTo>
                      <a:pt x="68" y="0"/>
                      <a:pt x="68" y="0"/>
                      <a:pt x="68" y="0"/>
                    </a:cubicBezTo>
                    <a:cubicBezTo>
                      <a:pt x="80" y="18"/>
                      <a:pt x="80" y="18"/>
                      <a:pt x="80" y="18"/>
                    </a:cubicBezTo>
                    <a:cubicBezTo>
                      <a:pt x="74" y="23"/>
                      <a:pt x="71" y="28"/>
                      <a:pt x="71" y="32"/>
                    </a:cubicBezTo>
                    <a:cubicBezTo>
                      <a:pt x="71" y="37"/>
                      <a:pt x="75" y="45"/>
                      <a:pt x="82" y="56"/>
                    </a:cubicBezTo>
                    <a:cubicBezTo>
                      <a:pt x="121" y="112"/>
                      <a:pt x="121" y="112"/>
                      <a:pt x="121" y="112"/>
                    </a:cubicBezTo>
                    <a:cubicBezTo>
                      <a:pt x="129" y="124"/>
                      <a:pt x="135" y="130"/>
                      <a:pt x="140" y="132"/>
                    </a:cubicBezTo>
                    <a:cubicBezTo>
                      <a:pt x="144" y="133"/>
                      <a:pt x="150" y="132"/>
                      <a:pt x="156" y="128"/>
                    </a:cubicBezTo>
                    <a:cubicBezTo>
                      <a:pt x="169" y="146"/>
                      <a:pt x="169" y="146"/>
                      <a:pt x="169" y="146"/>
                    </a:cubicBezTo>
                    <a:cubicBezTo>
                      <a:pt x="101" y="192"/>
                      <a:pt x="101" y="192"/>
                      <a:pt x="101" y="192"/>
                    </a:cubicBezTo>
                    <a:cubicBezTo>
                      <a:pt x="89" y="174"/>
                      <a:pt x="89" y="174"/>
                      <a:pt x="89" y="174"/>
                    </a:cubicBezTo>
                    <a:cubicBezTo>
                      <a:pt x="95" y="169"/>
                      <a:pt x="98" y="165"/>
                      <a:pt x="99" y="160"/>
                    </a:cubicBezTo>
                    <a:cubicBezTo>
                      <a:pt x="99" y="155"/>
                      <a:pt x="95" y="147"/>
                      <a:pt x="87" y="136"/>
                    </a:cubicBezTo>
                    <a:cubicBezTo>
                      <a:pt x="48" y="80"/>
                      <a:pt x="48" y="80"/>
                      <a:pt x="48" y="80"/>
                    </a:cubicBezTo>
                    <a:cubicBezTo>
                      <a:pt x="40" y="68"/>
                      <a:pt x="34" y="62"/>
                      <a:pt x="29" y="60"/>
                    </a:cubicBezTo>
                    <a:cubicBezTo>
                      <a:pt x="25" y="59"/>
                      <a:pt x="19" y="60"/>
                      <a:pt x="13" y="64"/>
                    </a:cubicBezTo>
                    <a:lnTo>
                      <a:pt x="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9" name="Freeform 29"/>
              <p:cNvSpPr>
                <a:spLocks noEditPoints="1"/>
              </p:cNvSpPr>
              <p:nvPr/>
            </p:nvSpPr>
            <p:spPr bwMode="auto">
              <a:xfrm>
                <a:off x="3767243" y="1156419"/>
                <a:ext cx="56702" cy="58120"/>
              </a:xfrm>
              <a:custGeom>
                <a:avLst/>
                <a:gdLst>
                  <a:gd name="T0" fmla="*/ 87 w 186"/>
                  <a:gd name="T1" fmla="*/ 35 h 190"/>
                  <a:gd name="T2" fmla="*/ 127 w 186"/>
                  <a:gd name="T3" fmla="*/ 70 h 190"/>
                  <a:gd name="T4" fmla="*/ 149 w 186"/>
                  <a:gd name="T5" fmla="*/ 118 h 190"/>
                  <a:gd name="T6" fmla="*/ 135 w 186"/>
                  <a:gd name="T7" fmla="*/ 151 h 190"/>
                  <a:gd name="T8" fmla="*/ 99 w 186"/>
                  <a:gd name="T9" fmla="*/ 154 h 190"/>
                  <a:gd name="T10" fmla="*/ 59 w 186"/>
                  <a:gd name="T11" fmla="*/ 120 h 190"/>
                  <a:gd name="T12" fmla="*/ 37 w 186"/>
                  <a:gd name="T13" fmla="*/ 72 h 190"/>
                  <a:gd name="T14" fmla="*/ 51 w 186"/>
                  <a:gd name="T15" fmla="*/ 39 h 190"/>
                  <a:gd name="T16" fmla="*/ 87 w 186"/>
                  <a:gd name="T17" fmla="*/ 35 h 190"/>
                  <a:gd name="T18" fmla="*/ 2 w 186"/>
                  <a:gd name="T19" fmla="*/ 79 h 190"/>
                  <a:gd name="T20" fmla="*/ 23 w 186"/>
                  <a:gd name="T21" fmla="*/ 146 h 190"/>
                  <a:gd name="T22" fmla="*/ 83 w 186"/>
                  <a:gd name="T23" fmla="*/ 186 h 190"/>
                  <a:gd name="T24" fmla="*/ 149 w 186"/>
                  <a:gd name="T25" fmla="*/ 169 h 190"/>
                  <a:gd name="T26" fmla="*/ 184 w 186"/>
                  <a:gd name="T27" fmla="*/ 111 h 190"/>
                  <a:gd name="T28" fmla="*/ 163 w 186"/>
                  <a:gd name="T29" fmla="*/ 44 h 190"/>
                  <a:gd name="T30" fmla="*/ 103 w 186"/>
                  <a:gd name="T31" fmla="*/ 4 h 190"/>
                  <a:gd name="T32" fmla="*/ 37 w 186"/>
                  <a:gd name="T33" fmla="*/ 21 h 190"/>
                  <a:gd name="T34" fmla="*/ 2 w 186"/>
                  <a:gd name="T35" fmla="*/ 7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190">
                    <a:moveTo>
                      <a:pt x="87" y="35"/>
                    </a:moveTo>
                    <a:cubicBezTo>
                      <a:pt x="100" y="41"/>
                      <a:pt x="113" y="52"/>
                      <a:pt x="127" y="70"/>
                    </a:cubicBezTo>
                    <a:cubicBezTo>
                      <a:pt x="140" y="88"/>
                      <a:pt x="147" y="104"/>
                      <a:pt x="149" y="118"/>
                    </a:cubicBezTo>
                    <a:cubicBezTo>
                      <a:pt x="150" y="132"/>
                      <a:pt x="146" y="143"/>
                      <a:pt x="135" y="151"/>
                    </a:cubicBezTo>
                    <a:cubicBezTo>
                      <a:pt x="125" y="159"/>
                      <a:pt x="112" y="160"/>
                      <a:pt x="99" y="154"/>
                    </a:cubicBezTo>
                    <a:cubicBezTo>
                      <a:pt x="86" y="149"/>
                      <a:pt x="73" y="138"/>
                      <a:pt x="59" y="120"/>
                    </a:cubicBezTo>
                    <a:cubicBezTo>
                      <a:pt x="46" y="102"/>
                      <a:pt x="38" y="86"/>
                      <a:pt x="37" y="72"/>
                    </a:cubicBezTo>
                    <a:cubicBezTo>
                      <a:pt x="35" y="58"/>
                      <a:pt x="40" y="47"/>
                      <a:pt x="51" y="39"/>
                    </a:cubicBezTo>
                    <a:cubicBezTo>
                      <a:pt x="61" y="31"/>
                      <a:pt x="73" y="30"/>
                      <a:pt x="87" y="35"/>
                    </a:cubicBezTo>
                    <a:close/>
                    <a:moveTo>
                      <a:pt x="2" y="79"/>
                    </a:moveTo>
                    <a:cubicBezTo>
                      <a:pt x="0" y="102"/>
                      <a:pt x="7" y="124"/>
                      <a:pt x="23" y="146"/>
                    </a:cubicBezTo>
                    <a:cubicBezTo>
                      <a:pt x="40" y="169"/>
                      <a:pt x="60" y="182"/>
                      <a:pt x="83" y="186"/>
                    </a:cubicBezTo>
                    <a:cubicBezTo>
                      <a:pt x="106" y="190"/>
                      <a:pt x="128" y="184"/>
                      <a:pt x="149" y="169"/>
                    </a:cubicBezTo>
                    <a:cubicBezTo>
                      <a:pt x="170" y="154"/>
                      <a:pt x="181" y="135"/>
                      <a:pt x="184" y="111"/>
                    </a:cubicBezTo>
                    <a:cubicBezTo>
                      <a:pt x="186" y="89"/>
                      <a:pt x="179" y="66"/>
                      <a:pt x="163" y="44"/>
                    </a:cubicBezTo>
                    <a:cubicBezTo>
                      <a:pt x="146" y="22"/>
                      <a:pt x="126" y="8"/>
                      <a:pt x="103" y="4"/>
                    </a:cubicBezTo>
                    <a:cubicBezTo>
                      <a:pt x="80" y="0"/>
                      <a:pt x="58" y="6"/>
                      <a:pt x="37" y="21"/>
                    </a:cubicBezTo>
                    <a:cubicBezTo>
                      <a:pt x="16" y="36"/>
                      <a:pt x="5" y="56"/>
                      <a:pt x="2"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0" name="Freeform 30"/>
              <p:cNvSpPr>
                <a:spLocks noEditPoints="1"/>
              </p:cNvSpPr>
              <p:nvPr/>
            </p:nvSpPr>
            <p:spPr bwMode="auto">
              <a:xfrm>
                <a:off x="3848044" y="1055773"/>
                <a:ext cx="58120" cy="55285"/>
              </a:xfrm>
              <a:custGeom>
                <a:avLst/>
                <a:gdLst>
                  <a:gd name="T0" fmla="*/ 62 w 193"/>
                  <a:gd name="T1" fmla="*/ 42 h 184"/>
                  <a:gd name="T2" fmla="*/ 114 w 193"/>
                  <a:gd name="T3" fmla="*/ 54 h 184"/>
                  <a:gd name="T4" fmla="*/ 156 w 193"/>
                  <a:gd name="T5" fmla="*/ 86 h 184"/>
                  <a:gd name="T6" fmla="*/ 160 w 193"/>
                  <a:gd name="T7" fmla="*/ 122 h 184"/>
                  <a:gd name="T8" fmla="*/ 130 w 193"/>
                  <a:gd name="T9" fmla="*/ 142 h 184"/>
                  <a:gd name="T10" fmla="*/ 78 w 193"/>
                  <a:gd name="T11" fmla="*/ 130 h 184"/>
                  <a:gd name="T12" fmla="*/ 36 w 193"/>
                  <a:gd name="T13" fmla="*/ 98 h 184"/>
                  <a:gd name="T14" fmla="*/ 32 w 193"/>
                  <a:gd name="T15" fmla="*/ 62 h 184"/>
                  <a:gd name="T16" fmla="*/ 62 w 193"/>
                  <a:gd name="T17" fmla="*/ 42 h 184"/>
                  <a:gd name="T18" fmla="*/ 8 w 193"/>
                  <a:gd name="T19" fmla="*/ 120 h 184"/>
                  <a:gd name="T20" fmla="*/ 59 w 193"/>
                  <a:gd name="T21" fmla="*/ 170 h 184"/>
                  <a:gd name="T22" fmla="*/ 130 w 193"/>
                  <a:gd name="T23" fmla="*/ 177 h 184"/>
                  <a:gd name="T24" fmla="*/ 180 w 193"/>
                  <a:gd name="T25" fmla="*/ 132 h 184"/>
                  <a:gd name="T26" fmla="*/ 184 w 193"/>
                  <a:gd name="T27" fmla="*/ 65 h 184"/>
                  <a:gd name="T28" fmla="*/ 133 w 193"/>
                  <a:gd name="T29" fmla="*/ 14 h 184"/>
                  <a:gd name="T30" fmla="*/ 62 w 193"/>
                  <a:gd name="T31" fmla="*/ 7 h 184"/>
                  <a:gd name="T32" fmla="*/ 12 w 193"/>
                  <a:gd name="T33" fmla="*/ 53 h 184"/>
                  <a:gd name="T34" fmla="*/ 8 w 193"/>
                  <a:gd name="T35" fmla="*/ 12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84">
                    <a:moveTo>
                      <a:pt x="62" y="42"/>
                    </a:moveTo>
                    <a:cubicBezTo>
                      <a:pt x="77" y="41"/>
                      <a:pt x="94" y="45"/>
                      <a:pt x="114" y="54"/>
                    </a:cubicBezTo>
                    <a:cubicBezTo>
                      <a:pt x="134" y="64"/>
                      <a:pt x="148" y="74"/>
                      <a:pt x="156" y="86"/>
                    </a:cubicBezTo>
                    <a:cubicBezTo>
                      <a:pt x="164" y="98"/>
                      <a:pt x="166" y="110"/>
                      <a:pt x="160" y="122"/>
                    </a:cubicBezTo>
                    <a:cubicBezTo>
                      <a:pt x="154" y="134"/>
                      <a:pt x="144" y="140"/>
                      <a:pt x="130" y="142"/>
                    </a:cubicBezTo>
                    <a:cubicBezTo>
                      <a:pt x="115" y="143"/>
                      <a:pt x="98" y="139"/>
                      <a:pt x="78" y="130"/>
                    </a:cubicBezTo>
                    <a:cubicBezTo>
                      <a:pt x="58" y="120"/>
                      <a:pt x="43" y="110"/>
                      <a:pt x="36" y="98"/>
                    </a:cubicBezTo>
                    <a:cubicBezTo>
                      <a:pt x="27" y="86"/>
                      <a:pt x="26" y="74"/>
                      <a:pt x="32" y="62"/>
                    </a:cubicBezTo>
                    <a:cubicBezTo>
                      <a:pt x="38" y="50"/>
                      <a:pt x="48" y="44"/>
                      <a:pt x="62" y="42"/>
                    </a:cubicBezTo>
                    <a:close/>
                    <a:moveTo>
                      <a:pt x="8" y="120"/>
                    </a:moveTo>
                    <a:cubicBezTo>
                      <a:pt x="17" y="141"/>
                      <a:pt x="34" y="158"/>
                      <a:pt x="59" y="170"/>
                    </a:cubicBezTo>
                    <a:cubicBezTo>
                      <a:pt x="84" y="182"/>
                      <a:pt x="108" y="184"/>
                      <a:pt x="130" y="177"/>
                    </a:cubicBezTo>
                    <a:cubicBezTo>
                      <a:pt x="153" y="170"/>
                      <a:pt x="170" y="155"/>
                      <a:pt x="180" y="132"/>
                    </a:cubicBezTo>
                    <a:cubicBezTo>
                      <a:pt x="191" y="108"/>
                      <a:pt x="193" y="86"/>
                      <a:pt x="184" y="65"/>
                    </a:cubicBezTo>
                    <a:cubicBezTo>
                      <a:pt x="175" y="43"/>
                      <a:pt x="158" y="26"/>
                      <a:pt x="133" y="14"/>
                    </a:cubicBezTo>
                    <a:cubicBezTo>
                      <a:pt x="108" y="2"/>
                      <a:pt x="84" y="0"/>
                      <a:pt x="62" y="7"/>
                    </a:cubicBezTo>
                    <a:cubicBezTo>
                      <a:pt x="39" y="14"/>
                      <a:pt x="23" y="30"/>
                      <a:pt x="12" y="53"/>
                    </a:cubicBezTo>
                    <a:cubicBezTo>
                      <a:pt x="1" y="76"/>
                      <a:pt x="0" y="98"/>
                      <a:pt x="8"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1" name="Freeform 31"/>
              <p:cNvSpPr>
                <a:spLocks/>
              </p:cNvSpPr>
              <p:nvPr/>
            </p:nvSpPr>
            <p:spPr bwMode="auto">
              <a:xfrm>
                <a:off x="3863637" y="1006867"/>
                <a:ext cx="59537" cy="57411"/>
              </a:xfrm>
              <a:custGeom>
                <a:avLst/>
                <a:gdLst>
                  <a:gd name="T0" fmla="*/ 0 w 195"/>
                  <a:gd name="T1" fmla="*/ 132 h 189"/>
                  <a:gd name="T2" fmla="*/ 44 w 195"/>
                  <a:gd name="T3" fmla="*/ 6 h 189"/>
                  <a:gd name="T4" fmla="*/ 100 w 195"/>
                  <a:gd name="T5" fmla="*/ 0 h 189"/>
                  <a:gd name="T6" fmla="*/ 103 w 195"/>
                  <a:gd name="T7" fmla="*/ 16 h 189"/>
                  <a:gd name="T8" fmla="*/ 67 w 195"/>
                  <a:gd name="T9" fmla="*/ 33 h 189"/>
                  <a:gd name="T10" fmla="*/ 47 w 195"/>
                  <a:gd name="T11" fmla="*/ 61 h 189"/>
                  <a:gd name="T12" fmla="*/ 46 w 195"/>
                  <a:gd name="T13" fmla="*/ 78 h 189"/>
                  <a:gd name="T14" fmla="*/ 62 w 195"/>
                  <a:gd name="T15" fmla="*/ 88 h 189"/>
                  <a:gd name="T16" fmla="*/ 85 w 195"/>
                  <a:gd name="T17" fmla="*/ 96 h 189"/>
                  <a:gd name="T18" fmla="*/ 88 w 195"/>
                  <a:gd name="T19" fmla="*/ 89 h 189"/>
                  <a:gd name="T20" fmla="*/ 89 w 195"/>
                  <a:gd name="T21" fmla="*/ 69 h 189"/>
                  <a:gd name="T22" fmla="*/ 69 w 195"/>
                  <a:gd name="T23" fmla="*/ 57 h 189"/>
                  <a:gd name="T24" fmla="*/ 74 w 195"/>
                  <a:gd name="T25" fmla="*/ 43 h 189"/>
                  <a:gd name="T26" fmla="*/ 153 w 195"/>
                  <a:gd name="T27" fmla="*/ 69 h 189"/>
                  <a:gd name="T28" fmla="*/ 148 w 195"/>
                  <a:gd name="T29" fmla="*/ 84 h 189"/>
                  <a:gd name="T30" fmla="*/ 124 w 195"/>
                  <a:gd name="T31" fmla="*/ 83 h 189"/>
                  <a:gd name="T32" fmla="*/ 111 w 195"/>
                  <a:gd name="T33" fmla="*/ 97 h 189"/>
                  <a:gd name="T34" fmla="*/ 109 w 195"/>
                  <a:gd name="T35" fmla="*/ 104 h 189"/>
                  <a:gd name="T36" fmla="*/ 137 w 195"/>
                  <a:gd name="T37" fmla="*/ 114 h 189"/>
                  <a:gd name="T38" fmla="*/ 164 w 195"/>
                  <a:gd name="T39" fmla="*/ 118 h 189"/>
                  <a:gd name="T40" fmla="*/ 174 w 195"/>
                  <a:gd name="T41" fmla="*/ 105 h 189"/>
                  <a:gd name="T42" fmla="*/ 195 w 195"/>
                  <a:gd name="T43" fmla="*/ 113 h 189"/>
                  <a:gd name="T44" fmla="*/ 169 w 195"/>
                  <a:gd name="T45" fmla="*/ 189 h 189"/>
                  <a:gd name="T46" fmla="*/ 148 w 195"/>
                  <a:gd name="T47" fmla="*/ 182 h 189"/>
                  <a:gd name="T48" fmla="*/ 147 w 195"/>
                  <a:gd name="T49" fmla="*/ 166 h 189"/>
                  <a:gd name="T50" fmla="*/ 123 w 195"/>
                  <a:gd name="T51" fmla="*/ 153 h 189"/>
                  <a:gd name="T52" fmla="*/ 58 w 195"/>
                  <a:gd name="T53" fmla="*/ 131 h 189"/>
                  <a:gd name="T54" fmla="*/ 32 w 195"/>
                  <a:gd name="T55" fmla="*/ 126 h 189"/>
                  <a:gd name="T56" fmla="*/ 21 w 195"/>
                  <a:gd name="T57" fmla="*/ 139 h 189"/>
                  <a:gd name="T58" fmla="*/ 0 w 195"/>
                  <a:gd name="T59" fmla="*/ 13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89">
                    <a:moveTo>
                      <a:pt x="0" y="132"/>
                    </a:moveTo>
                    <a:cubicBezTo>
                      <a:pt x="44" y="6"/>
                      <a:pt x="44" y="6"/>
                      <a:pt x="44" y="6"/>
                    </a:cubicBezTo>
                    <a:cubicBezTo>
                      <a:pt x="100" y="0"/>
                      <a:pt x="100" y="0"/>
                      <a:pt x="100" y="0"/>
                    </a:cubicBezTo>
                    <a:cubicBezTo>
                      <a:pt x="103" y="16"/>
                      <a:pt x="103" y="16"/>
                      <a:pt x="103" y="16"/>
                    </a:cubicBezTo>
                    <a:cubicBezTo>
                      <a:pt x="88" y="20"/>
                      <a:pt x="76" y="25"/>
                      <a:pt x="67" y="33"/>
                    </a:cubicBezTo>
                    <a:cubicBezTo>
                      <a:pt x="58" y="40"/>
                      <a:pt x="51" y="50"/>
                      <a:pt x="47" y="61"/>
                    </a:cubicBezTo>
                    <a:cubicBezTo>
                      <a:pt x="45" y="69"/>
                      <a:pt x="44" y="75"/>
                      <a:pt x="46" y="78"/>
                    </a:cubicBezTo>
                    <a:cubicBezTo>
                      <a:pt x="48" y="82"/>
                      <a:pt x="53" y="85"/>
                      <a:pt x="62" y="88"/>
                    </a:cubicBezTo>
                    <a:cubicBezTo>
                      <a:pt x="85" y="96"/>
                      <a:pt x="85" y="96"/>
                      <a:pt x="85" y="96"/>
                    </a:cubicBezTo>
                    <a:cubicBezTo>
                      <a:pt x="88" y="89"/>
                      <a:pt x="88" y="89"/>
                      <a:pt x="88" y="89"/>
                    </a:cubicBezTo>
                    <a:cubicBezTo>
                      <a:pt x="91" y="80"/>
                      <a:pt x="91" y="74"/>
                      <a:pt x="89" y="69"/>
                    </a:cubicBezTo>
                    <a:cubicBezTo>
                      <a:pt x="86" y="65"/>
                      <a:pt x="80" y="61"/>
                      <a:pt x="69" y="57"/>
                    </a:cubicBezTo>
                    <a:cubicBezTo>
                      <a:pt x="74" y="43"/>
                      <a:pt x="74" y="43"/>
                      <a:pt x="74" y="43"/>
                    </a:cubicBezTo>
                    <a:cubicBezTo>
                      <a:pt x="153" y="69"/>
                      <a:pt x="153" y="69"/>
                      <a:pt x="153" y="69"/>
                    </a:cubicBezTo>
                    <a:cubicBezTo>
                      <a:pt x="148" y="84"/>
                      <a:pt x="148" y="84"/>
                      <a:pt x="148" y="84"/>
                    </a:cubicBezTo>
                    <a:cubicBezTo>
                      <a:pt x="138" y="81"/>
                      <a:pt x="130" y="81"/>
                      <a:pt x="124" y="83"/>
                    </a:cubicBezTo>
                    <a:cubicBezTo>
                      <a:pt x="118" y="85"/>
                      <a:pt x="114" y="90"/>
                      <a:pt x="111" y="97"/>
                    </a:cubicBezTo>
                    <a:cubicBezTo>
                      <a:pt x="109" y="104"/>
                      <a:pt x="109" y="104"/>
                      <a:pt x="109" y="104"/>
                    </a:cubicBezTo>
                    <a:cubicBezTo>
                      <a:pt x="137" y="114"/>
                      <a:pt x="137" y="114"/>
                      <a:pt x="137" y="114"/>
                    </a:cubicBezTo>
                    <a:cubicBezTo>
                      <a:pt x="150" y="118"/>
                      <a:pt x="159" y="120"/>
                      <a:pt x="164" y="118"/>
                    </a:cubicBezTo>
                    <a:cubicBezTo>
                      <a:pt x="168" y="117"/>
                      <a:pt x="172" y="113"/>
                      <a:pt x="174" y="105"/>
                    </a:cubicBezTo>
                    <a:cubicBezTo>
                      <a:pt x="195" y="113"/>
                      <a:pt x="195" y="113"/>
                      <a:pt x="195" y="113"/>
                    </a:cubicBezTo>
                    <a:cubicBezTo>
                      <a:pt x="169" y="189"/>
                      <a:pt x="169" y="189"/>
                      <a:pt x="169" y="189"/>
                    </a:cubicBezTo>
                    <a:cubicBezTo>
                      <a:pt x="148" y="182"/>
                      <a:pt x="148" y="182"/>
                      <a:pt x="148" y="182"/>
                    </a:cubicBezTo>
                    <a:cubicBezTo>
                      <a:pt x="150" y="175"/>
                      <a:pt x="150" y="169"/>
                      <a:pt x="147" y="166"/>
                    </a:cubicBezTo>
                    <a:cubicBezTo>
                      <a:pt x="145" y="162"/>
                      <a:pt x="137" y="158"/>
                      <a:pt x="123" y="153"/>
                    </a:cubicBezTo>
                    <a:cubicBezTo>
                      <a:pt x="58" y="131"/>
                      <a:pt x="58" y="131"/>
                      <a:pt x="58" y="131"/>
                    </a:cubicBezTo>
                    <a:cubicBezTo>
                      <a:pt x="45" y="126"/>
                      <a:pt x="36" y="125"/>
                      <a:pt x="32" y="126"/>
                    </a:cubicBezTo>
                    <a:cubicBezTo>
                      <a:pt x="28" y="128"/>
                      <a:pt x="24" y="132"/>
                      <a:pt x="21" y="139"/>
                    </a:cubicBezTo>
                    <a:lnTo>
                      <a:pt x="0"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2" name="Freeform 32"/>
              <p:cNvSpPr>
                <a:spLocks/>
              </p:cNvSpPr>
              <p:nvPr/>
            </p:nvSpPr>
            <p:spPr bwMode="auto">
              <a:xfrm>
                <a:off x="3884900" y="940951"/>
                <a:ext cx="57411" cy="49614"/>
              </a:xfrm>
              <a:custGeom>
                <a:avLst/>
                <a:gdLst>
                  <a:gd name="T0" fmla="*/ 20 w 191"/>
                  <a:gd name="T1" fmla="*/ 29 h 163"/>
                  <a:gd name="T2" fmla="*/ 9 w 191"/>
                  <a:gd name="T3" fmla="*/ 25 h 163"/>
                  <a:gd name="T4" fmla="*/ 11 w 191"/>
                  <a:gd name="T5" fmla="*/ 12 h 163"/>
                  <a:gd name="T6" fmla="*/ 79 w 191"/>
                  <a:gd name="T7" fmla="*/ 0 h 163"/>
                  <a:gd name="T8" fmla="*/ 82 w 191"/>
                  <a:gd name="T9" fmla="*/ 18 h 163"/>
                  <a:gd name="T10" fmla="*/ 44 w 191"/>
                  <a:gd name="T11" fmla="*/ 36 h 163"/>
                  <a:gd name="T12" fmla="*/ 27 w 191"/>
                  <a:gd name="T13" fmla="*/ 63 h 163"/>
                  <a:gd name="T14" fmla="*/ 41 w 191"/>
                  <a:gd name="T15" fmla="*/ 97 h 163"/>
                  <a:gd name="T16" fmla="*/ 89 w 191"/>
                  <a:gd name="T17" fmla="*/ 116 h 163"/>
                  <a:gd name="T18" fmla="*/ 141 w 191"/>
                  <a:gd name="T19" fmla="*/ 110 h 163"/>
                  <a:gd name="T20" fmla="*/ 163 w 191"/>
                  <a:gd name="T21" fmla="*/ 79 h 163"/>
                  <a:gd name="T22" fmla="*/ 157 w 191"/>
                  <a:gd name="T23" fmla="*/ 48 h 163"/>
                  <a:gd name="T24" fmla="*/ 131 w 191"/>
                  <a:gd name="T25" fmla="*/ 21 h 163"/>
                  <a:gd name="T26" fmla="*/ 143 w 191"/>
                  <a:gd name="T27" fmla="*/ 3 h 163"/>
                  <a:gd name="T28" fmla="*/ 181 w 191"/>
                  <a:gd name="T29" fmla="*/ 40 h 163"/>
                  <a:gd name="T30" fmla="*/ 188 w 191"/>
                  <a:gd name="T31" fmla="*/ 88 h 163"/>
                  <a:gd name="T32" fmla="*/ 154 w 191"/>
                  <a:gd name="T33" fmla="*/ 145 h 163"/>
                  <a:gd name="T34" fmla="*/ 83 w 191"/>
                  <a:gd name="T35" fmla="*/ 159 h 163"/>
                  <a:gd name="T36" fmla="*/ 21 w 191"/>
                  <a:gd name="T37" fmla="*/ 127 h 163"/>
                  <a:gd name="T38" fmla="*/ 3 w 191"/>
                  <a:gd name="T39" fmla="*/ 65 h 163"/>
                  <a:gd name="T40" fmla="*/ 8 w 191"/>
                  <a:gd name="T41" fmla="*/ 47 h 163"/>
                  <a:gd name="T42" fmla="*/ 20 w 191"/>
                  <a:gd name="T43" fmla="*/ 2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1" h="163">
                    <a:moveTo>
                      <a:pt x="20" y="29"/>
                    </a:moveTo>
                    <a:cubicBezTo>
                      <a:pt x="9" y="25"/>
                      <a:pt x="9" y="25"/>
                      <a:pt x="9" y="25"/>
                    </a:cubicBezTo>
                    <a:cubicBezTo>
                      <a:pt x="11" y="12"/>
                      <a:pt x="11" y="12"/>
                      <a:pt x="11" y="12"/>
                    </a:cubicBezTo>
                    <a:cubicBezTo>
                      <a:pt x="79" y="0"/>
                      <a:pt x="79" y="0"/>
                      <a:pt x="79" y="0"/>
                    </a:cubicBezTo>
                    <a:cubicBezTo>
                      <a:pt x="82" y="18"/>
                      <a:pt x="82" y="18"/>
                      <a:pt x="82" y="18"/>
                    </a:cubicBezTo>
                    <a:cubicBezTo>
                      <a:pt x="66" y="22"/>
                      <a:pt x="54" y="28"/>
                      <a:pt x="44" y="36"/>
                    </a:cubicBezTo>
                    <a:cubicBezTo>
                      <a:pt x="34" y="44"/>
                      <a:pt x="28" y="53"/>
                      <a:pt x="27" y="63"/>
                    </a:cubicBezTo>
                    <a:cubicBezTo>
                      <a:pt x="25" y="77"/>
                      <a:pt x="30" y="88"/>
                      <a:pt x="41" y="97"/>
                    </a:cubicBezTo>
                    <a:cubicBezTo>
                      <a:pt x="52" y="107"/>
                      <a:pt x="69" y="113"/>
                      <a:pt x="89" y="116"/>
                    </a:cubicBezTo>
                    <a:cubicBezTo>
                      <a:pt x="111" y="118"/>
                      <a:pt x="128" y="116"/>
                      <a:pt x="141" y="110"/>
                    </a:cubicBezTo>
                    <a:cubicBezTo>
                      <a:pt x="154" y="103"/>
                      <a:pt x="162" y="93"/>
                      <a:pt x="163" y="79"/>
                    </a:cubicBezTo>
                    <a:cubicBezTo>
                      <a:pt x="165" y="69"/>
                      <a:pt x="163" y="59"/>
                      <a:pt x="157" y="48"/>
                    </a:cubicBezTo>
                    <a:cubicBezTo>
                      <a:pt x="151" y="38"/>
                      <a:pt x="142" y="28"/>
                      <a:pt x="131" y="21"/>
                    </a:cubicBezTo>
                    <a:cubicBezTo>
                      <a:pt x="143" y="3"/>
                      <a:pt x="143" y="3"/>
                      <a:pt x="143" y="3"/>
                    </a:cubicBezTo>
                    <a:cubicBezTo>
                      <a:pt x="161" y="14"/>
                      <a:pt x="173" y="26"/>
                      <a:pt x="181" y="40"/>
                    </a:cubicBezTo>
                    <a:cubicBezTo>
                      <a:pt x="188" y="55"/>
                      <a:pt x="191" y="71"/>
                      <a:pt x="188" y="88"/>
                    </a:cubicBezTo>
                    <a:cubicBezTo>
                      <a:pt x="185" y="113"/>
                      <a:pt x="174" y="132"/>
                      <a:pt x="154" y="145"/>
                    </a:cubicBezTo>
                    <a:cubicBezTo>
                      <a:pt x="135" y="158"/>
                      <a:pt x="112" y="163"/>
                      <a:pt x="83" y="159"/>
                    </a:cubicBezTo>
                    <a:cubicBezTo>
                      <a:pt x="57" y="156"/>
                      <a:pt x="36" y="145"/>
                      <a:pt x="21" y="127"/>
                    </a:cubicBezTo>
                    <a:cubicBezTo>
                      <a:pt x="6" y="110"/>
                      <a:pt x="0" y="89"/>
                      <a:pt x="3" y="65"/>
                    </a:cubicBezTo>
                    <a:cubicBezTo>
                      <a:pt x="3" y="59"/>
                      <a:pt x="5" y="53"/>
                      <a:pt x="8" y="47"/>
                    </a:cubicBezTo>
                    <a:cubicBezTo>
                      <a:pt x="11" y="41"/>
                      <a:pt x="15" y="35"/>
                      <a:pt x="2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3" name="Freeform 33"/>
              <p:cNvSpPr>
                <a:spLocks/>
              </p:cNvSpPr>
              <p:nvPr/>
            </p:nvSpPr>
            <p:spPr bwMode="auto">
              <a:xfrm>
                <a:off x="3885609" y="882831"/>
                <a:ext cx="55993" cy="56702"/>
              </a:xfrm>
              <a:custGeom>
                <a:avLst/>
                <a:gdLst>
                  <a:gd name="T0" fmla="*/ 7 w 185"/>
                  <a:gd name="T1" fmla="*/ 188 h 188"/>
                  <a:gd name="T2" fmla="*/ 4 w 185"/>
                  <a:gd name="T3" fmla="*/ 109 h 188"/>
                  <a:gd name="T4" fmla="*/ 25 w 185"/>
                  <a:gd name="T5" fmla="*/ 108 h 188"/>
                  <a:gd name="T6" fmla="*/ 32 w 185"/>
                  <a:gd name="T7" fmla="*/ 123 h 188"/>
                  <a:gd name="T8" fmla="*/ 59 w 185"/>
                  <a:gd name="T9" fmla="*/ 126 h 188"/>
                  <a:gd name="T10" fmla="*/ 77 w 185"/>
                  <a:gd name="T11" fmla="*/ 125 h 188"/>
                  <a:gd name="T12" fmla="*/ 74 w 185"/>
                  <a:gd name="T13" fmla="*/ 65 h 188"/>
                  <a:gd name="T14" fmla="*/ 56 w 185"/>
                  <a:gd name="T15" fmla="*/ 66 h 188"/>
                  <a:gd name="T16" fmla="*/ 29 w 185"/>
                  <a:gd name="T17" fmla="*/ 71 h 188"/>
                  <a:gd name="T18" fmla="*/ 24 w 185"/>
                  <a:gd name="T19" fmla="*/ 86 h 188"/>
                  <a:gd name="T20" fmla="*/ 3 w 185"/>
                  <a:gd name="T21" fmla="*/ 87 h 188"/>
                  <a:gd name="T22" fmla="*/ 0 w 185"/>
                  <a:gd name="T23" fmla="*/ 8 h 188"/>
                  <a:gd name="T24" fmla="*/ 22 w 185"/>
                  <a:gd name="T25" fmla="*/ 7 h 188"/>
                  <a:gd name="T26" fmla="*/ 28 w 185"/>
                  <a:gd name="T27" fmla="*/ 21 h 188"/>
                  <a:gd name="T28" fmla="*/ 55 w 185"/>
                  <a:gd name="T29" fmla="*/ 24 h 188"/>
                  <a:gd name="T30" fmla="*/ 124 w 185"/>
                  <a:gd name="T31" fmla="*/ 21 h 188"/>
                  <a:gd name="T32" fmla="*/ 151 w 185"/>
                  <a:gd name="T33" fmla="*/ 16 h 188"/>
                  <a:gd name="T34" fmla="*/ 156 w 185"/>
                  <a:gd name="T35" fmla="*/ 1 h 188"/>
                  <a:gd name="T36" fmla="*/ 178 w 185"/>
                  <a:gd name="T37" fmla="*/ 0 h 188"/>
                  <a:gd name="T38" fmla="*/ 181 w 185"/>
                  <a:gd name="T39" fmla="*/ 79 h 188"/>
                  <a:gd name="T40" fmla="*/ 160 w 185"/>
                  <a:gd name="T41" fmla="*/ 80 h 188"/>
                  <a:gd name="T42" fmla="*/ 153 w 185"/>
                  <a:gd name="T43" fmla="*/ 66 h 188"/>
                  <a:gd name="T44" fmla="*/ 126 w 185"/>
                  <a:gd name="T45" fmla="*/ 63 h 188"/>
                  <a:gd name="T46" fmla="*/ 96 w 185"/>
                  <a:gd name="T47" fmla="*/ 64 h 188"/>
                  <a:gd name="T48" fmla="*/ 99 w 185"/>
                  <a:gd name="T49" fmla="*/ 124 h 188"/>
                  <a:gd name="T50" fmla="*/ 129 w 185"/>
                  <a:gd name="T51" fmla="*/ 123 h 188"/>
                  <a:gd name="T52" fmla="*/ 156 w 185"/>
                  <a:gd name="T53" fmla="*/ 118 h 188"/>
                  <a:gd name="T54" fmla="*/ 161 w 185"/>
                  <a:gd name="T55" fmla="*/ 103 h 188"/>
                  <a:gd name="T56" fmla="*/ 182 w 185"/>
                  <a:gd name="T57" fmla="*/ 102 h 188"/>
                  <a:gd name="T58" fmla="*/ 185 w 185"/>
                  <a:gd name="T59" fmla="*/ 181 h 188"/>
                  <a:gd name="T60" fmla="*/ 163 w 185"/>
                  <a:gd name="T61" fmla="*/ 182 h 188"/>
                  <a:gd name="T62" fmla="*/ 157 w 185"/>
                  <a:gd name="T63" fmla="*/ 167 h 188"/>
                  <a:gd name="T64" fmla="*/ 130 w 185"/>
                  <a:gd name="T65" fmla="*/ 164 h 188"/>
                  <a:gd name="T66" fmla="*/ 61 w 185"/>
                  <a:gd name="T67" fmla="*/ 167 h 188"/>
                  <a:gd name="T68" fmla="*/ 34 w 185"/>
                  <a:gd name="T69" fmla="*/ 172 h 188"/>
                  <a:gd name="T70" fmla="*/ 29 w 185"/>
                  <a:gd name="T71" fmla="*/ 187 h 188"/>
                  <a:gd name="T72" fmla="*/ 7 w 185"/>
                  <a:gd name="T73"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5" h="188">
                    <a:moveTo>
                      <a:pt x="7" y="188"/>
                    </a:moveTo>
                    <a:cubicBezTo>
                      <a:pt x="4" y="109"/>
                      <a:pt x="4" y="109"/>
                      <a:pt x="4" y="109"/>
                    </a:cubicBezTo>
                    <a:cubicBezTo>
                      <a:pt x="25" y="108"/>
                      <a:pt x="25" y="108"/>
                      <a:pt x="25" y="108"/>
                    </a:cubicBezTo>
                    <a:cubicBezTo>
                      <a:pt x="25" y="116"/>
                      <a:pt x="28" y="121"/>
                      <a:pt x="32" y="123"/>
                    </a:cubicBezTo>
                    <a:cubicBezTo>
                      <a:pt x="36" y="125"/>
                      <a:pt x="45" y="126"/>
                      <a:pt x="59" y="126"/>
                    </a:cubicBezTo>
                    <a:cubicBezTo>
                      <a:pt x="77" y="125"/>
                      <a:pt x="77" y="125"/>
                      <a:pt x="77" y="125"/>
                    </a:cubicBezTo>
                    <a:cubicBezTo>
                      <a:pt x="74" y="65"/>
                      <a:pt x="74" y="65"/>
                      <a:pt x="74" y="65"/>
                    </a:cubicBezTo>
                    <a:cubicBezTo>
                      <a:pt x="56" y="66"/>
                      <a:pt x="56" y="66"/>
                      <a:pt x="56" y="66"/>
                    </a:cubicBezTo>
                    <a:cubicBezTo>
                      <a:pt x="42" y="66"/>
                      <a:pt x="33" y="68"/>
                      <a:pt x="29" y="71"/>
                    </a:cubicBezTo>
                    <a:cubicBezTo>
                      <a:pt x="26" y="73"/>
                      <a:pt x="24" y="78"/>
                      <a:pt x="24" y="86"/>
                    </a:cubicBezTo>
                    <a:cubicBezTo>
                      <a:pt x="3" y="87"/>
                      <a:pt x="3" y="87"/>
                      <a:pt x="3" y="87"/>
                    </a:cubicBezTo>
                    <a:cubicBezTo>
                      <a:pt x="0" y="8"/>
                      <a:pt x="0" y="8"/>
                      <a:pt x="0" y="8"/>
                    </a:cubicBezTo>
                    <a:cubicBezTo>
                      <a:pt x="22" y="7"/>
                      <a:pt x="22" y="7"/>
                      <a:pt x="22" y="7"/>
                    </a:cubicBezTo>
                    <a:cubicBezTo>
                      <a:pt x="22" y="14"/>
                      <a:pt x="24" y="19"/>
                      <a:pt x="28" y="21"/>
                    </a:cubicBezTo>
                    <a:cubicBezTo>
                      <a:pt x="32" y="24"/>
                      <a:pt x="41" y="25"/>
                      <a:pt x="55" y="24"/>
                    </a:cubicBezTo>
                    <a:cubicBezTo>
                      <a:pt x="124" y="21"/>
                      <a:pt x="124" y="21"/>
                      <a:pt x="124" y="21"/>
                    </a:cubicBezTo>
                    <a:cubicBezTo>
                      <a:pt x="138" y="21"/>
                      <a:pt x="147" y="19"/>
                      <a:pt x="151" y="16"/>
                    </a:cubicBezTo>
                    <a:cubicBezTo>
                      <a:pt x="154" y="14"/>
                      <a:pt x="156" y="9"/>
                      <a:pt x="156" y="1"/>
                    </a:cubicBezTo>
                    <a:cubicBezTo>
                      <a:pt x="178" y="0"/>
                      <a:pt x="178" y="0"/>
                      <a:pt x="178" y="0"/>
                    </a:cubicBezTo>
                    <a:cubicBezTo>
                      <a:pt x="181" y="79"/>
                      <a:pt x="181" y="79"/>
                      <a:pt x="181" y="79"/>
                    </a:cubicBezTo>
                    <a:cubicBezTo>
                      <a:pt x="160" y="80"/>
                      <a:pt x="160" y="80"/>
                      <a:pt x="160" y="80"/>
                    </a:cubicBezTo>
                    <a:cubicBezTo>
                      <a:pt x="160" y="73"/>
                      <a:pt x="157" y="68"/>
                      <a:pt x="153" y="66"/>
                    </a:cubicBezTo>
                    <a:cubicBezTo>
                      <a:pt x="149" y="63"/>
                      <a:pt x="140" y="62"/>
                      <a:pt x="126" y="63"/>
                    </a:cubicBezTo>
                    <a:cubicBezTo>
                      <a:pt x="96" y="64"/>
                      <a:pt x="96" y="64"/>
                      <a:pt x="96" y="64"/>
                    </a:cubicBezTo>
                    <a:cubicBezTo>
                      <a:pt x="99" y="124"/>
                      <a:pt x="99" y="124"/>
                      <a:pt x="99" y="124"/>
                    </a:cubicBezTo>
                    <a:cubicBezTo>
                      <a:pt x="129" y="123"/>
                      <a:pt x="129" y="123"/>
                      <a:pt x="129" y="123"/>
                    </a:cubicBezTo>
                    <a:cubicBezTo>
                      <a:pt x="143" y="122"/>
                      <a:pt x="152" y="121"/>
                      <a:pt x="156" y="118"/>
                    </a:cubicBezTo>
                    <a:cubicBezTo>
                      <a:pt x="159" y="115"/>
                      <a:pt x="161" y="110"/>
                      <a:pt x="161" y="103"/>
                    </a:cubicBezTo>
                    <a:cubicBezTo>
                      <a:pt x="182" y="102"/>
                      <a:pt x="182" y="102"/>
                      <a:pt x="182" y="102"/>
                    </a:cubicBezTo>
                    <a:cubicBezTo>
                      <a:pt x="185" y="181"/>
                      <a:pt x="185" y="181"/>
                      <a:pt x="185" y="181"/>
                    </a:cubicBezTo>
                    <a:cubicBezTo>
                      <a:pt x="163" y="182"/>
                      <a:pt x="163" y="182"/>
                      <a:pt x="163" y="182"/>
                    </a:cubicBezTo>
                    <a:cubicBezTo>
                      <a:pt x="163" y="175"/>
                      <a:pt x="161" y="170"/>
                      <a:pt x="157" y="167"/>
                    </a:cubicBezTo>
                    <a:cubicBezTo>
                      <a:pt x="153" y="165"/>
                      <a:pt x="144" y="164"/>
                      <a:pt x="130" y="164"/>
                    </a:cubicBezTo>
                    <a:cubicBezTo>
                      <a:pt x="61" y="167"/>
                      <a:pt x="61" y="167"/>
                      <a:pt x="61" y="167"/>
                    </a:cubicBezTo>
                    <a:cubicBezTo>
                      <a:pt x="47" y="168"/>
                      <a:pt x="38" y="169"/>
                      <a:pt x="34" y="172"/>
                    </a:cubicBezTo>
                    <a:cubicBezTo>
                      <a:pt x="31" y="175"/>
                      <a:pt x="29" y="180"/>
                      <a:pt x="29" y="187"/>
                    </a:cubicBezTo>
                    <a:lnTo>
                      <a:pt x="7"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4" name="Freeform 34"/>
              <p:cNvSpPr>
                <a:spLocks/>
              </p:cNvSpPr>
              <p:nvPr/>
            </p:nvSpPr>
            <p:spPr bwMode="auto">
              <a:xfrm>
                <a:off x="3880648" y="848810"/>
                <a:ext cx="58120" cy="33313"/>
              </a:xfrm>
              <a:custGeom>
                <a:avLst/>
                <a:gdLst>
                  <a:gd name="T0" fmla="*/ 15 w 191"/>
                  <a:gd name="T1" fmla="*/ 111 h 111"/>
                  <a:gd name="T2" fmla="*/ 7 w 191"/>
                  <a:gd name="T3" fmla="*/ 67 h 111"/>
                  <a:gd name="T4" fmla="*/ 0 w 191"/>
                  <a:gd name="T5" fmla="*/ 31 h 111"/>
                  <a:gd name="T6" fmla="*/ 22 w 191"/>
                  <a:gd name="T7" fmla="*/ 27 h 111"/>
                  <a:gd name="T8" fmla="*/ 31 w 191"/>
                  <a:gd name="T9" fmla="*/ 42 h 111"/>
                  <a:gd name="T10" fmla="*/ 58 w 191"/>
                  <a:gd name="T11" fmla="*/ 41 h 111"/>
                  <a:gd name="T12" fmla="*/ 126 w 191"/>
                  <a:gd name="T13" fmla="*/ 29 h 111"/>
                  <a:gd name="T14" fmla="*/ 151 w 191"/>
                  <a:gd name="T15" fmla="*/ 20 h 111"/>
                  <a:gd name="T16" fmla="*/ 155 w 191"/>
                  <a:gd name="T17" fmla="*/ 4 h 111"/>
                  <a:gd name="T18" fmla="*/ 176 w 191"/>
                  <a:gd name="T19" fmla="*/ 0 h 111"/>
                  <a:gd name="T20" fmla="*/ 191 w 191"/>
                  <a:gd name="T21" fmla="*/ 79 h 111"/>
                  <a:gd name="T22" fmla="*/ 169 w 191"/>
                  <a:gd name="T23" fmla="*/ 83 h 111"/>
                  <a:gd name="T24" fmla="*/ 160 w 191"/>
                  <a:gd name="T25" fmla="*/ 69 h 111"/>
                  <a:gd name="T26" fmla="*/ 133 w 191"/>
                  <a:gd name="T27" fmla="*/ 70 h 111"/>
                  <a:gd name="T28" fmla="*/ 65 w 191"/>
                  <a:gd name="T29" fmla="*/ 82 h 111"/>
                  <a:gd name="T30" fmla="*/ 40 w 191"/>
                  <a:gd name="T31" fmla="*/ 90 h 111"/>
                  <a:gd name="T32" fmla="*/ 37 w 191"/>
                  <a:gd name="T33" fmla="*/ 107 h 111"/>
                  <a:gd name="T34" fmla="*/ 15 w 191"/>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1" h="111">
                    <a:moveTo>
                      <a:pt x="15" y="111"/>
                    </a:moveTo>
                    <a:cubicBezTo>
                      <a:pt x="15" y="111"/>
                      <a:pt x="11" y="94"/>
                      <a:pt x="7" y="67"/>
                    </a:cubicBezTo>
                    <a:cubicBezTo>
                      <a:pt x="3" y="40"/>
                      <a:pt x="0" y="31"/>
                      <a:pt x="0" y="31"/>
                    </a:cubicBezTo>
                    <a:cubicBezTo>
                      <a:pt x="22" y="27"/>
                      <a:pt x="22" y="27"/>
                      <a:pt x="22" y="27"/>
                    </a:cubicBezTo>
                    <a:cubicBezTo>
                      <a:pt x="24" y="35"/>
                      <a:pt x="27" y="40"/>
                      <a:pt x="31" y="42"/>
                    </a:cubicBezTo>
                    <a:cubicBezTo>
                      <a:pt x="35" y="44"/>
                      <a:pt x="44" y="43"/>
                      <a:pt x="58" y="41"/>
                    </a:cubicBezTo>
                    <a:cubicBezTo>
                      <a:pt x="126" y="29"/>
                      <a:pt x="126" y="29"/>
                      <a:pt x="126" y="29"/>
                    </a:cubicBezTo>
                    <a:cubicBezTo>
                      <a:pt x="139" y="26"/>
                      <a:pt x="148" y="24"/>
                      <a:pt x="151" y="20"/>
                    </a:cubicBezTo>
                    <a:cubicBezTo>
                      <a:pt x="154" y="17"/>
                      <a:pt x="156" y="11"/>
                      <a:pt x="155" y="4"/>
                    </a:cubicBezTo>
                    <a:cubicBezTo>
                      <a:pt x="176" y="0"/>
                      <a:pt x="176" y="0"/>
                      <a:pt x="176" y="0"/>
                    </a:cubicBezTo>
                    <a:cubicBezTo>
                      <a:pt x="191" y="79"/>
                      <a:pt x="191" y="79"/>
                      <a:pt x="191" y="79"/>
                    </a:cubicBezTo>
                    <a:cubicBezTo>
                      <a:pt x="169" y="83"/>
                      <a:pt x="169" y="83"/>
                      <a:pt x="169" y="83"/>
                    </a:cubicBezTo>
                    <a:cubicBezTo>
                      <a:pt x="167" y="76"/>
                      <a:pt x="164" y="71"/>
                      <a:pt x="160" y="69"/>
                    </a:cubicBezTo>
                    <a:cubicBezTo>
                      <a:pt x="156" y="67"/>
                      <a:pt x="147" y="67"/>
                      <a:pt x="133" y="70"/>
                    </a:cubicBezTo>
                    <a:cubicBezTo>
                      <a:pt x="65" y="82"/>
                      <a:pt x="65" y="82"/>
                      <a:pt x="65" y="82"/>
                    </a:cubicBezTo>
                    <a:cubicBezTo>
                      <a:pt x="51" y="84"/>
                      <a:pt x="43" y="87"/>
                      <a:pt x="40" y="90"/>
                    </a:cubicBezTo>
                    <a:cubicBezTo>
                      <a:pt x="37" y="94"/>
                      <a:pt x="36" y="99"/>
                      <a:pt x="37" y="107"/>
                    </a:cubicBezTo>
                    <a:lnTo>
                      <a:pt x="1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5" name="Freeform 35"/>
              <p:cNvSpPr>
                <a:spLocks/>
              </p:cNvSpPr>
              <p:nvPr/>
            </p:nvSpPr>
            <p:spPr bwMode="auto">
              <a:xfrm>
                <a:off x="3867181" y="798487"/>
                <a:ext cx="65916" cy="56702"/>
              </a:xfrm>
              <a:custGeom>
                <a:avLst/>
                <a:gdLst>
                  <a:gd name="T0" fmla="*/ 45 w 217"/>
                  <a:gd name="T1" fmla="*/ 187 h 187"/>
                  <a:gd name="T2" fmla="*/ 26 w 217"/>
                  <a:gd name="T3" fmla="*/ 122 h 187"/>
                  <a:gd name="T4" fmla="*/ 109 w 217"/>
                  <a:gd name="T5" fmla="*/ 41 h 187"/>
                  <a:gd name="T6" fmla="*/ 63 w 217"/>
                  <a:gd name="T7" fmla="*/ 54 h 187"/>
                  <a:gd name="T8" fmla="*/ 39 w 217"/>
                  <a:gd name="T9" fmla="*/ 65 h 187"/>
                  <a:gd name="T10" fmla="*/ 37 w 217"/>
                  <a:gd name="T11" fmla="*/ 81 h 187"/>
                  <a:gd name="T12" fmla="*/ 16 w 217"/>
                  <a:gd name="T13" fmla="*/ 87 h 187"/>
                  <a:gd name="T14" fmla="*/ 0 w 217"/>
                  <a:gd name="T15" fmla="*/ 30 h 187"/>
                  <a:gd name="T16" fmla="*/ 21 w 217"/>
                  <a:gd name="T17" fmla="*/ 24 h 187"/>
                  <a:gd name="T18" fmla="*/ 31 w 217"/>
                  <a:gd name="T19" fmla="*/ 37 h 187"/>
                  <a:gd name="T20" fmla="*/ 58 w 217"/>
                  <a:gd name="T21" fmla="*/ 33 h 187"/>
                  <a:gd name="T22" fmla="*/ 177 w 217"/>
                  <a:gd name="T23" fmla="*/ 0 h 187"/>
                  <a:gd name="T24" fmla="*/ 185 w 217"/>
                  <a:gd name="T25" fmla="*/ 28 h 187"/>
                  <a:gd name="T26" fmla="*/ 73 w 217"/>
                  <a:gd name="T27" fmla="*/ 137 h 187"/>
                  <a:gd name="T28" fmla="*/ 153 w 217"/>
                  <a:gd name="T29" fmla="*/ 114 h 187"/>
                  <a:gd name="T30" fmla="*/ 178 w 217"/>
                  <a:gd name="T31" fmla="*/ 104 h 187"/>
                  <a:gd name="T32" fmla="*/ 180 w 217"/>
                  <a:gd name="T33" fmla="*/ 88 h 187"/>
                  <a:gd name="T34" fmla="*/ 200 w 217"/>
                  <a:gd name="T35" fmla="*/ 82 h 187"/>
                  <a:gd name="T36" fmla="*/ 217 w 217"/>
                  <a:gd name="T37" fmla="*/ 139 h 187"/>
                  <a:gd name="T38" fmla="*/ 195 w 217"/>
                  <a:gd name="T39" fmla="*/ 145 h 187"/>
                  <a:gd name="T40" fmla="*/ 185 w 217"/>
                  <a:gd name="T41" fmla="*/ 132 h 187"/>
                  <a:gd name="T42" fmla="*/ 158 w 217"/>
                  <a:gd name="T43" fmla="*/ 136 h 187"/>
                  <a:gd name="T44" fmla="*/ 93 w 217"/>
                  <a:gd name="T45" fmla="*/ 154 h 187"/>
                  <a:gd name="T46" fmla="*/ 68 w 217"/>
                  <a:gd name="T47" fmla="*/ 165 h 187"/>
                  <a:gd name="T48" fmla="*/ 66 w 217"/>
                  <a:gd name="T49" fmla="*/ 181 h 187"/>
                  <a:gd name="T50" fmla="*/ 45 w 217"/>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7" h="187">
                    <a:moveTo>
                      <a:pt x="45" y="187"/>
                    </a:moveTo>
                    <a:cubicBezTo>
                      <a:pt x="26" y="122"/>
                      <a:pt x="26" y="122"/>
                      <a:pt x="26" y="122"/>
                    </a:cubicBezTo>
                    <a:cubicBezTo>
                      <a:pt x="109" y="41"/>
                      <a:pt x="109" y="41"/>
                      <a:pt x="109" y="41"/>
                    </a:cubicBezTo>
                    <a:cubicBezTo>
                      <a:pt x="63" y="54"/>
                      <a:pt x="63" y="54"/>
                      <a:pt x="63" y="54"/>
                    </a:cubicBezTo>
                    <a:cubicBezTo>
                      <a:pt x="50" y="58"/>
                      <a:pt x="41" y="62"/>
                      <a:pt x="39" y="65"/>
                    </a:cubicBezTo>
                    <a:cubicBezTo>
                      <a:pt x="36" y="68"/>
                      <a:pt x="35" y="73"/>
                      <a:pt x="37" y="81"/>
                    </a:cubicBezTo>
                    <a:cubicBezTo>
                      <a:pt x="16" y="87"/>
                      <a:pt x="16" y="87"/>
                      <a:pt x="16" y="87"/>
                    </a:cubicBezTo>
                    <a:cubicBezTo>
                      <a:pt x="0" y="30"/>
                      <a:pt x="0" y="30"/>
                      <a:pt x="0" y="30"/>
                    </a:cubicBezTo>
                    <a:cubicBezTo>
                      <a:pt x="21" y="24"/>
                      <a:pt x="21" y="24"/>
                      <a:pt x="21" y="24"/>
                    </a:cubicBezTo>
                    <a:cubicBezTo>
                      <a:pt x="23" y="31"/>
                      <a:pt x="26" y="35"/>
                      <a:pt x="31" y="37"/>
                    </a:cubicBezTo>
                    <a:cubicBezTo>
                      <a:pt x="35" y="38"/>
                      <a:pt x="44" y="37"/>
                      <a:pt x="58" y="33"/>
                    </a:cubicBezTo>
                    <a:cubicBezTo>
                      <a:pt x="177" y="0"/>
                      <a:pt x="177" y="0"/>
                      <a:pt x="177" y="0"/>
                    </a:cubicBezTo>
                    <a:cubicBezTo>
                      <a:pt x="185" y="28"/>
                      <a:pt x="185" y="28"/>
                      <a:pt x="185" y="28"/>
                    </a:cubicBezTo>
                    <a:cubicBezTo>
                      <a:pt x="73" y="137"/>
                      <a:pt x="73" y="137"/>
                      <a:pt x="73" y="137"/>
                    </a:cubicBezTo>
                    <a:cubicBezTo>
                      <a:pt x="153" y="114"/>
                      <a:pt x="153" y="114"/>
                      <a:pt x="153" y="114"/>
                    </a:cubicBezTo>
                    <a:cubicBezTo>
                      <a:pt x="167" y="111"/>
                      <a:pt x="175" y="107"/>
                      <a:pt x="178" y="104"/>
                    </a:cubicBezTo>
                    <a:cubicBezTo>
                      <a:pt x="181" y="100"/>
                      <a:pt x="181" y="95"/>
                      <a:pt x="180" y="88"/>
                    </a:cubicBezTo>
                    <a:cubicBezTo>
                      <a:pt x="200" y="82"/>
                      <a:pt x="200" y="82"/>
                      <a:pt x="200" y="82"/>
                    </a:cubicBezTo>
                    <a:cubicBezTo>
                      <a:pt x="217" y="139"/>
                      <a:pt x="217" y="139"/>
                      <a:pt x="217" y="139"/>
                    </a:cubicBezTo>
                    <a:cubicBezTo>
                      <a:pt x="195" y="145"/>
                      <a:pt x="195" y="145"/>
                      <a:pt x="195" y="145"/>
                    </a:cubicBezTo>
                    <a:cubicBezTo>
                      <a:pt x="193" y="138"/>
                      <a:pt x="190" y="134"/>
                      <a:pt x="185" y="132"/>
                    </a:cubicBezTo>
                    <a:cubicBezTo>
                      <a:pt x="181" y="131"/>
                      <a:pt x="172" y="132"/>
                      <a:pt x="158" y="136"/>
                    </a:cubicBezTo>
                    <a:cubicBezTo>
                      <a:pt x="93" y="154"/>
                      <a:pt x="93" y="154"/>
                      <a:pt x="93" y="154"/>
                    </a:cubicBezTo>
                    <a:cubicBezTo>
                      <a:pt x="79" y="158"/>
                      <a:pt x="71" y="162"/>
                      <a:pt x="68" y="165"/>
                    </a:cubicBezTo>
                    <a:cubicBezTo>
                      <a:pt x="65" y="169"/>
                      <a:pt x="64" y="174"/>
                      <a:pt x="66" y="181"/>
                    </a:cubicBezTo>
                    <a:lnTo>
                      <a:pt x="45" y="1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6" name="Freeform 36"/>
              <p:cNvSpPr>
                <a:spLocks noEditPoints="1"/>
              </p:cNvSpPr>
              <p:nvPr/>
            </p:nvSpPr>
            <p:spPr bwMode="auto">
              <a:xfrm>
                <a:off x="3856549" y="744620"/>
                <a:ext cx="62372" cy="51032"/>
              </a:xfrm>
              <a:custGeom>
                <a:avLst/>
                <a:gdLst>
                  <a:gd name="T0" fmla="*/ 88 w 207"/>
                  <a:gd name="T1" fmla="*/ 106 h 168"/>
                  <a:gd name="T2" fmla="*/ 102 w 207"/>
                  <a:gd name="T3" fmla="*/ 136 h 168"/>
                  <a:gd name="T4" fmla="*/ 48 w 207"/>
                  <a:gd name="T5" fmla="*/ 141 h 168"/>
                  <a:gd name="T6" fmla="*/ 88 w 207"/>
                  <a:gd name="T7" fmla="*/ 106 h 168"/>
                  <a:gd name="T8" fmla="*/ 148 w 207"/>
                  <a:gd name="T9" fmla="*/ 157 h 168"/>
                  <a:gd name="T10" fmla="*/ 152 w 207"/>
                  <a:gd name="T11" fmla="*/ 156 h 168"/>
                  <a:gd name="T12" fmla="*/ 187 w 207"/>
                  <a:gd name="T13" fmla="*/ 168 h 168"/>
                  <a:gd name="T14" fmla="*/ 207 w 207"/>
                  <a:gd name="T15" fmla="*/ 159 h 168"/>
                  <a:gd name="T16" fmla="*/ 180 w 207"/>
                  <a:gd name="T17" fmla="*/ 99 h 168"/>
                  <a:gd name="T18" fmla="*/ 160 w 207"/>
                  <a:gd name="T19" fmla="*/ 108 h 168"/>
                  <a:gd name="T20" fmla="*/ 163 w 207"/>
                  <a:gd name="T21" fmla="*/ 122 h 168"/>
                  <a:gd name="T22" fmla="*/ 156 w 207"/>
                  <a:gd name="T23" fmla="*/ 129 h 168"/>
                  <a:gd name="T24" fmla="*/ 153 w 207"/>
                  <a:gd name="T25" fmla="*/ 130 h 168"/>
                  <a:gd name="T26" fmla="*/ 151 w 207"/>
                  <a:gd name="T27" fmla="*/ 131 h 168"/>
                  <a:gd name="T28" fmla="*/ 125 w 207"/>
                  <a:gd name="T29" fmla="*/ 135 h 168"/>
                  <a:gd name="T30" fmla="*/ 105 w 207"/>
                  <a:gd name="T31" fmla="*/ 90 h 168"/>
                  <a:gd name="T32" fmla="*/ 124 w 207"/>
                  <a:gd name="T33" fmla="*/ 72 h 168"/>
                  <a:gd name="T34" fmla="*/ 127 w 207"/>
                  <a:gd name="T35" fmla="*/ 70 h 168"/>
                  <a:gd name="T36" fmla="*/ 131 w 207"/>
                  <a:gd name="T37" fmla="*/ 68 h 168"/>
                  <a:gd name="T38" fmla="*/ 140 w 207"/>
                  <a:gd name="T39" fmla="*/ 68 h 168"/>
                  <a:gd name="T40" fmla="*/ 147 w 207"/>
                  <a:gd name="T41" fmla="*/ 78 h 168"/>
                  <a:gd name="T42" fmla="*/ 147 w 207"/>
                  <a:gd name="T43" fmla="*/ 80 h 168"/>
                  <a:gd name="T44" fmla="*/ 167 w 207"/>
                  <a:gd name="T45" fmla="*/ 71 h 168"/>
                  <a:gd name="T46" fmla="*/ 135 w 207"/>
                  <a:gd name="T47" fmla="*/ 0 h 168"/>
                  <a:gd name="T48" fmla="*/ 115 w 207"/>
                  <a:gd name="T49" fmla="*/ 9 h 168"/>
                  <a:gd name="T50" fmla="*/ 103 w 207"/>
                  <a:gd name="T51" fmla="*/ 38 h 168"/>
                  <a:gd name="T52" fmla="*/ 102 w 207"/>
                  <a:gd name="T53" fmla="*/ 39 h 168"/>
                  <a:gd name="T54" fmla="*/ 0 w 207"/>
                  <a:gd name="T55" fmla="*/ 133 h 168"/>
                  <a:gd name="T56" fmla="*/ 15 w 207"/>
                  <a:gd name="T57" fmla="*/ 166 h 168"/>
                  <a:gd name="T58" fmla="*/ 148 w 207"/>
                  <a:gd name="T59" fmla="*/ 15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7" h="168">
                    <a:moveTo>
                      <a:pt x="88" y="106"/>
                    </a:moveTo>
                    <a:cubicBezTo>
                      <a:pt x="102" y="136"/>
                      <a:pt x="102" y="136"/>
                      <a:pt x="102" y="136"/>
                    </a:cubicBezTo>
                    <a:cubicBezTo>
                      <a:pt x="48" y="141"/>
                      <a:pt x="48" y="141"/>
                      <a:pt x="48" y="141"/>
                    </a:cubicBezTo>
                    <a:lnTo>
                      <a:pt x="88" y="106"/>
                    </a:lnTo>
                    <a:close/>
                    <a:moveTo>
                      <a:pt x="148" y="157"/>
                    </a:moveTo>
                    <a:cubicBezTo>
                      <a:pt x="149" y="156"/>
                      <a:pt x="150" y="156"/>
                      <a:pt x="152" y="156"/>
                    </a:cubicBezTo>
                    <a:cubicBezTo>
                      <a:pt x="169" y="155"/>
                      <a:pt x="181" y="159"/>
                      <a:pt x="187" y="168"/>
                    </a:cubicBezTo>
                    <a:cubicBezTo>
                      <a:pt x="207" y="159"/>
                      <a:pt x="207" y="159"/>
                      <a:pt x="207" y="159"/>
                    </a:cubicBezTo>
                    <a:cubicBezTo>
                      <a:pt x="180" y="99"/>
                      <a:pt x="180" y="99"/>
                      <a:pt x="180" y="99"/>
                    </a:cubicBezTo>
                    <a:cubicBezTo>
                      <a:pt x="160" y="108"/>
                      <a:pt x="160" y="108"/>
                      <a:pt x="160" y="108"/>
                    </a:cubicBezTo>
                    <a:cubicBezTo>
                      <a:pt x="163" y="114"/>
                      <a:pt x="164" y="119"/>
                      <a:pt x="163" y="122"/>
                    </a:cubicBezTo>
                    <a:cubicBezTo>
                      <a:pt x="162" y="125"/>
                      <a:pt x="160" y="127"/>
                      <a:pt x="156" y="129"/>
                    </a:cubicBezTo>
                    <a:cubicBezTo>
                      <a:pt x="155" y="129"/>
                      <a:pt x="154" y="130"/>
                      <a:pt x="153" y="130"/>
                    </a:cubicBezTo>
                    <a:cubicBezTo>
                      <a:pt x="153" y="130"/>
                      <a:pt x="152" y="130"/>
                      <a:pt x="151" y="131"/>
                    </a:cubicBezTo>
                    <a:cubicBezTo>
                      <a:pt x="125" y="135"/>
                      <a:pt x="125" y="135"/>
                      <a:pt x="125" y="135"/>
                    </a:cubicBezTo>
                    <a:cubicBezTo>
                      <a:pt x="105" y="90"/>
                      <a:pt x="105" y="90"/>
                      <a:pt x="105" y="90"/>
                    </a:cubicBezTo>
                    <a:cubicBezTo>
                      <a:pt x="124" y="72"/>
                      <a:pt x="124" y="72"/>
                      <a:pt x="124" y="72"/>
                    </a:cubicBezTo>
                    <a:cubicBezTo>
                      <a:pt x="125" y="72"/>
                      <a:pt x="126" y="71"/>
                      <a:pt x="127" y="70"/>
                    </a:cubicBezTo>
                    <a:cubicBezTo>
                      <a:pt x="128" y="70"/>
                      <a:pt x="129" y="69"/>
                      <a:pt x="131" y="68"/>
                    </a:cubicBezTo>
                    <a:cubicBezTo>
                      <a:pt x="134" y="67"/>
                      <a:pt x="137" y="67"/>
                      <a:pt x="140" y="68"/>
                    </a:cubicBezTo>
                    <a:cubicBezTo>
                      <a:pt x="142" y="70"/>
                      <a:pt x="144" y="73"/>
                      <a:pt x="147" y="78"/>
                    </a:cubicBezTo>
                    <a:cubicBezTo>
                      <a:pt x="147" y="80"/>
                      <a:pt x="147" y="80"/>
                      <a:pt x="147" y="80"/>
                    </a:cubicBezTo>
                    <a:cubicBezTo>
                      <a:pt x="167" y="71"/>
                      <a:pt x="167" y="71"/>
                      <a:pt x="167" y="71"/>
                    </a:cubicBezTo>
                    <a:cubicBezTo>
                      <a:pt x="135" y="0"/>
                      <a:pt x="135" y="0"/>
                      <a:pt x="135" y="0"/>
                    </a:cubicBezTo>
                    <a:cubicBezTo>
                      <a:pt x="115" y="9"/>
                      <a:pt x="115" y="9"/>
                      <a:pt x="115" y="9"/>
                    </a:cubicBezTo>
                    <a:cubicBezTo>
                      <a:pt x="118" y="18"/>
                      <a:pt x="114" y="28"/>
                      <a:pt x="103" y="38"/>
                    </a:cubicBezTo>
                    <a:cubicBezTo>
                      <a:pt x="102" y="39"/>
                      <a:pt x="102" y="39"/>
                      <a:pt x="102" y="39"/>
                    </a:cubicBezTo>
                    <a:cubicBezTo>
                      <a:pt x="0" y="133"/>
                      <a:pt x="0" y="133"/>
                      <a:pt x="0" y="133"/>
                    </a:cubicBezTo>
                    <a:cubicBezTo>
                      <a:pt x="15" y="166"/>
                      <a:pt x="15" y="166"/>
                      <a:pt x="15" y="166"/>
                    </a:cubicBezTo>
                    <a:lnTo>
                      <a:pt x="148"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7" name="Freeform 37"/>
              <p:cNvSpPr>
                <a:spLocks/>
              </p:cNvSpPr>
              <p:nvPr/>
            </p:nvSpPr>
            <p:spPr bwMode="auto">
              <a:xfrm>
                <a:off x="3797012" y="1110349"/>
                <a:ext cx="70169" cy="73004"/>
              </a:xfrm>
              <a:custGeom>
                <a:avLst/>
                <a:gdLst>
                  <a:gd name="T0" fmla="*/ 0 w 231"/>
                  <a:gd name="T1" fmla="*/ 125 h 239"/>
                  <a:gd name="T2" fmla="*/ 44 w 231"/>
                  <a:gd name="T3" fmla="*/ 73 h 239"/>
                  <a:gd name="T4" fmla="*/ 158 w 231"/>
                  <a:gd name="T5" fmla="*/ 96 h 239"/>
                  <a:gd name="T6" fmla="*/ 122 w 231"/>
                  <a:gd name="T7" fmla="*/ 65 h 239"/>
                  <a:gd name="T8" fmla="*/ 99 w 231"/>
                  <a:gd name="T9" fmla="*/ 51 h 239"/>
                  <a:gd name="T10" fmla="*/ 85 w 231"/>
                  <a:gd name="T11" fmla="*/ 58 h 239"/>
                  <a:gd name="T12" fmla="*/ 68 w 231"/>
                  <a:gd name="T13" fmla="*/ 45 h 239"/>
                  <a:gd name="T14" fmla="*/ 106 w 231"/>
                  <a:gd name="T15" fmla="*/ 0 h 239"/>
                  <a:gd name="T16" fmla="*/ 123 w 231"/>
                  <a:gd name="T17" fmla="*/ 14 h 239"/>
                  <a:gd name="T18" fmla="*/ 118 w 231"/>
                  <a:gd name="T19" fmla="*/ 29 h 239"/>
                  <a:gd name="T20" fmla="*/ 136 w 231"/>
                  <a:gd name="T21" fmla="*/ 49 h 239"/>
                  <a:gd name="T22" fmla="*/ 231 w 231"/>
                  <a:gd name="T23" fmla="*/ 128 h 239"/>
                  <a:gd name="T24" fmla="*/ 212 w 231"/>
                  <a:gd name="T25" fmla="*/ 150 h 239"/>
                  <a:gd name="T26" fmla="*/ 58 w 231"/>
                  <a:gd name="T27" fmla="*/ 120 h 239"/>
                  <a:gd name="T28" fmla="*/ 122 w 231"/>
                  <a:gd name="T29" fmla="*/ 173 h 239"/>
                  <a:gd name="T30" fmla="*/ 145 w 231"/>
                  <a:gd name="T31" fmla="*/ 187 h 239"/>
                  <a:gd name="T32" fmla="*/ 159 w 231"/>
                  <a:gd name="T33" fmla="*/ 180 h 239"/>
                  <a:gd name="T34" fmla="*/ 176 w 231"/>
                  <a:gd name="T35" fmla="*/ 193 h 239"/>
                  <a:gd name="T36" fmla="*/ 137 w 231"/>
                  <a:gd name="T37" fmla="*/ 239 h 239"/>
                  <a:gd name="T38" fmla="*/ 120 w 231"/>
                  <a:gd name="T39" fmla="*/ 225 h 239"/>
                  <a:gd name="T40" fmla="*/ 125 w 231"/>
                  <a:gd name="T41" fmla="*/ 209 h 239"/>
                  <a:gd name="T42" fmla="*/ 107 w 231"/>
                  <a:gd name="T43" fmla="*/ 189 h 239"/>
                  <a:gd name="T44" fmla="*/ 54 w 231"/>
                  <a:gd name="T45" fmla="*/ 146 h 239"/>
                  <a:gd name="T46" fmla="*/ 31 w 231"/>
                  <a:gd name="T47" fmla="*/ 132 h 239"/>
                  <a:gd name="T48" fmla="*/ 17 w 231"/>
                  <a:gd name="T49" fmla="*/ 139 h 239"/>
                  <a:gd name="T50" fmla="*/ 0 w 231"/>
                  <a:gd name="T51" fmla="*/ 12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1" h="239">
                    <a:moveTo>
                      <a:pt x="0" y="125"/>
                    </a:moveTo>
                    <a:cubicBezTo>
                      <a:pt x="44" y="73"/>
                      <a:pt x="44" y="73"/>
                      <a:pt x="44" y="73"/>
                    </a:cubicBezTo>
                    <a:cubicBezTo>
                      <a:pt x="158" y="96"/>
                      <a:pt x="158" y="96"/>
                      <a:pt x="158" y="96"/>
                    </a:cubicBezTo>
                    <a:cubicBezTo>
                      <a:pt x="122" y="65"/>
                      <a:pt x="122" y="65"/>
                      <a:pt x="122" y="65"/>
                    </a:cubicBezTo>
                    <a:cubicBezTo>
                      <a:pt x="111" y="57"/>
                      <a:pt x="103" y="52"/>
                      <a:pt x="99" y="51"/>
                    </a:cubicBezTo>
                    <a:cubicBezTo>
                      <a:pt x="94" y="51"/>
                      <a:pt x="89" y="53"/>
                      <a:pt x="85" y="58"/>
                    </a:cubicBezTo>
                    <a:cubicBezTo>
                      <a:pt x="68" y="45"/>
                      <a:pt x="68" y="45"/>
                      <a:pt x="68" y="45"/>
                    </a:cubicBezTo>
                    <a:cubicBezTo>
                      <a:pt x="106" y="0"/>
                      <a:pt x="106" y="0"/>
                      <a:pt x="106" y="0"/>
                    </a:cubicBezTo>
                    <a:cubicBezTo>
                      <a:pt x="123" y="14"/>
                      <a:pt x="123" y="14"/>
                      <a:pt x="123" y="14"/>
                    </a:cubicBezTo>
                    <a:cubicBezTo>
                      <a:pt x="119" y="19"/>
                      <a:pt x="117" y="25"/>
                      <a:pt x="118" y="29"/>
                    </a:cubicBezTo>
                    <a:cubicBezTo>
                      <a:pt x="119" y="33"/>
                      <a:pt x="126" y="40"/>
                      <a:pt x="136" y="49"/>
                    </a:cubicBezTo>
                    <a:cubicBezTo>
                      <a:pt x="231" y="128"/>
                      <a:pt x="231" y="128"/>
                      <a:pt x="231" y="128"/>
                    </a:cubicBezTo>
                    <a:cubicBezTo>
                      <a:pt x="212" y="150"/>
                      <a:pt x="212" y="150"/>
                      <a:pt x="212" y="150"/>
                    </a:cubicBezTo>
                    <a:cubicBezTo>
                      <a:pt x="58" y="120"/>
                      <a:pt x="58" y="120"/>
                      <a:pt x="58" y="120"/>
                    </a:cubicBezTo>
                    <a:cubicBezTo>
                      <a:pt x="122" y="173"/>
                      <a:pt x="122" y="173"/>
                      <a:pt x="122" y="173"/>
                    </a:cubicBezTo>
                    <a:cubicBezTo>
                      <a:pt x="132" y="182"/>
                      <a:pt x="140" y="187"/>
                      <a:pt x="145" y="187"/>
                    </a:cubicBezTo>
                    <a:cubicBezTo>
                      <a:pt x="149" y="187"/>
                      <a:pt x="154" y="185"/>
                      <a:pt x="159" y="180"/>
                    </a:cubicBezTo>
                    <a:cubicBezTo>
                      <a:pt x="176" y="193"/>
                      <a:pt x="176" y="193"/>
                      <a:pt x="176" y="193"/>
                    </a:cubicBezTo>
                    <a:cubicBezTo>
                      <a:pt x="137" y="239"/>
                      <a:pt x="137" y="239"/>
                      <a:pt x="137" y="239"/>
                    </a:cubicBezTo>
                    <a:cubicBezTo>
                      <a:pt x="120" y="225"/>
                      <a:pt x="120" y="225"/>
                      <a:pt x="120" y="225"/>
                    </a:cubicBezTo>
                    <a:cubicBezTo>
                      <a:pt x="125" y="219"/>
                      <a:pt x="126" y="214"/>
                      <a:pt x="125" y="209"/>
                    </a:cubicBezTo>
                    <a:cubicBezTo>
                      <a:pt x="124" y="205"/>
                      <a:pt x="118" y="198"/>
                      <a:pt x="107" y="189"/>
                    </a:cubicBezTo>
                    <a:cubicBezTo>
                      <a:pt x="54" y="146"/>
                      <a:pt x="54" y="146"/>
                      <a:pt x="54" y="146"/>
                    </a:cubicBezTo>
                    <a:cubicBezTo>
                      <a:pt x="44" y="137"/>
                      <a:pt x="36" y="132"/>
                      <a:pt x="31" y="132"/>
                    </a:cubicBezTo>
                    <a:cubicBezTo>
                      <a:pt x="27" y="131"/>
                      <a:pt x="22" y="134"/>
                      <a:pt x="17" y="139"/>
                    </a:cubicBezTo>
                    <a:lnTo>
                      <a:pt x="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8" name="Freeform 38"/>
              <p:cNvSpPr>
                <a:spLocks noEditPoints="1"/>
              </p:cNvSpPr>
              <p:nvPr/>
            </p:nvSpPr>
            <p:spPr bwMode="auto">
              <a:xfrm>
                <a:off x="3270390" y="626254"/>
                <a:ext cx="592538" cy="592538"/>
              </a:xfrm>
              <a:custGeom>
                <a:avLst/>
                <a:gdLst>
                  <a:gd name="T0" fmla="*/ 975 w 1950"/>
                  <a:gd name="T1" fmla="*/ 0 h 1950"/>
                  <a:gd name="T2" fmla="*/ 0 w 1950"/>
                  <a:gd name="T3" fmla="*/ 975 h 1950"/>
                  <a:gd name="T4" fmla="*/ 975 w 1950"/>
                  <a:gd name="T5" fmla="*/ 1950 h 1950"/>
                  <a:gd name="T6" fmla="*/ 1950 w 1950"/>
                  <a:gd name="T7" fmla="*/ 975 h 1950"/>
                  <a:gd name="T8" fmla="*/ 975 w 1950"/>
                  <a:gd name="T9" fmla="*/ 0 h 1950"/>
                  <a:gd name="T10" fmla="*/ 975 w 1950"/>
                  <a:gd name="T11" fmla="*/ 1929 h 1950"/>
                  <a:gd name="T12" fmla="*/ 21 w 1950"/>
                  <a:gd name="T13" fmla="*/ 975 h 1950"/>
                  <a:gd name="T14" fmla="*/ 975 w 1950"/>
                  <a:gd name="T15" fmla="*/ 21 h 1950"/>
                  <a:gd name="T16" fmla="*/ 1929 w 1950"/>
                  <a:gd name="T17" fmla="*/ 975 h 1950"/>
                  <a:gd name="T18" fmla="*/ 975 w 1950"/>
                  <a:gd name="T19" fmla="*/ 1929 h 1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0" h="1950">
                    <a:moveTo>
                      <a:pt x="975" y="0"/>
                    </a:moveTo>
                    <a:cubicBezTo>
                      <a:pt x="436" y="0"/>
                      <a:pt x="0" y="436"/>
                      <a:pt x="0" y="975"/>
                    </a:cubicBezTo>
                    <a:cubicBezTo>
                      <a:pt x="0" y="1514"/>
                      <a:pt x="436" y="1950"/>
                      <a:pt x="975" y="1950"/>
                    </a:cubicBezTo>
                    <a:cubicBezTo>
                      <a:pt x="1513" y="1950"/>
                      <a:pt x="1950" y="1514"/>
                      <a:pt x="1950" y="975"/>
                    </a:cubicBezTo>
                    <a:cubicBezTo>
                      <a:pt x="1950" y="436"/>
                      <a:pt x="1513" y="0"/>
                      <a:pt x="975" y="0"/>
                    </a:cubicBezTo>
                    <a:close/>
                    <a:moveTo>
                      <a:pt x="975" y="1929"/>
                    </a:moveTo>
                    <a:cubicBezTo>
                      <a:pt x="448" y="1929"/>
                      <a:pt x="21" y="1502"/>
                      <a:pt x="21" y="975"/>
                    </a:cubicBezTo>
                    <a:cubicBezTo>
                      <a:pt x="21" y="448"/>
                      <a:pt x="448" y="21"/>
                      <a:pt x="975" y="21"/>
                    </a:cubicBezTo>
                    <a:cubicBezTo>
                      <a:pt x="1501" y="21"/>
                      <a:pt x="1929" y="448"/>
                      <a:pt x="1929" y="975"/>
                    </a:cubicBezTo>
                    <a:cubicBezTo>
                      <a:pt x="1929" y="1502"/>
                      <a:pt x="1501" y="1929"/>
                      <a:pt x="975" y="19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9" name="Freeform 39"/>
              <p:cNvSpPr>
                <a:spLocks/>
              </p:cNvSpPr>
              <p:nvPr/>
            </p:nvSpPr>
            <p:spPr bwMode="auto">
              <a:xfrm>
                <a:off x="3404349" y="646100"/>
                <a:ext cx="434481" cy="362185"/>
              </a:xfrm>
              <a:custGeom>
                <a:avLst/>
                <a:gdLst>
                  <a:gd name="T0" fmla="*/ 534 w 1430"/>
                  <a:gd name="T1" fmla="*/ 0 h 1191"/>
                  <a:gd name="T2" fmla="*/ 0 w 1430"/>
                  <a:gd name="T3" fmla="*/ 948 h 1191"/>
                  <a:gd name="T4" fmla="*/ 11 w 1430"/>
                  <a:gd name="T5" fmla="*/ 1122 h 1191"/>
                  <a:gd name="T6" fmla="*/ 175 w 1430"/>
                  <a:gd name="T7" fmla="*/ 1164 h 1191"/>
                  <a:gd name="T8" fmla="*/ 156 w 1430"/>
                  <a:gd name="T9" fmla="*/ 926 h 1191"/>
                  <a:gd name="T10" fmla="*/ 506 w 1430"/>
                  <a:gd name="T11" fmla="*/ 76 h 1191"/>
                  <a:gd name="T12" fmla="*/ 241 w 1430"/>
                  <a:gd name="T13" fmla="*/ 851 h 1191"/>
                  <a:gd name="T14" fmla="*/ 280 w 1430"/>
                  <a:gd name="T15" fmla="*/ 1179 h 1191"/>
                  <a:gd name="T16" fmla="*/ 518 w 1430"/>
                  <a:gd name="T17" fmla="*/ 1188 h 1191"/>
                  <a:gd name="T18" fmla="*/ 1430 w 1430"/>
                  <a:gd name="T19" fmla="*/ 748 h 1191"/>
                  <a:gd name="T20" fmla="*/ 535 w 1430"/>
                  <a:gd name="T21" fmla="*/ 0 h 1191"/>
                  <a:gd name="T22" fmla="*/ 534 w 1430"/>
                  <a:gd name="T23" fmla="*/ 0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30" h="1191">
                    <a:moveTo>
                      <a:pt x="534" y="0"/>
                    </a:moveTo>
                    <a:cubicBezTo>
                      <a:pt x="230" y="84"/>
                      <a:pt x="0" y="476"/>
                      <a:pt x="0" y="948"/>
                    </a:cubicBezTo>
                    <a:cubicBezTo>
                      <a:pt x="0" y="1008"/>
                      <a:pt x="4" y="1066"/>
                      <a:pt x="11" y="1122"/>
                    </a:cubicBezTo>
                    <a:cubicBezTo>
                      <a:pt x="63" y="1139"/>
                      <a:pt x="118" y="1153"/>
                      <a:pt x="175" y="1164"/>
                    </a:cubicBezTo>
                    <a:cubicBezTo>
                      <a:pt x="163" y="1088"/>
                      <a:pt x="156" y="1008"/>
                      <a:pt x="156" y="926"/>
                    </a:cubicBezTo>
                    <a:cubicBezTo>
                      <a:pt x="156" y="535"/>
                      <a:pt x="302" y="202"/>
                      <a:pt x="506" y="76"/>
                    </a:cubicBezTo>
                    <a:cubicBezTo>
                      <a:pt x="345" y="252"/>
                      <a:pt x="241" y="534"/>
                      <a:pt x="241" y="851"/>
                    </a:cubicBezTo>
                    <a:cubicBezTo>
                      <a:pt x="241" y="967"/>
                      <a:pt x="255" y="1077"/>
                      <a:pt x="280" y="1179"/>
                    </a:cubicBezTo>
                    <a:cubicBezTo>
                      <a:pt x="356" y="1188"/>
                      <a:pt x="436" y="1191"/>
                      <a:pt x="518" y="1188"/>
                    </a:cubicBezTo>
                    <a:cubicBezTo>
                      <a:pt x="946" y="1171"/>
                      <a:pt x="1304" y="988"/>
                      <a:pt x="1430" y="748"/>
                    </a:cubicBezTo>
                    <a:cubicBezTo>
                      <a:pt x="1353" y="323"/>
                      <a:pt x="982" y="0"/>
                      <a:pt x="535" y="0"/>
                    </a:cubicBezTo>
                    <a:cubicBezTo>
                      <a:pt x="535" y="0"/>
                      <a:pt x="534" y="0"/>
                      <a:pt x="5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0" name="Freeform 40"/>
              <p:cNvSpPr>
                <a:spLocks/>
              </p:cNvSpPr>
              <p:nvPr/>
            </p:nvSpPr>
            <p:spPr bwMode="auto">
              <a:xfrm>
                <a:off x="3410019" y="1004741"/>
                <a:ext cx="62372" cy="56702"/>
              </a:xfrm>
              <a:custGeom>
                <a:avLst/>
                <a:gdLst>
                  <a:gd name="T0" fmla="*/ 205 w 205"/>
                  <a:gd name="T1" fmla="*/ 187 h 187"/>
                  <a:gd name="T2" fmla="*/ 168 w 205"/>
                  <a:gd name="T3" fmla="*/ 50 h 187"/>
                  <a:gd name="T4" fmla="*/ 0 w 205"/>
                  <a:gd name="T5" fmla="*/ 0 h 187"/>
                  <a:gd name="T6" fmla="*/ 30 w 205"/>
                  <a:gd name="T7" fmla="*/ 137 h 187"/>
                  <a:gd name="T8" fmla="*/ 205 w 205"/>
                  <a:gd name="T9" fmla="*/ 187 h 187"/>
                </a:gdLst>
                <a:ahLst/>
                <a:cxnLst>
                  <a:cxn ang="0">
                    <a:pos x="T0" y="T1"/>
                  </a:cxn>
                  <a:cxn ang="0">
                    <a:pos x="T2" y="T3"/>
                  </a:cxn>
                  <a:cxn ang="0">
                    <a:pos x="T4" y="T5"/>
                  </a:cxn>
                  <a:cxn ang="0">
                    <a:pos x="T6" y="T7"/>
                  </a:cxn>
                  <a:cxn ang="0">
                    <a:pos x="T8" y="T9"/>
                  </a:cxn>
                </a:cxnLst>
                <a:rect l="0" t="0" r="r" b="b"/>
                <a:pathLst>
                  <a:path w="205" h="187">
                    <a:moveTo>
                      <a:pt x="205" y="187"/>
                    </a:moveTo>
                    <a:cubicBezTo>
                      <a:pt x="190" y="143"/>
                      <a:pt x="178" y="97"/>
                      <a:pt x="168" y="50"/>
                    </a:cubicBezTo>
                    <a:cubicBezTo>
                      <a:pt x="108" y="36"/>
                      <a:pt x="52" y="20"/>
                      <a:pt x="0" y="0"/>
                    </a:cubicBezTo>
                    <a:cubicBezTo>
                      <a:pt x="8" y="47"/>
                      <a:pt x="18" y="93"/>
                      <a:pt x="30" y="137"/>
                    </a:cubicBezTo>
                    <a:cubicBezTo>
                      <a:pt x="85" y="157"/>
                      <a:pt x="144" y="173"/>
                      <a:pt x="205" y="1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1" name="Freeform 41"/>
              <p:cNvSpPr>
                <a:spLocks/>
              </p:cNvSpPr>
              <p:nvPr/>
            </p:nvSpPr>
            <p:spPr bwMode="auto">
              <a:xfrm>
                <a:off x="3310790" y="1025296"/>
                <a:ext cx="275006" cy="172942"/>
              </a:xfrm>
              <a:custGeom>
                <a:avLst/>
                <a:gdLst>
                  <a:gd name="T0" fmla="*/ 571 w 907"/>
                  <a:gd name="T1" fmla="*/ 219 h 571"/>
                  <a:gd name="T2" fmla="*/ 398 w 907"/>
                  <a:gd name="T3" fmla="*/ 187 h 571"/>
                  <a:gd name="T4" fmla="*/ 574 w 907"/>
                  <a:gd name="T5" fmla="*/ 477 h 571"/>
                  <a:gd name="T6" fmla="*/ 330 w 907"/>
                  <a:gd name="T7" fmla="*/ 168 h 571"/>
                  <a:gd name="T8" fmla="*/ 0 w 907"/>
                  <a:gd name="T9" fmla="*/ 0 h 571"/>
                  <a:gd name="T10" fmla="*/ 844 w 907"/>
                  <a:gd name="T11" fmla="*/ 571 h 571"/>
                  <a:gd name="T12" fmla="*/ 907 w 907"/>
                  <a:gd name="T13" fmla="*/ 569 h 571"/>
                  <a:gd name="T14" fmla="*/ 571 w 907"/>
                  <a:gd name="T15" fmla="*/ 219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7" h="571">
                    <a:moveTo>
                      <a:pt x="571" y="219"/>
                    </a:moveTo>
                    <a:cubicBezTo>
                      <a:pt x="511" y="211"/>
                      <a:pt x="453" y="200"/>
                      <a:pt x="398" y="187"/>
                    </a:cubicBezTo>
                    <a:cubicBezTo>
                      <a:pt x="443" y="300"/>
                      <a:pt x="503" y="399"/>
                      <a:pt x="574" y="477"/>
                    </a:cubicBezTo>
                    <a:cubicBezTo>
                      <a:pt x="476" y="416"/>
                      <a:pt x="392" y="308"/>
                      <a:pt x="330" y="168"/>
                    </a:cubicBezTo>
                    <a:cubicBezTo>
                      <a:pt x="195" y="128"/>
                      <a:pt x="81" y="70"/>
                      <a:pt x="0" y="0"/>
                    </a:cubicBezTo>
                    <a:cubicBezTo>
                      <a:pt x="134" y="335"/>
                      <a:pt x="461" y="571"/>
                      <a:pt x="844" y="571"/>
                    </a:cubicBezTo>
                    <a:cubicBezTo>
                      <a:pt x="865" y="571"/>
                      <a:pt x="886" y="570"/>
                      <a:pt x="907" y="569"/>
                    </a:cubicBezTo>
                    <a:cubicBezTo>
                      <a:pt x="770" y="530"/>
                      <a:pt x="650" y="401"/>
                      <a:pt x="571" y="2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2" name="Freeform 42"/>
              <p:cNvSpPr>
                <a:spLocks/>
              </p:cNvSpPr>
              <p:nvPr/>
            </p:nvSpPr>
            <p:spPr bwMode="auto">
              <a:xfrm>
                <a:off x="3495073" y="923940"/>
                <a:ext cx="348010" cy="266500"/>
              </a:xfrm>
              <a:custGeom>
                <a:avLst/>
                <a:gdLst>
                  <a:gd name="T0" fmla="*/ 297 w 1145"/>
                  <a:gd name="T1" fmla="*/ 348 h 877"/>
                  <a:gd name="T2" fmla="*/ 0 w 1145"/>
                  <a:gd name="T3" fmla="*/ 334 h 877"/>
                  <a:gd name="T4" fmla="*/ 53 w 1145"/>
                  <a:gd name="T5" fmla="*/ 473 h 877"/>
                  <a:gd name="T6" fmla="*/ 261 w 1145"/>
                  <a:gd name="T7" fmla="*/ 486 h 877"/>
                  <a:gd name="T8" fmla="*/ 1061 w 1145"/>
                  <a:gd name="T9" fmla="*/ 242 h 877"/>
                  <a:gd name="T10" fmla="*/ 185 w 1145"/>
                  <a:gd name="T11" fmla="*/ 565 h 877"/>
                  <a:gd name="T12" fmla="*/ 99 w 1145"/>
                  <a:gd name="T13" fmla="*/ 563 h 877"/>
                  <a:gd name="T14" fmla="*/ 452 w 1145"/>
                  <a:gd name="T15" fmla="*/ 877 h 877"/>
                  <a:gd name="T16" fmla="*/ 1145 w 1145"/>
                  <a:gd name="T17" fmla="*/ 0 h 877"/>
                  <a:gd name="T18" fmla="*/ 297 w 1145"/>
                  <a:gd name="T19" fmla="*/ 348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5" h="877">
                    <a:moveTo>
                      <a:pt x="297" y="348"/>
                    </a:moveTo>
                    <a:cubicBezTo>
                      <a:pt x="194" y="352"/>
                      <a:pt x="94" y="347"/>
                      <a:pt x="0" y="334"/>
                    </a:cubicBezTo>
                    <a:cubicBezTo>
                      <a:pt x="15" y="382"/>
                      <a:pt x="33" y="429"/>
                      <a:pt x="53" y="473"/>
                    </a:cubicBezTo>
                    <a:cubicBezTo>
                      <a:pt x="120" y="482"/>
                      <a:pt x="190" y="486"/>
                      <a:pt x="261" y="486"/>
                    </a:cubicBezTo>
                    <a:cubicBezTo>
                      <a:pt x="589" y="486"/>
                      <a:pt x="880" y="390"/>
                      <a:pt x="1061" y="242"/>
                    </a:cubicBezTo>
                    <a:cubicBezTo>
                      <a:pt x="931" y="430"/>
                      <a:pt x="588" y="565"/>
                      <a:pt x="185" y="565"/>
                    </a:cubicBezTo>
                    <a:cubicBezTo>
                      <a:pt x="156" y="565"/>
                      <a:pt x="127" y="564"/>
                      <a:pt x="99" y="563"/>
                    </a:cubicBezTo>
                    <a:cubicBezTo>
                      <a:pt x="189" y="718"/>
                      <a:pt x="312" y="831"/>
                      <a:pt x="452" y="877"/>
                    </a:cubicBezTo>
                    <a:cubicBezTo>
                      <a:pt x="848" y="781"/>
                      <a:pt x="1142" y="425"/>
                      <a:pt x="1145" y="0"/>
                    </a:cubicBezTo>
                    <a:cubicBezTo>
                      <a:pt x="1020" y="189"/>
                      <a:pt x="690" y="332"/>
                      <a:pt x="297" y="3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3" name="Freeform 43"/>
              <p:cNvSpPr>
                <a:spLocks/>
              </p:cNvSpPr>
              <p:nvPr/>
            </p:nvSpPr>
            <p:spPr bwMode="auto">
              <a:xfrm>
                <a:off x="3290945" y="663110"/>
                <a:ext cx="180738" cy="373526"/>
              </a:xfrm>
              <a:custGeom>
                <a:avLst/>
                <a:gdLst>
                  <a:gd name="T0" fmla="*/ 347 w 596"/>
                  <a:gd name="T1" fmla="*/ 1230 h 1230"/>
                  <a:gd name="T2" fmla="*/ 314 w 596"/>
                  <a:gd name="T3" fmla="*/ 1090 h 1230"/>
                  <a:gd name="T4" fmla="*/ 92 w 596"/>
                  <a:gd name="T5" fmla="*/ 919 h 1230"/>
                  <a:gd name="T6" fmla="*/ 305 w 596"/>
                  <a:gd name="T7" fmla="*/ 1039 h 1230"/>
                  <a:gd name="T8" fmla="*/ 290 w 596"/>
                  <a:gd name="T9" fmla="*/ 819 h 1230"/>
                  <a:gd name="T10" fmla="*/ 596 w 596"/>
                  <a:gd name="T11" fmla="*/ 0 h 1230"/>
                  <a:gd name="T12" fmla="*/ 0 w 596"/>
                  <a:gd name="T13" fmla="*/ 854 h 1230"/>
                  <a:gd name="T14" fmla="*/ 6 w 596"/>
                  <a:gd name="T15" fmla="*/ 960 h 1230"/>
                  <a:gd name="T16" fmla="*/ 347 w 596"/>
                  <a:gd name="T17" fmla="*/ 1230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6" h="1230">
                    <a:moveTo>
                      <a:pt x="347" y="1230"/>
                    </a:moveTo>
                    <a:cubicBezTo>
                      <a:pt x="334" y="1186"/>
                      <a:pt x="323" y="1139"/>
                      <a:pt x="314" y="1090"/>
                    </a:cubicBezTo>
                    <a:cubicBezTo>
                      <a:pt x="217" y="1044"/>
                      <a:pt x="141" y="986"/>
                      <a:pt x="92" y="919"/>
                    </a:cubicBezTo>
                    <a:cubicBezTo>
                      <a:pt x="152" y="966"/>
                      <a:pt x="224" y="1006"/>
                      <a:pt x="305" y="1039"/>
                    </a:cubicBezTo>
                    <a:cubicBezTo>
                      <a:pt x="295" y="968"/>
                      <a:pt x="290" y="895"/>
                      <a:pt x="290" y="819"/>
                    </a:cubicBezTo>
                    <a:cubicBezTo>
                      <a:pt x="290" y="457"/>
                      <a:pt x="415" y="144"/>
                      <a:pt x="596" y="0"/>
                    </a:cubicBezTo>
                    <a:cubicBezTo>
                      <a:pt x="248" y="128"/>
                      <a:pt x="0" y="462"/>
                      <a:pt x="0" y="854"/>
                    </a:cubicBezTo>
                    <a:cubicBezTo>
                      <a:pt x="0" y="890"/>
                      <a:pt x="2" y="925"/>
                      <a:pt x="6" y="960"/>
                    </a:cubicBezTo>
                    <a:cubicBezTo>
                      <a:pt x="75" y="1069"/>
                      <a:pt x="195" y="1162"/>
                      <a:pt x="347" y="12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13" name="Freeform 44"/>
            <p:cNvSpPr>
              <a:spLocks/>
            </p:cNvSpPr>
            <p:nvPr/>
          </p:nvSpPr>
          <p:spPr bwMode="auto">
            <a:xfrm>
              <a:off x="7421682" y="2284733"/>
              <a:ext cx="179651" cy="222965"/>
            </a:xfrm>
            <a:custGeom>
              <a:avLst/>
              <a:gdLst>
                <a:gd name="T0" fmla="*/ 414 w 589"/>
                <a:gd name="T1" fmla="*/ 48 h 732"/>
                <a:gd name="T2" fmla="*/ 428 w 589"/>
                <a:gd name="T3" fmla="*/ 12 h 732"/>
                <a:gd name="T4" fmla="*/ 490 w 589"/>
                <a:gd name="T5" fmla="*/ 12 h 732"/>
                <a:gd name="T6" fmla="*/ 547 w 589"/>
                <a:gd name="T7" fmla="*/ 220 h 732"/>
                <a:gd name="T8" fmla="*/ 478 w 589"/>
                <a:gd name="T9" fmla="*/ 246 h 732"/>
                <a:gd name="T10" fmla="*/ 387 w 589"/>
                <a:gd name="T11" fmla="*/ 137 h 732"/>
                <a:gd name="T12" fmla="*/ 272 w 589"/>
                <a:gd name="T13" fmla="*/ 99 h 732"/>
                <a:gd name="T14" fmla="*/ 199 w 589"/>
                <a:gd name="T15" fmla="*/ 118 h 732"/>
                <a:gd name="T16" fmla="*/ 171 w 589"/>
                <a:gd name="T17" fmla="*/ 171 h 732"/>
                <a:gd name="T18" fmla="*/ 340 w 589"/>
                <a:gd name="T19" fmla="*/ 265 h 732"/>
                <a:gd name="T20" fmla="*/ 376 w 589"/>
                <a:gd name="T21" fmla="*/ 275 h 732"/>
                <a:gd name="T22" fmla="*/ 543 w 589"/>
                <a:gd name="T23" fmla="*/ 352 h 732"/>
                <a:gd name="T24" fmla="*/ 589 w 589"/>
                <a:gd name="T25" fmla="*/ 484 h 732"/>
                <a:gd name="T26" fmla="*/ 519 w 589"/>
                <a:gd name="T27" fmla="*/ 664 h 732"/>
                <a:gd name="T28" fmla="*/ 336 w 589"/>
                <a:gd name="T29" fmla="*/ 732 h 732"/>
                <a:gd name="T30" fmla="*/ 239 w 589"/>
                <a:gd name="T31" fmla="*/ 719 h 732"/>
                <a:gd name="T32" fmla="*/ 151 w 589"/>
                <a:gd name="T33" fmla="*/ 681 h 732"/>
                <a:gd name="T34" fmla="*/ 139 w 589"/>
                <a:gd name="T35" fmla="*/ 725 h 732"/>
                <a:gd name="T36" fmla="*/ 78 w 589"/>
                <a:gd name="T37" fmla="*/ 725 h 732"/>
                <a:gd name="T38" fmla="*/ 0 w 589"/>
                <a:gd name="T39" fmla="*/ 464 h 732"/>
                <a:gd name="T40" fmla="*/ 77 w 589"/>
                <a:gd name="T41" fmla="*/ 436 h 732"/>
                <a:gd name="T42" fmla="*/ 186 w 589"/>
                <a:gd name="T43" fmla="*/ 581 h 732"/>
                <a:gd name="T44" fmla="*/ 323 w 589"/>
                <a:gd name="T45" fmla="*/ 632 h 732"/>
                <a:gd name="T46" fmla="*/ 408 w 589"/>
                <a:gd name="T47" fmla="*/ 605 h 732"/>
                <a:gd name="T48" fmla="*/ 443 w 589"/>
                <a:gd name="T49" fmla="*/ 541 h 732"/>
                <a:gd name="T50" fmla="*/ 297 w 589"/>
                <a:gd name="T51" fmla="*/ 447 h 732"/>
                <a:gd name="T52" fmla="*/ 267 w 589"/>
                <a:gd name="T53" fmla="*/ 439 h 732"/>
                <a:gd name="T54" fmla="*/ 154 w 589"/>
                <a:gd name="T55" fmla="*/ 405 h 732"/>
                <a:gd name="T56" fmla="*/ 95 w 589"/>
                <a:gd name="T57" fmla="*/ 378 h 732"/>
                <a:gd name="T58" fmla="*/ 39 w 589"/>
                <a:gd name="T59" fmla="*/ 311 h 732"/>
                <a:gd name="T60" fmla="*/ 20 w 589"/>
                <a:gd name="T61" fmla="*/ 222 h 732"/>
                <a:gd name="T62" fmla="*/ 87 w 589"/>
                <a:gd name="T63" fmla="*/ 63 h 732"/>
                <a:gd name="T64" fmla="*/ 258 w 589"/>
                <a:gd name="T65" fmla="*/ 0 h 732"/>
                <a:gd name="T66" fmla="*/ 339 w 589"/>
                <a:gd name="T67" fmla="*/ 12 h 732"/>
                <a:gd name="T68" fmla="*/ 414 w 589"/>
                <a:gd name="T69" fmla="*/ 4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9" h="732">
                  <a:moveTo>
                    <a:pt x="414" y="48"/>
                  </a:moveTo>
                  <a:cubicBezTo>
                    <a:pt x="428" y="12"/>
                    <a:pt x="428" y="12"/>
                    <a:pt x="428" y="12"/>
                  </a:cubicBezTo>
                  <a:cubicBezTo>
                    <a:pt x="490" y="12"/>
                    <a:pt x="490" y="12"/>
                    <a:pt x="490" y="12"/>
                  </a:cubicBezTo>
                  <a:cubicBezTo>
                    <a:pt x="547" y="220"/>
                    <a:pt x="547" y="220"/>
                    <a:pt x="547" y="220"/>
                  </a:cubicBezTo>
                  <a:cubicBezTo>
                    <a:pt x="478" y="246"/>
                    <a:pt x="478" y="246"/>
                    <a:pt x="478" y="246"/>
                  </a:cubicBezTo>
                  <a:cubicBezTo>
                    <a:pt x="454" y="199"/>
                    <a:pt x="424" y="163"/>
                    <a:pt x="387" y="137"/>
                  </a:cubicBezTo>
                  <a:cubicBezTo>
                    <a:pt x="351" y="111"/>
                    <a:pt x="312" y="99"/>
                    <a:pt x="272" y="99"/>
                  </a:cubicBezTo>
                  <a:cubicBezTo>
                    <a:pt x="241" y="99"/>
                    <a:pt x="217" y="105"/>
                    <a:pt x="199" y="118"/>
                  </a:cubicBezTo>
                  <a:cubicBezTo>
                    <a:pt x="180" y="132"/>
                    <a:pt x="171" y="149"/>
                    <a:pt x="171" y="171"/>
                  </a:cubicBezTo>
                  <a:cubicBezTo>
                    <a:pt x="171" y="207"/>
                    <a:pt x="227" y="238"/>
                    <a:pt x="340" y="265"/>
                  </a:cubicBezTo>
                  <a:cubicBezTo>
                    <a:pt x="356" y="269"/>
                    <a:pt x="368" y="272"/>
                    <a:pt x="376" y="275"/>
                  </a:cubicBezTo>
                  <a:cubicBezTo>
                    <a:pt x="457" y="295"/>
                    <a:pt x="512" y="321"/>
                    <a:pt x="543" y="352"/>
                  </a:cubicBezTo>
                  <a:cubicBezTo>
                    <a:pt x="574" y="384"/>
                    <a:pt x="589" y="428"/>
                    <a:pt x="589" y="484"/>
                  </a:cubicBezTo>
                  <a:cubicBezTo>
                    <a:pt x="589" y="558"/>
                    <a:pt x="566" y="618"/>
                    <a:pt x="519" y="664"/>
                  </a:cubicBezTo>
                  <a:cubicBezTo>
                    <a:pt x="473" y="709"/>
                    <a:pt x="412" y="732"/>
                    <a:pt x="336" y="732"/>
                  </a:cubicBezTo>
                  <a:cubicBezTo>
                    <a:pt x="303" y="732"/>
                    <a:pt x="270" y="727"/>
                    <a:pt x="239" y="719"/>
                  </a:cubicBezTo>
                  <a:cubicBezTo>
                    <a:pt x="209" y="710"/>
                    <a:pt x="179" y="697"/>
                    <a:pt x="151" y="681"/>
                  </a:cubicBezTo>
                  <a:cubicBezTo>
                    <a:pt x="139" y="725"/>
                    <a:pt x="139" y="725"/>
                    <a:pt x="139" y="725"/>
                  </a:cubicBezTo>
                  <a:cubicBezTo>
                    <a:pt x="78" y="725"/>
                    <a:pt x="78" y="725"/>
                    <a:pt x="78" y="725"/>
                  </a:cubicBezTo>
                  <a:cubicBezTo>
                    <a:pt x="0" y="464"/>
                    <a:pt x="0" y="464"/>
                    <a:pt x="0" y="464"/>
                  </a:cubicBezTo>
                  <a:cubicBezTo>
                    <a:pt x="77" y="436"/>
                    <a:pt x="77" y="436"/>
                    <a:pt x="77" y="436"/>
                  </a:cubicBezTo>
                  <a:cubicBezTo>
                    <a:pt x="106" y="499"/>
                    <a:pt x="143" y="547"/>
                    <a:pt x="186" y="581"/>
                  </a:cubicBezTo>
                  <a:cubicBezTo>
                    <a:pt x="229" y="615"/>
                    <a:pt x="274" y="632"/>
                    <a:pt x="323" y="632"/>
                  </a:cubicBezTo>
                  <a:cubicBezTo>
                    <a:pt x="357" y="632"/>
                    <a:pt x="385" y="623"/>
                    <a:pt x="408" y="605"/>
                  </a:cubicBezTo>
                  <a:cubicBezTo>
                    <a:pt x="431" y="587"/>
                    <a:pt x="443" y="566"/>
                    <a:pt x="443" y="541"/>
                  </a:cubicBezTo>
                  <a:cubicBezTo>
                    <a:pt x="443" y="504"/>
                    <a:pt x="394" y="472"/>
                    <a:pt x="297" y="447"/>
                  </a:cubicBezTo>
                  <a:cubicBezTo>
                    <a:pt x="284" y="444"/>
                    <a:pt x="274" y="441"/>
                    <a:pt x="267" y="439"/>
                  </a:cubicBezTo>
                  <a:cubicBezTo>
                    <a:pt x="220" y="426"/>
                    <a:pt x="182" y="415"/>
                    <a:pt x="154" y="405"/>
                  </a:cubicBezTo>
                  <a:cubicBezTo>
                    <a:pt x="126" y="395"/>
                    <a:pt x="107" y="386"/>
                    <a:pt x="95" y="378"/>
                  </a:cubicBezTo>
                  <a:cubicBezTo>
                    <a:pt x="71" y="360"/>
                    <a:pt x="52" y="338"/>
                    <a:pt x="39" y="311"/>
                  </a:cubicBezTo>
                  <a:cubicBezTo>
                    <a:pt x="26" y="285"/>
                    <a:pt x="20" y="255"/>
                    <a:pt x="20" y="222"/>
                  </a:cubicBezTo>
                  <a:cubicBezTo>
                    <a:pt x="20" y="158"/>
                    <a:pt x="42" y="105"/>
                    <a:pt x="87" y="63"/>
                  </a:cubicBezTo>
                  <a:cubicBezTo>
                    <a:pt x="131" y="21"/>
                    <a:pt x="188" y="0"/>
                    <a:pt x="258" y="0"/>
                  </a:cubicBezTo>
                  <a:cubicBezTo>
                    <a:pt x="286" y="0"/>
                    <a:pt x="313" y="4"/>
                    <a:pt x="339" y="12"/>
                  </a:cubicBezTo>
                  <a:cubicBezTo>
                    <a:pt x="365" y="20"/>
                    <a:pt x="390" y="32"/>
                    <a:pt x="414"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4" name="Freeform 45"/>
            <p:cNvSpPr>
              <a:spLocks/>
            </p:cNvSpPr>
            <p:nvPr/>
          </p:nvSpPr>
          <p:spPr bwMode="auto">
            <a:xfrm>
              <a:off x="7594941" y="2329468"/>
              <a:ext cx="173260" cy="173260"/>
            </a:xfrm>
            <a:custGeom>
              <a:avLst/>
              <a:gdLst>
                <a:gd name="T0" fmla="*/ 61 w 570"/>
                <a:gd name="T1" fmla="*/ 0 h 569"/>
                <a:gd name="T2" fmla="*/ 508 w 570"/>
                <a:gd name="T3" fmla="*/ 0 h 569"/>
                <a:gd name="T4" fmla="*/ 570 w 570"/>
                <a:gd name="T5" fmla="*/ 175 h 569"/>
                <a:gd name="T6" fmla="*/ 518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4 w 570"/>
                <a:gd name="T29" fmla="*/ 394 h 569"/>
                <a:gd name="T30" fmla="*/ 214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8" y="196"/>
                    <a:pt x="518" y="196"/>
                    <a:pt x="518"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6" y="497"/>
                    <a:pt x="192" y="490"/>
                    <a:pt x="201" y="479"/>
                  </a:cubicBezTo>
                  <a:cubicBezTo>
                    <a:pt x="210" y="467"/>
                    <a:pt x="214" y="439"/>
                    <a:pt x="214" y="394"/>
                  </a:cubicBezTo>
                  <a:cubicBezTo>
                    <a:pt x="214" y="78"/>
                    <a:pt x="214" y="78"/>
                    <a:pt x="214" y="78"/>
                  </a:cubicBezTo>
                  <a:cubicBezTo>
                    <a:pt x="206" y="78"/>
                    <a:pt x="206" y="78"/>
                    <a:pt x="206" y="78"/>
                  </a:cubicBezTo>
                  <a:cubicBezTo>
                    <a:pt x="171" y="78"/>
                    <a:pt x="141"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5" name="Freeform 46"/>
            <p:cNvSpPr>
              <a:spLocks noEditPoints="1"/>
            </p:cNvSpPr>
            <p:nvPr/>
          </p:nvSpPr>
          <p:spPr bwMode="auto">
            <a:xfrm>
              <a:off x="7740508" y="2329468"/>
              <a:ext cx="180361" cy="173260"/>
            </a:xfrm>
            <a:custGeom>
              <a:avLst/>
              <a:gdLst>
                <a:gd name="T0" fmla="*/ 330 w 594"/>
                <a:gd name="T1" fmla="*/ 294 h 569"/>
                <a:gd name="T2" fmla="*/ 221 w 594"/>
                <a:gd name="T3" fmla="*/ 294 h 569"/>
                <a:gd name="T4" fmla="*/ 279 w 594"/>
                <a:gd name="T5" fmla="*/ 130 h 569"/>
                <a:gd name="T6" fmla="*/ 330 w 594"/>
                <a:gd name="T7" fmla="*/ 294 h 569"/>
                <a:gd name="T8" fmla="*/ 92 w 594"/>
                <a:gd name="T9" fmla="*/ 401 h 569"/>
                <a:gd name="T10" fmla="*/ 88 w 594"/>
                <a:gd name="T11" fmla="*/ 411 h 569"/>
                <a:gd name="T12" fmla="*/ 0 w 594"/>
                <a:gd name="T13" fmla="*/ 499 h 569"/>
                <a:gd name="T14" fmla="*/ 0 w 594"/>
                <a:gd name="T15" fmla="*/ 569 h 569"/>
                <a:gd name="T16" fmla="*/ 226 w 594"/>
                <a:gd name="T17" fmla="*/ 569 h 569"/>
                <a:gd name="T18" fmla="*/ 226 w 594"/>
                <a:gd name="T19" fmla="*/ 501 h 569"/>
                <a:gd name="T20" fmla="*/ 179 w 594"/>
                <a:gd name="T21" fmla="*/ 491 h 569"/>
                <a:gd name="T22" fmla="*/ 166 w 594"/>
                <a:gd name="T23" fmla="*/ 460 h 569"/>
                <a:gd name="T24" fmla="*/ 167 w 594"/>
                <a:gd name="T25" fmla="*/ 452 h 569"/>
                <a:gd name="T26" fmla="*/ 169 w 594"/>
                <a:gd name="T27" fmla="*/ 443 h 569"/>
                <a:gd name="T28" fmla="*/ 192 w 594"/>
                <a:gd name="T29" fmla="*/ 364 h 569"/>
                <a:gd name="T30" fmla="*/ 357 w 594"/>
                <a:gd name="T31" fmla="*/ 364 h 569"/>
                <a:gd name="T32" fmla="*/ 385 w 594"/>
                <a:gd name="T33" fmla="*/ 443 h 569"/>
                <a:gd name="T34" fmla="*/ 388 w 594"/>
                <a:gd name="T35" fmla="*/ 454 h 569"/>
                <a:gd name="T36" fmla="*/ 390 w 594"/>
                <a:gd name="T37" fmla="*/ 468 h 569"/>
                <a:gd name="T38" fmla="*/ 378 w 594"/>
                <a:gd name="T39" fmla="*/ 493 h 569"/>
                <a:gd name="T40" fmla="*/ 337 w 594"/>
                <a:gd name="T41" fmla="*/ 501 h 569"/>
                <a:gd name="T42" fmla="*/ 331 w 594"/>
                <a:gd name="T43" fmla="*/ 501 h 569"/>
                <a:gd name="T44" fmla="*/ 331 w 594"/>
                <a:gd name="T45" fmla="*/ 569 h 569"/>
                <a:gd name="T46" fmla="*/ 594 w 594"/>
                <a:gd name="T47" fmla="*/ 569 h 569"/>
                <a:gd name="T48" fmla="*/ 594 w 594"/>
                <a:gd name="T49" fmla="*/ 499 h 569"/>
                <a:gd name="T50" fmla="*/ 522 w 594"/>
                <a:gd name="T51" fmla="*/ 425 h 569"/>
                <a:gd name="T52" fmla="*/ 521 w 594"/>
                <a:gd name="T53" fmla="*/ 422 h 569"/>
                <a:gd name="T54" fmla="*/ 370 w 594"/>
                <a:gd name="T55" fmla="*/ 0 h 569"/>
                <a:gd name="T56" fmla="*/ 246 w 594"/>
                <a:gd name="T57" fmla="*/ 0 h 569"/>
                <a:gd name="T58" fmla="*/ 92 w 594"/>
                <a:gd name="T59" fmla="*/ 40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4" h="569">
                  <a:moveTo>
                    <a:pt x="330" y="294"/>
                  </a:moveTo>
                  <a:cubicBezTo>
                    <a:pt x="221" y="294"/>
                    <a:pt x="221" y="294"/>
                    <a:pt x="221" y="294"/>
                  </a:cubicBezTo>
                  <a:cubicBezTo>
                    <a:pt x="279" y="130"/>
                    <a:pt x="279" y="130"/>
                    <a:pt x="279" y="130"/>
                  </a:cubicBezTo>
                  <a:lnTo>
                    <a:pt x="330" y="294"/>
                  </a:lnTo>
                  <a:close/>
                  <a:moveTo>
                    <a:pt x="92" y="401"/>
                  </a:moveTo>
                  <a:cubicBezTo>
                    <a:pt x="91" y="403"/>
                    <a:pt x="89" y="407"/>
                    <a:pt x="88" y="411"/>
                  </a:cubicBezTo>
                  <a:cubicBezTo>
                    <a:pt x="67" y="464"/>
                    <a:pt x="38" y="493"/>
                    <a:pt x="0" y="499"/>
                  </a:cubicBezTo>
                  <a:cubicBezTo>
                    <a:pt x="0" y="569"/>
                    <a:pt x="0" y="569"/>
                    <a:pt x="0" y="569"/>
                  </a:cubicBezTo>
                  <a:cubicBezTo>
                    <a:pt x="226" y="569"/>
                    <a:pt x="226" y="569"/>
                    <a:pt x="226" y="569"/>
                  </a:cubicBezTo>
                  <a:cubicBezTo>
                    <a:pt x="226" y="501"/>
                    <a:pt x="226" y="501"/>
                    <a:pt x="226" y="501"/>
                  </a:cubicBezTo>
                  <a:cubicBezTo>
                    <a:pt x="204" y="500"/>
                    <a:pt x="188" y="497"/>
                    <a:pt x="179" y="491"/>
                  </a:cubicBezTo>
                  <a:cubicBezTo>
                    <a:pt x="171" y="485"/>
                    <a:pt x="166" y="474"/>
                    <a:pt x="166" y="460"/>
                  </a:cubicBezTo>
                  <a:cubicBezTo>
                    <a:pt x="166" y="458"/>
                    <a:pt x="166" y="455"/>
                    <a:pt x="167" y="452"/>
                  </a:cubicBezTo>
                  <a:cubicBezTo>
                    <a:pt x="167" y="449"/>
                    <a:pt x="168" y="446"/>
                    <a:pt x="169" y="443"/>
                  </a:cubicBezTo>
                  <a:cubicBezTo>
                    <a:pt x="192" y="364"/>
                    <a:pt x="192" y="364"/>
                    <a:pt x="192" y="364"/>
                  </a:cubicBezTo>
                  <a:cubicBezTo>
                    <a:pt x="357" y="364"/>
                    <a:pt x="357" y="364"/>
                    <a:pt x="357" y="364"/>
                  </a:cubicBezTo>
                  <a:cubicBezTo>
                    <a:pt x="385" y="443"/>
                    <a:pt x="385" y="443"/>
                    <a:pt x="385" y="443"/>
                  </a:cubicBezTo>
                  <a:cubicBezTo>
                    <a:pt x="387" y="446"/>
                    <a:pt x="388" y="450"/>
                    <a:pt x="388" y="454"/>
                  </a:cubicBezTo>
                  <a:cubicBezTo>
                    <a:pt x="389" y="458"/>
                    <a:pt x="390" y="463"/>
                    <a:pt x="390" y="468"/>
                  </a:cubicBezTo>
                  <a:cubicBezTo>
                    <a:pt x="390" y="480"/>
                    <a:pt x="386" y="488"/>
                    <a:pt x="378" y="493"/>
                  </a:cubicBezTo>
                  <a:cubicBezTo>
                    <a:pt x="370" y="498"/>
                    <a:pt x="356" y="501"/>
                    <a:pt x="337" y="501"/>
                  </a:cubicBezTo>
                  <a:cubicBezTo>
                    <a:pt x="331" y="501"/>
                    <a:pt x="331" y="501"/>
                    <a:pt x="331" y="501"/>
                  </a:cubicBezTo>
                  <a:cubicBezTo>
                    <a:pt x="331" y="569"/>
                    <a:pt x="331" y="569"/>
                    <a:pt x="331" y="569"/>
                  </a:cubicBezTo>
                  <a:cubicBezTo>
                    <a:pt x="594" y="569"/>
                    <a:pt x="594" y="569"/>
                    <a:pt x="594" y="569"/>
                  </a:cubicBezTo>
                  <a:cubicBezTo>
                    <a:pt x="594" y="499"/>
                    <a:pt x="594" y="499"/>
                    <a:pt x="594" y="499"/>
                  </a:cubicBezTo>
                  <a:cubicBezTo>
                    <a:pt x="562" y="495"/>
                    <a:pt x="538" y="471"/>
                    <a:pt x="522" y="425"/>
                  </a:cubicBezTo>
                  <a:cubicBezTo>
                    <a:pt x="521" y="422"/>
                    <a:pt x="521" y="422"/>
                    <a:pt x="521" y="422"/>
                  </a:cubicBezTo>
                  <a:cubicBezTo>
                    <a:pt x="370" y="0"/>
                    <a:pt x="370" y="0"/>
                    <a:pt x="370" y="0"/>
                  </a:cubicBezTo>
                  <a:cubicBezTo>
                    <a:pt x="246" y="0"/>
                    <a:pt x="246" y="0"/>
                    <a:pt x="246" y="0"/>
                  </a:cubicBezTo>
                  <a:lnTo>
                    <a:pt x="92" y="4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6" name="Freeform 47"/>
            <p:cNvSpPr>
              <a:spLocks/>
            </p:cNvSpPr>
            <p:nvPr/>
          </p:nvSpPr>
          <p:spPr bwMode="auto">
            <a:xfrm>
              <a:off x="7893175" y="2329468"/>
              <a:ext cx="173970" cy="173260"/>
            </a:xfrm>
            <a:custGeom>
              <a:avLst/>
              <a:gdLst>
                <a:gd name="T0" fmla="*/ 61 w 570"/>
                <a:gd name="T1" fmla="*/ 0 h 569"/>
                <a:gd name="T2" fmla="*/ 508 w 570"/>
                <a:gd name="T3" fmla="*/ 0 h 569"/>
                <a:gd name="T4" fmla="*/ 570 w 570"/>
                <a:gd name="T5" fmla="*/ 175 h 569"/>
                <a:gd name="T6" fmla="*/ 517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5 w 570"/>
                <a:gd name="T29" fmla="*/ 394 h 569"/>
                <a:gd name="T30" fmla="*/ 215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7" y="196"/>
                    <a:pt x="517" y="196"/>
                    <a:pt x="517"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5" y="497"/>
                    <a:pt x="193" y="490"/>
                    <a:pt x="201" y="479"/>
                  </a:cubicBezTo>
                  <a:cubicBezTo>
                    <a:pt x="210" y="467"/>
                    <a:pt x="215" y="439"/>
                    <a:pt x="215" y="394"/>
                  </a:cubicBezTo>
                  <a:cubicBezTo>
                    <a:pt x="215" y="78"/>
                    <a:pt x="215" y="78"/>
                    <a:pt x="215" y="78"/>
                  </a:cubicBezTo>
                  <a:cubicBezTo>
                    <a:pt x="206" y="78"/>
                    <a:pt x="206" y="78"/>
                    <a:pt x="206" y="78"/>
                  </a:cubicBezTo>
                  <a:cubicBezTo>
                    <a:pt x="171" y="78"/>
                    <a:pt x="142"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7" name="Freeform 48"/>
            <p:cNvSpPr>
              <a:spLocks/>
            </p:cNvSpPr>
            <p:nvPr/>
          </p:nvSpPr>
          <p:spPr bwMode="auto">
            <a:xfrm>
              <a:off x="8062174" y="2329468"/>
              <a:ext cx="164738" cy="173260"/>
            </a:xfrm>
            <a:custGeom>
              <a:avLst/>
              <a:gdLst>
                <a:gd name="T0" fmla="*/ 0 w 540"/>
                <a:gd name="T1" fmla="*/ 0 h 569"/>
                <a:gd name="T2" fmla="*/ 447 w 540"/>
                <a:gd name="T3" fmla="*/ 0 h 569"/>
                <a:gd name="T4" fmla="*/ 519 w 540"/>
                <a:gd name="T5" fmla="*/ 172 h 569"/>
                <a:gd name="T6" fmla="*/ 470 w 540"/>
                <a:gd name="T7" fmla="*/ 199 h 569"/>
                <a:gd name="T8" fmla="*/ 376 w 540"/>
                <a:gd name="T9" fmla="*/ 102 h 569"/>
                <a:gd name="T10" fmla="*/ 263 w 540"/>
                <a:gd name="T11" fmla="*/ 70 h 569"/>
                <a:gd name="T12" fmla="*/ 215 w 540"/>
                <a:gd name="T13" fmla="*/ 83 h 569"/>
                <a:gd name="T14" fmla="*/ 203 w 540"/>
                <a:gd name="T15" fmla="*/ 142 h 569"/>
                <a:gd name="T16" fmla="*/ 203 w 540"/>
                <a:gd name="T17" fmla="*/ 224 h 569"/>
                <a:gd name="T18" fmla="*/ 229 w 540"/>
                <a:gd name="T19" fmla="*/ 224 h 569"/>
                <a:gd name="T20" fmla="*/ 285 w 540"/>
                <a:gd name="T21" fmla="*/ 206 h 569"/>
                <a:gd name="T22" fmla="*/ 302 w 540"/>
                <a:gd name="T23" fmla="*/ 135 h 569"/>
                <a:gd name="T24" fmla="*/ 360 w 540"/>
                <a:gd name="T25" fmla="*/ 135 h 569"/>
                <a:gd name="T26" fmla="*/ 360 w 540"/>
                <a:gd name="T27" fmla="*/ 392 h 569"/>
                <a:gd name="T28" fmla="*/ 302 w 540"/>
                <a:gd name="T29" fmla="*/ 392 h 569"/>
                <a:gd name="T30" fmla="*/ 280 w 540"/>
                <a:gd name="T31" fmla="*/ 318 h 569"/>
                <a:gd name="T32" fmla="*/ 229 w 540"/>
                <a:gd name="T33" fmla="*/ 296 h 569"/>
                <a:gd name="T34" fmla="*/ 203 w 540"/>
                <a:gd name="T35" fmla="*/ 296 h 569"/>
                <a:gd name="T36" fmla="*/ 203 w 540"/>
                <a:gd name="T37" fmla="*/ 429 h 569"/>
                <a:gd name="T38" fmla="*/ 216 w 540"/>
                <a:gd name="T39" fmla="*/ 488 h 569"/>
                <a:gd name="T40" fmla="*/ 265 w 540"/>
                <a:gd name="T41" fmla="*/ 501 h 569"/>
                <a:gd name="T42" fmla="*/ 386 w 540"/>
                <a:gd name="T43" fmla="*/ 459 h 569"/>
                <a:gd name="T44" fmla="*/ 488 w 540"/>
                <a:gd name="T45" fmla="*/ 344 h 569"/>
                <a:gd name="T46" fmla="*/ 540 w 540"/>
                <a:gd name="T47" fmla="*/ 373 h 569"/>
                <a:gd name="T48" fmla="*/ 458 w 540"/>
                <a:gd name="T49" fmla="*/ 569 h 569"/>
                <a:gd name="T50" fmla="*/ 0 w 540"/>
                <a:gd name="T51" fmla="*/ 569 h 569"/>
                <a:gd name="T52" fmla="*/ 0 w 540"/>
                <a:gd name="T53" fmla="*/ 499 h 569"/>
                <a:gd name="T54" fmla="*/ 49 w 540"/>
                <a:gd name="T55" fmla="*/ 480 h 569"/>
                <a:gd name="T56" fmla="*/ 63 w 540"/>
                <a:gd name="T57" fmla="*/ 394 h 569"/>
                <a:gd name="T58" fmla="*/ 63 w 540"/>
                <a:gd name="T59" fmla="*/ 176 h 569"/>
                <a:gd name="T60" fmla="*/ 49 w 540"/>
                <a:gd name="T61" fmla="*/ 89 h 569"/>
                <a:gd name="T62" fmla="*/ 0 w 540"/>
                <a:gd name="T63" fmla="*/ 71 h 569"/>
                <a:gd name="T64" fmla="*/ 0 w 540"/>
                <a:gd name="T65"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0" h="569">
                  <a:moveTo>
                    <a:pt x="0" y="0"/>
                  </a:moveTo>
                  <a:cubicBezTo>
                    <a:pt x="447" y="0"/>
                    <a:pt x="447" y="0"/>
                    <a:pt x="447" y="0"/>
                  </a:cubicBezTo>
                  <a:cubicBezTo>
                    <a:pt x="519" y="172"/>
                    <a:pt x="519" y="172"/>
                    <a:pt x="519" y="172"/>
                  </a:cubicBezTo>
                  <a:cubicBezTo>
                    <a:pt x="470" y="199"/>
                    <a:pt x="470" y="199"/>
                    <a:pt x="470" y="199"/>
                  </a:cubicBezTo>
                  <a:cubicBezTo>
                    <a:pt x="441" y="156"/>
                    <a:pt x="410" y="123"/>
                    <a:pt x="376" y="102"/>
                  </a:cubicBezTo>
                  <a:cubicBezTo>
                    <a:pt x="341" y="80"/>
                    <a:pt x="304" y="70"/>
                    <a:pt x="263" y="70"/>
                  </a:cubicBezTo>
                  <a:cubicBezTo>
                    <a:pt x="240" y="70"/>
                    <a:pt x="224" y="74"/>
                    <a:pt x="215" y="83"/>
                  </a:cubicBezTo>
                  <a:cubicBezTo>
                    <a:pt x="207" y="91"/>
                    <a:pt x="203" y="111"/>
                    <a:pt x="203" y="142"/>
                  </a:cubicBezTo>
                  <a:cubicBezTo>
                    <a:pt x="203" y="224"/>
                    <a:pt x="203" y="224"/>
                    <a:pt x="203" y="224"/>
                  </a:cubicBezTo>
                  <a:cubicBezTo>
                    <a:pt x="229" y="224"/>
                    <a:pt x="229" y="224"/>
                    <a:pt x="229" y="224"/>
                  </a:cubicBezTo>
                  <a:cubicBezTo>
                    <a:pt x="257" y="224"/>
                    <a:pt x="275" y="218"/>
                    <a:pt x="285" y="206"/>
                  </a:cubicBezTo>
                  <a:cubicBezTo>
                    <a:pt x="295" y="195"/>
                    <a:pt x="301" y="172"/>
                    <a:pt x="302" y="135"/>
                  </a:cubicBezTo>
                  <a:cubicBezTo>
                    <a:pt x="360" y="135"/>
                    <a:pt x="360" y="135"/>
                    <a:pt x="360" y="135"/>
                  </a:cubicBezTo>
                  <a:cubicBezTo>
                    <a:pt x="360" y="392"/>
                    <a:pt x="360" y="392"/>
                    <a:pt x="360" y="392"/>
                  </a:cubicBezTo>
                  <a:cubicBezTo>
                    <a:pt x="302" y="392"/>
                    <a:pt x="302" y="392"/>
                    <a:pt x="302" y="392"/>
                  </a:cubicBezTo>
                  <a:cubicBezTo>
                    <a:pt x="299" y="358"/>
                    <a:pt x="291" y="334"/>
                    <a:pt x="280" y="318"/>
                  </a:cubicBezTo>
                  <a:cubicBezTo>
                    <a:pt x="268" y="303"/>
                    <a:pt x="251" y="296"/>
                    <a:pt x="229" y="296"/>
                  </a:cubicBezTo>
                  <a:cubicBezTo>
                    <a:pt x="203" y="296"/>
                    <a:pt x="203" y="296"/>
                    <a:pt x="203" y="296"/>
                  </a:cubicBezTo>
                  <a:cubicBezTo>
                    <a:pt x="203" y="429"/>
                    <a:pt x="203" y="429"/>
                    <a:pt x="203" y="429"/>
                  </a:cubicBezTo>
                  <a:cubicBezTo>
                    <a:pt x="203" y="459"/>
                    <a:pt x="207" y="479"/>
                    <a:pt x="216" y="488"/>
                  </a:cubicBezTo>
                  <a:cubicBezTo>
                    <a:pt x="224" y="496"/>
                    <a:pt x="241" y="501"/>
                    <a:pt x="265" y="501"/>
                  </a:cubicBezTo>
                  <a:cubicBezTo>
                    <a:pt x="305" y="501"/>
                    <a:pt x="346" y="487"/>
                    <a:pt x="386" y="459"/>
                  </a:cubicBezTo>
                  <a:cubicBezTo>
                    <a:pt x="425" y="432"/>
                    <a:pt x="460" y="393"/>
                    <a:pt x="488" y="344"/>
                  </a:cubicBezTo>
                  <a:cubicBezTo>
                    <a:pt x="540" y="373"/>
                    <a:pt x="540" y="373"/>
                    <a:pt x="540" y="373"/>
                  </a:cubicBezTo>
                  <a:cubicBezTo>
                    <a:pt x="458" y="569"/>
                    <a:pt x="458" y="569"/>
                    <a:pt x="458" y="569"/>
                  </a:cubicBezTo>
                  <a:cubicBezTo>
                    <a:pt x="0" y="569"/>
                    <a:pt x="0" y="569"/>
                    <a:pt x="0" y="569"/>
                  </a:cubicBezTo>
                  <a:cubicBezTo>
                    <a:pt x="0" y="499"/>
                    <a:pt x="0" y="499"/>
                    <a:pt x="0" y="499"/>
                  </a:cubicBezTo>
                  <a:cubicBezTo>
                    <a:pt x="24" y="498"/>
                    <a:pt x="41" y="492"/>
                    <a:pt x="49" y="480"/>
                  </a:cubicBezTo>
                  <a:cubicBezTo>
                    <a:pt x="59" y="469"/>
                    <a:pt x="63" y="440"/>
                    <a:pt x="63" y="394"/>
                  </a:cubicBezTo>
                  <a:cubicBezTo>
                    <a:pt x="63" y="176"/>
                    <a:pt x="63" y="176"/>
                    <a:pt x="63" y="176"/>
                  </a:cubicBezTo>
                  <a:cubicBezTo>
                    <a:pt x="63" y="130"/>
                    <a:pt x="59" y="101"/>
                    <a:pt x="49" y="89"/>
                  </a:cubicBezTo>
                  <a:cubicBezTo>
                    <a:pt x="41" y="77"/>
                    <a:pt x="24" y="71"/>
                    <a:pt x="0" y="7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8" name="Freeform 49"/>
            <p:cNvSpPr>
              <a:spLocks/>
            </p:cNvSpPr>
            <p:nvPr/>
          </p:nvSpPr>
          <p:spPr bwMode="auto">
            <a:xfrm>
              <a:off x="8316384" y="2284733"/>
              <a:ext cx="213024" cy="222965"/>
            </a:xfrm>
            <a:custGeom>
              <a:avLst/>
              <a:gdLst>
                <a:gd name="T0" fmla="*/ 485 w 700"/>
                <a:gd name="T1" fmla="*/ 38 h 734"/>
                <a:gd name="T2" fmla="*/ 500 w 700"/>
                <a:gd name="T3" fmla="*/ 8 h 734"/>
                <a:gd name="T4" fmla="*/ 563 w 700"/>
                <a:gd name="T5" fmla="*/ 8 h 734"/>
                <a:gd name="T6" fmla="*/ 624 w 700"/>
                <a:gd name="T7" fmla="*/ 247 h 734"/>
                <a:gd name="T8" fmla="*/ 547 w 700"/>
                <a:gd name="T9" fmla="*/ 277 h 734"/>
                <a:gd name="T10" fmla="*/ 451 w 700"/>
                <a:gd name="T11" fmla="*/ 139 h 734"/>
                <a:gd name="T12" fmla="*/ 341 w 700"/>
                <a:gd name="T13" fmla="*/ 96 h 734"/>
                <a:gd name="T14" fmla="*/ 222 w 700"/>
                <a:gd name="T15" fmla="*/ 165 h 734"/>
                <a:gd name="T16" fmla="*/ 180 w 700"/>
                <a:gd name="T17" fmla="*/ 365 h 734"/>
                <a:gd name="T18" fmla="*/ 221 w 700"/>
                <a:gd name="T19" fmla="*/ 560 h 734"/>
                <a:gd name="T20" fmla="*/ 338 w 700"/>
                <a:gd name="T21" fmla="*/ 627 h 734"/>
                <a:gd name="T22" fmla="*/ 436 w 700"/>
                <a:gd name="T23" fmla="*/ 594 h 734"/>
                <a:gd name="T24" fmla="*/ 473 w 700"/>
                <a:gd name="T25" fmla="*/ 508 h 734"/>
                <a:gd name="T26" fmla="*/ 454 w 700"/>
                <a:gd name="T27" fmla="*/ 453 h 734"/>
                <a:gd name="T28" fmla="*/ 391 w 700"/>
                <a:gd name="T29" fmla="*/ 434 h 734"/>
                <a:gd name="T30" fmla="*/ 391 w 700"/>
                <a:gd name="T31" fmla="*/ 353 h 734"/>
                <a:gd name="T32" fmla="*/ 700 w 700"/>
                <a:gd name="T33" fmla="*/ 353 h 734"/>
                <a:gd name="T34" fmla="*/ 700 w 700"/>
                <a:gd name="T35" fmla="*/ 434 h 734"/>
                <a:gd name="T36" fmla="*/ 640 w 700"/>
                <a:gd name="T37" fmla="*/ 464 h 734"/>
                <a:gd name="T38" fmla="*/ 625 w 700"/>
                <a:gd name="T39" fmla="*/ 540 h 734"/>
                <a:gd name="T40" fmla="*/ 625 w 700"/>
                <a:gd name="T41" fmla="*/ 726 h 734"/>
                <a:gd name="T42" fmla="*/ 525 w 700"/>
                <a:gd name="T43" fmla="*/ 726 h 734"/>
                <a:gd name="T44" fmla="*/ 499 w 700"/>
                <a:gd name="T45" fmla="*/ 668 h 734"/>
                <a:gd name="T46" fmla="*/ 407 w 700"/>
                <a:gd name="T47" fmla="*/ 718 h 734"/>
                <a:gd name="T48" fmla="*/ 303 w 700"/>
                <a:gd name="T49" fmla="*/ 734 h 734"/>
                <a:gd name="T50" fmla="*/ 83 w 700"/>
                <a:gd name="T51" fmla="*/ 631 h 734"/>
                <a:gd name="T52" fmla="*/ 0 w 700"/>
                <a:gd name="T53" fmla="*/ 359 h 734"/>
                <a:gd name="T54" fmla="*/ 95 w 700"/>
                <a:gd name="T55" fmla="*/ 100 h 734"/>
                <a:gd name="T56" fmla="*/ 338 w 700"/>
                <a:gd name="T57" fmla="*/ 0 h 734"/>
                <a:gd name="T58" fmla="*/ 411 w 700"/>
                <a:gd name="T59" fmla="*/ 9 h 734"/>
                <a:gd name="T60" fmla="*/ 485 w 700"/>
                <a:gd name="T61" fmla="*/ 38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0" h="734">
                  <a:moveTo>
                    <a:pt x="485" y="38"/>
                  </a:moveTo>
                  <a:cubicBezTo>
                    <a:pt x="500" y="8"/>
                    <a:pt x="500" y="8"/>
                    <a:pt x="500" y="8"/>
                  </a:cubicBezTo>
                  <a:cubicBezTo>
                    <a:pt x="563" y="8"/>
                    <a:pt x="563" y="8"/>
                    <a:pt x="563" y="8"/>
                  </a:cubicBezTo>
                  <a:cubicBezTo>
                    <a:pt x="624" y="247"/>
                    <a:pt x="624" y="247"/>
                    <a:pt x="624" y="247"/>
                  </a:cubicBezTo>
                  <a:cubicBezTo>
                    <a:pt x="547" y="277"/>
                    <a:pt x="547" y="277"/>
                    <a:pt x="547" y="277"/>
                  </a:cubicBezTo>
                  <a:cubicBezTo>
                    <a:pt x="515" y="214"/>
                    <a:pt x="484" y="168"/>
                    <a:pt x="451" y="139"/>
                  </a:cubicBezTo>
                  <a:cubicBezTo>
                    <a:pt x="418" y="110"/>
                    <a:pt x="382" y="96"/>
                    <a:pt x="341" y="96"/>
                  </a:cubicBezTo>
                  <a:cubicBezTo>
                    <a:pt x="290" y="96"/>
                    <a:pt x="250" y="119"/>
                    <a:pt x="222" y="165"/>
                  </a:cubicBezTo>
                  <a:cubicBezTo>
                    <a:pt x="194" y="212"/>
                    <a:pt x="180" y="278"/>
                    <a:pt x="180" y="365"/>
                  </a:cubicBezTo>
                  <a:cubicBezTo>
                    <a:pt x="180" y="450"/>
                    <a:pt x="194" y="515"/>
                    <a:pt x="221" y="560"/>
                  </a:cubicBezTo>
                  <a:cubicBezTo>
                    <a:pt x="247" y="605"/>
                    <a:pt x="287" y="627"/>
                    <a:pt x="338" y="627"/>
                  </a:cubicBezTo>
                  <a:cubicBezTo>
                    <a:pt x="380" y="627"/>
                    <a:pt x="412" y="616"/>
                    <a:pt x="436" y="594"/>
                  </a:cubicBezTo>
                  <a:cubicBezTo>
                    <a:pt x="461" y="573"/>
                    <a:pt x="473" y="544"/>
                    <a:pt x="473" y="508"/>
                  </a:cubicBezTo>
                  <a:cubicBezTo>
                    <a:pt x="473" y="482"/>
                    <a:pt x="467" y="464"/>
                    <a:pt x="454" y="453"/>
                  </a:cubicBezTo>
                  <a:cubicBezTo>
                    <a:pt x="442" y="442"/>
                    <a:pt x="420" y="435"/>
                    <a:pt x="391" y="434"/>
                  </a:cubicBezTo>
                  <a:cubicBezTo>
                    <a:pt x="391" y="353"/>
                    <a:pt x="391" y="353"/>
                    <a:pt x="391" y="353"/>
                  </a:cubicBezTo>
                  <a:cubicBezTo>
                    <a:pt x="700" y="353"/>
                    <a:pt x="700" y="353"/>
                    <a:pt x="700" y="353"/>
                  </a:cubicBezTo>
                  <a:cubicBezTo>
                    <a:pt x="700" y="434"/>
                    <a:pt x="700" y="434"/>
                    <a:pt x="700" y="434"/>
                  </a:cubicBezTo>
                  <a:cubicBezTo>
                    <a:pt x="670" y="441"/>
                    <a:pt x="650" y="451"/>
                    <a:pt x="640" y="464"/>
                  </a:cubicBezTo>
                  <a:cubicBezTo>
                    <a:pt x="630" y="477"/>
                    <a:pt x="625" y="503"/>
                    <a:pt x="625" y="540"/>
                  </a:cubicBezTo>
                  <a:cubicBezTo>
                    <a:pt x="625" y="726"/>
                    <a:pt x="625" y="726"/>
                    <a:pt x="625" y="726"/>
                  </a:cubicBezTo>
                  <a:cubicBezTo>
                    <a:pt x="525" y="726"/>
                    <a:pt x="525" y="726"/>
                    <a:pt x="525" y="726"/>
                  </a:cubicBezTo>
                  <a:cubicBezTo>
                    <a:pt x="499" y="668"/>
                    <a:pt x="499" y="668"/>
                    <a:pt x="499" y="668"/>
                  </a:cubicBezTo>
                  <a:cubicBezTo>
                    <a:pt x="469" y="691"/>
                    <a:pt x="438" y="708"/>
                    <a:pt x="407" y="718"/>
                  </a:cubicBezTo>
                  <a:cubicBezTo>
                    <a:pt x="376" y="728"/>
                    <a:pt x="341" y="734"/>
                    <a:pt x="303" y="734"/>
                  </a:cubicBezTo>
                  <a:cubicBezTo>
                    <a:pt x="211" y="734"/>
                    <a:pt x="138" y="699"/>
                    <a:pt x="83" y="631"/>
                  </a:cubicBezTo>
                  <a:cubicBezTo>
                    <a:pt x="27" y="563"/>
                    <a:pt x="0" y="472"/>
                    <a:pt x="0" y="359"/>
                  </a:cubicBezTo>
                  <a:cubicBezTo>
                    <a:pt x="0" y="254"/>
                    <a:pt x="32" y="167"/>
                    <a:pt x="95" y="100"/>
                  </a:cubicBezTo>
                  <a:cubicBezTo>
                    <a:pt x="159" y="33"/>
                    <a:pt x="240" y="0"/>
                    <a:pt x="338" y="0"/>
                  </a:cubicBezTo>
                  <a:cubicBezTo>
                    <a:pt x="363" y="0"/>
                    <a:pt x="387" y="3"/>
                    <a:pt x="411" y="9"/>
                  </a:cubicBezTo>
                  <a:cubicBezTo>
                    <a:pt x="434" y="14"/>
                    <a:pt x="459" y="24"/>
                    <a:pt x="485"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9" name="Freeform 50"/>
            <p:cNvSpPr>
              <a:spLocks noEditPoints="1"/>
            </p:cNvSpPr>
            <p:nvPr/>
          </p:nvSpPr>
          <p:spPr bwMode="auto">
            <a:xfrm>
              <a:off x="8525147" y="2329468"/>
              <a:ext cx="261310" cy="173260"/>
            </a:xfrm>
            <a:custGeom>
              <a:avLst/>
              <a:gdLst>
                <a:gd name="T0" fmla="*/ 805 w 857"/>
                <a:gd name="T1" fmla="*/ 91 h 569"/>
                <a:gd name="T2" fmla="*/ 857 w 857"/>
                <a:gd name="T3" fmla="*/ 72 h 569"/>
                <a:gd name="T4" fmla="*/ 857 w 857"/>
                <a:gd name="T5" fmla="*/ 0 h 569"/>
                <a:gd name="T6" fmla="*/ 584 w 857"/>
                <a:gd name="T7" fmla="*/ 0 h 569"/>
                <a:gd name="T8" fmla="*/ 584 w 857"/>
                <a:gd name="T9" fmla="*/ 72 h 569"/>
                <a:gd name="T10" fmla="*/ 637 w 857"/>
                <a:gd name="T11" fmla="*/ 91 h 569"/>
                <a:gd name="T12" fmla="*/ 650 w 857"/>
                <a:gd name="T13" fmla="*/ 176 h 569"/>
                <a:gd name="T14" fmla="*/ 650 w 857"/>
                <a:gd name="T15" fmla="*/ 394 h 569"/>
                <a:gd name="T16" fmla="*/ 637 w 857"/>
                <a:gd name="T17" fmla="*/ 478 h 569"/>
                <a:gd name="T18" fmla="*/ 591 w 857"/>
                <a:gd name="T19" fmla="*/ 497 h 569"/>
                <a:gd name="T20" fmla="*/ 556 w 857"/>
                <a:gd name="T21" fmla="*/ 485 h 569"/>
                <a:gd name="T22" fmla="*/ 516 w 857"/>
                <a:gd name="T23" fmla="*/ 447 h 569"/>
                <a:gd name="T24" fmla="*/ 407 w 857"/>
                <a:gd name="T25" fmla="*/ 306 h 569"/>
                <a:gd name="T26" fmla="*/ 501 w 857"/>
                <a:gd name="T27" fmla="*/ 251 h 569"/>
                <a:gd name="T28" fmla="*/ 532 w 857"/>
                <a:gd name="T29" fmla="*/ 155 h 569"/>
                <a:gd name="T30" fmla="*/ 477 w 857"/>
                <a:gd name="T31" fmla="*/ 39 h 569"/>
                <a:gd name="T32" fmla="*/ 310 w 857"/>
                <a:gd name="T33" fmla="*/ 0 h 569"/>
                <a:gd name="T34" fmla="*/ 0 w 857"/>
                <a:gd name="T35" fmla="*/ 0 h 569"/>
                <a:gd name="T36" fmla="*/ 0 w 857"/>
                <a:gd name="T37" fmla="*/ 72 h 569"/>
                <a:gd name="T38" fmla="*/ 52 w 857"/>
                <a:gd name="T39" fmla="*/ 91 h 569"/>
                <a:gd name="T40" fmla="*/ 65 w 857"/>
                <a:gd name="T41" fmla="*/ 176 h 569"/>
                <a:gd name="T42" fmla="*/ 65 w 857"/>
                <a:gd name="T43" fmla="*/ 394 h 569"/>
                <a:gd name="T44" fmla="*/ 52 w 857"/>
                <a:gd name="T45" fmla="*/ 479 h 569"/>
                <a:gd name="T46" fmla="*/ 0 w 857"/>
                <a:gd name="T47" fmla="*/ 498 h 569"/>
                <a:gd name="T48" fmla="*/ 0 w 857"/>
                <a:gd name="T49" fmla="*/ 569 h 569"/>
                <a:gd name="T50" fmla="*/ 273 w 857"/>
                <a:gd name="T51" fmla="*/ 569 h 569"/>
                <a:gd name="T52" fmla="*/ 273 w 857"/>
                <a:gd name="T53" fmla="*/ 498 h 569"/>
                <a:gd name="T54" fmla="*/ 220 w 857"/>
                <a:gd name="T55" fmla="*/ 479 h 569"/>
                <a:gd name="T56" fmla="*/ 206 w 857"/>
                <a:gd name="T57" fmla="*/ 394 h 569"/>
                <a:gd name="T58" fmla="*/ 206 w 857"/>
                <a:gd name="T59" fmla="*/ 323 h 569"/>
                <a:gd name="T60" fmla="*/ 261 w 857"/>
                <a:gd name="T61" fmla="*/ 323 h 569"/>
                <a:gd name="T62" fmla="*/ 433 w 857"/>
                <a:gd name="T63" fmla="*/ 569 h 569"/>
                <a:gd name="T64" fmla="*/ 584 w 857"/>
                <a:gd name="T65" fmla="*/ 569 h 569"/>
                <a:gd name="T66" fmla="*/ 605 w 857"/>
                <a:gd name="T67" fmla="*/ 569 h 569"/>
                <a:gd name="T68" fmla="*/ 857 w 857"/>
                <a:gd name="T69" fmla="*/ 569 h 569"/>
                <a:gd name="T70" fmla="*/ 857 w 857"/>
                <a:gd name="T71" fmla="*/ 498 h 569"/>
                <a:gd name="T72" fmla="*/ 805 w 857"/>
                <a:gd name="T73" fmla="*/ 478 h 569"/>
                <a:gd name="T74" fmla="*/ 791 w 857"/>
                <a:gd name="T75" fmla="*/ 394 h 569"/>
                <a:gd name="T76" fmla="*/ 791 w 857"/>
                <a:gd name="T77" fmla="*/ 176 h 569"/>
                <a:gd name="T78" fmla="*/ 805 w 857"/>
                <a:gd name="T79" fmla="*/ 91 h 569"/>
                <a:gd name="T80" fmla="*/ 351 w 857"/>
                <a:gd name="T81" fmla="*/ 225 h 569"/>
                <a:gd name="T82" fmla="*/ 237 w 857"/>
                <a:gd name="T83" fmla="*/ 248 h 569"/>
                <a:gd name="T84" fmla="*/ 218 w 857"/>
                <a:gd name="T85" fmla="*/ 247 h 569"/>
                <a:gd name="T86" fmla="*/ 206 w 857"/>
                <a:gd name="T87" fmla="*/ 247 h 569"/>
                <a:gd name="T88" fmla="*/ 206 w 857"/>
                <a:gd name="T89" fmla="*/ 142 h 569"/>
                <a:gd name="T90" fmla="*/ 220 w 857"/>
                <a:gd name="T91" fmla="*/ 85 h 569"/>
                <a:gd name="T92" fmla="*/ 271 w 857"/>
                <a:gd name="T93" fmla="*/ 72 h 569"/>
                <a:gd name="T94" fmla="*/ 357 w 857"/>
                <a:gd name="T95" fmla="*/ 95 h 569"/>
                <a:gd name="T96" fmla="*/ 389 w 857"/>
                <a:gd name="T97" fmla="*/ 158 h 569"/>
                <a:gd name="T98" fmla="*/ 351 w 857"/>
                <a:gd name="T99" fmla="*/ 22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57" h="569">
                  <a:moveTo>
                    <a:pt x="805" y="91"/>
                  </a:moveTo>
                  <a:cubicBezTo>
                    <a:pt x="814" y="79"/>
                    <a:pt x="832" y="72"/>
                    <a:pt x="857" y="72"/>
                  </a:cubicBezTo>
                  <a:cubicBezTo>
                    <a:pt x="857" y="0"/>
                    <a:pt x="857" y="0"/>
                    <a:pt x="857" y="0"/>
                  </a:cubicBezTo>
                  <a:cubicBezTo>
                    <a:pt x="584" y="0"/>
                    <a:pt x="584" y="0"/>
                    <a:pt x="584" y="0"/>
                  </a:cubicBezTo>
                  <a:cubicBezTo>
                    <a:pt x="584" y="72"/>
                    <a:pt x="584" y="72"/>
                    <a:pt x="584" y="72"/>
                  </a:cubicBezTo>
                  <a:cubicBezTo>
                    <a:pt x="610" y="73"/>
                    <a:pt x="627" y="79"/>
                    <a:pt x="637" y="91"/>
                  </a:cubicBezTo>
                  <a:cubicBezTo>
                    <a:pt x="645" y="103"/>
                    <a:pt x="650" y="131"/>
                    <a:pt x="650" y="176"/>
                  </a:cubicBezTo>
                  <a:cubicBezTo>
                    <a:pt x="650" y="394"/>
                    <a:pt x="650" y="394"/>
                    <a:pt x="650" y="394"/>
                  </a:cubicBezTo>
                  <a:cubicBezTo>
                    <a:pt x="650" y="438"/>
                    <a:pt x="645" y="466"/>
                    <a:pt x="637" y="478"/>
                  </a:cubicBezTo>
                  <a:cubicBezTo>
                    <a:pt x="628" y="489"/>
                    <a:pt x="613" y="495"/>
                    <a:pt x="591" y="497"/>
                  </a:cubicBezTo>
                  <a:cubicBezTo>
                    <a:pt x="578" y="495"/>
                    <a:pt x="566" y="491"/>
                    <a:pt x="556" y="485"/>
                  </a:cubicBezTo>
                  <a:cubicBezTo>
                    <a:pt x="543" y="478"/>
                    <a:pt x="529" y="465"/>
                    <a:pt x="516" y="447"/>
                  </a:cubicBezTo>
                  <a:cubicBezTo>
                    <a:pt x="407" y="306"/>
                    <a:pt x="407" y="306"/>
                    <a:pt x="407" y="306"/>
                  </a:cubicBezTo>
                  <a:cubicBezTo>
                    <a:pt x="449" y="294"/>
                    <a:pt x="481" y="275"/>
                    <a:pt x="501" y="251"/>
                  </a:cubicBezTo>
                  <a:cubicBezTo>
                    <a:pt x="522" y="226"/>
                    <a:pt x="532" y="194"/>
                    <a:pt x="532" y="155"/>
                  </a:cubicBezTo>
                  <a:cubicBezTo>
                    <a:pt x="532" y="103"/>
                    <a:pt x="514" y="65"/>
                    <a:pt x="477" y="39"/>
                  </a:cubicBezTo>
                  <a:cubicBezTo>
                    <a:pt x="440" y="13"/>
                    <a:pt x="384" y="0"/>
                    <a:pt x="310" y="0"/>
                  </a:cubicBezTo>
                  <a:cubicBezTo>
                    <a:pt x="0" y="0"/>
                    <a:pt x="0" y="0"/>
                    <a:pt x="0" y="0"/>
                  </a:cubicBezTo>
                  <a:cubicBezTo>
                    <a:pt x="0" y="72"/>
                    <a:pt x="0" y="72"/>
                    <a:pt x="0" y="72"/>
                  </a:cubicBezTo>
                  <a:cubicBezTo>
                    <a:pt x="26" y="72"/>
                    <a:pt x="43" y="79"/>
                    <a:pt x="52" y="91"/>
                  </a:cubicBezTo>
                  <a:cubicBezTo>
                    <a:pt x="61" y="102"/>
                    <a:pt x="65" y="131"/>
                    <a:pt x="65" y="176"/>
                  </a:cubicBezTo>
                  <a:cubicBezTo>
                    <a:pt x="65" y="394"/>
                    <a:pt x="65" y="394"/>
                    <a:pt x="65" y="394"/>
                  </a:cubicBezTo>
                  <a:cubicBezTo>
                    <a:pt x="65" y="439"/>
                    <a:pt x="61" y="467"/>
                    <a:pt x="52" y="479"/>
                  </a:cubicBezTo>
                  <a:cubicBezTo>
                    <a:pt x="43" y="490"/>
                    <a:pt x="26" y="497"/>
                    <a:pt x="0" y="498"/>
                  </a:cubicBezTo>
                  <a:cubicBezTo>
                    <a:pt x="0" y="569"/>
                    <a:pt x="0" y="569"/>
                    <a:pt x="0" y="569"/>
                  </a:cubicBezTo>
                  <a:cubicBezTo>
                    <a:pt x="273" y="569"/>
                    <a:pt x="273" y="569"/>
                    <a:pt x="273" y="569"/>
                  </a:cubicBezTo>
                  <a:cubicBezTo>
                    <a:pt x="273" y="498"/>
                    <a:pt x="273" y="498"/>
                    <a:pt x="273" y="498"/>
                  </a:cubicBezTo>
                  <a:cubicBezTo>
                    <a:pt x="246" y="497"/>
                    <a:pt x="229" y="490"/>
                    <a:pt x="220" y="479"/>
                  </a:cubicBezTo>
                  <a:cubicBezTo>
                    <a:pt x="211" y="467"/>
                    <a:pt x="206" y="439"/>
                    <a:pt x="206" y="394"/>
                  </a:cubicBezTo>
                  <a:cubicBezTo>
                    <a:pt x="206" y="323"/>
                    <a:pt x="206" y="323"/>
                    <a:pt x="206" y="323"/>
                  </a:cubicBezTo>
                  <a:cubicBezTo>
                    <a:pt x="261" y="323"/>
                    <a:pt x="261" y="323"/>
                    <a:pt x="261" y="323"/>
                  </a:cubicBezTo>
                  <a:cubicBezTo>
                    <a:pt x="433" y="569"/>
                    <a:pt x="433" y="569"/>
                    <a:pt x="433" y="569"/>
                  </a:cubicBezTo>
                  <a:cubicBezTo>
                    <a:pt x="584" y="569"/>
                    <a:pt x="584" y="569"/>
                    <a:pt x="584" y="569"/>
                  </a:cubicBezTo>
                  <a:cubicBezTo>
                    <a:pt x="605" y="569"/>
                    <a:pt x="605" y="569"/>
                    <a:pt x="605" y="569"/>
                  </a:cubicBezTo>
                  <a:cubicBezTo>
                    <a:pt x="857" y="569"/>
                    <a:pt x="857" y="569"/>
                    <a:pt x="857" y="569"/>
                  </a:cubicBezTo>
                  <a:cubicBezTo>
                    <a:pt x="857" y="498"/>
                    <a:pt x="857" y="498"/>
                    <a:pt x="857" y="498"/>
                  </a:cubicBezTo>
                  <a:cubicBezTo>
                    <a:pt x="832" y="497"/>
                    <a:pt x="814" y="490"/>
                    <a:pt x="805" y="478"/>
                  </a:cubicBezTo>
                  <a:cubicBezTo>
                    <a:pt x="796" y="466"/>
                    <a:pt x="791" y="438"/>
                    <a:pt x="791" y="394"/>
                  </a:cubicBezTo>
                  <a:cubicBezTo>
                    <a:pt x="791" y="176"/>
                    <a:pt x="791" y="176"/>
                    <a:pt x="791" y="176"/>
                  </a:cubicBezTo>
                  <a:cubicBezTo>
                    <a:pt x="791" y="131"/>
                    <a:pt x="796" y="103"/>
                    <a:pt x="805" y="91"/>
                  </a:cubicBezTo>
                  <a:close/>
                  <a:moveTo>
                    <a:pt x="351" y="225"/>
                  </a:moveTo>
                  <a:cubicBezTo>
                    <a:pt x="326" y="240"/>
                    <a:pt x="288" y="248"/>
                    <a:pt x="237" y="248"/>
                  </a:cubicBezTo>
                  <a:cubicBezTo>
                    <a:pt x="229" y="248"/>
                    <a:pt x="223" y="247"/>
                    <a:pt x="218" y="247"/>
                  </a:cubicBezTo>
                  <a:cubicBezTo>
                    <a:pt x="214" y="247"/>
                    <a:pt x="210" y="247"/>
                    <a:pt x="206" y="247"/>
                  </a:cubicBezTo>
                  <a:cubicBezTo>
                    <a:pt x="206" y="142"/>
                    <a:pt x="206" y="142"/>
                    <a:pt x="206" y="142"/>
                  </a:cubicBezTo>
                  <a:cubicBezTo>
                    <a:pt x="206" y="113"/>
                    <a:pt x="211" y="93"/>
                    <a:pt x="220" y="85"/>
                  </a:cubicBezTo>
                  <a:cubicBezTo>
                    <a:pt x="228" y="76"/>
                    <a:pt x="245" y="72"/>
                    <a:pt x="271" y="72"/>
                  </a:cubicBezTo>
                  <a:cubicBezTo>
                    <a:pt x="307" y="72"/>
                    <a:pt x="336" y="79"/>
                    <a:pt x="357" y="95"/>
                  </a:cubicBezTo>
                  <a:cubicBezTo>
                    <a:pt x="378" y="110"/>
                    <a:pt x="389" y="131"/>
                    <a:pt x="389" y="158"/>
                  </a:cubicBezTo>
                  <a:cubicBezTo>
                    <a:pt x="389" y="188"/>
                    <a:pt x="376" y="211"/>
                    <a:pt x="351" y="2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0" name="Freeform 51"/>
            <p:cNvSpPr>
              <a:spLocks noEditPoints="1"/>
            </p:cNvSpPr>
            <p:nvPr/>
          </p:nvSpPr>
          <p:spPr bwMode="auto">
            <a:xfrm>
              <a:off x="8794268" y="2329468"/>
              <a:ext cx="175390" cy="173260"/>
            </a:xfrm>
            <a:custGeom>
              <a:avLst/>
              <a:gdLst>
                <a:gd name="T0" fmla="*/ 201 w 576"/>
                <a:gd name="T1" fmla="*/ 142 h 569"/>
                <a:gd name="T2" fmla="*/ 213 w 576"/>
                <a:gd name="T3" fmla="*/ 83 h 569"/>
                <a:gd name="T4" fmla="*/ 260 w 576"/>
                <a:gd name="T5" fmla="*/ 71 h 569"/>
                <a:gd name="T6" fmla="*/ 383 w 576"/>
                <a:gd name="T7" fmla="*/ 127 h 569"/>
                <a:gd name="T8" fmla="*/ 429 w 576"/>
                <a:gd name="T9" fmla="*/ 285 h 569"/>
                <a:gd name="T10" fmla="*/ 383 w 576"/>
                <a:gd name="T11" fmla="*/ 442 h 569"/>
                <a:gd name="T12" fmla="*/ 260 w 576"/>
                <a:gd name="T13" fmla="*/ 499 h 569"/>
                <a:gd name="T14" fmla="*/ 213 w 576"/>
                <a:gd name="T15" fmla="*/ 487 h 569"/>
                <a:gd name="T16" fmla="*/ 201 w 576"/>
                <a:gd name="T17" fmla="*/ 428 h 569"/>
                <a:gd name="T18" fmla="*/ 201 w 576"/>
                <a:gd name="T19" fmla="*/ 142 h 569"/>
                <a:gd name="T20" fmla="*/ 0 w 576"/>
                <a:gd name="T21" fmla="*/ 71 h 569"/>
                <a:gd name="T22" fmla="*/ 49 w 576"/>
                <a:gd name="T23" fmla="*/ 88 h 569"/>
                <a:gd name="T24" fmla="*/ 61 w 576"/>
                <a:gd name="T25" fmla="*/ 176 h 569"/>
                <a:gd name="T26" fmla="*/ 61 w 576"/>
                <a:gd name="T27" fmla="*/ 394 h 569"/>
                <a:gd name="T28" fmla="*/ 49 w 576"/>
                <a:gd name="T29" fmla="*/ 481 h 569"/>
                <a:gd name="T30" fmla="*/ 0 w 576"/>
                <a:gd name="T31" fmla="*/ 499 h 569"/>
                <a:gd name="T32" fmla="*/ 0 w 576"/>
                <a:gd name="T33" fmla="*/ 569 h 569"/>
                <a:gd name="T34" fmla="*/ 265 w 576"/>
                <a:gd name="T35" fmla="*/ 569 h 569"/>
                <a:gd name="T36" fmla="*/ 496 w 576"/>
                <a:gd name="T37" fmla="*/ 496 h 569"/>
                <a:gd name="T38" fmla="*/ 576 w 576"/>
                <a:gd name="T39" fmla="*/ 285 h 569"/>
                <a:gd name="T40" fmla="*/ 496 w 576"/>
                <a:gd name="T41" fmla="*/ 73 h 569"/>
                <a:gd name="T42" fmla="*/ 265 w 576"/>
                <a:gd name="T43" fmla="*/ 0 h 569"/>
                <a:gd name="T44" fmla="*/ 0 w 576"/>
                <a:gd name="T45" fmla="*/ 0 h 569"/>
                <a:gd name="T46" fmla="*/ 0 w 576"/>
                <a:gd name="T47" fmla="*/ 7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6" h="569">
                  <a:moveTo>
                    <a:pt x="201" y="142"/>
                  </a:moveTo>
                  <a:cubicBezTo>
                    <a:pt x="201" y="110"/>
                    <a:pt x="206" y="90"/>
                    <a:pt x="213" y="83"/>
                  </a:cubicBezTo>
                  <a:cubicBezTo>
                    <a:pt x="221" y="74"/>
                    <a:pt x="237" y="71"/>
                    <a:pt x="260" y="71"/>
                  </a:cubicBezTo>
                  <a:cubicBezTo>
                    <a:pt x="312" y="71"/>
                    <a:pt x="354" y="90"/>
                    <a:pt x="383" y="127"/>
                  </a:cubicBezTo>
                  <a:cubicBezTo>
                    <a:pt x="414" y="165"/>
                    <a:pt x="429" y="218"/>
                    <a:pt x="429" y="285"/>
                  </a:cubicBezTo>
                  <a:cubicBezTo>
                    <a:pt x="429" y="351"/>
                    <a:pt x="414" y="404"/>
                    <a:pt x="383" y="442"/>
                  </a:cubicBezTo>
                  <a:cubicBezTo>
                    <a:pt x="354" y="480"/>
                    <a:pt x="312" y="499"/>
                    <a:pt x="260" y="499"/>
                  </a:cubicBezTo>
                  <a:cubicBezTo>
                    <a:pt x="237" y="499"/>
                    <a:pt x="221" y="495"/>
                    <a:pt x="213" y="487"/>
                  </a:cubicBezTo>
                  <a:cubicBezTo>
                    <a:pt x="206" y="479"/>
                    <a:pt x="201" y="460"/>
                    <a:pt x="201" y="428"/>
                  </a:cubicBezTo>
                  <a:lnTo>
                    <a:pt x="201" y="142"/>
                  </a:lnTo>
                  <a:close/>
                  <a:moveTo>
                    <a:pt x="0" y="71"/>
                  </a:moveTo>
                  <a:cubicBezTo>
                    <a:pt x="24" y="71"/>
                    <a:pt x="40" y="77"/>
                    <a:pt x="49" y="88"/>
                  </a:cubicBezTo>
                  <a:cubicBezTo>
                    <a:pt x="57" y="100"/>
                    <a:pt x="61" y="129"/>
                    <a:pt x="61" y="176"/>
                  </a:cubicBezTo>
                  <a:cubicBezTo>
                    <a:pt x="61" y="394"/>
                    <a:pt x="61" y="394"/>
                    <a:pt x="61" y="394"/>
                  </a:cubicBezTo>
                  <a:cubicBezTo>
                    <a:pt x="61" y="440"/>
                    <a:pt x="57" y="469"/>
                    <a:pt x="49" y="481"/>
                  </a:cubicBezTo>
                  <a:cubicBezTo>
                    <a:pt x="40" y="492"/>
                    <a:pt x="24" y="498"/>
                    <a:pt x="0" y="499"/>
                  </a:cubicBezTo>
                  <a:cubicBezTo>
                    <a:pt x="0" y="569"/>
                    <a:pt x="0" y="569"/>
                    <a:pt x="0" y="569"/>
                  </a:cubicBezTo>
                  <a:cubicBezTo>
                    <a:pt x="265" y="569"/>
                    <a:pt x="265" y="569"/>
                    <a:pt x="265" y="569"/>
                  </a:cubicBezTo>
                  <a:cubicBezTo>
                    <a:pt x="366" y="569"/>
                    <a:pt x="443" y="545"/>
                    <a:pt x="496" y="496"/>
                  </a:cubicBezTo>
                  <a:cubicBezTo>
                    <a:pt x="550" y="447"/>
                    <a:pt x="576" y="377"/>
                    <a:pt x="576" y="285"/>
                  </a:cubicBezTo>
                  <a:cubicBezTo>
                    <a:pt x="576" y="193"/>
                    <a:pt x="550" y="122"/>
                    <a:pt x="496" y="73"/>
                  </a:cubicBezTo>
                  <a:cubicBezTo>
                    <a:pt x="443" y="25"/>
                    <a:pt x="366" y="0"/>
                    <a:pt x="265" y="0"/>
                  </a:cubicBezTo>
                  <a:cubicBezTo>
                    <a:pt x="0" y="0"/>
                    <a:pt x="0" y="0"/>
                    <a:pt x="0" y="0"/>
                  </a:cubicBez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1" name="Freeform 52"/>
            <p:cNvSpPr>
              <a:spLocks noEditPoints="1"/>
            </p:cNvSpPr>
            <p:nvPr/>
          </p:nvSpPr>
          <p:spPr bwMode="auto">
            <a:xfrm>
              <a:off x="7442273" y="1884957"/>
              <a:ext cx="330897" cy="366402"/>
            </a:xfrm>
            <a:custGeom>
              <a:avLst/>
              <a:gdLst>
                <a:gd name="T0" fmla="*/ 620 w 1088"/>
                <a:gd name="T1" fmla="*/ 816 h 1205"/>
                <a:gd name="T2" fmla="*/ 620 w 1088"/>
                <a:gd name="T3" fmla="*/ 637 h 1205"/>
                <a:gd name="T4" fmla="*/ 708 w 1088"/>
                <a:gd name="T5" fmla="*/ 637 h 1205"/>
                <a:gd name="T6" fmla="*/ 636 w 1088"/>
                <a:gd name="T7" fmla="*/ 698 h 1205"/>
                <a:gd name="T8" fmla="*/ 718 w 1088"/>
                <a:gd name="T9" fmla="*/ 778 h 1205"/>
                <a:gd name="T10" fmla="*/ 745 w 1088"/>
                <a:gd name="T11" fmla="*/ 816 h 1205"/>
                <a:gd name="T12" fmla="*/ 620 w 1088"/>
                <a:gd name="T13" fmla="*/ 816 h 1205"/>
                <a:gd name="T14" fmla="*/ 176 w 1088"/>
                <a:gd name="T15" fmla="*/ 956 h 1205"/>
                <a:gd name="T16" fmla="*/ 288 w 1088"/>
                <a:gd name="T17" fmla="*/ 952 h 1205"/>
                <a:gd name="T18" fmla="*/ 790 w 1088"/>
                <a:gd name="T19" fmla="*/ 952 h 1205"/>
                <a:gd name="T20" fmla="*/ 909 w 1088"/>
                <a:gd name="T21" fmla="*/ 956 h 1205"/>
                <a:gd name="T22" fmla="*/ 909 w 1088"/>
                <a:gd name="T23" fmla="*/ 813 h 1205"/>
                <a:gd name="T24" fmla="*/ 812 w 1088"/>
                <a:gd name="T25" fmla="*/ 816 h 1205"/>
                <a:gd name="T26" fmla="*/ 873 w 1088"/>
                <a:gd name="T27" fmla="*/ 750 h 1205"/>
                <a:gd name="T28" fmla="*/ 841 w 1088"/>
                <a:gd name="T29" fmla="*/ 717 h 1205"/>
                <a:gd name="T30" fmla="*/ 796 w 1088"/>
                <a:gd name="T31" fmla="*/ 672 h 1205"/>
                <a:gd name="T32" fmla="*/ 766 w 1088"/>
                <a:gd name="T33" fmla="*/ 637 h 1205"/>
                <a:gd name="T34" fmla="*/ 862 w 1088"/>
                <a:gd name="T35" fmla="*/ 642 h 1205"/>
                <a:gd name="T36" fmla="*/ 862 w 1088"/>
                <a:gd name="T37" fmla="*/ 495 h 1205"/>
                <a:gd name="T38" fmla="*/ 780 w 1088"/>
                <a:gd name="T39" fmla="*/ 498 h 1205"/>
                <a:gd name="T40" fmla="*/ 620 w 1088"/>
                <a:gd name="T41" fmla="*/ 498 h 1205"/>
                <a:gd name="T42" fmla="*/ 620 w 1088"/>
                <a:gd name="T43" fmla="*/ 366 h 1205"/>
                <a:gd name="T44" fmla="*/ 788 w 1088"/>
                <a:gd name="T45" fmla="*/ 366 h 1205"/>
                <a:gd name="T46" fmla="*/ 900 w 1088"/>
                <a:gd name="T47" fmla="*/ 373 h 1205"/>
                <a:gd name="T48" fmla="*/ 900 w 1088"/>
                <a:gd name="T49" fmla="*/ 224 h 1205"/>
                <a:gd name="T50" fmla="*/ 780 w 1088"/>
                <a:gd name="T51" fmla="*/ 227 h 1205"/>
                <a:gd name="T52" fmla="*/ 303 w 1088"/>
                <a:gd name="T53" fmla="*/ 227 h 1205"/>
                <a:gd name="T54" fmla="*/ 193 w 1088"/>
                <a:gd name="T55" fmla="*/ 224 h 1205"/>
                <a:gd name="T56" fmla="*/ 193 w 1088"/>
                <a:gd name="T57" fmla="*/ 371 h 1205"/>
                <a:gd name="T58" fmla="*/ 303 w 1088"/>
                <a:gd name="T59" fmla="*/ 366 h 1205"/>
                <a:gd name="T60" fmla="*/ 468 w 1088"/>
                <a:gd name="T61" fmla="*/ 366 h 1205"/>
                <a:gd name="T62" fmla="*/ 468 w 1088"/>
                <a:gd name="T63" fmla="*/ 498 h 1205"/>
                <a:gd name="T64" fmla="*/ 336 w 1088"/>
                <a:gd name="T65" fmla="*/ 498 h 1205"/>
                <a:gd name="T66" fmla="*/ 226 w 1088"/>
                <a:gd name="T67" fmla="*/ 495 h 1205"/>
                <a:gd name="T68" fmla="*/ 226 w 1088"/>
                <a:gd name="T69" fmla="*/ 640 h 1205"/>
                <a:gd name="T70" fmla="*/ 336 w 1088"/>
                <a:gd name="T71" fmla="*/ 637 h 1205"/>
                <a:gd name="T72" fmla="*/ 468 w 1088"/>
                <a:gd name="T73" fmla="*/ 637 h 1205"/>
                <a:gd name="T74" fmla="*/ 468 w 1088"/>
                <a:gd name="T75" fmla="*/ 816 h 1205"/>
                <a:gd name="T76" fmla="*/ 290 w 1088"/>
                <a:gd name="T77" fmla="*/ 816 h 1205"/>
                <a:gd name="T78" fmla="*/ 176 w 1088"/>
                <a:gd name="T79" fmla="*/ 813 h 1205"/>
                <a:gd name="T80" fmla="*/ 176 w 1088"/>
                <a:gd name="T81" fmla="*/ 956 h 1205"/>
                <a:gd name="T82" fmla="*/ 4 w 1088"/>
                <a:gd name="T83" fmla="*/ 144 h 1205"/>
                <a:gd name="T84" fmla="*/ 4 w 1088"/>
                <a:gd name="T85" fmla="*/ 1040 h 1205"/>
                <a:gd name="T86" fmla="*/ 0 w 1088"/>
                <a:gd name="T87" fmla="*/ 1196 h 1205"/>
                <a:gd name="T88" fmla="*/ 154 w 1088"/>
                <a:gd name="T89" fmla="*/ 1196 h 1205"/>
                <a:gd name="T90" fmla="*/ 154 w 1088"/>
                <a:gd name="T91" fmla="*/ 1177 h 1205"/>
                <a:gd name="T92" fmla="*/ 930 w 1088"/>
                <a:gd name="T93" fmla="*/ 1177 h 1205"/>
                <a:gd name="T94" fmla="*/ 930 w 1088"/>
                <a:gd name="T95" fmla="*/ 1205 h 1205"/>
                <a:gd name="T96" fmla="*/ 1088 w 1088"/>
                <a:gd name="T97" fmla="*/ 1205 h 1205"/>
                <a:gd name="T98" fmla="*/ 1084 w 1088"/>
                <a:gd name="T99" fmla="*/ 1050 h 1205"/>
                <a:gd name="T100" fmla="*/ 1084 w 1088"/>
                <a:gd name="T101" fmla="*/ 144 h 1205"/>
                <a:gd name="T102" fmla="*/ 1088 w 1088"/>
                <a:gd name="T103" fmla="*/ 0 h 1205"/>
                <a:gd name="T104" fmla="*/ 962 w 1088"/>
                <a:gd name="T105" fmla="*/ 5 h 1205"/>
                <a:gd name="T106" fmla="*/ 128 w 1088"/>
                <a:gd name="T107" fmla="*/ 5 h 1205"/>
                <a:gd name="T108" fmla="*/ 0 w 1088"/>
                <a:gd name="T109" fmla="*/ 0 h 1205"/>
                <a:gd name="T110" fmla="*/ 4 w 1088"/>
                <a:gd name="T111" fmla="*/ 144 h 1205"/>
                <a:gd name="T112" fmla="*/ 154 w 1088"/>
                <a:gd name="T113" fmla="*/ 150 h 1205"/>
                <a:gd name="T114" fmla="*/ 930 w 1088"/>
                <a:gd name="T115" fmla="*/ 150 h 1205"/>
                <a:gd name="T116" fmla="*/ 930 w 1088"/>
                <a:gd name="T117" fmla="*/ 1034 h 1205"/>
                <a:gd name="T118" fmla="*/ 154 w 1088"/>
                <a:gd name="T119" fmla="*/ 1034 h 1205"/>
                <a:gd name="T120" fmla="*/ 154 w 1088"/>
                <a:gd name="T121" fmla="*/ 150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88" h="1205">
                  <a:moveTo>
                    <a:pt x="620" y="816"/>
                  </a:moveTo>
                  <a:cubicBezTo>
                    <a:pt x="620" y="637"/>
                    <a:pt x="620" y="637"/>
                    <a:pt x="620" y="637"/>
                  </a:cubicBezTo>
                  <a:cubicBezTo>
                    <a:pt x="708" y="637"/>
                    <a:pt x="708" y="637"/>
                    <a:pt x="708" y="637"/>
                  </a:cubicBezTo>
                  <a:cubicBezTo>
                    <a:pt x="684" y="662"/>
                    <a:pt x="660" y="683"/>
                    <a:pt x="636" y="698"/>
                  </a:cubicBezTo>
                  <a:cubicBezTo>
                    <a:pt x="681" y="737"/>
                    <a:pt x="708" y="764"/>
                    <a:pt x="718" y="778"/>
                  </a:cubicBezTo>
                  <a:cubicBezTo>
                    <a:pt x="729" y="792"/>
                    <a:pt x="737" y="805"/>
                    <a:pt x="745" y="816"/>
                  </a:cubicBezTo>
                  <a:lnTo>
                    <a:pt x="620" y="816"/>
                  </a:lnTo>
                  <a:close/>
                  <a:moveTo>
                    <a:pt x="176" y="956"/>
                  </a:moveTo>
                  <a:cubicBezTo>
                    <a:pt x="288" y="952"/>
                    <a:pt x="288" y="952"/>
                    <a:pt x="288" y="952"/>
                  </a:cubicBezTo>
                  <a:cubicBezTo>
                    <a:pt x="790" y="952"/>
                    <a:pt x="790" y="952"/>
                    <a:pt x="790" y="952"/>
                  </a:cubicBezTo>
                  <a:cubicBezTo>
                    <a:pt x="909" y="956"/>
                    <a:pt x="909" y="956"/>
                    <a:pt x="909" y="956"/>
                  </a:cubicBezTo>
                  <a:cubicBezTo>
                    <a:pt x="909" y="813"/>
                    <a:pt x="909" y="813"/>
                    <a:pt x="909" y="813"/>
                  </a:cubicBezTo>
                  <a:cubicBezTo>
                    <a:pt x="812" y="816"/>
                    <a:pt x="812" y="816"/>
                    <a:pt x="812" y="816"/>
                  </a:cubicBezTo>
                  <a:cubicBezTo>
                    <a:pt x="834" y="792"/>
                    <a:pt x="854" y="770"/>
                    <a:pt x="873" y="750"/>
                  </a:cubicBezTo>
                  <a:cubicBezTo>
                    <a:pt x="841" y="717"/>
                    <a:pt x="841" y="717"/>
                    <a:pt x="841" y="717"/>
                  </a:cubicBezTo>
                  <a:cubicBezTo>
                    <a:pt x="796" y="672"/>
                    <a:pt x="796" y="672"/>
                    <a:pt x="796" y="672"/>
                  </a:cubicBezTo>
                  <a:cubicBezTo>
                    <a:pt x="789" y="665"/>
                    <a:pt x="779" y="653"/>
                    <a:pt x="766" y="637"/>
                  </a:cubicBezTo>
                  <a:cubicBezTo>
                    <a:pt x="862" y="642"/>
                    <a:pt x="862" y="642"/>
                    <a:pt x="862" y="642"/>
                  </a:cubicBezTo>
                  <a:cubicBezTo>
                    <a:pt x="862" y="495"/>
                    <a:pt x="862" y="495"/>
                    <a:pt x="862" y="495"/>
                  </a:cubicBezTo>
                  <a:cubicBezTo>
                    <a:pt x="780" y="498"/>
                    <a:pt x="780" y="498"/>
                    <a:pt x="780" y="498"/>
                  </a:cubicBezTo>
                  <a:cubicBezTo>
                    <a:pt x="620" y="498"/>
                    <a:pt x="620" y="498"/>
                    <a:pt x="620" y="498"/>
                  </a:cubicBezTo>
                  <a:cubicBezTo>
                    <a:pt x="620" y="366"/>
                    <a:pt x="620" y="366"/>
                    <a:pt x="620" y="366"/>
                  </a:cubicBezTo>
                  <a:cubicBezTo>
                    <a:pt x="788" y="366"/>
                    <a:pt x="788" y="366"/>
                    <a:pt x="788" y="366"/>
                  </a:cubicBezTo>
                  <a:cubicBezTo>
                    <a:pt x="900" y="373"/>
                    <a:pt x="900" y="373"/>
                    <a:pt x="900" y="373"/>
                  </a:cubicBezTo>
                  <a:cubicBezTo>
                    <a:pt x="900" y="224"/>
                    <a:pt x="900" y="224"/>
                    <a:pt x="900" y="224"/>
                  </a:cubicBezTo>
                  <a:cubicBezTo>
                    <a:pt x="780" y="227"/>
                    <a:pt x="780" y="227"/>
                    <a:pt x="780" y="227"/>
                  </a:cubicBezTo>
                  <a:cubicBezTo>
                    <a:pt x="303" y="227"/>
                    <a:pt x="303" y="227"/>
                    <a:pt x="303" y="227"/>
                  </a:cubicBezTo>
                  <a:cubicBezTo>
                    <a:pt x="193" y="224"/>
                    <a:pt x="193" y="224"/>
                    <a:pt x="193" y="224"/>
                  </a:cubicBezTo>
                  <a:cubicBezTo>
                    <a:pt x="193" y="371"/>
                    <a:pt x="193" y="371"/>
                    <a:pt x="193" y="371"/>
                  </a:cubicBezTo>
                  <a:cubicBezTo>
                    <a:pt x="303" y="366"/>
                    <a:pt x="303" y="366"/>
                    <a:pt x="303" y="366"/>
                  </a:cubicBezTo>
                  <a:cubicBezTo>
                    <a:pt x="468" y="366"/>
                    <a:pt x="468" y="366"/>
                    <a:pt x="468" y="366"/>
                  </a:cubicBezTo>
                  <a:cubicBezTo>
                    <a:pt x="468" y="498"/>
                    <a:pt x="468" y="498"/>
                    <a:pt x="468" y="498"/>
                  </a:cubicBezTo>
                  <a:cubicBezTo>
                    <a:pt x="336" y="498"/>
                    <a:pt x="336" y="498"/>
                    <a:pt x="336" y="498"/>
                  </a:cubicBezTo>
                  <a:cubicBezTo>
                    <a:pt x="226" y="495"/>
                    <a:pt x="226" y="495"/>
                    <a:pt x="226" y="495"/>
                  </a:cubicBezTo>
                  <a:cubicBezTo>
                    <a:pt x="226" y="640"/>
                    <a:pt x="226" y="640"/>
                    <a:pt x="226" y="640"/>
                  </a:cubicBezTo>
                  <a:cubicBezTo>
                    <a:pt x="336" y="637"/>
                    <a:pt x="336" y="637"/>
                    <a:pt x="336" y="637"/>
                  </a:cubicBezTo>
                  <a:cubicBezTo>
                    <a:pt x="468" y="637"/>
                    <a:pt x="468" y="637"/>
                    <a:pt x="468" y="637"/>
                  </a:cubicBezTo>
                  <a:cubicBezTo>
                    <a:pt x="468" y="816"/>
                    <a:pt x="468" y="816"/>
                    <a:pt x="468" y="816"/>
                  </a:cubicBezTo>
                  <a:cubicBezTo>
                    <a:pt x="290" y="816"/>
                    <a:pt x="290" y="816"/>
                    <a:pt x="290" y="816"/>
                  </a:cubicBezTo>
                  <a:cubicBezTo>
                    <a:pt x="176" y="813"/>
                    <a:pt x="176" y="813"/>
                    <a:pt x="176" y="813"/>
                  </a:cubicBezTo>
                  <a:lnTo>
                    <a:pt x="176" y="956"/>
                  </a:lnTo>
                  <a:close/>
                  <a:moveTo>
                    <a:pt x="4" y="144"/>
                  </a:moveTo>
                  <a:cubicBezTo>
                    <a:pt x="4" y="1040"/>
                    <a:pt x="4" y="1040"/>
                    <a:pt x="4" y="1040"/>
                  </a:cubicBezTo>
                  <a:cubicBezTo>
                    <a:pt x="0" y="1196"/>
                    <a:pt x="0" y="1196"/>
                    <a:pt x="0" y="1196"/>
                  </a:cubicBezTo>
                  <a:cubicBezTo>
                    <a:pt x="154" y="1196"/>
                    <a:pt x="154" y="1196"/>
                    <a:pt x="154" y="1196"/>
                  </a:cubicBezTo>
                  <a:cubicBezTo>
                    <a:pt x="154" y="1177"/>
                    <a:pt x="154" y="1177"/>
                    <a:pt x="154" y="1177"/>
                  </a:cubicBezTo>
                  <a:cubicBezTo>
                    <a:pt x="930" y="1177"/>
                    <a:pt x="930" y="1177"/>
                    <a:pt x="930" y="1177"/>
                  </a:cubicBezTo>
                  <a:cubicBezTo>
                    <a:pt x="930" y="1205"/>
                    <a:pt x="930" y="1205"/>
                    <a:pt x="930" y="1205"/>
                  </a:cubicBezTo>
                  <a:cubicBezTo>
                    <a:pt x="1088" y="1205"/>
                    <a:pt x="1088" y="1205"/>
                    <a:pt x="1088" y="1205"/>
                  </a:cubicBezTo>
                  <a:cubicBezTo>
                    <a:pt x="1084" y="1050"/>
                    <a:pt x="1084" y="1050"/>
                    <a:pt x="1084" y="1050"/>
                  </a:cubicBezTo>
                  <a:cubicBezTo>
                    <a:pt x="1084" y="144"/>
                    <a:pt x="1084" y="144"/>
                    <a:pt x="1084" y="144"/>
                  </a:cubicBezTo>
                  <a:cubicBezTo>
                    <a:pt x="1088" y="0"/>
                    <a:pt x="1088" y="0"/>
                    <a:pt x="1088" y="0"/>
                  </a:cubicBezTo>
                  <a:cubicBezTo>
                    <a:pt x="962" y="5"/>
                    <a:pt x="962" y="5"/>
                    <a:pt x="962" y="5"/>
                  </a:cubicBezTo>
                  <a:cubicBezTo>
                    <a:pt x="128" y="5"/>
                    <a:pt x="128" y="5"/>
                    <a:pt x="128" y="5"/>
                  </a:cubicBezTo>
                  <a:cubicBezTo>
                    <a:pt x="0" y="0"/>
                    <a:pt x="0" y="0"/>
                    <a:pt x="0" y="0"/>
                  </a:cubicBezTo>
                  <a:lnTo>
                    <a:pt x="4" y="144"/>
                  </a:lnTo>
                  <a:close/>
                  <a:moveTo>
                    <a:pt x="154" y="150"/>
                  </a:moveTo>
                  <a:cubicBezTo>
                    <a:pt x="930" y="150"/>
                    <a:pt x="930" y="150"/>
                    <a:pt x="930" y="150"/>
                  </a:cubicBezTo>
                  <a:cubicBezTo>
                    <a:pt x="930" y="1034"/>
                    <a:pt x="930" y="1034"/>
                    <a:pt x="930" y="1034"/>
                  </a:cubicBezTo>
                  <a:cubicBezTo>
                    <a:pt x="154" y="1034"/>
                    <a:pt x="154" y="1034"/>
                    <a:pt x="154" y="1034"/>
                  </a:cubicBezTo>
                  <a:lnTo>
                    <a:pt x="154"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2" name="Freeform 53"/>
            <p:cNvSpPr>
              <a:spLocks noEditPoints="1"/>
            </p:cNvSpPr>
            <p:nvPr/>
          </p:nvSpPr>
          <p:spPr bwMode="auto">
            <a:xfrm>
              <a:off x="7820747" y="1863654"/>
              <a:ext cx="375632" cy="396936"/>
            </a:xfrm>
            <a:custGeom>
              <a:avLst/>
              <a:gdLst>
                <a:gd name="T0" fmla="*/ 578 w 1233"/>
                <a:gd name="T1" fmla="*/ 836 h 1304"/>
                <a:gd name="T2" fmla="*/ 376 w 1233"/>
                <a:gd name="T3" fmla="*/ 920 h 1304"/>
                <a:gd name="T4" fmla="*/ 104 w 1233"/>
                <a:gd name="T5" fmla="*/ 966 h 1304"/>
                <a:gd name="T6" fmla="*/ 185 w 1233"/>
                <a:gd name="T7" fmla="*/ 847 h 1304"/>
                <a:gd name="T8" fmla="*/ 482 w 1233"/>
                <a:gd name="T9" fmla="*/ 700 h 1304"/>
                <a:gd name="T10" fmla="*/ 323 w 1233"/>
                <a:gd name="T11" fmla="*/ 740 h 1304"/>
                <a:gd name="T12" fmla="*/ 140 w 1233"/>
                <a:gd name="T13" fmla="*/ 735 h 1304"/>
                <a:gd name="T14" fmla="*/ 251 w 1233"/>
                <a:gd name="T15" fmla="*/ 616 h 1304"/>
                <a:gd name="T16" fmla="*/ 333 w 1233"/>
                <a:gd name="T17" fmla="*/ 513 h 1304"/>
                <a:gd name="T18" fmla="*/ 223 w 1233"/>
                <a:gd name="T19" fmla="*/ 372 h 1304"/>
                <a:gd name="T20" fmla="*/ 866 w 1233"/>
                <a:gd name="T21" fmla="*/ 375 h 1304"/>
                <a:gd name="T22" fmla="*/ 989 w 1233"/>
                <a:gd name="T23" fmla="*/ 516 h 1304"/>
                <a:gd name="T24" fmla="*/ 678 w 1233"/>
                <a:gd name="T25" fmla="*/ 513 h 1304"/>
                <a:gd name="T26" fmla="*/ 597 w 1233"/>
                <a:gd name="T27" fmla="*/ 632 h 1304"/>
                <a:gd name="T28" fmla="*/ 693 w 1233"/>
                <a:gd name="T29" fmla="*/ 731 h 1304"/>
                <a:gd name="T30" fmla="*/ 930 w 1233"/>
                <a:gd name="T31" fmla="*/ 537 h 1304"/>
                <a:gd name="T32" fmla="*/ 1061 w 1233"/>
                <a:gd name="T33" fmla="*/ 653 h 1304"/>
                <a:gd name="T34" fmla="*/ 946 w 1233"/>
                <a:gd name="T35" fmla="*/ 880 h 1304"/>
                <a:gd name="T36" fmla="*/ 1233 w 1233"/>
                <a:gd name="T37" fmla="*/ 1144 h 1304"/>
                <a:gd name="T38" fmla="*/ 1126 w 1233"/>
                <a:gd name="T39" fmla="*/ 1292 h 1304"/>
                <a:gd name="T40" fmla="*/ 851 w 1233"/>
                <a:gd name="T41" fmla="*/ 1013 h 1304"/>
                <a:gd name="T42" fmla="*/ 737 w 1233"/>
                <a:gd name="T43" fmla="*/ 864 h 1304"/>
                <a:gd name="T44" fmla="*/ 747 w 1233"/>
                <a:gd name="T45" fmla="*/ 1038 h 1304"/>
                <a:gd name="T46" fmla="*/ 687 w 1233"/>
                <a:gd name="T47" fmla="*/ 1261 h 1304"/>
                <a:gd name="T48" fmla="*/ 467 w 1233"/>
                <a:gd name="T49" fmla="*/ 1195 h 1304"/>
                <a:gd name="T50" fmla="*/ 566 w 1233"/>
                <a:gd name="T51" fmla="*/ 1135 h 1304"/>
                <a:gd name="T52" fmla="*/ 600 w 1233"/>
                <a:gd name="T53" fmla="*/ 1012 h 1304"/>
                <a:gd name="T54" fmla="*/ 429 w 1233"/>
                <a:gd name="T55" fmla="*/ 1103 h 1304"/>
                <a:gd name="T56" fmla="*/ 84 w 1233"/>
                <a:gd name="T57" fmla="*/ 1253 h 1304"/>
                <a:gd name="T58" fmla="*/ 0 w 1233"/>
                <a:gd name="T59" fmla="*/ 1106 h 1304"/>
                <a:gd name="T60" fmla="*/ 31 w 1233"/>
                <a:gd name="T61" fmla="*/ 454 h 1304"/>
                <a:gd name="T62" fmla="*/ 33 w 1233"/>
                <a:gd name="T63" fmla="*/ 235 h 1304"/>
                <a:gd name="T64" fmla="*/ 174 w 1233"/>
                <a:gd name="T65" fmla="*/ 143 h 1304"/>
                <a:gd name="T66" fmla="*/ 448 w 1233"/>
                <a:gd name="T67" fmla="*/ 76 h 1304"/>
                <a:gd name="T68" fmla="*/ 586 w 1233"/>
                <a:gd name="T69" fmla="*/ 0 h 1304"/>
                <a:gd name="T70" fmla="*/ 677 w 1233"/>
                <a:gd name="T71" fmla="*/ 143 h 1304"/>
                <a:gd name="T72" fmla="*/ 1177 w 1233"/>
                <a:gd name="T73" fmla="*/ 138 h 1304"/>
                <a:gd name="T74" fmla="*/ 1174 w 1233"/>
                <a:gd name="T75" fmla="*/ 383 h 1304"/>
                <a:gd name="T76" fmla="*/ 1015 w 1233"/>
                <a:gd name="T77" fmla="*/ 459 h 1304"/>
                <a:gd name="T78" fmla="*/ 1018 w 1233"/>
                <a:gd name="T79" fmla="*/ 287 h 1304"/>
                <a:gd name="T80" fmla="*/ 190 w 1233"/>
                <a:gd name="T81" fmla="*/ 382 h 1304"/>
                <a:gd name="T82" fmla="*/ 31 w 1233"/>
                <a:gd name="T83" fmla="*/ 454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3" h="1304">
                  <a:moveTo>
                    <a:pt x="357" y="980"/>
                  </a:moveTo>
                  <a:cubicBezTo>
                    <a:pt x="453" y="926"/>
                    <a:pt x="526" y="878"/>
                    <a:pt x="578" y="836"/>
                  </a:cubicBezTo>
                  <a:cubicBezTo>
                    <a:pt x="575" y="826"/>
                    <a:pt x="571" y="816"/>
                    <a:pt x="566" y="807"/>
                  </a:cubicBezTo>
                  <a:cubicBezTo>
                    <a:pt x="496" y="851"/>
                    <a:pt x="432" y="889"/>
                    <a:pt x="376" y="920"/>
                  </a:cubicBezTo>
                  <a:cubicBezTo>
                    <a:pt x="320" y="951"/>
                    <a:pt x="238" y="984"/>
                    <a:pt x="129" y="1020"/>
                  </a:cubicBezTo>
                  <a:cubicBezTo>
                    <a:pt x="121" y="999"/>
                    <a:pt x="112" y="981"/>
                    <a:pt x="104" y="966"/>
                  </a:cubicBezTo>
                  <a:cubicBezTo>
                    <a:pt x="96" y="949"/>
                    <a:pt x="79" y="920"/>
                    <a:pt x="52" y="878"/>
                  </a:cubicBezTo>
                  <a:cubicBezTo>
                    <a:pt x="103" y="869"/>
                    <a:pt x="148" y="859"/>
                    <a:pt x="185" y="847"/>
                  </a:cubicBezTo>
                  <a:cubicBezTo>
                    <a:pt x="223" y="836"/>
                    <a:pt x="269" y="817"/>
                    <a:pt x="324" y="791"/>
                  </a:cubicBezTo>
                  <a:cubicBezTo>
                    <a:pt x="379" y="765"/>
                    <a:pt x="432" y="735"/>
                    <a:pt x="482" y="700"/>
                  </a:cubicBezTo>
                  <a:cubicBezTo>
                    <a:pt x="468" y="687"/>
                    <a:pt x="468" y="687"/>
                    <a:pt x="468" y="687"/>
                  </a:cubicBezTo>
                  <a:cubicBezTo>
                    <a:pt x="405" y="712"/>
                    <a:pt x="357" y="730"/>
                    <a:pt x="323" y="740"/>
                  </a:cubicBezTo>
                  <a:cubicBezTo>
                    <a:pt x="290" y="750"/>
                    <a:pt x="236" y="765"/>
                    <a:pt x="162" y="786"/>
                  </a:cubicBezTo>
                  <a:cubicBezTo>
                    <a:pt x="154" y="768"/>
                    <a:pt x="147" y="751"/>
                    <a:pt x="140" y="735"/>
                  </a:cubicBezTo>
                  <a:cubicBezTo>
                    <a:pt x="134" y="721"/>
                    <a:pt x="115" y="689"/>
                    <a:pt x="84" y="640"/>
                  </a:cubicBezTo>
                  <a:cubicBezTo>
                    <a:pt x="124" y="636"/>
                    <a:pt x="181" y="628"/>
                    <a:pt x="251" y="616"/>
                  </a:cubicBezTo>
                  <a:cubicBezTo>
                    <a:pt x="322" y="605"/>
                    <a:pt x="412" y="570"/>
                    <a:pt x="521" y="513"/>
                  </a:cubicBezTo>
                  <a:cubicBezTo>
                    <a:pt x="333" y="513"/>
                    <a:pt x="333" y="513"/>
                    <a:pt x="333" y="513"/>
                  </a:cubicBezTo>
                  <a:cubicBezTo>
                    <a:pt x="223" y="516"/>
                    <a:pt x="223" y="516"/>
                    <a:pt x="223" y="516"/>
                  </a:cubicBezTo>
                  <a:cubicBezTo>
                    <a:pt x="223" y="372"/>
                    <a:pt x="223" y="372"/>
                    <a:pt x="223" y="372"/>
                  </a:cubicBezTo>
                  <a:cubicBezTo>
                    <a:pt x="333" y="375"/>
                    <a:pt x="333" y="375"/>
                    <a:pt x="333" y="375"/>
                  </a:cubicBezTo>
                  <a:cubicBezTo>
                    <a:pt x="866" y="375"/>
                    <a:pt x="866" y="375"/>
                    <a:pt x="866" y="375"/>
                  </a:cubicBezTo>
                  <a:cubicBezTo>
                    <a:pt x="989" y="372"/>
                    <a:pt x="989" y="372"/>
                    <a:pt x="989" y="372"/>
                  </a:cubicBezTo>
                  <a:cubicBezTo>
                    <a:pt x="989" y="516"/>
                    <a:pt x="989" y="516"/>
                    <a:pt x="989" y="516"/>
                  </a:cubicBezTo>
                  <a:cubicBezTo>
                    <a:pt x="866" y="513"/>
                    <a:pt x="866" y="513"/>
                    <a:pt x="866" y="513"/>
                  </a:cubicBezTo>
                  <a:cubicBezTo>
                    <a:pt x="678" y="513"/>
                    <a:pt x="678" y="513"/>
                    <a:pt x="678" y="513"/>
                  </a:cubicBezTo>
                  <a:cubicBezTo>
                    <a:pt x="694" y="526"/>
                    <a:pt x="711" y="540"/>
                    <a:pt x="730" y="553"/>
                  </a:cubicBezTo>
                  <a:cubicBezTo>
                    <a:pt x="684" y="581"/>
                    <a:pt x="640" y="607"/>
                    <a:pt x="597" y="632"/>
                  </a:cubicBezTo>
                  <a:cubicBezTo>
                    <a:pt x="637" y="662"/>
                    <a:pt x="660" y="683"/>
                    <a:pt x="668" y="695"/>
                  </a:cubicBezTo>
                  <a:cubicBezTo>
                    <a:pt x="693" y="731"/>
                    <a:pt x="693" y="731"/>
                    <a:pt x="693" y="731"/>
                  </a:cubicBezTo>
                  <a:cubicBezTo>
                    <a:pt x="792" y="660"/>
                    <a:pt x="850" y="616"/>
                    <a:pt x="867" y="599"/>
                  </a:cubicBezTo>
                  <a:cubicBezTo>
                    <a:pt x="930" y="537"/>
                    <a:pt x="930" y="537"/>
                    <a:pt x="930" y="537"/>
                  </a:cubicBezTo>
                  <a:cubicBezTo>
                    <a:pt x="943" y="553"/>
                    <a:pt x="955" y="566"/>
                    <a:pt x="966" y="578"/>
                  </a:cubicBezTo>
                  <a:cubicBezTo>
                    <a:pt x="977" y="589"/>
                    <a:pt x="1009" y="614"/>
                    <a:pt x="1061" y="653"/>
                  </a:cubicBezTo>
                  <a:cubicBezTo>
                    <a:pt x="1002" y="693"/>
                    <a:pt x="950" y="730"/>
                    <a:pt x="906" y="760"/>
                  </a:cubicBezTo>
                  <a:cubicBezTo>
                    <a:pt x="913" y="787"/>
                    <a:pt x="927" y="827"/>
                    <a:pt x="946" y="880"/>
                  </a:cubicBezTo>
                  <a:cubicBezTo>
                    <a:pt x="966" y="932"/>
                    <a:pt x="1002" y="983"/>
                    <a:pt x="1057" y="1031"/>
                  </a:cubicBezTo>
                  <a:cubicBezTo>
                    <a:pt x="1111" y="1079"/>
                    <a:pt x="1170" y="1117"/>
                    <a:pt x="1233" y="1144"/>
                  </a:cubicBezTo>
                  <a:cubicBezTo>
                    <a:pt x="1212" y="1169"/>
                    <a:pt x="1195" y="1189"/>
                    <a:pt x="1182" y="1205"/>
                  </a:cubicBezTo>
                  <a:cubicBezTo>
                    <a:pt x="1169" y="1222"/>
                    <a:pt x="1151" y="1251"/>
                    <a:pt x="1126" y="1292"/>
                  </a:cubicBezTo>
                  <a:cubicBezTo>
                    <a:pt x="1043" y="1239"/>
                    <a:pt x="982" y="1191"/>
                    <a:pt x="944" y="1147"/>
                  </a:cubicBezTo>
                  <a:cubicBezTo>
                    <a:pt x="905" y="1104"/>
                    <a:pt x="874" y="1059"/>
                    <a:pt x="851" y="1013"/>
                  </a:cubicBezTo>
                  <a:cubicBezTo>
                    <a:pt x="827" y="966"/>
                    <a:pt x="804" y="908"/>
                    <a:pt x="784" y="837"/>
                  </a:cubicBezTo>
                  <a:cubicBezTo>
                    <a:pt x="737" y="864"/>
                    <a:pt x="737" y="864"/>
                    <a:pt x="737" y="864"/>
                  </a:cubicBezTo>
                  <a:cubicBezTo>
                    <a:pt x="740" y="887"/>
                    <a:pt x="742" y="909"/>
                    <a:pt x="744" y="928"/>
                  </a:cubicBezTo>
                  <a:cubicBezTo>
                    <a:pt x="746" y="947"/>
                    <a:pt x="747" y="984"/>
                    <a:pt x="747" y="1038"/>
                  </a:cubicBezTo>
                  <a:cubicBezTo>
                    <a:pt x="747" y="1091"/>
                    <a:pt x="744" y="1135"/>
                    <a:pt x="737" y="1169"/>
                  </a:cubicBezTo>
                  <a:cubicBezTo>
                    <a:pt x="731" y="1203"/>
                    <a:pt x="714" y="1234"/>
                    <a:pt x="687" y="1261"/>
                  </a:cubicBezTo>
                  <a:cubicBezTo>
                    <a:pt x="660" y="1289"/>
                    <a:pt x="596" y="1303"/>
                    <a:pt x="495" y="1304"/>
                  </a:cubicBezTo>
                  <a:cubicBezTo>
                    <a:pt x="482" y="1246"/>
                    <a:pt x="473" y="1209"/>
                    <a:pt x="467" y="1195"/>
                  </a:cubicBezTo>
                  <a:cubicBezTo>
                    <a:pt x="442" y="1136"/>
                    <a:pt x="442" y="1136"/>
                    <a:pt x="442" y="1136"/>
                  </a:cubicBezTo>
                  <a:cubicBezTo>
                    <a:pt x="509" y="1147"/>
                    <a:pt x="550" y="1147"/>
                    <a:pt x="566" y="1135"/>
                  </a:cubicBezTo>
                  <a:cubicBezTo>
                    <a:pt x="583" y="1122"/>
                    <a:pt x="593" y="1103"/>
                    <a:pt x="596" y="1076"/>
                  </a:cubicBezTo>
                  <a:cubicBezTo>
                    <a:pt x="599" y="1049"/>
                    <a:pt x="600" y="1028"/>
                    <a:pt x="600" y="1012"/>
                  </a:cubicBezTo>
                  <a:cubicBezTo>
                    <a:pt x="600" y="996"/>
                    <a:pt x="600" y="996"/>
                    <a:pt x="600" y="996"/>
                  </a:cubicBezTo>
                  <a:cubicBezTo>
                    <a:pt x="555" y="1029"/>
                    <a:pt x="498" y="1064"/>
                    <a:pt x="429" y="1103"/>
                  </a:cubicBezTo>
                  <a:cubicBezTo>
                    <a:pt x="359" y="1142"/>
                    <a:pt x="301" y="1170"/>
                    <a:pt x="253" y="1188"/>
                  </a:cubicBezTo>
                  <a:cubicBezTo>
                    <a:pt x="84" y="1253"/>
                    <a:pt x="84" y="1253"/>
                    <a:pt x="84" y="1253"/>
                  </a:cubicBezTo>
                  <a:cubicBezTo>
                    <a:pt x="66" y="1212"/>
                    <a:pt x="51" y="1182"/>
                    <a:pt x="39" y="1165"/>
                  </a:cubicBezTo>
                  <a:cubicBezTo>
                    <a:pt x="0" y="1106"/>
                    <a:pt x="0" y="1106"/>
                    <a:pt x="0" y="1106"/>
                  </a:cubicBezTo>
                  <a:cubicBezTo>
                    <a:pt x="143" y="1076"/>
                    <a:pt x="262" y="1034"/>
                    <a:pt x="357" y="980"/>
                  </a:cubicBezTo>
                  <a:close/>
                  <a:moveTo>
                    <a:pt x="31" y="454"/>
                  </a:moveTo>
                  <a:cubicBezTo>
                    <a:pt x="33" y="382"/>
                    <a:pt x="33" y="382"/>
                    <a:pt x="33" y="382"/>
                  </a:cubicBezTo>
                  <a:cubicBezTo>
                    <a:pt x="33" y="235"/>
                    <a:pt x="33" y="235"/>
                    <a:pt x="33" y="235"/>
                  </a:cubicBezTo>
                  <a:cubicBezTo>
                    <a:pt x="31" y="138"/>
                    <a:pt x="31" y="138"/>
                    <a:pt x="31" y="138"/>
                  </a:cubicBezTo>
                  <a:cubicBezTo>
                    <a:pt x="174" y="143"/>
                    <a:pt x="174" y="143"/>
                    <a:pt x="174" y="143"/>
                  </a:cubicBezTo>
                  <a:cubicBezTo>
                    <a:pt x="516" y="143"/>
                    <a:pt x="516" y="143"/>
                    <a:pt x="516" y="143"/>
                  </a:cubicBezTo>
                  <a:cubicBezTo>
                    <a:pt x="500" y="124"/>
                    <a:pt x="477" y="102"/>
                    <a:pt x="448" y="76"/>
                  </a:cubicBezTo>
                  <a:cubicBezTo>
                    <a:pt x="466" y="68"/>
                    <a:pt x="483" y="61"/>
                    <a:pt x="497" y="54"/>
                  </a:cubicBezTo>
                  <a:cubicBezTo>
                    <a:pt x="511" y="47"/>
                    <a:pt x="541" y="28"/>
                    <a:pt x="586" y="0"/>
                  </a:cubicBezTo>
                  <a:cubicBezTo>
                    <a:pt x="642" y="51"/>
                    <a:pt x="684" y="89"/>
                    <a:pt x="710" y="115"/>
                  </a:cubicBezTo>
                  <a:cubicBezTo>
                    <a:pt x="697" y="124"/>
                    <a:pt x="686" y="133"/>
                    <a:pt x="677" y="143"/>
                  </a:cubicBezTo>
                  <a:cubicBezTo>
                    <a:pt x="1043" y="143"/>
                    <a:pt x="1043" y="143"/>
                    <a:pt x="1043" y="143"/>
                  </a:cubicBezTo>
                  <a:cubicBezTo>
                    <a:pt x="1177" y="138"/>
                    <a:pt x="1177" y="138"/>
                    <a:pt x="1177" y="138"/>
                  </a:cubicBezTo>
                  <a:cubicBezTo>
                    <a:pt x="1174" y="235"/>
                    <a:pt x="1174" y="235"/>
                    <a:pt x="1174" y="235"/>
                  </a:cubicBezTo>
                  <a:cubicBezTo>
                    <a:pt x="1174" y="383"/>
                    <a:pt x="1174" y="383"/>
                    <a:pt x="1174" y="383"/>
                  </a:cubicBezTo>
                  <a:cubicBezTo>
                    <a:pt x="1177" y="459"/>
                    <a:pt x="1177" y="459"/>
                    <a:pt x="1177" y="459"/>
                  </a:cubicBezTo>
                  <a:cubicBezTo>
                    <a:pt x="1015" y="459"/>
                    <a:pt x="1015" y="459"/>
                    <a:pt x="1015" y="459"/>
                  </a:cubicBezTo>
                  <a:cubicBezTo>
                    <a:pt x="1018" y="383"/>
                    <a:pt x="1018" y="383"/>
                    <a:pt x="1018" y="383"/>
                  </a:cubicBezTo>
                  <a:cubicBezTo>
                    <a:pt x="1018" y="287"/>
                    <a:pt x="1018" y="287"/>
                    <a:pt x="1018" y="287"/>
                  </a:cubicBezTo>
                  <a:cubicBezTo>
                    <a:pt x="190" y="288"/>
                    <a:pt x="190" y="288"/>
                    <a:pt x="190" y="288"/>
                  </a:cubicBezTo>
                  <a:cubicBezTo>
                    <a:pt x="190" y="382"/>
                    <a:pt x="190" y="382"/>
                    <a:pt x="190" y="382"/>
                  </a:cubicBezTo>
                  <a:cubicBezTo>
                    <a:pt x="193" y="454"/>
                    <a:pt x="193" y="454"/>
                    <a:pt x="193" y="454"/>
                  </a:cubicBezTo>
                  <a:lnTo>
                    <a:pt x="31" y="4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3" name="Freeform 54"/>
            <p:cNvSpPr>
              <a:spLocks noEditPoints="1"/>
            </p:cNvSpPr>
            <p:nvPr/>
          </p:nvSpPr>
          <p:spPr bwMode="auto">
            <a:xfrm>
              <a:off x="8241825" y="1865785"/>
              <a:ext cx="350780" cy="393385"/>
            </a:xfrm>
            <a:custGeom>
              <a:avLst/>
              <a:gdLst>
                <a:gd name="T0" fmla="*/ 160 w 1151"/>
                <a:gd name="T1" fmla="*/ 336 h 1291"/>
                <a:gd name="T2" fmla="*/ 404 w 1151"/>
                <a:gd name="T3" fmla="*/ 336 h 1291"/>
                <a:gd name="T4" fmla="*/ 404 w 1151"/>
                <a:gd name="T5" fmla="*/ 492 h 1291"/>
                <a:gd name="T6" fmla="*/ 160 w 1151"/>
                <a:gd name="T7" fmla="*/ 492 h 1291"/>
                <a:gd name="T8" fmla="*/ 160 w 1151"/>
                <a:gd name="T9" fmla="*/ 336 h 1291"/>
                <a:gd name="T10" fmla="*/ 3 w 1151"/>
                <a:gd name="T11" fmla="*/ 298 h 1291"/>
                <a:gd name="T12" fmla="*/ 3 w 1151"/>
                <a:gd name="T13" fmla="*/ 821 h 1291"/>
                <a:gd name="T14" fmla="*/ 0 w 1151"/>
                <a:gd name="T15" fmla="*/ 960 h 1291"/>
                <a:gd name="T16" fmla="*/ 160 w 1151"/>
                <a:gd name="T17" fmla="*/ 960 h 1291"/>
                <a:gd name="T18" fmla="*/ 160 w 1151"/>
                <a:gd name="T19" fmla="*/ 940 h 1291"/>
                <a:gd name="T20" fmla="*/ 404 w 1151"/>
                <a:gd name="T21" fmla="*/ 940 h 1291"/>
                <a:gd name="T22" fmla="*/ 404 w 1151"/>
                <a:gd name="T23" fmla="*/ 1137 h 1291"/>
                <a:gd name="T24" fmla="*/ 413 w 1151"/>
                <a:gd name="T25" fmla="*/ 1211 h 1291"/>
                <a:gd name="T26" fmla="*/ 458 w 1151"/>
                <a:gd name="T27" fmla="*/ 1262 h 1291"/>
                <a:gd name="T28" fmla="*/ 569 w 1151"/>
                <a:gd name="T29" fmla="*/ 1285 h 1291"/>
                <a:gd name="T30" fmla="*/ 761 w 1151"/>
                <a:gd name="T31" fmla="*/ 1288 h 1291"/>
                <a:gd name="T32" fmla="*/ 943 w 1151"/>
                <a:gd name="T33" fmla="*/ 1289 h 1291"/>
                <a:gd name="T34" fmla="*/ 1032 w 1151"/>
                <a:gd name="T35" fmla="*/ 1273 h 1291"/>
                <a:gd name="T36" fmla="*/ 1087 w 1151"/>
                <a:gd name="T37" fmla="*/ 1231 h 1291"/>
                <a:gd name="T38" fmla="*/ 1151 w 1151"/>
                <a:gd name="T39" fmla="*/ 1062 h 1291"/>
                <a:gd name="T40" fmla="*/ 997 w 1151"/>
                <a:gd name="T41" fmla="*/ 983 h 1291"/>
                <a:gd name="T42" fmla="*/ 989 w 1151"/>
                <a:gd name="T43" fmla="*/ 1036 h 1291"/>
                <a:gd name="T44" fmla="*/ 958 w 1151"/>
                <a:gd name="T45" fmla="*/ 1109 h 1291"/>
                <a:gd name="T46" fmla="*/ 894 w 1151"/>
                <a:gd name="T47" fmla="*/ 1134 h 1291"/>
                <a:gd name="T48" fmla="*/ 766 w 1151"/>
                <a:gd name="T49" fmla="*/ 1136 h 1291"/>
                <a:gd name="T50" fmla="*/ 626 w 1151"/>
                <a:gd name="T51" fmla="*/ 1132 h 1291"/>
                <a:gd name="T52" fmla="*/ 570 w 1151"/>
                <a:gd name="T53" fmla="*/ 1116 h 1291"/>
                <a:gd name="T54" fmla="*/ 559 w 1151"/>
                <a:gd name="T55" fmla="*/ 1084 h 1291"/>
                <a:gd name="T56" fmla="*/ 559 w 1151"/>
                <a:gd name="T57" fmla="*/ 940 h 1291"/>
                <a:gd name="T58" fmla="*/ 837 w 1151"/>
                <a:gd name="T59" fmla="*/ 940 h 1291"/>
                <a:gd name="T60" fmla="*/ 837 w 1151"/>
                <a:gd name="T61" fmla="*/ 965 h 1291"/>
                <a:gd name="T62" fmla="*/ 998 w 1151"/>
                <a:gd name="T63" fmla="*/ 965 h 1291"/>
                <a:gd name="T64" fmla="*/ 994 w 1151"/>
                <a:gd name="T65" fmla="*/ 831 h 1291"/>
                <a:gd name="T66" fmla="*/ 994 w 1151"/>
                <a:gd name="T67" fmla="*/ 298 h 1291"/>
                <a:gd name="T68" fmla="*/ 998 w 1151"/>
                <a:gd name="T69" fmla="*/ 179 h 1291"/>
                <a:gd name="T70" fmla="*/ 894 w 1151"/>
                <a:gd name="T71" fmla="*/ 184 h 1291"/>
                <a:gd name="T72" fmla="*/ 559 w 1151"/>
                <a:gd name="T73" fmla="*/ 184 h 1291"/>
                <a:gd name="T74" fmla="*/ 559 w 1151"/>
                <a:gd name="T75" fmla="*/ 107 h 1291"/>
                <a:gd name="T76" fmla="*/ 562 w 1151"/>
                <a:gd name="T77" fmla="*/ 0 h 1291"/>
                <a:gd name="T78" fmla="*/ 401 w 1151"/>
                <a:gd name="T79" fmla="*/ 0 h 1291"/>
                <a:gd name="T80" fmla="*/ 404 w 1151"/>
                <a:gd name="T81" fmla="*/ 107 h 1291"/>
                <a:gd name="T82" fmla="*/ 404 w 1151"/>
                <a:gd name="T83" fmla="*/ 184 h 1291"/>
                <a:gd name="T84" fmla="*/ 120 w 1151"/>
                <a:gd name="T85" fmla="*/ 184 h 1291"/>
                <a:gd name="T86" fmla="*/ 0 w 1151"/>
                <a:gd name="T87" fmla="*/ 179 h 1291"/>
                <a:gd name="T88" fmla="*/ 3 w 1151"/>
                <a:gd name="T89" fmla="*/ 298 h 1291"/>
                <a:gd name="T90" fmla="*/ 160 w 1151"/>
                <a:gd name="T91" fmla="*/ 637 h 1291"/>
                <a:gd name="T92" fmla="*/ 404 w 1151"/>
                <a:gd name="T93" fmla="*/ 637 h 1291"/>
                <a:gd name="T94" fmla="*/ 404 w 1151"/>
                <a:gd name="T95" fmla="*/ 791 h 1291"/>
                <a:gd name="T96" fmla="*/ 160 w 1151"/>
                <a:gd name="T97" fmla="*/ 791 h 1291"/>
                <a:gd name="T98" fmla="*/ 160 w 1151"/>
                <a:gd name="T99" fmla="*/ 637 h 1291"/>
                <a:gd name="T100" fmla="*/ 559 w 1151"/>
                <a:gd name="T101" fmla="*/ 336 h 1291"/>
                <a:gd name="T102" fmla="*/ 837 w 1151"/>
                <a:gd name="T103" fmla="*/ 336 h 1291"/>
                <a:gd name="T104" fmla="*/ 837 w 1151"/>
                <a:gd name="T105" fmla="*/ 492 h 1291"/>
                <a:gd name="T106" fmla="*/ 559 w 1151"/>
                <a:gd name="T107" fmla="*/ 492 h 1291"/>
                <a:gd name="T108" fmla="*/ 559 w 1151"/>
                <a:gd name="T109" fmla="*/ 336 h 1291"/>
                <a:gd name="T110" fmla="*/ 559 w 1151"/>
                <a:gd name="T111" fmla="*/ 637 h 1291"/>
                <a:gd name="T112" fmla="*/ 837 w 1151"/>
                <a:gd name="T113" fmla="*/ 637 h 1291"/>
                <a:gd name="T114" fmla="*/ 837 w 1151"/>
                <a:gd name="T115" fmla="*/ 791 h 1291"/>
                <a:gd name="T116" fmla="*/ 559 w 1151"/>
                <a:gd name="T117" fmla="*/ 791 h 1291"/>
                <a:gd name="T118" fmla="*/ 559 w 1151"/>
                <a:gd name="T119" fmla="*/ 637 h 1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1" h="1291">
                  <a:moveTo>
                    <a:pt x="160" y="336"/>
                  </a:moveTo>
                  <a:cubicBezTo>
                    <a:pt x="404" y="336"/>
                    <a:pt x="404" y="336"/>
                    <a:pt x="404" y="336"/>
                  </a:cubicBezTo>
                  <a:cubicBezTo>
                    <a:pt x="404" y="492"/>
                    <a:pt x="404" y="492"/>
                    <a:pt x="404" y="492"/>
                  </a:cubicBezTo>
                  <a:cubicBezTo>
                    <a:pt x="160" y="492"/>
                    <a:pt x="160" y="492"/>
                    <a:pt x="160" y="492"/>
                  </a:cubicBezTo>
                  <a:lnTo>
                    <a:pt x="160" y="336"/>
                  </a:lnTo>
                  <a:close/>
                  <a:moveTo>
                    <a:pt x="3" y="298"/>
                  </a:moveTo>
                  <a:cubicBezTo>
                    <a:pt x="3" y="821"/>
                    <a:pt x="3" y="821"/>
                    <a:pt x="3" y="821"/>
                  </a:cubicBezTo>
                  <a:cubicBezTo>
                    <a:pt x="0" y="960"/>
                    <a:pt x="0" y="960"/>
                    <a:pt x="0" y="960"/>
                  </a:cubicBezTo>
                  <a:cubicBezTo>
                    <a:pt x="160" y="960"/>
                    <a:pt x="160" y="960"/>
                    <a:pt x="160" y="960"/>
                  </a:cubicBezTo>
                  <a:cubicBezTo>
                    <a:pt x="160" y="940"/>
                    <a:pt x="160" y="940"/>
                    <a:pt x="160" y="940"/>
                  </a:cubicBezTo>
                  <a:cubicBezTo>
                    <a:pt x="404" y="940"/>
                    <a:pt x="404" y="940"/>
                    <a:pt x="404" y="940"/>
                  </a:cubicBezTo>
                  <a:cubicBezTo>
                    <a:pt x="404" y="1137"/>
                    <a:pt x="404" y="1137"/>
                    <a:pt x="404" y="1137"/>
                  </a:cubicBezTo>
                  <a:cubicBezTo>
                    <a:pt x="404" y="1168"/>
                    <a:pt x="407" y="1193"/>
                    <a:pt x="413" y="1211"/>
                  </a:cubicBezTo>
                  <a:cubicBezTo>
                    <a:pt x="419" y="1230"/>
                    <a:pt x="434" y="1247"/>
                    <a:pt x="458" y="1262"/>
                  </a:cubicBezTo>
                  <a:cubicBezTo>
                    <a:pt x="483" y="1277"/>
                    <a:pt x="519" y="1285"/>
                    <a:pt x="569" y="1285"/>
                  </a:cubicBezTo>
                  <a:cubicBezTo>
                    <a:pt x="619" y="1285"/>
                    <a:pt x="683" y="1286"/>
                    <a:pt x="761" y="1288"/>
                  </a:cubicBezTo>
                  <a:cubicBezTo>
                    <a:pt x="843" y="1290"/>
                    <a:pt x="903" y="1291"/>
                    <a:pt x="943" y="1289"/>
                  </a:cubicBezTo>
                  <a:cubicBezTo>
                    <a:pt x="982" y="1286"/>
                    <a:pt x="1012" y="1281"/>
                    <a:pt x="1032" y="1273"/>
                  </a:cubicBezTo>
                  <a:cubicBezTo>
                    <a:pt x="1052" y="1265"/>
                    <a:pt x="1070" y="1251"/>
                    <a:pt x="1087" y="1231"/>
                  </a:cubicBezTo>
                  <a:cubicBezTo>
                    <a:pt x="1104" y="1211"/>
                    <a:pt x="1125" y="1155"/>
                    <a:pt x="1151" y="1062"/>
                  </a:cubicBezTo>
                  <a:cubicBezTo>
                    <a:pt x="1106" y="1046"/>
                    <a:pt x="1055" y="1019"/>
                    <a:pt x="997" y="983"/>
                  </a:cubicBezTo>
                  <a:cubicBezTo>
                    <a:pt x="989" y="1036"/>
                    <a:pt x="989" y="1036"/>
                    <a:pt x="989" y="1036"/>
                  </a:cubicBezTo>
                  <a:cubicBezTo>
                    <a:pt x="985" y="1071"/>
                    <a:pt x="974" y="1095"/>
                    <a:pt x="958" y="1109"/>
                  </a:cubicBezTo>
                  <a:cubicBezTo>
                    <a:pt x="942" y="1123"/>
                    <a:pt x="920" y="1131"/>
                    <a:pt x="894" y="1134"/>
                  </a:cubicBezTo>
                  <a:cubicBezTo>
                    <a:pt x="869" y="1137"/>
                    <a:pt x="826" y="1137"/>
                    <a:pt x="766" y="1136"/>
                  </a:cubicBezTo>
                  <a:cubicBezTo>
                    <a:pt x="626" y="1132"/>
                    <a:pt x="626" y="1132"/>
                    <a:pt x="626" y="1132"/>
                  </a:cubicBezTo>
                  <a:cubicBezTo>
                    <a:pt x="595" y="1131"/>
                    <a:pt x="577" y="1125"/>
                    <a:pt x="570" y="1116"/>
                  </a:cubicBezTo>
                  <a:cubicBezTo>
                    <a:pt x="562" y="1106"/>
                    <a:pt x="559" y="1096"/>
                    <a:pt x="559" y="1084"/>
                  </a:cubicBezTo>
                  <a:cubicBezTo>
                    <a:pt x="559" y="940"/>
                    <a:pt x="559" y="940"/>
                    <a:pt x="559" y="940"/>
                  </a:cubicBezTo>
                  <a:cubicBezTo>
                    <a:pt x="837" y="940"/>
                    <a:pt x="837" y="940"/>
                    <a:pt x="837" y="940"/>
                  </a:cubicBezTo>
                  <a:cubicBezTo>
                    <a:pt x="837" y="965"/>
                    <a:pt x="837" y="965"/>
                    <a:pt x="837" y="965"/>
                  </a:cubicBezTo>
                  <a:cubicBezTo>
                    <a:pt x="998" y="965"/>
                    <a:pt x="998" y="965"/>
                    <a:pt x="998" y="965"/>
                  </a:cubicBezTo>
                  <a:cubicBezTo>
                    <a:pt x="994" y="831"/>
                    <a:pt x="994" y="831"/>
                    <a:pt x="994" y="831"/>
                  </a:cubicBezTo>
                  <a:cubicBezTo>
                    <a:pt x="994" y="298"/>
                    <a:pt x="994" y="298"/>
                    <a:pt x="994" y="298"/>
                  </a:cubicBezTo>
                  <a:cubicBezTo>
                    <a:pt x="998" y="179"/>
                    <a:pt x="998" y="179"/>
                    <a:pt x="998" y="179"/>
                  </a:cubicBezTo>
                  <a:cubicBezTo>
                    <a:pt x="894" y="184"/>
                    <a:pt x="894" y="184"/>
                    <a:pt x="894" y="184"/>
                  </a:cubicBezTo>
                  <a:cubicBezTo>
                    <a:pt x="559" y="184"/>
                    <a:pt x="559" y="184"/>
                    <a:pt x="559" y="184"/>
                  </a:cubicBezTo>
                  <a:cubicBezTo>
                    <a:pt x="559" y="107"/>
                    <a:pt x="559" y="107"/>
                    <a:pt x="559" y="107"/>
                  </a:cubicBezTo>
                  <a:cubicBezTo>
                    <a:pt x="562" y="0"/>
                    <a:pt x="562" y="0"/>
                    <a:pt x="562" y="0"/>
                  </a:cubicBezTo>
                  <a:cubicBezTo>
                    <a:pt x="401" y="0"/>
                    <a:pt x="401" y="0"/>
                    <a:pt x="401" y="0"/>
                  </a:cubicBezTo>
                  <a:cubicBezTo>
                    <a:pt x="404" y="107"/>
                    <a:pt x="404" y="107"/>
                    <a:pt x="404" y="107"/>
                  </a:cubicBezTo>
                  <a:cubicBezTo>
                    <a:pt x="404" y="184"/>
                    <a:pt x="404" y="184"/>
                    <a:pt x="404" y="184"/>
                  </a:cubicBezTo>
                  <a:cubicBezTo>
                    <a:pt x="120" y="184"/>
                    <a:pt x="120" y="184"/>
                    <a:pt x="120" y="184"/>
                  </a:cubicBezTo>
                  <a:cubicBezTo>
                    <a:pt x="0" y="179"/>
                    <a:pt x="0" y="179"/>
                    <a:pt x="0" y="179"/>
                  </a:cubicBezTo>
                  <a:lnTo>
                    <a:pt x="3" y="298"/>
                  </a:lnTo>
                  <a:close/>
                  <a:moveTo>
                    <a:pt x="160" y="637"/>
                  </a:moveTo>
                  <a:cubicBezTo>
                    <a:pt x="404" y="637"/>
                    <a:pt x="404" y="637"/>
                    <a:pt x="404" y="637"/>
                  </a:cubicBezTo>
                  <a:cubicBezTo>
                    <a:pt x="404" y="791"/>
                    <a:pt x="404" y="791"/>
                    <a:pt x="404" y="791"/>
                  </a:cubicBezTo>
                  <a:cubicBezTo>
                    <a:pt x="160" y="791"/>
                    <a:pt x="160" y="791"/>
                    <a:pt x="160" y="791"/>
                  </a:cubicBezTo>
                  <a:lnTo>
                    <a:pt x="160" y="637"/>
                  </a:lnTo>
                  <a:close/>
                  <a:moveTo>
                    <a:pt x="559" y="336"/>
                  </a:moveTo>
                  <a:cubicBezTo>
                    <a:pt x="837" y="336"/>
                    <a:pt x="837" y="336"/>
                    <a:pt x="837" y="336"/>
                  </a:cubicBezTo>
                  <a:cubicBezTo>
                    <a:pt x="837" y="492"/>
                    <a:pt x="837" y="492"/>
                    <a:pt x="837" y="492"/>
                  </a:cubicBezTo>
                  <a:cubicBezTo>
                    <a:pt x="559" y="492"/>
                    <a:pt x="559" y="492"/>
                    <a:pt x="559" y="492"/>
                  </a:cubicBezTo>
                  <a:lnTo>
                    <a:pt x="559" y="336"/>
                  </a:lnTo>
                  <a:close/>
                  <a:moveTo>
                    <a:pt x="559" y="637"/>
                  </a:moveTo>
                  <a:cubicBezTo>
                    <a:pt x="837" y="637"/>
                    <a:pt x="837" y="637"/>
                    <a:pt x="837" y="637"/>
                  </a:cubicBezTo>
                  <a:cubicBezTo>
                    <a:pt x="837" y="791"/>
                    <a:pt x="837" y="791"/>
                    <a:pt x="837" y="791"/>
                  </a:cubicBezTo>
                  <a:cubicBezTo>
                    <a:pt x="559" y="791"/>
                    <a:pt x="559" y="791"/>
                    <a:pt x="559" y="791"/>
                  </a:cubicBezTo>
                  <a:lnTo>
                    <a:pt x="559" y="6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4" name="Freeform 55"/>
            <p:cNvSpPr>
              <a:spLocks noEditPoints="1"/>
            </p:cNvSpPr>
            <p:nvPr/>
          </p:nvSpPr>
          <p:spPr bwMode="auto">
            <a:xfrm>
              <a:off x="8641601" y="1891348"/>
              <a:ext cx="320247" cy="362142"/>
            </a:xfrm>
            <a:custGeom>
              <a:avLst/>
              <a:gdLst>
                <a:gd name="T0" fmla="*/ 198 w 1052"/>
                <a:gd name="T1" fmla="*/ 421 h 1191"/>
                <a:gd name="T2" fmla="*/ 235 w 1052"/>
                <a:gd name="T3" fmla="*/ 693 h 1191"/>
                <a:gd name="T4" fmla="*/ 166 w 1052"/>
                <a:gd name="T5" fmla="*/ 374 h 1191"/>
                <a:gd name="T6" fmla="*/ 166 w 1052"/>
                <a:gd name="T7" fmla="*/ 977 h 1191"/>
                <a:gd name="T8" fmla="*/ 232 w 1052"/>
                <a:gd name="T9" fmla="*/ 885 h 1191"/>
                <a:gd name="T10" fmla="*/ 350 w 1052"/>
                <a:gd name="T11" fmla="*/ 796 h 1191"/>
                <a:gd name="T12" fmla="*/ 396 w 1052"/>
                <a:gd name="T13" fmla="*/ 774 h 1191"/>
                <a:gd name="T14" fmla="*/ 442 w 1052"/>
                <a:gd name="T15" fmla="*/ 800 h 1191"/>
                <a:gd name="T16" fmla="*/ 445 w 1052"/>
                <a:gd name="T17" fmla="*/ 546 h 1191"/>
                <a:gd name="T18" fmla="*/ 483 w 1052"/>
                <a:gd name="T19" fmla="*/ 391 h 1191"/>
                <a:gd name="T20" fmla="*/ 612 w 1052"/>
                <a:gd name="T21" fmla="*/ 592 h 1191"/>
                <a:gd name="T22" fmla="*/ 536 w 1052"/>
                <a:gd name="T23" fmla="*/ 770 h 1191"/>
                <a:gd name="T24" fmla="*/ 520 w 1052"/>
                <a:gd name="T25" fmla="*/ 950 h 1191"/>
                <a:gd name="T26" fmla="*/ 622 w 1052"/>
                <a:gd name="T27" fmla="*/ 915 h 1191"/>
                <a:gd name="T28" fmla="*/ 745 w 1052"/>
                <a:gd name="T29" fmla="*/ 835 h 1191"/>
                <a:gd name="T30" fmla="*/ 890 w 1052"/>
                <a:gd name="T31" fmla="*/ 787 h 1191"/>
                <a:gd name="T32" fmla="*/ 773 w 1052"/>
                <a:gd name="T33" fmla="*/ 571 h 1191"/>
                <a:gd name="T34" fmla="*/ 813 w 1052"/>
                <a:gd name="T35" fmla="*/ 359 h 1191"/>
                <a:gd name="T36" fmla="*/ 831 w 1052"/>
                <a:gd name="T37" fmla="*/ 236 h 1191"/>
                <a:gd name="T38" fmla="*/ 672 w 1052"/>
                <a:gd name="T39" fmla="*/ 257 h 1191"/>
                <a:gd name="T40" fmla="*/ 597 w 1052"/>
                <a:gd name="T41" fmla="*/ 303 h 1191"/>
                <a:gd name="T42" fmla="*/ 486 w 1052"/>
                <a:gd name="T43" fmla="*/ 381 h 1191"/>
                <a:gd name="T44" fmla="*/ 504 w 1052"/>
                <a:gd name="T45" fmla="*/ 275 h 1191"/>
                <a:gd name="T46" fmla="*/ 357 w 1052"/>
                <a:gd name="T47" fmla="*/ 191 h 1191"/>
                <a:gd name="T48" fmla="*/ 349 w 1052"/>
                <a:gd name="T49" fmla="*/ 312 h 1191"/>
                <a:gd name="T50" fmla="*/ 271 w 1052"/>
                <a:gd name="T51" fmla="*/ 274 h 1191"/>
                <a:gd name="T52" fmla="*/ 166 w 1052"/>
                <a:gd name="T53" fmla="*/ 346 h 1191"/>
                <a:gd name="T54" fmla="*/ 893 w 1052"/>
                <a:gd name="T55" fmla="*/ 160 h 1191"/>
                <a:gd name="T56" fmla="*/ 884 w 1052"/>
                <a:gd name="T57" fmla="*/ 997 h 1191"/>
                <a:gd name="T58" fmla="*/ 741 w 1052"/>
                <a:gd name="T59" fmla="*/ 1001 h 1191"/>
                <a:gd name="T60" fmla="*/ 791 w 1052"/>
                <a:gd name="T61" fmla="*/ 1140 h 1191"/>
                <a:gd name="T62" fmla="*/ 975 w 1052"/>
                <a:gd name="T63" fmla="*/ 1162 h 1191"/>
                <a:gd name="T64" fmla="*/ 1048 w 1052"/>
                <a:gd name="T65" fmla="*/ 1027 h 1191"/>
                <a:gd name="T66" fmla="*/ 1052 w 1052"/>
                <a:gd name="T67" fmla="*/ 0 h 1191"/>
                <a:gd name="T68" fmla="*/ 157 w 1052"/>
                <a:gd name="T69" fmla="*/ 5 h 1191"/>
                <a:gd name="T70" fmla="*/ 4 w 1052"/>
                <a:gd name="T71" fmla="*/ 165 h 1191"/>
                <a:gd name="T72" fmla="*/ 0 w 1052"/>
                <a:gd name="T73" fmla="*/ 1156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2" h="1191">
                  <a:moveTo>
                    <a:pt x="166" y="374"/>
                  </a:moveTo>
                  <a:cubicBezTo>
                    <a:pt x="198" y="421"/>
                    <a:pt x="198" y="421"/>
                    <a:pt x="198" y="421"/>
                  </a:cubicBezTo>
                  <a:cubicBezTo>
                    <a:pt x="208" y="434"/>
                    <a:pt x="237" y="482"/>
                    <a:pt x="287" y="563"/>
                  </a:cubicBezTo>
                  <a:cubicBezTo>
                    <a:pt x="270" y="620"/>
                    <a:pt x="253" y="663"/>
                    <a:pt x="235" y="693"/>
                  </a:cubicBezTo>
                  <a:cubicBezTo>
                    <a:pt x="216" y="724"/>
                    <a:pt x="193" y="756"/>
                    <a:pt x="166" y="790"/>
                  </a:cubicBezTo>
                  <a:lnTo>
                    <a:pt x="166" y="374"/>
                  </a:lnTo>
                  <a:close/>
                  <a:moveTo>
                    <a:pt x="169" y="1156"/>
                  </a:moveTo>
                  <a:cubicBezTo>
                    <a:pt x="166" y="977"/>
                    <a:pt x="166" y="977"/>
                    <a:pt x="166" y="977"/>
                  </a:cubicBezTo>
                  <a:cubicBezTo>
                    <a:pt x="166" y="812"/>
                    <a:pt x="166" y="812"/>
                    <a:pt x="166" y="812"/>
                  </a:cubicBezTo>
                  <a:cubicBezTo>
                    <a:pt x="199" y="846"/>
                    <a:pt x="221" y="870"/>
                    <a:pt x="232" y="885"/>
                  </a:cubicBezTo>
                  <a:cubicBezTo>
                    <a:pt x="243" y="899"/>
                    <a:pt x="253" y="914"/>
                    <a:pt x="263" y="929"/>
                  </a:cubicBezTo>
                  <a:cubicBezTo>
                    <a:pt x="310" y="862"/>
                    <a:pt x="339" y="818"/>
                    <a:pt x="350" y="796"/>
                  </a:cubicBezTo>
                  <a:cubicBezTo>
                    <a:pt x="361" y="774"/>
                    <a:pt x="371" y="754"/>
                    <a:pt x="379" y="737"/>
                  </a:cubicBezTo>
                  <a:cubicBezTo>
                    <a:pt x="396" y="774"/>
                    <a:pt x="396" y="774"/>
                    <a:pt x="396" y="774"/>
                  </a:cubicBezTo>
                  <a:cubicBezTo>
                    <a:pt x="399" y="781"/>
                    <a:pt x="405" y="799"/>
                    <a:pt x="413" y="829"/>
                  </a:cubicBezTo>
                  <a:cubicBezTo>
                    <a:pt x="442" y="800"/>
                    <a:pt x="442" y="800"/>
                    <a:pt x="442" y="800"/>
                  </a:cubicBezTo>
                  <a:cubicBezTo>
                    <a:pt x="460" y="782"/>
                    <a:pt x="493" y="759"/>
                    <a:pt x="541" y="732"/>
                  </a:cubicBezTo>
                  <a:cubicBezTo>
                    <a:pt x="508" y="667"/>
                    <a:pt x="476" y="605"/>
                    <a:pt x="445" y="546"/>
                  </a:cubicBezTo>
                  <a:cubicBezTo>
                    <a:pt x="458" y="500"/>
                    <a:pt x="458" y="500"/>
                    <a:pt x="458" y="500"/>
                  </a:cubicBezTo>
                  <a:cubicBezTo>
                    <a:pt x="463" y="484"/>
                    <a:pt x="470" y="448"/>
                    <a:pt x="483" y="391"/>
                  </a:cubicBezTo>
                  <a:cubicBezTo>
                    <a:pt x="524" y="445"/>
                    <a:pt x="549" y="479"/>
                    <a:pt x="559" y="493"/>
                  </a:cubicBezTo>
                  <a:cubicBezTo>
                    <a:pt x="569" y="507"/>
                    <a:pt x="587" y="540"/>
                    <a:pt x="612" y="592"/>
                  </a:cubicBezTo>
                  <a:cubicBezTo>
                    <a:pt x="592" y="650"/>
                    <a:pt x="592" y="650"/>
                    <a:pt x="592" y="650"/>
                  </a:cubicBezTo>
                  <a:cubicBezTo>
                    <a:pt x="578" y="690"/>
                    <a:pt x="559" y="730"/>
                    <a:pt x="536" y="770"/>
                  </a:cubicBezTo>
                  <a:cubicBezTo>
                    <a:pt x="512" y="810"/>
                    <a:pt x="478" y="851"/>
                    <a:pt x="435" y="895"/>
                  </a:cubicBezTo>
                  <a:cubicBezTo>
                    <a:pt x="478" y="920"/>
                    <a:pt x="506" y="939"/>
                    <a:pt x="520" y="950"/>
                  </a:cubicBezTo>
                  <a:cubicBezTo>
                    <a:pt x="533" y="961"/>
                    <a:pt x="548" y="975"/>
                    <a:pt x="565" y="990"/>
                  </a:cubicBezTo>
                  <a:cubicBezTo>
                    <a:pt x="588" y="963"/>
                    <a:pt x="608" y="938"/>
                    <a:pt x="622" y="915"/>
                  </a:cubicBezTo>
                  <a:cubicBezTo>
                    <a:pt x="637" y="893"/>
                    <a:pt x="666" y="841"/>
                    <a:pt x="710" y="760"/>
                  </a:cubicBezTo>
                  <a:cubicBezTo>
                    <a:pt x="745" y="835"/>
                    <a:pt x="745" y="835"/>
                    <a:pt x="745" y="835"/>
                  </a:cubicBezTo>
                  <a:cubicBezTo>
                    <a:pt x="748" y="841"/>
                    <a:pt x="756" y="864"/>
                    <a:pt x="769" y="903"/>
                  </a:cubicBezTo>
                  <a:cubicBezTo>
                    <a:pt x="813" y="856"/>
                    <a:pt x="853" y="817"/>
                    <a:pt x="890" y="787"/>
                  </a:cubicBezTo>
                  <a:cubicBezTo>
                    <a:pt x="867" y="743"/>
                    <a:pt x="867" y="743"/>
                    <a:pt x="867" y="743"/>
                  </a:cubicBezTo>
                  <a:cubicBezTo>
                    <a:pt x="866" y="739"/>
                    <a:pt x="834" y="682"/>
                    <a:pt x="773" y="571"/>
                  </a:cubicBezTo>
                  <a:cubicBezTo>
                    <a:pt x="790" y="486"/>
                    <a:pt x="790" y="486"/>
                    <a:pt x="790" y="486"/>
                  </a:cubicBezTo>
                  <a:cubicBezTo>
                    <a:pt x="797" y="454"/>
                    <a:pt x="805" y="412"/>
                    <a:pt x="813" y="359"/>
                  </a:cubicBezTo>
                  <a:cubicBezTo>
                    <a:pt x="825" y="277"/>
                    <a:pt x="825" y="277"/>
                    <a:pt x="825" y="277"/>
                  </a:cubicBezTo>
                  <a:cubicBezTo>
                    <a:pt x="826" y="268"/>
                    <a:pt x="828" y="254"/>
                    <a:pt x="831" y="236"/>
                  </a:cubicBezTo>
                  <a:cubicBezTo>
                    <a:pt x="779" y="232"/>
                    <a:pt x="726" y="225"/>
                    <a:pt x="672" y="213"/>
                  </a:cubicBezTo>
                  <a:cubicBezTo>
                    <a:pt x="672" y="257"/>
                    <a:pt x="672" y="257"/>
                    <a:pt x="672" y="257"/>
                  </a:cubicBezTo>
                  <a:cubicBezTo>
                    <a:pt x="672" y="279"/>
                    <a:pt x="668" y="324"/>
                    <a:pt x="659" y="391"/>
                  </a:cubicBezTo>
                  <a:cubicBezTo>
                    <a:pt x="636" y="359"/>
                    <a:pt x="616" y="329"/>
                    <a:pt x="597" y="303"/>
                  </a:cubicBezTo>
                  <a:cubicBezTo>
                    <a:pt x="569" y="330"/>
                    <a:pt x="569" y="330"/>
                    <a:pt x="569" y="330"/>
                  </a:cubicBezTo>
                  <a:cubicBezTo>
                    <a:pt x="553" y="345"/>
                    <a:pt x="526" y="362"/>
                    <a:pt x="486" y="381"/>
                  </a:cubicBezTo>
                  <a:cubicBezTo>
                    <a:pt x="500" y="310"/>
                    <a:pt x="500" y="310"/>
                    <a:pt x="500" y="310"/>
                  </a:cubicBezTo>
                  <a:cubicBezTo>
                    <a:pt x="500" y="308"/>
                    <a:pt x="501" y="297"/>
                    <a:pt x="504" y="275"/>
                  </a:cubicBezTo>
                  <a:cubicBezTo>
                    <a:pt x="508" y="254"/>
                    <a:pt x="511" y="236"/>
                    <a:pt x="514" y="221"/>
                  </a:cubicBezTo>
                  <a:cubicBezTo>
                    <a:pt x="452" y="215"/>
                    <a:pt x="399" y="205"/>
                    <a:pt x="357" y="191"/>
                  </a:cubicBezTo>
                  <a:cubicBezTo>
                    <a:pt x="355" y="246"/>
                    <a:pt x="355" y="246"/>
                    <a:pt x="355" y="246"/>
                  </a:cubicBezTo>
                  <a:cubicBezTo>
                    <a:pt x="354" y="270"/>
                    <a:pt x="352" y="292"/>
                    <a:pt x="349" y="312"/>
                  </a:cubicBezTo>
                  <a:cubicBezTo>
                    <a:pt x="347" y="333"/>
                    <a:pt x="344" y="355"/>
                    <a:pt x="338" y="378"/>
                  </a:cubicBezTo>
                  <a:cubicBezTo>
                    <a:pt x="313" y="340"/>
                    <a:pt x="290" y="306"/>
                    <a:pt x="271" y="274"/>
                  </a:cubicBezTo>
                  <a:cubicBezTo>
                    <a:pt x="238" y="303"/>
                    <a:pt x="215" y="321"/>
                    <a:pt x="203" y="328"/>
                  </a:cubicBezTo>
                  <a:cubicBezTo>
                    <a:pt x="190" y="334"/>
                    <a:pt x="178" y="340"/>
                    <a:pt x="166" y="346"/>
                  </a:cubicBezTo>
                  <a:cubicBezTo>
                    <a:pt x="166" y="160"/>
                    <a:pt x="166" y="160"/>
                    <a:pt x="166" y="160"/>
                  </a:cubicBezTo>
                  <a:cubicBezTo>
                    <a:pt x="893" y="160"/>
                    <a:pt x="893" y="160"/>
                    <a:pt x="893" y="160"/>
                  </a:cubicBezTo>
                  <a:cubicBezTo>
                    <a:pt x="893" y="959"/>
                    <a:pt x="893" y="959"/>
                    <a:pt x="893" y="959"/>
                  </a:cubicBezTo>
                  <a:cubicBezTo>
                    <a:pt x="893" y="975"/>
                    <a:pt x="890" y="987"/>
                    <a:pt x="884" y="997"/>
                  </a:cubicBezTo>
                  <a:cubicBezTo>
                    <a:pt x="878" y="1006"/>
                    <a:pt x="859" y="1010"/>
                    <a:pt x="827" y="1009"/>
                  </a:cubicBezTo>
                  <a:cubicBezTo>
                    <a:pt x="800" y="1008"/>
                    <a:pt x="772" y="1006"/>
                    <a:pt x="741" y="1001"/>
                  </a:cubicBezTo>
                  <a:cubicBezTo>
                    <a:pt x="761" y="1045"/>
                    <a:pt x="761" y="1045"/>
                    <a:pt x="761" y="1045"/>
                  </a:cubicBezTo>
                  <a:cubicBezTo>
                    <a:pt x="779" y="1086"/>
                    <a:pt x="789" y="1118"/>
                    <a:pt x="791" y="1140"/>
                  </a:cubicBezTo>
                  <a:cubicBezTo>
                    <a:pt x="794" y="1161"/>
                    <a:pt x="796" y="1179"/>
                    <a:pt x="797" y="1191"/>
                  </a:cubicBezTo>
                  <a:cubicBezTo>
                    <a:pt x="879" y="1186"/>
                    <a:pt x="938" y="1176"/>
                    <a:pt x="975" y="1162"/>
                  </a:cubicBezTo>
                  <a:cubicBezTo>
                    <a:pt x="1012" y="1149"/>
                    <a:pt x="1033" y="1130"/>
                    <a:pt x="1039" y="1105"/>
                  </a:cubicBezTo>
                  <a:cubicBezTo>
                    <a:pt x="1046" y="1081"/>
                    <a:pt x="1048" y="1055"/>
                    <a:pt x="1048" y="1027"/>
                  </a:cubicBezTo>
                  <a:cubicBezTo>
                    <a:pt x="1048" y="165"/>
                    <a:pt x="1048" y="165"/>
                    <a:pt x="1048" y="165"/>
                  </a:cubicBezTo>
                  <a:cubicBezTo>
                    <a:pt x="1052" y="0"/>
                    <a:pt x="1052" y="0"/>
                    <a:pt x="1052" y="0"/>
                  </a:cubicBezTo>
                  <a:cubicBezTo>
                    <a:pt x="898" y="5"/>
                    <a:pt x="898" y="5"/>
                    <a:pt x="898" y="5"/>
                  </a:cubicBezTo>
                  <a:cubicBezTo>
                    <a:pt x="157" y="5"/>
                    <a:pt x="157" y="5"/>
                    <a:pt x="157" y="5"/>
                  </a:cubicBezTo>
                  <a:cubicBezTo>
                    <a:pt x="0" y="0"/>
                    <a:pt x="0" y="0"/>
                    <a:pt x="0" y="0"/>
                  </a:cubicBezTo>
                  <a:cubicBezTo>
                    <a:pt x="4" y="165"/>
                    <a:pt x="4" y="165"/>
                    <a:pt x="4" y="165"/>
                  </a:cubicBezTo>
                  <a:cubicBezTo>
                    <a:pt x="4" y="977"/>
                    <a:pt x="4" y="977"/>
                    <a:pt x="4" y="977"/>
                  </a:cubicBezTo>
                  <a:cubicBezTo>
                    <a:pt x="0" y="1156"/>
                    <a:pt x="0" y="1156"/>
                    <a:pt x="0" y="1156"/>
                  </a:cubicBezTo>
                  <a:lnTo>
                    <a:pt x="169" y="1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66" name="矩形 65"/>
          <p:cNvSpPr/>
          <p:nvPr/>
        </p:nvSpPr>
        <p:spPr>
          <a:xfrm>
            <a:off x="450981" y="214730"/>
            <a:ext cx="2339102" cy="523220"/>
          </a:xfrm>
          <a:prstGeom prst="rect">
            <a:avLst/>
          </a:prstGeom>
        </p:spPr>
        <p:txBody>
          <a:bodyPr wrap="none">
            <a:spAutoFit/>
          </a:bodyPr>
          <a:lstStyle/>
          <a:p>
            <a:r>
              <a:rPr lang="zh-CN" altLang="en-US" sz="2800" dirty="0">
                <a:solidFill>
                  <a:srgbClr val="03816F"/>
                </a:solidFill>
                <a:latin typeface="方正粗宋简体" panose="03000509000000000000" pitchFamily="65" charset="-122"/>
                <a:ea typeface="方正粗宋简体" panose="03000509000000000000" pitchFamily="65" charset="-122"/>
              </a:rPr>
              <a:t>二、主要做法</a:t>
            </a:r>
          </a:p>
        </p:txBody>
      </p:sp>
      <p:grpSp>
        <p:nvGrpSpPr>
          <p:cNvPr id="72" name="组合 71"/>
          <p:cNvGrpSpPr/>
          <p:nvPr/>
        </p:nvGrpSpPr>
        <p:grpSpPr>
          <a:xfrm>
            <a:off x="1092996" y="1223586"/>
            <a:ext cx="2517017" cy="507391"/>
            <a:chOff x="1528764" y="1223586"/>
            <a:chExt cx="2517017" cy="507391"/>
          </a:xfrm>
        </p:grpSpPr>
        <p:grpSp>
          <p:nvGrpSpPr>
            <p:cNvPr id="73" name="组合 72"/>
            <p:cNvGrpSpPr/>
            <p:nvPr/>
          </p:nvGrpSpPr>
          <p:grpSpPr>
            <a:xfrm>
              <a:off x="1609474" y="1223586"/>
              <a:ext cx="2436307" cy="505327"/>
              <a:chOff x="737936" y="1259305"/>
              <a:chExt cx="2436307" cy="505327"/>
            </a:xfrm>
          </p:grpSpPr>
          <p:sp>
            <p:nvSpPr>
              <p:cNvPr id="75" name="任意多边形: 形状 74"/>
              <p:cNvSpPr/>
              <p:nvPr/>
            </p:nvSpPr>
            <p:spPr>
              <a:xfrm>
                <a:off x="737936" y="1259305"/>
                <a:ext cx="2436307" cy="505327"/>
              </a:xfrm>
              <a:custGeom>
                <a:avLst/>
                <a:gdLst>
                  <a:gd name="connsiteX0" fmla="*/ 0 w 2436307"/>
                  <a:gd name="connsiteY0" fmla="*/ 0 h 505327"/>
                  <a:gd name="connsiteX1" fmla="*/ 2434767 w 2436307"/>
                  <a:gd name="connsiteY1" fmla="*/ 0 h 505327"/>
                  <a:gd name="connsiteX2" fmla="*/ 2345641 w 2436307"/>
                  <a:gd name="connsiteY2" fmla="*/ 250498 h 505327"/>
                  <a:gd name="connsiteX3" fmla="*/ 2436307 w 2436307"/>
                  <a:gd name="connsiteY3" fmla="*/ 505327 h 505327"/>
                  <a:gd name="connsiteX4" fmla="*/ 0 w 2436307"/>
                  <a:gd name="connsiteY4" fmla="*/ 505327 h 505327"/>
                  <a:gd name="connsiteX5" fmla="*/ 0 w 2436307"/>
                  <a:gd name="connsiteY5" fmla="*/ 0 h 5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6307" h="505327">
                    <a:moveTo>
                      <a:pt x="0" y="0"/>
                    </a:moveTo>
                    <a:lnTo>
                      <a:pt x="2434767" y="0"/>
                    </a:lnTo>
                    <a:lnTo>
                      <a:pt x="2345641" y="250498"/>
                    </a:lnTo>
                    <a:lnTo>
                      <a:pt x="2436307" y="505327"/>
                    </a:lnTo>
                    <a:lnTo>
                      <a:pt x="0" y="505327"/>
                    </a:lnTo>
                    <a:lnTo>
                      <a:pt x="0" y="0"/>
                    </a:lnTo>
                    <a:close/>
                  </a:path>
                </a:pathLst>
              </a:custGeom>
              <a:solidFill>
                <a:srgbClr val="1D4C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矩形 75"/>
              <p:cNvSpPr/>
              <p:nvPr/>
            </p:nvSpPr>
            <p:spPr>
              <a:xfrm>
                <a:off x="780539" y="1311913"/>
                <a:ext cx="1980029" cy="400110"/>
              </a:xfrm>
              <a:prstGeom prst="rect">
                <a:avLst/>
              </a:prstGeom>
            </p:spPr>
            <p:txBody>
              <a:bodyPr wrap="none">
                <a:spAutoFit/>
              </a:bodyPr>
              <a:lstStyle/>
              <a:p>
                <a:pPr lvl="0"/>
                <a:r>
                  <a:rPr lang="zh-CN" altLang="en-US" sz="2000" b="1" kern="0" dirty="0">
                    <a:solidFill>
                      <a:schemeClr val="bg1"/>
                    </a:solidFill>
                    <a:latin typeface="微软雅黑" panose="020B0503020204020204" pitchFamily="34" charset="-122"/>
                    <a:ea typeface="微软雅黑"/>
                  </a:rPr>
                  <a:t>（三）制定对策</a:t>
                </a:r>
              </a:p>
            </p:txBody>
          </p:sp>
        </p:grpSp>
        <p:sp>
          <p:nvSpPr>
            <p:cNvPr id="74" name="矩形 73"/>
            <p:cNvSpPr/>
            <p:nvPr/>
          </p:nvSpPr>
          <p:spPr>
            <a:xfrm>
              <a:off x="1528764" y="1225650"/>
              <a:ext cx="59360" cy="505327"/>
            </a:xfrm>
            <a:prstGeom prst="rect">
              <a:avLst/>
            </a:prstGeom>
            <a:solidFill>
              <a:srgbClr val="1D4C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81" name="矩形 80"/>
          <p:cNvSpPr/>
          <p:nvPr/>
        </p:nvSpPr>
        <p:spPr>
          <a:xfrm>
            <a:off x="3761117" y="1899767"/>
            <a:ext cx="5391219" cy="369332"/>
          </a:xfrm>
          <a:prstGeom prst="rect">
            <a:avLst/>
          </a:prstGeom>
        </p:spPr>
        <p:txBody>
          <a:bodyPr wrap="none">
            <a:spAutoFit/>
          </a:bodyPr>
          <a:lstStyle/>
          <a:p>
            <a:r>
              <a:rPr lang="zh-CN" altLang="en-US" dirty="0">
                <a:solidFill>
                  <a:prstClr val="black"/>
                </a:solidFill>
                <a:latin typeface="Arial" panose="020F0502020204030204"/>
                <a:ea typeface="微软雅黑"/>
              </a:rPr>
              <a:t>针对方案三，小组绘制了对策实施表，如表所示：</a:t>
            </a:r>
          </a:p>
        </p:txBody>
      </p:sp>
      <p:graphicFrame>
        <p:nvGraphicFramePr>
          <p:cNvPr id="82" name="表格 81"/>
          <p:cNvGraphicFramePr>
            <a:graphicFrameLocks noGrp="1"/>
          </p:cNvGraphicFramePr>
          <p:nvPr>
            <p:extLst>
              <p:ext uri="{D42A27DB-BD31-4B8C-83A1-F6EECF244321}">
                <p14:modId xmlns:p14="http://schemas.microsoft.com/office/powerpoint/2010/main" val="3011475406"/>
              </p:ext>
            </p:extLst>
          </p:nvPr>
        </p:nvGraphicFramePr>
        <p:xfrm>
          <a:off x="1295690" y="2319433"/>
          <a:ext cx="10071397" cy="3876338"/>
        </p:xfrm>
        <a:graphic>
          <a:graphicData uri="http://schemas.openxmlformats.org/drawingml/2006/table">
            <a:tbl>
              <a:tblPr firstRow="1" bandRow="1">
                <a:effectLst>
                  <a:outerShdw blurRad="50800" dist="38100" dir="5400000" algn="t" rotWithShape="0">
                    <a:prstClr val="black">
                      <a:alpha val="40000"/>
                    </a:prstClr>
                  </a:outerShdw>
                </a:effectLst>
              </a:tblPr>
              <a:tblGrid>
                <a:gridCol w="1438771">
                  <a:extLst>
                    <a:ext uri="{9D8B030D-6E8A-4147-A177-3AD203B41FA5}">
                      <a16:colId xmlns:a16="http://schemas.microsoft.com/office/drawing/2014/main" val="1804860403"/>
                    </a:ext>
                  </a:extLst>
                </a:gridCol>
                <a:gridCol w="1438771">
                  <a:extLst>
                    <a:ext uri="{9D8B030D-6E8A-4147-A177-3AD203B41FA5}">
                      <a16:colId xmlns:a16="http://schemas.microsoft.com/office/drawing/2014/main" val="1352124644"/>
                    </a:ext>
                  </a:extLst>
                </a:gridCol>
                <a:gridCol w="1438771">
                  <a:extLst>
                    <a:ext uri="{9D8B030D-6E8A-4147-A177-3AD203B41FA5}">
                      <a16:colId xmlns:a16="http://schemas.microsoft.com/office/drawing/2014/main" val="2743518420"/>
                    </a:ext>
                  </a:extLst>
                </a:gridCol>
                <a:gridCol w="1438771">
                  <a:extLst>
                    <a:ext uri="{9D8B030D-6E8A-4147-A177-3AD203B41FA5}">
                      <a16:colId xmlns:a16="http://schemas.microsoft.com/office/drawing/2014/main" val="541532473"/>
                    </a:ext>
                  </a:extLst>
                </a:gridCol>
                <a:gridCol w="1438771">
                  <a:extLst>
                    <a:ext uri="{9D8B030D-6E8A-4147-A177-3AD203B41FA5}">
                      <a16:colId xmlns:a16="http://schemas.microsoft.com/office/drawing/2014/main" val="2617368281"/>
                    </a:ext>
                  </a:extLst>
                </a:gridCol>
                <a:gridCol w="1438771">
                  <a:extLst>
                    <a:ext uri="{9D8B030D-6E8A-4147-A177-3AD203B41FA5}">
                      <a16:colId xmlns:a16="http://schemas.microsoft.com/office/drawing/2014/main" val="1150860006"/>
                    </a:ext>
                  </a:extLst>
                </a:gridCol>
                <a:gridCol w="1438771">
                  <a:extLst>
                    <a:ext uri="{9D8B030D-6E8A-4147-A177-3AD203B41FA5}">
                      <a16:colId xmlns:a16="http://schemas.microsoft.com/office/drawing/2014/main" val="1370468177"/>
                    </a:ext>
                  </a:extLst>
                </a:gridCol>
              </a:tblGrid>
              <a:tr h="353904">
                <a:tc>
                  <a:txBody>
                    <a:bodyPr/>
                    <a:lstStyle>
                      <a:lvl1pPr marL="0" algn="l" defTabSz="914400" rtl="0" eaLnBrk="1" latinLnBrk="0" hangingPunct="1">
                        <a:defRPr sz="1800" b="1" kern="1200">
                          <a:solidFill>
                            <a:schemeClr val="lt1"/>
                          </a:solidFill>
                          <a:latin typeface="Arial" panose="020F0502020204030204"/>
                          <a:ea typeface="微软雅黑"/>
                        </a:defRPr>
                      </a:lvl1pPr>
                      <a:lvl2pPr marL="457200" algn="l" defTabSz="914400" rtl="0" eaLnBrk="1" latinLnBrk="0" hangingPunct="1">
                        <a:defRPr sz="1800" b="1" kern="1200">
                          <a:solidFill>
                            <a:schemeClr val="lt1"/>
                          </a:solidFill>
                          <a:latin typeface="Arial" panose="020F0502020204030204"/>
                          <a:ea typeface="微软雅黑"/>
                        </a:defRPr>
                      </a:lvl2pPr>
                      <a:lvl3pPr marL="914400" algn="l" defTabSz="914400" rtl="0" eaLnBrk="1" latinLnBrk="0" hangingPunct="1">
                        <a:defRPr sz="1800" b="1" kern="1200">
                          <a:solidFill>
                            <a:schemeClr val="lt1"/>
                          </a:solidFill>
                          <a:latin typeface="Arial" panose="020F0502020204030204"/>
                          <a:ea typeface="微软雅黑"/>
                        </a:defRPr>
                      </a:lvl3pPr>
                      <a:lvl4pPr marL="1371600" algn="l" defTabSz="914400" rtl="0" eaLnBrk="1" latinLnBrk="0" hangingPunct="1">
                        <a:defRPr sz="1800" b="1" kern="1200">
                          <a:solidFill>
                            <a:schemeClr val="lt1"/>
                          </a:solidFill>
                          <a:latin typeface="Arial" panose="020F0502020204030204"/>
                          <a:ea typeface="微软雅黑"/>
                        </a:defRPr>
                      </a:lvl4pPr>
                      <a:lvl5pPr marL="1828800" algn="l" defTabSz="914400" rtl="0" eaLnBrk="1" latinLnBrk="0" hangingPunct="1">
                        <a:defRPr sz="1800" b="1" kern="1200">
                          <a:solidFill>
                            <a:schemeClr val="lt1"/>
                          </a:solidFill>
                          <a:latin typeface="Arial" panose="020F0502020204030204"/>
                          <a:ea typeface="微软雅黑"/>
                        </a:defRPr>
                      </a:lvl5pPr>
                      <a:lvl6pPr marL="2286000" algn="l" defTabSz="914400" rtl="0" eaLnBrk="1" latinLnBrk="0" hangingPunct="1">
                        <a:defRPr sz="1800" b="1" kern="1200">
                          <a:solidFill>
                            <a:schemeClr val="lt1"/>
                          </a:solidFill>
                          <a:latin typeface="Arial" panose="020F0502020204030204"/>
                          <a:ea typeface="微软雅黑"/>
                        </a:defRPr>
                      </a:lvl6pPr>
                      <a:lvl7pPr marL="2743200" algn="l" defTabSz="914400" rtl="0" eaLnBrk="1" latinLnBrk="0" hangingPunct="1">
                        <a:defRPr sz="1800" b="1" kern="1200">
                          <a:solidFill>
                            <a:schemeClr val="lt1"/>
                          </a:solidFill>
                          <a:latin typeface="Arial" panose="020F0502020204030204"/>
                          <a:ea typeface="微软雅黑"/>
                        </a:defRPr>
                      </a:lvl7pPr>
                      <a:lvl8pPr marL="3200400" algn="l" defTabSz="914400" rtl="0" eaLnBrk="1" latinLnBrk="0" hangingPunct="1">
                        <a:defRPr sz="1800" b="1" kern="1200">
                          <a:solidFill>
                            <a:schemeClr val="lt1"/>
                          </a:solidFill>
                          <a:latin typeface="Arial" panose="020F0502020204030204"/>
                          <a:ea typeface="微软雅黑"/>
                        </a:defRPr>
                      </a:lvl8pPr>
                      <a:lvl9pPr marL="3657600" algn="l" defTabSz="914400" rtl="0" eaLnBrk="1" latinLnBrk="0" hangingPunct="1">
                        <a:defRPr sz="1800" b="1" kern="1200">
                          <a:solidFill>
                            <a:schemeClr val="lt1"/>
                          </a:solidFill>
                          <a:latin typeface="Arial" panose="020F0502020204030204"/>
                          <a:ea typeface="微软雅黑"/>
                        </a:defRPr>
                      </a:lvl9pPr>
                    </a:lstStyle>
                    <a:p>
                      <a:pPr algn="ctr"/>
                      <a:r>
                        <a:rPr lang="zh-CN" altLang="en-US" dirty="0"/>
                        <a:t>课题</a:t>
                      </a: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3816F"/>
                    </a:solidFill>
                  </a:tcPr>
                </a:tc>
                <a:tc>
                  <a:txBody>
                    <a:bodyPr/>
                    <a:lstStyle>
                      <a:lvl1pPr marL="0" algn="l" defTabSz="914400" rtl="0" eaLnBrk="1" latinLnBrk="0" hangingPunct="1">
                        <a:defRPr sz="1800" b="1" kern="1200">
                          <a:solidFill>
                            <a:schemeClr val="lt1"/>
                          </a:solidFill>
                          <a:latin typeface="Arial" panose="020F0502020204030204"/>
                          <a:ea typeface="微软雅黑"/>
                        </a:defRPr>
                      </a:lvl1pPr>
                      <a:lvl2pPr marL="457200" algn="l" defTabSz="914400" rtl="0" eaLnBrk="1" latinLnBrk="0" hangingPunct="1">
                        <a:defRPr sz="1800" b="1" kern="1200">
                          <a:solidFill>
                            <a:schemeClr val="lt1"/>
                          </a:solidFill>
                          <a:latin typeface="Arial" panose="020F0502020204030204"/>
                          <a:ea typeface="微软雅黑"/>
                        </a:defRPr>
                      </a:lvl2pPr>
                      <a:lvl3pPr marL="914400" algn="l" defTabSz="914400" rtl="0" eaLnBrk="1" latinLnBrk="0" hangingPunct="1">
                        <a:defRPr sz="1800" b="1" kern="1200">
                          <a:solidFill>
                            <a:schemeClr val="lt1"/>
                          </a:solidFill>
                          <a:latin typeface="Arial" panose="020F0502020204030204"/>
                          <a:ea typeface="微软雅黑"/>
                        </a:defRPr>
                      </a:lvl3pPr>
                      <a:lvl4pPr marL="1371600" algn="l" defTabSz="914400" rtl="0" eaLnBrk="1" latinLnBrk="0" hangingPunct="1">
                        <a:defRPr sz="1800" b="1" kern="1200">
                          <a:solidFill>
                            <a:schemeClr val="lt1"/>
                          </a:solidFill>
                          <a:latin typeface="Arial" panose="020F0502020204030204"/>
                          <a:ea typeface="微软雅黑"/>
                        </a:defRPr>
                      </a:lvl4pPr>
                      <a:lvl5pPr marL="1828800" algn="l" defTabSz="914400" rtl="0" eaLnBrk="1" latinLnBrk="0" hangingPunct="1">
                        <a:defRPr sz="1800" b="1" kern="1200">
                          <a:solidFill>
                            <a:schemeClr val="lt1"/>
                          </a:solidFill>
                          <a:latin typeface="Arial" panose="020F0502020204030204"/>
                          <a:ea typeface="微软雅黑"/>
                        </a:defRPr>
                      </a:lvl5pPr>
                      <a:lvl6pPr marL="2286000" algn="l" defTabSz="914400" rtl="0" eaLnBrk="1" latinLnBrk="0" hangingPunct="1">
                        <a:defRPr sz="1800" b="1" kern="1200">
                          <a:solidFill>
                            <a:schemeClr val="lt1"/>
                          </a:solidFill>
                          <a:latin typeface="Arial" panose="020F0502020204030204"/>
                          <a:ea typeface="微软雅黑"/>
                        </a:defRPr>
                      </a:lvl6pPr>
                      <a:lvl7pPr marL="2743200" algn="l" defTabSz="914400" rtl="0" eaLnBrk="1" latinLnBrk="0" hangingPunct="1">
                        <a:defRPr sz="1800" b="1" kern="1200">
                          <a:solidFill>
                            <a:schemeClr val="lt1"/>
                          </a:solidFill>
                          <a:latin typeface="Arial" panose="020F0502020204030204"/>
                          <a:ea typeface="微软雅黑"/>
                        </a:defRPr>
                      </a:lvl7pPr>
                      <a:lvl8pPr marL="3200400" algn="l" defTabSz="914400" rtl="0" eaLnBrk="1" latinLnBrk="0" hangingPunct="1">
                        <a:defRPr sz="1800" b="1" kern="1200">
                          <a:solidFill>
                            <a:schemeClr val="lt1"/>
                          </a:solidFill>
                          <a:latin typeface="Arial" panose="020F0502020204030204"/>
                          <a:ea typeface="微软雅黑"/>
                        </a:defRPr>
                      </a:lvl8pPr>
                      <a:lvl9pPr marL="3657600" algn="l" defTabSz="914400" rtl="0" eaLnBrk="1" latinLnBrk="0" hangingPunct="1">
                        <a:defRPr sz="1800" b="1" kern="1200">
                          <a:solidFill>
                            <a:schemeClr val="lt1"/>
                          </a:solidFill>
                          <a:latin typeface="Arial" panose="020F0502020204030204"/>
                          <a:ea typeface="微软雅黑"/>
                        </a:defRPr>
                      </a:lvl9pPr>
                    </a:lstStyle>
                    <a:p>
                      <a:pPr algn="ctr"/>
                      <a:r>
                        <a:rPr lang="zh-CN" altLang="en-US" dirty="0"/>
                        <a:t>要因项目</a:t>
                      </a: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3816F"/>
                    </a:solidFill>
                  </a:tcPr>
                </a:tc>
                <a:tc>
                  <a:txBody>
                    <a:bodyPr/>
                    <a:lstStyle>
                      <a:lvl1pPr marL="0" algn="l" defTabSz="914400" rtl="0" eaLnBrk="1" latinLnBrk="0" hangingPunct="1">
                        <a:defRPr sz="1800" b="1" kern="1200">
                          <a:solidFill>
                            <a:schemeClr val="lt1"/>
                          </a:solidFill>
                          <a:latin typeface="Arial" panose="020F0502020204030204"/>
                          <a:ea typeface="微软雅黑"/>
                        </a:defRPr>
                      </a:lvl1pPr>
                      <a:lvl2pPr marL="457200" algn="l" defTabSz="914400" rtl="0" eaLnBrk="1" latinLnBrk="0" hangingPunct="1">
                        <a:defRPr sz="1800" b="1" kern="1200">
                          <a:solidFill>
                            <a:schemeClr val="lt1"/>
                          </a:solidFill>
                          <a:latin typeface="Arial" panose="020F0502020204030204"/>
                          <a:ea typeface="微软雅黑"/>
                        </a:defRPr>
                      </a:lvl2pPr>
                      <a:lvl3pPr marL="914400" algn="l" defTabSz="914400" rtl="0" eaLnBrk="1" latinLnBrk="0" hangingPunct="1">
                        <a:defRPr sz="1800" b="1" kern="1200">
                          <a:solidFill>
                            <a:schemeClr val="lt1"/>
                          </a:solidFill>
                          <a:latin typeface="Arial" panose="020F0502020204030204"/>
                          <a:ea typeface="微软雅黑"/>
                        </a:defRPr>
                      </a:lvl3pPr>
                      <a:lvl4pPr marL="1371600" algn="l" defTabSz="914400" rtl="0" eaLnBrk="1" latinLnBrk="0" hangingPunct="1">
                        <a:defRPr sz="1800" b="1" kern="1200">
                          <a:solidFill>
                            <a:schemeClr val="lt1"/>
                          </a:solidFill>
                          <a:latin typeface="Arial" panose="020F0502020204030204"/>
                          <a:ea typeface="微软雅黑"/>
                        </a:defRPr>
                      </a:lvl4pPr>
                      <a:lvl5pPr marL="1828800" algn="l" defTabSz="914400" rtl="0" eaLnBrk="1" latinLnBrk="0" hangingPunct="1">
                        <a:defRPr sz="1800" b="1" kern="1200">
                          <a:solidFill>
                            <a:schemeClr val="lt1"/>
                          </a:solidFill>
                          <a:latin typeface="Arial" panose="020F0502020204030204"/>
                          <a:ea typeface="微软雅黑"/>
                        </a:defRPr>
                      </a:lvl5pPr>
                      <a:lvl6pPr marL="2286000" algn="l" defTabSz="914400" rtl="0" eaLnBrk="1" latinLnBrk="0" hangingPunct="1">
                        <a:defRPr sz="1800" b="1" kern="1200">
                          <a:solidFill>
                            <a:schemeClr val="lt1"/>
                          </a:solidFill>
                          <a:latin typeface="Arial" panose="020F0502020204030204"/>
                          <a:ea typeface="微软雅黑"/>
                        </a:defRPr>
                      </a:lvl6pPr>
                      <a:lvl7pPr marL="2743200" algn="l" defTabSz="914400" rtl="0" eaLnBrk="1" latinLnBrk="0" hangingPunct="1">
                        <a:defRPr sz="1800" b="1" kern="1200">
                          <a:solidFill>
                            <a:schemeClr val="lt1"/>
                          </a:solidFill>
                          <a:latin typeface="Arial" panose="020F0502020204030204"/>
                          <a:ea typeface="微软雅黑"/>
                        </a:defRPr>
                      </a:lvl7pPr>
                      <a:lvl8pPr marL="3200400" algn="l" defTabSz="914400" rtl="0" eaLnBrk="1" latinLnBrk="0" hangingPunct="1">
                        <a:defRPr sz="1800" b="1" kern="1200">
                          <a:solidFill>
                            <a:schemeClr val="lt1"/>
                          </a:solidFill>
                          <a:latin typeface="Arial" panose="020F0502020204030204"/>
                          <a:ea typeface="微软雅黑"/>
                        </a:defRPr>
                      </a:lvl8pPr>
                      <a:lvl9pPr marL="3657600" algn="l" defTabSz="914400" rtl="0" eaLnBrk="1" latinLnBrk="0" hangingPunct="1">
                        <a:defRPr sz="1800" b="1" kern="1200">
                          <a:solidFill>
                            <a:schemeClr val="lt1"/>
                          </a:solidFill>
                          <a:latin typeface="Arial" panose="020F0502020204030204"/>
                          <a:ea typeface="微软雅黑"/>
                        </a:defRPr>
                      </a:lvl9pPr>
                    </a:lstStyle>
                    <a:p>
                      <a:pPr algn="ctr"/>
                      <a:r>
                        <a:rPr lang="zh-CN" altLang="en-US" dirty="0"/>
                        <a:t>对策</a:t>
                      </a: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3816F"/>
                    </a:solidFill>
                  </a:tcPr>
                </a:tc>
                <a:tc>
                  <a:txBody>
                    <a:bodyPr/>
                    <a:lstStyle>
                      <a:lvl1pPr marL="0" algn="l" defTabSz="914400" rtl="0" eaLnBrk="1" latinLnBrk="0" hangingPunct="1">
                        <a:defRPr sz="1800" b="1" kern="1200">
                          <a:solidFill>
                            <a:schemeClr val="lt1"/>
                          </a:solidFill>
                          <a:latin typeface="Arial" panose="020F0502020204030204"/>
                          <a:ea typeface="微软雅黑"/>
                        </a:defRPr>
                      </a:lvl1pPr>
                      <a:lvl2pPr marL="457200" algn="l" defTabSz="914400" rtl="0" eaLnBrk="1" latinLnBrk="0" hangingPunct="1">
                        <a:defRPr sz="1800" b="1" kern="1200">
                          <a:solidFill>
                            <a:schemeClr val="lt1"/>
                          </a:solidFill>
                          <a:latin typeface="Arial" panose="020F0502020204030204"/>
                          <a:ea typeface="微软雅黑"/>
                        </a:defRPr>
                      </a:lvl2pPr>
                      <a:lvl3pPr marL="914400" algn="l" defTabSz="914400" rtl="0" eaLnBrk="1" latinLnBrk="0" hangingPunct="1">
                        <a:defRPr sz="1800" b="1" kern="1200">
                          <a:solidFill>
                            <a:schemeClr val="lt1"/>
                          </a:solidFill>
                          <a:latin typeface="Arial" panose="020F0502020204030204"/>
                          <a:ea typeface="微软雅黑"/>
                        </a:defRPr>
                      </a:lvl3pPr>
                      <a:lvl4pPr marL="1371600" algn="l" defTabSz="914400" rtl="0" eaLnBrk="1" latinLnBrk="0" hangingPunct="1">
                        <a:defRPr sz="1800" b="1" kern="1200">
                          <a:solidFill>
                            <a:schemeClr val="lt1"/>
                          </a:solidFill>
                          <a:latin typeface="Arial" panose="020F0502020204030204"/>
                          <a:ea typeface="微软雅黑"/>
                        </a:defRPr>
                      </a:lvl4pPr>
                      <a:lvl5pPr marL="1828800" algn="l" defTabSz="914400" rtl="0" eaLnBrk="1" latinLnBrk="0" hangingPunct="1">
                        <a:defRPr sz="1800" b="1" kern="1200">
                          <a:solidFill>
                            <a:schemeClr val="lt1"/>
                          </a:solidFill>
                          <a:latin typeface="Arial" panose="020F0502020204030204"/>
                          <a:ea typeface="微软雅黑"/>
                        </a:defRPr>
                      </a:lvl5pPr>
                      <a:lvl6pPr marL="2286000" algn="l" defTabSz="914400" rtl="0" eaLnBrk="1" latinLnBrk="0" hangingPunct="1">
                        <a:defRPr sz="1800" b="1" kern="1200">
                          <a:solidFill>
                            <a:schemeClr val="lt1"/>
                          </a:solidFill>
                          <a:latin typeface="Arial" panose="020F0502020204030204"/>
                          <a:ea typeface="微软雅黑"/>
                        </a:defRPr>
                      </a:lvl6pPr>
                      <a:lvl7pPr marL="2743200" algn="l" defTabSz="914400" rtl="0" eaLnBrk="1" latinLnBrk="0" hangingPunct="1">
                        <a:defRPr sz="1800" b="1" kern="1200">
                          <a:solidFill>
                            <a:schemeClr val="lt1"/>
                          </a:solidFill>
                          <a:latin typeface="Arial" panose="020F0502020204030204"/>
                          <a:ea typeface="微软雅黑"/>
                        </a:defRPr>
                      </a:lvl7pPr>
                      <a:lvl8pPr marL="3200400" algn="l" defTabSz="914400" rtl="0" eaLnBrk="1" latinLnBrk="0" hangingPunct="1">
                        <a:defRPr sz="1800" b="1" kern="1200">
                          <a:solidFill>
                            <a:schemeClr val="lt1"/>
                          </a:solidFill>
                          <a:latin typeface="Arial" panose="020F0502020204030204"/>
                          <a:ea typeface="微软雅黑"/>
                        </a:defRPr>
                      </a:lvl8pPr>
                      <a:lvl9pPr marL="3657600" algn="l" defTabSz="914400" rtl="0" eaLnBrk="1" latinLnBrk="0" hangingPunct="1">
                        <a:defRPr sz="1800" b="1" kern="1200">
                          <a:solidFill>
                            <a:schemeClr val="lt1"/>
                          </a:solidFill>
                          <a:latin typeface="Arial" panose="020F0502020204030204"/>
                          <a:ea typeface="微软雅黑"/>
                        </a:defRPr>
                      </a:lvl9pPr>
                    </a:lstStyle>
                    <a:p>
                      <a:pPr algn="ctr"/>
                      <a:r>
                        <a:rPr lang="zh-CN" altLang="en-US" dirty="0"/>
                        <a:t>目标</a:t>
                      </a: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3816F"/>
                    </a:solidFill>
                  </a:tcPr>
                </a:tc>
                <a:tc>
                  <a:txBody>
                    <a:bodyPr/>
                    <a:lstStyle>
                      <a:lvl1pPr marL="0" algn="l" defTabSz="914400" rtl="0" eaLnBrk="1" latinLnBrk="0" hangingPunct="1">
                        <a:defRPr sz="1800" b="1" kern="1200">
                          <a:solidFill>
                            <a:schemeClr val="lt1"/>
                          </a:solidFill>
                          <a:latin typeface="Arial" panose="020F0502020204030204"/>
                          <a:ea typeface="微软雅黑"/>
                        </a:defRPr>
                      </a:lvl1pPr>
                      <a:lvl2pPr marL="457200" algn="l" defTabSz="914400" rtl="0" eaLnBrk="1" latinLnBrk="0" hangingPunct="1">
                        <a:defRPr sz="1800" b="1" kern="1200">
                          <a:solidFill>
                            <a:schemeClr val="lt1"/>
                          </a:solidFill>
                          <a:latin typeface="Arial" panose="020F0502020204030204"/>
                          <a:ea typeface="微软雅黑"/>
                        </a:defRPr>
                      </a:lvl2pPr>
                      <a:lvl3pPr marL="914400" algn="l" defTabSz="914400" rtl="0" eaLnBrk="1" latinLnBrk="0" hangingPunct="1">
                        <a:defRPr sz="1800" b="1" kern="1200">
                          <a:solidFill>
                            <a:schemeClr val="lt1"/>
                          </a:solidFill>
                          <a:latin typeface="Arial" panose="020F0502020204030204"/>
                          <a:ea typeface="微软雅黑"/>
                        </a:defRPr>
                      </a:lvl3pPr>
                      <a:lvl4pPr marL="1371600" algn="l" defTabSz="914400" rtl="0" eaLnBrk="1" latinLnBrk="0" hangingPunct="1">
                        <a:defRPr sz="1800" b="1" kern="1200">
                          <a:solidFill>
                            <a:schemeClr val="lt1"/>
                          </a:solidFill>
                          <a:latin typeface="Arial" panose="020F0502020204030204"/>
                          <a:ea typeface="微软雅黑"/>
                        </a:defRPr>
                      </a:lvl4pPr>
                      <a:lvl5pPr marL="1828800" algn="l" defTabSz="914400" rtl="0" eaLnBrk="1" latinLnBrk="0" hangingPunct="1">
                        <a:defRPr sz="1800" b="1" kern="1200">
                          <a:solidFill>
                            <a:schemeClr val="lt1"/>
                          </a:solidFill>
                          <a:latin typeface="Arial" panose="020F0502020204030204"/>
                          <a:ea typeface="微软雅黑"/>
                        </a:defRPr>
                      </a:lvl5pPr>
                      <a:lvl6pPr marL="2286000" algn="l" defTabSz="914400" rtl="0" eaLnBrk="1" latinLnBrk="0" hangingPunct="1">
                        <a:defRPr sz="1800" b="1" kern="1200">
                          <a:solidFill>
                            <a:schemeClr val="lt1"/>
                          </a:solidFill>
                          <a:latin typeface="Arial" panose="020F0502020204030204"/>
                          <a:ea typeface="微软雅黑"/>
                        </a:defRPr>
                      </a:lvl6pPr>
                      <a:lvl7pPr marL="2743200" algn="l" defTabSz="914400" rtl="0" eaLnBrk="1" latinLnBrk="0" hangingPunct="1">
                        <a:defRPr sz="1800" b="1" kern="1200">
                          <a:solidFill>
                            <a:schemeClr val="lt1"/>
                          </a:solidFill>
                          <a:latin typeface="Arial" panose="020F0502020204030204"/>
                          <a:ea typeface="微软雅黑"/>
                        </a:defRPr>
                      </a:lvl7pPr>
                      <a:lvl8pPr marL="3200400" algn="l" defTabSz="914400" rtl="0" eaLnBrk="1" latinLnBrk="0" hangingPunct="1">
                        <a:defRPr sz="1800" b="1" kern="1200">
                          <a:solidFill>
                            <a:schemeClr val="lt1"/>
                          </a:solidFill>
                          <a:latin typeface="Arial" panose="020F0502020204030204"/>
                          <a:ea typeface="微软雅黑"/>
                        </a:defRPr>
                      </a:lvl8pPr>
                      <a:lvl9pPr marL="3657600" algn="l" defTabSz="914400" rtl="0" eaLnBrk="1" latinLnBrk="0" hangingPunct="1">
                        <a:defRPr sz="1800" b="1" kern="1200">
                          <a:solidFill>
                            <a:schemeClr val="lt1"/>
                          </a:solidFill>
                          <a:latin typeface="Arial" panose="020F0502020204030204"/>
                          <a:ea typeface="微软雅黑"/>
                        </a:defRPr>
                      </a:lvl9pPr>
                    </a:lstStyle>
                    <a:p>
                      <a:pPr algn="ctr"/>
                      <a:r>
                        <a:rPr lang="zh-CN" altLang="en-US" dirty="0"/>
                        <a:t>措施</a:t>
                      </a: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3816F"/>
                    </a:solidFill>
                  </a:tcPr>
                </a:tc>
                <a:tc>
                  <a:txBody>
                    <a:bodyPr/>
                    <a:lstStyle>
                      <a:lvl1pPr marL="0" algn="l" defTabSz="914400" rtl="0" eaLnBrk="1" latinLnBrk="0" hangingPunct="1">
                        <a:defRPr sz="1800" b="1" kern="1200">
                          <a:solidFill>
                            <a:schemeClr val="lt1"/>
                          </a:solidFill>
                          <a:latin typeface="Arial" panose="020F0502020204030204"/>
                          <a:ea typeface="微软雅黑"/>
                        </a:defRPr>
                      </a:lvl1pPr>
                      <a:lvl2pPr marL="457200" algn="l" defTabSz="914400" rtl="0" eaLnBrk="1" latinLnBrk="0" hangingPunct="1">
                        <a:defRPr sz="1800" b="1" kern="1200">
                          <a:solidFill>
                            <a:schemeClr val="lt1"/>
                          </a:solidFill>
                          <a:latin typeface="Arial" panose="020F0502020204030204"/>
                          <a:ea typeface="微软雅黑"/>
                        </a:defRPr>
                      </a:lvl2pPr>
                      <a:lvl3pPr marL="914400" algn="l" defTabSz="914400" rtl="0" eaLnBrk="1" latinLnBrk="0" hangingPunct="1">
                        <a:defRPr sz="1800" b="1" kern="1200">
                          <a:solidFill>
                            <a:schemeClr val="lt1"/>
                          </a:solidFill>
                          <a:latin typeface="Arial" panose="020F0502020204030204"/>
                          <a:ea typeface="微软雅黑"/>
                        </a:defRPr>
                      </a:lvl3pPr>
                      <a:lvl4pPr marL="1371600" algn="l" defTabSz="914400" rtl="0" eaLnBrk="1" latinLnBrk="0" hangingPunct="1">
                        <a:defRPr sz="1800" b="1" kern="1200">
                          <a:solidFill>
                            <a:schemeClr val="lt1"/>
                          </a:solidFill>
                          <a:latin typeface="Arial" panose="020F0502020204030204"/>
                          <a:ea typeface="微软雅黑"/>
                        </a:defRPr>
                      </a:lvl4pPr>
                      <a:lvl5pPr marL="1828800" algn="l" defTabSz="914400" rtl="0" eaLnBrk="1" latinLnBrk="0" hangingPunct="1">
                        <a:defRPr sz="1800" b="1" kern="1200">
                          <a:solidFill>
                            <a:schemeClr val="lt1"/>
                          </a:solidFill>
                          <a:latin typeface="Arial" panose="020F0502020204030204"/>
                          <a:ea typeface="微软雅黑"/>
                        </a:defRPr>
                      </a:lvl5pPr>
                      <a:lvl6pPr marL="2286000" algn="l" defTabSz="914400" rtl="0" eaLnBrk="1" latinLnBrk="0" hangingPunct="1">
                        <a:defRPr sz="1800" b="1" kern="1200">
                          <a:solidFill>
                            <a:schemeClr val="lt1"/>
                          </a:solidFill>
                          <a:latin typeface="Arial" panose="020F0502020204030204"/>
                          <a:ea typeface="微软雅黑"/>
                        </a:defRPr>
                      </a:lvl6pPr>
                      <a:lvl7pPr marL="2743200" algn="l" defTabSz="914400" rtl="0" eaLnBrk="1" latinLnBrk="0" hangingPunct="1">
                        <a:defRPr sz="1800" b="1" kern="1200">
                          <a:solidFill>
                            <a:schemeClr val="lt1"/>
                          </a:solidFill>
                          <a:latin typeface="Arial" panose="020F0502020204030204"/>
                          <a:ea typeface="微软雅黑"/>
                        </a:defRPr>
                      </a:lvl7pPr>
                      <a:lvl8pPr marL="3200400" algn="l" defTabSz="914400" rtl="0" eaLnBrk="1" latinLnBrk="0" hangingPunct="1">
                        <a:defRPr sz="1800" b="1" kern="1200">
                          <a:solidFill>
                            <a:schemeClr val="lt1"/>
                          </a:solidFill>
                          <a:latin typeface="Arial" panose="020F0502020204030204"/>
                          <a:ea typeface="微软雅黑"/>
                        </a:defRPr>
                      </a:lvl8pPr>
                      <a:lvl9pPr marL="3657600" algn="l" defTabSz="914400" rtl="0" eaLnBrk="1" latinLnBrk="0" hangingPunct="1">
                        <a:defRPr sz="1800" b="1" kern="1200">
                          <a:solidFill>
                            <a:schemeClr val="lt1"/>
                          </a:solidFill>
                          <a:latin typeface="Arial" panose="020F0502020204030204"/>
                          <a:ea typeface="微软雅黑"/>
                        </a:defRPr>
                      </a:lvl9pPr>
                    </a:lstStyle>
                    <a:p>
                      <a:pPr algn="ctr"/>
                      <a:r>
                        <a:rPr lang="zh-CN" altLang="en-US" dirty="0"/>
                        <a:t>安装地点</a:t>
                      </a: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3816F"/>
                    </a:solidFill>
                  </a:tcPr>
                </a:tc>
                <a:tc>
                  <a:txBody>
                    <a:bodyPr/>
                    <a:lstStyle>
                      <a:lvl1pPr marL="0" algn="l" defTabSz="914400" rtl="0" eaLnBrk="1" latinLnBrk="0" hangingPunct="1">
                        <a:defRPr sz="1800" b="1" kern="1200">
                          <a:solidFill>
                            <a:schemeClr val="lt1"/>
                          </a:solidFill>
                          <a:latin typeface="Arial" panose="020F0502020204030204"/>
                          <a:ea typeface="微软雅黑"/>
                        </a:defRPr>
                      </a:lvl1pPr>
                      <a:lvl2pPr marL="457200" algn="l" defTabSz="914400" rtl="0" eaLnBrk="1" latinLnBrk="0" hangingPunct="1">
                        <a:defRPr sz="1800" b="1" kern="1200">
                          <a:solidFill>
                            <a:schemeClr val="lt1"/>
                          </a:solidFill>
                          <a:latin typeface="Arial" panose="020F0502020204030204"/>
                          <a:ea typeface="微软雅黑"/>
                        </a:defRPr>
                      </a:lvl2pPr>
                      <a:lvl3pPr marL="914400" algn="l" defTabSz="914400" rtl="0" eaLnBrk="1" latinLnBrk="0" hangingPunct="1">
                        <a:defRPr sz="1800" b="1" kern="1200">
                          <a:solidFill>
                            <a:schemeClr val="lt1"/>
                          </a:solidFill>
                          <a:latin typeface="Arial" panose="020F0502020204030204"/>
                          <a:ea typeface="微软雅黑"/>
                        </a:defRPr>
                      </a:lvl3pPr>
                      <a:lvl4pPr marL="1371600" algn="l" defTabSz="914400" rtl="0" eaLnBrk="1" latinLnBrk="0" hangingPunct="1">
                        <a:defRPr sz="1800" b="1" kern="1200">
                          <a:solidFill>
                            <a:schemeClr val="lt1"/>
                          </a:solidFill>
                          <a:latin typeface="Arial" panose="020F0502020204030204"/>
                          <a:ea typeface="微软雅黑"/>
                        </a:defRPr>
                      </a:lvl4pPr>
                      <a:lvl5pPr marL="1828800" algn="l" defTabSz="914400" rtl="0" eaLnBrk="1" latinLnBrk="0" hangingPunct="1">
                        <a:defRPr sz="1800" b="1" kern="1200">
                          <a:solidFill>
                            <a:schemeClr val="lt1"/>
                          </a:solidFill>
                          <a:latin typeface="Arial" panose="020F0502020204030204"/>
                          <a:ea typeface="微软雅黑"/>
                        </a:defRPr>
                      </a:lvl5pPr>
                      <a:lvl6pPr marL="2286000" algn="l" defTabSz="914400" rtl="0" eaLnBrk="1" latinLnBrk="0" hangingPunct="1">
                        <a:defRPr sz="1800" b="1" kern="1200">
                          <a:solidFill>
                            <a:schemeClr val="lt1"/>
                          </a:solidFill>
                          <a:latin typeface="Arial" panose="020F0502020204030204"/>
                          <a:ea typeface="微软雅黑"/>
                        </a:defRPr>
                      </a:lvl6pPr>
                      <a:lvl7pPr marL="2743200" algn="l" defTabSz="914400" rtl="0" eaLnBrk="1" latinLnBrk="0" hangingPunct="1">
                        <a:defRPr sz="1800" b="1" kern="1200">
                          <a:solidFill>
                            <a:schemeClr val="lt1"/>
                          </a:solidFill>
                          <a:latin typeface="Arial" panose="020F0502020204030204"/>
                          <a:ea typeface="微软雅黑"/>
                        </a:defRPr>
                      </a:lvl7pPr>
                      <a:lvl8pPr marL="3200400" algn="l" defTabSz="914400" rtl="0" eaLnBrk="1" latinLnBrk="0" hangingPunct="1">
                        <a:defRPr sz="1800" b="1" kern="1200">
                          <a:solidFill>
                            <a:schemeClr val="lt1"/>
                          </a:solidFill>
                          <a:latin typeface="Arial" panose="020F0502020204030204"/>
                          <a:ea typeface="微软雅黑"/>
                        </a:defRPr>
                      </a:lvl8pPr>
                      <a:lvl9pPr marL="3657600" algn="l" defTabSz="914400" rtl="0" eaLnBrk="1" latinLnBrk="0" hangingPunct="1">
                        <a:defRPr sz="1800" b="1" kern="1200">
                          <a:solidFill>
                            <a:schemeClr val="lt1"/>
                          </a:solidFill>
                          <a:latin typeface="Arial" panose="020F0502020204030204"/>
                          <a:ea typeface="微软雅黑"/>
                        </a:defRPr>
                      </a:lvl9pPr>
                    </a:lstStyle>
                    <a:p>
                      <a:pPr algn="ctr"/>
                      <a:r>
                        <a:rPr lang="zh-CN" altLang="en-US" dirty="0"/>
                        <a:t>时间</a:t>
                      </a: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03816F"/>
                    </a:solidFill>
                  </a:tcPr>
                </a:tc>
                <a:extLst>
                  <a:ext uri="{0D108BD9-81ED-4DB2-BD59-A6C34878D82A}">
                    <a16:rowId xmlns:a16="http://schemas.microsoft.com/office/drawing/2014/main" val="860314663"/>
                  </a:ext>
                </a:extLst>
              </a:tr>
              <a:tr h="3510578">
                <a:tc>
                  <a:txBody>
                    <a:bodyPr/>
                    <a:lstStyle>
                      <a:lvl1pPr marL="0" algn="l" defTabSz="914400" rtl="0" eaLnBrk="1" latinLnBrk="0" hangingPunct="1">
                        <a:defRPr sz="1800" kern="1200">
                          <a:solidFill>
                            <a:schemeClr val="dk1"/>
                          </a:solidFill>
                          <a:latin typeface="Arial" panose="020F0502020204030204"/>
                          <a:ea typeface="微软雅黑"/>
                        </a:defRPr>
                      </a:lvl1pPr>
                      <a:lvl2pPr marL="457200" algn="l" defTabSz="914400" rtl="0" eaLnBrk="1" latinLnBrk="0" hangingPunct="1">
                        <a:defRPr sz="1800" kern="1200">
                          <a:solidFill>
                            <a:schemeClr val="dk1"/>
                          </a:solidFill>
                          <a:latin typeface="Arial" panose="020F0502020204030204"/>
                          <a:ea typeface="微软雅黑"/>
                        </a:defRPr>
                      </a:lvl2pPr>
                      <a:lvl3pPr marL="914400" algn="l" defTabSz="914400" rtl="0" eaLnBrk="1" latinLnBrk="0" hangingPunct="1">
                        <a:defRPr sz="1800" kern="1200">
                          <a:solidFill>
                            <a:schemeClr val="dk1"/>
                          </a:solidFill>
                          <a:latin typeface="Arial" panose="020F0502020204030204"/>
                          <a:ea typeface="微软雅黑"/>
                        </a:defRPr>
                      </a:lvl3pPr>
                      <a:lvl4pPr marL="1371600" algn="l" defTabSz="914400" rtl="0" eaLnBrk="1" latinLnBrk="0" hangingPunct="1">
                        <a:defRPr sz="1800" kern="1200">
                          <a:solidFill>
                            <a:schemeClr val="dk1"/>
                          </a:solidFill>
                          <a:latin typeface="Arial" panose="020F0502020204030204"/>
                          <a:ea typeface="微软雅黑"/>
                        </a:defRPr>
                      </a:lvl4pPr>
                      <a:lvl5pPr marL="1828800" algn="l" defTabSz="914400" rtl="0" eaLnBrk="1" latinLnBrk="0" hangingPunct="1">
                        <a:defRPr sz="1800" kern="1200">
                          <a:solidFill>
                            <a:schemeClr val="dk1"/>
                          </a:solidFill>
                          <a:latin typeface="Arial" panose="020F0502020204030204"/>
                          <a:ea typeface="微软雅黑"/>
                        </a:defRPr>
                      </a:lvl5pPr>
                      <a:lvl6pPr marL="2286000" algn="l" defTabSz="914400" rtl="0" eaLnBrk="1" latinLnBrk="0" hangingPunct="1">
                        <a:defRPr sz="1800" kern="1200">
                          <a:solidFill>
                            <a:schemeClr val="dk1"/>
                          </a:solidFill>
                          <a:latin typeface="Arial" panose="020F0502020204030204"/>
                          <a:ea typeface="微软雅黑"/>
                        </a:defRPr>
                      </a:lvl6pPr>
                      <a:lvl7pPr marL="2743200" algn="l" defTabSz="914400" rtl="0" eaLnBrk="1" latinLnBrk="0" hangingPunct="1">
                        <a:defRPr sz="1800" kern="1200">
                          <a:solidFill>
                            <a:schemeClr val="dk1"/>
                          </a:solidFill>
                          <a:latin typeface="Arial" panose="020F0502020204030204"/>
                          <a:ea typeface="微软雅黑"/>
                        </a:defRPr>
                      </a:lvl7pPr>
                      <a:lvl8pPr marL="3200400" algn="l" defTabSz="914400" rtl="0" eaLnBrk="1" latinLnBrk="0" hangingPunct="1">
                        <a:defRPr sz="1800" kern="1200">
                          <a:solidFill>
                            <a:schemeClr val="dk1"/>
                          </a:solidFill>
                          <a:latin typeface="Arial" panose="020F0502020204030204"/>
                          <a:ea typeface="微软雅黑"/>
                        </a:defRPr>
                      </a:lvl8pPr>
                      <a:lvl9pPr marL="3657600" algn="l" defTabSz="914400" rtl="0" eaLnBrk="1" latinLnBrk="0" hangingPunct="1">
                        <a:defRPr sz="1800" kern="1200">
                          <a:solidFill>
                            <a:schemeClr val="dk1"/>
                          </a:solidFill>
                          <a:latin typeface="Arial" panose="020F0502020204030204"/>
                          <a:ea typeface="微软雅黑"/>
                        </a:defRPr>
                      </a:lvl9pPr>
                    </a:lstStyle>
                    <a:p>
                      <a:pPr algn="ctr"/>
                      <a:r>
                        <a:rPr lang="zh-CN" altLang="en-US" dirty="0">
                          <a:solidFill>
                            <a:schemeClr val="bg1"/>
                          </a:solidFill>
                        </a:rPr>
                        <a:t>单击此处单击此处添加合适的描述描述添加单击此处添加合适的描述描述添加单击此处单击</a:t>
                      </a:r>
                    </a:p>
                    <a:p>
                      <a:pPr algn="ctr"/>
                      <a:endParaRPr lang="zh-CN" altLang="en-US" dirty="0">
                        <a:solidFill>
                          <a:schemeClr val="bg1"/>
                        </a:solidFill>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1D4C61"/>
                    </a:solidFill>
                  </a:tcPr>
                </a:tc>
                <a:tc>
                  <a:txBody>
                    <a:bodyPr/>
                    <a:lstStyle>
                      <a:lvl1pPr marL="0" algn="l" defTabSz="914400" rtl="0" eaLnBrk="1" latinLnBrk="0" hangingPunct="1">
                        <a:defRPr sz="1800" kern="1200">
                          <a:solidFill>
                            <a:schemeClr val="dk1"/>
                          </a:solidFill>
                          <a:latin typeface="Arial" panose="020F0502020204030204"/>
                          <a:ea typeface="微软雅黑"/>
                        </a:defRPr>
                      </a:lvl1pPr>
                      <a:lvl2pPr marL="457200" algn="l" defTabSz="914400" rtl="0" eaLnBrk="1" latinLnBrk="0" hangingPunct="1">
                        <a:defRPr sz="1800" kern="1200">
                          <a:solidFill>
                            <a:schemeClr val="dk1"/>
                          </a:solidFill>
                          <a:latin typeface="Arial" panose="020F0502020204030204"/>
                          <a:ea typeface="微软雅黑"/>
                        </a:defRPr>
                      </a:lvl2pPr>
                      <a:lvl3pPr marL="914400" algn="l" defTabSz="914400" rtl="0" eaLnBrk="1" latinLnBrk="0" hangingPunct="1">
                        <a:defRPr sz="1800" kern="1200">
                          <a:solidFill>
                            <a:schemeClr val="dk1"/>
                          </a:solidFill>
                          <a:latin typeface="Arial" panose="020F0502020204030204"/>
                          <a:ea typeface="微软雅黑"/>
                        </a:defRPr>
                      </a:lvl3pPr>
                      <a:lvl4pPr marL="1371600" algn="l" defTabSz="914400" rtl="0" eaLnBrk="1" latinLnBrk="0" hangingPunct="1">
                        <a:defRPr sz="1800" kern="1200">
                          <a:solidFill>
                            <a:schemeClr val="dk1"/>
                          </a:solidFill>
                          <a:latin typeface="Arial" panose="020F0502020204030204"/>
                          <a:ea typeface="微软雅黑"/>
                        </a:defRPr>
                      </a:lvl4pPr>
                      <a:lvl5pPr marL="1828800" algn="l" defTabSz="914400" rtl="0" eaLnBrk="1" latinLnBrk="0" hangingPunct="1">
                        <a:defRPr sz="1800" kern="1200">
                          <a:solidFill>
                            <a:schemeClr val="dk1"/>
                          </a:solidFill>
                          <a:latin typeface="Arial" panose="020F0502020204030204"/>
                          <a:ea typeface="微软雅黑"/>
                        </a:defRPr>
                      </a:lvl5pPr>
                      <a:lvl6pPr marL="2286000" algn="l" defTabSz="914400" rtl="0" eaLnBrk="1" latinLnBrk="0" hangingPunct="1">
                        <a:defRPr sz="1800" kern="1200">
                          <a:solidFill>
                            <a:schemeClr val="dk1"/>
                          </a:solidFill>
                          <a:latin typeface="Arial" panose="020F0502020204030204"/>
                          <a:ea typeface="微软雅黑"/>
                        </a:defRPr>
                      </a:lvl6pPr>
                      <a:lvl7pPr marL="2743200" algn="l" defTabSz="914400" rtl="0" eaLnBrk="1" latinLnBrk="0" hangingPunct="1">
                        <a:defRPr sz="1800" kern="1200">
                          <a:solidFill>
                            <a:schemeClr val="dk1"/>
                          </a:solidFill>
                          <a:latin typeface="Arial" panose="020F0502020204030204"/>
                          <a:ea typeface="微软雅黑"/>
                        </a:defRPr>
                      </a:lvl7pPr>
                      <a:lvl8pPr marL="3200400" algn="l" defTabSz="914400" rtl="0" eaLnBrk="1" latinLnBrk="0" hangingPunct="1">
                        <a:defRPr sz="1800" kern="1200">
                          <a:solidFill>
                            <a:schemeClr val="dk1"/>
                          </a:solidFill>
                          <a:latin typeface="Arial" panose="020F0502020204030204"/>
                          <a:ea typeface="微软雅黑"/>
                        </a:defRPr>
                      </a:lvl8pPr>
                      <a:lvl9pPr marL="3657600" algn="l" defTabSz="914400" rtl="0" eaLnBrk="1" latinLnBrk="0" hangingPunct="1">
                        <a:defRPr sz="1800" kern="1200">
                          <a:solidFill>
                            <a:schemeClr val="dk1"/>
                          </a:solidFill>
                          <a:latin typeface="Arial" panose="020F0502020204030204"/>
                          <a:ea typeface="微软雅黑"/>
                        </a:defRPr>
                      </a:lvl9pPr>
                    </a:lstStyle>
                    <a:p>
                      <a:pPr algn="ctr"/>
                      <a:r>
                        <a:rPr lang="zh-CN" altLang="en-US" dirty="0">
                          <a:solidFill>
                            <a:schemeClr val="bg1"/>
                          </a:solidFill>
                        </a:rPr>
                        <a:t>用户前期负荷较小，而</a:t>
                      </a:r>
                      <a:r>
                        <a:rPr lang="en-US" altLang="zh-CN" dirty="0">
                          <a:solidFill>
                            <a:schemeClr val="bg1"/>
                          </a:solidFill>
                        </a:rPr>
                        <a:t>CT</a:t>
                      </a:r>
                      <a:r>
                        <a:rPr lang="zh-CN" altLang="en-US" dirty="0">
                          <a:solidFill>
                            <a:schemeClr val="bg1"/>
                          </a:solidFill>
                        </a:rPr>
                        <a:t>变比按照用户报装设置</a:t>
                      </a:r>
                    </a:p>
                    <a:p>
                      <a:pPr algn="ctr"/>
                      <a:endParaRPr lang="zh-CN" altLang="en-US" dirty="0">
                        <a:solidFill>
                          <a:schemeClr val="bg1"/>
                        </a:solidFill>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1D4C61"/>
                    </a:solidFill>
                  </a:tcPr>
                </a:tc>
                <a:tc>
                  <a:txBody>
                    <a:bodyPr/>
                    <a:lstStyle>
                      <a:lvl1pPr marL="0" algn="l" defTabSz="914400" rtl="0" eaLnBrk="1" latinLnBrk="0" hangingPunct="1">
                        <a:defRPr sz="1800" kern="1200">
                          <a:solidFill>
                            <a:schemeClr val="dk1"/>
                          </a:solidFill>
                          <a:latin typeface="Arial" panose="020F0502020204030204"/>
                          <a:ea typeface="微软雅黑"/>
                        </a:defRPr>
                      </a:lvl1pPr>
                      <a:lvl2pPr marL="457200" algn="l" defTabSz="914400" rtl="0" eaLnBrk="1" latinLnBrk="0" hangingPunct="1">
                        <a:defRPr sz="1800" kern="1200">
                          <a:solidFill>
                            <a:schemeClr val="dk1"/>
                          </a:solidFill>
                          <a:latin typeface="Arial" panose="020F0502020204030204"/>
                          <a:ea typeface="微软雅黑"/>
                        </a:defRPr>
                      </a:lvl2pPr>
                      <a:lvl3pPr marL="914400" algn="l" defTabSz="914400" rtl="0" eaLnBrk="1" latinLnBrk="0" hangingPunct="1">
                        <a:defRPr sz="1800" kern="1200">
                          <a:solidFill>
                            <a:schemeClr val="dk1"/>
                          </a:solidFill>
                          <a:latin typeface="Arial" panose="020F0502020204030204"/>
                          <a:ea typeface="微软雅黑"/>
                        </a:defRPr>
                      </a:lvl3pPr>
                      <a:lvl4pPr marL="1371600" algn="l" defTabSz="914400" rtl="0" eaLnBrk="1" latinLnBrk="0" hangingPunct="1">
                        <a:defRPr sz="1800" kern="1200">
                          <a:solidFill>
                            <a:schemeClr val="dk1"/>
                          </a:solidFill>
                          <a:latin typeface="Arial" panose="020F0502020204030204"/>
                          <a:ea typeface="微软雅黑"/>
                        </a:defRPr>
                      </a:lvl4pPr>
                      <a:lvl5pPr marL="1828800" algn="l" defTabSz="914400" rtl="0" eaLnBrk="1" latinLnBrk="0" hangingPunct="1">
                        <a:defRPr sz="1800" kern="1200">
                          <a:solidFill>
                            <a:schemeClr val="dk1"/>
                          </a:solidFill>
                          <a:latin typeface="Arial" panose="020F0502020204030204"/>
                          <a:ea typeface="微软雅黑"/>
                        </a:defRPr>
                      </a:lvl5pPr>
                      <a:lvl6pPr marL="2286000" algn="l" defTabSz="914400" rtl="0" eaLnBrk="1" latinLnBrk="0" hangingPunct="1">
                        <a:defRPr sz="1800" kern="1200">
                          <a:solidFill>
                            <a:schemeClr val="dk1"/>
                          </a:solidFill>
                          <a:latin typeface="Arial" panose="020F0502020204030204"/>
                          <a:ea typeface="微软雅黑"/>
                        </a:defRPr>
                      </a:lvl6pPr>
                      <a:lvl7pPr marL="2743200" algn="l" defTabSz="914400" rtl="0" eaLnBrk="1" latinLnBrk="0" hangingPunct="1">
                        <a:defRPr sz="1800" kern="1200">
                          <a:solidFill>
                            <a:schemeClr val="dk1"/>
                          </a:solidFill>
                          <a:latin typeface="Arial" panose="020F0502020204030204"/>
                          <a:ea typeface="微软雅黑"/>
                        </a:defRPr>
                      </a:lvl7pPr>
                      <a:lvl8pPr marL="3200400" algn="l" defTabSz="914400" rtl="0" eaLnBrk="1" latinLnBrk="0" hangingPunct="1">
                        <a:defRPr sz="1800" kern="1200">
                          <a:solidFill>
                            <a:schemeClr val="dk1"/>
                          </a:solidFill>
                          <a:latin typeface="Arial" panose="020F0502020204030204"/>
                          <a:ea typeface="微软雅黑"/>
                        </a:defRPr>
                      </a:lvl8pPr>
                      <a:lvl9pPr marL="3657600" algn="l" defTabSz="914400" rtl="0" eaLnBrk="1" latinLnBrk="0" hangingPunct="1">
                        <a:defRPr sz="1800" kern="1200">
                          <a:solidFill>
                            <a:schemeClr val="dk1"/>
                          </a:solidFill>
                          <a:latin typeface="Arial" panose="020F0502020204030204"/>
                          <a:ea typeface="微软雅黑"/>
                        </a:defRPr>
                      </a:lvl9pPr>
                    </a:lstStyle>
                    <a:p>
                      <a:pPr algn="ctr"/>
                      <a:r>
                        <a:rPr lang="zh-CN" altLang="en-US" dirty="0">
                          <a:solidFill>
                            <a:schemeClr val="bg1"/>
                          </a:solidFill>
                        </a:rPr>
                        <a:t>单击此处单击此处添加合适的描述描述添加单击此处添加合适的</a:t>
                      </a:r>
                    </a:p>
                    <a:p>
                      <a:pPr algn="ctr"/>
                      <a:endParaRPr lang="zh-CN" altLang="en-US" dirty="0">
                        <a:solidFill>
                          <a:schemeClr val="bg1"/>
                        </a:solidFill>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1D4C61"/>
                    </a:solidFill>
                  </a:tcPr>
                </a:tc>
                <a:tc>
                  <a:txBody>
                    <a:bodyPr/>
                    <a:lstStyle>
                      <a:lvl1pPr marL="0" algn="l" defTabSz="914400" rtl="0" eaLnBrk="1" latinLnBrk="0" hangingPunct="1">
                        <a:defRPr sz="1800" kern="1200">
                          <a:solidFill>
                            <a:schemeClr val="dk1"/>
                          </a:solidFill>
                          <a:latin typeface="Arial" panose="020F0502020204030204"/>
                          <a:ea typeface="微软雅黑"/>
                        </a:defRPr>
                      </a:lvl1pPr>
                      <a:lvl2pPr marL="457200" algn="l" defTabSz="914400" rtl="0" eaLnBrk="1" latinLnBrk="0" hangingPunct="1">
                        <a:defRPr sz="1800" kern="1200">
                          <a:solidFill>
                            <a:schemeClr val="dk1"/>
                          </a:solidFill>
                          <a:latin typeface="Arial" panose="020F0502020204030204"/>
                          <a:ea typeface="微软雅黑"/>
                        </a:defRPr>
                      </a:lvl2pPr>
                      <a:lvl3pPr marL="914400" algn="l" defTabSz="914400" rtl="0" eaLnBrk="1" latinLnBrk="0" hangingPunct="1">
                        <a:defRPr sz="1800" kern="1200">
                          <a:solidFill>
                            <a:schemeClr val="dk1"/>
                          </a:solidFill>
                          <a:latin typeface="Arial" panose="020F0502020204030204"/>
                          <a:ea typeface="微软雅黑"/>
                        </a:defRPr>
                      </a:lvl3pPr>
                      <a:lvl4pPr marL="1371600" algn="l" defTabSz="914400" rtl="0" eaLnBrk="1" latinLnBrk="0" hangingPunct="1">
                        <a:defRPr sz="1800" kern="1200">
                          <a:solidFill>
                            <a:schemeClr val="dk1"/>
                          </a:solidFill>
                          <a:latin typeface="Arial" panose="020F0502020204030204"/>
                          <a:ea typeface="微软雅黑"/>
                        </a:defRPr>
                      </a:lvl4pPr>
                      <a:lvl5pPr marL="1828800" algn="l" defTabSz="914400" rtl="0" eaLnBrk="1" latinLnBrk="0" hangingPunct="1">
                        <a:defRPr sz="1800" kern="1200">
                          <a:solidFill>
                            <a:schemeClr val="dk1"/>
                          </a:solidFill>
                          <a:latin typeface="Arial" panose="020F0502020204030204"/>
                          <a:ea typeface="微软雅黑"/>
                        </a:defRPr>
                      </a:lvl5pPr>
                      <a:lvl6pPr marL="2286000" algn="l" defTabSz="914400" rtl="0" eaLnBrk="1" latinLnBrk="0" hangingPunct="1">
                        <a:defRPr sz="1800" kern="1200">
                          <a:solidFill>
                            <a:schemeClr val="dk1"/>
                          </a:solidFill>
                          <a:latin typeface="Arial" panose="020F0502020204030204"/>
                          <a:ea typeface="微软雅黑"/>
                        </a:defRPr>
                      </a:lvl6pPr>
                      <a:lvl7pPr marL="2743200" algn="l" defTabSz="914400" rtl="0" eaLnBrk="1" latinLnBrk="0" hangingPunct="1">
                        <a:defRPr sz="1800" kern="1200">
                          <a:solidFill>
                            <a:schemeClr val="dk1"/>
                          </a:solidFill>
                          <a:latin typeface="Arial" panose="020F0502020204030204"/>
                          <a:ea typeface="微软雅黑"/>
                        </a:defRPr>
                      </a:lvl7pPr>
                      <a:lvl8pPr marL="3200400" algn="l" defTabSz="914400" rtl="0" eaLnBrk="1" latinLnBrk="0" hangingPunct="1">
                        <a:defRPr sz="1800" kern="1200">
                          <a:solidFill>
                            <a:schemeClr val="dk1"/>
                          </a:solidFill>
                          <a:latin typeface="Arial" panose="020F0502020204030204"/>
                          <a:ea typeface="微软雅黑"/>
                        </a:defRPr>
                      </a:lvl8pPr>
                      <a:lvl9pPr marL="3657600" algn="l" defTabSz="914400" rtl="0" eaLnBrk="1" latinLnBrk="0" hangingPunct="1">
                        <a:defRPr sz="1800" kern="1200">
                          <a:solidFill>
                            <a:schemeClr val="dk1"/>
                          </a:solidFill>
                          <a:latin typeface="Arial" panose="020F0502020204030204"/>
                          <a:ea typeface="微软雅黑"/>
                        </a:defRPr>
                      </a:lvl9pPr>
                    </a:lstStyle>
                    <a:p>
                      <a:pPr algn="ctr"/>
                      <a:r>
                        <a:rPr lang="zh-CN" altLang="en-US" dirty="0">
                          <a:solidFill>
                            <a:schemeClr val="bg1"/>
                          </a:solidFill>
                        </a:rPr>
                        <a:t>通过在电流互感器二次侧端子上安装相应设备，使电能表电流值在</a:t>
                      </a:r>
                      <a:r>
                        <a:rPr lang="en-US" altLang="zh-CN" dirty="0">
                          <a:solidFill>
                            <a:schemeClr val="bg1"/>
                          </a:solidFill>
                        </a:rPr>
                        <a:t>1.5</a:t>
                      </a:r>
                      <a:r>
                        <a:rPr lang="zh-CN" altLang="en-US" dirty="0">
                          <a:solidFill>
                            <a:schemeClr val="bg1"/>
                          </a:solidFill>
                        </a:rPr>
                        <a:t>～</a:t>
                      </a:r>
                      <a:r>
                        <a:rPr lang="en-US" altLang="zh-CN" dirty="0">
                          <a:solidFill>
                            <a:schemeClr val="bg1"/>
                          </a:solidFill>
                        </a:rPr>
                        <a:t>5A</a:t>
                      </a:r>
                      <a:r>
                        <a:rPr lang="zh-CN" altLang="en-US" dirty="0">
                          <a:solidFill>
                            <a:schemeClr val="bg1"/>
                          </a:solidFill>
                        </a:rPr>
                        <a:t>间。</a:t>
                      </a:r>
                    </a:p>
                    <a:p>
                      <a:pPr algn="ctr"/>
                      <a:endParaRPr lang="zh-CN" altLang="en-US" dirty="0">
                        <a:solidFill>
                          <a:schemeClr val="bg1"/>
                        </a:solidFill>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1D4C61"/>
                    </a:solidFill>
                  </a:tcPr>
                </a:tc>
                <a:tc>
                  <a:txBody>
                    <a:bodyPr/>
                    <a:lstStyle>
                      <a:lvl1pPr marL="0" algn="l" defTabSz="914400" rtl="0" eaLnBrk="1" latinLnBrk="0" hangingPunct="1">
                        <a:defRPr sz="1800" kern="1200">
                          <a:solidFill>
                            <a:schemeClr val="dk1"/>
                          </a:solidFill>
                          <a:latin typeface="Arial" panose="020F0502020204030204"/>
                          <a:ea typeface="微软雅黑"/>
                        </a:defRPr>
                      </a:lvl1pPr>
                      <a:lvl2pPr marL="457200" algn="l" defTabSz="914400" rtl="0" eaLnBrk="1" latinLnBrk="0" hangingPunct="1">
                        <a:defRPr sz="1800" kern="1200">
                          <a:solidFill>
                            <a:schemeClr val="dk1"/>
                          </a:solidFill>
                          <a:latin typeface="Arial" panose="020F0502020204030204"/>
                          <a:ea typeface="微软雅黑"/>
                        </a:defRPr>
                      </a:lvl2pPr>
                      <a:lvl3pPr marL="914400" algn="l" defTabSz="914400" rtl="0" eaLnBrk="1" latinLnBrk="0" hangingPunct="1">
                        <a:defRPr sz="1800" kern="1200">
                          <a:solidFill>
                            <a:schemeClr val="dk1"/>
                          </a:solidFill>
                          <a:latin typeface="Arial" panose="020F0502020204030204"/>
                          <a:ea typeface="微软雅黑"/>
                        </a:defRPr>
                      </a:lvl3pPr>
                      <a:lvl4pPr marL="1371600" algn="l" defTabSz="914400" rtl="0" eaLnBrk="1" latinLnBrk="0" hangingPunct="1">
                        <a:defRPr sz="1800" kern="1200">
                          <a:solidFill>
                            <a:schemeClr val="dk1"/>
                          </a:solidFill>
                          <a:latin typeface="Arial" panose="020F0502020204030204"/>
                          <a:ea typeface="微软雅黑"/>
                        </a:defRPr>
                      </a:lvl4pPr>
                      <a:lvl5pPr marL="1828800" algn="l" defTabSz="914400" rtl="0" eaLnBrk="1" latinLnBrk="0" hangingPunct="1">
                        <a:defRPr sz="1800" kern="1200">
                          <a:solidFill>
                            <a:schemeClr val="dk1"/>
                          </a:solidFill>
                          <a:latin typeface="Arial" panose="020F0502020204030204"/>
                          <a:ea typeface="微软雅黑"/>
                        </a:defRPr>
                      </a:lvl5pPr>
                      <a:lvl6pPr marL="2286000" algn="l" defTabSz="914400" rtl="0" eaLnBrk="1" latinLnBrk="0" hangingPunct="1">
                        <a:defRPr sz="1800" kern="1200">
                          <a:solidFill>
                            <a:schemeClr val="dk1"/>
                          </a:solidFill>
                          <a:latin typeface="Arial" panose="020F0502020204030204"/>
                          <a:ea typeface="微软雅黑"/>
                        </a:defRPr>
                      </a:lvl6pPr>
                      <a:lvl7pPr marL="2743200" algn="l" defTabSz="914400" rtl="0" eaLnBrk="1" latinLnBrk="0" hangingPunct="1">
                        <a:defRPr sz="1800" kern="1200">
                          <a:solidFill>
                            <a:schemeClr val="dk1"/>
                          </a:solidFill>
                          <a:latin typeface="Arial" panose="020F0502020204030204"/>
                          <a:ea typeface="微软雅黑"/>
                        </a:defRPr>
                      </a:lvl7pPr>
                      <a:lvl8pPr marL="3200400" algn="l" defTabSz="914400" rtl="0" eaLnBrk="1" latinLnBrk="0" hangingPunct="1">
                        <a:defRPr sz="1800" kern="1200">
                          <a:solidFill>
                            <a:schemeClr val="dk1"/>
                          </a:solidFill>
                          <a:latin typeface="Arial" panose="020F0502020204030204"/>
                          <a:ea typeface="微软雅黑"/>
                        </a:defRPr>
                      </a:lvl8pPr>
                      <a:lvl9pPr marL="3657600" algn="l" defTabSz="914400" rtl="0" eaLnBrk="1" latinLnBrk="0" hangingPunct="1">
                        <a:defRPr sz="1800" kern="1200">
                          <a:solidFill>
                            <a:schemeClr val="dk1"/>
                          </a:solidFill>
                          <a:latin typeface="Arial" panose="020F0502020204030204"/>
                          <a:ea typeface="微软雅黑"/>
                        </a:defRPr>
                      </a:lvl9pPr>
                    </a:lstStyle>
                    <a:p>
                      <a:pPr algn="ctr"/>
                      <a:r>
                        <a:rPr lang="zh-CN" altLang="en-US" dirty="0">
                          <a:solidFill>
                            <a:schemeClr val="bg1"/>
                          </a:solidFill>
                        </a:rPr>
                        <a:t>单击此处单击此处添加合适的描述描述添加单击此处添加合适的</a:t>
                      </a:r>
                    </a:p>
                    <a:p>
                      <a:pPr algn="ctr"/>
                      <a:endParaRPr lang="zh-CN" altLang="en-US" dirty="0">
                        <a:solidFill>
                          <a:schemeClr val="bg1"/>
                        </a:solidFill>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1D4C61"/>
                    </a:solidFill>
                  </a:tcPr>
                </a:tc>
                <a:tc>
                  <a:txBody>
                    <a:bodyPr/>
                    <a:lstStyle>
                      <a:lvl1pPr marL="0" algn="l" defTabSz="914400" rtl="0" eaLnBrk="1" latinLnBrk="0" hangingPunct="1">
                        <a:defRPr sz="1800" kern="1200">
                          <a:solidFill>
                            <a:schemeClr val="dk1"/>
                          </a:solidFill>
                          <a:latin typeface="Arial" panose="020F0502020204030204"/>
                          <a:ea typeface="微软雅黑"/>
                        </a:defRPr>
                      </a:lvl1pPr>
                      <a:lvl2pPr marL="457200" algn="l" defTabSz="914400" rtl="0" eaLnBrk="1" latinLnBrk="0" hangingPunct="1">
                        <a:defRPr sz="1800" kern="1200">
                          <a:solidFill>
                            <a:schemeClr val="dk1"/>
                          </a:solidFill>
                          <a:latin typeface="Arial" panose="020F0502020204030204"/>
                          <a:ea typeface="微软雅黑"/>
                        </a:defRPr>
                      </a:lvl2pPr>
                      <a:lvl3pPr marL="914400" algn="l" defTabSz="914400" rtl="0" eaLnBrk="1" latinLnBrk="0" hangingPunct="1">
                        <a:defRPr sz="1800" kern="1200">
                          <a:solidFill>
                            <a:schemeClr val="dk1"/>
                          </a:solidFill>
                          <a:latin typeface="Arial" panose="020F0502020204030204"/>
                          <a:ea typeface="微软雅黑"/>
                        </a:defRPr>
                      </a:lvl3pPr>
                      <a:lvl4pPr marL="1371600" algn="l" defTabSz="914400" rtl="0" eaLnBrk="1" latinLnBrk="0" hangingPunct="1">
                        <a:defRPr sz="1800" kern="1200">
                          <a:solidFill>
                            <a:schemeClr val="dk1"/>
                          </a:solidFill>
                          <a:latin typeface="Arial" panose="020F0502020204030204"/>
                          <a:ea typeface="微软雅黑"/>
                        </a:defRPr>
                      </a:lvl4pPr>
                      <a:lvl5pPr marL="1828800" algn="l" defTabSz="914400" rtl="0" eaLnBrk="1" latinLnBrk="0" hangingPunct="1">
                        <a:defRPr sz="1800" kern="1200">
                          <a:solidFill>
                            <a:schemeClr val="dk1"/>
                          </a:solidFill>
                          <a:latin typeface="Arial" panose="020F0502020204030204"/>
                          <a:ea typeface="微软雅黑"/>
                        </a:defRPr>
                      </a:lvl5pPr>
                      <a:lvl6pPr marL="2286000" algn="l" defTabSz="914400" rtl="0" eaLnBrk="1" latinLnBrk="0" hangingPunct="1">
                        <a:defRPr sz="1800" kern="1200">
                          <a:solidFill>
                            <a:schemeClr val="dk1"/>
                          </a:solidFill>
                          <a:latin typeface="Arial" panose="020F0502020204030204"/>
                          <a:ea typeface="微软雅黑"/>
                        </a:defRPr>
                      </a:lvl6pPr>
                      <a:lvl7pPr marL="2743200" algn="l" defTabSz="914400" rtl="0" eaLnBrk="1" latinLnBrk="0" hangingPunct="1">
                        <a:defRPr sz="1800" kern="1200">
                          <a:solidFill>
                            <a:schemeClr val="dk1"/>
                          </a:solidFill>
                          <a:latin typeface="Arial" panose="020F0502020204030204"/>
                          <a:ea typeface="微软雅黑"/>
                        </a:defRPr>
                      </a:lvl7pPr>
                      <a:lvl8pPr marL="3200400" algn="l" defTabSz="914400" rtl="0" eaLnBrk="1" latinLnBrk="0" hangingPunct="1">
                        <a:defRPr sz="1800" kern="1200">
                          <a:solidFill>
                            <a:schemeClr val="dk1"/>
                          </a:solidFill>
                          <a:latin typeface="Arial" panose="020F0502020204030204"/>
                          <a:ea typeface="微软雅黑"/>
                        </a:defRPr>
                      </a:lvl8pPr>
                      <a:lvl9pPr marL="3657600" algn="l" defTabSz="914400" rtl="0" eaLnBrk="1" latinLnBrk="0" hangingPunct="1">
                        <a:defRPr sz="1800" kern="1200">
                          <a:solidFill>
                            <a:schemeClr val="dk1"/>
                          </a:solidFill>
                          <a:latin typeface="Arial" panose="020F0502020204030204"/>
                          <a:ea typeface="微软雅黑"/>
                        </a:defRPr>
                      </a:lvl9pPr>
                    </a:lstStyle>
                    <a:p>
                      <a:pPr algn="ctr"/>
                      <a:endParaRPr lang="zh-CN" altLang="en-US" dirty="0">
                        <a:solidFill>
                          <a:schemeClr val="bg1"/>
                        </a:solidFill>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1D4C61"/>
                    </a:solidFill>
                  </a:tcPr>
                </a:tc>
                <a:tc>
                  <a:txBody>
                    <a:bodyPr/>
                    <a:lstStyle>
                      <a:lvl1pPr marL="0" algn="l" defTabSz="914400" rtl="0" eaLnBrk="1" latinLnBrk="0" hangingPunct="1">
                        <a:defRPr sz="1800" kern="1200">
                          <a:solidFill>
                            <a:schemeClr val="dk1"/>
                          </a:solidFill>
                          <a:latin typeface="Arial" panose="020F0502020204030204"/>
                          <a:ea typeface="微软雅黑"/>
                        </a:defRPr>
                      </a:lvl1pPr>
                      <a:lvl2pPr marL="457200" algn="l" defTabSz="914400" rtl="0" eaLnBrk="1" latinLnBrk="0" hangingPunct="1">
                        <a:defRPr sz="1800" kern="1200">
                          <a:solidFill>
                            <a:schemeClr val="dk1"/>
                          </a:solidFill>
                          <a:latin typeface="Arial" panose="020F0502020204030204"/>
                          <a:ea typeface="微软雅黑"/>
                        </a:defRPr>
                      </a:lvl2pPr>
                      <a:lvl3pPr marL="914400" algn="l" defTabSz="914400" rtl="0" eaLnBrk="1" latinLnBrk="0" hangingPunct="1">
                        <a:defRPr sz="1800" kern="1200">
                          <a:solidFill>
                            <a:schemeClr val="dk1"/>
                          </a:solidFill>
                          <a:latin typeface="Arial" panose="020F0502020204030204"/>
                          <a:ea typeface="微软雅黑"/>
                        </a:defRPr>
                      </a:lvl3pPr>
                      <a:lvl4pPr marL="1371600" algn="l" defTabSz="914400" rtl="0" eaLnBrk="1" latinLnBrk="0" hangingPunct="1">
                        <a:defRPr sz="1800" kern="1200">
                          <a:solidFill>
                            <a:schemeClr val="dk1"/>
                          </a:solidFill>
                          <a:latin typeface="Arial" panose="020F0502020204030204"/>
                          <a:ea typeface="微软雅黑"/>
                        </a:defRPr>
                      </a:lvl4pPr>
                      <a:lvl5pPr marL="1828800" algn="l" defTabSz="914400" rtl="0" eaLnBrk="1" latinLnBrk="0" hangingPunct="1">
                        <a:defRPr sz="1800" kern="1200">
                          <a:solidFill>
                            <a:schemeClr val="dk1"/>
                          </a:solidFill>
                          <a:latin typeface="Arial" panose="020F0502020204030204"/>
                          <a:ea typeface="微软雅黑"/>
                        </a:defRPr>
                      </a:lvl5pPr>
                      <a:lvl6pPr marL="2286000" algn="l" defTabSz="914400" rtl="0" eaLnBrk="1" latinLnBrk="0" hangingPunct="1">
                        <a:defRPr sz="1800" kern="1200">
                          <a:solidFill>
                            <a:schemeClr val="dk1"/>
                          </a:solidFill>
                          <a:latin typeface="Arial" panose="020F0502020204030204"/>
                          <a:ea typeface="微软雅黑"/>
                        </a:defRPr>
                      </a:lvl6pPr>
                      <a:lvl7pPr marL="2743200" algn="l" defTabSz="914400" rtl="0" eaLnBrk="1" latinLnBrk="0" hangingPunct="1">
                        <a:defRPr sz="1800" kern="1200">
                          <a:solidFill>
                            <a:schemeClr val="dk1"/>
                          </a:solidFill>
                          <a:latin typeface="Arial" panose="020F0502020204030204"/>
                          <a:ea typeface="微软雅黑"/>
                        </a:defRPr>
                      </a:lvl7pPr>
                      <a:lvl8pPr marL="3200400" algn="l" defTabSz="914400" rtl="0" eaLnBrk="1" latinLnBrk="0" hangingPunct="1">
                        <a:defRPr sz="1800" kern="1200">
                          <a:solidFill>
                            <a:schemeClr val="dk1"/>
                          </a:solidFill>
                          <a:latin typeface="Arial" panose="020F0502020204030204"/>
                          <a:ea typeface="微软雅黑"/>
                        </a:defRPr>
                      </a:lvl8pPr>
                      <a:lvl9pPr marL="3657600" algn="l" defTabSz="914400" rtl="0" eaLnBrk="1" latinLnBrk="0" hangingPunct="1">
                        <a:defRPr sz="1800" kern="1200">
                          <a:solidFill>
                            <a:schemeClr val="dk1"/>
                          </a:solidFill>
                          <a:latin typeface="Arial" panose="020F0502020204030204"/>
                          <a:ea typeface="微软雅黑"/>
                        </a:defRPr>
                      </a:lvl9pPr>
                    </a:lstStyle>
                    <a:p>
                      <a:pPr algn="ctr"/>
                      <a:r>
                        <a:rPr lang="en-US" altLang="zh-CN" dirty="0">
                          <a:solidFill>
                            <a:schemeClr val="bg1"/>
                          </a:solidFill>
                        </a:rPr>
                        <a:t>16/3/20</a:t>
                      </a:r>
                    </a:p>
                    <a:p>
                      <a:pPr algn="ctr"/>
                      <a:endParaRPr lang="zh-CN" altLang="en-US" dirty="0">
                        <a:solidFill>
                          <a:schemeClr val="bg1"/>
                        </a:solidFill>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1D4C61"/>
                    </a:solidFill>
                  </a:tcPr>
                </a:tc>
                <a:extLst>
                  <a:ext uri="{0D108BD9-81ED-4DB2-BD59-A6C34878D82A}">
                    <a16:rowId xmlns:a16="http://schemas.microsoft.com/office/drawing/2014/main" val="2412360367"/>
                  </a:ext>
                </a:extLst>
              </a:tr>
            </a:tbl>
          </a:graphicData>
        </a:graphic>
      </p:graphicFrame>
    </p:spTree>
    <p:custDataLst>
      <p:tags r:id="rId1"/>
    </p:custDataLst>
    <p:extLst>
      <p:ext uri="{BB962C8B-B14F-4D97-AF65-F5344CB8AC3E}">
        <p14:creationId xmlns:p14="http://schemas.microsoft.com/office/powerpoint/2010/main" val="3195006829"/>
      </p:ext>
    </p:extLst>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p:cTn id="7" dur="500" fill="hold"/>
                                        <p:tgtEl>
                                          <p:spTgt spid="66"/>
                                        </p:tgtEl>
                                        <p:attrNameLst>
                                          <p:attrName>ppt_w</p:attrName>
                                        </p:attrNameLst>
                                      </p:cBhvr>
                                      <p:tavLst>
                                        <p:tav tm="0">
                                          <p:val>
                                            <p:fltVal val="0"/>
                                          </p:val>
                                        </p:tav>
                                        <p:tav tm="100000">
                                          <p:val>
                                            <p:strVal val="#ppt_w"/>
                                          </p:val>
                                        </p:tav>
                                      </p:tavLst>
                                    </p:anim>
                                    <p:anim calcmode="lin" valueType="num">
                                      <p:cBhvr>
                                        <p:cTn id="8" dur="500" fill="hold"/>
                                        <p:tgtEl>
                                          <p:spTgt spid="66"/>
                                        </p:tgtEl>
                                        <p:attrNameLst>
                                          <p:attrName>ppt_h</p:attrName>
                                        </p:attrNameLst>
                                      </p:cBhvr>
                                      <p:tavLst>
                                        <p:tav tm="0">
                                          <p:val>
                                            <p:fltVal val="0"/>
                                          </p:val>
                                        </p:tav>
                                        <p:tav tm="100000">
                                          <p:val>
                                            <p:strVal val="#ppt_h"/>
                                          </p:val>
                                        </p:tav>
                                      </p:tavLst>
                                    </p:anim>
                                    <p:animEffect transition="in" filter="fade">
                                      <p:cBhvr>
                                        <p:cTn id="9" dur="500"/>
                                        <p:tgtEl>
                                          <p:spTgt spid="66"/>
                                        </p:tgtEl>
                                      </p:cBhvr>
                                    </p:animEffect>
                                  </p:childTnLst>
                                </p:cTn>
                              </p:par>
                              <p:par>
                                <p:cTn id="10" presetID="23" presetClass="entr" presetSubtype="16" fill="hold" grpId="0" nodeType="withEffect">
                                  <p:stCondLst>
                                    <p:cond delay="0"/>
                                  </p:stCondLst>
                                  <p:iterate type="lt">
                                    <p:tmPct val="10000"/>
                                  </p:iterate>
                                  <p:childTnLst>
                                    <p:set>
                                      <p:cBhvr>
                                        <p:cTn id="11" dur="1" fill="hold">
                                          <p:stCondLst>
                                            <p:cond delay="0"/>
                                          </p:stCondLst>
                                        </p:cTn>
                                        <p:tgtEl>
                                          <p:spTgt spid="81"/>
                                        </p:tgtEl>
                                        <p:attrNameLst>
                                          <p:attrName>style.visibility</p:attrName>
                                        </p:attrNameLst>
                                      </p:cBhvr>
                                      <p:to>
                                        <p:strVal val="visible"/>
                                      </p:to>
                                    </p:set>
                                    <p:anim calcmode="lin" valueType="num">
                                      <p:cBhvr>
                                        <p:cTn id="12" dur="500" fill="hold"/>
                                        <p:tgtEl>
                                          <p:spTgt spid="81"/>
                                        </p:tgtEl>
                                        <p:attrNameLst>
                                          <p:attrName>ppt_w</p:attrName>
                                        </p:attrNameLst>
                                      </p:cBhvr>
                                      <p:tavLst>
                                        <p:tav tm="0">
                                          <p:val>
                                            <p:fltVal val="0"/>
                                          </p:val>
                                        </p:tav>
                                        <p:tav tm="100000">
                                          <p:val>
                                            <p:strVal val="#ppt_w"/>
                                          </p:val>
                                        </p:tav>
                                      </p:tavLst>
                                    </p:anim>
                                    <p:anim calcmode="lin" valueType="num">
                                      <p:cBhvr>
                                        <p:cTn id="13" dur="500" fill="hold"/>
                                        <p:tgtEl>
                                          <p:spTgt spid="81"/>
                                        </p:tgtEl>
                                        <p:attrNameLst>
                                          <p:attrName>ppt_h</p:attrName>
                                        </p:attrNameLst>
                                      </p:cBhvr>
                                      <p:tavLst>
                                        <p:tav tm="0">
                                          <p:val>
                                            <p:fltVal val="0"/>
                                          </p:val>
                                        </p:tav>
                                        <p:tav tm="100000">
                                          <p:val>
                                            <p:strVal val="#ppt_h"/>
                                          </p:val>
                                        </p:tav>
                                      </p:tavLst>
                                    </p:anim>
                                  </p:childTnLst>
                                </p:cTn>
                              </p:par>
                            </p:childTnLst>
                          </p:cTn>
                        </p:par>
                        <p:par>
                          <p:cTn id="14" fill="hold">
                            <p:stCondLst>
                              <p:cond delay="1550"/>
                            </p:stCondLst>
                            <p:childTnLst>
                              <p:par>
                                <p:cTn id="15" presetID="37" presetClass="entr" presetSubtype="0" fill="hold" nodeType="afterEffect">
                                  <p:stCondLst>
                                    <p:cond delay="0"/>
                                  </p:stCondLst>
                                  <p:childTnLst>
                                    <p:set>
                                      <p:cBhvr>
                                        <p:cTn id="16" dur="1" fill="hold">
                                          <p:stCondLst>
                                            <p:cond delay="0"/>
                                          </p:stCondLst>
                                        </p:cTn>
                                        <p:tgtEl>
                                          <p:spTgt spid="82"/>
                                        </p:tgtEl>
                                        <p:attrNameLst>
                                          <p:attrName>style.visibility</p:attrName>
                                        </p:attrNameLst>
                                      </p:cBhvr>
                                      <p:to>
                                        <p:strVal val="visible"/>
                                      </p:to>
                                    </p:set>
                                    <p:animEffect transition="in" filter="fade">
                                      <p:cBhvr>
                                        <p:cTn id="17" dur="1000"/>
                                        <p:tgtEl>
                                          <p:spTgt spid="82"/>
                                        </p:tgtEl>
                                      </p:cBhvr>
                                    </p:animEffect>
                                    <p:anim calcmode="lin" valueType="num">
                                      <p:cBhvr>
                                        <p:cTn id="18" dur="1000" fill="hold"/>
                                        <p:tgtEl>
                                          <p:spTgt spid="82"/>
                                        </p:tgtEl>
                                        <p:attrNameLst>
                                          <p:attrName>ppt_x</p:attrName>
                                        </p:attrNameLst>
                                      </p:cBhvr>
                                      <p:tavLst>
                                        <p:tav tm="0">
                                          <p:val>
                                            <p:strVal val="#ppt_x"/>
                                          </p:val>
                                        </p:tav>
                                        <p:tav tm="100000">
                                          <p:val>
                                            <p:strVal val="#ppt_x"/>
                                          </p:val>
                                        </p:tav>
                                      </p:tavLst>
                                    </p:anim>
                                    <p:anim calcmode="lin" valueType="num">
                                      <p:cBhvr>
                                        <p:cTn id="19" dur="900" decel="100000" fill="hold"/>
                                        <p:tgtEl>
                                          <p:spTgt spid="82"/>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8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P spid="81"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组合 10"/>
          <p:cNvGrpSpPr/>
          <p:nvPr/>
        </p:nvGrpSpPr>
        <p:grpSpPr>
          <a:xfrm>
            <a:off x="10194718" y="234377"/>
            <a:ext cx="1690006" cy="518918"/>
            <a:chOff x="6504440" y="1807558"/>
            <a:chExt cx="2465218" cy="756947"/>
          </a:xfrm>
          <a:solidFill>
            <a:srgbClr val="005E5E"/>
          </a:solidFill>
        </p:grpSpPr>
        <p:grpSp>
          <p:nvGrpSpPr>
            <p:cNvPr id="12" name="组合 11"/>
            <p:cNvGrpSpPr/>
            <p:nvPr/>
          </p:nvGrpSpPr>
          <p:grpSpPr>
            <a:xfrm>
              <a:off x="6504440" y="1807558"/>
              <a:ext cx="752686" cy="756947"/>
              <a:chOff x="3191007" y="542618"/>
              <a:chExt cx="751304" cy="755557"/>
            </a:xfrm>
            <a:grpFill/>
          </p:grpSpPr>
          <p:sp>
            <p:nvSpPr>
              <p:cNvPr id="25" name="Freeform 5"/>
              <p:cNvSpPr>
                <a:spLocks noEditPoints="1"/>
              </p:cNvSpPr>
              <p:nvPr/>
            </p:nvSpPr>
            <p:spPr bwMode="auto">
              <a:xfrm>
                <a:off x="3268973" y="633342"/>
                <a:ext cx="94976" cy="93559"/>
              </a:xfrm>
              <a:custGeom>
                <a:avLst/>
                <a:gdLst>
                  <a:gd name="T0" fmla="*/ 195 w 312"/>
                  <a:gd name="T1" fmla="*/ 171 h 307"/>
                  <a:gd name="T2" fmla="*/ 171 w 312"/>
                  <a:gd name="T3" fmla="*/ 148 h 307"/>
                  <a:gd name="T4" fmla="*/ 183 w 312"/>
                  <a:gd name="T5" fmla="*/ 135 h 307"/>
                  <a:gd name="T6" fmla="*/ 182 w 312"/>
                  <a:gd name="T7" fmla="*/ 153 h 307"/>
                  <a:gd name="T8" fmla="*/ 203 w 312"/>
                  <a:gd name="T9" fmla="*/ 152 h 307"/>
                  <a:gd name="T10" fmla="*/ 212 w 312"/>
                  <a:gd name="T11" fmla="*/ 153 h 307"/>
                  <a:gd name="T12" fmla="*/ 195 w 312"/>
                  <a:gd name="T13" fmla="*/ 171 h 307"/>
                  <a:gd name="T14" fmla="*/ 154 w 312"/>
                  <a:gd name="T15" fmla="*/ 252 h 307"/>
                  <a:gd name="T16" fmla="*/ 169 w 312"/>
                  <a:gd name="T17" fmla="*/ 235 h 307"/>
                  <a:gd name="T18" fmla="*/ 237 w 312"/>
                  <a:gd name="T19" fmla="*/ 164 h 307"/>
                  <a:gd name="T20" fmla="*/ 254 w 312"/>
                  <a:gd name="T21" fmla="*/ 148 h 307"/>
                  <a:gd name="T22" fmla="*/ 234 w 312"/>
                  <a:gd name="T23" fmla="*/ 130 h 307"/>
                  <a:gd name="T24" fmla="*/ 222 w 312"/>
                  <a:gd name="T25" fmla="*/ 144 h 307"/>
                  <a:gd name="T26" fmla="*/ 221 w 312"/>
                  <a:gd name="T27" fmla="*/ 127 h 307"/>
                  <a:gd name="T28" fmla="*/ 212 w 312"/>
                  <a:gd name="T29" fmla="*/ 127 h 307"/>
                  <a:gd name="T30" fmla="*/ 200 w 312"/>
                  <a:gd name="T31" fmla="*/ 127 h 307"/>
                  <a:gd name="T32" fmla="*/ 191 w 312"/>
                  <a:gd name="T33" fmla="*/ 127 h 307"/>
                  <a:gd name="T34" fmla="*/ 205 w 312"/>
                  <a:gd name="T35" fmla="*/ 114 h 307"/>
                  <a:gd name="T36" fmla="*/ 185 w 312"/>
                  <a:gd name="T37" fmla="*/ 96 h 307"/>
                  <a:gd name="T38" fmla="*/ 174 w 312"/>
                  <a:gd name="T39" fmla="*/ 107 h 307"/>
                  <a:gd name="T40" fmla="*/ 152 w 312"/>
                  <a:gd name="T41" fmla="*/ 130 h 307"/>
                  <a:gd name="T42" fmla="*/ 134 w 312"/>
                  <a:gd name="T43" fmla="*/ 113 h 307"/>
                  <a:gd name="T44" fmla="*/ 157 w 312"/>
                  <a:gd name="T45" fmla="*/ 90 h 307"/>
                  <a:gd name="T46" fmla="*/ 173 w 312"/>
                  <a:gd name="T47" fmla="*/ 75 h 307"/>
                  <a:gd name="T48" fmla="*/ 153 w 312"/>
                  <a:gd name="T49" fmla="*/ 56 h 307"/>
                  <a:gd name="T50" fmla="*/ 137 w 312"/>
                  <a:gd name="T51" fmla="*/ 73 h 307"/>
                  <a:gd name="T52" fmla="*/ 72 w 312"/>
                  <a:gd name="T53" fmla="*/ 140 h 307"/>
                  <a:gd name="T54" fmla="*/ 57 w 312"/>
                  <a:gd name="T55" fmla="*/ 155 h 307"/>
                  <a:gd name="T56" fmla="*/ 77 w 312"/>
                  <a:gd name="T57" fmla="*/ 174 h 307"/>
                  <a:gd name="T58" fmla="*/ 91 w 312"/>
                  <a:gd name="T59" fmla="*/ 158 h 307"/>
                  <a:gd name="T60" fmla="*/ 114 w 312"/>
                  <a:gd name="T61" fmla="*/ 135 h 307"/>
                  <a:gd name="T62" fmla="*/ 131 w 312"/>
                  <a:gd name="T63" fmla="*/ 151 h 307"/>
                  <a:gd name="T64" fmla="*/ 113 w 312"/>
                  <a:gd name="T65" fmla="*/ 170 h 307"/>
                  <a:gd name="T66" fmla="*/ 98 w 312"/>
                  <a:gd name="T67" fmla="*/ 185 h 307"/>
                  <a:gd name="T68" fmla="*/ 118 w 312"/>
                  <a:gd name="T69" fmla="*/ 204 h 307"/>
                  <a:gd name="T70" fmla="*/ 132 w 312"/>
                  <a:gd name="T71" fmla="*/ 188 h 307"/>
                  <a:gd name="T72" fmla="*/ 150 w 312"/>
                  <a:gd name="T73" fmla="*/ 169 h 307"/>
                  <a:gd name="T74" fmla="*/ 175 w 312"/>
                  <a:gd name="T75" fmla="*/ 192 h 307"/>
                  <a:gd name="T76" fmla="*/ 150 w 312"/>
                  <a:gd name="T77" fmla="*/ 217 h 307"/>
                  <a:gd name="T78" fmla="*/ 134 w 312"/>
                  <a:gd name="T79" fmla="*/ 233 h 307"/>
                  <a:gd name="T80" fmla="*/ 154 w 312"/>
                  <a:gd name="T81" fmla="*/ 252 h 307"/>
                  <a:gd name="T82" fmla="*/ 20 w 312"/>
                  <a:gd name="T83" fmla="*/ 172 h 307"/>
                  <a:gd name="T84" fmla="*/ 142 w 312"/>
                  <a:gd name="T85" fmla="*/ 287 h 307"/>
                  <a:gd name="T86" fmla="*/ 162 w 312"/>
                  <a:gd name="T87" fmla="*/ 307 h 307"/>
                  <a:gd name="T88" fmla="*/ 183 w 312"/>
                  <a:gd name="T89" fmla="*/ 285 h 307"/>
                  <a:gd name="T90" fmla="*/ 180 w 312"/>
                  <a:gd name="T91" fmla="*/ 283 h 307"/>
                  <a:gd name="T92" fmla="*/ 286 w 312"/>
                  <a:gd name="T93" fmla="*/ 173 h 307"/>
                  <a:gd name="T94" fmla="*/ 290 w 312"/>
                  <a:gd name="T95" fmla="*/ 177 h 307"/>
                  <a:gd name="T96" fmla="*/ 312 w 312"/>
                  <a:gd name="T97" fmla="*/ 154 h 307"/>
                  <a:gd name="T98" fmla="*/ 290 w 312"/>
                  <a:gd name="T99" fmla="*/ 135 h 307"/>
                  <a:gd name="T100" fmla="*/ 168 w 312"/>
                  <a:gd name="T101" fmla="*/ 19 h 307"/>
                  <a:gd name="T102" fmla="*/ 149 w 312"/>
                  <a:gd name="T103" fmla="*/ 0 h 307"/>
                  <a:gd name="T104" fmla="*/ 132 w 312"/>
                  <a:gd name="T105" fmla="*/ 19 h 307"/>
                  <a:gd name="T106" fmla="*/ 18 w 312"/>
                  <a:gd name="T107" fmla="*/ 136 h 307"/>
                  <a:gd name="T108" fmla="*/ 0 w 312"/>
                  <a:gd name="T109" fmla="*/ 154 h 307"/>
                  <a:gd name="T110" fmla="*/ 20 w 312"/>
                  <a:gd name="T111" fmla="*/ 172 h 307"/>
                  <a:gd name="T112" fmla="*/ 42 w 312"/>
                  <a:gd name="T113" fmla="*/ 151 h 307"/>
                  <a:gd name="T114" fmla="*/ 148 w 312"/>
                  <a:gd name="T115" fmla="*/ 42 h 307"/>
                  <a:gd name="T116" fmla="*/ 267 w 312"/>
                  <a:gd name="T117" fmla="*/ 155 h 307"/>
                  <a:gd name="T118" fmla="*/ 161 w 312"/>
                  <a:gd name="T119" fmla="*/ 264 h 307"/>
                  <a:gd name="T120" fmla="*/ 42 w 312"/>
                  <a:gd name="T121" fmla="*/ 15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2" h="307">
                    <a:moveTo>
                      <a:pt x="195" y="171"/>
                    </a:moveTo>
                    <a:cubicBezTo>
                      <a:pt x="171" y="148"/>
                      <a:pt x="171" y="148"/>
                      <a:pt x="171" y="148"/>
                    </a:cubicBezTo>
                    <a:cubicBezTo>
                      <a:pt x="183" y="135"/>
                      <a:pt x="183" y="135"/>
                      <a:pt x="183" y="135"/>
                    </a:cubicBezTo>
                    <a:cubicBezTo>
                      <a:pt x="183" y="142"/>
                      <a:pt x="183" y="148"/>
                      <a:pt x="182" y="153"/>
                    </a:cubicBezTo>
                    <a:cubicBezTo>
                      <a:pt x="193" y="152"/>
                      <a:pt x="200" y="152"/>
                      <a:pt x="203" y="152"/>
                    </a:cubicBezTo>
                    <a:cubicBezTo>
                      <a:pt x="207" y="152"/>
                      <a:pt x="210" y="153"/>
                      <a:pt x="212" y="153"/>
                    </a:cubicBezTo>
                    <a:lnTo>
                      <a:pt x="195" y="171"/>
                    </a:lnTo>
                    <a:close/>
                    <a:moveTo>
                      <a:pt x="154" y="252"/>
                    </a:moveTo>
                    <a:cubicBezTo>
                      <a:pt x="169" y="235"/>
                      <a:pt x="169" y="235"/>
                      <a:pt x="169" y="235"/>
                    </a:cubicBezTo>
                    <a:cubicBezTo>
                      <a:pt x="237" y="164"/>
                      <a:pt x="237" y="164"/>
                      <a:pt x="237" y="164"/>
                    </a:cubicBezTo>
                    <a:cubicBezTo>
                      <a:pt x="254" y="148"/>
                      <a:pt x="254" y="148"/>
                      <a:pt x="254" y="148"/>
                    </a:cubicBezTo>
                    <a:cubicBezTo>
                      <a:pt x="234" y="130"/>
                      <a:pt x="234" y="130"/>
                      <a:pt x="234" y="130"/>
                    </a:cubicBezTo>
                    <a:cubicBezTo>
                      <a:pt x="222" y="144"/>
                      <a:pt x="222" y="144"/>
                      <a:pt x="222" y="144"/>
                    </a:cubicBezTo>
                    <a:cubicBezTo>
                      <a:pt x="221" y="138"/>
                      <a:pt x="221" y="132"/>
                      <a:pt x="221" y="127"/>
                    </a:cubicBezTo>
                    <a:cubicBezTo>
                      <a:pt x="212" y="127"/>
                      <a:pt x="212" y="127"/>
                      <a:pt x="212" y="127"/>
                    </a:cubicBezTo>
                    <a:cubicBezTo>
                      <a:pt x="200" y="127"/>
                      <a:pt x="200" y="127"/>
                      <a:pt x="200" y="127"/>
                    </a:cubicBezTo>
                    <a:cubicBezTo>
                      <a:pt x="198" y="127"/>
                      <a:pt x="195" y="127"/>
                      <a:pt x="191" y="127"/>
                    </a:cubicBezTo>
                    <a:cubicBezTo>
                      <a:pt x="205" y="114"/>
                      <a:pt x="205" y="114"/>
                      <a:pt x="205" y="114"/>
                    </a:cubicBezTo>
                    <a:cubicBezTo>
                      <a:pt x="185" y="96"/>
                      <a:pt x="185" y="96"/>
                      <a:pt x="185" y="96"/>
                    </a:cubicBezTo>
                    <a:cubicBezTo>
                      <a:pt x="174" y="107"/>
                      <a:pt x="174" y="107"/>
                      <a:pt x="174" y="107"/>
                    </a:cubicBezTo>
                    <a:cubicBezTo>
                      <a:pt x="152" y="130"/>
                      <a:pt x="152" y="130"/>
                      <a:pt x="152" y="130"/>
                    </a:cubicBezTo>
                    <a:cubicBezTo>
                      <a:pt x="134" y="113"/>
                      <a:pt x="134" y="113"/>
                      <a:pt x="134" y="113"/>
                    </a:cubicBezTo>
                    <a:cubicBezTo>
                      <a:pt x="157" y="90"/>
                      <a:pt x="157" y="90"/>
                      <a:pt x="157" y="90"/>
                    </a:cubicBezTo>
                    <a:cubicBezTo>
                      <a:pt x="173" y="75"/>
                      <a:pt x="173" y="75"/>
                      <a:pt x="173" y="75"/>
                    </a:cubicBezTo>
                    <a:cubicBezTo>
                      <a:pt x="153" y="56"/>
                      <a:pt x="153" y="56"/>
                      <a:pt x="153" y="56"/>
                    </a:cubicBezTo>
                    <a:cubicBezTo>
                      <a:pt x="137" y="73"/>
                      <a:pt x="137" y="73"/>
                      <a:pt x="137" y="73"/>
                    </a:cubicBezTo>
                    <a:cubicBezTo>
                      <a:pt x="72" y="140"/>
                      <a:pt x="72" y="140"/>
                      <a:pt x="72" y="140"/>
                    </a:cubicBezTo>
                    <a:cubicBezTo>
                      <a:pt x="57" y="155"/>
                      <a:pt x="57" y="155"/>
                      <a:pt x="57" y="155"/>
                    </a:cubicBezTo>
                    <a:cubicBezTo>
                      <a:pt x="77" y="174"/>
                      <a:pt x="77" y="174"/>
                      <a:pt x="77" y="174"/>
                    </a:cubicBezTo>
                    <a:cubicBezTo>
                      <a:pt x="91" y="158"/>
                      <a:pt x="91" y="158"/>
                      <a:pt x="91" y="158"/>
                    </a:cubicBezTo>
                    <a:cubicBezTo>
                      <a:pt x="114" y="135"/>
                      <a:pt x="114" y="135"/>
                      <a:pt x="114" y="135"/>
                    </a:cubicBezTo>
                    <a:cubicBezTo>
                      <a:pt x="131" y="151"/>
                      <a:pt x="131" y="151"/>
                      <a:pt x="131" y="151"/>
                    </a:cubicBezTo>
                    <a:cubicBezTo>
                      <a:pt x="113" y="170"/>
                      <a:pt x="113" y="170"/>
                      <a:pt x="113" y="170"/>
                    </a:cubicBezTo>
                    <a:cubicBezTo>
                      <a:pt x="98" y="185"/>
                      <a:pt x="98" y="185"/>
                      <a:pt x="98" y="185"/>
                    </a:cubicBezTo>
                    <a:cubicBezTo>
                      <a:pt x="118" y="204"/>
                      <a:pt x="118" y="204"/>
                      <a:pt x="118" y="204"/>
                    </a:cubicBezTo>
                    <a:cubicBezTo>
                      <a:pt x="132" y="188"/>
                      <a:pt x="132" y="188"/>
                      <a:pt x="132" y="188"/>
                    </a:cubicBezTo>
                    <a:cubicBezTo>
                      <a:pt x="150" y="169"/>
                      <a:pt x="150" y="169"/>
                      <a:pt x="150" y="169"/>
                    </a:cubicBezTo>
                    <a:cubicBezTo>
                      <a:pt x="175" y="192"/>
                      <a:pt x="175" y="192"/>
                      <a:pt x="175" y="192"/>
                    </a:cubicBezTo>
                    <a:cubicBezTo>
                      <a:pt x="150" y="217"/>
                      <a:pt x="150" y="217"/>
                      <a:pt x="150" y="217"/>
                    </a:cubicBezTo>
                    <a:cubicBezTo>
                      <a:pt x="134" y="233"/>
                      <a:pt x="134" y="233"/>
                      <a:pt x="134" y="233"/>
                    </a:cubicBezTo>
                    <a:lnTo>
                      <a:pt x="154" y="252"/>
                    </a:lnTo>
                    <a:close/>
                    <a:moveTo>
                      <a:pt x="20" y="172"/>
                    </a:moveTo>
                    <a:cubicBezTo>
                      <a:pt x="142" y="287"/>
                      <a:pt x="142" y="287"/>
                      <a:pt x="142" y="287"/>
                    </a:cubicBezTo>
                    <a:cubicBezTo>
                      <a:pt x="162" y="307"/>
                      <a:pt x="162" y="307"/>
                      <a:pt x="162" y="307"/>
                    </a:cubicBezTo>
                    <a:cubicBezTo>
                      <a:pt x="183" y="285"/>
                      <a:pt x="183" y="285"/>
                      <a:pt x="183" y="285"/>
                    </a:cubicBezTo>
                    <a:cubicBezTo>
                      <a:pt x="180" y="283"/>
                      <a:pt x="180" y="283"/>
                      <a:pt x="180" y="283"/>
                    </a:cubicBezTo>
                    <a:cubicBezTo>
                      <a:pt x="286" y="173"/>
                      <a:pt x="286" y="173"/>
                      <a:pt x="286" y="173"/>
                    </a:cubicBezTo>
                    <a:cubicBezTo>
                      <a:pt x="290" y="177"/>
                      <a:pt x="290" y="177"/>
                      <a:pt x="290" y="177"/>
                    </a:cubicBezTo>
                    <a:cubicBezTo>
                      <a:pt x="312" y="154"/>
                      <a:pt x="312" y="154"/>
                      <a:pt x="312" y="154"/>
                    </a:cubicBezTo>
                    <a:cubicBezTo>
                      <a:pt x="290" y="135"/>
                      <a:pt x="290" y="135"/>
                      <a:pt x="290" y="135"/>
                    </a:cubicBezTo>
                    <a:cubicBezTo>
                      <a:pt x="168" y="19"/>
                      <a:pt x="168" y="19"/>
                      <a:pt x="168" y="19"/>
                    </a:cubicBezTo>
                    <a:cubicBezTo>
                      <a:pt x="149" y="0"/>
                      <a:pt x="149" y="0"/>
                      <a:pt x="149" y="0"/>
                    </a:cubicBezTo>
                    <a:cubicBezTo>
                      <a:pt x="132" y="19"/>
                      <a:pt x="132" y="19"/>
                      <a:pt x="132" y="19"/>
                    </a:cubicBezTo>
                    <a:cubicBezTo>
                      <a:pt x="18" y="136"/>
                      <a:pt x="18" y="136"/>
                      <a:pt x="18" y="136"/>
                    </a:cubicBezTo>
                    <a:cubicBezTo>
                      <a:pt x="0" y="154"/>
                      <a:pt x="0" y="154"/>
                      <a:pt x="0" y="154"/>
                    </a:cubicBezTo>
                    <a:lnTo>
                      <a:pt x="20" y="172"/>
                    </a:lnTo>
                    <a:close/>
                    <a:moveTo>
                      <a:pt x="42" y="151"/>
                    </a:moveTo>
                    <a:cubicBezTo>
                      <a:pt x="148" y="42"/>
                      <a:pt x="148" y="42"/>
                      <a:pt x="148" y="42"/>
                    </a:cubicBezTo>
                    <a:cubicBezTo>
                      <a:pt x="267" y="155"/>
                      <a:pt x="267" y="155"/>
                      <a:pt x="267" y="155"/>
                    </a:cubicBezTo>
                    <a:cubicBezTo>
                      <a:pt x="161" y="264"/>
                      <a:pt x="161" y="264"/>
                      <a:pt x="161" y="264"/>
                    </a:cubicBezTo>
                    <a:lnTo>
                      <a:pt x="42"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6" name="Freeform 6"/>
              <p:cNvSpPr>
                <a:spLocks noEditPoints="1"/>
              </p:cNvSpPr>
              <p:nvPr/>
            </p:nvSpPr>
            <p:spPr bwMode="auto">
              <a:xfrm>
                <a:off x="3361114" y="571678"/>
                <a:ext cx="90724" cy="85762"/>
              </a:xfrm>
              <a:custGeom>
                <a:avLst/>
                <a:gdLst>
                  <a:gd name="T0" fmla="*/ 156 w 298"/>
                  <a:gd name="T1" fmla="*/ 168 h 281"/>
                  <a:gd name="T2" fmla="*/ 128 w 298"/>
                  <a:gd name="T3" fmla="*/ 200 h 281"/>
                  <a:gd name="T4" fmla="*/ 85 w 298"/>
                  <a:gd name="T5" fmla="*/ 232 h 281"/>
                  <a:gd name="T6" fmla="*/ 88 w 298"/>
                  <a:gd name="T7" fmla="*/ 206 h 281"/>
                  <a:gd name="T8" fmla="*/ 128 w 298"/>
                  <a:gd name="T9" fmla="*/ 154 h 281"/>
                  <a:gd name="T10" fmla="*/ 103 w 298"/>
                  <a:gd name="T11" fmla="*/ 175 h 281"/>
                  <a:gd name="T12" fmla="*/ 71 w 298"/>
                  <a:gd name="T13" fmla="*/ 191 h 281"/>
                  <a:gd name="T14" fmla="*/ 80 w 298"/>
                  <a:gd name="T15" fmla="*/ 161 h 281"/>
                  <a:gd name="T16" fmla="*/ 85 w 298"/>
                  <a:gd name="T17" fmla="*/ 137 h 281"/>
                  <a:gd name="T18" fmla="*/ 54 w 298"/>
                  <a:gd name="T19" fmla="*/ 124 h 281"/>
                  <a:gd name="T20" fmla="*/ 167 w 298"/>
                  <a:gd name="T21" fmla="*/ 66 h 281"/>
                  <a:gd name="T22" fmla="*/ 200 w 298"/>
                  <a:gd name="T23" fmla="*/ 79 h 281"/>
                  <a:gd name="T24" fmla="*/ 146 w 298"/>
                  <a:gd name="T25" fmla="*/ 106 h 281"/>
                  <a:gd name="T26" fmla="*/ 142 w 298"/>
                  <a:gd name="T27" fmla="*/ 133 h 281"/>
                  <a:gd name="T28" fmla="*/ 167 w 298"/>
                  <a:gd name="T29" fmla="*/ 141 h 281"/>
                  <a:gd name="T30" fmla="*/ 192 w 298"/>
                  <a:gd name="T31" fmla="*/ 87 h 281"/>
                  <a:gd name="T32" fmla="*/ 225 w 298"/>
                  <a:gd name="T33" fmla="*/ 95 h 281"/>
                  <a:gd name="T34" fmla="*/ 225 w 298"/>
                  <a:gd name="T35" fmla="*/ 142 h 281"/>
                  <a:gd name="T36" fmla="*/ 298 w 298"/>
                  <a:gd name="T37" fmla="*/ 160 h 281"/>
                  <a:gd name="T38" fmla="*/ 291 w 298"/>
                  <a:gd name="T39" fmla="*/ 194 h 281"/>
                  <a:gd name="T40" fmla="*/ 219 w 298"/>
                  <a:gd name="T41" fmla="*/ 173 h 281"/>
                  <a:gd name="T42" fmla="*/ 186 w 298"/>
                  <a:gd name="T43" fmla="*/ 159 h 281"/>
                  <a:gd name="T44" fmla="*/ 203 w 298"/>
                  <a:gd name="T45" fmla="*/ 186 h 281"/>
                  <a:gd name="T46" fmla="*/ 212 w 298"/>
                  <a:gd name="T47" fmla="*/ 228 h 281"/>
                  <a:gd name="T48" fmla="*/ 168 w 298"/>
                  <a:gd name="T49" fmla="*/ 237 h 281"/>
                  <a:gd name="T50" fmla="*/ 180 w 298"/>
                  <a:gd name="T51" fmla="*/ 218 h 281"/>
                  <a:gd name="T52" fmla="*/ 175 w 298"/>
                  <a:gd name="T53" fmla="*/ 195 h 281"/>
                  <a:gd name="T54" fmla="*/ 153 w 298"/>
                  <a:gd name="T55" fmla="*/ 226 h 281"/>
                  <a:gd name="T56" fmla="*/ 106 w 298"/>
                  <a:gd name="T57" fmla="*/ 281 h 281"/>
                  <a:gd name="T58" fmla="*/ 78 w 298"/>
                  <a:gd name="T59" fmla="*/ 265 h 281"/>
                  <a:gd name="T60" fmla="*/ 27 w 298"/>
                  <a:gd name="T61" fmla="*/ 155 h 281"/>
                  <a:gd name="T62" fmla="*/ 9 w 298"/>
                  <a:gd name="T63" fmla="*/ 118 h 281"/>
                  <a:gd name="T64" fmla="*/ 26 w 298"/>
                  <a:gd name="T65" fmla="*/ 91 h 281"/>
                  <a:gd name="T66" fmla="*/ 68 w 298"/>
                  <a:gd name="T67" fmla="*/ 55 h 281"/>
                  <a:gd name="T68" fmla="*/ 85 w 298"/>
                  <a:gd name="T69" fmla="*/ 30 h 281"/>
                  <a:gd name="T70" fmla="*/ 114 w 298"/>
                  <a:gd name="T71" fmla="*/ 45 h 281"/>
                  <a:gd name="T72" fmla="*/ 201 w 298"/>
                  <a:gd name="T73" fmla="*/ 0 h 281"/>
                  <a:gd name="T74" fmla="*/ 222 w 298"/>
                  <a:gd name="T75" fmla="*/ 40 h 281"/>
                  <a:gd name="T76" fmla="*/ 200 w 298"/>
                  <a:gd name="T77" fmla="*/ 67 h 281"/>
                  <a:gd name="T78" fmla="*/ 186 w 298"/>
                  <a:gd name="T79" fmla="*/ 38 h 281"/>
                  <a:gd name="T80" fmla="*/ 49 w 298"/>
                  <a:gd name="T81" fmla="*/ 128 h 281"/>
                  <a:gd name="T82" fmla="*/ 27 w 298"/>
                  <a:gd name="T83" fmla="*/ 155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8" h="281">
                    <a:moveTo>
                      <a:pt x="130" y="212"/>
                    </a:moveTo>
                    <a:cubicBezTo>
                      <a:pt x="142" y="194"/>
                      <a:pt x="151" y="180"/>
                      <a:pt x="156" y="168"/>
                    </a:cubicBezTo>
                    <a:cubicBezTo>
                      <a:pt x="155" y="167"/>
                      <a:pt x="153" y="166"/>
                      <a:pt x="152" y="165"/>
                    </a:cubicBezTo>
                    <a:cubicBezTo>
                      <a:pt x="143" y="178"/>
                      <a:pt x="135" y="190"/>
                      <a:pt x="128" y="200"/>
                    </a:cubicBezTo>
                    <a:cubicBezTo>
                      <a:pt x="121" y="210"/>
                      <a:pt x="110" y="223"/>
                      <a:pt x="94" y="239"/>
                    </a:cubicBezTo>
                    <a:cubicBezTo>
                      <a:pt x="90" y="236"/>
                      <a:pt x="87" y="234"/>
                      <a:pt x="85" y="232"/>
                    </a:cubicBezTo>
                    <a:cubicBezTo>
                      <a:pt x="82" y="230"/>
                      <a:pt x="76" y="227"/>
                      <a:pt x="68" y="223"/>
                    </a:cubicBezTo>
                    <a:cubicBezTo>
                      <a:pt x="76" y="216"/>
                      <a:pt x="83" y="211"/>
                      <a:pt x="88" y="206"/>
                    </a:cubicBezTo>
                    <a:cubicBezTo>
                      <a:pt x="94" y="200"/>
                      <a:pt x="101" y="193"/>
                      <a:pt x="108" y="184"/>
                    </a:cubicBezTo>
                    <a:cubicBezTo>
                      <a:pt x="115" y="175"/>
                      <a:pt x="122" y="165"/>
                      <a:pt x="128" y="154"/>
                    </a:cubicBezTo>
                    <a:cubicBezTo>
                      <a:pt x="124" y="154"/>
                      <a:pt x="124" y="154"/>
                      <a:pt x="124" y="154"/>
                    </a:cubicBezTo>
                    <a:cubicBezTo>
                      <a:pt x="115" y="164"/>
                      <a:pt x="108" y="171"/>
                      <a:pt x="103" y="175"/>
                    </a:cubicBezTo>
                    <a:cubicBezTo>
                      <a:pt x="99" y="180"/>
                      <a:pt x="90" y="187"/>
                      <a:pt x="79" y="198"/>
                    </a:cubicBezTo>
                    <a:cubicBezTo>
                      <a:pt x="76" y="195"/>
                      <a:pt x="73" y="193"/>
                      <a:pt x="71" y="191"/>
                    </a:cubicBezTo>
                    <a:cubicBezTo>
                      <a:pt x="68" y="189"/>
                      <a:pt x="62" y="186"/>
                      <a:pt x="53" y="181"/>
                    </a:cubicBezTo>
                    <a:cubicBezTo>
                      <a:pt x="60" y="176"/>
                      <a:pt x="69" y="170"/>
                      <a:pt x="80" y="161"/>
                    </a:cubicBezTo>
                    <a:cubicBezTo>
                      <a:pt x="92" y="153"/>
                      <a:pt x="104" y="139"/>
                      <a:pt x="118" y="120"/>
                    </a:cubicBezTo>
                    <a:cubicBezTo>
                      <a:pt x="85" y="137"/>
                      <a:pt x="85" y="137"/>
                      <a:pt x="85" y="137"/>
                    </a:cubicBezTo>
                    <a:cubicBezTo>
                      <a:pt x="66" y="148"/>
                      <a:pt x="66" y="148"/>
                      <a:pt x="66" y="148"/>
                    </a:cubicBezTo>
                    <a:cubicBezTo>
                      <a:pt x="54" y="124"/>
                      <a:pt x="54" y="124"/>
                      <a:pt x="54" y="124"/>
                    </a:cubicBezTo>
                    <a:cubicBezTo>
                      <a:pt x="74" y="115"/>
                      <a:pt x="74" y="115"/>
                      <a:pt x="74" y="115"/>
                    </a:cubicBezTo>
                    <a:cubicBezTo>
                      <a:pt x="167" y="66"/>
                      <a:pt x="167" y="66"/>
                      <a:pt x="167" y="66"/>
                    </a:cubicBezTo>
                    <a:cubicBezTo>
                      <a:pt x="188" y="55"/>
                      <a:pt x="188" y="55"/>
                      <a:pt x="188" y="55"/>
                    </a:cubicBezTo>
                    <a:cubicBezTo>
                      <a:pt x="200" y="79"/>
                      <a:pt x="200" y="79"/>
                      <a:pt x="200" y="79"/>
                    </a:cubicBezTo>
                    <a:cubicBezTo>
                      <a:pt x="179" y="89"/>
                      <a:pt x="179" y="89"/>
                      <a:pt x="179" y="89"/>
                    </a:cubicBezTo>
                    <a:cubicBezTo>
                      <a:pt x="146" y="106"/>
                      <a:pt x="146" y="106"/>
                      <a:pt x="146" y="106"/>
                    </a:cubicBezTo>
                    <a:cubicBezTo>
                      <a:pt x="150" y="107"/>
                      <a:pt x="154" y="108"/>
                      <a:pt x="158" y="108"/>
                    </a:cubicBezTo>
                    <a:cubicBezTo>
                      <a:pt x="153" y="117"/>
                      <a:pt x="147" y="125"/>
                      <a:pt x="142" y="133"/>
                    </a:cubicBezTo>
                    <a:cubicBezTo>
                      <a:pt x="151" y="134"/>
                      <a:pt x="157" y="136"/>
                      <a:pt x="160" y="137"/>
                    </a:cubicBezTo>
                    <a:cubicBezTo>
                      <a:pt x="167" y="141"/>
                      <a:pt x="167" y="141"/>
                      <a:pt x="167" y="141"/>
                    </a:cubicBezTo>
                    <a:cubicBezTo>
                      <a:pt x="179" y="120"/>
                      <a:pt x="185" y="108"/>
                      <a:pt x="186" y="103"/>
                    </a:cubicBezTo>
                    <a:cubicBezTo>
                      <a:pt x="192" y="87"/>
                      <a:pt x="192" y="87"/>
                      <a:pt x="192" y="87"/>
                    </a:cubicBezTo>
                    <a:cubicBezTo>
                      <a:pt x="196" y="89"/>
                      <a:pt x="199" y="90"/>
                      <a:pt x="202" y="91"/>
                    </a:cubicBezTo>
                    <a:cubicBezTo>
                      <a:pt x="205" y="92"/>
                      <a:pt x="212" y="93"/>
                      <a:pt x="225" y="95"/>
                    </a:cubicBezTo>
                    <a:cubicBezTo>
                      <a:pt x="218" y="107"/>
                      <a:pt x="212" y="117"/>
                      <a:pt x="207" y="126"/>
                    </a:cubicBezTo>
                    <a:cubicBezTo>
                      <a:pt x="211" y="130"/>
                      <a:pt x="217" y="136"/>
                      <a:pt x="225" y="142"/>
                    </a:cubicBezTo>
                    <a:cubicBezTo>
                      <a:pt x="233" y="149"/>
                      <a:pt x="243" y="154"/>
                      <a:pt x="257" y="157"/>
                    </a:cubicBezTo>
                    <a:cubicBezTo>
                      <a:pt x="271" y="160"/>
                      <a:pt x="284" y="161"/>
                      <a:pt x="298" y="160"/>
                    </a:cubicBezTo>
                    <a:cubicBezTo>
                      <a:pt x="296" y="166"/>
                      <a:pt x="295" y="171"/>
                      <a:pt x="294" y="175"/>
                    </a:cubicBezTo>
                    <a:cubicBezTo>
                      <a:pt x="293" y="178"/>
                      <a:pt x="292" y="185"/>
                      <a:pt x="291" y="194"/>
                    </a:cubicBezTo>
                    <a:cubicBezTo>
                      <a:pt x="272" y="193"/>
                      <a:pt x="257" y="190"/>
                      <a:pt x="247" y="186"/>
                    </a:cubicBezTo>
                    <a:cubicBezTo>
                      <a:pt x="236" y="183"/>
                      <a:pt x="227" y="178"/>
                      <a:pt x="219" y="173"/>
                    </a:cubicBezTo>
                    <a:cubicBezTo>
                      <a:pt x="211" y="167"/>
                      <a:pt x="202" y="160"/>
                      <a:pt x="192" y="150"/>
                    </a:cubicBezTo>
                    <a:cubicBezTo>
                      <a:pt x="186" y="159"/>
                      <a:pt x="186" y="159"/>
                      <a:pt x="186" y="159"/>
                    </a:cubicBezTo>
                    <a:cubicBezTo>
                      <a:pt x="189" y="162"/>
                      <a:pt x="191" y="166"/>
                      <a:pt x="193" y="168"/>
                    </a:cubicBezTo>
                    <a:cubicBezTo>
                      <a:pt x="195" y="171"/>
                      <a:pt x="198" y="177"/>
                      <a:pt x="203" y="186"/>
                    </a:cubicBezTo>
                    <a:cubicBezTo>
                      <a:pt x="208" y="195"/>
                      <a:pt x="211" y="202"/>
                      <a:pt x="213" y="208"/>
                    </a:cubicBezTo>
                    <a:cubicBezTo>
                      <a:pt x="215" y="215"/>
                      <a:pt x="214" y="222"/>
                      <a:pt x="212" y="228"/>
                    </a:cubicBezTo>
                    <a:cubicBezTo>
                      <a:pt x="210" y="235"/>
                      <a:pt x="200" y="243"/>
                      <a:pt x="182" y="253"/>
                    </a:cubicBezTo>
                    <a:cubicBezTo>
                      <a:pt x="175" y="244"/>
                      <a:pt x="170" y="239"/>
                      <a:pt x="168" y="237"/>
                    </a:cubicBezTo>
                    <a:cubicBezTo>
                      <a:pt x="158" y="230"/>
                      <a:pt x="158" y="230"/>
                      <a:pt x="158" y="230"/>
                    </a:cubicBezTo>
                    <a:cubicBezTo>
                      <a:pt x="171" y="225"/>
                      <a:pt x="178" y="222"/>
                      <a:pt x="180" y="218"/>
                    </a:cubicBezTo>
                    <a:cubicBezTo>
                      <a:pt x="182" y="215"/>
                      <a:pt x="182" y="211"/>
                      <a:pt x="180" y="206"/>
                    </a:cubicBezTo>
                    <a:cubicBezTo>
                      <a:pt x="178" y="202"/>
                      <a:pt x="177" y="198"/>
                      <a:pt x="175" y="195"/>
                    </a:cubicBezTo>
                    <a:cubicBezTo>
                      <a:pt x="174" y="192"/>
                      <a:pt x="174" y="192"/>
                      <a:pt x="174" y="192"/>
                    </a:cubicBezTo>
                    <a:cubicBezTo>
                      <a:pt x="169" y="202"/>
                      <a:pt x="162" y="213"/>
                      <a:pt x="153" y="226"/>
                    </a:cubicBezTo>
                    <a:cubicBezTo>
                      <a:pt x="144" y="238"/>
                      <a:pt x="137" y="248"/>
                      <a:pt x="130" y="255"/>
                    </a:cubicBezTo>
                    <a:cubicBezTo>
                      <a:pt x="106" y="281"/>
                      <a:pt x="106" y="281"/>
                      <a:pt x="106" y="281"/>
                    </a:cubicBezTo>
                    <a:cubicBezTo>
                      <a:pt x="99" y="276"/>
                      <a:pt x="94" y="273"/>
                      <a:pt x="90" y="271"/>
                    </a:cubicBezTo>
                    <a:cubicBezTo>
                      <a:pt x="78" y="265"/>
                      <a:pt x="78" y="265"/>
                      <a:pt x="78" y="265"/>
                    </a:cubicBezTo>
                    <a:cubicBezTo>
                      <a:pt x="101" y="247"/>
                      <a:pt x="118" y="229"/>
                      <a:pt x="130" y="212"/>
                    </a:cubicBezTo>
                    <a:close/>
                    <a:moveTo>
                      <a:pt x="27" y="155"/>
                    </a:moveTo>
                    <a:cubicBezTo>
                      <a:pt x="22" y="143"/>
                      <a:pt x="22" y="143"/>
                      <a:pt x="22" y="143"/>
                    </a:cubicBezTo>
                    <a:cubicBezTo>
                      <a:pt x="9" y="118"/>
                      <a:pt x="9" y="118"/>
                      <a:pt x="9" y="118"/>
                    </a:cubicBezTo>
                    <a:cubicBezTo>
                      <a:pt x="0" y="103"/>
                      <a:pt x="0" y="103"/>
                      <a:pt x="0" y="103"/>
                    </a:cubicBezTo>
                    <a:cubicBezTo>
                      <a:pt x="26" y="91"/>
                      <a:pt x="26" y="91"/>
                      <a:pt x="26" y="91"/>
                    </a:cubicBezTo>
                    <a:cubicBezTo>
                      <a:pt x="86" y="60"/>
                      <a:pt x="86" y="60"/>
                      <a:pt x="86" y="60"/>
                    </a:cubicBezTo>
                    <a:cubicBezTo>
                      <a:pt x="81" y="58"/>
                      <a:pt x="75" y="57"/>
                      <a:pt x="68" y="55"/>
                    </a:cubicBezTo>
                    <a:cubicBezTo>
                      <a:pt x="70" y="52"/>
                      <a:pt x="73" y="49"/>
                      <a:pt x="75" y="47"/>
                    </a:cubicBezTo>
                    <a:cubicBezTo>
                      <a:pt x="76" y="44"/>
                      <a:pt x="80" y="39"/>
                      <a:pt x="85" y="30"/>
                    </a:cubicBezTo>
                    <a:cubicBezTo>
                      <a:pt x="100" y="33"/>
                      <a:pt x="110" y="36"/>
                      <a:pt x="117" y="38"/>
                    </a:cubicBezTo>
                    <a:cubicBezTo>
                      <a:pt x="116" y="41"/>
                      <a:pt x="114" y="43"/>
                      <a:pt x="114" y="45"/>
                    </a:cubicBezTo>
                    <a:cubicBezTo>
                      <a:pt x="178" y="12"/>
                      <a:pt x="178" y="12"/>
                      <a:pt x="178" y="12"/>
                    </a:cubicBezTo>
                    <a:cubicBezTo>
                      <a:pt x="201" y="0"/>
                      <a:pt x="201" y="0"/>
                      <a:pt x="201" y="0"/>
                    </a:cubicBezTo>
                    <a:cubicBezTo>
                      <a:pt x="209" y="16"/>
                      <a:pt x="209" y="16"/>
                      <a:pt x="209" y="16"/>
                    </a:cubicBezTo>
                    <a:cubicBezTo>
                      <a:pt x="222" y="40"/>
                      <a:pt x="222" y="40"/>
                      <a:pt x="222" y="40"/>
                    </a:cubicBezTo>
                    <a:cubicBezTo>
                      <a:pt x="229" y="52"/>
                      <a:pt x="229" y="52"/>
                      <a:pt x="229" y="52"/>
                    </a:cubicBezTo>
                    <a:cubicBezTo>
                      <a:pt x="200" y="67"/>
                      <a:pt x="200" y="67"/>
                      <a:pt x="200" y="67"/>
                    </a:cubicBezTo>
                    <a:cubicBezTo>
                      <a:pt x="194" y="54"/>
                      <a:pt x="194" y="54"/>
                      <a:pt x="194" y="54"/>
                    </a:cubicBezTo>
                    <a:cubicBezTo>
                      <a:pt x="186" y="38"/>
                      <a:pt x="186" y="38"/>
                      <a:pt x="186" y="38"/>
                    </a:cubicBezTo>
                    <a:cubicBezTo>
                      <a:pt x="41" y="113"/>
                      <a:pt x="41" y="113"/>
                      <a:pt x="41" y="113"/>
                    </a:cubicBezTo>
                    <a:cubicBezTo>
                      <a:pt x="49" y="128"/>
                      <a:pt x="49" y="128"/>
                      <a:pt x="49" y="128"/>
                    </a:cubicBezTo>
                    <a:cubicBezTo>
                      <a:pt x="56" y="140"/>
                      <a:pt x="56" y="140"/>
                      <a:pt x="56" y="140"/>
                    </a:cubicBezTo>
                    <a:lnTo>
                      <a:pt x="27" y="1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7" name="Freeform 7"/>
              <p:cNvSpPr>
                <a:spLocks noEditPoints="1"/>
              </p:cNvSpPr>
              <p:nvPr/>
            </p:nvSpPr>
            <p:spPr bwMode="auto">
              <a:xfrm>
                <a:off x="3475936" y="542618"/>
                <a:ext cx="75839" cy="71587"/>
              </a:xfrm>
              <a:custGeom>
                <a:avLst/>
                <a:gdLst>
                  <a:gd name="T0" fmla="*/ 36 w 250"/>
                  <a:gd name="T1" fmla="*/ 73 h 236"/>
                  <a:gd name="T2" fmla="*/ 83 w 250"/>
                  <a:gd name="T3" fmla="*/ 66 h 236"/>
                  <a:gd name="T4" fmla="*/ 88 w 250"/>
                  <a:gd name="T5" fmla="*/ 95 h 236"/>
                  <a:gd name="T6" fmla="*/ 41 w 250"/>
                  <a:gd name="T7" fmla="*/ 102 h 236"/>
                  <a:gd name="T8" fmla="*/ 36 w 250"/>
                  <a:gd name="T9" fmla="*/ 73 h 236"/>
                  <a:gd name="T10" fmla="*/ 4 w 250"/>
                  <a:gd name="T11" fmla="*/ 71 h 236"/>
                  <a:gd name="T12" fmla="*/ 20 w 250"/>
                  <a:gd name="T13" fmla="*/ 167 h 236"/>
                  <a:gd name="T14" fmla="*/ 23 w 250"/>
                  <a:gd name="T15" fmla="*/ 193 h 236"/>
                  <a:gd name="T16" fmla="*/ 54 w 250"/>
                  <a:gd name="T17" fmla="*/ 188 h 236"/>
                  <a:gd name="T18" fmla="*/ 53 w 250"/>
                  <a:gd name="T19" fmla="*/ 184 h 236"/>
                  <a:gd name="T20" fmla="*/ 101 w 250"/>
                  <a:gd name="T21" fmla="*/ 177 h 236"/>
                  <a:gd name="T22" fmla="*/ 107 w 250"/>
                  <a:gd name="T23" fmla="*/ 213 h 236"/>
                  <a:gd name="T24" fmla="*/ 111 w 250"/>
                  <a:gd name="T25" fmla="*/ 226 h 236"/>
                  <a:gd name="T26" fmla="*/ 121 w 250"/>
                  <a:gd name="T27" fmla="*/ 234 h 236"/>
                  <a:gd name="T28" fmla="*/ 143 w 250"/>
                  <a:gd name="T29" fmla="*/ 235 h 236"/>
                  <a:gd name="T30" fmla="*/ 181 w 250"/>
                  <a:gd name="T31" fmla="*/ 229 h 236"/>
                  <a:gd name="T32" fmla="*/ 216 w 250"/>
                  <a:gd name="T33" fmla="*/ 224 h 236"/>
                  <a:gd name="T34" fmla="*/ 233 w 250"/>
                  <a:gd name="T35" fmla="*/ 219 h 236"/>
                  <a:gd name="T36" fmla="*/ 242 w 250"/>
                  <a:gd name="T37" fmla="*/ 209 h 236"/>
                  <a:gd name="T38" fmla="*/ 250 w 250"/>
                  <a:gd name="T39" fmla="*/ 176 h 236"/>
                  <a:gd name="T40" fmla="*/ 218 w 250"/>
                  <a:gd name="T41" fmla="*/ 167 h 236"/>
                  <a:gd name="T42" fmla="*/ 218 w 250"/>
                  <a:gd name="T43" fmla="*/ 177 h 236"/>
                  <a:gd name="T44" fmla="*/ 214 w 250"/>
                  <a:gd name="T45" fmla="*/ 191 h 236"/>
                  <a:gd name="T46" fmla="*/ 202 w 250"/>
                  <a:gd name="T47" fmla="*/ 197 h 236"/>
                  <a:gd name="T48" fmla="*/ 177 w 250"/>
                  <a:gd name="T49" fmla="*/ 201 h 236"/>
                  <a:gd name="T50" fmla="*/ 150 w 250"/>
                  <a:gd name="T51" fmla="*/ 205 h 236"/>
                  <a:gd name="T52" fmla="*/ 138 w 250"/>
                  <a:gd name="T53" fmla="*/ 204 h 236"/>
                  <a:gd name="T54" fmla="*/ 135 w 250"/>
                  <a:gd name="T55" fmla="*/ 198 h 236"/>
                  <a:gd name="T56" fmla="*/ 131 w 250"/>
                  <a:gd name="T57" fmla="*/ 172 h 236"/>
                  <a:gd name="T58" fmla="*/ 185 w 250"/>
                  <a:gd name="T59" fmla="*/ 163 h 236"/>
                  <a:gd name="T60" fmla="*/ 186 w 250"/>
                  <a:gd name="T61" fmla="*/ 168 h 236"/>
                  <a:gd name="T62" fmla="*/ 217 w 250"/>
                  <a:gd name="T63" fmla="*/ 163 h 236"/>
                  <a:gd name="T64" fmla="*/ 213 w 250"/>
                  <a:gd name="T65" fmla="*/ 139 h 236"/>
                  <a:gd name="T66" fmla="*/ 198 w 250"/>
                  <a:gd name="T67" fmla="*/ 41 h 236"/>
                  <a:gd name="T68" fmla="*/ 195 w 250"/>
                  <a:gd name="T69" fmla="*/ 19 h 236"/>
                  <a:gd name="T70" fmla="*/ 175 w 250"/>
                  <a:gd name="T71" fmla="*/ 23 h 236"/>
                  <a:gd name="T72" fmla="*/ 109 w 250"/>
                  <a:gd name="T73" fmla="*/ 33 h 236"/>
                  <a:gd name="T74" fmla="*/ 107 w 250"/>
                  <a:gd name="T75" fmla="*/ 19 h 236"/>
                  <a:gd name="T76" fmla="*/ 105 w 250"/>
                  <a:gd name="T77" fmla="*/ 0 h 236"/>
                  <a:gd name="T78" fmla="*/ 73 w 250"/>
                  <a:gd name="T79" fmla="*/ 5 h 236"/>
                  <a:gd name="T80" fmla="*/ 77 w 250"/>
                  <a:gd name="T81" fmla="*/ 24 h 236"/>
                  <a:gd name="T82" fmla="*/ 79 w 250"/>
                  <a:gd name="T83" fmla="*/ 38 h 236"/>
                  <a:gd name="T84" fmla="*/ 24 w 250"/>
                  <a:gd name="T85" fmla="*/ 47 h 236"/>
                  <a:gd name="T86" fmla="*/ 0 w 250"/>
                  <a:gd name="T87" fmla="*/ 50 h 236"/>
                  <a:gd name="T88" fmla="*/ 4 w 250"/>
                  <a:gd name="T89" fmla="*/ 71 h 236"/>
                  <a:gd name="T90" fmla="*/ 45 w 250"/>
                  <a:gd name="T91" fmla="*/ 129 h 236"/>
                  <a:gd name="T92" fmla="*/ 92 w 250"/>
                  <a:gd name="T93" fmla="*/ 121 h 236"/>
                  <a:gd name="T94" fmla="*/ 97 w 250"/>
                  <a:gd name="T95" fmla="*/ 149 h 236"/>
                  <a:gd name="T96" fmla="*/ 49 w 250"/>
                  <a:gd name="T97" fmla="*/ 157 h 236"/>
                  <a:gd name="T98" fmla="*/ 45 w 250"/>
                  <a:gd name="T99" fmla="*/ 129 h 236"/>
                  <a:gd name="T100" fmla="*/ 114 w 250"/>
                  <a:gd name="T101" fmla="*/ 61 h 236"/>
                  <a:gd name="T102" fmla="*/ 168 w 250"/>
                  <a:gd name="T103" fmla="*/ 53 h 236"/>
                  <a:gd name="T104" fmla="*/ 172 w 250"/>
                  <a:gd name="T105" fmla="*/ 82 h 236"/>
                  <a:gd name="T106" fmla="*/ 118 w 250"/>
                  <a:gd name="T107" fmla="*/ 90 h 236"/>
                  <a:gd name="T108" fmla="*/ 114 w 250"/>
                  <a:gd name="T109" fmla="*/ 61 h 236"/>
                  <a:gd name="T110" fmla="*/ 122 w 250"/>
                  <a:gd name="T111" fmla="*/ 116 h 236"/>
                  <a:gd name="T112" fmla="*/ 177 w 250"/>
                  <a:gd name="T113" fmla="*/ 108 h 236"/>
                  <a:gd name="T114" fmla="*/ 181 w 250"/>
                  <a:gd name="T115" fmla="*/ 136 h 236"/>
                  <a:gd name="T116" fmla="*/ 127 w 250"/>
                  <a:gd name="T117" fmla="*/ 145 h 236"/>
                  <a:gd name="T118" fmla="*/ 122 w 250"/>
                  <a:gd name="T119" fmla="*/ 11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0" h="236">
                    <a:moveTo>
                      <a:pt x="36" y="73"/>
                    </a:moveTo>
                    <a:cubicBezTo>
                      <a:pt x="83" y="66"/>
                      <a:pt x="83" y="66"/>
                      <a:pt x="83" y="66"/>
                    </a:cubicBezTo>
                    <a:cubicBezTo>
                      <a:pt x="88" y="95"/>
                      <a:pt x="88" y="95"/>
                      <a:pt x="88" y="95"/>
                    </a:cubicBezTo>
                    <a:cubicBezTo>
                      <a:pt x="41" y="102"/>
                      <a:pt x="41" y="102"/>
                      <a:pt x="41" y="102"/>
                    </a:cubicBezTo>
                    <a:lnTo>
                      <a:pt x="36" y="73"/>
                    </a:lnTo>
                    <a:close/>
                    <a:moveTo>
                      <a:pt x="4" y="71"/>
                    </a:moveTo>
                    <a:cubicBezTo>
                      <a:pt x="20" y="167"/>
                      <a:pt x="20" y="167"/>
                      <a:pt x="20" y="167"/>
                    </a:cubicBezTo>
                    <a:cubicBezTo>
                      <a:pt x="23" y="193"/>
                      <a:pt x="23" y="193"/>
                      <a:pt x="23" y="193"/>
                    </a:cubicBezTo>
                    <a:cubicBezTo>
                      <a:pt x="54" y="188"/>
                      <a:pt x="54" y="188"/>
                      <a:pt x="54" y="188"/>
                    </a:cubicBezTo>
                    <a:cubicBezTo>
                      <a:pt x="53" y="184"/>
                      <a:pt x="53" y="184"/>
                      <a:pt x="53" y="184"/>
                    </a:cubicBezTo>
                    <a:cubicBezTo>
                      <a:pt x="101" y="177"/>
                      <a:pt x="101" y="177"/>
                      <a:pt x="101" y="177"/>
                    </a:cubicBezTo>
                    <a:cubicBezTo>
                      <a:pt x="107" y="213"/>
                      <a:pt x="107" y="213"/>
                      <a:pt x="107" y="213"/>
                    </a:cubicBezTo>
                    <a:cubicBezTo>
                      <a:pt x="108" y="218"/>
                      <a:pt x="109" y="223"/>
                      <a:pt x="111" y="226"/>
                    </a:cubicBezTo>
                    <a:cubicBezTo>
                      <a:pt x="113" y="229"/>
                      <a:pt x="116" y="232"/>
                      <a:pt x="121" y="234"/>
                    </a:cubicBezTo>
                    <a:cubicBezTo>
                      <a:pt x="126" y="236"/>
                      <a:pt x="134" y="236"/>
                      <a:pt x="143" y="235"/>
                    </a:cubicBezTo>
                    <a:cubicBezTo>
                      <a:pt x="153" y="233"/>
                      <a:pt x="165" y="231"/>
                      <a:pt x="181" y="229"/>
                    </a:cubicBezTo>
                    <a:cubicBezTo>
                      <a:pt x="197" y="227"/>
                      <a:pt x="209" y="226"/>
                      <a:pt x="216" y="224"/>
                    </a:cubicBezTo>
                    <a:cubicBezTo>
                      <a:pt x="224" y="222"/>
                      <a:pt x="230" y="221"/>
                      <a:pt x="233" y="219"/>
                    </a:cubicBezTo>
                    <a:cubicBezTo>
                      <a:pt x="237" y="216"/>
                      <a:pt x="240" y="213"/>
                      <a:pt x="242" y="209"/>
                    </a:cubicBezTo>
                    <a:cubicBezTo>
                      <a:pt x="245" y="205"/>
                      <a:pt x="248" y="194"/>
                      <a:pt x="250" y="176"/>
                    </a:cubicBezTo>
                    <a:cubicBezTo>
                      <a:pt x="241" y="175"/>
                      <a:pt x="230" y="172"/>
                      <a:pt x="218" y="167"/>
                    </a:cubicBezTo>
                    <a:cubicBezTo>
                      <a:pt x="218" y="177"/>
                      <a:pt x="218" y="177"/>
                      <a:pt x="218" y="177"/>
                    </a:cubicBezTo>
                    <a:cubicBezTo>
                      <a:pt x="218" y="183"/>
                      <a:pt x="217" y="188"/>
                      <a:pt x="214" y="191"/>
                    </a:cubicBezTo>
                    <a:cubicBezTo>
                      <a:pt x="211" y="194"/>
                      <a:pt x="207" y="196"/>
                      <a:pt x="202" y="197"/>
                    </a:cubicBezTo>
                    <a:cubicBezTo>
                      <a:pt x="197" y="199"/>
                      <a:pt x="189" y="200"/>
                      <a:pt x="177" y="201"/>
                    </a:cubicBezTo>
                    <a:cubicBezTo>
                      <a:pt x="150" y="205"/>
                      <a:pt x="150" y="205"/>
                      <a:pt x="150" y="205"/>
                    </a:cubicBezTo>
                    <a:cubicBezTo>
                      <a:pt x="144" y="206"/>
                      <a:pt x="140" y="205"/>
                      <a:pt x="138" y="204"/>
                    </a:cubicBezTo>
                    <a:cubicBezTo>
                      <a:pt x="137" y="202"/>
                      <a:pt x="136" y="200"/>
                      <a:pt x="135" y="198"/>
                    </a:cubicBezTo>
                    <a:cubicBezTo>
                      <a:pt x="131" y="172"/>
                      <a:pt x="131" y="172"/>
                      <a:pt x="131" y="172"/>
                    </a:cubicBezTo>
                    <a:cubicBezTo>
                      <a:pt x="185" y="163"/>
                      <a:pt x="185" y="163"/>
                      <a:pt x="185" y="163"/>
                    </a:cubicBezTo>
                    <a:cubicBezTo>
                      <a:pt x="186" y="168"/>
                      <a:pt x="186" y="168"/>
                      <a:pt x="186" y="168"/>
                    </a:cubicBezTo>
                    <a:cubicBezTo>
                      <a:pt x="217" y="163"/>
                      <a:pt x="217" y="163"/>
                      <a:pt x="217" y="163"/>
                    </a:cubicBezTo>
                    <a:cubicBezTo>
                      <a:pt x="213" y="139"/>
                      <a:pt x="213" y="139"/>
                      <a:pt x="213" y="139"/>
                    </a:cubicBezTo>
                    <a:cubicBezTo>
                      <a:pt x="198" y="41"/>
                      <a:pt x="198" y="41"/>
                      <a:pt x="198" y="41"/>
                    </a:cubicBezTo>
                    <a:cubicBezTo>
                      <a:pt x="195" y="19"/>
                      <a:pt x="195" y="19"/>
                      <a:pt x="195" y="19"/>
                    </a:cubicBezTo>
                    <a:cubicBezTo>
                      <a:pt x="175" y="23"/>
                      <a:pt x="175" y="23"/>
                      <a:pt x="175" y="23"/>
                    </a:cubicBezTo>
                    <a:cubicBezTo>
                      <a:pt x="109" y="33"/>
                      <a:pt x="109" y="33"/>
                      <a:pt x="109" y="33"/>
                    </a:cubicBezTo>
                    <a:cubicBezTo>
                      <a:pt x="107" y="19"/>
                      <a:pt x="107" y="19"/>
                      <a:pt x="107" y="19"/>
                    </a:cubicBezTo>
                    <a:cubicBezTo>
                      <a:pt x="105" y="0"/>
                      <a:pt x="105" y="0"/>
                      <a:pt x="105" y="0"/>
                    </a:cubicBezTo>
                    <a:cubicBezTo>
                      <a:pt x="73" y="5"/>
                      <a:pt x="73" y="5"/>
                      <a:pt x="73" y="5"/>
                    </a:cubicBezTo>
                    <a:cubicBezTo>
                      <a:pt x="77" y="24"/>
                      <a:pt x="77" y="24"/>
                      <a:pt x="77" y="24"/>
                    </a:cubicBezTo>
                    <a:cubicBezTo>
                      <a:pt x="79" y="38"/>
                      <a:pt x="79" y="38"/>
                      <a:pt x="79" y="38"/>
                    </a:cubicBezTo>
                    <a:cubicBezTo>
                      <a:pt x="24" y="47"/>
                      <a:pt x="24" y="47"/>
                      <a:pt x="24" y="47"/>
                    </a:cubicBezTo>
                    <a:cubicBezTo>
                      <a:pt x="0" y="50"/>
                      <a:pt x="0" y="50"/>
                      <a:pt x="0" y="50"/>
                    </a:cubicBezTo>
                    <a:lnTo>
                      <a:pt x="4" y="71"/>
                    </a:lnTo>
                    <a:close/>
                    <a:moveTo>
                      <a:pt x="45" y="129"/>
                    </a:moveTo>
                    <a:cubicBezTo>
                      <a:pt x="92" y="121"/>
                      <a:pt x="92" y="121"/>
                      <a:pt x="92" y="121"/>
                    </a:cubicBezTo>
                    <a:cubicBezTo>
                      <a:pt x="97" y="149"/>
                      <a:pt x="97" y="149"/>
                      <a:pt x="97" y="149"/>
                    </a:cubicBezTo>
                    <a:cubicBezTo>
                      <a:pt x="49" y="157"/>
                      <a:pt x="49" y="157"/>
                      <a:pt x="49" y="157"/>
                    </a:cubicBezTo>
                    <a:lnTo>
                      <a:pt x="45" y="129"/>
                    </a:lnTo>
                    <a:close/>
                    <a:moveTo>
                      <a:pt x="114" y="61"/>
                    </a:moveTo>
                    <a:cubicBezTo>
                      <a:pt x="168" y="53"/>
                      <a:pt x="168" y="53"/>
                      <a:pt x="168" y="53"/>
                    </a:cubicBezTo>
                    <a:cubicBezTo>
                      <a:pt x="172" y="82"/>
                      <a:pt x="172" y="82"/>
                      <a:pt x="172" y="82"/>
                    </a:cubicBezTo>
                    <a:cubicBezTo>
                      <a:pt x="118" y="90"/>
                      <a:pt x="118" y="90"/>
                      <a:pt x="118" y="90"/>
                    </a:cubicBezTo>
                    <a:lnTo>
                      <a:pt x="114" y="61"/>
                    </a:lnTo>
                    <a:close/>
                    <a:moveTo>
                      <a:pt x="122" y="116"/>
                    </a:moveTo>
                    <a:cubicBezTo>
                      <a:pt x="177" y="108"/>
                      <a:pt x="177" y="108"/>
                      <a:pt x="177" y="108"/>
                    </a:cubicBezTo>
                    <a:cubicBezTo>
                      <a:pt x="181" y="136"/>
                      <a:pt x="181" y="136"/>
                      <a:pt x="181" y="136"/>
                    </a:cubicBezTo>
                    <a:cubicBezTo>
                      <a:pt x="127" y="145"/>
                      <a:pt x="127" y="145"/>
                      <a:pt x="127" y="145"/>
                    </a:cubicBezTo>
                    <a:lnTo>
                      <a:pt x="122"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8" name="Freeform 8"/>
              <p:cNvSpPr>
                <a:spLocks noEditPoints="1"/>
              </p:cNvSpPr>
              <p:nvPr/>
            </p:nvSpPr>
            <p:spPr bwMode="auto">
              <a:xfrm>
                <a:off x="3587214" y="542618"/>
                <a:ext cx="73004" cy="75130"/>
              </a:xfrm>
              <a:custGeom>
                <a:avLst/>
                <a:gdLst>
                  <a:gd name="T0" fmla="*/ 62 w 241"/>
                  <a:gd name="T1" fmla="*/ 84 h 247"/>
                  <a:gd name="T2" fmla="*/ 60 w 241"/>
                  <a:gd name="T3" fmla="*/ 135 h 247"/>
                  <a:gd name="T4" fmla="*/ 57 w 241"/>
                  <a:gd name="T5" fmla="*/ 74 h 247"/>
                  <a:gd name="T6" fmla="*/ 38 w 241"/>
                  <a:gd name="T7" fmla="*/ 184 h 247"/>
                  <a:gd name="T8" fmla="*/ 53 w 241"/>
                  <a:gd name="T9" fmla="*/ 170 h 247"/>
                  <a:gd name="T10" fmla="*/ 79 w 241"/>
                  <a:gd name="T11" fmla="*/ 158 h 247"/>
                  <a:gd name="T12" fmla="*/ 89 w 241"/>
                  <a:gd name="T13" fmla="*/ 155 h 247"/>
                  <a:gd name="T14" fmla="*/ 97 w 241"/>
                  <a:gd name="T15" fmla="*/ 161 h 247"/>
                  <a:gd name="T16" fmla="*/ 105 w 241"/>
                  <a:gd name="T17" fmla="*/ 115 h 247"/>
                  <a:gd name="T18" fmla="*/ 118 w 241"/>
                  <a:gd name="T19" fmla="*/ 88 h 247"/>
                  <a:gd name="T20" fmla="*/ 137 w 241"/>
                  <a:gd name="T21" fmla="*/ 129 h 247"/>
                  <a:gd name="T22" fmla="*/ 116 w 241"/>
                  <a:gd name="T23" fmla="*/ 159 h 247"/>
                  <a:gd name="T24" fmla="*/ 107 w 241"/>
                  <a:gd name="T25" fmla="*/ 192 h 247"/>
                  <a:gd name="T26" fmla="*/ 128 w 241"/>
                  <a:gd name="T27" fmla="*/ 189 h 247"/>
                  <a:gd name="T28" fmla="*/ 154 w 241"/>
                  <a:gd name="T29" fmla="*/ 178 h 247"/>
                  <a:gd name="T30" fmla="*/ 184 w 241"/>
                  <a:gd name="T31" fmla="*/ 174 h 247"/>
                  <a:gd name="T32" fmla="*/ 168 w 241"/>
                  <a:gd name="T33" fmla="*/ 131 h 247"/>
                  <a:gd name="T34" fmla="*/ 183 w 241"/>
                  <a:gd name="T35" fmla="*/ 93 h 247"/>
                  <a:gd name="T36" fmla="*/ 191 w 241"/>
                  <a:gd name="T37" fmla="*/ 72 h 247"/>
                  <a:gd name="T38" fmla="*/ 159 w 241"/>
                  <a:gd name="T39" fmla="*/ 70 h 247"/>
                  <a:gd name="T40" fmla="*/ 143 w 241"/>
                  <a:gd name="T41" fmla="*/ 76 h 247"/>
                  <a:gd name="T42" fmla="*/ 119 w 241"/>
                  <a:gd name="T43" fmla="*/ 86 h 247"/>
                  <a:gd name="T44" fmla="*/ 126 w 241"/>
                  <a:gd name="T45" fmla="*/ 68 h 247"/>
                  <a:gd name="T46" fmla="*/ 100 w 241"/>
                  <a:gd name="T47" fmla="*/ 47 h 247"/>
                  <a:gd name="T48" fmla="*/ 95 w 241"/>
                  <a:gd name="T49" fmla="*/ 69 h 247"/>
                  <a:gd name="T50" fmla="*/ 81 w 241"/>
                  <a:gd name="T51" fmla="*/ 60 h 247"/>
                  <a:gd name="T52" fmla="*/ 58 w 241"/>
                  <a:gd name="T53" fmla="*/ 69 h 247"/>
                  <a:gd name="T54" fmla="*/ 205 w 241"/>
                  <a:gd name="T55" fmla="*/ 60 h 247"/>
                  <a:gd name="T56" fmla="*/ 176 w 241"/>
                  <a:gd name="T57" fmla="*/ 212 h 247"/>
                  <a:gd name="T58" fmla="*/ 149 w 241"/>
                  <a:gd name="T59" fmla="*/ 208 h 247"/>
                  <a:gd name="T60" fmla="*/ 154 w 241"/>
                  <a:gd name="T61" fmla="*/ 235 h 247"/>
                  <a:gd name="T62" fmla="*/ 189 w 241"/>
                  <a:gd name="T63" fmla="*/ 245 h 247"/>
                  <a:gd name="T64" fmla="*/ 208 w 241"/>
                  <a:gd name="T65" fmla="*/ 223 h 247"/>
                  <a:gd name="T66" fmla="*/ 241 w 241"/>
                  <a:gd name="T67" fmla="*/ 36 h 247"/>
                  <a:gd name="T68" fmla="*/ 67 w 241"/>
                  <a:gd name="T69" fmla="*/ 7 h 247"/>
                  <a:gd name="T70" fmla="*/ 32 w 241"/>
                  <a:gd name="T71" fmla="*/ 31 h 247"/>
                  <a:gd name="T72" fmla="*/ 0 w 241"/>
                  <a:gd name="T73" fmla="*/ 21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1" h="247">
                    <a:moveTo>
                      <a:pt x="57" y="74"/>
                    </a:moveTo>
                    <a:cubicBezTo>
                      <a:pt x="62" y="84"/>
                      <a:pt x="62" y="84"/>
                      <a:pt x="62" y="84"/>
                    </a:cubicBezTo>
                    <a:cubicBezTo>
                      <a:pt x="63" y="87"/>
                      <a:pt x="67" y="96"/>
                      <a:pt x="74" y="113"/>
                    </a:cubicBezTo>
                    <a:cubicBezTo>
                      <a:pt x="69" y="123"/>
                      <a:pt x="65" y="130"/>
                      <a:pt x="60" y="135"/>
                    </a:cubicBezTo>
                    <a:cubicBezTo>
                      <a:pt x="56" y="140"/>
                      <a:pt x="50" y="145"/>
                      <a:pt x="43" y="150"/>
                    </a:cubicBezTo>
                    <a:lnTo>
                      <a:pt x="57" y="74"/>
                    </a:lnTo>
                    <a:close/>
                    <a:moveTo>
                      <a:pt x="32" y="217"/>
                    </a:moveTo>
                    <a:cubicBezTo>
                      <a:pt x="38" y="184"/>
                      <a:pt x="38" y="184"/>
                      <a:pt x="38" y="184"/>
                    </a:cubicBezTo>
                    <a:cubicBezTo>
                      <a:pt x="43" y="154"/>
                      <a:pt x="43" y="154"/>
                      <a:pt x="43" y="154"/>
                    </a:cubicBezTo>
                    <a:cubicBezTo>
                      <a:pt x="48" y="161"/>
                      <a:pt x="52" y="167"/>
                      <a:pt x="53" y="170"/>
                    </a:cubicBezTo>
                    <a:cubicBezTo>
                      <a:pt x="55" y="173"/>
                      <a:pt x="57" y="176"/>
                      <a:pt x="58" y="179"/>
                    </a:cubicBezTo>
                    <a:cubicBezTo>
                      <a:pt x="69" y="168"/>
                      <a:pt x="76" y="161"/>
                      <a:pt x="79" y="158"/>
                    </a:cubicBezTo>
                    <a:cubicBezTo>
                      <a:pt x="82" y="154"/>
                      <a:pt x="85" y="151"/>
                      <a:pt x="87" y="148"/>
                    </a:cubicBezTo>
                    <a:cubicBezTo>
                      <a:pt x="89" y="155"/>
                      <a:pt x="89" y="155"/>
                      <a:pt x="89" y="155"/>
                    </a:cubicBezTo>
                    <a:cubicBezTo>
                      <a:pt x="89" y="156"/>
                      <a:pt x="90" y="160"/>
                      <a:pt x="90" y="166"/>
                    </a:cubicBezTo>
                    <a:cubicBezTo>
                      <a:pt x="97" y="161"/>
                      <a:pt x="97" y="161"/>
                      <a:pt x="97" y="161"/>
                    </a:cubicBezTo>
                    <a:cubicBezTo>
                      <a:pt x="101" y="159"/>
                      <a:pt x="108" y="156"/>
                      <a:pt x="118" y="152"/>
                    </a:cubicBezTo>
                    <a:cubicBezTo>
                      <a:pt x="114" y="139"/>
                      <a:pt x="110" y="127"/>
                      <a:pt x="105" y="115"/>
                    </a:cubicBezTo>
                    <a:cubicBezTo>
                      <a:pt x="110" y="107"/>
                      <a:pt x="110" y="107"/>
                      <a:pt x="110" y="107"/>
                    </a:cubicBezTo>
                    <a:cubicBezTo>
                      <a:pt x="111" y="104"/>
                      <a:pt x="114" y="98"/>
                      <a:pt x="118" y="88"/>
                    </a:cubicBezTo>
                    <a:cubicBezTo>
                      <a:pt x="124" y="99"/>
                      <a:pt x="128" y="106"/>
                      <a:pt x="130" y="109"/>
                    </a:cubicBezTo>
                    <a:cubicBezTo>
                      <a:pt x="131" y="112"/>
                      <a:pt x="133" y="119"/>
                      <a:pt x="137" y="129"/>
                    </a:cubicBezTo>
                    <a:cubicBezTo>
                      <a:pt x="131" y="139"/>
                      <a:pt x="131" y="139"/>
                      <a:pt x="131" y="139"/>
                    </a:cubicBezTo>
                    <a:cubicBezTo>
                      <a:pt x="127" y="146"/>
                      <a:pt x="122" y="152"/>
                      <a:pt x="116" y="159"/>
                    </a:cubicBezTo>
                    <a:cubicBezTo>
                      <a:pt x="110" y="166"/>
                      <a:pt x="102" y="172"/>
                      <a:pt x="92" y="179"/>
                    </a:cubicBezTo>
                    <a:cubicBezTo>
                      <a:pt x="100" y="184"/>
                      <a:pt x="105" y="189"/>
                      <a:pt x="107" y="192"/>
                    </a:cubicBezTo>
                    <a:cubicBezTo>
                      <a:pt x="110" y="194"/>
                      <a:pt x="112" y="197"/>
                      <a:pt x="115" y="200"/>
                    </a:cubicBezTo>
                    <a:cubicBezTo>
                      <a:pt x="120" y="196"/>
                      <a:pt x="125" y="192"/>
                      <a:pt x="128" y="189"/>
                    </a:cubicBezTo>
                    <a:cubicBezTo>
                      <a:pt x="132" y="185"/>
                      <a:pt x="139" y="177"/>
                      <a:pt x="150" y="163"/>
                    </a:cubicBezTo>
                    <a:cubicBezTo>
                      <a:pt x="154" y="178"/>
                      <a:pt x="154" y="178"/>
                      <a:pt x="154" y="178"/>
                    </a:cubicBezTo>
                    <a:cubicBezTo>
                      <a:pt x="155" y="179"/>
                      <a:pt x="156" y="184"/>
                      <a:pt x="157" y="191"/>
                    </a:cubicBezTo>
                    <a:cubicBezTo>
                      <a:pt x="167" y="184"/>
                      <a:pt x="176" y="178"/>
                      <a:pt x="184" y="174"/>
                    </a:cubicBezTo>
                    <a:cubicBezTo>
                      <a:pt x="181" y="165"/>
                      <a:pt x="181" y="165"/>
                      <a:pt x="181" y="165"/>
                    </a:cubicBezTo>
                    <a:cubicBezTo>
                      <a:pt x="181" y="165"/>
                      <a:pt x="177" y="153"/>
                      <a:pt x="168" y="131"/>
                    </a:cubicBezTo>
                    <a:cubicBezTo>
                      <a:pt x="175" y="116"/>
                      <a:pt x="175" y="116"/>
                      <a:pt x="175" y="116"/>
                    </a:cubicBezTo>
                    <a:cubicBezTo>
                      <a:pt x="177" y="110"/>
                      <a:pt x="180" y="103"/>
                      <a:pt x="183" y="93"/>
                    </a:cubicBezTo>
                    <a:cubicBezTo>
                      <a:pt x="188" y="79"/>
                      <a:pt x="188" y="79"/>
                      <a:pt x="188" y="79"/>
                    </a:cubicBezTo>
                    <a:cubicBezTo>
                      <a:pt x="189" y="77"/>
                      <a:pt x="189" y="75"/>
                      <a:pt x="191" y="72"/>
                    </a:cubicBezTo>
                    <a:cubicBezTo>
                      <a:pt x="181" y="69"/>
                      <a:pt x="171" y="66"/>
                      <a:pt x="160" y="62"/>
                    </a:cubicBezTo>
                    <a:cubicBezTo>
                      <a:pt x="159" y="70"/>
                      <a:pt x="159" y="70"/>
                      <a:pt x="159" y="70"/>
                    </a:cubicBezTo>
                    <a:cubicBezTo>
                      <a:pt x="158" y="74"/>
                      <a:pt x="156" y="82"/>
                      <a:pt x="152" y="94"/>
                    </a:cubicBezTo>
                    <a:cubicBezTo>
                      <a:pt x="149" y="87"/>
                      <a:pt x="146" y="81"/>
                      <a:pt x="143" y="76"/>
                    </a:cubicBezTo>
                    <a:cubicBezTo>
                      <a:pt x="137" y="80"/>
                      <a:pt x="137" y="80"/>
                      <a:pt x="137" y="80"/>
                    </a:cubicBezTo>
                    <a:cubicBezTo>
                      <a:pt x="133" y="82"/>
                      <a:pt x="127" y="84"/>
                      <a:pt x="119" y="86"/>
                    </a:cubicBezTo>
                    <a:cubicBezTo>
                      <a:pt x="124" y="74"/>
                      <a:pt x="124" y="74"/>
                      <a:pt x="124" y="74"/>
                    </a:cubicBezTo>
                    <a:cubicBezTo>
                      <a:pt x="124" y="74"/>
                      <a:pt x="125" y="72"/>
                      <a:pt x="126" y="68"/>
                    </a:cubicBezTo>
                    <a:cubicBezTo>
                      <a:pt x="127" y="64"/>
                      <a:pt x="128" y="61"/>
                      <a:pt x="129" y="58"/>
                    </a:cubicBezTo>
                    <a:cubicBezTo>
                      <a:pt x="118" y="55"/>
                      <a:pt x="108" y="51"/>
                      <a:pt x="100" y="47"/>
                    </a:cubicBezTo>
                    <a:cubicBezTo>
                      <a:pt x="98" y="58"/>
                      <a:pt x="98" y="58"/>
                      <a:pt x="98" y="58"/>
                    </a:cubicBezTo>
                    <a:cubicBezTo>
                      <a:pt x="97" y="62"/>
                      <a:pt x="96" y="66"/>
                      <a:pt x="95" y="69"/>
                    </a:cubicBezTo>
                    <a:cubicBezTo>
                      <a:pt x="94" y="73"/>
                      <a:pt x="92" y="77"/>
                      <a:pt x="90" y="81"/>
                    </a:cubicBezTo>
                    <a:cubicBezTo>
                      <a:pt x="87" y="73"/>
                      <a:pt x="83" y="66"/>
                      <a:pt x="81" y="60"/>
                    </a:cubicBezTo>
                    <a:cubicBezTo>
                      <a:pt x="73" y="64"/>
                      <a:pt x="68" y="66"/>
                      <a:pt x="66" y="67"/>
                    </a:cubicBezTo>
                    <a:cubicBezTo>
                      <a:pt x="63" y="68"/>
                      <a:pt x="60" y="69"/>
                      <a:pt x="58" y="69"/>
                    </a:cubicBezTo>
                    <a:cubicBezTo>
                      <a:pt x="64" y="35"/>
                      <a:pt x="64" y="35"/>
                      <a:pt x="64" y="35"/>
                    </a:cubicBezTo>
                    <a:cubicBezTo>
                      <a:pt x="205" y="60"/>
                      <a:pt x="205" y="60"/>
                      <a:pt x="205" y="60"/>
                    </a:cubicBezTo>
                    <a:cubicBezTo>
                      <a:pt x="179" y="206"/>
                      <a:pt x="179" y="206"/>
                      <a:pt x="179" y="206"/>
                    </a:cubicBezTo>
                    <a:cubicBezTo>
                      <a:pt x="179" y="209"/>
                      <a:pt x="178" y="210"/>
                      <a:pt x="176" y="212"/>
                    </a:cubicBezTo>
                    <a:cubicBezTo>
                      <a:pt x="175" y="214"/>
                      <a:pt x="171" y="214"/>
                      <a:pt x="165" y="212"/>
                    </a:cubicBezTo>
                    <a:cubicBezTo>
                      <a:pt x="160" y="211"/>
                      <a:pt x="154" y="210"/>
                      <a:pt x="149" y="208"/>
                    </a:cubicBezTo>
                    <a:cubicBezTo>
                      <a:pt x="151" y="217"/>
                      <a:pt x="151" y="217"/>
                      <a:pt x="151" y="217"/>
                    </a:cubicBezTo>
                    <a:cubicBezTo>
                      <a:pt x="153" y="225"/>
                      <a:pt x="154" y="231"/>
                      <a:pt x="154" y="235"/>
                    </a:cubicBezTo>
                    <a:cubicBezTo>
                      <a:pt x="154" y="239"/>
                      <a:pt x="153" y="242"/>
                      <a:pt x="153" y="245"/>
                    </a:cubicBezTo>
                    <a:cubicBezTo>
                      <a:pt x="169" y="246"/>
                      <a:pt x="181" y="247"/>
                      <a:pt x="189" y="245"/>
                    </a:cubicBezTo>
                    <a:cubicBezTo>
                      <a:pt x="196" y="244"/>
                      <a:pt x="201" y="241"/>
                      <a:pt x="203" y="237"/>
                    </a:cubicBezTo>
                    <a:cubicBezTo>
                      <a:pt x="205" y="233"/>
                      <a:pt x="207" y="228"/>
                      <a:pt x="208" y="223"/>
                    </a:cubicBezTo>
                    <a:cubicBezTo>
                      <a:pt x="235" y="66"/>
                      <a:pt x="235" y="66"/>
                      <a:pt x="235" y="66"/>
                    </a:cubicBezTo>
                    <a:cubicBezTo>
                      <a:pt x="241" y="36"/>
                      <a:pt x="241" y="36"/>
                      <a:pt x="241" y="36"/>
                    </a:cubicBezTo>
                    <a:cubicBezTo>
                      <a:pt x="211" y="32"/>
                      <a:pt x="211" y="32"/>
                      <a:pt x="211" y="32"/>
                    </a:cubicBezTo>
                    <a:cubicBezTo>
                      <a:pt x="67" y="7"/>
                      <a:pt x="67" y="7"/>
                      <a:pt x="67" y="7"/>
                    </a:cubicBezTo>
                    <a:cubicBezTo>
                      <a:pt x="37" y="0"/>
                      <a:pt x="37" y="0"/>
                      <a:pt x="37" y="0"/>
                    </a:cubicBezTo>
                    <a:cubicBezTo>
                      <a:pt x="32" y="31"/>
                      <a:pt x="32" y="31"/>
                      <a:pt x="32" y="31"/>
                    </a:cubicBezTo>
                    <a:cubicBezTo>
                      <a:pt x="6" y="179"/>
                      <a:pt x="6" y="179"/>
                      <a:pt x="6" y="179"/>
                    </a:cubicBezTo>
                    <a:cubicBezTo>
                      <a:pt x="0" y="211"/>
                      <a:pt x="0" y="211"/>
                      <a:pt x="0" y="211"/>
                    </a:cubicBezTo>
                    <a:lnTo>
                      <a:pt x="32"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9" name="Freeform 9"/>
              <p:cNvSpPr>
                <a:spLocks noEditPoints="1"/>
              </p:cNvSpPr>
              <p:nvPr/>
            </p:nvSpPr>
            <p:spPr bwMode="auto">
              <a:xfrm>
                <a:off x="3693530" y="580892"/>
                <a:ext cx="71587" cy="77257"/>
              </a:xfrm>
              <a:custGeom>
                <a:avLst/>
                <a:gdLst>
                  <a:gd name="T0" fmla="*/ 30 w 237"/>
                  <a:gd name="T1" fmla="*/ 80 h 253"/>
                  <a:gd name="T2" fmla="*/ 24 w 237"/>
                  <a:gd name="T3" fmla="*/ 52 h 253"/>
                  <a:gd name="T4" fmla="*/ 21 w 237"/>
                  <a:gd name="T5" fmla="*/ 44 h 253"/>
                  <a:gd name="T6" fmla="*/ 59 w 237"/>
                  <a:gd name="T7" fmla="*/ 41 h 253"/>
                  <a:gd name="T8" fmla="*/ 99 w 237"/>
                  <a:gd name="T9" fmla="*/ 27 h 253"/>
                  <a:gd name="T10" fmla="*/ 133 w 237"/>
                  <a:gd name="T11" fmla="*/ 5 h 253"/>
                  <a:gd name="T12" fmla="*/ 139 w 237"/>
                  <a:gd name="T13" fmla="*/ 0 h 253"/>
                  <a:gd name="T14" fmla="*/ 160 w 237"/>
                  <a:gd name="T15" fmla="*/ 28 h 253"/>
                  <a:gd name="T16" fmla="*/ 119 w 237"/>
                  <a:gd name="T17" fmla="*/ 51 h 253"/>
                  <a:gd name="T18" fmla="*/ 77 w 237"/>
                  <a:gd name="T19" fmla="*/ 68 h 253"/>
                  <a:gd name="T20" fmla="*/ 30 w 237"/>
                  <a:gd name="T21" fmla="*/ 80 h 253"/>
                  <a:gd name="T22" fmla="*/ 26 w 237"/>
                  <a:gd name="T23" fmla="*/ 133 h 253"/>
                  <a:gd name="T24" fmla="*/ 47 w 237"/>
                  <a:gd name="T25" fmla="*/ 127 h 253"/>
                  <a:gd name="T26" fmla="*/ 73 w 237"/>
                  <a:gd name="T27" fmla="*/ 116 h 253"/>
                  <a:gd name="T28" fmla="*/ 101 w 237"/>
                  <a:gd name="T29" fmla="*/ 101 h 253"/>
                  <a:gd name="T30" fmla="*/ 118 w 237"/>
                  <a:gd name="T31" fmla="*/ 88 h 253"/>
                  <a:gd name="T32" fmla="*/ 123 w 237"/>
                  <a:gd name="T33" fmla="*/ 83 h 253"/>
                  <a:gd name="T34" fmla="*/ 143 w 237"/>
                  <a:gd name="T35" fmla="*/ 116 h 253"/>
                  <a:gd name="T36" fmla="*/ 132 w 237"/>
                  <a:gd name="T37" fmla="*/ 122 h 253"/>
                  <a:gd name="T38" fmla="*/ 112 w 237"/>
                  <a:gd name="T39" fmla="*/ 131 h 253"/>
                  <a:gd name="T40" fmla="*/ 83 w 237"/>
                  <a:gd name="T41" fmla="*/ 144 h 253"/>
                  <a:gd name="T42" fmla="*/ 48 w 237"/>
                  <a:gd name="T43" fmla="*/ 155 h 253"/>
                  <a:gd name="T44" fmla="*/ 133 w 237"/>
                  <a:gd name="T45" fmla="*/ 197 h 253"/>
                  <a:gd name="T46" fmla="*/ 130 w 237"/>
                  <a:gd name="T47" fmla="*/ 171 h 253"/>
                  <a:gd name="T48" fmla="*/ 127 w 237"/>
                  <a:gd name="T49" fmla="*/ 155 h 253"/>
                  <a:gd name="T50" fmla="*/ 152 w 237"/>
                  <a:gd name="T51" fmla="*/ 156 h 253"/>
                  <a:gd name="T52" fmla="*/ 159 w 237"/>
                  <a:gd name="T53" fmla="*/ 155 h 253"/>
                  <a:gd name="T54" fmla="*/ 171 w 237"/>
                  <a:gd name="T55" fmla="*/ 247 h 253"/>
                  <a:gd name="T56" fmla="*/ 143 w 237"/>
                  <a:gd name="T57" fmla="*/ 251 h 253"/>
                  <a:gd name="T58" fmla="*/ 134 w 237"/>
                  <a:gd name="T59" fmla="*/ 253 h 253"/>
                  <a:gd name="T60" fmla="*/ 135 w 237"/>
                  <a:gd name="T61" fmla="*/ 243 h 253"/>
                  <a:gd name="T62" fmla="*/ 134 w 237"/>
                  <a:gd name="T63" fmla="*/ 226 h 253"/>
                  <a:gd name="T64" fmla="*/ 72 w 237"/>
                  <a:gd name="T65" fmla="*/ 198 h 253"/>
                  <a:gd name="T66" fmla="*/ 22 w 237"/>
                  <a:gd name="T67" fmla="*/ 177 h 253"/>
                  <a:gd name="T68" fmla="*/ 0 w 237"/>
                  <a:gd name="T69" fmla="*/ 170 h 253"/>
                  <a:gd name="T70" fmla="*/ 3 w 237"/>
                  <a:gd name="T71" fmla="*/ 144 h 253"/>
                  <a:gd name="T72" fmla="*/ 3 w 237"/>
                  <a:gd name="T73" fmla="*/ 135 h 253"/>
                  <a:gd name="T74" fmla="*/ 26 w 237"/>
                  <a:gd name="T75" fmla="*/ 133 h 253"/>
                  <a:gd name="T76" fmla="*/ 188 w 237"/>
                  <a:gd name="T77" fmla="*/ 22 h 253"/>
                  <a:gd name="T78" fmla="*/ 217 w 237"/>
                  <a:gd name="T79" fmla="*/ 39 h 253"/>
                  <a:gd name="T80" fmla="*/ 212 w 237"/>
                  <a:gd name="T81" fmla="*/ 47 h 253"/>
                  <a:gd name="T82" fmla="*/ 208 w 237"/>
                  <a:gd name="T83" fmla="*/ 57 h 253"/>
                  <a:gd name="T84" fmla="*/ 204 w 237"/>
                  <a:gd name="T85" fmla="*/ 80 h 253"/>
                  <a:gd name="T86" fmla="*/ 206 w 237"/>
                  <a:gd name="T87" fmla="*/ 110 h 253"/>
                  <a:gd name="T88" fmla="*/ 215 w 237"/>
                  <a:gd name="T89" fmla="*/ 132 h 253"/>
                  <a:gd name="T90" fmla="*/ 222 w 237"/>
                  <a:gd name="T91" fmla="*/ 144 h 253"/>
                  <a:gd name="T92" fmla="*/ 237 w 237"/>
                  <a:gd name="T93" fmla="*/ 159 h 253"/>
                  <a:gd name="T94" fmla="*/ 227 w 237"/>
                  <a:gd name="T95" fmla="*/ 163 h 253"/>
                  <a:gd name="T96" fmla="*/ 204 w 237"/>
                  <a:gd name="T97" fmla="*/ 178 h 253"/>
                  <a:gd name="T98" fmla="*/ 183 w 237"/>
                  <a:gd name="T99" fmla="*/ 141 h 253"/>
                  <a:gd name="T100" fmla="*/ 173 w 237"/>
                  <a:gd name="T101" fmla="*/ 106 h 253"/>
                  <a:gd name="T102" fmla="*/ 173 w 237"/>
                  <a:gd name="T103" fmla="*/ 75 h 253"/>
                  <a:gd name="T104" fmla="*/ 177 w 237"/>
                  <a:gd name="T105" fmla="*/ 51 h 253"/>
                  <a:gd name="T106" fmla="*/ 188 w 237"/>
                  <a:gd name="T107" fmla="*/ 2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7" h="253">
                    <a:moveTo>
                      <a:pt x="30" y="80"/>
                    </a:moveTo>
                    <a:cubicBezTo>
                      <a:pt x="28" y="67"/>
                      <a:pt x="26" y="57"/>
                      <a:pt x="24" y="52"/>
                    </a:cubicBezTo>
                    <a:cubicBezTo>
                      <a:pt x="21" y="44"/>
                      <a:pt x="21" y="44"/>
                      <a:pt x="21" y="44"/>
                    </a:cubicBezTo>
                    <a:cubicBezTo>
                      <a:pt x="32" y="46"/>
                      <a:pt x="44" y="45"/>
                      <a:pt x="59" y="41"/>
                    </a:cubicBezTo>
                    <a:cubicBezTo>
                      <a:pt x="73" y="37"/>
                      <a:pt x="86" y="32"/>
                      <a:pt x="99" y="27"/>
                    </a:cubicBezTo>
                    <a:cubicBezTo>
                      <a:pt x="112" y="20"/>
                      <a:pt x="123" y="13"/>
                      <a:pt x="133" y="5"/>
                    </a:cubicBezTo>
                    <a:cubicBezTo>
                      <a:pt x="139" y="0"/>
                      <a:pt x="139" y="0"/>
                      <a:pt x="139" y="0"/>
                    </a:cubicBezTo>
                    <a:cubicBezTo>
                      <a:pt x="145" y="10"/>
                      <a:pt x="152" y="19"/>
                      <a:pt x="160" y="28"/>
                    </a:cubicBezTo>
                    <a:cubicBezTo>
                      <a:pt x="144" y="37"/>
                      <a:pt x="130" y="45"/>
                      <a:pt x="119" y="51"/>
                    </a:cubicBezTo>
                    <a:cubicBezTo>
                      <a:pt x="108" y="57"/>
                      <a:pt x="94" y="63"/>
                      <a:pt x="77" y="68"/>
                    </a:cubicBezTo>
                    <a:cubicBezTo>
                      <a:pt x="59" y="73"/>
                      <a:pt x="44" y="77"/>
                      <a:pt x="30" y="80"/>
                    </a:cubicBezTo>
                    <a:close/>
                    <a:moveTo>
                      <a:pt x="26" y="133"/>
                    </a:moveTo>
                    <a:cubicBezTo>
                      <a:pt x="31" y="132"/>
                      <a:pt x="38" y="130"/>
                      <a:pt x="47" y="127"/>
                    </a:cubicBezTo>
                    <a:cubicBezTo>
                      <a:pt x="55" y="124"/>
                      <a:pt x="64" y="120"/>
                      <a:pt x="73" y="116"/>
                    </a:cubicBezTo>
                    <a:cubicBezTo>
                      <a:pt x="82" y="112"/>
                      <a:pt x="92" y="107"/>
                      <a:pt x="101" y="101"/>
                    </a:cubicBezTo>
                    <a:cubicBezTo>
                      <a:pt x="110" y="94"/>
                      <a:pt x="116" y="90"/>
                      <a:pt x="118" y="88"/>
                    </a:cubicBezTo>
                    <a:cubicBezTo>
                      <a:pt x="123" y="83"/>
                      <a:pt x="123" y="83"/>
                      <a:pt x="123" y="83"/>
                    </a:cubicBezTo>
                    <a:cubicBezTo>
                      <a:pt x="129" y="95"/>
                      <a:pt x="136" y="106"/>
                      <a:pt x="143" y="116"/>
                    </a:cubicBezTo>
                    <a:cubicBezTo>
                      <a:pt x="138" y="119"/>
                      <a:pt x="134" y="120"/>
                      <a:pt x="132" y="122"/>
                    </a:cubicBezTo>
                    <a:cubicBezTo>
                      <a:pt x="112" y="131"/>
                      <a:pt x="112" y="131"/>
                      <a:pt x="112" y="131"/>
                    </a:cubicBezTo>
                    <a:cubicBezTo>
                      <a:pt x="102" y="136"/>
                      <a:pt x="92" y="140"/>
                      <a:pt x="83" y="144"/>
                    </a:cubicBezTo>
                    <a:cubicBezTo>
                      <a:pt x="73" y="147"/>
                      <a:pt x="62" y="151"/>
                      <a:pt x="48" y="155"/>
                    </a:cubicBezTo>
                    <a:cubicBezTo>
                      <a:pt x="76" y="170"/>
                      <a:pt x="105" y="184"/>
                      <a:pt x="133" y="197"/>
                    </a:cubicBezTo>
                    <a:cubicBezTo>
                      <a:pt x="132" y="184"/>
                      <a:pt x="131" y="175"/>
                      <a:pt x="130" y="171"/>
                    </a:cubicBezTo>
                    <a:cubicBezTo>
                      <a:pt x="127" y="155"/>
                      <a:pt x="127" y="155"/>
                      <a:pt x="127" y="155"/>
                    </a:cubicBezTo>
                    <a:cubicBezTo>
                      <a:pt x="140" y="156"/>
                      <a:pt x="148" y="157"/>
                      <a:pt x="152" y="156"/>
                    </a:cubicBezTo>
                    <a:cubicBezTo>
                      <a:pt x="159" y="155"/>
                      <a:pt x="159" y="155"/>
                      <a:pt x="159" y="155"/>
                    </a:cubicBezTo>
                    <a:cubicBezTo>
                      <a:pt x="164" y="193"/>
                      <a:pt x="168" y="223"/>
                      <a:pt x="171" y="247"/>
                    </a:cubicBezTo>
                    <a:cubicBezTo>
                      <a:pt x="153" y="249"/>
                      <a:pt x="144" y="251"/>
                      <a:pt x="143" y="251"/>
                    </a:cubicBezTo>
                    <a:cubicBezTo>
                      <a:pt x="134" y="253"/>
                      <a:pt x="134" y="253"/>
                      <a:pt x="134" y="253"/>
                    </a:cubicBezTo>
                    <a:cubicBezTo>
                      <a:pt x="134" y="249"/>
                      <a:pt x="135" y="246"/>
                      <a:pt x="135" y="243"/>
                    </a:cubicBezTo>
                    <a:cubicBezTo>
                      <a:pt x="135" y="240"/>
                      <a:pt x="135" y="234"/>
                      <a:pt x="134" y="226"/>
                    </a:cubicBezTo>
                    <a:cubicBezTo>
                      <a:pt x="120" y="219"/>
                      <a:pt x="99" y="210"/>
                      <a:pt x="72" y="198"/>
                    </a:cubicBezTo>
                    <a:cubicBezTo>
                      <a:pt x="45" y="187"/>
                      <a:pt x="28" y="180"/>
                      <a:pt x="22" y="177"/>
                    </a:cubicBezTo>
                    <a:cubicBezTo>
                      <a:pt x="16" y="175"/>
                      <a:pt x="8" y="173"/>
                      <a:pt x="0" y="170"/>
                    </a:cubicBezTo>
                    <a:cubicBezTo>
                      <a:pt x="3" y="158"/>
                      <a:pt x="4" y="149"/>
                      <a:pt x="3" y="144"/>
                    </a:cubicBezTo>
                    <a:cubicBezTo>
                      <a:pt x="3" y="135"/>
                      <a:pt x="3" y="135"/>
                      <a:pt x="3" y="135"/>
                    </a:cubicBezTo>
                    <a:cubicBezTo>
                      <a:pt x="13" y="135"/>
                      <a:pt x="21" y="134"/>
                      <a:pt x="26" y="133"/>
                    </a:cubicBezTo>
                    <a:close/>
                    <a:moveTo>
                      <a:pt x="188" y="22"/>
                    </a:moveTo>
                    <a:cubicBezTo>
                      <a:pt x="196" y="28"/>
                      <a:pt x="206" y="34"/>
                      <a:pt x="217" y="39"/>
                    </a:cubicBezTo>
                    <a:cubicBezTo>
                      <a:pt x="215" y="42"/>
                      <a:pt x="214" y="45"/>
                      <a:pt x="212" y="47"/>
                    </a:cubicBezTo>
                    <a:cubicBezTo>
                      <a:pt x="211" y="50"/>
                      <a:pt x="209" y="53"/>
                      <a:pt x="208" y="57"/>
                    </a:cubicBezTo>
                    <a:cubicBezTo>
                      <a:pt x="206" y="61"/>
                      <a:pt x="205" y="69"/>
                      <a:pt x="204" y="80"/>
                    </a:cubicBezTo>
                    <a:cubicBezTo>
                      <a:pt x="202" y="91"/>
                      <a:pt x="203" y="101"/>
                      <a:pt x="206" y="110"/>
                    </a:cubicBezTo>
                    <a:cubicBezTo>
                      <a:pt x="209" y="120"/>
                      <a:pt x="212" y="127"/>
                      <a:pt x="215" y="132"/>
                    </a:cubicBezTo>
                    <a:cubicBezTo>
                      <a:pt x="217" y="137"/>
                      <a:pt x="220" y="141"/>
                      <a:pt x="222" y="144"/>
                    </a:cubicBezTo>
                    <a:cubicBezTo>
                      <a:pt x="225" y="147"/>
                      <a:pt x="229" y="152"/>
                      <a:pt x="237" y="159"/>
                    </a:cubicBezTo>
                    <a:cubicBezTo>
                      <a:pt x="233" y="160"/>
                      <a:pt x="230" y="162"/>
                      <a:pt x="227" y="163"/>
                    </a:cubicBezTo>
                    <a:cubicBezTo>
                      <a:pt x="224" y="165"/>
                      <a:pt x="216" y="170"/>
                      <a:pt x="204" y="178"/>
                    </a:cubicBezTo>
                    <a:cubicBezTo>
                      <a:pt x="195" y="166"/>
                      <a:pt x="188" y="154"/>
                      <a:pt x="183" y="141"/>
                    </a:cubicBezTo>
                    <a:cubicBezTo>
                      <a:pt x="178" y="128"/>
                      <a:pt x="174" y="116"/>
                      <a:pt x="173" y="106"/>
                    </a:cubicBezTo>
                    <a:cubicBezTo>
                      <a:pt x="172" y="95"/>
                      <a:pt x="172" y="85"/>
                      <a:pt x="173" y="75"/>
                    </a:cubicBezTo>
                    <a:cubicBezTo>
                      <a:pt x="175" y="65"/>
                      <a:pt x="176" y="57"/>
                      <a:pt x="177" y="51"/>
                    </a:cubicBezTo>
                    <a:cubicBezTo>
                      <a:pt x="179" y="45"/>
                      <a:pt x="182" y="35"/>
                      <a:pt x="188"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0" name="Freeform 10"/>
              <p:cNvSpPr>
                <a:spLocks noEditPoints="1"/>
              </p:cNvSpPr>
              <p:nvPr/>
            </p:nvSpPr>
            <p:spPr bwMode="auto">
              <a:xfrm>
                <a:off x="3783545" y="639721"/>
                <a:ext cx="82927" cy="89306"/>
              </a:xfrm>
              <a:custGeom>
                <a:avLst/>
                <a:gdLst>
                  <a:gd name="T0" fmla="*/ 42 w 272"/>
                  <a:gd name="T1" fmla="*/ 140 h 294"/>
                  <a:gd name="T2" fmla="*/ 67 w 272"/>
                  <a:gd name="T3" fmla="*/ 117 h 294"/>
                  <a:gd name="T4" fmla="*/ 113 w 272"/>
                  <a:gd name="T5" fmla="*/ 165 h 294"/>
                  <a:gd name="T6" fmla="*/ 88 w 272"/>
                  <a:gd name="T7" fmla="*/ 189 h 294"/>
                  <a:gd name="T8" fmla="*/ 42 w 272"/>
                  <a:gd name="T9" fmla="*/ 140 h 294"/>
                  <a:gd name="T10" fmla="*/ 178 w 272"/>
                  <a:gd name="T11" fmla="*/ 128 h 294"/>
                  <a:gd name="T12" fmla="*/ 105 w 272"/>
                  <a:gd name="T13" fmla="*/ 51 h 294"/>
                  <a:gd name="T14" fmla="*/ 86 w 272"/>
                  <a:gd name="T15" fmla="*/ 30 h 294"/>
                  <a:gd name="T16" fmla="*/ 64 w 272"/>
                  <a:gd name="T17" fmla="*/ 49 h 294"/>
                  <a:gd name="T18" fmla="*/ 84 w 272"/>
                  <a:gd name="T19" fmla="*/ 70 h 294"/>
                  <a:gd name="T20" fmla="*/ 157 w 272"/>
                  <a:gd name="T21" fmla="*/ 147 h 294"/>
                  <a:gd name="T22" fmla="*/ 178 w 272"/>
                  <a:gd name="T23" fmla="*/ 171 h 294"/>
                  <a:gd name="T24" fmla="*/ 200 w 272"/>
                  <a:gd name="T25" fmla="*/ 150 h 294"/>
                  <a:gd name="T26" fmla="*/ 178 w 272"/>
                  <a:gd name="T27" fmla="*/ 128 h 294"/>
                  <a:gd name="T28" fmla="*/ 130 w 272"/>
                  <a:gd name="T29" fmla="*/ 43 h 294"/>
                  <a:gd name="T30" fmla="*/ 229 w 272"/>
                  <a:gd name="T31" fmla="*/ 148 h 294"/>
                  <a:gd name="T32" fmla="*/ 116 w 272"/>
                  <a:gd name="T33" fmla="*/ 253 h 294"/>
                  <a:gd name="T34" fmla="*/ 107 w 272"/>
                  <a:gd name="T35" fmla="*/ 257 h 294"/>
                  <a:gd name="T36" fmla="*/ 99 w 272"/>
                  <a:gd name="T37" fmla="*/ 252 h 294"/>
                  <a:gd name="T38" fmla="*/ 93 w 272"/>
                  <a:gd name="T39" fmla="*/ 245 h 294"/>
                  <a:gd name="T40" fmla="*/ 85 w 272"/>
                  <a:gd name="T41" fmla="*/ 236 h 294"/>
                  <a:gd name="T42" fmla="*/ 81 w 272"/>
                  <a:gd name="T43" fmla="*/ 245 h 294"/>
                  <a:gd name="T44" fmla="*/ 74 w 272"/>
                  <a:gd name="T45" fmla="*/ 257 h 294"/>
                  <a:gd name="T46" fmla="*/ 66 w 272"/>
                  <a:gd name="T47" fmla="*/ 267 h 294"/>
                  <a:gd name="T48" fmla="*/ 99 w 272"/>
                  <a:gd name="T49" fmla="*/ 291 h 294"/>
                  <a:gd name="T50" fmla="*/ 113 w 272"/>
                  <a:gd name="T51" fmla="*/ 293 h 294"/>
                  <a:gd name="T52" fmla="*/ 126 w 272"/>
                  <a:gd name="T53" fmla="*/ 284 h 294"/>
                  <a:gd name="T54" fmla="*/ 252 w 272"/>
                  <a:gd name="T55" fmla="*/ 168 h 294"/>
                  <a:gd name="T56" fmla="*/ 272 w 272"/>
                  <a:gd name="T57" fmla="*/ 151 h 294"/>
                  <a:gd name="T58" fmla="*/ 252 w 272"/>
                  <a:gd name="T59" fmla="*/ 131 h 294"/>
                  <a:gd name="T60" fmla="*/ 151 w 272"/>
                  <a:gd name="T61" fmla="*/ 24 h 294"/>
                  <a:gd name="T62" fmla="*/ 129 w 272"/>
                  <a:gd name="T63" fmla="*/ 0 h 294"/>
                  <a:gd name="T64" fmla="*/ 107 w 272"/>
                  <a:gd name="T65" fmla="*/ 20 h 294"/>
                  <a:gd name="T66" fmla="*/ 130 w 272"/>
                  <a:gd name="T67" fmla="*/ 43 h 294"/>
                  <a:gd name="T68" fmla="*/ 50 w 272"/>
                  <a:gd name="T69" fmla="*/ 92 h 294"/>
                  <a:gd name="T70" fmla="*/ 18 w 272"/>
                  <a:gd name="T71" fmla="*/ 121 h 294"/>
                  <a:gd name="T72" fmla="*/ 0 w 272"/>
                  <a:gd name="T73" fmla="*/ 137 h 294"/>
                  <a:gd name="T74" fmla="*/ 18 w 272"/>
                  <a:gd name="T75" fmla="*/ 155 h 294"/>
                  <a:gd name="T76" fmla="*/ 70 w 272"/>
                  <a:gd name="T77" fmla="*/ 210 h 294"/>
                  <a:gd name="T78" fmla="*/ 88 w 272"/>
                  <a:gd name="T79" fmla="*/ 231 h 294"/>
                  <a:gd name="T80" fmla="*/ 105 w 272"/>
                  <a:gd name="T81" fmla="*/ 213 h 294"/>
                  <a:gd name="T82" fmla="*/ 137 w 272"/>
                  <a:gd name="T83" fmla="*/ 184 h 294"/>
                  <a:gd name="T84" fmla="*/ 155 w 272"/>
                  <a:gd name="T85" fmla="*/ 169 h 294"/>
                  <a:gd name="T86" fmla="*/ 135 w 272"/>
                  <a:gd name="T87" fmla="*/ 150 h 294"/>
                  <a:gd name="T88" fmla="*/ 83 w 272"/>
                  <a:gd name="T89" fmla="*/ 94 h 294"/>
                  <a:gd name="T90" fmla="*/ 67 w 272"/>
                  <a:gd name="T91" fmla="*/ 76 h 294"/>
                  <a:gd name="T92" fmla="*/ 50 w 272"/>
                  <a:gd name="T93" fmla="*/ 9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2" h="294">
                    <a:moveTo>
                      <a:pt x="42" y="140"/>
                    </a:moveTo>
                    <a:cubicBezTo>
                      <a:pt x="67" y="117"/>
                      <a:pt x="67" y="117"/>
                      <a:pt x="67" y="117"/>
                    </a:cubicBezTo>
                    <a:cubicBezTo>
                      <a:pt x="113" y="165"/>
                      <a:pt x="113" y="165"/>
                      <a:pt x="113" y="165"/>
                    </a:cubicBezTo>
                    <a:cubicBezTo>
                      <a:pt x="88" y="189"/>
                      <a:pt x="88" y="189"/>
                      <a:pt x="88" y="189"/>
                    </a:cubicBezTo>
                    <a:lnTo>
                      <a:pt x="42" y="140"/>
                    </a:lnTo>
                    <a:close/>
                    <a:moveTo>
                      <a:pt x="178" y="128"/>
                    </a:moveTo>
                    <a:cubicBezTo>
                      <a:pt x="105" y="51"/>
                      <a:pt x="105" y="51"/>
                      <a:pt x="105" y="51"/>
                    </a:cubicBezTo>
                    <a:cubicBezTo>
                      <a:pt x="86" y="30"/>
                      <a:pt x="86" y="30"/>
                      <a:pt x="86" y="30"/>
                    </a:cubicBezTo>
                    <a:cubicBezTo>
                      <a:pt x="64" y="49"/>
                      <a:pt x="64" y="49"/>
                      <a:pt x="64" y="49"/>
                    </a:cubicBezTo>
                    <a:cubicBezTo>
                      <a:pt x="84" y="70"/>
                      <a:pt x="84" y="70"/>
                      <a:pt x="84" y="70"/>
                    </a:cubicBezTo>
                    <a:cubicBezTo>
                      <a:pt x="157" y="147"/>
                      <a:pt x="157" y="147"/>
                      <a:pt x="157" y="147"/>
                    </a:cubicBezTo>
                    <a:cubicBezTo>
                      <a:pt x="178" y="171"/>
                      <a:pt x="178" y="171"/>
                      <a:pt x="178" y="171"/>
                    </a:cubicBezTo>
                    <a:cubicBezTo>
                      <a:pt x="200" y="150"/>
                      <a:pt x="200" y="150"/>
                      <a:pt x="200" y="150"/>
                    </a:cubicBezTo>
                    <a:lnTo>
                      <a:pt x="178" y="128"/>
                    </a:lnTo>
                    <a:close/>
                    <a:moveTo>
                      <a:pt x="130" y="43"/>
                    </a:moveTo>
                    <a:cubicBezTo>
                      <a:pt x="229" y="148"/>
                      <a:pt x="229" y="148"/>
                      <a:pt x="229" y="148"/>
                    </a:cubicBezTo>
                    <a:cubicBezTo>
                      <a:pt x="116" y="253"/>
                      <a:pt x="116" y="253"/>
                      <a:pt x="116" y="253"/>
                    </a:cubicBezTo>
                    <a:cubicBezTo>
                      <a:pt x="112" y="256"/>
                      <a:pt x="109" y="257"/>
                      <a:pt x="107" y="257"/>
                    </a:cubicBezTo>
                    <a:cubicBezTo>
                      <a:pt x="106" y="258"/>
                      <a:pt x="103" y="256"/>
                      <a:pt x="99" y="252"/>
                    </a:cubicBezTo>
                    <a:cubicBezTo>
                      <a:pt x="98" y="251"/>
                      <a:pt x="96" y="248"/>
                      <a:pt x="93" y="245"/>
                    </a:cubicBezTo>
                    <a:cubicBezTo>
                      <a:pt x="90" y="242"/>
                      <a:pt x="87" y="239"/>
                      <a:pt x="85" y="236"/>
                    </a:cubicBezTo>
                    <a:cubicBezTo>
                      <a:pt x="81" y="245"/>
                      <a:pt x="81" y="245"/>
                      <a:pt x="81" y="245"/>
                    </a:cubicBezTo>
                    <a:cubicBezTo>
                      <a:pt x="78" y="250"/>
                      <a:pt x="76" y="254"/>
                      <a:pt x="74" y="257"/>
                    </a:cubicBezTo>
                    <a:cubicBezTo>
                      <a:pt x="71" y="261"/>
                      <a:pt x="69" y="264"/>
                      <a:pt x="66" y="267"/>
                    </a:cubicBezTo>
                    <a:cubicBezTo>
                      <a:pt x="81" y="280"/>
                      <a:pt x="92" y="288"/>
                      <a:pt x="99" y="291"/>
                    </a:cubicBezTo>
                    <a:cubicBezTo>
                      <a:pt x="106" y="293"/>
                      <a:pt x="110" y="294"/>
                      <a:pt x="113" y="293"/>
                    </a:cubicBezTo>
                    <a:cubicBezTo>
                      <a:pt x="116" y="292"/>
                      <a:pt x="120" y="289"/>
                      <a:pt x="126" y="284"/>
                    </a:cubicBezTo>
                    <a:cubicBezTo>
                      <a:pt x="252" y="168"/>
                      <a:pt x="252" y="168"/>
                      <a:pt x="252" y="168"/>
                    </a:cubicBezTo>
                    <a:cubicBezTo>
                      <a:pt x="272" y="151"/>
                      <a:pt x="272" y="151"/>
                      <a:pt x="272" y="151"/>
                    </a:cubicBezTo>
                    <a:cubicBezTo>
                      <a:pt x="252" y="131"/>
                      <a:pt x="252" y="131"/>
                      <a:pt x="252" y="131"/>
                    </a:cubicBezTo>
                    <a:cubicBezTo>
                      <a:pt x="151" y="24"/>
                      <a:pt x="151" y="24"/>
                      <a:pt x="151" y="24"/>
                    </a:cubicBezTo>
                    <a:cubicBezTo>
                      <a:pt x="129" y="0"/>
                      <a:pt x="129" y="0"/>
                      <a:pt x="129" y="0"/>
                    </a:cubicBezTo>
                    <a:cubicBezTo>
                      <a:pt x="107" y="20"/>
                      <a:pt x="107" y="20"/>
                      <a:pt x="107" y="20"/>
                    </a:cubicBezTo>
                    <a:lnTo>
                      <a:pt x="130" y="43"/>
                    </a:lnTo>
                    <a:close/>
                    <a:moveTo>
                      <a:pt x="50" y="92"/>
                    </a:moveTo>
                    <a:cubicBezTo>
                      <a:pt x="18" y="121"/>
                      <a:pt x="18" y="121"/>
                      <a:pt x="18" y="121"/>
                    </a:cubicBezTo>
                    <a:cubicBezTo>
                      <a:pt x="0" y="137"/>
                      <a:pt x="0" y="137"/>
                      <a:pt x="0" y="137"/>
                    </a:cubicBezTo>
                    <a:cubicBezTo>
                      <a:pt x="18" y="155"/>
                      <a:pt x="18" y="155"/>
                      <a:pt x="18" y="155"/>
                    </a:cubicBezTo>
                    <a:cubicBezTo>
                      <a:pt x="70" y="210"/>
                      <a:pt x="70" y="210"/>
                      <a:pt x="70" y="210"/>
                    </a:cubicBezTo>
                    <a:cubicBezTo>
                      <a:pt x="88" y="231"/>
                      <a:pt x="88" y="231"/>
                      <a:pt x="88" y="231"/>
                    </a:cubicBezTo>
                    <a:cubicBezTo>
                      <a:pt x="105" y="213"/>
                      <a:pt x="105" y="213"/>
                      <a:pt x="105" y="213"/>
                    </a:cubicBezTo>
                    <a:cubicBezTo>
                      <a:pt x="137" y="184"/>
                      <a:pt x="137" y="184"/>
                      <a:pt x="137" y="184"/>
                    </a:cubicBezTo>
                    <a:cubicBezTo>
                      <a:pt x="155" y="169"/>
                      <a:pt x="155" y="169"/>
                      <a:pt x="155" y="169"/>
                    </a:cubicBezTo>
                    <a:cubicBezTo>
                      <a:pt x="135" y="150"/>
                      <a:pt x="135" y="150"/>
                      <a:pt x="135" y="150"/>
                    </a:cubicBezTo>
                    <a:cubicBezTo>
                      <a:pt x="83" y="94"/>
                      <a:pt x="83" y="94"/>
                      <a:pt x="83" y="94"/>
                    </a:cubicBezTo>
                    <a:cubicBezTo>
                      <a:pt x="67" y="76"/>
                      <a:pt x="67" y="76"/>
                      <a:pt x="67" y="76"/>
                    </a:cubicBezTo>
                    <a:lnTo>
                      <a:pt x="5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1" name="Freeform 11"/>
              <p:cNvSpPr>
                <a:spLocks/>
              </p:cNvSpPr>
              <p:nvPr/>
            </p:nvSpPr>
            <p:spPr bwMode="auto">
              <a:xfrm>
                <a:off x="3220776" y="749581"/>
                <a:ext cx="58829" cy="51032"/>
              </a:xfrm>
              <a:custGeom>
                <a:avLst/>
                <a:gdLst>
                  <a:gd name="T0" fmla="*/ 158 w 194"/>
                  <a:gd name="T1" fmla="*/ 147 h 167"/>
                  <a:gd name="T2" fmla="*/ 165 w 194"/>
                  <a:gd name="T3" fmla="*/ 154 h 167"/>
                  <a:gd name="T4" fmla="*/ 158 w 194"/>
                  <a:gd name="T5" fmla="*/ 167 h 167"/>
                  <a:gd name="T6" fmla="*/ 104 w 194"/>
                  <a:gd name="T7" fmla="*/ 156 h 167"/>
                  <a:gd name="T8" fmla="*/ 106 w 194"/>
                  <a:gd name="T9" fmla="*/ 139 h 167"/>
                  <a:gd name="T10" fmla="*/ 140 w 194"/>
                  <a:gd name="T11" fmla="*/ 131 h 167"/>
                  <a:gd name="T12" fmla="*/ 162 w 194"/>
                  <a:gd name="T13" fmla="*/ 111 h 167"/>
                  <a:gd name="T14" fmla="*/ 165 w 194"/>
                  <a:gd name="T15" fmla="*/ 93 h 167"/>
                  <a:gd name="T16" fmla="*/ 156 w 194"/>
                  <a:gd name="T17" fmla="*/ 81 h 167"/>
                  <a:gd name="T18" fmla="*/ 116 w 194"/>
                  <a:gd name="T19" fmla="*/ 107 h 167"/>
                  <a:gd name="T20" fmla="*/ 110 w 194"/>
                  <a:gd name="T21" fmla="*/ 114 h 167"/>
                  <a:gd name="T22" fmla="*/ 75 w 194"/>
                  <a:gd name="T23" fmla="*/ 141 h 167"/>
                  <a:gd name="T24" fmla="*/ 40 w 194"/>
                  <a:gd name="T25" fmla="*/ 137 h 167"/>
                  <a:gd name="T26" fmla="*/ 6 w 194"/>
                  <a:gd name="T27" fmla="*/ 102 h 167"/>
                  <a:gd name="T28" fmla="*/ 10 w 194"/>
                  <a:gd name="T29" fmla="*/ 55 h 167"/>
                  <a:gd name="T30" fmla="*/ 23 w 194"/>
                  <a:gd name="T31" fmla="*/ 35 h 167"/>
                  <a:gd name="T32" fmla="*/ 41 w 194"/>
                  <a:gd name="T33" fmla="*/ 20 h 167"/>
                  <a:gd name="T34" fmla="*/ 32 w 194"/>
                  <a:gd name="T35" fmla="*/ 13 h 167"/>
                  <a:gd name="T36" fmla="*/ 38 w 194"/>
                  <a:gd name="T37" fmla="*/ 0 h 167"/>
                  <a:gd name="T38" fmla="*/ 106 w 194"/>
                  <a:gd name="T39" fmla="*/ 12 h 167"/>
                  <a:gd name="T40" fmla="*/ 105 w 194"/>
                  <a:gd name="T41" fmla="*/ 31 h 167"/>
                  <a:gd name="T42" fmla="*/ 60 w 194"/>
                  <a:gd name="T43" fmla="*/ 39 h 167"/>
                  <a:gd name="T44" fmla="*/ 34 w 194"/>
                  <a:gd name="T45" fmla="*/ 63 h 167"/>
                  <a:gd name="T46" fmla="*/ 31 w 194"/>
                  <a:gd name="T47" fmla="*/ 84 h 167"/>
                  <a:gd name="T48" fmla="*/ 42 w 194"/>
                  <a:gd name="T49" fmla="*/ 99 h 167"/>
                  <a:gd name="T50" fmla="*/ 79 w 194"/>
                  <a:gd name="T51" fmla="*/ 78 h 167"/>
                  <a:gd name="T52" fmla="*/ 84 w 194"/>
                  <a:gd name="T53" fmla="*/ 72 h 167"/>
                  <a:gd name="T54" fmla="*/ 104 w 194"/>
                  <a:gd name="T55" fmla="*/ 52 h 167"/>
                  <a:gd name="T56" fmla="*/ 116 w 194"/>
                  <a:gd name="T57" fmla="*/ 42 h 167"/>
                  <a:gd name="T58" fmla="*/ 137 w 194"/>
                  <a:gd name="T59" fmla="*/ 37 h 167"/>
                  <a:gd name="T60" fmla="*/ 160 w 194"/>
                  <a:gd name="T61" fmla="*/ 43 h 167"/>
                  <a:gd name="T62" fmla="*/ 189 w 194"/>
                  <a:gd name="T63" fmla="*/ 75 h 167"/>
                  <a:gd name="T64" fmla="*/ 186 w 194"/>
                  <a:gd name="T65" fmla="*/ 118 h 167"/>
                  <a:gd name="T66" fmla="*/ 174 w 194"/>
                  <a:gd name="T67" fmla="*/ 135 h 167"/>
                  <a:gd name="T68" fmla="*/ 158 w 194"/>
                  <a:gd name="T69" fmla="*/ 14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67">
                    <a:moveTo>
                      <a:pt x="158" y="147"/>
                    </a:moveTo>
                    <a:cubicBezTo>
                      <a:pt x="165" y="154"/>
                      <a:pt x="165" y="154"/>
                      <a:pt x="165" y="154"/>
                    </a:cubicBezTo>
                    <a:cubicBezTo>
                      <a:pt x="158" y="167"/>
                      <a:pt x="158" y="167"/>
                      <a:pt x="158" y="167"/>
                    </a:cubicBezTo>
                    <a:cubicBezTo>
                      <a:pt x="104" y="156"/>
                      <a:pt x="104" y="156"/>
                      <a:pt x="104" y="156"/>
                    </a:cubicBezTo>
                    <a:cubicBezTo>
                      <a:pt x="106" y="139"/>
                      <a:pt x="106" y="139"/>
                      <a:pt x="106" y="139"/>
                    </a:cubicBezTo>
                    <a:cubicBezTo>
                      <a:pt x="119" y="139"/>
                      <a:pt x="130" y="136"/>
                      <a:pt x="140" y="131"/>
                    </a:cubicBezTo>
                    <a:cubicBezTo>
                      <a:pt x="150" y="126"/>
                      <a:pt x="157" y="120"/>
                      <a:pt x="162" y="111"/>
                    </a:cubicBezTo>
                    <a:cubicBezTo>
                      <a:pt x="165" y="104"/>
                      <a:pt x="166" y="98"/>
                      <a:pt x="165" y="93"/>
                    </a:cubicBezTo>
                    <a:cubicBezTo>
                      <a:pt x="163" y="88"/>
                      <a:pt x="160" y="84"/>
                      <a:pt x="156" y="81"/>
                    </a:cubicBezTo>
                    <a:cubicBezTo>
                      <a:pt x="147" y="77"/>
                      <a:pt x="134" y="86"/>
                      <a:pt x="116" y="107"/>
                    </a:cubicBezTo>
                    <a:cubicBezTo>
                      <a:pt x="114" y="110"/>
                      <a:pt x="112" y="112"/>
                      <a:pt x="110" y="114"/>
                    </a:cubicBezTo>
                    <a:cubicBezTo>
                      <a:pt x="97" y="129"/>
                      <a:pt x="85" y="138"/>
                      <a:pt x="75" y="141"/>
                    </a:cubicBezTo>
                    <a:cubicBezTo>
                      <a:pt x="64" y="144"/>
                      <a:pt x="53" y="143"/>
                      <a:pt x="40" y="137"/>
                    </a:cubicBezTo>
                    <a:cubicBezTo>
                      <a:pt x="23" y="128"/>
                      <a:pt x="11" y="117"/>
                      <a:pt x="6" y="102"/>
                    </a:cubicBezTo>
                    <a:cubicBezTo>
                      <a:pt x="0" y="87"/>
                      <a:pt x="1" y="71"/>
                      <a:pt x="10" y="55"/>
                    </a:cubicBezTo>
                    <a:cubicBezTo>
                      <a:pt x="13" y="47"/>
                      <a:pt x="18" y="41"/>
                      <a:pt x="23" y="35"/>
                    </a:cubicBezTo>
                    <a:cubicBezTo>
                      <a:pt x="28" y="30"/>
                      <a:pt x="34" y="25"/>
                      <a:pt x="41" y="20"/>
                    </a:cubicBezTo>
                    <a:cubicBezTo>
                      <a:pt x="32" y="13"/>
                      <a:pt x="32" y="13"/>
                      <a:pt x="32" y="13"/>
                    </a:cubicBezTo>
                    <a:cubicBezTo>
                      <a:pt x="38" y="0"/>
                      <a:pt x="38" y="0"/>
                      <a:pt x="38" y="0"/>
                    </a:cubicBezTo>
                    <a:cubicBezTo>
                      <a:pt x="106" y="12"/>
                      <a:pt x="106" y="12"/>
                      <a:pt x="106" y="12"/>
                    </a:cubicBezTo>
                    <a:cubicBezTo>
                      <a:pt x="105" y="31"/>
                      <a:pt x="105" y="31"/>
                      <a:pt x="105" y="31"/>
                    </a:cubicBezTo>
                    <a:cubicBezTo>
                      <a:pt x="87" y="31"/>
                      <a:pt x="73" y="33"/>
                      <a:pt x="60" y="39"/>
                    </a:cubicBezTo>
                    <a:cubicBezTo>
                      <a:pt x="48" y="44"/>
                      <a:pt x="39" y="52"/>
                      <a:pt x="34" y="63"/>
                    </a:cubicBezTo>
                    <a:cubicBezTo>
                      <a:pt x="30" y="70"/>
                      <a:pt x="29" y="77"/>
                      <a:pt x="31" y="84"/>
                    </a:cubicBezTo>
                    <a:cubicBezTo>
                      <a:pt x="33" y="91"/>
                      <a:pt x="37" y="96"/>
                      <a:pt x="42" y="99"/>
                    </a:cubicBezTo>
                    <a:cubicBezTo>
                      <a:pt x="51" y="102"/>
                      <a:pt x="63" y="96"/>
                      <a:pt x="79" y="78"/>
                    </a:cubicBezTo>
                    <a:cubicBezTo>
                      <a:pt x="81" y="75"/>
                      <a:pt x="83" y="73"/>
                      <a:pt x="84" y="72"/>
                    </a:cubicBezTo>
                    <a:cubicBezTo>
                      <a:pt x="92" y="63"/>
                      <a:pt x="99" y="57"/>
                      <a:pt x="104" y="52"/>
                    </a:cubicBezTo>
                    <a:cubicBezTo>
                      <a:pt x="109" y="47"/>
                      <a:pt x="113" y="43"/>
                      <a:pt x="116" y="42"/>
                    </a:cubicBezTo>
                    <a:cubicBezTo>
                      <a:pt x="123" y="39"/>
                      <a:pt x="130" y="37"/>
                      <a:pt x="137" y="37"/>
                    </a:cubicBezTo>
                    <a:cubicBezTo>
                      <a:pt x="145" y="38"/>
                      <a:pt x="152" y="39"/>
                      <a:pt x="160" y="43"/>
                    </a:cubicBezTo>
                    <a:cubicBezTo>
                      <a:pt x="175" y="50"/>
                      <a:pt x="184" y="61"/>
                      <a:pt x="189" y="75"/>
                    </a:cubicBezTo>
                    <a:cubicBezTo>
                      <a:pt x="194" y="89"/>
                      <a:pt x="193" y="104"/>
                      <a:pt x="186" y="118"/>
                    </a:cubicBezTo>
                    <a:cubicBezTo>
                      <a:pt x="183" y="125"/>
                      <a:pt x="179" y="130"/>
                      <a:pt x="174" y="135"/>
                    </a:cubicBezTo>
                    <a:cubicBezTo>
                      <a:pt x="170" y="139"/>
                      <a:pt x="164" y="143"/>
                      <a:pt x="158"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2" name="Freeform 12"/>
              <p:cNvSpPr>
                <a:spLocks/>
              </p:cNvSpPr>
              <p:nvPr/>
            </p:nvSpPr>
            <p:spPr bwMode="auto">
              <a:xfrm>
                <a:off x="3203765" y="800613"/>
                <a:ext cx="61664" cy="48197"/>
              </a:xfrm>
              <a:custGeom>
                <a:avLst/>
                <a:gdLst>
                  <a:gd name="T0" fmla="*/ 203 w 203"/>
                  <a:gd name="T1" fmla="*/ 34 h 160"/>
                  <a:gd name="T2" fmla="*/ 162 w 203"/>
                  <a:gd name="T3" fmla="*/ 159 h 160"/>
                  <a:gd name="T4" fmla="*/ 105 w 203"/>
                  <a:gd name="T5" fmla="*/ 160 h 160"/>
                  <a:gd name="T6" fmla="*/ 103 w 203"/>
                  <a:gd name="T7" fmla="*/ 143 h 160"/>
                  <a:gd name="T8" fmla="*/ 137 w 203"/>
                  <a:gd name="T9" fmla="*/ 133 h 160"/>
                  <a:gd name="T10" fmla="*/ 153 w 203"/>
                  <a:gd name="T11" fmla="*/ 111 h 160"/>
                  <a:gd name="T12" fmla="*/ 153 w 203"/>
                  <a:gd name="T13" fmla="*/ 109 h 160"/>
                  <a:gd name="T14" fmla="*/ 58 w 203"/>
                  <a:gd name="T15" fmla="*/ 79 h 160"/>
                  <a:gd name="T16" fmla="*/ 32 w 203"/>
                  <a:gd name="T17" fmla="*/ 74 h 160"/>
                  <a:gd name="T18" fmla="*/ 21 w 203"/>
                  <a:gd name="T19" fmla="*/ 87 h 160"/>
                  <a:gd name="T20" fmla="*/ 0 w 203"/>
                  <a:gd name="T21" fmla="*/ 80 h 160"/>
                  <a:gd name="T22" fmla="*/ 25 w 203"/>
                  <a:gd name="T23" fmla="*/ 5 h 160"/>
                  <a:gd name="T24" fmla="*/ 46 w 203"/>
                  <a:gd name="T25" fmla="*/ 11 h 160"/>
                  <a:gd name="T26" fmla="*/ 47 w 203"/>
                  <a:gd name="T27" fmla="*/ 27 h 160"/>
                  <a:gd name="T28" fmla="*/ 71 w 203"/>
                  <a:gd name="T29" fmla="*/ 39 h 160"/>
                  <a:gd name="T30" fmla="*/ 166 w 203"/>
                  <a:gd name="T31" fmla="*/ 69 h 160"/>
                  <a:gd name="T32" fmla="*/ 167 w 203"/>
                  <a:gd name="T33" fmla="*/ 67 h 160"/>
                  <a:gd name="T34" fmla="*/ 167 w 203"/>
                  <a:gd name="T35" fmla="*/ 40 h 160"/>
                  <a:gd name="T36" fmla="*/ 145 w 203"/>
                  <a:gd name="T37" fmla="*/ 12 h 160"/>
                  <a:gd name="T38" fmla="*/ 157 w 203"/>
                  <a:gd name="T39" fmla="*/ 0 h 160"/>
                  <a:gd name="T40" fmla="*/ 203 w 203"/>
                  <a:gd name="T41" fmla="*/ 3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160">
                    <a:moveTo>
                      <a:pt x="203" y="34"/>
                    </a:moveTo>
                    <a:cubicBezTo>
                      <a:pt x="162" y="159"/>
                      <a:pt x="162" y="159"/>
                      <a:pt x="162" y="159"/>
                    </a:cubicBezTo>
                    <a:cubicBezTo>
                      <a:pt x="105" y="160"/>
                      <a:pt x="105" y="160"/>
                      <a:pt x="105" y="160"/>
                    </a:cubicBezTo>
                    <a:cubicBezTo>
                      <a:pt x="103" y="143"/>
                      <a:pt x="103" y="143"/>
                      <a:pt x="103" y="143"/>
                    </a:cubicBezTo>
                    <a:cubicBezTo>
                      <a:pt x="118" y="141"/>
                      <a:pt x="129" y="138"/>
                      <a:pt x="137" y="133"/>
                    </a:cubicBezTo>
                    <a:cubicBezTo>
                      <a:pt x="144" y="128"/>
                      <a:pt x="149" y="121"/>
                      <a:pt x="153" y="111"/>
                    </a:cubicBezTo>
                    <a:cubicBezTo>
                      <a:pt x="153" y="109"/>
                      <a:pt x="153" y="109"/>
                      <a:pt x="153" y="109"/>
                    </a:cubicBezTo>
                    <a:cubicBezTo>
                      <a:pt x="58" y="79"/>
                      <a:pt x="58" y="79"/>
                      <a:pt x="58" y="79"/>
                    </a:cubicBezTo>
                    <a:cubicBezTo>
                      <a:pt x="45" y="74"/>
                      <a:pt x="36" y="73"/>
                      <a:pt x="32" y="74"/>
                    </a:cubicBezTo>
                    <a:cubicBezTo>
                      <a:pt x="27" y="76"/>
                      <a:pt x="24" y="80"/>
                      <a:pt x="21" y="87"/>
                    </a:cubicBezTo>
                    <a:cubicBezTo>
                      <a:pt x="0" y="80"/>
                      <a:pt x="0" y="80"/>
                      <a:pt x="0" y="80"/>
                    </a:cubicBezTo>
                    <a:cubicBezTo>
                      <a:pt x="25" y="5"/>
                      <a:pt x="25" y="5"/>
                      <a:pt x="25" y="5"/>
                    </a:cubicBezTo>
                    <a:cubicBezTo>
                      <a:pt x="46" y="11"/>
                      <a:pt x="46" y="11"/>
                      <a:pt x="46" y="11"/>
                    </a:cubicBezTo>
                    <a:cubicBezTo>
                      <a:pt x="44" y="18"/>
                      <a:pt x="44" y="24"/>
                      <a:pt x="47" y="27"/>
                    </a:cubicBezTo>
                    <a:cubicBezTo>
                      <a:pt x="50" y="31"/>
                      <a:pt x="58" y="35"/>
                      <a:pt x="71" y="39"/>
                    </a:cubicBezTo>
                    <a:cubicBezTo>
                      <a:pt x="166" y="69"/>
                      <a:pt x="166" y="69"/>
                      <a:pt x="166" y="69"/>
                    </a:cubicBezTo>
                    <a:cubicBezTo>
                      <a:pt x="167" y="67"/>
                      <a:pt x="167" y="67"/>
                      <a:pt x="167" y="67"/>
                    </a:cubicBezTo>
                    <a:cubicBezTo>
                      <a:pt x="170" y="57"/>
                      <a:pt x="170" y="48"/>
                      <a:pt x="167" y="40"/>
                    </a:cubicBezTo>
                    <a:cubicBezTo>
                      <a:pt x="164" y="31"/>
                      <a:pt x="157" y="22"/>
                      <a:pt x="145" y="12"/>
                    </a:cubicBezTo>
                    <a:cubicBezTo>
                      <a:pt x="157" y="0"/>
                      <a:pt x="157" y="0"/>
                      <a:pt x="157" y="0"/>
                    </a:cubicBezTo>
                    <a:lnTo>
                      <a:pt x="203"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3" name="Freeform 13"/>
              <p:cNvSpPr>
                <a:spLocks noEditPoints="1"/>
              </p:cNvSpPr>
              <p:nvPr/>
            </p:nvSpPr>
            <p:spPr bwMode="auto">
              <a:xfrm>
                <a:off x="3191716" y="836052"/>
                <a:ext cx="59537" cy="53158"/>
              </a:xfrm>
              <a:custGeom>
                <a:avLst/>
                <a:gdLst>
                  <a:gd name="T0" fmla="*/ 100 w 195"/>
                  <a:gd name="T1" fmla="*/ 111 h 175"/>
                  <a:gd name="T2" fmla="*/ 105 w 195"/>
                  <a:gd name="T3" fmla="*/ 79 h 175"/>
                  <a:gd name="T4" fmla="*/ 153 w 195"/>
                  <a:gd name="T5" fmla="*/ 106 h 175"/>
                  <a:gd name="T6" fmla="*/ 100 w 195"/>
                  <a:gd name="T7" fmla="*/ 111 h 175"/>
                  <a:gd name="T8" fmla="*/ 80 w 195"/>
                  <a:gd name="T9" fmla="*/ 36 h 175"/>
                  <a:gd name="T10" fmla="*/ 77 w 195"/>
                  <a:gd name="T11" fmla="*/ 34 h 175"/>
                  <a:gd name="T12" fmla="*/ 55 w 195"/>
                  <a:gd name="T13" fmla="*/ 4 h 175"/>
                  <a:gd name="T14" fmla="*/ 33 w 195"/>
                  <a:gd name="T15" fmla="*/ 0 h 175"/>
                  <a:gd name="T16" fmla="*/ 21 w 195"/>
                  <a:gd name="T17" fmla="*/ 65 h 175"/>
                  <a:gd name="T18" fmla="*/ 42 w 195"/>
                  <a:gd name="T19" fmla="*/ 69 h 175"/>
                  <a:gd name="T20" fmla="*/ 47 w 195"/>
                  <a:gd name="T21" fmla="*/ 56 h 175"/>
                  <a:gd name="T22" fmla="*/ 58 w 195"/>
                  <a:gd name="T23" fmla="*/ 54 h 175"/>
                  <a:gd name="T24" fmla="*/ 60 w 195"/>
                  <a:gd name="T25" fmla="*/ 55 h 175"/>
                  <a:gd name="T26" fmla="*/ 63 w 195"/>
                  <a:gd name="T27" fmla="*/ 56 h 175"/>
                  <a:gd name="T28" fmla="*/ 86 w 195"/>
                  <a:gd name="T29" fmla="*/ 67 h 175"/>
                  <a:gd name="T30" fmla="*/ 76 w 195"/>
                  <a:gd name="T31" fmla="*/ 115 h 175"/>
                  <a:gd name="T32" fmla="*/ 51 w 195"/>
                  <a:gd name="T33" fmla="*/ 118 h 175"/>
                  <a:gd name="T34" fmla="*/ 47 w 195"/>
                  <a:gd name="T35" fmla="*/ 119 h 175"/>
                  <a:gd name="T36" fmla="*/ 43 w 195"/>
                  <a:gd name="T37" fmla="*/ 118 h 175"/>
                  <a:gd name="T38" fmla="*/ 36 w 195"/>
                  <a:gd name="T39" fmla="*/ 113 h 175"/>
                  <a:gd name="T40" fmla="*/ 36 w 195"/>
                  <a:gd name="T41" fmla="*/ 101 h 175"/>
                  <a:gd name="T42" fmla="*/ 36 w 195"/>
                  <a:gd name="T43" fmla="*/ 99 h 175"/>
                  <a:gd name="T44" fmla="*/ 15 w 195"/>
                  <a:gd name="T45" fmla="*/ 95 h 175"/>
                  <a:gd name="T46" fmla="*/ 0 w 195"/>
                  <a:gd name="T47" fmla="*/ 171 h 175"/>
                  <a:gd name="T48" fmla="*/ 22 w 195"/>
                  <a:gd name="T49" fmla="*/ 175 h 175"/>
                  <a:gd name="T50" fmla="*/ 49 w 195"/>
                  <a:gd name="T51" fmla="*/ 159 h 175"/>
                  <a:gd name="T52" fmla="*/ 50 w 195"/>
                  <a:gd name="T53" fmla="*/ 159 h 175"/>
                  <a:gd name="T54" fmla="*/ 188 w 195"/>
                  <a:gd name="T55" fmla="*/ 139 h 175"/>
                  <a:gd name="T56" fmla="*/ 195 w 195"/>
                  <a:gd name="T57" fmla="*/ 103 h 175"/>
                  <a:gd name="T58" fmla="*/ 80 w 195"/>
                  <a:gd name="T59" fmla="*/ 3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75">
                    <a:moveTo>
                      <a:pt x="100" y="111"/>
                    </a:moveTo>
                    <a:cubicBezTo>
                      <a:pt x="105" y="79"/>
                      <a:pt x="105" y="79"/>
                      <a:pt x="105" y="79"/>
                    </a:cubicBezTo>
                    <a:cubicBezTo>
                      <a:pt x="153" y="106"/>
                      <a:pt x="153" y="106"/>
                      <a:pt x="153" y="106"/>
                    </a:cubicBezTo>
                    <a:lnTo>
                      <a:pt x="100" y="111"/>
                    </a:lnTo>
                    <a:close/>
                    <a:moveTo>
                      <a:pt x="80" y="36"/>
                    </a:moveTo>
                    <a:cubicBezTo>
                      <a:pt x="79" y="36"/>
                      <a:pt x="78" y="35"/>
                      <a:pt x="77" y="34"/>
                    </a:cubicBezTo>
                    <a:cubicBezTo>
                      <a:pt x="62" y="25"/>
                      <a:pt x="54" y="15"/>
                      <a:pt x="55" y="4"/>
                    </a:cubicBezTo>
                    <a:cubicBezTo>
                      <a:pt x="33" y="0"/>
                      <a:pt x="33" y="0"/>
                      <a:pt x="33" y="0"/>
                    </a:cubicBezTo>
                    <a:cubicBezTo>
                      <a:pt x="21" y="65"/>
                      <a:pt x="21" y="65"/>
                      <a:pt x="21" y="65"/>
                    </a:cubicBezTo>
                    <a:cubicBezTo>
                      <a:pt x="42" y="69"/>
                      <a:pt x="42" y="69"/>
                      <a:pt x="42" y="69"/>
                    </a:cubicBezTo>
                    <a:cubicBezTo>
                      <a:pt x="43" y="62"/>
                      <a:pt x="45" y="58"/>
                      <a:pt x="47" y="56"/>
                    </a:cubicBezTo>
                    <a:cubicBezTo>
                      <a:pt x="50" y="54"/>
                      <a:pt x="53" y="53"/>
                      <a:pt x="58" y="54"/>
                    </a:cubicBezTo>
                    <a:cubicBezTo>
                      <a:pt x="58" y="54"/>
                      <a:pt x="59" y="54"/>
                      <a:pt x="60" y="55"/>
                    </a:cubicBezTo>
                    <a:cubicBezTo>
                      <a:pt x="61" y="55"/>
                      <a:pt x="62" y="55"/>
                      <a:pt x="63" y="56"/>
                    </a:cubicBezTo>
                    <a:cubicBezTo>
                      <a:pt x="86" y="67"/>
                      <a:pt x="86" y="67"/>
                      <a:pt x="86" y="67"/>
                    </a:cubicBezTo>
                    <a:cubicBezTo>
                      <a:pt x="76" y="115"/>
                      <a:pt x="76" y="115"/>
                      <a:pt x="76" y="115"/>
                    </a:cubicBezTo>
                    <a:cubicBezTo>
                      <a:pt x="51" y="118"/>
                      <a:pt x="51" y="118"/>
                      <a:pt x="51" y="118"/>
                    </a:cubicBezTo>
                    <a:cubicBezTo>
                      <a:pt x="49" y="119"/>
                      <a:pt x="48" y="119"/>
                      <a:pt x="47" y="119"/>
                    </a:cubicBezTo>
                    <a:cubicBezTo>
                      <a:pt x="46" y="118"/>
                      <a:pt x="44" y="118"/>
                      <a:pt x="43" y="118"/>
                    </a:cubicBezTo>
                    <a:cubicBezTo>
                      <a:pt x="39" y="118"/>
                      <a:pt x="37" y="116"/>
                      <a:pt x="36" y="113"/>
                    </a:cubicBezTo>
                    <a:cubicBezTo>
                      <a:pt x="35" y="111"/>
                      <a:pt x="34" y="107"/>
                      <a:pt x="36" y="101"/>
                    </a:cubicBezTo>
                    <a:cubicBezTo>
                      <a:pt x="36" y="99"/>
                      <a:pt x="36" y="99"/>
                      <a:pt x="36" y="99"/>
                    </a:cubicBezTo>
                    <a:cubicBezTo>
                      <a:pt x="15" y="95"/>
                      <a:pt x="15" y="95"/>
                      <a:pt x="15" y="95"/>
                    </a:cubicBezTo>
                    <a:cubicBezTo>
                      <a:pt x="0" y="171"/>
                      <a:pt x="0" y="171"/>
                      <a:pt x="0" y="171"/>
                    </a:cubicBezTo>
                    <a:cubicBezTo>
                      <a:pt x="22" y="175"/>
                      <a:pt x="22" y="175"/>
                      <a:pt x="22" y="175"/>
                    </a:cubicBezTo>
                    <a:cubicBezTo>
                      <a:pt x="25" y="167"/>
                      <a:pt x="34" y="161"/>
                      <a:pt x="49" y="159"/>
                    </a:cubicBezTo>
                    <a:cubicBezTo>
                      <a:pt x="50" y="159"/>
                      <a:pt x="50" y="159"/>
                      <a:pt x="50" y="159"/>
                    </a:cubicBezTo>
                    <a:cubicBezTo>
                      <a:pt x="188" y="139"/>
                      <a:pt x="188" y="139"/>
                      <a:pt x="188" y="139"/>
                    </a:cubicBezTo>
                    <a:cubicBezTo>
                      <a:pt x="195" y="103"/>
                      <a:pt x="195" y="103"/>
                      <a:pt x="195" y="103"/>
                    </a:cubicBezTo>
                    <a:lnTo>
                      <a:pt x="8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4" name="Freeform 14"/>
              <p:cNvSpPr>
                <a:spLocks/>
              </p:cNvSpPr>
              <p:nvPr/>
            </p:nvSpPr>
            <p:spPr bwMode="auto">
              <a:xfrm>
                <a:off x="3191007" y="887084"/>
                <a:ext cx="55993" cy="51032"/>
              </a:xfrm>
              <a:custGeom>
                <a:avLst/>
                <a:gdLst>
                  <a:gd name="T0" fmla="*/ 183 w 183"/>
                  <a:gd name="T1" fmla="*/ 20 h 167"/>
                  <a:gd name="T2" fmla="*/ 177 w 183"/>
                  <a:gd name="T3" fmla="*/ 152 h 167"/>
                  <a:gd name="T4" fmla="*/ 121 w 183"/>
                  <a:gd name="T5" fmla="*/ 167 h 167"/>
                  <a:gd name="T6" fmla="*/ 115 w 183"/>
                  <a:gd name="T7" fmla="*/ 152 h 167"/>
                  <a:gd name="T8" fmla="*/ 145 w 183"/>
                  <a:gd name="T9" fmla="*/ 134 h 167"/>
                  <a:gd name="T10" fmla="*/ 155 w 183"/>
                  <a:gd name="T11" fmla="*/ 108 h 167"/>
                  <a:gd name="T12" fmla="*/ 155 w 183"/>
                  <a:gd name="T13" fmla="*/ 105 h 167"/>
                  <a:gd name="T14" fmla="*/ 55 w 183"/>
                  <a:gd name="T15" fmla="*/ 101 h 167"/>
                  <a:gd name="T16" fmla="*/ 28 w 183"/>
                  <a:gd name="T17" fmla="*/ 104 h 167"/>
                  <a:gd name="T18" fmla="*/ 22 w 183"/>
                  <a:gd name="T19" fmla="*/ 119 h 167"/>
                  <a:gd name="T20" fmla="*/ 0 w 183"/>
                  <a:gd name="T21" fmla="*/ 117 h 167"/>
                  <a:gd name="T22" fmla="*/ 3 w 183"/>
                  <a:gd name="T23" fmla="*/ 38 h 167"/>
                  <a:gd name="T24" fmla="*/ 25 w 183"/>
                  <a:gd name="T25" fmla="*/ 39 h 167"/>
                  <a:gd name="T26" fmla="*/ 31 w 183"/>
                  <a:gd name="T27" fmla="*/ 54 h 167"/>
                  <a:gd name="T28" fmla="*/ 57 w 183"/>
                  <a:gd name="T29" fmla="*/ 60 h 167"/>
                  <a:gd name="T30" fmla="*/ 156 w 183"/>
                  <a:gd name="T31" fmla="*/ 64 h 167"/>
                  <a:gd name="T32" fmla="*/ 157 w 183"/>
                  <a:gd name="T33" fmla="*/ 62 h 167"/>
                  <a:gd name="T34" fmla="*/ 150 w 183"/>
                  <a:gd name="T35" fmla="*/ 35 h 167"/>
                  <a:gd name="T36" fmla="*/ 122 w 183"/>
                  <a:gd name="T37" fmla="*/ 14 h 167"/>
                  <a:gd name="T38" fmla="*/ 129 w 183"/>
                  <a:gd name="T39" fmla="*/ 0 h 167"/>
                  <a:gd name="T40" fmla="*/ 183 w 183"/>
                  <a:gd name="T41" fmla="*/ 2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3" h="167">
                    <a:moveTo>
                      <a:pt x="183" y="20"/>
                    </a:moveTo>
                    <a:cubicBezTo>
                      <a:pt x="177" y="152"/>
                      <a:pt x="177" y="152"/>
                      <a:pt x="177" y="152"/>
                    </a:cubicBezTo>
                    <a:cubicBezTo>
                      <a:pt x="121" y="167"/>
                      <a:pt x="121" y="167"/>
                      <a:pt x="121" y="167"/>
                    </a:cubicBezTo>
                    <a:cubicBezTo>
                      <a:pt x="115" y="152"/>
                      <a:pt x="115" y="152"/>
                      <a:pt x="115" y="152"/>
                    </a:cubicBezTo>
                    <a:cubicBezTo>
                      <a:pt x="129" y="146"/>
                      <a:pt x="139" y="140"/>
                      <a:pt x="145" y="134"/>
                    </a:cubicBezTo>
                    <a:cubicBezTo>
                      <a:pt x="151" y="127"/>
                      <a:pt x="154" y="118"/>
                      <a:pt x="155" y="108"/>
                    </a:cubicBezTo>
                    <a:cubicBezTo>
                      <a:pt x="155" y="105"/>
                      <a:pt x="155" y="105"/>
                      <a:pt x="155" y="105"/>
                    </a:cubicBezTo>
                    <a:cubicBezTo>
                      <a:pt x="55" y="101"/>
                      <a:pt x="55" y="101"/>
                      <a:pt x="55" y="101"/>
                    </a:cubicBezTo>
                    <a:cubicBezTo>
                      <a:pt x="41" y="100"/>
                      <a:pt x="32" y="101"/>
                      <a:pt x="28" y="104"/>
                    </a:cubicBezTo>
                    <a:cubicBezTo>
                      <a:pt x="24" y="106"/>
                      <a:pt x="22" y="111"/>
                      <a:pt x="22" y="119"/>
                    </a:cubicBezTo>
                    <a:cubicBezTo>
                      <a:pt x="0" y="117"/>
                      <a:pt x="0" y="117"/>
                      <a:pt x="0" y="117"/>
                    </a:cubicBezTo>
                    <a:cubicBezTo>
                      <a:pt x="3" y="38"/>
                      <a:pt x="3" y="38"/>
                      <a:pt x="3" y="38"/>
                    </a:cubicBezTo>
                    <a:cubicBezTo>
                      <a:pt x="25" y="39"/>
                      <a:pt x="25" y="39"/>
                      <a:pt x="25" y="39"/>
                    </a:cubicBezTo>
                    <a:cubicBezTo>
                      <a:pt x="25" y="47"/>
                      <a:pt x="27" y="52"/>
                      <a:pt x="31" y="54"/>
                    </a:cubicBezTo>
                    <a:cubicBezTo>
                      <a:pt x="34" y="57"/>
                      <a:pt x="43" y="59"/>
                      <a:pt x="57" y="60"/>
                    </a:cubicBezTo>
                    <a:cubicBezTo>
                      <a:pt x="156" y="64"/>
                      <a:pt x="156" y="64"/>
                      <a:pt x="156" y="64"/>
                    </a:cubicBezTo>
                    <a:cubicBezTo>
                      <a:pt x="157" y="62"/>
                      <a:pt x="157" y="62"/>
                      <a:pt x="157" y="62"/>
                    </a:cubicBezTo>
                    <a:cubicBezTo>
                      <a:pt x="157" y="51"/>
                      <a:pt x="155" y="42"/>
                      <a:pt x="150" y="35"/>
                    </a:cubicBezTo>
                    <a:cubicBezTo>
                      <a:pt x="144" y="28"/>
                      <a:pt x="135" y="21"/>
                      <a:pt x="122" y="14"/>
                    </a:cubicBezTo>
                    <a:cubicBezTo>
                      <a:pt x="129" y="0"/>
                      <a:pt x="129" y="0"/>
                      <a:pt x="129" y="0"/>
                    </a:cubicBezTo>
                    <a:lnTo>
                      <a:pt x="18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5" name="Freeform 15"/>
              <p:cNvSpPr>
                <a:spLocks/>
              </p:cNvSpPr>
              <p:nvPr/>
            </p:nvSpPr>
            <p:spPr bwMode="auto">
              <a:xfrm>
                <a:off x="3191716" y="938825"/>
                <a:ext cx="58829" cy="52450"/>
              </a:xfrm>
              <a:custGeom>
                <a:avLst/>
                <a:gdLst>
                  <a:gd name="T0" fmla="*/ 177 w 193"/>
                  <a:gd name="T1" fmla="*/ 0 h 172"/>
                  <a:gd name="T2" fmla="*/ 193 w 193"/>
                  <a:gd name="T3" fmla="*/ 131 h 172"/>
                  <a:gd name="T4" fmla="*/ 143 w 193"/>
                  <a:gd name="T5" fmla="*/ 158 h 172"/>
                  <a:gd name="T6" fmla="*/ 132 w 193"/>
                  <a:gd name="T7" fmla="*/ 145 h 172"/>
                  <a:gd name="T8" fmla="*/ 159 w 193"/>
                  <a:gd name="T9" fmla="*/ 114 h 172"/>
                  <a:gd name="T10" fmla="*/ 166 w 193"/>
                  <a:gd name="T11" fmla="*/ 80 h 172"/>
                  <a:gd name="T12" fmla="*/ 160 w 193"/>
                  <a:gd name="T13" fmla="*/ 66 h 172"/>
                  <a:gd name="T14" fmla="*/ 141 w 193"/>
                  <a:gd name="T15" fmla="*/ 65 h 172"/>
                  <a:gd name="T16" fmla="*/ 115 w 193"/>
                  <a:gd name="T17" fmla="*/ 68 h 172"/>
                  <a:gd name="T18" fmla="*/ 116 w 193"/>
                  <a:gd name="T19" fmla="*/ 75 h 172"/>
                  <a:gd name="T20" fmla="*/ 124 w 193"/>
                  <a:gd name="T21" fmla="*/ 91 h 172"/>
                  <a:gd name="T22" fmla="*/ 147 w 193"/>
                  <a:gd name="T23" fmla="*/ 93 h 172"/>
                  <a:gd name="T24" fmla="*/ 149 w 193"/>
                  <a:gd name="T25" fmla="*/ 110 h 172"/>
                  <a:gd name="T26" fmla="*/ 69 w 193"/>
                  <a:gd name="T27" fmla="*/ 120 h 172"/>
                  <a:gd name="T28" fmla="*/ 67 w 193"/>
                  <a:gd name="T29" fmla="*/ 103 h 172"/>
                  <a:gd name="T30" fmla="*/ 89 w 193"/>
                  <a:gd name="T31" fmla="*/ 93 h 172"/>
                  <a:gd name="T32" fmla="*/ 94 w 193"/>
                  <a:gd name="T33" fmla="*/ 78 h 172"/>
                  <a:gd name="T34" fmla="*/ 93 w 193"/>
                  <a:gd name="T35" fmla="*/ 70 h 172"/>
                  <a:gd name="T36" fmla="*/ 51 w 193"/>
                  <a:gd name="T37" fmla="*/ 75 h 172"/>
                  <a:gd name="T38" fmla="*/ 34 w 193"/>
                  <a:gd name="T39" fmla="*/ 81 h 172"/>
                  <a:gd name="T40" fmla="*/ 31 w 193"/>
                  <a:gd name="T41" fmla="*/ 96 h 172"/>
                  <a:gd name="T42" fmla="*/ 48 w 193"/>
                  <a:gd name="T43" fmla="*/ 130 h 172"/>
                  <a:gd name="T44" fmla="*/ 88 w 193"/>
                  <a:gd name="T45" fmla="*/ 155 h 172"/>
                  <a:gd name="T46" fmla="*/ 80 w 193"/>
                  <a:gd name="T47" fmla="*/ 172 h 172"/>
                  <a:gd name="T48" fmla="*/ 17 w 193"/>
                  <a:gd name="T49" fmla="*/ 155 h 172"/>
                  <a:gd name="T50" fmla="*/ 0 w 193"/>
                  <a:gd name="T51" fmla="*/ 21 h 172"/>
                  <a:gd name="T52" fmla="*/ 22 w 193"/>
                  <a:gd name="T53" fmla="*/ 19 h 172"/>
                  <a:gd name="T54" fmla="*/ 30 w 193"/>
                  <a:gd name="T55" fmla="*/ 32 h 172"/>
                  <a:gd name="T56" fmla="*/ 57 w 193"/>
                  <a:gd name="T57" fmla="*/ 33 h 172"/>
                  <a:gd name="T58" fmla="*/ 125 w 193"/>
                  <a:gd name="T59" fmla="*/ 25 h 172"/>
                  <a:gd name="T60" fmla="*/ 152 w 193"/>
                  <a:gd name="T61" fmla="*/ 18 h 172"/>
                  <a:gd name="T62" fmla="*/ 156 w 193"/>
                  <a:gd name="T63" fmla="*/ 3 h 172"/>
                  <a:gd name="T64" fmla="*/ 177 w 193"/>
                  <a:gd name="T65"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72">
                    <a:moveTo>
                      <a:pt x="177" y="0"/>
                    </a:moveTo>
                    <a:cubicBezTo>
                      <a:pt x="193" y="131"/>
                      <a:pt x="193" y="131"/>
                      <a:pt x="193" y="131"/>
                    </a:cubicBezTo>
                    <a:cubicBezTo>
                      <a:pt x="143" y="158"/>
                      <a:pt x="143" y="158"/>
                      <a:pt x="143" y="158"/>
                    </a:cubicBezTo>
                    <a:cubicBezTo>
                      <a:pt x="132" y="145"/>
                      <a:pt x="132" y="145"/>
                      <a:pt x="132" y="145"/>
                    </a:cubicBezTo>
                    <a:cubicBezTo>
                      <a:pt x="145" y="135"/>
                      <a:pt x="154" y="125"/>
                      <a:pt x="159" y="114"/>
                    </a:cubicBezTo>
                    <a:cubicBezTo>
                      <a:pt x="165" y="103"/>
                      <a:pt x="167" y="91"/>
                      <a:pt x="166" y="80"/>
                    </a:cubicBezTo>
                    <a:cubicBezTo>
                      <a:pt x="165" y="73"/>
                      <a:pt x="163" y="68"/>
                      <a:pt x="160" y="66"/>
                    </a:cubicBezTo>
                    <a:cubicBezTo>
                      <a:pt x="157" y="64"/>
                      <a:pt x="150" y="63"/>
                      <a:pt x="141" y="65"/>
                    </a:cubicBezTo>
                    <a:cubicBezTo>
                      <a:pt x="115" y="68"/>
                      <a:pt x="115" y="68"/>
                      <a:pt x="115" y="68"/>
                    </a:cubicBezTo>
                    <a:cubicBezTo>
                      <a:pt x="116" y="75"/>
                      <a:pt x="116" y="75"/>
                      <a:pt x="116" y="75"/>
                    </a:cubicBezTo>
                    <a:cubicBezTo>
                      <a:pt x="117" y="83"/>
                      <a:pt x="120" y="89"/>
                      <a:pt x="124" y="91"/>
                    </a:cubicBezTo>
                    <a:cubicBezTo>
                      <a:pt x="128" y="93"/>
                      <a:pt x="135" y="94"/>
                      <a:pt x="147" y="93"/>
                    </a:cubicBezTo>
                    <a:cubicBezTo>
                      <a:pt x="149" y="110"/>
                      <a:pt x="149" y="110"/>
                      <a:pt x="149" y="110"/>
                    </a:cubicBezTo>
                    <a:cubicBezTo>
                      <a:pt x="69" y="120"/>
                      <a:pt x="69" y="120"/>
                      <a:pt x="69" y="120"/>
                    </a:cubicBezTo>
                    <a:cubicBezTo>
                      <a:pt x="67" y="103"/>
                      <a:pt x="67" y="103"/>
                      <a:pt x="67" y="103"/>
                    </a:cubicBezTo>
                    <a:cubicBezTo>
                      <a:pt x="77" y="101"/>
                      <a:pt x="84" y="97"/>
                      <a:pt x="89" y="93"/>
                    </a:cubicBezTo>
                    <a:cubicBezTo>
                      <a:pt x="93" y="90"/>
                      <a:pt x="94" y="84"/>
                      <a:pt x="94" y="78"/>
                    </a:cubicBezTo>
                    <a:cubicBezTo>
                      <a:pt x="93" y="70"/>
                      <a:pt x="93" y="70"/>
                      <a:pt x="93" y="70"/>
                    </a:cubicBezTo>
                    <a:cubicBezTo>
                      <a:pt x="51" y="75"/>
                      <a:pt x="51" y="75"/>
                      <a:pt x="51" y="75"/>
                    </a:cubicBezTo>
                    <a:cubicBezTo>
                      <a:pt x="42" y="76"/>
                      <a:pt x="36" y="79"/>
                      <a:pt x="34" y="81"/>
                    </a:cubicBezTo>
                    <a:cubicBezTo>
                      <a:pt x="31" y="84"/>
                      <a:pt x="30" y="89"/>
                      <a:pt x="31" y="96"/>
                    </a:cubicBezTo>
                    <a:cubicBezTo>
                      <a:pt x="33" y="108"/>
                      <a:pt x="38" y="119"/>
                      <a:pt x="48" y="130"/>
                    </a:cubicBezTo>
                    <a:cubicBezTo>
                      <a:pt x="58" y="140"/>
                      <a:pt x="72" y="149"/>
                      <a:pt x="88" y="155"/>
                    </a:cubicBezTo>
                    <a:cubicBezTo>
                      <a:pt x="80" y="172"/>
                      <a:pt x="80" y="172"/>
                      <a:pt x="80" y="172"/>
                    </a:cubicBezTo>
                    <a:cubicBezTo>
                      <a:pt x="17" y="155"/>
                      <a:pt x="17" y="155"/>
                      <a:pt x="17" y="155"/>
                    </a:cubicBezTo>
                    <a:cubicBezTo>
                      <a:pt x="0" y="21"/>
                      <a:pt x="0" y="21"/>
                      <a:pt x="0" y="21"/>
                    </a:cubicBezTo>
                    <a:cubicBezTo>
                      <a:pt x="22" y="19"/>
                      <a:pt x="22" y="19"/>
                      <a:pt x="22" y="19"/>
                    </a:cubicBezTo>
                    <a:cubicBezTo>
                      <a:pt x="23" y="26"/>
                      <a:pt x="26" y="30"/>
                      <a:pt x="30" y="32"/>
                    </a:cubicBezTo>
                    <a:cubicBezTo>
                      <a:pt x="34" y="34"/>
                      <a:pt x="43" y="34"/>
                      <a:pt x="57" y="33"/>
                    </a:cubicBezTo>
                    <a:cubicBezTo>
                      <a:pt x="125" y="25"/>
                      <a:pt x="125" y="25"/>
                      <a:pt x="125" y="25"/>
                    </a:cubicBezTo>
                    <a:cubicBezTo>
                      <a:pt x="140" y="23"/>
                      <a:pt x="148" y="21"/>
                      <a:pt x="152" y="18"/>
                    </a:cubicBezTo>
                    <a:cubicBezTo>
                      <a:pt x="155" y="15"/>
                      <a:pt x="156" y="10"/>
                      <a:pt x="156" y="3"/>
                    </a:cubicBezTo>
                    <a:lnTo>
                      <a:pt x="1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6" name="Freeform 16"/>
              <p:cNvSpPr>
                <a:spLocks/>
              </p:cNvSpPr>
              <p:nvPr/>
            </p:nvSpPr>
            <p:spPr bwMode="auto">
              <a:xfrm>
                <a:off x="3207309" y="1010411"/>
                <a:ext cx="61664" cy="55993"/>
              </a:xfrm>
              <a:custGeom>
                <a:avLst/>
                <a:gdLst>
                  <a:gd name="T0" fmla="*/ 190 w 203"/>
                  <a:gd name="T1" fmla="*/ 90 h 183"/>
                  <a:gd name="T2" fmla="*/ 198 w 203"/>
                  <a:gd name="T3" fmla="*/ 90 h 183"/>
                  <a:gd name="T4" fmla="*/ 203 w 203"/>
                  <a:gd name="T5" fmla="*/ 104 h 183"/>
                  <a:gd name="T6" fmla="*/ 152 w 203"/>
                  <a:gd name="T7" fmla="*/ 140 h 183"/>
                  <a:gd name="T8" fmla="*/ 138 w 203"/>
                  <a:gd name="T9" fmla="*/ 125 h 183"/>
                  <a:gd name="T10" fmla="*/ 162 w 203"/>
                  <a:gd name="T11" fmla="*/ 91 h 183"/>
                  <a:gd name="T12" fmla="*/ 163 w 203"/>
                  <a:gd name="T13" fmla="*/ 63 h 183"/>
                  <a:gd name="T14" fmla="*/ 136 w 203"/>
                  <a:gd name="T15" fmla="*/ 42 h 183"/>
                  <a:gd name="T16" fmla="*/ 85 w 203"/>
                  <a:gd name="T17" fmla="*/ 51 h 183"/>
                  <a:gd name="T18" fmla="*/ 42 w 203"/>
                  <a:gd name="T19" fmla="*/ 78 h 183"/>
                  <a:gd name="T20" fmla="*/ 36 w 203"/>
                  <a:gd name="T21" fmla="*/ 111 h 183"/>
                  <a:gd name="T22" fmla="*/ 53 w 203"/>
                  <a:gd name="T23" fmla="*/ 130 h 183"/>
                  <a:gd name="T24" fmla="*/ 77 w 203"/>
                  <a:gd name="T25" fmla="*/ 130 h 183"/>
                  <a:gd name="T26" fmla="*/ 88 w 203"/>
                  <a:gd name="T27" fmla="*/ 121 h 183"/>
                  <a:gd name="T28" fmla="*/ 87 w 203"/>
                  <a:gd name="T29" fmla="*/ 105 h 183"/>
                  <a:gd name="T30" fmla="*/ 107 w 203"/>
                  <a:gd name="T31" fmla="*/ 97 h 183"/>
                  <a:gd name="T32" fmla="*/ 133 w 203"/>
                  <a:gd name="T33" fmla="*/ 166 h 183"/>
                  <a:gd name="T34" fmla="*/ 114 w 203"/>
                  <a:gd name="T35" fmla="*/ 174 h 183"/>
                  <a:gd name="T36" fmla="*/ 102 w 203"/>
                  <a:gd name="T37" fmla="*/ 163 h 183"/>
                  <a:gd name="T38" fmla="*/ 82 w 203"/>
                  <a:gd name="T39" fmla="*/ 167 h 183"/>
                  <a:gd name="T40" fmla="*/ 38 w 203"/>
                  <a:gd name="T41" fmla="*/ 183 h 183"/>
                  <a:gd name="T42" fmla="*/ 29 w 203"/>
                  <a:gd name="T43" fmla="*/ 162 h 183"/>
                  <a:gd name="T44" fmla="*/ 41 w 203"/>
                  <a:gd name="T45" fmla="*/ 150 h 183"/>
                  <a:gd name="T46" fmla="*/ 21 w 203"/>
                  <a:gd name="T47" fmla="*/ 134 h 183"/>
                  <a:gd name="T48" fmla="*/ 8 w 203"/>
                  <a:gd name="T49" fmla="*/ 112 h 183"/>
                  <a:gd name="T50" fmla="*/ 13 w 203"/>
                  <a:gd name="T51" fmla="*/ 54 h 183"/>
                  <a:gd name="T52" fmla="*/ 70 w 203"/>
                  <a:gd name="T53" fmla="*/ 11 h 183"/>
                  <a:gd name="T54" fmla="*/ 140 w 203"/>
                  <a:gd name="T55" fmla="*/ 8 h 183"/>
                  <a:gd name="T56" fmla="*/ 186 w 203"/>
                  <a:gd name="T57" fmla="*/ 53 h 183"/>
                  <a:gd name="T58" fmla="*/ 190 w 203"/>
                  <a:gd name="T59" fmla="*/ 70 h 183"/>
                  <a:gd name="T60" fmla="*/ 190 w 203"/>
                  <a:gd name="T61" fmla="*/ 9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3" h="183">
                    <a:moveTo>
                      <a:pt x="190" y="90"/>
                    </a:moveTo>
                    <a:cubicBezTo>
                      <a:pt x="198" y="90"/>
                      <a:pt x="198" y="90"/>
                      <a:pt x="198" y="90"/>
                    </a:cubicBezTo>
                    <a:cubicBezTo>
                      <a:pt x="203" y="104"/>
                      <a:pt x="203" y="104"/>
                      <a:pt x="203" y="104"/>
                    </a:cubicBezTo>
                    <a:cubicBezTo>
                      <a:pt x="152" y="140"/>
                      <a:pt x="152" y="140"/>
                      <a:pt x="152" y="140"/>
                    </a:cubicBezTo>
                    <a:cubicBezTo>
                      <a:pt x="138" y="125"/>
                      <a:pt x="138" y="125"/>
                      <a:pt x="138" y="125"/>
                    </a:cubicBezTo>
                    <a:cubicBezTo>
                      <a:pt x="150" y="112"/>
                      <a:pt x="158" y="101"/>
                      <a:pt x="162" y="91"/>
                    </a:cubicBezTo>
                    <a:cubicBezTo>
                      <a:pt x="166" y="81"/>
                      <a:pt x="166" y="72"/>
                      <a:pt x="163" y="63"/>
                    </a:cubicBezTo>
                    <a:cubicBezTo>
                      <a:pt x="158" y="51"/>
                      <a:pt x="149" y="44"/>
                      <a:pt x="136" y="42"/>
                    </a:cubicBezTo>
                    <a:cubicBezTo>
                      <a:pt x="122" y="40"/>
                      <a:pt x="105" y="43"/>
                      <a:pt x="85" y="51"/>
                    </a:cubicBezTo>
                    <a:cubicBezTo>
                      <a:pt x="64" y="59"/>
                      <a:pt x="50" y="68"/>
                      <a:pt x="42" y="78"/>
                    </a:cubicBezTo>
                    <a:cubicBezTo>
                      <a:pt x="34" y="88"/>
                      <a:pt x="32" y="99"/>
                      <a:pt x="36" y="111"/>
                    </a:cubicBezTo>
                    <a:cubicBezTo>
                      <a:pt x="40" y="120"/>
                      <a:pt x="45" y="126"/>
                      <a:pt x="53" y="130"/>
                    </a:cubicBezTo>
                    <a:cubicBezTo>
                      <a:pt x="60" y="133"/>
                      <a:pt x="68" y="133"/>
                      <a:pt x="77" y="130"/>
                    </a:cubicBezTo>
                    <a:cubicBezTo>
                      <a:pt x="83" y="127"/>
                      <a:pt x="87" y="124"/>
                      <a:pt x="88" y="121"/>
                    </a:cubicBezTo>
                    <a:cubicBezTo>
                      <a:pt x="90" y="117"/>
                      <a:pt x="89" y="112"/>
                      <a:pt x="87" y="105"/>
                    </a:cubicBezTo>
                    <a:cubicBezTo>
                      <a:pt x="107" y="97"/>
                      <a:pt x="107" y="97"/>
                      <a:pt x="107" y="97"/>
                    </a:cubicBezTo>
                    <a:cubicBezTo>
                      <a:pt x="133" y="166"/>
                      <a:pt x="133" y="166"/>
                      <a:pt x="133" y="166"/>
                    </a:cubicBezTo>
                    <a:cubicBezTo>
                      <a:pt x="114" y="174"/>
                      <a:pt x="114" y="174"/>
                      <a:pt x="114" y="174"/>
                    </a:cubicBezTo>
                    <a:cubicBezTo>
                      <a:pt x="110" y="167"/>
                      <a:pt x="106" y="164"/>
                      <a:pt x="102" y="163"/>
                    </a:cubicBezTo>
                    <a:cubicBezTo>
                      <a:pt x="98" y="162"/>
                      <a:pt x="91" y="163"/>
                      <a:pt x="82" y="167"/>
                    </a:cubicBezTo>
                    <a:cubicBezTo>
                      <a:pt x="38" y="183"/>
                      <a:pt x="38" y="183"/>
                      <a:pt x="38" y="183"/>
                    </a:cubicBezTo>
                    <a:cubicBezTo>
                      <a:pt x="29" y="162"/>
                      <a:pt x="29" y="162"/>
                      <a:pt x="29" y="162"/>
                    </a:cubicBezTo>
                    <a:cubicBezTo>
                      <a:pt x="41" y="150"/>
                      <a:pt x="41" y="150"/>
                      <a:pt x="41" y="150"/>
                    </a:cubicBezTo>
                    <a:cubicBezTo>
                      <a:pt x="33" y="146"/>
                      <a:pt x="26" y="140"/>
                      <a:pt x="21" y="134"/>
                    </a:cubicBezTo>
                    <a:cubicBezTo>
                      <a:pt x="16" y="128"/>
                      <a:pt x="11" y="121"/>
                      <a:pt x="8" y="112"/>
                    </a:cubicBezTo>
                    <a:cubicBezTo>
                      <a:pt x="0" y="92"/>
                      <a:pt x="2" y="72"/>
                      <a:pt x="13" y="54"/>
                    </a:cubicBezTo>
                    <a:cubicBezTo>
                      <a:pt x="25" y="35"/>
                      <a:pt x="44" y="21"/>
                      <a:pt x="70" y="11"/>
                    </a:cubicBezTo>
                    <a:cubicBezTo>
                      <a:pt x="96" y="1"/>
                      <a:pt x="119" y="0"/>
                      <a:pt x="140" y="8"/>
                    </a:cubicBezTo>
                    <a:cubicBezTo>
                      <a:pt x="162" y="16"/>
                      <a:pt x="177" y="31"/>
                      <a:pt x="186" y="53"/>
                    </a:cubicBezTo>
                    <a:cubicBezTo>
                      <a:pt x="188" y="59"/>
                      <a:pt x="189" y="65"/>
                      <a:pt x="190" y="70"/>
                    </a:cubicBezTo>
                    <a:cubicBezTo>
                      <a:pt x="190" y="76"/>
                      <a:pt x="190" y="83"/>
                      <a:pt x="190" y="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7" name="Freeform 17"/>
              <p:cNvSpPr>
                <a:spLocks noEditPoints="1"/>
              </p:cNvSpPr>
              <p:nvPr/>
            </p:nvSpPr>
            <p:spPr bwMode="auto">
              <a:xfrm>
                <a:off x="3225028" y="1051520"/>
                <a:ext cx="65916" cy="73713"/>
              </a:xfrm>
              <a:custGeom>
                <a:avLst/>
                <a:gdLst>
                  <a:gd name="T0" fmla="*/ 147 w 216"/>
                  <a:gd name="T1" fmla="*/ 75 h 242"/>
                  <a:gd name="T2" fmla="*/ 165 w 216"/>
                  <a:gd name="T3" fmla="*/ 69 h 242"/>
                  <a:gd name="T4" fmla="*/ 176 w 216"/>
                  <a:gd name="T5" fmla="*/ 81 h 242"/>
                  <a:gd name="T6" fmla="*/ 182 w 216"/>
                  <a:gd name="T7" fmla="*/ 107 h 242"/>
                  <a:gd name="T8" fmla="*/ 169 w 216"/>
                  <a:gd name="T9" fmla="*/ 124 h 242"/>
                  <a:gd name="T10" fmla="*/ 145 w 216"/>
                  <a:gd name="T11" fmla="*/ 124 h 242"/>
                  <a:gd name="T12" fmla="*/ 122 w 216"/>
                  <a:gd name="T13" fmla="*/ 98 h 242"/>
                  <a:gd name="T14" fmla="*/ 120 w 216"/>
                  <a:gd name="T15" fmla="*/ 93 h 242"/>
                  <a:gd name="T16" fmla="*/ 118 w 216"/>
                  <a:gd name="T17" fmla="*/ 90 h 242"/>
                  <a:gd name="T18" fmla="*/ 147 w 216"/>
                  <a:gd name="T19" fmla="*/ 75 h 242"/>
                  <a:gd name="T20" fmla="*/ 137 w 216"/>
                  <a:gd name="T21" fmla="*/ 11 h 242"/>
                  <a:gd name="T22" fmla="*/ 140 w 216"/>
                  <a:gd name="T23" fmla="*/ 27 h 242"/>
                  <a:gd name="T24" fmla="*/ 118 w 216"/>
                  <a:gd name="T25" fmla="*/ 43 h 242"/>
                  <a:gd name="T26" fmla="*/ 57 w 216"/>
                  <a:gd name="T27" fmla="*/ 76 h 242"/>
                  <a:gd name="T28" fmla="*/ 32 w 216"/>
                  <a:gd name="T29" fmla="*/ 85 h 242"/>
                  <a:gd name="T30" fmla="*/ 19 w 216"/>
                  <a:gd name="T31" fmla="*/ 75 h 242"/>
                  <a:gd name="T32" fmla="*/ 0 w 216"/>
                  <a:gd name="T33" fmla="*/ 85 h 242"/>
                  <a:gd name="T34" fmla="*/ 39 w 216"/>
                  <a:gd name="T35" fmla="*/ 155 h 242"/>
                  <a:gd name="T36" fmla="*/ 58 w 216"/>
                  <a:gd name="T37" fmla="*/ 145 h 242"/>
                  <a:gd name="T38" fmla="*/ 56 w 216"/>
                  <a:gd name="T39" fmla="*/ 128 h 242"/>
                  <a:gd name="T40" fmla="*/ 77 w 216"/>
                  <a:gd name="T41" fmla="*/ 112 h 242"/>
                  <a:gd name="T42" fmla="*/ 97 w 216"/>
                  <a:gd name="T43" fmla="*/ 102 h 242"/>
                  <a:gd name="T44" fmla="*/ 105 w 216"/>
                  <a:gd name="T45" fmla="*/ 116 h 242"/>
                  <a:gd name="T46" fmla="*/ 61 w 216"/>
                  <a:gd name="T47" fmla="*/ 197 h 242"/>
                  <a:gd name="T48" fmla="*/ 86 w 216"/>
                  <a:gd name="T49" fmla="*/ 242 h 242"/>
                  <a:gd name="T50" fmla="*/ 105 w 216"/>
                  <a:gd name="T51" fmla="*/ 231 h 242"/>
                  <a:gd name="T52" fmla="*/ 102 w 216"/>
                  <a:gd name="T53" fmla="*/ 216 h 242"/>
                  <a:gd name="T54" fmla="*/ 107 w 216"/>
                  <a:gd name="T55" fmla="*/ 200 h 242"/>
                  <a:gd name="T56" fmla="*/ 130 w 216"/>
                  <a:gd name="T57" fmla="*/ 151 h 242"/>
                  <a:gd name="T58" fmla="*/ 159 w 216"/>
                  <a:gd name="T59" fmla="*/ 167 h 242"/>
                  <a:gd name="T60" fmla="*/ 190 w 216"/>
                  <a:gd name="T61" fmla="*/ 161 h 242"/>
                  <a:gd name="T62" fmla="*/ 214 w 216"/>
                  <a:gd name="T63" fmla="*/ 129 h 242"/>
                  <a:gd name="T64" fmla="*/ 201 w 216"/>
                  <a:gd name="T65" fmla="*/ 80 h 242"/>
                  <a:gd name="T66" fmla="*/ 157 w 216"/>
                  <a:gd name="T67" fmla="*/ 0 h 242"/>
                  <a:gd name="T68" fmla="*/ 137 w 216"/>
                  <a:gd name="T69" fmla="*/ 1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6" h="242">
                    <a:moveTo>
                      <a:pt x="147" y="75"/>
                    </a:moveTo>
                    <a:cubicBezTo>
                      <a:pt x="155" y="70"/>
                      <a:pt x="161" y="68"/>
                      <a:pt x="165" y="69"/>
                    </a:cubicBezTo>
                    <a:cubicBezTo>
                      <a:pt x="169" y="70"/>
                      <a:pt x="172" y="74"/>
                      <a:pt x="176" y="81"/>
                    </a:cubicBezTo>
                    <a:cubicBezTo>
                      <a:pt x="181" y="90"/>
                      <a:pt x="183" y="99"/>
                      <a:pt x="182" y="107"/>
                    </a:cubicBezTo>
                    <a:cubicBezTo>
                      <a:pt x="180" y="114"/>
                      <a:pt x="176" y="120"/>
                      <a:pt x="169" y="124"/>
                    </a:cubicBezTo>
                    <a:cubicBezTo>
                      <a:pt x="160" y="129"/>
                      <a:pt x="152" y="129"/>
                      <a:pt x="145" y="124"/>
                    </a:cubicBezTo>
                    <a:cubicBezTo>
                      <a:pt x="137" y="120"/>
                      <a:pt x="129" y="111"/>
                      <a:pt x="122" y="98"/>
                    </a:cubicBezTo>
                    <a:cubicBezTo>
                      <a:pt x="121" y="96"/>
                      <a:pt x="120" y="94"/>
                      <a:pt x="120" y="93"/>
                    </a:cubicBezTo>
                    <a:cubicBezTo>
                      <a:pt x="119" y="92"/>
                      <a:pt x="119" y="91"/>
                      <a:pt x="118" y="90"/>
                    </a:cubicBezTo>
                    <a:lnTo>
                      <a:pt x="147" y="75"/>
                    </a:lnTo>
                    <a:close/>
                    <a:moveTo>
                      <a:pt x="137" y="11"/>
                    </a:moveTo>
                    <a:cubicBezTo>
                      <a:pt x="141" y="18"/>
                      <a:pt x="141" y="23"/>
                      <a:pt x="140" y="27"/>
                    </a:cubicBezTo>
                    <a:cubicBezTo>
                      <a:pt x="137" y="31"/>
                      <a:pt x="130" y="37"/>
                      <a:pt x="118" y="43"/>
                    </a:cubicBezTo>
                    <a:cubicBezTo>
                      <a:pt x="57" y="76"/>
                      <a:pt x="57" y="76"/>
                      <a:pt x="57" y="76"/>
                    </a:cubicBezTo>
                    <a:cubicBezTo>
                      <a:pt x="45" y="83"/>
                      <a:pt x="37" y="86"/>
                      <a:pt x="32" y="85"/>
                    </a:cubicBezTo>
                    <a:cubicBezTo>
                      <a:pt x="27" y="85"/>
                      <a:pt x="23" y="81"/>
                      <a:pt x="19" y="75"/>
                    </a:cubicBezTo>
                    <a:cubicBezTo>
                      <a:pt x="0" y="85"/>
                      <a:pt x="0" y="85"/>
                      <a:pt x="0" y="85"/>
                    </a:cubicBezTo>
                    <a:cubicBezTo>
                      <a:pt x="39" y="155"/>
                      <a:pt x="39" y="155"/>
                      <a:pt x="39" y="155"/>
                    </a:cubicBezTo>
                    <a:cubicBezTo>
                      <a:pt x="58" y="145"/>
                      <a:pt x="58" y="145"/>
                      <a:pt x="58" y="145"/>
                    </a:cubicBezTo>
                    <a:cubicBezTo>
                      <a:pt x="54" y="138"/>
                      <a:pt x="54" y="133"/>
                      <a:pt x="56" y="128"/>
                    </a:cubicBezTo>
                    <a:cubicBezTo>
                      <a:pt x="58" y="124"/>
                      <a:pt x="65" y="119"/>
                      <a:pt x="77" y="112"/>
                    </a:cubicBezTo>
                    <a:cubicBezTo>
                      <a:pt x="97" y="102"/>
                      <a:pt x="97" y="102"/>
                      <a:pt x="97" y="102"/>
                    </a:cubicBezTo>
                    <a:cubicBezTo>
                      <a:pt x="105" y="116"/>
                      <a:pt x="105" y="116"/>
                      <a:pt x="105" y="116"/>
                    </a:cubicBezTo>
                    <a:cubicBezTo>
                      <a:pt x="61" y="197"/>
                      <a:pt x="61" y="197"/>
                      <a:pt x="61" y="197"/>
                    </a:cubicBezTo>
                    <a:cubicBezTo>
                      <a:pt x="86" y="242"/>
                      <a:pt x="86" y="242"/>
                      <a:pt x="86" y="242"/>
                    </a:cubicBezTo>
                    <a:cubicBezTo>
                      <a:pt x="105" y="231"/>
                      <a:pt x="105" y="231"/>
                      <a:pt x="105" y="231"/>
                    </a:cubicBezTo>
                    <a:cubicBezTo>
                      <a:pt x="103" y="226"/>
                      <a:pt x="102" y="221"/>
                      <a:pt x="102" y="216"/>
                    </a:cubicBezTo>
                    <a:cubicBezTo>
                      <a:pt x="102" y="212"/>
                      <a:pt x="104" y="207"/>
                      <a:pt x="107" y="200"/>
                    </a:cubicBezTo>
                    <a:cubicBezTo>
                      <a:pt x="130" y="151"/>
                      <a:pt x="130" y="151"/>
                      <a:pt x="130" y="151"/>
                    </a:cubicBezTo>
                    <a:cubicBezTo>
                      <a:pt x="140" y="160"/>
                      <a:pt x="150" y="165"/>
                      <a:pt x="159" y="167"/>
                    </a:cubicBezTo>
                    <a:cubicBezTo>
                      <a:pt x="169" y="168"/>
                      <a:pt x="179" y="167"/>
                      <a:pt x="190" y="161"/>
                    </a:cubicBezTo>
                    <a:cubicBezTo>
                      <a:pt x="204" y="153"/>
                      <a:pt x="212" y="143"/>
                      <a:pt x="214" y="129"/>
                    </a:cubicBezTo>
                    <a:cubicBezTo>
                      <a:pt x="216" y="116"/>
                      <a:pt x="211" y="100"/>
                      <a:pt x="201" y="80"/>
                    </a:cubicBezTo>
                    <a:cubicBezTo>
                      <a:pt x="157" y="0"/>
                      <a:pt x="157" y="0"/>
                      <a:pt x="157" y="0"/>
                    </a:cubicBezTo>
                    <a:lnTo>
                      <a:pt x="137"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8" name="Freeform 18"/>
              <p:cNvSpPr>
                <a:spLocks/>
              </p:cNvSpPr>
              <p:nvPr/>
            </p:nvSpPr>
            <p:spPr bwMode="auto">
              <a:xfrm>
                <a:off x="3254797" y="1097591"/>
                <a:ext cx="58120" cy="51741"/>
              </a:xfrm>
              <a:custGeom>
                <a:avLst/>
                <a:gdLst>
                  <a:gd name="T0" fmla="*/ 145 w 193"/>
                  <a:gd name="T1" fmla="*/ 0 h 169"/>
                  <a:gd name="T2" fmla="*/ 193 w 193"/>
                  <a:gd name="T3" fmla="*/ 66 h 169"/>
                  <a:gd name="T4" fmla="*/ 175 w 193"/>
                  <a:gd name="T5" fmla="*/ 79 h 169"/>
                  <a:gd name="T6" fmla="*/ 161 w 193"/>
                  <a:gd name="T7" fmla="*/ 69 h 169"/>
                  <a:gd name="T8" fmla="*/ 137 w 193"/>
                  <a:gd name="T9" fmla="*/ 82 h 169"/>
                  <a:gd name="T10" fmla="*/ 81 w 193"/>
                  <a:gd name="T11" fmla="*/ 121 h 169"/>
                  <a:gd name="T12" fmla="*/ 62 w 193"/>
                  <a:gd name="T13" fmla="*/ 140 h 169"/>
                  <a:gd name="T14" fmla="*/ 66 w 193"/>
                  <a:gd name="T15" fmla="*/ 157 h 169"/>
                  <a:gd name="T16" fmla="*/ 48 w 193"/>
                  <a:gd name="T17" fmla="*/ 169 h 169"/>
                  <a:gd name="T18" fmla="*/ 0 w 193"/>
                  <a:gd name="T19" fmla="*/ 104 h 169"/>
                  <a:gd name="T20" fmla="*/ 18 w 193"/>
                  <a:gd name="T21" fmla="*/ 91 h 169"/>
                  <a:gd name="T22" fmla="*/ 33 w 193"/>
                  <a:gd name="T23" fmla="*/ 100 h 169"/>
                  <a:gd name="T24" fmla="*/ 57 w 193"/>
                  <a:gd name="T25" fmla="*/ 88 h 169"/>
                  <a:gd name="T26" fmla="*/ 112 w 193"/>
                  <a:gd name="T27" fmla="*/ 48 h 169"/>
                  <a:gd name="T28" fmla="*/ 132 w 193"/>
                  <a:gd name="T29" fmla="*/ 29 h 169"/>
                  <a:gd name="T30" fmla="*/ 127 w 193"/>
                  <a:gd name="T31" fmla="*/ 13 h 169"/>
                  <a:gd name="T32" fmla="*/ 145 w 193"/>
                  <a:gd name="T33"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3" h="169">
                    <a:moveTo>
                      <a:pt x="145" y="0"/>
                    </a:moveTo>
                    <a:cubicBezTo>
                      <a:pt x="193" y="66"/>
                      <a:pt x="193" y="66"/>
                      <a:pt x="193" y="66"/>
                    </a:cubicBezTo>
                    <a:cubicBezTo>
                      <a:pt x="175" y="79"/>
                      <a:pt x="175" y="79"/>
                      <a:pt x="175" y="79"/>
                    </a:cubicBezTo>
                    <a:cubicBezTo>
                      <a:pt x="170" y="72"/>
                      <a:pt x="166" y="69"/>
                      <a:pt x="161" y="69"/>
                    </a:cubicBezTo>
                    <a:cubicBezTo>
                      <a:pt x="156" y="69"/>
                      <a:pt x="148" y="74"/>
                      <a:pt x="137" y="82"/>
                    </a:cubicBezTo>
                    <a:cubicBezTo>
                      <a:pt x="81" y="121"/>
                      <a:pt x="81" y="121"/>
                      <a:pt x="81" y="121"/>
                    </a:cubicBezTo>
                    <a:cubicBezTo>
                      <a:pt x="70" y="130"/>
                      <a:pt x="63" y="136"/>
                      <a:pt x="62" y="140"/>
                    </a:cubicBezTo>
                    <a:cubicBezTo>
                      <a:pt x="60" y="145"/>
                      <a:pt x="62" y="150"/>
                      <a:pt x="66" y="157"/>
                    </a:cubicBezTo>
                    <a:cubicBezTo>
                      <a:pt x="48" y="169"/>
                      <a:pt x="48" y="169"/>
                      <a:pt x="48" y="169"/>
                    </a:cubicBezTo>
                    <a:cubicBezTo>
                      <a:pt x="0" y="104"/>
                      <a:pt x="0" y="104"/>
                      <a:pt x="0" y="104"/>
                    </a:cubicBezTo>
                    <a:cubicBezTo>
                      <a:pt x="18" y="91"/>
                      <a:pt x="18" y="91"/>
                      <a:pt x="18" y="91"/>
                    </a:cubicBezTo>
                    <a:cubicBezTo>
                      <a:pt x="23" y="97"/>
                      <a:pt x="28" y="100"/>
                      <a:pt x="33" y="100"/>
                    </a:cubicBezTo>
                    <a:cubicBezTo>
                      <a:pt x="37" y="100"/>
                      <a:pt x="45" y="96"/>
                      <a:pt x="57" y="88"/>
                    </a:cubicBezTo>
                    <a:cubicBezTo>
                      <a:pt x="112" y="48"/>
                      <a:pt x="112" y="48"/>
                      <a:pt x="112" y="48"/>
                    </a:cubicBezTo>
                    <a:cubicBezTo>
                      <a:pt x="124" y="40"/>
                      <a:pt x="130" y="34"/>
                      <a:pt x="132" y="29"/>
                    </a:cubicBezTo>
                    <a:cubicBezTo>
                      <a:pt x="133" y="25"/>
                      <a:pt x="132" y="20"/>
                      <a:pt x="127" y="13"/>
                    </a:cubicBezTo>
                    <a:lnTo>
                      <a:pt x="1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9" name="Freeform 19"/>
              <p:cNvSpPr>
                <a:spLocks noEditPoints="1"/>
              </p:cNvSpPr>
              <p:nvPr/>
            </p:nvSpPr>
            <p:spPr bwMode="auto">
              <a:xfrm>
                <a:off x="3273934" y="1120272"/>
                <a:ext cx="65916" cy="65208"/>
              </a:xfrm>
              <a:custGeom>
                <a:avLst/>
                <a:gdLst>
                  <a:gd name="T0" fmla="*/ 142 w 215"/>
                  <a:gd name="T1" fmla="*/ 74 h 213"/>
                  <a:gd name="T2" fmla="*/ 159 w 215"/>
                  <a:gd name="T3" fmla="*/ 65 h 213"/>
                  <a:gd name="T4" fmla="*/ 170 w 215"/>
                  <a:gd name="T5" fmla="*/ 74 h 213"/>
                  <a:gd name="T6" fmla="*/ 179 w 215"/>
                  <a:gd name="T7" fmla="*/ 113 h 213"/>
                  <a:gd name="T8" fmla="*/ 149 w 215"/>
                  <a:gd name="T9" fmla="*/ 154 h 213"/>
                  <a:gd name="T10" fmla="*/ 102 w 215"/>
                  <a:gd name="T11" fmla="*/ 174 h 213"/>
                  <a:gd name="T12" fmla="*/ 65 w 215"/>
                  <a:gd name="T13" fmla="*/ 157 h 213"/>
                  <a:gd name="T14" fmla="*/ 60 w 215"/>
                  <a:gd name="T15" fmla="*/ 144 h 213"/>
                  <a:gd name="T16" fmla="*/ 72 w 215"/>
                  <a:gd name="T17" fmla="*/ 130 h 213"/>
                  <a:gd name="T18" fmla="*/ 142 w 215"/>
                  <a:gd name="T19" fmla="*/ 74 h 213"/>
                  <a:gd name="T20" fmla="*/ 122 w 215"/>
                  <a:gd name="T21" fmla="*/ 14 h 213"/>
                  <a:gd name="T22" fmla="*/ 126 w 215"/>
                  <a:gd name="T23" fmla="*/ 28 h 213"/>
                  <a:gd name="T24" fmla="*/ 107 w 215"/>
                  <a:gd name="T25" fmla="*/ 48 h 213"/>
                  <a:gd name="T26" fmla="*/ 54 w 215"/>
                  <a:gd name="T27" fmla="*/ 91 h 213"/>
                  <a:gd name="T28" fmla="*/ 30 w 215"/>
                  <a:gd name="T29" fmla="*/ 105 h 213"/>
                  <a:gd name="T30" fmla="*/ 17 w 215"/>
                  <a:gd name="T31" fmla="*/ 97 h 213"/>
                  <a:gd name="T32" fmla="*/ 0 w 215"/>
                  <a:gd name="T33" fmla="*/ 111 h 213"/>
                  <a:gd name="T34" fmla="*/ 49 w 215"/>
                  <a:gd name="T35" fmla="*/ 172 h 213"/>
                  <a:gd name="T36" fmla="*/ 110 w 215"/>
                  <a:gd name="T37" fmla="*/ 211 h 213"/>
                  <a:gd name="T38" fmla="*/ 177 w 215"/>
                  <a:gd name="T39" fmla="*/ 188 h 213"/>
                  <a:gd name="T40" fmla="*/ 213 w 215"/>
                  <a:gd name="T41" fmla="*/ 128 h 213"/>
                  <a:gd name="T42" fmla="*/ 188 w 215"/>
                  <a:gd name="T43" fmla="*/ 61 h 213"/>
                  <a:gd name="T44" fmla="*/ 139 w 215"/>
                  <a:gd name="T45" fmla="*/ 0 h 213"/>
                  <a:gd name="T46" fmla="*/ 122 w 215"/>
                  <a:gd name="T47" fmla="*/ 1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5" h="213">
                    <a:moveTo>
                      <a:pt x="142" y="74"/>
                    </a:moveTo>
                    <a:cubicBezTo>
                      <a:pt x="150" y="68"/>
                      <a:pt x="155" y="65"/>
                      <a:pt x="159" y="65"/>
                    </a:cubicBezTo>
                    <a:cubicBezTo>
                      <a:pt x="162" y="66"/>
                      <a:pt x="166" y="68"/>
                      <a:pt x="170" y="74"/>
                    </a:cubicBezTo>
                    <a:cubicBezTo>
                      <a:pt x="180" y="86"/>
                      <a:pt x="183" y="99"/>
                      <a:pt x="179" y="113"/>
                    </a:cubicBezTo>
                    <a:cubicBezTo>
                      <a:pt x="176" y="127"/>
                      <a:pt x="166" y="141"/>
                      <a:pt x="149" y="154"/>
                    </a:cubicBezTo>
                    <a:cubicBezTo>
                      <a:pt x="133" y="167"/>
                      <a:pt x="117" y="174"/>
                      <a:pt x="102" y="174"/>
                    </a:cubicBezTo>
                    <a:cubicBezTo>
                      <a:pt x="87" y="175"/>
                      <a:pt x="75" y="169"/>
                      <a:pt x="65" y="157"/>
                    </a:cubicBezTo>
                    <a:cubicBezTo>
                      <a:pt x="61" y="152"/>
                      <a:pt x="59" y="148"/>
                      <a:pt x="60" y="144"/>
                    </a:cubicBezTo>
                    <a:cubicBezTo>
                      <a:pt x="60" y="141"/>
                      <a:pt x="64" y="136"/>
                      <a:pt x="72" y="130"/>
                    </a:cubicBezTo>
                    <a:lnTo>
                      <a:pt x="142" y="74"/>
                    </a:lnTo>
                    <a:close/>
                    <a:moveTo>
                      <a:pt x="122" y="14"/>
                    </a:moveTo>
                    <a:cubicBezTo>
                      <a:pt x="126" y="20"/>
                      <a:pt x="128" y="24"/>
                      <a:pt x="126" y="28"/>
                    </a:cubicBezTo>
                    <a:cubicBezTo>
                      <a:pt x="125" y="33"/>
                      <a:pt x="119" y="39"/>
                      <a:pt x="107" y="48"/>
                    </a:cubicBezTo>
                    <a:cubicBezTo>
                      <a:pt x="54" y="91"/>
                      <a:pt x="54" y="91"/>
                      <a:pt x="54" y="91"/>
                    </a:cubicBezTo>
                    <a:cubicBezTo>
                      <a:pt x="43" y="100"/>
                      <a:pt x="35" y="105"/>
                      <a:pt x="30" y="105"/>
                    </a:cubicBezTo>
                    <a:cubicBezTo>
                      <a:pt x="26" y="106"/>
                      <a:pt x="21" y="103"/>
                      <a:pt x="17" y="97"/>
                    </a:cubicBezTo>
                    <a:cubicBezTo>
                      <a:pt x="0" y="111"/>
                      <a:pt x="0" y="111"/>
                      <a:pt x="0" y="111"/>
                    </a:cubicBezTo>
                    <a:cubicBezTo>
                      <a:pt x="49" y="172"/>
                      <a:pt x="49" y="172"/>
                      <a:pt x="49" y="172"/>
                    </a:cubicBezTo>
                    <a:cubicBezTo>
                      <a:pt x="68" y="195"/>
                      <a:pt x="88" y="208"/>
                      <a:pt x="110" y="211"/>
                    </a:cubicBezTo>
                    <a:cubicBezTo>
                      <a:pt x="132" y="213"/>
                      <a:pt x="154" y="206"/>
                      <a:pt x="177" y="188"/>
                    </a:cubicBezTo>
                    <a:cubicBezTo>
                      <a:pt x="199" y="170"/>
                      <a:pt x="211" y="150"/>
                      <a:pt x="213" y="128"/>
                    </a:cubicBezTo>
                    <a:cubicBezTo>
                      <a:pt x="215" y="107"/>
                      <a:pt x="207" y="84"/>
                      <a:pt x="188" y="61"/>
                    </a:cubicBezTo>
                    <a:cubicBezTo>
                      <a:pt x="139" y="0"/>
                      <a:pt x="139" y="0"/>
                      <a:pt x="139" y="0"/>
                    </a:cubicBezTo>
                    <a:lnTo>
                      <a:pt x="12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0" name="Freeform 20"/>
              <p:cNvSpPr>
                <a:spLocks/>
              </p:cNvSpPr>
              <p:nvPr/>
            </p:nvSpPr>
            <p:spPr bwMode="auto">
              <a:xfrm>
                <a:off x="3340559" y="1179809"/>
                <a:ext cx="57411" cy="56702"/>
              </a:xfrm>
              <a:custGeom>
                <a:avLst/>
                <a:gdLst>
                  <a:gd name="T0" fmla="*/ 170 w 189"/>
                  <a:gd name="T1" fmla="*/ 52 h 186"/>
                  <a:gd name="T2" fmla="*/ 179 w 189"/>
                  <a:gd name="T3" fmla="*/ 45 h 186"/>
                  <a:gd name="T4" fmla="*/ 189 w 189"/>
                  <a:gd name="T5" fmla="*/ 53 h 186"/>
                  <a:gd name="T6" fmla="*/ 166 w 189"/>
                  <a:gd name="T7" fmla="*/ 117 h 186"/>
                  <a:gd name="T8" fmla="*/ 149 w 189"/>
                  <a:gd name="T9" fmla="*/ 112 h 186"/>
                  <a:gd name="T10" fmla="*/ 152 w 189"/>
                  <a:gd name="T11" fmla="*/ 70 h 186"/>
                  <a:gd name="T12" fmla="*/ 136 w 189"/>
                  <a:gd name="T13" fmla="*/ 42 h 186"/>
                  <a:gd name="T14" fmla="*/ 100 w 189"/>
                  <a:gd name="T15" fmla="*/ 37 h 186"/>
                  <a:gd name="T16" fmla="*/ 60 w 189"/>
                  <a:gd name="T17" fmla="*/ 70 h 186"/>
                  <a:gd name="T18" fmla="*/ 39 w 189"/>
                  <a:gd name="T19" fmla="*/ 117 h 186"/>
                  <a:gd name="T20" fmla="*/ 55 w 189"/>
                  <a:gd name="T21" fmla="*/ 152 h 186"/>
                  <a:gd name="T22" fmla="*/ 86 w 189"/>
                  <a:gd name="T23" fmla="*/ 161 h 186"/>
                  <a:gd name="T24" fmla="*/ 122 w 189"/>
                  <a:gd name="T25" fmla="*/ 153 h 186"/>
                  <a:gd name="T26" fmla="*/ 132 w 189"/>
                  <a:gd name="T27" fmla="*/ 172 h 186"/>
                  <a:gd name="T28" fmla="*/ 81 w 189"/>
                  <a:gd name="T29" fmla="*/ 186 h 186"/>
                  <a:gd name="T30" fmla="*/ 35 w 189"/>
                  <a:gd name="T31" fmla="*/ 168 h 186"/>
                  <a:gd name="T32" fmla="*/ 2 w 189"/>
                  <a:gd name="T33" fmla="*/ 111 h 186"/>
                  <a:gd name="T34" fmla="*/ 24 w 189"/>
                  <a:gd name="T35" fmla="*/ 43 h 186"/>
                  <a:gd name="T36" fmla="*/ 83 w 189"/>
                  <a:gd name="T37" fmla="*/ 5 h 186"/>
                  <a:gd name="T38" fmla="*/ 147 w 189"/>
                  <a:gd name="T39" fmla="*/ 20 h 186"/>
                  <a:gd name="T40" fmla="*/ 160 w 189"/>
                  <a:gd name="T41" fmla="*/ 34 h 186"/>
                  <a:gd name="T42" fmla="*/ 170 w 189"/>
                  <a:gd name="T43" fmla="*/ 5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9" h="186">
                    <a:moveTo>
                      <a:pt x="170" y="52"/>
                    </a:moveTo>
                    <a:cubicBezTo>
                      <a:pt x="179" y="45"/>
                      <a:pt x="179" y="45"/>
                      <a:pt x="179" y="45"/>
                    </a:cubicBezTo>
                    <a:cubicBezTo>
                      <a:pt x="189" y="53"/>
                      <a:pt x="189" y="53"/>
                      <a:pt x="189" y="53"/>
                    </a:cubicBezTo>
                    <a:cubicBezTo>
                      <a:pt x="166" y="117"/>
                      <a:pt x="166" y="117"/>
                      <a:pt x="166" y="117"/>
                    </a:cubicBezTo>
                    <a:cubicBezTo>
                      <a:pt x="149" y="112"/>
                      <a:pt x="149" y="112"/>
                      <a:pt x="149" y="112"/>
                    </a:cubicBezTo>
                    <a:cubicBezTo>
                      <a:pt x="154" y="96"/>
                      <a:pt x="154" y="82"/>
                      <a:pt x="152" y="70"/>
                    </a:cubicBezTo>
                    <a:cubicBezTo>
                      <a:pt x="150" y="57"/>
                      <a:pt x="145" y="48"/>
                      <a:pt x="136" y="42"/>
                    </a:cubicBezTo>
                    <a:cubicBezTo>
                      <a:pt x="126" y="34"/>
                      <a:pt x="113" y="32"/>
                      <a:pt x="100" y="37"/>
                    </a:cubicBezTo>
                    <a:cubicBezTo>
                      <a:pt x="86" y="42"/>
                      <a:pt x="72" y="53"/>
                      <a:pt x="60" y="70"/>
                    </a:cubicBezTo>
                    <a:cubicBezTo>
                      <a:pt x="47" y="87"/>
                      <a:pt x="40" y="102"/>
                      <a:pt x="39" y="117"/>
                    </a:cubicBezTo>
                    <a:cubicBezTo>
                      <a:pt x="39" y="131"/>
                      <a:pt x="44" y="143"/>
                      <a:pt x="55" y="152"/>
                    </a:cubicBezTo>
                    <a:cubicBezTo>
                      <a:pt x="63" y="158"/>
                      <a:pt x="73" y="161"/>
                      <a:pt x="86" y="161"/>
                    </a:cubicBezTo>
                    <a:cubicBezTo>
                      <a:pt x="98" y="161"/>
                      <a:pt x="110" y="158"/>
                      <a:pt x="122" y="153"/>
                    </a:cubicBezTo>
                    <a:cubicBezTo>
                      <a:pt x="132" y="172"/>
                      <a:pt x="132" y="172"/>
                      <a:pt x="132" y="172"/>
                    </a:cubicBezTo>
                    <a:cubicBezTo>
                      <a:pt x="114" y="181"/>
                      <a:pt x="97" y="186"/>
                      <a:pt x="81" y="186"/>
                    </a:cubicBezTo>
                    <a:cubicBezTo>
                      <a:pt x="65" y="185"/>
                      <a:pt x="49" y="179"/>
                      <a:pt x="35" y="168"/>
                    </a:cubicBezTo>
                    <a:cubicBezTo>
                      <a:pt x="15" y="153"/>
                      <a:pt x="3" y="134"/>
                      <a:pt x="2" y="111"/>
                    </a:cubicBezTo>
                    <a:cubicBezTo>
                      <a:pt x="0" y="88"/>
                      <a:pt x="7" y="65"/>
                      <a:pt x="24" y="43"/>
                    </a:cubicBezTo>
                    <a:cubicBezTo>
                      <a:pt x="41" y="22"/>
                      <a:pt x="60" y="9"/>
                      <a:pt x="83" y="5"/>
                    </a:cubicBezTo>
                    <a:cubicBezTo>
                      <a:pt x="107" y="0"/>
                      <a:pt x="127" y="6"/>
                      <a:pt x="147" y="20"/>
                    </a:cubicBezTo>
                    <a:cubicBezTo>
                      <a:pt x="152" y="24"/>
                      <a:pt x="156" y="28"/>
                      <a:pt x="160" y="34"/>
                    </a:cubicBezTo>
                    <a:cubicBezTo>
                      <a:pt x="164" y="39"/>
                      <a:pt x="167" y="45"/>
                      <a:pt x="170"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1" name="Freeform 21"/>
              <p:cNvSpPr>
                <a:spLocks noEditPoints="1"/>
              </p:cNvSpPr>
              <p:nvPr/>
            </p:nvSpPr>
            <p:spPr bwMode="auto">
              <a:xfrm>
                <a:off x="3387338" y="1206743"/>
                <a:ext cx="55993" cy="57411"/>
              </a:xfrm>
              <a:custGeom>
                <a:avLst/>
                <a:gdLst>
                  <a:gd name="T0" fmla="*/ 143 w 185"/>
                  <a:gd name="T1" fmla="*/ 62 h 191"/>
                  <a:gd name="T2" fmla="*/ 131 w 185"/>
                  <a:gd name="T3" fmla="*/ 113 h 191"/>
                  <a:gd name="T4" fmla="*/ 98 w 185"/>
                  <a:gd name="T5" fmla="*/ 155 h 191"/>
                  <a:gd name="T6" fmla="*/ 62 w 185"/>
                  <a:gd name="T7" fmla="*/ 159 h 191"/>
                  <a:gd name="T8" fmla="*/ 42 w 185"/>
                  <a:gd name="T9" fmla="*/ 129 h 191"/>
                  <a:gd name="T10" fmla="*/ 54 w 185"/>
                  <a:gd name="T11" fmla="*/ 78 h 191"/>
                  <a:gd name="T12" fmla="*/ 87 w 185"/>
                  <a:gd name="T13" fmla="*/ 36 h 191"/>
                  <a:gd name="T14" fmla="*/ 123 w 185"/>
                  <a:gd name="T15" fmla="*/ 32 h 191"/>
                  <a:gd name="T16" fmla="*/ 143 w 185"/>
                  <a:gd name="T17" fmla="*/ 62 h 191"/>
                  <a:gd name="T18" fmla="*/ 64 w 185"/>
                  <a:gd name="T19" fmla="*/ 8 h 191"/>
                  <a:gd name="T20" fmla="*/ 14 w 185"/>
                  <a:gd name="T21" fmla="*/ 59 h 191"/>
                  <a:gd name="T22" fmla="*/ 7 w 185"/>
                  <a:gd name="T23" fmla="*/ 129 h 191"/>
                  <a:gd name="T24" fmla="*/ 52 w 185"/>
                  <a:gd name="T25" fmla="*/ 179 h 191"/>
                  <a:gd name="T26" fmla="*/ 120 w 185"/>
                  <a:gd name="T27" fmla="*/ 183 h 191"/>
                  <a:gd name="T28" fmla="*/ 171 w 185"/>
                  <a:gd name="T29" fmla="*/ 132 h 191"/>
                  <a:gd name="T30" fmla="*/ 178 w 185"/>
                  <a:gd name="T31" fmla="*/ 62 h 191"/>
                  <a:gd name="T32" fmla="*/ 132 w 185"/>
                  <a:gd name="T33" fmla="*/ 12 h 191"/>
                  <a:gd name="T34" fmla="*/ 64 w 185"/>
                  <a:gd name="T35" fmla="*/ 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5" h="191">
                    <a:moveTo>
                      <a:pt x="143" y="62"/>
                    </a:moveTo>
                    <a:cubicBezTo>
                      <a:pt x="144" y="76"/>
                      <a:pt x="140" y="93"/>
                      <a:pt x="131" y="113"/>
                    </a:cubicBezTo>
                    <a:cubicBezTo>
                      <a:pt x="121" y="133"/>
                      <a:pt x="110" y="147"/>
                      <a:pt x="98" y="155"/>
                    </a:cubicBezTo>
                    <a:cubicBezTo>
                      <a:pt x="86" y="163"/>
                      <a:pt x="74" y="164"/>
                      <a:pt x="62" y="159"/>
                    </a:cubicBezTo>
                    <a:cubicBezTo>
                      <a:pt x="50" y="153"/>
                      <a:pt x="43" y="143"/>
                      <a:pt x="42" y="129"/>
                    </a:cubicBezTo>
                    <a:cubicBezTo>
                      <a:pt x="41" y="115"/>
                      <a:pt x="45" y="98"/>
                      <a:pt x="54" y="78"/>
                    </a:cubicBezTo>
                    <a:cubicBezTo>
                      <a:pt x="64" y="58"/>
                      <a:pt x="75" y="44"/>
                      <a:pt x="87" y="36"/>
                    </a:cubicBezTo>
                    <a:cubicBezTo>
                      <a:pt x="99" y="28"/>
                      <a:pt x="111" y="27"/>
                      <a:pt x="123" y="32"/>
                    </a:cubicBezTo>
                    <a:cubicBezTo>
                      <a:pt x="135" y="38"/>
                      <a:pt x="141" y="48"/>
                      <a:pt x="143" y="62"/>
                    </a:cubicBezTo>
                    <a:close/>
                    <a:moveTo>
                      <a:pt x="64" y="8"/>
                    </a:moveTo>
                    <a:cubicBezTo>
                      <a:pt x="43" y="17"/>
                      <a:pt x="26" y="34"/>
                      <a:pt x="14" y="59"/>
                    </a:cubicBezTo>
                    <a:cubicBezTo>
                      <a:pt x="2" y="84"/>
                      <a:pt x="0" y="107"/>
                      <a:pt x="7" y="129"/>
                    </a:cubicBezTo>
                    <a:cubicBezTo>
                      <a:pt x="14" y="151"/>
                      <a:pt x="29" y="168"/>
                      <a:pt x="52" y="179"/>
                    </a:cubicBezTo>
                    <a:cubicBezTo>
                      <a:pt x="76" y="190"/>
                      <a:pt x="98" y="191"/>
                      <a:pt x="120" y="183"/>
                    </a:cubicBezTo>
                    <a:cubicBezTo>
                      <a:pt x="142" y="174"/>
                      <a:pt x="159" y="157"/>
                      <a:pt x="171" y="132"/>
                    </a:cubicBezTo>
                    <a:cubicBezTo>
                      <a:pt x="183" y="108"/>
                      <a:pt x="185" y="84"/>
                      <a:pt x="178" y="62"/>
                    </a:cubicBezTo>
                    <a:cubicBezTo>
                      <a:pt x="171" y="40"/>
                      <a:pt x="156" y="23"/>
                      <a:pt x="132" y="12"/>
                    </a:cubicBezTo>
                    <a:cubicBezTo>
                      <a:pt x="109" y="1"/>
                      <a:pt x="86" y="0"/>
                      <a:pt x="6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2" name="Freeform 22"/>
              <p:cNvSpPr>
                <a:spLocks noEditPoints="1"/>
              </p:cNvSpPr>
              <p:nvPr/>
            </p:nvSpPr>
            <p:spPr bwMode="auto">
              <a:xfrm>
                <a:off x="3436244" y="1222336"/>
                <a:ext cx="58829" cy="67334"/>
              </a:xfrm>
              <a:custGeom>
                <a:avLst/>
                <a:gdLst>
                  <a:gd name="T0" fmla="*/ 97 w 193"/>
                  <a:gd name="T1" fmla="*/ 60 h 220"/>
                  <a:gd name="T2" fmla="*/ 106 w 193"/>
                  <a:gd name="T3" fmla="*/ 43 h 220"/>
                  <a:gd name="T4" fmla="*/ 122 w 193"/>
                  <a:gd name="T5" fmla="*/ 44 h 220"/>
                  <a:gd name="T6" fmla="*/ 144 w 193"/>
                  <a:gd name="T7" fmla="*/ 58 h 220"/>
                  <a:gd name="T8" fmla="*/ 147 w 193"/>
                  <a:gd name="T9" fmla="*/ 80 h 220"/>
                  <a:gd name="T10" fmla="*/ 131 w 193"/>
                  <a:gd name="T11" fmla="*/ 97 h 220"/>
                  <a:gd name="T12" fmla="*/ 96 w 193"/>
                  <a:gd name="T13" fmla="*/ 93 h 220"/>
                  <a:gd name="T14" fmla="*/ 91 w 193"/>
                  <a:gd name="T15" fmla="*/ 92 h 220"/>
                  <a:gd name="T16" fmla="*/ 88 w 193"/>
                  <a:gd name="T17" fmla="*/ 91 h 220"/>
                  <a:gd name="T18" fmla="*/ 97 w 193"/>
                  <a:gd name="T19" fmla="*/ 60 h 220"/>
                  <a:gd name="T20" fmla="*/ 45 w 193"/>
                  <a:gd name="T21" fmla="*/ 21 h 220"/>
                  <a:gd name="T22" fmla="*/ 58 w 193"/>
                  <a:gd name="T23" fmla="*/ 31 h 220"/>
                  <a:gd name="T24" fmla="*/ 54 w 193"/>
                  <a:gd name="T25" fmla="*/ 58 h 220"/>
                  <a:gd name="T26" fmla="*/ 34 w 193"/>
                  <a:gd name="T27" fmla="*/ 123 h 220"/>
                  <a:gd name="T28" fmla="*/ 23 w 193"/>
                  <a:gd name="T29" fmla="*/ 147 h 220"/>
                  <a:gd name="T30" fmla="*/ 6 w 193"/>
                  <a:gd name="T31" fmla="*/ 148 h 220"/>
                  <a:gd name="T32" fmla="*/ 0 w 193"/>
                  <a:gd name="T33" fmla="*/ 169 h 220"/>
                  <a:gd name="T34" fmla="*/ 77 w 193"/>
                  <a:gd name="T35" fmla="*/ 192 h 220"/>
                  <a:gd name="T36" fmla="*/ 83 w 193"/>
                  <a:gd name="T37" fmla="*/ 171 h 220"/>
                  <a:gd name="T38" fmla="*/ 70 w 193"/>
                  <a:gd name="T39" fmla="*/ 161 h 220"/>
                  <a:gd name="T40" fmla="*/ 74 w 193"/>
                  <a:gd name="T41" fmla="*/ 135 h 220"/>
                  <a:gd name="T42" fmla="*/ 81 w 193"/>
                  <a:gd name="T43" fmla="*/ 114 h 220"/>
                  <a:gd name="T44" fmla="*/ 96 w 193"/>
                  <a:gd name="T45" fmla="*/ 118 h 220"/>
                  <a:gd name="T46" fmla="*/ 123 w 193"/>
                  <a:gd name="T47" fmla="*/ 206 h 220"/>
                  <a:gd name="T48" fmla="*/ 172 w 193"/>
                  <a:gd name="T49" fmla="*/ 220 h 220"/>
                  <a:gd name="T50" fmla="*/ 179 w 193"/>
                  <a:gd name="T51" fmla="*/ 200 h 220"/>
                  <a:gd name="T52" fmla="*/ 166 w 193"/>
                  <a:gd name="T53" fmla="*/ 192 h 220"/>
                  <a:gd name="T54" fmla="*/ 158 w 193"/>
                  <a:gd name="T55" fmla="*/ 177 h 220"/>
                  <a:gd name="T56" fmla="*/ 139 w 193"/>
                  <a:gd name="T57" fmla="*/ 125 h 220"/>
                  <a:gd name="T58" fmla="*/ 172 w 193"/>
                  <a:gd name="T59" fmla="*/ 117 h 220"/>
                  <a:gd name="T60" fmla="*/ 189 w 193"/>
                  <a:gd name="T61" fmla="*/ 91 h 220"/>
                  <a:gd name="T62" fmla="*/ 183 w 193"/>
                  <a:gd name="T63" fmla="*/ 52 h 220"/>
                  <a:gd name="T64" fmla="*/ 139 w 193"/>
                  <a:gd name="T65" fmla="*/ 26 h 220"/>
                  <a:gd name="T66" fmla="*/ 51 w 193"/>
                  <a:gd name="T67" fmla="*/ 0 h 220"/>
                  <a:gd name="T68" fmla="*/ 45 w 193"/>
                  <a:gd name="T69" fmla="*/ 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220">
                    <a:moveTo>
                      <a:pt x="97" y="60"/>
                    </a:moveTo>
                    <a:cubicBezTo>
                      <a:pt x="100" y="51"/>
                      <a:pt x="103" y="45"/>
                      <a:pt x="106" y="43"/>
                    </a:cubicBezTo>
                    <a:cubicBezTo>
                      <a:pt x="109" y="42"/>
                      <a:pt x="114" y="42"/>
                      <a:pt x="122" y="44"/>
                    </a:cubicBezTo>
                    <a:cubicBezTo>
                      <a:pt x="132" y="47"/>
                      <a:pt x="140" y="52"/>
                      <a:pt x="144" y="58"/>
                    </a:cubicBezTo>
                    <a:cubicBezTo>
                      <a:pt x="149" y="64"/>
                      <a:pt x="150" y="72"/>
                      <a:pt x="147" y="80"/>
                    </a:cubicBezTo>
                    <a:cubicBezTo>
                      <a:pt x="145" y="89"/>
                      <a:pt x="139" y="94"/>
                      <a:pt x="131" y="97"/>
                    </a:cubicBezTo>
                    <a:cubicBezTo>
                      <a:pt x="122" y="99"/>
                      <a:pt x="111" y="98"/>
                      <a:pt x="96" y="93"/>
                    </a:cubicBezTo>
                    <a:cubicBezTo>
                      <a:pt x="94" y="93"/>
                      <a:pt x="92" y="92"/>
                      <a:pt x="91" y="92"/>
                    </a:cubicBezTo>
                    <a:cubicBezTo>
                      <a:pt x="90" y="91"/>
                      <a:pt x="89" y="91"/>
                      <a:pt x="88" y="91"/>
                    </a:cubicBezTo>
                    <a:lnTo>
                      <a:pt x="97" y="60"/>
                    </a:lnTo>
                    <a:close/>
                    <a:moveTo>
                      <a:pt x="45" y="21"/>
                    </a:moveTo>
                    <a:cubicBezTo>
                      <a:pt x="52" y="23"/>
                      <a:pt x="57" y="27"/>
                      <a:pt x="58" y="31"/>
                    </a:cubicBezTo>
                    <a:cubicBezTo>
                      <a:pt x="59" y="35"/>
                      <a:pt x="58" y="44"/>
                      <a:pt x="54" y="58"/>
                    </a:cubicBezTo>
                    <a:cubicBezTo>
                      <a:pt x="34" y="123"/>
                      <a:pt x="34" y="123"/>
                      <a:pt x="34" y="123"/>
                    </a:cubicBezTo>
                    <a:cubicBezTo>
                      <a:pt x="30" y="136"/>
                      <a:pt x="26" y="144"/>
                      <a:pt x="23" y="147"/>
                    </a:cubicBezTo>
                    <a:cubicBezTo>
                      <a:pt x="19" y="150"/>
                      <a:pt x="14" y="150"/>
                      <a:pt x="6" y="148"/>
                    </a:cubicBezTo>
                    <a:cubicBezTo>
                      <a:pt x="0" y="169"/>
                      <a:pt x="0" y="169"/>
                      <a:pt x="0" y="169"/>
                    </a:cubicBezTo>
                    <a:cubicBezTo>
                      <a:pt x="77" y="192"/>
                      <a:pt x="77" y="192"/>
                      <a:pt x="77" y="192"/>
                    </a:cubicBezTo>
                    <a:cubicBezTo>
                      <a:pt x="83" y="171"/>
                      <a:pt x="83" y="171"/>
                      <a:pt x="83" y="171"/>
                    </a:cubicBezTo>
                    <a:cubicBezTo>
                      <a:pt x="76" y="169"/>
                      <a:pt x="72" y="166"/>
                      <a:pt x="70" y="161"/>
                    </a:cubicBezTo>
                    <a:cubicBezTo>
                      <a:pt x="69" y="157"/>
                      <a:pt x="70" y="148"/>
                      <a:pt x="74" y="135"/>
                    </a:cubicBezTo>
                    <a:cubicBezTo>
                      <a:pt x="81" y="114"/>
                      <a:pt x="81" y="114"/>
                      <a:pt x="81" y="114"/>
                    </a:cubicBezTo>
                    <a:cubicBezTo>
                      <a:pt x="96" y="118"/>
                      <a:pt x="96" y="118"/>
                      <a:pt x="96" y="118"/>
                    </a:cubicBezTo>
                    <a:cubicBezTo>
                      <a:pt x="123" y="206"/>
                      <a:pt x="123" y="206"/>
                      <a:pt x="123" y="206"/>
                    </a:cubicBezTo>
                    <a:cubicBezTo>
                      <a:pt x="172" y="220"/>
                      <a:pt x="172" y="220"/>
                      <a:pt x="172" y="220"/>
                    </a:cubicBezTo>
                    <a:cubicBezTo>
                      <a:pt x="179" y="200"/>
                      <a:pt x="179" y="200"/>
                      <a:pt x="179" y="200"/>
                    </a:cubicBezTo>
                    <a:cubicBezTo>
                      <a:pt x="173" y="198"/>
                      <a:pt x="169" y="195"/>
                      <a:pt x="166" y="192"/>
                    </a:cubicBezTo>
                    <a:cubicBezTo>
                      <a:pt x="163" y="188"/>
                      <a:pt x="160" y="184"/>
                      <a:pt x="158" y="177"/>
                    </a:cubicBezTo>
                    <a:cubicBezTo>
                      <a:pt x="139" y="125"/>
                      <a:pt x="139" y="125"/>
                      <a:pt x="139" y="125"/>
                    </a:cubicBezTo>
                    <a:cubicBezTo>
                      <a:pt x="153" y="125"/>
                      <a:pt x="163" y="122"/>
                      <a:pt x="172" y="117"/>
                    </a:cubicBezTo>
                    <a:cubicBezTo>
                      <a:pt x="179" y="111"/>
                      <a:pt x="185" y="103"/>
                      <a:pt x="189" y="91"/>
                    </a:cubicBezTo>
                    <a:cubicBezTo>
                      <a:pt x="193" y="76"/>
                      <a:pt x="191" y="62"/>
                      <a:pt x="183" y="52"/>
                    </a:cubicBezTo>
                    <a:cubicBezTo>
                      <a:pt x="175" y="41"/>
                      <a:pt x="160" y="33"/>
                      <a:pt x="139" y="26"/>
                    </a:cubicBezTo>
                    <a:cubicBezTo>
                      <a:pt x="51" y="0"/>
                      <a:pt x="51" y="0"/>
                      <a:pt x="51" y="0"/>
                    </a:cubicBezTo>
                    <a:lnTo>
                      <a:pt x="4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3" name="Freeform 23"/>
              <p:cNvSpPr>
                <a:spLocks noEditPoints="1"/>
              </p:cNvSpPr>
              <p:nvPr/>
            </p:nvSpPr>
            <p:spPr bwMode="auto">
              <a:xfrm>
                <a:off x="3497199" y="1237220"/>
                <a:ext cx="50323" cy="56702"/>
              </a:xfrm>
              <a:custGeom>
                <a:avLst/>
                <a:gdLst>
                  <a:gd name="T0" fmla="*/ 76 w 164"/>
                  <a:gd name="T1" fmla="*/ 51 h 185"/>
                  <a:gd name="T2" fmla="*/ 82 w 164"/>
                  <a:gd name="T3" fmla="*/ 34 h 185"/>
                  <a:gd name="T4" fmla="*/ 94 w 164"/>
                  <a:gd name="T5" fmla="*/ 31 h 185"/>
                  <a:gd name="T6" fmla="*/ 115 w 164"/>
                  <a:gd name="T7" fmla="*/ 42 h 185"/>
                  <a:gd name="T8" fmla="*/ 120 w 164"/>
                  <a:gd name="T9" fmla="*/ 64 h 185"/>
                  <a:gd name="T10" fmla="*/ 108 w 164"/>
                  <a:gd name="T11" fmla="*/ 86 h 185"/>
                  <a:gd name="T12" fmla="*/ 79 w 164"/>
                  <a:gd name="T13" fmla="*/ 90 h 185"/>
                  <a:gd name="T14" fmla="*/ 75 w 164"/>
                  <a:gd name="T15" fmla="*/ 90 h 185"/>
                  <a:gd name="T16" fmla="*/ 71 w 164"/>
                  <a:gd name="T17" fmla="*/ 89 h 185"/>
                  <a:gd name="T18" fmla="*/ 76 w 164"/>
                  <a:gd name="T19" fmla="*/ 51 h 185"/>
                  <a:gd name="T20" fmla="*/ 20 w 164"/>
                  <a:gd name="T21" fmla="*/ 22 h 185"/>
                  <a:gd name="T22" fmla="*/ 33 w 164"/>
                  <a:gd name="T23" fmla="*/ 29 h 185"/>
                  <a:gd name="T24" fmla="*/ 33 w 164"/>
                  <a:gd name="T25" fmla="*/ 57 h 185"/>
                  <a:gd name="T26" fmla="*/ 25 w 164"/>
                  <a:gd name="T27" fmla="*/ 124 h 185"/>
                  <a:gd name="T28" fmla="*/ 18 w 164"/>
                  <a:gd name="T29" fmla="*/ 150 h 185"/>
                  <a:gd name="T30" fmla="*/ 3 w 164"/>
                  <a:gd name="T31" fmla="*/ 154 h 185"/>
                  <a:gd name="T32" fmla="*/ 0 w 164"/>
                  <a:gd name="T33" fmla="*/ 175 h 185"/>
                  <a:gd name="T34" fmla="*/ 78 w 164"/>
                  <a:gd name="T35" fmla="*/ 185 h 185"/>
                  <a:gd name="T36" fmla="*/ 80 w 164"/>
                  <a:gd name="T37" fmla="*/ 164 h 185"/>
                  <a:gd name="T38" fmla="*/ 67 w 164"/>
                  <a:gd name="T39" fmla="*/ 156 h 185"/>
                  <a:gd name="T40" fmla="*/ 66 w 164"/>
                  <a:gd name="T41" fmla="*/ 129 h 185"/>
                  <a:gd name="T42" fmla="*/ 69 w 164"/>
                  <a:gd name="T43" fmla="*/ 111 h 185"/>
                  <a:gd name="T44" fmla="*/ 96 w 164"/>
                  <a:gd name="T45" fmla="*/ 114 h 185"/>
                  <a:gd name="T46" fmla="*/ 142 w 164"/>
                  <a:gd name="T47" fmla="*/ 107 h 185"/>
                  <a:gd name="T48" fmla="*/ 162 w 164"/>
                  <a:gd name="T49" fmla="*/ 71 h 185"/>
                  <a:gd name="T50" fmla="*/ 151 w 164"/>
                  <a:gd name="T51" fmla="*/ 30 h 185"/>
                  <a:gd name="T52" fmla="*/ 107 w 164"/>
                  <a:gd name="T53" fmla="*/ 11 h 185"/>
                  <a:gd name="T54" fmla="*/ 22 w 164"/>
                  <a:gd name="T55" fmla="*/ 0 h 185"/>
                  <a:gd name="T56" fmla="*/ 20 w 164"/>
                  <a:gd name="T57" fmla="*/ 2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4" h="185">
                    <a:moveTo>
                      <a:pt x="76" y="51"/>
                    </a:moveTo>
                    <a:cubicBezTo>
                      <a:pt x="77" y="42"/>
                      <a:pt x="79" y="36"/>
                      <a:pt x="82" y="34"/>
                    </a:cubicBezTo>
                    <a:cubicBezTo>
                      <a:pt x="84" y="31"/>
                      <a:pt x="88" y="30"/>
                      <a:pt x="94" y="31"/>
                    </a:cubicBezTo>
                    <a:cubicBezTo>
                      <a:pt x="103" y="32"/>
                      <a:pt x="110" y="36"/>
                      <a:pt x="115" y="42"/>
                    </a:cubicBezTo>
                    <a:cubicBezTo>
                      <a:pt x="119" y="47"/>
                      <a:pt x="121" y="55"/>
                      <a:pt x="120" y="64"/>
                    </a:cubicBezTo>
                    <a:cubicBezTo>
                      <a:pt x="119" y="74"/>
                      <a:pt x="114" y="82"/>
                      <a:pt x="108" y="86"/>
                    </a:cubicBezTo>
                    <a:cubicBezTo>
                      <a:pt x="101" y="91"/>
                      <a:pt x="91" y="92"/>
                      <a:pt x="79" y="90"/>
                    </a:cubicBezTo>
                    <a:cubicBezTo>
                      <a:pt x="77" y="90"/>
                      <a:pt x="76" y="90"/>
                      <a:pt x="75" y="90"/>
                    </a:cubicBezTo>
                    <a:cubicBezTo>
                      <a:pt x="73" y="90"/>
                      <a:pt x="72" y="89"/>
                      <a:pt x="71" y="89"/>
                    </a:cubicBezTo>
                    <a:lnTo>
                      <a:pt x="76" y="51"/>
                    </a:lnTo>
                    <a:close/>
                    <a:moveTo>
                      <a:pt x="20" y="22"/>
                    </a:moveTo>
                    <a:cubicBezTo>
                      <a:pt x="26" y="23"/>
                      <a:pt x="31" y="25"/>
                      <a:pt x="33" y="29"/>
                    </a:cubicBezTo>
                    <a:cubicBezTo>
                      <a:pt x="35" y="33"/>
                      <a:pt x="35" y="42"/>
                      <a:pt x="33" y="57"/>
                    </a:cubicBezTo>
                    <a:cubicBezTo>
                      <a:pt x="25" y="124"/>
                      <a:pt x="25" y="124"/>
                      <a:pt x="25" y="124"/>
                    </a:cubicBezTo>
                    <a:cubicBezTo>
                      <a:pt x="23" y="138"/>
                      <a:pt x="21" y="147"/>
                      <a:pt x="18" y="150"/>
                    </a:cubicBezTo>
                    <a:cubicBezTo>
                      <a:pt x="15" y="153"/>
                      <a:pt x="10" y="155"/>
                      <a:pt x="3" y="154"/>
                    </a:cubicBezTo>
                    <a:cubicBezTo>
                      <a:pt x="0" y="175"/>
                      <a:pt x="0" y="175"/>
                      <a:pt x="0" y="175"/>
                    </a:cubicBezTo>
                    <a:cubicBezTo>
                      <a:pt x="78" y="185"/>
                      <a:pt x="78" y="185"/>
                      <a:pt x="78" y="185"/>
                    </a:cubicBezTo>
                    <a:cubicBezTo>
                      <a:pt x="80" y="164"/>
                      <a:pt x="80" y="164"/>
                      <a:pt x="80" y="164"/>
                    </a:cubicBezTo>
                    <a:cubicBezTo>
                      <a:pt x="73" y="162"/>
                      <a:pt x="69" y="160"/>
                      <a:pt x="67" y="156"/>
                    </a:cubicBezTo>
                    <a:cubicBezTo>
                      <a:pt x="65" y="152"/>
                      <a:pt x="64" y="143"/>
                      <a:pt x="66" y="129"/>
                    </a:cubicBezTo>
                    <a:cubicBezTo>
                      <a:pt x="69" y="111"/>
                      <a:pt x="69" y="111"/>
                      <a:pt x="69" y="111"/>
                    </a:cubicBezTo>
                    <a:cubicBezTo>
                      <a:pt x="96" y="114"/>
                      <a:pt x="96" y="114"/>
                      <a:pt x="96" y="114"/>
                    </a:cubicBezTo>
                    <a:cubicBezTo>
                      <a:pt x="116" y="117"/>
                      <a:pt x="131" y="115"/>
                      <a:pt x="142" y="107"/>
                    </a:cubicBezTo>
                    <a:cubicBezTo>
                      <a:pt x="153" y="100"/>
                      <a:pt x="159" y="88"/>
                      <a:pt x="162" y="71"/>
                    </a:cubicBezTo>
                    <a:cubicBezTo>
                      <a:pt x="164" y="54"/>
                      <a:pt x="160" y="40"/>
                      <a:pt x="151" y="30"/>
                    </a:cubicBezTo>
                    <a:cubicBezTo>
                      <a:pt x="142" y="19"/>
                      <a:pt x="127" y="13"/>
                      <a:pt x="107" y="11"/>
                    </a:cubicBezTo>
                    <a:cubicBezTo>
                      <a:pt x="22" y="0"/>
                      <a:pt x="22" y="0"/>
                      <a:pt x="22" y="0"/>
                    </a:cubicBezTo>
                    <a:lnTo>
                      <a:pt x="2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4" name="Freeform 24"/>
              <p:cNvSpPr>
                <a:spLocks noEditPoints="1"/>
              </p:cNvSpPr>
              <p:nvPr/>
            </p:nvSpPr>
            <p:spPr bwMode="auto">
              <a:xfrm>
                <a:off x="3548231" y="1241473"/>
                <a:ext cx="53867" cy="56702"/>
              </a:xfrm>
              <a:custGeom>
                <a:avLst/>
                <a:gdLst>
                  <a:gd name="T0" fmla="*/ 117 w 176"/>
                  <a:gd name="T1" fmla="*/ 40 h 186"/>
                  <a:gd name="T2" fmla="*/ 130 w 176"/>
                  <a:gd name="T3" fmla="*/ 92 h 186"/>
                  <a:gd name="T4" fmla="*/ 121 w 176"/>
                  <a:gd name="T5" fmla="*/ 143 h 186"/>
                  <a:gd name="T6" fmla="*/ 91 w 176"/>
                  <a:gd name="T7" fmla="*/ 163 h 186"/>
                  <a:gd name="T8" fmla="*/ 59 w 176"/>
                  <a:gd name="T9" fmla="*/ 146 h 186"/>
                  <a:gd name="T10" fmla="*/ 46 w 176"/>
                  <a:gd name="T11" fmla="*/ 95 h 186"/>
                  <a:gd name="T12" fmla="*/ 55 w 176"/>
                  <a:gd name="T13" fmla="*/ 43 h 186"/>
                  <a:gd name="T14" fmla="*/ 85 w 176"/>
                  <a:gd name="T15" fmla="*/ 23 h 186"/>
                  <a:gd name="T16" fmla="*/ 117 w 176"/>
                  <a:gd name="T17" fmla="*/ 40 h 186"/>
                  <a:gd name="T18" fmla="*/ 23 w 176"/>
                  <a:gd name="T19" fmla="*/ 29 h 186"/>
                  <a:gd name="T20" fmla="*/ 1 w 176"/>
                  <a:gd name="T21" fmla="*/ 96 h 186"/>
                  <a:gd name="T22" fmla="*/ 28 w 176"/>
                  <a:gd name="T23" fmla="*/ 162 h 186"/>
                  <a:gd name="T24" fmla="*/ 92 w 176"/>
                  <a:gd name="T25" fmla="*/ 185 h 186"/>
                  <a:gd name="T26" fmla="*/ 153 w 176"/>
                  <a:gd name="T27" fmla="*/ 158 h 186"/>
                  <a:gd name="T28" fmla="*/ 175 w 176"/>
                  <a:gd name="T29" fmla="*/ 90 h 186"/>
                  <a:gd name="T30" fmla="*/ 148 w 176"/>
                  <a:gd name="T31" fmla="*/ 24 h 186"/>
                  <a:gd name="T32" fmla="*/ 84 w 176"/>
                  <a:gd name="T33" fmla="*/ 1 h 186"/>
                  <a:gd name="T34" fmla="*/ 23 w 176"/>
                  <a:gd name="T35" fmla="*/ 2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6" h="186">
                    <a:moveTo>
                      <a:pt x="117" y="40"/>
                    </a:moveTo>
                    <a:cubicBezTo>
                      <a:pt x="125" y="52"/>
                      <a:pt x="129" y="69"/>
                      <a:pt x="130" y="92"/>
                    </a:cubicBezTo>
                    <a:cubicBezTo>
                      <a:pt x="131" y="114"/>
                      <a:pt x="128" y="131"/>
                      <a:pt x="121" y="143"/>
                    </a:cubicBezTo>
                    <a:cubicBezTo>
                      <a:pt x="114" y="156"/>
                      <a:pt x="104" y="162"/>
                      <a:pt x="91" y="163"/>
                    </a:cubicBezTo>
                    <a:cubicBezTo>
                      <a:pt x="77" y="163"/>
                      <a:pt x="67" y="158"/>
                      <a:pt x="59" y="146"/>
                    </a:cubicBezTo>
                    <a:cubicBezTo>
                      <a:pt x="51" y="134"/>
                      <a:pt x="47" y="117"/>
                      <a:pt x="46" y="95"/>
                    </a:cubicBezTo>
                    <a:cubicBezTo>
                      <a:pt x="45" y="73"/>
                      <a:pt x="48" y="55"/>
                      <a:pt x="55" y="43"/>
                    </a:cubicBezTo>
                    <a:cubicBezTo>
                      <a:pt x="62" y="30"/>
                      <a:pt x="72" y="24"/>
                      <a:pt x="85" y="23"/>
                    </a:cubicBezTo>
                    <a:cubicBezTo>
                      <a:pt x="99" y="23"/>
                      <a:pt x="109" y="28"/>
                      <a:pt x="117" y="40"/>
                    </a:cubicBezTo>
                    <a:close/>
                    <a:moveTo>
                      <a:pt x="23" y="29"/>
                    </a:moveTo>
                    <a:cubicBezTo>
                      <a:pt x="7" y="46"/>
                      <a:pt x="0" y="69"/>
                      <a:pt x="1" y="96"/>
                    </a:cubicBezTo>
                    <a:cubicBezTo>
                      <a:pt x="2" y="124"/>
                      <a:pt x="11" y="146"/>
                      <a:pt x="28" y="162"/>
                    </a:cubicBezTo>
                    <a:cubicBezTo>
                      <a:pt x="44" y="179"/>
                      <a:pt x="65" y="186"/>
                      <a:pt x="92" y="185"/>
                    </a:cubicBezTo>
                    <a:cubicBezTo>
                      <a:pt x="117" y="185"/>
                      <a:pt x="138" y="175"/>
                      <a:pt x="153" y="158"/>
                    </a:cubicBezTo>
                    <a:cubicBezTo>
                      <a:pt x="169" y="140"/>
                      <a:pt x="176" y="118"/>
                      <a:pt x="175" y="90"/>
                    </a:cubicBezTo>
                    <a:cubicBezTo>
                      <a:pt x="174" y="62"/>
                      <a:pt x="165" y="40"/>
                      <a:pt x="148" y="24"/>
                    </a:cubicBezTo>
                    <a:cubicBezTo>
                      <a:pt x="132" y="8"/>
                      <a:pt x="110" y="0"/>
                      <a:pt x="84" y="1"/>
                    </a:cubicBezTo>
                    <a:cubicBezTo>
                      <a:pt x="59" y="2"/>
                      <a:pt x="38" y="11"/>
                      <a:pt x="23"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5" name="Freeform 25"/>
              <p:cNvSpPr>
                <a:spLocks noEditPoints="1"/>
              </p:cNvSpPr>
              <p:nvPr/>
            </p:nvSpPr>
            <p:spPr bwMode="auto">
              <a:xfrm>
                <a:off x="3599972" y="1235803"/>
                <a:ext cx="62372" cy="58829"/>
              </a:xfrm>
              <a:custGeom>
                <a:avLst/>
                <a:gdLst>
                  <a:gd name="T0" fmla="*/ 68 w 207"/>
                  <a:gd name="T1" fmla="*/ 52 h 193"/>
                  <a:gd name="T2" fmla="*/ 69 w 207"/>
                  <a:gd name="T3" fmla="*/ 34 h 193"/>
                  <a:gd name="T4" fmla="*/ 83 w 207"/>
                  <a:gd name="T5" fmla="*/ 27 h 193"/>
                  <a:gd name="T6" fmla="*/ 110 w 207"/>
                  <a:gd name="T7" fmla="*/ 30 h 193"/>
                  <a:gd name="T8" fmla="*/ 122 w 207"/>
                  <a:gd name="T9" fmla="*/ 48 h 193"/>
                  <a:gd name="T10" fmla="*/ 115 w 207"/>
                  <a:gd name="T11" fmla="*/ 71 h 193"/>
                  <a:gd name="T12" fmla="*/ 82 w 207"/>
                  <a:gd name="T13" fmla="*/ 83 h 193"/>
                  <a:gd name="T14" fmla="*/ 77 w 207"/>
                  <a:gd name="T15" fmla="*/ 84 h 193"/>
                  <a:gd name="T16" fmla="*/ 73 w 207"/>
                  <a:gd name="T17" fmla="*/ 84 h 193"/>
                  <a:gd name="T18" fmla="*/ 68 w 207"/>
                  <a:gd name="T19" fmla="*/ 52 h 193"/>
                  <a:gd name="T20" fmla="*/ 4 w 207"/>
                  <a:gd name="T21" fmla="*/ 40 h 193"/>
                  <a:gd name="T22" fmla="*/ 20 w 207"/>
                  <a:gd name="T23" fmla="*/ 44 h 193"/>
                  <a:gd name="T24" fmla="*/ 28 w 207"/>
                  <a:gd name="T25" fmla="*/ 69 h 193"/>
                  <a:gd name="T26" fmla="*/ 40 w 207"/>
                  <a:gd name="T27" fmla="*/ 136 h 193"/>
                  <a:gd name="T28" fmla="*/ 40 w 207"/>
                  <a:gd name="T29" fmla="*/ 163 h 193"/>
                  <a:gd name="T30" fmla="*/ 26 w 207"/>
                  <a:gd name="T31" fmla="*/ 171 h 193"/>
                  <a:gd name="T32" fmla="*/ 29 w 207"/>
                  <a:gd name="T33" fmla="*/ 193 h 193"/>
                  <a:gd name="T34" fmla="*/ 109 w 207"/>
                  <a:gd name="T35" fmla="*/ 180 h 193"/>
                  <a:gd name="T36" fmla="*/ 105 w 207"/>
                  <a:gd name="T37" fmla="*/ 159 h 193"/>
                  <a:gd name="T38" fmla="*/ 89 w 207"/>
                  <a:gd name="T39" fmla="*/ 155 h 193"/>
                  <a:gd name="T40" fmla="*/ 81 w 207"/>
                  <a:gd name="T41" fmla="*/ 129 h 193"/>
                  <a:gd name="T42" fmla="*/ 77 w 207"/>
                  <a:gd name="T43" fmla="*/ 108 h 193"/>
                  <a:gd name="T44" fmla="*/ 93 w 207"/>
                  <a:gd name="T45" fmla="*/ 105 h 193"/>
                  <a:gd name="T46" fmla="*/ 156 w 207"/>
                  <a:gd name="T47" fmla="*/ 173 h 193"/>
                  <a:gd name="T48" fmla="*/ 207 w 207"/>
                  <a:gd name="T49" fmla="*/ 164 h 193"/>
                  <a:gd name="T50" fmla="*/ 204 w 207"/>
                  <a:gd name="T51" fmla="*/ 143 h 193"/>
                  <a:gd name="T52" fmla="*/ 188 w 207"/>
                  <a:gd name="T53" fmla="*/ 141 h 193"/>
                  <a:gd name="T54" fmla="*/ 175 w 207"/>
                  <a:gd name="T55" fmla="*/ 131 h 193"/>
                  <a:gd name="T56" fmla="*/ 135 w 207"/>
                  <a:gd name="T57" fmla="*/ 93 h 193"/>
                  <a:gd name="T58" fmla="*/ 160 w 207"/>
                  <a:gd name="T59" fmla="*/ 71 h 193"/>
                  <a:gd name="T60" fmla="*/ 164 w 207"/>
                  <a:gd name="T61" fmla="*/ 41 h 193"/>
                  <a:gd name="T62" fmla="*/ 142 w 207"/>
                  <a:gd name="T63" fmla="*/ 8 h 193"/>
                  <a:gd name="T64" fmla="*/ 91 w 207"/>
                  <a:gd name="T65" fmla="*/ 4 h 193"/>
                  <a:gd name="T66" fmla="*/ 0 w 207"/>
                  <a:gd name="T67" fmla="*/ 19 h 193"/>
                  <a:gd name="T68" fmla="*/ 4 w 207"/>
                  <a:gd name="T69" fmla="*/ 4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7" h="193">
                    <a:moveTo>
                      <a:pt x="68" y="52"/>
                    </a:moveTo>
                    <a:cubicBezTo>
                      <a:pt x="66" y="43"/>
                      <a:pt x="67" y="37"/>
                      <a:pt x="69" y="34"/>
                    </a:cubicBezTo>
                    <a:cubicBezTo>
                      <a:pt x="71" y="31"/>
                      <a:pt x="76" y="28"/>
                      <a:pt x="83" y="27"/>
                    </a:cubicBezTo>
                    <a:cubicBezTo>
                      <a:pt x="94" y="26"/>
                      <a:pt x="103" y="26"/>
                      <a:pt x="110" y="30"/>
                    </a:cubicBezTo>
                    <a:cubicBezTo>
                      <a:pt x="117" y="34"/>
                      <a:pt x="121" y="40"/>
                      <a:pt x="122" y="48"/>
                    </a:cubicBezTo>
                    <a:cubicBezTo>
                      <a:pt x="124" y="57"/>
                      <a:pt x="121" y="65"/>
                      <a:pt x="115" y="71"/>
                    </a:cubicBezTo>
                    <a:cubicBezTo>
                      <a:pt x="108" y="76"/>
                      <a:pt x="97" y="81"/>
                      <a:pt x="82" y="83"/>
                    </a:cubicBezTo>
                    <a:cubicBezTo>
                      <a:pt x="80" y="83"/>
                      <a:pt x="78" y="84"/>
                      <a:pt x="77" y="84"/>
                    </a:cubicBezTo>
                    <a:cubicBezTo>
                      <a:pt x="76" y="84"/>
                      <a:pt x="74" y="84"/>
                      <a:pt x="73" y="84"/>
                    </a:cubicBezTo>
                    <a:lnTo>
                      <a:pt x="68" y="52"/>
                    </a:lnTo>
                    <a:close/>
                    <a:moveTo>
                      <a:pt x="4" y="40"/>
                    </a:moveTo>
                    <a:cubicBezTo>
                      <a:pt x="11" y="39"/>
                      <a:pt x="17" y="40"/>
                      <a:pt x="20" y="44"/>
                    </a:cubicBezTo>
                    <a:cubicBezTo>
                      <a:pt x="23" y="47"/>
                      <a:pt x="26" y="55"/>
                      <a:pt x="28" y="69"/>
                    </a:cubicBezTo>
                    <a:cubicBezTo>
                      <a:pt x="40" y="136"/>
                      <a:pt x="40" y="136"/>
                      <a:pt x="40" y="136"/>
                    </a:cubicBezTo>
                    <a:cubicBezTo>
                      <a:pt x="42" y="150"/>
                      <a:pt x="42" y="159"/>
                      <a:pt x="40" y="163"/>
                    </a:cubicBezTo>
                    <a:cubicBezTo>
                      <a:pt x="38" y="167"/>
                      <a:pt x="33" y="170"/>
                      <a:pt x="26" y="171"/>
                    </a:cubicBezTo>
                    <a:cubicBezTo>
                      <a:pt x="29" y="193"/>
                      <a:pt x="29" y="193"/>
                      <a:pt x="29" y="193"/>
                    </a:cubicBezTo>
                    <a:cubicBezTo>
                      <a:pt x="109" y="180"/>
                      <a:pt x="109" y="180"/>
                      <a:pt x="109" y="180"/>
                    </a:cubicBezTo>
                    <a:cubicBezTo>
                      <a:pt x="105" y="159"/>
                      <a:pt x="105" y="159"/>
                      <a:pt x="105" y="159"/>
                    </a:cubicBezTo>
                    <a:cubicBezTo>
                      <a:pt x="98" y="160"/>
                      <a:pt x="92" y="158"/>
                      <a:pt x="89" y="155"/>
                    </a:cubicBezTo>
                    <a:cubicBezTo>
                      <a:pt x="86" y="152"/>
                      <a:pt x="83" y="143"/>
                      <a:pt x="81" y="129"/>
                    </a:cubicBezTo>
                    <a:cubicBezTo>
                      <a:pt x="77" y="108"/>
                      <a:pt x="77" y="108"/>
                      <a:pt x="77" y="108"/>
                    </a:cubicBezTo>
                    <a:cubicBezTo>
                      <a:pt x="93" y="105"/>
                      <a:pt x="93" y="105"/>
                      <a:pt x="93" y="105"/>
                    </a:cubicBezTo>
                    <a:cubicBezTo>
                      <a:pt x="156" y="173"/>
                      <a:pt x="156" y="173"/>
                      <a:pt x="156" y="173"/>
                    </a:cubicBezTo>
                    <a:cubicBezTo>
                      <a:pt x="207" y="164"/>
                      <a:pt x="207" y="164"/>
                      <a:pt x="207" y="164"/>
                    </a:cubicBezTo>
                    <a:cubicBezTo>
                      <a:pt x="204" y="143"/>
                      <a:pt x="204" y="143"/>
                      <a:pt x="204" y="143"/>
                    </a:cubicBezTo>
                    <a:cubicBezTo>
                      <a:pt x="198" y="143"/>
                      <a:pt x="193" y="143"/>
                      <a:pt x="188" y="141"/>
                    </a:cubicBezTo>
                    <a:cubicBezTo>
                      <a:pt x="184" y="139"/>
                      <a:pt x="179" y="136"/>
                      <a:pt x="175" y="131"/>
                    </a:cubicBezTo>
                    <a:cubicBezTo>
                      <a:pt x="135" y="93"/>
                      <a:pt x="135" y="93"/>
                      <a:pt x="135" y="93"/>
                    </a:cubicBezTo>
                    <a:cubicBezTo>
                      <a:pt x="147" y="87"/>
                      <a:pt x="155" y="80"/>
                      <a:pt x="160" y="71"/>
                    </a:cubicBezTo>
                    <a:cubicBezTo>
                      <a:pt x="165" y="63"/>
                      <a:pt x="166" y="53"/>
                      <a:pt x="164" y="41"/>
                    </a:cubicBezTo>
                    <a:cubicBezTo>
                      <a:pt x="162" y="25"/>
                      <a:pt x="154" y="14"/>
                      <a:pt x="142" y="8"/>
                    </a:cubicBezTo>
                    <a:cubicBezTo>
                      <a:pt x="130" y="2"/>
                      <a:pt x="113" y="0"/>
                      <a:pt x="91" y="4"/>
                    </a:cubicBezTo>
                    <a:cubicBezTo>
                      <a:pt x="0" y="19"/>
                      <a:pt x="0" y="19"/>
                      <a:pt x="0" y="19"/>
                    </a:cubicBezTo>
                    <a:lnTo>
                      <a:pt x="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6" name="Freeform 26"/>
              <p:cNvSpPr>
                <a:spLocks noEditPoints="1"/>
              </p:cNvSpPr>
              <p:nvPr/>
            </p:nvSpPr>
            <p:spPr bwMode="auto">
              <a:xfrm>
                <a:off x="3665179" y="1221627"/>
                <a:ext cx="52450" cy="62372"/>
              </a:xfrm>
              <a:custGeom>
                <a:avLst/>
                <a:gdLst>
                  <a:gd name="T0" fmla="*/ 68 w 172"/>
                  <a:gd name="T1" fmla="*/ 90 h 204"/>
                  <a:gd name="T2" fmla="*/ 38 w 172"/>
                  <a:gd name="T3" fmla="*/ 101 h 204"/>
                  <a:gd name="T4" fmla="*/ 35 w 172"/>
                  <a:gd name="T5" fmla="*/ 48 h 204"/>
                  <a:gd name="T6" fmla="*/ 68 w 172"/>
                  <a:gd name="T7" fmla="*/ 90 h 204"/>
                  <a:gd name="T8" fmla="*/ 14 w 172"/>
                  <a:gd name="T9" fmla="*/ 146 h 204"/>
                  <a:gd name="T10" fmla="*/ 14 w 172"/>
                  <a:gd name="T11" fmla="*/ 149 h 204"/>
                  <a:gd name="T12" fmla="*/ 0 w 172"/>
                  <a:gd name="T13" fmla="*/ 184 h 204"/>
                  <a:gd name="T14" fmla="*/ 8 w 172"/>
                  <a:gd name="T15" fmla="*/ 204 h 204"/>
                  <a:gd name="T16" fmla="*/ 70 w 172"/>
                  <a:gd name="T17" fmla="*/ 180 h 204"/>
                  <a:gd name="T18" fmla="*/ 63 w 172"/>
                  <a:gd name="T19" fmla="*/ 160 h 204"/>
                  <a:gd name="T20" fmla="*/ 48 w 172"/>
                  <a:gd name="T21" fmla="*/ 163 h 204"/>
                  <a:gd name="T22" fmla="*/ 41 w 172"/>
                  <a:gd name="T23" fmla="*/ 155 h 204"/>
                  <a:gd name="T24" fmla="*/ 41 w 172"/>
                  <a:gd name="T25" fmla="*/ 153 h 204"/>
                  <a:gd name="T26" fmla="*/ 40 w 172"/>
                  <a:gd name="T27" fmla="*/ 150 h 204"/>
                  <a:gd name="T28" fmla="*/ 38 w 172"/>
                  <a:gd name="T29" fmla="*/ 125 h 204"/>
                  <a:gd name="T30" fmla="*/ 84 w 172"/>
                  <a:gd name="T31" fmla="*/ 107 h 204"/>
                  <a:gd name="T32" fmla="*/ 100 w 172"/>
                  <a:gd name="T33" fmla="*/ 127 h 204"/>
                  <a:gd name="T34" fmla="*/ 102 w 172"/>
                  <a:gd name="T35" fmla="*/ 130 h 204"/>
                  <a:gd name="T36" fmla="*/ 104 w 172"/>
                  <a:gd name="T37" fmla="*/ 134 h 204"/>
                  <a:gd name="T38" fmla="*/ 104 w 172"/>
                  <a:gd name="T39" fmla="*/ 142 h 204"/>
                  <a:gd name="T40" fmla="*/ 94 w 172"/>
                  <a:gd name="T41" fmla="*/ 149 h 204"/>
                  <a:gd name="T42" fmla="*/ 92 w 172"/>
                  <a:gd name="T43" fmla="*/ 149 h 204"/>
                  <a:gd name="T44" fmla="*/ 99 w 172"/>
                  <a:gd name="T45" fmla="*/ 169 h 204"/>
                  <a:gd name="T46" fmla="*/ 172 w 172"/>
                  <a:gd name="T47" fmla="*/ 141 h 204"/>
                  <a:gd name="T48" fmla="*/ 164 w 172"/>
                  <a:gd name="T49" fmla="*/ 121 h 204"/>
                  <a:gd name="T50" fmla="*/ 136 w 172"/>
                  <a:gd name="T51" fmla="*/ 107 h 204"/>
                  <a:gd name="T52" fmla="*/ 135 w 172"/>
                  <a:gd name="T53" fmla="*/ 106 h 204"/>
                  <a:gd name="T54" fmla="*/ 46 w 172"/>
                  <a:gd name="T55" fmla="*/ 0 h 204"/>
                  <a:gd name="T56" fmla="*/ 11 w 172"/>
                  <a:gd name="T57" fmla="*/ 13 h 204"/>
                  <a:gd name="T58" fmla="*/ 14 w 172"/>
                  <a:gd name="T59" fmla="*/ 14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2" h="204">
                    <a:moveTo>
                      <a:pt x="68" y="90"/>
                    </a:moveTo>
                    <a:cubicBezTo>
                      <a:pt x="38" y="101"/>
                      <a:pt x="38" y="101"/>
                      <a:pt x="38" y="101"/>
                    </a:cubicBezTo>
                    <a:cubicBezTo>
                      <a:pt x="35" y="48"/>
                      <a:pt x="35" y="48"/>
                      <a:pt x="35" y="48"/>
                    </a:cubicBezTo>
                    <a:lnTo>
                      <a:pt x="68" y="90"/>
                    </a:lnTo>
                    <a:close/>
                    <a:moveTo>
                      <a:pt x="14" y="146"/>
                    </a:moveTo>
                    <a:cubicBezTo>
                      <a:pt x="14" y="147"/>
                      <a:pt x="14" y="148"/>
                      <a:pt x="14" y="149"/>
                    </a:cubicBezTo>
                    <a:cubicBezTo>
                      <a:pt x="14" y="167"/>
                      <a:pt x="10" y="178"/>
                      <a:pt x="0" y="184"/>
                    </a:cubicBezTo>
                    <a:cubicBezTo>
                      <a:pt x="8" y="204"/>
                      <a:pt x="8" y="204"/>
                      <a:pt x="8" y="204"/>
                    </a:cubicBezTo>
                    <a:cubicBezTo>
                      <a:pt x="70" y="180"/>
                      <a:pt x="70" y="180"/>
                      <a:pt x="70" y="180"/>
                    </a:cubicBezTo>
                    <a:cubicBezTo>
                      <a:pt x="63" y="160"/>
                      <a:pt x="63" y="160"/>
                      <a:pt x="63" y="160"/>
                    </a:cubicBezTo>
                    <a:cubicBezTo>
                      <a:pt x="56" y="162"/>
                      <a:pt x="52" y="163"/>
                      <a:pt x="48" y="163"/>
                    </a:cubicBezTo>
                    <a:cubicBezTo>
                      <a:pt x="45" y="162"/>
                      <a:pt x="43" y="159"/>
                      <a:pt x="41" y="155"/>
                    </a:cubicBezTo>
                    <a:cubicBezTo>
                      <a:pt x="41" y="154"/>
                      <a:pt x="41" y="153"/>
                      <a:pt x="41" y="153"/>
                    </a:cubicBezTo>
                    <a:cubicBezTo>
                      <a:pt x="40" y="152"/>
                      <a:pt x="40" y="151"/>
                      <a:pt x="40" y="150"/>
                    </a:cubicBezTo>
                    <a:cubicBezTo>
                      <a:pt x="38" y="125"/>
                      <a:pt x="38" y="125"/>
                      <a:pt x="38" y="125"/>
                    </a:cubicBezTo>
                    <a:cubicBezTo>
                      <a:pt x="84" y="107"/>
                      <a:pt x="84" y="107"/>
                      <a:pt x="84" y="107"/>
                    </a:cubicBezTo>
                    <a:cubicBezTo>
                      <a:pt x="100" y="127"/>
                      <a:pt x="100" y="127"/>
                      <a:pt x="100" y="127"/>
                    </a:cubicBezTo>
                    <a:cubicBezTo>
                      <a:pt x="101" y="128"/>
                      <a:pt x="102" y="129"/>
                      <a:pt x="102" y="130"/>
                    </a:cubicBezTo>
                    <a:cubicBezTo>
                      <a:pt x="103" y="131"/>
                      <a:pt x="104" y="132"/>
                      <a:pt x="104" y="134"/>
                    </a:cubicBezTo>
                    <a:cubicBezTo>
                      <a:pt x="105" y="137"/>
                      <a:pt x="105" y="140"/>
                      <a:pt x="104" y="142"/>
                    </a:cubicBezTo>
                    <a:cubicBezTo>
                      <a:pt x="102" y="144"/>
                      <a:pt x="99" y="147"/>
                      <a:pt x="94" y="149"/>
                    </a:cubicBezTo>
                    <a:cubicBezTo>
                      <a:pt x="92" y="149"/>
                      <a:pt x="92" y="149"/>
                      <a:pt x="92" y="149"/>
                    </a:cubicBezTo>
                    <a:cubicBezTo>
                      <a:pt x="99" y="169"/>
                      <a:pt x="99" y="169"/>
                      <a:pt x="99" y="169"/>
                    </a:cubicBezTo>
                    <a:cubicBezTo>
                      <a:pt x="172" y="141"/>
                      <a:pt x="172" y="141"/>
                      <a:pt x="172" y="141"/>
                    </a:cubicBezTo>
                    <a:cubicBezTo>
                      <a:pt x="164" y="121"/>
                      <a:pt x="164" y="121"/>
                      <a:pt x="164" y="121"/>
                    </a:cubicBezTo>
                    <a:cubicBezTo>
                      <a:pt x="155" y="123"/>
                      <a:pt x="146" y="119"/>
                      <a:pt x="136" y="107"/>
                    </a:cubicBezTo>
                    <a:cubicBezTo>
                      <a:pt x="135" y="106"/>
                      <a:pt x="135" y="106"/>
                      <a:pt x="135" y="106"/>
                    </a:cubicBezTo>
                    <a:cubicBezTo>
                      <a:pt x="46" y="0"/>
                      <a:pt x="46" y="0"/>
                      <a:pt x="46" y="0"/>
                    </a:cubicBezTo>
                    <a:cubicBezTo>
                      <a:pt x="11" y="13"/>
                      <a:pt x="11" y="13"/>
                      <a:pt x="11" y="13"/>
                    </a:cubicBezTo>
                    <a:lnTo>
                      <a:pt x="1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7" name="Freeform 27"/>
              <p:cNvSpPr>
                <a:spLocks/>
              </p:cNvSpPr>
              <p:nvPr/>
            </p:nvSpPr>
            <p:spPr bwMode="auto">
              <a:xfrm>
                <a:off x="3694948" y="1198237"/>
                <a:ext cx="54576" cy="62372"/>
              </a:xfrm>
              <a:custGeom>
                <a:avLst/>
                <a:gdLst>
                  <a:gd name="T0" fmla="*/ 0 w 178"/>
                  <a:gd name="T1" fmla="*/ 61 h 205"/>
                  <a:gd name="T2" fmla="*/ 118 w 178"/>
                  <a:gd name="T3" fmla="*/ 0 h 205"/>
                  <a:gd name="T4" fmla="*/ 160 w 178"/>
                  <a:gd name="T5" fmla="*/ 39 h 205"/>
                  <a:gd name="T6" fmla="*/ 149 w 178"/>
                  <a:gd name="T7" fmla="*/ 52 h 205"/>
                  <a:gd name="T8" fmla="*/ 118 w 178"/>
                  <a:gd name="T9" fmla="*/ 36 h 205"/>
                  <a:gd name="T10" fmla="*/ 91 w 178"/>
                  <a:gd name="T11" fmla="*/ 41 h 205"/>
                  <a:gd name="T12" fmla="*/ 89 w 178"/>
                  <a:gd name="T13" fmla="*/ 42 h 205"/>
                  <a:gd name="T14" fmla="*/ 135 w 178"/>
                  <a:gd name="T15" fmla="*/ 129 h 205"/>
                  <a:gd name="T16" fmla="*/ 151 w 178"/>
                  <a:gd name="T17" fmla="*/ 151 h 205"/>
                  <a:gd name="T18" fmla="*/ 168 w 178"/>
                  <a:gd name="T19" fmla="*/ 149 h 205"/>
                  <a:gd name="T20" fmla="*/ 178 w 178"/>
                  <a:gd name="T21" fmla="*/ 168 h 205"/>
                  <a:gd name="T22" fmla="*/ 107 w 178"/>
                  <a:gd name="T23" fmla="*/ 205 h 205"/>
                  <a:gd name="T24" fmla="*/ 97 w 178"/>
                  <a:gd name="T25" fmla="*/ 186 h 205"/>
                  <a:gd name="T26" fmla="*/ 107 w 178"/>
                  <a:gd name="T27" fmla="*/ 174 h 205"/>
                  <a:gd name="T28" fmla="*/ 98 w 178"/>
                  <a:gd name="T29" fmla="*/ 149 h 205"/>
                  <a:gd name="T30" fmla="*/ 52 w 178"/>
                  <a:gd name="T31" fmla="*/ 61 h 205"/>
                  <a:gd name="T32" fmla="*/ 50 w 178"/>
                  <a:gd name="T33" fmla="*/ 62 h 205"/>
                  <a:gd name="T34" fmla="*/ 30 w 178"/>
                  <a:gd name="T35" fmla="*/ 82 h 205"/>
                  <a:gd name="T36" fmla="*/ 26 w 178"/>
                  <a:gd name="T37" fmla="*/ 116 h 205"/>
                  <a:gd name="T38" fmla="*/ 10 w 178"/>
                  <a:gd name="T39" fmla="*/ 117 h 205"/>
                  <a:gd name="T40" fmla="*/ 0 w 178"/>
                  <a:gd name="T41" fmla="*/ 6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8" h="205">
                    <a:moveTo>
                      <a:pt x="0" y="61"/>
                    </a:moveTo>
                    <a:cubicBezTo>
                      <a:pt x="118" y="0"/>
                      <a:pt x="118" y="0"/>
                      <a:pt x="118" y="0"/>
                    </a:cubicBezTo>
                    <a:cubicBezTo>
                      <a:pt x="160" y="39"/>
                      <a:pt x="160" y="39"/>
                      <a:pt x="160" y="39"/>
                    </a:cubicBezTo>
                    <a:cubicBezTo>
                      <a:pt x="149" y="52"/>
                      <a:pt x="149" y="52"/>
                      <a:pt x="149" y="52"/>
                    </a:cubicBezTo>
                    <a:cubicBezTo>
                      <a:pt x="137" y="43"/>
                      <a:pt x="127" y="38"/>
                      <a:pt x="118" y="36"/>
                    </a:cubicBezTo>
                    <a:cubicBezTo>
                      <a:pt x="109" y="34"/>
                      <a:pt x="100" y="36"/>
                      <a:pt x="91" y="41"/>
                    </a:cubicBezTo>
                    <a:cubicBezTo>
                      <a:pt x="89" y="42"/>
                      <a:pt x="89" y="42"/>
                      <a:pt x="89" y="42"/>
                    </a:cubicBezTo>
                    <a:cubicBezTo>
                      <a:pt x="135" y="129"/>
                      <a:pt x="135" y="129"/>
                      <a:pt x="135" y="129"/>
                    </a:cubicBezTo>
                    <a:cubicBezTo>
                      <a:pt x="142" y="141"/>
                      <a:pt x="147" y="149"/>
                      <a:pt x="151" y="151"/>
                    </a:cubicBezTo>
                    <a:cubicBezTo>
                      <a:pt x="155" y="153"/>
                      <a:pt x="161" y="152"/>
                      <a:pt x="168" y="149"/>
                    </a:cubicBezTo>
                    <a:cubicBezTo>
                      <a:pt x="178" y="168"/>
                      <a:pt x="178" y="168"/>
                      <a:pt x="178" y="168"/>
                    </a:cubicBezTo>
                    <a:cubicBezTo>
                      <a:pt x="107" y="205"/>
                      <a:pt x="107" y="205"/>
                      <a:pt x="107" y="205"/>
                    </a:cubicBezTo>
                    <a:cubicBezTo>
                      <a:pt x="97" y="186"/>
                      <a:pt x="97" y="186"/>
                      <a:pt x="97" y="186"/>
                    </a:cubicBezTo>
                    <a:cubicBezTo>
                      <a:pt x="103" y="182"/>
                      <a:pt x="107" y="178"/>
                      <a:pt x="107" y="174"/>
                    </a:cubicBezTo>
                    <a:cubicBezTo>
                      <a:pt x="108" y="169"/>
                      <a:pt x="105" y="161"/>
                      <a:pt x="98" y="149"/>
                    </a:cubicBezTo>
                    <a:cubicBezTo>
                      <a:pt x="52" y="61"/>
                      <a:pt x="52" y="61"/>
                      <a:pt x="52" y="61"/>
                    </a:cubicBezTo>
                    <a:cubicBezTo>
                      <a:pt x="50" y="62"/>
                      <a:pt x="50" y="62"/>
                      <a:pt x="50" y="62"/>
                    </a:cubicBezTo>
                    <a:cubicBezTo>
                      <a:pt x="40" y="67"/>
                      <a:pt x="34" y="74"/>
                      <a:pt x="30" y="82"/>
                    </a:cubicBezTo>
                    <a:cubicBezTo>
                      <a:pt x="27" y="90"/>
                      <a:pt x="25" y="101"/>
                      <a:pt x="26" y="116"/>
                    </a:cubicBezTo>
                    <a:cubicBezTo>
                      <a:pt x="10" y="117"/>
                      <a:pt x="10" y="117"/>
                      <a:pt x="10" y="117"/>
                    </a:cubicBezTo>
                    <a:lnTo>
                      <a:pt x="0"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8" name="Freeform 28"/>
              <p:cNvSpPr>
                <a:spLocks/>
              </p:cNvSpPr>
              <p:nvPr/>
            </p:nvSpPr>
            <p:spPr bwMode="auto">
              <a:xfrm>
                <a:off x="3736766" y="1180518"/>
                <a:ext cx="51741" cy="58120"/>
              </a:xfrm>
              <a:custGeom>
                <a:avLst/>
                <a:gdLst>
                  <a:gd name="T0" fmla="*/ 0 w 169"/>
                  <a:gd name="T1" fmla="*/ 46 h 192"/>
                  <a:gd name="T2" fmla="*/ 68 w 169"/>
                  <a:gd name="T3" fmla="*/ 0 h 192"/>
                  <a:gd name="T4" fmla="*/ 80 w 169"/>
                  <a:gd name="T5" fmla="*/ 18 h 192"/>
                  <a:gd name="T6" fmla="*/ 71 w 169"/>
                  <a:gd name="T7" fmla="*/ 32 h 192"/>
                  <a:gd name="T8" fmla="*/ 82 w 169"/>
                  <a:gd name="T9" fmla="*/ 56 h 192"/>
                  <a:gd name="T10" fmla="*/ 121 w 169"/>
                  <a:gd name="T11" fmla="*/ 112 h 192"/>
                  <a:gd name="T12" fmla="*/ 140 w 169"/>
                  <a:gd name="T13" fmla="*/ 132 h 192"/>
                  <a:gd name="T14" fmla="*/ 156 w 169"/>
                  <a:gd name="T15" fmla="*/ 128 h 192"/>
                  <a:gd name="T16" fmla="*/ 169 w 169"/>
                  <a:gd name="T17" fmla="*/ 146 h 192"/>
                  <a:gd name="T18" fmla="*/ 101 w 169"/>
                  <a:gd name="T19" fmla="*/ 192 h 192"/>
                  <a:gd name="T20" fmla="*/ 89 w 169"/>
                  <a:gd name="T21" fmla="*/ 174 h 192"/>
                  <a:gd name="T22" fmla="*/ 99 w 169"/>
                  <a:gd name="T23" fmla="*/ 160 h 192"/>
                  <a:gd name="T24" fmla="*/ 87 w 169"/>
                  <a:gd name="T25" fmla="*/ 136 h 192"/>
                  <a:gd name="T26" fmla="*/ 48 w 169"/>
                  <a:gd name="T27" fmla="*/ 80 h 192"/>
                  <a:gd name="T28" fmla="*/ 29 w 169"/>
                  <a:gd name="T29" fmla="*/ 60 h 192"/>
                  <a:gd name="T30" fmla="*/ 13 w 169"/>
                  <a:gd name="T31" fmla="*/ 64 h 192"/>
                  <a:gd name="T32" fmla="*/ 0 w 169"/>
                  <a:gd name="T33" fmla="*/ 4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192">
                    <a:moveTo>
                      <a:pt x="0" y="46"/>
                    </a:moveTo>
                    <a:cubicBezTo>
                      <a:pt x="68" y="0"/>
                      <a:pt x="68" y="0"/>
                      <a:pt x="68" y="0"/>
                    </a:cubicBezTo>
                    <a:cubicBezTo>
                      <a:pt x="80" y="18"/>
                      <a:pt x="80" y="18"/>
                      <a:pt x="80" y="18"/>
                    </a:cubicBezTo>
                    <a:cubicBezTo>
                      <a:pt x="74" y="23"/>
                      <a:pt x="71" y="28"/>
                      <a:pt x="71" y="32"/>
                    </a:cubicBezTo>
                    <a:cubicBezTo>
                      <a:pt x="71" y="37"/>
                      <a:pt x="75" y="45"/>
                      <a:pt x="82" y="56"/>
                    </a:cubicBezTo>
                    <a:cubicBezTo>
                      <a:pt x="121" y="112"/>
                      <a:pt x="121" y="112"/>
                      <a:pt x="121" y="112"/>
                    </a:cubicBezTo>
                    <a:cubicBezTo>
                      <a:pt x="129" y="124"/>
                      <a:pt x="135" y="130"/>
                      <a:pt x="140" y="132"/>
                    </a:cubicBezTo>
                    <a:cubicBezTo>
                      <a:pt x="144" y="133"/>
                      <a:pt x="150" y="132"/>
                      <a:pt x="156" y="128"/>
                    </a:cubicBezTo>
                    <a:cubicBezTo>
                      <a:pt x="169" y="146"/>
                      <a:pt x="169" y="146"/>
                      <a:pt x="169" y="146"/>
                    </a:cubicBezTo>
                    <a:cubicBezTo>
                      <a:pt x="101" y="192"/>
                      <a:pt x="101" y="192"/>
                      <a:pt x="101" y="192"/>
                    </a:cubicBezTo>
                    <a:cubicBezTo>
                      <a:pt x="89" y="174"/>
                      <a:pt x="89" y="174"/>
                      <a:pt x="89" y="174"/>
                    </a:cubicBezTo>
                    <a:cubicBezTo>
                      <a:pt x="95" y="169"/>
                      <a:pt x="98" y="165"/>
                      <a:pt x="99" y="160"/>
                    </a:cubicBezTo>
                    <a:cubicBezTo>
                      <a:pt x="99" y="155"/>
                      <a:pt x="95" y="147"/>
                      <a:pt x="87" y="136"/>
                    </a:cubicBezTo>
                    <a:cubicBezTo>
                      <a:pt x="48" y="80"/>
                      <a:pt x="48" y="80"/>
                      <a:pt x="48" y="80"/>
                    </a:cubicBezTo>
                    <a:cubicBezTo>
                      <a:pt x="40" y="68"/>
                      <a:pt x="34" y="62"/>
                      <a:pt x="29" y="60"/>
                    </a:cubicBezTo>
                    <a:cubicBezTo>
                      <a:pt x="25" y="59"/>
                      <a:pt x="19" y="60"/>
                      <a:pt x="13" y="64"/>
                    </a:cubicBezTo>
                    <a:lnTo>
                      <a:pt x="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9" name="Freeform 29"/>
              <p:cNvSpPr>
                <a:spLocks noEditPoints="1"/>
              </p:cNvSpPr>
              <p:nvPr/>
            </p:nvSpPr>
            <p:spPr bwMode="auto">
              <a:xfrm>
                <a:off x="3767243" y="1156419"/>
                <a:ext cx="56702" cy="58120"/>
              </a:xfrm>
              <a:custGeom>
                <a:avLst/>
                <a:gdLst>
                  <a:gd name="T0" fmla="*/ 87 w 186"/>
                  <a:gd name="T1" fmla="*/ 35 h 190"/>
                  <a:gd name="T2" fmla="*/ 127 w 186"/>
                  <a:gd name="T3" fmla="*/ 70 h 190"/>
                  <a:gd name="T4" fmla="*/ 149 w 186"/>
                  <a:gd name="T5" fmla="*/ 118 h 190"/>
                  <a:gd name="T6" fmla="*/ 135 w 186"/>
                  <a:gd name="T7" fmla="*/ 151 h 190"/>
                  <a:gd name="T8" fmla="*/ 99 w 186"/>
                  <a:gd name="T9" fmla="*/ 154 h 190"/>
                  <a:gd name="T10" fmla="*/ 59 w 186"/>
                  <a:gd name="T11" fmla="*/ 120 h 190"/>
                  <a:gd name="T12" fmla="*/ 37 w 186"/>
                  <a:gd name="T13" fmla="*/ 72 h 190"/>
                  <a:gd name="T14" fmla="*/ 51 w 186"/>
                  <a:gd name="T15" fmla="*/ 39 h 190"/>
                  <a:gd name="T16" fmla="*/ 87 w 186"/>
                  <a:gd name="T17" fmla="*/ 35 h 190"/>
                  <a:gd name="T18" fmla="*/ 2 w 186"/>
                  <a:gd name="T19" fmla="*/ 79 h 190"/>
                  <a:gd name="T20" fmla="*/ 23 w 186"/>
                  <a:gd name="T21" fmla="*/ 146 h 190"/>
                  <a:gd name="T22" fmla="*/ 83 w 186"/>
                  <a:gd name="T23" fmla="*/ 186 h 190"/>
                  <a:gd name="T24" fmla="*/ 149 w 186"/>
                  <a:gd name="T25" fmla="*/ 169 h 190"/>
                  <a:gd name="T26" fmla="*/ 184 w 186"/>
                  <a:gd name="T27" fmla="*/ 111 h 190"/>
                  <a:gd name="T28" fmla="*/ 163 w 186"/>
                  <a:gd name="T29" fmla="*/ 44 h 190"/>
                  <a:gd name="T30" fmla="*/ 103 w 186"/>
                  <a:gd name="T31" fmla="*/ 4 h 190"/>
                  <a:gd name="T32" fmla="*/ 37 w 186"/>
                  <a:gd name="T33" fmla="*/ 21 h 190"/>
                  <a:gd name="T34" fmla="*/ 2 w 186"/>
                  <a:gd name="T35" fmla="*/ 7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190">
                    <a:moveTo>
                      <a:pt x="87" y="35"/>
                    </a:moveTo>
                    <a:cubicBezTo>
                      <a:pt x="100" y="41"/>
                      <a:pt x="113" y="52"/>
                      <a:pt x="127" y="70"/>
                    </a:cubicBezTo>
                    <a:cubicBezTo>
                      <a:pt x="140" y="88"/>
                      <a:pt x="147" y="104"/>
                      <a:pt x="149" y="118"/>
                    </a:cubicBezTo>
                    <a:cubicBezTo>
                      <a:pt x="150" y="132"/>
                      <a:pt x="146" y="143"/>
                      <a:pt x="135" y="151"/>
                    </a:cubicBezTo>
                    <a:cubicBezTo>
                      <a:pt x="125" y="159"/>
                      <a:pt x="112" y="160"/>
                      <a:pt x="99" y="154"/>
                    </a:cubicBezTo>
                    <a:cubicBezTo>
                      <a:pt x="86" y="149"/>
                      <a:pt x="73" y="138"/>
                      <a:pt x="59" y="120"/>
                    </a:cubicBezTo>
                    <a:cubicBezTo>
                      <a:pt x="46" y="102"/>
                      <a:pt x="38" y="86"/>
                      <a:pt x="37" y="72"/>
                    </a:cubicBezTo>
                    <a:cubicBezTo>
                      <a:pt x="35" y="58"/>
                      <a:pt x="40" y="47"/>
                      <a:pt x="51" y="39"/>
                    </a:cubicBezTo>
                    <a:cubicBezTo>
                      <a:pt x="61" y="31"/>
                      <a:pt x="73" y="30"/>
                      <a:pt x="87" y="35"/>
                    </a:cubicBezTo>
                    <a:close/>
                    <a:moveTo>
                      <a:pt x="2" y="79"/>
                    </a:moveTo>
                    <a:cubicBezTo>
                      <a:pt x="0" y="102"/>
                      <a:pt x="7" y="124"/>
                      <a:pt x="23" y="146"/>
                    </a:cubicBezTo>
                    <a:cubicBezTo>
                      <a:pt x="40" y="169"/>
                      <a:pt x="60" y="182"/>
                      <a:pt x="83" y="186"/>
                    </a:cubicBezTo>
                    <a:cubicBezTo>
                      <a:pt x="106" y="190"/>
                      <a:pt x="128" y="184"/>
                      <a:pt x="149" y="169"/>
                    </a:cubicBezTo>
                    <a:cubicBezTo>
                      <a:pt x="170" y="154"/>
                      <a:pt x="181" y="135"/>
                      <a:pt x="184" y="111"/>
                    </a:cubicBezTo>
                    <a:cubicBezTo>
                      <a:pt x="186" y="89"/>
                      <a:pt x="179" y="66"/>
                      <a:pt x="163" y="44"/>
                    </a:cubicBezTo>
                    <a:cubicBezTo>
                      <a:pt x="146" y="22"/>
                      <a:pt x="126" y="8"/>
                      <a:pt x="103" y="4"/>
                    </a:cubicBezTo>
                    <a:cubicBezTo>
                      <a:pt x="80" y="0"/>
                      <a:pt x="58" y="6"/>
                      <a:pt x="37" y="21"/>
                    </a:cubicBezTo>
                    <a:cubicBezTo>
                      <a:pt x="16" y="36"/>
                      <a:pt x="5" y="56"/>
                      <a:pt x="2"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0" name="Freeform 30"/>
              <p:cNvSpPr>
                <a:spLocks noEditPoints="1"/>
              </p:cNvSpPr>
              <p:nvPr/>
            </p:nvSpPr>
            <p:spPr bwMode="auto">
              <a:xfrm>
                <a:off x="3848044" y="1055773"/>
                <a:ext cx="58120" cy="55285"/>
              </a:xfrm>
              <a:custGeom>
                <a:avLst/>
                <a:gdLst>
                  <a:gd name="T0" fmla="*/ 62 w 193"/>
                  <a:gd name="T1" fmla="*/ 42 h 184"/>
                  <a:gd name="T2" fmla="*/ 114 w 193"/>
                  <a:gd name="T3" fmla="*/ 54 h 184"/>
                  <a:gd name="T4" fmla="*/ 156 w 193"/>
                  <a:gd name="T5" fmla="*/ 86 h 184"/>
                  <a:gd name="T6" fmla="*/ 160 w 193"/>
                  <a:gd name="T7" fmla="*/ 122 h 184"/>
                  <a:gd name="T8" fmla="*/ 130 w 193"/>
                  <a:gd name="T9" fmla="*/ 142 h 184"/>
                  <a:gd name="T10" fmla="*/ 78 w 193"/>
                  <a:gd name="T11" fmla="*/ 130 h 184"/>
                  <a:gd name="T12" fmla="*/ 36 w 193"/>
                  <a:gd name="T13" fmla="*/ 98 h 184"/>
                  <a:gd name="T14" fmla="*/ 32 w 193"/>
                  <a:gd name="T15" fmla="*/ 62 h 184"/>
                  <a:gd name="T16" fmla="*/ 62 w 193"/>
                  <a:gd name="T17" fmla="*/ 42 h 184"/>
                  <a:gd name="T18" fmla="*/ 8 w 193"/>
                  <a:gd name="T19" fmla="*/ 120 h 184"/>
                  <a:gd name="T20" fmla="*/ 59 w 193"/>
                  <a:gd name="T21" fmla="*/ 170 h 184"/>
                  <a:gd name="T22" fmla="*/ 130 w 193"/>
                  <a:gd name="T23" fmla="*/ 177 h 184"/>
                  <a:gd name="T24" fmla="*/ 180 w 193"/>
                  <a:gd name="T25" fmla="*/ 132 h 184"/>
                  <a:gd name="T26" fmla="*/ 184 w 193"/>
                  <a:gd name="T27" fmla="*/ 65 h 184"/>
                  <a:gd name="T28" fmla="*/ 133 w 193"/>
                  <a:gd name="T29" fmla="*/ 14 h 184"/>
                  <a:gd name="T30" fmla="*/ 62 w 193"/>
                  <a:gd name="T31" fmla="*/ 7 h 184"/>
                  <a:gd name="T32" fmla="*/ 12 w 193"/>
                  <a:gd name="T33" fmla="*/ 53 h 184"/>
                  <a:gd name="T34" fmla="*/ 8 w 193"/>
                  <a:gd name="T35" fmla="*/ 12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84">
                    <a:moveTo>
                      <a:pt x="62" y="42"/>
                    </a:moveTo>
                    <a:cubicBezTo>
                      <a:pt x="77" y="41"/>
                      <a:pt x="94" y="45"/>
                      <a:pt x="114" y="54"/>
                    </a:cubicBezTo>
                    <a:cubicBezTo>
                      <a:pt x="134" y="64"/>
                      <a:pt x="148" y="74"/>
                      <a:pt x="156" y="86"/>
                    </a:cubicBezTo>
                    <a:cubicBezTo>
                      <a:pt x="164" y="98"/>
                      <a:pt x="166" y="110"/>
                      <a:pt x="160" y="122"/>
                    </a:cubicBezTo>
                    <a:cubicBezTo>
                      <a:pt x="154" y="134"/>
                      <a:pt x="144" y="140"/>
                      <a:pt x="130" y="142"/>
                    </a:cubicBezTo>
                    <a:cubicBezTo>
                      <a:pt x="115" y="143"/>
                      <a:pt x="98" y="139"/>
                      <a:pt x="78" y="130"/>
                    </a:cubicBezTo>
                    <a:cubicBezTo>
                      <a:pt x="58" y="120"/>
                      <a:pt x="43" y="110"/>
                      <a:pt x="36" y="98"/>
                    </a:cubicBezTo>
                    <a:cubicBezTo>
                      <a:pt x="27" y="86"/>
                      <a:pt x="26" y="74"/>
                      <a:pt x="32" y="62"/>
                    </a:cubicBezTo>
                    <a:cubicBezTo>
                      <a:pt x="38" y="50"/>
                      <a:pt x="48" y="44"/>
                      <a:pt x="62" y="42"/>
                    </a:cubicBezTo>
                    <a:close/>
                    <a:moveTo>
                      <a:pt x="8" y="120"/>
                    </a:moveTo>
                    <a:cubicBezTo>
                      <a:pt x="17" y="141"/>
                      <a:pt x="34" y="158"/>
                      <a:pt x="59" y="170"/>
                    </a:cubicBezTo>
                    <a:cubicBezTo>
                      <a:pt x="84" y="182"/>
                      <a:pt x="108" y="184"/>
                      <a:pt x="130" y="177"/>
                    </a:cubicBezTo>
                    <a:cubicBezTo>
                      <a:pt x="153" y="170"/>
                      <a:pt x="170" y="155"/>
                      <a:pt x="180" y="132"/>
                    </a:cubicBezTo>
                    <a:cubicBezTo>
                      <a:pt x="191" y="108"/>
                      <a:pt x="193" y="86"/>
                      <a:pt x="184" y="65"/>
                    </a:cubicBezTo>
                    <a:cubicBezTo>
                      <a:pt x="175" y="43"/>
                      <a:pt x="158" y="26"/>
                      <a:pt x="133" y="14"/>
                    </a:cubicBezTo>
                    <a:cubicBezTo>
                      <a:pt x="108" y="2"/>
                      <a:pt x="84" y="0"/>
                      <a:pt x="62" y="7"/>
                    </a:cubicBezTo>
                    <a:cubicBezTo>
                      <a:pt x="39" y="14"/>
                      <a:pt x="23" y="30"/>
                      <a:pt x="12" y="53"/>
                    </a:cubicBezTo>
                    <a:cubicBezTo>
                      <a:pt x="1" y="76"/>
                      <a:pt x="0" y="98"/>
                      <a:pt x="8"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1" name="Freeform 31"/>
              <p:cNvSpPr>
                <a:spLocks/>
              </p:cNvSpPr>
              <p:nvPr/>
            </p:nvSpPr>
            <p:spPr bwMode="auto">
              <a:xfrm>
                <a:off x="3863637" y="1006867"/>
                <a:ext cx="59537" cy="57411"/>
              </a:xfrm>
              <a:custGeom>
                <a:avLst/>
                <a:gdLst>
                  <a:gd name="T0" fmla="*/ 0 w 195"/>
                  <a:gd name="T1" fmla="*/ 132 h 189"/>
                  <a:gd name="T2" fmla="*/ 44 w 195"/>
                  <a:gd name="T3" fmla="*/ 6 h 189"/>
                  <a:gd name="T4" fmla="*/ 100 w 195"/>
                  <a:gd name="T5" fmla="*/ 0 h 189"/>
                  <a:gd name="T6" fmla="*/ 103 w 195"/>
                  <a:gd name="T7" fmla="*/ 16 h 189"/>
                  <a:gd name="T8" fmla="*/ 67 w 195"/>
                  <a:gd name="T9" fmla="*/ 33 h 189"/>
                  <a:gd name="T10" fmla="*/ 47 w 195"/>
                  <a:gd name="T11" fmla="*/ 61 h 189"/>
                  <a:gd name="T12" fmla="*/ 46 w 195"/>
                  <a:gd name="T13" fmla="*/ 78 h 189"/>
                  <a:gd name="T14" fmla="*/ 62 w 195"/>
                  <a:gd name="T15" fmla="*/ 88 h 189"/>
                  <a:gd name="T16" fmla="*/ 85 w 195"/>
                  <a:gd name="T17" fmla="*/ 96 h 189"/>
                  <a:gd name="T18" fmla="*/ 88 w 195"/>
                  <a:gd name="T19" fmla="*/ 89 h 189"/>
                  <a:gd name="T20" fmla="*/ 89 w 195"/>
                  <a:gd name="T21" fmla="*/ 69 h 189"/>
                  <a:gd name="T22" fmla="*/ 69 w 195"/>
                  <a:gd name="T23" fmla="*/ 57 h 189"/>
                  <a:gd name="T24" fmla="*/ 74 w 195"/>
                  <a:gd name="T25" fmla="*/ 43 h 189"/>
                  <a:gd name="T26" fmla="*/ 153 w 195"/>
                  <a:gd name="T27" fmla="*/ 69 h 189"/>
                  <a:gd name="T28" fmla="*/ 148 w 195"/>
                  <a:gd name="T29" fmla="*/ 84 h 189"/>
                  <a:gd name="T30" fmla="*/ 124 w 195"/>
                  <a:gd name="T31" fmla="*/ 83 h 189"/>
                  <a:gd name="T32" fmla="*/ 111 w 195"/>
                  <a:gd name="T33" fmla="*/ 97 h 189"/>
                  <a:gd name="T34" fmla="*/ 109 w 195"/>
                  <a:gd name="T35" fmla="*/ 104 h 189"/>
                  <a:gd name="T36" fmla="*/ 137 w 195"/>
                  <a:gd name="T37" fmla="*/ 114 h 189"/>
                  <a:gd name="T38" fmla="*/ 164 w 195"/>
                  <a:gd name="T39" fmla="*/ 118 h 189"/>
                  <a:gd name="T40" fmla="*/ 174 w 195"/>
                  <a:gd name="T41" fmla="*/ 105 h 189"/>
                  <a:gd name="T42" fmla="*/ 195 w 195"/>
                  <a:gd name="T43" fmla="*/ 113 h 189"/>
                  <a:gd name="T44" fmla="*/ 169 w 195"/>
                  <a:gd name="T45" fmla="*/ 189 h 189"/>
                  <a:gd name="T46" fmla="*/ 148 w 195"/>
                  <a:gd name="T47" fmla="*/ 182 h 189"/>
                  <a:gd name="T48" fmla="*/ 147 w 195"/>
                  <a:gd name="T49" fmla="*/ 166 h 189"/>
                  <a:gd name="T50" fmla="*/ 123 w 195"/>
                  <a:gd name="T51" fmla="*/ 153 h 189"/>
                  <a:gd name="T52" fmla="*/ 58 w 195"/>
                  <a:gd name="T53" fmla="*/ 131 h 189"/>
                  <a:gd name="T54" fmla="*/ 32 w 195"/>
                  <a:gd name="T55" fmla="*/ 126 h 189"/>
                  <a:gd name="T56" fmla="*/ 21 w 195"/>
                  <a:gd name="T57" fmla="*/ 139 h 189"/>
                  <a:gd name="T58" fmla="*/ 0 w 195"/>
                  <a:gd name="T59" fmla="*/ 13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89">
                    <a:moveTo>
                      <a:pt x="0" y="132"/>
                    </a:moveTo>
                    <a:cubicBezTo>
                      <a:pt x="44" y="6"/>
                      <a:pt x="44" y="6"/>
                      <a:pt x="44" y="6"/>
                    </a:cubicBezTo>
                    <a:cubicBezTo>
                      <a:pt x="100" y="0"/>
                      <a:pt x="100" y="0"/>
                      <a:pt x="100" y="0"/>
                    </a:cubicBezTo>
                    <a:cubicBezTo>
                      <a:pt x="103" y="16"/>
                      <a:pt x="103" y="16"/>
                      <a:pt x="103" y="16"/>
                    </a:cubicBezTo>
                    <a:cubicBezTo>
                      <a:pt x="88" y="20"/>
                      <a:pt x="76" y="25"/>
                      <a:pt x="67" y="33"/>
                    </a:cubicBezTo>
                    <a:cubicBezTo>
                      <a:pt x="58" y="40"/>
                      <a:pt x="51" y="50"/>
                      <a:pt x="47" y="61"/>
                    </a:cubicBezTo>
                    <a:cubicBezTo>
                      <a:pt x="45" y="69"/>
                      <a:pt x="44" y="75"/>
                      <a:pt x="46" y="78"/>
                    </a:cubicBezTo>
                    <a:cubicBezTo>
                      <a:pt x="48" y="82"/>
                      <a:pt x="53" y="85"/>
                      <a:pt x="62" y="88"/>
                    </a:cubicBezTo>
                    <a:cubicBezTo>
                      <a:pt x="85" y="96"/>
                      <a:pt x="85" y="96"/>
                      <a:pt x="85" y="96"/>
                    </a:cubicBezTo>
                    <a:cubicBezTo>
                      <a:pt x="88" y="89"/>
                      <a:pt x="88" y="89"/>
                      <a:pt x="88" y="89"/>
                    </a:cubicBezTo>
                    <a:cubicBezTo>
                      <a:pt x="91" y="80"/>
                      <a:pt x="91" y="74"/>
                      <a:pt x="89" y="69"/>
                    </a:cubicBezTo>
                    <a:cubicBezTo>
                      <a:pt x="86" y="65"/>
                      <a:pt x="80" y="61"/>
                      <a:pt x="69" y="57"/>
                    </a:cubicBezTo>
                    <a:cubicBezTo>
                      <a:pt x="74" y="43"/>
                      <a:pt x="74" y="43"/>
                      <a:pt x="74" y="43"/>
                    </a:cubicBezTo>
                    <a:cubicBezTo>
                      <a:pt x="153" y="69"/>
                      <a:pt x="153" y="69"/>
                      <a:pt x="153" y="69"/>
                    </a:cubicBezTo>
                    <a:cubicBezTo>
                      <a:pt x="148" y="84"/>
                      <a:pt x="148" y="84"/>
                      <a:pt x="148" y="84"/>
                    </a:cubicBezTo>
                    <a:cubicBezTo>
                      <a:pt x="138" y="81"/>
                      <a:pt x="130" y="81"/>
                      <a:pt x="124" y="83"/>
                    </a:cubicBezTo>
                    <a:cubicBezTo>
                      <a:pt x="118" y="85"/>
                      <a:pt x="114" y="90"/>
                      <a:pt x="111" y="97"/>
                    </a:cubicBezTo>
                    <a:cubicBezTo>
                      <a:pt x="109" y="104"/>
                      <a:pt x="109" y="104"/>
                      <a:pt x="109" y="104"/>
                    </a:cubicBezTo>
                    <a:cubicBezTo>
                      <a:pt x="137" y="114"/>
                      <a:pt x="137" y="114"/>
                      <a:pt x="137" y="114"/>
                    </a:cubicBezTo>
                    <a:cubicBezTo>
                      <a:pt x="150" y="118"/>
                      <a:pt x="159" y="120"/>
                      <a:pt x="164" y="118"/>
                    </a:cubicBezTo>
                    <a:cubicBezTo>
                      <a:pt x="168" y="117"/>
                      <a:pt x="172" y="113"/>
                      <a:pt x="174" y="105"/>
                    </a:cubicBezTo>
                    <a:cubicBezTo>
                      <a:pt x="195" y="113"/>
                      <a:pt x="195" y="113"/>
                      <a:pt x="195" y="113"/>
                    </a:cubicBezTo>
                    <a:cubicBezTo>
                      <a:pt x="169" y="189"/>
                      <a:pt x="169" y="189"/>
                      <a:pt x="169" y="189"/>
                    </a:cubicBezTo>
                    <a:cubicBezTo>
                      <a:pt x="148" y="182"/>
                      <a:pt x="148" y="182"/>
                      <a:pt x="148" y="182"/>
                    </a:cubicBezTo>
                    <a:cubicBezTo>
                      <a:pt x="150" y="175"/>
                      <a:pt x="150" y="169"/>
                      <a:pt x="147" y="166"/>
                    </a:cubicBezTo>
                    <a:cubicBezTo>
                      <a:pt x="145" y="162"/>
                      <a:pt x="137" y="158"/>
                      <a:pt x="123" y="153"/>
                    </a:cubicBezTo>
                    <a:cubicBezTo>
                      <a:pt x="58" y="131"/>
                      <a:pt x="58" y="131"/>
                      <a:pt x="58" y="131"/>
                    </a:cubicBezTo>
                    <a:cubicBezTo>
                      <a:pt x="45" y="126"/>
                      <a:pt x="36" y="125"/>
                      <a:pt x="32" y="126"/>
                    </a:cubicBezTo>
                    <a:cubicBezTo>
                      <a:pt x="28" y="128"/>
                      <a:pt x="24" y="132"/>
                      <a:pt x="21" y="139"/>
                    </a:cubicBezTo>
                    <a:lnTo>
                      <a:pt x="0"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2" name="Freeform 32"/>
              <p:cNvSpPr>
                <a:spLocks/>
              </p:cNvSpPr>
              <p:nvPr/>
            </p:nvSpPr>
            <p:spPr bwMode="auto">
              <a:xfrm>
                <a:off x="3884900" y="940951"/>
                <a:ext cx="57411" cy="49614"/>
              </a:xfrm>
              <a:custGeom>
                <a:avLst/>
                <a:gdLst>
                  <a:gd name="T0" fmla="*/ 20 w 191"/>
                  <a:gd name="T1" fmla="*/ 29 h 163"/>
                  <a:gd name="T2" fmla="*/ 9 w 191"/>
                  <a:gd name="T3" fmla="*/ 25 h 163"/>
                  <a:gd name="T4" fmla="*/ 11 w 191"/>
                  <a:gd name="T5" fmla="*/ 12 h 163"/>
                  <a:gd name="T6" fmla="*/ 79 w 191"/>
                  <a:gd name="T7" fmla="*/ 0 h 163"/>
                  <a:gd name="T8" fmla="*/ 82 w 191"/>
                  <a:gd name="T9" fmla="*/ 18 h 163"/>
                  <a:gd name="T10" fmla="*/ 44 w 191"/>
                  <a:gd name="T11" fmla="*/ 36 h 163"/>
                  <a:gd name="T12" fmla="*/ 27 w 191"/>
                  <a:gd name="T13" fmla="*/ 63 h 163"/>
                  <a:gd name="T14" fmla="*/ 41 w 191"/>
                  <a:gd name="T15" fmla="*/ 97 h 163"/>
                  <a:gd name="T16" fmla="*/ 89 w 191"/>
                  <a:gd name="T17" fmla="*/ 116 h 163"/>
                  <a:gd name="T18" fmla="*/ 141 w 191"/>
                  <a:gd name="T19" fmla="*/ 110 h 163"/>
                  <a:gd name="T20" fmla="*/ 163 w 191"/>
                  <a:gd name="T21" fmla="*/ 79 h 163"/>
                  <a:gd name="T22" fmla="*/ 157 w 191"/>
                  <a:gd name="T23" fmla="*/ 48 h 163"/>
                  <a:gd name="T24" fmla="*/ 131 w 191"/>
                  <a:gd name="T25" fmla="*/ 21 h 163"/>
                  <a:gd name="T26" fmla="*/ 143 w 191"/>
                  <a:gd name="T27" fmla="*/ 3 h 163"/>
                  <a:gd name="T28" fmla="*/ 181 w 191"/>
                  <a:gd name="T29" fmla="*/ 40 h 163"/>
                  <a:gd name="T30" fmla="*/ 188 w 191"/>
                  <a:gd name="T31" fmla="*/ 88 h 163"/>
                  <a:gd name="T32" fmla="*/ 154 w 191"/>
                  <a:gd name="T33" fmla="*/ 145 h 163"/>
                  <a:gd name="T34" fmla="*/ 83 w 191"/>
                  <a:gd name="T35" fmla="*/ 159 h 163"/>
                  <a:gd name="T36" fmla="*/ 21 w 191"/>
                  <a:gd name="T37" fmla="*/ 127 h 163"/>
                  <a:gd name="T38" fmla="*/ 3 w 191"/>
                  <a:gd name="T39" fmla="*/ 65 h 163"/>
                  <a:gd name="T40" fmla="*/ 8 w 191"/>
                  <a:gd name="T41" fmla="*/ 47 h 163"/>
                  <a:gd name="T42" fmla="*/ 20 w 191"/>
                  <a:gd name="T43" fmla="*/ 2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1" h="163">
                    <a:moveTo>
                      <a:pt x="20" y="29"/>
                    </a:moveTo>
                    <a:cubicBezTo>
                      <a:pt x="9" y="25"/>
                      <a:pt x="9" y="25"/>
                      <a:pt x="9" y="25"/>
                    </a:cubicBezTo>
                    <a:cubicBezTo>
                      <a:pt x="11" y="12"/>
                      <a:pt x="11" y="12"/>
                      <a:pt x="11" y="12"/>
                    </a:cubicBezTo>
                    <a:cubicBezTo>
                      <a:pt x="79" y="0"/>
                      <a:pt x="79" y="0"/>
                      <a:pt x="79" y="0"/>
                    </a:cubicBezTo>
                    <a:cubicBezTo>
                      <a:pt x="82" y="18"/>
                      <a:pt x="82" y="18"/>
                      <a:pt x="82" y="18"/>
                    </a:cubicBezTo>
                    <a:cubicBezTo>
                      <a:pt x="66" y="22"/>
                      <a:pt x="54" y="28"/>
                      <a:pt x="44" y="36"/>
                    </a:cubicBezTo>
                    <a:cubicBezTo>
                      <a:pt x="34" y="44"/>
                      <a:pt x="28" y="53"/>
                      <a:pt x="27" y="63"/>
                    </a:cubicBezTo>
                    <a:cubicBezTo>
                      <a:pt x="25" y="77"/>
                      <a:pt x="30" y="88"/>
                      <a:pt x="41" y="97"/>
                    </a:cubicBezTo>
                    <a:cubicBezTo>
                      <a:pt x="52" y="107"/>
                      <a:pt x="69" y="113"/>
                      <a:pt x="89" y="116"/>
                    </a:cubicBezTo>
                    <a:cubicBezTo>
                      <a:pt x="111" y="118"/>
                      <a:pt x="128" y="116"/>
                      <a:pt x="141" y="110"/>
                    </a:cubicBezTo>
                    <a:cubicBezTo>
                      <a:pt x="154" y="103"/>
                      <a:pt x="162" y="93"/>
                      <a:pt x="163" y="79"/>
                    </a:cubicBezTo>
                    <a:cubicBezTo>
                      <a:pt x="165" y="69"/>
                      <a:pt x="163" y="59"/>
                      <a:pt x="157" y="48"/>
                    </a:cubicBezTo>
                    <a:cubicBezTo>
                      <a:pt x="151" y="38"/>
                      <a:pt x="142" y="28"/>
                      <a:pt x="131" y="21"/>
                    </a:cubicBezTo>
                    <a:cubicBezTo>
                      <a:pt x="143" y="3"/>
                      <a:pt x="143" y="3"/>
                      <a:pt x="143" y="3"/>
                    </a:cubicBezTo>
                    <a:cubicBezTo>
                      <a:pt x="161" y="14"/>
                      <a:pt x="173" y="26"/>
                      <a:pt x="181" y="40"/>
                    </a:cubicBezTo>
                    <a:cubicBezTo>
                      <a:pt x="188" y="55"/>
                      <a:pt x="191" y="71"/>
                      <a:pt x="188" y="88"/>
                    </a:cubicBezTo>
                    <a:cubicBezTo>
                      <a:pt x="185" y="113"/>
                      <a:pt x="174" y="132"/>
                      <a:pt x="154" y="145"/>
                    </a:cubicBezTo>
                    <a:cubicBezTo>
                      <a:pt x="135" y="158"/>
                      <a:pt x="112" y="163"/>
                      <a:pt x="83" y="159"/>
                    </a:cubicBezTo>
                    <a:cubicBezTo>
                      <a:pt x="57" y="156"/>
                      <a:pt x="36" y="145"/>
                      <a:pt x="21" y="127"/>
                    </a:cubicBezTo>
                    <a:cubicBezTo>
                      <a:pt x="6" y="110"/>
                      <a:pt x="0" y="89"/>
                      <a:pt x="3" y="65"/>
                    </a:cubicBezTo>
                    <a:cubicBezTo>
                      <a:pt x="3" y="59"/>
                      <a:pt x="5" y="53"/>
                      <a:pt x="8" y="47"/>
                    </a:cubicBezTo>
                    <a:cubicBezTo>
                      <a:pt x="11" y="41"/>
                      <a:pt x="15" y="35"/>
                      <a:pt x="2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3" name="Freeform 33"/>
              <p:cNvSpPr>
                <a:spLocks/>
              </p:cNvSpPr>
              <p:nvPr/>
            </p:nvSpPr>
            <p:spPr bwMode="auto">
              <a:xfrm>
                <a:off x="3885609" y="882831"/>
                <a:ext cx="55993" cy="56702"/>
              </a:xfrm>
              <a:custGeom>
                <a:avLst/>
                <a:gdLst>
                  <a:gd name="T0" fmla="*/ 7 w 185"/>
                  <a:gd name="T1" fmla="*/ 188 h 188"/>
                  <a:gd name="T2" fmla="*/ 4 w 185"/>
                  <a:gd name="T3" fmla="*/ 109 h 188"/>
                  <a:gd name="T4" fmla="*/ 25 w 185"/>
                  <a:gd name="T5" fmla="*/ 108 h 188"/>
                  <a:gd name="T6" fmla="*/ 32 w 185"/>
                  <a:gd name="T7" fmla="*/ 123 h 188"/>
                  <a:gd name="T8" fmla="*/ 59 w 185"/>
                  <a:gd name="T9" fmla="*/ 126 h 188"/>
                  <a:gd name="T10" fmla="*/ 77 w 185"/>
                  <a:gd name="T11" fmla="*/ 125 h 188"/>
                  <a:gd name="T12" fmla="*/ 74 w 185"/>
                  <a:gd name="T13" fmla="*/ 65 h 188"/>
                  <a:gd name="T14" fmla="*/ 56 w 185"/>
                  <a:gd name="T15" fmla="*/ 66 h 188"/>
                  <a:gd name="T16" fmla="*/ 29 w 185"/>
                  <a:gd name="T17" fmla="*/ 71 h 188"/>
                  <a:gd name="T18" fmla="*/ 24 w 185"/>
                  <a:gd name="T19" fmla="*/ 86 h 188"/>
                  <a:gd name="T20" fmla="*/ 3 w 185"/>
                  <a:gd name="T21" fmla="*/ 87 h 188"/>
                  <a:gd name="T22" fmla="*/ 0 w 185"/>
                  <a:gd name="T23" fmla="*/ 8 h 188"/>
                  <a:gd name="T24" fmla="*/ 22 w 185"/>
                  <a:gd name="T25" fmla="*/ 7 h 188"/>
                  <a:gd name="T26" fmla="*/ 28 w 185"/>
                  <a:gd name="T27" fmla="*/ 21 h 188"/>
                  <a:gd name="T28" fmla="*/ 55 w 185"/>
                  <a:gd name="T29" fmla="*/ 24 h 188"/>
                  <a:gd name="T30" fmla="*/ 124 w 185"/>
                  <a:gd name="T31" fmla="*/ 21 h 188"/>
                  <a:gd name="T32" fmla="*/ 151 w 185"/>
                  <a:gd name="T33" fmla="*/ 16 h 188"/>
                  <a:gd name="T34" fmla="*/ 156 w 185"/>
                  <a:gd name="T35" fmla="*/ 1 h 188"/>
                  <a:gd name="T36" fmla="*/ 178 w 185"/>
                  <a:gd name="T37" fmla="*/ 0 h 188"/>
                  <a:gd name="T38" fmla="*/ 181 w 185"/>
                  <a:gd name="T39" fmla="*/ 79 h 188"/>
                  <a:gd name="T40" fmla="*/ 160 w 185"/>
                  <a:gd name="T41" fmla="*/ 80 h 188"/>
                  <a:gd name="T42" fmla="*/ 153 w 185"/>
                  <a:gd name="T43" fmla="*/ 66 h 188"/>
                  <a:gd name="T44" fmla="*/ 126 w 185"/>
                  <a:gd name="T45" fmla="*/ 63 h 188"/>
                  <a:gd name="T46" fmla="*/ 96 w 185"/>
                  <a:gd name="T47" fmla="*/ 64 h 188"/>
                  <a:gd name="T48" fmla="*/ 99 w 185"/>
                  <a:gd name="T49" fmla="*/ 124 h 188"/>
                  <a:gd name="T50" fmla="*/ 129 w 185"/>
                  <a:gd name="T51" fmla="*/ 123 h 188"/>
                  <a:gd name="T52" fmla="*/ 156 w 185"/>
                  <a:gd name="T53" fmla="*/ 118 h 188"/>
                  <a:gd name="T54" fmla="*/ 161 w 185"/>
                  <a:gd name="T55" fmla="*/ 103 h 188"/>
                  <a:gd name="T56" fmla="*/ 182 w 185"/>
                  <a:gd name="T57" fmla="*/ 102 h 188"/>
                  <a:gd name="T58" fmla="*/ 185 w 185"/>
                  <a:gd name="T59" fmla="*/ 181 h 188"/>
                  <a:gd name="T60" fmla="*/ 163 w 185"/>
                  <a:gd name="T61" fmla="*/ 182 h 188"/>
                  <a:gd name="T62" fmla="*/ 157 w 185"/>
                  <a:gd name="T63" fmla="*/ 167 h 188"/>
                  <a:gd name="T64" fmla="*/ 130 w 185"/>
                  <a:gd name="T65" fmla="*/ 164 h 188"/>
                  <a:gd name="T66" fmla="*/ 61 w 185"/>
                  <a:gd name="T67" fmla="*/ 167 h 188"/>
                  <a:gd name="T68" fmla="*/ 34 w 185"/>
                  <a:gd name="T69" fmla="*/ 172 h 188"/>
                  <a:gd name="T70" fmla="*/ 29 w 185"/>
                  <a:gd name="T71" fmla="*/ 187 h 188"/>
                  <a:gd name="T72" fmla="*/ 7 w 185"/>
                  <a:gd name="T73"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5" h="188">
                    <a:moveTo>
                      <a:pt x="7" y="188"/>
                    </a:moveTo>
                    <a:cubicBezTo>
                      <a:pt x="4" y="109"/>
                      <a:pt x="4" y="109"/>
                      <a:pt x="4" y="109"/>
                    </a:cubicBezTo>
                    <a:cubicBezTo>
                      <a:pt x="25" y="108"/>
                      <a:pt x="25" y="108"/>
                      <a:pt x="25" y="108"/>
                    </a:cubicBezTo>
                    <a:cubicBezTo>
                      <a:pt x="25" y="116"/>
                      <a:pt x="28" y="121"/>
                      <a:pt x="32" y="123"/>
                    </a:cubicBezTo>
                    <a:cubicBezTo>
                      <a:pt x="36" y="125"/>
                      <a:pt x="45" y="126"/>
                      <a:pt x="59" y="126"/>
                    </a:cubicBezTo>
                    <a:cubicBezTo>
                      <a:pt x="77" y="125"/>
                      <a:pt x="77" y="125"/>
                      <a:pt x="77" y="125"/>
                    </a:cubicBezTo>
                    <a:cubicBezTo>
                      <a:pt x="74" y="65"/>
                      <a:pt x="74" y="65"/>
                      <a:pt x="74" y="65"/>
                    </a:cubicBezTo>
                    <a:cubicBezTo>
                      <a:pt x="56" y="66"/>
                      <a:pt x="56" y="66"/>
                      <a:pt x="56" y="66"/>
                    </a:cubicBezTo>
                    <a:cubicBezTo>
                      <a:pt x="42" y="66"/>
                      <a:pt x="33" y="68"/>
                      <a:pt x="29" y="71"/>
                    </a:cubicBezTo>
                    <a:cubicBezTo>
                      <a:pt x="26" y="73"/>
                      <a:pt x="24" y="78"/>
                      <a:pt x="24" y="86"/>
                    </a:cubicBezTo>
                    <a:cubicBezTo>
                      <a:pt x="3" y="87"/>
                      <a:pt x="3" y="87"/>
                      <a:pt x="3" y="87"/>
                    </a:cubicBezTo>
                    <a:cubicBezTo>
                      <a:pt x="0" y="8"/>
                      <a:pt x="0" y="8"/>
                      <a:pt x="0" y="8"/>
                    </a:cubicBezTo>
                    <a:cubicBezTo>
                      <a:pt x="22" y="7"/>
                      <a:pt x="22" y="7"/>
                      <a:pt x="22" y="7"/>
                    </a:cubicBezTo>
                    <a:cubicBezTo>
                      <a:pt x="22" y="14"/>
                      <a:pt x="24" y="19"/>
                      <a:pt x="28" y="21"/>
                    </a:cubicBezTo>
                    <a:cubicBezTo>
                      <a:pt x="32" y="24"/>
                      <a:pt x="41" y="25"/>
                      <a:pt x="55" y="24"/>
                    </a:cubicBezTo>
                    <a:cubicBezTo>
                      <a:pt x="124" y="21"/>
                      <a:pt x="124" y="21"/>
                      <a:pt x="124" y="21"/>
                    </a:cubicBezTo>
                    <a:cubicBezTo>
                      <a:pt x="138" y="21"/>
                      <a:pt x="147" y="19"/>
                      <a:pt x="151" y="16"/>
                    </a:cubicBezTo>
                    <a:cubicBezTo>
                      <a:pt x="154" y="14"/>
                      <a:pt x="156" y="9"/>
                      <a:pt x="156" y="1"/>
                    </a:cubicBezTo>
                    <a:cubicBezTo>
                      <a:pt x="178" y="0"/>
                      <a:pt x="178" y="0"/>
                      <a:pt x="178" y="0"/>
                    </a:cubicBezTo>
                    <a:cubicBezTo>
                      <a:pt x="181" y="79"/>
                      <a:pt x="181" y="79"/>
                      <a:pt x="181" y="79"/>
                    </a:cubicBezTo>
                    <a:cubicBezTo>
                      <a:pt x="160" y="80"/>
                      <a:pt x="160" y="80"/>
                      <a:pt x="160" y="80"/>
                    </a:cubicBezTo>
                    <a:cubicBezTo>
                      <a:pt x="160" y="73"/>
                      <a:pt x="157" y="68"/>
                      <a:pt x="153" y="66"/>
                    </a:cubicBezTo>
                    <a:cubicBezTo>
                      <a:pt x="149" y="63"/>
                      <a:pt x="140" y="62"/>
                      <a:pt x="126" y="63"/>
                    </a:cubicBezTo>
                    <a:cubicBezTo>
                      <a:pt x="96" y="64"/>
                      <a:pt x="96" y="64"/>
                      <a:pt x="96" y="64"/>
                    </a:cubicBezTo>
                    <a:cubicBezTo>
                      <a:pt x="99" y="124"/>
                      <a:pt x="99" y="124"/>
                      <a:pt x="99" y="124"/>
                    </a:cubicBezTo>
                    <a:cubicBezTo>
                      <a:pt x="129" y="123"/>
                      <a:pt x="129" y="123"/>
                      <a:pt x="129" y="123"/>
                    </a:cubicBezTo>
                    <a:cubicBezTo>
                      <a:pt x="143" y="122"/>
                      <a:pt x="152" y="121"/>
                      <a:pt x="156" y="118"/>
                    </a:cubicBezTo>
                    <a:cubicBezTo>
                      <a:pt x="159" y="115"/>
                      <a:pt x="161" y="110"/>
                      <a:pt x="161" y="103"/>
                    </a:cubicBezTo>
                    <a:cubicBezTo>
                      <a:pt x="182" y="102"/>
                      <a:pt x="182" y="102"/>
                      <a:pt x="182" y="102"/>
                    </a:cubicBezTo>
                    <a:cubicBezTo>
                      <a:pt x="185" y="181"/>
                      <a:pt x="185" y="181"/>
                      <a:pt x="185" y="181"/>
                    </a:cubicBezTo>
                    <a:cubicBezTo>
                      <a:pt x="163" y="182"/>
                      <a:pt x="163" y="182"/>
                      <a:pt x="163" y="182"/>
                    </a:cubicBezTo>
                    <a:cubicBezTo>
                      <a:pt x="163" y="175"/>
                      <a:pt x="161" y="170"/>
                      <a:pt x="157" y="167"/>
                    </a:cubicBezTo>
                    <a:cubicBezTo>
                      <a:pt x="153" y="165"/>
                      <a:pt x="144" y="164"/>
                      <a:pt x="130" y="164"/>
                    </a:cubicBezTo>
                    <a:cubicBezTo>
                      <a:pt x="61" y="167"/>
                      <a:pt x="61" y="167"/>
                      <a:pt x="61" y="167"/>
                    </a:cubicBezTo>
                    <a:cubicBezTo>
                      <a:pt x="47" y="168"/>
                      <a:pt x="38" y="169"/>
                      <a:pt x="34" y="172"/>
                    </a:cubicBezTo>
                    <a:cubicBezTo>
                      <a:pt x="31" y="175"/>
                      <a:pt x="29" y="180"/>
                      <a:pt x="29" y="187"/>
                    </a:cubicBezTo>
                    <a:lnTo>
                      <a:pt x="7"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4" name="Freeform 34"/>
              <p:cNvSpPr>
                <a:spLocks/>
              </p:cNvSpPr>
              <p:nvPr/>
            </p:nvSpPr>
            <p:spPr bwMode="auto">
              <a:xfrm>
                <a:off x="3880648" y="848810"/>
                <a:ext cx="58120" cy="33313"/>
              </a:xfrm>
              <a:custGeom>
                <a:avLst/>
                <a:gdLst>
                  <a:gd name="T0" fmla="*/ 15 w 191"/>
                  <a:gd name="T1" fmla="*/ 111 h 111"/>
                  <a:gd name="T2" fmla="*/ 7 w 191"/>
                  <a:gd name="T3" fmla="*/ 67 h 111"/>
                  <a:gd name="T4" fmla="*/ 0 w 191"/>
                  <a:gd name="T5" fmla="*/ 31 h 111"/>
                  <a:gd name="T6" fmla="*/ 22 w 191"/>
                  <a:gd name="T7" fmla="*/ 27 h 111"/>
                  <a:gd name="T8" fmla="*/ 31 w 191"/>
                  <a:gd name="T9" fmla="*/ 42 h 111"/>
                  <a:gd name="T10" fmla="*/ 58 w 191"/>
                  <a:gd name="T11" fmla="*/ 41 h 111"/>
                  <a:gd name="T12" fmla="*/ 126 w 191"/>
                  <a:gd name="T13" fmla="*/ 29 h 111"/>
                  <a:gd name="T14" fmla="*/ 151 w 191"/>
                  <a:gd name="T15" fmla="*/ 20 h 111"/>
                  <a:gd name="T16" fmla="*/ 155 w 191"/>
                  <a:gd name="T17" fmla="*/ 4 h 111"/>
                  <a:gd name="T18" fmla="*/ 176 w 191"/>
                  <a:gd name="T19" fmla="*/ 0 h 111"/>
                  <a:gd name="T20" fmla="*/ 191 w 191"/>
                  <a:gd name="T21" fmla="*/ 79 h 111"/>
                  <a:gd name="T22" fmla="*/ 169 w 191"/>
                  <a:gd name="T23" fmla="*/ 83 h 111"/>
                  <a:gd name="T24" fmla="*/ 160 w 191"/>
                  <a:gd name="T25" fmla="*/ 69 h 111"/>
                  <a:gd name="T26" fmla="*/ 133 w 191"/>
                  <a:gd name="T27" fmla="*/ 70 h 111"/>
                  <a:gd name="T28" fmla="*/ 65 w 191"/>
                  <a:gd name="T29" fmla="*/ 82 h 111"/>
                  <a:gd name="T30" fmla="*/ 40 w 191"/>
                  <a:gd name="T31" fmla="*/ 90 h 111"/>
                  <a:gd name="T32" fmla="*/ 37 w 191"/>
                  <a:gd name="T33" fmla="*/ 107 h 111"/>
                  <a:gd name="T34" fmla="*/ 15 w 191"/>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1" h="111">
                    <a:moveTo>
                      <a:pt x="15" y="111"/>
                    </a:moveTo>
                    <a:cubicBezTo>
                      <a:pt x="15" y="111"/>
                      <a:pt x="11" y="94"/>
                      <a:pt x="7" y="67"/>
                    </a:cubicBezTo>
                    <a:cubicBezTo>
                      <a:pt x="3" y="40"/>
                      <a:pt x="0" y="31"/>
                      <a:pt x="0" y="31"/>
                    </a:cubicBezTo>
                    <a:cubicBezTo>
                      <a:pt x="22" y="27"/>
                      <a:pt x="22" y="27"/>
                      <a:pt x="22" y="27"/>
                    </a:cubicBezTo>
                    <a:cubicBezTo>
                      <a:pt x="24" y="35"/>
                      <a:pt x="27" y="40"/>
                      <a:pt x="31" y="42"/>
                    </a:cubicBezTo>
                    <a:cubicBezTo>
                      <a:pt x="35" y="44"/>
                      <a:pt x="44" y="43"/>
                      <a:pt x="58" y="41"/>
                    </a:cubicBezTo>
                    <a:cubicBezTo>
                      <a:pt x="126" y="29"/>
                      <a:pt x="126" y="29"/>
                      <a:pt x="126" y="29"/>
                    </a:cubicBezTo>
                    <a:cubicBezTo>
                      <a:pt x="139" y="26"/>
                      <a:pt x="148" y="24"/>
                      <a:pt x="151" y="20"/>
                    </a:cubicBezTo>
                    <a:cubicBezTo>
                      <a:pt x="154" y="17"/>
                      <a:pt x="156" y="11"/>
                      <a:pt x="155" y="4"/>
                    </a:cubicBezTo>
                    <a:cubicBezTo>
                      <a:pt x="176" y="0"/>
                      <a:pt x="176" y="0"/>
                      <a:pt x="176" y="0"/>
                    </a:cubicBezTo>
                    <a:cubicBezTo>
                      <a:pt x="191" y="79"/>
                      <a:pt x="191" y="79"/>
                      <a:pt x="191" y="79"/>
                    </a:cubicBezTo>
                    <a:cubicBezTo>
                      <a:pt x="169" y="83"/>
                      <a:pt x="169" y="83"/>
                      <a:pt x="169" y="83"/>
                    </a:cubicBezTo>
                    <a:cubicBezTo>
                      <a:pt x="167" y="76"/>
                      <a:pt x="164" y="71"/>
                      <a:pt x="160" y="69"/>
                    </a:cubicBezTo>
                    <a:cubicBezTo>
                      <a:pt x="156" y="67"/>
                      <a:pt x="147" y="67"/>
                      <a:pt x="133" y="70"/>
                    </a:cubicBezTo>
                    <a:cubicBezTo>
                      <a:pt x="65" y="82"/>
                      <a:pt x="65" y="82"/>
                      <a:pt x="65" y="82"/>
                    </a:cubicBezTo>
                    <a:cubicBezTo>
                      <a:pt x="51" y="84"/>
                      <a:pt x="43" y="87"/>
                      <a:pt x="40" y="90"/>
                    </a:cubicBezTo>
                    <a:cubicBezTo>
                      <a:pt x="37" y="94"/>
                      <a:pt x="36" y="99"/>
                      <a:pt x="37" y="107"/>
                    </a:cubicBezTo>
                    <a:lnTo>
                      <a:pt x="1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5" name="Freeform 35"/>
              <p:cNvSpPr>
                <a:spLocks/>
              </p:cNvSpPr>
              <p:nvPr/>
            </p:nvSpPr>
            <p:spPr bwMode="auto">
              <a:xfrm>
                <a:off x="3867181" y="798487"/>
                <a:ext cx="65916" cy="56702"/>
              </a:xfrm>
              <a:custGeom>
                <a:avLst/>
                <a:gdLst>
                  <a:gd name="T0" fmla="*/ 45 w 217"/>
                  <a:gd name="T1" fmla="*/ 187 h 187"/>
                  <a:gd name="T2" fmla="*/ 26 w 217"/>
                  <a:gd name="T3" fmla="*/ 122 h 187"/>
                  <a:gd name="T4" fmla="*/ 109 w 217"/>
                  <a:gd name="T5" fmla="*/ 41 h 187"/>
                  <a:gd name="T6" fmla="*/ 63 w 217"/>
                  <a:gd name="T7" fmla="*/ 54 h 187"/>
                  <a:gd name="T8" fmla="*/ 39 w 217"/>
                  <a:gd name="T9" fmla="*/ 65 h 187"/>
                  <a:gd name="T10" fmla="*/ 37 w 217"/>
                  <a:gd name="T11" fmla="*/ 81 h 187"/>
                  <a:gd name="T12" fmla="*/ 16 w 217"/>
                  <a:gd name="T13" fmla="*/ 87 h 187"/>
                  <a:gd name="T14" fmla="*/ 0 w 217"/>
                  <a:gd name="T15" fmla="*/ 30 h 187"/>
                  <a:gd name="T16" fmla="*/ 21 w 217"/>
                  <a:gd name="T17" fmla="*/ 24 h 187"/>
                  <a:gd name="T18" fmla="*/ 31 w 217"/>
                  <a:gd name="T19" fmla="*/ 37 h 187"/>
                  <a:gd name="T20" fmla="*/ 58 w 217"/>
                  <a:gd name="T21" fmla="*/ 33 h 187"/>
                  <a:gd name="T22" fmla="*/ 177 w 217"/>
                  <a:gd name="T23" fmla="*/ 0 h 187"/>
                  <a:gd name="T24" fmla="*/ 185 w 217"/>
                  <a:gd name="T25" fmla="*/ 28 h 187"/>
                  <a:gd name="T26" fmla="*/ 73 w 217"/>
                  <a:gd name="T27" fmla="*/ 137 h 187"/>
                  <a:gd name="T28" fmla="*/ 153 w 217"/>
                  <a:gd name="T29" fmla="*/ 114 h 187"/>
                  <a:gd name="T30" fmla="*/ 178 w 217"/>
                  <a:gd name="T31" fmla="*/ 104 h 187"/>
                  <a:gd name="T32" fmla="*/ 180 w 217"/>
                  <a:gd name="T33" fmla="*/ 88 h 187"/>
                  <a:gd name="T34" fmla="*/ 200 w 217"/>
                  <a:gd name="T35" fmla="*/ 82 h 187"/>
                  <a:gd name="T36" fmla="*/ 217 w 217"/>
                  <a:gd name="T37" fmla="*/ 139 h 187"/>
                  <a:gd name="T38" fmla="*/ 195 w 217"/>
                  <a:gd name="T39" fmla="*/ 145 h 187"/>
                  <a:gd name="T40" fmla="*/ 185 w 217"/>
                  <a:gd name="T41" fmla="*/ 132 h 187"/>
                  <a:gd name="T42" fmla="*/ 158 w 217"/>
                  <a:gd name="T43" fmla="*/ 136 h 187"/>
                  <a:gd name="T44" fmla="*/ 93 w 217"/>
                  <a:gd name="T45" fmla="*/ 154 h 187"/>
                  <a:gd name="T46" fmla="*/ 68 w 217"/>
                  <a:gd name="T47" fmla="*/ 165 h 187"/>
                  <a:gd name="T48" fmla="*/ 66 w 217"/>
                  <a:gd name="T49" fmla="*/ 181 h 187"/>
                  <a:gd name="T50" fmla="*/ 45 w 217"/>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7" h="187">
                    <a:moveTo>
                      <a:pt x="45" y="187"/>
                    </a:moveTo>
                    <a:cubicBezTo>
                      <a:pt x="26" y="122"/>
                      <a:pt x="26" y="122"/>
                      <a:pt x="26" y="122"/>
                    </a:cubicBezTo>
                    <a:cubicBezTo>
                      <a:pt x="109" y="41"/>
                      <a:pt x="109" y="41"/>
                      <a:pt x="109" y="41"/>
                    </a:cubicBezTo>
                    <a:cubicBezTo>
                      <a:pt x="63" y="54"/>
                      <a:pt x="63" y="54"/>
                      <a:pt x="63" y="54"/>
                    </a:cubicBezTo>
                    <a:cubicBezTo>
                      <a:pt x="50" y="58"/>
                      <a:pt x="41" y="62"/>
                      <a:pt x="39" y="65"/>
                    </a:cubicBezTo>
                    <a:cubicBezTo>
                      <a:pt x="36" y="68"/>
                      <a:pt x="35" y="73"/>
                      <a:pt x="37" y="81"/>
                    </a:cubicBezTo>
                    <a:cubicBezTo>
                      <a:pt x="16" y="87"/>
                      <a:pt x="16" y="87"/>
                      <a:pt x="16" y="87"/>
                    </a:cubicBezTo>
                    <a:cubicBezTo>
                      <a:pt x="0" y="30"/>
                      <a:pt x="0" y="30"/>
                      <a:pt x="0" y="30"/>
                    </a:cubicBezTo>
                    <a:cubicBezTo>
                      <a:pt x="21" y="24"/>
                      <a:pt x="21" y="24"/>
                      <a:pt x="21" y="24"/>
                    </a:cubicBezTo>
                    <a:cubicBezTo>
                      <a:pt x="23" y="31"/>
                      <a:pt x="26" y="35"/>
                      <a:pt x="31" y="37"/>
                    </a:cubicBezTo>
                    <a:cubicBezTo>
                      <a:pt x="35" y="38"/>
                      <a:pt x="44" y="37"/>
                      <a:pt x="58" y="33"/>
                    </a:cubicBezTo>
                    <a:cubicBezTo>
                      <a:pt x="177" y="0"/>
                      <a:pt x="177" y="0"/>
                      <a:pt x="177" y="0"/>
                    </a:cubicBezTo>
                    <a:cubicBezTo>
                      <a:pt x="185" y="28"/>
                      <a:pt x="185" y="28"/>
                      <a:pt x="185" y="28"/>
                    </a:cubicBezTo>
                    <a:cubicBezTo>
                      <a:pt x="73" y="137"/>
                      <a:pt x="73" y="137"/>
                      <a:pt x="73" y="137"/>
                    </a:cubicBezTo>
                    <a:cubicBezTo>
                      <a:pt x="153" y="114"/>
                      <a:pt x="153" y="114"/>
                      <a:pt x="153" y="114"/>
                    </a:cubicBezTo>
                    <a:cubicBezTo>
                      <a:pt x="167" y="111"/>
                      <a:pt x="175" y="107"/>
                      <a:pt x="178" y="104"/>
                    </a:cubicBezTo>
                    <a:cubicBezTo>
                      <a:pt x="181" y="100"/>
                      <a:pt x="181" y="95"/>
                      <a:pt x="180" y="88"/>
                    </a:cubicBezTo>
                    <a:cubicBezTo>
                      <a:pt x="200" y="82"/>
                      <a:pt x="200" y="82"/>
                      <a:pt x="200" y="82"/>
                    </a:cubicBezTo>
                    <a:cubicBezTo>
                      <a:pt x="217" y="139"/>
                      <a:pt x="217" y="139"/>
                      <a:pt x="217" y="139"/>
                    </a:cubicBezTo>
                    <a:cubicBezTo>
                      <a:pt x="195" y="145"/>
                      <a:pt x="195" y="145"/>
                      <a:pt x="195" y="145"/>
                    </a:cubicBezTo>
                    <a:cubicBezTo>
                      <a:pt x="193" y="138"/>
                      <a:pt x="190" y="134"/>
                      <a:pt x="185" y="132"/>
                    </a:cubicBezTo>
                    <a:cubicBezTo>
                      <a:pt x="181" y="131"/>
                      <a:pt x="172" y="132"/>
                      <a:pt x="158" y="136"/>
                    </a:cubicBezTo>
                    <a:cubicBezTo>
                      <a:pt x="93" y="154"/>
                      <a:pt x="93" y="154"/>
                      <a:pt x="93" y="154"/>
                    </a:cubicBezTo>
                    <a:cubicBezTo>
                      <a:pt x="79" y="158"/>
                      <a:pt x="71" y="162"/>
                      <a:pt x="68" y="165"/>
                    </a:cubicBezTo>
                    <a:cubicBezTo>
                      <a:pt x="65" y="169"/>
                      <a:pt x="64" y="174"/>
                      <a:pt x="66" y="181"/>
                    </a:cubicBezTo>
                    <a:lnTo>
                      <a:pt x="45" y="1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6" name="Freeform 36"/>
              <p:cNvSpPr>
                <a:spLocks noEditPoints="1"/>
              </p:cNvSpPr>
              <p:nvPr/>
            </p:nvSpPr>
            <p:spPr bwMode="auto">
              <a:xfrm>
                <a:off x="3856549" y="744620"/>
                <a:ext cx="62372" cy="51032"/>
              </a:xfrm>
              <a:custGeom>
                <a:avLst/>
                <a:gdLst>
                  <a:gd name="T0" fmla="*/ 88 w 207"/>
                  <a:gd name="T1" fmla="*/ 106 h 168"/>
                  <a:gd name="T2" fmla="*/ 102 w 207"/>
                  <a:gd name="T3" fmla="*/ 136 h 168"/>
                  <a:gd name="T4" fmla="*/ 48 w 207"/>
                  <a:gd name="T5" fmla="*/ 141 h 168"/>
                  <a:gd name="T6" fmla="*/ 88 w 207"/>
                  <a:gd name="T7" fmla="*/ 106 h 168"/>
                  <a:gd name="T8" fmla="*/ 148 w 207"/>
                  <a:gd name="T9" fmla="*/ 157 h 168"/>
                  <a:gd name="T10" fmla="*/ 152 w 207"/>
                  <a:gd name="T11" fmla="*/ 156 h 168"/>
                  <a:gd name="T12" fmla="*/ 187 w 207"/>
                  <a:gd name="T13" fmla="*/ 168 h 168"/>
                  <a:gd name="T14" fmla="*/ 207 w 207"/>
                  <a:gd name="T15" fmla="*/ 159 h 168"/>
                  <a:gd name="T16" fmla="*/ 180 w 207"/>
                  <a:gd name="T17" fmla="*/ 99 h 168"/>
                  <a:gd name="T18" fmla="*/ 160 w 207"/>
                  <a:gd name="T19" fmla="*/ 108 h 168"/>
                  <a:gd name="T20" fmla="*/ 163 w 207"/>
                  <a:gd name="T21" fmla="*/ 122 h 168"/>
                  <a:gd name="T22" fmla="*/ 156 w 207"/>
                  <a:gd name="T23" fmla="*/ 129 h 168"/>
                  <a:gd name="T24" fmla="*/ 153 w 207"/>
                  <a:gd name="T25" fmla="*/ 130 h 168"/>
                  <a:gd name="T26" fmla="*/ 151 w 207"/>
                  <a:gd name="T27" fmla="*/ 131 h 168"/>
                  <a:gd name="T28" fmla="*/ 125 w 207"/>
                  <a:gd name="T29" fmla="*/ 135 h 168"/>
                  <a:gd name="T30" fmla="*/ 105 w 207"/>
                  <a:gd name="T31" fmla="*/ 90 h 168"/>
                  <a:gd name="T32" fmla="*/ 124 w 207"/>
                  <a:gd name="T33" fmla="*/ 72 h 168"/>
                  <a:gd name="T34" fmla="*/ 127 w 207"/>
                  <a:gd name="T35" fmla="*/ 70 h 168"/>
                  <a:gd name="T36" fmla="*/ 131 w 207"/>
                  <a:gd name="T37" fmla="*/ 68 h 168"/>
                  <a:gd name="T38" fmla="*/ 140 w 207"/>
                  <a:gd name="T39" fmla="*/ 68 h 168"/>
                  <a:gd name="T40" fmla="*/ 147 w 207"/>
                  <a:gd name="T41" fmla="*/ 78 h 168"/>
                  <a:gd name="T42" fmla="*/ 147 w 207"/>
                  <a:gd name="T43" fmla="*/ 80 h 168"/>
                  <a:gd name="T44" fmla="*/ 167 w 207"/>
                  <a:gd name="T45" fmla="*/ 71 h 168"/>
                  <a:gd name="T46" fmla="*/ 135 w 207"/>
                  <a:gd name="T47" fmla="*/ 0 h 168"/>
                  <a:gd name="T48" fmla="*/ 115 w 207"/>
                  <a:gd name="T49" fmla="*/ 9 h 168"/>
                  <a:gd name="T50" fmla="*/ 103 w 207"/>
                  <a:gd name="T51" fmla="*/ 38 h 168"/>
                  <a:gd name="T52" fmla="*/ 102 w 207"/>
                  <a:gd name="T53" fmla="*/ 39 h 168"/>
                  <a:gd name="T54" fmla="*/ 0 w 207"/>
                  <a:gd name="T55" fmla="*/ 133 h 168"/>
                  <a:gd name="T56" fmla="*/ 15 w 207"/>
                  <a:gd name="T57" fmla="*/ 166 h 168"/>
                  <a:gd name="T58" fmla="*/ 148 w 207"/>
                  <a:gd name="T59" fmla="*/ 15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7" h="168">
                    <a:moveTo>
                      <a:pt x="88" y="106"/>
                    </a:moveTo>
                    <a:cubicBezTo>
                      <a:pt x="102" y="136"/>
                      <a:pt x="102" y="136"/>
                      <a:pt x="102" y="136"/>
                    </a:cubicBezTo>
                    <a:cubicBezTo>
                      <a:pt x="48" y="141"/>
                      <a:pt x="48" y="141"/>
                      <a:pt x="48" y="141"/>
                    </a:cubicBezTo>
                    <a:lnTo>
                      <a:pt x="88" y="106"/>
                    </a:lnTo>
                    <a:close/>
                    <a:moveTo>
                      <a:pt x="148" y="157"/>
                    </a:moveTo>
                    <a:cubicBezTo>
                      <a:pt x="149" y="156"/>
                      <a:pt x="150" y="156"/>
                      <a:pt x="152" y="156"/>
                    </a:cubicBezTo>
                    <a:cubicBezTo>
                      <a:pt x="169" y="155"/>
                      <a:pt x="181" y="159"/>
                      <a:pt x="187" y="168"/>
                    </a:cubicBezTo>
                    <a:cubicBezTo>
                      <a:pt x="207" y="159"/>
                      <a:pt x="207" y="159"/>
                      <a:pt x="207" y="159"/>
                    </a:cubicBezTo>
                    <a:cubicBezTo>
                      <a:pt x="180" y="99"/>
                      <a:pt x="180" y="99"/>
                      <a:pt x="180" y="99"/>
                    </a:cubicBezTo>
                    <a:cubicBezTo>
                      <a:pt x="160" y="108"/>
                      <a:pt x="160" y="108"/>
                      <a:pt x="160" y="108"/>
                    </a:cubicBezTo>
                    <a:cubicBezTo>
                      <a:pt x="163" y="114"/>
                      <a:pt x="164" y="119"/>
                      <a:pt x="163" y="122"/>
                    </a:cubicBezTo>
                    <a:cubicBezTo>
                      <a:pt x="162" y="125"/>
                      <a:pt x="160" y="127"/>
                      <a:pt x="156" y="129"/>
                    </a:cubicBezTo>
                    <a:cubicBezTo>
                      <a:pt x="155" y="129"/>
                      <a:pt x="154" y="130"/>
                      <a:pt x="153" y="130"/>
                    </a:cubicBezTo>
                    <a:cubicBezTo>
                      <a:pt x="153" y="130"/>
                      <a:pt x="152" y="130"/>
                      <a:pt x="151" y="131"/>
                    </a:cubicBezTo>
                    <a:cubicBezTo>
                      <a:pt x="125" y="135"/>
                      <a:pt x="125" y="135"/>
                      <a:pt x="125" y="135"/>
                    </a:cubicBezTo>
                    <a:cubicBezTo>
                      <a:pt x="105" y="90"/>
                      <a:pt x="105" y="90"/>
                      <a:pt x="105" y="90"/>
                    </a:cubicBezTo>
                    <a:cubicBezTo>
                      <a:pt x="124" y="72"/>
                      <a:pt x="124" y="72"/>
                      <a:pt x="124" y="72"/>
                    </a:cubicBezTo>
                    <a:cubicBezTo>
                      <a:pt x="125" y="72"/>
                      <a:pt x="126" y="71"/>
                      <a:pt x="127" y="70"/>
                    </a:cubicBezTo>
                    <a:cubicBezTo>
                      <a:pt x="128" y="70"/>
                      <a:pt x="129" y="69"/>
                      <a:pt x="131" y="68"/>
                    </a:cubicBezTo>
                    <a:cubicBezTo>
                      <a:pt x="134" y="67"/>
                      <a:pt x="137" y="67"/>
                      <a:pt x="140" y="68"/>
                    </a:cubicBezTo>
                    <a:cubicBezTo>
                      <a:pt x="142" y="70"/>
                      <a:pt x="144" y="73"/>
                      <a:pt x="147" y="78"/>
                    </a:cubicBezTo>
                    <a:cubicBezTo>
                      <a:pt x="147" y="80"/>
                      <a:pt x="147" y="80"/>
                      <a:pt x="147" y="80"/>
                    </a:cubicBezTo>
                    <a:cubicBezTo>
                      <a:pt x="167" y="71"/>
                      <a:pt x="167" y="71"/>
                      <a:pt x="167" y="71"/>
                    </a:cubicBezTo>
                    <a:cubicBezTo>
                      <a:pt x="135" y="0"/>
                      <a:pt x="135" y="0"/>
                      <a:pt x="135" y="0"/>
                    </a:cubicBezTo>
                    <a:cubicBezTo>
                      <a:pt x="115" y="9"/>
                      <a:pt x="115" y="9"/>
                      <a:pt x="115" y="9"/>
                    </a:cubicBezTo>
                    <a:cubicBezTo>
                      <a:pt x="118" y="18"/>
                      <a:pt x="114" y="28"/>
                      <a:pt x="103" y="38"/>
                    </a:cubicBezTo>
                    <a:cubicBezTo>
                      <a:pt x="102" y="39"/>
                      <a:pt x="102" y="39"/>
                      <a:pt x="102" y="39"/>
                    </a:cubicBezTo>
                    <a:cubicBezTo>
                      <a:pt x="0" y="133"/>
                      <a:pt x="0" y="133"/>
                      <a:pt x="0" y="133"/>
                    </a:cubicBezTo>
                    <a:cubicBezTo>
                      <a:pt x="15" y="166"/>
                      <a:pt x="15" y="166"/>
                      <a:pt x="15" y="166"/>
                    </a:cubicBezTo>
                    <a:lnTo>
                      <a:pt x="148"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7" name="Freeform 37"/>
              <p:cNvSpPr>
                <a:spLocks/>
              </p:cNvSpPr>
              <p:nvPr/>
            </p:nvSpPr>
            <p:spPr bwMode="auto">
              <a:xfrm>
                <a:off x="3797012" y="1110349"/>
                <a:ext cx="70169" cy="73004"/>
              </a:xfrm>
              <a:custGeom>
                <a:avLst/>
                <a:gdLst>
                  <a:gd name="T0" fmla="*/ 0 w 231"/>
                  <a:gd name="T1" fmla="*/ 125 h 239"/>
                  <a:gd name="T2" fmla="*/ 44 w 231"/>
                  <a:gd name="T3" fmla="*/ 73 h 239"/>
                  <a:gd name="T4" fmla="*/ 158 w 231"/>
                  <a:gd name="T5" fmla="*/ 96 h 239"/>
                  <a:gd name="T6" fmla="*/ 122 w 231"/>
                  <a:gd name="T7" fmla="*/ 65 h 239"/>
                  <a:gd name="T8" fmla="*/ 99 w 231"/>
                  <a:gd name="T9" fmla="*/ 51 h 239"/>
                  <a:gd name="T10" fmla="*/ 85 w 231"/>
                  <a:gd name="T11" fmla="*/ 58 h 239"/>
                  <a:gd name="T12" fmla="*/ 68 w 231"/>
                  <a:gd name="T13" fmla="*/ 45 h 239"/>
                  <a:gd name="T14" fmla="*/ 106 w 231"/>
                  <a:gd name="T15" fmla="*/ 0 h 239"/>
                  <a:gd name="T16" fmla="*/ 123 w 231"/>
                  <a:gd name="T17" fmla="*/ 14 h 239"/>
                  <a:gd name="T18" fmla="*/ 118 w 231"/>
                  <a:gd name="T19" fmla="*/ 29 h 239"/>
                  <a:gd name="T20" fmla="*/ 136 w 231"/>
                  <a:gd name="T21" fmla="*/ 49 h 239"/>
                  <a:gd name="T22" fmla="*/ 231 w 231"/>
                  <a:gd name="T23" fmla="*/ 128 h 239"/>
                  <a:gd name="T24" fmla="*/ 212 w 231"/>
                  <a:gd name="T25" fmla="*/ 150 h 239"/>
                  <a:gd name="T26" fmla="*/ 58 w 231"/>
                  <a:gd name="T27" fmla="*/ 120 h 239"/>
                  <a:gd name="T28" fmla="*/ 122 w 231"/>
                  <a:gd name="T29" fmla="*/ 173 h 239"/>
                  <a:gd name="T30" fmla="*/ 145 w 231"/>
                  <a:gd name="T31" fmla="*/ 187 h 239"/>
                  <a:gd name="T32" fmla="*/ 159 w 231"/>
                  <a:gd name="T33" fmla="*/ 180 h 239"/>
                  <a:gd name="T34" fmla="*/ 176 w 231"/>
                  <a:gd name="T35" fmla="*/ 193 h 239"/>
                  <a:gd name="T36" fmla="*/ 137 w 231"/>
                  <a:gd name="T37" fmla="*/ 239 h 239"/>
                  <a:gd name="T38" fmla="*/ 120 w 231"/>
                  <a:gd name="T39" fmla="*/ 225 h 239"/>
                  <a:gd name="T40" fmla="*/ 125 w 231"/>
                  <a:gd name="T41" fmla="*/ 209 h 239"/>
                  <a:gd name="T42" fmla="*/ 107 w 231"/>
                  <a:gd name="T43" fmla="*/ 189 h 239"/>
                  <a:gd name="T44" fmla="*/ 54 w 231"/>
                  <a:gd name="T45" fmla="*/ 146 h 239"/>
                  <a:gd name="T46" fmla="*/ 31 w 231"/>
                  <a:gd name="T47" fmla="*/ 132 h 239"/>
                  <a:gd name="T48" fmla="*/ 17 w 231"/>
                  <a:gd name="T49" fmla="*/ 139 h 239"/>
                  <a:gd name="T50" fmla="*/ 0 w 231"/>
                  <a:gd name="T51" fmla="*/ 12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1" h="239">
                    <a:moveTo>
                      <a:pt x="0" y="125"/>
                    </a:moveTo>
                    <a:cubicBezTo>
                      <a:pt x="44" y="73"/>
                      <a:pt x="44" y="73"/>
                      <a:pt x="44" y="73"/>
                    </a:cubicBezTo>
                    <a:cubicBezTo>
                      <a:pt x="158" y="96"/>
                      <a:pt x="158" y="96"/>
                      <a:pt x="158" y="96"/>
                    </a:cubicBezTo>
                    <a:cubicBezTo>
                      <a:pt x="122" y="65"/>
                      <a:pt x="122" y="65"/>
                      <a:pt x="122" y="65"/>
                    </a:cubicBezTo>
                    <a:cubicBezTo>
                      <a:pt x="111" y="57"/>
                      <a:pt x="103" y="52"/>
                      <a:pt x="99" y="51"/>
                    </a:cubicBezTo>
                    <a:cubicBezTo>
                      <a:pt x="94" y="51"/>
                      <a:pt x="89" y="53"/>
                      <a:pt x="85" y="58"/>
                    </a:cubicBezTo>
                    <a:cubicBezTo>
                      <a:pt x="68" y="45"/>
                      <a:pt x="68" y="45"/>
                      <a:pt x="68" y="45"/>
                    </a:cubicBezTo>
                    <a:cubicBezTo>
                      <a:pt x="106" y="0"/>
                      <a:pt x="106" y="0"/>
                      <a:pt x="106" y="0"/>
                    </a:cubicBezTo>
                    <a:cubicBezTo>
                      <a:pt x="123" y="14"/>
                      <a:pt x="123" y="14"/>
                      <a:pt x="123" y="14"/>
                    </a:cubicBezTo>
                    <a:cubicBezTo>
                      <a:pt x="119" y="19"/>
                      <a:pt x="117" y="25"/>
                      <a:pt x="118" y="29"/>
                    </a:cubicBezTo>
                    <a:cubicBezTo>
                      <a:pt x="119" y="33"/>
                      <a:pt x="126" y="40"/>
                      <a:pt x="136" y="49"/>
                    </a:cubicBezTo>
                    <a:cubicBezTo>
                      <a:pt x="231" y="128"/>
                      <a:pt x="231" y="128"/>
                      <a:pt x="231" y="128"/>
                    </a:cubicBezTo>
                    <a:cubicBezTo>
                      <a:pt x="212" y="150"/>
                      <a:pt x="212" y="150"/>
                      <a:pt x="212" y="150"/>
                    </a:cubicBezTo>
                    <a:cubicBezTo>
                      <a:pt x="58" y="120"/>
                      <a:pt x="58" y="120"/>
                      <a:pt x="58" y="120"/>
                    </a:cubicBezTo>
                    <a:cubicBezTo>
                      <a:pt x="122" y="173"/>
                      <a:pt x="122" y="173"/>
                      <a:pt x="122" y="173"/>
                    </a:cubicBezTo>
                    <a:cubicBezTo>
                      <a:pt x="132" y="182"/>
                      <a:pt x="140" y="187"/>
                      <a:pt x="145" y="187"/>
                    </a:cubicBezTo>
                    <a:cubicBezTo>
                      <a:pt x="149" y="187"/>
                      <a:pt x="154" y="185"/>
                      <a:pt x="159" y="180"/>
                    </a:cubicBezTo>
                    <a:cubicBezTo>
                      <a:pt x="176" y="193"/>
                      <a:pt x="176" y="193"/>
                      <a:pt x="176" y="193"/>
                    </a:cubicBezTo>
                    <a:cubicBezTo>
                      <a:pt x="137" y="239"/>
                      <a:pt x="137" y="239"/>
                      <a:pt x="137" y="239"/>
                    </a:cubicBezTo>
                    <a:cubicBezTo>
                      <a:pt x="120" y="225"/>
                      <a:pt x="120" y="225"/>
                      <a:pt x="120" y="225"/>
                    </a:cubicBezTo>
                    <a:cubicBezTo>
                      <a:pt x="125" y="219"/>
                      <a:pt x="126" y="214"/>
                      <a:pt x="125" y="209"/>
                    </a:cubicBezTo>
                    <a:cubicBezTo>
                      <a:pt x="124" y="205"/>
                      <a:pt x="118" y="198"/>
                      <a:pt x="107" y="189"/>
                    </a:cubicBezTo>
                    <a:cubicBezTo>
                      <a:pt x="54" y="146"/>
                      <a:pt x="54" y="146"/>
                      <a:pt x="54" y="146"/>
                    </a:cubicBezTo>
                    <a:cubicBezTo>
                      <a:pt x="44" y="137"/>
                      <a:pt x="36" y="132"/>
                      <a:pt x="31" y="132"/>
                    </a:cubicBezTo>
                    <a:cubicBezTo>
                      <a:pt x="27" y="131"/>
                      <a:pt x="22" y="134"/>
                      <a:pt x="17" y="139"/>
                    </a:cubicBezTo>
                    <a:lnTo>
                      <a:pt x="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8" name="Freeform 38"/>
              <p:cNvSpPr>
                <a:spLocks noEditPoints="1"/>
              </p:cNvSpPr>
              <p:nvPr/>
            </p:nvSpPr>
            <p:spPr bwMode="auto">
              <a:xfrm>
                <a:off x="3270390" y="626254"/>
                <a:ext cx="592538" cy="592538"/>
              </a:xfrm>
              <a:custGeom>
                <a:avLst/>
                <a:gdLst>
                  <a:gd name="T0" fmla="*/ 975 w 1950"/>
                  <a:gd name="T1" fmla="*/ 0 h 1950"/>
                  <a:gd name="T2" fmla="*/ 0 w 1950"/>
                  <a:gd name="T3" fmla="*/ 975 h 1950"/>
                  <a:gd name="T4" fmla="*/ 975 w 1950"/>
                  <a:gd name="T5" fmla="*/ 1950 h 1950"/>
                  <a:gd name="T6" fmla="*/ 1950 w 1950"/>
                  <a:gd name="T7" fmla="*/ 975 h 1950"/>
                  <a:gd name="T8" fmla="*/ 975 w 1950"/>
                  <a:gd name="T9" fmla="*/ 0 h 1950"/>
                  <a:gd name="T10" fmla="*/ 975 w 1950"/>
                  <a:gd name="T11" fmla="*/ 1929 h 1950"/>
                  <a:gd name="T12" fmla="*/ 21 w 1950"/>
                  <a:gd name="T13" fmla="*/ 975 h 1950"/>
                  <a:gd name="T14" fmla="*/ 975 w 1950"/>
                  <a:gd name="T15" fmla="*/ 21 h 1950"/>
                  <a:gd name="T16" fmla="*/ 1929 w 1950"/>
                  <a:gd name="T17" fmla="*/ 975 h 1950"/>
                  <a:gd name="T18" fmla="*/ 975 w 1950"/>
                  <a:gd name="T19" fmla="*/ 1929 h 1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0" h="1950">
                    <a:moveTo>
                      <a:pt x="975" y="0"/>
                    </a:moveTo>
                    <a:cubicBezTo>
                      <a:pt x="436" y="0"/>
                      <a:pt x="0" y="436"/>
                      <a:pt x="0" y="975"/>
                    </a:cubicBezTo>
                    <a:cubicBezTo>
                      <a:pt x="0" y="1514"/>
                      <a:pt x="436" y="1950"/>
                      <a:pt x="975" y="1950"/>
                    </a:cubicBezTo>
                    <a:cubicBezTo>
                      <a:pt x="1513" y="1950"/>
                      <a:pt x="1950" y="1514"/>
                      <a:pt x="1950" y="975"/>
                    </a:cubicBezTo>
                    <a:cubicBezTo>
                      <a:pt x="1950" y="436"/>
                      <a:pt x="1513" y="0"/>
                      <a:pt x="975" y="0"/>
                    </a:cubicBezTo>
                    <a:close/>
                    <a:moveTo>
                      <a:pt x="975" y="1929"/>
                    </a:moveTo>
                    <a:cubicBezTo>
                      <a:pt x="448" y="1929"/>
                      <a:pt x="21" y="1502"/>
                      <a:pt x="21" y="975"/>
                    </a:cubicBezTo>
                    <a:cubicBezTo>
                      <a:pt x="21" y="448"/>
                      <a:pt x="448" y="21"/>
                      <a:pt x="975" y="21"/>
                    </a:cubicBezTo>
                    <a:cubicBezTo>
                      <a:pt x="1501" y="21"/>
                      <a:pt x="1929" y="448"/>
                      <a:pt x="1929" y="975"/>
                    </a:cubicBezTo>
                    <a:cubicBezTo>
                      <a:pt x="1929" y="1502"/>
                      <a:pt x="1501" y="1929"/>
                      <a:pt x="975" y="19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9" name="Freeform 39"/>
              <p:cNvSpPr>
                <a:spLocks/>
              </p:cNvSpPr>
              <p:nvPr/>
            </p:nvSpPr>
            <p:spPr bwMode="auto">
              <a:xfrm>
                <a:off x="3404349" y="646100"/>
                <a:ext cx="434481" cy="362185"/>
              </a:xfrm>
              <a:custGeom>
                <a:avLst/>
                <a:gdLst>
                  <a:gd name="T0" fmla="*/ 534 w 1430"/>
                  <a:gd name="T1" fmla="*/ 0 h 1191"/>
                  <a:gd name="T2" fmla="*/ 0 w 1430"/>
                  <a:gd name="T3" fmla="*/ 948 h 1191"/>
                  <a:gd name="T4" fmla="*/ 11 w 1430"/>
                  <a:gd name="T5" fmla="*/ 1122 h 1191"/>
                  <a:gd name="T6" fmla="*/ 175 w 1430"/>
                  <a:gd name="T7" fmla="*/ 1164 h 1191"/>
                  <a:gd name="T8" fmla="*/ 156 w 1430"/>
                  <a:gd name="T9" fmla="*/ 926 h 1191"/>
                  <a:gd name="T10" fmla="*/ 506 w 1430"/>
                  <a:gd name="T11" fmla="*/ 76 h 1191"/>
                  <a:gd name="T12" fmla="*/ 241 w 1430"/>
                  <a:gd name="T13" fmla="*/ 851 h 1191"/>
                  <a:gd name="T14" fmla="*/ 280 w 1430"/>
                  <a:gd name="T15" fmla="*/ 1179 h 1191"/>
                  <a:gd name="T16" fmla="*/ 518 w 1430"/>
                  <a:gd name="T17" fmla="*/ 1188 h 1191"/>
                  <a:gd name="T18" fmla="*/ 1430 w 1430"/>
                  <a:gd name="T19" fmla="*/ 748 h 1191"/>
                  <a:gd name="T20" fmla="*/ 535 w 1430"/>
                  <a:gd name="T21" fmla="*/ 0 h 1191"/>
                  <a:gd name="T22" fmla="*/ 534 w 1430"/>
                  <a:gd name="T23" fmla="*/ 0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30" h="1191">
                    <a:moveTo>
                      <a:pt x="534" y="0"/>
                    </a:moveTo>
                    <a:cubicBezTo>
                      <a:pt x="230" y="84"/>
                      <a:pt x="0" y="476"/>
                      <a:pt x="0" y="948"/>
                    </a:cubicBezTo>
                    <a:cubicBezTo>
                      <a:pt x="0" y="1008"/>
                      <a:pt x="4" y="1066"/>
                      <a:pt x="11" y="1122"/>
                    </a:cubicBezTo>
                    <a:cubicBezTo>
                      <a:pt x="63" y="1139"/>
                      <a:pt x="118" y="1153"/>
                      <a:pt x="175" y="1164"/>
                    </a:cubicBezTo>
                    <a:cubicBezTo>
                      <a:pt x="163" y="1088"/>
                      <a:pt x="156" y="1008"/>
                      <a:pt x="156" y="926"/>
                    </a:cubicBezTo>
                    <a:cubicBezTo>
                      <a:pt x="156" y="535"/>
                      <a:pt x="302" y="202"/>
                      <a:pt x="506" y="76"/>
                    </a:cubicBezTo>
                    <a:cubicBezTo>
                      <a:pt x="345" y="252"/>
                      <a:pt x="241" y="534"/>
                      <a:pt x="241" y="851"/>
                    </a:cubicBezTo>
                    <a:cubicBezTo>
                      <a:pt x="241" y="967"/>
                      <a:pt x="255" y="1077"/>
                      <a:pt x="280" y="1179"/>
                    </a:cubicBezTo>
                    <a:cubicBezTo>
                      <a:pt x="356" y="1188"/>
                      <a:pt x="436" y="1191"/>
                      <a:pt x="518" y="1188"/>
                    </a:cubicBezTo>
                    <a:cubicBezTo>
                      <a:pt x="946" y="1171"/>
                      <a:pt x="1304" y="988"/>
                      <a:pt x="1430" y="748"/>
                    </a:cubicBezTo>
                    <a:cubicBezTo>
                      <a:pt x="1353" y="323"/>
                      <a:pt x="982" y="0"/>
                      <a:pt x="535" y="0"/>
                    </a:cubicBezTo>
                    <a:cubicBezTo>
                      <a:pt x="535" y="0"/>
                      <a:pt x="534" y="0"/>
                      <a:pt x="5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0" name="Freeform 40"/>
              <p:cNvSpPr>
                <a:spLocks/>
              </p:cNvSpPr>
              <p:nvPr/>
            </p:nvSpPr>
            <p:spPr bwMode="auto">
              <a:xfrm>
                <a:off x="3410019" y="1004741"/>
                <a:ext cx="62372" cy="56702"/>
              </a:xfrm>
              <a:custGeom>
                <a:avLst/>
                <a:gdLst>
                  <a:gd name="T0" fmla="*/ 205 w 205"/>
                  <a:gd name="T1" fmla="*/ 187 h 187"/>
                  <a:gd name="T2" fmla="*/ 168 w 205"/>
                  <a:gd name="T3" fmla="*/ 50 h 187"/>
                  <a:gd name="T4" fmla="*/ 0 w 205"/>
                  <a:gd name="T5" fmla="*/ 0 h 187"/>
                  <a:gd name="T6" fmla="*/ 30 w 205"/>
                  <a:gd name="T7" fmla="*/ 137 h 187"/>
                  <a:gd name="T8" fmla="*/ 205 w 205"/>
                  <a:gd name="T9" fmla="*/ 187 h 187"/>
                </a:gdLst>
                <a:ahLst/>
                <a:cxnLst>
                  <a:cxn ang="0">
                    <a:pos x="T0" y="T1"/>
                  </a:cxn>
                  <a:cxn ang="0">
                    <a:pos x="T2" y="T3"/>
                  </a:cxn>
                  <a:cxn ang="0">
                    <a:pos x="T4" y="T5"/>
                  </a:cxn>
                  <a:cxn ang="0">
                    <a:pos x="T6" y="T7"/>
                  </a:cxn>
                  <a:cxn ang="0">
                    <a:pos x="T8" y="T9"/>
                  </a:cxn>
                </a:cxnLst>
                <a:rect l="0" t="0" r="r" b="b"/>
                <a:pathLst>
                  <a:path w="205" h="187">
                    <a:moveTo>
                      <a:pt x="205" y="187"/>
                    </a:moveTo>
                    <a:cubicBezTo>
                      <a:pt x="190" y="143"/>
                      <a:pt x="178" y="97"/>
                      <a:pt x="168" y="50"/>
                    </a:cubicBezTo>
                    <a:cubicBezTo>
                      <a:pt x="108" y="36"/>
                      <a:pt x="52" y="20"/>
                      <a:pt x="0" y="0"/>
                    </a:cubicBezTo>
                    <a:cubicBezTo>
                      <a:pt x="8" y="47"/>
                      <a:pt x="18" y="93"/>
                      <a:pt x="30" y="137"/>
                    </a:cubicBezTo>
                    <a:cubicBezTo>
                      <a:pt x="85" y="157"/>
                      <a:pt x="144" y="173"/>
                      <a:pt x="205" y="1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1" name="Freeform 41"/>
              <p:cNvSpPr>
                <a:spLocks/>
              </p:cNvSpPr>
              <p:nvPr/>
            </p:nvSpPr>
            <p:spPr bwMode="auto">
              <a:xfrm>
                <a:off x="3310790" y="1025296"/>
                <a:ext cx="275006" cy="172942"/>
              </a:xfrm>
              <a:custGeom>
                <a:avLst/>
                <a:gdLst>
                  <a:gd name="T0" fmla="*/ 571 w 907"/>
                  <a:gd name="T1" fmla="*/ 219 h 571"/>
                  <a:gd name="T2" fmla="*/ 398 w 907"/>
                  <a:gd name="T3" fmla="*/ 187 h 571"/>
                  <a:gd name="T4" fmla="*/ 574 w 907"/>
                  <a:gd name="T5" fmla="*/ 477 h 571"/>
                  <a:gd name="T6" fmla="*/ 330 w 907"/>
                  <a:gd name="T7" fmla="*/ 168 h 571"/>
                  <a:gd name="T8" fmla="*/ 0 w 907"/>
                  <a:gd name="T9" fmla="*/ 0 h 571"/>
                  <a:gd name="T10" fmla="*/ 844 w 907"/>
                  <a:gd name="T11" fmla="*/ 571 h 571"/>
                  <a:gd name="T12" fmla="*/ 907 w 907"/>
                  <a:gd name="T13" fmla="*/ 569 h 571"/>
                  <a:gd name="T14" fmla="*/ 571 w 907"/>
                  <a:gd name="T15" fmla="*/ 219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7" h="571">
                    <a:moveTo>
                      <a:pt x="571" y="219"/>
                    </a:moveTo>
                    <a:cubicBezTo>
                      <a:pt x="511" y="211"/>
                      <a:pt x="453" y="200"/>
                      <a:pt x="398" y="187"/>
                    </a:cubicBezTo>
                    <a:cubicBezTo>
                      <a:pt x="443" y="300"/>
                      <a:pt x="503" y="399"/>
                      <a:pt x="574" y="477"/>
                    </a:cubicBezTo>
                    <a:cubicBezTo>
                      <a:pt x="476" y="416"/>
                      <a:pt x="392" y="308"/>
                      <a:pt x="330" y="168"/>
                    </a:cubicBezTo>
                    <a:cubicBezTo>
                      <a:pt x="195" y="128"/>
                      <a:pt x="81" y="70"/>
                      <a:pt x="0" y="0"/>
                    </a:cubicBezTo>
                    <a:cubicBezTo>
                      <a:pt x="134" y="335"/>
                      <a:pt x="461" y="571"/>
                      <a:pt x="844" y="571"/>
                    </a:cubicBezTo>
                    <a:cubicBezTo>
                      <a:pt x="865" y="571"/>
                      <a:pt x="886" y="570"/>
                      <a:pt x="907" y="569"/>
                    </a:cubicBezTo>
                    <a:cubicBezTo>
                      <a:pt x="770" y="530"/>
                      <a:pt x="650" y="401"/>
                      <a:pt x="571" y="2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2" name="Freeform 42"/>
              <p:cNvSpPr>
                <a:spLocks/>
              </p:cNvSpPr>
              <p:nvPr/>
            </p:nvSpPr>
            <p:spPr bwMode="auto">
              <a:xfrm>
                <a:off x="3495073" y="923940"/>
                <a:ext cx="348010" cy="266500"/>
              </a:xfrm>
              <a:custGeom>
                <a:avLst/>
                <a:gdLst>
                  <a:gd name="T0" fmla="*/ 297 w 1145"/>
                  <a:gd name="T1" fmla="*/ 348 h 877"/>
                  <a:gd name="T2" fmla="*/ 0 w 1145"/>
                  <a:gd name="T3" fmla="*/ 334 h 877"/>
                  <a:gd name="T4" fmla="*/ 53 w 1145"/>
                  <a:gd name="T5" fmla="*/ 473 h 877"/>
                  <a:gd name="T6" fmla="*/ 261 w 1145"/>
                  <a:gd name="T7" fmla="*/ 486 h 877"/>
                  <a:gd name="T8" fmla="*/ 1061 w 1145"/>
                  <a:gd name="T9" fmla="*/ 242 h 877"/>
                  <a:gd name="T10" fmla="*/ 185 w 1145"/>
                  <a:gd name="T11" fmla="*/ 565 h 877"/>
                  <a:gd name="T12" fmla="*/ 99 w 1145"/>
                  <a:gd name="T13" fmla="*/ 563 h 877"/>
                  <a:gd name="T14" fmla="*/ 452 w 1145"/>
                  <a:gd name="T15" fmla="*/ 877 h 877"/>
                  <a:gd name="T16" fmla="*/ 1145 w 1145"/>
                  <a:gd name="T17" fmla="*/ 0 h 877"/>
                  <a:gd name="T18" fmla="*/ 297 w 1145"/>
                  <a:gd name="T19" fmla="*/ 348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5" h="877">
                    <a:moveTo>
                      <a:pt x="297" y="348"/>
                    </a:moveTo>
                    <a:cubicBezTo>
                      <a:pt x="194" y="352"/>
                      <a:pt x="94" y="347"/>
                      <a:pt x="0" y="334"/>
                    </a:cubicBezTo>
                    <a:cubicBezTo>
                      <a:pt x="15" y="382"/>
                      <a:pt x="33" y="429"/>
                      <a:pt x="53" y="473"/>
                    </a:cubicBezTo>
                    <a:cubicBezTo>
                      <a:pt x="120" y="482"/>
                      <a:pt x="190" y="486"/>
                      <a:pt x="261" y="486"/>
                    </a:cubicBezTo>
                    <a:cubicBezTo>
                      <a:pt x="589" y="486"/>
                      <a:pt x="880" y="390"/>
                      <a:pt x="1061" y="242"/>
                    </a:cubicBezTo>
                    <a:cubicBezTo>
                      <a:pt x="931" y="430"/>
                      <a:pt x="588" y="565"/>
                      <a:pt x="185" y="565"/>
                    </a:cubicBezTo>
                    <a:cubicBezTo>
                      <a:pt x="156" y="565"/>
                      <a:pt x="127" y="564"/>
                      <a:pt x="99" y="563"/>
                    </a:cubicBezTo>
                    <a:cubicBezTo>
                      <a:pt x="189" y="718"/>
                      <a:pt x="312" y="831"/>
                      <a:pt x="452" y="877"/>
                    </a:cubicBezTo>
                    <a:cubicBezTo>
                      <a:pt x="848" y="781"/>
                      <a:pt x="1142" y="425"/>
                      <a:pt x="1145" y="0"/>
                    </a:cubicBezTo>
                    <a:cubicBezTo>
                      <a:pt x="1020" y="189"/>
                      <a:pt x="690" y="332"/>
                      <a:pt x="297" y="3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3" name="Freeform 43"/>
              <p:cNvSpPr>
                <a:spLocks/>
              </p:cNvSpPr>
              <p:nvPr/>
            </p:nvSpPr>
            <p:spPr bwMode="auto">
              <a:xfrm>
                <a:off x="3290945" y="663110"/>
                <a:ext cx="180738" cy="373526"/>
              </a:xfrm>
              <a:custGeom>
                <a:avLst/>
                <a:gdLst>
                  <a:gd name="T0" fmla="*/ 347 w 596"/>
                  <a:gd name="T1" fmla="*/ 1230 h 1230"/>
                  <a:gd name="T2" fmla="*/ 314 w 596"/>
                  <a:gd name="T3" fmla="*/ 1090 h 1230"/>
                  <a:gd name="T4" fmla="*/ 92 w 596"/>
                  <a:gd name="T5" fmla="*/ 919 h 1230"/>
                  <a:gd name="T6" fmla="*/ 305 w 596"/>
                  <a:gd name="T7" fmla="*/ 1039 h 1230"/>
                  <a:gd name="T8" fmla="*/ 290 w 596"/>
                  <a:gd name="T9" fmla="*/ 819 h 1230"/>
                  <a:gd name="T10" fmla="*/ 596 w 596"/>
                  <a:gd name="T11" fmla="*/ 0 h 1230"/>
                  <a:gd name="T12" fmla="*/ 0 w 596"/>
                  <a:gd name="T13" fmla="*/ 854 h 1230"/>
                  <a:gd name="T14" fmla="*/ 6 w 596"/>
                  <a:gd name="T15" fmla="*/ 960 h 1230"/>
                  <a:gd name="T16" fmla="*/ 347 w 596"/>
                  <a:gd name="T17" fmla="*/ 1230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6" h="1230">
                    <a:moveTo>
                      <a:pt x="347" y="1230"/>
                    </a:moveTo>
                    <a:cubicBezTo>
                      <a:pt x="334" y="1186"/>
                      <a:pt x="323" y="1139"/>
                      <a:pt x="314" y="1090"/>
                    </a:cubicBezTo>
                    <a:cubicBezTo>
                      <a:pt x="217" y="1044"/>
                      <a:pt x="141" y="986"/>
                      <a:pt x="92" y="919"/>
                    </a:cubicBezTo>
                    <a:cubicBezTo>
                      <a:pt x="152" y="966"/>
                      <a:pt x="224" y="1006"/>
                      <a:pt x="305" y="1039"/>
                    </a:cubicBezTo>
                    <a:cubicBezTo>
                      <a:pt x="295" y="968"/>
                      <a:pt x="290" y="895"/>
                      <a:pt x="290" y="819"/>
                    </a:cubicBezTo>
                    <a:cubicBezTo>
                      <a:pt x="290" y="457"/>
                      <a:pt x="415" y="144"/>
                      <a:pt x="596" y="0"/>
                    </a:cubicBezTo>
                    <a:cubicBezTo>
                      <a:pt x="248" y="128"/>
                      <a:pt x="0" y="462"/>
                      <a:pt x="0" y="854"/>
                    </a:cubicBezTo>
                    <a:cubicBezTo>
                      <a:pt x="0" y="890"/>
                      <a:pt x="2" y="925"/>
                      <a:pt x="6" y="960"/>
                    </a:cubicBezTo>
                    <a:cubicBezTo>
                      <a:pt x="75" y="1069"/>
                      <a:pt x="195" y="1162"/>
                      <a:pt x="347" y="12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13" name="Freeform 44"/>
            <p:cNvSpPr>
              <a:spLocks/>
            </p:cNvSpPr>
            <p:nvPr/>
          </p:nvSpPr>
          <p:spPr bwMode="auto">
            <a:xfrm>
              <a:off x="7421682" y="2284733"/>
              <a:ext cx="179651" cy="222965"/>
            </a:xfrm>
            <a:custGeom>
              <a:avLst/>
              <a:gdLst>
                <a:gd name="T0" fmla="*/ 414 w 589"/>
                <a:gd name="T1" fmla="*/ 48 h 732"/>
                <a:gd name="T2" fmla="*/ 428 w 589"/>
                <a:gd name="T3" fmla="*/ 12 h 732"/>
                <a:gd name="T4" fmla="*/ 490 w 589"/>
                <a:gd name="T5" fmla="*/ 12 h 732"/>
                <a:gd name="T6" fmla="*/ 547 w 589"/>
                <a:gd name="T7" fmla="*/ 220 h 732"/>
                <a:gd name="T8" fmla="*/ 478 w 589"/>
                <a:gd name="T9" fmla="*/ 246 h 732"/>
                <a:gd name="T10" fmla="*/ 387 w 589"/>
                <a:gd name="T11" fmla="*/ 137 h 732"/>
                <a:gd name="T12" fmla="*/ 272 w 589"/>
                <a:gd name="T13" fmla="*/ 99 h 732"/>
                <a:gd name="T14" fmla="*/ 199 w 589"/>
                <a:gd name="T15" fmla="*/ 118 h 732"/>
                <a:gd name="T16" fmla="*/ 171 w 589"/>
                <a:gd name="T17" fmla="*/ 171 h 732"/>
                <a:gd name="T18" fmla="*/ 340 w 589"/>
                <a:gd name="T19" fmla="*/ 265 h 732"/>
                <a:gd name="T20" fmla="*/ 376 w 589"/>
                <a:gd name="T21" fmla="*/ 275 h 732"/>
                <a:gd name="T22" fmla="*/ 543 w 589"/>
                <a:gd name="T23" fmla="*/ 352 h 732"/>
                <a:gd name="T24" fmla="*/ 589 w 589"/>
                <a:gd name="T25" fmla="*/ 484 h 732"/>
                <a:gd name="T26" fmla="*/ 519 w 589"/>
                <a:gd name="T27" fmla="*/ 664 h 732"/>
                <a:gd name="T28" fmla="*/ 336 w 589"/>
                <a:gd name="T29" fmla="*/ 732 h 732"/>
                <a:gd name="T30" fmla="*/ 239 w 589"/>
                <a:gd name="T31" fmla="*/ 719 h 732"/>
                <a:gd name="T32" fmla="*/ 151 w 589"/>
                <a:gd name="T33" fmla="*/ 681 h 732"/>
                <a:gd name="T34" fmla="*/ 139 w 589"/>
                <a:gd name="T35" fmla="*/ 725 h 732"/>
                <a:gd name="T36" fmla="*/ 78 w 589"/>
                <a:gd name="T37" fmla="*/ 725 h 732"/>
                <a:gd name="T38" fmla="*/ 0 w 589"/>
                <a:gd name="T39" fmla="*/ 464 h 732"/>
                <a:gd name="T40" fmla="*/ 77 w 589"/>
                <a:gd name="T41" fmla="*/ 436 h 732"/>
                <a:gd name="T42" fmla="*/ 186 w 589"/>
                <a:gd name="T43" fmla="*/ 581 h 732"/>
                <a:gd name="T44" fmla="*/ 323 w 589"/>
                <a:gd name="T45" fmla="*/ 632 h 732"/>
                <a:gd name="T46" fmla="*/ 408 w 589"/>
                <a:gd name="T47" fmla="*/ 605 h 732"/>
                <a:gd name="T48" fmla="*/ 443 w 589"/>
                <a:gd name="T49" fmla="*/ 541 h 732"/>
                <a:gd name="T50" fmla="*/ 297 w 589"/>
                <a:gd name="T51" fmla="*/ 447 h 732"/>
                <a:gd name="T52" fmla="*/ 267 w 589"/>
                <a:gd name="T53" fmla="*/ 439 h 732"/>
                <a:gd name="T54" fmla="*/ 154 w 589"/>
                <a:gd name="T55" fmla="*/ 405 h 732"/>
                <a:gd name="T56" fmla="*/ 95 w 589"/>
                <a:gd name="T57" fmla="*/ 378 h 732"/>
                <a:gd name="T58" fmla="*/ 39 w 589"/>
                <a:gd name="T59" fmla="*/ 311 h 732"/>
                <a:gd name="T60" fmla="*/ 20 w 589"/>
                <a:gd name="T61" fmla="*/ 222 h 732"/>
                <a:gd name="T62" fmla="*/ 87 w 589"/>
                <a:gd name="T63" fmla="*/ 63 h 732"/>
                <a:gd name="T64" fmla="*/ 258 w 589"/>
                <a:gd name="T65" fmla="*/ 0 h 732"/>
                <a:gd name="T66" fmla="*/ 339 w 589"/>
                <a:gd name="T67" fmla="*/ 12 h 732"/>
                <a:gd name="T68" fmla="*/ 414 w 589"/>
                <a:gd name="T69" fmla="*/ 4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9" h="732">
                  <a:moveTo>
                    <a:pt x="414" y="48"/>
                  </a:moveTo>
                  <a:cubicBezTo>
                    <a:pt x="428" y="12"/>
                    <a:pt x="428" y="12"/>
                    <a:pt x="428" y="12"/>
                  </a:cubicBezTo>
                  <a:cubicBezTo>
                    <a:pt x="490" y="12"/>
                    <a:pt x="490" y="12"/>
                    <a:pt x="490" y="12"/>
                  </a:cubicBezTo>
                  <a:cubicBezTo>
                    <a:pt x="547" y="220"/>
                    <a:pt x="547" y="220"/>
                    <a:pt x="547" y="220"/>
                  </a:cubicBezTo>
                  <a:cubicBezTo>
                    <a:pt x="478" y="246"/>
                    <a:pt x="478" y="246"/>
                    <a:pt x="478" y="246"/>
                  </a:cubicBezTo>
                  <a:cubicBezTo>
                    <a:pt x="454" y="199"/>
                    <a:pt x="424" y="163"/>
                    <a:pt x="387" y="137"/>
                  </a:cubicBezTo>
                  <a:cubicBezTo>
                    <a:pt x="351" y="111"/>
                    <a:pt x="312" y="99"/>
                    <a:pt x="272" y="99"/>
                  </a:cubicBezTo>
                  <a:cubicBezTo>
                    <a:pt x="241" y="99"/>
                    <a:pt x="217" y="105"/>
                    <a:pt x="199" y="118"/>
                  </a:cubicBezTo>
                  <a:cubicBezTo>
                    <a:pt x="180" y="132"/>
                    <a:pt x="171" y="149"/>
                    <a:pt x="171" y="171"/>
                  </a:cubicBezTo>
                  <a:cubicBezTo>
                    <a:pt x="171" y="207"/>
                    <a:pt x="227" y="238"/>
                    <a:pt x="340" y="265"/>
                  </a:cubicBezTo>
                  <a:cubicBezTo>
                    <a:pt x="356" y="269"/>
                    <a:pt x="368" y="272"/>
                    <a:pt x="376" y="275"/>
                  </a:cubicBezTo>
                  <a:cubicBezTo>
                    <a:pt x="457" y="295"/>
                    <a:pt x="512" y="321"/>
                    <a:pt x="543" y="352"/>
                  </a:cubicBezTo>
                  <a:cubicBezTo>
                    <a:pt x="574" y="384"/>
                    <a:pt x="589" y="428"/>
                    <a:pt x="589" y="484"/>
                  </a:cubicBezTo>
                  <a:cubicBezTo>
                    <a:pt x="589" y="558"/>
                    <a:pt x="566" y="618"/>
                    <a:pt x="519" y="664"/>
                  </a:cubicBezTo>
                  <a:cubicBezTo>
                    <a:pt x="473" y="709"/>
                    <a:pt x="412" y="732"/>
                    <a:pt x="336" y="732"/>
                  </a:cubicBezTo>
                  <a:cubicBezTo>
                    <a:pt x="303" y="732"/>
                    <a:pt x="270" y="727"/>
                    <a:pt x="239" y="719"/>
                  </a:cubicBezTo>
                  <a:cubicBezTo>
                    <a:pt x="209" y="710"/>
                    <a:pt x="179" y="697"/>
                    <a:pt x="151" y="681"/>
                  </a:cubicBezTo>
                  <a:cubicBezTo>
                    <a:pt x="139" y="725"/>
                    <a:pt x="139" y="725"/>
                    <a:pt x="139" y="725"/>
                  </a:cubicBezTo>
                  <a:cubicBezTo>
                    <a:pt x="78" y="725"/>
                    <a:pt x="78" y="725"/>
                    <a:pt x="78" y="725"/>
                  </a:cubicBezTo>
                  <a:cubicBezTo>
                    <a:pt x="0" y="464"/>
                    <a:pt x="0" y="464"/>
                    <a:pt x="0" y="464"/>
                  </a:cubicBezTo>
                  <a:cubicBezTo>
                    <a:pt x="77" y="436"/>
                    <a:pt x="77" y="436"/>
                    <a:pt x="77" y="436"/>
                  </a:cubicBezTo>
                  <a:cubicBezTo>
                    <a:pt x="106" y="499"/>
                    <a:pt x="143" y="547"/>
                    <a:pt x="186" y="581"/>
                  </a:cubicBezTo>
                  <a:cubicBezTo>
                    <a:pt x="229" y="615"/>
                    <a:pt x="274" y="632"/>
                    <a:pt x="323" y="632"/>
                  </a:cubicBezTo>
                  <a:cubicBezTo>
                    <a:pt x="357" y="632"/>
                    <a:pt x="385" y="623"/>
                    <a:pt x="408" y="605"/>
                  </a:cubicBezTo>
                  <a:cubicBezTo>
                    <a:pt x="431" y="587"/>
                    <a:pt x="443" y="566"/>
                    <a:pt x="443" y="541"/>
                  </a:cubicBezTo>
                  <a:cubicBezTo>
                    <a:pt x="443" y="504"/>
                    <a:pt x="394" y="472"/>
                    <a:pt x="297" y="447"/>
                  </a:cubicBezTo>
                  <a:cubicBezTo>
                    <a:pt x="284" y="444"/>
                    <a:pt x="274" y="441"/>
                    <a:pt x="267" y="439"/>
                  </a:cubicBezTo>
                  <a:cubicBezTo>
                    <a:pt x="220" y="426"/>
                    <a:pt x="182" y="415"/>
                    <a:pt x="154" y="405"/>
                  </a:cubicBezTo>
                  <a:cubicBezTo>
                    <a:pt x="126" y="395"/>
                    <a:pt x="107" y="386"/>
                    <a:pt x="95" y="378"/>
                  </a:cubicBezTo>
                  <a:cubicBezTo>
                    <a:pt x="71" y="360"/>
                    <a:pt x="52" y="338"/>
                    <a:pt x="39" y="311"/>
                  </a:cubicBezTo>
                  <a:cubicBezTo>
                    <a:pt x="26" y="285"/>
                    <a:pt x="20" y="255"/>
                    <a:pt x="20" y="222"/>
                  </a:cubicBezTo>
                  <a:cubicBezTo>
                    <a:pt x="20" y="158"/>
                    <a:pt x="42" y="105"/>
                    <a:pt x="87" y="63"/>
                  </a:cubicBezTo>
                  <a:cubicBezTo>
                    <a:pt x="131" y="21"/>
                    <a:pt x="188" y="0"/>
                    <a:pt x="258" y="0"/>
                  </a:cubicBezTo>
                  <a:cubicBezTo>
                    <a:pt x="286" y="0"/>
                    <a:pt x="313" y="4"/>
                    <a:pt x="339" y="12"/>
                  </a:cubicBezTo>
                  <a:cubicBezTo>
                    <a:pt x="365" y="20"/>
                    <a:pt x="390" y="32"/>
                    <a:pt x="414"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4" name="Freeform 45"/>
            <p:cNvSpPr>
              <a:spLocks/>
            </p:cNvSpPr>
            <p:nvPr/>
          </p:nvSpPr>
          <p:spPr bwMode="auto">
            <a:xfrm>
              <a:off x="7594941" y="2329468"/>
              <a:ext cx="173260" cy="173260"/>
            </a:xfrm>
            <a:custGeom>
              <a:avLst/>
              <a:gdLst>
                <a:gd name="T0" fmla="*/ 61 w 570"/>
                <a:gd name="T1" fmla="*/ 0 h 569"/>
                <a:gd name="T2" fmla="*/ 508 w 570"/>
                <a:gd name="T3" fmla="*/ 0 h 569"/>
                <a:gd name="T4" fmla="*/ 570 w 570"/>
                <a:gd name="T5" fmla="*/ 175 h 569"/>
                <a:gd name="T6" fmla="*/ 518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4 w 570"/>
                <a:gd name="T29" fmla="*/ 394 h 569"/>
                <a:gd name="T30" fmla="*/ 214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8" y="196"/>
                    <a:pt x="518" y="196"/>
                    <a:pt x="518"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6" y="497"/>
                    <a:pt x="192" y="490"/>
                    <a:pt x="201" y="479"/>
                  </a:cubicBezTo>
                  <a:cubicBezTo>
                    <a:pt x="210" y="467"/>
                    <a:pt x="214" y="439"/>
                    <a:pt x="214" y="394"/>
                  </a:cubicBezTo>
                  <a:cubicBezTo>
                    <a:pt x="214" y="78"/>
                    <a:pt x="214" y="78"/>
                    <a:pt x="214" y="78"/>
                  </a:cubicBezTo>
                  <a:cubicBezTo>
                    <a:pt x="206" y="78"/>
                    <a:pt x="206" y="78"/>
                    <a:pt x="206" y="78"/>
                  </a:cubicBezTo>
                  <a:cubicBezTo>
                    <a:pt x="171" y="78"/>
                    <a:pt x="141"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5" name="Freeform 46"/>
            <p:cNvSpPr>
              <a:spLocks noEditPoints="1"/>
            </p:cNvSpPr>
            <p:nvPr/>
          </p:nvSpPr>
          <p:spPr bwMode="auto">
            <a:xfrm>
              <a:off x="7740508" y="2329468"/>
              <a:ext cx="180361" cy="173260"/>
            </a:xfrm>
            <a:custGeom>
              <a:avLst/>
              <a:gdLst>
                <a:gd name="T0" fmla="*/ 330 w 594"/>
                <a:gd name="T1" fmla="*/ 294 h 569"/>
                <a:gd name="T2" fmla="*/ 221 w 594"/>
                <a:gd name="T3" fmla="*/ 294 h 569"/>
                <a:gd name="T4" fmla="*/ 279 w 594"/>
                <a:gd name="T5" fmla="*/ 130 h 569"/>
                <a:gd name="T6" fmla="*/ 330 w 594"/>
                <a:gd name="T7" fmla="*/ 294 h 569"/>
                <a:gd name="T8" fmla="*/ 92 w 594"/>
                <a:gd name="T9" fmla="*/ 401 h 569"/>
                <a:gd name="T10" fmla="*/ 88 w 594"/>
                <a:gd name="T11" fmla="*/ 411 h 569"/>
                <a:gd name="T12" fmla="*/ 0 w 594"/>
                <a:gd name="T13" fmla="*/ 499 h 569"/>
                <a:gd name="T14" fmla="*/ 0 w 594"/>
                <a:gd name="T15" fmla="*/ 569 h 569"/>
                <a:gd name="T16" fmla="*/ 226 w 594"/>
                <a:gd name="T17" fmla="*/ 569 h 569"/>
                <a:gd name="T18" fmla="*/ 226 w 594"/>
                <a:gd name="T19" fmla="*/ 501 h 569"/>
                <a:gd name="T20" fmla="*/ 179 w 594"/>
                <a:gd name="T21" fmla="*/ 491 h 569"/>
                <a:gd name="T22" fmla="*/ 166 w 594"/>
                <a:gd name="T23" fmla="*/ 460 h 569"/>
                <a:gd name="T24" fmla="*/ 167 w 594"/>
                <a:gd name="T25" fmla="*/ 452 h 569"/>
                <a:gd name="T26" fmla="*/ 169 w 594"/>
                <a:gd name="T27" fmla="*/ 443 h 569"/>
                <a:gd name="T28" fmla="*/ 192 w 594"/>
                <a:gd name="T29" fmla="*/ 364 h 569"/>
                <a:gd name="T30" fmla="*/ 357 w 594"/>
                <a:gd name="T31" fmla="*/ 364 h 569"/>
                <a:gd name="T32" fmla="*/ 385 w 594"/>
                <a:gd name="T33" fmla="*/ 443 h 569"/>
                <a:gd name="T34" fmla="*/ 388 w 594"/>
                <a:gd name="T35" fmla="*/ 454 h 569"/>
                <a:gd name="T36" fmla="*/ 390 w 594"/>
                <a:gd name="T37" fmla="*/ 468 h 569"/>
                <a:gd name="T38" fmla="*/ 378 w 594"/>
                <a:gd name="T39" fmla="*/ 493 h 569"/>
                <a:gd name="T40" fmla="*/ 337 w 594"/>
                <a:gd name="T41" fmla="*/ 501 h 569"/>
                <a:gd name="T42" fmla="*/ 331 w 594"/>
                <a:gd name="T43" fmla="*/ 501 h 569"/>
                <a:gd name="T44" fmla="*/ 331 w 594"/>
                <a:gd name="T45" fmla="*/ 569 h 569"/>
                <a:gd name="T46" fmla="*/ 594 w 594"/>
                <a:gd name="T47" fmla="*/ 569 h 569"/>
                <a:gd name="T48" fmla="*/ 594 w 594"/>
                <a:gd name="T49" fmla="*/ 499 h 569"/>
                <a:gd name="T50" fmla="*/ 522 w 594"/>
                <a:gd name="T51" fmla="*/ 425 h 569"/>
                <a:gd name="T52" fmla="*/ 521 w 594"/>
                <a:gd name="T53" fmla="*/ 422 h 569"/>
                <a:gd name="T54" fmla="*/ 370 w 594"/>
                <a:gd name="T55" fmla="*/ 0 h 569"/>
                <a:gd name="T56" fmla="*/ 246 w 594"/>
                <a:gd name="T57" fmla="*/ 0 h 569"/>
                <a:gd name="T58" fmla="*/ 92 w 594"/>
                <a:gd name="T59" fmla="*/ 40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4" h="569">
                  <a:moveTo>
                    <a:pt x="330" y="294"/>
                  </a:moveTo>
                  <a:cubicBezTo>
                    <a:pt x="221" y="294"/>
                    <a:pt x="221" y="294"/>
                    <a:pt x="221" y="294"/>
                  </a:cubicBezTo>
                  <a:cubicBezTo>
                    <a:pt x="279" y="130"/>
                    <a:pt x="279" y="130"/>
                    <a:pt x="279" y="130"/>
                  </a:cubicBezTo>
                  <a:lnTo>
                    <a:pt x="330" y="294"/>
                  </a:lnTo>
                  <a:close/>
                  <a:moveTo>
                    <a:pt x="92" y="401"/>
                  </a:moveTo>
                  <a:cubicBezTo>
                    <a:pt x="91" y="403"/>
                    <a:pt x="89" y="407"/>
                    <a:pt x="88" y="411"/>
                  </a:cubicBezTo>
                  <a:cubicBezTo>
                    <a:pt x="67" y="464"/>
                    <a:pt x="38" y="493"/>
                    <a:pt x="0" y="499"/>
                  </a:cubicBezTo>
                  <a:cubicBezTo>
                    <a:pt x="0" y="569"/>
                    <a:pt x="0" y="569"/>
                    <a:pt x="0" y="569"/>
                  </a:cubicBezTo>
                  <a:cubicBezTo>
                    <a:pt x="226" y="569"/>
                    <a:pt x="226" y="569"/>
                    <a:pt x="226" y="569"/>
                  </a:cubicBezTo>
                  <a:cubicBezTo>
                    <a:pt x="226" y="501"/>
                    <a:pt x="226" y="501"/>
                    <a:pt x="226" y="501"/>
                  </a:cubicBezTo>
                  <a:cubicBezTo>
                    <a:pt x="204" y="500"/>
                    <a:pt x="188" y="497"/>
                    <a:pt x="179" y="491"/>
                  </a:cubicBezTo>
                  <a:cubicBezTo>
                    <a:pt x="171" y="485"/>
                    <a:pt x="166" y="474"/>
                    <a:pt x="166" y="460"/>
                  </a:cubicBezTo>
                  <a:cubicBezTo>
                    <a:pt x="166" y="458"/>
                    <a:pt x="166" y="455"/>
                    <a:pt x="167" y="452"/>
                  </a:cubicBezTo>
                  <a:cubicBezTo>
                    <a:pt x="167" y="449"/>
                    <a:pt x="168" y="446"/>
                    <a:pt x="169" y="443"/>
                  </a:cubicBezTo>
                  <a:cubicBezTo>
                    <a:pt x="192" y="364"/>
                    <a:pt x="192" y="364"/>
                    <a:pt x="192" y="364"/>
                  </a:cubicBezTo>
                  <a:cubicBezTo>
                    <a:pt x="357" y="364"/>
                    <a:pt x="357" y="364"/>
                    <a:pt x="357" y="364"/>
                  </a:cubicBezTo>
                  <a:cubicBezTo>
                    <a:pt x="385" y="443"/>
                    <a:pt x="385" y="443"/>
                    <a:pt x="385" y="443"/>
                  </a:cubicBezTo>
                  <a:cubicBezTo>
                    <a:pt x="387" y="446"/>
                    <a:pt x="388" y="450"/>
                    <a:pt x="388" y="454"/>
                  </a:cubicBezTo>
                  <a:cubicBezTo>
                    <a:pt x="389" y="458"/>
                    <a:pt x="390" y="463"/>
                    <a:pt x="390" y="468"/>
                  </a:cubicBezTo>
                  <a:cubicBezTo>
                    <a:pt x="390" y="480"/>
                    <a:pt x="386" y="488"/>
                    <a:pt x="378" y="493"/>
                  </a:cubicBezTo>
                  <a:cubicBezTo>
                    <a:pt x="370" y="498"/>
                    <a:pt x="356" y="501"/>
                    <a:pt x="337" y="501"/>
                  </a:cubicBezTo>
                  <a:cubicBezTo>
                    <a:pt x="331" y="501"/>
                    <a:pt x="331" y="501"/>
                    <a:pt x="331" y="501"/>
                  </a:cubicBezTo>
                  <a:cubicBezTo>
                    <a:pt x="331" y="569"/>
                    <a:pt x="331" y="569"/>
                    <a:pt x="331" y="569"/>
                  </a:cubicBezTo>
                  <a:cubicBezTo>
                    <a:pt x="594" y="569"/>
                    <a:pt x="594" y="569"/>
                    <a:pt x="594" y="569"/>
                  </a:cubicBezTo>
                  <a:cubicBezTo>
                    <a:pt x="594" y="499"/>
                    <a:pt x="594" y="499"/>
                    <a:pt x="594" y="499"/>
                  </a:cubicBezTo>
                  <a:cubicBezTo>
                    <a:pt x="562" y="495"/>
                    <a:pt x="538" y="471"/>
                    <a:pt x="522" y="425"/>
                  </a:cubicBezTo>
                  <a:cubicBezTo>
                    <a:pt x="521" y="422"/>
                    <a:pt x="521" y="422"/>
                    <a:pt x="521" y="422"/>
                  </a:cubicBezTo>
                  <a:cubicBezTo>
                    <a:pt x="370" y="0"/>
                    <a:pt x="370" y="0"/>
                    <a:pt x="370" y="0"/>
                  </a:cubicBezTo>
                  <a:cubicBezTo>
                    <a:pt x="246" y="0"/>
                    <a:pt x="246" y="0"/>
                    <a:pt x="246" y="0"/>
                  </a:cubicBezTo>
                  <a:lnTo>
                    <a:pt x="92" y="4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6" name="Freeform 47"/>
            <p:cNvSpPr>
              <a:spLocks/>
            </p:cNvSpPr>
            <p:nvPr/>
          </p:nvSpPr>
          <p:spPr bwMode="auto">
            <a:xfrm>
              <a:off x="7893175" y="2329468"/>
              <a:ext cx="173970" cy="173260"/>
            </a:xfrm>
            <a:custGeom>
              <a:avLst/>
              <a:gdLst>
                <a:gd name="T0" fmla="*/ 61 w 570"/>
                <a:gd name="T1" fmla="*/ 0 h 569"/>
                <a:gd name="T2" fmla="*/ 508 w 570"/>
                <a:gd name="T3" fmla="*/ 0 h 569"/>
                <a:gd name="T4" fmla="*/ 570 w 570"/>
                <a:gd name="T5" fmla="*/ 175 h 569"/>
                <a:gd name="T6" fmla="*/ 517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5 w 570"/>
                <a:gd name="T29" fmla="*/ 394 h 569"/>
                <a:gd name="T30" fmla="*/ 215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7" y="196"/>
                    <a:pt x="517" y="196"/>
                    <a:pt x="517"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5" y="497"/>
                    <a:pt x="193" y="490"/>
                    <a:pt x="201" y="479"/>
                  </a:cubicBezTo>
                  <a:cubicBezTo>
                    <a:pt x="210" y="467"/>
                    <a:pt x="215" y="439"/>
                    <a:pt x="215" y="394"/>
                  </a:cubicBezTo>
                  <a:cubicBezTo>
                    <a:pt x="215" y="78"/>
                    <a:pt x="215" y="78"/>
                    <a:pt x="215" y="78"/>
                  </a:cubicBezTo>
                  <a:cubicBezTo>
                    <a:pt x="206" y="78"/>
                    <a:pt x="206" y="78"/>
                    <a:pt x="206" y="78"/>
                  </a:cubicBezTo>
                  <a:cubicBezTo>
                    <a:pt x="171" y="78"/>
                    <a:pt x="142"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7" name="Freeform 48"/>
            <p:cNvSpPr>
              <a:spLocks/>
            </p:cNvSpPr>
            <p:nvPr/>
          </p:nvSpPr>
          <p:spPr bwMode="auto">
            <a:xfrm>
              <a:off x="8062174" y="2329468"/>
              <a:ext cx="164738" cy="173260"/>
            </a:xfrm>
            <a:custGeom>
              <a:avLst/>
              <a:gdLst>
                <a:gd name="T0" fmla="*/ 0 w 540"/>
                <a:gd name="T1" fmla="*/ 0 h 569"/>
                <a:gd name="T2" fmla="*/ 447 w 540"/>
                <a:gd name="T3" fmla="*/ 0 h 569"/>
                <a:gd name="T4" fmla="*/ 519 w 540"/>
                <a:gd name="T5" fmla="*/ 172 h 569"/>
                <a:gd name="T6" fmla="*/ 470 w 540"/>
                <a:gd name="T7" fmla="*/ 199 h 569"/>
                <a:gd name="T8" fmla="*/ 376 w 540"/>
                <a:gd name="T9" fmla="*/ 102 h 569"/>
                <a:gd name="T10" fmla="*/ 263 w 540"/>
                <a:gd name="T11" fmla="*/ 70 h 569"/>
                <a:gd name="T12" fmla="*/ 215 w 540"/>
                <a:gd name="T13" fmla="*/ 83 h 569"/>
                <a:gd name="T14" fmla="*/ 203 w 540"/>
                <a:gd name="T15" fmla="*/ 142 h 569"/>
                <a:gd name="T16" fmla="*/ 203 w 540"/>
                <a:gd name="T17" fmla="*/ 224 h 569"/>
                <a:gd name="T18" fmla="*/ 229 w 540"/>
                <a:gd name="T19" fmla="*/ 224 h 569"/>
                <a:gd name="T20" fmla="*/ 285 w 540"/>
                <a:gd name="T21" fmla="*/ 206 h 569"/>
                <a:gd name="T22" fmla="*/ 302 w 540"/>
                <a:gd name="T23" fmla="*/ 135 h 569"/>
                <a:gd name="T24" fmla="*/ 360 w 540"/>
                <a:gd name="T25" fmla="*/ 135 h 569"/>
                <a:gd name="T26" fmla="*/ 360 w 540"/>
                <a:gd name="T27" fmla="*/ 392 h 569"/>
                <a:gd name="T28" fmla="*/ 302 w 540"/>
                <a:gd name="T29" fmla="*/ 392 h 569"/>
                <a:gd name="T30" fmla="*/ 280 w 540"/>
                <a:gd name="T31" fmla="*/ 318 h 569"/>
                <a:gd name="T32" fmla="*/ 229 w 540"/>
                <a:gd name="T33" fmla="*/ 296 h 569"/>
                <a:gd name="T34" fmla="*/ 203 w 540"/>
                <a:gd name="T35" fmla="*/ 296 h 569"/>
                <a:gd name="T36" fmla="*/ 203 w 540"/>
                <a:gd name="T37" fmla="*/ 429 h 569"/>
                <a:gd name="T38" fmla="*/ 216 w 540"/>
                <a:gd name="T39" fmla="*/ 488 h 569"/>
                <a:gd name="T40" fmla="*/ 265 w 540"/>
                <a:gd name="T41" fmla="*/ 501 h 569"/>
                <a:gd name="T42" fmla="*/ 386 w 540"/>
                <a:gd name="T43" fmla="*/ 459 h 569"/>
                <a:gd name="T44" fmla="*/ 488 w 540"/>
                <a:gd name="T45" fmla="*/ 344 h 569"/>
                <a:gd name="T46" fmla="*/ 540 w 540"/>
                <a:gd name="T47" fmla="*/ 373 h 569"/>
                <a:gd name="T48" fmla="*/ 458 w 540"/>
                <a:gd name="T49" fmla="*/ 569 h 569"/>
                <a:gd name="T50" fmla="*/ 0 w 540"/>
                <a:gd name="T51" fmla="*/ 569 h 569"/>
                <a:gd name="T52" fmla="*/ 0 w 540"/>
                <a:gd name="T53" fmla="*/ 499 h 569"/>
                <a:gd name="T54" fmla="*/ 49 w 540"/>
                <a:gd name="T55" fmla="*/ 480 h 569"/>
                <a:gd name="T56" fmla="*/ 63 w 540"/>
                <a:gd name="T57" fmla="*/ 394 h 569"/>
                <a:gd name="T58" fmla="*/ 63 w 540"/>
                <a:gd name="T59" fmla="*/ 176 h 569"/>
                <a:gd name="T60" fmla="*/ 49 w 540"/>
                <a:gd name="T61" fmla="*/ 89 h 569"/>
                <a:gd name="T62" fmla="*/ 0 w 540"/>
                <a:gd name="T63" fmla="*/ 71 h 569"/>
                <a:gd name="T64" fmla="*/ 0 w 540"/>
                <a:gd name="T65"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0" h="569">
                  <a:moveTo>
                    <a:pt x="0" y="0"/>
                  </a:moveTo>
                  <a:cubicBezTo>
                    <a:pt x="447" y="0"/>
                    <a:pt x="447" y="0"/>
                    <a:pt x="447" y="0"/>
                  </a:cubicBezTo>
                  <a:cubicBezTo>
                    <a:pt x="519" y="172"/>
                    <a:pt x="519" y="172"/>
                    <a:pt x="519" y="172"/>
                  </a:cubicBezTo>
                  <a:cubicBezTo>
                    <a:pt x="470" y="199"/>
                    <a:pt x="470" y="199"/>
                    <a:pt x="470" y="199"/>
                  </a:cubicBezTo>
                  <a:cubicBezTo>
                    <a:pt x="441" y="156"/>
                    <a:pt x="410" y="123"/>
                    <a:pt x="376" y="102"/>
                  </a:cubicBezTo>
                  <a:cubicBezTo>
                    <a:pt x="341" y="80"/>
                    <a:pt x="304" y="70"/>
                    <a:pt x="263" y="70"/>
                  </a:cubicBezTo>
                  <a:cubicBezTo>
                    <a:pt x="240" y="70"/>
                    <a:pt x="224" y="74"/>
                    <a:pt x="215" y="83"/>
                  </a:cubicBezTo>
                  <a:cubicBezTo>
                    <a:pt x="207" y="91"/>
                    <a:pt x="203" y="111"/>
                    <a:pt x="203" y="142"/>
                  </a:cubicBezTo>
                  <a:cubicBezTo>
                    <a:pt x="203" y="224"/>
                    <a:pt x="203" y="224"/>
                    <a:pt x="203" y="224"/>
                  </a:cubicBezTo>
                  <a:cubicBezTo>
                    <a:pt x="229" y="224"/>
                    <a:pt x="229" y="224"/>
                    <a:pt x="229" y="224"/>
                  </a:cubicBezTo>
                  <a:cubicBezTo>
                    <a:pt x="257" y="224"/>
                    <a:pt x="275" y="218"/>
                    <a:pt x="285" y="206"/>
                  </a:cubicBezTo>
                  <a:cubicBezTo>
                    <a:pt x="295" y="195"/>
                    <a:pt x="301" y="172"/>
                    <a:pt x="302" y="135"/>
                  </a:cubicBezTo>
                  <a:cubicBezTo>
                    <a:pt x="360" y="135"/>
                    <a:pt x="360" y="135"/>
                    <a:pt x="360" y="135"/>
                  </a:cubicBezTo>
                  <a:cubicBezTo>
                    <a:pt x="360" y="392"/>
                    <a:pt x="360" y="392"/>
                    <a:pt x="360" y="392"/>
                  </a:cubicBezTo>
                  <a:cubicBezTo>
                    <a:pt x="302" y="392"/>
                    <a:pt x="302" y="392"/>
                    <a:pt x="302" y="392"/>
                  </a:cubicBezTo>
                  <a:cubicBezTo>
                    <a:pt x="299" y="358"/>
                    <a:pt x="291" y="334"/>
                    <a:pt x="280" y="318"/>
                  </a:cubicBezTo>
                  <a:cubicBezTo>
                    <a:pt x="268" y="303"/>
                    <a:pt x="251" y="296"/>
                    <a:pt x="229" y="296"/>
                  </a:cubicBezTo>
                  <a:cubicBezTo>
                    <a:pt x="203" y="296"/>
                    <a:pt x="203" y="296"/>
                    <a:pt x="203" y="296"/>
                  </a:cubicBezTo>
                  <a:cubicBezTo>
                    <a:pt x="203" y="429"/>
                    <a:pt x="203" y="429"/>
                    <a:pt x="203" y="429"/>
                  </a:cubicBezTo>
                  <a:cubicBezTo>
                    <a:pt x="203" y="459"/>
                    <a:pt x="207" y="479"/>
                    <a:pt x="216" y="488"/>
                  </a:cubicBezTo>
                  <a:cubicBezTo>
                    <a:pt x="224" y="496"/>
                    <a:pt x="241" y="501"/>
                    <a:pt x="265" y="501"/>
                  </a:cubicBezTo>
                  <a:cubicBezTo>
                    <a:pt x="305" y="501"/>
                    <a:pt x="346" y="487"/>
                    <a:pt x="386" y="459"/>
                  </a:cubicBezTo>
                  <a:cubicBezTo>
                    <a:pt x="425" y="432"/>
                    <a:pt x="460" y="393"/>
                    <a:pt x="488" y="344"/>
                  </a:cubicBezTo>
                  <a:cubicBezTo>
                    <a:pt x="540" y="373"/>
                    <a:pt x="540" y="373"/>
                    <a:pt x="540" y="373"/>
                  </a:cubicBezTo>
                  <a:cubicBezTo>
                    <a:pt x="458" y="569"/>
                    <a:pt x="458" y="569"/>
                    <a:pt x="458" y="569"/>
                  </a:cubicBezTo>
                  <a:cubicBezTo>
                    <a:pt x="0" y="569"/>
                    <a:pt x="0" y="569"/>
                    <a:pt x="0" y="569"/>
                  </a:cubicBezTo>
                  <a:cubicBezTo>
                    <a:pt x="0" y="499"/>
                    <a:pt x="0" y="499"/>
                    <a:pt x="0" y="499"/>
                  </a:cubicBezTo>
                  <a:cubicBezTo>
                    <a:pt x="24" y="498"/>
                    <a:pt x="41" y="492"/>
                    <a:pt x="49" y="480"/>
                  </a:cubicBezTo>
                  <a:cubicBezTo>
                    <a:pt x="59" y="469"/>
                    <a:pt x="63" y="440"/>
                    <a:pt x="63" y="394"/>
                  </a:cubicBezTo>
                  <a:cubicBezTo>
                    <a:pt x="63" y="176"/>
                    <a:pt x="63" y="176"/>
                    <a:pt x="63" y="176"/>
                  </a:cubicBezTo>
                  <a:cubicBezTo>
                    <a:pt x="63" y="130"/>
                    <a:pt x="59" y="101"/>
                    <a:pt x="49" y="89"/>
                  </a:cubicBezTo>
                  <a:cubicBezTo>
                    <a:pt x="41" y="77"/>
                    <a:pt x="24" y="71"/>
                    <a:pt x="0" y="7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8" name="Freeform 49"/>
            <p:cNvSpPr>
              <a:spLocks/>
            </p:cNvSpPr>
            <p:nvPr/>
          </p:nvSpPr>
          <p:spPr bwMode="auto">
            <a:xfrm>
              <a:off x="8316384" y="2284733"/>
              <a:ext cx="213024" cy="222965"/>
            </a:xfrm>
            <a:custGeom>
              <a:avLst/>
              <a:gdLst>
                <a:gd name="T0" fmla="*/ 485 w 700"/>
                <a:gd name="T1" fmla="*/ 38 h 734"/>
                <a:gd name="T2" fmla="*/ 500 w 700"/>
                <a:gd name="T3" fmla="*/ 8 h 734"/>
                <a:gd name="T4" fmla="*/ 563 w 700"/>
                <a:gd name="T5" fmla="*/ 8 h 734"/>
                <a:gd name="T6" fmla="*/ 624 w 700"/>
                <a:gd name="T7" fmla="*/ 247 h 734"/>
                <a:gd name="T8" fmla="*/ 547 w 700"/>
                <a:gd name="T9" fmla="*/ 277 h 734"/>
                <a:gd name="T10" fmla="*/ 451 w 700"/>
                <a:gd name="T11" fmla="*/ 139 h 734"/>
                <a:gd name="T12" fmla="*/ 341 w 700"/>
                <a:gd name="T13" fmla="*/ 96 h 734"/>
                <a:gd name="T14" fmla="*/ 222 w 700"/>
                <a:gd name="T15" fmla="*/ 165 h 734"/>
                <a:gd name="T16" fmla="*/ 180 w 700"/>
                <a:gd name="T17" fmla="*/ 365 h 734"/>
                <a:gd name="T18" fmla="*/ 221 w 700"/>
                <a:gd name="T19" fmla="*/ 560 h 734"/>
                <a:gd name="T20" fmla="*/ 338 w 700"/>
                <a:gd name="T21" fmla="*/ 627 h 734"/>
                <a:gd name="T22" fmla="*/ 436 w 700"/>
                <a:gd name="T23" fmla="*/ 594 h 734"/>
                <a:gd name="T24" fmla="*/ 473 w 700"/>
                <a:gd name="T25" fmla="*/ 508 h 734"/>
                <a:gd name="T26" fmla="*/ 454 w 700"/>
                <a:gd name="T27" fmla="*/ 453 h 734"/>
                <a:gd name="T28" fmla="*/ 391 w 700"/>
                <a:gd name="T29" fmla="*/ 434 h 734"/>
                <a:gd name="T30" fmla="*/ 391 w 700"/>
                <a:gd name="T31" fmla="*/ 353 h 734"/>
                <a:gd name="T32" fmla="*/ 700 w 700"/>
                <a:gd name="T33" fmla="*/ 353 h 734"/>
                <a:gd name="T34" fmla="*/ 700 w 700"/>
                <a:gd name="T35" fmla="*/ 434 h 734"/>
                <a:gd name="T36" fmla="*/ 640 w 700"/>
                <a:gd name="T37" fmla="*/ 464 h 734"/>
                <a:gd name="T38" fmla="*/ 625 w 700"/>
                <a:gd name="T39" fmla="*/ 540 h 734"/>
                <a:gd name="T40" fmla="*/ 625 w 700"/>
                <a:gd name="T41" fmla="*/ 726 h 734"/>
                <a:gd name="T42" fmla="*/ 525 w 700"/>
                <a:gd name="T43" fmla="*/ 726 h 734"/>
                <a:gd name="T44" fmla="*/ 499 w 700"/>
                <a:gd name="T45" fmla="*/ 668 h 734"/>
                <a:gd name="T46" fmla="*/ 407 w 700"/>
                <a:gd name="T47" fmla="*/ 718 h 734"/>
                <a:gd name="T48" fmla="*/ 303 w 700"/>
                <a:gd name="T49" fmla="*/ 734 h 734"/>
                <a:gd name="T50" fmla="*/ 83 w 700"/>
                <a:gd name="T51" fmla="*/ 631 h 734"/>
                <a:gd name="T52" fmla="*/ 0 w 700"/>
                <a:gd name="T53" fmla="*/ 359 h 734"/>
                <a:gd name="T54" fmla="*/ 95 w 700"/>
                <a:gd name="T55" fmla="*/ 100 h 734"/>
                <a:gd name="T56" fmla="*/ 338 w 700"/>
                <a:gd name="T57" fmla="*/ 0 h 734"/>
                <a:gd name="T58" fmla="*/ 411 w 700"/>
                <a:gd name="T59" fmla="*/ 9 h 734"/>
                <a:gd name="T60" fmla="*/ 485 w 700"/>
                <a:gd name="T61" fmla="*/ 38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0" h="734">
                  <a:moveTo>
                    <a:pt x="485" y="38"/>
                  </a:moveTo>
                  <a:cubicBezTo>
                    <a:pt x="500" y="8"/>
                    <a:pt x="500" y="8"/>
                    <a:pt x="500" y="8"/>
                  </a:cubicBezTo>
                  <a:cubicBezTo>
                    <a:pt x="563" y="8"/>
                    <a:pt x="563" y="8"/>
                    <a:pt x="563" y="8"/>
                  </a:cubicBezTo>
                  <a:cubicBezTo>
                    <a:pt x="624" y="247"/>
                    <a:pt x="624" y="247"/>
                    <a:pt x="624" y="247"/>
                  </a:cubicBezTo>
                  <a:cubicBezTo>
                    <a:pt x="547" y="277"/>
                    <a:pt x="547" y="277"/>
                    <a:pt x="547" y="277"/>
                  </a:cubicBezTo>
                  <a:cubicBezTo>
                    <a:pt x="515" y="214"/>
                    <a:pt x="484" y="168"/>
                    <a:pt x="451" y="139"/>
                  </a:cubicBezTo>
                  <a:cubicBezTo>
                    <a:pt x="418" y="110"/>
                    <a:pt x="382" y="96"/>
                    <a:pt x="341" y="96"/>
                  </a:cubicBezTo>
                  <a:cubicBezTo>
                    <a:pt x="290" y="96"/>
                    <a:pt x="250" y="119"/>
                    <a:pt x="222" y="165"/>
                  </a:cubicBezTo>
                  <a:cubicBezTo>
                    <a:pt x="194" y="212"/>
                    <a:pt x="180" y="278"/>
                    <a:pt x="180" y="365"/>
                  </a:cubicBezTo>
                  <a:cubicBezTo>
                    <a:pt x="180" y="450"/>
                    <a:pt x="194" y="515"/>
                    <a:pt x="221" y="560"/>
                  </a:cubicBezTo>
                  <a:cubicBezTo>
                    <a:pt x="247" y="605"/>
                    <a:pt x="287" y="627"/>
                    <a:pt x="338" y="627"/>
                  </a:cubicBezTo>
                  <a:cubicBezTo>
                    <a:pt x="380" y="627"/>
                    <a:pt x="412" y="616"/>
                    <a:pt x="436" y="594"/>
                  </a:cubicBezTo>
                  <a:cubicBezTo>
                    <a:pt x="461" y="573"/>
                    <a:pt x="473" y="544"/>
                    <a:pt x="473" y="508"/>
                  </a:cubicBezTo>
                  <a:cubicBezTo>
                    <a:pt x="473" y="482"/>
                    <a:pt x="467" y="464"/>
                    <a:pt x="454" y="453"/>
                  </a:cubicBezTo>
                  <a:cubicBezTo>
                    <a:pt x="442" y="442"/>
                    <a:pt x="420" y="435"/>
                    <a:pt x="391" y="434"/>
                  </a:cubicBezTo>
                  <a:cubicBezTo>
                    <a:pt x="391" y="353"/>
                    <a:pt x="391" y="353"/>
                    <a:pt x="391" y="353"/>
                  </a:cubicBezTo>
                  <a:cubicBezTo>
                    <a:pt x="700" y="353"/>
                    <a:pt x="700" y="353"/>
                    <a:pt x="700" y="353"/>
                  </a:cubicBezTo>
                  <a:cubicBezTo>
                    <a:pt x="700" y="434"/>
                    <a:pt x="700" y="434"/>
                    <a:pt x="700" y="434"/>
                  </a:cubicBezTo>
                  <a:cubicBezTo>
                    <a:pt x="670" y="441"/>
                    <a:pt x="650" y="451"/>
                    <a:pt x="640" y="464"/>
                  </a:cubicBezTo>
                  <a:cubicBezTo>
                    <a:pt x="630" y="477"/>
                    <a:pt x="625" y="503"/>
                    <a:pt x="625" y="540"/>
                  </a:cubicBezTo>
                  <a:cubicBezTo>
                    <a:pt x="625" y="726"/>
                    <a:pt x="625" y="726"/>
                    <a:pt x="625" y="726"/>
                  </a:cubicBezTo>
                  <a:cubicBezTo>
                    <a:pt x="525" y="726"/>
                    <a:pt x="525" y="726"/>
                    <a:pt x="525" y="726"/>
                  </a:cubicBezTo>
                  <a:cubicBezTo>
                    <a:pt x="499" y="668"/>
                    <a:pt x="499" y="668"/>
                    <a:pt x="499" y="668"/>
                  </a:cubicBezTo>
                  <a:cubicBezTo>
                    <a:pt x="469" y="691"/>
                    <a:pt x="438" y="708"/>
                    <a:pt x="407" y="718"/>
                  </a:cubicBezTo>
                  <a:cubicBezTo>
                    <a:pt x="376" y="728"/>
                    <a:pt x="341" y="734"/>
                    <a:pt x="303" y="734"/>
                  </a:cubicBezTo>
                  <a:cubicBezTo>
                    <a:pt x="211" y="734"/>
                    <a:pt x="138" y="699"/>
                    <a:pt x="83" y="631"/>
                  </a:cubicBezTo>
                  <a:cubicBezTo>
                    <a:pt x="27" y="563"/>
                    <a:pt x="0" y="472"/>
                    <a:pt x="0" y="359"/>
                  </a:cubicBezTo>
                  <a:cubicBezTo>
                    <a:pt x="0" y="254"/>
                    <a:pt x="32" y="167"/>
                    <a:pt x="95" y="100"/>
                  </a:cubicBezTo>
                  <a:cubicBezTo>
                    <a:pt x="159" y="33"/>
                    <a:pt x="240" y="0"/>
                    <a:pt x="338" y="0"/>
                  </a:cubicBezTo>
                  <a:cubicBezTo>
                    <a:pt x="363" y="0"/>
                    <a:pt x="387" y="3"/>
                    <a:pt x="411" y="9"/>
                  </a:cubicBezTo>
                  <a:cubicBezTo>
                    <a:pt x="434" y="14"/>
                    <a:pt x="459" y="24"/>
                    <a:pt x="485"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9" name="Freeform 50"/>
            <p:cNvSpPr>
              <a:spLocks noEditPoints="1"/>
            </p:cNvSpPr>
            <p:nvPr/>
          </p:nvSpPr>
          <p:spPr bwMode="auto">
            <a:xfrm>
              <a:off x="8525147" y="2329468"/>
              <a:ext cx="261310" cy="173260"/>
            </a:xfrm>
            <a:custGeom>
              <a:avLst/>
              <a:gdLst>
                <a:gd name="T0" fmla="*/ 805 w 857"/>
                <a:gd name="T1" fmla="*/ 91 h 569"/>
                <a:gd name="T2" fmla="*/ 857 w 857"/>
                <a:gd name="T3" fmla="*/ 72 h 569"/>
                <a:gd name="T4" fmla="*/ 857 w 857"/>
                <a:gd name="T5" fmla="*/ 0 h 569"/>
                <a:gd name="T6" fmla="*/ 584 w 857"/>
                <a:gd name="T7" fmla="*/ 0 h 569"/>
                <a:gd name="T8" fmla="*/ 584 w 857"/>
                <a:gd name="T9" fmla="*/ 72 h 569"/>
                <a:gd name="T10" fmla="*/ 637 w 857"/>
                <a:gd name="T11" fmla="*/ 91 h 569"/>
                <a:gd name="T12" fmla="*/ 650 w 857"/>
                <a:gd name="T13" fmla="*/ 176 h 569"/>
                <a:gd name="T14" fmla="*/ 650 w 857"/>
                <a:gd name="T15" fmla="*/ 394 h 569"/>
                <a:gd name="T16" fmla="*/ 637 w 857"/>
                <a:gd name="T17" fmla="*/ 478 h 569"/>
                <a:gd name="T18" fmla="*/ 591 w 857"/>
                <a:gd name="T19" fmla="*/ 497 h 569"/>
                <a:gd name="T20" fmla="*/ 556 w 857"/>
                <a:gd name="T21" fmla="*/ 485 h 569"/>
                <a:gd name="T22" fmla="*/ 516 w 857"/>
                <a:gd name="T23" fmla="*/ 447 h 569"/>
                <a:gd name="T24" fmla="*/ 407 w 857"/>
                <a:gd name="T25" fmla="*/ 306 h 569"/>
                <a:gd name="T26" fmla="*/ 501 w 857"/>
                <a:gd name="T27" fmla="*/ 251 h 569"/>
                <a:gd name="T28" fmla="*/ 532 w 857"/>
                <a:gd name="T29" fmla="*/ 155 h 569"/>
                <a:gd name="T30" fmla="*/ 477 w 857"/>
                <a:gd name="T31" fmla="*/ 39 h 569"/>
                <a:gd name="T32" fmla="*/ 310 w 857"/>
                <a:gd name="T33" fmla="*/ 0 h 569"/>
                <a:gd name="T34" fmla="*/ 0 w 857"/>
                <a:gd name="T35" fmla="*/ 0 h 569"/>
                <a:gd name="T36" fmla="*/ 0 w 857"/>
                <a:gd name="T37" fmla="*/ 72 h 569"/>
                <a:gd name="T38" fmla="*/ 52 w 857"/>
                <a:gd name="T39" fmla="*/ 91 h 569"/>
                <a:gd name="T40" fmla="*/ 65 w 857"/>
                <a:gd name="T41" fmla="*/ 176 h 569"/>
                <a:gd name="T42" fmla="*/ 65 w 857"/>
                <a:gd name="T43" fmla="*/ 394 h 569"/>
                <a:gd name="T44" fmla="*/ 52 w 857"/>
                <a:gd name="T45" fmla="*/ 479 h 569"/>
                <a:gd name="T46" fmla="*/ 0 w 857"/>
                <a:gd name="T47" fmla="*/ 498 h 569"/>
                <a:gd name="T48" fmla="*/ 0 w 857"/>
                <a:gd name="T49" fmla="*/ 569 h 569"/>
                <a:gd name="T50" fmla="*/ 273 w 857"/>
                <a:gd name="T51" fmla="*/ 569 h 569"/>
                <a:gd name="T52" fmla="*/ 273 w 857"/>
                <a:gd name="T53" fmla="*/ 498 h 569"/>
                <a:gd name="T54" fmla="*/ 220 w 857"/>
                <a:gd name="T55" fmla="*/ 479 h 569"/>
                <a:gd name="T56" fmla="*/ 206 w 857"/>
                <a:gd name="T57" fmla="*/ 394 h 569"/>
                <a:gd name="T58" fmla="*/ 206 w 857"/>
                <a:gd name="T59" fmla="*/ 323 h 569"/>
                <a:gd name="T60" fmla="*/ 261 w 857"/>
                <a:gd name="T61" fmla="*/ 323 h 569"/>
                <a:gd name="T62" fmla="*/ 433 w 857"/>
                <a:gd name="T63" fmla="*/ 569 h 569"/>
                <a:gd name="T64" fmla="*/ 584 w 857"/>
                <a:gd name="T65" fmla="*/ 569 h 569"/>
                <a:gd name="T66" fmla="*/ 605 w 857"/>
                <a:gd name="T67" fmla="*/ 569 h 569"/>
                <a:gd name="T68" fmla="*/ 857 w 857"/>
                <a:gd name="T69" fmla="*/ 569 h 569"/>
                <a:gd name="T70" fmla="*/ 857 w 857"/>
                <a:gd name="T71" fmla="*/ 498 h 569"/>
                <a:gd name="T72" fmla="*/ 805 w 857"/>
                <a:gd name="T73" fmla="*/ 478 h 569"/>
                <a:gd name="T74" fmla="*/ 791 w 857"/>
                <a:gd name="T75" fmla="*/ 394 h 569"/>
                <a:gd name="T76" fmla="*/ 791 w 857"/>
                <a:gd name="T77" fmla="*/ 176 h 569"/>
                <a:gd name="T78" fmla="*/ 805 w 857"/>
                <a:gd name="T79" fmla="*/ 91 h 569"/>
                <a:gd name="T80" fmla="*/ 351 w 857"/>
                <a:gd name="T81" fmla="*/ 225 h 569"/>
                <a:gd name="T82" fmla="*/ 237 w 857"/>
                <a:gd name="T83" fmla="*/ 248 h 569"/>
                <a:gd name="T84" fmla="*/ 218 w 857"/>
                <a:gd name="T85" fmla="*/ 247 h 569"/>
                <a:gd name="T86" fmla="*/ 206 w 857"/>
                <a:gd name="T87" fmla="*/ 247 h 569"/>
                <a:gd name="T88" fmla="*/ 206 w 857"/>
                <a:gd name="T89" fmla="*/ 142 h 569"/>
                <a:gd name="T90" fmla="*/ 220 w 857"/>
                <a:gd name="T91" fmla="*/ 85 h 569"/>
                <a:gd name="T92" fmla="*/ 271 w 857"/>
                <a:gd name="T93" fmla="*/ 72 h 569"/>
                <a:gd name="T94" fmla="*/ 357 w 857"/>
                <a:gd name="T95" fmla="*/ 95 h 569"/>
                <a:gd name="T96" fmla="*/ 389 w 857"/>
                <a:gd name="T97" fmla="*/ 158 h 569"/>
                <a:gd name="T98" fmla="*/ 351 w 857"/>
                <a:gd name="T99" fmla="*/ 22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57" h="569">
                  <a:moveTo>
                    <a:pt x="805" y="91"/>
                  </a:moveTo>
                  <a:cubicBezTo>
                    <a:pt x="814" y="79"/>
                    <a:pt x="832" y="72"/>
                    <a:pt x="857" y="72"/>
                  </a:cubicBezTo>
                  <a:cubicBezTo>
                    <a:pt x="857" y="0"/>
                    <a:pt x="857" y="0"/>
                    <a:pt x="857" y="0"/>
                  </a:cubicBezTo>
                  <a:cubicBezTo>
                    <a:pt x="584" y="0"/>
                    <a:pt x="584" y="0"/>
                    <a:pt x="584" y="0"/>
                  </a:cubicBezTo>
                  <a:cubicBezTo>
                    <a:pt x="584" y="72"/>
                    <a:pt x="584" y="72"/>
                    <a:pt x="584" y="72"/>
                  </a:cubicBezTo>
                  <a:cubicBezTo>
                    <a:pt x="610" y="73"/>
                    <a:pt x="627" y="79"/>
                    <a:pt x="637" y="91"/>
                  </a:cubicBezTo>
                  <a:cubicBezTo>
                    <a:pt x="645" y="103"/>
                    <a:pt x="650" y="131"/>
                    <a:pt x="650" y="176"/>
                  </a:cubicBezTo>
                  <a:cubicBezTo>
                    <a:pt x="650" y="394"/>
                    <a:pt x="650" y="394"/>
                    <a:pt x="650" y="394"/>
                  </a:cubicBezTo>
                  <a:cubicBezTo>
                    <a:pt x="650" y="438"/>
                    <a:pt x="645" y="466"/>
                    <a:pt x="637" y="478"/>
                  </a:cubicBezTo>
                  <a:cubicBezTo>
                    <a:pt x="628" y="489"/>
                    <a:pt x="613" y="495"/>
                    <a:pt x="591" y="497"/>
                  </a:cubicBezTo>
                  <a:cubicBezTo>
                    <a:pt x="578" y="495"/>
                    <a:pt x="566" y="491"/>
                    <a:pt x="556" y="485"/>
                  </a:cubicBezTo>
                  <a:cubicBezTo>
                    <a:pt x="543" y="478"/>
                    <a:pt x="529" y="465"/>
                    <a:pt x="516" y="447"/>
                  </a:cubicBezTo>
                  <a:cubicBezTo>
                    <a:pt x="407" y="306"/>
                    <a:pt x="407" y="306"/>
                    <a:pt x="407" y="306"/>
                  </a:cubicBezTo>
                  <a:cubicBezTo>
                    <a:pt x="449" y="294"/>
                    <a:pt x="481" y="275"/>
                    <a:pt x="501" y="251"/>
                  </a:cubicBezTo>
                  <a:cubicBezTo>
                    <a:pt x="522" y="226"/>
                    <a:pt x="532" y="194"/>
                    <a:pt x="532" y="155"/>
                  </a:cubicBezTo>
                  <a:cubicBezTo>
                    <a:pt x="532" y="103"/>
                    <a:pt x="514" y="65"/>
                    <a:pt x="477" y="39"/>
                  </a:cubicBezTo>
                  <a:cubicBezTo>
                    <a:pt x="440" y="13"/>
                    <a:pt x="384" y="0"/>
                    <a:pt x="310" y="0"/>
                  </a:cubicBezTo>
                  <a:cubicBezTo>
                    <a:pt x="0" y="0"/>
                    <a:pt x="0" y="0"/>
                    <a:pt x="0" y="0"/>
                  </a:cubicBezTo>
                  <a:cubicBezTo>
                    <a:pt x="0" y="72"/>
                    <a:pt x="0" y="72"/>
                    <a:pt x="0" y="72"/>
                  </a:cubicBezTo>
                  <a:cubicBezTo>
                    <a:pt x="26" y="72"/>
                    <a:pt x="43" y="79"/>
                    <a:pt x="52" y="91"/>
                  </a:cubicBezTo>
                  <a:cubicBezTo>
                    <a:pt x="61" y="102"/>
                    <a:pt x="65" y="131"/>
                    <a:pt x="65" y="176"/>
                  </a:cubicBezTo>
                  <a:cubicBezTo>
                    <a:pt x="65" y="394"/>
                    <a:pt x="65" y="394"/>
                    <a:pt x="65" y="394"/>
                  </a:cubicBezTo>
                  <a:cubicBezTo>
                    <a:pt x="65" y="439"/>
                    <a:pt x="61" y="467"/>
                    <a:pt x="52" y="479"/>
                  </a:cubicBezTo>
                  <a:cubicBezTo>
                    <a:pt x="43" y="490"/>
                    <a:pt x="26" y="497"/>
                    <a:pt x="0" y="498"/>
                  </a:cubicBezTo>
                  <a:cubicBezTo>
                    <a:pt x="0" y="569"/>
                    <a:pt x="0" y="569"/>
                    <a:pt x="0" y="569"/>
                  </a:cubicBezTo>
                  <a:cubicBezTo>
                    <a:pt x="273" y="569"/>
                    <a:pt x="273" y="569"/>
                    <a:pt x="273" y="569"/>
                  </a:cubicBezTo>
                  <a:cubicBezTo>
                    <a:pt x="273" y="498"/>
                    <a:pt x="273" y="498"/>
                    <a:pt x="273" y="498"/>
                  </a:cubicBezTo>
                  <a:cubicBezTo>
                    <a:pt x="246" y="497"/>
                    <a:pt x="229" y="490"/>
                    <a:pt x="220" y="479"/>
                  </a:cubicBezTo>
                  <a:cubicBezTo>
                    <a:pt x="211" y="467"/>
                    <a:pt x="206" y="439"/>
                    <a:pt x="206" y="394"/>
                  </a:cubicBezTo>
                  <a:cubicBezTo>
                    <a:pt x="206" y="323"/>
                    <a:pt x="206" y="323"/>
                    <a:pt x="206" y="323"/>
                  </a:cubicBezTo>
                  <a:cubicBezTo>
                    <a:pt x="261" y="323"/>
                    <a:pt x="261" y="323"/>
                    <a:pt x="261" y="323"/>
                  </a:cubicBezTo>
                  <a:cubicBezTo>
                    <a:pt x="433" y="569"/>
                    <a:pt x="433" y="569"/>
                    <a:pt x="433" y="569"/>
                  </a:cubicBezTo>
                  <a:cubicBezTo>
                    <a:pt x="584" y="569"/>
                    <a:pt x="584" y="569"/>
                    <a:pt x="584" y="569"/>
                  </a:cubicBezTo>
                  <a:cubicBezTo>
                    <a:pt x="605" y="569"/>
                    <a:pt x="605" y="569"/>
                    <a:pt x="605" y="569"/>
                  </a:cubicBezTo>
                  <a:cubicBezTo>
                    <a:pt x="857" y="569"/>
                    <a:pt x="857" y="569"/>
                    <a:pt x="857" y="569"/>
                  </a:cubicBezTo>
                  <a:cubicBezTo>
                    <a:pt x="857" y="498"/>
                    <a:pt x="857" y="498"/>
                    <a:pt x="857" y="498"/>
                  </a:cubicBezTo>
                  <a:cubicBezTo>
                    <a:pt x="832" y="497"/>
                    <a:pt x="814" y="490"/>
                    <a:pt x="805" y="478"/>
                  </a:cubicBezTo>
                  <a:cubicBezTo>
                    <a:pt x="796" y="466"/>
                    <a:pt x="791" y="438"/>
                    <a:pt x="791" y="394"/>
                  </a:cubicBezTo>
                  <a:cubicBezTo>
                    <a:pt x="791" y="176"/>
                    <a:pt x="791" y="176"/>
                    <a:pt x="791" y="176"/>
                  </a:cubicBezTo>
                  <a:cubicBezTo>
                    <a:pt x="791" y="131"/>
                    <a:pt x="796" y="103"/>
                    <a:pt x="805" y="91"/>
                  </a:cubicBezTo>
                  <a:close/>
                  <a:moveTo>
                    <a:pt x="351" y="225"/>
                  </a:moveTo>
                  <a:cubicBezTo>
                    <a:pt x="326" y="240"/>
                    <a:pt x="288" y="248"/>
                    <a:pt x="237" y="248"/>
                  </a:cubicBezTo>
                  <a:cubicBezTo>
                    <a:pt x="229" y="248"/>
                    <a:pt x="223" y="247"/>
                    <a:pt x="218" y="247"/>
                  </a:cubicBezTo>
                  <a:cubicBezTo>
                    <a:pt x="214" y="247"/>
                    <a:pt x="210" y="247"/>
                    <a:pt x="206" y="247"/>
                  </a:cubicBezTo>
                  <a:cubicBezTo>
                    <a:pt x="206" y="142"/>
                    <a:pt x="206" y="142"/>
                    <a:pt x="206" y="142"/>
                  </a:cubicBezTo>
                  <a:cubicBezTo>
                    <a:pt x="206" y="113"/>
                    <a:pt x="211" y="93"/>
                    <a:pt x="220" y="85"/>
                  </a:cubicBezTo>
                  <a:cubicBezTo>
                    <a:pt x="228" y="76"/>
                    <a:pt x="245" y="72"/>
                    <a:pt x="271" y="72"/>
                  </a:cubicBezTo>
                  <a:cubicBezTo>
                    <a:pt x="307" y="72"/>
                    <a:pt x="336" y="79"/>
                    <a:pt x="357" y="95"/>
                  </a:cubicBezTo>
                  <a:cubicBezTo>
                    <a:pt x="378" y="110"/>
                    <a:pt x="389" y="131"/>
                    <a:pt x="389" y="158"/>
                  </a:cubicBezTo>
                  <a:cubicBezTo>
                    <a:pt x="389" y="188"/>
                    <a:pt x="376" y="211"/>
                    <a:pt x="351" y="2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0" name="Freeform 51"/>
            <p:cNvSpPr>
              <a:spLocks noEditPoints="1"/>
            </p:cNvSpPr>
            <p:nvPr/>
          </p:nvSpPr>
          <p:spPr bwMode="auto">
            <a:xfrm>
              <a:off x="8794268" y="2329468"/>
              <a:ext cx="175390" cy="173260"/>
            </a:xfrm>
            <a:custGeom>
              <a:avLst/>
              <a:gdLst>
                <a:gd name="T0" fmla="*/ 201 w 576"/>
                <a:gd name="T1" fmla="*/ 142 h 569"/>
                <a:gd name="T2" fmla="*/ 213 w 576"/>
                <a:gd name="T3" fmla="*/ 83 h 569"/>
                <a:gd name="T4" fmla="*/ 260 w 576"/>
                <a:gd name="T5" fmla="*/ 71 h 569"/>
                <a:gd name="T6" fmla="*/ 383 w 576"/>
                <a:gd name="T7" fmla="*/ 127 h 569"/>
                <a:gd name="T8" fmla="*/ 429 w 576"/>
                <a:gd name="T9" fmla="*/ 285 h 569"/>
                <a:gd name="T10" fmla="*/ 383 w 576"/>
                <a:gd name="T11" fmla="*/ 442 h 569"/>
                <a:gd name="T12" fmla="*/ 260 w 576"/>
                <a:gd name="T13" fmla="*/ 499 h 569"/>
                <a:gd name="T14" fmla="*/ 213 w 576"/>
                <a:gd name="T15" fmla="*/ 487 h 569"/>
                <a:gd name="T16" fmla="*/ 201 w 576"/>
                <a:gd name="T17" fmla="*/ 428 h 569"/>
                <a:gd name="T18" fmla="*/ 201 w 576"/>
                <a:gd name="T19" fmla="*/ 142 h 569"/>
                <a:gd name="T20" fmla="*/ 0 w 576"/>
                <a:gd name="T21" fmla="*/ 71 h 569"/>
                <a:gd name="T22" fmla="*/ 49 w 576"/>
                <a:gd name="T23" fmla="*/ 88 h 569"/>
                <a:gd name="T24" fmla="*/ 61 w 576"/>
                <a:gd name="T25" fmla="*/ 176 h 569"/>
                <a:gd name="T26" fmla="*/ 61 w 576"/>
                <a:gd name="T27" fmla="*/ 394 h 569"/>
                <a:gd name="T28" fmla="*/ 49 w 576"/>
                <a:gd name="T29" fmla="*/ 481 h 569"/>
                <a:gd name="T30" fmla="*/ 0 w 576"/>
                <a:gd name="T31" fmla="*/ 499 h 569"/>
                <a:gd name="T32" fmla="*/ 0 w 576"/>
                <a:gd name="T33" fmla="*/ 569 h 569"/>
                <a:gd name="T34" fmla="*/ 265 w 576"/>
                <a:gd name="T35" fmla="*/ 569 h 569"/>
                <a:gd name="T36" fmla="*/ 496 w 576"/>
                <a:gd name="T37" fmla="*/ 496 h 569"/>
                <a:gd name="T38" fmla="*/ 576 w 576"/>
                <a:gd name="T39" fmla="*/ 285 h 569"/>
                <a:gd name="T40" fmla="*/ 496 w 576"/>
                <a:gd name="T41" fmla="*/ 73 h 569"/>
                <a:gd name="T42" fmla="*/ 265 w 576"/>
                <a:gd name="T43" fmla="*/ 0 h 569"/>
                <a:gd name="T44" fmla="*/ 0 w 576"/>
                <a:gd name="T45" fmla="*/ 0 h 569"/>
                <a:gd name="T46" fmla="*/ 0 w 576"/>
                <a:gd name="T47" fmla="*/ 7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6" h="569">
                  <a:moveTo>
                    <a:pt x="201" y="142"/>
                  </a:moveTo>
                  <a:cubicBezTo>
                    <a:pt x="201" y="110"/>
                    <a:pt x="206" y="90"/>
                    <a:pt x="213" y="83"/>
                  </a:cubicBezTo>
                  <a:cubicBezTo>
                    <a:pt x="221" y="74"/>
                    <a:pt x="237" y="71"/>
                    <a:pt x="260" y="71"/>
                  </a:cubicBezTo>
                  <a:cubicBezTo>
                    <a:pt x="312" y="71"/>
                    <a:pt x="354" y="90"/>
                    <a:pt x="383" y="127"/>
                  </a:cubicBezTo>
                  <a:cubicBezTo>
                    <a:pt x="414" y="165"/>
                    <a:pt x="429" y="218"/>
                    <a:pt x="429" y="285"/>
                  </a:cubicBezTo>
                  <a:cubicBezTo>
                    <a:pt x="429" y="351"/>
                    <a:pt x="414" y="404"/>
                    <a:pt x="383" y="442"/>
                  </a:cubicBezTo>
                  <a:cubicBezTo>
                    <a:pt x="354" y="480"/>
                    <a:pt x="312" y="499"/>
                    <a:pt x="260" y="499"/>
                  </a:cubicBezTo>
                  <a:cubicBezTo>
                    <a:pt x="237" y="499"/>
                    <a:pt x="221" y="495"/>
                    <a:pt x="213" y="487"/>
                  </a:cubicBezTo>
                  <a:cubicBezTo>
                    <a:pt x="206" y="479"/>
                    <a:pt x="201" y="460"/>
                    <a:pt x="201" y="428"/>
                  </a:cubicBezTo>
                  <a:lnTo>
                    <a:pt x="201" y="142"/>
                  </a:lnTo>
                  <a:close/>
                  <a:moveTo>
                    <a:pt x="0" y="71"/>
                  </a:moveTo>
                  <a:cubicBezTo>
                    <a:pt x="24" y="71"/>
                    <a:pt x="40" y="77"/>
                    <a:pt x="49" y="88"/>
                  </a:cubicBezTo>
                  <a:cubicBezTo>
                    <a:pt x="57" y="100"/>
                    <a:pt x="61" y="129"/>
                    <a:pt x="61" y="176"/>
                  </a:cubicBezTo>
                  <a:cubicBezTo>
                    <a:pt x="61" y="394"/>
                    <a:pt x="61" y="394"/>
                    <a:pt x="61" y="394"/>
                  </a:cubicBezTo>
                  <a:cubicBezTo>
                    <a:pt x="61" y="440"/>
                    <a:pt x="57" y="469"/>
                    <a:pt x="49" y="481"/>
                  </a:cubicBezTo>
                  <a:cubicBezTo>
                    <a:pt x="40" y="492"/>
                    <a:pt x="24" y="498"/>
                    <a:pt x="0" y="499"/>
                  </a:cubicBezTo>
                  <a:cubicBezTo>
                    <a:pt x="0" y="569"/>
                    <a:pt x="0" y="569"/>
                    <a:pt x="0" y="569"/>
                  </a:cubicBezTo>
                  <a:cubicBezTo>
                    <a:pt x="265" y="569"/>
                    <a:pt x="265" y="569"/>
                    <a:pt x="265" y="569"/>
                  </a:cubicBezTo>
                  <a:cubicBezTo>
                    <a:pt x="366" y="569"/>
                    <a:pt x="443" y="545"/>
                    <a:pt x="496" y="496"/>
                  </a:cubicBezTo>
                  <a:cubicBezTo>
                    <a:pt x="550" y="447"/>
                    <a:pt x="576" y="377"/>
                    <a:pt x="576" y="285"/>
                  </a:cubicBezTo>
                  <a:cubicBezTo>
                    <a:pt x="576" y="193"/>
                    <a:pt x="550" y="122"/>
                    <a:pt x="496" y="73"/>
                  </a:cubicBezTo>
                  <a:cubicBezTo>
                    <a:pt x="443" y="25"/>
                    <a:pt x="366" y="0"/>
                    <a:pt x="265" y="0"/>
                  </a:cubicBezTo>
                  <a:cubicBezTo>
                    <a:pt x="0" y="0"/>
                    <a:pt x="0" y="0"/>
                    <a:pt x="0" y="0"/>
                  </a:cubicBez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1" name="Freeform 52"/>
            <p:cNvSpPr>
              <a:spLocks noEditPoints="1"/>
            </p:cNvSpPr>
            <p:nvPr/>
          </p:nvSpPr>
          <p:spPr bwMode="auto">
            <a:xfrm>
              <a:off x="7442273" y="1884957"/>
              <a:ext cx="330897" cy="366402"/>
            </a:xfrm>
            <a:custGeom>
              <a:avLst/>
              <a:gdLst>
                <a:gd name="T0" fmla="*/ 620 w 1088"/>
                <a:gd name="T1" fmla="*/ 816 h 1205"/>
                <a:gd name="T2" fmla="*/ 620 w 1088"/>
                <a:gd name="T3" fmla="*/ 637 h 1205"/>
                <a:gd name="T4" fmla="*/ 708 w 1088"/>
                <a:gd name="T5" fmla="*/ 637 h 1205"/>
                <a:gd name="T6" fmla="*/ 636 w 1088"/>
                <a:gd name="T7" fmla="*/ 698 h 1205"/>
                <a:gd name="T8" fmla="*/ 718 w 1088"/>
                <a:gd name="T9" fmla="*/ 778 h 1205"/>
                <a:gd name="T10" fmla="*/ 745 w 1088"/>
                <a:gd name="T11" fmla="*/ 816 h 1205"/>
                <a:gd name="T12" fmla="*/ 620 w 1088"/>
                <a:gd name="T13" fmla="*/ 816 h 1205"/>
                <a:gd name="T14" fmla="*/ 176 w 1088"/>
                <a:gd name="T15" fmla="*/ 956 h 1205"/>
                <a:gd name="T16" fmla="*/ 288 w 1088"/>
                <a:gd name="T17" fmla="*/ 952 h 1205"/>
                <a:gd name="T18" fmla="*/ 790 w 1088"/>
                <a:gd name="T19" fmla="*/ 952 h 1205"/>
                <a:gd name="T20" fmla="*/ 909 w 1088"/>
                <a:gd name="T21" fmla="*/ 956 h 1205"/>
                <a:gd name="T22" fmla="*/ 909 w 1088"/>
                <a:gd name="T23" fmla="*/ 813 h 1205"/>
                <a:gd name="T24" fmla="*/ 812 w 1088"/>
                <a:gd name="T25" fmla="*/ 816 h 1205"/>
                <a:gd name="T26" fmla="*/ 873 w 1088"/>
                <a:gd name="T27" fmla="*/ 750 h 1205"/>
                <a:gd name="T28" fmla="*/ 841 w 1088"/>
                <a:gd name="T29" fmla="*/ 717 h 1205"/>
                <a:gd name="T30" fmla="*/ 796 w 1088"/>
                <a:gd name="T31" fmla="*/ 672 h 1205"/>
                <a:gd name="T32" fmla="*/ 766 w 1088"/>
                <a:gd name="T33" fmla="*/ 637 h 1205"/>
                <a:gd name="T34" fmla="*/ 862 w 1088"/>
                <a:gd name="T35" fmla="*/ 642 h 1205"/>
                <a:gd name="T36" fmla="*/ 862 w 1088"/>
                <a:gd name="T37" fmla="*/ 495 h 1205"/>
                <a:gd name="T38" fmla="*/ 780 w 1088"/>
                <a:gd name="T39" fmla="*/ 498 h 1205"/>
                <a:gd name="T40" fmla="*/ 620 w 1088"/>
                <a:gd name="T41" fmla="*/ 498 h 1205"/>
                <a:gd name="T42" fmla="*/ 620 w 1088"/>
                <a:gd name="T43" fmla="*/ 366 h 1205"/>
                <a:gd name="T44" fmla="*/ 788 w 1088"/>
                <a:gd name="T45" fmla="*/ 366 h 1205"/>
                <a:gd name="T46" fmla="*/ 900 w 1088"/>
                <a:gd name="T47" fmla="*/ 373 h 1205"/>
                <a:gd name="T48" fmla="*/ 900 w 1088"/>
                <a:gd name="T49" fmla="*/ 224 h 1205"/>
                <a:gd name="T50" fmla="*/ 780 w 1088"/>
                <a:gd name="T51" fmla="*/ 227 h 1205"/>
                <a:gd name="T52" fmla="*/ 303 w 1088"/>
                <a:gd name="T53" fmla="*/ 227 h 1205"/>
                <a:gd name="T54" fmla="*/ 193 w 1088"/>
                <a:gd name="T55" fmla="*/ 224 h 1205"/>
                <a:gd name="T56" fmla="*/ 193 w 1088"/>
                <a:gd name="T57" fmla="*/ 371 h 1205"/>
                <a:gd name="T58" fmla="*/ 303 w 1088"/>
                <a:gd name="T59" fmla="*/ 366 h 1205"/>
                <a:gd name="T60" fmla="*/ 468 w 1088"/>
                <a:gd name="T61" fmla="*/ 366 h 1205"/>
                <a:gd name="T62" fmla="*/ 468 w 1088"/>
                <a:gd name="T63" fmla="*/ 498 h 1205"/>
                <a:gd name="T64" fmla="*/ 336 w 1088"/>
                <a:gd name="T65" fmla="*/ 498 h 1205"/>
                <a:gd name="T66" fmla="*/ 226 w 1088"/>
                <a:gd name="T67" fmla="*/ 495 h 1205"/>
                <a:gd name="T68" fmla="*/ 226 w 1088"/>
                <a:gd name="T69" fmla="*/ 640 h 1205"/>
                <a:gd name="T70" fmla="*/ 336 w 1088"/>
                <a:gd name="T71" fmla="*/ 637 h 1205"/>
                <a:gd name="T72" fmla="*/ 468 w 1088"/>
                <a:gd name="T73" fmla="*/ 637 h 1205"/>
                <a:gd name="T74" fmla="*/ 468 w 1088"/>
                <a:gd name="T75" fmla="*/ 816 h 1205"/>
                <a:gd name="T76" fmla="*/ 290 w 1088"/>
                <a:gd name="T77" fmla="*/ 816 h 1205"/>
                <a:gd name="T78" fmla="*/ 176 w 1088"/>
                <a:gd name="T79" fmla="*/ 813 h 1205"/>
                <a:gd name="T80" fmla="*/ 176 w 1088"/>
                <a:gd name="T81" fmla="*/ 956 h 1205"/>
                <a:gd name="T82" fmla="*/ 4 w 1088"/>
                <a:gd name="T83" fmla="*/ 144 h 1205"/>
                <a:gd name="T84" fmla="*/ 4 w 1088"/>
                <a:gd name="T85" fmla="*/ 1040 h 1205"/>
                <a:gd name="T86" fmla="*/ 0 w 1088"/>
                <a:gd name="T87" fmla="*/ 1196 h 1205"/>
                <a:gd name="T88" fmla="*/ 154 w 1088"/>
                <a:gd name="T89" fmla="*/ 1196 h 1205"/>
                <a:gd name="T90" fmla="*/ 154 w 1088"/>
                <a:gd name="T91" fmla="*/ 1177 h 1205"/>
                <a:gd name="T92" fmla="*/ 930 w 1088"/>
                <a:gd name="T93" fmla="*/ 1177 h 1205"/>
                <a:gd name="T94" fmla="*/ 930 w 1088"/>
                <a:gd name="T95" fmla="*/ 1205 h 1205"/>
                <a:gd name="T96" fmla="*/ 1088 w 1088"/>
                <a:gd name="T97" fmla="*/ 1205 h 1205"/>
                <a:gd name="T98" fmla="*/ 1084 w 1088"/>
                <a:gd name="T99" fmla="*/ 1050 h 1205"/>
                <a:gd name="T100" fmla="*/ 1084 w 1088"/>
                <a:gd name="T101" fmla="*/ 144 h 1205"/>
                <a:gd name="T102" fmla="*/ 1088 w 1088"/>
                <a:gd name="T103" fmla="*/ 0 h 1205"/>
                <a:gd name="T104" fmla="*/ 962 w 1088"/>
                <a:gd name="T105" fmla="*/ 5 h 1205"/>
                <a:gd name="T106" fmla="*/ 128 w 1088"/>
                <a:gd name="T107" fmla="*/ 5 h 1205"/>
                <a:gd name="T108" fmla="*/ 0 w 1088"/>
                <a:gd name="T109" fmla="*/ 0 h 1205"/>
                <a:gd name="T110" fmla="*/ 4 w 1088"/>
                <a:gd name="T111" fmla="*/ 144 h 1205"/>
                <a:gd name="T112" fmla="*/ 154 w 1088"/>
                <a:gd name="T113" fmla="*/ 150 h 1205"/>
                <a:gd name="T114" fmla="*/ 930 w 1088"/>
                <a:gd name="T115" fmla="*/ 150 h 1205"/>
                <a:gd name="T116" fmla="*/ 930 w 1088"/>
                <a:gd name="T117" fmla="*/ 1034 h 1205"/>
                <a:gd name="T118" fmla="*/ 154 w 1088"/>
                <a:gd name="T119" fmla="*/ 1034 h 1205"/>
                <a:gd name="T120" fmla="*/ 154 w 1088"/>
                <a:gd name="T121" fmla="*/ 150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88" h="1205">
                  <a:moveTo>
                    <a:pt x="620" y="816"/>
                  </a:moveTo>
                  <a:cubicBezTo>
                    <a:pt x="620" y="637"/>
                    <a:pt x="620" y="637"/>
                    <a:pt x="620" y="637"/>
                  </a:cubicBezTo>
                  <a:cubicBezTo>
                    <a:pt x="708" y="637"/>
                    <a:pt x="708" y="637"/>
                    <a:pt x="708" y="637"/>
                  </a:cubicBezTo>
                  <a:cubicBezTo>
                    <a:pt x="684" y="662"/>
                    <a:pt x="660" y="683"/>
                    <a:pt x="636" y="698"/>
                  </a:cubicBezTo>
                  <a:cubicBezTo>
                    <a:pt x="681" y="737"/>
                    <a:pt x="708" y="764"/>
                    <a:pt x="718" y="778"/>
                  </a:cubicBezTo>
                  <a:cubicBezTo>
                    <a:pt x="729" y="792"/>
                    <a:pt x="737" y="805"/>
                    <a:pt x="745" y="816"/>
                  </a:cubicBezTo>
                  <a:lnTo>
                    <a:pt x="620" y="816"/>
                  </a:lnTo>
                  <a:close/>
                  <a:moveTo>
                    <a:pt x="176" y="956"/>
                  </a:moveTo>
                  <a:cubicBezTo>
                    <a:pt x="288" y="952"/>
                    <a:pt x="288" y="952"/>
                    <a:pt x="288" y="952"/>
                  </a:cubicBezTo>
                  <a:cubicBezTo>
                    <a:pt x="790" y="952"/>
                    <a:pt x="790" y="952"/>
                    <a:pt x="790" y="952"/>
                  </a:cubicBezTo>
                  <a:cubicBezTo>
                    <a:pt x="909" y="956"/>
                    <a:pt x="909" y="956"/>
                    <a:pt x="909" y="956"/>
                  </a:cubicBezTo>
                  <a:cubicBezTo>
                    <a:pt x="909" y="813"/>
                    <a:pt x="909" y="813"/>
                    <a:pt x="909" y="813"/>
                  </a:cubicBezTo>
                  <a:cubicBezTo>
                    <a:pt x="812" y="816"/>
                    <a:pt x="812" y="816"/>
                    <a:pt x="812" y="816"/>
                  </a:cubicBezTo>
                  <a:cubicBezTo>
                    <a:pt x="834" y="792"/>
                    <a:pt x="854" y="770"/>
                    <a:pt x="873" y="750"/>
                  </a:cubicBezTo>
                  <a:cubicBezTo>
                    <a:pt x="841" y="717"/>
                    <a:pt x="841" y="717"/>
                    <a:pt x="841" y="717"/>
                  </a:cubicBezTo>
                  <a:cubicBezTo>
                    <a:pt x="796" y="672"/>
                    <a:pt x="796" y="672"/>
                    <a:pt x="796" y="672"/>
                  </a:cubicBezTo>
                  <a:cubicBezTo>
                    <a:pt x="789" y="665"/>
                    <a:pt x="779" y="653"/>
                    <a:pt x="766" y="637"/>
                  </a:cubicBezTo>
                  <a:cubicBezTo>
                    <a:pt x="862" y="642"/>
                    <a:pt x="862" y="642"/>
                    <a:pt x="862" y="642"/>
                  </a:cubicBezTo>
                  <a:cubicBezTo>
                    <a:pt x="862" y="495"/>
                    <a:pt x="862" y="495"/>
                    <a:pt x="862" y="495"/>
                  </a:cubicBezTo>
                  <a:cubicBezTo>
                    <a:pt x="780" y="498"/>
                    <a:pt x="780" y="498"/>
                    <a:pt x="780" y="498"/>
                  </a:cubicBezTo>
                  <a:cubicBezTo>
                    <a:pt x="620" y="498"/>
                    <a:pt x="620" y="498"/>
                    <a:pt x="620" y="498"/>
                  </a:cubicBezTo>
                  <a:cubicBezTo>
                    <a:pt x="620" y="366"/>
                    <a:pt x="620" y="366"/>
                    <a:pt x="620" y="366"/>
                  </a:cubicBezTo>
                  <a:cubicBezTo>
                    <a:pt x="788" y="366"/>
                    <a:pt x="788" y="366"/>
                    <a:pt x="788" y="366"/>
                  </a:cubicBezTo>
                  <a:cubicBezTo>
                    <a:pt x="900" y="373"/>
                    <a:pt x="900" y="373"/>
                    <a:pt x="900" y="373"/>
                  </a:cubicBezTo>
                  <a:cubicBezTo>
                    <a:pt x="900" y="224"/>
                    <a:pt x="900" y="224"/>
                    <a:pt x="900" y="224"/>
                  </a:cubicBezTo>
                  <a:cubicBezTo>
                    <a:pt x="780" y="227"/>
                    <a:pt x="780" y="227"/>
                    <a:pt x="780" y="227"/>
                  </a:cubicBezTo>
                  <a:cubicBezTo>
                    <a:pt x="303" y="227"/>
                    <a:pt x="303" y="227"/>
                    <a:pt x="303" y="227"/>
                  </a:cubicBezTo>
                  <a:cubicBezTo>
                    <a:pt x="193" y="224"/>
                    <a:pt x="193" y="224"/>
                    <a:pt x="193" y="224"/>
                  </a:cubicBezTo>
                  <a:cubicBezTo>
                    <a:pt x="193" y="371"/>
                    <a:pt x="193" y="371"/>
                    <a:pt x="193" y="371"/>
                  </a:cubicBezTo>
                  <a:cubicBezTo>
                    <a:pt x="303" y="366"/>
                    <a:pt x="303" y="366"/>
                    <a:pt x="303" y="366"/>
                  </a:cubicBezTo>
                  <a:cubicBezTo>
                    <a:pt x="468" y="366"/>
                    <a:pt x="468" y="366"/>
                    <a:pt x="468" y="366"/>
                  </a:cubicBezTo>
                  <a:cubicBezTo>
                    <a:pt x="468" y="498"/>
                    <a:pt x="468" y="498"/>
                    <a:pt x="468" y="498"/>
                  </a:cubicBezTo>
                  <a:cubicBezTo>
                    <a:pt x="336" y="498"/>
                    <a:pt x="336" y="498"/>
                    <a:pt x="336" y="498"/>
                  </a:cubicBezTo>
                  <a:cubicBezTo>
                    <a:pt x="226" y="495"/>
                    <a:pt x="226" y="495"/>
                    <a:pt x="226" y="495"/>
                  </a:cubicBezTo>
                  <a:cubicBezTo>
                    <a:pt x="226" y="640"/>
                    <a:pt x="226" y="640"/>
                    <a:pt x="226" y="640"/>
                  </a:cubicBezTo>
                  <a:cubicBezTo>
                    <a:pt x="336" y="637"/>
                    <a:pt x="336" y="637"/>
                    <a:pt x="336" y="637"/>
                  </a:cubicBezTo>
                  <a:cubicBezTo>
                    <a:pt x="468" y="637"/>
                    <a:pt x="468" y="637"/>
                    <a:pt x="468" y="637"/>
                  </a:cubicBezTo>
                  <a:cubicBezTo>
                    <a:pt x="468" y="816"/>
                    <a:pt x="468" y="816"/>
                    <a:pt x="468" y="816"/>
                  </a:cubicBezTo>
                  <a:cubicBezTo>
                    <a:pt x="290" y="816"/>
                    <a:pt x="290" y="816"/>
                    <a:pt x="290" y="816"/>
                  </a:cubicBezTo>
                  <a:cubicBezTo>
                    <a:pt x="176" y="813"/>
                    <a:pt x="176" y="813"/>
                    <a:pt x="176" y="813"/>
                  </a:cubicBezTo>
                  <a:lnTo>
                    <a:pt x="176" y="956"/>
                  </a:lnTo>
                  <a:close/>
                  <a:moveTo>
                    <a:pt x="4" y="144"/>
                  </a:moveTo>
                  <a:cubicBezTo>
                    <a:pt x="4" y="1040"/>
                    <a:pt x="4" y="1040"/>
                    <a:pt x="4" y="1040"/>
                  </a:cubicBezTo>
                  <a:cubicBezTo>
                    <a:pt x="0" y="1196"/>
                    <a:pt x="0" y="1196"/>
                    <a:pt x="0" y="1196"/>
                  </a:cubicBezTo>
                  <a:cubicBezTo>
                    <a:pt x="154" y="1196"/>
                    <a:pt x="154" y="1196"/>
                    <a:pt x="154" y="1196"/>
                  </a:cubicBezTo>
                  <a:cubicBezTo>
                    <a:pt x="154" y="1177"/>
                    <a:pt x="154" y="1177"/>
                    <a:pt x="154" y="1177"/>
                  </a:cubicBezTo>
                  <a:cubicBezTo>
                    <a:pt x="930" y="1177"/>
                    <a:pt x="930" y="1177"/>
                    <a:pt x="930" y="1177"/>
                  </a:cubicBezTo>
                  <a:cubicBezTo>
                    <a:pt x="930" y="1205"/>
                    <a:pt x="930" y="1205"/>
                    <a:pt x="930" y="1205"/>
                  </a:cubicBezTo>
                  <a:cubicBezTo>
                    <a:pt x="1088" y="1205"/>
                    <a:pt x="1088" y="1205"/>
                    <a:pt x="1088" y="1205"/>
                  </a:cubicBezTo>
                  <a:cubicBezTo>
                    <a:pt x="1084" y="1050"/>
                    <a:pt x="1084" y="1050"/>
                    <a:pt x="1084" y="1050"/>
                  </a:cubicBezTo>
                  <a:cubicBezTo>
                    <a:pt x="1084" y="144"/>
                    <a:pt x="1084" y="144"/>
                    <a:pt x="1084" y="144"/>
                  </a:cubicBezTo>
                  <a:cubicBezTo>
                    <a:pt x="1088" y="0"/>
                    <a:pt x="1088" y="0"/>
                    <a:pt x="1088" y="0"/>
                  </a:cubicBezTo>
                  <a:cubicBezTo>
                    <a:pt x="962" y="5"/>
                    <a:pt x="962" y="5"/>
                    <a:pt x="962" y="5"/>
                  </a:cubicBezTo>
                  <a:cubicBezTo>
                    <a:pt x="128" y="5"/>
                    <a:pt x="128" y="5"/>
                    <a:pt x="128" y="5"/>
                  </a:cubicBezTo>
                  <a:cubicBezTo>
                    <a:pt x="0" y="0"/>
                    <a:pt x="0" y="0"/>
                    <a:pt x="0" y="0"/>
                  </a:cubicBezTo>
                  <a:lnTo>
                    <a:pt x="4" y="144"/>
                  </a:lnTo>
                  <a:close/>
                  <a:moveTo>
                    <a:pt x="154" y="150"/>
                  </a:moveTo>
                  <a:cubicBezTo>
                    <a:pt x="930" y="150"/>
                    <a:pt x="930" y="150"/>
                    <a:pt x="930" y="150"/>
                  </a:cubicBezTo>
                  <a:cubicBezTo>
                    <a:pt x="930" y="1034"/>
                    <a:pt x="930" y="1034"/>
                    <a:pt x="930" y="1034"/>
                  </a:cubicBezTo>
                  <a:cubicBezTo>
                    <a:pt x="154" y="1034"/>
                    <a:pt x="154" y="1034"/>
                    <a:pt x="154" y="1034"/>
                  </a:cubicBezTo>
                  <a:lnTo>
                    <a:pt x="154"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2" name="Freeform 53"/>
            <p:cNvSpPr>
              <a:spLocks noEditPoints="1"/>
            </p:cNvSpPr>
            <p:nvPr/>
          </p:nvSpPr>
          <p:spPr bwMode="auto">
            <a:xfrm>
              <a:off x="7820747" y="1863654"/>
              <a:ext cx="375632" cy="396936"/>
            </a:xfrm>
            <a:custGeom>
              <a:avLst/>
              <a:gdLst>
                <a:gd name="T0" fmla="*/ 578 w 1233"/>
                <a:gd name="T1" fmla="*/ 836 h 1304"/>
                <a:gd name="T2" fmla="*/ 376 w 1233"/>
                <a:gd name="T3" fmla="*/ 920 h 1304"/>
                <a:gd name="T4" fmla="*/ 104 w 1233"/>
                <a:gd name="T5" fmla="*/ 966 h 1304"/>
                <a:gd name="T6" fmla="*/ 185 w 1233"/>
                <a:gd name="T7" fmla="*/ 847 h 1304"/>
                <a:gd name="T8" fmla="*/ 482 w 1233"/>
                <a:gd name="T9" fmla="*/ 700 h 1304"/>
                <a:gd name="T10" fmla="*/ 323 w 1233"/>
                <a:gd name="T11" fmla="*/ 740 h 1304"/>
                <a:gd name="T12" fmla="*/ 140 w 1233"/>
                <a:gd name="T13" fmla="*/ 735 h 1304"/>
                <a:gd name="T14" fmla="*/ 251 w 1233"/>
                <a:gd name="T15" fmla="*/ 616 h 1304"/>
                <a:gd name="T16" fmla="*/ 333 w 1233"/>
                <a:gd name="T17" fmla="*/ 513 h 1304"/>
                <a:gd name="T18" fmla="*/ 223 w 1233"/>
                <a:gd name="T19" fmla="*/ 372 h 1304"/>
                <a:gd name="T20" fmla="*/ 866 w 1233"/>
                <a:gd name="T21" fmla="*/ 375 h 1304"/>
                <a:gd name="T22" fmla="*/ 989 w 1233"/>
                <a:gd name="T23" fmla="*/ 516 h 1304"/>
                <a:gd name="T24" fmla="*/ 678 w 1233"/>
                <a:gd name="T25" fmla="*/ 513 h 1304"/>
                <a:gd name="T26" fmla="*/ 597 w 1233"/>
                <a:gd name="T27" fmla="*/ 632 h 1304"/>
                <a:gd name="T28" fmla="*/ 693 w 1233"/>
                <a:gd name="T29" fmla="*/ 731 h 1304"/>
                <a:gd name="T30" fmla="*/ 930 w 1233"/>
                <a:gd name="T31" fmla="*/ 537 h 1304"/>
                <a:gd name="T32" fmla="*/ 1061 w 1233"/>
                <a:gd name="T33" fmla="*/ 653 h 1304"/>
                <a:gd name="T34" fmla="*/ 946 w 1233"/>
                <a:gd name="T35" fmla="*/ 880 h 1304"/>
                <a:gd name="T36" fmla="*/ 1233 w 1233"/>
                <a:gd name="T37" fmla="*/ 1144 h 1304"/>
                <a:gd name="T38" fmla="*/ 1126 w 1233"/>
                <a:gd name="T39" fmla="*/ 1292 h 1304"/>
                <a:gd name="T40" fmla="*/ 851 w 1233"/>
                <a:gd name="T41" fmla="*/ 1013 h 1304"/>
                <a:gd name="T42" fmla="*/ 737 w 1233"/>
                <a:gd name="T43" fmla="*/ 864 h 1304"/>
                <a:gd name="T44" fmla="*/ 747 w 1233"/>
                <a:gd name="T45" fmla="*/ 1038 h 1304"/>
                <a:gd name="T46" fmla="*/ 687 w 1233"/>
                <a:gd name="T47" fmla="*/ 1261 h 1304"/>
                <a:gd name="T48" fmla="*/ 467 w 1233"/>
                <a:gd name="T49" fmla="*/ 1195 h 1304"/>
                <a:gd name="T50" fmla="*/ 566 w 1233"/>
                <a:gd name="T51" fmla="*/ 1135 h 1304"/>
                <a:gd name="T52" fmla="*/ 600 w 1233"/>
                <a:gd name="T53" fmla="*/ 1012 h 1304"/>
                <a:gd name="T54" fmla="*/ 429 w 1233"/>
                <a:gd name="T55" fmla="*/ 1103 h 1304"/>
                <a:gd name="T56" fmla="*/ 84 w 1233"/>
                <a:gd name="T57" fmla="*/ 1253 h 1304"/>
                <a:gd name="T58" fmla="*/ 0 w 1233"/>
                <a:gd name="T59" fmla="*/ 1106 h 1304"/>
                <a:gd name="T60" fmla="*/ 31 w 1233"/>
                <a:gd name="T61" fmla="*/ 454 h 1304"/>
                <a:gd name="T62" fmla="*/ 33 w 1233"/>
                <a:gd name="T63" fmla="*/ 235 h 1304"/>
                <a:gd name="T64" fmla="*/ 174 w 1233"/>
                <a:gd name="T65" fmla="*/ 143 h 1304"/>
                <a:gd name="T66" fmla="*/ 448 w 1233"/>
                <a:gd name="T67" fmla="*/ 76 h 1304"/>
                <a:gd name="T68" fmla="*/ 586 w 1233"/>
                <a:gd name="T69" fmla="*/ 0 h 1304"/>
                <a:gd name="T70" fmla="*/ 677 w 1233"/>
                <a:gd name="T71" fmla="*/ 143 h 1304"/>
                <a:gd name="T72" fmla="*/ 1177 w 1233"/>
                <a:gd name="T73" fmla="*/ 138 h 1304"/>
                <a:gd name="T74" fmla="*/ 1174 w 1233"/>
                <a:gd name="T75" fmla="*/ 383 h 1304"/>
                <a:gd name="T76" fmla="*/ 1015 w 1233"/>
                <a:gd name="T77" fmla="*/ 459 h 1304"/>
                <a:gd name="T78" fmla="*/ 1018 w 1233"/>
                <a:gd name="T79" fmla="*/ 287 h 1304"/>
                <a:gd name="T80" fmla="*/ 190 w 1233"/>
                <a:gd name="T81" fmla="*/ 382 h 1304"/>
                <a:gd name="T82" fmla="*/ 31 w 1233"/>
                <a:gd name="T83" fmla="*/ 454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3" h="1304">
                  <a:moveTo>
                    <a:pt x="357" y="980"/>
                  </a:moveTo>
                  <a:cubicBezTo>
                    <a:pt x="453" y="926"/>
                    <a:pt x="526" y="878"/>
                    <a:pt x="578" y="836"/>
                  </a:cubicBezTo>
                  <a:cubicBezTo>
                    <a:pt x="575" y="826"/>
                    <a:pt x="571" y="816"/>
                    <a:pt x="566" y="807"/>
                  </a:cubicBezTo>
                  <a:cubicBezTo>
                    <a:pt x="496" y="851"/>
                    <a:pt x="432" y="889"/>
                    <a:pt x="376" y="920"/>
                  </a:cubicBezTo>
                  <a:cubicBezTo>
                    <a:pt x="320" y="951"/>
                    <a:pt x="238" y="984"/>
                    <a:pt x="129" y="1020"/>
                  </a:cubicBezTo>
                  <a:cubicBezTo>
                    <a:pt x="121" y="999"/>
                    <a:pt x="112" y="981"/>
                    <a:pt x="104" y="966"/>
                  </a:cubicBezTo>
                  <a:cubicBezTo>
                    <a:pt x="96" y="949"/>
                    <a:pt x="79" y="920"/>
                    <a:pt x="52" y="878"/>
                  </a:cubicBezTo>
                  <a:cubicBezTo>
                    <a:pt x="103" y="869"/>
                    <a:pt x="148" y="859"/>
                    <a:pt x="185" y="847"/>
                  </a:cubicBezTo>
                  <a:cubicBezTo>
                    <a:pt x="223" y="836"/>
                    <a:pt x="269" y="817"/>
                    <a:pt x="324" y="791"/>
                  </a:cubicBezTo>
                  <a:cubicBezTo>
                    <a:pt x="379" y="765"/>
                    <a:pt x="432" y="735"/>
                    <a:pt x="482" y="700"/>
                  </a:cubicBezTo>
                  <a:cubicBezTo>
                    <a:pt x="468" y="687"/>
                    <a:pt x="468" y="687"/>
                    <a:pt x="468" y="687"/>
                  </a:cubicBezTo>
                  <a:cubicBezTo>
                    <a:pt x="405" y="712"/>
                    <a:pt x="357" y="730"/>
                    <a:pt x="323" y="740"/>
                  </a:cubicBezTo>
                  <a:cubicBezTo>
                    <a:pt x="290" y="750"/>
                    <a:pt x="236" y="765"/>
                    <a:pt x="162" y="786"/>
                  </a:cubicBezTo>
                  <a:cubicBezTo>
                    <a:pt x="154" y="768"/>
                    <a:pt x="147" y="751"/>
                    <a:pt x="140" y="735"/>
                  </a:cubicBezTo>
                  <a:cubicBezTo>
                    <a:pt x="134" y="721"/>
                    <a:pt x="115" y="689"/>
                    <a:pt x="84" y="640"/>
                  </a:cubicBezTo>
                  <a:cubicBezTo>
                    <a:pt x="124" y="636"/>
                    <a:pt x="181" y="628"/>
                    <a:pt x="251" y="616"/>
                  </a:cubicBezTo>
                  <a:cubicBezTo>
                    <a:pt x="322" y="605"/>
                    <a:pt x="412" y="570"/>
                    <a:pt x="521" y="513"/>
                  </a:cubicBezTo>
                  <a:cubicBezTo>
                    <a:pt x="333" y="513"/>
                    <a:pt x="333" y="513"/>
                    <a:pt x="333" y="513"/>
                  </a:cubicBezTo>
                  <a:cubicBezTo>
                    <a:pt x="223" y="516"/>
                    <a:pt x="223" y="516"/>
                    <a:pt x="223" y="516"/>
                  </a:cubicBezTo>
                  <a:cubicBezTo>
                    <a:pt x="223" y="372"/>
                    <a:pt x="223" y="372"/>
                    <a:pt x="223" y="372"/>
                  </a:cubicBezTo>
                  <a:cubicBezTo>
                    <a:pt x="333" y="375"/>
                    <a:pt x="333" y="375"/>
                    <a:pt x="333" y="375"/>
                  </a:cubicBezTo>
                  <a:cubicBezTo>
                    <a:pt x="866" y="375"/>
                    <a:pt x="866" y="375"/>
                    <a:pt x="866" y="375"/>
                  </a:cubicBezTo>
                  <a:cubicBezTo>
                    <a:pt x="989" y="372"/>
                    <a:pt x="989" y="372"/>
                    <a:pt x="989" y="372"/>
                  </a:cubicBezTo>
                  <a:cubicBezTo>
                    <a:pt x="989" y="516"/>
                    <a:pt x="989" y="516"/>
                    <a:pt x="989" y="516"/>
                  </a:cubicBezTo>
                  <a:cubicBezTo>
                    <a:pt x="866" y="513"/>
                    <a:pt x="866" y="513"/>
                    <a:pt x="866" y="513"/>
                  </a:cubicBezTo>
                  <a:cubicBezTo>
                    <a:pt x="678" y="513"/>
                    <a:pt x="678" y="513"/>
                    <a:pt x="678" y="513"/>
                  </a:cubicBezTo>
                  <a:cubicBezTo>
                    <a:pt x="694" y="526"/>
                    <a:pt x="711" y="540"/>
                    <a:pt x="730" y="553"/>
                  </a:cubicBezTo>
                  <a:cubicBezTo>
                    <a:pt x="684" y="581"/>
                    <a:pt x="640" y="607"/>
                    <a:pt x="597" y="632"/>
                  </a:cubicBezTo>
                  <a:cubicBezTo>
                    <a:pt x="637" y="662"/>
                    <a:pt x="660" y="683"/>
                    <a:pt x="668" y="695"/>
                  </a:cubicBezTo>
                  <a:cubicBezTo>
                    <a:pt x="693" y="731"/>
                    <a:pt x="693" y="731"/>
                    <a:pt x="693" y="731"/>
                  </a:cubicBezTo>
                  <a:cubicBezTo>
                    <a:pt x="792" y="660"/>
                    <a:pt x="850" y="616"/>
                    <a:pt x="867" y="599"/>
                  </a:cubicBezTo>
                  <a:cubicBezTo>
                    <a:pt x="930" y="537"/>
                    <a:pt x="930" y="537"/>
                    <a:pt x="930" y="537"/>
                  </a:cubicBezTo>
                  <a:cubicBezTo>
                    <a:pt x="943" y="553"/>
                    <a:pt x="955" y="566"/>
                    <a:pt x="966" y="578"/>
                  </a:cubicBezTo>
                  <a:cubicBezTo>
                    <a:pt x="977" y="589"/>
                    <a:pt x="1009" y="614"/>
                    <a:pt x="1061" y="653"/>
                  </a:cubicBezTo>
                  <a:cubicBezTo>
                    <a:pt x="1002" y="693"/>
                    <a:pt x="950" y="730"/>
                    <a:pt x="906" y="760"/>
                  </a:cubicBezTo>
                  <a:cubicBezTo>
                    <a:pt x="913" y="787"/>
                    <a:pt x="927" y="827"/>
                    <a:pt x="946" y="880"/>
                  </a:cubicBezTo>
                  <a:cubicBezTo>
                    <a:pt x="966" y="932"/>
                    <a:pt x="1002" y="983"/>
                    <a:pt x="1057" y="1031"/>
                  </a:cubicBezTo>
                  <a:cubicBezTo>
                    <a:pt x="1111" y="1079"/>
                    <a:pt x="1170" y="1117"/>
                    <a:pt x="1233" y="1144"/>
                  </a:cubicBezTo>
                  <a:cubicBezTo>
                    <a:pt x="1212" y="1169"/>
                    <a:pt x="1195" y="1189"/>
                    <a:pt x="1182" y="1205"/>
                  </a:cubicBezTo>
                  <a:cubicBezTo>
                    <a:pt x="1169" y="1222"/>
                    <a:pt x="1151" y="1251"/>
                    <a:pt x="1126" y="1292"/>
                  </a:cubicBezTo>
                  <a:cubicBezTo>
                    <a:pt x="1043" y="1239"/>
                    <a:pt x="982" y="1191"/>
                    <a:pt x="944" y="1147"/>
                  </a:cubicBezTo>
                  <a:cubicBezTo>
                    <a:pt x="905" y="1104"/>
                    <a:pt x="874" y="1059"/>
                    <a:pt x="851" y="1013"/>
                  </a:cubicBezTo>
                  <a:cubicBezTo>
                    <a:pt x="827" y="966"/>
                    <a:pt x="804" y="908"/>
                    <a:pt x="784" y="837"/>
                  </a:cubicBezTo>
                  <a:cubicBezTo>
                    <a:pt x="737" y="864"/>
                    <a:pt x="737" y="864"/>
                    <a:pt x="737" y="864"/>
                  </a:cubicBezTo>
                  <a:cubicBezTo>
                    <a:pt x="740" y="887"/>
                    <a:pt x="742" y="909"/>
                    <a:pt x="744" y="928"/>
                  </a:cubicBezTo>
                  <a:cubicBezTo>
                    <a:pt x="746" y="947"/>
                    <a:pt x="747" y="984"/>
                    <a:pt x="747" y="1038"/>
                  </a:cubicBezTo>
                  <a:cubicBezTo>
                    <a:pt x="747" y="1091"/>
                    <a:pt x="744" y="1135"/>
                    <a:pt x="737" y="1169"/>
                  </a:cubicBezTo>
                  <a:cubicBezTo>
                    <a:pt x="731" y="1203"/>
                    <a:pt x="714" y="1234"/>
                    <a:pt x="687" y="1261"/>
                  </a:cubicBezTo>
                  <a:cubicBezTo>
                    <a:pt x="660" y="1289"/>
                    <a:pt x="596" y="1303"/>
                    <a:pt x="495" y="1304"/>
                  </a:cubicBezTo>
                  <a:cubicBezTo>
                    <a:pt x="482" y="1246"/>
                    <a:pt x="473" y="1209"/>
                    <a:pt x="467" y="1195"/>
                  </a:cubicBezTo>
                  <a:cubicBezTo>
                    <a:pt x="442" y="1136"/>
                    <a:pt x="442" y="1136"/>
                    <a:pt x="442" y="1136"/>
                  </a:cubicBezTo>
                  <a:cubicBezTo>
                    <a:pt x="509" y="1147"/>
                    <a:pt x="550" y="1147"/>
                    <a:pt x="566" y="1135"/>
                  </a:cubicBezTo>
                  <a:cubicBezTo>
                    <a:pt x="583" y="1122"/>
                    <a:pt x="593" y="1103"/>
                    <a:pt x="596" y="1076"/>
                  </a:cubicBezTo>
                  <a:cubicBezTo>
                    <a:pt x="599" y="1049"/>
                    <a:pt x="600" y="1028"/>
                    <a:pt x="600" y="1012"/>
                  </a:cubicBezTo>
                  <a:cubicBezTo>
                    <a:pt x="600" y="996"/>
                    <a:pt x="600" y="996"/>
                    <a:pt x="600" y="996"/>
                  </a:cubicBezTo>
                  <a:cubicBezTo>
                    <a:pt x="555" y="1029"/>
                    <a:pt x="498" y="1064"/>
                    <a:pt x="429" y="1103"/>
                  </a:cubicBezTo>
                  <a:cubicBezTo>
                    <a:pt x="359" y="1142"/>
                    <a:pt x="301" y="1170"/>
                    <a:pt x="253" y="1188"/>
                  </a:cubicBezTo>
                  <a:cubicBezTo>
                    <a:pt x="84" y="1253"/>
                    <a:pt x="84" y="1253"/>
                    <a:pt x="84" y="1253"/>
                  </a:cubicBezTo>
                  <a:cubicBezTo>
                    <a:pt x="66" y="1212"/>
                    <a:pt x="51" y="1182"/>
                    <a:pt x="39" y="1165"/>
                  </a:cubicBezTo>
                  <a:cubicBezTo>
                    <a:pt x="0" y="1106"/>
                    <a:pt x="0" y="1106"/>
                    <a:pt x="0" y="1106"/>
                  </a:cubicBezTo>
                  <a:cubicBezTo>
                    <a:pt x="143" y="1076"/>
                    <a:pt x="262" y="1034"/>
                    <a:pt x="357" y="980"/>
                  </a:cubicBezTo>
                  <a:close/>
                  <a:moveTo>
                    <a:pt x="31" y="454"/>
                  </a:moveTo>
                  <a:cubicBezTo>
                    <a:pt x="33" y="382"/>
                    <a:pt x="33" y="382"/>
                    <a:pt x="33" y="382"/>
                  </a:cubicBezTo>
                  <a:cubicBezTo>
                    <a:pt x="33" y="235"/>
                    <a:pt x="33" y="235"/>
                    <a:pt x="33" y="235"/>
                  </a:cubicBezTo>
                  <a:cubicBezTo>
                    <a:pt x="31" y="138"/>
                    <a:pt x="31" y="138"/>
                    <a:pt x="31" y="138"/>
                  </a:cubicBezTo>
                  <a:cubicBezTo>
                    <a:pt x="174" y="143"/>
                    <a:pt x="174" y="143"/>
                    <a:pt x="174" y="143"/>
                  </a:cubicBezTo>
                  <a:cubicBezTo>
                    <a:pt x="516" y="143"/>
                    <a:pt x="516" y="143"/>
                    <a:pt x="516" y="143"/>
                  </a:cubicBezTo>
                  <a:cubicBezTo>
                    <a:pt x="500" y="124"/>
                    <a:pt x="477" y="102"/>
                    <a:pt x="448" y="76"/>
                  </a:cubicBezTo>
                  <a:cubicBezTo>
                    <a:pt x="466" y="68"/>
                    <a:pt x="483" y="61"/>
                    <a:pt x="497" y="54"/>
                  </a:cubicBezTo>
                  <a:cubicBezTo>
                    <a:pt x="511" y="47"/>
                    <a:pt x="541" y="28"/>
                    <a:pt x="586" y="0"/>
                  </a:cubicBezTo>
                  <a:cubicBezTo>
                    <a:pt x="642" y="51"/>
                    <a:pt x="684" y="89"/>
                    <a:pt x="710" y="115"/>
                  </a:cubicBezTo>
                  <a:cubicBezTo>
                    <a:pt x="697" y="124"/>
                    <a:pt x="686" y="133"/>
                    <a:pt x="677" y="143"/>
                  </a:cubicBezTo>
                  <a:cubicBezTo>
                    <a:pt x="1043" y="143"/>
                    <a:pt x="1043" y="143"/>
                    <a:pt x="1043" y="143"/>
                  </a:cubicBezTo>
                  <a:cubicBezTo>
                    <a:pt x="1177" y="138"/>
                    <a:pt x="1177" y="138"/>
                    <a:pt x="1177" y="138"/>
                  </a:cubicBezTo>
                  <a:cubicBezTo>
                    <a:pt x="1174" y="235"/>
                    <a:pt x="1174" y="235"/>
                    <a:pt x="1174" y="235"/>
                  </a:cubicBezTo>
                  <a:cubicBezTo>
                    <a:pt x="1174" y="383"/>
                    <a:pt x="1174" y="383"/>
                    <a:pt x="1174" y="383"/>
                  </a:cubicBezTo>
                  <a:cubicBezTo>
                    <a:pt x="1177" y="459"/>
                    <a:pt x="1177" y="459"/>
                    <a:pt x="1177" y="459"/>
                  </a:cubicBezTo>
                  <a:cubicBezTo>
                    <a:pt x="1015" y="459"/>
                    <a:pt x="1015" y="459"/>
                    <a:pt x="1015" y="459"/>
                  </a:cubicBezTo>
                  <a:cubicBezTo>
                    <a:pt x="1018" y="383"/>
                    <a:pt x="1018" y="383"/>
                    <a:pt x="1018" y="383"/>
                  </a:cubicBezTo>
                  <a:cubicBezTo>
                    <a:pt x="1018" y="287"/>
                    <a:pt x="1018" y="287"/>
                    <a:pt x="1018" y="287"/>
                  </a:cubicBezTo>
                  <a:cubicBezTo>
                    <a:pt x="190" y="288"/>
                    <a:pt x="190" y="288"/>
                    <a:pt x="190" y="288"/>
                  </a:cubicBezTo>
                  <a:cubicBezTo>
                    <a:pt x="190" y="382"/>
                    <a:pt x="190" y="382"/>
                    <a:pt x="190" y="382"/>
                  </a:cubicBezTo>
                  <a:cubicBezTo>
                    <a:pt x="193" y="454"/>
                    <a:pt x="193" y="454"/>
                    <a:pt x="193" y="454"/>
                  </a:cubicBezTo>
                  <a:lnTo>
                    <a:pt x="31" y="4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3" name="Freeform 54"/>
            <p:cNvSpPr>
              <a:spLocks noEditPoints="1"/>
            </p:cNvSpPr>
            <p:nvPr/>
          </p:nvSpPr>
          <p:spPr bwMode="auto">
            <a:xfrm>
              <a:off x="8241825" y="1865785"/>
              <a:ext cx="350780" cy="393385"/>
            </a:xfrm>
            <a:custGeom>
              <a:avLst/>
              <a:gdLst>
                <a:gd name="T0" fmla="*/ 160 w 1151"/>
                <a:gd name="T1" fmla="*/ 336 h 1291"/>
                <a:gd name="T2" fmla="*/ 404 w 1151"/>
                <a:gd name="T3" fmla="*/ 336 h 1291"/>
                <a:gd name="T4" fmla="*/ 404 w 1151"/>
                <a:gd name="T5" fmla="*/ 492 h 1291"/>
                <a:gd name="T6" fmla="*/ 160 w 1151"/>
                <a:gd name="T7" fmla="*/ 492 h 1291"/>
                <a:gd name="T8" fmla="*/ 160 w 1151"/>
                <a:gd name="T9" fmla="*/ 336 h 1291"/>
                <a:gd name="T10" fmla="*/ 3 w 1151"/>
                <a:gd name="T11" fmla="*/ 298 h 1291"/>
                <a:gd name="T12" fmla="*/ 3 w 1151"/>
                <a:gd name="T13" fmla="*/ 821 h 1291"/>
                <a:gd name="T14" fmla="*/ 0 w 1151"/>
                <a:gd name="T15" fmla="*/ 960 h 1291"/>
                <a:gd name="T16" fmla="*/ 160 w 1151"/>
                <a:gd name="T17" fmla="*/ 960 h 1291"/>
                <a:gd name="T18" fmla="*/ 160 w 1151"/>
                <a:gd name="T19" fmla="*/ 940 h 1291"/>
                <a:gd name="T20" fmla="*/ 404 w 1151"/>
                <a:gd name="T21" fmla="*/ 940 h 1291"/>
                <a:gd name="T22" fmla="*/ 404 w 1151"/>
                <a:gd name="T23" fmla="*/ 1137 h 1291"/>
                <a:gd name="T24" fmla="*/ 413 w 1151"/>
                <a:gd name="T25" fmla="*/ 1211 h 1291"/>
                <a:gd name="T26" fmla="*/ 458 w 1151"/>
                <a:gd name="T27" fmla="*/ 1262 h 1291"/>
                <a:gd name="T28" fmla="*/ 569 w 1151"/>
                <a:gd name="T29" fmla="*/ 1285 h 1291"/>
                <a:gd name="T30" fmla="*/ 761 w 1151"/>
                <a:gd name="T31" fmla="*/ 1288 h 1291"/>
                <a:gd name="T32" fmla="*/ 943 w 1151"/>
                <a:gd name="T33" fmla="*/ 1289 h 1291"/>
                <a:gd name="T34" fmla="*/ 1032 w 1151"/>
                <a:gd name="T35" fmla="*/ 1273 h 1291"/>
                <a:gd name="T36" fmla="*/ 1087 w 1151"/>
                <a:gd name="T37" fmla="*/ 1231 h 1291"/>
                <a:gd name="T38" fmla="*/ 1151 w 1151"/>
                <a:gd name="T39" fmla="*/ 1062 h 1291"/>
                <a:gd name="T40" fmla="*/ 997 w 1151"/>
                <a:gd name="T41" fmla="*/ 983 h 1291"/>
                <a:gd name="T42" fmla="*/ 989 w 1151"/>
                <a:gd name="T43" fmla="*/ 1036 h 1291"/>
                <a:gd name="T44" fmla="*/ 958 w 1151"/>
                <a:gd name="T45" fmla="*/ 1109 h 1291"/>
                <a:gd name="T46" fmla="*/ 894 w 1151"/>
                <a:gd name="T47" fmla="*/ 1134 h 1291"/>
                <a:gd name="T48" fmla="*/ 766 w 1151"/>
                <a:gd name="T49" fmla="*/ 1136 h 1291"/>
                <a:gd name="T50" fmla="*/ 626 w 1151"/>
                <a:gd name="T51" fmla="*/ 1132 h 1291"/>
                <a:gd name="T52" fmla="*/ 570 w 1151"/>
                <a:gd name="T53" fmla="*/ 1116 h 1291"/>
                <a:gd name="T54" fmla="*/ 559 w 1151"/>
                <a:gd name="T55" fmla="*/ 1084 h 1291"/>
                <a:gd name="T56" fmla="*/ 559 w 1151"/>
                <a:gd name="T57" fmla="*/ 940 h 1291"/>
                <a:gd name="T58" fmla="*/ 837 w 1151"/>
                <a:gd name="T59" fmla="*/ 940 h 1291"/>
                <a:gd name="T60" fmla="*/ 837 w 1151"/>
                <a:gd name="T61" fmla="*/ 965 h 1291"/>
                <a:gd name="T62" fmla="*/ 998 w 1151"/>
                <a:gd name="T63" fmla="*/ 965 h 1291"/>
                <a:gd name="T64" fmla="*/ 994 w 1151"/>
                <a:gd name="T65" fmla="*/ 831 h 1291"/>
                <a:gd name="T66" fmla="*/ 994 w 1151"/>
                <a:gd name="T67" fmla="*/ 298 h 1291"/>
                <a:gd name="T68" fmla="*/ 998 w 1151"/>
                <a:gd name="T69" fmla="*/ 179 h 1291"/>
                <a:gd name="T70" fmla="*/ 894 w 1151"/>
                <a:gd name="T71" fmla="*/ 184 h 1291"/>
                <a:gd name="T72" fmla="*/ 559 w 1151"/>
                <a:gd name="T73" fmla="*/ 184 h 1291"/>
                <a:gd name="T74" fmla="*/ 559 w 1151"/>
                <a:gd name="T75" fmla="*/ 107 h 1291"/>
                <a:gd name="T76" fmla="*/ 562 w 1151"/>
                <a:gd name="T77" fmla="*/ 0 h 1291"/>
                <a:gd name="T78" fmla="*/ 401 w 1151"/>
                <a:gd name="T79" fmla="*/ 0 h 1291"/>
                <a:gd name="T80" fmla="*/ 404 w 1151"/>
                <a:gd name="T81" fmla="*/ 107 h 1291"/>
                <a:gd name="T82" fmla="*/ 404 w 1151"/>
                <a:gd name="T83" fmla="*/ 184 h 1291"/>
                <a:gd name="T84" fmla="*/ 120 w 1151"/>
                <a:gd name="T85" fmla="*/ 184 h 1291"/>
                <a:gd name="T86" fmla="*/ 0 w 1151"/>
                <a:gd name="T87" fmla="*/ 179 h 1291"/>
                <a:gd name="T88" fmla="*/ 3 w 1151"/>
                <a:gd name="T89" fmla="*/ 298 h 1291"/>
                <a:gd name="T90" fmla="*/ 160 w 1151"/>
                <a:gd name="T91" fmla="*/ 637 h 1291"/>
                <a:gd name="T92" fmla="*/ 404 w 1151"/>
                <a:gd name="T93" fmla="*/ 637 h 1291"/>
                <a:gd name="T94" fmla="*/ 404 w 1151"/>
                <a:gd name="T95" fmla="*/ 791 h 1291"/>
                <a:gd name="T96" fmla="*/ 160 w 1151"/>
                <a:gd name="T97" fmla="*/ 791 h 1291"/>
                <a:gd name="T98" fmla="*/ 160 w 1151"/>
                <a:gd name="T99" fmla="*/ 637 h 1291"/>
                <a:gd name="T100" fmla="*/ 559 w 1151"/>
                <a:gd name="T101" fmla="*/ 336 h 1291"/>
                <a:gd name="T102" fmla="*/ 837 w 1151"/>
                <a:gd name="T103" fmla="*/ 336 h 1291"/>
                <a:gd name="T104" fmla="*/ 837 w 1151"/>
                <a:gd name="T105" fmla="*/ 492 h 1291"/>
                <a:gd name="T106" fmla="*/ 559 w 1151"/>
                <a:gd name="T107" fmla="*/ 492 h 1291"/>
                <a:gd name="T108" fmla="*/ 559 w 1151"/>
                <a:gd name="T109" fmla="*/ 336 h 1291"/>
                <a:gd name="T110" fmla="*/ 559 w 1151"/>
                <a:gd name="T111" fmla="*/ 637 h 1291"/>
                <a:gd name="T112" fmla="*/ 837 w 1151"/>
                <a:gd name="T113" fmla="*/ 637 h 1291"/>
                <a:gd name="T114" fmla="*/ 837 w 1151"/>
                <a:gd name="T115" fmla="*/ 791 h 1291"/>
                <a:gd name="T116" fmla="*/ 559 w 1151"/>
                <a:gd name="T117" fmla="*/ 791 h 1291"/>
                <a:gd name="T118" fmla="*/ 559 w 1151"/>
                <a:gd name="T119" fmla="*/ 637 h 1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1" h="1291">
                  <a:moveTo>
                    <a:pt x="160" y="336"/>
                  </a:moveTo>
                  <a:cubicBezTo>
                    <a:pt x="404" y="336"/>
                    <a:pt x="404" y="336"/>
                    <a:pt x="404" y="336"/>
                  </a:cubicBezTo>
                  <a:cubicBezTo>
                    <a:pt x="404" y="492"/>
                    <a:pt x="404" y="492"/>
                    <a:pt x="404" y="492"/>
                  </a:cubicBezTo>
                  <a:cubicBezTo>
                    <a:pt x="160" y="492"/>
                    <a:pt x="160" y="492"/>
                    <a:pt x="160" y="492"/>
                  </a:cubicBezTo>
                  <a:lnTo>
                    <a:pt x="160" y="336"/>
                  </a:lnTo>
                  <a:close/>
                  <a:moveTo>
                    <a:pt x="3" y="298"/>
                  </a:moveTo>
                  <a:cubicBezTo>
                    <a:pt x="3" y="821"/>
                    <a:pt x="3" y="821"/>
                    <a:pt x="3" y="821"/>
                  </a:cubicBezTo>
                  <a:cubicBezTo>
                    <a:pt x="0" y="960"/>
                    <a:pt x="0" y="960"/>
                    <a:pt x="0" y="960"/>
                  </a:cubicBezTo>
                  <a:cubicBezTo>
                    <a:pt x="160" y="960"/>
                    <a:pt x="160" y="960"/>
                    <a:pt x="160" y="960"/>
                  </a:cubicBezTo>
                  <a:cubicBezTo>
                    <a:pt x="160" y="940"/>
                    <a:pt x="160" y="940"/>
                    <a:pt x="160" y="940"/>
                  </a:cubicBezTo>
                  <a:cubicBezTo>
                    <a:pt x="404" y="940"/>
                    <a:pt x="404" y="940"/>
                    <a:pt x="404" y="940"/>
                  </a:cubicBezTo>
                  <a:cubicBezTo>
                    <a:pt x="404" y="1137"/>
                    <a:pt x="404" y="1137"/>
                    <a:pt x="404" y="1137"/>
                  </a:cubicBezTo>
                  <a:cubicBezTo>
                    <a:pt x="404" y="1168"/>
                    <a:pt x="407" y="1193"/>
                    <a:pt x="413" y="1211"/>
                  </a:cubicBezTo>
                  <a:cubicBezTo>
                    <a:pt x="419" y="1230"/>
                    <a:pt x="434" y="1247"/>
                    <a:pt x="458" y="1262"/>
                  </a:cubicBezTo>
                  <a:cubicBezTo>
                    <a:pt x="483" y="1277"/>
                    <a:pt x="519" y="1285"/>
                    <a:pt x="569" y="1285"/>
                  </a:cubicBezTo>
                  <a:cubicBezTo>
                    <a:pt x="619" y="1285"/>
                    <a:pt x="683" y="1286"/>
                    <a:pt x="761" y="1288"/>
                  </a:cubicBezTo>
                  <a:cubicBezTo>
                    <a:pt x="843" y="1290"/>
                    <a:pt x="903" y="1291"/>
                    <a:pt x="943" y="1289"/>
                  </a:cubicBezTo>
                  <a:cubicBezTo>
                    <a:pt x="982" y="1286"/>
                    <a:pt x="1012" y="1281"/>
                    <a:pt x="1032" y="1273"/>
                  </a:cubicBezTo>
                  <a:cubicBezTo>
                    <a:pt x="1052" y="1265"/>
                    <a:pt x="1070" y="1251"/>
                    <a:pt x="1087" y="1231"/>
                  </a:cubicBezTo>
                  <a:cubicBezTo>
                    <a:pt x="1104" y="1211"/>
                    <a:pt x="1125" y="1155"/>
                    <a:pt x="1151" y="1062"/>
                  </a:cubicBezTo>
                  <a:cubicBezTo>
                    <a:pt x="1106" y="1046"/>
                    <a:pt x="1055" y="1019"/>
                    <a:pt x="997" y="983"/>
                  </a:cubicBezTo>
                  <a:cubicBezTo>
                    <a:pt x="989" y="1036"/>
                    <a:pt x="989" y="1036"/>
                    <a:pt x="989" y="1036"/>
                  </a:cubicBezTo>
                  <a:cubicBezTo>
                    <a:pt x="985" y="1071"/>
                    <a:pt x="974" y="1095"/>
                    <a:pt x="958" y="1109"/>
                  </a:cubicBezTo>
                  <a:cubicBezTo>
                    <a:pt x="942" y="1123"/>
                    <a:pt x="920" y="1131"/>
                    <a:pt x="894" y="1134"/>
                  </a:cubicBezTo>
                  <a:cubicBezTo>
                    <a:pt x="869" y="1137"/>
                    <a:pt x="826" y="1137"/>
                    <a:pt x="766" y="1136"/>
                  </a:cubicBezTo>
                  <a:cubicBezTo>
                    <a:pt x="626" y="1132"/>
                    <a:pt x="626" y="1132"/>
                    <a:pt x="626" y="1132"/>
                  </a:cubicBezTo>
                  <a:cubicBezTo>
                    <a:pt x="595" y="1131"/>
                    <a:pt x="577" y="1125"/>
                    <a:pt x="570" y="1116"/>
                  </a:cubicBezTo>
                  <a:cubicBezTo>
                    <a:pt x="562" y="1106"/>
                    <a:pt x="559" y="1096"/>
                    <a:pt x="559" y="1084"/>
                  </a:cubicBezTo>
                  <a:cubicBezTo>
                    <a:pt x="559" y="940"/>
                    <a:pt x="559" y="940"/>
                    <a:pt x="559" y="940"/>
                  </a:cubicBezTo>
                  <a:cubicBezTo>
                    <a:pt x="837" y="940"/>
                    <a:pt x="837" y="940"/>
                    <a:pt x="837" y="940"/>
                  </a:cubicBezTo>
                  <a:cubicBezTo>
                    <a:pt x="837" y="965"/>
                    <a:pt x="837" y="965"/>
                    <a:pt x="837" y="965"/>
                  </a:cubicBezTo>
                  <a:cubicBezTo>
                    <a:pt x="998" y="965"/>
                    <a:pt x="998" y="965"/>
                    <a:pt x="998" y="965"/>
                  </a:cubicBezTo>
                  <a:cubicBezTo>
                    <a:pt x="994" y="831"/>
                    <a:pt x="994" y="831"/>
                    <a:pt x="994" y="831"/>
                  </a:cubicBezTo>
                  <a:cubicBezTo>
                    <a:pt x="994" y="298"/>
                    <a:pt x="994" y="298"/>
                    <a:pt x="994" y="298"/>
                  </a:cubicBezTo>
                  <a:cubicBezTo>
                    <a:pt x="998" y="179"/>
                    <a:pt x="998" y="179"/>
                    <a:pt x="998" y="179"/>
                  </a:cubicBezTo>
                  <a:cubicBezTo>
                    <a:pt x="894" y="184"/>
                    <a:pt x="894" y="184"/>
                    <a:pt x="894" y="184"/>
                  </a:cubicBezTo>
                  <a:cubicBezTo>
                    <a:pt x="559" y="184"/>
                    <a:pt x="559" y="184"/>
                    <a:pt x="559" y="184"/>
                  </a:cubicBezTo>
                  <a:cubicBezTo>
                    <a:pt x="559" y="107"/>
                    <a:pt x="559" y="107"/>
                    <a:pt x="559" y="107"/>
                  </a:cubicBezTo>
                  <a:cubicBezTo>
                    <a:pt x="562" y="0"/>
                    <a:pt x="562" y="0"/>
                    <a:pt x="562" y="0"/>
                  </a:cubicBezTo>
                  <a:cubicBezTo>
                    <a:pt x="401" y="0"/>
                    <a:pt x="401" y="0"/>
                    <a:pt x="401" y="0"/>
                  </a:cubicBezTo>
                  <a:cubicBezTo>
                    <a:pt x="404" y="107"/>
                    <a:pt x="404" y="107"/>
                    <a:pt x="404" y="107"/>
                  </a:cubicBezTo>
                  <a:cubicBezTo>
                    <a:pt x="404" y="184"/>
                    <a:pt x="404" y="184"/>
                    <a:pt x="404" y="184"/>
                  </a:cubicBezTo>
                  <a:cubicBezTo>
                    <a:pt x="120" y="184"/>
                    <a:pt x="120" y="184"/>
                    <a:pt x="120" y="184"/>
                  </a:cubicBezTo>
                  <a:cubicBezTo>
                    <a:pt x="0" y="179"/>
                    <a:pt x="0" y="179"/>
                    <a:pt x="0" y="179"/>
                  </a:cubicBezTo>
                  <a:lnTo>
                    <a:pt x="3" y="298"/>
                  </a:lnTo>
                  <a:close/>
                  <a:moveTo>
                    <a:pt x="160" y="637"/>
                  </a:moveTo>
                  <a:cubicBezTo>
                    <a:pt x="404" y="637"/>
                    <a:pt x="404" y="637"/>
                    <a:pt x="404" y="637"/>
                  </a:cubicBezTo>
                  <a:cubicBezTo>
                    <a:pt x="404" y="791"/>
                    <a:pt x="404" y="791"/>
                    <a:pt x="404" y="791"/>
                  </a:cubicBezTo>
                  <a:cubicBezTo>
                    <a:pt x="160" y="791"/>
                    <a:pt x="160" y="791"/>
                    <a:pt x="160" y="791"/>
                  </a:cubicBezTo>
                  <a:lnTo>
                    <a:pt x="160" y="637"/>
                  </a:lnTo>
                  <a:close/>
                  <a:moveTo>
                    <a:pt x="559" y="336"/>
                  </a:moveTo>
                  <a:cubicBezTo>
                    <a:pt x="837" y="336"/>
                    <a:pt x="837" y="336"/>
                    <a:pt x="837" y="336"/>
                  </a:cubicBezTo>
                  <a:cubicBezTo>
                    <a:pt x="837" y="492"/>
                    <a:pt x="837" y="492"/>
                    <a:pt x="837" y="492"/>
                  </a:cubicBezTo>
                  <a:cubicBezTo>
                    <a:pt x="559" y="492"/>
                    <a:pt x="559" y="492"/>
                    <a:pt x="559" y="492"/>
                  </a:cubicBezTo>
                  <a:lnTo>
                    <a:pt x="559" y="336"/>
                  </a:lnTo>
                  <a:close/>
                  <a:moveTo>
                    <a:pt x="559" y="637"/>
                  </a:moveTo>
                  <a:cubicBezTo>
                    <a:pt x="837" y="637"/>
                    <a:pt x="837" y="637"/>
                    <a:pt x="837" y="637"/>
                  </a:cubicBezTo>
                  <a:cubicBezTo>
                    <a:pt x="837" y="791"/>
                    <a:pt x="837" y="791"/>
                    <a:pt x="837" y="791"/>
                  </a:cubicBezTo>
                  <a:cubicBezTo>
                    <a:pt x="559" y="791"/>
                    <a:pt x="559" y="791"/>
                    <a:pt x="559" y="791"/>
                  </a:cubicBezTo>
                  <a:lnTo>
                    <a:pt x="559" y="6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4" name="Freeform 55"/>
            <p:cNvSpPr>
              <a:spLocks noEditPoints="1"/>
            </p:cNvSpPr>
            <p:nvPr/>
          </p:nvSpPr>
          <p:spPr bwMode="auto">
            <a:xfrm>
              <a:off x="8641601" y="1891348"/>
              <a:ext cx="320247" cy="362142"/>
            </a:xfrm>
            <a:custGeom>
              <a:avLst/>
              <a:gdLst>
                <a:gd name="T0" fmla="*/ 198 w 1052"/>
                <a:gd name="T1" fmla="*/ 421 h 1191"/>
                <a:gd name="T2" fmla="*/ 235 w 1052"/>
                <a:gd name="T3" fmla="*/ 693 h 1191"/>
                <a:gd name="T4" fmla="*/ 166 w 1052"/>
                <a:gd name="T5" fmla="*/ 374 h 1191"/>
                <a:gd name="T6" fmla="*/ 166 w 1052"/>
                <a:gd name="T7" fmla="*/ 977 h 1191"/>
                <a:gd name="T8" fmla="*/ 232 w 1052"/>
                <a:gd name="T9" fmla="*/ 885 h 1191"/>
                <a:gd name="T10" fmla="*/ 350 w 1052"/>
                <a:gd name="T11" fmla="*/ 796 h 1191"/>
                <a:gd name="T12" fmla="*/ 396 w 1052"/>
                <a:gd name="T13" fmla="*/ 774 h 1191"/>
                <a:gd name="T14" fmla="*/ 442 w 1052"/>
                <a:gd name="T15" fmla="*/ 800 h 1191"/>
                <a:gd name="T16" fmla="*/ 445 w 1052"/>
                <a:gd name="T17" fmla="*/ 546 h 1191"/>
                <a:gd name="T18" fmla="*/ 483 w 1052"/>
                <a:gd name="T19" fmla="*/ 391 h 1191"/>
                <a:gd name="T20" fmla="*/ 612 w 1052"/>
                <a:gd name="T21" fmla="*/ 592 h 1191"/>
                <a:gd name="T22" fmla="*/ 536 w 1052"/>
                <a:gd name="T23" fmla="*/ 770 h 1191"/>
                <a:gd name="T24" fmla="*/ 520 w 1052"/>
                <a:gd name="T25" fmla="*/ 950 h 1191"/>
                <a:gd name="T26" fmla="*/ 622 w 1052"/>
                <a:gd name="T27" fmla="*/ 915 h 1191"/>
                <a:gd name="T28" fmla="*/ 745 w 1052"/>
                <a:gd name="T29" fmla="*/ 835 h 1191"/>
                <a:gd name="T30" fmla="*/ 890 w 1052"/>
                <a:gd name="T31" fmla="*/ 787 h 1191"/>
                <a:gd name="T32" fmla="*/ 773 w 1052"/>
                <a:gd name="T33" fmla="*/ 571 h 1191"/>
                <a:gd name="T34" fmla="*/ 813 w 1052"/>
                <a:gd name="T35" fmla="*/ 359 h 1191"/>
                <a:gd name="T36" fmla="*/ 831 w 1052"/>
                <a:gd name="T37" fmla="*/ 236 h 1191"/>
                <a:gd name="T38" fmla="*/ 672 w 1052"/>
                <a:gd name="T39" fmla="*/ 257 h 1191"/>
                <a:gd name="T40" fmla="*/ 597 w 1052"/>
                <a:gd name="T41" fmla="*/ 303 h 1191"/>
                <a:gd name="T42" fmla="*/ 486 w 1052"/>
                <a:gd name="T43" fmla="*/ 381 h 1191"/>
                <a:gd name="T44" fmla="*/ 504 w 1052"/>
                <a:gd name="T45" fmla="*/ 275 h 1191"/>
                <a:gd name="T46" fmla="*/ 357 w 1052"/>
                <a:gd name="T47" fmla="*/ 191 h 1191"/>
                <a:gd name="T48" fmla="*/ 349 w 1052"/>
                <a:gd name="T49" fmla="*/ 312 h 1191"/>
                <a:gd name="T50" fmla="*/ 271 w 1052"/>
                <a:gd name="T51" fmla="*/ 274 h 1191"/>
                <a:gd name="T52" fmla="*/ 166 w 1052"/>
                <a:gd name="T53" fmla="*/ 346 h 1191"/>
                <a:gd name="T54" fmla="*/ 893 w 1052"/>
                <a:gd name="T55" fmla="*/ 160 h 1191"/>
                <a:gd name="T56" fmla="*/ 884 w 1052"/>
                <a:gd name="T57" fmla="*/ 997 h 1191"/>
                <a:gd name="T58" fmla="*/ 741 w 1052"/>
                <a:gd name="T59" fmla="*/ 1001 h 1191"/>
                <a:gd name="T60" fmla="*/ 791 w 1052"/>
                <a:gd name="T61" fmla="*/ 1140 h 1191"/>
                <a:gd name="T62" fmla="*/ 975 w 1052"/>
                <a:gd name="T63" fmla="*/ 1162 h 1191"/>
                <a:gd name="T64" fmla="*/ 1048 w 1052"/>
                <a:gd name="T65" fmla="*/ 1027 h 1191"/>
                <a:gd name="T66" fmla="*/ 1052 w 1052"/>
                <a:gd name="T67" fmla="*/ 0 h 1191"/>
                <a:gd name="T68" fmla="*/ 157 w 1052"/>
                <a:gd name="T69" fmla="*/ 5 h 1191"/>
                <a:gd name="T70" fmla="*/ 4 w 1052"/>
                <a:gd name="T71" fmla="*/ 165 h 1191"/>
                <a:gd name="T72" fmla="*/ 0 w 1052"/>
                <a:gd name="T73" fmla="*/ 1156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2" h="1191">
                  <a:moveTo>
                    <a:pt x="166" y="374"/>
                  </a:moveTo>
                  <a:cubicBezTo>
                    <a:pt x="198" y="421"/>
                    <a:pt x="198" y="421"/>
                    <a:pt x="198" y="421"/>
                  </a:cubicBezTo>
                  <a:cubicBezTo>
                    <a:pt x="208" y="434"/>
                    <a:pt x="237" y="482"/>
                    <a:pt x="287" y="563"/>
                  </a:cubicBezTo>
                  <a:cubicBezTo>
                    <a:pt x="270" y="620"/>
                    <a:pt x="253" y="663"/>
                    <a:pt x="235" y="693"/>
                  </a:cubicBezTo>
                  <a:cubicBezTo>
                    <a:pt x="216" y="724"/>
                    <a:pt x="193" y="756"/>
                    <a:pt x="166" y="790"/>
                  </a:cubicBezTo>
                  <a:lnTo>
                    <a:pt x="166" y="374"/>
                  </a:lnTo>
                  <a:close/>
                  <a:moveTo>
                    <a:pt x="169" y="1156"/>
                  </a:moveTo>
                  <a:cubicBezTo>
                    <a:pt x="166" y="977"/>
                    <a:pt x="166" y="977"/>
                    <a:pt x="166" y="977"/>
                  </a:cubicBezTo>
                  <a:cubicBezTo>
                    <a:pt x="166" y="812"/>
                    <a:pt x="166" y="812"/>
                    <a:pt x="166" y="812"/>
                  </a:cubicBezTo>
                  <a:cubicBezTo>
                    <a:pt x="199" y="846"/>
                    <a:pt x="221" y="870"/>
                    <a:pt x="232" y="885"/>
                  </a:cubicBezTo>
                  <a:cubicBezTo>
                    <a:pt x="243" y="899"/>
                    <a:pt x="253" y="914"/>
                    <a:pt x="263" y="929"/>
                  </a:cubicBezTo>
                  <a:cubicBezTo>
                    <a:pt x="310" y="862"/>
                    <a:pt x="339" y="818"/>
                    <a:pt x="350" y="796"/>
                  </a:cubicBezTo>
                  <a:cubicBezTo>
                    <a:pt x="361" y="774"/>
                    <a:pt x="371" y="754"/>
                    <a:pt x="379" y="737"/>
                  </a:cubicBezTo>
                  <a:cubicBezTo>
                    <a:pt x="396" y="774"/>
                    <a:pt x="396" y="774"/>
                    <a:pt x="396" y="774"/>
                  </a:cubicBezTo>
                  <a:cubicBezTo>
                    <a:pt x="399" y="781"/>
                    <a:pt x="405" y="799"/>
                    <a:pt x="413" y="829"/>
                  </a:cubicBezTo>
                  <a:cubicBezTo>
                    <a:pt x="442" y="800"/>
                    <a:pt x="442" y="800"/>
                    <a:pt x="442" y="800"/>
                  </a:cubicBezTo>
                  <a:cubicBezTo>
                    <a:pt x="460" y="782"/>
                    <a:pt x="493" y="759"/>
                    <a:pt x="541" y="732"/>
                  </a:cubicBezTo>
                  <a:cubicBezTo>
                    <a:pt x="508" y="667"/>
                    <a:pt x="476" y="605"/>
                    <a:pt x="445" y="546"/>
                  </a:cubicBezTo>
                  <a:cubicBezTo>
                    <a:pt x="458" y="500"/>
                    <a:pt x="458" y="500"/>
                    <a:pt x="458" y="500"/>
                  </a:cubicBezTo>
                  <a:cubicBezTo>
                    <a:pt x="463" y="484"/>
                    <a:pt x="470" y="448"/>
                    <a:pt x="483" y="391"/>
                  </a:cubicBezTo>
                  <a:cubicBezTo>
                    <a:pt x="524" y="445"/>
                    <a:pt x="549" y="479"/>
                    <a:pt x="559" y="493"/>
                  </a:cubicBezTo>
                  <a:cubicBezTo>
                    <a:pt x="569" y="507"/>
                    <a:pt x="587" y="540"/>
                    <a:pt x="612" y="592"/>
                  </a:cubicBezTo>
                  <a:cubicBezTo>
                    <a:pt x="592" y="650"/>
                    <a:pt x="592" y="650"/>
                    <a:pt x="592" y="650"/>
                  </a:cubicBezTo>
                  <a:cubicBezTo>
                    <a:pt x="578" y="690"/>
                    <a:pt x="559" y="730"/>
                    <a:pt x="536" y="770"/>
                  </a:cubicBezTo>
                  <a:cubicBezTo>
                    <a:pt x="512" y="810"/>
                    <a:pt x="478" y="851"/>
                    <a:pt x="435" y="895"/>
                  </a:cubicBezTo>
                  <a:cubicBezTo>
                    <a:pt x="478" y="920"/>
                    <a:pt x="506" y="939"/>
                    <a:pt x="520" y="950"/>
                  </a:cubicBezTo>
                  <a:cubicBezTo>
                    <a:pt x="533" y="961"/>
                    <a:pt x="548" y="975"/>
                    <a:pt x="565" y="990"/>
                  </a:cubicBezTo>
                  <a:cubicBezTo>
                    <a:pt x="588" y="963"/>
                    <a:pt x="608" y="938"/>
                    <a:pt x="622" y="915"/>
                  </a:cubicBezTo>
                  <a:cubicBezTo>
                    <a:pt x="637" y="893"/>
                    <a:pt x="666" y="841"/>
                    <a:pt x="710" y="760"/>
                  </a:cubicBezTo>
                  <a:cubicBezTo>
                    <a:pt x="745" y="835"/>
                    <a:pt x="745" y="835"/>
                    <a:pt x="745" y="835"/>
                  </a:cubicBezTo>
                  <a:cubicBezTo>
                    <a:pt x="748" y="841"/>
                    <a:pt x="756" y="864"/>
                    <a:pt x="769" y="903"/>
                  </a:cubicBezTo>
                  <a:cubicBezTo>
                    <a:pt x="813" y="856"/>
                    <a:pt x="853" y="817"/>
                    <a:pt x="890" y="787"/>
                  </a:cubicBezTo>
                  <a:cubicBezTo>
                    <a:pt x="867" y="743"/>
                    <a:pt x="867" y="743"/>
                    <a:pt x="867" y="743"/>
                  </a:cubicBezTo>
                  <a:cubicBezTo>
                    <a:pt x="866" y="739"/>
                    <a:pt x="834" y="682"/>
                    <a:pt x="773" y="571"/>
                  </a:cubicBezTo>
                  <a:cubicBezTo>
                    <a:pt x="790" y="486"/>
                    <a:pt x="790" y="486"/>
                    <a:pt x="790" y="486"/>
                  </a:cubicBezTo>
                  <a:cubicBezTo>
                    <a:pt x="797" y="454"/>
                    <a:pt x="805" y="412"/>
                    <a:pt x="813" y="359"/>
                  </a:cubicBezTo>
                  <a:cubicBezTo>
                    <a:pt x="825" y="277"/>
                    <a:pt x="825" y="277"/>
                    <a:pt x="825" y="277"/>
                  </a:cubicBezTo>
                  <a:cubicBezTo>
                    <a:pt x="826" y="268"/>
                    <a:pt x="828" y="254"/>
                    <a:pt x="831" y="236"/>
                  </a:cubicBezTo>
                  <a:cubicBezTo>
                    <a:pt x="779" y="232"/>
                    <a:pt x="726" y="225"/>
                    <a:pt x="672" y="213"/>
                  </a:cubicBezTo>
                  <a:cubicBezTo>
                    <a:pt x="672" y="257"/>
                    <a:pt x="672" y="257"/>
                    <a:pt x="672" y="257"/>
                  </a:cubicBezTo>
                  <a:cubicBezTo>
                    <a:pt x="672" y="279"/>
                    <a:pt x="668" y="324"/>
                    <a:pt x="659" y="391"/>
                  </a:cubicBezTo>
                  <a:cubicBezTo>
                    <a:pt x="636" y="359"/>
                    <a:pt x="616" y="329"/>
                    <a:pt x="597" y="303"/>
                  </a:cubicBezTo>
                  <a:cubicBezTo>
                    <a:pt x="569" y="330"/>
                    <a:pt x="569" y="330"/>
                    <a:pt x="569" y="330"/>
                  </a:cubicBezTo>
                  <a:cubicBezTo>
                    <a:pt x="553" y="345"/>
                    <a:pt x="526" y="362"/>
                    <a:pt x="486" y="381"/>
                  </a:cubicBezTo>
                  <a:cubicBezTo>
                    <a:pt x="500" y="310"/>
                    <a:pt x="500" y="310"/>
                    <a:pt x="500" y="310"/>
                  </a:cubicBezTo>
                  <a:cubicBezTo>
                    <a:pt x="500" y="308"/>
                    <a:pt x="501" y="297"/>
                    <a:pt x="504" y="275"/>
                  </a:cubicBezTo>
                  <a:cubicBezTo>
                    <a:pt x="508" y="254"/>
                    <a:pt x="511" y="236"/>
                    <a:pt x="514" y="221"/>
                  </a:cubicBezTo>
                  <a:cubicBezTo>
                    <a:pt x="452" y="215"/>
                    <a:pt x="399" y="205"/>
                    <a:pt x="357" y="191"/>
                  </a:cubicBezTo>
                  <a:cubicBezTo>
                    <a:pt x="355" y="246"/>
                    <a:pt x="355" y="246"/>
                    <a:pt x="355" y="246"/>
                  </a:cubicBezTo>
                  <a:cubicBezTo>
                    <a:pt x="354" y="270"/>
                    <a:pt x="352" y="292"/>
                    <a:pt x="349" y="312"/>
                  </a:cubicBezTo>
                  <a:cubicBezTo>
                    <a:pt x="347" y="333"/>
                    <a:pt x="344" y="355"/>
                    <a:pt x="338" y="378"/>
                  </a:cubicBezTo>
                  <a:cubicBezTo>
                    <a:pt x="313" y="340"/>
                    <a:pt x="290" y="306"/>
                    <a:pt x="271" y="274"/>
                  </a:cubicBezTo>
                  <a:cubicBezTo>
                    <a:pt x="238" y="303"/>
                    <a:pt x="215" y="321"/>
                    <a:pt x="203" y="328"/>
                  </a:cubicBezTo>
                  <a:cubicBezTo>
                    <a:pt x="190" y="334"/>
                    <a:pt x="178" y="340"/>
                    <a:pt x="166" y="346"/>
                  </a:cubicBezTo>
                  <a:cubicBezTo>
                    <a:pt x="166" y="160"/>
                    <a:pt x="166" y="160"/>
                    <a:pt x="166" y="160"/>
                  </a:cubicBezTo>
                  <a:cubicBezTo>
                    <a:pt x="893" y="160"/>
                    <a:pt x="893" y="160"/>
                    <a:pt x="893" y="160"/>
                  </a:cubicBezTo>
                  <a:cubicBezTo>
                    <a:pt x="893" y="959"/>
                    <a:pt x="893" y="959"/>
                    <a:pt x="893" y="959"/>
                  </a:cubicBezTo>
                  <a:cubicBezTo>
                    <a:pt x="893" y="975"/>
                    <a:pt x="890" y="987"/>
                    <a:pt x="884" y="997"/>
                  </a:cubicBezTo>
                  <a:cubicBezTo>
                    <a:pt x="878" y="1006"/>
                    <a:pt x="859" y="1010"/>
                    <a:pt x="827" y="1009"/>
                  </a:cubicBezTo>
                  <a:cubicBezTo>
                    <a:pt x="800" y="1008"/>
                    <a:pt x="772" y="1006"/>
                    <a:pt x="741" y="1001"/>
                  </a:cubicBezTo>
                  <a:cubicBezTo>
                    <a:pt x="761" y="1045"/>
                    <a:pt x="761" y="1045"/>
                    <a:pt x="761" y="1045"/>
                  </a:cubicBezTo>
                  <a:cubicBezTo>
                    <a:pt x="779" y="1086"/>
                    <a:pt x="789" y="1118"/>
                    <a:pt x="791" y="1140"/>
                  </a:cubicBezTo>
                  <a:cubicBezTo>
                    <a:pt x="794" y="1161"/>
                    <a:pt x="796" y="1179"/>
                    <a:pt x="797" y="1191"/>
                  </a:cubicBezTo>
                  <a:cubicBezTo>
                    <a:pt x="879" y="1186"/>
                    <a:pt x="938" y="1176"/>
                    <a:pt x="975" y="1162"/>
                  </a:cubicBezTo>
                  <a:cubicBezTo>
                    <a:pt x="1012" y="1149"/>
                    <a:pt x="1033" y="1130"/>
                    <a:pt x="1039" y="1105"/>
                  </a:cubicBezTo>
                  <a:cubicBezTo>
                    <a:pt x="1046" y="1081"/>
                    <a:pt x="1048" y="1055"/>
                    <a:pt x="1048" y="1027"/>
                  </a:cubicBezTo>
                  <a:cubicBezTo>
                    <a:pt x="1048" y="165"/>
                    <a:pt x="1048" y="165"/>
                    <a:pt x="1048" y="165"/>
                  </a:cubicBezTo>
                  <a:cubicBezTo>
                    <a:pt x="1052" y="0"/>
                    <a:pt x="1052" y="0"/>
                    <a:pt x="1052" y="0"/>
                  </a:cubicBezTo>
                  <a:cubicBezTo>
                    <a:pt x="898" y="5"/>
                    <a:pt x="898" y="5"/>
                    <a:pt x="898" y="5"/>
                  </a:cubicBezTo>
                  <a:cubicBezTo>
                    <a:pt x="157" y="5"/>
                    <a:pt x="157" y="5"/>
                    <a:pt x="157" y="5"/>
                  </a:cubicBezTo>
                  <a:cubicBezTo>
                    <a:pt x="0" y="0"/>
                    <a:pt x="0" y="0"/>
                    <a:pt x="0" y="0"/>
                  </a:cubicBezTo>
                  <a:cubicBezTo>
                    <a:pt x="4" y="165"/>
                    <a:pt x="4" y="165"/>
                    <a:pt x="4" y="165"/>
                  </a:cubicBezTo>
                  <a:cubicBezTo>
                    <a:pt x="4" y="977"/>
                    <a:pt x="4" y="977"/>
                    <a:pt x="4" y="977"/>
                  </a:cubicBezTo>
                  <a:cubicBezTo>
                    <a:pt x="0" y="1156"/>
                    <a:pt x="0" y="1156"/>
                    <a:pt x="0" y="1156"/>
                  </a:cubicBezTo>
                  <a:lnTo>
                    <a:pt x="169" y="1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66" name="矩形 65"/>
          <p:cNvSpPr/>
          <p:nvPr/>
        </p:nvSpPr>
        <p:spPr>
          <a:xfrm>
            <a:off x="450981" y="214730"/>
            <a:ext cx="2339102" cy="523220"/>
          </a:xfrm>
          <a:prstGeom prst="rect">
            <a:avLst/>
          </a:prstGeom>
        </p:spPr>
        <p:txBody>
          <a:bodyPr wrap="none">
            <a:spAutoFit/>
          </a:bodyPr>
          <a:lstStyle/>
          <a:p>
            <a:r>
              <a:rPr lang="zh-CN" altLang="en-US" sz="2800" dirty="0">
                <a:solidFill>
                  <a:srgbClr val="03816F"/>
                </a:solidFill>
                <a:latin typeface="方正粗宋简体" panose="03000509000000000000" pitchFamily="65" charset="-122"/>
                <a:ea typeface="方正粗宋简体" panose="03000509000000000000" pitchFamily="65" charset="-122"/>
              </a:rPr>
              <a:t>二、主要做法</a:t>
            </a:r>
          </a:p>
        </p:txBody>
      </p:sp>
      <p:grpSp>
        <p:nvGrpSpPr>
          <p:cNvPr id="72" name="组合 71"/>
          <p:cNvGrpSpPr/>
          <p:nvPr/>
        </p:nvGrpSpPr>
        <p:grpSpPr>
          <a:xfrm>
            <a:off x="1092996" y="1223586"/>
            <a:ext cx="2517017" cy="507391"/>
            <a:chOff x="1528764" y="1223586"/>
            <a:chExt cx="2517017" cy="507391"/>
          </a:xfrm>
        </p:grpSpPr>
        <p:grpSp>
          <p:nvGrpSpPr>
            <p:cNvPr id="73" name="组合 72"/>
            <p:cNvGrpSpPr/>
            <p:nvPr/>
          </p:nvGrpSpPr>
          <p:grpSpPr>
            <a:xfrm>
              <a:off x="1609474" y="1223586"/>
              <a:ext cx="2436307" cy="505327"/>
              <a:chOff x="737936" y="1259305"/>
              <a:chExt cx="2436307" cy="505327"/>
            </a:xfrm>
          </p:grpSpPr>
          <p:sp>
            <p:nvSpPr>
              <p:cNvPr id="75" name="任意多边形: 形状 74"/>
              <p:cNvSpPr/>
              <p:nvPr/>
            </p:nvSpPr>
            <p:spPr>
              <a:xfrm>
                <a:off x="737936" y="1259305"/>
                <a:ext cx="2436307" cy="505327"/>
              </a:xfrm>
              <a:custGeom>
                <a:avLst/>
                <a:gdLst>
                  <a:gd name="connsiteX0" fmla="*/ 0 w 2436307"/>
                  <a:gd name="connsiteY0" fmla="*/ 0 h 505327"/>
                  <a:gd name="connsiteX1" fmla="*/ 2434767 w 2436307"/>
                  <a:gd name="connsiteY1" fmla="*/ 0 h 505327"/>
                  <a:gd name="connsiteX2" fmla="*/ 2345641 w 2436307"/>
                  <a:gd name="connsiteY2" fmla="*/ 250498 h 505327"/>
                  <a:gd name="connsiteX3" fmla="*/ 2436307 w 2436307"/>
                  <a:gd name="connsiteY3" fmla="*/ 505327 h 505327"/>
                  <a:gd name="connsiteX4" fmla="*/ 0 w 2436307"/>
                  <a:gd name="connsiteY4" fmla="*/ 505327 h 505327"/>
                  <a:gd name="connsiteX5" fmla="*/ 0 w 2436307"/>
                  <a:gd name="connsiteY5" fmla="*/ 0 h 5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6307" h="505327">
                    <a:moveTo>
                      <a:pt x="0" y="0"/>
                    </a:moveTo>
                    <a:lnTo>
                      <a:pt x="2434767" y="0"/>
                    </a:lnTo>
                    <a:lnTo>
                      <a:pt x="2345641" y="250498"/>
                    </a:lnTo>
                    <a:lnTo>
                      <a:pt x="2436307" y="505327"/>
                    </a:lnTo>
                    <a:lnTo>
                      <a:pt x="0" y="505327"/>
                    </a:lnTo>
                    <a:lnTo>
                      <a:pt x="0" y="0"/>
                    </a:lnTo>
                    <a:close/>
                  </a:path>
                </a:pathLst>
              </a:custGeom>
              <a:solidFill>
                <a:srgbClr val="1D4C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矩形 75"/>
              <p:cNvSpPr/>
              <p:nvPr/>
            </p:nvSpPr>
            <p:spPr>
              <a:xfrm>
                <a:off x="780539" y="1311913"/>
                <a:ext cx="1980029" cy="400110"/>
              </a:xfrm>
              <a:prstGeom prst="rect">
                <a:avLst/>
              </a:prstGeom>
            </p:spPr>
            <p:txBody>
              <a:bodyPr wrap="none">
                <a:spAutoFit/>
              </a:bodyPr>
              <a:lstStyle/>
              <a:p>
                <a:pPr lvl="0"/>
                <a:r>
                  <a:rPr lang="zh-CN" altLang="en-US" sz="2000" b="1" kern="0" dirty="0">
                    <a:solidFill>
                      <a:schemeClr val="bg1"/>
                    </a:solidFill>
                    <a:latin typeface="微软雅黑" panose="020B0503020204020204" pitchFamily="34" charset="-122"/>
                    <a:ea typeface="微软雅黑"/>
                  </a:rPr>
                  <a:t>（四）对策实施</a:t>
                </a:r>
              </a:p>
            </p:txBody>
          </p:sp>
        </p:grpSp>
        <p:sp>
          <p:nvSpPr>
            <p:cNvPr id="74" name="矩形 73"/>
            <p:cNvSpPr/>
            <p:nvPr/>
          </p:nvSpPr>
          <p:spPr>
            <a:xfrm>
              <a:off x="1528764" y="1225650"/>
              <a:ext cx="59360" cy="505327"/>
            </a:xfrm>
            <a:prstGeom prst="rect">
              <a:avLst/>
            </a:prstGeom>
            <a:solidFill>
              <a:srgbClr val="1D4C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4" name="矩形 63"/>
          <p:cNvSpPr/>
          <p:nvPr/>
        </p:nvSpPr>
        <p:spPr>
          <a:xfrm>
            <a:off x="1392301" y="1866835"/>
            <a:ext cx="9980103" cy="646331"/>
          </a:xfrm>
          <a:prstGeom prst="rect">
            <a:avLst/>
          </a:prstGeom>
        </p:spPr>
        <p:txBody>
          <a:bodyPr wrap="square">
            <a:spAutoFit/>
          </a:bodyPr>
          <a:lstStyle/>
          <a:p>
            <a:r>
              <a:rPr lang="zh-CN" altLang="en-US" dirty="0">
                <a:solidFill>
                  <a:prstClr val="black"/>
                </a:solidFill>
                <a:latin typeface="Arial" panose="020F0502020204030204"/>
                <a:ea typeface="微软雅黑"/>
              </a:rPr>
              <a:t>在电流互感器二次侧接线端子上安装电流互感器变比切换装置，在电能表电流小于</a:t>
            </a:r>
            <a:r>
              <a:rPr lang="en-US" altLang="zh-CN" dirty="0">
                <a:solidFill>
                  <a:prstClr val="black"/>
                </a:solidFill>
                <a:latin typeface="Arial" panose="020F0502020204030204"/>
                <a:ea typeface="微软雅黑"/>
              </a:rPr>
              <a:t>1.5A</a:t>
            </a:r>
            <a:r>
              <a:rPr lang="zh-CN" altLang="en-US" dirty="0">
                <a:solidFill>
                  <a:prstClr val="black"/>
                </a:solidFill>
                <a:latin typeface="Arial" panose="020F0502020204030204"/>
                <a:ea typeface="微软雅黑"/>
              </a:rPr>
              <a:t>或大于</a:t>
            </a:r>
            <a:r>
              <a:rPr lang="en-US" altLang="zh-CN" dirty="0">
                <a:solidFill>
                  <a:prstClr val="black"/>
                </a:solidFill>
                <a:latin typeface="Arial" panose="020F0502020204030204"/>
                <a:ea typeface="微软雅黑"/>
              </a:rPr>
              <a:t>5A</a:t>
            </a:r>
            <a:r>
              <a:rPr lang="zh-CN" altLang="en-US" dirty="0">
                <a:solidFill>
                  <a:prstClr val="black"/>
                </a:solidFill>
                <a:latin typeface="Arial" panose="020F0502020204030204"/>
                <a:ea typeface="微软雅黑"/>
              </a:rPr>
              <a:t>时进行切换，使电流在计量精度区间内。</a:t>
            </a:r>
          </a:p>
        </p:txBody>
      </p:sp>
      <p:graphicFrame>
        <p:nvGraphicFramePr>
          <p:cNvPr id="65" name="表格 64"/>
          <p:cNvGraphicFramePr>
            <a:graphicFrameLocks noGrp="1"/>
          </p:cNvGraphicFramePr>
          <p:nvPr>
            <p:extLst>
              <p:ext uri="{D42A27DB-BD31-4B8C-83A1-F6EECF244321}">
                <p14:modId xmlns:p14="http://schemas.microsoft.com/office/powerpoint/2010/main" val="3735149603"/>
              </p:ext>
            </p:extLst>
          </p:nvPr>
        </p:nvGraphicFramePr>
        <p:xfrm>
          <a:off x="6564692" y="3605968"/>
          <a:ext cx="4693334" cy="1307824"/>
        </p:xfrm>
        <a:graphic>
          <a:graphicData uri="http://schemas.openxmlformats.org/drawingml/2006/table">
            <a:tbl>
              <a:tblPr/>
              <a:tblGrid>
                <a:gridCol w="880134">
                  <a:extLst>
                    <a:ext uri="{9D8B030D-6E8A-4147-A177-3AD203B41FA5}">
                      <a16:colId xmlns:a16="http://schemas.microsoft.com/office/drawing/2014/main" val="3035215530"/>
                    </a:ext>
                  </a:extLst>
                </a:gridCol>
                <a:gridCol w="1368265">
                  <a:extLst>
                    <a:ext uri="{9D8B030D-6E8A-4147-A177-3AD203B41FA5}">
                      <a16:colId xmlns:a16="http://schemas.microsoft.com/office/drawing/2014/main" val="4214702183"/>
                    </a:ext>
                  </a:extLst>
                </a:gridCol>
                <a:gridCol w="1287089">
                  <a:extLst>
                    <a:ext uri="{9D8B030D-6E8A-4147-A177-3AD203B41FA5}">
                      <a16:colId xmlns:a16="http://schemas.microsoft.com/office/drawing/2014/main" val="3538320346"/>
                    </a:ext>
                  </a:extLst>
                </a:gridCol>
                <a:gridCol w="1157846">
                  <a:extLst>
                    <a:ext uri="{9D8B030D-6E8A-4147-A177-3AD203B41FA5}">
                      <a16:colId xmlns:a16="http://schemas.microsoft.com/office/drawing/2014/main" val="3111339967"/>
                    </a:ext>
                  </a:extLst>
                </a:gridCol>
              </a:tblGrid>
              <a:tr h="646046">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300" kern="100">
                          <a:solidFill>
                            <a:srgbClr val="000000"/>
                          </a:solidFill>
                          <a:effectLst/>
                          <a:latin typeface="Times New Roman" panose="02020603050405020304" pitchFamily="18" charset="0"/>
                          <a:ea typeface="仿宋_GB2312"/>
                        </a:rPr>
                        <a:t>模块形状</a:t>
                      </a:r>
                      <a:endParaRPr lang="zh-CN" sz="1100" kern="100">
                        <a:effectLst/>
                        <a:latin typeface="Times New Roman" panose="02020603050405020304" pitchFamily="18" charset="0"/>
                        <a:ea typeface="宋体" panose="02010600030101010101" pitchFamily="2" charset="-122"/>
                      </a:endParaRPr>
                    </a:p>
                  </a:txBody>
                  <a:tcPr marL="75826" marR="758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300" kern="100">
                          <a:solidFill>
                            <a:srgbClr val="000000"/>
                          </a:solidFill>
                          <a:effectLst/>
                          <a:latin typeface="Times New Roman" panose="02020603050405020304" pitchFamily="18" charset="0"/>
                          <a:ea typeface="仿宋_GB2312"/>
                        </a:rPr>
                        <a:t>模块尺寸</a:t>
                      </a:r>
                      <a:endParaRPr lang="zh-CN" sz="1100" kern="100">
                        <a:effectLst/>
                        <a:latin typeface="Times New Roman" panose="02020603050405020304" pitchFamily="18" charset="0"/>
                        <a:ea typeface="宋体" panose="02010600030101010101" pitchFamily="2" charset="-122"/>
                      </a:endParaRPr>
                    </a:p>
                  </a:txBody>
                  <a:tcPr marL="75826" marR="758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300" kern="100" dirty="0">
                          <a:solidFill>
                            <a:srgbClr val="000000"/>
                          </a:solidFill>
                          <a:effectLst/>
                          <a:latin typeface="Times New Roman" panose="02020603050405020304" pitchFamily="18" charset="0"/>
                          <a:ea typeface="仿宋_GB2312"/>
                        </a:rPr>
                        <a:t>模块控制模式</a:t>
                      </a:r>
                      <a:endParaRPr lang="zh-CN" sz="1100" kern="100" dirty="0">
                        <a:effectLst/>
                        <a:latin typeface="Times New Roman" panose="02020603050405020304" pitchFamily="18" charset="0"/>
                        <a:ea typeface="宋体" panose="02010600030101010101" pitchFamily="2" charset="-122"/>
                      </a:endParaRPr>
                    </a:p>
                  </a:txBody>
                  <a:tcPr marL="75826" marR="758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300" kern="100">
                          <a:solidFill>
                            <a:srgbClr val="000000"/>
                          </a:solidFill>
                          <a:effectLst/>
                          <a:latin typeface="Times New Roman" panose="02020603050405020304" pitchFamily="18" charset="0"/>
                          <a:ea typeface="仿宋_GB2312"/>
                        </a:rPr>
                        <a:t>模块成功率</a:t>
                      </a:r>
                      <a:r>
                        <a:rPr lang="en-US" sz="1300" kern="100">
                          <a:solidFill>
                            <a:srgbClr val="000000"/>
                          </a:solidFill>
                          <a:effectLst/>
                          <a:latin typeface="Times New Roman" panose="02020603050405020304" pitchFamily="18" charset="0"/>
                          <a:ea typeface="仿宋_GB2312"/>
                        </a:rPr>
                        <a:t>%</a:t>
                      </a:r>
                      <a:endParaRPr lang="zh-CN" sz="1100" kern="100">
                        <a:effectLst/>
                        <a:latin typeface="Times New Roman" panose="02020603050405020304" pitchFamily="18" charset="0"/>
                        <a:ea typeface="宋体" panose="02010600030101010101" pitchFamily="2" charset="-122"/>
                      </a:endParaRPr>
                    </a:p>
                  </a:txBody>
                  <a:tcPr marL="75826" marR="758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731929"/>
                  </a:ext>
                </a:extLst>
              </a:tr>
              <a:tr h="661778">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300" kern="100">
                          <a:solidFill>
                            <a:srgbClr val="000000"/>
                          </a:solidFill>
                          <a:effectLst/>
                          <a:latin typeface="Times New Roman" panose="02020603050405020304" pitchFamily="18" charset="0"/>
                          <a:ea typeface="仿宋_GB2312"/>
                        </a:rPr>
                        <a:t>方形</a:t>
                      </a:r>
                      <a:endParaRPr lang="zh-CN" sz="1100" kern="100">
                        <a:effectLst/>
                        <a:latin typeface="Times New Roman" panose="02020603050405020304" pitchFamily="18" charset="0"/>
                        <a:ea typeface="宋体" panose="02010600030101010101" pitchFamily="2" charset="-122"/>
                      </a:endParaRPr>
                    </a:p>
                  </a:txBody>
                  <a:tcPr marL="75826" marR="758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300" kern="100">
                          <a:solidFill>
                            <a:srgbClr val="000000"/>
                          </a:solidFill>
                          <a:effectLst/>
                          <a:latin typeface="仿宋_GB2312"/>
                          <a:ea typeface="宋体" panose="02010600030101010101" pitchFamily="2" charset="-122"/>
                        </a:rPr>
                        <a:t>80mm</a:t>
                      </a:r>
                      <a:r>
                        <a:rPr lang="zh-CN" sz="1300" kern="100">
                          <a:solidFill>
                            <a:srgbClr val="000000"/>
                          </a:solidFill>
                          <a:effectLst/>
                          <a:latin typeface="Times New Roman" panose="02020603050405020304" pitchFamily="18" charset="0"/>
                          <a:ea typeface="仿宋_GB2312"/>
                        </a:rPr>
                        <a:t>×</a:t>
                      </a:r>
                      <a:r>
                        <a:rPr lang="en-US" sz="1300" kern="100">
                          <a:solidFill>
                            <a:srgbClr val="000000"/>
                          </a:solidFill>
                          <a:effectLst/>
                          <a:latin typeface="Times New Roman" panose="02020603050405020304" pitchFamily="18" charset="0"/>
                          <a:ea typeface="仿宋_GB2312"/>
                        </a:rPr>
                        <a:t>90mm</a:t>
                      </a:r>
                      <a:r>
                        <a:rPr lang="zh-CN" sz="1300" kern="100">
                          <a:solidFill>
                            <a:srgbClr val="000000"/>
                          </a:solidFill>
                          <a:effectLst/>
                          <a:latin typeface="Times New Roman" panose="02020603050405020304" pitchFamily="18" charset="0"/>
                          <a:ea typeface="仿宋_GB2312"/>
                        </a:rPr>
                        <a:t>×</a:t>
                      </a:r>
                      <a:r>
                        <a:rPr lang="en-US" sz="1300" kern="100">
                          <a:solidFill>
                            <a:srgbClr val="000000"/>
                          </a:solidFill>
                          <a:effectLst/>
                          <a:latin typeface="Times New Roman" panose="02020603050405020304" pitchFamily="18" charset="0"/>
                          <a:ea typeface="仿宋_GB2312"/>
                        </a:rPr>
                        <a:t>5mm</a:t>
                      </a:r>
                      <a:endParaRPr lang="zh-CN" sz="1100" kern="100">
                        <a:effectLst/>
                        <a:latin typeface="Times New Roman" panose="02020603050405020304" pitchFamily="18" charset="0"/>
                        <a:ea typeface="宋体" panose="02010600030101010101" pitchFamily="2" charset="-122"/>
                      </a:endParaRPr>
                    </a:p>
                  </a:txBody>
                  <a:tcPr marL="75826" marR="758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300" kern="100" dirty="0">
                          <a:solidFill>
                            <a:srgbClr val="000000"/>
                          </a:solidFill>
                          <a:effectLst/>
                          <a:latin typeface="Times New Roman" panose="02020603050405020304" pitchFamily="18" charset="0"/>
                          <a:ea typeface="仿宋_GB2312"/>
                        </a:rPr>
                        <a:t>电子信号控制</a:t>
                      </a:r>
                      <a:endParaRPr lang="zh-CN" sz="1100" kern="100" dirty="0">
                        <a:effectLst/>
                        <a:latin typeface="Times New Roman" panose="02020603050405020304" pitchFamily="18" charset="0"/>
                        <a:ea typeface="宋体" panose="02010600030101010101" pitchFamily="2" charset="-122"/>
                      </a:endParaRPr>
                    </a:p>
                  </a:txBody>
                  <a:tcPr marL="75826" marR="758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300" kern="100" dirty="0">
                          <a:solidFill>
                            <a:srgbClr val="000000"/>
                          </a:solidFill>
                          <a:effectLst/>
                          <a:latin typeface="仿宋_GB2312"/>
                          <a:ea typeface="宋体" panose="02010600030101010101" pitchFamily="2" charset="-122"/>
                        </a:rPr>
                        <a:t>92</a:t>
                      </a:r>
                      <a:endParaRPr lang="zh-CN" sz="1100" kern="100" dirty="0">
                        <a:effectLst/>
                        <a:latin typeface="Times New Roman" panose="02020603050405020304" pitchFamily="18" charset="0"/>
                        <a:ea typeface="宋体" panose="02010600030101010101" pitchFamily="2" charset="-122"/>
                      </a:endParaRPr>
                    </a:p>
                  </a:txBody>
                  <a:tcPr marL="75826" marR="758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27181830"/>
                  </a:ext>
                </a:extLst>
              </a:tr>
            </a:tbl>
          </a:graphicData>
        </a:graphic>
      </p:graphicFrame>
      <p:sp>
        <p:nvSpPr>
          <p:cNvPr id="67" name="矩形 66"/>
          <p:cNvSpPr/>
          <p:nvPr/>
        </p:nvSpPr>
        <p:spPr>
          <a:xfrm>
            <a:off x="6748116" y="2963496"/>
            <a:ext cx="3877985" cy="369332"/>
          </a:xfrm>
          <a:prstGeom prst="rect">
            <a:avLst/>
          </a:prstGeom>
        </p:spPr>
        <p:txBody>
          <a:bodyPr wrap="none">
            <a:spAutoFit/>
          </a:bodyPr>
          <a:lstStyle/>
          <a:p>
            <a:r>
              <a:rPr lang="zh-CN" altLang="en-US" b="1" dirty="0">
                <a:solidFill>
                  <a:srgbClr val="049A86"/>
                </a:solidFill>
                <a:latin typeface="Arial" panose="020F0502020204030204"/>
                <a:ea typeface="微软雅黑"/>
              </a:rPr>
              <a:t>电流互感器变比切换装置的制作标准</a:t>
            </a:r>
          </a:p>
        </p:txBody>
      </p:sp>
      <p:sp>
        <p:nvSpPr>
          <p:cNvPr id="68" name="직사각형 30"/>
          <p:cNvSpPr/>
          <p:nvPr/>
        </p:nvSpPr>
        <p:spPr>
          <a:xfrm rot="16200000">
            <a:off x="5693568" y="39643"/>
            <a:ext cx="804863" cy="12192003"/>
          </a:xfrm>
          <a:prstGeom prst="rect">
            <a:avLst/>
          </a:prstGeom>
          <a:gradFill flip="none" rotWithShape="1">
            <a:gsLst>
              <a:gs pos="0">
                <a:sysClr val="window" lastClr="FFFFFF">
                  <a:lumMod val="65000"/>
                  <a:alpha val="56000"/>
                </a:sysClr>
              </a:gs>
              <a:gs pos="63000">
                <a:sysClr val="window" lastClr="FFFFFF">
                  <a:alpha val="0"/>
                </a:sysClr>
              </a:gs>
            </a:gsLst>
            <a:lin ang="10800000" scaled="1"/>
            <a:tileRect/>
          </a:gradFill>
          <a:ln w="25400" cap="flat" cmpd="sng" algn="ctr">
            <a:noFill/>
            <a:prstDash val="solid"/>
          </a:ln>
          <a:effectLst/>
        </p:spPr>
        <p:txBody>
          <a:bodyPr lIns="91426" tIns="45712" rIns="91426" bIns="45712" anchor="ctr"/>
          <a:lstStyle/>
          <a:p>
            <a:pPr algn="ctr" defTabSz="913765" latinLnBrk="1">
              <a:defRPr/>
            </a:pPr>
            <a:endParaRPr lang="ko-KR" altLang="en-US" kern="0">
              <a:solidFill>
                <a:prstClr val="white"/>
              </a:solidFill>
              <a:latin typeface="맑은 고딕"/>
            </a:endParaRPr>
          </a:p>
        </p:txBody>
      </p:sp>
      <p:sp>
        <p:nvSpPr>
          <p:cNvPr id="69" name="타원 21"/>
          <p:cNvSpPr/>
          <p:nvPr/>
        </p:nvSpPr>
        <p:spPr>
          <a:xfrm>
            <a:off x="2303461" y="5564939"/>
            <a:ext cx="4540250" cy="563563"/>
          </a:xfrm>
          <a:prstGeom prst="ellipse">
            <a:avLst/>
          </a:prstGeom>
          <a:gradFill flip="none" rotWithShape="1">
            <a:gsLst>
              <a:gs pos="0">
                <a:sysClr val="window" lastClr="FFFFFF">
                  <a:lumMod val="75000"/>
                </a:sysClr>
              </a:gs>
              <a:gs pos="100000">
                <a:sysClr val="window" lastClr="FFFFFF">
                  <a:alpha val="0"/>
                </a:sysClr>
              </a:gs>
            </a:gsLst>
            <a:path path="shape">
              <a:fillToRect l="50000" t="50000" r="50000" b="50000"/>
            </a:path>
            <a:tileRect/>
          </a:gradFill>
          <a:ln w="25400" cap="flat" cmpd="sng" algn="ctr">
            <a:noFill/>
            <a:prstDash val="solid"/>
          </a:ln>
          <a:effectLst/>
        </p:spPr>
        <p:txBody>
          <a:bodyPr lIns="91426" tIns="45712" rIns="91426" bIns="45712" anchor="ctr"/>
          <a:lstStyle/>
          <a:p>
            <a:pPr algn="ctr" defTabSz="913765" latinLnBrk="1">
              <a:defRPr/>
            </a:pPr>
            <a:endParaRPr lang="ko-KR" altLang="en-US" kern="0">
              <a:solidFill>
                <a:prstClr val="white"/>
              </a:solidFill>
              <a:latin typeface="맑은 고딕"/>
            </a:endParaRPr>
          </a:p>
        </p:txBody>
      </p:sp>
      <p:pic>
        <p:nvPicPr>
          <p:cNvPr id="70" name="그림 6" descr="컴.png"/>
          <p:cNvPicPr>
            <a:picLocks noChangeAspect="1"/>
          </p:cNvPicPr>
          <p:nvPr/>
        </p:nvPicPr>
        <p:blipFill>
          <a:blip r:embed="rId4"/>
          <a:srcRect l="25587" t="12845" r="27164" b="22433"/>
          <a:stretch>
            <a:fillRect/>
          </a:stretch>
        </p:blipFill>
        <p:spPr>
          <a:xfrm>
            <a:off x="1755977" y="2646654"/>
            <a:ext cx="3990975" cy="3592513"/>
          </a:xfrm>
          <a:prstGeom prst="rect">
            <a:avLst/>
          </a:prstGeom>
          <a:noFill/>
          <a:ln w="9525">
            <a:noFill/>
          </a:ln>
        </p:spPr>
      </p:pic>
      <p:sp>
        <p:nvSpPr>
          <p:cNvPr id="71" name="모서리가 둥근 직사각형 8"/>
          <p:cNvSpPr/>
          <p:nvPr/>
        </p:nvSpPr>
        <p:spPr>
          <a:xfrm>
            <a:off x="2027440" y="2881604"/>
            <a:ext cx="3446462" cy="2114550"/>
          </a:xfrm>
          <a:prstGeom prst="roundRect">
            <a:avLst>
              <a:gd name="adj" fmla="val 0"/>
            </a:avLst>
          </a:prstGeom>
          <a:gradFill>
            <a:gsLst>
              <a:gs pos="0">
                <a:sysClr val="window" lastClr="FFFFFF">
                  <a:alpha val="46000"/>
                </a:sysClr>
              </a:gs>
              <a:gs pos="50000">
                <a:srgbClr val="4F81BD">
                  <a:tint val="44500"/>
                  <a:satMod val="160000"/>
                  <a:alpha val="0"/>
                </a:srgbClr>
              </a:gs>
              <a:gs pos="100000">
                <a:sysClr val="window" lastClr="FFFFFF">
                  <a:alpha val="0"/>
                </a:sysClr>
              </a:gs>
            </a:gsLst>
            <a:lin ang="5400000" scaled="0"/>
          </a:gradFill>
          <a:ln w="25400" cap="flat" cmpd="sng" algn="ctr">
            <a:noFill/>
            <a:prstDash val="solid"/>
          </a:ln>
          <a:effectLst/>
        </p:spPr>
        <p:txBody>
          <a:bodyPr anchor="ctr"/>
          <a:lstStyle/>
          <a:p>
            <a:pPr algn="ctr" defTabSz="913765" latinLnBrk="1">
              <a:defRPr/>
            </a:pPr>
            <a:endParaRPr lang="ko-KR" altLang="en-US" kern="0">
              <a:solidFill>
                <a:prstClr val="white"/>
              </a:solidFill>
              <a:latin typeface="맑은 고딕"/>
            </a:endParaRPr>
          </a:p>
        </p:txBody>
      </p:sp>
      <p:sp>
        <p:nvSpPr>
          <p:cNvPr id="77" name="자유형 14"/>
          <p:cNvSpPr/>
          <p:nvPr/>
        </p:nvSpPr>
        <p:spPr>
          <a:xfrm>
            <a:off x="2009977" y="2875254"/>
            <a:ext cx="3471863" cy="2143125"/>
          </a:xfrm>
          <a:custGeom>
            <a:avLst/>
            <a:gdLst>
              <a:gd name="connsiteX0" fmla="*/ 10510 w 4256690"/>
              <a:gd name="connsiteY0" fmla="*/ 0 h 2627586"/>
              <a:gd name="connsiteX1" fmla="*/ 0 w 4256690"/>
              <a:gd name="connsiteY1" fmla="*/ 2627586 h 2627586"/>
              <a:gd name="connsiteX2" fmla="*/ 4256690 w 4256690"/>
              <a:gd name="connsiteY2" fmla="*/ 10510 h 2627586"/>
              <a:gd name="connsiteX3" fmla="*/ 10510 w 4256690"/>
              <a:gd name="connsiteY3" fmla="*/ 0 h 2627586"/>
            </a:gdLst>
            <a:ahLst/>
            <a:cxnLst>
              <a:cxn ang="0">
                <a:pos x="connsiteX0" y="connsiteY0"/>
              </a:cxn>
              <a:cxn ang="0">
                <a:pos x="connsiteX1" y="connsiteY1"/>
              </a:cxn>
              <a:cxn ang="0">
                <a:pos x="connsiteX2" y="connsiteY2"/>
              </a:cxn>
              <a:cxn ang="0">
                <a:pos x="connsiteX3" y="connsiteY3"/>
              </a:cxn>
            </a:cxnLst>
            <a:rect l="l" t="t" r="r" b="b"/>
            <a:pathLst>
              <a:path w="4256690" h="2627586">
                <a:moveTo>
                  <a:pt x="10510" y="0"/>
                </a:moveTo>
                <a:cubicBezTo>
                  <a:pt x="7007" y="875862"/>
                  <a:pt x="3503" y="1751724"/>
                  <a:pt x="0" y="2627586"/>
                </a:cubicBezTo>
                <a:lnTo>
                  <a:pt x="4256690" y="10510"/>
                </a:lnTo>
                <a:lnTo>
                  <a:pt x="10510" y="0"/>
                </a:lnTo>
                <a:close/>
              </a:path>
            </a:pathLst>
          </a:custGeom>
          <a:gradFill>
            <a:gsLst>
              <a:gs pos="0">
                <a:sysClr val="window" lastClr="FFFFFF">
                  <a:alpha val="13000"/>
                </a:sysClr>
              </a:gs>
              <a:gs pos="100000">
                <a:sysClr val="window" lastClr="FFFFFF">
                  <a:alpha val="0"/>
                </a:sysClr>
              </a:gs>
            </a:gsLst>
            <a:lin ang="12000000" scaled="0"/>
          </a:gradFill>
          <a:ln w="25400" cap="flat" cmpd="sng" algn="ctr">
            <a:noFill/>
            <a:prstDash val="solid"/>
          </a:ln>
          <a:effectLst/>
        </p:spPr>
        <p:txBody>
          <a:bodyPr anchor="ctr"/>
          <a:lstStyle/>
          <a:p>
            <a:pPr algn="ctr" defTabSz="913765" latinLnBrk="1">
              <a:defRPr/>
            </a:pPr>
            <a:endParaRPr lang="ko-KR" altLang="en-US" kern="0">
              <a:solidFill>
                <a:prstClr val="white"/>
              </a:solidFill>
              <a:latin typeface="맑은 고딕"/>
            </a:endParaRPr>
          </a:p>
        </p:txBody>
      </p:sp>
      <p:grpSp>
        <p:nvGrpSpPr>
          <p:cNvPr id="78" name="그룹 35"/>
          <p:cNvGrpSpPr/>
          <p:nvPr/>
        </p:nvGrpSpPr>
        <p:grpSpPr>
          <a:xfrm>
            <a:off x="3355184" y="3570061"/>
            <a:ext cx="792562" cy="792702"/>
            <a:chOff x="5185488" y="3434737"/>
            <a:chExt cx="1049057" cy="1049057"/>
          </a:xfrm>
        </p:grpSpPr>
        <p:grpSp>
          <p:nvGrpSpPr>
            <p:cNvPr id="79" name="그룹 78"/>
            <p:cNvGrpSpPr/>
            <p:nvPr/>
          </p:nvGrpSpPr>
          <p:grpSpPr>
            <a:xfrm>
              <a:off x="5185488" y="3434737"/>
              <a:ext cx="1049057" cy="1049057"/>
              <a:chOff x="-1310185" y="0"/>
              <a:chExt cx="1310185" cy="1310185"/>
            </a:xfrm>
          </p:grpSpPr>
          <p:sp>
            <p:nvSpPr>
              <p:cNvPr id="83" name="타원 12"/>
              <p:cNvSpPr/>
              <p:nvPr/>
            </p:nvSpPr>
            <p:spPr>
              <a:xfrm>
                <a:off x="-1311167" y="-1767"/>
                <a:ext cx="1312149" cy="1311917"/>
              </a:xfrm>
              <a:prstGeom prst="ellipse">
                <a:avLst/>
              </a:prstGeom>
              <a:solidFill>
                <a:sysClr val="windowText" lastClr="000000">
                  <a:lumMod val="95000"/>
                  <a:lumOff val="5000"/>
                </a:sysClr>
              </a:solidFill>
              <a:ln w="127000" cap="flat" cmpd="sng" algn="ctr">
                <a:solidFill>
                  <a:sysClr val="window" lastClr="FFFFFF">
                    <a:alpha val="17000"/>
                  </a:sysClr>
                </a:solidFill>
                <a:prstDash val="solid"/>
              </a:ln>
              <a:effectLst>
                <a:outerShdw blurRad="114300" sx="102000" sy="102000" algn="ctr" rotWithShape="0">
                  <a:prstClr val="black">
                    <a:alpha val="27000"/>
                  </a:prstClr>
                </a:outerShdw>
              </a:effectLst>
            </p:spPr>
            <p:txBody>
              <a:bodyPr anchor="ctr"/>
              <a:lstStyle/>
              <a:p>
                <a:pPr algn="ctr" defTabSz="913765">
                  <a:defRPr/>
                </a:pPr>
                <a:endParaRPr lang="ko-KR" altLang="en-US" kern="0">
                  <a:solidFill>
                    <a:sysClr val="window" lastClr="FFFFFF"/>
                  </a:solidFill>
                  <a:latin typeface="맑은 고딕"/>
                </a:endParaRPr>
              </a:p>
            </p:txBody>
          </p:sp>
          <p:sp>
            <p:nvSpPr>
              <p:cNvPr id="84" name="타원 13"/>
              <p:cNvSpPr/>
              <p:nvPr/>
            </p:nvSpPr>
            <p:spPr>
              <a:xfrm rot="20094839">
                <a:off x="-1141675" y="142397"/>
                <a:ext cx="1010988" cy="1010988"/>
              </a:xfrm>
              <a:prstGeom prst="ellipse">
                <a:avLst/>
              </a:prstGeom>
              <a:gradFill>
                <a:gsLst>
                  <a:gs pos="0">
                    <a:sysClr val="window" lastClr="FFFFFF">
                      <a:alpha val="65000"/>
                    </a:sysClr>
                  </a:gs>
                  <a:gs pos="45000">
                    <a:sysClr val="window" lastClr="FFFFFF">
                      <a:alpha val="0"/>
                    </a:sysClr>
                  </a:gs>
                </a:gsLst>
                <a:lin ang="5400000" scaled="0"/>
              </a:gradFill>
              <a:ln w="25400" cap="flat" cmpd="sng" algn="ctr">
                <a:noFill/>
                <a:prstDash val="solid"/>
              </a:ln>
              <a:effectLst/>
            </p:spPr>
            <p:txBody>
              <a:bodyPr anchor="ctr"/>
              <a:lstStyle/>
              <a:p>
                <a:pPr algn="ctr" defTabSz="913765">
                  <a:defRPr/>
                </a:pPr>
                <a:endParaRPr lang="ko-KR" altLang="en-US" kern="0">
                  <a:solidFill>
                    <a:sysClr val="window" lastClr="FFFFFF"/>
                  </a:solidFill>
                  <a:latin typeface="맑은 고딕"/>
                </a:endParaRPr>
              </a:p>
            </p:txBody>
          </p:sp>
        </p:grpSp>
        <p:sp>
          <p:nvSpPr>
            <p:cNvPr id="80" name="이등변 삼각형 11"/>
            <p:cNvSpPr/>
            <p:nvPr/>
          </p:nvSpPr>
          <p:spPr>
            <a:xfrm rot="5400000">
              <a:off x="5532504" y="3766277"/>
              <a:ext cx="495810" cy="426555"/>
            </a:xfrm>
            <a:prstGeom prst="triangle">
              <a:avLst/>
            </a:prstGeom>
            <a:solidFill>
              <a:sysClr val="window" lastClr="FFFFFF"/>
            </a:solidFill>
            <a:ln w="25400" cap="flat" cmpd="sng" algn="ctr">
              <a:noFill/>
              <a:prstDash val="solid"/>
            </a:ln>
            <a:effectLst/>
          </p:spPr>
          <p:txBody>
            <a:bodyPr anchor="ctr"/>
            <a:lstStyle/>
            <a:p>
              <a:pPr algn="ctr" defTabSz="913765" latinLnBrk="1">
                <a:defRPr/>
              </a:pPr>
              <a:endParaRPr lang="ko-KR" altLang="en-US" kern="0">
                <a:solidFill>
                  <a:prstClr val="white"/>
                </a:solidFill>
                <a:latin typeface="맑은 고딕"/>
              </a:endParaRPr>
            </a:p>
          </p:txBody>
        </p:sp>
      </p:grpSp>
      <p:pic>
        <p:nvPicPr>
          <p:cNvPr id="85" name="그림 39" descr="1.png"/>
          <p:cNvPicPr>
            <a:picLocks noChangeAspect="1"/>
          </p:cNvPicPr>
          <p:nvPr/>
        </p:nvPicPr>
        <p:blipFill>
          <a:blip r:embed="rId5">
            <a:grayscl/>
          </a:blip>
          <a:stretch>
            <a:fillRect/>
          </a:stretch>
        </p:blipFill>
        <p:spPr>
          <a:xfrm>
            <a:off x="5858626" y="4822877"/>
            <a:ext cx="1412132" cy="1305625"/>
          </a:xfrm>
          <a:prstGeom prst="rect">
            <a:avLst/>
          </a:prstGeom>
          <a:noFill/>
          <a:ln w="9525">
            <a:noFill/>
          </a:ln>
        </p:spPr>
      </p:pic>
    </p:spTree>
    <p:custDataLst>
      <p:tags r:id="rId1"/>
    </p:custDataLst>
    <p:extLst>
      <p:ext uri="{BB962C8B-B14F-4D97-AF65-F5344CB8AC3E}">
        <p14:creationId xmlns:p14="http://schemas.microsoft.com/office/powerpoint/2010/main" val="2068029093"/>
      </p:ext>
    </p:extLst>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p:cTn id="7" dur="500" fill="hold"/>
                                        <p:tgtEl>
                                          <p:spTgt spid="66"/>
                                        </p:tgtEl>
                                        <p:attrNameLst>
                                          <p:attrName>ppt_w</p:attrName>
                                        </p:attrNameLst>
                                      </p:cBhvr>
                                      <p:tavLst>
                                        <p:tav tm="0">
                                          <p:val>
                                            <p:fltVal val="0"/>
                                          </p:val>
                                        </p:tav>
                                        <p:tav tm="100000">
                                          <p:val>
                                            <p:strVal val="#ppt_w"/>
                                          </p:val>
                                        </p:tav>
                                      </p:tavLst>
                                    </p:anim>
                                    <p:anim calcmode="lin" valueType="num">
                                      <p:cBhvr>
                                        <p:cTn id="8" dur="500" fill="hold"/>
                                        <p:tgtEl>
                                          <p:spTgt spid="66"/>
                                        </p:tgtEl>
                                        <p:attrNameLst>
                                          <p:attrName>ppt_h</p:attrName>
                                        </p:attrNameLst>
                                      </p:cBhvr>
                                      <p:tavLst>
                                        <p:tav tm="0">
                                          <p:val>
                                            <p:fltVal val="0"/>
                                          </p:val>
                                        </p:tav>
                                        <p:tav tm="100000">
                                          <p:val>
                                            <p:strVal val="#ppt_h"/>
                                          </p:val>
                                        </p:tav>
                                      </p:tavLst>
                                    </p:anim>
                                    <p:animEffect transition="in" filter="fade">
                                      <p:cBhvr>
                                        <p:cTn id="9" dur="5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组合 10"/>
          <p:cNvGrpSpPr/>
          <p:nvPr/>
        </p:nvGrpSpPr>
        <p:grpSpPr>
          <a:xfrm>
            <a:off x="10194718" y="234377"/>
            <a:ext cx="1690006" cy="518918"/>
            <a:chOff x="6504440" y="1807558"/>
            <a:chExt cx="2465218" cy="756947"/>
          </a:xfrm>
          <a:solidFill>
            <a:srgbClr val="005E5E"/>
          </a:solidFill>
        </p:grpSpPr>
        <p:grpSp>
          <p:nvGrpSpPr>
            <p:cNvPr id="12" name="组合 11"/>
            <p:cNvGrpSpPr/>
            <p:nvPr/>
          </p:nvGrpSpPr>
          <p:grpSpPr>
            <a:xfrm>
              <a:off x="6504440" y="1807558"/>
              <a:ext cx="752686" cy="756947"/>
              <a:chOff x="3191007" y="542618"/>
              <a:chExt cx="751304" cy="755557"/>
            </a:xfrm>
            <a:grpFill/>
          </p:grpSpPr>
          <p:sp>
            <p:nvSpPr>
              <p:cNvPr id="25" name="Freeform 5"/>
              <p:cNvSpPr>
                <a:spLocks noEditPoints="1"/>
              </p:cNvSpPr>
              <p:nvPr/>
            </p:nvSpPr>
            <p:spPr bwMode="auto">
              <a:xfrm>
                <a:off x="3268973" y="633342"/>
                <a:ext cx="94976" cy="93559"/>
              </a:xfrm>
              <a:custGeom>
                <a:avLst/>
                <a:gdLst>
                  <a:gd name="T0" fmla="*/ 195 w 312"/>
                  <a:gd name="T1" fmla="*/ 171 h 307"/>
                  <a:gd name="T2" fmla="*/ 171 w 312"/>
                  <a:gd name="T3" fmla="*/ 148 h 307"/>
                  <a:gd name="T4" fmla="*/ 183 w 312"/>
                  <a:gd name="T5" fmla="*/ 135 h 307"/>
                  <a:gd name="T6" fmla="*/ 182 w 312"/>
                  <a:gd name="T7" fmla="*/ 153 h 307"/>
                  <a:gd name="T8" fmla="*/ 203 w 312"/>
                  <a:gd name="T9" fmla="*/ 152 h 307"/>
                  <a:gd name="T10" fmla="*/ 212 w 312"/>
                  <a:gd name="T11" fmla="*/ 153 h 307"/>
                  <a:gd name="T12" fmla="*/ 195 w 312"/>
                  <a:gd name="T13" fmla="*/ 171 h 307"/>
                  <a:gd name="T14" fmla="*/ 154 w 312"/>
                  <a:gd name="T15" fmla="*/ 252 h 307"/>
                  <a:gd name="T16" fmla="*/ 169 w 312"/>
                  <a:gd name="T17" fmla="*/ 235 h 307"/>
                  <a:gd name="T18" fmla="*/ 237 w 312"/>
                  <a:gd name="T19" fmla="*/ 164 h 307"/>
                  <a:gd name="T20" fmla="*/ 254 w 312"/>
                  <a:gd name="T21" fmla="*/ 148 h 307"/>
                  <a:gd name="T22" fmla="*/ 234 w 312"/>
                  <a:gd name="T23" fmla="*/ 130 h 307"/>
                  <a:gd name="T24" fmla="*/ 222 w 312"/>
                  <a:gd name="T25" fmla="*/ 144 h 307"/>
                  <a:gd name="T26" fmla="*/ 221 w 312"/>
                  <a:gd name="T27" fmla="*/ 127 h 307"/>
                  <a:gd name="T28" fmla="*/ 212 w 312"/>
                  <a:gd name="T29" fmla="*/ 127 h 307"/>
                  <a:gd name="T30" fmla="*/ 200 w 312"/>
                  <a:gd name="T31" fmla="*/ 127 h 307"/>
                  <a:gd name="T32" fmla="*/ 191 w 312"/>
                  <a:gd name="T33" fmla="*/ 127 h 307"/>
                  <a:gd name="T34" fmla="*/ 205 w 312"/>
                  <a:gd name="T35" fmla="*/ 114 h 307"/>
                  <a:gd name="T36" fmla="*/ 185 w 312"/>
                  <a:gd name="T37" fmla="*/ 96 h 307"/>
                  <a:gd name="T38" fmla="*/ 174 w 312"/>
                  <a:gd name="T39" fmla="*/ 107 h 307"/>
                  <a:gd name="T40" fmla="*/ 152 w 312"/>
                  <a:gd name="T41" fmla="*/ 130 h 307"/>
                  <a:gd name="T42" fmla="*/ 134 w 312"/>
                  <a:gd name="T43" fmla="*/ 113 h 307"/>
                  <a:gd name="T44" fmla="*/ 157 w 312"/>
                  <a:gd name="T45" fmla="*/ 90 h 307"/>
                  <a:gd name="T46" fmla="*/ 173 w 312"/>
                  <a:gd name="T47" fmla="*/ 75 h 307"/>
                  <a:gd name="T48" fmla="*/ 153 w 312"/>
                  <a:gd name="T49" fmla="*/ 56 h 307"/>
                  <a:gd name="T50" fmla="*/ 137 w 312"/>
                  <a:gd name="T51" fmla="*/ 73 h 307"/>
                  <a:gd name="T52" fmla="*/ 72 w 312"/>
                  <a:gd name="T53" fmla="*/ 140 h 307"/>
                  <a:gd name="T54" fmla="*/ 57 w 312"/>
                  <a:gd name="T55" fmla="*/ 155 h 307"/>
                  <a:gd name="T56" fmla="*/ 77 w 312"/>
                  <a:gd name="T57" fmla="*/ 174 h 307"/>
                  <a:gd name="T58" fmla="*/ 91 w 312"/>
                  <a:gd name="T59" fmla="*/ 158 h 307"/>
                  <a:gd name="T60" fmla="*/ 114 w 312"/>
                  <a:gd name="T61" fmla="*/ 135 h 307"/>
                  <a:gd name="T62" fmla="*/ 131 w 312"/>
                  <a:gd name="T63" fmla="*/ 151 h 307"/>
                  <a:gd name="T64" fmla="*/ 113 w 312"/>
                  <a:gd name="T65" fmla="*/ 170 h 307"/>
                  <a:gd name="T66" fmla="*/ 98 w 312"/>
                  <a:gd name="T67" fmla="*/ 185 h 307"/>
                  <a:gd name="T68" fmla="*/ 118 w 312"/>
                  <a:gd name="T69" fmla="*/ 204 h 307"/>
                  <a:gd name="T70" fmla="*/ 132 w 312"/>
                  <a:gd name="T71" fmla="*/ 188 h 307"/>
                  <a:gd name="T72" fmla="*/ 150 w 312"/>
                  <a:gd name="T73" fmla="*/ 169 h 307"/>
                  <a:gd name="T74" fmla="*/ 175 w 312"/>
                  <a:gd name="T75" fmla="*/ 192 h 307"/>
                  <a:gd name="T76" fmla="*/ 150 w 312"/>
                  <a:gd name="T77" fmla="*/ 217 h 307"/>
                  <a:gd name="T78" fmla="*/ 134 w 312"/>
                  <a:gd name="T79" fmla="*/ 233 h 307"/>
                  <a:gd name="T80" fmla="*/ 154 w 312"/>
                  <a:gd name="T81" fmla="*/ 252 h 307"/>
                  <a:gd name="T82" fmla="*/ 20 w 312"/>
                  <a:gd name="T83" fmla="*/ 172 h 307"/>
                  <a:gd name="T84" fmla="*/ 142 w 312"/>
                  <a:gd name="T85" fmla="*/ 287 h 307"/>
                  <a:gd name="T86" fmla="*/ 162 w 312"/>
                  <a:gd name="T87" fmla="*/ 307 h 307"/>
                  <a:gd name="T88" fmla="*/ 183 w 312"/>
                  <a:gd name="T89" fmla="*/ 285 h 307"/>
                  <a:gd name="T90" fmla="*/ 180 w 312"/>
                  <a:gd name="T91" fmla="*/ 283 h 307"/>
                  <a:gd name="T92" fmla="*/ 286 w 312"/>
                  <a:gd name="T93" fmla="*/ 173 h 307"/>
                  <a:gd name="T94" fmla="*/ 290 w 312"/>
                  <a:gd name="T95" fmla="*/ 177 h 307"/>
                  <a:gd name="T96" fmla="*/ 312 w 312"/>
                  <a:gd name="T97" fmla="*/ 154 h 307"/>
                  <a:gd name="T98" fmla="*/ 290 w 312"/>
                  <a:gd name="T99" fmla="*/ 135 h 307"/>
                  <a:gd name="T100" fmla="*/ 168 w 312"/>
                  <a:gd name="T101" fmla="*/ 19 h 307"/>
                  <a:gd name="T102" fmla="*/ 149 w 312"/>
                  <a:gd name="T103" fmla="*/ 0 h 307"/>
                  <a:gd name="T104" fmla="*/ 132 w 312"/>
                  <a:gd name="T105" fmla="*/ 19 h 307"/>
                  <a:gd name="T106" fmla="*/ 18 w 312"/>
                  <a:gd name="T107" fmla="*/ 136 h 307"/>
                  <a:gd name="T108" fmla="*/ 0 w 312"/>
                  <a:gd name="T109" fmla="*/ 154 h 307"/>
                  <a:gd name="T110" fmla="*/ 20 w 312"/>
                  <a:gd name="T111" fmla="*/ 172 h 307"/>
                  <a:gd name="T112" fmla="*/ 42 w 312"/>
                  <a:gd name="T113" fmla="*/ 151 h 307"/>
                  <a:gd name="T114" fmla="*/ 148 w 312"/>
                  <a:gd name="T115" fmla="*/ 42 h 307"/>
                  <a:gd name="T116" fmla="*/ 267 w 312"/>
                  <a:gd name="T117" fmla="*/ 155 h 307"/>
                  <a:gd name="T118" fmla="*/ 161 w 312"/>
                  <a:gd name="T119" fmla="*/ 264 h 307"/>
                  <a:gd name="T120" fmla="*/ 42 w 312"/>
                  <a:gd name="T121" fmla="*/ 15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2" h="307">
                    <a:moveTo>
                      <a:pt x="195" y="171"/>
                    </a:moveTo>
                    <a:cubicBezTo>
                      <a:pt x="171" y="148"/>
                      <a:pt x="171" y="148"/>
                      <a:pt x="171" y="148"/>
                    </a:cubicBezTo>
                    <a:cubicBezTo>
                      <a:pt x="183" y="135"/>
                      <a:pt x="183" y="135"/>
                      <a:pt x="183" y="135"/>
                    </a:cubicBezTo>
                    <a:cubicBezTo>
                      <a:pt x="183" y="142"/>
                      <a:pt x="183" y="148"/>
                      <a:pt x="182" y="153"/>
                    </a:cubicBezTo>
                    <a:cubicBezTo>
                      <a:pt x="193" y="152"/>
                      <a:pt x="200" y="152"/>
                      <a:pt x="203" y="152"/>
                    </a:cubicBezTo>
                    <a:cubicBezTo>
                      <a:pt x="207" y="152"/>
                      <a:pt x="210" y="153"/>
                      <a:pt x="212" y="153"/>
                    </a:cubicBezTo>
                    <a:lnTo>
                      <a:pt x="195" y="171"/>
                    </a:lnTo>
                    <a:close/>
                    <a:moveTo>
                      <a:pt x="154" y="252"/>
                    </a:moveTo>
                    <a:cubicBezTo>
                      <a:pt x="169" y="235"/>
                      <a:pt x="169" y="235"/>
                      <a:pt x="169" y="235"/>
                    </a:cubicBezTo>
                    <a:cubicBezTo>
                      <a:pt x="237" y="164"/>
                      <a:pt x="237" y="164"/>
                      <a:pt x="237" y="164"/>
                    </a:cubicBezTo>
                    <a:cubicBezTo>
                      <a:pt x="254" y="148"/>
                      <a:pt x="254" y="148"/>
                      <a:pt x="254" y="148"/>
                    </a:cubicBezTo>
                    <a:cubicBezTo>
                      <a:pt x="234" y="130"/>
                      <a:pt x="234" y="130"/>
                      <a:pt x="234" y="130"/>
                    </a:cubicBezTo>
                    <a:cubicBezTo>
                      <a:pt x="222" y="144"/>
                      <a:pt x="222" y="144"/>
                      <a:pt x="222" y="144"/>
                    </a:cubicBezTo>
                    <a:cubicBezTo>
                      <a:pt x="221" y="138"/>
                      <a:pt x="221" y="132"/>
                      <a:pt x="221" y="127"/>
                    </a:cubicBezTo>
                    <a:cubicBezTo>
                      <a:pt x="212" y="127"/>
                      <a:pt x="212" y="127"/>
                      <a:pt x="212" y="127"/>
                    </a:cubicBezTo>
                    <a:cubicBezTo>
                      <a:pt x="200" y="127"/>
                      <a:pt x="200" y="127"/>
                      <a:pt x="200" y="127"/>
                    </a:cubicBezTo>
                    <a:cubicBezTo>
                      <a:pt x="198" y="127"/>
                      <a:pt x="195" y="127"/>
                      <a:pt x="191" y="127"/>
                    </a:cubicBezTo>
                    <a:cubicBezTo>
                      <a:pt x="205" y="114"/>
                      <a:pt x="205" y="114"/>
                      <a:pt x="205" y="114"/>
                    </a:cubicBezTo>
                    <a:cubicBezTo>
                      <a:pt x="185" y="96"/>
                      <a:pt x="185" y="96"/>
                      <a:pt x="185" y="96"/>
                    </a:cubicBezTo>
                    <a:cubicBezTo>
                      <a:pt x="174" y="107"/>
                      <a:pt x="174" y="107"/>
                      <a:pt x="174" y="107"/>
                    </a:cubicBezTo>
                    <a:cubicBezTo>
                      <a:pt x="152" y="130"/>
                      <a:pt x="152" y="130"/>
                      <a:pt x="152" y="130"/>
                    </a:cubicBezTo>
                    <a:cubicBezTo>
                      <a:pt x="134" y="113"/>
                      <a:pt x="134" y="113"/>
                      <a:pt x="134" y="113"/>
                    </a:cubicBezTo>
                    <a:cubicBezTo>
                      <a:pt x="157" y="90"/>
                      <a:pt x="157" y="90"/>
                      <a:pt x="157" y="90"/>
                    </a:cubicBezTo>
                    <a:cubicBezTo>
                      <a:pt x="173" y="75"/>
                      <a:pt x="173" y="75"/>
                      <a:pt x="173" y="75"/>
                    </a:cubicBezTo>
                    <a:cubicBezTo>
                      <a:pt x="153" y="56"/>
                      <a:pt x="153" y="56"/>
                      <a:pt x="153" y="56"/>
                    </a:cubicBezTo>
                    <a:cubicBezTo>
                      <a:pt x="137" y="73"/>
                      <a:pt x="137" y="73"/>
                      <a:pt x="137" y="73"/>
                    </a:cubicBezTo>
                    <a:cubicBezTo>
                      <a:pt x="72" y="140"/>
                      <a:pt x="72" y="140"/>
                      <a:pt x="72" y="140"/>
                    </a:cubicBezTo>
                    <a:cubicBezTo>
                      <a:pt x="57" y="155"/>
                      <a:pt x="57" y="155"/>
                      <a:pt x="57" y="155"/>
                    </a:cubicBezTo>
                    <a:cubicBezTo>
                      <a:pt x="77" y="174"/>
                      <a:pt x="77" y="174"/>
                      <a:pt x="77" y="174"/>
                    </a:cubicBezTo>
                    <a:cubicBezTo>
                      <a:pt x="91" y="158"/>
                      <a:pt x="91" y="158"/>
                      <a:pt x="91" y="158"/>
                    </a:cubicBezTo>
                    <a:cubicBezTo>
                      <a:pt x="114" y="135"/>
                      <a:pt x="114" y="135"/>
                      <a:pt x="114" y="135"/>
                    </a:cubicBezTo>
                    <a:cubicBezTo>
                      <a:pt x="131" y="151"/>
                      <a:pt x="131" y="151"/>
                      <a:pt x="131" y="151"/>
                    </a:cubicBezTo>
                    <a:cubicBezTo>
                      <a:pt x="113" y="170"/>
                      <a:pt x="113" y="170"/>
                      <a:pt x="113" y="170"/>
                    </a:cubicBezTo>
                    <a:cubicBezTo>
                      <a:pt x="98" y="185"/>
                      <a:pt x="98" y="185"/>
                      <a:pt x="98" y="185"/>
                    </a:cubicBezTo>
                    <a:cubicBezTo>
                      <a:pt x="118" y="204"/>
                      <a:pt x="118" y="204"/>
                      <a:pt x="118" y="204"/>
                    </a:cubicBezTo>
                    <a:cubicBezTo>
                      <a:pt x="132" y="188"/>
                      <a:pt x="132" y="188"/>
                      <a:pt x="132" y="188"/>
                    </a:cubicBezTo>
                    <a:cubicBezTo>
                      <a:pt x="150" y="169"/>
                      <a:pt x="150" y="169"/>
                      <a:pt x="150" y="169"/>
                    </a:cubicBezTo>
                    <a:cubicBezTo>
                      <a:pt x="175" y="192"/>
                      <a:pt x="175" y="192"/>
                      <a:pt x="175" y="192"/>
                    </a:cubicBezTo>
                    <a:cubicBezTo>
                      <a:pt x="150" y="217"/>
                      <a:pt x="150" y="217"/>
                      <a:pt x="150" y="217"/>
                    </a:cubicBezTo>
                    <a:cubicBezTo>
                      <a:pt x="134" y="233"/>
                      <a:pt x="134" y="233"/>
                      <a:pt x="134" y="233"/>
                    </a:cubicBezTo>
                    <a:lnTo>
                      <a:pt x="154" y="252"/>
                    </a:lnTo>
                    <a:close/>
                    <a:moveTo>
                      <a:pt x="20" y="172"/>
                    </a:moveTo>
                    <a:cubicBezTo>
                      <a:pt x="142" y="287"/>
                      <a:pt x="142" y="287"/>
                      <a:pt x="142" y="287"/>
                    </a:cubicBezTo>
                    <a:cubicBezTo>
                      <a:pt x="162" y="307"/>
                      <a:pt x="162" y="307"/>
                      <a:pt x="162" y="307"/>
                    </a:cubicBezTo>
                    <a:cubicBezTo>
                      <a:pt x="183" y="285"/>
                      <a:pt x="183" y="285"/>
                      <a:pt x="183" y="285"/>
                    </a:cubicBezTo>
                    <a:cubicBezTo>
                      <a:pt x="180" y="283"/>
                      <a:pt x="180" y="283"/>
                      <a:pt x="180" y="283"/>
                    </a:cubicBezTo>
                    <a:cubicBezTo>
                      <a:pt x="286" y="173"/>
                      <a:pt x="286" y="173"/>
                      <a:pt x="286" y="173"/>
                    </a:cubicBezTo>
                    <a:cubicBezTo>
                      <a:pt x="290" y="177"/>
                      <a:pt x="290" y="177"/>
                      <a:pt x="290" y="177"/>
                    </a:cubicBezTo>
                    <a:cubicBezTo>
                      <a:pt x="312" y="154"/>
                      <a:pt x="312" y="154"/>
                      <a:pt x="312" y="154"/>
                    </a:cubicBezTo>
                    <a:cubicBezTo>
                      <a:pt x="290" y="135"/>
                      <a:pt x="290" y="135"/>
                      <a:pt x="290" y="135"/>
                    </a:cubicBezTo>
                    <a:cubicBezTo>
                      <a:pt x="168" y="19"/>
                      <a:pt x="168" y="19"/>
                      <a:pt x="168" y="19"/>
                    </a:cubicBezTo>
                    <a:cubicBezTo>
                      <a:pt x="149" y="0"/>
                      <a:pt x="149" y="0"/>
                      <a:pt x="149" y="0"/>
                    </a:cubicBezTo>
                    <a:cubicBezTo>
                      <a:pt x="132" y="19"/>
                      <a:pt x="132" y="19"/>
                      <a:pt x="132" y="19"/>
                    </a:cubicBezTo>
                    <a:cubicBezTo>
                      <a:pt x="18" y="136"/>
                      <a:pt x="18" y="136"/>
                      <a:pt x="18" y="136"/>
                    </a:cubicBezTo>
                    <a:cubicBezTo>
                      <a:pt x="0" y="154"/>
                      <a:pt x="0" y="154"/>
                      <a:pt x="0" y="154"/>
                    </a:cubicBezTo>
                    <a:lnTo>
                      <a:pt x="20" y="172"/>
                    </a:lnTo>
                    <a:close/>
                    <a:moveTo>
                      <a:pt x="42" y="151"/>
                    </a:moveTo>
                    <a:cubicBezTo>
                      <a:pt x="148" y="42"/>
                      <a:pt x="148" y="42"/>
                      <a:pt x="148" y="42"/>
                    </a:cubicBezTo>
                    <a:cubicBezTo>
                      <a:pt x="267" y="155"/>
                      <a:pt x="267" y="155"/>
                      <a:pt x="267" y="155"/>
                    </a:cubicBezTo>
                    <a:cubicBezTo>
                      <a:pt x="161" y="264"/>
                      <a:pt x="161" y="264"/>
                      <a:pt x="161" y="264"/>
                    </a:cubicBezTo>
                    <a:lnTo>
                      <a:pt x="42"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6" name="Freeform 6"/>
              <p:cNvSpPr>
                <a:spLocks noEditPoints="1"/>
              </p:cNvSpPr>
              <p:nvPr/>
            </p:nvSpPr>
            <p:spPr bwMode="auto">
              <a:xfrm>
                <a:off x="3361114" y="571678"/>
                <a:ext cx="90724" cy="85762"/>
              </a:xfrm>
              <a:custGeom>
                <a:avLst/>
                <a:gdLst>
                  <a:gd name="T0" fmla="*/ 156 w 298"/>
                  <a:gd name="T1" fmla="*/ 168 h 281"/>
                  <a:gd name="T2" fmla="*/ 128 w 298"/>
                  <a:gd name="T3" fmla="*/ 200 h 281"/>
                  <a:gd name="T4" fmla="*/ 85 w 298"/>
                  <a:gd name="T5" fmla="*/ 232 h 281"/>
                  <a:gd name="T6" fmla="*/ 88 w 298"/>
                  <a:gd name="T7" fmla="*/ 206 h 281"/>
                  <a:gd name="T8" fmla="*/ 128 w 298"/>
                  <a:gd name="T9" fmla="*/ 154 h 281"/>
                  <a:gd name="T10" fmla="*/ 103 w 298"/>
                  <a:gd name="T11" fmla="*/ 175 h 281"/>
                  <a:gd name="T12" fmla="*/ 71 w 298"/>
                  <a:gd name="T13" fmla="*/ 191 h 281"/>
                  <a:gd name="T14" fmla="*/ 80 w 298"/>
                  <a:gd name="T15" fmla="*/ 161 h 281"/>
                  <a:gd name="T16" fmla="*/ 85 w 298"/>
                  <a:gd name="T17" fmla="*/ 137 h 281"/>
                  <a:gd name="T18" fmla="*/ 54 w 298"/>
                  <a:gd name="T19" fmla="*/ 124 h 281"/>
                  <a:gd name="T20" fmla="*/ 167 w 298"/>
                  <a:gd name="T21" fmla="*/ 66 h 281"/>
                  <a:gd name="T22" fmla="*/ 200 w 298"/>
                  <a:gd name="T23" fmla="*/ 79 h 281"/>
                  <a:gd name="T24" fmla="*/ 146 w 298"/>
                  <a:gd name="T25" fmla="*/ 106 h 281"/>
                  <a:gd name="T26" fmla="*/ 142 w 298"/>
                  <a:gd name="T27" fmla="*/ 133 h 281"/>
                  <a:gd name="T28" fmla="*/ 167 w 298"/>
                  <a:gd name="T29" fmla="*/ 141 h 281"/>
                  <a:gd name="T30" fmla="*/ 192 w 298"/>
                  <a:gd name="T31" fmla="*/ 87 h 281"/>
                  <a:gd name="T32" fmla="*/ 225 w 298"/>
                  <a:gd name="T33" fmla="*/ 95 h 281"/>
                  <a:gd name="T34" fmla="*/ 225 w 298"/>
                  <a:gd name="T35" fmla="*/ 142 h 281"/>
                  <a:gd name="T36" fmla="*/ 298 w 298"/>
                  <a:gd name="T37" fmla="*/ 160 h 281"/>
                  <a:gd name="T38" fmla="*/ 291 w 298"/>
                  <a:gd name="T39" fmla="*/ 194 h 281"/>
                  <a:gd name="T40" fmla="*/ 219 w 298"/>
                  <a:gd name="T41" fmla="*/ 173 h 281"/>
                  <a:gd name="T42" fmla="*/ 186 w 298"/>
                  <a:gd name="T43" fmla="*/ 159 h 281"/>
                  <a:gd name="T44" fmla="*/ 203 w 298"/>
                  <a:gd name="T45" fmla="*/ 186 h 281"/>
                  <a:gd name="T46" fmla="*/ 212 w 298"/>
                  <a:gd name="T47" fmla="*/ 228 h 281"/>
                  <a:gd name="T48" fmla="*/ 168 w 298"/>
                  <a:gd name="T49" fmla="*/ 237 h 281"/>
                  <a:gd name="T50" fmla="*/ 180 w 298"/>
                  <a:gd name="T51" fmla="*/ 218 h 281"/>
                  <a:gd name="T52" fmla="*/ 175 w 298"/>
                  <a:gd name="T53" fmla="*/ 195 h 281"/>
                  <a:gd name="T54" fmla="*/ 153 w 298"/>
                  <a:gd name="T55" fmla="*/ 226 h 281"/>
                  <a:gd name="T56" fmla="*/ 106 w 298"/>
                  <a:gd name="T57" fmla="*/ 281 h 281"/>
                  <a:gd name="T58" fmla="*/ 78 w 298"/>
                  <a:gd name="T59" fmla="*/ 265 h 281"/>
                  <a:gd name="T60" fmla="*/ 27 w 298"/>
                  <a:gd name="T61" fmla="*/ 155 h 281"/>
                  <a:gd name="T62" fmla="*/ 9 w 298"/>
                  <a:gd name="T63" fmla="*/ 118 h 281"/>
                  <a:gd name="T64" fmla="*/ 26 w 298"/>
                  <a:gd name="T65" fmla="*/ 91 h 281"/>
                  <a:gd name="T66" fmla="*/ 68 w 298"/>
                  <a:gd name="T67" fmla="*/ 55 h 281"/>
                  <a:gd name="T68" fmla="*/ 85 w 298"/>
                  <a:gd name="T69" fmla="*/ 30 h 281"/>
                  <a:gd name="T70" fmla="*/ 114 w 298"/>
                  <a:gd name="T71" fmla="*/ 45 h 281"/>
                  <a:gd name="T72" fmla="*/ 201 w 298"/>
                  <a:gd name="T73" fmla="*/ 0 h 281"/>
                  <a:gd name="T74" fmla="*/ 222 w 298"/>
                  <a:gd name="T75" fmla="*/ 40 h 281"/>
                  <a:gd name="T76" fmla="*/ 200 w 298"/>
                  <a:gd name="T77" fmla="*/ 67 h 281"/>
                  <a:gd name="T78" fmla="*/ 186 w 298"/>
                  <a:gd name="T79" fmla="*/ 38 h 281"/>
                  <a:gd name="T80" fmla="*/ 49 w 298"/>
                  <a:gd name="T81" fmla="*/ 128 h 281"/>
                  <a:gd name="T82" fmla="*/ 27 w 298"/>
                  <a:gd name="T83" fmla="*/ 155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8" h="281">
                    <a:moveTo>
                      <a:pt x="130" y="212"/>
                    </a:moveTo>
                    <a:cubicBezTo>
                      <a:pt x="142" y="194"/>
                      <a:pt x="151" y="180"/>
                      <a:pt x="156" y="168"/>
                    </a:cubicBezTo>
                    <a:cubicBezTo>
                      <a:pt x="155" y="167"/>
                      <a:pt x="153" y="166"/>
                      <a:pt x="152" y="165"/>
                    </a:cubicBezTo>
                    <a:cubicBezTo>
                      <a:pt x="143" y="178"/>
                      <a:pt x="135" y="190"/>
                      <a:pt x="128" y="200"/>
                    </a:cubicBezTo>
                    <a:cubicBezTo>
                      <a:pt x="121" y="210"/>
                      <a:pt x="110" y="223"/>
                      <a:pt x="94" y="239"/>
                    </a:cubicBezTo>
                    <a:cubicBezTo>
                      <a:pt x="90" y="236"/>
                      <a:pt x="87" y="234"/>
                      <a:pt x="85" y="232"/>
                    </a:cubicBezTo>
                    <a:cubicBezTo>
                      <a:pt x="82" y="230"/>
                      <a:pt x="76" y="227"/>
                      <a:pt x="68" y="223"/>
                    </a:cubicBezTo>
                    <a:cubicBezTo>
                      <a:pt x="76" y="216"/>
                      <a:pt x="83" y="211"/>
                      <a:pt x="88" y="206"/>
                    </a:cubicBezTo>
                    <a:cubicBezTo>
                      <a:pt x="94" y="200"/>
                      <a:pt x="101" y="193"/>
                      <a:pt x="108" y="184"/>
                    </a:cubicBezTo>
                    <a:cubicBezTo>
                      <a:pt x="115" y="175"/>
                      <a:pt x="122" y="165"/>
                      <a:pt x="128" y="154"/>
                    </a:cubicBezTo>
                    <a:cubicBezTo>
                      <a:pt x="124" y="154"/>
                      <a:pt x="124" y="154"/>
                      <a:pt x="124" y="154"/>
                    </a:cubicBezTo>
                    <a:cubicBezTo>
                      <a:pt x="115" y="164"/>
                      <a:pt x="108" y="171"/>
                      <a:pt x="103" y="175"/>
                    </a:cubicBezTo>
                    <a:cubicBezTo>
                      <a:pt x="99" y="180"/>
                      <a:pt x="90" y="187"/>
                      <a:pt x="79" y="198"/>
                    </a:cubicBezTo>
                    <a:cubicBezTo>
                      <a:pt x="76" y="195"/>
                      <a:pt x="73" y="193"/>
                      <a:pt x="71" y="191"/>
                    </a:cubicBezTo>
                    <a:cubicBezTo>
                      <a:pt x="68" y="189"/>
                      <a:pt x="62" y="186"/>
                      <a:pt x="53" y="181"/>
                    </a:cubicBezTo>
                    <a:cubicBezTo>
                      <a:pt x="60" y="176"/>
                      <a:pt x="69" y="170"/>
                      <a:pt x="80" y="161"/>
                    </a:cubicBezTo>
                    <a:cubicBezTo>
                      <a:pt x="92" y="153"/>
                      <a:pt x="104" y="139"/>
                      <a:pt x="118" y="120"/>
                    </a:cubicBezTo>
                    <a:cubicBezTo>
                      <a:pt x="85" y="137"/>
                      <a:pt x="85" y="137"/>
                      <a:pt x="85" y="137"/>
                    </a:cubicBezTo>
                    <a:cubicBezTo>
                      <a:pt x="66" y="148"/>
                      <a:pt x="66" y="148"/>
                      <a:pt x="66" y="148"/>
                    </a:cubicBezTo>
                    <a:cubicBezTo>
                      <a:pt x="54" y="124"/>
                      <a:pt x="54" y="124"/>
                      <a:pt x="54" y="124"/>
                    </a:cubicBezTo>
                    <a:cubicBezTo>
                      <a:pt x="74" y="115"/>
                      <a:pt x="74" y="115"/>
                      <a:pt x="74" y="115"/>
                    </a:cubicBezTo>
                    <a:cubicBezTo>
                      <a:pt x="167" y="66"/>
                      <a:pt x="167" y="66"/>
                      <a:pt x="167" y="66"/>
                    </a:cubicBezTo>
                    <a:cubicBezTo>
                      <a:pt x="188" y="55"/>
                      <a:pt x="188" y="55"/>
                      <a:pt x="188" y="55"/>
                    </a:cubicBezTo>
                    <a:cubicBezTo>
                      <a:pt x="200" y="79"/>
                      <a:pt x="200" y="79"/>
                      <a:pt x="200" y="79"/>
                    </a:cubicBezTo>
                    <a:cubicBezTo>
                      <a:pt x="179" y="89"/>
                      <a:pt x="179" y="89"/>
                      <a:pt x="179" y="89"/>
                    </a:cubicBezTo>
                    <a:cubicBezTo>
                      <a:pt x="146" y="106"/>
                      <a:pt x="146" y="106"/>
                      <a:pt x="146" y="106"/>
                    </a:cubicBezTo>
                    <a:cubicBezTo>
                      <a:pt x="150" y="107"/>
                      <a:pt x="154" y="108"/>
                      <a:pt x="158" y="108"/>
                    </a:cubicBezTo>
                    <a:cubicBezTo>
                      <a:pt x="153" y="117"/>
                      <a:pt x="147" y="125"/>
                      <a:pt x="142" y="133"/>
                    </a:cubicBezTo>
                    <a:cubicBezTo>
                      <a:pt x="151" y="134"/>
                      <a:pt x="157" y="136"/>
                      <a:pt x="160" y="137"/>
                    </a:cubicBezTo>
                    <a:cubicBezTo>
                      <a:pt x="167" y="141"/>
                      <a:pt x="167" y="141"/>
                      <a:pt x="167" y="141"/>
                    </a:cubicBezTo>
                    <a:cubicBezTo>
                      <a:pt x="179" y="120"/>
                      <a:pt x="185" y="108"/>
                      <a:pt x="186" y="103"/>
                    </a:cubicBezTo>
                    <a:cubicBezTo>
                      <a:pt x="192" y="87"/>
                      <a:pt x="192" y="87"/>
                      <a:pt x="192" y="87"/>
                    </a:cubicBezTo>
                    <a:cubicBezTo>
                      <a:pt x="196" y="89"/>
                      <a:pt x="199" y="90"/>
                      <a:pt x="202" y="91"/>
                    </a:cubicBezTo>
                    <a:cubicBezTo>
                      <a:pt x="205" y="92"/>
                      <a:pt x="212" y="93"/>
                      <a:pt x="225" y="95"/>
                    </a:cubicBezTo>
                    <a:cubicBezTo>
                      <a:pt x="218" y="107"/>
                      <a:pt x="212" y="117"/>
                      <a:pt x="207" y="126"/>
                    </a:cubicBezTo>
                    <a:cubicBezTo>
                      <a:pt x="211" y="130"/>
                      <a:pt x="217" y="136"/>
                      <a:pt x="225" y="142"/>
                    </a:cubicBezTo>
                    <a:cubicBezTo>
                      <a:pt x="233" y="149"/>
                      <a:pt x="243" y="154"/>
                      <a:pt x="257" y="157"/>
                    </a:cubicBezTo>
                    <a:cubicBezTo>
                      <a:pt x="271" y="160"/>
                      <a:pt x="284" y="161"/>
                      <a:pt x="298" y="160"/>
                    </a:cubicBezTo>
                    <a:cubicBezTo>
                      <a:pt x="296" y="166"/>
                      <a:pt x="295" y="171"/>
                      <a:pt x="294" y="175"/>
                    </a:cubicBezTo>
                    <a:cubicBezTo>
                      <a:pt x="293" y="178"/>
                      <a:pt x="292" y="185"/>
                      <a:pt x="291" y="194"/>
                    </a:cubicBezTo>
                    <a:cubicBezTo>
                      <a:pt x="272" y="193"/>
                      <a:pt x="257" y="190"/>
                      <a:pt x="247" y="186"/>
                    </a:cubicBezTo>
                    <a:cubicBezTo>
                      <a:pt x="236" y="183"/>
                      <a:pt x="227" y="178"/>
                      <a:pt x="219" y="173"/>
                    </a:cubicBezTo>
                    <a:cubicBezTo>
                      <a:pt x="211" y="167"/>
                      <a:pt x="202" y="160"/>
                      <a:pt x="192" y="150"/>
                    </a:cubicBezTo>
                    <a:cubicBezTo>
                      <a:pt x="186" y="159"/>
                      <a:pt x="186" y="159"/>
                      <a:pt x="186" y="159"/>
                    </a:cubicBezTo>
                    <a:cubicBezTo>
                      <a:pt x="189" y="162"/>
                      <a:pt x="191" y="166"/>
                      <a:pt x="193" y="168"/>
                    </a:cubicBezTo>
                    <a:cubicBezTo>
                      <a:pt x="195" y="171"/>
                      <a:pt x="198" y="177"/>
                      <a:pt x="203" y="186"/>
                    </a:cubicBezTo>
                    <a:cubicBezTo>
                      <a:pt x="208" y="195"/>
                      <a:pt x="211" y="202"/>
                      <a:pt x="213" y="208"/>
                    </a:cubicBezTo>
                    <a:cubicBezTo>
                      <a:pt x="215" y="215"/>
                      <a:pt x="214" y="222"/>
                      <a:pt x="212" y="228"/>
                    </a:cubicBezTo>
                    <a:cubicBezTo>
                      <a:pt x="210" y="235"/>
                      <a:pt x="200" y="243"/>
                      <a:pt x="182" y="253"/>
                    </a:cubicBezTo>
                    <a:cubicBezTo>
                      <a:pt x="175" y="244"/>
                      <a:pt x="170" y="239"/>
                      <a:pt x="168" y="237"/>
                    </a:cubicBezTo>
                    <a:cubicBezTo>
                      <a:pt x="158" y="230"/>
                      <a:pt x="158" y="230"/>
                      <a:pt x="158" y="230"/>
                    </a:cubicBezTo>
                    <a:cubicBezTo>
                      <a:pt x="171" y="225"/>
                      <a:pt x="178" y="222"/>
                      <a:pt x="180" y="218"/>
                    </a:cubicBezTo>
                    <a:cubicBezTo>
                      <a:pt x="182" y="215"/>
                      <a:pt x="182" y="211"/>
                      <a:pt x="180" y="206"/>
                    </a:cubicBezTo>
                    <a:cubicBezTo>
                      <a:pt x="178" y="202"/>
                      <a:pt x="177" y="198"/>
                      <a:pt x="175" y="195"/>
                    </a:cubicBezTo>
                    <a:cubicBezTo>
                      <a:pt x="174" y="192"/>
                      <a:pt x="174" y="192"/>
                      <a:pt x="174" y="192"/>
                    </a:cubicBezTo>
                    <a:cubicBezTo>
                      <a:pt x="169" y="202"/>
                      <a:pt x="162" y="213"/>
                      <a:pt x="153" y="226"/>
                    </a:cubicBezTo>
                    <a:cubicBezTo>
                      <a:pt x="144" y="238"/>
                      <a:pt x="137" y="248"/>
                      <a:pt x="130" y="255"/>
                    </a:cubicBezTo>
                    <a:cubicBezTo>
                      <a:pt x="106" y="281"/>
                      <a:pt x="106" y="281"/>
                      <a:pt x="106" y="281"/>
                    </a:cubicBezTo>
                    <a:cubicBezTo>
                      <a:pt x="99" y="276"/>
                      <a:pt x="94" y="273"/>
                      <a:pt x="90" y="271"/>
                    </a:cubicBezTo>
                    <a:cubicBezTo>
                      <a:pt x="78" y="265"/>
                      <a:pt x="78" y="265"/>
                      <a:pt x="78" y="265"/>
                    </a:cubicBezTo>
                    <a:cubicBezTo>
                      <a:pt x="101" y="247"/>
                      <a:pt x="118" y="229"/>
                      <a:pt x="130" y="212"/>
                    </a:cubicBezTo>
                    <a:close/>
                    <a:moveTo>
                      <a:pt x="27" y="155"/>
                    </a:moveTo>
                    <a:cubicBezTo>
                      <a:pt x="22" y="143"/>
                      <a:pt x="22" y="143"/>
                      <a:pt x="22" y="143"/>
                    </a:cubicBezTo>
                    <a:cubicBezTo>
                      <a:pt x="9" y="118"/>
                      <a:pt x="9" y="118"/>
                      <a:pt x="9" y="118"/>
                    </a:cubicBezTo>
                    <a:cubicBezTo>
                      <a:pt x="0" y="103"/>
                      <a:pt x="0" y="103"/>
                      <a:pt x="0" y="103"/>
                    </a:cubicBezTo>
                    <a:cubicBezTo>
                      <a:pt x="26" y="91"/>
                      <a:pt x="26" y="91"/>
                      <a:pt x="26" y="91"/>
                    </a:cubicBezTo>
                    <a:cubicBezTo>
                      <a:pt x="86" y="60"/>
                      <a:pt x="86" y="60"/>
                      <a:pt x="86" y="60"/>
                    </a:cubicBezTo>
                    <a:cubicBezTo>
                      <a:pt x="81" y="58"/>
                      <a:pt x="75" y="57"/>
                      <a:pt x="68" y="55"/>
                    </a:cubicBezTo>
                    <a:cubicBezTo>
                      <a:pt x="70" y="52"/>
                      <a:pt x="73" y="49"/>
                      <a:pt x="75" y="47"/>
                    </a:cubicBezTo>
                    <a:cubicBezTo>
                      <a:pt x="76" y="44"/>
                      <a:pt x="80" y="39"/>
                      <a:pt x="85" y="30"/>
                    </a:cubicBezTo>
                    <a:cubicBezTo>
                      <a:pt x="100" y="33"/>
                      <a:pt x="110" y="36"/>
                      <a:pt x="117" y="38"/>
                    </a:cubicBezTo>
                    <a:cubicBezTo>
                      <a:pt x="116" y="41"/>
                      <a:pt x="114" y="43"/>
                      <a:pt x="114" y="45"/>
                    </a:cubicBezTo>
                    <a:cubicBezTo>
                      <a:pt x="178" y="12"/>
                      <a:pt x="178" y="12"/>
                      <a:pt x="178" y="12"/>
                    </a:cubicBezTo>
                    <a:cubicBezTo>
                      <a:pt x="201" y="0"/>
                      <a:pt x="201" y="0"/>
                      <a:pt x="201" y="0"/>
                    </a:cubicBezTo>
                    <a:cubicBezTo>
                      <a:pt x="209" y="16"/>
                      <a:pt x="209" y="16"/>
                      <a:pt x="209" y="16"/>
                    </a:cubicBezTo>
                    <a:cubicBezTo>
                      <a:pt x="222" y="40"/>
                      <a:pt x="222" y="40"/>
                      <a:pt x="222" y="40"/>
                    </a:cubicBezTo>
                    <a:cubicBezTo>
                      <a:pt x="229" y="52"/>
                      <a:pt x="229" y="52"/>
                      <a:pt x="229" y="52"/>
                    </a:cubicBezTo>
                    <a:cubicBezTo>
                      <a:pt x="200" y="67"/>
                      <a:pt x="200" y="67"/>
                      <a:pt x="200" y="67"/>
                    </a:cubicBezTo>
                    <a:cubicBezTo>
                      <a:pt x="194" y="54"/>
                      <a:pt x="194" y="54"/>
                      <a:pt x="194" y="54"/>
                    </a:cubicBezTo>
                    <a:cubicBezTo>
                      <a:pt x="186" y="38"/>
                      <a:pt x="186" y="38"/>
                      <a:pt x="186" y="38"/>
                    </a:cubicBezTo>
                    <a:cubicBezTo>
                      <a:pt x="41" y="113"/>
                      <a:pt x="41" y="113"/>
                      <a:pt x="41" y="113"/>
                    </a:cubicBezTo>
                    <a:cubicBezTo>
                      <a:pt x="49" y="128"/>
                      <a:pt x="49" y="128"/>
                      <a:pt x="49" y="128"/>
                    </a:cubicBezTo>
                    <a:cubicBezTo>
                      <a:pt x="56" y="140"/>
                      <a:pt x="56" y="140"/>
                      <a:pt x="56" y="140"/>
                    </a:cubicBezTo>
                    <a:lnTo>
                      <a:pt x="27" y="1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7" name="Freeform 7"/>
              <p:cNvSpPr>
                <a:spLocks noEditPoints="1"/>
              </p:cNvSpPr>
              <p:nvPr/>
            </p:nvSpPr>
            <p:spPr bwMode="auto">
              <a:xfrm>
                <a:off x="3475936" y="542618"/>
                <a:ext cx="75839" cy="71587"/>
              </a:xfrm>
              <a:custGeom>
                <a:avLst/>
                <a:gdLst>
                  <a:gd name="T0" fmla="*/ 36 w 250"/>
                  <a:gd name="T1" fmla="*/ 73 h 236"/>
                  <a:gd name="T2" fmla="*/ 83 w 250"/>
                  <a:gd name="T3" fmla="*/ 66 h 236"/>
                  <a:gd name="T4" fmla="*/ 88 w 250"/>
                  <a:gd name="T5" fmla="*/ 95 h 236"/>
                  <a:gd name="T6" fmla="*/ 41 w 250"/>
                  <a:gd name="T7" fmla="*/ 102 h 236"/>
                  <a:gd name="T8" fmla="*/ 36 w 250"/>
                  <a:gd name="T9" fmla="*/ 73 h 236"/>
                  <a:gd name="T10" fmla="*/ 4 w 250"/>
                  <a:gd name="T11" fmla="*/ 71 h 236"/>
                  <a:gd name="T12" fmla="*/ 20 w 250"/>
                  <a:gd name="T13" fmla="*/ 167 h 236"/>
                  <a:gd name="T14" fmla="*/ 23 w 250"/>
                  <a:gd name="T15" fmla="*/ 193 h 236"/>
                  <a:gd name="T16" fmla="*/ 54 w 250"/>
                  <a:gd name="T17" fmla="*/ 188 h 236"/>
                  <a:gd name="T18" fmla="*/ 53 w 250"/>
                  <a:gd name="T19" fmla="*/ 184 h 236"/>
                  <a:gd name="T20" fmla="*/ 101 w 250"/>
                  <a:gd name="T21" fmla="*/ 177 h 236"/>
                  <a:gd name="T22" fmla="*/ 107 w 250"/>
                  <a:gd name="T23" fmla="*/ 213 h 236"/>
                  <a:gd name="T24" fmla="*/ 111 w 250"/>
                  <a:gd name="T25" fmla="*/ 226 h 236"/>
                  <a:gd name="T26" fmla="*/ 121 w 250"/>
                  <a:gd name="T27" fmla="*/ 234 h 236"/>
                  <a:gd name="T28" fmla="*/ 143 w 250"/>
                  <a:gd name="T29" fmla="*/ 235 h 236"/>
                  <a:gd name="T30" fmla="*/ 181 w 250"/>
                  <a:gd name="T31" fmla="*/ 229 h 236"/>
                  <a:gd name="T32" fmla="*/ 216 w 250"/>
                  <a:gd name="T33" fmla="*/ 224 h 236"/>
                  <a:gd name="T34" fmla="*/ 233 w 250"/>
                  <a:gd name="T35" fmla="*/ 219 h 236"/>
                  <a:gd name="T36" fmla="*/ 242 w 250"/>
                  <a:gd name="T37" fmla="*/ 209 h 236"/>
                  <a:gd name="T38" fmla="*/ 250 w 250"/>
                  <a:gd name="T39" fmla="*/ 176 h 236"/>
                  <a:gd name="T40" fmla="*/ 218 w 250"/>
                  <a:gd name="T41" fmla="*/ 167 h 236"/>
                  <a:gd name="T42" fmla="*/ 218 w 250"/>
                  <a:gd name="T43" fmla="*/ 177 h 236"/>
                  <a:gd name="T44" fmla="*/ 214 w 250"/>
                  <a:gd name="T45" fmla="*/ 191 h 236"/>
                  <a:gd name="T46" fmla="*/ 202 w 250"/>
                  <a:gd name="T47" fmla="*/ 197 h 236"/>
                  <a:gd name="T48" fmla="*/ 177 w 250"/>
                  <a:gd name="T49" fmla="*/ 201 h 236"/>
                  <a:gd name="T50" fmla="*/ 150 w 250"/>
                  <a:gd name="T51" fmla="*/ 205 h 236"/>
                  <a:gd name="T52" fmla="*/ 138 w 250"/>
                  <a:gd name="T53" fmla="*/ 204 h 236"/>
                  <a:gd name="T54" fmla="*/ 135 w 250"/>
                  <a:gd name="T55" fmla="*/ 198 h 236"/>
                  <a:gd name="T56" fmla="*/ 131 w 250"/>
                  <a:gd name="T57" fmla="*/ 172 h 236"/>
                  <a:gd name="T58" fmla="*/ 185 w 250"/>
                  <a:gd name="T59" fmla="*/ 163 h 236"/>
                  <a:gd name="T60" fmla="*/ 186 w 250"/>
                  <a:gd name="T61" fmla="*/ 168 h 236"/>
                  <a:gd name="T62" fmla="*/ 217 w 250"/>
                  <a:gd name="T63" fmla="*/ 163 h 236"/>
                  <a:gd name="T64" fmla="*/ 213 w 250"/>
                  <a:gd name="T65" fmla="*/ 139 h 236"/>
                  <a:gd name="T66" fmla="*/ 198 w 250"/>
                  <a:gd name="T67" fmla="*/ 41 h 236"/>
                  <a:gd name="T68" fmla="*/ 195 w 250"/>
                  <a:gd name="T69" fmla="*/ 19 h 236"/>
                  <a:gd name="T70" fmla="*/ 175 w 250"/>
                  <a:gd name="T71" fmla="*/ 23 h 236"/>
                  <a:gd name="T72" fmla="*/ 109 w 250"/>
                  <a:gd name="T73" fmla="*/ 33 h 236"/>
                  <a:gd name="T74" fmla="*/ 107 w 250"/>
                  <a:gd name="T75" fmla="*/ 19 h 236"/>
                  <a:gd name="T76" fmla="*/ 105 w 250"/>
                  <a:gd name="T77" fmla="*/ 0 h 236"/>
                  <a:gd name="T78" fmla="*/ 73 w 250"/>
                  <a:gd name="T79" fmla="*/ 5 h 236"/>
                  <a:gd name="T80" fmla="*/ 77 w 250"/>
                  <a:gd name="T81" fmla="*/ 24 h 236"/>
                  <a:gd name="T82" fmla="*/ 79 w 250"/>
                  <a:gd name="T83" fmla="*/ 38 h 236"/>
                  <a:gd name="T84" fmla="*/ 24 w 250"/>
                  <a:gd name="T85" fmla="*/ 47 h 236"/>
                  <a:gd name="T86" fmla="*/ 0 w 250"/>
                  <a:gd name="T87" fmla="*/ 50 h 236"/>
                  <a:gd name="T88" fmla="*/ 4 w 250"/>
                  <a:gd name="T89" fmla="*/ 71 h 236"/>
                  <a:gd name="T90" fmla="*/ 45 w 250"/>
                  <a:gd name="T91" fmla="*/ 129 h 236"/>
                  <a:gd name="T92" fmla="*/ 92 w 250"/>
                  <a:gd name="T93" fmla="*/ 121 h 236"/>
                  <a:gd name="T94" fmla="*/ 97 w 250"/>
                  <a:gd name="T95" fmla="*/ 149 h 236"/>
                  <a:gd name="T96" fmla="*/ 49 w 250"/>
                  <a:gd name="T97" fmla="*/ 157 h 236"/>
                  <a:gd name="T98" fmla="*/ 45 w 250"/>
                  <a:gd name="T99" fmla="*/ 129 h 236"/>
                  <a:gd name="T100" fmla="*/ 114 w 250"/>
                  <a:gd name="T101" fmla="*/ 61 h 236"/>
                  <a:gd name="T102" fmla="*/ 168 w 250"/>
                  <a:gd name="T103" fmla="*/ 53 h 236"/>
                  <a:gd name="T104" fmla="*/ 172 w 250"/>
                  <a:gd name="T105" fmla="*/ 82 h 236"/>
                  <a:gd name="T106" fmla="*/ 118 w 250"/>
                  <a:gd name="T107" fmla="*/ 90 h 236"/>
                  <a:gd name="T108" fmla="*/ 114 w 250"/>
                  <a:gd name="T109" fmla="*/ 61 h 236"/>
                  <a:gd name="T110" fmla="*/ 122 w 250"/>
                  <a:gd name="T111" fmla="*/ 116 h 236"/>
                  <a:gd name="T112" fmla="*/ 177 w 250"/>
                  <a:gd name="T113" fmla="*/ 108 h 236"/>
                  <a:gd name="T114" fmla="*/ 181 w 250"/>
                  <a:gd name="T115" fmla="*/ 136 h 236"/>
                  <a:gd name="T116" fmla="*/ 127 w 250"/>
                  <a:gd name="T117" fmla="*/ 145 h 236"/>
                  <a:gd name="T118" fmla="*/ 122 w 250"/>
                  <a:gd name="T119" fmla="*/ 11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0" h="236">
                    <a:moveTo>
                      <a:pt x="36" y="73"/>
                    </a:moveTo>
                    <a:cubicBezTo>
                      <a:pt x="83" y="66"/>
                      <a:pt x="83" y="66"/>
                      <a:pt x="83" y="66"/>
                    </a:cubicBezTo>
                    <a:cubicBezTo>
                      <a:pt x="88" y="95"/>
                      <a:pt x="88" y="95"/>
                      <a:pt x="88" y="95"/>
                    </a:cubicBezTo>
                    <a:cubicBezTo>
                      <a:pt x="41" y="102"/>
                      <a:pt x="41" y="102"/>
                      <a:pt x="41" y="102"/>
                    </a:cubicBezTo>
                    <a:lnTo>
                      <a:pt x="36" y="73"/>
                    </a:lnTo>
                    <a:close/>
                    <a:moveTo>
                      <a:pt x="4" y="71"/>
                    </a:moveTo>
                    <a:cubicBezTo>
                      <a:pt x="20" y="167"/>
                      <a:pt x="20" y="167"/>
                      <a:pt x="20" y="167"/>
                    </a:cubicBezTo>
                    <a:cubicBezTo>
                      <a:pt x="23" y="193"/>
                      <a:pt x="23" y="193"/>
                      <a:pt x="23" y="193"/>
                    </a:cubicBezTo>
                    <a:cubicBezTo>
                      <a:pt x="54" y="188"/>
                      <a:pt x="54" y="188"/>
                      <a:pt x="54" y="188"/>
                    </a:cubicBezTo>
                    <a:cubicBezTo>
                      <a:pt x="53" y="184"/>
                      <a:pt x="53" y="184"/>
                      <a:pt x="53" y="184"/>
                    </a:cubicBezTo>
                    <a:cubicBezTo>
                      <a:pt x="101" y="177"/>
                      <a:pt x="101" y="177"/>
                      <a:pt x="101" y="177"/>
                    </a:cubicBezTo>
                    <a:cubicBezTo>
                      <a:pt x="107" y="213"/>
                      <a:pt x="107" y="213"/>
                      <a:pt x="107" y="213"/>
                    </a:cubicBezTo>
                    <a:cubicBezTo>
                      <a:pt x="108" y="218"/>
                      <a:pt x="109" y="223"/>
                      <a:pt x="111" y="226"/>
                    </a:cubicBezTo>
                    <a:cubicBezTo>
                      <a:pt x="113" y="229"/>
                      <a:pt x="116" y="232"/>
                      <a:pt x="121" y="234"/>
                    </a:cubicBezTo>
                    <a:cubicBezTo>
                      <a:pt x="126" y="236"/>
                      <a:pt x="134" y="236"/>
                      <a:pt x="143" y="235"/>
                    </a:cubicBezTo>
                    <a:cubicBezTo>
                      <a:pt x="153" y="233"/>
                      <a:pt x="165" y="231"/>
                      <a:pt x="181" y="229"/>
                    </a:cubicBezTo>
                    <a:cubicBezTo>
                      <a:pt x="197" y="227"/>
                      <a:pt x="209" y="226"/>
                      <a:pt x="216" y="224"/>
                    </a:cubicBezTo>
                    <a:cubicBezTo>
                      <a:pt x="224" y="222"/>
                      <a:pt x="230" y="221"/>
                      <a:pt x="233" y="219"/>
                    </a:cubicBezTo>
                    <a:cubicBezTo>
                      <a:pt x="237" y="216"/>
                      <a:pt x="240" y="213"/>
                      <a:pt x="242" y="209"/>
                    </a:cubicBezTo>
                    <a:cubicBezTo>
                      <a:pt x="245" y="205"/>
                      <a:pt x="248" y="194"/>
                      <a:pt x="250" y="176"/>
                    </a:cubicBezTo>
                    <a:cubicBezTo>
                      <a:pt x="241" y="175"/>
                      <a:pt x="230" y="172"/>
                      <a:pt x="218" y="167"/>
                    </a:cubicBezTo>
                    <a:cubicBezTo>
                      <a:pt x="218" y="177"/>
                      <a:pt x="218" y="177"/>
                      <a:pt x="218" y="177"/>
                    </a:cubicBezTo>
                    <a:cubicBezTo>
                      <a:pt x="218" y="183"/>
                      <a:pt x="217" y="188"/>
                      <a:pt x="214" y="191"/>
                    </a:cubicBezTo>
                    <a:cubicBezTo>
                      <a:pt x="211" y="194"/>
                      <a:pt x="207" y="196"/>
                      <a:pt x="202" y="197"/>
                    </a:cubicBezTo>
                    <a:cubicBezTo>
                      <a:pt x="197" y="199"/>
                      <a:pt x="189" y="200"/>
                      <a:pt x="177" y="201"/>
                    </a:cubicBezTo>
                    <a:cubicBezTo>
                      <a:pt x="150" y="205"/>
                      <a:pt x="150" y="205"/>
                      <a:pt x="150" y="205"/>
                    </a:cubicBezTo>
                    <a:cubicBezTo>
                      <a:pt x="144" y="206"/>
                      <a:pt x="140" y="205"/>
                      <a:pt x="138" y="204"/>
                    </a:cubicBezTo>
                    <a:cubicBezTo>
                      <a:pt x="137" y="202"/>
                      <a:pt x="136" y="200"/>
                      <a:pt x="135" y="198"/>
                    </a:cubicBezTo>
                    <a:cubicBezTo>
                      <a:pt x="131" y="172"/>
                      <a:pt x="131" y="172"/>
                      <a:pt x="131" y="172"/>
                    </a:cubicBezTo>
                    <a:cubicBezTo>
                      <a:pt x="185" y="163"/>
                      <a:pt x="185" y="163"/>
                      <a:pt x="185" y="163"/>
                    </a:cubicBezTo>
                    <a:cubicBezTo>
                      <a:pt x="186" y="168"/>
                      <a:pt x="186" y="168"/>
                      <a:pt x="186" y="168"/>
                    </a:cubicBezTo>
                    <a:cubicBezTo>
                      <a:pt x="217" y="163"/>
                      <a:pt x="217" y="163"/>
                      <a:pt x="217" y="163"/>
                    </a:cubicBezTo>
                    <a:cubicBezTo>
                      <a:pt x="213" y="139"/>
                      <a:pt x="213" y="139"/>
                      <a:pt x="213" y="139"/>
                    </a:cubicBezTo>
                    <a:cubicBezTo>
                      <a:pt x="198" y="41"/>
                      <a:pt x="198" y="41"/>
                      <a:pt x="198" y="41"/>
                    </a:cubicBezTo>
                    <a:cubicBezTo>
                      <a:pt x="195" y="19"/>
                      <a:pt x="195" y="19"/>
                      <a:pt x="195" y="19"/>
                    </a:cubicBezTo>
                    <a:cubicBezTo>
                      <a:pt x="175" y="23"/>
                      <a:pt x="175" y="23"/>
                      <a:pt x="175" y="23"/>
                    </a:cubicBezTo>
                    <a:cubicBezTo>
                      <a:pt x="109" y="33"/>
                      <a:pt x="109" y="33"/>
                      <a:pt x="109" y="33"/>
                    </a:cubicBezTo>
                    <a:cubicBezTo>
                      <a:pt x="107" y="19"/>
                      <a:pt x="107" y="19"/>
                      <a:pt x="107" y="19"/>
                    </a:cubicBezTo>
                    <a:cubicBezTo>
                      <a:pt x="105" y="0"/>
                      <a:pt x="105" y="0"/>
                      <a:pt x="105" y="0"/>
                    </a:cubicBezTo>
                    <a:cubicBezTo>
                      <a:pt x="73" y="5"/>
                      <a:pt x="73" y="5"/>
                      <a:pt x="73" y="5"/>
                    </a:cubicBezTo>
                    <a:cubicBezTo>
                      <a:pt x="77" y="24"/>
                      <a:pt x="77" y="24"/>
                      <a:pt x="77" y="24"/>
                    </a:cubicBezTo>
                    <a:cubicBezTo>
                      <a:pt x="79" y="38"/>
                      <a:pt x="79" y="38"/>
                      <a:pt x="79" y="38"/>
                    </a:cubicBezTo>
                    <a:cubicBezTo>
                      <a:pt x="24" y="47"/>
                      <a:pt x="24" y="47"/>
                      <a:pt x="24" y="47"/>
                    </a:cubicBezTo>
                    <a:cubicBezTo>
                      <a:pt x="0" y="50"/>
                      <a:pt x="0" y="50"/>
                      <a:pt x="0" y="50"/>
                    </a:cubicBezTo>
                    <a:lnTo>
                      <a:pt x="4" y="71"/>
                    </a:lnTo>
                    <a:close/>
                    <a:moveTo>
                      <a:pt x="45" y="129"/>
                    </a:moveTo>
                    <a:cubicBezTo>
                      <a:pt x="92" y="121"/>
                      <a:pt x="92" y="121"/>
                      <a:pt x="92" y="121"/>
                    </a:cubicBezTo>
                    <a:cubicBezTo>
                      <a:pt x="97" y="149"/>
                      <a:pt x="97" y="149"/>
                      <a:pt x="97" y="149"/>
                    </a:cubicBezTo>
                    <a:cubicBezTo>
                      <a:pt x="49" y="157"/>
                      <a:pt x="49" y="157"/>
                      <a:pt x="49" y="157"/>
                    </a:cubicBezTo>
                    <a:lnTo>
                      <a:pt x="45" y="129"/>
                    </a:lnTo>
                    <a:close/>
                    <a:moveTo>
                      <a:pt x="114" y="61"/>
                    </a:moveTo>
                    <a:cubicBezTo>
                      <a:pt x="168" y="53"/>
                      <a:pt x="168" y="53"/>
                      <a:pt x="168" y="53"/>
                    </a:cubicBezTo>
                    <a:cubicBezTo>
                      <a:pt x="172" y="82"/>
                      <a:pt x="172" y="82"/>
                      <a:pt x="172" y="82"/>
                    </a:cubicBezTo>
                    <a:cubicBezTo>
                      <a:pt x="118" y="90"/>
                      <a:pt x="118" y="90"/>
                      <a:pt x="118" y="90"/>
                    </a:cubicBezTo>
                    <a:lnTo>
                      <a:pt x="114" y="61"/>
                    </a:lnTo>
                    <a:close/>
                    <a:moveTo>
                      <a:pt x="122" y="116"/>
                    </a:moveTo>
                    <a:cubicBezTo>
                      <a:pt x="177" y="108"/>
                      <a:pt x="177" y="108"/>
                      <a:pt x="177" y="108"/>
                    </a:cubicBezTo>
                    <a:cubicBezTo>
                      <a:pt x="181" y="136"/>
                      <a:pt x="181" y="136"/>
                      <a:pt x="181" y="136"/>
                    </a:cubicBezTo>
                    <a:cubicBezTo>
                      <a:pt x="127" y="145"/>
                      <a:pt x="127" y="145"/>
                      <a:pt x="127" y="145"/>
                    </a:cubicBezTo>
                    <a:lnTo>
                      <a:pt x="122"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8" name="Freeform 8"/>
              <p:cNvSpPr>
                <a:spLocks noEditPoints="1"/>
              </p:cNvSpPr>
              <p:nvPr/>
            </p:nvSpPr>
            <p:spPr bwMode="auto">
              <a:xfrm>
                <a:off x="3587214" y="542618"/>
                <a:ext cx="73004" cy="75130"/>
              </a:xfrm>
              <a:custGeom>
                <a:avLst/>
                <a:gdLst>
                  <a:gd name="T0" fmla="*/ 62 w 241"/>
                  <a:gd name="T1" fmla="*/ 84 h 247"/>
                  <a:gd name="T2" fmla="*/ 60 w 241"/>
                  <a:gd name="T3" fmla="*/ 135 h 247"/>
                  <a:gd name="T4" fmla="*/ 57 w 241"/>
                  <a:gd name="T5" fmla="*/ 74 h 247"/>
                  <a:gd name="T6" fmla="*/ 38 w 241"/>
                  <a:gd name="T7" fmla="*/ 184 h 247"/>
                  <a:gd name="T8" fmla="*/ 53 w 241"/>
                  <a:gd name="T9" fmla="*/ 170 h 247"/>
                  <a:gd name="T10" fmla="*/ 79 w 241"/>
                  <a:gd name="T11" fmla="*/ 158 h 247"/>
                  <a:gd name="T12" fmla="*/ 89 w 241"/>
                  <a:gd name="T13" fmla="*/ 155 h 247"/>
                  <a:gd name="T14" fmla="*/ 97 w 241"/>
                  <a:gd name="T15" fmla="*/ 161 h 247"/>
                  <a:gd name="T16" fmla="*/ 105 w 241"/>
                  <a:gd name="T17" fmla="*/ 115 h 247"/>
                  <a:gd name="T18" fmla="*/ 118 w 241"/>
                  <a:gd name="T19" fmla="*/ 88 h 247"/>
                  <a:gd name="T20" fmla="*/ 137 w 241"/>
                  <a:gd name="T21" fmla="*/ 129 h 247"/>
                  <a:gd name="T22" fmla="*/ 116 w 241"/>
                  <a:gd name="T23" fmla="*/ 159 h 247"/>
                  <a:gd name="T24" fmla="*/ 107 w 241"/>
                  <a:gd name="T25" fmla="*/ 192 h 247"/>
                  <a:gd name="T26" fmla="*/ 128 w 241"/>
                  <a:gd name="T27" fmla="*/ 189 h 247"/>
                  <a:gd name="T28" fmla="*/ 154 w 241"/>
                  <a:gd name="T29" fmla="*/ 178 h 247"/>
                  <a:gd name="T30" fmla="*/ 184 w 241"/>
                  <a:gd name="T31" fmla="*/ 174 h 247"/>
                  <a:gd name="T32" fmla="*/ 168 w 241"/>
                  <a:gd name="T33" fmla="*/ 131 h 247"/>
                  <a:gd name="T34" fmla="*/ 183 w 241"/>
                  <a:gd name="T35" fmla="*/ 93 h 247"/>
                  <a:gd name="T36" fmla="*/ 191 w 241"/>
                  <a:gd name="T37" fmla="*/ 72 h 247"/>
                  <a:gd name="T38" fmla="*/ 159 w 241"/>
                  <a:gd name="T39" fmla="*/ 70 h 247"/>
                  <a:gd name="T40" fmla="*/ 143 w 241"/>
                  <a:gd name="T41" fmla="*/ 76 h 247"/>
                  <a:gd name="T42" fmla="*/ 119 w 241"/>
                  <a:gd name="T43" fmla="*/ 86 h 247"/>
                  <a:gd name="T44" fmla="*/ 126 w 241"/>
                  <a:gd name="T45" fmla="*/ 68 h 247"/>
                  <a:gd name="T46" fmla="*/ 100 w 241"/>
                  <a:gd name="T47" fmla="*/ 47 h 247"/>
                  <a:gd name="T48" fmla="*/ 95 w 241"/>
                  <a:gd name="T49" fmla="*/ 69 h 247"/>
                  <a:gd name="T50" fmla="*/ 81 w 241"/>
                  <a:gd name="T51" fmla="*/ 60 h 247"/>
                  <a:gd name="T52" fmla="*/ 58 w 241"/>
                  <a:gd name="T53" fmla="*/ 69 h 247"/>
                  <a:gd name="T54" fmla="*/ 205 w 241"/>
                  <a:gd name="T55" fmla="*/ 60 h 247"/>
                  <a:gd name="T56" fmla="*/ 176 w 241"/>
                  <a:gd name="T57" fmla="*/ 212 h 247"/>
                  <a:gd name="T58" fmla="*/ 149 w 241"/>
                  <a:gd name="T59" fmla="*/ 208 h 247"/>
                  <a:gd name="T60" fmla="*/ 154 w 241"/>
                  <a:gd name="T61" fmla="*/ 235 h 247"/>
                  <a:gd name="T62" fmla="*/ 189 w 241"/>
                  <a:gd name="T63" fmla="*/ 245 h 247"/>
                  <a:gd name="T64" fmla="*/ 208 w 241"/>
                  <a:gd name="T65" fmla="*/ 223 h 247"/>
                  <a:gd name="T66" fmla="*/ 241 w 241"/>
                  <a:gd name="T67" fmla="*/ 36 h 247"/>
                  <a:gd name="T68" fmla="*/ 67 w 241"/>
                  <a:gd name="T69" fmla="*/ 7 h 247"/>
                  <a:gd name="T70" fmla="*/ 32 w 241"/>
                  <a:gd name="T71" fmla="*/ 31 h 247"/>
                  <a:gd name="T72" fmla="*/ 0 w 241"/>
                  <a:gd name="T73" fmla="*/ 21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1" h="247">
                    <a:moveTo>
                      <a:pt x="57" y="74"/>
                    </a:moveTo>
                    <a:cubicBezTo>
                      <a:pt x="62" y="84"/>
                      <a:pt x="62" y="84"/>
                      <a:pt x="62" y="84"/>
                    </a:cubicBezTo>
                    <a:cubicBezTo>
                      <a:pt x="63" y="87"/>
                      <a:pt x="67" y="96"/>
                      <a:pt x="74" y="113"/>
                    </a:cubicBezTo>
                    <a:cubicBezTo>
                      <a:pt x="69" y="123"/>
                      <a:pt x="65" y="130"/>
                      <a:pt x="60" y="135"/>
                    </a:cubicBezTo>
                    <a:cubicBezTo>
                      <a:pt x="56" y="140"/>
                      <a:pt x="50" y="145"/>
                      <a:pt x="43" y="150"/>
                    </a:cubicBezTo>
                    <a:lnTo>
                      <a:pt x="57" y="74"/>
                    </a:lnTo>
                    <a:close/>
                    <a:moveTo>
                      <a:pt x="32" y="217"/>
                    </a:moveTo>
                    <a:cubicBezTo>
                      <a:pt x="38" y="184"/>
                      <a:pt x="38" y="184"/>
                      <a:pt x="38" y="184"/>
                    </a:cubicBezTo>
                    <a:cubicBezTo>
                      <a:pt x="43" y="154"/>
                      <a:pt x="43" y="154"/>
                      <a:pt x="43" y="154"/>
                    </a:cubicBezTo>
                    <a:cubicBezTo>
                      <a:pt x="48" y="161"/>
                      <a:pt x="52" y="167"/>
                      <a:pt x="53" y="170"/>
                    </a:cubicBezTo>
                    <a:cubicBezTo>
                      <a:pt x="55" y="173"/>
                      <a:pt x="57" y="176"/>
                      <a:pt x="58" y="179"/>
                    </a:cubicBezTo>
                    <a:cubicBezTo>
                      <a:pt x="69" y="168"/>
                      <a:pt x="76" y="161"/>
                      <a:pt x="79" y="158"/>
                    </a:cubicBezTo>
                    <a:cubicBezTo>
                      <a:pt x="82" y="154"/>
                      <a:pt x="85" y="151"/>
                      <a:pt x="87" y="148"/>
                    </a:cubicBezTo>
                    <a:cubicBezTo>
                      <a:pt x="89" y="155"/>
                      <a:pt x="89" y="155"/>
                      <a:pt x="89" y="155"/>
                    </a:cubicBezTo>
                    <a:cubicBezTo>
                      <a:pt x="89" y="156"/>
                      <a:pt x="90" y="160"/>
                      <a:pt x="90" y="166"/>
                    </a:cubicBezTo>
                    <a:cubicBezTo>
                      <a:pt x="97" y="161"/>
                      <a:pt x="97" y="161"/>
                      <a:pt x="97" y="161"/>
                    </a:cubicBezTo>
                    <a:cubicBezTo>
                      <a:pt x="101" y="159"/>
                      <a:pt x="108" y="156"/>
                      <a:pt x="118" y="152"/>
                    </a:cubicBezTo>
                    <a:cubicBezTo>
                      <a:pt x="114" y="139"/>
                      <a:pt x="110" y="127"/>
                      <a:pt x="105" y="115"/>
                    </a:cubicBezTo>
                    <a:cubicBezTo>
                      <a:pt x="110" y="107"/>
                      <a:pt x="110" y="107"/>
                      <a:pt x="110" y="107"/>
                    </a:cubicBezTo>
                    <a:cubicBezTo>
                      <a:pt x="111" y="104"/>
                      <a:pt x="114" y="98"/>
                      <a:pt x="118" y="88"/>
                    </a:cubicBezTo>
                    <a:cubicBezTo>
                      <a:pt x="124" y="99"/>
                      <a:pt x="128" y="106"/>
                      <a:pt x="130" y="109"/>
                    </a:cubicBezTo>
                    <a:cubicBezTo>
                      <a:pt x="131" y="112"/>
                      <a:pt x="133" y="119"/>
                      <a:pt x="137" y="129"/>
                    </a:cubicBezTo>
                    <a:cubicBezTo>
                      <a:pt x="131" y="139"/>
                      <a:pt x="131" y="139"/>
                      <a:pt x="131" y="139"/>
                    </a:cubicBezTo>
                    <a:cubicBezTo>
                      <a:pt x="127" y="146"/>
                      <a:pt x="122" y="152"/>
                      <a:pt x="116" y="159"/>
                    </a:cubicBezTo>
                    <a:cubicBezTo>
                      <a:pt x="110" y="166"/>
                      <a:pt x="102" y="172"/>
                      <a:pt x="92" y="179"/>
                    </a:cubicBezTo>
                    <a:cubicBezTo>
                      <a:pt x="100" y="184"/>
                      <a:pt x="105" y="189"/>
                      <a:pt x="107" y="192"/>
                    </a:cubicBezTo>
                    <a:cubicBezTo>
                      <a:pt x="110" y="194"/>
                      <a:pt x="112" y="197"/>
                      <a:pt x="115" y="200"/>
                    </a:cubicBezTo>
                    <a:cubicBezTo>
                      <a:pt x="120" y="196"/>
                      <a:pt x="125" y="192"/>
                      <a:pt x="128" y="189"/>
                    </a:cubicBezTo>
                    <a:cubicBezTo>
                      <a:pt x="132" y="185"/>
                      <a:pt x="139" y="177"/>
                      <a:pt x="150" y="163"/>
                    </a:cubicBezTo>
                    <a:cubicBezTo>
                      <a:pt x="154" y="178"/>
                      <a:pt x="154" y="178"/>
                      <a:pt x="154" y="178"/>
                    </a:cubicBezTo>
                    <a:cubicBezTo>
                      <a:pt x="155" y="179"/>
                      <a:pt x="156" y="184"/>
                      <a:pt x="157" y="191"/>
                    </a:cubicBezTo>
                    <a:cubicBezTo>
                      <a:pt x="167" y="184"/>
                      <a:pt x="176" y="178"/>
                      <a:pt x="184" y="174"/>
                    </a:cubicBezTo>
                    <a:cubicBezTo>
                      <a:pt x="181" y="165"/>
                      <a:pt x="181" y="165"/>
                      <a:pt x="181" y="165"/>
                    </a:cubicBezTo>
                    <a:cubicBezTo>
                      <a:pt x="181" y="165"/>
                      <a:pt x="177" y="153"/>
                      <a:pt x="168" y="131"/>
                    </a:cubicBezTo>
                    <a:cubicBezTo>
                      <a:pt x="175" y="116"/>
                      <a:pt x="175" y="116"/>
                      <a:pt x="175" y="116"/>
                    </a:cubicBezTo>
                    <a:cubicBezTo>
                      <a:pt x="177" y="110"/>
                      <a:pt x="180" y="103"/>
                      <a:pt x="183" y="93"/>
                    </a:cubicBezTo>
                    <a:cubicBezTo>
                      <a:pt x="188" y="79"/>
                      <a:pt x="188" y="79"/>
                      <a:pt x="188" y="79"/>
                    </a:cubicBezTo>
                    <a:cubicBezTo>
                      <a:pt x="189" y="77"/>
                      <a:pt x="189" y="75"/>
                      <a:pt x="191" y="72"/>
                    </a:cubicBezTo>
                    <a:cubicBezTo>
                      <a:pt x="181" y="69"/>
                      <a:pt x="171" y="66"/>
                      <a:pt x="160" y="62"/>
                    </a:cubicBezTo>
                    <a:cubicBezTo>
                      <a:pt x="159" y="70"/>
                      <a:pt x="159" y="70"/>
                      <a:pt x="159" y="70"/>
                    </a:cubicBezTo>
                    <a:cubicBezTo>
                      <a:pt x="158" y="74"/>
                      <a:pt x="156" y="82"/>
                      <a:pt x="152" y="94"/>
                    </a:cubicBezTo>
                    <a:cubicBezTo>
                      <a:pt x="149" y="87"/>
                      <a:pt x="146" y="81"/>
                      <a:pt x="143" y="76"/>
                    </a:cubicBezTo>
                    <a:cubicBezTo>
                      <a:pt x="137" y="80"/>
                      <a:pt x="137" y="80"/>
                      <a:pt x="137" y="80"/>
                    </a:cubicBezTo>
                    <a:cubicBezTo>
                      <a:pt x="133" y="82"/>
                      <a:pt x="127" y="84"/>
                      <a:pt x="119" y="86"/>
                    </a:cubicBezTo>
                    <a:cubicBezTo>
                      <a:pt x="124" y="74"/>
                      <a:pt x="124" y="74"/>
                      <a:pt x="124" y="74"/>
                    </a:cubicBezTo>
                    <a:cubicBezTo>
                      <a:pt x="124" y="74"/>
                      <a:pt x="125" y="72"/>
                      <a:pt x="126" y="68"/>
                    </a:cubicBezTo>
                    <a:cubicBezTo>
                      <a:pt x="127" y="64"/>
                      <a:pt x="128" y="61"/>
                      <a:pt x="129" y="58"/>
                    </a:cubicBezTo>
                    <a:cubicBezTo>
                      <a:pt x="118" y="55"/>
                      <a:pt x="108" y="51"/>
                      <a:pt x="100" y="47"/>
                    </a:cubicBezTo>
                    <a:cubicBezTo>
                      <a:pt x="98" y="58"/>
                      <a:pt x="98" y="58"/>
                      <a:pt x="98" y="58"/>
                    </a:cubicBezTo>
                    <a:cubicBezTo>
                      <a:pt x="97" y="62"/>
                      <a:pt x="96" y="66"/>
                      <a:pt x="95" y="69"/>
                    </a:cubicBezTo>
                    <a:cubicBezTo>
                      <a:pt x="94" y="73"/>
                      <a:pt x="92" y="77"/>
                      <a:pt x="90" y="81"/>
                    </a:cubicBezTo>
                    <a:cubicBezTo>
                      <a:pt x="87" y="73"/>
                      <a:pt x="83" y="66"/>
                      <a:pt x="81" y="60"/>
                    </a:cubicBezTo>
                    <a:cubicBezTo>
                      <a:pt x="73" y="64"/>
                      <a:pt x="68" y="66"/>
                      <a:pt x="66" y="67"/>
                    </a:cubicBezTo>
                    <a:cubicBezTo>
                      <a:pt x="63" y="68"/>
                      <a:pt x="60" y="69"/>
                      <a:pt x="58" y="69"/>
                    </a:cubicBezTo>
                    <a:cubicBezTo>
                      <a:pt x="64" y="35"/>
                      <a:pt x="64" y="35"/>
                      <a:pt x="64" y="35"/>
                    </a:cubicBezTo>
                    <a:cubicBezTo>
                      <a:pt x="205" y="60"/>
                      <a:pt x="205" y="60"/>
                      <a:pt x="205" y="60"/>
                    </a:cubicBezTo>
                    <a:cubicBezTo>
                      <a:pt x="179" y="206"/>
                      <a:pt x="179" y="206"/>
                      <a:pt x="179" y="206"/>
                    </a:cubicBezTo>
                    <a:cubicBezTo>
                      <a:pt x="179" y="209"/>
                      <a:pt x="178" y="210"/>
                      <a:pt x="176" y="212"/>
                    </a:cubicBezTo>
                    <a:cubicBezTo>
                      <a:pt x="175" y="214"/>
                      <a:pt x="171" y="214"/>
                      <a:pt x="165" y="212"/>
                    </a:cubicBezTo>
                    <a:cubicBezTo>
                      <a:pt x="160" y="211"/>
                      <a:pt x="154" y="210"/>
                      <a:pt x="149" y="208"/>
                    </a:cubicBezTo>
                    <a:cubicBezTo>
                      <a:pt x="151" y="217"/>
                      <a:pt x="151" y="217"/>
                      <a:pt x="151" y="217"/>
                    </a:cubicBezTo>
                    <a:cubicBezTo>
                      <a:pt x="153" y="225"/>
                      <a:pt x="154" y="231"/>
                      <a:pt x="154" y="235"/>
                    </a:cubicBezTo>
                    <a:cubicBezTo>
                      <a:pt x="154" y="239"/>
                      <a:pt x="153" y="242"/>
                      <a:pt x="153" y="245"/>
                    </a:cubicBezTo>
                    <a:cubicBezTo>
                      <a:pt x="169" y="246"/>
                      <a:pt x="181" y="247"/>
                      <a:pt x="189" y="245"/>
                    </a:cubicBezTo>
                    <a:cubicBezTo>
                      <a:pt x="196" y="244"/>
                      <a:pt x="201" y="241"/>
                      <a:pt x="203" y="237"/>
                    </a:cubicBezTo>
                    <a:cubicBezTo>
                      <a:pt x="205" y="233"/>
                      <a:pt x="207" y="228"/>
                      <a:pt x="208" y="223"/>
                    </a:cubicBezTo>
                    <a:cubicBezTo>
                      <a:pt x="235" y="66"/>
                      <a:pt x="235" y="66"/>
                      <a:pt x="235" y="66"/>
                    </a:cubicBezTo>
                    <a:cubicBezTo>
                      <a:pt x="241" y="36"/>
                      <a:pt x="241" y="36"/>
                      <a:pt x="241" y="36"/>
                    </a:cubicBezTo>
                    <a:cubicBezTo>
                      <a:pt x="211" y="32"/>
                      <a:pt x="211" y="32"/>
                      <a:pt x="211" y="32"/>
                    </a:cubicBezTo>
                    <a:cubicBezTo>
                      <a:pt x="67" y="7"/>
                      <a:pt x="67" y="7"/>
                      <a:pt x="67" y="7"/>
                    </a:cubicBezTo>
                    <a:cubicBezTo>
                      <a:pt x="37" y="0"/>
                      <a:pt x="37" y="0"/>
                      <a:pt x="37" y="0"/>
                    </a:cubicBezTo>
                    <a:cubicBezTo>
                      <a:pt x="32" y="31"/>
                      <a:pt x="32" y="31"/>
                      <a:pt x="32" y="31"/>
                    </a:cubicBezTo>
                    <a:cubicBezTo>
                      <a:pt x="6" y="179"/>
                      <a:pt x="6" y="179"/>
                      <a:pt x="6" y="179"/>
                    </a:cubicBezTo>
                    <a:cubicBezTo>
                      <a:pt x="0" y="211"/>
                      <a:pt x="0" y="211"/>
                      <a:pt x="0" y="211"/>
                    </a:cubicBezTo>
                    <a:lnTo>
                      <a:pt x="32"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9" name="Freeform 9"/>
              <p:cNvSpPr>
                <a:spLocks noEditPoints="1"/>
              </p:cNvSpPr>
              <p:nvPr/>
            </p:nvSpPr>
            <p:spPr bwMode="auto">
              <a:xfrm>
                <a:off x="3693530" y="580892"/>
                <a:ext cx="71587" cy="77257"/>
              </a:xfrm>
              <a:custGeom>
                <a:avLst/>
                <a:gdLst>
                  <a:gd name="T0" fmla="*/ 30 w 237"/>
                  <a:gd name="T1" fmla="*/ 80 h 253"/>
                  <a:gd name="T2" fmla="*/ 24 w 237"/>
                  <a:gd name="T3" fmla="*/ 52 h 253"/>
                  <a:gd name="T4" fmla="*/ 21 w 237"/>
                  <a:gd name="T5" fmla="*/ 44 h 253"/>
                  <a:gd name="T6" fmla="*/ 59 w 237"/>
                  <a:gd name="T7" fmla="*/ 41 h 253"/>
                  <a:gd name="T8" fmla="*/ 99 w 237"/>
                  <a:gd name="T9" fmla="*/ 27 h 253"/>
                  <a:gd name="T10" fmla="*/ 133 w 237"/>
                  <a:gd name="T11" fmla="*/ 5 h 253"/>
                  <a:gd name="T12" fmla="*/ 139 w 237"/>
                  <a:gd name="T13" fmla="*/ 0 h 253"/>
                  <a:gd name="T14" fmla="*/ 160 w 237"/>
                  <a:gd name="T15" fmla="*/ 28 h 253"/>
                  <a:gd name="T16" fmla="*/ 119 w 237"/>
                  <a:gd name="T17" fmla="*/ 51 h 253"/>
                  <a:gd name="T18" fmla="*/ 77 w 237"/>
                  <a:gd name="T19" fmla="*/ 68 h 253"/>
                  <a:gd name="T20" fmla="*/ 30 w 237"/>
                  <a:gd name="T21" fmla="*/ 80 h 253"/>
                  <a:gd name="T22" fmla="*/ 26 w 237"/>
                  <a:gd name="T23" fmla="*/ 133 h 253"/>
                  <a:gd name="T24" fmla="*/ 47 w 237"/>
                  <a:gd name="T25" fmla="*/ 127 h 253"/>
                  <a:gd name="T26" fmla="*/ 73 w 237"/>
                  <a:gd name="T27" fmla="*/ 116 h 253"/>
                  <a:gd name="T28" fmla="*/ 101 w 237"/>
                  <a:gd name="T29" fmla="*/ 101 h 253"/>
                  <a:gd name="T30" fmla="*/ 118 w 237"/>
                  <a:gd name="T31" fmla="*/ 88 h 253"/>
                  <a:gd name="T32" fmla="*/ 123 w 237"/>
                  <a:gd name="T33" fmla="*/ 83 h 253"/>
                  <a:gd name="T34" fmla="*/ 143 w 237"/>
                  <a:gd name="T35" fmla="*/ 116 h 253"/>
                  <a:gd name="T36" fmla="*/ 132 w 237"/>
                  <a:gd name="T37" fmla="*/ 122 h 253"/>
                  <a:gd name="T38" fmla="*/ 112 w 237"/>
                  <a:gd name="T39" fmla="*/ 131 h 253"/>
                  <a:gd name="T40" fmla="*/ 83 w 237"/>
                  <a:gd name="T41" fmla="*/ 144 h 253"/>
                  <a:gd name="T42" fmla="*/ 48 w 237"/>
                  <a:gd name="T43" fmla="*/ 155 h 253"/>
                  <a:gd name="T44" fmla="*/ 133 w 237"/>
                  <a:gd name="T45" fmla="*/ 197 h 253"/>
                  <a:gd name="T46" fmla="*/ 130 w 237"/>
                  <a:gd name="T47" fmla="*/ 171 h 253"/>
                  <a:gd name="T48" fmla="*/ 127 w 237"/>
                  <a:gd name="T49" fmla="*/ 155 h 253"/>
                  <a:gd name="T50" fmla="*/ 152 w 237"/>
                  <a:gd name="T51" fmla="*/ 156 h 253"/>
                  <a:gd name="T52" fmla="*/ 159 w 237"/>
                  <a:gd name="T53" fmla="*/ 155 h 253"/>
                  <a:gd name="T54" fmla="*/ 171 w 237"/>
                  <a:gd name="T55" fmla="*/ 247 h 253"/>
                  <a:gd name="T56" fmla="*/ 143 w 237"/>
                  <a:gd name="T57" fmla="*/ 251 h 253"/>
                  <a:gd name="T58" fmla="*/ 134 w 237"/>
                  <a:gd name="T59" fmla="*/ 253 h 253"/>
                  <a:gd name="T60" fmla="*/ 135 w 237"/>
                  <a:gd name="T61" fmla="*/ 243 h 253"/>
                  <a:gd name="T62" fmla="*/ 134 w 237"/>
                  <a:gd name="T63" fmla="*/ 226 h 253"/>
                  <a:gd name="T64" fmla="*/ 72 w 237"/>
                  <a:gd name="T65" fmla="*/ 198 h 253"/>
                  <a:gd name="T66" fmla="*/ 22 w 237"/>
                  <a:gd name="T67" fmla="*/ 177 h 253"/>
                  <a:gd name="T68" fmla="*/ 0 w 237"/>
                  <a:gd name="T69" fmla="*/ 170 h 253"/>
                  <a:gd name="T70" fmla="*/ 3 w 237"/>
                  <a:gd name="T71" fmla="*/ 144 h 253"/>
                  <a:gd name="T72" fmla="*/ 3 w 237"/>
                  <a:gd name="T73" fmla="*/ 135 h 253"/>
                  <a:gd name="T74" fmla="*/ 26 w 237"/>
                  <a:gd name="T75" fmla="*/ 133 h 253"/>
                  <a:gd name="T76" fmla="*/ 188 w 237"/>
                  <a:gd name="T77" fmla="*/ 22 h 253"/>
                  <a:gd name="T78" fmla="*/ 217 w 237"/>
                  <a:gd name="T79" fmla="*/ 39 h 253"/>
                  <a:gd name="T80" fmla="*/ 212 w 237"/>
                  <a:gd name="T81" fmla="*/ 47 h 253"/>
                  <a:gd name="T82" fmla="*/ 208 w 237"/>
                  <a:gd name="T83" fmla="*/ 57 h 253"/>
                  <a:gd name="T84" fmla="*/ 204 w 237"/>
                  <a:gd name="T85" fmla="*/ 80 h 253"/>
                  <a:gd name="T86" fmla="*/ 206 w 237"/>
                  <a:gd name="T87" fmla="*/ 110 h 253"/>
                  <a:gd name="T88" fmla="*/ 215 w 237"/>
                  <a:gd name="T89" fmla="*/ 132 h 253"/>
                  <a:gd name="T90" fmla="*/ 222 w 237"/>
                  <a:gd name="T91" fmla="*/ 144 h 253"/>
                  <a:gd name="T92" fmla="*/ 237 w 237"/>
                  <a:gd name="T93" fmla="*/ 159 h 253"/>
                  <a:gd name="T94" fmla="*/ 227 w 237"/>
                  <a:gd name="T95" fmla="*/ 163 h 253"/>
                  <a:gd name="T96" fmla="*/ 204 w 237"/>
                  <a:gd name="T97" fmla="*/ 178 h 253"/>
                  <a:gd name="T98" fmla="*/ 183 w 237"/>
                  <a:gd name="T99" fmla="*/ 141 h 253"/>
                  <a:gd name="T100" fmla="*/ 173 w 237"/>
                  <a:gd name="T101" fmla="*/ 106 h 253"/>
                  <a:gd name="T102" fmla="*/ 173 w 237"/>
                  <a:gd name="T103" fmla="*/ 75 h 253"/>
                  <a:gd name="T104" fmla="*/ 177 w 237"/>
                  <a:gd name="T105" fmla="*/ 51 h 253"/>
                  <a:gd name="T106" fmla="*/ 188 w 237"/>
                  <a:gd name="T107" fmla="*/ 2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7" h="253">
                    <a:moveTo>
                      <a:pt x="30" y="80"/>
                    </a:moveTo>
                    <a:cubicBezTo>
                      <a:pt x="28" y="67"/>
                      <a:pt x="26" y="57"/>
                      <a:pt x="24" y="52"/>
                    </a:cubicBezTo>
                    <a:cubicBezTo>
                      <a:pt x="21" y="44"/>
                      <a:pt x="21" y="44"/>
                      <a:pt x="21" y="44"/>
                    </a:cubicBezTo>
                    <a:cubicBezTo>
                      <a:pt x="32" y="46"/>
                      <a:pt x="44" y="45"/>
                      <a:pt x="59" y="41"/>
                    </a:cubicBezTo>
                    <a:cubicBezTo>
                      <a:pt x="73" y="37"/>
                      <a:pt x="86" y="32"/>
                      <a:pt x="99" y="27"/>
                    </a:cubicBezTo>
                    <a:cubicBezTo>
                      <a:pt x="112" y="20"/>
                      <a:pt x="123" y="13"/>
                      <a:pt x="133" y="5"/>
                    </a:cubicBezTo>
                    <a:cubicBezTo>
                      <a:pt x="139" y="0"/>
                      <a:pt x="139" y="0"/>
                      <a:pt x="139" y="0"/>
                    </a:cubicBezTo>
                    <a:cubicBezTo>
                      <a:pt x="145" y="10"/>
                      <a:pt x="152" y="19"/>
                      <a:pt x="160" y="28"/>
                    </a:cubicBezTo>
                    <a:cubicBezTo>
                      <a:pt x="144" y="37"/>
                      <a:pt x="130" y="45"/>
                      <a:pt x="119" y="51"/>
                    </a:cubicBezTo>
                    <a:cubicBezTo>
                      <a:pt x="108" y="57"/>
                      <a:pt x="94" y="63"/>
                      <a:pt x="77" y="68"/>
                    </a:cubicBezTo>
                    <a:cubicBezTo>
                      <a:pt x="59" y="73"/>
                      <a:pt x="44" y="77"/>
                      <a:pt x="30" y="80"/>
                    </a:cubicBezTo>
                    <a:close/>
                    <a:moveTo>
                      <a:pt x="26" y="133"/>
                    </a:moveTo>
                    <a:cubicBezTo>
                      <a:pt x="31" y="132"/>
                      <a:pt x="38" y="130"/>
                      <a:pt x="47" y="127"/>
                    </a:cubicBezTo>
                    <a:cubicBezTo>
                      <a:pt x="55" y="124"/>
                      <a:pt x="64" y="120"/>
                      <a:pt x="73" y="116"/>
                    </a:cubicBezTo>
                    <a:cubicBezTo>
                      <a:pt x="82" y="112"/>
                      <a:pt x="92" y="107"/>
                      <a:pt x="101" y="101"/>
                    </a:cubicBezTo>
                    <a:cubicBezTo>
                      <a:pt x="110" y="94"/>
                      <a:pt x="116" y="90"/>
                      <a:pt x="118" y="88"/>
                    </a:cubicBezTo>
                    <a:cubicBezTo>
                      <a:pt x="123" y="83"/>
                      <a:pt x="123" y="83"/>
                      <a:pt x="123" y="83"/>
                    </a:cubicBezTo>
                    <a:cubicBezTo>
                      <a:pt x="129" y="95"/>
                      <a:pt x="136" y="106"/>
                      <a:pt x="143" y="116"/>
                    </a:cubicBezTo>
                    <a:cubicBezTo>
                      <a:pt x="138" y="119"/>
                      <a:pt x="134" y="120"/>
                      <a:pt x="132" y="122"/>
                    </a:cubicBezTo>
                    <a:cubicBezTo>
                      <a:pt x="112" y="131"/>
                      <a:pt x="112" y="131"/>
                      <a:pt x="112" y="131"/>
                    </a:cubicBezTo>
                    <a:cubicBezTo>
                      <a:pt x="102" y="136"/>
                      <a:pt x="92" y="140"/>
                      <a:pt x="83" y="144"/>
                    </a:cubicBezTo>
                    <a:cubicBezTo>
                      <a:pt x="73" y="147"/>
                      <a:pt x="62" y="151"/>
                      <a:pt x="48" y="155"/>
                    </a:cubicBezTo>
                    <a:cubicBezTo>
                      <a:pt x="76" y="170"/>
                      <a:pt x="105" y="184"/>
                      <a:pt x="133" y="197"/>
                    </a:cubicBezTo>
                    <a:cubicBezTo>
                      <a:pt x="132" y="184"/>
                      <a:pt x="131" y="175"/>
                      <a:pt x="130" y="171"/>
                    </a:cubicBezTo>
                    <a:cubicBezTo>
                      <a:pt x="127" y="155"/>
                      <a:pt x="127" y="155"/>
                      <a:pt x="127" y="155"/>
                    </a:cubicBezTo>
                    <a:cubicBezTo>
                      <a:pt x="140" y="156"/>
                      <a:pt x="148" y="157"/>
                      <a:pt x="152" y="156"/>
                    </a:cubicBezTo>
                    <a:cubicBezTo>
                      <a:pt x="159" y="155"/>
                      <a:pt x="159" y="155"/>
                      <a:pt x="159" y="155"/>
                    </a:cubicBezTo>
                    <a:cubicBezTo>
                      <a:pt x="164" y="193"/>
                      <a:pt x="168" y="223"/>
                      <a:pt x="171" y="247"/>
                    </a:cubicBezTo>
                    <a:cubicBezTo>
                      <a:pt x="153" y="249"/>
                      <a:pt x="144" y="251"/>
                      <a:pt x="143" y="251"/>
                    </a:cubicBezTo>
                    <a:cubicBezTo>
                      <a:pt x="134" y="253"/>
                      <a:pt x="134" y="253"/>
                      <a:pt x="134" y="253"/>
                    </a:cubicBezTo>
                    <a:cubicBezTo>
                      <a:pt x="134" y="249"/>
                      <a:pt x="135" y="246"/>
                      <a:pt x="135" y="243"/>
                    </a:cubicBezTo>
                    <a:cubicBezTo>
                      <a:pt x="135" y="240"/>
                      <a:pt x="135" y="234"/>
                      <a:pt x="134" y="226"/>
                    </a:cubicBezTo>
                    <a:cubicBezTo>
                      <a:pt x="120" y="219"/>
                      <a:pt x="99" y="210"/>
                      <a:pt x="72" y="198"/>
                    </a:cubicBezTo>
                    <a:cubicBezTo>
                      <a:pt x="45" y="187"/>
                      <a:pt x="28" y="180"/>
                      <a:pt x="22" y="177"/>
                    </a:cubicBezTo>
                    <a:cubicBezTo>
                      <a:pt x="16" y="175"/>
                      <a:pt x="8" y="173"/>
                      <a:pt x="0" y="170"/>
                    </a:cubicBezTo>
                    <a:cubicBezTo>
                      <a:pt x="3" y="158"/>
                      <a:pt x="4" y="149"/>
                      <a:pt x="3" y="144"/>
                    </a:cubicBezTo>
                    <a:cubicBezTo>
                      <a:pt x="3" y="135"/>
                      <a:pt x="3" y="135"/>
                      <a:pt x="3" y="135"/>
                    </a:cubicBezTo>
                    <a:cubicBezTo>
                      <a:pt x="13" y="135"/>
                      <a:pt x="21" y="134"/>
                      <a:pt x="26" y="133"/>
                    </a:cubicBezTo>
                    <a:close/>
                    <a:moveTo>
                      <a:pt x="188" y="22"/>
                    </a:moveTo>
                    <a:cubicBezTo>
                      <a:pt x="196" y="28"/>
                      <a:pt x="206" y="34"/>
                      <a:pt x="217" y="39"/>
                    </a:cubicBezTo>
                    <a:cubicBezTo>
                      <a:pt x="215" y="42"/>
                      <a:pt x="214" y="45"/>
                      <a:pt x="212" y="47"/>
                    </a:cubicBezTo>
                    <a:cubicBezTo>
                      <a:pt x="211" y="50"/>
                      <a:pt x="209" y="53"/>
                      <a:pt x="208" y="57"/>
                    </a:cubicBezTo>
                    <a:cubicBezTo>
                      <a:pt x="206" y="61"/>
                      <a:pt x="205" y="69"/>
                      <a:pt x="204" y="80"/>
                    </a:cubicBezTo>
                    <a:cubicBezTo>
                      <a:pt x="202" y="91"/>
                      <a:pt x="203" y="101"/>
                      <a:pt x="206" y="110"/>
                    </a:cubicBezTo>
                    <a:cubicBezTo>
                      <a:pt x="209" y="120"/>
                      <a:pt x="212" y="127"/>
                      <a:pt x="215" y="132"/>
                    </a:cubicBezTo>
                    <a:cubicBezTo>
                      <a:pt x="217" y="137"/>
                      <a:pt x="220" y="141"/>
                      <a:pt x="222" y="144"/>
                    </a:cubicBezTo>
                    <a:cubicBezTo>
                      <a:pt x="225" y="147"/>
                      <a:pt x="229" y="152"/>
                      <a:pt x="237" y="159"/>
                    </a:cubicBezTo>
                    <a:cubicBezTo>
                      <a:pt x="233" y="160"/>
                      <a:pt x="230" y="162"/>
                      <a:pt x="227" y="163"/>
                    </a:cubicBezTo>
                    <a:cubicBezTo>
                      <a:pt x="224" y="165"/>
                      <a:pt x="216" y="170"/>
                      <a:pt x="204" y="178"/>
                    </a:cubicBezTo>
                    <a:cubicBezTo>
                      <a:pt x="195" y="166"/>
                      <a:pt x="188" y="154"/>
                      <a:pt x="183" y="141"/>
                    </a:cubicBezTo>
                    <a:cubicBezTo>
                      <a:pt x="178" y="128"/>
                      <a:pt x="174" y="116"/>
                      <a:pt x="173" y="106"/>
                    </a:cubicBezTo>
                    <a:cubicBezTo>
                      <a:pt x="172" y="95"/>
                      <a:pt x="172" y="85"/>
                      <a:pt x="173" y="75"/>
                    </a:cubicBezTo>
                    <a:cubicBezTo>
                      <a:pt x="175" y="65"/>
                      <a:pt x="176" y="57"/>
                      <a:pt x="177" y="51"/>
                    </a:cubicBezTo>
                    <a:cubicBezTo>
                      <a:pt x="179" y="45"/>
                      <a:pt x="182" y="35"/>
                      <a:pt x="188"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0" name="Freeform 10"/>
              <p:cNvSpPr>
                <a:spLocks noEditPoints="1"/>
              </p:cNvSpPr>
              <p:nvPr/>
            </p:nvSpPr>
            <p:spPr bwMode="auto">
              <a:xfrm>
                <a:off x="3783545" y="639721"/>
                <a:ext cx="82927" cy="89306"/>
              </a:xfrm>
              <a:custGeom>
                <a:avLst/>
                <a:gdLst>
                  <a:gd name="T0" fmla="*/ 42 w 272"/>
                  <a:gd name="T1" fmla="*/ 140 h 294"/>
                  <a:gd name="T2" fmla="*/ 67 w 272"/>
                  <a:gd name="T3" fmla="*/ 117 h 294"/>
                  <a:gd name="T4" fmla="*/ 113 w 272"/>
                  <a:gd name="T5" fmla="*/ 165 h 294"/>
                  <a:gd name="T6" fmla="*/ 88 w 272"/>
                  <a:gd name="T7" fmla="*/ 189 h 294"/>
                  <a:gd name="T8" fmla="*/ 42 w 272"/>
                  <a:gd name="T9" fmla="*/ 140 h 294"/>
                  <a:gd name="T10" fmla="*/ 178 w 272"/>
                  <a:gd name="T11" fmla="*/ 128 h 294"/>
                  <a:gd name="T12" fmla="*/ 105 w 272"/>
                  <a:gd name="T13" fmla="*/ 51 h 294"/>
                  <a:gd name="T14" fmla="*/ 86 w 272"/>
                  <a:gd name="T15" fmla="*/ 30 h 294"/>
                  <a:gd name="T16" fmla="*/ 64 w 272"/>
                  <a:gd name="T17" fmla="*/ 49 h 294"/>
                  <a:gd name="T18" fmla="*/ 84 w 272"/>
                  <a:gd name="T19" fmla="*/ 70 h 294"/>
                  <a:gd name="T20" fmla="*/ 157 w 272"/>
                  <a:gd name="T21" fmla="*/ 147 h 294"/>
                  <a:gd name="T22" fmla="*/ 178 w 272"/>
                  <a:gd name="T23" fmla="*/ 171 h 294"/>
                  <a:gd name="T24" fmla="*/ 200 w 272"/>
                  <a:gd name="T25" fmla="*/ 150 h 294"/>
                  <a:gd name="T26" fmla="*/ 178 w 272"/>
                  <a:gd name="T27" fmla="*/ 128 h 294"/>
                  <a:gd name="T28" fmla="*/ 130 w 272"/>
                  <a:gd name="T29" fmla="*/ 43 h 294"/>
                  <a:gd name="T30" fmla="*/ 229 w 272"/>
                  <a:gd name="T31" fmla="*/ 148 h 294"/>
                  <a:gd name="T32" fmla="*/ 116 w 272"/>
                  <a:gd name="T33" fmla="*/ 253 h 294"/>
                  <a:gd name="T34" fmla="*/ 107 w 272"/>
                  <a:gd name="T35" fmla="*/ 257 h 294"/>
                  <a:gd name="T36" fmla="*/ 99 w 272"/>
                  <a:gd name="T37" fmla="*/ 252 h 294"/>
                  <a:gd name="T38" fmla="*/ 93 w 272"/>
                  <a:gd name="T39" fmla="*/ 245 h 294"/>
                  <a:gd name="T40" fmla="*/ 85 w 272"/>
                  <a:gd name="T41" fmla="*/ 236 h 294"/>
                  <a:gd name="T42" fmla="*/ 81 w 272"/>
                  <a:gd name="T43" fmla="*/ 245 h 294"/>
                  <a:gd name="T44" fmla="*/ 74 w 272"/>
                  <a:gd name="T45" fmla="*/ 257 h 294"/>
                  <a:gd name="T46" fmla="*/ 66 w 272"/>
                  <a:gd name="T47" fmla="*/ 267 h 294"/>
                  <a:gd name="T48" fmla="*/ 99 w 272"/>
                  <a:gd name="T49" fmla="*/ 291 h 294"/>
                  <a:gd name="T50" fmla="*/ 113 w 272"/>
                  <a:gd name="T51" fmla="*/ 293 h 294"/>
                  <a:gd name="T52" fmla="*/ 126 w 272"/>
                  <a:gd name="T53" fmla="*/ 284 h 294"/>
                  <a:gd name="T54" fmla="*/ 252 w 272"/>
                  <a:gd name="T55" fmla="*/ 168 h 294"/>
                  <a:gd name="T56" fmla="*/ 272 w 272"/>
                  <a:gd name="T57" fmla="*/ 151 h 294"/>
                  <a:gd name="T58" fmla="*/ 252 w 272"/>
                  <a:gd name="T59" fmla="*/ 131 h 294"/>
                  <a:gd name="T60" fmla="*/ 151 w 272"/>
                  <a:gd name="T61" fmla="*/ 24 h 294"/>
                  <a:gd name="T62" fmla="*/ 129 w 272"/>
                  <a:gd name="T63" fmla="*/ 0 h 294"/>
                  <a:gd name="T64" fmla="*/ 107 w 272"/>
                  <a:gd name="T65" fmla="*/ 20 h 294"/>
                  <a:gd name="T66" fmla="*/ 130 w 272"/>
                  <a:gd name="T67" fmla="*/ 43 h 294"/>
                  <a:gd name="T68" fmla="*/ 50 w 272"/>
                  <a:gd name="T69" fmla="*/ 92 h 294"/>
                  <a:gd name="T70" fmla="*/ 18 w 272"/>
                  <a:gd name="T71" fmla="*/ 121 h 294"/>
                  <a:gd name="T72" fmla="*/ 0 w 272"/>
                  <a:gd name="T73" fmla="*/ 137 h 294"/>
                  <a:gd name="T74" fmla="*/ 18 w 272"/>
                  <a:gd name="T75" fmla="*/ 155 h 294"/>
                  <a:gd name="T76" fmla="*/ 70 w 272"/>
                  <a:gd name="T77" fmla="*/ 210 h 294"/>
                  <a:gd name="T78" fmla="*/ 88 w 272"/>
                  <a:gd name="T79" fmla="*/ 231 h 294"/>
                  <a:gd name="T80" fmla="*/ 105 w 272"/>
                  <a:gd name="T81" fmla="*/ 213 h 294"/>
                  <a:gd name="T82" fmla="*/ 137 w 272"/>
                  <a:gd name="T83" fmla="*/ 184 h 294"/>
                  <a:gd name="T84" fmla="*/ 155 w 272"/>
                  <a:gd name="T85" fmla="*/ 169 h 294"/>
                  <a:gd name="T86" fmla="*/ 135 w 272"/>
                  <a:gd name="T87" fmla="*/ 150 h 294"/>
                  <a:gd name="T88" fmla="*/ 83 w 272"/>
                  <a:gd name="T89" fmla="*/ 94 h 294"/>
                  <a:gd name="T90" fmla="*/ 67 w 272"/>
                  <a:gd name="T91" fmla="*/ 76 h 294"/>
                  <a:gd name="T92" fmla="*/ 50 w 272"/>
                  <a:gd name="T93" fmla="*/ 9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2" h="294">
                    <a:moveTo>
                      <a:pt x="42" y="140"/>
                    </a:moveTo>
                    <a:cubicBezTo>
                      <a:pt x="67" y="117"/>
                      <a:pt x="67" y="117"/>
                      <a:pt x="67" y="117"/>
                    </a:cubicBezTo>
                    <a:cubicBezTo>
                      <a:pt x="113" y="165"/>
                      <a:pt x="113" y="165"/>
                      <a:pt x="113" y="165"/>
                    </a:cubicBezTo>
                    <a:cubicBezTo>
                      <a:pt x="88" y="189"/>
                      <a:pt x="88" y="189"/>
                      <a:pt x="88" y="189"/>
                    </a:cubicBezTo>
                    <a:lnTo>
                      <a:pt x="42" y="140"/>
                    </a:lnTo>
                    <a:close/>
                    <a:moveTo>
                      <a:pt x="178" y="128"/>
                    </a:moveTo>
                    <a:cubicBezTo>
                      <a:pt x="105" y="51"/>
                      <a:pt x="105" y="51"/>
                      <a:pt x="105" y="51"/>
                    </a:cubicBezTo>
                    <a:cubicBezTo>
                      <a:pt x="86" y="30"/>
                      <a:pt x="86" y="30"/>
                      <a:pt x="86" y="30"/>
                    </a:cubicBezTo>
                    <a:cubicBezTo>
                      <a:pt x="64" y="49"/>
                      <a:pt x="64" y="49"/>
                      <a:pt x="64" y="49"/>
                    </a:cubicBezTo>
                    <a:cubicBezTo>
                      <a:pt x="84" y="70"/>
                      <a:pt x="84" y="70"/>
                      <a:pt x="84" y="70"/>
                    </a:cubicBezTo>
                    <a:cubicBezTo>
                      <a:pt x="157" y="147"/>
                      <a:pt x="157" y="147"/>
                      <a:pt x="157" y="147"/>
                    </a:cubicBezTo>
                    <a:cubicBezTo>
                      <a:pt x="178" y="171"/>
                      <a:pt x="178" y="171"/>
                      <a:pt x="178" y="171"/>
                    </a:cubicBezTo>
                    <a:cubicBezTo>
                      <a:pt x="200" y="150"/>
                      <a:pt x="200" y="150"/>
                      <a:pt x="200" y="150"/>
                    </a:cubicBezTo>
                    <a:lnTo>
                      <a:pt x="178" y="128"/>
                    </a:lnTo>
                    <a:close/>
                    <a:moveTo>
                      <a:pt x="130" y="43"/>
                    </a:moveTo>
                    <a:cubicBezTo>
                      <a:pt x="229" y="148"/>
                      <a:pt x="229" y="148"/>
                      <a:pt x="229" y="148"/>
                    </a:cubicBezTo>
                    <a:cubicBezTo>
                      <a:pt x="116" y="253"/>
                      <a:pt x="116" y="253"/>
                      <a:pt x="116" y="253"/>
                    </a:cubicBezTo>
                    <a:cubicBezTo>
                      <a:pt x="112" y="256"/>
                      <a:pt x="109" y="257"/>
                      <a:pt x="107" y="257"/>
                    </a:cubicBezTo>
                    <a:cubicBezTo>
                      <a:pt x="106" y="258"/>
                      <a:pt x="103" y="256"/>
                      <a:pt x="99" y="252"/>
                    </a:cubicBezTo>
                    <a:cubicBezTo>
                      <a:pt x="98" y="251"/>
                      <a:pt x="96" y="248"/>
                      <a:pt x="93" y="245"/>
                    </a:cubicBezTo>
                    <a:cubicBezTo>
                      <a:pt x="90" y="242"/>
                      <a:pt x="87" y="239"/>
                      <a:pt x="85" y="236"/>
                    </a:cubicBezTo>
                    <a:cubicBezTo>
                      <a:pt x="81" y="245"/>
                      <a:pt x="81" y="245"/>
                      <a:pt x="81" y="245"/>
                    </a:cubicBezTo>
                    <a:cubicBezTo>
                      <a:pt x="78" y="250"/>
                      <a:pt x="76" y="254"/>
                      <a:pt x="74" y="257"/>
                    </a:cubicBezTo>
                    <a:cubicBezTo>
                      <a:pt x="71" y="261"/>
                      <a:pt x="69" y="264"/>
                      <a:pt x="66" y="267"/>
                    </a:cubicBezTo>
                    <a:cubicBezTo>
                      <a:pt x="81" y="280"/>
                      <a:pt x="92" y="288"/>
                      <a:pt x="99" y="291"/>
                    </a:cubicBezTo>
                    <a:cubicBezTo>
                      <a:pt x="106" y="293"/>
                      <a:pt x="110" y="294"/>
                      <a:pt x="113" y="293"/>
                    </a:cubicBezTo>
                    <a:cubicBezTo>
                      <a:pt x="116" y="292"/>
                      <a:pt x="120" y="289"/>
                      <a:pt x="126" y="284"/>
                    </a:cubicBezTo>
                    <a:cubicBezTo>
                      <a:pt x="252" y="168"/>
                      <a:pt x="252" y="168"/>
                      <a:pt x="252" y="168"/>
                    </a:cubicBezTo>
                    <a:cubicBezTo>
                      <a:pt x="272" y="151"/>
                      <a:pt x="272" y="151"/>
                      <a:pt x="272" y="151"/>
                    </a:cubicBezTo>
                    <a:cubicBezTo>
                      <a:pt x="252" y="131"/>
                      <a:pt x="252" y="131"/>
                      <a:pt x="252" y="131"/>
                    </a:cubicBezTo>
                    <a:cubicBezTo>
                      <a:pt x="151" y="24"/>
                      <a:pt x="151" y="24"/>
                      <a:pt x="151" y="24"/>
                    </a:cubicBezTo>
                    <a:cubicBezTo>
                      <a:pt x="129" y="0"/>
                      <a:pt x="129" y="0"/>
                      <a:pt x="129" y="0"/>
                    </a:cubicBezTo>
                    <a:cubicBezTo>
                      <a:pt x="107" y="20"/>
                      <a:pt x="107" y="20"/>
                      <a:pt x="107" y="20"/>
                    </a:cubicBezTo>
                    <a:lnTo>
                      <a:pt x="130" y="43"/>
                    </a:lnTo>
                    <a:close/>
                    <a:moveTo>
                      <a:pt x="50" y="92"/>
                    </a:moveTo>
                    <a:cubicBezTo>
                      <a:pt x="18" y="121"/>
                      <a:pt x="18" y="121"/>
                      <a:pt x="18" y="121"/>
                    </a:cubicBezTo>
                    <a:cubicBezTo>
                      <a:pt x="0" y="137"/>
                      <a:pt x="0" y="137"/>
                      <a:pt x="0" y="137"/>
                    </a:cubicBezTo>
                    <a:cubicBezTo>
                      <a:pt x="18" y="155"/>
                      <a:pt x="18" y="155"/>
                      <a:pt x="18" y="155"/>
                    </a:cubicBezTo>
                    <a:cubicBezTo>
                      <a:pt x="70" y="210"/>
                      <a:pt x="70" y="210"/>
                      <a:pt x="70" y="210"/>
                    </a:cubicBezTo>
                    <a:cubicBezTo>
                      <a:pt x="88" y="231"/>
                      <a:pt x="88" y="231"/>
                      <a:pt x="88" y="231"/>
                    </a:cubicBezTo>
                    <a:cubicBezTo>
                      <a:pt x="105" y="213"/>
                      <a:pt x="105" y="213"/>
                      <a:pt x="105" y="213"/>
                    </a:cubicBezTo>
                    <a:cubicBezTo>
                      <a:pt x="137" y="184"/>
                      <a:pt x="137" y="184"/>
                      <a:pt x="137" y="184"/>
                    </a:cubicBezTo>
                    <a:cubicBezTo>
                      <a:pt x="155" y="169"/>
                      <a:pt x="155" y="169"/>
                      <a:pt x="155" y="169"/>
                    </a:cubicBezTo>
                    <a:cubicBezTo>
                      <a:pt x="135" y="150"/>
                      <a:pt x="135" y="150"/>
                      <a:pt x="135" y="150"/>
                    </a:cubicBezTo>
                    <a:cubicBezTo>
                      <a:pt x="83" y="94"/>
                      <a:pt x="83" y="94"/>
                      <a:pt x="83" y="94"/>
                    </a:cubicBezTo>
                    <a:cubicBezTo>
                      <a:pt x="67" y="76"/>
                      <a:pt x="67" y="76"/>
                      <a:pt x="67" y="76"/>
                    </a:cubicBezTo>
                    <a:lnTo>
                      <a:pt x="5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1" name="Freeform 11"/>
              <p:cNvSpPr>
                <a:spLocks/>
              </p:cNvSpPr>
              <p:nvPr/>
            </p:nvSpPr>
            <p:spPr bwMode="auto">
              <a:xfrm>
                <a:off x="3220776" y="749581"/>
                <a:ext cx="58829" cy="51032"/>
              </a:xfrm>
              <a:custGeom>
                <a:avLst/>
                <a:gdLst>
                  <a:gd name="T0" fmla="*/ 158 w 194"/>
                  <a:gd name="T1" fmla="*/ 147 h 167"/>
                  <a:gd name="T2" fmla="*/ 165 w 194"/>
                  <a:gd name="T3" fmla="*/ 154 h 167"/>
                  <a:gd name="T4" fmla="*/ 158 w 194"/>
                  <a:gd name="T5" fmla="*/ 167 h 167"/>
                  <a:gd name="T6" fmla="*/ 104 w 194"/>
                  <a:gd name="T7" fmla="*/ 156 h 167"/>
                  <a:gd name="T8" fmla="*/ 106 w 194"/>
                  <a:gd name="T9" fmla="*/ 139 h 167"/>
                  <a:gd name="T10" fmla="*/ 140 w 194"/>
                  <a:gd name="T11" fmla="*/ 131 h 167"/>
                  <a:gd name="T12" fmla="*/ 162 w 194"/>
                  <a:gd name="T13" fmla="*/ 111 h 167"/>
                  <a:gd name="T14" fmla="*/ 165 w 194"/>
                  <a:gd name="T15" fmla="*/ 93 h 167"/>
                  <a:gd name="T16" fmla="*/ 156 w 194"/>
                  <a:gd name="T17" fmla="*/ 81 h 167"/>
                  <a:gd name="T18" fmla="*/ 116 w 194"/>
                  <a:gd name="T19" fmla="*/ 107 h 167"/>
                  <a:gd name="T20" fmla="*/ 110 w 194"/>
                  <a:gd name="T21" fmla="*/ 114 h 167"/>
                  <a:gd name="T22" fmla="*/ 75 w 194"/>
                  <a:gd name="T23" fmla="*/ 141 h 167"/>
                  <a:gd name="T24" fmla="*/ 40 w 194"/>
                  <a:gd name="T25" fmla="*/ 137 h 167"/>
                  <a:gd name="T26" fmla="*/ 6 w 194"/>
                  <a:gd name="T27" fmla="*/ 102 h 167"/>
                  <a:gd name="T28" fmla="*/ 10 w 194"/>
                  <a:gd name="T29" fmla="*/ 55 h 167"/>
                  <a:gd name="T30" fmla="*/ 23 w 194"/>
                  <a:gd name="T31" fmla="*/ 35 h 167"/>
                  <a:gd name="T32" fmla="*/ 41 w 194"/>
                  <a:gd name="T33" fmla="*/ 20 h 167"/>
                  <a:gd name="T34" fmla="*/ 32 w 194"/>
                  <a:gd name="T35" fmla="*/ 13 h 167"/>
                  <a:gd name="T36" fmla="*/ 38 w 194"/>
                  <a:gd name="T37" fmla="*/ 0 h 167"/>
                  <a:gd name="T38" fmla="*/ 106 w 194"/>
                  <a:gd name="T39" fmla="*/ 12 h 167"/>
                  <a:gd name="T40" fmla="*/ 105 w 194"/>
                  <a:gd name="T41" fmla="*/ 31 h 167"/>
                  <a:gd name="T42" fmla="*/ 60 w 194"/>
                  <a:gd name="T43" fmla="*/ 39 h 167"/>
                  <a:gd name="T44" fmla="*/ 34 w 194"/>
                  <a:gd name="T45" fmla="*/ 63 h 167"/>
                  <a:gd name="T46" fmla="*/ 31 w 194"/>
                  <a:gd name="T47" fmla="*/ 84 h 167"/>
                  <a:gd name="T48" fmla="*/ 42 w 194"/>
                  <a:gd name="T49" fmla="*/ 99 h 167"/>
                  <a:gd name="T50" fmla="*/ 79 w 194"/>
                  <a:gd name="T51" fmla="*/ 78 h 167"/>
                  <a:gd name="T52" fmla="*/ 84 w 194"/>
                  <a:gd name="T53" fmla="*/ 72 h 167"/>
                  <a:gd name="T54" fmla="*/ 104 w 194"/>
                  <a:gd name="T55" fmla="*/ 52 h 167"/>
                  <a:gd name="T56" fmla="*/ 116 w 194"/>
                  <a:gd name="T57" fmla="*/ 42 h 167"/>
                  <a:gd name="T58" fmla="*/ 137 w 194"/>
                  <a:gd name="T59" fmla="*/ 37 h 167"/>
                  <a:gd name="T60" fmla="*/ 160 w 194"/>
                  <a:gd name="T61" fmla="*/ 43 h 167"/>
                  <a:gd name="T62" fmla="*/ 189 w 194"/>
                  <a:gd name="T63" fmla="*/ 75 h 167"/>
                  <a:gd name="T64" fmla="*/ 186 w 194"/>
                  <a:gd name="T65" fmla="*/ 118 h 167"/>
                  <a:gd name="T66" fmla="*/ 174 w 194"/>
                  <a:gd name="T67" fmla="*/ 135 h 167"/>
                  <a:gd name="T68" fmla="*/ 158 w 194"/>
                  <a:gd name="T69" fmla="*/ 14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67">
                    <a:moveTo>
                      <a:pt x="158" y="147"/>
                    </a:moveTo>
                    <a:cubicBezTo>
                      <a:pt x="165" y="154"/>
                      <a:pt x="165" y="154"/>
                      <a:pt x="165" y="154"/>
                    </a:cubicBezTo>
                    <a:cubicBezTo>
                      <a:pt x="158" y="167"/>
                      <a:pt x="158" y="167"/>
                      <a:pt x="158" y="167"/>
                    </a:cubicBezTo>
                    <a:cubicBezTo>
                      <a:pt x="104" y="156"/>
                      <a:pt x="104" y="156"/>
                      <a:pt x="104" y="156"/>
                    </a:cubicBezTo>
                    <a:cubicBezTo>
                      <a:pt x="106" y="139"/>
                      <a:pt x="106" y="139"/>
                      <a:pt x="106" y="139"/>
                    </a:cubicBezTo>
                    <a:cubicBezTo>
                      <a:pt x="119" y="139"/>
                      <a:pt x="130" y="136"/>
                      <a:pt x="140" y="131"/>
                    </a:cubicBezTo>
                    <a:cubicBezTo>
                      <a:pt x="150" y="126"/>
                      <a:pt x="157" y="120"/>
                      <a:pt x="162" y="111"/>
                    </a:cubicBezTo>
                    <a:cubicBezTo>
                      <a:pt x="165" y="104"/>
                      <a:pt x="166" y="98"/>
                      <a:pt x="165" y="93"/>
                    </a:cubicBezTo>
                    <a:cubicBezTo>
                      <a:pt x="163" y="88"/>
                      <a:pt x="160" y="84"/>
                      <a:pt x="156" y="81"/>
                    </a:cubicBezTo>
                    <a:cubicBezTo>
                      <a:pt x="147" y="77"/>
                      <a:pt x="134" y="86"/>
                      <a:pt x="116" y="107"/>
                    </a:cubicBezTo>
                    <a:cubicBezTo>
                      <a:pt x="114" y="110"/>
                      <a:pt x="112" y="112"/>
                      <a:pt x="110" y="114"/>
                    </a:cubicBezTo>
                    <a:cubicBezTo>
                      <a:pt x="97" y="129"/>
                      <a:pt x="85" y="138"/>
                      <a:pt x="75" y="141"/>
                    </a:cubicBezTo>
                    <a:cubicBezTo>
                      <a:pt x="64" y="144"/>
                      <a:pt x="53" y="143"/>
                      <a:pt x="40" y="137"/>
                    </a:cubicBezTo>
                    <a:cubicBezTo>
                      <a:pt x="23" y="128"/>
                      <a:pt x="11" y="117"/>
                      <a:pt x="6" y="102"/>
                    </a:cubicBezTo>
                    <a:cubicBezTo>
                      <a:pt x="0" y="87"/>
                      <a:pt x="1" y="71"/>
                      <a:pt x="10" y="55"/>
                    </a:cubicBezTo>
                    <a:cubicBezTo>
                      <a:pt x="13" y="47"/>
                      <a:pt x="18" y="41"/>
                      <a:pt x="23" y="35"/>
                    </a:cubicBezTo>
                    <a:cubicBezTo>
                      <a:pt x="28" y="30"/>
                      <a:pt x="34" y="25"/>
                      <a:pt x="41" y="20"/>
                    </a:cubicBezTo>
                    <a:cubicBezTo>
                      <a:pt x="32" y="13"/>
                      <a:pt x="32" y="13"/>
                      <a:pt x="32" y="13"/>
                    </a:cubicBezTo>
                    <a:cubicBezTo>
                      <a:pt x="38" y="0"/>
                      <a:pt x="38" y="0"/>
                      <a:pt x="38" y="0"/>
                    </a:cubicBezTo>
                    <a:cubicBezTo>
                      <a:pt x="106" y="12"/>
                      <a:pt x="106" y="12"/>
                      <a:pt x="106" y="12"/>
                    </a:cubicBezTo>
                    <a:cubicBezTo>
                      <a:pt x="105" y="31"/>
                      <a:pt x="105" y="31"/>
                      <a:pt x="105" y="31"/>
                    </a:cubicBezTo>
                    <a:cubicBezTo>
                      <a:pt x="87" y="31"/>
                      <a:pt x="73" y="33"/>
                      <a:pt x="60" y="39"/>
                    </a:cubicBezTo>
                    <a:cubicBezTo>
                      <a:pt x="48" y="44"/>
                      <a:pt x="39" y="52"/>
                      <a:pt x="34" y="63"/>
                    </a:cubicBezTo>
                    <a:cubicBezTo>
                      <a:pt x="30" y="70"/>
                      <a:pt x="29" y="77"/>
                      <a:pt x="31" y="84"/>
                    </a:cubicBezTo>
                    <a:cubicBezTo>
                      <a:pt x="33" y="91"/>
                      <a:pt x="37" y="96"/>
                      <a:pt x="42" y="99"/>
                    </a:cubicBezTo>
                    <a:cubicBezTo>
                      <a:pt x="51" y="102"/>
                      <a:pt x="63" y="96"/>
                      <a:pt x="79" y="78"/>
                    </a:cubicBezTo>
                    <a:cubicBezTo>
                      <a:pt x="81" y="75"/>
                      <a:pt x="83" y="73"/>
                      <a:pt x="84" y="72"/>
                    </a:cubicBezTo>
                    <a:cubicBezTo>
                      <a:pt x="92" y="63"/>
                      <a:pt x="99" y="57"/>
                      <a:pt x="104" y="52"/>
                    </a:cubicBezTo>
                    <a:cubicBezTo>
                      <a:pt x="109" y="47"/>
                      <a:pt x="113" y="43"/>
                      <a:pt x="116" y="42"/>
                    </a:cubicBezTo>
                    <a:cubicBezTo>
                      <a:pt x="123" y="39"/>
                      <a:pt x="130" y="37"/>
                      <a:pt x="137" y="37"/>
                    </a:cubicBezTo>
                    <a:cubicBezTo>
                      <a:pt x="145" y="38"/>
                      <a:pt x="152" y="39"/>
                      <a:pt x="160" y="43"/>
                    </a:cubicBezTo>
                    <a:cubicBezTo>
                      <a:pt x="175" y="50"/>
                      <a:pt x="184" y="61"/>
                      <a:pt x="189" y="75"/>
                    </a:cubicBezTo>
                    <a:cubicBezTo>
                      <a:pt x="194" y="89"/>
                      <a:pt x="193" y="104"/>
                      <a:pt x="186" y="118"/>
                    </a:cubicBezTo>
                    <a:cubicBezTo>
                      <a:pt x="183" y="125"/>
                      <a:pt x="179" y="130"/>
                      <a:pt x="174" y="135"/>
                    </a:cubicBezTo>
                    <a:cubicBezTo>
                      <a:pt x="170" y="139"/>
                      <a:pt x="164" y="143"/>
                      <a:pt x="158"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2" name="Freeform 12"/>
              <p:cNvSpPr>
                <a:spLocks/>
              </p:cNvSpPr>
              <p:nvPr/>
            </p:nvSpPr>
            <p:spPr bwMode="auto">
              <a:xfrm>
                <a:off x="3203765" y="800613"/>
                <a:ext cx="61664" cy="48197"/>
              </a:xfrm>
              <a:custGeom>
                <a:avLst/>
                <a:gdLst>
                  <a:gd name="T0" fmla="*/ 203 w 203"/>
                  <a:gd name="T1" fmla="*/ 34 h 160"/>
                  <a:gd name="T2" fmla="*/ 162 w 203"/>
                  <a:gd name="T3" fmla="*/ 159 h 160"/>
                  <a:gd name="T4" fmla="*/ 105 w 203"/>
                  <a:gd name="T5" fmla="*/ 160 h 160"/>
                  <a:gd name="T6" fmla="*/ 103 w 203"/>
                  <a:gd name="T7" fmla="*/ 143 h 160"/>
                  <a:gd name="T8" fmla="*/ 137 w 203"/>
                  <a:gd name="T9" fmla="*/ 133 h 160"/>
                  <a:gd name="T10" fmla="*/ 153 w 203"/>
                  <a:gd name="T11" fmla="*/ 111 h 160"/>
                  <a:gd name="T12" fmla="*/ 153 w 203"/>
                  <a:gd name="T13" fmla="*/ 109 h 160"/>
                  <a:gd name="T14" fmla="*/ 58 w 203"/>
                  <a:gd name="T15" fmla="*/ 79 h 160"/>
                  <a:gd name="T16" fmla="*/ 32 w 203"/>
                  <a:gd name="T17" fmla="*/ 74 h 160"/>
                  <a:gd name="T18" fmla="*/ 21 w 203"/>
                  <a:gd name="T19" fmla="*/ 87 h 160"/>
                  <a:gd name="T20" fmla="*/ 0 w 203"/>
                  <a:gd name="T21" fmla="*/ 80 h 160"/>
                  <a:gd name="T22" fmla="*/ 25 w 203"/>
                  <a:gd name="T23" fmla="*/ 5 h 160"/>
                  <a:gd name="T24" fmla="*/ 46 w 203"/>
                  <a:gd name="T25" fmla="*/ 11 h 160"/>
                  <a:gd name="T26" fmla="*/ 47 w 203"/>
                  <a:gd name="T27" fmla="*/ 27 h 160"/>
                  <a:gd name="T28" fmla="*/ 71 w 203"/>
                  <a:gd name="T29" fmla="*/ 39 h 160"/>
                  <a:gd name="T30" fmla="*/ 166 w 203"/>
                  <a:gd name="T31" fmla="*/ 69 h 160"/>
                  <a:gd name="T32" fmla="*/ 167 w 203"/>
                  <a:gd name="T33" fmla="*/ 67 h 160"/>
                  <a:gd name="T34" fmla="*/ 167 w 203"/>
                  <a:gd name="T35" fmla="*/ 40 h 160"/>
                  <a:gd name="T36" fmla="*/ 145 w 203"/>
                  <a:gd name="T37" fmla="*/ 12 h 160"/>
                  <a:gd name="T38" fmla="*/ 157 w 203"/>
                  <a:gd name="T39" fmla="*/ 0 h 160"/>
                  <a:gd name="T40" fmla="*/ 203 w 203"/>
                  <a:gd name="T41" fmla="*/ 3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160">
                    <a:moveTo>
                      <a:pt x="203" y="34"/>
                    </a:moveTo>
                    <a:cubicBezTo>
                      <a:pt x="162" y="159"/>
                      <a:pt x="162" y="159"/>
                      <a:pt x="162" y="159"/>
                    </a:cubicBezTo>
                    <a:cubicBezTo>
                      <a:pt x="105" y="160"/>
                      <a:pt x="105" y="160"/>
                      <a:pt x="105" y="160"/>
                    </a:cubicBezTo>
                    <a:cubicBezTo>
                      <a:pt x="103" y="143"/>
                      <a:pt x="103" y="143"/>
                      <a:pt x="103" y="143"/>
                    </a:cubicBezTo>
                    <a:cubicBezTo>
                      <a:pt x="118" y="141"/>
                      <a:pt x="129" y="138"/>
                      <a:pt x="137" y="133"/>
                    </a:cubicBezTo>
                    <a:cubicBezTo>
                      <a:pt x="144" y="128"/>
                      <a:pt x="149" y="121"/>
                      <a:pt x="153" y="111"/>
                    </a:cubicBezTo>
                    <a:cubicBezTo>
                      <a:pt x="153" y="109"/>
                      <a:pt x="153" y="109"/>
                      <a:pt x="153" y="109"/>
                    </a:cubicBezTo>
                    <a:cubicBezTo>
                      <a:pt x="58" y="79"/>
                      <a:pt x="58" y="79"/>
                      <a:pt x="58" y="79"/>
                    </a:cubicBezTo>
                    <a:cubicBezTo>
                      <a:pt x="45" y="74"/>
                      <a:pt x="36" y="73"/>
                      <a:pt x="32" y="74"/>
                    </a:cubicBezTo>
                    <a:cubicBezTo>
                      <a:pt x="27" y="76"/>
                      <a:pt x="24" y="80"/>
                      <a:pt x="21" y="87"/>
                    </a:cubicBezTo>
                    <a:cubicBezTo>
                      <a:pt x="0" y="80"/>
                      <a:pt x="0" y="80"/>
                      <a:pt x="0" y="80"/>
                    </a:cubicBezTo>
                    <a:cubicBezTo>
                      <a:pt x="25" y="5"/>
                      <a:pt x="25" y="5"/>
                      <a:pt x="25" y="5"/>
                    </a:cubicBezTo>
                    <a:cubicBezTo>
                      <a:pt x="46" y="11"/>
                      <a:pt x="46" y="11"/>
                      <a:pt x="46" y="11"/>
                    </a:cubicBezTo>
                    <a:cubicBezTo>
                      <a:pt x="44" y="18"/>
                      <a:pt x="44" y="24"/>
                      <a:pt x="47" y="27"/>
                    </a:cubicBezTo>
                    <a:cubicBezTo>
                      <a:pt x="50" y="31"/>
                      <a:pt x="58" y="35"/>
                      <a:pt x="71" y="39"/>
                    </a:cubicBezTo>
                    <a:cubicBezTo>
                      <a:pt x="166" y="69"/>
                      <a:pt x="166" y="69"/>
                      <a:pt x="166" y="69"/>
                    </a:cubicBezTo>
                    <a:cubicBezTo>
                      <a:pt x="167" y="67"/>
                      <a:pt x="167" y="67"/>
                      <a:pt x="167" y="67"/>
                    </a:cubicBezTo>
                    <a:cubicBezTo>
                      <a:pt x="170" y="57"/>
                      <a:pt x="170" y="48"/>
                      <a:pt x="167" y="40"/>
                    </a:cubicBezTo>
                    <a:cubicBezTo>
                      <a:pt x="164" y="31"/>
                      <a:pt x="157" y="22"/>
                      <a:pt x="145" y="12"/>
                    </a:cubicBezTo>
                    <a:cubicBezTo>
                      <a:pt x="157" y="0"/>
                      <a:pt x="157" y="0"/>
                      <a:pt x="157" y="0"/>
                    </a:cubicBezTo>
                    <a:lnTo>
                      <a:pt x="203"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3" name="Freeform 13"/>
              <p:cNvSpPr>
                <a:spLocks noEditPoints="1"/>
              </p:cNvSpPr>
              <p:nvPr/>
            </p:nvSpPr>
            <p:spPr bwMode="auto">
              <a:xfrm>
                <a:off x="3191716" y="836052"/>
                <a:ext cx="59537" cy="53158"/>
              </a:xfrm>
              <a:custGeom>
                <a:avLst/>
                <a:gdLst>
                  <a:gd name="T0" fmla="*/ 100 w 195"/>
                  <a:gd name="T1" fmla="*/ 111 h 175"/>
                  <a:gd name="T2" fmla="*/ 105 w 195"/>
                  <a:gd name="T3" fmla="*/ 79 h 175"/>
                  <a:gd name="T4" fmla="*/ 153 w 195"/>
                  <a:gd name="T5" fmla="*/ 106 h 175"/>
                  <a:gd name="T6" fmla="*/ 100 w 195"/>
                  <a:gd name="T7" fmla="*/ 111 h 175"/>
                  <a:gd name="T8" fmla="*/ 80 w 195"/>
                  <a:gd name="T9" fmla="*/ 36 h 175"/>
                  <a:gd name="T10" fmla="*/ 77 w 195"/>
                  <a:gd name="T11" fmla="*/ 34 h 175"/>
                  <a:gd name="T12" fmla="*/ 55 w 195"/>
                  <a:gd name="T13" fmla="*/ 4 h 175"/>
                  <a:gd name="T14" fmla="*/ 33 w 195"/>
                  <a:gd name="T15" fmla="*/ 0 h 175"/>
                  <a:gd name="T16" fmla="*/ 21 w 195"/>
                  <a:gd name="T17" fmla="*/ 65 h 175"/>
                  <a:gd name="T18" fmla="*/ 42 w 195"/>
                  <a:gd name="T19" fmla="*/ 69 h 175"/>
                  <a:gd name="T20" fmla="*/ 47 w 195"/>
                  <a:gd name="T21" fmla="*/ 56 h 175"/>
                  <a:gd name="T22" fmla="*/ 58 w 195"/>
                  <a:gd name="T23" fmla="*/ 54 h 175"/>
                  <a:gd name="T24" fmla="*/ 60 w 195"/>
                  <a:gd name="T25" fmla="*/ 55 h 175"/>
                  <a:gd name="T26" fmla="*/ 63 w 195"/>
                  <a:gd name="T27" fmla="*/ 56 h 175"/>
                  <a:gd name="T28" fmla="*/ 86 w 195"/>
                  <a:gd name="T29" fmla="*/ 67 h 175"/>
                  <a:gd name="T30" fmla="*/ 76 w 195"/>
                  <a:gd name="T31" fmla="*/ 115 h 175"/>
                  <a:gd name="T32" fmla="*/ 51 w 195"/>
                  <a:gd name="T33" fmla="*/ 118 h 175"/>
                  <a:gd name="T34" fmla="*/ 47 w 195"/>
                  <a:gd name="T35" fmla="*/ 119 h 175"/>
                  <a:gd name="T36" fmla="*/ 43 w 195"/>
                  <a:gd name="T37" fmla="*/ 118 h 175"/>
                  <a:gd name="T38" fmla="*/ 36 w 195"/>
                  <a:gd name="T39" fmla="*/ 113 h 175"/>
                  <a:gd name="T40" fmla="*/ 36 w 195"/>
                  <a:gd name="T41" fmla="*/ 101 h 175"/>
                  <a:gd name="T42" fmla="*/ 36 w 195"/>
                  <a:gd name="T43" fmla="*/ 99 h 175"/>
                  <a:gd name="T44" fmla="*/ 15 w 195"/>
                  <a:gd name="T45" fmla="*/ 95 h 175"/>
                  <a:gd name="T46" fmla="*/ 0 w 195"/>
                  <a:gd name="T47" fmla="*/ 171 h 175"/>
                  <a:gd name="T48" fmla="*/ 22 w 195"/>
                  <a:gd name="T49" fmla="*/ 175 h 175"/>
                  <a:gd name="T50" fmla="*/ 49 w 195"/>
                  <a:gd name="T51" fmla="*/ 159 h 175"/>
                  <a:gd name="T52" fmla="*/ 50 w 195"/>
                  <a:gd name="T53" fmla="*/ 159 h 175"/>
                  <a:gd name="T54" fmla="*/ 188 w 195"/>
                  <a:gd name="T55" fmla="*/ 139 h 175"/>
                  <a:gd name="T56" fmla="*/ 195 w 195"/>
                  <a:gd name="T57" fmla="*/ 103 h 175"/>
                  <a:gd name="T58" fmla="*/ 80 w 195"/>
                  <a:gd name="T59" fmla="*/ 3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75">
                    <a:moveTo>
                      <a:pt x="100" y="111"/>
                    </a:moveTo>
                    <a:cubicBezTo>
                      <a:pt x="105" y="79"/>
                      <a:pt x="105" y="79"/>
                      <a:pt x="105" y="79"/>
                    </a:cubicBezTo>
                    <a:cubicBezTo>
                      <a:pt x="153" y="106"/>
                      <a:pt x="153" y="106"/>
                      <a:pt x="153" y="106"/>
                    </a:cubicBezTo>
                    <a:lnTo>
                      <a:pt x="100" y="111"/>
                    </a:lnTo>
                    <a:close/>
                    <a:moveTo>
                      <a:pt x="80" y="36"/>
                    </a:moveTo>
                    <a:cubicBezTo>
                      <a:pt x="79" y="36"/>
                      <a:pt x="78" y="35"/>
                      <a:pt x="77" y="34"/>
                    </a:cubicBezTo>
                    <a:cubicBezTo>
                      <a:pt x="62" y="25"/>
                      <a:pt x="54" y="15"/>
                      <a:pt x="55" y="4"/>
                    </a:cubicBezTo>
                    <a:cubicBezTo>
                      <a:pt x="33" y="0"/>
                      <a:pt x="33" y="0"/>
                      <a:pt x="33" y="0"/>
                    </a:cubicBezTo>
                    <a:cubicBezTo>
                      <a:pt x="21" y="65"/>
                      <a:pt x="21" y="65"/>
                      <a:pt x="21" y="65"/>
                    </a:cubicBezTo>
                    <a:cubicBezTo>
                      <a:pt x="42" y="69"/>
                      <a:pt x="42" y="69"/>
                      <a:pt x="42" y="69"/>
                    </a:cubicBezTo>
                    <a:cubicBezTo>
                      <a:pt x="43" y="62"/>
                      <a:pt x="45" y="58"/>
                      <a:pt x="47" y="56"/>
                    </a:cubicBezTo>
                    <a:cubicBezTo>
                      <a:pt x="50" y="54"/>
                      <a:pt x="53" y="53"/>
                      <a:pt x="58" y="54"/>
                    </a:cubicBezTo>
                    <a:cubicBezTo>
                      <a:pt x="58" y="54"/>
                      <a:pt x="59" y="54"/>
                      <a:pt x="60" y="55"/>
                    </a:cubicBezTo>
                    <a:cubicBezTo>
                      <a:pt x="61" y="55"/>
                      <a:pt x="62" y="55"/>
                      <a:pt x="63" y="56"/>
                    </a:cubicBezTo>
                    <a:cubicBezTo>
                      <a:pt x="86" y="67"/>
                      <a:pt x="86" y="67"/>
                      <a:pt x="86" y="67"/>
                    </a:cubicBezTo>
                    <a:cubicBezTo>
                      <a:pt x="76" y="115"/>
                      <a:pt x="76" y="115"/>
                      <a:pt x="76" y="115"/>
                    </a:cubicBezTo>
                    <a:cubicBezTo>
                      <a:pt x="51" y="118"/>
                      <a:pt x="51" y="118"/>
                      <a:pt x="51" y="118"/>
                    </a:cubicBezTo>
                    <a:cubicBezTo>
                      <a:pt x="49" y="119"/>
                      <a:pt x="48" y="119"/>
                      <a:pt x="47" y="119"/>
                    </a:cubicBezTo>
                    <a:cubicBezTo>
                      <a:pt x="46" y="118"/>
                      <a:pt x="44" y="118"/>
                      <a:pt x="43" y="118"/>
                    </a:cubicBezTo>
                    <a:cubicBezTo>
                      <a:pt x="39" y="118"/>
                      <a:pt x="37" y="116"/>
                      <a:pt x="36" y="113"/>
                    </a:cubicBezTo>
                    <a:cubicBezTo>
                      <a:pt x="35" y="111"/>
                      <a:pt x="34" y="107"/>
                      <a:pt x="36" y="101"/>
                    </a:cubicBezTo>
                    <a:cubicBezTo>
                      <a:pt x="36" y="99"/>
                      <a:pt x="36" y="99"/>
                      <a:pt x="36" y="99"/>
                    </a:cubicBezTo>
                    <a:cubicBezTo>
                      <a:pt x="15" y="95"/>
                      <a:pt x="15" y="95"/>
                      <a:pt x="15" y="95"/>
                    </a:cubicBezTo>
                    <a:cubicBezTo>
                      <a:pt x="0" y="171"/>
                      <a:pt x="0" y="171"/>
                      <a:pt x="0" y="171"/>
                    </a:cubicBezTo>
                    <a:cubicBezTo>
                      <a:pt x="22" y="175"/>
                      <a:pt x="22" y="175"/>
                      <a:pt x="22" y="175"/>
                    </a:cubicBezTo>
                    <a:cubicBezTo>
                      <a:pt x="25" y="167"/>
                      <a:pt x="34" y="161"/>
                      <a:pt x="49" y="159"/>
                    </a:cubicBezTo>
                    <a:cubicBezTo>
                      <a:pt x="50" y="159"/>
                      <a:pt x="50" y="159"/>
                      <a:pt x="50" y="159"/>
                    </a:cubicBezTo>
                    <a:cubicBezTo>
                      <a:pt x="188" y="139"/>
                      <a:pt x="188" y="139"/>
                      <a:pt x="188" y="139"/>
                    </a:cubicBezTo>
                    <a:cubicBezTo>
                      <a:pt x="195" y="103"/>
                      <a:pt x="195" y="103"/>
                      <a:pt x="195" y="103"/>
                    </a:cubicBezTo>
                    <a:lnTo>
                      <a:pt x="8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4" name="Freeform 14"/>
              <p:cNvSpPr>
                <a:spLocks/>
              </p:cNvSpPr>
              <p:nvPr/>
            </p:nvSpPr>
            <p:spPr bwMode="auto">
              <a:xfrm>
                <a:off x="3191007" y="887084"/>
                <a:ext cx="55993" cy="51032"/>
              </a:xfrm>
              <a:custGeom>
                <a:avLst/>
                <a:gdLst>
                  <a:gd name="T0" fmla="*/ 183 w 183"/>
                  <a:gd name="T1" fmla="*/ 20 h 167"/>
                  <a:gd name="T2" fmla="*/ 177 w 183"/>
                  <a:gd name="T3" fmla="*/ 152 h 167"/>
                  <a:gd name="T4" fmla="*/ 121 w 183"/>
                  <a:gd name="T5" fmla="*/ 167 h 167"/>
                  <a:gd name="T6" fmla="*/ 115 w 183"/>
                  <a:gd name="T7" fmla="*/ 152 h 167"/>
                  <a:gd name="T8" fmla="*/ 145 w 183"/>
                  <a:gd name="T9" fmla="*/ 134 h 167"/>
                  <a:gd name="T10" fmla="*/ 155 w 183"/>
                  <a:gd name="T11" fmla="*/ 108 h 167"/>
                  <a:gd name="T12" fmla="*/ 155 w 183"/>
                  <a:gd name="T13" fmla="*/ 105 h 167"/>
                  <a:gd name="T14" fmla="*/ 55 w 183"/>
                  <a:gd name="T15" fmla="*/ 101 h 167"/>
                  <a:gd name="T16" fmla="*/ 28 w 183"/>
                  <a:gd name="T17" fmla="*/ 104 h 167"/>
                  <a:gd name="T18" fmla="*/ 22 w 183"/>
                  <a:gd name="T19" fmla="*/ 119 h 167"/>
                  <a:gd name="T20" fmla="*/ 0 w 183"/>
                  <a:gd name="T21" fmla="*/ 117 h 167"/>
                  <a:gd name="T22" fmla="*/ 3 w 183"/>
                  <a:gd name="T23" fmla="*/ 38 h 167"/>
                  <a:gd name="T24" fmla="*/ 25 w 183"/>
                  <a:gd name="T25" fmla="*/ 39 h 167"/>
                  <a:gd name="T26" fmla="*/ 31 w 183"/>
                  <a:gd name="T27" fmla="*/ 54 h 167"/>
                  <a:gd name="T28" fmla="*/ 57 w 183"/>
                  <a:gd name="T29" fmla="*/ 60 h 167"/>
                  <a:gd name="T30" fmla="*/ 156 w 183"/>
                  <a:gd name="T31" fmla="*/ 64 h 167"/>
                  <a:gd name="T32" fmla="*/ 157 w 183"/>
                  <a:gd name="T33" fmla="*/ 62 h 167"/>
                  <a:gd name="T34" fmla="*/ 150 w 183"/>
                  <a:gd name="T35" fmla="*/ 35 h 167"/>
                  <a:gd name="T36" fmla="*/ 122 w 183"/>
                  <a:gd name="T37" fmla="*/ 14 h 167"/>
                  <a:gd name="T38" fmla="*/ 129 w 183"/>
                  <a:gd name="T39" fmla="*/ 0 h 167"/>
                  <a:gd name="T40" fmla="*/ 183 w 183"/>
                  <a:gd name="T41" fmla="*/ 2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3" h="167">
                    <a:moveTo>
                      <a:pt x="183" y="20"/>
                    </a:moveTo>
                    <a:cubicBezTo>
                      <a:pt x="177" y="152"/>
                      <a:pt x="177" y="152"/>
                      <a:pt x="177" y="152"/>
                    </a:cubicBezTo>
                    <a:cubicBezTo>
                      <a:pt x="121" y="167"/>
                      <a:pt x="121" y="167"/>
                      <a:pt x="121" y="167"/>
                    </a:cubicBezTo>
                    <a:cubicBezTo>
                      <a:pt x="115" y="152"/>
                      <a:pt x="115" y="152"/>
                      <a:pt x="115" y="152"/>
                    </a:cubicBezTo>
                    <a:cubicBezTo>
                      <a:pt x="129" y="146"/>
                      <a:pt x="139" y="140"/>
                      <a:pt x="145" y="134"/>
                    </a:cubicBezTo>
                    <a:cubicBezTo>
                      <a:pt x="151" y="127"/>
                      <a:pt x="154" y="118"/>
                      <a:pt x="155" y="108"/>
                    </a:cubicBezTo>
                    <a:cubicBezTo>
                      <a:pt x="155" y="105"/>
                      <a:pt x="155" y="105"/>
                      <a:pt x="155" y="105"/>
                    </a:cubicBezTo>
                    <a:cubicBezTo>
                      <a:pt x="55" y="101"/>
                      <a:pt x="55" y="101"/>
                      <a:pt x="55" y="101"/>
                    </a:cubicBezTo>
                    <a:cubicBezTo>
                      <a:pt x="41" y="100"/>
                      <a:pt x="32" y="101"/>
                      <a:pt x="28" y="104"/>
                    </a:cubicBezTo>
                    <a:cubicBezTo>
                      <a:pt x="24" y="106"/>
                      <a:pt x="22" y="111"/>
                      <a:pt x="22" y="119"/>
                    </a:cubicBezTo>
                    <a:cubicBezTo>
                      <a:pt x="0" y="117"/>
                      <a:pt x="0" y="117"/>
                      <a:pt x="0" y="117"/>
                    </a:cubicBezTo>
                    <a:cubicBezTo>
                      <a:pt x="3" y="38"/>
                      <a:pt x="3" y="38"/>
                      <a:pt x="3" y="38"/>
                    </a:cubicBezTo>
                    <a:cubicBezTo>
                      <a:pt x="25" y="39"/>
                      <a:pt x="25" y="39"/>
                      <a:pt x="25" y="39"/>
                    </a:cubicBezTo>
                    <a:cubicBezTo>
                      <a:pt x="25" y="47"/>
                      <a:pt x="27" y="52"/>
                      <a:pt x="31" y="54"/>
                    </a:cubicBezTo>
                    <a:cubicBezTo>
                      <a:pt x="34" y="57"/>
                      <a:pt x="43" y="59"/>
                      <a:pt x="57" y="60"/>
                    </a:cubicBezTo>
                    <a:cubicBezTo>
                      <a:pt x="156" y="64"/>
                      <a:pt x="156" y="64"/>
                      <a:pt x="156" y="64"/>
                    </a:cubicBezTo>
                    <a:cubicBezTo>
                      <a:pt x="157" y="62"/>
                      <a:pt x="157" y="62"/>
                      <a:pt x="157" y="62"/>
                    </a:cubicBezTo>
                    <a:cubicBezTo>
                      <a:pt x="157" y="51"/>
                      <a:pt x="155" y="42"/>
                      <a:pt x="150" y="35"/>
                    </a:cubicBezTo>
                    <a:cubicBezTo>
                      <a:pt x="144" y="28"/>
                      <a:pt x="135" y="21"/>
                      <a:pt x="122" y="14"/>
                    </a:cubicBezTo>
                    <a:cubicBezTo>
                      <a:pt x="129" y="0"/>
                      <a:pt x="129" y="0"/>
                      <a:pt x="129" y="0"/>
                    </a:cubicBezTo>
                    <a:lnTo>
                      <a:pt x="18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5" name="Freeform 15"/>
              <p:cNvSpPr>
                <a:spLocks/>
              </p:cNvSpPr>
              <p:nvPr/>
            </p:nvSpPr>
            <p:spPr bwMode="auto">
              <a:xfrm>
                <a:off x="3191716" y="938825"/>
                <a:ext cx="58829" cy="52450"/>
              </a:xfrm>
              <a:custGeom>
                <a:avLst/>
                <a:gdLst>
                  <a:gd name="T0" fmla="*/ 177 w 193"/>
                  <a:gd name="T1" fmla="*/ 0 h 172"/>
                  <a:gd name="T2" fmla="*/ 193 w 193"/>
                  <a:gd name="T3" fmla="*/ 131 h 172"/>
                  <a:gd name="T4" fmla="*/ 143 w 193"/>
                  <a:gd name="T5" fmla="*/ 158 h 172"/>
                  <a:gd name="T6" fmla="*/ 132 w 193"/>
                  <a:gd name="T7" fmla="*/ 145 h 172"/>
                  <a:gd name="T8" fmla="*/ 159 w 193"/>
                  <a:gd name="T9" fmla="*/ 114 h 172"/>
                  <a:gd name="T10" fmla="*/ 166 w 193"/>
                  <a:gd name="T11" fmla="*/ 80 h 172"/>
                  <a:gd name="T12" fmla="*/ 160 w 193"/>
                  <a:gd name="T13" fmla="*/ 66 h 172"/>
                  <a:gd name="T14" fmla="*/ 141 w 193"/>
                  <a:gd name="T15" fmla="*/ 65 h 172"/>
                  <a:gd name="T16" fmla="*/ 115 w 193"/>
                  <a:gd name="T17" fmla="*/ 68 h 172"/>
                  <a:gd name="T18" fmla="*/ 116 w 193"/>
                  <a:gd name="T19" fmla="*/ 75 h 172"/>
                  <a:gd name="T20" fmla="*/ 124 w 193"/>
                  <a:gd name="T21" fmla="*/ 91 h 172"/>
                  <a:gd name="T22" fmla="*/ 147 w 193"/>
                  <a:gd name="T23" fmla="*/ 93 h 172"/>
                  <a:gd name="T24" fmla="*/ 149 w 193"/>
                  <a:gd name="T25" fmla="*/ 110 h 172"/>
                  <a:gd name="T26" fmla="*/ 69 w 193"/>
                  <a:gd name="T27" fmla="*/ 120 h 172"/>
                  <a:gd name="T28" fmla="*/ 67 w 193"/>
                  <a:gd name="T29" fmla="*/ 103 h 172"/>
                  <a:gd name="T30" fmla="*/ 89 w 193"/>
                  <a:gd name="T31" fmla="*/ 93 h 172"/>
                  <a:gd name="T32" fmla="*/ 94 w 193"/>
                  <a:gd name="T33" fmla="*/ 78 h 172"/>
                  <a:gd name="T34" fmla="*/ 93 w 193"/>
                  <a:gd name="T35" fmla="*/ 70 h 172"/>
                  <a:gd name="T36" fmla="*/ 51 w 193"/>
                  <a:gd name="T37" fmla="*/ 75 h 172"/>
                  <a:gd name="T38" fmla="*/ 34 w 193"/>
                  <a:gd name="T39" fmla="*/ 81 h 172"/>
                  <a:gd name="T40" fmla="*/ 31 w 193"/>
                  <a:gd name="T41" fmla="*/ 96 h 172"/>
                  <a:gd name="T42" fmla="*/ 48 w 193"/>
                  <a:gd name="T43" fmla="*/ 130 h 172"/>
                  <a:gd name="T44" fmla="*/ 88 w 193"/>
                  <a:gd name="T45" fmla="*/ 155 h 172"/>
                  <a:gd name="T46" fmla="*/ 80 w 193"/>
                  <a:gd name="T47" fmla="*/ 172 h 172"/>
                  <a:gd name="T48" fmla="*/ 17 w 193"/>
                  <a:gd name="T49" fmla="*/ 155 h 172"/>
                  <a:gd name="T50" fmla="*/ 0 w 193"/>
                  <a:gd name="T51" fmla="*/ 21 h 172"/>
                  <a:gd name="T52" fmla="*/ 22 w 193"/>
                  <a:gd name="T53" fmla="*/ 19 h 172"/>
                  <a:gd name="T54" fmla="*/ 30 w 193"/>
                  <a:gd name="T55" fmla="*/ 32 h 172"/>
                  <a:gd name="T56" fmla="*/ 57 w 193"/>
                  <a:gd name="T57" fmla="*/ 33 h 172"/>
                  <a:gd name="T58" fmla="*/ 125 w 193"/>
                  <a:gd name="T59" fmla="*/ 25 h 172"/>
                  <a:gd name="T60" fmla="*/ 152 w 193"/>
                  <a:gd name="T61" fmla="*/ 18 h 172"/>
                  <a:gd name="T62" fmla="*/ 156 w 193"/>
                  <a:gd name="T63" fmla="*/ 3 h 172"/>
                  <a:gd name="T64" fmla="*/ 177 w 193"/>
                  <a:gd name="T65"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72">
                    <a:moveTo>
                      <a:pt x="177" y="0"/>
                    </a:moveTo>
                    <a:cubicBezTo>
                      <a:pt x="193" y="131"/>
                      <a:pt x="193" y="131"/>
                      <a:pt x="193" y="131"/>
                    </a:cubicBezTo>
                    <a:cubicBezTo>
                      <a:pt x="143" y="158"/>
                      <a:pt x="143" y="158"/>
                      <a:pt x="143" y="158"/>
                    </a:cubicBezTo>
                    <a:cubicBezTo>
                      <a:pt x="132" y="145"/>
                      <a:pt x="132" y="145"/>
                      <a:pt x="132" y="145"/>
                    </a:cubicBezTo>
                    <a:cubicBezTo>
                      <a:pt x="145" y="135"/>
                      <a:pt x="154" y="125"/>
                      <a:pt x="159" y="114"/>
                    </a:cubicBezTo>
                    <a:cubicBezTo>
                      <a:pt x="165" y="103"/>
                      <a:pt x="167" y="91"/>
                      <a:pt x="166" y="80"/>
                    </a:cubicBezTo>
                    <a:cubicBezTo>
                      <a:pt x="165" y="73"/>
                      <a:pt x="163" y="68"/>
                      <a:pt x="160" y="66"/>
                    </a:cubicBezTo>
                    <a:cubicBezTo>
                      <a:pt x="157" y="64"/>
                      <a:pt x="150" y="63"/>
                      <a:pt x="141" y="65"/>
                    </a:cubicBezTo>
                    <a:cubicBezTo>
                      <a:pt x="115" y="68"/>
                      <a:pt x="115" y="68"/>
                      <a:pt x="115" y="68"/>
                    </a:cubicBezTo>
                    <a:cubicBezTo>
                      <a:pt x="116" y="75"/>
                      <a:pt x="116" y="75"/>
                      <a:pt x="116" y="75"/>
                    </a:cubicBezTo>
                    <a:cubicBezTo>
                      <a:pt x="117" y="83"/>
                      <a:pt x="120" y="89"/>
                      <a:pt x="124" y="91"/>
                    </a:cubicBezTo>
                    <a:cubicBezTo>
                      <a:pt x="128" y="93"/>
                      <a:pt x="135" y="94"/>
                      <a:pt x="147" y="93"/>
                    </a:cubicBezTo>
                    <a:cubicBezTo>
                      <a:pt x="149" y="110"/>
                      <a:pt x="149" y="110"/>
                      <a:pt x="149" y="110"/>
                    </a:cubicBezTo>
                    <a:cubicBezTo>
                      <a:pt x="69" y="120"/>
                      <a:pt x="69" y="120"/>
                      <a:pt x="69" y="120"/>
                    </a:cubicBezTo>
                    <a:cubicBezTo>
                      <a:pt x="67" y="103"/>
                      <a:pt x="67" y="103"/>
                      <a:pt x="67" y="103"/>
                    </a:cubicBezTo>
                    <a:cubicBezTo>
                      <a:pt x="77" y="101"/>
                      <a:pt x="84" y="97"/>
                      <a:pt x="89" y="93"/>
                    </a:cubicBezTo>
                    <a:cubicBezTo>
                      <a:pt x="93" y="90"/>
                      <a:pt x="94" y="84"/>
                      <a:pt x="94" y="78"/>
                    </a:cubicBezTo>
                    <a:cubicBezTo>
                      <a:pt x="93" y="70"/>
                      <a:pt x="93" y="70"/>
                      <a:pt x="93" y="70"/>
                    </a:cubicBezTo>
                    <a:cubicBezTo>
                      <a:pt x="51" y="75"/>
                      <a:pt x="51" y="75"/>
                      <a:pt x="51" y="75"/>
                    </a:cubicBezTo>
                    <a:cubicBezTo>
                      <a:pt x="42" y="76"/>
                      <a:pt x="36" y="79"/>
                      <a:pt x="34" y="81"/>
                    </a:cubicBezTo>
                    <a:cubicBezTo>
                      <a:pt x="31" y="84"/>
                      <a:pt x="30" y="89"/>
                      <a:pt x="31" y="96"/>
                    </a:cubicBezTo>
                    <a:cubicBezTo>
                      <a:pt x="33" y="108"/>
                      <a:pt x="38" y="119"/>
                      <a:pt x="48" y="130"/>
                    </a:cubicBezTo>
                    <a:cubicBezTo>
                      <a:pt x="58" y="140"/>
                      <a:pt x="72" y="149"/>
                      <a:pt x="88" y="155"/>
                    </a:cubicBezTo>
                    <a:cubicBezTo>
                      <a:pt x="80" y="172"/>
                      <a:pt x="80" y="172"/>
                      <a:pt x="80" y="172"/>
                    </a:cubicBezTo>
                    <a:cubicBezTo>
                      <a:pt x="17" y="155"/>
                      <a:pt x="17" y="155"/>
                      <a:pt x="17" y="155"/>
                    </a:cubicBezTo>
                    <a:cubicBezTo>
                      <a:pt x="0" y="21"/>
                      <a:pt x="0" y="21"/>
                      <a:pt x="0" y="21"/>
                    </a:cubicBezTo>
                    <a:cubicBezTo>
                      <a:pt x="22" y="19"/>
                      <a:pt x="22" y="19"/>
                      <a:pt x="22" y="19"/>
                    </a:cubicBezTo>
                    <a:cubicBezTo>
                      <a:pt x="23" y="26"/>
                      <a:pt x="26" y="30"/>
                      <a:pt x="30" y="32"/>
                    </a:cubicBezTo>
                    <a:cubicBezTo>
                      <a:pt x="34" y="34"/>
                      <a:pt x="43" y="34"/>
                      <a:pt x="57" y="33"/>
                    </a:cubicBezTo>
                    <a:cubicBezTo>
                      <a:pt x="125" y="25"/>
                      <a:pt x="125" y="25"/>
                      <a:pt x="125" y="25"/>
                    </a:cubicBezTo>
                    <a:cubicBezTo>
                      <a:pt x="140" y="23"/>
                      <a:pt x="148" y="21"/>
                      <a:pt x="152" y="18"/>
                    </a:cubicBezTo>
                    <a:cubicBezTo>
                      <a:pt x="155" y="15"/>
                      <a:pt x="156" y="10"/>
                      <a:pt x="156" y="3"/>
                    </a:cubicBezTo>
                    <a:lnTo>
                      <a:pt x="1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6" name="Freeform 16"/>
              <p:cNvSpPr>
                <a:spLocks/>
              </p:cNvSpPr>
              <p:nvPr/>
            </p:nvSpPr>
            <p:spPr bwMode="auto">
              <a:xfrm>
                <a:off x="3207309" y="1010411"/>
                <a:ext cx="61664" cy="55993"/>
              </a:xfrm>
              <a:custGeom>
                <a:avLst/>
                <a:gdLst>
                  <a:gd name="T0" fmla="*/ 190 w 203"/>
                  <a:gd name="T1" fmla="*/ 90 h 183"/>
                  <a:gd name="T2" fmla="*/ 198 w 203"/>
                  <a:gd name="T3" fmla="*/ 90 h 183"/>
                  <a:gd name="T4" fmla="*/ 203 w 203"/>
                  <a:gd name="T5" fmla="*/ 104 h 183"/>
                  <a:gd name="T6" fmla="*/ 152 w 203"/>
                  <a:gd name="T7" fmla="*/ 140 h 183"/>
                  <a:gd name="T8" fmla="*/ 138 w 203"/>
                  <a:gd name="T9" fmla="*/ 125 h 183"/>
                  <a:gd name="T10" fmla="*/ 162 w 203"/>
                  <a:gd name="T11" fmla="*/ 91 h 183"/>
                  <a:gd name="T12" fmla="*/ 163 w 203"/>
                  <a:gd name="T13" fmla="*/ 63 h 183"/>
                  <a:gd name="T14" fmla="*/ 136 w 203"/>
                  <a:gd name="T15" fmla="*/ 42 h 183"/>
                  <a:gd name="T16" fmla="*/ 85 w 203"/>
                  <a:gd name="T17" fmla="*/ 51 h 183"/>
                  <a:gd name="T18" fmla="*/ 42 w 203"/>
                  <a:gd name="T19" fmla="*/ 78 h 183"/>
                  <a:gd name="T20" fmla="*/ 36 w 203"/>
                  <a:gd name="T21" fmla="*/ 111 h 183"/>
                  <a:gd name="T22" fmla="*/ 53 w 203"/>
                  <a:gd name="T23" fmla="*/ 130 h 183"/>
                  <a:gd name="T24" fmla="*/ 77 w 203"/>
                  <a:gd name="T25" fmla="*/ 130 h 183"/>
                  <a:gd name="T26" fmla="*/ 88 w 203"/>
                  <a:gd name="T27" fmla="*/ 121 h 183"/>
                  <a:gd name="T28" fmla="*/ 87 w 203"/>
                  <a:gd name="T29" fmla="*/ 105 h 183"/>
                  <a:gd name="T30" fmla="*/ 107 w 203"/>
                  <a:gd name="T31" fmla="*/ 97 h 183"/>
                  <a:gd name="T32" fmla="*/ 133 w 203"/>
                  <a:gd name="T33" fmla="*/ 166 h 183"/>
                  <a:gd name="T34" fmla="*/ 114 w 203"/>
                  <a:gd name="T35" fmla="*/ 174 h 183"/>
                  <a:gd name="T36" fmla="*/ 102 w 203"/>
                  <a:gd name="T37" fmla="*/ 163 h 183"/>
                  <a:gd name="T38" fmla="*/ 82 w 203"/>
                  <a:gd name="T39" fmla="*/ 167 h 183"/>
                  <a:gd name="T40" fmla="*/ 38 w 203"/>
                  <a:gd name="T41" fmla="*/ 183 h 183"/>
                  <a:gd name="T42" fmla="*/ 29 w 203"/>
                  <a:gd name="T43" fmla="*/ 162 h 183"/>
                  <a:gd name="T44" fmla="*/ 41 w 203"/>
                  <a:gd name="T45" fmla="*/ 150 h 183"/>
                  <a:gd name="T46" fmla="*/ 21 w 203"/>
                  <a:gd name="T47" fmla="*/ 134 h 183"/>
                  <a:gd name="T48" fmla="*/ 8 w 203"/>
                  <a:gd name="T49" fmla="*/ 112 h 183"/>
                  <a:gd name="T50" fmla="*/ 13 w 203"/>
                  <a:gd name="T51" fmla="*/ 54 h 183"/>
                  <a:gd name="T52" fmla="*/ 70 w 203"/>
                  <a:gd name="T53" fmla="*/ 11 h 183"/>
                  <a:gd name="T54" fmla="*/ 140 w 203"/>
                  <a:gd name="T55" fmla="*/ 8 h 183"/>
                  <a:gd name="T56" fmla="*/ 186 w 203"/>
                  <a:gd name="T57" fmla="*/ 53 h 183"/>
                  <a:gd name="T58" fmla="*/ 190 w 203"/>
                  <a:gd name="T59" fmla="*/ 70 h 183"/>
                  <a:gd name="T60" fmla="*/ 190 w 203"/>
                  <a:gd name="T61" fmla="*/ 9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3" h="183">
                    <a:moveTo>
                      <a:pt x="190" y="90"/>
                    </a:moveTo>
                    <a:cubicBezTo>
                      <a:pt x="198" y="90"/>
                      <a:pt x="198" y="90"/>
                      <a:pt x="198" y="90"/>
                    </a:cubicBezTo>
                    <a:cubicBezTo>
                      <a:pt x="203" y="104"/>
                      <a:pt x="203" y="104"/>
                      <a:pt x="203" y="104"/>
                    </a:cubicBezTo>
                    <a:cubicBezTo>
                      <a:pt x="152" y="140"/>
                      <a:pt x="152" y="140"/>
                      <a:pt x="152" y="140"/>
                    </a:cubicBezTo>
                    <a:cubicBezTo>
                      <a:pt x="138" y="125"/>
                      <a:pt x="138" y="125"/>
                      <a:pt x="138" y="125"/>
                    </a:cubicBezTo>
                    <a:cubicBezTo>
                      <a:pt x="150" y="112"/>
                      <a:pt x="158" y="101"/>
                      <a:pt x="162" y="91"/>
                    </a:cubicBezTo>
                    <a:cubicBezTo>
                      <a:pt x="166" y="81"/>
                      <a:pt x="166" y="72"/>
                      <a:pt x="163" y="63"/>
                    </a:cubicBezTo>
                    <a:cubicBezTo>
                      <a:pt x="158" y="51"/>
                      <a:pt x="149" y="44"/>
                      <a:pt x="136" y="42"/>
                    </a:cubicBezTo>
                    <a:cubicBezTo>
                      <a:pt x="122" y="40"/>
                      <a:pt x="105" y="43"/>
                      <a:pt x="85" y="51"/>
                    </a:cubicBezTo>
                    <a:cubicBezTo>
                      <a:pt x="64" y="59"/>
                      <a:pt x="50" y="68"/>
                      <a:pt x="42" y="78"/>
                    </a:cubicBezTo>
                    <a:cubicBezTo>
                      <a:pt x="34" y="88"/>
                      <a:pt x="32" y="99"/>
                      <a:pt x="36" y="111"/>
                    </a:cubicBezTo>
                    <a:cubicBezTo>
                      <a:pt x="40" y="120"/>
                      <a:pt x="45" y="126"/>
                      <a:pt x="53" y="130"/>
                    </a:cubicBezTo>
                    <a:cubicBezTo>
                      <a:pt x="60" y="133"/>
                      <a:pt x="68" y="133"/>
                      <a:pt x="77" y="130"/>
                    </a:cubicBezTo>
                    <a:cubicBezTo>
                      <a:pt x="83" y="127"/>
                      <a:pt x="87" y="124"/>
                      <a:pt x="88" y="121"/>
                    </a:cubicBezTo>
                    <a:cubicBezTo>
                      <a:pt x="90" y="117"/>
                      <a:pt x="89" y="112"/>
                      <a:pt x="87" y="105"/>
                    </a:cubicBezTo>
                    <a:cubicBezTo>
                      <a:pt x="107" y="97"/>
                      <a:pt x="107" y="97"/>
                      <a:pt x="107" y="97"/>
                    </a:cubicBezTo>
                    <a:cubicBezTo>
                      <a:pt x="133" y="166"/>
                      <a:pt x="133" y="166"/>
                      <a:pt x="133" y="166"/>
                    </a:cubicBezTo>
                    <a:cubicBezTo>
                      <a:pt x="114" y="174"/>
                      <a:pt x="114" y="174"/>
                      <a:pt x="114" y="174"/>
                    </a:cubicBezTo>
                    <a:cubicBezTo>
                      <a:pt x="110" y="167"/>
                      <a:pt x="106" y="164"/>
                      <a:pt x="102" y="163"/>
                    </a:cubicBezTo>
                    <a:cubicBezTo>
                      <a:pt x="98" y="162"/>
                      <a:pt x="91" y="163"/>
                      <a:pt x="82" y="167"/>
                    </a:cubicBezTo>
                    <a:cubicBezTo>
                      <a:pt x="38" y="183"/>
                      <a:pt x="38" y="183"/>
                      <a:pt x="38" y="183"/>
                    </a:cubicBezTo>
                    <a:cubicBezTo>
                      <a:pt x="29" y="162"/>
                      <a:pt x="29" y="162"/>
                      <a:pt x="29" y="162"/>
                    </a:cubicBezTo>
                    <a:cubicBezTo>
                      <a:pt x="41" y="150"/>
                      <a:pt x="41" y="150"/>
                      <a:pt x="41" y="150"/>
                    </a:cubicBezTo>
                    <a:cubicBezTo>
                      <a:pt x="33" y="146"/>
                      <a:pt x="26" y="140"/>
                      <a:pt x="21" y="134"/>
                    </a:cubicBezTo>
                    <a:cubicBezTo>
                      <a:pt x="16" y="128"/>
                      <a:pt x="11" y="121"/>
                      <a:pt x="8" y="112"/>
                    </a:cubicBezTo>
                    <a:cubicBezTo>
                      <a:pt x="0" y="92"/>
                      <a:pt x="2" y="72"/>
                      <a:pt x="13" y="54"/>
                    </a:cubicBezTo>
                    <a:cubicBezTo>
                      <a:pt x="25" y="35"/>
                      <a:pt x="44" y="21"/>
                      <a:pt x="70" y="11"/>
                    </a:cubicBezTo>
                    <a:cubicBezTo>
                      <a:pt x="96" y="1"/>
                      <a:pt x="119" y="0"/>
                      <a:pt x="140" y="8"/>
                    </a:cubicBezTo>
                    <a:cubicBezTo>
                      <a:pt x="162" y="16"/>
                      <a:pt x="177" y="31"/>
                      <a:pt x="186" y="53"/>
                    </a:cubicBezTo>
                    <a:cubicBezTo>
                      <a:pt x="188" y="59"/>
                      <a:pt x="189" y="65"/>
                      <a:pt x="190" y="70"/>
                    </a:cubicBezTo>
                    <a:cubicBezTo>
                      <a:pt x="190" y="76"/>
                      <a:pt x="190" y="83"/>
                      <a:pt x="190" y="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7" name="Freeform 17"/>
              <p:cNvSpPr>
                <a:spLocks noEditPoints="1"/>
              </p:cNvSpPr>
              <p:nvPr/>
            </p:nvSpPr>
            <p:spPr bwMode="auto">
              <a:xfrm>
                <a:off x="3225028" y="1051520"/>
                <a:ext cx="65916" cy="73713"/>
              </a:xfrm>
              <a:custGeom>
                <a:avLst/>
                <a:gdLst>
                  <a:gd name="T0" fmla="*/ 147 w 216"/>
                  <a:gd name="T1" fmla="*/ 75 h 242"/>
                  <a:gd name="T2" fmla="*/ 165 w 216"/>
                  <a:gd name="T3" fmla="*/ 69 h 242"/>
                  <a:gd name="T4" fmla="*/ 176 w 216"/>
                  <a:gd name="T5" fmla="*/ 81 h 242"/>
                  <a:gd name="T6" fmla="*/ 182 w 216"/>
                  <a:gd name="T7" fmla="*/ 107 h 242"/>
                  <a:gd name="T8" fmla="*/ 169 w 216"/>
                  <a:gd name="T9" fmla="*/ 124 h 242"/>
                  <a:gd name="T10" fmla="*/ 145 w 216"/>
                  <a:gd name="T11" fmla="*/ 124 h 242"/>
                  <a:gd name="T12" fmla="*/ 122 w 216"/>
                  <a:gd name="T13" fmla="*/ 98 h 242"/>
                  <a:gd name="T14" fmla="*/ 120 w 216"/>
                  <a:gd name="T15" fmla="*/ 93 h 242"/>
                  <a:gd name="T16" fmla="*/ 118 w 216"/>
                  <a:gd name="T17" fmla="*/ 90 h 242"/>
                  <a:gd name="T18" fmla="*/ 147 w 216"/>
                  <a:gd name="T19" fmla="*/ 75 h 242"/>
                  <a:gd name="T20" fmla="*/ 137 w 216"/>
                  <a:gd name="T21" fmla="*/ 11 h 242"/>
                  <a:gd name="T22" fmla="*/ 140 w 216"/>
                  <a:gd name="T23" fmla="*/ 27 h 242"/>
                  <a:gd name="T24" fmla="*/ 118 w 216"/>
                  <a:gd name="T25" fmla="*/ 43 h 242"/>
                  <a:gd name="T26" fmla="*/ 57 w 216"/>
                  <a:gd name="T27" fmla="*/ 76 h 242"/>
                  <a:gd name="T28" fmla="*/ 32 w 216"/>
                  <a:gd name="T29" fmla="*/ 85 h 242"/>
                  <a:gd name="T30" fmla="*/ 19 w 216"/>
                  <a:gd name="T31" fmla="*/ 75 h 242"/>
                  <a:gd name="T32" fmla="*/ 0 w 216"/>
                  <a:gd name="T33" fmla="*/ 85 h 242"/>
                  <a:gd name="T34" fmla="*/ 39 w 216"/>
                  <a:gd name="T35" fmla="*/ 155 h 242"/>
                  <a:gd name="T36" fmla="*/ 58 w 216"/>
                  <a:gd name="T37" fmla="*/ 145 h 242"/>
                  <a:gd name="T38" fmla="*/ 56 w 216"/>
                  <a:gd name="T39" fmla="*/ 128 h 242"/>
                  <a:gd name="T40" fmla="*/ 77 w 216"/>
                  <a:gd name="T41" fmla="*/ 112 h 242"/>
                  <a:gd name="T42" fmla="*/ 97 w 216"/>
                  <a:gd name="T43" fmla="*/ 102 h 242"/>
                  <a:gd name="T44" fmla="*/ 105 w 216"/>
                  <a:gd name="T45" fmla="*/ 116 h 242"/>
                  <a:gd name="T46" fmla="*/ 61 w 216"/>
                  <a:gd name="T47" fmla="*/ 197 h 242"/>
                  <a:gd name="T48" fmla="*/ 86 w 216"/>
                  <a:gd name="T49" fmla="*/ 242 h 242"/>
                  <a:gd name="T50" fmla="*/ 105 w 216"/>
                  <a:gd name="T51" fmla="*/ 231 h 242"/>
                  <a:gd name="T52" fmla="*/ 102 w 216"/>
                  <a:gd name="T53" fmla="*/ 216 h 242"/>
                  <a:gd name="T54" fmla="*/ 107 w 216"/>
                  <a:gd name="T55" fmla="*/ 200 h 242"/>
                  <a:gd name="T56" fmla="*/ 130 w 216"/>
                  <a:gd name="T57" fmla="*/ 151 h 242"/>
                  <a:gd name="T58" fmla="*/ 159 w 216"/>
                  <a:gd name="T59" fmla="*/ 167 h 242"/>
                  <a:gd name="T60" fmla="*/ 190 w 216"/>
                  <a:gd name="T61" fmla="*/ 161 h 242"/>
                  <a:gd name="T62" fmla="*/ 214 w 216"/>
                  <a:gd name="T63" fmla="*/ 129 h 242"/>
                  <a:gd name="T64" fmla="*/ 201 w 216"/>
                  <a:gd name="T65" fmla="*/ 80 h 242"/>
                  <a:gd name="T66" fmla="*/ 157 w 216"/>
                  <a:gd name="T67" fmla="*/ 0 h 242"/>
                  <a:gd name="T68" fmla="*/ 137 w 216"/>
                  <a:gd name="T69" fmla="*/ 1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6" h="242">
                    <a:moveTo>
                      <a:pt x="147" y="75"/>
                    </a:moveTo>
                    <a:cubicBezTo>
                      <a:pt x="155" y="70"/>
                      <a:pt x="161" y="68"/>
                      <a:pt x="165" y="69"/>
                    </a:cubicBezTo>
                    <a:cubicBezTo>
                      <a:pt x="169" y="70"/>
                      <a:pt x="172" y="74"/>
                      <a:pt x="176" y="81"/>
                    </a:cubicBezTo>
                    <a:cubicBezTo>
                      <a:pt x="181" y="90"/>
                      <a:pt x="183" y="99"/>
                      <a:pt x="182" y="107"/>
                    </a:cubicBezTo>
                    <a:cubicBezTo>
                      <a:pt x="180" y="114"/>
                      <a:pt x="176" y="120"/>
                      <a:pt x="169" y="124"/>
                    </a:cubicBezTo>
                    <a:cubicBezTo>
                      <a:pt x="160" y="129"/>
                      <a:pt x="152" y="129"/>
                      <a:pt x="145" y="124"/>
                    </a:cubicBezTo>
                    <a:cubicBezTo>
                      <a:pt x="137" y="120"/>
                      <a:pt x="129" y="111"/>
                      <a:pt x="122" y="98"/>
                    </a:cubicBezTo>
                    <a:cubicBezTo>
                      <a:pt x="121" y="96"/>
                      <a:pt x="120" y="94"/>
                      <a:pt x="120" y="93"/>
                    </a:cubicBezTo>
                    <a:cubicBezTo>
                      <a:pt x="119" y="92"/>
                      <a:pt x="119" y="91"/>
                      <a:pt x="118" y="90"/>
                    </a:cubicBezTo>
                    <a:lnTo>
                      <a:pt x="147" y="75"/>
                    </a:lnTo>
                    <a:close/>
                    <a:moveTo>
                      <a:pt x="137" y="11"/>
                    </a:moveTo>
                    <a:cubicBezTo>
                      <a:pt x="141" y="18"/>
                      <a:pt x="141" y="23"/>
                      <a:pt x="140" y="27"/>
                    </a:cubicBezTo>
                    <a:cubicBezTo>
                      <a:pt x="137" y="31"/>
                      <a:pt x="130" y="37"/>
                      <a:pt x="118" y="43"/>
                    </a:cubicBezTo>
                    <a:cubicBezTo>
                      <a:pt x="57" y="76"/>
                      <a:pt x="57" y="76"/>
                      <a:pt x="57" y="76"/>
                    </a:cubicBezTo>
                    <a:cubicBezTo>
                      <a:pt x="45" y="83"/>
                      <a:pt x="37" y="86"/>
                      <a:pt x="32" y="85"/>
                    </a:cubicBezTo>
                    <a:cubicBezTo>
                      <a:pt x="27" y="85"/>
                      <a:pt x="23" y="81"/>
                      <a:pt x="19" y="75"/>
                    </a:cubicBezTo>
                    <a:cubicBezTo>
                      <a:pt x="0" y="85"/>
                      <a:pt x="0" y="85"/>
                      <a:pt x="0" y="85"/>
                    </a:cubicBezTo>
                    <a:cubicBezTo>
                      <a:pt x="39" y="155"/>
                      <a:pt x="39" y="155"/>
                      <a:pt x="39" y="155"/>
                    </a:cubicBezTo>
                    <a:cubicBezTo>
                      <a:pt x="58" y="145"/>
                      <a:pt x="58" y="145"/>
                      <a:pt x="58" y="145"/>
                    </a:cubicBezTo>
                    <a:cubicBezTo>
                      <a:pt x="54" y="138"/>
                      <a:pt x="54" y="133"/>
                      <a:pt x="56" y="128"/>
                    </a:cubicBezTo>
                    <a:cubicBezTo>
                      <a:pt x="58" y="124"/>
                      <a:pt x="65" y="119"/>
                      <a:pt x="77" y="112"/>
                    </a:cubicBezTo>
                    <a:cubicBezTo>
                      <a:pt x="97" y="102"/>
                      <a:pt x="97" y="102"/>
                      <a:pt x="97" y="102"/>
                    </a:cubicBezTo>
                    <a:cubicBezTo>
                      <a:pt x="105" y="116"/>
                      <a:pt x="105" y="116"/>
                      <a:pt x="105" y="116"/>
                    </a:cubicBezTo>
                    <a:cubicBezTo>
                      <a:pt x="61" y="197"/>
                      <a:pt x="61" y="197"/>
                      <a:pt x="61" y="197"/>
                    </a:cubicBezTo>
                    <a:cubicBezTo>
                      <a:pt x="86" y="242"/>
                      <a:pt x="86" y="242"/>
                      <a:pt x="86" y="242"/>
                    </a:cubicBezTo>
                    <a:cubicBezTo>
                      <a:pt x="105" y="231"/>
                      <a:pt x="105" y="231"/>
                      <a:pt x="105" y="231"/>
                    </a:cubicBezTo>
                    <a:cubicBezTo>
                      <a:pt x="103" y="226"/>
                      <a:pt x="102" y="221"/>
                      <a:pt x="102" y="216"/>
                    </a:cubicBezTo>
                    <a:cubicBezTo>
                      <a:pt x="102" y="212"/>
                      <a:pt x="104" y="207"/>
                      <a:pt x="107" y="200"/>
                    </a:cubicBezTo>
                    <a:cubicBezTo>
                      <a:pt x="130" y="151"/>
                      <a:pt x="130" y="151"/>
                      <a:pt x="130" y="151"/>
                    </a:cubicBezTo>
                    <a:cubicBezTo>
                      <a:pt x="140" y="160"/>
                      <a:pt x="150" y="165"/>
                      <a:pt x="159" y="167"/>
                    </a:cubicBezTo>
                    <a:cubicBezTo>
                      <a:pt x="169" y="168"/>
                      <a:pt x="179" y="167"/>
                      <a:pt x="190" y="161"/>
                    </a:cubicBezTo>
                    <a:cubicBezTo>
                      <a:pt x="204" y="153"/>
                      <a:pt x="212" y="143"/>
                      <a:pt x="214" y="129"/>
                    </a:cubicBezTo>
                    <a:cubicBezTo>
                      <a:pt x="216" y="116"/>
                      <a:pt x="211" y="100"/>
                      <a:pt x="201" y="80"/>
                    </a:cubicBezTo>
                    <a:cubicBezTo>
                      <a:pt x="157" y="0"/>
                      <a:pt x="157" y="0"/>
                      <a:pt x="157" y="0"/>
                    </a:cubicBezTo>
                    <a:lnTo>
                      <a:pt x="137"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8" name="Freeform 18"/>
              <p:cNvSpPr>
                <a:spLocks/>
              </p:cNvSpPr>
              <p:nvPr/>
            </p:nvSpPr>
            <p:spPr bwMode="auto">
              <a:xfrm>
                <a:off x="3254797" y="1097591"/>
                <a:ext cx="58120" cy="51741"/>
              </a:xfrm>
              <a:custGeom>
                <a:avLst/>
                <a:gdLst>
                  <a:gd name="T0" fmla="*/ 145 w 193"/>
                  <a:gd name="T1" fmla="*/ 0 h 169"/>
                  <a:gd name="T2" fmla="*/ 193 w 193"/>
                  <a:gd name="T3" fmla="*/ 66 h 169"/>
                  <a:gd name="T4" fmla="*/ 175 w 193"/>
                  <a:gd name="T5" fmla="*/ 79 h 169"/>
                  <a:gd name="T6" fmla="*/ 161 w 193"/>
                  <a:gd name="T7" fmla="*/ 69 h 169"/>
                  <a:gd name="T8" fmla="*/ 137 w 193"/>
                  <a:gd name="T9" fmla="*/ 82 h 169"/>
                  <a:gd name="T10" fmla="*/ 81 w 193"/>
                  <a:gd name="T11" fmla="*/ 121 h 169"/>
                  <a:gd name="T12" fmla="*/ 62 w 193"/>
                  <a:gd name="T13" fmla="*/ 140 h 169"/>
                  <a:gd name="T14" fmla="*/ 66 w 193"/>
                  <a:gd name="T15" fmla="*/ 157 h 169"/>
                  <a:gd name="T16" fmla="*/ 48 w 193"/>
                  <a:gd name="T17" fmla="*/ 169 h 169"/>
                  <a:gd name="T18" fmla="*/ 0 w 193"/>
                  <a:gd name="T19" fmla="*/ 104 h 169"/>
                  <a:gd name="T20" fmla="*/ 18 w 193"/>
                  <a:gd name="T21" fmla="*/ 91 h 169"/>
                  <a:gd name="T22" fmla="*/ 33 w 193"/>
                  <a:gd name="T23" fmla="*/ 100 h 169"/>
                  <a:gd name="T24" fmla="*/ 57 w 193"/>
                  <a:gd name="T25" fmla="*/ 88 h 169"/>
                  <a:gd name="T26" fmla="*/ 112 w 193"/>
                  <a:gd name="T27" fmla="*/ 48 h 169"/>
                  <a:gd name="T28" fmla="*/ 132 w 193"/>
                  <a:gd name="T29" fmla="*/ 29 h 169"/>
                  <a:gd name="T30" fmla="*/ 127 w 193"/>
                  <a:gd name="T31" fmla="*/ 13 h 169"/>
                  <a:gd name="T32" fmla="*/ 145 w 193"/>
                  <a:gd name="T33"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3" h="169">
                    <a:moveTo>
                      <a:pt x="145" y="0"/>
                    </a:moveTo>
                    <a:cubicBezTo>
                      <a:pt x="193" y="66"/>
                      <a:pt x="193" y="66"/>
                      <a:pt x="193" y="66"/>
                    </a:cubicBezTo>
                    <a:cubicBezTo>
                      <a:pt x="175" y="79"/>
                      <a:pt x="175" y="79"/>
                      <a:pt x="175" y="79"/>
                    </a:cubicBezTo>
                    <a:cubicBezTo>
                      <a:pt x="170" y="72"/>
                      <a:pt x="166" y="69"/>
                      <a:pt x="161" y="69"/>
                    </a:cubicBezTo>
                    <a:cubicBezTo>
                      <a:pt x="156" y="69"/>
                      <a:pt x="148" y="74"/>
                      <a:pt x="137" y="82"/>
                    </a:cubicBezTo>
                    <a:cubicBezTo>
                      <a:pt x="81" y="121"/>
                      <a:pt x="81" y="121"/>
                      <a:pt x="81" y="121"/>
                    </a:cubicBezTo>
                    <a:cubicBezTo>
                      <a:pt x="70" y="130"/>
                      <a:pt x="63" y="136"/>
                      <a:pt x="62" y="140"/>
                    </a:cubicBezTo>
                    <a:cubicBezTo>
                      <a:pt x="60" y="145"/>
                      <a:pt x="62" y="150"/>
                      <a:pt x="66" y="157"/>
                    </a:cubicBezTo>
                    <a:cubicBezTo>
                      <a:pt x="48" y="169"/>
                      <a:pt x="48" y="169"/>
                      <a:pt x="48" y="169"/>
                    </a:cubicBezTo>
                    <a:cubicBezTo>
                      <a:pt x="0" y="104"/>
                      <a:pt x="0" y="104"/>
                      <a:pt x="0" y="104"/>
                    </a:cubicBezTo>
                    <a:cubicBezTo>
                      <a:pt x="18" y="91"/>
                      <a:pt x="18" y="91"/>
                      <a:pt x="18" y="91"/>
                    </a:cubicBezTo>
                    <a:cubicBezTo>
                      <a:pt x="23" y="97"/>
                      <a:pt x="28" y="100"/>
                      <a:pt x="33" y="100"/>
                    </a:cubicBezTo>
                    <a:cubicBezTo>
                      <a:pt x="37" y="100"/>
                      <a:pt x="45" y="96"/>
                      <a:pt x="57" y="88"/>
                    </a:cubicBezTo>
                    <a:cubicBezTo>
                      <a:pt x="112" y="48"/>
                      <a:pt x="112" y="48"/>
                      <a:pt x="112" y="48"/>
                    </a:cubicBezTo>
                    <a:cubicBezTo>
                      <a:pt x="124" y="40"/>
                      <a:pt x="130" y="34"/>
                      <a:pt x="132" y="29"/>
                    </a:cubicBezTo>
                    <a:cubicBezTo>
                      <a:pt x="133" y="25"/>
                      <a:pt x="132" y="20"/>
                      <a:pt x="127" y="13"/>
                    </a:cubicBezTo>
                    <a:lnTo>
                      <a:pt x="1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9" name="Freeform 19"/>
              <p:cNvSpPr>
                <a:spLocks noEditPoints="1"/>
              </p:cNvSpPr>
              <p:nvPr/>
            </p:nvSpPr>
            <p:spPr bwMode="auto">
              <a:xfrm>
                <a:off x="3273934" y="1120272"/>
                <a:ext cx="65916" cy="65208"/>
              </a:xfrm>
              <a:custGeom>
                <a:avLst/>
                <a:gdLst>
                  <a:gd name="T0" fmla="*/ 142 w 215"/>
                  <a:gd name="T1" fmla="*/ 74 h 213"/>
                  <a:gd name="T2" fmla="*/ 159 w 215"/>
                  <a:gd name="T3" fmla="*/ 65 h 213"/>
                  <a:gd name="T4" fmla="*/ 170 w 215"/>
                  <a:gd name="T5" fmla="*/ 74 h 213"/>
                  <a:gd name="T6" fmla="*/ 179 w 215"/>
                  <a:gd name="T7" fmla="*/ 113 h 213"/>
                  <a:gd name="T8" fmla="*/ 149 w 215"/>
                  <a:gd name="T9" fmla="*/ 154 h 213"/>
                  <a:gd name="T10" fmla="*/ 102 w 215"/>
                  <a:gd name="T11" fmla="*/ 174 h 213"/>
                  <a:gd name="T12" fmla="*/ 65 w 215"/>
                  <a:gd name="T13" fmla="*/ 157 h 213"/>
                  <a:gd name="T14" fmla="*/ 60 w 215"/>
                  <a:gd name="T15" fmla="*/ 144 h 213"/>
                  <a:gd name="T16" fmla="*/ 72 w 215"/>
                  <a:gd name="T17" fmla="*/ 130 h 213"/>
                  <a:gd name="T18" fmla="*/ 142 w 215"/>
                  <a:gd name="T19" fmla="*/ 74 h 213"/>
                  <a:gd name="T20" fmla="*/ 122 w 215"/>
                  <a:gd name="T21" fmla="*/ 14 h 213"/>
                  <a:gd name="T22" fmla="*/ 126 w 215"/>
                  <a:gd name="T23" fmla="*/ 28 h 213"/>
                  <a:gd name="T24" fmla="*/ 107 w 215"/>
                  <a:gd name="T25" fmla="*/ 48 h 213"/>
                  <a:gd name="T26" fmla="*/ 54 w 215"/>
                  <a:gd name="T27" fmla="*/ 91 h 213"/>
                  <a:gd name="T28" fmla="*/ 30 w 215"/>
                  <a:gd name="T29" fmla="*/ 105 h 213"/>
                  <a:gd name="T30" fmla="*/ 17 w 215"/>
                  <a:gd name="T31" fmla="*/ 97 h 213"/>
                  <a:gd name="T32" fmla="*/ 0 w 215"/>
                  <a:gd name="T33" fmla="*/ 111 h 213"/>
                  <a:gd name="T34" fmla="*/ 49 w 215"/>
                  <a:gd name="T35" fmla="*/ 172 h 213"/>
                  <a:gd name="T36" fmla="*/ 110 w 215"/>
                  <a:gd name="T37" fmla="*/ 211 h 213"/>
                  <a:gd name="T38" fmla="*/ 177 w 215"/>
                  <a:gd name="T39" fmla="*/ 188 h 213"/>
                  <a:gd name="T40" fmla="*/ 213 w 215"/>
                  <a:gd name="T41" fmla="*/ 128 h 213"/>
                  <a:gd name="T42" fmla="*/ 188 w 215"/>
                  <a:gd name="T43" fmla="*/ 61 h 213"/>
                  <a:gd name="T44" fmla="*/ 139 w 215"/>
                  <a:gd name="T45" fmla="*/ 0 h 213"/>
                  <a:gd name="T46" fmla="*/ 122 w 215"/>
                  <a:gd name="T47" fmla="*/ 1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5" h="213">
                    <a:moveTo>
                      <a:pt x="142" y="74"/>
                    </a:moveTo>
                    <a:cubicBezTo>
                      <a:pt x="150" y="68"/>
                      <a:pt x="155" y="65"/>
                      <a:pt x="159" y="65"/>
                    </a:cubicBezTo>
                    <a:cubicBezTo>
                      <a:pt x="162" y="66"/>
                      <a:pt x="166" y="68"/>
                      <a:pt x="170" y="74"/>
                    </a:cubicBezTo>
                    <a:cubicBezTo>
                      <a:pt x="180" y="86"/>
                      <a:pt x="183" y="99"/>
                      <a:pt x="179" y="113"/>
                    </a:cubicBezTo>
                    <a:cubicBezTo>
                      <a:pt x="176" y="127"/>
                      <a:pt x="166" y="141"/>
                      <a:pt x="149" y="154"/>
                    </a:cubicBezTo>
                    <a:cubicBezTo>
                      <a:pt x="133" y="167"/>
                      <a:pt x="117" y="174"/>
                      <a:pt x="102" y="174"/>
                    </a:cubicBezTo>
                    <a:cubicBezTo>
                      <a:pt x="87" y="175"/>
                      <a:pt x="75" y="169"/>
                      <a:pt x="65" y="157"/>
                    </a:cubicBezTo>
                    <a:cubicBezTo>
                      <a:pt x="61" y="152"/>
                      <a:pt x="59" y="148"/>
                      <a:pt x="60" y="144"/>
                    </a:cubicBezTo>
                    <a:cubicBezTo>
                      <a:pt x="60" y="141"/>
                      <a:pt x="64" y="136"/>
                      <a:pt x="72" y="130"/>
                    </a:cubicBezTo>
                    <a:lnTo>
                      <a:pt x="142" y="74"/>
                    </a:lnTo>
                    <a:close/>
                    <a:moveTo>
                      <a:pt x="122" y="14"/>
                    </a:moveTo>
                    <a:cubicBezTo>
                      <a:pt x="126" y="20"/>
                      <a:pt x="128" y="24"/>
                      <a:pt x="126" y="28"/>
                    </a:cubicBezTo>
                    <a:cubicBezTo>
                      <a:pt x="125" y="33"/>
                      <a:pt x="119" y="39"/>
                      <a:pt x="107" y="48"/>
                    </a:cubicBezTo>
                    <a:cubicBezTo>
                      <a:pt x="54" y="91"/>
                      <a:pt x="54" y="91"/>
                      <a:pt x="54" y="91"/>
                    </a:cubicBezTo>
                    <a:cubicBezTo>
                      <a:pt x="43" y="100"/>
                      <a:pt x="35" y="105"/>
                      <a:pt x="30" y="105"/>
                    </a:cubicBezTo>
                    <a:cubicBezTo>
                      <a:pt x="26" y="106"/>
                      <a:pt x="21" y="103"/>
                      <a:pt x="17" y="97"/>
                    </a:cubicBezTo>
                    <a:cubicBezTo>
                      <a:pt x="0" y="111"/>
                      <a:pt x="0" y="111"/>
                      <a:pt x="0" y="111"/>
                    </a:cubicBezTo>
                    <a:cubicBezTo>
                      <a:pt x="49" y="172"/>
                      <a:pt x="49" y="172"/>
                      <a:pt x="49" y="172"/>
                    </a:cubicBezTo>
                    <a:cubicBezTo>
                      <a:pt x="68" y="195"/>
                      <a:pt x="88" y="208"/>
                      <a:pt x="110" y="211"/>
                    </a:cubicBezTo>
                    <a:cubicBezTo>
                      <a:pt x="132" y="213"/>
                      <a:pt x="154" y="206"/>
                      <a:pt x="177" y="188"/>
                    </a:cubicBezTo>
                    <a:cubicBezTo>
                      <a:pt x="199" y="170"/>
                      <a:pt x="211" y="150"/>
                      <a:pt x="213" y="128"/>
                    </a:cubicBezTo>
                    <a:cubicBezTo>
                      <a:pt x="215" y="107"/>
                      <a:pt x="207" y="84"/>
                      <a:pt x="188" y="61"/>
                    </a:cubicBezTo>
                    <a:cubicBezTo>
                      <a:pt x="139" y="0"/>
                      <a:pt x="139" y="0"/>
                      <a:pt x="139" y="0"/>
                    </a:cubicBezTo>
                    <a:lnTo>
                      <a:pt x="12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0" name="Freeform 20"/>
              <p:cNvSpPr>
                <a:spLocks/>
              </p:cNvSpPr>
              <p:nvPr/>
            </p:nvSpPr>
            <p:spPr bwMode="auto">
              <a:xfrm>
                <a:off x="3340559" y="1179809"/>
                <a:ext cx="57411" cy="56702"/>
              </a:xfrm>
              <a:custGeom>
                <a:avLst/>
                <a:gdLst>
                  <a:gd name="T0" fmla="*/ 170 w 189"/>
                  <a:gd name="T1" fmla="*/ 52 h 186"/>
                  <a:gd name="T2" fmla="*/ 179 w 189"/>
                  <a:gd name="T3" fmla="*/ 45 h 186"/>
                  <a:gd name="T4" fmla="*/ 189 w 189"/>
                  <a:gd name="T5" fmla="*/ 53 h 186"/>
                  <a:gd name="T6" fmla="*/ 166 w 189"/>
                  <a:gd name="T7" fmla="*/ 117 h 186"/>
                  <a:gd name="T8" fmla="*/ 149 w 189"/>
                  <a:gd name="T9" fmla="*/ 112 h 186"/>
                  <a:gd name="T10" fmla="*/ 152 w 189"/>
                  <a:gd name="T11" fmla="*/ 70 h 186"/>
                  <a:gd name="T12" fmla="*/ 136 w 189"/>
                  <a:gd name="T13" fmla="*/ 42 h 186"/>
                  <a:gd name="T14" fmla="*/ 100 w 189"/>
                  <a:gd name="T15" fmla="*/ 37 h 186"/>
                  <a:gd name="T16" fmla="*/ 60 w 189"/>
                  <a:gd name="T17" fmla="*/ 70 h 186"/>
                  <a:gd name="T18" fmla="*/ 39 w 189"/>
                  <a:gd name="T19" fmla="*/ 117 h 186"/>
                  <a:gd name="T20" fmla="*/ 55 w 189"/>
                  <a:gd name="T21" fmla="*/ 152 h 186"/>
                  <a:gd name="T22" fmla="*/ 86 w 189"/>
                  <a:gd name="T23" fmla="*/ 161 h 186"/>
                  <a:gd name="T24" fmla="*/ 122 w 189"/>
                  <a:gd name="T25" fmla="*/ 153 h 186"/>
                  <a:gd name="T26" fmla="*/ 132 w 189"/>
                  <a:gd name="T27" fmla="*/ 172 h 186"/>
                  <a:gd name="T28" fmla="*/ 81 w 189"/>
                  <a:gd name="T29" fmla="*/ 186 h 186"/>
                  <a:gd name="T30" fmla="*/ 35 w 189"/>
                  <a:gd name="T31" fmla="*/ 168 h 186"/>
                  <a:gd name="T32" fmla="*/ 2 w 189"/>
                  <a:gd name="T33" fmla="*/ 111 h 186"/>
                  <a:gd name="T34" fmla="*/ 24 w 189"/>
                  <a:gd name="T35" fmla="*/ 43 h 186"/>
                  <a:gd name="T36" fmla="*/ 83 w 189"/>
                  <a:gd name="T37" fmla="*/ 5 h 186"/>
                  <a:gd name="T38" fmla="*/ 147 w 189"/>
                  <a:gd name="T39" fmla="*/ 20 h 186"/>
                  <a:gd name="T40" fmla="*/ 160 w 189"/>
                  <a:gd name="T41" fmla="*/ 34 h 186"/>
                  <a:gd name="T42" fmla="*/ 170 w 189"/>
                  <a:gd name="T43" fmla="*/ 5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9" h="186">
                    <a:moveTo>
                      <a:pt x="170" y="52"/>
                    </a:moveTo>
                    <a:cubicBezTo>
                      <a:pt x="179" y="45"/>
                      <a:pt x="179" y="45"/>
                      <a:pt x="179" y="45"/>
                    </a:cubicBezTo>
                    <a:cubicBezTo>
                      <a:pt x="189" y="53"/>
                      <a:pt x="189" y="53"/>
                      <a:pt x="189" y="53"/>
                    </a:cubicBezTo>
                    <a:cubicBezTo>
                      <a:pt x="166" y="117"/>
                      <a:pt x="166" y="117"/>
                      <a:pt x="166" y="117"/>
                    </a:cubicBezTo>
                    <a:cubicBezTo>
                      <a:pt x="149" y="112"/>
                      <a:pt x="149" y="112"/>
                      <a:pt x="149" y="112"/>
                    </a:cubicBezTo>
                    <a:cubicBezTo>
                      <a:pt x="154" y="96"/>
                      <a:pt x="154" y="82"/>
                      <a:pt x="152" y="70"/>
                    </a:cubicBezTo>
                    <a:cubicBezTo>
                      <a:pt x="150" y="57"/>
                      <a:pt x="145" y="48"/>
                      <a:pt x="136" y="42"/>
                    </a:cubicBezTo>
                    <a:cubicBezTo>
                      <a:pt x="126" y="34"/>
                      <a:pt x="113" y="32"/>
                      <a:pt x="100" y="37"/>
                    </a:cubicBezTo>
                    <a:cubicBezTo>
                      <a:pt x="86" y="42"/>
                      <a:pt x="72" y="53"/>
                      <a:pt x="60" y="70"/>
                    </a:cubicBezTo>
                    <a:cubicBezTo>
                      <a:pt x="47" y="87"/>
                      <a:pt x="40" y="102"/>
                      <a:pt x="39" y="117"/>
                    </a:cubicBezTo>
                    <a:cubicBezTo>
                      <a:pt x="39" y="131"/>
                      <a:pt x="44" y="143"/>
                      <a:pt x="55" y="152"/>
                    </a:cubicBezTo>
                    <a:cubicBezTo>
                      <a:pt x="63" y="158"/>
                      <a:pt x="73" y="161"/>
                      <a:pt x="86" y="161"/>
                    </a:cubicBezTo>
                    <a:cubicBezTo>
                      <a:pt x="98" y="161"/>
                      <a:pt x="110" y="158"/>
                      <a:pt x="122" y="153"/>
                    </a:cubicBezTo>
                    <a:cubicBezTo>
                      <a:pt x="132" y="172"/>
                      <a:pt x="132" y="172"/>
                      <a:pt x="132" y="172"/>
                    </a:cubicBezTo>
                    <a:cubicBezTo>
                      <a:pt x="114" y="181"/>
                      <a:pt x="97" y="186"/>
                      <a:pt x="81" y="186"/>
                    </a:cubicBezTo>
                    <a:cubicBezTo>
                      <a:pt x="65" y="185"/>
                      <a:pt x="49" y="179"/>
                      <a:pt x="35" y="168"/>
                    </a:cubicBezTo>
                    <a:cubicBezTo>
                      <a:pt x="15" y="153"/>
                      <a:pt x="3" y="134"/>
                      <a:pt x="2" y="111"/>
                    </a:cubicBezTo>
                    <a:cubicBezTo>
                      <a:pt x="0" y="88"/>
                      <a:pt x="7" y="65"/>
                      <a:pt x="24" y="43"/>
                    </a:cubicBezTo>
                    <a:cubicBezTo>
                      <a:pt x="41" y="22"/>
                      <a:pt x="60" y="9"/>
                      <a:pt x="83" y="5"/>
                    </a:cubicBezTo>
                    <a:cubicBezTo>
                      <a:pt x="107" y="0"/>
                      <a:pt x="127" y="6"/>
                      <a:pt x="147" y="20"/>
                    </a:cubicBezTo>
                    <a:cubicBezTo>
                      <a:pt x="152" y="24"/>
                      <a:pt x="156" y="28"/>
                      <a:pt x="160" y="34"/>
                    </a:cubicBezTo>
                    <a:cubicBezTo>
                      <a:pt x="164" y="39"/>
                      <a:pt x="167" y="45"/>
                      <a:pt x="170"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1" name="Freeform 21"/>
              <p:cNvSpPr>
                <a:spLocks noEditPoints="1"/>
              </p:cNvSpPr>
              <p:nvPr/>
            </p:nvSpPr>
            <p:spPr bwMode="auto">
              <a:xfrm>
                <a:off x="3387338" y="1206743"/>
                <a:ext cx="55993" cy="57411"/>
              </a:xfrm>
              <a:custGeom>
                <a:avLst/>
                <a:gdLst>
                  <a:gd name="T0" fmla="*/ 143 w 185"/>
                  <a:gd name="T1" fmla="*/ 62 h 191"/>
                  <a:gd name="T2" fmla="*/ 131 w 185"/>
                  <a:gd name="T3" fmla="*/ 113 h 191"/>
                  <a:gd name="T4" fmla="*/ 98 w 185"/>
                  <a:gd name="T5" fmla="*/ 155 h 191"/>
                  <a:gd name="T6" fmla="*/ 62 w 185"/>
                  <a:gd name="T7" fmla="*/ 159 h 191"/>
                  <a:gd name="T8" fmla="*/ 42 w 185"/>
                  <a:gd name="T9" fmla="*/ 129 h 191"/>
                  <a:gd name="T10" fmla="*/ 54 w 185"/>
                  <a:gd name="T11" fmla="*/ 78 h 191"/>
                  <a:gd name="T12" fmla="*/ 87 w 185"/>
                  <a:gd name="T13" fmla="*/ 36 h 191"/>
                  <a:gd name="T14" fmla="*/ 123 w 185"/>
                  <a:gd name="T15" fmla="*/ 32 h 191"/>
                  <a:gd name="T16" fmla="*/ 143 w 185"/>
                  <a:gd name="T17" fmla="*/ 62 h 191"/>
                  <a:gd name="T18" fmla="*/ 64 w 185"/>
                  <a:gd name="T19" fmla="*/ 8 h 191"/>
                  <a:gd name="T20" fmla="*/ 14 w 185"/>
                  <a:gd name="T21" fmla="*/ 59 h 191"/>
                  <a:gd name="T22" fmla="*/ 7 w 185"/>
                  <a:gd name="T23" fmla="*/ 129 h 191"/>
                  <a:gd name="T24" fmla="*/ 52 w 185"/>
                  <a:gd name="T25" fmla="*/ 179 h 191"/>
                  <a:gd name="T26" fmla="*/ 120 w 185"/>
                  <a:gd name="T27" fmla="*/ 183 h 191"/>
                  <a:gd name="T28" fmla="*/ 171 w 185"/>
                  <a:gd name="T29" fmla="*/ 132 h 191"/>
                  <a:gd name="T30" fmla="*/ 178 w 185"/>
                  <a:gd name="T31" fmla="*/ 62 h 191"/>
                  <a:gd name="T32" fmla="*/ 132 w 185"/>
                  <a:gd name="T33" fmla="*/ 12 h 191"/>
                  <a:gd name="T34" fmla="*/ 64 w 185"/>
                  <a:gd name="T35" fmla="*/ 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5" h="191">
                    <a:moveTo>
                      <a:pt x="143" y="62"/>
                    </a:moveTo>
                    <a:cubicBezTo>
                      <a:pt x="144" y="76"/>
                      <a:pt x="140" y="93"/>
                      <a:pt x="131" y="113"/>
                    </a:cubicBezTo>
                    <a:cubicBezTo>
                      <a:pt x="121" y="133"/>
                      <a:pt x="110" y="147"/>
                      <a:pt x="98" y="155"/>
                    </a:cubicBezTo>
                    <a:cubicBezTo>
                      <a:pt x="86" y="163"/>
                      <a:pt x="74" y="164"/>
                      <a:pt x="62" y="159"/>
                    </a:cubicBezTo>
                    <a:cubicBezTo>
                      <a:pt x="50" y="153"/>
                      <a:pt x="43" y="143"/>
                      <a:pt x="42" y="129"/>
                    </a:cubicBezTo>
                    <a:cubicBezTo>
                      <a:pt x="41" y="115"/>
                      <a:pt x="45" y="98"/>
                      <a:pt x="54" y="78"/>
                    </a:cubicBezTo>
                    <a:cubicBezTo>
                      <a:pt x="64" y="58"/>
                      <a:pt x="75" y="44"/>
                      <a:pt x="87" y="36"/>
                    </a:cubicBezTo>
                    <a:cubicBezTo>
                      <a:pt x="99" y="28"/>
                      <a:pt x="111" y="27"/>
                      <a:pt x="123" y="32"/>
                    </a:cubicBezTo>
                    <a:cubicBezTo>
                      <a:pt x="135" y="38"/>
                      <a:pt x="141" y="48"/>
                      <a:pt x="143" y="62"/>
                    </a:cubicBezTo>
                    <a:close/>
                    <a:moveTo>
                      <a:pt x="64" y="8"/>
                    </a:moveTo>
                    <a:cubicBezTo>
                      <a:pt x="43" y="17"/>
                      <a:pt x="26" y="34"/>
                      <a:pt x="14" y="59"/>
                    </a:cubicBezTo>
                    <a:cubicBezTo>
                      <a:pt x="2" y="84"/>
                      <a:pt x="0" y="107"/>
                      <a:pt x="7" y="129"/>
                    </a:cubicBezTo>
                    <a:cubicBezTo>
                      <a:pt x="14" y="151"/>
                      <a:pt x="29" y="168"/>
                      <a:pt x="52" y="179"/>
                    </a:cubicBezTo>
                    <a:cubicBezTo>
                      <a:pt x="76" y="190"/>
                      <a:pt x="98" y="191"/>
                      <a:pt x="120" y="183"/>
                    </a:cubicBezTo>
                    <a:cubicBezTo>
                      <a:pt x="142" y="174"/>
                      <a:pt x="159" y="157"/>
                      <a:pt x="171" y="132"/>
                    </a:cubicBezTo>
                    <a:cubicBezTo>
                      <a:pt x="183" y="108"/>
                      <a:pt x="185" y="84"/>
                      <a:pt x="178" y="62"/>
                    </a:cubicBezTo>
                    <a:cubicBezTo>
                      <a:pt x="171" y="40"/>
                      <a:pt x="156" y="23"/>
                      <a:pt x="132" y="12"/>
                    </a:cubicBezTo>
                    <a:cubicBezTo>
                      <a:pt x="109" y="1"/>
                      <a:pt x="86" y="0"/>
                      <a:pt x="6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2" name="Freeform 22"/>
              <p:cNvSpPr>
                <a:spLocks noEditPoints="1"/>
              </p:cNvSpPr>
              <p:nvPr/>
            </p:nvSpPr>
            <p:spPr bwMode="auto">
              <a:xfrm>
                <a:off x="3436244" y="1222336"/>
                <a:ext cx="58829" cy="67334"/>
              </a:xfrm>
              <a:custGeom>
                <a:avLst/>
                <a:gdLst>
                  <a:gd name="T0" fmla="*/ 97 w 193"/>
                  <a:gd name="T1" fmla="*/ 60 h 220"/>
                  <a:gd name="T2" fmla="*/ 106 w 193"/>
                  <a:gd name="T3" fmla="*/ 43 h 220"/>
                  <a:gd name="T4" fmla="*/ 122 w 193"/>
                  <a:gd name="T5" fmla="*/ 44 h 220"/>
                  <a:gd name="T6" fmla="*/ 144 w 193"/>
                  <a:gd name="T7" fmla="*/ 58 h 220"/>
                  <a:gd name="T8" fmla="*/ 147 w 193"/>
                  <a:gd name="T9" fmla="*/ 80 h 220"/>
                  <a:gd name="T10" fmla="*/ 131 w 193"/>
                  <a:gd name="T11" fmla="*/ 97 h 220"/>
                  <a:gd name="T12" fmla="*/ 96 w 193"/>
                  <a:gd name="T13" fmla="*/ 93 h 220"/>
                  <a:gd name="T14" fmla="*/ 91 w 193"/>
                  <a:gd name="T15" fmla="*/ 92 h 220"/>
                  <a:gd name="T16" fmla="*/ 88 w 193"/>
                  <a:gd name="T17" fmla="*/ 91 h 220"/>
                  <a:gd name="T18" fmla="*/ 97 w 193"/>
                  <a:gd name="T19" fmla="*/ 60 h 220"/>
                  <a:gd name="T20" fmla="*/ 45 w 193"/>
                  <a:gd name="T21" fmla="*/ 21 h 220"/>
                  <a:gd name="T22" fmla="*/ 58 w 193"/>
                  <a:gd name="T23" fmla="*/ 31 h 220"/>
                  <a:gd name="T24" fmla="*/ 54 w 193"/>
                  <a:gd name="T25" fmla="*/ 58 h 220"/>
                  <a:gd name="T26" fmla="*/ 34 w 193"/>
                  <a:gd name="T27" fmla="*/ 123 h 220"/>
                  <a:gd name="T28" fmla="*/ 23 w 193"/>
                  <a:gd name="T29" fmla="*/ 147 h 220"/>
                  <a:gd name="T30" fmla="*/ 6 w 193"/>
                  <a:gd name="T31" fmla="*/ 148 h 220"/>
                  <a:gd name="T32" fmla="*/ 0 w 193"/>
                  <a:gd name="T33" fmla="*/ 169 h 220"/>
                  <a:gd name="T34" fmla="*/ 77 w 193"/>
                  <a:gd name="T35" fmla="*/ 192 h 220"/>
                  <a:gd name="T36" fmla="*/ 83 w 193"/>
                  <a:gd name="T37" fmla="*/ 171 h 220"/>
                  <a:gd name="T38" fmla="*/ 70 w 193"/>
                  <a:gd name="T39" fmla="*/ 161 h 220"/>
                  <a:gd name="T40" fmla="*/ 74 w 193"/>
                  <a:gd name="T41" fmla="*/ 135 h 220"/>
                  <a:gd name="T42" fmla="*/ 81 w 193"/>
                  <a:gd name="T43" fmla="*/ 114 h 220"/>
                  <a:gd name="T44" fmla="*/ 96 w 193"/>
                  <a:gd name="T45" fmla="*/ 118 h 220"/>
                  <a:gd name="T46" fmla="*/ 123 w 193"/>
                  <a:gd name="T47" fmla="*/ 206 h 220"/>
                  <a:gd name="T48" fmla="*/ 172 w 193"/>
                  <a:gd name="T49" fmla="*/ 220 h 220"/>
                  <a:gd name="T50" fmla="*/ 179 w 193"/>
                  <a:gd name="T51" fmla="*/ 200 h 220"/>
                  <a:gd name="T52" fmla="*/ 166 w 193"/>
                  <a:gd name="T53" fmla="*/ 192 h 220"/>
                  <a:gd name="T54" fmla="*/ 158 w 193"/>
                  <a:gd name="T55" fmla="*/ 177 h 220"/>
                  <a:gd name="T56" fmla="*/ 139 w 193"/>
                  <a:gd name="T57" fmla="*/ 125 h 220"/>
                  <a:gd name="T58" fmla="*/ 172 w 193"/>
                  <a:gd name="T59" fmla="*/ 117 h 220"/>
                  <a:gd name="T60" fmla="*/ 189 w 193"/>
                  <a:gd name="T61" fmla="*/ 91 h 220"/>
                  <a:gd name="T62" fmla="*/ 183 w 193"/>
                  <a:gd name="T63" fmla="*/ 52 h 220"/>
                  <a:gd name="T64" fmla="*/ 139 w 193"/>
                  <a:gd name="T65" fmla="*/ 26 h 220"/>
                  <a:gd name="T66" fmla="*/ 51 w 193"/>
                  <a:gd name="T67" fmla="*/ 0 h 220"/>
                  <a:gd name="T68" fmla="*/ 45 w 193"/>
                  <a:gd name="T69" fmla="*/ 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220">
                    <a:moveTo>
                      <a:pt x="97" y="60"/>
                    </a:moveTo>
                    <a:cubicBezTo>
                      <a:pt x="100" y="51"/>
                      <a:pt x="103" y="45"/>
                      <a:pt x="106" y="43"/>
                    </a:cubicBezTo>
                    <a:cubicBezTo>
                      <a:pt x="109" y="42"/>
                      <a:pt x="114" y="42"/>
                      <a:pt x="122" y="44"/>
                    </a:cubicBezTo>
                    <a:cubicBezTo>
                      <a:pt x="132" y="47"/>
                      <a:pt x="140" y="52"/>
                      <a:pt x="144" y="58"/>
                    </a:cubicBezTo>
                    <a:cubicBezTo>
                      <a:pt x="149" y="64"/>
                      <a:pt x="150" y="72"/>
                      <a:pt x="147" y="80"/>
                    </a:cubicBezTo>
                    <a:cubicBezTo>
                      <a:pt x="145" y="89"/>
                      <a:pt x="139" y="94"/>
                      <a:pt x="131" y="97"/>
                    </a:cubicBezTo>
                    <a:cubicBezTo>
                      <a:pt x="122" y="99"/>
                      <a:pt x="111" y="98"/>
                      <a:pt x="96" y="93"/>
                    </a:cubicBezTo>
                    <a:cubicBezTo>
                      <a:pt x="94" y="93"/>
                      <a:pt x="92" y="92"/>
                      <a:pt x="91" y="92"/>
                    </a:cubicBezTo>
                    <a:cubicBezTo>
                      <a:pt x="90" y="91"/>
                      <a:pt x="89" y="91"/>
                      <a:pt x="88" y="91"/>
                    </a:cubicBezTo>
                    <a:lnTo>
                      <a:pt x="97" y="60"/>
                    </a:lnTo>
                    <a:close/>
                    <a:moveTo>
                      <a:pt x="45" y="21"/>
                    </a:moveTo>
                    <a:cubicBezTo>
                      <a:pt x="52" y="23"/>
                      <a:pt x="57" y="27"/>
                      <a:pt x="58" y="31"/>
                    </a:cubicBezTo>
                    <a:cubicBezTo>
                      <a:pt x="59" y="35"/>
                      <a:pt x="58" y="44"/>
                      <a:pt x="54" y="58"/>
                    </a:cubicBezTo>
                    <a:cubicBezTo>
                      <a:pt x="34" y="123"/>
                      <a:pt x="34" y="123"/>
                      <a:pt x="34" y="123"/>
                    </a:cubicBezTo>
                    <a:cubicBezTo>
                      <a:pt x="30" y="136"/>
                      <a:pt x="26" y="144"/>
                      <a:pt x="23" y="147"/>
                    </a:cubicBezTo>
                    <a:cubicBezTo>
                      <a:pt x="19" y="150"/>
                      <a:pt x="14" y="150"/>
                      <a:pt x="6" y="148"/>
                    </a:cubicBezTo>
                    <a:cubicBezTo>
                      <a:pt x="0" y="169"/>
                      <a:pt x="0" y="169"/>
                      <a:pt x="0" y="169"/>
                    </a:cubicBezTo>
                    <a:cubicBezTo>
                      <a:pt x="77" y="192"/>
                      <a:pt x="77" y="192"/>
                      <a:pt x="77" y="192"/>
                    </a:cubicBezTo>
                    <a:cubicBezTo>
                      <a:pt x="83" y="171"/>
                      <a:pt x="83" y="171"/>
                      <a:pt x="83" y="171"/>
                    </a:cubicBezTo>
                    <a:cubicBezTo>
                      <a:pt x="76" y="169"/>
                      <a:pt x="72" y="166"/>
                      <a:pt x="70" y="161"/>
                    </a:cubicBezTo>
                    <a:cubicBezTo>
                      <a:pt x="69" y="157"/>
                      <a:pt x="70" y="148"/>
                      <a:pt x="74" y="135"/>
                    </a:cubicBezTo>
                    <a:cubicBezTo>
                      <a:pt x="81" y="114"/>
                      <a:pt x="81" y="114"/>
                      <a:pt x="81" y="114"/>
                    </a:cubicBezTo>
                    <a:cubicBezTo>
                      <a:pt x="96" y="118"/>
                      <a:pt x="96" y="118"/>
                      <a:pt x="96" y="118"/>
                    </a:cubicBezTo>
                    <a:cubicBezTo>
                      <a:pt x="123" y="206"/>
                      <a:pt x="123" y="206"/>
                      <a:pt x="123" y="206"/>
                    </a:cubicBezTo>
                    <a:cubicBezTo>
                      <a:pt x="172" y="220"/>
                      <a:pt x="172" y="220"/>
                      <a:pt x="172" y="220"/>
                    </a:cubicBezTo>
                    <a:cubicBezTo>
                      <a:pt x="179" y="200"/>
                      <a:pt x="179" y="200"/>
                      <a:pt x="179" y="200"/>
                    </a:cubicBezTo>
                    <a:cubicBezTo>
                      <a:pt x="173" y="198"/>
                      <a:pt x="169" y="195"/>
                      <a:pt x="166" y="192"/>
                    </a:cubicBezTo>
                    <a:cubicBezTo>
                      <a:pt x="163" y="188"/>
                      <a:pt x="160" y="184"/>
                      <a:pt x="158" y="177"/>
                    </a:cubicBezTo>
                    <a:cubicBezTo>
                      <a:pt x="139" y="125"/>
                      <a:pt x="139" y="125"/>
                      <a:pt x="139" y="125"/>
                    </a:cubicBezTo>
                    <a:cubicBezTo>
                      <a:pt x="153" y="125"/>
                      <a:pt x="163" y="122"/>
                      <a:pt x="172" y="117"/>
                    </a:cubicBezTo>
                    <a:cubicBezTo>
                      <a:pt x="179" y="111"/>
                      <a:pt x="185" y="103"/>
                      <a:pt x="189" y="91"/>
                    </a:cubicBezTo>
                    <a:cubicBezTo>
                      <a:pt x="193" y="76"/>
                      <a:pt x="191" y="62"/>
                      <a:pt x="183" y="52"/>
                    </a:cubicBezTo>
                    <a:cubicBezTo>
                      <a:pt x="175" y="41"/>
                      <a:pt x="160" y="33"/>
                      <a:pt x="139" y="26"/>
                    </a:cubicBezTo>
                    <a:cubicBezTo>
                      <a:pt x="51" y="0"/>
                      <a:pt x="51" y="0"/>
                      <a:pt x="51" y="0"/>
                    </a:cubicBezTo>
                    <a:lnTo>
                      <a:pt x="4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3" name="Freeform 23"/>
              <p:cNvSpPr>
                <a:spLocks noEditPoints="1"/>
              </p:cNvSpPr>
              <p:nvPr/>
            </p:nvSpPr>
            <p:spPr bwMode="auto">
              <a:xfrm>
                <a:off x="3497199" y="1237220"/>
                <a:ext cx="50323" cy="56702"/>
              </a:xfrm>
              <a:custGeom>
                <a:avLst/>
                <a:gdLst>
                  <a:gd name="T0" fmla="*/ 76 w 164"/>
                  <a:gd name="T1" fmla="*/ 51 h 185"/>
                  <a:gd name="T2" fmla="*/ 82 w 164"/>
                  <a:gd name="T3" fmla="*/ 34 h 185"/>
                  <a:gd name="T4" fmla="*/ 94 w 164"/>
                  <a:gd name="T5" fmla="*/ 31 h 185"/>
                  <a:gd name="T6" fmla="*/ 115 w 164"/>
                  <a:gd name="T7" fmla="*/ 42 h 185"/>
                  <a:gd name="T8" fmla="*/ 120 w 164"/>
                  <a:gd name="T9" fmla="*/ 64 h 185"/>
                  <a:gd name="T10" fmla="*/ 108 w 164"/>
                  <a:gd name="T11" fmla="*/ 86 h 185"/>
                  <a:gd name="T12" fmla="*/ 79 w 164"/>
                  <a:gd name="T13" fmla="*/ 90 h 185"/>
                  <a:gd name="T14" fmla="*/ 75 w 164"/>
                  <a:gd name="T15" fmla="*/ 90 h 185"/>
                  <a:gd name="T16" fmla="*/ 71 w 164"/>
                  <a:gd name="T17" fmla="*/ 89 h 185"/>
                  <a:gd name="T18" fmla="*/ 76 w 164"/>
                  <a:gd name="T19" fmla="*/ 51 h 185"/>
                  <a:gd name="T20" fmla="*/ 20 w 164"/>
                  <a:gd name="T21" fmla="*/ 22 h 185"/>
                  <a:gd name="T22" fmla="*/ 33 w 164"/>
                  <a:gd name="T23" fmla="*/ 29 h 185"/>
                  <a:gd name="T24" fmla="*/ 33 w 164"/>
                  <a:gd name="T25" fmla="*/ 57 h 185"/>
                  <a:gd name="T26" fmla="*/ 25 w 164"/>
                  <a:gd name="T27" fmla="*/ 124 h 185"/>
                  <a:gd name="T28" fmla="*/ 18 w 164"/>
                  <a:gd name="T29" fmla="*/ 150 h 185"/>
                  <a:gd name="T30" fmla="*/ 3 w 164"/>
                  <a:gd name="T31" fmla="*/ 154 h 185"/>
                  <a:gd name="T32" fmla="*/ 0 w 164"/>
                  <a:gd name="T33" fmla="*/ 175 h 185"/>
                  <a:gd name="T34" fmla="*/ 78 w 164"/>
                  <a:gd name="T35" fmla="*/ 185 h 185"/>
                  <a:gd name="T36" fmla="*/ 80 w 164"/>
                  <a:gd name="T37" fmla="*/ 164 h 185"/>
                  <a:gd name="T38" fmla="*/ 67 w 164"/>
                  <a:gd name="T39" fmla="*/ 156 h 185"/>
                  <a:gd name="T40" fmla="*/ 66 w 164"/>
                  <a:gd name="T41" fmla="*/ 129 h 185"/>
                  <a:gd name="T42" fmla="*/ 69 w 164"/>
                  <a:gd name="T43" fmla="*/ 111 h 185"/>
                  <a:gd name="T44" fmla="*/ 96 w 164"/>
                  <a:gd name="T45" fmla="*/ 114 h 185"/>
                  <a:gd name="T46" fmla="*/ 142 w 164"/>
                  <a:gd name="T47" fmla="*/ 107 h 185"/>
                  <a:gd name="T48" fmla="*/ 162 w 164"/>
                  <a:gd name="T49" fmla="*/ 71 h 185"/>
                  <a:gd name="T50" fmla="*/ 151 w 164"/>
                  <a:gd name="T51" fmla="*/ 30 h 185"/>
                  <a:gd name="T52" fmla="*/ 107 w 164"/>
                  <a:gd name="T53" fmla="*/ 11 h 185"/>
                  <a:gd name="T54" fmla="*/ 22 w 164"/>
                  <a:gd name="T55" fmla="*/ 0 h 185"/>
                  <a:gd name="T56" fmla="*/ 20 w 164"/>
                  <a:gd name="T57" fmla="*/ 2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4" h="185">
                    <a:moveTo>
                      <a:pt x="76" y="51"/>
                    </a:moveTo>
                    <a:cubicBezTo>
                      <a:pt x="77" y="42"/>
                      <a:pt x="79" y="36"/>
                      <a:pt x="82" y="34"/>
                    </a:cubicBezTo>
                    <a:cubicBezTo>
                      <a:pt x="84" y="31"/>
                      <a:pt x="88" y="30"/>
                      <a:pt x="94" y="31"/>
                    </a:cubicBezTo>
                    <a:cubicBezTo>
                      <a:pt x="103" y="32"/>
                      <a:pt x="110" y="36"/>
                      <a:pt x="115" y="42"/>
                    </a:cubicBezTo>
                    <a:cubicBezTo>
                      <a:pt x="119" y="47"/>
                      <a:pt x="121" y="55"/>
                      <a:pt x="120" y="64"/>
                    </a:cubicBezTo>
                    <a:cubicBezTo>
                      <a:pt x="119" y="74"/>
                      <a:pt x="114" y="82"/>
                      <a:pt x="108" y="86"/>
                    </a:cubicBezTo>
                    <a:cubicBezTo>
                      <a:pt x="101" y="91"/>
                      <a:pt x="91" y="92"/>
                      <a:pt x="79" y="90"/>
                    </a:cubicBezTo>
                    <a:cubicBezTo>
                      <a:pt x="77" y="90"/>
                      <a:pt x="76" y="90"/>
                      <a:pt x="75" y="90"/>
                    </a:cubicBezTo>
                    <a:cubicBezTo>
                      <a:pt x="73" y="90"/>
                      <a:pt x="72" y="89"/>
                      <a:pt x="71" y="89"/>
                    </a:cubicBezTo>
                    <a:lnTo>
                      <a:pt x="76" y="51"/>
                    </a:lnTo>
                    <a:close/>
                    <a:moveTo>
                      <a:pt x="20" y="22"/>
                    </a:moveTo>
                    <a:cubicBezTo>
                      <a:pt x="26" y="23"/>
                      <a:pt x="31" y="25"/>
                      <a:pt x="33" y="29"/>
                    </a:cubicBezTo>
                    <a:cubicBezTo>
                      <a:pt x="35" y="33"/>
                      <a:pt x="35" y="42"/>
                      <a:pt x="33" y="57"/>
                    </a:cubicBezTo>
                    <a:cubicBezTo>
                      <a:pt x="25" y="124"/>
                      <a:pt x="25" y="124"/>
                      <a:pt x="25" y="124"/>
                    </a:cubicBezTo>
                    <a:cubicBezTo>
                      <a:pt x="23" y="138"/>
                      <a:pt x="21" y="147"/>
                      <a:pt x="18" y="150"/>
                    </a:cubicBezTo>
                    <a:cubicBezTo>
                      <a:pt x="15" y="153"/>
                      <a:pt x="10" y="155"/>
                      <a:pt x="3" y="154"/>
                    </a:cubicBezTo>
                    <a:cubicBezTo>
                      <a:pt x="0" y="175"/>
                      <a:pt x="0" y="175"/>
                      <a:pt x="0" y="175"/>
                    </a:cubicBezTo>
                    <a:cubicBezTo>
                      <a:pt x="78" y="185"/>
                      <a:pt x="78" y="185"/>
                      <a:pt x="78" y="185"/>
                    </a:cubicBezTo>
                    <a:cubicBezTo>
                      <a:pt x="80" y="164"/>
                      <a:pt x="80" y="164"/>
                      <a:pt x="80" y="164"/>
                    </a:cubicBezTo>
                    <a:cubicBezTo>
                      <a:pt x="73" y="162"/>
                      <a:pt x="69" y="160"/>
                      <a:pt x="67" y="156"/>
                    </a:cubicBezTo>
                    <a:cubicBezTo>
                      <a:pt x="65" y="152"/>
                      <a:pt x="64" y="143"/>
                      <a:pt x="66" y="129"/>
                    </a:cubicBezTo>
                    <a:cubicBezTo>
                      <a:pt x="69" y="111"/>
                      <a:pt x="69" y="111"/>
                      <a:pt x="69" y="111"/>
                    </a:cubicBezTo>
                    <a:cubicBezTo>
                      <a:pt x="96" y="114"/>
                      <a:pt x="96" y="114"/>
                      <a:pt x="96" y="114"/>
                    </a:cubicBezTo>
                    <a:cubicBezTo>
                      <a:pt x="116" y="117"/>
                      <a:pt x="131" y="115"/>
                      <a:pt x="142" y="107"/>
                    </a:cubicBezTo>
                    <a:cubicBezTo>
                      <a:pt x="153" y="100"/>
                      <a:pt x="159" y="88"/>
                      <a:pt x="162" y="71"/>
                    </a:cubicBezTo>
                    <a:cubicBezTo>
                      <a:pt x="164" y="54"/>
                      <a:pt x="160" y="40"/>
                      <a:pt x="151" y="30"/>
                    </a:cubicBezTo>
                    <a:cubicBezTo>
                      <a:pt x="142" y="19"/>
                      <a:pt x="127" y="13"/>
                      <a:pt x="107" y="11"/>
                    </a:cubicBezTo>
                    <a:cubicBezTo>
                      <a:pt x="22" y="0"/>
                      <a:pt x="22" y="0"/>
                      <a:pt x="22" y="0"/>
                    </a:cubicBezTo>
                    <a:lnTo>
                      <a:pt x="2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4" name="Freeform 24"/>
              <p:cNvSpPr>
                <a:spLocks noEditPoints="1"/>
              </p:cNvSpPr>
              <p:nvPr/>
            </p:nvSpPr>
            <p:spPr bwMode="auto">
              <a:xfrm>
                <a:off x="3548231" y="1241473"/>
                <a:ext cx="53867" cy="56702"/>
              </a:xfrm>
              <a:custGeom>
                <a:avLst/>
                <a:gdLst>
                  <a:gd name="T0" fmla="*/ 117 w 176"/>
                  <a:gd name="T1" fmla="*/ 40 h 186"/>
                  <a:gd name="T2" fmla="*/ 130 w 176"/>
                  <a:gd name="T3" fmla="*/ 92 h 186"/>
                  <a:gd name="T4" fmla="*/ 121 w 176"/>
                  <a:gd name="T5" fmla="*/ 143 h 186"/>
                  <a:gd name="T6" fmla="*/ 91 w 176"/>
                  <a:gd name="T7" fmla="*/ 163 h 186"/>
                  <a:gd name="T8" fmla="*/ 59 w 176"/>
                  <a:gd name="T9" fmla="*/ 146 h 186"/>
                  <a:gd name="T10" fmla="*/ 46 w 176"/>
                  <a:gd name="T11" fmla="*/ 95 h 186"/>
                  <a:gd name="T12" fmla="*/ 55 w 176"/>
                  <a:gd name="T13" fmla="*/ 43 h 186"/>
                  <a:gd name="T14" fmla="*/ 85 w 176"/>
                  <a:gd name="T15" fmla="*/ 23 h 186"/>
                  <a:gd name="T16" fmla="*/ 117 w 176"/>
                  <a:gd name="T17" fmla="*/ 40 h 186"/>
                  <a:gd name="T18" fmla="*/ 23 w 176"/>
                  <a:gd name="T19" fmla="*/ 29 h 186"/>
                  <a:gd name="T20" fmla="*/ 1 w 176"/>
                  <a:gd name="T21" fmla="*/ 96 h 186"/>
                  <a:gd name="T22" fmla="*/ 28 w 176"/>
                  <a:gd name="T23" fmla="*/ 162 h 186"/>
                  <a:gd name="T24" fmla="*/ 92 w 176"/>
                  <a:gd name="T25" fmla="*/ 185 h 186"/>
                  <a:gd name="T26" fmla="*/ 153 w 176"/>
                  <a:gd name="T27" fmla="*/ 158 h 186"/>
                  <a:gd name="T28" fmla="*/ 175 w 176"/>
                  <a:gd name="T29" fmla="*/ 90 h 186"/>
                  <a:gd name="T30" fmla="*/ 148 w 176"/>
                  <a:gd name="T31" fmla="*/ 24 h 186"/>
                  <a:gd name="T32" fmla="*/ 84 w 176"/>
                  <a:gd name="T33" fmla="*/ 1 h 186"/>
                  <a:gd name="T34" fmla="*/ 23 w 176"/>
                  <a:gd name="T35" fmla="*/ 2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6" h="186">
                    <a:moveTo>
                      <a:pt x="117" y="40"/>
                    </a:moveTo>
                    <a:cubicBezTo>
                      <a:pt x="125" y="52"/>
                      <a:pt x="129" y="69"/>
                      <a:pt x="130" y="92"/>
                    </a:cubicBezTo>
                    <a:cubicBezTo>
                      <a:pt x="131" y="114"/>
                      <a:pt x="128" y="131"/>
                      <a:pt x="121" y="143"/>
                    </a:cubicBezTo>
                    <a:cubicBezTo>
                      <a:pt x="114" y="156"/>
                      <a:pt x="104" y="162"/>
                      <a:pt x="91" y="163"/>
                    </a:cubicBezTo>
                    <a:cubicBezTo>
                      <a:pt x="77" y="163"/>
                      <a:pt x="67" y="158"/>
                      <a:pt x="59" y="146"/>
                    </a:cubicBezTo>
                    <a:cubicBezTo>
                      <a:pt x="51" y="134"/>
                      <a:pt x="47" y="117"/>
                      <a:pt x="46" y="95"/>
                    </a:cubicBezTo>
                    <a:cubicBezTo>
                      <a:pt x="45" y="73"/>
                      <a:pt x="48" y="55"/>
                      <a:pt x="55" y="43"/>
                    </a:cubicBezTo>
                    <a:cubicBezTo>
                      <a:pt x="62" y="30"/>
                      <a:pt x="72" y="24"/>
                      <a:pt x="85" y="23"/>
                    </a:cubicBezTo>
                    <a:cubicBezTo>
                      <a:pt x="99" y="23"/>
                      <a:pt x="109" y="28"/>
                      <a:pt x="117" y="40"/>
                    </a:cubicBezTo>
                    <a:close/>
                    <a:moveTo>
                      <a:pt x="23" y="29"/>
                    </a:moveTo>
                    <a:cubicBezTo>
                      <a:pt x="7" y="46"/>
                      <a:pt x="0" y="69"/>
                      <a:pt x="1" y="96"/>
                    </a:cubicBezTo>
                    <a:cubicBezTo>
                      <a:pt x="2" y="124"/>
                      <a:pt x="11" y="146"/>
                      <a:pt x="28" y="162"/>
                    </a:cubicBezTo>
                    <a:cubicBezTo>
                      <a:pt x="44" y="179"/>
                      <a:pt x="65" y="186"/>
                      <a:pt x="92" y="185"/>
                    </a:cubicBezTo>
                    <a:cubicBezTo>
                      <a:pt x="117" y="185"/>
                      <a:pt x="138" y="175"/>
                      <a:pt x="153" y="158"/>
                    </a:cubicBezTo>
                    <a:cubicBezTo>
                      <a:pt x="169" y="140"/>
                      <a:pt x="176" y="118"/>
                      <a:pt x="175" y="90"/>
                    </a:cubicBezTo>
                    <a:cubicBezTo>
                      <a:pt x="174" y="62"/>
                      <a:pt x="165" y="40"/>
                      <a:pt x="148" y="24"/>
                    </a:cubicBezTo>
                    <a:cubicBezTo>
                      <a:pt x="132" y="8"/>
                      <a:pt x="110" y="0"/>
                      <a:pt x="84" y="1"/>
                    </a:cubicBezTo>
                    <a:cubicBezTo>
                      <a:pt x="59" y="2"/>
                      <a:pt x="38" y="11"/>
                      <a:pt x="23"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5" name="Freeform 25"/>
              <p:cNvSpPr>
                <a:spLocks noEditPoints="1"/>
              </p:cNvSpPr>
              <p:nvPr/>
            </p:nvSpPr>
            <p:spPr bwMode="auto">
              <a:xfrm>
                <a:off x="3599972" y="1235803"/>
                <a:ext cx="62372" cy="58829"/>
              </a:xfrm>
              <a:custGeom>
                <a:avLst/>
                <a:gdLst>
                  <a:gd name="T0" fmla="*/ 68 w 207"/>
                  <a:gd name="T1" fmla="*/ 52 h 193"/>
                  <a:gd name="T2" fmla="*/ 69 w 207"/>
                  <a:gd name="T3" fmla="*/ 34 h 193"/>
                  <a:gd name="T4" fmla="*/ 83 w 207"/>
                  <a:gd name="T5" fmla="*/ 27 h 193"/>
                  <a:gd name="T6" fmla="*/ 110 w 207"/>
                  <a:gd name="T7" fmla="*/ 30 h 193"/>
                  <a:gd name="T8" fmla="*/ 122 w 207"/>
                  <a:gd name="T9" fmla="*/ 48 h 193"/>
                  <a:gd name="T10" fmla="*/ 115 w 207"/>
                  <a:gd name="T11" fmla="*/ 71 h 193"/>
                  <a:gd name="T12" fmla="*/ 82 w 207"/>
                  <a:gd name="T13" fmla="*/ 83 h 193"/>
                  <a:gd name="T14" fmla="*/ 77 w 207"/>
                  <a:gd name="T15" fmla="*/ 84 h 193"/>
                  <a:gd name="T16" fmla="*/ 73 w 207"/>
                  <a:gd name="T17" fmla="*/ 84 h 193"/>
                  <a:gd name="T18" fmla="*/ 68 w 207"/>
                  <a:gd name="T19" fmla="*/ 52 h 193"/>
                  <a:gd name="T20" fmla="*/ 4 w 207"/>
                  <a:gd name="T21" fmla="*/ 40 h 193"/>
                  <a:gd name="T22" fmla="*/ 20 w 207"/>
                  <a:gd name="T23" fmla="*/ 44 h 193"/>
                  <a:gd name="T24" fmla="*/ 28 w 207"/>
                  <a:gd name="T25" fmla="*/ 69 h 193"/>
                  <a:gd name="T26" fmla="*/ 40 w 207"/>
                  <a:gd name="T27" fmla="*/ 136 h 193"/>
                  <a:gd name="T28" fmla="*/ 40 w 207"/>
                  <a:gd name="T29" fmla="*/ 163 h 193"/>
                  <a:gd name="T30" fmla="*/ 26 w 207"/>
                  <a:gd name="T31" fmla="*/ 171 h 193"/>
                  <a:gd name="T32" fmla="*/ 29 w 207"/>
                  <a:gd name="T33" fmla="*/ 193 h 193"/>
                  <a:gd name="T34" fmla="*/ 109 w 207"/>
                  <a:gd name="T35" fmla="*/ 180 h 193"/>
                  <a:gd name="T36" fmla="*/ 105 w 207"/>
                  <a:gd name="T37" fmla="*/ 159 h 193"/>
                  <a:gd name="T38" fmla="*/ 89 w 207"/>
                  <a:gd name="T39" fmla="*/ 155 h 193"/>
                  <a:gd name="T40" fmla="*/ 81 w 207"/>
                  <a:gd name="T41" fmla="*/ 129 h 193"/>
                  <a:gd name="T42" fmla="*/ 77 w 207"/>
                  <a:gd name="T43" fmla="*/ 108 h 193"/>
                  <a:gd name="T44" fmla="*/ 93 w 207"/>
                  <a:gd name="T45" fmla="*/ 105 h 193"/>
                  <a:gd name="T46" fmla="*/ 156 w 207"/>
                  <a:gd name="T47" fmla="*/ 173 h 193"/>
                  <a:gd name="T48" fmla="*/ 207 w 207"/>
                  <a:gd name="T49" fmla="*/ 164 h 193"/>
                  <a:gd name="T50" fmla="*/ 204 w 207"/>
                  <a:gd name="T51" fmla="*/ 143 h 193"/>
                  <a:gd name="T52" fmla="*/ 188 w 207"/>
                  <a:gd name="T53" fmla="*/ 141 h 193"/>
                  <a:gd name="T54" fmla="*/ 175 w 207"/>
                  <a:gd name="T55" fmla="*/ 131 h 193"/>
                  <a:gd name="T56" fmla="*/ 135 w 207"/>
                  <a:gd name="T57" fmla="*/ 93 h 193"/>
                  <a:gd name="T58" fmla="*/ 160 w 207"/>
                  <a:gd name="T59" fmla="*/ 71 h 193"/>
                  <a:gd name="T60" fmla="*/ 164 w 207"/>
                  <a:gd name="T61" fmla="*/ 41 h 193"/>
                  <a:gd name="T62" fmla="*/ 142 w 207"/>
                  <a:gd name="T63" fmla="*/ 8 h 193"/>
                  <a:gd name="T64" fmla="*/ 91 w 207"/>
                  <a:gd name="T65" fmla="*/ 4 h 193"/>
                  <a:gd name="T66" fmla="*/ 0 w 207"/>
                  <a:gd name="T67" fmla="*/ 19 h 193"/>
                  <a:gd name="T68" fmla="*/ 4 w 207"/>
                  <a:gd name="T69" fmla="*/ 4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7" h="193">
                    <a:moveTo>
                      <a:pt x="68" y="52"/>
                    </a:moveTo>
                    <a:cubicBezTo>
                      <a:pt x="66" y="43"/>
                      <a:pt x="67" y="37"/>
                      <a:pt x="69" y="34"/>
                    </a:cubicBezTo>
                    <a:cubicBezTo>
                      <a:pt x="71" y="31"/>
                      <a:pt x="76" y="28"/>
                      <a:pt x="83" y="27"/>
                    </a:cubicBezTo>
                    <a:cubicBezTo>
                      <a:pt x="94" y="26"/>
                      <a:pt x="103" y="26"/>
                      <a:pt x="110" y="30"/>
                    </a:cubicBezTo>
                    <a:cubicBezTo>
                      <a:pt x="117" y="34"/>
                      <a:pt x="121" y="40"/>
                      <a:pt x="122" y="48"/>
                    </a:cubicBezTo>
                    <a:cubicBezTo>
                      <a:pt x="124" y="57"/>
                      <a:pt x="121" y="65"/>
                      <a:pt x="115" y="71"/>
                    </a:cubicBezTo>
                    <a:cubicBezTo>
                      <a:pt x="108" y="76"/>
                      <a:pt x="97" y="81"/>
                      <a:pt x="82" y="83"/>
                    </a:cubicBezTo>
                    <a:cubicBezTo>
                      <a:pt x="80" y="83"/>
                      <a:pt x="78" y="84"/>
                      <a:pt x="77" y="84"/>
                    </a:cubicBezTo>
                    <a:cubicBezTo>
                      <a:pt x="76" y="84"/>
                      <a:pt x="74" y="84"/>
                      <a:pt x="73" y="84"/>
                    </a:cubicBezTo>
                    <a:lnTo>
                      <a:pt x="68" y="52"/>
                    </a:lnTo>
                    <a:close/>
                    <a:moveTo>
                      <a:pt x="4" y="40"/>
                    </a:moveTo>
                    <a:cubicBezTo>
                      <a:pt x="11" y="39"/>
                      <a:pt x="17" y="40"/>
                      <a:pt x="20" y="44"/>
                    </a:cubicBezTo>
                    <a:cubicBezTo>
                      <a:pt x="23" y="47"/>
                      <a:pt x="26" y="55"/>
                      <a:pt x="28" y="69"/>
                    </a:cubicBezTo>
                    <a:cubicBezTo>
                      <a:pt x="40" y="136"/>
                      <a:pt x="40" y="136"/>
                      <a:pt x="40" y="136"/>
                    </a:cubicBezTo>
                    <a:cubicBezTo>
                      <a:pt x="42" y="150"/>
                      <a:pt x="42" y="159"/>
                      <a:pt x="40" y="163"/>
                    </a:cubicBezTo>
                    <a:cubicBezTo>
                      <a:pt x="38" y="167"/>
                      <a:pt x="33" y="170"/>
                      <a:pt x="26" y="171"/>
                    </a:cubicBezTo>
                    <a:cubicBezTo>
                      <a:pt x="29" y="193"/>
                      <a:pt x="29" y="193"/>
                      <a:pt x="29" y="193"/>
                    </a:cubicBezTo>
                    <a:cubicBezTo>
                      <a:pt x="109" y="180"/>
                      <a:pt x="109" y="180"/>
                      <a:pt x="109" y="180"/>
                    </a:cubicBezTo>
                    <a:cubicBezTo>
                      <a:pt x="105" y="159"/>
                      <a:pt x="105" y="159"/>
                      <a:pt x="105" y="159"/>
                    </a:cubicBezTo>
                    <a:cubicBezTo>
                      <a:pt x="98" y="160"/>
                      <a:pt x="92" y="158"/>
                      <a:pt x="89" y="155"/>
                    </a:cubicBezTo>
                    <a:cubicBezTo>
                      <a:pt x="86" y="152"/>
                      <a:pt x="83" y="143"/>
                      <a:pt x="81" y="129"/>
                    </a:cubicBezTo>
                    <a:cubicBezTo>
                      <a:pt x="77" y="108"/>
                      <a:pt x="77" y="108"/>
                      <a:pt x="77" y="108"/>
                    </a:cubicBezTo>
                    <a:cubicBezTo>
                      <a:pt x="93" y="105"/>
                      <a:pt x="93" y="105"/>
                      <a:pt x="93" y="105"/>
                    </a:cubicBezTo>
                    <a:cubicBezTo>
                      <a:pt x="156" y="173"/>
                      <a:pt x="156" y="173"/>
                      <a:pt x="156" y="173"/>
                    </a:cubicBezTo>
                    <a:cubicBezTo>
                      <a:pt x="207" y="164"/>
                      <a:pt x="207" y="164"/>
                      <a:pt x="207" y="164"/>
                    </a:cubicBezTo>
                    <a:cubicBezTo>
                      <a:pt x="204" y="143"/>
                      <a:pt x="204" y="143"/>
                      <a:pt x="204" y="143"/>
                    </a:cubicBezTo>
                    <a:cubicBezTo>
                      <a:pt x="198" y="143"/>
                      <a:pt x="193" y="143"/>
                      <a:pt x="188" y="141"/>
                    </a:cubicBezTo>
                    <a:cubicBezTo>
                      <a:pt x="184" y="139"/>
                      <a:pt x="179" y="136"/>
                      <a:pt x="175" y="131"/>
                    </a:cubicBezTo>
                    <a:cubicBezTo>
                      <a:pt x="135" y="93"/>
                      <a:pt x="135" y="93"/>
                      <a:pt x="135" y="93"/>
                    </a:cubicBezTo>
                    <a:cubicBezTo>
                      <a:pt x="147" y="87"/>
                      <a:pt x="155" y="80"/>
                      <a:pt x="160" y="71"/>
                    </a:cubicBezTo>
                    <a:cubicBezTo>
                      <a:pt x="165" y="63"/>
                      <a:pt x="166" y="53"/>
                      <a:pt x="164" y="41"/>
                    </a:cubicBezTo>
                    <a:cubicBezTo>
                      <a:pt x="162" y="25"/>
                      <a:pt x="154" y="14"/>
                      <a:pt x="142" y="8"/>
                    </a:cubicBezTo>
                    <a:cubicBezTo>
                      <a:pt x="130" y="2"/>
                      <a:pt x="113" y="0"/>
                      <a:pt x="91" y="4"/>
                    </a:cubicBezTo>
                    <a:cubicBezTo>
                      <a:pt x="0" y="19"/>
                      <a:pt x="0" y="19"/>
                      <a:pt x="0" y="19"/>
                    </a:cubicBezTo>
                    <a:lnTo>
                      <a:pt x="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6" name="Freeform 26"/>
              <p:cNvSpPr>
                <a:spLocks noEditPoints="1"/>
              </p:cNvSpPr>
              <p:nvPr/>
            </p:nvSpPr>
            <p:spPr bwMode="auto">
              <a:xfrm>
                <a:off x="3665179" y="1221627"/>
                <a:ext cx="52450" cy="62372"/>
              </a:xfrm>
              <a:custGeom>
                <a:avLst/>
                <a:gdLst>
                  <a:gd name="T0" fmla="*/ 68 w 172"/>
                  <a:gd name="T1" fmla="*/ 90 h 204"/>
                  <a:gd name="T2" fmla="*/ 38 w 172"/>
                  <a:gd name="T3" fmla="*/ 101 h 204"/>
                  <a:gd name="T4" fmla="*/ 35 w 172"/>
                  <a:gd name="T5" fmla="*/ 48 h 204"/>
                  <a:gd name="T6" fmla="*/ 68 w 172"/>
                  <a:gd name="T7" fmla="*/ 90 h 204"/>
                  <a:gd name="T8" fmla="*/ 14 w 172"/>
                  <a:gd name="T9" fmla="*/ 146 h 204"/>
                  <a:gd name="T10" fmla="*/ 14 w 172"/>
                  <a:gd name="T11" fmla="*/ 149 h 204"/>
                  <a:gd name="T12" fmla="*/ 0 w 172"/>
                  <a:gd name="T13" fmla="*/ 184 h 204"/>
                  <a:gd name="T14" fmla="*/ 8 w 172"/>
                  <a:gd name="T15" fmla="*/ 204 h 204"/>
                  <a:gd name="T16" fmla="*/ 70 w 172"/>
                  <a:gd name="T17" fmla="*/ 180 h 204"/>
                  <a:gd name="T18" fmla="*/ 63 w 172"/>
                  <a:gd name="T19" fmla="*/ 160 h 204"/>
                  <a:gd name="T20" fmla="*/ 48 w 172"/>
                  <a:gd name="T21" fmla="*/ 163 h 204"/>
                  <a:gd name="T22" fmla="*/ 41 w 172"/>
                  <a:gd name="T23" fmla="*/ 155 h 204"/>
                  <a:gd name="T24" fmla="*/ 41 w 172"/>
                  <a:gd name="T25" fmla="*/ 153 h 204"/>
                  <a:gd name="T26" fmla="*/ 40 w 172"/>
                  <a:gd name="T27" fmla="*/ 150 h 204"/>
                  <a:gd name="T28" fmla="*/ 38 w 172"/>
                  <a:gd name="T29" fmla="*/ 125 h 204"/>
                  <a:gd name="T30" fmla="*/ 84 w 172"/>
                  <a:gd name="T31" fmla="*/ 107 h 204"/>
                  <a:gd name="T32" fmla="*/ 100 w 172"/>
                  <a:gd name="T33" fmla="*/ 127 h 204"/>
                  <a:gd name="T34" fmla="*/ 102 w 172"/>
                  <a:gd name="T35" fmla="*/ 130 h 204"/>
                  <a:gd name="T36" fmla="*/ 104 w 172"/>
                  <a:gd name="T37" fmla="*/ 134 h 204"/>
                  <a:gd name="T38" fmla="*/ 104 w 172"/>
                  <a:gd name="T39" fmla="*/ 142 h 204"/>
                  <a:gd name="T40" fmla="*/ 94 w 172"/>
                  <a:gd name="T41" fmla="*/ 149 h 204"/>
                  <a:gd name="T42" fmla="*/ 92 w 172"/>
                  <a:gd name="T43" fmla="*/ 149 h 204"/>
                  <a:gd name="T44" fmla="*/ 99 w 172"/>
                  <a:gd name="T45" fmla="*/ 169 h 204"/>
                  <a:gd name="T46" fmla="*/ 172 w 172"/>
                  <a:gd name="T47" fmla="*/ 141 h 204"/>
                  <a:gd name="T48" fmla="*/ 164 w 172"/>
                  <a:gd name="T49" fmla="*/ 121 h 204"/>
                  <a:gd name="T50" fmla="*/ 136 w 172"/>
                  <a:gd name="T51" fmla="*/ 107 h 204"/>
                  <a:gd name="T52" fmla="*/ 135 w 172"/>
                  <a:gd name="T53" fmla="*/ 106 h 204"/>
                  <a:gd name="T54" fmla="*/ 46 w 172"/>
                  <a:gd name="T55" fmla="*/ 0 h 204"/>
                  <a:gd name="T56" fmla="*/ 11 w 172"/>
                  <a:gd name="T57" fmla="*/ 13 h 204"/>
                  <a:gd name="T58" fmla="*/ 14 w 172"/>
                  <a:gd name="T59" fmla="*/ 14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2" h="204">
                    <a:moveTo>
                      <a:pt x="68" y="90"/>
                    </a:moveTo>
                    <a:cubicBezTo>
                      <a:pt x="38" y="101"/>
                      <a:pt x="38" y="101"/>
                      <a:pt x="38" y="101"/>
                    </a:cubicBezTo>
                    <a:cubicBezTo>
                      <a:pt x="35" y="48"/>
                      <a:pt x="35" y="48"/>
                      <a:pt x="35" y="48"/>
                    </a:cubicBezTo>
                    <a:lnTo>
                      <a:pt x="68" y="90"/>
                    </a:lnTo>
                    <a:close/>
                    <a:moveTo>
                      <a:pt x="14" y="146"/>
                    </a:moveTo>
                    <a:cubicBezTo>
                      <a:pt x="14" y="147"/>
                      <a:pt x="14" y="148"/>
                      <a:pt x="14" y="149"/>
                    </a:cubicBezTo>
                    <a:cubicBezTo>
                      <a:pt x="14" y="167"/>
                      <a:pt x="10" y="178"/>
                      <a:pt x="0" y="184"/>
                    </a:cubicBezTo>
                    <a:cubicBezTo>
                      <a:pt x="8" y="204"/>
                      <a:pt x="8" y="204"/>
                      <a:pt x="8" y="204"/>
                    </a:cubicBezTo>
                    <a:cubicBezTo>
                      <a:pt x="70" y="180"/>
                      <a:pt x="70" y="180"/>
                      <a:pt x="70" y="180"/>
                    </a:cubicBezTo>
                    <a:cubicBezTo>
                      <a:pt x="63" y="160"/>
                      <a:pt x="63" y="160"/>
                      <a:pt x="63" y="160"/>
                    </a:cubicBezTo>
                    <a:cubicBezTo>
                      <a:pt x="56" y="162"/>
                      <a:pt x="52" y="163"/>
                      <a:pt x="48" y="163"/>
                    </a:cubicBezTo>
                    <a:cubicBezTo>
                      <a:pt x="45" y="162"/>
                      <a:pt x="43" y="159"/>
                      <a:pt x="41" y="155"/>
                    </a:cubicBezTo>
                    <a:cubicBezTo>
                      <a:pt x="41" y="154"/>
                      <a:pt x="41" y="153"/>
                      <a:pt x="41" y="153"/>
                    </a:cubicBezTo>
                    <a:cubicBezTo>
                      <a:pt x="40" y="152"/>
                      <a:pt x="40" y="151"/>
                      <a:pt x="40" y="150"/>
                    </a:cubicBezTo>
                    <a:cubicBezTo>
                      <a:pt x="38" y="125"/>
                      <a:pt x="38" y="125"/>
                      <a:pt x="38" y="125"/>
                    </a:cubicBezTo>
                    <a:cubicBezTo>
                      <a:pt x="84" y="107"/>
                      <a:pt x="84" y="107"/>
                      <a:pt x="84" y="107"/>
                    </a:cubicBezTo>
                    <a:cubicBezTo>
                      <a:pt x="100" y="127"/>
                      <a:pt x="100" y="127"/>
                      <a:pt x="100" y="127"/>
                    </a:cubicBezTo>
                    <a:cubicBezTo>
                      <a:pt x="101" y="128"/>
                      <a:pt x="102" y="129"/>
                      <a:pt x="102" y="130"/>
                    </a:cubicBezTo>
                    <a:cubicBezTo>
                      <a:pt x="103" y="131"/>
                      <a:pt x="104" y="132"/>
                      <a:pt x="104" y="134"/>
                    </a:cubicBezTo>
                    <a:cubicBezTo>
                      <a:pt x="105" y="137"/>
                      <a:pt x="105" y="140"/>
                      <a:pt x="104" y="142"/>
                    </a:cubicBezTo>
                    <a:cubicBezTo>
                      <a:pt x="102" y="144"/>
                      <a:pt x="99" y="147"/>
                      <a:pt x="94" y="149"/>
                    </a:cubicBezTo>
                    <a:cubicBezTo>
                      <a:pt x="92" y="149"/>
                      <a:pt x="92" y="149"/>
                      <a:pt x="92" y="149"/>
                    </a:cubicBezTo>
                    <a:cubicBezTo>
                      <a:pt x="99" y="169"/>
                      <a:pt x="99" y="169"/>
                      <a:pt x="99" y="169"/>
                    </a:cubicBezTo>
                    <a:cubicBezTo>
                      <a:pt x="172" y="141"/>
                      <a:pt x="172" y="141"/>
                      <a:pt x="172" y="141"/>
                    </a:cubicBezTo>
                    <a:cubicBezTo>
                      <a:pt x="164" y="121"/>
                      <a:pt x="164" y="121"/>
                      <a:pt x="164" y="121"/>
                    </a:cubicBezTo>
                    <a:cubicBezTo>
                      <a:pt x="155" y="123"/>
                      <a:pt x="146" y="119"/>
                      <a:pt x="136" y="107"/>
                    </a:cubicBezTo>
                    <a:cubicBezTo>
                      <a:pt x="135" y="106"/>
                      <a:pt x="135" y="106"/>
                      <a:pt x="135" y="106"/>
                    </a:cubicBezTo>
                    <a:cubicBezTo>
                      <a:pt x="46" y="0"/>
                      <a:pt x="46" y="0"/>
                      <a:pt x="46" y="0"/>
                    </a:cubicBezTo>
                    <a:cubicBezTo>
                      <a:pt x="11" y="13"/>
                      <a:pt x="11" y="13"/>
                      <a:pt x="11" y="13"/>
                    </a:cubicBezTo>
                    <a:lnTo>
                      <a:pt x="1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7" name="Freeform 27"/>
              <p:cNvSpPr>
                <a:spLocks/>
              </p:cNvSpPr>
              <p:nvPr/>
            </p:nvSpPr>
            <p:spPr bwMode="auto">
              <a:xfrm>
                <a:off x="3694948" y="1198237"/>
                <a:ext cx="54576" cy="62372"/>
              </a:xfrm>
              <a:custGeom>
                <a:avLst/>
                <a:gdLst>
                  <a:gd name="T0" fmla="*/ 0 w 178"/>
                  <a:gd name="T1" fmla="*/ 61 h 205"/>
                  <a:gd name="T2" fmla="*/ 118 w 178"/>
                  <a:gd name="T3" fmla="*/ 0 h 205"/>
                  <a:gd name="T4" fmla="*/ 160 w 178"/>
                  <a:gd name="T5" fmla="*/ 39 h 205"/>
                  <a:gd name="T6" fmla="*/ 149 w 178"/>
                  <a:gd name="T7" fmla="*/ 52 h 205"/>
                  <a:gd name="T8" fmla="*/ 118 w 178"/>
                  <a:gd name="T9" fmla="*/ 36 h 205"/>
                  <a:gd name="T10" fmla="*/ 91 w 178"/>
                  <a:gd name="T11" fmla="*/ 41 h 205"/>
                  <a:gd name="T12" fmla="*/ 89 w 178"/>
                  <a:gd name="T13" fmla="*/ 42 h 205"/>
                  <a:gd name="T14" fmla="*/ 135 w 178"/>
                  <a:gd name="T15" fmla="*/ 129 h 205"/>
                  <a:gd name="T16" fmla="*/ 151 w 178"/>
                  <a:gd name="T17" fmla="*/ 151 h 205"/>
                  <a:gd name="T18" fmla="*/ 168 w 178"/>
                  <a:gd name="T19" fmla="*/ 149 h 205"/>
                  <a:gd name="T20" fmla="*/ 178 w 178"/>
                  <a:gd name="T21" fmla="*/ 168 h 205"/>
                  <a:gd name="T22" fmla="*/ 107 w 178"/>
                  <a:gd name="T23" fmla="*/ 205 h 205"/>
                  <a:gd name="T24" fmla="*/ 97 w 178"/>
                  <a:gd name="T25" fmla="*/ 186 h 205"/>
                  <a:gd name="T26" fmla="*/ 107 w 178"/>
                  <a:gd name="T27" fmla="*/ 174 h 205"/>
                  <a:gd name="T28" fmla="*/ 98 w 178"/>
                  <a:gd name="T29" fmla="*/ 149 h 205"/>
                  <a:gd name="T30" fmla="*/ 52 w 178"/>
                  <a:gd name="T31" fmla="*/ 61 h 205"/>
                  <a:gd name="T32" fmla="*/ 50 w 178"/>
                  <a:gd name="T33" fmla="*/ 62 h 205"/>
                  <a:gd name="T34" fmla="*/ 30 w 178"/>
                  <a:gd name="T35" fmla="*/ 82 h 205"/>
                  <a:gd name="T36" fmla="*/ 26 w 178"/>
                  <a:gd name="T37" fmla="*/ 116 h 205"/>
                  <a:gd name="T38" fmla="*/ 10 w 178"/>
                  <a:gd name="T39" fmla="*/ 117 h 205"/>
                  <a:gd name="T40" fmla="*/ 0 w 178"/>
                  <a:gd name="T41" fmla="*/ 6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8" h="205">
                    <a:moveTo>
                      <a:pt x="0" y="61"/>
                    </a:moveTo>
                    <a:cubicBezTo>
                      <a:pt x="118" y="0"/>
                      <a:pt x="118" y="0"/>
                      <a:pt x="118" y="0"/>
                    </a:cubicBezTo>
                    <a:cubicBezTo>
                      <a:pt x="160" y="39"/>
                      <a:pt x="160" y="39"/>
                      <a:pt x="160" y="39"/>
                    </a:cubicBezTo>
                    <a:cubicBezTo>
                      <a:pt x="149" y="52"/>
                      <a:pt x="149" y="52"/>
                      <a:pt x="149" y="52"/>
                    </a:cubicBezTo>
                    <a:cubicBezTo>
                      <a:pt x="137" y="43"/>
                      <a:pt x="127" y="38"/>
                      <a:pt x="118" y="36"/>
                    </a:cubicBezTo>
                    <a:cubicBezTo>
                      <a:pt x="109" y="34"/>
                      <a:pt x="100" y="36"/>
                      <a:pt x="91" y="41"/>
                    </a:cubicBezTo>
                    <a:cubicBezTo>
                      <a:pt x="89" y="42"/>
                      <a:pt x="89" y="42"/>
                      <a:pt x="89" y="42"/>
                    </a:cubicBezTo>
                    <a:cubicBezTo>
                      <a:pt x="135" y="129"/>
                      <a:pt x="135" y="129"/>
                      <a:pt x="135" y="129"/>
                    </a:cubicBezTo>
                    <a:cubicBezTo>
                      <a:pt x="142" y="141"/>
                      <a:pt x="147" y="149"/>
                      <a:pt x="151" y="151"/>
                    </a:cubicBezTo>
                    <a:cubicBezTo>
                      <a:pt x="155" y="153"/>
                      <a:pt x="161" y="152"/>
                      <a:pt x="168" y="149"/>
                    </a:cubicBezTo>
                    <a:cubicBezTo>
                      <a:pt x="178" y="168"/>
                      <a:pt x="178" y="168"/>
                      <a:pt x="178" y="168"/>
                    </a:cubicBezTo>
                    <a:cubicBezTo>
                      <a:pt x="107" y="205"/>
                      <a:pt x="107" y="205"/>
                      <a:pt x="107" y="205"/>
                    </a:cubicBezTo>
                    <a:cubicBezTo>
                      <a:pt x="97" y="186"/>
                      <a:pt x="97" y="186"/>
                      <a:pt x="97" y="186"/>
                    </a:cubicBezTo>
                    <a:cubicBezTo>
                      <a:pt x="103" y="182"/>
                      <a:pt x="107" y="178"/>
                      <a:pt x="107" y="174"/>
                    </a:cubicBezTo>
                    <a:cubicBezTo>
                      <a:pt x="108" y="169"/>
                      <a:pt x="105" y="161"/>
                      <a:pt x="98" y="149"/>
                    </a:cubicBezTo>
                    <a:cubicBezTo>
                      <a:pt x="52" y="61"/>
                      <a:pt x="52" y="61"/>
                      <a:pt x="52" y="61"/>
                    </a:cubicBezTo>
                    <a:cubicBezTo>
                      <a:pt x="50" y="62"/>
                      <a:pt x="50" y="62"/>
                      <a:pt x="50" y="62"/>
                    </a:cubicBezTo>
                    <a:cubicBezTo>
                      <a:pt x="40" y="67"/>
                      <a:pt x="34" y="74"/>
                      <a:pt x="30" y="82"/>
                    </a:cubicBezTo>
                    <a:cubicBezTo>
                      <a:pt x="27" y="90"/>
                      <a:pt x="25" y="101"/>
                      <a:pt x="26" y="116"/>
                    </a:cubicBezTo>
                    <a:cubicBezTo>
                      <a:pt x="10" y="117"/>
                      <a:pt x="10" y="117"/>
                      <a:pt x="10" y="117"/>
                    </a:cubicBezTo>
                    <a:lnTo>
                      <a:pt x="0"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8" name="Freeform 28"/>
              <p:cNvSpPr>
                <a:spLocks/>
              </p:cNvSpPr>
              <p:nvPr/>
            </p:nvSpPr>
            <p:spPr bwMode="auto">
              <a:xfrm>
                <a:off x="3736766" y="1180518"/>
                <a:ext cx="51741" cy="58120"/>
              </a:xfrm>
              <a:custGeom>
                <a:avLst/>
                <a:gdLst>
                  <a:gd name="T0" fmla="*/ 0 w 169"/>
                  <a:gd name="T1" fmla="*/ 46 h 192"/>
                  <a:gd name="T2" fmla="*/ 68 w 169"/>
                  <a:gd name="T3" fmla="*/ 0 h 192"/>
                  <a:gd name="T4" fmla="*/ 80 w 169"/>
                  <a:gd name="T5" fmla="*/ 18 h 192"/>
                  <a:gd name="T6" fmla="*/ 71 w 169"/>
                  <a:gd name="T7" fmla="*/ 32 h 192"/>
                  <a:gd name="T8" fmla="*/ 82 w 169"/>
                  <a:gd name="T9" fmla="*/ 56 h 192"/>
                  <a:gd name="T10" fmla="*/ 121 w 169"/>
                  <a:gd name="T11" fmla="*/ 112 h 192"/>
                  <a:gd name="T12" fmla="*/ 140 w 169"/>
                  <a:gd name="T13" fmla="*/ 132 h 192"/>
                  <a:gd name="T14" fmla="*/ 156 w 169"/>
                  <a:gd name="T15" fmla="*/ 128 h 192"/>
                  <a:gd name="T16" fmla="*/ 169 w 169"/>
                  <a:gd name="T17" fmla="*/ 146 h 192"/>
                  <a:gd name="T18" fmla="*/ 101 w 169"/>
                  <a:gd name="T19" fmla="*/ 192 h 192"/>
                  <a:gd name="T20" fmla="*/ 89 w 169"/>
                  <a:gd name="T21" fmla="*/ 174 h 192"/>
                  <a:gd name="T22" fmla="*/ 99 w 169"/>
                  <a:gd name="T23" fmla="*/ 160 h 192"/>
                  <a:gd name="T24" fmla="*/ 87 w 169"/>
                  <a:gd name="T25" fmla="*/ 136 h 192"/>
                  <a:gd name="T26" fmla="*/ 48 w 169"/>
                  <a:gd name="T27" fmla="*/ 80 h 192"/>
                  <a:gd name="T28" fmla="*/ 29 w 169"/>
                  <a:gd name="T29" fmla="*/ 60 h 192"/>
                  <a:gd name="T30" fmla="*/ 13 w 169"/>
                  <a:gd name="T31" fmla="*/ 64 h 192"/>
                  <a:gd name="T32" fmla="*/ 0 w 169"/>
                  <a:gd name="T33" fmla="*/ 4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192">
                    <a:moveTo>
                      <a:pt x="0" y="46"/>
                    </a:moveTo>
                    <a:cubicBezTo>
                      <a:pt x="68" y="0"/>
                      <a:pt x="68" y="0"/>
                      <a:pt x="68" y="0"/>
                    </a:cubicBezTo>
                    <a:cubicBezTo>
                      <a:pt x="80" y="18"/>
                      <a:pt x="80" y="18"/>
                      <a:pt x="80" y="18"/>
                    </a:cubicBezTo>
                    <a:cubicBezTo>
                      <a:pt x="74" y="23"/>
                      <a:pt x="71" y="28"/>
                      <a:pt x="71" y="32"/>
                    </a:cubicBezTo>
                    <a:cubicBezTo>
                      <a:pt x="71" y="37"/>
                      <a:pt x="75" y="45"/>
                      <a:pt x="82" y="56"/>
                    </a:cubicBezTo>
                    <a:cubicBezTo>
                      <a:pt x="121" y="112"/>
                      <a:pt x="121" y="112"/>
                      <a:pt x="121" y="112"/>
                    </a:cubicBezTo>
                    <a:cubicBezTo>
                      <a:pt x="129" y="124"/>
                      <a:pt x="135" y="130"/>
                      <a:pt x="140" y="132"/>
                    </a:cubicBezTo>
                    <a:cubicBezTo>
                      <a:pt x="144" y="133"/>
                      <a:pt x="150" y="132"/>
                      <a:pt x="156" y="128"/>
                    </a:cubicBezTo>
                    <a:cubicBezTo>
                      <a:pt x="169" y="146"/>
                      <a:pt x="169" y="146"/>
                      <a:pt x="169" y="146"/>
                    </a:cubicBezTo>
                    <a:cubicBezTo>
                      <a:pt x="101" y="192"/>
                      <a:pt x="101" y="192"/>
                      <a:pt x="101" y="192"/>
                    </a:cubicBezTo>
                    <a:cubicBezTo>
                      <a:pt x="89" y="174"/>
                      <a:pt x="89" y="174"/>
                      <a:pt x="89" y="174"/>
                    </a:cubicBezTo>
                    <a:cubicBezTo>
                      <a:pt x="95" y="169"/>
                      <a:pt x="98" y="165"/>
                      <a:pt x="99" y="160"/>
                    </a:cubicBezTo>
                    <a:cubicBezTo>
                      <a:pt x="99" y="155"/>
                      <a:pt x="95" y="147"/>
                      <a:pt x="87" y="136"/>
                    </a:cubicBezTo>
                    <a:cubicBezTo>
                      <a:pt x="48" y="80"/>
                      <a:pt x="48" y="80"/>
                      <a:pt x="48" y="80"/>
                    </a:cubicBezTo>
                    <a:cubicBezTo>
                      <a:pt x="40" y="68"/>
                      <a:pt x="34" y="62"/>
                      <a:pt x="29" y="60"/>
                    </a:cubicBezTo>
                    <a:cubicBezTo>
                      <a:pt x="25" y="59"/>
                      <a:pt x="19" y="60"/>
                      <a:pt x="13" y="64"/>
                    </a:cubicBezTo>
                    <a:lnTo>
                      <a:pt x="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9" name="Freeform 29"/>
              <p:cNvSpPr>
                <a:spLocks noEditPoints="1"/>
              </p:cNvSpPr>
              <p:nvPr/>
            </p:nvSpPr>
            <p:spPr bwMode="auto">
              <a:xfrm>
                <a:off x="3767243" y="1156419"/>
                <a:ext cx="56702" cy="58120"/>
              </a:xfrm>
              <a:custGeom>
                <a:avLst/>
                <a:gdLst>
                  <a:gd name="T0" fmla="*/ 87 w 186"/>
                  <a:gd name="T1" fmla="*/ 35 h 190"/>
                  <a:gd name="T2" fmla="*/ 127 w 186"/>
                  <a:gd name="T3" fmla="*/ 70 h 190"/>
                  <a:gd name="T4" fmla="*/ 149 w 186"/>
                  <a:gd name="T5" fmla="*/ 118 h 190"/>
                  <a:gd name="T6" fmla="*/ 135 w 186"/>
                  <a:gd name="T7" fmla="*/ 151 h 190"/>
                  <a:gd name="T8" fmla="*/ 99 w 186"/>
                  <a:gd name="T9" fmla="*/ 154 h 190"/>
                  <a:gd name="T10" fmla="*/ 59 w 186"/>
                  <a:gd name="T11" fmla="*/ 120 h 190"/>
                  <a:gd name="T12" fmla="*/ 37 w 186"/>
                  <a:gd name="T13" fmla="*/ 72 h 190"/>
                  <a:gd name="T14" fmla="*/ 51 w 186"/>
                  <a:gd name="T15" fmla="*/ 39 h 190"/>
                  <a:gd name="T16" fmla="*/ 87 w 186"/>
                  <a:gd name="T17" fmla="*/ 35 h 190"/>
                  <a:gd name="T18" fmla="*/ 2 w 186"/>
                  <a:gd name="T19" fmla="*/ 79 h 190"/>
                  <a:gd name="T20" fmla="*/ 23 w 186"/>
                  <a:gd name="T21" fmla="*/ 146 h 190"/>
                  <a:gd name="T22" fmla="*/ 83 w 186"/>
                  <a:gd name="T23" fmla="*/ 186 h 190"/>
                  <a:gd name="T24" fmla="*/ 149 w 186"/>
                  <a:gd name="T25" fmla="*/ 169 h 190"/>
                  <a:gd name="T26" fmla="*/ 184 w 186"/>
                  <a:gd name="T27" fmla="*/ 111 h 190"/>
                  <a:gd name="T28" fmla="*/ 163 w 186"/>
                  <a:gd name="T29" fmla="*/ 44 h 190"/>
                  <a:gd name="T30" fmla="*/ 103 w 186"/>
                  <a:gd name="T31" fmla="*/ 4 h 190"/>
                  <a:gd name="T32" fmla="*/ 37 w 186"/>
                  <a:gd name="T33" fmla="*/ 21 h 190"/>
                  <a:gd name="T34" fmla="*/ 2 w 186"/>
                  <a:gd name="T35" fmla="*/ 7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190">
                    <a:moveTo>
                      <a:pt x="87" y="35"/>
                    </a:moveTo>
                    <a:cubicBezTo>
                      <a:pt x="100" y="41"/>
                      <a:pt x="113" y="52"/>
                      <a:pt x="127" y="70"/>
                    </a:cubicBezTo>
                    <a:cubicBezTo>
                      <a:pt x="140" y="88"/>
                      <a:pt x="147" y="104"/>
                      <a:pt x="149" y="118"/>
                    </a:cubicBezTo>
                    <a:cubicBezTo>
                      <a:pt x="150" y="132"/>
                      <a:pt x="146" y="143"/>
                      <a:pt x="135" y="151"/>
                    </a:cubicBezTo>
                    <a:cubicBezTo>
                      <a:pt x="125" y="159"/>
                      <a:pt x="112" y="160"/>
                      <a:pt x="99" y="154"/>
                    </a:cubicBezTo>
                    <a:cubicBezTo>
                      <a:pt x="86" y="149"/>
                      <a:pt x="73" y="138"/>
                      <a:pt x="59" y="120"/>
                    </a:cubicBezTo>
                    <a:cubicBezTo>
                      <a:pt x="46" y="102"/>
                      <a:pt x="38" y="86"/>
                      <a:pt x="37" y="72"/>
                    </a:cubicBezTo>
                    <a:cubicBezTo>
                      <a:pt x="35" y="58"/>
                      <a:pt x="40" y="47"/>
                      <a:pt x="51" y="39"/>
                    </a:cubicBezTo>
                    <a:cubicBezTo>
                      <a:pt x="61" y="31"/>
                      <a:pt x="73" y="30"/>
                      <a:pt x="87" y="35"/>
                    </a:cubicBezTo>
                    <a:close/>
                    <a:moveTo>
                      <a:pt x="2" y="79"/>
                    </a:moveTo>
                    <a:cubicBezTo>
                      <a:pt x="0" y="102"/>
                      <a:pt x="7" y="124"/>
                      <a:pt x="23" y="146"/>
                    </a:cubicBezTo>
                    <a:cubicBezTo>
                      <a:pt x="40" y="169"/>
                      <a:pt x="60" y="182"/>
                      <a:pt x="83" y="186"/>
                    </a:cubicBezTo>
                    <a:cubicBezTo>
                      <a:pt x="106" y="190"/>
                      <a:pt x="128" y="184"/>
                      <a:pt x="149" y="169"/>
                    </a:cubicBezTo>
                    <a:cubicBezTo>
                      <a:pt x="170" y="154"/>
                      <a:pt x="181" y="135"/>
                      <a:pt x="184" y="111"/>
                    </a:cubicBezTo>
                    <a:cubicBezTo>
                      <a:pt x="186" y="89"/>
                      <a:pt x="179" y="66"/>
                      <a:pt x="163" y="44"/>
                    </a:cubicBezTo>
                    <a:cubicBezTo>
                      <a:pt x="146" y="22"/>
                      <a:pt x="126" y="8"/>
                      <a:pt x="103" y="4"/>
                    </a:cubicBezTo>
                    <a:cubicBezTo>
                      <a:pt x="80" y="0"/>
                      <a:pt x="58" y="6"/>
                      <a:pt x="37" y="21"/>
                    </a:cubicBezTo>
                    <a:cubicBezTo>
                      <a:pt x="16" y="36"/>
                      <a:pt x="5" y="56"/>
                      <a:pt x="2"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0" name="Freeform 30"/>
              <p:cNvSpPr>
                <a:spLocks noEditPoints="1"/>
              </p:cNvSpPr>
              <p:nvPr/>
            </p:nvSpPr>
            <p:spPr bwMode="auto">
              <a:xfrm>
                <a:off x="3848044" y="1055773"/>
                <a:ext cx="58120" cy="55285"/>
              </a:xfrm>
              <a:custGeom>
                <a:avLst/>
                <a:gdLst>
                  <a:gd name="T0" fmla="*/ 62 w 193"/>
                  <a:gd name="T1" fmla="*/ 42 h 184"/>
                  <a:gd name="T2" fmla="*/ 114 w 193"/>
                  <a:gd name="T3" fmla="*/ 54 h 184"/>
                  <a:gd name="T4" fmla="*/ 156 w 193"/>
                  <a:gd name="T5" fmla="*/ 86 h 184"/>
                  <a:gd name="T6" fmla="*/ 160 w 193"/>
                  <a:gd name="T7" fmla="*/ 122 h 184"/>
                  <a:gd name="T8" fmla="*/ 130 w 193"/>
                  <a:gd name="T9" fmla="*/ 142 h 184"/>
                  <a:gd name="T10" fmla="*/ 78 w 193"/>
                  <a:gd name="T11" fmla="*/ 130 h 184"/>
                  <a:gd name="T12" fmla="*/ 36 w 193"/>
                  <a:gd name="T13" fmla="*/ 98 h 184"/>
                  <a:gd name="T14" fmla="*/ 32 w 193"/>
                  <a:gd name="T15" fmla="*/ 62 h 184"/>
                  <a:gd name="T16" fmla="*/ 62 w 193"/>
                  <a:gd name="T17" fmla="*/ 42 h 184"/>
                  <a:gd name="T18" fmla="*/ 8 w 193"/>
                  <a:gd name="T19" fmla="*/ 120 h 184"/>
                  <a:gd name="T20" fmla="*/ 59 w 193"/>
                  <a:gd name="T21" fmla="*/ 170 h 184"/>
                  <a:gd name="T22" fmla="*/ 130 w 193"/>
                  <a:gd name="T23" fmla="*/ 177 h 184"/>
                  <a:gd name="T24" fmla="*/ 180 w 193"/>
                  <a:gd name="T25" fmla="*/ 132 h 184"/>
                  <a:gd name="T26" fmla="*/ 184 w 193"/>
                  <a:gd name="T27" fmla="*/ 65 h 184"/>
                  <a:gd name="T28" fmla="*/ 133 w 193"/>
                  <a:gd name="T29" fmla="*/ 14 h 184"/>
                  <a:gd name="T30" fmla="*/ 62 w 193"/>
                  <a:gd name="T31" fmla="*/ 7 h 184"/>
                  <a:gd name="T32" fmla="*/ 12 w 193"/>
                  <a:gd name="T33" fmla="*/ 53 h 184"/>
                  <a:gd name="T34" fmla="*/ 8 w 193"/>
                  <a:gd name="T35" fmla="*/ 12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84">
                    <a:moveTo>
                      <a:pt x="62" y="42"/>
                    </a:moveTo>
                    <a:cubicBezTo>
                      <a:pt x="77" y="41"/>
                      <a:pt x="94" y="45"/>
                      <a:pt x="114" y="54"/>
                    </a:cubicBezTo>
                    <a:cubicBezTo>
                      <a:pt x="134" y="64"/>
                      <a:pt x="148" y="74"/>
                      <a:pt x="156" y="86"/>
                    </a:cubicBezTo>
                    <a:cubicBezTo>
                      <a:pt x="164" y="98"/>
                      <a:pt x="166" y="110"/>
                      <a:pt x="160" y="122"/>
                    </a:cubicBezTo>
                    <a:cubicBezTo>
                      <a:pt x="154" y="134"/>
                      <a:pt x="144" y="140"/>
                      <a:pt x="130" y="142"/>
                    </a:cubicBezTo>
                    <a:cubicBezTo>
                      <a:pt x="115" y="143"/>
                      <a:pt x="98" y="139"/>
                      <a:pt x="78" y="130"/>
                    </a:cubicBezTo>
                    <a:cubicBezTo>
                      <a:pt x="58" y="120"/>
                      <a:pt x="43" y="110"/>
                      <a:pt x="36" y="98"/>
                    </a:cubicBezTo>
                    <a:cubicBezTo>
                      <a:pt x="27" y="86"/>
                      <a:pt x="26" y="74"/>
                      <a:pt x="32" y="62"/>
                    </a:cubicBezTo>
                    <a:cubicBezTo>
                      <a:pt x="38" y="50"/>
                      <a:pt x="48" y="44"/>
                      <a:pt x="62" y="42"/>
                    </a:cubicBezTo>
                    <a:close/>
                    <a:moveTo>
                      <a:pt x="8" y="120"/>
                    </a:moveTo>
                    <a:cubicBezTo>
                      <a:pt x="17" y="141"/>
                      <a:pt x="34" y="158"/>
                      <a:pt x="59" y="170"/>
                    </a:cubicBezTo>
                    <a:cubicBezTo>
                      <a:pt x="84" y="182"/>
                      <a:pt x="108" y="184"/>
                      <a:pt x="130" y="177"/>
                    </a:cubicBezTo>
                    <a:cubicBezTo>
                      <a:pt x="153" y="170"/>
                      <a:pt x="170" y="155"/>
                      <a:pt x="180" y="132"/>
                    </a:cubicBezTo>
                    <a:cubicBezTo>
                      <a:pt x="191" y="108"/>
                      <a:pt x="193" y="86"/>
                      <a:pt x="184" y="65"/>
                    </a:cubicBezTo>
                    <a:cubicBezTo>
                      <a:pt x="175" y="43"/>
                      <a:pt x="158" y="26"/>
                      <a:pt x="133" y="14"/>
                    </a:cubicBezTo>
                    <a:cubicBezTo>
                      <a:pt x="108" y="2"/>
                      <a:pt x="84" y="0"/>
                      <a:pt x="62" y="7"/>
                    </a:cubicBezTo>
                    <a:cubicBezTo>
                      <a:pt x="39" y="14"/>
                      <a:pt x="23" y="30"/>
                      <a:pt x="12" y="53"/>
                    </a:cubicBezTo>
                    <a:cubicBezTo>
                      <a:pt x="1" y="76"/>
                      <a:pt x="0" y="98"/>
                      <a:pt x="8"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1" name="Freeform 31"/>
              <p:cNvSpPr>
                <a:spLocks/>
              </p:cNvSpPr>
              <p:nvPr/>
            </p:nvSpPr>
            <p:spPr bwMode="auto">
              <a:xfrm>
                <a:off x="3863637" y="1006867"/>
                <a:ext cx="59537" cy="57411"/>
              </a:xfrm>
              <a:custGeom>
                <a:avLst/>
                <a:gdLst>
                  <a:gd name="T0" fmla="*/ 0 w 195"/>
                  <a:gd name="T1" fmla="*/ 132 h 189"/>
                  <a:gd name="T2" fmla="*/ 44 w 195"/>
                  <a:gd name="T3" fmla="*/ 6 h 189"/>
                  <a:gd name="T4" fmla="*/ 100 w 195"/>
                  <a:gd name="T5" fmla="*/ 0 h 189"/>
                  <a:gd name="T6" fmla="*/ 103 w 195"/>
                  <a:gd name="T7" fmla="*/ 16 h 189"/>
                  <a:gd name="T8" fmla="*/ 67 w 195"/>
                  <a:gd name="T9" fmla="*/ 33 h 189"/>
                  <a:gd name="T10" fmla="*/ 47 w 195"/>
                  <a:gd name="T11" fmla="*/ 61 h 189"/>
                  <a:gd name="T12" fmla="*/ 46 w 195"/>
                  <a:gd name="T13" fmla="*/ 78 h 189"/>
                  <a:gd name="T14" fmla="*/ 62 w 195"/>
                  <a:gd name="T15" fmla="*/ 88 h 189"/>
                  <a:gd name="T16" fmla="*/ 85 w 195"/>
                  <a:gd name="T17" fmla="*/ 96 h 189"/>
                  <a:gd name="T18" fmla="*/ 88 w 195"/>
                  <a:gd name="T19" fmla="*/ 89 h 189"/>
                  <a:gd name="T20" fmla="*/ 89 w 195"/>
                  <a:gd name="T21" fmla="*/ 69 h 189"/>
                  <a:gd name="T22" fmla="*/ 69 w 195"/>
                  <a:gd name="T23" fmla="*/ 57 h 189"/>
                  <a:gd name="T24" fmla="*/ 74 w 195"/>
                  <a:gd name="T25" fmla="*/ 43 h 189"/>
                  <a:gd name="T26" fmla="*/ 153 w 195"/>
                  <a:gd name="T27" fmla="*/ 69 h 189"/>
                  <a:gd name="T28" fmla="*/ 148 w 195"/>
                  <a:gd name="T29" fmla="*/ 84 h 189"/>
                  <a:gd name="T30" fmla="*/ 124 w 195"/>
                  <a:gd name="T31" fmla="*/ 83 h 189"/>
                  <a:gd name="T32" fmla="*/ 111 w 195"/>
                  <a:gd name="T33" fmla="*/ 97 h 189"/>
                  <a:gd name="T34" fmla="*/ 109 w 195"/>
                  <a:gd name="T35" fmla="*/ 104 h 189"/>
                  <a:gd name="T36" fmla="*/ 137 w 195"/>
                  <a:gd name="T37" fmla="*/ 114 h 189"/>
                  <a:gd name="T38" fmla="*/ 164 w 195"/>
                  <a:gd name="T39" fmla="*/ 118 h 189"/>
                  <a:gd name="T40" fmla="*/ 174 w 195"/>
                  <a:gd name="T41" fmla="*/ 105 h 189"/>
                  <a:gd name="T42" fmla="*/ 195 w 195"/>
                  <a:gd name="T43" fmla="*/ 113 h 189"/>
                  <a:gd name="T44" fmla="*/ 169 w 195"/>
                  <a:gd name="T45" fmla="*/ 189 h 189"/>
                  <a:gd name="T46" fmla="*/ 148 w 195"/>
                  <a:gd name="T47" fmla="*/ 182 h 189"/>
                  <a:gd name="T48" fmla="*/ 147 w 195"/>
                  <a:gd name="T49" fmla="*/ 166 h 189"/>
                  <a:gd name="T50" fmla="*/ 123 w 195"/>
                  <a:gd name="T51" fmla="*/ 153 h 189"/>
                  <a:gd name="T52" fmla="*/ 58 w 195"/>
                  <a:gd name="T53" fmla="*/ 131 h 189"/>
                  <a:gd name="T54" fmla="*/ 32 w 195"/>
                  <a:gd name="T55" fmla="*/ 126 h 189"/>
                  <a:gd name="T56" fmla="*/ 21 w 195"/>
                  <a:gd name="T57" fmla="*/ 139 h 189"/>
                  <a:gd name="T58" fmla="*/ 0 w 195"/>
                  <a:gd name="T59" fmla="*/ 13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89">
                    <a:moveTo>
                      <a:pt x="0" y="132"/>
                    </a:moveTo>
                    <a:cubicBezTo>
                      <a:pt x="44" y="6"/>
                      <a:pt x="44" y="6"/>
                      <a:pt x="44" y="6"/>
                    </a:cubicBezTo>
                    <a:cubicBezTo>
                      <a:pt x="100" y="0"/>
                      <a:pt x="100" y="0"/>
                      <a:pt x="100" y="0"/>
                    </a:cubicBezTo>
                    <a:cubicBezTo>
                      <a:pt x="103" y="16"/>
                      <a:pt x="103" y="16"/>
                      <a:pt x="103" y="16"/>
                    </a:cubicBezTo>
                    <a:cubicBezTo>
                      <a:pt x="88" y="20"/>
                      <a:pt x="76" y="25"/>
                      <a:pt x="67" y="33"/>
                    </a:cubicBezTo>
                    <a:cubicBezTo>
                      <a:pt x="58" y="40"/>
                      <a:pt x="51" y="50"/>
                      <a:pt x="47" y="61"/>
                    </a:cubicBezTo>
                    <a:cubicBezTo>
                      <a:pt x="45" y="69"/>
                      <a:pt x="44" y="75"/>
                      <a:pt x="46" y="78"/>
                    </a:cubicBezTo>
                    <a:cubicBezTo>
                      <a:pt x="48" y="82"/>
                      <a:pt x="53" y="85"/>
                      <a:pt x="62" y="88"/>
                    </a:cubicBezTo>
                    <a:cubicBezTo>
                      <a:pt x="85" y="96"/>
                      <a:pt x="85" y="96"/>
                      <a:pt x="85" y="96"/>
                    </a:cubicBezTo>
                    <a:cubicBezTo>
                      <a:pt x="88" y="89"/>
                      <a:pt x="88" y="89"/>
                      <a:pt x="88" y="89"/>
                    </a:cubicBezTo>
                    <a:cubicBezTo>
                      <a:pt x="91" y="80"/>
                      <a:pt x="91" y="74"/>
                      <a:pt x="89" y="69"/>
                    </a:cubicBezTo>
                    <a:cubicBezTo>
                      <a:pt x="86" y="65"/>
                      <a:pt x="80" y="61"/>
                      <a:pt x="69" y="57"/>
                    </a:cubicBezTo>
                    <a:cubicBezTo>
                      <a:pt x="74" y="43"/>
                      <a:pt x="74" y="43"/>
                      <a:pt x="74" y="43"/>
                    </a:cubicBezTo>
                    <a:cubicBezTo>
                      <a:pt x="153" y="69"/>
                      <a:pt x="153" y="69"/>
                      <a:pt x="153" y="69"/>
                    </a:cubicBezTo>
                    <a:cubicBezTo>
                      <a:pt x="148" y="84"/>
                      <a:pt x="148" y="84"/>
                      <a:pt x="148" y="84"/>
                    </a:cubicBezTo>
                    <a:cubicBezTo>
                      <a:pt x="138" y="81"/>
                      <a:pt x="130" y="81"/>
                      <a:pt x="124" y="83"/>
                    </a:cubicBezTo>
                    <a:cubicBezTo>
                      <a:pt x="118" y="85"/>
                      <a:pt x="114" y="90"/>
                      <a:pt x="111" y="97"/>
                    </a:cubicBezTo>
                    <a:cubicBezTo>
                      <a:pt x="109" y="104"/>
                      <a:pt x="109" y="104"/>
                      <a:pt x="109" y="104"/>
                    </a:cubicBezTo>
                    <a:cubicBezTo>
                      <a:pt x="137" y="114"/>
                      <a:pt x="137" y="114"/>
                      <a:pt x="137" y="114"/>
                    </a:cubicBezTo>
                    <a:cubicBezTo>
                      <a:pt x="150" y="118"/>
                      <a:pt x="159" y="120"/>
                      <a:pt x="164" y="118"/>
                    </a:cubicBezTo>
                    <a:cubicBezTo>
                      <a:pt x="168" y="117"/>
                      <a:pt x="172" y="113"/>
                      <a:pt x="174" y="105"/>
                    </a:cubicBezTo>
                    <a:cubicBezTo>
                      <a:pt x="195" y="113"/>
                      <a:pt x="195" y="113"/>
                      <a:pt x="195" y="113"/>
                    </a:cubicBezTo>
                    <a:cubicBezTo>
                      <a:pt x="169" y="189"/>
                      <a:pt x="169" y="189"/>
                      <a:pt x="169" y="189"/>
                    </a:cubicBezTo>
                    <a:cubicBezTo>
                      <a:pt x="148" y="182"/>
                      <a:pt x="148" y="182"/>
                      <a:pt x="148" y="182"/>
                    </a:cubicBezTo>
                    <a:cubicBezTo>
                      <a:pt x="150" y="175"/>
                      <a:pt x="150" y="169"/>
                      <a:pt x="147" y="166"/>
                    </a:cubicBezTo>
                    <a:cubicBezTo>
                      <a:pt x="145" y="162"/>
                      <a:pt x="137" y="158"/>
                      <a:pt x="123" y="153"/>
                    </a:cubicBezTo>
                    <a:cubicBezTo>
                      <a:pt x="58" y="131"/>
                      <a:pt x="58" y="131"/>
                      <a:pt x="58" y="131"/>
                    </a:cubicBezTo>
                    <a:cubicBezTo>
                      <a:pt x="45" y="126"/>
                      <a:pt x="36" y="125"/>
                      <a:pt x="32" y="126"/>
                    </a:cubicBezTo>
                    <a:cubicBezTo>
                      <a:pt x="28" y="128"/>
                      <a:pt x="24" y="132"/>
                      <a:pt x="21" y="139"/>
                    </a:cubicBezTo>
                    <a:lnTo>
                      <a:pt x="0"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2" name="Freeform 32"/>
              <p:cNvSpPr>
                <a:spLocks/>
              </p:cNvSpPr>
              <p:nvPr/>
            </p:nvSpPr>
            <p:spPr bwMode="auto">
              <a:xfrm>
                <a:off x="3884900" y="940951"/>
                <a:ext cx="57411" cy="49614"/>
              </a:xfrm>
              <a:custGeom>
                <a:avLst/>
                <a:gdLst>
                  <a:gd name="T0" fmla="*/ 20 w 191"/>
                  <a:gd name="T1" fmla="*/ 29 h 163"/>
                  <a:gd name="T2" fmla="*/ 9 w 191"/>
                  <a:gd name="T3" fmla="*/ 25 h 163"/>
                  <a:gd name="T4" fmla="*/ 11 w 191"/>
                  <a:gd name="T5" fmla="*/ 12 h 163"/>
                  <a:gd name="T6" fmla="*/ 79 w 191"/>
                  <a:gd name="T7" fmla="*/ 0 h 163"/>
                  <a:gd name="T8" fmla="*/ 82 w 191"/>
                  <a:gd name="T9" fmla="*/ 18 h 163"/>
                  <a:gd name="T10" fmla="*/ 44 w 191"/>
                  <a:gd name="T11" fmla="*/ 36 h 163"/>
                  <a:gd name="T12" fmla="*/ 27 w 191"/>
                  <a:gd name="T13" fmla="*/ 63 h 163"/>
                  <a:gd name="T14" fmla="*/ 41 w 191"/>
                  <a:gd name="T15" fmla="*/ 97 h 163"/>
                  <a:gd name="T16" fmla="*/ 89 w 191"/>
                  <a:gd name="T17" fmla="*/ 116 h 163"/>
                  <a:gd name="T18" fmla="*/ 141 w 191"/>
                  <a:gd name="T19" fmla="*/ 110 h 163"/>
                  <a:gd name="T20" fmla="*/ 163 w 191"/>
                  <a:gd name="T21" fmla="*/ 79 h 163"/>
                  <a:gd name="T22" fmla="*/ 157 w 191"/>
                  <a:gd name="T23" fmla="*/ 48 h 163"/>
                  <a:gd name="T24" fmla="*/ 131 w 191"/>
                  <a:gd name="T25" fmla="*/ 21 h 163"/>
                  <a:gd name="T26" fmla="*/ 143 w 191"/>
                  <a:gd name="T27" fmla="*/ 3 h 163"/>
                  <a:gd name="T28" fmla="*/ 181 w 191"/>
                  <a:gd name="T29" fmla="*/ 40 h 163"/>
                  <a:gd name="T30" fmla="*/ 188 w 191"/>
                  <a:gd name="T31" fmla="*/ 88 h 163"/>
                  <a:gd name="T32" fmla="*/ 154 w 191"/>
                  <a:gd name="T33" fmla="*/ 145 h 163"/>
                  <a:gd name="T34" fmla="*/ 83 w 191"/>
                  <a:gd name="T35" fmla="*/ 159 h 163"/>
                  <a:gd name="T36" fmla="*/ 21 w 191"/>
                  <a:gd name="T37" fmla="*/ 127 h 163"/>
                  <a:gd name="T38" fmla="*/ 3 w 191"/>
                  <a:gd name="T39" fmla="*/ 65 h 163"/>
                  <a:gd name="T40" fmla="*/ 8 w 191"/>
                  <a:gd name="T41" fmla="*/ 47 h 163"/>
                  <a:gd name="T42" fmla="*/ 20 w 191"/>
                  <a:gd name="T43" fmla="*/ 2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1" h="163">
                    <a:moveTo>
                      <a:pt x="20" y="29"/>
                    </a:moveTo>
                    <a:cubicBezTo>
                      <a:pt x="9" y="25"/>
                      <a:pt x="9" y="25"/>
                      <a:pt x="9" y="25"/>
                    </a:cubicBezTo>
                    <a:cubicBezTo>
                      <a:pt x="11" y="12"/>
                      <a:pt x="11" y="12"/>
                      <a:pt x="11" y="12"/>
                    </a:cubicBezTo>
                    <a:cubicBezTo>
                      <a:pt x="79" y="0"/>
                      <a:pt x="79" y="0"/>
                      <a:pt x="79" y="0"/>
                    </a:cubicBezTo>
                    <a:cubicBezTo>
                      <a:pt x="82" y="18"/>
                      <a:pt x="82" y="18"/>
                      <a:pt x="82" y="18"/>
                    </a:cubicBezTo>
                    <a:cubicBezTo>
                      <a:pt x="66" y="22"/>
                      <a:pt x="54" y="28"/>
                      <a:pt x="44" y="36"/>
                    </a:cubicBezTo>
                    <a:cubicBezTo>
                      <a:pt x="34" y="44"/>
                      <a:pt x="28" y="53"/>
                      <a:pt x="27" y="63"/>
                    </a:cubicBezTo>
                    <a:cubicBezTo>
                      <a:pt x="25" y="77"/>
                      <a:pt x="30" y="88"/>
                      <a:pt x="41" y="97"/>
                    </a:cubicBezTo>
                    <a:cubicBezTo>
                      <a:pt x="52" y="107"/>
                      <a:pt x="69" y="113"/>
                      <a:pt x="89" y="116"/>
                    </a:cubicBezTo>
                    <a:cubicBezTo>
                      <a:pt x="111" y="118"/>
                      <a:pt x="128" y="116"/>
                      <a:pt x="141" y="110"/>
                    </a:cubicBezTo>
                    <a:cubicBezTo>
                      <a:pt x="154" y="103"/>
                      <a:pt x="162" y="93"/>
                      <a:pt x="163" y="79"/>
                    </a:cubicBezTo>
                    <a:cubicBezTo>
                      <a:pt x="165" y="69"/>
                      <a:pt x="163" y="59"/>
                      <a:pt x="157" y="48"/>
                    </a:cubicBezTo>
                    <a:cubicBezTo>
                      <a:pt x="151" y="38"/>
                      <a:pt x="142" y="28"/>
                      <a:pt x="131" y="21"/>
                    </a:cubicBezTo>
                    <a:cubicBezTo>
                      <a:pt x="143" y="3"/>
                      <a:pt x="143" y="3"/>
                      <a:pt x="143" y="3"/>
                    </a:cubicBezTo>
                    <a:cubicBezTo>
                      <a:pt x="161" y="14"/>
                      <a:pt x="173" y="26"/>
                      <a:pt x="181" y="40"/>
                    </a:cubicBezTo>
                    <a:cubicBezTo>
                      <a:pt x="188" y="55"/>
                      <a:pt x="191" y="71"/>
                      <a:pt x="188" y="88"/>
                    </a:cubicBezTo>
                    <a:cubicBezTo>
                      <a:pt x="185" y="113"/>
                      <a:pt x="174" y="132"/>
                      <a:pt x="154" y="145"/>
                    </a:cubicBezTo>
                    <a:cubicBezTo>
                      <a:pt x="135" y="158"/>
                      <a:pt x="112" y="163"/>
                      <a:pt x="83" y="159"/>
                    </a:cubicBezTo>
                    <a:cubicBezTo>
                      <a:pt x="57" y="156"/>
                      <a:pt x="36" y="145"/>
                      <a:pt x="21" y="127"/>
                    </a:cubicBezTo>
                    <a:cubicBezTo>
                      <a:pt x="6" y="110"/>
                      <a:pt x="0" y="89"/>
                      <a:pt x="3" y="65"/>
                    </a:cubicBezTo>
                    <a:cubicBezTo>
                      <a:pt x="3" y="59"/>
                      <a:pt x="5" y="53"/>
                      <a:pt x="8" y="47"/>
                    </a:cubicBezTo>
                    <a:cubicBezTo>
                      <a:pt x="11" y="41"/>
                      <a:pt x="15" y="35"/>
                      <a:pt x="2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3" name="Freeform 33"/>
              <p:cNvSpPr>
                <a:spLocks/>
              </p:cNvSpPr>
              <p:nvPr/>
            </p:nvSpPr>
            <p:spPr bwMode="auto">
              <a:xfrm>
                <a:off x="3885609" y="882831"/>
                <a:ext cx="55993" cy="56702"/>
              </a:xfrm>
              <a:custGeom>
                <a:avLst/>
                <a:gdLst>
                  <a:gd name="T0" fmla="*/ 7 w 185"/>
                  <a:gd name="T1" fmla="*/ 188 h 188"/>
                  <a:gd name="T2" fmla="*/ 4 w 185"/>
                  <a:gd name="T3" fmla="*/ 109 h 188"/>
                  <a:gd name="T4" fmla="*/ 25 w 185"/>
                  <a:gd name="T5" fmla="*/ 108 h 188"/>
                  <a:gd name="T6" fmla="*/ 32 w 185"/>
                  <a:gd name="T7" fmla="*/ 123 h 188"/>
                  <a:gd name="T8" fmla="*/ 59 w 185"/>
                  <a:gd name="T9" fmla="*/ 126 h 188"/>
                  <a:gd name="T10" fmla="*/ 77 w 185"/>
                  <a:gd name="T11" fmla="*/ 125 h 188"/>
                  <a:gd name="T12" fmla="*/ 74 w 185"/>
                  <a:gd name="T13" fmla="*/ 65 h 188"/>
                  <a:gd name="T14" fmla="*/ 56 w 185"/>
                  <a:gd name="T15" fmla="*/ 66 h 188"/>
                  <a:gd name="T16" fmla="*/ 29 w 185"/>
                  <a:gd name="T17" fmla="*/ 71 h 188"/>
                  <a:gd name="T18" fmla="*/ 24 w 185"/>
                  <a:gd name="T19" fmla="*/ 86 h 188"/>
                  <a:gd name="T20" fmla="*/ 3 w 185"/>
                  <a:gd name="T21" fmla="*/ 87 h 188"/>
                  <a:gd name="T22" fmla="*/ 0 w 185"/>
                  <a:gd name="T23" fmla="*/ 8 h 188"/>
                  <a:gd name="T24" fmla="*/ 22 w 185"/>
                  <a:gd name="T25" fmla="*/ 7 h 188"/>
                  <a:gd name="T26" fmla="*/ 28 w 185"/>
                  <a:gd name="T27" fmla="*/ 21 h 188"/>
                  <a:gd name="T28" fmla="*/ 55 w 185"/>
                  <a:gd name="T29" fmla="*/ 24 h 188"/>
                  <a:gd name="T30" fmla="*/ 124 w 185"/>
                  <a:gd name="T31" fmla="*/ 21 h 188"/>
                  <a:gd name="T32" fmla="*/ 151 w 185"/>
                  <a:gd name="T33" fmla="*/ 16 h 188"/>
                  <a:gd name="T34" fmla="*/ 156 w 185"/>
                  <a:gd name="T35" fmla="*/ 1 h 188"/>
                  <a:gd name="T36" fmla="*/ 178 w 185"/>
                  <a:gd name="T37" fmla="*/ 0 h 188"/>
                  <a:gd name="T38" fmla="*/ 181 w 185"/>
                  <a:gd name="T39" fmla="*/ 79 h 188"/>
                  <a:gd name="T40" fmla="*/ 160 w 185"/>
                  <a:gd name="T41" fmla="*/ 80 h 188"/>
                  <a:gd name="T42" fmla="*/ 153 w 185"/>
                  <a:gd name="T43" fmla="*/ 66 h 188"/>
                  <a:gd name="T44" fmla="*/ 126 w 185"/>
                  <a:gd name="T45" fmla="*/ 63 h 188"/>
                  <a:gd name="T46" fmla="*/ 96 w 185"/>
                  <a:gd name="T47" fmla="*/ 64 h 188"/>
                  <a:gd name="T48" fmla="*/ 99 w 185"/>
                  <a:gd name="T49" fmla="*/ 124 h 188"/>
                  <a:gd name="T50" fmla="*/ 129 w 185"/>
                  <a:gd name="T51" fmla="*/ 123 h 188"/>
                  <a:gd name="T52" fmla="*/ 156 w 185"/>
                  <a:gd name="T53" fmla="*/ 118 h 188"/>
                  <a:gd name="T54" fmla="*/ 161 w 185"/>
                  <a:gd name="T55" fmla="*/ 103 h 188"/>
                  <a:gd name="T56" fmla="*/ 182 w 185"/>
                  <a:gd name="T57" fmla="*/ 102 h 188"/>
                  <a:gd name="T58" fmla="*/ 185 w 185"/>
                  <a:gd name="T59" fmla="*/ 181 h 188"/>
                  <a:gd name="T60" fmla="*/ 163 w 185"/>
                  <a:gd name="T61" fmla="*/ 182 h 188"/>
                  <a:gd name="T62" fmla="*/ 157 w 185"/>
                  <a:gd name="T63" fmla="*/ 167 h 188"/>
                  <a:gd name="T64" fmla="*/ 130 w 185"/>
                  <a:gd name="T65" fmla="*/ 164 h 188"/>
                  <a:gd name="T66" fmla="*/ 61 w 185"/>
                  <a:gd name="T67" fmla="*/ 167 h 188"/>
                  <a:gd name="T68" fmla="*/ 34 w 185"/>
                  <a:gd name="T69" fmla="*/ 172 h 188"/>
                  <a:gd name="T70" fmla="*/ 29 w 185"/>
                  <a:gd name="T71" fmla="*/ 187 h 188"/>
                  <a:gd name="T72" fmla="*/ 7 w 185"/>
                  <a:gd name="T73"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5" h="188">
                    <a:moveTo>
                      <a:pt x="7" y="188"/>
                    </a:moveTo>
                    <a:cubicBezTo>
                      <a:pt x="4" y="109"/>
                      <a:pt x="4" y="109"/>
                      <a:pt x="4" y="109"/>
                    </a:cubicBezTo>
                    <a:cubicBezTo>
                      <a:pt x="25" y="108"/>
                      <a:pt x="25" y="108"/>
                      <a:pt x="25" y="108"/>
                    </a:cubicBezTo>
                    <a:cubicBezTo>
                      <a:pt x="25" y="116"/>
                      <a:pt x="28" y="121"/>
                      <a:pt x="32" y="123"/>
                    </a:cubicBezTo>
                    <a:cubicBezTo>
                      <a:pt x="36" y="125"/>
                      <a:pt x="45" y="126"/>
                      <a:pt x="59" y="126"/>
                    </a:cubicBezTo>
                    <a:cubicBezTo>
                      <a:pt x="77" y="125"/>
                      <a:pt x="77" y="125"/>
                      <a:pt x="77" y="125"/>
                    </a:cubicBezTo>
                    <a:cubicBezTo>
                      <a:pt x="74" y="65"/>
                      <a:pt x="74" y="65"/>
                      <a:pt x="74" y="65"/>
                    </a:cubicBezTo>
                    <a:cubicBezTo>
                      <a:pt x="56" y="66"/>
                      <a:pt x="56" y="66"/>
                      <a:pt x="56" y="66"/>
                    </a:cubicBezTo>
                    <a:cubicBezTo>
                      <a:pt x="42" y="66"/>
                      <a:pt x="33" y="68"/>
                      <a:pt x="29" y="71"/>
                    </a:cubicBezTo>
                    <a:cubicBezTo>
                      <a:pt x="26" y="73"/>
                      <a:pt x="24" y="78"/>
                      <a:pt x="24" y="86"/>
                    </a:cubicBezTo>
                    <a:cubicBezTo>
                      <a:pt x="3" y="87"/>
                      <a:pt x="3" y="87"/>
                      <a:pt x="3" y="87"/>
                    </a:cubicBezTo>
                    <a:cubicBezTo>
                      <a:pt x="0" y="8"/>
                      <a:pt x="0" y="8"/>
                      <a:pt x="0" y="8"/>
                    </a:cubicBezTo>
                    <a:cubicBezTo>
                      <a:pt x="22" y="7"/>
                      <a:pt x="22" y="7"/>
                      <a:pt x="22" y="7"/>
                    </a:cubicBezTo>
                    <a:cubicBezTo>
                      <a:pt x="22" y="14"/>
                      <a:pt x="24" y="19"/>
                      <a:pt x="28" y="21"/>
                    </a:cubicBezTo>
                    <a:cubicBezTo>
                      <a:pt x="32" y="24"/>
                      <a:pt x="41" y="25"/>
                      <a:pt x="55" y="24"/>
                    </a:cubicBezTo>
                    <a:cubicBezTo>
                      <a:pt x="124" y="21"/>
                      <a:pt x="124" y="21"/>
                      <a:pt x="124" y="21"/>
                    </a:cubicBezTo>
                    <a:cubicBezTo>
                      <a:pt x="138" y="21"/>
                      <a:pt x="147" y="19"/>
                      <a:pt x="151" y="16"/>
                    </a:cubicBezTo>
                    <a:cubicBezTo>
                      <a:pt x="154" y="14"/>
                      <a:pt x="156" y="9"/>
                      <a:pt x="156" y="1"/>
                    </a:cubicBezTo>
                    <a:cubicBezTo>
                      <a:pt x="178" y="0"/>
                      <a:pt x="178" y="0"/>
                      <a:pt x="178" y="0"/>
                    </a:cubicBezTo>
                    <a:cubicBezTo>
                      <a:pt x="181" y="79"/>
                      <a:pt x="181" y="79"/>
                      <a:pt x="181" y="79"/>
                    </a:cubicBezTo>
                    <a:cubicBezTo>
                      <a:pt x="160" y="80"/>
                      <a:pt x="160" y="80"/>
                      <a:pt x="160" y="80"/>
                    </a:cubicBezTo>
                    <a:cubicBezTo>
                      <a:pt x="160" y="73"/>
                      <a:pt x="157" y="68"/>
                      <a:pt x="153" y="66"/>
                    </a:cubicBezTo>
                    <a:cubicBezTo>
                      <a:pt x="149" y="63"/>
                      <a:pt x="140" y="62"/>
                      <a:pt x="126" y="63"/>
                    </a:cubicBezTo>
                    <a:cubicBezTo>
                      <a:pt x="96" y="64"/>
                      <a:pt x="96" y="64"/>
                      <a:pt x="96" y="64"/>
                    </a:cubicBezTo>
                    <a:cubicBezTo>
                      <a:pt x="99" y="124"/>
                      <a:pt x="99" y="124"/>
                      <a:pt x="99" y="124"/>
                    </a:cubicBezTo>
                    <a:cubicBezTo>
                      <a:pt x="129" y="123"/>
                      <a:pt x="129" y="123"/>
                      <a:pt x="129" y="123"/>
                    </a:cubicBezTo>
                    <a:cubicBezTo>
                      <a:pt x="143" y="122"/>
                      <a:pt x="152" y="121"/>
                      <a:pt x="156" y="118"/>
                    </a:cubicBezTo>
                    <a:cubicBezTo>
                      <a:pt x="159" y="115"/>
                      <a:pt x="161" y="110"/>
                      <a:pt x="161" y="103"/>
                    </a:cubicBezTo>
                    <a:cubicBezTo>
                      <a:pt x="182" y="102"/>
                      <a:pt x="182" y="102"/>
                      <a:pt x="182" y="102"/>
                    </a:cubicBezTo>
                    <a:cubicBezTo>
                      <a:pt x="185" y="181"/>
                      <a:pt x="185" y="181"/>
                      <a:pt x="185" y="181"/>
                    </a:cubicBezTo>
                    <a:cubicBezTo>
                      <a:pt x="163" y="182"/>
                      <a:pt x="163" y="182"/>
                      <a:pt x="163" y="182"/>
                    </a:cubicBezTo>
                    <a:cubicBezTo>
                      <a:pt x="163" y="175"/>
                      <a:pt x="161" y="170"/>
                      <a:pt x="157" y="167"/>
                    </a:cubicBezTo>
                    <a:cubicBezTo>
                      <a:pt x="153" y="165"/>
                      <a:pt x="144" y="164"/>
                      <a:pt x="130" y="164"/>
                    </a:cubicBezTo>
                    <a:cubicBezTo>
                      <a:pt x="61" y="167"/>
                      <a:pt x="61" y="167"/>
                      <a:pt x="61" y="167"/>
                    </a:cubicBezTo>
                    <a:cubicBezTo>
                      <a:pt x="47" y="168"/>
                      <a:pt x="38" y="169"/>
                      <a:pt x="34" y="172"/>
                    </a:cubicBezTo>
                    <a:cubicBezTo>
                      <a:pt x="31" y="175"/>
                      <a:pt x="29" y="180"/>
                      <a:pt x="29" y="187"/>
                    </a:cubicBezTo>
                    <a:lnTo>
                      <a:pt x="7"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4" name="Freeform 34"/>
              <p:cNvSpPr>
                <a:spLocks/>
              </p:cNvSpPr>
              <p:nvPr/>
            </p:nvSpPr>
            <p:spPr bwMode="auto">
              <a:xfrm>
                <a:off x="3880648" y="848810"/>
                <a:ext cx="58120" cy="33313"/>
              </a:xfrm>
              <a:custGeom>
                <a:avLst/>
                <a:gdLst>
                  <a:gd name="T0" fmla="*/ 15 w 191"/>
                  <a:gd name="T1" fmla="*/ 111 h 111"/>
                  <a:gd name="T2" fmla="*/ 7 w 191"/>
                  <a:gd name="T3" fmla="*/ 67 h 111"/>
                  <a:gd name="T4" fmla="*/ 0 w 191"/>
                  <a:gd name="T5" fmla="*/ 31 h 111"/>
                  <a:gd name="T6" fmla="*/ 22 w 191"/>
                  <a:gd name="T7" fmla="*/ 27 h 111"/>
                  <a:gd name="T8" fmla="*/ 31 w 191"/>
                  <a:gd name="T9" fmla="*/ 42 h 111"/>
                  <a:gd name="T10" fmla="*/ 58 w 191"/>
                  <a:gd name="T11" fmla="*/ 41 h 111"/>
                  <a:gd name="T12" fmla="*/ 126 w 191"/>
                  <a:gd name="T13" fmla="*/ 29 h 111"/>
                  <a:gd name="T14" fmla="*/ 151 w 191"/>
                  <a:gd name="T15" fmla="*/ 20 h 111"/>
                  <a:gd name="T16" fmla="*/ 155 w 191"/>
                  <a:gd name="T17" fmla="*/ 4 h 111"/>
                  <a:gd name="T18" fmla="*/ 176 w 191"/>
                  <a:gd name="T19" fmla="*/ 0 h 111"/>
                  <a:gd name="T20" fmla="*/ 191 w 191"/>
                  <a:gd name="T21" fmla="*/ 79 h 111"/>
                  <a:gd name="T22" fmla="*/ 169 w 191"/>
                  <a:gd name="T23" fmla="*/ 83 h 111"/>
                  <a:gd name="T24" fmla="*/ 160 w 191"/>
                  <a:gd name="T25" fmla="*/ 69 h 111"/>
                  <a:gd name="T26" fmla="*/ 133 w 191"/>
                  <a:gd name="T27" fmla="*/ 70 h 111"/>
                  <a:gd name="T28" fmla="*/ 65 w 191"/>
                  <a:gd name="T29" fmla="*/ 82 h 111"/>
                  <a:gd name="T30" fmla="*/ 40 w 191"/>
                  <a:gd name="T31" fmla="*/ 90 h 111"/>
                  <a:gd name="T32" fmla="*/ 37 w 191"/>
                  <a:gd name="T33" fmla="*/ 107 h 111"/>
                  <a:gd name="T34" fmla="*/ 15 w 191"/>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1" h="111">
                    <a:moveTo>
                      <a:pt x="15" y="111"/>
                    </a:moveTo>
                    <a:cubicBezTo>
                      <a:pt x="15" y="111"/>
                      <a:pt x="11" y="94"/>
                      <a:pt x="7" y="67"/>
                    </a:cubicBezTo>
                    <a:cubicBezTo>
                      <a:pt x="3" y="40"/>
                      <a:pt x="0" y="31"/>
                      <a:pt x="0" y="31"/>
                    </a:cubicBezTo>
                    <a:cubicBezTo>
                      <a:pt x="22" y="27"/>
                      <a:pt x="22" y="27"/>
                      <a:pt x="22" y="27"/>
                    </a:cubicBezTo>
                    <a:cubicBezTo>
                      <a:pt x="24" y="35"/>
                      <a:pt x="27" y="40"/>
                      <a:pt x="31" y="42"/>
                    </a:cubicBezTo>
                    <a:cubicBezTo>
                      <a:pt x="35" y="44"/>
                      <a:pt x="44" y="43"/>
                      <a:pt x="58" y="41"/>
                    </a:cubicBezTo>
                    <a:cubicBezTo>
                      <a:pt x="126" y="29"/>
                      <a:pt x="126" y="29"/>
                      <a:pt x="126" y="29"/>
                    </a:cubicBezTo>
                    <a:cubicBezTo>
                      <a:pt x="139" y="26"/>
                      <a:pt x="148" y="24"/>
                      <a:pt x="151" y="20"/>
                    </a:cubicBezTo>
                    <a:cubicBezTo>
                      <a:pt x="154" y="17"/>
                      <a:pt x="156" y="11"/>
                      <a:pt x="155" y="4"/>
                    </a:cubicBezTo>
                    <a:cubicBezTo>
                      <a:pt x="176" y="0"/>
                      <a:pt x="176" y="0"/>
                      <a:pt x="176" y="0"/>
                    </a:cubicBezTo>
                    <a:cubicBezTo>
                      <a:pt x="191" y="79"/>
                      <a:pt x="191" y="79"/>
                      <a:pt x="191" y="79"/>
                    </a:cubicBezTo>
                    <a:cubicBezTo>
                      <a:pt x="169" y="83"/>
                      <a:pt x="169" y="83"/>
                      <a:pt x="169" y="83"/>
                    </a:cubicBezTo>
                    <a:cubicBezTo>
                      <a:pt x="167" y="76"/>
                      <a:pt x="164" y="71"/>
                      <a:pt x="160" y="69"/>
                    </a:cubicBezTo>
                    <a:cubicBezTo>
                      <a:pt x="156" y="67"/>
                      <a:pt x="147" y="67"/>
                      <a:pt x="133" y="70"/>
                    </a:cubicBezTo>
                    <a:cubicBezTo>
                      <a:pt x="65" y="82"/>
                      <a:pt x="65" y="82"/>
                      <a:pt x="65" y="82"/>
                    </a:cubicBezTo>
                    <a:cubicBezTo>
                      <a:pt x="51" y="84"/>
                      <a:pt x="43" y="87"/>
                      <a:pt x="40" y="90"/>
                    </a:cubicBezTo>
                    <a:cubicBezTo>
                      <a:pt x="37" y="94"/>
                      <a:pt x="36" y="99"/>
                      <a:pt x="37" y="107"/>
                    </a:cubicBezTo>
                    <a:lnTo>
                      <a:pt x="1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5" name="Freeform 35"/>
              <p:cNvSpPr>
                <a:spLocks/>
              </p:cNvSpPr>
              <p:nvPr/>
            </p:nvSpPr>
            <p:spPr bwMode="auto">
              <a:xfrm>
                <a:off x="3867181" y="798487"/>
                <a:ext cx="65916" cy="56702"/>
              </a:xfrm>
              <a:custGeom>
                <a:avLst/>
                <a:gdLst>
                  <a:gd name="T0" fmla="*/ 45 w 217"/>
                  <a:gd name="T1" fmla="*/ 187 h 187"/>
                  <a:gd name="T2" fmla="*/ 26 w 217"/>
                  <a:gd name="T3" fmla="*/ 122 h 187"/>
                  <a:gd name="T4" fmla="*/ 109 w 217"/>
                  <a:gd name="T5" fmla="*/ 41 h 187"/>
                  <a:gd name="T6" fmla="*/ 63 w 217"/>
                  <a:gd name="T7" fmla="*/ 54 h 187"/>
                  <a:gd name="T8" fmla="*/ 39 w 217"/>
                  <a:gd name="T9" fmla="*/ 65 h 187"/>
                  <a:gd name="T10" fmla="*/ 37 w 217"/>
                  <a:gd name="T11" fmla="*/ 81 h 187"/>
                  <a:gd name="T12" fmla="*/ 16 w 217"/>
                  <a:gd name="T13" fmla="*/ 87 h 187"/>
                  <a:gd name="T14" fmla="*/ 0 w 217"/>
                  <a:gd name="T15" fmla="*/ 30 h 187"/>
                  <a:gd name="T16" fmla="*/ 21 w 217"/>
                  <a:gd name="T17" fmla="*/ 24 h 187"/>
                  <a:gd name="T18" fmla="*/ 31 w 217"/>
                  <a:gd name="T19" fmla="*/ 37 h 187"/>
                  <a:gd name="T20" fmla="*/ 58 w 217"/>
                  <a:gd name="T21" fmla="*/ 33 h 187"/>
                  <a:gd name="T22" fmla="*/ 177 w 217"/>
                  <a:gd name="T23" fmla="*/ 0 h 187"/>
                  <a:gd name="T24" fmla="*/ 185 w 217"/>
                  <a:gd name="T25" fmla="*/ 28 h 187"/>
                  <a:gd name="T26" fmla="*/ 73 w 217"/>
                  <a:gd name="T27" fmla="*/ 137 h 187"/>
                  <a:gd name="T28" fmla="*/ 153 w 217"/>
                  <a:gd name="T29" fmla="*/ 114 h 187"/>
                  <a:gd name="T30" fmla="*/ 178 w 217"/>
                  <a:gd name="T31" fmla="*/ 104 h 187"/>
                  <a:gd name="T32" fmla="*/ 180 w 217"/>
                  <a:gd name="T33" fmla="*/ 88 h 187"/>
                  <a:gd name="T34" fmla="*/ 200 w 217"/>
                  <a:gd name="T35" fmla="*/ 82 h 187"/>
                  <a:gd name="T36" fmla="*/ 217 w 217"/>
                  <a:gd name="T37" fmla="*/ 139 h 187"/>
                  <a:gd name="T38" fmla="*/ 195 w 217"/>
                  <a:gd name="T39" fmla="*/ 145 h 187"/>
                  <a:gd name="T40" fmla="*/ 185 w 217"/>
                  <a:gd name="T41" fmla="*/ 132 h 187"/>
                  <a:gd name="T42" fmla="*/ 158 w 217"/>
                  <a:gd name="T43" fmla="*/ 136 h 187"/>
                  <a:gd name="T44" fmla="*/ 93 w 217"/>
                  <a:gd name="T45" fmla="*/ 154 h 187"/>
                  <a:gd name="T46" fmla="*/ 68 w 217"/>
                  <a:gd name="T47" fmla="*/ 165 h 187"/>
                  <a:gd name="T48" fmla="*/ 66 w 217"/>
                  <a:gd name="T49" fmla="*/ 181 h 187"/>
                  <a:gd name="T50" fmla="*/ 45 w 217"/>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7" h="187">
                    <a:moveTo>
                      <a:pt x="45" y="187"/>
                    </a:moveTo>
                    <a:cubicBezTo>
                      <a:pt x="26" y="122"/>
                      <a:pt x="26" y="122"/>
                      <a:pt x="26" y="122"/>
                    </a:cubicBezTo>
                    <a:cubicBezTo>
                      <a:pt x="109" y="41"/>
                      <a:pt x="109" y="41"/>
                      <a:pt x="109" y="41"/>
                    </a:cubicBezTo>
                    <a:cubicBezTo>
                      <a:pt x="63" y="54"/>
                      <a:pt x="63" y="54"/>
                      <a:pt x="63" y="54"/>
                    </a:cubicBezTo>
                    <a:cubicBezTo>
                      <a:pt x="50" y="58"/>
                      <a:pt x="41" y="62"/>
                      <a:pt x="39" y="65"/>
                    </a:cubicBezTo>
                    <a:cubicBezTo>
                      <a:pt x="36" y="68"/>
                      <a:pt x="35" y="73"/>
                      <a:pt x="37" y="81"/>
                    </a:cubicBezTo>
                    <a:cubicBezTo>
                      <a:pt x="16" y="87"/>
                      <a:pt x="16" y="87"/>
                      <a:pt x="16" y="87"/>
                    </a:cubicBezTo>
                    <a:cubicBezTo>
                      <a:pt x="0" y="30"/>
                      <a:pt x="0" y="30"/>
                      <a:pt x="0" y="30"/>
                    </a:cubicBezTo>
                    <a:cubicBezTo>
                      <a:pt x="21" y="24"/>
                      <a:pt x="21" y="24"/>
                      <a:pt x="21" y="24"/>
                    </a:cubicBezTo>
                    <a:cubicBezTo>
                      <a:pt x="23" y="31"/>
                      <a:pt x="26" y="35"/>
                      <a:pt x="31" y="37"/>
                    </a:cubicBezTo>
                    <a:cubicBezTo>
                      <a:pt x="35" y="38"/>
                      <a:pt x="44" y="37"/>
                      <a:pt x="58" y="33"/>
                    </a:cubicBezTo>
                    <a:cubicBezTo>
                      <a:pt x="177" y="0"/>
                      <a:pt x="177" y="0"/>
                      <a:pt x="177" y="0"/>
                    </a:cubicBezTo>
                    <a:cubicBezTo>
                      <a:pt x="185" y="28"/>
                      <a:pt x="185" y="28"/>
                      <a:pt x="185" y="28"/>
                    </a:cubicBezTo>
                    <a:cubicBezTo>
                      <a:pt x="73" y="137"/>
                      <a:pt x="73" y="137"/>
                      <a:pt x="73" y="137"/>
                    </a:cubicBezTo>
                    <a:cubicBezTo>
                      <a:pt x="153" y="114"/>
                      <a:pt x="153" y="114"/>
                      <a:pt x="153" y="114"/>
                    </a:cubicBezTo>
                    <a:cubicBezTo>
                      <a:pt x="167" y="111"/>
                      <a:pt x="175" y="107"/>
                      <a:pt x="178" y="104"/>
                    </a:cubicBezTo>
                    <a:cubicBezTo>
                      <a:pt x="181" y="100"/>
                      <a:pt x="181" y="95"/>
                      <a:pt x="180" y="88"/>
                    </a:cubicBezTo>
                    <a:cubicBezTo>
                      <a:pt x="200" y="82"/>
                      <a:pt x="200" y="82"/>
                      <a:pt x="200" y="82"/>
                    </a:cubicBezTo>
                    <a:cubicBezTo>
                      <a:pt x="217" y="139"/>
                      <a:pt x="217" y="139"/>
                      <a:pt x="217" y="139"/>
                    </a:cubicBezTo>
                    <a:cubicBezTo>
                      <a:pt x="195" y="145"/>
                      <a:pt x="195" y="145"/>
                      <a:pt x="195" y="145"/>
                    </a:cubicBezTo>
                    <a:cubicBezTo>
                      <a:pt x="193" y="138"/>
                      <a:pt x="190" y="134"/>
                      <a:pt x="185" y="132"/>
                    </a:cubicBezTo>
                    <a:cubicBezTo>
                      <a:pt x="181" y="131"/>
                      <a:pt x="172" y="132"/>
                      <a:pt x="158" y="136"/>
                    </a:cubicBezTo>
                    <a:cubicBezTo>
                      <a:pt x="93" y="154"/>
                      <a:pt x="93" y="154"/>
                      <a:pt x="93" y="154"/>
                    </a:cubicBezTo>
                    <a:cubicBezTo>
                      <a:pt x="79" y="158"/>
                      <a:pt x="71" y="162"/>
                      <a:pt x="68" y="165"/>
                    </a:cubicBezTo>
                    <a:cubicBezTo>
                      <a:pt x="65" y="169"/>
                      <a:pt x="64" y="174"/>
                      <a:pt x="66" y="181"/>
                    </a:cubicBezTo>
                    <a:lnTo>
                      <a:pt x="45" y="1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6" name="Freeform 36"/>
              <p:cNvSpPr>
                <a:spLocks noEditPoints="1"/>
              </p:cNvSpPr>
              <p:nvPr/>
            </p:nvSpPr>
            <p:spPr bwMode="auto">
              <a:xfrm>
                <a:off x="3856549" y="744620"/>
                <a:ext cx="62372" cy="51032"/>
              </a:xfrm>
              <a:custGeom>
                <a:avLst/>
                <a:gdLst>
                  <a:gd name="T0" fmla="*/ 88 w 207"/>
                  <a:gd name="T1" fmla="*/ 106 h 168"/>
                  <a:gd name="T2" fmla="*/ 102 w 207"/>
                  <a:gd name="T3" fmla="*/ 136 h 168"/>
                  <a:gd name="T4" fmla="*/ 48 w 207"/>
                  <a:gd name="T5" fmla="*/ 141 h 168"/>
                  <a:gd name="T6" fmla="*/ 88 w 207"/>
                  <a:gd name="T7" fmla="*/ 106 h 168"/>
                  <a:gd name="T8" fmla="*/ 148 w 207"/>
                  <a:gd name="T9" fmla="*/ 157 h 168"/>
                  <a:gd name="T10" fmla="*/ 152 w 207"/>
                  <a:gd name="T11" fmla="*/ 156 h 168"/>
                  <a:gd name="T12" fmla="*/ 187 w 207"/>
                  <a:gd name="T13" fmla="*/ 168 h 168"/>
                  <a:gd name="T14" fmla="*/ 207 w 207"/>
                  <a:gd name="T15" fmla="*/ 159 h 168"/>
                  <a:gd name="T16" fmla="*/ 180 w 207"/>
                  <a:gd name="T17" fmla="*/ 99 h 168"/>
                  <a:gd name="T18" fmla="*/ 160 w 207"/>
                  <a:gd name="T19" fmla="*/ 108 h 168"/>
                  <a:gd name="T20" fmla="*/ 163 w 207"/>
                  <a:gd name="T21" fmla="*/ 122 h 168"/>
                  <a:gd name="T22" fmla="*/ 156 w 207"/>
                  <a:gd name="T23" fmla="*/ 129 h 168"/>
                  <a:gd name="T24" fmla="*/ 153 w 207"/>
                  <a:gd name="T25" fmla="*/ 130 h 168"/>
                  <a:gd name="T26" fmla="*/ 151 w 207"/>
                  <a:gd name="T27" fmla="*/ 131 h 168"/>
                  <a:gd name="T28" fmla="*/ 125 w 207"/>
                  <a:gd name="T29" fmla="*/ 135 h 168"/>
                  <a:gd name="T30" fmla="*/ 105 w 207"/>
                  <a:gd name="T31" fmla="*/ 90 h 168"/>
                  <a:gd name="T32" fmla="*/ 124 w 207"/>
                  <a:gd name="T33" fmla="*/ 72 h 168"/>
                  <a:gd name="T34" fmla="*/ 127 w 207"/>
                  <a:gd name="T35" fmla="*/ 70 h 168"/>
                  <a:gd name="T36" fmla="*/ 131 w 207"/>
                  <a:gd name="T37" fmla="*/ 68 h 168"/>
                  <a:gd name="T38" fmla="*/ 140 w 207"/>
                  <a:gd name="T39" fmla="*/ 68 h 168"/>
                  <a:gd name="T40" fmla="*/ 147 w 207"/>
                  <a:gd name="T41" fmla="*/ 78 h 168"/>
                  <a:gd name="T42" fmla="*/ 147 w 207"/>
                  <a:gd name="T43" fmla="*/ 80 h 168"/>
                  <a:gd name="T44" fmla="*/ 167 w 207"/>
                  <a:gd name="T45" fmla="*/ 71 h 168"/>
                  <a:gd name="T46" fmla="*/ 135 w 207"/>
                  <a:gd name="T47" fmla="*/ 0 h 168"/>
                  <a:gd name="T48" fmla="*/ 115 w 207"/>
                  <a:gd name="T49" fmla="*/ 9 h 168"/>
                  <a:gd name="T50" fmla="*/ 103 w 207"/>
                  <a:gd name="T51" fmla="*/ 38 h 168"/>
                  <a:gd name="T52" fmla="*/ 102 w 207"/>
                  <a:gd name="T53" fmla="*/ 39 h 168"/>
                  <a:gd name="T54" fmla="*/ 0 w 207"/>
                  <a:gd name="T55" fmla="*/ 133 h 168"/>
                  <a:gd name="T56" fmla="*/ 15 w 207"/>
                  <a:gd name="T57" fmla="*/ 166 h 168"/>
                  <a:gd name="T58" fmla="*/ 148 w 207"/>
                  <a:gd name="T59" fmla="*/ 15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7" h="168">
                    <a:moveTo>
                      <a:pt x="88" y="106"/>
                    </a:moveTo>
                    <a:cubicBezTo>
                      <a:pt x="102" y="136"/>
                      <a:pt x="102" y="136"/>
                      <a:pt x="102" y="136"/>
                    </a:cubicBezTo>
                    <a:cubicBezTo>
                      <a:pt x="48" y="141"/>
                      <a:pt x="48" y="141"/>
                      <a:pt x="48" y="141"/>
                    </a:cubicBezTo>
                    <a:lnTo>
                      <a:pt x="88" y="106"/>
                    </a:lnTo>
                    <a:close/>
                    <a:moveTo>
                      <a:pt x="148" y="157"/>
                    </a:moveTo>
                    <a:cubicBezTo>
                      <a:pt x="149" y="156"/>
                      <a:pt x="150" y="156"/>
                      <a:pt x="152" y="156"/>
                    </a:cubicBezTo>
                    <a:cubicBezTo>
                      <a:pt x="169" y="155"/>
                      <a:pt x="181" y="159"/>
                      <a:pt x="187" y="168"/>
                    </a:cubicBezTo>
                    <a:cubicBezTo>
                      <a:pt x="207" y="159"/>
                      <a:pt x="207" y="159"/>
                      <a:pt x="207" y="159"/>
                    </a:cubicBezTo>
                    <a:cubicBezTo>
                      <a:pt x="180" y="99"/>
                      <a:pt x="180" y="99"/>
                      <a:pt x="180" y="99"/>
                    </a:cubicBezTo>
                    <a:cubicBezTo>
                      <a:pt x="160" y="108"/>
                      <a:pt x="160" y="108"/>
                      <a:pt x="160" y="108"/>
                    </a:cubicBezTo>
                    <a:cubicBezTo>
                      <a:pt x="163" y="114"/>
                      <a:pt x="164" y="119"/>
                      <a:pt x="163" y="122"/>
                    </a:cubicBezTo>
                    <a:cubicBezTo>
                      <a:pt x="162" y="125"/>
                      <a:pt x="160" y="127"/>
                      <a:pt x="156" y="129"/>
                    </a:cubicBezTo>
                    <a:cubicBezTo>
                      <a:pt x="155" y="129"/>
                      <a:pt x="154" y="130"/>
                      <a:pt x="153" y="130"/>
                    </a:cubicBezTo>
                    <a:cubicBezTo>
                      <a:pt x="153" y="130"/>
                      <a:pt x="152" y="130"/>
                      <a:pt x="151" y="131"/>
                    </a:cubicBezTo>
                    <a:cubicBezTo>
                      <a:pt x="125" y="135"/>
                      <a:pt x="125" y="135"/>
                      <a:pt x="125" y="135"/>
                    </a:cubicBezTo>
                    <a:cubicBezTo>
                      <a:pt x="105" y="90"/>
                      <a:pt x="105" y="90"/>
                      <a:pt x="105" y="90"/>
                    </a:cubicBezTo>
                    <a:cubicBezTo>
                      <a:pt x="124" y="72"/>
                      <a:pt x="124" y="72"/>
                      <a:pt x="124" y="72"/>
                    </a:cubicBezTo>
                    <a:cubicBezTo>
                      <a:pt x="125" y="72"/>
                      <a:pt x="126" y="71"/>
                      <a:pt x="127" y="70"/>
                    </a:cubicBezTo>
                    <a:cubicBezTo>
                      <a:pt x="128" y="70"/>
                      <a:pt x="129" y="69"/>
                      <a:pt x="131" y="68"/>
                    </a:cubicBezTo>
                    <a:cubicBezTo>
                      <a:pt x="134" y="67"/>
                      <a:pt x="137" y="67"/>
                      <a:pt x="140" y="68"/>
                    </a:cubicBezTo>
                    <a:cubicBezTo>
                      <a:pt x="142" y="70"/>
                      <a:pt x="144" y="73"/>
                      <a:pt x="147" y="78"/>
                    </a:cubicBezTo>
                    <a:cubicBezTo>
                      <a:pt x="147" y="80"/>
                      <a:pt x="147" y="80"/>
                      <a:pt x="147" y="80"/>
                    </a:cubicBezTo>
                    <a:cubicBezTo>
                      <a:pt x="167" y="71"/>
                      <a:pt x="167" y="71"/>
                      <a:pt x="167" y="71"/>
                    </a:cubicBezTo>
                    <a:cubicBezTo>
                      <a:pt x="135" y="0"/>
                      <a:pt x="135" y="0"/>
                      <a:pt x="135" y="0"/>
                    </a:cubicBezTo>
                    <a:cubicBezTo>
                      <a:pt x="115" y="9"/>
                      <a:pt x="115" y="9"/>
                      <a:pt x="115" y="9"/>
                    </a:cubicBezTo>
                    <a:cubicBezTo>
                      <a:pt x="118" y="18"/>
                      <a:pt x="114" y="28"/>
                      <a:pt x="103" y="38"/>
                    </a:cubicBezTo>
                    <a:cubicBezTo>
                      <a:pt x="102" y="39"/>
                      <a:pt x="102" y="39"/>
                      <a:pt x="102" y="39"/>
                    </a:cubicBezTo>
                    <a:cubicBezTo>
                      <a:pt x="0" y="133"/>
                      <a:pt x="0" y="133"/>
                      <a:pt x="0" y="133"/>
                    </a:cubicBezTo>
                    <a:cubicBezTo>
                      <a:pt x="15" y="166"/>
                      <a:pt x="15" y="166"/>
                      <a:pt x="15" y="166"/>
                    </a:cubicBezTo>
                    <a:lnTo>
                      <a:pt x="148"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7" name="Freeform 37"/>
              <p:cNvSpPr>
                <a:spLocks/>
              </p:cNvSpPr>
              <p:nvPr/>
            </p:nvSpPr>
            <p:spPr bwMode="auto">
              <a:xfrm>
                <a:off x="3797012" y="1110349"/>
                <a:ext cx="70169" cy="73004"/>
              </a:xfrm>
              <a:custGeom>
                <a:avLst/>
                <a:gdLst>
                  <a:gd name="T0" fmla="*/ 0 w 231"/>
                  <a:gd name="T1" fmla="*/ 125 h 239"/>
                  <a:gd name="T2" fmla="*/ 44 w 231"/>
                  <a:gd name="T3" fmla="*/ 73 h 239"/>
                  <a:gd name="T4" fmla="*/ 158 w 231"/>
                  <a:gd name="T5" fmla="*/ 96 h 239"/>
                  <a:gd name="T6" fmla="*/ 122 w 231"/>
                  <a:gd name="T7" fmla="*/ 65 h 239"/>
                  <a:gd name="T8" fmla="*/ 99 w 231"/>
                  <a:gd name="T9" fmla="*/ 51 h 239"/>
                  <a:gd name="T10" fmla="*/ 85 w 231"/>
                  <a:gd name="T11" fmla="*/ 58 h 239"/>
                  <a:gd name="T12" fmla="*/ 68 w 231"/>
                  <a:gd name="T13" fmla="*/ 45 h 239"/>
                  <a:gd name="T14" fmla="*/ 106 w 231"/>
                  <a:gd name="T15" fmla="*/ 0 h 239"/>
                  <a:gd name="T16" fmla="*/ 123 w 231"/>
                  <a:gd name="T17" fmla="*/ 14 h 239"/>
                  <a:gd name="T18" fmla="*/ 118 w 231"/>
                  <a:gd name="T19" fmla="*/ 29 h 239"/>
                  <a:gd name="T20" fmla="*/ 136 w 231"/>
                  <a:gd name="T21" fmla="*/ 49 h 239"/>
                  <a:gd name="T22" fmla="*/ 231 w 231"/>
                  <a:gd name="T23" fmla="*/ 128 h 239"/>
                  <a:gd name="T24" fmla="*/ 212 w 231"/>
                  <a:gd name="T25" fmla="*/ 150 h 239"/>
                  <a:gd name="T26" fmla="*/ 58 w 231"/>
                  <a:gd name="T27" fmla="*/ 120 h 239"/>
                  <a:gd name="T28" fmla="*/ 122 w 231"/>
                  <a:gd name="T29" fmla="*/ 173 h 239"/>
                  <a:gd name="T30" fmla="*/ 145 w 231"/>
                  <a:gd name="T31" fmla="*/ 187 h 239"/>
                  <a:gd name="T32" fmla="*/ 159 w 231"/>
                  <a:gd name="T33" fmla="*/ 180 h 239"/>
                  <a:gd name="T34" fmla="*/ 176 w 231"/>
                  <a:gd name="T35" fmla="*/ 193 h 239"/>
                  <a:gd name="T36" fmla="*/ 137 w 231"/>
                  <a:gd name="T37" fmla="*/ 239 h 239"/>
                  <a:gd name="T38" fmla="*/ 120 w 231"/>
                  <a:gd name="T39" fmla="*/ 225 h 239"/>
                  <a:gd name="T40" fmla="*/ 125 w 231"/>
                  <a:gd name="T41" fmla="*/ 209 h 239"/>
                  <a:gd name="T42" fmla="*/ 107 w 231"/>
                  <a:gd name="T43" fmla="*/ 189 h 239"/>
                  <a:gd name="T44" fmla="*/ 54 w 231"/>
                  <a:gd name="T45" fmla="*/ 146 h 239"/>
                  <a:gd name="T46" fmla="*/ 31 w 231"/>
                  <a:gd name="T47" fmla="*/ 132 h 239"/>
                  <a:gd name="T48" fmla="*/ 17 w 231"/>
                  <a:gd name="T49" fmla="*/ 139 h 239"/>
                  <a:gd name="T50" fmla="*/ 0 w 231"/>
                  <a:gd name="T51" fmla="*/ 12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1" h="239">
                    <a:moveTo>
                      <a:pt x="0" y="125"/>
                    </a:moveTo>
                    <a:cubicBezTo>
                      <a:pt x="44" y="73"/>
                      <a:pt x="44" y="73"/>
                      <a:pt x="44" y="73"/>
                    </a:cubicBezTo>
                    <a:cubicBezTo>
                      <a:pt x="158" y="96"/>
                      <a:pt x="158" y="96"/>
                      <a:pt x="158" y="96"/>
                    </a:cubicBezTo>
                    <a:cubicBezTo>
                      <a:pt x="122" y="65"/>
                      <a:pt x="122" y="65"/>
                      <a:pt x="122" y="65"/>
                    </a:cubicBezTo>
                    <a:cubicBezTo>
                      <a:pt x="111" y="57"/>
                      <a:pt x="103" y="52"/>
                      <a:pt x="99" y="51"/>
                    </a:cubicBezTo>
                    <a:cubicBezTo>
                      <a:pt x="94" y="51"/>
                      <a:pt x="89" y="53"/>
                      <a:pt x="85" y="58"/>
                    </a:cubicBezTo>
                    <a:cubicBezTo>
                      <a:pt x="68" y="45"/>
                      <a:pt x="68" y="45"/>
                      <a:pt x="68" y="45"/>
                    </a:cubicBezTo>
                    <a:cubicBezTo>
                      <a:pt x="106" y="0"/>
                      <a:pt x="106" y="0"/>
                      <a:pt x="106" y="0"/>
                    </a:cubicBezTo>
                    <a:cubicBezTo>
                      <a:pt x="123" y="14"/>
                      <a:pt x="123" y="14"/>
                      <a:pt x="123" y="14"/>
                    </a:cubicBezTo>
                    <a:cubicBezTo>
                      <a:pt x="119" y="19"/>
                      <a:pt x="117" y="25"/>
                      <a:pt x="118" y="29"/>
                    </a:cubicBezTo>
                    <a:cubicBezTo>
                      <a:pt x="119" y="33"/>
                      <a:pt x="126" y="40"/>
                      <a:pt x="136" y="49"/>
                    </a:cubicBezTo>
                    <a:cubicBezTo>
                      <a:pt x="231" y="128"/>
                      <a:pt x="231" y="128"/>
                      <a:pt x="231" y="128"/>
                    </a:cubicBezTo>
                    <a:cubicBezTo>
                      <a:pt x="212" y="150"/>
                      <a:pt x="212" y="150"/>
                      <a:pt x="212" y="150"/>
                    </a:cubicBezTo>
                    <a:cubicBezTo>
                      <a:pt x="58" y="120"/>
                      <a:pt x="58" y="120"/>
                      <a:pt x="58" y="120"/>
                    </a:cubicBezTo>
                    <a:cubicBezTo>
                      <a:pt x="122" y="173"/>
                      <a:pt x="122" y="173"/>
                      <a:pt x="122" y="173"/>
                    </a:cubicBezTo>
                    <a:cubicBezTo>
                      <a:pt x="132" y="182"/>
                      <a:pt x="140" y="187"/>
                      <a:pt x="145" y="187"/>
                    </a:cubicBezTo>
                    <a:cubicBezTo>
                      <a:pt x="149" y="187"/>
                      <a:pt x="154" y="185"/>
                      <a:pt x="159" y="180"/>
                    </a:cubicBezTo>
                    <a:cubicBezTo>
                      <a:pt x="176" y="193"/>
                      <a:pt x="176" y="193"/>
                      <a:pt x="176" y="193"/>
                    </a:cubicBezTo>
                    <a:cubicBezTo>
                      <a:pt x="137" y="239"/>
                      <a:pt x="137" y="239"/>
                      <a:pt x="137" y="239"/>
                    </a:cubicBezTo>
                    <a:cubicBezTo>
                      <a:pt x="120" y="225"/>
                      <a:pt x="120" y="225"/>
                      <a:pt x="120" y="225"/>
                    </a:cubicBezTo>
                    <a:cubicBezTo>
                      <a:pt x="125" y="219"/>
                      <a:pt x="126" y="214"/>
                      <a:pt x="125" y="209"/>
                    </a:cubicBezTo>
                    <a:cubicBezTo>
                      <a:pt x="124" y="205"/>
                      <a:pt x="118" y="198"/>
                      <a:pt x="107" y="189"/>
                    </a:cubicBezTo>
                    <a:cubicBezTo>
                      <a:pt x="54" y="146"/>
                      <a:pt x="54" y="146"/>
                      <a:pt x="54" y="146"/>
                    </a:cubicBezTo>
                    <a:cubicBezTo>
                      <a:pt x="44" y="137"/>
                      <a:pt x="36" y="132"/>
                      <a:pt x="31" y="132"/>
                    </a:cubicBezTo>
                    <a:cubicBezTo>
                      <a:pt x="27" y="131"/>
                      <a:pt x="22" y="134"/>
                      <a:pt x="17" y="139"/>
                    </a:cubicBezTo>
                    <a:lnTo>
                      <a:pt x="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8" name="Freeform 38"/>
              <p:cNvSpPr>
                <a:spLocks noEditPoints="1"/>
              </p:cNvSpPr>
              <p:nvPr/>
            </p:nvSpPr>
            <p:spPr bwMode="auto">
              <a:xfrm>
                <a:off x="3270390" y="626254"/>
                <a:ext cx="592538" cy="592538"/>
              </a:xfrm>
              <a:custGeom>
                <a:avLst/>
                <a:gdLst>
                  <a:gd name="T0" fmla="*/ 975 w 1950"/>
                  <a:gd name="T1" fmla="*/ 0 h 1950"/>
                  <a:gd name="T2" fmla="*/ 0 w 1950"/>
                  <a:gd name="T3" fmla="*/ 975 h 1950"/>
                  <a:gd name="T4" fmla="*/ 975 w 1950"/>
                  <a:gd name="T5" fmla="*/ 1950 h 1950"/>
                  <a:gd name="T6" fmla="*/ 1950 w 1950"/>
                  <a:gd name="T7" fmla="*/ 975 h 1950"/>
                  <a:gd name="T8" fmla="*/ 975 w 1950"/>
                  <a:gd name="T9" fmla="*/ 0 h 1950"/>
                  <a:gd name="T10" fmla="*/ 975 w 1950"/>
                  <a:gd name="T11" fmla="*/ 1929 h 1950"/>
                  <a:gd name="T12" fmla="*/ 21 w 1950"/>
                  <a:gd name="T13" fmla="*/ 975 h 1950"/>
                  <a:gd name="T14" fmla="*/ 975 w 1950"/>
                  <a:gd name="T15" fmla="*/ 21 h 1950"/>
                  <a:gd name="T16" fmla="*/ 1929 w 1950"/>
                  <a:gd name="T17" fmla="*/ 975 h 1950"/>
                  <a:gd name="T18" fmla="*/ 975 w 1950"/>
                  <a:gd name="T19" fmla="*/ 1929 h 1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0" h="1950">
                    <a:moveTo>
                      <a:pt x="975" y="0"/>
                    </a:moveTo>
                    <a:cubicBezTo>
                      <a:pt x="436" y="0"/>
                      <a:pt x="0" y="436"/>
                      <a:pt x="0" y="975"/>
                    </a:cubicBezTo>
                    <a:cubicBezTo>
                      <a:pt x="0" y="1514"/>
                      <a:pt x="436" y="1950"/>
                      <a:pt x="975" y="1950"/>
                    </a:cubicBezTo>
                    <a:cubicBezTo>
                      <a:pt x="1513" y="1950"/>
                      <a:pt x="1950" y="1514"/>
                      <a:pt x="1950" y="975"/>
                    </a:cubicBezTo>
                    <a:cubicBezTo>
                      <a:pt x="1950" y="436"/>
                      <a:pt x="1513" y="0"/>
                      <a:pt x="975" y="0"/>
                    </a:cubicBezTo>
                    <a:close/>
                    <a:moveTo>
                      <a:pt x="975" y="1929"/>
                    </a:moveTo>
                    <a:cubicBezTo>
                      <a:pt x="448" y="1929"/>
                      <a:pt x="21" y="1502"/>
                      <a:pt x="21" y="975"/>
                    </a:cubicBezTo>
                    <a:cubicBezTo>
                      <a:pt x="21" y="448"/>
                      <a:pt x="448" y="21"/>
                      <a:pt x="975" y="21"/>
                    </a:cubicBezTo>
                    <a:cubicBezTo>
                      <a:pt x="1501" y="21"/>
                      <a:pt x="1929" y="448"/>
                      <a:pt x="1929" y="975"/>
                    </a:cubicBezTo>
                    <a:cubicBezTo>
                      <a:pt x="1929" y="1502"/>
                      <a:pt x="1501" y="1929"/>
                      <a:pt x="975" y="19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9" name="Freeform 39"/>
              <p:cNvSpPr>
                <a:spLocks/>
              </p:cNvSpPr>
              <p:nvPr/>
            </p:nvSpPr>
            <p:spPr bwMode="auto">
              <a:xfrm>
                <a:off x="3404349" y="646100"/>
                <a:ext cx="434481" cy="362185"/>
              </a:xfrm>
              <a:custGeom>
                <a:avLst/>
                <a:gdLst>
                  <a:gd name="T0" fmla="*/ 534 w 1430"/>
                  <a:gd name="T1" fmla="*/ 0 h 1191"/>
                  <a:gd name="T2" fmla="*/ 0 w 1430"/>
                  <a:gd name="T3" fmla="*/ 948 h 1191"/>
                  <a:gd name="T4" fmla="*/ 11 w 1430"/>
                  <a:gd name="T5" fmla="*/ 1122 h 1191"/>
                  <a:gd name="T6" fmla="*/ 175 w 1430"/>
                  <a:gd name="T7" fmla="*/ 1164 h 1191"/>
                  <a:gd name="T8" fmla="*/ 156 w 1430"/>
                  <a:gd name="T9" fmla="*/ 926 h 1191"/>
                  <a:gd name="T10" fmla="*/ 506 w 1430"/>
                  <a:gd name="T11" fmla="*/ 76 h 1191"/>
                  <a:gd name="T12" fmla="*/ 241 w 1430"/>
                  <a:gd name="T13" fmla="*/ 851 h 1191"/>
                  <a:gd name="T14" fmla="*/ 280 w 1430"/>
                  <a:gd name="T15" fmla="*/ 1179 h 1191"/>
                  <a:gd name="T16" fmla="*/ 518 w 1430"/>
                  <a:gd name="T17" fmla="*/ 1188 h 1191"/>
                  <a:gd name="T18" fmla="*/ 1430 w 1430"/>
                  <a:gd name="T19" fmla="*/ 748 h 1191"/>
                  <a:gd name="T20" fmla="*/ 535 w 1430"/>
                  <a:gd name="T21" fmla="*/ 0 h 1191"/>
                  <a:gd name="T22" fmla="*/ 534 w 1430"/>
                  <a:gd name="T23" fmla="*/ 0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30" h="1191">
                    <a:moveTo>
                      <a:pt x="534" y="0"/>
                    </a:moveTo>
                    <a:cubicBezTo>
                      <a:pt x="230" y="84"/>
                      <a:pt x="0" y="476"/>
                      <a:pt x="0" y="948"/>
                    </a:cubicBezTo>
                    <a:cubicBezTo>
                      <a:pt x="0" y="1008"/>
                      <a:pt x="4" y="1066"/>
                      <a:pt x="11" y="1122"/>
                    </a:cubicBezTo>
                    <a:cubicBezTo>
                      <a:pt x="63" y="1139"/>
                      <a:pt x="118" y="1153"/>
                      <a:pt x="175" y="1164"/>
                    </a:cubicBezTo>
                    <a:cubicBezTo>
                      <a:pt x="163" y="1088"/>
                      <a:pt x="156" y="1008"/>
                      <a:pt x="156" y="926"/>
                    </a:cubicBezTo>
                    <a:cubicBezTo>
                      <a:pt x="156" y="535"/>
                      <a:pt x="302" y="202"/>
                      <a:pt x="506" y="76"/>
                    </a:cubicBezTo>
                    <a:cubicBezTo>
                      <a:pt x="345" y="252"/>
                      <a:pt x="241" y="534"/>
                      <a:pt x="241" y="851"/>
                    </a:cubicBezTo>
                    <a:cubicBezTo>
                      <a:pt x="241" y="967"/>
                      <a:pt x="255" y="1077"/>
                      <a:pt x="280" y="1179"/>
                    </a:cubicBezTo>
                    <a:cubicBezTo>
                      <a:pt x="356" y="1188"/>
                      <a:pt x="436" y="1191"/>
                      <a:pt x="518" y="1188"/>
                    </a:cubicBezTo>
                    <a:cubicBezTo>
                      <a:pt x="946" y="1171"/>
                      <a:pt x="1304" y="988"/>
                      <a:pt x="1430" y="748"/>
                    </a:cubicBezTo>
                    <a:cubicBezTo>
                      <a:pt x="1353" y="323"/>
                      <a:pt x="982" y="0"/>
                      <a:pt x="535" y="0"/>
                    </a:cubicBezTo>
                    <a:cubicBezTo>
                      <a:pt x="535" y="0"/>
                      <a:pt x="534" y="0"/>
                      <a:pt x="5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0" name="Freeform 40"/>
              <p:cNvSpPr>
                <a:spLocks/>
              </p:cNvSpPr>
              <p:nvPr/>
            </p:nvSpPr>
            <p:spPr bwMode="auto">
              <a:xfrm>
                <a:off x="3410019" y="1004741"/>
                <a:ext cx="62372" cy="56702"/>
              </a:xfrm>
              <a:custGeom>
                <a:avLst/>
                <a:gdLst>
                  <a:gd name="T0" fmla="*/ 205 w 205"/>
                  <a:gd name="T1" fmla="*/ 187 h 187"/>
                  <a:gd name="T2" fmla="*/ 168 w 205"/>
                  <a:gd name="T3" fmla="*/ 50 h 187"/>
                  <a:gd name="T4" fmla="*/ 0 w 205"/>
                  <a:gd name="T5" fmla="*/ 0 h 187"/>
                  <a:gd name="T6" fmla="*/ 30 w 205"/>
                  <a:gd name="T7" fmla="*/ 137 h 187"/>
                  <a:gd name="T8" fmla="*/ 205 w 205"/>
                  <a:gd name="T9" fmla="*/ 187 h 187"/>
                </a:gdLst>
                <a:ahLst/>
                <a:cxnLst>
                  <a:cxn ang="0">
                    <a:pos x="T0" y="T1"/>
                  </a:cxn>
                  <a:cxn ang="0">
                    <a:pos x="T2" y="T3"/>
                  </a:cxn>
                  <a:cxn ang="0">
                    <a:pos x="T4" y="T5"/>
                  </a:cxn>
                  <a:cxn ang="0">
                    <a:pos x="T6" y="T7"/>
                  </a:cxn>
                  <a:cxn ang="0">
                    <a:pos x="T8" y="T9"/>
                  </a:cxn>
                </a:cxnLst>
                <a:rect l="0" t="0" r="r" b="b"/>
                <a:pathLst>
                  <a:path w="205" h="187">
                    <a:moveTo>
                      <a:pt x="205" y="187"/>
                    </a:moveTo>
                    <a:cubicBezTo>
                      <a:pt x="190" y="143"/>
                      <a:pt x="178" y="97"/>
                      <a:pt x="168" y="50"/>
                    </a:cubicBezTo>
                    <a:cubicBezTo>
                      <a:pt x="108" y="36"/>
                      <a:pt x="52" y="20"/>
                      <a:pt x="0" y="0"/>
                    </a:cubicBezTo>
                    <a:cubicBezTo>
                      <a:pt x="8" y="47"/>
                      <a:pt x="18" y="93"/>
                      <a:pt x="30" y="137"/>
                    </a:cubicBezTo>
                    <a:cubicBezTo>
                      <a:pt x="85" y="157"/>
                      <a:pt x="144" y="173"/>
                      <a:pt x="205" y="1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1" name="Freeform 41"/>
              <p:cNvSpPr>
                <a:spLocks/>
              </p:cNvSpPr>
              <p:nvPr/>
            </p:nvSpPr>
            <p:spPr bwMode="auto">
              <a:xfrm>
                <a:off x="3310790" y="1025296"/>
                <a:ext cx="275006" cy="172942"/>
              </a:xfrm>
              <a:custGeom>
                <a:avLst/>
                <a:gdLst>
                  <a:gd name="T0" fmla="*/ 571 w 907"/>
                  <a:gd name="T1" fmla="*/ 219 h 571"/>
                  <a:gd name="T2" fmla="*/ 398 w 907"/>
                  <a:gd name="T3" fmla="*/ 187 h 571"/>
                  <a:gd name="T4" fmla="*/ 574 w 907"/>
                  <a:gd name="T5" fmla="*/ 477 h 571"/>
                  <a:gd name="T6" fmla="*/ 330 w 907"/>
                  <a:gd name="T7" fmla="*/ 168 h 571"/>
                  <a:gd name="T8" fmla="*/ 0 w 907"/>
                  <a:gd name="T9" fmla="*/ 0 h 571"/>
                  <a:gd name="T10" fmla="*/ 844 w 907"/>
                  <a:gd name="T11" fmla="*/ 571 h 571"/>
                  <a:gd name="T12" fmla="*/ 907 w 907"/>
                  <a:gd name="T13" fmla="*/ 569 h 571"/>
                  <a:gd name="T14" fmla="*/ 571 w 907"/>
                  <a:gd name="T15" fmla="*/ 219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7" h="571">
                    <a:moveTo>
                      <a:pt x="571" y="219"/>
                    </a:moveTo>
                    <a:cubicBezTo>
                      <a:pt x="511" y="211"/>
                      <a:pt x="453" y="200"/>
                      <a:pt x="398" y="187"/>
                    </a:cubicBezTo>
                    <a:cubicBezTo>
                      <a:pt x="443" y="300"/>
                      <a:pt x="503" y="399"/>
                      <a:pt x="574" y="477"/>
                    </a:cubicBezTo>
                    <a:cubicBezTo>
                      <a:pt x="476" y="416"/>
                      <a:pt x="392" y="308"/>
                      <a:pt x="330" y="168"/>
                    </a:cubicBezTo>
                    <a:cubicBezTo>
                      <a:pt x="195" y="128"/>
                      <a:pt x="81" y="70"/>
                      <a:pt x="0" y="0"/>
                    </a:cubicBezTo>
                    <a:cubicBezTo>
                      <a:pt x="134" y="335"/>
                      <a:pt x="461" y="571"/>
                      <a:pt x="844" y="571"/>
                    </a:cubicBezTo>
                    <a:cubicBezTo>
                      <a:pt x="865" y="571"/>
                      <a:pt x="886" y="570"/>
                      <a:pt x="907" y="569"/>
                    </a:cubicBezTo>
                    <a:cubicBezTo>
                      <a:pt x="770" y="530"/>
                      <a:pt x="650" y="401"/>
                      <a:pt x="571" y="2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2" name="Freeform 42"/>
              <p:cNvSpPr>
                <a:spLocks/>
              </p:cNvSpPr>
              <p:nvPr/>
            </p:nvSpPr>
            <p:spPr bwMode="auto">
              <a:xfrm>
                <a:off x="3495073" y="923940"/>
                <a:ext cx="348010" cy="266500"/>
              </a:xfrm>
              <a:custGeom>
                <a:avLst/>
                <a:gdLst>
                  <a:gd name="T0" fmla="*/ 297 w 1145"/>
                  <a:gd name="T1" fmla="*/ 348 h 877"/>
                  <a:gd name="T2" fmla="*/ 0 w 1145"/>
                  <a:gd name="T3" fmla="*/ 334 h 877"/>
                  <a:gd name="T4" fmla="*/ 53 w 1145"/>
                  <a:gd name="T5" fmla="*/ 473 h 877"/>
                  <a:gd name="T6" fmla="*/ 261 w 1145"/>
                  <a:gd name="T7" fmla="*/ 486 h 877"/>
                  <a:gd name="T8" fmla="*/ 1061 w 1145"/>
                  <a:gd name="T9" fmla="*/ 242 h 877"/>
                  <a:gd name="T10" fmla="*/ 185 w 1145"/>
                  <a:gd name="T11" fmla="*/ 565 h 877"/>
                  <a:gd name="T12" fmla="*/ 99 w 1145"/>
                  <a:gd name="T13" fmla="*/ 563 h 877"/>
                  <a:gd name="T14" fmla="*/ 452 w 1145"/>
                  <a:gd name="T15" fmla="*/ 877 h 877"/>
                  <a:gd name="T16" fmla="*/ 1145 w 1145"/>
                  <a:gd name="T17" fmla="*/ 0 h 877"/>
                  <a:gd name="T18" fmla="*/ 297 w 1145"/>
                  <a:gd name="T19" fmla="*/ 348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5" h="877">
                    <a:moveTo>
                      <a:pt x="297" y="348"/>
                    </a:moveTo>
                    <a:cubicBezTo>
                      <a:pt x="194" y="352"/>
                      <a:pt x="94" y="347"/>
                      <a:pt x="0" y="334"/>
                    </a:cubicBezTo>
                    <a:cubicBezTo>
                      <a:pt x="15" y="382"/>
                      <a:pt x="33" y="429"/>
                      <a:pt x="53" y="473"/>
                    </a:cubicBezTo>
                    <a:cubicBezTo>
                      <a:pt x="120" y="482"/>
                      <a:pt x="190" y="486"/>
                      <a:pt x="261" y="486"/>
                    </a:cubicBezTo>
                    <a:cubicBezTo>
                      <a:pt x="589" y="486"/>
                      <a:pt x="880" y="390"/>
                      <a:pt x="1061" y="242"/>
                    </a:cubicBezTo>
                    <a:cubicBezTo>
                      <a:pt x="931" y="430"/>
                      <a:pt x="588" y="565"/>
                      <a:pt x="185" y="565"/>
                    </a:cubicBezTo>
                    <a:cubicBezTo>
                      <a:pt x="156" y="565"/>
                      <a:pt x="127" y="564"/>
                      <a:pt x="99" y="563"/>
                    </a:cubicBezTo>
                    <a:cubicBezTo>
                      <a:pt x="189" y="718"/>
                      <a:pt x="312" y="831"/>
                      <a:pt x="452" y="877"/>
                    </a:cubicBezTo>
                    <a:cubicBezTo>
                      <a:pt x="848" y="781"/>
                      <a:pt x="1142" y="425"/>
                      <a:pt x="1145" y="0"/>
                    </a:cubicBezTo>
                    <a:cubicBezTo>
                      <a:pt x="1020" y="189"/>
                      <a:pt x="690" y="332"/>
                      <a:pt x="297" y="3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3" name="Freeform 43"/>
              <p:cNvSpPr>
                <a:spLocks/>
              </p:cNvSpPr>
              <p:nvPr/>
            </p:nvSpPr>
            <p:spPr bwMode="auto">
              <a:xfrm>
                <a:off x="3290945" y="663110"/>
                <a:ext cx="180738" cy="373526"/>
              </a:xfrm>
              <a:custGeom>
                <a:avLst/>
                <a:gdLst>
                  <a:gd name="T0" fmla="*/ 347 w 596"/>
                  <a:gd name="T1" fmla="*/ 1230 h 1230"/>
                  <a:gd name="T2" fmla="*/ 314 w 596"/>
                  <a:gd name="T3" fmla="*/ 1090 h 1230"/>
                  <a:gd name="T4" fmla="*/ 92 w 596"/>
                  <a:gd name="T5" fmla="*/ 919 h 1230"/>
                  <a:gd name="T6" fmla="*/ 305 w 596"/>
                  <a:gd name="T7" fmla="*/ 1039 h 1230"/>
                  <a:gd name="T8" fmla="*/ 290 w 596"/>
                  <a:gd name="T9" fmla="*/ 819 h 1230"/>
                  <a:gd name="T10" fmla="*/ 596 w 596"/>
                  <a:gd name="T11" fmla="*/ 0 h 1230"/>
                  <a:gd name="T12" fmla="*/ 0 w 596"/>
                  <a:gd name="T13" fmla="*/ 854 h 1230"/>
                  <a:gd name="T14" fmla="*/ 6 w 596"/>
                  <a:gd name="T15" fmla="*/ 960 h 1230"/>
                  <a:gd name="T16" fmla="*/ 347 w 596"/>
                  <a:gd name="T17" fmla="*/ 1230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6" h="1230">
                    <a:moveTo>
                      <a:pt x="347" y="1230"/>
                    </a:moveTo>
                    <a:cubicBezTo>
                      <a:pt x="334" y="1186"/>
                      <a:pt x="323" y="1139"/>
                      <a:pt x="314" y="1090"/>
                    </a:cubicBezTo>
                    <a:cubicBezTo>
                      <a:pt x="217" y="1044"/>
                      <a:pt x="141" y="986"/>
                      <a:pt x="92" y="919"/>
                    </a:cubicBezTo>
                    <a:cubicBezTo>
                      <a:pt x="152" y="966"/>
                      <a:pt x="224" y="1006"/>
                      <a:pt x="305" y="1039"/>
                    </a:cubicBezTo>
                    <a:cubicBezTo>
                      <a:pt x="295" y="968"/>
                      <a:pt x="290" y="895"/>
                      <a:pt x="290" y="819"/>
                    </a:cubicBezTo>
                    <a:cubicBezTo>
                      <a:pt x="290" y="457"/>
                      <a:pt x="415" y="144"/>
                      <a:pt x="596" y="0"/>
                    </a:cubicBezTo>
                    <a:cubicBezTo>
                      <a:pt x="248" y="128"/>
                      <a:pt x="0" y="462"/>
                      <a:pt x="0" y="854"/>
                    </a:cubicBezTo>
                    <a:cubicBezTo>
                      <a:pt x="0" y="890"/>
                      <a:pt x="2" y="925"/>
                      <a:pt x="6" y="960"/>
                    </a:cubicBezTo>
                    <a:cubicBezTo>
                      <a:pt x="75" y="1069"/>
                      <a:pt x="195" y="1162"/>
                      <a:pt x="347" y="12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13" name="Freeform 44"/>
            <p:cNvSpPr>
              <a:spLocks/>
            </p:cNvSpPr>
            <p:nvPr/>
          </p:nvSpPr>
          <p:spPr bwMode="auto">
            <a:xfrm>
              <a:off x="7421682" y="2284733"/>
              <a:ext cx="179651" cy="222965"/>
            </a:xfrm>
            <a:custGeom>
              <a:avLst/>
              <a:gdLst>
                <a:gd name="T0" fmla="*/ 414 w 589"/>
                <a:gd name="T1" fmla="*/ 48 h 732"/>
                <a:gd name="T2" fmla="*/ 428 w 589"/>
                <a:gd name="T3" fmla="*/ 12 h 732"/>
                <a:gd name="T4" fmla="*/ 490 w 589"/>
                <a:gd name="T5" fmla="*/ 12 h 732"/>
                <a:gd name="T6" fmla="*/ 547 w 589"/>
                <a:gd name="T7" fmla="*/ 220 h 732"/>
                <a:gd name="T8" fmla="*/ 478 w 589"/>
                <a:gd name="T9" fmla="*/ 246 h 732"/>
                <a:gd name="T10" fmla="*/ 387 w 589"/>
                <a:gd name="T11" fmla="*/ 137 h 732"/>
                <a:gd name="T12" fmla="*/ 272 w 589"/>
                <a:gd name="T13" fmla="*/ 99 h 732"/>
                <a:gd name="T14" fmla="*/ 199 w 589"/>
                <a:gd name="T15" fmla="*/ 118 h 732"/>
                <a:gd name="T16" fmla="*/ 171 w 589"/>
                <a:gd name="T17" fmla="*/ 171 h 732"/>
                <a:gd name="T18" fmla="*/ 340 w 589"/>
                <a:gd name="T19" fmla="*/ 265 h 732"/>
                <a:gd name="T20" fmla="*/ 376 w 589"/>
                <a:gd name="T21" fmla="*/ 275 h 732"/>
                <a:gd name="T22" fmla="*/ 543 w 589"/>
                <a:gd name="T23" fmla="*/ 352 h 732"/>
                <a:gd name="T24" fmla="*/ 589 w 589"/>
                <a:gd name="T25" fmla="*/ 484 h 732"/>
                <a:gd name="T26" fmla="*/ 519 w 589"/>
                <a:gd name="T27" fmla="*/ 664 h 732"/>
                <a:gd name="T28" fmla="*/ 336 w 589"/>
                <a:gd name="T29" fmla="*/ 732 h 732"/>
                <a:gd name="T30" fmla="*/ 239 w 589"/>
                <a:gd name="T31" fmla="*/ 719 h 732"/>
                <a:gd name="T32" fmla="*/ 151 w 589"/>
                <a:gd name="T33" fmla="*/ 681 h 732"/>
                <a:gd name="T34" fmla="*/ 139 w 589"/>
                <a:gd name="T35" fmla="*/ 725 h 732"/>
                <a:gd name="T36" fmla="*/ 78 w 589"/>
                <a:gd name="T37" fmla="*/ 725 h 732"/>
                <a:gd name="T38" fmla="*/ 0 w 589"/>
                <a:gd name="T39" fmla="*/ 464 h 732"/>
                <a:gd name="T40" fmla="*/ 77 w 589"/>
                <a:gd name="T41" fmla="*/ 436 h 732"/>
                <a:gd name="T42" fmla="*/ 186 w 589"/>
                <a:gd name="T43" fmla="*/ 581 h 732"/>
                <a:gd name="T44" fmla="*/ 323 w 589"/>
                <a:gd name="T45" fmla="*/ 632 h 732"/>
                <a:gd name="T46" fmla="*/ 408 w 589"/>
                <a:gd name="T47" fmla="*/ 605 h 732"/>
                <a:gd name="T48" fmla="*/ 443 w 589"/>
                <a:gd name="T49" fmla="*/ 541 h 732"/>
                <a:gd name="T50" fmla="*/ 297 w 589"/>
                <a:gd name="T51" fmla="*/ 447 h 732"/>
                <a:gd name="T52" fmla="*/ 267 w 589"/>
                <a:gd name="T53" fmla="*/ 439 h 732"/>
                <a:gd name="T54" fmla="*/ 154 w 589"/>
                <a:gd name="T55" fmla="*/ 405 h 732"/>
                <a:gd name="T56" fmla="*/ 95 w 589"/>
                <a:gd name="T57" fmla="*/ 378 h 732"/>
                <a:gd name="T58" fmla="*/ 39 w 589"/>
                <a:gd name="T59" fmla="*/ 311 h 732"/>
                <a:gd name="T60" fmla="*/ 20 w 589"/>
                <a:gd name="T61" fmla="*/ 222 h 732"/>
                <a:gd name="T62" fmla="*/ 87 w 589"/>
                <a:gd name="T63" fmla="*/ 63 h 732"/>
                <a:gd name="T64" fmla="*/ 258 w 589"/>
                <a:gd name="T65" fmla="*/ 0 h 732"/>
                <a:gd name="T66" fmla="*/ 339 w 589"/>
                <a:gd name="T67" fmla="*/ 12 h 732"/>
                <a:gd name="T68" fmla="*/ 414 w 589"/>
                <a:gd name="T69" fmla="*/ 4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9" h="732">
                  <a:moveTo>
                    <a:pt x="414" y="48"/>
                  </a:moveTo>
                  <a:cubicBezTo>
                    <a:pt x="428" y="12"/>
                    <a:pt x="428" y="12"/>
                    <a:pt x="428" y="12"/>
                  </a:cubicBezTo>
                  <a:cubicBezTo>
                    <a:pt x="490" y="12"/>
                    <a:pt x="490" y="12"/>
                    <a:pt x="490" y="12"/>
                  </a:cubicBezTo>
                  <a:cubicBezTo>
                    <a:pt x="547" y="220"/>
                    <a:pt x="547" y="220"/>
                    <a:pt x="547" y="220"/>
                  </a:cubicBezTo>
                  <a:cubicBezTo>
                    <a:pt x="478" y="246"/>
                    <a:pt x="478" y="246"/>
                    <a:pt x="478" y="246"/>
                  </a:cubicBezTo>
                  <a:cubicBezTo>
                    <a:pt x="454" y="199"/>
                    <a:pt x="424" y="163"/>
                    <a:pt x="387" y="137"/>
                  </a:cubicBezTo>
                  <a:cubicBezTo>
                    <a:pt x="351" y="111"/>
                    <a:pt x="312" y="99"/>
                    <a:pt x="272" y="99"/>
                  </a:cubicBezTo>
                  <a:cubicBezTo>
                    <a:pt x="241" y="99"/>
                    <a:pt x="217" y="105"/>
                    <a:pt x="199" y="118"/>
                  </a:cubicBezTo>
                  <a:cubicBezTo>
                    <a:pt x="180" y="132"/>
                    <a:pt x="171" y="149"/>
                    <a:pt x="171" y="171"/>
                  </a:cubicBezTo>
                  <a:cubicBezTo>
                    <a:pt x="171" y="207"/>
                    <a:pt x="227" y="238"/>
                    <a:pt x="340" y="265"/>
                  </a:cubicBezTo>
                  <a:cubicBezTo>
                    <a:pt x="356" y="269"/>
                    <a:pt x="368" y="272"/>
                    <a:pt x="376" y="275"/>
                  </a:cubicBezTo>
                  <a:cubicBezTo>
                    <a:pt x="457" y="295"/>
                    <a:pt x="512" y="321"/>
                    <a:pt x="543" y="352"/>
                  </a:cubicBezTo>
                  <a:cubicBezTo>
                    <a:pt x="574" y="384"/>
                    <a:pt x="589" y="428"/>
                    <a:pt x="589" y="484"/>
                  </a:cubicBezTo>
                  <a:cubicBezTo>
                    <a:pt x="589" y="558"/>
                    <a:pt x="566" y="618"/>
                    <a:pt x="519" y="664"/>
                  </a:cubicBezTo>
                  <a:cubicBezTo>
                    <a:pt x="473" y="709"/>
                    <a:pt x="412" y="732"/>
                    <a:pt x="336" y="732"/>
                  </a:cubicBezTo>
                  <a:cubicBezTo>
                    <a:pt x="303" y="732"/>
                    <a:pt x="270" y="727"/>
                    <a:pt x="239" y="719"/>
                  </a:cubicBezTo>
                  <a:cubicBezTo>
                    <a:pt x="209" y="710"/>
                    <a:pt x="179" y="697"/>
                    <a:pt x="151" y="681"/>
                  </a:cubicBezTo>
                  <a:cubicBezTo>
                    <a:pt x="139" y="725"/>
                    <a:pt x="139" y="725"/>
                    <a:pt x="139" y="725"/>
                  </a:cubicBezTo>
                  <a:cubicBezTo>
                    <a:pt x="78" y="725"/>
                    <a:pt x="78" y="725"/>
                    <a:pt x="78" y="725"/>
                  </a:cubicBezTo>
                  <a:cubicBezTo>
                    <a:pt x="0" y="464"/>
                    <a:pt x="0" y="464"/>
                    <a:pt x="0" y="464"/>
                  </a:cubicBezTo>
                  <a:cubicBezTo>
                    <a:pt x="77" y="436"/>
                    <a:pt x="77" y="436"/>
                    <a:pt x="77" y="436"/>
                  </a:cubicBezTo>
                  <a:cubicBezTo>
                    <a:pt x="106" y="499"/>
                    <a:pt x="143" y="547"/>
                    <a:pt x="186" y="581"/>
                  </a:cubicBezTo>
                  <a:cubicBezTo>
                    <a:pt x="229" y="615"/>
                    <a:pt x="274" y="632"/>
                    <a:pt x="323" y="632"/>
                  </a:cubicBezTo>
                  <a:cubicBezTo>
                    <a:pt x="357" y="632"/>
                    <a:pt x="385" y="623"/>
                    <a:pt x="408" y="605"/>
                  </a:cubicBezTo>
                  <a:cubicBezTo>
                    <a:pt x="431" y="587"/>
                    <a:pt x="443" y="566"/>
                    <a:pt x="443" y="541"/>
                  </a:cubicBezTo>
                  <a:cubicBezTo>
                    <a:pt x="443" y="504"/>
                    <a:pt x="394" y="472"/>
                    <a:pt x="297" y="447"/>
                  </a:cubicBezTo>
                  <a:cubicBezTo>
                    <a:pt x="284" y="444"/>
                    <a:pt x="274" y="441"/>
                    <a:pt x="267" y="439"/>
                  </a:cubicBezTo>
                  <a:cubicBezTo>
                    <a:pt x="220" y="426"/>
                    <a:pt x="182" y="415"/>
                    <a:pt x="154" y="405"/>
                  </a:cubicBezTo>
                  <a:cubicBezTo>
                    <a:pt x="126" y="395"/>
                    <a:pt x="107" y="386"/>
                    <a:pt x="95" y="378"/>
                  </a:cubicBezTo>
                  <a:cubicBezTo>
                    <a:pt x="71" y="360"/>
                    <a:pt x="52" y="338"/>
                    <a:pt x="39" y="311"/>
                  </a:cubicBezTo>
                  <a:cubicBezTo>
                    <a:pt x="26" y="285"/>
                    <a:pt x="20" y="255"/>
                    <a:pt x="20" y="222"/>
                  </a:cubicBezTo>
                  <a:cubicBezTo>
                    <a:pt x="20" y="158"/>
                    <a:pt x="42" y="105"/>
                    <a:pt x="87" y="63"/>
                  </a:cubicBezTo>
                  <a:cubicBezTo>
                    <a:pt x="131" y="21"/>
                    <a:pt x="188" y="0"/>
                    <a:pt x="258" y="0"/>
                  </a:cubicBezTo>
                  <a:cubicBezTo>
                    <a:pt x="286" y="0"/>
                    <a:pt x="313" y="4"/>
                    <a:pt x="339" y="12"/>
                  </a:cubicBezTo>
                  <a:cubicBezTo>
                    <a:pt x="365" y="20"/>
                    <a:pt x="390" y="32"/>
                    <a:pt x="414"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4" name="Freeform 45"/>
            <p:cNvSpPr>
              <a:spLocks/>
            </p:cNvSpPr>
            <p:nvPr/>
          </p:nvSpPr>
          <p:spPr bwMode="auto">
            <a:xfrm>
              <a:off x="7594941" y="2329468"/>
              <a:ext cx="173260" cy="173260"/>
            </a:xfrm>
            <a:custGeom>
              <a:avLst/>
              <a:gdLst>
                <a:gd name="T0" fmla="*/ 61 w 570"/>
                <a:gd name="T1" fmla="*/ 0 h 569"/>
                <a:gd name="T2" fmla="*/ 508 w 570"/>
                <a:gd name="T3" fmla="*/ 0 h 569"/>
                <a:gd name="T4" fmla="*/ 570 w 570"/>
                <a:gd name="T5" fmla="*/ 175 h 569"/>
                <a:gd name="T6" fmla="*/ 518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4 w 570"/>
                <a:gd name="T29" fmla="*/ 394 h 569"/>
                <a:gd name="T30" fmla="*/ 214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8" y="196"/>
                    <a:pt x="518" y="196"/>
                    <a:pt x="518"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6" y="497"/>
                    <a:pt x="192" y="490"/>
                    <a:pt x="201" y="479"/>
                  </a:cubicBezTo>
                  <a:cubicBezTo>
                    <a:pt x="210" y="467"/>
                    <a:pt x="214" y="439"/>
                    <a:pt x="214" y="394"/>
                  </a:cubicBezTo>
                  <a:cubicBezTo>
                    <a:pt x="214" y="78"/>
                    <a:pt x="214" y="78"/>
                    <a:pt x="214" y="78"/>
                  </a:cubicBezTo>
                  <a:cubicBezTo>
                    <a:pt x="206" y="78"/>
                    <a:pt x="206" y="78"/>
                    <a:pt x="206" y="78"/>
                  </a:cubicBezTo>
                  <a:cubicBezTo>
                    <a:pt x="171" y="78"/>
                    <a:pt x="141"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5" name="Freeform 46"/>
            <p:cNvSpPr>
              <a:spLocks noEditPoints="1"/>
            </p:cNvSpPr>
            <p:nvPr/>
          </p:nvSpPr>
          <p:spPr bwMode="auto">
            <a:xfrm>
              <a:off x="7740508" y="2329468"/>
              <a:ext cx="180361" cy="173260"/>
            </a:xfrm>
            <a:custGeom>
              <a:avLst/>
              <a:gdLst>
                <a:gd name="T0" fmla="*/ 330 w 594"/>
                <a:gd name="T1" fmla="*/ 294 h 569"/>
                <a:gd name="T2" fmla="*/ 221 w 594"/>
                <a:gd name="T3" fmla="*/ 294 h 569"/>
                <a:gd name="T4" fmla="*/ 279 w 594"/>
                <a:gd name="T5" fmla="*/ 130 h 569"/>
                <a:gd name="T6" fmla="*/ 330 w 594"/>
                <a:gd name="T7" fmla="*/ 294 h 569"/>
                <a:gd name="T8" fmla="*/ 92 w 594"/>
                <a:gd name="T9" fmla="*/ 401 h 569"/>
                <a:gd name="T10" fmla="*/ 88 w 594"/>
                <a:gd name="T11" fmla="*/ 411 h 569"/>
                <a:gd name="T12" fmla="*/ 0 w 594"/>
                <a:gd name="T13" fmla="*/ 499 h 569"/>
                <a:gd name="T14" fmla="*/ 0 w 594"/>
                <a:gd name="T15" fmla="*/ 569 h 569"/>
                <a:gd name="T16" fmla="*/ 226 w 594"/>
                <a:gd name="T17" fmla="*/ 569 h 569"/>
                <a:gd name="T18" fmla="*/ 226 w 594"/>
                <a:gd name="T19" fmla="*/ 501 h 569"/>
                <a:gd name="T20" fmla="*/ 179 w 594"/>
                <a:gd name="T21" fmla="*/ 491 h 569"/>
                <a:gd name="T22" fmla="*/ 166 w 594"/>
                <a:gd name="T23" fmla="*/ 460 h 569"/>
                <a:gd name="T24" fmla="*/ 167 w 594"/>
                <a:gd name="T25" fmla="*/ 452 h 569"/>
                <a:gd name="T26" fmla="*/ 169 w 594"/>
                <a:gd name="T27" fmla="*/ 443 h 569"/>
                <a:gd name="T28" fmla="*/ 192 w 594"/>
                <a:gd name="T29" fmla="*/ 364 h 569"/>
                <a:gd name="T30" fmla="*/ 357 w 594"/>
                <a:gd name="T31" fmla="*/ 364 h 569"/>
                <a:gd name="T32" fmla="*/ 385 w 594"/>
                <a:gd name="T33" fmla="*/ 443 h 569"/>
                <a:gd name="T34" fmla="*/ 388 w 594"/>
                <a:gd name="T35" fmla="*/ 454 h 569"/>
                <a:gd name="T36" fmla="*/ 390 w 594"/>
                <a:gd name="T37" fmla="*/ 468 h 569"/>
                <a:gd name="T38" fmla="*/ 378 w 594"/>
                <a:gd name="T39" fmla="*/ 493 h 569"/>
                <a:gd name="T40" fmla="*/ 337 w 594"/>
                <a:gd name="T41" fmla="*/ 501 h 569"/>
                <a:gd name="T42" fmla="*/ 331 w 594"/>
                <a:gd name="T43" fmla="*/ 501 h 569"/>
                <a:gd name="T44" fmla="*/ 331 w 594"/>
                <a:gd name="T45" fmla="*/ 569 h 569"/>
                <a:gd name="T46" fmla="*/ 594 w 594"/>
                <a:gd name="T47" fmla="*/ 569 h 569"/>
                <a:gd name="T48" fmla="*/ 594 w 594"/>
                <a:gd name="T49" fmla="*/ 499 h 569"/>
                <a:gd name="T50" fmla="*/ 522 w 594"/>
                <a:gd name="T51" fmla="*/ 425 h 569"/>
                <a:gd name="T52" fmla="*/ 521 w 594"/>
                <a:gd name="T53" fmla="*/ 422 h 569"/>
                <a:gd name="T54" fmla="*/ 370 w 594"/>
                <a:gd name="T55" fmla="*/ 0 h 569"/>
                <a:gd name="T56" fmla="*/ 246 w 594"/>
                <a:gd name="T57" fmla="*/ 0 h 569"/>
                <a:gd name="T58" fmla="*/ 92 w 594"/>
                <a:gd name="T59" fmla="*/ 40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4" h="569">
                  <a:moveTo>
                    <a:pt x="330" y="294"/>
                  </a:moveTo>
                  <a:cubicBezTo>
                    <a:pt x="221" y="294"/>
                    <a:pt x="221" y="294"/>
                    <a:pt x="221" y="294"/>
                  </a:cubicBezTo>
                  <a:cubicBezTo>
                    <a:pt x="279" y="130"/>
                    <a:pt x="279" y="130"/>
                    <a:pt x="279" y="130"/>
                  </a:cubicBezTo>
                  <a:lnTo>
                    <a:pt x="330" y="294"/>
                  </a:lnTo>
                  <a:close/>
                  <a:moveTo>
                    <a:pt x="92" y="401"/>
                  </a:moveTo>
                  <a:cubicBezTo>
                    <a:pt x="91" y="403"/>
                    <a:pt x="89" y="407"/>
                    <a:pt x="88" y="411"/>
                  </a:cubicBezTo>
                  <a:cubicBezTo>
                    <a:pt x="67" y="464"/>
                    <a:pt x="38" y="493"/>
                    <a:pt x="0" y="499"/>
                  </a:cubicBezTo>
                  <a:cubicBezTo>
                    <a:pt x="0" y="569"/>
                    <a:pt x="0" y="569"/>
                    <a:pt x="0" y="569"/>
                  </a:cubicBezTo>
                  <a:cubicBezTo>
                    <a:pt x="226" y="569"/>
                    <a:pt x="226" y="569"/>
                    <a:pt x="226" y="569"/>
                  </a:cubicBezTo>
                  <a:cubicBezTo>
                    <a:pt x="226" y="501"/>
                    <a:pt x="226" y="501"/>
                    <a:pt x="226" y="501"/>
                  </a:cubicBezTo>
                  <a:cubicBezTo>
                    <a:pt x="204" y="500"/>
                    <a:pt x="188" y="497"/>
                    <a:pt x="179" y="491"/>
                  </a:cubicBezTo>
                  <a:cubicBezTo>
                    <a:pt x="171" y="485"/>
                    <a:pt x="166" y="474"/>
                    <a:pt x="166" y="460"/>
                  </a:cubicBezTo>
                  <a:cubicBezTo>
                    <a:pt x="166" y="458"/>
                    <a:pt x="166" y="455"/>
                    <a:pt x="167" y="452"/>
                  </a:cubicBezTo>
                  <a:cubicBezTo>
                    <a:pt x="167" y="449"/>
                    <a:pt x="168" y="446"/>
                    <a:pt x="169" y="443"/>
                  </a:cubicBezTo>
                  <a:cubicBezTo>
                    <a:pt x="192" y="364"/>
                    <a:pt x="192" y="364"/>
                    <a:pt x="192" y="364"/>
                  </a:cubicBezTo>
                  <a:cubicBezTo>
                    <a:pt x="357" y="364"/>
                    <a:pt x="357" y="364"/>
                    <a:pt x="357" y="364"/>
                  </a:cubicBezTo>
                  <a:cubicBezTo>
                    <a:pt x="385" y="443"/>
                    <a:pt x="385" y="443"/>
                    <a:pt x="385" y="443"/>
                  </a:cubicBezTo>
                  <a:cubicBezTo>
                    <a:pt x="387" y="446"/>
                    <a:pt x="388" y="450"/>
                    <a:pt x="388" y="454"/>
                  </a:cubicBezTo>
                  <a:cubicBezTo>
                    <a:pt x="389" y="458"/>
                    <a:pt x="390" y="463"/>
                    <a:pt x="390" y="468"/>
                  </a:cubicBezTo>
                  <a:cubicBezTo>
                    <a:pt x="390" y="480"/>
                    <a:pt x="386" y="488"/>
                    <a:pt x="378" y="493"/>
                  </a:cubicBezTo>
                  <a:cubicBezTo>
                    <a:pt x="370" y="498"/>
                    <a:pt x="356" y="501"/>
                    <a:pt x="337" y="501"/>
                  </a:cubicBezTo>
                  <a:cubicBezTo>
                    <a:pt x="331" y="501"/>
                    <a:pt x="331" y="501"/>
                    <a:pt x="331" y="501"/>
                  </a:cubicBezTo>
                  <a:cubicBezTo>
                    <a:pt x="331" y="569"/>
                    <a:pt x="331" y="569"/>
                    <a:pt x="331" y="569"/>
                  </a:cubicBezTo>
                  <a:cubicBezTo>
                    <a:pt x="594" y="569"/>
                    <a:pt x="594" y="569"/>
                    <a:pt x="594" y="569"/>
                  </a:cubicBezTo>
                  <a:cubicBezTo>
                    <a:pt x="594" y="499"/>
                    <a:pt x="594" y="499"/>
                    <a:pt x="594" y="499"/>
                  </a:cubicBezTo>
                  <a:cubicBezTo>
                    <a:pt x="562" y="495"/>
                    <a:pt x="538" y="471"/>
                    <a:pt x="522" y="425"/>
                  </a:cubicBezTo>
                  <a:cubicBezTo>
                    <a:pt x="521" y="422"/>
                    <a:pt x="521" y="422"/>
                    <a:pt x="521" y="422"/>
                  </a:cubicBezTo>
                  <a:cubicBezTo>
                    <a:pt x="370" y="0"/>
                    <a:pt x="370" y="0"/>
                    <a:pt x="370" y="0"/>
                  </a:cubicBezTo>
                  <a:cubicBezTo>
                    <a:pt x="246" y="0"/>
                    <a:pt x="246" y="0"/>
                    <a:pt x="246" y="0"/>
                  </a:cubicBezTo>
                  <a:lnTo>
                    <a:pt x="92" y="4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6" name="Freeform 47"/>
            <p:cNvSpPr>
              <a:spLocks/>
            </p:cNvSpPr>
            <p:nvPr/>
          </p:nvSpPr>
          <p:spPr bwMode="auto">
            <a:xfrm>
              <a:off x="7893175" y="2329468"/>
              <a:ext cx="173970" cy="173260"/>
            </a:xfrm>
            <a:custGeom>
              <a:avLst/>
              <a:gdLst>
                <a:gd name="T0" fmla="*/ 61 w 570"/>
                <a:gd name="T1" fmla="*/ 0 h 569"/>
                <a:gd name="T2" fmla="*/ 508 w 570"/>
                <a:gd name="T3" fmla="*/ 0 h 569"/>
                <a:gd name="T4" fmla="*/ 570 w 570"/>
                <a:gd name="T5" fmla="*/ 175 h 569"/>
                <a:gd name="T6" fmla="*/ 517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5 w 570"/>
                <a:gd name="T29" fmla="*/ 394 h 569"/>
                <a:gd name="T30" fmla="*/ 215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7" y="196"/>
                    <a:pt x="517" y="196"/>
                    <a:pt x="517"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5" y="497"/>
                    <a:pt x="193" y="490"/>
                    <a:pt x="201" y="479"/>
                  </a:cubicBezTo>
                  <a:cubicBezTo>
                    <a:pt x="210" y="467"/>
                    <a:pt x="215" y="439"/>
                    <a:pt x="215" y="394"/>
                  </a:cubicBezTo>
                  <a:cubicBezTo>
                    <a:pt x="215" y="78"/>
                    <a:pt x="215" y="78"/>
                    <a:pt x="215" y="78"/>
                  </a:cubicBezTo>
                  <a:cubicBezTo>
                    <a:pt x="206" y="78"/>
                    <a:pt x="206" y="78"/>
                    <a:pt x="206" y="78"/>
                  </a:cubicBezTo>
                  <a:cubicBezTo>
                    <a:pt x="171" y="78"/>
                    <a:pt x="142"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7" name="Freeform 48"/>
            <p:cNvSpPr>
              <a:spLocks/>
            </p:cNvSpPr>
            <p:nvPr/>
          </p:nvSpPr>
          <p:spPr bwMode="auto">
            <a:xfrm>
              <a:off x="8062174" y="2329468"/>
              <a:ext cx="164738" cy="173260"/>
            </a:xfrm>
            <a:custGeom>
              <a:avLst/>
              <a:gdLst>
                <a:gd name="T0" fmla="*/ 0 w 540"/>
                <a:gd name="T1" fmla="*/ 0 h 569"/>
                <a:gd name="T2" fmla="*/ 447 w 540"/>
                <a:gd name="T3" fmla="*/ 0 h 569"/>
                <a:gd name="T4" fmla="*/ 519 w 540"/>
                <a:gd name="T5" fmla="*/ 172 h 569"/>
                <a:gd name="T6" fmla="*/ 470 w 540"/>
                <a:gd name="T7" fmla="*/ 199 h 569"/>
                <a:gd name="T8" fmla="*/ 376 w 540"/>
                <a:gd name="T9" fmla="*/ 102 h 569"/>
                <a:gd name="T10" fmla="*/ 263 w 540"/>
                <a:gd name="T11" fmla="*/ 70 h 569"/>
                <a:gd name="T12" fmla="*/ 215 w 540"/>
                <a:gd name="T13" fmla="*/ 83 h 569"/>
                <a:gd name="T14" fmla="*/ 203 w 540"/>
                <a:gd name="T15" fmla="*/ 142 h 569"/>
                <a:gd name="T16" fmla="*/ 203 w 540"/>
                <a:gd name="T17" fmla="*/ 224 h 569"/>
                <a:gd name="T18" fmla="*/ 229 w 540"/>
                <a:gd name="T19" fmla="*/ 224 h 569"/>
                <a:gd name="T20" fmla="*/ 285 w 540"/>
                <a:gd name="T21" fmla="*/ 206 h 569"/>
                <a:gd name="T22" fmla="*/ 302 w 540"/>
                <a:gd name="T23" fmla="*/ 135 h 569"/>
                <a:gd name="T24" fmla="*/ 360 w 540"/>
                <a:gd name="T25" fmla="*/ 135 h 569"/>
                <a:gd name="T26" fmla="*/ 360 w 540"/>
                <a:gd name="T27" fmla="*/ 392 h 569"/>
                <a:gd name="T28" fmla="*/ 302 w 540"/>
                <a:gd name="T29" fmla="*/ 392 h 569"/>
                <a:gd name="T30" fmla="*/ 280 w 540"/>
                <a:gd name="T31" fmla="*/ 318 h 569"/>
                <a:gd name="T32" fmla="*/ 229 w 540"/>
                <a:gd name="T33" fmla="*/ 296 h 569"/>
                <a:gd name="T34" fmla="*/ 203 w 540"/>
                <a:gd name="T35" fmla="*/ 296 h 569"/>
                <a:gd name="T36" fmla="*/ 203 w 540"/>
                <a:gd name="T37" fmla="*/ 429 h 569"/>
                <a:gd name="T38" fmla="*/ 216 w 540"/>
                <a:gd name="T39" fmla="*/ 488 h 569"/>
                <a:gd name="T40" fmla="*/ 265 w 540"/>
                <a:gd name="T41" fmla="*/ 501 h 569"/>
                <a:gd name="T42" fmla="*/ 386 w 540"/>
                <a:gd name="T43" fmla="*/ 459 h 569"/>
                <a:gd name="T44" fmla="*/ 488 w 540"/>
                <a:gd name="T45" fmla="*/ 344 h 569"/>
                <a:gd name="T46" fmla="*/ 540 w 540"/>
                <a:gd name="T47" fmla="*/ 373 h 569"/>
                <a:gd name="T48" fmla="*/ 458 w 540"/>
                <a:gd name="T49" fmla="*/ 569 h 569"/>
                <a:gd name="T50" fmla="*/ 0 w 540"/>
                <a:gd name="T51" fmla="*/ 569 h 569"/>
                <a:gd name="T52" fmla="*/ 0 w 540"/>
                <a:gd name="T53" fmla="*/ 499 h 569"/>
                <a:gd name="T54" fmla="*/ 49 w 540"/>
                <a:gd name="T55" fmla="*/ 480 h 569"/>
                <a:gd name="T56" fmla="*/ 63 w 540"/>
                <a:gd name="T57" fmla="*/ 394 h 569"/>
                <a:gd name="T58" fmla="*/ 63 w 540"/>
                <a:gd name="T59" fmla="*/ 176 h 569"/>
                <a:gd name="T60" fmla="*/ 49 w 540"/>
                <a:gd name="T61" fmla="*/ 89 h 569"/>
                <a:gd name="T62" fmla="*/ 0 w 540"/>
                <a:gd name="T63" fmla="*/ 71 h 569"/>
                <a:gd name="T64" fmla="*/ 0 w 540"/>
                <a:gd name="T65"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0" h="569">
                  <a:moveTo>
                    <a:pt x="0" y="0"/>
                  </a:moveTo>
                  <a:cubicBezTo>
                    <a:pt x="447" y="0"/>
                    <a:pt x="447" y="0"/>
                    <a:pt x="447" y="0"/>
                  </a:cubicBezTo>
                  <a:cubicBezTo>
                    <a:pt x="519" y="172"/>
                    <a:pt x="519" y="172"/>
                    <a:pt x="519" y="172"/>
                  </a:cubicBezTo>
                  <a:cubicBezTo>
                    <a:pt x="470" y="199"/>
                    <a:pt x="470" y="199"/>
                    <a:pt x="470" y="199"/>
                  </a:cubicBezTo>
                  <a:cubicBezTo>
                    <a:pt x="441" y="156"/>
                    <a:pt x="410" y="123"/>
                    <a:pt x="376" y="102"/>
                  </a:cubicBezTo>
                  <a:cubicBezTo>
                    <a:pt x="341" y="80"/>
                    <a:pt x="304" y="70"/>
                    <a:pt x="263" y="70"/>
                  </a:cubicBezTo>
                  <a:cubicBezTo>
                    <a:pt x="240" y="70"/>
                    <a:pt x="224" y="74"/>
                    <a:pt x="215" y="83"/>
                  </a:cubicBezTo>
                  <a:cubicBezTo>
                    <a:pt x="207" y="91"/>
                    <a:pt x="203" y="111"/>
                    <a:pt x="203" y="142"/>
                  </a:cubicBezTo>
                  <a:cubicBezTo>
                    <a:pt x="203" y="224"/>
                    <a:pt x="203" y="224"/>
                    <a:pt x="203" y="224"/>
                  </a:cubicBezTo>
                  <a:cubicBezTo>
                    <a:pt x="229" y="224"/>
                    <a:pt x="229" y="224"/>
                    <a:pt x="229" y="224"/>
                  </a:cubicBezTo>
                  <a:cubicBezTo>
                    <a:pt x="257" y="224"/>
                    <a:pt x="275" y="218"/>
                    <a:pt x="285" y="206"/>
                  </a:cubicBezTo>
                  <a:cubicBezTo>
                    <a:pt x="295" y="195"/>
                    <a:pt x="301" y="172"/>
                    <a:pt x="302" y="135"/>
                  </a:cubicBezTo>
                  <a:cubicBezTo>
                    <a:pt x="360" y="135"/>
                    <a:pt x="360" y="135"/>
                    <a:pt x="360" y="135"/>
                  </a:cubicBezTo>
                  <a:cubicBezTo>
                    <a:pt x="360" y="392"/>
                    <a:pt x="360" y="392"/>
                    <a:pt x="360" y="392"/>
                  </a:cubicBezTo>
                  <a:cubicBezTo>
                    <a:pt x="302" y="392"/>
                    <a:pt x="302" y="392"/>
                    <a:pt x="302" y="392"/>
                  </a:cubicBezTo>
                  <a:cubicBezTo>
                    <a:pt x="299" y="358"/>
                    <a:pt x="291" y="334"/>
                    <a:pt x="280" y="318"/>
                  </a:cubicBezTo>
                  <a:cubicBezTo>
                    <a:pt x="268" y="303"/>
                    <a:pt x="251" y="296"/>
                    <a:pt x="229" y="296"/>
                  </a:cubicBezTo>
                  <a:cubicBezTo>
                    <a:pt x="203" y="296"/>
                    <a:pt x="203" y="296"/>
                    <a:pt x="203" y="296"/>
                  </a:cubicBezTo>
                  <a:cubicBezTo>
                    <a:pt x="203" y="429"/>
                    <a:pt x="203" y="429"/>
                    <a:pt x="203" y="429"/>
                  </a:cubicBezTo>
                  <a:cubicBezTo>
                    <a:pt x="203" y="459"/>
                    <a:pt x="207" y="479"/>
                    <a:pt x="216" y="488"/>
                  </a:cubicBezTo>
                  <a:cubicBezTo>
                    <a:pt x="224" y="496"/>
                    <a:pt x="241" y="501"/>
                    <a:pt x="265" y="501"/>
                  </a:cubicBezTo>
                  <a:cubicBezTo>
                    <a:pt x="305" y="501"/>
                    <a:pt x="346" y="487"/>
                    <a:pt x="386" y="459"/>
                  </a:cubicBezTo>
                  <a:cubicBezTo>
                    <a:pt x="425" y="432"/>
                    <a:pt x="460" y="393"/>
                    <a:pt x="488" y="344"/>
                  </a:cubicBezTo>
                  <a:cubicBezTo>
                    <a:pt x="540" y="373"/>
                    <a:pt x="540" y="373"/>
                    <a:pt x="540" y="373"/>
                  </a:cubicBezTo>
                  <a:cubicBezTo>
                    <a:pt x="458" y="569"/>
                    <a:pt x="458" y="569"/>
                    <a:pt x="458" y="569"/>
                  </a:cubicBezTo>
                  <a:cubicBezTo>
                    <a:pt x="0" y="569"/>
                    <a:pt x="0" y="569"/>
                    <a:pt x="0" y="569"/>
                  </a:cubicBezTo>
                  <a:cubicBezTo>
                    <a:pt x="0" y="499"/>
                    <a:pt x="0" y="499"/>
                    <a:pt x="0" y="499"/>
                  </a:cubicBezTo>
                  <a:cubicBezTo>
                    <a:pt x="24" y="498"/>
                    <a:pt x="41" y="492"/>
                    <a:pt x="49" y="480"/>
                  </a:cubicBezTo>
                  <a:cubicBezTo>
                    <a:pt x="59" y="469"/>
                    <a:pt x="63" y="440"/>
                    <a:pt x="63" y="394"/>
                  </a:cubicBezTo>
                  <a:cubicBezTo>
                    <a:pt x="63" y="176"/>
                    <a:pt x="63" y="176"/>
                    <a:pt x="63" y="176"/>
                  </a:cubicBezTo>
                  <a:cubicBezTo>
                    <a:pt x="63" y="130"/>
                    <a:pt x="59" y="101"/>
                    <a:pt x="49" y="89"/>
                  </a:cubicBezTo>
                  <a:cubicBezTo>
                    <a:pt x="41" y="77"/>
                    <a:pt x="24" y="71"/>
                    <a:pt x="0" y="7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8" name="Freeform 49"/>
            <p:cNvSpPr>
              <a:spLocks/>
            </p:cNvSpPr>
            <p:nvPr/>
          </p:nvSpPr>
          <p:spPr bwMode="auto">
            <a:xfrm>
              <a:off x="8316384" y="2284733"/>
              <a:ext cx="213024" cy="222965"/>
            </a:xfrm>
            <a:custGeom>
              <a:avLst/>
              <a:gdLst>
                <a:gd name="T0" fmla="*/ 485 w 700"/>
                <a:gd name="T1" fmla="*/ 38 h 734"/>
                <a:gd name="T2" fmla="*/ 500 w 700"/>
                <a:gd name="T3" fmla="*/ 8 h 734"/>
                <a:gd name="T4" fmla="*/ 563 w 700"/>
                <a:gd name="T5" fmla="*/ 8 h 734"/>
                <a:gd name="T6" fmla="*/ 624 w 700"/>
                <a:gd name="T7" fmla="*/ 247 h 734"/>
                <a:gd name="T8" fmla="*/ 547 w 700"/>
                <a:gd name="T9" fmla="*/ 277 h 734"/>
                <a:gd name="T10" fmla="*/ 451 w 700"/>
                <a:gd name="T11" fmla="*/ 139 h 734"/>
                <a:gd name="T12" fmla="*/ 341 w 700"/>
                <a:gd name="T13" fmla="*/ 96 h 734"/>
                <a:gd name="T14" fmla="*/ 222 w 700"/>
                <a:gd name="T15" fmla="*/ 165 h 734"/>
                <a:gd name="T16" fmla="*/ 180 w 700"/>
                <a:gd name="T17" fmla="*/ 365 h 734"/>
                <a:gd name="T18" fmla="*/ 221 w 700"/>
                <a:gd name="T19" fmla="*/ 560 h 734"/>
                <a:gd name="T20" fmla="*/ 338 w 700"/>
                <a:gd name="T21" fmla="*/ 627 h 734"/>
                <a:gd name="T22" fmla="*/ 436 w 700"/>
                <a:gd name="T23" fmla="*/ 594 h 734"/>
                <a:gd name="T24" fmla="*/ 473 w 700"/>
                <a:gd name="T25" fmla="*/ 508 h 734"/>
                <a:gd name="T26" fmla="*/ 454 w 700"/>
                <a:gd name="T27" fmla="*/ 453 h 734"/>
                <a:gd name="T28" fmla="*/ 391 w 700"/>
                <a:gd name="T29" fmla="*/ 434 h 734"/>
                <a:gd name="T30" fmla="*/ 391 w 700"/>
                <a:gd name="T31" fmla="*/ 353 h 734"/>
                <a:gd name="T32" fmla="*/ 700 w 700"/>
                <a:gd name="T33" fmla="*/ 353 h 734"/>
                <a:gd name="T34" fmla="*/ 700 w 700"/>
                <a:gd name="T35" fmla="*/ 434 h 734"/>
                <a:gd name="T36" fmla="*/ 640 w 700"/>
                <a:gd name="T37" fmla="*/ 464 h 734"/>
                <a:gd name="T38" fmla="*/ 625 w 700"/>
                <a:gd name="T39" fmla="*/ 540 h 734"/>
                <a:gd name="T40" fmla="*/ 625 w 700"/>
                <a:gd name="T41" fmla="*/ 726 h 734"/>
                <a:gd name="T42" fmla="*/ 525 w 700"/>
                <a:gd name="T43" fmla="*/ 726 h 734"/>
                <a:gd name="T44" fmla="*/ 499 w 700"/>
                <a:gd name="T45" fmla="*/ 668 h 734"/>
                <a:gd name="T46" fmla="*/ 407 w 700"/>
                <a:gd name="T47" fmla="*/ 718 h 734"/>
                <a:gd name="T48" fmla="*/ 303 w 700"/>
                <a:gd name="T49" fmla="*/ 734 h 734"/>
                <a:gd name="T50" fmla="*/ 83 w 700"/>
                <a:gd name="T51" fmla="*/ 631 h 734"/>
                <a:gd name="T52" fmla="*/ 0 w 700"/>
                <a:gd name="T53" fmla="*/ 359 h 734"/>
                <a:gd name="T54" fmla="*/ 95 w 700"/>
                <a:gd name="T55" fmla="*/ 100 h 734"/>
                <a:gd name="T56" fmla="*/ 338 w 700"/>
                <a:gd name="T57" fmla="*/ 0 h 734"/>
                <a:gd name="T58" fmla="*/ 411 w 700"/>
                <a:gd name="T59" fmla="*/ 9 h 734"/>
                <a:gd name="T60" fmla="*/ 485 w 700"/>
                <a:gd name="T61" fmla="*/ 38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0" h="734">
                  <a:moveTo>
                    <a:pt x="485" y="38"/>
                  </a:moveTo>
                  <a:cubicBezTo>
                    <a:pt x="500" y="8"/>
                    <a:pt x="500" y="8"/>
                    <a:pt x="500" y="8"/>
                  </a:cubicBezTo>
                  <a:cubicBezTo>
                    <a:pt x="563" y="8"/>
                    <a:pt x="563" y="8"/>
                    <a:pt x="563" y="8"/>
                  </a:cubicBezTo>
                  <a:cubicBezTo>
                    <a:pt x="624" y="247"/>
                    <a:pt x="624" y="247"/>
                    <a:pt x="624" y="247"/>
                  </a:cubicBezTo>
                  <a:cubicBezTo>
                    <a:pt x="547" y="277"/>
                    <a:pt x="547" y="277"/>
                    <a:pt x="547" y="277"/>
                  </a:cubicBezTo>
                  <a:cubicBezTo>
                    <a:pt x="515" y="214"/>
                    <a:pt x="484" y="168"/>
                    <a:pt x="451" y="139"/>
                  </a:cubicBezTo>
                  <a:cubicBezTo>
                    <a:pt x="418" y="110"/>
                    <a:pt x="382" y="96"/>
                    <a:pt x="341" y="96"/>
                  </a:cubicBezTo>
                  <a:cubicBezTo>
                    <a:pt x="290" y="96"/>
                    <a:pt x="250" y="119"/>
                    <a:pt x="222" y="165"/>
                  </a:cubicBezTo>
                  <a:cubicBezTo>
                    <a:pt x="194" y="212"/>
                    <a:pt x="180" y="278"/>
                    <a:pt x="180" y="365"/>
                  </a:cubicBezTo>
                  <a:cubicBezTo>
                    <a:pt x="180" y="450"/>
                    <a:pt x="194" y="515"/>
                    <a:pt x="221" y="560"/>
                  </a:cubicBezTo>
                  <a:cubicBezTo>
                    <a:pt x="247" y="605"/>
                    <a:pt x="287" y="627"/>
                    <a:pt x="338" y="627"/>
                  </a:cubicBezTo>
                  <a:cubicBezTo>
                    <a:pt x="380" y="627"/>
                    <a:pt x="412" y="616"/>
                    <a:pt x="436" y="594"/>
                  </a:cubicBezTo>
                  <a:cubicBezTo>
                    <a:pt x="461" y="573"/>
                    <a:pt x="473" y="544"/>
                    <a:pt x="473" y="508"/>
                  </a:cubicBezTo>
                  <a:cubicBezTo>
                    <a:pt x="473" y="482"/>
                    <a:pt x="467" y="464"/>
                    <a:pt x="454" y="453"/>
                  </a:cubicBezTo>
                  <a:cubicBezTo>
                    <a:pt x="442" y="442"/>
                    <a:pt x="420" y="435"/>
                    <a:pt x="391" y="434"/>
                  </a:cubicBezTo>
                  <a:cubicBezTo>
                    <a:pt x="391" y="353"/>
                    <a:pt x="391" y="353"/>
                    <a:pt x="391" y="353"/>
                  </a:cubicBezTo>
                  <a:cubicBezTo>
                    <a:pt x="700" y="353"/>
                    <a:pt x="700" y="353"/>
                    <a:pt x="700" y="353"/>
                  </a:cubicBezTo>
                  <a:cubicBezTo>
                    <a:pt x="700" y="434"/>
                    <a:pt x="700" y="434"/>
                    <a:pt x="700" y="434"/>
                  </a:cubicBezTo>
                  <a:cubicBezTo>
                    <a:pt x="670" y="441"/>
                    <a:pt x="650" y="451"/>
                    <a:pt x="640" y="464"/>
                  </a:cubicBezTo>
                  <a:cubicBezTo>
                    <a:pt x="630" y="477"/>
                    <a:pt x="625" y="503"/>
                    <a:pt x="625" y="540"/>
                  </a:cubicBezTo>
                  <a:cubicBezTo>
                    <a:pt x="625" y="726"/>
                    <a:pt x="625" y="726"/>
                    <a:pt x="625" y="726"/>
                  </a:cubicBezTo>
                  <a:cubicBezTo>
                    <a:pt x="525" y="726"/>
                    <a:pt x="525" y="726"/>
                    <a:pt x="525" y="726"/>
                  </a:cubicBezTo>
                  <a:cubicBezTo>
                    <a:pt x="499" y="668"/>
                    <a:pt x="499" y="668"/>
                    <a:pt x="499" y="668"/>
                  </a:cubicBezTo>
                  <a:cubicBezTo>
                    <a:pt x="469" y="691"/>
                    <a:pt x="438" y="708"/>
                    <a:pt x="407" y="718"/>
                  </a:cubicBezTo>
                  <a:cubicBezTo>
                    <a:pt x="376" y="728"/>
                    <a:pt x="341" y="734"/>
                    <a:pt x="303" y="734"/>
                  </a:cubicBezTo>
                  <a:cubicBezTo>
                    <a:pt x="211" y="734"/>
                    <a:pt x="138" y="699"/>
                    <a:pt x="83" y="631"/>
                  </a:cubicBezTo>
                  <a:cubicBezTo>
                    <a:pt x="27" y="563"/>
                    <a:pt x="0" y="472"/>
                    <a:pt x="0" y="359"/>
                  </a:cubicBezTo>
                  <a:cubicBezTo>
                    <a:pt x="0" y="254"/>
                    <a:pt x="32" y="167"/>
                    <a:pt x="95" y="100"/>
                  </a:cubicBezTo>
                  <a:cubicBezTo>
                    <a:pt x="159" y="33"/>
                    <a:pt x="240" y="0"/>
                    <a:pt x="338" y="0"/>
                  </a:cubicBezTo>
                  <a:cubicBezTo>
                    <a:pt x="363" y="0"/>
                    <a:pt x="387" y="3"/>
                    <a:pt x="411" y="9"/>
                  </a:cubicBezTo>
                  <a:cubicBezTo>
                    <a:pt x="434" y="14"/>
                    <a:pt x="459" y="24"/>
                    <a:pt x="485"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9" name="Freeform 50"/>
            <p:cNvSpPr>
              <a:spLocks noEditPoints="1"/>
            </p:cNvSpPr>
            <p:nvPr/>
          </p:nvSpPr>
          <p:spPr bwMode="auto">
            <a:xfrm>
              <a:off x="8525147" y="2329468"/>
              <a:ext cx="261310" cy="173260"/>
            </a:xfrm>
            <a:custGeom>
              <a:avLst/>
              <a:gdLst>
                <a:gd name="T0" fmla="*/ 805 w 857"/>
                <a:gd name="T1" fmla="*/ 91 h 569"/>
                <a:gd name="T2" fmla="*/ 857 w 857"/>
                <a:gd name="T3" fmla="*/ 72 h 569"/>
                <a:gd name="T4" fmla="*/ 857 w 857"/>
                <a:gd name="T5" fmla="*/ 0 h 569"/>
                <a:gd name="T6" fmla="*/ 584 w 857"/>
                <a:gd name="T7" fmla="*/ 0 h 569"/>
                <a:gd name="T8" fmla="*/ 584 w 857"/>
                <a:gd name="T9" fmla="*/ 72 h 569"/>
                <a:gd name="T10" fmla="*/ 637 w 857"/>
                <a:gd name="T11" fmla="*/ 91 h 569"/>
                <a:gd name="T12" fmla="*/ 650 w 857"/>
                <a:gd name="T13" fmla="*/ 176 h 569"/>
                <a:gd name="T14" fmla="*/ 650 w 857"/>
                <a:gd name="T15" fmla="*/ 394 h 569"/>
                <a:gd name="T16" fmla="*/ 637 w 857"/>
                <a:gd name="T17" fmla="*/ 478 h 569"/>
                <a:gd name="T18" fmla="*/ 591 w 857"/>
                <a:gd name="T19" fmla="*/ 497 h 569"/>
                <a:gd name="T20" fmla="*/ 556 w 857"/>
                <a:gd name="T21" fmla="*/ 485 h 569"/>
                <a:gd name="T22" fmla="*/ 516 w 857"/>
                <a:gd name="T23" fmla="*/ 447 h 569"/>
                <a:gd name="T24" fmla="*/ 407 w 857"/>
                <a:gd name="T25" fmla="*/ 306 h 569"/>
                <a:gd name="T26" fmla="*/ 501 w 857"/>
                <a:gd name="T27" fmla="*/ 251 h 569"/>
                <a:gd name="T28" fmla="*/ 532 w 857"/>
                <a:gd name="T29" fmla="*/ 155 h 569"/>
                <a:gd name="T30" fmla="*/ 477 w 857"/>
                <a:gd name="T31" fmla="*/ 39 h 569"/>
                <a:gd name="T32" fmla="*/ 310 w 857"/>
                <a:gd name="T33" fmla="*/ 0 h 569"/>
                <a:gd name="T34" fmla="*/ 0 w 857"/>
                <a:gd name="T35" fmla="*/ 0 h 569"/>
                <a:gd name="T36" fmla="*/ 0 w 857"/>
                <a:gd name="T37" fmla="*/ 72 h 569"/>
                <a:gd name="T38" fmla="*/ 52 w 857"/>
                <a:gd name="T39" fmla="*/ 91 h 569"/>
                <a:gd name="T40" fmla="*/ 65 w 857"/>
                <a:gd name="T41" fmla="*/ 176 h 569"/>
                <a:gd name="T42" fmla="*/ 65 w 857"/>
                <a:gd name="T43" fmla="*/ 394 h 569"/>
                <a:gd name="T44" fmla="*/ 52 w 857"/>
                <a:gd name="T45" fmla="*/ 479 h 569"/>
                <a:gd name="T46" fmla="*/ 0 w 857"/>
                <a:gd name="T47" fmla="*/ 498 h 569"/>
                <a:gd name="T48" fmla="*/ 0 w 857"/>
                <a:gd name="T49" fmla="*/ 569 h 569"/>
                <a:gd name="T50" fmla="*/ 273 w 857"/>
                <a:gd name="T51" fmla="*/ 569 h 569"/>
                <a:gd name="T52" fmla="*/ 273 w 857"/>
                <a:gd name="T53" fmla="*/ 498 h 569"/>
                <a:gd name="T54" fmla="*/ 220 w 857"/>
                <a:gd name="T55" fmla="*/ 479 h 569"/>
                <a:gd name="T56" fmla="*/ 206 w 857"/>
                <a:gd name="T57" fmla="*/ 394 h 569"/>
                <a:gd name="T58" fmla="*/ 206 w 857"/>
                <a:gd name="T59" fmla="*/ 323 h 569"/>
                <a:gd name="T60" fmla="*/ 261 w 857"/>
                <a:gd name="T61" fmla="*/ 323 h 569"/>
                <a:gd name="T62" fmla="*/ 433 w 857"/>
                <a:gd name="T63" fmla="*/ 569 h 569"/>
                <a:gd name="T64" fmla="*/ 584 w 857"/>
                <a:gd name="T65" fmla="*/ 569 h 569"/>
                <a:gd name="T66" fmla="*/ 605 w 857"/>
                <a:gd name="T67" fmla="*/ 569 h 569"/>
                <a:gd name="T68" fmla="*/ 857 w 857"/>
                <a:gd name="T69" fmla="*/ 569 h 569"/>
                <a:gd name="T70" fmla="*/ 857 w 857"/>
                <a:gd name="T71" fmla="*/ 498 h 569"/>
                <a:gd name="T72" fmla="*/ 805 w 857"/>
                <a:gd name="T73" fmla="*/ 478 h 569"/>
                <a:gd name="T74" fmla="*/ 791 w 857"/>
                <a:gd name="T75" fmla="*/ 394 h 569"/>
                <a:gd name="T76" fmla="*/ 791 w 857"/>
                <a:gd name="T77" fmla="*/ 176 h 569"/>
                <a:gd name="T78" fmla="*/ 805 w 857"/>
                <a:gd name="T79" fmla="*/ 91 h 569"/>
                <a:gd name="T80" fmla="*/ 351 w 857"/>
                <a:gd name="T81" fmla="*/ 225 h 569"/>
                <a:gd name="T82" fmla="*/ 237 w 857"/>
                <a:gd name="T83" fmla="*/ 248 h 569"/>
                <a:gd name="T84" fmla="*/ 218 w 857"/>
                <a:gd name="T85" fmla="*/ 247 h 569"/>
                <a:gd name="T86" fmla="*/ 206 w 857"/>
                <a:gd name="T87" fmla="*/ 247 h 569"/>
                <a:gd name="T88" fmla="*/ 206 w 857"/>
                <a:gd name="T89" fmla="*/ 142 h 569"/>
                <a:gd name="T90" fmla="*/ 220 w 857"/>
                <a:gd name="T91" fmla="*/ 85 h 569"/>
                <a:gd name="T92" fmla="*/ 271 w 857"/>
                <a:gd name="T93" fmla="*/ 72 h 569"/>
                <a:gd name="T94" fmla="*/ 357 w 857"/>
                <a:gd name="T95" fmla="*/ 95 h 569"/>
                <a:gd name="T96" fmla="*/ 389 w 857"/>
                <a:gd name="T97" fmla="*/ 158 h 569"/>
                <a:gd name="T98" fmla="*/ 351 w 857"/>
                <a:gd name="T99" fmla="*/ 22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57" h="569">
                  <a:moveTo>
                    <a:pt x="805" y="91"/>
                  </a:moveTo>
                  <a:cubicBezTo>
                    <a:pt x="814" y="79"/>
                    <a:pt x="832" y="72"/>
                    <a:pt x="857" y="72"/>
                  </a:cubicBezTo>
                  <a:cubicBezTo>
                    <a:pt x="857" y="0"/>
                    <a:pt x="857" y="0"/>
                    <a:pt x="857" y="0"/>
                  </a:cubicBezTo>
                  <a:cubicBezTo>
                    <a:pt x="584" y="0"/>
                    <a:pt x="584" y="0"/>
                    <a:pt x="584" y="0"/>
                  </a:cubicBezTo>
                  <a:cubicBezTo>
                    <a:pt x="584" y="72"/>
                    <a:pt x="584" y="72"/>
                    <a:pt x="584" y="72"/>
                  </a:cubicBezTo>
                  <a:cubicBezTo>
                    <a:pt x="610" y="73"/>
                    <a:pt x="627" y="79"/>
                    <a:pt x="637" y="91"/>
                  </a:cubicBezTo>
                  <a:cubicBezTo>
                    <a:pt x="645" y="103"/>
                    <a:pt x="650" y="131"/>
                    <a:pt x="650" y="176"/>
                  </a:cubicBezTo>
                  <a:cubicBezTo>
                    <a:pt x="650" y="394"/>
                    <a:pt x="650" y="394"/>
                    <a:pt x="650" y="394"/>
                  </a:cubicBezTo>
                  <a:cubicBezTo>
                    <a:pt x="650" y="438"/>
                    <a:pt x="645" y="466"/>
                    <a:pt x="637" y="478"/>
                  </a:cubicBezTo>
                  <a:cubicBezTo>
                    <a:pt x="628" y="489"/>
                    <a:pt x="613" y="495"/>
                    <a:pt x="591" y="497"/>
                  </a:cubicBezTo>
                  <a:cubicBezTo>
                    <a:pt x="578" y="495"/>
                    <a:pt x="566" y="491"/>
                    <a:pt x="556" y="485"/>
                  </a:cubicBezTo>
                  <a:cubicBezTo>
                    <a:pt x="543" y="478"/>
                    <a:pt x="529" y="465"/>
                    <a:pt x="516" y="447"/>
                  </a:cubicBezTo>
                  <a:cubicBezTo>
                    <a:pt x="407" y="306"/>
                    <a:pt x="407" y="306"/>
                    <a:pt x="407" y="306"/>
                  </a:cubicBezTo>
                  <a:cubicBezTo>
                    <a:pt x="449" y="294"/>
                    <a:pt x="481" y="275"/>
                    <a:pt x="501" y="251"/>
                  </a:cubicBezTo>
                  <a:cubicBezTo>
                    <a:pt x="522" y="226"/>
                    <a:pt x="532" y="194"/>
                    <a:pt x="532" y="155"/>
                  </a:cubicBezTo>
                  <a:cubicBezTo>
                    <a:pt x="532" y="103"/>
                    <a:pt x="514" y="65"/>
                    <a:pt x="477" y="39"/>
                  </a:cubicBezTo>
                  <a:cubicBezTo>
                    <a:pt x="440" y="13"/>
                    <a:pt x="384" y="0"/>
                    <a:pt x="310" y="0"/>
                  </a:cubicBezTo>
                  <a:cubicBezTo>
                    <a:pt x="0" y="0"/>
                    <a:pt x="0" y="0"/>
                    <a:pt x="0" y="0"/>
                  </a:cubicBezTo>
                  <a:cubicBezTo>
                    <a:pt x="0" y="72"/>
                    <a:pt x="0" y="72"/>
                    <a:pt x="0" y="72"/>
                  </a:cubicBezTo>
                  <a:cubicBezTo>
                    <a:pt x="26" y="72"/>
                    <a:pt x="43" y="79"/>
                    <a:pt x="52" y="91"/>
                  </a:cubicBezTo>
                  <a:cubicBezTo>
                    <a:pt x="61" y="102"/>
                    <a:pt x="65" y="131"/>
                    <a:pt x="65" y="176"/>
                  </a:cubicBezTo>
                  <a:cubicBezTo>
                    <a:pt x="65" y="394"/>
                    <a:pt x="65" y="394"/>
                    <a:pt x="65" y="394"/>
                  </a:cubicBezTo>
                  <a:cubicBezTo>
                    <a:pt x="65" y="439"/>
                    <a:pt x="61" y="467"/>
                    <a:pt x="52" y="479"/>
                  </a:cubicBezTo>
                  <a:cubicBezTo>
                    <a:pt x="43" y="490"/>
                    <a:pt x="26" y="497"/>
                    <a:pt x="0" y="498"/>
                  </a:cubicBezTo>
                  <a:cubicBezTo>
                    <a:pt x="0" y="569"/>
                    <a:pt x="0" y="569"/>
                    <a:pt x="0" y="569"/>
                  </a:cubicBezTo>
                  <a:cubicBezTo>
                    <a:pt x="273" y="569"/>
                    <a:pt x="273" y="569"/>
                    <a:pt x="273" y="569"/>
                  </a:cubicBezTo>
                  <a:cubicBezTo>
                    <a:pt x="273" y="498"/>
                    <a:pt x="273" y="498"/>
                    <a:pt x="273" y="498"/>
                  </a:cubicBezTo>
                  <a:cubicBezTo>
                    <a:pt x="246" y="497"/>
                    <a:pt x="229" y="490"/>
                    <a:pt x="220" y="479"/>
                  </a:cubicBezTo>
                  <a:cubicBezTo>
                    <a:pt x="211" y="467"/>
                    <a:pt x="206" y="439"/>
                    <a:pt x="206" y="394"/>
                  </a:cubicBezTo>
                  <a:cubicBezTo>
                    <a:pt x="206" y="323"/>
                    <a:pt x="206" y="323"/>
                    <a:pt x="206" y="323"/>
                  </a:cubicBezTo>
                  <a:cubicBezTo>
                    <a:pt x="261" y="323"/>
                    <a:pt x="261" y="323"/>
                    <a:pt x="261" y="323"/>
                  </a:cubicBezTo>
                  <a:cubicBezTo>
                    <a:pt x="433" y="569"/>
                    <a:pt x="433" y="569"/>
                    <a:pt x="433" y="569"/>
                  </a:cubicBezTo>
                  <a:cubicBezTo>
                    <a:pt x="584" y="569"/>
                    <a:pt x="584" y="569"/>
                    <a:pt x="584" y="569"/>
                  </a:cubicBezTo>
                  <a:cubicBezTo>
                    <a:pt x="605" y="569"/>
                    <a:pt x="605" y="569"/>
                    <a:pt x="605" y="569"/>
                  </a:cubicBezTo>
                  <a:cubicBezTo>
                    <a:pt x="857" y="569"/>
                    <a:pt x="857" y="569"/>
                    <a:pt x="857" y="569"/>
                  </a:cubicBezTo>
                  <a:cubicBezTo>
                    <a:pt x="857" y="498"/>
                    <a:pt x="857" y="498"/>
                    <a:pt x="857" y="498"/>
                  </a:cubicBezTo>
                  <a:cubicBezTo>
                    <a:pt x="832" y="497"/>
                    <a:pt x="814" y="490"/>
                    <a:pt x="805" y="478"/>
                  </a:cubicBezTo>
                  <a:cubicBezTo>
                    <a:pt x="796" y="466"/>
                    <a:pt x="791" y="438"/>
                    <a:pt x="791" y="394"/>
                  </a:cubicBezTo>
                  <a:cubicBezTo>
                    <a:pt x="791" y="176"/>
                    <a:pt x="791" y="176"/>
                    <a:pt x="791" y="176"/>
                  </a:cubicBezTo>
                  <a:cubicBezTo>
                    <a:pt x="791" y="131"/>
                    <a:pt x="796" y="103"/>
                    <a:pt x="805" y="91"/>
                  </a:cubicBezTo>
                  <a:close/>
                  <a:moveTo>
                    <a:pt x="351" y="225"/>
                  </a:moveTo>
                  <a:cubicBezTo>
                    <a:pt x="326" y="240"/>
                    <a:pt x="288" y="248"/>
                    <a:pt x="237" y="248"/>
                  </a:cubicBezTo>
                  <a:cubicBezTo>
                    <a:pt x="229" y="248"/>
                    <a:pt x="223" y="247"/>
                    <a:pt x="218" y="247"/>
                  </a:cubicBezTo>
                  <a:cubicBezTo>
                    <a:pt x="214" y="247"/>
                    <a:pt x="210" y="247"/>
                    <a:pt x="206" y="247"/>
                  </a:cubicBezTo>
                  <a:cubicBezTo>
                    <a:pt x="206" y="142"/>
                    <a:pt x="206" y="142"/>
                    <a:pt x="206" y="142"/>
                  </a:cubicBezTo>
                  <a:cubicBezTo>
                    <a:pt x="206" y="113"/>
                    <a:pt x="211" y="93"/>
                    <a:pt x="220" y="85"/>
                  </a:cubicBezTo>
                  <a:cubicBezTo>
                    <a:pt x="228" y="76"/>
                    <a:pt x="245" y="72"/>
                    <a:pt x="271" y="72"/>
                  </a:cubicBezTo>
                  <a:cubicBezTo>
                    <a:pt x="307" y="72"/>
                    <a:pt x="336" y="79"/>
                    <a:pt x="357" y="95"/>
                  </a:cubicBezTo>
                  <a:cubicBezTo>
                    <a:pt x="378" y="110"/>
                    <a:pt x="389" y="131"/>
                    <a:pt x="389" y="158"/>
                  </a:cubicBezTo>
                  <a:cubicBezTo>
                    <a:pt x="389" y="188"/>
                    <a:pt x="376" y="211"/>
                    <a:pt x="351" y="2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0" name="Freeform 51"/>
            <p:cNvSpPr>
              <a:spLocks noEditPoints="1"/>
            </p:cNvSpPr>
            <p:nvPr/>
          </p:nvSpPr>
          <p:spPr bwMode="auto">
            <a:xfrm>
              <a:off x="8794268" y="2329468"/>
              <a:ext cx="175390" cy="173260"/>
            </a:xfrm>
            <a:custGeom>
              <a:avLst/>
              <a:gdLst>
                <a:gd name="T0" fmla="*/ 201 w 576"/>
                <a:gd name="T1" fmla="*/ 142 h 569"/>
                <a:gd name="T2" fmla="*/ 213 w 576"/>
                <a:gd name="T3" fmla="*/ 83 h 569"/>
                <a:gd name="T4" fmla="*/ 260 w 576"/>
                <a:gd name="T5" fmla="*/ 71 h 569"/>
                <a:gd name="T6" fmla="*/ 383 w 576"/>
                <a:gd name="T7" fmla="*/ 127 h 569"/>
                <a:gd name="T8" fmla="*/ 429 w 576"/>
                <a:gd name="T9" fmla="*/ 285 h 569"/>
                <a:gd name="T10" fmla="*/ 383 w 576"/>
                <a:gd name="T11" fmla="*/ 442 h 569"/>
                <a:gd name="T12" fmla="*/ 260 w 576"/>
                <a:gd name="T13" fmla="*/ 499 h 569"/>
                <a:gd name="T14" fmla="*/ 213 w 576"/>
                <a:gd name="T15" fmla="*/ 487 h 569"/>
                <a:gd name="T16" fmla="*/ 201 w 576"/>
                <a:gd name="T17" fmla="*/ 428 h 569"/>
                <a:gd name="T18" fmla="*/ 201 w 576"/>
                <a:gd name="T19" fmla="*/ 142 h 569"/>
                <a:gd name="T20" fmla="*/ 0 w 576"/>
                <a:gd name="T21" fmla="*/ 71 h 569"/>
                <a:gd name="T22" fmla="*/ 49 w 576"/>
                <a:gd name="T23" fmla="*/ 88 h 569"/>
                <a:gd name="T24" fmla="*/ 61 w 576"/>
                <a:gd name="T25" fmla="*/ 176 h 569"/>
                <a:gd name="T26" fmla="*/ 61 w 576"/>
                <a:gd name="T27" fmla="*/ 394 h 569"/>
                <a:gd name="T28" fmla="*/ 49 w 576"/>
                <a:gd name="T29" fmla="*/ 481 h 569"/>
                <a:gd name="T30" fmla="*/ 0 w 576"/>
                <a:gd name="T31" fmla="*/ 499 h 569"/>
                <a:gd name="T32" fmla="*/ 0 w 576"/>
                <a:gd name="T33" fmla="*/ 569 h 569"/>
                <a:gd name="T34" fmla="*/ 265 w 576"/>
                <a:gd name="T35" fmla="*/ 569 h 569"/>
                <a:gd name="T36" fmla="*/ 496 w 576"/>
                <a:gd name="T37" fmla="*/ 496 h 569"/>
                <a:gd name="T38" fmla="*/ 576 w 576"/>
                <a:gd name="T39" fmla="*/ 285 h 569"/>
                <a:gd name="T40" fmla="*/ 496 w 576"/>
                <a:gd name="T41" fmla="*/ 73 h 569"/>
                <a:gd name="T42" fmla="*/ 265 w 576"/>
                <a:gd name="T43" fmla="*/ 0 h 569"/>
                <a:gd name="T44" fmla="*/ 0 w 576"/>
                <a:gd name="T45" fmla="*/ 0 h 569"/>
                <a:gd name="T46" fmla="*/ 0 w 576"/>
                <a:gd name="T47" fmla="*/ 7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6" h="569">
                  <a:moveTo>
                    <a:pt x="201" y="142"/>
                  </a:moveTo>
                  <a:cubicBezTo>
                    <a:pt x="201" y="110"/>
                    <a:pt x="206" y="90"/>
                    <a:pt x="213" y="83"/>
                  </a:cubicBezTo>
                  <a:cubicBezTo>
                    <a:pt x="221" y="74"/>
                    <a:pt x="237" y="71"/>
                    <a:pt x="260" y="71"/>
                  </a:cubicBezTo>
                  <a:cubicBezTo>
                    <a:pt x="312" y="71"/>
                    <a:pt x="354" y="90"/>
                    <a:pt x="383" y="127"/>
                  </a:cubicBezTo>
                  <a:cubicBezTo>
                    <a:pt x="414" y="165"/>
                    <a:pt x="429" y="218"/>
                    <a:pt x="429" y="285"/>
                  </a:cubicBezTo>
                  <a:cubicBezTo>
                    <a:pt x="429" y="351"/>
                    <a:pt x="414" y="404"/>
                    <a:pt x="383" y="442"/>
                  </a:cubicBezTo>
                  <a:cubicBezTo>
                    <a:pt x="354" y="480"/>
                    <a:pt x="312" y="499"/>
                    <a:pt x="260" y="499"/>
                  </a:cubicBezTo>
                  <a:cubicBezTo>
                    <a:pt x="237" y="499"/>
                    <a:pt x="221" y="495"/>
                    <a:pt x="213" y="487"/>
                  </a:cubicBezTo>
                  <a:cubicBezTo>
                    <a:pt x="206" y="479"/>
                    <a:pt x="201" y="460"/>
                    <a:pt x="201" y="428"/>
                  </a:cubicBezTo>
                  <a:lnTo>
                    <a:pt x="201" y="142"/>
                  </a:lnTo>
                  <a:close/>
                  <a:moveTo>
                    <a:pt x="0" y="71"/>
                  </a:moveTo>
                  <a:cubicBezTo>
                    <a:pt x="24" y="71"/>
                    <a:pt x="40" y="77"/>
                    <a:pt x="49" y="88"/>
                  </a:cubicBezTo>
                  <a:cubicBezTo>
                    <a:pt x="57" y="100"/>
                    <a:pt x="61" y="129"/>
                    <a:pt x="61" y="176"/>
                  </a:cubicBezTo>
                  <a:cubicBezTo>
                    <a:pt x="61" y="394"/>
                    <a:pt x="61" y="394"/>
                    <a:pt x="61" y="394"/>
                  </a:cubicBezTo>
                  <a:cubicBezTo>
                    <a:pt x="61" y="440"/>
                    <a:pt x="57" y="469"/>
                    <a:pt x="49" y="481"/>
                  </a:cubicBezTo>
                  <a:cubicBezTo>
                    <a:pt x="40" y="492"/>
                    <a:pt x="24" y="498"/>
                    <a:pt x="0" y="499"/>
                  </a:cubicBezTo>
                  <a:cubicBezTo>
                    <a:pt x="0" y="569"/>
                    <a:pt x="0" y="569"/>
                    <a:pt x="0" y="569"/>
                  </a:cubicBezTo>
                  <a:cubicBezTo>
                    <a:pt x="265" y="569"/>
                    <a:pt x="265" y="569"/>
                    <a:pt x="265" y="569"/>
                  </a:cubicBezTo>
                  <a:cubicBezTo>
                    <a:pt x="366" y="569"/>
                    <a:pt x="443" y="545"/>
                    <a:pt x="496" y="496"/>
                  </a:cubicBezTo>
                  <a:cubicBezTo>
                    <a:pt x="550" y="447"/>
                    <a:pt x="576" y="377"/>
                    <a:pt x="576" y="285"/>
                  </a:cubicBezTo>
                  <a:cubicBezTo>
                    <a:pt x="576" y="193"/>
                    <a:pt x="550" y="122"/>
                    <a:pt x="496" y="73"/>
                  </a:cubicBezTo>
                  <a:cubicBezTo>
                    <a:pt x="443" y="25"/>
                    <a:pt x="366" y="0"/>
                    <a:pt x="265" y="0"/>
                  </a:cubicBezTo>
                  <a:cubicBezTo>
                    <a:pt x="0" y="0"/>
                    <a:pt x="0" y="0"/>
                    <a:pt x="0" y="0"/>
                  </a:cubicBez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1" name="Freeform 52"/>
            <p:cNvSpPr>
              <a:spLocks noEditPoints="1"/>
            </p:cNvSpPr>
            <p:nvPr/>
          </p:nvSpPr>
          <p:spPr bwMode="auto">
            <a:xfrm>
              <a:off x="7442273" y="1884957"/>
              <a:ext cx="330897" cy="366402"/>
            </a:xfrm>
            <a:custGeom>
              <a:avLst/>
              <a:gdLst>
                <a:gd name="T0" fmla="*/ 620 w 1088"/>
                <a:gd name="T1" fmla="*/ 816 h 1205"/>
                <a:gd name="T2" fmla="*/ 620 w 1088"/>
                <a:gd name="T3" fmla="*/ 637 h 1205"/>
                <a:gd name="T4" fmla="*/ 708 w 1088"/>
                <a:gd name="T5" fmla="*/ 637 h 1205"/>
                <a:gd name="T6" fmla="*/ 636 w 1088"/>
                <a:gd name="T7" fmla="*/ 698 h 1205"/>
                <a:gd name="T8" fmla="*/ 718 w 1088"/>
                <a:gd name="T9" fmla="*/ 778 h 1205"/>
                <a:gd name="T10" fmla="*/ 745 w 1088"/>
                <a:gd name="T11" fmla="*/ 816 h 1205"/>
                <a:gd name="T12" fmla="*/ 620 w 1088"/>
                <a:gd name="T13" fmla="*/ 816 h 1205"/>
                <a:gd name="T14" fmla="*/ 176 w 1088"/>
                <a:gd name="T15" fmla="*/ 956 h 1205"/>
                <a:gd name="T16" fmla="*/ 288 w 1088"/>
                <a:gd name="T17" fmla="*/ 952 h 1205"/>
                <a:gd name="T18" fmla="*/ 790 w 1088"/>
                <a:gd name="T19" fmla="*/ 952 h 1205"/>
                <a:gd name="T20" fmla="*/ 909 w 1088"/>
                <a:gd name="T21" fmla="*/ 956 h 1205"/>
                <a:gd name="T22" fmla="*/ 909 w 1088"/>
                <a:gd name="T23" fmla="*/ 813 h 1205"/>
                <a:gd name="T24" fmla="*/ 812 w 1088"/>
                <a:gd name="T25" fmla="*/ 816 h 1205"/>
                <a:gd name="T26" fmla="*/ 873 w 1088"/>
                <a:gd name="T27" fmla="*/ 750 h 1205"/>
                <a:gd name="T28" fmla="*/ 841 w 1088"/>
                <a:gd name="T29" fmla="*/ 717 h 1205"/>
                <a:gd name="T30" fmla="*/ 796 w 1088"/>
                <a:gd name="T31" fmla="*/ 672 h 1205"/>
                <a:gd name="T32" fmla="*/ 766 w 1088"/>
                <a:gd name="T33" fmla="*/ 637 h 1205"/>
                <a:gd name="T34" fmla="*/ 862 w 1088"/>
                <a:gd name="T35" fmla="*/ 642 h 1205"/>
                <a:gd name="T36" fmla="*/ 862 w 1088"/>
                <a:gd name="T37" fmla="*/ 495 h 1205"/>
                <a:gd name="T38" fmla="*/ 780 w 1088"/>
                <a:gd name="T39" fmla="*/ 498 h 1205"/>
                <a:gd name="T40" fmla="*/ 620 w 1088"/>
                <a:gd name="T41" fmla="*/ 498 h 1205"/>
                <a:gd name="T42" fmla="*/ 620 w 1088"/>
                <a:gd name="T43" fmla="*/ 366 h 1205"/>
                <a:gd name="T44" fmla="*/ 788 w 1088"/>
                <a:gd name="T45" fmla="*/ 366 h 1205"/>
                <a:gd name="T46" fmla="*/ 900 w 1088"/>
                <a:gd name="T47" fmla="*/ 373 h 1205"/>
                <a:gd name="T48" fmla="*/ 900 w 1088"/>
                <a:gd name="T49" fmla="*/ 224 h 1205"/>
                <a:gd name="T50" fmla="*/ 780 w 1088"/>
                <a:gd name="T51" fmla="*/ 227 h 1205"/>
                <a:gd name="T52" fmla="*/ 303 w 1088"/>
                <a:gd name="T53" fmla="*/ 227 h 1205"/>
                <a:gd name="T54" fmla="*/ 193 w 1088"/>
                <a:gd name="T55" fmla="*/ 224 h 1205"/>
                <a:gd name="T56" fmla="*/ 193 w 1088"/>
                <a:gd name="T57" fmla="*/ 371 h 1205"/>
                <a:gd name="T58" fmla="*/ 303 w 1088"/>
                <a:gd name="T59" fmla="*/ 366 h 1205"/>
                <a:gd name="T60" fmla="*/ 468 w 1088"/>
                <a:gd name="T61" fmla="*/ 366 h 1205"/>
                <a:gd name="T62" fmla="*/ 468 w 1088"/>
                <a:gd name="T63" fmla="*/ 498 h 1205"/>
                <a:gd name="T64" fmla="*/ 336 w 1088"/>
                <a:gd name="T65" fmla="*/ 498 h 1205"/>
                <a:gd name="T66" fmla="*/ 226 w 1088"/>
                <a:gd name="T67" fmla="*/ 495 h 1205"/>
                <a:gd name="T68" fmla="*/ 226 w 1088"/>
                <a:gd name="T69" fmla="*/ 640 h 1205"/>
                <a:gd name="T70" fmla="*/ 336 w 1088"/>
                <a:gd name="T71" fmla="*/ 637 h 1205"/>
                <a:gd name="T72" fmla="*/ 468 w 1088"/>
                <a:gd name="T73" fmla="*/ 637 h 1205"/>
                <a:gd name="T74" fmla="*/ 468 w 1088"/>
                <a:gd name="T75" fmla="*/ 816 h 1205"/>
                <a:gd name="T76" fmla="*/ 290 w 1088"/>
                <a:gd name="T77" fmla="*/ 816 h 1205"/>
                <a:gd name="T78" fmla="*/ 176 w 1088"/>
                <a:gd name="T79" fmla="*/ 813 h 1205"/>
                <a:gd name="T80" fmla="*/ 176 w 1088"/>
                <a:gd name="T81" fmla="*/ 956 h 1205"/>
                <a:gd name="T82" fmla="*/ 4 w 1088"/>
                <a:gd name="T83" fmla="*/ 144 h 1205"/>
                <a:gd name="T84" fmla="*/ 4 w 1088"/>
                <a:gd name="T85" fmla="*/ 1040 h 1205"/>
                <a:gd name="T86" fmla="*/ 0 w 1088"/>
                <a:gd name="T87" fmla="*/ 1196 h 1205"/>
                <a:gd name="T88" fmla="*/ 154 w 1088"/>
                <a:gd name="T89" fmla="*/ 1196 h 1205"/>
                <a:gd name="T90" fmla="*/ 154 w 1088"/>
                <a:gd name="T91" fmla="*/ 1177 h 1205"/>
                <a:gd name="T92" fmla="*/ 930 w 1088"/>
                <a:gd name="T93" fmla="*/ 1177 h 1205"/>
                <a:gd name="T94" fmla="*/ 930 w 1088"/>
                <a:gd name="T95" fmla="*/ 1205 h 1205"/>
                <a:gd name="T96" fmla="*/ 1088 w 1088"/>
                <a:gd name="T97" fmla="*/ 1205 h 1205"/>
                <a:gd name="T98" fmla="*/ 1084 w 1088"/>
                <a:gd name="T99" fmla="*/ 1050 h 1205"/>
                <a:gd name="T100" fmla="*/ 1084 w 1088"/>
                <a:gd name="T101" fmla="*/ 144 h 1205"/>
                <a:gd name="T102" fmla="*/ 1088 w 1088"/>
                <a:gd name="T103" fmla="*/ 0 h 1205"/>
                <a:gd name="T104" fmla="*/ 962 w 1088"/>
                <a:gd name="T105" fmla="*/ 5 h 1205"/>
                <a:gd name="T106" fmla="*/ 128 w 1088"/>
                <a:gd name="T107" fmla="*/ 5 h 1205"/>
                <a:gd name="T108" fmla="*/ 0 w 1088"/>
                <a:gd name="T109" fmla="*/ 0 h 1205"/>
                <a:gd name="T110" fmla="*/ 4 w 1088"/>
                <a:gd name="T111" fmla="*/ 144 h 1205"/>
                <a:gd name="T112" fmla="*/ 154 w 1088"/>
                <a:gd name="T113" fmla="*/ 150 h 1205"/>
                <a:gd name="T114" fmla="*/ 930 w 1088"/>
                <a:gd name="T115" fmla="*/ 150 h 1205"/>
                <a:gd name="T116" fmla="*/ 930 w 1088"/>
                <a:gd name="T117" fmla="*/ 1034 h 1205"/>
                <a:gd name="T118" fmla="*/ 154 w 1088"/>
                <a:gd name="T119" fmla="*/ 1034 h 1205"/>
                <a:gd name="T120" fmla="*/ 154 w 1088"/>
                <a:gd name="T121" fmla="*/ 150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88" h="1205">
                  <a:moveTo>
                    <a:pt x="620" y="816"/>
                  </a:moveTo>
                  <a:cubicBezTo>
                    <a:pt x="620" y="637"/>
                    <a:pt x="620" y="637"/>
                    <a:pt x="620" y="637"/>
                  </a:cubicBezTo>
                  <a:cubicBezTo>
                    <a:pt x="708" y="637"/>
                    <a:pt x="708" y="637"/>
                    <a:pt x="708" y="637"/>
                  </a:cubicBezTo>
                  <a:cubicBezTo>
                    <a:pt x="684" y="662"/>
                    <a:pt x="660" y="683"/>
                    <a:pt x="636" y="698"/>
                  </a:cubicBezTo>
                  <a:cubicBezTo>
                    <a:pt x="681" y="737"/>
                    <a:pt x="708" y="764"/>
                    <a:pt x="718" y="778"/>
                  </a:cubicBezTo>
                  <a:cubicBezTo>
                    <a:pt x="729" y="792"/>
                    <a:pt x="737" y="805"/>
                    <a:pt x="745" y="816"/>
                  </a:cubicBezTo>
                  <a:lnTo>
                    <a:pt x="620" y="816"/>
                  </a:lnTo>
                  <a:close/>
                  <a:moveTo>
                    <a:pt x="176" y="956"/>
                  </a:moveTo>
                  <a:cubicBezTo>
                    <a:pt x="288" y="952"/>
                    <a:pt x="288" y="952"/>
                    <a:pt x="288" y="952"/>
                  </a:cubicBezTo>
                  <a:cubicBezTo>
                    <a:pt x="790" y="952"/>
                    <a:pt x="790" y="952"/>
                    <a:pt x="790" y="952"/>
                  </a:cubicBezTo>
                  <a:cubicBezTo>
                    <a:pt x="909" y="956"/>
                    <a:pt x="909" y="956"/>
                    <a:pt x="909" y="956"/>
                  </a:cubicBezTo>
                  <a:cubicBezTo>
                    <a:pt x="909" y="813"/>
                    <a:pt x="909" y="813"/>
                    <a:pt x="909" y="813"/>
                  </a:cubicBezTo>
                  <a:cubicBezTo>
                    <a:pt x="812" y="816"/>
                    <a:pt x="812" y="816"/>
                    <a:pt x="812" y="816"/>
                  </a:cubicBezTo>
                  <a:cubicBezTo>
                    <a:pt x="834" y="792"/>
                    <a:pt x="854" y="770"/>
                    <a:pt x="873" y="750"/>
                  </a:cubicBezTo>
                  <a:cubicBezTo>
                    <a:pt x="841" y="717"/>
                    <a:pt x="841" y="717"/>
                    <a:pt x="841" y="717"/>
                  </a:cubicBezTo>
                  <a:cubicBezTo>
                    <a:pt x="796" y="672"/>
                    <a:pt x="796" y="672"/>
                    <a:pt x="796" y="672"/>
                  </a:cubicBezTo>
                  <a:cubicBezTo>
                    <a:pt x="789" y="665"/>
                    <a:pt x="779" y="653"/>
                    <a:pt x="766" y="637"/>
                  </a:cubicBezTo>
                  <a:cubicBezTo>
                    <a:pt x="862" y="642"/>
                    <a:pt x="862" y="642"/>
                    <a:pt x="862" y="642"/>
                  </a:cubicBezTo>
                  <a:cubicBezTo>
                    <a:pt x="862" y="495"/>
                    <a:pt x="862" y="495"/>
                    <a:pt x="862" y="495"/>
                  </a:cubicBezTo>
                  <a:cubicBezTo>
                    <a:pt x="780" y="498"/>
                    <a:pt x="780" y="498"/>
                    <a:pt x="780" y="498"/>
                  </a:cubicBezTo>
                  <a:cubicBezTo>
                    <a:pt x="620" y="498"/>
                    <a:pt x="620" y="498"/>
                    <a:pt x="620" y="498"/>
                  </a:cubicBezTo>
                  <a:cubicBezTo>
                    <a:pt x="620" y="366"/>
                    <a:pt x="620" y="366"/>
                    <a:pt x="620" y="366"/>
                  </a:cubicBezTo>
                  <a:cubicBezTo>
                    <a:pt x="788" y="366"/>
                    <a:pt x="788" y="366"/>
                    <a:pt x="788" y="366"/>
                  </a:cubicBezTo>
                  <a:cubicBezTo>
                    <a:pt x="900" y="373"/>
                    <a:pt x="900" y="373"/>
                    <a:pt x="900" y="373"/>
                  </a:cubicBezTo>
                  <a:cubicBezTo>
                    <a:pt x="900" y="224"/>
                    <a:pt x="900" y="224"/>
                    <a:pt x="900" y="224"/>
                  </a:cubicBezTo>
                  <a:cubicBezTo>
                    <a:pt x="780" y="227"/>
                    <a:pt x="780" y="227"/>
                    <a:pt x="780" y="227"/>
                  </a:cubicBezTo>
                  <a:cubicBezTo>
                    <a:pt x="303" y="227"/>
                    <a:pt x="303" y="227"/>
                    <a:pt x="303" y="227"/>
                  </a:cubicBezTo>
                  <a:cubicBezTo>
                    <a:pt x="193" y="224"/>
                    <a:pt x="193" y="224"/>
                    <a:pt x="193" y="224"/>
                  </a:cubicBezTo>
                  <a:cubicBezTo>
                    <a:pt x="193" y="371"/>
                    <a:pt x="193" y="371"/>
                    <a:pt x="193" y="371"/>
                  </a:cubicBezTo>
                  <a:cubicBezTo>
                    <a:pt x="303" y="366"/>
                    <a:pt x="303" y="366"/>
                    <a:pt x="303" y="366"/>
                  </a:cubicBezTo>
                  <a:cubicBezTo>
                    <a:pt x="468" y="366"/>
                    <a:pt x="468" y="366"/>
                    <a:pt x="468" y="366"/>
                  </a:cubicBezTo>
                  <a:cubicBezTo>
                    <a:pt x="468" y="498"/>
                    <a:pt x="468" y="498"/>
                    <a:pt x="468" y="498"/>
                  </a:cubicBezTo>
                  <a:cubicBezTo>
                    <a:pt x="336" y="498"/>
                    <a:pt x="336" y="498"/>
                    <a:pt x="336" y="498"/>
                  </a:cubicBezTo>
                  <a:cubicBezTo>
                    <a:pt x="226" y="495"/>
                    <a:pt x="226" y="495"/>
                    <a:pt x="226" y="495"/>
                  </a:cubicBezTo>
                  <a:cubicBezTo>
                    <a:pt x="226" y="640"/>
                    <a:pt x="226" y="640"/>
                    <a:pt x="226" y="640"/>
                  </a:cubicBezTo>
                  <a:cubicBezTo>
                    <a:pt x="336" y="637"/>
                    <a:pt x="336" y="637"/>
                    <a:pt x="336" y="637"/>
                  </a:cubicBezTo>
                  <a:cubicBezTo>
                    <a:pt x="468" y="637"/>
                    <a:pt x="468" y="637"/>
                    <a:pt x="468" y="637"/>
                  </a:cubicBezTo>
                  <a:cubicBezTo>
                    <a:pt x="468" y="816"/>
                    <a:pt x="468" y="816"/>
                    <a:pt x="468" y="816"/>
                  </a:cubicBezTo>
                  <a:cubicBezTo>
                    <a:pt x="290" y="816"/>
                    <a:pt x="290" y="816"/>
                    <a:pt x="290" y="816"/>
                  </a:cubicBezTo>
                  <a:cubicBezTo>
                    <a:pt x="176" y="813"/>
                    <a:pt x="176" y="813"/>
                    <a:pt x="176" y="813"/>
                  </a:cubicBezTo>
                  <a:lnTo>
                    <a:pt x="176" y="956"/>
                  </a:lnTo>
                  <a:close/>
                  <a:moveTo>
                    <a:pt x="4" y="144"/>
                  </a:moveTo>
                  <a:cubicBezTo>
                    <a:pt x="4" y="1040"/>
                    <a:pt x="4" y="1040"/>
                    <a:pt x="4" y="1040"/>
                  </a:cubicBezTo>
                  <a:cubicBezTo>
                    <a:pt x="0" y="1196"/>
                    <a:pt x="0" y="1196"/>
                    <a:pt x="0" y="1196"/>
                  </a:cubicBezTo>
                  <a:cubicBezTo>
                    <a:pt x="154" y="1196"/>
                    <a:pt x="154" y="1196"/>
                    <a:pt x="154" y="1196"/>
                  </a:cubicBezTo>
                  <a:cubicBezTo>
                    <a:pt x="154" y="1177"/>
                    <a:pt x="154" y="1177"/>
                    <a:pt x="154" y="1177"/>
                  </a:cubicBezTo>
                  <a:cubicBezTo>
                    <a:pt x="930" y="1177"/>
                    <a:pt x="930" y="1177"/>
                    <a:pt x="930" y="1177"/>
                  </a:cubicBezTo>
                  <a:cubicBezTo>
                    <a:pt x="930" y="1205"/>
                    <a:pt x="930" y="1205"/>
                    <a:pt x="930" y="1205"/>
                  </a:cubicBezTo>
                  <a:cubicBezTo>
                    <a:pt x="1088" y="1205"/>
                    <a:pt x="1088" y="1205"/>
                    <a:pt x="1088" y="1205"/>
                  </a:cubicBezTo>
                  <a:cubicBezTo>
                    <a:pt x="1084" y="1050"/>
                    <a:pt x="1084" y="1050"/>
                    <a:pt x="1084" y="1050"/>
                  </a:cubicBezTo>
                  <a:cubicBezTo>
                    <a:pt x="1084" y="144"/>
                    <a:pt x="1084" y="144"/>
                    <a:pt x="1084" y="144"/>
                  </a:cubicBezTo>
                  <a:cubicBezTo>
                    <a:pt x="1088" y="0"/>
                    <a:pt x="1088" y="0"/>
                    <a:pt x="1088" y="0"/>
                  </a:cubicBezTo>
                  <a:cubicBezTo>
                    <a:pt x="962" y="5"/>
                    <a:pt x="962" y="5"/>
                    <a:pt x="962" y="5"/>
                  </a:cubicBezTo>
                  <a:cubicBezTo>
                    <a:pt x="128" y="5"/>
                    <a:pt x="128" y="5"/>
                    <a:pt x="128" y="5"/>
                  </a:cubicBezTo>
                  <a:cubicBezTo>
                    <a:pt x="0" y="0"/>
                    <a:pt x="0" y="0"/>
                    <a:pt x="0" y="0"/>
                  </a:cubicBezTo>
                  <a:lnTo>
                    <a:pt x="4" y="144"/>
                  </a:lnTo>
                  <a:close/>
                  <a:moveTo>
                    <a:pt x="154" y="150"/>
                  </a:moveTo>
                  <a:cubicBezTo>
                    <a:pt x="930" y="150"/>
                    <a:pt x="930" y="150"/>
                    <a:pt x="930" y="150"/>
                  </a:cubicBezTo>
                  <a:cubicBezTo>
                    <a:pt x="930" y="1034"/>
                    <a:pt x="930" y="1034"/>
                    <a:pt x="930" y="1034"/>
                  </a:cubicBezTo>
                  <a:cubicBezTo>
                    <a:pt x="154" y="1034"/>
                    <a:pt x="154" y="1034"/>
                    <a:pt x="154" y="1034"/>
                  </a:cubicBezTo>
                  <a:lnTo>
                    <a:pt x="154"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2" name="Freeform 53"/>
            <p:cNvSpPr>
              <a:spLocks noEditPoints="1"/>
            </p:cNvSpPr>
            <p:nvPr/>
          </p:nvSpPr>
          <p:spPr bwMode="auto">
            <a:xfrm>
              <a:off x="7820747" y="1863654"/>
              <a:ext cx="375632" cy="396936"/>
            </a:xfrm>
            <a:custGeom>
              <a:avLst/>
              <a:gdLst>
                <a:gd name="T0" fmla="*/ 578 w 1233"/>
                <a:gd name="T1" fmla="*/ 836 h 1304"/>
                <a:gd name="T2" fmla="*/ 376 w 1233"/>
                <a:gd name="T3" fmla="*/ 920 h 1304"/>
                <a:gd name="T4" fmla="*/ 104 w 1233"/>
                <a:gd name="T5" fmla="*/ 966 h 1304"/>
                <a:gd name="T6" fmla="*/ 185 w 1233"/>
                <a:gd name="T7" fmla="*/ 847 h 1304"/>
                <a:gd name="T8" fmla="*/ 482 w 1233"/>
                <a:gd name="T9" fmla="*/ 700 h 1304"/>
                <a:gd name="T10" fmla="*/ 323 w 1233"/>
                <a:gd name="T11" fmla="*/ 740 h 1304"/>
                <a:gd name="T12" fmla="*/ 140 w 1233"/>
                <a:gd name="T13" fmla="*/ 735 h 1304"/>
                <a:gd name="T14" fmla="*/ 251 w 1233"/>
                <a:gd name="T15" fmla="*/ 616 h 1304"/>
                <a:gd name="T16" fmla="*/ 333 w 1233"/>
                <a:gd name="T17" fmla="*/ 513 h 1304"/>
                <a:gd name="T18" fmla="*/ 223 w 1233"/>
                <a:gd name="T19" fmla="*/ 372 h 1304"/>
                <a:gd name="T20" fmla="*/ 866 w 1233"/>
                <a:gd name="T21" fmla="*/ 375 h 1304"/>
                <a:gd name="T22" fmla="*/ 989 w 1233"/>
                <a:gd name="T23" fmla="*/ 516 h 1304"/>
                <a:gd name="T24" fmla="*/ 678 w 1233"/>
                <a:gd name="T25" fmla="*/ 513 h 1304"/>
                <a:gd name="T26" fmla="*/ 597 w 1233"/>
                <a:gd name="T27" fmla="*/ 632 h 1304"/>
                <a:gd name="T28" fmla="*/ 693 w 1233"/>
                <a:gd name="T29" fmla="*/ 731 h 1304"/>
                <a:gd name="T30" fmla="*/ 930 w 1233"/>
                <a:gd name="T31" fmla="*/ 537 h 1304"/>
                <a:gd name="T32" fmla="*/ 1061 w 1233"/>
                <a:gd name="T33" fmla="*/ 653 h 1304"/>
                <a:gd name="T34" fmla="*/ 946 w 1233"/>
                <a:gd name="T35" fmla="*/ 880 h 1304"/>
                <a:gd name="T36" fmla="*/ 1233 w 1233"/>
                <a:gd name="T37" fmla="*/ 1144 h 1304"/>
                <a:gd name="T38" fmla="*/ 1126 w 1233"/>
                <a:gd name="T39" fmla="*/ 1292 h 1304"/>
                <a:gd name="T40" fmla="*/ 851 w 1233"/>
                <a:gd name="T41" fmla="*/ 1013 h 1304"/>
                <a:gd name="T42" fmla="*/ 737 w 1233"/>
                <a:gd name="T43" fmla="*/ 864 h 1304"/>
                <a:gd name="T44" fmla="*/ 747 w 1233"/>
                <a:gd name="T45" fmla="*/ 1038 h 1304"/>
                <a:gd name="T46" fmla="*/ 687 w 1233"/>
                <a:gd name="T47" fmla="*/ 1261 h 1304"/>
                <a:gd name="T48" fmla="*/ 467 w 1233"/>
                <a:gd name="T49" fmla="*/ 1195 h 1304"/>
                <a:gd name="T50" fmla="*/ 566 w 1233"/>
                <a:gd name="T51" fmla="*/ 1135 h 1304"/>
                <a:gd name="T52" fmla="*/ 600 w 1233"/>
                <a:gd name="T53" fmla="*/ 1012 h 1304"/>
                <a:gd name="T54" fmla="*/ 429 w 1233"/>
                <a:gd name="T55" fmla="*/ 1103 h 1304"/>
                <a:gd name="T56" fmla="*/ 84 w 1233"/>
                <a:gd name="T57" fmla="*/ 1253 h 1304"/>
                <a:gd name="T58" fmla="*/ 0 w 1233"/>
                <a:gd name="T59" fmla="*/ 1106 h 1304"/>
                <a:gd name="T60" fmla="*/ 31 w 1233"/>
                <a:gd name="T61" fmla="*/ 454 h 1304"/>
                <a:gd name="T62" fmla="*/ 33 w 1233"/>
                <a:gd name="T63" fmla="*/ 235 h 1304"/>
                <a:gd name="T64" fmla="*/ 174 w 1233"/>
                <a:gd name="T65" fmla="*/ 143 h 1304"/>
                <a:gd name="T66" fmla="*/ 448 w 1233"/>
                <a:gd name="T67" fmla="*/ 76 h 1304"/>
                <a:gd name="T68" fmla="*/ 586 w 1233"/>
                <a:gd name="T69" fmla="*/ 0 h 1304"/>
                <a:gd name="T70" fmla="*/ 677 w 1233"/>
                <a:gd name="T71" fmla="*/ 143 h 1304"/>
                <a:gd name="T72" fmla="*/ 1177 w 1233"/>
                <a:gd name="T73" fmla="*/ 138 h 1304"/>
                <a:gd name="T74" fmla="*/ 1174 w 1233"/>
                <a:gd name="T75" fmla="*/ 383 h 1304"/>
                <a:gd name="T76" fmla="*/ 1015 w 1233"/>
                <a:gd name="T77" fmla="*/ 459 h 1304"/>
                <a:gd name="T78" fmla="*/ 1018 w 1233"/>
                <a:gd name="T79" fmla="*/ 287 h 1304"/>
                <a:gd name="T80" fmla="*/ 190 w 1233"/>
                <a:gd name="T81" fmla="*/ 382 h 1304"/>
                <a:gd name="T82" fmla="*/ 31 w 1233"/>
                <a:gd name="T83" fmla="*/ 454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3" h="1304">
                  <a:moveTo>
                    <a:pt x="357" y="980"/>
                  </a:moveTo>
                  <a:cubicBezTo>
                    <a:pt x="453" y="926"/>
                    <a:pt x="526" y="878"/>
                    <a:pt x="578" y="836"/>
                  </a:cubicBezTo>
                  <a:cubicBezTo>
                    <a:pt x="575" y="826"/>
                    <a:pt x="571" y="816"/>
                    <a:pt x="566" y="807"/>
                  </a:cubicBezTo>
                  <a:cubicBezTo>
                    <a:pt x="496" y="851"/>
                    <a:pt x="432" y="889"/>
                    <a:pt x="376" y="920"/>
                  </a:cubicBezTo>
                  <a:cubicBezTo>
                    <a:pt x="320" y="951"/>
                    <a:pt x="238" y="984"/>
                    <a:pt x="129" y="1020"/>
                  </a:cubicBezTo>
                  <a:cubicBezTo>
                    <a:pt x="121" y="999"/>
                    <a:pt x="112" y="981"/>
                    <a:pt x="104" y="966"/>
                  </a:cubicBezTo>
                  <a:cubicBezTo>
                    <a:pt x="96" y="949"/>
                    <a:pt x="79" y="920"/>
                    <a:pt x="52" y="878"/>
                  </a:cubicBezTo>
                  <a:cubicBezTo>
                    <a:pt x="103" y="869"/>
                    <a:pt x="148" y="859"/>
                    <a:pt x="185" y="847"/>
                  </a:cubicBezTo>
                  <a:cubicBezTo>
                    <a:pt x="223" y="836"/>
                    <a:pt x="269" y="817"/>
                    <a:pt x="324" y="791"/>
                  </a:cubicBezTo>
                  <a:cubicBezTo>
                    <a:pt x="379" y="765"/>
                    <a:pt x="432" y="735"/>
                    <a:pt x="482" y="700"/>
                  </a:cubicBezTo>
                  <a:cubicBezTo>
                    <a:pt x="468" y="687"/>
                    <a:pt x="468" y="687"/>
                    <a:pt x="468" y="687"/>
                  </a:cubicBezTo>
                  <a:cubicBezTo>
                    <a:pt x="405" y="712"/>
                    <a:pt x="357" y="730"/>
                    <a:pt x="323" y="740"/>
                  </a:cubicBezTo>
                  <a:cubicBezTo>
                    <a:pt x="290" y="750"/>
                    <a:pt x="236" y="765"/>
                    <a:pt x="162" y="786"/>
                  </a:cubicBezTo>
                  <a:cubicBezTo>
                    <a:pt x="154" y="768"/>
                    <a:pt x="147" y="751"/>
                    <a:pt x="140" y="735"/>
                  </a:cubicBezTo>
                  <a:cubicBezTo>
                    <a:pt x="134" y="721"/>
                    <a:pt x="115" y="689"/>
                    <a:pt x="84" y="640"/>
                  </a:cubicBezTo>
                  <a:cubicBezTo>
                    <a:pt x="124" y="636"/>
                    <a:pt x="181" y="628"/>
                    <a:pt x="251" y="616"/>
                  </a:cubicBezTo>
                  <a:cubicBezTo>
                    <a:pt x="322" y="605"/>
                    <a:pt x="412" y="570"/>
                    <a:pt x="521" y="513"/>
                  </a:cubicBezTo>
                  <a:cubicBezTo>
                    <a:pt x="333" y="513"/>
                    <a:pt x="333" y="513"/>
                    <a:pt x="333" y="513"/>
                  </a:cubicBezTo>
                  <a:cubicBezTo>
                    <a:pt x="223" y="516"/>
                    <a:pt x="223" y="516"/>
                    <a:pt x="223" y="516"/>
                  </a:cubicBezTo>
                  <a:cubicBezTo>
                    <a:pt x="223" y="372"/>
                    <a:pt x="223" y="372"/>
                    <a:pt x="223" y="372"/>
                  </a:cubicBezTo>
                  <a:cubicBezTo>
                    <a:pt x="333" y="375"/>
                    <a:pt x="333" y="375"/>
                    <a:pt x="333" y="375"/>
                  </a:cubicBezTo>
                  <a:cubicBezTo>
                    <a:pt x="866" y="375"/>
                    <a:pt x="866" y="375"/>
                    <a:pt x="866" y="375"/>
                  </a:cubicBezTo>
                  <a:cubicBezTo>
                    <a:pt x="989" y="372"/>
                    <a:pt x="989" y="372"/>
                    <a:pt x="989" y="372"/>
                  </a:cubicBezTo>
                  <a:cubicBezTo>
                    <a:pt x="989" y="516"/>
                    <a:pt x="989" y="516"/>
                    <a:pt x="989" y="516"/>
                  </a:cubicBezTo>
                  <a:cubicBezTo>
                    <a:pt x="866" y="513"/>
                    <a:pt x="866" y="513"/>
                    <a:pt x="866" y="513"/>
                  </a:cubicBezTo>
                  <a:cubicBezTo>
                    <a:pt x="678" y="513"/>
                    <a:pt x="678" y="513"/>
                    <a:pt x="678" y="513"/>
                  </a:cubicBezTo>
                  <a:cubicBezTo>
                    <a:pt x="694" y="526"/>
                    <a:pt x="711" y="540"/>
                    <a:pt x="730" y="553"/>
                  </a:cubicBezTo>
                  <a:cubicBezTo>
                    <a:pt x="684" y="581"/>
                    <a:pt x="640" y="607"/>
                    <a:pt x="597" y="632"/>
                  </a:cubicBezTo>
                  <a:cubicBezTo>
                    <a:pt x="637" y="662"/>
                    <a:pt x="660" y="683"/>
                    <a:pt x="668" y="695"/>
                  </a:cubicBezTo>
                  <a:cubicBezTo>
                    <a:pt x="693" y="731"/>
                    <a:pt x="693" y="731"/>
                    <a:pt x="693" y="731"/>
                  </a:cubicBezTo>
                  <a:cubicBezTo>
                    <a:pt x="792" y="660"/>
                    <a:pt x="850" y="616"/>
                    <a:pt x="867" y="599"/>
                  </a:cubicBezTo>
                  <a:cubicBezTo>
                    <a:pt x="930" y="537"/>
                    <a:pt x="930" y="537"/>
                    <a:pt x="930" y="537"/>
                  </a:cubicBezTo>
                  <a:cubicBezTo>
                    <a:pt x="943" y="553"/>
                    <a:pt x="955" y="566"/>
                    <a:pt x="966" y="578"/>
                  </a:cubicBezTo>
                  <a:cubicBezTo>
                    <a:pt x="977" y="589"/>
                    <a:pt x="1009" y="614"/>
                    <a:pt x="1061" y="653"/>
                  </a:cubicBezTo>
                  <a:cubicBezTo>
                    <a:pt x="1002" y="693"/>
                    <a:pt x="950" y="730"/>
                    <a:pt x="906" y="760"/>
                  </a:cubicBezTo>
                  <a:cubicBezTo>
                    <a:pt x="913" y="787"/>
                    <a:pt x="927" y="827"/>
                    <a:pt x="946" y="880"/>
                  </a:cubicBezTo>
                  <a:cubicBezTo>
                    <a:pt x="966" y="932"/>
                    <a:pt x="1002" y="983"/>
                    <a:pt x="1057" y="1031"/>
                  </a:cubicBezTo>
                  <a:cubicBezTo>
                    <a:pt x="1111" y="1079"/>
                    <a:pt x="1170" y="1117"/>
                    <a:pt x="1233" y="1144"/>
                  </a:cubicBezTo>
                  <a:cubicBezTo>
                    <a:pt x="1212" y="1169"/>
                    <a:pt x="1195" y="1189"/>
                    <a:pt x="1182" y="1205"/>
                  </a:cubicBezTo>
                  <a:cubicBezTo>
                    <a:pt x="1169" y="1222"/>
                    <a:pt x="1151" y="1251"/>
                    <a:pt x="1126" y="1292"/>
                  </a:cubicBezTo>
                  <a:cubicBezTo>
                    <a:pt x="1043" y="1239"/>
                    <a:pt x="982" y="1191"/>
                    <a:pt x="944" y="1147"/>
                  </a:cubicBezTo>
                  <a:cubicBezTo>
                    <a:pt x="905" y="1104"/>
                    <a:pt x="874" y="1059"/>
                    <a:pt x="851" y="1013"/>
                  </a:cubicBezTo>
                  <a:cubicBezTo>
                    <a:pt x="827" y="966"/>
                    <a:pt x="804" y="908"/>
                    <a:pt x="784" y="837"/>
                  </a:cubicBezTo>
                  <a:cubicBezTo>
                    <a:pt x="737" y="864"/>
                    <a:pt x="737" y="864"/>
                    <a:pt x="737" y="864"/>
                  </a:cubicBezTo>
                  <a:cubicBezTo>
                    <a:pt x="740" y="887"/>
                    <a:pt x="742" y="909"/>
                    <a:pt x="744" y="928"/>
                  </a:cubicBezTo>
                  <a:cubicBezTo>
                    <a:pt x="746" y="947"/>
                    <a:pt x="747" y="984"/>
                    <a:pt x="747" y="1038"/>
                  </a:cubicBezTo>
                  <a:cubicBezTo>
                    <a:pt x="747" y="1091"/>
                    <a:pt x="744" y="1135"/>
                    <a:pt x="737" y="1169"/>
                  </a:cubicBezTo>
                  <a:cubicBezTo>
                    <a:pt x="731" y="1203"/>
                    <a:pt x="714" y="1234"/>
                    <a:pt x="687" y="1261"/>
                  </a:cubicBezTo>
                  <a:cubicBezTo>
                    <a:pt x="660" y="1289"/>
                    <a:pt x="596" y="1303"/>
                    <a:pt x="495" y="1304"/>
                  </a:cubicBezTo>
                  <a:cubicBezTo>
                    <a:pt x="482" y="1246"/>
                    <a:pt x="473" y="1209"/>
                    <a:pt x="467" y="1195"/>
                  </a:cubicBezTo>
                  <a:cubicBezTo>
                    <a:pt x="442" y="1136"/>
                    <a:pt x="442" y="1136"/>
                    <a:pt x="442" y="1136"/>
                  </a:cubicBezTo>
                  <a:cubicBezTo>
                    <a:pt x="509" y="1147"/>
                    <a:pt x="550" y="1147"/>
                    <a:pt x="566" y="1135"/>
                  </a:cubicBezTo>
                  <a:cubicBezTo>
                    <a:pt x="583" y="1122"/>
                    <a:pt x="593" y="1103"/>
                    <a:pt x="596" y="1076"/>
                  </a:cubicBezTo>
                  <a:cubicBezTo>
                    <a:pt x="599" y="1049"/>
                    <a:pt x="600" y="1028"/>
                    <a:pt x="600" y="1012"/>
                  </a:cubicBezTo>
                  <a:cubicBezTo>
                    <a:pt x="600" y="996"/>
                    <a:pt x="600" y="996"/>
                    <a:pt x="600" y="996"/>
                  </a:cubicBezTo>
                  <a:cubicBezTo>
                    <a:pt x="555" y="1029"/>
                    <a:pt x="498" y="1064"/>
                    <a:pt x="429" y="1103"/>
                  </a:cubicBezTo>
                  <a:cubicBezTo>
                    <a:pt x="359" y="1142"/>
                    <a:pt x="301" y="1170"/>
                    <a:pt x="253" y="1188"/>
                  </a:cubicBezTo>
                  <a:cubicBezTo>
                    <a:pt x="84" y="1253"/>
                    <a:pt x="84" y="1253"/>
                    <a:pt x="84" y="1253"/>
                  </a:cubicBezTo>
                  <a:cubicBezTo>
                    <a:pt x="66" y="1212"/>
                    <a:pt x="51" y="1182"/>
                    <a:pt x="39" y="1165"/>
                  </a:cubicBezTo>
                  <a:cubicBezTo>
                    <a:pt x="0" y="1106"/>
                    <a:pt x="0" y="1106"/>
                    <a:pt x="0" y="1106"/>
                  </a:cubicBezTo>
                  <a:cubicBezTo>
                    <a:pt x="143" y="1076"/>
                    <a:pt x="262" y="1034"/>
                    <a:pt x="357" y="980"/>
                  </a:cubicBezTo>
                  <a:close/>
                  <a:moveTo>
                    <a:pt x="31" y="454"/>
                  </a:moveTo>
                  <a:cubicBezTo>
                    <a:pt x="33" y="382"/>
                    <a:pt x="33" y="382"/>
                    <a:pt x="33" y="382"/>
                  </a:cubicBezTo>
                  <a:cubicBezTo>
                    <a:pt x="33" y="235"/>
                    <a:pt x="33" y="235"/>
                    <a:pt x="33" y="235"/>
                  </a:cubicBezTo>
                  <a:cubicBezTo>
                    <a:pt x="31" y="138"/>
                    <a:pt x="31" y="138"/>
                    <a:pt x="31" y="138"/>
                  </a:cubicBezTo>
                  <a:cubicBezTo>
                    <a:pt x="174" y="143"/>
                    <a:pt x="174" y="143"/>
                    <a:pt x="174" y="143"/>
                  </a:cubicBezTo>
                  <a:cubicBezTo>
                    <a:pt x="516" y="143"/>
                    <a:pt x="516" y="143"/>
                    <a:pt x="516" y="143"/>
                  </a:cubicBezTo>
                  <a:cubicBezTo>
                    <a:pt x="500" y="124"/>
                    <a:pt x="477" y="102"/>
                    <a:pt x="448" y="76"/>
                  </a:cubicBezTo>
                  <a:cubicBezTo>
                    <a:pt x="466" y="68"/>
                    <a:pt x="483" y="61"/>
                    <a:pt x="497" y="54"/>
                  </a:cubicBezTo>
                  <a:cubicBezTo>
                    <a:pt x="511" y="47"/>
                    <a:pt x="541" y="28"/>
                    <a:pt x="586" y="0"/>
                  </a:cubicBezTo>
                  <a:cubicBezTo>
                    <a:pt x="642" y="51"/>
                    <a:pt x="684" y="89"/>
                    <a:pt x="710" y="115"/>
                  </a:cubicBezTo>
                  <a:cubicBezTo>
                    <a:pt x="697" y="124"/>
                    <a:pt x="686" y="133"/>
                    <a:pt x="677" y="143"/>
                  </a:cubicBezTo>
                  <a:cubicBezTo>
                    <a:pt x="1043" y="143"/>
                    <a:pt x="1043" y="143"/>
                    <a:pt x="1043" y="143"/>
                  </a:cubicBezTo>
                  <a:cubicBezTo>
                    <a:pt x="1177" y="138"/>
                    <a:pt x="1177" y="138"/>
                    <a:pt x="1177" y="138"/>
                  </a:cubicBezTo>
                  <a:cubicBezTo>
                    <a:pt x="1174" y="235"/>
                    <a:pt x="1174" y="235"/>
                    <a:pt x="1174" y="235"/>
                  </a:cubicBezTo>
                  <a:cubicBezTo>
                    <a:pt x="1174" y="383"/>
                    <a:pt x="1174" y="383"/>
                    <a:pt x="1174" y="383"/>
                  </a:cubicBezTo>
                  <a:cubicBezTo>
                    <a:pt x="1177" y="459"/>
                    <a:pt x="1177" y="459"/>
                    <a:pt x="1177" y="459"/>
                  </a:cubicBezTo>
                  <a:cubicBezTo>
                    <a:pt x="1015" y="459"/>
                    <a:pt x="1015" y="459"/>
                    <a:pt x="1015" y="459"/>
                  </a:cubicBezTo>
                  <a:cubicBezTo>
                    <a:pt x="1018" y="383"/>
                    <a:pt x="1018" y="383"/>
                    <a:pt x="1018" y="383"/>
                  </a:cubicBezTo>
                  <a:cubicBezTo>
                    <a:pt x="1018" y="287"/>
                    <a:pt x="1018" y="287"/>
                    <a:pt x="1018" y="287"/>
                  </a:cubicBezTo>
                  <a:cubicBezTo>
                    <a:pt x="190" y="288"/>
                    <a:pt x="190" y="288"/>
                    <a:pt x="190" y="288"/>
                  </a:cubicBezTo>
                  <a:cubicBezTo>
                    <a:pt x="190" y="382"/>
                    <a:pt x="190" y="382"/>
                    <a:pt x="190" y="382"/>
                  </a:cubicBezTo>
                  <a:cubicBezTo>
                    <a:pt x="193" y="454"/>
                    <a:pt x="193" y="454"/>
                    <a:pt x="193" y="454"/>
                  </a:cubicBezTo>
                  <a:lnTo>
                    <a:pt x="31" y="4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3" name="Freeform 54"/>
            <p:cNvSpPr>
              <a:spLocks noEditPoints="1"/>
            </p:cNvSpPr>
            <p:nvPr/>
          </p:nvSpPr>
          <p:spPr bwMode="auto">
            <a:xfrm>
              <a:off x="8241825" y="1865785"/>
              <a:ext cx="350780" cy="393385"/>
            </a:xfrm>
            <a:custGeom>
              <a:avLst/>
              <a:gdLst>
                <a:gd name="T0" fmla="*/ 160 w 1151"/>
                <a:gd name="T1" fmla="*/ 336 h 1291"/>
                <a:gd name="T2" fmla="*/ 404 w 1151"/>
                <a:gd name="T3" fmla="*/ 336 h 1291"/>
                <a:gd name="T4" fmla="*/ 404 w 1151"/>
                <a:gd name="T5" fmla="*/ 492 h 1291"/>
                <a:gd name="T6" fmla="*/ 160 w 1151"/>
                <a:gd name="T7" fmla="*/ 492 h 1291"/>
                <a:gd name="T8" fmla="*/ 160 w 1151"/>
                <a:gd name="T9" fmla="*/ 336 h 1291"/>
                <a:gd name="T10" fmla="*/ 3 w 1151"/>
                <a:gd name="T11" fmla="*/ 298 h 1291"/>
                <a:gd name="T12" fmla="*/ 3 w 1151"/>
                <a:gd name="T13" fmla="*/ 821 h 1291"/>
                <a:gd name="T14" fmla="*/ 0 w 1151"/>
                <a:gd name="T15" fmla="*/ 960 h 1291"/>
                <a:gd name="T16" fmla="*/ 160 w 1151"/>
                <a:gd name="T17" fmla="*/ 960 h 1291"/>
                <a:gd name="T18" fmla="*/ 160 w 1151"/>
                <a:gd name="T19" fmla="*/ 940 h 1291"/>
                <a:gd name="T20" fmla="*/ 404 w 1151"/>
                <a:gd name="T21" fmla="*/ 940 h 1291"/>
                <a:gd name="T22" fmla="*/ 404 w 1151"/>
                <a:gd name="T23" fmla="*/ 1137 h 1291"/>
                <a:gd name="T24" fmla="*/ 413 w 1151"/>
                <a:gd name="T25" fmla="*/ 1211 h 1291"/>
                <a:gd name="T26" fmla="*/ 458 w 1151"/>
                <a:gd name="T27" fmla="*/ 1262 h 1291"/>
                <a:gd name="T28" fmla="*/ 569 w 1151"/>
                <a:gd name="T29" fmla="*/ 1285 h 1291"/>
                <a:gd name="T30" fmla="*/ 761 w 1151"/>
                <a:gd name="T31" fmla="*/ 1288 h 1291"/>
                <a:gd name="T32" fmla="*/ 943 w 1151"/>
                <a:gd name="T33" fmla="*/ 1289 h 1291"/>
                <a:gd name="T34" fmla="*/ 1032 w 1151"/>
                <a:gd name="T35" fmla="*/ 1273 h 1291"/>
                <a:gd name="T36" fmla="*/ 1087 w 1151"/>
                <a:gd name="T37" fmla="*/ 1231 h 1291"/>
                <a:gd name="T38" fmla="*/ 1151 w 1151"/>
                <a:gd name="T39" fmla="*/ 1062 h 1291"/>
                <a:gd name="T40" fmla="*/ 997 w 1151"/>
                <a:gd name="T41" fmla="*/ 983 h 1291"/>
                <a:gd name="T42" fmla="*/ 989 w 1151"/>
                <a:gd name="T43" fmla="*/ 1036 h 1291"/>
                <a:gd name="T44" fmla="*/ 958 w 1151"/>
                <a:gd name="T45" fmla="*/ 1109 h 1291"/>
                <a:gd name="T46" fmla="*/ 894 w 1151"/>
                <a:gd name="T47" fmla="*/ 1134 h 1291"/>
                <a:gd name="T48" fmla="*/ 766 w 1151"/>
                <a:gd name="T49" fmla="*/ 1136 h 1291"/>
                <a:gd name="T50" fmla="*/ 626 w 1151"/>
                <a:gd name="T51" fmla="*/ 1132 h 1291"/>
                <a:gd name="T52" fmla="*/ 570 w 1151"/>
                <a:gd name="T53" fmla="*/ 1116 h 1291"/>
                <a:gd name="T54" fmla="*/ 559 w 1151"/>
                <a:gd name="T55" fmla="*/ 1084 h 1291"/>
                <a:gd name="T56" fmla="*/ 559 w 1151"/>
                <a:gd name="T57" fmla="*/ 940 h 1291"/>
                <a:gd name="T58" fmla="*/ 837 w 1151"/>
                <a:gd name="T59" fmla="*/ 940 h 1291"/>
                <a:gd name="T60" fmla="*/ 837 w 1151"/>
                <a:gd name="T61" fmla="*/ 965 h 1291"/>
                <a:gd name="T62" fmla="*/ 998 w 1151"/>
                <a:gd name="T63" fmla="*/ 965 h 1291"/>
                <a:gd name="T64" fmla="*/ 994 w 1151"/>
                <a:gd name="T65" fmla="*/ 831 h 1291"/>
                <a:gd name="T66" fmla="*/ 994 w 1151"/>
                <a:gd name="T67" fmla="*/ 298 h 1291"/>
                <a:gd name="T68" fmla="*/ 998 w 1151"/>
                <a:gd name="T69" fmla="*/ 179 h 1291"/>
                <a:gd name="T70" fmla="*/ 894 w 1151"/>
                <a:gd name="T71" fmla="*/ 184 h 1291"/>
                <a:gd name="T72" fmla="*/ 559 w 1151"/>
                <a:gd name="T73" fmla="*/ 184 h 1291"/>
                <a:gd name="T74" fmla="*/ 559 w 1151"/>
                <a:gd name="T75" fmla="*/ 107 h 1291"/>
                <a:gd name="T76" fmla="*/ 562 w 1151"/>
                <a:gd name="T77" fmla="*/ 0 h 1291"/>
                <a:gd name="T78" fmla="*/ 401 w 1151"/>
                <a:gd name="T79" fmla="*/ 0 h 1291"/>
                <a:gd name="T80" fmla="*/ 404 w 1151"/>
                <a:gd name="T81" fmla="*/ 107 h 1291"/>
                <a:gd name="T82" fmla="*/ 404 w 1151"/>
                <a:gd name="T83" fmla="*/ 184 h 1291"/>
                <a:gd name="T84" fmla="*/ 120 w 1151"/>
                <a:gd name="T85" fmla="*/ 184 h 1291"/>
                <a:gd name="T86" fmla="*/ 0 w 1151"/>
                <a:gd name="T87" fmla="*/ 179 h 1291"/>
                <a:gd name="T88" fmla="*/ 3 w 1151"/>
                <a:gd name="T89" fmla="*/ 298 h 1291"/>
                <a:gd name="T90" fmla="*/ 160 w 1151"/>
                <a:gd name="T91" fmla="*/ 637 h 1291"/>
                <a:gd name="T92" fmla="*/ 404 w 1151"/>
                <a:gd name="T93" fmla="*/ 637 h 1291"/>
                <a:gd name="T94" fmla="*/ 404 w 1151"/>
                <a:gd name="T95" fmla="*/ 791 h 1291"/>
                <a:gd name="T96" fmla="*/ 160 w 1151"/>
                <a:gd name="T97" fmla="*/ 791 h 1291"/>
                <a:gd name="T98" fmla="*/ 160 w 1151"/>
                <a:gd name="T99" fmla="*/ 637 h 1291"/>
                <a:gd name="T100" fmla="*/ 559 w 1151"/>
                <a:gd name="T101" fmla="*/ 336 h 1291"/>
                <a:gd name="T102" fmla="*/ 837 w 1151"/>
                <a:gd name="T103" fmla="*/ 336 h 1291"/>
                <a:gd name="T104" fmla="*/ 837 w 1151"/>
                <a:gd name="T105" fmla="*/ 492 h 1291"/>
                <a:gd name="T106" fmla="*/ 559 w 1151"/>
                <a:gd name="T107" fmla="*/ 492 h 1291"/>
                <a:gd name="T108" fmla="*/ 559 w 1151"/>
                <a:gd name="T109" fmla="*/ 336 h 1291"/>
                <a:gd name="T110" fmla="*/ 559 w 1151"/>
                <a:gd name="T111" fmla="*/ 637 h 1291"/>
                <a:gd name="T112" fmla="*/ 837 w 1151"/>
                <a:gd name="T113" fmla="*/ 637 h 1291"/>
                <a:gd name="T114" fmla="*/ 837 w 1151"/>
                <a:gd name="T115" fmla="*/ 791 h 1291"/>
                <a:gd name="T116" fmla="*/ 559 w 1151"/>
                <a:gd name="T117" fmla="*/ 791 h 1291"/>
                <a:gd name="T118" fmla="*/ 559 w 1151"/>
                <a:gd name="T119" fmla="*/ 637 h 1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1" h="1291">
                  <a:moveTo>
                    <a:pt x="160" y="336"/>
                  </a:moveTo>
                  <a:cubicBezTo>
                    <a:pt x="404" y="336"/>
                    <a:pt x="404" y="336"/>
                    <a:pt x="404" y="336"/>
                  </a:cubicBezTo>
                  <a:cubicBezTo>
                    <a:pt x="404" y="492"/>
                    <a:pt x="404" y="492"/>
                    <a:pt x="404" y="492"/>
                  </a:cubicBezTo>
                  <a:cubicBezTo>
                    <a:pt x="160" y="492"/>
                    <a:pt x="160" y="492"/>
                    <a:pt x="160" y="492"/>
                  </a:cubicBezTo>
                  <a:lnTo>
                    <a:pt x="160" y="336"/>
                  </a:lnTo>
                  <a:close/>
                  <a:moveTo>
                    <a:pt x="3" y="298"/>
                  </a:moveTo>
                  <a:cubicBezTo>
                    <a:pt x="3" y="821"/>
                    <a:pt x="3" y="821"/>
                    <a:pt x="3" y="821"/>
                  </a:cubicBezTo>
                  <a:cubicBezTo>
                    <a:pt x="0" y="960"/>
                    <a:pt x="0" y="960"/>
                    <a:pt x="0" y="960"/>
                  </a:cubicBezTo>
                  <a:cubicBezTo>
                    <a:pt x="160" y="960"/>
                    <a:pt x="160" y="960"/>
                    <a:pt x="160" y="960"/>
                  </a:cubicBezTo>
                  <a:cubicBezTo>
                    <a:pt x="160" y="940"/>
                    <a:pt x="160" y="940"/>
                    <a:pt x="160" y="940"/>
                  </a:cubicBezTo>
                  <a:cubicBezTo>
                    <a:pt x="404" y="940"/>
                    <a:pt x="404" y="940"/>
                    <a:pt x="404" y="940"/>
                  </a:cubicBezTo>
                  <a:cubicBezTo>
                    <a:pt x="404" y="1137"/>
                    <a:pt x="404" y="1137"/>
                    <a:pt x="404" y="1137"/>
                  </a:cubicBezTo>
                  <a:cubicBezTo>
                    <a:pt x="404" y="1168"/>
                    <a:pt x="407" y="1193"/>
                    <a:pt x="413" y="1211"/>
                  </a:cubicBezTo>
                  <a:cubicBezTo>
                    <a:pt x="419" y="1230"/>
                    <a:pt x="434" y="1247"/>
                    <a:pt x="458" y="1262"/>
                  </a:cubicBezTo>
                  <a:cubicBezTo>
                    <a:pt x="483" y="1277"/>
                    <a:pt x="519" y="1285"/>
                    <a:pt x="569" y="1285"/>
                  </a:cubicBezTo>
                  <a:cubicBezTo>
                    <a:pt x="619" y="1285"/>
                    <a:pt x="683" y="1286"/>
                    <a:pt x="761" y="1288"/>
                  </a:cubicBezTo>
                  <a:cubicBezTo>
                    <a:pt x="843" y="1290"/>
                    <a:pt x="903" y="1291"/>
                    <a:pt x="943" y="1289"/>
                  </a:cubicBezTo>
                  <a:cubicBezTo>
                    <a:pt x="982" y="1286"/>
                    <a:pt x="1012" y="1281"/>
                    <a:pt x="1032" y="1273"/>
                  </a:cubicBezTo>
                  <a:cubicBezTo>
                    <a:pt x="1052" y="1265"/>
                    <a:pt x="1070" y="1251"/>
                    <a:pt x="1087" y="1231"/>
                  </a:cubicBezTo>
                  <a:cubicBezTo>
                    <a:pt x="1104" y="1211"/>
                    <a:pt x="1125" y="1155"/>
                    <a:pt x="1151" y="1062"/>
                  </a:cubicBezTo>
                  <a:cubicBezTo>
                    <a:pt x="1106" y="1046"/>
                    <a:pt x="1055" y="1019"/>
                    <a:pt x="997" y="983"/>
                  </a:cubicBezTo>
                  <a:cubicBezTo>
                    <a:pt x="989" y="1036"/>
                    <a:pt x="989" y="1036"/>
                    <a:pt x="989" y="1036"/>
                  </a:cubicBezTo>
                  <a:cubicBezTo>
                    <a:pt x="985" y="1071"/>
                    <a:pt x="974" y="1095"/>
                    <a:pt x="958" y="1109"/>
                  </a:cubicBezTo>
                  <a:cubicBezTo>
                    <a:pt x="942" y="1123"/>
                    <a:pt x="920" y="1131"/>
                    <a:pt x="894" y="1134"/>
                  </a:cubicBezTo>
                  <a:cubicBezTo>
                    <a:pt x="869" y="1137"/>
                    <a:pt x="826" y="1137"/>
                    <a:pt x="766" y="1136"/>
                  </a:cubicBezTo>
                  <a:cubicBezTo>
                    <a:pt x="626" y="1132"/>
                    <a:pt x="626" y="1132"/>
                    <a:pt x="626" y="1132"/>
                  </a:cubicBezTo>
                  <a:cubicBezTo>
                    <a:pt x="595" y="1131"/>
                    <a:pt x="577" y="1125"/>
                    <a:pt x="570" y="1116"/>
                  </a:cubicBezTo>
                  <a:cubicBezTo>
                    <a:pt x="562" y="1106"/>
                    <a:pt x="559" y="1096"/>
                    <a:pt x="559" y="1084"/>
                  </a:cubicBezTo>
                  <a:cubicBezTo>
                    <a:pt x="559" y="940"/>
                    <a:pt x="559" y="940"/>
                    <a:pt x="559" y="940"/>
                  </a:cubicBezTo>
                  <a:cubicBezTo>
                    <a:pt x="837" y="940"/>
                    <a:pt x="837" y="940"/>
                    <a:pt x="837" y="940"/>
                  </a:cubicBezTo>
                  <a:cubicBezTo>
                    <a:pt x="837" y="965"/>
                    <a:pt x="837" y="965"/>
                    <a:pt x="837" y="965"/>
                  </a:cubicBezTo>
                  <a:cubicBezTo>
                    <a:pt x="998" y="965"/>
                    <a:pt x="998" y="965"/>
                    <a:pt x="998" y="965"/>
                  </a:cubicBezTo>
                  <a:cubicBezTo>
                    <a:pt x="994" y="831"/>
                    <a:pt x="994" y="831"/>
                    <a:pt x="994" y="831"/>
                  </a:cubicBezTo>
                  <a:cubicBezTo>
                    <a:pt x="994" y="298"/>
                    <a:pt x="994" y="298"/>
                    <a:pt x="994" y="298"/>
                  </a:cubicBezTo>
                  <a:cubicBezTo>
                    <a:pt x="998" y="179"/>
                    <a:pt x="998" y="179"/>
                    <a:pt x="998" y="179"/>
                  </a:cubicBezTo>
                  <a:cubicBezTo>
                    <a:pt x="894" y="184"/>
                    <a:pt x="894" y="184"/>
                    <a:pt x="894" y="184"/>
                  </a:cubicBezTo>
                  <a:cubicBezTo>
                    <a:pt x="559" y="184"/>
                    <a:pt x="559" y="184"/>
                    <a:pt x="559" y="184"/>
                  </a:cubicBezTo>
                  <a:cubicBezTo>
                    <a:pt x="559" y="107"/>
                    <a:pt x="559" y="107"/>
                    <a:pt x="559" y="107"/>
                  </a:cubicBezTo>
                  <a:cubicBezTo>
                    <a:pt x="562" y="0"/>
                    <a:pt x="562" y="0"/>
                    <a:pt x="562" y="0"/>
                  </a:cubicBezTo>
                  <a:cubicBezTo>
                    <a:pt x="401" y="0"/>
                    <a:pt x="401" y="0"/>
                    <a:pt x="401" y="0"/>
                  </a:cubicBezTo>
                  <a:cubicBezTo>
                    <a:pt x="404" y="107"/>
                    <a:pt x="404" y="107"/>
                    <a:pt x="404" y="107"/>
                  </a:cubicBezTo>
                  <a:cubicBezTo>
                    <a:pt x="404" y="184"/>
                    <a:pt x="404" y="184"/>
                    <a:pt x="404" y="184"/>
                  </a:cubicBezTo>
                  <a:cubicBezTo>
                    <a:pt x="120" y="184"/>
                    <a:pt x="120" y="184"/>
                    <a:pt x="120" y="184"/>
                  </a:cubicBezTo>
                  <a:cubicBezTo>
                    <a:pt x="0" y="179"/>
                    <a:pt x="0" y="179"/>
                    <a:pt x="0" y="179"/>
                  </a:cubicBezTo>
                  <a:lnTo>
                    <a:pt x="3" y="298"/>
                  </a:lnTo>
                  <a:close/>
                  <a:moveTo>
                    <a:pt x="160" y="637"/>
                  </a:moveTo>
                  <a:cubicBezTo>
                    <a:pt x="404" y="637"/>
                    <a:pt x="404" y="637"/>
                    <a:pt x="404" y="637"/>
                  </a:cubicBezTo>
                  <a:cubicBezTo>
                    <a:pt x="404" y="791"/>
                    <a:pt x="404" y="791"/>
                    <a:pt x="404" y="791"/>
                  </a:cubicBezTo>
                  <a:cubicBezTo>
                    <a:pt x="160" y="791"/>
                    <a:pt x="160" y="791"/>
                    <a:pt x="160" y="791"/>
                  </a:cubicBezTo>
                  <a:lnTo>
                    <a:pt x="160" y="637"/>
                  </a:lnTo>
                  <a:close/>
                  <a:moveTo>
                    <a:pt x="559" y="336"/>
                  </a:moveTo>
                  <a:cubicBezTo>
                    <a:pt x="837" y="336"/>
                    <a:pt x="837" y="336"/>
                    <a:pt x="837" y="336"/>
                  </a:cubicBezTo>
                  <a:cubicBezTo>
                    <a:pt x="837" y="492"/>
                    <a:pt x="837" y="492"/>
                    <a:pt x="837" y="492"/>
                  </a:cubicBezTo>
                  <a:cubicBezTo>
                    <a:pt x="559" y="492"/>
                    <a:pt x="559" y="492"/>
                    <a:pt x="559" y="492"/>
                  </a:cubicBezTo>
                  <a:lnTo>
                    <a:pt x="559" y="336"/>
                  </a:lnTo>
                  <a:close/>
                  <a:moveTo>
                    <a:pt x="559" y="637"/>
                  </a:moveTo>
                  <a:cubicBezTo>
                    <a:pt x="837" y="637"/>
                    <a:pt x="837" y="637"/>
                    <a:pt x="837" y="637"/>
                  </a:cubicBezTo>
                  <a:cubicBezTo>
                    <a:pt x="837" y="791"/>
                    <a:pt x="837" y="791"/>
                    <a:pt x="837" y="791"/>
                  </a:cubicBezTo>
                  <a:cubicBezTo>
                    <a:pt x="559" y="791"/>
                    <a:pt x="559" y="791"/>
                    <a:pt x="559" y="791"/>
                  </a:cubicBezTo>
                  <a:lnTo>
                    <a:pt x="559" y="6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4" name="Freeform 55"/>
            <p:cNvSpPr>
              <a:spLocks noEditPoints="1"/>
            </p:cNvSpPr>
            <p:nvPr/>
          </p:nvSpPr>
          <p:spPr bwMode="auto">
            <a:xfrm>
              <a:off x="8641601" y="1891348"/>
              <a:ext cx="320247" cy="362142"/>
            </a:xfrm>
            <a:custGeom>
              <a:avLst/>
              <a:gdLst>
                <a:gd name="T0" fmla="*/ 198 w 1052"/>
                <a:gd name="T1" fmla="*/ 421 h 1191"/>
                <a:gd name="T2" fmla="*/ 235 w 1052"/>
                <a:gd name="T3" fmla="*/ 693 h 1191"/>
                <a:gd name="T4" fmla="*/ 166 w 1052"/>
                <a:gd name="T5" fmla="*/ 374 h 1191"/>
                <a:gd name="T6" fmla="*/ 166 w 1052"/>
                <a:gd name="T7" fmla="*/ 977 h 1191"/>
                <a:gd name="T8" fmla="*/ 232 w 1052"/>
                <a:gd name="T9" fmla="*/ 885 h 1191"/>
                <a:gd name="T10" fmla="*/ 350 w 1052"/>
                <a:gd name="T11" fmla="*/ 796 h 1191"/>
                <a:gd name="T12" fmla="*/ 396 w 1052"/>
                <a:gd name="T13" fmla="*/ 774 h 1191"/>
                <a:gd name="T14" fmla="*/ 442 w 1052"/>
                <a:gd name="T15" fmla="*/ 800 h 1191"/>
                <a:gd name="T16" fmla="*/ 445 w 1052"/>
                <a:gd name="T17" fmla="*/ 546 h 1191"/>
                <a:gd name="T18" fmla="*/ 483 w 1052"/>
                <a:gd name="T19" fmla="*/ 391 h 1191"/>
                <a:gd name="T20" fmla="*/ 612 w 1052"/>
                <a:gd name="T21" fmla="*/ 592 h 1191"/>
                <a:gd name="T22" fmla="*/ 536 w 1052"/>
                <a:gd name="T23" fmla="*/ 770 h 1191"/>
                <a:gd name="T24" fmla="*/ 520 w 1052"/>
                <a:gd name="T25" fmla="*/ 950 h 1191"/>
                <a:gd name="T26" fmla="*/ 622 w 1052"/>
                <a:gd name="T27" fmla="*/ 915 h 1191"/>
                <a:gd name="T28" fmla="*/ 745 w 1052"/>
                <a:gd name="T29" fmla="*/ 835 h 1191"/>
                <a:gd name="T30" fmla="*/ 890 w 1052"/>
                <a:gd name="T31" fmla="*/ 787 h 1191"/>
                <a:gd name="T32" fmla="*/ 773 w 1052"/>
                <a:gd name="T33" fmla="*/ 571 h 1191"/>
                <a:gd name="T34" fmla="*/ 813 w 1052"/>
                <a:gd name="T35" fmla="*/ 359 h 1191"/>
                <a:gd name="T36" fmla="*/ 831 w 1052"/>
                <a:gd name="T37" fmla="*/ 236 h 1191"/>
                <a:gd name="T38" fmla="*/ 672 w 1052"/>
                <a:gd name="T39" fmla="*/ 257 h 1191"/>
                <a:gd name="T40" fmla="*/ 597 w 1052"/>
                <a:gd name="T41" fmla="*/ 303 h 1191"/>
                <a:gd name="T42" fmla="*/ 486 w 1052"/>
                <a:gd name="T43" fmla="*/ 381 h 1191"/>
                <a:gd name="T44" fmla="*/ 504 w 1052"/>
                <a:gd name="T45" fmla="*/ 275 h 1191"/>
                <a:gd name="T46" fmla="*/ 357 w 1052"/>
                <a:gd name="T47" fmla="*/ 191 h 1191"/>
                <a:gd name="T48" fmla="*/ 349 w 1052"/>
                <a:gd name="T49" fmla="*/ 312 h 1191"/>
                <a:gd name="T50" fmla="*/ 271 w 1052"/>
                <a:gd name="T51" fmla="*/ 274 h 1191"/>
                <a:gd name="T52" fmla="*/ 166 w 1052"/>
                <a:gd name="T53" fmla="*/ 346 h 1191"/>
                <a:gd name="T54" fmla="*/ 893 w 1052"/>
                <a:gd name="T55" fmla="*/ 160 h 1191"/>
                <a:gd name="T56" fmla="*/ 884 w 1052"/>
                <a:gd name="T57" fmla="*/ 997 h 1191"/>
                <a:gd name="T58" fmla="*/ 741 w 1052"/>
                <a:gd name="T59" fmla="*/ 1001 h 1191"/>
                <a:gd name="T60" fmla="*/ 791 w 1052"/>
                <a:gd name="T61" fmla="*/ 1140 h 1191"/>
                <a:gd name="T62" fmla="*/ 975 w 1052"/>
                <a:gd name="T63" fmla="*/ 1162 h 1191"/>
                <a:gd name="T64" fmla="*/ 1048 w 1052"/>
                <a:gd name="T65" fmla="*/ 1027 h 1191"/>
                <a:gd name="T66" fmla="*/ 1052 w 1052"/>
                <a:gd name="T67" fmla="*/ 0 h 1191"/>
                <a:gd name="T68" fmla="*/ 157 w 1052"/>
                <a:gd name="T69" fmla="*/ 5 h 1191"/>
                <a:gd name="T70" fmla="*/ 4 w 1052"/>
                <a:gd name="T71" fmla="*/ 165 h 1191"/>
                <a:gd name="T72" fmla="*/ 0 w 1052"/>
                <a:gd name="T73" fmla="*/ 1156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2" h="1191">
                  <a:moveTo>
                    <a:pt x="166" y="374"/>
                  </a:moveTo>
                  <a:cubicBezTo>
                    <a:pt x="198" y="421"/>
                    <a:pt x="198" y="421"/>
                    <a:pt x="198" y="421"/>
                  </a:cubicBezTo>
                  <a:cubicBezTo>
                    <a:pt x="208" y="434"/>
                    <a:pt x="237" y="482"/>
                    <a:pt x="287" y="563"/>
                  </a:cubicBezTo>
                  <a:cubicBezTo>
                    <a:pt x="270" y="620"/>
                    <a:pt x="253" y="663"/>
                    <a:pt x="235" y="693"/>
                  </a:cubicBezTo>
                  <a:cubicBezTo>
                    <a:pt x="216" y="724"/>
                    <a:pt x="193" y="756"/>
                    <a:pt x="166" y="790"/>
                  </a:cubicBezTo>
                  <a:lnTo>
                    <a:pt x="166" y="374"/>
                  </a:lnTo>
                  <a:close/>
                  <a:moveTo>
                    <a:pt x="169" y="1156"/>
                  </a:moveTo>
                  <a:cubicBezTo>
                    <a:pt x="166" y="977"/>
                    <a:pt x="166" y="977"/>
                    <a:pt x="166" y="977"/>
                  </a:cubicBezTo>
                  <a:cubicBezTo>
                    <a:pt x="166" y="812"/>
                    <a:pt x="166" y="812"/>
                    <a:pt x="166" y="812"/>
                  </a:cubicBezTo>
                  <a:cubicBezTo>
                    <a:pt x="199" y="846"/>
                    <a:pt x="221" y="870"/>
                    <a:pt x="232" y="885"/>
                  </a:cubicBezTo>
                  <a:cubicBezTo>
                    <a:pt x="243" y="899"/>
                    <a:pt x="253" y="914"/>
                    <a:pt x="263" y="929"/>
                  </a:cubicBezTo>
                  <a:cubicBezTo>
                    <a:pt x="310" y="862"/>
                    <a:pt x="339" y="818"/>
                    <a:pt x="350" y="796"/>
                  </a:cubicBezTo>
                  <a:cubicBezTo>
                    <a:pt x="361" y="774"/>
                    <a:pt x="371" y="754"/>
                    <a:pt x="379" y="737"/>
                  </a:cubicBezTo>
                  <a:cubicBezTo>
                    <a:pt x="396" y="774"/>
                    <a:pt x="396" y="774"/>
                    <a:pt x="396" y="774"/>
                  </a:cubicBezTo>
                  <a:cubicBezTo>
                    <a:pt x="399" y="781"/>
                    <a:pt x="405" y="799"/>
                    <a:pt x="413" y="829"/>
                  </a:cubicBezTo>
                  <a:cubicBezTo>
                    <a:pt x="442" y="800"/>
                    <a:pt x="442" y="800"/>
                    <a:pt x="442" y="800"/>
                  </a:cubicBezTo>
                  <a:cubicBezTo>
                    <a:pt x="460" y="782"/>
                    <a:pt x="493" y="759"/>
                    <a:pt x="541" y="732"/>
                  </a:cubicBezTo>
                  <a:cubicBezTo>
                    <a:pt x="508" y="667"/>
                    <a:pt x="476" y="605"/>
                    <a:pt x="445" y="546"/>
                  </a:cubicBezTo>
                  <a:cubicBezTo>
                    <a:pt x="458" y="500"/>
                    <a:pt x="458" y="500"/>
                    <a:pt x="458" y="500"/>
                  </a:cubicBezTo>
                  <a:cubicBezTo>
                    <a:pt x="463" y="484"/>
                    <a:pt x="470" y="448"/>
                    <a:pt x="483" y="391"/>
                  </a:cubicBezTo>
                  <a:cubicBezTo>
                    <a:pt x="524" y="445"/>
                    <a:pt x="549" y="479"/>
                    <a:pt x="559" y="493"/>
                  </a:cubicBezTo>
                  <a:cubicBezTo>
                    <a:pt x="569" y="507"/>
                    <a:pt x="587" y="540"/>
                    <a:pt x="612" y="592"/>
                  </a:cubicBezTo>
                  <a:cubicBezTo>
                    <a:pt x="592" y="650"/>
                    <a:pt x="592" y="650"/>
                    <a:pt x="592" y="650"/>
                  </a:cubicBezTo>
                  <a:cubicBezTo>
                    <a:pt x="578" y="690"/>
                    <a:pt x="559" y="730"/>
                    <a:pt x="536" y="770"/>
                  </a:cubicBezTo>
                  <a:cubicBezTo>
                    <a:pt x="512" y="810"/>
                    <a:pt x="478" y="851"/>
                    <a:pt x="435" y="895"/>
                  </a:cubicBezTo>
                  <a:cubicBezTo>
                    <a:pt x="478" y="920"/>
                    <a:pt x="506" y="939"/>
                    <a:pt x="520" y="950"/>
                  </a:cubicBezTo>
                  <a:cubicBezTo>
                    <a:pt x="533" y="961"/>
                    <a:pt x="548" y="975"/>
                    <a:pt x="565" y="990"/>
                  </a:cubicBezTo>
                  <a:cubicBezTo>
                    <a:pt x="588" y="963"/>
                    <a:pt x="608" y="938"/>
                    <a:pt x="622" y="915"/>
                  </a:cubicBezTo>
                  <a:cubicBezTo>
                    <a:pt x="637" y="893"/>
                    <a:pt x="666" y="841"/>
                    <a:pt x="710" y="760"/>
                  </a:cubicBezTo>
                  <a:cubicBezTo>
                    <a:pt x="745" y="835"/>
                    <a:pt x="745" y="835"/>
                    <a:pt x="745" y="835"/>
                  </a:cubicBezTo>
                  <a:cubicBezTo>
                    <a:pt x="748" y="841"/>
                    <a:pt x="756" y="864"/>
                    <a:pt x="769" y="903"/>
                  </a:cubicBezTo>
                  <a:cubicBezTo>
                    <a:pt x="813" y="856"/>
                    <a:pt x="853" y="817"/>
                    <a:pt x="890" y="787"/>
                  </a:cubicBezTo>
                  <a:cubicBezTo>
                    <a:pt x="867" y="743"/>
                    <a:pt x="867" y="743"/>
                    <a:pt x="867" y="743"/>
                  </a:cubicBezTo>
                  <a:cubicBezTo>
                    <a:pt x="866" y="739"/>
                    <a:pt x="834" y="682"/>
                    <a:pt x="773" y="571"/>
                  </a:cubicBezTo>
                  <a:cubicBezTo>
                    <a:pt x="790" y="486"/>
                    <a:pt x="790" y="486"/>
                    <a:pt x="790" y="486"/>
                  </a:cubicBezTo>
                  <a:cubicBezTo>
                    <a:pt x="797" y="454"/>
                    <a:pt x="805" y="412"/>
                    <a:pt x="813" y="359"/>
                  </a:cubicBezTo>
                  <a:cubicBezTo>
                    <a:pt x="825" y="277"/>
                    <a:pt x="825" y="277"/>
                    <a:pt x="825" y="277"/>
                  </a:cubicBezTo>
                  <a:cubicBezTo>
                    <a:pt x="826" y="268"/>
                    <a:pt x="828" y="254"/>
                    <a:pt x="831" y="236"/>
                  </a:cubicBezTo>
                  <a:cubicBezTo>
                    <a:pt x="779" y="232"/>
                    <a:pt x="726" y="225"/>
                    <a:pt x="672" y="213"/>
                  </a:cubicBezTo>
                  <a:cubicBezTo>
                    <a:pt x="672" y="257"/>
                    <a:pt x="672" y="257"/>
                    <a:pt x="672" y="257"/>
                  </a:cubicBezTo>
                  <a:cubicBezTo>
                    <a:pt x="672" y="279"/>
                    <a:pt x="668" y="324"/>
                    <a:pt x="659" y="391"/>
                  </a:cubicBezTo>
                  <a:cubicBezTo>
                    <a:pt x="636" y="359"/>
                    <a:pt x="616" y="329"/>
                    <a:pt x="597" y="303"/>
                  </a:cubicBezTo>
                  <a:cubicBezTo>
                    <a:pt x="569" y="330"/>
                    <a:pt x="569" y="330"/>
                    <a:pt x="569" y="330"/>
                  </a:cubicBezTo>
                  <a:cubicBezTo>
                    <a:pt x="553" y="345"/>
                    <a:pt x="526" y="362"/>
                    <a:pt x="486" y="381"/>
                  </a:cubicBezTo>
                  <a:cubicBezTo>
                    <a:pt x="500" y="310"/>
                    <a:pt x="500" y="310"/>
                    <a:pt x="500" y="310"/>
                  </a:cubicBezTo>
                  <a:cubicBezTo>
                    <a:pt x="500" y="308"/>
                    <a:pt x="501" y="297"/>
                    <a:pt x="504" y="275"/>
                  </a:cubicBezTo>
                  <a:cubicBezTo>
                    <a:pt x="508" y="254"/>
                    <a:pt x="511" y="236"/>
                    <a:pt x="514" y="221"/>
                  </a:cubicBezTo>
                  <a:cubicBezTo>
                    <a:pt x="452" y="215"/>
                    <a:pt x="399" y="205"/>
                    <a:pt x="357" y="191"/>
                  </a:cubicBezTo>
                  <a:cubicBezTo>
                    <a:pt x="355" y="246"/>
                    <a:pt x="355" y="246"/>
                    <a:pt x="355" y="246"/>
                  </a:cubicBezTo>
                  <a:cubicBezTo>
                    <a:pt x="354" y="270"/>
                    <a:pt x="352" y="292"/>
                    <a:pt x="349" y="312"/>
                  </a:cubicBezTo>
                  <a:cubicBezTo>
                    <a:pt x="347" y="333"/>
                    <a:pt x="344" y="355"/>
                    <a:pt x="338" y="378"/>
                  </a:cubicBezTo>
                  <a:cubicBezTo>
                    <a:pt x="313" y="340"/>
                    <a:pt x="290" y="306"/>
                    <a:pt x="271" y="274"/>
                  </a:cubicBezTo>
                  <a:cubicBezTo>
                    <a:pt x="238" y="303"/>
                    <a:pt x="215" y="321"/>
                    <a:pt x="203" y="328"/>
                  </a:cubicBezTo>
                  <a:cubicBezTo>
                    <a:pt x="190" y="334"/>
                    <a:pt x="178" y="340"/>
                    <a:pt x="166" y="346"/>
                  </a:cubicBezTo>
                  <a:cubicBezTo>
                    <a:pt x="166" y="160"/>
                    <a:pt x="166" y="160"/>
                    <a:pt x="166" y="160"/>
                  </a:cubicBezTo>
                  <a:cubicBezTo>
                    <a:pt x="893" y="160"/>
                    <a:pt x="893" y="160"/>
                    <a:pt x="893" y="160"/>
                  </a:cubicBezTo>
                  <a:cubicBezTo>
                    <a:pt x="893" y="959"/>
                    <a:pt x="893" y="959"/>
                    <a:pt x="893" y="959"/>
                  </a:cubicBezTo>
                  <a:cubicBezTo>
                    <a:pt x="893" y="975"/>
                    <a:pt x="890" y="987"/>
                    <a:pt x="884" y="997"/>
                  </a:cubicBezTo>
                  <a:cubicBezTo>
                    <a:pt x="878" y="1006"/>
                    <a:pt x="859" y="1010"/>
                    <a:pt x="827" y="1009"/>
                  </a:cubicBezTo>
                  <a:cubicBezTo>
                    <a:pt x="800" y="1008"/>
                    <a:pt x="772" y="1006"/>
                    <a:pt x="741" y="1001"/>
                  </a:cubicBezTo>
                  <a:cubicBezTo>
                    <a:pt x="761" y="1045"/>
                    <a:pt x="761" y="1045"/>
                    <a:pt x="761" y="1045"/>
                  </a:cubicBezTo>
                  <a:cubicBezTo>
                    <a:pt x="779" y="1086"/>
                    <a:pt x="789" y="1118"/>
                    <a:pt x="791" y="1140"/>
                  </a:cubicBezTo>
                  <a:cubicBezTo>
                    <a:pt x="794" y="1161"/>
                    <a:pt x="796" y="1179"/>
                    <a:pt x="797" y="1191"/>
                  </a:cubicBezTo>
                  <a:cubicBezTo>
                    <a:pt x="879" y="1186"/>
                    <a:pt x="938" y="1176"/>
                    <a:pt x="975" y="1162"/>
                  </a:cubicBezTo>
                  <a:cubicBezTo>
                    <a:pt x="1012" y="1149"/>
                    <a:pt x="1033" y="1130"/>
                    <a:pt x="1039" y="1105"/>
                  </a:cubicBezTo>
                  <a:cubicBezTo>
                    <a:pt x="1046" y="1081"/>
                    <a:pt x="1048" y="1055"/>
                    <a:pt x="1048" y="1027"/>
                  </a:cubicBezTo>
                  <a:cubicBezTo>
                    <a:pt x="1048" y="165"/>
                    <a:pt x="1048" y="165"/>
                    <a:pt x="1048" y="165"/>
                  </a:cubicBezTo>
                  <a:cubicBezTo>
                    <a:pt x="1052" y="0"/>
                    <a:pt x="1052" y="0"/>
                    <a:pt x="1052" y="0"/>
                  </a:cubicBezTo>
                  <a:cubicBezTo>
                    <a:pt x="898" y="5"/>
                    <a:pt x="898" y="5"/>
                    <a:pt x="898" y="5"/>
                  </a:cubicBezTo>
                  <a:cubicBezTo>
                    <a:pt x="157" y="5"/>
                    <a:pt x="157" y="5"/>
                    <a:pt x="157" y="5"/>
                  </a:cubicBezTo>
                  <a:cubicBezTo>
                    <a:pt x="0" y="0"/>
                    <a:pt x="0" y="0"/>
                    <a:pt x="0" y="0"/>
                  </a:cubicBezTo>
                  <a:cubicBezTo>
                    <a:pt x="4" y="165"/>
                    <a:pt x="4" y="165"/>
                    <a:pt x="4" y="165"/>
                  </a:cubicBezTo>
                  <a:cubicBezTo>
                    <a:pt x="4" y="977"/>
                    <a:pt x="4" y="977"/>
                    <a:pt x="4" y="977"/>
                  </a:cubicBezTo>
                  <a:cubicBezTo>
                    <a:pt x="0" y="1156"/>
                    <a:pt x="0" y="1156"/>
                    <a:pt x="0" y="1156"/>
                  </a:cubicBezTo>
                  <a:lnTo>
                    <a:pt x="169" y="1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66" name="矩形 65"/>
          <p:cNvSpPr/>
          <p:nvPr/>
        </p:nvSpPr>
        <p:spPr>
          <a:xfrm>
            <a:off x="450981" y="214730"/>
            <a:ext cx="2339102" cy="523220"/>
          </a:xfrm>
          <a:prstGeom prst="rect">
            <a:avLst/>
          </a:prstGeom>
        </p:spPr>
        <p:txBody>
          <a:bodyPr wrap="none">
            <a:spAutoFit/>
          </a:bodyPr>
          <a:lstStyle/>
          <a:p>
            <a:r>
              <a:rPr lang="zh-CN" altLang="en-US" sz="2800" dirty="0">
                <a:solidFill>
                  <a:srgbClr val="03816F"/>
                </a:solidFill>
                <a:latin typeface="方正粗宋简体" panose="03000509000000000000" pitchFamily="65" charset="-122"/>
                <a:ea typeface="方正粗宋简体" panose="03000509000000000000" pitchFamily="65" charset="-122"/>
              </a:rPr>
              <a:t>二、主要做法</a:t>
            </a:r>
          </a:p>
        </p:txBody>
      </p:sp>
      <p:grpSp>
        <p:nvGrpSpPr>
          <p:cNvPr id="72" name="组合 71"/>
          <p:cNvGrpSpPr/>
          <p:nvPr/>
        </p:nvGrpSpPr>
        <p:grpSpPr>
          <a:xfrm>
            <a:off x="1092996" y="1223586"/>
            <a:ext cx="2517017" cy="507391"/>
            <a:chOff x="1528764" y="1223586"/>
            <a:chExt cx="2517017" cy="507391"/>
          </a:xfrm>
        </p:grpSpPr>
        <p:grpSp>
          <p:nvGrpSpPr>
            <p:cNvPr id="73" name="组合 72"/>
            <p:cNvGrpSpPr/>
            <p:nvPr/>
          </p:nvGrpSpPr>
          <p:grpSpPr>
            <a:xfrm>
              <a:off x="1609474" y="1223586"/>
              <a:ext cx="2436307" cy="505327"/>
              <a:chOff x="737936" y="1259305"/>
              <a:chExt cx="2436307" cy="505327"/>
            </a:xfrm>
          </p:grpSpPr>
          <p:sp>
            <p:nvSpPr>
              <p:cNvPr id="75" name="任意多边形: 形状 74"/>
              <p:cNvSpPr/>
              <p:nvPr/>
            </p:nvSpPr>
            <p:spPr>
              <a:xfrm>
                <a:off x="737936" y="1259305"/>
                <a:ext cx="2436307" cy="505327"/>
              </a:xfrm>
              <a:custGeom>
                <a:avLst/>
                <a:gdLst>
                  <a:gd name="connsiteX0" fmla="*/ 0 w 2436307"/>
                  <a:gd name="connsiteY0" fmla="*/ 0 h 505327"/>
                  <a:gd name="connsiteX1" fmla="*/ 2434767 w 2436307"/>
                  <a:gd name="connsiteY1" fmla="*/ 0 h 505327"/>
                  <a:gd name="connsiteX2" fmla="*/ 2345641 w 2436307"/>
                  <a:gd name="connsiteY2" fmla="*/ 250498 h 505327"/>
                  <a:gd name="connsiteX3" fmla="*/ 2436307 w 2436307"/>
                  <a:gd name="connsiteY3" fmla="*/ 505327 h 505327"/>
                  <a:gd name="connsiteX4" fmla="*/ 0 w 2436307"/>
                  <a:gd name="connsiteY4" fmla="*/ 505327 h 505327"/>
                  <a:gd name="connsiteX5" fmla="*/ 0 w 2436307"/>
                  <a:gd name="connsiteY5" fmla="*/ 0 h 5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6307" h="505327">
                    <a:moveTo>
                      <a:pt x="0" y="0"/>
                    </a:moveTo>
                    <a:lnTo>
                      <a:pt x="2434767" y="0"/>
                    </a:lnTo>
                    <a:lnTo>
                      <a:pt x="2345641" y="250498"/>
                    </a:lnTo>
                    <a:lnTo>
                      <a:pt x="2436307" y="505327"/>
                    </a:lnTo>
                    <a:lnTo>
                      <a:pt x="0" y="505327"/>
                    </a:lnTo>
                    <a:lnTo>
                      <a:pt x="0" y="0"/>
                    </a:lnTo>
                    <a:close/>
                  </a:path>
                </a:pathLst>
              </a:custGeom>
              <a:solidFill>
                <a:srgbClr val="1D4C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矩形 75"/>
              <p:cNvSpPr/>
              <p:nvPr/>
            </p:nvSpPr>
            <p:spPr>
              <a:xfrm>
                <a:off x="780539" y="1311913"/>
                <a:ext cx="1980029" cy="400110"/>
              </a:xfrm>
              <a:prstGeom prst="rect">
                <a:avLst/>
              </a:prstGeom>
            </p:spPr>
            <p:txBody>
              <a:bodyPr wrap="none">
                <a:spAutoFit/>
              </a:bodyPr>
              <a:lstStyle/>
              <a:p>
                <a:pPr lvl="0"/>
                <a:r>
                  <a:rPr lang="zh-CN" altLang="en-US" sz="2000" b="1" kern="0" dirty="0">
                    <a:solidFill>
                      <a:schemeClr val="bg1"/>
                    </a:solidFill>
                    <a:latin typeface="微软雅黑" panose="020B0503020204020204" pitchFamily="34" charset="-122"/>
                    <a:ea typeface="微软雅黑"/>
                  </a:rPr>
                  <a:t>（四）对策实施</a:t>
                </a:r>
              </a:p>
            </p:txBody>
          </p:sp>
        </p:grpSp>
        <p:sp>
          <p:nvSpPr>
            <p:cNvPr id="74" name="矩形 73"/>
            <p:cNvSpPr/>
            <p:nvPr/>
          </p:nvSpPr>
          <p:spPr>
            <a:xfrm>
              <a:off x="1528764" y="1225650"/>
              <a:ext cx="59360" cy="505327"/>
            </a:xfrm>
            <a:prstGeom prst="rect">
              <a:avLst/>
            </a:prstGeom>
            <a:solidFill>
              <a:srgbClr val="1D4C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81" name="矩形 80"/>
          <p:cNvSpPr/>
          <p:nvPr/>
        </p:nvSpPr>
        <p:spPr>
          <a:xfrm>
            <a:off x="1295690" y="1818557"/>
            <a:ext cx="10106480" cy="1089529"/>
          </a:xfrm>
          <a:prstGeom prst="rect">
            <a:avLst/>
          </a:prstGeom>
        </p:spPr>
        <p:txBody>
          <a:bodyPr wrap="square">
            <a:spAutoFit/>
          </a:bodyPr>
          <a:lstStyle/>
          <a:p>
            <a:pPr>
              <a:lnSpc>
                <a:spcPct val="120000"/>
              </a:lnSpc>
            </a:pPr>
            <a:r>
              <a:rPr lang="zh-CN" altLang="en-US" dirty="0">
                <a:solidFill>
                  <a:prstClr val="black"/>
                </a:solidFill>
                <a:latin typeface="Arial" panose="020F0502020204030204"/>
                <a:ea typeface="微软雅黑"/>
              </a:rPr>
              <a:t>现在中牟县供电公司所有板面的电流互感器都是二组变比，故电流互感器变比切换装置能使计量装置的电能表的电流值处于</a:t>
            </a:r>
            <a:r>
              <a:rPr lang="en-US" altLang="zh-CN" dirty="0">
                <a:solidFill>
                  <a:prstClr val="black"/>
                </a:solidFill>
                <a:latin typeface="Arial" panose="020F0502020204030204"/>
                <a:ea typeface="微软雅黑"/>
              </a:rPr>
              <a:t>1.5</a:t>
            </a:r>
            <a:r>
              <a:rPr lang="zh-CN" altLang="en-US" dirty="0">
                <a:solidFill>
                  <a:prstClr val="black"/>
                </a:solidFill>
                <a:latin typeface="Arial" panose="020F0502020204030204"/>
                <a:ea typeface="微软雅黑"/>
              </a:rPr>
              <a:t>～</a:t>
            </a:r>
            <a:r>
              <a:rPr lang="en-US" altLang="zh-CN" dirty="0">
                <a:solidFill>
                  <a:prstClr val="black"/>
                </a:solidFill>
                <a:latin typeface="Arial" panose="020F0502020204030204"/>
                <a:ea typeface="微软雅黑"/>
              </a:rPr>
              <a:t>5A</a:t>
            </a:r>
            <a:r>
              <a:rPr lang="zh-CN" altLang="en-US" dirty="0">
                <a:solidFill>
                  <a:prstClr val="black"/>
                </a:solidFill>
                <a:latin typeface="Arial" panose="020F0502020204030204"/>
                <a:ea typeface="微软雅黑"/>
              </a:rPr>
              <a:t>的合理范围内</a:t>
            </a:r>
            <a:r>
              <a:rPr lang="en-US" altLang="zh-CN" b="1" dirty="0">
                <a:solidFill>
                  <a:srgbClr val="72B332"/>
                </a:solidFill>
                <a:latin typeface="Arial" panose="020F0502020204030204"/>
                <a:ea typeface="微软雅黑"/>
              </a:rPr>
              <a:t>(</a:t>
            </a:r>
            <a:r>
              <a:rPr lang="zh-CN" altLang="en-US" b="1" dirty="0">
                <a:solidFill>
                  <a:srgbClr val="72B332"/>
                </a:solidFill>
                <a:latin typeface="Arial" panose="020F0502020204030204"/>
                <a:ea typeface="微软雅黑"/>
              </a:rPr>
              <a:t>用户专板前期施工电源除外，仅适用于正式进入运行期的用户</a:t>
            </a:r>
            <a:r>
              <a:rPr lang="en-US" altLang="zh-CN" b="1" dirty="0">
                <a:solidFill>
                  <a:srgbClr val="72B332"/>
                </a:solidFill>
                <a:latin typeface="Arial" panose="020F0502020204030204"/>
                <a:ea typeface="微软雅黑"/>
              </a:rPr>
              <a:t>)</a:t>
            </a:r>
            <a:r>
              <a:rPr lang="zh-CN" altLang="en-US" b="1" dirty="0">
                <a:solidFill>
                  <a:srgbClr val="72B332"/>
                </a:solidFill>
                <a:latin typeface="Arial" panose="020F0502020204030204"/>
                <a:ea typeface="微软雅黑"/>
              </a:rPr>
              <a:t>。</a:t>
            </a:r>
          </a:p>
        </p:txBody>
      </p:sp>
      <p:grpSp>
        <p:nvGrpSpPr>
          <p:cNvPr id="82" name="组合 81"/>
          <p:cNvGrpSpPr/>
          <p:nvPr/>
        </p:nvGrpSpPr>
        <p:grpSpPr>
          <a:xfrm>
            <a:off x="1392301" y="2956364"/>
            <a:ext cx="9811723" cy="3124260"/>
            <a:chOff x="1392301" y="2956364"/>
            <a:chExt cx="9811723" cy="3124260"/>
          </a:xfrm>
        </p:grpSpPr>
        <p:sp>
          <p:nvSpPr>
            <p:cNvPr id="86" name="矩形 10"/>
            <p:cNvSpPr/>
            <p:nvPr/>
          </p:nvSpPr>
          <p:spPr>
            <a:xfrm>
              <a:off x="5257321" y="3807490"/>
              <a:ext cx="2023417" cy="1300496"/>
            </a:xfrm>
            <a:custGeom>
              <a:avLst/>
              <a:gdLst>
                <a:gd name="connsiteX0" fmla="*/ 0 w 1226874"/>
                <a:gd name="connsiteY0" fmla="*/ 0 h 766385"/>
                <a:gd name="connsiteX1" fmla="*/ 1226874 w 1226874"/>
                <a:gd name="connsiteY1" fmla="*/ 0 h 766385"/>
                <a:gd name="connsiteX2" fmla="*/ 1226874 w 1226874"/>
                <a:gd name="connsiteY2" fmla="*/ 766385 h 766385"/>
                <a:gd name="connsiteX3" fmla="*/ 0 w 1226874"/>
                <a:gd name="connsiteY3" fmla="*/ 766385 h 766385"/>
                <a:gd name="connsiteX4" fmla="*/ 0 w 1226874"/>
                <a:gd name="connsiteY4" fmla="*/ 0 h 766385"/>
                <a:gd name="connsiteX0" fmla="*/ 149552 w 1376426"/>
                <a:gd name="connsiteY0" fmla="*/ 0 h 886026"/>
                <a:gd name="connsiteX1" fmla="*/ 1376426 w 1376426"/>
                <a:gd name="connsiteY1" fmla="*/ 0 h 886026"/>
                <a:gd name="connsiteX2" fmla="*/ 1376426 w 1376426"/>
                <a:gd name="connsiteY2" fmla="*/ 766385 h 886026"/>
                <a:gd name="connsiteX3" fmla="*/ 0 w 1376426"/>
                <a:gd name="connsiteY3" fmla="*/ 886026 h 886026"/>
                <a:gd name="connsiteX4" fmla="*/ 149552 w 1376426"/>
                <a:gd name="connsiteY4" fmla="*/ 0 h 886026"/>
                <a:gd name="connsiteX0" fmla="*/ 0 w 1436246"/>
                <a:gd name="connsiteY0" fmla="*/ 0 h 967211"/>
                <a:gd name="connsiteX1" fmla="*/ 1436246 w 1436246"/>
                <a:gd name="connsiteY1" fmla="*/ 81185 h 967211"/>
                <a:gd name="connsiteX2" fmla="*/ 1436246 w 1436246"/>
                <a:gd name="connsiteY2" fmla="*/ 847570 h 967211"/>
                <a:gd name="connsiteX3" fmla="*/ 59820 w 1436246"/>
                <a:gd name="connsiteY3" fmla="*/ 967211 h 967211"/>
                <a:gd name="connsiteX4" fmla="*/ 0 w 1436246"/>
                <a:gd name="connsiteY4" fmla="*/ 0 h 967211"/>
                <a:gd name="connsiteX0" fmla="*/ 0 w 1436246"/>
                <a:gd name="connsiteY0" fmla="*/ 0 h 967211"/>
                <a:gd name="connsiteX1" fmla="*/ 1436246 w 1436246"/>
                <a:gd name="connsiteY1" fmla="*/ 81185 h 967211"/>
                <a:gd name="connsiteX2" fmla="*/ 1436246 w 1436246"/>
                <a:gd name="connsiteY2" fmla="*/ 847570 h 967211"/>
                <a:gd name="connsiteX3" fmla="*/ 59820 w 1436246"/>
                <a:gd name="connsiteY3" fmla="*/ 967211 h 967211"/>
                <a:gd name="connsiteX4" fmla="*/ 0 w 1436246"/>
                <a:gd name="connsiteY4" fmla="*/ 0 h 967211"/>
                <a:gd name="connsiteX0" fmla="*/ 0 w 1436246"/>
                <a:gd name="connsiteY0" fmla="*/ 0 h 967211"/>
                <a:gd name="connsiteX1" fmla="*/ 1436246 w 1436246"/>
                <a:gd name="connsiteY1" fmla="*/ 81185 h 967211"/>
                <a:gd name="connsiteX2" fmla="*/ 1436246 w 1436246"/>
                <a:gd name="connsiteY2" fmla="*/ 847570 h 967211"/>
                <a:gd name="connsiteX3" fmla="*/ 59820 w 1436246"/>
                <a:gd name="connsiteY3" fmla="*/ 967211 h 967211"/>
                <a:gd name="connsiteX4" fmla="*/ 0 w 1436246"/>
                <a:gd name="connsiteY4" fmla="*/ 0 h 967211"/>
                <a:gd name="connsiteX0" fmla="*/ 0 w 1436246"/>
                <a:gd name="connsiteY0" fmla="*/ 0 h 967211"/>
                <a:gd name="connsiteX1" fmla="*/ 1436246 w 1436246"/>
                <a:gd name="connsiteY1" fmla="*/ 81185 h 967211"/>
                <a:gd name="connsiteX2" fmla="*/ 1436246 w 1436246"/>
                <a:gd name="connsiteY2" fmla="*/ 847570 h 967211"/>
                <a:gd name="connsiteX3" fmla="*/ 59820 w 1436246"/>
                <a:gd name="connsiteY3" fmla="*/ 967211 h 967211"/>
                <a:gd name="connsiteX4" fmla="*/ 0 w 1436246"/>
                <a:gd name="connsiteY4" fmla="*/ 0 h 967211"/>
                <a:gd name="connsiteX0" fmla="*/ 0 w 1436246"/>
                <a:gd name="connsiteY0" fmla="*/ 0 h 984302"/>
                <a:gd name="connsiteX1" fmla="*/ 1436246 w 1436246"/>
                <a:gd name="connsiteY1" fmla="*/ 81185 h 984302"/>
                <a:gd name="connsiteX2" fmla="*/ 1436246 w 1436246"/>
                <a:gd name="connsiteY2" fmla="*/ 847570 h 984302"/>
                <a:gd name="connsiteX3" fmla="*/ 38455 w 1436246"/>
                <a:gd name="connsiteY3" fmla="*/ 984302 h 984302"/>
                <a:gd name="connsiteX4" fmla="*/ 0 w 1436246"/>
                <a:gd name="connsiteY4" fmla="*/ 0 h 984302"/>
                <a:gd name="connsiteX0" fmla="*/ 0 w 1611435"/>
                <a:gd name="connsiteY0" fmla="*/ 0 h 984302"/>
                <a:gd name="connsiteX1" fmla="*/ 1436246 w 1611435"/>
                <a:gd name="connsiteY1" fmla="*/ 81185 h 984302"/>
                <a:gd name="connsiteX2" fmla="*/ 1611435 w 1611435"/>
                <a:gd name="connsiteY2" fmla="*/ 971484 h 984302"/>
                <a:gd name="connsiteX3" fmla="*/ 38455 w 1611435"/>
                <a:gd name="connsiteY3" fmla="*/ 984302 h 984302"/>
                <a:gd name="connsiteX4" fmla="*/ 0 w 1611435"/>
                <a:gd name="connsiteY4" fmla="*/ 0 h 984302"/>
                <a:gd name="connsiteX0" fmla="*/ 0 w 1649891"/>
                <a:gd name="connsiteY0" fmla="*/ 21364 h 1005666"/>
                <a:gd name="connsiteX1" fmla="*/ 1649891 w 1649891"/>
                <a:gd name="connsiteY1" fmla="*/ 0 h 1005666"/>
                <a:gd name="connsiteX2" fmla="*/ 1611435 w 1649891"/>
                <a:gd name="connsiteY2" fmla="*/ 992848 h 1005666"/>
                <a:gd name="connsiteX3" fmla="*/ 38455 w 1649891"/>
                <a:gd name="connsiteY3" fmla="*/ 1005666 h 1005666"/>
                <a:gd name="connsiteX4" fmla="*/ 0 w 1649891"/>
                <a:gd name="connsiteY4" fmla="*/ 21364 h 1005666"/>
                <a:gd name="connsiteX0" fmla="*/ 0 w 1649891"/>
                <a:gd name="connsiteY0" fmla="*/ 21364 h 1005666"/>
                <a:gd name="connsiteX1" fmla="*/ 1649891 w 1649891"/>
                <a:gd name="connsiteY1" fmla="*/ 0 h 1005666"/>
                <a:gd name="connsiteX2" fmla="*/ 1611435 w 1649891"/>
                <a:gd name="connsiteY2" fmla="*/ 992848 h 1005666"/>
                <a:gd name="connsiteX3" fmla="*/ 38455 w 1649891"/>
                <a:gd name="connsiteY3" fmla="*/ 1005666 h 1005666"/>
                <a:gd name="connsiteX4" fmla="*/ 0 w 1649891"/>
                <a:gd name="connsiteY4" fmla="*/ 21364 h 1005666"/>
                <a:gd name="connsiteX0" fmla="*/ 0 w 1649891"/>
                <a:gd name="connsiteY0" fmla="*/ 21364 h 1005666"/>
                <a:gd name="connsiteX1" fmla="*/ 1649891 w 1649891"/>
                <a:gd name="connsiteY1" fmla="*/ 0 h 1005666"/>
                <a:gd name="connsiteX2" fmla="*/ 1611435 w 1649891"/>
                <a:gd name="connsiteY2" fmla="*/ 992848 h 1005666"/>
                <a:gd name="connsiteX3" fmla="*/ 38455 w 1649891"/>
                <a:gd name="connsiteY3" fmla="*/ 1005666 h 1005666"/>
                <a:gd name="connsiteX4" fmla="*/ 0 w 1649891"/>
                <a:gd name="connsiteY4" fmla="*/ 21364 h 1005666"/>
                <a:gd name="connsiteX0" fmla="*/ 0 w 1696892"/>
                <a:gd name="connsiteY0" fmla="*/ 21364 h 1005666"/>
                <a:gd name="connsiteX1" fmla="*/ 1696892 w 1696892"/>
                <a:gd name="connsiteY1" fmla="*/ 0 h 1005666"/>
                <a:gd name="connsiteX2" fmla="*/ 1611435 w 1696892"/>
                <a:gd name="connsiteY2" fmla="*/ 992848 h 1005666"/>
                <a:gd name="connsiteX3" fmla="*/ 38455 w 1696892"/>
                <a:gd name="connsiteY3" fmla="*/ 1005666 h 1005666"/>
                <a:gd name="connsiteX4" fmla="*/ 0 w 1696892"/>
                <a:gd name="connsiteY4" fmla="*/ 21364 h 1005666"/>
                <a:gd name="connsiteX0" fmla="*/ 0 w 1696892"/>
                <a:gd name="connsiteY0" fmla="*/ 21364 h 1005666"/>
                <a:gd name="connsiteX1" fmla="*/ 1696892 w 1696892"/>
                <a:gd name="connsiteY1" fmla="*/ 0 h 1005666"/>
                <a:gd name="connsiteX2" fmla="*/ 1611435 w 1696892"/>
                <a:gd name="connsiteY2" fmla="*/ 992848 h 1005666"/>
                <a:gd name="connsiteX3" fmla="*/ 38455 w 1696892"/>
                <a:gd name="connsiteY3" fmla="*/ 1005666 h 1005666"/>
                <a:gd name="connsiteX4" fmla="*/ 0 w 1696892"/>
                <a:gd name="connsiteY4" fmla="*/ 21364 h 1005666"/>
                <a:gd name="connsiteX0" fmla="*/ 0 w 1696892"/>
                <a:gd name="connsiteY0" fmla="*/ 21364 h 1005666"/>
                <a:gd name="connsiteX1" fmla="*/ 1696892 w 1696892"/>
                <a:gd name="connsiteY1" fmla="*/ 0 h 1005666"/>
                <a:gd name="connsiteX2" fmla="*/ 1611435 w 1696892"/>
                <a:gd name="connsiteY2" fmla="*/ 992848 h 1005666"/>
                <a:gd name="connsiteX3" fmla="*/ 38455 w 1696892"/>
                <a:gd name="connsiteY3" fmla="*/ 1005666 h 1005666"/>
                <a:gd name="connsiteX4" fmla="*/ 0 w 1696892"/>
                <a:gd name="connsiteY4" fmla="*/ 21364 h 1005666"/>
                <a:gd name="connsiteX0" fmla="*/ 0 w 1696892"/>
                <a:gd name="connsiteY0" fmla="*/ 21364 h 1018485"/>
                <a:gd name="connsiteX1" fmla="*/ 1696892 w 1696892"/>
                <a:gd name="connsiteY1" fmla="*/ 0 h 1018485"/>
                <a:gd name="connsiteX2" fmla="*/ 1619980 w 1696892"/>
                <a:gd name="connsiteY2" fmla="*/ 1018485 h 1018485"/>
                <a:gd name="connsiteX3" fmla="*/ 38455 w 1696892"/>
                <a:gd name="connsiteY3" fmla="*/ 1005666 h 1018485"/>
                <a:gd name="connsiteX4" fmla="*/ 0 w 1696892"/>
                <a:gd name="connsiteY4" fmla="*/ 21364 h 1018485"/>
                <a:gd name="connsiteX0" fmla="*/ 0 w 1679800"/>
                <a:gd name="connsiteY0" fmla="*/ 0 h 997121"/>
                <a:gd name="connsiteX1" fmla="*/ 1679800 w 1679800"/>
                <a:gd name="connsiteY1" fmla="*/ 4273 h 997121"/>
                <a:gd name="connsiteX2" fmla="*/ 1619980 w 1679800"/>
                <a:gd name="connsiteY2" fmla="*/ 997121 h 997121"/>
                <a:gd name="connsiteX3" fmla="*/ 38455 w 1679800"/>
                <a:gd name="connsiteY3" fmla="*/ 984302 h 997121"/>
                <a:gd name="connsiteX4" fmla="*/ 0 w 1679800"/>
                <a:gd name="connsiteY4" fmla="*/ 0 h 997121"/>
                <a:gd name="connsiteX0" fmla="*/ 0 w 1701164"/>
                <a:gd name="connsiteY0" fmla="*/ 4273 h 992848"/>
                <a:gd name="connsiteX1" fmla="*/ 1701164 w 1701164"/>
                <a:gd name="connsiteY1" fmla="*/ 0 h 992848"/>
                <a:gd name="connsiteX2" fmla="*/ 1641344 w 1701164"/>
                <a:gd name="connsiteY2" fmla="*/ 992848 h 992848"/>
                <a:gd name="connsiteX3" fmla="*/ 59819 w 1701164"/>
                <a:gd name="connsiteY3" fmla="*/ 980029 h 992848"/>
                <a:gd name="connsiteX4" fmla="*/ 0 w 1701164"/>
                <a:gd name="connsiteY4" fmla="*/ 4273 h 992848"/>
                <a:gd name="connsiteX0" fmla="*/ 196555 w 1897719"/>
                <a:gd name="connsiteY0" fmla="*/ 4273 h 1150945"/>
                <a:gd name="connsiteX1" fmla="*/ 1897719 w 1897719"/>
                <a:gd name="connsiteY1" fmla="*/ 0 h 1150945"/>
                <a:gd name="connsiteX2" fmla="*/ 1837899 w 1897719"/>
                <a:gd name="connsiteY2" fmla="*/ 992848 h 1150945"/>
                <a:gd name="connsiteX3" fmla="*/ 0 w 1897719"/>
                <a:gd name="connsiteY3" fmla="*/ 1150945 h 1150945"/>
                <a:gd name="connsiteX4" fmla="*/ 196555 w 1897719"/>
                <a:gd name="connsiteY4" fmla="*/ 4273 h 1150945"/>
                <a:gd name="connsiteX0" fmla="*/ 196555 w 1897719"/>
                <a:gd name="connsiteY0" fmla="*/ 4273 h 1150945"/>
                <a:gd name="connsiteX1" fmla="*/ 1897719 w 1897719"/>
                <a:gd name="connsiteY1" fmla="*/ 0 h 1150945"/>
                <a:gd name="connsiteX2" fmla="*/ 1837899 w 1897719"/>
                <a:gd name="connsiteY2" fmla="*/ 992848 h 1150945"/>
                <a:gd name="connsiteX3" fmla="*/ 0 w 1897719"/>
                <a:gd name="connsiteY3" fmla="*/ 1150945 h 1150945"/>
                <a:gd name="connsiteX4" fmla="*/ 196555 w 1897719"/>
                <a:gd name="connsiteY4" fmla="*/ 4273 h 1150945"/>
                <a:gd name="connsiteX0" fmla="*/ 196555 w 1974632"/>
                <a:gd name="connsiteY0" fmla="*/ 4273 h 1150945"/>
                <a:gd name="connsiteX1" fmla="*/ 1897719 w 1974632"/>
                <a:gd name="connsiteY1" fmla="*/ 0 h 1150945"/>
                <a:gd name="connsiteX2" fmla="*/ 1974632 w 1974632"/>
                <a:gd name="connsiteY2" fmla="*/ 1031304 h 1150945"/>
                <a:gd name="connsiteX3" fmla="*/ 0 w 1974632"/>
                <a:gd name="connsiteY3" fmla="*/ 1150945 h 1150945"/>
                <a:gd name="connsiteX4" fmla="*/ 196555 w 1974632"/>
                <a:gd name="connsiteY4" fmla="*/ 4273 h 1150945"/>
                <a:gd name="connsiteX0" fmla="*/ 196555 w 1974632"/>
                <a:gd name="connsiteY0" fmla="*/ 4273 h 1150945"/>
                <a:gd name="connsiteX1" fmla="*/ 1897719 w 1974632"/>
                <a:gd name="connsiteY1" fmla="*/ 0 h 1150945"/>
                <a:gd name="connsiteX2" fmla="*/ 1974632 w 1974632"/>
                <a:gd name="connsiteY2" fmla="*/ 1031304 h 1150945"/>
                <a:gd name="connsiteX3" fmla="*/ 0 w 1974632"/>
                <a:gd name="connsiteY3" fmla="*/ 1150945 h 1150945"/>
                <a:gd name="connsiteX4" fmla="*/ 196555 w 1974632"/>
                <a:gd name="connsiteY4" fmla="*/ 4273 h 1150945"/>
                <a:gd name="connsiteX0" fmla="*/ 196555 w 1974632"/>
                <a:gd name="connsiteY0" fmla="*/ 4273 h 1150945"/>
                <a:gd name="connsiteX1" fmla="*/ 1897719 w 1974632"/>
                <a:gd name="connsiteY1" fmla="*/ 0 h 1150945"/>
                <a:gd name="connsiteX2" fmla="*/ 1974632 w 1974632"/>
                <a:gd name="connsiteY2" fmla="*/ 1031304 h 1150945"/>
                <a:gd name="connsiteX3" fmla="*/ 0 w 1974632"/>
                <a:gd name="connsiteY3" fmla="*/ 1150945 h 1150945"/>
                <a:gd name="connsiteX4" fmla="*/ 196555 w 1974632"/>
                <a:gd name="connsiteY4" fmla="*/ 4273 h 1150945"/>
                <a:gd name="connsiteX0" fmla="*/ 196555 w 2017360"/>
                <a:gd name="connsiteY0" fmla="*/ 166643 h 1313315"/>
                <a:gd name="connsiteX1" fmla="*/ 2017360 w 2017360"/>
                <a:gd name="connsiteY1" fmla="*/ 0 h 1313315"/>
                <a:gd name="connsiteX2" fmla="*/ 1974632 w 2017360"/>
                <a:gd name="connsiteY2" fmla="*/ 1193674 h 1313315"/>
                <a:gd name="connsiteX3" fmla="*/ 0 w 2017360"/>
                <a:gd name="connsiteY3" fmla="*/ 1313315 h 1313315"/>
                <a:gd name="connsiteX4" fmla="*/ 196555 w 2017360"/>
                <a:gd name="connsiteY4" fmla="*/ 166643 h 1313315"/>
                <a:gd name="connsiteX0" fmla="*/ 196555 w 2017360"/>
                <a:gd name="connsiteY0" fmla="*/ 166643 h 1313315"/>
                <a:gd name="connsiteX1" fmla="*/ 2017360 w 2017360"/>
                <a:gd name="connsiteY1" fmla="*/ 0 h 1313315"/>
                <a:gd name="connsiteX2" fmla="*/ 1974632 w 2017360"/>
                <a:gd name="connsiteY2" fmla="*/ 1193674 h 1313315"/>
                <a:gd name="connsiteX3" fmla="*/ 0 w 2017360"/>
                <a:gd name="connsiteY3" fmla="*/ 1313315 h 1313315"/>
                <a:gd name="connsiteX4" fmla="*/ 196555 w 2017360"/>
                <a:gd name="connsiteY4" fmla="*/ 166643 h 1313315"/>
                <a:gd name="connsiteX0" fmla="*/ 12820 w 2017360"/>
                <a:gd name="connsiteY0" fmla="*/ 12819 h 1313315"/>
                <a:gd name="connsiteX1" fmla="*/ 2017360 w 2017360"/>
                <a:gd name="connsiteY1" fmla="*/ 0 h 1313315"/>
                <a:gd name="connsiteX2" fmla="*/ 1974632 w 2017360"/>
                <a:gd name="connsiteY2" fmla="*/ 1193674 h 1313315"/>
                <a:gd name="connsiteX3" fmla="*/ 0 w 2017360"/>
                <a:gd name="connsiteY3" fmla="*/ 1313315 h 1313315"/>
                <a:gd name="connsiteX4" fmla="*/ 12820 w 2017360"/>
                <a:gd name="connsiteY4" fmla="*/ 12819 h 1313315"/>
                <a:gd name="connsiteX0" fmla="*/ 12820 w 2017360"/>
                <a:gd name="connsiteY0" fmla="*/ 12819 h 1313315"/>
                <a:gd name="connsiteX1" fmla="*/ 2017360 w 2017360"/>
                <a:gd name="connsiteY1" fmla="*/ 0 h 1313315"/>
                <a:gd name="connsiteX2" fmla="*/ 1974632 w 2017360"/>
                <a:gd name="connsiteY2" fmla="*/ 1193674 h 1313315"/>
                <a:gd name="connsiteX3" fmla="*/ 0 w 2017360"/>
                <a:gd name="connsiteY3" fmla="*/ 1313315 h 1313315"/>
                <a:gd name="connsiteX4" fmla="*/ 12820 w 2017360"/>
                <a:gd name="connsiteY4" fmla="*/ 12819 h 1313315"/>
                <a:gd name="connsiteX0" fmla="*/ 12820 w 2017360"/>
                <a:gd name="connsiteY0" fmla="*/ 12819 h 1313315"/>
                <a:gd name="connsiteX1" fmla="*/ 2017360 w 2017360"/>
                <a:gd name="connsiteY1" fmla="*/ 0 h 1313315"/>
                <a:gd name="connsiteX2" fmla="*/ 1974632 w 2017360"/>
                <a:gd name="connsiteY2" fmla="*/ 1193674 h 1313315"/>
                <a:gd name="connsiteX3" fmla="*/ 0 w 2017360"/>
                <a:gd name="connsiteY3" fmla="*/ 1313315 h 1313315"/>
                <a:gd name="connsiteX4" fmla="*/ 12820 w 2017360"/>
                <a:gd name="connsiteY4" fmla="*/ 12819 h 1313315"/>
                <a:gd name="connsiteX0" fmla="*/ 12820 w 2047271"/>
                <a:gd name="connsiteY0" fmla="*/ 25638 h 1326134"/>
                <a:gd name="connsiteX1" fmla="*/ 2047271 w 2047271"/>
                <a:gd name="connsiteY1" fmla="*/ 0 h 1326134"/>
                <a:gd name="connsiteX2" fmla="*/ 1974632 w 2047271"/>
                <a:gd name="connsiteY2" fmla="*/ 1206493 h 1326134"/>
                <a:gd name="connsiteX3" fmla="*/ 0 w 2047271"/>
                <a:gd name="connsiteY3" fmla="*/ 1326134 h 1326134"/>
                <a:gd name="connsiteX4" fmla="*/ 12820 w 2047271"/>
                <a:gd name="connsiteY4" fmla="*/ 25638 h 1326134"/>
                <a:gd name="connsiteX0" fmla="*/ 12820 w 2047271"/>
                <a:gd name="connsiteY0" fmla="*/ 25638 h 1326134"/>
                <a:gd name="connsiteX1" fmla="*/ 2047271 w 2047271"/>
                <a:gd name="connsiteY1" fmla="*/ 0 h 1326134"/>
                <a:gd name="connsiteX2" fmla="*/ 1974632 w 2047271"/>
                <a:gd name="connsiteY2" fmla="*/ 1206493 h 1326134"/>
                <a:gd name="connsiteX3" fmla="*/ 0 w 2047271"/>
                <a:gd name="connsiteY3" fmla="*/ 1326134 h 1326134"/>
                <a:gd name="connsiteX4" fmla="*/ 12820 w 2047271"/>
                <a:gd name="connsiteY4" fmla="*/ 25638 h 1326134"/>
                <a:gd name="connsiteX0" fmla="*/ 12820 w 2047271"/>
                <a:gd name="connsiteY0" fmla="*/ 25638 h 1326134"/>
                <a:gd name="connsiteX1" fmla="*/ 2047271 w 2047271"/>
                <a:gd name="connsiteY1" fmla="*/ 0 h 1326134"/>
                <a:gd name="connsiteX2" fmla="*/ 1974632 w 2047271"/>
                <a:gd name="connsiteY2" fmla="*/ 1206493 h 1326134"/>
                <a:gd name="connsiteX3" fmla="*/ 0 w 2047271"/>
                <a:gd name="connsiteY3" fmla="*/ 1326134 h 1326134"/>
                <a:gd name="connsiteX4" fmla="*/ 12820 w 2047271"/>
                <a:gd name="connsiteY4" fmla="*/ 25638 h 1326134"/>
                <a:gd name="connsiteX0" fmla="*/ 12820 w 2023417"/>
                <a:gd name="connsiteY0" fmla="*/ 0 h 1300496"/>
                <a:gd name="connsiteX1" fmla="*/ 2023417 w 2023417"/>
                <a:gd name="connsiteY1" fmla="*/ 14119 h 1300496"/>
                <a:gd name="connsiteX2" fmla="*/ 1974632 w 2023417"/>
                <a:gd name="connsiteY2" fmla="*/ 1180855 h 1300496"/>
                <a:gd name="connsiteX3" fmla="*/ 0 w 2023417"/>
                <a:gd name="connsiteY3" fmla="*/ 1300496 h 1300496"/>
                <a:gd name="connsiteX4" fmla="*/ 12820 w 2023417"/>
                <a:gd name="connsiteY4" fmla="*/ 0 h 1300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3417" h="1300496">
                  <a:moveTo>
                    <a:pt x="12820" y="0"/>
                  </a:moveTo>
                  <a:cubicBezTo>
                    <a:pt x="702365" y="209372"/>
                    <a:pt x="1415057" y="185035"/>
                    <a:pt x="2023417" y="14119"/>
                  </a:cubicBezTo>
                  <a:cubicBezTo>
                    <a:pt x="1796953" y="644172"/>
                    <a:pt x="1927631" y="943909"/>
                    <a:pt x="1974632" y="1180855"/>
                  </a:cubicBezTo>
                  <a:cubicBezTo>
                    <a:pt x="1366272" y="1045547"/>
                    <a:pt x="604087" y="987150"/>
                    <a:pt x="0" y="1300496"/>
                  </a:cubicBezTo>
                  <a:cubicBezTo>
                    <a:pt x="69791" y="969547"/>
                    <a:pt x="122491" y="356587"/>
                    <a:pt x="12820" y="0"/>
                  </a:cubicBezTo>
                  <a:close/>
                </a:path>
              </a:pathLst>
            </a:custGeom>
            <a:solidFill>
              <a:srgbClr val="72B332"/>
            </a:solidFill>
            <a:ln w="12700" cap="flat" cmpd="sng" algn="ctr">
              <a:noFill/>
              <a:prstDash val="solid"/>
              <a:miter lim="800000"/>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pic>
          <p:nvPicPr>
            <p:cNvPr id="87" name="Picture 2" descr="1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92301" y="2956364"/>
              <a:ext cx="4164843" cy="3124260"/>
            </a:xfrm>
            <a:prstGeom prst="ellipse">
              <a:avLst/>
            </a:prstGeom>
            <a:noFill/>
            <a:ln w="38100">
              <a:solidFill>
                <a:sysClr val="window" lastClr="FFFFFF"/>
              </a:solidFill>
              <a:miter lim="800000"/>
              <a:headEnd/>
              <a:tailEnd/>
            </a:ln>
            <a:effectLst>
              <a:outerShdw blurRad="63500" sx="102000" sy="102000" algn="ctr" rotWithShape="0">
                <a:prstClr val="black">
                  <a:alpha val="40000"/>
                </a:prstClr>
              </a:outerShdw>
            </a:effectLst>
            <a:extLst>
              <a:ext uri="{909E8E84-426E-40DD-AFC4-6F175D3DCCD1}">
                <a14:hiddenFill xmlns:a14="http://schemas.microsoft.com/office/drawing/2010/main">
                  <a:solidFill>
                    <a:srgbClr val="FFFFFF"/>
                  </a:solidFill>
                </a14:hiddenFill>
              </a:ext>
            </a:extLst>
          </p:spPr>
        </p:pic>
        <p:pic>
          <p:nvPicPr>
            <p:cNvPr id="88" name="Picture 3" descr="1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038952" y="2956364"/>
              <a:ext cx="4165072" cy="3124137"/>
            </a:xfrm>
            <a:prstGeom prst="ellipse">
              <a:avLst/>
            </a:prstGeom>
            <a:noFill/>
            <a:ln w="38100">
              <a:solidFill>
                <a:sysClr val="window" lastClr="FFFFFF"/>
              </a:solidFill>
              <a:miter lim="800000"/>
              <a:headEnd/>
              <a:tailEnd/>
            </a:ln>
            <a:effectLst>
              <a:outerShdw blurRad="63500" sx="102000" sy="102000" algn="ctr" rotWithShape="0">
                <a:prstClr val="black">
                  <a:alpha val="40000"/>
                </a:prstClr>
              </a:outerShdw>
            </a:effectLst>
            <a:extLst>
              <a:ext uri="{909E8E84-426E-40DD-AFC4-6F175D3DCCD1}">
                <a14:hiddenFill xmlns:a14="http://schemas.microsoft.com/office/drawing/2010/main">
                  <a:solidFill>
                    <a:srgbClr val="FFFFFF"/>
                  </a:solidFill>
                </a14:hiddenFill>
              </a:ext>
            </a:extLst>
          </p:spPr>
        </p:pic>
        <p:sp>
          <p:nvSpPr>
            <p:cNvPr id="89" name="矩形 88"/>
            <p:cNvSpPr/>
            <p:nvPr/>
          </p:nvSpPr>
          <p:spPr>
            <a:xfrm>
              <a:off x="5585582" y="4165350"/>
              <a:ext cx="1415772" cy="584775"/>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1600" b="0" i="0" u="none" strike="noStrike" kern="0" cap="none" spc="0" normalizeH="0" baseline="0" noProof="0" dirty="0">
                  <a:ln>
                    <a:noFill/>
                  </a:ln>
                  <a:solidFill>
                    <a:prstClr val="white"/>
                  </a:solidFill>
                  <a:effectLst/>
                  <a:uLnTx/>
                  <a:uFillTx/>
                  <a:latin typeface="方正粗宋_GBK" panose="03000509000000000000" pitchFamily="65" charset="-122"/>
                  <a:ea typeface="方正粗宋_GBK" panose="03000509000000000000" pitchFamily="65" charset="-122"/>
                </a:rPr>
                <a:t>安装于设备上</a:t>
              </a:r>
              <a:endParaRPr kumimoji="0" lang="en-US" altLang="zh-CN" sz="1600" b="0" i="0" u="none" strike="noStrike" kern="0" cap="none" spc="0" normalizeH="0" baseline="0" noProof="0" dirty="0">
                <a:ln>
                  <a:noFill/>
                </a:ln>
                <a:solidFill>
                  <a:prstClr val="white"/>
                </a:solidFill>
                <a:effectLst/>
                <a:uLnTx/>
                <a:uFillTx/>
                <a:latin typeface="方正粗宋_GBK" panose="03000509000000000000" pitchFamily="65" charset="-122"/>
                <a:ea typeface="方正粗宋_GBK" panose="03000509000000000000" pitchFamily="65" charset="-122"/>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1600" b="0" i="0" u="none" strike="noStrike" kern="0" cap="none" spc="0" normalizeH="0" baseline="0" noProof="0" dirty="0">
                  <a:ln>
                    <a:noFill/>
                  </a:ln>
                  <a:solidFill>
                    <a:prstClr val="white"/>
                  </a:solidFill>
                  <a:effectLst/>
                  <a:uLnTx/>
                  <a:uFillTx/>
                  <a:latin typeface="方正粗宋_GBK" panose="03000509000000000000" pitchFamily="65" charset="-122"/>
                  <a:ea typeface="方正粗宋_GBK" panose="03000509000000000000" pitchFamily="65" charset="-122"/>
                </a:rPr>
                <a:t>的效果图</a:t>
              </a:r>
            </a:p>
          </p:txBody>
        </p:sp>
      </p:grpSp>
    </p:spTree>
    <p:custDataLst>
      <p:tags r:id="rId1"/>
    </p:custDataLst>
    <p:extLst>
      <p:ext uri="{BB962C8B-B14F-4D97-AF65-F5344CB8AC3E}">
        <p14:creationId xmlns:p14="http://schemas.microsoft.com/office/powerpoint/2010/main" val="263839117"/>
      </p:ext>
    </p:extLst>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p:cTn id="7" dur="500" fill="hold"/>
                                        <p:tgtEl>
                                          <p:spTgt spid="66"/>
                                        </p:tgtEl>
                                        <p:attrNameLst>
                                          <p:attrName>ppt_w</p:attrName>
                                        </p:attrNameLst>
                                      </p:cBhvr>
                                      <p:tavLst>
                                        <p:tav tm="0">
                                          <p:val>
                                            <p:fltVal val="0"/>
                                          </p:val>
                                        </p:tav>
                                        <p:tav tm="100000">
                                          <p:val>
                                            <p:strVal val="#ppt_w"/>
                                          </p:val>
                                        </p:tav>
                                      </p:tavLst>
                                    </p:anim>
                                    <p:anim calcmode="lin" valueType="num">
                                      <p:cBhvr>
                                        <p:cTn id="8" dur="500" fill="hold"/>
                                        <p:tgtEl>
                                          <p:spTgt spid="66"/>
                                        </p:tgtEl>
                                        <p:attrNameLst>
                                          <p:attrName>ppt_h</p:attrName>
                                        </p:attrNameLst>
                                      </p:cBhvr>
                                      <p:tavLst>
                                        <p:tav tm="0">
                                          <p:val>
                                            <p:fltVal val="0"/>
                                          </p:val>
                                        </p:tav>
                                        <p:tav tm="100000">
                                          <p:val>
                                            <p:strVal val="#ppt_h"/>
                                          </p:val>
                                        </p:tav>
                                      </p:tavLst>
                                    </p:anim>
                                    <p:animEffect transition="in" filter="fade">
                                      <p:cBhvr>
                                        <p:cTn id="9" dur="500"/>
                                        <p:tgtEl>
                                          <p:spTgt spid="66"/>
                                        </p:tgtEl>
                                      </p:cBhvr>
                                    </p:animEffect>
                                  </p:childTnLst>
                                </p:cTn>
                              </p:par>
                              <p:par>
                                <p:cTn id="10" presetID="50" presetClass="entr" presetSubtype="0" decel="100000" fill="hold" grpId="0" nodeType="withEffect">
                                  <p:stCondLst>
                                    <p:cond delay="0"/>
                                  </p:stCondLst>
                                  <p:childTnLst>
                                    <p:set>
                                      <p:cBhvr>
                                        <p:cTn id="11" dur="1" fill="hold">
                                          <p:stCondLst>
                                            <p:cond delay="0"/>
                                          </p:stCondLst>
                                        </p:cTn>
                                        <p:tgtEl>
                                          <p:spTgt spid="81"/>
                                        </p:tgtEl>
                                        <p:attrNameLst>
                                          <p:attrName>style.visibility</p:attrName>
                                        </p:attrNameLst>
                                      </p:cBhvr>
                                      <p:to>
                                        <p:strVal val="visible"/>
                                      </p:to>
                                    </p:set>
                                    <p:anim calcmode="lin" valueType="num">
                                      <p:cBhvr>
                                        <p:cTn id="12" dur="1000" fill="hold"/>
                                        <p:tgtEl>
                                          <p:spTgt spid="81"/>
                                        </p:tgtEl>
                                        <p:attrNameLst>
                                          <p:attrName>ppt_w</p:attrName>
                                        </p:attrNameLst>
                                      </p:cBhvr>
                                      <p:tavLst>
                                        <p:tav tm="0">
                                          <p:val>
                                            <p:strVal val="#ppt_w+.3"/>
                                          </p:val>
                                        </p:tav>
                                        <p:tav tm="100000">
                                          <p:val>
                                            <p:strVal val="#ppt_w"/>
                                          </p:val>
                                        </p:tav>
                                      </p:tavLst>
                                    </p:anim>
                                    <p:anim calcmode="lin" valueType="num">
                                      <p:cBhvr>
                                        <p:cTn id="13" dur="1000" fill="hold"/>
                                        <p:tgtEl>
                                          <p:spTgt spid="81"/>
                                        </p:tgtEl>
                                        <p:attrNameLst>
                                          <p:attrName>ppt_h</p:attrName>
                                        </p:attrNameLst>
                                      </p:cBhvr>
                                      <p:tavLst>
                                        <p:tav tm="0">
                                          <p:val>
                                            <p:strVal val="#ppt_h"/>
                                          </p:val>
                                        </p:tav>
                                        <p:tav tm="100000">
                                          <p:val>
                                            <p:strVal val="#ppt_h"/>
                                          </p:val>
                                        </p:tav>
                                      </p:tavLst>
                                    </p:anim>
                                    <p:animEffect transition="in" filter="fade">
                                      <p:cBhvr>
                                        <p:cTn id="14" dur="1000"/>
                                        <p:tgtEl>
                                          <p:spTgt spid="81"/>
                                        </p:tgtEl>
                                      </p:cBhvr>
                                    </p:animEffect>
                                  </p:childTnLst>
                                </p:cTn>
                              </p:par>
                            </p:childTnLst>
                          </p:cTn>
                        </p:par>
                        <p:par>
                          <p:cTn id="15" fill="hold">
                            <p:stCondLst>
                              <p:cond delay="1000"/>
                            </p:stCondLst>
                            <p:childTnLst>
                              <p:par>
                                <p:cTn id="16" presetID="49" presetClass="entr" presetSubtype="0" decel="100000" fill="hold" nodeType="afterEffect">
                                  <p:stCondLst>
                                    <p:cond delay="0"/>
                                  </p:stCondLst>
                                  <p:childTnLst>
                                    <p:set>
                                      <p:cBhvr>
                                        <p:cTn id="17" dur="1" fill="hold">
                                          <p:stCondLst>
                                            <p:cond delay="0"/>
                                          </p:stCondLst>
                                        </p:cTn>
                                        <p:tgtEl>
                                          <p:spTgt spid="82"/>
                                        </p:tgtEl>
                                        <p:attrNameLst>
                                          <p:attrName>style.visibility</p:attrName>
                                        </p:attrNameLst>
                                      </p:cBhvr>
                                      <p:to>
                                        <p:strVal val="visible"/>
                                      </p:to>
                                    </p:set>
                                    <p:anim calcmode="lin" valueType="num">
                                      <p:cBhvr>
                                        <p:cTn id="18" dur="500" fill="hold"/>
                                        <p:tgtEl>
                                          <p:spTgt spid="82"/>
                                        </p:tgtEl>
                                        <p:attrNameLst>
                                          <p:attrName>ppt_w</p:attrName>
                                        </p:attrNameLst>
                                      </p:cBhvr>
                                      <p:tavLst>
                                        <p:tav tm="0">
                                          <p:val>
                                            <p:fltVal val="0"/>
                                          </p:val>
                                        </p:tav>
                                        <p:tav tm="100000">
                                          <p:val>
                                            <p:strVal val="#ppt_w"/>
                                          </p:val>
                                        </p:tav>
                                      </p:tavLst>
                                    </p:anim>
                                    <p:anim calcmode="lin" valueType="num">
                                      <p:cBhvr>
                                        <p:cTn id="19" dur="500" fill="hold"/>
                                        <p:tgtEl>
                                          <p:spTgt spid="82"/>
                                        </p:tgtEl>
                                        <p:attrNameLst>
                                          <p:attrName>ppt_h</p:attrName>
                                        </p:attrNameLst>
                                      </p:cBhvr>
                                      <p:tavLst>
                                        <p:tav tm="0">
                                          <p:val>
                                            <p:fltVal val="0"/>
                                          </p:val>
                                        </p:tav>
                                        <p:tav tm="100000">
                                          <p:val>
                                            <p:strVal val="#ppt_h"/>
                                          </p:val>
                                        </p:tav>
                                      </p:tavLst>
                                    </p:anim>
                                    <p:anim calcmode="lin" valueType="num">
                                      <p:cBhvr>
                                        <p:cTn id="20" dur="500" fill="hold"/>
                                        <p:tgtEl>
                                          <p:spTgt spid="82"/>
                                        </p:tgtEl>
                                        <p:attrNameLst>
                                          <p:attrName>style.rotation</p:attrName>
                                        </p:attrNameLst>
                                      </p:cBhvr>
                                      <p:tavLst>
                                        <p:tav tm="0">
                                          <p:val>
                                            <p:fltVal val="360"/>
                                          </p:val>
                                        </p:tav>
                                        <p:tav tm="100000">
                                          <p:val>
                                            <p:fltVal val="0"/>
                                          </p:val>
                                        </p:tav>
                                      </p:tavLst>
                                    </p:anim>
                                    <p:animEffect transition="in" filter="fade">
                                      <p:cBhvr>
                                        <p:cTn id="21"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P spid="81"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组合 10"/>
          <p:cNvGrpSpPr/>
          <p:nvPr/>
        </p:nvGrpSpPr>
        <p:grpSpPr>
          <a:xfrm>
            <a:off x="10194718" y="234377"/>
            <a:ext cx="1690006" cy="518918"/>
            <a:chOff x="6504440" y="1807558"/>
            <a:chExt cx="2465218" cy="756947"/>
          </a:xfrm>
          <a:solidFill>
            <a:srgbClr val="005E5E"/>
          </a:solidFill>
        </p:grpSpPr>
        <p:grpSp>
          <p:nvGrpSpPr>
            <p:cNvPr id="12" name="组合 11"/>
            <p:cNvGrpSpPr/>
            <p:nvPr/>
          </p:nvGrpSpPr>
          <p:grpSpPr>
            <a:xfrm>
              <a:off x="6504440" y="1807558"/>
              <a:ext cx="752686" cy="756947"/>
              <a:chOff x="3191007" y="542618"/>
              <a:chExt cx="751304" cy="755557"/>
            </a:xfrm>
            <a:grpFill/>
          </p:grpSpPr>
          <p:sp>
            <p:nvSpPr>
              <p:cNvPr id="25" name="Freeform 5"/>
              <p:cNvSpPr>
                <a:spLocks noEditPoints="1"/>
              </p:cNvSpPr>
              <p:nvPr/>
            </p:nvSpPr>
            <p:spPr bwMode="auto">
              <a:xfrm>
                <a:off x="3268973" y="633342"/>
                <a:ext cx="94976" cy="93559"/>
              </a:xfrm>
              <a:custGeom>
                <a:avLst/>
                <a:gdLst>
                  <a:gd name="T0" fmla="*/ 195 w 312"/>
                  <a:gd name="T1" fmla="*/ 171 h 307"/>
                  <a:gd name="T2" fmla="*/ 171 w 312"/>
                  <a:gd name="T3" fmla="*/ 148 h 307"/>
                  <a:gd name="T4" fmla="*/ 183 w 312"/>
                  <a:gd name="T5" fmla="*/ 135 h 307"/>
                  <a:gd name="T6" fmla="*/ 182 w 312"/>
                  <a:gd name="T7" fmla="*/ 153 h 307"/>
                  <a:gd name="T8" fmla="*/ 203 w 312"/>
                  <a:gd name="T9" fmla="*/ 152 h 307"/>
                  <a:gd name="T10" fmla="*/ 212 w 312"/>
                  <a:gd name="T11" fmla="*/ 153 h 307"/>
                  <a:gd name="T12" fmla="*/ 195 w 312"/>
                  <a:gd name="T13" fmla="*/ 171 h 307"/>
                  <a:gd name="T14" fmla="*/ 154 w 312"/>
                  <a:gd name="T15" fmla="*/ 252 h 307"/>
                  <a:gd name="T16" fmla="*/ 169 w 312"/>
                  <a:gd name="T17" fmla="*/ 235 h 307"/>
                  <a:gd name="T18" fmla="*/ 237 w 312"/>
                  <a:gd name="T19" fmla="*/ 164 h 307"/>
                  <a:gd name="T20" fmla="*/ 254 w 312"/>
                  <a:gd name="T21" fmla="*/ 148 h 307"/>
                  <a:gd name="T22" fmla="*/ 234 w 312"/>
                  <a:gd name="T23" fmla="*/ 130 h 307"/>
                  <a:gd name="T24" fmla="*/ 222 w 312"/>
                  <a:gd name="T25" fmla="*/ 144 h 307"/>
                  <a:gd name="T26" fmla="*/ 221 w 312"/>
                  <a:gd name="T27" fmla="*/ 127 h 307"/>
                  <a:gd name="T28" fmla="*/ 212 w 312"/>
                  <a:gd name="T29" fmla="*/ 127 h 307"/>
                  <a:gd name="T30" fmla="*/ 200 w 312"/>
                  <a:gd name="T31" fmla="*/ 127 h 307"/>
                  <a:gd name="T32" fmla="*/ 191 w 312"/>
                  <a:gd name="T33" fmla="*/ 127 h 307"/>
                  <a:gd name="T34" fmla="*/ 205 w 312"/>
                  <a:gd name="T35" fmla="*/ 114 h 307"/>
                  <a:gd name="T36" fmla="*/ 185 w 312"/>
                  <a:gd name="T37" fmla="*/ 96 h 307"/>
                  <a:gd name="T38" fmla="*/ 174 w 312"/>
                  <a:gd name="T39" fmla="*/ 107 h 307"/>
                  <a:gd name="T40" fmla="*/ 152 w 312"/>
                  <a:gd name="T41" fmla="*/ 130 h 307"/>
                  <a:gd name="T42" fmla="*/ 134 w 312"/>
                  <a:gd name="T43" fmla="*/ 113 h 307"/>
                  <a:gd name="T44" fmla="*/ 157 w 312"/>
                  <a:gd name="T45" fmla="*/ 90 h 307"/>
                  <a:gd name="T46" fmla="*/ 173 w 312"/>
                  <a:gd name="T47" fmla="*/ 75 h 307"/>
                  <a:gd name="T48" fmla="*/ 153 w 312"/>
                  <a:gd name="T49" fmla="*/ 56 h 307"/>
                  <a:gd name="T50" fmla="*/ 137 w 312"/>
                  <a:gd name="T51" fmla="*/ 73 h 307"/>
                  <a:gd name="T52" fmla="*/ 72 w 312"/>
                  <a:gd name="T53" fmla="*/ 140 h 307"/>
                  <a:gd name="T54" fmla="*/ 57 w 312"/>
                  <a:gd name="T55" fmla="*/ 155 h 307"/>
                  <a:gd name="T56" fmla="*/ 77 w 312"/>
                  <a:gd name="T57" fmla="*/ 174 h 307"/>
                  <a:gd name="T58" fmla="*/ 91 w 312"/>
                  <a:gd name="T59" fmla="*/ 158 h 307"/>
                  <a:gd name="T60" fmla="*/ 114 w 312"/>
                  <a:gd name="T61" fmla="*/ 135 h 307"/>
                  <a:gd name="T62" fmla="*/ 131 w 312"/>
                  <a:gd name="T63" fmla="*/ 151 h 307"/>
                  <a:gd name="T64" fmla="*/ 113 w 312"/>
                  <a:gd name="T65" fmla="*/ 170 h 307"/>
                  <a:gd name="T66" fmla="*/ 98 w 312"/>
                  <a:gd name="T67" fmla="*/ 185 h 307"/>
                  <a:gd name="T68" fmla="*/ 118 w 312"/>
                  <a:gd name="T69" fmla="*/ 204 h 307"/>
                  <a:gd name="T70" fmla="*/ 132 w 312"/>
                  <a:gd name="T71" fmla="*/ 188 h 307"/>
                  <a:gd name="T72" fmla="*/ 150 w 312"/>
                  <a:gd name="T73" fmla="*/ 169 h 307"/>
                  <a:gd name="T74" fmla="*/ 175 w 312"/>
                  <a:gd name="T75" fmla="*/ 192 h 307"/>
                  <a:gd name="T76" fmla="*/ 150 w 312"/>
                  <a:gd name="T77" fmla="*/ 217 h 307"/>
                  <a:gd name="T78" fmla="*/ 134 w 312"/>
                  <a:gd name="T79" fmla="*/ 233 h 307"/>
                  <a:gd name="T80" fmla="*/ 154 w 312"/>
                  <a:gd name="T81" fmla="*/ 252 h 307"/>
                  <a:gd name="T82" fmla="*/ 20 w 312"/>
                  <a:gd name="T83" fmla="*/ 172 h 307"/>
                  <a:gd name="T84" fmla="*/ 142 w 312"/>
                  <a:gd name="T85" fmla="*/ 287 h 307"/>
                  <a:gd name="T86" fmla="*/ 162 w 312"/>
                  <a:gd name="T87" fmla="*/ 307 h 307"/>
                  <a:gd name="T88" fmla="*/ 183 w 312"/>
                  <a:gd name="T89" fmla="*/ 285 h 307"/>
                  <a:gd name="T90" fmla="*/ 180 w 312"/>
                  <a:gd name="T91" fmla="*/ 283 h 307"/>
                  <a:gd name="T92" fmla="*/ 286 w 312"/>
                  <a:gd name="T93" fmla="*/ 173 h 307"/>
                  <a:gd name="T94" fmla="*/ 290 w 312"/>
                  <a:gd name="T95" fmla="*/ 177 h 307"/>
                  <a:gd name="T96" fmla="*/ 312 w 312"/>
                  <a:gd name="T97" fmla="*/ 154 h 307"/>
                  <a:gd name="T98" fmla="*/ 290 w 312"/>
                  <a:gd name="T99" fmla="*/ 135 h 307"/>
                  <a:gd name="T100" fmla="*/ 168 w 312"/>
                  <a:gd name="T101" fmla="*/ 19 h 307"/>
                  <a:gd name="T102" fmla="*/ 149 w 312"/>
                  <a:gd name="T103" fmla="*/ 0 h 307"/>
                  <a:gd name="T104" fmla="*/ 132 w 312"/>
                  <a:gd name="T105" fmla="*/ 19 h 307"/>
                  <a:gd name="T106" fmla="*/ 18 w 312"/>
                  <a:gd name="T107" fmla="*/ 136 h 307"/>
                  <a:gd name="T108" fmla="*/ 0 w 312"/>
                  <a:gd name="T109" fmla="*/ 154 h 307"/>
                  <a:gd name="T110" fmla="*/ 20 w 312"/>
                  <a:gd name="T111" fmla="*/ 172 h 307"/>
                  <a:gd name="T112" fmla="*/ 42 w 312"/>
                  <a:gd name="T113" fmla="*/ 151 h 307"/>
                  <a:gd name="T114" fmla="*/ 148 w 312"/>
                  <a:gd name="T115" fmla="*/ 42 h 307"/>
                  <a:gd name="T116" fmla="*/ 267 w 312"/>
                  <a:gd name="T117" fmla="*/ 155 h 307"/>
                  <a:gd name="T118" fmla="*/ 161 w 312"/>
                  <a:gd name="T119" fmla="*/ 264 h 307"/>
                  <a:gd name="T120" fmla="*/ 42 w 312"/>
                  <a:gd name="T121" fmla="*/ 15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2" h="307">
                    <a:moveTo>
                      <a:pt x="195" y="171"/>
                    </a:moveTo>
                    <a:cubicBezTo>
                      <a:pt x="171" y="148"/>
                      <a:pt x="171" y="148"/>
                      <a:pt x="171" y="148"/>
                    </a:cubicBezTo>
                    <a:cubicBezTo>
                      <a:pt x="183" y="135"/>
                      <a:pt x="183" y="135"/>
                      <a:pt x="183" y="135"/>
                    </a:cubicBezTo>
                    <a:cubicBezTo>
                      <a:pt x="183" y="142"/>
                      <a:pt x="183" y="148"/>
                      <a:pt x="182" y="153"/>
                    </a:cubicBezTo>
                    <a:cubicBezTo>
                      <a:pt x="193" y="152"/>
                      <a:pt x="200" y="152"/>
                      <a:pt x="203" y="152"/>
                    </a:cubicBezTo>
                    <a:cubicBezTo>
                      <a:pt x="207" y="152"/>
                      <a:pt x="210" y="153"/>
                      <a:pt x="212" y="153"/>
                    </a:cubicBezTo>
                    <a:lnTo>
                      <a:pt x="195" y="171"/>
                    </a:lnTo>
                    <a:close/>
                    <a:moveTo>
                      <a:pt x="154" y="252"/>
                    </a:moveTo>
                    <a:cubicBezTo>
                      <a:pt x="169" y="235"/>
                      <a:pt x="169" y="235"/>
                      <a:pt x="169" y="235"/>
                    </a:cubicBezTo>
                    <a:cubicBezTo>
                      <a:pt x="237" y="164"/>
                      <a:pt x="237" y="164"/>
                      <a:pt x="237" y="164"/>
                    </a:cubicBezTo>
                    <a:cubicBezTo>
                      <a:pt x="254" y="148"/>
                      <a:pt x="254" y="148"/>
                      <a:pt x="254" y="148"/>
                    </a:cubicBezTo>
                    <a:cubicBezTo>
                      <a:pt x="234" y="130"/>
                      <a:pt x="234" y="130"/>
                      <a:pt x="234" y="130"/>
                    </a:cubicBezTo>
                    <a:cubicBezTo>
                      <a:pt x="222" y="144"/>
                      <a:pt x="222" y="144"/>
                      <a:pt x="222" y="144"/>
                    </a:cubicBezTo>
                    <a:cubicBezTo>
                      <a:pt x="221" y="138"/>
                      <a:pt x="221" y="132"/>
                      <a:pt x="221" y="127"/>
                    </a:cubicBezTo>
                    <a:cubicBezTo>
                      <a:pt x="212" y="127"/>
                      <a:pt x="212" y="127"/>
                      <a:pt x="212" y="127"/>
                    </a:cubicBezTo>
                    <a:cubicBezTo>
                      <a:pt x="200" y="127"/>
                      <a:pt x="200" y="127"/>
                      <a:pt x="200" y="127"/>
                    </a:cubicBezTo>
                    <a:cubicBezTo>
                      <a:pt x="198" y="127"/>
                      <a:pt x="195" y="127"/>
                      <a:pt x="191" y="127"/>
                    </a:cubicBezTo>
                    <a:cubicBezTo>
                      <a:pt x="205" y="114"/>
                      <a:pt x="205" y="114"/>
                      <a:pt x="205" y="114"/>
                    </a:cubicBezTo>
                    <a:cubicBezTo>
                      <a:pt x="185" y="96"/>
                      <a:pt x="185" y="96"/>
                      <a:pt x="185" y="96"/>
                    </a:cubicBezTo>
                    <a:cubicBezTo>
                      <a:pt x="174" y="107"/>
                      <a:pt x="174" y="107"/>
                      <a:pt x="174" y="107"/>
                    </a:cubicBezTo>
                    <a:cubicBezTo>
                      <a:pt x="152" y="130"/>
                      <a:pt x="152" y="130"/>
                      <a:pt x="152" y="130"/>
                    </a:cubicBezTo>
                    <a:cubicBezTo>
                      <a:pt x="134" y="113"/>
                      <a:pt x="134" y="113"/>
                      <a:pt x="134" y="113"/>
                    </a:cubicBezTo>
                    <a:cubicBezTo>
                      <a:pt x="157" y="90"/>
                      <a:pt x="157" y="90"/>
                      <a:pt x="157" y="90"/>
                    </a:cubicBezTo>
                    <a:cubicBezTo>
                      <a:pt x="173" y="75"/>
                      <a:pt x="173" y="75"/>
                      <a:pt x="173" y="75"/>
                    </a:cubicBezTo>
                    <a:cubicBezTo>
                      <a:pt x="153" y="56"/>
                      <a:pt x="153" y="56"/>
                      <a:pt x="153" y="56"/>
                    </a:cubicBezTo>
                    <a:cubicBezTo>
                      <a:pt x="137" y="73"/>
                      <a:pt x="137" y="73"/>
                      <a:pt x="137" y="73"/>
                    </a:cubicBezTo>
                    <a:cubicBezTo>
                      <a:pt x="72" y="140"/>
                      <a:pt x="72" y="140"/>
                      <a:pt x="72" y="140"/>
                    </a:cubicBezTo>
                    <a:cubicBezTo>
                      <a:pt x="57" y="155"/>
                      <a:pt x="57" y="155"/>
                      <a:pt x="57" y="155"/>
                    </a:cubicBezTo>
                    <a:cubicBezTo>
                      <a:pt x="77" y="174"/>
                      <a:pt x="77" y="174"/>
                      <a:pt x="77" y="174"/>
                    </a:cubicBezTo>
                    <a:cubicBezTo>
                      <a:pt x="91" y="158"/>
                      <a:pt x="91" y="158"/>
                      <a:pt x="91" y="158"/>
                    </a:cubicBezTo>
                    <a:cubicBezTo>
                      <a:pt x="114" y="135"/>
                      <a:pt x="114" y="135"/>
                      <a:pt x="114" y="135"/>
                    </a:cubicBezTo>
                    <a:cubicBezTo>
                      <a:pt x="131" y="151"/>
                      <a:pt x="131" y="151"/>
                      <a:pt x="131" y="151"/>
                    </a:cubicBezTo>
                    <a:cubicBezTo>
                      <a:pt x="113" y="170"/>
                      <a:pt x="113" y="170"/>
                      <a:pt x="113" y="170"/>
                    </a:cubicBezTo>
                    <a:cubicBezTo>
                      <a:pt x="98" y="185"/>
                      <a:pt x="98" y="185"/>
                      <a:pt x="98" y="185"/>
                    </a:cubicBezTo>
                    <a:cubicBezTo>
                      <a:pt x="118" y="204"/>
                      <a:pt x="118" y="204"/>
                      <a:pt x="118" y="204"/>
                    </a:cubicBezTo>
                    <a:cubicBezTo>
                      <a:pt x="132" y="188"/>
                      <a:pt x="132" y="188"/>
                      <a:pt x="132" y="188"/>
                    </a:cubicBezTo>
                    <a:cubicBezTo>
                      <a:pt x="150" y="169"/>
                      <a:pt x="150" y="169"/>
                      <a:pt x="150" y="169"/>
                    </a:cubicBezTo>
                    <a:cubicBezTo>
                      <a:pt x="175" y="192"/>
                      <a:pt x="175" y="192"/>
                      <a:pt x="175" y="192"/>
                    </a:cubicBezTo>
                    <a:cubicBezTo>
                      <a:pt x="150" y="217"/>
                      <a:pt x="150" y="217"/>
                      <a:pt x="150" y="217"/>
                    </a:cubicBezTo>
                    <a:cubicBezTo>
                      <a:pt x="134" y="233"/>
                      <a:pt x="134" y="233"/>
                      <a:pt x="134" y="233"/>
                    </a:cubicBezTo>
                    <a:lnTo>
                      <a:pt x="154" y="252"/>
                    </a:lnTo>
                    <a:close/>
                    <a:moveTo>
                      <a:pt x="20" y="172"/>
                    </a:moveTo>
                    <a:cubicBezTo>
                      <a:pt x="142" y="287"/>
                      <a:pt x="142" y="287"/>
                      <a:pt x="142" y="287"/>
                    </a:cubicBezTo>
                    <a:cubicBezTo>
                      <a:pt x="162" y="307"/>
                      <a:pt x="162" y="307"/>
                      <a:pt x="162" y="307"/>
                    </a:cubicBezTo>
                    <a:cubicBezTo>
                      <a:pt x="183" y="285"/>
                      <a:pt x="183" y="285"/>
                      <a:pt x="183" y="285"/>
                    </a:cubicBezTo>
                    <a:cubicBezTo>
                      <a:pt x="180" y="283"/>
                      <a:pt x="180" y="283"/>
                      <a:pt x="180" y="283"/>
                    </a:cubicBezTo>
                    <a:cubicBezTo>
                      <a:pt x="286" y="173"/>
                      <a:pt x="286" y="173"/>
                      <a:pt x="286" y="173"/>
                    </a:cubicBezTo>
                    <a:cubicBezTo>
                      <a:pt x="290" y="177"/>
                      <a:pt x="290" y="177"/>
                      <a:pt x="290" y="177"/>
                    </a:cubicBezTo>
                    <a:cubicBezTo>
                      <a:pt x="312" y="154"/>
                      <a:pt x="312" y="154"/>
                      <a:pt x="312" y="154"/>
                    </a:cubicBezTo>
                    <a:cubicBezTo>
                      <a:pt x="290" y="135"/>
                      <a:pt x="290" y="135"/>
                      <a:pt x="290" y="135"/>
                    </a:cubicBezTo>
                    <a:cubicBezTo>
                      <a:pt x="168" y="19"/>
                      <a:pt x="168" y="19"/>
                      <a:pt x="168" y="19"/>
                    </a:cubicBezTo>
                    <a:cubicBezTo>
                      <a:pt x="149" y="0"/>
                      <a:pt x="149" y="0"/>
                      <a:pt x="149" y="0"/>
                    </a:cubicBezTo>
                    <a:cubicBezTo>
                      <a:pt x="132" y="19"/>
                      <a:pt x="132" y="19"/>
                      <a:pt x="132" y="19"/>
                    </a:cubicBezTo>
                    <a:cubicBezTo>
                      <a:pt x="18" y="136"/>
                      <a:pt x="18" y="136"/>
                      <a:pt x="18" y="136"/>
                    </a:cubicBezTo>
                    <a:cubicBezTo>
                      <a:pt x="0" y="154"/>
                      <a:pt x="0" y="154"/>
                      <a:pt x="0" y="154"/>
                    </a:cubicBezTo>
                    <a:lnTo>
                      <a:pt x="20" y="172"/>
                    </a:lnTo>
                    <a:close/>
                    <a:moveTo>
                      <a:pt x="42" y="151"/>
                    </a:moveTo>
                    <a:cubicBezTo>
                      <a:pt x="148" y="42"/>
                      <a:pt x="148" y="42"/>
                      <a:pt x="148" y="42"/>
                    </a:cubicBezTo>
                    <a:cubicBezTo>
                      <a:pt x="267" y="155"/>
                      <a:pt x="267" y="155"/>
                      <a:pt x="267" y="155"/>
                    </a:cubicBezTo>
                    <a:cubicBezTo>
                      <a:pt x="161" y="264"/>
                      <a:pt x="161" y="264"/>
                      <a:pt x="161" y="264"/>
                    </a:cubicBezTo>
                    <a:lnTo>
                      <a:pt x="42"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6" name="Freeform 6"/>
              <p:cNvSpPr>
                <a:spLocks noEditPoints="1"/>
              </p:cNvSpPr>
              <p:nvPr/>
            </p:nvSpPr>
            <p:spPr bwMode="auto">
              <a:xfrm>
                <a:off x="3361114" y="571678"/>
                <a:ext cx="90724" cy="85762"/>
              </a:xfrm>
              <a:custGeom>
                <a:avLst/>
                <a:gdLst>
                  <a:gd name="T0" fmla="*/ 156 w 298"/>
                  <a:gd name="T1" fmla="*/ 168 h 281"/>
                  <a:gd name="T2" fmla="*/ 128 w 298"/>
                  <a:gd name="T3" fmla="*/ 200 h 281"/>
                  <a:gd name="T4" fmla="*/ 85 w 298"/>
                  <a:gd name="T5" fmla="*/ 232 h 281"/>
                  <a:gd name="T6" fmla="*/ 88 w 298"/>
                  <a:gd name="T7" fmla="*/ 206 h 281"/>
                  <a:gd name="T8" fmla="*/ 128 w 298"/>
                  <a:gd name="T9" fmla="*/ 154 h 281"/>
                  <a:gd name="T10" fmla="*/ 103 w 298"/>
                  <a:gd name="T11" fmla="*/ 175 h 281"/>
                  <a:gd name="T12" fmla="*/ 71 w 298"/>
                  <a:gd name="T13" fmla="*/ 191 h 281"/>
                  <a:gd name="T14" fmla="*/ 80 w 298"/>
                  <a:gd name="T15" fmla="*/ 161 h 281"/>
                  <a:gd name="T16" fmla="*/ 85 w 298"/>
                  <a:gd name="T17" fmla="*/ 137 h 281"/>
                  <a:gd name="T18" fmla="*/ 54 w 298"/>
                  <a:gd name="T19" fmla="*/ 124 h 281"/>
                  <a:gd name="T20" fmla="*/ 167 w 298"/>
                  <a:gd name="T21" fmla="*/ 66 h 281"/>
                  <a:gd name="T22" fmla="*/ 200 w 298"/>
                  <a:gd name="T23" fmla="*/ 79 h 281"/>
                  <a:gd name="T24" fmla="*/ 146 w 298"/>
                  <a:gd name="T25" fmla="*/ 106 h 281"/>
                  <a:gd name="T26" fmla="*/ 142 w 298"/>
                  <a:gd name="T27" fmla="*/ 133 h 281"/>
                  <a:gd name="T28" fmla="*/ 167 w 298"/>
                  <a:gd name="T29" fmla="*/ 141 h 281"/>
                  <a:gd name="T30" fmla="*/ 192 w 298"/>
                  <a:gd name="T31" fmla="*/ 87 h 281"/>
                  <a:gd name="T32" fmla="*/ 225 w 298"/>
                  <a:gd name="T33" fmla="*/ 95 h 281"/>
                  <a:gd name="T34" fmla="*/ 225 w 298"/>
                  <a:gd name="T35" fmla="*/ 142 h 281"/>
                  <a:gd name="T36" fmla="*/ 298 w 298"/>
                  <a:gd name="T37" fmla="*/ 160 h 281"/>
                  <a:gd name="T38" fmla="*/ 291 w 298"/>
                  <a:gd name="T39" fmla="*/ 194 h 281"/>
                  <a:gd name="T40" fmla="*/ 219 w 298"/>
                  <a:gd name="T41" fmla="*/ 173 h 281"/>
                  <a:gd name="T42" fmla="*/ 186 w 298"/>
                  <a:gd name="T43" fmla="*/ 159 h 281"/>
                  <a:gd name="T44" fmla="*/ 203 w 298"/>
                  <a:gd name="T45" fmla="*/ 186 h 281"/>
                  <a:gd name="T46" fmla="*/ 212 w 298"/>
                  <a:gd name="T47" fmla="*/ 228 h 281"/>
                  <a:gd name="T48" fmla="*/ 168 w 298"/>
                  <a:gd name="T49" fmla="*/ 237 h 281"/>
                  <a:gd name="T50" fmla="*/ 180 w 298"/>
                  <a:gd name="T51" fmla="*/ 218 h 281"/>
                  <a:gd name="T52" fmla="*/ 175 w 298"/>
                  <a:gd name="T53" fmla="*/ 195 h 281"/>
                  <a:gd name="T54" fmla="*/ 153 w 298"/>
                  <a:gd name="T55" fmla="*/ 226 h 281"/>
                  <a:gd name="T56" fmla="*/ 106 w 298"/>
                  <a:gd name="T57" fmla="*/ 281 h 281"/>
                  <a:gd name="T58" fmla="*/ 78 w 298"/>
                  <a:gd name="T59" fmla="*/ 265 h 281"/>
                  <a:gd name="T60" fmla="*/ 27 w 298"/>
                  <a:gd name="T61" fmla="*/ 155 h 281"/>
                  <a:gd name="T62" fmla="*/ 9 w 298"/>
                  <a:gd name="T63" fmla="*/ 118 h 281"/>
                  <a:gd name="T64" fmla="*/ 26 w 298"/>
                  <a:gd name="T65" fmla="*/ 91 h 281"/>
                  <a:gd name="T66" fmla="*/ 68 w 298"/>
                  <a:gd name="T67" fmla="*/ 55 h 281"/>
                  <a:gd name="T68" fmla="*/ 85 w 298"/>
                  <a:gd name="T69" fmla="*/ 30 h 281"/>
                  <a:gd name="T70" fmla="*/ 114 w 298"/>
                  <a:gd name="T71" fmla="*/ 45 h 281"/>
                  <a:gd name="T72" fmla="*/ 201 w 298"/>
                  <a:gd name="T73" fmla="*/ 0 h 281"/>
                  <a:gd name="T74" fmla="*/ 222 w 298"/>
                  <a:gd name="T75" fmla="*/ 40 h 281"/>
                  <a:gd name="T76" fmla="*/ 200 w 298"/>
                  <a:gd name="T77" fmla="*/ 67 h 281"/>
                  <a:gd name="T78" fmla="*/ 186 w 298"/>
                  <a:gd name="T79" fmla="*/ 38 h 281"/>
                  <a:gd name="T80" fmla="*/ 49 w 298"/>
                  <a:gd name="T81" fmla="*/ 128 h 281"/>
                  <a:gd name="T82" fmla="*/ 27 w 298"/>
                  <a:gd name="T83" fmla="*/ 155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8" h="281">
                    <a:moveTo>
                      <a:pt x="130" y="212"/>
                    </a:moveTo>
                    <a:cubicBezTo>
                      <a:pt x="142" y="194"/>
                      <a:pt x="151" y="180"/>
                      <a:pt x="156" y="168"/>
                    </a:cubicBezTo>
                    <a:cubicBezTo>
                      <a:pt x="155" y="167"/>
                      <a:pt x="153" y="166"/>
                      <a:pt x="152" y="165"/>
                    </a:cubicBezTo>
                    <a:cubicBezTo>
                      <a:pt x="143" y="178"/>
                      <a:pt x="135" y="190"/>
                      <a:pt x="128" y="200"/>
                    </a:cubicBezTo>
                    <a:cubicBezTo>
                      <a:pt x="121" y="210"/>
                      <a:pt x="110" y="223"/>
                      <a:pt x="94" y="239"/>
                    </a:cubicBezTo>
                    <a:cubicBezTo>
                      <a:pt x="90" y="236"/>
                      <a:pt x="87" y="234"/>
                      <a:pt x="85" y="232"/>
                    </a:cubicBezTo>
                    <a:cubicBezTo>
                      <a:pt x="82" y="230"/>
                      <a:pt x="76" y="227"/>
                      <a:pt x="68" y="223"/>
                    </a:cubicBezTo>
                    <a:cubicBezTo>
                      <a:pt x="76" y="216"/>
                      <a:pt x="83" y="211"/>
                      <a:pt x="88" y="206"/>
                    </a:cubicBezTo>
                    <a:cubicBezTo>
                      <a:pt x="94" y="200"/>
                      <a:pt x="101" y="193"/>
                      <a:pt x="108" y="184"/>
                    </a:cubicBezTo>
                    <a:cubicBezTo>
                      <a:pt x="115" y="175"/>
                      <a:pt x="122" y="165"/>
                      <a:pt x="128" y="154"/>
                    </a:cubicBezTo>
                    <a:cubicBezTo>
                      <a:pt x="124" y="154"/>
                      <a:pt x="124" y="154"/>
                      <a:pt x="124" y="154"/>
                    </a:cubicBezTo>
                    <a:cubicBezTo>
                      <a:pt x="115" y="164"/>
                      <a:pt x="108" y="171"/>
                      <a:pt x="103" y="175"/>
                    </a:cubicBezTo>
                    <a:cubicBezTo>
                      <a:pt x="99" y="180"/>
                      <a:pt x="90" y="187"/>
                      <a:pt x="79" y="198"/>
                    </a:cubicBezTo>
                    <a:cubicBezTo>
                      <a:pt x="76" y="195"/>
                      <a:pt x="73" y="193"/>
                      <a:pt x="71" y="191"/>
                    </a:cubicBezTo>
                    <a:cubicBezTo>
                      <a:pt x="68" y="189"/>
                      <a:pt x="62" y="186"/>
                      <a:pt x="53" y="181"/>
                    </a:cubicBezTo>
                    <a:cubicBezTo>
                      <a:pt x="60" y="176"/>
                      <a:pt x="69" y="170"/>
                      <a:pt x="80" y="161"/>
                    </a:cubicBezTo>
                    <a:cubicBezTo>
                      <a:pt x="92" y="153"/>
                      <a:pt x="104" y="139"/>
                      <a:pt x="118" y="120"/>
                    </a:cubicBezTo>
                    <a:cubicBezTo>
                      <a:pt x="85" y="137"/>
                      <a:pt x="85" y="137"/>
                      <a:pt x="85" y="137"/>
                    </a:cubicBezTo>
                    <a:cubicBezTo>
                      <a:pt x="66" y="148"/>
                      <a:pt x="66" y="148"/>
                      <a:pt x="66" y="148"/>
                    </a:cubicBezTo>
                    <a:cubicBezTo>
                      <a:pt x="54" y="124"/>
                      <a:pt x="54" y="124"/>
                      <a:pt x="54" y="124"/>
                    </a:cubicBezTo>
                    <a:cubicBezTo>
                      <a:pt x="74" y="115"/>
                      <a:pt x="74" y="115"/>
                      <a:pt x="74" y="115"/>
                    </a:cubicBezTo>
                    <a:cubicBezTo>
                      <a:pt x="167" y="66"/>
                      <a:pt x="167" y="66"/>
                      <a:pt x="167" y="66"/>
                    </a:cubicBezTo>
                    <a:cubicBezTo>
                      <a:pt x="188" y="55"/>
                      <a:pt x="188" y="55"/>
                      <a:pt x="188" y="55"/>
                    </a:cubicBezTo>
                    <a:cubicBezTo>
                      <a:pt x="200" y="79"/>
                      <a:pt x="200" y="79"/>
                      <a:pt x="200" y="79"/>
                    </a:cubicBezTo>
                    <a:cubicBezTo>
                      <a:pt x="179" y="89"/>
                      <a:pt x="179" y="89"/>
                      <a:pt x="179" y="89"/>
                    </a:cubicBezTo>
                    <a:cubicBezTo>
                      <a:pt x="146" y="106"/>
                      <a:pt x="146" y="106"/>
                      <a:pt x="146" y="106"/>
                    </a:cubicBezTo>
                    <a:cubicBezTo>
                      <a:pt x="150" y="107"/>
                      <a:pt x="154" y="108"/>
                      <a:pt x="158" y="108"/>
                    </a:cubicBezTo>
                    <a:cubicBezTo>
                      <a:pt x="153" y="117"/>
                      <a:pt x="147" y="125"/>
                      <a:pt x="142" y="133"/>
                    </a:cubicBezTo>
                    <a:cubicBezTo>
                      <a:pt x="151" y="134"/>
                      <a:pt x="157" y="136"/>
                      <a:pt x="160" y="137"/>
                    </a:cubicBezTo>
                    <a:cubicBezTo>
                      <a:pt x="167" y="141"/>
                      <a:pt x="167" y="141"/>
                      <a:pt x="167" y="141"/>
                    </a:cubicBezTo>
                    <a:cubicBezTo>
                      <a:pt x="179" y="120"/>
                      <a:pt x="185" y="108"/>
                      <a:pt x="186" y="103"/>
                    </a:cubicBezTo>
                    <a:cubicBezTo>
                      <a:pt x="192" y="87"/>
                      <a:pt x="192" y="87"/>
                      <a:pt x="192" y="87"/>
                    </a:cubicBezTo>
                    <a:cubicBezTo>
                      <a:pt x="196" y="89"/>
                      <a:pt x="199" y="90"/>
                      <a:pt x="202" y="91"/>
                    </a:cubicBezTo>
                    <a:cubicBezTo>
                      <a:pt x="205" y="92"/>
                      <a:pt x="212" y="93"/>
                      <a:pt x="225" y="95"/>
                    </a:cubicBezTo>
                    <a:cubicBezTo>
                      <a:pt x="218" y="107"/>
                      <a:pt x="212" y="117"/>
                      <a:pt x="207" y="126"/>
                    </a:cubicBezTo>
                    <a:cubicBezTo>
                      <a:pt x="211" y="130"/>
                      <a:pt x="217" y="136"/>
                      <a:pt x="225" y="142"/>
                    </a:cubicBezTo>
                    <a:cubicBezTo>
                      <a:pt x="233" y="149"/>
                      <a:pt x="243" y="154"/>
                      <a:pt x="257" y="157"/>
                    </a:cubicBezTo>
                    <a:cubicBezTo>
                      <a:pt x="271" y="160"/>
                      <a:pt x="284" y="161"/>
                      <a:pt x="298" y="160"/>
                    </a:cubicBezTo>
                    <a:cubicBezTo>
                      <a:pt x="296" y="166"/>
                      <a:pt x="295" y="171"/>
                      <a:pt x="294" y="175"/>
                    </a:cubicBezTo>
                    <a:cubicBezTo>
                      <a:pt x="293" y="178"/>
                      <a:pt x="292" y="185"/>
                      <a:pt x="291" y="194"/>
                    </a:cubicBezTo>
                    <a:cubicBezTo>
                      <a:pt x="272" y="193"/>
                      <a:pt x="257" y="190"/>
                      <a:pt x="247" y="186"/>
                    </a:cubicBezTo>
                    <a:cubicBezTo>
                      <a:pt x="236" y="183"/>
                      <a:pt x="227" y="178"/>
                      <a:pt x="219" y="173"/>
                    </a:cubicBezTo>
                    <a:cubicBezTo>
                      <a:pt x="211" y="167"/>
                      <a:pt x="202" y="160"/>
                      <a:pt x="192" y="150"/>
                    </a:cubicBezTo>
                    <a:cubicBezTo>
                      <a:pt x="186" y="159"/>
                      <a:pt x="186" y="159"/>
                      <a:pt x="186" y="159"/>
                    </a:cubicBezTo>
                    <a:cubicBezTo>
                      <a:pt x="189" y="162"/>
                      <a:pt x="191" y="166"/>
                      <a:pt x="193" y="168"/>
                    </a:cubicBezTo>
                    <a:cubicBezTo>
                      <a:pt x="195" y="171"/>
                      <a:pt x="198" y="177"/>
                      <a:pt x="203" y="186"/>
                    </a:cubicBezTo>
                    <a:cubicBezTo>
                      <a:pt x="208" y="195"/>
                      <a:pt x="211" y="202"/>
                      <a:pt x="213" y="208"/>
                    </a:cubicBezTo>
                    <a:cubicBezTo>
                      <a:pt x="215" y="215"/>
                      <a:pt x="214" y="222"/>
                      <a:pt x="212" y="228"/>
                    </a:cubicBezTo>
                    <a:cubicBezTo>
                      <a:pt x="210" y="235"/>
                      <a:pt x="200" y="243"/>
                      <a:pt x="182" y="253"/>
                    </a:cubicBezTo>
                    <a:cubicBezTo>
                      <a:pt x="175" y="244"/>
                      <a:pt x="170" y="239"/>
                      <a:pt x="168" y="237"/>
                    </a:cubicBezTo>
                    <a:cubicBezTo>
                      <a:pt x="158" y="230"/>
                      <a:pt x="158" y="230"/>
                      <a:pt x="158" y="230"/>
                    </a:cubicBezTo>
                    <a:cubicBezTo>
                      <a:pt x="171" y="225"/>
                      <a:pt x="178" y="222"/>
                      <a:pt x="180" y="218"/>
                    </a:cubicBezTo>
                    <a:cubicBezTo>
                      <a:pt x="182" y="215"/>
                      <a:pt x="182" y="211"/>
                      <a:pt x="180" y="206"/>
                    </a:cubicBezTo>
                    <a:cubicBezTo>
                      <a:pt x="178" y="202"/>
                      <a:pt x="177" y="198"/>
                      <a:pt x="175" y="195"/>
                    </a:cubicBezTo>
                    <a:cubicBezTo>
                      <a:pt x="174" y="192"/>
                      <a:pt x="174" y="192"/>
                      <a:pt x="174" y="192"/>
                    </a:cubicBezTo>
                    <a:cubicBezTo>
                      <a:pt x="169" y="202"/>
                      <a:pt x="162" y="213"/>
                      <a:pt x="153" y="226"/>
                    </a:cubicBezTo>
                    <a:cubicBezTo>
                      <a:pt x="144" y="238"/>
                      <a:pt x="137" y="248"/>
                      <a:pt x="130" y="255"/>
                    </a:cubicBezTo>
                    <a:cubicBezTo>
                      <a:pt x="106" y="281"/>
                      <a:pt x="106" y="281"/>
                      <a:pt x="106" y="281"/>
                    </a:cubicBezTo>
                    <a:cubicBezTo>
                      <a:pt x="99" y="276"/>
                      <a:pt x="94" y="273"/>
                      <a:pt x="90" y="271"/>
                    </a:cubicBezTo>
                    <a:cubicBezTo>
                      <a:pt x="78" y="265"/>
                      <a:pt x="78" y="265"/>
                      <a:pt x="78" y="265"/>
                    </a:cubicBezTo>
                    <a:cubicBezTo>
                      <a:pt x="101" y="247"/>
                      <a:pt x="118" y="229"/>
                      <a:pt x="130" y="212"/>
                    </a:cubicBezTo>
                    <a:close/>
                    <a:moveTo>
                      <a:pt x="27" y="155"/>
                    </a:moveTo>
                    <a:cubicBezTo>
                      <a:pt x="22" y="143"/>
                      <a:pt x="22" y="143"/>
                      <a:pt x="22" y="143"/>
                    </a:cubicBezTo>
                    <a:cubicBezTo>
                      <a:pt x="9" y="118"/>
                      <a:pt x="9" y="118"/>
                      <a:pt x="9" y="118"/>
                    </a:cubicBezTo>
                    <a:cubicBezTo>
                      <a:pt x="0" y="103"/>
                      <a:pt x="0" y="103"/>
                      <a:pt x="0" y="103"/>
                    </a:cubicBezTo>
                    <a:cubicBezTo>
                      <a:pt x="26" y="91"/>
                      <a:pt x="26" y="91"/>
                      <a:pt x="26" y="91"/>
                    </a:cubicBezTo>
                    <a:cubicBezTo>
                      <a:pt x="86" y="60"/>
                      <a:pt x="86" y="60"/>
                      <a:pt x="86" y="60"/>
                    </a:cubicBezTo>
                    <a:cubicBezTo>
                      <a:pt x="81" y="58"/>
                      <a:pt x="75" y="57"/>
                      <a:pt x="68" y="55"/>
                    </a:cubicBezTo>
                    <a:cubicBezTo>
                      <a:pt x="70" y="52"/>
                      <a:pt x="73" y="49"/>
                      <a:pt x="75" y="47"/>
                    </a:cubicBezTo>
                    <a:cubicBezTo>
                      <a:pt x="76" y="44"/>
                      <a:pt x="80" y="39"/>
                      <a:pt x="85" y="30"/>
                    </a:cubicBezTo>
                    <a:cubicBezTo>
                      <a:pt x="100" y="33"/>
                      <a:pt x="110" y="36"/>
                      <a:pt x="117" y="38"/>
                    </a:cubicBezTo>
                    <a:cubicBezTo>
                      <a:pt x="116" y="41"/>
                      <a:pt x="114" y="43"/>
                      <a:pt x="114" y="45"/>
                    </a:cubicBezTo>
                    <a:cubicBezTo>
                      <a:pt x="178" y="12"/>
                      <a:pt x="178" y="12"/>
                      <a:pt x="178" y="12"/>
                    </a:cubicBezTo>
                    <a:cubicBezTo>
                      <a:pt x="201" y="0"/>
                      <a:pt x="201" y="0"/>
                      <a:pt x="201" y="0"/>
                    </a:cubicBezTo>
                    <a:cubicBezTo>
                      <a:pt x="209" y="16"/>
                      <a:pt x="209" y="16"/>
                      <a:pt x="209" y="16"/>
                    </a:cubicBezTo>
                    <a:cubicBezTo>
                      <a:pt x="222" y="40"/>
                      <a:pt x="222" y="40"/>
                      <a:pt x="222" y="40"/>
                    </a:cubicBezTo>
                    <a:cubicBezTo>
                      <a:pt x="229" y="52"/>
                      <a:pt x="229" y="52"/>
                      <a:pt x="229" y="52"/>
                    </a:cubicBezTo>
                    <a:cubicBezTo>
                      <a:pt x="200" y="67"/>
                      <a:pt x="200" y="67"/>
                      <a:pt x="200" y="67"/>
                    </a:cubicBezTo>
                    <a:cubicBezTo>
                      <a:pt x="194" y="54"/>
                      <a:pt x="194" y="54"/>
                      <a:pt x="194" y="54"/>
                    </a:cubicBezTo>
                    <a:cubicBezTo>
                      <a:pt x="186" y="38"/>
                      <a:pt x="186" y="38"/>
                      <a:pt x="186" y="38"/>
                    </a:cubicBezTo>
                    <a:cubicBezTo>
                      <a:pt x="41" y="113"/>
                      <a:pt x="41" y="113"/>
                      <a:pt x="41" y="113"/>
                    </a:cubicBezTo>
                    <a:cubicBezTo>
                      <a:pt x="49" y="128"/>
                      <a:pt x="49" y="128"/>
                      <a:pt x="49" y="128"/>
                    </a:cubicBezTo>
                    <a:cubicBezTo>
                      <a:pt x="56" y="140"/>
                      <a:pt x="56" y="140"/>
                      <a:pt x="56" y="140"/>
                    </a:cubicBezTo>
                    <a:lnTo>
                      <a:pt x="27" y="1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7" name="Freeform 7"/>
              <p:cNvSpPr>
                <a:spLocks noEditPoints="1"/>
              </p:cNvSpPr>
              <p:nvPr/>
            </p:nvSpPr>
            <p:spPr bwMode="auto">
              <a:xfrm>
                <a:off x="3475936" y="542618"/>
                <a:ext cx="75839" cy="71587"/>
              </a:xfrm>
              <a:custGeom>
                <a:avLst/>
                <a:gdLst>
                  <a:gd name="T0" fmla="*/ 36 w 250"/>
                  <a:gd name="T1" fmla="*/ 73 h 236"/>
                  <a:gd name="T2" fmla="*/ 83 w 250"/>
                  <a:gd name="T3" fmla="*/ 66 h 236"/>
                  <a:gd name="T4" fmla="*/ 88 w 250"/>
                  <a:gd name="T5" fmla="*/ 95 h 236"/>
                  <a:gd name="T6" fmla="*/ 41 w 250"/>
                  <a:gd name="T7" fmla="*/ 102 h 236"/>
                  <a:gd name="T8" fmla="*/ 36 w 250"/>
                  <a:gd name="T9" fmla="*/ 73 h 236"/>
                  <a:gd name="T10" fmla="*/ 4 w 250"/>
                  <a:gd name="T11" fmla="*/ 71 h 236"/>
                  <a:gd name="T12" fmla="*/ 20 w 250"/>
                  <a:gd name="T13" fmla="*/ 167 h 236"/>
                  <a:gd name="T14" fmla="*/ 23 w 250"/>
                  <a:gd name="T15" fmla="*/ 193 h 236"/>
                  <a:gd name="T16" fmla="*/ 54 w 250"/>
                  <a:gd name="T17" fmla="*/ 188 h 236"/>
                  <a:gd name="T18" fmla="*/ 53 w 250"/>
                  <a:gd name="T19" fmla="*/ 184 h 236"/>
                  <a:gd name="T20" fmla="*/ 101 w 250"/>
                  <a:gd name="T21" fmla="*/ 177 h 236"/>
                  <a:gd name="T22" fmla="*/ 107 w 250"/>
                  <a:gd name="T23" fmla="*/ 213 h 236"/>
                  <a:gd name="T24" fmla="*/ 111 w 250"/>
                  <a:gd name="T25" fmla="*/ 226 h 236"/>
                  <a:gd name="T26" fmla="*/ 121 w 250"/>
                  <a:gd name="T27" fmla="*/ 234 h 236"/>
                  <a:gd name="T28" fmla="*/ 143 w 250"/>
                  <a:gd name="T29" fmla="*/ 235 h 236"/>
                  <a:gd name="T30" fmla="*/ 181 w 250"/>
                  <a:gd name="T31" fmla="*/ 229 h 236"/>
                  <a:gd name="T32" fmla="*/ 216 w 250"/>
                  <a:gd name="T33" fmla="*/ 224 h 236"/>
                  <a:gd name="T34" fmla="*/ 233 w 250"/>
                  <a:gd name="T35" fmla="*/ 219 h 236"/>
                  <a:gd name="T36" fmla="*/ 242 w 250"/>
                  <a:gd name="T37" fmla="*/ 209 h 236"/>
                  <a:gd name="T38" fmla="*/ 250 w 250"/>
                  <a:gd name="T39" fmla="*/ 176 h 236"/>
                  <a:gd name="T40" fmla="*/ 218 w 250"/>
                  <a:gd name="T41" fmla="*/ 167 h 236"/>
                  <a:gd name="T42" fmla="*/ 218 w 250"/>
                  <a:gd name="T43" fmla="*/ 177 h 236"/>
                  <a:gd name="T44" fmla="*/ 214 w 250"/>
                  <a:gd name="T45" fmla="*/ 191 h 236"/>
                  <a:gd name="T46" fmla="*/ 202 w 250"/>
                  <a:gd name="T47" fmla="*/ 197 h 236"/>
                  <a:gd name="T48" fmla="*/ 177 w 250"/>
                  <a:gd name="T49" fmla="*/ 201 h 236"/>
                  <a:gd name="T50" fmla="*/ 150 w 250"/>
                  <a:gd name="T51" fmla="*/ 205 h 236"/>
                  <a:gd name="T52" fmla="*/ 138 w 250"/>
                  <a:gd name="T53" fmla="*/ 204 h 236"/>
                  <a:gd name="T54" fmla="*/ 135 w 250"/>
                  <a:gd name="T55" fmla="*/ 198 h 236"/>
                  <a:gd name="T56" fmla="*/ 131 w 250"/>
                  <a:gd name="T57" fmla="*/ 172 h 236"/>
                  <a:gd name="T58" fmla="*/ 185 w 250"/>
                  <a:gd name="T59" fmla="*/ 163 h 236"/>
                  <a:gd name="T60" fmla="*/ 186 w 250"/>
                  <a:gd name="T61" fmla="*/ 168 h 236"/>
                  <a:gd name="T62" fmla="*/ 217 w 250"/>
                  <a:gd name="T63" fmla="*/ 163 h 236"/>
                  <a:gd name="T64" fmla="*/ 213 w 250"/>
                  <a:gd name="T65" fmla="*/ 139 h 236"/>
                  <a:gd name="T66" fmla="*/ 198 w 250"/>
                  <a:gd name="T67" fmla="*/ 41 h 236"/>
                  <a:gd name="T68" fmla="*/ 195 w 250"/>
                  <a:gd name="T69" fmla="*/ 19 h 236"/>
                  <a:gd name="T70" fmla="*/ 175 w 250"/>
                  <a:gd name="T71" fmla="*/ 23 h 236"/>
                  <a:gd name="T72" fmla="*/ 109 w 250"/>
                  <a:gd name="T73" fmla="*/ 33 h 236"/>
                  <a:gd name="T74" fmla="*/ 107 w 250"/>
                  <a:gd name="T75" fmla="*/ 19 h 236"/>
                  <a:gd name="T76" fmla="*/ 105 w 250"/>
                  <a:gd name="T77" fmla="*/ 0 h 236"/>
                  <a:gd name="T78" fmla="*/ 73 w 250"/>
                  <a:gd name="T79" fmla="*/ 5 h 236"/>
                  <a:gd name="T80" fmla="*/ 77 w 250"/>
                  <a:gd name="T81" fmla="*/ 24 h 236"/>
                  <a:gd name="T82" fmla="*/ 79 w 250"/>
                  <a:gd name="T83" fmla="*/ 38 h 236"/>
                  <a:gd name="T84" fmla="*/ 24 w 250"/>
                  <a:gd name="T85" fmla="*/ 47 h 236"/>
                  <a:gd name="T86" fmla="*/ 0 w 250"/>
                  <a:gd name="T87" fmla="*/ 50 h 236"/>
                  <a:gd name="T88" fmla="*/ 4 w 250"/>
                  <a:gd name="T89" fmla="*/ 71 h 236"/>
                  <a:gd name="T90" fmla="*/ 45 w 250"/>
                  <a:gd name="T91" fmla="*/ 129 h 236"/>
                  <a:gd name="T92" fmla="*/ 92 w 250"/>
                  <a:gd name="T93" fmla="*/ 121 h 236"/>
                  <a:gd name="T94" fmla="*/ 97 w 250"/>
                  <a:gd name="T95" fmla="*/ 149 h 236"/>
                  <a:gd name="T96" fmla="*/ 49 w 250"/>
                  <a:gd name="T97" fmla="*/ 157 h 236"/>
                  <a:gd name="T98" fmla="*/ 45 w 250"/>
                  <a:gd name="T99" fmla="*/ 129 h 236"/>
                  <a:gd name="T100" fmla="*/ 114 w 250"/>
                  <a:gd name="T101" fmla="*/ 61 h 236"/>
                  <a:gd name="T102" fmla="*/ 168 w 250"/>
                  <a:gd name="T103" fmla="*/ 53 h 236"/>
                  <a:gd name="T104" fmla="*/ 172 w 250"/>
                  <a:gd name="T105" fmla="*/ 82 h 236"/>
                  <a:gd name="T106" fmla="*/ 118 w 250"/>
                  <a:gd name="T107" fmla="*/ 90 h 236"/>
                  <a:gd name="T108" fmla="*/ 114 w 250"/>
                  <a:gd name="T109" fmla="*/ 61 h 236"/>
                  <a:gd name="T110" fmla="*/ 122 w 250"/>
                  <a:gd name="T111" fmla="*/ 116 h 236"/>
                  <a:gd name="T112" fmla="*/ 177 w 250"/>
                  <a:gd name="T113" fmla="*/ 108 h 236"/>
                  <a:gd name="T114" fmla="*/ 181 w 250"/>
                  <a:gd name="T115" fmla="*/ 136 h 236"/>
                  <a:gd name="T116" fmla="*/ 127 w 250"/>
                  <a:gd name="T117" fmla="*/ 145 h 236"/>
                  <a:gd name="T118" fmla="*/ 122 w 250"/>
                  <a:gd name="T119" fmla="*/ 11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0" h="236">
                    <a:moveTo>
                      <a:pt x="36" y="73"/>
                    </a:moveTo>
                    <a:cubicBezTo>
                      <a:pt x="83" y="66"/>
                      <a:pt x="83" y="66"/>
                      <a:pt x="83" y="66"/>
                    </a:cubicBezTo>
                    <a:cubicBezTo>
                      <a:pt x="88" y="95"/>
                      <a:pt x="88" y="95"/>
                      <a:pt x="88" y="95"/>
                    </a:cubicBezTo>
                    <a:cubicBezTo>
                      <a:pt x="41" y="102"/>
                      <a:pt x="41" y="102"/>
                      <a:pt x="41" y="102"/>
                    </a:cubicBezTo>
                    <a:lnTo>
                      <a:pt x="36" y="73"/>
                    </a:lnTo>
                    <a:close/>
                    <a:moveTo>
                      <a:pt x="4" y="71"/>
                    </a:moveTo>
                    <a:cubicBezTo>
                      <a:pt x="20" y="167"/>
                      <a:pt x="20" y="167"/>
                      <a:pt x="20" y="167"/>
                    </a:cubicBezTo>
                    <a:cubicBezTo>
                      <a:pt x="23" y="193"/>
                      <a:pt x="23" y="193"/>
                      <a:pt x="23" y="193"/>
                    </a:cubicBezTo>
                    <a:cubicBezTo>
                      <a:pt x="54" y="188"/>
                      <a:pt x="54" y="188"/>
                      <a:pt x="54" y="188"/>
                    </a:cubicBezTo>
                    <a:cubicBezTo>
                      <a:pt x="53" y="184"/>
                      <a:pt x="53" y="184"/>
                      <a:pt x="53" y="184"/>
                    </a:cubicBezTo>
                    <a:cubicBezTo>
                      <a:pt x="101" y="177"/>
                      <a:pt x="101" y="177"/>
                      <a:pt x="101" y="177"/>
                    </a:cubicBezTo>
                    <a:cubicBezTo>
                      <a:pt x="107" y="213"/>
                      <a:pt x="107" y="213"/>
                      <a:pt x="107" y="213"/>
                    </a:cubicBezTo>
                    <a:cubicBezTo>
                      <a:pt x="108" y="218"/>
                      <a:pt x="109" y="223"/>
                      <a:pt x="111" y="226"/>
                    </a:cubicBezTo>
                    <a:cubicBezTo>
                      <a:pt x="113" y="229"/>
                      <a:pt x="116" y="232"/>
                      <a:pt x="121" y="234"/>
                    </a:cubicBezTo>
                    <a:cubicBezTo>
                      <a:pt x="126" y="236"/>
                      <a:pt x="134" y="236"/>
                      <a:pt x="143" y="235"/>
                    </a:cubicBezTo>
                    <a:cubicBezTo>
                      <a:pt x="153" y="233"/>
                      <a:pt x="165" y="231"/>
                      <a:pt x="181" y="229"/>
                    </a:cubicBezTo>
                    <a:cubicBezTo>
                      <a:pt x="197" y="227"/>
                      <a:pt x="209" y="226"/>
                      <a:pt x="216" y="224"/>
                    </a:cubicBezTo>
                    <a:cubicBezTo>
                      <a:pt x="224" y="222"/>
                      <a:pt x="230" y="221"/>
                      <a:pt x="233" y="219"/>
                    </a:cubicBezTo>
                    <a:cubicBezTo>
                      <a:pt x="237" y="216"/>
                      <a:pt x="240" y="213"/>
                      <a:pt x="242" y="209"/>
                    </a:cubicBezTo>
                    <a:cubicBezTo>
                      <a:pt x="245" y="205"/>
                      <a:pt x="248" y="194"/>
                      <a:pt x="250" y="176"/>
                    </a:cubicBezTo>
                    <a:cubicBezTo>
                      <a:pt x="241" y="175"/>
                      <a:pt x="230" y="172"/>
                      <a:pt x="218" y="167"/>
                    </a:cubicBezTo>
                    <a:cubicBezTo>
                      <a:pt x="218" y="177"/>
                      <a:pt x="218" y="177"/>
                      <a:pt x="218" y="177"/>
                    </a:cubicBezTo>
                    <a:cubicBezTo>
                      <a:pt x="218" y="183"/>
                      <a:pt x="217" y="188"/>
                      <a:pt x="214" y="191"/>
                    </a:cubicBezTo>
                    <a:cubicBezTo>
                      <a:pt x="211" y="194"/>
                      <a:pt x="207" y="196"/>
                      <a:pt x="202" y="197"/>
                    </a:cubicBezTo>
                    <a:cubicBezTo>
                      <a:pt x="197" y="199"/>
                      <a:pt x="189" y="200"/>
                      <a:pt x="177" y="201"/>
                    </a:cubicBezTo>
                    <a:cubicBezTo>
                      <a:pt x="150" y="205"/>
                      <a:pt x="150" y="205"/>
                      <a:pt x="150" y="205"/>
                    </a:cubicBezTo>
                    <a:cubicBezTo>
                      <a:pt x="144" y="206"/>
                      <a:pt x="140" y="205"/>
                      <a:pt x="138" y="204"/>
                    </a:cubicBezTo>
                    <a:cubicBezTo>
                      <a:pt x="137" y="202"/>
                      <a:pt x="136" y="200"/>
                      <a:pt x="135" y="198"/>
                    </a:cubicBezTo>
                    <a:cubicBezTo>
                      <a:pt x="131" y="172"/>
                      <a:pt x="131" y="172"/>
                      <a:pt x="131" y="172"/>
                    </a:cubicBezTo>
                    <a:cubicBezTo>
                      <a:pt x="185" y="163"/>
                      <a:pt x="185" y="163"/>
                      <a:pt x="185" y="163"/>
                    </a:cubicBezTo>
                    <a:cubicBezTo>
                      <a:pt x="186" y="168"/>
                      <a:pt x="186" y="168"/>
                      <a:pt x="186" y="168"/>
                    </a:cubicBezTo>
                    <a:cubicBezTo>
                      <a:pt x="217" y="163"/>
                      <a:pt x="217" y="163"/>
                      <a:pt x="217" y="163"/>
                    </a:cubicBezTo>
                    <a:cubicBezTo>
                      <a:pt x="213" y="139"/>
                      <a:pt x="213" y="139"/>
                      <a:pt x="213" y="139"/>
                    </a:cubicBezTo>
                    <a:cubicBezTo>
                      <a:pt x="198" y="41"/>
                      <a:pt x="198" y="41"/>
                      <a:pt x="198" y="41"/>
                    </a:cubicBezTo>
                    <a:cubicBezTo>
                      <a:pt x="195" y="19"/>
                      <a:pt x="195" y="19"/>
                      <a:pt x="195" y="19"/>
                    </a:cubicBezTo>
                    <a:cubicBezTo>
                      <a:pt x="175" y="23"/>
                      <a:pt x="175" y="23"/>
                      <a:pt x="175" y="23"/>
                    </a:cubicBezTo>
                    <a:cubicBezTo>
                      <a:pt x="109" y="33"/>
                      <a:pt x="109" y="33"/>
                      <a:pt x="109" y="33"/>
                    </a:cubicBezTo>
                    <a:cubicBezTo>
                      <a:pt x="107" y="19"/>
                      <a:pt x="107" y="19"/>
                      <a:pt x="107" y="19"/>
                    </a:cubicBezTo>
                    <a:cubicBezTo>
                      <a:pt x="105" y="0"/>
                      <a:pt x="105" y="0"/>
                      <a:pt x="105" y="0"/>
                    </a:cubicBezTo>
                    <a:cubicBezTo>
                      <a:pt x="73" y="5"/>
                      <a:pt x="73" y="5"/>
                      <a:pt x="73" y="5"/>
                    </a:cubicBezTo>
                    <a:cubicBezTo>
                      <a:pt x="77" y="24"/>
                      <a:pt x="77" y="24"/>
                      <a:pt x="77" y="24"/>
                    </a:cubicBezTo>
                    <a:cubicBezTo>
                      <a:pt x="79" y="38"/>
                      <a:pt x="79" y="38"/>
                      <a:pt x="79" y="38"/>
                    </a:cubicBezTo>
                    <a:cubicBezTo>
                      <a:pt x="24" y="47"/>
                      <a:pt x="24" y="47"/>
                      <a:pt x="24" y="47"/>
                    </a:cubicBezTo>
                    <a:cubicBezTo>
                      <a:pt x="0" y="50"/>
                      <a:pt x="0" y="50"/>
                      <a:pt x="0" y="50"/>
                    </a:cubicBezTo>
                    <a:lnTo>
                      <a:pt x="4" y="71"/>
                    </a:lnTo>
                    <a:close/>
                    <a:moveTo>
                      <a:pt x="45" y="129"/>
                    </a:moveTo>
                    <a:cubicBezTo>
                      <a:pt x="92" y="121"/>
                      <a:pt x="92" y="121"/>
                      <a:pt x="92" y="121"/>
                    </a:cubicBezTo>
                    <a:cubicBezTo>
                      <a:pt x="97" y="149"/>
                      <a:pt x="97" y="149"/>
                      <a:pt x="97" y="149"/>
                    </a:cubicBezTo>
                    <a:cubicBezTo>
                      <a:pt x="49" y="157"/>
                      <a:pt x="49" y="157"/>
                      <a:pt x="49" y="157"/>
                    </a:cubicBezTo>
                    <a:lnTo>
                      <a:pt x="45" y="129"/>
                    </a:lnTo>
                    <a:close/>
                    <a:moveTo>
                      <a:pt x="114" y="61"/>
                    </a:moveTo>
                    <a:cubicBezTo>
                      <a:pt x="168" y="53"/>
                      <a:pt x="168" y="53"/>
                      <a:pt x="168" y="53"/>
                    </a:cubicBezTo>
                    <a:cubicBezTo>
                      <a:pt x="172" y="82"/>
                      <a:pt x="172" y="82"/>
                      <a:pt x="172" y="82"/>
                    </a:cubicBezTo>
                    <a:cubicBezTo>
                      <a:pt x="118" y="90"/>
                      <a:pt x="118" y="90"/>
                      <a:pt x="118" y="90"/>
                    </a:cubicBezTo>
                    <a:lnTo>
                      <a:pt x="114" y="61"/>
                    </a:lnTo>
                    <a:close/>
                    <a:moveTo>
                      <a:pt x="122" y="116"/>
                    </a:moveTo>
                    <a:cubicBezTo>
                      <a:pt x="177" y="108"/>
                      <a:pt x="177" y="108"/>
                      <a:pt x="177" y="108"/>
                    </a:cubicBezTo>
                    <a:cubicBezTo>
                      <a:pt x="181" y="136"/>
                      <a:pt x="181" y="136"/>
                      <a:pt x="181" y="136"/>
                    </a:cubicBezTo>
                    <a:cubicBezTo>
                      <a:pt x="127" y="145"/>
                      <a:pt x="127" y="145"/>
                      <a:pt x="127" y="145"/>
                    </a:cubicBezTo>
                    <a:lnTo>
                      <a:pt x="122"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8" name="Freeform 8"/>
              <p:cNvSpPr>
                <a:spLocks noEditPoints="1"/>
              </p:cNvSpPr>
              <p:nvPr/>
            </p:nvSpPr>
            <p:spPr bwMode="auto">
              <a:xfrm>
                <a:off x="3587214" y="542618"/>
                <a:ext cx="73004" cy="75130"/>
              </a:xfrm>
              <a:custGeom>
                <a:avLst/>
                <a:gdLst>
                  <a:gd name="T0" fmla="*/ 62 w 241"/>
                  <a:gd name="T1" fmla="*/ 84 h 247"/>
                  <a:gd name="T2" fmla="*/ 60 w 241"/>
                  <a:gd name="T3" fmla="*/ 135 h 247"/>
                  <a:gd name="T4" fmla="*/ 57 w 241"/>
                  <a:gd name="T5" fmla="*/ 74 h 247"/>
                  <a:gd name="T6" fmla="*/ 38 w 241"/>
                  <a:gd name="T7" fmla="*/ 184 h 247"/>
                  <a:gd name="T8" fmla="*/ 53 w 241"/>
                  <a:gd name="T9" fmla="*/ 170 h 247"/>
                  <a:gd name="T10" fmla="*/ 79 w 241"/>
                  <a:gd name="T11" fmla="*/ 158 h 247"/>
                  <a:gd name="T12" fmla="*/ 89 w 241"/>
                  <a:gd name="T13" fmla="*/ 155 h 247"/>
                  <a:gd name="T14" fmla="*/ 97 w 241"/>
                  <a:gd name="T15" fmla="*/ 161 h 247"/>
                  <a:gd name="T16" fmla="*/ 105 w 241"/>
                  <a:gd name="T17" fmla="*/ 115 h 247"/>
                  <a:gd name="T18" fmla="*/ 118 w 241"/>
                  <a:gd name="T19" fmla="*/ 88 h 247"/>
                  <a:gd name="T20" fmla="*/ 137 w 241"/>
                  <a:gd name="T21" fmla="*/ 129 h 247"/>
                  <a:gd name="T22" fmla="*/ 116 w 241"/>
                  <a:gd name="T23" fmla="*/ 159 h 247"/>
                  <a:gd name="T24" fmla="*/ 107 w 241"/>
                  <a:gd name="T25" fmla="*/ 192 h 247"/>
                  <a:gd name="T26" fmla="*/ 128 w 241"/>
                  <a:gd name="T27" fmla="*/ 189 h 247"/>
                  <a:gd name="T28" fmla="*/ 154 w 241"/>
                  <a:gd name="T29" fmla="*/ 178 h 247"/>
                  <a:gd name="T30" fmla="*/ 184 w 241"/>
                  <a:gd name="T31" fmla="*/ 174 h 247"/>
                  <a:gd name="T32" fmla="*/ 168 w 241"/>
                  <a:gd name="T33" fmla="*/ 131 h 247"/>
                  <a:gd name="T34" fmla="*/ 183 w 241"/>
                  <a:gd name="T35" fmla="*/ 93 h 247"/>
                  <a:gd name="T36" fmla="*/ 191 w 241"/>
                  <a:gd name="T37" fmla="*/ 72 h 247"/>
                  <a:gd name="T38" fmla="*/ 159 w 241"/>
                  <a:gd name="T39" fmla="*/ 70 h 247"/>
                  <a:gd name="T40" fmla="*/ 143 w 241"/>
                  <a:gd name="T41" fmla="*/ 76 h 247"/>
                  <a:gd name="T42" fmla="*/ 119 w 241"/>
                  <a:gd name="T43" fmla="*/ 86 h 247"/>
                  <a:gd name="T44" fmla="*/ 126 w 241"/>
                  <a:gd name="T45" fmla="*/ 68 h 247"/>
                  <a:gd name="T46" fmla="*/ 100 w 241"/>
                  <a:gd name="T47" fmla="*/ 47 h 247"/>
                  <a:gd name="T48" fmla="*/ 95 w 241"/>
                  <a:gd name="T49" fmla="*/ 69 h 247"/>
                  <a:gd name="T50" fmla="*/ 81 w 241"/>
                  <a:gd name="T51" fmla="*/ 60 h 247"/>
                  <a:gd name="T52" fmla="*/ 58 w 241"/>
                  <a:gd name="T53" fmla="*/ 69 h 247"/>
                  <a:gd name="T54" fmla="*/ 205 w 241"/>
                  <a:gd name="T55" fmla="*/ 60 h 247"/>
                  <a:gd name="T56" fmla="*/ 176 w 241"/>
                  <a:gd name="T57" fmla="*/ 212 h 247"/>
                  <a:gd name="T58" fmla="*/ 149 w 241"/>
                  <a:gd name="T59" fmla="*/ 208 h 247"/>
                  <a:gd name="T60" fmla="*/ 154 w 241"/>
                  <a:gd name="T61" fmla="*/ 235 h 247"/>
                  <a:gd name="T62" fmla="*/ 189 w 241"/>
                  <a:gd name="T63" fmla="*/ 245 h 247"/>
                  <a:gd name="T64" fmla="*/ 208 w 241"/>
                  <a:gd name="T65" fmla="*/ 223 h 247"/>
                  <a:gd name="T66" fmla="*/ 241 w 241"/>
                  <a:gd name="T67" fmla="*/ 36 h 247"/>
                  <a:gd name="T68" fmla="*/ 67 w 241"/>
                  <a:gd name="T69" fmla="*/ 7 h 247"/>
                  <a:gd name="T70" fmla="*/ 32 w 241"/>
                  <a:gd name="T71" fmla="*/ 31 h 247"/>
                  <a:gd name="T72" fmla="*/ 0 w 241"/>
                  <a:gd name="T73" fmla="*/ 21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1" h="247">
                    <a:moveTo>
                      <a:pt x="57" y="74"/>
                    </a:moveTo>
                    <a:cubicBezTo>
                      <a:pt x="62" y="84"/>
                      <a:pt x="62" y="84"/>
                      <a:pt x="62" y="84"/>
                    </a:cubicBezTo>
                    <a:cubicBezTo>
                      <a:pt x="63" y="87"/>
                      <a:pt x="67" y="96"/>
                      <a:pt x="74" y="113"/>
                    </a:cubicBezTo>
                    <a:cubicBezTo>
                      <a:pt x="69" y="123"/>
                      <a:pt x="65" y="130"/>
                      <a:pt x="60" y="135"/>
                    </a:cubicBezTo>
                    <a:cubicBezTo>
                      <a:pt x="56" y="140"/>
                      <a:pt x="50" y="145"/>
                      <a:pt x="43" y="150"/>
                    </a:cubicBezTo>
                    <a:lnTo>
                      <a:pt x="57" y="74"/>
                    </a:lnTo>
                    <a:close/>
                    <a:moveTo>
                      <a:pt x="32" y="217"/>
                    </a:moveTo>
                    <a:cubicBezTo>
                      <a:pt x="38" y="184"/>
                      <a:pt x="38" y="184"/>
                      <a:pt x="38" y="184"/>
                    </a:cubicBezTo>
                    <a:cubicBezTo>
                      <a:pt x="43" y="154"/>
                      <a:pt x="43" y="154"/>
                      <a:pt x="43" y="154"/>
                    </a:cubicBezTo>
                    <a:cubicBezTo>
                      <a:pt x="48" y="161"/>
                      <a:pt x="52" y="167"/>
                      <a:pt x="53" y="170"/>
                    </a:cubicBezTo>
                    <a:cubicBezTo>
                      <a:pt x="55" y="173"/>
                      <a:pt x="57" y="176"/>
                      <a:pt x="58" y="179"/>
                    </a:cubicBezTo>
                    <a:cubicBezTo>
                      <a:pt x="69" y="168"/>
                      <a:pt x="76" y="161"/>
                      <a:pt x="79" y="158"/>
                    </a:cubicBezTo>
                    <a:cubicBezTo>
                      <a:pt x="82" y="154"/>
                      <a:pt x="85" y="151"/>
                      <a:pt x="87" y="148"/>
                    </a:cubicBezTo>
                    <a:cubicBezTo>
                      <a:pt x="89" y="155"/>
                      <a:pt x="89" y="155"/>
                      <a:pt x="89" y="155"/>
                    </a:cubicBezTo>
                    <a:cubicBezTo>
                      <a:pt x="89" y="156"/>
                      <a:pt x="90" y="160"/>
                      <a:pt x="90" y="166"/>
                    </a:cubicBezTo>
                    <a:cubicBezTo>
                      <a:pt x="97" y="161"/>
                      <a:pt x="97" y="161"/>
                      <a:pt x="97" y="161"/>
                    </a:cubicBezTo>
                    <a:cubicBezTo>
                      <a:pt x="101" y="159"/>
                      <a:pt x="108" y="156"/>
                      <a:pt x="118" y="152"/>
                    </a:cubicBezTo>
                    <a:cubicBezTo>
                      <a:pt x="114" y="139"/>
                      <a:pt x="110" y="127"/>
                      <a:pt x="105" y="115"/>
                    </a:cubicBezTo>
                    <a:cubicBezTo>
                      <a:pt x="110" y="107"/>
                      <a:pt x="110" y="107"/>
                      <a:pt x="110" y="107"/>
                    </a:cubicBezTo>
                    <a:cubicBezTo>
                      <a:pt x="111" y="104"/>
                      <a:pt x="114" y="98"/>
                      <a:pt x="118" y="88"/>
                    </a:cubicBezTo>
                    <a:cubicBezTo>
                      <a:pt x="124" y="99"/>
                      <a:pt x="128" y="106"/>
                      <a:pt x="130" y="109"/>
                    </a:cubicBezTo>
                    <a:cubicBezTo>
                      <a:pt x="131" y="112"/>
                      <a:pt x="133" y="119"/>
                      <a:pt x="137" y="129"/>
                    </a:cubicBezTo>
                    <a:cubicBezTo>
                      <a:pt x="131" y="139"/>
                      <a:pt x="131" y="139"/>
                      <a:pt x="131" y="139"/>
                    </a:cubicBezTo>
                    <a:cubicBezTo>
                      <a:pt x="127" y="146"/>
                      <a:pt x="122" y="152"/>
                      <a:pt x="116" y="159"/>
                    </a:cubicBezTo>
                    <a:cubicBezTo>
                      <a:pt x="110" y="166"/>
                      <a:pt x="102" y="172"/>
                      <a:pt x="92" y="179"/>
                    </a:cubicBezTo>
                    <a:cubicBezTo>
                      <a:pt x="100" y="184"/>
                      <a:pt x="105" y="189"/>
                      <a:pt x="107" y="192"/>
                    </a:cubicBezTo>
                    <a:cubicBezTo>
                      <a:pt x="110" y="194"/>
                      <a:pt x="112" y="197"/>
                      <a:pt x="115" y="200"/>
                    </a:cubicBezTo>
                    <a:cubicBezTo>
                      <a:pt x="120" y="196"/>
                      <a:pt x="125" y="192"/>
                      <a:pt x="128" y="189"/>
                    </a:cubicBezTo>
                    <a:cubicBezTo>
                      <a:pt x="132" y="185"/>
                      <a:pt x="139" y="177"/>
                      <a:pt x="150" y="163"/>
                    </a:cubicBezTo>
                    <a:cubicBezTo>
                      <a:pt x="154" y="178"/>
                      <a:pt x="154" y="178"/>
                      <a:pt x="154" y="178"/>
                    </a:cubicBezTo>
                    <a:cubicBezTo>
                      <a:pt x="155" y="179"/>
                      <a:pt x="156" y="184"/>
                      <a:pt x="157" y="191"/>
                    </a:cubicBezTo>
                    <a:cubicBezTo>
                      <a:pt x="167" y="184"/>
                      <a:pt x="176" y="178"/>
                      <a:pt x="184" y="174"/>
                    </a:cubicBezTo>
                    <a:cubicBezTo>
                      <a:pt x="181" y="165"/>
                      <a:pt x="181" y="165"/>
                      <a:pt x="181" y="165"/>
                    </a:cubicBezTo>
                    <a:cubicBezTo>
                      <a:pt x="181" y="165"/>
                      <a:pt x="177" y="153"/>
                      <a:pt x="168" y="131"/>
                    </a:cubicBezTo>
                    <a:cubicBezTo>
                      <a:pt x="175" y="116"/>
                      <a:pt x="175" y="116"/>
                      <a:pt x="175" y="116"/>
                    </a:cubicBezTo>
                    <a:cubicBezTo>
                      <a:pt x="177" y="110"/>
                      <a:pt x="180" y="103"/>
                      <a:pt x="183" y="93"/>
                    </a:cubicBezTo>
                    <a:cubicBezTo>
                      <a:pt x="188" y="79"/>
                      <a:pt x="188" y="79"/>
                      <a:pt x="188" y="79"/>
                    </a:cubicBezTo>
                    <a:cubicBezTo>
                      <a:pt x="189" y="77"/>
                      <a:pt x="189" y="75"/>
                      <a:pt x="191" y="72"/>
                    </a:cubicBezTo>
                    <a:cubicBezTo>
                      <a:pt x="181" y="69"/>
                      <a:pt x="171" y="66"/>
                      <a:pt x="160" y="62"/>
                    </a:cubicBezTo>
                    <a:cubicBezTo>
                      <a:pt x="159" y="70"/>
                      <a:pt x="159" y="70"/>
                      <a:pt x="159" y="70"/>
                    </a:cubicBezTo>
                    <a:cubicBezTo>
                      <a:pt x="158" y="74"/>
                      <a:pt x="156" y="82"/>
                      <a:pt x="152" y="94"/>
                    </a:cubicBezTo>
                    <a:cubicBezTo>
                      <a:pt x="149" y="87"/>
                      <a:pt x="146" y="81"/>
                      <a:pt x="143" y="76"/>
                    </a:cubicBezTo>
                    <a:cubicBezTo>
                      <a:pt x="137" y="80"/>
                      <a:pt x="137" y="80"/>
                      <a:pt x="137" y="80"/>
                    </a:cubicBezTo>
                    <a:cubicBezTo>
                      <a:pt x="133" y="82"/>
                      <a:pt x="127" y="84"/>
                      <a:pt x="119" y="86"/>
                    </a:cubicBezTo>
                    <a:cubicBezTo>
                      <a:pt x="124" y="74"/>
                      <a:pt x="124" y="74"/>
                      <a:pt x="124" y="74"/>
                    </a:cubicBezTo>
                    <a:cubicBezTo>
                      <a:pt x="124" y="74"/>
                      <a:pt x="125" y="72"/>
                      <a:pt x="126" y="68"/>
                    </a:cubicBezTo>
                    <a:cubicBezTo>
                      <a:pt x="127" y="64"/>
                      <a:pt x="128" y="61"/>
                      <a:pt x="129" y="58"/>
                    </a:cubicBezTo>
                    <a:cubicBezTo>
                      <a:pt x="118" y="55"/>
                      <a:pt x="108" y="51"/>
                      <a:pt x="100" y="47"/>
                    </a:cubicBezTo>
                    <a:cubicBezTo>
                      <a:pt x="98" y="58"/>
                      <a:pt x="98" y="58"/>
                      <a:pt x="98" y="58"/>
                    </a:cubicBezTo>
                    <a:cubicBezTo>
                      <a:pt x="97" y="62"/>
                      <a:pt x="96" y="66"/>
                      <a:pt x="95" y="69"/>
                    </a:cubicBezTo>
                    <a:cubicBezTo>
                      <a:pt x="94" y="73"/>
                      <a:pt x="92" y="77"/>
                      <a:pt x="90" y="81"/>
                    </a:cubicBezTo>
                    <a:cubicBezTo>
                      <a:pt x="87" y="73"/>
                      <a:pt x="83" y="66"/>
                      <a:pt x="81" y="60"/>
                    </a:cubicBezTo>
                    <a:cubicBezTo>
                      <a:pt x="73" y="64"/>
                      <a:pt x="68" y="66"/>
                      <a:pt x="66" y="67"/>
                    </a:cubicBezTo>
                    <a:cubicBezTo>
                      <a:pt x="63" y="68"/>
                      <a:pt x="60" y="69"/>
                      <a:pt x="58" y="69"/>
                    </a:cubicBezTo>
                    <a:cubicBezTo>
                      <a:pt x="64" y="35"/>
                      <a:pt x="64" y="35"/>
                      <a:pt x="64" y="35"/>
                    </a:cubicBezTo>
                    <a:cubicBezTo>
                      <a:pt x="205" y="60"/>
                      <a:pt x="205" y="60"/>
                      <a:pt x="205" y="60"/>
                    </a:cubicBezTo>
                    <a:cubicBezTo>
                      <a:pt x="179" y="206"/>
                      <a:pt x="179" y="206"/>
                      <a:pt x="179" y="206"/>
                    </a:cubicBezTo>
                    <a:cubicBezTo>
                      <a:pt x="179" y="209"/>
                      <a:pt x="178" y="210"/>
                      <a:pt x="176" y="212"/>
                    </a:cubicBezTo>
                    <a:cubicBezTo>
                      <a:pt x="175" y="214"/>
                      <a:pt x="171" y="214"/>
                      <a:pt x="165" y="212"/>
                    </a:cubicBezTo>
                    <a:cubicBezTo>
                      <a:pt x="160" y="211"/>
                      <a:pt x="154" y="210"/>
                      <a:pt x="149" y="208"/>
                    </a:cubicBezTo>
                    <a:cubicBezTo>
                      <a:pt x="151" y="217"/>
                      <a:pt x="151" y="217"/>
                      <a:pt x="151" y="217"/>
                    </a:cubicBezTo>
                    <a:cubicBezTo>
                      <a:pt x="153" y="225"/>
                      <a:pt x="154" y="231"/>
                      <a:pt x="154" y="235"/>
                    </a:cubicBezTo>
                    <a:cubicBezTo>
                      <a:pt x="154" y="239"/>
                      <a:pt x="153" y="242"/>
                      <a:pt x="153" y="245"/>
                    </a:cubicBezTo>
                    <a:cubicBezTo>
                      <a:pt x="169" y="246"/>
                      <a:pt x="181" y="247"/>
                      <a:pt x="189" y="245"/>
                    </a:cubicBezTo>
                    <a:cubicBezTo>
                      <a:pt x="196" y="244"/>
                      <a:pt x="201" y="241"/>
                      <a:pt x="203" y="237"/>
                    </a:cubicBezTo>
                    <a:cubicBezTo>
                      <a:pt x="205" y="233"/>
                      <a:pt x="207" y="228"/>
                      <a:pt x="208" y="223"/>
                    </a:cubicBezTo>
                    <a:cubicBezTo>
                      <a:pt x="235" y="66"/>
                      <a:pt x="235" y="66"/>
                      <a:pt x="235" y="66"/>
                    </a:cubicBezTo>
                    <a:cubicBezTo>
                      <a:pt x="241" y="36"/>
                      <a:pt x="241" y="36"/>
                      <a:pt x="241" y="36"/>
                    </a:cubicBezTo>
                    <a:cubicBezTo>
                      <a:pt x="211" y="32"/>
                      <a:pt x="211" y="32"/>
                      <a:pt x="211" y="32"/>
                    </a:cubicBezTo>
                    <a:cubicBezTo>
                      <a:pt x="67" y="7"/>
                      <a:pt x="67" y="7"/>
                      <a:pt x="67" y="7"/>
                    </a:cubicBezTo>
                    <a:cubicBezTo>
                      <a:pt x="37" y="0"/>
                      <a:pt x="37" y="0"/>
                      <a:pt x="37" y="0"/>
                    </a:cubicBezTo>
                    <a:cubicBezTo>
                      <a:pt x="32" y="31"/>
                      <a:pt x="32" y="31"/>
                      <a:pt x="32" y="31"/>
                    </a:cubicBezTo>
                    <a:cubicBezTo>
                      <a:pt x="6" y="179"/>
                      <a:pt x="6" y="179"/>
                      <a:pt x="6" y="179"/>
                    </a:cubicBezTo>
                    <a:cubicBezTo>
                      <a:pt x="0" y="211"/>
                      <a:pt x="0" y="211"/>
                      <a:pt x="0" y="211"/>
                    </a:cubicBezTo>
                    <a:lnTo>
                      <a:pt x="32"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9" name="Freeform 9"/>
              <p:cNvSpPr>
                <a:spLocks noEditPoints="1"/>
              </p:cNvSpPr>
              <p:nvPr/>
            </p:nvSpPr>
            <p:spPr bwMode="auto">
              <a:xfrm>
                <a:off x="3693530" y="580892"/>
                <a:ext cx="71587" cy="77257"/>
              </a:xfrm>
              <a:custGeom>
                <a:avLst/>
                <a:gdLst>
                  <a:gd name="T0" fmla="*/ 30 w 237"/>
                  <a:gd name="T1" fmla="*/ 80 h 253"/>
                  <a:gd name="T2" fmla="*/ 24 w 237"/>
                  <a:gd name="T3" fmla="*/ 52 h 253"/>
                  <a:gd name="T4" fmla="*/ 21 w 237"/>
                  <a:gd name="T5" fmla="*/ 44 h 253"/>
                  <a:gd name="T6" fmla="*/ 59 w 237"/>
                  <a:gd name="T7" fmla="*/ 41 h 253"/>
                  <a:gd name="T8" fmla="*/ 99 w 237"/>
                  <a:gd name="T9" fmla="*/ 27 h 253"/>
                  <a:gd name="T10" fmla="*/ 133 w 237"/>
                  <a:gd name="T11" fmla="*/ 5 h 253"/>
                  <a:gd name="T12" fmla="*/ 139 w 237"/>
                  <a:gd name="T13" fmla="*/ 0 h 253"/>
                  <a:gd name="T14" fmla="*/ 160 w 237"/>
                  <a:gd name="T15" fmla="*/ 28 h 253"/>
                  <a:gd name="T16" fmla="*/ 119 w 237"/>
                  <a:gd name="T17" fmla="*/ 51 h 253"/>
                  <a:gd name="T18" fmla="*/ 77 w 237"/>
                  <a:gd name="T19" fmla="*/ 68 h 253"/>
                  <a:gd name="T20" fmla="*/ 30 w 237"/>
                  <a:gd name="T21" fmla="*/ 80 h 253"/>
                  <a:gd name="T22" fmla="*/ 26 w 237"/>
                  <a:gd name="T23" fmla="*/ 133 h 253"/>
                  <a:gd name="T24" fmla="*/ 47 w 237"/>
                  <a:gd name="T25" fmla="*/ 127 h 253"/>
                  <a:gd name="T26" fmla="*/ 73 w 237"/>
                  <a:gd name="T27" fmla="*/ 116 h 253"/>
                  <a:gd name="T28" fmla="*/ 101 w 237"/>
                  <a:gd name="T29" fmla="*/ 101 h 253"/>
                  <a:gd name="T30" fmla="*/ 118 w 237"/>
                  <a:gd name="T31" fmla="*/ 88 h 253"/>
                  <a:gd name="T32" fmla="*/ 123 w 237"/>
                  <a:gd name="T33" fmla="*/ 83 h 253"/>
                  <a:gd name="T34" fmla="*/ 143 w 237"/>
                  <a:gd name="T35" fmla="*/ 116 h 253"/>
                  <a:gd name="T36" fmla="*/ 132 w 237"/>
                  <a:gd name="T37" fmla="*/ 122 h 253"/>
                  <a:gd name="T38" fmla="*/ 112 w 237"/>
                  <a:gd name="T39" fmla="*/ 131 h 253"/>
                  <a:gd name="T40" fmla="*/ 83 w 237"/>
                  <a:gd name="T41" fmla="*/ 144 h 253"/>
                  <a:gd name="T42" fmla="*/ 48 w 237"/>
                  <a:gd name="T43" fmla="*/ 155 h 253"/>
                  <a:gd name="T44" fmla="*/ 133 w 237"/>
                  <a:gd name="T45" fmla="*/ 197 h 253"/>
                  <a:gd name="T46" fmla="*/ 130 w 237"/>
                  <a:gd name="T47" fmla="*/ 171 h 253"/>
                  <a:gd name="T48" fmla="*/ 127 w 237"/>
                  <a:gd name="T49" fmla="*/ 155 h 253"/>
                  <a:gd name="T50" fmla="*/ 152 w 237"/>
                  <a:gd name="T51" fmla="*/ 156 h 253"/>
                  <a:gd name="T52" fmla="*/ 159 w 237"/>
                  <a:gd name="T53" fmla="*/ 155 h 253"/>
                  <a:gd name="T54" fmla="*/ 171 w 237"/>
                  <a:gd name="T55" fmla="*/ 247 h 253"/>
                  <a:gd name="T56" fmla="*/ 143 w 237"/>
                  <a:gd name="T57" fmla="*/ 251 h 253"/>
                  <a:gd name="T58" fmla="*/ 134 w 237"/>
                  <a:gd name="T59" fmla="*/ 253 h 253"/>
                  <a:gd name="T60" fmla="*/ 135 w 237"/>
                  <a:gd name="T61" fmla="*/ 243 h 253"/>
                  <a:gd name="T62" fmla="*/ 134 w 237"/>
                  <a:gd name="T63" fmla="*/ 226 h 253"/>
                  <a:gd name="T64" fmla="*/ 72 w 237"/>
                  <a:gd name="T65" fmla="*/ 198 h 253"/>
                  <a:gd name="T66" fmla="*/ 22 w 237"/>
                  <a:gd name="T67" fmla="*/ 177 h 253"/>
                  <a:gd name="T68" fmla="*/ 0 w 237"/>
                  <a:gd name="T69" fmla="*/ 170 h 253"/>
                  <a:gd name="T70" fmla="*/ 3 w 237"/>
                  <a:gd name="T71" fmla="*/ 144 h 253"/>
                  <a:gd name="T72" fmla="*/ 3 w 237"/>
                  <a:gd name="T73" fmla="*/ 135 h 253"/>
                  <a:gd name="T74" fmla="*/ 26 w 237"/>
                  <a:gd name="T75" fmla="*/ 133 h 253"/>
                  <a:gd name="T76" fmla="*/ 188 w 237"/>
                  <a:gd name="T77" fmla="*/ 22 h 253"/>
                  <a:gd name="T78" fmla="*/ 217 w 237"/>
                  <a:gd name="T79" fmla="*/ 39 h 253"/>
                  <a:gd name="T80" fmla="*/ 212 w 237"/>
                  <a:gd name="T81" fmla="*/ 47 h 253"/>
                  <a:gd name="T82" fmla="*/ 208 w 237"/>
                  <a:gd name="T83" fmla="*/ 57 h 253"/>
                  <a:gd name="T84" fmla="*/ 204 w 237"/>
                  <a:gd name="T85" fmla="*/ 80 h 253"/>
                  <a:gd name="T86" fmla="*/ 206 w 237"/>
                  <a:gd name="T87" fmla="*/ 110 h 253"/>
                  <a:gd name="T88" fmla="*/ 215 w 237"/>
                  <a:gd name="T89" fmla="*/ 132 h 253"/>
                  <a:gd name="T90" fmla="*/ 222 w 237"/>
                  <a:gd name="T91" fmla="*/ 144 h 253"/>
                  <a:gd name="T92" fmla="*/ 237 w 237"/>
                  <a:gd name="T93" fmla="*/ 159 h 253"/>
                  <a:gd name="T94" fmla="*/ 227 w 237"/>
                  <a:gd name="T95" fmla="*/ 163 h 253"/>
                  <a:gd name="T96" fmla="*/ 204 w 237"/>
                  <a:gd name="T97" fmla="*/ 178 h 253"/>
                  <a:gd name="T98" fmla="*/ 183 w 237"/>
                  <a:gd name="T99" fmla="*/ 141 h 253"/>
                  <a:gd name="T100" fmla="*/ 173 w 237"/>
                  <a:gd name="T101" fmla="*/ 106 h 253"/>
                  <a:gd name="T102" fmla="*/ 173 w 237"/>
                  <a:gd name="T103" fmla="*/ 75 h 253"/>
                  <a:gd name="T104" fmla="*/ 177 w 237"/>
                  <a:gd name="T105" fmla="*/ 51 h 253"/>
                  <a:gd name="T106" fmla="*/ 188 w 237"/>
                  <a:gd name="T107" fmla="*/ 2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7" h="253">
                    <a:moveTo>
                      <a:pt x="30" y="80"/>
                    </a:moveTo>
                    <a:cubicBezTo>
                      <a:pt x="28" y="67"/>
                      <a:pt x="26" y="57"/>
                      <a:pt x="24" y="52"/>
                    </a:cubicBezTo>
                    <a:cubicBezTo>
                      <a:pt x="21" y="44"/>
                      <a:pt x="21" y="44"/>
                      <a:pt x="21" y="44"/>
                    </a:cubicBezTo>
                    <a:cubicBezTo>
                      <a:pt x="32" y="46"/>
                      <a:pt x="44" y="45"/>
                      <a:pt x="59" y="41"/>
                    </a:cubicBezTo>
                    <a:cubicBezTo>
                      <a:pt x="73" y="37"/>
                      <a:pt x="86" y="32"/>
                      <a:pt x="99" y="27"/>
                    </a:cubicBezTo>
                    <a:cubicBezTo>
                      <a:pt x="112" y="20"/>
                      <a:pt x="123" y="13"/>
                      <a:pt x="133" y="5"/>
                    </a:cubicBezTo>
                    <a:cubicBezTo>
                      <a:pt x="139" y="0"/>
                      <a:pt x="139" y="0"/>
                      <a:pt x="139" y="0"/>
                    </a:cubicBezTo>
                    <a:cubicBezTo>
                      <a:pt x="145" y="10"/>
                      <a:pt x="152" y="19"/>
                      <a:pt x="160" y="28"/>
                    </a:cubicBezTo>
                    <a:cubicBezTo>
                      <a:pt x="144" y="37"/>
                      <a:pt x="130" y="45"/>
                      <a:pt x="119" y="51"/>
                    </a:cubicBezTo>
                    <a:cubicBezTo>
                      <a:pt x="108" y="57"/>
                      <a:pt x="94" y="63"/>
                      <a:pt x="77" y="68"/>
                    </a:cubicBezTo>
                    <a:cubicBezTo>
                      <a:pt x="59" y="73"/>
                      <a:pt x="44" y="77"/>
                      <a:pt x="30" y="80"/>
                    </a:cubicBezTo>
                    <a:close/>
                    <a:moveTo>
                      <a:pt x="26" y="133"/>
                    </a:moveTo>
                    <a:cubicBezTo>
                      <a:pt x="31" y="132"/>
                      <a:pt x="38" y="130"/>
                      <a:pt x="47" y="127"/>
                    </a:cubicBezTo>
                    <a:cubicBezTo>
                      <a:pt x="55" y="124"/>
                      <a:pt x="64" y="120"/>
                      <a:pt x="73" y="116"/>
                    </a:cubicBezTo>
                    <a:cubicBezTo>
                      <a:pt x="82" y="112"/>
                      <a:pt x="92" y="107"/>
                      <a:pt x="101" y="101"/>
                    </a:cubicBezTo>
                    <a:cubicBezTo>
                      <a:pt x="110" y="94"/>
                      <a:pt x="116" y="90"/>
                      <a:pt x="118" y="88"/>
                    </a:cubicBezTo>
                    <a:cubicBezTo>
                      <a:pt x="123" y="83"/>
                      <a:pt x="123" y="83"/>
                      <a:pt x="123" y="83"/>
                    </a:cubicBezTo>
                    <a:cubicBezTo>
                      <a:pt x="129" y="95"/>
                      <a:pt x="136" y="106"/>
                      <a:pt x="143" y="116"/>
                    </a:cubicBezTo>
                    <a:cubicBezTo>
                      <a:pt x="138" y="119"/>
                      <a:pt x="134" y="120"/>
                      <a:pt x="132" y="122"/>
                    </a:cubicBezTo>
                    <a:cubicBezTo>
                      <a:pt x="112" y="131"/>
                      <a:pt x="112" y="131"/>
                      <a:pt x="112" y="131"/>
                    </a:cubicBezTo>
                    <a:cubicBezTo>
                      <a:pt x="102" y="136"/>
                      <a:pt x="92" y="140"/>
                      <a:pt x="83" y="144"/>
                    </a:cubicBezTo>
                    <a:cubicBezTo>
                      <a:pt x="73" y="147"/>
                      <a:pt x="62" y="151"/>
                      <a:pt x="48" y="155"/>
                    </a:cubicBezTo>
                    <a:cubicBezTo>
                      <a:pt x="76" y="170"/>
                      <a:pt x="105" y="184"/>
                      <a:pt x="133" y="197"/>
                    </a:cubicBezTo>
                    <a:cubicBezTo>
                      <a:pt x="132" y="184"/>
                      <a:pt x="131" y="175"/>
                      <a:pt x="130" y="171"/>
                    </a:cubicBezTo>
                    <a:cubicBezTo>
                      <a:pt x="127" y="155"/>
                      <a:pt x="127" y="155"/>
                      <a:pt x="127" y="155"/>
                    </a:cubicBezTo>
                    <a:cubicBezTo>
                      <a:pt x="140" y="156"/>
                      <a:pt x="148" y="157"/>
                      <a:pt x="152" y="156"/>
                    </a:cubicBezTo>
                    <a:cubicBezTo>
                      <a:pt x="159" y="155"/>
                      <a:pt x="159" y="155"/>
                      <a:pt x="159" y="155"/>
                    </a:cubicBezTo>
                    <a:cubicBezTo>
                      <a:pt x="164" y="193"/>
                      <a:pt x="168" y="223"/>
                      <a:pt x="171" y="247"/>
                    </a:cubicBezTo>
                    <a:cubicBezTo>
                      <a:pt x="153" y="249"/>
                      <a:pt x="144" y="251"/>
                      <a:pt x="143" y="251"/>
                    </a:cubicBezTo>
                    <a:cubicBezTo>
                      <a:pt x="134" y="253"/>
                      <a:pt x="134" y="253"/>
                      <a:pt x="134" y="253"/>
                    </a:cubicBezTo>
                    <a:cubicBezTo>
                      <a:pt x="134" y="249"/>
                      <a:pt x="135" y="246"/>
                      <a:pt x="135" y="243"/>
                    </a:cubicBezTo>
                    <a:cubicBezTo>
                      <a:pt x="135" y="240"/>
                      <a:pt x="135" y="234"/>
                      <a:pt x="134" y="226"/>
                    </a:cubicBezTo>
                    <a:cubicBezTo>
                      <a:pt x="120" y="219"/>
                      <a:pt x="99" y="210"/>
                      <a:pt x="72" y="198"/>
                    </a:cubicBezTo>
                    <a:cubicBezTo>
                      <a:pt x="45" y="187"/>
                      <a:pt x="28" y="180"/>
                      <a:pt x="22" y="177"/>
                    </a:cubicBezTo>
                    <a:cubicBezTo>
                      <a:pt x="16" y="175"/>
                      <a:pt x="8" y="173"/>
                      <a:pt x="0" y="170"/>
                    </a:cubicBezTo>
                    <a:cubicBezTo>
                      <a:pt x="3" y="158"/>
                      <a:pt x="4" y="149"/>
                      <a:pt x="3" y="144"/>
                    </a:cubicBezTo>
                    <a:cubicBezTo>
                      <a:pt x="3" y="135"/>
                      <a:pt x="3" y="135"/>
                      <a:pt x="3" y="135"/>
                    </a:cubicBezTo>
                    <a:cubicBezTo>
                      <a:pt x="13" y="135"/>
                      <a:pt x="21" y="134"/>
                      <a:pt x="26" y="133"/>
                    </a:cubicBezTo>
                    <a:close/>
                    <a:moveTo>
                      <a:pt x="188" y="22"/>
                    </a:moveTo>
                    <a:cubicBezTo>
                      <a:pt x="196" y="28"/>
                      <a:pt x="206" y="34"/>
                      <a:pt x="217" y="39"/>
                    </a:cubicBezTo>
                    <a:cubicBezTo>
                      <a:pt x="215" y="42"/>
                      <a:pt x="214" y="45"/>
                      <a:pt x="212" y="47"/>
                    </a:cubicBezTo>
                    <a:cubicBezTo>
                      <a:pt x="211" y="50"/>
                      <a:pt x="209" y="53"/>
                      <a:pt x="208" y="57"/>
                    </a:cubicBezTo>
                    <a:cubicBezTo>
                      <a:pt x="206" y="61"/>
                      <a:pt x="205" y="69"/>
                      <a:pt x="204" y="80"/>
                    </a:cubicBezTo>
                    <a:cubicBezTo>
                      <a:pt x="202" y="91"/>
                      <a:pt x="203" y="101"/>
                      <a:pt x="206" y="110"/>
                    </a:cubicBezTo>
                    <a:cubicBezTo>
                      <a:pt x="209" y="120"/>
                      <a:pt x="212" y="127"/>
                      <a:pt x="215" y="132"/>
                    </a:cubicBezTo>
                    <a:cubicBezTo>
                      <a:pt x="217" y="137"/>
                      <a:pt x="220" y="141"/>
                      <a:pt x="222" y="144"/>
                    </a:cubicBezTo>
                    <a:cubicBezTo>
                      <a:pt x="225" y="147"/>
                      <a:pt x="229" y="152"/>
                      <a:pt x="237" y="159"/>
                    </a:cubicBezTo>
                    <a:cubicBezTo>
                      <a:pt x="233" y="160"/>
                      <a:pt x="230" y="162"/>
                      <a:pt x="227" y="163"/>
                    </a:cubicBezTo>
                    <a:cubicBezTo>
                      <a:pt x="224" y="165"/>
                      <a:pt x="216" y="170"/>
                      <a:pt x="204" y="178"/>
                    </a:cubicBezTo>
                    <a:cubicBezTo>
                      <a:pt x="195" y="166"/>
                      <a:pt x="188" y="154"/>
                      <a:pt x="183" y="141"/>
                    </a:cubicBezTo>
                    <a:cubicBezTo>
                      <a:pt x="178" y="128"/>
                      <a:pt x="174" y="116"/>
                      <a:pt x="173" y="106"/>
                    </a:cubicBezTo>
                    <a:cubicBezTo>
                      <a:pt x="172" y="95"/>
                      <a:pt x="172" y="85"/>
                      <a:pt x="173" y="75"/>
                    </a:cubicBezTo>
                    <a:cubicBezTo>
                      <a:pt x="175" y="65"/>
                      <a:pt x="176" y="57"/>
                      <a:pt x="177" y="51"/>
                    </a:cubicBezTo>
                    <a:cubicBezTo>
                      <a:pt x="179" y="45"/>
                      <a:pt x="182" y="35"/>
                      <a:pt x="188"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0" name="Freeform 10"/>
              <p:cNvSpPr>
                <a:spLocks noEditPoints="1"/>
              </p:cNvSpPr>
              <p:nvPr/>
            </p:nvSpPr>
            <p:spPr bwMode="auto">
              <a:xfrm>
                <a:off x="3783545" y="639721"/>
                <a:ext cx="82927" cy="89306"/>
              </a:xfrm>
              <a:custGeom>
                <a:avLst/>
                <a:gdLst>
                  <a:gd name="T0" fmla="*/ 42 w 272"/>
                  <a:gd name="T1" fmla="*/ 140 h 294"/>
                  <a:gd name="T2" fmla="*/ 67 w 272"/>
                  <a:gd name="T3" fmla="*/ 117 h 294"/>
                  <a:gd name="T4" fmla="*/ 113 w 272"/>
                  <a:gd name="T5" fmla="*/ 165 h 294"/>
                  <a:gd name="T6" fmla="*/ 88 w 272"/>
                  <a:gd name="T7" fmla="*/ 189 h 294"/>
                  <a:gd name="T8" fmla="*/ 42 w 272"/>
                  <a:gd name="T9" fmla="*/ 140 h 294"/>
                  <a:gd name="T10" fmla="*/ 178 w 272"/>
                  <a:gd name="T11" fmla="*/ 128 h 294"/>
                  <a:gd name="T12" fmla="*/ 105 w 272"/>
                  <a:gd name="T13" fmla="*/ 51 h 294"/>
                  <a:gd name="T14" fmla="*/ 86 w 272"/>
                  <a:gd name="T15" fmla="*/ 30 h 294"/>
                  <a:gd name="T16" fmla="*/ 64 w 272"/>
                  <a:gd name="T17" fmla="*/ 49 h 294"/>
                  <a:gd name="T18" fmla="*/ 84 w 272"/>
                  <a:gd name="T19" fmla="*/ 70 h 294"/>
                  <a:gd name="T20" fmla="*/ 157 w 272"/>
                  <a:gd name="T21" fmla="*/ 147 h 294"/>
                  <a:gd name="T22" fmla="*/ 178 w 272"/>
                  <a:gd name="T23" fmla="*/ 171 h 294"/>
                  <a:gd name="T24" fmla="*/ 200 w 272"/>
                  <a:gd name="T25" fmla="*/ 150 h 294"/>
                  <a:gd name="T26" fmla="*/ 178 w 272"/>
                  <a:gd name="T27" fmla="*/ 128 h 294"/>
                  <a:gd name="T28" fmla="*/ 130 w 272"/>
                  <a:gd name="T29" fmla="*/ 43 h 294"/>
                  <a:gd name="T30" fmla="*/ 229 w 272"/>
                  <a:gd name="T31" fmla="*/ 148 h 294"/>
                  <a:gd name="T32" fmla="*/ 116 w 272"/>
                  <a:gd name="T33" fmla="*/ 253 h 294"/>
                  <a:gd name="T34" fmla="*/ 107 w 272"/>
                  <a:gd name="T35" fmla="*/ 257 h 294"/>
                  <a:gd name="T36" fmla="*/ 99 w 272"/>
                  <a:gd name="T37" fmla="*/ 252 h 294"/>
                  <a:gd name="T38" fmla="*/ 93 w 272"/>
                  <a:gd name="T39" fmla="*/ 245 h 294"/>
                  <a:gd name="T40" fmla="*/ 85 w 272"/>
                  <a:gd name="T41" fmla="*/ 236 h 294"/>
                  <a:gd name="T42" fmla="*/ 81 w 272"/>
                  <a:gd name="T43" fmla="*/ 245 h 294"/>
                  <a:gd name="T44" fmla="*/ 74 w 272"/>
                  <a:gd name="T45" fmla="*/ 257 h 294"/>
                  <a:gd name="T46" fmla="*/ 66 w 272"/>
                  <a:gd name="T47" fmla="*/ 267 h 294"/>
                  <a:gd name="T48" fmla="*/ 99 w 272"/>
                  <a:gd name="T49" fmla="*/ 291 h 294"/>
                  <a:gd name="T50" fmla="*/ 113 w 272"/>
                  <a:gd name="T51" fmla="*/ 293 h 294"/>
                  <a:gd name="T52" fmla="*/ 126 w 272"/>
                  <a:gd name="T53" fmla="*/ 284 h 294"/>
                  <a:gd name="T54" fmla="*/ 252 w 272"/>
                  <a:gd name="T55" fmla="*/ 168 h 294"/>
                  <a:gd name="T56" fmla="*/ 272 w 272"/>
                  <a:gd name="T57" fmla="*/ 151 h 294"/>
                  <a:gd name="T58" fmla="*/ 252 w 272"/>
                  <a:gd name="T59" fmla="*/ 131 h 294"/>
                  <a:gd name="T60" fmla="*/ 151 w 272"/>
                  <a:gd name="T61" fmla="*/ 24 h 294"/>
                  <a:gd name="T62" fmla="*/ 129 w 272"/>
                  <a:gd name="T63" fmla="*/ 0 h 294"/>
                  <a:gd name="T64" fmla="*/ 107 w 272"/>
                  <a:gd name="T65" fmla="*/ 20 h 294"/>
                  <a:gd name="T66" fmla="*/ 130 w 272"/>
                  <a:gd name="T67" fmla="*/ 43 h 294"/>
                  <a:gd name="T68" fmla="*/ 50 w 272"/>
                  <a:gd name="T69" fmla="*/ 92 h 294"/>
                  <a:gd name="T70" fmla="*/ 18 w 272"/>
                  <a:gd name="T71" fmla="*/ 121 h 294"/>
                  <a:gd name="T72" fmla="*/ 0 w 272"/>
                  <a:gd name="T73" fmla="*/ 137 h 294"/>
                  <a:gd name="T74" fmla="*/ 18 w 272"/>
                  <a:gd name="T75" fmla="*/ 155 h 294"/>
                  <a:gd name="T76" fmla="*/ 70 w 272"/>
                  <a:gd name="T77" fmla="*/ 210 h 294"/>
                  <a:gd name="T78" fmla="*/ 88 w 272"/>
                  <a:gd name="T79" fmla="*/ 231 h 294"/>
                  <a:gd name="T80" fmla="*/ 105 w 272"/>
                  <a:gd name="T81" fmla="*/ 213 h 294"/>
                  <a:gd name="T82" fmla="*/ 137 w 272"/>
                  <a:gd name="T83" fmla="*/ 184 h 294"/>
                  <a:gd name="T84" fmla="*/ 155 w 272"/>
                  <a:gd name="T85" fmla="*/ 169 h 294"/>
                  <a:gd name="T86" fmla="*/ 135 w 272"/>
                  <a:gd name="T87" fmla="*/ 150 h 294"/>
                  <a:gd name="T88" fmla="*/ 83 w 272"/>
                  <a:gd name="T89" fmla="*/ 94 h 294"/>
                  <a:gd name="T90" fmla="*/ 67 w 272"/>
                  <a:gd name="T91" fmla="*/ 76 h 294"/>
                  <a:gd name="T92" fmla="*/ 50 w 272"/>
                  <a:gd name="T93" fmla="*/ 9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2" h="294">
                    <a:moveTo>
                      <a:pt x="42" y="140"/>
                    </a:moveTo>
                    <a:cubicBezTo>
                      <a:pt x="67" y="117"/>
                      <a:pt x="67" y="117"/>
                      <a:pt x="67" y="117"/>
                    </a:cubicBezTo>
                    <a:cubicBezTo>
                      <a:pt x="113" y="165"/>
                      <a:pt x="113" y="165"/>
                      <a:pt x="113" y="165"/>
                    </a:cubicBezTo>
                    <a:cubicBezTo>
                      <a:pt x="88" y="189"/>
                      <a:pt x="88" y="189"/>
                      <a:pt x="88" y="189"/>
                    </a:cubicBezTo>
                    <a:lnTo>
                      <a:pt x="42" y="140"/>
                    </a:lnTo>
                    <a:close/>
                    <a:moveTo>
                      <a:pt x="178" y="128"/>
                    </a:moveTo>
                    <a:cubicBezTo>
                      <a:pt x="105" y="51"/>
                      <a:pt x="105" y="51"/>
                      <a:pt x="105" y="51"/>
                    </a:cubicBezTo>
                    <a:cubicBezTo>
                      <a:pt x="86" y="30"/>
                      <a:pt x="86" y="30"/>
                      <a:pt x="86" y="30"/>
                    </a:cubicBezTo>
                    <a:cubicBezTo>
                      <a:pt x="64" y="49"/>
                      <a:pt x="64" y="49"/>
                      <a:pt x="64" y="49"/>
                    </a:cubicBezTo>
                    <a:cubicBezTo>
                      <a:pt x="84" y="70"/>
                      <a:pt x="84" y="70"/>
                      <a:pt x="84" y="70"/>
                    </a:cubicBezTo>
                    <a:cubicBezTo>
                      <a:pt x="157" y="147"/>
                      <a:pt x="157" y="147"/>
                      <a:pt x="157" y="147"/>
                    </a:cubicBezTo>
                    <a:cubicBezTo>
                      <a:pt x="178" y="171"/>
                      <a:pt x="178" y="171"/>
                      <a:pt x="178" y="171"/>
                    </a:cubicBezTo>
                    <a:cubicBezTo>
                      <a:pt x="200" y="150"/>
                      <a:pt x="200" y="150"/>
                      <a:pt x="200" y="150"/>
                    </a:cubicBezTo>
                    <a:lnTo>
                      <a:pt x="178" y="128"/>
                    </a:lnTo>
                    <a:close/>
                    <a:moveTo>
                      <a:pt x="130" y="43"/>
                    </a:moveTo>
                    <a:cubicBezTo>
                      <a:pt x="229" y="148"/>
                      <a:pt x="229" y="148"/>
                      <a:pt x="229" y="148"/>
                    </a:cubicBezTo>
                    <a:cubicBezTo>
                      <a:pt x="116" y="253"/>
                      <a:pt x="116" y="253"/>
                      <a:pt x="116" y="253"/>
                    </a:cubicBezTo>
                    <a:cubicBezTo>
                      <a:pt x="112" y="256"/>
                      <a:pt x="109" y="257"/>
                      <a:pt x="107" y="257"/>
                    </a:cubicBezTo>
                    <a:cubicBezTo>
                      <a:pt x="106" y="258"/>
                      <a:pt x="103" y="256"/>
                      <a:pt x="99" y="252"/>
                    </a:cubicBezTo>
                    <a:cubicBezTo>
                      <a:pt x="98" y="251"/>
                      <a:pt x="96" y="248"/>
                      <a:pt x="93" y="245"/>
                    </a:cubicBezTo>
                    <a:cubicBezTo>
                      <a:pt x="90" y="242"/>
                      <a:pt x="87" y="239"/>
                      <a:pt x="85" y="236"/>
                    </a:cubicBezTo>
                    <a:cubicBezTo>
                      <a:pt x="81" y="245"/>
                      <a:pt x="81" y="245"/>
                      <a:pt x="81" y="245"/>
                    </a:cubicBezTo>
                    <a:cubicBezTo>
                      <a:pt x="78" y="250"/>
                      <a:pt x="76" y="254"/>
                      <a:pt x="74" y="257"/>
                    </a:cubicBezTo>
                    <a:cubicBezTo>
                      <a:pt x="71" y="261"/>
                      <a:pt x="69" y="264"/>
                      <a:pt x="66" y="267"/>
                    </a:cubicBezTo>
                    <a:cubicBezTo>
                      <a:pt x="81" y="280"/>
                      <a:pt x="92" y="288"/>
                      <a:pt x="99" y="291"/>
                    </a:cubicBezTo>
                    <a:cubicBezTo>
                      <a:pt x="106" y="293"/>
                      <a:pt x="110" y="294"/>
                      <a:pt x="113" y="293"/>
                    </a:cubicBezTo>
                    <a:cubicBezTo>
                      <a:pt x="116" y="292"/>
                      <a:pt x="120" y="289"/>
                      <a:pt x="126" y="284"/>
                    </a:cubicBezTo>
                    <a:cubicBezTo>
                      <a:pt x="252" y="168"/>
                      <a:pt x="252" y="168"/>
                      <a:pt x="252" y="168"/>
                    </a:cubicBezTo>
                    <a:cubicBezTo>
                      <a:pt x="272" y="151"/>
                      <a:pt x="272" y="151"/>
                      <a:pt x="272" y="151"/>
                    </a:cubicBezTo>
                    <a:cubicBezTo>
                      <a:pt x="252" y="131"/>
                      <a:pt x="252" y="131"/>
                      <a:pt x="252" y="131"/>
                    </a:cubicBezTo>
                    <a:cubicBezTo>
                      <a:pt x="151" y="24"/>
                      <a:pt x="151" y="24"/>
                      <a:pt x="151" y="24"/>
                    </a:cubicBezTo>
                    <a:cubicBezTo>
                      <a:pt x="129" y="0"/>
                      <a:pt x="129" y="0"/>
                      <a:pt x="129" y="0"/>
                    </a:cubicBezTo>
                    <a:cubicBezTo>
                      <a:pt x="107" y="20"/>
                      <a:pt x="107" y="20"/>
                      <a:pt x="107" y="20"/>
                    </a:cubicBezTo>
                    <a:lnTo>
                      <a:pt x="130" y="43"/>
                    </a:lnTo>
                    <a:close/>
                    <a:moveTo>
                      <a:pt x="50" y="92"/>
                    </a:moveTo>
                    <a:cubicBezTo>
                      <a:pt x="18" y="121"/>
                      <a:pt x="18" y="121"/>
                      <a:pt x="18" y="121"/>
                    </a:cubicBezTo>
                    <a:cubicBezTo>
                      <a:pt x="0" y="137"/>
                      <a:pt x="0" y="137"/>
                      <a:pt x="0" y="137"/>
                    </a:cubicBezTo>
                    <a:cubicBezTo>
                      <a:pt x="18" y="155"/>
                      <a:pt x="18" y="155"/>
                      <a:pt x="18" y="155"/>
                    </a:cubicBezTo>
                    <a:cubicBezTo>
                      <a:pt x="70" y="210"/>
                      <a:pt x="70" y="210"/>
                      <a:pt x="70" y="210"/>
                    </a:cubicBezTo>
                    <a:cubicBezTo>
                      <a:pt x="88" y="231"/>
                      <a:pt x="88" y="231"/>
                      <a:pt x="88" y="231"/>
                    </a:cubicBezTo>
                    <a:cubicBezTo>
                      <a:pt x="105" y="213"/>
                      <a:pt x="105" y="213"/>
                      <a:pt x="105" y="213"/>
                    </a:cubicBezTo>
                    <a:cubicBezTo>
                      <a:pt x="137" y="184"/>
                      <a:pt x="137" y="184"/>
                      <a:pt x="137" y="184"/>
                    </a:cubicBezTo>
                    <a:cubicBezTo>
                      <a:pt x="155" y="169"/>
                      <a:pt x="155" y="169"/>
                      <a:pt x="155" y="169"/>
                    </a:cubicBezTo>
                    <a:cubicBezTo>
                      <a:pt x="135" y="150"/>
                      <a:pt x="135" y="150"/>
                      <a:pt x="135" y="150"/>
                    </a:cubicBezTo>
                    <a:cubicBezTo>
                      <a:pt x="83" y="94"/>
                      <a:pt x="83" y="94"/>
                      <a:pt x="83" y="94"/>
                    </a:cubicBezTo>
                    <a:cubicBezTo>
                      <a:pt x="67" y="76"/>
                      <a:pt x="67" y="76"/>
                      <a:pt x="67" y="76"/>
                    </a:cubicBezTo>
                    <a:lnTo>
                      <a:pt x="5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1" name="Freeform 11"/>
              <p:cNvSpPr>
                <a:spLocks/>
              </p:cNvSpPr>
              <p:nvPr/>
            </p:nvSpPr>
            <p:spPr bwMode="auto">
              <a:xfrm>
                <a:off x="3220776" y="749581"/>
                <a:ext cx="58829" cy="51032"/>
              </a:xfrm>
              <a:custGeom>
                <a:avLst/>
                <a:gdLst>
                  <a:gd name="T0" fmla="*/ 158 w 194"/>
                  <a:gd name="T1" fmla="*/ 147 h 167"/>
                  <a:gd name="T2" fmla="*/ 165 w 194"/>
                  <a:gd name="T3" fmla="*/ 154 h 167"/>
                  <a:gd name="T4" fmla="*/ 158 w 194"/>
                  <a:gd name="T5" fmla="*/ 167 h 167"/>
                  <a:gd name="T6" fmla="*/ 104 w 194"/>
                  <a:gd name="T7" fmla="*/ 156 h 167"/>
                  <a:gd name="T8" fmla="*/ 106 w 194"/>
                  <a:gd name="T9" fmla="*/ 139 h 167"/>
                  <a:gd name="T10" fmla="*/ 140 w 194"/>
                  <a:gd name="T11" fmla="*/ 131 h 167"/>
                  <a:gd name="T12" fmla="*/ 162 w 194"/>
                  <a:gd name="T13" fmla="*/ 111 h 167"/>
                  <a:gd name="T14" fmla="*/ 165 w 194"/>
                  <a:gd name="T15" fmla="*/ 93 h 167"/>
                  <a:gd name="T16" fmla="*/ 156 w 194"/>
                  <a:gd name="T17" fmla="*/ 81 h 167"/>
                  <a:gd name="T18" fmla="*/ 116 w 194"/>
                  <a:gd name="T19" fmla="*/ 107 h 167"/>
                  <a:gd name="T20" fmla="*/ 110 w 194"/>
                  <a:gd name="T21" fmla="*/ 114 h 167"/>
                  <a:gd name="T22" fmla="*/ 75 w 194"/>
                  <a:gd name="T23" fmla="*/ 141 h 167"/>
                  <a:gd name="T24" fmla="*/ 40 w 194"/>
                  <a:gd name="T25" fmla="*/ 137 h 167"/>
                  <a:gd name="T26" fmla="*/ 6 w 194"/>
                  <a:gd name="T27" fmla="*/ 102 h 167"/>
                  <a:gd name="T28" fmla="*/ 10 w 194"/>
                  <a:gd name="T29" fmla="*/ 55 h 167"/>
                  <a:gd name="T30" fmla="*/ 23 w 194"/>
                  <a:gd name="T31" fmla="*/ 35 h 167"/>
                  <a:gd name="T32" fmla="*/ 41 w 194"/>
                  <a:gd name="T33" fmla="*/ 20 h 167"/>
                  <a:gd name="T34" fmla="*/ 32 w 194"/>
                  <a:gd name="T35" fmla="*/ 13 h 167"/>
                  <a:gd name="T36" fmla="*/ 38 w 194"/>
                  <a:gd name="T37" fmla="*/ 0 h 167"/>
                  <a:gd name="T38" fmla="*/ 106 w 194"/>
                  <a:gd name="T39" fmla="*/ 12 h 167"/>
                  <a:gd name="T40" fmla="*/ 105 w 194"/>
                  <a:gd name="T41" fmla="*/ 31 h 167"/>
                  <a:gd name="T42" fmla="*/ 60 w 194"/>
                  <a:gd name="T43" fmla="*/ 39 h 167"/>
                  <a:gd name="T44" fmla="*/ 34 w 194"/>
                  <a:gd name="T45" fmla="*/ 63 h 167"/>
                  <a:gd name="T46" fmla="*/ 31 w 194"/>
                  <a:gd name="T47" fmla="*/ 84 h 167"/>
                  <a:gd name="T48" fmla="*/ 42 w 194"/>
                  <a:gd name="T49" fmla="*/ 99 h 167"/>
                  <a:gd name="T50" fmla="*/ 79 w 194"/>
                  <a:gd name="T51" fmla="*/ 78 h 167"/>
                  <a:gd name="T52" fmla="*/ 84 w 194"/>
                  <a:gd name="T53" fmla="*/ 72 h 167"/>
                  <a:gd name="T54" fmla="*/ 104 w 194"/>
                  <a:gd name="T55" fmla="*/ 52 h 167"/>
                  <a:gd name="T56" fmla="*/ 116 w 194"/>
                  <a:gd name="T57" fmla="*/ 42 h 167"/>
                  <a:gd name="T58" fmla="*/ 137 w 194"/>
                  <a:gd name="T59" fmla="*/ 37 h 167"/>
                  <a:gd name="T60" fmla="*/ 160 w 194"/>
                  <a:gd name="T61" fmla="*/ 43 h 167"/>
                  <a:gd name="T62" fmla="*/ 189 w 194"/>
                  <a:gd name="T63" fmla="*/ 75 h 167"/>
                  <a:gd name="T64" fmla="*/ 186 w 194"/>
                  <a:gd name="T65" fmla="*/ 118 h 167"/>
                  <a:gd name="T66" fmla="*/ 174 w 194"/>
                  <a:gd name="T67" fmla="*/ 135 h 167"/>
                  <a:gd name="T68" fmla="*/ 158 w 194"/>
                  <a:gd name="T69" fmla="*/ 14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67">
                    <a:moveTo>
                      <a:pt x="158" y="147"/>
                    </a:moveTo>
                    <a:cubicBezTo>
                      <a:pt x="165" y="154"/>
                      <a:pt x="165" y="154"/>
                      <a:pt x="165" y="154"/>
                    </a:cubicBezTo>
                    <a:cubicBezTo>
                      <a:pt x="158" y="167"/>
                      <a:pt x="158" y="167"/>
                      <a:pt x="158" y="167"/>
                    </a:cubicBezTo>
                    <a:cubicBezTo>
                      <a:pt x="104" y="156"/>
                      <a:pt x="104" y="156"/>
                      <a:pt x="104" y="156"/>
                    </a:cubicBezTo>
                    <a:cubicBezTo>
                      <a:pt x="106" y="139"/>
                      <a:pt x="106" y="139"/>
                      <a:pt x="106" y="139"/>
                    </a:cubicBezTo>
                    <a:cubicBezTo>
                      <a:pt x="119" y="139"/>
                      <a:pt x="130" y="136"/>
                      <a:pt x="140" y="131"/>
                    </a:cubicBezTo>
                    <a:cubicBezTo>
                      <a:pt x="150" y="126"/>
                      <a:pt x="157" y="120"/>
                      <a:pt x="162" y="111"/>
                    </a:cubicBezTo>
                    <a:cubicBezTo>
                      <a:pt x="165" y="104"/>
                      <a:pt x="166" y="98"/>
                      <a:pt x="165" y="93"/>
                    </a:cubicBezTo>
                    <a:cubicBezTo>
                      <a:pt x="163" y="88"/>
                      <a:pt x="160" y="84"/>
                      <a:pt x="156" y="81"/>
                    </a:cubicBezTo>
                    <a:cubicBezTo>
                      <a:pt x="147" y="77"/>
                      <a:pt x="134" y="86"/>
                      <a:pt x="116" y="107"/>
                    </a:cubicBezTo>
                    <a:cubicBezTo>
                      <a:pt x="114" y="110"/>
                      <a:pt x="112" y="112"/>
                      <a:pt x="110" y="114"/>
                    </a:cubicBezTo>
                    <a:cubicBezTo>
                      <a:pt x="97" y="129"/>
                      <a:pt x="85" y="138"/>
                      <a:pt x="75" y="141"/>
                    </a:cubicBezTo>
                    <a:cubicBezTo>
                      <a:pt x="64" y="144"/>
                      <a:pt x="53" y="143"/>
                      <a:pt x="40" y="137"/>
                    </a:cubicBezTo>
                    <a:cubicBezTo>
                      <a:pt x="23" y="128"/>
                      <a:pt x="11" y="117"/>
                      <a:pt x="6" y="102"/>
                    </a:cubicBezTo>
                    <a:cubicBezTo>
                      <a:pt x="0" y="87"/>
                      <a:pt x="1" y="71"/>
                      <a:pt x="10" y="55"/>
                    </a:cubicBezTo>
                    <a:cubicBezTo>
                      <a:pt x="13" y="47"/>
                      <a:pt x="18" y="41"/>
                      <a:pt x="23" y="35"/>
                    </a:cubicBezTo>
                    <a:cubicBezTo>
                      <a:pt x="28" y="30"/>
                      <a:pt x="34" y="25"/>
                      <a:pt x="41" y="20"/>
                    </a:cubicBezTo>
                    <a:cubicBezTo>
                      <a:pt x="32" y="13"/>
                      <a:pt x="32" y="13"/>
                      <a:pt x="32" y="13"/>
                    </a:cubicBezTo>
                    <a:cubicBezTo>
                      <a:pt x="38" y="0"/>
                      <a:pt x="38" y="0"/>
                      <a:pt x="38" y="0"/>
                    </a:cubicBezTo>
                    <a:cubicBezTo>
                      <a:pt x="106" y="12"/>
                      <a:pt x="106" y="12"/>
                      <a:pt x="106" y="12"/>
                    </a:cubicBezTo>
                    <a:cubicBezTo>
                      <a:pt x="105" y="31"/>
                      <a:pt x="105" y="31"/>
                      <a:pt x="105" y="31"/>
                    </a:cubicBezTo>
                    <a:cubicBezTo>
                      <a:pt x="87" y="31"/>
                      <a:pt x="73" y="33"/>
                      <a:pt x="60" y="39"/>
                    </a:cubicBezTo>
                    <a:cubicBezTo>
                      <a:pt x="48" y="44"/>
                      <a:pt x="39" y="52"/>
                      <a:pt x="34" y="63"/>
                    </a:cubicBezTo>
                    <a:cubicBezTo>
                      <a:pt x="30" y="70"/>
                      <a:pt x="29" y="77"/>
                      <a:pt x="31" y="84"/>
                    </a:cubicBezTo>
                    <a:cubicBezTo>
                      <a:pt x="33" y="91"/>
                      <a:pt x="37" y="96"/>
                      <a:pt x="42" y="99"/>
                    </a:cubicBezTo>
                    <a:cubicBezTo>
                      <a:pt x="51" y="102"/>
                      <a:pt x="63" y="96"/>
                      <a:pt x="79" y="78"/>
                    </a:cubicBezTo>
                    <a:cubicBezTo>
                      <a:pt x="81" y="75"/>
                      <a:pt x="83" y="73"/>
                      <a:pt x="84" y="72"/>
                    </a:cubicBezTo>
                    <a:cubicBezTo>
                      <a:pt x="92" y="63"/>
                      <a:pt x="99" y="57"/>
                      <a:pt x="104" y="52"/>
                    </a:cubicBezTo>
                    <a:cubicBezTo>
                      <a:pt x="109" y="47"/>
                      <a:pt x="113" y="43"/>
                      <a:pt x="116" y="42"/>
                    </a:cubicBezTo>
                    <a:cubicBezTo>
                      <a:pt x="123" y="39"/>
                      <a:pt x="130" y="37"/>
                      <a:pt x="137" y="37"/>
                    </a:cubicBezTo>
                    <a:cubicBezTo>
                      <a:pt x="145" y="38"/>
                      <a:pt x="152" y="39"/>
                      <a:pt x="160" y="43"/>
                    </a:cubicBezTo>
                    <a:cubicBezTo>
                      <a:pt x="175" y="50"/>
                      <a:pt x="184" y="61"/>
                      <a:pt x="189" y="75"/>
                    </a:cubicBezTo>
                    <a:cubicBezTo>
                      <a:pt x="194" y="89"/>
                      <a:pt x="193" y="104"/>
                      <a:pt x="186" y="118"/>
                    </a:cubicBezTo>
                    <a:cubicBezTo>
                      <a:pt x="183" y="125"/>
                      <a:pt x="179" y="130"/>
                      <a:pt x="174" y="135"/>
                    </a:cubicBezTo>
                    <a:cubicBezTo>
                      <a:pt x="170" y="139"/>
                      <a:pt x="164" y="143"/>
                      <a:pt x="158"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2" name="Freeform 12"/>
              <p:cNvSpPr>
                <a:spLocks/>
              </p:cNvSpPr>
              <p:nvPr/>
            </p:nvSpPr>
            <p:spPr bwMode="auto">
              <a:xfrm>
                <a:off x="3203765" y="800613"/>
                <a:ext cx="61664" cy="48197"/>
              </a:xfrm>
              <a:custGeom>
                <a:avLst/>
                <a:gdLst>
                  <a:gd name="T0" fmla="*/ 203 w 203"/>
                  <a:gd name="T1" fmla="*/ 34 h 160"/>
                  <a:gd name="T2" fmla="*/ 162 w 203"/>
                  <a:gd name="T3" fmla="*/ 159 h 160"/>
                  <a:gd name="T4" fmla="*/ 105 w 203"/>
                  <a:gd name="T5" fmla="*/ 160 h 160"/>
                  <a:gd name="T6" fmla="*/ 103 w 203"/>
                  <a:gd name="T7" fmla="*/ 143 h 160"/>
                  <a:gd name="T8" fmla="*/ 137 w 203"/>
                  <a:gd name="T9" fmla="*/ 133 h 160"/>
                  <a:gd name="T10" fmla="*/ 153 w 203"/>
                  <a:gd name="T11" fmla="*/ 111 h 160"/>
                  <a:gd name="T12" fmla="*/ 153 w 203"/>
                  <a:gd name="T13" fmla="*/ 109 h 160"/>
                  <a:gd name="T14" fmla="*/ 58 w 203"/>
                  <a:gd name="T15" fmla="*/ 79 h 160"/>
                  <a:gd name="T16" fmla="*/ 32 w 203"/>
                  <a:gd name="T17" fmla="*/ 74 h 160"/>
                  <a:gd name="T18" fmla="*/ 21 w 203"/>
                  <a:gd name="T19" fmla="*/ 87 h 160"/>
                  <a:gd name="T20" fmla="*/ 0 w 203"/>
                  <a:gd name="T21" fmla="*/ 80 h 160"/>
                  <a:gd name="T22" fmla="*/ 25 w 203"/>
                  <a:gd name="T23" fmla="*/ 5 h 160"/>
                  <a:gd name="T24" fmla="*/ 46 w 203"/>
                  <a:gd name="T25" fmla="*/ 11 h 160"/>
                  <a:gd name="T26" fmla="*/ 47 w 203"/>
                  <a:gd name="T27" fmla="*/ 27 h 160"/>
                  <a:gd name="T28" fmla="*/ 71 w 203"/>
                  <a:gd name="T29" fmla="*/ 39 h 160"/>
                  <a:gd name="T30" fmla="*/ 166 w 203"/>
                  <a:gd name="T31" fmla="*/ 69 h 160"/>
                  <a:gd name="T32" fmla="*/ 167 w 203"/>
                  <a:gd name="T33" fmla="*/ 67 h 160"/>
                  <a:gd name="T34" fmla="*/ 167 w 203"/>
                  <a:gd name="T35" fmla="*/ 40 h 160"/>
                  <a:gd name="T36" fmla="*/ 145 w 203"/>
                  <a:gd name="T37" fmla="*/ 12 h 160"/>
                  <a:gd name="T38" fmla="*/ 157 w 203"/>
                  <a:gd name="T39" fmla="*/ 0 h 160"/>
                  <a:gd name="T40" fmla="*/ 203 w 203"/>
                  <a:gd name="T41" fmla="*/ 3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160">
                    <a:moveTo>
                      <a:pt x="203" y="34"/>
                    </a:moveTo>
                    <a:cubicBezTo>
                      <a:pt x="162" y="159"/>
                      <a:pt x="162" y="159"/>
                      <a:pt x="162" y="159"/>
                    </a:cubicBezTo>
                    <a:cubicBezTo>
                      <a:pt x="105" y="160"/>
                      <a:pt x="105" y="160"/>
                      <a:pt x="105" y="160"/>
                    </a:cubicBezTo>
                    <a:cubicBezTo>
                      <a:pt x="103" y="143"/>
                      <a:pt x="103" y="143"/>
                      <a:pt x="103" y="143"/>
                    </a:cubicBezTo>
                    <a:cubicBezTo>
                      <a:pt x="118" y="141"/>
                      <a:pt x="129" y="138"/>
                      <a:pt x="137" y="133"/>
                    </a:cubicBezTo>
                    <a:cubicBezTo>
                      <a:pt x="144" y="128"/>
                      <a:pt x="149" y="121"/>
                      <a:pt x="153" y="111"/>
                    </a:cubicBezTo>
                    <a:cubicBezTo>
                      <a:pt x="153" y="109"/>
                      <a:pt x="153" y="109"/>
                      <a:pt x="153" y="109"/>
                    </a:cubicBezTo>
                    <a:cubicBezTo>
                      <a:pt x="58" y="79"/>
                      <a:pt x="58" y="79"/>
                      <a:pt x="58" y="79"/>
                    </a:cubicBezTo>
                    <a:cubicBezTo>
                      <a:pt x="45" y="74"/>
                      <a:pt x="36" y="73"/>
                      <a:pt x="32" y="74"/>
                    </a:cubicBezTo>
                    <a:cubicBezTo>
                      <a:pt x="27" y="76"/>
                      <a:pt x="24" y="80"/>
                      <a:pt x="21" y="87"/>
                    </a:cubicBezTo>
                    <a:cubicBezTo>
                      <a:pt x="0" y="80"/>
                      <a:pt x="0" y="80"/>
                      <a:pt x="0" y="80"/>
                    </a:cubicBezTo>
                    <a:cubicBezTo>
                      <a:pt x="25" y="5"/>
                      <a:pt x="25" y="5"/>
                      <a:pt x="25" y="5"/>
                    </a:cubicBezTo>
                    <a:cubicBezTo>
                      <a:pt x="46" y="11"/>
                      <a:pt x="46" y="11"/>
                      <a:pt x="46" y="11"/>
                    </a:cubicBezTo>
                    <a:cubicBezTo>
                      <a:pt x="44" y="18"/>
                      <a:pt x="44" y="24"/>
                      <a:pt x="47" y="27"/>
                    </a:cubicBezTo>
                    <a:cubicBezTo>
                      <a:pt x="50" y="31"/>
                      <a:pt x="58" y="35"/>
                      <a:pt x="71" y="39"/>
                    </a:cubicBezTo>
                    <a:cubicBezTo>
                      <a:pt x="166" y="69"/>
                      <a:pt x="166" y="69"/>
                      <a:pt x="166" y="69"/>
                    </a:cubicBezTo>
                    <a:cubicBezTo>
                      <a:pt x="167" y="67"/>
                      <a:pt x="167" y="67"/>
                      <a:pt x="167" y="67"/>
                    </a:cubicBezTo>
                    <a:cubicBezTo>
                      <a:pt x="170" y="57"/>
                      <a:pt x="170" y="48"/>
                      <a:pt x="167" y="40"/>
                    </a:cubicBezTo>
                    <a:cubicBezTo>
                      <a:pt x="164" y="31"/>
                      <a:pt x="157" y="22"/>
                      <a:pt x="145" y="12"/>
                    </a:cubicBezTo>
                    <a:cubicBezTo>
                      <a:pt x="157" y="0"/>
                      <a:pt x="157" y="0"/>
                      <a:pt x="157" y="0"/>
                    </a:cubicBezTo>
                    <a:lnTo>
                      <a:pt x="203"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3" name="Freeform 13"/>
              <p:cNvSpPr>
                <a:spLocks noEditPoints="1"/>
              </p:cNvSpPr>
              <p:nvPr/>
            </p:nvSpPr>
            <p:spPr bwMode="auto">
              <a:xfrm>
                <a:off x="3191716" y="836052"/>
                <a:ext cx="59537" cy="53158"/>
              </a:xfrm>
              <a:custGeom>
                <a:avLst/>
                <a:gdLst>
                  <a:gd name="T0" fmla="*/ 100 w 195"/>
                  <a:gd name="T1" fmla="*/ 111 h 175"/>
                  <a:gd name="T2" fmla="*/ 105 w 195"/>
                  <a:gd name="T3" fmla="*/ 79 h 175"/>
                  <a:gd name="T4" fmla="*/ 153 w 195"/>
                  <a:gd name="T5" fmla="*/ 106 h 175"/>
                  <a:gd name="T6" fmla="*/ 100 w 195"/>
                  <a:gd name="T7" fmla="*/ 111 h 175"/>
                  <a:gd name="T8" fmla="*/ 80 w 195"/>
                  <a:gd name="T9" fmla="*/ 36 h 175"/>
                  <a:gd name="T10" fmla="*/ 77 w 195"/>
                  <a:gd name="T11" fmla="*/ 34 h 175"/>
                  <a:gd name="T12" fmla="*/ 55 w 195"/>
                  <a:gd name="T13" fmla="*/ 4 h 175"/>
                  <a:gd name="T14" fmla="*/ 33 w 195"/>
                  <a:gd name="T15" fmla="*/ 0 h 175"/>
                  <a:gd name="T16" fmla="*/ 21 w 195"/>
                  <a:gd name="T17" fmla="*/ 65 h 175"/>
                  <a:gd name="T18" fmla="*/ 42 w 195"/>
                  <a:gd name="T19" fmla="*/ 69 h 175"/>
                  <a:gd name="T20" fmla="*/ 47 w 195"/>
                  <a:gd name="T21" fmla="*/ 56 h 175"/>
                  <a:gd name="T22" fmla="*/ 58 w 195"/>
                  <a:gd name="T23" fmla="*/ 54 h 175"/>
                  <a:gd name="T24" fmla="*/ 60 w 195"/>
                  <a:gd name="T25" fmla="*/ 55 h 175"/>
                  <a:gd name="T26" fmla="*/ 63 w 195"/>
                  <a:gd name="T27" fmla="*/ 56 h 175"/>
                  <a:gd name="T28" fmla="*/ 86 w 195"/>
                  <a:gd name="T29" fmla="*/ 67 h 175"/>
                  <a:gd name="T30" fmla="*/ 76 w 195"/>
                  <a:gd name="T31" fmla="*/ 115 h 175"/>
                  <a:gd name="T32" fmla="*/ 51 w 195"/>
                  <a:gd name="T33" fmla="*/ 118 h 175"/>
                  <a:gd name="T34" fmla="*/ 47 w 195"/>
                  <a:gd name="T35" fmla="*/ 119 h 175"/>
                  <a:gd name="T36" fmla="*/ 43 w 195"/>
                  <a:gd name="T37" fmla="*/ 118 h 175"/>
                  <a:gd name="T38" fmla="*/ 36 w 195"/>
                  <a:gd name="T39" fmla="*/ 113 h 175"/>
                  <a:gd name="T40" fmla="*/ 36 w 195"/>
                  <a:gd name="T41" fmla="*/ 101 h 175"/>
                  <a:gd name="T42" fmla="*/ 36 w 195"/>
                  <a:gd name="T43" fmla="*/ 99 h 175"/>
                  <a:gd name="T44" fmla="*/ 15 w 195"/>
                  <a:gd name="T45" fmla="*/ 95 h 175"/>
                  <a:gd name="T46" fmla="*/ 0 w 195"/>
                  <a:gd name="T47" fmla="*/ 171 h 175"/>
                  <a:gd name="T48" fmla="*/ 22 w 195"/>
                  <a:gd name="T49" fmla="*/ 175 h 175"/>
                  <a:gd name="T50" fmla="*/ 49 w 195"/>
                  <a:gd name="T51" fmla="*/ 159 h 175"/>
                  <a:gd name="T52" fmla="*/ 50 w 195"/>
                  <a:gd name="T53" fmla="*/ 159 h 175"/>
                  <a:gd name="T54" fmla="*/ 188 w 195"/>
                  <a:gd name="T55" fmla="*/ 139 h 175"/>
                  <a:gd name="T56" fmla="*/ 195 w 195"/>
                  <a:gd name="T57" fmla="*/ 103 h 175"/>
                  <a:gd name="T58" fmla="*/ 80 w 195"/>
                  <a:gd name="T59" fmla="*/ 3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75">
                    <a:moveTo>
                      <a:pt x="100" y="111"/>
                    </a:moveTo>
                    <a:cubicBezTo>
                      <a:pt x="105" y="79"/>
                      <a:pt x="105" y="79"/>
                      <a:pt x="105" y="79"/>
                    </a:cubicBezTo>
                    <a:cubicBezTo>
                      <a:pt x="153" y="106"/>
                      <a:pt x="153" y="106"/>
                      <a:pt x="153" y="106"/>
                    </a:cubicBezTo>
                    <a:lnTo>
                      <a:pt x="100" y="111"/>
                    </a:lnTo>
                    <a:close/>
                    <a:moveTo>
                      <a:pt x="80" y="36"/>
                    </a:moveTo>
                    <a:cubicBezTo>
                      <a:pt x="79" y="36"/>
                      <a:pt x="78" y="35"/>
                      <a:pt x="77" y="34"/>
                    </a:cubicBezTo>
                    <a:cubicBezTo>
                      <a:pt x="62" y="25"/>
                      <a:pt x="54" y="15"/>
                      <a:pt x="55" y="4"/>
                    </a:cubicBezTo>
                    <a:cubicBezTo>
                      <a:pt x="33" y="0"/>
                      <a:pt x="33" y="0"/>
                      <a:pt x="33" y="0"/>
                    </a:cubicBezTo>
                    <a:cubicBezTo>
                      <a:pt x="21" y="65"/>
                      <a:pt x="21" y="65"/>
                      <a:pt x="21" y="65"/>
                    </a:cubicBezTo>
                    <a:cubicBezTo>
                      <a:pt x="42" y="69"/>
                      <a:pt x="42" y="69"/>
                      <a:pt x="42" y="69"/>
                    </a:cubicBezTo>
                    <a:cubicBezTo>
                      <a:pt x="43" y="62"/>
                      <a:pt x="45" y="58"/>
                      <a:pt x="47" y="56"/>
                    </a:cubicBezTo>
                    <a:cubicBezTo>
                      <a:pt x="50" y="54"/>
                      <a:pt x="53" y="53"/>
                      <a:pt x="58" y="54"/>
                    </a:cubicBezTo>
                    <a:cubicBezTo>
                      <a:pt x="58" y="54"/>
                      <a:pt x="59" y="54"/>
                      <a:pt x="60" y="55"/>
                    </a:cubicBezTo>
                    <a:cubicBezTo>
                      <a:pt x="61" y="55"/>
                      <a:pt x="62" y="55"/>
                      <a:pt x="63" y="56"/>
                    </a:cubicBezTo>
                    <a:cubicBezTo>
                      <a:pt x="86" y="67"/>
                      <a:pt x="86" y="67"/>
                      <a:pt x="86" y="67"/>
                    </a:cubicBezTo>
                    <a:cubicBezTo>
                      <a:pt x="76" y="115"/>
                      <a:pt x="76" y="115"/>
                      <a:pt x="76" y="115"/>
                    </a:cubicBezTo>
                    <a:cubicBezTo>
                      <a:pt x="51" y="118"/>
                      <a:pt x="51" y="118"/>
                      <a:pt x="51" y="118"/>
                    </a:cubicBezTo>
                    <a:cubicBezTo>
                      <a:pt x="49" y="119"/>
                      <a:pt x="48" y="119"/>
                      <a:pt x="47" y="119"/>
                    </a:cubicBezTo>
                    <a:cubicBezTo>
                      <a:pt x="46" y="118"/>
                      <a:pt x="44" y="118"/>
                      <a:pt x="43" y="118"/>
                    </a:cubicBezTo>
                    <a:cubicBezTo>
                      <a:pt x="39" y="118"/>
                      <a:pt x="37" y="116"/>
                      <a:pt x="36" y="113"/>
                    </a:cubicBezTo>
                    <a:cubicBezTo>
                      <a:pt x="35" y="111"/>
                      <a:pt x="34" y="107"/>
                      <a:pt x="36" y="101"/>
                    </a:cubicBezTo>
                    <a:cubicBezTo>
                      <a:pt x="36" y="99"/>
                      <a:pt x="36" y="99"/>
                      <a:pt x="36" y="99"/>
                    </a:cubicBezTo>
                    <a:cubicBezTo>
                      <a:pt x="15" y="95"/>
                      <a:pt x="15" y="95"/>
                      <a:pt x="15" y="95"/>
                    </a:cubicBezTo>
                    <a:cubicBezTo>
                      <a:pt x="0" y="171"/>
                      <a:pt x="0" y="171"/>
                      <a:pt x="0" y="171"/>
                    </a:cubicBezTo>
                    <a:cubicBezTo>
                      <a:pt x="22" y="175"/>
                      <a:pt x="22" y="175"/>
                      <a:pt x="22" y="175"/>
                    </a:cubicBezTo>
                    <a:cubicBezTo>
                      <a:pt x="25" y="167"/>
                      <a:pt x="34" y="161"/>
                      <a:pt x="49" y="159"/>
                    </a:cubicBezTo>
                    <a:cubicBezTo>
                      <a:pt x="50" y="159"/>
                      <a:pt x="50" y="159"/>
                      <a:pt x="50" y="159"/>
                    </a:cubicBezTo>
                    <a:cubicBezTo>
                      <a:pt x="188" y="139"/>
                      <a:pt x="188" y="139"/>
                      <a:pt x="188" y="139"/>
                    </a:cubicBezTo>
                    <a:cubicBezTo>
                      <a:pt x="195" y="103"/>
                      <a:pt x="195" y="103"/>
                      <a:pt x="195" y="103"/>
                    </a:cubicBezTo>
                    <a:lnTo>
                      <a:pt x="8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4" name="Freeform 14"/>
              <p:cNvSpPr>
                <a:spLocks/>
              </p:cNvSpPr>
              <p:nvPr/>
            </p:nvSpPr>
            <p:spPr bwMode="auto">
              <a:xfrm>
                <a:off x="3191007" y="887084"/>
                <a:ext cx="55993" cy="51032"/>
              </a:xfrm>
              <a:custGeom>
                <a:avLst/>
                <a:gdLst>
                  <a:gd name="T0" fmla="*/ 183 w 183"/>
                  <a:gd name="T1" fmla="*/ 20 h 167"/>
                  <a:gd name="T2" fmla="*/ 177 w 183"/>
                  <a:gd name="T3" fmla="*/ 152 h 167"/>
                  <a:gd name="T4" fmla="*/ 121 w 183"/>
                  <a:gd name="T5" fmla="*/ 167 h 167"/>
                  <a:gd name="T6" fmla="*/ 115 w 183"/>
                  <a:gd name="T7" fmla="*/ 152 h 167"/>
                  <a:gd name="T8" fmla="*/ 145 w 183"/>
                  <a:gd name="T9" fmla="*/ 134 h 167"/>
                  <a:gd name="T10" fmla="*/ 155 w 183"/>
                  <a:gd name="T11" fmla="*/ 108 h 167"/>
                  <a:gd name="T12" fmla="*/ 155 w 183"/>
                  <a:gd name="T13" fmla="*/ 105 h 167"/>
                  <a:gd name="T14" fmla="*/ 55 w 183"/>
                  <a:gd name="T15" fmla="*/ 101 h 167"/>
                  <a:gd name="T16" fmla="*/ 28 w 183"/>
                  <a:gd name="T17" fmla="*/ 104 h 167"/>
                  <a:gd name="T18" fmla="*/ 22 w 183"/>
                  <a:gd name="T19" fmla="*/ 119 h 167"/>
                  <a:gd name="T20" fmla="*/ 0 w 183"/>
                  <a:gd name="T21" fmla="*/ 117 h 167"/>
                  <a:gd name="T22" fmla="*/ 3 w 183"/>
                  <a:gd name="T23" fmla="*/ 38 h 167"/>
                  <a:gd name="T24" fmla="*/ 25 w 183"/>
                  <a:gd name="T25" fmla="*/ 39 h 167"/>
                  <a:gd name="T26" fmla="*/ 31 w 183"/>
                  <a:gd name="T27" fmla="*/ 54 h 167"/>
                  <a:gd name="T28" fmla="*/ 57 w 183"/>
                  <a:gd name="T29" fmla="*/ 60 h 167"/>
                  <a:gd name="T30" fmla="*/ 156 w 183"/>
                  <a:gd name="T31" fmla="*/ 64 h 167"/>
                  <a:gd name="T32" fmla="*/ 157 w 183"/>
                  <a:gd name="T33" fmla="*/ 62 h 167"/>
                  <a:gd name="T34" fmla="*/ 150 w 183"/>
                  <a:gd name="T35" fmla="*/ 35 h 167"/>
                  <a:gd name="T36" fmla="*/ 122 w 183"/>
                  <a:gd name="T37" fmla="*/ 14 h 167"/>
                  <a:gd name="T38" fmla="*/ 129 w 183"/>
                  <a:gd name="T39" fmla="*/ 0 h 167"/>
                  <a:gd name="T40" fmla="*/ 183 w 183"/>
                  <a:gd name="T41" fmla="*/ 2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3" h="167">
                    <a:moveTo>
                      <a:pt x="183" y="20"/>
                    </a:moveTo>
                    <a:cubicBezTo>
                      <a:pt x="177" y="152"/>
                      <a:pt x="177" y="152"/>
                      <a:pt x="177" y="152"/>
                    </a:cubicBezTo>
                    <a:cubicBezTo>
                      <a:pt x="121" y="167"/>
                      <a:pt x="121" y="167"/>
                      <a:pt x="121" y="167"/>
                    </a:cubicBezTo>
                    <a:cubicBezTo>
                      <a:pt x="115" y="152"/>
                      <a:pt x="115" y="152"/>
                      <a:pt x="115" y="152"/>
                    </a:cubicBezTo>
                    <a:cubicBezTo>
                      <a:pt x="129" y="146"/>
                      <a:pt x="139" y="140"/>
                      <a:pt x="145" y="134"/>
                    </a:cubicBezTo>
                    <a:cubicBezTo>
                      <a:pt x="151" y="127"/>
                      <a:pt x="154" y="118"/>
                      <a:pt x="155" y="108"/>
                    </a:cubicBezTo>
                    <a:cubicBezTo>
                      <a:pt x="155" y="105"/>
                      <a:pt x="155" y="105"/>
                      <a:pt x="155" y="105"/>
                    </a:cubicBezTo>
                    <a:cubicBezTo>
                      <a:pt x="55" y="101"/>
                      <a:pt x="55" y="101"/>
                      <a:pt x="55" y="101"/>
                    </a:cubicBezTo>
                    <a:cubicBezTo>
                      <a:pt x="41" y="100"/>
                      <a:pt x="32" y="101"/>
                      <a:pt x="28" y="104"/>
                    </a:cubicBezTo>
                    <a:cubicBezTo>
                      <a:pt x="24" y="106"/>
                      <a:pt x="22" y="111"/>
                      <a:pt x="22" y="119"/>
                    </a:cubicBezTo>
                    <a:cubicBezTo>
                      <a:pt x="0" y="117"/>
                      <a:pt x="0" y="117"/>
                      <a:pt x="0" y="117"/>
                    </a:cubicBezTo>
                    <a:cubicBezTo>
                      <a:pt x="3" y="38"/>
                      <a:pt x="3" y="38"/>
                      <a:pt x="3" y="38"/>
                    </a:cubicBezTo>
                    <a:cubicBezTo>
                      <a:pt x="25" y="39"/>
                      <a:pt x="25" y="39"/>
                      <a:pt x="25" y="39"/>
                    </a:cubicBezTo>
                    <a:cubicBezTo>
                      <a:pt x="25" y="47"/>
                      <a:pt x="27" y="52"/>
                      <a:pt x="31" y="54"/>
                    </a:cubicBezTo>
                    <a:cubicBezTo>
                      <a:pt x="34" y="57"/>
                      <a:pt x="43" y="59"/>
                      <a:pt x="57" y="60"/>
                    </a:cubicBezTo>
                    <a:cubicBezTo>
                      <a:pt x="156" y="64"/>
                      <a:pt x="156" y="64"/>
                      <a:pt x="156" y="64"/>
                    </a:cubicBezTo>
                    <a:cubicBezTo>
                      <a:pt x="157" y="62"/>
                      <a:pt x="157" y="62"/>
                      <a:pt x="157" y="62"/>
                    </a:cubicBezTo>
                    <a:cubicBezTo>
                      <a:pt x="157" y="51"/>
                      <a:pt x="155" y="42"/>
                      <a:pt x="150" y="35"/>
                    </a:cubicBezTo>
                    <a:cubicBezTo>
                      <a:pt x="144" y="28"/>
                      <a:pt x="135" y="21"/>
                      <a:pt x="122" y="14"/>
                    </a:cubicBezTo>
                    <a:cubicBezTo>
                      <a:pt x="129" y="0"/>
                      <a:pt x="129" y="0"/>
                      <a:pt x="129" y="0"/>
                    </a:cubicBezTo>
                    <a:lnTo>
                      <a:pt x="18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5" name="Freeform 15"/>
              <p:cNvSpPr>
                <a:spLocks/>
              </p:cNvSpPr>
              <p:nvPr/>
            </p:nvSpPr>
            <p:spPr bwMode="auto">
              <a:xfrm>
                <a:off x="3191716" y="938825"/>
                <a:ext cx="58829" cy="52450"/>
              </a:xfrm>
              <a:custGeom>
                <a:avLst/>
                <a:gdLst>
                  <a:gd name="T0" fmla="*/ 177 w 193"/>
                  <a:gd name="T1" fmla="*/ 0 h 172"/>
                  <a:gd name="T2" fmla="*/ 193 w 193"/>
                  <a:gd name="T3" fmla="*/ 131 h 172"/>
                  <a:gd name="T4" fmla="*/ 143 w 193"/>
                  <a:gd name="T5" fmla="*/ 158 h 172"/>
                  <a:gd name="T6" fmla="*/ 132 w 193"/>
                  <a:gd name="T7" fmla="*/ 145 h 172"/>
                  <a:gd name="T8" fmla="*/ 159 w 193"/>
                  <a:gd name="T9" fmla="*/ 114 h 172"/>
                  <a:gd name="T10" fmla="*/ 166 w 193"/>
                  <a:gd name="T11" fmla="*/ 80 h 172"/>
                  <a:gd name="T12" fmla="*/ 160 w 193"/>
                  <a:gd name="T13" fmla="*/ 66 h 172"/>
                  <a:gd name="T14" fmla="*/ 141 w 193"/>
                  <a:gd name="T15" fmla="*/ 65 h 172"/>
                  <a:gd name="T16" fmla="*/ 115 w 193"/>
                  <a:gd name="T17" fmla="*/ 68 h 172"/>
                  <a:gd name="T18" fmla="*/ 116 w 193"/>
                  <a:gd name="T19" fmla="*/ 75 h 172"/>
                  <a:gd name="T20" fmla="*/ 124 w 193"/>
                  <a:gd name="T21" fmla="*/ 91 h 172"/>
                  <a:gd name="T22" fmla="*/ 147 w 193"/>
                  <a:gd name="T23" fmla="*/ 93 h 172"/>
                  <a:gd name="T24" fmla="*/ 149 w 193"/>
                  <a:gd name="T25" fmla="*/ 110 h 172"/>
                  <a:gd name="T26" fmla="*/ 69 w 193"/>
                  <a:gd name="T27" fmla="*/ 120 h 172"/>
                  <a:gd name="T28" fmla="*/ 67 w 193"/>
                  <a:gd name="T29" fmla="*/ 103 h 172"/>
                  <a:gd name="T30" fmla="*/ 89 w 193"/>
                  <a:gd name="T31" fmla="*/ 93 h 172"/>
                  <a:gd name="T32" fmla="*/ 94 w 193"/>
                  <a:gd name="T33" fmla="*/ 78 h 172"/>
                  <a:gd name="T34" fmla="*/ 93 w 193"/>
                  <a:gd name="T35" fmla="*/ 70 h 172"/>
                  <a:gd name="T36" fmla="*/ 51 w 193"/>
                  <a:gd name="T37" fmla="*/ 75 h 172"/>
                  <a:gd name="T38" fmla="*/ 34 w 193"/>
                  <a:gd name="T39" fmla="*/ 81 h 172"/>
                  <a:gd name="T40" fmla="*/ 31 w 193"/>
                  <a:gd name="T41" fmla="*/ 96 h 172"/>
                  <a:gd name="T42" fmla="*/ 48 w 193"/>
                  <a:gd name="T43" fmla="*/ 130 h 172"/>
                  <a:gd name="T44" fmla="*/ 88 w 193"/>
                  <a:gd name="T45" fmla="*/ 155 h 172"/>
                  <a:gd name="T46" fmla="*/ 80 w 193"/>
                  <a:gd name="T47" fmla="*/ 172 h 172"/>
                  <a:gd name="T48" fmla="*/ 17 w 193"/>
                  <a:gd name="T49" fmla="*/ 155 h 172"/>
                  <a:gd name="T50" fmla="*/ 0 w 193"/>
                  <a:gd name="T51" fmla="*/ 21 h 172"/>
                  <a:gd name="T52" fmla="*/ 22 w 193"/>
                  <a:gd name="T53" fmla="*/ 19 h 172"/>
                  <a:gd name="T54" fmla="*/ 30 w 193"/>
                  <a:gd name="T55" fmla="*/ 32 h 172"/>
                  <a:gd name="T56" fmla="*/ 57 w 193"/>
                  <a:gd name="T57" fmla="*/ 33 h 172"/>
                  <a:gd name="T58" fmla="*/ 125 w 193"/>
                  <a:gd name="T59" fmla="*/ 25 h 172"/>
                  <a:gd name="T60" fmla="*/ 152 w 193"/>
                  <a:gd name="T61" fmla="*/ 18 h 172"/>
                  <a:gd name="T62" fmla="*/ 156 w 193"/>
                  <a:gd name="T63" fmla="*/ 3 h 172"/>
                  <a:gd name="T64" fmla="*/ 177 w 193"/>
                  <a:gd name="T65"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72">
                    <a:moveTo>
                      <a:pt x="177" y="0"/>
                    </a:moveTo>
                    <a:cubicBezTo>
                      <a:pt x="193" y="131"/>
                      <a:pt x="193" y="131"/>
                      <a:pt x="193" y="131"/>
                    </a:cubicBezTo>
                    <a:cubicBezTo>
                      <a:pt x="143" y="158"/>
                      <a:pt x="143" y="158"/>
                      <a:pt x="143" y="158"/>
                    </a:cubicBezTo>
                    <a:cubicBezTo>
                      <a:pt x="132" y="145"/>
                      <a:pt x="132" y="145"/>
                      <a:pt x="132" y="145"/>
                    </a:cubicBezTo>
                    <a:cubicBezTo>
                      <a:pt x="145" y="135"/>
                      <a:pt x="154" y="125"/>
                      <a:pt x="159" y="114"/>
                    </a:cubicBezTo>
                    <a:cubicBezTo>
                      <a:pt x="165" y="103"/>
                      <a:pt x="167" y="91"/>
                      <a:pt x="166" y="80"/>
                    </a:cubicBezTo>
                    <a:cubicBezTo>
                      <a:pt x="165" y="73"/>
                      <a:pt x="163" y="68"/>
                      <a:pt x="160" y="66"/>
                    </a:cubicBezTo>
                    <a:cubicBezTo>
                      <a:pt x="157" y="64"/>
                      <a:pt x="150" y="63"/>
                      <a:pt x="141" y="65"/>
                    </a:cubicBezTo>
                    <a:cubicBezTo>
                      <a:pt x="115" y="68"/>
                      <a:pt x="115" y="68"/>
                      <a:pt x="115" y="68"/>
                    </a:cubicBezTo>
                    <a:cubicBezTo>
                      <a:pt x="116" y="75"/>
                      <a:pt x="116" y="75"/>
                      <a:pt x="116" y="75"/>
                    </a:cubicBezTo>
                    <a:cubicBezTo>
                      <a:pt x="117" y="83"/>
                      <a:pt x="120" y="89"/>
                      <a:pt x="124" y="91"/>
                    </a:cubicBezTo>
                    <a:cubicBezTo>
                      <a:pt x="128" y="93"/>
                      <a:pt x="135" y="94"/>
                      <a:pt x="147" y="93"/>
                    </a:cubicBezTo>
                    <a:cubicBezTo>
                      <a:pt x="149" y="110"/>
                      <a:pt x="149" y="110"/>
                      <a:pt x="149" y="110"/>
                    </a:cubicBezTo>
                    <a:cubicBezTo>
                      <a:pt x="69" y="120"/>
                      <a:pt x="69" y="120"/>
                      <a:pt x="69" y="120"/>
                    </a:cubicBezTo>
                    <a:cubicBezTo>
                      <a:pt x="67" y="103"/>
                      <a:pt x="67" y="103"/>
                      <a:pt x="67" y="103"/>
                    </a:cubicBezTo>
                    <a:cubicBezTo>
                      <a:pt x="77" y="101"/>
                      <a:pt x="84" y="97"/>
                      <a:pt x="89" y="93"/>
                    </a:cubicBezTo>
                    <a:cubicBezTo>
                      <a:pt x="93" y="90"/>
                      <a:pt x="94" y="84"/>
                      <a:pt x="94" y="78"/>
                    </a:cubicBezTo>
                    <a:cubicBezTo>
                      <a:pt x="93" y="70"/>
                      <a:pt x="93" y="70"/>
                      <a:pt x="93" y="70"/>
                    </a:cubicBezTo>
                    <a:cubicBezTo>
                      <a:pt x="51" y="75"/>
                      <a:pt x="51" y="75"/>
                      <a:pt x="51" y="75"/>
                    </a:cubicBezTo>
                    <a:cubicBezTo>
                      <a:pt x="42" y="76"/>
                      <a:pt x="36" y="79"/>
                      <a:pt x="34" y="81"/>
                    </a:cubicBezTo>
                    <a:cubicBezTo>
                      <a:pt x="31" y="84"/>
                      <a:pt x="30" y="89"/>
                      <a:pt x="31" y="96"/>
                    </a:cubicBezTo>
                    <a:cubicBezTo>
                      <a:pt x="33" y="108"/>
                      <a:pt x="38" y="119"/>
                      <a:pt x="48" y="130"/>
                    </a:cubicBezTo>
                    <a:cubicBezTo>
                      <a:pt x="58" y="140"/>
                      <a:pt x="72" y="149"/>
                      <a:pt x="88" y="155"/>
                    </a:cubicBezTo>
                    <a:cubicBezTo>
                      <a:pt x="80" y="172"/>
                      <a:pt x="80" y="172"/>
                      <a:pt x="80" y="172"/>
                    </a:cubicBezTo>
                    <a:cubicBezTo>
                      <a:pt x="17" y="155"/>
                      <a:pt x="17" y="155"/>
                      <a:pt x="17" y="155"/>
                    </a:cubicBezTo>
                    <a:cubicBezTo>
                      <a:pt x="0" y="21"/>
                      <a:pt x="0" y="21"/>
                      <a:pt x="0" y="21"/>
                    </a:cubicBezTo>
                    <a:cubicBezTo>
                      <a:pt x="22" y="19"/>
                      <a:pt x="22" y="19"/>
                      <a:pt x="22" y="19"/>
                    </a:cubicBezTo>
                    <a:cubicBezTo>
                      <a:pt x="23" y="26"/>
                      <a:pt x="26" y="30"/>
                      <a:pt x="30" y="32"/>
                    </a:cubicBezTo>
                    <a:cubicBezTo>
                      <a:pt x="34" y="34"/>
                      <a:pt x="43" y="34"/>
                      <a:pt x="57" y="33"/>
                    </a:cubicBezTo>
                    <a:cubicBezTo>
                      <a:pt x="125" y="25"/>
                      <a:pt x="125" y="25"/>
                      <a:pt x="125" y="25"/>
                    </a:cubicBezTo>
                    <a:cubicBezTo>
                      <a:pt x="140" y="23"/>
                      <a:pt x="148" y="21"/>
                      <a:pt x="152" y="18"/>
                    </a:cubicBezTo>
                    <a:cubicBezTo>
                      <a:pt x="155" y="15"/>
                      <a:pt x="156" y="10"/>
                      <a:pt x="156" y="3"/>
                    </a:cubicBezTo>
                    <a:lnTo>
                      <a:pt x="1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6" name="Freeform 16"/>
              <p:cNvSpPr>
                <a:spLocks/>
              </p:cNvSpPr>
              <p:nvPr/>
            </p:nvSpPr>
            <p:spPr bwMode="auto">
              <a:xfrm>
                <a:off x="3207309" y="1010411"/>
                <a:ext cx="61664" cy="55993"/>
              </a:xfrm>
              <a:custGeom>
                <a:avLst/>
                <a:gdLst>
                  <a:gd name="T0" fmla="*/ 190 w 203"/>
                  <a:gd name="T1" fmla="*/ 90 h 183"/>
                  <a:gd name="T2" fmla="*/ 198 w 203"/>
                  <a:gd name="T3" fmla="*/ 90 h 183"/>
                  <a:gd name="T4" fmla="*/ 203 w 203"/>
                  <a:gd name="T5" fmla="*/ 104 h 183"/>
                  <a:gd name="T6" fmla="*/ 152 w 203"/>
                  <a:gd name="T7" fmla="*/ 140 h 183"/>
                  <a:gd name="T8" fmla="*/ 138 w 203"/>
                  <a:gd name="T9" fmla="*/ 125 h 183"/>
                  <a:gd name="T10" fmla="*/ 162 w 203"/>
                  <a:gd name="T11" fmla="*/ 91 h 183"/>
                  <a:gd name="T12" fmla="*/ 163 w 203"/>
                  <a:gd name="T13" fmla="*/ 63 h 183"/>
                  <a:gd name="T14" fmla="*/ 136 w 203"/>
                  <a:gd name="T15" fmla="*/ 42 h 183"/>
                  <a:gd name="T16" fmla="*/ 85 w 203"/>
                  <a:gd name="T17" fmla="*/ 51 h 183"/>
                  <a:gd name="T18" fmla="*/ 42 w 203"/>
                  <a:gd name="T19" fmla="*/ 78 h 183"/>
                  <a:gd name="T20" fmla="*/ 36 w 203"/>
                  <a:gd name="T21" fmla="*/ 111 h 183"/>
                  <a:gd name="T22" fmla="*/ 53 w 203"/>
                  <a:gd name="T23" fmla="*/ 130 h 183"/>
                  <a:gd name="T24" fmla="*/ 77 w 203"/>
                  <a:gd name="T25" fmla="*/ 130 h 183"/>
                  <a:gd name="T26" fmla="*/ 88 w 203"/>
                  <a:gd name="T27" fmla="*/ 121 h 183"/>
                  <a:gd name="T28" fmla="*/ 87 w 203"/>
                  <a:gd name="T29" fmla="*/ 105 h 183"/>
                  <a:gd name="T30" fmla="*/ 107 w 203"/>
                  <a:gd name="T31" fmla="*/ 97 h 183"/>
                  <a:gd name="T32" fmla="*/ 133 w 203"/>
                  <a:gd name="T33" fmla="*/ 166 h 183"/>
                  <a:gd name="T34" fmla="*/ 114 w 203"/>
                  <a:gd name="T35" fmla="*/ 174 h 183"/>
                  <a:gd name="T36" fmla="*/ 102 w 203"/>
                  <a:gd name="T37" fmla="*/ 163 h 183"/>
                  <a:gd name="T38" fmla="*/ 82 w 203"/>
                  <a:gd name="T39" fmla="*/ 167 h 183"/>
                  <a:gd name="T40" fmla="*/ 38 w 203"/>
                  <a:gd name="T41" fmla="*/ 183 h 183"/>
                  <a:gd name="T42" fmla="*/ 29 w 203"/>
                  <a:gd name="T43" fmla="*/ 162 h 183"/>
                  <a:gd name="T44" fmla="*/ 41 w 203"/>
                  <a:gd name="T45" fmla="*/ 150 h 183"/>
                  <a:gd name="T46" fmla="*/ 21 w 203"/>
                  <a:gd name="T47" fmla="*/ 134 h 183"/>
                  <a:gd name="T48" fmla="*/ 8 w 203"/>
                  <a:gd name="T49" fmla="*/ 112 h 183"/>
                  <a:gd name="T50" fmla="*/ 13 w 203"/>
                  <a:gd name="T51" fmla="*/ 54 h 183"/>
                  <a:gd name="T52" fmla="*/ 70 w 203"/>
                  <a:gd name="T53" fmla="*/ 11 h 183"/>
                  <a:gd name="T54" fmla="*/ 140 w 203"/>
                  <a:gd name="T55" fmla="*/ 8 h 183"/>
                  <a:gd name="T56" fmla="*/ 186 w 203"/>
                  <a:gd name="T57" fmla="*/ 53 h 183"/>
                  <a:gd name="T58" fmla="*/ 190 w 203"/>
                  <a:gd name="T59" fmla="*/ 70 h 183"/>
                  <a:gd name="T60" fmla="*/ 190 w 203"/>
                  <a:gd name="T61" fmla="*/ 9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3" h="183">
                    <a:moveTo>
                      <a:pt x="190" y="90"/>
                    </a:moveTo>
                    <a:cubicBezTo>
                      <a:pt x="198" y="90"/>
                      <a:pt x="198" y="90"/>
                      <a:pt x="198" y="90"/>
                    </a:cubicBezTo>
                    <a:cubicBezTo>
                      <a:pt x="203" y="104"/>
                      <a:pt x="203" y="104"/>
                      <a:pt x="203" y="104"/>
                    </a:cubicBezTo>
                    <a:cubicBezTo>
                      <a:pt x="152" y="140"/>
                      <a:pt x="152" y="140"/>
                      <a:pt x="152" y="140"/>
                    </a:cubicBezTo>
                    <a:cubicBezTo>
                      <a:pt x="138" y="125"/>
                      <a:pt x="138" y="125"/>
                      <a:pt x="138" y="125"/>
                    </a:cubicBezTo>
                    <a:cubicBezTo>
                      <a:pt x="150" y="112"/>
                      <a:pt x="158" y="101"/>
                      <a:pt x="162" y="91"/>
                    </a:cubicBezTo>
                    <a:cubicBezTo>
                      <a:pt x="166" y="81"/>
                      <a:pt x="166" y="72"/>
                      <a:pt x="163" y="63"/>
                    </a:cubicBezTo>
                    <a:cubicBezTo>
                      <a:pt x="158" y="51"/>
                      <a:pt x="149" y="44"/>
                      <a:pt x="136" y="42"/>
                    </a:cubicBezTo>
                    <a:cubicBezTo>
                      <a:pt x="122" y="40"/>
                      <a:pt x="105" y="43"/>
                      <a:pt x="85" y="51"/>
                    </a:cubicBezTo>
                    <a:cubicBezTo>
                      <a:pt x="64" y="59"/>
                      <a:pt x="50" y="68"/>
                      <a:pt x="42" y="78"/>
                    </a:cubicBezTo>
                    <a:cubicBezTo>
                      <a:pt x="34" y="88"/>
                      <a:pt x="32" y="99"/>
                      <a:pt x="36" y="111"/>
                    </a:cubicBezTo>
                    <a:cubicBezTo>
                      <a:pt x="40" y="120"/>
                      <a:pt x="45" y="126"/>
                      <a:pt x="53" y="130"/>
                    </a:cubicBezTo>
                    <a:cubicBezTo>
                      <a:pt x="60" y="133"/>
                      <a:pt x="68" y="133"/>
                      <a:pt x="77" y="130"/>
                    </a:cubicBezTo>
                    <a:cubicBezTo>
                      <a:pt x="83" y="127"/>
                      <a:pt x="87" y="124"/>
                      <a:pt x="88" y="121"/>
                    </a:cubicBezTo>
                    <a:cubicBezTo>
                      <a:pt x="90" y="117"/>
                      <a:pt x="89" y="112"/>
                      <a:pt x="87" y="105"/>
                    </a:cubicBezTo>
                    <a:cubicBezTo>
                      <a:pt x="107" y="97"/>
                      <a:pt x="107" y="97"/>
                      <a:pt x="107" y="97"/>
                    </a:cubicBezTo>
                    <a:cubicBezTo>
                      <a:pt x="133" y="166"/>
                      <a:pt x="133" y="166"/>
                      <a:pt x="133" y="166"/>
                    </a:cubicBezTo>
                    <a:cubicBezTo>
                      <a:pt x="114" y="174"/>
                      <a:pt x="114" y="174"/>
                      <a:pt x="114" y="174"/>
                    </a:cubicBezTo>
                    <a:cubicBezTo>
                      <a:pt x="110" y="167"/>
                      <a:pt x="106" y="164"/>
                      <a:pt x="102" y="163"/>
                    </a:cubicBezTo>
                    <a:cubicBezTo>
                      <a:pt x="98" y="162"/>
                      <a:pt x="91" y="163"/>
                      <a:pt x="82" y="167"/>
                    </a:cubicBezTo>
                    <a:cubicBezTo>
                      <a:pt x="38" y="183"/>
                      <a:pt x="38" y="183"/>
                      <a:pt x="38" y="183"/>
                    </a:cubicBezTo>
                    <a:cubicBezTo>
                      <a:pt x="29" y="162"/>
                      <a:pt x="29" y="162"/>
                      <a:pt x="29" y="162"/>
                    </a:cubicBezTo>
                    <a:cubicBezTo>
                      <a:pt x="41" y="150"/>
                      <a:pt x="41" y="150"/>
                      <a:pt x="41" y="150"/>
                    </a:cubicBezTo>
                    <a:cubicBezTo>
                      <a:pt x="33" y="146"/>
                      <a:pt x="26" y="140"/>
                      <a:pt x="21" y="134"/>
                    </a:cubicBezTo>
                    <a:cubicBezTo>
                      <a:pt x="16" y="128"/>
                      <a:pt x="11" y="121"/>
                      <a:pt x="8" y="112"/>
                    </a:cubicBezTo>
                    <a:cubicBezTo>
                      <a:pt x="0" y="92"/>
                      <a:pt x="2" y="72"/>
                      <a:pt x="13" y="54"/>
                    </a:cubicBezTo>
                    <a:cubicBezTo>
                      <a:pt x="25" y="35"/>
                      <a:pt x="44" y="21"/>
                      <a:pt x="70" y="11"/>
                    </a:cubicBezTo>
                    <a:cubicBezTo>
                      <a:pt x="96" y="1"/>
                      <a:pt x="119" y="0"/>
                      <a:pt x="140" y="8"/>
                    </a:cubicBezTo>
                    <a:cubicBezTo>
                      <a:pt x="162" y="16"/>
                      <a:pt x="177" y="31"/>
                      <a:pt x="186" y="53"/>
                    </a:cubicBezTo>
                    <a:cubicBezTo>
                      <a:pt x="188" y="59"/>
                      <a:pt x="189" y="65"/>
                      <a:pt x="190" y="70"/>
                    </a:cubicBezTo>
                    <a:cubicBezTo>
                      <a:pt x="190" y="76"/>
                      <a:pt x="190" y="83"/>
                      <a:pt x="190" y="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7" name="Freeform 17"/>
              <p:cNvSpPr>
                <a:spLocks noEditPoints="1"/>
              </p:cNvSpPr>
              <p:nvPr/>
            </p:nvSpPr>
            <p:spPr bwMode="auto">
              <a:xfrm>
                <a:off x="3225028" y="1051520"/>
                <a:ext cx="65916" cy="73713"/>
              </a:xfrm>
              <a:custGeom>
                <a:avLst/>
                <a:gdLst>
                  <a:gd name="T0" fmla="*/ 147 w 216"/>
                  <a:gd name="T1" fmla="*/ 75 h 242"/>
                  <a:gd name="T2" fmla="*/ 165 w 216"/>
                  <a:gd name="T3" fmla="*/ 69 h 242"/>
                  <a:gd name="T4" fmla="*/ 176 w 216"/>
                  <a:gd name="T5" fmla="*/ 81 h 242"/>
                  <a:gd name="T6" fmla="*/ 182 w 216"/>
                  <a:gd name="T7" fmla="*/ 107 h 242"/>
                  <a:gd name="T8" fmla="*/ 169 w 216"/>
                  <a:gd name="T9" fmla="*/ 124 h 242"/>
                  <a:gd name="T10" fmla="*/ 145 w 216"/>
                  <a:gd name="T11" fmla="*/ 124 h 242"/>
                  <a:gd name="T12" fmla="*/ 122 w 216"/>
                  <a:gd name="T13" fmla="*/ 98 h 242"/>
                  <a:gd name="T14" fmla="*/ 120 w 216"/>
                  <a:gd name="T15" fmla="*/ 93 h 242"/>
                  <a:gd name="T16" fmla="*/ 118 w 216"/>
                  <a:gd name="T17" fmla="*/ 90 h 242"/>
                  <a:gd name="T18" fmla="*/ 147 w 216"/>
                  <a:gd name="T19" fmla="*/ 75 h 242"/>
                  <a:gd name="T20" fmla="*/ 137 w 216"/>
                  <a:gd name="T21" fmla="*/ 11 h 242"/>
                  <a:gd name="T22" fmla="*/ 140 w 216"/>
                  <a:gd name="T23" fmla="*/ 27 h 242"/>
                  <a:gd name="T24" fmla="*/ 118 w 216"/>
                  <a:gd name="T25" fmla="*/ 43 h 242"/>
                  <a:gd name="T26" fmla="*/ 57 w 216"/>
                  <a:gd name="T27" fmla="*/ 76 h 242"/>
                  <a:gd name="T28" fmla="*/ 32 w 216"/>
                  <a:gd name="T29" fmla="*/ 85 h 242"/>
                  <a:gd name="T30" fmla="*/ 19 w 216"/>
                  <a:gd name="T31" fmla="*/ 75 h 242"/>
                  <a:gd name="T32" fmla="*/ 0 w 216"/>
                  <a:gd name="T33" fmla="*/ 85 h 242"/>
                  <a:gd name="T34" fmla="*/ 39 w 216"/>
                  <a:gd name="T35" fmla="*/ 155 h 242"/>
                  <a:gd name="T36" fmla="*/ 58 w 216"/>
                  <a:gd name="T37" fmla="*/ 145 h 242"/>
                  <a:gd name="T38" fmla="*/ 56 w 216"/>
                  <a:gd name="T39" fmla="*/ 128 h 242"/>
                  <a:gd name="T40" fmla="*/ 77 w 216"/>
                  <a:gd name="T41" fmla="*/ 112 h 242"/>
                  <a:gd name="T42" fmla="*/ 97 w 216"/>
                  <a:gd name="T43" fmla="*/ 102 h 242"/>
                  <a:gd name="T44" fmla="*/ 105 w 216"/>
                  <a:gd name="T45" fmla="*/ 116 h 242"/>
                  <a:gd name="T46" fmla="*/ 61 w 216"/>
                  <a:gd name="T47" fmla="*/ 197 h 242"/>
                  <a:gd name="T48" fmla="*/ 86 w 216"/>
                  <a:gd name="T49" fmla="*/ 242 h 242"/>
                  <a:gd name="T50" fmla="*/ 105 w 216"/>
                  <a:gd name="T51" fmla="*/ 231 h 242"/>
                  <a:gd name="T52" fmla="*/ 102 w 216"/>
                  <a:gd name="T53" fmla="*/ 216 h 242"/>
                  <a:gd name="T54" fmla="*/ 107 w 216"/>
                  <a:gd name="T55" fmla="*/ 200 h 242"/>
                  <a:gd name="T56" fmla="*/ 130 w 216"/>
                  <a:gd name="T57" fmla="*/ 151 h 242"/>
                  <a:gd name="T58" fmla="*/ 159 w 216"/>
                  <a:gd name="T59" fmla="*/ 167 h 242"/>
                  <a:gd name="T60" fmla="*/ 190 w 216"/>
                  <a:gd name="T61" fmla="*/ 161 h 242"/>
                  <a:gd name="T62" fmla="*/ 214 w 216"/>
                  <a:gd name="T63" fmla="*/ 129 h 242"/>
                  <a:gd name="T64" fmla="*/ 201 w 216"/>
                  <a:gd name="T65" fmla="*/ 80 h 242"/>
                  <a:gd name="T66" fmla="*/ 157 w 216"/>
                  <a:gd name="T67" fmla="*/ 0 h 242"/>
                  <a:gd name="T68" fmla="*/ 137 w 216"/>
                  <a:gd name="T69" fmla="*/ 1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6" h="242">
                    <a:moveTo>
                      <a:pt x="147" y="75"/>
                    </a:moveTo>
                    <a:cubicBezTo>
                      <a:pt x="155" y="70"/>
                      <a:pt x="161" y="68"/>
                      <a:pt x="165" y="69"/>
                    </a:cubicBezTo>
                    <a:cubicBezTo>
                      <a:pt x="169" y="70"/>
                      <a:pt x="172" y="74"/>
                      <a:pt x="176" y="81"/>
                    </a:cubicBezTo>
                    <a:cubicBezTo>
                      <a:pt x="181" y="90"/>
                      <a:pt x="183" y="99"/>
                      <a:pt x="182" y="107"/>
                    </a:cubicBezTo>
                    <a:cubicBezTo>
                      <a:pt x="180" y="114"/>
                      <a:pt x="176" y="120"/>
                      <a:pt x="169" y="124"/>
                    </a:cubicBezTo>
                    <a:cubicBezTo>
                      <a:pt x="160" y="129"/>
                      <a:pt x="152" y="129"/>
                      <a:pt x="145" y="124"/>
                    </a:cubicBezTo>
                    <a:cubicBezTo>
                      <a:pt x="137" y="120"/>
                      <a:pt x="129" y="111"/>
                      <a:pt x="122" y="98"/>
                    </a:cubicBezTo>
                    <a:cubicBezTo>
                      <a:pt x="121" y="96"/>
                      <a:pt x="120" y="94"/>
                      <a:pt x="120" y="93"/>
                    </a:cubicBezTo>
                    <a:cubicBezTo>
                      <a:pt x="119" y="92"/>
                      <a:pt x="119" y="91"/>
                      <a:pt x="118" y="90"/>
                    </a:cubicBezTo>
                    <a:lnTo>
                      <a:pt x="147" y="75"/>
                    </a:lnTo>
                    <a:close/>
                    <a:moveTo>
                      <a:pt x="137" y="11"/>
                    </a:moveTo>
                    <a:cubicBezTo>
                      <a:pt x="141" y="18"/>
                      <a:pt x="141" y="23"/>
                      <a:pt x="140" y="27"/>
                    </a:cubicBezTo>
                    <a:cubicBezTo>
                      <a:pt x="137" y="31"/>
                      <a:pt x="130" y="37"/>
                      <a:pt x="118" y="43"/>
                    </a:cubicBezTo>
                    <a:cubicBezTo>
                      <a:pt x="57" y="76"/>
                      <a:pt x="57" y="76"/>
                      <a:pt x="57" y="76"/>
                    </a:cubicBezTo>
                    <a:cubicBezTo>
                      <a:pt x="45" y="83"/>
                      <a:pt x="37" y="86"/>
                      <a:pt x="32" y="85"/>
                    </a:cubicBezTo>
                    <a:cubicBezTo>
                      <a:pt x="27" y="85"/>
                      <a:pt x="23" y="81"/>
                      <a:pt x="19" y="75"/>
                    </a:cubicBezTo>
                    <a:cubicBezTo>
                      <a:pt x="0" y="85"/>
                      <a:pt x="0" y="85"/>
                      <a:pt x="0" y="85"/>
                    </a:cubicBezTo>
                    <a:cubicBezTo>
                      <a:pt x="39" y="155"/>
                      <a:pt x="39" y="155"/>
                      <a:pt x="39" y="155"/>
                    </a:cubicBezTo>
                    <a:cubicBezTo>
                      <a:pt x="58" y="145"/>
                      <a:pt x="58" y="145"/>
                      <a:pt x="58" y="145"/>
                    </a:cubicBezTo>
                    <a:cubicBezTo>
                      <a:pt x="54" y="138"/>
                      <a:pt x="54" y="133"/>
                      <a:pt x="56" y="128"/>
                    </a:cubicBezTo>
                    <a:cubicBezTo>
                      <a:pt x="58" y="124"/>
                      <a:pt x="65" y="119"/>
                      <a:pt x="77" y="112"/>
                    </a:cubicBezTo>
                    <a:cubicBezTo>
                      <a:pt x="97" y="102"/>
                      <a:pt x="97" y="102"/>
                      <a:pt x="97" y="102"/>
                    </a:cubicBezTo>
                    <a:cubicBezTo>
                      <a:pt x="105" y="116"/>
                      <a:pt x="105" y="116"/>
                      <a:pt x="105" y="116"/>
                    </a:cubicBezTo>
                    <a:cubicBezTo>
                      <a:pt x="61" y="197"/>
                      <a:pt x="61" y="197"/>
                      <a:pt x="61" y="197"/>
                    </a:cubicBezTo>
                    <a:cubicBezTo>
                      <a:pt x="86" y="242"/>
                      <a:pt x="86" y="242"/>
                      <a:pt x="86" y="242"/>
                    </a:cubicBezTo>
                    <a:cubicBezTo>
                      <a:pt x="105" y="231"/>
                      <a:pt x="105" y="231"/>
                      <a:pt x="105" y="231"/>
                    </a:cubicBezTo>
                    <a:cubicBezTo>
                      <a:pt x="103" y="226"/>
                      <a:pt x="102" y="221"/>
                      <a:pt x="102" y="216"/>
                    </a:cubicBezTo>
                    <a:cubicBezTo>
                      <a:pt x="102" y="212"/>
                      <a:pt x="104" y="207"/>
                      <a:pt x="107" y="200"/>
                    </a:cubicBezTo>
                    <a:cubicBezTo>
                      <a:pt x="130" y="151"/>
                      <a:pt x="130" y="151"/>
                      <a:pt x="130" y="151"/>
                    </a:cubicBezTo>
                    <a:cubicBezTo>
                      <a:pt x="140" y="160"/>
                      <a:pt x="150" y="165"/>
                      <a:pt x="159" y="167"/>
                    </a:cubicBezTo>
                    <a:cubicBezTo>
                      <a:pt x="169" y="168"/>
                      <a:pt x="179" y="167"/>
                      <a:pt x="190" y="161"/>
                    </a:cubicBezTo>
                    <a:cubicBezTo>
                      <a:pt x="204" y="153"/>
                      <a:pt x="212" y="143"/>
                      <a:pt x="214" y="129"/>
                    </a:cubicBezTo>
                    <a:cubicBezTo>
                      <a:pt x="216" y="116"/>
                      <a:pt x="211" y="100"/>
                      <a:pt x="201" y="80"/>
                    </a:cubicBezTo>
                    <a:cubicBezTo>
                      <a:pt x="157" y="0"/>
                      <a:pt x="157" y="0"/>
                      <a:pt x="157" y="0"/>
                    </a:cubicBezTo>
                    <a:lnTo>
                      <a:pt x="137"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8" name="Freeform 18"/>
              <p:cNvSpPr>
                <a:spLocks/>
              </p:cNvSpPr>
              <p:nvPr/>
            </p:nvSpPr>
            <p:spPr bwMode="auto">
              <a:xfrm>
                <a:off x="3254797" y="1097591"/>
                <a:ext cx="58120" cy="51741"/>
              </a:xfrm>
              <a:custGeom>
                <a:avLst/>
                <a:gdLst>
                  <a:gd name="T0" fmla="*/ 145 w 193"/>
                  <a:gd name="T1" fmla="*/ 0 h 169"/>
                  <a:gd name="T2" fmla="*/ 193 w 193"/>
                  <a:gd name="T3" fmla="*/ 66 h 169"/>
                  <a:gd name="T4" fmla="*/ 175 w 193"/>
                  <a:gd name="T5" fmla="*/ 79 h 169"/>
                  <a:gd name="T6" fmla="*/ 161 w 193"/>
                  <a:gd name="T7" fmla="*/ 69 h 169"/>
                  <a:gd name="T8" fmla="*/ 137 w 193"/>
                  <a:gd name="T9" fmla="*/ 82 h 169"/>
                  <a:gd name="T10" fmla="*/ 81 w 193"/>
                  <a:gd name="T11" fmla="*/ 121 h 169"/>
                  <a:gd name="T12" fmla="*/ 62 w 193"/>
                  <a:gd name="T13" fmla="*/ 140 h 169"/>
                  <a:gd name="T14" fmla="*/ 66 w 193"/>
                  <a:gd name="T15" fmla="*/ 157 h 169"/>
                  <a:gd name="T16" fmla="*/ 48 w 193"/>
                  <a:gd name="T17" fmla="*/ 169 h 169"/>
                  <a:gd name="T18" fmla="*/ 0 w 193"/>
                  <a:gd name="T19" fmla="*/ 104 h 169"/>
                  <a:gd name="T20" fmla="*/ 18 w 193"/>
                  <a:gd name="T21" fmla="*/ 91 h 169"/>
                  <a:gd name="T22" fmla="*/ 33 w 193"/>
                  <a:gd name="T23" fmla="*/ 100 h 169"/>
                  <a:gd name="T24" fmla="*/ 57 w 193"/>
                  <a:gd name="T25" fmla="*/ 88 h 169"/>
                  <a:gd name="T26" fmla="*/ 112 w 193"/>
                  <a:gd name="T27" fmla="*/ 48 h 169"/>
                  <a:gd name="T28" fmla="*/ 132 w 193"/>
                  <a:gd name="T29" fmla="*/ 29 h 169"/>
                  <a:gd name="T30" fmla="*/ 127 w 193"/>
                  <a:gd name="T31" fmla="*/ 13 h 169"/>
                  <a:gd name="T32" fmla="*/ 145 w 193"/>
                  <a:gd name="T33"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3" h="169">
                    <a:moveTo>
                      <a:pt x="145" y="0"/>
                    </a:moveTo>
                    <a:cubicBezTo>
                      <a:pt x="193" y="66"/>
                      <a:pt x="193" y="66"/>
                      <a:pt x="193" y="66"/>
                    </a:cubicBezTo>
                    <a:cubicBezTo>
                      <a:pt x="175" y="79"/>
                      <a:pt x="175" y="79"/>
                      <a:pt x="175" y="79"/>
                    </a:cubicBezTo>
                    <a:cubicBezTo>
                      <a:pt x="170" y="72"/>
                      <a:pt x="166" y="69"/>
                      <a:pt x="161" y="69"/>
                    </a:cubicBezTo>
                    <a:cubicBezTo>
                      <a:pt x="156" y="69"/>
                      <a:pt x="148" y="74"/>
                      <a:pt x="137" y="82"/>
                    </a:cubicBezTo>
                    <a:cubicBezTo>
                      <a:pt x="81" y="121"/>
                      <a:pt x="81" y="121"/>
                      <a:pt x="81" y="121"/>
                    </a:cubicBezTo>
                    <a:cubicBezTo>
                      <a:pt x="70" y="130"/>
                      <a:pt x="63" y="136"/>
                      <a:pt x="62" y="140"/>
                    </a:cubicBezTo>
                    <a:cubicBezTo>
                      <a:pt x="60" y="145"/>
                      <a:pt x="62" y="150"/>
                      <a:pt x="66" y="157"/>
                    </a:cubicBezTo>
                    <a:cubicBezTo>
                      <a:pt x="48" y="169"/>
                      <a:pt x="48" y="169"/>
                      <a:pt x="48" y="169"/>
                    </a:cubicBezTo>
                    <a:cubicBezTo>
                      <a:pt x="0" y="104"/>
                      <a:pt x="0" y="104"/>
                      <a:pt x="0" y="104"/>
                    </a:cubicBezTo>
                    <a:cubicBezTo>
                      <a:pt x="18" y="91"/>
                      <a:pt x="18" y="91"/>
                      <a:pt x="18" y="91"/>
                    </a:cubicBezTo>
                    <a:cubicBezTo>
                      <a:pt x="23" y="97"/>
                      <a:pt x="28" y="100"/>
                      <a:pt x="33" y="100"/>
                    </a:cubicBezTo>
                    <a:cubicBezTo>
                      <a:pt x="37" y="100"/>
                      <a:pt x="45" y="96"/>
                      <a:pt x="57" y="88"/>
                    </a:cubicBezTo>
                    <a:cubicBezTo>
                      <a:pt x="112" y="48"/>
                      <a:pt x="112" y="48"/>
                      <a:pt x="112" y="48"/>
                    </a:cubicBezTo>
                    <a:cubicBezTo>
                      <a:pt x="124" y="40"/>
                      <a:pt x="130" y="34"/>
                      <a:pt x="132" y="29"/>
                    </a:cubicBezTo>
                    <a:cubicBezTo>
                      <a:pt x="133" y="25"/>
                      <a:pt x="132" y="20"/>
                      <a:pt x="127" y="13"/>
                    </a:cubicBezTo>
                    <a:lnTo>
                      <a:pt x="1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9" name="Freeform 19"/>
              <p:cNvSpPr>
                <a:spLocks noEditPoints="1"/>
              </p:cNvSpPr>
              <p:nvPr/>
            </p:nvSpPr>
            <p:spPr bwMode="auto">
              <a:xfrm>
                <a:off x="3273934" y="1120272"/>
                <a:ext cx="65916" cy="65208"/>
              </a:xfrm>
              <a:custGeom>
                <a:avLst/>
                <a:gdLst>
                  <a:gd name="T0" fmla="*/ 142 w 215"/>
                  <a:gd name="T1" fmla="*/ 74 h 213"/>
                  <a:gd name="T2" fmla="*/ 159 w 215"/>
                  <a:gd name="T3" fmla="*/ 65 h 213"/>
                  <a:gd name="T4" fmla="*/ 170 w 215"/>
                  <a:gd name="T5" fmla="*/ 74 h 213"/>
                  <a:gd name="T6" fmla="*/ 179 w 215"/>
                  <a:gd name="T7" fmla="*/ 113 h 213"/>
                  <a:gd name="T8" fmla="*/ 149 w 215"/>
                  <a:gd name="T9" fmla="*/ 154 h 213"/>
                  <a:gd name="T10" fmla="*/ 102 w 215"/>
                  <a:gd name="T11" fmla="*/ 174 h 213"/>
                  <a:gd name="T12" fmla="*/ 65 w 215"/>
                  <a:gd name="T13" fmla="*/ 157 h 213"/>
                  <a:gd name="T14" fmla="*/ 60 w 215"/>
                  <a:gd name="T15" fmla="*/ 144 h 213"/>
                  <a:gd name="T16" fmla="*/ 72 w 215"/>
                  <a:gd name="T17" fmla="*/ 130 h 213"/>
                  <a:gd name="T18" fmla="*/ 142 w 215"/>
                  <a:gd name="T19" fmla="*/ 74 h 213"/>
                  <a:gd name="T20" fmla="*/ 122 w 215"/>
                  <a:gd name="T21" fmla="*/ 14 h 213"/>
                  <a:gd name="T22" fmla="*/ 126 w 215"/>
                  <a:gd name="T23" fmla="*/ 28 h 213"/>
                  <a:gd name="T24" fmla="*/ 107 w 215"/>
                  <a:gd name="T25" fmla="*/ 48 h 213"/>
                  <a:gd name="T26" fmla="*/ 54 w 215"/>
                  <a:gd name="T27" fmla="*/ 91 h 213"/>
                  <a:gd name="T28" fmla="*/ 30 w 215"/>
                  <a:gd name="T29" fmla="*/ 105 h 213"/>
                  <a:gd name="T30" fmla="*/ 17 w 215"/>
                  <a:gd name="T31" fmla="*/ 97 h 213"/>
                  <a:gd name="T32" fmla="*/ 0 w 215"/>
                  <a:gd name="T33" fmla="*/ 111 h 213"/>
                  <a:gd name="T34" fmla="*/ 49 w 215"/>
                  <a:gd name="T35" fmla="*/ 172 h 213"/>
                  <a:gd name="T36" fmla="*/ 110 w 215"/>
                  <a:gd name="T37" fmla="*/ 211 h 213"/>
                  <a:gd name="T38" fmla="*/ 177 w 215"/>
                  <a:gd name="T39" fmla="*/ 188 h 213"/>
                  <a:gd name="T40" fmla="*/ 213 w 215"/>
                  <a:gd name="T41" fmla="*/ 128 h 213"/>
                  <a:gd name="T42" fmla="*/ 188 w 215"/>
                  <a:gd name="T43" fmla="*/ 61 h 213"/>
                  <a:gd name="T44" fmla="*/ 139 w 215"/>
                  <a:gd name="T45" fmla="*/ 0 h 213"/>
                  <a:gd name="T46" fmla="*/ 122 w 215"/>
                  <a:gd name="T47" fmla="*/ 1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5" h="213">
                    <a:moveTo>
                      <a:pt x="142" y="74"/>
                    </a:moveTo>
                    <a:cubicBezTo>
                      <a:pt x="150" y="68"/>
                      <a:pt x="155" y="65"/>
                      <a:pt x="159" y="65"/>
                    </a:cubicBezTo>
                    <a:cubicBezTo>
                      <a:pt x="162" y="66"/>
                      <a:pt x="166" y="68"/>
                      <a:pt x="170" y="74"/>
                    </a:cubicBezTo>
                    <a:cubicBezTo>
                      <a:pt x="180" y="86"/>
                      <a:pt x="183" y="99"/>
                      <a:pt x="179" y="113"/>
                    </a:cubicBezTo>
                    <a:cubicBezTo>
                      <a:pt x="176" y="127"/>
                      <a:pt x="166" y="141"/>
                      <a:pt x="149" y="154"/>
                    </a:cubicBezTo>
                    <a:cubicBezTo>
                      <a:pt x="133" y="167"/>
                      <a:pt x="117" y="174"/>
                      <a:pt x="102" y="174"/>
                    </a:cubicBezTo>
                    <a:cubicBezTo>
                      <a:pt x="87" y="175"/>
                      <a:pt x="75" y="169"/>
                      <a:pt x="65" y="157"/>
                    </a:cubicBezTo>
                    <a:cubicBezTo>
                      <a:pt x="61" y="152"/>
                      <a:pt x="59" y="148"/>
                      <a:pt x="60" y="144"/>
                    </a:cubicBezTo>
                    <a:cubicBezTo>
                      <a:pt x="60" y="141"/>
                      <a:pt x="64" y="136"/>
                      <a:pt x="72" y="130"/>
                    </a:cubicBezTo>
                    <a:lnTo>
                      <a:pt x="142" y="74"/>
                    </a:lnTo>
                    <a:close/>
                    <a:moveTo>
                      <a:pt x="122" y="14"/>
                    </a:moveTo>
                    <a:cubicBezTo>
                      <a:pt x="126" y="20"/>
                      <a:pt x="128" y="24"/>
                      <a:pt x="126" y="28"/>
                    </a:cubicBezTo>
                    <a:cubicBezTo>
                      <a:pt x="125" y="33"/>
                      <a:pt x="119" y="39"/>
                      <a:pt x="107" y="48"/>
                    </a:cubicBezTo>
                    <a:cubicBezTo>
                      <a:pt x="54" y="91"/>
                      <a:pt x="54" y="91"/>
                      <a:pt x="54" y="91"/>
                    </a:cubicBezTo>
                    <a:cubicBezTo>
                      <a:pt x="43" y="100"/>
                      <a:pt x="35" y="105"/>
                      <a:pt x="30" y="105"/>
                    </a:cubicBezTo>
                    <a:cubicBezTo>
                      <a:pt x="26" y="106"/>
                      <a:pt x="21" y="103"/>
                      <a:pt x="17" y="97"/>
                    </a:cubicBezTo>
                    <a:cubicBezTo>
                      <a:pt x="0" y="111"/>
                      <a:pt x="0" y="111"/>
                      <a:pt x="0" y="111"/>
                    </a:cubicBezTo>
                    <a:cubicBezTo>
                      <a:pt x="49" y="172"/>
                      <a:pt x="49" y="172"/>
                      <a:pt x="49" y="172"/>
                    </a:cubicBezTo>
                    <a:cubicBezTo>
                      <a:pt x="68" y="195"/>
                      <a:pt x="88" y="208"/>
                      <a:pt x="110" y="211"/>
                    </a:cubicBezTo>
                    <a:cubicBezTo>
                      <a:pt x="132" y="213"/>
                      <a:pt x="154" y="206"/>
                      <a:pt x="177" y="188"/>
                    </a:cubicBezTo>
                    <a:cubicBezTo>
                      <a:pt x="199" y="170"/>
                      <a:pt x="211" y="150"/>
                      <a:pt x="213" y="128"/>
                    </a:cubicBezTo>
                    <a:cubicBezTo>
                      <a:pt x="215" y="107"/>
                      <a:pt x="207" y="84"/>
                      <a:pt x="188" y="61"/>
                    </a:cubicBezTo>
                    <a:cubicBezTo>
                      <a:pt x="139" y="0"/>
                      <a:pt x="139" y="0"/>
                      <a:pt x="139" y="0"/>
                    </a:cubicBezTo>
                    <a:lnTo>
                      <a:pt x="12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0" name="Freeform 20"/>
              <p:cNvSpPr>
                <a:spLocks/>
              </p:cNvSpPr>
              <p:nvPr/>
            </p:nvSpPr>
            <p:spPr bwMode="auto">
              <a:xfrm>
                <a:off x="3340559" y="1179809"/>
                <a:ext cx="57411" cy="56702"/>
              </a:xfrm>
              <a:custGeom>
                <a:avLst/>
                <a:gdLst>
                  <a:gd name="T0" fmla="*/ 170 w 189"/>
                  <a:gd name="T1" fmla="*/ 52 h 186"/>
                  <a:gd name="T2" fmla="*/ 179 w 189"/>
                  <a:gd name="T3" fmla="*/ 45 h 186"/>
                  <a:gd name="T4" fmla="*/ 189 w 189"/>
                  <a:gd name="T5" fmla="*/ 53 h 186"/>
                  <a:gd name="T6" fmla="*/ 166 w 189"/>
                  <a:gd name="T7" fmla="*/ 117 h 186"/>
                  <a:gd name="T8" fmla="*/ 149 w 189"/>
                  <a:gd name="T9" fmla="*/ 112 h 186"/>
                  <a:gd name="T10" fmla="*/ 152 w 189"/>
                  <a:gd name="T11" fmla="*/ 70 h 186"/>
                  <a:gd name="T12" fmla="*/ 136 w 189"/>
                  <a:gd name="T13" fmla="*/ 42 h 186"/>
                  <a:gd name="T14" fmla="*/ 100 w 189"/>
                  <a:gd name="T15" fmla="*/ 37 h 186"/>
                  <a:gd name="T16" fmla="*/ 60 w 189"/>
                  <a:gd name="T17" fmla="*/ 70 h 186"/>
                  <a:gd name="T18" fmla="*/ 39 w 189"/>
                  <a:gd name="T19" fmla="*/ 117 h 186"/>
                  <a:gd name="T20" fmla="*/ 55 w 189"/>
                  <a:gd name="T21" fmla="*/ 152 h 186"/>
                  <a:gd name="T22" fmla="*/ 86 w 189"/>
                  <a:gd name="T23" fmla="*/ 161 h 186"/>
                  <a:gd name="T24" fmla="*/ 122 w 189"/>
                  <a:gd name="T25" fmla="*/ 153 h 186"/>
                  <a:gd name="T26" fmla="*/ 132 w 189"/>
                  <a:gd name="T27" fmla="*/ 172 h 186"/>
                  <a:gd name="T28" fmla="*/ 81 w 189"/>
                  <a:gd name="T29" fmla="*/ 186 h 186"/>
                  <a:gd name="T30" fmla="*/ 35 w 189"/>
                  <a:gd name="T31" fmla="*/ 168 h 186"/>
                  <a:gd name="T32" fmla="*/ 2 w 189"/>
                  <a:gd name="T33" fmla="*/ 111 h 186"/>
                  <a:gd name="T34" fmla="*/ 24 w 189"/>
                  <a:gd name="T35" fmla="*/ 43 h 186"/>
                  <a:gd name="T36" fmla="*/ 83 w 189"/>
                  <a:gd name="T37" fmla="*/ 5 h 186"/>
                  <a:gd name="T38" fmla="*/ 147 w 189"/>
                  <a:gd name="T39" fmla="*/ 20 h 186"/>
                  <a:gd name="T40" fmla="*/ 160 w 189"/>
                  <a:gd name="T41" fmla="*/ 34 h 186"/>
                  <a:gd name="T42" fmla="*/ 170 w 189"/>
                  <a:gd name="T43" fmla="*/ 5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9" h="186">
                    <a:moveTo>
                      <a:pt x="170" y="52"/>
                    </a:moveTo>
                    <a:cubicBezTo>
                      <a:pt x="179" y="45"/>
                      <a:pt x="179" y="45"/>
                      <a:pt x="179" y="45"/>
                    </a:cubicBezTo>
                    <a:cubicBezTo>
                      <a:pt x="189" y="53"/>
                      <a:pt x="189" y="53"/>
                      <a:pt x="189" y="53"/>
                    </a:cubicBezTo>
                    <a:cubicBezTo>
                      <a:pt x="166" y="117"/>
                      <a:pt x="166" y="117"/>
                      <a:pt x="166" y="117"/>
                    </a:cubicBezTo>
                    <a:cubicBezTo>
                      <a:pt x="149" y="112"/>
                      <a:pt x="149" y="112"/>
                      <a:pt x="149" y="112"/>
                    </a:cubicBezTo>
                    <a:cubicBezTo>
                      <a:pt x="154" y="96"/>
                      <a:pt x="154" y="82"/>
                      <a:pt x="152" y="70"/>
                    </a:cubicBezTo>
                    <a:cubicBezTo>
                      <a:pt x="150" y="57"/>
                      <a:pt x="145" y="48"/>
                      <a:pt x="136" y="42"/>
                    </a:cubicBezTo>
                    <a:cubicBezTo>
                      <a:pt x="126" y="34"/>
                      <a:pt x="113" y="32"/>
                      <a:pt x="100" y="37"/>
                    </a:cubicBezTo>
                    <a:cubicBezTo>
                      <a:pt x="86" y="42"/>
                      <a:pt x="72" y="53"/>
                      <a:pt x="60" y="70"/>
                    </a:cubicBezTo>
                    <a:cubicBezTo>
                      <a:pt x="47" y="87"/>
                      <a:pt x="40" y="102"/>
                      <a:pt x="39" y="117"/>
                    </a:cubicBezTo>
                    <a:cubicBezTo>
                      <a:pt x="39" y="131"/>
                      <a:pt x="44" y="143"/>
                      <a:pt x="55" y="152"/>
                    </a:cubicBezTo>
                    <a:cubicBezTo>
                      <a:pt x="63" y="158"/>
                      <a:pt x="73" y="161"/>
                      <a:pt x="86" y="161"/>
                    </a:cubicBezTo>
                    <a:cubicBezTo>
                      <a:pt x="98" y="161"/>
                      <a:pt x="110" y="158"/>
                      <a:pt x="122" y="153"/>
                    </a:cubicBezTo>
                    <a:cubicBezTo>
                      <a:pt x="132" y="172"/>
                      <a:pt x="132" y="172"/>
                      <a:pt x="132" y="172"/>
                    </a:cubicBezTo>
                    <a:cubicBezTo>
                      <a:pt x="114" y="181"/>
                      <a:pt x="97" y="186"/>
                      <a:pt x="81" y="186"/>
                    </a:cubicBezTo>
                    <a:cubicBezTo>
                      <a:pt x="65" y="185"/>
                      <a:pt x="49" y="179"/>
                      <a:pt x="35" y="168"/>
                    </a:cubicBezTo>
                    <a:cubicBezTo>
                      <a:pt x="15" y="153"/>
                      <a:pt x="3" y="134"/>
                      <a:pt x="2" y="111"/>
                    </a:cubicBezTo>
                    <a:cubicBezTo>
                      <a:pt x="0" y="88"/>
                      <a:pt x="7" y="65"/>
                      <a:pt x="24" y="43"/>
                    </a:cubicBezTo>
                    <a:cubicBezTo>
                      <a:pt x="41" y="22"/>
                      <a:pt x="60" y="9"/>
                      <a:pt x="83" y="5"/>
                    </a:cubicBezTo>
                    <a:cubicBezTo>
                      <a:pt x="107" y="0"/>
                      <a:pt x="127" y="6"/>
                      <a:pt x="147" y="20"/>
                    </a:cubicBezTo>
                    <a:cubicBezTo>
                      <a:pt x="152" y="24"/>
                      <a:pt x="156" y="28"/>
                      <a:pt x="160" y="34"/>
                    </a:cubicBezTo>
                    <a:cubicBezTo>
                      <a:pt x="164" y="39"/>
                      <a:pt x="167" y="45"/>
                      <a:pt x="170"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1" name="Freeform 21"/>
              <p:cNvSpPr>
                <a:spLocks noEditPoints="1"/>
              </p:cNvSpPr>
              <p:nvPr/>
            </p:nvSpPr>
            <p:spPr bwMode="auto">
              <a:xfrm>
                <a:off x="3387338" y="1206743"/>
                <a:ext cx="55993" cy="57411"/>
              </a:xfrm>
              <a:custGeom>
                <a:avLst/>
                <a:gdLst>
                  <a:gd name="T0" fmla="*/ 143 w 185"/>
                  <a:gd name="T1" fmla="*/ 62 h 191"/>
                  <a:gd name="T2" fmla="*/ 131 w 185"/>
                  <a:gd name="T3" fmla="*/ 113 h 191"/>
                  <a:gd name="T4" fmla="*/ 98 w 185"/>
                  <a:gd name="T5" fmla="*/ 155 h 191"/>
                  <a:gd name="T6" fmla="*/ 62 w 185"/>
                  <a:gd name="T7" fmla="*/ 159 h 191"/>
                  <a:gd name="T8" fmla="*/ 42 w 185"/>
                  <a:gd name="T9" fmla="*/ 129 h 191"/>
                  <a:gd name="T10" fmla="*/ 54 w 185"/>
                  <a:gd name="T11" fmla="*/ 78 h 191"/>
                  <a:gd name="T12" fmla="*/ 87 w 185"/>
                  <a:gd name="T13" fmla="*/ 36 h 191"/>
                  <a:gd name="T14" fmla="*/ 123 w 185"/>
                  <a:gd name="T15" fmla="*/ 32 h 191"/>
                  <a:gd name="T16" fmla="*/ 143 w 185"/>
                  <a:gd name="T17" fmla="*/ 62 h 191"/>
                  <a:gd name="T18" fmla="*/ 64 w 185"/>
                  <a:gd name="T19" fmla="*/ 8 h 191"/>
                  <a:gd name="T20" fmla="*/ 14 w 185"/>
                  <a:gd name="T21" fmla="*/ 59 h 191"/>
                  <a:gd name="T22" fmla="*/ 7 w 185"/>
                  <a:gd name="T23" fmla="*/ 129 h 191"/>
                  <a:gd name="T24" fmla="*/ 52 w 185"/>
                  <a:gd name="T25" fmla="*/ 179 h 191"/>
                  <a:gd name="T26" fmla="*/ 120 w 185"/>
                  <a:gd name="T27" fmla="*/ 183 h 191"/>
                  <a:gd name="T28" fmla="*/ 171 w 185"/>
                  <a:gd name="T29" fmla="*/ 132 h 191"/>
                  <a:gd name="T30" fmla="*/ 178 w 185"/>
                  <a:gd name="T31" fmla="*/ 62 h 191"/>
                  <a:gd name="T32" fmla="*/ 132 w 185"/>
                  <a:gd name="T33" fmla="*/ 12 h 191"/>
                  <a:gd name="T34" fmla="*/ 64 w 185"/>
                  <a:gd name="T35" fmla="*/ 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5" h="191">
                    <a:moveTo>
                      <a:pt x="143" y="62"/>
                    </a:moveTo>
                    <a:cubicBezTo>
                      <a:pt x="144" y="76"/>
                      <a:pt x="140" y="93"/>
                      <a:pt x="131" y="113"/>
                    </a:cubicBezTo>
                    <a:cubicBezTo>
                      <a:pt x="121" y="133"/>
                      <a:pt x="110" y="147"/>
                      <a:pt x="98" y="155"/>
                    </a:cubicBezTo>
                    <a:cubicBezTo>
                      <a:pt x="86" y="163"/>
                      <a:pt x="74" y="164"/>
                      <a:pt x="62" y="159"/>
                    </a:cubicBezTo>
                    <a:cubicBezTo>
                      <a:pt x="50" y="153"/>
                      <a:pt x="43" y="143"/>
                      <a:pt x="42" y="129"/>
                    </a:cubicBezTo>
                    <a:cubicBezTo>
                      <a:pt x="41" y="115"/>
                      <a:pt x="45" y="98"/>
                      <a:pt x="54" y="78"/>
                    </a:cubicBezTo>
                    <a:cubicBezTo>
                      <a:pt x="64" y="58"/>
                      <a:pt x="75" y="44"/>
                      <a:pt x="87" y="36"/>
                    </a:cubicBezTo>
                    <a:cubicBezTo>
                      <a:pt x="99" y="28"/>
                      <a:pt x="111" y="27"/>
                      <a:pt x="123" y="32"/>
                    </a:cubicBezTo>
                    <a:cubicBezTo>
                      <a:pt x="135" y="38"/>
                      <a:pt x="141" y="48"/>
                      <a:pt x="143" y="62"/>
                    </a:cubicBezTo>
                    <a:close/>
                    <a:moveTo>
                      <a:pt x="64" y="8"/>
                    </a:moveTo>
                    <a:cubicBezTo>
                      <a:pt x="43" y="17"/>
                      <a:pt x="26" y="34"/>
                      <a:pt x="14" y="59"/>
                    </a:cubicBezTo>
                    <a:cubicBezTo>
                      <a:pt x="2" y="84"/>
                      <a:pt x="0" y="107"/>
                      <a:pt x="7" y="129"/>
                    </a:cubicBezTo>
                    <a:cubicBezTo>
                      <a:pt x="14" y="151"/>
                      <a:pt x="29" y="168"/>
                      <a:pt x="52" y="179"/>
                    </a:cubicBezTo>
                    <a:cubicBezTo>
                      <a:pt x="76" y="190"/>
                      <a:pt x="98" y="191"/>
                      <a:pt x="120" y="183"/>
                    </a:cubicBezTo>
                    <a:cubicBezTo>
                      <a:pt x="142" y="174"/>
                      <a:pt x="159" y="157"/>
                      <a:pt x="171" y="132"/>
                    </a:cubicBezTo>
                    <a:cubicBezTo>
                      <a:pt x="183" y="108"/>
                      <a:pt x="185" y="84"/>
                      <a:pt x="178" y="62"/>
                    </a:cubicBezTo>
                    <a:cubicBezTo>
                      <a:pt x="171" y="40"/>
                      <a:pt x="156" y="23"/>
                      <a:pt x="132" y="12"/>
                    </a:cubicBezTo>
                    <a:cubicBezTo>
                      <a:pt x="109" y="1"/>
                      <a:pt x="86" y="0"/>
                      <a:pt x="6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2" name="Freeform 22"/>
              <p:cNvSpPr>
                <a:spLocks noEditPoints="1"/>
              </p:cNvSpPr>
              <p:nvPr/>
            </p:nvSpPr>
            <p:spPr bwMode="auto">
              <a:xfrm>
                <a:off x="3436244" y="1222336"/>
                <a:ext cx="58829" cy="67334"/>
              </a:xfrm>
              <a:custGeom>
                <a:avLst/>
                <a:gdLst>
                  <a:gd name="T0" fmla="*/ 97 w 193"/>
                  <a:gd name="T1" fmla="*/ 60 h 220"/>
                  <a:gd name="T2" fmla="*/ 106 w 193"/>
                  <a:gd name="T3" fmla="*/ 43 h 220"/>
                  <a:gd name="T4" fmla="*/ 122 w 193"/>
                  <a:gd name="T5" fmla="*/ 44 h 220"/>
                  <a:gd name="T6" fmla="*/ 144 w 193"/>
                  <a:gd name="T7" fmla="*/ 58 h 220"/>
                  <a:gd name="T8" fmla="*/ 147 w 193"/>
                  <a:gd name="T9" fmla="*/ 80 h 220"/>
                  <a:gd name="T10" fmla="*/ 131 w 193"/>
                  <a:gd name="T11" fmla="*/ 97 h 220"/>
                  <a:gd name="T12" fmla="*/ 96 w 193"/>
                  <a:gd name="T13" fmla="*/ 93 h 220"/>
                  <a:gd name="T14" fmla="*/ 91 w 193"/>
                  <a:gd name="T15" fmla="*/ 92 h 220"/>
                  <a:gd name="T16" fmla="*/ 88 w 193"/>
                  <a:gd name="T17" fmla="*/ 91 h 220"/>
                  <a:gd name="T18" fmla="*/ 97 w 193"/>
                  <a:gd name="T19" fmla="*/ 60 h 220"/>
                  <a:gd name="T20" fmla="*/ 45 w 193"/>
                  <a:gd name="T21" fmla="*/ 21 h 220"/>
                  <a:gd name="T22" fmla="*/ 58 w 193"/>
                  <a:gd name="T23" fmla="*/ 31 h 220"/>
                  <a:gd name="T24" fmla="*/ 54 w 193"/>
                  <a:gd name="T25" fmla="*/ 58 h 220"/>
                  <a:gd name="T26" fmla="*/ 34 w 193"/>
                  <a:gd name="T27" fmla="*/ 123 h 220"/>
                  <a:gd name="T28" fmla="*/ 23 w 193"/>
                  <a:gd name="T29" fmla="*/ 147 h 220"/>
                  <a:gd name="T30" fmla="*/ 6 w 193"/>
                  <a:gd name="T31" fmla="*/ 148 h 220"/>
                  <a:gd name="T32" fmla="*/ 0 w 193"/>
                  <a:gd name="T33" fmla="*/ 169 h 220"/>
                  <a:gd name="T34" fmla="*/ 77 w 193"/>
                  <a:gd name="T35" fmla="*/ 192 h 220"/>
                  <a:gd name="T36" fmla="*/ 83 w 193"/>
                  <a:gd name="T37" fmla="*/ 171 h 220"/>
                  <a:gd name="T38" fmla="*/ 70 w 193"/>
                  <a:gd name="T39" fmla="*/ 161 h 220"/>
                  <a:gd name="T40" fmla="*/ 74 w 193"/>
                  <a:gd name="T41" fmla="*/ 135 h 220"/>
                  <a:gd name="T42" fmla="*/ 81 w 193"/>
                  <a:gd name="T43" fmla="*/ 114 h 220"/>
                  <a:gd name="T44" fmla="*/ 96 w 193"/>
                  <a:gd name="T45" fmla="*/ 118 h 220"/>
                  <a:gd name="T46" fmla="*/ 123 w 193"/>
                  <a:gd name="T47" fmla="*/ 206 h 220"/>
                  <a:gd name="T48" fmla="*/ 172 w 193"/>
                  <a:gd name="T49" fmla="*/ 220 h 220"/>
                  <a:gd name="T50" fmla="*/ 179 w 193"/>
                  <a:gd name="T51" fmla="*/ 200 h 220"/>
                  <a:gd name="T52" fmla="*/ 166 w 193"/>
                  <a:gd name="T53" fmla="*/ 192 h 220"/>
                  <a:gd name="T54" fmla="*/ 158 w 193"/>
                  <a:gd name="T55" fmla="*/ 177 h 220"/>
                  <a:gd name="T56" fmla="*/ 139 w 193"/>
                  <a:gd name="T57" fmla="*/ 125 h 220"/>
                  <a:gd name="T58" fmla="*/ 172 w 193"/>
                  <a:gd name="T59" fmla="*/ 117 h 220"/>
                  <a:gd name="T60" fmla="*/ 189 w 193"/>
                  <a:gd name="T61" fmla="*/ 91 h 220"/>
                  <a:gd name="T62" fmla="*/ 183 w 193"/>
                  <a:gd name="T63" fmla="*/ 52 h 220"/>
                  <a:gd name="T64" fmla="*/ 139 w 193"/>
                  <a:gd name="T65" fmla="*/ 26 h 220"/>
                  <a:gd name="T66" fmla="*/ 51 w 193"/>
                  <a:gd name="T67" fmla="*/ 0 h 220"/>
                  <a:gd name="T68" fmla="*/ 45 w 193"/>
                  <a:gd name="T69" fmla="*/ 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220">
                    <a:moveTo>
                      <a:pt x="97" y="60"/>
                    </a:moveTo>
                    <a:cubicBezTo>
                      <a:pt x="100" y="51"/>
                      <a:pt x="103" y="45"/>
                      <a:pt x="106" y="43"/>
                    </a:cubicBezTo>
                    <a:cubicBezTo>
                      <a:pt x="109" y="42"/>
                      <a:pt x="114" y="42"/>
                      <a:pt x="122" y="44"/>
                    </a:cubicBezTo>
                    <a:cubicBezTo>
                      <a:pt x="132" y="47"/>
                      <a:pt x="140" y="52"/>
                      <a:pt x="144" y="58"/>
                    </a:cubicBezTo>
                    <a:cubicBezTo>
                      <a:pt x="149" y="64"/>
                      <a:pt x="150" y="72"/>
                      <a:pt x="147" y="80"/>
                    </a:cubicBezTo>
                    <a:cubicBezTo>
                      <a:pt x="145" y="89"/>
                      <a:pt x="139" y="94"/>
                      <a:pt x="131" y="97"/>
                    </a:cubicBezTo>
                    <a:cubicBezTo>
                      <a:pt x="122" y="99"/>
                      <a:pt x="111" y="98"/>
                      <a:pt x="96" y="93"/>
                    </a:cubicBezTo>
                    <a:cubicBezTo>
                      <a:pt x="94" y="93"/>
                      <a:pt x="92" y="92"/>
                      <a:pt x="91" y="92"/>
                    </a:cubicBezTo>
                    <a:cubicBezTo>
                      <a:pt x="90" y="91"/>
                      <a:pt x="89" y="91"/>
                      <a:pt x="88" y="91"/>
                    </a:cubicBezTo>
                    <a:lnTo>
                      <a:pt x="97" y="60"/>
                    </a:lnTo>
                    <a:close/>
                    <a:moveTo>
                      <a:pt x="45" y="21"/>
                    </a:moveTo>
                    <a:cubicBezTo>
                      <a:pt x="52" y="23"/>
                      <a:pt x="57" y="27"/>
                      <a:pt x="58" y="31"/>
                    </a:cubicBezTo>
                    <a:cubicBezTo>
                      <a:pt x="59" y="35"/>
                      <a:pt x="58" y="44"/>
                      <a:pt x="54" y="58"/>
                    </a:cubicBezTo>
                    <a:cubicBezTo>
                      <a:pt x="34" y="123"/>
                      <a:pt x="34" y="123"/>
                      <a:pt x="34" y="123"/>
                    </a:cubicBezTo>
                    <a:cubicBezTo>
                      <a:pt x="30" y="136"/>
                      <a:pt x="26" y="144"/>
                      <a:pt x="23" y="147"/>
                    </a:cubicBezTo>
                    <a:cubicBezTo>
                      <a:pt x="19" y="150"/>
                      <a:pt x="14" y="150"/>
                      <a:pt x="6" y="148"/>
                    </a:cubicBezTo>
                    <a:cubicBezTo>
                      <a:pt x="0" y="169"/>
                      <a:pt x="0" y="169"/>
                      <a:pt x="0" y="169"/>
                    </a:cubicBezTo>
                    <a:cubicBezTo>
                      <a:pt x="77" y="192"/>
                      <a:pt x="77" y="192"/>
                      <a:pt x="77" y="192"/>
                    </a:cubicBezTo>
                    <a:cubicBezTo>
                      <a:pt x="83" y="171"/>
                      <a:pt x="83" y="171"/>
                      <a:pt x="83" y="171"/>
                    </a:cubicBezTo>
                    <a:cubicBezTo>
                      <a:pt x="76" y="169"/>
                      <a:pt x="72" y="166"/>
                      <a:pt x="70" y="161"/>
                    </a:cubicBezTo>
                    <a:cubicBezTo>
                      <a:pt x="69" y="157"/>
                      <a:pt x="70" y="148"/>
                      <a:pt x="74" y="135"/>
                    </a:cubicBezTo>
                    <a:cubicBezTo>
                      <a:pt x="81" y="114"/>
                      <a:pt x="81" y="114"/>
                      <a:pt x="81" y="114"/>
                    </a:cubicBezTo>
                    <a:cubicBezTo>
                      <a:pt x="96" y="118"/>
                      <a:pt x="96" y="118"/>
                      <a:pt x="96" y="118"/>
                    </a:cubicBezTo>
                    <a:cubicBezTo>
                      <a:pt x="123" y="206"/>
                      <a:pt x="123" y="206"/>
                      <a:pt x="123" y="206"/>
                    </a:cubicBezTo>
                    <a:cubicBezTo>
                      <a:pt x="172" y="220"/>
                      <a:pt x="172" y="220"/>
                      <a:pt x="172" y="220"/>
                    </a:cubicBezTo>
                    <a:cubicBezTo>
                      <a:pt x="179" y="200"/>
                      <a:pt x="179" y="200"/>
                      <a:pt x="179" y="200"/>
                    </a:cubicBezTo>
                    <a:cubicBezTo>
                      <a:pt x="173" y="198"/>
                      <a:pt x="169" y="195"/>
                      <a:pt x="166" y="192"/>
                    </a:cubicBezTo>
                    <a:cubicBezTo>
                      <a:pt x="163" y="188"/>
                      <a:pt x="160" y="184"/>
                      <a:pt x="158" y="177"/>
                    </a:cubicBezTo>
                    <a:cubicBezTo>
                      <a:pt x="139" y="125"/>
                      <a:pt x="139" y="125"/>
                      <a:pt x="139" y="125"/>
                    </a:cubicBezTo>
                    <a:cubicBezTo>
                      <a:pt x="153" y="125"/>
                      <a:pt x="163" y="122"/>
                      <a:pt x="172" y="117"/>
                    </a:cubicBezTo>
                    <a:cubicBezTo>
                      <a:pt x="179" y="111"/>
                      <a:pt x="185" y="103"/>
                      <a:pt x="189" y="91"/>
                    </a:cubicBezTo>
                    <a:cubicBezTo>
                      <a:pt x="193" y="76"/>
                      <a:pt x="191" y="62"/>
                      <a:pt x="183" y="52"/>
                    </a:cubicBezTo>
                    <a:cubicBezTo>
                      <a:pt x="175" y="41"/>
                      <a:pt x="160" y="33"/>
                      <a:pt x="139" y="26"/>
                    </a:cubicBezTo>
                    <a:cubicBezTo>
                      <a:pt x="51" y="0"/>
                      <a:pt x="51" y="0"/>
                      <a:pt x="51" y="0"/>
                    </a:cubicBezTo>
                    <a:lnTo>
                      <a:pt x="4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3" name="Freeform 23"/>
              <p:cNvSpPr>
                <a:spLocks noEditPoints="1"/>
              </p:cNvSpPr>
              <p:nvPr/>
            </p:nvSpPr>
            <p:spPr bwMode="auto">
              <a:xfrm>
                <a:off x="3497199" y="1237220"/>
                <a:ext cx="50323" cy="56702"/>
              </a:xfrm>
              <a:custGeom>
                <a:avLst/>
                <a:gdLst>
                  <a:gd name="T0" fmla="*/ 76 w 164"/>
                  <a:gd name="T1" fmla="*/ 51 h 185"/>
                  <a:gd name="T2" fmla="*/ 82 w 164"/>
                  <a:gd name="T3" fmla="*/ 34 h 185"/>
                  <a:gd name="T4" fmla="*/ 94 w 164"/>
                  <a:gd name="T5" fmla="*/ 31 h 185"/>
                  <a:gd name="T6" fmla="*/ 115 w 164"/>
                  <a:gd name="T7" fmla="*/ 42 h 185"/>
                  <a:gd name="T8" fmla="*/ 120 w 164"/>
                  <a:gd name="T9" fmla="*/ 64 h 185"/>
                  <a:gd name="T10" fmla="*/ 108 w 164"/>
                  <a:gd name="T11" fmla="*/ 86 h 185"/>
                  <a:gd name="T12" fmla="*/ 79 w 164"/>
                  <a:gd name="T13" fmla="*/ 90 h 185"/>
                  <a:gd name="T14" fmla="*/ 75 w 164"/>
                  <a:gd name="T15" fmla="*/ 90 h 185"/>
                  <a:gd name="T16" fmla="*/ 71 w 164"/>
                  <a:gd name="T17" fmla="*/ 89 h 185"/>
                  <a:gd name="T18" fmla="*/ 76 w 164"/>
                  <a:gd name="T19" fmla="*/ 51 h 185"/>
                  <a:gd name="T20" fmla="*/ 20 w 164"/>
                  <a:gd name="T21" fmla="*/ 22 h 185"/>
                  <a:gd name="T22" fmla="*/ 33 w 164"/>
                  <a:gd name="T23" fmla="*/ 29 h 185"/>
                  <a:gd name="T24" fmla="*/ 33 w 164"/>
                  <a:gd name="T25" fmla="*/ 57 h 185"/>
                  <a:gd name="T26" fmla="*/ 25 w 164"/>
                  <a:gd name="T27" fmla="*/ 124 h 185"/>
                  <a:gd name="T28" fmla="*/ 18 w 164"/>
                  <a:gd name="T29" fmla="*/ 150 h 185"/>
                  <a:gd name="T30" fmla="*/ 3 w 164"/>
                  <a:gd name="T31" fmla="*/ 154 h 185"/>
                  <a:gd name="T32" fmla="*/ 0 w 164"/>
                  <a:gd name="T33" fmla="*/ 175 h 185"/>
                  <a:gd name="T34" fmla="*/ 78 w 164"/>
                  <a:gd name="T35" fmla="*/ 185 h 185"/>
                  <a:gd name="T36" fmla="*/ 80 w 164"/>
                  <a:gd name="T37" fmla="*/ 164 h 185"/>
                  <a:gd name="T38" fmla="*/ 67 w 164"/>
                  <a:gd name="T39" fmla="*/ 156 h 185"/>
                  <a:gd name="T40" fmla="*/ 66 w 164"/>
                  <a:gd name="T41" fmla="*/ 129 h 185"/>
                  <a:gd name="T42" fmla="*/ 69 w 164"/>
                  <a:gd name="T43" fmla="*/ 111 h 185"/>
                  <a:gd name="T44" fmla="*/ 96 w 164"/>
                  <a:gd name="T45" fmla="*/ 114 h 185"/>
                  <a:gd name="T46" fmla="*/ 142 w 164"/>
                  <a:gd name="T47" fmla="*/ 107 h 185"/>
                  <a:gd name="T48" fmla="*/ 162 w 164"/>
                  <a:gd name="T49" fmla="*/ 71 h 185"/>
                  <a:gd name="T50" fmla="*/ 151 w 164"/>
                  <a:gd name="T51" fmla="*/ 30 h 185"/>
                  <a:gd name="T52" fmla="*/ 107 w 164"/>
                  <a:gd name="T53" fmla="*/ 11 h 185"/>
                  <a:gd name="T54" fmla="*/ 22 w 164"/>
                  <a:gd name="T55" fmla="*/ 0 h 185"/>
                  <a:gd name="T56" fmla="*/ 20 w 164"/>
                  <a:gd name="T57" fmla="*/ 2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4" h="185">
                    <a:moveTo>
                      <a:pt x="76" y="51"/>
                    </a:moveTo>
                    <a:cubicBezTo>
                      <a:pt x="77" y="42"/>
                      <a:pt x="79" y="36"/>
                      <a:pt x="82" y="34"/>
                    </a:cubicBezTo>
                    <a:cubicBezTo>
                      <a:pt x="84" y="31"/>
                      <a:pt x="88" y="30"/>
                      <a:pt x="94" y="31"/>
                    </a:cubicBezTo>
                    <a:cubicBezTo>
                      <a:pt x="103" y="32"/>
                      <a:pt x="110" y="36"/>
                      <a:pt x="115" y="42"/>
                    </a:cubicBezTo>
                    <a:cubicBezTo>
                      <a:pt x="119" y="47"/>
                      <a:pt x="121" y="55"/>
                      <a:pt x="120" y="64"/>
                    </a:cubicBezTo>
                    <a:cubicBezTo>
                      <a:pt x="119" y="74"/>
                      <a:pt x="114" y="82"/>
                      <a:pt x="108" y="86"/>
                    </a:cubicBezTo>
                    <a:cubicBezTo>
                      <a:pt x="101" y="91"/>
                      <a:pt x="91" y="92"/>
                      <a:pt x="79" y="90"/>
                    </a:cubicBezTo>
                    <a:cubicBezTo>
                      <a:pt x="77" y="90"/>
                      <a:pt x="76" y="90"/>
                      <a:pt x="75" y="90"/>
                    </a:cubicBezTo>
                    <a:cubicBezTo>
                      <a:pt x="73" y="90"/>
                      <a:pt x="72" y="89"/>
                      <a:pt x="71" y="89"/>
                    </a:cubicBezTo>
                    <a:lnTo>
                      <a:pt x="76" y="51"/>
                    </a:lnTo>
                    <a:close/>
                    <a:moveTo>
                      <a:pt x="20" y="22"/>
                    </a:moveTo>
                    <a:cubicBezTo>
                      <a:pt x="26" y="23"/>
                      <a:pt x="31" y="25"/>
                      <a:pt x="33" y="29"/>
                    </a:cubicBezTo>
                    <a:cubicBezTo>
                      <a:pt x="35" y="33"/>
                      <a:pt x="35" y="42"/>
                      <a:pt x="33" y="57"/>
                    </a:cubicBezTo>
                    <a:cubicBezTo>
                      <a:pt x="25" y="124"/>
                      <a:pt x="25" y="124"/>
                      <a:pt x="25" y="124"/>
                    </a:cubicBezTo>
                    <a:cubicBezTo>
                      <a:pt x="23" y="138"/>
                      <a:pt x="21" y="147"/>
                      <a:pt x="18" y="150"/>
                    </a:cubicBezTo>
                    <a:cubicBezTo>
                      <a:pt x="15" y="153"/>
                      <a:pt x="10" y="155"/>
                      <a:pt x="3" y="154"/>
                    </a:cubicBezTo>
                    <a:cubicBezTo>
                      <a:pt x="0" y="175"/>
                      <a:pt x="0" y="175"/>
                      <a:pt x="0" y="175"/>
                    </a:cubicBezTo>
                    <a:cubicBezTo>
                      <a:pt x="78" y="185"/>
                      <a:pt x="78" y="185"/>
                      <a:pt x="78" y="185"/>
                    </a:cubicBezTo>
                    <a:cubicBezTo>
                      <a:pt x="80" y="164"/>
                      <a:pt x="80" y="164"/>
                      <a:pt x="80" y="164"/>
                    </a:cubicBezTo>
                    <a:cubicBezTo>
                      <a:pt x="73" y="162"/>
                      <a:pt x="69" y="160"/>
                      <a:pt x="67" y="156"/>
                    </a:cubicBezTo>
                    <a:cubicBezTo>
                      <a:pt x="65" y="152"/>
                      <a:pt x="64" y="143"/>
                      <a:pt x="66" y="129"/>
                    </a:cubicBezTo>
                    <a:cubicBezTo>
                      <a:pt x="69" y="111"/>
                      <a:pt x="69" y="111"/>
                      <a:pt x="69" y="111"/>
                    </a:cubicBezTo>
                    <a:cubicBezTo>
                      <a:pt x="96" y="114"/>
                      <a:pt x="96" y="114"/>
                      <a:pt x="96" y="114"/>
                    </a:cubicBezTo>
                    <a:cubicBezTo>
                      <a:pt x="116" y="117"/>
                      <a:pt x="131" y="115"/>
                      <a:pt x="142" y="107"/>
                    </a:cubicBezTo>
                    <a:cubicBezTo>
                      <a:pt x="153" y="100"/>
                      <a:pt x="159" y="88"/>
                      <a:pt x="162" y="71"/>
                    </a:cubicBezTo>
                    <a:cubicBezTo>
                      <a:pt x="164" y="54"/>
                      <a:pt x="160" y="40"/>
                      <a:pt x="151" y="30"/>
                    </a:cubicBezTo>
                    <a:cubicBezTo>
                      <a:pt x="142" y="19"/>
                      <a:pt x="127" y="13"/>
                      <a:pt x="107" y="11"/>
                    </a:cubicBezTo>
                    <a:cubicBezTo>
                      <a:pt x="22" y="0"/>
                      <a:pt x="22" y="0"/>
                      <a:pt x="22" y="0"/>
                    </a:cubicBezTo>
                    <a:lnTo>
                      <a:pt x="2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4" name="Freeform 24"/>
              <p:cNvSpPr>
                <a:spLocks noEditPoints="1"/>
              </p:cNvSpPr>
              <p:nvPr/>
            </p:nvSpPr>
            <p:spPr bwMode="auto">
              <a:xfrm>
                <a:off x="3548231" y="1241473"/>
                <a:ext cx="53867" cy="56702"/>
              </a:xfrm>
              <a:custGeom>
                <a:avLst/>
                <a:gdLst>
                  <a:gd name="T0" fmla="*/ 117 w 176"/>
                  <a:gd name="T1" fmla="*/ 40 h 186"/>
                  <a:gd name="T2" fmla="*/ 130 w 176"/>
                  <a:gd name="T3" fmla="*/ 92 h 186"/>
                  <a:gd name="T4" fmla="*/ 121 w 176"/>
                  <a:gd name="T5" fmla="*/ 143 h 186"/>
                  <a:gd name="T6" fmla="*/ 91 w 176"/>
                  <a:gd name="T7" fmla="*/ 163 h 186"/>
                  <a:gd name="T8" fmla="*/ 59 w 176"/>
                  <a:gd name="T9" fmla="*/ 146 h 186"/>
                  <a:gd name="T10" fmla="*/ 46 w 176"/>
                  <a:gd name="T11" fmla="*/ 95 h 186"/>
                  <a:gd name="T12" fmla="*/ 55 w 176"/>
                  <a:gd name="T13" fmla="*/ 43 h 186"/>
                  <a:gd name="T14" fmla="*/ 85 w 176"/>
                  <a:gd name="T15" fmla="*/ 23 h 186"/>
                  <a:gd name="T16" fmla="*/ 117 w 176"/>
                  <a:gd name="T17" fmla="*/ 40 h 186"/>
                  <a:gd name="T18" fmla="*/ 23 w 176"/>
                  <a:gd name="T19" fmla="*/ 29 h 186"/>
                  <a:gd name="T20" fmla="*/ 1 w 176"/>
                  <a:gd name="T21" fmla="*/ 96 h 186"/>
                  <a:gd name="T22" fmla="*/ 28 w 176"/>
                  <a:gd name="T23" fmla="*/ 162 h 186"/>
                  <a:gd name="T24" fmla="*/ 92 w 176"/>
                  <a:gd name="T25" fmla="*/ 185 h 186"/>
                  <a:gd name="T26" fmla="*/ 153 w 176"/>
                  <a:gd name="T27" fmla="*/ 158 h 186"/>
                  <a:gd name="T28" fmla="*/ 175 w 176"/>
                  <a:gd name="T29" fmla="*/ 90 h 186"/>
                  <a:gd name="T30" fmla="*/ 148 w 176"/>
                  <a:gd name="T31" fmla="*/ 24 h 186"/>
                  <a:gd name="T32" fmla="*/ 84 w 176"/>
                  <a:gd name="T33" fmla="*/ 1 h 186"/>
                  <a:gd name="T34" fmla="*/ 23 w 176"/>
                  <a:gd name="T35" fmla="*/ 2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6" h="186">
                    <a:moveTo>
                      <a:pt x="117" y="40"/>
                    </a:moveTo>
                    <a:cubicBezTo>
                      <a:pt x="125" y="52"/>
                      <a:pt x="129" y="69"/>
                      <a:pt x="130" y="92"/>
                    </a:cubicBezTo>
                    <a:cubicBezTo>
                      <a:pt x="131" y="114"/>
                      <a:pt x="128" y="131"/>
                      <a:pt x="121" y="143"/>
                    </a:cubicBezTo>
                    <a:cubicBezTo>
                      <a:pt x="114" y="156"/>
                      <a:pt x="104" y="162"/>
                      <a:pt x="91" y="163"/>
                    </a:cubicBezTo>
                    <a:cubicBezTo>
                      <a:pt x="77" y="163"/>
                      <a:pt x="67" y="158"/>
                      <a:pt x="59" y="146"/>
                    </a:cubicBezTo>
                    <a:cubicBezTo>
                      <a:pt x="51" y="134"/>
                      <a:pt x="47" y="117"/>
                      <a:pt x="46" y="95"/>
                    </a:cubicBezTo>
                    <a:cubicBezTo>
                      <a:pt x="45" y="73"/>
                      <a:pt x="48" y="55"/>
                      <a:pt x="55" y="43"/>
                    </a:cubicBezTo>
                    <a:cubicBezTo>
                      <a:pt x="62" y="30"/>
                      <a:pt x="72" y="24"/>
                      <a:pt x="85" y="23"/>
                    </a:cubicBezTo>
                    <a:cubicBezTo>
                      <a:pt x="99" y="23"/>
                      <a:pt x="109" y="28"/>
                      <a:pt x="117" y="40"/>
                    </a:cubicBezTo>
                    <a:close/>
                    <a:moveTo>
                      <a:pt x="23" y="29"/>
                    </a:moveTo>
                    <a:cubicBezTo>
                      <a:pt x="7" y="46"/>
                      <a:pt x="0" y="69"/>
                      <a:pt x="1" y="96"/>
                    </a:cubicBezTo>
                    <a:cubicBezTo>
                      <a:pt x="2" y="124"/>
                      <a:pt x="11" y="146"/>
                      <a:pt x="28" y="162"/>
                    </a:cubicBezTo>
                    <a:cubicBezTo>
                      <a:pt x="44" y="179"/>
                      <a:pt x="65" y="186"/>
                      <a:pt x="92" y="185"/>
                    </a:cubicBezTo>
                    <a:cubicBezTo>
                      <a:pt x="117" y="185"/>
                      <a:pt x="138" y="175"/>
                      <a:pt x="153" y="158"/>
                    </a:cubicBezTo>
                    <a:cubicBezTo>
                      <a:pt x="169" y="140"/>
                      <a:pt x="176" y="118"/>
                      <a:pt x="175" y="90"/>
                    </a:cubicBezTo>
                    <a:cubicBezTo>
                      <a:pt x="174" y="62"/>
                      <a:pt x="165" y="40"/>
                      <a:pt x="148" y="24"/>
                    </a:cubicBezTo>
                    <a:cubicBezTo>
                      <a:pt x="132" y="8"/>
                      <a:pt x="110" y="0"/>
                      <a:pt x="84" y="1"/>
                    </a:cubicBezTo>
                    <a:cubicBezTo>
                      <a:pt x="59" y="2"/>
                      <a:pt x="38" y="11"/>
                      <a:pt x="23"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5" name="Freeform 25"/>
              <p:cNvSpPr>
                <a:spLocks noEditPoints="1"/>
              </p:cNvSpPr>
              <p:nvPr/>
            </p:nvSpPr>
            <p:spPr bwMode="auto">
              <a:xfrm>
                <a:off x="3599972" y="1235803"/>
                <a:ext cx="62372" cy="58829"/>
              </a:xfrm>
              <a:custGeom>
                <a:avLst/>
                <a:gdLst>
                  <a:gd name="T0" fmla="*/ 68 w 207"/>
                  <a:gd name="T1" fmla="*/ 52 h 193"/>
                  <a:gd name="T2" fmla="*/ 69 w 207"/>
                  <a:gd name="T3" fmla="*/ 34 h 193"/>
                  <a:gd name="T4" fmla="*/ 83 w 207"/>
                  <a:gd name="T5" fmla="*/ 27 h 193"/>
                  <a:gd name="T6" fmla="*/ 110 w 207"/>
                  <a:gd name="T7" fmla="*/ 30 h 193"/>
                  <a:gd name="T8" fmla="*/ 122 w 207"/>
                  <a:gd name="T9" fmla="*/ 48 h 193"/>
                  <a:gd name="T10" fmla="*/ 115 w 207"/>
                  <a:gd name="T11" fmla="*/ 71 h 193"/>
                  <a:gd name="T12" fmla="*/ 82 w 207"/>
                  <a:gd name="T13" fmla="*/ 83 h 193"/>
                  <a:gd name="T14" fmla="*/ 77 w 207"/>
                  <a:gd name="T15" fmla="*/ 84 h 193"/>
                  <a:gd name="T16" fmla="*/ 73 w 207"/>
                  <a:gd name="T17" fmla="*/ 84 h 193"/>
                  <a:gd name="T18" fmla="*/ 68 w 207"/>
                  <a:gd name="T19" fmla="*/ 52 h 193"/>
                  <a:gd name="T20" fmla="*/ 4 w 207"/>
                  <a:gd name="T21" fmla="*/ 40 h 193"/>
                  <a:gd name="T22" fmla="*/ 20 w 207"/>
                  <a:gd name="T23" fmla="*/ 44 h 193"/>
                  <a:gd name="T24" fmla="*/ 28 w 207"/>
                  <a:gd name="T25" fmla="*/ 69 h 193"/>
                  <a:gd name="T26" fmla="*/ 40 w 207"/>
                  <a:gd name="T27" fmla="*/ 136 h 193"/>
                  <a:gd name="T28" fmla="*/ 40 w 207"/>
                  <a:gd name="T29" fmla="*/ 163 h 193"/>
                  <a:gd name="T30" fmla="*/ 26 w 207"/>
                  <a:gd name="T31" fmla="*/ 171 h 193"/>
                  <a:gd name="T32" fmla="*/ 29 w 207"/>
                  <a:gd name="T33" fmla="*/ 193 h 193"/>
                  <a:gd name="T34" fmla="*/ 109 w 207"/>
                  <a:gd name="T35" fmla="*/ 180 h 193"/>
                  <a:gd name="T36" fmla="*/ 105 w 207"/>
                  <a:gd name="T37" fmla="*/ 159 h 193"/>
                  <a:gd name="T38" fmla="*/ 89 w 207"/>
                  <a:gd name="T39" fmla="*/ 155 h 193"/>
                  <a:gd name="T40" fmla="*/ 81 w 207"/>
                  <a:gd name="T41" fmla="*/ 129 h 193"/>
                  <a:gd name="T42" fmla="*/ 77 w 207"/>
                  <a:gd name="T43" fmla="*/ 108 h 193"/>
                  <a:gd name="T44" fmla="*/ 93 w 207"/>
                  <a:gd name="T45" fmla="*/ 105 h 193"/>
                  <a:gd name="T46" fmla="*/ 156 w 207"/>
                  <a:gd name="T47" fmla="*/ 173 h 193"/>
                  <a:gd name="T48" fmla="*/ 207 w 207"/>
                  <a:gd name="T49" fmla="*/ 164 h 193"/>
                  <a:gd name="T50" fmla="*/ 204 w 207"/>
                  <a:gd name="T51" fmla="*/ 143 h 193"/>
                  <a:gd name="T52" fmla="*/ 188 w 207"/>
                  <a:gd name="T53" fmla="*/ 141 h 193"/>
                  <a:gd name="T54" fmla="*/ 175 w 207"/>
                  <a:gd name="T55" fmla="*/ 131 h 193"/>
                  <a:gd name="T56" fmla="*/ 135 w 207"/>
                  <a:gd name="T57" fmla="*/ 93 h 193"/>
                  <a:gd name="T58" fmla="*/ 160 w 207"/>
                  <a:gd name="T59" fmla="*/ 71 h 193"/>
                  <a:gd name="T60" fmla="*/ 164 w 207"/>
                  <a:gd name="T61" fmla="*/ 41 h 193"/>
                  <a:gd name="T62" fmla="*/ 142 w 207"/>
                  <a:gd name="T63" fmla="*/ 8 h 193"/>
                  <a:gd name="T64" fmla="*/ 91 w 207"/>
                  <a:gd name="T65" fmla="*/ 4 h 193"/>
                  <a:gd name="T66" fmla="*/ 0 w 207"/>
                  <a:gd name="T67" fmla="*/ 19 h 193"/>
                  <a:gd name="T68" fmla="*/ 4 w 207"/>
                  <a:gd name="T69" fmla="*/ 4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7" h="193">
                    <a:moveTo>
                      <a:pt x="68" y="52"/>
                    </a:moveTo>
                    <a:cubicBezTo>
                      <a:pt x="66" y="43"/>
                      <a:pt x="67" y="37"/>
                      <a:pt x="69" y="34"/>
                    </a:cubicBezTo>
                    <a:cubicBezTo>
                      <a:pt x="71" y="31"/>
                      <a:pt x="76" y="28"/>
                      <a:pt x="83" y="27"/>
                    </a:cubicBezTo>
                    <a:cubicBezTo>
                      <a:pt x="94" y="26"/>
                      <a:pt x="103" y="26"/>
                      <a:pt x="110" y="30"/>
                    </a:cubicBezTo>
                    <a:cubicBezTo>
                      <a:pt x="117" y="34"/>
                      <a:pt x="121" y="40"/>
                      <a:pt x="122" y="48"/>
                    </a:cubicBezTo>
                    <a:cubicBezTo>
                      <a:pt x="124" y="57"/>
                      <a:pt x="121" y="65"/>
                      <a:pt x="115" y="71"/>
                    </a:cubicBezTo>
                    <a:cubicBezTo>
                      <a:pt x="108" y="76"/>
                      <a:pt x="97" y="81"/>
                      <a:pt x="82" y="83"/>
                    </a:cubicBezTo>
                    <a:cubicBezTo>
                      <a:pt x="80" y="83"/>
                      <a:pt x="78" y="84"/>
                      <a:pt x="77" y="84"/>
                    </a:cubicBezTo>
                    <a:cubicBezTo>
                      <a:pt x="76" y="84"/>
                      <a:pt x="74" y="84"/>
                      <a:pt x="73" y="84"/>
                    </a:cubicBezTo>
                    <a:lnTo>
                      <a:pt x="68" y="52"/>
                    </a:lnTo>
                    <a:close/>
                    <a:moveTo>
                      <a:pt x="4" y="40"/>
                    </a:moveTo>
                    <a:cubicBezTo>
                      <a:pt x="11" y="39"/>
                      <a:pt x="17" y="40"/>
                      <a:pt x="20" y="44"/>
                    </a:cubicBezTo>
                    <a:cubicBezTo>
                      <a:pt x="23" y="47"/>
                      <a:pt x="26" y="55"/>
                      <a:pt x="28" y="69"/>
                    </a:cubicBezTo>
                    <a:cubicBezTo>
                      <a:pt x="40" y="136"/>
                      <a:pt x="40" y="136"/>
                      <a:pt x="40" y="136"/>
                    </a:cubicBezTo>
                    <a:cubicBezTo>
                      <a:pt x="42" y="150"/>
                      <a:pt x="42" y="159"/>
                      <a:pt x="40" y="163"/>
                    </a:cubicBezTo>
                    <a:cubicBezTo>
                      <a:pt x="38" y="167"/>
                      <a:pt x="33" y="170"/>
                      <a:pt x="26" y="171"/>
                    </a:cubicBezTo>
                    <a:cubicBezTo>
                      <a:pt x="29" y="193"/>
                      <a:pt x="29" y="193"/>
                      <a:pt x="29" y="193"/>
                    </a:cubicBezTo>
                    <a:cubicBezTo>
                      <a:pt x="109" y="180"/>
                      <a:pt x="109" y="180"/>
                      <a:pt x="109" y="180"/>
                    </a:cubicBezTo>
                    <a:cubicBezTo>
                      <a:pt x="105" y="159"/>
                      <a:pt x="105" y="159"/>
                      <a:pt x="105" y="159"/>
                    </a:cubicBezTo>
                    <a:cubicBezTo>
                      <a:pt x="98" y="160"/>
                      <a:pt x="92" y="158"/>
                      <a:pt x="89" y="155"/>
                    </a:cubicBezTo>
                    <a:cubicBezTo>
                      <a:pt x="86" y="152"/>
                      <a:pt x="83" y="143"/>
                      <a:pt x="81" y="129"/>
                    </a:cubicBezTo>
                    <a:cubicBezTo>
                      <a:pt x="77" y="108"/>
                      <a:pt x="77" y="108"/>
                      <a:pt x="77" y="108"/>
                    </a:cubicBezTo>
                    <a:cubicBezTo>
                      <a:pt x="93" y="105"/>
                      <a:pt x="93" y="105"/>
                      <a:pt x="93" y="105"/>
                    </a:cubicBezTo>
                    <a:cubicBezTo>
                      <a:pt x="156" y="173"/>
                      <a:pt x="156" y="173"/>
                      <a:pt x="156" y="173"/>
                    </a:cubicBezTo>
                    <a:cubicBezTo>
                      <a:pt x="207" y="164"/>
                      <a:pt x="207" y="164"/>
                      <a:pt x="207" y="164"/>
                    </a:cubicBezTo>
                    <a:cubicBezTo>
                      <a:pt x="204" y="143"/>
                      <a:pt x="204" y="143"/>
                      <a:pt x="204" y="143"/>
                    </a:cubicBezTo>
                    <a:cubicBezTo>
                      <a:pt x="198" y="143"/>
                      <a:pt x="193" y="143"/>
                      <a:pt x="188" y="141"/>
                    </a:cubicBezTo>
                    <a:cubicBezTo>
                      <a:pt x="184" y="139"/>
                      <a:pt x="179" y="136"/>
                      <a:pt x="175" y="131"/>
                    </a:cubicBezTo>
                    <a:cubicBezTo>
                      <a:pt x="135" y="93"/>
                      <a:pt x="135" y="93"/>
                      <a:pt x="135" y="93"/>
                    </a:cubicBezTo>
                    <a:cubicBezTo>
                      <a:pt x="147" y="87"/>
                      <a:pt x="155" y="80"/>
                      <a:pt x="160" y="71"/>
                    </a:cubicBezTo>
                    <a:cubicBezTo>
                      <a:pt x="165" y="63"/>
                      <a:pt x="166" y="53"/>
                      <a:pt x="164" y="41"/>
                    </a:cubicBezTo>
                    <a:cubicBezTo>
                      <a:pt x="162" y="25"/>
                      <a:pt x="154" y="14"/>
                      <a:pt x="142" y="8"/>
                    </a:cubicBezTo>
                    <a:cubicBezTo>
                      <a:pt x="130" y="2"/>
                      <a:pt x="113" y="0"/>
                      <a:pt x="91" y="4"/>
                    </a:cubicBezTo>
                    <a:cubicBezTo>
                      <a:pt x="0" y="19"/>
                      <a:pt x="0" y="19"/>
                      <a:pt x="0" y="19"/>
                    </a:cubicBezTo>
                    <a:lnTo>
                      <a:pt x="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6" name="Freeform 26"/>
              <p:cNvSpPr>
                <a:spLocks noEditPoints="1"/>
              </p:cNvSpPr>
              <p:nvPr/>
            </p:nvSpPr>
            <p:spPr bwMode="auto">
              <a:xfrm>
                <a:off x="3665179" y="1221627"/>
                <a:ext cx="52450" cy="62372"/>
              </a:xfrm>
              <a:custGeom>
                <a:avLst/>
                <a:gdLst>
                  <a:gd name="T0" fmla="*/ 68 w 172"/>
                  <a:gd name="T1" fmla="*/ 90 h 204"/>
                  <a:gd name="T2" fmla="*/ 38 w 172"/>
                  <a:gd name="T3" fmla="*/ 101 h 204"/>
                  <a:gd name="T4" fmla="*/ 35 w 172"/>
                  <a:gd name="T5" fmla="*/ 48 h 204"/>
                  <a:gd name="T6" fmla="*/ 68 w 172"/>
                  <a:gd name="T7" fmla="*/ 90 h 204"/>
                  <a:gd name="T8" fmla="*/ 14 w 172"/>
                  <a:gd name="T9" fmla="*/ 146 h 204"/>
                  <a:gd name="T10" fmla="*/ 14 w 172"/>
                  <a:gd name="T11" fmla="*/ 149 h 204"/>
                  <a:gd name="T12" fmla="*/ 0 w 172"/>
                  <a:gd name="T13" fmla="*/ 184 h 204"/>
                  <a:gd name="T14" fmla="*/ 8 w 172"/>
                  <a:gd name="T15" fmla="*/ 204 h 204"/>
                  <a:gd name="T16" fmla="*/ 70 w 172"/>
                  <a:gd name="T17" fmla="*/ 180 h 204"/>
                  <a:gd name="T18" fmla="*/ 63 w 172"/>
                  <a:gd name="T19" fmla="*/ 160 h 204"/>
                  <a:gd name="T20" fmla="*/ 48 w 172"/>
                  <a:gd name="T21" fmla="*/ 163 h 204"/>
                  <a:gd name="T22" fmla="*/ 41 w 172"/>
                  <a:gd name="T23" fmla="*/ 155 h 204"/>
                  <a:gd name="T24" fmla="*/ 41 w 172"/>
                  <a:gd name="T25" fmla="*/ 153 h 204"/>
                  <a:gd name="T26" fmla="*/ 40 w 172"/>
                  <a:gd name="T27" fmla="*/ 150 h 204"/>
                  <a:gd name="T28" fmla="*/ 38 w 172"/>
                  <a:gd name="T29" fmla="*/ 125 h 204"/>
                  <a:gd name="T30" fmla="*/ 84 w 172"/>
                  <a:gd name="T31" fmla="*/ 107 h 204"/>
                  <a:gd name="T32" fmla="*/ 100 w 172"/>
                  <a:gd name="T33" fmla="*/ 127 h 204"/>
                  <a:gd name="T34" fmla="*/ 102 w 172"/>
                  <a:gd name="T35" fmla="*/ 130 h 204"/>
                  <a:gd name="T36" fmla="*/ 104 w 172"/>
                  <a:gd name="T37" fmla="*/ 134 h 204"/>
                  <a:gd name="T38" fmla="*/ 104 w 172"/>
                  <a:gd name="T39" fmla="*/ 142 h 204"/>
                  <a:gd name="T40" fmla="*/ 94 w 172"/>
                  <a:gd name="T41" fmla="*/ 149 h 204"/>
                  <a:gd name="T42" fmla="*/ 92 w 172"/>
                  <a:gd name="T43" fmla="*/ 149 h 204"/>
                  <a:gd name="T44" fmla="*/ 99 w 172"/>
                  <a:gd name="T45" fmla="*/ 169 h 204"/>
                  <a:gd name="T46" fmla="*/ 172 w 172"/>
                  <a:gd name="T47" fmla="*/ 141 h 204"/>
                  <a:gd name="T48" fmla="*/ 164 w 172"/>
                  <a:gd name="T49" fmla="*/ 121 h 204"/>
                  <a:gd name="T50" fmla="*/ 136 w 172"/>
                  <a:gd name="T51" fmla="*/ 107 h 204"/>
                  <a:gd name="T52" fmla="*/ 135 w 172"/>
                  <a:gd name="T53" fmla="*/ 106 h 204"/>
                  <a:gd name="T54" fmla="*/ 46 w 172"/>
                  <a:gd name="T55" fmla="*/ 0 h 204"/>
                  <a:gd name="T56" fmla="*/ 11 w 172"/>
                  <a:gd name="T57" fmla="*/ 13 h 204"/>
                  <a:gd name="T58" fmla="*/ 14 w 172"/>
                  <a:gd name="T59" fmla="*/ 14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2" h="204">
                    <a:moveTo>
                      <a:pt x="68" y="90"/>
                    </a:moveTo>
                    <a:cubicBezTo>
                      <a:pt x="38" y="101"/>
                      <a:pt x="38" y="101"/>
                      <a:pt x="38" y="101"/>
                    </a:cubicBezTo>
                    <a:cubicBezTo>
                      <a:pt x="35" y="48"/>
                      <a:pt x="35" y="48"/>
                      <a:pt x="35" y="48"/>
                    </a:cubicBezTo>
                    <a:lnTo>
                      <a:pt x="68" y="90"/>
                    </a:lnTo>
                    <a:close/>
                    <a:moveTo>
                      <a:pt x="14" y="146"/>
                    </a:moveTo>
                    <a:cubicBezTo>
                      <a:pt x="14" y="147"/>
                      <a:pt x="14" y="148"/>
                      <a:pt x="14" y="149"/>
                    </a:cubicBezTo>
                    <a:cubicBezTo>
                      <a:pt x="14" y="167"/>
                      <a:pt x="10" y="178"/>
                      <a:pt x="0" y="184"/>
                    </a:cubicBezTo>
                    <a:cubicBezTo>
                      <a:pt x="8" y="204"/>
                      <a:pt x="8" y="204"/>
                      <a:pt x="8" y="204"/>
                    </a:cubicBezTo>
                    <a:cubicBezTo>
                      <a:pt x="70" y="180"/>
                      <a:pt x="70" y="180"/>
                      <a:pt x="70" y="180"/>
                    </a:cubicBezTo>
                    <a:cubicBezTo>
                      <a:pt x="63" y="160"/>
                      <a:pt x="63" y="160"/>
                      <a:pt x="63" y="160"/>
                    </a:cubicBezTo>
                    <a:cubicBezTo>
                      <a:pt x="56" y="162"/>
                      <a:pt x="52" y="163"/>
                      <a:pt x="48" y="163"/>
                    </a:cubicBezTo>
                    <a:cubicBezTo>
                      <a:pt x="45" y="162"/>
                      <a:pt x="43" y="159"/>
                      <a:pt x="41" y="155"/>
                    </a:cubicBezTo>
                    <a:cubicBezTo>
                      <a:pt x="41" y="154"/>
                      <a:pt x="41" y="153"/>
                      <a:pt x="41" y="153"/>
                    </a:cubicBezTo>
                    <a:cubicBezTo>
                      <a:pt x="40" y="152"/>
                      <a:pt x="40" y="151"/>
                      <a:pt x="40" y="150"/>
                    </a:cubicBezTo>
                    <a:cubicBezTo>
                      <a:pt x="38" y="125"/>
                      <a:pt x="38" y="125"/>
                      <a:pt x="38" y="125"/>
                    </a:cubicBezTo>
                    <a:cubicBezTo>
                      <a:pt x="84" y="107"/>
                      <a:pt x="84" y="107"/>
                      <a:pt x="84" y="107"/>
                    </a:cubicBezTo>
                    <a:cubicBezTo>
                      <a:pt x="100" y="127"/>
                      <a:pt x="100" y="127"/>
                      <a:pt x="100" y="127"/>
                    </a:cubicBezTo>
                    <a:cubicBezTo>
                      <a:pt x="101" y="128"/>
                      <a:pt x="102" y="129"/>
                      <a:pt x="102" y="130"/>
                    </a:cubicBezTo>
                    <a:cubicBezTo>
                      <a:pt x="103" y="131"/>
                      <a:pt x="104" y="132"/>
                      <a:pt x="104" y="134"/>
                    </a:cubicBezTo>
                    <a:cubicBezTo>
                      <a:pt x="105" y="137"/>
                      <a:pt x="105" y="140"/>
                      <a:pt x="104" y="142"/>
                    </a:cubicBezTo>
                    <a:cubicBezTo>
                      <a:pt x="102" y="144"/>
                      <a:pt x="99" y="147"/>
                      <a:pt x="94" y="149"/>
                    </a:cubicBezTo>
                    <a:cubicBezTo>
                      <a:pt x="92" y="149"/>
                      <a:pt x="92" y="149"/>
                      <a:pt x="92" y="149"/>
                    </a:cubicBezTo>
                    <a:cubicBezTo>
                      <a:pt x="99" y="169"/>
                      <a:pt x="99" y="169"/>
                      <a:pt x="99" y="169"/>
                    </a:cubicBezTo>
                    <a:cubicBezTo>
                      <a:pt x="172" y="141"/>
                      <a:pt x="172" y="141"/>
                      <a:pt x="172" y="141"/>
                    </a:cubicBezTo>
                    <a:cubicBezTo>
                      <a:pt x="164" y="121"/>
                      <a:pt x="164" y="121"/>
                      <a:pt x="164" y="121"/>
                    </a:cubicBezTo>
                    <a:cubicBezTo>
                      <a:pt x="155" y="123"/>
                      <a:pt x="146" y="119"/>
                      <a:pt x="136" y="107"/>
                    </a:cubicBezTo>
                    <a:cubicBezTo>
                      <a:pt x="135" y="106"/>
                      <a:pt x="135" y="106"/>
                      <a:pt x="135" y="106"/>
                    </a:cubicBezTo>
                    <a:cubicBezTo>
                      <a:pt x="46" y="0"/>
                      <a:pt x="46" y="0"/>
                      <a:pt x="46" y="0"/>
                    </a:cubicBezTo>
                    <a:cubicBezTo>
                      <a:pt x="11" y="13"/>
                      <a:pt x="11" y="13"/>
                      <a:pt x="11" y="13"/>
                    </a:cubicBezTo>
                    <a:lnTo>
                      <a:pt x="1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7" name="Freeform 27"/>
              <p:cNvSpPr>
                <a:spLocks/>
              </p:cNvSpPr>
              <p:nvPr/>
            </p:nvSpPr>
            <p:spPr bwMode="auto">
              <a:xfrm>
                <a:off x="3694948" y="1198237"/>
                <a:ext cx="54576" cy="62372"/>
              </a:xfrm>
              <a:custGeom>
                <a:avLst/>
                <a:gdLst>
                  <a:gd name="T0" fmla="*/ 0 w 178"/>
                  <a:gd name="T1" fmla="*/ 61 h 205"/>
                  <a:gd name="T2" fmla="*/ 118 w 178"/>
                  <a:gd name="T3" fmla="*/ 0 h 205"/>
                  <a:gd name="T4" fmla="*/ 160 w 178"/>
                  <a:gd name="T5" fmla="*/ 39 h 205"/>
                  <a:gd name="T6" fmla="*/ 149 w 178"/>
                  <a:gd name="T7" fmla="*/ 52 h 205"/>
                  <a:gd name="T8" fmla="*/ 118 w 178"/>
                  <a:gd name="T9" fmla="*/ 36 h 205"/>
                  <a:gd name="T10" fmla="*/ 91 w 178"/>
                  <a:gd name="T11" fmla="*/ 41 h 205"/>
                  <a:gd name="T12" fmla="*/ 89 w 178"/>
                  <a:gd name="T13" fmla="*/ 42 h 205"/>
                  <a:gd name="T14" fmla="*/ 135 w 178"/>
                  <a:gd name="T15" fmla="*/ 129 h 205"/>
                  <a:gd name="T16" fmla="*/ 151 w 178"/>
                  <a:gd name="T17" fmla="*/ 151 h 205"/>
                  <a:gd name="T18" fmla="*/ 168 w 178"/>
                  <a:gd name="T19" fmla="*/ 149 h 205"/>
                  <a:gd name="T20" fmla="*/ 178 w 178"/>
                  <a:gd name="T21" fmla="*/ 168 h 205"/>
                  <a:gd name="T22" fmla="*/ 107 w 178"/>
                  <a:gd name="T23" fmla="*/ 205 h 205"/>
                  <a:gd name="T24" fmla="*/ 97 w 178"/>
                  <a:gd name="T25" fmla="*/ 186 h 205"/>
                  <a:gd name="T26" fmla="*/ 107 w 178"/>
                  <a:gd name="T27" fmla="*/ 174 h 205"/>
                  <a:gd name="T28" fmla="*/ 98 w 178"/>
                  <a:gd name="T29" fmla="*/ 149 h 205"/>
                  <a:gd name="T30" fmla="*/ 52 w 178"/>
                  <a:gd name="T31" fmla="*/ 61 h 205"/>
                  <a:gd name="T32" fmla="*/ 50 w 178"/>
                  <a:gd name="T33" fmla="*/ 62 h 205"/>
                  <a:gd name="T34" fmla="*/ 30 w 178"/>
                  <a:gd name="T35" fmla="*/ 82 h 205"/>
                  <a:gd name="T36" fmla="*/ 26 w 178"/>
                  <a:gd name="T37" fmla="*/ 116 h 205"/>
                  <a:gd name="T38" fmla="*/ 10 w 178"/>
                  <a:gd name="T39" fmla="*/ 117 h 205"/>
                  <a:gd name="T40" fmla="*/ 0 w 178"/>
                  <a:gd name="T41" fmla="*/ 6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8" h="205">
                    <a:moveTo>
                      <a:pt x="0" y="61"/>
                    </a:moveTo>
                    <a:cubicBezTo>
                      <a:pt x="118" y="0"/>
                      <a:pt x="118" y="0"/>
                      <a:pt x="118" y="0"/>
                    </a:cubicBezTo>
                    <a:cubicBezTo>
                      <a:pt x="160" y="39"/>
                      <a:pt x="160" y="39"/>
                      <a:pt x="160" y="39"/>
                    </a:cubicBezTo>
                    <a:cubicBezTo>
                      <a:pt x="149" y="52"/>
                      <a:pt x="149" y="52"/>
                      <a:pt x="149" y="52"/>
                    </a:cubicBezTo>
                    <a:cubicBezTo>
                      <a:pt x="137" y="43"/>
                      <a:pt x="127" y="38"/>
                      <a:pt x="118" y="36"/>
                    </a:cubicBezTo>
                    <a:cubicBezTo>
                      <a:pt x="109" y="34"/>
                      <a:pt x="100" y="36"/>
                      <a:pt x="91" y="41"/>
                    </a:cubicBezTo>
                    <a:cubicBezTo>
                      <a:pt x="89" y="42"/>
                      <a:pt x="89" y="42"/>
                      <a:pt x="89" y="42"/>
                    </a:cubicBezTo>
                    <a:cubicBezTo>
                      <a:pt x="135" y="129"/>
                      <a:pt x="135" y="129"/>
                      <a:pt x="135" y="129"/>
                    </a:cubicBezTo>
                    <a:cubicBezTo>
                      <a:pt x="142" y="141"/>
                      <a:pt x="147" y="149"/>
                      <a:pt x="151" y="151"/>
                    </a:cubicBezTo>
                    <a:cubicBezTo>
                      <a:pt x="155" y="153"/>
                      <a:pt x="161" y="152"/>
                      <a:pt x="168" y="149"/>
                    </a:cubicBezTo>
                    <a:cubicBezTo>
                      <a:pt x="178" y="168"/>
                      <a:pt x="178" y="168"/>
                      <a:pt x="178" y="168"/>
                    </a:cubicBezTo>
                    <a:cubicBezTo>
                      <a:pt x="107" y="205"/>
                      <a:pt x="107" y="205"/>
                      <a:pt x="107" y="205"/>
                    </a:cubicBezTo>
                    <a:cubicBezTo>
                      <a:pt x="97" y="186"/>
                      <a:pt x="97" y="186"/>
                      <a:pt x="97" y="186"/>
                    </a:cubicBezTo>
                    <a:cubicBezTo>
                      <a:pt x="103" y="182"/>
                      <a:pt x="107" y="178"/>
                      <a:pt x="107" y="174"/>
                    </a:cubicBezTo>
                    <a:cubicBezTo>
                      <a:pt x="108" y="169"/>
                      <a:pt x="105" y="161"/>
                      <a:pt x="98" y="149"/>
                    </a:cubicBezTo>
                    <a:cubicBezTo>
                      <a:pt x="52" y="61"/>
                      <a:pt x="52" y="61"/>
                      <a:pt x="52" y="61"/>
                    </a:cubicBezTo>
                    <a:cubicBezTo>
                      <a:pt x="50" y="62"/>
                      <a:pt x="50" y="62"/>
                      <a:pt x="50" y="62"/>
                    </a:cubicBezTo>
                    <a:cubicBezTo>
                      <a:pt x="40" y="67"/>
                      <a:pt x="34" y="74"/>
                      <a:pt x="30" y="82"/>
                    </a:cubicBezTo>
                    <a:cubicBezTo>
                      <a:pt x="27" y="90"/>
                      <a:pt x="25" y="101"/>
                      <a:pt x="26" y="116"/>
                    </a:cubicBezTo>
                    <a:cubicBezTo>
                      <a:pt x="10" y="117"/>
                      <a:pt x="10" y="117"/>
                      <a:pt x="10" y="117"/>
                    </a:cubicBezTo>
                    <a:lnTo>
                      <a:pt x="0"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8" name="Freeform 28"/>
              <p:cNvSpPr>
                <a:spLocks/>
              </p:cNvSpPr>
              <p:nvPr/>
            </p:nvSpPr>
            <p:spPr bwMode="auto">
              <a:xfrm>
                <a:off x="3736766" y="1180518"/>
                <a:ext cx="51741" cy="58120"/>
              </a:xfrm>
              <a:custGeom>
                <a:avLst/>
                <a:gdLst>
                  <a:gd name="T0" fmla="*/ 0 w 169"/>
                  <a:gd name="T1" fmla="*/ 46 h 192"/>
                  <a:gd name="T2" fmla="*/ 68 w 169"/>
                  <a:gd name="T3" fmla="*/ 0 h 192"/>
                  <a:gd name="T4" fmla="*/ 80 w 169"/>
                  <a:gd name="T5" fmla="*/ 18 h 192"/>
                  <a:gd name="T6" fmla="*/ 71 w 169"/>
                  <a:gd name="T7" fmla="*/ 32 h 192"/>
                  <a:gd name="T8" fmla="*/ 82 w 169"/>
                  <a:gd name="T9" fmla="*/ 56 h 192"/>
                  <a:gd name="T10" fmla="*/ 121 w 169"/>
                  <a:gd name="T11" fmla="*/ 112 h 192"/>
                  <a:gd name="T12" fmla="*/ 140 w 169"/>
                  <a:gd name="T13" fmla="*/ 132 h 192"/>
                  <a:gd name="T14" fmla="*/ 156 w 169"/>
                  <a:gd name="T15" fmla="*/ 128 h 192"/>
                  <a:gd name="T16" fmla="*/ 169 w 169"/>
                  <a:gd name="T17" fmla="*/ 146 h 192"/>
                  <a:gd name="T18" fmla="*/ 101 w 169"/>
                  <a:gd name="T19" fmla="*/ 192 h 192"/>
                  <a:gd name="T20" fmla="*/ 89 w 169"/>
                  <a:gd name="T21" fmla="*/ 174 h 192"/>
                  <a:gd name="T22" fmla="*/ 99 w 169"/>
                  <a:gd name="T23" fmla="*/ 160 h 192"/>
                  <a:gd name="T24" fmla="*/ 87 w 169"/>
                  <a:gd name="T25" fmla="*/ 136 h 192"/>
                  <a:gd name="T26" fmla="*/ 48 w 169"/>
                  <a:gd name="T27" fmla="*/ 80 h 192"/>
                  <a:gd name="T28" fmla="*/ 29 w 169"/>
                  <a:gd name="T29" fmla="*/ 60 h 192"/>
                  <a:gd name="T30" fmla="*/ 13 w 169"/>
                  <a:gd name="T31" fmla="*/ 64 h 192"/>
                  <a:gd name="T32" fmla="*/ 0 w 169"/>
                  <a:gd name="T33" fmla="*/ 4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192">
                    <a:moveTo>
                      <a:pt x="0" y="46"/>
                    </a:moveTo>
                    <a:cubicBezTo>
                      <a:pt x="68" y="0"/>
                      <a:pt x="68" y="0"/>
                      <a:pt x="68" y="0"/>
                    </a:cubicBezTo>
                    <a:cubicBezTo>
                      <a:pt x="80" y="18"/>
                      <a:pt x="80" y="18"/>
                      <a:pt x="80" y="18"/>
                    </a:cubicBezTo>
                    <a:cubicBezTo>
                      <a:pt x="74" y="23"/>
                      <a:pt x="71" y="28"/>
                      <a:pt x="71" y="32"/>
                    </a:cubicBezTo>
                    <a:cubicBezTo>
                      <a:pt x="71" y="37"/>
                      <a:pt x="75" y="45"/>
                      <a:pt x="82" y="56"/>
                    </a:cubicBezTo>
                    <a:cubicBezTo>
                      <a:pt x="121" y="112"/>
                      <a:pt x="121" y="112"/>
                      <a:pt x="121" y="112"/>
                    </a:cubicBezTo>
                    <a:cubicBezTo>
                      <a:pt x="129" y="124"/>
                      <a:pt x="135" y="130"/>
                      <a:pt x="140" y="132"/>
                    </a:cubicBezTo>
                    <a:cubicBezTo>
                      <a:pt x="144" y="133"/>
                      <a:pt x="150" y="132"/>
                      <a:pt x="156" y="128"/>
                    </a:cubicBezTo>
                    <a:cubicBezTo>
                      <a:pt x="169" y="146"/>
                      <a:pt x="169" y="146"/>
                      <a:pt x="169" y="146"/>
                    </a:cubicBezTo>
                    <a:cubicBezTo>
                      <a:pt x="101" y="192"/>
                      <a:pt x="101" y="192"/>
                      <a:pt x="101" y="192"/>
                    </a:cubicBezTo>
                    <a:cubicBezTo>
                      <a:pt x="89" y="174"/>
                      <a:pt x="89" y="174"/>
                      <a:pt x="89" y="174"/>
                    </a:cubicBezTo>
                    <a:cubicBezTo>
                      <a:pt x="95" y="169"/>
                      <a:pt x="98" y="165"/>
                      <a:pt x="99" y="160"/>
                    </a:cubicBezTo>
                    <a:cubicBezTo>
                      <a:pt x="99" y="155"/>
                      <a:pt x="95" y="147"/>
                      <a:pt x="87" y="136"/>
                    </a:cubicBezTo>
                    <a:cubicBezTo>
                      <a:pt x="48" y="80"/>
                      <a:pt x="48" y="80"/>
                      <a:pt x="48" y="80"/>
                    </a:cubicBezTo>
                    <a:cubicBezTo>
                      <a:pt x="40" y="68"/>
                      <a:pt x="34" y="62"/>
                      <a:pt x="29" y="60"/>
                    </a:cubicBezTo>
                    <a:cubicBezTo>
                      <a:pt x="25" y="59"/>
                      <a:pt x="19" y="60"/>
                      <a:pt x="13" y="64"/>
                    </a:cubicBezTo>
                    <a:lnTo>
                      <a:pt x="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9" name="Freeform 29"/>
              <p:cNvSpPr>
                <a:spLocks noEditPoints="1"/>
              </p:cNvSpPr>
              <p:nvPr/>
            </p:nvSpPr>
            <p:spPr bwMode="auto">
              <a:xfrm>
                <a:off x="3767243" y="1156419"/>
                <a:ext cx="56702" cy="58120"/>
              </a:xfrm>
              <a:custGeom>
                <a:avLst/>
                <a:gdLst>
                  <a:gd name="T0" fmla="*/ 87 w 186"/>
                  <a:gd name="T1" fmla="*/ 35 h 190"/>
                  <a:gd name="T2" fmla="*/ 127 w 186"/>
                  <a:gd name="T3" fmla="*/ 70 h 190"/>
                  <a:gd name="T4" fmla="*/ 149 w 186"/>
                  <a:gd name="T5" fmla="*/ 118 h 190"/>
                  <a:gd name="T6" fmla="*/ 135 w 186"/>
                  <a:gd name="T7" fmla="*/ 151 h 190"/>
                  <a:gd name="T8" fmla="*/ 99 w 186"/>
                  <a:gd name="T9" fmla="*/ 154 h 190"/>
                  <a:gd name="T10" fmla="*/ 59 w 186"/>
                  <a:gd name="T11" fmla="*/ 120 h 190"/>
                  <a:gd name="T12" fmla="*/ 37 w 186"/>
                  <a:gd name="T13" fmla="*/ 72 h 190"/>
                  <a:gd name="T14" fmla="*/ 51 w 186"/>
                  <a:gd name="T15" fmla="*/ 39 h 190"/>
                  <a:gd name="T16" fmla="*/ 87 w 186"/>
                  <a:gd name="T17" fmla="*/ 35 h 190"/>
                  <a:gd name="T18" fmla="*/ 2 w 186"/>
                  <a:gd name="T19" fmla="*/ 79 h 190"/>
                  <a:gd name="T20" fmla="*/ 23 w 186"/>
                  <a:gd name="T21" fmla="*/ 146 h 190"/>
                  <a:gd name="T22" fmla="*/ 83 w 186"/>
                  <a:gd name="T23" fmla="*/ 186 h 190"/>
                  <a:gd name="T24" fmla="*/ 149 w 186"/>
                  <a:gd name="T25" fmla="*/ 169 h 190"/>
                  <a:gd name="T26" fmla="*/ 184 w 186"/>
                  <a:gd name="T27" fmla="*/ 111 h 190"/>
                  <a:gd name="T28" fmla="*/ 163 w 186"/>
                  <a:gd name="T29" fmla="*/ 44 h 190"/>
                  <a:gd name="T30" fmla="*/ 103 w 186"/>
                  <a:gd name="T31" fmla="*/ 4 h 190"/>
                  <a:gd name="T32" fmla="*/ 37 w 186"/>
                  <a:gd name="T33" fmla="*/ 21 h 190"/>
                  <a:gd name="T34" fmla="*/ 2 w 186"/>
                  <a:gd name="T35" fmla="*/ 7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190">
                    <a:moveTo>
                      <a:pt x="87" y="35"/>
                    </a:moveTo>
                    <a:cubicBezTo>
                      <a:pt x="100" y="41"/>
                      <a:pt x="113" y="52"/>
                      <a:pt x="127" y="70"/>
                    </a:cubicBezTo>
                    <a:cubicBezTo>
                      <a:pt x="140" y="88"/>
                      <a:pt x="147" y="104"/>
                      <a:pt x="149" y="118"/>
                    </a:cubicBezTo>
                    <a:cubicBezTo>
                      <a:pt x="150" y="132"/>
                      <a:pt x="146" y="143"/>
                      <a:pt x="135" y="151"/>
                    </a:cubicBezTo>
                    <a:cubicBezTo>
                      <a:pt x="125" y="159"/>
                      <a:pt x="112" y="160"/>
                      <a:pt x="99" y="154"/>
                    </a:cubicBezTo>
                    <a:cubicBezTo>
                      <a:pt x="86" y="149"/>
                      <a:pt x="73" y="138"/>
                      <a:pt x="59" y="120"/>
                    </a:cubicBezTo>
                    <a:cubicBezTo>
                      <a:pt x="46" y="102"/>
                      <a:pt x="38" y="86"/>
                      <a:pt x="37" y="72"/>
                    </a:cubicBezTo>
                    <a:cubicBezTo>
                      <a:pt x="35" y="58"/>
                      <a:pt x="40" y="47"/>
                      <a:pt x="51" y="39"/>
                    </a:cubicBezTo>
                    <a:cubicBezTo>
                      <a:pt x="61" y="31"/>
                      <a:pt x="73" y="30"/>
                      <a:pt x="87" y="35"/>
                    </a:cubicBezTo>
                    <a:close/>
                    <a:moveTo>
                      <a:pt x="2" y="79"/>
                    </a:moveTo>
                    <a:cubicBezTo>
                      <a:pt x="0" y="102"/>
                      <a:pt x="7" y="124"/>
                      <a:pt x="23" y="146"/>
                    </a:cubicBezTo>
                    <a:cubicBezTo>
                      <a:pt x="40" y="169"/>
                      <a:pt x="60" y="182"/>
                      <a:pt x="83" y="186"/>
                    </a:cubicBezTo>
                    <a:cubicBezTo>
                      <a:pt x="106" y="190"/>
                      <a:pt x="128" y="184"/>
                      <a:pt x="149" y="169"/>
                    </a:cubicBezTo>
                    <a:cubicBezTo>
                      <a:pt x="170" y="154"/>
                      <a:pt x="181" y="135"/>
                      <a:pt x="184" y="111"/>
                    </a:cubicBezTo>
                    <a:cubicBezTo>
                      <a:pt x="186" y="89"/>
                      <a:pt x="179" y="66"/>
                      <a:pt x="163" y="44"/>
                    </a:cubicBezTo>
                    <a:cubicBezTo>
                      <a:pt x="146" y="22"/>
                      <a:pt x="126" y="8"/>
                      <a:pt x="103" y="4"/>
                    </a:cubicBezTo>
                    <a:cubicBezTo>
                      <a:pt x="80" y="0"/>
                      <a:pt x="58" y="6"/>
                      <a:pt x="37" y="21"/>
                    </a:cubicBezTo>
                    <a:cubicBezTo>
                      <a:pt x="16" y="36"/>
                      <a:pt x="5" y="56"/>
                      <a:pt x="2"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0" name="Freeform 30"/>
              <p:cNvSpPr>
                <a:spLocks noEditPoints="1"/>
              </p:cNvSpPr>
              <p:nvPr/>
            </p:nvSpPr>
            <p:spPr bwMode="auto">
              <a:xfrm>
                <a:off x="3848044" y="1055773"/>
                <a:ext cx="58120" cy="55285"/>
              </a:xfrm>
              <a:custGeom>
                <a:avLst/>
                <a:gdLst>
                  <a:gd name="T0" fmla="*/ 62 w 193"/>
                  <a:gd name="T1" fmla="*/ 42 h 184"/>
                  <a:gd name="T2" fmla="*/ 114 w 193"/>
                  <a:gd name="T3" fmla="*/ 54 h 184"/>
                  <a:gd name="T4" fmla="*/ 156 w 193"/>
                  <a:gd name="T5" fmla="*/ 86 h 184"/>
                  <a:gd name="T6" fmla="*/ 160 w 193"/>
                  <a:gd name="T7" fmla="*/ 122 h 184"/>
                  <a:gd name="T8" fmla="*/ 130 w 193"/>
                  <a:gd name="T9" fmla="*/ 142 h 184"/>
                  <a:gd name="T10" fmla="*/ 78 w 193"/>
                  <a:gd name="T11" fmla="*/ 130 h 184"/>
                  <a:gd name="T12" fmla="*/ 36 w 193"/>
                  <a:gd name="T13" fmla="*/ 98 h 184"/>
                  <a:gd name="T14" fmla="*/ 32 w 193"/>
                  <a:gd name="T15" fmla="*/ 62 h 184"/>
                  <a:gd name="T16" fmla="*/ 62 w 193"/>
                  <a:gd name="T17" fmla="*/ 42 h 184"/>
                  <a:gd name="T18" fmla="*/ 8 w 193"/>
                  <a:gd name="T19" fmla="*/ 120 h 184"/>
                  <a:gd name="T20" fmla="*/ 59 w 193"/>
                  <a:gd name="T21" fmla="*/ 170 h 184"/>
                  <a:gd name="T22" fmla="*/ 130 w 193"/>
                  <a:gd name="T23" fmla="*/ 177 h 184"/>
                  <a:gd name="T24" fmla="*/ 180 w 193"/>
                  <a:gd name="T25" fmla="*/ 132 h 184"/>
                  <a:gd name="T26" fmla="*/ 184 w 193"/>
                  <a:gd name="T27" fmla="*/ 65 h 184"/>
                  <a:gd name="T28" fmla="*/ 133 w 193"/>
                  <a:gd name="T29" fmla="*/ 14 h 184"/>
                  <a:gd name="T30" fmla="*/ 62 w 193"/>
                  <a:gd name="T31" fmla="*/ 7 h 184"/>
                  <a:gd name="T32" fmla="*/ 12 w 193"/>
                  <a:gd name="T33" fmla="*/ 53 h 184"/>
                  <a:gd name="T34" fmla="*/ 8 w 193"/>
                  <a:gd name="T35" fmla="*/ 12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84">
                    <a:moveTo>
                      <a:pt x="62" y="42"/>
                    </a:moveTo>
                    <a:cubicBezTo>
                      <a:pt x="77" y="41"/>
                      <a:pt x="94" y="45"/>
                      <a:pt x="114" y="54"/>
                    </a:cubicBezTo>
                    <a:cubicBezTo>
                      <a:pt x="134" y="64"/>
                      <a:pt x="148" y="74"/>
                      <a:pt x="156" y="86"/>
                    </a:cubicBezTo>
                    <a:cubicBezTo>
                      <a:pt x="164" y="98"/>
                      <a:pt x="166" y="110"/>
                      <a:pt x="160" y="122"/>
                    </a:cubicBezTo>
                    <a:cubicBezTo>
                      <a:pt x="154" y="134"/>
                      <a:pt x="144" y="140"/>
                      <a:pt x="130" y="142"/>
                    </a:cubicBezTo>
                    <a:cubicBezTo>
                      <a:pt x="115" y="143"/>
                      <a:pt x="98" y="139"/>
                      <a:pt x="78" y="130"/>
                    </a:cubicBezTo>
                    <a:cubicBezTo>
                      <a:pt x="58" y="120"/>
                      <a:pt x="43" y="110"/>
                      <a:pt x="36" y="98"/>
                    </a:cubicBezTo>
                    <a:cubicBezTo>
                      <a:pt x="27" y="86"/>
                      <a:pt x="26" y="74"/>
                      <a:pt x="32" y="62"/>
                    </a:cubicBezTo>
                    <a:cubicBezTo>
                      <a:pt x="38" y="50"/>
                      <a:pt x="48" y="44"/>
                      <a:pt x="62" y="42"/>
                    </a:cubicBezTo>
                    <a:close/>
                    <a:moveTo>
                      <a:pt x="8" y="120"/>
                    </a:moveTo>
                    <a:cubicBezTo>
                      <a:pt x="17" y="141"/>
                      <a:pt x="34" y="158"/>
                      <a:pt x="59" y="170"/>
                    </a:cubicBezTo>
                    <a:cubicBezTo>
                      <a:pt x="84" y="182"/>
                      <a:pt x="108" y="184"/>
                      <a:pt x="130" y="177"/>
                    </a:cubicBezTo>
                    <a:cubicBezTo>
                      <a:pt x="153" y="170"/>
                      <a:pt x="170" y="155"/>
                      <a:pt x="180" y="132"/>
                    </a:cubicBezTo>
                    <a:cubicBezTo>
                      <a:pt x="191" y="108"/>
                      <a:pt x="193" y="86"/>
                      <a:pt x="184" y="65"/>
                    </a:cubicBezTo>
                    <a:cubicBezTo>
                      <a:pt x="175" y="43"/>
                      <a:pt x="158" y="26"/>
                      <a:pt x="133" y="14"/>
                    </a:cubicBezTo>
                    <a:cubicBezTo>
                      <a:pt x="108" y="2"/>
                      <a:pt x="84" y="0"/>
                      <a:pt x="62" y="7"/>
                    </a:cubicBezTo>
                    <a:cubicBezTo>
                      <a:pt x="39" y="14"/>
                      <a:pt x="23" y="30"/>
                      <a:pt x="12" y="53"/>
                    </a:cubicBezTo>
                    <a:cubicBezTo>
                      <a:pt x="1" y="76"/>
                      <a:pt x="0" y="98"/>
                      <a:pt x="8"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1" name="Freeform 31"/>
              <p:cNvSpPr>
                <a:spLocks/>
              </p:cNvSpPr>
              <p:nvPr/>
            </p:nvSpPr>
            <p:spPr bwMode="auto">
              <a:xfrm>
                <a:off x="3863637" y="1006867"/>
                <a:ext cx="59537" cy="57411"/>
              </a:xfrm>
              <a:custGeom>
                <a:avLst/>
                <a:gdLst>
                  <a:gd name="T0" fmla="*/ 0 w 195"/>
                  <a:gd name="T1" fmla="*/ 132 h 189"/>
                  <a:gd name="T2" fmla="*/ 44 w 195"/>
                  <a:gd name="T3" fmla="*/ 6 h 189"/>
                  <a:gd name="T4" fmla="*/ 100 w 195"/>
                  <a:gd name="T5" fmla="*/ 0 h 189"/>
                  <a:gd name="T6" fmla="*/ 103 w 195"/>
                  <a:gd name="T7" fmla="*/ 16 h 189"/>
                  <a:gd name="T8" fmla="*/ 67 w 195"/>
                  <a:gd name="T9" fmla="*/ 33 h 189"/>
                  <a:gd name="T10" fmla="*/ 47 w 195"/>
                  <a:gd name="T11" fmla="*/ 61 h 189"/>
                  <a:gd name="T12" fmla="*/ 46 w 195"/>
                  <a:gd name="T13" fmla="*/ 78 h 189"/>
                  <a:gd name="T14" fmla="*/ 62 w 195"/>
                  <a:gd name="T15" fmla="*/ 88 h 189"/>
                  <a:gd name="T16" fmla="*/ 85 w 195"/>
                  <a:gd name="T17" fmla="*/ 96 h 189"/>
                  <a:gd name="T18" fmla="*/ 88 w 195"/>
                  <a:gd name="T19" fmla="*/ 89 h 189"/>
                  <a:gd name="T20" fmla="*/ 89 w 195"/>
                  <a:gd name="T21" fmla="*/ 69 h 189"/>
                  <a:gd name="T22" fmla="*/ 69 w 195"/>
                  <a:gd name="T23" fmla="*/ 57 h 189"/>
                  <a:gd name="T24" fmla="*/ 74 w 195"/>
                  <a:gd name="T25" fmla="*/ 43 h 189"/>
                  <a:gd name="T26" fmla="*/ 153 w 195"/>
                  <a:gd name="T27" fmla="*/ 69 h 189"/>
                  <a:gd name="T28" fmla="*/ 148 w 195"/>
                  <a:gd name="T29" fmla="*/ 84 h 189"/>
                  <a:gd name="T30" fmla="*/ 124 w 195"/>
                  <a:gd name="T31" fmla="*/ 83 h 189"/>
                  <a:gd name="T32" fmla="*/ 111 w 195"/>
                  <a:gd name="T33" fmla="*/ 97 h 189"/>
                  <a:gd name="T34" fmla="*/ 109 w 195"/>
                  <a:gd name="T35" fmla="*/ 104 h 189"/>
                  <a:gd name="T36" fmla="*/ 137 w 195"/>
                  <a:gd name="T37" fmla="*/ 114 h 189"/>
                  <a:gd name="T38" fmla="*/ 164 w 195"/>
                  <a:gd name="T39" fmla="*/ 118 h 189"/>
                  <a:gd name="T40" fmla="*/ 174 w 195"/>
                  <a:gd name="T41" fmla="*/ 105 h 189"/>
                  <a:gd name="T42" fmla="*/ 195 w 195"/>
                  <a:gd name="T43" fmla="*/ 113 h 189"/>
                  <a:gd name="T44" fmla="*/ 169 w 195"/>
                  <a:gd name="T45" fmla="*/ 189 h 189"/>
                  <a:gd name="T46" fmla="*/ 148 w 195"/>
                  <a:gd name="T47" fmla="*/ 182 h 189"/>
                  <a:gd name="T48" fmla="*/ 147 w 195"/>
                  <a:gd name="T49" fmla="*/ 166 h 189"/>
                  <a:gd name="T50" fmla="*/ 123 w 195"/>
                  <a:gd name="T51" fmla="*/ 153 h 189"/>
                  <a:gd name="T52" fmla="*/ 58 w 195"/>
                  <a:gd name="T53" fmla="*/ 131 h 189"/>
                  <a:gd name="T54" fmla="*/ 32 w 195"/>
                  <a:gd name="T55" fmla="*/ 126 h 189"/>
                  <a:gd name="T56" fmla="*/ 21 w 195"/>
                  <a:gd name="T57" fmla="*/ 139 h 189"/>
                  <a:gd name="T58" fmla="*/ 0 w 195"/>
                  <a:gd name="T59" fmla="*/ 13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89">
                    <a:moveTo>
                      <a:pt x="0" y="132"/>
                    </a:moveTo>
                    <a:cubicBezTo>
                      <a:pt x="44" y="6"/>
                      <a:pt x="44" y="6"/>
                      <a:pt x="44" y="6"/>
                    </a:cubicBezTo>
                    <a:cubicBezTo>
                      <a:pt x="100" y="0"/>
                      <a:pt x="100" y="0"/>
                      <a:pt x="100" y="0"/>
                    </a:cubicBezTo>
                    <a:cubicBezTo>
                      <a:pt x="103" y="16"/>
                      <a:pt x="103" y="16"/>
                      <a:pt x="103" y="16"/>
                    </a:cubicBezTo>
                    <a:cubicBezTo>
                      <a:pt x="88" y="20"/>
                      <a:pt x="76" y="25"/>
                      <a:pt x="67" y="33"/>
                    </a:cubicBezTo>
                    <a:cubicBezTo>
                      <a:pt x="58" y="40"/>
                      <a:pt x="51" y="50"/>
                      <a:pt x="47" y="61"/>
                    </a:cubicBezTo>
                    <a:cubicBezTo>
                      <a:pt x="45" y="69"/>
                      <a:pt x="44" y="75"/>
                      <a:pt x="46" y="78"/>
                    </a:cubicBezTo>
                    <a:cubicBezTo>
                      <a:pt x="48" y="82"/>
                      <a:pt x="53" y="85"/>
                      <a:pt x="62" y="88"/>
                    </a:cubicBezTo>
                    <a:cubicBezTo>
                      <a:pt x="85" y="96"/>
                      <a:pt x="85" y="96"/>
                      <a:pt x="85" y="96"/>
                    </a:cubicBezTo>
                    <a:cubicBezTo>
                      <a:pt x="88" y="89"/>
                      <a:pt x="88" y="89"/>
                      <a:pt x="88" y="89"/>
                    </a:cubicBezTo>
                    <a:cubicBezTo>
                      <a:pt x="91" y="80"/>
                      <a:pt x="91" y="74"/>
                      <a:pt x="89" y="69"/>
                    </a:cubicBezTo>
                    <a:cubicBezTo>
                      <a:pt x="86" y="65"/>
                      <a:pt x="80" y="61"/>
                      <a:pt x="69" y="57"/>
                    </a:cubicBezTo>
                    <a:cubicBezTo>
                      <a:pt x="74" y="43"/>
                      <a:pt x="74" y="43"/>
                      <a:pt x="74" y="43"/>
                    </a:cubicBezTo>
                    <a:cubicBezTo>
                      <a:pt x="153" y="69"/>
                      <a:pt x="153" y="69"/>
                      <a:pt x="153" y="69"/>
                    </a:cubicBezTo>
                    <a:cubicBezTo>
                      <a:pt x="148" y="84"/>
                      <a:pt x="148" y="84"/>
                      <a:pt x="148" y="84"/>
                    </a:cubicBezTo>
                    <a:cubicBezTo>
                      <a:pt x="138" y="81"/>
                      <a:pt x="130" y="81"/>
                      <a:pt x="124" y="83"/>
                    </a:cubicBezTo>
                    <a:cubicBezTo>
                      <a:pt x="118" y="85"/>
                      <a:pt x="114" y="90"/>
                      <a:pt x="111" y="97"/>
                    </a:cubicBezTo>
                    <a:cubicBezTo>
                      <a:pt x="109" y="104"/>
                      <a:pt x="109" y="104"/>
                      <a:pt x="109" y="104"/>
                    </a:cubicBezTo>
                    <a:cubicBezTo>
                      <a:pt x="137" y="114"/>
                      <a:pt x="137" y="114"/>
                      <a:pt x="137" y="114"/>
                    </a:cubicBezTo>
                    <a:cubicBezTo>
                      <a:pt x="150" y="118"/>
                      <a:pt x="159" y="120"/>
                      <a:pt x="164" y="118"/>
                    </a:cubicBezTo>
                    <a:cubicBezTo>
                      <a:pt x="168" y="117"/>
                      <a:pt x="172" y="113"/>
                      <a:pt x="174" y="105"/>
                    </a:cubicBezTo>
                    <a:cubicBezTo>
                      <a:pt x="195" y="113"/>
                      <a:pt x="195" y="113"/>
                      <a:pt x="195" y="113"/>
                    </a:cubicBezTo>
                    <a:cubicBezTo>
                      <a:pt x="169" y="189"/>
                      <a:pt x="169" y="189"/>
                      <a:pt x="169" y="189"/>
                    </a:cubicBezTo>
                    <a:cubicBezTo>
                      <a:pt x="148" y="182"/>
                      <a:pt x="148" y="182"/>
                      <a:pt x="148" y="182"/>
                    </a:cubicBezTo>
                    <a:cubicBezTo>
                      <a:pt x="150" y="175"/>
                      <a:pt x="150" y="169"/>
                      <a:pt x="147" y="166"/>
                    </a:cubicBezTo>
                    <a:cubicBezTo>
                      <a:pt x="145" y="162"/>
                      <a:pt x="137" y="158"/>
                      <a:pt x="123" y="153"/>
                    </a:cubicBezTo>
                    <a:cubicBezTo>
                      <a:pt x="58" y="131"/>
                      <a:pt x="58" y="131"/>
                      <a:pt x="58" y="131"/>
                    </a:cubicBezTo>
                    <a:cubicBezTo>
                      <a:pt x="45" y="126"/>
                      <a:pt x="36" y="125"/>
                      <a:pt x="32" y="126"/>
                    </a:cubicBezTo>
                    <a:cubicBezTo>
                      <a:pt x="28" y="128"/>
                      <a:pt x="24" y="132"/>
                      <a:pt x="21" y="139"/>
                    </a:cubicBezTo>
                    <a:lnTo>
                      <a:pt x="0"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2" name="Freeform 32"/>
              <p:cNvSpPr>
                <a:spLocks/>
              </p:cNvSpPr>
              <p:nvPr/>
            </p:nvSpPr>
            <p:spPr bwMode="auto">
              <a:xfrm>
                <a:off x="3884900" y="940951"/>
                <a:ext cx="57411" cy="49614"/>
              </a:xfrm>
              <a:custGeom>
                <a:avLst/>
                <a:gdLst>
                  <a:gd name="T0" fmla="*/ 20 w 191"/>
                  <a:gd name="T1" fmla="*/ 29 h 163"/>
                  <a:gd name="T2" fmla="*/ 9 w 191"/>
                  <a:gd name="T3" fmla="*/ 25 h 163"/>
                  <a:gd name="T4" fmla="*/ 11 w 191"/>
                  <a:gd name="T5" fmla="*/ 12 h 163"/>
                  <a:gd name="T6" fmla="*/ 79 w 191"/>
                  <a:gd name="T7" fmla="*/ 0 h 163"/>
                  <a:gd name="T8" fmla="*/ 82 w 191"/>
                  <a:gd name="T9" fmla="*/ 18 h 163"/>
                  <a:gd name="T10" fmla="*/ 44 w 191"/>
                  <a:gd name="T11" fmla="*/ 36 h 163"/>
                  <a:gd name="T12" fmla="*/ 27 w 191"/>
                  <a:gd name="T13" fmla="*/ 63 h 163"/>
                  <a:gd name="T14" fmla="*/ 41 w 191"/>
                  <a:gd name="T15" fmla="*/ 97 h 163"/>
                  <a:gd name="T16" fmla="*/ 89 w 191"/>
                  <a:gd name="T17" fmla="*/ 116 h 163"/>
                  <a:gd name="T18" fmla="*/ 141 w 191"/>
                  <a:gd name="T19" fmla="*/ 110 h 163"/>
                  <a:gd name="T20" fmla="*/ 163 w 191"/>
                  <a:gd name="T21" fmla="*/ 79 h 163"/>
                  <a:gd name="T22" fmla="*/ 157 w 191"/>
                  <a:gd name="T23" fmla="*/ 48 h 163"/>
                  <a:gd name="T24" fmla="*/ 131 w 191"/>
                  <a:gd name="T25" fmla="*/ 21 h 163"/>
                  <a:gd name="T26" fmla="*/ 143 w 191"/>
                  <a:gd name="T27" fmla="*/ 3 h 163"/>
                  <a:gd name="T28" fmla="*/ 181 w 191"/>
                  <a:gd name="T29" fmla="*/ 40 h 163"/>
                  <a:gd name="T30" fmla="*/ 188 w 191"/>
                  <a:gd name="T31" fmla="*/ 88 h 163"/>
                  <a:gd name="T32" fmla="*/ 154 w 191"/>
                  <a:gd name="T33" fmla="*/ 145 h 163"/>
                  <a:gd name="T34" fmla="*/ 83 w 191"/>
                  <a:gd name="T35" fmla="*/ 159 h 163"/>
                  <a:gd name="T36" fmla="*/ 21 w 191"/>
                  <a:gd name="T37" fmla="*/ 127 h 163"/>
                  <a:gd name="T38" fmla="*/ 3 w 191"/>
                  <a:gd name="T39" fmla="*/ 65 h 163"/>
                  <a:gd name="T40" fmla="*/ 8 w 191"/>
                  <a:gd name="T41" fmla="*/ 47 h 163"/>
                  <a:gd name="T42" fmla="*/ 20 w 191"/>
                  <a:gd name="T43" fmla="*/ 2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1" h="163">
                    <a:moveTo>
                      <a:pt x="20" y="29"/>
                    </a:moveTo>
                    <a:cubicBezTo>
                      <a:pt x="9" y="25"/>
                      <a:pt x="9" y="25"/>
                      <a:pt x="9" y="25"/>
                    </a:cubicBezTo>
                    <a:cubicBezTo>
                      <a:pt x="11" y="12"/>
                      <a:pt x="11" y="12"/>
                      <a:pt x="11" y="12"/>
                    </a:cubicBezTo>
                    <a:cubicBezTo>
                      <a:pt x="79" y="0"/>
                      <a:pt x="79" y="0"/>
                      <a:pt x="79" y="0"/>
                    </a:cubicBezTo>
                    <a:cubicBezTo>
                      <a:pt x="82" y="18"/>
                      <a:pt x="82" y="18"/>
                      <a:pt x="82" y="18"/>
                    </a:cubicBezTo>
                    <a:cubicBezTo>
                      <a:pt x="66" y="22"/>
                      <a:pt x="54" y="28"/>
                      <a:pt x="44" y="36"/>
                    </a:cubicBezTo>
                    <a:cubicBezTo>
                      <a:pt x="34" y="44"/>
                      <a:pt x="28" y="53"/>
                      <a:pt x="27" y="63"/>
                    </a:cubicBezTo>
                    <a:cubicBezTo>
                      <a:pt x="25" y="77"/>
                      <a:pt x="30" y="88"/>
                      <a:pt x="41" y="97"/>
                    </a:cubicBezTo>
                    <a:cubicBezTo>
                      <a:pt x="52" y="107"/>
                      <a:pt x="69" y="113"/>
                      <a:pt x="89" y="116"/>
                    </a:cubicBezTo>
                    <a:cubicBezTo>
                      <a:pt x="111" y="118"/>
                      <a:pt x="128" y="116"/>
                      <a:pt x="141" y="110"/>
                    </a:cubicBezTo>
                    <a:cubicBezTo>
                      <a:pt x="154" y="103"/>
                      <a:pt x="162" y="93"/>
                      <a:pt x="163" y="79"/>
                    </a:cubicBezTo>
                    <a:cubicBezTo>
                      <a:pt x="165" y="69"/>
                      <a:pt x="163" y="59"/>
                      <a:pt x="157" y="48"/>
                    </a:cubicBezTo>
                    <a:cubicBezTo>
                      <a:pt x="151" y="38"/>
                      <a:pt x="142" y="28"/>
                      <a:pt x="131" y="21"/>
                    </a:cubicBezTo>
                    <a:cubicBezTo>
                      <a:pt x="143" y="3"/>
                      <a:pt x="143" y="3"/>
                      <a:pt x="143" y="3"/>
                    </a:cubicBezTo>
                    <a:cubicBezTo>
                      <a:pt x="161" y="14"/>
                      <a:pt x="173" y="26"/>
                      <a:pt x="181" y="40"/>
                    </a:cubicBezTo>
                    <a:cubicBezTo>
                      <a:pt x="188" y="55"/>
                      <a:pt x="191" y="71"/>
                      <a:pt x="188" y="88"/>
                    </a:cubicBezTo>
                    <a:cubicBezTo>
                      <a:pt x="185" y="113"/>
                      <a:pt x="174" y="132"/>
                      <a:pt x="154" y="145"/>
                    </a:cubicBezTo>
                    <a:cubicBezTo>
                      <a:pt x="135" y="158"/>
                      <a:pt x="112" y="163"/>
                      <a:pt x="83" y="159"/>
                    </a:cubicBezTo>
                    <a:cubicBezTo>
                      <a:pt x="57" y="156"/>
                      <a:pt x="36" y="145"/>
                      <a:pt x="21" y="127"/>
                    </a:cubicBezTo>
                    <a:cubicBezTo>
                      <a:pt x="6" y="110"/>
                      <a:pt x="0" y="89"/>
                      <a:pt x="3" y="65"/>
                    </a:cubicBezTo>
                    <a:cubicBezTo>
                      <a:pt x="3" y="59"/>
                      <a:pt x="5" y="53"/>
                      <a:pt x="8" y="47"/>
                    </a:cubicBezTo>
                    <a:cubicBezTo>
                      <a:pt x="11" y="41"/>
                      <a:pt x="15" y="35"/>
                      <a:pt x="2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3" name="Freeform 33"/>
              <p:cNvSpPr>
                <a:spLocks/>
              </p:cNvSpPr>
              <p:nvPr/>
            </p:nvSpPr>
            <p:spPr bwMode="auto">
              <a:xfrm>
                <a:off x="3885609" y="882831"/>
                <a:ext cx="55993" cy="56702"/>
              </a:xfrm>
              <a:custGeom>
                <a:avLst/>
                <a:gdLst>
                  <a:gd name="T0" fmla="*/ 7 w 185"/>
                  <a:gd name="T1" fmla="*/ 188 h 188"/>
                  <a:gd name="T2" fmla="*/ 4 w 185"/>
                  <a:gd name="T3" fmla="*/ 109 h 188"/>
                  <a:gd name="T4" fmla="*/ 25 w 185"/>
                  <a:gd name="T5" fmla="*/ 108 h 188"/>
                  <a:gd name="T6" fmla="*/ 32 w 185"/>
                  <a:gd name="T7" fmla="*/ 123 h 188"/>
                  <a:gd name="T8" fmla="*/ 59 w 185"/>
                  <a:gd name="T9" fmla="*/ 126 h 188"/>
                  <a:gd name="T10" fmla="*/ 77 w 185"/>
                  <a:gd name="T11" fmla="*/ 125 h 188"/>
                  <a:gd name="T12" fmla="*/ 74 w 185"/>
                  <a:gd name="T13" fmla="*/ 65 h 188"/>
                  <a:gd name="T14" fmla="*/ 56 w 185"/>
                  <a:gd name="T15" fmla="*/ 66 h 188"/>
                  <a:gd name="T16" fmla="*/ 29 w 185"/>
                  <a:gd name="T17" fmla="*/ 71 h 188"/>
                  <a:gd name="T18" fmla="*/ 24 w 185"/>
                  <a:gd name="T19" fmla="*/ 86 h 188"/>
                  <a:gd name="T20" fmla="*/ 3 w 185"/>
                  <a:gd name="T21" fmla="*/ 87 h 188"/>
                  <a:gd name="T22" fmla="*/ 0 w 185"/>
                  <a:gd name="T23" fmla="*/ 8 h 188"/>
                  <a:gd name="T24" fmla="*/ 22 w 185"/>
                  <a:gd name="T25" fmla="*/ 7 h 188"/>
                  <a:gd name="T26" fmla="*/ 28 w 185"/>
                  <a:gd name="T27" fmla="*/ 21 h 188"/>
                  <a:gd name="T28" fmla="*/ 55 w 185"/>
                  <a:gd name="T29" fmla="*/ 24 h 188"/>
                  <a:gd name="T30" fmla="*/ 124 w 185"/>
                  <a:gd name="T31" fmla="*/ 21 h 188"/>
                  <a:gd name="T32" fmla="*/ 151 w 185"/>
                  <a:gd name="T33" fmla="*/ 16 h 188"/>
                  <a:gd name="T34" fmla="*/ 156 w 185"/>
                  <a:gd name="T35" fmla="*/ 1 h 188"/>
                  <a:gd name="T36" fmla="*/ 178 w 185"/>
                  <a:gd name="T37" fmla="*/ 0 h 188"/>
                  <a:gd name="T38" fmla="*/ 181 w 185"/>
                  <a:gd name="T39" fmla="*/ 79 h 188"/>
                  <a:gd name="T40" fmla="*/ 160 w 185"/>
                  <a:gd name="T41" fmla="*/ 80 h 188"/>
                  <a:gd name="T42" fmla="*/ 153 w 185"/>
                  <a:gd name="T43" fmla="*/ 66 h 188"/>
                  <a:gd name="T44" fmla="*/ 126 w 185"/>
                  <a:gd name="T45" fmla="*/ 63 h 188"/>
                  <a:gd name="T46" fmla="*/ 96 w 185"/>
                  <a:gd name="T47" fmla="*/ 64 h 188"/>
                  <a:gd name="T48" fmla="*/ 99 w 185"/>
                  <a:gd name="T49" fmla="*/ 124 h 188"/>
                  <a:gd name="T50" fmla="*/ 129 w 185"/>
                  <a:gd name="T51" fmla="*/ 123 h 188"/>
                  <a:gd name="T52" fmla="*/ 156 w 185"/>
                  <a:gd name="T53" fmla="*/ 118 h 188"/>
                  <a:gd name="T54" fmla="*/ 161 w 185"/>
                  <a:gd name="T55" fmla="*/ 103 h 188"/>
                  <a:gd name="T56" fmla="*/ 182 w 185"/>
                  <a:gd name="T57" fmla="*/ 102 h 188"/>
                  <a:gd name="T58" fmla="*/ 185 w 185"/>
                  <a:gd name="T59" fmla="*/ 181 h 188"/>
                  <a:gd name="T60" fmla="*/ 163 w 185"/>
                  <a:gd name="T61" fmla="*/ 182 h 188"/>
                  <a:gd name="T62" fmla="*/ 157 w 185"/>
                  <a:gd name="T63" fmla="*/ 167 h 188"/>
                  <a:gd name="T64" fmla="*/ 130 w 185"/>
                  <a:gd name="T65" fmla="*/ 164 h 188"/>
                  <a:gd name="T66" fmla="*/ 61 w 185"/>
                  <a:gd name="T67" fmla="*/ 167 h 188"/>
                  <a:gd name="T68" fmla="*/ 34 w 185"/>
                  <a:gd name="T69" fmla="*/ 172 h 188"/>
                  <a:gd name="T70" fmla="*/ 29 w 185"/>
                  <a:gd name="T71" fmla="*/ 187 h 188"/>
                  <a:gd name="T72" fmla="*/ 7 w 185"/>
                  <a:gd name="T73"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5" h="188">
                    <a:moveTo>
                      <a:pt x="7" y="188"/>
                    </a:moveTo>
                    <a:cubicBezTo>
                      <a:pt x="4" y="109"/>
                      <a:pt x="4" y="109"/>
                      <a:pt x="4" y="109"/>
                    </a:cubicBezTo>
                    <a:cubicBezTo>
                      <a:pt x="25" y="108"/>
                      <a:pt x="25" y="108"/>
                      <a:pt x="25" y="108"/>
                    </a:cubicBezTo>
                    <a:cubicBezTo>
                      <a:pt x="25" y="116"/>
                      <a:pt x="28" y="121"/>
                      <a:pt x="32" y="123"/>
                    </a:cubicBezTo>
                    <a:cubicBezTo>
                      <a:pt x="36" y="125"/>
                      <a:pt x="45" y="126"/>
                      <a:pt x="59" y="126"/>
                    </a:cubicBezTo>
                    <a:cubicBezTo>
                      <a:pt x="77" y="125"/>
                      <a:pt x="77" y="125"/>
                      <a:pt x="77" y="125"/>
                    </a:cubicBezTo>
                    <a:cubicBezTo>
                      <a:pt x="74" y="65"/>
                      <a:pt x="74" y="65"/>
                      <a:pt x="74" y="65"/>
                    </a:cubicBezTo>
                    <a:cubicBezTo>
                      <a:pt x="56" y="66"/>
                      <a:pt x="56" y="66"/>
                      <a:pt x="56" y="66"/>
                    </a:cubicBezTo>
                    <a:cubicBezTo>
                      <a:pt x="42" y="66"/>
                      <a:pt x="33" y="68"/>
                      <a:pt x="29" y="71"/>
                    </a:cubicBezTo>
                    <a:cubicBezTo>
                      <a:pt x="26" y="73"/>
                      <a:pt x="24" y="78"/>
                      <a:pt x="24" y="86"/>
                    </a:cubicBezTo>
                    <a:cubicBezTo>
                      <a:pt x="3" y="87"/>
                      <a:pt x="3" y="87"/>
                      <a:pt x="3" y="87"/>
                    </a:cubicBezTo>
                    <a:cubicBezTo>
                      <a:pt x="0" y="8"/>
                      <a:pt x="0" y="8"/>
                      <a:pt x="0" y="8"/>
                    </a:cubicBezTo>
                    <a:cubicBezTo>
                      <a:pt x="22" y="7"/>
                      <a:pt x="22" y="7"/>
                      <a:pt x="22" y="7"/>
                    </a:cubicBezTo>
                    <a:cubicBezTo>
                      <a:pt x="22" y="14"/>
                      <a:pt x="24" y="19"/>
                      <a:pt x="28" y="21"/>
                    </a:cubicBezTo>
                    <a:cubicBezTo>
                      <a:pt x="32" y="24"/>
                      <a:pt x="41" y="25"/>
                      <a:pt x="55" y="24"/>
                    </a:cubicBezTo>
                    <a:cubicBezTo>
                      <a:pt x="124" y="21"/>
                      <a:pt x="124" y="21"/>
                      <a:pt x="124" y="21"/>
                    </a:cubicBezTo>
                    <a:cubicBezTo>
                      <a:pt x="138" y="21"/>
                      <a:pt x="147" y="19"/>
                      <a:pt x="151" y="16"/>
                    </a:cubicBezTo>
                    <a:cubicBezTo>
                      <a:pt x="154" y="14"/>
                      <a:pt x="156" y="9"/>
                      <a:pt x="156" y="1"/>
                    </a:cubicBezTo>
                    <a:cubicBezTo>
                      <a:pt x="178" y="0"/>
                      <a:pt x="178" y="0"/>
                      <a:pt x="178" y="0"/>
                    </a:cubicBezTo>
                    <a:cubicBezTo>
                      <a:pt x="181" y="79"/>
                      <a:pt x="181" y="79"/>
                      <a:pt x="181" y="79"/>
                    </a:cubicBezTo>
                    <a:cubicBezTo>
                      <a:pt x="160" y="80"/>
                      <a:pt x="160" y="80"/>
                      <a:pt x="160" y="80"/>
                    </a:cubicBezTo>
                    <a:cubicBezTo>
                      <a:pt x="160" y="73"/>
                      <a:pt x="157" y="68"/>
                      <a:pt x="153" y="66"/>
                    </a:cubicBezTo>
                    <a:cubicBezTo>
                      <a:pt x="149" y="63"/>
                      <a:pt x="140" y="62"/>
                      <a:pt x="126" y="63"/>
                    </a:cubicBezTo>
                    <a:cubicBezTo>
                      <a:pt x="96" y="64"/>
                      <a:pt x="96" y="64"/>
                      <a:pt x="96" y="64"/>
                    </a:cubicBezTo>
                    <a:cubicBezTo>
                      <a:pt x="99" y="124"/>
                      <a:pt x="99" y="124"/>
                      <a:pt x="99" y="124"/>
                    </a:cubicBezTo>
                    <a:cubicBezTo>
                      <a:pt x="129" y="123"/>
                      <a:pt x="129" y="123"/>
                      <a:pt x="129" y="123"/>
                    </a:cubicBezTo>
                    <a:cubicBezTo>
                      <a:pt x="143" y="122"/>
                      <a:pt x="152" y="121"/>
                      <a:pt x="156" y="118"/>
                    </a:cubicBezTo>
                    <a:cubicBezTo>
                      <a:pt x="159" y="115"/>
                      <a:pt x="161" y="110"/>
                      <a:pt x="161" y="103"/>
                    </a:cubicBezTo>
                    <a:cubicBezTo>
                      <a:pt x="182" y="102"/>
                      <a:pt x="182" y="102"/>
                      <a:pt x="182" y="102"/>
                    </a:cubicBezTo>
                    <a:cubicBezTo>
                      <a:pt x="185" y="181"/>
                      <a:pt x="185" y="181"/>
                      <a:pt x="185" y="181"/>
                    </a:cubicBezTo>
                    <a:cubicBezTo>
                      <a:pt x="163" y="182"/>
                      <a:pt x="163" y="182"/>
                      <a:pt x="163" y="182"/>
                    </a:cubicBezTo>
                    <a:cubicBezTo>
                      <a:pt x="163" y="175"/>
                      <a:pt x="161" y="170"/>
                      <a:pt x="157" y="167"/>
                    </a:cubicBezTo>
                    <a:cubicBezTo>
                      <a:pt x="153" y="165"/>
                      <a:pt x="144" y="164"/>
                      <a:pt x="130" y="164"/>
                    </a:cubicBezTo>
                    <a:cubicBezTo>
                      <a:pt x="61" y="167"/>
                      <a:pt x="61" y="167"/>
                      <a:pt x="61" y="167"/>
                    </a:cubicBezTo>
                    <a:cubicBezTo>
                      <a:pt x="47" y="168"/>
                      <a:pt x="38" y="169"/>
                      <a:pt x="34" y="172"/>
                    </a:cubicBezTo>
                    <a:cubicBezTo>
                      <a:pt x="31" y="175"/>
                      <a:pt x="29" y="180"/>
                      <a:pt x="29" y="187"/>
                    </a:cubicBezTo>
                    <a:lnTo>
                      <a:pt x="7"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4" name="Freeform 34"/>
              <p:cNvSpPr>
                <a:spLocks/>
              </p:cNvSpPr>
              <p:nvPr/>
            </p:nvSpPr>
            <p:spPr bwMode="auto">
              <a:xfrm>
                <a:off x="3880648" y="848810"/>
                <a:ext cx="58120" cy="33313"/>
              </a:xfrm>
              <a:custGeom>
                <a:avLst/>
                <a:gdLst>
                  <a:gd name="T0" fmla="*/ 15 w 191"/>
                  <a:gd name="T1" fmla="*/ 111 h 111"/>
                  <a:gd name="T2" fmla="*/ 7 w 191"/>
                  <a:gd name="T3" fmla="*/ 67 h 111"/>
                  <a:gd name="T4" fmla="*/ 0 w 191"/>
                  <a:gd name="T5" fmla="*/ 31 h 111"/>
                  <a:gd name="T6" fmla="*/ 22 w 191"/>
                  <a:gd name="T7" fmla="*/ 27 h 111"/>
                  <a:gd name="T8" fmla="*/ 31 w 191"/>
                  <a:gd name="T9" fmla="*/ 42 h 111"/>
                  <a:gd name="T10" fmla="*/ 58 w 191"/>
                  <a:gd name="T11" fmla="*/ 41 h 111"/>
                  <a:gd name="T12" fmla="*/ 126 w 191"/>
                  <a:gd name="T13" fmla="*/ 29 h 111"/>
                  <a:gd name="T14" fmla="*/ 151 w 191"/>
                  <a:gd name="T15" fmla="*/ 20 h 111"/>
                  <a:gd name="T16" fmla="*/ 155 w 191"/>
                  <a:gd name="T17" fmla="*/ 4 h 111"/>
                  <a:gd name="T18" fmla="*/ 176 w 191"/>
                  <a:gd name="T19" fmla="*/ 0 h 111"/>
                  <a:gd name="T20" fmla="*/ 191 w 191"/>
                  <a:gd name="T21" fmla="*/ 79 h 111"/>
                  <a:gd name="T22" fmla="*/ 169 w 191"/>
                  <a:gd name="T23" fmla="*/ 83 h 111"/>
                  <a:gd name="T24" fmla="*/ 160 w 191"/>
                  <a:gd name="T25" fmla="*/ 69 h 111"/>
                  <a:gd name="T26" fmla="*/ 133 w 191"/>
                  <a:gd name="T27" fmla="*/ 70 h 111"/>
                  <a:gd name="T28" fmla="*/ 65 w 191"/>
                  <a:gd name="T29" fmla="*/ 82 h 111"/>
                  <a:gd name="T30" fmla="*/ 40 w 191"/>
                  <a:gd name="T31" fmla="*/ 90 h 111"/>
                  <a:gd name="T32" fmla="*/ 37 w 191"/>
                  <a:gd name="T33" fmla="*/ 107 h 111"/>
                  <a:gd name="T34" fmla="*/ 15 w 191"/>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1" h="111">
                    <a:moveTo>
                      <a:pt x="15" y="111"/>
                    </a:moveTo>
                    <a:cubicBezTo>
                      <a:pt x="15" y="111"/>
                      <a:pt x="11" y="94"/>
                      <a:pt x="7" y="67"/>
                    </a:cubicBezTo>
                    <a:cubicBezTo>
                      <a:pt x="3" y="40"/>
                      <a:pt x="0" y="31"/>
                      <a:pt x="0" y="31"/>
                    </a:cubicBezTo>
                    <a:cubicBezTo>
                      <a:pt x="22" y="27"/>
                      <a:pt x="22" y="27"/>
                      <a:pt x="22" y="27"/>
                    </a:cubicBezTo>
                    <a:cubicBezTo>
                      <a:pt x="24" y="35"/>
                      <a:pt x="27" y="40"/>
                      <a:pt x="31" y="42"/>
                    </a:cubicBezTo>
                    <a:cubicBezTo>
                      <a:pt x="35" y="44"/>
                      <a:pt x="44" y="43"/>
                      <a:pt x="58" y="41"/>
                    </a:cubicBezTo>
                    <a:cubicBezTo>
                      <a:pt x="126" y="29"/>
                      <a:pt x="126" y="29"/>
                      <a:pt x="126" y="29"/>
                    </a:cubicBezTo>
                    <a:cubicBezTo>
                      <a:pt x="139" y="26"/>
                      <a:pt x="148" y="24"/>
                      <a:pt x="151" y="20"/>
                    </a:cubicBezTo>
                    <a:cubicBezTo>
                      <a:pt x="154" y="17"/>
                      <a:pt x="156" y="11"/>
                      <a:pt x="155" y="4"/>
                    </a:cubicBezTo>
                    <a:cubicBezTo>
                      <a:pt x="176" y="0"/>
                      <a:pt x="176" y="0"/>
                      <a:pt x="176" y="0"/>
                    </a:cubicBezTo>
                    <a:cubicBezTo>
                      <a:pt x="191" y="79"/>
                      <a:pt x="191" y="79"/>
                      <a:pt x="191" y="79"/>
                    </a:cubicBezTo>
                    <a:cubicBezTo>
                      <a:pt x="169" y="83"/>
                      <a:pt x="169" y="83"/>
                      <a:pt x="169" y="83"/>
                    </a:cubicBezTo>
                    <a:cubicBezTo>
                      <a:pt x="167" y="76"/>
                      <a:pt x="164" y="71"/>
                      <a:pt x="160" y="69"/>
                    </a:cubicBezTo>
                    <a:cubicBezTo>
                      <a:pt x="156" y="67"/>
                      <a:pt x="147" y="67"/>
                      <a:pt x="133" y="70"/>
                    </a:cubicBezTo>
                    <a:cubicBezTo>
                      <a:pt x="65" y="82"/>
                      <a:pt x="65" y="82"/>
                      <a:pt x="65" y="82"/>
                    </a:cubicBezTo>
                    <a:cubicBezTo>
                      <a:pt x="51" y="84"/>
                      <a:pt x="43" y="87"/>
                      <a:pt x="40" y="90"/>
                    </a:cubicBezTo>
                    <a:cubicBezTo>
                      <a:pt x="37" y="94"/>
                      <a:pt x="36" y="99"/>
                      <a:pt x="37" y="107"/>
                    </a:cubicBezTo>
                    <a:lnTo>
                      <a:pt x="1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5" name="Freeform 35"/>
              <p:cNvSpPr>
                <a:spLocks/>
              </p:cNvSpPr>
              <p:nvPr/>
            </p:nvSpPr>
            <p:spPr bwMode="auto">
              <a:xfrm>
                <a:off x="3867181" y="798487"/>
                <a:ext cx="65916" cy="56702"/>
              </a:xfrm>
              <a:custGeom>
                <a:avLst/>
                <a:gdLst>
                  <a:gd name="T0" fmla="*/ 45 w 217"/>
                  <a:gd name="T1" fmla="*/ 187 h 187"/>
                  <a:gd name="T2" fmla="*/ 26 w 217"/>
                  <a:gd name="T3" fmla="*/ 122 h 187"/>
                  <a:gd name="T4" fmla="*/ 109 w 217"/>
                  <a:gd name="T5" fmla="*/ 41 h 187"/>
                  <a:gd name="T6" fmla="*/ 63 w 217"/>
                  <a:gd name="T7" fmla="*/ 54 h 187"/>
                  <a:gd name="T8" fmla="*/ 39 w 217"/>
                  <a:gd name="T9" fmla="*/ 65 h 187"/>
                  <a:gd name="T10" fmla="*/ 37 w 217"/>
                  <a:gd name="T11" fmla="*/ 81 h 187"/>
                  <a:gd name="T12" fmla="*/ 16 w 217"/>
                  <a:gd name="T13" fmla="*/ 87 h 187"/>
                  <a:gd name="T14" fmla="*/ 0 w 217"/>
                  <a:gd name="T15" fmla="*/ 30 h 187"/>
                  <a:gd name="T16" fmla="*/ 21 w 217"/>
                  <a:gd name="T17" fmla="*/ 24 h 187"/>
                  <a:gd name="T18" fmla="*/ 31 w 217"/>
                  <a:gd name="T19" fmla="*/ 37 h 187"/>
                  <a:gd name="T20" fmla="*/ 58 w 217"/>
                  <a:gd name="T21" fmla="*/ 33 h 187"/>
                  <a:gd name="T22" fmla="*/ 177 w 217"/>
                  <a:gd name="T23" fmla="*/ 0 h 187"/>
                  <a:gd name="T24" fmla="*/ 185 w 217"/>
                  <a:gd name="T25" fmla="*/ 28 h 187"/>
                  <a:gd name="T26" fmla="*/ 73 w 217"/>
                  <a:gd name="T27" fmla="*/ 137 h 187"/>
                  <a:gd name="T28" fmla="*/ 153 w 217"/>
                  <a:gd name="T29" fmla="*/ 114 h 187"/>
                  <a:gd name="T30" fmla="*/ 178 w 217"/>
                  <a:gd name="T31" fmla="*/ 104 h 187"/>
                  <a:gd name="T32" fmla="*/ 180 w 217"/>
                  <a:gd name="T33" fmla="*/ 88 h 187"/>
                  <a:gd name="T34" fmla="*/ 200 w 217"/>
                  <a:gd name="T35" fmla="*/ 82 h 187"/>
                  <a:gd name="T36" fmla="*/ 217 w 217"/>
                  <a:gd name="T37" fmla="*/ 139 h 187"/>
                  <a:gd name="T38" fmla="*/ 195 w 217"/>
                  <a:gd name="T39" fmla="*/ 145 h 187"/>
                  <a:gd name="T40" fmla="*/ 185 w 217"/>
                  <a:gd name="T41" fmla="*/ 132 h 187"/>
                  <a:gd name="T42" fmla="*/ 158 w 217"/>
                  <a:gd name="T43" fmla="*/ 136 h 187"/>
                  <a:gd name="T44" fmla="*/ 93 w 217"/>
                  <a:gd name="T45" fmla="*/ 154 h 187"/>
                  <a:gd name="T46" fmla="*/ 68 w 217"/>
                  <a:gd name="T47" fmla="*/ 165 h 187"/>
                  <a:gd name="T48" fmla="*/ 66 w 217"/>
                  <a:gd name="T49" fmla="*/ 181 h 187"/>
                  <a:gd name="T50" fmla="*/ 45 w 217"/>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7" h="187">
                    <a:moveTo>
                      <a:pt x="45" y="187"/>
                    </a:moveTo>
                    <a:cubicBezTo>
                      <a:pt x="26" y="122"/>
                      <a:pt x="26" y="122"/>
                      <a:pt x="26" y="122"/>
                    </a:cubicBezTo>
                    <a:cubicBezTo>
                      <a:pt x="109" y="41"/>
                      <a:pt x="109" y="41"/>
                      <a:pt x="109" y="41"/>
                    </a:cubicBezTo>
                    <a:cubicBezTo>
                      <a:pt x="63" y="54"/>
                      <a:pt x="63" y="54"/>
                      <a:pt x="63" y="54"/>
                    </a:cubicBezTo>
                    <a:cubicBezTo>
                      <a:pt x="50" y="58"/>
                      <a:pt x="41" y="62"/>
                      <a:pt x="39" y="65"/>
                    </a:cubicBezTo>
                    <a:cubicBezTo>
                      <a:pt x="36" y="68"/>
                      <a:pt x="35" y="73"/>
                      <a:pt x="37" y="81"/>
                    </a:cubicBezTo>
                    <a:cubicBezTo>
                      <a:pt x="16" y="87"/>
                      <a:pt x="16" y="87"/>
                      <a:pt x="16" y="87"/>
                    </a:cubicBezTo>
                    <a:cubicBezTo>
                      <a:pt x="0" y="30"/>
                      <a:pt x="0" y="30"/>
                      <a:pt x="0" y="30"/>
                    </a:cubicBezTo>
                    <a:cubicBezTo>
                      <a:pt x="21" y="24"/>
                      <a:pt x="21" y="24"/>
                      <a:pt x="21" y="24"/>
                    </a:cubicBezTo>
                    <a:cubicBezTo>
                      <a:pt x="23" y="31"/>
                      <a:pt x="26" y="35"/>
                      <a:pt x="31" y="37"/>
                    </a:cubicBezTo>
                    <a:cubicBezTo>
                      <a:pt x="35" y="38"/>
                      <a:pt x="44" y="37"/>
                      <a:pt x="58" y="33"/>
                    </a:cubicBezTo>
                    <a:cubicBezTo>
                      <a:pt x="177" y="0"/>
                      <a:pt x="177" y="0"/>
                      <a:pt x="177" y="0"/>
                    </a:cubicBezTo>
                    <a:cubicBezTo>
                      <a:pt x="185" y="28"/>
                      <a:pt x="185" y="28"/>
                      <a:pt x="185" y="28"/>
                    </a:cubicBezTo>
                    <a:cubicBezTo>
                      <a:pt x="73" y="137"/>
                      <a:pt x="73" y="137"/>
                      <a:pt x="73" y="137"/>
                    </a:cubicBezTo>
                    <a:cubicBezTo>
                      <a:pt x="153" y="114"/>
                      <a:pt x="153" y="114"/>
                      <a:pt x="153" y="114"/>
                    </a:cubicBezTo>
                    <a:cubicBezTo>
                      <a:pt x="167" y="111"/>
                      <a:pt x="175" y="107"/>
                      <a:pt x="178" y="104"/>
                    </a:cubicBezTo>
                    <a:cubicBezTo>
                      <a:pt x="181" y="100"/>
                      <a:pt x="181" y="95"/>
                      <a:pt x="180" y="88"/>
                    </a:cubicBezTo>
                    <a:cubicBezTo>
                      <a:pt x="200" y="82"/>
                      <a:pt x="200" y="82"/>
                      <a:pt x="200" y="82"/>
                    </a:cubicBezTo>
                    <a:cubicBezTo>
                      <a:pt x="217" y="139"/>
                      <a:pt x="217" y="139"/>
                      <a:pt x="217" y="139"/>
                    </a:cubicBezTo>
                    <a:cubicBezTo>
                      <a:pt x="195" y="145"/>
                      <a:pt x="195" y="145"/>
                      <a:pt x="195" y="145"/>
                    </a:cubicBezTo>
                    <a:cubicBezTo>
                      <a:pt x="193" y="138"/>
                      <a:pt x="190" y="134"/>
                      <a:pt x="185" y="132"/>
                    </a:cubicBezTo>
                    <a:cubicBezTo>
                      <a:pt x="181" y="131"/>
                      <a:pt x="172" y="132"/>
                      <a:pt x="158" y="136"/>
                    </a:cubicBezTo>
                    <a:cubicBezTo>
                      <a:pt x="93" y="154"/>
                      <a:pt x="93" y="154"/>
                      <a:pt x="93" y="154"/>
                    </a:cubicBezTo>
                    <a:cubicBezTo>
                      <a:pt x="79" y="158"/>
                      <a:pt x="71" y="162"/>
                      <a:pt x="68" y="165"/>
                    </a:cubicBezTo>
                    <a:cubicBezTo>
                      <a:pt x="65" y="169"/>
                      <a:pt x="64" y="174"/>
                      <a:pt x="66" y="181"/>
                    </a:cubicBezTo>
                    <a:lnTo>
                      <a:pt x="45" y="1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6" name="Freeform 36"/>
              <p:cNvSpPr>
                <a:spLocks noEditPoints="1"/>
              </p:cNvSpPr>
              <p:nvPr/>
            </p:nvSpPr>
            <p:spPr bwMode="auto">
              <a:xfrm>
                <a:off x="3856549" y="744620"/>
                <a:ext cx="62372" cy="51032"/>
              </a:xfrm>
              <a:custGeom>
                <a:avLst/>
                <a:gdLst>
                  <a:gd name="T0" fmla="*/ 88 w 207"/>
                  <a:gd name="T1" fmla="*/ 106 h 168"/>
                  <a:gd name="T2" fmla="*/ 102 w 207"/>
                  <a:gd name="T3" fmla="*/ 136 h 168"/>
                  <a:gd name="T4" fmla="*/ 48 w 207"/>
                  <a:gd name="T5" fmla="*/ 141 h 168"/>
                  <a:gd name="T6" fmla="*/ 88 w 207"/>
                  <a:gd name="T7" fmla="*/ 106 h 168"/>
                  <a:gd name="T8" fmla="*/ 148 w 207"/>
                  <a:gd name="T9" fmla="*/ 157 h 168"/>
                  <a:gd name="T10" fmla="*/ 152 w 207"/>
                  <a:gd name="T11" fmla="*/ 156 h 168"/>
                  <a:gd name="T12" fmla="*/ 187 w 207"/>
                  <a:gd name="T13" fmla="*/ 168 h 168"/>
                  <a:gd name="T14" fmla="*/ 207 w 207"/>
                  <a:gd name="T15" fmla="*/ 159 h 168"/>
                  <a:gd name="T16" fmla="*/ 180 w 207"/>
                  <a:gd name="T17" fmla="*/ 99 h 168"/>
                  <a:gd name="T18" fmla="*/ 160 w 207"/>
                  <a:gd name="T19" fmla="*/ 108 h 168"/>
                  <a:gd name="T20" fmla="*/ 163 w 207"/>
                  <a:gd name="T21" fmla="*/ 122 h 168"/>
                  <a:gd name="T22" fmla="*/ 156 w 207"/>
                  <a:gd name="T23" fmla="*/ 129 h 168"/>
                  <a:gd name="T24" fmla="*/ 153 w 207"/>
                  <a:gd name="T25" fmla="*/ 130 h 168"/>
                  <a:gd name="T26" fmla="*/ 151 w 207"/>
                  <a:gd name="T27" fmla="*/ 131 h 168"/>
                  <a:gd name="T28" fmla="*/ 125 w 207"/>
                  <a:gd name="T29" fmla="*/ 135 h 168"/>
                  <a:gd name="T30" fmla="*/ 105 w 207"/>
                  <a:gd name="T31" fmla="*/ 90 h 168"/>
                  <a:gd name="T32" fmla="*/ 124 w 207"/>
                  <a:gd name="T33" fmla="*/ 72 h 168"/>
                  <a:gd name="T34" fmla="*/ 127 w 207"/>
                  <a:gd name="T35" fmla="*/ 70 h 168"/>
                  <a:gd name="T36" fmla="*/ 131 w 207"/>
                  <a:gd name="T37" fmla="*/ 68 h 168"/>
                  <a:gd name="T38" fmla="*/ 140 w 207"/>
                  <a:gd name="T39" fmla="*/ 68 h 168"/>
                  <a:gd name="T40" fmla="*/ 147 w 207"/>
                  <a:gd name="T41" fmla="*/ 78 h 168"/>
                  <a:gd name="T42" fmla="*/ 147 w 207"/>
                  <a:gd name="T43" fmla="*/ 80 h 168"/>
                  <a:gd name="T44" fmla="*/ 167 w 207"/>
                  <a:gd name="T45" fmla="*/ 71 h 168"/>
                  <a:gd name="T46" fmla="*/ 135 w 207"/>
                  <a:gd name="T47" fmla="*/ 0 h 168"/>
                  <a:gd name="T48" fmla="*/ 115 w 207"/>
                  <a:gd name="T49" fmla="*/ 9 h 168"/>
                  <a:gd name="T50" fmla="*/ 103 w 207"/>
                  <a:gd name="T51" fmla="*/ 38 h 168"/>
                  <a:gd name="T52" fmla="*/ 102 w 207"/>
                  <a:gd name="T53" fmla="*/ 39 h 168"/>
                  <a:gd name="T54" fmla="*/ 0 w 207"/>
                  <a:gd name="T55" fmla="*/ 133 h 168"/>
                  <a:gd name="T56" fmla="*/ 15 w 207"/>
                  <a:gd name="T57" fmla="*/ 166 h 168"/>
                  <a:gd name="T58" fmla="*/ 148 w 207"/>
                  <a:gd name="T59" fmla="*/ 15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7" h="168">
                    <a:moveTo>
                      <a:pt x="88" y="106"/>
                    </a:moveTo>
                    <a:cubicBezTo>
                      <a:pt x="102" y="136"/>
                      <a:pt x="102" y="136"/>
                      <a:pt x="102" y="136"/>
                    </a:cubicBezTo>
                    <a:cubicBezTo>
                      <a:pt x="48" y="141"/>
                      <a:pt x="48" y="141"/>
                      <a:pt x="48" y="141"/>
                    </a:cubicBezTo>
                    <a:lnTo>
                      <a:pt x="88" y="106"/>
                    </a:lnTo>
                    <a:close/>
                    <a:moveTo>
                      <a:pt x="148" y="157"/>
                    </a:moveTo>
                    <a:cubicBezTo>
                      <a:pt x="149" y="156"/>
                      <a:pt x="150" y="156"/>
                      <a:pt x="152" y="156"/>
                    </a:cubicBezTo>
                    <a:cubicBezTo>
                      <a:pt x="169" y="155"/>
                      <a:pt x="181" y="159"/>
                      <a:pt x="187" y="168"/>
                    </a:cubicBezTo>
                    <a:cubicBezTo>
                      <a:pt x="207" y="159"/>
                      <a:pt x="207" y="159"/>
                      <a:pt x="207" y="159"/>
                    </a:cubicBezTo>
                    <a:cubicBezTo>
                      <a:pt x="180" y="99"/>
                      <a:pt x="180" y="99"/>
                      <a:pt x="180" y="99"/>
                    </a:cubicBezTo>
                    <a:cubicBezTo>
                      <a:pt x="160" y="108"/>
                      <a:pt x="160" y="108"/>
                      <a:pt x="160" y="108"/>
                    </a:cubicBezTo>
                    <a:cubicBezTo>
                      <a:pt x="163" y="114"/>
                      <a:pt x="164" y="119"/>
                      <a:pt x="163" y="122"/>
                    </a:cubicBezTo>
                    <a:cubicBezTo>
                      <a:pt x="162" y="125"/>
                      <a:pt x="160" y="127"/>
                      <a:pt x="156" y="129"/>
                    </a:cubicBezTo>
                    <a:cubicBezTo>
                      <a:pt x="155" y="129"/>
                      <a:pt x="154" y="130"/>
                      <a:pt x="153" y="130"/>
                    </a:cubicBezTo>
                    <a:cubicBezTo>
                      <a:pt x="153" y="130"/>
                      <a:pt x="152" y="130"/>
                      <a:pt x="151" y="131"/>
                    </a:cubicBezTo>
                    <a:cubicBezTo>
                      <a:pt x="125" y="135"/>
                      <a:pt x="125" y="135"/>
                      <a:pt x="125" y="135"/>
                    </a:cubicBezTo>
                    <a:cubicBezTo>
                      <a:pt x="105" y="90"/>
                      <a:pt x="105" y="90"/>
                      <a:pt x="105" y="90"/>
                    </a:cubicBezTo>
                    <a:cubicBezTo>
                      <a:pt x="124" y="72"/>
                      <a:pt x="124" y="72"/>
                      <a:pt x="124" y="72"/>
                    </a:cubicBezTo>
                    <a:cubicBezTo>
                      <a:pt x="125" y="72"/>
                      <a:pt x="126" y="71"/>
                      <a:pt x="127" y="70"/>
                    </a:cubicBezTo>
                    <a:cubicBezTo>
                      <a:pt x="128" y="70"/>
                      <a:pt x="129" y="69"/>
                      <a:pt x="131" y="68"/>
                    </a:cubicBezTo>
                    <a:cubicBezTo>
                      <a:pt x="134" y="67"/>
                      <a:pt x="137" y="67"/>
                      <a:pt x="140" y="68"/>
                    </a:cubicBezTo>
                    <a:cubicBezTo>
                      <a:pt x="142" y="70"/>
                      <a:pt x="144" y="73"/>
                      <a:pt x="147" y="78"/>
                    </a:cubicBezTo>
                    <a:cubicBezTo>
                      <a:pt x="147" y="80"/>
                      <a:pt x="147" y="80"/>
                      <a:pt x="147" y="80"/>
                    </a:cubicBezTo>
                    <a:cubicBezTo>
                      <a:pt x="167" y="71"/>
                      <a:pt x="167" y="71"/>
                      <a:pt x="167" y="71"/>
                    </a:cubicBezTo>
                    <a:cubicBezTo>
                      <a:pt x="135" y="0"/>
                      <a:pt x="135" y="0"/>
                      <a:pt x="135" y="0"/>
                    </a:cubicBezTo>
                    <a:cubicBezTo>
                      <a:pt x="115" y="9"/>
                      <a:pt x="115" y="9"/>
                      <a:pt x="115" y="9"/>
                    </a:cubicBezTo>
                    <a:cubicBezTo>
                      <a:pt x="118" y="18"/>
                      <a:pt x="114" y="28"/>
                      <a:pt x="103" y="38"/>
                    </a:cubicBezTo>
                    <a:cubicBezTo>
                      <a:pt x="102" y="39"/>
                      <a:pt x="102" y="39"/>
                      <a:pt x="102" y="39"/>
                    </a:cubicBezTo>
                    <a:cubicBezTo>
                      <a:pt x="0" y="133"/>
                      <a:pt x="0" y="133"/>
                      <a:pt x="0" y="133"/>
                    </a:cubicBezTo>
                    <a:cubicBezTo>
                      <a:pt x="15" y="166"/>
                      <a:pt x="15" y="166"/>
                      <a:pt x="15" y="166"/>
                    </a:cubicBezTo>
                    <a:lnTo>
                      <a:pt x="148"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7" name="Freeform 37"/>
              <p:cNvSpPr>
                <a:spLocks/>
              </p:cNvSpPr>
              <p:nvPr/>
            </p:nvSpPr>
            <p:spPr bwMode="auto">
              <a:xfrm>
                <a:off x="3797012" y="1110349"/>
                <a:ext cx="70169" cy="73004"/>
              </a:xfrm>
              <a:custGeom>
                <a:avLst/>
                <a:gdLst>
                  <a:gd name="T0" fmla="*/ 0 w 231"/>
                  <a:gd name="T1" fmla="*/ 125 h 239"/>
                  <a:gd name="T2" fmla="*/ 44 w 231"/>
                  <a:gd name="T3" fmla="*/ 73 h 239"/>
                  <a:gd name="T4" fmla="*/ 158 w 231"/>
                  <a:gd name="T5" fmla="*/ 96 h 239"/>
                  <a:gd name="T6" fmla="*/ 122 w 231"/>
                  <a:gd name="T7" fmla="*/ 65 h 239"/>
                  <a:gd name="T8" fmla="*/ 99 w 231"/>
                  <a:gd name="T9" fmla="*/ 51 h 239"/>
                  <a:gd name="T10" fmla="*/ 85 w 231"/>
                  <a:gd name="T11" fmla="*/ 58 h 239"/>
                  <a:gd name="T12" fmla="*/ 68 w 231"/>
                  <a:gd name="T13" fmla="*/ 45 h 239"/>
                  <a:gd name="T14" fmla="*/ 106 w 231"/>
                  <a:gd name="T15" fmla="*/ 0 h 239"/>
                  <a:gd name="T16" fmla="*/ 123 w 231"/>
                  <a:gd name="T17" fmla="*/ 14 h 239"/>
                  <a:gd name="T18" fmla="*/ 118 w 231"/>
                  <a:gd name="T19" fmla="*/ 29 h 239"/>
                  <a:gd name="T20" fmla="*/ 136 w 231"/>
                  <a:gd name="T21" fmla="*/ 49 h 239"/>
                  <a:gd name="T22" fmla="*/ 231 w 231"/>
                  <a:gd name="T23" fmla="*/ 128 h 239"/>
                  <a:gd name="T24" fmla="*/ 212 w 231"/>
                  <a:gd name="T25" fmla="*/ 150 h 239"/>
                  <a:gd name="T26" fmla="*/ 58 w 231"/>
                  <a:gd name="T27" fmla="*/ 120 h 239"/>
                  <a:gd name="T28" fmla="*/ 122 w 231"/>
                  <a:gd name="T29" fmla="*/ 173 h 239"/>
                  <a:gd name="T30" fmla="*/ 145 w 231"/>
                  <a:gd name="T31" fmla="*/ 187 h 239"/>
                  <a:gd name="T32" fmla="*/ 159 w 231"/>
                  <a:gd name="T33" fmla="*/ 180 h 239"/>
                  <a:gd name="T34" fmla="*/ 176 w 231"/>
                  <a:gd name="T35" fmla="*/ 193 h 239"/>
                  <a:gd name="T36" fmla="*/ 137 w 231"/>
                  <a:gd name="T37" fmla="*/ 239 h 239"/>
                  <a:gd name="T38" fmla="*/ 120 w 231"/>
                  <a:gd name="T39" fmla="*/ 225 h 239"/>
                  <a:gd name="T40" fmla="*/ 125 w 231"/>
                  <a:gd name="T41" fmla="*/ 209 h 239"/>
                  <a:gd name="T42" fmla="*/ 107 w 231"/>
                  <a:gd name="T43" fmla="*/ 189 h 239"/>
                  <a:gd name="T44" fmla="*/ 54 w 231"/>
                  <a:gd name="T45" fmla="*/ 146 h 239"/>
                  <a:gd name="T46" fmla="*/ 31 w 231"/>
                  <a:gd name="T47" fmla="*/ 132 h 239"/>
                  <a:gd name="T48" fmla="*/ 17 w 231"/>
                  <a:gd name="T49" fmla="*/ 139 h 239"/>
                  <a:gd name="T50" fmla="*/ 0 w 231"/>
                  <a:gd name="T51" fmla="*/ 12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1" h="239">
                    <a:moveTo>
                      <a:pt x="0" y="125"/>
                    </a:moveTo>
                    <a:cubicBezTo>
                      <a:pt x="44" y="73"/>
                      <a:pt x="44" y="73"/>
                      <a:pt x="44" y="73"/>
                    </a:cubicBezTo>
                    <a:cubicBezTo>
                      <a:pt x="158" y="96"/>
                      <a:pt x="158" y="96"/>
                      <a:pt x="158" y="96"/>
                    </a:cubicBezTo>
                    <a:cubicBezTo>
                      <a:pt x="122" y="65"/>
                      <a:pt x="122" y="65"/>
                      <a:pt x="122" y="65"/>
                    </a:cubicBezTo>
                    <a:cubicBezTo>
                      <a:pt x="111" y="57"/>
                      <a:pt x="103" y="52"/>
                      <a:pt x="99" y="51"/>
                    </a:cubicBezTo>
                    <a:cubicBezTo>
                      <a:pt x="94" y="51"/>
                      <a:pt x="89" y="53"/>
                      <a:pt x="85" y="58"/>
                    </a:cubicBezTo>
                    <a:cubicBezTo>
                      <a:pt x="68" y="45"/>
                      <a:pt x="68" y="45"/>
                      <a:pt x="68" y="45"/>
                    </a:cubicBezTo>
                    <a:cubicBezTo>
                      <a:pt x="106" y="0"/>
                      <a:pt x="106" y="0"/>
                      <a:pt x="106" y="0"/>
                    </a:cubicBezTo>
                    <a:cubicBezTo>
                      <a:pt x="123" y="14"/>
                      <a:pt x="123" y="14"/>
                      <a:pt x="123" y="14"/>
                    </a:cubicBezTo>
                    <a:cubicBezTo>
                      <a:pt x="119" y="19"/>
                      <a:pt x="117" y="25"/>
                      <a:pt x="118" y="29"/>
                    </a:cubicBezTo>
                    <a:cubicBezTo>
                      <a:pt x="119" y="33"/>
                      <a:pt x="126" y="40"/>
                      <a:pt x="136" y="49"/>
                    </a:cubicBezTo>
                    <a:cubicBezTo>
                      <a:pt x="231" y="128"/>
                      <a:pt x="231" y="128"/>
                      <a:pt x="231" y="128"/>
                    </a:cubicBezTo>
                    <a:cubicBezTo>
                      <a:pt x="212" y="150"/>
                      <a:pt x="212" y="150"/>
                      <a:pt x="212" y="150"/>
                    </a:cubicBezTo>
                    <a:cubicBezTo>
                      <a:pt x="58" y="120"/>
                      <a:pt x="58" y="120"/>
                      <a:pt x="58" y="120"/>
                    </a:cubicBezTo>
                    <a:cubicBezTo>
                      <a:pt x="122" y="173"/>
                      <a:pt x="122" y="173"/>
                      <a:pt x="122" y="173"/>
                    </a:cubicBezTo>
                    <a:cubicBezTo>
                      <a:pt x="132" y="182"/>
                      <a:pt x="140" y="187"/>
                      <a:pt x="145" y="187"/>
                    </a:cubicBezTo>
                    <a:cubicBezTo>
                      <a:pt x="149" y="187"/>
                      <a:pt x="154" y="185"/>
                      <a:pt x="159" y="180"/>
                    </a:cubicBezTo>
                    <a:cubicBezTo>
                      <a:pt x="176" y="193"/>
                      <a:pt x="176" y="193"/>
                      <a:pt x="176" y="193"/>
                    </a:cubicBezTo>
                    <a:cubicBezTo>
                      <a:pt x="137" y="239"/>
                      <a:pt x="137" y="239"/>
                      <a:pt x="137" y="239"/>
                    </a:cubicBezTo>
                    <a:cubicBezTo>
                      <a:pt x="120" y="225"/>
                      <a:pt x="120" y="225"/>
                      <a:pt x="120" y="225"/>
                    </a:cubicBezTo>
                    <a:cubicBezTo>
                      <a:pt x="125" y="219"/>
                      <a:pt x="126" y="214"/>
                      <a:pt x="125" y="209"/>
                    </a:cubicBezTo>
                    <a:cubicBezTo>
                      <a:pt x="124" y="205"/>
                      <a:pt x="118" y="198"/>
                      <a:pt x="107" y="189"/>
                    </a:cubicBezTo>
                    <a:cubicBezTo>
                      <a:pt x="54" y="146"/>
                      <a:pt x="54" y="146"/>
                      <a:pt x="54" y="146"/>
                    </a:cubicBezTo>
                    <a:cubicBezTo>
                      <a:pt x="44" y="137"/>
                      <a:pt x="36" y="132"/>
                      <a:pt x="31" y="132"/>
                    </a:cubicBezTo>
                    <a:cubicBezTo>
                      <a:pt x="27" y="131"/>
                      <a:pt x="22" y="134"/>
                      <a:pt x="17" y="139"/>
                    </a:cubicBezTo>
                    <a:lnTo>
                      <a:pt x="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8" name="Freeform 38"/>
              <p:cNvSpPr>
                <a:spLocks noEditPoints="1"/>
              </p:cNvSpPr>
              <p:nvPr/>
            </p:nvSpPr>
            <p:spPr bwMode="auto">
              <a:xfrm>
                <a:off x="3270390" y="626254"/>
                <a:ext cx="592538" cy="592538"/>
              </a:xfrm>
              <a:custGeom>
                <a:avLst/>
                <a:gdLst>
                  <a:gd name="T0" fmla="*/ 975 w 1950"/>
                  <a:gd name="T1" fmla="*/ 0 h 1950"/>
                  <a:gd name="T2" fmla="*/ 0 w 1950"/>
                  <a:gd name="T3" fmla="*/ 975 h 1950"/>
                  <a:gd name="T4" fmla="*/ 975 w 1950"/>
                  <a:gd name="T5" fmla="*/ 1950 h 1950"/>
                  <a:gd name="T6" fmla="*/ 1950 w 1950"/>
                  <a:gd name="T7" fmla="*/ 975 h 1950"/>
                  <a:gd name="T8" fmla="*/ 975 w 1950"/>
                  <a:gd name="T9" fmla="*/ 0 h 1950"/>
                  <a:gd name="T10" fmla="*/ 975 w 1950"/>
                  <a:gd name="T11" fmla="*/ 1929 h 1950"/>
                  <a:gd name="T12" fmla="*/ 21 w 1950"/>
                  <a:gd name="T13" fmla="*/ 975 h 1950"/>
                  <a:gd name="T14" fmla="*/ 975 w 1950"/>
                  <a:gd name="T15" fmla="*/ 21 h 1950"/>
                  <a:gd name="T16" fmla="*/ 1929 w 1950"/>
                  <a:gd name="T17" fmla="*/ 975 h 1950"/>
                  <a:gd name="T18" fmla="*/ 975 w 1950"/>
                  <a:gd name="T19" fmla="*/ 1929 h 1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0" h="1950">
                    <a:moveTo>
                      <a:pt x="975" y="0"/>
                    </a:moveTo>
                    <a:cubicBezTo>
                      <a:pt x="436" y="0"/>
                      <a:pt x="0" y="436"/>
                      <a:pt x="0" y="975"/>
                    </a:cubicBezTo>
                    <a:cubicBezTo>
                      <a:pt x="0" y="1514"/>
                      <a:pt x="436" y="1950"/>
                      <a:pt x="975" y="1950"/>
                    </a:cubicBezTo>
                    <a:cubicBezTo>
                      <a:pt x="1513" y="1950"/>
                      <a:pt x="1950" y="1514"/>
                      <a:pt x="1950" y="975"/>
                    </a:cubicBezTo>
                    <a:cubicBezTo>
                      <a:pt x="1950" y="436"/>
                      <a:pt x="1513" y="0"/>
                      <a:pt x="975" y="0"/>
                    </a:cubicBezTo>
                    <a:close/>
                    <a:moveTo>
                      <a:pt x="975" y="1929"/>
                    </a:moveTo>
                    <a:cubicBezTo>
                      <a:pt x="448" y="1929"/>
                      <a:pt x="21" y="1502"/>
                      <a:pt x="21" y="975"/>
                    </a:cubicBezTo>
                    <a:cubicBezTo>
                      <a:pt x="21" y="448"/>
                      <a:pt x="448" y="21"/>
                      <a:pt x="975" y="21"/>
                    </a:cubicBezTo>
                    <a:cubicBezTo>
                      <a:pt x="1501" y="21"/>
                      <a:pt x="1929" y="448"/>
                      <a:pt x="1929" y="975"/>
                    </a:cubicBezTo>
                    <a:cubicBezTo>
                      <a:pt x="1929" y="1502"/>
                      <a:pt x="1501" y="1929"/>
                      <a:pt x="975" y="19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9" name="Freeform 39"/>
              <p:cNvSpPr>
                <a:spLocks/>
              </p:cNvSpPr>
              <p:nvPr/>
            </p:nvSpPr>
            <p:spPr bwMode="auto">
              <a:xfrm>
                <a:off x="3404349" y="646100"/>
                <a:ext cx="434481" cy="362185"/>
              </a:xfrm>
              <a:custGeom>
                <a:avLst/>
                <a:gdLst>
                  <a:gd name="T0" fmla="*/ 534 w 1430"/>
                  <a:gd name="T1" fmla="*/ 0 h 1191"/>
                  <a:gd name="T2" fmla="*/ 0 w 1430"/>
                  <a:gd name="T3" fmla="*/ 948 h 1191"/>
                  <a:gd name="T4" fmla="*/ 11 w 1430"/>
                  <a:gd name="T5" fmla="*/ 1122 h 1191"/>
                  <a:gd name="T6" fmla="*/ 175 w 1430"/>
                  <a:gd name="T7" fmla="*/ 1164 h 1191"/>
                  <a:gd name="T8" fmla="*/ 156 w 1430"/>
                  <a:gd name="T9" fmla="*/ 926 h 1191"/>
                  <a:gd name="T10" fmla="*/ 506 w 1430"/>
                  <a:gd name="T11" fmla="*/ 76 h 1191"/>
                  <a:gd name="T12" fmla="*/ 241 w 1430"/>
                  <a:gd name="T13" fmla="*/ 851 h 1191"/>
                  <a:gd name="T14" fmla="*/ 280 w 1430"/>
                  <a:gd name="T15" fmla="*/ 1179 h 1191"/>
                  <a:gd name="T16" fmla="*/ 518 w 1430"/>
                  <a:gd name="T17" fmla="*/ 1188 h 1191"/>
                  <a:gd name="T18" fmla="*/ 1430 w 1430"/>
                  <a:gd name="T19" fmla="*/ 748 h 1191"/>
                  <a:gd name="T20" fmla="*/ 535 w 1430"/>
                  <a:gd name="T21" fmla="*/ 0 h 1191"/>
                  <a:gd name="T22" fmla="*/ 534 w 1430"/>
                  <a:gd name="T23" fmla="*/ 0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30" h="1191">
                    <a:moveTo>
                      <a:pt x="534" y="0"/>
                    </a:moveTo>
                    <a:cubicBezTo>
                      <a:pt x="230" y="84"/>
                      <a:pt x="0" y="476"/>
                      <a:pt x="0" y="948"/>
                    </a:cubicBezTo>
                    <a:cubicBezTo>
                      <a:pt x="0" y="1008"/>
                      <a:pt x="4" y="1066"/>
                      <a:pt x="11" y="1122"/>
                    </a:cubicBezTo>
                    <a:cubicBezTo>
                      <a:pt x="63" y="1139"/>
                      <a:pt x="118" y="1153"/>
                      <a:pt x="175" y="1164"/>
                    </a:cubicBezTo>
                    <a:cubicBezTo>
                      <a:pt x="163" y="1088"/>
                      <a:pt x="156" y="1008"/>
                      <a:pt x="156" y="926"/>
                    </a:cubicBezTo>
                    <a:cubicBezTo>
                      <a:pt x="156" y="535"/>
                      <a:pt x="302" y="202"/>
                      <a:pt x="506" y="76"/>
                    </a:cubicBezTo>
                    <a:cubicBezTo>
                      <a:pt x="345" y="252"/>
                      <a:pt x="241" y="534"/>
                      <a:pt x="241" y="851"/>
                    </a:cubicBezTo>
                    <a:cubicBezTo>
                      <a:pt x="241" y="967"/>
                      <a:pt x="255" y="1077"/>
                      <a:pt x="280" y="1179"/>
                    </a:cubicBezTo>
                    <a:cubicBezTo>
                      <a:pt x="356" y="1188"/>
                      <a:pt x="436" y="1191"/>
                      <a:pt x="518" y="1188"/>
                    </a:cubicBezTo>
                    <a:cubicBezTo>
                      <a:pt x="946" y="1171"/>
                      <a:pt x="1304" y="988"/>
                      <a:pt x="1430" y="748"/>
                    </a:cubicBezTo>
                    <a:cubicBezTo>
                      <a:pt x="1353" y="323"/>
                      <a:pt x="982" y="0"/>
                      <a:pt x="535" y="0"/>
                    </a:cubicBezTo>
                    <a:cubicBezTo>
                      <a:pt x="535" y="0"/>
                      <a:pt x="534" y="0"/>
                      <a:pt x="5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0" name="Freeform 40"/>
              <p:cNvSpPr>
                <a:spLocks/>
              </p:cNvSpPr>
              <p:nvPr/>
            </p:nvSpPr>
            <p:spPr bwMode="auto">
              <a:xfrm>
                <a:off x="3410019" y="1004741"/>
                <a:ext cx="62372" cy="56702"/>
              </a:xfrm>
              <a:custGeom>
                <a:avLst/>
                <a:gdLst>
                  <a:gd name="T0" fmla="*/ 205 w 205"/>
                  <a:gd name="T1" fmla="*/ 187 h 187"/>
                  <a:gd name="T2" fmla="*/ 168 w 205"/>
                  <a:gd name="T3" fmla="*/ 50 h 187"/>
                  <a:gd name="T4" fmla="*/ 0 w 205"/>
                  <a:gd name="T5" fmla="*/ 0 h 187"/>
                  <a:gd name="T6" fmla="*/ 30 w 205"/>
                  <a:gd name="T7" fmla="*/ 137 h 187"/>
                  <a:gd name="T8" fmla="*/ 205 w 205"/>
                  <a:gd name="T9" fmla="*/ 187 h 187"/>
                </a:gdLst>
                <a:ahLst/>
                <a:cxnLst>
                  <a:cxn ang="0">
                    <a:pos x="T0" y="T1"/>
                  </a:cxn>
                  <a:cxn ang="0">
                    <a:pos x="T2" y="T3"/>
                  </a:cxn>
                  <a:cxn ang="0">
                    <a:pos x="T4" y="T5"/>
                  </a:cxn>
                  <a:cxn ang="0">
                    <a:pos x="T6" y="T7"/>
                  </a:cxn>
                  <a:cxn ang="0">
                    <a:pos x="T8" y="T9"/>
                  </a:cxn>
                </a:cxnLst>
                <a:rect l="0" t="0" r="r" b="b"/>
                <a:pathLst>
                  <a:path w="205" h="187">
                    <a:moveTo>
                      <a:pt x="205" y="187"/>
                    </a:moveTo>
                    <a:cubicBezTo>
                      <a:pt x="190" y="143"/>
                      <a:pt x="178" y="97"/>
                      <a:pt x="168" y="50"/>
                    </a:cubicBezTo>
                    <a:cubicBezTo>
                      <a:pt x="108" y="36"/>
                      <a:pt x="52" y="20"/>
                      <a:pt x="0" y="0"/>
                    </a:cubicBezTo>
                    <a:cubicBezTo>
                      <a:pt x="8" y="47"/>
                      <a:pt x="18" y="93"/>
                      <a:pt x="30" y="137"/>
                    </a:cubicBezTo>
                    <a:cubicBezTo>
                      <a:pt x="85" y="157"/>
                      <a:pt x="144" y="173"/>
                      <a:pt x="205" y="1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1" name="Freeform 41"/>
              <p:cNvSpPr>
                <a:spLocks/>
              </p:cNvSpPr>
              <p:nvPr/>
            </p:nvSpPr>
            <p:spPr bwMode="auto">
              <a:xfrm>
                <a:off x="3310790" y="1025296"/>
                <a:ext cx="275006" cy="172942"/>
              </a:xfrm>
              <a:custGeom>
                <a:avLst/>
                <a:gdLst>
                  <a:gd name="T0" fmla="*/ 571 w 907"/>
                  <a:gd name="T1" fmla="*/ 219 h 571"/>
                  <a:gd name="T2" fmla="*/ 398 w 907"/>
                  <a:gd name="T3" fmla="*/ 187 h 571"/>
                  <a:gd name="T4" fmla="*/ 574 w 907"/>
                  <a:gd name="T5" fmla="*/ 477 h 571"/>
                  <a:gd name="T6" fmla="*/ 330 w 907"/>
                  <a:gd name="T7" fmla="*/ 168 h 571"/>
                  <a:gd name="T8" fmla="*/ 0 w 907"/>
                  <a:gd name="T9" fmla="*/ 0 h 571"/>
                  <a:gd name="T10" fmla="*/ 844 w 907"/>
                  <a:gd name="T11" fmla="*/ 571 h 571"/>
                  <a:gd name="T12" fmla="*/ 907 w 907"/>
                  <a:gd name="T13" fmla="*/ 569 h 571"/>
                  <a:gd name="T14" fmla="*/ 571 w 907"/>
                  <a:gd name="T15" fmla="*/ 219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7" h="571">
                    <a:moveTo>
                      <a:pt x="571" y="219"/>
                    </a:moveTo>
                    <a:cubicBezTo>
                      <a:pt x="511" y="211"/>
                      <a:pt x="453" y="200"/>
                      <a:pt x="398" y="187"/>
                    </a:cubicBezTo>
                    <a:cubicBezTo>
                      <a:pt x="443" y="300"/>
                      <a:pt x="503" y="399"/>
                      <a:pt x="574" y="477"/>
                    </a:cubicBezTo>
                    <a:cubicBezTo>
                      <a:pt x="476" y="416"/>
                      <a:pt x="392" y="308"/>
                      <a:pt x="330" y="168"/>
                    </a:cubicBezTo>
                    <a:cubicBezTo>
                      <a:pt x="195" y="128"/>
                      <a:pt x="81" y="70"/>
                      <a:pt x="0" y="0"/>
                    </a:cubicBezTo>
                    <a:cubicBezTo>
                      <a:pt x="134" y="335"/>
                      <a:pt x="461" y="571"/>
                      <a:pt x="844" y="571"/>
                    </a:cubicBezTo>
                    <a:cubicBezTo>
                      <a:pt x="865" y="571"/>
                      <a:pt x="886" y="570"/>
                      <a:pt x="907" y="569"/>
                    </a:cubicBezTo>
                    <a:cubicBezTo>
                      <a:pt x="770" y="530"/>
                      <a:pt x="650" y="401"/>
                      <a:pt x="571" y="2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2" name="Freeform 42"/>
              <p:cNvSpPr>
                <a:spLocks/>
              </p:cNvSpPr>
              <p:nvPr/>
            </p:nvSpPr>
            <p:spPr bwMode="auto">
              <a:xfrm>
                <a:off x="3495073" y="923940"/>
                <a:ext cx="348010" cy="266500"/>
              </a:xfrm>
              <a:custGeom>
                <a:avLst/>
                <a:gdLst>
                  <a:gd name="T0" fmla="*/ 297 w 1145"/>
                  <a:gd name="T1" fmla="*/ 348 h 877"/>
                  <a:gd name="T2" fmla="*/ 0 w 1145"/>
                  <a:gd name="T3" fmla="*/ 334 h 877"/>
                  <a:gd name="T4" fmla="*/ 53 w 1145"/>
                  <a:gd name="T5" fmla="*/ 473 h 877"/>
                  <a:gd name="T6" fmla="*/ 261 w 1145"/>
                  <a:gd name="T7" fmla="*/ 486 h 877"/>
                  <a:gd name="T8" fmla="*/ 1061 w 1145"/>
                  <a:gd name="T9" fmla="*/ 242 h 877"/>
                  <a:gd name="T10" fmla="*/ 185 w 1145"/>
                  <a:gd name="T11" fmla="*/ 565 h 877"/>
                  <a:gd name="T12" fmla="*/ 99 w 1145"/>
                  <a:gd name="T13" fmla="*/ 563 h 877"/>
                  <a:gd name="T14" fmla="*/ 452 w 1145"/>
                  <a:gd name="T15" fmla="*/ 877 h 877"/>
                  <a:gd name="T16" fmla="*/ 1145 w 1145"/>
                  <a:gd name="T17" fmla="*/ 0 h 877"/>
                  <a:gd name="T18" fmla="*/ 297 w 1145"/>
                  <a:gd name="T19" fmla="*/ 348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5" h="877">
                    <a:moveTo>
                      <a:pt x="297" y="348"/>
                    </a:moveTo>
                    <a:cubicBezTo>
                      <a:pt x="194" y="352"/>
                      <a:pt x="94" y="347"/>
                      <a:pt x="0" y="334"/>
                    </a:cubicBezTo>
                    <a:cubicBezTo>
                      <a:pt x="15" y="382"/>
                      <a:pt x="33" y="429"/>
                      <a:pt x="53" y="473"/>
                    </a:cubicBezTo>
                    <a:cubicBezTo>
                      <a:pt x="120" y="482"/>
                      <a:pt x="190" y="486"/>
                      <a:pt x="261" y="486"/>
                    </a:cubicBezTo>
                    <a:cubicBezTo>
                      <a:pt x="589" y="486"/>
                      <a:pt x="880" y="390"/>
                      <a:pt x="1061" y="242"/>
                    </a:cubicBezTo>
                    <a:cubicBezTo>
                      <a:pt x="931" y="430"/>
                      <a:pt x="588" y="565"/>
                      <a:pt x="185" y="565"/>
                    </a:cubicBezTo>
                    <a:cubicBezTo>
                      <a:pt x="156" y="565"/>
                      <a:pt x="127" y="564"/>
                      <a:pt x="99" y="563"/>
                    </a:cubicBezTo>
                    <a:cubicBezTo>
                      <a:pt x="189" y="718"/>
                      <a:pt x="312" y="831"/>
                      <a:pt x="452" y="877"/>
                    </a:cubicBezTo>
                    <a:cubicBezTo>
                      <a:pt x="848" y="781"/>
                      <a:pt x="1142" y="425"/>
                      <a:pt x="1145" y="0"/>
                    </a:cubicBezTo>
                    <a:cubicBezTo>
                      <a:pt x="1020" y="189"/>
                      <a:pt x="690" y="332"/>
                      <a:pt x="297" y="3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3" name="Freeform 43"/>
              <p:cNvSpPr>
                <a:spLocks/>
              </p:cNvSpPr>
              <p:nvPr/>
            </p:nvSpPr>
            <p:spPr bwMode="auto">
              <a:xfrm>
                <a:off x="3290945" y="663110"/>
                <a:ext cx="180738" cy="373526"/>
              </a:xfrm>
              <a:custGeom>
                <a:avLst/>
                <a:gdLst>
                  <a:gd name="T0" fmla="*/ 347 w 596"/>
                  <a:gd name="T1" fmla="*/ 1230 h 1230"/>
                  <a:gd name="T2" fmla="*/ 314 w 596"/>
                  <a:gd name="T3" fmla="*/ 1090 h 1230"/>
                  <a:gd name="T4" fmla="*/ 92 w 596"/>
                  <a:gd name="T5" fmla="*/ 919 h 1230"/>
                  <a:gd name="T6" fmla="*/ 305 w 596"/>
                  <a:gd name="T7" fmla="*/ 1039 h 1230"/>
                  <a:gd name="T8" fmla="*/ 290 w 596"/>
                  <a:gd name="T9" fmla="*/ 819 h 1230"/>
                  <a:gd name="T10" fmla="*/ 596 w 596"/>
                  <a:gd name="T11" fmla="*/ 0 h 1230"/>
                  <a:gd name="T12" fmla="*/ 0 w 596"/>
                  <a:gd name="T13" fmla="*/ 854 h 1230"/>
                  <a:gd name="T14" fmla="*/ 6 w 596"/>
                  <a:gd name="T15" fmla="*/ 960 h 1230"/>
                  <a:gd name="T16" fmla="*/ 347 w 596"/>
                  <a:gd name="T17" fmla="*/ 1230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6" h="1230">
                    <a:moveTo>
                      <a:pt x="347" y="1230"/>
                    </a:moveTo>
                    <a:cubicBezTo>
                      <a:pt x="334" y="1186"/>
                      <a:pt x="323" y="1139"/>
                      <a:pt x="314" y="1090"/>
                    </a:cubicBezTo>
                    <a:cubicBezTo>
                      <a:pt x="217" y="1044"/>
                      <a:pt x="141" y="986"/>
                      <a:pt x="92" y="919"/>
                    </a:cubicBezTo>
                    <a:cubicBezTo>
                      <a:pt x="152" y="966"/>
                      <a:pt x="224" y="1006"/>
                      <a:pt x="305" y="1039"/>
                    </a:cubicBezTo>
                    <a:cubicBezTo>
                      <a:pt x="295" y="968"/>
                      <a:pt x="290" y="895"/>
                      <a:pt x="290" y="819"/>
                    </a:cubicBezTo>
                    <a:cubicBezTo>
                      <a:pt x="290" y="457"/>
                      <a:pt x="415" y="144"/>
                      <a:pt x="596" y="0"/>
                    </a:cubicBezTo>
                    <a:cubicBezTo>
                      <a:pt x="248" y="128"/>
                      <a:pt x="0" y="462"/>
                      <a:pt x="0" y="854"/>
                    </a:cubicBezTo>
                    <a:cubicBezTo>
                      <a:pt x="0" y="890"/>
                      <a:pt x="2" y="925"/>
                      <a:pt x="6" y="960"/>
                    </a:cubicBezTo>
                    <a:cubicBezTo>
                      <a:pt x="75" y="1069"/>
                      <a:pt x="195" y="1162"/>
                      <a:pt x="347" y="12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13" name="Freeform 44"/>
            <p:cNvSpPr>
              <a:spLocks/>
            </p:cNvSpPr>
            <p:nvPr/>
          </p:nvSpPr>
          <p:spPr bwMode="auto">
            <a:xfrm>
              <a:off x="7421682" y="2284733"/>
              <a:ext cx="179651" cy="222965"/>
            </a:xfrm>
            <a:custGeom>
              <a:avLst/>
              <a:gdLst>
                <a:gd name="T0" fmla="*/ 414 w 589"/>
                <a:gd name="T1" fmla="*/ 48 h 732"/>
                <a:gd name="T2" fmla="*/ 428 w 589"/>
                <a:gd name="T3" fmla="*/ 12 h 732"/>
                <a:gd name="T4" fmla="*/ 490 w 589"/>
                <a:gd name="T5" fmla="*/ 12 h 732"/>
                <a:gd name="T6" fmla="*/ 547 w 589"/>
                <a:gd name="T7" fmla="*/ 220 h 732"/>
                <a:gd name="T8" fmla="*/ 478 w 589"/>
                <a:gd name="T9" fmla="*/ 246 h 732"/>
                <a:gd name="T10" fmla="*/ 387 w 589"/>
                <a:gd name="T11" fmla="*/ 137 h 732"/>
                <a:gd name="T12" fmla="*/ 272 w 589"/>
                <a:gd name="T13" fmla="*/ 99 h 732"/>
                <a:gd name="T14" fmla="*/ 199 w 589"/>
                <a:gd name="T15" fmla="*/ 118 h 732"/>
                <a:gd name="T16" fmla="*/ 171 w 589"/>
                <a:gd name="T17" fmla="*/ 171 h 732"/>
                <a:gd name="T18" fmla="*/ 340 w 589"/>
                <a:gd name="T19" fmla="*/ 265 h 732"/>
                <a:gd name="T20" fmla="*/ 376 w 589"/>
                <a:gd name="T21" fmla="*/ 275 h 732"/>
                <a:gd name="T22" fmla="*/ 543 w 589"/>
                <a:gd name="T23" fmla="*/ 352 h 732"/>
                <a:gd name="T24" fmla="*/ 589 w 589"/>
                <a:gd name="T25" fmla="*/ 484 h 732"/>
                <a:gd name="T26" fmla="*/ 519 w 589"/>
                <a:gd name="T27" fmla="*/ 664 h 732"/>
                <a:gd name="T28" fmla="*/ 336 w 589"/>
                <a:gd name="T29" fmla="*/ 732 h 732"/>
                <a:gd name="T30" fmla="*/ 239 w 589"/>
                <a:gd name="T31" fmla="*/ 719 h 732"/>
                <a:gd name="T32" fmla="*/ 151 w 589"/>
                <a:gd name="T33" fmla="*/ 681 h 732"/>
                <a:gd name="T34" fmla="*/ 139 w 589"/>
                <a:gd name="T35" fmla="*/ 725 h 732"/>
                <a:gd name="T36" fmla="*/ 78 w 589"/>
                <a:gd name="T37" fmla="*/ 725 h 732"/>
                <a:gd name="T38" fmla="*/ 0 w 589"/>
                <a:gd name="T39" fmla="*/ 464 h 732"/>
                <a:gd name="T40" fmla="*/ 77 w 589"/>
                <a:gd name="T41" fmla="*/ 436 h 732"/>
                <a:gd name="T42" fmla="*/ 186 w 589"/>
                <a:gd name="T43" fmla="*/ 581 h 732"/>
                <a:gd name="T44" fmla="*/ 323 w 589"/>
                <a:gd name="T45" fmla="*/ 632 h 732"/>
                <a:gd name="T46" fmla="*/ 408 w 589"/>
                <a:gd name="T47" fmla="*/ 605 h 732"/>
                <a:gd name="T48" fmla="*/ 443 w 589"/>
                <a:gd name="T49" fmla="*/ 541 h 732"/>
                <a:gd name="T50" fmla="*/ 297 w 589"/>
                <a:gd name="T51" fmla="*/ 447 h 732"/>
                <a:gd name="T52" fmla="*/ 267 w 589"/>
                <a:gd name="T53" fmla="*/ 439 h 732"/>
                <a:gd name="T54" fmla="*/ 154 w 589"/>
                <a:gd name="T55" fmla="*/ 405 h 732"/>
                <a:gd name="T56" fmla="*/ 95 w 589"/>
                <a:gd name="T57" fmla="*/ 378 h 732"/>
                <a:gd name="T58" fmla="*/ 39 w 589"/>
                <a:gd name="T59" fmla="*/ 311 h 732"/>
                <a:gd name="T60" fmla="*/ 20 w 589"/>
                <a:gd name="T61" fmla="*/ 222 h 732"/>
                <a:gd name="T62" fmla="*/ 87 w 589"/>
                <a:gd name="T63" fmla="*/ 63 h 732"/>
                <a:gd name="T64" fmla="*/ 258 w 589"/>
                <a:gd name="T65" fmla="*/ 0 h 732"/>
                <a:gd name="T66" fmla="*/ 339 w 589"/>
                <a:gd name="T67" fmla="*/ 12 h 732"/>
                <a:gd name="T68" fmla="*/ 414 w 589"/>
                <a:gd name="T69" fmla="*/ 4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9" h="732">
                  <a:moveTo>
                    <a:pt x="414" y="48"/>
                  </a:moveTo>
                  <a:cubicBezTo>
                    <a:pt x="428" y="12"/>
                    <a:pt x="428" y="12"/>
                    <a:pt x="428" y="12"/>
                  </a:cubicBezTo>
                  <a:cubicBezTo>
                    <a:pt x="490" y="12"/>
                    <a:pt x="490" y="12"/>
                    <a:pt x="490" y="12"/>
                  </a:cubicBezTo>
                  <a:cubicBezTo>
                    <a:pt x="547" y="220"/>
                    <a:pt x="547" y="220"/>
                    <a:pt x="547" y="220"/>
                  </a:cubicBezTo>
                  <a:cubicBezTo>
                    <a:pt x="478" y="246"/>
                    <a:pt x="478" y="246"/>
                    <a:pt x="478" y="246"/>
                  </a:cubicBezTo>
                  <a:cubicBezTo>
                    <a:pt x="454" y="199"/>
                    <a:pt x="424" y="163"/>
                    <a:pt x="387" y="137"/>
                  </a:cubicBezTo>
                  <a:cubicBezTo>
                    <a:pt x="351" y="111"/>
                    <a:pt x="312" y="99"/>
                    <a:pt x="272" y="99"/>
                  </a:cubicBezTo>
                  <a:cubicBezTo>
                    <a:pt x="241" y="99"/>
                    <a:pt x="217" y="105"/>
                    <a:pt x="199" y="118"/>
                  </a:cubicBezTo>
                  <a:cubicBezTo>
                    <a:pt x="180" y="132"/>
                    <a:pt x="171" y="149"/>
                    <a:pt x="171" y="171"/>
                  </a:cubicBezTo>
                  <a:cubicBezTo>
                    <a:pt x="171" y="207"/>
                    <a:pt x="227" y="238"/>
                    <a:pt x="340" y="265"/>
                  </a:cubicBezTo>
                  <a:cubicBezTo>
                    <a:pt x="356" y="269"/>
                    <a:pt x="368" y="272"/>
                    <a:pt x="376" y="275"/>
                  </a:cubicBezTo>
                  <a:cubicBezTo>
                    <a:pt x="457" y="295"/>
                    <a:pt x="512" y="321"/>
                    <a:pt x="543" y="352"/>
                  </a:cubicBezTo>
                  <a:cubicBezTo>
                    <a:pt x="574" y="384"/>
                    <a:pt x="589" y="428"/>
                    <a:pt x="589" y="484"/>
                  </a:cubicBezTo>
                  <a:cubicBezTo>
                    <a:pt x="589" y="558"/>
                    <a:pt x="566" y="618"/>
                    <a:pt x="519" y="664"/>
                  </a:cubicBezTo>
                  <a:cubicBezTo>
                    <a:pt x="473" y="709"/>
                    <a:pt x="412" y="732"/>
                    <a:pt x="336" y="732"/>
                  </a:cubicBezTo>
                  <a:cubicBezTo>
                    <a:pt x="303" y="732"/>
                    <a:pt x="270" y="727"/>
                    <a:pt x="239" y="719"/>
                  </a:cubicBezTo>
                  <a:cubicBezTo>
                    <a:pt x="209" y="710"/>
                    <a:pt x="179" y="697"/>
                    <a:pt x="151" y="681"/>
                  </a:cubicBezTo>
                  <a:cubicBezTo>
                    <a:pt x="139" y="725"/>
                    <a:pt x="139" y="725"/>
                    <a:pt x="139" y="725"/>
                  </a:cubicBezTo>
                  <a:cubicBezTo>
                    <a:pt x="78" y="725"/>
                    <a:pt x="78" y="725"/>
                    <a:pt x="78" y="725"/>
                  </a:cubicBezTo>
                  <a:cubicBezTo>
                    <a:pt x="0" y="464"/>
                    <a:pt x="0" y="464"/>
                    <a:pt x="0" y="464"/>
                  </a:cubicBezTo>
                  <a:cubicBezTo>
                    <a:pt x="77" y="436"/>
                    <a:pt x="77" y="436"/>
                    <a:pt x="77" y="436"/>
                  </a:cubicBezTo>
                  <a:cubicBezTo>
                    <a:pt x="106" y="499"/>
                    <a:pt x="143" y="547"/>
                    <a:pt x="186" y="581"/>
                  </a:cubicBezTo>
                  <a:cubicBezTo>
                    <a:pt x="229" y="615"/>
                    <a:pt x="274" y="632"/>
                    <a:pt x="323" y="632"/>
                  </a:cubicBezTo>
                  <a:cubicBezTo>
                    <a:pt x="357" y="632"/>
                    <a:pt x="385" y="623"/>
                    <a:pt x="408" y="605"/>
                  </a:cubicBezTo>
                  <a:cubicBezTo>
                    <a:pt x="431" y="587"/>
                    <a:pt x="443" y="566"/>
                    <a:pt x="443" y="541"/>
                  </a:cubicBezTo>
                  <a:cubicBezTo>
                    <a:pt x="443" y="504"/>
                    <a:pt x="394" y="472"/>
                    <a:pt x="297" y="447"/>
                  </a:cubicBezTo>
                  <a:cubicBezTo>
                    <a:pt x="284" y="444"/>
                    <a:pt x="274" y="441"/>
                    <a:pt x="267" y="439"/>
                  </a:cubicBezTo>
                  <a:cubicBezTo>
                    <a:pt x="220" y="426"/>
                    <a:pt x="182" y="415"/>
                    <a:pt x="154" y="405"/>
                  </a:cubicBezTo>
                  <a:cubicBezTo>
                    <a:pt x="126" y="395"/>
                    <a:pt x="107" y="386"/>
                    <a:pt x="95" y="378"/>
                  </a:cubicBezTo>
                  <a:cubicBezTo>
                    <a:pt x="71" y="360"/>
                    <a:pt x="52" y="338"/>
                    <a:pt x="39" y="311"/>
                  </a:cubicBezTo>
                  <a:cubicBezTo>
                    <a:pt x="26" y="285"/>
                    <a:pt x="20" y="255"/>
                    <a:pt x="20" y="222"/>
                  </a:cubicBezTo>
                  <a:cubicBezTo>
                    <a:pt x="20" y="158"/>
                    <a:pt x="42" y="105"/>
                    <a:pt x="87" y="63"/>
                  </a:cubicBezTo>
                  <a:cubicBezTo>
                    <a:pt x="131" y="21"/>
                    <a:pt x="188" y="0"/>
                    <a:pt x="258" y="0"/>
                  </a:cubicBezTo>
                  <a:cubicBezTo>
                    <a:pt x="286" y="0"/>
                    <a:pt x="313" y="4"/>
                    <a:pt x="339" y="12"/>
                  </a:cubicBezTo>
                  <a:cubicBezTo>
                    <a:pt x="365" y="20"/>
                    <a:pt x="390" y="32"/>
                    <a:pt x="414"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4" name="Freeform 45"/>
            <p:cNvSpPr>
              <a:spLocks/>
            </p:cNvSpPr>
            <p:nvPr/>
          </p:nvSpPr>
          <p:spPr bwMode="auto">
            <a:xfrm>
              <a:off x="7594941" y="2329468"/>
              <a:ext cx="173260" cy="173260"/>
            </a:xfrm>
            <a:custGeom>
              <a:avLst/>
              <a:gdLst>
                <a:gd name="T0" fmla="*/ 61 w 570"/>
                <a:gd name="T1" fmla="*/ 0 h 569"/>
                <a:gd name="T2" fmla="*/ 508 w 570"/>
                <a:gd name="T3" fmla="*/ 0 h 569"/>
                <a:gd name="T4" fmla="*/ 570 w 570"/>
                <a:gd name="T5" fmla="*/ 175 h 569"/>
                <a:gd name="T6" fmla="*/ 518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4 w 570"/>
                <a:gd name="T29" fmla="*/ 394 h 569"/>
                <a:gd name="T30" fmla="*/ 214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8" y="196"/>
                    <a:pt x="518" y="196"/>
                    <a:pt x="518"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6" y="497"/>
                    <a:pt x="192" y="490"/>
                    <a:pt x="201" y="479"/>
                  </a:cubicBezTo>
                  <a:cubicBezTo>
                    <a:pt x="210" y="467"/>
                    <a:pt x="214" y="439"/>
                    <a:pt x="214" y="394"/>
                  </a:cubicBezTo>
                  <a:cubicBezTo>
                    <a:pt x="214" y="78"/>
                    <a:pt x="214" y="78"/>
                    <a:pt x="214" y="78"/>
                  </a:cubicBezTo>
                  <a:cubicBezTo>
                    <a:pt x="206" y="78"/>
                    <a:pt x="206" y="78"/>
                    <a:pt x="206" y="78"/>
                  </a:cubicBezTo>
                  <a:cubicBezTo>
                    <a:pt x="171" y="78"/>
                    <a:pt x="141"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5" name="Freeform 46"/>
            <p:cNvSpPr>
              <a:spLocks noEditPoints="1"/>
            </p:cNvSpPr>
            <p:nvPr/>
          </p:nvSpPr>
          <p:spPr bwMode="auto">
            <a:xfrm>
              <a:off x="7740508" y="2329468"/>
              <a:ext cx="180361" cy="173260"/>
            </a:xfrm>
            <a:custGeom>
              <a:avLst/>
              <a:gdLst>
                <a:gd name="T0" fmla="*/ 330 w 594"/>
                <a:gd name="T1" fmla="*/ 294 h 569"/>
                <a:gd name="T2" fmla="*/ 221 w 594"/>
                <a:gd name="T3" fmla="*/ 294 h 569"/>
                <a:gd name="T4" fmla="*/ 279 w 594"/>
                <a:gd name="T5" fmla="*/ 130 h 569"/>
                <a:gd name="T6" fmla="*/ 330 w 594"/>
                <a:gd name="T7" fmla="*/ 294 h 569"/>
                <a:gd name="T8" fmla="*/ 92 w 594"/>
                <a:gd name="T9" fmla="*/ 401 h 569"/>
                <a:gd name="T10" fmla="*/ 88 w 594"/>
                <a:gd name="T11" fmla="*/ 411 h 569"/>
                <a:gd name="T12" fmla="*/ 0 w 594"/>
                <a:gd name="T13" fmla="*/ 499 h 569"/>
                <a:gd name="T14" fmla="*/ 0 w 594"/>
                <a:gd name="T15" fmla="*/ 569 h 569"/>
                <a:gd name="T16" fmla="*/ 226 w 594"/>
                <a:gd name="T17" fmla="*/ 569 h 569"/>
                <a:gd name="T18" fmla="*/ 226 w 594"/>
                <a:gd name="T19" fmla="*/ 501 h 569"/>
                <a:gd name="T20" fmla="*/ 179 w 594"/>
                <a:gd name="T21" fmla="*/ 491 h 569"/>
                <a:gd name="T22" fmla="*/ 166 w 594"/>
                <a:gd name="T23" fmla="*/ 460 h 569"/>
                <a:gd name="T24" fmla="*/ 167 w 594"/>
                <a:gd name="T25" fmla="*/ 452 h 569"/>
                <a:gd name="T26" fmla="*/ 169 w 594"/>
                <a:gd name="T27" fmla="*/ 443 h 569"/>
                <a:gd name="T28" fmla="*/ 192 w 594"/>
                <a:gd name="T29" fmla="*/ 364 h 569"/>
                <a:gd name="T30" fmla="*/ 357 w 594"/>
                <a:gd name="T31" fmla="*/ 364 h 569"/>
                <a:gd name="T32" fmla="*/ 385 w 594"/>
                <a:gd name="T33" fmla="*/ 443 h 569"/>
                <a:gd name="T34" fmla="*/ 388 w 594"/>
                <a:gd name="T35" fmla="*/ 454 h 569"/>
                <a:gd name="T36" fmla="*/ 390 w 594"/>
                <a:gd name="T37" fmla="*/ 468 h 569"/>
                <a:gd name="T38" fmla="*/ 378 w 594"/>
                <a:gd name="T39" fmla="*/ 493 h 569"/>
                <a:gd name="T40" fmla="*/ 337 w 594"/>
                <a:gd name="T41" fmla="*/ 501 h 569"/>
                <a:gd name="T42" fmla="*/ 331 w 594"/>
                <a:gd name="T43" fmla="*/ 501 h 569"/>
                <a:gd name="T44" fmla="*/ 331 w 594"/>
                <a:gd name="T45" fmla="*/ 569 h 569"/>
                <a:gd name="T46" fmla="*/ 594 w 594"/>
                <a:gd name="T47" fmla="*/ 569 h 569"/>
                <a:gd name="T48" fmla="*/ 594 w 594"/>
                <a:gd name="T49" fmla="*/ 499 h 569"/>
                <a:gd name="T50" fmla="*/ 522 w 594"/>
                <a:gd name="T51" fmla="*/ 425 h 569"/>
                <a:gd name="T52" fmla="*/ 521 w 594"/>
                <a:gd name="T53" fmla="*/ 422 h 569"/>
                <a:gd name="T54" fmla="*/ 370 w 594"/>
                <a:gd name="T55" fmla="*/ 0 h 569"/>
                <a:gd name="T56" fmla="*/ 246 w 594"/>
                <a:gd name="T57" fmla="*/ 0 h 569"/>
                <a:gd name="T58" fmla="*/ 92 w 594"/>
                <a:gd name="T59" fmla="*/ 40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4" h="569">
                  <a:moveTo>
                    <a:pt x="330" y="294"/>
                  </a:moveTo>
                  <a:cubicBezTo>
                    <a:pt x="221" y="294"/>
                    <a:pt x="221" y="294"/>
                    <a:pt x="221" y="294"/>
                  </a:cubicBezTo>
                  <a:cubicBezTo>
                    <a:pt x="279" y="130"/>
                    <a:pt x="279" y="130"/>
                    <a:pt x="279" y="130"/>
                  </a:cubicBezTo>
                  <a:lnTo>
                    <a:pt x="330" y="294"/>
                  </a:lnTo>
                  <a:close/>
                  <a:moveTo>
                    <a:pt x="92" y="401"/>
                  </a:moveTo>
                  <a:cubicBezTo>
                    <a:pt x="91" y="403"/>
                    <a:pt x="89" y="407"/>
                    <a:pt x="88" y="411"/>
                  </a:cubicBezTo>
                  <a:cubicBezTo>
                    <a:pt x="67" y="464"/>
                    <a:pt x="38" y="493"/>
                    <a:pt x="0" y="499"/>
                  </a:cubicBezTo>
                  <a:cubicBezTo>
                    <a:pt x="0" y="569"/>
                    <a:pt x="0" y="569"/>
                    <a:pt x="0" y="569"/>
                  </a:cubicBezTo>
                  <a:cubicBezTo>
                    <a:pt x="226" y="569"/>
                    <a:pt x="226" y="569"/>
                    <a:pt x="226" y="569"/>
                  </a:cubicBezTo>
                  <a:cubicBezTo>
                    <a:pt x="226" y="501"/>
                    <a:pt x="226" y="501"/>
                    <a:pt x="226" y="501"/>
                  </a:cubicBezTo>
                  <a:cubicBezTo>
                    <a:pt x="204" y="500"/>
                    <a:pt x="188" y="497"/>
                    <a:pt x="179" y="491"/>
                  </a:cubicBezTo>
                  <a:cubicBezTo>
                    <a:pt x="171" y="485"/>
                    <a:pt x="166" y="474"/>
                    <a:pt x="166" y="460"/>
                  </a:cubicBezTo>
                  <a:cubicBezTo>
                    <a:pt x="166" y="458"/>
                    <a:pt x="166" y="455"/>
                    <a:pt x="167" y="452"/>
                  </a:cubicBezTo>
                  <a:cubicBezTo>
                    <a:pt x="167" y="449"/>
                    <a:pt x="168" y="446"/>
                    <a:pt x="169" y="443"/>
                  </a:cubicBezTo>
                  <a:cubicBezTo>
                    <a:pt x="192" y="364"/>
                    <a:pt x="192" y="364"/>
                    <a:pt x="192" y="364"/>
                  </a:cubicBezTo>
                  <a:cubicBezTo>
                    <a:pt x="357" y="364"/>
                    <a:pt x="357" y="364"/>
                    <a:pt x="357" y="364"/>
                  </a:cubicBezTo>
                  <a:cubicBezTo>
                    <a:pt x="385" y="443"/>
                    <a:pt x="385" y="443"/>
                    <a:pt x="385" y="443"/>
                  </a:cubicBezTo>
                  <a:cubicBezTo>
                    <a:pt x="387" y="446"/>
                    <a:pt x="388" y="450"/>
                    <a:pt x="388" y="454"/>
                  </a:cubicBezTo>
                  <a:cubicBezTo>
                    <a:pt x="389" y="458"/>
                    <a:pt x="390" y="463"/>
                    <a:pt x="390" y="468"/>
                  </a:cubicBezTo>
                  <a:cubicBezTo>
                    <a:pt x="390" y="480"/>
                    <a:pt x="386" y="488"/>
                    <a:pt x="378" y="493"/>
                  </a:cubicBezTo>
                  <a:cubicBezTo>
                    <a:pt x="370" y="498"/>
                    <a:pt x="356" y="501"/>
                    <a:pt x="337" y="501"/>
                  </a:cubicBezTo>
                  <a:cubicBezTo>
                    <a:pt x="331" y="501"/>
                    <a:pt x="331" y="501"/>
                    <a:pt x="331" y="501"/>
                  </a:cubicBezTo>
                  <a:cubicBezTo>
                    <a:pt x="331" y="569"/>
                    <a:pt x="331" y="569"/>
                    <a:pt x="331" y="569"/>
                  </a:cubicBezTo>
                  <a:cubicBezTo>
                    <a:pt x="594" y="569"/>
                    <a:pt x="594" y="569"/>
                    <a:pt x="594" y="569"/>
                  </a:cubicBezTo>
                  <a:cubicBezTo>
                    <a:pt x="594" y="499"/>
                    <a:pt x="594" y="499"/>
                    <a:pt x="594" y="499"/>
                  </a:cubicBezTo>
                  <a:cubicBezTo>
                    <a:pt x="562" y="495"/>
                    <a:pt x="538" y="471"/>
                    <a:pt x="522" y="425"/>
                  </a:cubicBezTo>
                  <a:cubicBezTo>
                    <a:pt x="521" y="422"/>
                    <a:pt x="521" y="422"/>
                    <a:pt x="521" y="422"/>
                  </a:cubicBezTo>
                  <a:cubicBezTo>
                    <a:pt x="370" y="0"/>
                    <a:pt x="370" y="0"/>
                    <a:pt x="370" y="0"/>
                  </a:cubicBezTo>
                  <a:cubicBezTo>
                    <a:pt x="246" y="0"/>
                    <a:pt x="246" y="0"/>
                    <a:pt x="246" y="0"/>
                  </a:cubicBezTo>
                  <a:lnTo>
                    <a:pt x="92" y="4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6" name="Freeform 47"/>
            <p:cNvSpPr>
              <a:spLocks/>
            </p:cNvSpPr>
            <p:nvPr/>
          </p:nvSpPr>
          <p:spPr bwMode="auto">
            <a:xfrm>
              <a:off x="7893175" y="2329468"/>
              <a:ext cx="173970" cy="173260"/>
            </a:xfrm>
            <a:custGeom>
              <a:avLst/>
              <a:gdLst>
                <a:gd name="T0" fmla="*/ 61 w 570"/>
                <a:gd name="T1" fmla="*/ 0 h 569"/>
                <a:gd name="T2" fmla="*/ 508 w 570"/>
                <a:gd name="T3" fmla="*/ 0 h 569"/>
                <a:gd name="T4" fmla="*/ 570 w 570"/>
                <a:gd name="T5" fmla="*/ 175 h 569"/>
                <a:gd name="T6" fmla="*/ 517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5 w 570"/>
                <a:gd name="T29" fmla="*/ 394 h 569"/>
                <a:gd name="T30" fmla="*/ 215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7" y="196"/>
                    <a:pt x="517" y="196"/>
                    <a:pt x="517"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5" y="497"/>
                    <a:pt x="193" y="490"/>
                    <a:pt x="201" y="479"/>
                  </a:cubicBezTo>
                  <a:cubicBezTo>
                    <a:pt x="210" y="467"/>
                    <a:pt x="215" y="439"/>
                    <a:pt x="215" y="394"/>
                  </a:cubicBezTo>
                  <a:cubicBezTo>
                    <a:pt x="215" y="78"/>
                    <a:pt x="215" y="78"/>
                    <a:pt x="215" y="78"/>
                  </a:cubicBezTo>
                  <a:cubicBezTo>
                    <a:pt x="206" y="78"/>
                    <a:pt x="206" y="78"/>
                    <a:pt x="206" y="78"/>
                  </a:cubicBezTo>
                  <a:cubicBezTo>
                    <a:pt x="171" y="78"/>
                    <a:pt x="142"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7" name="Freeform 48"/>
            <p:cNvSpPr>
              <a:spLocks/>
            </p:cNvSpPr>
            <p:nvPr/>
          </p:nvSpPr>
          <p:spPr bwMode="auto">
            <a:xfrm>
              <a:off x="8062174" y="2329468"/>
              <a:ext cx="164738" cy="173260"/>
            </a:xfrm>
            <a:custGeom>
              <a:avLst/>
              <a:gdLst>
                <a:gd name="T0" fmla="*/ 0 w 540"/>
                <a:gd name="T1" fmla="*/ 0 h 569"/>
                <a:gd name="T2" fmla="*/ 447 w 540"/>
                <a:gd name="T3" fmla="*/ 0 h 569"/>
                <a:gd name="T4" fmla="*/ 519 w 540"/>
                <a:gd name="T5" fmla="*/ 172 h 569"/>
                <a:gd name="T6" fmla="*/ 470 w 540"/>
                <a:gd name="T7" fmla="*/ 199 h 569"/>
                <a:gd name="T8" fmla="*/ 376 w 540"/>
                <a:gd name="T9" fmla="*/ 102 h 569"/>
                <a:gd name="T10" fmla="*/ 263 w 540"/>
                <a:gd name="T11" fmla="*/ 70 h 569"/>
                <a:gd name="T12" fmla="*/ 215 w 540"/>
                <a:gd name="T13" fmla="*/ 83 h 569"/>
                <a:gd name="T14" fmla="*/ 203 w 540"/>
                <a:gd name="T15" fmla="*/ 142 h 569"/>
                <a:gd name="T16" fmla="*/ 203 w 540"/>
                <a:gd name="T17" fmla="*/ 224 h 569"/>
                <a:gd name="T18" fmla="*/ 229 w 540"/>
                <a:gd name="T19" fmla="*/ 224 h 569"/>
                <a:gd name="T20" fmla="*/ 285 w 540"/>
                <a:gd name="T21" fmla="*/ 206 h 569"/>
                <a:gd name="T22" fmla="*/ 302 w 540"/>
                <a:gd name="T23" fmla="*/ 135 h 569"/>
                <a:gd name="T24" fmla="*/ 360 w 540"/>
                <a:gd name="T25" fmla="*/ 135 h 569"/>
                <a:gd name="T26" fmla="*/ 360 w 540"/>
                <a:gd name="T27" fmla="*/ 392 h 569"/>
                <a:gd name="T28" fmla="*/ 302 w 540"/>
                <a:gd name="T29" fmla="*/ 392 h 569"/>
                <a:gd name="T30" fmla="*/ 280 w 540"/>
                <a:gd name="T31" fmla="*/ 318 h 569"/>
                <a:gd name="T32" fmla="*/ 229 w 540"/>
                <a:gd name="T33" fmla="*/ 296 h 569"/>
                <a:gd name="T34" fmla="*/ 203 w 540"/>
                <a:gd name="T35" fmla="*/ 296 h 569"/>
                <a:gd name="T36" fmla="*/ 203 w 540"/>
                <a:gd name="T37" fmla="*/ 429 h 569"/>
                <a:gd name="T38" fmla="*/ 216 w 540"/>
                <a:gd name="T39" fmla="*/ 488 h 569"/>
                <a:gd name="T40" fmla="*/ 265 w 540"/>
                <a:gd name="T41" fmla="*/ 501 h 569"/>
                <a:gd name="T42" fmla="*/ 386 w 540"/>
                <a:gd name="T43" fmla="*/ 459 h 569"/>
                <a:gd name="T44" fmla="*/ 488 w 540"/>
                <a:gd name="T45" fmla="*/ 344 h 569"/>
                <a:gd name="T46" fmla="*/ 540 w 540"/>
                <a:gd name="T47" fmla="*/ 373 h 569"/>
                <a:gd name="T48" fmla="*/ 458 w 540"/>
                <a:gd name="T49" fmla="*/ 569 h 569"/>
                <a:gd name="T50" fmla="*/ 0 w 540"/>
                <a:gd name="T51" fmla="*/ 569 h 569"/>
                <a:gd name="T52" fmla="*/ 0 w 540"/>
                <a:gd name="T53" fmla="*/ 499 h 569"/>
                <a:gd name="T54" fmla="*/ 49 w 540"/>
                <a:gd name="T55" fmla="*/ 480 h 569"/>
                <a:gd name="T56" fmla="*/ 63 w 540"/>
                <a:gd name="T57" fmla="*/ 394 h 569"/>
                <a:gd name="T58" fmla="*/ 63 w 540"/>
                <a:gd name="T59" fmla="*/ 176 h 569"/>
                <a:gd name="T60" fmla="*/ 49 w 540"/>
                <a:gd name="T61" fmla="*/ 89 h 569"/>
                <a:gd name="T62" fmla="*/ 0 w 540"/>
                <a:gd name="T63" fmla="*/ 71 h 569"/>
                <a:gd name="T64" fmla="*/ 0 w 540"/>
                <a:gd name="T65"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0" h="569">
                  <a:moveTo>
                    <a:pt x="0" y="0"/>
                  </a:moveTo>
                  <a:cubicBezTo>
                    <a:pt x="447" y="0"/>
                    <a:pt x="447" y="0"/>
                    <a:pt x="447" y="0"/>
                  </a:cubicBezTo>
                  <a:cubicBezTo>
                    <a:pt x="519" y="172"/>
                    <a:pt x="519" y="172"/>
                    <a:pt x="519" y="172"/>
                  </a:cubicBezTo>
                  <a:cubicBezTo>
                    <a:pt x="470" y="199"/>
                    <a:pt x="470" y="199"/>
                    <a:pt x="470" y="199"/>
                  </a:cubicBezTo>
                  <a:cubicBezTo>
                    <a:pt x="441" y="156"/>
                    <a:pt x="410" y="123"/>
                    <a:pt x="376" y="102"/>
                  </a:cubicBezTo>
                  <a:cubicBezTo>
                    <a:pt x="341" y="80"/>
                    <a:pt x="304" y="70"/>
                    <a:pt x="263" y="70"/>
                  </a:cubicBezTo>
                  <a:cubicBezTo>
                    <a:pt x="240" y="70"/>
                    <a:pt x="224" y="74"/>
                    <a:pt x="215" y="83"/>
                  </a:cubicBezTo>
                  <a:cubicBezTo>
                    <a:pt x="207" y="91"/>
                    <a:pt x="203" y="111"/>
                    <a:pt x="203" y="142"/>
                  </a:cubicBezTo>
                  <a:cubicBezTo>
                    <a:pt x="203" y="224"/>
                    <a:pt x="203" y="224"/>
                    <a:pt x="203" y="224"/>
                  </a:cubicBezTo>
                  <a:cubicBezTo>
                    <a:pt x="229" y="224"/>
                    <a:pt x="229" y="224"/>
                    <a:pt x="229" y="224"/>
                  </a:cubicBezTo>
                  <a:cubicBezTo>
                    <a:pt x="257" y="224"/>
                    <a:pt x="275" y="218"/>
                    <a:pt x="285" y="206"/>
                  </a:cubicBezTo>
                  <a:cubicBezTo>
                    <a:pt x="295" y="195"/>
                    <a:pt x="301" y="172"/>
                    <a:pt x="302" y="135"/>
                  </a:cubicBezTo>
                  <a:cubicBezTo>
                    <a:pt x="360" y="135"/>
                    <a:pt x="360" y="135"/>
                    <a:pt x="360" y="135"/>
                  </a:cubicBezTo>
                  <a:cubicBezTo>
                    <a:pt x="360" y="392"/>
                    <a:pt x="360" y="392"/>
                    <a:pt x="360" y="392"/>
                  </a:cubicBezTo>
                  <a:cubicBezTo>
                    <a:pt x="302" y="392"/>
                    <a:pt x="302" y="392"/>
                    <a:pt x="302" y="392"/>
                  </a:cubicBezTo>
                  <a:cubicBezTo>
                    <a:pt x="299" y="358"/>
                    <a:pt x="291" y="334"/>
                    <a:pt x="280" y="318"/>
                  </a:cubicBezTo>
                  <a:cubicBezTo>
                    <a:pt x="268" y="303"/>
                    <a:pt x="251" y="296"/>
                    <a:pt x="229" y="296"/>
                  </a:cubicBezTo>
                  <a:cubicBezTo>
                    <a:pt x="203" y="296"/>
                    <a:pt x="203" y="296"/>
                    <a:pt x="203" y="296"/>
                  </a:cubicBezTo>
                  <a:cubicBezTo>
                    <a:pt x="203" y="429"/>
                    <a:pt x="203" y="429"/>
                    <a:pt x="203" y="429"/>
                  </a:cubicBezTo>
                  <a:cubicBezTo>
                    <a:pt x="203" y="459"/>
                    <a:pt x="207" y="479"/>
                    <a:pt x="216" y="488"/>
                  </a:cubicBezTo>
                  <a:cubicBezTo>
                    <a:pt x="224" y="496"/>
                    <a:pt x="241" y="501"/>
                    <a:pt x="265" y="501"/>
                  </a:cubicBezTo>
                  <a:cubicBezTo>
                    <a:pt x="305" y="501"/>
                    <a:pt x="346" y="487"/>
                    <a:pt x="386" y="459"/>
                  </a:cubicBezTo>
                  <a:cubicBezTo>
                    <a:pt x="425" y="432"/>
                    <a:pt x="460" y="393"/>
                    <a:pt x="488" y="344"/>
                  </a:cubicBezTo>
                  <a:cubicBezTo>
                    <a:pt x="540" y="373"/>
                    <a:pt x="540" y="373"/>
                    <a:pt x="540" y="373"/>
                  </a:cubicBezTo>
                  <a:cubicBezTo>
                    <a:pt x="458" y="569"/>
                    <a:pt x="458" y="569"/>
                    <a:pt x="458" y="569"/>
                  </a:cubicBezTo>
                  <a:cubicBezTo>
                    <a:pt x="0" y="569"/>
                    <a:pt x="0" y="569"/>
                    <a:pt x="0" y="569"/>
                  </a:cubicBezTo>
                  <a:cubicBezTo>
                    <a:pt x="0" y="499"/>
                    <a:pt x="0" y="499"/>
                    <a:pt x="0" y="499"/>
                  </a:cubicBezTo>
                  <a:cubicBezTo>
                    <a:pt x="24" y="498"/>
                    <a:pt x="41" y="492"/>
                    <a:pt x="49" y="480"/>
                  </a:cubicBezTo>
                  <a:cubicBezTo>
                    <a:pt x="59" y="469"/>
                    <a:pt x="63" y="440"/>
                    <a:pt x="63" y="394"/>
                  </a:cubicBezTo>
                  <a:cubicBezTo>
                    <a:pt x="63" y="176"/>
                    <a:pt x="63" y="176"/>
                    <a:pt x="63" y="176"/>
                  </a:cubicBezTo>
                  <a:cubicBezTo>
                    <a:pt x="63" y="130"/>
                    <a:pt x="59" y="101"/>
                    <a:pt x="49" y="89"/>
                  </a:cubicBezTo>
                  <a:cubicBezTo>
                    <a:pt x="41" y="77"/>
                    <a:pt x="24" y="71"/>
                    <a:pt x="0" y="7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8" name="Freeform 49"/>
            <p:cNvSpPr>
              <a:spLocks/>
            </p:cNvSpPr>
            <p:nvPr/>
          </p:nvSpPr>
          <p:spPr bwMode="auto">
            <a:xfrm>
              <a:off x="8316384" y="2284733"/>
              <a:ext cx="213024" cy="222965"/>
            </a:xfrm>
            <a:custGeom>
              <a:avLst/>
              <a:gdLst>
                <a:gd name="T0" fmla="*/ 485 w 700"/>
                <a:gd name="T1" fmla="*/ 38 h 734"/>
                <a:gd name="T2" fmla="*/ 500 w 700"/>
                <a:gd name="T3" fmla="*/ 8 h 734"/>
                <a:gd name="T4" fmla="*/ 563 w 700"/>
                <a:gd name="T5" fmla="*/ 8 h 734"/>
                <a:gd name="T6" fmla="*/ 624 w 700"/>
                <a:gd name="T7" fmla="*/ 247 h 734"/>
                <a:gd name="T8" fmla="*/ 547 w 700"/>
                <a:gd name="T9" fmla="*/ 277 h 734"/>
                <a:gd name="T10" fmla="*/ 451 w 700"/>
                <a:gd name="T11" fmla="*/ 139 h 734"/>
                <a:gd name="T12" fmla="*/ 341 w 700"/>
                <a:gd name="T13" fmla="*/ 96 h 734"/>
                <a:gd name="T14" fmla="*/ 222 w 700"/>
                <a:gd name="T15" fmla="*/ 165 h 734"/>
                <a:gd name="T16" fmla="*/ 180 w 700"/>
                <a:gd name="T17" fmla="*/ 365 h 734"/>
                <a:gd name="T18" fmla="*/ 221 w 700"/>
                <a:gd name="T19" fmla="*/ 560 h 734"/>
                <a:gd name="T20" fmla="*/ 338 w 700"/>
                <a:gd name="T21" fmla="*/ 627 h 734"/>
                <a:gd name="T22" fmla="*/ 436 w 700"/>
                <a:gd name="T23" fmla="*/ 594 h 734"/>
                <a:gd name="T24" fmla="*/ 473 w 700"/>
                <a:gd name="T25" fmla="*/ 508 h 734"/>
                <a:gd name="T26" fmla="*/ 454 w 700"/>
                <a:gd name="T27" fmla="*/ 453 h 734"/>
                <a:gd name="T28" fmla="*/ 391 w 700"/>
                <a:gd name="T29" fmla="*/ 434 h 734"/>
                <a:gd name="T30" fmla="*/ 391 w 700"/>
                <a:gd name="T31" fmla="*/ 353 h 734"/>
                <a:gd name="T32" fmla="*/ 700 w 700"/>
                <a:gd name="T33" fmla="*/ 353 h 734"/>
                <a:gd name="T34" fmla="*/ 700 w 700"/>
                <a:gd name="T35" fmla="*/ 434 h 734"/>
                <a:gd name="T36" fmla="*/ 640 w 700"/>
                <a:gd name="T37" fmla="*/ 464 h 734"/>
                <a:gd name="T38" fmla="*/ 625 w 700"/>
                <a:gd name="T39" fmla="*/ 540 h 734"/>
                <a:gd name="T40" fmla="*/ 625 w 700"/>
                <a:gd name="T41" fmla="*/ 726 h 734"/>
                <a:gd name="T42" fmla="*/ 525 w 700"/>
                <a:gd name="T43" fmla="*/ 726 h 734"/>
                <a:gd name="T44" fmla="*/ 499 w 700"/>
                <a:gd name="T45" fmla="*/ 668 h 734"/>
                <a:gd name="T46" fmla="*/ 407 w 700"/>
                <a:gd name="T47" fmla="*/ 718 h 734"/>
                <a:gd name="T48" fmla="*/ 303 w 700"/>
                <a:gd name="T49" fmla="*/ 734 h 734"/>
                <a:gd name="T50" fmla="*/ 83 w 700"/>
                <a:gd name="T51" fmla="*/ 631 h 734"/>
                <a:gd name="T52" fmla="*/ 0 w 700"/>
                <a:gd name="T53" fmla="*/ 359 h 734"/>
                <a:gd name="T54" fmla="*/ 95 w 700"/>
                <a:gd name="T55" fmla="*/ 100 h 734"/>
                <a:gd name="T56" fmla="*/ 338 w 700"/>
                <a:gd name="T57" fmla="*/ 0 h 734"/>
                <a:gd name="T58" fmla="*/ 411 w 700"/>
                <a:gd name="T59" fmla="*/ 9 h 734"/>
                <a:gd name="T60" fmla="*/ 485 w 700"/>
                <a:gd name="T61" fmla="*/ 38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0" h="734">
                  <a:moveTo>
                    <a:pt x="485" y="38"/>
                  </a:moveTo>
                  <a:cubicBezTo>
                    <a:pt x="500" y="8"/>
                    <a:pt x="500" y="8"/>
                    <a:pt x="500" y="8"/>
                  </a:cubicBezTo>
                  <a:cubicBezTo>
                    <a:pt x="563" y="8"/>
                    <a:pt x="563" y="8"/>
                    <a:pt x="563" y="8"/>
                  </a:cubicBezTo>
                  <a:cubicBezTo>
                    <a:pt x="624" y="247"/>
                    <a:pt x="624" y="247"/>
                    <a:pt x="624" y="247"/>
                  </a:cubicBezTo>
                  <a:cubicBezTo>
                    <a:pt x="547" y="277"/>
                    <a:pt x="547" y="277"/>
                    <a:pt x="547" y="277"/>
                  </a:cubicBezTo>
                  <a:cubicBezTo>
                    <a:pt x="515" y="214"/>
                    <a:pt x="484" y="168"/>
                    <a:pt x="451" y="139"/>
                  </a:cubicBezTo>
                  <a:cubicBezTo>
                    <a:pt x="418" y="110"/>
                    <a:pt x="382" y="96"/>
                    <a:pt x="341" y="96"/>
                  </a:cubicBezTo>
                  <a:cubicBezTo>
                    <a:pt x="290" y="96"/>
                    <a:pt x="250" y="119"/>
                    <a:pt x="222" y="165"/>
                  </a:cubicBezTo>
                  <a:cubicBezTo>
                    <a:pt x="194" y="212"/>
                    <a:pt x="180" y="278"/>
                    <a:pt x="180" y="365"/>
                  </a:cubicBezTo>
                  <a:cubicBezTo>
                    <a:pt x="180" y="450"/>
                    <a:pt x="194" y="515"/>
                    <a:pt x="221" y="560"/>
                  </a:cubicBezTo>
                  <a:cubicBezTo>
                    <a:pt x="247" y="605"/>
                    <a:pt x="287" y="627"/>
                    <a:pt x="338" y="627"/>
                  </a:cubicBezTo>
                  <a:cubicBezTo>
                    <a:pt x="380" y="627"/>
                    <a:pt x="412" y="616"/>
                    <a:pt x="436" y="594"/>
                  </a:cubicBezTo>
                  <a:cubicBezTo>
                    <a:pt x="461" y="573"/>
                    <a:pt x="473" y="544"/>
                    <a:pt x="473" y="508"/>
                  </a:cubicBezTo>
                  <a:cubicBezTo>
                    <a:pt x="473" y="482"/>
                    <a:pt x="467" y="464"/>
                    <a:pt x="454" y="453"/>
                  </a:cubicBezTo>
                  <a:cubicBezTo>
                    <a:pt x="442" y="442"/>
                    <a:pt x="420" y="435"/>
                    <a:pt x="391" y="434"/>
                  </a:cubicBezTo>
                  <a:cubicBezTo>
                    <a:pt x="391" y="353"/>
                    <a:pt x="391" y="353"/>
                    <a:pt x="391" y="353"/>
                  </a:cubicBezTo>
                  <a:cubicBezTo>
                    <a:pt x="700" y="353"/>
                    <a:pt x="700" y="353"/>
                    <a:pt x="700" y="353"/>
                  </a:cubicBezTo>
                  <a:cubicBezTo>
                    <a:pt x="700" y="434"/>
                    <a:pt x="700" y="434"/>
                    <a:pt x="700" y="434"/>
                  </a:cubicBezTo>
                  <a:cubicBezTo>
                    <a:pt x="670" y="441"/>
                    <a:pt x="650" y="451"/>
                    <a:pt x="640" y="464"/>
                  </a:cubicBezTo>
                  <a:cubicBezTo>
                    <a:pt x="630" y="477"/>
                    <a:pt x="625" y="503"/>
                    <a:pt x="625" y="540"/>
                  </a:cubicBezTo>
                  <a:cubicBezTo>
                    <a:pt x="625" y="726"/>
                    <a:pt x="625" y="726"/>
                    <a:pt x="625" y="726"/>
                  </a:cubicBezTo>
                  <a:cubicBezTo>
                    <a:pt x="525" y="726"/>
                    <a:pt x="525" y="726"/>
                    <a:pt x="525" y="726"/>
                  </a:cubicBezTo>
                  <a:cubicBezTo>
                    <a:pt x="499" y="668"/>
                    <a:pt x="499" y="668"/>
                    <a:pt x="499" y="668"/>
                  </a:cubicBezTo>
                  <a:cubicBezTo>
                    <a:pt x="469" y="691"/>
                    <a:pt x="438" y="708"/>
                    <a:pt x="407" y="718"/>
                  </a:cubicBezTo>
                  <a:cubicBezTo>
                    <a:pt x="376" y="728"/>
                    <a:pt x="341" y="734"/>
                    <a:pt x="303" y="734"/>
                  </a:cubicBezTo>
                  <a:cubicBezTo>
                    <a:pt x="211" y="734"/>
                    <a:pt x="138" y="699"/>
                    <a:pt x="83" y="631"/>
                  </a:cubicBezTo>
                  <a:cubicBezTo>
                    <a:pt x="27" y="563"/>
                    <a:pt x="0" y="472"/>
                    <a:pt x="0" y="359"/>
                  </a:cubicBezTo>
                  <a:cubicBezTo>
                    <a:pt x="0" y="254"/>
                    <a:pt x="32" y="167"/>
                    <a:pt x="95" y="100"/>
                  </a:cubicBezTo>
                  <a:cubicBezTo>
                    <a:pt x="159" y="33"/>
                    <a:pt x="240" y="0"/>
                    <a:pt x="338" y="0"/>
                  </a:cubicBezTo>
                  <a:cubicBezTo>
                    <a:pt x="363" y="0"/>
                    <a:pt x="387" y="3"/>
                    <a:pt x="411" y="9"/>
                  </a:cubicBezTo>
                  <a:cubicBezTo>
                    <a:pt x="434" y="14"/>
                    <a:pt x="459" y="24"/>
                    <a:pt x="485"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9" name="Freeform 50"/>
            <p:cNvSpPr>
              <a:spLocks noEditPoints="1"/>
            </p:cNvSpPr>
            <p:nvPr/>
          </p:nvSpPr>
          <p:spPr bwMode="auto">
            <a:xfrm>
              <a:off x="8525147" y="2329468"/>
              <a:ext cx="261310" cy="173260"/>
            </a:xfrm>
            <a:custGeom>
              <a:avLst/>
              <a:gdLst>
                <a:gd name="T0" fmla="*/ 805 w 857"/>
                <a:gd name="T1" fmla="*/ 91 h 569"/>
                <a:gd name="T2" fmla="*/ 857 w 857"/>
                <a:gd name="T3" fmla="*/ 72 h 569"/>
                <a:gd name="T4" fmla="*/ 857 w 857"/>
                <a:gd name="T5" fmla="*/ 0 h 569"/>
                <a:gd name="T6" fmla="*/ 584 w 857"/>
                <a:gd name="T7" fmla="*/ 0 h 569"/>
                <a:gd name="T8" fmla="*/ 584 w 857"/>
                <a:gd name="T9" fmla="*/ 72 h 569"/>
                <a:gd name="T10" fmla="*/ 637 w 857"/>
                <a:gd name="T11" fmla="*/ 91 h 569"/>
                <a:gd name="T12" fmla="*/ 650 w 857"/>
                <a:gd name="T13" fmla="*/ 176 h 569"/>
                <a:gd name="T14" fmla="*/ 650 w 857"/>
                <a:gd name="T15" fmla="*/ 394 h 569"/>
                <a:gd name="T16" fmla="*/ 637 w 857"/>
                <a:gd name="T17" fmla="*/ 478 h 569"/>
                <a:gd name="T18" fmla="*/ 591 w 857"/>
                <a:gd name="T19" fmla="*/ 497 h 569"/>
                <a:gd name="T20" fmla="*/ 556 w 857"/>
                <a:gd name="T21" fmla="*/ 485 h 569"/>
                <a:gd name="T22" fmla="*/ 516 w 857"/>
                <a:gd name="T23" fmla="*/ 447 h 569"/>
                <a:gd name="T24" fmla="*/ 407 w 857"/>
                <a:gd name="T25" fmla="*/ 306 h 569"/>
                <a:gd name="T26" fmla="*/ 501 w 857"/>
                <a:gd name="T27" fmla="*/ 251 h 569"/>
                <a:gd name="T28" fmla="*/ 532 w 857"/>
                <a:gd name="T29" fmla="*/ 155 h 569"/>
                <a:gd name="T30" fmla="*/ 477 w 857"/>
                <a:gd name="T31" fmla="*/ 39 h 569"/>
                <a:gd name="T32" fmla="*/ 310 w 857"/>
                <a:gd name="T33" fmla="*/ 0 h 569"/>
                <a:gd name="T34" fmla="*/ 0 w 857"/>
                <a:gd name="T35" fmla="*/ 0 h 569"/>
                <a:gd name="T36" fmla="*/ 0 w 857"/>
                <a:gd name="T37" fmla="*/ 72 h 569"/>
                <a:gd name="T38" fmla="*/ 52 w 857"/>
                <a:gd name="T39" fmla="*/ 91 h 569"/>
                <a:gd name="T40" fmla="*/ 65 w 857"/>
                <a:gd name="T41" fmla="*/ 176 h 569"/>
                <a:gd name="T42" fmla="*/ 65 w 857"/>
                <a:gd name="T43" fmla="*/ 394 h 569"/>
                <a:gd name="T44" fmla="*/ 52 w 857"/>
                <a:gd name="T45" fmla="*/ 479 h 569"/>
                <a:gd name="T46" fmla="*/ 0 w 857"/>
                <a:gd name="T47" fmla="*/ 498 h 569"/>
                <a:gd name="T48" fmla="*/ 0 w 857"/>
                <a:gd name="T49" fmla="*/ 569 h 569"/>
                <a:gd name="T50" fmla="*/ 273 w 857"/>
                <a:gd name="T51" fmla="*/ 569 h 569"/>
                <a:gd name="T52" fmla="*/ 273 w 857"/>
                <a:gd name="T53" fmla="*/ 498 h 569"/>
                <a:gd name="T54" fmla="*/ 220 w 857"/>
                <a:gd name="T55" fmla="*/ 479 h 569"/>
                <a:gd name="T56" fmla="*/ 206 w 857"/>
                <a:gd name="T57" fmla="*/ 394 h 569"/>
                <a:gd name="T58" fmla="*/ 206 w 857"/>
                <a:gd name="T59" fmla="*/ 323 h 569"/>
                <a:gd name="T60" fmla="*/ 261 w 857"/>
                <a:gd name="T61" fmla="*/ 323 h 569"/>
                <a:gd name="T62" fmla="*/ 433 w 857"/>
                <a:gd name="T63" fmla="*/ 569 h 569"/>
                <a:gd name="T64" fmla="*/ 584 w 857"/>
                <a:gd name="T65" fmla="*/ 569 h 569"/>
                <a:gd name="T66" fmla="*/ 605 w 857"/>
                <a:gd name="T67" fmla="*/ 569 h 569"/>
                <a:gd name="T68" fmla="*/ 857 w 857"/>
                <a:gd name="T69" fmla="*/ 569 h 569"/>
                <a:gd name="T70" fmla="*/ 857 w 857"/>
                <a:gd name="T71" fmla="*/ 498 h 569"/>
                <a:gd name="T72" fmla="*/ 805 w 857"/>
                <a:gd name="T73" fmla="*/ 478 h 569"/>
                <a:gd name="T74" fmla="*/ 791 w 857"/>
                <a:gd name="T75" fmla="*/ 394 h 569"/>
                <a:gd name="T76" fmla="*/ 791 w 857"/>
                <a:gd name="T77" fmla="*/ 176 h 569"/>
                <a:gd name="T78" fmla="*/ 805 w 857"/>
                <a:gd name="T79" fmla="*/ 91 h 569"/>
                <a:gd name="T80" fmla="*/ 351 w 857"/>
                <a:gd name="T81" fmla="*/ 225 h 569"/>
                <a:gd name="T82" fmla="*/ 237 w 857"/>
                <a:gd name="T83" fmla="*/ 248 h 569"/>
                <a:gd name="T84" fmla="*/ 218 w 857"/>
                <a:gd name="T85" fmla="*/ 247 h 569"/>
                <a:gd name="T86" fmla="*/ 206 w 857"/>
                <a:gd name="T87" fmla="*/ 247 h 569"/>
                <a:gd name="T88" fmla="*/ 206 w 857"/>
                <a:gd name="T89" fmla="*/ 142 h 569"/>
                <a:gd name="T90" fmla="*/ 220 w 857"/>
                <a:gd name="T91" fmla="*/ 85 h 569"/>
                <a:gd name="T92" fmla="*/ 271 w 857"/>
                <a:gd name="T93" fmla="*/ 72 h 569"/>
                <a:gd name="T94" fmla="*/ 357 w 857"/>
                <a:gd name="T95" fmla="*/ 95 h 569"/>
                <a:gd name="T96" fmla="*/ 389 w 857"/>
                <a:gd name="T97" fmla="*/ 158 h 569"/>
                <a:gd name="T98" fmla="*/ 351 w 857"/>
                <a:gd name="T99" fmla="*/ 22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57" h="569">
                  <a:moveTo>
                    <a:pt x="805" y="91"/>
                  </a:moveTo>
                  <a:cubicBezTo>
                    <a:pt x="814" y="79"/>
                    <a:pt x="832" y="72"/>
                    <a:pt x="857" y="72"/>
                  </a:cubicBezTo>
                  <a:cubicBezTo>
                    <a:pt x="857" y="0"/>
                    <a:pt x="857" y="0"/>
                    <a:pt x="857" y="0"/>
                  </a:cubicBezTo>
                  <a:cubicBezTo>
                    <a:pt x="584" y="0"/>
                    <a:pt x="584" y="0"/>
                    <a:pt x="584" y="0"/>
                  </a:cubicBezTo>
                  <a:cubicBezTo>
                    <a:pt x="584" y="72"/>
                    <a:pt x="584" y="72"/>
                    <a:pt x="584" y="72"/>
                  </a:cubicBezTo>
                  <a:cubicBezTo>
                    <a:pt x="610" y="73"/>
                    <a:pt x="627" y="79"/>
                    <a:pt x="637" y="91"/>
                  </a:cubicBezTo>
                  <a:cubicBezTo>
                    <a:pt x="645" y="103"/>
                    <a:pt x="650" y="131"/>
                    <a:pt x="650" y="176"/>
                  </a:cubicBezTo>
                  <a:cubicBezTo>
                    <a:pt x="650" y="394"/>
                    <a:pt x="650" y="394"/>
                    <a:pt x="650" y="394"/>
                  </a:cubicBezTo>
                  <a:cubicBezTo>
                    <a:pt x="650" y="438"/>
                    <a:pt x="645" y="466"/>
                    <a:pt x="637" y="478"/>
                  </a:cubicBezTo>
                  <a:cubicBezTo>
                    <a:pt x="628" y="489"/>
                    <a:pt x="613" y="495"/>
                    <a:pt x="591" y="497"/>
                  </a:cubicBezTo>
                  <a:cubicBezTo>
                    <a:pt x="578" y="495"/>
                    <a:pt x="566" y="491"/>
                    <a:pt x="556" y="485"/>
                  </a:cubicBezTo>
                  <a:cubicBezTo>
                    <a:pt x="543" y="478"/>
                    <a:pt x="529" y="465"/>
                    <a:pt x="516" y="447"/>
                  </a:cubicBezTo>
                  <a:cubicBezTo>
                    <a:pt x="407" y="306"/>
                    <a:pt x="407" y="306"/>
                    <a:pt x="407" y="306"/>
                  </a:cubicBezTo>
                  <a:cubicBezTo>
                    <a:pt x="449" y="294"/>
                    <a:pt x="481" y="275"/>
                    <a:pt x="501" y="251"/>
                  </a:cubicBezTo>
                  <a:cubicBezTo>
                    <a:pt x="522" y="226"/>
                    <a:pt x="532" y="194"/>
                    <a:pt x="532" y="155"/>
                  </a:cubicBezTo>
                  <a:cubicBezTo>
                    <a:pt x="532" y="103"/>
                    <a:pt x="514" y="65"/>
                    <a:pt x="477" y="39"/>
                  </a:cubicBezTo>
                  <a:cubicBezTo>
                    <a:pt x="440" y="13"/>
                    <a:pt x="384" y="0"/>
                    <a:pt x="310" y="0"/>
                  </a:cubicBezTo>
                  <a:cubicBezTo>
                    <a:pt x="0" y="0"/>
                    <a:pt x="0" y="0"/>
                    <a:pt x="0" y="0"/>
                  </a:cubicBezTo>
                  <a:cubicBezTo>
                    <a:pt x="0" y="72"/>
                    <a:pt x="0" y="72"/>
                    <a:pt x="0" y="72"/>
                  </a:cubicBezTo>
                  <a:cubicBezTo>
                    <a:pt x="26" y="72"/>
                    <a:pt x="43" y="79"/>
                    <a:pt x="52" y="91"/>
                  </a:cubicBezTo>
                  <a:cubicBezTo>
                    <a:pt x="61" y="102"/>
                    <a:pt x="65" y="131"/>
                    <a:pt x="65" y="176"/>
                  </a:cubicBezTo>
                  <a:cubicBezTo>
                    <a:pt x="65" y="394"/>
                    <a:pt x="65" y="394"/>
                    <a:pt x="65" y="394"/>
                  </a:cubicBezTo>
                  <a:cubicBezTo>
                    <a:pt x="65" y="439"/>
                    <a:pt x="61" y="467"/>
                    <a:pt x="52" y="479"/>
                  </a:cubicBezTo>
                  <a:cubicBezTo>
                    <a:pt x="43" y="490"/>
                    <a:pt x="26" y="497"/>
                    <a:pt x="0" y="498"/>
                  </a:cubicBezTo>
                  <a:cubicBezTo>
                    <a:pt x="0" y="569"/>
                    <a:pt x="0" y="569"/>
                    <a:pt x="0" y="569"/>
                  </a:cubicBezTo>
                  <a:cubicBezTo>
                    <a:pt x="273" y="569"/>
                    <a:pt x="273" y="569"/>
                    <a:pt x="273" y="569"/>
                  </a:cubicBezTo>
                  <a:cubicBezTo>
                    <a:pt x="273" y="498"/>
                    <a:pt x="273" y="498"/>
                    <a:pt x="273" y="498"/>
                  </a:cubicBezTo>
                  <a:cubicBezTo>
                    <a:pt x="246" y="497"/>
                    <a:pt x="229" y="490"/>
                    <a:pt x="220" y="479"/>
                  </a:cubicBezTo>
                  <a:cubicBezTo>
                    <a:pt x="211" y="467"/>
                    <a:pt x="206" y="439"/>
                    <a:pt x="206" y="394"/>
                  </a:cubicBezTo>
                  <a:cubicBezTo>
                    <a:pt x="206" y="323"/>
                    <a:pt x="206" y="323"/>
                    <a:pt x="206" y="323"/>
                  </a:cubicBezTo>
                  <a:cubicBezTo>
                    <a:pt x="261" y="323"/>
                    <a:pt x="261" y="323"/>
                    <a:pt x="261" y="323"/>
                  </a:cubicBezTo>
                  <a:cubicBezTo>
                    <a:pt x="433" y="569"/>
                    <a:pt x="433" y="569"/>
                    <a:pt x="433" y="569"/>
                  </a:cubicBezTo>
                  <a:cubicBezTo>
                    <a:pt x="584" y="569"/>
                    <a:pt x="584" y="569"/>
                    <a:pt x="584" y="569"/>
                  </a:cubicBezTo>
                  <a:cubicBezTo>
                    <a:pt x="605" y="569"/>
                    <a:pt x="605" y="569"/>
                    <a:pt x="605" y="569"/>
                  </a:cubicBezTo>
                  <a:cubicBezTo>
                    <a:pt x="857" y="569"/>
                    <a:pt x="857" y="569"/>
                    <a:pt x="857" y="569"/>
                  </a:cubicBezTo>
                  <a:cubicBezTo>
                    <a:pt x="857" y="498"/>
                    <a:pt x="857" y="498"/>
                    <a:pt x="857" y="498"/>
                  </a:cubicBezTo>
                  <a:cubicBezTo>
                    <a:pt x="832" y="497"/>
                    <a:pt x="814" y="490"/>
                    <a:pt x="805" y="478"/>
                  </a:cubicBezTo>
                  <a:cubicBezTo>
                    <a:pt x="796" y="466"/>
                    <a:pt x="791" y="438"/>
                    <a:pt x="791" y="394"/>
                  </a:cubicBezTo>
                  <a:cubicBezTo>
                    <a:pt x="791" y="176"/>
                    <a:pt x="791" y="176"/>
                    <a:pt x="791" y="176"/>
                  </a:cubicBezTo>
                  <a:cubicBezTo>
                    <a:pt x="791" y="131"/>
                    <a:pt x="796" y="103"/>
                    <a:pt x="805" y="91"/>
                  </a:cubicBezTo>
                  <a:close/>
                  <a:moveTo>
                    <a:pt x="351" y="225"/>
                  </a:moveTo>
                  <a:cubicBezTo>
                    <a:pt x="326" y="240"/>
                    <a:pt x="288" y="248"/>
                    <a:pt x="237" y="248"/>
                  </a:cubicBezTo>
                  <a:cubicBezTo>
                    <a:pt x="229" y="248"/>
                    <a:pt x="223" y="247"/>
                    <a:pt x="218" y="247"/>
                  </a:cubicBezTo>
                  <a:cubicBezTo>
                    <a:pt x="214" y="247"/>
                    <a:pt x="210" y="247"/>
                    <a:pt x="206" y="247"/>
                  </a:cubicBezTo>
                  <a:cubicBezTo>
                    <a:pt x="206" y="142"/>
                    <a:pt x="206" y="142"/>
                    <a:pt x="206" y="142"/>
                  </a:cubicBezTo>
                  <a:cubicBezTo>
                    <a:pt x="206" y="113"/>
                    <a:pt x="211" y="93"/>
                    <a:pt x="220" y="85"/>
                  </a:cubicBezTo>
                  <a:cubicBezTo>
                    <a:pt x="228" y="76"/>
                    <a:pt x="245" y="72"/>
                    <a:pt x="271" y="72"/>
                  </a:cubicBezTo>
                  <a:cubicBezTo>
                    <a:pt x="307" y="72"/>
                    <a:pt x="336" y="79"/>
                    <a:pt x="357" y="95"/>
                  </a:cubicBezTo>
                  <a:cubicBezTo>
                    <a:pt x="378" y="110"/>
                    <a:pt x="389" y="131"/>
                    <a:pt x="389" y="158"/>
                  </a:cubicBezTo>
                  <a:cubicBezTo>
                    <a:pt x="389" y="188"/>
                    <a:pt x="376" y="211"/>
                    <a:pt x="351" y="2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0" name="Freeform 51"/>
            <p:cNvSpPr>
              <a:spLocks noEditPoints="1"/>
            </p:cNvSpPr>
            <p:nvPr/>
          </p:nvSpPr>
          <p:spPr bwMode="auto">
            <a:xfrm>
              <a:off x="8794268" y="2329468"/>
              <a:ext cx="175390" cy="173260"/>
            </a:xfrm>
            <a:custGeom>
              <a:avLst/>
              <a:gdLst>
                <a:gd name="T0" fmla="*/ 201 w 576"/>
                <a:gd name="T1" fmla="*/ 142 h 569"/>
                <a:gd name="T2" fmla="*/ 213 w 576"/>
                <a:gd name="T3" fmla="*/ 83 h 569"/>
                <a:gd name="T4" fmla="*/ 260 w 576"/>
                <a:gd name="T5" fmla="*/ 71 h 569"/>
                <a:gd name="T6" fmla="*/ 383 w 576"/>
                <a:gd name="T7" fmla="*/ 127 h 569"/>
                <a:gd name="T8" fmla="*/ 429 w 576"/>
                <a:gd name="T9" fmla="*/ 285 h 569"/>
                <a:gd name="T10" fmla="*/ 383 w 576"/>
                <a:gd name="T11" fmla="*/ 442 h 569"/>
                <a:gd name="T12" fmla="*/ 260 w 576"/>
                <a:gd name="T13" fmla="*/ 499 h 569"/>
                <a:gd name="T14" fmla="*/ 213 w 576"/>
                <a:gd name="T15" fmla="*/ 487 h 569"/>
                <a:gd name="T16" fmla="*/ 201 w 576"/>
                <a:gd name="T17" fmla="*/ 428 h 569"/>
                <a:gd name="T18" fmla="*/ 201 w 576"/>
                <a:gd name="T19" fmla="*/ 142 h 569"/>
                <a:gd name="T20" fmla="*/ 0 w 576"/>
                <a:gd name="T21" fmla="*/ 71 h 569"/>
                <a:gd name="T22" fmla="*/ 49 w 576"/>
                <a:gd name="T23" fmla="*/ 88 h 569"/>
                <a:gd name="T24" fmla="*/ 61 w 576"/>
                <a:gd name="T25" fmla="*/ 176 h 569"/>
                <a:gd name="T26" fmla="*/ 61 w 576"/>
                <a:gd name="T27" fmla="*/ 394 h 569"/>
                <a:gd name="T28" fmla="*/ 49 w 576"/>
                <a:gd name="T29" fmla="*/ 481 h 569"/>
                <a:gd name="T30" fmla="*/ 0 w 576"/>
                <a:gd name="T31" fmla="*/ 499 h 569"/>
                <a:gd name="T32" fmla="*/ 0 w 576"/>
                <a:gd name="T33" fmla="*/ 569 h 569"/>
                <a:gd name="T34" fmla="*/ 265 w 576"/>
                <a:gd name="T35" fmla="*/ 569 h 569"/>
                <a:gd name="T36" fmla="*/ 496 w 576"/>
                <a:gd name="T37" fmla="*/ 496 h 569"/>
                <a:gd name="T38" fmla="*/ 576 w 576"/>
                <a:gd name="T39" fmla="*/ 285 h 569"/>
                <a:gd name="T40" fmla="*/ 496 w 576"/>
                <a:gd name="T41" fmla="*/ 73 h 569"/>
                <a:gd name="T42" fmla="*/ 265 w 576"/>
                <a:gd name="T43" fmla="*/ 0 h 569"/>
                <a:gd name="T44" fmla="*/ 0 w 576"/>
                <a:gd name="T45" fmla="*/ 0 h 569"/>
                <a:gd name="T46" fmla="*/ 0 w 576"/>
                <a:gd name="T47" fmla="*/ 7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6" h="569">
                  <a:moveTo>
                    <a:pt x="201" y="142"/>
                  </a:moveTo>
                  <a:cubicBezTo>
                    <a:pt x="201" y="110"/>
                    <a:pt x="206" y="90"/>
                    <a:pt x="213" y="83"/>
                  </a:cubicBezTo>
                  <a:cubicBezTo>
                    <a:pt x="221" y="74"/>
                    <a:pt x="237" y="71"/>
                    <a:pt x="260" y="71"/>
                  </a:cubicBezTo>
                  <a:cubicBezTo>
                    <a:pt x="312" y="71"/>
                    <a:pt x="354" y="90"/>
                    <a:pt x="383" y="127"/>
                  </a:cubicBezTo>
                  <a:cubicBezTo>
                    <a:pt x="414" y="165"/>
                    <a:pt x="429" y="218"/>
                    <a:pt x="429" y="285"/>
                  </a:cubicBezTo>
                  <a:cubicBezTo>
                    <a:pt x="429" y="351"/>
                    <a:pt x="414" y="404"/>
                    <a:pt x="383" y="442"/>
                  </a:cubicBezTo>
                  <a:cubicBezTo>
                    <a:pt x="354" y="480"/>
                    <a:pt x="312" y="499"/>
                    <a:pt x="260" y="499"/>
                  </a:cubicBezTo>
                  <a:cubicBezTo>
                    <a:pt x="237" y="499"/>
                    <a:pt x="221" y="495"/>
                    <a:pt x="213" y="487"/>
                  </a:cubicBezTo>
                  <a:cubicBezTo>
                    <a:pt x="206" y="479"/>
                    <a:pt x="201" y="460"/>
                    <a:pt x="201" y="428"/>
                  </a:cubicBezTo>
                  <a:lnTo>
                    <a:pt x="201" y="142"/>
                  </a:lnTo>
                  <a:close/>
                  <a:moveTo>
                    <a:pt x="0" y="71"/>
                  </a:moveTo>
                  <a:cubicBezTo>
                    <a:pt x="24" y="71"/>
                    <a:pt x="40" y="77"/>
                    <a:pt x="49" y="88"/>
                  </a:cubicBezTo>
                  <a:cubicBezTo>
                    <a:pt x="57" y="100"/>
                    <a:pt x="61" y="129"/>
                    <a:pt x="61" y="176"/>
                  </a:cubicBezTo>
                  <a:cubicBezTo>
                    <a:pt x="61" y="394"/>
                    <a:pt x="61" y="394"/>
                    <a:pt x="61" y="394"/>
                  </a:cubicBezTo>
                  <a:cubicBezTo>
                    <a:pt x="61" y="440"/>
                    <a:pt x="57" y="469"/>
                    <a:pt x="49" y="481"/>
                  </a:cubicBezTo>
                  <a:cubicBezTo>
                    <a:pt x="40" y="492"/>
                    <a:pt x="24" y="498"/>
                    <a:pt x="0" y="499"/>
                  </a:cubicBezTo>
                  <a:cubicBezTo>
                    <a:pt x="0" y="569"/>
                    <a:pt x="0" y="569"/>
                    <a:pt x="0" y="569"/>
                  </a:cubicBezTo>
                  <a:cubicBezTo>
                    <a:pt x="265" y="569"/>
                    <a:pt x="265" y="569"/>
                    <a:pt x="265" y="569"/>
                  </a:cubicBezTo>
                  <a:cubicBezTo>
                    <a:pt x="366" y="569"/>
                    <a:pt x="443" y="545"/>
                    <a:pt x="496" y="496"/>
                  </a:cubicBezTo>
                  <a:cubicBezTo>
                    <a:pt x="550" y="447"/>
                    <a:pt x="576" y="377"/>
                    <a:pt x="576" y="285"/>
                  </a:cubicBezTo>
                  <a:cubicBezTo>
                    <a:pt x="576" y="193"/>
                    <a:pt x="550" y="122"/>
                    <a:pt x="496" y="73"/>
                  </a:cubicBezTo>
                  <a:cubicBezTo>
                    <a:pt x="443" y="25"/>
                    <a:pt x="366" y="0"/>
                    <a:pt x="265" y="0"/>
                  </a:cubicBezTo>
                  <a:cubicBezTo>
                    <a:pt x="0" y="0"/>
                    <a:pt x="0" y="0"/>
                    <a:pt x="0" y="0"/>
                  </a:cubicBez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1" name="Freeform 52"/>
            <p:cNvSpPr>
              <a:spLocks noEditPoints="1"/>
            </p:cNvSpPr>
            <p:nvPr/>
          </p:nvSpPr>
          <p:spPr bwMode="auto">
            <a:xfrm>
              <a:off x="7442273" y="1884957"/>
              <a:ext cx="330897" cy="366402"/>
            </a:xfrm>
            <a:custGeom>
              <a:avLst/>
              <a:gdLst>
                <a:gd name="T0" fmla="*/ 620 w 1088"/>
                <a:gd name="T1" fmla="*/ 816 h 1205"/>
                <a:gd name="T2" fmla="*/ 620 w 1088"/>
                <a:gd name="T3" fmla="*/ 637 h 1205"/>
                <a:gd name="T4" fmla="*/ 708 w 1088"/>
                <a:gd name="T5" fmla="*/ 637 h 1205"/>
                <a:gd name="T6" fmla="*/ 636 w 1088"/>
                <a:gd name="T7" fmla="*/ 698 h 1205"/>
                <a:gd name="T8" fmla="*/ 718 w 1088"/>
                <a:gd name="T9" fmla="*/ 778 h 1205"/>
                <a:gd name="T10" fmla="*/ 745 w 1088"/>
                <a:gd name="T11" fmla="*/ 816 h 1205"/>
                <a:gd name="T12" fmla="*/ 620 w 1088"/>
                <a:gd name="T13" fmla="*/ 816 h 1205"/>
                <a:gd name="T14" fmla="*/ 176 w 1088"/>
                <a:gd name="T15" fmla="*/ 956 h 1205"/>
                <a:gd name="T16" fmla="*/ 288 w 1088"/>
                <a:gd name="T17" fmla="*/ 952 h 1205"/>
                <a:gd name="T18" fmla="*/ 790 w 1088"/>
                <a:gd name="T19" fmla="*/ 952 h 1205"/>
                <a:gd name="T20" fmla="*/ 909 w 1088"/>
                <a:gd name="T21" fmla="*/ 956 h 1205"/>
                <a:gd name="T22" fmla="*/ 909 w 1088"/>
                <a:gd name="T23" fmla="*/ 813 h 1205"/>
                <a:gd name="T24" fmla="*/ 812 w 1088"/>
                <a:gd name="T25" fmla="*/ 816 h 1205"/>
                <a:gd name="T26" fmla="*/ 873 w 1088"/>
                <a:gd name="T27" fmla="*/ 750 h 1205"/>
                <a:gd name="T28" fmla="*/ 841 w 1088"/>
                <a:gd name="T29" fmla="*/ 717 h 1205"/>
                <a:gd name="T30" fmla="*/ 796 w 1088"/>
                <a:gd name="T31" fmla="*/ 672 h 1205"/>
                <a:gd name="T32" fmla="*/ 766 w 1088"/>
                <a:gd name="T33" fmla="*/ 637 h 1205"/>
                <a:gd name="T34" fmla="*/ 862 w 1088"/>
                <a:gd name="T35" fmla="*/ 642 h 1205"/>
                <a:gd name="T36" fmla="*/ 862 w 1088"/>
                <a:gd name="T37" fmla="*/ 495 h 1205"/>
                <a:gd name="T38" fmla="*/ 780 w 1088"/>
                <a:gd name="T39" fmla="*/ 498 h 1205"/>
                <a:gd name="T40" fmla="*/ 620 w 1088"/>
                <a:gd name="T41" fmla="*/ 498 h 1205"/>
                <a:gd name="T42" fmla="*/ 620 w 1088"/>
                <a:gd name="T43" fmla="*/ 366 h 1205"/>
                <a:gd name="T44" fmla="*/ 788 w 1088"/>
                <a:gd name="T45" fmla="*/ 366 h 1205"/>
                <a:gd name="T46" fmla="*/ 900 w 1088"/>
                <a:gd name="T47" fmla="*/ 373 h 1205"/>
                <a:gd name="T48" fmla="*/ 900 w 1088"/>
                <a:gd name="T49" fmla="*/ 224 h 1205"/>
                <a:gd name="T50" fmla="*/ 780 w 1088"/>
                <a:gd name="T51" fmla="*/ 227 h 1205"/>
                <a:gd name="T52" fmla="*/ 303 w 1088"/>
                <a:gd name="T53" fmla="*/ 227 h 1205"/>
                <a:gd name="T54" fmla="*/ 193 w 1088"/>
                <a:gd name="T55" fmla="*/ 224 h 1205"/>
                <a:gd name="T56" fmla="*/ 193 w 1088"/>
                <a:gd name="T57" fmla="*/ 371 h 1205"/>
                <a:gd name="T58" fmla="*/ 303 w 1088"/>
                <a:gd name="T59" fmla="*/ 366 h 1205"/>
                <a:gd name="T60" fmla="*/ 468 w 1088"/>
                <a:gd name="T61" fmla="*/ 366 h 1205"/>
                <a:gd name="T62" fmla="*/ 468 w 1088"/>
                <a:gd name="T63" fmla="*/ 498 h 1205"/>
                <a:gd name="T64" fmla="*/ 336 w 1088"/>
                <a:gd name="T65" fmla="*/ 498 h 1205"/>
                <a:gd name="T66" fmla="*/ 226 w 1088"/>
                <a:gd name="T67" fmla="*/ 495 h 1205"/>
                <a:gd name="T68" fmla="*/ 226 w 1088"/>
                <a:gd name="T69" fmla="*/ 640 h 1205"/>
                <a:gd name="T70" fmla="*/ 336 w 1088"/>
                <a:gd name="T71" fmla="*/ 637 h 1205"/>
                <a:gd name="T72" fmla="*/ 468 w 1088"/>
                <a:gd name="T73" fmla="*/ 637 h 1205"/>
                <a:gd name="T74" fmla="*/ 468 w 1088"/>
                <a:gd name="T75" fmla="*/ 816 h 1205"/>
                <a:gd name="T76" fmla="*/ 290 w 1088"/>
                <a:gd name="T77" fmla="*/ 816 h 1205"/>
                <a:gd name="T78" fmla="*/ 176 w 1088"/>
                <a:gd name="T79" fmla="*/ 813 h 1205"/>
                <a:gd name="T80" fmla="*/ 176 w 1088"/>
                <a:gd name="T81" fmla="*/ 956 h 1205"/>
                <a:gd name="T82" fmla="*/ 4 w 1088"/>
                <a:gd name="T83" fmla="*/ 144 h 1205"/>
                <a:gd name="T84" fmla="*/ 4 w 1088"/>
                <a:gd name="T85" fmla="*/ 1040 h 1205"/>
                <a:gd name="T86" fmla="*/ 0 w 1088"/>
                <a:gd name="T87" fmla="*/ 1196 h 1205"/>
                <a:gd name="T88" fmla="*/ 154 w 1088"/>
                <a:gd name="T89" fmla="*/ 1196 h 1205"/>
                <a:gd name="T90" fmla="*/ 154 w 1088"/>
                <a:gd name="T91" fmla="*/ 1177 h 1205"/>
                <a:gd name="T92" fmla="*/ 930 w 1088"/>
                <a:gd name="T93" fmla="*/ 1177 h 1205"/>
                <a:gd name="T94" fmla="*/ 930 w 1088"/>
                <a:gd name="T95" fmla="*/ 1205 h 1205"/>
                <a:gd name="T96" fmla="*/ 1088 w 1088"/>
                <a:gd name="T97" fmla="*/ 1205 h 1205"/>
                <a:gd name="T98" fmla="*/ 1084 w 1088"/>
                <a:gd name="T99" fmla="*/ 1050 h 1205"/>
                <a:gd name="T100" fmla="*/ 1084 w 1088"/>
                <a:gd name="T101" fmla="*/ 144 h 1205"/>
                <a:gd name="T102" fmla="*/ 1088 w 1088"/>
                <a:gd name="T103" fmla="*/ 0 h 1205"/>
                <a:gd name="T104" fmla="*/ 962 w 1088"/>
                <a:gd name="T105" fmla="*/ 5 h 1205"/>
                <a:gd name="T106" fmla="*/ 128 w 1088"/>
                <a:gd name="T107" fmla="*/ 5 h 1205"/>
                <a:gd name="T108" fmla="*/ 0 w 1088"/>
                <a:gd name="T109" fmla="*/ 0 h 1205"/>
                <a:gd name="T110" fmla="*/ 4 w 1088"/>
                <a:gd name="T111" fmla="*/ 144 h 1205"/>
                <a:gd name="T112" fmla="*/ 154 w 1088"/>
                <a:gd name="T113" fmla="*/ 150 h 1205"/>
                <a:gd name="T114" fmla="*/ 930 w 1088"/>
                <a:gd name="T115" fmla="*/ 150 h 1205"/>
                <a:gd name="T116" fmla="*/ 930 w 1088"/>
                <a:gd name="T117" fmla="*/ 1034 h 1205"/>
                <a:gd name="T118" fmla="*/ 154 w 1088"/>
                <a:gd name="T119" fmla="*/ 1034 h 1205"/>
                <a:gd name="T120" fmla="*/ 154 w 1088"/>
                <a:gd name="T121" fmla="*/ 150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88" h="1205">
                  <a:moveTo>
                    <a:pt x="620" y="816"/>
                  </a:moveTo>
                  <a:cubicBezTo>
                    <a:pt x="620" y="637"/>
                    <a:pt x="620" y="637"/>
                    <a:pt x="620" y="637"/>
                  </a:cubicBezTo>
                  <a:cubicBezTo>
                    <a:pt x="708" y="637"/>
                    <a:pt x="708" y="637"/>
                    <a:pt x="708" y="637"/>
                  </a:cubicBezTo>
                  <a:cubicBezTo>
                    <a:pt x="684" y="662"/>
                    <a:pt x="660" y="683"/>
                    <a:pt x="636" y="698"/>
                  </a:cubicBezTo>
                  <a:cubicBezTo>
                    <a:pt x="681" y="737"/>
                    <a:pt x="708" y="764"/>
                    <a:pt x="718" y="778"/>
                  </a:cubicBezTo>
                  <a:cubicBezTo>
                    <a:pt x="729" y="792"/>
                    <a:pt x="737" y="805"/>
                    <a:pt x="745" y="816"/>
                  </a:cubicBezTo>
                  <a:lnTo>
                    <a:pt x="620" y="816"/>
                  </a:lnTo>
                  <a:close/>
                  <a:moveTo>
                    <a:pt x="176" y="956"/>
                  </a:moveTo>
                  <a:cubicBezTo>
                    <a:pt x="288" y="952"/>
                    <a:pt x="288" y="952"/>
                    <a:pt x="288" y="952"/>
                  </a:cubicBezTo>
                  <a:cubicBezTo>
                    <a:pt x="790" y="952"/>
                    <a:pt x="790" y="952"/>
                    <a:pt x="790" y="952"/>
                  </a:cubicBezTo>
                  <a:cubicBezTo>
                    <a:pt x="909" y="956"/>
                    <a:pt x="909" y="956"/>
                    <a:pt x="909" y="956"/>
                  </a:cubicBezTo>
                  <a:cubicBezTo>
                    <a:pt x="909" y="813"/>
                    <a:pt x="909" y="813"/>
                    <a:pt x="909" y="813"/>
                  </a:cubicBezTo>
                  <a:cubicBezTo>
                    <a:pt x="812" y="816"/>
                    <a:pt x="812" y="816"/>
                    <a:pt x="812" y="816"/>
                  </a:cubicBezTo>
                  <a:cubicBezTo>
                    <a:pt x="834" y="792"/>
                    <a:pt x="854" y="770"/>
                    <a:pt x="873" y="750"/>
                  </a:cubicBezTo>
                  <a:cubicBezTo>
                    <a:pt x="841" y="717"/>
                    <a:pt x="841" y="717"/>
                    <a:pt x="841" y="717"/>
                  </a:cubicBezTo>
                  <a:cubicBezTo>
                    <a:pt x="796" y="672"/>
                    <a:pt x="796" y="672"/>
                    <a:pt x="796" y="672"/>
                  </a:cubicBezTo>
                  <a:cubicBezTo>
                    <a:pt x="789" y="665"/>
                    <a:pt x="779" y="653"/>
                    <a:pt x="766" y="637"/>
                  </a:cubicBezTo>
                  <a:cubicBezTo>
                    <a:pt x="862" y="642"/>
                    <a:pt x="862" y="642"/>
                    <a:pt x="862" y="642"/>
                  </a:cubicBezTo>
                  <a:cubicBezTo>
                    <a:pt x="862" y="495"/>
                    <a:pt x="862" y="495"/>
                    <a:pt x="862" y="495"/>
                  </a:cubicBezTo>
                  <a:cubicBezTo>
                    <a:pt x="780" y="498"/>
                    <a:pt x="780" y="498"/>
                    <a:pt x="780" y="498"/>
                  </a:cubicBezTo>
                  <a:cubicBezTo>
                    <a:pt x="620" y="498"/>
                    <a:pt x="620" y="498"/>
                    <a:pt x="620" y="498"/>
                  </a:cubicBezTo>
                  <a:cubicBezTo>
                    <a:pt x="620" y="366"/>
                    <a:pt x="620" y="366"/>
                    <a:pt x="620" y="366"/>
                  </a:cubicBezTo>
                  <a:cubicBezTo>
                    <a:pt x="788" y="366"/>
                    <a:pt x="788" y="366"/>
                    <a:pt x="788" y="366"/>
                  </a:cubicBezTo>
                  <a:cubicBezTo>
                    <a:pt x="900" y="373"/>
                    <a:pt x="900" y="373"/>
                    <a:pt x="900" y="373"/>
                  </a:cubicBezTo>
                  <a:cubicBezTo>
                    <a:pt x="900" y="224"/>
                    <a:pt x="900" y="224"/>
                    <a:pt x="900" y="224"/>
                  </a:cubicBezTo>
                  <a:cubicBezTo>
                    <a:pt x="780" y="227"/>
                    <a:pt x="780" y="227"/>
                    <a:pt x="780" y="227"/>
                  </a:cubicBezTo>
                  <a:cubicBezTo>
                    <a:pt x="303" y="227"/>
                    <a:pt x="303" y="227"/>
                    <a:pt x="303" y="227"/>
                  </a:cubicBezTo>
                  <a:cubicBezTo>
                    <a:pt x="193" y="224"/>
                    <a:pt x="193" y="224"/>
                    <a:pt x="193" y="224"/>
                  </a:cubicBezTo>
                  <a:cubicBezTo>
                    <a:pt x="193" y="371"/>
                    <a:pt x="193" y="371"/>
                    <a:pt x="193" y="371"/>
                  </a:cubicBezTo>
                  <a:cubicBezTo>
                    <a:pt x="303" y="366"/>
                    <a:pt x="303" y="366"/>
                    <a:pt x="303" y="366"/>
                  </a:cubicBezTo>
                  <a:cubicBezTo>
                    <a:pt x="468" y="366"/>
                    <a:pt x="468" y="366"/>
                    <a:pt x="468" y="366"/>
                  </a:cubicBezTo>
                  <a:cubicBezTo>
                    <a:pt x="468" y="498"/>
                    <a:pt x="468" y="498"/>
                    <a:pt x="468" y="498"/>
                  </a:cubicBezTo>
                  <a:cubicBezTo>
                    <a:pt x="336" y="498"/>
                    <a:pt x="336" y="498"/>
                    <a:pt x="336" y="498"/>
                  </a:cubicBezTo>
                  <a:cubicBezTo>
                    <a:pt x="226" y="495"/>
                    <a:pt x="226" y="495"/>
                    <a:pt x="226" y="495"/>
                  </a:cubicBezTo>
                  <a:cubicBezTo>
                    <a:pt x="226" y="640"/>
                    <a:pt x="226" y="640"/>
                    <a:pt x="226" y="640"/>
                  </a:cubicBezTo>
                  <a:cubicBezTo>
                    <a:pt x="336" y="637"/>
                    <a:pt x="336" y="637"/>
                    <a:pt x="336" y="637"/>
                  </a:cubicBezTo>
                  <a:cubicBezTo>
                    <a:pt x="468" y="637"/>
                    <a:pt x="468" y="637"/>
                    <a:pt x="468" y="637"/>
                  </a:cubicBezTo>
                  <a:cubicBezTo>
                    <a:pt x="468" y="816"/>
                    <a:pt x="468" y="816"/>
                    <a:pt x="468" y="816"/>
                  </a:cubicBezTo>
                  <a:cubicBezTo>
                    <a:pt x="290" y="816"/>
                    <a:pt x="290" y="816"/>
                    <a:pt x="290" y="816"/>
                  </a:cubicBezTo>
                  <a:cubicBezTo>
                    <a:pt x="176" y="813"/>
                    <a:pt x="176" y="813"/>
                    <a:pt x="176" y="813"/>
                  </a:cubicBezTo>
                  <a:lnTo>
                    <a:pt x="176" y="956"/>
                  </a:lnTo>
                  <a:close/>
                  <a:moveTo>
                    <a:pt x="4" y="144"/>
                  </a:moveTo>
                  <a:cubicBezTo>
                    <a:pt x="4" y="1040"/>
                    <a:pt x="4" y="1040"/>
                    <a:pt x="4" y="1040"/>
                  </a:cubicBezTo>
                  <a:cubicBezTo>
                    <a:pt x="0" y="1196"/>
                    <a:pt x="0" y="1196"/>
                    <a:pt x="0" y="1196"/>
                  </a:cubicBezTo>
                  <a:cubicBezTo>
                    <a:pt x="154" y="1196"/>
                    <a:pt x="154" y="1196"/>
                    <a:pt x="154" y="1196"/>
                  </a:cubicBezTo>
                  <a:cubicBezTo>
                    <a:pt x="154" y="1177"/>
                    <a:pt x="154" y="1177"/>
                    <a:pt x="154" y="1177"/>
                  </a:cubicBezTo>
                  <a:cubicBezTo>
                    <a:pt x="930" y="1177"/>
                    <a:pt x="930" y="1177"/>
                    <a:pt x="930" y="1177"/>
                  </a:cubicBezTo>
                  <a:cubicBezTo>
                    <a:pt x="930" y="1205"/>
                    <a:pt x="930" y="1205"/>
                    <a:pt x="930" y="1205"/>
                  </a:cubicBezTo>
                  <a:cubicBezTo>
                    <a:pt x="1088" y="1205"/>
                    <a:pt x="1088" y="1205"/>
                    <a:pt x="1088" y="1205"/>
                  </a:cubicBezTo>
                  <a:cubicBezTo>
                    <a:pt x="1084" y="1050"/>
                    <a:pt x="1084" y="1050"/>
                    <a:pt x="1084" y="1050"/>
                  </a:cubicBezTo>
                  <a:cubicBezTo>
                    <a:pt x="1084" y="144"/>
                    <a:pt x="1084" y="144"/>
                    <a:pt x="1084" y="144"/>
                  </a:cubicBezTo>
                  <a:cubicBezTo>
                    <a:pt x="1088" y="0"/>
                    <a:pt x="1088" y="0"/>
                    <a:pt x="1088" y="0"/>
                  </a:cubicBezTo>
                  <a:cubicBezTo>
                    <a:pt x="962" y="5"/>
                    <a:pt x="962" y="5"/>
                    <a:pt x="962" y="5"/>
                  </a:cubicBezTo>
                  <a:cubicBezTo>
                    <a:pt x="128" y="5"/>
                    <a:pt x="128" y="5"/>
                    <a:pt x="128" y="5"/>
                  </a:cubicBezTo>
                  <a:cubicBezTo>
                    <a:pt x="0" y="0"/>
                    <a:pt x="0" y="0"/>
                    <a:pt x="0" y="0"/>
                  </a:cubicBezTo>
                  <a:lnTo>
                    <a:pt x="4" y="144"/>
                  </a:lnTo>
                  <a:close/>
                  <a:moveTo>
                    <a:pt x="154" y="150"/>
                  </a:moveTo>
                  <a:cubicBezTo>
                    <a:pt x="930" y="150"/>
                    <a:pt x="930" y="150"/>
                    <a:pt x="930" y="150"/>
                  </a:cubicBezTo>
                  <a:cubicBezTo>
                    <a:pt x="930" y="1034"/>
                    <a:pt x="930" y="1034"/>
                    <a:pt x="930" y="1034"/>
                  </a:cubicBezTo>
                  <a:cubicBezTo>
                    <a:pt x="154" y="1034"/>
                    <a:pt x="154" y="1034"/>
                    <a:pt x="154" y="1034"/>
                  </a:cubicBezTo>
                  <a:lnTo>
                    <a:pt x="154"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2" name="Freeform 53"/>
            <p:cNvSpPr>
              <a:spLocks noEditPoints="1"/>
            </p:cNvSpPr>
            <p:nvPr/>
          </p:nvSpPr>
          <p:spPr bwMode="auto">
            <a:xfrm>
              <a:off x="7820747" y="1863654"/>
              <a:ext cx="375632" cy="396936"/>
            </a:xfrm>
            <a:custGeom>
              <a:avLst/>
              <a:gdLst>
                <a:gd name="T0" fmla="*/ 578 w 1233"/>
                <a:gd name="T1" fmla="*/ 836 h 1304"/>
                <a:gd name="T2" fmla="*/ 376 w 1233"/>
                <a:gd name="T3" fmla="*/ 920 h 1304"/>
                <a:gd name="T4" fmla="*/ 104 w 1233"/>
                <a:gd name="T5" fmla="*/ 966 h 1304"/>
                <a:gd name="T6" fmla="*/ 185 w 1233"/>
                <a:gd name="T7" fmla="*/ 847 h 1304"/>
                <a:gd name="T8" fmla="*/ 482 w 1233"/>
                <a:gd name="T9" fmla="*/ 700 h 1304"/>
                <a:gd name="T10" fmla="*/ 323 w 1233"/>
                <a:gd name="T11" fmla="*/ 740 h 1304"/>
                <a:gd name="T12" fmla="*/ 140 w 1233"/>
                <a:gd name="T13" fmla="*/ 735 h 1304"/>
                <a:gd name="T14" fmla="*/ 251 w 1233"/>
                <a:gd name="T15" fmla="*/ 616 h 1304"/>
                <a:gd name="T16" fmla="*/ 333 w 1233"/>
                <a:gd name="T17" fmla="*/ 513 h 1304"/>
                <a:gd name="T18" fmla="*/ 223 w 1233"/>
                <a:gd name="T19" fmla="*/ 372 h 1304"/>
                <a:gd name="T20" fmla="*/ 866 w 1233"/>
                <a:gd name="T21" fmla="*/ 375 h 1304"/>
                <a:gd name="T22" fmla="*/ 989 w 1233"/>
                <a:gd name="T23" fmla="*/ 516 h 1304"/>
                <a:gd name="T24" fmla="*/ 678 w 1233"/>
                <a:gd name="T25" fmla="*/ 513 h 1304"/>
                <a:gd name="T26" fmla="*/ 597 w 1233"/>
                <a:gd name="T27" fmla="*/ 632 h 1304"/>
                <a:gd name="T28" fmla="*/ 693 w 1233"/>
                <a:gd name="T29" fmla="*/ 731 h 1304"/>
                <a:gd name="T30" fmla="*/ 930 w 1233"/>
                <a:gd name="T31" fmla="*/ 537 h 1304"/>
                <a:gd name="T32" fmla="*/ 1061 w 1233"/>
                <a:gd name="T33" fmla="*/ 653 h 1304"/>
                <a:gd name="T34" fmla="*/ 946 w 1233"/>
                <a:gd name="T35" fmla="*/ 880 h 1304"/>
                <a:gd name="T36" fmla="*/ 1233 w 1233"/>
                <a:gd name="T37" fmla="*/ 1144 h 1304"/>
                <a:gd name="T38" fmla="*/ 1126 w 1233"/>
                <a:gd name="T39" fmla="*/ 1292 h 1304"/>
                <a:gd name="T40" fmla="*/ 851 w 1233"/>
                <a:gd name="T41" fmla="*/ 1013 h 1304"/>
                <a:gd name="T42" fmla="*/ 737 w 1233"/>
                <a:gd name="T43" fmla="*/ 864 h 1304"/>
                <a:gd name="T44" fmla="*/ 747 w 1233"/>
                <a:gd name="T45" fmla="*/ 1038 h 1304"/>
                <a:gd name="T46" fmla="*/ 687 w 1233"/>
                <a:gd name="T47" fmla="*/ 1261 h 1304"/>
                <a:gd name="T48" fmla="*/ 467 w 1233"/>
                <a:gd name="T49" fmla="*/ 1195 h 1304"/>
                <a:gd name="T50" fmla="*/ 566 w 1233"/>
                <a:gd name="T51" fmla="*/ 1135 h 1304"/>
                <a:gd name="T52" fmla="*/ 600 w 1233"/>
                <a:gd name="T53" fmla="*/ 1012 h 1304"/>
                <a:gd name="T54" fmla="*/ 429 w 1233"/>
                <a:gd name="T55" fmla="*/ 1103 h 1304"/>
                <a:gd name="T56" fmla="*/ 84 w 1233"/>
                <a:gd name="T57" fmla="*/ 1253 h 1304"/>
                <a:gd name="T58" fmla="*/ 0 w 1233"/>
                <a:gd name="T59" fmla="*/ 1106 h 1304"/>
                <a:gd name="T60" fmla="*/ 31 w 1233"/>
                <a:gd name="T61" fmla="*/ 454 h 1304"/>
                <a:gd name="T62" fmla="*/ 33 w 1233"/>
                <a:gd name="T63" fmla="*/ 235 h 1304"/>
                <a:gd name="T64" fmla="*/ 174 w 1233"/>
                <a:gd name="T65" fmla="*/ 143 h 1304"/>
                <a:gd name="T66" fmla="*/ 448 w 1233"/>
                <a:gd name="T67" fmla="*/ 76 h 1304"/>
                <a:gd name="T68" fmla="*/ 586 w 1233"/>
                <a:gd name="T69" fmla="*/ 0 h 1304"/>
                <a:gd name="T70" fmla="*/ 677 w 1233"/>
                <a:gd name="T71" fmla="*/ 143 h 1304"/>
                <a:gd name="T72" fmla="*/ 1177 w 1233"/>
                <a:gd name="T73" fmla="*/ 138 h 1304"/>
                <a:gd name="T74" fmla="*/ 1174 w 1233"/>
                <a:gd name="T75" fmla="*/ 383 h 1304"/>
                <a:gd name="T76" fmla="*/ 1015 w 1233"/>
                <a:gd name="T77" fmla="*/ 459 h 1304"/>
                <a:gd name="T78" fmla="*/ 1018 w 1233"/>
                <a:gd name="T79" fmla="*/ 287 h 1304"/>
                <a:gd name="T80" fmla="*/ 190 w 1233"/>
                <a:gd name="T81" fmla="*/ 382 h 1304"/>
                <a:gd name="T82" fmla="*/ 31 w 1233"/>
                <a:gd name="T83" fmla="*/ 454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3" h="1304">
                  <a:moveTo>
                    <a:pt x="357" y="980"/>
                  </a:moveTo>
                  <a:cubicBezTo>
                    <a:pt x="453" y="926"/>
                    <a:pt x="526" y="878"/>
                    <a:pt x="578" y="836"/>
                  </a:cubicBezTo>
                  <a:cubicBezTo>
                    <a:pt x="575" y="826"/>
                    <a:pt x="571" y="816"/>
                    <a:pt x="566" y="807"/>
                  </a:cubicBezTo>
                  <a:cubicBezTo>
                    <a:pt x="496" y="851"/>
                    <a:pt x="432" y="889"/>
                    <a:pt x="376" y="920"/>
                  </a:cubicBezTo>
                  <a:cubicBezTo>
                    <a:pt x="320" y="951"/>
                    <a:pt x="238" y="984"/>
                    <a:pt x="129" y="1020"/>
                  </a:cubicBezTo>
                  <a:cubicBezTo>
                    <a:pt x="121" y="999"/>
                    <a:pt x="112" y="981"/>
                    <a:pt x="104" y="966"/>
                  </a:cubicBezTo>
                  <a:cubicBezTo>
                    <a:pt x="96" y="949"/>
                    <a:pt x="79" y="920"/>
                    <a:pt x="52" y="878"/>
                  </a:cubicBezTo>
                  <a:cubicBezTo>
                    <a:pt x="103" y="869"/>
                    <a:pt x="148" y="859"/>
                    <a:pt x="185" y="847"/>
                  </a:cubicBezTo>
                  <a:cubicBezTo>
                    <a:pt x="223" y="836"/>
                    <a:pt x="269" y="817"/>
                    <a:pt x="324" y="791"/>
                  </a:cubicBezTo>
                  <a:cubicBezTo>
                    <a:pt x="379" y="765"/>
                    <a:pt x="432" y="735"/>
                    <a:pt x="482" y="700"/>
                  </a:cubicBezTo>
                  <a:cubicBezTo>
                    <a:pt x="468" y="687"/>
                    <a:pt x="468" y="687"/>
                    <a:pt x="468" y="687"/>
                  </a:cubicBezTo>
                  <a:cubicBezTo>
                    <a:pt x="405" y="712"/>
                    <a:pt x="357" y="730"/>
                    <a:pt x="323" y="740"/>
                  </a:cubicBezTo>
                  <a:cubicBezTo>
                    <a:pt x="290" y="750"/>
                    <a:pt x="236" y="765"/>
                    <a:pt x="162" y="786"/>
                  </a:cubicBezTo>
                  <a:cubicBezTo>
                    <a:pt x="154" y="768"/>
                    <a:pt x="147" y="751"/>
                    <a:pt x="140" y="735"/>
                  </a:cubicBezTo>
                  <a:cubicBezTo>
                    <a:pt x="134" y="721"/>
                    <a:pt x="115" y="689"/>
                    <a:pt x="84" y="640"/>
                  </a:cubicBezTo>
                  <a:cubicBezTo>
                    <a:pt x="124" y="636"/>
                    <a:pt x="181" y="628"/>
                    <a:pt x="251" y="616"/>
                  </a:cubicBezTo>
                  <a:cubicBezTo>
                    <a:pt x="322" y="605"/>
                    <a:pt x="412" y="570"/>
                    <a:pt x="521" y="513"/>
                  </a:cubicBezTo>
                  <a:cubicBezTo>
                    <a:pt x="333" y="513"/>
                    <a:pt x="333" y="513"/>
                    <a:pt x="333" y="513"/>
                  </a:cubicBezTo>
                  <a:cubicBezTo>
                    <a:pt x="223" y="516"/>
                    <a:pt x="223" y="516"/>
                    <a:pt x="223" y="516"/>
                  </a:cubicBezTo>
                  <a:cubicBezTo>
                    <a:pt x="223" y="372"/>
                    <a:pt x="223" y="372"/>
                    <a:pt x="223" y="372"/>
                  </a:cubicBezTo>
                  <a:cubicBezTo>
                    <a:pt x="333" y="375"/>
                    <a:pt x="333" y="375"/>
                    <a:pt x="333" y="375"/>
                  </a:cubicBezTo>
                  <a:cubicBezTo>
                    <a:pt x="866" y="375"/>
                    <a:pt x="866" y="375"/>
                    <a:pt x="866" y="375"/>
                  </a:cubicBezTo>
                  <a:cubicBezTo>
                    <a:pt x="989" y="372"/>
                    <a:pt x="989" y="372"/>
                    <a:pt x="989" y="372"/>
                  </a:cubicBezTo>
                  <a:cubicBezTo>
                    <a:pt x="989" y="516"/>
                    <a:pt x="989" y="516"/>
                    <a:pt x="989" y="516"/>
                  </a:cubicBezTo>
                  <a:cubicBezTo>
                    <a:pt x="866" y="513"/>
                    <a:pt x="866" y="513"/>
                    <a:pt x="866" y="513"/>
                  </a:cubicBezTo>
                  <a:cubicBezTo>
                    <a:pt x="678" y="513"/>
                    <a:pt x="678" y="513"/>
                    <a:pt x="678" y="513"/>
                  </a:cubicBezTo>
                  <a:cubicBezTo>
                    <a:pt x="694" y="526"/>
                    <a:pt x="711" y="540"/>
                    <a:pt x="730" y="553"/>
                  </a:cubicBezTo>
                  <a:cubicBezTo>
                    <a:pt x="684" y="581"/>
                    <a:pt x="640" y="607"/>
                    <a:pt x="597" y="632"/>
                  </a:cubicBezTo>
                  <a:cubicBezTo>
                    <a:pt x="637" y="662"/>
                    <a:pt x="660" y="683"/>
                    <a:pt x="668" y="695"/>
                  </a:cubicBezTo>
                  <a:cubicBezTo>
                    <a:pt x="693" y="731"/>
                    <a:pt x="693" y="731"/>
                    <a:pt x="693" y="731"/>
                  </a:cubicBezTo>
                  <a:cubicBezTo>
                    <a:pt x="792" y="660"/>
                    <a:pt x="850" y="616"/>
                    <a:pt x="867" y="599"/>
                  </a:cubicBezTo>
                  <a:cubicBezTo>
                    <a:pt x="930" y="537"/>
                    <a:pt x="930" y="537"/>
                    <a:pt x="930" y="537"/>
                  </a:cubicBezTo>
                  <a:cubicBezTo>
                    <a:pt x="943" y="553"/>
                    <a:pt x="955" y="566"/>
                    <a:pt x="966" y="578"/>
                  </a:cubicBezTo>
                  <a:cubicBezTo>
                    <a:pt x="977" y="589"/>
                    <a:pt x="1009" y="614"/>
                    <a:pt x="1061" y="653"/>
                  </a:cubicBezTo>
                  <a:cubicBezTo>
                    <a:pt x="1002" y="693"/>
                    <a:pt x="950" y="730"/>
                    <a:pt x="906" y="760"/>
                  </a:cubicBezTo>
                  <a:cubicBezTo>
                    <a:pt x="913" y="787"/>
                    <a:pt x="927" y="827"/>
                    <a:pt x="946" y="880"/>
                  </a:cubicBezTo>
                  <a:cubicBezTo>
                    <a:pt x="966" y="932"/>
                    <a:pt x="1002" y="983"/>
                    <a:pt x="1057" y="1031"/>
                  </a:cubicBezTo>
                  <a:cubicBezTo>
                    <a:pt x="1111" y="1079"/>
                    <a:pt x="1170" y="1117"/>
                    <a:pt x="1233" y="1144"/>
                  </a:cubicBezTo>
                  <a:cubicBezTo>
                    <a:pt x="1212" y="1169"/>
                    <a:pt x="1195" y="1189"/>
                    <a:pt x="1182" y="1205"/>
                  </a:cubicBezTo>
                  <a:cubicBezTo>
                    <a:pt x="1169" y="1222"/>
                    <a:pt x="1151" y="1251"/>
                    <a:pt x="1126" y="1292"/>
                  </a:cubicBezTo>
                  <a:cubicBezTo>
                    <a:pt x="1043" y="1239"/>
                    <a:pt x="982" y="1191"/>
                    <a:pt x="944" y="1147"/>
                  </a:cubicBezTo>
                  <a:cubicBezTo>
                    <a:pt x="905" y="1104"/>
                    <a:pt x="874" y="1059"/>
                    <a:pt x="851" y="1013"/>
                  </a:cubicBezTo>
                  <a:cubicBezTo>
                    <a:pt x="827" y="966"/>
                    <a:pt x="804" y="908"/>
                    <a:pt x="784" y="837"/>
                  </a:cubicBezTo>
                  <a:cubicBezTo>
                    <a:pt x="737" y="864"/>
                    <a:pt x="737" y="864"/>
                    <a:pt x="737" y="864"/>
                  </a:cubicBezTo>
                  <a:cubicBezTo>
                    <a:pt x="740" y="887"/>
                    <a:pt x="742" y="909"/>
                    <a:pt x="744" y="928"/>
                  </a:cubicBezTo>
                  <a:cubicBezTo>
                    <a:pt x="746" y="947"/>
                    <a:pt x="747" y="984"/>
                    <a:pt x="747" y="1038"/>
                  </a:cubicBezTo>
                  <a:cubicBezTo>
                    <a:pt x="747" y="1091"/>
                    <a:pt x="744" y="1135"/>
                    <a:pt x="737" y="1169"/>
                  </a:cubicBezTo>
                  <a:cubicBezTo>
                    <a:pt x="731" y="1203"/>
                    <a:pt x="714" y="1234"/>
                    <a:pt x="687" y="1261"/>
                  </a:cubicBezTo>
                  <a:cubicBezTo>
                    <a:pt x="660" y="1289"/>
                    <a:pt x="596" y="1303"/>
                    <a:pt x="495" y="1304"/>
                  </a:cubicBezTo>
                  <a:cubicBezTo>
                    <a:pt x="482" y="1246"/>
                    <a:pt x="473" y="1209"/>
                    <a:pt x="467" y="1195"/>
                  </a:cubicBezTo>
                  <a:cubicBezTo>
                    <a:pt x="442" y="1136"/>
                    <a:pt x="442" y="1136"/>
                    <a:pt x="442" y="1136"/>
                  </a:cubicBezTo>
                  <a:cubicBezTo>
                    <a:pt x="509" y="1147"/>
                    <a:pt x="550" y="1147"/>
                    <a:pt x="566" y="1135"/>
                  </a:cubicBezTo>
                  <a:cubicBezTo>
                    <a:pt x="583" y="1122"/>
                    <a:pt x="593" y="1103"/>
                    <a:pt x="596" y="1076"/>
                  </a:cubicBezTo>
                  <a:cubicBezTo>
                    <a:pt x="599" y="1049"/>
                    <a:pt x="600" y="1028"/>
                    <a:pt x="600" y="1012"/>
                  </a:cubicBezTo>
                  <a:cubicBezTo>
                    <a:pt x="600" y="996"/>
                    <a:pt x="600" y="996"/>
                    <a:pt x="600" y="996"/>
                  </a:cubicBezTo>
                  <a:cubicBezTo>
                    <a:pt x="555" y="1029"/>
                    <a:pt x="498" y="1064"/>
                    <a:pt x="429" y="1103"/>
                  </a:cubicBezTo>
                  <a:cubicBezTo>
                    <a:pt x="359" y="1142"/>
                    <a:pt x="301" y="1170"/>
                    <a:pt x="253" y="1188"/>
                  </a:cubicBezTo>
                  <a:cubicBezTo>
                    <a:pt x="84" y="1253"/>
                    <a:pt x="84" y="1253"/>
                    <a:pt x="84" y="1253"/>
                  </a:cubicBezTo>
                  <a:cubicBezTo>
                    <a:pt x="66" y="1212"/>
                    <a:pt x="51" y="1182"/>
                    <a:pt x="39" y="1165"/>
                  </a:cubicBezTo>
                  <a:cubicBezTo>
                    <a:pt x="0" y="1106"/>
                    <a:pt x="0" y="1106"/>
                    <a:pt x="0" y="1106"/>
                  </a:cubicBezTo>
                  <a:cubicBezTo>
                    <a:pt x="143" y="1076"/>
                    <a:pt x="262" y="1034"/>
                    <a:pt x="357" y="980"/>
                  </a:cubicBezTo>
                  <a:close/>
                  <a:moveTo>
                    <a:pt x="31" y="454"/>
                  </a:moveTo>
                  <a:cubicBezTo>
                    <a:pt x="33" y="382"/>
                    <a:pt x="33" y="382"/>
                    <a:pt x="33" y="382"/>
                  </a:cubicBezTo>
                  <a:cubicBezTo>
                    <a:pt x="33" y="235"/>
                    <a:pt x="33" y="235"/>
                    <a:pt x="33" y="235"/>
                  </a:cubicBezTo>
                  <a:cubicBezTo>
                    <a:pt x="31" y="138"/>
                    <a:pt x="31" y="138"/>
                    <a:pt x="31" y="138"/>
                  </a:cubicBezTo>
                  <a:cubicBezTo>
                    <a:pt x="174" y="143"/>
                    <a:pt x="174" y="143"/>
                    <a:pt x="174" y="143"/>
                  </a:cubicBezTo>
                  <a:cubicBezTo>
                    <a:pt x="516" y="143"/>
                    <a:pt x="516" y="143"/>
                    <a:pt x="516" y="143"/>
                  </a:cubicBezTo>
                  <a:cubicBezTo>
                    <a:pt x="500" y="124"/>
                    <a:pt x="477" y="102"/>
                    <a:pt x="448" y="76"/>
                  </a:cubicBezTo>
                  <a:cubicBezTo>
                    <a:pt x="466" y="68"/>
                    <a:pt x="483" y="61"/>
                    <a:pt x="497" y="54"/>
                  </a:cubicBezTo>
                  <a:cubicBezTo>
                    <a:pt x="511" y="47"/>
                    <a:pt x="541" y="28"/>
                    <a:pt x="586" y="0"/>
                  </a:cubicBezTo>
                  <a:cubicBezTo>
                    <a:pt x="642" y="51"/>
                    <a:pt x="684" y="89"/>
                    <a:pt x="710" y="115"/>
                  </a:cubicBezTo>
                  <a:cubicBezTo>
                    <a:pt x="697" y="124"/>
                    <a:pt x="686" y="133"/>
                    <a:pt x="677" y="143"/>
                  </a:cubicBezTo>
                  <a:cubicBezTo>
                    <a:pt x="1043" y="143"/>
                    <a:pt x="1043" y="143"/>
                    <a:pt x="1043" y="143"/>
                  </a:cubicBezTo>
                  <a:cubicBezTo>
                    <a:pt x="1177" y="138"/>
                    <a:pt x="1177" y="138"/>
                    <a:pt x="1177" y="138"/>
                  </a:cubicBezTo>
                  <a:cubicBezTo>
                    <a:pt x="1174" y="235"/>
                    <a:pt x="1174" y="235"/>
                    <a:pt x="1174" y="235"/>
                  </a:cubicBezTo>
                  <a:cubicBezTo>
                    <a:pt x="1174" y="383"/>
                    <a:pt x="1174" y="383"/>
                    <a:pt x="1174" y="383"/>
                  </a:cubicBezTo>
                  <a:cubicBezTo>
                    <a:pt x="1177" y="459"/>
                    <a:pt x="1177" y="459"/>
                    <a:pt x="1177" y="459"/>
                  </a:cubicBezTo>
                  <a:cubicBezTo>
                    <a:pt x="1015" y="459"/>
                    <a:pt x="1015" y="459"/>
                    <a:pt x="1015" y="459"/>
                  </a:cubicBezTo>
                  <a:cubicBezTo>
                    <a:pt x="1018" y="383"/>
                    <a:pt x="1018" y="383"/>
                    <a:pt x="1018" y="383"/>
                  </a:cubicBezTo>
                  <a:cubicBezTo>
                    <a:pt x="1018" y="287"/>
                    <a:pt x="1018" y="287"/>
                    <a:pt x="1018" y="287"/>
                  </a:cubicBezTo>
                  <a:cubicBezTo>
                    <a:pt x="190" y="288"/>
                    <a:pt x="190" y="288"/>
                    <a:pt x="190" y="288"/>
                  </a:cubicBezTo>
                  <a:cubicBezTo>
                    <a:pt x="190" y="382"/>
                    <a:pt x="190" y="382"/>
                    <a:pt x="190" y="382"/>
                  </a:cubicBezTo>
                  <a:cubicBezTo>
                    <a:pt x="193" y="454"/>
                    <a:pt x="193" y="454"/>
                    <a:pt x="193" y="454"/>
                  </a:cubicBezTo>
                  <a:lnTo>
                    <a:pt x="31" y="4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3" name="Freeform 54"/>
            <p:cNvSpPr>
              <a:spLocks noEditPoints="1"/>
            </p:cNvSpPr>
            <p:nvPr/>
          </p:nvSpPr>
          <p:spPr bwMode="auto">
            <a:xfrm>
              <a:off x="8241825" y="1865785"/>
              <a:ext cx="350780" cy="393385"/>
            </a:xfrm>
            <a:custGeom>
              <a:avLst/>
              <a:gdLst>
                <a:gd name="T0" fmla="*/ 160 w 1151"/>
                <a:gd name="T1" fmla="*/ 336 h 1291"/>
                <a:gd name="T2" fmla="*/ 404 w 1151"/>
                <a:gd name="T3" fmla="*/ 336 h 1291"/>
                <a:gd name="T4" fmla="*/ 404 w 1151"/>
                <a:gd name="T5" fmla="*/ 492 h 1291"/>
                <a:gd name="T6" fmla="*/ 160 w 1151"/>
                <a:gd name="T7" fmla="*/ 492 h 1291"/>
                <a:gd name="T8" fmla="*/ 160 w 1151"/>
                <a:gd name="T9" fmla="*/ 336 h 1291"/>
                <a:gd name="T10" fmla="*/ 3 w 1151"/>
                <a:gd name="T11" fmla="*/ 298 h 1291"/>
                <a:gd name="T12" fmla="*/ 3 w 1151"/>
                <a:gd name="T13" fmla="*/ 821 h 1291"/>
                <a:gd name="T14" fmla="*/ 0 w 1151"/>
                <a:gd name="T15" fmla="*/ 960 h 1291"/>
                <a:gd name="T16" fmla="*/ 160 w 1151"/>
                <a:gd name="T17" fmla="*/ 960 h 1291"/>
                <a:gd name="T18" fmla="*/ 160 w 1151"/>
                <a:gd name="T19" fmla="*/ 940 h 1291"/>
                <a:gd name="T20" fmla="*/ 404 w 1151"/>
                <a:gd name="T21" fmla="*/ 940 h 1291"/>
                <a:gd name="T22" fmla="*/ 404 w 1151"/>
                <a:gd name="T23" fmla="*/ 1137 h 1291"/>
                <a:gd name="T24" fmla="*/ 413 w 1151"/>
                <a:gd name="T25" fmla="*/ 1211 h 1291"/>
                <a:gd name="T26" fmla="*/ 458 w 1151"/>
                <a:gd name="T27" fmla="*/ 1262 h 1291"/>
                <a:gd name="T28" fmla="*/ 569 w 1151"/>
                <a:gd name="T29" fmla="*/ 1285 h 1291"/>
                <a:gd name="T30" fmla="*/ 761 w 1151"/>
                <a:gd name="T31" fmla="*/ 1288 h 1291"/>
                <a:gd name="T32" fmla="*/ 943 w 1151"/>
                <a:gd name="T33" fmla="*/ 1289 h 1291"/>
                <a:gd name="T34" fmla="*/ 1032 w 1151"/>
                <a:gd name="T35" fmla="*/ 1273 h 1291"/>
                <a:gd name="T36" fmla="*/ 1087 w 1151"/>
                <a:gd name="T37" fmla="*/ 1231 h 1291"/>
                <a:gd name="T38" fmla="*/ 1151 w 1151"/>
                <a:gd name="T39" fmla="*/ 1062 h 1291"/>
                <a:gd name="T40" fmla="*/ 997 w 1151"/>
                <a:gd name="T41" fmla="*/ 983 h 1291"/>
                <a:gd name="T42" fmla="*/ 989 w 1151"/>
                <a:gd name="T43" fmla="*/ 1036 h 1291"/>
                <a:gd name="T44" fmla="*/ 958 w 1151"/>
                <a:gd name="T45" fmla="*/ 1109 h 1291"/>
                <a:gd name="T46" fmla="*/ 894 w 1151"/>
                <a:gd name="T47" fmla="*/ 1134 h 1291"/>
                <a:gd name="T48" fmla="*/ 766 w 1151"/>
                <a:gd name="T49" fmla="*/ 1136 h 1291"/>
                <a:gd name="T50" fmla="*/ 626 w 1151"/>
                <a:gd name="T51" fmla="*/ 1132 h 1291"/>
                <a:gd name="T52" fmla="*/ 570 w 1151"/>
                <a:gd name="T53" fmla="*/ 1116 h 1291"/>
                <a:gd name="T54" fmla="*/ 559 w 1151"/>
                <a:gd name="T55" fmla="*/ 1084 h 1291"/>
                <a:gd name="T56" fmla="*/ 559 w 1151"/>
                <a:gd name="T57" fmla="*/ 940 h 1291"/>
                <a:gd name="T58" fmla="*/ 837 w 1151"/>
                <a:gd name="T59" fmla="*/ 940 h 1291"/>
                <a:gd name="T60" fmla="*/ 837 w 1151"/>
                <a:gd name="T61" fmla="*/ 965 h 1291"/>
                <a:gd name="T62" fmla="*/ 998 w 1151"/>
                <a:gd name="T63" fmla="*/ 965 h 1291"/>
                <a:gd name="T64" fmla="*/ 994 w 1151"/>
                <a:gd name="T65" fmla="*/ 831 h 1291"/>
                <a:gd name="T66" fmla="*/ 994 w 1151"/>
                <a:gd name="T67" fmla="*/ 298 h 1291"/>
                <a:gd name="T68" fmla="*/ 998 w 1151"/>
                <a:gd name="T69" fmla="*/ 179 h 1291"/>
                <a:gd name="T70" fmla="*/ 894 w 1151"/>
                <a:gd name="T71" fmla="*/ 184 h 1291"/>
                <a:gd name="T72" fmla="*/ 559 w 1151"/>
                <a:gd name="T73" fmla="*/ 184 h 1291"/>
                <a:gd name="T74" fmla="*/ 559 w 1151"/>
                <a:gd name="T75" fmla="*/ 107 h 1291"/>
                <a:gd name="T76" fmla="*/ 562 w 1151"/>
                <a:gd name="T77" fmla="*/ 0 h 1291"/>
                <a:gd name="T78" fmla="*/ 401 w 1151"/>
                <a:gd name="T79" fmla="*/ 0 h 1291"/>
                <a:gd name="T80" fmla="*/ 404 w 1151"/>
                <a:gd name="T81" fmla="*/ 107 h 1291"/>
                <a:gd name="T82" fmla="*/ 404 w 1151"/>
                <a:gd name="T83" fmla="*/ 184 h 1291"/>
                <a:gd name="T84" fmla="*/ 120 w 1151"/>
                <a:gd name="T85" fmla="*/ 184 h 1291"/>
                <a:gd name="T86" fmla="*/ 0 w 1151"/>
                <a:gd name="T87" fmla="*/ 179 h 1291"/>
                <a:gd name="T88" fmla="*/ 3 w 1151"/>
                <a:gd name="T89" fmla="*/ 298 h 1291"/>
                <a:gd name="T90" fmla="*/ 160 w 1151"/>
                <a:gd name="T91" fmla="*/ 637 h 1291"/>
                <a:gd name="T92" fmla="*/ 404 w 1151"/>
                <a:gd name="T93" fmla="*/ 637 h 1291"/>
                <a:gd name="T94" fmla="*/ 404 w 1151"/>
                <a:gd name="T95" fmla="*/ 791 h 1291"/>
                <a:gd name="T96" fmla="*/ 160 w 1151"/>
                <a:gd name="T97" fmla="*/ 791 h 1291"/>
                <a:gd name="T98" fmla="*/ 160 w 1151"/>
                <a:gd name="T99" fmla="*/ 637 h 1291"/>
                <a:gd name="T100" fmla="*/ 559 w 1151"/>
                <a:gd name="T101" fmla="*/ 336 h 1291"/>
                <a:gd name="T102" fmla="*/ 837 w 1151"/>
                <a:gd name="T103" fmla="*/ 336 h 1291"/>
                <a:gd name="T104" fmla="*/ 837 w 1151"/>
                <a:gd name="T105" fmla="*/ 492 h 1291"/>
                <a:gd name="T106" fmla="*/ 559 w 1151"/>
                <a:gd name="T107" fmla="*/ 492 h 1291"/>
                <a:gd name="T108" fmla="*/ 559 w 1151"/>
                <a:gd name="T109" fmla="*/ 336 h 1291"/>
                <a:gd name="T110" fmla="*/ 559 w 1151"/>
                <a:gd name="T111" fmla="*/ 637 h 1291"/>
                <a:gd name="T112" fmla="*/ 837 w 1151"/>
                <a:gd name="T113" fmla="*/ 637 h 1291"/>
                <a:gd name="T114" fmla="*/ 837 w 1151"/>
                <a:gd name="T115" fmla="*/ 791 h 1291"/>
                <a:gd name="T116" fmla="*/ 559 w 1151"/>
                <a:gd name="T117" fmla="*/ 791 h 1291"/>
                <a:gd name="T118" fmla="*/ 559 w 1151"/>
                <a:gd name="T119" fmla="*/ 637 h 1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1" h="1291">
                  <a:moveTo>
                    <a:pt x="160" y="336"/>
                  </a:moveTo>
                  <a:cubicBezTo>
                    <a:pt x="404" y="336"/>
                    <a:pt x="404" y="336"/>
                    <a:pt x="404" y="336"/>
                  </a:cubicBezTo>
                  <a:cubicBezTo>
                    <a:pt x="404" y="492"/>
                    <a:pt x="404" y="492"/>
                    <a:pt x="404" y="492"/>
                  </a:cubicBezTo>
                  <a:cubicBezTo>
                    <a:pt x="160" y="492"/>
                    <a:pt x="160" y="492"/>
                    <a:pt x="160" y="492"/>
                  </a:cubicBezTo>
                  <a:lnTo>
                    <a:pt x="160" y="336"/>
                  </a:lnTo>
                  <a:close/>
                  <a:moveTo>
                    <a:pt x="3" y="298"/>
                  </a:moveTo>
                  <a:cubicBezTo>
                    <a:pt x="3" y="821"/>
                    <a:pt x="3" y="821"/>
                    <a:pt x="3" y="821"/>
                  </a:cubicBezTo>
                  <a:cubicBezTo>
                    <a:pt x="0" y="960"/>
                    <a:pt x="0" y="960"/>
                    <a:pt x="0" y="960"/>
                  </a:cubicBezTo>
                  <a:cubicBezTo>
                    <a:pt x="160" y="960"/>
                    <a:pt x="160" y="960"/>
                    <a:pt x="160" y="960"/>
                  </a:cubicBezTo>
                  <a:cubicBezTo>
                    <a:pt x="160" y="940"/>
                    <a:pt x="160" y="940"/>
                    <a:pt x="160" y="940"/>
                  </a:cubicBezTo>
                  <a:cubicBezTo>
                    <a:pt x="404" y="940"/>
                    <a:pt x="404" y="940"/>
                    <a:pt x="404" y="940"/>
                  </a:cubicBezTo>
                  <a:cubicBezTo>
                    <a:pt x="404" y="1137"/>
                    <a:pt x="404" y="1137"/>
                    <a:pt x="404" y="1137"/>
                  </a:cubicBezTo>
                  <a:cubicBezTo>
                    <a:pt x="404" y="1168"/>
                    <a:pt x="407" y="1193"/>
                    <a:pt x="413" y="1211"/>
                  </a:cubicBezTo>
                  <a:cubicBezTo>
                    <a:pt x="419" y="1230"/>
                    <a:pt x="434" y="1247"/>
                    <a:pt x="458" y="1262"/>
                  </a:cubicBezTo>
                  <a:cubicBezTo>
                    <a:pt x="483" y="1277"/>
                    <a:pt x="519" y="1285"/>
                    <a:pt x="569" y="1285"/>
                  </a:cubicBezTo>
                  <a:cubicBezTo>
                    <a:pt x="619" y="1285"/>
                    <a:pt x="683" y="1286"/>
                    <a:pt x="761" y="1288"/>
                  </a:cubicBezTo>
                  <a:cubicBezTo>
                    <a:pt x="843" y="1290"/>
                    <a:pt x="903" y="1291"/>
                    <a:pt x="943" y="1289"/>
                  </a:cubicBezTo>
                  <a:cubicBezTo>
                    <a:pt x="982" y="1286"/>
                    <a:pt x="1012" y="1281"/>
                    <a:pt x="1032" y="1273"/>
                  </a:cubicBezTo>
                  <a:cubicBezTo>
                    <a:pt x="1052" y="1265"/>
                    <a:pt x="1070" y="1251"/>
                    <a:pt x="1087" y="1231"/>
                  </a:cubicBezTo>
                  <a:cubicBezTo>
                    <a:pt x="1104" y="1211"/>
                    <a:pt x="1125" y="1155"/>
                    <a:pt x="1151" y="1062"/>
                  </a:cubicBezTo>
                  <a:cubicBezTo>
                    <a:pt x="1106" y="1046"/>
                    <a:pt x="1055" y="1019"/>
                    <a:pt x="997" y="983"/>
                  </a:cubicBezTo>
                  <a:cubicBezTo>
                    <a:pt x="989" y="1036"/>
                    <a:pt x="989" y="1036"/>
                    <a:pt x="989" y="1036"/>
                  </a:cubicBezTo>
                  <a:cubicBezTo>
                    <a:pt x="985" y="1071"/>
                    <a:pt x="974" y="1095"/>
                    <a:pt x="958" y="1109"/>
                  </a:cubicBezTo>
                  <a:cubicBezTo>
                    <a:pt x="942" y="1123"/>
                    <a:pt x="920" y="1131"/>
                    <a:pt x="894" y="1134"/>
                  </a:cubicBezTo>
                  <a:cubicBezTo>
                    <a:pt x="869" y="1137"/>
                    <a:pt x="826" y="1137"/>
                    <a:pt x="766" y="1136"/>
                  </a:cubicBezTo>
                  <a:cubicBezTo>
                    <a:pt x="626" y="1132"/>
                    <a:pt x="626" y="1132"/>
                    <a:pt x="626" y="1132"/>
                  </a:cubicBezTo>
                  <a:cubicBezTo>
                    <a:pt x="595" y="1131"/>
                    <a:pt x="577" y="1125"/>
                    <a:pt x="570" y="1116"/>
                  </a:cubicBezTo>
                  <a:cubicBezTo>
                    <a:pt x="562" y="1106"/>
                    <a:pt x="559" y="1096"/>
                    <a:pt x="559" y="1084"/>
                  </a:cubicBezTo>
                  <a:cubicBezTo>
                    <a:pt x="559" y="940"/>
                    <a:pt x="559" y="940"/>
                    <a:pt x="559" y="940"/>
                  </a:cubicBezTo>
                  <a:cubicBezTo>
                    <a:pt x="837" y="940"/>
                    <a:pt x="837" y="940"/>
                    <a:pt x="837" y="940"/>
                  </a:cubicBezTo>
                  <a:cubicBezTo>
                    <a:pt x="837" y="965"/>
                    <a:pt x="837" y="965"/>
                    <a:pt x="837" y="965"/>
                  </a:cubicBezTo>
                  <a:cubicBezTo>
                    <a:pt x="998" y="965"/>
                    <a:pt x="998" y="965"/>
                    <a:pt x="998" y="965"/>
                  </a:cubicBezTo>
                  <a:cubicBezTo>
                    <a:pt x="994" y="831"/>
                    <a:pt x="994" y="831"/>
                    <a:pt x="994" y="831"/>
                  </a:cubicBezTo>
                  <a:cubicBezTo>
                    <a:pt x="994" y="298"/>
                    <a:pt x="994" y="298"/>
                    <a:pt x="994" y="298"/>
                  </a:cubicBezTo>
                  <a:cubicBezTo>
                    <a:pt x="998" y="179"/>
                    <a:pt x="998" y="179"/>
                    <a:pt x="998" y="179"/>
                  </a:cubicBezTo>
                  <a:cubicBezTo>
                    <a:pt x="894" y="184"/>
                    <a:pt x="894" y="184"/>
                    <a:pt x="894" y="184"/>
                  </a:cubicBezTo>
                  <a:cubicBezTo>
                    <a:pt x="559" y="184"/>
                    <a:pt x="559" y="184"/>
                    <a:pt x="559" y="184"/>
                  </a:cubicBezTo>
                  <a:cubicBezTo>
                    <a:pt x="559" y="107"/>
                    <a:pt x="559" y="107"/>
                    <a:pt x="559" y="107"/>
                  </a:cubicBezTo>
                  <a:cubicBezTo>
                    <a:pt x="562" y="0"/>
                    <a:pt x="562" y="0"/>
                    <a:pt x="562" y="0"/>
                  </a:cubicBezTo>
                  <a:cubicBezTo>
                    <a:pt x="401" y="0"/>
                    <a:pt x="401" y="0"/>
                    <a:pt x="401" y="0"/>
                  </a:cubicBezTo>
                  <a:cubicBezTo>
                    <a:pt x="404" y="107"/>
                    <a:pt x="404" y="107"/>
                    <a:pt x="404" y="107"/>
                  </a:cubicBezTo>
                  <a:cubicBezTo>
                    <a:pt x="404" y="184"/>
                    <a:pt x="404" y="184"/>
                    <a:pt x="404" y="184"/>
                  </a:cubicBezTo>
                  <a:cubicBezTo>
                    <a:pt x="120" y="184"/>
                    <a:pt x="120" y="184"/>
                    <a:pt x="120" y="184"/>
                  </a:cubicBezTo>
                  <a:cubicBezTo>
                    <a:pt x="0" y="179"/>
                    <a:pt x="0" y="179"/>
                    <a:pt x="0" y="179"/>
                  </a:cubicBezTo>
                  <a:lnTo>
                    <a:pt x="3" y="298"/>
                  </a:lnTo>
                  <a:close/>
                  <a:moveTo>
                    <a:pt x="160" y="637"/>
                  </a:moveTo>
                  <a:cubicBezTo>
                    <a:pt x="404" y="637"/>
                    <a:pt x="404" y="637"/>
                    <a:pt x="404" y="637"/>
                  </a:cubicBezTo>
                  <a:cubicBezTo>
                    <a:pt x="404" y="791"/>
                    <a:pt x="404" y="791"/>
                    <a:pt x="404" y="791"/>
                  </a:cubicBezTo>
                  <a:cubicBezTo>
                    <a:pt x="160" y="791"/>
                    <a:pt x="160" y="791"/>
                    <a:pt x="160" y="791"/>
                  </a:cubicBezTo>
                  <a:lnTo>
                    <a:pt x="160" y="637"/>
                  </a:lnTo>
                  <a:close/>
                  <a:moveTo>
                    <a:pt x="559" y="336"/>
                  </a:moveTo>
                  <a:cubicBezTo>
                    <a:pt x="837" y="336"/>
                    <a:pt x="837" y="336"/>
                    <a:pt x="837" y="336"/>
                  </a:cubicBezTo>
                  <a:cubicBezTo>
                    <a:pt x="837" y="492"/>
                    <a:pt x="837" y="492"/>
                    <a:pt x="837" y="492"/>
                  </a:cubicBezTo>
                  <a:cubicBezTo>
                    <a:pt x="559" y="492"/>
                    <a:pt x="559" y="492"/>
                    <a:pt x="559" y="492"/>
                  </a:cubicBezTo>
                  <a:lnTo>
                    <a:pt x="559" y="336"/>
                  </a:lnTo>
                  <a:close/>
                  <a:moveTo>
                    <a:pt x="559" y="637"/>
                  </a:moveTo>
                  <a:cubicBezTo>
                    <a:pt x="837" y="637"/>
                    <a:pt x="837" y="637"/>
                    <a:pt x="837" y="637"/>
                  </a:cubicBezTo>
                  <a:cubicBezTo>
                    <a:pt x="837" y="791"/>
                    <a:pt x="837" y="791"/>
                    <a:pt x="837" y="791"/>
                  </a:cubicBezTo>
                  <a:cubicBezTo>
                    <a:pt x="559" y="791"/>
                    <a:pt x="559" y="791"/>
                    <a:pt x="559" y="791"/>
                  </a:cubicBezTo>
                  <a:lnTo>
                    <a:pt x="559" y="6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4" name="Freeform 55"/>
            <p:cNvSpPr>
              <a:spLocks noEditPoints="1"/>
            </p:cNvSpPr>
            <p:nvPr/>
          </p:nvSpPr>
          <p:spPr bwMode="auto">
            <a:xfrm>
              <a:off x="8641601" y="1891348"/>
              <a:ext cx="320247" cy="362142"/>
            </a:xfrm>
            <a:custGeom>
              <a:avLst/>
              <a:gdLst>
                <a:gd name="T0" fmla="*/ 198 w 1052"/>
                <a:gd name="T1" fmla="*/ 421 h 1191"/>
                <a:gd name="T2" fmla="*/ 235 w 1052"/>
                <a:gd name="T3" fmla="*/ 693 h 1191"/>
                <a:gd name="T4" fmla="*/ 166 w 1052"/>
                <a:gd name="T5" fmla="*/ 374 h 1191"/>
                <a:gd name="T6" fmla="*/ 166 w 1052"/>
                <a:gd name="T7" fmla="*/ 977 h 1191"/>
                <a:gd name="T8" fmla="*/ 232 w 1052"/>
                <a:gd name="T9" fmla="*/ 885 h 1191"/>
                <a:gd name="T10" fmla="*/ 350 w 1052"/>
                <a:gd name="T11" fmla="*/ 796 h 1191"/>
                <a:gd name="T12" fmla="*/ 396 w 1052"/>
                <a:gd name="T13" fmla="*/ 774 h 1191"/>
                <a:gd name="T14" fmla="*/ 442 w 1052"/>
                <a:gd name="T15" fmla="*/ 800 h 1191"/>
                <a:gd name="T16" fmla="*/ 445 w 1052"/>
                <a:gd name="T17" fmla="*/ 546 h 1191"/>
                <a:gd name="T18" fmla="*/ 483 w 1052"/>
                <a:gd name="T19" fmla="*/ 391 h 1191"/>
                <a:gd name="T20" fmla="*/ 612 w 1052"/>
                <a:gd name="T21" fmla="*/ 592 h 1191"/>
                <a:gd name="T22" fmla="*/ 536 w 1052"/>
                <a:gd name="T23" fmla="*/ 770 h 1191"/>
                <a:gd name="T24" fmla="*/ 520 w 1052"/>
                <a:gd name="T25" fmla="*/ 950 h 1191"/>
                <a:gd name="T26" fmla="*/ 622 w 1052"/>
                <a:gd name="T27" fmla="*/ 915 h 1191"/>
                <a:gd name="T28" fmla="*/ 745 w 1052"/>
                <a:gd name="T29" fmla="*/ 835 h 1191"/>
                <a:gd name="T30" fmla="*/ 890 w 1052"/>
                <a:gd name="T31" fmla="*/ 787 h 1191"/>
                <a:gd name="T32" fmla="*/ 773 w 1052"/>
                <a:gd name="T33" fmla="*/ 571 h 1191"/>
                <a:gd name="T34" fmla="*/ 813 w 1052"/>
                <a:gd name="T35" fmla="*/ 359 h 1191"/>
                <a:gd name="T36" fmla="*/ 831 w 1052"/>
                <a:gd name="T37" fmla="*/ 236 h 1191"/>
                <a:gd name="T38" fmla="*/ 672 w 1052"/>
                <a:gd name="T39" fmla="*/ 257 h 1191"/>
                <a:gd name="T40" fmla="*/ 597 w 1052"/>
                <a:gd name="T41" fmla="*/ 303 h 1191"/>
                <a:gd name="T42" fmla="*/ 486 w 1052"/>
                <a:gd name="T43" fmla="*/ 381 h 1191"/>
                <a:gd name="T44" fmla="*/ 504 w 1052"/>
                <a:gd name="T45" fmla="*/ 275 h 1191"/>
                <a:gd name="T46" fmla="*/ 357 w 1052"/>
                <a:gd name="T47" fmla="*/ 191 h 1191"/>
                <a:gd name="T48" fmla="*/ 349 w 1052"/>
                <a:gd name="T49" fmla="*/ 312 h 1191"/>
                <a:gd name="T50" fmla="*/ 271 w 1052"/>
                <a:gd name="T51" fmla="*/ 274 h 1191"/>
                <a:gd name="T52" fmla="*/ 166 w 1052"/>
                <a:gd name="T53" fmla="*/ 346 h 1191"/>
                <a:gd name="T54" fmla="*/ 893 w 1052"/>
                <a:gd name="T55" fmla="*/ 160 h 1191"/>
                <a:gd name="T56" fmla="*/ 884 w 1052"/>
                <a:gd name="T57" fmla="*/ 997 h 1191"/>
                <a:gd name="T58" fmla="*/ 741 w 1052"/>
                <a:gd name="T59" fmla="*/ 1001 h 1191"/>
                <a:gd name="T60" fmla="*/ 791 w 1052"/>
                <a:gd name="T61" fmla="*/ 1140 h 1191"/>
                <a:gd name="T62" fmla="*/ 975 w 1052"/>
                <a:gd name="T63" fmla="*/ 1162 h 1191"/>
                <a:gd name="T64" fmla="*/ 1048 w 1052"/>
                <a:gd name="T65" fmla="*/ 1027 h 1191"/>
                <a:gd name="T66" fmla="*/ 1052 w 1052"/>
                <a:gd name="T67" fmla="*/ 0 h 1191"/>
                <a:gd name="T68" fmla="*/ 157 w 1052"/>
                <a:gd name="T69" fmla="*/ 5 h 1191"/>
                <a:gd name="T70" fmla="*/ 4 w 1052"/>
                <a:gd name="T71" fmla="*/ 165 h 1191"/>
                <a:gd name="T72" fmla="*/ 0 w 1052"/>
                <a:gd name="T73" fmla="*/ 1156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2" h="1191">
                  <a:moveTo>
                    <a:pt x="166" y="374"/>
                  </a:moveTo>
                  <a:cubicBezTo>
                    <a:pt x="198" y="421"/>
                    <a:pt x="198" y="421"/>
                    <a:pt x="198" y="421"/>
                  </a:cubicBezTo>
                  <a:cubicBezTo>
                    <a:pt x="208" y="434"/>
                    <a:pt x="237" y="482"/>
                    <a:pt x="287" y="563"/>
                  </a:cubicBezTo>
                  <a:cubicBezTo>
                    <a:pt x="270" y="620"/>
                    <a:pt x="253" y="663"/>
                    <a:pt x="235" y="693"/>
                  </a:cubicBezTo>
                  <a:cubicBezTo>
                    <a:pt x="216" y="724"/>
                    <a:pt x="193" y="756"/>
                    <a:pt x="166" y="790"/>
                  </a:cubicBezTo>
                  <a:lnTo>
                    <a:pt x="166" y="374"/>
                  </a:lnTo>
                  <a:close/>
                  <a:moveTo>
                    <a:pt x="169" y="1156"/>
                  </a:moveTo>
                  <a:cubicBezTo>
                    <a:pt x="166" y="977"/>
                    <a:pt x="166" y="977"/>
                    <a:pt x="166" y="977"/>
                  </a:cubicBezTo>
                  <a:cubicBezTo>
                    <a:pt x="166" y="812"/>
                    <a:pt x="166" y="812"/>
                    <a:pt x="166" y="812"/>
                  </a:cubicBezTo>
                  <a:cubicBezTo>
                    <a:pt x="199" y="846"/>
                    <a:pt x="221" y="870"/>
                    <a:pt x="232" y="885"/>
                  </a:cubicBezTo>
                  <a:cubicBezTo>
                    <a:pt x="243" y="899"/>
                    <a:pt x="253" y="914"/>
                    <a:pt x="263" y="929"/>
                  </a:cubicBezTo>
                  <a:cubicBezTo>
                    <a:pt x="310" y="862"/>
                    <a:pt x="339" y="818"/>
                    <a:pt x="350" y="796"/>
                  </a:cubicBezTo>
                  <a:cubicBezTo>
                    <a:pt x="361" y="774"/>
                    <a:pt x="371" y="754"/>
                    <a:pt x="379" y="737"/>
                  </a:cubicBezTo>
                  <a:cubicBezTo>
                    <a:pt x="396" y="774"/>
                    <a:pt x="396" y="774"/>
                    <a:pt x="396" y="774"/>
                  </a:cubicBezTo>
                  <a:cubicBezTo>
                    <a:pt x="399" y="781"/>
                    <a:pt x="405" y="799"/>
                    <a:pt x="413" y="829"/>
                  </a:cubicBezTo>
                  <a:cubicBezTo>
                    <a:pt x="442" y="800"/>
                    <a:pt x="442" y="800"/>
                    <a:pt x="442" y="800"/>
                  </a:cubicBezTo>
                  <a:cubicBezTo>
                    <a:pt x="460" y="782"/>
                    <a:pt x="493" y="759"/>
                    <a:pt x="541" y="732"/>
                  </a:cubicBezTo>
                  <a:cubicBezTo>
                    <a:pt x="508" y="667"/>
                    <a:pt x="476" y="605"/>
                    <a:pt x="445" y="546"/>
                  </a:cubicBezTo>
                  <a:cubicBezTo>
                    <a:pt x="458" y="500"/>
                    <a:pt x="458" y="500"/>
                    <a:pt x="458" y="500"/>
                  </a:cubicBezTo>
                  <a:cubicBezTo>
                    <a:pt x="463" y="484"/>
                    <a:pt x="470" y="448"/>
                    <a:pt x="483" y="391"/>
                  </a:cubicBezTo>
                  <a:cubicBezTo>
                    <a:pt x="524" y="445"/>
                    <a:pt x="549" y="479"/>
                    <a:pt x="559" y="493"/>
                  </a:cubicBezTo>
                  <a:cubicBezTo>
                    <a:pt x="569" y="507"/>
                    <a:pt x="587" y="540"/>
                    <a:pt x="612" y="592"/>
                  </a:cubicBezTo>
                  <a:cubicBezTo>
                    <a:pt x="592" y="650"/>
                    <a:pt x="592" y="650"/>
                    <a:pt x="592" y="650"/>
                  </a:cubicBezTo>
                  <a:cubicBezTo>
                    <a:pt x="578" y="690"/>
                    <a:pt x="559" y="730"/>
                    <a:pt x="536" y="770"/>
                  </a:cubicBezTo>
                  <a:cubicBezTo>
                    <a:pt x="512" y="810"/>
                    <a:pt x="478" y="851"/>
                    <a:pt x="435" y="895"/>
                  </a:cubicBezTo>
                  <a:cubicBezTo>
                    <a:pt x="478" y="920"/>
                    <a:pt x="506" y="939"/>
                    <a:pt x="520" y="950"/>
                  </a:cubicBezTo>
                  <a:cubicBezTo>
                    <a:pt x="533" y="961"/>
                    <a:pt x="548" y="975"/>
                    <a:pt x="565" y="990"/>
                  </a:cubicBezTo>
                  <a:cubicBezTo>
                    <a:pt x="588" y="963"/>
                    <a:pt x="608" y="938"/>
                    <a:pt x="622" y="915"/>
                  </a:cubicBezTo>
                  <a:cubicBezTo>
                    <a:pt x="637" y="893"/>
                    <a:pt x="666" y="841"/>
                    <a:pt x="710" y="760"/>
                  </a:cubicBezTo>
                  <a:cubicBezTo>
                    <a:pt x="745" y="835"/>
                    <a:pt x="745" y="835"/>
                    <a:pt x="745" y="835"/>
                  </a:cubicBezTo>
                  <a:cubicBezTo>
                    <a:pt x="748" y="841"/>
                    <a:pt x="756" y="864"/>
                    <a:pt x="769" y="903"/>
                  </a:cubicBezTo>
                  <a:cubicBezTo>
                    <a:pt x="813" y="856"/>
                    <a:pt x="853" y="817"/>
                    <a:pt x="890" y="787"/>
                  </a:cubicBezTo>
                  <a:cubicBezTo>
                    <a:pt x="867" y="743"/>
                    <a:pt x="867" y="743"/>
                    <a:pt x="867" y="743"/>
                  </a:cubicBezTo>
                  <a:cubicBezTo>
                    <a:pt x="866" y="739"/>
                    <a:pt x="834" y="682"/>
                    <a:pt x="773" y="571"/>
                  </a:cubicBezTo>
                  <a:cubicBezTo>
                    <a:pt x="790" y="486"/>
                    <a:pt x="790" y="486"/>
                    <a:pt x="790" y="486"/>
                  </a:cubicBezTo>
                  <a:cubicBezTo>
                    <a:pt x="797" y="454"/>
                    <a:pt x="805" y="412"/>
                    <a:pt x="813" y="359"/>
                  </a:cubicBezTo>
                  <a:cubicBezTo>
                    <a:pt x="825" y="277"/>
                    <a:pt x="825" y="277"/>
                    <a:pt x="825" y="277"/>
                  </a:cubicBezTo>
                  <a:cubicBezTo>
                    <a:pt x="826" y="268"/>
                    <a:pt x="828" y="254"/>
                    <a:pt x="831" y="236"/>
                  </a:cubicBezTo>
                  <a:cubicBezTo>
                    <a:pt x="779" y="232"/>
                    <a:pt x="726" y="225"/>
                    <a:pt x="672" y="213"/>
                  </a:cubicBezTo>
                  <a:cubicBezTo>
                    <a:pt x="672" y="257"/>
                    <a:pt x="672" y="257"/>
                    <a:pt x="672" y="257"/>
                  </a:cubicBezTo>
                  <a:cubicBezTo>
                    <a:pt x="672" y="279"/>
                    <a:pt x="668" y="324"/>
                    <a:pt x="659" y="391"/>
                  </a:cubicBezTo>
                  <a:cubicBezTo>
                    <a:pt x="636" y="359"/>
                    <a:pt x="616" y="329"/>
                    <a:pt x="597" y="303"/>
                  </a:cubicBezTo>
                  <a:cubicBezTo>
                    <a:pt x="569" y="330"/>
                    <a:pt x="569" y="330"/>
                    <a:pt x="569" y="330"/>
                  </a:cubicBezTo>
                  <a:cubicBezTo>
                    <a:pt x="553" y="345"/>
                    <a:pt x="526" y="362"/>
                    <a:pt x="486" y="381"/>
                  </a:cubicBezTo>
                  <a:cubicBezTo>
                    <a:pt x="500" y="310"/>
                    <a:pt x="500" y="310"/>
                    <a:pt x="500" y="310"/>
                  </a:cubicBezTo>
                  <a:cubicBezTo>
                    <a:pt x="500" y="308"/>
                    <a:pt x="501" y="297"/>
                    <a:pt x="504" y="275"/>
                  </a:cubicBezTo>
                  <a:cubicBezTo>
                    <a:pt x="508" y="254"/>
                    <a:pt x="511" y="236"/>
                    <a:pt x="514" y="221"/>
                  </a:cubicBezTo>
                  <a:cubicBezTo>
                    <a:pt x="452" y="215"/>
                    <a:pt x="399" y="205"/>
                    <a:pt x="357" y="191"/>
                  </a:cubicBezTo>
                  <a:cubicBezTo>
                    <a:pt x="355" y="246"/>
                    <a:pt x="355" y="246"/>
                    <a:pt x="355" y="246"/>
                  </a:cubicBezTo>
                  <a:cubicBezTo>
                    <a:pt x="354" y="270"/>
                    <a:pt x="352" y="292"/>
                    <a:pt x="349" y="312"/>
                  </a:cubicBezTo>
                  <a:cubicBezTo>
                    <a:pt x="347" y="333"/>
                    <a:pt x="344" y="355"/>
                    <a:pt x="338" y="378"/>
                  </a:cubicBezTo>
                  <a:cubicBezTo>
                    <a:pt x="313" y="340"/>
                    <a:pt x="290" y="306"/>
                    <a:pt x="271" y="274"/>
                  </a:cubicBezTo>
                  <a:cubicBezTo>
                    <a:pt x="238" y="303"/>
                    <a:pt x="215" y="321"/>
                    <a:pt x="203" y="328"/>
                  </a:cubicBezTo>
                  <a:cubicBezTo>
                    <a:pt x="190" y="334"/>
                    <a:pt x="178" y="340"/>
                    <a:pt x="166" y="346"/>
                  </a:cubicBezTo>
                  <a:cubicBezTo>
                    <a:pt x="166" y="160"/>
                    <a:pt x="166" y="160"/>
                    <a:pt x="166" y="160"/>
                  </a:cubicBezTo>
                  <a:cubicBezTo>
                    <a:pt x="893" y="160"/>
                    <a:pt x="893" y="160"/>
                    <a:pt x="893" y="160"/>
                  </a:cubicBezTo>
                  <a:cubicBezTo>
                    <a:pt x="893" y="959"/>
                    <a:pt x="893" y="959"/>
                    <a:pt x="893" y="959"/>
                  </a:cubicBezTo>
                  <a:cubicBezTo>
                    <a:pt x="893" y="975"/>
                    <a:pt x="890" y="987"/>
                    <a:pt x="884" y="997"/>
                  </a:cubicBezTo>
                  <a:cubicBezTo>
                    <a:pt x="878" y="1006"/>
                    <a:pt x="859" y="1010"/>
                    <a:pt x="827" y="1009"/>
                  </a:cubicBezTo>
                  <a:cubicBezTo>
                    <a:pt x="800" y="1008"/>
                    <a:pt x="772" y="1006"/>
                    <a:pt x="741" y="1001"/>
                  </a:cubicBezTo>
                  <a:cubicBezTo>
                    <a:pt x="761" y="1045"/>
                    <a:pt x="761" y="1045"/>
                    <a:pt x="761" y="1045"/>
                  </a:cubicBezTo>
                  <a:cubicBezTo>
                    <a:pt x="779" y="1086"/>
                    <a:pt x="789" y="1118"/>
                    <a:pt x="791" y="1140"/>
                  </a:cubicBezTo>
                  <a:cubicBezTo>
                    <a:pt x="794" y="1161"/>
                    <a:pt x="796" y="1179"/>
                    <a:pt x="797" y="1191"/>
                  </a:cubicBezTo>
                  <a:cubicBezTo>
                    <a:pt x="879" y="1186"/>
                    <a:pt x="938" y="1176"/>
                    <a:pt x="975" y="1162"/>
                  </a:cubicBezTo>
                  <a:cubicBezTo>
                    <a:pt x="1012" y="1149"/>
                    <a:pt x="1033" y="1130"/>
                    <a:pt x="1039" y="1105"/>
                  </a:cubicBezTo>
                  <a:cubicBezTo>
                    <a:pt x="1046" y="1081"/>
                    <a:pt x="1048" y="1055"/>
                    <a:pt x="1048" y="1027"/>
                  </a:cubicBezTo>
                  <a:cubicBezTo>
                    <a:pt x="1048" y="165"/>
                    <a:pt x="1048" y="165"/>
                    <a:pt x="1048" y="165"/>
                  </a:cubicBezTo>
                  <a:cubicBezTo>
                    <a:pt x="1052" y="0"/>
                    <a:pt x="1052" y="0"/>
                    <a:pt x="1052" y="0"/>
                  </a:cubicBezTo>
                  <a:cubicBezTo>
                    <a:pt x="898" y="5"/>
                    <a:pt x="898" y="5"/>
                    <a:pt x="898" y="5"/>
                  </a:cubicBezTo>
                  <a:cubicBezTo>
                    <a:pt x="157" y="5"/>
                    <a:pt x="157" y="5"/>
                    <a:pt x="157" y="5"/>
                  </a:cubicBezTo>
                  <a:cubicBezTo>
                    <a:pt x="0" y="0"/>
                    <a:pt x="0" y="0"/>
                    <a:pt x="0" y="0"/>
                  </a:cubicBezTo>
                  <a:cubicBezTo>
                    <a:pt x="4" y="165"/>
                    <a:pt x="4" y="165"/>
                    <a:pt x="4" y="165"/>
                  </a:cubicBezTo>
                  <a:cubicBezTo>
                    <a:pt x="4" y="977"/>
                    <a:pt x="4" y="977"/>
                    <a:pt x="4" y="977"/>
                  </a:cubicBezTo>
                  <a:cubicBezTo>
                    <a:pt x="0" y="1156"/>
                    <a:pt x="0" y="1156"/>
                    <a:pt x="0" y="1156"/>
                  </a:cubicBezTo>
                  <a:lnTo>
                    <a:pt x="169" y="1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66" name="矩形 65"/>
          <p:cNvSpPr/>
          <p:nvPr/>
        </p:nvSpPr>
        <p:spPr>
          <a:xfrm>
            <a:off x="450981" y="214730"/>
            <a:ext cx="2339102" cy="523220"/>
          </a:xfrm>
          <a:prstGeom prst="rect">
            <a:avLst/>
          </a:prstGeom>
        </p:spPr>
        <p:txBody>
          <a:bodyPr wrap="none">
            <a:spAutoFit/>
          </a:bodyPr>
          <a:lstStyle/>
          <a:p>
            <a:r>
              <a:rPr lang="zh-CN" altLang="en-US" sz="2800" dirty="0">
                <a:solidFill>
                  <a:srgbClr val="03816F"/>
                </a:solidFill>
                <a:latin typeface="方正粗宋简体" panose="03000509000000000000" pitchFamily="65" charset="-122"/>
                <a:ea typeface="方正粗宋简体" panose="03000509000000000000" pitchFamily="65" charset="-122"/>
              </a:rPr>
              <a:t>三、实施成效</a:t>
            </a:r>
          </a:p>
        </p:txBody>
      </p:sp>
      <p:grpSp>
        <p:nvGrpSpPr>
          <p:cNvPr id="72" name="组合 71"/>
          <p:cNvGrpSpPr/>
          <p:nvPr/>
        </p:nvGrpSpPr>
        <p:grpSpPr>
          <a:xfrm>
            <a:off x="866570" y="1214877"/>
            <a:ext cx="2908907" cy="507391"/>
            <a:chOff x="1136875" y="1223586"/>
            <a:chExt cx="2908907" cy="507391"/>
          </a:xfrm>
        </p:grpSpPr>
        <p:grpSp>
          <p:nvGrpSpPr>
            <p:cNvPr id="73" name="组合 72"/>
            <p:cNvGrpSpPr/>
            <p:nvPr/>
          </p:nvGrpSpPr>
          <p:grpSpPr>
            <a:xfrm>
              <a:off x="1231072" y="1223586"/>
              <a:ext cx="2814710" cy="505327"/>
              <a:chOff x="359534" y="1259305"/>
              <a:chExt cx="2814710" cy="505327"/>
            </a:xfrm>
          </p:grpSpPr>
          <p:sp>
            <p:nvSpPr>
              <p:cNvPr id="75" name="任意多边形: 形状 74"/>
              <p:cNvSpPr/>
              <p:nvPr/>
            </p:nvSpPr>
            <p:spPr>
              <a:xfrm>
                <a:off x="359534" y="1259305"/>
                <a:ext cx="2814710" cy="505327"/>
              </a:xfrm>
              <a:custGeom>
                <a:avLst/>
                <a:gdLst>
                  <a:gd name="connsiteX0" fmla="*/ 0 w 2436307"/>
                  <a:gd name="connsiteY0" fmla="*/ 0 h 505327"/>
                  <a:gd name="connsiteX1" fmla="*/ 2434767 w 2436307"/>
                  <a:gd name="connsiteY1" fmla="*/ 0 h 505327"/>
                  <a:gd name="connsiteX2" fmla="*/ 2345641 w 2436307"/>
                  <a:gd name="connsiteY2" fmla="*/ 250498 h 505327"/>
                  <a:gd name="connsiteX3" fmla="*/ 2436307 w 2436307"/>
                  <a:gd name="connsiteY3" fmla="*/ 505327 h 505327"/>
                  <a:gd name="connsiteX4" fmla="*/ 0 w 2436307"/>
                  <a:gd name="connsiteY4" fmla="*/ 505327 h 505327"/>
                  <a:gd name="connsiteX5" fmla="*/ 0 w 2436307"/>
                  <a:gd name="connsiteY5" fmla="*/ 0 h 5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6307" h="505327">
                    <a:moveTo>
                      <a:pt x="0" y="0"/>
                    </a:moveTo>
                    <a:lnTo>
                      <a:pt x="2434767" y="0"/>
                    </a:lnTo>
                    <a:lnTo>
                      <a:pt x="2345641" y="250498"/>
                    </a:lnTo>
                    <a:lnTo>
                      <a:pt x="2436307" y="505327"/>
                    </a:lnTo>
                    <a:lnTo>
                      <a:pt x="0" y="505327"/>
                    </a:lnTo>
                    <a:lnTo>
                      <a:pt x="0" y="0"/>
                    </a:lnTo>
                    <a:close/>
                  </a:path>
                </a:pathLst>
              </a:custGeom>
              <a:solidFill>
                <a:srgbClr val="1D4C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矩形 75"/>
              <p:cNvSpPr/>
              <p:nvPr/>
            </p:nvSpPr>
            <p:spPr>
              <a:xfrm>
                <a:off x="359534" y="1311913"/>
                <a:ext cx="2492990" cy="400110"/>
              </a:xfrm>
              <a:prstGeom prst="rect">
                <a:avLst/>
              </a:prstGeom>
            </p:spPr>
            <p:txBody>
              <a:bodyPr wrap="none">
                <a:spAutoFit/>
              </a:bodyPr>
              <a:lstStyle/>
              <a:p>
                <a:pPr lvl="0"/>
                <a:r>
                  <a:rPr lang="zh-CN" altLang="en-US" sz="2000" b="1" kern="0" dirty="0">
                    <a:solidFill>
                      <a:schemeClr val="bg1"/>
                    </a:solidFill>
                    <a:latin typeface="微软雅黑" panose="020B0503020204020204" pitchFamily="34" charset="-122"/>
                    <a:ea typeface="微软雅黑"/>
                  </a:rPr>
                  <a:t>（一）技术指标检查</a:t>
                </a:r>
              </a:p>
            </p:txBody>
          </p:sp>
        </p:grpSp>
        <p:sp>
          <p:nvSpPr>
            <p:cNvPr id="74" name="矩形 73"/>
            <p:cNvSpPr/>
            <p:nvPr/>
          </p:nvSpPr>
          <p:spPr>
            <a:xfrm>
              <a:off x="1136875" y="1225650"/>
              <a:ext cx="59360" cy="505327"/>
            </a:xfrm>
            <a:prstGeom prst="rect">
              <a:avLst/>
            </a:prstGeom>
            <a:solidFill>
              <a:srgbClr val="1D4C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8" name="矩形 67"/>
          <p:cNvSpPr/>
          <p:nvPr/>
        </p:nvSpPr>
        <p:spPr>
          <a:xfrm>
            <a:off x="1502811" y="2051902"/>
            <a:ext cx="3762569" cy="338554"/>
          </a:xfrm>
          <a:prstGeom prst="rect">
            <a:avLst/>
          </a:prstGeom>
        </p:spPr>
        <p:txBody>
          <a:bodyPr wrap="none">
            <a:spAutoFit/>
          </a:bodyPr>
          <a:lstStyle/>
          <a:p>
            <a:pPr algn="ctr"/>
            <a:r>
              <a:rPr lang="en-US" altLang="zh-CN" sz="1600" dirty="0">
                <a:solidFill>
                  <a:srgbClr val="1D4C61"/>
                </a:solidFill>
                <a:latin typeface="方正粗宋_GBK" panose="03000509000000000000" pitchFamily="65" charset="-122"/>
                <a:ea typeface="方正粗宋_GBK" panose="03000509000000000000" pitchFamily="65" charset="-122"/>
              </a:rPr>
              <a:t>2016.3</a:t>
            </a:r>
            <a:r>
              <a:rPr lang="zh-CN" altLang="en-US" sz="1600" dirty="0">
                <a:solidFill>
                  <a:srgbClr val="1D4C61"/>
                </a:solidFill>
                <a:latin typeface="方正粗宋_GBK" panose="03000509000000000000" pitchFamily="65" charset="-122"/>
                <a:ea typeface="方正粗宋_GBK" panose="03000509000000000000" pitchFamily="65" charset="-122"/>
              </a:rPr>
              <a:t>～</a:t>
            </a:r>
            <a:r>
              <a:rPr lang="en-US" altLang="zh-CN" sz="1600" dirty="0">
                <a:solidFill>
                  <a:srgbClr val="1D4C61"/>
                </a:solidFill>
                <a:latin typeface="方正粗宋_GBK" panose="03000509000000000000" pitchFamily="65" charset="-122"/>
                <a:ea typeface="方正粗宋_GBK" panose="03000509000000000000" pitchFamily="65" charset="-122"/>
              </a:rPr>
              <a:t>2016.12CT</a:t>
            </a:r>
            <a:r>
              <a:rPr lang="zh-CN" altLang="en-US" sz="1600" dirty="0">
                <a:solidFill>
                  <a:srgbClr val="1D4C61"/>
                </a:solidFill>
                <a:latin typeface="方正粗宋_GBK" panose="03000509000000000000" pitchFamily="65" charset="-122"/>
                <a:ea typeface="方正粗宋_GBK" panose="03000509000000000000" pitchFamily="65" charset="-122"/>
              </a:rPr>
              <a:t>变比选择过大统计</a:t>
            </a:r>
            <a:endParaRPr lang="en-US" altLang="zh-CN" sz="1600" dirty="0">
              <a:solidFill>
                <a:srgbClr val="1D4C61"/>
              </a:solidFill>
              <a:latin typeface="方正粗宋_GBK" panose="03000509000000000000" pitchFamily="65" charset="-122"/>
              <a:ea typeface="方正粗宋_GBK" panose="03000509000000000000" pitchFamily="65" charset="-122"/>
            </a:endParaRPr>
          </a:p>
        </p:txBody>
      </p:sp>
      <p:graphicFrame>
        <p:nvGraphicFramePr>
          <p:cNvPr id="69" name="表格 68"/>
          <p:cNvGraphicFramePr>
            <a:graphicFrameLocks noGrp="1"/>
          </p:cNvGraphicFramePr>
          <p:nvPr>
            <p:extLst>
              <p:ext uri="{D42A27DB-BD31-4B8C-83A1-F6EECF244321}">
                <p14:modId xmlns:p14="http://schemas.microsoft.com/office/powerpoint/2010/main" val="3306829185"/>
              </p:ext>
            </p:extLst>
          </p:nvPr>
        </p:nvGraphicFramePr>
        <p:xfrm>
          <a:off x="850742" y="2580357"/>
          <a:ext cx="4837815" cy="2553396"/>
        </p:xfrm>
        <a:graphic>
          <a:graphicData uri="http://schemas.openxmlformats.org/drawingml/2006/table">
            <a:tbl>
              <a:tblPr/>
              <a:tblGrid>
                <a:gridCol w="1173212">
                  <a:extLst>
                    <a:ext uri="{9D8B030D-6E8A-4147-A177-3AD203B41FA5}">
                      <a16:colId xmlns:a16="http://schemas.microsoft.com/office/drawing/2014/main" val="2971911247"/>
                    </a:ext>
                  </a:extLst>
                </a:gridCol>
                <a:gridCol w="333428">
                  <a:extLst>
                    <a:ext uri="{9D8B030D-6E8A-4147-A177-3AD203B41FA5}">
                      <a16:colId xmlns:a16="http://schemas.microsoft.com/office/drawing/2014/main" val="220830336"/>
                    </a:ext>
                  </a:extLst>
                </a:gridCol>
                <a:gridCol w="333428">
                  <a:extLst>
                    <a:ext uri="{9D8B030D-6E8A-4147-A177-3AD203B41FA5}">
                      <a16:colId xmlns:a16="http://schemas.microsoft.com/office/drawing/2014/main" val="243352356"/>
                    </a:ext>
                  </a:extLst>
                </a:gridCol>
                <a:gridCol w="333428">
                  <a:extLst>
                    <a:ext uri="{9D8B030D-6E8A-4147-A177-3AD203B41FA5}">
                      <a16:colId xmlns:a16="http://schemas.microsoft.com/office/drawing/2014/main" val="2079068069"/>
                    </a:ext>
                  </a:extLst>
                </a:gridCol>
                <a:gridCol w="333428">
                  <a:extLst>
                    <a:ext uri="{9D8B030D-6E8A-4147-A177-3AD203B41FA5}">
                      <a16:colId xmlns:a16="http://schemas.microsoft.com/office/drawing/2014/main" val="3063398253"/>
                    </a:ext>
                  </a:extLst>
                </a:gridCol>
                <a:gridCol w="332393">
                  <a:extLst>
                    <a:ext uri="{9D8B030D-6E8A-4147-A177-3AD203B41FA5}">
                      <a16:colId xmlns:a16="http://schemas.microsoft.com/office/drawing/2014/main" val="3174975424"/>
                    </a:ext>
                  </a:extLst>
                </a:gridCol>
                <a:gridCol w="333428">
                  <a:extLst>
                    <a:ext uri="{9D8B030D-6E8A-4147-A177-3AD203B41FA5}">
                      <a16:colId xmlns:a16="http://schemas.microsoft.com/office/drawing/2014/main" val="1704133916"/>
                    </a:ext>
                  </a:extLst>
                </a:gridCol>
                <a:gridCol w="333428">
                  <a:extLst>
                    <a:ext uri="{9D8B030D-6E8A-4147-A177-3AD203B41FA5}">
                      <a16:colId xmlns:a16="http://schemas.microsoft.com/office/drawing/2014/main" val="148024926"/>
                    </a:ext>
                  </a:extLst>
                </a:gridCol>
                <a:gridCol w="332393">
                  <a:extLst>
                    <a:ext uri="{9D8B030D-6E8A-4147-A177-3AD203B41FA5}">
                      <a16:colId xmlns:a16="http://schemas.microsoft.com/office/drawing/2014/main" val="861783796"/>
                    </a:ext>
                  </a:extLst>
                </a:gridCol>
                <a:gridCol w="333428">
                  <a:extLst>
                    <a:ext uri="{9D8B030D-6E8A-4147-A177-3AD203B41FA5}">
                      <a16:colId xmlns:a16="http://schemas.microsoft.com/office/drawing/2014/main" val="2968543242"/>
                    </a:ext>
                  </a:extLst>
                </a:gridCol>
                <a:gridCol w="333428">
                  <a:extLst>
                    <a:ext uri="{9D8B030D-6E8A-4147-A177-3AD203B41FA5}">
                      <a16:colId xmlns:a16="http://schemas.microsoft.com/office/drawing/2014/main" val="3215086374"/>
                    </a:ext>
                  </a:extLst>
                </a:gridCol>
                <a:gridCol w="332393">
                  <a:extLst>
                    <a:ext uri="{9D8B030D-6E8A-4147-A177-3AD203B41FA5}">
                      <a16:colId xmlns:a16="http://schemas.microsoft.com/office/drawing/2014/main" val="839514408"/>
                    </a:ext>
                  </a:extLst>
                </a:gridCol>
              </a:tblGrid>
              <a:tr h="208545">
                <a:tc rowSpan="2">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l">
                        <a:spcAft>
                          <a:spcPts val="0"/>
                        </a:spcAft>
                      </a:pPr>
                      <a:r>
                        <a:rPr lang="en-US" sz="1400" kern="100">
                          <a:solidFill>
                            <a:schemeClr val="bg1"/>
                          </a:solidFill>
                          <a:effectLst/>
                          <a:latin typeface="微软雅黑" panose="020B0503020204020204" pitchFamily="34" charset="-122"/>
                          <a:ea typeface="微软雅黑" panose="020B0503020204020204" pitchFamily="34" charset="-122"/>
                        </a:rPr>
                        <a:t>   </a:t>
                      </a:r>
                      <a:endParaRPr lang="zh-CN" sz="1100" kern="100">
                        <a:solidFill>
                          <a:schemeClr val="bg1"/>
                        </a:solidFill>
                        <a:effectLst/>
                        <a:latin typeface="微软雅黑" panose="020B0503020204020204" pitchFamily="34" charset="-122"/>
                        <a:ea typeface="微软雅黑" panose="020B0503020204020204" pitchFamily="34" charset="-122"/>
                      </a:endParaRPr>
                    </a:p>
                    <a:p>
                      <a:pPr algn="ctr">
                        <a:spcAft>
                          <a:spcPts val="0"/>
                        </a:spcAft>
                      </a:pPr>
                      <a:r>
                        <a:rPr lang="zh-CN" sz="1400" kern="100">
                          <a:solidFill>
                            <a:schemeClr val="bg1"/>
                          </a:solidFill>
                          <a:effectLst/>
                          <a:latin typeface="微软雅黑" panose="020B0503020204020204" pitchFamily="34" charset="-122"/>
                          <a:ea typeface="微软雅黑" panose="020B0503020204020204" pitchFamily="34" charset="-122"/>
                        </a:rPr>
                        <a:t>名</a:t>
                      </a:r>
                      <a:r>
                        <a:rPr lang="en-US" sz="1400" kern="100">
                          <a:solidFill>
                            <a:schemeClr val="bg1"/>
                          </a:solidFill>
                          <a:effectLst/>
                          <a:latin typeface="微软雅黑" panose="020B0503020204020204" pitchFamily="34" charset="-122"/>
                          <a:ea typeface="微软雅黑" panose="020B0503020204020204" pitchFamily="34" charset="-122"/>
                        </a:rPr>
                        <a:t>  </a:t>
                      </a:r>
                      <a:r>
                        <a:rPr lang="zh-CN" sz="1400" kern="100">
                          <a:solidFill>
                            <a:schemeClr val="bg1"/>
                          </a:solidFill>
                          <a:effectLst/>
                          <a:latin typeface="微软雅黑" panose="020B0503020204020204" pitchFamily="34" charset="-122"/>
                          <a:ea typeface="微软雅黑" panose="020B0503020204020204" pitchFamily="34" charset="-122"/>
                        </a:rPr>
                        <a:t>称</a:t>
                      </a:r>
                      <a:endParaRPr lang="zh-CN" sz="1100" kern="100">
                        <a:solidFill>
                          <a:schemeClr val="bg1"/>
                        </a:solidFill>
                        <a:effectLst/>
                        <a:latin typeface="微软雅黑" panose="020B0503020204020204" pitchFamily="34" charset="-122"/>
                        <a:ea typeface="微软雅黑" panose="020B0503020204020204" pitchFamily="34" charset="-122"/>
                      </a:endParaRPr>
                    </a:p>
                  </a:txBody>
                  <a:tcPr marL="36830" marR="36830" marT="0" marB="0">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049A86"/>
                    </a:solidFill>
                  </a:tcPr>
                </a:tc>
                <a:tc gridSpan="10">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100" dirty="0">
                          <a:solidFill>
                            <a:schemeClr val="bg1"/>
                          </a:solidFill>
                          <a:effectLst/>
                          <a:latin typeface="微软雅黑" panose="020B0503020204020204" pitchFamily="34" charset="-122"/>
                          <a:ea typeface="微软雅黑" panose="020B0503020204020204" pitchFamily="34" charset="-122"/>
                        </a:rPr>
                        <a:t>时间（</a:t>
                      </a:r>
                      <a:r>
                        <a:rPr lang="en-US" sz="1400" kern="100" dirty="0">
                          <a:solidFill>
                            <a:schemeClr val="bg1"/>
                          </a:solidFill>
                          <a:effectLst/>
                          <a:latin typeface="微软雅黑" panose="020B0503020204020204" pitchFamily="34" charset="-122"/>
                          <a:ea typeface="微软雅黑" panose="020B0503020204020204" pitchFamily="34" charset="-122"/>
                        </a:rPr>
                        <a:t>2016</a:t>
                      </a:r>
                      <a:r>
                        <a:rPr lang="zh-CN" sz="1400" kern="100" dirty="0">
                          <a:solidFill>
                            <a:schemeClr val="bg1"/>
                          </a:solidFill>
                          <a:effectLst/>
                          <a:latin typeface="微软雅黑" panose="020B0503020204020204" pitchFamily="34" charset="-122"/>
                          <a:ea typeface="微软雅黑" panose="020B0503020204020204" pitchFamily="34" charset="-122"/>
                        </a:rPr>
                        <a:t>）</a:t>
                      </a:r>
                      <a:endParaRPr lang="zh-CN" sz="1100" kern="100" dirty="0">
                        <a:solidFill>
                          <a:schemeClr val="bg1"/>
                        </a:solidFill>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049A86"/>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rowSpan="2">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100" dirty="0">
                          <a:solidFill>
                            <a:schemeClr val="bg1"/>
                          </a:solidFill>
                          <a:effectLst/>
                          <a:latin typeface="微软雅黑" panose="020B0503020204020204" pitchFamily="34" charset="-122"/>
                          <a:ea typeface="微软雅黑" panose="020B0503020204020204" pitchFamily="34" charset="-122"/>
                        </a:rPr>
                        <a:t>合计</a:t>
                      </a:r>
                      <a:endParaRPr lang="zh-CN" sz="1100" kern="100" dirty="0">
                        <a:solidFill>
                          <a:schemeClr val="bg1"/>
                        </a:solidFill>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049A86"/>
                    </a:solidFill>
                  </a:tcPr>
                </a:tc>
                <a:extLst>
                  <a:ext uri="{0D108BD9-81ED-4DB2-BD59-A6C34878D82A}">
                    <a16:rowId xmlns:a16="http://schemas.microsoft.com/office/drawing/2014/main" val="2835034213"/>
                  </a:ext>
                </a:extLst>
              </a:tr>
              <a:tr h="390006">
                <a:tc vMerge="1">
                  <a:txBody>
                    <a:bodyPr/>
                    <a:lstStyle/>
                    <a:p>
                      <a:endParaRPr lang="zh-CN" altLang="en-US"/>
                    </a:p>
                  </a:txBody>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solidFill>
                            <a:schemeClr val="bg1"/>
                          </a:solidFill>
                          <a:effectLst/>
                          <a:latin typeface="微软雅黑" panose="020B0503020204020204" pitchFamily="34" charset="-122"/>
                          <a:ea typeface="微软雅黑" panose="020B0503020204020204" pitchFamily="34" charset="-122"/>
                        </a:rPr>
                        <a:t>3</a:t>
                      </a:r>
                      <a:endParaRPr lang="zh-CN" sz="1100" kern="100">
                        <a:solidFill>
                          <a:schemeClr val="bg1"/>
                        </a:solidFill>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049A86"/>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solidFill>
                            <a:schemeClr val="bg1"/>
                          </a:solidFill>
                          <a:effectLst/>
                          <a:latin typeface="微软雅黑" panose="020B0503020204020204" pitchFamily="34" charset="-122"/>
                          <a:ea typeface="微软雅黑" panose="020B0503020204020204" pitchFamily="34" charset="-122"/>
                        </a:rPr>
                        <a:t>4</a:t>
                      </a:r>
                      <a:endParaRPr lang="zh-CN" sz="1100" kern="100">
                        <a:solidFill>
                          <a:schemeClr val="bg1"/>
                        </a:solidFill>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049A86"/>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solidFill>
                            <a:schemeClr val="bg1"/>
                          </a:solidFill>
                          <a:effectLst/>
                          <a:latin typeface="微软雅黑" panose="020B0503020204020204" pitchFamily="34" charset="-122"/>
                          <a:ea typeface="微软雅黑" panose="020B0503020204020204" pitchFamily="34" charset="-122"/>
                        </a:rPr>
                        <a:t>5</a:t>
                      </a:r>
                      <a:endParaRPr lang="zh-CN" sz="1100" kern="100">
                        <a:solidFill>
                          <a:schemeClr val="bg1"/>
                        </a:solidFill>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049A86"/>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solidFill>
                            <a:schemeClr val="bg1"/>
                          </a:solidFill>
                          <a:effectLst/>
                          <a:latin typeface="微软雅黑" panose="020B0503020204020204" pitchFamily="34" charset="-122"/>
                          <a:ea typeface="微软雅黑" panose="020B0503020204020204" pitchFamily="34" charset="-122"/>
                        </a:rPr>
                        <a:t>6</a:t>
                      </a:r>
                      <a:endParaRPr lang="zh-CN" sz="1100" kern="100">
                        <a:solidFill>
                          <a:schemeClr val="bg1"/>
                        </a:solidFill>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049A86"/>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dirty="0">
                          <a:solidFill>
                            <a:schemeClr val="bg1"/>
                          </a:solidFill>
                          <a:effectLst/>
                          <a:latin typeface="微软雅黑" panose="020B0503020204020204" pitchFamily="34" charset="-122"/>
                          <a:ea typeface="微软雅黑" panose="020B0503020204020204" pitchFamily="34" charset="-122"/>
                        </a:rPr>
                        <a:t>7</a:t>
                      </a:r>
                      <a:endParaRPr lang="zh-CN" sz="1100" kern="100" dirty="0">
                        <a:solidFill>
                          <a:schemeClr val="bg1"/>
                        </a:solidFill>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049A86"/>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solidFill>
                            <a:schemeClr val="bg1"/>
                          </a:solidFill>
                          <a:effectLst/>
                          <a:latin typeface="微软雅黑" panose="020B0503020204020204" pitchFamily="34" charset="-122"/>
                          <a:ea typeface="微软雅黑" panose="020B0503020204020204" pitchFamily="34" charset="-122"/>
                        </a:rPr>
                        <a:t>8</a:t>
                      </a:r>
                      <a:endParaRPr lang="zh-CN" sz="1100" kern="100">
                        <a:solidFill>
                          <a:schemeClr val="bg1"/>
                        </a:solidFill>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049A86"/>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solidFill>
                            <a:schemeClr val="bg1"/>
                          </a:solidFill>
                          <a:effectLst/>
                          <a:latin typeface="微软雅黑" panose="020B0503020204020204" pitchFamily="34" charset="-122"/>
                          <a:ea typeface="微软雅黑" panose="020B0503020204020204" pitchFamily="34" charset="-122"/>
                        </a:rPr>
                        <a:t>9</a:t>
                      </a:r>
                      <a:endParaRPr lang="zh-CN" sz="1100" kern="100">
                        <a:solidFill>
                          <a:schemeClr val="bg1"/>
                        </a:solidFill>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049A86"/>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solidFill>
                            <a:schemeClr val="bg1"/>
                          </a:solidFill>
                          <a:effectLst/>
                          <a:latin typeface="微软雅黑" panose="020B0503020204020204" pitchFamily="34" charset="-122"/>
                          <a:ea typeface="微软雅黑" panose="020B0503020204020204" pitchFamily="34" charset="-122"/>
                        </a:rPr>
                        <a:t>10</a:t>
                      </a:r>
                      <a:endParaRPr lang="zh-CN" sz="1100" kern="100">
                        <a:solidFill>
                          <a:schemeClr val="bg1"/>
                        </a:solidFill>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049A86"/>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dirty="0">
                          <a:solidFill>
                            <a:schemeClr val="bg1"/>
                          </a:solidFill>
                          <a:effectLst/>
                          <a:latin typeface="微软雅黑" panose="020B0503020204020204" pitchFamily="34" charset="-122"/>
                          <a:ea typeface="微软雅黑" panose="020B0503020204020204" pitchFamily="34" charset="-122"/>
                        </a:rPr>
                        <a:t>11</a:t>
                      </a:r>
                      <a:endParaRPr lang="zh-CN" sz="1100" kern="100" dirty="0">
                        <a:solidFill>
                          <a:schemeClr val="bg1"/>
                        </a:solidFill>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049A86"/>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dirty="0">
                          <a:solidFill>
                            <a:schemeClr val="bg1"/>
                          </a:solidFill>
                          <a:effectLst/>
                          <a:latin typeface="微软雅黑" panose="020B0503020204020204" pitchFamily="34" charset="-122"/>
                          <a:ea typeface="微软雅黑" panose="020B0503020204020204" pitchFamily="34" charset="-122"/>
                        </a:rPr>
                        <a:t>12</a:t>
                      </a:r>
                      <a:endParaRPr lang="zh-CN" sz="1100" kern="100" dirty="0">
                        <a:solidFill>
                          <a:schemeClr val="bg1"/>
                        </a:solidFill>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049A86"/>
                    </a:solidFill>
                  </a:tcPr>
                </a:tc>
                <a:tc vMerge="1">
                  <a:txBody>
                    <a:bodyPr/>
                    <a:lstStyle/>
                    <a:p>
                      <a:endParaRPr lang="zh-CN" altLang="en-US"/>
                    </a:p>
                  </a:txBody>
                  <a:tcPr/>
                </a:tc>
                <a:extLst>
                  <a:ext uri="{0D108BD9-81ED-4DB2-BD59-A6C34878D82A}">
                    <a16:rowId xmlns:a16="http://schemas.microsoft.com/office/drawing/2014/main" val="2105135035"/>
                  </a:ext>
                </a:extLst>
              </a:tr>
              <a:tr h="975015">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endParaRPr lang="zh-CN" sz="1100" kern="100" dirty="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dirty="0">
                          <a:solidFill>
                            <a:srgbClr val="000000"/>
                          </a:solidFill>
                          <a:effectLst/>
                          <a:latin typeface="微软雅黑" panose="020B0503020204020204" pitchFamily="34" charset="-122"/>
                          <a:ea typeface="微软雅黑" panose="020B0503020204020204" pitchFamily="34" charset="-122"/>
                        </a:rPr>
                        <a:t>1</a:t>
                      </a:r>
                      <a:endParaRPr lang="zh-CN" sz="1100" kern="100" dirty="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effectLst/>
                          <a:latin typeface="微软雅黑" panose="020B0503020204020204" pitchFamily="34" charset="-122"/>
                          <a:ea typeface="微软雅黑" panose="020B0503020204020204" pitchFamily="34" charset="-122"/>
                        </a:rPr>
                        <a:t>0</a:t>
                      </a:r>
                      <a:endParaRPr lang="zh-CN" sz="1100" kern="10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effectLst/>
                          <a:latin typeface="微软雅黑" panose="020B0503020204020204" pitchFamily="34" charset="-122"/>
                          <a:ea typeface="微软雅黑" panose="020B0503020204020204" pitchFamily="34" charset="-122"/>
                        </a:rPr>
                        <a:t>0</a:t>
                      </a:r>
                      <a:endParaRPr lang="zh-CN" sz="1100" kern="10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effectLst/>
                          <a:latin typeface="微软雅黑" panose="020B0503020204020204" pitchFamily="34" charset="-122"/>
                          <a:ea typeface="微软雅黑" panose="020B0503020204020204" pitchFamily="34" charset="-122"/>
                        </a:rPr>
                        <a:t>0</a:t>
                      </a:r>
                      <a:endParaRPr lang="zh-CN" sz="1100" kern="10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dirty="0">
                          <a:solidFill>
                            <a:srgbClr val="000000"/>
                          </a:solidFill>
                          <a:effectLst/>
                          <a:latin typeface="微软雅黑" panose="020B0503020204020204" pitchFamily="34" charset="-122"/>
                          <a:ea typeface="微软雅黑" panose="020B0503020204020204" pitchFamily="34" charset="-122"/>
                        </a:rPr>
                        <a:t>0</a:t>
                      </a:r>
                      <a:endParaRPr lang="zh-CN" sz="1100" kern="100" dirty="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solidFill>
                            <a:srgbClr val="000000"/>
                          </a:solidFill>
                          <a:effectLst/>
                          <a:latin typeface="微软雅黑" panose="020B0503020204020204" pitchFamily="34" charset="-122"/>
                          <a:ea typeface="微软雅黑" panose="020B0503020204020204" pitchFamily="34" charset="-122"/>
                        </a:rPr>
                        <a:t>0</a:t>
                      </a:r>
                      <a:endParaRPr lang="zh-CN" sz="1100" kern="10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dirty="0">
                          <a:solidFill>
                            <a:srgbClr val="000000"/>
                          </a:solidFill>
                          <a:effectLst/>
                          <a:latin typeface="微软雅黑" panose="020B0503020204020204" pitchFamily="34" charset="-122"/>
                          <a:ea typeface="微软雅黑" panose="020B0503020204020204" pitchFamily="34" charset="-122"/>
                        </a:rPr>
                        <a:t>0</a:t>
                      </a:r>
                      <a:endParaRPr lang="zh-CN" sz="1100" kern="100" dirty="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solidFill>
                            <a:srgbClr val="000000"/>
                          </a:solidFill>
                          <a:effectLst/>
                          <a:latin typeface="微软雅黑" panose="020B0503020204020204" pitchFamily="34" charset="-122"/>
                          <a:ea typeface="微软雅黑" panose="020B0503020204020204" pitchFamily="34" charset="-122"/>
                        </a:rPr>
                        <a:t>0</a:t>
                      </a:r>
                      <a:endParaRPr lang="zh-CN" sz="1100" kern="10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solidFill>
                            <a:srgbClr val="000000"/>
                          </a:solidFill>
                          <a:effectLst/>
                          <a:latin typeface="微软雅黑" panose="020B0503020204020204" pitchFamily="34" charset="-122"/>
                          <a:ea typeface="微软雅黑" panose="020B0503020204020204" pitchFamily="34" charset="-122"/>
                        </a:rPr>
                        <a:t>0</a:t>
                      </a:r>
                      <a:endParaRPr lang="zh-CN" sz="1100" kern="10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effectLst/>
                          <a:latin typeface="微软雅黑" panose="020B0503020204020204" pitchFamily="34" charset="-122"/>
                          <a:ea typeface="微软雅黑" panose="020B0503020204020204" pitchFamily="34" charset="-122"/>
                        </a:rPr>
                        <a:t>0</a:t>
                      </a:r>
                      <a:endParaRPr lang="zh-CN" sz="1100" kern="10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dirty="0">
                          <a:solidFill>
                            <a:schemeClr val="bg1"/>
                          </a:solidFill>
                          <a:effectLst/>
                          <a:latin typeface="微软雅黑" panose="020B0503020204020204" pitchFamily="34" charset="-122"/>
                          <a:ea typeface="微软雅黑" panose="020B0503020204020204" pitchFamily="34" charset="-122"/>
                        </a:rPr>
                        <a:t>1</a:t>
                      </a:r>
                      <a:endParaRPr lang="zh-CN" sz="1100" kern="100" dirty="0">
                        <a:solidFill>
                          <a:schemeClr val="bg1"/>
                        </a:solidFill>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049A86"/>
                    </a:solidFill>
                  </a:tcPr>
                </a:tc>
                <a:extLst>
                  <a:ext uri="{0D108BD9-81ED-4DB2-BD59-A6C34878D82A}">
                    <a16:rowId xmlns:a16="http://schemas.microsoft.com/office/drawing/2014/main" val="1638540532"/>
                  </a:ext>
                </a:extLst>
              </a:tr>
              <a:tr h="975015">
                <a:tc>
                  <a:txBody>
                    <a:bodyPr/>
                    <a:lstStyle/>
                    <a:p>
                      <a:pPr algn="ctr">
                        <a:spcAft>
                          <a:spcPts val="0"/>
                        </a:spcAft>
                      </a:pPr>
                      <a:endParaRPr lang="zh-CN" sz="1100" kern="100" dirty="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endParaRPr lang="zh-CN" sz="1100" kern="100" dirty="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endParaRPr lang="zh-CN" sz="1100" kern="10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endParaRPr lang="zh-CN" sz="1100" kern="10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endParaRPr lang="zh-CN" sz="1100" kern="10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endParaRPr lang="zh-CN" sz="1100" kern="100" dirty="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endParaRPr lang="zh-CN" sz="1100" kern="10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endParaRPr lang="zh-CN" sz="1100" kern="100" dirty="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endParaRPr lang="zh-CN" sz="1100" kern="10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endParaRPr lang="zh-CN" sz="1100" kern="10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endParaRPr lang="zh-CN" sz="1100" kern="10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endParaRPr lang="zh-CN" sz="1100" kern="100" dirty="0">
                        <a:solidFill>
                          <a:schemeClr val="bg1"/>
                        </a:solidFill>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049A86"/>
                    </a:solidFill>
                  </a:tcPr>
                </a:tc>
                <a:extLst>
                  <a:ext uri="{0D108BD9-81ED-4DB2-BD59-A6C34878D82A}">
                    <a16:rowId xmlns:a16="http://schemas.microsoft.com/office/drawing/2014/main" val="113126130"/>
                  </a:ext>
                </a:extLst>
              </a:tr>
            </a:tbl>
          </a:graphicData>
        </a:graphic>
      </p:graphicFrame>
      <p:sp>
        <p:nvSpPr>
          <p:cNvPr id="70" name="矩形 69"/>
          <p:cNvSpPr/>
          <p:nvPr/>
        </p:nvSpPr>
        <p:spPr>
          <a:xfrm>
            <a:off x="5972939" y="2096127"/>
            <a:ext cx="5330306" cy="338554"/>
          </a:xfrm>
          <a:prstGeom prst="rect">
            <a:avLst/>
          </a:prstGeom>
        </p:spPr>
        <p:txBody>
          <a:bodyPr wrap="none">
            <a:spAutoFit/>
          </a:bodyPr>
          <a:lstStyle/>
          <a:p>
            <a:pPr algn="ctr"/>
            <a:r>
              <a:rPr lang="en-US" altLang="zh-CN" sz="1600" dirty="0">
                <a:solidFill>
                  <a:srgbClr val="1D4C61"/>
                </a:solidFill>
                <a:latin typeface="方正粗宋_GBK" panose="03000509000000000000" pitchFamily="65" charset="-122"/>
                <a:ea typeface="方正粗宋_GBK" panose="03000509000000000000" pitchFamily="65" charset="-122"/>
              </a:rPr>
              <a:t>2016.3</a:t>
            </a:r>
            <a:r>
              <a:rPr lang="zh-CN" altLang="en-US" sz="1600" dirty="0">
                <a:solidFill>
                  <a:srgbClr val="1D4C61"/>
                </a:solidFill>
                <a:latin typeface="方正粗宋_GBK" panose="03000509000000000000" pitchFamily="65" charset="-122"/>
                <a:ea typeface="方正粗宋_GBK" panose="03000509000000000000" pitchFamily="65" charset="-122"/>
              </a:rPr>
              <a:t>～</a:t>
            </a:r>
            <a:r>
              <a:rPr lang="en-US" altLang="zh-CN" sz="1600" dirty="0">
                <a:solidFill>
                  <a:srgbClr val="1D4C61"/>
                </a:solidFill>
                <a:latin typeface="方正粗宋_GBK" panose="03000509000000000000" pitchFamily="65" charset="-122"/>
                <a:ea typeface="方正粗宋_GBK" panose="03000509000000000000" pitchFamily="65" charset="-122"/>
              </a:rPr>
              <a:t>2016.12</a:t>
            </a:r>
            <a:r>
              <a:rPr lang="zh-CN" altLang="en-US" sz="1600" dirty="0">
                <a:solidFill>
                  <a:srgbClr val="1D4C61"/>
                </a:solidFill>
                <a:latin typeface="方正粗宋_GBK" panose="03000509000000000000" pitchFamily="65" charset="-122"/>
                <a:ea typeface="方正粗宋_GBK" panose="03000509000000000000" pitchFamily="65" charset="-122"/>
              </a:rPr>
              <a:t>各变电站造成计量装置较大误差统计表</a:t>
            </a:r>
          </a:p>
        </p:txBody>
      </p:sp>
      <p:graphicFrame>
        <p:nvGraphicFramePr>
          <p:cNvPr id="71" name="表格 70"/>
          <p:cNvGraphicFramePr>
            <a:graphicFrameLocks noGrp="1"/>
          </p:cNvGraphicFramePr>
          <p:nvPr>
            <p:extLst>
              <p:ext uri="{D42A27DB-BD31-4B8C-83A1-F6EECF244321}">
                <p14:modId xmlns:p14="http://schemas.microsoft.com/office/powerpoint/2010/main" val="4133148365"/>
              </p:ext>
            </p:extLst>
          </p:nvPr>
        </p:nvGraphicFramePr>
        <p:xfrm>
          <a:off x="6042861" y="2580357"/>
          <a:ext cx="5332681" cy="2548581"/>
        </p:xfrm>
        <a:graphic>
          <a:graphicData uri="http://schemas.openxmlformats.org/drawingml/2006/table">
            <a:tbl>
              <a:tblPr/>
              <a:tblGrid>
                <a:gridCol w="1065355">
                  <a:extLst>
                    <a:ext uri="{9D8B030D-6E8A-4147-A177-3AD203B41FA5}">
                      <a16:colId xmlns:a16="http://schemas.microsoft.com/office/drawing/2014/main" val="2410876641"/>
                    </a:ext>
                  </a:extLst>
                </a:gridCol>
                <a:gridCol w="401575">
                  <a:extLst>
                    <a:ext uri="{9D8B030D-6E8A-4147-A177-3AD203B41FA5}">
                      <a16:colId xmlns:a16="http://schemas.microsoft.com/office/drawing/2014/main" val="3658015845"/>
                    </a:ext>
                  </a:extLst>
                </a:gridCol>
                <a:gridCol w="362599">
                  <a:extLst>
                    <a:ext uri="{9D8B030D-6E8A-4147-A177-3AD203B41FA5}">
                      <a16:colId xmlns:a16="http://schemas.microsoft.com/office/drawing/2014/main" val="1525808222"/>
                    </a:ext>
                  </a:extLst>
                </a:gridCol>
                <a:gridCol w="362599">
                  <a:extLst>
                    <a:ext uri="{9D8B030D-6E8A-4147-A177-3AD203B41FA5}">
                      <a16:colId xmlns:a16="http://schemas.microsoft.com/office/drawing/2014/main" val="1328127335"/>
                    </a:ext>
                  </a:extLst>
                </a:gridCol>
                <a:gridCol w="382678">
                  <a:extLst>
                    <a:ext uri="{9D8B030D-6E8A-4147-A177-3AD203B41FA5}">
                      <a16:colId xmlns:a16="http://schemas.microsoft.com/office/drawing/2014/main" val="1354468886"/>
                    </a:ext>
                  </a:extLst>
                </a:gridCol>
                <a:gridCol w="382678">
                  <a:extLst>
                    <a:ext uri="{9D8B030D-6E8A-4147-A177-3AD203B41FA5}">
                      <a16:colId xmlns:a16="http://schemas.microsoft.com/office/drawing/2014/main" val="2962361896"/>
                    </a:ext>
                  </a:extLst>
                </a:gridCol>
                <a:gridCol w="401575">
                  <a:extLst>
                    <a:ext uri="{9D8B030D-6E8A-4147-A177-3AD203B41FA5}">
                      <a16:colId xmlns:a16="http://schemas.microsoft.com/office/drawing/2014/main" val="437848789"/>
                    </a:ext>
                  </a:extLst>
                </a:gridCol>
                <a:gridCol w="401575">
                  <a:extLst>
                    <a:ext uri="{9D8B030D-6E8A-4147-A177-3AD203B41FA5}">
                      <a16:colId xmlns:a16="http://schemas.microsoft.com/office/drawing/2014/main" val="2045991766"/>
                    </a:ext>
                  </a:extLst>
                </a:gridCol>
                <a:gridCol w="392126">
                  <a:extLst>
                    <a:ext uri="{9D8B030D-6E8A-4147-A177-3AD203B41FA5}">
                      <a16:colId xmlns:a16="http://schemas.microsoft.com/office/drawing/2014/main" val="2808084411"/>
                    </a:ext>
                  </a:extLst>
                </a:gridCol>
                <a:gridCol w="353149">
                  <a:extLst>
                    <a:ext uri="{9D8B030D-6E8A-4147-A177-3AD203B41FA5}">
                      <a16:colId xmlns:a16="http://schemas.microsoft.com/office/drawing/2014/main" val="1571308663"/>
                    </a:ext>
                  </a:extLst>
                </a:gridCol>
                <a:gridCol w="353149">
                  <a:extLst>
                    <a:ext uri="{9D8B030D-6E8A-4147-A177-3AD203B41FA5}">
                      <a16:colId xmlns:a16="http://schemas.microsoft.com/office/drawing/2014/main" val="38996850"/>
                    </a:ext>
                  </a:extLst>
                </a:gridCol>
                <a:gridCol w="473623">
                  <a:extLst>
                    <a:ext uri="{9D8B030D-6E8A-4147-A177-3AD203B41FA5}">
                      <a16:colId xmlns:a16="http://schemas.microsoft.com/office/drawing/2014/main" val="461564814"/>
                    </a:ext>
                  </a:extLst>
                </a:gridCol>
              </a:tblGrid>
              <a:tr h="425422">
                <a:tc rowSpan="2">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100" dirty="0">
                          <a:solidFill>
                            <a:schemeClr val="bg1"/>
                          </a:solidFill>
                          <a:effectLst/>
                          <a:latin typeface="微软雅黑" panose="020B0503020204020204" pitchFamily="34" charset="-122"/>
                          <a:ea typeface="微软雅黑" panose="020B0503020204020204" pitchFamily="34" charset="-122"/>
                        </a:rPr>
                        <a:t>分类</a:t>
                      </a:r>
                      <a:endParaRPr lang="zh-CN" sz="1100" kern="100" dirty="0">
                        <a:solidFill>
                          <a:schemeClr val="bg1"/>
                        </a:solidFill>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049A86"/>
                    </a:solidFill>
                  </a:tcPr>
                </a:tc>
                <a:tc gridSpan="10">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dirty="0">
                          <a:solidFill>
                            <a:schemeClr val="bg1"/>
                          </a:solidFill>
                          <a:effectLst/>
                          <a:latin typeface="微软雅黑" panose="020B0503020204020204" pitchFamily="34" charset="-122"/>
                          <a:ea typeface="微软雅黑" panose="020B0503020204020204" pitchFamily="34" charset="-122"/>
                        </a:rPr>
                        <a:t> </a:t>
                      </a:r>
                      <a:r>
                        <a:rPr lang="zh-CN" sz="1400" kern="100" dirty="0">
                          <a:solidFill>
                            <a:schemeClr val="bg1"/>
                          </a:solidFill>
                          <a:effectLst/>
                          <a:latin typeface="微软雅黑" panose="020B0503020204020204" pitchFamily="34" charset="-122"/>
                          <a:ea typeface="微软雅黑" panose="020B0503020204020204" pitchFamily="34" charset="-122"/>
                        </a:rPr>
                        <a:t>时间（</a:t>
                      </a:r>
                      <a:r>
                        <a:rPr lang="en-US" sz="1400" kern="100" dirty="0">
                          <a:solidFill>
                            <a:schemeClr val="bg1"/>
                          </a:solidFill>
                          <a:effectLst/>
                          <a:latin typeface="微软雅黑" panose="020B0503020204020204" pitchFamily="34" charset="-122"/>
                          <a:ea typeface="微软雅黑" panose="020B0503020204020204" pitchFamily="34" charset="-122"/>
                        </a:rPr>
                        <a:t>2016</a:t>
                      </a:r>
                      <a:r>
                        <a:rPr lang="zh-CN" sz="1400" kern="100" dirty="0">
                          <a:solidFill>
                            <a:schemeClr val="bg1"/>
                          </a:solidFill>
                          <a:effectLst/>
                          <a:latin typeface="微软雅黑" panose="020B0503020204020204" pitchFamily="34" charset="-122"/>
                          <a:ea typeface="微软雅黑" panose="020B0503020204020204" pitchFamily="34" charset="-122"/>
                        </a:rPr>
                        <a:t>）</a:t>
                      </a:r>
                      <a:endParaRPr lang="zh-CN" sz="1100" kern="100" dirty="0">
                        <a:solidFill>
                          <a:schemeClr val="bg1"/>
                        </a:solidFill>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049A86"/>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rowSpan="2">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solidFill>
                            <a:schemeClr val="bg1"/>
                          </a:solidFill>
                          <a:effectLst/>
                          <a:latin typeface="微软雅黑" panose="020B0503020204020204" pitchFamily="34" charset="-122"/>
                          <a:ea typeface="微软雅黑" panose="020B0503020204020204" pitchFamily="34" charset="-122"/>
                        </a:rPr>
                        <a:t> </a:t>
                      </a:r>
                      <a:endParaRPr lang="zh-CN" sz="1100" kern="100">
                        <a:solidFill>
                          <a:schemeClr val="bg1"/>
                        </a:solidFill>
                        <a:effectLst/>
                        <a:latin typeface="微软雅黑" panose="020B0503020204020204" pitchFamily="34" charset="-122"/>
                        <a:ea typeface="微软雅黑" panose="020B0503020204020204" pitchFamily="34" charset="-122"/>
                      </a:endParaRPr>
                    </a:p>
                    <a:p>
                      <a:pPr algn="ctr">
                        <a:spcAft>
                          <a:spcPts val="0"/>
                        </a:spcAft>
                      </a:pPr>
                      <a:r>
                        <a:rPr lang="zh-CN" sz="1400" kern="100">
                          <a:solidFill>
                            <a:schemeClr val="bg1"/>
                          </a:solidFill>
                          <a:effectLst/>
                          <a:latin typeface="微软雅黑" panose="020B0503020204020204" pitchFamily="34" charset="-122"/>
                          <a:ea typeface="微软雅黑" panose="020B0503020204020204" pitchFamily="34" charset="-122"/>
                        </a:rPr>
                        <a:t>合计</a:t>
                      </a:r>
                      <a:endParaRPr lang="zh-CN" sz="1100" kern="100">
                        <a:solidFill>
                          <a:schemeClr val="bg1"/>
                        </a:solidFill>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049A86"/>
                    </a:solidFill>
                  </a:tcPr>
                </a:tc>
                <a:extLst>
                  <a:ext uri="{0D108BD9-81ED-4DB2-BD59-A6C34878D82A}">
                    <a16:rowId xmlns:a16="http://schemas.microsoft.com/office/drawing/2014/main" val="274041179"/>
                  </a:ext>
                </a:extLst>
              </a:tr>
              <a:tr h="368526">
                <a:tc vMerge="1">
                  <a:txBody>
                    <a:bodyPr/>
                    <a:lstStyle/>
                    <a:p>
                      <a:endParaRPr lang="zh-CN" altLang="en-US"/>
                    </a:p>
                  </a:txBody>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dirty="0">
                          <a:solidFill>
                            <a:schemeClr val="bg1"/>
                          </a:solidFill>
                          <a:effectLst/>
                          <a:latin typeface="微软雅黑" panose="020B0503020204020204" pitchFamily="34" charset="-122"/>
                          <a:ea typeface="微软雅黑" panose="020B0503020204020204" pitchFamily="34" charset="-122"/>
                        </a:rPr>
                        <a:t>3</a:t>
                      </a:r>
                      <a:endParaRPr lang="zh-CN" sz="1100" kern="100" dirty="0">
                        <a:solidFill>
                          <a:schemeClr val="bg1"/>
                        </a:solidFill>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049A86"/>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dirty="0">
                          <a:solidFill>
                            <a:schemeClr val="bg1"/>
                          </a:solidFill>
                          <a:effectLst/>
                          <a:latin typeface="微软雅黑" panose="020B0503020204020204" pitchFamily="34" charset="-122"/>
                          <a:ea typeface="微软雅黑" panose="020B0503020204020204" pitchFamily="34" charset="-122"/>
                        </a:rPr>
                        <a:t>4</a:t>
                      </a:r>
                      <a:endParaRPr lang="zh-CN" sz="1100" kern="100" dirty="0">
                        <a:solidFill>
                          <a:schemeClr val="bg1"/>
                        </a:solidFill>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049A86"/>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dirty="0">
                          <a:solidFill>
                            <a:schemeClr val="bg1"/>
                          </a:solidFill>
                          <a:effectLst/>
                          <a:latin typeface="微软雅黑" panose="020B0503020204020204" pitchFamily="34" charset="-122"/>
                          <a:ea typeface="微软雅黑" panose="020B0503020204020204" pitchFamily="34" charset="-122"/>
                        </a:rPr>
                        <a:t>5</a:t>
                      </a:r>
                      <a:endParaRPr lang="zh-CN" sz="1100" kern="100" dirty="0">
                        <a:solidFill>
                          <a:schemeClr val="bg1"/>
                        </a:solidFill>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049A86"/>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dirty="0">
                          <a:solidFill>
                            <a:schemeClr val="bg1"/>
                          </a:solidFill>
                          <a:effectLst/>
                          <a:latin typeface="微软雅黑" panose="020B0503020204020204" pitchFamily="34" charset="-122"/>
                          <a:ea typeface="微软雅黑" panose="020B0503020204020204" pitchFamily="34" charset="-122"/>
                        </a:rPr>
                        <a:t>6</a:t>
                      </a:r>
                      <a:endParaRPr lang="zh-CN" sz="1100" kern="100" dirty="0">
                        <a:solidFill>
                          <a:schemeClr val="bg1"/>
                        </a:solidFill>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049A86"/>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dirty="0">
                          <a:solidFill>
                            <a:schemeClr val="bg1"/>
                          </a:solidFill>
                          <a:effectLst/>
                          <a:latin typeface="微软雅黑" panose="020B0503020204020204" pitchFamily="34" charset="-122"/>
                          <a:ea typeface="微软雅黑" panose="020B0503020204020204" pitchFamily="34" charset="-122"/>
                        </a:rPr>
                        <a:t>7</a:t>
                      </a:r>
                      <a:endParaRPr lang="zh-CN" sz="1100" kern="100" dirty="0">
                        <a:solidFill>
                          <a:schemeClr val="bg1"/>
                        </a:solidFill>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049A86"/>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dirty="0">
                          <a:solidFill>
                            <a:schemeClr val="bg1"/>
                          </a:solidFill>
                          <a:effectLst/>
                          <a:latin typeface="微软雅黑" panose="020B0503020204020204" pitchFamily="34" charset="-122"/>
                          <a:ea typeface="微软雅黑" panose="020B0503020204020204" pitchFamily="34" charset="-122"/>
                        </a:rPr>
                        <a:t>8</a:t>
                      </a:r>
                      <a:endParaRPr lang="zh-CN" sz="1100" kern="100" dirty="0">
                        <a:solidFill>
                          <a:schemeClr val="bg1"/>
                        </a:solidFill>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049A86"/>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dirty="0">
                          <a:solidFill>
                            <a:schemeClr val="bg1"/>
                          </a:solidFill>
                          <a:effectLst/>
                          <a:latin typeface="微软雅黑" panose="020B0503020204020204" pitchFamily="34" charset="-122"/>
                          <a:ea typeface="微软雅黑" panose="020B0503020204020204" pitchFamily="34" charset="-122"/>
                        </a:rPr>
                        <a:t>9</a:t>
                      </a:r>
                      <a:endParaRPr lang="zh-CN" sz="1100" kern="100" dirty="0">
                        <a:solidFill>
                          <a:schemeClr val="bg1"/>
                        </a:solidFill>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049A86"/>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dirty="0">
                          <a:solidFill>
                            <a:schemeClr val="bg1"/>
                          </a:solidFill>
                          <a:effectLst/>
                          <a:latin typeface="微软雅黑" panose="020B0503020204020204" pitchFamily="34" charset="-122"/>
                          <a:ea typeface="微软雅黑" panose="020B0503020204020204" pitchFamily="34" charset="-122"/>
                        </a:rPr>
                        <a:t>10</a:t>
                      </a:r>
                      <a:endParaRPr lang="zh-CN" sz="1100" kern="100" dirty="0">
                        <a:solidFill>
                          <a:schemeClr val="bg1"/>
                        </a:solidFill>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049A86"/>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dirty="0">
                          <a:solidFill>
                            <a:schemeClr val="bg1"/>
                          </a:solidFill>
                          <a:effectLst/>
                          <a:latin typeface="微软雅黑" panose="020B0503020204020204" pitchFamily="34" charset="-122"/>
                          <a:ea typeface="微软雅黑" panose="020B0503020204020204" pitchFamily="34" charset="-122"/>
                        </a:rPr>
                        <a:t>11</a:t>
                      </a:r>
                      <a:endParaRPr lang="zh-CN" sz="1100" kern="100" dirty="0">
                        <a:solidFill>
                          <a:schemeClr val="bg1"/>
                        </a:solidFill>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049A86"/>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dirty="0">
                          <a:solidFill>
                            <a:schemeClr val="bg1"/>
                          </a:solidFill>
                          <a:effectLst/>
                          <a:latin typeface="微软雅黑" panose="020B0503020204020204" pitchFamily="34" charset="-122"/>
                          <a:ea typeface="微软雅黑" panose="020B0503020204020204" pitchFamily="34" charset="-122"/>
                        </a:rPr>
                        <a:t>12</a:t>
                      </a:r>
                      <a:endParaRPr lang="zh-CN" sz="1100" kern="100" dirty="0">
                        <a:solidFill>
                          <a:schemeClr val="bg1"/>
                        </a:solidFill>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049A86"/>
                    </a:solidFill>
                  </a:tcPr>
                </a:tc>
                <a:tc vMerge="1">
                  <a:txBody>
                    <a:bodyPr/>
                    <a:lstStyle/>
                    <a:p>
                      <a:endParaRPr lang="zh-CN" altLang="en-US"/>
                    </a:p>
                  </a:txBody>
                  <a:tcPr/>
                </a:tc>
                <a:extLst>
                  <a:ext uri="{0D108BD9-81ED-4DB2-BD59-A6C34878D82A}">
                    <a16:rowId xmlns:a16="http://schemas.microsoft.com/office/drawing/2014/main" val="786179255"/>
                  </a:ext>
                </a:extLst>
              </a:tr>
              <a:tr h="368526">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endParaRPr lang="zh-CN" sz="1100" kern="100" dirty="0">
                        <a:solidFill>
                          <a:schemeClr val="bg1"/>
                        </a:solidFill>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049A86"/>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effectLst/>
                          <a:latin typeface="微软雅黑" panose="020B0503020204020204" pitchFamily="34" charset="-122"/>
                          <a:ea typeface="微软雅黑" panose="020B0503020204020204" pitchFamily="34" charset="-122"/>
                        </a:rPr>
                        <a:t>1</a:t>
                      </a:r>
                      <a:endParaRPr lang="zh-CN" sz="1100" kern="10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effectLst/>
                          <a:latin typeface="微软雅黑" panose="020B0503020204020204" pitchFamily="34" charset="-122"/>
                          <a:ea typeface="微软雅黑" panose="020B0503020204020204" pitchFamily="34" charset="-122"/>
                        </a:rPr>
                        <a:t>0</a:t>
                      </a:r>
                      <a:endParaRPr lang="zh-CN" sz="1100" kern="10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effectLst/>
                          <a:latin typeface="微软雅黑" panose="020B0503020204020204" pitchFamily="34" charset="-122"/>
                          <a:ea typeface="微软雅黑" panose="020B0503020204020204" pitchFamily="34" charset="-122"/>
                        </a:rPr>
                        <a:t>0</a:t>
                      </a:r>
                      <a:endParaRPr lang="zh-CN" sz="1100" kern="10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effectLst/>
                          <a:latin typeface="微软雅黑" panose="020B0503020204020204" pitchFamily="34" charset="-122"/>
                          <a:ea typeface="微软雅黑" panose="020B0503020204020204" pitchFamily="34" charset="-122"/>
                        </a:rPr>
                        <a:t>0</a:t>
                      </a:r>
                      <a:endParaRPr lang="zh-CN" sz="1100" kern="10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effectLst/>
                          <a:latin typeface="微软雅黑" panose="020B0503020204020204" pitchFamily="34" charset="-122"/>
                          <a:ea typeface="微软雅黑" panose="020B0503020204020204" pitchFamily="34" charset="-122"/>
                        </a:rPr>
                        <a:t>1</a:t>
                      </a:r>
                      <a:endParaRPr lang="zh-CN" sz="1100" kern="10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effectLst/>
                          <a:latin typeface="微软雅黑" panose="020B0503020204020204" pitchFamily="34" charset="-122"/>
                          <a:ea typeface="微软雅黑" panose="020B0503020204020204" pitchFamily="34" charset="-122"/>
                        </a:rPr>
                        <a:t>0</a:t>
                      </a:r>
                      <a:endParaRPr lang="zh-CN" sz="1100" kern="10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effectLst/>
                          <a:latin typeface="微软雅黑" panose="020B0503020204020204" pitchFamily="34" charset="-122"/>
                          <a:ea typeface="微软雅黑" panose="020B0503020204020204" pitchFamily="34" charset="-122"/>
                        </a:rPr>
                        <a:t>0</a:t>
                      </a:r>
                      <a:endParaRPr lang="zh-CN" sz="1100" kern="10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effectLst/>
                          <a:latin typeface="微软雅黑" panose="020B0503020204020204" pitchFamily="34" charset="-122"/>
                          <a:ea typeface="微软雅黑" panose="020B0503020204020204" pitchFamily="34" charset="-122"/>
                        </a:rPr>
                        <a:t>0</a:t>
                      </a:r>
                      <a:endParaRPr lang="zh-CN" sz="1100" kern="10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effectLst/>
                          <a:latin typeface="微软雅黑" panose="020B0503020204020204" pitchFamily="34" charset="-122"/>
                          <a:ea typeface="微软雅黑" panose="020B0503020204020204" pitchFamily="34" charset="-122"/>
                        </a:rPr>
                        <a:t>0</a:t>
                      </a:r>
                      <a:endParaRPr lang="zh-CN" sz="1100" kern="10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effectLst/>
                          <a:latin typeface="微软雅黑" panose="020B0503020204020204" pitchFamily="34" charset="-122"/>
                          <a:ea typeface="微软雅黑" panose="020B0503020204020204" pitchFamily="34" charset="-122"/>
                        </a:rPr>
                        <a:t>0</a:t>
                      </a:r>
                      <a:endParaRPr lang="zh-CN" sz="1100" kern="10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solidFill>
                            <a:srgbClr val="000000"/>
                          </a:solidFill>
                          <a:effectLst/>
                          <a:latin typeface="微软雅黑" panose="020B0503020204020204" pitchFamily="34" charset="-122"/>
                          <a:ea typeface="微软雅黑" panose="020B0503020204020204" pitchFamily="34" charset="-122"/>
                        </a:rPr>
                        <a:t>2</a:t>
                      </a:r>
                      <a:endParaRPr lang="zh-CN" sz="1100" kern="10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91285813"/>
                  </a:ext>
                </a:extLst>
              </a:tr>
              <a:tr h="368526">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endParaRPr lang="zh-CN" sz="1100" kern="100" dirty="0">
                        <a:solidFill>
                          <a:schemeClr val="bg1"/>
                        </a:solidFill>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049A86"/>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effectLst/>
                          <a:latin typeface="微软雅黑" panose="020B0503020204020204" pitchFamily="34" charset="-122"/>
                          <a:ea typeface="微软雅黑" panose="020B0503020204020204" pitchFamily="34" charset="-122"/>
                        </a:rPr>
                        <a:t>0</a:t>
                      </a:r>
                      <a:endParaRPr lang="zh-CN" sz="1100" kern="10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effectLst/>
                          <a:latin typeface="微软雅黑" panose="020B0503020204020204" pitchFamily="34" charset="-122"/>
                          <a:ea typeface="微软雅黑" panose="020B0503020204020204" pitchFamily="34" charset="-122"/>
                        </a:rPr>
                        <a:t>1</a:t>
                      </a:r>
                      <a:endParaRPr lang="zh-CN" sz="1100" kern="10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effectLst/>
                          <a:latin typeface="微软雅黑" panose="020B0503020204020204" pitchFamily="34" charset="-122"/>
                          <a:ea typeface="微软雅黑" panose="020B0503020204020204" pitchFamily="34" charset="-122"/>
                        </a:rPr>
                        <a:t>0</a:t>
                      </a:r>
                      <a:endParaRPr lang="zh-CN" sz="1100" kern="10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effectLst/>
                          <a:latin typeface="微软雅黑" panose="020B0503020204020204" pitchFamily="34" charset="-122"/>
                          <a:ea typeface="微软雅黑" panose="020B0503020204020204" pitchFamily="34" charset="-122"/>
                        </a:rPr>
                        <a:t>0</a:t>
                      </a:r>
                      <a:endParaRPr lang="zh-CN" sz="1100" kern="10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effectLst/>
                          <a:latin typeface="微软雅黑" panose="020B0503020204020204" pitchFamily="34" charset="-122"/>
                          <a:ea typeface="微软雅黑" panose="020B0503020204020204" pitchFamily="34" charset="-122"/>
                        </a:rPr>
                        <a:t>0</a:t>
                      </a:r>
                      <a:endParaRPr lang="zh-CN" sz="1100" kern="10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effectLst/>
                          <a:latin typeface="微软雅黑" panose="020B0503020204020204" pitchFamily="34" charset="-122"/>
                          <a:ea typeface="微软雅黑" panose="020B0503020204020204" pitchFamily="34" charset="-122"/>
                        </a:rPr>
                        <a:t>0</a:t>
                      </a:r>
                      <a:endParaRPr lang="zh-CN" sz="1100" kern="10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effectLst/>
                          <a:latin typeface="微软雅黑" panose="020B0503020204020204" pitchFamily="34" charset="-122"/>
                          <a:ea typeface="微软雅黑" panose="020B0503020204020204" pitchFamily="34" charset="-122"/>
                        </a:rPr>
                        <a:t>0</a:t>
                      </a:r>
                      <a:endParaRPr lang="zh-CN" sz="1100" kern="10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effectLst/>
                          <a:latin typeface="微软雅黑" panose="020B0503020204020204" pitchFamily="34" charset="-122"/>
                          <a:ea typeface="微软雅黑" panose="020B0503020204020204" pitchFamily="34" charset="-122"/>
                        </a:rPr>
                        <a:t>0</a:t>
                      </a:r>
                      <a:endParaRPr lang="zh-CN" sz="1100" kern="10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effectLst/>
                          <a:latin typeface="微软雅黑" panose="020B0503020204020204" pitchFamily="34" charset="-122"/>
                          <a:ea typeface="微软雅黑" panose="020B0503020204020204" pitchFamily="34" charset="-122"/>
                        </a:rPr>
                        <a:t>0</a:t>
                      </a:r>
                      <a:endParaRPr lang="zh-CN" sz="1100" kern="10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dirty="0">
                          <a:effectLst/>
                          <a:latin typeface="微软雅黑" panose="020B0503020204020204" pitchFamily="34" charset="-122"/>
                          <a:ea typeface="微软雅黑" panose="020B0503020204020204" pitchFamily="34" charset="-122"/>
                        </a:rPr>
                        <a:t>0</a:t>
                      </a:r>
                      <a:endParaRPr lang="zh-CN" sz="1100" kern="100" dirty="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solidFill>
                            <a:srgbClr val="000000"/>
                          </a:solidFill>
                          <a:effectLst/>
                          <a:latin typeface="微软雅黑" panose="020B0503020204020204" pitchFamily="34" charset="-122"/>
                          <a:ea typeface="微软雅黑" panose="020B0503020204020204" pitchFamily="34" charset="-122"/>
                        </a:rPr>
                        <a:t>1</a:t>
                      </a:r>
                      <a:endParaRPr lang="zh-CN" sz="1100" kern="10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28776366"/>
                  </a:ext>
                </a:extLst>
              </a:tr>
              <a:tr h="432703">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endParaRPr lang="zh-CN" sz="1100" kern="100" dirty="0">
                        <a:solidFill>
                          <a:schemeClr val="bg1"/>
                        </a:solidFill>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049A86"/>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effectLst/>
                          <a:latin typeface="微软雅黑" panose="020B0503020204020204" pitchFamily="34" charset="-122"/>
                          <a:ea typeface="微软雅黑" panose="020B0503020204020204" pitchFamily="34" charset="-122"/>
                        </a:rPr>
                        <a:t>0</a:t>
                      </a:r>
                      <a:endParaRPr lang="zh-CN" sz="1100" kern="10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effectLst/>
                          <a:latin typeface="微软雅黑" panose="020B0503020204020204" pitchFamily="34" charset="-122"/>
                          <a:ea typeface="微软雅黑" panose="020B0503020204020204" pitchFamily="34" charset="-122"/>
                        </a:rPr>
                        <a:t>0</a:t>
                      </a:r>
                      <a:endParaRPr lang="zh-CN" sz="1100" kern="10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effectLst/>
                          <a:latin typeface="微软雅黑" panose="020B0503020204020204" pitchFamily="34" charset="-122"/>
                          <a:ea typeface="微软雅黑" panose="020B0503020204020204" pitchFamily="34" charset="-122"/>
                        </a:rPr>
                        <a:t>0</a:t>
                      </a:r>
                      <a:endParaRPr lang="zh-CN" sz="1100" kern="10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dirty="0">
                          <a:effectLst/>
                          <a:latin typeface="微软雅黑" panose="020B0503020204020204" pitchFamily="34" charset="-122"/>
                          <a:ea typeface="微软雅黑" panose="020B0503020204020204" pitchFamily="34" charset="-122"/>
                        </a:rPr>
                        <a:t>0</a:t>
                      </a:r>
                      <a:endParaRPr lang="zh-CN" sz="1100" kern="100" dirty="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effectLst/>
                          <a:latin typeface="微软雅黑" panose="020B0503020204020204" pitchFamily="34" charset="-122"/>
                          <a:ea typeface="微软雅黑" panose="020B0503020204020204" pitchFamily="34" charset="-122"/>
                        </a:rPr>
                        <a:t>1</a:t>
                      </a:r>
                      <a:endParaRPr lang="zh-CN" sz="1100" kern="10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effectLst/>
                          <a:latin typeface="微软雅黑" panose="020B0503020204020204" pitchFamily="34" charset="-122"/>
                          <a:ea typeface="微软雅黑" panose="020B0503020204020204" pitchFamily="34" charset="-122"/>
                        </a:rPr>
                        <a:t>0</a:t>
                      </a:r>
                      <a:endParaRPr lang="zh-CN" sz="1100" kern="10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effectLst/>
                          <a:latin typeface="微软雅黑" panose="020B0503020204020204" pitchFamily="34" charset="-122"/>
                          <a:ea typeface="微软雅黑" panose="020B0503020204020204" pitchFamily="34" charset="-122"/>
                        </a:rPr>
                        <a:t>0</a:t>
                      </a:r>
                      <a:endParaRPr lang="zh-CN" sz="1100" kern="10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effectLst/>
                          <a:latin typeface="微软雅黑" panose="020B0503020204020204" pitchFamily="34" charset="-122"/>
                          <a:ea typeface="微软雅黑" panose="020B0503020204020204" pitchFamily="34" charset="-122"/>
                        </a:rPr>
                        <a:t>1</a:t>
                      </a:r>
                      <a:endParaRPr lang="zh-CN" sz="1100" kern="10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effectLst/>
                          <a:latin typeface="微软雅黑" panose="020B0503020204020204" pitchFamily="34" charset="-122"/>
                          <a:ea typeface="微软雅黑" panose="020B0503020204020204" pitchFamily="34" charset="-122"/>
                        </a:rPr>
                        <a:t>0</a:t>
                      </a:r>
                      <a:endParaRPr lang="zh-CN" sz="1100" kern="10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effectLst/>
                          <a:latin typeface="微软雅黑" panose="020B0503020204020204" pitchFamily="34" charset="-122"/>
                          <a:ea typeface="微软雅黑" panose="020B0503020204020204" pitchFamily="34" charset="-122"/>
                        </a:rPr>
                        <a:t>0</a:t>
                      </a:r>
                      <a:endParaRPr lang="zh-CN" sz="1100" kern="10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solidFill>
                            <a:srgbClr val="000000"/>
                          </a:solidFill>
                          <a:effectLst/>
                          <a:latin typeface="微软雅黑" panose="020B0503020204020204" pitchFamily="34" charset="-122"/>
                          <a:ea typeface="微软雅黑" panose="020B0503020204020204" pitchFamily="34" charset="-122"/>
                        </a:rPr>
                        <a:t>2</a:t>
                      </a:r>
                      <a:endParaRPr lang="zh-CN" sz="1100" kern="10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4404726"/>
                  </a:ext>
                </a:extLst>
              </a:tr>
              <a:tr h="368526">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endParaRPr lang="zh-CN" sz="1100" kern="100" dirty="0">
                        <a:solidFill>
                          <a:schemeClr val="bg1"/>
                        </a:solidFill>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049A86"/>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effectLst/>
                          <a:latin typeface="微软雅黑" panose="020B0503020204020204" pitchFamily="34" charset="-122"/>
                          <a:ea typeface="微软雅黑" panose="020B0503020204020204" pitchFamily="34" charset="-122"/>
                        </a:rPr>
                        <a:t>0</a:t>
                      </a:r>
                      <a:endParaRPr lang="zh-CN" sz="1100" kern="10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effectLst/>
                          <a:latin typeface="微软雅黑" panose="020B0503020204020204" pitchFamily="34" charset="-122"/>
                          <a:ea typeface="微软雅黑" panose="020B0503020204020204" pitchFamily="34" charset="-122"/>
                        </a:rPr>
                        <a:t>0</a:t>
                      </a:r>
                      <a:endParaRPr lang="zh-CN" sz="1100" kern="10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effectLst/>
                          <a:latin typeface="微软雅黑" panose="020B0503020204020204" pitchFamily="34" charset="-122"/>
                          <a:ea typeface="微软雅黑" panose="020B0503020204020204" pitchFamily="34" charset="-122"/>
                        </a:rPr>
                        <a:t>0</a:t>
                      </a:r>
                      <a:endParaRPr lang="zh-CN" sz="1100" kern="10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effectLst/>
                          <a:latin typeface="微软雅黑" panose="020B0503020204020204" pitchFamily="34" charset="-122"/>
                          <a:ea typeface="微软雅黑" panose="020B0503020204020204" pitchFamily="34" charset="-122"/>
                        </a:rPr>
                        <a:t>0</a:t>
                      </a:r>
                      <a:endParaRPr lang="zh-CN" sz="1100" kern="10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effectLst/>
                          <a:latin typeface="微软雅黑" panose="020B0503020204020204" pitchFamily="34" charset="-122"/>
                          <a:ea typeface="微软雅黑" panose="020B0503020204020204" pitchFamily="34" charset="-122"/>
                        </a:rPr>
                        <a:t>0</a:t>
                      </a:r>
                      <a:endParaRPr lang="zh-CN" sz="1100" kern="10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effectLst/>
                          <a:latin typeface="微软雅黑" panose="020B0503020204020204" pitchFamily="34" charset="-122"/>
                          <a:ea typeface="微软雅黑" panose="020B0503020204020204" pitchFamily="34" charset="-122"/>
                        </a:rPr>
                        <a:t>1</a:t>
                      </a:r>
                      <a:endParaRPr lang="zh-CN" sz="1100" kern="10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dirty="0">
                          <a:effectLst/>
                          <a:latin typeface="微软雅黑" panose="020B0503020204020204" pitchFamily="34" charset="-122"/>
                          <a:ea typeface="微软雅黑" panose="020B0503020204020204" pitchFamily="34" charset="-122"/>
                        </a:rPr>
                        <a:t>0</a:t>
                      </a:r>
                      <a:endParaRPr lang="zh-CN" sz="1100" kern="100" dirty="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effectLst/>
                          <a:latin typeface="微软雅黑" panose="020B0503020204020204" pitchFamily="34" charset="-122"/>
                          <a:ea typeface="微软雅黑" panose="020B0503020204020204" pitchFamily="34" charset="-122"/>
                        </a:rPr>
                        <a:t>0</a:t>
                      </a:r>
                      <a:endParaRPr lang="zh-CN" sz="1100" kern="10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effectLst/>
                          <a:latin typeface="微软雅黑" panose="020B0503020204020204" pitchFamily="34" charset="-122"/>
                          <a:ea typeface="微软雅黑" panose="020B0503020204020204" pitchFamily="34" charset="-122"/>
                        </a:rPr>
                        <a:t>0</a:t>
                      </a:r>
                      <a:endParaRPr lang="zh-CN" sz="1100" kern="10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effectLst/>
                          <a:latin typeface="微软雅黑" panose="020B0503020204020204" pitchFamily="34" charset="-122"/>
                          <a:ea typeface="微软雅黑" panose="020B0503020204020204" pitchFamily="34" charset="-122"/>
                        </a:rPr>
                        <a:t>0</a:t>
                      </a:r>
                      <a:endParaRPr lang="zh-CN" sz="1100" kern="10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effectLst/>
                          <a:latin typeface="微软雅黑" panose="020B0503020204020204" pitchFamily="34" charset="-122"/>
                          <a:ea typeface="微软雅黑" panose="020B0503020204020204" pitchFamily="34" charset="-122"/>
                        </a:rPr>
                        <a:t>1</a:t>
                      </a:r>
                      <a:endParaRPr lang="zh-CN" sz="1100" kern="10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63080323"/>
                  </a:ext>
                </a:extLst>
              </a:tr>
              <a:tr h="216352">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endParaRPr lang="zh-CN" sz="1100" kern="100" dirty="0">
                        <a:solidFill>
                          <a:schemeClr val="bg1"/>
                        </a:solidFill>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049A86"/>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solidFill>
                            <a:srgbClr val="000000"/>
                          </a:solidFill>
                          <a:effectLst/>
                          <a:latin typeface="微软雅黑" panose="020B0503020204020204" pitchFamily="34" charset="-122"/>
                          <a:ea typeface="微软雅黑" panose="020B0503020204020204" pitchFamily="34" charset="-122"/>
                        </a:rPr>
                        <a:t>1</a:t>
                      </a:r>
                      <a:endParaRPr lang="zh-CN" sz="1100" kern="10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solidFill>
                            <a:srgbClr val="000000"/>
                          </a:solidFill>
                          <a:effectLst/>
                          <a:latin typeface="微软雅黑" panose="020B0503020204020204" pitchFamily="34" charset="-122"/>
                          <a:ea typeface="微软雅黑" panose="020B0503020204020204" pitchFamily="34" charset="-122"/>
                        </a:rPr>
                        <a:t>1</a:t>
                      </a:r>
                      <a:endParaRPr lang="zh-CN" sz="1100" kern="10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dirty="0">
                          <a:solidFill>
                            <a:srgbClr val="000000"/>
                          </a:solidFill>
                          <a:effectLst/>
                          <a:latin typeface="微软雅黑" panose="020B0503020204020204" pitchFamily="34" charset="-122"/>
                          <a:ea typeface="微软雅黑" panose="020B0503020204020204" pitchFamily="34" charset="-122"/>
                        </a:rPr>
                        <a:t>0</a:t>
                      </a:r>
                      <a:endParaRPr lang="zh-CN" sz="1100" kern="100" dirty="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solidFill>
                            <a:srgbClr val="000000"/>
                          </a:solidFill>
                          <a:effectLst/>
                          <a:latin typeface="微软雅黑" panose="020B0503020204020204" pitchFamily="34" charset="-122"/>
                          <a:ea typeface="微软雅黑" panose="020B0503020204020204" pitchFamily="34" charset="-122"/>
                        </a:rPr>
                        <a:t>0</a:t>
                      </a:r>
                      <a:endParaRPr lang="zh-CN" sz="1100" kern="10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solidFill>
                            <a:srgbClr val="000000"/>
                          </a:solidFill>
                          <a:effectLst/>
                          <a:latin typeface="微软雅黑" panose="020B0503020204020204" pitchFamily="34" charset="-122"/>
                          <a:ea typeface="微软雅黑" panose="020B0503020204020204" pitchFamily="34" charset="-122"/>
                        </a:rPr>
                        <a:t>2</a:t>
                      </a:r>
                      <a:endParaRPr lang="zh-CN" sz="1100" kern="10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solidFill>
                            <a:srgbClr val="000000"/>
                          </a:solidFill>
                          <a:effectLst/>
                          <a:latin typeface="微软雅黑" panose="020B0503020204020204" pitchFamily="34" charset="-122"/>
                          <a:ea typeface="微软雅黑" panose="020B0503020204020204" pitchFamily="34" charset="-122"/>
                        </a:rPr>
                        <a:t>1</a:t>
                      </a:r>
                      <a:endParaRPr lang="zh-CN" sz="1100" kern="10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solidFill>
                            <a:srgbClr val="000000"/>
                          </a:solidFill>
                          <a:effectLst/>
                          <a:latin typeface="微软雅黑" panose="020B0503020204020204" pitchFamily="34" charset="-122"/>
                          <a:ea typeface="微软雅黑" panose="020B0503020204020204" pitchFamily="34" charset="-122"/>
                        </a:rPr>
                        <a:t>0</a:t>
                      </a:r>
                      <a:endParaRPr lang="zh-CN" sz="1100" kern="10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solidFill>
                            <a:srgbClr val="000000"/>
                          </a:solidFill>
                          <a:effectLst/>
                          <a:latin typeface="微软雅黑" panose="020B0503020204020204" pitchFamily="34" charset="-122"/>
                          <a:ea typeface="微软雅黑" panose="020B0503020204020204" pitchFamily="34" charset="-122"/>
                        </a:rPr>
                        <a:t>1</a:t>
                      </a:r>
                      <a:endParaRPr lang="zh-CN" sz="1100" kern="10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solidFill>
                            <a:srgbClr val="000000"/>
                          </a:solidFill>
                          <a:effectLst/>
                          <a:latin typeface="微软雅黑" panose="020B0503020204020204" pitchFamily="34" charset="-122"/>
                          <a:ea typeface="微软雅黑" panose="020B0503020204020204" pitchFamily="34" charset="-122"/>
                        </a:rPr>
                        <a:t>0</a:t>
                      </a:r>
                      <a:endParaRPr lang="zh-CN" sz="1100" kern="10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solidFill>
                            <a:srgbClr val="000000"/>
                          </a:solidFill>
                          <a:effectLst/>
                          <a:latin typeface="微软雅黑" panose="020B0503020204020204" pitchFamily="34" charset="-122"/>
                          <a:ea typeface="微软雅黑" panose="020B0503020204020204" pitchFamily="34" charset="-122"/>
                        </a:rPr>
                        <a:t>0</a:t>
                      </a:r>
                      <a:endParaRPr lang="zh-CN" sz="1100" kern="10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dirty="0">
                          <a:solidFill>
                            <a:srgbClr val="000000"/>
                          </a:solidFill>
                          <a:effectLst/>
                          <a:latin typeface="微软雅黑" panose="020B0503020204020204" pitchFamily="34" charset="-122"/>
                          <a:ea typeface="微软雅黑" panose="020B0503020204020204" pitchFamily="34" charset="-122"/>
                        </a:rPr>
                        <a:t>6</a:t>
                      </a:r>
                      <a:endParaRPr lang="zh-CN" sz="1100" kern="100" dirty="0">
                        <a:effectLst/>
                        <a:latin typeface="微软雅黑" panose="020B0503020204020204" pitchFamily="34" charset="-122"/>
                        <a:ea typeface="微软雅黑" panose="020B0503020204020204" pitchFamily="34" charset="-122"/>
                      </a:endParaRPr>
                    </a:p>
                  </a:txBody>
                  <a:tcPr marL="36830" marR="36830" marT="0" marB="0" anchor="ctr">
                    <a:lnL w="6350" cap="flat" cmpd="sng" algn="ctr">
                      <a:solidFill>
                        <a:sysClr val="window" lastClr="FFFFFF">
                          <a:lumMod val="85000"/>
                        </a:sysClr>
                      </a:solidFill>
                      <a:prstDash val="solid"/>
                      <a:round/>
                      <a:headEnd type="none" w="med" len="med"/>
                      <a:tailEnd type="none" w="med" len="med"/>
                    </a:lnL>
                    <a:lnR w="6350" cap="flat" cmpd="sng" algn="ctr">
                      <a:solidFill>
                        <a:sysClr val="window" lastClr="FFFFFF">
                          <a:lumMod val="85000"/>
                        </a:sysClr>
                      </a:solid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40816763"/>
                  </a:ext>
                </a:extLst>
              </a:tr>
            </a:tbl>
          </a:graphicData>
        </a:graphic>
      </p:graphicFrame>
      <p:sp>
        <p:nvSpPr>
          <p:cNvPr id="77" name="矩形 76"/>
          <p:cNvSpPr/>
          <p:nvPr/>
        </p:nvSpPr>
        <p:spPr>
          <a:xfrm>
            <a:off x="1280976" y="5311001"/>
            <a:ext cx="4206237" cy="584775"/>
          </a:xfrm>
          <a:prstGeom prst="rect">
            <a:avLst/>
          </a:prstGeom>
        </p:spPr>
        <p:txBody>
          <a:bodyPr wrap="square">
            <a:spAutoFit/>
          </a:bodyPr>
          <a:lstStyle/>
          <a:p>
            <a:pPr algn="ctr"/>
            <a:r>
              <a:rPr lang="zh-CN" altLang="en-US" sz="1600" dirty="0">
                <a:solidFill>
                  <a:prstClr val="black"/>
                </a:solidFill>
                <a:latin typeface="微软雅黑" panose="020B0503020204020204" pitchFamily="34" charset="-122"/>
                <a:ea typeface="微软雅黑" panose="020B0503020204020204" pitchFamily="34" charset="-122"/>
              </a:rPr>
              <a:t>结论：单击此处添加合适的关键词请添加单击此处添加合适的关键词请添加单击此处</a:t>
            </a:r>
          </a:p>
        </p:txBody>
      </p:sp>
      <p:sp>
        <p:nvSpPr>
          <p:cNvPr id="78" name="矩形 77"/>
          <p:cNvSpPr/>
          <p:nvPr/>
        </p:nvSpPr>
        <p:spPr>
          <a:xfrm>
            <a:off x="6143531" y="5201924"/>
            <a:ext cx="5131339" cy="584775"/>
          </a:xfrm>
          <a:prstGeom prst="rect">
            <a:avLst/>
          </a:prstGeom>
        </p:spPr>
        <p:txBody>
          <a:bodyPr wrap="square">
            <a:spAutoFit/>
          </a:bodyPr>
          <a:lstStyle/>
          <a:p>
            <a:r>
              <a:rPr lang="zh-CN" altLang="en-US" sz="1600" dirty="0">
                <a:solidFill>
                  <a:prstClr val="black"/>
                </a:solidFill>
                <a:latin typeface="微软雅黑" panose="020B0503020204020204" pitchFamily="34" charset="-122"/>
                <a:ea typeface="微软雅黑" panose="020B0503020204020204" pitchFamily="34" charset="-122"/>
              </a:rPr>
              <a:t>结论：单击此处添加合适的关键词请添加单击此处添加合适的关键词请添加单击此处添加合适的关键词请</a:t>
            </a:r>
          </a:p>
        </p:txBody>
      </p:sp>
    </p:spTree>
    <p:custDataLst>
      <p:tags r:id="rId1"/>
    </p:custDataLst>
    <p:extLst>
      <p:ext uri="{BB962C8B-B14F-4D97-AF65-F5344CB8AC3E}">
        <p14:creationId xmlns:p14="http://schemas.microsoft.com/office/powerpoint/2010/main" val="674573599"/>
      </p:ext>
    </p:extLst>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p:cTn id="7" dur="500" fill="hold"/>
                                        <p:tgtEl>
                                          <p:spTgt spid="66"/>
                                        </p:tgtEl>
                                        <p:attrNameLst>
                                          <p:attrName>ppt_w</p:attrName>
                                        </p:attrNameLst>
                                      </p:cBhvr>
                                      <p:tavLst>
                                        <p:tav tm="0">
                                          <p:val>
                                            <p:fltVal val="0"/>
                                          </p:val>
                                        </p:tav>
                                        <p:tav tm="100000">
                                          <p:val>
                                            <p:strVal val="#ppt_w"/>
                                          </p:val>
                                        </p:tav>
                                      </p:tavLst>
                                    </p:anim>
                                    <p:anim calcmode="lin" valueType="num">
                                      <p:cBhvr>
                                        <p:cTn id="8" dur="500" fill="hold"/>
                                        <p:tgtEl>
                                          <p:spTgt spid="66"/>
                                        </p:tgtEl>
                                        <p:attrNameLst>
                                          <p:attrName>ppt_h</p:attrName>
                                        </p:attrNameLst>
                                      </p:cBhvr>
                                      <p:tavLst>
                                        <p:tav tm="0">
                                          <p:val>
                                            <p:fltVal val="0"/>
                                          </p:val>
                                        </p:tav>
                                        <p:tav tm="100000">
                                          <p:val>
                                            <p:strVal val="#ppt_h"/>
                                          </p:val>
                                        </p:tav>
                                      </p:tavLst>
                                    </p:anim>
                                    <p:animEffect transition="in" filter="fade">
                                      <p:cBhvr>
                                        <p:cTn id="9" dur="500"/>
                                        <p:tgtEl>
                                          <p:spTgt spid="66"/>
                                        </p:tgtEl>
                                      </p:cBhvr>
                                    </p:animEffect>
                                  </p:childTnLst>
                                </p:cTn>
                              </p:par>
                            </p:childTnLst>
                          </p:cTn>
                        </p:par>
                        <p:par>
                          <p:cTn id="10" fill="hold">
                            <p:stCondLst>
                              <p:cond delay="500"/>
                            </p:stCondLst>
                            <p:childTnLst>
                              <p:par>
                                <p:cTn id="11" presetID="14" presetClass="entr" presetSubtype="10" fill="hold" grpId="0" nodeType="afterEffect">
                                  <p:stCondLst>
                                    <p:cond delay="0"/>
                                  </p:stCondLst>
                                  <p:childTnLst>
                                    <p:set>
                                      <p:cBhvr>
                                        <p:cTn id="12" dur="1" fill="hold">
                                          <p:stCondLst>
                                            <p:cond delay="0"/>
                                          </p:stCondLst>
                                        </p:cTn>
                                        <p:tgtEl>
                                          <p:spTgt spid="68"/>
                                        </p:tgtEl>
                                        <p:attrNameLst>
                                          <p:attrName>style.visibility</p:attrName>
                                        </p:attrNameLst>
                                      </p:cBhvr>
                                      <p:to>
                                        <p:strVal val="visible"/>
                                      </p:to>
                                    </p:set>
                                    <p:animEffect transition="in" filter="randombar(horizontal)">
                                      <p:cBhvr>
                                        <p:cTn id="13" dur="500"/>
                                        <p:tgtEl>
                                          <p:spTgt spid="68"/>
                                        </p:tgtEl>
                                      </p:cBhvr>
                                    </p:animEffect>
                                  </p:childTnLst>
                                </p:cTn>
                              </p:par>
                              <p:par>
                                <p:cTn id="14" presetID="14" presetClass="entr" presetSubtype="10" fill="hold" nodeType="withEffect">
                                  <p:stCondLst>
                                    <p:cond delay="0"/>
                                  </p:stCondLst>
                                  <p:childTnLst>
                                    <p:set>
                                      <p:cBhvr>
                                        <p:cTn id="15" dur="1" fill="hold">
                                          <p:stCondLst>
                                            <p:cond delay="0"/>
                                          </p:stCondLst>
                                        </p:cTn>
                                        <p:tgtEl>
                                          <p:spTgt spid="69"/>
                                        </p:tgtEl>
                                        <p:attrNameLst>
                                          <p:attrName>style.visibility</p:attrName>
                                        </p:attrNameLst>
                                      </p:cBhvr>
                                      <p:to>
                                        <p:strVal val="visible"/>
                                      </p:to>
                                    </p:set>
                                    <p:animEffect transition="in" filter="randombar(horizontal)">
                                      <p:cBhvr>
                                        <p:cTn id="16" dur="500"/>
                                        <p:tgtEl>
                                          <p:spTgt spid="69"/>
                                        </p:tgtEl>
                                      </p:cBhvr>
                                    </p:animEffect>
                                  </p:childTnLst>
                                </p:cTn>
                              </p:par>
                            </p:childTnLst>
                          </p:cTn>
                        </p:par>
                      </p:childTnLst>
                    </p:cTn>
                  </p:par>
                  <p:par>
                    <p:cTn id="17" fill="hold">
                      <p:stCondLst>
                        <p:cond delay="indefinite"/>
                      </p:stCondLst>
                      <p:childTnLst>
                        <p:par>
                          <p:cTn id="18" fill="hold">
                            <p:stCondLst>
                              <p:cond delay="0"/>
                            </p:stCondLst>
                            <p:childTnLst>
                              <p:par>
                                <p:cTn id="19" presetID="23" presetClass="entr" presetSubtype="16" fill="hold" grpId="0" nodeType="clickEffect">
                                  <p:stCondLst>
                                    <p:cond delay="0"/>
                                  </p:stCondLst>
                                  <p:childTnLst>
                                    <p:set>
                                      <p:cBhvr>
                                        <p:cTn id="20" dur="1" fill="hold">
                                          <p:stCondLst>
                                            <p:cond delay="0"/>
                                          </p:stCondLst>
                                        </p:cTn>
                                        <p:tgtEl>
                                          <p:spTgt spid="77"/>
                                        </p:tgtEl>
                                        <p:attrNameLst>
                                          <p:attrName>style.visibility</p:attrName>
                                        </p:attrNameLst>
                                      </p:cBhvr>
                                      <p:to>
                                        <p:strVal val="visible"/>
                                      </p:to>
                                    </p:set>
                                    <p:anim calcmode="lin" valueType="num">
                                      <p:cBhvr>
                                        <p:cTn id="21" dur="500" fill="hold"/>
                                        <p:tgtEl>
                                          <p:spTgt spid="77"/>
                                        </p:tgtEl>
                                        <p:attrNameLst>
                                          <p:attrName>ppt_w</p:attrName>
                                        </p:attrNameLst>
                                      </p:cBhvr>
                                      <p:tavLst>
                                        <p:tav tm="0">
                                          <p:val>
                                            <p:fltVal val="0"/>
                                          </p:val>
                                        </p:tav>
                                        <p:tav tm="100000">
                                          <p:val>
                                            <p:strVal val="#ppt_w"/>
                                          </p:val>
                                        </p:tav>
                                      </p:tavLst>
                                    </p:anim>
                                    <p:anim calcmode="lin" valueType="num">
                                      <p:cBhvr>
                                        <p:cTn id="22" dur="500" fill="hold"/>
                                        <p:tgtEl>
                                          <p:spTgt spid="77"/>
                                        </p:tgtEl>
                                        <p:attrNameLst>
                                          <p:attrName>ppt_h</p:attrName>
                                        </p:attrNameLst>
                                      </p:cBhvr>
                                      <p:tavLst>
                                        <p:tav tm="0">
                                          <p:val>
                                            <p:fltVal val="0"/>
                                          </p:val>
                                        </p:tav>
                                        <p:tav tm="100000">
                                          <p:val>
                                            <p:strVal val="#ppt_h"/>
                                          </p:val>
                                        </p:tav>
                                      </p:tavLst>
                                    </p:anim>
                                  </p:childTnLst>
                                </p:cTn>
                              </p:par>
                            </p:childTnLst>
                          </p:cTn>
                        </p:par>
                      </p:childTnLst>
                    </p:cTn>
                  </p:par>
                  <p:par>
                    <p:cTn id="23" fill="hold">
                      <p:stCondLst>
                        <p:cond delay="indefinite"/>
                      </p:stCondLst>
                      <p:childTnLst>
                        <p:par>
                          <p:cTn id="24" fill="hold">
                            <p:stCondLst>
                              <p:cond delay="0"/>
                            </p:stCondLst>
                            <p:childTnLst>
                              <p:par>
                                <p:cTn id="25" presetID="14" presetClass="entr" presetSubtype="10" fill="hold" grpId="0" nodeType="clickEffect">
                                  <p:stCondLst>
                                    <p:cond delay="0"/>
                                  </p:stCondLst>
                                  <p:childTnLst>
                                    <p:set>
                                      <p:cBhvr>
                                        <p:cTn id="26" dur="1" fill="hold">
                                          <p:stCondLst>
                                            <p:cond delay="0"/>
                                          </p:stCondLst>
                                        </p:cTn>
                                        <p:tgtEl>
                                          <p:spTgt spid="70"/>
                                        </p:tgtEl>
                                        <p:attrNameLst>
                                          <p:attrName>style.visibility</p:attrName>
                                        </p:attrNameLst>
                                      </p:cBhvr>
                                      <p:to>
                                        <p:strVal val="visible"/>
                                      </p:to>
                                    </p:set>
                                    <p:animEffect transition="in" filter="randombar(horizontal)">
                                      <p:cBhvr>
                                        <p:cTn id="27" dur="500"/>
                                        <p:tgtEl>
                                          <p:spTgt spid="70"/>
                                        </p:tgtEl>
                                      </p:cBhvr>
                                    </p:animEffect>
                                  </p:childTnLst>
                                </p:cTn>
                              </p:par>
                              <p:par>
                                <p:cTn id="28" presetID="14" presetClass="entr" presetSubtype="10" fill="hold" nodeType="withEffect">
                                  <p:stCondLst>
                                    <p:cond delay="0"/>
                                  </p:stCondLst>
                                  <p:childTnLst>
                                    <p:set>
                                      <p:cBhvr>
                                        <p:cTn id="29" dur="1" fill="hold">
                                          <p:stCondLst>
                                            <p:cond delay="0"/>
                                          </p:stCondLst>
                                        </p:cTn>
                                        <p:tgtEl>
                                          <p:spTgt spid="71"/>
                                        </p:tgtEl>
                                        <p:attrNameLst>
                                          <p:attrName>style.visibility</p:attrName>
                                        </p:attrNameLst>
                                      </p:cBhvr>
                                      <p:to>
                                        <p:strVal val="visible"/>
                                      </p:to>
                                    </p:set>
                                    <p:animEffect transition="in" filter="randombar(horizontal)">
                                      <p:cBhvr>
                                        <p:cTn id="30" dur="500"/>
                                        <p:tgtEl>
                                          <p:spTgt spid="71"/>
                                        </p:tgtEl>
                                      </p:cBhvr>
                                    </p:animEffect>
                                  </p:childTnLst>
                                </p:cTn>
                              </p:par>
                            </p:childTnLst>
                          </p:cTn>
                        </p:par>
                      </p:childTnLst>
                    </p:cTn>
                  </p:par>
                  <p:par>
                    <p:cTn id="31" fill="hold">
                      <p:stCondLst>
                        <p:cond delay="indefinite"/>
                      </p:stCondLst>
                      <p:childTnLst>
                        <p:par>
                          <p:cTn id="32" fill="hold">
                            <p:stCondLst>
                              <p:cond delay="0"/>
                            </p:stCondLst>
                            <p:childTnLst>
                              <p:par>
                                <p:cTn id="33" presetID="23" presetClass="entr" presetSubtype="16" fill="hold" grpId="0" nodeType="clickEffect">
                                  <p:stCondLst>
                                    <p:cond delay="0"/>
                                  </p:stCondLst>
                                  <p:childTnLst>
                                    <p:set>
                                      <p:cBhvr>
                                        <p:cTn id="34" dur="1" fill="hold">
                                          <p:stCondLst>
                                            <p:cond delay="0"/>
                                          </p:stCondLst>
                                        </p:cTn>
                                        <p:tgtEl>
                                          <p:spTgt spid="78"/>
                                        </p:tgtEl>
                                        <p:attrNameLst>
                                          <p:attrName>style.visibility</p:attrName>
                                        </p:attrNameLst>
                                      </p:cBhvr>
                                      <p:to>
                                        <p:strVal val="visible"/>
                                      </p:to>
                                    </p:set>
                                    <p:anim calcmode="lin" valueType="num">
                                      <p:cBhvr>
                                        <p:cTn id="35" dur="500" fill="hold"/>
                                        <p:tgtEl>
                                          <p:spTgt spid="78"/>
                                        </p:tgtEl>
                                        <p:attrNameLst>
                                          <p:attrName>ppt_w</p:attrName>
                                        </p:attrNameLst>
                                      </p:cBhvr>
                                      <p:tavLst>
                                        <p:tav tm="0">
                                          <p:val>
                                            <p:fltVal val="0"/>
                                          </p:val>
                                        </p:tav>
                                        <p:tav tm="100000">
                                          <p:val>
                                            <p:strVal val="#ppt_w"/>
                                          </p:val>
                                        </p:tav>
                                      </p:tavLst>
                                    </p:anim>
                                    <p:anim calcmode="lin" valueType="num">
                                      <p:cBhvr>
                                        <p:cTn id="36" dur="500" fill="hold"/>
                                        <p:tgtEl>
                                          <p:spTgt spid="7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P spid="68" grpId="0"/>
      <p:bldP spid="70" grpId="0"/>
      <p:bldP spid="77" grpId="0"/>
      <p:bldP spid="78"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ctrTitle"/>
          </p:nvPr>
        </p:nvSpPr>
        <p:spPr/>
        <p:txBody>
          <a:bodyPr/>
          <a:lstStyle/>
          <a:p>
            <a:endParaRPr lang="zh-CN" altLang="en-US"/>
          </a:p>
        </p:txBody>
      </p:sp>
      <p:sp>
        <p:nvSpPr>
          <p:cNvPr id="3" name="副标题 2"/>
          <p:cNvSpPr>
            <a:spLocks noGrp="1"/>
          </p:cNvSpPr>
          <p:nvPr>
            <p:ph type="subTitle" idx="1"/>
          </p:nvPr>
        </p:nvSpPr>
        <p:spPr/>
        <p:txBody>
          <a:bodyPr/>
          <a:lstStyle/>
          <a:p>
            <a:endParaRPr lang="zh-CN" altLang="en-US"/>
          </a:p>
        </p:txBody>
      </p:sp>
      <p:sp>
        <p:nvSpPr>
          <p:cNvPr id="4" name="矩形 3"/>
          <p:cNvSpPr/>
          <p:nvPr/>
        </p:nvSpPr>
        <p:spPr>
          <a:xfrm>
            <a:off x="0" y="0"/>
            <a:ext cx="12192000" cy="378952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AutoShape 3"/>
          <p:cNvSpPr>
            <a:spLocks noChangeAspect="1" noChangeArrowheads="1" noTextEdit="1"/>
          </p:cNvSpPr>
          <p:nvPr/>
        </p:nvSpPr>
        <p:spPr bwMode="auto">
          <a:xfrm>
            <a:off x="1189793" y="746966"/>
            <a:ext cx="3756693" cy="52983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5"/>
          <p:cNvSpPr>
            <a:spLocks/>
          </p:cNvSpPr>
          <p:nvPr/>
        </p:nvSpPr>
        <p:spPr bwMode="auto">
          <a:xfrm>
            <a:off x="2007852" y="4668007"/>
            <a:ext cx="2136520" cy="1379785"/>
          </a:xfrm>
          <a:custGeom>
            <a:avLst/>
            <a:gdLst>
              <a:gd name="T0" fmla="*/ 0 w 1131"/>
              <a:gd name="T1" fmla="*/ 18 h 732"/>
              <a:gd name="T2" fmla="*/ 0 w 1131"/>
              <a:gd name="T3" fmla="*/ 498 h 732"/>
              <a:gd name="T4" fmla="*/ 38 w 1131"/>
              <a:gd name="T5" fmla="*/ 598 h 732"/>
              <a:gd name="T6" fmla="*/ 147 w 1131"/>
              <a:gd name="T7" fmla="*/ 630 h 732"/>
              <a:gd name="T8" fmla="*/ 429 w 1131"/>
              <a:gd name="T9" fmla="*/ 630 h 732"/>
              <a:gd name="T10" fmla="*/ 555 w 1131"/>
              <a:gd name="T11" fmla="*/ 732 h 732"/>
              <a:gd name="T12" fmla="*/ 659 w 1131"/>
              <a:gd name="T13" fmla="*/ 698 h 732"/>
              <a:gd name="T14" fmla="*/ 705 w 1131"/>
              <a:gd name="T15" fmla="*/ 630 h 732"/>
              <a:gd name="T16" fmla="*/ 987 w 1131"/>
              <a:gd name="T17" fmla="*/ 630 h 732"/>
              <a:gd name="T18" fmla="*/ 1096 w 1131"/>
              <a:gd name="T19" fmla="*/ 598 h 732"/>
              <a:gd name="T20" fmla="*/ 1131 w 1131"/>
              <a:gd name="T21" fmla="*/ 492 h 732"/>
              <a:gd name="T22" fmla="*/ 1131 w 1131"/>
              <a:gd name="T23" fmla="*/ 33 h 732"/>
              <a:gd name="T24" fmla="*/ 1125 w 1131"/>
              <a:gd name="T25" fmla="*/ 6 h 732"/>
              <a:gd name="T26" fmla="*/ 60 w 1131"/>
              <a:gd name="T27" fmla="*/ 6 h 732"/>
              <a:gd name="T28" fmla="*/ 0 w 1131"/>
              <a:gd name="T29" fmla="*/ 1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31" h="732">
                <a:moveTo>
                  <a:pt x="0" y="18"/>
                </a:moveTo>
                <a:cubicBezTo>
                  <a:pt x="0" y="498"/>
                  <a:pt x="0" y="498"/>
                  <a:pt x="0" y="498"/>
                </a:cubicBezTo>
                <a:cubicBezTo>
                  <a:pt x="0" y="550"/>
                  <a:pt x="11" y="571"/>
                  <a:pt x="38" y="598"/>
                </a:cubicBezTo>
                <a:cubicBezTo>
                  <a:pt x="67" y="627"/>
                  <a:pt x="91" y="630"/>
                  <a:pt x="147" y="630"/>
                </a:cubicBezTo>
                <a:cubicBezTo>
                  <a:pt x="241" y="630"/>
                  <a:pt x="335" y="630"/>
                  <a:pt x="429" y="630"/>
                </a:cubicBezTo>
                <a:cubicBezTo>
                  <a:pt x="432" y="672"/>
                  <a:pt x="495" y="732"/>
                  <a:pt x="555" y="732"/>
                </a:cubicBezTo>
                <a:cubicBezTo>
                  <a:pt x="595" y="732"/>
                  <a:pt x="629" y="728"/>
                  <a:pt x="659" y="698"/>
                </a:cubicBezTo>
                <a:cubicBezTo>
                  <a:pt x="701" y="657"/>
                  <a:pt x="683" y="671"/>
                  <a:pt x="705" y="630"/>
                </a:cubicBezTo>
                <a:cubicBezTo>
                  <a:pt x="799" y="630"/>
                  <a:pt x="893" y="630"/>
                  <a:pt x="987" y="630"/>
                </a:cubicBezTo>
                <a:cubicBezTo>
                  <a:pt x="1031" y="630"/>
                  <a:pt x="1062" y="630"/>
                  <a:pt x="1096" y="598"/>
                </a:cubicBezTo>
                <a:cubicBezTo>
                  <a:pt x="1122" y="573"/>
                  <a:pt x="1131" y="541"/>
                  <a:pt x="1131" y="492"/>
                </a:cubicBezTo>
                <a:cubicBezTo>
                  <a:pt x="1131" y="33"/>
                  <a:pt x="1131" y="33"/>
                  <a:pt x="1131" y="33"/>
                </a:cubicBezTo>
                <a:cubicBezTo>
                  <a:pt x="1131" y="20"/>
                  <a:pt x="1128" y="17"/>
                  <a:pt x="1125" y="6"/>
                </a:cubicBezTo>
                <a:cubicBezTo>
                  <a:pt x="60" y="6"/>
                  <a:pt x="60" y="6"/>
                  <a:pt x="60" y="6"/>
                </a:cubicBezTo>
                <a:cubicBezTo>
                  <a:pt x="42" y="6"/>
                  <a:pt x="0" y="0"/>
                  <a:pt x="0" y="18"/>
                </a:cubicBezTo>
                <a:close/>
              </a:path>
            </a:pathLst>
          </a:custGeom>
          <a:solidFill>
            <a:srgbClr val="279180"/>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 name="Freeform 6"/>
          <p:cNvSpPr>
            <a:spLocks/>
          </p:cNvSpPr>
          <p:nvPr/>
        </p:nvSpPr>
        <p:spPr bwMode="auto">
          <a:xfrm>
            <a:off x="1735574" y="694227"/>
            <a:ext cx="2674942" cy="1349123"/>
          </a:xfrm>
          <a:custGeom>
            <a:avLst/>
            <a:gdLst>
              <a:gd name="T0" fmla="*/ 0 w 1416"/>
              <a:gd name="T1" fmla="*/ 323 h 716"/>
              <a:gd name="T2" fmla="*/ 23 w 1416"/>
              <a:gd name="T3" fmla="*/ 347 h 716"/>
              <a:gd name="T4" fmla="*/ 47 w 1416"/>
              <a:gd name="T5" fmla="*/ 374 h 716"/>
              <a:gd name="T6" fmla="*/ 248 w 1416"/>
              <a:gd name="T7" fmla="*/ 569 h 716"/>
              <a:gd name="T8" fmla="*/ 348 w 1416"/>
              <a:gd name="T9" fmla="*/ 667 h 716"/>
              <a:gd name="T10" fmla="*/ 399 w 1416"/>
              <a:gd name="T11" fmla="*/ 716 h 716"/>
              <a:gd name="T12" fmla="*/ 420 w 1416"/>
              <a:gd name="T13" fmla="*/ 698 h 716"/>
              <a:gd name="T14" fmla="*/ 533 w 1416"/>
              <a:gd name="T15" fmla="*/ 628 h 716"/>
              <a:gd name="T16" fmla="*/ 1007 w 1416"/>
              <a:gd name="T17" fmla="*/ 695 h 716"/>
              <a:gd name="T18" fmla="*/ 1020 w 1416"/>
              <a:gd name="T19" fmla="*/ 710 h 716"/>
              <a:gd name="T20" fmla="*/ 1109 w 1416"/>
              <a:gd name="T21" fmla="*/ 631 h 716"/>
              <a:gd name="T22" fmla="*/ 1221 w 1416"/>
              <a:gd name="T23" fmla="*/ 523 h 716"/>
              <a:gd name="T24" fmla="*/ 1318 w 1416"/>
              <a:gd name="T25" fmla="*/ 428 h 716"/>
              <a:gd name="T26" fmla="*/ 1343 w 1416"/>
              <a:gd name="T27" fmla="*/ 406 h 716"/>
              <a:gd name="T28" fmla="*/ 1367 w 1416"/>
              <a:gd name="T29" fmla="*/ 382 h 716"/>
              <a:gd name="T30" fmla="*/ 1390 w 1416"/>
              <a:gd name="T31" fmla="*/ 356 h 716"/>
              <a:gd name="T32" fmla="*/ 1416 w 1416"/>
              <a:gd name="T33" fmla="*/ 332 h 716"/>
              <a:gd name="T34" fmla="*/ 1387 w 1416"/>
              <a:gd name="T35" fmla="*/ 298 h 716"/>
              <a:gd name="T36" fmla="*/ 1283 w 1416"/>
              <a:gd name="T37" fmla="*/ 213 h 716"/>
              <a:gd name="T38" fmla="*/ 1206 w 1416"/>
              <a:gd name="T39" fmla="*/ 164 h 716"/>
              <a:gd name="T40" fmla="*/ 1123 w 1416"/>
              <a:gd name="T41" fmla="*/ 120 h 716"/>
              <a:gd name="T42" fmla="*/ 936 w 1416"/>
              <a:gd name="T43" fmla="*/ 56 h 716"/>
              <a:gd name="T44" fmla="*/ 295 w 1416"/>
              <a:gd name="T45" fmla="*/ 117 h 716"/>
              <a:gd name="T46" fmla="*/ 65 w 1416"/>
              <a:gd name="T47" fmla="*/ 262 h 716"/>
              <a:gd name="T48" fmla="*/ 0 w 1416"/>
              <a:gd name="T49" fmla="*/ 323 h 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16" h="716">
                <a:moveTo>
                  <a:pt x="0" y="323"/>
                </a:moveTo>
                <a:cubicBezTo>
                  <a:pt x="6" y="332"/>
                  <a:pt x="15" y="339"/>
                  <a:pt x="23" y="347"/>
                </a:cubicBezTo>
                <a:cubicBezTo>
                  <a:pt x="33" y="357"/>
                  <a:pt x="37" y="365"/>
                  <a:pt x="47" y="374"/>
                </a:cubicBezTo>
                <a:cubicBezTo>
                  <a:pt x="248" y="569"/>
                  <a:pt x="248" y="569"/>
                  <a:pt x="248" y="569"/>
                </a:cubicBezTo>
                <a:cubicBezTo>
                  <a:pt x="271" y="592"/>
                  <a:pt x="327" y="650"/>
                  <a:pt x="348" y="667"/>
                </a:cubicBezTo>
                <a:cubicBezTo>
                  <a:pt x="366" y="681"/>
                  <a:pt x="381" y="704"/>
                  <a:pt x="399" y="716"/>
                </a:cubicBezTo>
                <a:cubicBezTo>
                  <a:pt x="409" y="709"/>
                  <a:pt x="407" y="706"/>
                  <a:pt x="420" y="698"/>
                </a:cubicBezTo>
                <a:cubicBezTo>
                  <a:pt x="461" y="674"/>
                  <a:pt x="463" y="661"/>
                  <a:pt x="533" y="628"/>
                </a:cubicBezTo>
                <a:cubicBezTo>
                  <a:pt x="690" y="552"/>
                  <a:pt x="879" y="586"/>
                  <a:pt x="1007" y="695"/>
                </a:cubicBezTo>
                <a:cubicBezTo>
                  <a:pt x="1014" y="701"/>
                  <a:pt x="1018" y="701"/>
                  <a:pt x="1020" y="710"/>
                </a:cubicBezTo>
                <a:cubicBezTo>
                  <a:pt x="1109" y="631"/>
                  <a:pt x="1109" y="631"/>
                  <a:pt x="1109" y="631"/>
                </a:cubicBezTo>
                <a:cubicBezTo>
                  <a:pt x="1147" y="598"/>
                  <a:pt x="1202" y="538"/>
                  <a:pt x="1221" y="523"/>
                </a:cubicBezTo>
                <a:cubicBezTo>
                  <a:pt x="1256" y="495"/>
                  <a:pt x="1285" y="461"/>
                  <a:pt x="1318" y="428"/>
                </a:cubicBezTo>
                <a:cubicBezTo>
                  <a:pt x="1327" y="419"/>
                  <a:pt x="1334" y="416"/>
                  <a:pt x="1343" y="406"/>
                </a:cubicBezTo>
                <a:cubicBezTo>
                  <a:pt x="1352" y="397"/>
                  <a:pt x="1359" y="391"/>
                  <a:pt x="1367" y="382"/>
                </a:cubicBezTo>
                <a:cubicBezTo>
                  <a:pt x="1390" y="356"/>
                  <a:pt x="1390" y="356"/>
                  <a:pt x="1390" y="356"/>
                </a:cubicBezTo>
                <a:cubicBezTo>
                  <a:pt x="1400" y="346"/>
                  <a:pt x="1406" y="343"/>
                  <a:pt x="1416" y="332"/>
                </a:cubicBezTo>
                <a:cubicBezTo>
                  <a:pt x="1409" y="318"/>
                  <a:pt x="1398" y="309"/>
                  <a:pt x="1387" y="298"/>
                </a:cubicBezTo>
                <a:cubicBezTo>
                  <a:pt x="1283" y="213"/>
                  <a:pt x="1283" y="213"/>
                  <a:pt x="1283" y="213"/>
                </a:cubicBezTo>
                <a:cubicBezTo>
                  <a:pt x="1258" y="195"/>
                  <a:pt x="1232" y="179"/>
                  <a:pt x="1206" y="164"/>
                </a:cubicBezTo>
                <a:cubicBezTo>
                  <a:pt x="1123" y="120"/>
                  <a:pt x="1123" y="120"/>
                  <a:pt x="1123" y="120"/>
                </a:cubicBezTo>
                <a:cubicBezTo>
                  <a:pt x="1042" y="87"/>
                  <a:pt x="1032" y="79"/>
                  <a:pt x="936" y="56"/>
                </a:cubicBezTo>
                <a:cubicBezTo>
                  <a:pt x="709" y="0"/>
                  <a:pt x="503" y="31"/>
                  <a:pt x="295" y="117"/>
                </a:cubicBezTo>
                <a:cubicBezTo>
                  <a:pt x="215" y="150"/>
                  <a:pt x="132" y="208"/>
                  <a:pt x="65" y="262"/>
                </a:cubicBezTo>
                <a:lnTo>
                  <a:pt x="0" y="323"/>
                </a:lnTo>
                <a:close/>
              </a:path>
            </a:pathLst>
          </a:custGeom>
          <a:solidFill>
            <a:srgbClr val="72B33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p:cNvSpPr>
          <p:nvPr/>
        </p:nvSpPr>
        <p:spPr bwMode="auto">
          <a:xfrm>
            <a:off x="1192246" y="1382280"/>
            <a:ext cx="1289025" cy="2538803"/>
          </a:xfrm>
          <a:custGeom>
            <a:avLst/>
            <a:gdLst>
              <a:gd name="T0" fmla="*/ 0 w 683"/>
              <a:gd name="T1" fmla="*/ 654 h 1347"/>
              <a:gd name="T2" fmla="*/ 24 w 683"/>
              <a:gd name="T3" fmla="*/ 873 h 1347"/>
              <a:gd name="T4" fmla="*/ 123 w 683"/>
              <a:gd name="T5" fmla="*/ 1137 h 1347"/>
              <a:gd name="T6" fmla="*/ 221 w 683"/>
              <a:gd name="T7" fmla="*/ 1282 h 1347"/>
              <a:gd name="T8" fmla="*/ 235 w 683"/>
              <a:gd name="T9" fmla="*/ 1298 h 1347"/>
              <a:gd name="T10" fmla="*/ 248 w 683"/>
              <a:gd name="T11" fmla="*/ 1315 h 1347"/>
              <a:gd name="T12" fmla="*/ 279 w 683"/>
              <a:gd name="T13" fmla="*/ 1347 h 1347"/>
              <a:gd name="T14" fmla="*/ 305 w 683"/>
              <a:gd name="T15" fmla="*/ 1325 h 1347"/>
              <a:gd name="T16" fmla="*/ 380 w 683"/>
              <a:gd name="T17" fmla="*/ 1256 h 1347"/>
              <a:gd name="T18" fmla="*/ 428 w 683"/>
              <a:gd name="T19" fmla="*/ 1208 h 1347"/>
              <a:gd name="T20" fmla="*/ 454 w 683"/>
              <a:gd name="T21" fmla="*/ 1186 h 1347"/>
              <a:gd name="T22" fmla="*/ 479 w 683"/>
              <a:gd name="T23" fmla="*/ 1160 h 1347"/>
              <a:gd name="T24" fmla="*/ 527 w 683"/>
              <a:gd name="T25" fmla="*/ 1112 h 1347"/>
              <a:gd name="T26" fmla="*/ 650 w 683"/>
              <a:gd name="T27" fmla="*/ 992 h 1347"/>
              <a:gd name="T28" fmla="*/ 655 w 683"/>
              <a:gd name="T29" fmla="*/ 937 h 1347"/>
              <a:gd name="T30" fmla="*/ 635 w 683"/>
              <a:gd name="T31" fmla="*/ 910 h 1347"/>
              <a:gd name="T32" fmla="*/ 567 w 683"/>
              <a:gd name="T33" fmla="*/ 732 h 1347"/>
              <a:gd name="T34" fmla="*/ 654 w 683"/>
              <a:gd name="T35" fmla="*/ 387 h 1347"/>
              <a:gd name="T36" fmla="*/ 646 w 683"/>
              <a:gd name="T37" fmla="*/ 382 h 1347"/>
              <a:gd name="T38" fmla="*/ 554 w 683"/>
              <a:gd name="T39" fmla="*/ 291 h 1347"/>
              <a:gd name="T40" fmla="*/ 529 w 683"/>
              <a:gd name="T41" fmla="*/ 269 h 1347"/>
              <a:gd name="T42" fmla="*/ 302 w 683"/>
              <a:gd name="T43" fmla="*/ 48 h 1347"/>
              <a:gd name="T44" fmla="*/ 252 w 683"/>
              <a:gd name="T45" fmla="*/ 0 h 1347"/>
              <a:gd name="T46" fmla="*/ 132 w 683"/>
              <a:gd name="T47" fmla="*/ 162 h 1347"/>
              <a:gd name="T48" fmla="*/ 76 w 683"/>
              <a:gd name="T49" fmla="*/ 277 h 1347"/>
              <a:gd name="T50" fmla="*/ 23 w 683"/>
              <a:gd name="T51" fmla="*/ 449 h 1347"/>
              <a:gd name="T52" fmla="*/ 3 w 683"/>
              <a:gd name="T53" fmla="*/ 600 h 1347"/>
              <a:gd name="T54" fmla="*/ 0 w 683"/>
              <a:gd name="T55" fmla="*/ 654 h 1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83" h="1347">
                <a:moveTo>
                  <a:pt x="0" y="654"/>
                </a:moveTo>
                <a:cubicBezTo>
                  <a:pt x="0" y="723"/>
                  <a:pt x="10" y="806"/>
                  <a:pt x="24" y="873"/>
                </a:cubicBezTo>
                <a:cubicBezTo>
                  <a:pt x="43" y="967"/>
                  <a:pt x="79" y="1053"/>
                  <a:pt x="123" y="1137"/>
                </a:cubicBezTo>
                <a:cubicBezTo>
                  <a:pt x="146" y="1181"/>
                  <a:pt x="190" y="1244"/>
                  <a:pt x="221" y="1282"/>
                </a:cubicBezTo>
                <a:cubicBezTo>
                  <a:pt x="227" y="1289"/>
                  <a:pt x="229" y="1292"/>
                  <a:pt x="235" y="1298"/>
                </a:cubicBezTo>
                <a:cubicBezTo>
                  <a:pt x="241" y="1305"/>
                  <a:pt x="241" y="1308"/>
                  <a:pt x="248" y="1315"/>
                </a:cubicBezTo>
                <a:cubicBezTo>
                  <a:pt x="260" y="1327"/>
                  <a:pt x="270" y="1341"/>
                  <a:pt x="279" y="1347"/>
                </a:cubicBezTo>
                <a:cubicBezTo>
                  <a:pt x="291" y="1344"/>
                  <a:pt x="296" y="1333"/>
                  <a:pt x="305" y="1325"/>
                </a:cubicBezTo>
                <a:cubicBezTo>
                  <a:pt x="328" y="1303"/>
                  <a:pt x="347" y="1289"/>
                  <a:pt x="380" y="1256"/>
                </a:cubicBezTo>
                <a:cubicBezTo>
                  <a:pt x="397" y="1239"/>
                  <a:pt x="411" y="1225"/>
                  <a:pt x="428" y="1208"/>
                </a:cubicBezTo>
                <a:cubicBezTo>
                  <a:pt x="454" y="1186"/>
                  <a:pt x="454" y="1186"/>
                  <a:pt x="454" y="1186"/>
                </a:cubicBezTo>
                <a:cubicBezTo>
                  <a:pt x="463" y="1178"/>
                  <a:pt x="470" y="1169"/>
                  <a:pt x="479" y="1160"/>
                </a:cubicBezTo>
                <a:cubicBezTo>
                  <a:pt x="496" y="1143"/>
                  <a:pt x="510" y="1129"/>
                  <a:pt x="527" y="1112"/>
                </a:cubicBezTo>
                <a:cubicBezTo>
                  <a:pt x="650" y="992"/>
                  <a:pt x="650" y="992"/>
                  <a:pt x="650" y="992"/>
                </a:cubicBezTo>
                <a:cubicBezTo>
                  <a:pt x="682" y="964"/>
                  <a:pt x="683" y="974"/>
                  <a:pt x="655" y="937"/>
                </a:cubicBezTo>
                <a:cubicBezTo>
                  <a:pt x="648" y="928"/>
                  <a:pt x="641" y="920"/>
                  <a:pt x="635" y="910"/>
                </a:cubicBezTo>
                <a:cubicBezTo>
                  <a:pt x="601" y="860"/>
                  <a:pt x="576" y="793"/>
                  <a:pt x="567" y="732"/>
                </a:cubicBezTo>
                <a:cubicBezTo>
                  <a:pt x="537" y="517"/>
                  <a:pt x="653" y="418"/>
                  <a:pt x="654" y="387"/>
                </a:cubicBezTo>
                <a:cubicBezTo>
                  <a:pt x="648" y="384"/>
                  <a:pt x="651" y="386"/>
                  <a:pt x="646" y="382"/>
                </a:cubicBezTo>
                <a:cubicBezTo>
                  <a:pt x="554" y="291"/>
                  <a:pt x="554" y="291"/>
                  <a:pt x="554" y="291"/>
                </a:cubicBezTo>
                <a:cubicBezTo>
                  <a:pt x="545" y="282"/>
                  <a:pt x="538" y="279"/>
                  <a:pt x="529" y="269"/>
                </a:cubicBezTo>
                <a:cubicBezTo>
                  <a:pt x="302" y="48"/>
                  <a:pt x="302" y="48"/>
                  <a:pt x="302" y="48"/>
                </a:cubicBezTo>
                <a:cubicBezTo>
                  <a:pt x="289" y="36"/>
                  <a:pt x="275" y="15"/>
                  <a:pt x="252" y="0"/>
                </a:cubicBezTo>
                <a:cubicBezTo>
                  <a:pt x="220" y="21"/>
                  <a:pt x="159" y="118"/>
                  <a:pt x="132" y="162"/>
                </a:cubicBezTo>
                <a:cubicBezTo>
                  <a:pt x="110" y="199"/>
                  <a:pt x="92" y="236"/>
                  <a:pt x="76" y="277"/>
                </a:cubicBezTo>
                <a:cubicBezTo>
                  <a:pt x="54" y="334"/>
                  <a:pt x="38" y="384"/>
                  <a:pt x="23" y="449"/>
                </a:cubicBezTo>
                <a:cubicBezTo>
                  <a:pt x="15" y="483"/>
                  <a:pt x="2" y="563"/>
                  <a:pt x="3" y="600"/>
                </a:cubicBezTo>
                <a:cubicBezTo>
                  <a:pt x="3" y="622"/>
                  <a:pt x="0" y="631"/>
                  <a:pt x="0" y="654"/>
                </a:cubicBezTo>
                <a:close/>
              </a:path>
            </a:pathLst>
          </a:custGeom>
          <a:solidFill>
            <a:srgbClr val="279180"/>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Freeform 8"/>
          <p:cNvSpPr>
            <a:spLocks/>
          </p:cNvSpPr>
          <p:nvPr/>
        </p:nvSpPr>
        <p:spPr bwMode="auto">
          <a:xfrm>
            <a:off x="3690575" y="1388413"/>
            <a:ext cx="1303743" cy="2526539"/>
          </a:xfrm>
          <a:custGeom>
            <a:avLst/>
            <a:gdLst>
              <a:gd name="T0" fmla="*/ 24 w 690"/>
              <a:gd name="T1" fmla="*/ 381 h 1341"/>
              <a:gd name="T2" fmla="*/ 92 w 690"/>
              <a:gd name="T3" fmla="*/ 499 h 1341"/>
              <a:gd name="T4" fmla="*/ 85 w 690"/>
              <a:gd name="T5" fmla="*/ 841 h 1341"/>
              <a:gd name="T6" fmla="*/ 13 w 690"/>
              <a:gd name="T7" fmla="*/ 955 h 1341"/>
              <a:gd name="T8" fmla="*/ 0 w 690"/>
              <a:gd name="T9" fmla="*/ 969 h 1341"/>
              <a:gd name="T10" fmla="*/ 157 w 690"/>
              <a:gd name="T11" fmla="*/ 1121 h 1341"/>
              <a:gd name="T12" fmla="*/ 170 w 690"/>
              <a:gd name="T13" fmla="*/ 1132 h 1341"/>
              <a:gd name="T14" fmla="*/ 242 w 690"/>
              <a:gd name="T15" fmla="*/ 1204 h 1341"/>
              <a:gd name="T16" fmla="*/ 292 w 690"/>
              <a:gd name="T17" fmla="*/ 1250 h 1341"/>
              <a:gd name="T18" fmla="*/ 354 w 690"/>
              <a:gd name="T19" fmla="*/ 1308 h 1341"/>
              <a:gd name="T20" fmla="*/ 393 w 690"/>
              <a:gd name="T21" fmla="*/ 1341 h 1341"/>
              <a:gd name="T22" fmla="*/ 434 w 690"/>
              <a:gd name="T23" fmla="*/ 1295 h 1341"/>
              <a:gd name="T24" fmla="*/ 582 w 690"/>
              <a:gd name="T25" fmla="*/ 1059 h 1341"/>
              <a:gd name="T26" fmla="*/ 640 w 690"/>
              <a:gd name="T27" fmla="*/ 883 h 1341"/>
              <a:gd name="T28" fmla="*/ 589 w 690"/>
              <a:gd name="T29" fmla="*/ 272 h 1341"/>
              <a:gd name="T30" fmla="*/ 429 w 690"/>
              <a:gd name="T31" fmla="*/ 12 h 1341"/>
              <a:gd name="T32" fmla="*/ 411 w 690"/>
              <a:gd name="T33" fmla="*/ 0 h 1341"/>
              <a:gd name="T34" fmla="*/ 388 w 690"/>
              <a:gd name="T35" fmla="*/ 24 h 1341"/>
              <a:gd name="T36" fmla="*/ 364 w 690"/>
              <a:gd name="T37" fmla="*/ 48 h 1341"/>
              <a:gd name="T38" fmla="*/ 194 w 690"/>
              <a:gd name="T39" fmla="*/ 215 h 1341"/>
              <a:gd name="T40" fmla="*/ 169 w 690"/>
              <a:gd name="T41" fmla="*/ 237 h 1341"/>
              <a:gd name="T42" fmla="*/ 97 w 690"/>
              <a:gd name="T43" fmla="*/ 309 h 1341"/>
              <a:gd name="T44" fmla="*/ 24 w 690"/>
              <a:gd name="T45" fmla="*/ 381 h 1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90" h="1341">
                <a:moveTo>
                  <a:pt x="24" y="381"/>
                </a:moveTo>
                <a:cubicBezTo>
                  <a:pt x="57" y="430"/>
                  <a:pt x="65" y="431"/>
                  <a:pt x="92" y="499"/>
                </a:cubicBezTo>
                <a:cubicBezTo>
                  <a:pt x="133" y="601"/>
                  <a:pt x="135" y="739"/>
                  <a:pt x="85" y="841"/>
                </a:cubicBezTo>
                <a:cubicBezTo>
                  <a:pt x="66" y="880"/>
                  <a:pt x="42" y="922"/>
                  <a:pt x="13" y="955"/>
                </a:cubicBezTo>
                <a:cubicBezTo>
                  <a:pt x="7" y="961"/>
                  <a:pt x="5" y="962"/>
                  <a:pt x="0" y="969"/>
                </a:cubicBezTo>
                <a:cubicBezTo>
                  <a:pt x="18" y="981"/>
                  <a:pt x="138" y="1105"/>
                  <a:pt x="157" y="1121"/>
                </a:cubicBezTo>
                <a:cubicBezTo>
                  <a:pt x="163" y="1126"/>
                  <a:pt x="164" y="1126"/>
                  <a:pt x="170" y="1132"/>
                </a:cubicBezTo>
                <a:cubicBezTo>
                  <a:pt x="242" y="1204"/>
                  <a:pt x="242" y="1204"/>
                  <a:pt x="242" y="1204"/>
                </a:cubicBezTo>
                <a:cubicBezTo>
                  <a:pt x="259" y="1221"/>
                  <a:pt x="275" y="1233"/>
                  <a:pt x="292" y="1250"/>
                </a:cubicBezTo>
                <a:cubicBezTo>
                  <a:pt x="308" y="1267"/>
                  <a:pt x="335" y="1298"/>
                  <a:pt x="354" y="1308"/>
                </a:cubicBezTo>
                <a:cubicBezTo>
                  <a:pt x="373" y="1320"/>
                  <a:pt x="376" y="1336"/>
                  <a:pt x="393" y="1341"/>
                </a:cubicBezTo>
                <a:cubicBezTo>
                  <a:pt x="434" y="1295"/>
                  <a:pt x="434" y="1295"/>
                  <a:pt x="434" y="1295"/>
                </a:cubicBezTo>
                <a:cubicBezTo>
                  <a:pt x="489" y="1233"/>
                  <a:pt x="548" y="1134"/>
                  <a:pt x="582" y="1059"/>
                </a:cubicBezTo>
                <a:cubicBezTo>
                  <a:pt x="607" y="1004"/>
                  <a:pt x="624" y="948"/>
                  <a:pt x="640" y="883"/>
                </a:cubicBezTo>
                <a:cubicBezTo>
                  <a:pt x="690" y="685"/>
                  <a:pt x="666" y="450"/>
                  <a:pt x="589" y="272"/>
                </a:cubicBezTo>
                <a:cubicBezTo>
                  <a:pt x="532" y="139"/>
                  <a:pt x="504" y="109"/>
                  <a:pt x="429" y="12"/>
                </a:cubicBezTo>
                <a:cubicBezTo>
                  <a:pt x="423" y="5"/>
                  <a:pt x="423" y="1"/>
                  <a:pt x="411" y="0"/>
                </a:cubicBezTo>
                <a:cubicBezTo>
                  <a:pt x="408" y="13"/>
                  <a:pt x="409" y="3"/>
                  <a:pt x="388" y="24"/>
                </a:cubicBezTo>
                <a:cubicBezTo>
                  <a:pt x="379" y="33"/>
                  <a:pt x="373" y="40"/>
                  <a:pt x="364" y="48"/>
                </a:cubicBezTo>
                <a:cubicBezTo>
                  <a:pt x="194" y="215"/>
                  <a:pt x="194" y="215"/>
                  <a:pt x="194" y="215"/>
                </a:cubicBezTo>
                <a:cubicBezTo>
                  <a:pt x="185" y="224"/>
                  <a:pt x="178" y="228"/>
                  <a:pt x="169" y="237"/>
                </a:cubicBezTo>
                <a:cubicBezTo>
                  <a:pt x="97" y="309"/>
                  <a:pt x="97" y="309"/>
                  <a:pt x="97" y="309"/>
                </a:cubicBezTo>
                <a:cubicBezTo>
                  <a:pt x="81" y="325"/>
                  <a:pt x="39" y="358"/>
                  <a:pt x="24" y="381"/>
                </a:cubicBezTo>
                <a:close/>
              </a:path>
            </a:pathLst>
          </a:custGeom>
          <a:solidFill>
            <a:srgbClr val="279180"/>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9"/>
          <p:cNvSpPr>
            <a:spLocks/>
          </p:cNvSpPr>
          <p:nvPr/>
        </p:nvSpPr>
        <p:spPr bwMode="auto">
          <a:xfrm>
            <a:off x="1780954" y="3264920"/>
            <a:ext cx="1246099" cy="1344217"/>
          </a:xfrm>
          <a:custGeom>
            <a:avLst/>
            <a:gdLst>
              <a:gd name="T0" fmla="*/ 0 w 660"/>
              <a:gd name="T1" fmla="*/ 390 h 713"/>
              <a:gd name="T2" fmla="*/ 89 w 660"/>
              <a:gd name="T3" fmla="*/ 520 h 713"/>
              <a:gd name="T4" fmla="*/ 120 w 660"/>
              <a:gd name="T5" fmla="*/ 600 h 713"/>
              <a:gd name="T6" fmla="*/ 126 w 660"/>
              <a:gd name="T7" fmla="*/ 705 h 713"/>
              <a:gd name="T8" fmla="*/ 648 w 660"/>
              <a:gd name="T9" fmla="*/ 708 h 713"/>
              <a:gd name="T10" fmla="*/ 657 w 660"/>
              <a:gd name="T11" fmla="*/ 678 h 713"/>
              <a:gd name="T12" fmla="*/ 543 w 660"/>
              <a:gd name="T13" fmla="*/ 207 h 713"/>
              <a:gd name="T14" fmla="*/ 467 w 660"/>
              <a:gd name="T15" fmla="*/ 79 h 713"/>
              <a:gd name="T16" fmla="*/ 455 w 660"/>
              <a:gd name="T17" fmla="*/ 61 h 713"/>
              <a:gd name="T18" fmla="*/ 399 w 660"/>
              <a:gd name="T19" fmla="*/ 0 h 713"/>
              <a:gd name="T20" fmla="*/ 350 w 660"/>
              <a:gd name="T21" fmla="*/ 47 h 713"/>
              <a:gd name="T22" fmla="*/ 251 w 660"/>
              <a:gd name="T23" fmla="*/ 146 h 713"/>
              <a:gd name="T24" fmla="*/ 238 w 660"/>
              <a:gd name="T25" fmla="*/ 157 h 713"/>
              <a:gd name="T26" fmla="*/ 226 w 660"/>
              <a:gd name="T27" fmla="*/ 169 h 713"/>
              <a:gd name="T28" fmla="*/ 200 w 660"/>
              <a:gd name="T29" fmla="*/ 194 h 713"/>
              <a:gd name="T30" fmla="*/ 50 w 660"/>
              <a:gd name="T31" fmla="*/ 341 h 713"/>
              <a:gd name="T32" fmla="*/ 25 w 660"/>
              <a:gd name="T33" fmla="*/ 364 h 713"/>
              <a:gd name="T34" fmla="*/ 0 w 660"/>
              <a:gd name="T35" fmla="*/ 390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0" h="713">
                <a:moveTo>
                  <a:pt x="0" y="390"/>
                </a:moveTo>
                <a:cubicBezTo>
                  <a:pt x="28" y="432"/>
                  <a:pt x="62" y="466"/>
                  <a:pt x="89" y="520"/>
                </a:cubicBezTo>
                <a:cubicBezTo>
                  <a:pt x="102" y="546"/>
                  <a:pt x="113" y="568"/>
                  <a:pt x="120" y="600"/>
                </a:cubicBezTo>
                <a:cubicBezTo>
                  <a:pt x="127" y="635"/>
                  <a:pt x="126" y="663"/>
                  <a:pt x="126" y="705"/>
                </a:cubicBezTo>
                <a:cubicBezTo>
                  <a:pt x="159" y="713"/>
                  <a:pt x="578" y="708"/>
                  <a:pt x="648" y="708"/>
                </a:cubicBezTo>
                <a:cubicBezTo>
                  <a:pt x="660" y="708"/>
                  <a:pt x="657" y="699"/>
                  <a:pt x="657" y="678"/>
                </a:cubicBezTo>
                <a:cubicBezTo>
                  <a:pt x="657" y="537"/>
                  <a:pt x="605" y="331"/>
                  <a:pt x="543" y="207"/>
                </a:cubicBezTo>
                <a:cubicBezTo>
                  <a:pt x="522" y="165"/>
                  <a:pt x="496" y="117"/>
                  <a:pt x="467" y="79"/>
                </a:cubicBezTo>
                <a:cubicBezTo>
                  <a:pt x="462" y="72"/>
                  <a:pt x="460" y="68"/>
                  <a:pt x="455" y="61"/>
                </a:cubicBezTo>
                <a:cubicBezTo>
                  <a:pt x="445" y="48"/>
                  <a:pt x="411" y="8"/>
                  <a:pt x="399" y="0"/>
                </a:cubicBezTo>
                <a:cubicBezTo>
                  <a:pt x="389" y="15"/>
                  <a:pt x="366" y="35"/>
                  <a:pt x="350" y="47"/>
                </a:cubicBezTo>
                <a:cubicBezTo>
                  <a:pt x="331" y="63"/>
                  <a:pt x="277" y="122"/>
                  <a:pt x="251" y="146"/>
                </a:cubicBezTo>
                <a:cubicBezTo>
                  <a:pt x="245" y="152"/>
                  <a:pt x="244" y="152"/>
                  <a:pt x="238" y="157"/>
                </a:cubicBezTo>
                <a:cubicBezTo>
                  <a:pt x="233" y="161"/>
                  <a:pt x="230" y="164"/>
                  <a:pt x="226" y="169"/>
                </a:cubicBezTo>
                <a:cubicBezTo>
                  <a:pt x="216" y="178"/>
                  <a:pt x="209" y="185"/>
                  <a:pt x="200" y="194"/>
                </a:cubicBezTo>
                <a:cubicBezTo>
                  <a:pt x="50" y="341"/>
                  <a:pt x="50" y="341"/>
                  <a:pt x="50" y="341"/>
                </a:cubicBezTo>
                <a:cubicBezTo>
                  <a:pt x="41" y="350"/>
                  <a:pt x="34" y="354"/>
                  <a:pt x="25" y="364"/>
                </a:cubicBezTo>
                <a:cubicBezTo>
                  <a:pt x="16" y="373"/>
                  <a:pt x="7" y="380"/>
                  <a:pt x="0" y="390"/>
                </a:cubicBezTo>
                <a:close/>
              </a:path>
            </a:pathLst>
          </a:custGeom>
          <a:solidFill>
            <a:srgbClr val="1D4C6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0"/>
          <p:cNvSpPr>
            <a:spLocks/>
          </p:cNvSpPr>
          <p:nvPr/>
        </p:nvSpPr>
        <p:spPr bwMode="auto">
          <a:xfrm>
            <a:off x="3120265" y="3282090"/>
            <a:ext cx="1270628" cy="1317234"/>
          </a:xfrm>
          <a:custGeom>
            <a:avLst/>
            <a:gdLst>
              <a:gd name="T0" fmla="*/ 14 w 673"/>
              <a:gd name="T1" fmla="*/ 699 h 699"/>
              <a:gd name="T2" fmla="*/ 530 w 673"/>
              <a:gd name="T3" fmla="*/ 699 h 699"/>
              <a:gd name="T4" fmla="*/ 543 w 673"/>
              <a:gd name="T5" fmla="*/ 657 h 699"/>
              <a:gd name="T6" fmla="*/ 576 w 673"/>
              <a:gd name="T7" fmla="*/ 523 h 699"/>
              <a:gd name="T8" fmla="*/ 594 w 673"/>
              <a:gd name="T9" fmla="*/ 487 h 699"/>
              <a:gd name="T10" fmla="*/ 637 w 673"/>
              <a:gd name="T11" fmla="*/ 416 h 699"/>
              <a:gd name="T12" fmla="*/ 610 w 673"/>
              <a:gd name="T13" fmla="*/ 334 h 699"/>
              <a:gd name="T14" fmla="*/ 526 w 673"/>
              <a:gd name="T15" fmla="*/ 250 h 699"/>
              <a:gd name="T16" fmla="*/ 391 w 673"/>
              <a:gd name="T17" fmla="*/ 117 h 699"/>
              <a:gd name="T18" fmla="*/ 366 w 673"/>
              <a:gd name="T19" fmla="*/ 95 h 699"/>
              <a:gd name="T20" fmla="*/ 266 w 673"/>
              <a:gd name="T21" fmla="*/ 0 h 699"/>
              <a:gd name="T22" fmla="*/ 165 w 673"/>
              <a:gd name="T23" fmla="*/ 139 h 699"/>
              <a:gd name="T24" fmla="*/ 55 w 673"/>
              <a:gd name="T25" fmla="*/ 392 h 699"/>
              <a:gd name="T26" fmla="*/ 15 w 673"/>
              <a:gd name="T27" fmla="*/ 595 h 699"/>
              <a:gd name="T28" fmla="*/ 7 w 673"/>
              <a:gd name="T29" fmla="*/ 678 h 699"/>
              <a:gd name="T30" fmla="*/ 14 w 673"/>
              <a:gd name="T31" fmla="*/ 699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73" h="699">
                <a:moveTo>
                  <a:pt x="14" y="699"/>
                </a:moveTo>
                <a:cubicBezTo>
                  <a:pt x="530" y="699"/>
                  <a:pt x="530" y="699"/>
                  <a:pt x="530" y="699"/>
                </a:cubicBezTo>
                <a:cubicBezTo>
                  <a:pt x="548" y="699"/>
                  <a:pt x="541" y="675"/>
                  <a:pt x="543" y="657"/>
                </a:cubicBezTo>
                <a:cubicBezTo>
                  <a:pt x="547" y="612"/>
                  <a:pt x="557" y="563"/>
                  <a:pt x="576" y="523"/>
                </a:cubicBezTo>
                <a:cubicBezTo>
                  <a:pt x="583" y="509"/>
                  <a:pt x="587" y="500"/>
                  <a:pt x="594" y="487"/>
                </a:cubicBezTo>
                <a:cubicBezTo>
                  <a:pt x="608" y="462"/>
                  <a:pt x="621" y="438"/>
                  <a:pt x="637" y="416"/>
                </a:cubicBezTo>
                <a:cubicBezTo>
                  <a:pt x="673" y="368"/>
                  <a:pt x="663" y="380"/>
                  <a:pt x="610" y="334"/>
                </a:cubicBezTo>
                <a:cubicBezTo>
                  <a:pt x="588" y="314"/>
                  <a:pt x="544" y="265"/>
                  <a:pt x="526" y="250"/>
                </a:cubicBezTo>
                <a:cubicBezTo>
                  <a:pt x="484" y="214"/>
                  <a:pt x="433" y="159"/>
                  <a:pt x="391" y="117"/>
                </a:cubicBezTo>
                <a:cubicBezTo>
                  <a:pt x="382" y="108"/>
                  <a:pt x="375" y="105"/>
                  <a:pt x="366" y="95"/>
                </a:cubicBezTo>
                <a:cubicBezTo>
                  <a:pt x="357" y="86"/>
                  <a:pt x="279" y="5"/>
                  <a:pt x="266" y="0"/>
                </a:cubicBezTo>
                <a:cubicBezTo>
                  <a:pt x="264" y="3"/>
                  <a:pt x="189" y="99"/>
                  <a:pt x="165" y="139"/>
                </a:cubicBezTo>
                <a:cubicBezTo>
                  <a:pt x="113" y="227"/>
                  <a:pt x="85" y="292"/>
                  <a:pt x="55" y="392"/>
                </a:cubicBezTo>
                <a:cubicBezTo>
                  <a:pt x="39" y="444"/>
                  <a:pt x="22" y="539"/>
                  <a:pt x="15" y="595"/>
                </a:cubicBezTo>
                <a:cubicBezTo>
                  <a:pt x="7" y="678"/>
                  <a:pt x="7" y="678"/>
                  <a:pt x="7" y="678"/>
                </a:cubicBezTo>
                <a:cubicBezTo>
                  <a:pt x="6" y="686"/>
                  <a:pt x="0" y="699"/>
                  <a:pt x="14" y="699"/>
                </a:cubicBezTo>
                <a:close/>
              </a:path>
            </a:pathLst>
          </a:custGeom>
          <a:solidFill>
            <a:srgbClr val="1D4C6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 name="椭圆 11"/>
          <p:cNvSpPr/>
          <p:nvPr/>
        </p:nvSpPr>
        <p:spPr bwMode="auto">
          <a:xfrm>
            <a:off x="2378547" y="1959023"/>
            <a:ext cx="1390225" cy="1390225"/>
          </a:xfrm>
          <a:prstGeom prst="ellipse">
            <a:avLst/>
          </a:prstGeom>
          <a:solidFill>
            <a:srgbClr val="279180"/>
          </a:solidFill>
          <a:ln w="25400" cap="flat">
            <a:solidFill>
              <a:schemeClr val="bg1"/>
            </a:solidFill>
            <a:prstDash val="solid"/>
            <a:miter lim="800000"/>
          </a:ln>
          <a:effectLst>
            <a:outerShdw blurRad="63500" sx="101000" sy="101000" algn="ctr" rotWithShape="0">
              <a:prstClr val="black">
                <a:alpha val="40000"/>
              </a:prstClr>
            </a:outerShdw>
          </a:effectLst>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1">
              <a:ln>
                <a:noFill/>
              </a:ln>
              <a:solidFill>
                <a:srgbClr val="C4261D"/>
              </a:solidFill>
              <a:effectLst/>
              <a:uLnTx/>
              <a:uFillTx/>
              <a:latin typeface="Arial" panose="020B0604020202020204" pitchFamily="34" charset="0"/>
              <a:ea typeface="宋体" panose="02010600030101010101" pitchFamily="2" charset="-122"/>
            </a:endParaRPr>
          </a:p>
        </p:txBody>
      </p:sp>
      <p:grpSp>
        <p:nvGrpSpPr>
          <p:cNvPr id="13" name="组合 12"/>
          <p:cNvGrpSpPr/>
          <p:nvPr/>
        </p:nvGrpSpPr>
        <p:grpSpPr>
          <a:xfrm>
            <a:off x="2624551" y="2164184"/>
            <a:ext cx="887007" cy="892028"/>
            <a:chOff x="3191007" y="542618"/>
            <a:chExt cx="751304" cy="755557"/>
          </a:xfrm>
          <a:solidFill>
            <a:schemeClr val="bg1"/>
          </a:solidFill>
          <a:effectLst/>
          <a:scene3d>
            <a:camera prst="orthographicFront"/>
            <a:lightRig rig="threePt" dir="t"/>
          </a:scene3d>
        </p:grpSpPr>
        <p:sp>
          <p:nvSpPr>
            <p:cNvPr id="14" name="Freeform 5"/>
            <p:cNvSpPr>
              <a:spLocks noEditPoints="1"/>
            </p:cNvSpPr>
            <p:nvPr/>
          </p:nvSpPr>
          <p:spPr bwMode="auto">
            <a:xfrm>
              <a:off x="3268973" y="633342"/>
              <a:ext cx="94976" cy="93559"/>
            </a:xfrm>
            <a:custGeom>
              <a:avLst/>
              <a:gdLst>
                <a:gd name="T0" fmla="*/ 195 w 312"/>
                <a:gd name="T1" fmla="*/ 171 h 307"/>
                <a:gd name="T2" fmla="*/ 171 w 312"/>
                <a:gd name="T3" fmla="*/ 148 h 307"/>
                <a:gd name="T4" fmla="*/ 183 w 312"/>
                <a:gd name="T5" fmla="*/ 135 h 307"/>
                <a:gd name="T6" fmla="*/ 182 w 312"/>
                <a:gd name="T7" fmla="*/ 153 h 307"/>
                <a:gd name="T8" fmla="*/ 203 w 312"/>
                <a:gd name="T9" fmla="*/ 152 h 307"/>
                <a:gd name="T10" fmla="*/ 212 w 312"/>
                <a:gd name="T11" fmla="*/ 153 h 307"/>
                <a:gd name="T12" fmla="*/ 195 w 312"/>
                <a:gd name="T13" fmla="*/ 171 h 307"/>
                <a:gd name="T14" fmla="*/ 154 w 312"/>
                <a:gd name="T15" fmla="*/ 252 h 307"/>
                <a:gd name="T16" fmla="*/ 169 w 312"/>
                <a:gd name="T17" fmla="*/ 235 h 307"/>
                <a:gd name="T18" fmla="*/ 237 w 312"/>
                <a:gd name="T19" fmla="*/ 164 h 307"/>
                <a:gd name="T20" fmla="*/ 254 w 312"/>
                <a:gd name="T21" fmla="*/ 148 h 307"/>
                <a:gd name="T22" fmla="*/ 234 w 312"/>
                <a:gd name="T23" fmla="*/ 130 h 307"/>
                <a:gd name="T24" fmla="*/ 222 w 312"/>
                <a:gd name="T25" fmla="*/ 144 h 307"/>
                <a:gd name="T26" fmla="*/ 221 w 312"/>
                <a:gd name="T27" fmla="*/ 127 h 307"/>
                <a:gd name="T28" fmla="*/ 212 w 312"/>
                <a:gd name="T29" fmla="*/ 127 h 307"/>
                <a:gd name="T30" fmla="*/ 200 w 312"/>
                <a:gd name="T31" fmla="*/ 127 h 307"/>
                <a:gd name="T32" fmla="*/ 191 w 312"/>
                <a:gd name="T33" fmla="*/ 127 h 307"/>
                <a:gd name="T34" fmla="*/ 205 w 312"/>
                <a:gd name="T35" fmla="*/ 114 h 307"/>
                <a:gd name="T36" fmla="*/ 185 w 312"/>
                <a:gd name="T37" fmla="*/ 96 h 307"/>
                <a:gd name="T38" fmla="*/ 174 w 312"/>
                <a:gd name="T39" fmla="*/ 107 h 307"/>
                <a:gd name="T40" fmla="*/ 152 w 312"/>
                <a:gd name="T41" fmla="*/ 130 h 307"/>
                <a:gd name="T42" fmla="*/ 134 w 312"/>
                <a:gd name="T43" fmla="*/ 113 h 307"/>
                <a:gd name="T44" fmla="*/ 157 w 312"/>
                <a:gd name="T45" fmla="*/ 90 h 307"/>
                <a:gd name="T46" fmla="*/ 173 w 312"/>
                <a:gd name="T47" fmla="*/ 75 h 307"/>
                <a:gd name="T48" fmla="*/ 153 w 312"/>
                <a:gd name="T49" fmla="*/ 56 h 307"/>
                <a:gd name="T50" fmla="*/ 137 w 312"/>
                <a:gd name="T51" fmla="*/ 73 h 307"/>
                <a:gd name="T52" fmla="*/ 72 w 312"/>
                <a:gd name="T53" fmla="*/ 140 h 307"/>
                <a:gd name="T54" fmla="*/ 57 w 312"/>
                <a:gd name="T55" fmla="*/ 155 h 307"/>
                <a:gd name="T56" fmla="*/ 77 w 312"/>
                <a:gd name="T57" fmla="*/ 174 h 307"/>
                <a:gd name="T58" fmla="*/ 91 w 312"/>
                <a:gd name="T59" fmla="*/ 158 h 307"/>
                <a:gd name="T60" fmla="*/ 114 w 312"/>
                <a:gd name="T61" fmla="*/ 135 h 307"/>
                <a:gd name="T62" fmla="*/ 131 w 312"/>
                <a:gd name="T63" fmla="*/ 151 h 307"/>
                <a:gd name="T64" fmla="*/ 113 w 312"/>
                <a:gd name="T65" fmla="*/ 170 h 307"/>
                <a:gd name="T66" fmla="*/ 98 w 312"/>
                <a:gd name="T67" fmla="*/ 185 h 307"/>
                <a:gd name="T68" fmla="*/ 118 w 312"/>
                <a:gd name="T69" fmla="*/ 204 h 307"/>
                <a:gd name="T70" fmla="*/ 132 w 312"/>
                <a:gd name="T71" fmla="*/ 188 h 307"/>
                <a:gd name="T72" fmla="*/ 150 w 312"/>
                <a:gd name="T73" fmla="*/ 169 h 307"/>
                <a:gd name="T74" fmla="*/ 175 w 312"/>
                <a:gd name="T75" fmla="*/ 192 h 307"/>
                <a:gd name="T76" fmla="*/ 150 w 312"/>
                <a:gd name="T77" fmla="*/ 217 h 307"/>
                <a:gd name="T78" fmla="*/ 134 w 312"/>
                <a:gd name="T79" fmla="*/ 233 h 307"/>
                <a:gd name="T80" fmla="*/ 154 w 312"/>
                <a:gd name="T81" fmla="*/ 252 h 307"/>
                <a:gd name="T82" fmla="*/ 20 w 312"/>
                <a:gd name="T83" fmla="*/ 172 h 307"/>
                <a:gd name="T84" fmla="*/ 142 w 312"/>
                <a:gd name="T85" fmla="*/ 287 h 307"/>
                <a:gd name="T86" fmla="*/ 162 w 312"/>
                <a:gd name="T87" fmla="*/ 307 h 307"/>
                <a:gd name="T88" fmla="*/ 183 w 312"/>
                <a:gd name="T89" fmla="*/ 285 h 307"/>
                <a:gd name="T90" fmla="*/ 180 w 312"/>
                <a:gd name="T91" fmla="*/ 283 h 307"/>
                <a:gd name="T92" fmla="*/ 286 w 312"/>
                <a:gd name="T93" fmla="*/ 173 h 307"/>
                <a:gd name="T94" fmla="*/ 290 w 312"/>
                <a:gd name="T95" fmla="*/ 177 h 307"/>
                <a:gd name="T96" fmla="*/ 312 w 312"/>
                <a:gd name="T97" fmla="*/ 154 h 307"/>
                <a:gd name="T98" fmla="*/ 290 w 312"/>
                <a:gd name="T99" fmla="*/ 135 h 307"/>
                <a:gd name="T100" fmla="*/ 168 w 312"/>
                <a:gd name="T101" fmla="*/ 19 h 307"/>
                <a:gd name="T102" fmla="*/ 149 w 312"/>
                <a:gd name="T103" fmla="*/ 0 h 307"/>
                <a:gd name="T104" fmla="*/ 132 w 312"/>
                <a:gd name="T105" fmla="*/ 19 h 307"/>
                <a:gd name="T106" fmla="*/ 18 w 312"/>
                <a:gd name="T107" fmla="*/ 136 h 307"/>
                <a:gd name="T108" fmla="*/ 0 w 312"/>
                <a:gd name="T109" fmla="*/ 154 h 307"/>
                <a:gd name="T110" fmla="*/ 20 w 312"/>
                <a:gd name="T111" fmla="*/ 172 h 307"/>
                <a:gd name="T112" fmla="*/ 42 w 312"/>
                <a:gd name="T113" fmla="*/ 151 h 307"/>
                <a:gd name="T114" fmla="*/ 148 w 312"/>
                <a:gd name="T115" fmla="*/ 42 h 307"/>
                <a:gd name="T116" fmla="*/ 267 w 312"/>
                <a:gd name="T117" fmla="*/ 155 h 307"/>
                <a:gd name="T118" fmla="*/ 161 w 312"/>
                <a:gd name="T119" fmla="*/ 264 h 307"/>
                <a:gd name="T120" fmla="*/ 42 w 312"/>
                <a:gd name="T121" fmla="*/ 15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2" h="307">
                  <a:moveTo>
                    <a:pt x="195" y="171"/>
                  </a:moveTo>
                  <a:cubicBezTo>
                    <a:pt x="171" y="148"/>
                    <a:pt x="171" y="148"/>
                    <a:pt x="171" y="148"/>
                  </a:cubicBezTo>
                  <a:cubicBezTo>
                    <a:pt x="183" y="135"/>
                    <a:pt x="183" y="135"/>
                    <a:pt x="183" y="135"/>
                  </a:cubicBezTo>
                  <a:cubicBezTo>
                    <a:pt x="183" y="142"/>
                    <a:pt x="183" y="148"/>
                    <a:pt x="182" y="153"/>
                  </a:cubicBezTo>
                  <a:cubicBezTo>
                    <a:pt x="193" y="152"/>
                    <a:pt x="200" y="152"/>
                    <a:pt x="203" y="152"/>
                  </a:cubicBezTo>
                  <a:cubicBezTo>
                    <a:pt x="207" y="152"/>
                    <a:pt x="210" y="153"/>
                    <a:pt x="212" y="153"/>
                  </a:cubicBezTo>
                  <a:lnTo>
                    <a:pt x="195" y="171"/>
                  </a:lnTo>
                  <a:close/>
                  <a:moveTo>
                    <a:pt x="154" y="252"/>
                  </a:moveTo>
                  <a:cubicBezTo>
                    <a:pt x="169" y="235"/>
                    <a:pt x="169" y="235"/>
                    <a:pt x="169" y="235"/>
                  </a:cubicBezTo>
                  <a:cubicBezTo>
                    <a:pt x="237" y="164"/>
                    <a:pt x="237" y="164"/>
                    <a:pt x="237" y="164"/>
                  </a:cubicBezTo>
                  <a:cubicBezTo>
                    <a:pt x="254" y="148"/>
                    <a:pt x="254" y="148"/>
                    <a:pt x="254" y="148"/>
                  </a:cubicBezTo>
                  <a:cubicBezTo>
                    <a:pt x="234" y="130"/>
                    <a:pt x="234" y="130"/>
                    <a:pt x="234" y="130"/>
                  </a:cubicBezTo>
                  <a:cubicBezTo>
                    <a:pt x="222" y="144"/>
                    <a:pt x="222" y="144"/>
                    <a:pt x="222" y="144"/>
                  </a:cubicBezTo>
                  <a:cubicBezTo>
                    <a:pt x="221" y="138"/>
                    <a:pt x="221" y="132"/>
                    <a:pt x="221" y="127"/>
                  </a:cubicBezTo>
                  <a:cubicBezTo>
                    <a:pt x="212" y="127"/>
                    <a:pt x="212" y="127"/>
                    <a:pt x="212" y="127"/>
                  </a:cubicBezTo>
                  <a:cubicBezTo>
                    <a:pt x="200" y="127"/>
                    <a:pt x="200" y="127"/>
                    <a:pt x="200" y="127"/>
                  </a:cubicBezTo>
                  <a:cubicBezTo>
                    <a:pt x="198" y="127"/>
                    <a:pt x="195" y="127"/>
                    <a:pt x="191" y="127"/>
                  </a:cubicBezTo>
                  <a:cubicBezTo>
                    <a:pt x="205" y="114"/>
                    <a:pt x="205" y="114"/>
                    <a:pt x="205" y="114"/>
                  </a:cubicBezTo>
                  <a:cubicBezTo>
                    <a:pt x="185" y="96"/>
                    <a:pt x="185" y="96"/>
                    <a:pt x="185" y="96"/>
                  </a:cubicBezTo>
                  <a:cubicBezTo>
                    <a:pt x="174" y="107"/>
                    <a:pt x="174" y="107"/>
                    <a:pt x="174" y="107"/>
                  </a:cubicBezTo>
                  <a:cubicBezTo>
                    <a:pt x="152" y="130"/>
                    <a:pt x="152" y="130"/>
                    <a:pt x="152" y="130"/>
                  </a:cubicBezTo>
                  <a:cubicBezTo>
                    <a:pt x="134" y="113"/>
                    <a:pt x="134" y="113"/>
                    <a:pt x="134" y="113"/>
                  </a:cubicBezTo>
                  <a:cubicBezTo>
                    <a:pt x="157" y="90"/>
                    <a:pt x="157" y="90"/>
                    <a:pt x="157" y="90"/>
                  </a:cubicBezTo>
                  <a:cubicBezTo>
                    <a:pt x="173" y="75"/>
                    <a:pt x="173" y="75"/>
                    <a:pt x="173" y="75"/>
                  </a:cubicBezTo>
                  <a:cubicBezTo>
                    <a:pt x="153" y="56"/>
                    <a:pt x="153" y="56"/>
                    <a:pt x="153" y="56"/>
                  </a:cubicBezTo>
                  <a:cubicBezTo>
                    <a:pt x="137" y="73"/>
                    <a:pt x="137" y="73"/>
                    <a:pt x="137" y="73"/>
                  </a:cubicBezTo>
                  <a:cubicBezTo>
                    <a:pt x="72" y="140"/>
                    <a:pt x="72" y="140"/>
                    <a:pt x="72" y="140"/>
                  </a:cubicBezTo>
                  <a:cubicBezTo>
                    <a:pt x="57" y="155"/>
                    <a:pt x="57" y="155"/>
                    <a:pt x="57" y="155"/>
                  </a:cubicBezTo>
                  <a:cubicBezTo>
                    <a:pt x="77" y="174"/>
                    <a:pt x="77" y="174"/>
                    <a:pt x="77" y="174"/>
                  </a:cubicBezTo>
                  <a:cubicBezTo>
                    <a:pt x="91" y="158"/>
                    <a:pt x="91" y="158"/>
                    <a:pt x="91" y="158"/>
                  </a:cubicBezTo>
                  <a:cubicBezTo>
                    <a:pt x="114" y="135"/>
                    <a:pt x="114" y="135"/>
                    <a:pt x="114" y="135"/>
                  </a:cubicBezTo>
                  <a:cubicBezTo>
                    <a:pt x="131" y="151"/>
                    <a:pt x="131" y="151"/>
                    <a:pt x="131" y="151"/>
                  </a:cubicBezTo>
                  <a:cubicBezTo>
                    <a:pt x="113" y="170"/>
                    <a:pt x="113" y="170"/>
                    <a:pt x="113" y="170"/>
                  </a:cubicBezTo>
                  <a:cubicBezTo>
                    <a:pt x="98" y="185"/>
                    <a:pt x="98" y="185"/>
                    <a:pt x="98" y="185"/>
                  </a:cubicBezTo>
                  <a:cubicBezTo>
                    <a:pt x="118" y="204"/>
                    <a:pt x="118" y="204"/>
                    <a:pt x="118" y="204"/>
                  </a:cubicBezTo>
                  <a:cubicBezTo>
                    <a:pt x="132" y="188"/>
                    <a:pt x="132" y="188"/>
                    <a:pt x="132" y="188"/>
                  </a:cubicBezTo>
                  <a:cubicBezTo>
                    <a:pt x="150" y="169"/>
                    <a:pt x="150" y="169"/>
                    <a:pt x="150" y="169"/>
                  </a:cubicBezTo>
                  <a:cubicBezTo>
                    <a:pt x="175" y="192"/>
                    <a:pt x="175" y="192"/>
                    <a:pt x="175" y="192"/>
                  </a:cubicBezTo>
                  <a:cubicBezTo>
                    <a:pt x="150" y="217"/>
                    <a:pt x="150" y="217"/>
                    <a:pt x="150" y="217"/>
                  </a:cubicBezTo>
                  <a:cubicBezTo>
                    <a:pt x="134" y="233"/>
                    <a:pt x="134" y="233"/>
                    <a:pt x="134" y="233"/>
                  </a:cubicBezTo>
                  <a:lnTo>
                    <a:pt x="154" y="252"/>
                  </a:lnTo>
                  <a:close/>
                  <a:moveTo>
                    <a:pt x="20" y="172"/>
                  </a:moveTo>
                  <a:cubicBezTo>
                    <a:pt x="142" y="287"/>
                    <a:pt x="142" y="287"/>
                    <a:pt x="142" y="287"/>
                  </a:cubicBezTo>
                  <a:cubicBezTo>
                    <a:pt x="162" y="307"/>
                    <a:pt x="162" y="307"/>
                    <a:pt x="162" y="307"/>
                  </a:cubicBezTo>
                  <a:cubicBezTo>
                    <a:pt x="183" y="285"/>
                    <a:pt x="183" y="285"/>
                    <a:pt x="183" y="285"/>
                  </a:cubicBezTo>
                  <a:cubicBezTo>
                    <a:pt x="180" y="283"/>
                    <a:pt x="180" y="283"/>
                    <a:pt x="180" y="283"/>
                  </a:cubicBezTo>
                  <a:cubicBezTo>
                    <a:pt x="286" y="173"/>
                    <a:pt x="286" y="173"/>
                    <a:pt x="286" y="173"/>
                  </a:cubicBezTo>
                  <a:cubicBezTo>
                    <a:pt x="290" y="177"/>
                    <a:pt x="290" y="177"/>
                    <a:pt x="290" y="177"/>
                  </a:cubicBezTo>
                  <a:cubicBezTo>
                    <a:pt x="312" y="154"/>
                    <a:pt x="312" y="154"/>
                    <a:pt x="312" y="154"/>
                  </a:cubicBezTo>
                  <a:cubicBezTo>
                    <a:pt x="290" y="135"/>
                    <a:pt x="290" y="135"/>
                    <a:pt x="290" y="135"/>
                  </a:cubicBezTo>
                  <a:cubicBezTo>
                    <a:pt x="168" y="19"/>
                    <a:pt x="168" y="19"/>
                    <a:pt x="168" y="19"/>
                  </a:cubicBezTo>
                  <a:cubicBezTo>
                    <a:pt x="149" y="0"/>
                    <a:pt x="149" y="0"/>
                    <a:pt x="149" y="0"/>
                  </a:cubicBezTo>
                  <a:cubicBezTo>
                    <a:pt x="132" y="19"/>
                    <a:pt x="132" y="19"/>
                    <a:pt x="132" y="19"/>
                  </a:cubicBezTo>
                  <a:cubicBezTo>
                    <a:pt x="18" y="136"/>
                    <a:pt x="18" y="136"/>
                    <a:pt x="18" y="136"/>
                  </a:cubicBezTo>
                  <a:cubicBezTo>
                    <a:pt x="0" y="154"/>
                    <a:pt x="0" y="154"/>
                    <a:pt x="0" y="154"/>
                  </a:cubicBezTo>
                  <a:lnTo>
                    <a:pt x="20" y="172"/>
                  </a:lnTo>
                  <a:close/>
                  <a:moveTo>
                    <a:pt x="42" y="151"/>
                  </a:moveTo>
                  <a:cubicBezTo>
                    <a:pt x="148" y="42"/>
                    <a:pt x="148" y="42"/>
                    <a:pt x="148" y="42"/>
                  </a:cubicBezTo>
                  <a:cubicBezTo>
                    <a:pt x="267" y="155"/>
                    <a:pt x="267" y="155"/>
                    <a:pt x="267" y="155"/>
                  </a:cubicBezTo>
                  <a:cubicBezTo>
                    <a:pt x="161" y="264"/>
                    <a:pt x="161" y="264"/>
                    <a:pt x="161" y="264"/>
                  </a:cubicBezTo>
                  <a:lnTo>
                    <a:pt x="42" y="151"/>
                  </a:ln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5" name="Freeform 6"/>
            <p:cNvSpPr>
              <a:spLocks noEditPoints="1"/>
            </p:cNvSpPr>
            <p:nvPr/>
          </p:nvSpPr>
          <p:spPr bwMode="auto">
            <a:xfrm>
              <a:off x="3361114" y="571678"/>
              <a:ext cx="90724" cy="85762"/>
            </a:xfrm>
            <a:custGeom>
              <a:avLst/>
              <a:gdLst>
                <a:gd name="T0" fmla="*/ 156 w 298"/>
                <a:gd name="T1" fmla="*/ 168 h 281"/>
                <a:gd name="T2" fmla="*/ 128 w 298"/>
                <a:gd name="T3" fmla="*/ 200 h 281"/>
                <a:gd name="T4" fmla="*/ 85 w 298"/>
                <a:gd name="T5" fmla="*/ 232 h 281"/>
                <a:gd name="T6" fmla="*/ 88 w 298"/>
                <a:gd name="T7" fmla="*/ 206 h 281"/>
                <a:gd name="T8" fmla="*/ 128 w 298"/>
                <a:gd name="T9" fmla="*/ 154 h 281"/>
                <a:gd name="T10" fmla="*/ 103 w 298"/>
                <a:gd name="T11" fmla="*/ 175 h 281"/>
                <a:gd name="T12" fmla="*/ 71 w 298"/>
                <a:gd name="T13" fmla="*/ 191 h 281"/>
                <a:gd name="T14" fmla="*/ 80 w 298"/>
                <a:gd name="T15" fmla="*/ 161 h 281"/>
                <a:gd name="T16" fmla="*/ 85 w 298"/>
                <a:gd name="T17" fmla="*/ 137 h 281"/>
                <a:gd name="T18" fmla="*/ 54 w 298"/>
                <a:gd name="T19" fmla="*/ 124 h 281"/>
                <a:gd name="T20" fmla="*/ 167 w 298"/>
                <a:gd name="T21" fmla="*/ 66 h 281"/>
                <a:gd name="T22" fmla="*/ 200 w 298"/>
                <a:gd name="T23" fmla="*/ 79 h 281"/>
                <a:gd name="T24" fmla="*/ 146 w 298"/>
                <a:gd name="T25" fmla="*/ 106 h 281"/>
                <a:gd name="T26" fmla="*/ 142 w 298"/>
                <a:gd name="T27" fmla="*/ 133 h 281"/>
                <a:gd name="T28" fmla="*/ 167 w 298"/>
                <a:gd name="T29" fmla="*/ 141 h 281"/>
                <a:gd name="T30" fmla="*/ 192 w 298"/>
                <a:gd name="T31" fmla="*/ 87 h 281"/>
                <a:gd name="T32" fmla="*/ 225 w 298"/>
                <a:gd name="T33" fmla="*/ 95 h 281"/>
                <a:gd name="T34" fmla="*/ 225 w 298"/>
                <a:gd name="T35" fmla="*/ 142 h 281"/>
                <a:gd name="T36" fmla="*/ 298 w 298"/>
                <a:gd name="T37" fmla="*/ 160 h 281"/>
                <a:gd name="T38" fmla="*/ 291 w 298"/>
                <a:gd name="T39" fmla="*/ 194 h 281"/>
                <a:gd name="T40" fmla="*/ 219 w 298"/>
                <a:gd name="T41" fmla="*/ 173 h 281"/>
                <a:gd name="T42" fmla="*/ 186 w 298"/>
                <a:gd name="T43" fmla="*/ 159 h 281"/>
                <a:gd name="T44" fmla="*/ 203 w 298"/>
                <a:gd name="T45" fmla="*/ 186 h 281"/>
                <a:gd name="T46" fmla="*/ 212 w 298"/>
                <a:gd name="T47" fmla="*/ 228 h 281"/>
                <a:gd name="T48" fmla="*/ 168 w 298"/>
                <a:gd name="T49" fmla="*/ 237 h 281"/>
                <a:gd name="T50" fmla="*/ 180 w 298"/>
                <a:gd name="T51" fmla="*/ 218 h 281"/>
                <a:gd name="T52" fmla="*/ 175 w 298"/>
                <a:gd name="T53" fmla="*/ 195 h 281"/>
                <a:gd name="T54" fmla="*/ 153 w 298"/>
                <a:gd name="T55" fmla="*/ 226 h 281"/>
                <a:gd name="T56" fmla="*/ 106 w 298"/>
                <a:gd name="T57" fmla="*/ 281 h 281"/>
                <a:gd name="T58" fmla="*/ 78 w 298"/>
                <a:gd name="T59" fmla="*/ 265 h 281"/>
                <a:gd name="T60" fmla="*/ 27 w 298"/>
                <a:gd name="T61" fmla="*/ 155 h 281"/>
                <a:gd name="T62" fmla="*/ 9 w 298"/>
                <a:gd name="T63" fmla="*/ 118 h 281"/>
                <a:gd name="T64" fmla="*/ 26 w 298"/>
                <a:gd name="T65" fmla="*/ 91 h 281"/>
                <a:gd name="T66" fmla="*/ 68 w 298"/>
                <a:gd name="T67" fmla="*/ 55 h 281"/>
                <a:gd name="T68" fmla="*/ 85 w 298"/>
                <a:gd name="T69" fmla="*/ 30 h 281"/>
                <a:gd name="T70" fmla="*/ 114 w 298"/>
                <a:gd name="T71" fmla="*/ 45 h 281"/>
                <a:gd name="T72" fmla="*/ 201 w 298"/>
                <a:gd name="T73" fmla="*/ 0 h 281"/>
                <a:gd name="T74" fmla="*/ 222 w 298"/>
                <a:gd name="T75" fmla="*/ 40 h 281"/>
                <a:gd name="T76" fmla="*/ 200 w 298"/>
                <a:gd name="T77" fmla="*/ 67 h 281"/>
                <a:gd name="T78" fmla="*/ 186 w 298"/>
                <a:gd name="T79" fmla="*/ 38 h 281"/>
                <a:gd name="T80" fmla="*/ 49 w 298"/>
                <a:gd name="T81" fmla="*/ 128 h 281"/>
                <a:gd name="T82" fmla="*/ 27 w 298"/>
                <a:gd name="T83" fmla="*/ 155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8" h="281">
                  <a:moveTo>
                    <a:pt x="130" y="212"/>
                  </a:moveTo>
                  <a:cubicBezTo>
                    <a:pt x="142" y="194"/>
                    <a:pt x="151" y="180"/>
                    <a:pt x="156" y="168"/>
                  </a:cubicBezTo>
                  <a:cubicBezTo>
                    <a:pt x="155" y="167"/>
                    <a:pt x="153" y="166"/>
                    <a:pt x="152" y="165"/>
                  </a:cubicBezTo>
                  <a:cubicBezTo>
                    <a:pt x="143" y="178"/>
                    <a:pt x="135" y="190"/>
                    <a:pt x="128" y="200"/>
                  </a:cubicBezTo>
                  <a:cubicBezTo>
                    <a:pt x="121" y="210"/>
                    <a:pt x="110" y="223"/>
                    <a:pt x="94" y="239"/>
                  </a:cubicBezTo>
                  <a:cubicBezTo>
                    <a:pt x="90" y="236"/>
                    <a:pt x="87" y="234"/>
                    <a:pt x="85" y="232"/>
                  </a:cubicBezTo>
                  <a:cubicBezTo>
                    <a:pt x="82" y="230"/>
                    <a:pt x="76" y="227"/>
                    <a:pt x="68" y="223"/>
                  </a:cubicBezTo>
                  <a:cubicBezTo>
                    <a:pt x="76" y="216"/>
                    <a:pt x="83" y="211"/>
                    <a:pt x="88" y="206"/>
                  </a:cubicBezTo>
                  <a:cubicBezTo>
                    <a:pt x="94" y="200"/>
                    <a:pt x="101" y="193"/>
                    <a:pt x="108" y="184"/>
                  </a:cubicBezTo>
                  <a:cubicBezTo>
                    <a:pt x="115" y="175"/>
                    <a:pt x="122" y="165"/>
                    <a:pt x="128" y="154"/>
                  </a:cubicBezTo>
                  <a:cubicBezTo>
                    <a:pt x="124" y="154"/>
                    <a:pt x="124" y="154"/>
                    <a:pt x="124" y="154"/>
                  </a:cubicBezTo>
                  <a:cubicBezTo>
                    <a:pt x="115" y="164"/>
                    <a:pt x="108" y="171"/>
                    <a:pt x="103" y="175"/>
                  </a:cubicBezTo>
                  <a:cubicBezTo>
                    <a:pt x="99" y="180"/>
                    <a:pt x="90" y="187"/>
                    <a:pt x="79" y="198"/>
                  </a:cubicBezTo>
                  <a:cubicBezTo>
                    <a:pt x="76" y="195"/>
                    <a:pt x="73" y="193"/>
                    <a:pt x="71" y="191"/>
                  </a:cubicBezTo>
                  <a:cubicBezTo>
                    <a:pt x="68" y="189"/>
                    <a:pt x="62" y="186"/>
                    <a:pt x="53" y="181"/>
                  </a:cubicBezTo>
                  <a:cubicBezTo>
                    <a:pt x="60" y="176"/>
                    <a:pt x="69" y="170"/>
                    <a:pt x="80" y="161"/>
                  </a:cubicBezTo>
                  <a:cubicBezTo>
                    <a:pt x="92" y="153"/>
                    <a:pt x="104" y="139"/>
                    <a:pt x="118" y="120"/>
                  </a:cubicBezTo>
                  <a:cubicBezTo>
                    <a:pt x="85" y="137"/>
                    <a:pt x="85" y="137"/>
                    <a:pt x="85" y="137"/>
                  </a:cubicBezTo>
                  <a:cubicBezTo>
                    <a:pt x="66" y="148"/>
                    <a:pt x="66" y="148"/>
                    <a:pt x="66" y="148"/>
                  </a:cubicBezTo>
                  <a:cubicBezTo>
                    <a:pt x="54" y="124"/>
                    <a:pt x="54" y="124"/>
                    <a:pt x="54" y="124"/>
                  </a:cubicBezTo>
                  <a:cubicBezTo>
                    <a:pt x="74" y="115"/>
                    <a:pt x="74" y="115"/>
                    <a:pt x="74" y="115"/>
                  </a:cubicBezTo>
                  <a:cubicBezTo>
                    <a:pt x="167" y="66"/>
                    <a:pt x="167" y="66"/>
                    <a:pt x="167" y="66"/>
                  </a:cubicBezTo>
                  <a:cubicBezTo>
                    <a:pt x="188" y="55"/>
                    <a:pt x="188" y="55"/>
                    <a:pt x="188" y="55"/>
                  </a:cubicBezTo>
                  <a:cubicBezTo>
                    <a:pt x="200" y="79"/>
                    <a:pt x="200" y="79"/>
                    <a:pt x="200" y="79"/>
                  </a:cubicBezTo>
                  <a:cubicBezTo>
                    <a:pt x="179" y="89"/>
                    <a:pt x="179" y="89"/>
                    <a:pt x="179" y="89"/>
                  </a:cubicBezTo>
                  <a:cubicBezTo>
                    <a:pt x="146" y="106"/>
                    <a:pt x="146" y="106"/>
                    <a:pt x="146" y="106"/>
                  </a:cubicBezTo>
                  <a:cubicBezTo>
                    <a:pt x="150" y="107"/>
                    <a:pt x="154" y="108"/>
                    <a:pt x="158" y="108"/>
                  </a:cubicBezTo>
                  <a:cubicBezTo>
                    <a:pt x="153" y="117"/>
                    <a:pt x="147" y="125"/>
                    <a:pt x="142" y="133"/>
                  </a:cubicBezTo>
                  <a:cubicBezTo>
                    <a:pt x="151" y="134"/>
                    <a:pt x="157" y="136"/>
                    <a:pt x="160" y="137"/>
                  </a:cubicBezTo>
                  <a:cubicBezTo>
                    <a:pt x="167" y="141"/>
                    <a:pt x="167" y="141"/>
                    <a:pt x="167" y="141"/>
                  </a:cubicBezTo>
                  <a:cubicBezTo>
                    <a:pt x="179" y="120"/>
                    <a:pt x="185" y="108"/>
                    <a:pt x="186" y="103"/>
                  </a:cubicBezTo>
                  <a:cubicBezTo>
                    <a:pt x="192" y="87"/>
                    <a:pt x="192" y="87"/>
                    <a:pt x="192" y="87"/>
                  </a:cubicBezTo>
                  <a:cubicBezTo>
                    <a:pt x="196" y="89"/>
                    <a:pt x="199" y="90"/>
                    <a:pt x="202" y="91"/>
                  </a:cubicBezTo>
                  <a:cubicBezTo>
                    <a:pt x="205" y="92"/>
                    <a:pt x="212" y="93"/>
                    <a:pt x="225" y="95"/>
                  </a:cubicBezTo>
                  <a:cubicBezTo>
                    <a:pt x="218" y="107"/>
                    <a:pt x="212" y="117"/>
                    <a:pt x="207" y="126"/>
                  </a:cubicBezTo>
                  <a:cubicBezTo>
                    <a:pt x="211" y="130"/>
                    <a:pt x="217" y="136"/>
                    <a:pt x="225" y="142"/>
                  </a:cubicBezTo>
                  <a:cubicBezTo>
                    <a:pt x="233" y="149"/>
                    <a:pt x="243" y="154"/>
                    <a:pt x="257" y="157"/>
                  </a:cubicBezTo>
                  <a:cubicBezTo>
                    <a:pt x="271" y="160"/>
                    <a:pt x="284" y="161"/>
                    <a:pt x="298" y="160"/>
                  </a:cubicBezTo>
                  <a:cubicBezTo>
                    <a:pt x="296" y="166"/>
                    <a:pt x="295" y="171"/>
                    <a:pt x="294" y="175"/>
                  </a:cubicBezTo>
                  <a:cubicBezTo>
                    <a:pt x="293" y="178"/>
                    <a:pt x="292" y="185"/>
                    <a:pt x="291" y="194"/>
                  </a:cubicBezTo>
                  <a:cubicBezTo>
                    <a:pt x="272" y="193"/>
                    <a:pt x="257" y="190"/>
                    <a:pt x="247" y="186"/>
                  </a:cubicBezTo>
                  <a:cubicBezTo>
                    <a:pt x="236" y="183"/>
                    <a:pt x="227" y="178"/>
                    <a:pt x="219" y="173"/>
                  </a:cubicBezTo>
                  <a:cubicBezTo>
                    <a:pt x="211" y="167"/>
                    <a:pt x="202" y="160"/>
                    <a:pt x="192" y="150"/>
                  </a:cubicBezTo>
                  <a:cubicBezTo>
                    <a:pt x="186" y="159"/>
                    <a:pt x="186" y="159"/>
                    <a:pt x="186" y="159"/>
                  </a:cubicBezTo>
                  <a:cubicBezTo>
                    <a:pt x="189" y="162"/>
                    <a:pt x="191" y="166"/>
                    <a:pt x="193" y="168"/>
                  </a:cubicBezTo>
                  <a:cubicBezTo>
                    <a:pt x="195" y="171"/>
                    <a:pt x="198" y="177"/>
                    <a:pt x="203" y="186"/>
                  </a:cubicBezTo>
                  <a:cubicBezTo>
                    <a:pt x="208" y="195"/>
                    <a:pt x="211" y="202"/>
                    <a:pt x="213" y="208"/>
                  </a:cubicBezTo>
                  <a:cubicBezTo>
                    <a:pt x="215" y="215"/>
                    <a:pt x="214" y="222"/>
                    <a:pt x="212" y="228"/>
                  </a:cubicBezTo>
                  <a:cubicBezTo>
                    <a:pt x="210" y="235"/>
                    <a:pt x="200" y="243"/>
                    <a:pt x="182" y="253"/>
                  </a:cubicBezTo>
                  <a:cubicBezTo>
                    <a:pt x="175" y="244"/>
                    <a:pt x="170" y="239"/>
                    <a:pt x="168" y="237"/>
                  </a:cubicBezTo>
                  <a:cubicBezTo>
                    <a:pt x="158" y="230"/>
                    <a:pt x="158" y="230"/>
                    <a:pt x="158" y="230"/>
                  </a:cubicBezTo>
                  <a:cubicBezTo>
                    <a:pt x="171" y="225"/>
                    <a:pt x="178" y="222"/>
                    <a:pt x="180" y="218"/>
                  </a:cubicBezTo>
                  <a:cubicBezTo>
                    <a:pt x="182" y="215"/>
                    <a:pt x="182" y="211"/>
                    <a:pt x="180" y="206"/>
                  </a:cubicBezTo>
                  <a:cubicBezTo>
                    <a:pt x="178" y="202"/>
                    <a:pt x="177" y="198"/>
                    <a:pt x="175" y="195"/>
                  </a:cubicBezTo>
                  <a:cubicBezTo>
                    <a:pt x="174" y="192"/>
                    <a:pt x="174" y="192"/>
                    <a:pt x="174" y="192"/>
                  </a:cubicBezTo>
                  <a:cubicBezTo>
                    <a:pt x="169" y="202"/>
                    <a:pt x="162" y="213"/>
                    <a:pt x="153" y="226"/>
                  </a:cubicBezTo>
                  <a:cubicBezTo>
                    <a:pt x="144" y="238"/>
                    <a:pt x="137" y="248"/>
                    <a:pt x="130" y="255"/>
                  </a:cubicBezTo>
                  <a:cubicBezTo>
                    <a:pt x="106" y="281"/>
                    <a:pt x="106" y="281"/>
                    <a:pt x="106" y="281"/>
                  </a:cubicBezTo>
                  <a:cubicBezTo>
                    <a:pt x="99" y="276"/>
                    <a:pt x="94" y="273"/>
                    <a:pt x="90" y="271"/>
                  </a:cubicBezTo>
                  <a:cubicBezTo>
                    <a:pt x="78" y="265"/>
                    <a:pt x="78" y="265"/>
                    <a:pt x="78" y="265"/>
                  </a:cubicBezTo>
                  <a:cubicBezTo>
                    <a:pt x="101" y="247"/>
                    <a:pt x="118" y="229"/>
                    <a:pt x="130" y="212"/>
                  </a:cubicBezTo>
                  <a:close/>
                  <a:moveTo>
                    <a:pt x="27" y="155"/>
                  </a:moveTo>
                  <a:cubicBezTo>
                    <a:pt x="22" y="143"/>
                    <a:pt x="22" y="143"/>
                    <a:pt x="22" y="143"/>
                  </a:cubicBezTo>
                  <a:cubicBezTo>
                    <a:pt x="9" y="118"/>
                    <a:pt x="9" y="118"/>
                    <a:pt x="9" y="118"/>
                  </a:cubicBezTo>
                  <a:cubicBezTo>
                    <a:pt x="0" y="103"/>
                    <a:pt x="0" y="103"/>
                    <a:pt x="0" y="103"/>
                  </a:cubicBezTo>
                  <a:cubicBezTo>
                    <a:pt x="26" y="91"/>
                    <a:pt x="26" y="91"/>
                    <a:pt x="26" y="91"/>
                  </a:cubicBezTo>
                  <a:cubicBezTo>
                    <a:pt x="86" y="60"/>
                    <a:pt x="86" y="60"/>
                    <a:pt x="86" y="60"/>
                  </a:cubicBezTo>
                  <a:cubicBezTo>
                    <a:pt x="81" y="58"/>
                    <a:pt x="75" y="57"/>
                    <a:pt x="68" y="55"/>
                  </a:cubicBezTo>
                  <a:cubicBezTo>
                    <a:pt x="70" y="52"/>
                    <a:pt x="73" y="49"/>
                    <a:pt x="75" y="47"/>
                  </a:cubicBezTo>
                  <a:cubicBezTo>
                    <a:pt x="76" y="44"/>
                    <a:pt x="80" y="39"/>
                    <a:pt x="85" y="30"/>
                  </a:cubicBezTo>
                  <a:cubicBezTo>
                    <a:pt x="100" y="33"/>
                    <a:pt x="110" y="36"/>
                    <a:pt x="117" y="38"/>
                  </a:cubicBezTo>
                  <a:cubicBezTo>
                    <a:pt x="116" y="41"/>
                    <a:pt x="114" y="43"/>
                    <a:pt x="114" y="45"/>
                  </a:cubicBezTo>
                  <a:cubicBezTo>
                    <a:pt x="178" y="12"/>
                    <a:pt x="178" y="12"/>
                    <a:pt x="178" y="12"/>
                  </a:cubicBezTo>
                  <a:cubicBezTo>
                    <a:pt x="201" y="0"/>
                    <a:pt x="201" y="0"/>
                    <a:pt x="201" y="0"/>
                  </a:cubicBezTo>
                  <a:cubicBezTo>
                    <a:pt x="209" y="16"/>
                    <a:pt x="209" y="16"/>
                    <a:pt x="209" y="16"/>
                  </a:cubicBezTo>
                  <a:cubicBezTo>
                    <a:pt x="222" y="40"/>
                    <a:pt x="222" y="40"/>
                    <a:pt x="222" y="40"/>
                  </a:cubicBezTo>
                  <a:cubicBezTo>
                    <a:pt x="229" y="52"/>
                    <a:pt x="229" y="52"/>
                    <a:pt x="229" y="52"/>
                  </a:cubicBezTo>
                  <a:cubicBezTo>
                    <a:pt x="200" y="67"/>
                    <a:pt x="200" y="67"/>
                    <a:pt x="200" y="67"/>
                  </a:cubicBezTo>
                  <a:cubicBezTo>
                    <a:pt x="194" y="54"/>
                    <a:pt x="194" y="54"/>
                    <a:pt x="194" y="54"/>
                  </a:cubicBezTo>
                  <a:cubicBezTo>
                    <a:pt x="186" y="38"/>
                    <a:pt x="186" y="38"/>
                    <a:pt x="186" y="38"/>
                  </a:cubicBezTo>
                  <a:cubicBezTo>
                    <a:pt x="41" y="113"/>
                    <a:pt x="41" y="113"/>
                    <a:pt x="41" y="113"/>
                  </a:cubicBezTo>
                  <a:cubicBezTo>
                    <a:pt x="49" y="128"/>
                    <a:pt x="49" y="128"/>
                    <a:pt x="49" y="128"/>
                  </a:cubicBezTo>
                  <a:cubicBezTo>
                    <a:pt x="56" y="140"/>
                    <a:pt x="56" y="140"/>
                    <a:pt x="56" y="140"/>
                  </a:cubicBezTo>
                  <a:lnTo>
                    <a:pt x="27" y="155"/>
                  </a:ln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6" name="Freeform 7"/>
            <p:cNvSpPr>
              <a:spLocks noEditPoints="1"/>
            </p:cNvSpPr>
            <p:nvPr/>
          </p:nvSpPr>
          <p:spPr bwMode="auto">
            <a:xfrm>
              <a:off x="3475936" y="542618"/>
              <a:ext cx="75839" cy="71587"/>
            </a:xfrm>
            <a:custGeom>
              <a:avLst/>
              <a:gdLst>
                <a:gd name="T0" fmla="*/ 36 w 250"/>
                <a:gd name="T1" fmla="*/ 73 h 236"/>
                <a:gd name="T2" fmla="*/ 83 w 250"/>
                <a:gd name="T3" fmla="*/ 66 h 236"/>
                <a:gd name="T4" fmla="*/ 88 w 250"/>
                <a:gd name="T5" fmla="*/ 95 h 236"/>
                <a:gd name="T6" fmla="*/ 41 w 250"/>
                <a:gd name="T7" fmla="*/ 102 h 236"/>
                <a:gd name="T8" fmla="*/ 36 w 250"/>
                <a:gd name="T9" fmla="*/ 73 h 236"/>
                <a:gd name="T10" fmla="*/ 4 w 250"/>
                <a:gd name="T11" fmla="*/ 71 h 236"/>
                <a:gd name="T12" fmla="*/ 20 w 250"/>
                <a:gd name="T13" fmla="*/ 167 h 236"/>
                <a:gd name="T14" fmla="*/ 23 w 250"/>
                <a:gd name="T15" fmla="*/ 193 h 236"/>
                <a:gd name="T16" fmla="*/ 54 w 250"/>
                <a:gd name="T17" fmla="*/ 188 h 236"/>
                <a:gd name="T18" fmla="*/ 53 w 250"/>
                <a:gd name="T19" fmla="*/ 184 h 236"/>
                <a:gd name="T20" fmla="*/ 101 w 250"/>
                <a:gd name="T21" fmla="*/ 177 h 236"/>
                <a:gd name="T22" fmla="*/ 107 w 250"/>
                <a:gd name="T23" fmla="*/ 213 h 236"/>
                <a:gd name="T24" fmla="*/ 111 w 250"/>
                <a:gd name="T25" fmla="*/ 226 h 236"/>
                <a:gd name="T26" fmla="*/ 121 w 250"/>
                <a:gd name="T27" fmla="*/ 234 h 236"/>
                <a:gd name="T28" fmla="*/ 143 w 250"/>
                <a:gd name="T29" fmla="*/ 235 h 236"/>
                <a:gd name="T30" fmla="*/ 181 w 250"/>
                <a:gd name="T31" fmla="*/ 229 h 236"/>
                <a:gd name="T32" fmla="*/ 216 w 250"/>
                <a:gd name="T33" fmla="*/ 224 h 236"/>
                <a:gd name="T34" fmla="*/ 233 w 250"/>
                <a:gd name="T35" fmla="*/ 219 h 236"/>
                <a:gd name="T36" fmla="*/ 242 w 250"/>
                <a:gd name="T37" fmla="*/ 209 h 236"/>
                <a:gd name="T38" fmla="*/ 250 w 250"/>
                <a:gd name="T39" fmla="*/ 176 h 236"/>
                <a:gd name="T40" fmla="*/ 218 w 250"/>
                <a:gd name="T41" fmla="*/ 167 h 236"/>
                <a:gd name="T42" fmla="*/ 218 w 250"/>
                <a:gd name="T43" fmla="*/ 177 h 236"/>
                <a:gd name="T44" fmla="*/ 214 w 250"/>
                <a:gd name="T45" fmla="*/ 191 h 236"/>
                <a:gd name="T46" fmla="*/ 202 w 250"/>
                <a:gd name="T47" fmla="*/ 197 h 236"/>
                <a:gd name="T48" fmla="*/ 177 w 250"/>
                <a:gd name="T49" fmla="*/ 201 h 236"/>
                <a:gd name="T50" fmla="*/ 150 w 250"/>
                <a:gd name="T51" fmla="*/ 205 h 236"/>
                <a:gd name="T52" fmla="*/ 138 w 250"/>
                <a:gd name="T53" fmla="*/ 204 h 236"/>
                <a:gd name="T54" fmla="*/ 135 w 250"/>
                <a:gd name="T55" fmla="*/ 198 h 236"/>
                <a:gd name="T56" fmla="*/ 131 w 250"/>
                <a:gd name="T57" fmla="*/ 172 h 236"/>
                <a:gd name="T58" fmla="*/ 185 w 250"/>
                <a:gd name="T59" fmla="*/ 163 h 236"/>
                <a:gd name="T60" fmla="*/ 186 w 250"/>
                <a:gd name="T61" fmla="*/ 168 h 236"/>
                <a:gd name="T62" fmla="*/ 217 w 250"/>
                <a:gd name="T63" fmla="*/ 163 h 236"/>
                <a:gd name="T64" fmla="*/ 213 w 250"/>
                <a:gd name="T65" fmla="*/ 139 h 236"/>
                <a:gd name="T66" fmla="*/ 198 w 250"/>
                <a:gd name="T67" fmla="*/ 41 h 236"/>
                <a:gd name="T68" fmla="*/ 195 w 250"/>
                <a:gd name="T69" fmla="*/ 19 h 236"/>
                <a:gd name="T70" fmla="*/ 175 w 250"/>
                <a:gd name="T71" fmla="*/ 23 h 236"/>
                <a:gd name="T72" fmla="*/ 109 w 250"/>
                <a:gd name="T73" fmla="*/ 33 h 236"/>
                <a:gd name="T74" fmla="*/ 107 w 250"/>
                <a:gd name="T75" fmla="*/ 19 h 236"/>
                <a:gd name="T76" fmla="*/ 105 w 250"/>
                <a:gd name="T77" fmla="*/ 0 h 236"/>
                <a:gd name="T78" fmla="*/ 73 w 250"/>
                <a:gd name="T79" fmla="*/ 5 h 236"/>
                <a:gd name="T80" fmla="*/ 77 w 250"/>
                <a:gd name="T81" fmla="*/ 24 h 236"/>
                <a:gd name="T82" fmla="*/ 79 w 250"/>
                <a:gd name="T83" fmla="*/ 38 h 236"/>
                <a:gd name="T84" fmla="*/ 24 w 250"/>
                <a:gd name="T85" fmla="*/ 47 h 236"/>
                <a:gd name="T86" fmla="*/ 0 w 250"/>
                <a:gd name="T87" fmla="*/ 50 h 236"/>
                <a:gd name="T88" fmla="*/ 4 w 250"/>
                <a:gd name="T89" fmla="*/ 71 h 236"/>
                <a:gd name="T90" fmla="*/ 45 w 250"/>
                <a:gd name="T91" fmla="*/ 129 h 236"/>
                <a:gd name="T92" fmla="*/ 92 w 250"/>
                <a:gd name="T93" fmla="*/ 121 h 236"/>
                <a:gd name="T94" fmla="*/ 97 w 250"/>
                <a:gd name="T95" fmla="*/ 149 h 236"/>
                <a:gd name="T96" fmla="*/ 49 w 250"/>
                <a:gd name="T97" fmla="*/ 157 h 236"/>
                <a:gd name="T98" fmla="*/ 45 w 250"/>
                <a:gd name="T99" fmla="*/ 129 h 236"/>
                <a:gd name="T100" fmla="*/ 114 w 250"/>
                <a:gd name="T101" fmla="*/ 61 h 236"/>
                <a:gd name="T102" fmla="*/ 168 w 250"/>
                <a:gd name="T103" fmla="*/ 53 h 236"/>
                <a:gd name="T104" fmla="*/ 172 w 250"/>
                <a:gd name="T105" fmla="*/ 82 h 236"/>
                <a:gd name="T106" fmla="*/ 118 w 250"/>
                <a:gd name="T107" fmla="*/ 90 h 236"/>
                <a:gd name="T108" fmla="*/ 114 w 250"/>
                <a:gd name="T109" fmla="*/ 61 h 236"/>
                <a:gd name="T110" fmla="*/ 122 w 250"/>
                <a:gd name="T111" fmla="*/ 116 h 236"/>
                <a:gd name="T112" fmla="*/ 177 w 250"/>
                <a:gd name="T113" fmla="*/ 108 h 236"/>
                <a:gd name="T114" fmla="*/ 181 w 250"/>
                <a:gd name="T115" fmla="*/ 136 h 236"/>
                <a:gd name="T116" fmla="*/ 127 w 250"/>
                <a:gd name="T117" fmla="*/ 145 h 236"/>
                <a:gd name="T118" fmla="*/ 122 w 250"/>
                <a:gd name="T119" fmla="*/ 11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0" h="236">
                  <a:moveTo>
                    <a:pt x="36" y="73"/>
                  </a:moveTo>
                  <a:cubicBezTo>
                    <a:pt x="83" y="66"/>
                    <a:pt x="83" y="66"/>
                    <a:pt x="83" y="66"/>
                  </a:cubicBezTo>
                  <a:cubicBezTo>
                    <a:pt x="88" y="95"/>
                    <a:pt x="88" y="95"/>
                    <a:pt x="88" y="95"/>
                  </a:cubicBezTo>
                  <a:cubicBezTo>
                    <a:pt x="41" y="102"/>
                    <a:pt x="41" y="102"/>
                    <a:pt x="41" y="102"/>
                  </a:cubicBezTo>
                  <a:lnTo>
                    <a:pt x="36" y="73"/>
                  </a:lnTo>
                  <a:close/>
                  <a:moveTo>
                    <a:pt x="4" y="71"/>
                  </a:moveTo>
                  <a:cubicBezTo>
                    <a:pt x="20" y="167"/>
                    <a:pt x="20" y="167"/>
                    <a:pt x="20" y="167"/>
                  </a:cubicBezTo>
                  <a:cubicBezTo>
                    <a:pt x="23" y="193"/>
                    <a:pt x="23" y="193"/>
                    <a:pt x="23" y="193"/>
                  </a:cubicBezTo>
                  <a:cubicBezTo>
                    <a:pt x="54" y="188"/>
                    <a:pt x="54" y="188"/>
                    <a:pt x="54" y="188"/>
                  </a:cubicBezTo>
                  <a:cubicBezTo>
                    <a:pt x="53" y="184"/>
                    <a:pt x="53" y="184"/>
                    <a:pt x="53" y="184"/>
                  </a:cubicBezTo>
                  <a:cubicBezTo>
                    <a:pt x="101" y="177"/>
                    <a:pt x="101" y="177"/>
                    <a:pt x="101" y="177"/>
                  </a:cubicBezTo>
                  <a:cubicBezTo>
                    <a:pt x="107" y="213"/>
                    <a:pt x="107" y="213"/>
                    <a:pt x="107" y="213"/>
                  </a:cubicBezTo>
                  <a:cubicBezTo>
                    <a:pt x="108" y="218"/>
                    <a:pt x="109" y="223"/>
                    <a:pt x="111" y="226"/>
                  </a:cubicBezTo>
                  <a:cubicBezTo>
                    <a:pt x="113" y="229"/>
                    <a:pt x="116" y="232"/>
                    <a:pt x="121" y="234"/>
                  </a:cubicBezTo>
                  <a:cubicBezTo>
                    <a:pt x="126" y="236"/>
                    <a:pt x="134" y="236"/>
                    <a:pt x="143" y="235"/>
                  </a:cubicBezTo>
                  <a:cubicBezTo>
                    <a:pt x="153" y="233"/>
                    <a:pt x="165" y="231"/>
                    <a:pt x="181" y="229"/>
                  </a:cubicBezTo>
                  <a:cubicBezTo>
                    <a:pt x="197" y="227"/>
                    <a:pt x="209" y="226"/>
                    <a:pt x="216" y="224"/>
                  </a:cubicBezTo>
                  <a:cubicBezTo>
                    <a:pt x="224" y="222"/>
                    <a:pt x="230" y="221"/>
                    <a:pt x="233" y="219"/>
                  </a:cubicBezTo>
                  <a:cubicBezTo>
                    <a:pt x="237" y="216"/>
                    <a:pt x="240" y="213"/>
                    <a:pt x="242" y="209"/>
                  </a:cubicBezTo>
                  <a:cubicBezTo>
                    <a:pt x="245" y="205"/>
                    <a:pt x="248" y="194"/>
                    <a:pt x="250" y="176"/>
                  </a:cubicBezTo>
                  <a:cubicBezTo>
                    <a:pt x="241" y="175"/>
                    <a:pt x="230" y="172"/>
                    <a:pt x="218" y="167"/>
                  </a:cubicBezTo>
                  <a:cubicBezTo>
                    <a:pt x="218" y="177"/>
                    <a:pt x="218" y="177"/>
                    <a:pt x="218" y="177"/>
                  </a:cubicBezTo>
                  <a:cubicBezTo>
                    <a:pt x="218" y="183"/>
                    <a:pt x="217" y="188"/>
                    <a:pt x="214" y="191"/>
                  </a:cubicBezTo>
                  <a:cubicBezTo>
                    <a:pt x="211" y="194"/>
                    <a:pt x="207" y="196"/>
                    <a:pt x="202" y="197"/>
                  </a:cubicBezTo>
                  <a:cubicBezTo>
                    <a:pt x="197" y="199"/>
                    <a:pt x="189" y="200"/>
                    <a:pt x="177" y="201"/>
                  </a:cubicBezTo>
                  <a:cubicBezTo>
                    <a:pt x="150" y="205"/>
                    <a:pt x="150" y="205"/>
                    <a:pt x="150" y="205"/>
                  </a:cubicBezTo>
                  <a:cubicBezTo>
                    <a:pt x="144" y="206"/>
                    <a:pt x="140" y="205"/>
                    <a:pt x="138" y="204"/>
                  </a:cubicBezTo>
                  <a:cubicBezTo>
                    <a:pt x="137" y="202"/>
                    <a:pt x="136" y="200"/>
                    <a:pt x="135" y="198"/>
                  </a:cubicBezTo>
                  <a:cubicBezTo>
                    <a:pt x="131" y="172"/>
                    <a:pt x="131" y="172"/>
                    <a:pt x="131" y="172"/>
                  </a:cubicBezTo>
                  <a:cubicBezTo>
                    <a:pt x="185" y="163"/>
                    <a:pt x="185" y="163"/>
                    <a:pt x="185" y="163"/>
                  </a:cubicBezTo>
                  <a:cubicBezTo>
                    <a:pt x="186" y="168"/>
                    <a:pt x="186" y="168"/>
                    <a:pt x="186" y="168"/>
                  </a:cubicBezTo>
                  <a:cubicBezTo>
                    <a:pt x="217" y="163"/>
                    <a:pt x="217" y="163"/>
                    <a:pt x="217" y="163"/>
                  </a:cubicBezTo>
                  <a:cubicBezTo>
                    <a:pt x="213" y="139"/>
                    <a:pt x="213" y="139"/>
                    <a:pt x="213" y="139"/>
                  </a:cubicBezTo>
                  <a:cubicBezTo>
                    <a:pt x="198" y="41"/>
                    <a:pt x="198" y="41"/>
                    <a:pt x="198" y="41"/>
                  </a:cubicBezTo>
                  <a:cubicBezTo>
                    <a:pt x="195" y="19"/>
                    <a:pt x="195" y="19"/>
                    <a:pt x="195" y="19"/>
                  </a:cubicBezTo>
                  <a:cubicBezTo>
                    <a:pt x="175" y="23"/>
                    <a:pt x="175" y="23"/>
                    <a:pt x="175" y="23"/>
                  </a:cubicBezTo>
                  <a:cubicBezTo>
                    <a:pt x="109" y="33"/>
                    <a:pt x="109" y="33"/>
                    <a:pt x="109" y="33"/>
                  </a:cubicBezTo>
                  <a:cubicBezTo>
                    <a:pt x="107" y="19"/>
                    <a:pt x="107" y="19"/>
                    <a:pt x="107" y="19"/>
                  </a:cubicBezTo>
                  <a:cubicBezTo>
                    <a:pt x="105" y="0"/>
                    <a:pt x="105" y="0"/>
                    <a:pt x="105" y="0"/>
                  </a:cubicBezTo>
                  <a:cubicBezTo>
                    <a:pt x="73" y="5"/>
                    <a:pt x="73" y="5"/>
                    <a:pt x="73" y="5"/>
                  </a:cubicBezTo>
                  <a:cubicBezTo>
                    <a:pt x="77" y="24"/>
                    <a:pt x="77" y="24"/>
                    <a:pt x="77" y="24"/>
                  </a:cubicBezTo>
                  <a:cubicBezTo>
                    <a:pt x="79" y="38"/>
                    <a:pt x="79" y="38"/>
                    <a:pt x="79" y="38"/>
                  </a:cubicBezTo>
                  <a:cubicBezTo>
                    <a:pt x="24" y="47"/>
                    <a:pt x="24" y="47"/>
                    <a:pt x="24" y="47"/>
                  </a:cubicBezTo>
                  <a:cubicBezTo>
                    <a:pt x="0" y="50"/>
                    <a:pt x="0" y="50"/>
                    <a:pt x="0" y="50"/>
                  </a:cubicBezTo>
                  <a:lnTo>
                    <a:pt x="4" y="71"/>
                  </a:lnTo>
                  <a:close/>
                  <a:moveTo>
                    <a:pt x="45" y="129"/>
                  </a:moveTo>
                  <a:cubicBezTo>
                    <a:pt x="92" y="121"/>
                    <a:pt x="92" y="121"/>
                    <a:pt x="92" y="121"/>
                  </a:cubicBezTo>
                  <a:cubicBezTo>
                    <a:pt x="97" y="149"/>
                    <a:pt x="97" y="149"/>
                    <a:pt x="97" y="149"/>
                  </a:cubicBezTo>
                  <a:cubicBezTo>
                    <a:pt x="49" y="157"/>
                    <a:pt x="49" y="157"/>
                    <a:pt x="49" y="157"/>
                  </a:cubicBezTo>
                  <a:lnTo>
                    <a:pt x="45" y="129"/>
                  </a:lnTo>
                  <a:close/>
                  <a:moveTo>
                    <a:pt x="114" y="61"/>
                  </a:moveTo>
                  <a:cubicBezTo>
                    <a:pt x="168" y="53"/>
                    <a:pt x="168" y="53"/>
                    <a:pt x="168" y="53"/>
                  </a:cubicBezTo>
                  <a:cubicBezTo>
                    <a:pt x="172" y="82"/>
                    <a:pt x="172" y="82"/>
                    <a:pt x="172" y="82"/>
                  </a:cubicBezTo>
                  <a:cubicBezTo>
                    <a:pt x="118" y="90"/>
                    <a:pt x="118" y="90"/>
                    <a:pt x="118" y="90"/>
                  </a:cubicBezTo>
                  <a:lnTo>
                    <a:pt x="114" y="61"/>
                  </a:lnTo>
                  <a:close/>
                  <a:moveTo>
                    <a:pt x="122" y="116"/>
                  </a:moveTo>
                  <a:cubicBezTo>
                    <a:pt x="177" y="108"/>
                    <a:pt x="177" y="108"/>
                    <a:pt x="177" y="108"/>
                  </a:cubicBezTo>
                  <a:cubicBezTo>
                    <a:pt x="181" y="136"/>
                    <a:pt x="181" y="136"/>
                    <a:pt x="181" y="136"/>
                  </a:cubicBezTo>
                  <a:cubicBezTo>
                    <a:pt x="127" y="145"/>
                    <a:pt x="127" y="145"/>
                    <a:pt x="127" y="145"/>
                  </a:cubicBezTo>
                  <a:lnTo>
                    <a:pt x="122" y="116"/>
                  </a:ln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7" name="Freeform 8"/>
            <p:cNvSpPr>
              <a:spLocks noEditPoints="1"/>
            </p:cNvSpPr>
            <p:nvPr/>
          </p:nvSpPr>
          <p:spPr bwMode="auto">
            <a:xfrm>
              <a:off x="3587214" y="542618"/>
              <a:ext cx="73004" cy="75130"/>
            </a:xfrm>
            <a:custGeom>
              <a:avLst/>
              <a:gdLst>
                <a:gd name="T0" fmla="*/ 62 w 241"/>
                <a:gd name="T1" fmla="*/ 84 h 247"/>
                <a:gd name="T2" fmla="*/ 60 w 241"/>
                <a:gd name="T3" fmla="*/ 135 h 247"/>
                <a:gd name="T4" fmla="*/ 57 w 241"/>
                <a:gd name="T5" fmla="*/ 74 h 247"/>
                <a:gd name="T6" fmla="*/ 38 w 241"/>
                <a:gd name="T7" fmla="*/ 184 h 247"/>
                <a:gd name="T8" fmla="*/ 53 w 241"/>
                <a:gd name="T9" fmla="*/ 170 h 247"/>
                <a:gd name="T10" fmla="*/ 79 w 241"/>
                <a:gd name="T11" fmla="*/ 158 h 247"/>
                <a:gd name="T12" fmla="*/ 89 w 241"/>
                <a:gd name="T13" fmla="*/ 155 h 247"/>
                <a:gd name="T14" fmla="*/ 97 w 241"/>
                <a:gd name="T15" fmla="*/ 161 h 247"/>
                <a:gd name="T16" fmla="*/ 105 w 241"/>
                <a:gd name="T17" fmla="*/ 115 h 247"/>
                <a:gd name="T18" fmla="*/ 118 w 241"/>
                <a:gd name="T19" fmla="*/ 88 h 247"/>
                <a:gd name="T20" fmla="*/ 137 w 241"/>
                <a:gd name="T21" fmla="*/ 129 h 247"/>
                <a:gd name="T22" fmla="*/ 116 w 241"/>
                <a:gd name="T23" fmla="*/ 159 h 247"/>
                <a:gd name="T24" fmla="*/ 107 w 241"/>
                <a:gd name="T25" fmla="*/ 192 h 247"/>
                <a:gd name="T26" fmla="*/ 128 w 241"/>
                <a:gd name="T27" fmla="*/ 189 h 247"/>
                <a:gd name="T28" fmla="*/ 154 w 241"/>
                <a:gd name="T29" fmla="*/ 178 h 247"/>
                <a:gd name="T30" fmla="*/ 184 w 241"/>
                <a:gd name="T31" fmla="*/ 174 h 247"/>
                <a:gd name="T32" fmla="*/ 168 w 241"/>
                <a:gd name="T33" fmla="*/ 131 h 247"/>
                <a:gd name="T34" fmla="*/ 183 w 241"/>
                <a:gd name="T35" fmla="*/ 93 h 247"/>
                <a:gd name="T36" fmla="*/ 191 w 241"/>
                <a:gd name="T37" fmla="*/ 72 h 247"/>
                <a:gd name="T38" fmla="*/ 159 w 241"/>
                <a:gd name="T39" fmla="*/ 70 h 247"/>
                <a:gd name="T40" fmla="*/ 143 w 241"/>
                <a:gd name="T41" fmla="*/ 76 h 247"/>
                <a:gd name="T42" fmla="*/ 119 w 241"/>
                <a:gd name="T43" fmla="*/ 86 h 247"/>
                <a:gd name="T44" fmla="*/ 126 w 241"/>
                <a:gd name="T45" fmla="*/ 68 h 247"/>
                <a:gd name="T46" fmla="*/ 100 w 241"/>
                <a:gd name="T47" fmla="*/ 47 h 247"/>
                <a:gd name="T48" fmla="*/ 95 w 241"/>
                <a:gd name="T49" fmla="*/ 69 h 247"/>
                <a:gd name="T50" fmla="*/ 81 w 241"/>
                <a:gd name="T51" fmla="*/ 60 h 247"/>
                <a:gd name="T52" fmla="*/ 58 w 241"/>
                <a:gd name="T53" fmla="*/ 69 h 247"/>
                <a:gd name="T54" fmla="*/ 205 w 241"/>
                <a:gd name="T55" fmla="*/ 60 h 247"/>
                <a:gd name="T56" fmla="*/ 176 w 241"/>
                <a:gd name="T57" fmla="*/ 212 h 247"/>
                <a:gd name="T58" fmla="*/ 149 w 241"/>
                <a:gd name="T59" fmla="*/ 208 h 247"/>
                <a:gd name="T60" fmla="*/ 154 w 241"/>
                <a:gd name="T61" fmla="*/ 235 h 247"/>
                <a:gd name="T62" fmla="*/ 189 w 241"/>
                <a:gd name="T63" fmla="*/ 245 h 247"/>
                <a:gd name="T64" fmla="*/ 208 w 241"/>
                <a:gd name="T65" fmla="*/ 223 h 247"/>
                <a:gd name="T66" fmla="*/ 241 w 241"/>
                <a:gd name="T67" fmla="*/ 36 h 247"/>
                <a:gd name="T68" fmla="*/ 67 w 241"/>
                <a:gd name="T69" fmla="*/ 7 h 247"/>
                <a:gd name="T70" fmla="*/ 32 w 241"/>
                <a:gd name="T71" fmla="*/ 31 h 247"/>
                <a:gd name="T72" fmla="*/ 0 w 241"/>
                <a:gd name="T73" fmla="*/ 21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1" h="247">
                  <a:moveTo>
                    <a:pt x="57" y="74"/>
                  </a:moveTo>
                  <a:cubicBezTo>
                    <a:pt x="62" y="84"/>
                    <a:pt x="62" y="84"/>
                    <a:pt x="62" y="84"/>
                  </a:cubicBezTo>
                  <a:cubicBezTo>
                    <a:pt x="63" y="87"/>
                    <a:pt x="67" y="96"/>
                    <a:pt x="74" y="113"/>
                  </a:cubicBezTo>
                  <a:cubicBezTo>
                    <a:pt x="69" y="123"/>
                    <a:pt x="65" y="130"/>
                    <a:pt x="60" y="135"/>
                  </a:cubicBezTo>
                  <a:cubicBezTo>
                    <a:pt x="56" y="140"/>
                    <a:pt x="50" y="145"/>
                    <a:pt x="43" y="150"/>
                  </a:cubicBezTo>
                  <a:lnTo>
                    <a:pt x="57" y="74"/>
                  </a:lnTo>
                  <a:close/>
                  <a:moveTo>
                    <a:pt x="32" y="217"/>
                  </a:moveTo>
                  <a:cubicBezTo>
                    <a:pt x="38" y="184"/>
                    <a:pt x="38" y="184"/>
                    <a:pt x="38" y="184"/>
                  </a:cubicBezTo>
                  <a:cubicBezTo>
                    <a:pt x="43" y="154"/>
                    <a:pt x="43" y="154"/>
                    <a:pt x="43" y="154"/>
                  </a:cubicBezTo>
                  <a:cubicBezTo>
                    <a:pt x="48" y="161"/>
                    <a:pt x="52" y="167"/>
                    <a:pt x="53" y="170"/>
                  </a:cubicBezTo>
                  <a:cubicBezTo>
                    <a:pt x="55" y="173"/>
                    <a:pt x="57" y="176"/>
                    <a:pt x="58" y="179"/>
                  </a:cubicBezTo>
                  <a:cubicBezTo>
                    <a:pt x="69" y="168"/>
                    <a:pt x="76" y="161"/>
                    <a:pt x="79" y="158"/>
                  </a:cubicBezTo>
                  <a:cubicBezTo>
                    <a:pt x="82" y="154"/>
                    <a:pt x="85" y="151"/>
                    <a:pt x="87" y="148"/>
                  </a:cubicBezTo>
                  <a:cubicBezTo>
                    <a:pt x="89" y="155"/>
                    <a:pt x="89" y="155"/>
                    <a:pt x="89" y="155"/>
                  </a:cubicBezTo>
                  <a:cubicBezTo>
                    <a:pt x="89" y="156"/>
                    <a:pt x="90" y="160"/>
                    <a:pt x="90" y="166"/>
                  </a:cubicBezTo>
                  <a:cubicBezTo>
                    <a:pt x="97" y="161"/>
                    <a:pt x="97" y="161"/>
                    <a:pt x="97" y="161"/>
                  </a:cubicBezTo>
                  <a:cubicBezTo>
                    <a:pt x="101" y="159"/>
                    <a:pt x="108" y="156"/>
                    <a:pt x="118" y="152"/>
                  </a:cubicBezTo>
                  <a:cubicBezTo>
                    <a:pt x="114" y="139"/>
                    <a:pt x="110" y="127"/>
                    <a:pt x="105" y="115"/>
                  </a:cubicBezTo>
                  <a:cubicBezTo>
                    <a:pt x="110" y="107"/>
                    <a:pt x="110" y="107"/>
                    <a:pt x="110" y="107"/>
                  </a:cubicBezTo>
                  <a:cubicBezTo>
                    <a:pt x="111" y="104"/>
                    <a:pt x="114" y="98"/>
                    <a:pt x="118" y="88"/>
                  </a:cubicBezTo>
                  <a:cubicBezTo>
                    <a:pt x="124" y="99"/>
                    <a:pt x="128" y="106"/>
                    <a:pt x="130" y="109"/>
                  </a:cubicBezTo>
                  <a:cubicBezTo>
                    <a:pt x="131" y="112"/>
                    <a:pt x="133" y="119"/>
                    <a:pt x="137" y="129"/>
                  </a:cubicBezTo>
                  <a:cubicBezTo>
                    <a:pt x="131" y="139"/>
                    <a:pt x="131" y="139"/>
                    <a:pt x="131" y="139"/>
                  </a:cubicBezTo>
                  <a:cubicBezTo>
                    <a:pt x="127" y="146"/>
                    <a:pt x="122" y="152"/>
                    <a:pt x="116" y="159"/>
                  </a:cubicBezTo>
                  <a:cubicBezTo>
                    <a:pt x="110" y="166"/>
                    <a:pt x="102" y="172"/>
                    <a:pt x="92" y="179"/>
                  </a:cubicBezTo>
                  <a:cubicBezTo>
                    <a:pt x="100" y="184"/>
                    <a:pt x="105" y="189"/>
                    <a:pt x="107" y="192"/>
                  </a:cubicBezTo>
                  <a:cubicBezTo>
                    <a:pt x="110" y="194"/>
                    <a:pt x="112" y="197"/>
                    <a:pt x="115" y="200"/>
                  </a:cubicBezTo>
                  <a:cubicBezTo>
                    <a:pt x="120" y="196"/>
                    <a:pt x="125" y="192"/>
                    <a:pt x="128" y="189"/>
                  </a:cubicBezTo>
                  <a:cubicBezTo>
                    <a:pt x="132" y="185"/>
                    <a:pt x="139" y="177"/>
                    <a:pt x="150" y="163"/>
                  </a:cubicBezTo>
                  <a:cubicBezTo>
                    <a:pt x="154" y="178"/>
                    <a:pt x="154" y="178"/>
                    <a:pt x="154" y="178"/>
                  </a:cubicBezTo>
                  <a:cubicBezTo>
                    <a:pt x="155" y="179"/>
                    <a:pt x="156" y="184"/>
                    <a:pt x="157" y="191"/>
                  </a:cubicBezTo>
                  <a:cubicBezTo>
                    <a:pt x="167" y="184"/>
                    <a:pt x="176" y="178"/>
                    <a:pt x="184" y="174"/>
                  </a:cubicBezTo>
                  <a:cubicBezTo>
                    <a:pt x="181" y="165"/>
                    <a:pt x="181" y="165"/>
                    <a:pt x="181" y="165"/>
                  </a:cubicBezTo>
                  <a:cubicBezTo>
                    <a:pt x="181" y="165"/>
                    <a:pt x="177" y="153"/>
                    <a:pt x="168" y="131"/>
                  </a:cubicBezTo>
                  <a:cubicBezTo>
                    <a:pt x="175" y="116"/>
                    <a:pt x="175" y="116"/>
                    <a:pt x="175" y="116"/>
                  </a:cubicBezTo>
                  <a:cubicBezTo>
                    <a:pt x="177" y="110"/>
                    <a:pt x="180" y="103"/>
                    <a:pt x="183" y="93"/>
                  </a:cubicBezTo>
                  <a:cubicBezTo>
                    <a:pt x="188" y="79"/>
                    <a:pt x="188" y="79"/>
                    <a:pt x="188" y="79"/>
                  </a:cubicBezTo>
                  <a:cubicBezTo>
                    <a:pt x="189" y="77"/>
                    <a:pt x="189" y="75"/>
                    <a:pt x="191" y="72"/>
                  </a:cubicBezTo>
                  <a:cubicBezTo>
                    <a:pt x="181" y="69"/>
                    <a:pt x="171" y="66"/>
                    <a:pt x="160" y="62"/>
                  </a:cubicBezTo>
                  <a:cubicBezTo>
                    <a:pt x="159" y="70"/>
                    <a:pt x="159" y="70"/>
                    <a:pt x="159" y="70"/>
                  </a:cubicBezTo>
                  <a:cubicBezTo>
                    <a:pt x="158" y="74"/>
                    <a:pt x="156" y="82"/>
                    <a:pt x="152" y="94"/>
                  </a:cubicBezTo>
                  <a:cubicBezTo>
                    <a:pt x="149" y="87"/>
                    <a:pt x="146" y="81"/>
                    <a:pt x="143" y="76"/>
                  </a:cubicBezTo>
                  <a:cubicBezTo>
                    <a:pt x="137" y="80"/>
                    <a:pt x="137" y="80"/>
                    <a:pt x="137" y="80"/>
                  </a:cubicBezTo>
                  <a:cubicBezTo>
                    <a:pt x="133" y="82"/>
                    <a:pt x="127" y="84"/>
                    <a:pt x="119" y="86"/>
                  </a:cubicBezTo>
                  <a:cubicBezTo>
                    <a:pt x="124" y="74"/>
                    <a:pt x="124" y="74"/>
                    <a:pt x="124" y="74"/>
                  </a:cubicBezTo>
                  <a:cubicBezTo>
                    <a:pt x="124" y="74"/>
                    <a:pt x="125" y="72"/>
                    <a:pt x="126" y="68"/>
                  </a:cubicBezTo>
                  <a:cubicBezTo>
                    <a:pt x="127" y="64"/>
                    <a:pt x="128" y="61"/>
                    <a:pt x="129" y="58"/>
                  </a:cubicBezTo>
                  <a:cubicBezTo>
                    <a:pt x="118" y="55"/>
                    <a:pt x="108" y="51"/>
                    <a:pt x="100" y="47"/>
                  </a:cubicBezTo>
                  <a:cubicBezTo>
                    <a:pt x="98" y="58"/>
                    <a:pt x="98" y="58"/>
                    <a:pt x="98" y="58"/>
                  </a:cubicBezTo>
                  <a:cubicBezTo>
                    <a:pt x="97" y="62"/>
                    <a:pt x="96" y="66"/>
                    <a:pt x="95" y="69"/>
                  </a:cubicBezTo>
                  <a:cubicBezTo>
                    <a:pt x="94" y="73"/>
                    <a:pt x="92" y="77"/>
                    <a:pt x="90" y="81"/>
                  </a:cubicBezTo>
                  <a:cubicBezTo>
                    <a:pt x="87" y="73"/>
                    <a:pt x="83" y="66"/>
                    <a:pt x="81" y="60"/>
                  </a:cubicBezTo>
                  <a:cubicBezTo>
                    <a:pt x="73" y="64"/>
                    <a:pt x="68" y="66"/>
                    <a:pt x="66" y="67"/>
                  </a:cubicBezTo>
                  <a:cubicBezTo>
                    <a:pt x="63" y="68"/>
                    <a:pt x="60" y="69"/>
                    <a:pt x="58" y="69"/>
                  </a:cubicBezTo>
                  <a:cubicBezTo>
                    <a:pt x="64" y="35"/>
                    <a:pt x="64" y="35"/>
                    <a:pt x="64" y="35"/>
                  </a:cubicBezTo>
                  <a:cubicBezTo>
                    <a:pt x="205" y="60"/>
                    <a:pt x="205" y="60"/>
                    <a:pt x="205" y="60"/>
                  </a:cubicBezTo>
                  <a:cubicBezTo>
                    <a:pt x="179" y="206"/>
                    <a:pt x="179" y="206"/>
                    <a:pt x="179" y="206"/>
                  </a:cubicBezTo>
                  <a:cubicBezTo>
                    <a:pt x="179" y="209"/>
                    <a:pt x="178" y="210"/>
                    <a:pt x="176" y="212"/>
                  </a:cubicBezTo>
                  <a:cubicBezTo>
                    <a:pt x="175" y="214"/>
                    <a:pt x="171" y="214"/>
                    <a:pt x="165" y="212"/>
                  </a:cubicBezTo>
                  <a:cubicBezTo>
                    <a:pt x="160" y="211"/>
                    <a:pt x="154" y="210"/>
                    <a:pt x="149" y="208"/>
                  </a:cubicBezTo>
                  <a:cubicBezTo>
                    <a:pt x="151" y="217"/>
                    <a:pt x="151" y="217"/>
                    <a:pt x="151" y="217"/>
                  </a:cubicBezTo>
                  <a:cubicBezTo>
                    <a:pt x="153" y="225"/>
                    <a:pt x="154" y="231"/>
                    <a:pt x="154" y="235"/>
                  </a:cubicBezTo>
                  <a:cubicBezTo>
                    <a:pt x="154" y="239"/>
                    <a:pt x="153" y="242"/>
                    <a:pt x="153" y="245"/>
                  </a:cubicBezTo>
                  <a:cubicBezTo>
                    <a:pt x="169" y="246"/>
                    <a:pt x="181" y="247"/>
                    <a:pt x="189" y="245"/>
                  </a:cubicBezTo>
                  <a:cubicBezTo>
                    <a:pt x="196" y="244"/>
                    <a:pt x="201" y="241"/>
                    <a:pt x="203" y="237"/>
                  </a:cubicBezTo>
                  <a:cubicBezTo>
                    <a:pt x="205" y="233"/>
                    <a:pt x="207" y="228"/>
                    <a:pt x="208" y="223"/>
                  </a:cubicBezTo>
                  <a:cubicBezTo>
                    <a:pt x="235" y="66"/>
                    <a:pt x="235" y="66"/>
                    <a:pt x="235" y="66"/>
                  </a:cubicBezTo>
                  <a:cubicBezTo>
                    <a:pt x="241" y="36"/>
                    <a:pt x="241" y="36"/>
                    <a:pt x="241" y="36"/>
                  </a:cubicBezTo>
                  <a:cubicBezTo>
                    <a:pt x="211" y="32"/>
                    <a:pt x="211" y="32"/>
                    <a:pt x="211" y="32"/>
                  </a:cubicBezTo>
                  <a:cubicBezTo>
                    <a:pt x="67" y="7"/>
                    <a:pt x="67" y="7"/>
                    <a:pt x="67" y="7"/>
                  </a:cubicBezTo>
                  <a:cubicBezTo>
                    <a:pt x="37" y="0"/>
                    <a:pt x="37" y="0"/>
                    <a:pt x="37" y="0"/>
                  </a:cubicBezTo>
                  <a:cubicBezTo>
                    <a:pt x="32" y="31"/>
                    <a:pt x="32" y="31"/>
                    <a:pt x="32" y="31"/>
                  </a:cubicBezTo>
                  <a:cubicBezTo>
                    <a:pt x="6" y="179"/>
                    <a:pt x="6" y="179"/>
                    <a:pt x="6" y="179"/>
                  </a:cubicBezTo>
                  <a:cubicBezTo>
                    <a:pt x="0" y="211"/>
                    <a:pt x="0" y="211"/>
                    <a:pt x="0" y="211"/>
                  </a:cubicBezTo>
                  <a:lnTo>
                    <a:pt x="32" y="217"/>
                  </a:ln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8" name="Freeform 9"/>
            <p:cNvSpPr>
              <a:spLocks noEditPoints="1"/>
            </p:cNvSpPr>
            <p:nvPr/>
          </p:nvSpPr>
          <p:spPr bwMode="auto">
            <a:xfrm>
              <a:off x="3693530" y="580892"/>
              <a:ext cx="71587" cy="77257"/>
            </a:xfrm>
            <a:custGeom>
              <a:avLst/>
              <a:gdLst>
                <a:gd name="T0" fmla="*/ 30 w 237"/>
                <a:gd name="T1" fmla="*/ 80 h 253"/>
                <a:gd name="T2" fmla="*/ 24 w 237"/>
                <a:gd name="T3" fmla="*/ 52 h 253"/>
                <a:gd name="T4" fmla="*/ 21 w 237"/>
                <a:gd name="T5" fmla="*/ 44 h 253"/>
                <a:gd name="T6" fmla="*/ 59 w 237"/>
                <a:gd name="T7" fmla="*/ 41 h 253"/>
                <a:gd name="T8" fmla="*/ 99 w 237"/>
                <a:gd name="T9" fmla="*/ 27 h 253"/>
                <a:gd name="T10" fmla="*/ 133 w 237"/>
                <a:gd name="T11" fmla="*/ 5 h 253"/>
                <a:gd name="T12" fmla="*/ 139 w 237"/>
                <a:gd name="T13" fmla="*/ 0 h 253"/>
                <a:gd name="T14" fmla="*/ 160 w 237"/>
                <a:gd name="T15" fmla="*/ 28 h 253"/>
                <a:gd name="T16" fmla="*/ 119 w 237"/>
                <a:gd name="T17" fmla="*/ 51 h 253"/>
                <a:gd name="T18" fmla="*/ 77 w 237"/>
                <a:gd name="T19" fmla="*/ 68 h 253"/>
                <a:gd name="T20" fmla="*/ 30 w 237"/>
                <a:gd name="T21" fmla="*/ 80 h 253"/>
                <a:gd name="T22" fmla="*/ 26 w 237"/>
                <a:gd name="T23" fmla="*/ 133 h 253"/>
                <a:gd name="T24" fmla="*/ 47 w 237"/>
                <a:gd name="T25" fmla="*/ 127 h 253"/>
                <a:gd name="T26" fmla="*/ 73 w 237"/>
                <a:gd name="T27" fmla="*/ 116 h 253"/>
                <a:gd name="T28" fmla="*/ 101 w 237"/>
                <a:gd name="T29" fmla="*/ 101 h 253"/>
                <a:gd name="T30" fmla="*/ 118 w 237"/>
                <a:gd name="T31" fmla="*/ 88 h 253"/>
                <a:gd name="T32" fmla="*/ 123 w 237"/>
                <a:gd name="T33" fmla="*/ 83 h 253"/>
                <a:gd name="T34" fmla="*/ 143 w 237"/>
                <a:gd name="T35" fmla="*/ 116 h 253"/>
                <a:gd name="T36" fmla="*/ 132 w 237"/>
                <a:gd name="T37" fmla="*/ 122 h 253"/>
                <a:gd name="T38" fmla="*/ 112 w 237"/>
                <a:gd name="T39" fmla="*/ 131 h 253"/>
                <a:gd name="T40" fmla="*/ 83 w 237"/>
                <a:gd name="T41" fmla="*/ 144 h 253"/>
                <a:gd name="T42" fmla="*/ 48 w 237"/>
                <a:gd name="T43" fmla="*/ 155 h 253"/>
                <a:gd name="T44" fmla="*/ 133 w 237"/>
                <a:gd name="T45" fmla="*/ 197 h 253"/>
                <a:gd name="T46" fmla="*/ 130 w 237"/>
                <a:gd name="T47" fmla="*/ 171 h 253"/>
                <a:gd name="T48" fmla="*/ 127 w 237"/>
                <a:gd name="T49" fmla="*/ 155 h 253"/>
                <a:gd name="T50" fmla="*/ 152 w 237"/>
                <a:gd name="T51" fmla="*/ 156 h 253"/>
                <a:gd name="T52" fmla="*/ 159 w 237"/>
                <a:gd name="T53" fmla="*/ 155 h 253"/>
                <a:gd name="T54" fmla="*/ 171 w 237"/>
                <a:gd name="T55" fmla="*/ 247 h 253"/>
                <a:gd name="T56" fmla="*/ 143 w 237"/>
                <a:gd name="T57" fmla="*/ 251 h 253"/>
                <a:gd name="T58" fmla="*/ 134 w 237"/>
                <a:gd name="T59" fmla="*/ 253 h 253"/>
                <a:gd name="T60" fmla="*/ 135 w 237"/>
                <a:gd name="T61" fmla="*/ 243 h 253"/>
                <a:gd name="T62" fmla="*/ 134 w 237"/>
                <a:gd name="T63" fmla="*/ 226 h 253"/>
                <a:gd name="T64" fmla="*/ 72 w 237"/>
                <a:gd name="T65" fmla="*/ 198 h 253"/>
                <a:gd name="T66" fmla="*/ 22 w 237"/>
                <a:gd name="T67" fmla="*/ 177 h 253"/>
                <a:gd name="T68" fmla="*/ 0 w 237"/>
                <a:gd name="T69" fmla="*/ 170 h 253"/>
                <a:gd name="T70" fmla="*/ 3 w 237"/>
                <a:gd name="T71" fmla="*/ 144 h 253"/>
                <a:gd name="T72" fmla="*/ 3 w 237"/>
                <a:gd name="T73" fmla="*/ 135 h 253"/>
                <a:gd name="T74" fmla="*/ 26 w 237"/>
                <a:gd name="T75" fmla="*/ 133 h 253"/>
                <a:gd name="T76" fmla="*/ 188 w 237"/>
                <a:gd name="T77" fmla="*/ 22 h 253"/>
                <a:gd name="T78" fmla="*/ 217 w 237"/>
                <a:gd name="T79" fmla="*/ 39 h 253"/>
                <a:gd name="T80" fmla="*/ 212 w 237"/>
                <a:gd name="T81" fmla="*/ 47 h 253"/>
                <a:gd name="T82" fmla="*/ 208 w 237"/>
                <a:gd name="T83" fmla="*/ 57 h 253"/>
                <a:gd name="T84" fmla="*/ 204 w 237"/>
                <a:gd name="T85" fmla="*/ 80 h 253"/>
                <a:gd name="T86" fmla="*/ 206 w 237"/>
                <a:gd name="T87" fmla="*/ 110 h 253"/>
                <a:gd name="T88" fmla="*/ 215 w 237"/>
                <a:gd name="T89" fmla="*/ 132 h 253"/>
                <a:gd name="T90" fmla="*/ 222 w 237"/>
                <a:gd name="T91" fmla="*/ 144 h 253"/>
                <a:gd name="T92" fmla="*/ 237 w 237"/>
                <a:gd name="T93" fmla="*/ 159 h 253"/>
                <a:gd name="T94" fmla="*/ 227 w 237"/>
                <a:gd name="T95" fmla="*/ 163 h 253"/>
                <a:gd name="T96" fmla="*/ 204 w 237"/>
                <a:gd name="T97" fmla="*/ 178 h 253"/>
                <a:gd name="T98" fmla="*/ 183 w 237"/>
                <a:gd name="T99" fmla="*/ 141 h 253"/>
                <a:gd name="T100" fmla="*/ 173 w 237"/>
                <a:gd name="T101" fmla="*/ 106 h 253"/>
                <a:gd name="T102" fmla="*/ 173 w 237"/>
                <a:gd name="T103" fmla="*/ 75 h 253"/>
                <a:gd name="T104" fmla="*/ 177 w 237"/>
                <a:gd name="T105" fmla="*/ 51 h 253"/>
                <a:gd name="T106" fmla="*/ 188 w 237"/>
                <a:gd name="T107" fmla="*/ 2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7" h="253">
                  <a:moveTo>
                    <a:pt x="30" y="80"/>
                  </a:moveTo>
                  <a:cubicBezTo>
                    <a:pt x="28" y="67"/>
                    <a:pt x="26" y="57"/>
                    <a:pt x="24" y="52"/>
                  </a:cubicBezTo>
                  <a:cubicBezTo>
                    <a:pt x="21" y="44"/>
                    <a:pt x="21" y="44"/>
                    <a:pt x="21" y="44"/>
                  </a:cubicBezTo>
                  <a:cubicBezTo>
                    <a:pt x="32" y="46"/>
                    <a:pt x="44" y="45"/>
                    <a:pt x="59" y="41"/>
                  </a:cubicBezTo>
                  <a:cubicBezTo>
                    <a:pt x="73" y="37"/>
                    <a:pt x="86" y="32"/>
                    <a:pt x="99" y="27"/>
                  </a:cubicBezTo>
                  <a:cubicBezTo>
                    <a:pt x="112" y="20"/>
                    <a:pt x="123" y="13"/>
                    <a:pt x="133" y="5"/>
                  </a:cubicBezTo>
                  <a:cubicBezTo>
                    <a:pt x="139" y="0"/>
                    <a:pt x="139" y="0"/>
                    <a:pt x="139" y="0"/>
                  </a:cubicBezTo>
                  <a:cubicBezTo>
                    <a:pt x="145" y="10"/>
                    <a:pt x="152" y="19"/>
                    <a:pt x="160" y="28"/>
                  </a:cubicBezTo>
                  <a:cubicBezTo>
                    <a:pt x="144" y="37"/>
                    <a:pt x="130" y="45"/>
                    <a:pt x="119" y="51"/>
                  </a:cubicBezTo>
                  <a:cubicBezTo>
                    <a:pt x="108" y="57"/>
                    <a:pt x="94" y="63"/>
                    <a:pt x="77" y="68"/>
                  </a:cubicBezTo>
                  <a:cubicBezTo>
                    <a:pt x="59" y="73"/>
                    <a:pt x="44" y="77"/>
                    <a:pt x="30" y="80"/>
                  </a:cubicBezTo>
                  <a:close/>
                  <a:moveTo>
                    <a:pt x="26" y="133"/>
                  </a:moveTo>
                  <a:cubicBezTo>
                    <a:pt x="31" y="132"/>
                    <a:pt x="38" y="130"/>
                    <a:pt x="47" y="127"/>
                  </a:cubicBezTo>
                  <a:cubicBezTo>
                    <a:pt x="55" y="124"/>
                    <a:pt x="64" y="120"/>
                    <a:pt x="73" y="116"/>
                  </a:cubicBezTo>
                  <a:cubicBezTo>
                    <a:pt x="82" y="112"/>
                    <a:pt x="92" y="107"/>
                    <a:pt x="101" y="101"/>
                  </a:cubicBezTo>
                  <a:cubicBezTo>
                    <a:pt x="110" y="94"/>
                    <a:pt x="116" y="90"/>
                    <a:pt x="118" y="88"/>
                  </a:cubicBezTo>
                  <a:cubicBezTo>
                    <a:pt x="123" y="83"/>
                    <a:pt x="123" y="83"/>
                    <a:pt x="123" y="83"/>
                  </a:cubicBezTo>
                  <a:cubicBezTo>
                    <a:pt x="129" y="95"/>
                    <a:pt x="136" y="106"/>
                    <a:pt x="143" y="116"/>
                  </a:cubicBezTo>
                  <a:cubicBezTo>
                    <a:pt x="138" y="119"/>
                    <a:pt x="134" y="120"/>
                    <a:pt x="132" y="122"/>
                  </a:cubicBezTo>
                  <a:cubicBezTo>
                    <a:pt x="112" y="131"/>
                    <a:pt x="112" y="131"/>
                    <a:pt x="112" y="131"/>
                  </a:cubicBezTo>
                  <a:cubicBezTo>
                    <a:pt x="102" y="136"/>
                    <a:pt x="92" y="140"/>
                    <a:pt x="83" y="144"/>
                  </a:cubicBezTo>
                  <a:cubicBezTo>
                    <a:pt x="73" y="147"/>
                    <a:pt x="62" y="151"/>
                    <a:pt x="48" y="155"/>
                  </a:cubicBezTo>
                  <a:cubicBezTo>
                    <a:pt x="76" y="170"/>
                    <a:pt x="105" y="184"/>
                    <a:pt x="133" y="197"/>
                  </a:cubicBezTo>
                  <a:cubicBezTo>
                    <a:pt x="132" y="184"/>
                    <a:pt x="131" y="175"/>
                    <a:pt x="130" y="171"/>
                  </a:cubicBezTo>
                  <a:cubicBezTo>
                    <a:pt x="127" y="155"/>
                    <a:pt x="127" y="155"/>
                    <a:pt x="127" y="155"/>
                  </a:cubicBezTo>
                  <a:cubicBezTo>
                    <a:pt x="140" y="156"/>
                    <a:pt x="148" y="157"/>
                    <a:pt x="152" y="156"/>
                  </a:cubicBezTo>
                  <a:cubicBezTo>
                    <a:pt x="159" y="155"/>
                    <a:pt x="159" y="155"/>
                    <a:pt x="159" y="155"/>
                  </a:cubicBezTo>
                  <a:cubicBezTo>
                    <a:pt x="164" y="193"/>
                    <a:pt x="168" y="223"/>
                    <a:pt x="171" y="247"/>
                  </a:cubicBezTo>
                  <a:cubicBezTo>
                    <a:pt x="153" y="249"/>
                    <a:pt x="144" y="251"/>
                    <a:pt x="143" y="251"/>
                  </a:cubicBezTo>
                  <a:cubicBezTo>
                    <a:pt x="134" y="253"/>
                    <a:pt x="134" y="253"/>
                    <a:pt x="134" y="253"/>
                  </a:cubicBezTo>
                  <a:cubicBezTo>
                    <a:pt x="134" y="249"/>
                    <a:pt x="135" y="246"/>
                    <a:pt x="135" y="243"/>
                  </a:cubicBezTo>
                  <a:cubicBezTo>
                    <a:pt x="135" y="240"/>
                    <a:pt x="135" y="234"/>
                    <a:pt x="134" y="226"/>
                  </a:cubicBezTo>
                  <a:cubicBezTo>
                    <a:pt x="120" y="219"/>
                    <a:pt x="99" y="210"/>
                    <a:pt x="72" y="198"/>
                  </a:cubicBezTo>
                  <a:cubicBezTo>
                    <a:pt x="45" y="187"/>
                    <a:pt x="28" y="180"/>
                    <a:pt x="22" y="177"/>
                  </a:cubicBezTo>
                  <a:cubicBezTo>
                    <a:pt x="16" y="175"/>
                    <a:pt x="8" y="173"/>
                    <a:pt x="0" y="170"/>
                  </a:cubicBezTo>
                  <a:cubicBezTo>
                    <a:pt x="3" y="158"/>
                    <a:pt x="4" y="149"/>
                    <a:pt x="3" y="144"/>
                  </a:cubicBezTo>
                  <a:cubicBezTo>
                    <a:pt x="3" y="135"/>
                    <a:pt x="3" y="135"/>
                    <a:pt x="3" y="135"/>
                  </a:cubicBezTo>
                  <a:cubicBezTo>
                    <a:pt x="13" y="135"/>
                    <a:pt x="21" y="134"/>
                    <a:pt x="26" y="133"/>
                  </a:cubicBezTo>
                  <a:close/>
                  <a:moveTo>
                    <a:pt x="188" y="22"/>
                  </a:moveTo>
                  <a:cubicBezTo>
                    <a:pt x="196" y="28"/>
                    <a:pt x="206" y="34"/>
                    <a:pt x="217" y="39"/>
                  </a:cubicBezTo>
                  <a:cubicBezTo>
                    <a:pt x="215" y="42"/>
                    <a:pt x="214" y="45"/>
                    <a:pt x="212" y="47"/>
                  </a:cubicBezTo>
                  <a:cubicBezTo>
                    <a:pt x="211" y="50"/>
                    <a:pt x="209" y="53"/>
                    <a:pt x="208" y="57"/>
                  </a:cubicBezTo>
                  <a:cubicBezTo>
                    <a:pt x="206" y="61"/>
                    <a:pt x="205" y="69"/>
                    <a:pt x="204" y="80"/>
                  </a:cubicBezTo>
                  <a:cubicBezTo>
                    <a:pt x="202" y="91"/>
                    <a:pt x="203" y="101"/>
                    <a:pt x="206" y="110"/>
                  </a:cubicBezTo>
                  <a:cubicBezTo>
                    <a:pt x="209" y="120"/>
                    <a:pt x="212" y="127"/>
                    <a:pt x="215" y="132"/>
                  </a:cubicBezTo>
                  <a:cubicBezTo>
                    <a:pt x="217" y="137"/>
                    <a:pt x="220" y="141"/>
                    <a:pt x="222" y="144"/>
                  </a:cubicBezTo>
                  <a:cubicBezTo>
                    <a:pt x="225" y="147"/>
                    <a:pt x="229" y="152"/>
                    <a:pt x="237" y="159"/>
                  </a:cubicBezTo>
                  <a:cubicBezTo>
                    <a:pt x="233" y="160"/>
                    <a:pt x="230" y="162"/>
                    <a:pt x="227" y="163"/>
                  </a:cubicBezTo>
                  <a:cubicBezTo>
                    <a:pt x="224" y="165"/>
                    <a:pt x="216" y="170"/>
                    <a:pt x="204" y="178"/>
                  </a:cubicBezTo>
                  <a:cubicBezTo>
                    <a:pt x="195" y="166"/>
                    <a:pt x="188" y="154"/>
                    <a:pt x="183" y="141"/>
                  </a:cubicBezTo>
                  <a:cubicBezTo>
                    <a:pt x="178" y="128"/>
                    <a:pt x="174" y="116"/>
                    <a:pt x="173" y="106"/>
                  </a:cubicBezTo>
                  <a:cubicBezTo>
                    <a:pt x="172" y="95"/>
                    <a:pt x="172" y="85"/>
                    <a:pt x="173" y="75"/>
                  </a:cubicBezTo>
                  <a:cubicBezTo>
                    <a:pt x="175" y="65"/>
                    <a:pt x="176" y="57"/>
                    <a:pt x="177" y="51"/>
                  </a:cubicBezTo>
                  <a:cubicBezTo>
                    <a:pt x="179" y="45"/>
                    <a:pt x="182" y="35"/>
                    <a:pt x="188" y="22"/>
                  </a:cubicBez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9" name="Freeform 10"/>
            <p:cNvSpPr>
              <a:spLocks noEditPoints="1"/>
            </p:cNvSpPr>
            <p:nvPr/>
          </p:nvSpPr>
          <p:spPr bwMode="auto">
            <a:xfrm>
              <a:off x="3783545" y="639721"/>
              <a:ext cx="82927" cy="89306"/>
            </a:xfrm>
            <a:custGeom>
              <a:avLst/>
              <a:gdLst>
                <a:gd name="T0" fmla="*/ 42 w 272"/>
                <a:gd name="T1" fmla="*/ 140 h 294"/>
                <a:gd name="T2" fmla="*/ 67 w 272"/>
                <a:gd name="T3" fmla="*/ 117 h 294"/>
                <a:gd name="T4" fmla="*/ 113 w 272"/>
                <a:gd name="T5" fmla="*/ 165 h 294"/>
                <a:gd name="T6" fmla="*/ 88 w 272"/>
                <a:gd name="T7" fmla="*/ 189 h 294"/>
                <a:gd name="T8" fmla="*/ 42 w 272"/>
                <a:gd name="T9" fmla="*/ 140 h 294"/>
                <a:gd name="T10" fmla="*/ 178 w 272"/>
                <a:gd name="T11" fmla="*/ 128 h 294"/>
                <a:gd name="T12" fmla="*/ 105 w 272"/>
                <a:gd name="T13" fmla="*/ 51 h 294"/>
                <a:gd name="T14" fmla="*/ 86 w 272"/>
                <a:gd name="T15" fmla="*/ 30 h 294"/>
                <a:gd name="T16" fmla="*/ 64 w 272"/>
                <a:gd name="T17" fmla="*/ 49 h 294"/>
                <a:gd name="T18" fmla="*/ 84 w 272"/>
                <a:gd name="T19" fmla="*/ 70 h 294"/>
                <a:gd name="T20" fmla="*/ 157 w 272"/>
                <a:gd name="T21" fmla="*/ 147 h 294"/>
                <a:gd name="T22" fmla="*/ 178 w 272"/>
                <a:gd name="T23" fmla="*/ 171 h 294"/>
                <a:gd name="T24" fmla="*/ 200 w 272"/>
                <a:gd name="T25" fmla="*/ 150 h 294"/>
                <a:gd name="T26" fmla="*/ 178 w 272"/>
                <a:gd name="T27" fmla="*/ 128 h 294"/>
                <a:gd name="T28" fmla="*/ 130 w 272"/>
                <a:gd name="T29" fmla="*/ 43 h 294"/>
                <a:gd name="T30" fmla="*/ 229 w 272"/>
                <a:gd name="T31" fmla="*/ 148 h 294"/>
                <a:gd name="T32" fmla="*/ 116 w 272"/>
                <a:gd name="T33" fmla="*/ 253 h 294"/>
                <a:gd name="T34" fmla="*/ 107 w 272"/>
                <a:gd name="T35" fmla="*/ 257 h 294"/>
                <a:gd name="T36" fmla="*/ 99 w 272"/>
                <a:gd name="T37" fmla="*/ 252 h 294"/>
                <a:gd name="T38" fmla="*/ 93 w 272"/>
                <a:gd name="T39" fmla="*/ 245 h 294"/>
                <a:gd name="T40" fmla="*/ 85 w 272"/>
                <a:gd name="T41" fmla="*/ 236 h 294"/>
                <a:gd name="T42" fmla="*/ 81 w 272"/>
                <a:gd name="T43" fmla="*/ 245 h 294"/>
                <a:gd name="T44" fmla="*/ 74 w 272"/>
                <a:gd name="T45" fmla="*/ 257 h 294"/>
                <a:gd name="T46" fmla="*/ 66 w 272"/>
                <a:gd name="T47" fmla="*/ 267 h 294"/>
                <a:gd name="T48" fmla="*/ 99 w 272"/>
                <a:gd name="T49" fmla="*/ 291 h 294"/>
                <a:gd name="T50" fmla="*/ 113 w 272"/>
                <a:gd name="T51" fmla="*/ 293 h 294"/>
                <a:gd name="T52" fmla="*/ 126 w 272"/>
                <a:gd name="T53" fmla="*/ 284 h 294"/>
                <a:gd name="T54" fmla="*/ 252 w 272"/>
                <a:gd name="T55" fmla="*/ 168 h 294"/>
                <a:gd name="T56" fmla="*/ 272 w 272"/>
                <a:gd name="T57" fmla="*/ 151 h 294"/>
                <a:gd name="T58" fmla="*/ 252 w 272"/>
                <a:gd name="T59" fmla="*/ 131 h 294"/>
                <a:gd name="T60" fmla="*/ 151 w 272"/>
                <a:gd name="T61" fmla="*/ 24 h 294"/>
                <a:gd name="T62" fmla="*/ 129 w 272"/>
                <a:gd name="T63" fmla="*/ 0 h 294"/>
                <a:gd name="T64" fmla="*/ 107 w 272"/>
                <a:gd name="T65" fmla="*/ 20 h 294"/>
                <a:gd name="T66" fmla="*/ 130 w 272"/>
                <a:gd name="T67" fmla="*/ 43 h 294"/>
                <a:gd name="T68" fmla="*/ 50 w 272"/>
                <a:gd name="T69" fmla="*/ 92 h 294"/>
                <a:gd name="T70" fmla="*/ 18 w 272"/>
                <a:gd name="T71" fmla="*/ 121 h 294"/>
                <a:gd name="T72" fmla="*/ 0 w 272"/>
                <a:gd name="T73" fmla="*/ 137 h 294"/>
                <a:gd name="T74" fmla="*/ 18 w 272"/>
                <a:gd name="T75" fmla="*/ 155 h 294"/>
                <a:gd name="T76" fmla="*/ 70 w 272"/>
                <a:gd name="T77" fmla="*/ 210 h 294"/>
                <a:gd name="T78" fmla="*/ 88 w 272"/>
                <a:gd name="T79" fmla="*/ 231 h 294"/>
                <a:gd name="T80" fmla="*/ 105 w 272"/>
                <a:gd name="T81" fmla="*/ 213 h 294"/>
                <a:gd name="T82" fmla="*/ 137 w 272"/>
                <a:gd name="T83" fmla="*/ 184 h 294"/>
                <a:gd name="T84" fmla="*/ 155 w 272"/>
                <a:gd name="T85" fmla="*/ 169 h 294"/>
                <a:gd name="T86" fmla="*/ 135 w 272"/>
                <a:gd name="T87" fmla="*/ 150 h 294"/>
                <a:gd name="T88" fmla="*/ 83 w 272"/>
                <a:gd name="T89" fmla="*/ 94 h 294"/>
                <a:gd name="T90" fmla="*/ 67 w 272"/>
                <a:gd name="T91" fmla="*/ 76 h 294"/>
                <a:gd name="T92" fmla="*/ 50 w 272"/>
                <a:gd name="T93" fmla="*/ 9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2" h="294">
                  <a:moveTo>
                    <a:pt x="42" y="140"/>
                  </a:moveTo>
                  <a:cubicBezTo>
                    <a:pt x="67" y="117"/>
                    <a:pt x="67" y="117"/>
                    <a:pt x="67" y="117"/>
                  </a:cubicBezTo>
                  <a:cubicBezTo>
                    <a:pt x="113" y="165"/>
                    <a:pt x="113" y="165"/>
                    <a:pt x="113" y="165"/>
                  </a:cubicBezTo>
                  <a:cubicBezTo>
                    <a:pt x="88" y="189"/>
                    <a:pt x="88" y="189"/>
                    <a:pt x="88" y="189"/>
                  </a:cubicBezTo>
                  <a:lnTo>
                    <a:pt x="42" y="140"/>
                  </a:lnTo>
                  <a:close/>
                  <a:moveTo>
                    <a:pt x="178" y="128"/>
                  </a:moveTo>
                  <a:cubicBezTo>
                    <a:pt x="105" y="51"/>
                    <a:pt x="105" y="51"/>
                    <a:pt x="105" y="51"/>
                  </a:cubicBezTo>
                  <a:cubicBezTo>
                    <a:pt x="86" y="30"/>
                    <a:pt x="86" y="30"/>
                    <a:pt x="86" y="30"/>
                  </a:cubicBezTo>
                  <a:cubicBezTo>
                    <a:pt x="64" y="49"/>
                    <a:pt x="64" y="49"/>
                    <a:pt x="64" y="49"/>
                  </a:cubicBezTo>
                  <a:cubicBezTo>
                    <a:pt x="84" y="70"/>
                    <a:pt x="84" y="70"/>
                    <a:pt x="84" y="70"/>
                  </a:cubicBezTo>
                  <a:cubicBezTo>
                    <a:pt x="157" y="147"/>
                    <a:pt x="157" y="147"/>
                    <a:pt x="157" y="147"/>
                  </a:cubicBezTo>
                  <a:cubicBezTo>
                    <a:pt x="178" y="171"/>
                    <a:pt x="178" y="171"/>
                    <a:pt x="178" y="171"/>
                  </a:cubicBezTo>
                  <a:cubicBezTo>
                    <a:pt x="200" y="150"/>
                    <a:pt x="200" y="150"/>
                    <a:pt x="200" y="150"/>
                  </a:cubicBezTo>
                  <a:lnTo>
                    <a:pt x="178" y="128"/>
                  </a:lnTo>
                  <a:close/>
                  <a:moveTo>
                    <a:pt x="130" y="43"/>
                  </a:moveTo>
                  <a:cubicBezTo>
                    <a:pt x="229" y="148"/>
                    <a:pt x="229" y="148"/>
                    <a:pt x="229" y="148"/>
                  </a:cubicBezTo>
                  <a:cubicBezTo>
                    <a:pt x="116" y="253"/>
                    <a:pt x="116" y="253"/>
                    <a:pt x="116" y="253"/>
                  </a:cubicBezTo>
                  <a:cubicBezTo>
                    <a:pt x="112" y="256"/>
                    <a:pt x="109" y="257"/>
                    <a:pt x="107" y="257"/>
                  </a:cubicBezTo>
                  <a:cubicBezTo>
                    <a:pt x="106" y="258"/>
                    <a:pt x="103" y="256"/>
                    <a:pt x="99" y="252"/>
                  </a:cubicBezTo>
                  <a:cubicBezTo>
                    <a:pt x="98" y="251"/>
                    <a:pt x="96" y="248"/>
                    <a:pt x="93" y="245"/>
                  </a:cubicBezTo>
                  <a:cubicBezTo>
                    <a:pt x="90" y="242"/>
                    <a:pt x="87" y="239"/>
                    <a:pt x="85" y="236"/>
                  </a:cubicBezTo>
                  <a:cubicBezTo>
                    <a:pt x="81" y="245"/>
                    <a:pt x="81" y="245"/>
                    <a:pt x="81" y="245"/>
                  </a:cubicBezTo>
                  <a:cubicBezTo>
                    <a:pt x="78" y="250"/>
                    <a:pt x="76" y="254"/>
                    <a:pt x="74" y="257"/>
                  </a:cubicBezTo>
                  <a:cubicBezTo>
                    <a:pt x="71" y="261"/>
                    <a:pt x="69" y="264"/>
                    <a:pt x="66" y="267"/>
                  </a:cubicBezTo>
                  <a:cubicBezTo>
                    <a:pt x="81" y="280"/>
                    <a:pt x="92" y="288"/>
                    <a:pt x="99" y="291"/>
                  </a:cubicBezTo>
                  <a:cubicBezTo>
                    <a:pt x="106" y="293"/>
                    <a:pt x="110" y="294"/>
                    <a:pt x="113" y="293"/>
                  </a:cubicBezTo>
                  <a:cubicBezTo>
                    <a:pt x="116" y="292"/>
                    <a:pt x="120" y="289"/>
                    <a:pt x="126" y="284"/>
                  </a:cubicBezTo>
                  <a:cubicBezTo>
                    <a:pt x="252" y="168"/>
                    <a:pt x="252" y="168"/>
                    <a:pt x="252" y="168"/>
                  </a:cubicBezTo>
                  <a:cubicBezTo>
                    <a:pt x="272" y="151"/>
                    <a:pt x="272" y="151"/>
                    <a:pt x="272" y="151"/>
                  </a:cubicBezTo>
                  <a:cubicBezTo>
                    <a:pt x="252" y="131"/>
                    <a:pt x="252" y="131"/>
                    <a:pt x="252" y="131"/>
                  </a:cubicBezTo>
                  <a:cubicBezTo>
                    <a:pt x="151" y="24"/>
                    <a:pt x="151" y="24"/>
                    <a:pt x="151" y="24"/>
                  </a:cubicBezTo>
                  <a:cubicBezTo>
                    <a:pt x="129" y="0"/>
                    <a:pt x="129" y="0"/>
                    <a:pt x="129" y="0"/>
                  </a:cubicBezTo>
                  <a:cubicBezTo>
                    <a:pt x="107" y="20"/>
                    <a:pt x="107" y="20"/>
                    <a:pt x="107" y="20"/>
                  </a:cubicBezTo>
                  <a:lnTo>
                    <a:pt x="130" y="43"/>
                  </a:lnTo>
                  <a:close/>
                  <a:moveTo>
                    <a:pt x="50" y="92"/>
                  </a:moveTo>
                  <a:cubicBezTo>
                    <a:pt x="18" y="121"/>
                    <a:pt x="18" y="121"/>
                    <a:pt x="18" y="121"/>
                  </a:cubicBezTo>
                  <a:cubicBezTo>
                    <a:pt x="0" y="137"/>
                    <a:pt x="0" y="137"/>
                    <a:pt x="0" y="137"/>
                  </a:cubicBezTo>
                  <a:cubicBezTo>
                    <a:pt x="18" y="155"/>
                    <a:pt x="18" y="155"/>
                    <a:pt x="18" y="155"/>
                  </a:cubicBezTo>
                  <a:cubicBezTo>
                    <a:pt x="70" y="210"/>
                    <a:pt x="70" y="210"/>
                    <a:pt x="70" y="210"/>
                  </a:cubicBezTo>
                  <a:cubicBezTo>
                    <a:pt x="88" y="231"/>
                    <a:pt x="88" y="231"/>
                    <a:pt x="88" y="231"/>
                  </a:cubicBezTo>
                  <a:cubicBezTo>
                    <a:pt x="105" y="213"/>
                    <a:pt x="105" y="213"/>
                    <a:pt x="105" y="213"/>
                  </a:cubicBezTo>
                  <a:cubicBezTo>
                    <a:pt x="137" y="184"/>
                    <a:pt x="137" y="184"/>
                    <a:pt x="137" y="184"/>
                  </a:cubicBezTo>
                  <a:cubicBezTo>
                    <a:pt x="155" y="169"/>
                    <a:pt x="155" y="169"/>
                    <a:pt x="155" y="169"/>
                  </a:cubicBezTo>
                  <a:cubicBezTo>
                    <a:pt x="135" y="150"/>
                    <a:pt x="135" y="150"/>
                    <a:pt x="135" y="150"/>
                  </a:cubicBezTo>
                  <a:cubicBezTo>
                    <a:pt x="83" y="94"/>
                    <a:pt x="83" y="94"/>
                    <a:pt x="83" y="94"/>
                  </a:cubicBezTo>
                  <a:cubicBezTo>
                    <a:pt x="67" y="76"/>
                    <a:pt x="67" y="76"/>
                    <a:pt x="67" y="76"/>
                  </a:cubicBezTo>
                  <a:lnTo>
                    <a:pt x="50" y="92"/>
                  </a:ln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0" name="Freeform 11"/>
            <p:cNvSpPr>
              <a:spLocks/>
            </p:cNvSpPr>
            <p:nvPr/>
          </p:nvSpPr>
          <p:spPr bwMode="auto">
            <a:xfrm>
              <a:off x="3220776" y="749581"/>
              <a:ext cx="58829" cy="51032"/>
            </a:xfrm>
            <a:custGeom>
              <a:avLst/>
              <a:gdLst>
                <a:gd name="T0" fmla="*/ 158 w 194"/>
                <a:gd name="T1" fmla="*/ 147 h 167"/>
                <a:gd name="T2" fmla="*/ 165 w 194"/>
                <a:gd name="T3" fmla="*/ 154 h 167"/>
                <a:gd name="T4" fmla="*/ 158 w 194"/>
                <a:gd name="T5" fmla="*/ 167 h 167"/>
                <a:gd name="T6" fmla="*/ 104 w 194"/>
                <a:gd name="T7" fmla="*/ 156 h 167"/>
                <a:gd name="T8" fmla="*/ 106 w 194"/>
                <a:gd name="T9" fmla="*/ 139 h 167"/>
                <a:gd name="T10" fmla="*/ 140 w 194"/>
                <a:gd name="T11" fmla="*/ 131 h 167"/>
                <a:gd name="T12" fmla="*/ 162 w 194"/>
                <a:gd name="T13" fmla="*/ 111 h 167"/>
                <a:gd name="T14" fmla="*/ 165 w 194"/>
                <a:gd name="T15" fmla="*/ 93 h 167"/>
                <a:gd name="T16" fmla="*/ 156 w 194"/>
                <a:gd name="T17" fmla="*/ 81 h 167"/>
                <a:gd name="T18" fmla="*/ 116 w 194"/>
                <a:gd name="T19" fmla="*/ 107 h 167"/>
                <a:gd name="T20" fmla="*/ 110 w 194"/>
                <a:gd name="T21" fmla="*/ 114 h 167"/>
                <a:gd name="T22" fmla="*/ 75 w 194"/>
                <a:gd name="T23" fmla="*/ 141 h 167"/>
                <a:gd name="T24" fmla="*/ 40 w 194"/>
                <a:gd name="T25" fmla="*/ 137 h 167"/>
                <a:gd name="T26" fmla="*/ 6 w 194"/>
                <a:gd name="T27" fmla="*/ 102 h 167"/>
                <a:gd name="T28" fmla="*/ 10 w 194"/>
                <a:gd name="T29" fmla="*/ 55 h 167"/>
                <a:gd name="T30" fmla="*/ 23 w 194"/>
                <a:gd name="T31" fmla="*/ 35 h 167"/>
                <a:gd name="T32" fmla="*/ 41 w 194"/>
                <a:gd name="T33" fmla="*/ 20 h 167"/>
                <a:gd name="T34" fmla="*/ 32 w 194"/>
                <a:gd name="T35" fmla="*/ 13 h 167"/>
                <a:gd name="T36" fmla="*/ 38 w 194"/>
                <a:gd name="T37" fmla="*/ 0 h 167"/>
                <a:gd name="T38" fmla="*/ 106 w 194"/>
                <a:gd name="T39" fmla="*/ 12 h 167"/>
                <a:gd name="T40" fmla="*/ 105 w 194"/>
                <a:gd name="T41" fmla="*/ 31 h 167"/>
                <a:gd name="T42" fmla="*/ 60 w 194"/>
                <a:gd name="T43" fmla="*/ 39 h 167"/>
                <a:gd name="T44" fmla="*/ 34 w 194"/>
                <a:gd name="T45" fmla="*/ 63 h 167"/>
                <a:gd name="T46" fmla="*/ 31 w 194"/>
                <a:gd name="T47" fmla="*/ 84 h 167"/>
                <a:gd name="T48" fmla="*/ 42 w 194"/>
                <a:gd name="T49" fmla="*/ 99 h 167"/>
                <a:gd name="T50" fmla="*/ 79 w 194"/>
                <a:gd name="T51" fmla="*/ 78 h 167"/>
                <a:gd name="T52" fmla="*/ 84 w 194"/>
                <a:gd name="T53" fmla="*/ 72 h 167"/>
                <a:gd name="T54" fmla="*/ 104 w 194"/>
                <a:gd name="T55" fmla="*/ 52 h 167"/>
                <a:gd name="T56" fmla="*/ 116 w 194"/>
                <a:gd name="T57" fmla="*/ 42 h 167"/>
                <a:gd name="T58" fmla="*/ 137 w 194"/>
                <a:gd name="T59" fmla="*/ 37 h 167"/>
                <a:gd name="T60" fmla="*/ 160 w 194"/>
                <a:gd name="T61" fmla="*/ 43 h 167"/>
                <a:gd name="T62" fmla="*/ 189 w 194"/>
                <a:gd name="T63" fmla="*/ 75 h 167"/>
                <a:gd name="T64" fmla="*/ 186 w 194"/>
                <a:gd name="T65" fmla="*/ 118 h 167"/>
                <a:gd name="T66" fmla="*/ 174 w 194"/>
                <a:gd name="T67" fmla="*/ 135 h 167"/>
                <a:gd name="T68" fmla="*/ 158 w 194"/>
                <a:gd name="T69" fmla="*/ 14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67">
                  <a:moveTo>
                    <a:pt x="158" y="147"/>
                  </a:moveTo>
                  <a:cubicBezTo>
                    <a:pt x="165" y="154"/>
                    <a:pt x="165" y="154"/>
                    <a:pt x="165" y="154"/>
                  </a:cubicBezTo>
                  <a:cubicBezTo>
                    <a:pt x="158" y="167"/>
                    <a:pt x="158" y="167"/>
                    <a:pt x="158" y="167"/>
                  </a:cubicBezTo>
                  <a:cubicBezTo>
                    <a:pt x="104" y="156"/>
                    <a:pt x="104" y="156"/>
                    <a:pt x="104" y="156"/>
                  </a:cubicBezTo>
                  <a:cubicBezTo>
                    <a:pt x="106" y="139"/>
                    <a:pt x="106" y="139"/>
                    <a:pt x="106" y="139"/>
                  </a:cubicBezTo>
                  <a:cubicBezTo>
                    <a:pt x="119" y="139"/>
                    <a:pt x="130" y="136"/>
                    <a:pt x="140" y="131"/>
                  </a:cubicBezTo>
                  <a:cubicBezTo>
                    <a:pt x="150" y="126"/>
                    <a:pt x="157" y="120"/>
                    <a:pt x="162" y="111"/>
                  </a:cubicBezTo>
                  <a:cubicBezTo>
                    <a:pt x="165" y="104"/>
                    <a:pt x="166" y="98"/>
                    <a:pt x="165" y="93"/>
                  </a:cubicBezTo>
                  <a:cubicBezTo>
                    <a:pt x="163" y="88"/>
                    <a:pt x="160" y="84"/>
                    <a:pt x="156" y="81"/>
                  </a:cubicBezTo>
                  <a:cubicBezTo>
                    <a:pt x="147" y="77"/>
                    <a:pt x="134" y="86"/>
                    <a:pt x="116" y="107"/>
                  </a:cubicBezTo>
                  <a:cubicBezTo>
                    <a:pt x="114" y="110"/>
                    <a:pt x="112" y="112"/>
                    <a:pt x="110" y="114"/>
                  </a:cubicBezTo>
                  <a:cubicBezTo>
                    <a:pt x="97" y="129"/>
                    <a:pt x="85" y="138"/>
                    <a:pt x="75" y="141"/>
                  </a:cubicBezTo>
                  <a:cubicBezTo>
                    <a:pt x="64" y="144"/>
                    <a:pt x="53" y="143"/>
                    <a:pt x="40" y="137"/>
                  </a:cubicBezTo>
                  <a:cubicBezTo>
                    <a:pt x="23" y="128"/>
                    <a:pt x="11" y="117"/>
                    <a:pt x="6" y="102"/>
                  </a:cubicBezTo>
                  <a:cubicBezTo>
                    <a:pt x="0" y="87"/>
                    <a:pt x="1" y="71"/>
                    <a:pt x="10" y="55"/>
                  </a:cubicBezTo>
                  <a:cubicBezTo>
                    <a:pt x="13" y="47"/>
                    <a:pt x="18" y="41"/>
                    <a:pt x="23" y="35"/>
                  </a:cubicBezTo>
                  <a:cubicBezTo>
                    <a:pt x="28" y="30"/>
                    <a:pt x="34" y="25"/>
                    <a:pt x="41" y="20"/>
                  </a:cubicBezTo>
                  <a:cubicBezTo>
                    <a:pt x="32" y="13"/>
                    <a:pt x="32" y="13"/>
                    <a:pt x="32" y="13"/>
                  </a:cubicBezTo>
                  <a:cubicBezTo>
                    <a:pt x="38" y="0"/>
                    <a:pt x="38" y="0"/>
                    <a:pt x="38" y="0"/>
                  </a:cubicBezTo>
                  <a:cubicBezTo>
                    <a:pt x="106" y="12"/>
                    <a:pt x="106" y="12"/>
                    <a:pt x="106" y="12"/>
                  </a:cubicBezTo>
                  <a:cubicBezTo>
                    <a:pt x="105" y="31"/>
                    <a:pt x="105" y="31"/>
                    <a:pt x="105" y="31"/>
                  </a:cubicBezTo>
                  <a:cubicBezTo>
                    <a:pt x="87" y="31"/>
                    <a:pt x="73" y="33"/>
                    <a:pt x="60" y="39"/>
                  </a:cubicBezTo>
                  <a:cubicBezTo>
                    <a:pt x="48" y="44"/>
                    <a:pt x="39" y="52"/>
                    <a:pt x="34" y="63"/>
                  </a:cubicBezTo>
                  <a:cubicBezTo>
                    <a:pt x="30" y="70"/>
                    <a:pt x="29" y="77"/>
                    <a:pt x="31" y="84"/>
                  </a:cubicBezTo>
                  <a:cubicBezTo>
                    <a:pt x="33" y="91"/>
                    <a:pt x="37" y="96"/>
                    <a:pt x="42" y="99"/>
                  </a:cubicBezTo>
                  <a:cubicBezTo>
                    <a:pt x="51" y="102"/>
                    <a:pt x="63" y="96"/>
                    <a:pt x="79" y="78"/>
                  </a:cubicBezTo>
                  <a:cubicBezTo>
                    <a:pt x="81" y="75"/>
                    <a:pt x="83" y="73"/>
                    <a:pt x="84" y="72"/>
                  </a:cubicBezTo>
                  <a:cubicBezTo>
                    <a:pt x="92" y="63"/>
                    <a:pt x="99" y="57"/>
                    <a:pt x="104" y="52"/>
                  </a:cubicBezTo>
                  <a:cubicBezTo>
                    <a:pt x="109" y="47"/>
                    <a:pt x="113" y="43"/>
                    <a:pt x="116" y="42"/>
                  </a:cubicBezTo>
                  <a:cubicBezTo>
                    <a:pt x="123" y="39"/>
                    <a:pt x="130" y="37"/>
                    <a:pt x="137" y="37"/>
                  </a:cubicBezTo>
                  <a:cubicBezTo>
                    <a:pt x="145" y="38"/>
                    <a:pt x="152" y="39"/>
                    <a:pt x="160" y="43"/>
                  </a:cubicBezTo>
                  <a:cubicBezTo>
                    <a:pt x="175" y="50"/>
                    <a:pt x="184" y="61"/>
                    <a:pt x="189" y="75"/>
                  </a:cubicBezTo>
                  <a:cubicBezTo>
                    <a:pt x="194" y="89"/>
                    <a:pt x="193" y="104"/>
                    <a:pt x="186" y="118"/>
                  </a:cubicBezTo>
                  <a:cubicBezTo>
                    <a:pt x="183" y="125"/>
                    <a:pt x="179" y="130"/>
                    <a:pt x="174" y="135"/>
                  </a:cubicBezTo>
                  <a:cubicBezTo>
                    <a:pt x="170" y="139"/>
                    <a:pt x="164" y="143"/>
                    <a:pt x="158" y="147"/>
                  </a:cubicBez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1" name="Freeform 12"/>
            <p:cNvSpPr>
              <a:spLocks/>
            </p:cNvSpPr>
            <p:nvPr/>
          </p:nvSpPr>
          <p:spPr bwMode="auto">
            <a:xfrm>
              <a:off x="3203765" y="800613"/>
              <a:ext cx="61664" cy="48197"/>
            </a:xfrm>
            <a:custGeom>
              <a:avLst/>
              <a:gdLst>
                <a:gd name="T0" fmla="*/ 203 w 203"/>
                <a:gd name="T1" fmla="*/ 34 h 160"/>
                <a:gd name="T2" fmla="*/ 162 w 203"/>
                <a:gd name="T3" fmla="*/ 159 h 160"/>
                <a:gd name="T4" fmla="*/ 105 w 203"/>
                <a:gd name="T5" fmla="*/ 160 h 160"/>
                <a:gd name="T6" fmla="*/ 103 w 203"/>
                <a:gd name="T7" fmla="*/ 143 h 160"/>
                <a:gd name="T8" fmla="*/ 137 w 203"/>
                <a:gd name="T9" fmla="*/ 133 h 160"/>
                <a:gd name="T10" fmla="*/ 153 w 203"/>
                <a:gd name="T11" fmla="*/ 111 h 160"/>
                <a:gd name="T12" fmla="*/ 153 w 203"/>
                <a:gd name="T13" fmla="*/ 109 h 160"/>
                <a:gd name="T14" fmla="*/ 58 w 203"/>
                <a:gd name="T15" fmla="*/ 79 h 160"/>
                <a:gd name="T16" fmla="*/ 32 w 203"/>
                <a:gd name="T17" fmla="*/ 74 h 160"/>
                <a:gd name="T18" fmla="*/ 21 w 203"/>
                <a:gd name="T19" fmla="*/ 87 h 160"/>
                <a:gd name="T20" fmla="*/ 0 w 203"/>
                <a:gd name="T21" fmla="*/ 80 h 160"/>
                <a:gd name="T22" fmla="*/ 25 w 203"/>
                <a:gd name="T23" fmla="*/ 5 h 160"/>
                <a:gd name="T24" fmla="*/ 46 w 203"/>
                <a:gd name="T25" fmla="*/ 11 h 160"/>
                <a:gd name="T26" fmla="*/ 47 w 203"/>
                <a:gd name="T27" fmla="*/ 27 h 160"/>
                <a:gd name="T28" fmla="*/ 71 w 203"/>
                <a:gd name="T29" fmla="*/ 39 h 160"/>
                <a:gd name="T30" fmla="*/ 166 w 203"/>
                <a:gd name="T31" fmla="*/ 69 h 160"/>
                <a:gd name="T32" fmla="*/ 167 w 203"/>
                <a:gd name="T33" fmla="*/ 67 h 160"/>
                <a:gd name="T34" fmla="*/ 167 w 203"/>
                <a:gd name="T35" fmla="*/ 40 h 160"/>
                <a:gd name="T36" fmla="*/ 145 w 203"/>
                <a:gd name="T37" fmla="*/ 12 h 160"/>
                <a:gd name="T38" fmla="*/ 157 w 203"/>
                <a:gd name="T39" fmla="*/ 0 h 160"/>
                <a:gd name="T40" fmla="*/ 203 w 203"/>
                <a:gd name="T41" fmla="*/ 3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160">
                  <a:moveTo>
                    <a:pt x="203" y="34"/>
                  </a:moveTo>
                  <a:cubicBezTo>
                    <a:pt x="162" y="159"/>
                    <a:pt x="162" y="159"/>
                    <a:pt x="162" y="159"/>
                  </a:cubicBezTo>
                  <a:cubicBezTo>
                    <a:pt x="105" y="160"/>
                    <a:pt x="105" y="160"/>
                    <a:pt x="105" y="160"/>
                  </a:cubicBezTo>
                  <a:cubicBezTo>
                    <a:pt x="103" y="143"/>
                    <a:pt x="103" y="143"/>
                    <a:pt x="103" y="143"/>
                  </a:cubicBezTo>
                  <a:cubicBezTo>
                    <a:pt x="118" y="141"/>
                    <a:pt x="129" y="138"/>
                    <a:pt x="137" y="133"/>
                  </a:cubicBezTo>
                  <a:cubicBezTo>
                    <a:pt x="144" y="128"/>
                    <a:pt x="149" y="121"/>
                    <a:pt x="153" y="111"/>
                  </a:cubicBezTo>
                  <a:cubicBezTo>
                    <a:pt x="153" y="109"/>
                    <a:pt x="153" y="109"/>
                    <a:pt x="153" y="109"/>
                  </a:cubicBezTo>
                  <a:cubicBezTo>
                    <a:pt x="58" y="79"/>
                    <a:pt x="58" y="79"/>
                    <a:pt x="58" y="79"/>
                  </a:cubicBezTo>
                  <a:cubicBezTo>
                    <a:pt x="45" y="74"/>
                    <a:pt x="36" y="73"/>
                    <a:pt x="32" y="74"/>
                  </a:cubicBezTo>
                  <a:cubicBezTo>
                    <a:pt x="27" y="76"/>
                    <a:pt x="24" y="80"/>
                    <a:pt x="21" y="87"/>
                  </a:cubicBezTo>
                  <a:cubicBezTo>
                    <a:pt x="0" y="80"/>
                    <a:pt x="0" y="80"/>
                    <a:pt x="0" y="80"/>
                  </a:cubicBezTo>
                  <a:cubicBezTo>
                    <a:pt x="25" y="5"/>
                    <a:pt x="25" y="5"/>
                    <a:pt x="25" y="5"/>
                  </a:cubicBezTo>
                  <a:cubicBezTo>
                    <a:pt x="46" y="11"/>
                    <a:pt x="46" y="11"/>
                    <a:pt x="46" y="11"/>
                  </a:cubicBezTo>
                  <a:cubicBezTo>
                    <a:pt x="44" y="18"/>
                    <a:pt x="44" y="24"/>
                    <a:pt x="47" y="27"/>
                  </a:cubicBezTo>
                  <a:cubicBezTo>
                    <a:pt x="50" y="31"/>
                    <a:pt x="58" y="35"/>
                    <a:pt x="71" y="39"/>
                  </a:cubicBezTo>
                  <a:cubicBezTo>
                    <a:pt x="166" y="69"/>
                    <a:pt x="166" y="69"/>
                    <a:pt x="166" y="69"/>
                  </a:cubicBezTo>
                  <a:cubicBezTo>
                    <a:pt x="167" y="67"/>
                    <a:pt x="167" y="67"/>
                    <a:pt x="167" y="67"/>
                  </a:cubicBezTo>
                  <a:cubicBezTo>
                    <a:pt x="170" y="57"/>
                    <a:pt x="170" y="48"/>
                    <a:pt x="167" y="40"/>
                  </a:cubicBezTo>
                  <a:cubicBezTo>
                    <a:pt x="164" y="31"/>
                    <a:pt x="157" y="22"/>
                    <a:pt x="145" y="12"/>
                  </a:cubicBezTo>
                  <a:cubicBezTo>
                    <a:pt x="157" y="0"/>
                    <a:pt x="157" y="0"/>
                    <a:pt x="157" y="0"/>
                  </a:cubicBezTo>
                  <a:lnTo>
                    <a:pt x="203" y="34"/>
                  </a:ln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2" name="Freeform 13"/>
            <p:cNvSpPr>
              <a:spLocks noEditPoints="1"/>
            </p:cNvSpPr>
            <p:nvPr/>
          </p:nvSpPr>
          <p:spPr bwMode="auto">
            <a:xfrm>
              <a:off x="3191716" y="836052"/>
              <a:ext cx="59537" cy="53158"/>
            </a:xfrm>
            <a:custGeom>
              <a:avLst/>
              <a:gdLst>
                <a:gd name="T0" fmla="*/ 100 w 195"/>
                <a:gd name="T1" fmla="*/ 111 h 175"/>
                <a:gd name="T2" fmla="*/ 105 w 195"/>
                <a:gd name="T3" fmla="*/ 79 h 175"/>
                <a:gd name="T4" fmla="*/ 153 w 195"/>
                <a:gd name="T5" fmla="*/ 106 h 175"/>
                <a:gd name="T6" fmla="*/ 100 w 195"/>
                <a:gd name="T7" fmla="*/ 111 h 175"/>
                <a:gd name="T8" fmla="*/ 80 w 195"/>
                <a:gd name="T9" fmla="*/ 36 h 175"/>
                <a:gd name="T10" fmla="*/ 77 w 195"/>
                <a:gd name="T11" fmla="*/ 34 h 175"/>
                <a:gd name="T12" fmla="*/ 55 w 195"/>
                <a:gd name="T13" fmla="*/ 4 h 175"/>
                <a:gd name="T14" fmla="*/ 33 w 195"/>
                <a:gd name="T15" fmla="*/ 0 h 175"/>
                <a:gd name="T16" fmla="*/ 21 w 195"/>
                <a:gd name="T17" fmla="*/ 65 h 175"/>
                <a:gd name="T18" fmla="*/ 42 w 195"/>
                <a:gd name="T19" fmla="*/ 69 h 175"/>
                <a:gd name="T20" fmla="*/ 47 w 195"/>
                <a:gd name="T21" fmla="*/ 56 h 175"/>
                <a:gd name="T22" fmla="*/ 58 w 195"/>
                <a:gd name="T23" fmla="*/ 54 h 175"/>
                <a:gd name="T24" fmla="*/ 60 w 195"/>
                <a:gd name="T25" fmla="*/ 55 h 175"/>
                <a:gd name="T26" fmla="*/ 63 w 195"/>
                <a:gd name="T27" fmla="*/ 56 h 175"/>
                <a:gd name="T28" fmla="*/ 86 w 195"/>
                <a:gd name="T29" fmla="*/ 67 h 175"/>
                <a:gd name="T30" fmla="*/ 76 w 195"/>
                <a:gd name="T31" fmla="*/ 115 h 175"/>
                <a:gd name="T32" fmla="*/ 51 w 195"/>
                <a:gd name="T33" fmla="*/ 118 h 175"/>
                <a:gd name="T34" fmla="*/ 47 w 195"/>
                <a:gd name="T35" fmla="*/ 119 h 175"/>
                <a:gd name="T36" fmla="*/ 43 w 195"/>
                <a:gd name="T37" fmla="*/ 118 h 175"/>
                <a:gd name="T38" fmla="*/ 36 w 195"/>
                <a:gd name="T39" fmla="*/ 113 h 175"/>
                <a:gd name="T40" fmla="*/ 36 w 195"/>
                <a:gd name="T41" fmla="*/ 101 h 175"/>
                <a:gd name="T42" fmla="*/ 36 w 195"/>
                <a:gd name="T43" fmla="*/ 99 h 175"/>
                <a:gd name="T44" fmla="*/ 15 w 195"/>
                <a:gd name="T45" fmla="*/ 95 h 175"/>
                <a:gd name="T46" fmla="*/ 0 w 195"/>
                <a:gd name="T47" fmla="*/ 171 h 175"/>
                <a:gd name="T48" fmla="*/ 22 w 195"/>
                <a:gd name="T49" fmla="*/ 175 h 175"/>
                <a:gd name="T50" fmla="*/ 49 w 195"/>
                <a:gd name="T51" fmla="*/ 159 h 175"/>
                <a:gd name="T52" fmla="*/ 50 w 195"/>
                <a:gd name="T53" fmla="*/ 159 h 175"/>
                <a:gd name="T54" fmla="*/ 188 w 195"/>
                <a:gd name="T55" fmla="*/ 139 h 175"/>
                <a:gd name="T56" fmla="*/ 195 w 195"/>
                <a:gd name="T57" fmla="*/ 103 h 175"/>
                <a:gd name="T58" fmla="*/ 80 w 195"/>
                <a:gd name="T59" fmla="*/ 3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75">
                  <a:moveTo>
                    <a:pt x="100" y="111"/>
                  </a:moveTo>
                  <a:cubicBezTo>
                    <a:pt x="105" y="79"/>
                    <a:pt x="105" y="79"/>
                    <a:pt x="105" y="79"/>
                  </a:cubicBezTo>
                  <a:cubicBezTo>
                    <a:pt x="153" y="106"/>
                    <a:pt x="153" y="106"/>
                    <a:pt x="153" y="106"/>
                  </a:cubicBezTo>
                  <a:lnTo>
                    <a:pt x="100" y="111"/>
                  </a:lnTo>
                  <a:close/>
                  <a:moveTo>
                    <a:pt x="80" y="36"/>
                  </a:moveTo>
                  <a:cubicBezTo>
                    <a:pt x="79" y="36"/>
                    <a:pt x="78" y="35"/>
                    <a:pt x="77" y="34"/>
                  </a:cubicBezTo>
                  <a:cubicBezTo>
                    <a:pt x="62" y="25"/>
                    <a:pt x="54" y="15"/>
                    <a:pt x="55" y="4"/>
                  </a:cubicBezTo>
                  <a:cubicBezTo>
                    <a:pt x="33" y="0"/>
                    <a:pt x="33" y="0"/>
                    <a:pt x="33" y="0"/>
                  </a:cubicBezTo>
                  <a:cubicBezTo>
                    <a:pt x="21" y="65"/>
                    <a:pt x="21" y="65"/>
                    <a:pt x="21" y="65"/>
                  </a:cubicBezTo>
                  <a:cubicBezTo>
                    <a:pt x="42" y="69"/>
                    <a:pt x="42" y="69"/>
                    <a:pt x="42" y="69"/>
                  </a:cubicBezTo>
                  <a:cubicBezTo>
                    <a:pt x="43" y="62"/>
                    <a:pt x="45" y="58"/>
                    <a:pt x="47" y="56"/>
                  </a:cubicBezTo>
                  <a:cubicBezTo>
                    <a:pt x="50" y="54"/>
                    <a:pt x="53" y="53"/>
                    <a:pt x="58" y="54"/>
                  </a:cubicBezTo>
                  <a:cubicBezTo>
                    <a:pt x="58" y="54"/>
                    <a:pt x="59" y="54"/>
                    <a:pt x="60" y="55"/>
                  </a:cubicBezTo>
                  <a:cubicBezTo>
                    <a:pt x="61" y="55"/>
                    <a:pt x="62" y="55"/>
                    <a:pt x="63" y="56"/>
                  </a:cubicBezTo>
                  <a:cubicBezTo>
                    <a:pt x="86" y="67"/>
                    <a:pt x="86" y="67"/>
                    <a:pt x="86" y="67"/>
                  </a:cubicBezTo>
                  <a:cubicBezTo>
                    <a:pt x="76" y="115"/>
                    <a:pt x="76" y="115"/>
                    <a:pt x="76" y="115"/>
                  </a:cubicBezTo>
                  <a:cubicBezTo>
                    <a:pt x="51" y="118"/>
                    <a:pt x="51" y="118"/>
                    <a:pt x="51" y="118"/>
                  </a:cubicBezTo>
                  <a:cubicBezTo>
                    <a:pt x="49" y="119"/>
                    <a:pt x="48" y="119"/>
                    <a:pt x="47" y="119"/>
                  </a:cubicBezTo>
                  <a:cubicBezTo>
                    <a:pt x="46" y="118"/>
                    <a:pt x="44" y="118"/>
                    <a:pt x="43" y="118"/>
                  </a:cubicBezTo>
                  <a:cubicBezTo>
                    <a:pt x="39" y="118"/>
                    <a:pt x="37" y="116"/>
                    <a:pt x="36" y="113"/>
                  </a:cubicBezTo>
                  <a:cubicBezTo>
                    <a:pt x="35" y="111"/>
                    <a:pt x="34" y="107"/>
                    <a:pt x="36" y="101"/>
                  </a:cubicBezTo>
                  <a:cubicBezTo>
                    <a:pt x="36" y="99"/>
                    <a:pt x="36" y="99"/>
                    <a:pt x="36" y="99"/>
                  </a:cubicBezTo>
                  <a:cubicBezTo>
                    <a:pt x="15" y="95"/>
                    <a:pt x="15" y="95"/>
                    <a:pt x="15" y="95"/>
                  </a:cubicBezTo>
                  <a:cubicBezTo>
                    <a:pt x="0" y="171"/>
                    <a:pt x="0" y="171"/>
                    <a:pt x="0" y="171"/>
                  </a:cubicBezTo>
                  <a:cubicBezTo>
                    <a:pt x="22" y="175"/>
                    <a:pt x="22" y="175"/>
                    <a:pt x="22" y="175"/>
                  </a:cubicBezTo>
                  <a:cubicBezTo>
                    <a:pt x="25" y="167"/>
                    <a:pt x="34" y="161"/>
                    <a:pt x="49" y="159"/>
                  </a:cubicBezTo>
                  <a:cubicBezTo>
                    <a:pt x="50" y="159"/>
                    <a:pt x="50" y="159"/>
                    <a:pt x="50" y="159"/>
                  </a:cubicBezTo>
                  <a:cubicBezTo>
                    <a:pt x="188" y="139"/>
                    <a:pt x="188" y="139"/>
                    <a:pt x="188" y="139"/>
                  </a:cubicBezTo>
                  <a:cubicBezTo>
                    <a:pt x="195" y="103"/>
                    <a:pt x="195" y="103"/>
                    <a:pt x="195" y="103"/>
                  </a:cubicBezTo>
                  <a:lnTo>
                    <a:pt x="80" y="36"/>
                  </a:ln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3" name="Freeform 14"/>
            <p:cNvSpPr>
              <a:spLocks/>
            </p:cNvSpPr>
            <p:nvPr/>
          </p:nvSpPr>
          <p:spPr bwMode="auto">
            <a:xfrm>
              <a:off x="3191007" y="887084"/>
              <a:ext cx="55993" cy="51032"/>
            </a:xfrm>
            <a:custGeom>
              <a:avLst/>
              <a:gdLst>
                <a:gd name="T0" fmla="*/ 183 w 183"/>
                <a:gd name="T1" fmla="*/ 20 h 167"/>
                <a:gd name="T2" fmla="*/ 177 w 183"/>
                <a:gd name="T3" fmla="*/ 152 h 167"/>
                <a:gd name="T4" fmla="*/ 121 w 183"/>
                <a:gd name="T5" fmla="*/ 167 h 167"/>
                <a:gd name="T6" fmla="*/ 115 w 183"/>
                <a:gd name="T7" fmla="*/ 152 h 167"/>
                <a:gd name="T8" fmla="*/ 145 w 183"/>
                <a:gd name="T9" fmla="*/ 134 h 167"/>
                <a:gd name="T10" fmla="*/ 155 w 183"/>
                <a:gd name="T11" fmla="*/ 108 h 167"/>
                <a:gd name="T12" fmla="*/ 155 w 183"/>
                <a:gd name="T13" fmla="*/ 105 h 167"/>
                <a:gd name="T14" fmla="*/ 55 w 183"/>
                <a:gd name="T15" fmla="*/ 101 h 167"/>
                <a:gd name="T16" fmla="*/ 28 w 183"/>
                <a:gd name="T17" fmla="*/ 104 h 167"/>
                <a:gd name="T18" fmla="*/ 22 w 183"/>
                <a:gd name="T19" fmla="*/ 119 h 167"/>
                <a:gd name="T20" fmla="*/ 0 w 183"/>
                <a:gd name="T21" fmla="*/ 117 h 167"/>
                <a:gd name="T22" fmla="*/ 3 w 183"/>
                <a:gd name="T23" fmla="*/ 38 h 167"/>
                <a:gd name="T24" fmla="*/ 25 w 183"/>
                <a:gd name="T25" fmla="*/ 39 h 167"/>
                <a:gd name="T26" fmla="*/ 31 w 183"/>
                <a:gd name="T27" fmla="*/ 54 h 167"/>
                <a:gd name="T28" fmla="*/ 57 w 183"/>
                <a:gd name="T29" fmla="*/ 60 h 167"/>
                <a:gd name="T30" fmla="*/ 156 w 183"/>
                <a:gd name="T31" fmla="*/ 64 h 167"/>
                <a:gd name="T32" fmla="*/ 157 w 183"/>
                <a:gd name="T33" fmla="*/ 62 h 167"/>
                <a:gd name="T34" fmla="*/ 150 w 183"/>
                <a:gd name="T35" fmla="*/ 35 h 167"/>
                <a:gd name="T36" fmla="*/ 122 w 183"/>
                <a:gd name="T37" fmla="*/ 14 h 167"/>
                <a:gd name="T38" fmla="*/ 129 w 183"/>
                <a:gd name="T39" fmla="*/ 0 h 167"/>
                <a:gd name="T40" fmla="*/ 183 w 183"/>
                <a:gd name="T41" fmla="*/ 2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3" h="167">
                  <a:moveTo>
                    <a:pt x="183" y="20"/>
                  </a:moveTo>
                  <a:cubicBezTo>
                    <a:pt x="177" y="152"/>
                    <a:pt x="177" y="152"/>
                    <a:pt x="177" y="152"/>
                  </a:cubicBezTo>
                  <a:cubicBezTo>
                    <a:pt x="121" y="167"/>
                    <a:pt x="121" y="167"/>
                    <a:pt x="121" y="167"/>
                  </a:cubicBezTo>
                  <a:cubicBezTo>
                    <a:pt x="115" y="152"/>
                    <a:pt x="115" y="152"/>
                    <a:pt x="115" y="152"/>
                  </a:cubicBezTo>
                  <a:cubicBezTo>
                    <a:pt x="129" y="146"/>
                    <a:pt x="139" y="140"/>
                    <a:pt x="145" y="134"/>
                  </a:cubicBezTo>
                  <a:cubicBezTo>
                    <a:pt x="151" y="127"/>
                    <a:pt x="154" y="118"/>
                    <a:pt x="155" y="108"/>
                  </a:cubicBezTo>
                  <a:cubicBezTo>
                    <a:pt x="155" y="105"/>
                    <a:pt x="155" y="105"/>
                    <a:pt x="155" y="105"/>
                  </a:cubicBezTo>
                  <a:cubicBezTo>
                    <a:pt x="55" y="101"/>
                    <a:pt x="55" y="101"/>
                    <a:pt x="55" y="101"/>
                  </a:cubicBezTo>
                  <a:cubicBezTo>
                    <a:pt x="41" y="100"/>
                    <a:pt x="32" y="101"/>
                    <a:pt x="28" y="104"/>
                  </a:cubicBezTo>
                  <a:cubicBezTo>
                    <a:pt x="24" y="106"/>
                    <a:pt x="22" y="111"/>
                    <a:pt x="22" y="119"/>
                  </a:cubicBezTo>
                  <a:cubicBezTo>
                    <a:pt x="0" y="117"/>
                    <a:pt x="0" y="117"/>
                    <a:pt x="0" y="117"/>
                  </a:cubicBezTo>
                  <a:cubicBezTo>
                    <a:pt x="3" y="38"/>
                    <a:pt x="3" y="38"/>
                    <a:pt x="3" y="38"/>
                  </a:cubicBezTo>
                  <a:cubicBezTo>
                    <a:pt x="25" y="39"/>
                    <a:pt x="25" y="39"/>
                    <a:pt x="25" y="39"/>
                  </a:cubicBezTo>
                  <a:cubicBezTo>
                    <a:pt x="25" y="47"/>
                    <a:pt x="27" y="52"/>
                    <a:pt x="31" y="54"/>
                  </a:cubicBezTo>
                  <a:cubicBezTo>
                    <a:pt x="34" y="57"/>
                    <a:pt x="43" y="59"/>
                    <a:pt x="57" y="60"/>
                  </a:cubicBezTo>
                  <a:cubicBezTo>
                    <a:pt x="156" y="64"/>
                    <a:pt x="156" y="64"/>
                    <a:pt x="156" y="64"/>
                  </a:cubicBezTo>
                  <a:cubicBezTo>
                    <a:pt x="157" y="62"/>
                    <a:pt x="157" y="62"/>
                    <a:pt x="157" y="62"/>
                  </a:cubicBezTo>
                  <a:cubicBezTo>
                    <a:pt x="157" y="51"/>
                    <a:pt x="155" y="42"/>
                    <a:pt x="150" y="35"/>
                  </a:cubicBezTo>
                  <a:cubicBezTo>
                    <a:pt x="144" y="28"/>
                    <a:pt x="135" y="21"/>
                    <a:pt x="122" y="14"/>
                  </a:cubicBezTo>
                  <a:cubicBezTo>
                    <a:pt x="129" y="0"/>
                    <a:pt x="129" y="0"/>
                    <a:pt x="129" y="0"/>
                  </a:cubicBezTo>
                  <a:lnTo>
                    <a:pt x="183" y="20"/>
                  </a:ln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4" name="Freeform 15"/>
            <p:cNvSpPr>
              <a:spLocks/>
            </p:cNvSpPr>
            <p:nvPr/>
          </p:nvSpPr>
          <p:spPr bwMode="auto">
            <a:xfrm>
              <a:off x="3191716" y="938825"/>
              <a:ext cx="58829" cy="52450"/>
            </a:xfrm>
            <a:custGeom>
              <a:avLst/>
              <a:gdLst>
                <a:gd name="T0" fmla="*/ 177 w 193"/>
                <a:gd name="T1" fmla="*/ 0 h 172"/>
                <a:gd name="T2" fmla="*/ 193 w 193"/>
                <a:gd name="T3" fmla="*/ 131 h 172"/>
                <a:gd name="T4" fmla="*/ 143 w 193"/>
                <a:gd name="T5" fmla="*/ 158 h 172"/>
                <a:gd name="T6" fmla="*/ 132 w 193"/>
                <a:gd name="T7" fmla="*/ 145 h 172"/>
                <a:gd name="T8" fmla="*/ 159 w 193"/>
                <a:gd name="T9" fmla="*/ 114 h 172"/>
                <a:gd name="T10" fmla="*/ 166 w 193"/>
                <a:gd name="T11" fmla="*/ 80 h 172"/>
                <a:gd name="T12" fmla="*/ 160 w 193"/>
                <a:gd name="T13" fmla="*/ 66 h 172"/>
                <a:gd name="T14" fmla="*/ 141 w 193"/>
                <a:gd name="T15" fmla="*/ 65 h 172"/>
                <a:gd name="T16" fmla="*/ 115 w 193"/>
                <a:gd name="T17" fmla="*/ 68 h 172"/>
                <a:gd name="T18" fmla="*/ 116 w 193"/>
                <a:gd name="T19" fmla="*/ 75 h 172"/>
                <a:gd name="T20" fmla="*/ 124 w 193"/>
                <a:gd name="T21" fmla="*/ 91 h 172"/>
                <a:gd name="T22" fmla="*/ 147 w 193"/>
                <a:gd name="T23" fmla="*/ 93 h 172"/>
                <a:gd name="T24" fmla="*/ 149 w 193"/>
                <a:gd name="T25" fmla="*/ 110 h 172"/>
                <a:gd name="T26" fmla="*/ 69 w 193"/>
                <a:gd name="T27" fmla="*/ 120 h 172"/>
                <a:gd name="T28" fmla="*/ 67 w 193"/>
                <a:gd name="T29" fmla="*/ 103 h 172"/>
                <a:gd name="T30" fmla="*/ 89 w 193"/>
                <a:gd name="T31" fmla="*/ 93 h 172"/>
                <a:gd name="T32" fmla="*/ 94 w 193"/>
                <a:gd name="T33" fmla="*/ 78 h 172"/>
                <a:gd name="T34" fmla="*/ 93 w 193"/>
                <a:gd name="T35" fmla="*/ 70 h 172"/>
                <a:gd name="T36" fmla="*/ 51 w 193"/>
                <a:gd name="T37" fmla="*/ 75 h 172"/>
                <a:gd name="T38" fmla="*/ 34 w 193"/>
                <a:gd name="T39" fmla="*/ 81 h 172"/>
                <a:gd name="T40" fmla="*/ 31 w 193"/>
                <a:gd name="T41" fmla="*/ 96 h 172"/>
                <a:gd name="T42" fmla="*/ 48 w 193"/>
                <a:gd name="T43" fmla="*/ 130 h 172"/>
                <a:gd name="T44" fmla="*/ 88 w 193"/>
                <a:gd name="T45" fmla="*/ 155 h 172"/>
                <a:gd name="T46" fmla="*/ 80 w 193"/>
                <a:gd name="T47" fmla="*/ 172 h 172"/>
                <a:gd name="T48" fmla="*/ 17 w 193"/>
                <a:gd name="T49" fmla="*/ 155 h 172"/>
                <a:gd name="T50" fmla="*/ 0 w 193"/>
                <a:gd name="T51" fmla="*/ 21 h 172"/>
                <a:gd name="T52" fmla="*/ 22 w 193"/>
                <a:gd name="T53" fmla="*/ 19 h 172"/>
                <a:gd name="T54" fmla="*/ 30 w 193"/>
                <a:gd name="T55" fmla="*/ 32 h 172"/>
                <a:gd name="T56" fmla="*/ 57 w 193"/>
                <a:gd name="T57" fmla="*/ 33 h 172"/>
                <a:gd name="T58" fmla="*/ 125 w 193"/>
                <a:gd name="T59" fmla="*/ 25 h 172"/>
                <a:gd name="T60" fmla="*/ 152 w 193"/>
                <a:gd name="T61" fmla="*/ 18 h 172"/>
                <a:gd name="T62" fmla="*/ 156 w 193"/>
                <a:gd name="T63" fmla="*/ 3 h 172"/>
                <a:gd name="T64" fmla="*/ 177 w 193"/>
                <a:gd name="T65"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72">
                  <a:moveTo>
                    <a:pt x="177" y="0"/>
                  </a:moveTo>
                  <a:cubicBezTo>
                    <a:pt x="193" y="131"/>
                    <a:pt x="193" y="131"/>
                    <a:pt x="193" y="131"/>
                  </a:cubicBezTo>
                  <a:cubicBezTo>
                    <a:pt x="143" y="158"/>
                    <a:pt x="143" y="158"/>
                    <a:pt x="143" y="158"/>
                  </a:cubicBezTo>
                  <a:cubicBezTo>
                    <a:pt x="132" y="145"/>
                    <a:pt x="132" y="145"/>
                    <a:pt x="132" y="145"/>
                  </a:cubicBezTo>
                  <a:cubicBezTo>
                    <a:pt x="145" y="135"/>
                    <a:pt x="154" y="125"/>
                    <a:pt x="159" y="114"/>
                  </a:cubicBezTo>
                  <a:cubicBezTo>
                    <a:pt x="165" y="103"/>
                    <a:pt x="167" y="91"/>
                    <a:pt x="166" y="80"/>
                  </a:cubicBezTo>
                  <a:cubicBezTo>
                    <a:pt x="165" y="73"/>
                    <a:pt x="163" y="68"/>
                    <a:pt x="160" y="66"/>
                  </a:cubicBezTo>
                  <a:cubicBezTo>
                    <a:pt x="157" y="64"/>
                    <a:pt x="150" y="63"/>
                    <a:pt x="141" y="65"/>
                  </a:cubicBezTo>
                  <a:cubicBezTo>
                    <a:pt x="115" y="68"/>
                    <a:pt x="115" y="68"/>
                    <a:pt x="115" y="68"/>
                  </a:cubicBezTo>
                  <a:cubicBezTo>
                    <a:pt x="116" y="75"/>
                    <a:pt x="116" y="75"/>
                    <a:pt x="116" y="75"/>
                  </a:cubicBezTo>
                  <a:cubicBezTo>
                    <a:pt x="117" y="83"/>
                    <a:pt x="120" y="89"/>
                    <a:pt x="124" y="91"/>
                  </a:cubicBezTo>
                  <a:cubicBezTo>
                    <a:pt x="128" y="93"/>
                    <a:pt x="135" y="94"/>
                    <a:pt x="147" y="93"/>
                  </a:cubicBezTo>
                  <a:cubicBezTo>
                    <a:pt x="149" y="110"/>
                    <a:pt x="149" y="110"/>
                    <a:pt x="149" y="110"/>
                  </a:cubicBezTo>
                  <a:cubicBezTo>
                    <a:pt x="69" y="120"/>
                    <a:pt x="69" y="120"/>
                    <a:pt x="69" y="120"/>
                  </a:cubicBezTo>
                  <a:cubicBezTo>
                    <a:pt x="67" y="103"/>
                    <a:pt x="67" y="103"/>
                    <a:pt x="67" y="103"/>
                  </a:cubicBezTo>
                  <a:cubicBezTo>
                    <a:pt x="77" y="101"/>
                    <a:pt x="84" y="97"/>
                    <a:pt x="89" y="93"/>
                  </a:cubicBezTo>
                  <a:cubicBezTo>
                    <a:pt x="93" y="90"/>
                    <a:pt x="94" y="84"/>
                    <a:pt x="94" y="78"/>
                  </a:cubicBezTo>
                  <a:cubicBezTo>
                    <a:pt x="93" y="70"/>
                    <a:pt x="93" y="70"/>
                    <a:pt x="93" y="70"/>
                  </a:cubicBezTo>
                  <a:cubicBezTo>
                    <a:pt x="51" y="75"/>
                    <a:pt x="51" y="75"/>
                    <a:pt x="51" y="75"/>
                  </a:cubicBezTo>
                  <a:cubicBezTo>
                    <a:pt x="42" y="76"/>
                    <a:pt x="36" y="79"/>
                    <a:pt x="34" y="81"/>
                  </a:cubicBezTo>
                  <a:cubicBezTo>
                    <a:pt x="31" y="84"/>
                    <a:pt x="30" y="89"/>
                    <a:pt x="31" y="96"/>
                  </a:cubicBezTo>
                  <a:cubicBezTo>
                    <a:pt x="33" y="108"/>
                    <a:pt x="38" y="119"/>
                    <a:pt x="48" y="130"/>
                  </a:cubicBezTo>
                  <a:cubicBezTo>
                    <a:pt x="58" y="140"/>
                    <a:pt x="72" y="149"/>
                    <a:pt x="88" y="155"/>
                  </a:cubicBezTo>
                  <a:cubicBezTo>
                    <a:pt x="80" y="172"/>
                    <a:pt x="80" y="172"/>
                    <a:pt x="80" y="172"/>
                  </a:cubicBezTo>
                  <a:cubicBezTo>
                    <a:pt x="17" y="155"/>
                    <a:pt x="17" y="155"/>
                    <a:pt x="17" y="155"/>
                  </a:cubicBezTo>
                  <a:cubicBezTo>
                    <a:pt x="0" y="21"/>
                    <a:pt x="0" y="21"/>
                    <a:pt x="0" y="21"/>
                  </a:cubicBezTo>
                  <a:cubicBezTo>
                    <a:pt x="22" y="19"/>
                    <a:pt x="22" y="19"/>
                    <a:pt x="22" y="19"/>
                  </a:cubicBezTo>
                  <a:cubicBezTo>
                    <a:pt x="23" y="26"/>
                    <a:pt x="26" y="30"/>
                    <a:pt x="30" y="32"/>
                  </a:cubicBezTo>
                  <a:cubicBezTo>
                    <a:pt x="34" y="34"/>
                    <a:pt x="43" y="34"/>
                    <a:pt x="57" y="33"/>
                  </a:cubicBezTo>
                  <a:cubicBezTo>
                    <a:pt x="125" y="25"/>
                    <a:pt x="125" y="25"/>
                    <a:pt x="125" y="25"/>
                  </a:cubicBezTo>
                  <a:cubicBezTo>
                    <a:pt x="140" y="23"/>
                    <a:pt x="148" y="21"/>
                    <a:pt x="152" y="18"/>
                  </a:cubicBezTo>
                  <a:cubicBezTo>
                    <a:pt x="155" y="15"/>
                    <a:pt x="156" y="10"/>
                    <a:pt x="156" y="3"/>
                  </a:cubicBezTo>
                  <a:lnTo>
                    <a:pt x="177" y="0"/>
                  </a:ln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5" name="Freeform 16"/>
            <p:cNvSpPr>
              <a:spLocks/>
            </p:cNvSpPr>
            <p:nvPr/>
          </p:nvSpPr>
          <p:spPr bwMode="auto">
            <a:xfrm>
              <a:off x="3207309" y="1010411"/>
              <a:ext cx="61664" cy="55993"/>
            </a:xfrm>
            <a:custGeom>
              <a:avLst/>
              <a:gdLst>
                <a:gd name="T0" fmla="*/ 190 w 203"/>
                <a:gd name="T1" fmla="*/ 90 h 183"/>
                <a:gd name="T2" fmla="*/ 198 w 203"/>
                <a:gd name="T3" fmla="*/ 90 h 183"/>
                <a:gd name="T4" fmla="*/ 203 w 203"/>
                <a:gd name="T5" fmla="*/ 104 h 183"/>
                <a:gd name="T6" fmla="*/ 152 w 203"/>
                <a:gd name="T7" fmla="*/ 140 h 183"/>
                <a:gd name="T8" fmla="*/ 138 w 203"/>
                <a:gd name="T9" fmla="*/ 125 h 183"/>
                <a:gd name="T10" fmla="*/ 162 w 203"/>
                <a:gd name="T11" fmla="*/ 91 h 183"/>
                <a:gd name="T12" fmla="*/ 163 w 203"/>
                <a:gd name="T13" fmla="*/ 63 h 183"/>
                <a:gd name="T14" fmla="*/ 136 w 203"/>
                <a:gd name="T15" fmla="*/ 42 h 183"/>
                <a:gd name="T16" fmla="*/ 85 w 203"/>
                <a:gd name="T17" fmla="*/ 51 h 183"/>
                <a:gd name="T18" fmla="*/ 42 w 203"/>
                <a:gd name="T19" fmla="*/ 78 h 183"/>
                <a:gd name="T20" fmla="*/ 36 w 203"/>
                <a:gd name="T21" fmla="*/ 111 h 183"/>
                <a:gd name="T22" fmla="*/ 53 w 203"/>
                <a:gd name="T23" fmla="*/ 130 h 183"/>
                <a:gd name="T24" fmla="*/ 77 w 203"/>
                <a:gd name="T25" fmla="*/ 130 h 183"/>
                <a:gd name="T26" fmla="*/ 88 w 203"/>
                <a:gd name="T27" fmla="*/ 121 h 183"/>
                <a:gd name="T28" fmla="*/ 87 w 203"/>
                <a:gd name="T29" fmla="*/ 105 h 183"/>
                <a:gd name="T30" fmla="*/ 107 w 203"/>
                <a:gd name="T31" fmla="*/ 97 h 183"/>
                <a:gd name="T32" fmla="*/ 133 w 203"/>
                <a:gd name="T33" fmla="*/ 166 h 183"/>
                <a:gd name="T34" fmla="*/ 114 w 203"/>
                <a:gd name="T35" fmla="*/ 174 h 183"/>
                <a:gd name="T36" fmla="*/ 102 w 203"/>
                <a:gd name="T37" fmla="*/ 163 h 183"/>
                <a:gd name="T38" fmla="*/ 82 w 203"/>
                <a:gd name="T39" fmla="*/ 167 h 183"/>
                <a:gd name="T40" fmla="*/ 38 w 203"/>
                <a:gd name="T41" fmla="*/ 183 h 183"/>
                <a:gd name="T42" fmla="*/ 29 w 203"/>
                <a:gd name="T43" fmla="*/ 162 h 183"/>
                <a:gd name="T44" fmla="*/ 41 w 203"/>
                <a:gd name="T45" fmla="*/ 150 h 183"/>
                <a:gd name="T46" fmla="*/ 21 w 203"/>
                <a:gd name="T47" fmla="*/ 134 h 183"/>
                <a:gd name="T48" fmla="*/ 8 w 203"/>
                <a:gd name="T49" fmla="*/ 112 h 183"/>
                <a:gd name="T50" fmla="*/ 13 w 203"/>
                <a:gd name="T51" fmla="*/ 54 h 183"/>
                <a:gd name="T52" fmla="*/ 70 w 203"/>
                <a:gd name="T53" fmla="*/ 11 h 183"/>
                <a:gd name="T54" fmla="*/ 140 w 203"/>
                <a:gd name="T55" fmla="*/ 8 h 183"/>
                <a:gd name="T56" fmla="*/ 186 w 203"/>
                <a:gd name="T57" fmla="*/ 53 h 183"/>
                <a:gd name="T58" fmla="*/ 190 w 203"/>
                <a:gd name="T59" fmla="*/ 70 h 183"/>
                <a:gd name="T60" fmla="*/ 190 w 203"/>
                <a:gd name="T61" fmla="*/ 9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3" h="183">
                  <a:moveTo>
                    <a:pt x="190" y="90"/>
                  </a:moveTo>
                  <a:cubicBezTo>
                    <a:pt x="198" y="90"/>
                    <a:pt x="198" y="90"/>
                    <a:pt x="198" y="90"/>
                  </a:cubicBezTo>
                  <a:cubicBezTo>
                    <a:pt x="203" y="104"/>
                    <a:pt x="203" y="104"/>
                    <a:pt x="203" y="104"/>
                  </a:cubicBezTo>
                  <a:cubicBezTo>
                    <a:pt x="152" y="140"/>
                    <a:pt x="152" y="140"/>
                    <a:pt x="152" y="140"/>
                  </a:cubicBezTo>
                  <a:cubicBezTo>
                    <a:pt x="138" y="125"/>
                    <a:pt x="138" y="125"/>
                    <a:pt x="138" y="125"/>
                  </a:cubicBezTo>
                  <a:cubicBezTo>
                    <a:pt x="150" y="112"/>
                    <a:pt x="158" y="101"/>
                    <a:pt x="162" y="91"/>
                  </a:cubicBezTo>
                  <a:cubicBezTo>
                    <a:pt x="166" y="81"/>
                    <a:pt x="166" y="72"/>
                    <a:pt x="163" y="63"/>
                  </a:cubicBezTo>
                  <a:cubicBezTo>
                    <a:pt x="158" y="51"/>
                    <a:pt x="149" y="44"/>
                    <a:pt x="136" y="42"/>
                  </a:cubicBezTo>
                  <a:cubicBezTo>
                    <a:pt x="122" y="40"/>
                    <a:pt x="105" y="43"/>
                    <a:pt x="85" y="51"/>
                  </a:cubicBezTo>
                  <a:cubicBezTo>
                    <a:pt x="64" y="59"/>
                    <a:pt x="50" y="68"/>
                    <a:pt x="42" y="78"/>
                  </a:cubicBezTo>
                  <a:cubicBezTo>
                    <a:pt x="34" y="88"/>
                    <a:pt x="32" y="99"/>
                    <a:pt x="36" y="111"/>
                  </a:cubicBezTo>
                  <a:cubicBezTo>
                    <a:pt x="40" y="120"/>
                    <a:pt x="45" y="126"/>
                    <a:pt x="53" y="130"/>
                  </a:cubicBezTo>
                  <a:cubicBezTo>
                    <a:pt x="60" y="133"/>
                    <a:pt x="68" y="133"/>
                    <a:pt x="77" y="130"/>
                  </a:cubicBezTo>
                  <a:cubicBezTo>
                    <a:pt x="83" y="127"/>
                    <a:pt x="87" y="124"/>
                    <a:pt x="88" y="121"/>
                  </a:cubicBezTo>
                  <a:cubicBezTo>
                    <a:pt x="90" y="117"/>
                    <a:pt x="89" y="112"/>
                    <a:pt x="87" y="105"/>
                  </a:cubicBezTo>
                  <a:cubicBezTo>
                    <a:pt x="107" y="97"/>
                    <a:pt x="107" y="97"/>
                    <a:pt x="107" y="97"/>
                  </a:cubicBezTo>
                  <a:cubicBezTo>
                    <a:pt x="133" y="166"/>
                    <a:pt x="133" y="166"/>
                    <a:pt x="133" y="166"/>
                  </a:cubicBezTo>
                  <a:cubicBezTo>
                    <a:pt x="114" y="174"/>
                    <a:pt x="114" y="174"/>
                    <a:pt x="114" y="174"/>
                  </a:cubicBezTo>
                  <a:cubicBezTo>
                    <a:pt x="110" y="167"/>
                    <a:pt x="106" y="164"/>
                    <a:pt x="102" y="163"/>
                  </a:cubicBezTo>
                  <a:cubicBezTo>
                    <a:pt x="98" y="162"/>
                    <a:pt x="91" y="163"/>
                    <a:pt x="82" y="167"/>
                  </a:cubicBezTo>
                  <a:cubicBezTo>
                    <a:pt x="38" y="183"/>
                    <a:pt x="38" y="183"/>
                    <a:pt x="38" y="183"/>
                  </a:cubicBezTo>
                  <a:cubicBezTo>
                    <a:pt x="29" y="162"/>
                    <a:pt x="29" y="162"/>
                    <a:pt x="29" y="162"/>
                  </a:cubicBezTo>
                  <a:cubicBezTo>
                    <a:pt x="41" y="150"/>
                    <a:pt x="41" y="150"/>
                    <a:pt x="41" y="150"/>
                  </a:cubicBezTo>
                  <a:cubicBezTo>
                    <a:pt x="33" y="146"/>
                    <a:pt x="26" y="140"/>
                    <a:pt x="21" y="134"/>
                  </a:cubicBezTo>
                  <a:cubicBezTo>
                    <a:pt x="16" y="128"/>
                    <a:pt x="11" y="121"/>
                    <a:pt x="8" y="112"/>
                  </a:cubicBezTo>
                  <a:cubicBezTo>
                    <a:pt x="0" y="92"/>
                    <a:pt x="2" y="72"/>
                    <a:pt x="13" y="54"/>
                  </a:cubicBezTo>
                  <a:cubicBezTo>
                    <a:pt x="25" y="35"/>
                    <a:pt x="44" y="21"/>
                    <a:pt x="70" y="11"/>
                  </a:cubicBezTo>
                  <a:cubicBezTo>
                    <a:pt x="96" y="1"/>
                    <a:pt x="119" y="0"/>
                    <a:pt x="140" y="8"/>
                  </a:cubicBezTo>
                  <a:cubicBezTo>
                    <a:pt x="162" y="16"/>
                    <a:pt x="177" y="31"/>
                    <a:pt x="186" y="53"/>
                  </a:cubicBezTo>
                  <a:cubicBezTo>
                    <a:pt x="188" y="59"/>
                    <a:pt x="189" y="65"/>
                    <a:pt x="190" y="70"/>
                  </a:cubicBezTo>
                  <a:cubicBezTo>
                    <a:pt x="190" y="76"/>
                    <a:pt x="190" y="83"/>
                    <a:pt x="190" y="90"/>
                  </a:cubicBez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6" name="Freeform 17"/>
            <p:cNvSpPr>
              <a:spLocks noEditPoints="1"/>
            </p:cNvSpPr>
            <p:nvPr/>
          </p:nvSpPr>
          <p:spPr bwMode="auto">
            <a:xfrm>
              <a:off x="3225028" y="1051520"/>
              <a:ext cx="65916" cy="73713"/>
            </a:xfrm>
            <a:custGeom>
              <a:avLst/>
              <a:gdLst>
                <a:gd name="T0" fmla="*/ 147 w 216"/>
                <a:gd name="T1" fmla="*/ 75 h 242"/>
                <a:gd name="T2" fmla="*/ 165 w 216"/>
                <a:gd name="T3" fmla="*/ 69 h 242"/>
                <a:gd name="T4" fmla="*/ 176 w 216"/>
                <a:gd name="T5" fmla="*/ 81 h 242"/>
                <a:gd name="T6" fmla="*/ 182 w 216"/>
                <a:gd name="T7" fmla="*/ 107 h 242"/>
                <a:gd name="T8" fmla="*/ 169 w 216"/>
                <a:gd name="T9" fmla="*/ 124 h 242"/>
                <a:gd name="T10" fmla="*/ 145 w 216"/>
                <a:gd name="T11" fmla="*/ 124 h 242"/>
                <a:gd name="T12" fmla="*/ 122 w 216"/>
                <a:gd name="T13" fmla="*/ 98 h 242"/>
                <a:gd name="T14" fmla="*/ 120 w 216"/>
                <a:gd name="T15" fmla="*/ 93 h 242"/>
                <a:gd name="T16" fmla="*/ 118 w 216"/>
                <a:gd name="T17" fmla="*/ 90 h 242"/>
                <a:gd name="T18" fmla="*/ 147 w 216"/>
                <a:gd name="T19" fmla="*/ 75 h 242"/>
                <a:gd name="T20" fmla="*/ 137 w 216"/>
                <a:gd name="T21" fmla="*/ 11 h 242"/>
                <a:gd name="T22" fmla="*/ 140 w 216"/>
                <a:gd name="T23" fmla="*/ 27 h 242"/>
                <a:gd name="T24" fmla="*/ 118 w 216"/>
                <a:gd name="T25" fmla="*/ 43 h 242"/>
                <a:gd name="T26" fmla="*/ 57 w 216"/>
                <a:gd name="T27" fmla="*/ 76 h 242"/>
                <a:gd name="T28" fmla="*/ 32 w 216"/>
                <a:gd name="T29" fmla="*/ 85 h 242"/>
                <a:gd name="T30" fmla="*/ 19 w 216"/>
                <a:gd name="T31" fmla="*/ 75 h 242"/>
                <a:gd name="T32" fmla="*/ 0 w 216"/>
                <a:gd name="T33" fmla="*/ 85 h 242"/>
                <a:gd name="T34" fmla="*/ 39 w 216"/>
                <a:gd name="T35" fmla="*/ 155 h 242"/>
                <a:gd name="T36" fmla="*/ 58 w 216"/>
                <a:gd name="T37" fmla="*/ 145 h 242"/>
                <a:gd name="T38" fmla="*/ 56 w 216"/>
                <a:gd name="T39" fmla="*/ 128 h 242"/>
                <a:gd name="T40" fmla="*/ 77 w 216"/>
                <a:gd name="T41" fmla="*/ 112 h 242"/>
                <a:gd name="T42" fmla="*/ 97 w 216"/>
                <a:gd name="T43" fmla="*/ 102 h 242"/>
                <a:gd name="T44" fmla="*/ 105 w 216"/>
                <a:gd name="T45" fmla="*/ 116 h 242"/>
                <a:gd name="T46" fmla="*/ 61 w 216"/>
                <a:gd name="T47" fmla="*/ 197 h 242"/>
                <a:gd name="T48" fmla="*/ 86 w 216"/>
                <a:gd name="T49" fmla="*/ 242 h 242"/>
                <a:gd name="T50" fmla="*/ 105 w 216"/>
                <a:gd name="T51" fmla="*/ 231 h 242"/>
                <a:gd name="T52" fmla="*/ 102 w 216"/>
                <a:gd name="T53" fmla="*/ 216 h 242"/>
                <a:gd name="T54" fmla="*/ 107 w 216"/>
                <a:gd name="T55" fmla="*/ 200 h 242"/>
                <a:gd name="T56" fmla="*/ 130 w 216"/>
                <a:gd name="T57" fmla="*/ 151 h 242"/>
                <a:gd name="T58" fmla="*/ 159 w 216"/>
                <a:gd name="T59" fmla="*/ 167 h 242"/>
                <a:gd name="T60" fmla="*/ 190 w 216"/>
                <a:gd name="T61" fmla="*/ 161 h 242"/>
                <a:gd name="T62" fmla="*/ 214 w 216"/>
                <a:gd name="T63" fmla="*/ 129 h 242"/>
                <a:gd name="T64" fmla="*/ 201 w 216"/>
                <a:gd name="T65" fmla="*/ 80 h 242"/>
                <a:gd name="T66" fmla="*/ 157 w 216"/>
                <a:gd name="T67" fmla="*/ 0 h 242"/>
                <a:gd name="T68" fmla="*/ 137 w 216"/>
                <a:gd name="T69" fmla="*/ 1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6" h="242">
                  <a:moveTo>
                    <a:pt x="147" y="75"/>
                  </a:moveTo>
                  <a:cubicBezTo>
                    <a:pt x="155" y="70"/>
                    <a:pt x="161" y="68"/>
                    <a:pt x="165" y="69"/>
                  </a:cubicBezTo>
                  <a:cubicBezTo>
                    <a:pt x="169" y="70"/>
                    <a:pt x="172" y="74"/>
                    <a:pt x="176" y="81"/>
                  </a:cubicBezTo>
                  <a:cubicBezTo>
                    <a:pt x="181" y="90"/>
                    <a:pt x="183" y="99"/>
                    <a:pt x="182" y="107"/>
                  </a:cubicBezTo>
                  <a:cubicBezTo>
                    <a:pt x="180" y="114"/>
                    <a:pt x="176" y="120"/>
                    <a:pt x="169" y="124"/>
                  </a:cubicBezTo>
                  <a:cubicBezTo>
                    <a:pt x="160" y="129"/>
                    <a:pt x="152" y="129"/>
                    <a:pt x="145" y="124"/>
                  </a:cubicBezTo>
                  <a:cubicBezTo>
                    <a:pt x="137" y="120"/>
                    <a:pt x="129" y="111"/>
                    <a:pt x="122" y="98"/>
                  </a:cubicBezTo>
                  <a:cubicBezTo>
                    <a:pt x="121" y="96"/>
                    <a:pt x="120" y="94"/>
                    <a:pt x="120" y="93"/>
                  </a:cubicBezTo>
                  <a:cubicBezTo>
                    <a:pt x="119" y="92"/>
                    <a:pt x="119" y="91"/>
                    <a:pt x="118" y="90"/>
                  </a:cubicBezTo>
                  <a:lnTo>
                    <a:pt x="147" y="75"/>
                  </a:lnTo>
                  <a:close/>
                  <a:moveTo>
                    <a:pt x="137" y="11"/>
                  </a:moveTo>
                  <a:cubicBezTo>
                    <a:pt x="141" y="18"/>
                    <a:pt x="141" y="23"/>
                    <a:pt x="140" y="27"/>
                  </a:cubicBezTo>
                  <a:cubicBezTo>
                    <a:pt x="137" y="31"/>
                    <a:pt x="130" y="37"/>
                    <a:pt x="118" y="43"/>
                  </a:cubicBezTo>
                  <a:cubicBezTo>
                    <a:pt x="57" y="76"/>
                    <a:pt x="57" y="76"/>
                    <a:pt x="57" y="76"/>
                  </a:cubicBezTo>
                  <a:cubicBezTo>
                    <a:pt x="45" y="83"/>
                    <a:pt x="37" y="86"/>
                    <a:pt x="32" y="85"/>
                  </a:cubicBezTo>
                  <a:cubicBezTo>
                    <a:pt x="27" y="85"/>
                    <a:pt x="23" y="81"/>
                    <a:pt x="19" y="75"/>
                  </a:cubicBezTo>
                  <a:cubicBezTo>
                    <a:pt x="0" y="85"/>
                    <a:pt x="0" y="85"/>
                    <a:pt x="0" y="85"/>
                  </a:cubicBezTo>
                  <a:cubicBezTo>
                    <a:pt x="39" y="155"/>
                    <a:pt x="39" y="155"/>
                    <a:pt x="39" y="155"/>
                  </a:cubicBezTo>
                  <a:cubicBezTo>
                    <a:pt x="58" y="145"/>
                    <a:pt x="58" y="145"/>
                    <a:pt x="58" y="145"/>
                  </a:cubicBezTo>
                  <a:cubicBezTo>
                    <a:pt x="54" y="138"/>
                    <a:pt x="54" y="133"/>
                    <a:pt x="56" y="128"/>
                  </a:cubicBezTo>
                  <a:cubicBezTo>
                    <a:pt x="58" y="124"/>
                    <a:pt x="65" y="119"/>
                    <a:pt x="77" y="112"/>
                  </a:cubicBezTo>
                  <a:cubicBezTo>
                    <a:pt x="97" y="102"/>
                    <a:pt x="97" y="102"/>
                    <a:pt x="97" y="102"/>
                  </a:cubicBezTo>
                  <a:cubicBezTo>
                    <a:pt x="105" y="116"/>
                    <a:pt x="105" y="116"/>
                    <a:pt x="105" y="116"/>
                  </a:cubicBezTo>
                  <a:cubicBezTo>
                    <a:pt x="61" y="197"/>
                    <a:pt x="61" y="197"/>
                    <a:pt x="61" y="197"/>
                  </a:cubicBezTo>
                  <a:cubicBezTo>
                    <a:pt x="86" y="242"/>
                    <a:pt x="86" y="242"/>
                    <a:pt x="86" y="242"/>
                  </a:cubicBezTo>
                  <a:cubicBezTo>
                    <a:pt x="105" y="231"/>
                    <a:pt x="105" y="231"/>
                    <a:pt x="105" y="231"/>
                  </a:cubicBezTo>
                  <a:cubicBezTo>
                    <a:pt x="103" y="226"/>
                    <a:pt x="102" y="221"/>
                    <a:pt x="102" y="216"/>
                  </a:cubicBezTo>
                  <a:cubicBezTo>
                    <a:pt x="102" y="212"/>
                    <a:pt x="104" y="207"/>
                    <a:pt x="107" y="200"/>
                  </a:cubicBezTo>
                  <a:cubicBezTo>
                    <a:pt x="130" y="151"/>
                    <a:pt x="130" y="151"/>
                    <a:pt x="130" y="151"/>
                  </a:cubicBezTo>
                  <a:cubicBezTo>
                    <a:pt x="140" y="160"/>
                    <a:pt x="150" y="165"/>
                    <a:pt x="159" y="167"/>
                  </a:cubicBezTo>
                  <a:cubicBezTo>
                    <a:pt x="169" y="168"/>
                    <a:pt x="179" y="167"/>
                    <a:pt x="190" y="161"/>
                  </a:cubicBezTo>
                  <a:cubicBezTo>
                    <a:pt x="204" y="153"/>
                    <a:pt x="212" y="143"/>
                    <a:pt x="214" y="129"/>
                  </a:cubicBezTo>
                  <a:cubicBezTo>
                    <a:pt x="216" y="116"/>
                    <a:pt x="211" y="100"/>
                    <a:pt x="201" y="80"/>
                  </a:cubicBezTo>
                  <a:cubicBezTo>
                    <a:pt x="157" y="0"/>
                    <a:pt x="157" y="0"/>
                    <a:pt x="157" y="0"/>
                  </a:cubicBezTo>
                  <a:lnTo>
                    <a:pt x="137" y="11"/>
                  </a:ln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7" name="Freeform 18"/>
            <p:cNvSpPr>
              <a:spLocks/>
            </p:cNvSpPr>
            <p:nvPr/>
          </p:nvSpPr>
          <p:spPr bwMode="auto">
            <a:xfrm>
              <a:off x="3254797" y="1097591"/>
              <a:ext cx="58120" cy="51741"/>
            </a:xfrm>
            <a:custGeom>
              <a:avLst/>
              <a:gdLst>
                <a:gd name="T0" fmla="*/ 145 w 193"/>
                <a:gd name="T1" fmla="*/ 0 h 169"/>
                <a:gd name="T2" fmla="*/ 193 w 193"/>
                <a:gd name="T3" fmla="*/ 66 h 169"/>
                <a:gd name="T4" fmla="*/ 175 w 193"/>
                <a:gd name="T5" fmla="*/ 79 h 169"/>
                <a:gd name="T6" fmla="*/ 161 w 193"/>
                <a:gd name="T7" fmla="*/ 69 h 169"/>
                <a:gd name="T8" fmla="*/ 137 w 193"/>
                <a:gd name="T9" fmla="*/ 82 h 169"/>
                <a:gd name="T10" fmla="*/ 81 w 193"/>
                <a:gd name="T11" fmla="*/ 121 h 169"/>
                <a:gd name="T12" fmla="*/ 62 w 193"/>
                <a:gd name="T13" fmla="*/ 140 h 169"/>
                <a:gd name="T14" fmla="*/ 66 w 193"/>
                <a:gd name="T15" fmla="*/ 157 h 169"/>
                <a:gd name="T16" fmla="*/ 48 w 193"/>
                <a:gd name="T17" fmla="*/ 169 h 169"/>
                <a:gd name="T18" fmla="*/ 0 w 193"/>
                <a:gd name="T19" fmla="*/ 104 h 169"/>
                <a:gd name="T20" fmla="*/ 18 w 193"/>
                <a:gd name="T21" fmla="*/ 91 h 169"/>
                <a:gd name="T22" fmla="*/ 33 w 193"/>
                <a:gd name="T23" fmla="*/ 100 h 169"/>
                <a:gd name="T24" fmla="*/ 57 w 193"/>
                <a:gd name="T25" fmla="*/ 88 h 169"/>
                <a:gd name="T26" fmla="*/ 112 w 193"/>
                <a:gd name="T27" fmla="*/ 48 h 169"/>
                <a:gd name="T28" fmla="*/ 132 w 193"/>
                <a:gd name="T29" fmla="*/ 29 h 169"/>
                <a:gd name="T30" fmla="*/ 127 w 193"/>
                <a:gd name="T31" fmla="*/ 13 h 169"/>
                <a:gd name="T32" fmla="*/ 145 w 193"/>
                <a:gd name="T33"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3" h="169">
                  <a:moveTo>
                    <a:pt x="145" y="0"/>
                  </a:moveTo>
                  <a:cubicBezTo>
                    <a:pt x="193" y="66"/>
                    <a:pt x="193" y="66"/>
                    <a:pt x="193" y="66"/>
                  </a:cubicBezTo>
                  <a:cubicBezTo>
                    <a:pt x="175" y="79"/>
                    <a:pt x="175" y="79"/>
                    <a:pt x="175" y="79"/>
                  </a:cubicBezTo>
                  <a:cubicBezTo>
                    <a:pt x="170" y="72"/>
                    <a:pt x="166" y="69"/>
                    <a:pt x="161" y="69"/>
                  </a:cubicBezTo>
                  <a:cubicBezTo>
                    <a:pt x="156" y="69"/>
                    <a:pt x="148" y="74"/>
                    <a:pt x="137" y="82"/>
                  </a:cubicBezTo>
                  <a:cubicBezTo>
                    <a:pt x="81" y="121"/>
                    <a:pt x="81" y="121"/>
                    <a:pt x="81" y="121"/>
                  </a:cubicBezTo>
                  <a:cubicBezTo>
                    <a:pt x="70" y="130"/>
                    <a:pt x="63" y="136"/>
                    <a:pt x="62" y="140"/>
                  </a:cubicBezTo>
                  <a:cubicBezTo>
                    <a:pt x="60" y="145"/>
                    <a:pt x="62" y="150"/>
                    <a:pt x="66" y="157"/>
                  </a:cubicBezTo>
                  <a:cubicBezTo>
                    <a:pt x="48" y="169"/>
                    <a:pt x="48" y="169"/>
                    <a:pt x="48" y="169"/>
                  </a:cubicBezTo>
                  <a:cubicBezTo>
                    <a:pt x="0" y="104"/>
                    <a:pt x="0" y="104"/>
                    <a:pt x="0" y="104"/>
                  </a:cubicBezTo>
                  <a:cubicBezTo>
                    <a:pt x="18" y="91"/>
                    <a:pt x="18" y="91"/>
                    <a:pt x="18" y="91"/>
                  </a:cubicBezTo>
                  <a:cubicBezTo>
                    <a:pt x="23" y="97"/>
                    <a:pt x="28" y="100"/>
                    <a:pt x="33" y="100"/>
                  </a:cubicBezTo>
                  <a:cubicBezTo>
                    <a:pt x="37" y="100"/>
                    <a:pt x="45" y="96"/>
                    <a:pt x="57" y="88"/>
                  </a:cubicBezTo>
                  <a:cubicBezTo>
                    <a:pt x="112" y="48"/>
                    <a:pt x="112" y="48"/>
                    <a:pt x="112" y="48"/>
                  </a:cubicBezTo>
                  <a:cubicBezTo>
                    <a:pt x="124" y="40"/>
                    <a:pt x="130" y="34"/>
                    <a:pt x="132" y="29"/>
                  </a:cubicBezTo>
                  <a:cubicBezTo>
                    <a:pt x="133" y="25"/>
                    <a:pt x="132" y="20"/>
                    <a:pt x="127" y="13"/>
                  </a:cubicBezTo>
                  <a:lnTo>
                    <a:pt x="145" y="0"/>
                  </a:ln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8" name="Freeform 19"/>
            <p:cNvSpPr>
              <a:spLocks noEditPoints="1"/>
            </p:cNvSpPr>
            <p:nvPr/>
          </p:nvSpPr>
          <p:spPr bwMode="auto">
            <a:xfrm>
              <a:off x="3273934" y="1120272"/>
              <a:ext cx="65916" cy="65208"/>
            </a:xfrm>
            <a:custGeom>
              <a:avLst/>
              <a:gdLst>
                <a:gd name="T0" fmla="*/ 142 w 215"/>
                <a:gd name="T1" fmla="*/ 74 h 213"/>
                <a:gd name="T2" fmla="*/ 159 w 215"/>
                <a:gd name="T3" fmla="*/ 65 h 213"/>
                <a:gd name="T4" fmla="*/ 170 w 215"/>
                <a:gd name="T5" fmla="*/ 74 h 213"/>
                <a:gd name="T6" fmla="*/ 179 w 215"/>
                <a:gd name="T7" fmla="*/ 113 h 213"/>
                <a:gd name="T8" fmla="*/ 149 w 215"/>
                <a:gd name="T9" fmla="*/ 154 h 213"/>
                <a:gd name="T10" fmla="*/ 102 w 215"/>
                <a:gd name="T11" fmla="*/ 174 h 213"/>
                <a:gd name="T12" fmla="*/ 65 w 215"/>
                <a:gd name="T13" fmla="*/ 157 h 213"/>
                <a:gd name="T14" fmla="*/ 60 w 215"/>
                <a:gd name="T15" fmla="*/ 144 h 213"/>
                <a:gd name="T16" fmla="*/ 72 w 215"/>
                <a:gd name="T17" fmla="*/ 130 h 213"/>
                <a:gd name="T18" fmla="*/ 142 w 215"/>
                <a:gd name="T19" fmla="*/ 74 h 213"/>
                <a:gd name="T20" fmla="*/ 122 w 215"/>
                <a:gd name="T21" fmla="*/ 14 h 213"/>
                <a:gd name="T22" fmla="*/ 126 w 215"/>
                <a:gd name="T23" fmla="*/ 28 h 213"/>
                <a:gd name="T24" fmla="*/ 107 w 215"/>
                <a:gd name="T25" fmla="*/ 48 h 213"/>
                <a:gd name="T26" fmla="*/ 54 w 215"/>
                <a:gd name="T27" fmla="*/ 91 h 213"/>
                <a:gd name="T28" fmla="*/ 30 w 215"/>
                <a:gd name="T29" fmla="*/ 105 h 213"/>
                <a:gd name="T30" fmla="*/ 17 w 215"/>
                <a:gd name="T31" fmla="*/ 97 h 213"/>
                <a:gd name="T32" fmla="*/ 0 w 215"/>
                <a:gd name="T33" fmla="*/ 111 h 213"/>
                <a:gd name="T34" fmla="*/ 49 w 215"/>
                <a:gd name="T35" fmla="*/ 172 h 213"/>
                <a:gd name="T36" fmla="*/ 110 w 215"/>
                <a:gd name="T37" fmla="*/ 211 h 213"/>
                <a:gd name="T38" fmla="*/ 177 w 215"/>
                <a:gd name="T39" fmla="*/ 188 h 213"/>
                <a:gd name="T40" fmla="*/ 213 w 215"/>
                <a:gd name="T41" fmla="*/ 128 h 213"/>
                <a:gd name="T42" fmla="*/ 188 w 215"/>
                <a:gd name="T43" fmla="*/ 61 h 213"/>
                <a:gd name="T44" fmla="*/ 139 w 215"/>
                <a:gd name="T45" fmla="*/ 0 h 213"/>
                <a:gd name="T46" fmla="*/ 122 w 215"/>
                <a:gd name="T47" fmla="*/ 1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5" h="213">
                  <a:moveTo>
                    <a:pt x="142" y="74"/>
                  </a:moveTo>
                  <a:cubicBezTo>
                    <a:pt x="150" y="68"/>
                    <a:pt x="155" y="65"/>
                    <a:pt x="159" y="65"/>
                  </a:cubicBezTo>
                  <a:cubicBezTo>
                    <a:pt x="162" y="66"/>
                    <a:pt x="166" y="68"/>
                    <a:pt x="170" y="74"/>
                  </a:cubicBezTo>
                  <a:cubicBezTo>
                    <a:pt x="180" y="86"/>
                    <a:pt x="183" y="99"/>
                    <a:pt x="179" y="113"/>
                  </a:cubicBezTo>
                  <a:cubicBezTo>
                    <a:pt x="176" y="127"/>
                    <a:pt x="166" y="141"/>
                    <a:pt x="149" y="154"/>
                  </a:cubicBezTo>
                  <a:cubicBezTo>
                    <a:pt x="133" y="167"/>
                    <a:pt x="117" y="174"/>
                    <a:pt x="102" y="174"/>
                  </a:cubicBezTo>
                  <a:cubicBezTo>
                    <a:pt x="87" y="175"/>
                    <a:pt x="75" y="169"/>
                    <a:pt x="65" y="157"/>
                  </a:cubicBezTo>
                  <a:cubicBezTo>
                    <a:pt x="61" y="152"/>
                    <a:pt x="59" y="148"/>
                    <a:pt x="60" y="144"/>
                  </a:cubicBezTo>
                  <a:cubicBezTo>
                    <a:pt x="60" y="141"/>
                    <a:pt x="64" y="136"/>
                    <a:pt x="72" y="130"/>
                  </a:cubicBezTo>
                  <a:lnTo>
                    <a:pt x="142" y="74"/>
                  </a:lnTo>
                  <a:close/>
                  <a:moveTo>
                    <a:pt x="122" y="14"/>
                  </a:moveTo>
                  <a:cubicBezTo>
                    <a:pt x="126" y="20"/>
                    <a:pt x="128" y="24"/>
                    <a:pt x="126" y="28"/>
                  </a:cubicBezTo>
                  <a:cubicBezTo>
                    <a:pt x="125" y="33"/>
                    <a:pt x="119" y="39"/>
                    <a:pt x="107" y="48"/>
                  </a:cubicBezTo>
                  <a:cubicBezTo>
                    <a:pt x="54" y="91"/>
                    <a:pt x="54" y="91"/>
                    <a:pt x="54" y="91"/>
                  </a:cubicBezTo>
                  <a:cubicBezTo>
                    <a:pt x="43" y="100"/>
                    <a:pt x="35" y="105"/>
                    <a:pt x="30" y="105"/>
                  </a:cubicBezTo>
                  <a:cubicBezTo>
                    <a:pt x="26" y="106"/>
                    <a:pt x="21" y="103"/>
                    <a:pt x="17" y="97"/>
                  </a:cubicBezTo>
                  <a:cubicBezTo>
                    <a:pt x="0" y="111"/>
                    <a:pt x="0" y="111"/>
                    <a:pt x="0" y="111"/>
                  </a:cubicBezTo>
                  <a:cubicBezTo>
                    <a:pt x="49" y="172"/>
                    <a:pt x="49" y="172"/>
                    <a:pt x="49" y="172"/>
                  </a:cubicBezTo>
                  <a:cubicBezTo>
                    <a:pt x="68" y="195"/>
                    <a:pt x="88" y="208"/>
                    <a:pt x="110" y="211"/>
                  </a:cubicBezTo>
                  <a:cubicBezTo>
                    <a:pt x="132" y="213"/>
                    <a:pt x="154" y="206"/>
                    <a:pt x="177" y="188"/>
                  </a:cubicBezTo>
                  <a:cubicBezTo>
                    <a:pt x="199" y="170"/>
                    <a:pt x="211" y="150"/>
                    <a:pt x="213" y="128"/>
                  </a:cubicBezTo>
                  <a:cubicBezTo>
                    <a:pt x="215" y="107"/>
                    <a:pt x="207" y="84"/>
                    <a:pt x="188" y="61"/>
                  </a:cubicBezTo>
                  <a:cubicBezTo>
                    <a:pt x="139" y="0"/>
                    <a:pt x="139" y="0"/>
                    <a:pt x="139" y="0"/>
                  </a:cubicBezTo>
                  <a:lnTo>
                    <a:pt x="122" y="14"/>
                  </a:ln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9" name="Freeform 20"/>
            <p:cNvSpPr>
              <a:spLocks/>
            </p:cNvSpPr>
            <p:nvPr/>
          </p:nvSpPr>
          <p:spPr bwMode="auto">
            <a:xfrm>
              <a:off x="3340559" y="1179809"/>
              <a:ext cx="57411" cy="56702"/>
            </a:xfrm>
            <a:custGeom>
              <a:avLst/>
              <a:gdLst>
                <a:gd name="T0" fmla="*/ 170 w 189"/>
                <a:gd name="T1" fmla="*/ 52 h 186"/>
                <a:gd name="T2" fmla="*/ 179 w 189"/>
                <a:gd name="T3" fmla="*/ 45 h 186"/>
                <a:gd name="T4" fmla="*/ 189 w 189"/>
                <a:gd name="T5" fmla="*/ 53 h 186"/>
                <a:gd name="T6" fmla="*/ 166 w 189"/>
                <a:gd name="T7" fmla="*/ 117 h 186"/>
                <a:gd name="T8" fmla="*/ 149 w 189"/>
                <a:gd name="T9" fmla="*/ 112 h 186"/>
                <a:gd name="T10" fmla="*/ 152 w 189"/>
                <a:gd name="T11" fmla="*/ 70 h 186"/>
                <a:gd name="T12" fmla="*/ 136 w 189"/>
                <a:gd name="T13" fmla="*/ 42 h 186"/>
                <a:gd name="T14" fmla="*/ 100 w 189"/>
                <a:gd name="T15" fmla="*/ 37 h 186"/>
                <a:gd name="T16" fmla="*/ 60 w 189"/>
                <a:gd name="T17" fmla="*/ 70 h 186"/>
                <a:gd name="T18" fmla="*/ 39 w 189"/>
                <a:gd name="T19" fmla="*/ 117 h 186"/>
                <a:gd name="T20" fmla="*/ 55 w 189"/>
                <a:gd name="T21" fmla="*/ 152 h 186"/>
                <a:gd name="T22" fmla="*/ 86 w 189"/>
                <a:gd name="T23" fmla="*/ 161 h 186"/>
                <a:gd name="T24" fmla="*/ 122 w 189"/>
                <a:gd name="T25" fmla="*/ 153 h 186"/>
                <a:gd name="T26" fmla="*/ 132 w 189"/>
                <a:gd name="T27" fmla="*/ 172 h 186"/>
                <a:gd name="T28" fmla="*/ 81 w 189"/>
                <a:gd name="T29" fmla="*/ 186 h 186"/>
                <a:gd name="T30" fmla="*/ 35 w 189"/>
                <a:gd name="T31" fmla="*/ 168 h 186"/>
                <a:gd name="T32" fmla="*/ 2 w 189"/>
                <a:gd name="T33" fmla="*/ 111 h 186"/>
                <a:gd name="T34" fmla="*/ 24 w 189"/>
                <a:gd name="T35" fmla="*/ 43 h 186"/>
                <a:gd name="T36" fmla="*/ 83 w 189"/>
                <a:gd name="T37" fmla="*/ 5 h 186"/>
                <a:gd name="T38" fmla="*/ 147 w 189"/>
                <a:gd name="T39" fmla="*/ 20 h 186"/>
                <a:gd name="T40" fmla="*/ 160 w 189"/>
                <a:gd name="T41" fmla="*/ 34 h 186"/>
                <a:gd name="T42" fmla="*/ 170 w 189"/>
                <a:gd name="T43" fmla="*/ 5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9" h="186">
                  <a:moveTo>
                    <a:pt x="170" y="52"/>
                  </a:moveTo>
                  <a:cubicBezTo>
                    <a:pt x="179" y="45"/>
                    <a:pt x="179" y="45"/>
                    <a:pt x="179" y="45"/>
                  </a:cubicBezTo>
                  <a:cubicBezTo>
                    <a:pt x="189" y="53"/>
                    <a:pt x="189" y="53"/>
                    <a:pt x="189" y="53"/>
                  </a:cubicBezTo>
                  <a:cubicBezTo>
                    <a:pt x="166" y="117"/>
                    <a:pt x="166" y="117"/>
                    <a:pt x="166" y="117"/>
                  </a:cubicBezTo>
                  <a:cubicBezTo>
                    <a:pt x="149" y="112"/>
                    <a:pt x="149" y="112"/>
                    <a:pt x="149" y="112"/>
                  </a:cubicBezTo>
                  <a:cubicBezTo>
                    <a:pt x="154" y="96"/>
                    <a:pt x="154" y="82"/>
                    <a:pt x="152" y="70"/>
                  </a:cubicBezTo>
                  <a:cubicBezTo>
                    <a:pt x="150" y="57"/>
                    <a:pt x="145" y="48"/>
                    <a:pt x="136" y="42"/>
                  </a:cubicBezTo>
                  <a:cubicBezTo>
                    <a:pt x="126" y="34"/>
                    <a:pt x="113" y="32"/>
                    <a:pt x="100" y="37"/>
                  </a:cubicBezTo>
                  <a:cubicBezTo>
                    <a:pt x="86" y="42"/>
                    <a:pt x="72" y="53"/>
                    <a:pt x="60" y="70"/>
                  </a:cubicBezTo>
                  <a:cubicBezTo>
                    <a:pt x="47" y="87"/>
                    <a:pt x="40" y="102"/>
                    <a:pt x="39" y="117"/>
                  </a:cubicBezTo>
                  <a:cubicBezTo>
                    <a:pt x="39" y="131"/>
                    <a:pt x="44" y="143"/>
                    <a:pt x="55" y="152"/>
                  </a:cubicBezTo>
                  <a:cubicBezTo>
                    <a:pt x="63" y="158"/>
                    <a:pt x="73" y="161"/>
                    <a:pt x="86" y="161"/>
                  </a:cubicBezTo>
                  <a:cubicBezTo>
                    <a:pt x="98" y="161"/>
                    <a:pt x="110" y="158"/>
                    <a:pt x="122" y="153"/>
                  </a:cubicBezTo>
                  <a:cubicBezTo>
                    <a:pt x="132" y="172"/>
                    <a:pt x="132" y="172"/>
                    <a:pt x="132" y="172"/>
                  </a:cubicBezTo>
                  <a:cubicBezTo>
                    <a:pt x="114" y="181"/>
                    <a:pt x="97" y="186"/>
                    <a:pt x="81" y="186"/>
                  </a:cubicBezTo>
                  <a:cubicBezTo>
                    <a:pt x="65" y="185"/>
                    <a:pt x="49" y="179"/>
                    <a:pt x="35" y="168"/>
                  </a:cubicBezTo>
                  <a:cubicBezTo>
                    <a:pt x="15" y="153"/>
                    <a:pt x="3" y="134"/>
                    <a:pt x="2" y="111"/>
                  </a:cubicBezTo>
                  <a:cubicBezTo>
                    <a:pt x="0" y="88"/>
                    <a:pt x="7" y="65"/>
                    <a:pt x="24" y="43"/>
                  </a:cubicBezTo>
                  <a:cubicBezTo>
                    <a:pt x="41" y="22"/>
                    <a:pt x="60" y="9"/>
                    <a:pt x="83" y="5"/>
                  </a:cubicBezTo>
                  <a:cubicBezTo>
                    <a:pt x="107" y="0"/>
                    <a:pt x="127" y="6"/>
                    <a:pt x="147" y="20"/>
                  </a:cubicBezTo>
                  <a:cubicBezTo>
                    <a:pt x="152" y="24"/>
                    <a:pt x="156" y="28"/>
                    <a:pt x="160" y="34"/>
                  </a:cubicBezTo>
                  <a:cubicBezTo>
                    <a:pt x="164" y="39"/>
                    <a:pt x="167" y="45"/>
                    <a:pt x="170" y="52"/>
                  </a:cubicBez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0" name="Freeform 21"/>
            <p:cNvSpPr>
              <a:spLocks noEditPoints="1"/>
            </p:cNvSpPr>
            <p:nvPr/>
          </p:nvSpPr>
          <p:spPr bwMode="auto">
            <a:xfrm>
              <a:off x="3387338" y="1206743"/>
              <a:ext cx="55993" cy="57411"/>
            </a:xfrm>
            <a:custGeom>
              <a:avLst/>
              <a:gdLst>
                <a:gd name="T0" fmla="*/ 143 w 185"/>
                <a:gd name="T1" fmla="*/ 62 h 191"/>
                <a:gd name="T2" fmla="*/ 131 w 185"/>
                <a:gd name="T3" fmla="*/ 113 h 191"/>
                <a:gd name="T4" fmla="*/ 98 w 185"/>
                <a:gd name="T5" fmla="*/ 155 h 191"/>
                <a:gd name="T6" fmla="*/ 62 w 185"/>
                <a:gd name="T7" fmla="*/ 159 h 191"/>
                <a:gd name="T8" fmla="*/ 42 w 185"/>
                <a:gd name="T9" fmla="*/ 129 h 191"/>
                <a:gd name="T10" fmla="*/ 54 w 185"/>
                <a:gd name="T11" fmla="*/ 78 h 191"/>
                <a:gd name="T12" fmla="*/ 87 w 185"/>
                <a:gd name="T13" fmla="*/ 36 h 191"/>
                <a:gd name="T14" fmla="*/ 123 w 185"/>
                <a:gd name="T15" fmla="*/ 32 h 191"/>
                <a:gd name="T16" fmla="*/ 143 w 185"/>
                <a:gd name="T17" fmla="*/ 62 h 191"/>
                <a:gd name="T18" fmla="*/ 64 w 185"/>
                <a:gd name="T19" fmla="*/ 8 h 191"/>
                <a:gd name="T20" fmla="*/ 14 w 185"/>
                <a:gd name="T21" fmla="*/ 59 h 191"/>
                <a:gd name="T22" fmla="*/ 7 w 185"/>
                <a:gd name="T23" fmla="*/ 129 h 191"/>
                <a:gd name="T24" fmla="*/ 52 w 185"/>
                <a:gd name="T25" fmla="*/ 179 h 191"/>
                <a:gd name="T26" fmla="*/ 120 w 185"/>
                <a:gd name="T27" fmla="*/ 183 h 191"/>
                <a:gd name="T28" fmla="*/ 171 w 185"/>
                <a:gd name="T29" fmla="*/ 132 h 191"/>
                <a:gd name="T30" fmla="*/ 178 w 185"/>
                <a:gd name="T31" fmla="*/ 62 h 191"/>
                <a:gd name="T32" fmla="*/ 132 w 185"/>
                <a:gd name="T33" fmla="*/ 12 h 191"/>
                <a:gd name="T34" fmla="*/ 64 w 185"/>
                <a:gd name="T35" fmla="*/ 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5" h="191">
                  <a:moveTo>
                    <a:pt x="143" y="62"/>
                  </a:moveTo>
                  <a:cubicBezTo>
                    <a:pt x="144" y="76"/>
                    <a:pt x="140" y="93"/>
                    <a:pt x="131" y="113"/>
                  </a:cubicBezTo>
                  <a:cubicBezTo>
                    <a:pt x="121" y="133"/>
                    <a:pt x="110" y="147"/>
                    <a:pt x="98" y="155"/>
                  </a:cubicBezTo>
                  <a:cubicBezTo>
                    <a:pt x="86" y="163"/>
                    <a:pt x="74" y="164"/>
                    <a:pt x="62" y="159"/>
                  </a:cubicBezTo>
                  <a:cubicBezTo>
                    <a:pt x="50" y="153"/>
                    <a:pt x="43" y="143"/>
                    <a:pt x="42" y="129"/>
                  </a:cubicBezTo>
                  <a:cubicBezTo>
                    <a:pt x="41" y="115"/>
                    <a:pt x="45" y="98"/>
                    <a:pt x="54" y="78"/>
                  </a:cubicBezTo>
                  <a:cubicBezTo>
                    <a:pt x="64" y="58"/>
                    <a:pt x="75" y="44"/>
                    <a:pt x="87" y="36"/>
                  </a:cubicBezTo>
                  <a:cubicBezTo>
                    <a:pt x="99" y="28"/>
                    <a:pt x="111" y="27"/>
                    <a:pt x="123" y="32"/>
                  </a:cubicBezTo>
                  <a:cubicBezTo>
                    <a:pt x="135" y="38"/>
                    <a:pt x="141" y="48"/>
                    <a:pt x="143" y="62"/>
                  </a:cubicBezTo>
                  <a:close/>
                  <a:moveTo>
                    <a:pt x="64" y="8"/>
                  </a:moveTo>
                  <a:cubicBezTo>
                    <a:pt x="43" y="17"/>
                    <a:pt x="26" y="34"/>
                    <a:pt x="14" y="59"/>
                  </a:cubicBezTo>
                  <a:cubicBezTo>
                    <a:pt x="2" y="84"/>
                    <a:pt x="0" y="107"/>
                    <a:pt x="7" y="129"/>
                  </a:cubicBezTo>
                  <a:cubicBezTo>
                    <a:pt x="14" y="151"/>
                    <a:pt x="29" y="168"/>
                    <a:pt x="52" y="179"/>
                  </a:cubicBezTo>
                  <a:cubicBezTo>
                    <a:pt x="76" y="190"/>
                    <a:pt x="98" y="191"/>
                    <a:pt x="120" y="183"/>
                  </a:cubicBezTo>
                  <a:cubicBezTo>
                    <a:pt x="142" y="174"/>
                    <a:pt x="159" y="157"/>
                    <a:pt x="171" y="132"/>
                  </a:cubicBezTo>
                  <a:cubicBezTo>
                    <a:pt x="183" y="108"/>
                    <a:pt x="185" y="84"/>
                    <a:pt x="178" y="62"/>
                  </a:cubicBezTo>
                  <a:cubicBezTo>
                    <a:pt x="171" y="40"/>
                    <a:pt x="156" y="23"/>
                    <a:pt x="132" y="12"/>
                  </a:cubicBezTo>
                  <a:cubicBezTo>
                    <a:pt x="109" y="1"/>
                    <a:pt x="86" y="0"/>
                    <a:pt x="64" y="8"/>
                  </a:cubicBez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1" name="Freeform 22"/>
            <p:cNvSpPr>
              <a:spLocks noEditPoints="1"/>
            </p:cNvSpPr>
            <p:nvPr/>
          </p:nvSpPr>
          <p:spPr bwMode="auto">
            <a:xfrm>
              <a:off x="3436244" y="1222336"/>
              <a:ext cx="58829" cy="67334"/>
            </a:xfrm>
            <a:custGeom>
              <a:avLst/>
              <a:gdLst>
                <a:gd name="T0" fmla="*/ 97 w 193"/>
                <a:gd name="T1" fmla="*/ 60 h 220"/>
                <a:gd name="T2" fmla="*/ 106 w 193"/>
                <a:gd name="T3" fmla="*/ 43 h 220"/>
                <a:gd name="T4" fmla="*/ 122 w 193"/>
                <a:gd name="T5" fmla="*/ 44 h 220"/>
                <a:gd name="T6" fmla="*/ 144 w 193"/>
                <a:gd name="T7" fmla="*/ 58 h 220"/>
                <a:gd name="T8" fmla="*/ 147 w 193"/>
                <a:gd name="T9" fmla="*/ 80 h 220"/>
                <a:gd name="T10" fmla="*/ 131 w 193"/>
                <a:gd name="T11" fmla="*/ 97 h 220"/>
                <a:gd name="T12" fmla="*/ 96 w 193"/>
                <a:gd name="T13" fmla="*/ 93 h 220"/>
                <a:gd name="T14" fmla="*/ 91 w 193"/>
                <a:gd name="T15" fmla="*/ 92 h 220"/>
                <a:gd name="T16" fmla="*/ 88 w 193"/>
                <a:gd name="T17" fmla="*/ 91 h 220"/>
                <a:gd name="T18" fmla="*/ 97 w 193"/>
                <a:gd name="T19" fmla="*/ 60 h 220"/>
                <a:gd name="T20" fmla="*/ 45 w 193"/>
                <a:gd name="T21" fmla="*/ 21 h 220"/>
                <a:gd name="T22" fmla="*/ 58 w 193"/>
                <a:gd name="T23" fmla="*/ 31 h 220"/>
                <a:gd name="T24" fmla="*/ 54 w 193"/>
                <a:gd name="T25" fmla="*/ 58 h 220"/>
                <a:gd name="T26" fmla="*/ 34 w 193"/>
                <a:gd name="T27" fmla="*/ 123 h 220"/>
                <a:gd name="T28" fmla="*/ 23 w 193"/>
                <a:gd name="T29" fmla="*/ 147 h 220"/>
                <a:gd name="T30" fmla="*/ 6 w 193"/>
                <a:gd name="T31" fmla="*/ 148 h 220"/>
                <a:gd name="T32" fmla="*/ 0 w 193"/>
                <a:gd name="T33" fmla="*/ 169 h 220"/>
                <a:gd name="T34" fmla="*/ 77 w 193"/>
                <a:gd name="T35" fmla="*/ 192 h 220"/>
                <a:gd name="T36" fmla="*/ 83 w 193"/>
                <a:gd name="T37" fmla="*/ 171 h 220"/>
                <a:gd name="T38" fmla="*/ 70 w 193"/>
                <a:gd name="T39" fmla="*/ 161 h 220"/>
                <a:gd name="T40" fmla="*/ 74 w 193"/>
                <a:gd name="T41" fmla="*/ 135 h 220"/>
                <a:gd name="T42" fmla="*/ 81 w 193"/>
                <a:gd name="T43" fmla="*/ 114 h 220"/>
                <a:gd name="T44" fmla="*/ 96 w 193"/>
                <a:gd name="T45" fmla="*/ 118 h 220"/>
                <a:gd name="T46" fmla="*/ 123 w 193"/>
                <a:gd name="T47" fmla="*/ 206 h 220"/>
                <a:gd name="T48" fmla="*/ 172 w 193"/>
                <a:gd name="T49" fmla="*/ 220 h 220"/>
                <a:gd name="T50" fmla="*/ 179 w 193"/>
                <a:gd name="T51" fmla="*/ 200 h 220"/>
                <a:gd name="T52" fmla="*/ 166 w 193"/>
                <a:gd name="T53" fmla="*/ 192 h 220"/>
                <a:gd name="T54" fmla="*/ 158 w 193"/>
                <a:gd name="T55" fmla="*/ 177 h 220"/>
                <a:gd name="T56" fmla="*/ 139 w 193"/>
                <a:gd name="T57" fmla="*/ 125 h 220"/>
                <a:gd name="T58" fmla="*/ 172 w 193"/>
                <a:gd name="T59" fmla="*/ 117 h 220"/>
                <a:gd name="T60" fmla="*/ 189 w 193"/>
                <a:gd name="T61" fmla="*/ 91 h 220"/>
                <a:gd name="T62" fmla="*/ 183 w 193"/>
                <a:gd name="T63" fmla="*/ 52 h 220"/>
                <a:gd name="T64" fmla="*/ 139 w 193"/>
                <a:gd name="T65" fmla="*/ 26 h 220"/>
                <a:gd name="T66" fmla="*/ 51 w 193"/>
                <a:gd name="T67" fmla="*/ 0 h 220"/>
                <a:gd name="T68" fmla="*/ 45 w 193"/>
                <a:gd name="T69" fmla="*/ 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220">
                  <a:moveTo>
                    <a:pt x="97" y="60"/>
                  </a:moveTo>
                  <a:cubicBezTo>
                    <a:pt x="100" y="51"/>
                    <a:pt x="103" y="45"/>
                    <a:pt x="106" y="43"/>
                  </a:cubicBezTo>
                  <a:cubicBezTo>
                    <a:pt x="109" y="42"/>
                    <a:pt x="114" y="42"/>
                    <a:pt x="122" y="44"/>
                  </a:cubicBezTo>
                  <a:cubicBezTo>
                    <a:pt x="132" y="47"/>
                    <a:pt x="140" y="52"/>
                    <a:pt x="144" y="58"/>
                  </a:cubicBezTo>
                  <a:cubicBezTo>
                    <a:pt x="149" y="64"/>
                    <a:pt x="150" y="72"/>
                    <a:pt x="147" y="80"/>
                  </a:cubicBezTo>
                  <a:cubicBezTo>
                    <a:pt x="145" y="89"/>
                    <a:pt x="139" y="94"/>
                    <a:pt x="131" y="97"/>
                  </a:cubicBezTo>
                  <a:cubicBezTo>
                    <a:pt x="122" y="99"/>
                    <a:pt x="111" y="98"/>
                    <a:pt x="96" y="93"/>
                  </a:cubicBezTo>
                  <a:cubicBezTo>
                    <a:pt x="94" y="93"/>
                    <a:pt x="92" y="92"/>
                    <a:pt x="91" y="92"/>
                  </a:cubicBezTo>
                  <a:cubicBezTo>
                    <a:pt x="90" y="91"/>
                    <a:pt x="89" y="91"/>
                    <a:pt x="88" y="91"/>
                  </a:cubicBezTo>
                  <a:lnTo>
                    <a:pt x="97" y="60"/>
                  </a:lnTo>
                  <a:close/>
                  <a:moveTo>
                    <a:pt x="45" y="21"/>
                  </a:moveTo>
                  <a:cubicBezTo>
                    <a:pt x="52" y="23"/>
                    <a:pt x="57" y="27"/>
                    <a:pt x="58" y="31"/>
                  </a:cubicBezTo>
                  <a:cubicBezTo>
                    <a:pt x="59" y="35"/>
                    <a:pt x="58" y="44"/>
                    <a:pt x="54" y="58"/>
                  </a:cubicBezTo>
                  <a:cubicBezTo>
                    <a:pt x="34" y="123"/>
                    <a:pt x="34" y="123"/>
                    <a:pt x="34" y="123"/>
                  </a:cubicBezTo>
                  <a:cubicBezTo>
                    <a:pt x="30" y="136"/>
                    <a:pt x="26" y="144"/>
                    <a:pt x="23" y="147"/>
                  </a:cubicBezTo>
                  <a:cubicBezTo>
                    <a:pt x="19" y="150"/>
                    <a:pt x="14" y="150"/>
                    <a:pt x="6" y="148"/>
                  </a:cubicBezTo>
                  <a:cubicBezTo>
                    <a:pt x="0" y="169"/>
                    <a:pt x="0" y="169"/>
                    <a:pt x="0" y="169"/>
                  </a:cubicBezTo>
                  <a:cubicBezTo>
                    <a:pt x="77" y="192"/>
                    <a:pt x="77" y="192"/>
                    <a:pt x="77" y="192"/>
                  </a:cubicBezTo>
                  <a:cubicBezTo>
                    <a:pt x="83" y="171"/>
                    <a:pt x="83" y="171"/>
                    <a:pt x="83" y="171"/>
                  </a:cubicBezTo>
                  <a:cubicBezTo>
                    <a:pt x="76" y="169"/>
                    <a:pt x="72" y="166"/>
                    <a:pt x="70" y="161"/>
                  </a:cubicBezTo>
                  <a:cubicBezTo>
                    <a:pt x="69" y="157"/>
                    <a:pt x="70" y="148"/>
                    <a:pt x="74" y="135"/>
                  </a:cubicBezTo>
                  <a:cubicBezTo>
                    <a:pt x="81" y="114"/>
                    <a:pt x="81" y="114"/>
                    <a:pt x="81" y="114"/>
                  </a:cubicBezTo>
                  <a:cubicBezTo>
                    <a:pt x="96" y="118"/>
                    <a:pt x="96" y="118"/>
                    <a:pt x="96" y="118"/>
                  </a:cubicBezTo>
                  <a:cubicBezTo>
                    <a:pt x="123" y="206"/>
                    <a:pt x="123" y="206"/>
                    <a:pt x="123" y="206"/>
                  </a:cubicBezTo>
                  <a:cubicBezTo>
                    <a:pt x="172" y="220"/>
                    <a:pt x="172" y="220"/>
                    <a:pt x="172" y="220"/>
                  </a:cubicBezTo>
                  <a:cubicBezTo>
                    <a:pt x="179" y="200"/>
                    <a:pt x="179" y="200"/>
                    <a:pt x="179" y="200"/>
                  </a:cubicBezTo>
                  <a:cubicBezTo>
                    <a:pt x="173" y="198"/>
                    <a:pt x="169" y="195"/>
                    <a:pt x="166" y="192"/>
                  </a:cubicBezTo>
                  <a:cubicBezTo>
                    <a:pt x="163" y="188"/>
                    <a:pt x="160" y="184"/>
                    <a:pt x="158" y="177"/>
                  </a:cubicBezTo>
                  <a:cubicBezTo>
                    <a:pt x="139" y="125"/>
                    <a:pt x="139" y="125"/>
                    <a:pt x="139" y="125"/>
                  </a:cubicBezTo>
                  <a:cubicBezTo>
                    <a:pt x="153" y="125"/>
                    <a:pt x="163" y="122"/>
                    <a:pt x="172" y="117"/>
                  </a:cubicBezTo>
                  <a:cubicBezTo>
                    <a:pt x="179" y="111"/>
                    <a:pt x="185" y="103"/>
                    <a:pt x="189" y="91"/>
                  </a:cubicBezTo>
                  <a:cubicBezTo>
                    <a:pt x="193" y="76"/>
                    <a:pt x="191" y="62"/>
                    <a:pt x="183" y="52"/>
                  </a:cubicBezTo>
                  <a:cubicBezTo>
                    <a:pt x="175" y="41"/>
                    <a:pt x="160" y="33"/>
                    <a:pt x="139" y="26"/>
                  </a:cubicBezTo>
                  <a:cubicBezTo>
                    <a:pt x="51" y="0"/>
                    <a:pt x="51" y="0"/>
                    <a:pt x="51" y="0"/>
                  </a:cubicBezTo>
                  <a:lnTo>
                    <a:pt x="45" y="21"/>
                  </a:ln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2" name="Freeform 23"/>
            <p:cNvSpPr>
              <a:spLocks noEditPoints="1"/>
            </p:cNvSpPr>
            <p:nvPr/>
          </p:nvSpPr>
          <p:spPr bwMode="auto">
            <a:xfrm>
              <a:off x="3497199" y="1237220"/>
              <a:ext cx="50323" cy="56702"/>
            </a:xfrm>
            <a:custGeom>
              <a:avLst/>
              <a:gdLst>
                <a:gd name="T0" fmla="*/ 76 w 164"/>
                <a:gd name="T1" fmla="*/ 51 h 185"/>
                <a:gd name="T2" fmla="*/ 82 w 164"/>
                <a:gd name="T3" fmla="*/ 34 h 185"/>
                <a:gd name="T4" fmla="*/ 94 w 164"/>
                <a:gd name="T5" fmla="*/ 31 h 185"/>
                <a:gd name="T6" fmla="*/ 115 w 164"/>
                <a:gd name="T7" fmla="*/ 42 h 185"/>
                <a:gd name="T8" fmla="*/ 120 w 164"/>
                <a:gd name="T9" fmla="*/ 64 h 185"/>
                <a:gd name="T10" fmla="*/ 108 w 164"/>
                <a:gd name="T11" fmla="*/ 86 h 185"/>
                <a:gd name="T12" fmla="*/ 79 w 164"/>
                <a:gd name="T13" fmla="*/ 90 h 185"/>
                <a:gd name="T14" fmla="*/ 75 w 164"/>
                <a:gd name="T15" fmla="*/ 90 h 185"/>
                <a:gd name="T16" fmla="*/ 71 w 164"/>
                <a:gd name="T17" fmla="*/ 89 h 185"/>
                <a:gd name="T18" fmla="*/ 76 w 164"/>
                <a:gd name="T19" fmla="*/ 51 h 185"/>
                <a:gd name="T20" fmla="*/ 20 w 164"/>
                <a:gd name="T21" fmla="*/ 22 h 185"/>
                <a:gd name="T22" fmla="*/ 33 w 164"/>
                <a:gd name="T23" fmla="*/ 29 h 185"/>
                <a:gd name="T24" fmla="*/ 33 w 164"/>
                <a:gd name="T25" fmla="*/ 57 h 185"/>
                <a:gd name="T26" fmla="*/ 25 w 164"/>
                <a:gd name="T27" fmla="*/ 124 h 185"/>
                <a:gd name="T28" fmla="*/ 18 w 164"/>
                <a:gd name="T29" fmla="*/ 150 h 185"/>
                <a:gd name="T30" fmla="*/ 3 w 164"/>
                <a:gd name="T31" fmla="*/ 154 h 185"/>
                <a:gd name="T32" fmla="*/ 0 w 164"/>
                <a:gd name="T33" fmla="*/ 175 h 185"/>
                <a:gd name="T34" fmla="*/ 78 w 164"/>
                <a:gd name="T35" fmla="*/ 185 h 185"/>
                <a:gd name="T36" fmla="*/ 80 w 164"/>
                <a:gd name="T37" fmla="*/ 164 h 185"/>
                <a:gd name="T38" fmla="*/ 67 w 164"/>
                <a:gd name="T39" fmla="*/ 156 h 185"/>
                <a:gd name="T40" fmla="*/ 66 w 164"/>
                <a:gd name="T41" fmla="*/ 129 h 185"/>
                <a:gd name="T42" fmla="*/ 69 w 164"/>
                <a:gd name="T43" fmla="*/ 111 h 185"/>
                <a:gd name="T44" fmla="*/ 96 w 164"/>
                <a:gd name="T45" fmla="*/ 114 h 185"/>
                <a:gd name="T46" fmla="*/ 142 w 164"/>
                <a:gd name="T47" fmla="*/ 107 h 185"/>
                <a:gd name="T48" fmla="*/ 162 w 164"/>
                <a:gd name="T49" fmla="*/ 71 h 185"/>
                <a:gd name="T50" fmla="*/ 151 w 164"/>
                <a:gd name="T51" fmla="*/ 30 h 185"/>
                <a:gd name="T52" fmla="*/ 107 w 164"/>
                <a:gd name="T53" fmla="*/ 11 h 185"/>
                <a:gd name="T54" fmla="*/ 22 w 164"/>
                <a:gd name="T55" fmla="*/ 0 h 185"/>
                <a:gd name="T56" fmla="*/ 20 w 164"/>
                <a:gd name="T57" fmla="*/ 2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4" h="185">
                  <a:moveTo>
                    <a:pt x="76" y="51"/>
                  </a:moveTo>
                  <a:cubicBezTo>
                    <a:pt x="77" y="42"/>
                    <a:pt x="79" y="36"/>
                    <a:pt x="82" y="34"/>
                  </a:cubicBezTo>
                  <a:cubicBezTo>
                    <a:pt x="84" y="31"/>
                    <a:pt x="88" y="30"/>
                    <a:pt x="94" y="31"/>
                  </a:cubicBezTo>
                  <a:cubicBezTo>
                    <a:pt x="103" y="32"/>
                    <a:pt x="110" y="36"/>
                    <a:pt x="115" y="42"/>
                  </a:cubicBezTo>
                  <a:cubicBezTo>
                    <a:pt x="119" y="47"/>
                    <a:pt x="121" y="55"/>
                    <a:pt x="120" y="64"/>
                  </a:cubicBezTo>
                  <a:cubicBezTo>
                    <a:pt x="119" y="74"/>
                    <a:pt x="114" y="82"/>
                    <a:pt x="108" y="86"/>
                  </a:cubicBezTo>
                  <a:cubicBezTo>
                    <a:pt x="101" y="91"/>
                    <a:pt x="91" y="92"/>
                    <a:pt x="79" y="90"/>
                  </a:cubicBezTo>
                  <a:cubicBezTo>
                    <a:pt x="77" y="90"/>
                    <a:pt x="76" y="90"/>
                    <a:pt x="75" y="90"/>
                  </a:cubicBezTo>
                  <a:cubicBezTo>
                    <a:pt x="73" y="90"/>
                    <a:pt x="72" y="89"/>
                    <a:pt x="71" y="89"/>
                  </a:cubicBezTo>
                  <a:lnTo>
                    <a:pt x="76" y="51"/>
                  </a:lnTo>
                  <a:close/>
                  <a:moveTo>
                    <a:pt x="20" y="22"/>
                  </a:moveTo>
                  <a:cubicBezTo>
                    <a:pt x="26" y="23"/>
                    <a:pt x="31" y="25"/>
                    <a:pt x="33" y="29"/>
                  </a:cubicBezTo>
                  <a:cubicBezTo>
                    <a:pt x="35" y="33"/>
                    <a:pt x="35" y="42"/>
                    <a:pt x="33" y="57"/>
                  </a:cubicBezTo>
                  <a:cubicBezTo>
                    <a:pt x="25" y="124"/>
                    <a:pt x="25" y="124"/>
                    <a:pt x="25" y="124"/>
                  </a:cubicBezTo>
                  <a:cubicBezTo>
                    <a:pt x="23" y="138"/>
                    <a:pt x="21" y="147"/>
                    <a:pt x="18" y="150"/>
                  </a:cubicBezTo>
                  <a:cubicBezTo>
                    <a:pt x="15" y="153"/>
                    <a:pt x="10" y="155"/>
                    <a:pt x="3" y="154"/>
                  </a:cubicBezTo>
                  <a:cubicBezTo>
                    <a:pt x="0" y="175"/>
                    <a:pt x="0" y="175"/>
                    <a:pt x="0" y="175"/>
                  </a:cubicBezTo>
                  <a:cubicBezTo>
                    <a:pt x="78" y="185"/>
                    <a:pt x="78" y="185"/>
                    <a:pt x="78" y="185"/>
                  </a:cubicBezTo>
                  <a:cubicBezTo>
                    <a:pt x="80" y="164"/>
                    <a:pt x="80" y="164"/>
                    <a:pt x="80" y="164"/>
                  </a:cubicBezTo>
                  <a:cubicBezTo>
                    <a:pt x="73" y="162"/>
                    <a:pt x="69" y="160"/>
                    <a:pt x="67" y="156"/>
                  </a:cubicBezTo>
                  <a:cubicBezTo>
                    <a:pt x="65" y="152"/>
                    <a:pt x="64" y="143"/>
                    <a:pt x="66" y="129"/>
                  </a:cubicBezTo>
                  <a:cubicBezTo>
                    <a:pt x="69" y="111"/>
                    <a:pt x="69" y="111"/>
                    <a:pt x="69" y="111"/>
                  </a:cubicBezTo>
                  <a:cubicBezTo>
                    <a:pt x="96" y="114"/>
                    <a:pt x="96" y="114"/>
                    <a:pt x="96" y="114"/>
                  </a:cubicBezTo>
                  <a:cubicBezTo>
                    <a:pt x="116" y="117"/>
                    <a:pt x="131" y="115"/>
                    <a:pt x="142" y="107"/>
                  </a:cubicBezTo>
                  <a:cubicBezTo>
                    <a:pt x="153" y="100"/>
                    <a:pt x="159" y="88"/>
                    <a:pt x="162" y="71"/>
                  </a:cubicBezTo>
                  <a:cubicBezTo>
                    <a:pt x="164" y="54"/>
                    <a:pt x="160" y="40"/>
                    <a:pt x="151" y="30"/>
                  </a:cubicBezTo>
                  <a:cubicBezTo>
                    <a:pt x="142" y="19"/>
                    <a:pt x="127" y="13"/>
                    <a:pt x="107" y="11"/>
                  </a:cubicBezTo>
                  <a:cubicBezTo>
                    <a:pt x="22" y="0"/>
                    <a:pt x="22" y="0"/>
                    <a:pt x="22" y="0"/>
                  </a:cubicBezTo>
                  <a:lnTo>
                    <a:pt x="20" y="22"/>
                  </a:ln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3" name="Freeform 24"/>
            <p:cNvSpPr>
              <a:spLocks noEditPoints="1"/>
            </p:cNvSpPr>
            <p:nvPr/>
          </p:nvSpPr>
          <p:spPr bwMode="auto">
            <a:xfrm>
              <a:off x="3548231" y="1241473"/>
              <a:ext cx="53867" cy="56702"/>
            </a:xfrm>
            <a:custGeom>
              <a:avLst/>
              <a:gdLst>
                <a:gd name="T0" fmla="*/ 117 w 176"/>
                <a:gd name="T1" fmla="*/ 40 h 186"/>
                <a:gd name="T2" fmla="*/ 130 w 176"/>
                <a:gd name="T3" fmla="*/ 92 h 186"/>
                <a:gd name="T4" fmla="*/ 121 w 176"/>
                <a:gd name="T5" fmla="*/ 143 h 186"/>
                <a:gd name="T6" fmla="*/ 91 w 176"/>
                <a:gd name="T7" fmla="*/ 163 h 186"/>
                <a:gd name="T8" fmla="*/ 59 w 176"/>
                <a:gd name="T9" fmla="*/ 146 h 186"/>
                <a:gd name="T10" fmla="*/ 46 w 176"/>
                <a:gd name="T11" fmla="*/ 95 h 186"/>
                <a:gd name="T12" fmla="*/ 55 w 176"/>
                <a:gd name="T13" fmla="*/ 43 h 186"/>
                <a:gd name="T14" fmla="*/ 85 w 176"/>
                <a:gd name="T15" fmla="*/ 23 h 186"/>
                <a:gd name="T16" fmla="*/ 117 w 176"/>
                <a:gd name="T17" fmla="*/ 40 h 186"/>
                <a:gd name="T18" fmla="*/ 23 w 176"/>
                <a:gd name="T19" fmla="*/ 29 h 186"/>
                <a:gd name="T20" fmla="*/ 1 w 176"/>
                <a:gd name="T21" fmla="*/ 96 h 186"/>
                <a:gd name="T22" fmla="*/ 28 w 176"/>
                <a:gd name="T23" fmla="*/ 162 h 186"/>
                <a:gd name="T24" fmla="*/ 92 w 176"/>
                <a:gd name="T25" fmla="*/ 185 h 186"/>
                <a:gd name="T26" fmla="*/ 153 w 176"/>
                <a:gd name="T27" fmla="*/ 158 h 186"/>
                <a:gd name="T28" fmla="*/ 175 w 176"/>
                <a:gd name="T29" fmla="*/ 90 h 186"/>
                <a:gd name="T30" fmla="*/ 148 w 176"/>
                <a:gd name="T31" fmla="*/ 24 h 186"/>
                <a:gd name="T32" fmla="*/ 84 w 176"/>
                <a:gd name="T33" fmla="*/ 1 h 186"/>
                <a:gd name="T34" fmla="*/ 23 w 176"/>
                <a:gd name="T35" fmla="*/ 2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6" h="186">
                  <a:moveTo>
                    <a:pt x="117" y="40"/>
                  </a:moveTo>
                  <a:cubicBezTo>
                    <a:pt x="125" y="52"/>
                    <a:pt x="129" y="69"/>
                    <a:pt x="130" y="92"/>
                  </a:cubicBezTo>
                  <a:cubicBezTo>
                    <a:pt x="131" y="114"/>
                    <a:pt x="128" y="131"/>
                    <a:pt x="121" y="143"/>
                  </a:cubicBezTo>
                  <a:cubicBezTo>
                    <a:pt x="114" y="156"/>
                    <a:pt x="104" y="162"/>
                    <a:pt x="91" y="163"/>
                  </a:cubicBezTo>
                  <a:cubicBezTo>
                    <a:pt x="77" y="163"/>
                    <a:pt x="67" y="158"/>
                    <a:pt x="59" y="146"/>
                  </a:cubicBezTo>
                  <a:cubicBezTo>
                    <a:pt x="51" y="134"/>
                    <a:pt x="47" y="117"/>
                    <a:pt x="46" y="95"/>
                  </a:cubicBezTo>
                  <a:cubicBezTo>
                    <a:pt x="45" y="73"/>
                    <a:pt x="48" y="55"/>
                    <a:pt x="55" y="43"/>
                  </a:cubicBezTo>
                  <a:cubicBezTo>
                    <a:pt x="62" y="30"/>
                    <a:pt x="72" y="24"/>
                    <a:pt x="85" y="23"/>
                  </a:cubicBezTo>
                  <a:cubicBezTo>
                    <a:pt x="99" y="23"/>
                    <a:pt x="109" y="28"/>
                    <a:pt x="117" y="40"/>
                  </a:cubicBezTo>
                  <a:close/>
                  <a:moveTo>
                    <a:pt x="23" y="29"/>
                  </a:moveTo>
                  <a:cubicBezTo>
                    <a:pt x="7" y="46"/>
                    <a:pt x="0" y="69"/>
                    <a:pt x="1" y="96"/>
                  </a:cubicBezTo>
                  <a:cubicBezTo>
                    <a:pt x="2" y="124"/>
                    <a:pt x="11" y="146"/>
                    <a:pt x="28" y="162"/>
                  </a:cubicBezTo>
                  <a:cubicBezTo>
                    <a:pt x="44" y="179"/>
                    <a:pt x="65" y="186"/>
                    <a:pt x="92" y="185"/>
                  </a:cubicBezTo>
                  <a:cubicBezTo>
                    <a:pt x="117" y="185"/>
                    <a:pt x="138" y="175"/>
                    <a:pt x="153" y="158"/>
                  </a:cubicBezTo>
                  <a:cubicBezTo>
                    <a:pt x="169" y="140"/>
                    <a:pt x="176" y="118"/>
                    <a:pt x="175" y="90"/>
                  </a:cubicBezTo>
                  <a:cubicBezTo>
                    <a:pt x="174" y="62"/>
                    <a:pt x="165" y="40"/>
                    <a:pt x="148" y="24"/>
                  </a:cubicBezTo>
                  <a:cubicBezTo>
                    <a:pt x="132" y="8"/>
                    <a:pt x="110" y="0"/>
                    <a:pt x="84" y="1"/>
                  </a:cubicBezTo>
                  <a:cubicBezTo>
                    <a:pt x="59" y="2"/>
                    <a:pt x="38" y="11"/>
                    <a:pt x="23" y="29"/>
                  </a:cubicBez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4" name="Freeform 25"/>
            <p:cNvSpPr>
              <a:spLocks noEditPoints="1"/>
            </p:cNvSpPr>
            <p:nvPr/>
          </p:nvSpPr>
          <p:spPr bwMode="auto">
            <a:xfrm>
              <a:off x="3599972" y="1235803"/>
              <a:ext cx="62372" cy="58829"/>
            </a:xfrm>
            <a:custGeom>
              <a:avLst/>
              <a:gdLst>
                <a:gd name="T0" fmla="*/ 68 w 207"/>
                <a:gd name="T1" fmla="*/ 52 h 193"/>
                <a:gd name="T2" fmla="*/ 69 w 207"/>
                <a:gd name="T3" fmla="*/ 34 h 193"/>
                <a:gd name="T4" fmla="*/ 83 w 207"/>
                <a:gd name="T5" fmla="*/ 27 h 193"/>
                <a:gd name="T6" fmla="*/ 110 w 207"/>
                <a:gd name="T7" fmla="*/ 30 h 193"/>
                <a:gd name="T8" fmla="*/ 122 w 207"/>
                <a:gd name="T9" fmla="*/ 48 h 193"/>
                <a:gd name="T10" fmla="*/ 115 w 207"/>
                <a:gd name="T11" fmla="*/ 71 h 193"/>
                <a:gd name="T12" fmla="*/ 82 w 207"/>
                <a:gd name="T13" fmla="*/ 83 h 193"/>
                <a:gd name="T14" fmla="*/ 77 w 207"/>
                <a:gd name="T15" fmla="*/ 84 h 193"/>
                <a:gd name="T16" fmla="*/ 73 w 207"/>
                <a:gd name="T17" fmla="*/ 84 h 193"/>
                <a:gd name="T18" fmla="*/ 68 w 207"/>
                <a:gd name="T19" fmla="*/ 52 h 193"/>
                <a:gd name="T20" fmla="*/ 4 w 207"/>
                <a:gd name="T21" fmla="*/ 40 h 193"/>
                <a:gd name="T22" fmla="*/ 20 w 207"/>
                <a:gd name="T23" fmla="*/ 44 h 193"/>
                <a:gd name="T24" fmla="*/ 28 w 207"/>
                <a:gd name="T25" fmla="*/ 69 h 193"/>
                <a:gd name="T26" fmla="*/ 40 w 207"/>
                <a:gd name="T27" fmla="*/ 136 h 193"/>
                <a:gd name="T28" fmla="*/ 40 w 207"/>
                <a:gd name="T29" fmla="*/ 163 h 193"/>
                <a:gd name="T30" fmla="*/ 26 w 207"/>
                <a:gd name="T31" fmla="*/ 171 h 193"/>
                <a:gd name="T32" fmla="*/ 29 w 207"/>
                <a:gd name="T33" fmla="*/ 193 h 193"/>
                <a:gd name="T34" fmla="*/ 109 w 207"/>
                <a:gd name="T35" fmla="*/ 180 h 193"/>
                <a:gd name="T36" fmla="*/ 105 w 207"/>
                <a:gd name="T37" fmla="*/ 159 h 193"/>
                <a:gd name="T38" fmla="*/ 89 w 207"/>
                <a:gd name="T39" fmla="*/ 155 h 193"/>
                <a:gd name="T40" fmla="*/ 81 w 207"/>
                <a:gd name="T41" fmla="*/ 129 h 193"/>
                <a:gd name="T42" fmla="*/ 77 w 207"/>
                <a:gd name="T43" fmla="*/ 108 h 193"/>
                <a:gd name="T44" fmla="*/ 93 w 207"/>
                <a:gd name="T45" fmla="*/ 105 h 193"/>
                <a:gd name="T46" fmla="*/ 156 w 207"/>
                <a:gd name="T47" fmla="*/ 173 h 193"/>
                <a:gd name="T48" fmla="*/ 207 w 207"/>
                <a:gd name="T49" fmla="*/ 164 h 193"/>
                <a:gd name="T50" fmla="*/ 204 w 207"/>
                <a:gd name="T51" fmla="*/ 143 h 193"/>
                <a:gd name="T52" fmla="*/ 188 w 207"/>
                <a:gd name="T53" fmla="*/ 141 h 193"/>
                <a:gd name="T54" fmla="*/ 175 w 207"/>
                <a:gd name="T55" fmla="*/ 131 h 193"/>
                <a:gd name="T56" fmla="*/ 135 w 207"/>
                <a:gd name="T57" fmla="*/ 93 h 193"/>
                <a:gd name="T58" fmla="*/ 160 w 207"/>
                <a:gd name="T59" fmla="*/ 71 h 193"/>
                <a:gd name="T60" fmla="*/ 164 w 207"/>
                <a:gd name="T61" fmla="*/ 41 h 193"/>
                <a:gd name="T62" fmla="*/ 142 w 207"/>
                <a:gd name="T63" fmla="*/ 8 h 193"/>
                <a:gd name="T64" fmla="*/ 91 w 207"/>
                <a:gd name="T65" fmla="*/ 4 h 193"/>
                <a:gd name="T66" fmla="*/ 0 w 207"/>
                <a:gd name="T67" fmla="*/ 19 h 193"/>
                <a:gd name="T68" fmla="*/ 4 w 207"/>
                <a:gd name="T69" fmla="*/ 4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7" h="193">
                  <a:moveTo>
                    <a:pt x="68" y="52"/>
                  </a:moveTo>
                  <a:cubicBezTo>
                    <a:pt x="66" y="43"/>
                    <a:pt x="67" y="37"/>
                    <a:pt x="69" y="34"/>
                  </a:cubicBezTo>
                  <a:cubicBezTo>
                    <a:pt x="71" y="31"/>
                    <a:pt x="76" y="28"/>
                    <a:pt x="83" y="27"/>
                  </a:cubicBezTo>
                  <a:cubicBezTo>
                    <a:pt x="94" y="26"/>
                    <a:pt x="103" y="26"/>
                    <a:pt x="110" y="30"/>
                  </a:cubicBezTo>
                  <a:cubicBezTo>
                    <a:pt x="117" y="34"/>
                    <a:pt x="121" y="40"/>
                    <a:pt x="122" y="48"/>
                  </a:cubicBezTo>
                  <a:cubicBezTo>
                    <a:pt x="124" y="57"/>
                    <a:pt x="121" y="65"/>
                    <a:pt x="115" y="71"/>
                  </a:cubicBezTo>
                  <a:cubicBezTo>
                    <a:pt x="108" y="76"/>
                    <a:pt x="97" y="81"/>
                    <a:pt x="82" y="83"/>
                  </a:cubicBezTo>
                  <a:cubicBezTo>
                    <a:pt x="80" y="83"/>
                    <a:pt x="78" y="84"/>
                    <a:pt x="77" y="84"/>
                  </a:cubicBezTo>
                  <a:cubicBezTo>
                    <a:pt x="76" y="84"/>
                    <a:pt x="74" y="84"/>
                    <a:pt x="73" y="84"/>
                  </a:cubicBezTo>
                  <a:lnTo>
                    <a:pt x="68" y="52"/>
                  </a:lnTo>
                  <a:close/>
                  <a:moveTo>
                    <a:pt x="4" y="40"/>
                  </a:moveTo>
                  <a:cubicBezTo>
                    <a:pt x="11" y="39"/>
                    <a:pt x="17" y="40"/>
                    <a:pt x="20" y="44"/>
                  </a:cubicBezTo>
                  <a:cubicBezTo>
                    <a:pt x="23" y="47"/>
                    <a:pt x="26" y="55"/>
                    <a:pt x="28" y="69"/>
                  </a:cubicBezTo>
                  <a:cubicBezTo>
                    <a:pt x="40" y="136"/>
                    <a:pt x="40" y="136"/>
                    <a:pt x="40" y="136"/>
                  </a:cubicBezTo>
                  <a:cubicBezTo>
                    <a:pt x="42" y="150"/>
                    <a:pt x="42" y="159"/>
                    <a:pt x="40" y="163"/>
                  </a:cubicBezTo>
                  <a:cubicBezTo>
                    <a:pt x="38" y="167"/>
                    <a:pt x="33" y="170"/>
                    <a:pt x="26" y="171"/>
                  </a:cubicBezTo>
                  <a:cubicBezTo>
                    <a:pt x="29" y="193"/>
                    <a:pt x="29" y="193"/>
                    <a:pt x="29" y="193"/>
                  </a:cubicBezTo>
                  <a:cubicBezTo>
                    <a:pt x="109" y="180"/>
                    <a:pt x="109" y="180"/>
                    <a:pt x="109" y="180"/>
                  </a:cubicBezTo>
                  <a:cubicBezTo>
                    <a:pt x="105" y="159"/>
                    <a:pt x="105" y="159"/>
                    <a:pt x="105" y="159"/>
                  </a:cubicBezTo>
                  <a:cubicBezTo>
                    <a:pt x="98" y="160"/>
                    <a:pt x="92" y="158"/>
                    <a:pt x="89" y="155"/>
                  </a:cubicBezTo>
                  <a:cubicBezTo>
                    <a:pt x="86" y="152"/>
                    <a:pt x="83" y="143"/>
                    <a:pt x="81" y="129"/>
                  </a:cubicBezTo>
                  <a:cubicBezTo>
                    <a:pt x="77" y="108"/>
                    <a:pt x="77" y="108"/>
                    <a:pt x="77" y="108"/>
                  </a:cubicBezTo>
                  <a:cubicBezTo>
                    <a:pt x="93" y="105"/>
                    <a:pt x="93" y="105"/>
                    <a:pt x="93" y="105"/>
                  </a:cubicBezTo>
                  <a:cubicBezTo>
                    <a:pt x="156" y="173"/>
                    <a:pt x="156" y="173"/>
                    <a:pt x="156" y="173"/>
                  </a:cubicBezTo>
                  <a:cubicBezTo>
                    <a:pt x="207" y="164"/>
                    <a:pt x="207" y="164"/>
                    <a:pt x="207" y="164"/>
                  </a:cubicBezTo>
                  <a:cubicBezTo>
                    <a:pt x="204" y="143"/>
                    <a:pt x="204" y="143"/>
                    <a:pt x="204" y="143"/>
                  </a:cubicBezTo>
                  <a:cubicBezTo>
                    <a:pt x="198" y="143"/>
                    <a:pt x="193" y="143"/>
                    <a:pt x="188" y="141"/>
                  </a:cubicBezTo>
                  <a:cubicBezTo>
                    <a:pt x="184" y="139"/>
                    <a:pt x="179" y="136"/>
                    <a:pt x="175" y="131"/>
                  </a:cubicBezTo>
                  <a:cubicBezTo>
                    <a:pt x="135" y="93"/>
                    <a:pt x="135" y="93"/>
                    <a:pt x="135" y="93"/>
                  </a:cubicBezTo>
                  <a:cubicBezTo>
                    <a:pt x="147" y="87"/>
                    <a:pt x="155" y="80"/>
                    <a:pt x="160" y="71"/>
                  </a:cubicBezTo>
                  <a:cubicBezTo>
                    <a:pt x="165" y="63"/>
                    <a:pt x="166" y="53"/>
                    <a:pt x="164" y="41"/>
                  </a:cubicBezTo>
                  <a:cubicBezTo>
                    <a:pt x="162" y="25"/>
                    <a:pt x="154" y="14"/>
                    <a:pt x="142" y="8"/>
                  </a:cubicBezTo>
                  <a:cubicBezTo>
                    <a:pt x="130" y="2"/>
                    <a:pt x="113" y="0"/>
                    <a:pt x="91" y="4"/>
                  </a:cubicBezTo>
                  <a:cubicBezTo>
                    <a:pt x="0" y="19"/>
                    <a:pt x="0" y="19"/>
                    <a:pt x="0" y="19"/>
                  </a:cubicBezTo>
                  <a:lnTo>
                    <a:pt x="4" y="40"/>
                  </a:ln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5" name="Freeform 26"/>
            <p:cNvSpPr>
              <a:spLocks noEditPoints="1"/>
            </p:cNvSpPr>
            <p:nvPr/>
          </p:nvSpPr>
          <p:spPr bwMode="auto">
            <a:xfrm>
              <a:off x="3665179" y="1221627"/>
              <a:ext cx="52450" cy="62372"/>
            </a:xfrm>
            <a:custGeom>
              <a:avLst/>
              <a:gdLst>
                <a:gd name="T0" fmla="*/ 68 w 172"/>
                <a:gd name="T1" fmla="*/ 90 h 204"/>
                <a:gd name="T2" fmla="*/ 38 w 172"/>
                <a:gd name="T3" fmla="*/ 101 h 204"/>
                <a:gd name="T4" fmla="*/ 35 w 172"/>
                <a:gd name="T5" fmla="*/ 48 h 204"/>
                <a:gd name="T6" fmla="*/ 68 w 172"/>
                <a:gd name="T7" fmla="*/ 90 h 204"/>
                <a:gd name="T8" fmla="*/ 14 w 172"/>
                <a:gd name="T9" fmla="*/ 146 h 204"/>
                <a:gd name="T10" fmla="*/ 14 w 172"/>
                <a:gd name="T11" fmla="*/ 149 h 204"/>
                <a:gd name="T12" fmla="*/ 0 w 172"/>
                <a:gd name="T13" fmla="*/ 184 h 204"/>
                <a:gd name="T14" fmla="*/ 8 w 172"/>
                <a:gd name="T15" fmla="*/ 204 h 204"/>
                <a:gd name="T16" fmla="*/ 70 w 172"/>
                <a:gd name="T17" fmla="*/ 180 h 204"/>
                <a:gd name="T18" fmla="*/ 63 w 172"/>
                <a:gd name="T19" fmla="*/ 160 h 204"/>
                <a:gd name="T20" fmla="*/ 48 w 172"/>
                <a:gd name="T21" fmla="*/ 163 h 204"/>
                <a:gd name="T22" fmla="*/ 41 w 172"/>
                <a:gd name="T23" fmla="*/ 155 h 204"/>
                <a:gd name="T24" fmla="*/ 41 w 172"/>
                <a:gd name="T25" fmla="*/ 153 h 204"/>
                <a:gd name="T26" fmla="*/ 40 w 172"/>
                <a:gd name="T27" fmla="*/ 150 h 204"/>
                <a:gd name="T28" fmla="*/ 38 w 172"/>
                <a:gd name="T29" fmla="*/ 125 h 204"/>
                <a:gd name="T30" fmla="*/ 84 w 172"/>
                <a:gd name="T31" fmla="*/ 107 h 204"/>
                <a:gd name="T32" fmla="*/ 100 w 172"/>
                <a:gd name="T33" fmla="*/ 127 h 204"/>
                <a:gd name="T34" fmla="*/ 102 w 172"/>
                <a:gd name="T35" fmla="*/ 130 h 204"/>
                <a:gd name="T36" fmla="*/ 104 w 172"/>
                <a:gd name="T37" fmla="*/ 134 h 204"/>
                <a:gd name="T38" fmla="*/ 104 w 172"/>
                <a:gd name="T39" fmla="*/ 142 h 204"/>
                <a:gd name="T40" fmla="*/ 94 w 172"/>
                <a:gd name="T41" fmla="*/ 149 h 204"/>
                <a:gd name="T42" fmla="*/ 92 w 172"/>
                <a:gd name="T43" fmla="*/ 149 h 204"/>
                <a:gd name="T44" fmla="*/ 99 w 172"/>
                <a:gd name="T45" fmla="*/ 169 h 204"/>
                <a:gd name="T46" fmla="*/ 172 w 172"/>
                <a:gd name="T47" fmla="*/ 141 h 204"/>
                <a:gd name="T48" fmla="*/ 164 w 172"/>
                <a:gd name="T49" fmla="*/ 121 h 204"/>
                <a:gd name="T50" fmla="*/ 136 w 172"/>
                <a:gd name="T51" fmla="*/ 107 h 204"/>
                <a:gd name="T52" fmla="*/ 135 w 172"/>
                <a:gd name="T53" fmla="*/ 106 h 204"/>
                <a:gd name="T54" fmla="*/ 46 w 172"/>
                <a:gd name="T55" fmla="*/ 0 h 204"/>
                <a:gd name="T56" fmla="*/ 11 w 172"/>
                <a:gd name="T57" fmla="*/ 13 h 204"/>
                <a:gd name="T58" fmla="*/ 14 w 172"/>
                <a:gd name="T59" fmla="*/ 14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2" h="204">
                  <a:moveTo>
                    <a:pt x="68" y="90"/>
                  </a:moveTo>
                  <a:cubicBezTo>
                    <a:pt x="38" y="101"/>
                    <a:pt x="38" y="101"/>
                    <a:pt x="38" y="101"/>
                  </a:cubicBezTo>
                  <a:cubicBezTo>
                    <a:pt x="35" y="48"/>
                    <a:pt x="35" y="48"/>
                    <a:pt x="35" y="48"/>
                  </a:cubicBezTo>
                  <a:lnTo>
                    <a:pt x="68" y="90"/>
                  </a:lnTo>
                  <a:close/>
                  <a:moveTo>
                    <a:pt x="14" y="146"/>
                  </a:moveTo>
                  <a:cubicBezTo>
                    <a:pt x="14" y="147"/>
                    <a:pt x="14" y="148"/>
                    <a:pt x="14" y="149"/>
                  </a:cubicBezTo>
                  <a:cubicBezTo>
                    <a:pt x="14" y="167"/>
                    <a:pt x="10" y="178"/>
                    <a:pt x="0" y="184"/>
                  </a:cubicBezTo>
                  <a:cubicBezTo>
                    <a:pt x="8" y="204"/>
                    <a:pt x="8" y="204"/>
                    <a:pt x="8" y="204"/>
                  </a:cubicBezTo>
                  <a:cubicBezTo>
                    <a:pt x="70" y="180"/>
                    <a:pt x="70" y="180"/>
                    <a:pt x="70" y="180"/>
                  </a:cubicBezTo>
                  <a:cubicBezTo>
                    <a:pt x="63" y="160"/>
                    <a:pt x="63" y="160"/>
                    <a:pt x="63" y="160"/>
                  </a:cubicBezTo>
                  <a:cubicBezTo>
                    <a:pt x="56" y="162"/>
                    <a:pt x="52" y="163"/>
                    <a:pt x="48" y="163"/>
                  </a:cubicBezTo>
                  <a:cubicBezTo>
                    <a:pt x="45" y="162"/>
                    <a:pt x="43" y="159"/>
                    <a:pt x="41" y="155"/>
                  </a:cubicBezTo>
                  <a:cubicBezTo>
                    <a:pt x="41" y="154"/>
                    <a:pt x="41" y="153"/>
                    <a:pt x="41" y="153"/>
                  </a:cubicBezTo>
                  <a:cubicBezTo>
                    <a:pt x="40" y="152"/>
                    <a:pt x="40" y="151"/>
                    <a:pt x="40" y="150"/>
                  </a:cubicBezTo>
                  <a:cubicBezTo>
                    <a:pt x="38" y="125"/>
                    <a:pt x="38" y="125"/>
                    <a:pt x="38" y="125"/>
                  </a:cubicBezTo>
                  <a:cubicBezTo>
                    <a:pt x="84" y="107"/>
                    <a:pt x="84" y="107"/>
                    <a:pt x="84" y="107"/>
                  </a:cubicBezTo>
                  <a:cubicBezTo>
                    <a:pt x="100" y="127"/>
                    <a:pt x="100" y="127"/>
                    <a:pt x="100" y="127"/>
                  </a:cubicBezTo>
                  <a:cubicBezTo>
                    <a:pt x="101" y="128"/>
                    <a:pt x="102" y="129"/>
                    <a:pt x="102" y="130"/>
                  </a:cubicBezTo>
                  <a:cubicBezTo>
                    <a:pt x="103" y="131"/>
                    <a:pt x="104" y="132"/>
                    <a:pt x="104" y="134"/>
                  </a:cubicBezTo>
                  <a:cubicBezTo>
                    <a:pt x="105" y="137"/>
                    <a:pt x="105" y="140"/>
                    <a:pt x="104" y="142"/>
                  </a:cubicBezTo>
                  <a:cubicBezTo>
                    <a:pt x="102" y="144"/>
                    <a:pt x="99" y="147"/>
                    <a:pt x="94" y="149"/>
                  </a:cubicBezTo>
                  <a:cubicBezTo>
                    <a:pt x="92" y="149"/>
                    <a:pt x="92" y="149"/>
                    <a:pt x="92" y="149"/>
                  </a:cubicBezTo>
                  <a:cubicBezTo>
                    <a:pt x="99" y="169"/>
                    <a:pt x="99" y="169"/>
                    <a:pt x="99" y="169"/>
                  </a:cubicBezTo>
                  <a:cubicBezTo>
                    <a:pt x="172" y="141"/>
                    <a:pt x="172" y="141"/>
                    <a:pt x="172" y="141"/>
                  </a:cubicBezTo>
                  <a:cubicBezTo>
                    <a:pt x="164" y="121"/>
                    <a:pt x="164" y="121"/>
                    <a:pt x="164" y="121"/>
                  </a:cubicBezTo>
                  <a:cubicBezTo>
                    <a:pt x="155" y="123"/>
                    <a:pt x="146" y="119"/>
                    <a:pt x="136" y="107"/>
                  </a:cubicBezTo>
                  <a:cubicBezTo>
                    <a:pt x="135" y="106"/>
                    <a:pt x="135" y="106"/>
                    <a:pt x="135" y="106"/>
                  </a:cubicBezTo>
                  <a:cubicBezTo>
                    <a:pt x="46" y="0"/>
                    <a:pt x="46" y="0"/>
                    <a:pt x="46" y="0"/>
                  </a:cubicBezTo>
                  <a:cubicBezTo>
                    <a:pt x="11" y="13"/>
                    <a:pt x="11" y="13"/>
                    <a:pt x="11" y="13"/>
                  </a:cubicBezTo>
                  <a:lnTo>
                    <a:pt x="14" y="146"/>
                  </a:ln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6" name="Freeform 27"/>
            <p:cNvSpPr>
              <a:spLocks/>
            </p:cNvSpPr>
            <p:nvPr/>
          </p:nvSpPr>
          <p:spPr bwMode="auto">
            <a:xfrm>
              <a:off x="3694948" y="1198237"/>
              <a:ext cx="54576" cy="62372"/>
            </a:xfrm>
            <a:custGeom>
              <a:avLst/>
              <a:gdLst>
                <a:gd name="T0" fmla="*/ 0 w 178"/>
                <a:gd name="T1" fmla="*/ 61 h 205"/>
                <a:gd name="T2" fmla="*/ 118 w 178"/>
                <a:gd name="T3" fmla="*/ 0 h 205"/>
                <a:gd name="T4" fmla="*/ 160 w 178"/>
                <a:gd name="T5" fmla="*/ 39 h 205"/>
                <a:gd name="T6" fmla="*/ 149 w 178"/>
                <a:gd name="T7" fmla="*/ 52 h 205"/>
                <a:gd name="T8" fmla="*/ 118 w 178"/>
                <a:gd name="T9" fmla="*/ 36 h 205"/>
                <a:gd name="T10" fmla="*/ 91 w 178"/>
                <a:gd name="T11" fmla="*/ 41 h 205"/>
                <a:gd name="T12" fmla="*/ 89 w 178"/>
                <a:gd name="T13" fmla="*/ 42 h 205"/>
                <a:gd name="T14" fmla="*/ 135 w 178"/>
                <a:gd name="T15" fmla="*/ 129 h 205"/>
                <a:gd name="T16" fmla="*/ 151 w 178"/>
                <a:gd name="T17" fmla="*/ 151 h 205"/>
                <a:gd name="T18" fmla="*/ 168 w 178"/>
                <a:gd name="T19" fmla="*/ 149 h 205"/>
                <a:gd name="T20" fmla="*/ 178 w 178"/>
                <a:gd name="T21" fmla="*/ 168 h 205"/>
                <a:gd name="T22" fmla="*/ 107 w 178"/>
                <a:gd name="T23" fmla="*/ 205 h 205"/>
                <a:gd name="T24" fmla="*/ 97 w 178"/>
                <a:gd name="T25" fmla="*/ 186 h 205"/>
                <a:gd name="T26" fmla="*/ 107 w 178"/>
                <a:gd name="T27" fmla="*/ 174 h 205"/>
                <a:gd name="T28" fmla="*/ 98 w 178"/>
                <a:gd name="T29" fmla="*/ 149 h 205"/>
                <a:gd name="T30" fmla="*/ 52 w 178"/>
                <a:gd name="T31" fmla="*/ 61 h 205"/>
                <a:gd name="T32" fmla="*/ 50 w 178"/>
                <a:gd name="T33" fmla="*/ 62 h 205"/>
                <a:gd name="T34" fmla="*/ 30 w 178"/>
                <a:gd name="T35" fmla="*/ 82 h 205"/>
                <a:gd name="T36" fmla="*/ 26 w 178"/>
                <a:gd name="T37" fmla="*/ 116 h 205"/>
                <a:gd name="T38" fmla="*/ 10 w 178"/>
                <a:gd name="T39" fmla="*/ 117 h 205"/>
                <a:gd name="T40" fmla="*/ 0 w 178"/>
                <a:gd name="T41" fmla="*/ 6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8" h="205">
                  <a:moveTo>
                    <a:pt x="0" y="61"/>
                  </a:moveTo>
                  <a:cubicBezTo>
                    <a:pt x="118" y="0"/>
                    <a:pt x="118" y="0"/>
                    <a:pt x="118" y="0"/>
                  </a:cubicBezTo>
                  <a:cubicBezTo>
                    <a:pt x="160" y="39"/>
                    <a:pt x="160" y="39"/>
                    <a:pt x="160" y="39"/>
                  </a:cubicBezTo>
                  <a:cubicBezTo>
                    <a:pt x="149" y="52"/>
                    <a:pt x="149" y="52"/>
                    <a:pt x="149" y="52"/>
                  </a:cubicBezTo>
                  <a:cubicBezTo>
                    <a:pt x="137" y="43"/>
                    <a:pt x="127" y="38"/>
                    <a:pt x="118" y="36"/>
                  </a:cubicBezTo>
                  <a:cubicBezTo>
                    <a:pt x="109" y="34"/>
                    <a:pt x="100" y="36"/>
                    <a:pt x="91" y="41"/>
                  </a:cubicBezTo>
                  <a:cubicBezTo>
                    <a:pt x="89" y="42"/>
                    <a:pt x="89" y="42"/>
                    <a:pt x="89" y="42"/>
                  </a:cubicBezTo>
                  <a:cubicBezTo>
                    <a:pt x="135" y="129"/>
                    <a:pt x="135" y="129"/>
                    <a:pt x="135" y="129"/>
                  </a:cubicBezTo>
                  <a:cubicBezTo>
                    <a:pt x="142" y="141"/>
                    <a:pt x="147" y="149"/>
                    <a:pt x="151" y="151"/>
                  </a:cubicBezTo>
                  <a:cubicBezTo>
                    <a:pt x="155" y="153"/>
                    <a:pt x="161" y="152"/>
                    <a:pt x="168" y="149"/>
                  </a:cubicBezTo>
                  <a:cubicBezTo>
                    <a:pt x="178" y="168"/>
                    <a:pt x="178" y="168"/>
                    <a:pt x="178" y="168"/>
                  </a:cubicBezTo>
                  <a:cubicBezTo>
                    <a:pt x="107" y="205"/>
                    <a:pt x="107" y="205"/>
                    <a:pt x="107" y="205"/>
                  </a:cubicBezTo>
                  <a:cubicBezTo>
                    <a:pt x="97" y="186"/>
                    <a:pt x="97" y="186"/>
                    <a:pt x="97" y="186"/>
                  </a:cubicBezTo>
                  <a:cubicBezTo>
                    <a:pt x="103" y="182"/>
                    <a:pt x="107" y="178"/>
                    <a:pt x="107" y="174"/>
                  </a:cubicBezTo>
                  <a:cubicBezTo>
                    <a:pt x="108" y="169"/>
                    <a:pt x="105" y="161"/>
                    <a:pt x="98" y="149"/>
                  </a:cubicBezTo>
                  <a:cubicBezTo>
                    <a:pt x="52" y="61"/>
                    <a:pt x="52" y="61"/>
                    <a:pt x="52" y="61"/>
                  </a:cubicBezTo>
                  <a:cubicBezTo>
                    <a:pt x="50" y="62"/>
                    <a:pt x="50" y="62"/>
                    <a:pt x="50" y="62"/>
                  </a:cubicBezTo>
                  <a:cubicBezTo>
                    <a:pt x="40" y="67"/>
                    <a:pt x="34" y="74"/>
                    <a:pt x="30" y="82"/>
                  </a:cubicBezTo>
                  <a:cubicBezTo>
                    <a:pt x="27" y="90"/>
                    <a:pt x="25" y="101"/>
                    <a:pt x="26" y="116"/>
                  </a:cubicBezTo>
                  <a:cubicBezTo>
                    <a:pt x="10" y="117"/>
                    <a:pt x="10" y="117"/>
                    <a:pt x="10" y="117"/>
                  </a:cubicBezTo>
                  <a:lnTo>
                    <a:pt x="0" y="61"/>
                  </a:ln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7" name="Freeform 28"/>
            <p:cNvSpPr>
              <a:spLocks/>
            </p:cNvSpPr>
            <p:nvPr/>
          </p:nvSpPr>
          <p:spPr bwMode="auto">
            <a:xfrm>
              <a:off x="3736766" y="1180518"/>
              <a:ext cx="51741" cy="58120"/>
            </a:xfrm>
            <a:custGeom>
              <a:avLst/>
              <a:gdLst>
                <a:gd name="T0" fmla="*/ 0 w 169"/>
                <a:gd name="T1" fmla="*/ 46 h 192"/>
                <a:gd name="T2" fmla="*/ 68 w 169"/>
                <a:gd name="T3" fmla="*/ 0 h 192"/>
                <a:gd name="T4" fmla="*/ 80 w 169"/>
                <a:gd name="T5" fmla="*/ 18 h 192"/>
                <a:gd name="T6" fmla="*/ 71 w 169"/>
                <a:gd name="T7" fmla="*/ 32 h 192"/>
                <a:gd name="T8" fmla="*/ 82 w 169"/>
                <a:gd name="T9" fmla="*/ 56 h 192"/>
                <a:gd name="T10" fmla="*/ 121 w 169"/>
                <a:gd name="T11" fmla="*/ 112 h 192"/>
                <a:gd name="T12" fmla="*/ 140 w 169"/>
                <a:gd name="T13" fmla="*/ 132 h 192"/>
                <a:gd name="T14" fmla="*/ 156 w 169"/>
                <a:gd name="T15" fmla="*/ 128 h 192"/>
                <a:gd name="T16" fmla="*/ 169 w 169"/>
                <a:gd name="T17" fmla="*/ 146 h 192"/>
                <a:gd name="T18" fmla="*/ 101 w 169"/>
                <a:gd name="T19" fmla="*/ 192 h 192"/>
                <a:gd name="T20" fmla="*/ 89 w 169"/>
                <a:gd name="T21" fmla="*/ 174 h 192"/>
                <a:gd name="T22" fmla="*/ 99 w 169"/>
                <a:gd name="T23" fmla="*/ 160 h 192"/>
                <a:gd name="T24" fmla="*/ 87 w 169"/>
                <a:gd name="T25" fmla="*/ 136 h 192"/>
                <a:gd name="T26" fmla="*/ 48 w 169"/>
                <a:gd name="T27" fmla="*/ 80 h 192"/>
                <a:gd name="T28" fmla="*/ 29 w 169"/>
                <a:gd name="T29" fmla="*/ 60 h 192"/>
                <a:gd name="T30" fmla="*/ 13 w 169"/>
                <a:gd name="T31" fmla="*/ 64 h 192"/>
                <a:gd name="T32" fmla="*/ 0 w 169"/>
                <a:gd name="T33" fmla="*/ 4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192">
                  <a:moveTo>
                    <a:pt x="0" y="46"/>
                  </a:moveTo>
                  <a:cubicBezTo>
                    <a:pt x="68" y="0"/>
                    <a:pt x="68" y="0"/>
                    <a:pt x="68" y="0"/>
                  </a:cubicBezTo>
                  <a:cubicBezTo>
                    <a:pt x="80" y="18"/>
                    <a:pt x="80" y="18"/>
                    <a:pt x="80" y="18"/>
                  </a:cubicBezTo>
                  <a:cubicBezTo>
                    <a:pt x="74" y="23"/>
                    <a:pt x="71" y="28"/>
                    <a:pt x="71" y="32"/>
                  </a:cubicBezTo>
                  <a:cubicBezTo>
                    <a:pt x="71" y="37"/>
                    <a:pt x="75" y="45"/>
                    <a:pt x="82" y="56"/>
                  </a:cubicBezTo>
                  <a:cubicBezTo>
                    <a:pt x="121" y="112"/>
                    <a:pt x="121" y="112"/>
                    <a:pt x="121" y="112"/>
                  </a:cubicBezTo>
                  <a:cubicBezTo>
                    <a:pt x="129" y="124"/>
                    <a:pt x="135" y="130"/>
                    <a:pt x="140" y="132"/>
                  </a:cubicBezTo>
                  <a:cubicBezTo>
                    <a:pt x="144" y="133"/>
                    <a:pt x="150" y="132"/>
                    <a:pt x="156" y="128"/>
                  </a:cubicBezTo>
                  <a:cubicBezTo>
                    <a:pt x="169" y="146"/>
                    <a:pt x="169" y="146"/>
                    <a:pt x="169" y="146"/>
                  </a:cubicBezTo>
                  <a:cubicBezTo>
                    <a:pt x="101" y="192"/>
                    <a:pt x="101" y="192"/>
                    <a:pt x="101" y="192"/>
                  </a:cubicBezTo>
                  <a:cubicBezTo>
                    <a:pt x="89" y="174"/>
                    <a:pt x="89" y="174"/>
                    <a:pt x="89" y="174"/>
                  </a:cubicBezTo>
                  <a:cubicBezTo>
                    <a:pt x="95" y="169"/>
                    <a:pt x="98" y="165"/>
                    <a:pt x="99" y="160"/>
                  </a:cubicBezTo>
                  <a:cubicBezTo>
                    <a:pt x="99" y="155"/>
                    <a:pt x="95" y="147"/>
                    <a:pt x="87" y="136"/>
                  </a:cubicBezTo>
                  <a:cubicBezTo>
                    <a:pt x="48" y="80"/>
                    <a:pt x="48" y="80"/>
                    <a:pt x="48" y="80"/>
                  </a:cubicBezTo>
                  <a:cubicBezTo>
                    <a:pt x="40" y="68"/>
                    <a:pt x="34" y="62"/>
                    <a:pt x="29" y="60"/>
                  </a:cubicBezTo>
                  <a:cubicBezTo>
                    <a:pt x="25" y="59"/>
                    <a:pt x="19" y="60"/>
                    <a:pt x="13" y="64"/>
                  </a:cubicBezTo>
                  <a:lnTo>
                    <a:pt x="0" y="46"/>
                  </a:ln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8" name="Freeform 29"/>
            <p:cNvSpPr>
              <a:spLocks noEditPoints="1"/>
            </p:cNvSpPr>
            <p:nvPr/>
          </p:nvSpPr>
          <p:spPr bwMode="auto">
            <a:xfrm>
              <a:off x="3767243" y="1156419"/>
              <a:ext cx="56702" cy="58120"/>
            </a:xfrm>
            <a:custGeom>
              <a:avLst/>
              <a:gdLst>
                <a:gd name="T0" fmla="*/ 87 w 186"/>
                <a:gd name="T1" fmla="*/ 35 h 190"/>
                <a:gd name="T2" fmla="*/ 127 w 186"/>
                <a:gd name="T3" fmla="*/ 70 h 190"/>
                <a:gd name="T4" fmla="*/ 149 w 186"/>
                <a:gd name="T5" fmla="*/ 118 h 190"/>
                <a:gd name="T6" fmla="*/ 135 w 186"/>
                <a:gd name="T7" fmla="*/ 151 h 190"/>
                <a:gd name="T8" fmla="*/ 99 w 186"/>
                <a:gd name="T9" fmla="*/ 154 h 190"/>
                <a:gd name="T10" fmla="*/ 59 w 186"/>
                <a:gd name="T11" fmla="*/ 120 h 190"/>
                <a:gd name="T12" fmla="*/ 37 w 186"/>
                <a:gd name="T13" fmla="*/ 72 h 190"/>
                <a:gd name="T14" fmla="*/ 51 w 186"/>
                <a:gd name="T15" fmla="*/ 39 h 190"/>
                <a:gd name="T16" fmla="*/ 87 w 186"/>
                <a:gd name="T17" fmla="*/ 35 h 190"/>
                <a:gd name="T18" fmla="*/ 2 w 186"/>
                <a:gd name="T19" fmla="*/ 79 h 190"/>
                <a:gd name="T20" fmla="*/ 23 w 186"/>
                <a:gd name="T21" fmla="*/ 146 h 190"/>
                <a:gd name="T22" fmla="*/ 83 w 186"/>
                <a:gd name="T23" fmla="*/ 186 h 190"/>
                <a:gd name="T24" fmla="*/ 149 w 186"/>
                <a:gd name="T25" fmla="*/ 169 h 190"/>
                <a:gd name="T26" fmla="*/ 184 w 186"/>
                <a:gd name="T27" fmla="*/ 111 h 190"/>
                <a:gd name="T28" fmla="*/ 163 w 186"/>
                <a:gd name="T29" fmla="*/ 44 h 190"/>
                <a:gd name="T30" fmla="*/ 103 w 186"/>
                <a:gd name="T31" fmla="*/ 4 h 190"/>
                <a:gd name="T32" fmla="*/ 37 w 186"/>
                <a:gd name="T33" fmla="*/ 21 h 190"/>
                <a:gd name="T34" fmla="*/ 2 w 186"/>
                <a:gd name="T35" fmla="*/ 7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190">
                  <a:moveTo>
                    <a:pt x="87" y="35"/>
                  </a:moveTo>
                  <a:cubicBezTo>
                    <a:pt x="100" y="41"/>
                    <a:pt x="113" y="52"/>
                    <a:pt x="127" y="70"/>
                  </a:cubicBezTo>
                  <a:cubicBezTo>
                    <a:pt x="140" y="88"/>
                    <a:pt x="147" y="104"/>
                    <a:pt x="149" y="118"/>
                  </a:cubicBezTo>
                  <a:cubicBezTo>
                    <a:pt x="150" y="132"/>
                    <a:pt x="146" y="143"/>
                    <a:pt x="135" y="151"/>
                  </a:cubicBezTo>
                  <a:cubicBezTo>
                    <a:pt x="125" y="159"/>
                    <a:pt x="112" y="160"/>
                    <a:pt x="99" y="154"/>
                  </a:cubicBezTo>
                  <a:cubicBezTo>
                    <a:pt x="86" y="149"/>
                    <a:pt x="73" y="138"/>
                    <a:pt x="59" y="120"/>
                  </a:cubicBezTo>
                  <a:cubicBezTo>
                    <a:pt x="46" y="102"/>
                    <a:pt x="38" y="86"/>
                    <a:pt x="37" y="72"/>
                  </a:cubicBezTo>
                  <a:cubicBezTo>
                    <a:pt x="35" y="58"/>
                    <a:pt x="40" y="47"/>
                    <a:pt x="51" y="39"/>
                  </a:cubicBezTo>
                  <a:cubicBezTo>
                    <a:pt x="61" y="31"/>
                    <a:pt x="73" y="30"/>
                    <a:pt x="87" y="35"/>
                  </a:cubicBezTo>
                  <a:close/>
                  <a:moveTo>
                    <a:pt x="2" y="79"/>
                  </a:moveTo>
                  <a:cubicBezTo>
                    <a:pt x="0" y="102"/>
                    <a:pt x="7" y="124"/>
                    <a:pt x="23" y="146"/>
                  </a:cubicBezTo>
                  <a:cubicBezTo>
                    <a:pt x="40" y="169"/>
                    <a:pt x="60" y="182"/>
                    <a:pt x="83" y="186"/>
                  </a:cubicBezTo>
                  <a:cubicBezTo>
                    <a:pt x="106" y="190"/>
                    <a:pt x="128" y="184"/>
                    <a:pt x="149" y="169"/>
                  </a:cubicBezTo>
                  <a:cubicBezTo>
                    <a:pt x="170" y="154"/>
                    <a:pt x="181" y="135"/>
                    <a:pt x="184" y="111"/>
                  </a:cubicBezTo>
                  <a:cubicBezTo>
                    <a:pt x="186" y="89"/>
                    <a:pt x="179" y="66"/>
                    <a:pt x="163" y="44"/>
                  </a:cubicBezTo>
                  <a:cubicBezTo>
                    <a:pt x="146" y="22"/>
                    <a:pt x="126" y="8"/>
                    <a:pt x="103" y="4"/>
                  </a:cubicBezTo>
                  <a:cubicBezTo>
                    <a:pt x="80" y="0"/>
                    <a:pt x="58" y="6"/>
                    <a:pt x="37" y="21"/>
                  </a:cubicBezTo>
                  <a:cubicBezTo>
                    <a:pt x="16" y="36"/>
                    <a:pt x="5" y="56"/>
                    <a:pt x="2" y="79"/>
                  </a:cubicBez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9" name="Freeform 30"/>
            <p:cNvSpPr>
              <a:spLocks noEditPoints="1"/>
            </p:cNvSpPr>
            <p:nvPr/>
          </p:nvSpPr>
          <p:spPr bwMode="auto">
            <a:xfrm>
              <a:off x="3848044" y="1055773"/>
              <a:ext cx="58120" cy="55285"/>
            </a:xfrm>
            <a:custGeom>
              <a:avLst/>
              <a:gdLst>
                <a:gd name="T0" fmla="*/ 62 w 193"/>
                <a:gd name="T1" fmla="*/ 42 h 184"/>
                <a:gd name="T2" fmla="*/ 114 w 193"/>
                <a:gd name="T3" fmla="*/ 54 h 184"/>
                <a:gd name="T4" fmla="*/ 156 w 193"/>
                <a:gd name="T5" fmla="*/ 86 h 184"/>
                <a:gd name="T6" fmla="*/ 160 w 193"/>
                <a:gd name="T7" fmla="*/ 122 h 184"/>
                <a:gd name="T8" fmla="*/ 130 w 193"/>
                <a:gd name="T9" fmla="*/ 142 h 184"/>
                <a:gd name="T10" fmla="*/ 78 w 193"/>
                <a:gd name="T11" fmla="*/ 130 h 184"/>
                <a:gd name="T12" fmla="*/ 36 w 193"/>
                <a:gd name="T13" fmla="*/ 98 h 184"/>
                <a:gd name="T14" fmla="*/ 32 w 193"/>
                <a:gd name="T15" fmla="*/ 62 h 184"/>
                <a:gd name="T16" fmla="*/ 62 w 193"/>
                <a:gd name="T17" fmla="*/ 42 h 184"/>
                <a:gd name="T18" fmla="*/ 8 w 193"/>
                <a:gd name="T19" fmla="*/ 120 h 184"/>
                <a:gd name="T20" fmla="*/ 59 w 193"/>
                <a:gd name="T21" fmla="*/ 170 h 184"/>
                <a:gd name="T22" fmla="*/ 130 w 193"/>
                <a:gd name="T23" fmla="*/ 177 h 184"/>
                <a:gd name="T24" fmla="*/ 180 w 193"/>
                <a:gd name="T25" fmla="*/ 132 h 184"/>
                <a:gd name="T26" fmla="*/ 184 w 193"/>
                <a:gd name="T27" fmla="*/ 65 h 184"/>
                <a:gd name="T28" fmla="*/ 133 w 193"/>
                <a:gd name="T29" fmla="*/ 14 h 184"/>
                <a:gd name="T30" fmla="*/ 62 w 193"/>
                <a:gd name="T31" fmla="*/ 7 h 184"/>
                <a:gd name="T32" fmla="*/ 12 w 193"/>
                <a:gd name="T33" fmla="*/ 53 h 184"/>
                <a:gd name="T34" fmla="*/ 8 w 193"/>
                <a:gd name="T35" fmla="*/ 12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84">
                  <a:moveTo>
                    <a:pt x="62" y="42"/>
                  </a:moveTo>
                  <a:cubicBezTo>
                    <a:pt x="77" y="41"/>
                    <a:pt x="94" y="45"/>
                    <a:pt x="114" y="54"/>
                  </a:cubicBezTo>
                  <a:cubicBezTo>
                    <a:pt x="134" y="64"/>
                    <a:pt x="148" y="74"/>
                    <a:pt x="156" y="86"/>
                  </a:cubicBezTo>
                  <a:cubicBezTo>
                    <a:pt x="164" y="98"/>
                    <a:pt x="166" y="110"/>
                    <a:pt x="160" y="122"/>
                  </a:cubicBezTo>
                  <a:cubicBezTo>
                    <a:pt x="154" y="134"/>
                    <a:pt x="144" y="140"/>
                    <a:pt x="130" y="142"/>
                  </a:cubicBezTo>
                  <a:cubicBezTo>
                    <a:pt x="115" y="143"/>
                    <a:pt x="98" y="139"/>
                    <a:pt x="78" y="130"/>
                  </a:cubicBezTo>
                  <a:cubicBezTo>
                    <a:pt x="58" y="120"/>
                    <a:pt x="43" y="110"/>
                    <a:pt x="36" y="98"/>
                  </a:cubicBezTo>
                  <a:cubicBezTo>
                    <a:pt x="27" y="86"/>
                    <a:pt x="26" y="74"/>
                    <a:pt x="32" y="62"/>
                  </a:cubicBezTo>
                  <a:cubicBezTo>
                    <a:pt x="38" y="50"/>
                    <a:pt x="48" y="44"/>
                    <a:pt x="62" y="42"/>
                  </a:cubicBezTo>
                  <a:close/>
                  <a:moveTo>
                    <a:pt x="8" y="120"/>
                  </a:moveTo>
                  <a:cubicBezTo>
                    <a:pt x="17" y="141"/>
                    <a:pt x="34" y="158"/>
                    <a:pt x="59" y="170"/>
                  </a:cubicBezTo>
                  <a:cubicBezTo>
                    <a:pt x="84" y="182"/>
                    <a:pt x="108" y="184"/>
                    <a:pt x="130" y="177"/>
                  </a:cubicBezTo>
                  <a:cubicBezTo>
                    <a:pt x="153" y="170"/>
                    <a:pt x="170" y="155"/>
                    <a:pt x="180" y="132"/>
                  </a:cubicBezTo>
                  <a:cubicBezTo>
                    <a:pt x="191" y="108"/>
                    <a:pt x="193" y="86"/>
                    <a:pt x="184" y="65"/>
                  </a:cubicBezTo>
                  <a:cubicBezTo>
                    <a:pt x="175" y="43"/>
                    <a:pt x="158" y="26"/>
                    <a:pt x="133" y="14"/>
                  </a:cubicBezTo>
                  <a:cubicBezTo>
                    <a:pt x="108" y="2"/>
                    <a:pt x="84" y="0"/>
                    <a:pt x="62" y="7"/>
                  </a:cubicBezTo>
                  <a:cubicBezTo>
                    <a:pt x="39" y="14"/>
                    <a:pt x="23" y="30"/>
                    <a:pt x="12" y="53"/>
                  </a:cubicBezTo>
                  <a:cubicBezTo>
                    <a:pt x="1" y="76"/>
                    <a:pt x="0" y="98"/>
                    <a:pt x="8" y="120"/>
                  </a:cubicBez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0" name="Freeform 31"/>
            <p:cNvSpPr>
              <a:spLocks/>
            </p:cNvSpPr>
            <p:nvPr/>
          </p:nvSpPr>
          <p:spPr bwMode="auto">
            <a:xfrm>
              <a:off x="3863637" y="1006867"/>
              <a:ext cx="59537" cy="57411"/>
            </a:xfrm>
            <a:custGeom>
              <a:avLst/>
              <a:gdLst>
                <a:gd name="T0" fmla="*/ 0 w 195"/>
                <a:gd name="T1" fmla="*/ 132 h 189"/>
                <a:gd name="T2" fmla="*/ 44 w 195"/>
                <a:gd name="T3" fmla="*/ 6 h 189"/>
                <a:gd name="T4" fmla="*/ 100 w 195"/>
                <a:gd name="T5" fmla="*/ 0 h 189"/>
                <a:gd name="T6" fmla="*/ 103 w 195"/>
                <a:gd name="T7" fmla="*/ 16 h 189"/>
                <a:gd name="T8" fmla="*/ 67 w 195"/>
                <a:gd name="T9" fmla="*/ 33 h 189"/>
                <a:gd name="T10" fmla="*/ 47 w 195"/>
                <a:gd name="T11" fmla="*/ 61 h 189"/>
                <a:gd name="T12" fmla="*/ 46 w 195"/>
                <a:gd name="T13" fmla="*/ 78 h 189"/>
                <a:gd name="T14" fmla="*/ 62 w 195"/>
                <a:gd name="T15" fmla="*/ 88 h 189"/>
                <a:gd name="T16" fmla="*/ 85 w 195"/>
                <a:gd name="T17" fmla="*/ 96 h 189"/>
                <a:gd name="T18" fmla="*/ 88 w 195"/>
                <a:gd name="T19" fmla="*/ 89 h 189"/>
                <a:gd name="T20" fmla="*/ 89 w 195"/>
                <a:gd name="T21" fmla="*/ 69 h 189"/>
                <a:gd name="T22" fmla="*/ 69 w 195"/>
                <a:gd name="T23" fmla="*/ 57 h 189"/>
                <a:gd name="T24" fmla="*/ 74 w 195"/>
                <a:gd name="T25" fmla="*/ 43 h 189"/>
                <a:gd name="T26" fmla="*/ 153 w 195"/>
                <a:gd name="T27" fmla="*/ 69 h 189"/>
                <a:gd name="T28" fmla="*/ 148 w 195"/>
                <a:gd name="T29" fmla="*/ 84 h 189"/>
                <a:gd name="T30" fmla="*/ 124 w 195"/>
                <a:gd name="T31" fmla="*/ 83 h 189"/>
                <a:gd name="T32" fmla="*/ 111 w 195"/>
                <a:gd name="T33" fmla="*/ 97 h 189"/>
                <a:gd name="T34" fmla="*/ 109 w 195"/>
                <a:gd name="T35" fmla="*/ 104 h 189"/>
                <a:gd name="T36" fmla="*/ 137 w 195"/>
                <a:gd name="T37" fmla="*/ 114 h 189"/>
                <a:gd name="T38" fmla="*/ 164 w 195"/>
                <a:gd name="T39" fmla="*/ 118 h 189"/>
                <a:gd name="T40" fmla="*/ 174 w 195"/>
                <a:gd name="T41" fmla="*/ 105 h 189"/>
                <a:gd name="T42" fmla="*/ 195 w 195"/>
                <a:gd name="T43" fmla="*/ 113 h 189"/>
                <a:gd name="T44" fmla="*/ 169 w 195"/>
                <a:gd name="T45" fmla="*/ 189 h 189"/>
                <a:gd name="T46" fmla="*/ 148 w 195"/>
                <a:gd name="T47" fmla="*/ 182 h 189"/>
                <a:gd name="T48" fmla="*/ 147 w 195"/>
                <a:gd name="T49" fmla="*/ 166 h 189"/>
                <a:gd name="T50" fmla="*/ 123 w 195"/>
                <a:gd name="T51" fmla="*/ 153 h 189"/>
                <a:gd name="T52" fmla="*/ 58 w 195"/>
                <a:gd name="T53" fmla="*/ 131 h 189"/>
                <a:gd name="T54" fmla="*/ 32 w 195"/>
                <a:gd name="T55" fmla="*/ 126 h 189"/>
                <a:gd name="T56" fmla="*/ 21 w 195"/>
                <a:gd name="T57" fmla="*/ 139 h 189"/>
                <a:gd name="T58" fmla="*/ 0 w 195"/>
                <a:gd name="T59" fmla="*/ 13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89">
                  <a:moveTo>
                    <a:pt x="0" y="132"/>
                  </a:moveTo>
                  <a:cubicBezTo>
                    <a:pt x="44" y="6"/>
                    <a:pt x="44" y="6"/>
                    <a:pt x="44" y="6"/>
                  </a:cubicBezTo>
                  <a:cubicBezTo>
                    <a:pt x="100" y="0"/>
                    <a:pt x="100" y="0"/>
                    <a:pt x="100" y="0"/>
                  </a:cubicBezTo>
                  <a:cubicBezTo>
                    <a:pt x="103" y="16"/>
                    <a:pt x="103" y="16"/>
                    <a:pt x="103" y="16"/>
                  </a:cubicBezTo>
                  <a:cubicBezTo>
                    <a:pt x="88" y="20"/>
                    <a:pt x="76" y="25"/>
                    <a:pt x="67" y="33"/>
                  </a:cubicBezTo>
                  <a:cubicBezTo>
                    <a:pt x="58" y="40"/>
                    <a:pt x="51" y="50"/>
                    <a:pt x="47" y="61"/>
                  </a:cubicBezTo>
                  <a:cubicBezTo>
                    <a:pt x="45" y="69"/>
                    <a:pt x="44" y="75"/>
                    <a:pt x="46" y="78"/>
                  </a:cubicBezTo>
                  <a:cubicBezTo>
                    <a:pt x="48" y="82"/>
                    <a:pt x="53" y="85"/>
                    <a:pt x="62" y="88"/>
                  </a:cubicBezTo>
                  <a:cubicBezTo>
                    <a:pt x="85" y="96"/>
                    <a:pt x="85" y="96"/>
                    <a:pt x="85" y="96"/>
                  </a:cubicBezTo>
                  <a:cubicBezTo>
                    <a:pt x="88" y="89"/>
                    <a:pt x="88" y="89"/>
                    <a:pt x="88" y="89"/>
                  </a:cubicBezTo>
                  <a:cubicBezTo>
                    <a:pt x="91" y="80"/>
                    <a:pt x="91" y="74"/>
                    <a:pt x="89" y="69"/>
                  </a:cubicBezTo>
                  <a:cubicBezTo>
                    <a:pt x="86" y="65"/>
                    <a:pt x="80" y="61"/>
                    <a:pt x="69" y="57"/>
                  </a:cubicBezTo>
                  <a:cubicBezTo>
                    <a:pt x="74" y="43"/>
                    <a:pt x="74" y="43"/>
                    <a:pt x="74" y="43"/>
                  </a:cubicBezTo>
                  <a:cubicBezTo>
                    <a:pt x="153" y="69"/>
                    <a:pt x="153" y="69"/>
                    <a:pt x="153" y="69"/>
                  </a:cubicBezTo>
                  <a:cubicBezTo>
                    <a:pt x="148" y="84"/>
                    <a:pt x="148" y="84"/>
                    <a:pt x="148" y="84"/>
                  </a:cubicBezTo>
                  <a:cubicBezTo>
                    <a:pt x="138" y="81"/>
                    <a:pt x="130" y="81"/>
                    <a:pt x="124" y="83"/>
                  </a:cubicBezTo>
                  <a:cubicBezTo>
                    <a:pt x="118" y="85"/>
                    <a:pt x="114" y="90"/>
                    <a:pt x="111" y="97"/>
                  </a:cubicBezTo>
                  <a:cubicBezTo>
                    <a:pt x="109" y="104"/>
                    <a:pt x="109" y="104"/>
                    <a:pt x="109" y="104"/>
                  </a:cubicBezTo>
                  <a:cubicBezTo>
                    <a:pt x="137" y="114"/>
                    <a:pt x="137" y="114"/>
                    <a:pt x="137" y="114"/>
                  </a:cubicBezTo>
                  <a:cubicBezTo>
                    <a:pt x="150" y="118"/>
                    <a:pt x="159" y="120"/>
                    <a:pt x="164" y="118"/>
                  </a:cubicBezTo>
                  <a:cubicBezTo>
                    <a:pt x="168" y="117"/>
                    <a:pt x="172" y="113"/>
                    <a:pt x="174" y="105"/>
                  </a:cubicBezTo>
                  <a:cubicBezTo>
                    <a:pt x="195" y="113"/>
                    <a:pt x="195" y="113"/>
                    <a:pt x="195" y="113"/>
                  </a:cubicBezTo>
                  <a:cubicBezTo>
                    <a:pt x="169" y="189"/>
                    <a:pt x="169" y="189"/>
                    <a:pt x="169" y="189"/>
                  </a:cubicBezTo>
                  <a:cubicBezTo>
                    <a:pt x="148" y="182"/>
                    <a:pt x="148" y="182"/>
                    <a:pt x="148" y="182"/>
                  </a:cubicBezTo>
                  <a:cubicBezTo>
                    <a:pt x="150" y="175"/>
                    <a:pt x="150" y="169"/>
                    <a:pt x="147" y="166"/>
                  </a:cubicBezTo>
                  <a:cubicBezTo>
                    <a:pt x="145" y="162"/>
                    <a:pt x="137" y="158"/>
                    <a:pt x="123" y="153"/>
                  </a:cubicBezTo>
                  <a:cubicBezTo>
                    <a:pt x="58" y="131"/>
                    <a:pt x="58" y="131"/>
                    <a:pt x="58" y="131"/>
                  </a:cubicBezTo>
                  <a:cubicBezTo>
                    <a:pt x="45" y="126"/>
                    <a:pt x="36" y="125"/>
                    <a:pt x="32" y="126"/>
                  </a:cubicBezTo>
                  <a:cubicBezTo>
                    <a:pt x="28" y="128"/>
                    <a:pt x="24" y="132"/>
                    <a:pt x="21" y="139"/>
                  </a:cubicBezTo>
                  <a:lnTo>
                    <a:pt x="0" y="132"/>
                  </a:ln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1" name="Freeform 32"/>
            <p:cNvSpPr>
              <a:spLocks/>
            </p:cNvSpPr>
            <p:nvPr/>
          </p:nvSpPr>
          <p:spPr bwMode="auto">
            <a:xfrm>
              <a:off x="3884900" y="940951"/>
              <a:ext cx="57411" cy="49614"/>
            </a:xfrm>
            <a:custGeom>
              <a:avLst/>
              <a:gdLst>
                <a:gd name="T0" fmla="*/ 20 w 191"/>
                <a:gd name="T1" fmla="*/ 29 h 163"/>
                <a:gd name="T2" fmla="*/ 9 w 191"/>
                <a:gd name="T3" fmla="*/ 25 h 163"/>
                <a:gd name="T4" fmla="*/ 11 w 191"/>
                <a:gd name="T5" fmla="*/ 12 h 163"/>
                <a:gd name="T6" fmla="*/ 79 w 191"/>
                <a:gd name="T7" fmla="*/ 0 h 163"/>
                <a:gd name="T8" fmla="*/ 82 w 191"/>
                <a:gd name="T9" fmla="*/ 18 h 163"/>
                <a:gd name="T10" fmla="*/ 44 w 191"/>
                <a:gd name="T11" fmla="*/ 36 h 163"/>
                <a:gd name="T12" fmla="*/ 27 w 191"/>
                <a:gd name="T13" fmla="*/ 63 h 163"/>
                <a:gd name="T14" fmla="*/ 41 w 191"/>
                <a:gd name="T15" fmla="*/ 97 h 163"/>
                <a:gd name="T16" fmla="*/ 89 w 191"/>
                <a:gd name="T17" fmla="*/ 116 h 163"/>
                <a:gd name="T18" fmla="*/ 141 w 191"/>
                <a:gd name="T19" fmla="*/ 110 h 163"/>
                <a:gd name="T20" fmla="*/ 163 w 191"/>
                <a:gd name="T21" fmla="*/ 79 h 163"/>
                <a:gd name="T22" fmla="*/ 157 w 191"/>
                <a:gd name="T23" fmla="*/ 48 h 163"/>
                <a:gd name="T24" fmla="*/ 131 w 191"/>
                <a:gd name="T25" fmla="*/ 21 h 163"/>
                <a:gd name="T26" fmla="*/ 143 w 191"/>
                <a:gd name="T27" fmla="*/ 3 h 163"/>
                <a:gd name="T28" fmla="*/ 181 w 191"/>
                <a:gd name="T29" fmla="*/ 40 h 163"/>
                <a:gd name="T30" fmla="*/ 188 w 191"/>
                <a:gd name="T31" fmla="*/ 88 h 163"/>
                <a:gd name="T32" fmla="*/ 154 w 191"/>
                <a:gd name="T33" fmla="*/ 145 h 163"/>
                <a:gd name="T34" fmla="*/ 83 w 191"/>
                <a:gd name="T35" fmla="*/ 159 h 163"/>
                <a:gd name="T36" fmla="*/ 21 w 191"/>
                <a:gd name="T37" fmla="*/ 127 h 163"/>
                <a:gd name="T38" fmla="*/ 3 w 191"/>
                <a:gd name="T39" fmla="*/ 65 h 163"/>
                <a:gd name="T40" fmla="*/ 8 w 191"/>
                <a:gd name="T41" fmla="*/ 47 h 163"/>
                <a:gd name="T42" fmla="*/ 20 w 191"/>
                <a:gd name="T43" fmla="*/ 2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1" h="163">
                  <a:moveTo>
                    <a:pt x="20" y="29"/>
                  </a:moveTo>
                  <a:cubicBezTo>
                    <a:pt x="9" y="25"/>
                    <a:pt x="9" y="25"/>
                    <a:pt x="9" y="25"/>
                  </a:cubicBezTo>
                  <a:cubicBezTo>
                    <a:pt x="11" y="12"/>
                    <a:pt x="11" y="12"/>
                    <a:pt x="11" y="12"/>
                  </a:cubicBezTo>
                  <a:cubicBezTo>
                    <a:pt x="79" y="0"/>
                    <a:pt x="79" y="0"/>
                    <a:pt x="79" y="0"/>
                  </a:cubicBezTo>
                  <a:cubicBezTo>
                    <a:pt x="82" y="18"/>
                    <a:pt x="82" y="18"/>
                    <a:pt x="82" y="18"/>
                  </a:cubicBezTo>
                  <a:cubicBezTo>
                    <a:pt x="66" y="22"/>
                    <a:pt x="54" y="28"/>
                    <a:pt x="44" y="36"/>
                  </a:cubicBezTo>
                  <a:cubicBezTo>
                    <a:pt x="34" y="44"/>
                    <a:pt x="28" y="53"/>
                    <a:pt x="27" y="63"/>
                  </a:cubicBezTo>
                  <a:cubicBezTo>
                    <a:pt x="25" y="77"/>
                    <a:pt x="30" y="88"/>
                    <a:pt x="41" y="97"/>
                  </a:cubicBezTo>
                  <a:cubicBezTo>
                    <a:pt x="52" y="107"/>
                    <a:pt x="69" y="113"/>
                    <a:pt x="89" y="116"/>
                  </a:cubicBezTo>
                  <a:cubicBezTo>
                    <a:pt x="111" y="118"/>
                    <a:pt x="128" y="116"/>
                    <a:pt x="141" y="110"/>
                  </a:cubicBezTo>
                  <a:cubicBezTo>
                    <a:pt x="154" y="103"/>
                    <a:pt x="162" y="93"/>
                    <a:pt x="163" y="79"/>
                  </a:cubicBezTo>
                  <a:cubicBezTo>
                    <a:pt x="165" y="69"/>
                    <a:pt x="163" y="59"/>
                    <a:pt x="157" y="48"/>
                  </a:cubicBezTo>
                  <a:cubicBezTo>
                    <a:pt x="151" y="38"/>
                    <a:pt x="142" y="28"/>
                    <a:pt x="131" y="21"/>
                  </a:cubicBezTo>
                  <a:cubicBezTo>
                    <a:pt x="143" y="3"/>
                    <a:pt x="143" y="3"/>
                    <a:pt x="143" y="3"/>
                  </a:cubicBezTo>
                  <a:cubicBezTo>
                    <a:pt x="161" y="14"/>
                    <a:pt x="173" y="26"/>
                    <a:pt x="181" y="40"/>
                  </a:cubicBezTo>
                  <a:cubicBezTo>
                    <a:pt x="188" y="55"/>
                    <a:pt x="191" y="71"/>
                    <a:pt x="188" y="88"/>
                  </a:cubicBezTo>
                  <a:cubicBezTo>
                    <a:pt x="185" y="113"/>
                    <a:pt x="174" y="132"/>
                    <a:pt x="154" y="145"/>
                  </a:cubicBezTo>
                  <a:cubicBezTo>
                    <a:pt x="135" y="158"/>
                    <a:pt x="112" y="163"/>
                    <a:pt x="83" y="159"/>
                  </a:cubicBezTo>
                  <a:cubicBezTo>
                    <a:pt x="57" y="156"/>
                    <a:pt x="36" y="145"/>
                    <a:pt x="21" y="127"/>
                  </a:cubicBezTo>
                  <a:cubicBezTo>
                    <a:pt x="6" y="110"/>
                    <a:pt x="0" y="89"/>
                    <a:pt x="3" y="65"/>
                  </a:cubicBezTo>
                  <a:cubicBezTo>
                    <a:pt x="3" y="59"/>
                    <a:pt x="5" y="53"/>
                    <a:pt x="8" y="47"/>
                  </a:cubicBezTo>
                  <a:cubicBezTo>
                    <a:pt x="11" y="41"/>
                    <a:pt x="15" y="35"/>
                    <a:pt x="20" y="29"/>
                  </a:cubicBez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2" name="Freeform 33"/>
            <p:cNvSpPr>
              <a:spLocks/>
            </p:cNvSpPr>
            <p:nvPr/>
          </p:nvSpPr>
          <p:spPr bwMode="auto">
            <a:xfrm>
              <a:off x="3885609" y="882831"/>
              <a:ext cx="55993" cy="56702"/>
            </a:xfrm>
            <a:custGeom>
              <a:avLst/>
              <a:gdLst>
                <a:gd name="T0" fmla="*/ 7 w 185"/>
                <a:gd name="T1" fmla="*/ 188 h 188"/>
                <a:gd name="T2" fmla="*/ 4 w 185"/>
                <a:gd name="T3" fmla="*/ 109 h 188"/>
                <a:gd name="T4" fmla="*/ 25 w 185"/>
                <a:gd name="T5" fmla="*/ 108 h 188"/>
                <a:gd name="T6" fmla="*/ 32 w 185"/>
                <a:gd name="T7" fmla="*/ 123 h 188"/>
                <a:gd name="T8" fmla="*/ 59 w 185"/>
                <a:gd name="T9" fmla="*/ 126 h 188"/>
                <a:gd name="T10" fmla="*/ 77 w 185"/>
                <a:gd name="T11" fmla="*/ 125 h 188"/>
                <a:gd name="T12" fmla="*/ 74 w 185"/>
                <a:gd name="T13" fmla="*/ 65 h 188"/>
                <a:gd name="T14" fmla="*/ 56 w 185"/>
                <a:gd name="T15" fmla="*/ 66 h 188"/>
                <a:gd name="T16" fmla="*/ 29 w 185"/>
                <a:gd name="T17" fmla="*/ 71 h 188"/>
                <a:gd name="T18" fmla="*/ 24 w 185"/>
                <a:gd name="T19" fmla="*/ 86 h 188"/>
                <a:gd name="T20" fmla="*/ 3 w 185"/>
                <a:gd name="T21" fmla="*/ 87 h 188"/>
                <a:gd name="T22" fmla="*/ 0 w 185"/>
                <a:gd name="T23" fmla="*/ 8 h 188"/>
                <a:gd name="T24" fmla="*/ 22 w 185"/>
                <a:gd name="T25" fmla="*/ 7 h 188"/>
                <a:gd name="T26" fmla="*/ 28 w 185"/>
                <a:gd name="T27" fmla="*/ 21 h 188"/>
                <a:gd name="T28" fmla="*/ 55 w 185"/>
                <a:gd name="T29" fmla="*/ 24 h 188"/>
                <a:gd name="T30" fmla="*/ 124 w 185"/>
                <a:gd name="T31" fmla="*/ 21 h 188"/>
                <a:gd name="T32" fmla="*/ 151 w 185"/>
                <a:gd name="T33" fmla="*/ 16 h 188"/>
                <a:gd name="T34" fmla="*/ 156 w 185"/>
                <a:gd name="T35" fmla="*/ 1 h 188"/>
                <a:gd name="T36" fmla="*/ 178 w 185"/>
                <a:gd name="T37" fmla="*/ 0 h 188"/>
                <a:gd name="T38" fmla="*/ 181 w 185"/>
                <a:gd name="T39" fmla="*/ 79 h 188"/>
                <a:gd name="T40" fmla="*/ 160 w 185"/>
                <a:gd name="T41" fmla="*/ 80 h 188"/>
                <a:gd name="T42" fmla="*/ 153 w 185"/>
                <a:gd name="T43" fmla="*/ 66 h 188"/>
                <a:gd name="T44" fmla="*/ 126 w 185"/>
                <a:gd name="T45" fmla="*/ 63 h 188"/>
                <a:gd name="T46" fmla="*/ 96 w 185"/>
                <a:gd name="T47" fmla="*/ 64 h 188"/>
                <a:gd name="T48" fmla="*/ 99 w 185"/>
                <a:gd name="T49" fmla="*/ 124 h 188"/>
                <a:gd name="T50" fmla="*/ 129 w 185"/>
                <a:gd name="T51" fmla="*/ 123 h 188"/>
                <a:gd name="T52" fmla="*/ 156 w 185"/>
                <a:gd name="T53" fmla="*/ 118 h 188"/>
                <a:gd name="T54" fmla="*/ 161 w 185"/>
                <a:gd name="T55" fmla="*/ 103 h 188"/>
                <a:gd name="T56" fmla="*/ 182 w 185"/>
                <a:gd name="T57" fmla="*/ 102 h 188"/>
                <a:gd name="T58" fmla="*/ 185 w 185"/>
                <a:gd name="T59" fmla="*/ 181 h 188"/>
                <a:gd name="T60" fmla="*/ 163 w 185"/>
                <a:gd name="T61" fmla="*/ 182 h 188"/>
                <a:gd name="T62" fmla="*/ 157 w 185"/>
                <a:gd name="T63" fmla="*/ 167 h 188"/>
                <a:gd name="T64" fmla="*/ 130 w 185"/>
                <a:gd name="T65" fmla="*/ 164 h 188"/>
                <a:gd name="T66" fmla="*/ 61 w 185"/>
                <a:gd name="T67" fmla="*/ 167 h 188"/>
                <a:gd name="T68" fmla="*/ 34 w 185"/>
                <a:gd name="T69" fmla="*/ 172 h 188"/>
                <a:gd name="T70" fmla="*/ 29 w 185"/>
                <a:gd name="T71" fmla="*/ 187 h 188"/>
                <a:gd name="T72" fmla="*/ 7 w 185"/>
                <a:gd name="T73"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5" h="188">
                  <a:moveTo>
                    <a:pt x="7" y="188"/>
                  </a:moveTo>
                  <a:cubicBezTo>
                    <a:pt x="4" y="109"/>
                    <a:pt x="4" y="109"/>
                    <a:pt x="4" y="109"/>
                  </a:cubicBezTo>
                  <a:cubicBezTo>
                    <a:pt x="25" y="108"/>
                    <a:pt x="25" y="108"/>
                    <a:pt x="25" y="108"/>
                  </a:cubicBezTo>
                  <a:cubicBezTo>
                    <a:pt x="25" y="116"/>
                    <a:pt x="28" y="121"/>
                    <a:pt x="32" y="123"/>
                  </a:cubicBezTo>
                  <a:cubicBezTo>
                    <a:pt x="36" y="125"/>
                    <a:pt x="45" y="126"/>
                    <a:pt x="59" y="126"/>
                  </a:cubicBezTo>
                  <a:cubicBezTo>
                    <a:pt x="77" y="125"/>
                    <a:pt x="77" y="125"/>
                    <a:pt x="77" y="125"/>
                  </a:cubicBezTo>
                  <a:cubicBezTo>
                    <a:pt x="74" y="65"/>
                    <a:pt x="74" y="65"/>
                    <a:pt x="74" y="65"/>
                  </a:cubicBezTo>
                  <a:cubicBezTo>
                    <a:pt x="56" y="66"/>
                    <a:pt x="56" y="66"/>
                    <a:pt x="56" y="66"/>
                  </a:cubicBezTo>
                  <a:cubicBezTo>
                    <a:pt x="42" y="66"/>
                    <a:pt x="33" y="68"/>
                    <a:pt x="29" y="71"/>
                  </a:cubicBezTo>
                  <a:cubicBezTo>
                    <a:pt x="26" y="73"/>
                    <a:pt x="24" y="78"/>
                    <a:pt x="24" y="86"/>
                  </a:cubicBezTo>
                  <a:cubicBezTo>
                    <a:pt x="3" y="87"/>
                    <a:pt x="3" y="87"/>
                    <a:pt x="3" y="87"/>
                  </a:cubicBezTo>
                  <a:cubicBezTo>
                    <a:pt x="0" y="8"/>
                    <a:pt x="0" y="8"/>
                    <a:pt x="0" y="8"/>
                  </a:cubicBezTo>
                  <a:cubicBezTo>
                    <a:pt x="22" y="7"/>
                    <a:pt x="22" y="7"/>
                    <a:pt x="22" y="7"/>
                  </a:cubicBezTo>
                  <a:cubicBezTo>
                    <a:pt x="22" y="14"/>
                    <a:pt x="24" y="19"/>
                    <a:pt x="28" y="21"/>
                  </a:cubicBezTo>
                  <a:cubicBezTo>
                    <a:pt x="32" y="24"/>
                    <a:pt x="41" y="25"/>
                    <a:pt x="55" y="24"/>
                  </a:cubicBezTo>
                  <a:cubicBezTo>
                    <a:pt x="124" y="21"/>
                    <a:pt x="124" y="21"/>
                    <a:pt x="124" y="21"/>
                  </a:cubicBezTo>
                  <a:cubicBezTo>
                    <a:pt x="138" y="21"/>
                    <a:pt x="147" y="19"/>
                    <a:pt x="151" y="16"/>
                  </a:cubicBezTo>
                  <a:cubicBezTo>
                    <a:pt x="154" y="14"/>
                    <a:pt x="156" y="9"/>
                    <a:pt x="156" y="1"/>
                  </a:cubicBezTo>
                  <a:cubicBezTo>
                    <a:pt x="178" y="0"/>
                    <a:pt x="178" y="0"/>
                    <a:pt x="178" y="0"/>
                  </a:cubicBezTo>
                  <a:cubicBezTo>
                    <a:pt x="181" y="79"/>
                    <a:pt x="181" y="79"/>
                    <a:pt x="181" y="79"/>
                  </a:cubicBezTo>
                  <a:cubicBezTo>
                    <a:pt x="160" y="80"/>
                    <a:pt x="160" y="80"/>
                    <a:pt x="160" y="80"/>
                  </a:cubicBezTo>
                  <a:cubicBezTo>
                    <a:pt x="160" y="73"/>
                    <a:pt x="157" y="68"/>
                    <a:pt x="153" y="66"/>
                  </a:cubicBezTo>
                  <a:cubicBezTo>
                    <a:pt x="149" y="63"/>
                    <a:pt x="140" y="62"/>
                    <a:pt x="126" y="63"/>
                  </a:cubicBezTo>
                  <a:cubicBezTo>
                    <a:pt x="96" y="64"/>
                    <a:pt x="96" y="64"/>
                    <a:pt x="96" y="64"/>
                  </a:cubicBezTo>
                  <a:cubicBezTo>
                    <a:pt x="99" y="124"/>
                    <a:pt x="99" y="124"/>
                    <a:pt x="99" y="124"/>
                  </a:cubicBezTo>
                  <a:cubicBezTo>
                    <a:pt x="129" y="123"/>
                    <a:pt x="129" y="123"/>
                    <a:pt x="129" y="123"/>
                  </a:cubicBezTo>
                  <a:cubicBezTo>
                    <a:pt x="143" y="122"/>
                    <a:pt x="152" y="121"/>
                    <a:pt x="156" y="118"/>
                  </a:cubicBezTo>
                  <a:cubicBezTo>
                    <a:pt x="159" y="115"/>
                    <a:pt x="161" y="110"/>
                    <a:pt x="161" y="103"/>
                  </a:cubicBezTo>
                  <a:cubicBezTo>
                    <a:pt x="182" y="102"/>
                    <a:pt x="182" y="102"/>
                    <a:pt x="182" y="102"/>
                  </a:cubicBezTo>
                  <a:cubicBezTo>
                    <a:pt x="185" y="181"/>
                    <a:pt x="185" y="181"/>
                    <a:pt x="185" y="181"/>
                  </a:cubicBezTo>
                  <a:cubicBezTo>
                    <a:pt x="163" y="182"/>
                    <a:pt x="163" y="182"/>
                    <a:pt x="163" y="182"/>
                  </a:cubicBezTo>
                  <a:cubicBezTo>
                    <a:pt x="163" y="175"/>
                    <a:pt x="161" y="170"/>
                    <a:pt x="157" y="167"/>
                  </a:cubicBezTo>
                  <a:cubicBezTo>
                    <a:pt x="153" y="165"/>
                    <a:pt x="144" y="164"/>
                    <a:pt x="130" y="164"/>
                  </a:cubicBezTo>
                  <a:cubicBezTo>
                    <a:pt x="61" y="167"/>
                    <a:pt x="61" y="167"/>
                    <a:pt x="61" y="167"/>
                  </a:cubicBezTo>
                  <a:cubicBezTo>
                    <a:pt x="47" y="168"/>
                    <a:pt x="38" y="169"/>
                    <a:pt x="34" y="172"/>
                  </a:cubicBezTo>
                  <a:cubicBezTo>
                    <a:pt x="31" y="175"/>
                    <a:pt x="29" y="180"/>
                    <a:pt x="29" y="187"/>
                  </a:cubicBezTo>
                  <a:lnTo>
                    <a:pt x="7" y="188"/>
                  </a:ln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3" name="Freeform 34"/>
            <p:cNvSpPr>
              <a:spLocks/>
            </p:cNvSpPr>
            <p:nvPr/>
          </p:nvSpPr>
          <p:spPr bwMode="auto">
            <a:xfrm>
              <a:off x="3880648" y="848810"/>
              <a:ext cx="58120" cy="33313"/>
            </a:xfrm>
            <a:custGeom>
              <a:avLst/>
              <a:gdLst>
                <a:gd name="T0" fmla="*/ 15 w 191"/>
                <a:gd name="T1" fmla="*/ 111 h 111"/>
                <a:gd name="T2" fmla="*/ 7 w 191"/>
                <a:gd name="T3" fmla="*/ 67 h 111"/>
                <a:gd name="T4" fmla="*/ 0 w 191"/>
                <a:gd name="T5" fmla="*/ 31 h 111"/>
                <a:gd name="T6" fmla="*/ 22 w 191"/>
                <a:gd name="T7" fmla="*/ 27 h 111"/>
                <a:gd name="T8" fmla="*/ 31 w 191"/>
                <a:gd name="T9" fmla="*/ 42 h 111"/>
                <a:gd name="T10" fmla="*/ 58 w 191"/>
                <a:gd name="T11" fmla="*/ 41 h 111"/>
                <a:gd name="T12" fmla="*/ 126 w 191"/>
                <a:gd name="T13" fmla="*/ 29 h 111"/>
                <a:gd name="T14" fmla="*/ 151 w 191"/>
                <a:gd name="T15" fmla="*/ 20 h 111"/>
                <a:gd name="T16" fmla="*/ 155 w 191"/>
                <a:gd name="T17" fmla="*/ 4 h 111"/>
                <a:gd name="T18" fmla="*/ 176 w 191"/>
                <a:gd name="T19" fmla="*/ 0 h 111"/>
                <a:gd name="T20" fmla="*/ 191 w 191"/>
                <a:gd name="T21" fmla="*/ 79 h 111"/>
                <a:gd name="T22" fmla="*/ 169 w 191"/>
                <a:gd name="T23" fmla="*/ 83 h 111"/>
                <a:gd name="T24" fmla="*/ 160 w 191"/>
                <a:gd name="T25" fmla="*/ 69 h 111"/>
                <a:gd name="T26" fmla="*/ 133 w 191"/>
                <a:gd name="T27" fmla="*/ 70 h 111"/>
                <a:gd name="T28" fmla="*/ 65 w 191"/>
                <a:gd name="T29" fmla="*/ 82 h 111"/>
                <a:gd name="T30" fmla="*/ 40 w 191"/>
                <a:gd name="T31" fmla="*/ 90 h 111"/>
                <a:gd name="T32" fmla="*/ 37 w 191"/>
                <a:gd name="T33" fmla="*/ 107 h 111"/>
                <a:gd name="T34" fmla="*/ 15 w 191"/>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1" h="111">
                  <a:moveTo>
                    <a:pt x="15" y="111"/>
                  </a:moveTo>
                  <a:cubicBezTo>
                    <a:pt x="15" y="111"/>
                    <a:pt x="11" y="94"/>
                    <a:pt x="7" y="67"/>
                  </a:cubicBezTo>
                  <a:cubicBezTo>
                    <a:pt x="3" y="40"/>
                    <a:pt x="0" y="31"/>
                    <a:pt x="0" y="31"/>
                  </a:cubicBezTo>
                  <a:cubicBezTo>
                    <a:pt x="22" y="27"/>
                    <a:pt x="22" y="27"/>
                    <a:pt x="22" y="27"/>
                  </a:cubicBezTo>
                  <a:cubicBezTo>
                    <a:pt x="24" y="35"/>
                    <a:pt x="27" y="40"/>
                    <a:pt x="31" y="42"/>
                  </a:cubicBezTo>
                  <a:cubicBezTo>
                    <a:pt x="35" y="44"/>
                    <a:pt x="44" y="43"/>
                    <a:pt x="58" y="41"/>
                  </a:cubicBezTo>
                  <a:cubicBezTo>
                    <a:pt x="126" y="29"/>
                    <a:pt x="126" y="29"/>
                    <a:pt x="126" y="29"/>
                  </a:cubicBezTo>
                  <a:cubicBezTo>
                    <a:pt x="139" y="26"/>
                    <a:pt x="148" y="24"/>
                    <a:pt x="151" y="20"/>
                  </a:cubicBezTo>
                  <a:cubicBezTo>
                    <a:pt x="154" y="17"/>
                    <a:pt x="156" y="11"/>
                    <a:pt x="155" y="4"/>
                  </a:cubicBezTo>
                  <a:cubicBezTo>
                    <a:pt x="176" y="0"/>
                    <a:pt x="176" y="0"/>
                    <a:pt x="176" y="0"/>
                  </a:cubicBezTo>
                  <a:cubicBezTo>
                    <a:pt x="191" y="79"/>
                    <a:pt x="191" y="79"/>
                    <a:pt x="191" y="79"/>
                  </a:cubicBezTo>
                  <a:cubicBezTo>
                    <a:pt x="169" y="83"/>
                    <a:pt x="169" y="83"/>
                    <a:pt x="169" y="83"/>
                  </a:cubicBezTo>
                  <a:cubicBezTo>
                    <a:pt x="167" y="76"/>
                    <a:pt x="164" y="71"/>
                    <a:pt x="160" y="69"/>
                  </a:cubicBezTo>
                  <a:cubicBezTo>
                    <a:pt x="156" y="67"/>
                    <a:pt x="147" y="67"/>
                    <a:pt x="133" y="70"/>
                  </a:cubicBezTo>
                  <a:cubicBezTo>
                    <a:pt x="65" y="82"/>
                    <a:pt x="65" y="82"/>
                    <a:pt x="65" y="82"/>
                  </a:cubicBezTo>
                  <a:cubicBezTo>
                    <a:pt x="51" y="84"/>
                    <a:pt x="43" y="87"/>
                    <a:pt x="40" y="90"/>
                  </a:cubicBezTo>
                  <a:cubicBezTo>
                    <a:pt x="37" y="94"/>
                    <a:pt x="36" y="99"/>
                    <a:pt x="37" y="107"/>
                  </a:cubicBezTo>
                  <a:lnTo>
                    <a:pt x="15" y="111"/>
                  </a:ln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4" name="Freeform 35"/>
            <p:cNvSpPr>
              <a:spLocks/>
            </p:cNvSpPr>
            <p:nvPr/>
          </p:nvSpPr>
          <p:spPr bwMode="auto">
            <a:xfrm>
              <a:off x="3867181" y="798487"/>
              <a:ext cx="65916" cy="56702"/>
            </a:xfrm>
            <a:custGeom>
              <a:avLst/>
              <a:gdLst>
                <a:gd name="T0" fmla="*/ 45 w 217"/>
                <a:gd name="T1" fmla="*/ 187 h 187"/>
                <a:gd name="T2" fmla="*/ 26 w 217"/>
                <a:gd name="T3" fmla="*/ 122 h 187"/>
                <a:gd name="T4" fmla="*/ 109 w 217"/>
                <a:gd name="T5" fmla="*/ 41 h 187"/>
                <a:gd name="T6" fmla="*/ 63 w 217"/>
                <a:gd name="T7" fmla="*/ 54 h 187"/>
                <a:gd name="T8" fmla="*/ 39 w 217"/>
                <a:gd name="T9" fmla="*/ 65 h 187"/>
                <a:gd name="T10" fmla="*/ 37 w 217"/>
                <a:gd name="T11" fmla="*/ 81 h 187"/>
                <a:gd name="T12" fmla="*/ 16 w 217"/>
                <a:gd name="T13" fmla="*/ 87 h 187"/>
                <a:gd name="T14" fmla="*/ 0 w 217"/>
                <a:gd name="T15" fmla="*/ 30 h 187"/>
                <a:gd name="T16" fmla="*/ 21 w 217"/>
                <a:gd name="T17" fmla="*/ 24 h 187"/>
                <a:gd name="T18" fmla="*/ 31 w 217"/>
                <a:gd name="T19" fmla="*/ 37 h 187"/>
                <a:gd name="T20" fmla="*/ 58 w 217"/>
                <a:gd name="T21" fmla="*/ 33 h 187"/>
                <a:gd name="T22" fmla="*/ 177 w 217"/>
                <a:gd name="T23" fmla="*/ 0 h 187"/>
                <a:gd name="T24" fmla="*/ 185 w 217"/>
                <a:gd name="T25" fmla="*/ 28 h 187"/>
                <a:gd name="T26" fmla="*/ 73 w 217"/>
                <a:gd name="T27" fmla="*/ 137 h 187"/>
                <a:gd name="T28" fmla="*/ 153 w 217"/>
                <a:gd name="T29" fmla="*/ 114 h 187"/>
                <a:gd name="T30" fmla="*/ 178 w 217"/>
                <a:gd name="T31" fmla="*/ 104 h 187"/>
                <a:gd name="T32" fmla="*/ 180 w 217"/>
                <a:gd name="T33" fmla="*/ 88 h 187"/>
                <a:gd name="T34" fmla="*/ 200 w 217"/>
                <a:gd name="T35" fmla="*/ 82 h 187"/>
                <a:gd name="T36" fmla="*/ 217 w 217"/>
                <a:gd name="T37" fmla="*/ 139 h 187"/>
                <a:gd name="T38" fmla="*/ 195 w 217"/>
                <a:gd name="T39" fmla="*/ 145 h 187"/>
                <a:gd name="T40" fmla="*/ 185 w 217"/>
                <a:gd name="T41" fmla="*/ 132 h 187"/>
                <a:gd name="T42" fmla="*/ 158 w 217"/>
                <a:gd name="T43" fmla="*/ 136 h 187"/>
                <a:gd name="T44" fmla="*/ 93 w 217"/>
                <a:gd name="T45" fmla="*/ 154 h 187"/>
                <a:gd name="T46" fmla="*/ 68 w 217"/>
                <a:gd name="T47" fmla="*/ 165 h 187"/>
                <a:gd name="T48" fmla="*/ 66 w 217"/>
                <a:gd name="T49" fmla="*/ 181 h 187"/>
                <a:gd name="T50" fmla="*/ 45 w 217"/>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7" h="187">
                  <a:moveTo>
                    <a:pt x="45" y="187"/>
                  </a:moveTo>
                  <a:cubicBezTo>
                    <a:pt x="26" y="122"/>
                    <a:pt x="26" y="122"/>
                    <a:pt x="26" y="122"/>
                  </a:cubicBezTo>
                  <a:cubicBezTo>
                    <a:pt x="109" y="41"/>
                    <a:pt x="109" y="41"/>
                    <a:pt x="109" y="41"/>
                  </a:cubicBezTo>
                  <a:cubicBezTo>
                    <a:pt x="63" y="54"/>
                    <a:pt x="63" y="54"/>
                    <a:pt x="63" y="54"/>
                  </a:cubicBezTo>
                  <a:cubicBezTo>
                    <a:pt x="50" y="58"/>
                    <a:pt x="41" y="62"/>
                    <a:pt x="39" y="65"/>
                  </a:cubicBezTo>
                  <a:cubicBezTo>
                    <a:pt x="36" y="68"/>
                    <a:pt x="35" y="73"/>
                    <a:pt x="37" y="81"/>
                  </a:cubicBezTo>
                  <a:cubicBezTo>
                    <a:pt x="16" y="87"/>
                    <a:pt x="16" y="87"/>
                    <a:pt x="16" y="87"/>
                  </a:cubicBezTo>
                  <a:cubicBezTo>
                    <a:pt x="0" y="30"/>
                    <a:pt x="0" y="30"/>
                    <a:pt x="0" y="30"/>
                  </a:cubicBezTo>
                  <a:cubicBezTo>
                    <a:pt x="21" y="24"/>
                    <a:pt x="21" y="24"/>
                    <a:pt x="21" y="24"/>
                  </a:cubicBezTo>
                  <a:cubicBezTo>
                    <a:pt x="23" y="31"/>
                    <a:pt x="26" y="35"/>
                    <a:pt x="31" y="37"/>
                  </a:cubicBezTo>
                  <a:cubicBezTo>
                    <a:pt x="35" y="38"/>
                    <a:pt x="44" y="37"/>
                    <a:pt x="58" y="33"/>
                  </a:cubicBezTo>
                  <a:cubicBezTo>
                    <a:pt x="177" y="0"/>
                    <a:pt x="177" y="0"/>
                    <a:pt x="177" y="0"/>
                  </a:cubicBezTo>
                  <a:cubicBezTo>
                    <a:pt x="185" y="28"/>
                    <a:pt x="185" y="28"/>
                    <a:pt x="185" y="28"/>
                  </a:cubicBezTo>
                  <a:cubicBezTo>
                    <a:pt x="73" y="137"/>
                    <a:pt x="73" y="137"/>
                    <a:pt x="73" y="137"/>
                  </a:cubicBezTo>
                  <a:cubicBezTo>
                    <a:pt x="153" y="114"/>
                    <a:pt x="153" y="114"/>
                    <a:pt x="153" y="114"/>
                  </a:cubicBezTo>
                  <a:cubicBezTo>
                    <a:pt x="167" y="111"/>
                    <a:pt x="175" y="107"/>
                    <a:pt x="178" y="104"/>
                  </a:cubicBezTo>
                  <a:cubicBezTo>
                    <a:pt x="181" y="100"/>
                    <a:pt x="181" y="95"/>
                    <a:pt x="180" y="88"/>
                  </a:cubicBezTo>
                  <a:cubicBezTo>
                    <a:pt x="200" y="82"/>
                    <a:pt x="200" y="82"/>
                    <a:pt x="200" y="82"/>
                  </a:cubicBezTo>
                  <a:cubicBezTo>
                    <a:pt x="217" y="139"/>
                    <a:pt x="217" y="139"/>
                    <a:pt x="217" y="139"/>
                  </a:cubicBezTo>
                  <a:cubicBezTo>
                    <a:pt x="195" y="145"/>
                    <a:pt x="195" y="145"/>
                    <a:pt x="195" y="145"/>
                  </a:cubicBezTo>
                  <a:cubicBezTo>
                    <a:pt x="193" y="138"/>
                    <a:pt x="190" y="134"/>
                    <a:pt x="185" y="132"/>
                  </a:cubicBezTo>
                  <a:cubicBezTo>
                    <a:pt x="181" y="131"/>
                    <a:pt x="172" y="132"/>
                    <a:pt x="158" y="136"/>
                  </a:cubicBezTo>
                  <a:cubicBezTo>
                    <a:pt x="93" y="154"/>
                    <a:pt x="93" y="154"/>
                    <a:pt x="93" y="154"/>
                  </a:cubicBezTo>
                  <a:cubicBezTo>
                    <a:pt x="79" y="158"/>
                    <a:pt x="71" y="162"/>
                    <a:pt x="68" y="165"/>
                  </a:cubicBezTo>
                  <a:cubicBezTo>
                    <a:pt x="65" y="169"/>
                    <a:pt x="64" y="174"/>
                    <a:pt x="66" y="181"/>
                  </a:cubicBezTo>
                  <a:lnTo>
                    <a:pt x="45" y="187"/>
                  </a:ln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5" name="Freeform 36"/>
            <p:cNvSpPr>
              <a:spLocks noEditPoints="1"/>
            </p:cNvSpPr>
            <p:nvPr/>
          </p:nvSpPr>
          <p:spPr bwMode="auto">
            <a:xfrm>
              <a:off x="3856549" y="744620"/>
              <a:ext cx="62372" cy="51032"/>
            </a:xfrm>
            <a:custGeom>
              <a:avLst/>
              <a:gdLst>
                <a:gd name="T0" fmla="*/ 88 w 207"/>
                <a:gd name="T1" fmla="*/ 106 h 168"/>
                <a:gd name="T2" fmla="*/ 102 w 207"/>
                <a:gd name="T3" fmla="*/ 136 h 168"/>
                <a:gd name="T4" fmla="*/ 48 w 207"/>
                <a:gd name="T5" fmla="*/ 141 h 168"/>
                <a:gd name="T6" fmla="*/ 88 w 207"/>
                <a:gd name="T7" fmla="*/ 106 h 168"/>
                <a:gd name="T8" fmla="*/ 148 w 207"/>
                <a:gd name="T9" fmla="*/ 157 h 168"/>
                <a:gd name="T10" fmla="*/ 152 w 207"/>
                <a:gd name="T11" fmla="*/ 156 h 168"/>
                <a:gd name="T12" fmla="*/ 187 w 207"/>
                <a:gd name="T13" fmla="*/ 168 h 168"/>
                <a:gd name="T14" fmla="*/ 207 w 207"/>
                <a:gd name="T15" fmla="*/ 159 h 168"/>
                <a:gd name="T16" fmla="*/ 180 w 207"/>
                <a:gd name="T17" fmla="*/ 99 h 168"/>
                <a:gd name="T18" fmla="*/ 160 w 207"/>
                <a:gd name="T19" fmla="*/ 108 h 168"/>
                <a:gd name="T20" fmla="*/ 163 w 207"/>
                <a:gd name="T21" fmla="*/ 122 h 168"/>
                <a:gd name="T22" fmla="*/ 156 w 207"/>
                <a:gd name="T23" fmla="*/ 129 h 168"/>
                <a:gd name="T24" fmla="*/ 153 w 207"/>
                <a:gd name="T25" fmla="*/ 130 h 168"/>
                <a:gd name="T26" fmla="*/ 151 w 207"/>
                <a:gd name="T27" fmla="*/ 131 h 168"/>
                <a:gd name="T28" fmla="*/ 125 w 207"/>
                <a:gd name="T29" fmla="*/ 135 h 168"/>
                <a:gd name="T30" fmla="*/ 105 w 207"/>
                <a:gd name="T31" fmla="*/ 90 h 168"/>
                <a:gd name="T32" fmla="*/ 124 w 207"/>
                <a:gd name="T33" fmla="*/ 72 h 168"/>
                <a:gd name="T34" fmla="*/ 127 w 207"/>
                <a:gd name="T35" fmla="*/ 70 h 168"/>
                <a:gd name="T36" fmla="*/ 131 w 207"/>
                <a:gd name="T37" fmla="*/ 68 h 168"/>
                <a:gd name="T38" fmla="*/ 140 w 207"/>
                <a:gd name="T39" fmla="*/ 68 h 168"/>
                <a:gd name="T40" fmla="*/ 147 w 207"/>
                <a:gd name="T41" fmla="*/ 78 h 168"/>
                <a:gd name="T42" fmla="*/ 147 w 207"/>
                <a:gd name="T43" fmla="*/ 80 h 168"/>
                <a:gd name="T44" fmla="*/ 167 w 207"/>
                <a:gd name="T45" fmla="*/ 71 h 168"/>
                <a:gd name="T46" fmla="*/ 135 w 207"/>
                <a:gd name="T47" fmla="*/ 0 h 168"/>
                <a:gd name="T48" fmla="*/ 115 w 207"/>
                <a:gd name="T49" fmla="*/ 9 h 168"/>
                <a:gd name="T50" fmla="*/ 103 w 207"/>
                <a:gd name="T51" fmla="*/ 38 h 168"/>
                <a:gd name="T52" fmla="*/ 102 w 207"/>
                <a:gd name="T53" fmla="*/ 39 h 168"/>
                <a:gd name="T54" fmla="*/ 0 w 207"/>
                <a:gd name="T55" fmla="*/ 133 h 168"/>
                <a:gd name="T56" fmla="*/ 15 w 207"/>
                <a:gd name="T57" fmla="*/ 166 h 168"/>
                <a:gd name="T58" fmla="*/ 148 w 207"/>
                <a:gd name="T59" fmla="*/ 15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7" h="168">
                  <a:moveTo>
                    <a:pt x="88" y="106"/>
                  </a:moveTo>
                  <a:cubicBezTo>
                    <a:pt x="102" y="136"/>
                    <a:pt x="102" y="136"/>
                    <a:pt x="102" y="136"/>
                  </a:cubicBezTo>
                  <a:cubicBezTo>
                    <a:pt x="48" y="141"/>
                    <a:pt x="48" y="141"/>
                    <a:pt x="48" y="141"/>
                  </a:cubicBezTo>
                  <a:lnTo>
                    <a:pt x="88" y="106"/>
                  </a:lnTo>
                  <a:close/>
                  <a:moveTo>
                    <a:pt x="148" y="157"/>
                  </a:moveTo>
                  <a:cubicBezTo>
                    <a:pt x="149" y="156"/>
                    <a:pt x="150" y="156"/>
                    <a:pt x="152" y="156"/>
                  </a:cubicBezTo>
                  <a:cubicBezTo>
                    <a:pt x="169" y="155"/>
                    <a:pt x="181" y="159"/>
                    <a:pt x="187" y="168"/>
                  </a:cubicBezTo>
                  <a:cubicBezTo>
                    <a:pt x="207" y="159"/>
                    <a:pt x="207" y="159"/>
                    <a:pt x="207" y="159"/>
                  </a:cubicBezTo>
                  <a:cubicBezTo>
                    <a:pt x="180" y="99"/>
                    <a:pt x="180" y="99"/>
                    <a:pt x="180" y="99"/>
                  </a:cubicBezTo>
                  <a:cubicBezTo>
                    <a:pt x="160" y="108"/>
                    <a:pt x="160" y="108"/>
                    <a:pt x="160" y="108"/>
                  </a:cubicBezTo>
                  <a:cubicBezTo>
                    <a:pt x="163" y="114"/>
                    <a:pt x="164" y="119"/>
                    <a:pt x="163" y="122"/>
                  </a:cubicBezTo>
                  <a:cubicBezTo>
                    <a:pt x="162" y="125"/>
                    <a:pt x="160" y="127"/>
                    <a:pt x="156" y="129"/>
                  </a:cubicBezTo>
                  <a:cubicBezTo>
                    <a:pt x="155" y="129"/>
                    <a:pt x="154" y="130"/>
                    <a:pt x="153" y="130"/>
                  </a:cubicBezTo>
                  <a:cubicBezTo>
                    <a:pt x="153" y="130"/>
                    <a:pt x="152" y="130"/>
                    <a:pt x="151" y="131"/>
                  </a:cubicBezTo>
                  <a:cubicBezTo>
                    <a:pt x="125" y="135"/>
                    <a:pt x="125" y="135"/>
                    <a:pt x="125" y="135"/>
                  </a:cubicBezTo>
                  <a:cubicBezTo>
                    <a:pt x="105" y="90"/>
                    <a:pt x="105" y="90"/>
                    <a:pt x="105" y="90"/>
                  </a:cubicBezTo>
                  <a:cubicBezTo>
                    <a:pt x="124" y="72"/>
                    <a:pt x="124" y="72"/>
                    <a:pt x="124" y="72"/>
                  </a:cubicBezTo>
                  <a:cubicBezTo>
                    <a:pt x="125" y="72"/>
                    <a:pt x="126" y="71"/>
                    <a:pt x="127" y="70"/>
                  </a:cubicBezTo>
                  <a:cubicBezTo>
                    <a:pt x="128" y="70"/>
                    <a:pt x="129" y="69"/>
                    <a:pt x="131" y="68"/>
                  </a:cubicBezTo>
                  <a:cubicBezTo>
                    <a:pt x="134" y="67"/>
                    <a:pt x="137" y="67"/>
                    <a:pt x="140" y="68"/>
                  </a:cubicBezTo>
                  <a:cubicBezTo>
                    <a:pt x="142" y="70"/>
                    <a:pt x="144" y="73"/>
                    <a:pt x="147" y="78"/>
                  </a:cubicBezTo>
                  <a:cubicBezTo>
                    <a:pt x="147" y="80"/>
                    <a:pt x="147" y="80"/>
                    <a:pt x="147" y="80"/>
                  </a:cubicBezTo>
                  <a:cubicBezTo>
                    <a:pt x="167" y="71"/>
                    <a:pt x="167" y="71"/>
                    <a:pt x="167" y="71"/>
                  </a:cubicBezTo>
                  <a:cubicBezTo>
                    <a:pt x="135" y="0"/>
                    <a:pt x="135" y="0"/>
                    <a:pt x="135" y="0"/>
                  </a:cubicBezTo>
                  <a:cubicBezTo>
                    <a:pt x="115" y="9"/>
                    <a:pt x="115" y="9"/>
                    <a:pt x="115" y="9"/>
                  </a:cubicBezTo>
                  <a:cubicBezTo>
                    <a:pt x="118" y="18"/>
                    <a:pt x="114" y="28"/>
                    <a:pt x="103" y="38"/>
                  </a:cubicBezTo>
                  <a:cubicBezTo>
                    <a:pt x="102" y="39"/>
                    <a:pt x="102" y="39"/>
                    <a:pt x="102" y="39"/>
                  </a:cubicBezTo>
                  <a:cubicBezTo>
                    <a:pt x="0" y="133"/>
                    <a:pt x="0" y="133"/>
                    <a:pt x="0" y="133"/>
                  </a:cubicBezTo>
                  <a:cubicBezTo>
                    <a:pt x="15" y="166"/>
                    <a:pt x="15" y="166"/>
                    <a:pt x="15" y="166"/>
                  </a:cubicBezTo>
                  <a:lnTo>
                    <a:pt x="148" y="157"/>
                  </a:ln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6" name="Freeform 37"/>
            <p:cNvSpPr>
              <a:spLocks/>
            </p:cNvSpPr>
            <p:nvPr/>
          </p:nvSpPr>
          <p:spPr bwMode="auto">
            <a:xfrm>
              <a:off x="3797012" y="1110349"/>
              <a:ext cx="70169" cy="73004"/>
            </a:xfrm>
            <a:custGeom>
              <a:avLst/>
              <a:gdLst>
                <a:gd name="T0" fmla="*/ 0 w 231"/>
                <a:gd name="T1" fmla="*/ 125 h 239"/>
                <a:gd name="T2" fmla="*/ 44 w 231"/>
                <a:gd name="T3" fmla="*/ 73 h 239"/>
                <a:gd name="T4" fmla="*/ 158 w 231"/>
                <a:gd name="T5" fmla="*/ 96 h 239"/>
                <a:gd name="T6" fmla="*/ 122 w 231"/>
                <a:gd name="T7" fmla="*/ 65 h 239"/>
                <a:gd name="T8" fmla="*/ 99 w 231"/>
                <a:gd name="T9" fmla="*/ 51 h 239"/>
                <a:gd name="T10" fmla="*/ 85 w 231"/>
                <a:gd name="T11" fmla="*/ 58 h 239"/>
                <a:gd name="T12" fmla="*/ 68 w 231"/>
                <a:gd name="T13" fmla="*/ 45 h 239"/>
                <a:gd name="T14" fmla="*/ 106 w 231"/>
                <a:gd name="T15" fmla="*/ 0 h 239"/>
                <a:gd name="T16" fmla="*/ 123 w 231"/>
                <a:gd name="T17" fmla="*/ 14 h 239"/>
                <a:gd name="T18" fmla="*/ 118 w 231"/>
                <a:gd name="T19" fmla="*/ 29 h 239"/>
                <a:gd name="T20" fmla="*/ 136 w 231"/>
                <a:gd name="T21" fmla="*/ 49 h 239"/>
                <a:gd name="T22" fmla="*/ 231 w 231"/>
                <a:gd name="T23" fmla="*/ 128 h 239"/>
                <a:gd name="T24" fmla="*/ 212 w 231"/>
                <a:gd name="T25" fmla="*/ 150 h 239"/>
                <a:gd name="T26" fmla="*/ 58 w 231"/>
                <a:gd name="T27" fmla="*/ 120 h 239"/>
                <a:gd name="T28" fmla="*/ 122 w 231"/>
                <a:gd name="T29" fmla="*/ 173 h 239"/>
                <a:gd name="T30" fmla="*/ 145 w 231"/>
                <a:gd name="T31" fmla="*/ 187 h 239"/>
                <a:gd name="T32" fmla="*/ 159 w 231"/>
                <a:gd name="T33" fmla="*/ 180 h 239"/>
                <a:gd name="T34" fmla="*/ 176 w 231"/>
                <a:gd name="T35" fmla="*/ 193 h 239"/>
                <a:gd name="T36" fmla="*/ 137 w 231"/>
                <a:gd name="T37" fmla="*/ 239 h 239"/>
                <a:gd name="T38" fmla="*/ 120 w 231"/>
                <a:gd name="T39" fmla="*/ 225 h 239"/>
                <a:gd name="T40" fmla="*/ 125 w 231"/>
                <a:gd name="T41" fmla="*/ 209 h 239"/>
                <a:gd name="T42" fmla="*/ 107 w 231"/>
                <a:gd name="T43" fmla="*/ 189 h 239"/>
                <a:gd name="T44" fmla="*/ 54 w 231"/>
                <a:gd name="T45" fmla="*/ 146 h 239"/>
                <a:gd name="T46" fmla="*/ 31 w 231"/>
                <a:gd name="T47" fmla="*/ 132 h 239"/>
                <a:gd name="T48" fmla="*/ 17 w 231"/>
                <a:gd name="T49" fmla="*/ 139 h 239"/>
                <a:gd name="T50" fmla="*/ 0 w 231"/>
                <a:gd name="T51" fmla="*/ 12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1" h="239">
                  <a:moveTo>
                    <a:pt x="0" y="125"/>
                  </a:moveTo>
                  <a:cubicBezTo>
                    <a:pt x="44" y="73"/>
                    <a:pt x="44" y="73"/>
                    <a:pt x="44" y="73"/>
                  </a:cubicBezTo>
                  <a:cubicBezTo>
                    <a:pt x="158" y="96"/>
                    <a:pt x="158" y="96"/>
                    <a:pt x="158" y="96"/>
                  </a:cubicBezTo>
                  <a:cubicBezTo>
                    <a:pt x="122" y="65"/>
                    <a:pt x="122" y="65"/>
                    <a:pt x="122" y="65"/>
                  </a:cubicBezTo>
                  <a:cubicBezTo>
                    <a:pt x="111" y="57"/>
                    <a:pt x="103" y="52"/>
                    <a:pt x="99" y="51"/>
                  </a:cubicBezTo>
                  <a:cubicBezTo>
                    <a:pt x="94" y="51"/>
                    <a:pt x="89" y="53"/>
                    <a:pt x="85" y="58"/>
                  </a:cubicBezTo>
                  <a:cubicBezTo>
                    <a:pt x="68" y="45"/>
                    <a:pt x="68" y="45"/>
                    <a:pt x="68" y="45"/>
                  </a:cubicBezTo>
                  <a:cubicBezTo>
                    <a:pt x="106" y="0"/>
                    <a:pt x="106" y="0"/>
                    <a:pt x="106" y="0"/>
                  </a:cubicBezTo>
                  <a:cubicBezTo>
                    <a:pt x="123" y="14"/>
                    <a:pt x="123" y="14"/>
                    <a:pt x="123" y="14"/>
                  </a:cubicBezTo>
                  <a:cubicBezTo>
                    <a:pt x="119" y="19"/>
                    <a:pt x="117" y="25"/>
                    <a:pt x="118" y="29"/>
                  </a:cubicBezTo>
                  <a:cubicBezTo>
                    <a:pt x="119" y="33"/>
                    <a:pt x="126" y="40"/>
                    <a:pt x="136" y="49"/>
                  </a:cubicBezTo>
                  <a:cubicBezTo>
                    <a:pt x="231" y="128"/>
                    <a:pt x="231" y="128"/>
                    <a:pt x="231" y="128"/>
                  </a:cubicBezTo>
                  <a:cubicBezTo>
                    <a:pt x="212" y="150"/>
                    <a:pt x="212" y="150"/>
                    <a:pt x="212" y="150"/>
                  </a:cubicBezTo>
                  <a:cubicBezTo>
                    <a:pt x="58" y="120"/>
                    <a:pt x="58" y="120"/>
                    <a:pt x="58" y="120"/>
                  </a:cubicBezTo>
                  <a:cubicBezTo>
                    <a:pt x="122" y="173"/>
                    <a:pt x="122" y="173"/>
                    <a:pt x="122" y="173"/>
                  </a:cubicBezTo>
                  <a:cubicBezTo>
                    <a:pt x="132" y="182"/>
                    <a:pt x="140" y="187"/>
                    <a:pt x="145" y="187"/>
                  </a:cubicBezTo>
                  <a:cubicBezTo>
                    <a:pt x="149" y="187"/>
                    <a:pt x="154" y="185"/>
                    <a:pt x="159" y="180"/>
                  </a:cubicBezTo>
                  <a:cubicBezTo>
                    <a:pt x="176" y="193"/>
                    <a:pt x="176" y="193"/>
                    <a:pt x="176" y="193"/>
                  </a:cubicBezTo>
                  <a:cubicBezTo>
                    <a:pt x="137" y="239"/>
                    <a:pt x="137" y="239"/>
                    <a:pt x="137" y="239"/>
                  </a:cubicBezTo>
                  <a:cubicBezTo>
                    <a:pt x="120" y="225"/>
                    <a:pt x="120" y="225"/>
                    <a:pt x="120" y="225"/>
                  </a:cubicBezTo>
                  <a:cubicBezTo>
                    <a:pt x="125" y="219"/>
                    <a:pt x="126" y="214"/>
                    <a:pt x="125" y="209"/>
                  </a:cubicBezTo>
                  <a:cubicBezTo>
                    <a:pt x="124" y="205"/>
                    <a:pt x="118" y="198"/>
                    <a:pt x="107" y="189"/>
                  </a:cubicBezTo>
                  <a:cubicBezTo>
                    <a:pt x="54" y="146"/>
                    <a:pt x="54" y="146"/>
                    <a:pt x="54" y="146"/>
                  </a:cubicBezTo>
                  <a:cubicBezTo>
                    <a:pt x="44" y="137"/>
                    <a:pt x="36" y="132"/>
                    <a:pt x="31" y="132"/>
                  </a:cubicBezTo>
                  <a:cubicBezTo>
                    <a:pt x="27" y="131"/>
                    <a:pt x="22" y="134"/>
                    <a:pt x="17" y="139"/>
                  </a:cubicBezTo>
                  <a:lnTo>
                    <a:pt x="0" y="125"/>
                  </a:ln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7" name="Freeform 38"/>
            <p:cNvSpPr>
              <a:spLocks noEditPoints="1"/>
            </p:cNvSpPr>
            <p:nvPr/>
          </p:nvSpPr>
          <p:spPr bwMode="auto">
            <a:xfrm>
              <a:off x="3270390" y="626254"/>
              <a:ext cx="592538" cy="592538"/>
            </a:xfrm>
            <a:custGeom>
              <a:avLst/>
              <a:gdLst>
                <a:gd name="T0" fmla="*/ 975 w 1950"/>
                <a:gd name="T1" fmla="*/ 0 h 1950"/>
                <a:gd name="T2" fmla="*/ 0 w 1950"/>
                <a:gd name="T3" fmla="*/ 975 h 1950"/>
                <a:gd name="T4" fmla="*/ 975 w 1950"/>
                <a:gd name="T5" fmla="*/ 1950 h 1950"/>
                <a:gd name="T6" fmla="*/ 1950 w 1950"/>
                <a:gd name="T7" fmla="*/ 975 h 1950"/>
                <a:gd name="T8" fmla="*/ 975 w 1950"/>
                <a:gd name="T9" fmla="*/ 0 h 1950"/>
                <a:gd name="T10" fmla="*/ 975 w 1950"/>
                <a:gd name="T11" fmla="*/ 1929 h 1950"/>
                <a:gd name="T12" fmla="*/ 21 w 1950"/>
                <a:gd name="T13" fmla="*/ 975 h 1950"/>
                <a:gd name="T14" fmla="*/ 975 w 1950"/>
                <a:gd name="T15" fmla="*/ 21 h 1950"/>
                <a:gd name="T16" fmla="*/ 1929 w 1950"/>
                <a:gd name="T17" fmla="*/ 975 h 1950"/>
                <a:gd name="T18" fmla="*/ 975 w 1950"/>
                <a:gd name="T19" fmla="*/ 1929 h 1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0" h="1950">
                  <a:moveTo>
                    <a:pt x="975" y="0"/>
                  </a:moveTo>
                  <a:cubicBezTo>
                    <a:pt x="436" y="0"/>
                    <a:pt x="0" y="436"/>
                    <a:pt x="0" y="975"/>
                  </a:cubicBezTo>
                  <a:cubicBezTo>
                    <a:pt x="0" y="1514"/>
                    <a:pt x="436" y="1950"/>
                    <a:pt x="975" y="1950"/>
                  </a:cubicBezTo>
                  <a:cubicBezTo>
                    <a:pt x="1513" y="1950"/>
                    <a:pt x="1950" y="1514"/>
                    <a:pt x="1950" y="975"/>
                  </a:cubicBezTo>
                  <a:cubicBezTo>
                    <a:pt x="1950" y="436"/>
                    <a:pt x="1513" y="0"/>
                    <a:pt x="975" y="0"/>
                  </a:cubicBezTo>
                  <a:close/>
                  <a:moveTo>
                    <a:pt x="975" y="1929"/>
                  </a:moveTo>
                  <a:cubicBezTo>
                    <a:pt x="448" y="1929"/>
                    <a:pt x="21" y="1502"/>
                    <a:pt x="21" y="975"/>
                  </a:cubicBezTo>
                  <a:cubicBezTo>
                    <a:pt x="21" y="448"/>
                    <a:pt x="448" y="21"/>
                    <a:pt x="975" y="21"/>
                  </a:cubicBezTo>
                  <a:cubicBezTo>
                    <a:pt x="1501" y="21"/>
                    <a:pt x="1929" y="448"/>
                    <a:pt x="1929" y="975"/>
                  </a:cubicBezTo>
                  <a:cubicBezTo>
                    <a:pt x="1929" y="1502"/>
                    <a:pt x="1501" y="1929"/>
                    <a:pt x="975" y="1929"/>
                  </a:cubicBez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8" name="Freeform 39"/>
            <p:cNvSpPr>
              <a:spLocks/>
            </p:cNvSpPr>
            <p:nvPr/>
          </p:nvSpPr>
          <p:spPr bwMode="auto">
            <a:xfrm>
              <a:off x="3404349" y="646100"/>
              <a:ext cx="434481" cy="362185"/>
            </a:xfrm>
            <a:custGeom>
              <a:avLst/>
              <a:gdLst>
                <a:gd name="T0" fmla="*/ 534 w 1430"/>
                <a:gd name="T1" fmla="*/ 0 h 1191"/>
                <a:gd name="T2" fmla="*/ 0 w 1430"/>
                <a:gd name="T3" fmla="*/ 948 h 1191"/>
                <a:gd name="T4" fmla="*/ 11 w 1430"/>
                <a:gd name="T5" fmla="*/ 1122 h 1191"/>
                <a:gd name="T6" fmla="*/ 175 w 1430"/>
                <a:gd name="T7" fmla="*/ 1164 h 1191"/>
                <a:gd name="T8" fmla="*/ 156 w 1430"/>
                <a:gd name="T9" fmla="*/ 926 h 1191"/>
                <a:gd name="T10" fmla="*/ 506 w 1430"/>
                <a:gd name="T11" fmla="*/ 76 h 1191"/>
                <a:gd name="T12" fmla="*/ 241 w 1430"/>
                <a:gd name="T13" fmla="*/ 851 h 1191"/>
                <a:gd name="T14" fmla="*/ 280 w 1430"/>
                <a:gd name="T15" fmla="*/ 1179 h 1191"/>
                <a:gd name="T16" fmla="*/ 518 w 1430"/>
                <a:gd name="T17" fmla="*/ 1188 h 1191"/>
                <a:gd name="T18" fmla="*/ 1430 w 1430"/>
                <a:gd name="T19" fmla="*/ 748 h 1191"/>
                <a:gd name="T20" fmla="*/ 535 w 1430"/>
                <a:gd name="T21" fmla="*/ 0 h 1191"/>
                <a:gd name="T22" fmla="*/ 534 w 1430"/>
                <a:gd name="T23" fmla="*/ 0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30" h="1191">
                  <a:moveTo>
                    <a:pt x="534" y="0"/>
                  </a:moveTo>
                  <a:cubicBezTo>
                    <a:pt x="230" y="84"/>
                    <a:pt x="0" y="476"/>
                    <a:pt x="0" y="948"/>
                  </a:cubicBezTo>
                  <a:cubicBezTo>
                    <a:pt x="0" y="1008"/>
                    <a:pt x="4" y="1066"/>
                    <a:pt x="11" y="1122"/>
                  </a:cubicBezTo>
                  <a:cubicBezTo>
                    <a:pt x="63" y="1139"/>
                    <a:pt x="118" y="1153"/>
                    <a:pt x="175" y="1164"/>
                  </a:cubicBezTo>
                  <a:cubicBezTo>
                    <a:pt x="163" y="1088"/>
                    <a:pt x="156" y="1008"/>
                    <a:pt x="156" y="926"/>
                  </a:cubicBezTo>
                  <a:cubicBezTo>
                    <a:pt x="156" y="535"/>
                    <a:pt x="302" y="202"/>
                    <a:pt x="506" y="76"/>
                  </a:cubicBezTo>
                  <a:cubicBezTo>
                    <a:pt x="345" y="252"/>
                    <a:pt x="241" y="534"/>
                    <a:pt x="241" y="851"/>
                  </a:cubicBezTo>
                  <a:cubicBezTo>
                    <a:pt x="241" y="967"/>
                    <a:pt x="255" y="1077"/>
                    <a:pt x="280" y="1179"/>
                  </a:cubicBezTo>
                  <a:cubicBezTo>
                    <a:pt x="356" y="1188"/>
                    <a:pt x="436" y="1191"/>
                    <a:pt x="518" y="1188"/>
                  </a:cubicBezTo>
                  <a:cubicBezTo>
                    <a:pt x="946" y="1171"/>
                    <a:pt x="1304" y="988"/>
                    <a:pt x="1430" y="748"/>
                  </a:cubicBezTo>
                  <a:cubicBezTo>
                    <a:pt x="1353" y="323"/>
                    <a:pt x="982" y="0"/>
                    <a:pt x="535" y="0"/>
                  </a:cubicBezTo>
                  <a:cubicBezTo>
                    <a:pt x="535" y="0"/>
                    <a:pt x="534" y="0"/>
                    <a:pt x="534" y="0"/>
                  </a:cubicBez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9" name="Freeform 40"/>
            <p:cNvSpPr>
              <a:spLocks/>
            </p:cNvSpPr>
            <p:nvPr/>
          </p:nvSpPr>
          <p:spPr bwMode="auto">
            <a:xfrm>
              <a:off x="3410019" y="1004741"/>
              <a:ext cx="62372" cy="56702"/>
            </a:xfrm>
            <a:custGeom>
              <a:avLst/>
              <a:gdLst>
                <a:gd name="T0" fmla="*/ 205 w 205"/>
                <a:gd name="T1" fmla="*/ 187 h 187"/>
                <a:gd name="T2" fmla="*/ 168 w 205"/>
                <a:gd name="T3" fmla="*/ 50 h 187"/>
                <a:gd name="T4" fmla="*/ 0 w 205"/>
                <a:gd name="T5" fmla="*/ 0 h 187"/>
                <a:gd name="T6" fmla="*/ 30 w 205"/>
                <a:gd name="T7" fmla="*/ 137 h 187"/>
                <a:gd name="T8" fmla="*/ 205 w 205"/>
                <a:gd name="T9" fmla="*/ 187 h 187"/>
              </a:gdLst>
              <a:ahLst/>
              <a:cxnLst>
                <a:cxn ang="0">
                  <a:pos x="T0" y="T1"/>
                </a:cxn>
                <a:cxn ang="0">
                  <a:pos x="T2" y="T3"/>
                </a:cxn>
                <a:cxn ang="0">
                  <a:pos x="T4" y="T5"/>
                </a:cxn>
                <a:cxn ang="0">
                  <a:pos x="T6" y="T7"/>
                </a:cxn>
                <a:cxn ang="0">
                  <a:pos x="T8" y="T9"/>
                </a:cxn>
              </a:cxnLst>
              <a:rect l="0" t="0" r="r" b="b"/>
              <a:pathLst>
                <a:path w="205" h="187">
                  <a:moveTo>
                    <a:pt x="205" y="187"/>
                  </a:moveTo>
                  <a:cubicBezTo>
                    <a:pt x="190" y="143"/>
                    <a:pt x="178" y="97"/>
                    <a:pt x="168" y="50"/>
                  </a:cubicBezTo>
                  <a:cubicBezTo>
                    <a:pt x="108" y="36"/>
                    <a:pt x="52" y="20"/>
                    <a:pt x="0" y="0"/>
                  </a:cubicBezTo>
                  <a:cubicBezTo>
                    <a:pt x="8" y="47"/>
                    <a:pt x="18" y="93"/>
                    <a:pt x="30" y="137"/>
                  </a:cubicBezTo>
                  <a:cubicBezTo>
                    <a:pt x="85" y="157"/>
                    <a:pt x="144" y="173"/>
                    <a:pt x="205" y="187"/>
                  </a:cubicBez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0" name="Freeform 41"/>
            <p:cNvSpPr>
              <a:spLocks/>
            </p:cNvSpPr>
            <p:nvPr/>
          </p:nvSpPr>
          <p:spPr bwMode="auto">
            <a:xfrm>
              <a:off x="3310790" y="1025296"/>
              <a:ext cx="275006" cy="172942"/>
            </a:xfrm>
            <a:custGeom>
              <a:avLst/>
              <a:gdLst>
                <a:gd name="T0" fmla="*/ 571 w 907"/>
                <a:gd name="T1" fmla="*/ 219 h 571"/>
                <a:gd name="T2" fmla="*/ 398 w 907"/>
                <a:gd name="T3" fmla="*/ 187 h 571"/>
                <a:gd name="T4" fmla="*/ 574 w 907"/>
                <a:gd name="T5" fmla="*/ 477 h 571"/>
                <a:gd name="T6" fmla="*/ 330 w 907"/>
                <a:gd name="T7" fmla="*/ 168 h 571"/>
                <a:gd name="T8" fmla="*/ 0 w 907"/>
                <a:gd name="T9" fmla="*/ 0 h 571"/>
                <a:gd name="T10" fmla="*/ 844 w 907"/>
                <a:gd name="T11" fmla="*/ 571 h 571"/>
                <a:gd name="T12" fmla="*/ 907 w 907"/>
                <a:gd name="T13" fmla="*/ 569 h 571"/>
                <a:gd name="T14" fmla="*/ 571 w 907"/>
                <a:gd name="T15" fmla="*/ 219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7" h="571">
                  <a:moveTo>
                    <a:pt x="571" y="219"/>
                  </a:moveTo>
                  <a:cubicBezTo>
                    <a:pt x="511" y="211"/>
                    <a:pt x="453" y="200"/>
                    <a:pt x="398" y="187"/>
                  </a:cubicBezTo>
                  <a:cubicBezTo>
                    <a:pt x="443" y="300"/>
                    <a:pt x="503" y="399"/>
                    <a:pt x="574" y="477"/>
                  </a:cubicBezTo>
                  <a:cubicBezTo>
                    <a:pt x="476" y="416"/>
                    <a:pt x="392" y="308"/>
                    <a:pt x="330" y="168"/>
                  </a:cubicBezTo>
                  <a:cubicBezTo>
                    <a:pt x="195" y="128"/>
                    <a:pt x="81" y="70"/>
                    <a:pt x="0" y="0"/>
                  </a:cubicBezTo>
                  <a:cubicBezTo>
                    <a:pt x="134" y="335"/>
                    <a:pt x="461" y="571"/>
                    <a:pt x="844" y="571"/>
                  </a:cubicBezTo>
                  <a:cubicBezTo>
                    <a:pt x="865" y="571"/>
                    <a:pt x="886" y="570"/>
                    <a:pt x="907" y="569"/>
                  </a:cubicBezTo>
                  <a:cubicBezTo>
                    <a:pt x="770" y="530"/>
                    <a:pt x="650" y="401"/>
                    <a:pt x="571" y="219"/>
                  </a:cubicBez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1" name="Freeform 42"/>
            <p:cNvSpPr>
              <a:spLocks/>
            </p:cNvSpPr>
            <p:nvPr/>
          </p:nvSpPr>
          <p:spPr bwMode="auto">
            <a:xfrm>
              <a:off x="3495073" y="923940"/>
              <a:ext cx="348010" cy="266500"/>
            </a:xfrm>
            <a:custGeom>
              <a:avLst/>
              <a:gdLst>
                <a:gd name="T0" fmla="*/ 297 w 1145"/>
                <a:gd name="T1" fmla="*/ 348 h 877"/>
                <a:gd name="T2" fmla="*/ 0 w 1145"/>
                <a:gd name="T3" fmla="*/ 334 h 877"/>
                <a:gd name="T4" fmla="*/ 53 w 1145"/>
                <a:gd name="T5" fmla="*/ 473 h 877"/>
                <a:gd name="T6" fmla="*/ 261 w 1145"/>
                <a:gd name="T7" fmla="*/ 486 h 877"/>
                <a:gd name="T8" fmla="*/ 1061 w 1145"/>
                <a:gd name="T9" fmla="*/ 242 h 877"/>
                <a:gd name="T10" fmla="*/ 185 w 1145"/>
                <a:gd name="T11" fmla="*/ 565 h 877"/>
                <a:gd name="T12" fmla="*/ 99 w 1145"/>
                <a:gd name="T13" fmla="*/ 563 h 877"/>
                <a:gd name="T14" fmla="*/ 452 w 1145"/>
                <a:gd name="T15" fmla="*/ 877 h 877"/>
                <a:gd name="T16" fmla="*/ 1145 w 1145"/>
                <a:gd name="T17" fmla="*/ 0 h 877"/>
                <a:gd name="T18" fmla="*/ 297 w 1145"/>
                <a:gd name="T19" fmla="*/ 348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5" h="877">
                  <a:moveTo>
                    <a:pt x="297" y="348"/>
                  </a:moveTo>
                  <a:cubicBezTo>
                    <a:pt x="194" y="352"/>
                    <a:pt x="94" y="347"/>
                    <a:pt x="0" y="334"/>
                  </a:cubicBezTo>
                  <a:cubicBezTo>
                    <a:pt x="15" y="382"/>
                    <a:pt x="33" y="429"/>
                    <a:pt x="53" y="473"/>
                  </a:cubicBezTo>
                  <a:cubicBezTo>
                    <a:pt x="120" y="482"/>
                    <a:pt x="190" y="486"/>
                    <a:pt x="261" y="486"/>
                  </a:cubicBezTo>
                  <a:cubicBezTo>
                    <a:pt x="589" y="486"/>
                    <a:pt x="880" y="390"/>
                    <a:pt x="1061" y="242"/>
                  </a:cubicBezTo>
                  <a:cubicBezTo>
                    <a:pt x="931" y="430"/>
                    <a:pt x="588" y="565"/>
                    <a:pt x="185" y="565"/>
                  </a:cubicBezTo>
                  <a:cubicBezTo>
                    <a:pt x="156" y="565"/>
                    <a:pt x="127" y="564"/>
                    <a:pt x="99" y="563"/>
                  </a:cubicBezTo>
                  <a:cubicBezTo>
                    <a:pt x="189" y="718"/>
                    <a:pt x="312" y="831"/>
                    <a:pt x="452" y="877"/>
                  </a:cubicBezTo>
                  <a:cubicBezTo>
                    <a:pt x="848" y="781"/>
                    <a:pt x="1142" y="425"/>
                    <a:pt x="1145" y="0"/>
                  </a:cubicBezTo>
                  <a:cubicBezTo>
                    <a:pt x="1020" y="189"/>
                    <a:pt x="690" y="332"/>
                    <a:pt x="297" y="348"/>
                  </a:cubicBez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2" name="Freeform 43"/>
            <p:cNvSpPr>
              <a:spLocks/>
            </p:cNvSpPr>
            <p:nvPr/>
          </p:nvSpPr>
          <p:spPr bwMode="auto">
            <a:xfrm>
              <a:off x="3290945" y="663110"/>
              <a:ext cx="180738" cy="373526"/>
            </a:xfrm>
            <a:custGeom>
              <a:avLst/>
              <a:gdLst>
                <a:gd name="T0" fmla="*/ 347 w 596"/>
                <a:gd name="T1" fmla="*/ 1230 h 1230"/>
                <a:gd name="T2" fmla="*/ 314 w 596"/>
                <a:gd name="T3" fmla="*/ 1090 h 1230"/>
                <a:gd name="T4" fmla="*/ 92 w 596"/>
                <a:gd name="T5" fmla="*/ 919 h 1230"/>
                <a:gd name="T6" fmla="*/ 305 w 596"/>
                <a:gd name="T7" fmla="*/ 1039 h 1230"/>
                <a:gd name="T8" fmla="*/ 290 w 596"/>
                <a:gd name="T9" fmla="*/ 819 h 1230"/>
                <a:gd name="T10" fmla="*/ 596 w 596"/>
                <a:gd name="T11" fmla="*/ 0 h 1230"/>
                <a:gd name="T12" fmla="*/ 0 w 596"/>
                <a:gd name="T13" fmla="*/ 854 h 1230"/>
                <a:gd name="T14" fmla="*/ 6 w 596"/>
                <a:gd name="T15" fmla="*/ 960 h 1230"/>
                <a:gd name="T16" fmla="*/ 347 w 596"/>
                <a:gd name="T17" fmla="*/ 1230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6" h="1230">
                  <a:moveTo>
                    <a:pt x="347" y="1230"/>
                  </a:moveTo>
                  <a:cubicBezTo>
                    <a:pt x="334" y="1186"/>
                    <a:pt x="323" y="1139"/>
                    <a:pt x="314" y="1090"/>
                  </a:cubicBezTo>
                  <a:cubicBezTo>
                    <a:pt x="217" y="1044"/>
                    <a:pt x="141" y="986"/>
                    <a:pt x="92" y="919"/>
                  </a:cubicBezTo>
                  <a:cubicBezTo>
                    <a:pt x="152" y="966"/>
                    <a:pt x="224" y="1006"/>
                    <a:pt x="305" y="1039"/>
                  </a:cubicBezTo>
                  <a:cubicBezTo>
                    <a:pt x="295" y="968"/>
                    <a:pt x="290" y="895"/>
                    <a:pt x="290" y="819"/>
                  </a:cubicBezTo>
                  <a:cubicBezTo>
                    <a:pt x="290" y="457"/>
                    <a:pt x="415" y="144"/>
                    <a:pt x="596" y="0"/>
                  </a:cubicBezTo>
                  <a:cubicBezTo>
                    <a:pt x="248" y="128"/>
                    <a:pt x="0" y="462"/>
                    <a:pt x="0" y="854"/>
                  </a:cubicBezTo>
                  <a:cubicBezTo>
                    <a:pt x="0" y="890"/>
                    <a:pt x="2" y="925"/>
                    <a:pt x="6" y="960"/>
                  </a:cubicBezTo>
                  <a:cubicBezTo>
                    <a:pt x="75" y="1069"/>
                    <a:pt x="195" y="1162"/>
                    <a:pt x="347" y="1230"/>
                  </a:cubicBezTo>
                  <a:close/>
                </a:path>
              </a:pathLst>
            </a:custGeom>
            <a:grpFill/>
            <a:ln>
              <a:noFill/>
            </a:ln>
            <a:sp3d extrusionH="120650">
              <a:bevelT w="6350" h="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53" name="文本框 52"/>
          <p:cNvSpPr txBox="1"/>
          <p:nvPr/>
        </p:nvSpPr>
        <p:spPr>
          <a:xfrm>
            <a:off x="5286169" y="1442436"/>
            <a:ext cx="6177881" cy="1077218"/>
          </a:xfrm>
          <a:prstGeom prst="rect">
            <a:avLst/>
          </a:prstGeom>
          <a:noFill/>
        </p:spPr>
        <p:txBody>
          <a:bodyPr wrap="square" rtlCol="0">
            <a:spAutoFit/>
          </a:bodyPr>
          <a:lstStyle/>
          <a:p>
            <a:r>
              <a:rPr lang="zh-CN" altLang="en-US" sz="4000" b="1" dirty="0">
                <a:solidFill>
                  <a:srgbClr val="72B332"/>
                </a:solidFill>
                <a:latin typeface="微软雅黑" panose="020B0503020204020204" pitchFamily="34" charset="-122"/>
                <a:ea typeface="微软雅黑" panose="020B0503020204020204" pitchFamily="34" charset="-122"/>
              </a:rPr>
              <a:t>这里可以随意编辑哦</a:t>
            </a:r>
            <a:endParaRPr lang="en-US" altLang="zh-CN" sz="4000" b="1" dirty="0">
              <a:solidFill>
                <a:srgbClr val="72B332"/>
              </a:solidFill>
              <a:latin typeface="微软雅黑" panose="020B0503020204020204" pitchFamily="34" charset="-122"/>
              <a:ea typeface="微软雅黑" panose="020B0503020204020204" pitchFamily="34" charset="-122"/>
            </a:endParaRPr>
          </a:p>
          <a:p>
            <a:r>
              <a:rPr lang="zh-CN" altLang="en-US" sz="2400" b="1" dirty="0">
                <a:solidFill>
                  <a:srgbClr val="1D4C61"/>
                </a:solidFill>
                <a:latin typeface="微软雅黑" panose="020B0503020204020204" pitchFamily="34" charset="-122"/>
                <a:ea typeface="微软雅黑" panose="020B0503020204020204" pitchFamily="34" charset="-122"/>
              </a:rPr>
              <a:t>可以设置左边色块填充为您想填充的图形</a:t>
            </a:r>
          </a:p>
        </p:txBody>
      </p:sp>
      <p:pic>
        <p:nvPicPr>
          <p:cNvPr id="54" name="图片 5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412524" y="3198963"/>
            <a:ext cx="2003323" cy="2494799"/>
          </a:xfrm>
          <a:prstGeom prst="rect">
            <a:avLst/>
          </a:prstGeom>
        </p:spPr>
      </p:pic>
      <p:sp>
        <p:nvSpPr>
          <p:cNvPr id="55" name="Freeform 8"/>
          <p:cNvSpPr>
            <a:spLocks/>
          </p:cNvSpPr>
          <p:nvPr/>
        </p:nvSpPr>
        <p:spPr bwMode="auto">
          <a:xfrm>
            <a:off x="5771982" y="3216239"/>
            <a:ext cx="1194276" cy="2314402"/>
          </a:xfrm>
          <a:custGeom>
            <a:avLst/>
            <a:gdLst>
              <a:gd name="T0" fmla="*/ 24 w 690"/>
              <a:gd name="T1" fmla="*/ 381 h 1341"/>
              <a:gd name="T2" fmla="*/ 92 w 690"/>
              <a:gd name="T3" fmla="*/ 499 h 1341"/>
              <a:gd name="T4" fmla="*/ 85 w 690"/>
              <a:gd name="T5" fmla="*/ 841 h 1341"/>
              <a:gd name="T6" fmla="*/ 13 w 690"/>
              <a:gd name="T7" fmla="*/ 955 h 1341"/>
              <a:gd name="T8" fmla="*/ 0 w 690"/>
              <a:gd name="T9" fmla="*/ 969 h 1341"/>
              <a:gd name="T10" fmla="*/ 157 w 690"/>
              <a:gd name="T11" fmla="*/ 1121 h 1341"/>
              <a:gd name="T12" fmla="*/ 170 w 690"/>
              <a:gd name="T13" fmla="*/ 1132 h 1341"/>
              <a:gd name="T14" fmla="*/ 242 w 690"/>
              <a:gd name="T15" fmla="*/ 1204 h 1341"/>
              <a:gd name="T16" fmla="*/ 292 w 690"/>
              <a:gd name="T17" fmla="*/ 1250 h 1341"/>
              <a:gd name="T18" fmla="*/ 354 w 690"/>
              <a:gd name="T19" fmla="*/ 1308 h 1341"/>
              <a:gd name="T20" fmla="*/ 393 w 690"/>
              <a:gd name="T21" fmla="*/ 1341 h 1341"/>
              <a:gd name="T22" fmla="*/ 434 w 690"/>
              <a:gd name="T23" fmla="*/ 1295 h 1341"/>
              <a:gd name="T24" fmla="*/ 582 w 690"/>
              <a:gd name="T25" fmla="*/ 1059 h 1341"/>
              <a:gd name="T26" fmla="*/ 640 w 690"/>
              <a:gd name="T27" fmla="*/ 883 h 1341"/>
              <a:gd name="T28" fmla="*/ 589 w 690"/>
              <a:gd name="T29" fmla="*/ 272 h 1341"/>
              <a:gd name="T30" fmla="*/ 429 w 690"/>
              <a:gd name="T31" fmla="*/ 12 h 1341"/>
              <a:gd name="T32" fmla="*/ 411 w 690"/>
              <a:gd name="T33" fmla="*/ 0 h 1341"/>
              <a:gd name="T34" fmla="*/ 388 w 690"/>
              <a:gd name="T35" fmla="*/ 24 h 1341"/>
              <a:gd name="T36" fmla="*/ 364 w 690"/>
              <a:gd name="T37" fmla="*/ 48 h 1341"/>
              <a:gd name="T38" fmla="*/ 194 w 690"/>
              <a:gd name="T39" fmla="*/ 215 h 1341"/>
              <a:gd name="T40" fmla="*/ 169 w 690"/>
              <a:gd name="T41" fmla="*/ 237 h 1341"/>
              <a:gd name="T42" fmla="*/ 97 w 690"/>
              <a:gd name="T43" fmla="*/ 309 h 1341"/>
              <a:gd name="T44" fmla="*/ 24 w 690"/>
              <a:gd name="T45" fmla="*/ 381 h 1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90" h="1341">
                <a:moveTo>
                  <a:pt x="24" y="381"/>
                </a:moveTo>
                <a:cubicBezTo>
                  <a:pt x="57" y="430"/>
                  <a:pt x="65" y="431"/>
                  <a:pt x="92" y="499"/>
                </a:cubicBezTo>
                <a:cubicBezTo>
                  <a:pt x="133" y="601"/>
                  <a:pt x="135" y="739"/>
                  <a:pt x="85" y="841"/>
                </a:cubicBezTo>
                <a:cubicBezTo>
                  <a:pt x="66" y="880"/>
                  <a:pt x="42" y="922"/>
                  <a:pt x="13" y="955"/>
                </a:cubicBezTo>
                <a:cubicBezTo>
                  <a:pt x="7" y="961"/>
                  <a:pt x="5" y="962"/>
                  <a:pt x="0" y="969"/>
                </a:cubicBezTo>
                <a:cubicBezTo>
                  <a:pt x="18" y="981"/>
                  <a:pt x="138" y="1105"/>
                  <a:pt x="157" y="1121"/>
                </a:cubicBezTo>
                <a:cubicBezTo>
                  <a:pt x="163" y="1126"/>
                  <a:pt x="164" y="1126"/>
                  <a:pt x="170" y="1132"/>
                </a:cubicBezTo>
                <a:cubicBezTo>
                  <a:pt x="242" y="1204"/>
                  <a:pt x="242" y="1204"/>
                  <a:pt x="242" y="1204"/>
                </a:cubicBezTo>
                <a:cubicBezTo>
                  <a:pt x="259" y="1221"/>
                  <a:pt x="275" y="1233"/>
                  <a:pt x="292" y="1250"/>
                </a:cubicBezTo>
                <a:cubicBezTo>
                  <a:pt x="308" y="1267"/>
                  <a:pt x="335" y="1298"/>
                  <a:pt x="354" y="1308"/>
                </a:cubicBezTo>
                <a:cubicBezTo>
                  <a:pt x="373" y="1320"/>
                  <a:pt x="376" y="1336"/>
                  <a:pt x="393" y="1341"/>
                </a:cubicBezTo>
                <a:cubicBezTo>
                  <a:pt x="434" y="1295"/>
                  <a:pt x="434" y="1295"/>
                  <a:pt x="434" y="1295"/>
                </a:cubicBezTo>
                <a:cubicBezTo>
                  <a:pt x="489" y="1233"/>
                  <a:pt x="548" y="1134"/>
                  <a:pt x="582" y="1059"/>
                </a:cubicBezTo>
                <a:cubicBezTo>
                  <a:pt x="607" y="1004"/>
                  <a:pt x="624" y="948"/>
                  <a:pt x="640" y="883"/>
                </a:cubicBezTo>
                <a:cubicBezTo>
                  <a:pt x="690" y="685"/>
                  <a:pt x="666" y="450"/>
                  <a:pt x="589" y="272"/>
                </a:cubicBezTo>
                <a:cubicBezTo>
                  <a:pt x="532" y="139"/>
                  <a:pt x="504" y="109"/>
                  <a:pt x="429" y="12"/>
                </a:cubicBezTo>
                <a:cubicBezTo>
                  <a:pt x="423" y="5"/>
                  <a:pt x="423" y="1"/>
                  <a:pt x="411" y="0"/>
                </a:cubicBezTo>
                <a:cubicBezTo>
                  <a:pt x="408" y="13"/>
                  <a:pt x="409" y="3"/>
                  <a:pt x="388" y="24"/>
                </a:cubicBezTo>
                <a:cubicBezTo>
                  <a:pt x="379" y="33"/>
                  <a:pt x="373" y="40"/>
                  <a:pt x="364" y="48"/>
                </a:cubicBezTo>
                <a:cubicBezTo>
                  <a:pt x="194" y="215"/>
                  <a:pt x="194" y="215"/>
                  <a:pt x="194" y="215"/>
                </a:cubicBezTo>
                <a:cubicBezTo>
                  <a:pt x="185" y="224"/>
                  <a:pt x="178" y="228"/>
                  <a:pt x="169" y="237"/>
                </a:cubicBezTo>
                <a:cubicBezTo>
                  <a:pt x="97" y="309"/>
                  <a:pt x="97" y="309"/>
                  <a:pt x="97" y="309"/>
                </a:cubicBezTo>
                <a:cubicBezTo>
                  <a:pt x="81" y="325"/>
                  <a:pt x="39" y="358"/>
                  <a:pt x="24" y="381"/>
                </a:cubicBezTo>
                <a:close/>
              </a:path>
            </a:pathLst>
          </a:custGeom>
          <a:solidFill>
            <a:srgbClr val="279180"/>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 name="文本框 55"/>
          <p:cNvSpPr txBox="1"/>
          <p:nvPr/>
        </p:nvSpPr>
        <p:spPr>
          <a:xfrm>
            <a:off x="5286169" y="2469531"/>
            <a:ext cx="5648834" cy="892552"/>
          </a:xfrm>
          <a:prstGeom prst="rect">
            <a:avLst/>
          </a:prstGeom>
          <a:noFill/>
        </p:spPr>
        <p:txBody>
          <a:bodyPr wrap="square" rtlCol="0">
            <a:spAutoFit/>
          </a:bodyPr>
          <a:lstStyle/>
          <a:p>
            <a:r>
              <a:rPr lang="zh-CN" altLang="en-US" sz="2000" dirty="0">
                <a:solidFill>
                  <a:srgbClr val="1D4C61"/>
                </a:solidFill>
                <a:latin typeface="微软雅黑" panose="020B0503020204020204" pitchFamily="34" charset="-122"/>
                <a:ea typeface="微软雅黑" panose="020B0503020204020204" pitchFamily="34" charset="-122"/>
              </a:rPr>
              <a:t>这里最好使用</a:t>
            </a:r>
            <a:r>
              <a:rPr lang="en-US" altLang="zh-CN" sz="2000" dirty="0">
                <a:solidFill>
                  <a:srgbClr val="1D4C61"/>
                </a:solidFill>
                <a:latin typeface="微软雅黑" panose="020B0503020204020204" pitchFamily="34" charset="-122"/>
                <a:ea typeface="微软雅黑" panose="020B0503020204020204" pitchFamily="34" charset="-122"/>
              </a:rPr>
              <a:t>2013</a:t>
            </a:r>
            <a:r>
              <a:rPr lang="zh-CN" altLang="en-US" sz="2000" dirty="0">
                <a:solidFill>
                  <a:srgbClr val="1D4C61"/>
                </a:solidFill>
                <a:latin typeface="微软雅黑" panose="020B0503020204020204" pitchFamily="34" charset="-122"/>
                <a:ea typeface="微软雅黑" panose="020B0503020204020204" pitchFamily="34" charset="-122"/>
              </a:rPr>
              <a:t>版本的布尔运算工具，可以随意编辑裁剪，方法如下：</a:t>
            </a:r>
          </a:p>
          <a:p>
            <a:endParaRPr lang="zh-CN" altLang="en-US" sz="1200" dirty="0">
              <a:solidFill>
                <a:srgbClr val="1D4C61"/>
              </a:solidFill>
              <a:latin typeface="微软雅黑" panose="020B0503020204020204" pitchFamily="34" charset="-122"/>
              <a:ea typeface="微软雅黑" panose="020B0503020204020204" pitchFamily="34" charset="-122"/>
            </a:endParaRPr>
          </a:p>
        </p:txBody>
      </p:sp>
      <p:sp>
        <p:nvSpPr>
          <p:cNvPr id="57" name="文本框 56"/>
          <p:cNvSpPr txBox="1"/>
          <p:nvPr/>
        </p:nvSpPr>
        <p:spPr>
          <a:xfrm>
            <a:off x="5286169" y="5711038"/>
            <a:ext cx="2481163" cy="461665"/>
          </a:xfrm>
          <a:prstGeom prst="rect">
            <a:avLst/>
          </a:prstGeom>
          <a:noFill/>
        </p:spPr>
        <p:txBody>
          <a:bodyPr wrap="square" rtlCol="0">
            <a:spAutoFit/>
          </a:bodyPr>
          <a:lstStyle/>
          <a:p>
            <a:r>
              <a:rPr lang="zh-CN" altLang="en-US" sz="1200" dirty="0">
                <a:latin typeface="微软雅黑" panose="020B0503020204020204" pitchFamily="34" charset="-122"/>
                <a:ea typeface="微软雅黑" panose="020B0503020204020204" pitchFamily="34" charset="-122"/>
              </a:rPr>
              <a:t>从左边选择一个色块移动到右边，然后选择您想添加图片放下面</a:t>
            </a:r>
          </a:p>
        </p:txBody>
      </p:sp>
      <p:sp>
        <p:nvSpPr>
          <p:cNvPr id="58" name="箭头: V 形 57"/>
          <p:cNvSpPr/>
          <p:nvPr/>
        </p:nvSpPr>
        <p:spPr>
          <a:xfrm>
            <a:off x="7781619" y="4203869"/>
            <a:ext cx="381011" cy="381011"/>
          </a:xfrm>
          <a:prstGeom prst="chevron">
            <a:avLst/>
          </a:prstGeom>
          <a:solidFill>
            <a:srgbClr val="72B3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pic>
        <p:nvPicPr>
          <p:cNvPr id="59" name="图片 58"/>
          <p:cNvPicPr>
            <a:picLocks noChangeAspect="1"/>
          </p:cNvPicPr>
          <p:nvPr/>
        </p:nvPicPr>
        <p:blipFill>
          <a:blip r:embed="rId4">
            <a:extLst>
              <a:ext uri="{28A0092B-C50C-407E-A947-70E740481C1C}">
                <a14:useLocalDpi xmlns:a14="http://schemas.microsoft.com/office/drawing/2010/main" val="0"/>
              </a:ext>
            </a:extLst>
          </a:blip>
          <a:srcRect l="17943" t="692" r="24497" b="6538"/>
          <a:stretch>
            <a:fillRect/>
          </a:stretch>
        </p:blipFill>
        <p:spPr>
          <a:xfrm>
            <a:off x="8271117" y="3181793"/>
            <a:ext cx="1153103" cy="2314402"/>
          </a:xfrm>
          <a:custGeom>
            <a:avLst/>
            <a:gdLst>
              <a:gd name="connsiteX0" fmla="*/ 711373 w 1153103"/>
              <a:gd name="connsiteY0" fmla="*/ 0 h 2314402"/>
              <a:gd name="connsiteX1" fmla="*/ 742528 w 1153103"/>
              <a:gd name="connsiteY1" fmla="*/ 20711 h 2314402"/>
              <a:gd name="connsiteX2" fmla="*/ 1019462 w 1153103"/>
              <a:gd name="connsiteY2" fmla="*/ 469439 h 2314402"/>
              <a:gd name="connsiteX3" fmla="*/ 1107734 w 1153103"/>
              <a:gd name="connsiteY3" fmla="*/ 1523950 h 2314402"/>
              <a:gd name="connsiteX4" fmla="*/ 1007346 w 1153103"/>
              <a:gd name="connsiteY4" fmla="*/ 1827705 h 2314402"/>
              <a:gd name="connsiteX5" fmla="*/ 751182 w 1153103"/>
              <a:gd name="connsiteY5" fmla="*/ 2235012 h 2314402"/>
              <a:gd name="connsiteX6" fmla="*/ 680218 w 1153103"/>
              <a:gd name="connsiteY6" fmla="*/ 2314402 h 2314402"/>
              <a:gd name="connsiteX7" fmla="*/ 612716 w 1153103"/>
              <a:gd name="connsiteY7" fmla="*/ 2257448 h 2314402"/>
              <a:gd name="connsiteX8" fmla="*/ 505404 w 1153103"/>
              <a:gd name="connsiteY8" fmla="*/ 2157347 h 2314402"/>
              <a:gd name="connsiteX9" fmla="*/ 418862 w 1153103"/>
              <a:gd name="connsiteY9" fmla="*/ 2077957 h 2314402"/>
              <a:gd name="connsiteX10" fmla="*/ 294242 w 1153103"/>
              <a:gd name="connsiteY10" fmla="*/ 1953694 h 2314402"/>
              <a:gd name="connsiteX11" fmla="*/ 271741 w 1153103"/>
              <a:gd name="connsiteY11" fmla="*/ 1934709 h 2314402"/>
              <a:gd name="connsiteX12" fmla="*/ 0 w 1153103"/>
              <a:gd name="connsiteY12" fmla="*/ 1672376 h 2314402"/>
              <a:gd name="connsiteX13" fmla="*/ 22501 w 1153103"/>
              <a:gd name="connsiteY13" fmla="*/ 1648213 h 2314402"/>
              <a:gd name="connsiteX14" fmla="*/ 147121 w 1153103"/>
              <a:gd name="connsiteY14" fmla="*/ 1451463 h 2314402"/>
              <a:gd name="connsiteX15" fmla="*/ 159237 w 1153103"/>
              <a:gd name="connsiteY15" fmla="*/ 861213 h 2314402"/>
              <a:gd name="connsiteX16" fmla="*/ 41540 w 1153103"/>
              <a:gd name="connsiteY16" fmla="*/ 657560 h 2314402"/>
              <a:gd name="connsiteX17" fmla="*/ 167891 w 1153103"/>
              <a:gd name="connsiteY17" fmla="*/ 533296 h 2314402"/>
              <a:gd name="connsiteX18" fmla="*/ 292511 w 1153103"/>
              <a:gd name="connsiteY18" fmla="*/ 409033 h 2314402"/>
              <a:gd name="connsiteX19" fmla="*/ 335782 w 1153103"/>
              <a:gd name="connsiteY19" fmla="*/ 371064 h 2314402"/>
              <a:gd name="connsiteX20" fmla="*/ 630024 w 1153103"/>
              <a:gd name="connsiteY20" fmla="*/ 82842 h 2314402"/>
              <a:gd name="connsiteX21" fmla="*/ 671564 w 1153103"/>
              <a:gd name="connsiteY21" fmla="*/ 41421 h 2314402"/>
              <a:gd name="connsiteX22" fmla="*/ 711373 w 1153103"/>
              <a:gd name="connsiteY22" fmla="*/ 0 h 2314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53103" h="2314402">
                <a:moveTo>
                  <a:pt x="711373" y="0"/>
                </a:moveTo>
                <a:cubicBezTo>
                  <a:pt x="732143" y="1726"/>
                  <a:pt x="732143" y="8630"/>
                  <a:pt x="742528" y="20711"/>
                </a:cubicBezTo>
                <a:cubicBezTo>
                  <a:pt x="872341" y="188121"/>
                  <a:pt x="920804" y="239897"/>
                  <a:pt x="1019462" y="469439"/>
                </a:cubicBezTo>
                <a:cubicBezTo>
                  <a:pt x="1152736" y="776645"/>
                  <a:pt x="1194276" y="1182226"/>
                  <a:pt x="1107734" y="1523950"/>
                </a:cubicBezTo>
                <a:cubicBezTo>
                  <a:pt x="1080041" y="1636132"/>
                  <a:pt x="1050617" y="1732781"/>
                  <a:pt x="1007346" y="1827705"/>
                </a:cubicBezTo>
                <a:cubicBezTo>
                  <a:pt x="948497" y="1957146"/>
                  <a:pt x="846378" y="2128007"/>
                  <a:pt x="751182" y="2235012"/>
                </a:cubicBezTo>
                <a:cubicBezTo>
                  <a:pt x="751182" y="2235012"/>
                  <a:pt x="751182" y="2235012"/>
                  <a:pt x="680218" y="2314402"/>
                </a:cubicBezTo>
                <a:cubicBezTo>
                  <a:pt x="650794" y="2305773"/>
                  <a:pt x="645601" y="2278159"/>
                  <a:pt x="612716" y="2257448"/>
                </a:cubicBezTo>
                <a:cubicBezTo>
                  <a:pt x="579830" y="2240189"/>
                  <a:pt x="533097" y="2186687"/>
                  <a:pt x="505404" y="2157347"/>
                </a:cubicBezTo>
                <a:cubicBezTo>
                  <a:pt x="475980" y="2128007"/>
                  <a:pt x="448286" y="2107297"/>
                  <a:pt x="418862" y="2077957"/>
                </a:cubicBezTo>
                <a:cubicBezTo>
                  <a:pt x="418862" y="2077957"/>
                  <a:pt x="418862" y="2077957"/>
                  <a:pt x="294242" y="1953694"/>
                </a:cubicBezTo>
                <a:cubicBezTo>
                  <a:pt x="283857" y="1943338"/>
                  <a:pt x="282126" y="1943338"/>
                  <a:pt x="271741" y="1934709"/>
                </a:cubicBezTo>
                <a:cubicBezTo>
                  <a:pt x="238855" y="1907095"/>
                  <a:pt x="31155" y="1693086"/>
                  <a:pt x="0" y="1672376"/>
                </a:cubicBezTo>
                <a:cubicBezTo>
                  <a:pt x="8654" y="1660295"/>
                  <a:pt x="12116" y="1658569"/>
                  <a:pt x="22501" y="1648213"/>
                </a:cubicBezTo>
                <a:cubicBezTo>
                  <a:pt x="72695" y="1591259"/>
                  <a:pt x="114235" y="1518773"/>
                  <a:pt x="147121" y="1451463"/>
                </a:cubicBezTo>
                <a:cubicBezTo>
                  <a:pt x="233663" y="1275424"/>
                  <a:pt x="230201" y="1037253"/>
                  <a:pt x="159237" y="861213"/>
                </a:cubicBezTo>
                <a:cubicBezTo>
                  <a:pt x="112504" y="743853"/>
                  <a:pt x="98658" y="742128"/>
                  <a:pt x="41540" y="657560"/>
                </a:cubicBezTo>
                <a:cubicBezTo>
                  <a:pt x="67503" y="617864"/>
                  <a:pt x="140198" y="560910"/>
                  <a:pt x="167891" y="533296"/>
                </a:cubicBezTo>
                <a:cubicBezTo>
                  <a:pt x="167891" y="533296"/>
                  <a:pt x="167891" y="533296"/>
                  <a:pt x="292511" y="409033"/>
                </a:cubicBezTo>
                <a:cubicBezTo>
                  <a:pt x="308089" y="393500"/>
                  <a:pt x="320204" y="386597"/>
                  <a:pt x="335782" y="371064"/>
                </a:cubicBezTo>
                <a:cubicBezTo>
                  <a:pt x="335782" y="371064"/>
                  <a:pt x="335782" y="371064"/>
                  <a:pt x="630024" y="82842"/>
                </a:cubicBezTo>
                <a:cubicBezTo>
                  <a:pt x="645601" y="69035"/>
                  <a:pt x="655986" y="56954"/>
                  <a:pt x="671564" y="41421"/>
                </a:cubicBezTo>
                <a:cubicBezTo>
                  <a:pt x="707911" y="5178"/>
                  <a:pt x="706181" y="22437"/>
                  <a:pt x="711373" y="0"/>
                </a:cubicBezTo>
                <a:close/>
              </a:path>
            </a:pathLst>
          </a:custGeom>
        </p:spPr>
      </p:pic>
      <p:pic>
        <p:nvPicPr>
          <p:cNvPr id="60" name="图片 59"/>
          <p:cNvPicPr>
            <a:picLocks noChangeAspect="1"/>
          </p:cNvPicPr>
          <p:nvPr/>
        </p:nvPicPr>
        <p:blipFill rotWithShape="1">
          <a:blip r:embed="rId5"/>
          <a:srcRect l="3712" t="1504" r="88158" b="76431"/>
          <a:stretch/>
        </p:blipFill>
        <p:spPr>
          <a:xfrm>
            <a:off x="9489585" y="3270087"/>
            <a:ext cx="1445418" cy="2206705"/>
          </a:xfrm>
          <a:prstGeom prst="rect">
            <a:avLst/>
          </a:prstGeom>
          <a:ln w="38100">
            <a:solidFill>
              <a:schemeClr val="bg1"/>
            </a:solidFill>
          </a:ln>
        </p:spPr>
      </p:pic>
      <p:sp>
        <p:nvSpPr>
          <p:cNvPr id="61" name="文本框 60"/>
          <p:cNvSpPr txBox="1"/>
          <p:nvPr/>
        </p:nvSpPr>
        <p:spPr>
          <a:xfrm>
            <a:off x="8010664" y="5723853"/>
            <a:ext cx="3190365" cy="461665"/>
          </a:xfrm>
          <a:prstGeom prst="rect">
            <a:avLst/>
          </a:prstGeom>
          <a:noFill/>
        </p:spPr>
        <p:txBody>
          <a:bodyPr wrap="square" rtlCol="0">
            <a:spAutoFit/>
          </a:bodyPr>
          <a:lstStyle/>
          <a:p>
            <a:r>
              <a:rPr lang="zh-CN" altLang="en-US" sz="1200" dirty="0">
                <a:latin typeface="微软雅黑" panose="020B0503020204020204" pitchFamily="34" charset="-122"/>
                <a:ea typeface="微软雅黑" panose="020B0503020204020204" pitchFamily="34" charset="-122"/>
              </a:rPr>
              <a:t>先选择图片</a:t>
            </a:r>
            <a:r>
              <a:rPr lang="en-US" altLang="zh-CN" sz="1200" dirty="0">
                <a:latin typeface="微软雅黑" panose="020B0503020204020204" pitchFamily="34" charset="-122"/>
                <a:ea typeface="微软雅黑" panose="020B0503020204020204" pitchFamily="34" charset="-122"/>
              </a:rPr>
              <a:t>——</a:t>
            </a:r>
            <a:r>
              <a:rPr lang="zh-CN" altLang="en-US" sz="1200" dirty="0">
                <a:latin typeface="微软雅黑" panose="020B0503020204020204" pitchFamily="34" charset="-122"/>
                <a:ea typeface="微软雅黑" panose="020B0503020204020204" pitchFamily="34" charset="-122"/>
              </a:rPr>
              <a:t>在选择上面的图形</a:t>
            </a:r>
            <a:r>
              <a:rPr lang="en-US" altLang="zh-CN" sz="1200" dirty="0">
                <a:latin typeface="微软雅黑" panose="020B0503020204020204" pitchFamily="34" charset="-122"/>
                <a:ea typeface="微软雅黑" panose="020B0503020204020204" pitchFamily="34" charset="-122"/>
              </a:rPr>
              <a:t>——</a:t>
            </a:r>
            <a:r>
              <a:rPr lang="zh-CN" altLang="en-US" sz="1200" dirty="0">
                <a:latin typeface="微软雅黑" panose="020B0503020204020204" pitchFamily="34" charset="-122"/>
                <a:ea typeface="微软雅黑" panose="020B0503020204020204" pitchFamily="34" charset="-122"/>
              </a:rPr>
              <a:t>然后选择布尔运算的相交功能</a:t>
            </a:r>
            <a:r>
              <a:rPr lang="en-US" altLang="zh-CN" sz="1200" dirty="0">
                <a:latin typeface="微软雅黑" panose="020B0503020204020204" pitchFamily="34" charset="-122"/>
                <a:ea typeface="微软雅黑" panose="020B0503020204020204" pitchFamily="34" charset="-122"/>
              </a:rPr>
              <a:t>_</a:t>
            </a:r>
            <a:r>
              <a:rPr lang="zh-CN" altLang="en-US" sz="1200" dirty="0">
                <a:latin typeface="微软雅黑" panose="020B0503020204020204" pitchFamily="34" charset="-122"/>
                <a:ea typeface="微软雅黑" panose="020B0503020204020204" pitchFamily="34" charset="-122"/>
              </a:rPr>
              <a:t>大功告成</a:t>
            </a:r>
          </a:p>
        </p:txBody>
      </p:sp>
      <p:sp>
        <p:nvSpPr>
          <p:cNvPr id="62" name="矩形 61"/>
          <p:cNvSpPr/>
          <p:nvPr/>
        </p:nvSpPr>
        <p:spPr>
          <a:xfrm>
            <a:off x="9951206" y="4838008"/>
            <a:ext cx="983797" cy="224443"/>
          </a:xfrm>
          <a:prstGeom prst="rect">
            <a:avLst/>
          </a:prstGeom>
          <a:noFill/>
          <a:ln w="25400">
            <a:solidFill>
              <a:srgbClr val="72B33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矩形 62"/>
          <p:cNvSpPr/>
          <p:nvPr/>
        </p:nvSpPr>
        <p:spPr>
          <a:xfrm>
            <a:off x="4544811" y="334824"/>
            <a:ext cx="3262432" cy="1015663"/>
          </a:xfrm>
          <a:prstGeom prst="rect">
            <a:avLst/>
          </a:prstGeom>
        </p:spPr>
        <p:txBody>
          <a:bodyPr wrap="none">
            <a:spAutoFit/>
          </a:bodyPr>
          <a:lstStyle/>
          <a:p>
            <a:r>
              <a:rPr lang="zh-CN" altLang="en-US" sz="6000" b="1" dirty="0">
                <a:solidFill>
                  <a:srgbClr val="1D4C61"/>
                </a:solidFill>
                <a:latin typeface="微软雅黑" panose="020B0503020204020204" pitchFamily="34" charset="-122"/>
                <a:ea typeface="微软雅黑" panose="020B0503020204020204" pitchFamily="34" charset="-122"/>
              </a:rPr>
              <a:t>修改教程</a:t>
            </a:r>
            <a:endParaRPr lang="zh-CN" altLang="en-US" sz="3200" dirty="0">
              <a:solidFill>
                <a:srgbClr val="1D4C61"/>
              </a:solidFill>
            </a:endParaRPr>
          </a:p>
        </p:txBody>
      </p:sp>
    </p:spTree>
    <p:custDataLst>
      <p:tags r:id="rId1"/>
    </p:custDataLst>
    <p:extLst>
      <p:ext uri="{BB962C8B-B14F-4D97-AF65-F5344CB8AC3E}">
        <p14:creationId xmlns:p14="http://schemas.microsoft.com/office/powerpoint/2010/main" val="2075928742"/>
      </p:ext>
    </p:extLst>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组合 10"/>
          <p:cNvGrpSpPr/>
          <p:nvPr/>
        </p:nvGrpSpPr>
        <p:grpSpPr>
          <a:xfrm>
            <a:off x="10194718" y="234377"/>
            <a:ext cx="1690006" cy="518918"/>
            <a:chOff x="6504440" y="1807558"/>
            <a:chExt cx="2465218" cy="756947"/>
          </a:xfrm>
          <a:solidFill>
            <a:srgbClr val="005E5E"/>
          </a:solidFill>
        </p:grpSpPr>
        <p:grpSp>
          <p:nvGrpSpPr>
            <p:cNvPr id="12" name="组合 11"/>
            <p:cNvGrpSpPr/>
            <p:nvPr/>
          </p:nvGrpSpPr>
          <p:grpSpPr>
            <a:xfrm>
              <a:off x="6504440" y="1807558"/>
              <a:ext cx="752686" cy="756947"/>
              <a:chOff x="3191007" y="542618"/>
              <a:chExt cx="751304" cy="755557"/>
            </a:xfrm>
            <a:grpFill/>
          </p:grpSpPr>
          <p:sp>
            <p:nvSpPr>
              <p:cNvPr id="25" name="Freeform 5"/>
              <p:cNvSpPr>
                <a:spLocks noEditPoints="1"/>
              </p:cNvSpPr>
              <p:nvPr/>
            </p:nvSpPr>
            <p:spPr bwMode="auto">
              <a:xfrm>
                <a:off x="3268973" y="633342"/>
                <a:ext cx="94976" cy="93559"/>
              </a:xfrm>
              <a:custGeom>
                <a:avLst/>
                <a:gdLst>
                  <a:gd name="T0" fmla="*/ 195 w 312"/>
                  <a:gd name="T1" fmla="*/ 171 h 307"/>
                  <a:gd name="T2" fmla="*/ 171 w 312"/>
                  <a:gd name="T3" fmla="*/ 148 h 307"/>
                  <a:gd name="T4" fmla="*/ 183 w 312"/>
                  <a:gd name="T5" fmla="*/ 135 h 307"/>
                  <a:gd name="T6" fmla="*/ 182 w 312"/>
                  <a:gd name="T7" fmla="*/ 153 h 307"/>
                  <a:gd name="T8" fmla="*/ 203 w 312"/>
                  <a:gd name="T9" fmla="*/ 152 h 307"/>
                  <a:gd name="T10" fmla="*/ 212 w 312"/>
                  <a:gd name="T11" fmla="*/ 153 h 307"/>
                  <a:gd name="T12" fmla="*/ 195 w 312"/>
                  <a:gd name="T13" fmla="*/ 171 h 307"/>
                  <a:gd name="T14" fmla="*/ 154 w 312"/>
                  <a:gd name="T15" fmla="*/ 252 h 307"/>
                  <a:gd name="T16" fmla="*/ 169 w 312"/>
                  <a:gd name="T17" fmla="*/ 235 h 307"/>
                  <a:gd name="T18" fmla="*/ 237 w 312"/>
                  <a:gd name="T19" fmla="*/ 164 h 307"/>
                  <a:gd name="T20" fmla="*/ 254 w 312"/>
                  <a:gd name="T21" fmla="*/ 148 h 307"/>
                  <a:gd name="T22" fmla="*/ 234 w 312"/>
                  <a:gd name="T23" fmla="*/ 130 h 307"/>
                  <a:gd name="T24" fmla="*/ 222 w 312"/>
                  <a:gd name="T25" fmla="*/ 144 h 307"/>
                  <a:gd name="T26" fmla="*/ 221 w 312"/>
                  <a:gd name="T27" fmla="*/ 127 h 307"/>
                  <a:gd name="T28" fmla="*/ 212 w 312"/>
                  <a:gd name="T29" fmla="*/ 127 h 307"/>
                  <a:gd name="T30" fmla="*/ 200 w 312"/>
                  <a:gd name="T31" fmla="*/ 127 h 307"/>
                  <a:gd name="T32" fmla="*/ 191 w 312"/>
                  <a:gd name="T33" fmla="*/ 127 h 307"/>
                  <a:gd name="T34" fmla="*/ 205 w 312"/>
                  <a:gd name="T35" fmla="*/ 114 h 307"/>
                  <a:gd name="T36" fmla="*/ 185 w 312"/>
                  <a:gd name="T37" fmla="*/ 96 h 307"/>
                  <a:gd name="T38" fmla="*/ 174 w 312"/>
                  <a:gd name="T39" fmla="*/ 107 h 307"/>
                  <a:gd name="T40" fmla="*/ 152 w 312"/>
                  <a:gd name="T41" fmla="*/ 130 h 307"/>
                  <a:gd name="T42" fmla="*/ 134 w 312"/>
                  <a:gd name="T43" fmla="*/ 113 h 307"/>
                  <a:gd name="T44" fmla="*/ 157 w 312"/>
                  <a:gd name="T45" fmla="*/ 90 h 307"/>
                  <a:gd name="T46" fmla="*/ 173 w 312"/>
                  <a:gd name="T47" fmla="*/ 75 h 307"/>
                  <a:gd name="T48" fmla="*/ 153 w 312"/>
                  <a:gd name="T49" fmla="*/ 56 h 307"/>
                  <a:gd name="T50" fmla="*/ 137 w 312"/>
                  <a:gd name="T51" fmla="*/ 73 h 307"/>
                  <a:gd name="T52" fmla="*/ 72 w 312"/>
                  <a:gd name="T53" fmla="*/ 140 h 307"/>
                  <a:gd name="T54" fmla="*/ 57 w 312"/>
                  <a:gd name="T55" fmla="*/ 155 h 307"/>
                  <a:gd name="T56" fmla="*/ 77 w 312"/>
                  <a:gd name="T57" fmla="*/ 174 h 307"/>
                  <a:gd name="T58" fmla="*/ 91 w 312"/>
                  <a:gd name="T59" fmla="*/ 158 h 307"/>
                  <a:gd name="T60" fmla="*/ 114 w 312"/>
                  <a:gd name="T61" fmla="*/ 135 h 307"/>
                  <a:gd name="T62" fmla="*/ 131 w 312"/>
                  <a:gd name="T63" fmla="*/ 151 h 307"/>
                  <a:gd name="T64" fmla="*/ 113 w 312"/>
                  <a:gd name="T65" fmla="*/ 170 h 307"/>
                  <a:gd name="T66" fmla="*/ 98 w 312"/>
                  <a:gd name="T67" fmla="*/ 185 h 307"/>
                  <a:gd name="T68" fmla="*/ 118 w 312"/>
                  <a:gd name="T69" fmla="*/ 204 h 307"/>
                  <a:gd name="T70" fmla="*/ 132 w 312"/>
                  <a:gd name="T71" fmla="*/ 188 h 307"/>
                  <a:gd name="T72" fmla="*/ 150 w 312"/>
                  <a:gd name="T73" fmla="*/ 169 h 307"/>
                  <a:gd name="T74" fmla="*/ 175 w 312"/>
                  <a:gd name="T75" fmla="*/ 192 h 307"/>
                  <a:gd name="T76" fmla="*/ 150 w 312"/>
                  <a:gd name="T77" fmla="*/ 217 h 307"/>
                  <a:gd name="T78" fmla="*/ 134 w 312"/>
                  <a:gd name="T79" fmla="*/ 233 h 307"/>
                  <a:gd name="T80" fmla="*/ 154 w 312"/>
                  <a:gd name="T81" fmla="*/ 252 h 307"/>
                  <a:gd name="T82" fmla="*/ 20 w 312"/>
                  <a:gd name="T83" fmla="*/ 172 h 307"/>
                  <a:gd name="T84" fmla="*/ 142 w 312"/>
                  <a:gd name="T85" fmla="*/ 287 h 307"/>
                  <a:gd name="T86" fmla="*/ 162 w 312"/>
                  <a:gd name="T87" fmla="*/ 307 h 307"/>
                  <a:gd name="T88" fmla="*/ 183 w 312"/>
                  <a:gd name="T89" fmla="*/ 285 h 307"/>
                  <a:gd name="T90" fmla="*/ 180 w 312"/>
                  <a:gd name="T91" fmla="*/ 283 h 307"/>
                  <a:gd name="T92" fmla="*/ 286 w 312"/>
                  <a:gd name="T93" fmla="*/ 173 h 307"/>
                  <a:gd name="T94" fmla="*/ 290 w 312"/>
                  <a:gd name="T95" fmla="*/ 177 h 307"/>
                  <a:gd name="T96" fmla="*/ 312 w 312"/>
                  <a:gd name="T97" fmla="*/ 154 h 307"/>
                  <a:gd name="T98" fmla="*/ 290 w 312"/>
                  <a:gd name="T99" fmla="*/ 135 h 307"/>
                  <a:gd name="T100" fmla="*/ 168 w 312"/>
                  <a:gd name="T101" fmla="*/ 19 h 307"/>
                  <a:gd name="T102" fmla="*/ 149 w 312"/>
                  <a:gd name="T103" fmla="*/ 0 h 307"/>
                  <a:gd name="T104" fmla="*/ 132 w 312"/>
                  <a:gd name="T105" fmla="*/ 19 h 307"/>
                  <a:gd name="T106" fmla="*/ 18 w 312"/>
                  <a:gd name="T107" fmla="*/ 136 h 307"/>
                  <a:gd name="T108" fmla="*/ 0 w 312"/>
                  <a:gd name="T109" fmla="*/ 154 h 307"/>
                  <a:gd name="T110" fmla="*/ 20 w 312"/>
                  <a:gd name="T111" fmla="*/ 172 h 307"/>
                  <a:gd name="T112" fmla="*/ 42 w 312"/>
                  <a:gd name="T113" fmla="*/ 151 h 307"/>
                  <a:gd name="T114" fmla="*/ 148 w 312"/>
                  <a:gd name="T115" fmla="*/ 42 h 307"/>
                  <a:gd name="T116" fmla="*/ 267 w 312"/>
                  <a:gd name="T117" fmla="*/ 155 h 307"/>
                  <a:gd name="T118" fmla="*/ 161 w 312"/>
                  <a:gd name="T119" fmla="*/ 264 h 307"/>
                  <a:gd name="T120" fmla="*/ 42 w 312"/>
                  <a:gd name="T121" fmla="*/ 15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2" h="307">
                    <a:moveTo>
                      <a:pt x="195" y="171"/>
                    </a:moveTo>
                    <a:cubicBezTo>
                      <a:pt x="171" y="148"/>
                      <a:pt x="171" y="148"/>
                      <a:pt x="171" y="148"/>
                    </a:cubicBezTo>
                    <a:cubicBezTo>
                      <a:pt x="183" y="135"/>
                      <a:pt x="183" y="135"/>
                      <a:pt x="183" y="135"/>
                    </a:cubicBezTo>
                    <a:cubicBezTo>
                      <a:pt x="183" y="142"/>
                      <a:pt x="183" y="148"/>
                      <a:pt x="182" y="153"/>
                    </a:cubicBezTo>
                    <a:cubicBezTo>
                      <a:pt x="193" y="152"/>
                      <a:pt x="200" y="152"/>
                      <a:pt x="203" y="152"/>
                    </a:cubicBezTo>
                    <a:cubicBezTo>
                      <a:pt x="207" y="152"/>
                      <a:pt x="210" y="153"/>
                      <a:pt x="212" y="153"/>
                    </a:cubicBezTo>
                    <a:lnTo>
                      <a:pt x="195" y="171"/>
                    </a:lnTo>
                    <a:close/>
                    <a:moveTo>
                      <a:pt x="154" y="252"/>
                    </a:moveTo>
                    <a:cubicBezTo>
                      <a:pt x="169" y="235"/>
                      <a:pt x="169" y="235"/>
                      <a:pt x="169" y="235"/>
                    </a:cubicBezTo>
                    <a:cubicBezTo>
                      <a:pt x="237" y="164"/>
                      <a:pt x="237" y="164"/>
                      <a:pt x="237" y="164"/>
                    </a:cubicBezTo>
                    <a:cubicBezTo>
                      <a:pt x="254" y="148"/>
                      <a:pt x="254" y="148"/>
                      <a:pt x="254" y="148"/>
                    </a:cubicBezTo>
                    <a:cubicBezTo>
                      <a:pt x="234" y="130"/>
                      <a:pt x="234" y="130"/>
                      <a:pt x="234" y="130"/>
                    </a:cubicBezTo>
                    <a:cubicBezTo>
                      <a:pt x="222" y="144"/>
                      <a:pt x="222" y="144"/>
                      <a:pt x="222" y="144"/>
                    </a:cubicBezTo>
                    <a:cubicBezTo>
                      <a:pt x="221" y="138"/>
                      <a:pt x="221" y="132"/>
                      <a:pt x="221" y="127"/>
                    </a:cubicBezTo>
                    <a:cubicBezTo>
                      <a:pt x="212" y="127"/>
                      <a:pt x="212" y="127"/>
                      <a:pt x="212" y="127"/>
                    </a:cubicBezTo>
                    <a:cubicBezTo>
                      <a:pt x="200" y="127"/>
                      <a:pt x="200" y="127"/>
                      <a:pt x="200" y="127"/>
                    </a:cubicBezTo>
                    <a:cubicBezTo>
                      <a:pt x="198" y="127"/>
                      <a:pt x="195" y="127"/>
                      <a:pt x="191" y="127"/>
                    </a:cubicBezTo>
                    <a:cubicBezTo>
                      <a:pt x="205" y="114"/>
                      <a:pt x="205" y="114"/>
                      <a:pt x="205" y="114"/>
                    </a:cubicBezTo>
                    <a:cubicBezTo>
                      <a:pt x="185" y="96"/>
                      <a:pt x="185" y="96"/>
                      <a:pt x="185" y="96"/>
                    </a:cubicBezTo>
                    <a:cubicBezTo>
                      <a:pt x="174" y="107"/>
                      <a:pt x="174" y="107"/>
                      <a:pt x="174" y="107"/>
                    </a:cubicBezTo>
                    <a:cubicBezTo>
                      <a:pt x="152" y="130"/>
                      <a:pt x="152" y="130"/>
                      <a:pt x="152" y="130"/>
                    </a:cubicBezTo>
                    <a:cubicBezTo>
                      <a:pt x="134" y="113"/>
                      <a:pt x="134" y="113"/>
                      <a:pt x="134" y="113"/>
                    </a:cubicBezTo>
                    <a:cubicBezTo>
                      <a:pt x="157" y="90"/>
                      <a:pt x="157" y="90"/>
                      <a:pt x="157" y="90"/>
                    </a:cubicBezTo>
                    <a:cubicBezTo>
                      <a:pt x="173" y="75"/>
                      <a:pt x="173" y="75"/>
                      <a:pt x="173" y="75"/>
                    </a:cubicBezTo>
                    <a:cubicBezTo>
                      <a:pt x="153" y="56"/>
                      <a:pt x="153" y="56"/>
                      <a:pt x="153" y="56"/>
                    </a:cubicBezTo>
                    <a:cubicBezTo>
                      <a:pt x="137" y="73"/>
                      <a:pt x="137" y="73"/>
                      <a:pt x="137" y="73"/>
                    </a:cubicBezTo>
                    <a:cubicBezTo>
                      <a:pt x="72" y="140"/>
                      <a:pt x="72" y="140"/>
                      <a:pt x="72" y="140"/>
                    </a:cubicBezTo>
                    <a:cubicBezTo>
                      <a:pt x="57" y="155"/>
                      <a:pt x="57" y="155"/>
                      <a:pt x="57" y="155"/>
                    </a:cubicBezTo>
                    <a:cubicBezTo>
                      <a:pt x="77" y="174"/>
                      <a:pt x="77" y="174"/>
                      <a:pt x="77" y="174"/>
                    </a:cubicBezTo>
                    <a:cubicBezTo>
                      <a:pt x="91" y="158"/>
                      <a:pt x="91" y="158"/>
                      <a:pt x="91" y="158"/>
                    </a:cubicBezTo>
                    <a:cubicBezTo>
                      <a:pt x="114" y="135"/>
                      <a:pt x="114" y="135"/>
                      <a:pt x="114" y="135"/>
                    </a:cubicBezTo>
                    <a:cubicBezTo>
                      <a:pt x="131" y="151"/>
                      <a:pt x="131" y="151"/>
                      <a:pt x="131" y="151"/>
                    </a:cubicBezTo>
                    <a:cubicBezTo>
                      <a:pt x="113" y="170"/>
                      <a:pt x="113" y="170"/>
                      <a:pt x="113" y="170"/>
                    </a:cubicBezTo>
                    <a:cubicBezTo>
                      <a:pt x="98" y="185"/>
                      <a:pt x="98" y="185"/>
                      <a:pt x="98" y="185"/>
                    </a:cubicBezTo>
                    <a:cubicBezTo>
                      <a:pt x="118" y="204"/>
                      <a:pt x="118" y="204"/>
                      <a:pt x="118" y="204"/>
                    </a:cubicBezTo>
                    <a:cubicBezTo>
                      <a:pt x="132" y="188"/>
                      <a:pt x="132" y="188"/>
                      <a:pt x="132" y="188"/>
                    </a:cubicBezTo>
                    <a:cubicBezTo>
                      <a:pt x="150" y="169"/>
                      <a:pt x="150" y="169"/>
                      <a:pt x="150" y="169"/>
                    </a:cubicBezTo>
                    <a:cubicBezTo>
                      <a:pt x="175" y="192"/>
                      <a:pt x="175" y="192"/>
                      <a:pt x="175" y="192"/>
                    </a:cubicBezTo>
                    <a:cubicBezTo>
                      <a:pt x="150" y="217"/>
                      <a:pt x="150" y="217"/>
                      <a:pt x="150" y="217"/>
                    </a:cubicBezTo>
                    <a:cubicBezTo>
                      <a:pt x="134" y="233"/>
                      <a:pt x="134" y="233"/>
                      <a:pt x="134" y="233"/>
                    </a:cubicBezTo>
                    <a:lnTo>
                      <a:pt x="154" y="252"/>
                    </a:lnTo>
                    <a:close/>
                    <a:moveTo>
                      <a:pt x="20" y="172"/>
                    </a:moveTo>
                    <a:cubicBezTo>
                      <a:pt x="142" y="287"/>
                      <a:pt x="142" y="287"/>
                      <a:pt x="142" y="287"/>
                    </a:cubicBezTo>
                    <a:cubicBezTo>
                      <a:pt x="162" y="307"/>
                      <a:pt x="162" y="307"/>
                      <a:pt x="162" y="307"/>
                    </a:cubicBezTo>
                    <a:cubicBezTo>
                      <a:pt x="183" y="285"/>
                      <a:pt x="183" y="285"/>
                      <a:pt x="183" y="285"/>
                    </a:cubicBezTo>
                    <a:cubicBezTo>
                      <a:pt x="180" y="283"/>
                      <a:pt x="180" y="283"/>
                      <a:pt x="180" y="283"/>
                    </a:cubicBezTo>
                    <a:cubicBezTo>
                      <a:pt x="286" y="173"/>
                      <a:pt x="286" y="173"/>
                      <a:pt x="286" y="173"/>
                    </a:cubicBezTo>
                    <a:cubicBezTo>
                      <a:pt x="290" y="177"/>
                      <a:pt x="290" y="177"/>
                      <a:pt x="290" y="177"/>
                    </a:cubicBezTo>
                    <a:cubicBezTo>
                      <a:pt x="312" y="154"/>
                      <a:pt x="312" y="154"/>
                      <a:pt x="312" y="154"/>
                    </a:cubicBezTo>
                    <a:cubicBezTo>
                      <a:pt x="290" y="135"/>
                      <a:pt x="290" y="135"/>
                      <a:pt x="290" y="135"/>
                    </a:cubicBezTo>
                    <a:cubicBezTo>
                      <a:pt x="168" y="19"/>
                      <a:pt x="168" y="19"/>
                      <a:pt x="168" y="19"/>
                    </a:cubicBezTo>
                    <a:cubicBezTo>
                      <a:pt x="149" y="0"/>
                      <a:pt x="149" y="0"/>
                      <a:pt x="149" y="0"/>
                    </a:cubicBezTo>
                    <a:cubicBezTo>
                      <a:pt x="132" y="19"/>
                      <a:pt x="132" y="19"/>
                      <a:pt x="132" y="19"/>
                    </a:cubicBezTo>
                    <a:cubicBezTo>
                      <a:pt x="18" y="136"/>
                      <a:pt x="18" y="136"/>
                      <a:pt x="18" y="136"/>
                    </a:cubicBezTo>
                    <a:cubicBezTo>
                      <a:pt x="0" y="154"/>
                      <a:pt x="0" y="154"/>
                      <a:pt x="0" y="154"/>
                    </a:cubicBezTo>
                    <a:lnTo>
                      <a:pt x="20" y="172"/>
                    </a:lnTo>
                    <a:close/>
                    <a:moveTo>
                      <a:pt x="42" y="151"/>
                    </a:moveTo>
                    <a:cubicBezTo>
                      <a:pt x="148" y="42"/>
                      <a:pt x="148" y="42"/>
                      <a:pt x="148" y="42"/>
                    </a:cubicBezTo>
                    <a:cubicBezTo>
                      <a:pt x="267" y="155"/>
                      <a:pt x="267" y="155"/>
                      <a:pt x="267" y="155"/>
                    </a:cubicBezTo>
                    <a:cubicBezTo>
                      <a:pt x="161" y="264"/>
                      <a:pt x="161" y="264"/>
                      <a:pt x="161" y="264"/>
                    </a:cubicBezTo>
                    <a:lnTo>
                      <a:pt x="42"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6" name="Freeform 6"/>
              <p:cNvSpPr>
                <a:spLocks noEditPoints="1"/>
              </p:cNvSpPr>
              <p:nvPr/>
            </p:nvSpPr>
            <p:spPr bwMode="auto">
              <a:xfrm>
                <a:off x="3361114" y="571678"/>
                <a:ext cx="90724" cy="85762"/>
              </a:xfrm>
              <a:custGeom>
                <a:avLst/>
                <a:gdLst>
                  <a:gd name="T0" fmla="*/ 156 w 298"/>
                  <a:gd name="T1" fmla="*/ 168 h 281"/>
                  <a:gd name="T2" fmla="*/ 128 w 298"/>
                  <a:gd name="T3" fmla="*/ 200 h 281"/>
                  <a:gd name="T4" fmla="*/ 85 w 298"/>
                  <a:gd name="T5" fmla="*/ 232 h 281"/>
                  <a:gd name="T6" fmla="*/ 88 w 298"/>
                  <a:gd name="T7" fmla="*/ 206 h 281"/>
                  <a:gd name="T8" fmla="*/ 128 w 298"/>
                  <a:gd name="T9" fmla="*/ 154 h 281"/>
                  <a:gd name="T10" fmla="*/ 103 w 298"/>
                  <a:gd name="T11" fmla="*/ 175 h 281"/>
                  <a:gd name="T12" fmla="*/ 71 w 298"/>
                  <a:gd name="T13" fmla="*/ 191 h 281"/>
                  <a:gd name="T14" fmla="*/ 80 w 298"/>
                  <a:gd name="T15" fmla="*/ 161 h 281"/>
                  <a:gd name="T16" fmla="*/ 85 w 298"/>
                  <a:gd name="T17" fmla="*/ 137 h 281"/>
                  <a:gd name="T18" fmla="*/ 54 w 298"/>
                  <a:gd name="T19" fmla="*/ 124 h 281"/>
                  <a:gd name="T20" fmla="*/ 167 w 298"/>
                  <a:gd name="T21" fmla="*/ 66 h 281"/>
                  <a:gd name="T22" fmla="*/ 200 w 298"/>
                  <a:gd name="T23" fmla="*/ 79 h 281"/>
                  <a:gd name="T24" fmla="*/ 146 w 298"/>
                  <a:gd name="T25" fmla="*/ 106 h 281"/>
                  <a:gd name="T26" fmla="*/ 142 w 298"/>
                  <a:gd name="T27" fmla="*/ 133 h 281"/>
                  <a:gd name="T28" fmla="*/ 167 w 298"/>
                  <a:gd name="T29" fmla="*/ 141 h 281"/>
                  <a:gd name="T30" fmla="*/ 192 w 298"/>
                  <a:gd name="T31" fmla="*/ 87 h 281"/>
                  <a:gd name="T32" fmla="*/ 225 w 298"/>
                  <a:gd name="T33" fmla="*/ 95 h 281"/>
                  <a:gd name="T34" fmla="*/ 225 w 298"/>
                  <a:gd name="T35" fmla="*/ 142 h 281"/>
                  <a:gd name="T36" fmla="*/ 298 w 298"/>
                  <a:gd name="T37" fmla="*/ 160 h 281"/>
                  <a:gd name="T38" fmla="*/ 291 w 298"/>
                  <a:gd name="T39" fmla="*/ 194 h 281"/>
                  <a:gd name="T40" fmla="*/ 219 w 298"/>
                  <a:gd name="T41" fmla="*/ 173 h 281"/>
                  <a:gd name="T42" fmla="*/ 186 w 298"/>
                  <a:gd name="T43" fmla="*/ 159 h 281"/>
                  <a:gd name="T44" fmla="*/ 203 w 298"/>
                  <a:gd name="T45" fmla="*/ 186 h 281"/>
                  <a:gd name="T46" fmla="*/ 212 w 298"/>
                  <a:gd name="T47" fmla="*/ 228 h 281"/>
                  <a:gd name="T48" fmla="*/ 168 w 298"/>
                  <a:gd name="T49" fmla="*/ 237 h 281"/>
                  <a:gd name="T50" fmla="*/ 180 w 298"/>
                  <a:gd name="T51" fmla="*/ 218 h 281"/>
                  <a:gd name="T52" fmla="*/ 175 w 298"/>
                  <a:gd name="T53" fmla="*/ 195 h 281"/>
                  <a:gd name="T54" fmla="*/ 153 w 298"/>
                  <a:gd name="T55" fmla="*/ 226 h 281"/>
                  <a:gd name="T56" fmla="*/ 106 w 298"/>
                  <a:gd name="T57" fmla="*/ 281 h 281"/>
                  <a:gd name="T58" fmla="*/ 78 w 298"/>
                  <a:gd name="T59" fmla="*/ 265 h 281"/>
                  <a:gd name="T60" fmla="*/ 27 w 298"/>
                  <a:gd name="T61" fmla="*/ 155 h 281"/>
                  <a:gd name="T62" fmla="*/ 9 w 298"/>
                  <a:gd name="T63" fmla="*/ 118 h 281"/>
                  <a:gd name="T64" fmla="*/ 26 w 298"/>
                  <a:gd name="T65" fmla="*/ 91 h 281"/>
                  <a:gd name="T66" fmla="*/ 68 w 298"/>
                  <a:gd name="T67" fmla="*/ 55 h 281"/>
                  <a:gd name="T68" fmla="*/ 85 w 298"/>
                  <a:gd name="T69" fmla="*/ 30 h 281"/>
                  <a:gd name="T70" fmla="*/ 114 w 298"/>
                  <a:gd name="T71" fmla="*/ 45 h 281"/>
                  <a:gd name="T72" fmla="*/ 201 w 298"/>
                  <a:gd name="T73" fmla="*/ 0 h 281"/>
                  <a:gd name="T74" fmla="*/ 222 w 298"/>
                  <a:gd name="T75" fmla="*/ 40 h 281"/>
                  <a:gd name="T76" fmla="*/ 200 w 298"/>
                  <a:gd name="T77" fmla="*/ 67 h 281"/>
                  <a:gd name="T78" fmla="*/ 186 w 298"/>
                  <a:gd name="T79" fmla="*/ 38 h 281"/>
                  <a:gd name="T80" fmla="*/ 49 w 298"/>
                  <a:gd name="T81" fmla="*/ 128 h 281"/>
                  <a:gd name="T82" fmla="*/ 27 w 298"/>
                  <a:gd name="T83" fmla="*/ 155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8" h="281">
                    <a:moveTo>
                      <a:pt x="130" y="212"/>
                    </a:moveTo>
                    <a:cubicBezTo>
                      <a:pt x="142" y="194"/>
                      <a:pt x="151" y="180"/>
                      <a:pt x="156" y="168"/>
                    </a:cubicBezTo>
                    <a:cubicBezTo>
                      <a:pt x="155" y="167"/>
                      <a:pt x="153" y="166"/>
                      <a:pt x="152" y="165"/>
                    </a:cubicBezTo>
                    <a:cubicBezTo>
                      <a:pt x="143" y="178"/>
                      <a:pt x="135" y="190"/>
                      <a:pt x="128" y="200"/>
                    </a:cubicBezTo>
                    <a:cubicBezTo>
                      <a:pt x="121" y="210"/>
                      <a:pt x="110" y="223"/>
                      <a:pt x="94" y="239"/>
                    </a:cubicBezTo>
                    <a:cubicBezTo>
                      <a:pt x="90" y="236"/>
                      <a:pt x="87" y="234"/>
                      <a:pt x="85" y="232"/>
                    </a:cubicBezTo>
                    <a:cubicBezTo>
                      <a:pt x="82" y="230"/>
                      <a:pt x="76" y="227"/>
                      <a:pt x="68" y="223"/>
                    </a:cubicBezTo>
                    <a:cubicBezTo>
                      <a:pt x="76" y="216"/>
                      <a:pt x="83" y="211"/>
                      <a:pt x="88" y="206"/>
                    </a:cubicBezTo>
                    <a:cubicBezTo>
                      <a:pt x="94" y="200"/>
                      <a:pt x="101" y="193"/>
                      <a:pt x="108" y="184"/>
                    </a:cubicBezTo>
                    <a:cubicBezTo>
                      <a:pt x="115" y="175"/>
                      <a:pt x="122" y="165"/>
                      <a:pt x="128" y="154"/>
                    </a:cubicBezTo>
                    <a:cubicBezTo>
                      <a:pt x="124" y="154"/>
                      <a:pt x="124" y="154"/>
                      <a:pt x="124" y="154"/>
                    </a:cubicBezTo>
                    <a:cubicBezTo>
                      <a:pt x="115" y="164"/>
                      <a:pt x="108" y="171"/>
                      <a:pt x="103" y="175"/>
                    </a:cubicBezTo>
                    <a:cubicBezTo>
                      <a:pt x="99" y="180"/>
                      <a:pt x="90" y="187"/>
                      <a:pt x="79" y="198"/>
                    </a:cubicBezTo>
                    <a:cubicBezTo>
                      <a:pt x="76" y="195"/>
                      <a:pt x="73" y="193"/>
                      <a:pt x="71" y="191"/>
                    </a:cubicBezTo>
                    <a:cubicBezTo>
                      <a:pt x="68" y="189"/>
                      <a:pt x="62" y="186"/>
                      <a:pt x="53" y="181"/>
                    </a:cubicBezTo>
                    <a:cubicBezTo>
                      <a:pt x="60" y="176"/>
                      <a:pt x="69" y="170"/>
                      <a:pt x="80" y="161"/>
                    </a:cubicBezTo>
                    <a:cubicBezTo>
                      <a:pt x="92" y="153"/>
                      <a:pt x="104" y="139"/>
                      <a:pt x="118" y="120"/>
                    </a:cubicBezTo>
                    <a:cubicBezTo>
                      <a:pt x="85" y="137"/>
                      <a:pt x="85" y="137"/>
                      <a:pt x="85" y="137"/>
                    </a:cubicBezTo>
                    <a:cubicBezTo>
                      <a:pt x="66" y="148"/>
                      <a:pt x="66" y="148"/>
                      <a:pt x="66" y="148"/>
                    </a:cubicBezTo>
                    <a:cubicBezTo>
                      <a:pt x="54" y="124"/>
                      <a:pt x="54" y="124"/>
                      <a:pt x="54" y="124"/>
                    </a:cubicBezTo>
                    <a:cubicBezTo>
                      <a:pt x="74" y="115"/>
                      <a:pt x="74" y="115"/>
                      <a:pt x="74" y="115"/>
                    </a:cubicBezTo>
                    <a:cubicBezTo>
                      <a:pt x="167" y="66"/>
                      <a:pt x="167" y="66"/>
                      <a:pt x="167" y="66"/>
                    </a:cubicBezTo>
                    <a:cubicBezTo>
                      <a:pt x="188" y="55"/>
                      <a:pt x="188" y="55"/>
                      <a:pt x="188" y="55"/>
                    </a:cubicBezTo>
                    <a:cubicBezTo>
                      <a:pt x="200" y="79"/>
                      <a:pt x="200" y="79"/>
                      <a:pt x="200" y="79"/>
                    </a:cubicBezTo>
                    <a:cubicBezTo>
                      <a:pt x="179" y="89"/>
                      <a:pt x="179" y="89"/>
                      <a:pt x="179" y="89"/>
                    </a:cubicBezTo>
                    <a:cubicBezTo>
                      <a:pt x="146" y="106"/>
                      <a:pt x="146" y="106"/>
                      <a:pt x="146" y="106"/>
                    </a:cubicBezTo>
                    <a:cubicBezTo>
                      <a:pt x="150" y="107"/>
                      <a:pt x="154" y="108"/>
                      <a:pt x="158" y="108"/>
                    </a:cubicBezTo>
                    <a:cubicBezTo>
                      <a:pt x="153" y="117"/>
                      <a:pt x="147" y="125"/>
                      <a:pt x="142" y="133"/>
                    </a:cubicBezTo>
                    <a:cubicBezTo>
                      <a:pt x="151" y="134"/>
                      <a:pt x="157" y="136"/>
                      <a:pt x="160" y="137"/>
                    </a:cubicBezTo>
                    <a:cubicBezTo>
                      <a:pt x="167" y="141"/>
                      <a:pt x="167" y="141"/>
                      <a:pt x="167" y="141"/>
                    </a:cubicBezTo>
                    <a:cubicBezTo>
                      <a:pt x="179" y="120"/>
                      <a:pt x="185" y="108"/>
                      <a:pt x="186" y="103"/>
                    </a:cubicBezTo>
                    <a:cubicBezTo>
                      <a:pt x="192" y="87"/>
                      <a:pt x="192" y="87"/>
                      <a:pt x="192" y="87"/>
                    </a:cubicBezTo>
                    <a:cubicBezTo>
                      <a:pt x="196" y="89"/>
                      <a:pt x="199" y="90"/>
                      <a:pt x="202" y="91"/>
                    </a:cubicBezTo>
                    <a:cubicBezTo>
                      <a:pt x="205" y="92"/>
                      <a:pt x="212" y="93"/>
                      <a:pt x="225" y="95"/>
                    </a:cubicBezTo>
                    <a:cubicBezTo>
                      <a:pt x="218" y="107"/>
                      <a:pt x="212" y="117"/>
                      <a:pt x="207" y="126"/>
                    </a:cubicBezTo>
                    <a:cubicBezTo>
                      <a:pt x="211" y="130"/>
                      <a:pt x="217" y="136"/>
                      <a:pt x="225" y="142"/>
                    </a:cubicBezTo>
                    <a:cubicBezTo>
                      <a:pt x="233" y="149"/>
                      <a:pt x="243" y="154"/>
                      <a:pt x="257" y="157"/>
                    </a:cubicBezTo>
                    <a:cubicBezTo>
                      <a:pt x="271" y="160"/>
                      <a:pt x="284" y="161"/>
                      <a:pt x="298" y="160"/>
                    </a:cubicBezTo>
                    <a:cubicBezTo>
                      <a:pt x="296" y="166"/>
                      <a:pt x="295" y="171"/>
                      <a:pt x="294" y="175"/>
                    </a:cubicBezTo>
                    <a:cubicBezTo>
                      <a:pt x="293" y="178"/>
                      <a:pt x="292" y="185"/>
                      <a:pt x="291" y="194"/>
                    </a:cubicBezTo>
                    <a:cubicBezTo>
                      <a:pt x="272" y="193"/>
                      <a:pt x="257" y="190"/>
                      <a:pt x="247" y="186"/>
                    </a:cubicBezTo>
                    <a:cubicBezTo>
                      <a:pt x="236" y="183"/>
                      <a:pt x="227" y="178"/>
                      <a:pt x="219" y="173"/>
                    </a:cubicBezTo>
                    <a:cubicBezTo>
                      <a:pt x="211" y="167"/>
                      <a:pt x="202" y="160"/>
                      <a:pt x="192" y="150"/>
                    </a:cubicBezTo>
                    <a:cubicBezTo>
                      <a:pt x="186" y="159"/>
                      <a:pt x="186" y="159"/>
                      <a:pt x="186" y="159"/>
                    </a:cubicBezTo>
                    <a:cubicBezTo>
                      <a:pt x="189" y="162"/>
                      <a:pt x="191" y="166"/>
                      <a:pt x="193" y="168"/>
                    </a:cubicBezTo>
                    <a:cubicBezTo>
                      <a:pt x="195" y="171"/>
                      <a:pt x="198" y="177"/>
                      <a:pt x="203" y="186"/>
                    </a:cubicBezTo>
                    <a:cubicBezTo>
                      <a:pt x="208" y="195"/>
                      <a:pt x="211" y="202"/>
                      <a:pt x="213" y="208"/>
                    </a:cubicBezTo>
                    <a:cubicBezTo>
                      <a:pt x="215" y="215"/>
                      <a:pt x="214" y="222"/>
                      <a:pt x="212" y="228"/>
                    </a:cubicBezTo>
                    <a:cubicBezTo>
                      <a:pt x="210" y="235"/>
                      <a:pt x="200" y="243"/>
                      <a:pt x="182" y="253"/>
                    </a:cubicBezTo>
                    <a:cubicBezTo>
                      <a:pt x="175" y="244"/>
                      <a:pt x="170" y="239"/>
                      <a:pt x="168" y="237"/>
                    </a:cubicBezTo>
                    <a:cubicBezTo>
                      <a:pt x="158" y="230"/>
                      <a:pt x="158" y="230"/>
                      <a:pt x="158" y="230"/>
                    </a:cubicBezTo>
                    <a:cubicBezTo>
                      <a:pt x="171" y="225"/>
                      <a:pt x="178" y="222"/>
                      <a:pt x="180" y="218"/>
                    </a:cubicBezTo>
                    <a:cubicBezTo>
                      <a:pt x="182" y="215"/>
                      <a:pt x="182" y="211"/>
                      <a:pt x="180" y="206"/>
                    </a:cubicBezTo>
                    <a:cubicBezTo>
                      <a:pt x="178" y="202"/>
                      <a:pt x="177" y="198"/>
                      <a:pt x="175" y="195"/>
                    </a:cubicBezTo>
                    <a:cubicBezTo>
                      <a:pt x="174" y="192"/>
                      <a:pt x="174" y="192"/>
                      <a:pt x="174" y="192"/>
                    </a:cubicBezTo>
                    <a:cubicBezTo>
                      <a:pt x="169" y="202"/>
                      <a:pt x="162" y="213"/>
                      <a:pt x="153" y="226"/>
                    </a:cubicBezTo>
                    <a:cubicBezTo>
                      <a:pt x="144" y="238"/>
                      <a:pt x="137" y="248"/>
                      <a:pt x="130" y="255"/>
                    </a:cubicBezTo>
                    <a:cubicBezTo>
                      <a:pt x="106" y="281"/>
                      <a:pt x="106" y="281"/>
                      <a:pt x="106" y="281"/>
                    </a:cubicBezTo>
                    <a:cubicBezTo>
                      <a:pt x="99" y="276"/>
                      <a:pt x="94" y="273"/>
                      <a:pt x="90" y="271"/>
                    </a:cubicBezTo>
                    <a:cubicBezTo>
                      <a:pt x="78" y="265"/>
                      <a:pt x="78" y="265"/>
                      <a:pt x="78" y="265"/>
                    </a:cubicBezTo>
                    <a:cubicBezTo>
                      <a:pt x="101" y="247"/>
                      <a:pt x="118" y="229"/>
                      <a:pt x="130" y="212"/>
                    </a:cubicBezTo>
                    <a:close/>
                    <a:moveTo>
                      <a:pt x="27" y="155"/>
                    </a:moveTo>
                    <a:cubicBezTo>
                      <a:pt x="22" y="143"/>
                      <a:pt x="22" y="143"/>
                      <a:pt x="22" y="143"/>
                    </a:cubicBezTo>
                    <a:cubicBezTo>
                      <a:pt x="9" y="118"/>
                      <a:pt x="9" y="118"/>
                      <a:pt x="9" y="118"/>
                    </a:cubicBezTo>
                    <a:cubicBezTo>
                      <a:pt x="0" y="103"/>
                      <a:pt x="0" y="103"/>
                      <a:pt x="0" y="103"/>
                    </a:cubicBezTo>
                    <a:cubicBezTo>
                      <a:pt x="26" y="91"/>
                      <a:pt x="26" y="91"/>
                      <a:pt x="26" y="91"/>
                    </a:cubicBezTo>
                    <a:cubicBezTo>
                      <a:pt x="86" y="60"/>
                      <a:pt x="86" y="60"/>
                      <a:pt x="86" y="60"/>
                    </a:cubicBezTo>
                    <a:cubicBezTo>
                      <a:pt x="81" y="58"/>
                      <a:pt x="75" y="57"/>
                      <a:pt x="68" y="55"/>
                    </a:cubicBezTo>
                    <a:cubicBezTo>
                      <a:pt x="70" y="52"/>
                      <a:pt x="73" y="49"/>
                      <a:pt x="75" y="47"/>
                    </a:cubicBezTo>
                    <a:cubicBezTo>
                      <a:pt x="76" y="44"/>
                      <a:pt x="80" y="39"/>
                      <a:pt x="85" y="30"/>
                    </a:cubicBezTo>
                    <a:cubicBezTo>
                      <a:pt x="100" y="33"/>
                      <a:pt x="110" y="36"/>
                      <a:pt x="117" y="38"/>
                    </a:cubicBezTo>
                    <a:cubicBezTo>
                      <a:pt x="116" y="41"/>
                      <a:pt x="114" y="43"/>
                      <a:pt x="114" y="45"/>
                    </a:cubicBezTo>
                    <a:cubicBezTo>
                      <a:pt x="178" y="12"/>
                      <a:pt x="178" y="12"/>
                      <a:pt x="178" y="12"/>
                    </a:cubicBezTo>
                    <a:cubicBezTo>
                      <a:pt x="201" y="0"/>
                      <a:pt x="201" y="0"/>
                      <a:pt x="201" y="0"/>
                    </a:cubicBezTo>
                    <a:cubicBezTo>
                      <a:pt x="209" y="16"/>
                      <a:pt x="209" y="16"/>
                      <a:pt x="209" y="16"/>
                    </a:cubicBezTo>
                    <a:cubicBezTo>
                      <a:pt x="222" y="40"/>
                      <a:pt x="222" y="40"/>
                      <a:pt x="222" y="40"/>
                    </a:cubicBezTo>
                    <a:cubicBezTo>
                      <a:pt x="229" y="52"/>
                      <a:pt x="229" y="52"/>
                      <a:pt x="229" y="52"/>
                    </a:cubicBezTo>
                    <a:cubicBezTo>
                      <a:pt x="200" y="67"/>
                      <a:pt x="200" y="67"/>
                      <a:pt x="200" y="67"/>
                    </a:cubicBezTo>
                    <a:cubicBezTo>
                      <a:pt x="194" y="54"/>
                      <a:pt x="194" y="54"/>
                      <a:pt x="194" y="54"/>
                    </a:cubicBezTo>
                    <a:cubicBezTo>
                      <a:pt x="186" y="38"/>
                      <a:pt x="186" y="38"/>
                      <a:pt x="186" y="38"/>
                    </a:cubicBezTo>
                    <a:cubicBezTo>
                      <a:pt x="41" y="113"/>
                      <a:pt x="41" y="113"/>
                      <a:pt x="41" y="113"/>
                    </a:cubicBezTo>
                    <a:cubicBezTo>
                      <a:pt x="49" y="128"/>
                      <a:pt x="49" y="128"/>
                      <a:pt x="49" y="128"/>
                    </a:cubicBezTo>
                    <a:cubicBezTo>
                      <a:pt x="56" y="140"/>
                      <a:pt x="56" y="140"/>
                      <a:pt x="56" y="140"/>
                    </a:cubicBezTo>
                    <a:lnTo>
                      <a:pt x="27" y="1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7" name="Freeform 7"/>
              <p:cNvSpPr>
                <a:spLocks noEditPoints="1"/>
              </p:cNvSpPr>
              <p:nvPr/>
            </p:nvSpPr>
            <p:spPr bwMode="auto">
              <a:xfrm>
                <a:off x="3475936" y="542618"/>
                <a:ext cx="75839" cy="71587"/>
              </a:xfrm>
              <a:custGeom>
                <a:avLst/>
                <a:gdLst>
                  <a:gd name="T0" fmla="*/ 36 w 250"/>
                  <a:gd name="T1" fmla="*/ 73 h 236"/>
                  <a:gd name="T2" fmla="*/ 83 w 250"/>
                  <a:gd name="T3" fmla="*/ 66 h 236"/>
                  <a:gd name="T4" fmla="*/ 88 w 250"/>
                  <a:gd name="T5" fmla="*/ 95 h 236"/>
                  <a:gd name="T6" fmla="*/ 41 w 250"/>
                  <a:gd name="T7" fmla="*/ 102 h 236"/>
                  <a:gd name="T8" fmla="*/ 36 w 250"/>
                  <a:gd name="T9" fmla="*/ 73 h 236"/>
                  <a:gd name="T10" fmla="*/ 4 w 250"/>
                  <a:gd name="T11" fmla="*/ 71 h 236"/>
                  <a:gd name="T12" fmla="*/ 20 w 250"/>
                  <a:gd name="T13" fmla="*/ 167 h 236"/>
                  <a:gd name="T14" fmla="*/ 23 w 250"/>
                  <a:gd name="T15" fmla="*/ 193 h 236"/>
                  <a:gd name="T16" fmla="*/ 54 w 250"/>
                  <a:gd name="T17" fmla="*/ 188 h 236"/>
                  <a:gd name="T18" fmla="*/ 53 w 250"/>
                  <a:gd name="T19" fmla="*/ 184 h 236"/>
                  <a:gd name="T20" fmla="*/ 101 w 250"/>
                  <a:gd name="T21" fmla="*/ 177 h 236"/>
                  <a:gd name="T22" fmla="*/ 107 w 250"/>
                  <a:gd name="T23" fmla="*/ 213 h 236"/>
                  <a:gd name="T24" fmla="*/ 111 w 250"/>
                  <a:gd name="T25" fmla="*/ 226 h 236"/>
                  <a:gd name="T26" fmla="*/ 121 w 250"/>
                  <a:gd name="T27" fmla="*/ 234 h 236"/>
                  <a:gd name="T28" fmla="*/ 143 w 250"/>
                  <a:gd name="T29" fmla="*/ 235 h 236"/>
                  <a:gd name="T30" fmla="*/ 181 w 250"/>
                  <a:gd name="T31" fmla="*/ 229 h 236"/>
                  <a:gd name="T32" fmla="*/ 216 w 250"/>
                  <a:gd name="T33" fmla="*/ 224 h 236"/>
                  <a:gd name="T34" fmla="*/ 233 w 250"/>
                  <a:gd name="T35" fmla="*/ 219 h 236"/>
                  <a:gd name="T36" fmla="*/ 242 w 250"/>
                  <a:gd name="T37" fmla="*/ 209 h 236"/>
                  <a:gd name="T38" fmla="*/ 250 w 250"/>
                  <a:gd name="T39" fmla="*/ 176 h 236"/>
                  <a:gd name="T40" fmla="*/ 218 w 250"/>
                  <a:gd name="T41" fmla="*/ 167 h 236"/>
                  <a:gd name="T42" fmla="*/ 218 w 250"/>
                  <a:gd name="T43" fmla="*/ 177 h 236"/>
                  <a:gd name="T44" fmla="*/ 214 w 250"/>
                  <a:gd name="T45" fmla="*/ 191 h 236"/>
                  <a:gd name="T46" fmla="*/ 202 w 250"/>
                  <a:gd name="T47" fmla="*/ 197 h 236"/>
                  <a:gd name="T48" fmla="*/ 177 w 250"/>
                  <a:gd name="T49" fmla="*/ 201 h 236"/>
                  <a:gd name="T50" fmla="*/ 150 w 250"/>
                  <a:gd name="T51" fmla="*/ 205 h 236"/>
                  <a:gd name="T52" fmla="*/ 138 w 250"/>
                  <a:gd name="T53" fmla="*/ 204 h 236"/>
                  <a:gd name="T54" fmla="*/ 135 w 250"/>
                  <a:gd name="T55" fmla="*/ 198 h 236"/>
                  <a:gd name="T56" fmla="*/ 131 w 250"/>
                  <a:gd name="T57" fmla="*/ 172 h 236"/>
                  <a:gd name="T58" fmla="*/ 185 w 250"/>
                  <a:gd name="T59" fmla="*/ 163 h 236"/>
                  <a:gd name="T60" fmla="*/ 186 w 250"/>
                  <a:gd name="T61" fmla="*/ 168 h 236"/>
                  <a:gd name="T62" fmla="*/ 217 w 250"/>
                  <a:gd name="T63" fmla="*/ 163 h 236"/>
                  <a:gd name="T64" fmla="*/ 213 w 250"/>
                  <a:gd name="T65" fmla="*/ 139 h 236"/>
                  <a:gd name="T66" fmla="*/ 198 w 250"/>
                  <a:gd name="T67" fmla="*/ 41 h 236"/>
                  <a:gd name="T68" fmla="*/ 195 w 250"/>
                  <a:gd name="T69" fmla="*/ 19 h 236"/>
                  <a:gd name="T70" fmla="*/ 175 w 250"/>
                  <a:gd name="T71" fmla="*/ 23 h 236"/>
                  <a:gd name="T72" fmla="*/ 109 w 250"/>
                  <a:gd name="T73" fmla="*/ 33 h 236"/>
                  <a:gd name="T74" fmla="*/ 107 w 250"/>
                  <a:gd name="T75" fmla="*/ 19 h 236"/>
                  <a:gd name="T76" fmla="*/ 105 w 250"/>
                  <a:gd name="T77" fmla="*/ 0 h 236"/>
                  <a:gd name="T78" fmla="*/ 73 w 250"/>
                  <a:gd name="T79" fmla="*/ 5 h 236"/>
                  <a:gd name="T80" fmla="*/ 77 w 250"/>
                  <a:gd name="T81" fmla="*/ 24 h 236"/>
                  <a:gd name="T82" fmla="*/ 79 w 250"/>
                  <a:gd name="T83" fmla="*/ 38 h 236"/>
                  <a:gd name="T84" fmla="*/ 24 w 250"/>
                  <a:gd name="T85" fmla="*/ 47 h 236"/>
                  <a:gd name="T86" fmla="*/ 0 w 250"/>
                  <a:gd name="T87" fmla="*/ 50 h 236"/>
                  <a:gd name="T88" fmla="*/ 4 w 250"/>
                  <a:gd name="T89" fmla="*/ 71 h 236"/>
                  <a:gd name="T90" fmla="*/ 45 w 250"/>
                  <a:gd name="T91" fmla="*/ 129 h 236"/>
                  <a:gd name="T92" fmla="*/ 92 w 250"/>
                  <a:gd name="T93" fmla="*/ 121 h 236"/>
                  <a:gd name="T94" fmla="*/ 97 w 250"/>
                  <a:gd name="T95" fmla="*/ 149 h 236"/>
                  <a:gd name="T96" fmla="*/ 49 w 250"/>
                  <a:gd name="T97" fmla="*/ 157 h 236"/>
                  <a:gd name="T98" fmla="*/ 45 w 250"/>
                  <a:gd name="T99" fmla="*/ 129 h 236"/>
                  <a:gd name="T100" fmla="*/ 114 w 250"/>
                  <a:gd name="T101" fmla="*/ 61 h 236"/>
                  <a:gd name="T102" fmla="*/ 168 w 250"/>
                  <a:gd name="T103" fmla="*/ 53 h 236"/>
                  <a:gd name="T104" fmla="*/ 172 w 250"/>
                  <a:gd name="T105" fmla="*/ 82 h 236"/>
                  <a:gd name="T106" fmla="*/ 118 w 250"/>
                  <a:gd name="T107" fmla="*/ 90 h 236"/>
                  <a:gd name="T108" fmla="*/ 114 w 250"/>
                  <a:gd name="T109" fmla="*/ 61 h 236"/>
                  <a:gd name="T110" fmla="*/ 122 w 250"/>
                  <a:gd name="T111" fmla="*/ 116 h 236"/>
                  <a:gd name="T112" fmla="*/ 177 w 250"/>
                  <a:gd name="T113" fmla="*/ 108 h 236"/>
                  <a:gd name="T114" fmla="*/ 181 w 250"/>
                  <a:gd name="T115" fmla="*/ 136 h 236"/>
                  <a:gd name="T116" fmla="*/ 127 w 250"/>
                  <a:gd name="T117" fmla="*/ 145 h 236"/>
                  <a:gd name="T118" fmla="*/ 122 w 250"/>
                  <a:gd name="T119" fmla="*/ 11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0" h="236">
                    <a:moveTo>
                      <a:pt x="36" y="73"/>
                    </a:moveTo>
                    <a:cubicBezTo>
                      <a:pt x="83" y="66"/>
                      <a:pt x="83" y="66"/>
                      <a:pt x="83" y="66"/>
                    </a:cubicBezTo>
                    <a:cubicBezTo>
                      <a:pt x="88" y="95"/>
                      <a:pt x="88" y="95"/>
                      <a:pt x="88" y="95"/>
                    </a:cubicBezTo>
                    <a:cubicBezTo>
                      <a:pt x="41" y="102"/>
                      <a:pt x="41" y="102"/>
                      <a:pt x="41" y="102"/>
                    </a:cubicBezTo>
                    <a:lnTo>
                      <a:pt x="36" y="73"/>
                    </a:lnTo>
                    <a:close/>
                    <a:moveTo>
                      <a:pt x="4" y="71"/>
                    </a:moveTo>
                    <a:cubicBezTo>
                      <a:pt x="20" y="167"/>
                      <a:pt x="20" y="167"/>
                      <a:pt x="20" y="167"/>
                    </a:cubicBezTo>
                    <a:cubicBezTo>
                      <a:pt x="23" y="193"/>
                      <a:pt x="23" y="193"/>
                      <a:pt x="23" y="193"/>
                    </a:cubicBezTo>
                    <a:cubicBezTo>
                      <a:pt x="54" y="188"/>
                      <a:pt x="54" y="188"/>
                      <a:pt x="54" y="188"/>
                    </a:cubicBezTo>
                    <a:cubicBezTo>
                      <a:pt x="53" y="184"/>
                      <a:pt x="53" y="184"/>
                      <a:pt x="53" y="184"/>
                    </a:cubicBezTo>
                    <a:cubicBezTo>
                      <a:pt x="101" y="177"/>
                      <a:pt x="101" y="177"/>
                      <a:pt x="101" y="177"/>
                    </a:cubicBezTo>
                    <a:cubicBezTo>
                      <a:pt x="107" y="213"/>
                      <a:pt x="107" y="213"/>
                      <a:pt x="107" y="213"/>
                    </a:cubicBezTo>
                    <a:cubicBezTo>
                      <a:pt x="108" y="218"/>
                      <a:pt x="109" y="223"/>
                      <a:pt x="111" y="226"/>
                    </a:cubicBezTo>
                    <a:cubicBezTo>
                      <a:pt x="113" y="229"/>
                      <a:pt x="116" y="232"/>
                      <a:pt x="121" y="234"/>
                    </a:cubicBezTo>
                    <a:cubicBezTo>
                      <a:pt x="126" y="236"/>
                      <a:pt x="134" y="236"/>
                      <a:pt x="143" y="235"/>
                    </a:cubicBezTo>
                    <a:cubicBezTo>
                      <a:pt x="153" y="233"/>
                      <a:pt x="165" y="231"/>
                      <a:pt x="181" y="229"/>
                    </a:cubicBezTo>
                    <a:cubicBezTo>
                      <a:pt x="197" y="227"/>
                      <a:pt x="209" y="226"/>
                      <a:pt x="216" y="224"/>
                    </a:cubicBezTo>
                    <a:cubicBezTo>
                      <a:pt x="224" y="222"/>
                      <a:pt x="230" y="221"/>
                      <a:pt x="233" y="219"/>
                    </a:cubicBezTo>
                    <a:cubicBezTo>
                      <a:pt x="237" y="216"/>
                      <a:pt x="240" y="213"/>
                      <a:pt x="242" y="209"/>
                    </a:cubicBezTo>
                    <a:cubicBezTo>
                      <a:pt x="245" y="205"/>
                      <a:pt x="248" y="194"/>
                      <a:pt x="250" y="176"/>
                    </a:cubicBezTo>
                    <a:cubicBezTo>
                      <a:pt x="241" y="175"/>
                      <a:pt x="230" y="172"/>
                      <a:pt x="218" y="167"/>
                    </a:cubicBezTo>
                    <a:cubicBezTo>
                      <a:pt x="218" y="177"/>
                      <a:pt x="218" y="177"/>
                      <a:pt x="218" y="177"/>
                    </a:cubicBezTo>
                    <a:cubicBezTo>
                      <a:pt x="218" y="183"/>
                      <a:pt x="217" y="188"/>
                      <a:pt x="214" y="191"/>
                    </a:cubicBezTo>
                    <a:cubicBezTo>
                      <a:pt x="211" y="194"/>
                      <a:pt x="207" y="196"/>
                      <a:pt x="202" y="197"/>
                    </a:cubicBezTo>
                    <a:cubicBezTo>
                      <a:pt x="197" y="199"/>
                      <a:pt x="189" y="200"/>
                      <a:pt x="177" y="201"/>
                    </a:cubicBezTo>
                    <a:cubicBezTo>
                      <a:pt x="150" y="205"/>
                      <a:pt x="150" y="205"/>
                      <a:pt x="150" y="205"/>
                    </a:cubicBezTo>
                    <a:cubicBezTo>
                      <a:pt x="144" y="206"/>
                      <a:pt x="140" y="205"/>
                      <a:pt x="138" y="204"/>
                    </a:cubicBezTo>
                    <a:cubicBezTo>
                      <a:pt x="137" y="202"/>
                      <a:pt x="136" y="200"/>
                      <a:pt x="135" y="198"/>
                    </a:cubicBezTo>
                    <a:cubicBezTo>
                      <a:pt x="131" y="172"/>
                      <a:pt x="131" y="172"/>
                      <a:pt x="131" y="172"/>
                    </a:cubicBezTo>
                    <a:cubicBezTo>
                      <a:pt x="185" y="163"/>
                      <a:pt x="185" y="163"/>
                      <a:pt x="185" y="163"/>
                    </a:cubicBezTo>
                    <a:cubicBezTo>
                      <a:pt x="186" y="168"/>
                      <a:pt x="186" y="168"/>
                      <a:pt x="186" y="168"/>
                    </a:cubicBezTo>
                    <a:cubicBezTo>
                      <a:pt x="217" y="163"/>
                      <a:pt x="217" y="163"/>
                      <a:pt x="217" y="163"/>
                    </a:cubicBezTo>
                    <a:cubicBezTo>
                      <a:pt x="213" y="139"/>
                      <a:pt x="213" y="139"/>
                      <a:pt x="213" y="139"/>
                    </a:cubicBezTo>
                    <a:cubicBezTo>
                      <a:pt x="198" y="41"/>
                      <a:pt x="198" y="41"/>
                      <a:pt x="198" y="41"/>
                    </a:cubicBezTo>
                    <a:cubicBezTo>
                      <a:pt x="195" y="19"/>
                      <a:pt x="195" y="19"/>
                      <a:pt x="195" y="19"/>
                    </a:cubicBezTo>
                    <a:cubicBezTo>
                      <a:pt x="175" y="23"/>
                      <a:pt x="175" y="23"/>
                      <a:pt x="175" y="23"/>
                    </a:cubicBezTo>
                    <a:cubicBezTo>
                      <a:pt x="109" y="33"/>
                      <a:pt x="109" y="33"/>
                      <a:pt x="109" y="33"/>
                    </a:cubicBezTo>
                    <a:cubicBezTo>
                      <a:pt x="107" y="19"/>
                      <a:pt x="107" y="19"/>
                      <a:pt x="107" y="19"/>
                    </a:cubicBezTo>
                    <a:cubicBezTo>
                      <a:pt x="105" y="0"/>
                      <a:pt x="105" y="0"/>
                      <a:pt x="105" y="0"/>
                    </a:cubicBezTo>
                    <a:cubicBezTo>
                      <a:pt x="73" y="5"/>
                      <a:pt x="73" y="5"/>
                      <a:pt x="73" y="5"/>
                    </a:cubicBezTo>
                    <a:cubicBezTo>
                      <a:pt x="77" y="24"/>
                      <a:pt x="77" y="24"/>
                      <a:pt x="77" y="24"/>
                    </a:cubicBezTo>
                    <a:cubicBezTo>
                      <a:pt x="79" y="38"/>
                      <a:pt x="79" y="38"/>
                      <a:pt x="79" y="38"/>
                    </a:cubicBezTo>
                    <a:cubicBezTo>
                      <a:pt x="24" y="47"/>
                      <a:pt x="24" y="47"/>
                      <a:pt x="24" y="47"/>
                    </a:cubicBezTo>
                    <a:cubicBezTo>
                      <a:pt x="0" y="50"/>
                      <a:pt x="0" y="50"/>
                      <a:pt x="0" y="50"/>
                    </a:cubicBezTo>
                    <a:lnTo>
                      <a:pt x="4" y="71"/>
                    </a:lnTo>
                    <a:close/>
                    <a:moveTo>
                      <a:pt x="45" y="129"/>
                    </a:moveTo>
                    <a:cubicBezTo>
                      <a:pt x="92" y="121"/>
                      <a:pt x="92" y="121"/>
                      <a:pt x="92" y="121"/>
                    </a:cubicBezTo>
                    <a:cubicBezTo>
                      <a:pt x="97" y="149"/>
                      <a:pt x="97" y="149"/>
                      <a:pt x="97" y="149"/>
                    </a:cubicBezTo>
                    <a:cubicBezTo>
                      <a:pt x="49" y="157"/>
                      <a:pt x="49" y="157"/>
                      <a:pt x="49" y="157"/>
                    </a:cubicBezTo>
                    <a:lnTo>
                      <a:pt x="45" y="129"/>
                    </a:lnTo>
                    <a:close/>
                    <a:moveTo>
                      <a:pt x="114" y="61"/>
                    </a:moveTo>
                    <a:cubicBezTo>
                      <a:pt x="168" y="53"/>
                      <a:pt x="168" y="53"/>
                      <a:pt x="168" y="53"/>
                    </a:cubicBezTo>
                    <a:cubicBezTo>
                      <a:pt x="172" y="82"/>
                      <a:pt x="172" y="82"/>
                      <a:pt x="172" y="82"/>
                    </a:cubicBezTo>
                    <a:cubicBezTo>
                      <a:pt x="118" y="90"/>
                      <a:pt x="118" y="90"/>
                      <a:pt x="118" y="90"/>
                    </a:cubicBezTo>
                    <a:lnTo>
                      <a:pt x="114" y="61"/>
                    </a:lnTo>
                    <a:close/>
                    <a:moveTo>
                      <a:pt x="122" y="116"/>
                    </a:moveTo>
                    <a:cubicBezTo>
                      <a:pt x="177" y="108"/>
                      <a:pt x="177" y="108"/>
                      <a:pt x="177" y="108"/>
                    </a:cubicBezTo>
                    <a:cubicBezTo>
                      <a:pt x="181" y="136"/>
                      <a:pt x="181" y="136"/>
                      <a:pt x="181" y="136"/>
                    </a:cubicBezTo>
                    <a:cubicBezTo>
                      <a:pt x="127" y="145"/>
                      <a:pt x="127" y="145"/>
                      <a:pt x="127" y="145"/>
                    </a:cubicBezTo>
                    <a:lnTo>
                      <a:pt x="122"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8" name="Freeform 8"/>
              <p:cNvSpPr>
                <a:spLocks noEditPoints="1"/>
              </p:cNvSpPr>
              <p:nvPr/>
            </p:nvSpPr>
            <p:spPr bwMode="auto">
              <a:xfrm>
                <a:off x="3587214" y="542618"/>
                <a:ext cx="73004" cy="75130"/>
              </a:xfrm>
              <a:custGeom>
                <a:avLst/>
                <a:gdLst>
                  <a:gd name="T0" fmla="*/ 62 w 241"/>
                  <a:gd name="T1" fmla="*/ 84 h 247"/>
                  <a:gd name="T2" fmla="*/ 60 w 241"/>
                  <a:gd name="T3" fmla="*/ 135 h 247"/>
                  <a:gd name="T4" fmla="*/ 57 w 241"/>
                  <a:gd name="T5" fmla="*/ 74 h 247"/>
                  <a:gd name="T6" fmla="*/ 38 w 241"/>
                  <a:gd name="T7" fmla="*/ 184 h 247"/>
                  <a:gd name="T8" fmla="*/ 53 w 241"/>
                  <a:gd name="T9" fmla="*/ 170 h 247"/>
                  <a:gd name="T10" fmla="*/ 79 w 241"/>
                  <a:gd name="T11" fmla="*/ 158 h 247"/>
                  <a:gd name="T12" fmla="*/ 89 w 241"/>
                  <a:gd name="T13" fmla="*/ 155 h 247"/>
                  <a:gd name="T14" fmla="*/ 97 w 241"/>
                  <a:gd name="T15" fmla="*/ 161 h 247"/>
                  <a:gd name="T16" fmla="*/ 105 w 241"/>
                  <a:gd name="T17" fmla="*/ 115 h 247"/>
                  <a:gd name="T18" fmla="*/ 118 w 241"/>
                  <a:gd name="T19" fmla="*/ 88 h 247"/>
                  <a:gd name="T20" fmla="*/ 137 w 241"/>
                  <a:gd name="T21" fmla="*/ 129 h 247"/>
                  <a:gd name="T22" fmla="*/ 116 w 241"/>
                  <a:gd name="T23" fmla="*/ 159 h 247"/>
                  <a:gd name="T24" fmla="*/ 107 w 241"/>
                  <a:gd name="T25" fmla="*/ 192 h 247"/>
                  <a:gd name="T26" fmla="*/ 128 w 241"/>
                  <a:gd name="T27" fmla="*/ 189 h 247"/>
                  <a:gd name="T28" fmla="*/ 154 w 241"/>
                  <a:gd name="T29" fmla="*/ 178 h 247"/>
                  <a:gd name="T30" fmla="*/ 184 w 241"/>
                  <a:gd name="T31" fmla="*/ 174 h 247"/>
                  <a:gd name="T32" fmla="*/ 168 w 241"/>
                  <a:gd name="T33" fmla="*/ 131 h 247"/>
                  <a:gd name="T34" fmla="*/ 183 w 241"/>
                  <a:gd name="T35" fmla="*/ 93 h 247"/>
                  <a:gd name="T36" fmla="*/ 191 w 241"/>
                  <a:gd name="T37" fmla="*/ 72 h 247"/>
                  <a:gd name="T38" fmla="*/ 159 w 241"/>
                  <a:gd name="T39" fmla="*/ 70 h 247"/>
                  <a:gd name="T40" fmla="*/ 143 w 241"/>
                  <a:gd name="T41" fmla="*/ 76 h 247"/>
                  <a:gd name="T42" fmla="*/ 119 w 241"/>
                  <a:gd name="T43" fmla="*/ 86 h 247"/>
                  <a:gd name="T44" fmla="*/ 126 w 241"/>
                  <a:gd name="T45" fmla="*/ 68 h 247"/>
                  <a:gd name="T46" fmla="*/ 100 w 241"/>
                  <a:gd name="T47" fmla="*/ 47 h 247"/>
                  <a:gd name="T48" fmla="*/ 95 w 241"/>
                  <a:gd name="T49" fmla="*/ 69 h 247"/>
                  <a:gd name="T50" fmla="*/ 81 w 241"/>
                  <a:gd name="T51" fmla="*/ 60 h 247"/>
                  <a:gd name="T52" fmla="*/ 58 w 241"/>
                  <a:gd name="T53" fmla="*/ 69 h 247"/>
                  <a:gd name="T54" fmla="*/ 205 w 241"/>
                  <a:gd name="T55" fmla="*/ 60 h 247"/>
                  <a:gd name="T56" fmla="*/ 176 w 241"/>
                  <a:gd name="T57" fmla="*/ 212 h 247"/>
                  <a:gd name="T58" fmla="*/ 149 w 241"/>
                  <a:gd name="T59" fmla="*/ 208 h 247"/>
                  <a:gd name="T60" fmla="*/ 154 w 241"/>
                  <a:gd name="T61" fmla="*/ 235 h 247"/>
                  <a:gd name="T62" fmla="*/ 189 w 241"/>
                  <a:gd name="T63" fmla="*/ 245 h 247"/>
                  <a:gd name="T64" fmla="*/ 208 w 241"/>
                  <a:gd name="T65" fmla="*/ 223 h 247"/>
                  <a:gd name="T66" fmla="*/ 241 w 241"/>
                  <a:gd name="T67" fmla="*/ 36 h 247"/>
                  <a:gd name="T68" fmla="*/ 67 w 241"/>
                  <a:gd name="T69" fmla="*/ 7 h 247"/>
                  <a:gd name="T70" fmla="*/ 32 w 241"/>
                  <a:gd name="T71" fmla="*/ 31 h 247"/>
                  <a:gd name="T72" fmla="*/ 0 w 241"/>
                  <a:gd name="T73" fmla="*/ 21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1" h="247">
                    <a:moveTo>
                      <a:pt x="57" y="74"/>
                    </a:moveTo>
                    <a:cubicBezTo>
                      <a:pt x="62" y="84"/>
                      <a:pt x="62" y="84"/>
                      <a:pt x="62" y="84"/>
                    </a:cubicBezTo>
                    <a:cubicBezTo>
                      <a:pt x="63" y="87"/>
                      <a:pt x="67" y="96"/>
                      <a:pt x="74" y="113"/>
                    </a:cubicBezTo>
                    <a:cubicBezTo>
                      <a:pt x="69" y="123"/>
                      <a:pt x="65" y="130"/>
                      <a:pt x="60" y="135"/>
                    </a:cubicBezTo>
                    <a:cubicBezTo>
                      <a:pt x="56" y="140"/>
                      <a:pt x="50" y="145"/>
                      <a:pt x="43" y="150"/>
                    </a:cubicBezTo>
                    <a:lnTo>
                      <a:pt x="57" y="74"/>
                    </a:lnTo>
                    <a:close/>
                    <a:moveTo>
                      <a:pt x="32" y="217"/>
                    </a:moveTo>
                    <a:cubicBezTo>
                      <a:pt x="38" y="184"/>
                      <a:pt x="38" y="184"/>
                      <a:pt x="38" y="184"/>
                    </a:cubicBezTo>
                    <a:cubicBezTo>
                      <a:pt x="43" y="154"/>
                      <a:pt x="43" y="154"/>
                      <a:pt x="43" y="154"/>
                    </a:cubicBezTo>
                    <a:cubicBezTo>
                      <a:pt x="48" y="161"/>
                      <a:pt x="52" y="167"/>
                      <a:pt x="53" y="170"/>
                    </a:cubicBezTo>
                    <a:cubicBezTo>
                      <a:pt x="55" y="173"/>
                      <a:pt x="57" y="176"/>
                      <a:pt x="58" y="179"/>
                    </a:cubicBezTo>
                    <a:cubicBezTo>
                      <a:pt x="69" y="168"/>
                      <a:pt x="76" y="161"/>
                      <a:pt x="79" y="158"/>
                    </a:cubicBezTo>
                    <a:cubicBezTo>
                      <a:pt x="82" y="154"/>
                      <a:pt x="85" y="151"/>
                      <a:pt x="87" y="148"/>
                    </a:cubicBezTo>
                    <a:cubicBezTo>
                      <a:pt x="89" y="155"/>
                      <a:pt x="89" y="155"/>
                      <a:pt x="89" y="155"/>
                    </a:cubicBezTo>
                    <a:cubicBezTo>
                      <a:pt x="89" y="156"/>
                      <a:pt x="90" y="160"/>
                      <a:pt x="90" y="166"/>
                    </a:cubicBezTo>
                    <a:cubicBezTo>
                      <a:pt x="97" y="161"/>
                      <a:pt x="97" y="161"/>
                      <a:pt x="97" y="161"/>
                    </a:cubicBezTo>
                    <a:cubicBezTo>
                      <a:pt x="101" y="159"/>
                      <a:pt x="108" y="156"/>
                      <a:pt x="118" y="152"/>
                    </a:cubicBezTo>
                    <a:cubicBezTo>
                      <a:pt x="114" y="139"/>
                      <a:pt x="110" y="127"/>
                      <a:pt x="105" y="115"/>
                    </a:cubicBezTo>
                    <a:cubicBezTo>
                      <a:pt x="110" y="107"/>
                      <a:pt x="110" y="107"/>
                      <a:pt x="110" y="107"/>
                    </a:cubicBezTo>
                    <a:cubicBezTo>
                      <a:pt x="111" y="104"/>
                      <a:pt x="114" y="98"/>
                      <a:pt x="118" y="88"/>
                    </a:cubicBezTo>
                    <a:cubicBezTo>
                      <a:pt x="124" y="99"/>
                      <a:pt x="128" y="106"/>
                      <a:pt x="130" y="109"/>
                    </a:cubicBezTo>
                    <a:cubicBezTo>
                      <a:pt x="131" y="112"/>
                      <a:pt x="133" y="119"/>
                      <a:pt x="137" y="129"/>
                    </a:cubicBezTo>
                    <a:cubicBezTo>
                      <a:pt x="131" y="139"/>
                      <a:pt x="131" y="139"/>
                      <a:pt x="131" y="139"/>
                    </a:cubicBezTo>
                    <a:cubicBezTo>
                      <a:pt x="127" y="146"/>
                      <a:pt x="122" y="152"/>
                      <a:pt x="116" y="159"/>
                    </a:cubicBezTo>
                    <a:cubicBezTo>
                      <a:pt x="110" y="166"/>
                      <a:pt x="102" y="172"/>
                      <a:pt x="92" y="179"/>
                    </a:cubicBezTo>
                    <a:cubicBezTo>
                      <a:pt x="100" y="184"/>
                      <a:pt x="105" y="189"/>
                      <a:pt x="107" y="192"/>
                    </a:cubicBezTo>
                    <a:cubicBezTo>
                      <a:pt x="110" y="194"/>
                      <a:pt x="112" y="197"/>
                      <a:pt x="115" y="200"/>
                    </a:cubicBezTo>
                    <a:cubicBezTo>
                      <a:pt x="120" y="196"/>
                      <a:pt x="125" y="192"/>
                      <a:pt x="128" y="189"/>
                    </a:cubicBezTo>
                    <a:cubicBezTo>
                      <a:pt x="132" y="185"/>
                      <a:pt x="139" y="177"/>
                      <a:pt x="150" y="163"/>
                    </a:cubicBezTo>
                    <a:cubicBezTo>
                      <a:pt x="154" y="178"/>
                      <a:pt x="154" y="178"/>
                      <a:pt x="154" y="178"/>
                    </a:cubicBezTo>
                    <a:cubicBezTo>
                      <a:pt x="155" y="179"/>
                      <a:pt x="156" y="184"/>
                      <a:pt x="157" y="191"/>
                    </a:cubicBezTo>
                    <a:cubicBezTo>
                      <a:pt x="167" y="184"/>
                      <a:pt x="176" y="178"/>
                      <a:pt x="184" y="174"/>
                    </a:cubicBezTo>
                    <a:cubicBezTo>
                      <a:pt x="181" y="165"/>
                      <a:pt x="181" y="165"/>
                      <a:pt x="181" y="165"/>
                    </a:cubicBezTo>
                    <a:cubicBezTo>
                      <a:pt x="181" y="165"/>
                      <a:pt x="177" y="153"/>
                      <a:pt x="168" y="131"/>
                    </a:cubicBezTo>
                    <a:cubicBezTo>
                      <a:pt x="175" y="116"/>
                      <a:pt x="175" y="116"/>
                      <a:pt x="175" y="116"/>
                    </a:cubicBezTo>
                    <a:cubicBezTo>
                      <a:pt x="177" y="110"/>
                      <a:pt x="180" y="103"/>
                      <a:pt x="183" y="93"/>
                    </a:cubicBezTo>
                    <a:cubicBezTo>
                      <a:pt x="188" y="79"/>
                      <a:pt x="188" y="79"/>
                      <a:pt x="188" y="79"/>
                    </a:cubicBezTo>
                    <a:cubicBezTo>
                      <a:pt x="189" y="77"/>
                      <a:pt x="189" y="75"/>
                      <a:pt x="191" y="72"/>
                    </a:cubicBezTo>
                    <a:cubicBezTo>
                      <a:pt x="181" y="69"/>
                      <a:pt x="171" y="66"/>
                      <a:pt x="160" y="62"/>
                    </a:cubicBezTo>
                    <a:cubicBezTo>
                      <a:pt x="159" y="70"/>
                      <a:pt x="159" y="70"/>
                      <a:pt x="159" y="70"/>
                    </a:cubicBezTo>
                    <a:cubicBezTo>
                      <a:pt x="158" y="74"/>
                      <a:pt x="156" y="82"/>
                      <a:pt x="152" y="94"/>
                    </a:cubicBezTo>
                    <a:cubicBezTo>
                      <a:pt x="149" y="87"/>
                      <a:pt x="146" y="81"/>
                      <a:pt x="143" y="76"/>
                    </a:cubicBezTo>
                    <a:cubicBezTo>
                      <a:pt x="137" y="80"/>
                      <a:pt x="137" y="80"/>
                      <a:pt x="137" y="80"/>
                    </a:cubicBezTo>
                    <a:cubicBezTo>
                      <a:pt x="133" y="82"/>
                      <a:pt x="127" y="84"/>
                      <a:pt x="119" y="86"/>
                    </a:cubicBezTo>
                    <a:cubicBezTo>
                      <a:pt x="124" y="74"/>
                      <a:pt x="124" y="74"/>
                      <a:pt x="124" y="74"/>
                    </a:cubicBezTo>
                    <a:cubicBezTo>
                      <a:pt x="124" y="74"/>
                      <a:pt x="125" y="72"/>
                      <a:pt x="126" y="68"/>
                    </a:cubicBezTo>
                    <a:cubicBezTo>
                      <a:pt x="127" y="64"/>
                      <a:pt x="128" y="61"/>
                      <a:pt x="129" y="58"/>
                    </a:cubicBezTo>
                    <a:cubicBezTo>
                      <a:pt x="118" y="55"/>
                      <a:pt x="108" y="51"/>
                      <a:pt x="100" y="47"/>
                    </a:cubicBezTo>
                    <a:cubicBezTo>
                      <a:pt x="98" y="58"/>
                      <a:pt x="98" y="58"/>
                      <a:pt x="98" y="58"/>
                    </a:cubicBezTo>
                    <a:cubicBezTo>
                      <a:pt x="97" y="62"/>
                      <a:pt x="96" y="66"/>
                      <a:pt x="95" y="69"/>
                    </a:cubicBezTo>
                    <a:cubicBezTo>
                      <a:pt x="94" y="73"/>
                      <a:pt x="92" y="77"/>
                      <a:pt x="90" y="81"/>
                    </a:cubicBezTo>
                    <a:cubicBezTo>
                      <a:pt x="87" y="73"/>
                      <a:pt x="83" y="66"/>
                      <a:pt x="81" y="60"/>
                    </a:cubicBezTo>
                    <a:cubicBezTo>
                      <a:pt x="73" y="64"/>
                      <a:pt x="68" y="66"/>
                      <a:pt x="66" y="67"/>
                    </a:cubicBezTo>
                    <a:cubicBezTo>
                      <a:pt x="63" y="68"/>
                      <a:pt x="60" y="69"/>
                      <a:pt x="58" y="69"/>
                    </a:cubicBezTo>
                    <a:cubicBezTo>
                      <a:pt x="64" y="35"/>
                      <a:pt x="64" y="35"/>
                      <a:pt x="64" y="35"/>
                    </a:cubicBezTo>
                    <a:cubicBezTo>
                      <a:pt x="205" y="60"/>
                      <a:pt x="205" y="60"/>
                      <a:pt x="205" y="60"/>
                    </a:cubicBezTo>
                    <a:cubicBezTo>
                      <a:pt x="179" y="206"/>
                      <a:pt x="179" y="206"/>
                      <a:pt x="179" y="206"/>
                    </a:cubicBezTo>
                    <a:cubicBezTo>
                      <a:pt x="179" y="209"/>
                      <a:pt x="178" y="210"/>
                      <a:pt x="176" y="212"/>
                    </a:cubicBezTo>
                    <a:cubicBezTo>
                      <a:pt x="175" y="214"/>
                      <a:pt x="171" y="214"/>
                      <a:pt x="165" y="212"/>
                    </a:cubicBezTo>
                    <a:cubicBezTo>
                      <a:pt x="160" y="211"/>
                      <a:pt x="154" y="210"/>
                      <a:pt x="149" y="208"/>
                    </a:cubicBezTo>
                    <a:cubicBezTo>
                      <a:pt x="151" y="217"/>
                      <a:pt x="151" y="217"/>
                      <a:pt x="151" y="217"/>
                    </a:cubicBezTo>
                    <a:cubicBezTo>
                      <a:pt x="153" y="225"/>
                      <a:pt x="154" y="231"/>
                      <a:pt x="154" y="235"/>
                    </a:cubicBezTo>
                    <a:cubicBezTo>
                      <a:pt x="154" y="239"/>
                      <a:pt x="153" y="242"/>
                      <a:pt x="153" y="245"/>
                    </a:cubicBezTo>
                    <a:cubicBezTo>
                      <a:pt x="169" y="246"/>
                      <a:pt x="181" y="247"/>
                      <a:pt x="189" y="245"/>
                    </a:cubicBezTo>
                    <a:cubicBezTo>
                      <a:pt x="196" y="244"/>
                      <a:pt x="201" y="241"/>
                      <a:pt x="203" y="237"/>
                    </a:cubicBezTo>
                    <a:cubicBezTo>
                      <a:pt x="205" y="233"/>
                      <a:pt x="207" y="228"/>
                      <a:pt x="208" y="223"/>
                    </a:cubicBezTo>
                    <a:cubicBezTo>
                      <a:pt x="235" y="66"/>
                      <a:pt x="235" y="66"/>
                      <a:pt x="235" y="66"/>
                    </a:cubicBezTo>
                    <a:cubicBezTo>
                      <a:pt x="241" y="36"/>
                      <a:pt x="241" y="36"/>
                      <a:pt x="241" y="36"/>
                    </a:cubicBezTo>
                    <a:cubicBezTo>
                      <a:pt x="211" y="32"/>
                      <a:pt x="211" y="32"/>
                      <a:pt x="211" y="32"/>
                    </a:cubicBezTo>
                    <a:cubicBezTo>
                      <a:pt x="67" y="7"/>
                      <a:pt x="67" y="7"/>
                      <a:pt x="67" y="7"/>
                    </a:cubicBezTo>
                    <a:cubicBezTo>
                      <a:pt x="37" y="0"/>
                      <a:pt x="37" y="0"/>
                      <a:pt x="37" y="0"/>
                    </a:cubicBezTo>
                    <a:cubicBezTo>
                      <a:pt x="32" y="31"/>
                      <a:pt x="32" y="31"/>
                      <a:pt x="32" y="31"/>
                    </a:cubicBezTo>
                    <a:cubicBezTo>
                      <a:pt x="6" y="179"/>
                      <a:pt x="6" y="179"/>
                      <a:pt x="6" y="179"/>
                    </a:cubicBezTo>
                    <a:cubicBezTo>
                      <a:pt x="0" y="211"/>
                      <a:pt x="0" y="211"/>
                      <a:pt x="0" y="211"/>
                    </a:cubicBezTo>
                    <a:lnTo>
                      <a:pt x="32"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9" name="Freeform 9"/>
              <p:cNvSpPr>
                <a:spLocks noEditPoints="1"/>
              </p:cNvSpPr>
              <p:nvPr/>
            </p:nvSpPr>
            <p:spPr bwMode="auto">
              <a:xfrm>
                <a:off x="3693530" y="580892"/>
                <a:ext cx="71587" cy="77257"/>
              </a:xfrm>
              <a:custGeom>
                <a:avLst/>
                <a:gdLst>
                  <a:gd name="T0" fmla="*/ 30 w 237"/>
                  <a:gd name="T1" fmla="*/ 80 h 253"/>
                  <a:gd name="T2" fmla="*/ 24 w 237"/>
                  <a:gd name="T3" fmla="*/ 52 h 253"/>
                  <a:gd name="T4" fmla="*/ 21 w 237"/>
                  <a:gd name="T5" fmla="*/ 44 h 253"/>
                  <a:gd name="T6" fmla="*/ 59 w 237"/>
                  <a:gd name="T7" fmla="*/ 41 h 253"/>
                  <a:gd name="T8" fmla="*/ 99 w 237"/>
                  <a:gd name="T9" fmla="*/ 27 h 253"/>
                  <a:gd name="T10" fmla="*/ 133 w 237"/>
                  <a:gd name="T11" fmla="*/ 5 h 253"/>
                  <a:gd name="T12" fmla="*/ 139 w 237"/>
                  <a:gd name="T13" fmla="*/ 0 h 253"/>
                  <a:gd name="T14" fmla="*/ 160 w 237"/>
                  <a:gd name="T15" fmla="*/ 28 h 253"/>
                  <a:gd name="T16" fmla="*/ 119 w 237"/>
                  <a:gd name="T17" fmla="*/ 51 h 253"/>
                  <a:gd name="T18" fmla="*/ 77 w 237"/>
                  <a:gd name="T19" fmla="*/ 68 h 253"/>
                  <a:gd name="T20" fmla="*/ 30 w 237"/>
                  <a:gd name="T21" fmla="*/ 80 h 253"/>
                  <a:gd name="T22" fmla="*/ 26 w 237"/>
                  <a:gd name="T23" fmla="*/ 133 h 253"/>
                  <a:gd name="T24" fmla="*/ 47 w 237"/>
                  <a:gd name="T25" fmla="*/ 127 h 253"/>
                  <a:gd name="T26" fmla="*/ 73 w 237"/>
                  <a:gd name="T27" fmla="*/ 116 h 253"/>
                  <a:gd name="T28" fmla="*/ 101 w 237"/>
                  <a:gd name="T29" fmla="*/ 101 h 253"/>
                  <a:gd name="T30" fmla="*/ 118 w 237"/>
                  <a:gd name="T31" fmla="*/ 88 h 253"/>
                  <a:gd name="T32" fmla="*/ 123 w 237"/>
                  <a:gd name="T33" fmla="*/ 83 h 253"/>
                  <a:gd name="T34" fmla="*/ 143 w 237"/>
                  <a:gd name="T35" fmla="*/ 116 h 253"/>
                  <a:gd name="T36" fmla="*/ 132 w 237"/>
                  <a:gd name="T37" fmla="*/ 122 h 253"/>
                  <a:gd name="T38" fmla="*/ 112 w 237"/>
                  <a:gd name="T39" fmla="*/ 131 h 253"/>
                  <a:gd name="T40" fmla="*/ 83 w 237"/>
                  <a:gd name="T41" fmla="*/ 144 h 253"/>
                  <a:gd name="T42" fmla="*/ 48 w 237"/>
                  <a:gd name="T43" fmla="*/ 155 h 253"/>
                  <a:gd name="T44" fmla="*/ 133 w 237"/>
                  <a:gd name="T45" fmla="*/ 197 h 253"/>
                  <a:gd name="T46" fmla="*/ 130 w 237"/>
                  <a:gd name="T47" fmla="*/ 171 h 253"/>
                  <a:gd name="T48" fmla="*/ 127 w 237"/>
                  <a:gd name="T49" fmla="*/ 155 h 253"/>
                  <a:gd name="T50" fmla="*/ 152 w 237"/>
                  <a:gd name="T51" fmla="*/ 156 h 253"/>
                  <a:gd name="T52" fmla="*/ 159 w 237"/>
                  <a:gd name="T53" fmla="*/ 155 h 253"/>
                  <a:gd name="T54" fmla="*/ 171 w 237"/>
                  <a:gd name="T55" fmla="*/ 247 h 253"/>
                  <a:gd name="T56" fmla="*/ 143 w 237"/>
                  <a:gd name="T57" fmla="*/ 251 h 253"/>
                  <a:gd name="T58" fmla="*/ 134 w 237"/>
                  <a:gd name="T59" fmla="*/ 253 h 253"/>
                  <a:gd name="T60" fmla="*/ 135 w 237"/>
                  <a:gd name="T61" fmla="*/ 243 h 253"/>
                  <a:gd name="T62" fmla="*/ 134 w 237"/>
                  <a:gd name="T63" fmla="*/ 226 h 253"/>
                  <a:gd name="T64" fmla="*/ 72 w 237"/>
                  <a:gd name="T65" fmla="*/ 198 h 253"/>
                  <a:gd name="T66" fmla="*/ 22 w 237"/>
                  <a:gd name="T67" fmla="*/ 177 h 253"/>
                  <a:gd name="T68" fmla="*/ 0 w 237"/>
                  <a:gd name="T69" fmla="*/ 170 h 253"/>
                  <a:gd name="T70" fmla="*/ 3 w 237"/>
                  <a:gd name="T71" fmla="*/ 144 h 253"/>
                  <a:gd name="T72" fmla="*/ 3 w 237"/>
                  <a:gd name="T73" fmla="*/ 135 h 253"/>
                  <a:gd name="T74" fmla="*/ 26 w 237"/>
                  <a:gd name="T75" fmla="*/ 133 h 253"/>
                  <a:gd name="T76" fmla="*/ 188 w 237"/>
                  <a:gd name="T77" fmla="*/ 22 h 253"/>
                  <a:gd name="T78" fmla="*/ 217 w 237"/>
                  <a:gd name="T79" fmla="*/ 39 h 253"/>
                  <a:gd name="T80" fmla="*/ 212 w 237"/>
                  <a:gd name="T81" fmla="*/ 47 h 253"/>
                  <a:gd name="T82" fmla="*/ 208 w 237"/>
                  <a:gd name="T83" fmla="*/ 57 h 253"/>
                  <a:gd name="T84" fmla="*/ 204 w 237"/>
                  <a:gd name="T85" fmla="*/ 80 h 253"/>
                  <a:gd name="T86" fmla="*/ 206 w 237"/>
                  <a:gd name="T87" fmla="*/ 110 h 253"/>
                  <a:gd name="T88" fmla="*/ 215 w 237"/>
                  <a:gd name="T89" fmla="*/ 132 h 253"/>
                  <a:gd name="T90" fmla="*/ 222 w 237"/>
                  <a:gd name="T91" fmla="*/ 144 h 253"/>
                  <a:gd name="T92" fmla="*/ 237 w 237"/>
                  <a:gd name="T93" fmla="*/ 159 h 253"/>
                  <a:gd name="T94" fmla="*/ 227 w 237"/>
                  <a:gd name="T95" fmla="*/ 163 h 253"/>
                  <a:gd name="T96" fmla="*/ 204 w 237"/>
                  <a:gd name="T97" fmla="*/ 178 h 253"/>
                  <a:gd name="T98" fmla="*/ 183 w 237"/>
                  <a:gd name="T99" fmla="*/ 141 h 253"/>
                  <a:gd name="T100" fmla="*/ 173 w 237"/>
                  <a:gd name="T101" fmla="*/ 106 h 253"/>
                  <a:gd name="T102" fmla="*/ 173 w 237"/>
                  <a:gd name="T103" fmla="*/ 75 h 253"/>
                  <a:gd name="T104" fmla="*/ 177 w 237"/>
                  <a:gd name="T105" fmla="*/ 51 h 253"/>
                  <a:gd name="T106" fmla="*/ 188 w 237"/>
                  <a:gd name="T107" fmla="*/ 2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7" h="253">
                    <a:moveTo>
                      <a:pt x="30" y="80"/>
                    </a:moveTo>
                    <a:cubicBezTo>
                      <a:pt x="28" y="67"/>
                      <a:pt x="26" y="57"/>
                      <a:pt x="24" y="52"/>
                    </a:cubicBezTo>
                    <a:cubicBezTo>
                      <a:pt x="21" y="44"/>
                      <a:pt x="21" y="44"/>
                      <a:pt x="21" y="44"/>
                    </a:cubicBezTo>
                    <a:cubicBezTo>
                      <a:pt x="32" y="46"/>
                      <a:pt x="44" y="45"/>
                      <a:pt x="59" y="41"/>
                    </a:cubicBezTo>
                    <a:cubicBezTo>
                      <a:pt x="73" y="37"/>
                      <a:pt x="86" y="32"/>
                      <a:pt x="99" y="27"/>
                    </a:cubicBezTo>
                    <a:cubicBezTo>
                      <a:pt x="112" y="20"/>
                      <a:pt x="123" y="13"/>
                      <a:pt x="133" y="5"/>
                    </a:cubicBezTo>
                    <a:cubicBezTo>
                      <a:pt x="139" y="0"/>
                      <a:pt x="139" y="0"/>
                      <a:pt x="139" y="0"/>
                    </a:cubicBezTo>
                    <a:cubicBezTo>
                      <a:pt x="145" y="10"/>
                      <a:pt x="152" y="19"/>
                      <a:pt x="160" y="28"/>
                    </a:cubicBezTo>
                    <a:cubicBezTo>
                      <a:pt x="144" y="37"/>
                      <a:pt x="130" y="45"/>
                      <a:pt x="119" y="51"/>
                    </a:cubicBezTo>
                    <a:cubicBezTo>
                      <a:pt x="108" y="57"/>
                      <a:pt x="94" y="63"/>
                      <a:pt x="77" y="68"/>
                    </a:cubicBezTo>
                    <a:cubicBezTo>
                      <a:pt x="59" y="73"/>
                      <a:pt x="44" y="77"/>
                      <a:pt x="30" y="80"/>
                    </a:cubicBezTo>
                    <a:close/>
                    <a:moveTo>
                      <a:pt x="26" y="133"/>
                    </a:moveTo>
                    <a:cubicBezTo>
                      <a:pt x="31" y="132"/>
                      <a:pt x="38" y="130"/>
                      <a:pt x="47" y="127"/>
                    </a:cubicBezTo>
                    <a:cubicBezTo>
                      <a:pt x="55" y="124"/>
                      <a:pt x="64" y="120"/>
                      <a:pt x="73" y="116"/>
                    </a:cubicBezTo>
                    <a:cubicBezTo>
                      <a:pt x="82" y="112"/>
                      <a:pt x="92" y="107"/>
                      <a:pt x="101" y="101"/>
                    </a:cubicBezTo>
                    <a:cubicBezTo>
                      <a:pt x="110" y="94"/>
                      <a:pt x="116" y="90"/>
                      <a:pt x="118" y="88"/>
                    </a:cubicBezTo>
                    <a:cubicBezTo>
                      <a:pt x="123" y="83"/>
                      <a:pt x="123" y="83"/>
                      <a:pt x="123" y="83"/>
                    </a:cubicBezTo>
                    <a:cubicBezTo>
                      <a:pt x="129" y="95"/>
                      <a:pt x="136" y="106"/>
                      <a:pt x="143" y="116"/>
                    </a:cubicBezTo>
                    <a:cubicBezTo>
                      <a:pt x="138" y="119"/>
                      <a:pt x="134" y="120"/>
                      <a:pt x="132" y="122"/>
                    </a:cubicBezTo>
                    <a:cubicBezTo>
                      <a:pt x="112" y="131"/>
                      <a:pt x="112" y="131"/>
                      <a:pt x="112" y="131"/>
                    </a:cubicBezTo>
                    <a:cubicBezTo>
                      <a:pt x="102" y="136"/>
                      <a:pt x="92" y="140"/>
                      <a:pt x="83" y="144"/>
                    </a:cubicBezTo>
                    <a:cubicBezTo>
                      <a:pt x="73" y="147"/>
                      <a:pt x="62" y="151"/>
                      <a:pt x="48" y="155"/>
                    </a:cubicBezTo>
                    <a:cubicBezTo>
                      <a:pt x="76" y="170"/>
                      <a:pt x="105" y="184"/>
                      <a:pt x="133" y="197"/>
                    </a:cubicBezTo>
                    <a:cubicBezTo>
                      <a:pt x="132" y="184"/>
                      <a:pt x="131" y="175"/>
                      <a:pt x="130" y="171"/>
                    </a:cubicBezTo>
                    <a:cubicBezTo>
                      <a:pt x="127" y="155"/>
                      <a:pt x="127" y="155"/>
                      <a:pt x="127" y="155"/>
                    </a:cubicBezTo>
                    <a:cubicBezTo>
                      <a:pt x="140" y="156"/>
                      <a:pt x="148" y="157"/>
                      <a:pt x="152" y="156"/>
                    </a:cubicBezTo>
                    <a:cubicBezTo>
                      <a:pt x="159" y="155"/>
                      <a:pt x="159" y="155"/>
                      <a:pt x="159" y="155"/>
                    </a:cubicBezTo>
                    <a:cubicBezTo>
                      <a:pt x="164" y="193"/>
                      <a:pt x="168" y="223"/>
                      <a:pt x="171" y="247"/>
                    </a:cubicBezTo>
                    <a:cubicBezTo>
                      <a:pt x="153" y="249"/>
                      <a:pt x="144" y="251"/>
                      <a:pt x="143" y="251"/>
                    </a:cubicBezTo>
                    <a:cubicBezTo>
                      <a:pt x="134" y="253"/>
                      <a:pt x="134" y="253"/>
                      <a:pt x="134" y="253"/>
                    </a:cubicBezTo>
                    <a:cubicBezTo>
                      <a:pt x="134" y="249"/>
                      <a:pt x="135" y="246"/>
                      <a:pt x="135" y="243"/>
                    </a:cubicBezTo>
                    <a:cubicBezTo>
                      <a:pt x="135" y="240"/>
                      <a:pt x="135" y="234"/>
                      <a:pt x="134" y="226"/>
                    </a:cubicBezTo>
                    <a:cubicBezTo>
                      <a:pt x="120" y="219"/>
                      <a:pt x="99" y="210"/>
                      <a:pt x="72" y="198"/>
                    </a:cubicBezTo>
                    <a:cubicBezTo>
                      <a:pt x="45" y="187"/>
                      <a:pt x="28" y="180"/>
                      <a:pt x="22" y="177"/>
                    </a:cubicBezTo>
                    <a:cubicBezTo>
                      <a:pt x="16" y="175"/>
                      <a:pt x="8" y="173"/>
                      <a:pt x="0" y="170"/>
                    </a:cubicBezTo>
                    <a:cubicBezTo>
                      <a:pt x="3" y="158"/>
                      <a:pt x="4" y="149"/>
                      <a:pt x="3" y="144"/>
                    </a:cubicBezTo>
                    <a:cubicBezTo>
                      <a:pt x="3" y="135"/>
                      <a:pt x="3" y="135"/>
                      <a:pt x="3" y="135"/>
                    </a:cubicBezTo>
                    <a:cubicBezTo>
                      <a:pt x="13" y="135"/>
                      <a:pt x="21" y="134"/>
                      <a:pt x="26" y="133"/>
                    </a:cubicBezTo>
                    <a:close/>
                    <a:moveTo>
                      <a:pt x="188" y="22"/>
                    </a:moveTo>
                    <a:cubicBezTo>
                      <a:pt x="196" y="28"/>
                      <a:pt x="206" y="34"/>
                      <a:pt x="217" y="39"/>
                    </a:cubicBezTo>
                    <a:cubicBezTo>
                      <a:pt x="215" y="42"/>
                      <a:pt x="214" y="45"/>
                      <a:pt x="212" y="47"/>
                    </a:cubicBezTo>
                    <a:cubicBezTo>
                      <a:pt x="211" y="50"/>
                      <a:pt x="209" y="53"/>
                      <a:pt x="208" y="57"/>
                    </a:cubicBezTo>
                    <a:cubicBezTo>
                      <a:pt x="206" y="61"/>
                      <a:pt x="205" y="69"/>
                      <a:pt x="204" y="80"/>
                    </a:cubicBezTo>
                    <a:cubicBezTo>
                      <a:pt x="202" y="91"/>
                      <a:pt x="203" y="101"/>
                      <a:pt x="206" y="110"/>
                    </a:cubicBezTo>
                    <a:cubicBezTo>
                      <a:pt x="209" y="120"/>
                      <a:pt x="212" y="127"/>
                      <a:pt x="215" y="132"/>
                    </a:cubicBezTo>
                    <a:cubicBezTo>
                      <a:pt x="217" y="137"/>
                      <a:pt x="220" y="141"/>
                      <a:pt x="222" y="144"/>
                    </a:cubicBezTo>
                    <a:cubicBezTo>
                      <a:pt x="225" y="147"/>
                      <a:pt x="229" y="152"/>
                      <a:pt x="237" y="159"/>
                    </a:cubicBezTo>
                    <a:cubicBezTo>
                      <a:pt x="233" y="160"/>
                      <a:pt x="230" y="162"/>
                      <a:pt x="227" y="163"/>
                    </a:cubicBezTo>
                    <a:cubicBezTo>
                      <a:pt x="224" y="165"/>
                      <a:pt x="216" y="170"/>
                      <a:pt x="204" y="178"/>
                    </a:cubicBezTo>
                    <a:cubicBezTo>
                      <a:pt x="195" y="166"/>
                      <a:pt x="188" y="154"/>
                      <a:pt x="183" y="141"/>
                    </a:cubicBezTo>
                    <a:cubicBezTo>
                      <a:pt x="178" y="128"/>
                      <a:pt x="174" y="116"/>
                      <a:pt x="173" y="106"/>
                    </a:cubicBezTo>
                    <a:cubicBezTo>
                      <a:pt x="172" y="95"/>
                      <a:pt x="172" y="85"/>
                      <a:pt x="173" y="75"/>
                    </a:cubicBezTo>
                    <a:cubicBezTo>
                      <a:pt x="175" y="65"/>
                      <a:pt x="176" y="57"/>
                      <a:pt x="177" y="51"/>
                    </a:cubicBezTo>
                    <a:cubicBezTo>
                      <a:pt x="179" y="45"/>
                      <a:pt x="182" y="35"/>
                      <a:pt x="188"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0" name="Freeform 10"/>
              <p:cNvSpPr>
                <a:spLocks noEditPoints="1"/>
              </p:cNvSpPr>
              <p:nvPr/>
            </p:nvSpPr>
            <p:spPr bwMode="auto">
              <a:xfrm>
                <a:off x="3783545" y="639721"/>
                <a:ext cx="82927" cy="89306"/>
              </a:xfrm>
              <a:custGeom>
                <a:avLst/>
                <a:gdLst>
                  <a:gd name="T0" fmla="*/ 42 w 272"/>
                  <a:gd name="T1" fmla="*/ 140 h 294"/>
                  <a:gd name="T2" fmla="*/ 67 w 272"/>
                  <a:gd name="T3" fmla="*/ 117 h 294"/>
                  <a:gd name="T4" fmla="*/ 113 w 272"/>
                  <a:gd name="T5" fmla="*/ 165 h 294"/>
                  <a:gd name="T6" fmla="*/ 88 w 272"/>
                  <a:gd name="T7" fmla="*/ 189 h 294"/>
                  <a:gd name="T8" fmla="*/ 42 w 272"/>
                  <a:gd name="T9" fmla="*/ 140 h 294"/>
                  <a:gd name="T10" fmla="*/ 178 w 272"/>
                  <a:gd name="T11" fmla="*/ 128 h 294"/>
                  <a:gd name="T12" fmla="*/ 105 w 272"/>
                  <a:gd name="T13" fmla="*/ 51 h 294"/>
                  <a:gd name="T14" fmla="*/ 86 w 272"/>
                  <a:gd name="T15" fmla="*/ 30 h 294"/>
                  <a:gd name="T16" fmla="*/ 64 w 272"/>
                  <a:gd name="T17" fmla="*/ 49 h 294"/>
                  <a:gd name="T18" fmla="*/ 84 w 272"/>
                  <a:gd name="T19" fmla="*/ 70 h 294"/>
                  <a:gd name="T20" fmla="*/ 157 w 272"/>
                  <a:gd name="T21" fmla="*/ 147 h 294"/>
                  <a:gd name="T22" fmla="*/ 178 w 272"/>
                  <a:gd name="T23" fmla="*/ 171 h 294"/>
                  <a:gd name="T24" fmla="*/ 200 w 272"/>
                  <a:gd name="T25" fmla="*/ 150 h 294"/>
                  <a:gd name="T26" fmla="*/ 178 w 272"/>
                  <a:gd name="T27" fmla="*/ 128 h 294"/>
                  <a:gd name="T28" fmla="*/ 130 w 272"/>
                  <a:gd name="T29" fmla="*/ 43 h 294"/>
                  <a:gd name="T30" fmla="*/ 229 w 272"/>
                  <a:gd name="T31" fmla="*/ 148 h 294"/>
                  <a:gd name="T32" fmla="*/ 116 w 272"/>
                  <a:gd name="T33" fmla="*/ 253 h 294"/>
                  <a:gd name="T34" fmla="*/ 107 w 272"/>
                  <a:gd name="T35" fmla="*/ 257 h 294"/>
                  <a:gd name="T36" fmla="*/ 99 w 272"/>
                  <a:gd name="T37" fmla="*/ 252 h 294"/>
                  <a:gd name="T38" fmla="*/ 93 w 272"/>
                  <a:gd name="T39" fmla="*/ 245 h 294"/>
                  <a:gd name="T40" fmla="*/ 85 w 272"/>
                  <a:gd name="T41" fmla="*/ 236 h 294"/>
                  <a:gd name="T42" fmla="*/ 81 w 272"/>
                  <a:gd name="T43" fmla="*/ 245 h 294"/>
                  <a:gd name="T44" fmla="*/ 74 w 272"/>
                  <a:gd name="T45" fmla="*/ 257 h 294"/>
                  <a:gd name="T46" fmla="*/ 66 w 272"/>
                  <a:gd name="T47" fmla="*/ 267 h 294"/>
                  <a:gd name="T48" fmla="*/ 99 w 272"/>
                  <a:gd name="T49" fmla="*/ 291 h 294"/>
                  <a:gd name="T50" fmla="*/ 113 w 272"/>
                  <a:gd name="T51" fmla="*/ 293 h 294"/>
                  <a:gd name="T52" fmla="*/ 126 w 272"/>
                  <a:gd name="T53" fmla="*/ 284 h 294"/>
                  <a:gd name="T54" fmla="*/ 252 w 272"/>
                  <a:gd name="T55" fmla="*/ 168 h 294"/>
                  <a:gd name="T56" fmla="*/ 272 w 272"/>
                  <a:gd name="T57" fmla="*/ 151 h 294"/>
                  <a:gd name="T58" fmla="*/ 252 w 272"/>
                  <a:gd name="T59" fmla="*/ 131 h 294"/>
                  <a:gd name="T60" fmla="*/ 151 w 272"/>
                  <a:gd name="T61" fmla="*/ 24 h 294"/>
                  <a:gd name="T62" fmla="*/ 129 w 272"/>
                  <a:gd name="T63" fmla="*/ 0 h 294"/>
                  <a:gd name="T64" fmla="*/ 107 w 272"/>
                  <a:gd name="T65" fmla="*/ 20 h 294"/>
                  <a:gd name="T66" fmla="*/ 130 w 272"/>
                  <a:gd name="T67" fmla="*/ 43 h 294"/>
                  <a:gd name="T68" fmla="*/ 50 w 272"/>
                  <a:gd name="T69" fmla="*/ 92 h 294"/>
                  <a:gd name="T70" fmla="*/ 18 w 272"/>
                  <a:gd name="T71" fmla="*/ 121 h 294"/>
                  <a:gd name="T72" fmla="*/ 0 w 272"/>
                  <a:gd name="T73" fmla="*/ 137 h 294"/>
                  <a:gd name="T74" fmla="*/ 18 w 272"/>
                  <a:gd name="T75" fmla="*/ 155 h 294"/>
                  <a:gd name="T76" fmla="*/ 70 w 272"/>
                  <a:gd name="T77" fmla="*/ 210 h 294"/>
                  <a:gd name="T78" fmla="*/ 88 w 272"/>
                  <a:gd name="T79" fmla="*/ 231 h 294"/>
                  <a:gd name="T80" fmla="*/ 105 w 272"/>
                  <a:gd name="T81" fmla="*/ 213 h 294"/>
                  <a:gd name="T82" fmla="*/ 137 w 272"/>
                  <a:gd name="T83" fmla="*/ 184 h 294"/>
                  <a:gd name="T84" fmla="*/ 155 w 272"/>
                  <a:gd name="T85" fmla="*/ 169 h 294"/>
                  <a:gd name="T86" fmla="*/ 135 w 272"/>
                  <a:gd name="T87" fmla="*/ 150 h 294"/>
                  <a:gd name="T88" fmla="*/ 83 w 272"/>
                  <a:gd name="T89" fmla="*/ 94 h 294"/>
                  <a:gd name="T90" fmla="*/ 67 w 272"/>
                  <a:gd name="T91" fmla="*/ 76 h 294"/>
                  <a:gd name="T92" fmla="*/ 50 w 272"/>
                  <a:gd name="T93" fmla="*/ 9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2" h="294">
                    <a:moveTo>
                      <a:pt x="42" y="140"/>
                    </a:moveTo>
                    <a:cubicBezTo>
                      <a:pt x="67" y="117"/>
                      <a:pt x="67" y="117"/>
                      <a:pt x="67" y="117"/>
                    </a:cubicBezTo>
                    <a:cubicBezTo>
                      <a:pt x="113" y="165"/>
                      <a:pt x="113" y="165"/>
                      <a:pt x="113" y="165"/>
                    </a:cubicBezTo>
                    <a:cubicBezTo>
                      <a:pt x="88" y="189"/>
                      <a:pt x="88" y="189"/>
                      <a:pt x="88" y="189"/>
                    </a:cubicBezTo>
                    <a:lnTo>
                      <a:pt x="42" y="140"/>
                    </a:lnTo>
                    <a:close/>
                    <a:moveTo>
                      <a:pt x="178" y="128"/>
                    </a:moveTo>
                    <a:cubicBezTo>
                      <a:pt x="105" y="51"/>
                      <a:pt x="105" y="51"/>
                      <a:pt x="105" y="51"/>
                    </a:cubicBezTo>
                    <a:cubicBezTo>
                      <a:pt x="86" y="30"/>
                      <a:pt x="86" y="30"/>
                      <a:pt x="86" y="30"/>
                    </a:cubicBezTo>
                    <a:cubicBezTo>
                      <a:pt x="64" y="49"/>
                      <a:pt x="64" y="49"/>
                      <a:pt x="64" y="49"/>
                    </a:cubicBezTo>
                    <a:cubicBezTo>
                      <a:pt x="84" y="70"/>
                      <a:pt x="84" y="70"/>
                      <a:pt x="84" y="70"/>
                    </a:cubicBezTo>
                    <a:cubicBezTo>
                      <a:pt x="157" y="147"/>
                      <a:pt x="157" y="147"/>
                      <a:pt x="157" y="147"/>
                    </a:cubicBezTo>
                    <a:cubicBezTo>
                      <a:pt x="178" y="171"/>
                      <a:pt x="178" y="171"/>
                      <a:pt x="178" y="171"/>
                    </a:cubicBezTo>
                    <a:cubicBezTo>
                      <a:pt x="200" y="150"/>
                      <a:pt x="200" y="150"/>
                      <a:pt x="200" y="150"/>
                    </a:cubicBezTo>
                    <a:lnTo>
                      <a:pt x="178" y="128"/>
                    </a:lnTo>
                    <a:close/>
                    <a:moveTo>
                      <a:pt x="130" y="43"/>
                    </a:moveTo>
                    <a:cubicBezTo>
                      <a:pt x="229" y="148"/>
                      <a:pt x="229" y="148"/>
                      <a:pt x="229" y="148"/>
                    </a:cubicBezTo>
                    <a:cubicBezTo>
                      <a:pt x="116" y="253"/>
                      <a:pt x="116" y="253"/>
                      <a:pt x="116" y="253"/>
                    </a:cubicBezTo>
                    <a:cubicBezTo>
                      <a:pt x="112" y="256"/>
                      <a:pt x="109" y="257"/>
                      <a:pt x="107" y="257"/>
                    </a:cubicBezTo>
                    <a:cubicBezTo>
                      <a:pt x="106" y="258"/>
                      <a:pt x="103" y="256"/>
                      <a:pt x="99" y="252"/>
                    </a:cubicBezTo>
                    <a:cubicBezTo>
                      <a:pt x="98" y="251"/>
                      <a:pt x="96" y="248"/>
                      <a:pt x="93" y="245"/>
                    </a:cubicBezTo>
                    <a:cubicBezTo>
                      <a:pt x="90" y="242"/>
                      <a:pt x="87" y="239"/>
                      <a:pt x="85" y="236"/>
                    </a:cubicBezTo>
                    <a:cubicBezTo>
                      <a:pt x="81" y="245"/>
                      <a:pt x="81" y="245"/>
                      <a:pt x="81" y="245"/>
                    </a:cubicBezTo>
                    <a:cubicBezTo>
                      <a:pt x="78" y="250"/>
                      <a:pt x="76" y="254"/>
                      <a:pt x="74" y="257"/>
                    </a:cubicBezTo>
                    <a:cubicBezTo>
                      <a:pt x="71" y="261"/>
                      <a:pt x="69" y="264"/>
                      <a:pt x="66" y="267"/>
                    </a:cubicBezTo>
                    <a:cubicBezTo>
                      <a:pt x="81" y="280"/>
                      <a:pt x="92" y="288"/>
                      <a:pt x="99" y="291"/>
                    </a:cubicBezTo>
                    <a:cubicBezTo>
                      <a:pt x="106" y="293"/>
                      <a:pt x="110" y="294"/>
                      <a:pt x="113" y="293"/>
                    </a:cubicBezTo>
                    <a:cubicBezTo>
                      <a:pt x="116" y="292"/>
                      <a:pt x="120" y="289"/>
                      <a:pt x="126" y="284"/>
                    </a:cubicBezTo>
                    <a:cubicBezTo>
                      <a:pt x="252" y="168"/>
                      <a:pt x="252" y="168"/>
                      <a:pt x="252" y="168"/>
                    </a:cubicBezTo>
                    <a:cubicBezTo>
                      <a:pt x="272" y="151"/>
                      <a:pt x="272" y="151"/>
                      <a:pt x="272" y="151"/>
                    </a:cubicBezTo>
                    <a:cubicBezTo>
                      <a:pt x="252" y="131"/>
                      <a:pt x="252" y="131"/>
                      <a:pt x="252" y="131"/>
                    </a:cubicBezTo>
                    <a:cubicBezTo>
                      <a:pt x="151" y="24"/>
                      <a:pt x="151" y="24"/>
                      <a:pt x="151" y="24"/>
                    </a:cubicBezTo>
                    <a:cubicBezTo>
                      <a:pt x="129" y="0"/>
                      <a:pt x="129" y="0"/>
                      <a:pt x="129" y="0"/>
                    </a:cubicBezTo>
                    <a:cubicBezTo>
                      <a:pt x="107" y="20"/>
                      <a:pt x="107" y="20"/>
                      <a:pt x="107" y="20"/>
                    </a:cubicBezTo>
                    <a:lnTo>
                      <a:pt x="130" y="43"/>
                    </a:lnTo>
                    <a:close/>
                    <a:moveTo>
                      <a:pt x="50" y="92"/>
                    </a:moveTo>
                    <a:cubicBezTo>
                      <a:pt x="18" y="121"/>
                      <a:pt x="18" y="121"/>
                      <a:pt x="18" y="121"/>
                    </a:cubicBezTo>
                    <a:cubicBezTo>
                      <a:pt x="0" y="137"/>
                      <a:pt x="0" y="137"/>
                      <a:pt x="0" y="137"/>
                    </a:cubicBezTo>
                    <a:cubicBezTo>
                      <a:pt x="18" y="155"/>
                      <a:pt x="18" y="155"/>
                      <a:pt x="18" y="155"/>
                    </a:cubicBezTo>
                    <a:cubicBezTo>
                      <a:pt x="70" y="210"/>
                      <a:pt x="70" y="210"/>
                      <a:pt x="70" y="210"/>
                    </a:cubicBezTo>
                    <a:cubicBezTo>
                      <a:pt x="88" y="231"/>
                      <a:pt x="88" y="231"/>
                      <a:pt x="88" y="231"/>
                    </a:cubicBezTo>
                    <a:cubicBezTo>
                      <a:pt x="105" y="213"/>
                      <a:pt x="105" y="213"/>
                      <a:pt x="105" y="213"/>
                    </a:cubicBezTo>
                    <a:cubicBezTo>
                      <a:pt x="137" y="184"/>
                      <a:pt x="137" y="184"/>
                      <a:pt x="137" y="184"/>
                    </a:cubicBezTo>
                    <a:cubicBezTo>
                      <a:pt x="155" y="169"/>
                      <a:pt x="155" y="169"/>
                      <a:pt x="155" y="169"/>
                    </a:cubicBezTo>
                    <a:cubicBezTo>
                      <a:pt x="135" y="150"/>
                      <a:pt x="135" y="150"/>
                      <a:pt x="135" y="150"/>
                    </a:cubicBezTo>
                    <a:cubicBezTo>
                      <a:pt x="83" y="94"/>
                      <a:pt x="83" y="94"/>
                      <a:pt x="83" y="94"/>
                    </a:cubicBezTo>
                    <a:cubicBezTo>
                      <a:pt x="67" y="76"/>
                      <a:pt x="67" y="76"/>
                      <a:pt x="67" y="76"/>
                    </a:cubicBezTo>
                    <a:lnTo>
                      <a:pt x="5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1" name="Freeform 11"/>
              <p:cNvSpPr>
                <a:spLocks/>
              </p:cNvSpPr>
              <p:nvPr/>
            </p:nvSpPr>
            <p:spPr bwMode="auto">
              <a:xfrm>
                <a:off x="3220776" y="749581"/>
                <a:ext cx="58829" cy="51032"/>
              </a:xfrm>
              <a:custGeom>
                <a:avLst/>
                <a:gdLst>
                  <a:gd name="T0" fmla="*/ 158 w 194"/>
                  <a:gd name="T1" fmla="*/ 147 h 167"/>
                  <a:gd name="T2" fmla="*/ 165 w 194"/>
                  <a:gd name="T3" fmla="*/ 154 h 167"/>
                  <a:gd name="T4" fmla="*/ 158 w 194"/>
                  <a:gd name="T5" fmla="*/ 167 h 167"/>
                  <a:gd name="T6" fmla="*/ 104 w 194"/>
                  <a:gd name="T7" fmla="*/ 156 h 167"/>
                  <a:gd name="T8" fmla="*/ 106 w 194"/>
                  <a:gd name="T9" fmla="*/ 139 h 167"/>
                  <a:gd name="T10" fmla="*/ 140 w 194"/>
                  <a:gd name="T11" fmla="*/ 131 h 167"/>
                  <a:gd name="T12" fmla="*/ 162 w 194"/>
                  <a:gd name="T13" fmla="*/ 111 h 167"/>
                  <a:gd name="T14" fmla="*/ 165 w 194"/>
                  <a:gd name="T15" fmla="*/ 93 h 167"/>
                  <a:gd name="T16" fmla="*/ 156 w 194"/>
                  <a:gd name="T17" fmla="*/ 81 h 167"/>
                  <a:gd name="T18" fmla="*/ 116 w 194"/>
                  <a:gd name="T19" fmla="*/ 107 h 167"/>
                  <a:gd name="T20" fmla="*/ 110 w 194"/>
                  <a:gd name="T21" fmla="*/ 114 h 167"/>
                  <a:gd name="T22" fmla="*/ 75 w 194"/>
                  <a:gd name="T23" fmla="*/ 141 h 167"/>
                  <a:gd name="T24" fmla="*/ 40 w 194"/>
                  <a:gd name="T25" fmla="*/ 137 h 167"/>
                  <a:gd name="T26" fmla="*/ 6 w 194"/>
                  <a:gd name="T27" fmla="*/ 102 h 167"/>
                  <a:gd name="T28" fmla="*/ 10 w 194"/>
                  <a:gd name="T29" fmla="*/ 55 h 167"/>
                  <a:gd name="T30" fmla="*/ 23 w 194"/>
                  <a:gd name="T31" fmla="*/ 35 h 167"/>
                  <a:gd name="T32" fmla="*/ 41 w 194"/>
                  <a:gd name="T33" fmla="*/ 20 h 167"/>
                  <a:gd name="T34" fmla="*/ 32 w 194"/>
                  <a:gd name="T35" fmla="*/ 13 h 167"/>
                  <a:gd name="T36" fmla="*/ 38 w 194"/>
                  <a:gd name="T37" fmla="*/ 0 h 167"/>
                  <a:gd name="T38" fmla="*/ 106 w 194"/>
                  <a:gd name="T39" fmla="*/ 12 h 167"/>
                  <a:gd name="T40" fmla="*/ 105 w 194"/>
                  <a:gd name="T41" fmla="*/ 31 h 167"/>
                  <a:gd name="T42" fmla="*/ 60 w 194"/>
                  <a:gd name="T43" fmla="*/ 39 h 167"/>
                  <a:gd name="T44" fmla="*/ 34 w 194"/>
                  <a:gd name="T45" fmla="*/ 63 h 167"/>
                  <a:gd name="T46" fmla="*/ 31 w 194"/>
                  <a:gd name="T47" fmla="*/ 84 h 167"/>
                  <a:gd name="T48" fmla="*/ 42 w 194"/>
                  <a:gd name="T49" fmla="*/ 99 h 167"/>
                  <a:gd name="T50" fmla="*/ 79 w 194"/>
                  <a:gd name="T51" fmla="*/ 78 h 167"/>
                  <a:gd name="T52" fmla="*/ 84 w 194"/>
                  <a:gd name="T53" fmla="*/ 72 h 167"/>
                  <a:gd name="T54" fmla="*/ 104 w 194"/>
                  <a:gd name="T55" fmla="*/ 52 h 167"/>
                  <a:gd name="T56" fmla="*/ 116 w 194"/>
                  <a:gd name="T57" fmla="*/ 42 h 167"/>
                  <a:gd name="T58" fmla="*/ 137 w 194"/>
                  <a:gd name="T59" fmla="*/ 37 h 167"/>
                  <a:gd name="T60" fmla="*/ 160 w 194"/>
                  <a:gd name="T61" fmla="*/ 43 h 167"/>
                  <a:gd name="T62" fmla="*/ 189 w 194"/>
                  <a:gd name="T63" fmla="*/ 75 h 167"/>
                  <a:gd name="T64" fmla="*/ 186 w 194"/>
                  <a:gd name="T65" fmla="*/ 118 h 167"/>
                  <a:gd name="T66" fmla="*/ 174 w 194"/>
                  <a:gd name="T67" fmla="*/ 135 h 167"/>
                  <a:gd name="T68" fmla="*/ 158 w 194"/>
                  <a:gd name="T69" fmla="*/ 14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67">
                    <a:moveTo>
                      <a:pt x="158" y="147"/>
                    </a:moveTo>
                    <a:cubicBezTo>
                      <a:pt x="165" y="154"/>
                      <a:pt x="165" y="154"/>
                      <a:pt x="165" y="154"/>
                    </a:cubicBezTo>
                    <a:cubicBezTo>
                      <a:pt x="158" y="167"/>
                      <a:pt x="158" y="167"/>
                      <a:pt x="158" y="167"/>
                    </a:cubicBezTo>
                    <a:cubicBezTo>
                      <a:pt x="104" y="156"/>
                      <a:pt x="104" y="156"/>
                      <a:pt x="104" y="156"/>
                    </a:cubicBezTo>
                    <a:cubicBezTo>
                      <a:pt x="106" y="139"/>
                      <a:pt x="106" y="139"/>
                      <a:pt x="106" y="139"/>
                    </a:cubicBezTo>
                    <a:cubicBezTo>
                      <a:pt x="119" y="139"/>
                      <a:pt x="130" y="136"/>
                      <a:pt x="140" y="131"/>
                    </a:cubicBezTo>
                    <a:cubicBezTo>
                      <a:pt x="150" y="126"/>
                      <a:pt x="157" y="120"/>
                      <a:pt x="162" y="111"/>
                    </a:cubicBezTo>
                    <a:cubicBezTo>
                      <a:pt x="165" y="104"/>
                      <a:pt x="166" y="98"/>
                      <a:pt x="165" y="93"/>
                    </a:cubicBezTo>
                    <a:cubicBezTo>
                      <a:pt x="163" y="88"/>
                      <a:pt x="160" y="84"/>
                      <a:pt x="156" y="81"/>
                    </a:cubicBezTo>
                    <a:cubicBezTo>
                      <a:pt x="147" y="77"/>
                      <a:pt x="134" y="86"/>
                      <a:pt x="116" y="107"/>
                    </a:cubicBezTo>
                    <a:cubicBezTo>
                      <a:pt x="114" y="110"/>
                      <a:pt x="112" y="112"/>
                      <a:pt x="110" y="114"/>
                    </a:cubicBezTo>
                    <a:cubicBezTo>
                      <a:pt x="97" y="129"/>
                      <a:pt x="85" y="138"/>
                      <a:pt x="75" y="141"/>
                    </a:cubicBezTo>
                    <a:cubicBezTo>
                      <a:pt x="64" y="144"/>
                      <a:pt x="53" y="143"/>
                      <a:pt x="40" y="137"/>
                    </a:cubicBezTo>
                    <a:cubicBezTo>
                      <a:pt x="23" y="128"/>
                      <a:pt x="11" y="117"/>
                      <a:pt x="6" y="102"/>
                    </a:cubicBezTo>
                    <a:cubicBezTo>
                      <a:pt x="0" y="87"/>
                      <a:pt x="1" y="71"/>
                      <a:pt x="10" y="55"/>
                    </a:cubicBezTo>
                    <a:cubicBezTo>
                      <a:pt x="13" y="47"/>
                      <a:pt x="18" y="41"/>
                      <a:pt x="23" y="35"/>
                    </a:cubicBezTo>
                    <a:cubicBezTo>
                      <a:pt x="28" y="30"/>
                      <a:pt x="34" y="25"/>
                      <a:pt x="41" y="20"/>
                    </a:cubicBezTo>
                    <a:cubicBezTo>
                      <a:pt x="32" y="13"/>
                      <a:pt x="32" y="13"/>
                      <a:pt x="32" y="13"/>
                    </a:cubicBezTo>
                    <a:cubicBezTo>
                      <a:pt x="38" y="0"/>
                      <a:pt x="38" y="0"/>
                      <a:pt x="38" y="0"/>
                    </a:cubicBezTo>
                    <a:cubicBezTo>
                      <a:pt x="106" y="12"/>
                      <a:pt x="106" y="12"/>
                      <a:pt x="106" y="12"/>
                    </a:cubicBezTo>
                    <a:cubicBezTo>
                      <a:pt x="105" y="31"/>
                      <a:pt x="105" y="31"/>
                      <a:pt x="105" y="31"/>
                    </a:cubicBezTo>
                    <a:cubicBezTo>
                      <a:pt x="87" y="31"/>
                      <a:pt x="73" y="33"/>
                      <a:pt x="60" y="39"/>
                    </a:cubicBezTo>
                    <a:cubicBezTo>
                      <a:pt x="48" y="44"/>
                      <a:pt x="39" y="52"/>
                      <a:pt x="34" y="63"/>
                    </a:cubicBezTo>
                    <a:cubicBezTo>
                      <a:pt x="30" y="70"/>
                      <a:pt x="29" y="77"/>
                      <a:pt x="31" y="84"/>
                    </a:cubicBezTo>
                    <a:cubicBezTo>
                      <a:pt x="33" y="91"/>
                      <a:pt x="37" y="96"/>
                      <a:pt x="42" y="99"/>
                    </a:cubicBezTo>
                    <a:cubicBezTo>
                      <a:pt x="51" y="102"/>
                      <a:pt x="63" y="96"/>
                      <a:pt x="79" y="78"/>
                    </a:cubicBezTo>
                    <a:cubicBezTo>
                      <a:pt x="81" y="75"/>
                      <a:pt x="83" y="73"/>
                      <a:pt x="84" y="72"/>
                    </a:cubicBezTo>
                    <a:cubicBezTo>
                      <a:pt x="92" y="63"/>
                      <a:pt x="99" y="57"/>
                      <a:pt x="104" y="52"/>
                    </a:cubicBezTo>
                    <a:cubicBezTo>
                      <a:pt x="109" y="47"/>
                      <a:pt x="113" y="43"/>
                      <a:pt x="116" y="42"/>
                    </a:cubicBezTo>
                    <a:cubicBezTo>
                      <a:pt x="123" y="39"/>
                      <a:pt x="130" y="37"/>
                      <a:pt x="137" y="37"/>
                    </a:cubicBezTo>
                    <a:cubicBezTo>
                      <a:pt x="145" y="38"/>
                      <a:pt x="152" y="39"/>
                      <a:pt x="160" y="43"/>
                    </a:cubicBezTo>
                    <a:cubicBezTo>
                      <a:pt x="175" y="50"/>
                      <a:pt x="184" y="61"/>
                      <a:pt x="189" y="75"/>
                    </a:cubicBezTo>
                    <a:cubicBezTo>
                      <a:pt x="194" y="89"/>
                      <a:pt x="193" y="104"/>
                      <a:pt x="186" y="118"/>
                    </a:cubicBezTo>
                    <a:cubicBezTo>
                      <a:pt x="183" y="125"/>
                      <a:pt x="179" y="130"/>
                      <a:pt x="174" y="135"/>
                    </a:cubicBezTo>
                    <a:cubicBezTo>
                      <a:pt x="170" y="139"/>
                      <a:pt x="164" y="143"/>
                      <a:pt x="158"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2" name="Freeform 12"/>
              <p:cNvSpPr>
                <a:spLocks/>
              </p:cNvSpPr>
              <p:nvPr/>
            </p:nvSpPr>
            <p:spPr bwMode="auto">
              <a:xfrm>
                <a:off x="3203765" y="800613"/>
                <a:ext cx="61664" cy="48197"/>
              </a:xfrm>
              <a:custGeom>
                <a:avLst/>
                <a:gdLst>
                  <a:gd name="T0" fmla="*/ 203 w 203"/>
                  <a:gd name="T1" fmla="*/ 34 h 160"/>
                  <a:gd name="T2" fmla="*/ 162 w 203"/>
                  <a:gd name="T3" fmla="*/ 159 h 160"/>
                  <a:gd name="T4" fmla="*/ 105 w 203"/>
                  <a:gd name="T5" fmla="*/ 160 h 160"/>
                  <a:gd name="T6" fmla="*/ 103 w 203"/>
                  <a:gd name="T7" fmla="*/ 143 h 160"/>
                  <a:gd name="T8" fmla="*/ 137 w 203"/>
                  <a:gd name="T9" fmla="*/ 133 h 160"/>
                  <a:gd name="T10" fmla="*/ 153 w 203"/>
                  <a:gd name="T11" fmla="*/ 111 h 160"/>
                  <a:gd name="T12" fmla="*/ 153 w 203"/>
                  <a:gd name="T13" fmla="*/ 109 h 160"/>
                  <a:gd name="T14" fmla="*/ 58 w 203"/>
                  <a:gd name="T15" fmla="*/ 79 h 160"/>
                  <a:gd name="T16" fmla="*/ 32 w 203"/>
                  <a:gd name="T17" fmla="*/ 74 h 160"/>
                  <a:gd name="T18" fmla="*/ 21 w 203"/>
                  <a:gd name="T19" fmla="*/ 87 h 160"/>
                  <a:gd name="T20" fmla="*/ 0 w 203"/>
                  <a:gd name="T21" fmla="*/ 80 h 160"/>
                  <a:gd name="T22" fmla="*/ 25 w 203"/>
                  <a:gd name="T23" fmla="*/ 5 h 160"/>
                  <a:gd name="T24" fmla="*/ 46 w 203"/>
                  <a:gd name="T25" fmla="*/ 11 h 160"/>
                  <a:gd name="T26" fmla="*/ 47 w 203"/>
                  <a:gd name="T27" fmla="*/ 27 h 160"/>
                  <a:gd name="T28" fmla="*/ 71 w 203"/>
                  <a:gd name="T29" fmla="*/ 39 h 160"/>
                  <a:gd name="T30" fmla="*/ 166 w 203"/>
                  <a:gd name="T31" fmla="*/ 69 h 160"/>
                  <a:gd name="T32" fmla="*/ 167 w 203"/>
                  <a:gd name="T33" fmla="*/ 67 h 160"/>
                  <a:gd name="T34" fmla="*/ 167 w 203"/>
                  <a:gd name="T35" fmla="*/ 40 h 160"/>
                  <a:gd name="T36" fmla="*/ 145 w 203"/>
                  <a:gd name="T37" fmla="*/ 12 h 160"/>
                  <a:gd name="T38" fmla="*/ 157 w 203"/>
                  <a:gd name="T39" fmla="*/ 0 h 160"/>
                  <a:gd name="T40" fmla="*/ 203 w 203"/>
                  <a:gd name="T41" fmla="*/ 3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160">
                    <a:moveTo>
                      <a:pt x="203" y="34"/>
                    </a:moveTo>
                    <a:cubicBezTo>
                      <a:pt x="162" y="159"/>
                      <a:pt x="162" y="159"/>
                      <a:pt x="162" y="159"/>
                    </a:cubicBezTo>
                    <a:cubicBezTo>
                      <a:pt x="105" y="160"/>
                      <a:pt x="105" y="160"/>
                      <a:pt x="105" y="160"/>
                    </a:cubicBezTo>
                    <a:cubicBezTo>
                      <a:pt x="103" y="143"/>
                      <a:pt x="103" y="143"/>
                      <a:pt x="103" y="143"/>
                    </a:cubicBezTo>
                    <a:cubicBezTo>
                      <a:pt x="118" y="141"/>
                      <a:pt x="129" y="138"/>
                      <a:pt x="137" y="133"/>
                    </a:cubicBezTo>
                    <a:cubicBezTo>
                      <a:pt x="144" y="128"/>
                      <a:pt x="149" y="121"/>
                      <a:pt x="153" y="111"/>
                    </a:cubicBezTo>
                    <a:cubicBezTo>
                      <a:pt x="153" y="109"/>
                      <a:pt x="153" y="109"/>
                      <a:pt x="153" y="109"/>
                    </a:cubicBezTo>
                    <a:cubicBezTo>
                      <a:pt x="58" y="79"/>
                      <a:pt x="58" y="79"/>
                      <a:pt x="58" y="79"/>
                    </a:cubicBezTo>
                    <a:cubicBezTo>
                      <a:pt x="45" y="74"/>
                      <a:pt x="36" y="73"/>
                      <a:pt x="32" y="74"/>
                    </a:cubicBezTo>
                    <a:cubicBezTo>
                      <a:pt x="27" y="76"/>
                      <a:pt x="24" y="80"/>
                      <a:pt x="21" y="87"/>
                    </a:cubicBezTo>
                    <a:cubicBezTo>
                      <a:pt x="0" y="80"/>
                      <a:pt x="0" y="80"/>
                      <a:pt x="0" y="80"/>
                    </a:cubicBezTo>
                    <a:cubicBezTo>
                      <a:pt x="25" y="5"/>
                      <a:pt x="25" y="5"/>
                      <a:pt x="25" y="5"/>
                    </a:cubicBezTo>
                    <a:cubicBezTo>
                      <a:pt x="46" y="11"/>
                      <a:pt x="46" y="11"/>
                      <a:pt x="46" y="11"/>
                    </a:cubicBezTo>
                    <a:cubicBezTo>
                      <a:pt x="44" y="18"/>
                      <a:pt x="44" y="24"/>
                      <a:pt x="47" y="27"/>
                    </a:cubicBezTo>
                    <a:cubicBezTo>
                      <a:pt x="50" y="31"/>
                      <a:pt x="58" y="35"/>
                      <a:pt x="71" y="39"/>
                    </a:cubicBezTo>
                    <a:cubicBezTo>
                      <a:pt x="166" y="69"/>
                      <a:pt x="166" y="69"/>
                      <a:pt x="166" y="69"/>
                    </a:cubicBezTo>
                    <a:cubicBezTo>
                      <a:pt x="167" y="67"/>
                      <a:pt x="167" y="67"/>
                      <a:pt x="167" y="67"/>
                    </a:cubicBezTo>
                    <a:cubicBezTo>
                      <a:pt x="170" y="57"/>
                      <a:pt x="170" y="48"/>
                      <a:pt x="167" y="40"/>
                    </a:cubicBezTo>
                    <a:cubicBezTo>
                      <a:pt x="164" y="31"/>
                      <a:pt x="157" y="22"/>
                      <a:pt x="145" y="12"/>
                    </a:cubicBezTo>
                    <a:cubicBezTo>
                      <a:pt x="157" y="0"/>
                      <a:pt x="157" y="0"/>
                      <a:pt x="157" y="0"/>
                    </a:cubicBezTo>
                    <a:lnTo>
                      <a:pt x="203"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3" name="Freeform 13"/>
              <p:cNvSpPr>
                <a:spLocks noEditPoints="1"/>
              </p:cNvSpPr>
              <p:nvPr/>
            </p:nvSpPr>
            <p:spPr bwMode="auto">
              <a:xfrm>
                <a:off x="3191716" y="836052"/>
                <a:ext cx="59537" cy="53158"/>
              </a:xfrm>
              <a:custGeom>
                <a:avLst/>
                <a:gdLst>
                  <a:gd name="T0" fmla="*/ 100 w 195"/>
                  <a:gd name="T1" fmla="*/ 111 h 175"/>
                  <a:gd name="T2" fmla="*/ 105 w 195"/>
                  <a:gd name="T3" fmla="*/ 79 h 175"/>
                  <a:gd name="T4" fmla="*/ 153 w 195"/>
                  <a:gd name="T5" fmla="*/ 106 h 175"/>
                  <a:gd name="T6" fmla="*/ 100 w 195"/>
                  <a:gd name="T7" fmla="*/ 111 h 175"/>
                  <a:gd name="T8" fmla="*/ 80 w 195"/>
                  <a:gd name="T9" fmla="*/ 36 h 175"/>
                  <a:gd name="T10" fmla="*/ 77 w 195"/>
                  <a:gd name="T11" fmla="*/ 34 h 175"/>
                  <a:gd name="T12" fmla="*/ 55 w 195"/>
                  <a:gd name="T13" fmla="*/ 4 h 175"/>
                  <a:gd name="T14" fmla="*/ 33 w 195"/>
                  <a:gd name="T15" fmla="*/ 0 h 175"/>
                  <a:gd name="T16" fmla="*/ 21 w 195"/>
                  <a:gd name="T17" fmla="*/ 65 h 175"/>
                  <a:gd name="T18" fmla="*/ 42 w 195"/>
                  <a:gd name="T19" fmla="*/ 69 h 175"/>
                  <a:gd name="T20" fmla="*/ 47 w 195"/>
                  <a:gd name="T21" fmla="*/ 56 h 175"/>
                  <a:gd name="T22" fmla="*/ 58 w 195"/>
                  <a:gd name="T23" fmla="*/ 54 h 175"/>
                  <a:gd name="T24" fmla="*/ 60 w 195"/>
                  <a:gd name="T25" fmla="*/ 55 h 175"/>
                  <a:gd name="T26" fmla="*/ 63 w 195"/>
                  <a:gd name="T27" fmla="*/ 56 h 175"/>
                  <a:gd name="T28" fmla="*/ 86 w 195"/>
                  <a:gd name="T29" fmla="*/ 67 h 175"/>
                  <a:gd name="T30" fmla="*/ 76 w 195"/>
                  <a:gd name="T31" fmla="*/ 115 h 175"/>
                  <a:gd name="T32" fmla="*/ 51 w 195"/>
                  <a:gd name="T33" fmla="*/ 118 h 175"/>
                  <a:gd name="T34" fmla="*/ 47 w 195"/>
                  <a:gd name="T35" fmla="*/ 119 h 175"/>
                  <a:gd name="T36" fmla="*/ 43 w 195"/>
                  <a:gd name="T37" fmla="*/ 118 h 175"/>
                  <a:gd name="T38" fmla="*/ 36 w 195"/>
                  <a:gd name="T39" fmla="*/ 113 h 175"/>
                  <a:gd name="T40" fmla="*/ 36 w 195"/>
                  <a:gd name="T41" fmla="*/ 101 h 175"/>
                  <a:gd name="T42" fmla="*/ 36 w 195"/>
                  <a:gd name="T43" fmla="*/ 99 h 175"/>
                  <a:gd name="T44" fmla="*/ 15 w 195"/>
                  <a:gd name="T45" fmla="*/ 95 h 175"/>
                  <a:gd name="T46" fmla="*/ 0 w 195"/>
                  <a:gd name="T47" fmla="*/ 171 h 175"/>
                  <a:gd name="T48" fmla="*/ 22 w 195"/>
                  <a:gd name="T49" fmla="*/ 175 h 175"/>
                  <a:gd name="T50" fmla="*/ 49 w 195"/>
                  <a:gd name="T51" fmla="*/ 159 h 175"/>
                  <a:gd name="T52" fmla="*/ 50 w 195"/>
                  <a:gd name="T53" fmla="*/ 159 h 175"/>
                  <a:gd name="T54" fmla="*/ 188 w 195"/>
                  <a:gd name="T55" fmla="*/ 139 h 175"/>
                  <a:gd name="T56" fmla="*/ 195 w 195"/>
                  <a:gd name="T57" fmla="*/ 103 h 175"/>
                  <a:gd name="T58" fmla="*/ 80 w 195"/>
                  <a:gd name="T59" fmla="*/ 3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75">
                    <a:moveTo>
                      <a:pt x="100" y="111"/>
                    </a:moveTo>
                    <a:cubicBezTo>
                      <a:pt x="105" y="79"/>
                      <a:pt x="105" y="79"/>
                      <a:pt x="105" y="79"/>
                    </a:cubicBezTo>
                    <a:cubicBezTo>
                      <a:pt x="153" y="106"/>
                      <a:pt x="153" y="106"/>
                      <a:pt x="153" y="106"/>
                    </a:cubicBezTo>
                    <a:lnTo>
                      <a:pt x="100" y="111"/>
                    </a:lnTo>
                    <a:close/>
                    <a:moveTo>
                      <a:pt x="80" y="36"/>
                    </a:moveTo>
                    <a:cubicBezTo>
                      <a:pt x="79" y="36"/>
                      <a:pt x="78" y="35"/>
                      <a:pt x="77" y="34"/>
                    </a:cubicBezTo>
                    <a:cubicBezTo>
                      <a:pt x="62" y="25"/>
                      <a:pt x="54" y="15"/>
                      <a:pt x="55" y="4"/>
                    </a:cubicBezTo>
                    <a:cubicBezTo>
                      <a:pt x="33" y="0"/>
                      <a:pt x="33" y="0"/>
                      <a:pt x="33" y="0"/>
                    </a:cubicBezTo>
                    <a:cubicBezTo>
                      <a:pt x="21" y="65"/>
                      <a:pt x="21" y="65"/>
                      <a:pt x="21" y="65"/>
                    </a:cubicBezTo>
                    <a:cubicBezTo>
                      <a:pt x="42" y="69"/>
                      <a:pt x="42" y="69"/>
                      <a:pt x="42" y="69"/>
                    </a:cubicBezTo>
                    <a:cubicBezTo>
                      <a:pt x="43" y="62"/>
                      <a:pt x="45" y="58"/>
                      <a:pt x="47" y="56"/>
                    </a:cubicBezTo>
                    <a:cubicBezTo>
                      <a:pt x="50" y="54"/>
                      <a:pt x="53" y="53"/>
                      <a:pt x="58" y="54"/>
                    </a:cubicBezTo>
                    <a:cubicBezTo>
                      <a:pt x="58" y="54"/>
                      <a:pt x="59" y="54"/>
                      <a:pt x="60" y="55"/>
                    </a:cubicBezTo>
                    <a:cubicBezTo>
                      <a:pt x="61" y="55"/>
                      <a:pt x="62" y="55"/>
                      <a:pt x="63" y="56"/>
                    </a:cubicBezTo>
                    <a:cubicBezTo>
                      <a:pt x="86" y="67"/>
                      <a:pt x="86" y="67"/>
                      <a:pt x="86" y="67"/>
                    </a:cubicBezTo>
                    <a:cubicBezTo>
                      <a:pt x="76" y="115"/>
                      <a:pt x="76" y="115"/>
                      <a:pt x="76" y="115"/>
                    </a:cubicBezTo>
                    <a:cubicBezTo>
                      <a:pt x="51" y="118"/>
                      <a:pt x="51" y="118"/>
                      <a:pt x="51" y="118"/>
                    </a:cubicBezTo>
                    <a:cubicBezTo>
                      <a:pt x="49" y="119"/>
                      <a:pt x="48" y="119"/>
                      <a:pt x="47" y="119"/>
                    </a:cubicBezTo>
                    <a:cubicBezTo>
                      <a:pt x="46" y="118"/>
                      <a:pt x="44" y="118"/>
                      <a:pt x="43" y="118"/>
                    </a:cubicBezTo>
                    <a:cubicBezTo>
                      <a:pt x="39" y="118"/>
                      <a:pt x="37" y="116"/>
                      <a:pt x="36" y="113"/>
                    </a:cubicBezTo>
                    <a:cubicBezTo>
                      <a:pt x="35" y="111"/>
                      <a:pt x="34" y="107"/>
                      <a:pt x="36" y="101"/>
                    </a:cubicBezTo>
                    <a:cubicBezTo>
                      <a:pt x="36" y="99"/>
                      <a:pt x="36" y="99"/>
                      <a:pt x="36" y="99"/>
                    </a:cubicBezTo>
                    <a:cubicBezTo>
                      <a:pt x="15" y="95"/>
                      <a:pt x="15" y="95"/>
                      <a:pt x="15" y="95"/>
                    </a:cubicBezTo>
                    <a:cubicBezTo>
                      <a:pt x="0" y="171"/>
                      <a:pt x="0" y="171"/>
                      <a:pt x="0" y="171"/>
                    </a:cubicBezTo>
                    <a:cubicBezTo>
                      <a:pt x="22" y="175"/>
                      <a:pt x="22" y="175"/>
                      <a:pt x="22" y="175"/>
                    </a:cubicBezTo>
                    <a:cubicBezTo>
                      <a:pt x="25" y="167"/>
                      <a:pt x="34" y="161"/>
                      <a:pt x="49" y="159"/>
                    </a:cubicBezTo>
                    <a:cubicBezTo>
                      <a:pt x="50" y="159"/>
                      <a:pt x="50" y="159"/>
                      <a:pt x="50" y="159"/>
                    </a:cubicBezTo>
                    <a:cubicBezTo>
                      <a:pt x="188" y="139"/>
                      <a:pt x="188" y="139"/>
                      <a:pt x="188" y="139"/>
                    </a:cubicBezTo>
                    <a:cubicBezTo>
                      <a:pt x="195" y="103"/>
                      <a:pt x="195" y="103"/>
                      <a:pt x="195" y="103"/>
                    </a:cubicBezTo>
                    <a:lnTo>
                      <a:pt x="8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4" name="Freeform 14"/>
              <p:cNvSpPr>
                <a:spLocks/>
              </p:cNvSpPr>
              <p:nvPr/>
            </p:nvSpPr>
            <p:spPr bwMode="auto">
              <a:xfrm>
                <a:off x="3191007" y="887084"/>
                <a:ext cx="55993" cy="51032"/>
              </a:xfrm>
              <a:custGeom>
                <a:avLst/>
                <a:gdLst>
                  <a:gd name="T0" fmla="*/ 183 w 183"/>
                  <a:gd name="T1" fmla="*/ 20 h 167"/>
                  <a:gd name="T2" fmla="*/ 177 w 183"/>
                  <a:gd name="T3" fmla="*/ 152 h 167"/>
                  <a:gd name="T4" fmla="*/ 121 w 183"/>
                  <a:gd name="T5" fmla="*/ 167 h 167"/>
                  <a:gd name="T6" fmla="*/ 115 w 183"/>
                  <a:gd name="T7" fmla="*/ 152 h 167"/>
                  <a:gd name="T8" fmla="*/ 145 w 183"/>
                  <a:gd name="T9" fmla="*/ 134 h 167"/>
                  <a:gd name="T10" fmla="*/ 155 w 183"/>
                  <a:gd name="T11" fmla="*/ 108 h 167"/>
                  <a:gd name="T12" fmla="*/ 155 w 183"/>
                  <a:gd name="T13" fmla="*/ 105 h 167"/>
                  <a:gd name="T14" fmla="*/ 55 w 183"/>
                  <a:gd name="T15" fmla="*/ 101 h 167"/>
                  <a:gd name="T16" fmla="*/ 28 w 183"/>
                  <a:gd name="T17" fmla="*/ 104 h 167"/>
                  <a:gd name="T18" fmla="*/ 22 w 183"/>
                  <a:gd name="T19" fmla="*/ 119 h 167"/>
                  <a:gd name="T20" fmla="*/ 0 w 183"/>
                  <a:gd name="T21" fmla="*/ 117 h 167"/>
                  <a:gd name="T22" fmla="*/ 3 w 183"/>
                  <a:gd name="T23" fmla="*/ 38 h 167"/>
                  <a:gd name="T24" fmla="*/ 25 w 183"/>
                  <a:gd name="T25" fmla="*/ 39 h 167"/>
                  <a:gd name="T26" fmla="*/ 31 w 183"/>
                  <a:gd name="T27" fmla="*/ 54 h 167"/>
                  <a:gd name="T28" fmla="*/ 57 w 183"/>
                  <a:gd name="T29" fmla="*/ 60 h 167"/>
                  <a:gd name="T30" fmla="*/ 156 w 183"/>
                  <a:gd name="T31" fmla="*/ 64 h 167"/>
                  <a:gd name="T32" fmla="*/ 157 w 183"/>
                  <a:gd name="T33" fmla="*/ 62 h 167"/>
                  <a:gd name="T34" fmla="*/ 150 w 183"/>
                  <a:gd name="T35" fmla="*/ 35 h 167"/>
                  <a:gd name="T36" fmla="*/ 122 w 183"/>
                  <a:gd name="T37" fmla="*/ 14 h 167"/>
                  <a:gd name="T38" fmla="*/ 129 w 183"/>
                  <a:gd name="T39" fmla="*/ 0 h 167"/>
                  <a:gd name="T40" fmla="*/ 183 w 183"/>
                  <a:gd name="T41" fmla="*/ 2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3" h="167">
                    <a:moveTo>
                      <a:pt x="183" y="20"/>
                    </a:moveTo>
                    <a:cubicBezTo>
                      <a:pt x="177" y="152"/>
                      <a:pt x="177" y="152"/>
                      <a:pt x="177" y="152"/>
                    </a:cubicBezTo>
                    <a:cubicBezTo>
                      <a:pt x="121" y="167"/>
                      <a:pt x="121" y="167"/>
                      <a:pt x="121" y="167"/>
                    </a:cubicBezTo>
                    <a:cubicBezTo>
                      <a:pt x="115" y="152"/>
                      <a:pt x="115" y="152"/>
                      <a:pt x="115" y="152"/>
                    </a:cubicBezTo>
                    <a:cubicBezTo>
                      <a:pt x="129" y="146"/>
                      <a:pt x="139" y="140"/>
                      <a:pt x="145" y="134"/>
                    </a:cubicBezTo>
                    <a:cubicBezTo>
                      <a:pt x="151" y="127"/>
                      <a:pt x="154" y="118"/>
                      <a:pt x="155" y="108"/>
                    </a:cubicBezTo>
                    <a:cubicBezTo>
                      <a:pt x="155" y="105"/>
                      <a:pt x="155" y="105"/>
                      <a:pt x="155" y="105"/>
                    </a:cubicBezTo>
                    <a:cubicBezTo>
                      <a:pt x="55" y="101"/>
                      <a:pt x="55" y="101"/>
                      <a:pt x="55" y="101"/>
                    </a:cubicBezTo>
                    <a:cubicBezTo>
                      <a:pt x="41" y="100"/>
                      <a:pt x="32" y="101"/>
                      <a:pt x="28" y="104"/>
                    </a:cubicBezTo>
                    <a:cubicBezTo>
                      <a:pt x="24" y="106"/>
                      <a:pt x="22" y="111"/>
                      <a:pt x="22" y="119"/>
                    </a:cubicBezTo>
                    <a:cubicBezTo>
                      <a:pt x="0" y="117"/>
                      <a:pt x="0" y="117"/>
                      <a:pt x="0" y="117"/>
                    </a:cubicBezTo>
                    <a:cubicBezTo>
                      <a:pt x="3" y="38"/>
                      <a:pt x="3" y="38"/>
                      <a:pt x="3" y="38"/>
                    </a:cubicBezTo>
                    <a:cubicBezTo>
                      <a:pt x="25" y="39"/>
                      <a:pt x="25" y="39"/>
                      <a:pt x="25" y="39"/>
                    </a:cubicBezTo>
                    <a:cubicBezTo>
                      <a:pt x="25" y="47"/>
                      <a:pt x="27" y="52"/>
                      <a:pt x="31" y="54"/>
                    </a:cubicBezTo>
                    <a:cubicBezTo>
                      <a:pt x="34" y="57"/>
                      <a:pt x="43" y="59"/>
                      <a:pt x="57" y="60"/>
                    </a:cubicBezTo>
                    <a:cubicBezTo>
                      <a:pt x="156" y="64"/>
                      <a:pt x="156" y="64"/>
                      <a:pt x="156" y="64"/>
                    </a:cubicBezTo>
                    <a:cubicBezTo>
                      <a:pt x="157" y="62"/>
                      <a:pt x="157" y="62"/>
                      <a:pt x="157" y="62"/>
                    </a:cubicBezTo>
                    <a:cubicBezTo>
                      <a:pt x="157" y="51"/>
                      <a:pt x="155" y="42"/>
                      <a:pt x="150" y="35"/>
                    </a:cubicBezTo>
                    <a:cubicBezTo>
                      <a:pt x="144" y="28"/>
                      <a:pt x="135" y="21"/>
                      <a:pt x="122" y="14"/>
                    </a:cubicBezTo>
                    <a:cubicBezTo>
                      <a:pt x="129" y="0"/>
                      <a:pt x="129" y="0"/>
                      <a:pt x="129" y="0"/>
                    </a:cubicBezTo>
                    <a:lnTo>
                      <a:pt x="18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5" name="Freeform 15"/>
              <p:cNvSpPr>
                <a:spLocks/>
              </p:cNvSpPr>
              <p:nvPr/>
            </p:nvSpPr>
            <p:spPr bwMode="auto">
              <a:xfrm>
                <a:off x="3191716" y="938825"/>
                <a:ext cx="58829" cy="52450"/>
              </a:xfrm>
              <a:custGeom>
                <a:avLst/>
                <a:gdLst>
                  <a:gd name="T0" fmla="*/ 177 w 193"/>
                  <a:gd name="T1" fmla="*/ 0 h 172"/>
                  <a:gd name="T2" fmla="*/ 193 w 193"/>
                  <a:gd name="T3" fmla="*/ 131 h 172"/>
                  <a:gd name="T4" fmla="*/ 143 w 193"/>
                  <a:gd name="T5" fmla="*/ 158 h 172"/>
                  <a:gd name="T6" fmla="*/ 132 w 193"/>
                  <a:gd name="T7" fmla="*/ 145 h 172"/>
                  <a:gd name="T8" fmla="*/ 159 w 193"/>
                  <a:gd name="T9" fmla="*/ 114 h 172"/>
                  <a:gd name="T10" fmla="*/ 166 w 193"/>
                  <a:gd name="T11" fmla="*/ 80 h 172"/>
                  <a:gd name="T12" fmla="*/ 160 w 193"/>
                  <a:gd name="T13" fmla="*/ 66 h 172"/>
                  <a:gd name="T14" fmla="*/ 141 w 193"/>
                  <a:gd name="T15" fmla="*/ 65 h 172"/>
                  <a:gd name="T16" fmla="*/ 115 w 193"/>
                  <a:gd name="T17" fmla="*/ 68 h 172"/>
                  <a:gd name="T18" fmla="*/ 116 w 193"/>
                  <a:gd name="T19" fmla="*/ 75 h 172"/>
                  <a:gd name="T20" fmla="*/ 124 w 193"/>
                  <a:gd name="T21" fmla="*/ 91 h 172"/>
                  <a:gd name="T22" fmla="*/ 147 w 193"/>
                  <a:gd name="T23" fmla="*/ 93 h 172"/>
                  <a:gd name="T24" fmla="*/ 149 w 193"/>
                  <a:gd name="T25" fmla="*/ 110 h 172"/>
                  <a:gd name="T26" fmla="*/ 69 w 193"/>
                  <a:gd name="T27" fmla="*/ 120 h 172"/>
                  <a:gd name="T28" fmla="*/ 67 w 193"/>
                  <a:gd name="T29" fmla="*/ 103 h 172"/>
                  <a:gd name="T30" fmla="*/ 89 w 193"/>
                  <a:gd name="T31" fmla="*/ 93 h 172"/>
                  <a:gd name="T32" fmla="*/ 94 w 193"/>
                  <a:gd name="T33" fmla="*/ 78 h 172"/>
                  <a:gd name="T34" fmla="*/ 93 w 193"/>
                  <a:gd name="T35" fmla="*/ 70 h 172"/>
                  <a:gd name="T36" fmla="*/ 51 w 193"/>
                  <a:gd name="T37" fmla="*/ 75 h 172"/>
                  <a:gd name="T38" fmla="*/ 34 w 193"/>
                  <a:gd name="T39" fmla="*/ 81 h 172"/>
                  <a:gd name="T40" fmla="*/ 31 w 193"/>
                  <a:gd name="T41" fmla="*/ 96 h 172"/>
                  <a:gd name="T42" fmla="*/ 48 w 193"/>
                  <a:gd name="T43" fmla="*/ 130 h 172"/>
                  <a:gd name="T44" fmla="*/ 88 w 193"/>
                  <a:gd name="T45" fmla="*/ 155 h 172"/>
                  <a:gd name="T46" fmla="*/ 80 w 193"/>
                  <a:gd name="T47" fmla="*/ 172 h 172"/>
                  <a:gd name="T48" fmla="*/ 17 w 193"/>
                  <a:gd name="T49" fmla="*/ 155 h 172"/>
                  <a:gd name="T50" fmla="*/ 0 w 193"/>
                  <a:gd name="T51" fmla="*/ 21 h 172"/>
                  <a:gd name="T52" fmla="*/ 22 w 193"/>
                  <a:gd name="T53" fmla="*/ 19 h 172"/>
                  <a:gd name="T54" fmla="*/ 30 w 193"/>
                  <a:gd name="T55" fmla="*/ 32 h 172"/>
                  <a:gd name="T56" fmla="*/ 57 w 193"/>
                  <a:gd name="T57" fmla="*/ 33 h 172"/>
                  <a:gd name="T58" fmla="*/ 125 w 193"/>
                  <a:gd name="T59" fmla="*/ 25 h 172"/>
                  <a:gd name="T60" fmla="*/ 152 w 193"/>
                  <a:gd name="T61" fmla="*/ 18 h 172"/>
                  <a:gd name="T62" fmla="*/ 156 w 193"/>
                  <a:gd name="T63" fmla="*/ 3 h 172"/>
                  <a:gd name="T64" fmla="*/ 177 w 193"/>
                  <a:gd name="T65"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72">
                    <a:moveTo>
                      <a:pt x="177" y="0"/>
                    </a:moveTo>
                    <a:cubicBezTo>
                      <a:pt x="193" y="131"/>
                      <a:pt x="193" y="131"/>
                      <a:pt x="193" y="131"/>
                    </a:cubicBezTo>
                    <a:cubicBezTo>
                      <a:pt x="143" y="158"/>
                      <a:pt x="143" y="158"/>
                      <a:pt x="143" y="158"/>
                    </a:cubicBezTo>
                    <a:cubicBezTo>
                      <a:pt x="132" y="145"/>
                      <a:pt x="132" y="145"/>
                      <a:pt x="132" y="145"/>
                    </a:cubicBezTo>
                    <a:cubicBezTo>
                      <a:pt x="145" y="135"/>
                      <a:pt x="154" y="125"/>
                      <a:pt x="159" y="114"/>
                    </a:cubicBezTo>
                    <a:cubicBezTo>
                      <a:pt x="165" y="103"/>
                      <a:pt x="167" y="91"/>
                      <a:pt x="166" y="80"/>
                    </a:cubicBezTo>
                    <a:cubicBezTo>
                      <a:pt x="165" y="73"/>
                      <a:pt x="163" y="68"/>
                      <a:pt x="160" y="66"/>
                    </a:cubicBezTo>
                    <a:cubicBezTo>
                      <a:pt x="157" y="64"/>
                      <a:pt x="150" y="63"/>
                      <a:pt x="141" y="65"/>
                    </a:cubicBezTo>
                    <a:cubicBezTo>
                      <a:pt x="115" y="68"/>
                      <a:pt x="115" y="68"/>
                      <a:pt x="115" y="68"/>
                    </a:cubicBezTo>
                    <a:cubicBezTo>
                      <a:pt x="116" y="75"/>
                      <a:pt x="116" y="75"/>
                      <a:pt x="116" y="75"/>
                    </a:cubicBezTo>
                    <a:cubicBezTo>
                      <a:pt x="117" y="83"/>
                      <a:pt x="120" y="89"/>
                      <a:pt x="124" y="91"/>
                    </a:cubicBezTo>
                    <a:cubicBezTo>
                      <a:pt x="128" y="93"/>
                      <a:pt x="135" y="94"/>
                      <a:pt x="147" y="93"/>
                    </a:cubicBezTo>
                    <a:cubicBezTo>
                      <a:pt x="149" y="110"/>
                      <a:pt x="149" y="110"/>
                      <a:pt x="149" y="110"/>
                    </a:cubicBezTo>
                    <a:cubicBezTo>
                      <a:pt x="69" y="120"/>
                      <a:pt x="69" y="120"/>
                      <a:pt x="69" y="120"/>
                    </a:cubicBezTo>
                    <a:cubicBezTo>
                      <a:pt x="67" y="103"/>
                      <a:pt x="67" y="103"/>
                      <a:pt x="67" y="103"/>
                    </a:cubicBezTo>
                    <a:cubicBezTo>
                      <a:pt x="77" y="101"/>
                      <a:pt x="84" y="97"/>
                      <a:pt x="89" y="93"/>
                    </a:cubicBezTo>
                    <a:cubicBezTo>
                      <a:pt x="93" y="90"/>
                      <a:pt x="94" y="84"/>
                      <a:pt x="94" y="78"/>
                    </a:cubicBezTo>
                    <a:cubicBezTo>
                      <a:pt x="93" y="70"/>
                      <a:pt x="93" y="70"/>
                      <a:pt x="93" y="70"/>
                    </a:cubicBezTo>
                    <a:cubicBezTo>
                      <a:pt x="51" y="75"/>
                      <a:pt x="51" y="75"/>
                      <a:pt x="51" y="75"/>
                    </a:cubicBezTo>
                    <a:cubicBezTo>
                      <a:pt x="42" y="76"/>
                      <a:pt x="36" y="79"/>
                      <a:pt x="34" y="81"/>
                    </a:cubicBezTo>
                    <a:cubicBezTo>
                      <a:pt x="31" y="84"/>
                      <a:pt x="30" y="89"/>
                      <a:pt x="31" y="96"/>
                    </a:cubicBezTo>
                    <a:cubicBezTo>
                      <a:pt x="33" y="108"/>
                      <a:pt x="38" y="119"/>
                      <a:pt x="48" y="130"/>
                    </a:cubicBezTo>
                    <a:cubicBezTo>
                      <a:pt x="58" y="140"/>
                      <a:pt x="72" y="149"/>
                      <a:pt x="88" y="155"/>
                    </a:cubicBezTo>
                    <a:cubicBezTo>
                      <a:pt x="80" y="172"/>
                      <a:pt x="80" y="172"/>
                      <a:pt x="80" y="172"/>
                    </a:cubicBezTo>
                    <a:cubicBezTo>
                      <a:pt x="17" y="155"/>
                      <a:pt x="17" y="155"/>
                      <a:pt x="17" y="155"/>
                    </a:cubicBezTo>
                    <a:cubicBezTo>
                      <a:pt x="0" y="21"/>
                      <a:pt x="0" y="21"/>
                      <a:pt x="0" y="21"/>
                    </a:cubicBezTo>
                    <a:cubicBezTo>
                      <a:pt x="22" y="19"/>
                      <a:pt x="22" y="19"/>
                      <a:pt x="22" y="19"/>
                    </a:cubicBezTo>
                    <a:cubicBezTo>
                      <a:pt x="23" y="26"/>
                      <a:pt x="26" y="30"/>
                      <a:pt x="30" y="32"/>
                    </a:cubicBezTo>
                    <a:cubicBezTo>
                      <a:pt x="34" y="34"/>
                      <a:pt x="43" y="34"/>
                      <a:pt x="57" y="33"/>
                    </a:cubicBezTo>
                    <a:cubicBezTo>
                      <a:pt x="125" y="25"/>
                      <a:pt x="125" y="25"/>
                      <a:pt x="125" y="25"/>
                    </a:cubicBezTo>
                    <a:cubicBezTo>
                      <a:pt x="140" y="23"/>
                      <a:pt x="148" y="21"/>
                      <a:pt x="152" y="18"/>
                    </a:cubicBezTo>
                    <a:cubicBezTo>
                      <a:pt x="155" y="15"/>
                      <a:pt x="156" y="10"/>
                      <a:pt x="156" y="3"/>
                    </a:cubicBezTo>
                    <a:lnTo>
                      <a:pt x="1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6" name="Freeform 16"/>
              <p:cNvSpPr>
                <a:spLocks/>
              </p:cNvSpPr>
              <p:nvPr/>
            </p:nvSpPr>
            <p:spPr bwMode="auto">
              <a:xfrm>
                <a:off x="3207309" y="1010411"/>
                <a:ext cx="61664" cy="55993"/>
              </a:xfrm>
              <a:custGeom>
                <a:avLst/>
                <a:gdLst>
                  <a:gd name="T0" fmla="*/ 190 w 203"/>
                  <a:gd name="T1" fmla="*/ 90 h 183"/>
                  <a:gd name="T2" fmla="*/ 198 w 203"/>
                  <a:gd name="T3" fmla="*/ 90 h 183"/>
                  <a:gd name="T4" fmla="*/ 203 w 203"/>
                  <a:gd name="T5" fmla="*/ 104 h 183"/>
                  <a:gd name="T6" fmla="*/ 152 w 203"/>
                  <a:gd name="T7" fmla="*/ 140 h 183"/>
                  <a:gd name="T8" fmla="*/ 138 w 203"/>
                  <a:gd name="T9" fmla="*/ 125 h 183"/>
                  <a:gd name="T10" fmla="*/ 162 w 203"/>
                  <a:gd name="T11" fmla="*/ 91 h 183"/>
                  <a:gd name="T12" fmla="*/ 163 w 203"/>
                  <a:gd name="T13" fmla="*/ 63 h 183"/>
                  <a:gd name="T14" fmla="*/ 136 w 203"/>
                  <a:gd name="T15" fmla="*/ 42 h 183"/>
                  <a:gd name="T16" fmla="*/ 85 w 203"/>
                  <a:gd name="T17" fmla="*/ 51 h 183"/>
                  <a:gd name="T18" fmla="*/ 42 w 203"/>
                  <a:gd name="T19" fmla="*/ 78 h 183"/>
                  <a:gd name="T20" fmla="*/ 36 w 203"/>
                  <a:gd name="T21" fmla="*/ 111 h 183"/>
                  <a:gd name="T22" fmla="*/ 53 w 203"/>
                  <a:gd name="T23" fmla="*/ 130 h 183"/>
                  <a:gd name="T24" fmla="*/ 77 w 203"/>
                  <a:gd name="T25" fmla="*/ 130 h 183"/>
                  <a:gd name="T26" fmla="*/ 88 w 203"/>
                  <a:gd name="T27" fmla="*/ 121 h 183"/>
                  <a:gd name="T28" fmla="*/ 87 w 203"/>
                  <a:gd name="T29" fmla="*/ 105 h 183"/>
                  <a:gd name="T30" fmla="*/ 107 w 203"/>
                  <a:gd name="T31" fmla="*/ 97 h 183"/>
                  <a:gd name="T32" fmla="*/ 133 w 203"/>
                  <a:gd name="T33" fmla="*/ 166 h 183"/>
                  <a:gd name="T34" fmla="*/ 114 w 203"/>
                  <a:gd name="T35" fmla="*/ 174 h 183"/>
                  <a:gd name="T36" fmla="*/ 102 w 203"/>
                  <a:gd name="T37" fmla="*/ 163 h 183"/>
                  <a:gd name="T38" fmla="*/ 82 w 203"/>
                  <a:gd name="T39" fmla="*/ 167 h 183"/>
                  <a:gd name="T40" fmla="*/ 38 w 203"/>
                  <a:gd name="T41" fmla="*/ 183 h 183"/>
                  <a:gd name="T42" fmla="*/ 29 w 203"/>
                  <a:gd name="T43" fmla="*/ 162 h 183"/>
                  <a:gd name="T44" fmla="*/ 41 w 203"/>
                  <a:gd name="T45" fmla="*/ 150 h 183"/>
                  <a:gd name="T46" fmla="*/ 21 w 203"/>
                  <a:gd name="T47" fmla="*/ 134 h 183"/>
                  <a:gd name="T48" fmla="*/ 8 w 203"/>
                  <a:gd name="T49" fmla="*/ 112 h 183"/>
                  <a:gd name="T50" fmla="*/ 13 w 203"/>
                  <a:gd name="T51" fmla="*/ 54 h 183"/>
                  <a:gd name="T52" fmla="*/ 70 w 203"/>
                  <a:gd name="T53" fmla="*/ 11 h 183"/>
                  <a:gd name="T54" fmla="*/ 140 w 203"/>
                  <a:gd name="T55" fmla="*/ 8 h 183"/>
                  <a:gd name="T56" fmla="*/ 186 w 203"/>
                  <a:gd name="T57" fmla="*/ 53 h 183"/>
                  <a:gd name="T58" fmla="*/ 190 w 203"/>
                  <a:gd name="T59" fmla="*/ 70 h 183"/>
                  <a:gd name="T60" fmla="*/ 190 w 203"/>
                  <a:gd name="T61" fmla="*/ 9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3" h="183">
                    <a:moveTo>
                      <a:pt x="190" y="90"/>
                    </a:moveTo>
                    <a:cubicBezTo>
                      <a:pt x="198" y="90"/>
                      <a:pt x="198" y="90"/>
                      <a:pt x="198" y="90"/>
                    </a:cubicBezTo>
                    <a:cubicBezTo>
                      <a:pt x="203" y="104"/>
                      <a:pt x="203" y="104"/>
                      <a:pt x="203" y="104"/>
                    </a:cubicBezTo>
                    <a:cubicBezTo>
                      <a:pt x="152" y="140"/>
                      <a:pt x="152" y="140"/>
                      <a:pt x="152" y="140"/>
                    </a:cubicBezTo>
                    <a:cubicBezTo>
                      <a:pt x="138" y="125"/>
                      <a:pt x="138" y="125"/>
                      <a:pt x="138" y="125"/>
                    </a:cubicBezTo>
                    <a:cubicBezTo>
                      <a:pt x="150" y="112"/>
                      <a:pt x="158" y="101"/>
                      <a:pt x="162" y="91"/>
                    </a:cubicBezTo>
                    <a:cubicBezTo>
                      <a:pt x="166" y="81"/>
                      <a:pt x="166" y="72"/>
                      <a:pt x="163" y="63"/>
                    </a:cubicBezTo>
                    <a:cubicBezTo>
                      <a:pt x="158" y="51"/>
                      <a:pt x="149" y="44"/>
                      <a:pt x="136" y="42"/>
                    </a:cubicBezTo>
                    <a:cubicBezTo>
                      <a:pt x="122" y="40"/>
                      <a:pt x="105" y="43"/>
                      <a:pt x="85" y="51"/>
                    </a:cubicBezTo>
                    <a:cubicBezTo>
                      <a:pt x="64" y="59"/>
                      <a:pt x="50" y="68"/>
                      <a:pt x="42" y="78"/>
                    </a:cubicBezTo>
                    <a:cubicBezTo>
                      <a:pt x="34" y="88"/>
                      <a:pt x="32" y="99"/>
                      <a:pt x="36" y="111"/>
                    </a:cubicBezTo>
                    <a:cubicBezTo>
                      <a:pt x="40" y="120"/>
                      <a:pt x="45" y="126"/>
                      <a:pt x="53" y="130"/>
                    </a:cubicBezTo>
                    <a:cubicBezTo>
                      <a:pt x="60" y="133"/>
                      <a:pt x="68" y="133"/>
                      <a:pt x="77" y="130"/>
                    </a:cubicBezTo>
                    <a:cubicBezTo>
                      <a:pt x="83" y="127"/>
                      <a:pt x="87" y="124"/>
                      <a:pt x="88" y="121"/>
                    </a:cubicBezTo>
                    <a:cubicBezTo>
                      <a:pt x="90" y="117"/>
                      <a:pt x="89" y="112"/>
                      <a:pt x="87" y="105"/>
                    </a:cubicBezTo>
                    <a:cubicBezTo>
                      <a:pt x="107" y="97"/>
                      <a:pt x="107" y="97"/>
                      <a:pt x="107" y="97"/>
                    </a:cubicBezTo>
                    <a:cubicBezTo>
                      <a:pt x="133" y="166"/>
                      <a:pt x="133" y="166"/>
                      <a:pt x="133" y="166"/>
                    </a:cubicBezTo>
                    <a:cubicBezTo>
                      <a:pt x="114" y="174"/>
                      <a:pt x="114" y="174"/>
                      <a:pt x="114" y="174"/>
                    </a:cubicBezTo>
                    <a:cubicBezTo>
                      <a:pt x="110" y="167"/>
                      <a:pt x="106" y="164"/>
                      <a:pt x="102" y="163"/>
                    </a:cubicBezTo>
                    <a:cubicBezTo>
                      <a:pt x="98" y="162"/>
                      <a:pt x="91" y="163"/>
                      <a:pt x="82" y="167"/>
                    </a:cubicBezTo>
                    <a:cubicBezTo>
                      <a:pt x="38" y="183"/>
                      <a:pt x="38" y="183"/>
                      <a:pt x="38" y="183"/>
                    </a:cubicBezTo>
                    <a:cubicBezTo>
                      <a:pt x="29" y="162"/>
                      <a:pt x="29" y="162"/>
                      <a:pt x="29" y="162"/>
                    </a:cubicBezTo>
                    <a:cubicBezTo>
                      <a:pt x="41" y="150"/>
                      <a:pt x="41" y="150"/>
                      <a:pt x="41" y="150"/>
                    </a:cubicBezTo>
                    <a:cubicBezTo>
                      <a:pt x="33" y="146"/>
                      <a:pt x="26" y="140"/>
                      <a:pt x="21" y="134"/>
                    </a:cubicBezTo>
                    <a:cubicBezTo>
                      <a:pt x="16" y="128"/>
                      <a:pt x="11" y="121"/>
                      <a:pt x="8" y="112"/>
                    </a:cubicBezTo>
                    <a:cubicBezTo>
                      <a:pt x="0" y="92"/>
                      <a:pt x="2" y="72"/>
                      <a:pt x="13" y="54"/>
                    </a:cubicBezTo>
                    <a:cubicBezTo>
                      <a:pt x="25" y="35"/>
                      <a:pt x="44" y="21"/>
                      <a:pt x="70" y="11"/>
                    </a:cubicBezTo>
                    <a:cubicBezTo>
                      <a:pt x="96" y="1"/>
                      <a:pt x="119" y="0"/>
                      <a:pt x="140" y="8"/>
                    </a:cubicBezTo>
                    <a:cubicBezTo>
                      <a:pt x="162" y="16"/>
                      <a:pt x="177" y="31"/>
                      <a:pt x="186" y="53"/>
                    </a:cubicBezTo>
                    <a:cubicBezTo>
                      <a:pt x="188" y="59"/>
                      <a:pt x="189" y="65"/>
                      <a:pt x="190" y="70"/>
                    </a:cubicBezTo>
                    <a:cubicBezTo>
                      <a:pt x="190" y="76"/>
                      <a:pt x="190" y="83"/>
                      <a:pt x="190" y="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7" name="Freeform 17"/>
              <p:cNvSpPr>
                <a:spLocks noEditPoints="1"/>
              </p:cNvSpPr>
              <p:nvPr/>
            </p:nvSpPr>
            <p:spPr bwMode="auto">
              <a:xfrm>
                <a:off x="3225028" y="1051520"/>
                <a:ext cx="65916" cy="73713"/>
              </a:xfrm>
              <a:custGeom>
                <a:avLst/>
                <a:gdLst>
                  <a:gd name="T0" fmla="*/ 147 w 216"/>
                  <a:gd name="T1" fmla="*/ 75 h 242"/>
                  <a:gd name="T2" fmla="*/ 165 w 216"/>
                  <a:gd name="T3" fmla="*/ 69 h 242"/>
                  <a:gd name="T4" fmla="*/ 176 w 216"/>
                  <a:gd name="T5" fmla="*/ 81 h 242"/>
                  <a:gd name="T6" fmla="*/ 182 w 216"/>
                  <a:gd name="T7" fmla="*/ 107 h 242"/>
                  <a:gd name="T8" fmla="*/ 169 w 216"/>
                  <a:gd name="T9" fmla="*/ 124 h 242"/>
                  <a:gd name="T10" fmla="*/ 145 w 216"/>
                  <a:gd name="T11" fmla="*/ 124 h 242"/>
                  <a:gd name="T12" fmla="*/ 122 w 216"/>
                  <a:gd name="T13" fmla="*/ 98 h 242"/>
                  <a:gd name="T14" fmla="*/ 120 w 216"/>
                  <a:gd name="T15" fmla="*/ 93 h 242"/>
                  <a:gd name="T16" fmla="*/ 118 w 216"/>
                  <a:gd name="T17" fmla="*/ 90 h 242"/>
                  <a:gd name="T18" fmla="*/ 147 w 216"/>
                  <a:gd name="T19" fmla="*/ 75 h 242"/>
                  <a:gd name="T20" fmla="*/ 137 w 216"/>
                  <a:gd name="T21" fmla="*/ 11 h 242"/>
                  <a:gd name="T22" fmla="*/ 140 w 216"/>
                  <a:gd name="T23" fmla="*/ 27 h 242"/>
                  <a:gd name="T24" fmla="*/ 118 w 216"/>
                  <a:gd name="T25" fmla="*/ 43 h 242"/>
                  <a:gd name="T26" fmla="*/ 57 w 216"/>
                  <a:gd name="T27" fmla="*/ 76 h 242"/>
                  <a:gd name="T28" fmla="*/ 32 w 216"/>
                  <a:gd name="T29" fmla="*/ 85 h 242"/>
                  <a:gd name="T30" fmla="*/ 19 w 216"/>
                  <a:gd name="T31" fmla="*/ 75 h 242"/>
                  <a:gd name="T32" fmla="*/ 0 w 216"/>
                  <a:gd name="T33" fmla="*/ 85 h 242"/>
                  <a:gd name="T34" fmla="*/ 39 w 216"/>
                  <a:gd name="T35" fmla="*/ 155 h 242"/>
                  <a:gd name="T36" fmla="*/ 58 w 216"/>
                  <a:gd name="T37" fmla="*/ 145 h 242"/>
                  <a:gd name="T38" fmla="*/ 56 w 216"/>
                  <a:gd name="T39" fmla="*/ 128 h 242"/>
                  <a:gd name="T40" fmla="*/ 77 w 216"/>
                  <a:gd name="T41" fmla="*/ 112 h 242"/>
                  <a:gd name="T42" fmla="*/ 97 w 216"/>
                  <a:gd name="T43" fmla="*/ 102 h 242"/>
                  <a:gd name="T44" fmla="*/ 105 w 216"/>
                  <a:gd name="T45" fmla="*/ 116 h 242"/>
                  <a:gd name="T46" fmla="*/ 61 w 216"/>
                  <a:gd name="T47" fmla="*/ 197 h 242"/>
                  <a:gd name="T48" fmla="*/ 86 w 216"/>
                  <a:gd name="T49" fmla="*/ 242 h 242"/>
                  <a:gd name="T50" fmla="*/ 105 w 216"/>
                  <a:gd name="T51" fmla="*/ 231 h 242"/>
                  <a:gd name="T52" fmla="*/ 102 w 216"/>
                  <a:gd name="T53" fmla="*/ 216 h 242"/>
                  <a:gd name="T54" fmla="*/ 107 w 216"/>
                  <a:gd name="T55" fmla="*/ 200 h 242"/>
                  <a:gd name="T56" fmla="*/ 130 w 216"/>
                  <a:gd name="T57" fmla="*/ 151 h 242"/>
                  <a:gd name="T58" fmla="*/ 159 w 216"/>
                  <a:gd name="T59" fmla="*/ 167 h 242"/>
                  <a:gd name="T60" fmla="*/ 190 w 216"/>
                  <a:gd name="T61" fmla="*/ 161 h 242"/>
                  <a:gd name="T62" fmla="*/ 214 w 216"/>
                  <a:gd name="T63" fmla="*/ 129 h 242"/>
                  <a:gd name="T64" fmla="*/ 201 w 216"/>
                  <a:gd name="T65" fmla="*/ 80 h 242"/>
                  <a:gd name="T66" fmla="*/ 157 w 216"/>
                  <a:gd name="T67" fmla="*/ 0 h 242"/>
                  <a:gd name="T68" fmla="*/ 137 w 216"/>
                  <a:gd name="T69" fmla="*/ 1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6" h="242">
                    <a:moveTo>
                      <a:pt x="147" y="75"/>
                    </a:moveTo>
                    <a:cubicBezTo>
                      <a:pt x="155" y="70"/>
                      <a:pt x="161" y="68"/>
                      <a:pt x="165" y="69"/>
                    </a:cubicBezTo>
                    <a:cubicBezTo>
                      <a:pt x="169" y="70"/>
                      <a:pt x="172" y="74"/>
                      <a:pt x="176" y="81"/>
                    </a:cubicBezTo>
                    <a:cubicBezTo>
                      <a:pt x="181" y="90"/>
                      <a:pt x="183" y="99"/>
                      <a:pt x="182" y="107"/>
                    </a:cubicBezTo>
                    <a:cubicBezTo>
                      <a:pt x="180" y="114"/>
                      <a:pt x="176" y="120"/>
                      <a:pt x="169" y="124"/>
                    </a:cubicBezTo>
                    <a:cubicBezTo>
                      <a:pt x="160" y="129"/>
                      <a:pt x="152" y="129"/>
                      <a:pt x="145" y="124"/>
                    </a:cubicBezTo>
                    <a:cubicBezTo>
                      <a:pt x="137" y="120"/>
                      <a:pt x="129" y="111"/>
                      <a:pt x="122" y="98"/>
                    </a:cubicBezTo>
                    <a:cubicBezTo>
                      <a:pt x="121" y="96"/>
                      <a:pt x="120" y="94"/>
                      <a:pt x="120" y="93"/>
                    </a:cubicBezTo>
                    <a:cubicBezTo>
                      <a:pt x="119" y="92"/>
                      <a:pt x="119" y="91"/>
                      <a:pt x="118" y="90"/>
                    </a:cubicBezTo>
                    <a:lnTo>
                      <a:pt x="147" y="75"/>
                    </a:lnTo>
                    <a:close/>
                    <a:moveTo>
                      <a:pt x="137" y="11"/>
                    </a:moveTo>
                    <a:cubicBezTo>
                      <a:pt x="141" y="18"/>
                      <a:pt x="141" y="23"/>
                      <a:pt x="140" y="27"/>
                    </a:cubicBezTo>
                    <a:cubicBezTo>
                      <a:pt x="137" y="31"/>
                      <a:pt x="130" y="37"/>
                      <a:pt x="118" y="43"/>
                    </a:cubicBezTo>
                    <a:cubicBezTo>
                      <a:pt x="57" y="76"/>
                      <a:pt x="57" y="76"/>
                      <a:pt x="57" y="76"/>
                    </a:cubicBezTo>
                    <a:cubicBezTo>
                      <a:pt x="45" y="83"/>
                      <a:pt x="37" y="86"/>
                      <a:pt x="32" y="85"/>
                    </a:cubicBezTo>
                    <a:cubicBezTo>
                      <a:pt x="27" y="85"/>
                      <a:pt x="23" y="81"/>
                      <a:pt x="19" y="75"/>
                    </a:cubicBezTo>
                    <a:cubicBezTo>
                      <a:pt x="0" y="85"/>
                      <a:pt x="0" y="85"/>
                      <a:pt x="0" y="85"/>
                    </a:cubicBezTo>
                    <a:cubicBezTo>
                      <a:pt x="39" y="155"/>
                      <a:pt x="39" y="155"/>
                      <a:pt x="39" y="155"/>
                    </a:cubicBezTo>
                    <a:cubicBezTo>
                      <a:pt x="58" y="145"/>
                      <a:pt x="58" y="145"/>
                      <a:pt x="58" y="145"/>
                    </a:cubicBezTo>
                    <a:cubicBezTo>
                      <a:pt x="54" y="138"/>
                      <a:pt x="54" y="133"/>
                      <a:pt x="56" y="128"/>
                    </a:cubicBezTo>
                    <a:cubicBezTo>
                      <a:pt x="58" y="124"/>
                      <a:pt x="65" y="119"/>
                      <a:pt x="77" y="112"/>
                    </a:cubicBezTo>
                    <a:cubicBezTo>
                      <a:pt x="97" y="102"/>
                      <a:pt x="97" y="102"/>
                      <a:pt x="97" y="102"/>
                    </a:cubicBezTo>
                    <a:cubicBezTo>
                      <a:pt x="105" y="116"/>
                      <a:pt x="105" y="116"/>
                      <a:pt x="105" y="116"/>
                    </a:cubicBezTo>
                    <a:cubicBezTo>
                      <a:pt x="61" y="197"/>
                      <a:pt x="61" y="197"/>
                      <a:pt x="61" y="197"/>
                    </a:cubicBezTo>
                    <a:cubicBezTo>
                      <a:pt x="86" y="242"/>
                      <a:pt x="86" y="242"/>
                      <a:pt x="86" y="242"/>
                    </a:cubicBezTo>
                    <a:cubicBezTo>
                      <a:pt x="105" y="231"/>
                      <a:pt x="105" y="231"/>
                      <a:pt x="105" y="231"/>
                    </a:cubicBezTo>
                    <a:cubicBezTo>
                      <a:pt x="103" y="226"/>
                      <a:pt x="102" y="221"/>
                      <a:pt x="102" y="216"/>
                    </a:cubicBezTo>
                    <a:cubicBezTo>
                      <a:pt x="102" y="212"/>
                      <a:pt x="104" y="207"/>
                      <a:pt x="107" y="200"/>
                    </a:cubicBezTo>
                    <a:cubicBezTo>
                      <a:pt x="130" y="151"/>
                      <a:pt x="130" y="151"/>
                      <a:pt x="130" y="151"/>
                    </a:cubicBezTo>
                    <a:cubicBezTo>
                      <a:pt x="140" y="160"/>
                      <a:pt x="150" y="165"/>
                      <a:pt x="159" y="167"/>
                    </a:cubicBezTo>
                    <a:cubicBezTo>
                      <a:pt x="169" y="168"/>
                      <a:pt x="179" y="167"/>
                      <a:pt x="190" y="161"/>
                    </a:cubicBezTo>
                    <a:cubicBezTo>
                      <a:pt x="204" y="153"/>
                      <a:pt x="212" y="143"/>
                      <a:pt x="214" y="129"/>
                    </a:cubicBezTo>
                    <a:cubicBezTo>
                      <a:pt x="216" y="116"/>
                      <a:pt x="211" y="100"/>
                      <a:pt x="201" y="80"/>
                    </a:cubicBezTo>
                    <a:cubicBezTo>
                      <a:pt x="157" y="0"/>
                      <a:pt x="157" y="0"/>
                      <a:pt x="157" y="0"/>
                    </a:cubicBezTo>
                    <a:lnTo>
                      <a:pt x="137"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8" name="Freeform 18"/>
              <p:cNvSpPr>
                <a:spLocks/>
              </p:cNvSpPr>
              <p:nvPr/>
            </p:nvSpPr>
            <p:spPr bwMode="auto">
              <a:xfrm>
                <a:off x="3254797" y="1097591"/>
                <a:ext cx="58120" cy="51741"/>
              </a:xfrm>
              <a:custGeom>
                <a:avLst/>
                <a:gdLst>
                  <a:gd name="T0" fmla="*/ 145 w 193"/>
                  <a:gd name="T1" fmla="*/ 0 h 169"/>
                  <a:gd name="T2" fmla="*/ 193 w 193"/>
                  <a:gd name="T3" fmla="*/ 66 h 169"/>
                  <a:gd name="T4" fmla="*/ 175 w 193"/>
                  <a:gd name="T5" fmla="*/ 79 h 169"/>
                  <a:gd name="T6" fmla="*/ 161 w 193"/>
                  <a:gd name="T7" fmla="*/ 69 h 169"/>
                  <a:gd name="T8" fmla="*/ 137 w 193"/>
                  <a:gd name="T9" fmla="*/ 82 h 169"/>
                  <a:gd name="T10" fmla="*/ 81 w 193"/>
                  <a:gd name="T11" fmla="*/ 121 h 169"/>
                  <a:gd name="T12" fmla="*/ 62 w 193"/>
                  <a:gd name="T13" fmla="*/ 140 h 169"/>
                  <a:gd name="T14" fmla="*/ 66 w 193"/>
                  <a:gd name="T15" fmla="*/ 157 h 169"/>
                  <a:gd name="T16" fmla="*/ 48 w 193"/>
                  <a:gd name="T17" fmla="*/ 169 h 169"/>
                  <a:gd name="T18" fmla="*/ 0 w 193"/>
                  <a:gd name="T19" fmla="*/ 104 h 169"/>
                  <a:gd name="T20" fmla="*/ 18 w 193"/>
                  <a:gd name="T21" fmla="*/ 91 h 169"/>
                  <a:gd name="T22" fmla="*/ 33 w 193"/>
                  <a:gd name="T23" fmla="*/ 100 h 169"/>
                  <a:gd name="T24" fmla="*/ 57 w 193"/>
                  <a:gd name="T25" fmla="*/ 88 h 169"/>
                  <a:gd name="T26" fmla="*/ 112 w 193"/>
                  <a:gd name="T27" fmla="*/ 48 h 169"/>
                  <a:gd name="T28" fmla="*/ 132 w 193"/>
                  <a:gd name="T29" fmla="*/ 29 h 169"/>
                  <a:gd name="T30" fmla="*/ 127 w 193"/>
                  <a:gd name="T31" fmla="*/ 13 h 169"/>
                  <a:gd name="T32" fmla="*/ 145 w 193"/>
                  <a:gd name="T33"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3" h="169">
                    <a:moveTo>
                      <a:pt x="145" y="0"/>
                    </a:moveTo>
                    <a:cubicBezTo>
                      <a:pt x="193" y="66"/>
                      <a:pt x="193" y="66"/>
                      <a:pt x="193" y="66"/>
                    </a:cubicBezTo>
                    <a:cubicBezTo>
                      <a:pt x="175" y="79"/>
                      <a:pt x="175" y="79"/>
                      <a:pt x="175" y="79"/>
                    </a:cubicBezTo>
                    <a:cubicBezTo>
                      <a:pt x="170" y="72"/>
                      <a:pt x="166" y="69"/>
                      <a:pt x="161" y="69"/>
                    </a:cubicBezTo>
                    <a:cubicBezTo>
                      <a:pt x="156" y="69"/>
                      <a:pt x="148" y="74"/>
                      <a:pt x="137" y="82"/>
                    </a:cubicBezTo>
                    <a:cubicBezTo>
                      <a:pt x="81" y="121"/>
                      <a:pt x="81" y="121"/>
                      <a:pt x="81" y="121"/>
                    </a:cubicBezTo>
                    <a:cubicBezTo>
                      <a:pt x="70" y="130"/>
                      <a:pt x="63" y="136"/>
                      <a:pt x="62" y="140"/>
                    </a:cubicBezTo>
                    <a:cubicBezTo>
                      <a:pt x="60" y="145"/>
                      <a:pt x="62" y="150"/>
                      <a:pt x="66" y="157"/>
                    </a:cubicBezTo>
                    <a:cubicBezTo>
                      <a:pt x="48" y="169"/>
                      <a:pt x="48" y="169"/>
                      <a:pt x="48" y="169"/>
                    </a:cubicBezTo>
                    <a:cubicBezTo>
                      <a:pt x="0" y="104"/>
                      <a:pt x="0" y="104"/>
                      <a:pt x="0" y="104"/>
                    </a:cubicBezTo>
                    <a:cubicBezTo>
                      <a:pt x="18" y="91"/>
                      <a:pt x="18" y="91"/>
                      <a:pt x="18" y="91"/>
                    </a:cubicBezTo>
                    <a:cubicBezTo>
                      <a:pt x="23" y="97"/>
                      <a:pt x="28" y="100"/>
                      <a:pt x="33" y="100"/>
                    </a:cubicBezTo>
                    <a:cubicBezTo>
                      <a:pt x="37" y="100"/>
                      <a:pt x="45" y="96"/>
                      <a:pt x="57" y="88"/>
                    </a:cubicBezTo>
                    <a:cubicBezTo>
                      <a:pt x="112" y="48"/>
                      <a:pt x="112" y="48"/>
                      <a:pt x="112" y="48"/>
                    </a:cubicBezTo>
                    <a:cubicBezTo>
                      <a:pt x="124" y="40"/>
                      <a:pt x="130" y="34"/>
                      <a:pt x="132" y="29"/>
                    </a:cubicBezTo>
                    <a:cubicBezTo>
                      <a:pt x="133" y="25"/>
                      <a:pt x="132" y="20"/>
                      <a:pt x="127" y="13"/>
                    </a:cubicBezTo>
                    <a:lnTo>
                      <a:pt x="1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9" name="Freeform 19"/>
              <p:cNvSpPr>
                <a:spLocks noEditPoints="1"/>
              </p:cNvSpPr>
              <p:nvPr/>
            </p:nvSpPr>
            <p:spPr bwMode="auto">
              <a:xfrm>
                <a:off x="3273934" y="1120272"/>
                <a:ext cx="65916" cy="65208"/>
              </a:xfrm>
              <a:custGeom>
                <a:avLst/>
                <a:gdLst>
                  <a:gd name="T0" fmla="*/ 142 w 215"/>
                  <a:gd name="T1" fmla="*/ 74 h 213"/>
                  <a:gd name="T2" fmla="*/ 159 w 215"/>
                  <a:gd name="T3" fmla="*/ 65 h 213"/>
                  <a:gd name="T4" fmla="*/ 170 w 215"/>
                  <a:gd name="T5" fmla="*/ 74 h 213"/>
                  <a:gd name="T6" fmla="*/ 179 w 215"/>
                  <a:gd name="T7" fmla="*/ 113 h 213"/>
                  <a:gd name="T8" fmla="*/ 149 w 215"/>
                  <a:gd name="T9" fmla="*/ 154 h 213"/>
                  <a:gd name="T10" fmla="*/ 102 w 215"/>
                  <a:gd name="T11" fmla="*/ 174 h 213"/>
                  <a:gd name="T12" fmla="*/ 65 w 215"/>
                  <a:gd name="T13" fmla="*/ 157 h 213"/>
                  <a:gd name="T14" fmla="*/ 60 w 215"/>
                  <a:gd name="T15" fmla="*/ 144 h 213"/>
                  <a:gd name="T16" fmla="*/ 72 w 215"/>
                  <a:gd name="T17" fmla="*/ 130 h 213"/>
                  <a:gd name="T18" fmla="*/ 142 w 215"/>
                  <a:gd name="T19" fmla="*/ 74 h 213"/>
                  <a:gd name="T20" fmla="*/ 122 w 215"/>
                  <a:gd name="T21" fmla="*/ 14 h 213"/>
                  <a:gd name="T22" fmla="*/ 126 w 215"/>
                  <a:gd name="T23" fmla="*/ 28 h 213"/>
                  <a:gd name="T24" fmla="*/ 107 w 215"/>
                  <a:gd name="T25" fmla="*/ 48 h 213"/>
                  <a:gd name="T26" fmla="*/ 54 w 215"/>
                  <a:gd name="T27" fmla="*/ 91 h 213"/>
                  <a:gd name="T28" fmla="*/ 30 w 215"/>
                  <a:gd name="T29" fmla="*/ 105 h 213"/>
                  <a:gd name="T30" fmla="*/ 17 w 215"/>
                  <a:gd name="T31" fmla="*/ 97 h 213"/>
                  <a:gd name="T32" fmla="*/ 0 w 215"/>
                  <a:gd name="T33" fmla="*/ 111 h 213"/>
                  <a:gd name="T34" fmla="*/ 49 w 215"/>
                  <a:gd name="T35" fmla="*/ 172 h 213"/>
                  <a:gd name="T36" fmla="*/ 110 w 215"/>
                  <a:gd name="T37" fmla="*/ 211 h 213"/>
                  <a:gd name="T38" fmla="*/ 177 w 215"/>
                  <a:gd name="T39" fmla="*/ 188 h 213"/>
                  <a:gd name="T40" fmla="*/ 213 w 215"/>
                  <a:gd name="T41" fmla="*/ 128 h 213"/>
                  <a:gd name="T42" fmla="*/ 188 w 215"/>
                  <a:gd name="T43" fmla="*/ 61 h 213"/>
                  <a:gd name="T44" fmla="*/ 139 w 215"/>
                  <a:gd name="T45" fmla="*/ 0 h 213"/>
                  <a:gd name="T46" fmla="*/ 122 w 215"/>
                  <a:gd name="T47" fmla="*/ 1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5" h="213">
                    <a:moveTo>
                      <a:pt x="142" y="74"/>
                    </a:moveTo>
                    <a:cubicBezTo>
                      <a:pt x="150" y="68"/>
                      <a:pt x="155" y="65"/>
                      <a:pt x="159" y="65"/>
                    </a:cubicBezTo>
                    <a:cubicBezTo>
                      <a:pt x="162" y="66"/>
                      <a:pt x="166" y="68"/>
                      <a:pt x="170" y="74"/>
                    </a:cubicBezTo>
                    <a:cubicBezTo>
                      <a:pt x="180" y="86"/>
                      <a:pt x="183" y="99"/>
                      <a:pt x="179" y="113"/>
                    </a:cubicBezTo>
                    <a:cubicBezTo>
                      <a:pt x="176" y="127"/>
                      <a:pt x="166" y="141"/>
                      <a:pt x="149" y="154"/>
                    </a:cubicBezTo>
                    <a:cubicBezTo>
                      <a:pt x="133" y="167"/>
                      <a:pt x="117" y="174"/>
                      <a:pt x="102" y="174"/>
                    </a:cubicBezTo>
                    <a:cubicBezTo>
                      <a:pt x="87" y="175"/>
                      <a:pt x="75" y="169"/>
                      <a:pt x="65" y="157"/>
                    </a:cubicBezTo>
                    <a:cubicBezTo>
                      <a:pt x="61" y="152"/>
                      <a:pt x="59" y="148"/>
                      <a:pt x="60" y="144"/>
                    </a:cubicBezTo>
                    <a:cubicBezTo>
                      <a:pt x="60" y="141"/>
                      <a:pt x="64" y="136"/>
                      <a:pt x="72" y="130"/>
                    </a:cubicBezTo>
                    <a:lnTo>
                      <a:pt x="142" y="74"/>
                    </a:lnTo>
                    <a:close/>
                    <a:moveTo>
                      <a:pt x="122" y="14"/>
                    </a:moveTo>
                    <a:cubicBezTo>
                      <a:pt x="126" y="20"/>
                      <a:pt x="128" y="24"/>
                      <a:pt x="126" y="28"/>
                    </a:cubicBezTo>
                    <a:cubicBezTo>
                      <a:pt x="125" y="33"/>
                      <a:pt x="119" y="39"/>
                      <a:pt x="107" y="48"/>
                    </a:cubicBezTo>
                    <a:cubicBezTo>
                      <a:pt x="54" y="91"/>
                      <a:pt x="54" y="91"/>
                      <a:pt x="54" y="91"/>
                    </a:cubicBezTo>
                    <a:cubicBezTo>
                      <a:pt x="43" y="100"/>
                      <a:pt x="35" y="105"/>
                      <a:pt x="30" y="105"/>
                    </a:cubicBezTo>
                    <a:cubicBezTo>
                      <a:pt x="26" y="106"/>
                      <a:pt x="21" y="103"/>
                      <a:pt x="17" y="97"/>
                    </a:cubicBezTo>
                    <a:cubicBezTo>
                      <a:pt x="0" y="111"/>
                      <a:pt x="0" y="111"/>
                      <a:pt x="0" y="111"/>
                    </a:cubicBezTo>
                    <a:cubicBezTo>
                      <a:pt x="49" y="172"/>
                      <a:pt x="49" y="172"/>
                      <a:pt x="49" y="172"/>
                    </a:cubicBezTo>
                    <a:cubicBezTo>
                      <a:pt x="68" y="195"/>
                      <a:pt x="88" y="208"/>
                      <a:pt x="110" y="211"/>
                    </a:cubicBezTo>
                    <a:cubicBezTo>
                      <a:pt x="132" y="213"/>
                      <a:pt x="154" y="206"/>
                      <a:pt x="177" y="188"/>
                    </a:cubicBezTo>
                    <a:cubicBezTo>
                      <a:pt x="199" y="170"/>
                      <a:pt x="211" y="150"/>
                      <a:pt x="213" y="128"/>
                    </a:cubicBezTo>
                    <a:cubicBezTo>
                      <a:pt x="215" y="107"/>
                      <a:pt x="207" y="84"/>
                      <a:pt x="188" y="61"/>
                    </a:cubicBezTo>
                    <a:cubicBezTo>
                      <a:pt x="139" y="0"/>
                      <a:pt x="139" y="0"/>
                      <a:pt x="139" y="0"/>
                    </a:cubicBezTo>
                    <a:lnTo>
                      <a:pt x="12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0" name="Freeform 20"/>
              <p:cNvSpPr>
                <a:spLocks/>
              </p:cNvSpPr>
              <p:nvPr/>
            </p:nvSpPr>
            <p:spPr bwMode="auto">
              <a:xfrm>
                <a:off x="3340559" y="1179809"/>
                <a:ext cx="57411" cy="56702"/>
              </a:xfrm>
              <a:custGeom>
                <a:avLst/>
                <a:gdLst>
                  <a:gd name="T0" fmla="*/ 170 w 189"/>
                  <a:gd name="T1" fmla="*/ 52 h 186"/>
                  <a:gd name="T2" fmla="*/ 179 w 189"/>
                  <a:gd name="T3" fmla="*/ 45 h 186"/>
                  <a:gd name="T4" fmla="*/ 189 w 189"/>
                  <a:gd name="T5" fmla="*/ 53 h 186"/>
                  <a:gd name="T6" fmla="*/ 166 w 189"/>
                  <a:gd name="T7" fmla="*/ 117 h 186"/>
                  <a:gd name="T8" fmla="*/ 149 w 189"/>
                  <a:gd name="T9" fmla="*/ 112 h 186"/>
                  <a:gd name="T10" fmla="*/ 152 w 189"/>
                  <a:gd name="T11" fmla="*/ 70 h 186"/>
                  <a:gd name="T12" fmla="*/ 136 w 189"/>
                  <a:gd name="T13" fmla="*/ 42 h 186"/>
                  <a:gd name="T14" fmla="*/ 100 w 189"/>
                  <a:gd name="T15" fmla="*/ 37 h 186"/>
                  <a:gd name="T16" fmla="*/ 60 w 189"/>
                  <a:gd name="T17" fmla="*/ 70 h 186"/>
                  <a:gd name="T18" fmla="*/ 39 w 189"/>
                  <a:gd name="T19" fmla="*/ 117 h 186"/>
                  <a:gd name="T20" fmla="*/ 55 w 189"/>
                  <a:gd name="T21" fmla="*/ 152 h 186"/>
                  <a:gd name="T22" fmla="*/ 86 w 189"/>
                  <a:gd name="T23" fmla="*/ 161 h 186"/>
                  <a:gd name="T24" fmla="*/ 122 w 189"/>
                  <a:gd name="T25" fmla="*/ 153 h 186"/>
                  <a:gd name="T26" fmla="*/ 132 w 189"/>
                  <a:gd name="T27" fmla="*/ 172 h 186"/>
                  <a:gd name="T28" fmla="*/ 81 w 189"/>
                  <a:gd name="T29" fmla="*/ 186 h 186"/>
                  <a:gd name="T30" fmla="*/ 35 w 189"/>
                  <a:gd name="T31" fmla="*/ 168 h 186"/>
                  <a:gd name="T32" fmla="*/ 2 w 189"/>
                  <a:gd name="T33" fmla="*/ 111 h 186"/>
                  <a:gd name="T34" fmla="*/ 24 w 189"/>
                  <a:gd name="T35" fmla="*/ 43 h 186"/>
                  <a:gd name="T36" fmla="*/ 83 w 189"/>
                  <a:gd name="T37" fmla="*/ 5 h 186"/>
                  <a:gd name="T38" fmla="*/ 147 w 189"/>
                  <a:gd name="T39" fmla="*/ 20 h 186"/>
                  <a:gd name="T40" fmla="*/ 160 w 189"/>
                  <a:gd name="T41" fmla="*/ 34 h 186"/>
                  <a:gd name="T42" fmla="*/ 170 w 189"/>
                  <a:gd name="T43" fmla="*/ 5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9" h="186">
                    <a:moveTo>
                      <a:pt x="170" y="52"/>
                    </a:moveTo>
                    <a:cubicBezTo>
                      <a:pt x="179" y="45"/>
                      <a:pt x="179" y="45"/>
                      <a:pt x="179" y="45"/>
                    </a:cubicBezTo>
                    <a:cubicBezTo>
                      <a:pt x="189" y="53"/>
                      <a:pt x="189" y="53"/>
                      <a:pt x="189" y="53"/>
                    </a:cubicBezTo>
                    <a:cubicBezTo>
                      <a:pt x="166" y="117"/>
                      <a:pt x="166" y="117"/>
                      <a:pt x="166" y="117"/>
                    </a:cubicBezTo>
                    <a:cubicBezTo>
                      <a:pt x="149" y="112"/>
                      <a:pt x="149" y="112"/>
                      <a:pt x="149" y="112"/>
                    </a:cubicBezTo>
                    <a:cubicBezTo>
                      <a:pt x="154" y="96"/>
                      <a:pt x="154" y="82"/>
                      <a:pt x="152" y="70"/>
                    </a:cubicBezTo>
                    <a:cubicBezTo>
                      <a:pt x="150" y="57"/>
                      <a:pt x="145" y="48"/>
                      <a:pt x="136" y="42"/>
                    </a:cubicBezTo>
                    <a:cubicBezTo>
                      <a:pt x="126" y="34"/>
                      <a:pt x="113" y="32"/>
                      <a:pt x="100" y="37"/>
                    </a:cubicBezTo>
                    <a:cubicBezTo>
                      <a:pt x="86" y="42"/>
                      <a:pt x="72" y="53"/>
                      <a:pt x="60" y="70"/>
                    </a:cubicBezTo>
                    <a:cubicBezTo>
                      <a:pt x="47" y="87"/>
                      <a:pt x="40" y="102"/>
                      <a:pt x="39" y="117"/>
                    </a:cubicBezTo>
                    <a:cubicBezTo>
                      <a:pt x="39" y="131"/>
                      <a:pt x="44" y="143"/>
                      <a:pt x="55" y="152"/>
                    </a:cubicBezTo>
                    <a:cubicBezTo>
                      <a:pt x="63" y="158"/>
                      <a:pt x="73" y="161"/>
                      <a:pt x="86" y="161"/>
                    </a:cubicBezTo>
                    <a:cubicBezTo>
                      <a:pt x="98" y="161"/>
                      <a:pt x="110" y="158"/>
                      <a:pt x="122" y="153"/>
                    </a:cubicBezTo>
                    <a:cubicBezTo>
                      <a:pt x="132" y="172"/>
                      <a:pt x="132" y="172"/>
                      <a:pt x="132" y="172"/>
                    </a:cubicBezTo>
                    <a:cubicBezTo>
                      <a:pt x="114" y="181"/>
                      <a:pt x="97" y="186"/>
                      <a:pt x="81" y="186"/>
                    </a:cubicBezTo>
                    <a:cubicBezTo>
                      <a:pt x="65" y="185"/>
                      <a:pt x="49" y="179"/>
                      <a:pt x="35" y="168"/>
                    </a:cubicBezTo>
                    <a:cubicBezTo>
                      <a:pt x="15" y="153"/>
                      <a:pt x="3" y="134"/>
                      <a:pt x="2" y="111"/>
                    </a:cubicBezTo>
                    <a:cubicBezTo>
                      <a:pt x="0" y="88"/>
                      <a:pt x="7" y="65"/>
                      <a:pt x="24" y="43"/>
                    </a:cubicBezTo>
                    <a:cubicBezTo>
                      <a:pt x="41" y="22"/>
                      <a:pt x="60" y="9"/>
                      <a:pt x="83" y="5"/>
                    </a:cubicBezTo>
                    <a:cubicBezTo>
                      <a:pt x="107" y="0"/>
                      <a:pt x="127" y="6"/>
                      <a:pt x="147" y="20"/>
                    </a:cubicBezTo>
                    <a:cubicBezTo>
                      <a:pt x="152" y="24"/>
                      <a:pt x="156" y="28"/>
                      <a:pt x="160" y="34"/>
                    </a:cubicBezTo>
                    <a:cubicBezTo>
                      <a:pt x="164" y="39"/>
                      <a:pt x="167" y="45"/>
                      <a:pt x="170"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1" name="Freeform 21"/>
              <p:cNvSpPr>
                <a:spLocks noEditPoints="1"/>
              </p:cNvSpPr>
              <p:nvPr/>
            </p:nvSpPr>
            <p:spPr bwMode="auto">
              <a:xfrm>
                <a:off x="3387338" y="1206743"/>
                <a:ext cx="55993" cy="57411"/>
              </a:xfrm>
              <a:custGeom>
                <a:avLst/>
                <a:gdLst>
                  <a:gd name="T0" fmla="*/ 143 w 185"/>
                  <a:gd name="T1" fmla="*/ 62 h 191"/>
                  <a:gd name="T2" fmla="*/ 131 w 185"/>
                  <a:gd name="T3" fmla="*/ 113 h 191"/>
                  <a:gd name="T4" fmla="*/ 98 w 185"/>
                  <a:gd name="T5" fmla="*/ 155 h 191"/>
                  <a:gd name="T6" fmla="*/ 62 w 185"/>
                  <a:gd name="T7" fmla="*/ 159 h 191"/>
                  <a:gd name="T8" fmla="*/ 42 w 185"/>
                  <a:gd name="T9" fmla="*/ 129 h 191"/>
                  <a:gd name="T10" fmla="*/ 54 w 185"/>
                  <a:gd name="T11" fmla="*/ 78 h 191"/>
                  <a:gd name="T12" fmla="*/ 87 w 185"/>
                  <a:gd name="T13" fmla="*/ 36 h 191"/>
                  <a:gd name="T14" fmla="*/ 123 w 185"/>
                  <a:gd name="T15" fmla="*/ 32 h 191"/>
                  <a:gd name="T16" fmla="*/ 143 w 185"/>
                  <a:gd name="T17" fmla="*/ 62 h 191"/>
                  <a:gd name="T18" fmla="*/ 64 w 185"/>
                  <a:gd name="T19" fmla="*/ 8 h 191"/>
                  <a:gd name="T20" fmla="*/ 14 w 185"/>
                  <a:gd name="T21" fmla="*/ 59 h 191"/>
                  <a:gd name="T22" fmla="*/ 7 w 185"/>
                  <a:gd name="T23" fmla="*/ 129 h 191"/>
                  <a:gd name="T24" fmla="*/ 52 w 185"/>
                  <a:gd name="T25" fmla="*/ 179 h 191"/>
                  <a:gd name="T26" fmla="*/ 120 w 185"/>
                  <a:gd name="T27" fmla="*/ 183 h 191"/>
                  <a:gd name="T28" fmla="*/ 171 w 185"/>
                  <a:gd name="T29" fmla="*/ 132 h 191"/>
                  <a:gd name="T30" fmla="*/ 178 w 185"/>
                  <a:gd name="T31" fmla="*/ 62 h 191"/>
                  <a:gd name="T32" fmla="*/ 132 w 185"/>
                  <a:gd name="T33" fmla="*/ 12 h 191"/>
                  <a:gd name="T34" fmla="*/ 64 w 185"/>
                  <a:gd name="T35" fmla="*/ 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5" h="191">
                    <a:moveTo>
                      <a:pt x="143" y="62"/>
                    </a:moveTo>
                    <a:cubicBezTo>
                      <a:pt x="144" y="76"/>
                      <a:pt x="140" y="93"/>
                      <a:pt x="131" y="113"/>
                    </a:cubicBezTo>
                    <a:cubicBezTo>
                      <a:pt x="121" y="133"/>
                      <a:pt x="110" y="147"/>
                      <a:pt x="98" y="155"/>
                    </a:cubicBezTo>
                    <a:cubicBezTo>
                      <a:pt x="86" y="163"/>
                      <a:pt x="74" y="164"/>
                      <a:pt x="62" y="159"/>
                    </a:cubicBezTo>
                    <a:cubicBezTo>
                      <a:pt x="50" y="153"/>
                      <a:pt x="43" y="143"/>
                      <a:pt x="42" y="129"/>
                    </a:cubicBezTo>
                    <a:cubicBezTo>
                      <a:pt x="41" y="115"/>
                      <a:pt x="45" y="98"/>
                      <a:pt x="54" y="78"/>
                    </a:cubicBezTo>
                    <a:cubicBezTo>
                      <a:pt x="64" y="58"/>
                      <a:pt x="75" y="44"/>
                      <a:pt x="87" y="36"/>
                    </a:cubicBezTo>
                    <a:cubicBezTo>
                      <a:pt x="99" y="28"/>
                      <a:pt x="111" y="27"/>
                      <a:pt x="123" y="32"/>
                    </a:cubicBezTo>
                    <a:cubicBezTo>
                      <a:pt x="135" y="38"/>
                      <a:pt x="141" y="48"/>
                      <a:pt x="143" y="62"/>
                    </a:cubicBezTo>
                    <a:close/>
                    <a:moveTo>
                      <a:pt x="64" y="8"/>
                    </a:moveTo>
                    <a:cubicBezTo>
                      <a:pt x="43" y="17"/>
                      <a:pt x="26" y="34"/>
                      <a:pt x="14" y="59"/>
                    </a:cubicBezTo>
                    <a:cubicBezTo>
                      <a:pt x="2" y="84"/>
                      <a:pt x="0" y="107"/>
                      <a:pt x="7" y="129"/>
                    </a:cubicBezTo>
                    <a:cubicBezTo>
                      <a:pt x="14" y="151"/>
                      <a:pt x="29" y="168"/>
                      <a:pt x="52" y="179"/>
                    </a:cubicBezTo>
                    <a:cubicBezTo>
                      <a:pt x="76" y="190"/>
                      <a:pt x="98" y="191"/>
                      <a:pt x="120" y="183"/>
                    </a:cubicBezTo>
                    <a:cubicBezTo>
                      <a:pt x="142" y="174"/>
                      <a:pt x="159" y="157"/>
                      <a:pt x="171" y="132"/>
                    </a:cubicBezTo>
                    <a:cubicBezTo>
                      <a:pt x="183" y="108"/>
                      <a:pt x="185" y="84"/>
                      <a:pt x="178" y="62"/>
                    </a:cubicBezTo>
                    <a:cubicBezTo>
                      <a:pt x="171" y="40"/>
                      <a:pt x="156" y="23"/>
                      <a:pt x="132" y="12"/>
                    </a:cubicBezTo>
                    <a:cubicBezTo>
                      <a:pt x="109" y="1"/>
                      <a:pt x="86" y="0"/>
                      <a:pt x="6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2" name="Freeform 22"/>
              <p:cNvSpPr>
                <a:spLocks noEditPoints="1"/>
              </p:cNvSpPr>
              <p:nvPr/>
            </p:nvSpPr>
            <p:spPr bwMode="auto">
              <a:xfrm>
                <a:off x="3436244" y="1222336"/>
                <a:ext cx="58829" cy="67334"/>
              </a:xfrm>
              <a:custGeom>
                <a:avLst/>
                <a:gdLst>
                  <a:gd name="T0" fmla="*/ 97 w 193"/>
                  <a:gd name="T1" fmla="*/ 60 h 220"/>
                  <a:gd name="T2" fmla="*/ 106 w 193"/>
                  <a:gd name="T3" fmla="*/ 43 h 220"/>
                  <a:gd name="T4" fmla="*/ 122 w 193"/>
                  <a:gd name="T5" fmla="*/ 44 h 220"/>
                  <a:gd name="T6" fmla="*/ 144 w 193"/>
                  <a:gd name="T7" fmla="*/ 58 h 220"/>
                  <a:gd name="T8" fmla="*/ 147 w 193"/>
                  <a:gd name="T9" fmla="*/ 80 h 220"/>
                  <a:gd name="T10" fmla="*/ 131 w 193"/>
                  <a:gd name="T11" fmla="*/ 97 h 220"/>
                  <a:gd name="T12" fmla="*/ 96 w 193"/>
                  <a:gd name="T13" fmla="*/ 93 h 220"/>
                  <a:gd name="T14" fmla="*/ 91 w 193"/>
                  <a:gd name="T15" fmla="*/ 92 h 220"/>
                  <a:gd name="T16" fmla="*/ 88 w 193"/>
                  <a:gd name="T17" fmla="*/ 91 h 220"/>
                  <a:gd name="T18" fmla="*/ 97 w 193"/>
                  <a:gd name="T19" fmla="*/ 60 h 220"/>
                  <a:gd name="T20" fmla="*/ 45 w 193"/>
                  <a:gd name="T21" fmla="*/ 21 h 220"/>
                  <a:gd name="T22" fmla="*/ 58 w 193"/>
                  <a:gd name="T23" fmla="*/ 31 h 220"/>
                  <a:gd name="T24" fmla="*/ 54 w 193"/>
                  <a:gd name="T25" fmla="*/ 58 h 220"/>
                  <a:gd name="T26" fmla="*/ 34 w 193"/>
                  <a:gd name="T27" fmla="*/ 123 h 220"/>
                  <a:gd name="T28" fmla="*/ 23 w 193"/>
                  <a:gd name="T29" fmla="*/ 147 h 220"/>
                  <a:gd name="T30" fmla="*/ 6 w 193"/>
                  <a:gd name="T31" fmla="*/ 148 h 220"/>
                  <a:gd name="T32" fmla="*/ 0 w 193"/>
                  <a:gd name="T33" fmla="*/ 169 h 220"/>
                  <a:gd name="T34" fmla="*/ 77 w 193"/>
                  <a:gd name="T35" fmla="*/ 192 h 220"/>
                  <a:gd name="T36" fmla="*/ 83 w 193"/>
                  <a:gd name="T37" fmla="*/ 171 h 220"/>
                  <a:gd name="T38" fmla="*/ 70 w 193"/>
                  <a:gd name="T39" fmla="*/ 161 h 220"/>
                  <a:gd name="T40" fmla="*/ 74 w 193"/>
                  <a:gd name="T41" fmla="*/ 135 h 220"/>
                  <a:gd name="T42" fmla="*/ 81 w 193"/>
                  <a:gd name="T43" fmla="*/ 114 h 220"/>
                  <a:gd name="T44" fmla="*/ 96 w 193"/>
                  <a:gd name="T45" fmla="*/ 118 h 220"/>
                  <a:gd name="T46" fmla="*/ 123 w 193"/>
                  <a:gd name="T47" fmla="*/ 206 h 220"/>
                  <a:gd name="T48" fmla="*/ 172 w 193"/>
                  <a:gd name="T49" fmla="*/ 220 h 220"/>
                  <a:gd name="T50" fmla="*/ 179 w 193"/>
                  <a:gd name="T51" fmla="*/ 200 h 220"/>
                  <a:gd name="T52" fmla="*/ 166 w 193"/>
                  <a:gd name="T53" fmla="*/ 192 h 220"/>
                  <a:gd name="T54" fmla="*/ 158 w 193"/>
                  <a:gd name="T55" fmla="*/ 177 h 220"/>
                  <a:gd name="T56" fmla="*/ 139 w 193"/>
                  <a:gd name="T57" fmla="*/ 125 h 220"/>
                  <a:gd name="T58" fmla="*/ 172 w 193"/>
                  <a:gd name="T59" fmla="*/ 117 h 220"/>
                  <a:gd name="T60" fmla="*/ 189 w 193"/>
                  <a:gd name="T61" fmla="*/ 91 h 220"/>
                  <a:gd name="T62" fmla="*/ 183 w 193"/>
                  <a:gd name="T63" fmla="*/ 52 h 220"/>
                  <a:gd name="T64" fmla="*/ 139 w 193"/>
                  <a:gd name="T65" fmla="*/ 26 h 220"/>
                  <a:gd name="T66" fmla="*/ 51 w 193"/>
                  <a:gd name="T67" fmla="*/ 0 h 220"/>
                  <a:gd name="T68" fmla="*/ 45 w 193"/>
                  <a:gd name="T69" fmla="*/ 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220">
                    <a:moveTo>
                      <a:pt x="97" y="60"/>
                    </a:moveTo>
                    <a:cubicBezTo>
                      <a:pt x="100" y="51"/>
                      <a:pt x="103" y="45"/>
                      <a:pt x="106" y="43"/>
                    </a:cubicBezTo>
                    <a:cubicBezTo>
                      <a:pt x="109" y="42"/>
                      <a:pt x="114" y="42"/>
                      <a:pt x="122" y="44"/>
                    </a:cubicBezTo>
                    <a:cubicBezTo>
                      <a:pt x="132" y="47"/>
                      <a:pt x="140" y="52"/>
                      <a:pt x="144" y="58"/>
                    </a:cubicBezTo>
                    <a:cubicBezTo>
                      <a:pt x="149" y="64"/>
                      <a:pt x="150" y="72"/>
                      <a:pt x="147" y="80"/>
                    </a:cubicBezTo>
                    <a:cubicBezTo>
                      <a:pt x="145" y="89"/>
                      <a:pt x="139" y="94"/>
                      <a:pt x="131" y="97"/>
                    </a:cubicBezTo>
                    <a:cubicBezTo>
                      <a:pt x="122" y="99"/>
                      <a:pt x="111" y="98"/>
                      <a:pt x="96" y="93"/>
                    </a:cubicBezTo>
                    <a:cubicBezTo>
                      <a:pt x="94" y="93"/>
                      <a:pt x="92" y="92"/>
                      <a:pt x="91" y="92"/>
                    </a:cubicBezTo>
                    <a:cubicBezTo>
                      <a:pt x="90" y="91"/>
                      <a:pt x="89" y="91"/>
                      <a:pt x="88" y="91"/>
                    </a:cubicBezTo>
                    <a:lnTo>
                      <a:pt x="97" y="60"/>
                    </a:lnTo>
                    <a:close/>
                    <a:moveTo>
                      <a:pt x="45" y="21"/>
                    </a:moveTo>
                    <a:cubicBezTo>
                      <a:pt x="52" y="23"/>
                      <a:pt x="57" y="27"/>
                      <a:pt x="58" y="31"/>
                    </a:cubicBezTo>
                    <a:cubicBezTo>
                      <a:pt x="59" y="35"/>
                      <a:pt x="58" y="44"/>
                      <a:pt x="54" y="58"/>
                    </a:cubicBezTo>
                    <a:cubicBezTo>
                      <a:pt x="34" y="123"/>
                      <a:pt x="34" y="123"/>
                      <a:pt x="34" y="123"/>
                    </a:cubicBezTo>
                    <a:cubicBezTo>
                      <a:pt x="30" y="136"/>
                      <a:pt x="26" y="144"/>
                      <a:pt x="23" y="147"/>
                    </a:cubicBezTo>
                    <a:cubicBezTo>
                      <a:pt x="19" y="150"/>
                      <a:pt x="14" y="150"/>
                      <a:pt x="6" y="148"/>
                    </a:cubicBezTo>
                    <a:cubicBezTo>
                      <a:pt x="0" y="169"/>
                      <a:pt x="0" y="169"/>
                      <a:pt x="0" y="169"/>
                    </a:cubicBezTo>
                    <a:cubicBezTo>
                      <a:pt x="77" y="192"/>
                      <a:pt x="77" y="192"/>
                      <a:pt x="77" y="192"/>
                    </a:cubicBezTo>
                    <a:cubicBezTo>
                      <a:pt x="83" y="171"/>
                      <a:pt x="83" y="171"/>
                      <a:pt x="83" y="171"/>
                    </a:cubicBezTo>
                    <a:cubicBezTo>
                      <a:pt x="76" y="169"/>
                      <a:pt x="72" y="166"/>
                      <a:pt x="70" y="161"/>
                    </a:cubicBezTo>
                    <a:cubicBezTo>
                      <a:pt x="69" y="157"/>
                      <a:pt x="70" y="148"/>
                      <a:pt x="74" y="135"/>
                    </a:cubicBezTo>
                    <a:cubicBezTo>
                      <a:pt x="81" y="114"/>
                      <a:pt x="81" y="114"/>
                      <a:pt x="81" y="114"/>
                    </a:cubicBezTo>
                    <a:cubicBezTo>
                      <a:pt x="96" y="118"/>
                      <a:pt x="96" y="118"/>
                      <a:pt x="96" y="118"/>
                    </a:cubicBezTo>
                    <a:cubicBezTo>
                      <a:pt x="123" y="206"/>
                      <a:pt x="123" y="206"/>
                      <a:pt x="123" y="206"/>
                    </a:cubicBezTo>
                    <a:cubicBezTo>
                      <a:pt x="172" y="220"/>
                      <a:pt x="172" y="220"/>
                      <a:pt x="172" y="220"/>
                    </a:cubicBezTo>
                    <a:cubicBezTo>
                      <a:pt x="179" y="200"/>
                      <a:pt x="179" y="200"/>
                      <a:pt x="179" y="200"/>
                    </a:cubicBezTo>
                    <a:cubicBezTo>
                      <a:pt x="173" y="198"/>
                      <a:pt x="169" y="195"/>
                      <a:pt x="166" y="192"/>
                    </a:cubicBezTo>
                    <a:cubicBezTo>
                      <a:pt x="163" y="188"/>
                      <a:pt x="160" y="184"/>
                      <a:pt x="158" y="177"/>
                    </a:cubicBezTo>
                    <a:cubicBezTo>
                      <a:pt x="139" y="125"/>
                      <a:pt x="139" y="125"/>
                      <a:pt x="139" y="125"/>
                    </a:cubicBezTo>
                    <a:cubicBezTo>
                      <a:pt x="153" y="125"/>
                      <a:pt x="163" y="122"/>
                      <a:pt x="172" y="117"/>
                    </a:cubicBezTo>
                    <a:cubicBezTo>
                      <a:pt x="179" y="111"/>
                      <a:pt x="185" y="103"/>
                      <a:pt x="189" y="91"/>
                    </a:cubicBezTo>
                    <a:cubicBezTo>
                      <a:pt x="193" y="76"/>
                      <a:pt x="191" y="62"/>
                      <a:pt x="183" y="52"/>
                    </a:cubicBezTo>
                    <a:cubicBezTo>
                      <a:pt x="175" y="41"/>
                      <a:pt x="160" y="33"/>
                      <a:pt x="139" y="26"/>
                    </a:cubicBezTo>
                    <a:cubicBezTo>
                      <a:pt x="51" y="0"/>
                      <a:pt x="51" y="0"/>
                      <a:pt x="51" y="0"/>
                    </a:cubicBezTo>
                    <a:lnTo>
                      <a:pt x="4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3" name="Freeform 23"/>
              <p:cNvSpPr>
                <a:spLocks noEditPoints="1"/>
              </p:cNvSpPr>
              <p:nvPr/>
            </p:nvSpPr>
            <p:spPr bwMode="auto">
              <a:xfrm>
                <a:off x="3497199" y="1237220"/>
                <a:ext cx="50323" cy="56702"/>
              </a:xfrm>
              <a:custGeom>
                <a:avLst/>
                <a:gdLst>
                  <a:gd name="T0" fmla="*/ 76 w 164"/>
                  <a:gd name="T1" fmla="*/ 51 h 185"/>
                  <a:gd name="T2" fmla="*/ 82 w 164"/>
                  <a:gd name="T3" fmla="*/ 34 h 185"/>
                  <a:gd name="T4" fmla="*/ 94 w 164"/>
                  <a:gd name="T5" fmla="*/ 31 h 185"/>
                  <a:gd name="T6" fmla="*/ 115 w 164"/>
                  <a:gd name="T7" fmla="*/ 42 h 185"/>
                  <a:gd name="T8" fmla="*/ 120 w 164"/>
                  <a:gd name="T9" fmla="*/ 64 h 185"/>
                  <a:gd name="T10" fmla="*/ 108 w 164"/>
                  <a:gd name="T11" fmla="*/ 86 h 185"/>
                  <a:gd name="T12" fmla="*/ 79 w 164"/>
                  <a:gd name="T13" fmla="*/ 90 h 185"/>
                  <a:gd name="T14" fmla="*/ 75 w 164"/>
                  <a:gd name="T15" fmla="*/ 90 h 185"/>
                  <a:gd name="T16" fmla="*/ 71 w 164"/>
                  <a:gd name="T17" fmla="*/ 89 h 185"/>
                  <a:gd name="T18" fmla="*/ 76 w 164"/>
                  <a:gd name="T19" fmla="*/ 51 h 185"/>
                  <a:gd name="T20" fmla="*/ 20 w 164"/>
                  <a:gd name="T21" fmla="*/ 22 h 185"/>
                  <a:gd name="T22" fmla="*/ 33 w 164"/>
                  <a:gd name="T23" fmla="*/ 29 h 185"/>
                  <a:gd name="T24" fmla="*/ 33 w 164"/>
                  <a:gd name="T25" fmla="*/ 57 h 185"/>
                  <a:gd name="T26" fmla="*/ 25 w 164"/>
                  <a:gd name="T27" fmla="*/ 124 h 185"/>
                  <a:gd name="T28" fmla="*/ 18 w 164"/>
                  <a:gd name="T29" fmla="*/ 150 h 185"/>
                  <a:gd name="T30" fmla="*/ 3 w 164"/>
                  <a:gd name="T31" fmla="*/ 154 h 185"/>
                  <a:gd name="T32" fmla="*/ 0 w 164"/>
                  <a:gd name="T33" fmla="*/ 175 h 185"/>
                  <a:gd name="T34" fmla="*/ 78 w 164"/>
                  <a:gd name="T35" fmla="*/ 185 h 185"/>
                  <a:gd name="T36" fmla="*/ 80 w 164"/>
                  <a:gd name="T37" fmla="*/ 164 h 185"/>
                  <a:gd name="T38" fmla="*/ 67 w 164"/>
                  <a:gd name="T39" fmla="*/ 156 h 185"/>
                  <a:gd name="T40" fmla="*/ 66 w 164"/>
                  <a:gd name="T41" fmla="*/ 129 h 185"/>
                  <a:gd name="T42" fmla="*/ 69 w 164"/>
                  <a:gd name="T43" fmla="*/ 111 h 185"/>
                  <a:gd name="T44" fmla="*/ 96 w 164"/>
                  <a:gd name="T45" fmla="*/ 114 h 185"/>
                  <a:gd name="T46" fmla="*/ 142 w 164"/>
                  <a:gd name="T47" fmla="*/ 107 h 185"/>
                  <a:gd name="T48" fmla="*/ 162 w 164"/>
                  <a:gd name="T49" fmla="*/ 71 h 185"/>
                  <a:gd name="T50" fmla="*/ 151 w 164"/>
                  <a:gd name="T51" fmla="*/ 30 h 185"/>
                  <a:gd name="T52" fmla="*/ 107 w 164"/>
                  <a:gd name="T53" fmla="*/ 11 h 185"/>
                  <a:gd name="T54" fmla="*/ 22 w 164"/>
                  <a:gd name="T55" fmla="*/ 0 h 185"/>
                  <a:gd name="T56" fmla="*/ 20 w 164"/>
                  <a:gd name="T57" fmla="*/ 2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4" h="185">
                    <a:moveTo>
                      <a:pt x="76" y="51"/>
                    </a:moveTo>
                    <a:cubicBezTo>
                      <a:pt x="77" y="42"/>
                      <a:pt x="79" y="36"/>
                      <a:pt x="82" y="34"/>
                    </a:cubicBezTo>
                    <a:cubicBezTo>
                      <a:pt x="84" y="31"/>
                      <a:pt x="88" y="30"/>
                      <a:pt x="94" y="31"/>
                    </a:cubicBezTo>
                    <a:cubicBezTo>
                      <a:pt x="103" y="32"/>
                      <a:pt x="110" y="36"/>
                      <a:pt x="115" y="42"/>
                    </a:cubicBezTo>
                    <a:cubicBezTo>
                      <a:pt x="119" y="47"/>
                      <a:pt x="121" y="55"/>
                      <a:pt x="120" y="64"/>
                    </a:cubicBezTo>
                    <a:cubicBezTo>
                      <a:pt x="119" y="74"/>
                      <a:pt x="114" y="82"/>
                      <a:pt x="108" y="86"/>
                    </a:cubicBezTo>
                    <a:cubicBezTo>
                      <a:pt x="101" y="91"/>
                      <a:pt x="91" y="92"/>
                      <a:pt x="79" y="90"/>
                    </a:cubicBezTo>
                    <a:cubicBezTo>
                      <a:pt x="77" y="90"/>
                      <a:pt x="76" y="90"/>
                      <a:pt x="75" y="90"/>
                    </a:cubicBezTo>
                    <a:cubicBezTo>
                      <a:pt x="73" y="90"/>
                      <a:pt x="72" y="89"/>
                      <a:pt x="71" y="89"/>
                    </a:cubicBezTo>
                    <a:lnTo>
                      <a:pt x="76" y="51"/>
                    </a:lnTo>
                    <a:close/>
                    <a:moveTo>
                      <a:pt x="20" y="22"/>
                    </a:moveTo>
                    <a:cubicBezTo>
                      <a:pt x="26" y="23"/>
                      <a:pt x="31" y="25"/>
                      <a:pt x="33" y="29"/>
                    </a:cubicBezTo>
                    <a:cubicBezTo>
                      <a:pt x="35" y="33"/>
                      <a:pt x="35" y="42"/>
                      <a:pt x="33" y="57"/>
                    </a:cubicBezTo>
                    <a:cubicBezTo>
                      <a:pt x="25" y="124"/>
                      <a:pt x="25" y="124"/>
                      <a:pt x="25" y="124"/>
                    </a:cubicBezTo>
                    <a:cubicBezTo>
                      <a:pt x="23" y="138"/>
                      <a:pt x="21" y="147"/>
                      <a:pt x="18" y="150"/>
                    </a:cubicBezTo>
                    <a:cubicBezTo>
                      <a:pt x="15" y="153"/>
                      <a:pt x="10" y="155"/>
                      <a:pt x="3" y="154"/>
                    </a:cubicBezTo>
                    <a:cubicBezTo>
                      <a:pt x="0" y="175"/>
                      <a:pt x="0" y="175"/>
                      <a:pt x="0" y="175"/>
                    </a:cubicBezTo>
                    <a:cubicBezTo>
                      <a:pt x="78" y="185"/>
                      <a:pt x="78" y="185"/>
                      <a:pt x="78" y="185"/>
                    </a:cubicBezTo>
                    <a:cubicBezTo>
                      <a:pt x="80" y="164"/>
                      <a:pt x="80" y="164"/>
                      <a:pt x="80" y="164"/>
                    </a:cubicBezTo>
                    <a:cubicBezTo>
                      <a:pt x="73" y="162"/>
                      <a:pt x="69" y="160"/>
                      <a:pt x="67" y="156"/>
                    </a:cubicBezTo>
                    <a:cubicBezTo>
                      <a:pt x="65" y="152"/>
                      <a:pt x="64" y="143"/>
                      <a:pt x="66" y="129"/>
                    </a:cubicBezTo>
                    <a:cubicBezTo>
                      <a:pt x="69" y="111"/>
                      <a:pt x="69" y="111"/>
                      <a:pt x="69" y="111"/>
                    </a:cubicBezTo>
                    <a:cubicBezTo>
                      <a:pt x="96" y="114"/>
                      <a:pt x="96" y="114"/>
                      <a:pt x="96" y="114"/>
                    </a:cubicBezTo>
                    <a:cubicBezTo>
                      <a:pt x="116" y="117"/>
                      <a:pt x="131" y="115"/>
                      <a:pt x="142" y="107"/>
                    </a:cubicBezTo>
                    <a:cubicBezTo>
                      <a:pt x="153" y="100"/>
                      <a:pt x="159" y="88"/>
                      <a:pt x="162" y="71"/>
                    </a:cubicBezTo>
                    <a:cubicBezTo>
                      <a:pt x="164" y="54"/>
                      <a:pt x="160" y="40"/>
                      <a:pt x="151" y="30"/>
                    </a:cubicBezTo>
                    <a:cubicBezTo>
                      <a:pt x="142" y="19"/>
                      <a:pt x="127" y="13"/>
                      <a:pt x="107" y="11"/>
                    </a:cubicBezTo>
                    <a:cubicBezTo>
                      <a:pt x="22" y="0"/>
                      <a:pt x="22" y="0"/>
                      <a:pt x="22" y="0"/>
                    </a:cubicBezTo>
                    <a:lnTo>
                      <a:pt x="2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4" name="Freeform 24"/>
              <p:cNvSpPr>
                <a:spLocks noEditPoints="1"/>
              </p:cNvSpPr>
              <p:nvPr/>
            </p:nvSpPr>
            <p:spPr bwMode="auto">
              <a:xfrm>
                <a:off x="3548231" y="1241473"/>
                <a:ext cx="53867" cy="56702"/>
              </a:xfrm>
              <a:custGeom>
                <a:avLst/>
                <a:gdLst>
                  <a:gd name="T0" fmla="*/ 117 w 176"/>
                  <a:gd name="T1" fmla="*/ 40 h 186"/>
                  <a:gd name="T2" fmla="*/ 130 w 176"/>
                  <a:gd name="T3" fmla="*/ 92 h 186"/>
                  <a:gd name="T4" fmla="*/ 121 w 176"/>
                  <a:gd name="T5" fmla="*/ 143 h 186"/>
                  <a:gd name="T6" fmla="*/ 91 w 176"/>
                  <a:gd name="T7" fmla="*/ 163 h 186"/>
                  <a:gd name="T8" fmla="*/ 59 w 176"/>
                  <a:gd name="T9" fmla="*/ 146 h 186"/>
                  <a:gd name="T10" fmla="*/ 46 w 176"/>
                  <a:gd name="T11" fmla="*/ 95 h 186"/>
                  <a:gd name="T12" fmla="*/ 55 w 176"/>
                  <a:gd name="T13" fmla="*/ 43 h 186"/>
                  <a:gd name="T14" fmla="*/ 85 w 176"/>
                  <a:gd name="T15" fmla="*/ 23 h 186"/>
                  <a:gd name="T16" fmla="*/ 117 w 176"/>
                  <a:gd name="T17" fmla="*/ 40 h 186"/>
                  <a:gd name="T18" fmla="*/ 23 w 176"/>
                  <a:gd name="T19" fmla="*/ 29 h 186"/>
                  <a:gd name="T20" fmla="*/ 1 w 176"/>
                  <a:gd name="T21" fmla="*/ 96 h 186"/>
                  <a:gd name="T22" fmla="*/ 28 w 176"/>
                  <a:gd name="T23" fmla="*/ 162 h 186"/>
                  <a:gd name="T24" fmla="*/ 92 w 176"/>
                  <a:gd name="T25" fmla="*/ 185 h 186"/>
                  <a:gd name="T26" fmla="*/ 153 w 176"/>
                  <a:gd name="T27" fmla="*/ 158 h 186"/>
                  <a:gd name="T28" fmla="*/ 175 w 176"/>
                  <a:gd name="T29" fmla="*/ 90 h 186"/>
                  <a:gd name="T30" fmla="*/ 148 w 176"/>
                  <a:gd name="T31" fmla="*/ 24 h 186"/>
                  <a:gd name="T32" fmla="*/ 84 w 176"/>
                  <a:gd name="T33" fmla="*/ 1 h 186"/>
                  <a:gd name="T34" fmla="*/ 23 w 176"/>
                  <a:gd name="T35" fmla="*/ 2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6" h="186">
                    <a:moveTo>
                      <a:pt x="117" y="40"/>
                    </a:moveTo>
                    <a:cubicBezTo>
                      <a:pt x="125" y="52"/>
                      <a:pt x="129" y="69"/>
                      <a:pt x="130" y="92"/>
                    </a:cubicBezTo>
                    <a:cubicBezTo>
                      <a:pt x="131" y="114"/>
                      <a:pt x="128" y="131"/>
                      <a:pt x="121" y="143"/>
                    </a:cubicBezTo>
                    <a:cubicBezTo>
                      <a:pt x="114" y="156"/>
                      <a:pt x="104" y="162"/>
                      <a:pt x="91" y="163"/>
                    </a:cubicBezTo>
                    <a:cubicBezTo>
                      <a:pt x="77" y="163"/>
                      <a:pt x="67" y="158"/>
                      <a:pt x="59" y="146"/>
                    </a:cubicBezTo>
                    <a:cubicBezTo>
                      <a:pt x="51" y="134"/>
                      <a:pt x="47" y="117"/>
                      <a:pt x="46" y="95"/>
                    </a:cubicBezTo>
                    <a:cubicBezTo>
                      <a:pt x="45" y="73"/>
                      <a:pt x="48" y="55"/>
                      <a:pt x="55" y="43"/>
                    </a:cubicBezTo>
                    <a:cubicBezTo>
                      <a:pt x="62" y="30"/>
                      <a:pt x="72" y="24"/>
                      <a:pt x="85" y="23"/>
                    </a:cubicBezTo>
                    <a:cubicBezTo>
                      <a:pt x="99" y="23"/>
                      <a:pt x="109" y="28"/>
                      <a:pt x="117" y="40"/>
                    </a:cubicBezTo>
                    <a:close/>
                    <a:moveTo>
                      <a:pt x="23" y="29"/>
                    </a:moveTo>
                    <a:cubicBezTo>
                      <a:pt x="7" y="46"/>
                      <a:pt x="0" y="69"/>
                      <a:pt x="1" y="96"/>
                    </a:cubicBezTo>
                    <a:cubicBezTo>
                      <a:pt x="2" y="124"/>
                      <a:pt x="11" y="146"/>
                      <a:pt x="28" y="162"/>
                    </a:cubicBezTo>
                    <a:cubicBezTo>
                      <a:pt x="44" y="179"/>
                      <a:pt x="65" y="186"/>
                      <a:pt x="92" y="185"/>
                    </a:cubicBezTo>
                    <a:cubicBezTo>
                      <a:pt x="117" y="185"/>
                      <a:pt x="138" y="175"/>
                      <a:pt x="153" y="158"/>
                    </a:cubicBezTo>
                    <a:cubicBezTo>
                      <a:pt x="169" y="140"/>
                      <a:pt x="176" y="118"/>
                      <a:pt x="175" y="90"/>
                    </a:cubicBezTo>
                    <a:cubicBezTo>
                      <a:pt x="174" y="62"/>
                      <a:pt x="165" y="40"/>
                      <a:pt x="148" y="24"/>
                    </a:cubicBezTo>
                    <a:cubicBezTo>
                      <a:pt x="132" y="8"/>
                      <a:pt x="110" y="0"/>
                      <a:pt x="84" y="1"/>
                    </a:cubicBezTo>
                    <a:cubicBezTo>
                      <a:pt x="59" y="2"/>
                      <a:pt x="38" y="11"/>
                      <a:pt x="23"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5" name="Freeform 25"/>
              <p:cNvSpPr>
                <a:spLocks noEditPoints="1"/>
              </p:cNvSpPr>
              <p:nvPr/>
            </p:nvSpPr>
            <p:spPr bwMode="auto">
              <a:xfrm>
                <a:off x="3599972" y="1235803"/>
                <a:ext cx="62372" cy="58829"/>
              </a:xfrm>
              <a:custGeom>
                <a:avLst/>
                <a:gdLst>
                  <a:gd name="T0" fmla="*/ 68 w 207"/>
                  <a:gd name="T1" fmla="*/ 52 h 193"/>
                  <a:gd name="T2" fmla="*/ 69 w 207"/>
                  <a:gd name="T3" fmla="*/ 34 h 193"/>
                  <a:gd name="T4" fmla="*/ 83 w 207"/>
                  <a:gd name="T5" fmla="*/ 27 h 193"/>
                  <a:gd name="T6" fmla="*/ 110 w 207"/>
                  <a:gd name="T7" fmla="*/ 30 h 193"/>
                  <a:gd name="T8" fmla="*/ 122 w 207"/>
                  <a:gd name="T9" fmla="*/ 48 h 193"/>
                  <a:gd name="T10" fmla="*/ 115 w 207"/>
                  <a:gd name="T11" fmla="*/ 71 h 193"/>
                  <a:gd name="T12" fmla="*/ 82 w 207"/>
                  <a:gd name="T13" fmla="*/ 83 h 193"/>
                  <a:gd name="T14" fmla="*/ 77 w 207"/>
                  <a:gd name="T15" fmla="*/ 84 h 193"/>
                  <a:gd name="T16" fmla="*/ 73 w 207"/>
                  <a:gd name="T17" fmla="*/ 84 h 193"/>
                  <a:gd name="T18" fmla="*/ 68 w 207"/>
                  <a:gd name="T19" fmla="*/ 52 h 193"/>
                  <a:gd name="T20" fmla="*/ 4 w 207"/>
                  <a:gd name="T21" fmla="*/ 40 h 193"/>
                  <a:gd name="T22" fmla="*/ 20 w 207"/>
                  <a:gd name="T23" fmla="*/ 44 h 193"/>
                  <a:gd name="T24" fmla="*/ 28 w 207"/>
                  <a:gd name="T25" fmla="*/ 69 h 193"/>
                  <a:gd name="T26" fmla="*/ 40 w 207"/>
                  <a:gd name="T27" fmla="*/ 136 h 193"/>
                  <a:gd name="T28" fmla="*/ 40 w 207"/>
                  <a:gd name="T29" fmla="*/ 163 h 193"/>
                  <a:gd name="T30" fmla="*/ 26 w 207"/>
                  <a:gd name="T31" fmla="*/ 171 h 193"/>
                  <a:gd name="T32" fmla="*/ 29 w 207"/>
                  <a:gd name="T33" fmla="*/ 193 h 193"/>
                  <a:gd name="T34" fmla="*/ 109 w 207"/>
                  <a:gd name="T35" fmla="*/ 180 h 193"/>
                  <a:gd name="T36" fmla="*/ 105 w 207"/>
                  <a:gd name="T37" fmla="*/ 159 h 193"/>
                  <a:gd name="T38" fmla="*/ 89 w 207"/>
                  <a:gd name="T39" fmla="*/ 155 h 193"/>
                  <a:gd name="T40" fmla="*/ 81 w 207"/>
                  <a:gd name="T41" fmla="*/ 129 h 193"/>
                  <a:gd name="T42" fmla="*/ 77 w 207"/>
                  <a:gd name="T43" fmla="*/ 108 h 193"/>
                  <a:gd name="T44" fmla="*/ 93 w 207"/>
                  <a:gd name="T45" fmla="*/ 105 h 193"/>
                  <a:gd name="T46" fmla="*/ 156 w 207"/>
                  <a:gd name="T47" fmla="*/ 173 h 193"/>
                  <a:gd name="T48" fmla="*/ 207 w 207"/>
                  <a:gd name="T49" fmla="*/ 164 h 193"/>
                  <a:gd name="T50" fmla="*/ 204 w 207"/>
                  <a:gd name="T51" fmla="*/ 143 h 193"/>
                  <a:gd name="T52" fmla="*/ 188 w 207"/>
                  <a:gd name="T53" fmla="*/ 141 h 193"/>
                  <a:gd name="T54" fmla="*/ 175 w 207"/>
                  <a:gd name="T55" fmla="*/ 131 h 193"/>
                  <a:gd name="T56" fmla="*/ 135 w 207"/>
                  <a:gd name="T57" fmla="*/ 93 h 193"/>
                  <a:gd name="T58" fmla="*/ 160 w 207"/>
                  <a:gd name="T59" fmla="*/ 71 h 193"/>
                  <a:gd name="T60" fmla="*/ 164 w 207"/>
                  <a:gd name="T61" fmla="*/ 41 h 193"/>
                  <a:gd name="T62" fmla="*/ 142 w 207"/>
                  <a:gd name="T63" fmla="*/ 8 h 193"/>
                  <a:gd name="T64" fmla="*/ 91 w 207"/>
                  <a:gd name="T65" fmla="*/ 4 h 193"/>
                  <a:gd name="T66" fmla="*/ 0 w 207"/>
                  <a:gd name="T67" fmla="*/ 19 h 193"/>
                  <a:gd name="T68" fmla="*/ 4 w 207"/>
                  <a:gd name="T69" fmla="*/ 4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7" h="193">
                    <a:moveTo>
                      <a:pt x="68" y="52"/>
                    </a:moveTo>
                    <a:cubicBezTo>
                      <a:pt x="66" y="43"/>
                      <a:pt x="67" y="37"/>
                      <a:pt x="69" y="34"/>
                    </a:cubicBezTo>
                    <a:cubicBezTo>
                      <a:pt x="71" y="31"/>
                      <a:pt x="76" y="28"/>
                      <a:pt x="83" y="27"/>
                    </a:cubicBezTo>
                    <a:cubicBezTo>
                      <a:pt x="94" y="26"/>
                      <a:pt x="103" y="26"/>
                      <a:pt x="110" y="30"/>
                    </a:cubicBezTo>
                    <a:cubicBezTo>
                      <a:pt x="117" y="34"/>
                      <a:pt x="121" y="40"/>
                      <a:pt x="122" y="48"/>
                    </a:cubicBezTo>
                    <a:cubicBezTo>
                      <a:pt x="124" y="57"/>
                      <a:pt x="121" y="65"/>
                      <a:pt x="115" y="71"/>
                    </a:cubicBezTo>
                    <a:cubicBezTo>
                      <a:pt x="108" y="76"/>
                      <a:pt x="97" y="81"/>
                      <a:pt x="82" y="83"/>
                    </a:cubicBezTo>
                    <a:cubicBezTo>
                      <a:pt x="80" y="83"/>
                      <a:pt x="78" y="84"/>
                      <a:pt x="77" y="84"/>
                    </a:cubicBezTo>
                    <a:cubicBezTo>
                      <a:pt x="76" y="84"/>
                      <a:pt x="74" y="84"/>
                      <a:pt x="73" y="84"/>
                    </a:cubicBezTo>
                    <a:lnTo>
                      <a:pt x="68" y="52"/>
                    </a:lnTo>
                    <a:close/>
                    <a:moveTo>
                      <a:pt x="4" y="40"/>
                    </a:moveTo>
                    <a:cubicBezTo>
                      <a:pt x="11" y="39"/>
                      <a:pt x="17" y="40"/>
                      <a:pt x="20" y="44"/>
                    </a:cubicBezTo>
                    <a:cubicBezTo>
                      <a:pt x="23" y="47"/>
                      <a:pt x="26" y="55"/>
                      <a:pt x="28" y="69"/>
                    </a:cubicBezTo>
                    <a:cubicBezTo>
                      <a:pt x="40" y="136"/>
                      <a:pt x="40" y="136"/>
                      <a:pt x="40" y="136"/>
                    </a:cubicBezTo>
                    <a:cubicBezTo>
                      <a:pt x="42" y="150"/>
                      <a:pt x="42" y="159"/>
                      <a:pt x="40" y="163"/>
                    </a:cubicBezTo>
                    <a:cubicBezTo>
                      <a:pt x="38" y="167"/>
                      <a:pt x="33" y="170"/>
                      <a:pt x="26" y="171"/>
                    </a:cubicBezTo>
                    <a:cubicBezTo>
                      <a:pt x="29" y="193"/>
                      <a:pt x="29" y="193"/>
                      <a:pt x="29" y="193"/>
                    </a:cubicBezTo>
                    <a:cubicBezTo>
                      <a:pt x="109" y="180"/>
                      <a:pt x="109" y="180"/>
                      <a:pt x="109" y="180"/>
                    </a:cubicBezTo>
                    <a:cubicBezTo>
                      <a:pt x="105" y="159"/>
                      <a:pt x="105" y="159"/>
                      <a:pt x="105" y="159"/>
                    </a:cubicBezTo>
                    <a:cubicBezTo>
                      <a:pt x="98" y="160"/>
                      <a:pt x="92" y="158"/>
                      <a:pt x="89" y="155"/>
                    </a:cubicBezTo>
                    <a:cubicBezTo>
                      <a:pt x="86" y="152"/>
                      <a:pt x="83" y="143"/>
                      <a:pt x="81" y="129"/>
                    </a:cubicBezTo>
                    <a:cubicBezTo>
                      <a:pt x="77" y="108"/>
                      <a:pt x="77" y="108"/>
                      <a:pt x="77" y="108"/>
                    </a:cubicBezTo>
                    <a:cubicBezTo>
                      <a:pt x="93" y="105"/>
                      <a:pt x="93" y="105"/>
                      <a:pt x="93" y="105"/>
                    </a:cubicBezTo>
                    <a:cubicBezTo>
                      <a:pt x="156" y="173"/>
                      <a:pt x="156" y="173"/>
                      <a:pt x="156" y="173"/>
                    </a:cubicBezTo>
                    <a:cubicBezTo>
                      <a:pt x="207" y="164"/>
                      <a:pt x="207" y="164"/>
                      <a:pt x="207" y="164"/>
                    </a:cubicBezTo>
                    <a:cubicBezTo>
                      <a:pt x="204" y="143"/>
                      <a:pt x="204" y="143"/>
                      <a:pt x="204" y="143"/>
                    </a:cubicBezTo>
                    <a:cubicBezTo>
                      <a:pt x="198" y="143"/>
                      <a:pt x="193" y="143"/>
                      <a:pt x="188" y="141"/>
                    </a:cubicBezTo>
                    <a:cubicBezTo>
                      <a:pt x="184" y="139"/>
                      <a:pt x="179" y="136"/>
                      <a:pt x="175" y="131"/>
                    </a:cubicBezTo>
                    <a:cubicBezTo>
                      <a:pt x="135" y="93"/>
                      <a:pt x="135" y="93"/>
                      <a:pt x="135" y="93"/>
                    </a:cubicBezTo>
                    <a:cubicBezTo>
                      <a:pt x="147" y="87"/>
                      <a:pt x="155" y="80"/>
                      <a:pt x="160" y="71"/>
                    </a:cubicBezTo>
                    <a:cubicBezTo>
                      <a:pt x="165" y="63"/>
                      <a:pt x="166" y="53"/>
                      <a:pt x="164" y="41"/>
                    </a:cubicBezTo>
                    <a:cubicBezTo>
                      <a:pt x="162" y="25"/>
                      <a:pt x="154" y="14"/>
                      <a:pt x="142" y="8"/>
                    </a:cubicBezTo>
                    <a:cubicBezTo>
                      <a:pt x="130" y="2"/>
                      <a:pt x="113" y="0"/>
                      <a:pt x="91" y="4"/>
                    </a:cubicBezTo>
                    <a:cubicBezTo>
                      <a:pt x="0" y="19"/>
                      <a:pt x="0" y="19"/>
                      <a:pt x="0" y="19"/>
                    </a:cubicBezTo>
                    <a:lnTo>
                      <a:pt x="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6" name="Freeform 26"/>
              <p:cNvSpPr>
                <a:spLocks noEditPoints="1"/>
              </p:cNvSpPr>
              <p:nvPr/>
            </p:nvSpPr>
            <p:spPr bwMode="auto">
              <a:xfrm>
                <a:off x="3665179" y="1221627"/>
                <a:ext cx="52450" cy="62372"/>
              </a:xfrm>
              <a:custGeom>
                <a:avLst/>
                <a:gdLst>
                  <a:gd name="T0" fmla="*/ 68 w 172"/>
                  <a:gd name="T1" fmla="*/ 90 h 204"/>
                  <a:gd name="T2" fmla="*/ 38 w 172"/>
                  <a:gd name="T3" fmla="*/ 101 h 204"/>
                  <a:gd name="T4" fmla="*/ 35 w 172"/>
                  <a:gd name="T5" fmla="*/ 48 h 204"/>
                  <a:gd name="T6" fmla="*/ 68 w 172"/>
                  <a:gd name="T7" fmla="*/ 90 h 204"/>
                  <a:gd name="T8" fmla="*/ 14 w 172"/>
                  <a:gd name="T9" fmla="*/ 146 h 204"/>
                  <a:gd name="T10" fmla="*/ 14 w 172"/>
                  <a:gd name="T11" fmla="*/ 149 h 204"/>
                  <a:gd name="T12" fmla="*/ 0 w 172"/>
                  <a:gd name="T13" fmla="*/ 184 h 204"/>
                  <a:gd name="T14" fmla="*/ 8 w 172"/>
                  <a:gd name="T15" fmla="*/ 204 h 204"/>
                  <a:gd name="T16" fmla="*/ 70 w 172"/>
                  <a:gd name="T17" fmla="*/ 180 h 204"/>
                  <a:gd name="T18" fmla="*/ 63 w 172"/>
                  <a:gd name="T19" fmla="*/ 160 h 204"/>
                  <a:gd name="T20" fmla="*/ 48 w 172"/>
                  <a:gd name="T21" fmla="*/ 163 h 204"/>
                  <a:gd name="T22" fmla="*/ 41 w 172"/>
                  <a:gd name="T23" fmla="*/ 155 h 204"/>
                  <a:gd name="T24" fmla="*/ 41 w 172"/>
                  <a:gd name="T25" fmla="*/ 153 h 204"/>
                  <a:gd name="T26" fmla="*/ 40 w 172"/>
                  <a:gd name="T27" fmla="*/ 150 h 204"/>
                  <a:gd name="T28" fmla="*/ 38 w 172"/>
                  <a:gd name="T29" fmla="*/ 125 h 204"/>
                  <a:gd name="T30" fmla="*/ 84 w 172"/>
                  <a:gd name="T31" fmla="*/ 107 h 204"/>
                  <a:gd name="T32" fmla="*/ 100 w 172"/>
                  <a:gd name="T33" fmla="*/ 127 h 204"/>
                  <a:gd name="T34" fmla="*/ 102 w 172"/>
                  <a:gd name="T35" fmla="*/ 130 h 204"/>
                  <a:gd name="T36" fmla="*/ 104 w 172"/>
                  <a:gd name="T37" fmla="*/ 134 h 204"/>
                  <a:gd name="T38" fmla="*/ 104 w 172"/>
                  <a:gd name="T39" fmla="*/ 142 h 204"/>
                  <a:gd name="T40" fmla="*/ 94 w 172"/>
                  <a:gd name="T41" fmla="*/ 149 h 204"/>
                  <a:gd name="T42" fmla="*/ 92 w 172"/>
                  <a:gd name="T43" fmla="*/ 149 h 204"/>
                  <a:gd name="T44" fmla="*/ 99 w 172"/>
                  <a:gd name="T45" fmla="*/ 169 h 204"/>
                  <a:gd name="T46" fmla="*/ 172 w 172"/>
                  <a:gd name="T47" fmla="*/ 141 h 204"/>
                  <a:gd name="T48" fmla="*/ 164 w 172"/>
                  <a:gd name="T49" fmla="*/ 121 h 204"/>
                  <a:gd name="T50" fmla="*/ 136 w 172"/>
                  <a:gd name="T51" fmla="*/ 107 h 204"/>
                  <a:gd name="T52" fmla="*/ 135 w 172"/>
                  <a:gd name="T53" fmla="*/ 106 h 204"/>
                  <a:gd name="T54" fmla="*/ 46 w 172"/>
                  <a:gd name="T55" fmla="*/ 0 h 204"/>
                  <a:gd name="T56" fmla="*/ 11 w 172"/>
                  <a:gd name="T57" fmla="*/ 13 h 204"/>
                  <a:gd name="T58" fmla="*/ 14 w 172"/>
                  <a:gd name="T59" fmla="*/ 14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2" h="204">
                    <a:moveTo>
                      <a:pt x="68" y="90"/>
                    </a:moveTo>
                    <a:cubicBezTo>
                      <a:pt x="38" y="101"/>
                      <a:pt x="38" y="101"/>
                      <a:pt x="38" y="101"/>
                    </a:cubicBezTo>
                    <a:cubicBezTo>
                      <a:pt x="35" y="48"/>
                      <a:pt x="35" y="48"/>
                      <a:pt x="35" y="48"/>
                    </a:cubicBezTo>
                    <a:lnTo>
                      <a:pt x="68" y="90"/>
                    </a:lnTo>
                    <a:close/>
                    <a:moveTo>
                      <a:pt x="14" y="146"/>
                    </a:moveTo>
                    <a:cubicBezTo>
                      <a:pt x="14" y="147"/>
                      <a:pt x="14" y="148"/>
                      <a:pt x="14" y="149"/>
                    </a:cubicBezTo>
                    <a:cubicBezTo>
                      <a:pt x="14" y="167"/>
                      <a:pt x="10" y="178"/>
                      <a:pt x="0" y="184"/>
                    </a:cubicBezTo>
                    <a:cubicBezTo>
                      <a:pt x="8" y="204"/>
                      <a:pt x="8" y="204"/>
                      <a:pt x="8" y="204"/>
                    </a:cubicBezTo>
                    <a:cubicBezTo>
                      <a:pt x="70" y="180"/>
                      <a:pt x="70" y="180"/>
                      <a:pt x="70" y="180"/>
                    </a:cubicBezTo>
                    <a:cubicBezTo>
                      <a:pt x="63" y="160"/>
                      <a:pt x="63" y="160"/>
                      <a:pt x="63" y="160"/>
                    </a:cubicBezTo>
                    <a:cubicBezTo>
                      <a:pt x="56" y="162"/>
                      <a:pt x="52" y="163"/>
                      <a:pt x="48" y="163"/>
                    </a:cubicBezTo>
                    <a:cubicBezTo>
                      <a:pt x="45" y="162"/>
                      <a:pt x="43" y="159"/>
                      <a:pt x="41" y="155"/>
                    </a:cubicBezTo>
                    <a:cubicBezTo>
                      <a:pt x="41" y="154"/>
                      <a:pt x="41" y="153"/>
                      <a:pt x="41" y="153"/>
                    </a:cubicBezTo>
                    <a:cubicBezTo>
                      <a:pt x="40" y="152"/>
                      <a:pt x="40" y="151"/>
                      <a:pt x="40" y="150"/>
                    </a:cubicBezTo>
                    <a:cubicBezTo>
                      <a:pt x="38" y="125"/>
                      <a:pt x="38" y="125"/>
                      <a:pt x="38" y="125"/>
                    </a:cubicBezTo>
                    <a:cubicBezTo>
                      <a:pt x="84" y="107"/>
                      <a:pt x="84" y="107"/>
                      <a:pt x="84" y="107"/>
                    </a:cubicBezTo>
                    <a:cubicBezTo>
                      <a:pt x="100" y="127"/>
                      <a:pt x="100" y="127"/>
                      <a:pt x="100" y="127"/>
                    </a:cubicBezTo>
                    <a:cubicBezTo>
                      <a:pt x="101" y="128"/>
                      <a:pt x="102" y="129"/>
                      <a:pt x="102" y="130"/>
                    </a:cubicBezTo>
                    <a:cubicBezTo>
                      <a:pt x="103" y="131"/>
                      <a:pt x="104" y="132"/>
                      <a:pt x="104" y="134"/>
                    </a:cubicBezTo>
                    <a:cubicBezTo>
                      <a:pt x="105" y="137"/>
                      <a:pt x="105" y="140"/>
                      <a:pt x="104" y="142"/>
                    </a:cubicBezTo>
                    <a:cubicBezTo>
                      <a:pt x="102" y="144"/>
                      <a:pt x="99" y="147"/>
                      <a:pt x="94" y="149"/>
                    </a:cubicBezTo>
                    <a:cubicBezTo>
                      <a:pt x="92" y="149"/>
                      <a:pt x="92" y="149"/>
                      <a:pt x="92" y="149"/>
                    </a:cubicBezTo>
                    <a:cubicBezTo>
                      <a:pt x="99" y="169"/>
                      <a:pt x="99" y="169"/>
                      <a:pt x="99" y="169"/>
                    </a:cubicBezTo>
                    <a:cubicBezTo>
                      <a:pt x="172" y="141"/>
                      <a:pt x="172" y="141"/>
                      <a:pt x="172" y="141"/>
                    </a:cubicBezTo>
                    <a:cubicBezTo>
                      <a:pt x="164" y="121"/>
                      <a:pt x="164" y="121"/>
                      <a:pt x="164" y="121"/>
                    </a:cubicBezTo>
                    <a:cubicBezTo>
                      <a:pt x="155" y="123"/>
                      <a:pt x="146" y="119"/>
                      <a:pt x="136" y="107"/>
                    </a:cubicBezTo>
                    <a:cubicBezTo>
                      <a:pt x="135" y="106"/>
                      <a:pt x="135" y="106"/>
                      <a:pt x="135" y="106"/>
                    </a:cubicBezTo>
                    <a:cubicBezTo>
                      <a:pt x="46" y="0"/>
                      <a:pt x="46" y="0"/>
                      <a:pt x="46" y="0"/>
                    </a:cubicBezTo>
                    <a:cubicBezTo>
                      <a:pt x="11" y="13"/>
                      <a:pt x="11" y="13"/>
                      <a:pt x="11" y="13"/>
                    </a:cubicBezTo>
                    <a:lnTo>
                      <a:pt x="1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7" name="Freeform 27"/>
              <p:cNvSpPr>
                <a:spLocks/>
              </p:cNvSpPr>
              <p:nvPr/>
            </p:nvSpPr>
            <p:spPr bwMode="auto">
              <a:xfrm>
                <a:off x="3694948" y="1198237"/>
                <a:ext cx="54576" cy="62372"/>
              </a:xfrm>
              <a:custGeom>
                <a:avLst/>
                <a:gdLst>
                  <a:gd name="T0" fmla="*/ 0 w 178"/>
                  <a:gd name="T1" fmla="*/ 61 h 205"/>
                  <a:gd name="T2" fmla="*/ 118 w 178"/>
                  <a:gd name="T3" fmla="*/ 0 h 205"/>
                  <a:gd name="T4" fmla="*/ 160 w 178"/>
                  <a:gd name="T5" fmla="*/ 39 h 205"/>
                  <a:gd name="T6" fmla="*/ 149 w 178"/>
                  <a:gd name="T7" fmla="*/ 52 h 205"/>
                  <a:gd name="T8" fmla="*/ 118 w 178"/>
                  <a:gd name="T9" fmla="*/ 36 h 205"/>
                  <a:gd name="T10" fmla="*/ 91 w 178"/>
                  <a:gd name="T11" fmla="*/ 41 h 205"/>
                  <a:gd name="T12" fmla="*/ 89 w 178"/>
                  <a:gd name="T13" fmla="*/ 42 h 205"/>
                  <a:gd name="T14" fmla="*/ 135 w 178"/>
                  <a:gd name="T15" fmla="*/ 129 h 205"/>
                  <a:gd name="T16" fmla="*/ 151 w 178"/>
                  <a:gd name="T17" fmla="*/ 151 h 205"/>
                  <a:gd name="T18" fmla="*/ 168 w 178"/>
                  <a:gd name="T19" fmla="*/ 149 h 205"/>
                  <a:gd name="T20" fmla="*/ 178 w 178"/>
                  <a:gd name="T21" fmla="*/ 168 h 205"/>
                  <a:gd name="T22" fmla="*/ 107 w 178"/>
                  <a:gd name="T23" fmla="*/ 205 h 205"/>
                  <a:gd name="T24" fmla="*/ 97 w 178"/>
                  <a:gd name="T25" fmla="*/ 186 h 205"/>
                  <a:gd name="T26" fmla="*/ 107 w 178"/>
                  <a:gd name="T27" fmla="*/ 174 h 205"/>
                  <a:gd name="T28" fmla="*/ 98 w 178"/>
                  <a:gd name="T29" fmla="*/ 149 h 205"/>
                  <a:gd name="T30" fmla="*/ 52 w 178"/>
                  <a:gd name="T31" fmla="*/ 61 h 205"/>
                  <a:gd name="T32" fmla="*/ 50 w 178"/>
                  <a:gd name="T33" fmla="*/ 62 h 205"/>
                  <a:gd name="T34" fmla="*/ 30 w 178"/>
                  <a:gd name="T35" fmla="*/ 82 h 205"/>
                  <a:gd name="T36" fmla="*/ 26 w 178"/>
                  <a:gd name="T37" fmla="*/ 116 h 205"/>
                  <a:gd name="T38" fmla="*/ 10 w 178"/>
                  <a:gd name="T39" fmla="*/ 117 h 205"/>
                  <a:gd name="T40" fmla="*/ 0 w 178"/>
                  <a:gd name="T41" fmla="*/ 6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8" h="205">
                    <a:moveTo>
                      <a:pt x="0" y="61"/>
                    </a:moveTo>
                    <a:cubicBezTo>
                      <a:pt x="118" y="0"/>
                      <a:pt x="118" y="0"/>
                      <a:pt x="118" y="0"/>
                    </a:cubicBezTo>
                    <a:cubicBezTo>
                      <a:pt x="160" y="39"/>
                      <a:pt x="160" y="39"/>
                      <a:pt x="160" y="39"/>
                    </a:cubicBezTo>
                    <a:cubicBezTo>
                      <a:pt x="149" y="52"/>
                      <a:pt x="149" y="52"/>
                      <a:pt x="149" y="52"/>
                    </a:cubicBezTo>
                    <a:cubicBezTo>
                      <a:pt x="137" y="43"/>
                      <a:pt x="127" y="38"/>
                      <a:pt x="118" y="36"/>
                    </a:cubicBezTo>
                    <a:cubicBezTo>
                      <a:pt x="109" y="34"/>
                      <a:pt x="100" y="36"/>
                      <a:pt x="91" y="41"/>
                    </a:cubicBezTo>
                    <a:cubicBezTo>
                      <a:pt x="89" y="42"/>
                      <a:pt x="89" y="42"/>
                      <a:pt x="89" y="42"/>
                    </a:cubicBezTo>
                    <a:cubicBezTo>
                      <a:pt x="135" y="129"/>
                      <a:pt x="135" y="129"/>
                      <a:pt x="135" y="129"/>
                    </a:cubicBezTo>
                    <a:cubicBezTo>
                      <a:pt x="142" y="141"/>
                      <a:pt x="147" y="149"/>
                      <a:pt x="151" y="151"/>
                    </a:cubicBezTo>
                    <a:cubicBezTo>
                      <a:pt x="155" y="153"/>
                      <a:pt x="161" y="152"/>
                      <a:pt x="168" y="149"/>
                    </a:cubicBezTo>
                    <a:cubicBezTo>
                      <a:pt x="178" y="168"/>
                      <a:pt x="178" y="168"/>
                      <a:pt x="178" y="168"/>
                    </a:cubicBezTo>
                    <a:cubicBezTo>
                      <a:pt x="107" y="205"/>
                      <a:pt x="107" y="205"/>
                      <a:pt x="107" y="205"/>
                    </a:cubicBezTo>
                    <a:cubicBezTo>
                      <a:pt x="97" y="186"/>
                      <a:pt x="97" y="186"/>
                      <a:pt x="97" y="186"/>
                    </a:cubicBezTo>
                    <a:cubicBezTo>
                      <a:pt x="103" y="182"/>
                      <a:pt x="107" y="178"/>
                      <a:pt x="107" y="174"/>
                    </a:cubicBezTo>
                    <a:cubicBezTo>
                      <a:pt x="108" y="169"/>
                      <a:pt x="105" y="161"/>
                      <a:pt x="98" y="149"/>
                    </a:cubicBezTo>
                    <a:cubicBezTo>
                      <a:pt x="52" y="61"/>
                      <a:pt x="52" y="61"/>
                      <a:pt x="52" y="61"/>
                    </a:cubicBezTo>
                    <a:cubicBezTo>
                      <a:pt x="50" y="62"/>
                      <a:pt x="50" y="62"/>
                      <a:pt x="50" y="62"/>
                    </a:cubicBezTo>
                    <a:cubicBezTo>
                      <a:pt x="40" y="67"/>
                      <a:pt x="34" y="74"/>
                      <a:pt x="30" y="82"/>
                    </a:cubicBezTo>
                    <a:cubicBezTo>
                      <a:pt x="27" y="90"/>
                      <a:pt x="25" y="101"/>
                      <a:pt x="26" y="116"/>
                    </a:cubicBezTo>
                    <a:cubicBezTo>
                      <a:pt x="10" y="117"/>
                      <a:pt x="10" y="117"/>
                      <a:pt x="10" y="117"/>
                    </a:cubicBezTo>
                    <a:lnTo>
                      <a:pt x="0"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8" name="Freeform 28"/>
              <p:cNvSpPr>
                <a:spLocks/>
              </p:cNvSpPr>
              <p:nvPr/>
            </p:nvSpPr>
            <p:spPr bwMode="auto">
              <a:xfrm>
                <a:off x="3736766" y="1180518"/>
                <a:ext cx="51741" cy="58120"/>
              </a:xfrm>
              <a:custGeom>
                <a:avLst/>
                <a:gdLst>
                  <a:gd name="T0" fmla="*/ 0 w 169"/>
                  <a:gd name="T1" fmla="*/ 46 h 192"/>
                  <a:gd name="T2" fmla="*/ 68 w 169"/>
                  <a:gd name="T3" fmla="*/ 0 h 192"/>
                  <a:gd name="T4" fmla="*/ 80 w 169"/>
                  <a:gd name="T5" fmla="*/ 18 h 192"/>
                  <a:gd name="T6" fmla="*/ 71 w 169"/>
                  <a:gd name="T7" fmla="*/ 32 h 192"/>
                  <a:gd name="T8" fmla="*/ 82 w 169"/>
                  <a:gd name="T9" fmla="*/ 56 h 192"/>
                  <a:gd name="T10" fmla="*/ 121 w 169"/>
                  <a:gd name="T11" fmla="*/ 112 h 192"/>
                  <a:gd name="T12" fmla="*/ 140 w 169"/>
                  <a:gd name="T13" fmla="*/ 132 h 192"/>
                  <a:gd name="T14" fmla="*/ 156 w 169"/>
                  <a:gd name="T15" fmla="*/ 128 h 192"/>
                  <a:gd name="T16" fmla="*/ 169 w 169"/>
                  <a:gd name="T17" fmla="*/ 146 h 192"/>
                  <a:gd name="T18" fmla="*/ 101 w 169"/>
                  <a:gd name="T19" fmla="*/ 192 h 192"/>
                  <a:gd name="T20" fmla="*/ 89 w 169"/>
                  <a:gd name="T21" fmla="*/ 174 h 192"/>
                  <a:gd name="T22" fmla="*/ 99 w 169"/>
                  <a:gd name="T23" fmla="*/ 160 h 192"/>
                  <a:gd name="T24" fmla="*/ 87 w 169"/>
                  <a:gd name="T25" fmla="*/ 136 h 192"/>
                  <a:gd name="T26" fmla="*/ 48 w 169"/>
                  <a:gd name="T27" fmla="*/ 80 h 192"/>
                  <a:gd name="T28" fmla="*/ 29 w 169"/>
                  <a:gd name="T29" fmla="*/ 60 h 192"/>
                  <a:gd name="T30" fmla="*/ 13 w 169"/>
                  <a:gd name="T31" fmla="*/ 64 h 192"/>
                  <a:gd name="T32" fmla="*/ 0 w 169"/>
                  <a:gd name="T33" fmla="*/ 4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192">
                    <a:moveTo>
                      <a:pt x="0" y="46"/>
                    </a:moveTo>
                    <a:cubicBezTo>
                      <a:pt x="68" y="0"/>
                      <a:pt x="68" y="0"/>
                      <a:pt x="68" y="0"/>
                    </a:cubicBezTo>
                    <a:cubicBezTo>
                      <a:pt x="80" y="18"/>
                      <a:pt x="80" y="18"/>
                      <a:pt x="80" y="18"/>
                    </a:cubicBezTo>
                    <a:cubicBezTo>
                      <a:pt x="74" y="23"/>
                      <a:pt x="71" y="28"/>
                      <a:pt x="71" y="32"/>
                    </a:cubicBezTo>
                    <a:cubicBezTo>
                      <a:pt x="71" y="37"/>
                      <a:pt x="75" y="45"/>
                      <a:pt x="82" y="56"/>
                    </a:cubicBezTo>
                    <a:cubicBezTo>
                      <a:pt x="121" y="112"/>
                      <a:pt x="121" y="112"/>
                      <a:pt x="121" y="112"/>
                    </a:cubicBezTo>
                    <a:cubicBezTo>
                      <a:pt x="129" y="124"/>
                      <a:pt x="135" y="130"/>
                      <a:pt x="140" y="132"/>
                    </a:cubicBezTo>
                    <a:cubicBezTo>
                      <a:pt x="144" y="133"/>
                      <a:pt x="150" y="132"/>
                      <a:pt x="156" y="128"/>
                    </a:cubicBezTo>
                    <a:cubicBezTo>
                      <a:pt x="169" y="146"/>
                      <a:pt x="169" y="146"/>
                      <a:pt x="169" y="146"/>
                    </a:cubicBezTo>
                    <a:cubicBezTo>
                      <a:pt x="101" y="192"/>
                      <a:pt x="101" y="192"/>
                      <a:pt x="101" y="192"/>
                    </a:cubicBezTo>
                    <a:cubicBezTo>
                      <a:pt x="89" y="174"/>
                      <a:pt x="89" y="174"/>
                      <a:pt x="89" y="174"/>
                    </a:cubicBezTo>
                    <a:cubicBezTo>
                      <a:pt x="95" y="169"/>
                      <a:pt x="98" y="165"/>
                      <a:pt x="99" y="160"/>
                    </a:cubicBezTo>
                    <a:cubicBezTo>
                      <a:pt x="99" y="155"/>
                      <a:pt x="95" y="147"/>
                      <a:pt x="87" y="136"/>
                    </a:cubicBezTo>
                    <a:cubicBezTo>
                      <a:pt x="48" y="80"/>
                      <a:pt x="48" y="80"/>
                      <a:pt x="48" y="80"/>
                    </a:cubicBezTo>
                    <a:cubicBezTo>
                      <a:pt x="40" y="68"/>
                      <a:pt x="34" y="62"/>
                      <a:pt x="29" y="60"/>
                    </a:cubicBezTo>
                    <a:cubicBezTo>
                      <a:pt x="25" y="59"/>
                      <a:pt x="19" y="60"/>
                      <a:pt x="13" y="64"/>
                    </a:cubicBezTo>
                    <a:lnTo>
                      <a:pt x="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9" name="Freeform 29"/>
              <p:cNvSpPr>
                <a:spLocks noEditPoints="1"/>
              </p:cNvSpPr>
              <p:nvPr/>
            </p:nvSpPr>
            <p:spPr bwMode="auto">
              <a:xfrm>
                <a:off x="3767243" y="1156419"/>
                <a:ext cx="56702" cy="58120"/>
              </a:xfrm>
              <a:custGeom>
                <a:avLst/>
                <a:gdLst>
                  <a:gd name="T0" fmla="*/ 87 w 186"/>
                  <a:gd name="T1" fmla="*/ 35 h 190"/>
                  <a:gd name="T2" fmla="*/ 127 w 186"/>
                  <a:gd name="T3" fmla="*/ 70 h 190"/>
                  <a:gd name="T4" fmla="*/ 149 w 186"/>
                  <a:gd name="T5" fmla="*/ 118 h 190"/>
                  <a:gd name="T6" fmla="*/ 135 w 186"/>
                  <a:gd name="T7" fmla="*/ 151 h 190"/>
                  <a:gd name="T8" fmla="*/ 99 w 186"/>
                  <a:gd name="T9" fmla="*/ 154 h 190"/>
                  <a:gd name="T10" fmla="*/ 59 w 186"/>
                  <a:gd name="T11" fmla="*/ 120 h 190"/>
                  <a:gd name="T12" fmla="*/ 37 w 186"/>
                  <a:gd name="T13" fmla="*/ 72 h 190"/>
                  <a:gd name="T14" fmla="*/ 51 w 186"/>
                  <a:gd name="T15" fmla="*/ 39 h 190"/>
                  <a:gd name="T16" fmla="*/ 87 w 186"/>
                  <a:gd name="T17" fmla="*/ 35 h 190"/>
                  <a:gd name="T18" fmla="*/ 2 w 186"/>
                  <a:gd name="T19" fmla="*/ 79 h 190"/>
                  <a:gd name="T20" fmla="*/ 23 w 186"/>
                  <a:gd name="T21" fmla="*/ 146 h 190"/>
                  <a:gd name="T22" fmla="*/ 83 w 186"/>
                  <a:gd name="T23" fmla="*/ 186 h 190"/>
                  <a:gd name="T24" fmla="*/ 149 w 186"/>
                  <a:gd name="T25" fmla="*/ 169 h 190"/>
                  <a:gd name="T26" fmla="*/ 184 w 186"/>
                  <a:gd name="T27" fmla="*/ 111 h 190"/>
                  <a:gd name="T28" fmla="*/ 163 w 186"/>
                  <a:gd name="T29" fmla="*/ 44 h 190"/>
                  <a:gd name="T30" fmla="*/ 103 w 186"/>
                  <a:gd name="T31" fmla="*/ 4 h 190"/>
                  <a:gd name="T32" fmla="*/ 37 w 186"/>
                  <a:gd name="T33" fmla="*/ 21 h 190"/>
                  <a:gd name="T34" fmla="*/ 2 w 186"/>
                  <a:gd name="T35" fmla="*/ 7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190">
                    <a:moveTo>
                      <a:pt x="87" y="35"/>
                    </a:moveTo>
                    <a:cubicBezTo>
                      <a:pt x="100" y="41"/>
                      <a:pt x="113" y="52"/>
                      <a:pt x="127" y="70"/>
                    </a:cubicBezTo>
                    <a:cubicBezTo>
                      <a:pt x="140" y="88"/>
                      <a:pt x="147" y="104"/>
                      <a:pt x="149" y="118"/>
                    </a:cubicBezTo>
                    <a:cubicBezTo>
                      <a:pt x="150" y="132"/>
                      <a:pt x="146" y="143"/>
                      <a:pt x="135" y="151"/>
                    </a:cubicBezTo>
                    <a:cubicBezTo>
                      <a:pt x="125" y="159"/>
                      <a:pt x="112" y="160"/>
                      <a:pt x="99" y="154"/>
                    </a:cubicBezTo>
                    <a:cubicBezTo>
                      <a:pt x="86" y="149"/>
                      <a:pt x="73" y="138"/>
                      <a:pt x="59" y="120"/>
                    </a:cubicBezTo>
                    <a:cubicBezTo>
                      <a:pt x="46" y="102"/>
                      <a:pt x="38" y="86"/>
                      <a:pt x="37" y="72"/>
                    </a:cubicBezTo>
                    <a:cubicBezTo>
                      <a:pt x="35" y="58"/>
                      <a:pt x="40" y="47"/>
                      <a:pt x="51" y="39"/>
                    </a:cubicBezTo>
                    <a:cubicBezTo>
                      <a:pt x="61" y="31"/>
                      <a:pt x="73" y="30"/>
                      <a:pt x="87" y="35"/>
                    </a:cubicBezTo>
                    <a:close/>
                    <a:moveTo>
                      <a:pt x="2" y="79"/>
                    </a:moveTo>
                    <a:cubicBezTo>
                      <a:pt x="0" y="102"/>
                      <a:pt x="7" y="124"/>
                      <a:pt x="23" y="146"/>
                    </a:cubicBezTo>
                    <a:cubicBezTo>
                      <a:pt x="40" y="169"/>
                      <a:pt x="60" y="182"/>
                      <a:pt x="83" y="186"/>
                    </a:cubicBezTo>
                    <a:cubicBezTo>
                      <a:pt x="106" y="190"/>
                      <a:pt x="128" y="184"/>
                      <a:pt x="149" y="169"/>
                    </a:cubicBezTo>
                    <a:cubicBezTo>
                      <a:pt x="170" y="154"/>
                      <a:pt x="181" y="135"/>
                      <a:pt x="184" y="111"/>
                    </a:cubicBezTo>
                    <a:cubicBezTo>
                      <a:pt x="186" y="89"/>
                      <a:pt x="179" y="66"/>
                      <a:pt x="163" y="44"/>
                    </a:cubicBezTo>
                    <a:cubicBezTo>
                      <a:pt x="146" y="22"/>
                      <a:pt x="126" y="8"/>
                      <a:pt x="103" y="4"/>
                    </a:cubicBezTo>
                    <a:cubicBezTo>
                      <a:pt x="80" y="0"/>
                      <a:pt x="58" y="6"/>
                      <a:pt x="37" y="21"/>
                    </a:cubicBezTo>
                    <a:cubicBezTo>
                      <a:pt x="16" y="36"/>
                      <a:pt x="5" y="56"/>
                      <a:pt x="2"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0" name="Freeform 30"/>
              <p:cNvSpPr>
                <a:spLocks noEditPoints="1"/>
              </p:cNvSpPr>
              <p:nvPr/>
            </p:nvSpPr>
            <p:spPr bwMode="auto">
              <a:xfrm>
                <a:off x="3848044" y="1055773"/>
                <a:ext cx="58120" cy="55285"/>
              </a:xfrm>
              <a:custGeom>
                <a:avLst/>
                <a:gdLst>
                  <a:gd name="T0" fmla="*/ 62 w 193"/>
                  <a:gd name="T1" fmla="*/ 42 h 184"/>
                  <a:gd name="T2" fmla="*/ 114 w 193"/>
                  <a:gd name="T3" fmla="*/ 54 h 184"/>
                  <a:gd name="T4" fmla="*/ 156 w 193"/>
                  <a:gd name="T5" fmla="*/ 86 h 184"/>
                  <a:gd name="T6" fmla="*/ 160 w 193"/>
                  <a:gd name="T7" fmla="*/ 122 h 184"/>
                  <a:gd name="T8" fmla="*/ 130 w 193"/>
                  <a:gd name="T9" fmla="*/ 142 h 184"/>
                  <a:gd name="T10" fmla="*/ 78 w 193"/>
                  <a:gd name="T11" fmla="*/ 130 h 184"/>
                  <a:gd name="T12" fmla="*/ 36 w 193"/>
                  <a:gd name="T13" fmla="*/ 98 h 184"/>
                  <a:gd name="T14" fmla="*/ 32 w 193"/>
                  <a:gd name="T15" fmla="*/ 62 h 184"/>
                  <a:gd name="T16" fmla="*/ 62 w 193"/>
                  <a:gd name="T17" fmla="*/ 42 h 184"/>
                  <a:gd name="T18" fmla="*/ 8 w 193"/>
                  <a:gd name="T19" fmla="*/ 120 h 184"/>
                  <a:gd name="T20" fmla="*/ 59 w 193"/>
                  <a:gd name="T21" fmla="*/ 170 h 184"/>
                  <a:gd name="T22" fmla="*/ 130 w 193"/>
                  <a:gd name="T23" fmla="*/ 177 h 184"/>
                  <a:gd name="T24" fmla="*/ 180 w 193"/>
                  <a:gd name="T25" fmla="*/ 132 h 184"/>
                  <a:gd name="T26" fmla="*/ 184 w 193"/>
                  <a:gd name="T27" fmla="*/ 65 h 184"/>
                  <a:gd name="T28" fmla="*/ 133 w 193"/>
                  <a:gd name="T29" fmla="*/ 14 h 184"/>
                  <a:gd name="T30" fmla="*/ 62 w 193"/>
                  <a:gd name="T31" fmla="*/ 7 h 184"/>
                  <a:gd name="T32" fmla="*/ 12 w 193"/>
                  <a:gd name="T33" fmla="*/ 53 h 184"/>
                  <a:gd name="T34" fmla="*/ 8 w 193"/>
                  <a:gd name="T35" fmla="*/ 12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84">
                    <a:moveTo>
                      <a:pt x="62" y="42"/>
                    </a:moveTo>
                    <a:cubicBezTo>
                      <a:pt x="77" y="41"/>
                      <a:pt x="94" y="45"/>
                      <a:pt x="114" y="54"/>
                    </a:cubicBezTo>
                    <a:cubicBezTo>
                      <a:pt x="134" y="64"/>
                      <a:pt x="148" y="74"/>
                      <a:pt x="156" y="86"/>
                    </a:cubicBezTo>
                    <a:cubicBezTo>
                      <a:pt x="164" y="98"/>
                      <a:pt x="166" y="110"/>
                      <a:pt x="160" y="122"/>
                    </a:cubicBezTo>
                    <a:cubicBezTo>
                      <a:pt x="154" y="134"/>
                      <a:pt x="144" y="140"/>
                      <a:pt x="130" y="142"/>
                    </a:cubicBezTo>
                    <a:cubicBezTo>
                      <a:pt x="115" y="143"/>
                      <a:pt x="98" y="139"/>
                      <a:pt x="78" y="130"/>
                    </a:cubicBezTo>
                    <a:cubicBezTo>
                      <a:pt x="58" y="120"/>
                      <a:pt x="43" y="110"/>
                      <a:pt x="36" y="98"/>
                    </a:cubicBezTo>
                    <a:cubicBezTo>
                      <a:pt x="27" y="86"/>
                      <a:pt x="26" y="74"/>
                      <a:pt x="32" y="62"/>
                    </a:cubicBezTo>
                    <a:cubicBezTo>
                      <a:pt x="38" y="50"/>
                      <a:pt x="48" y="44"/>
                      <a:pt x="62" y="42"/>
                    </a:cubicBezTo>
                    <a:close/>
                    <a:moveTo>
                      <a:pt x="8" y="120"/>
                    </a:moveTo>
                    <a:cubicBezTo>
                      <a:pt x="17" y="141"/>
                      <a:pt x="34" y="158"/>
                      <a:pt x="59" y="170"/>
                    </a:cubicBezTo>
                    <a:cubicBezTo>
                      <a:pt x="84" y="182"/>
                      <a:pt x="108" y="184"/>
                      <a:pt x="130" y="177"/>
                    </a:cubicBezTo>
                    <a:cubicBezTo>
                      <a:pt x="153" y="170"/>
                      <a:pt x="170" y="155"/>
                      <a:pt x="180" y="132"/>
                    </a:cubicBezTo>
                    <a:cubicBezTo>
                      <a:pt x="191" y="108"/>
                      <a:pt x="193" y="86"/>
                      <a:pt x="184" y="65"/>
                    </a:cubicBezTo>
                    <a:cubicBezTo>
                      <a:pt x="175" y="43"/>
                      <a:pt x="158" y="26"/>
                      <a:pt x="133" y="14"/>
                    </a:cubicBezTo>
                    <a:cubicBezTo>
                      <a:pt x="108" y="2"/>
                      <a:pt x="84" y="0"/>
                      <a:pt x="62" y="7"/>
                    </a:cubicBezTo>
                    <a:cubicBezTo>
                      <a:pt x="39" y="14"/>
                      <a:pt x="23" y="30"/>
                      <a:pt x="12" y="53"/>
                    </a:cubicBezTo>
                    <a:cubicBezTo>
                      <a:pt x="1" y="76"/>
                      <a:pt x="0" y="98"/>
                      <a:pt x="8"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1" name="Freeform 31"/>
              <p:cNvSpPr>
                <a:spLocks/>
              </p:cNvSpPr>
              <p:nvPr/>
            </p:nvSpPr>
            <p:spPr bwMode="auto">
              <a:xfrm>
                <a:off x="3863637" y="1006867"/>
                <a:ext cx="59537" cy="57411"/>
              </a:xfrm>
              <a:custGeom>
                <a:avLst/>
                <a:gdLst>
                  <a:gd name="T0" fmla="*/ 0 w 195"/>
                  <a:gd name="T1" fmla="*/ 132 h 189"/>
                  <a:gd name="T2" fmla="*/ 44 w 195"/>
                  <a:gd name="T3" fmla="*/ 6 h 189"/>
                  <a:gd name="T4" fmla="*/ 100 w 195"/>
                  <a:gd name="T5" fmla="*/ 0 h 189"/>
                  <a:gd name="T6" fmla="*/ 103 w 195"/>
                  <a:gd name="T7" fmla="*/ 16 h 189"/>
                  <a:gd name="T8" fmla="*/ 67 w 195"/>
                  <a:gd name="T9" fmla="*/ 33 h 189"/>
                  <a:gd name="T10" fmla="*/ 47 w 195"/>
                  <a:gd name="T11" fmla="*/ 61 h 189"/>
                  <a:gd name="T12" fmla="*/ 46 w 195"/>
                  <a:gd name="T13" fmla="*/ 78 h 189"/>
                  <a:gd name="T14" fmla="*/ 62 w 195"/>
                  <a:gd name="T15" fmla="*/ 88 h 189"/>
                  <a:gd name="T16" fmla="*/ 85 w 195"/>
                  <a:gd name="T17" fmla="*/ 96 h 189"/>
                  <a:gd name="T18" fmla="*/ 88 w 195"/>
                  <a:gd name="T19" fmla="*/ 89 h 189"/>
                  <a:gd name="T20" fmla="*/ 89 w 195"/>
                  <a:gd name="T21" fmla="*/ 69 h 189"/>
                  <a:gd name="T22" fmla="*/ 69 w 195"/>
                  <a:gd name="T23" fmla="*/ 57 h 189"/>
                  <a:gd name="T24" fmla="*/ 74 w 195"/>
                  <a:gd name="T25" fmla="*/ 43 h 189"/>
                  <a:gd name="T26" fmla="*/ 153 w 195"/>
                  <a:gd name="T27" fmla="*/ 69 h 189"/>
                  <a:gd name="T28" fmla="*/ 148 w 195"/>
                  <a:gd name="T29" fmla="*/ 84 h 189"/>
                  <a:gd name="T30" fmla="*/ 124 w 195"/>
                  <a:gd name="T31" fmla="*/ 83 h 189"/>
                  <a:gd name="T32" fmla="*/ 111 w 195"/>
                  <a:gd name="T33" fmla="*/ 97 h 189"/>
                  <a:gd name="T34" fmla="*/ 109 w 195"/>
                  <a:gd name="T35" fmla="*/ 104 h 189"/>
                  <a:gd name="T36" fmla="*/ 137 w 195"/>
                  <a:gd name="T37" fmla="*/ 114 h 189"/>
                  <a:gd name="T38" fmla="*/ 164 w 195"/>
                  <a:gd name="T39" fmla="*/ 118 h 189"/>
                  <a:gd name="T40" fmla="*/ 174 w 195"/>
                  <a:gd name="T41" fmla="*/ 105 h 189"/>
                  <a:gd name="T42" fmla="*/ 195 w 195"/>
                  <a:gd name="T43" fmla="*/ 113 h 189"/>
                  <a:gd name="T44" fmla="*/ 169 w 195"/>
                  <a:gd name="T45" fmla="*/ 189 h 189"/>
                  <a:gd name="T46" fmla="*/ 148 w 195"/>
                  <a:gd name="T47" fmla="*/ 182 h 189"/>
                  <a:gd name="T48" fmla="*/ 147 w 195"/>
                  <a:gd name="T49" fmla="*/ 166 h 189"/>
                  <a:gd name="T50" fmla="*/ 123 w 195"/>
                  <a:gd name="T51" fmla="*/ 153 h 189"/>
                  <a:gd name="T52" fmla="*/ 58 w 195"/>
                  <a:gd name="T53" fmla="*/ 131 h 189"/>
                  <a:gd name="T54" fmla="*/ 32 w 195"/>
                  <a:gd name="T55" fmla="*/ 126 h 189"/>
                  <a:gd name="T56" fmla="*/ 21 w 195"/>
                  <a:gd name="T57" fmla="*/ 139 h 189"/>
                  <a:gd name="T58" fmla="*/ 0 w 195"/>
                  <a:gd name="T59" fmla="*/ 13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89">
                    <a:moveTo>
                      <a:pt x="0" y="132"/>
                    </a:moveTo>
                    <a:cubicBezTo>
                      <a:pt x="44" y="6"/>
                      <a:pt x="44" y="6"/>
                      <a:pt x="44" y="6"/>
                    </a:cubicBezTo>
                    <a:cubicBezTo>
                      <a:pt x="100" y="0"/>
                      <a:pt x="100" y="0"/>
                      <a:pt x="100" y="0"/>
                    </a:cubicBezTo>
                    <a:cubicBezTo>
                      <a:pt x="103" y="16"/>
                      <a:pt x="103" y="16"/>
                      <a:pt x="103" y="16"/>
                    </a:cubicBezTo>
                    <a:cubicBezTo>
                      <a:pt x="88" y="20"/>
                      <a:pt x="76" y="25"/>
                      <a:pt x="67" y="33"/>
                    </a:cubicBezTo>
                    <a:cubicBezTo>
                      <a:pt x="58" y="40"/>
                      <a:pt x="51" y="50"/>
                      <a:pt x="47" y="61"/>
                    </a:cubicBezTo>
                    <a:cubicBezTo>
                      <a:pt x="45" y="69"/>
                      <a:pt x="44" y="75"/>
                      <a:pt x="46" y="78"/>
                    </a:cubicBezTo>
                    <a:cubicBezTo>
                      <a:pt x="48" y="82"/>
                      <a:pt x="53" y="85"/>
                      <a:pt x="62" y="88"/>
                    </a:cubicBezTo>
                    <a:cubicBezTo>
                      <a:pt x="85" y="96"/>
                      <a:pt x="85" y="96"/>
                      <a:pt x="85" y="96"/>
                    </a:cubicBezTo>
                    <a:cubicBezTo>
                      <a:pt x="88" y="89"/>
                      <a:pt x="88" y="89"/>
                      <a:pt x="88" y="89"/>
                    </a:cubicBezTo>
                    <a:cubicBezTo>
                      <a:pt x="91" y="80"/>
                      <a:pt x="91" y="74"/>
                      <a:pt x="89" y="69"/>
                    </a:cubicBezTo>
                    <a:cubicBezTo>
                      <a:pt x="86" y="65"/>
                      <a:pt x="80" y="61"/>
                      <a:pt x="69" y="57"/>
                    </a:cubicBezTo>
                    <a:cubicBezTo>
                      <a:pt x="74" y="43"/>
                      <a:pt x="74" y="43"/>
                      <a:pt x="74" y="43"/>
                    </a:cubicBezTo>
                    <a:cubicBezTo>
                      <a:pt x="153" y="69"/>
                      <a:pt x="153" y="69"/>
                      <a:pt x="153" y="69"/>
                    </a:cubicBezTo>
                    <a:cubicBezTo>
                      <a:pt x="148" y="84"/>
                      <a:pt x="148" y="84"/>
                      <a:pt x="148" y="84"/>
                    </a:cubicBezTo>
                    <a:cubicBezTo>
                      <a:pt x="138" y="81"/>
                      <a:pt x="130" y="81"/>
                      <a:pt x="124" y="83"/>
                    </a:cubicBezTo>
                    <a:cubicBezTo>
                      <a:pt x="118" y="85"/>
                      <a:pt x="114" y="90"/>
                      <a:pt x="111" y="97"/>
                    </a:cubicBezTo>
                    <a:cubicBezTo>
                      <a:pt x="109" y="104"/>
                      <a:pt x="109" y="104"/>
                      <a:pt x="109" y="104"/>
                    </a:cubicBezTo>
                    <a:cubicBezTo>
                      <a:pt x="137" y="114"/>
                      <a:pt x="137" y="114"/>
                      <a:pt x="137" y="114"/>
                    </a:cubicBezTo>
                    <a:cubicBezTo>
                      <a:pt x="150" y="118"/>
                      <a:pt x="159" y="120"/>
                      <a:pt x="164" y="118"/>
                    </a:cubicBezTo>
                    <a:cubicBezTo>
                      <a:pt x="168" y="117"/>
                      <a:pt x="172" y="113"/>
                      <a:pt x="174" y="105"/>
                    </a:cubicBezTo>
                    <a:cubicBezTo>
                      <a:pt x="195" y="113"/>
                      <a:pt x="195" y="113"/>
                      <a:pt x="195" y="113"/>
                    </a:cubicBezTo>
                    <a:cubicBezTo>
                      <a:pt x="169" y="189"/>
                      <a:pt x="169" y="189"/>
                      <a:pt x="169" y="189"/>
                    </a:cubicBezTo>
                    <a:cubicBezTo>
                      <a:pt x="148" y="182"/>
                      <a:pt x="148" y="182"/>
                      <a:pt x="148" y="182"/>
                    </a:cubicBezTo>
                    <a:cubicBezTo>
                      <a:pt x="150" y="175"/>
                      <a:pt x="150" y="169"/>
                      <a:pt x="147" y="166"/>
                    </a:cubicBezTo>
                    <a:cubicBezTo>
                      <a:pt x="145" y="162"/>
                      <a:pt x="137" y="158"/>
                      <a:pt x="123" y="153"/>
                    </a:cubicBezTo>
                    <a:cubicBezTo>
                      <a:pt x="58" y="131"/>
                      <a:pt x="58" y="131"/>
                      <a:pt x="58" y="131"/>
                    </a:cubicBezTo>
                    <a:cubicBezTo>
                      <a:pt x="45" y="126"/>
                      <a:pt x="36" y="125"/>
                      <a:pt x="32" y="126"/>
                    </a:cubicBezTo>
                    <a:cubicBezTo>
                      <a:pt x="28" y="128"/>
                      <a:pt x="24" y="132"/>
                      <a:pt x="21" y="139"/>
                    </a:cubicBezTo>
                    <a:lnTo>
                      <a:pt x="0"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2" name="Freeform 32"/>
              <p:cNvSpPr>
                <a:spLocks/>
              </p:cNvSpPr>
              <p:nvPr/>
            </p:nvSpPr>
            <p:spPr bwMode="auto">
              <a:xfrm>
                <a:off x="3884900" y="940951"/>
                <a:ext cx="57411" cy="49614"/>
              </a:xfrm>
              <a:custGeom>
                <a:avLst/>
                <a:gdLst>
                  <a:gd name="T0" fmla="*/ 20 w 191"/>
                  <a:gd name="T1" fmla="*/ 29 h 163"/>
                  <a:gd name="T2" fmla="*/ 9 w 191"/>
                  <a:gd name="T3" fmla="*/ 25 h 163"/>
                  <a:gd name="T4" fmla="*/ 11 w 191"/>
                  <a:gd name="T5" fmla="*/ 12 h 163"/>
                  <a:gd name="T6" fmla="*/ 79 w 191"/>
                  <a:gd name="T7" fmla="*/ 0 h 163"/>
                  <a:gd name="T8" fmla="*/ 82 w 191"/>
                  <a:gd name="T9" fmla="*/ 18 h 163"/>
                  <a:gd name="T10" fmla="*/ 44 w 191"/>
                  <a:gd name="T11" fmla="*/ 36 h 163"/>
                  <a:gd name="T12" fmla="*/ 27 w 191"/>
                  <a:gd name="T13" fmla="*/ 63 h 163"/>
                  <a:gd name="T14" fmla="*/ 41 w 191"/>
                  <a:gd name="T15" fmla="*/ 97 h 163"/>
                  <a:gd name="T16" fmla="*/ 89 w 191"/>
                  <a:gd name="T17" fmla="*/ 116 h 163"/>
                  <a:gd name="T18" fmla="*/ 141 w 191"/>
                  <a:gd name="T19" fmla="*/ 110 h 163"/>
                  <a:gd name="T20" fmla="*/ 163 w 191"/>
                  <a:gd name="T21" fmla="*/ 79 h 163"/>
                  <a:gd name="T22" fmla="*/ 157 w 191"/>
                  <a:gd name="T23" fmla="*/ 48 h 163"/>
                  <a:gd name="T24" fmla="*/ 131 w 191"/>
                  <a:gd name="T25" fmla="*/ 21 h 163"/>
                  <a:gd name="T26" fmla="*/ 143 w 191"/>
                  <a:gd name="T27" fmla="*/ 3 h 163"/>
                  <a:gd name="T28" fmla="*/ 181 w 191"/>
                  <a:gd name="T29" fmla="*/ 40 h 163"/>
                  <a:gd name="T30" fmla="*/ 188 w 191"/>
                  <a:gd name="T31" fmla="*/ 88 h 163"/>
                  <a:gd name="T32" fmla="*/ 154 w 191"/>
                  <a:gd name="T33" fmla="*/ 145 h 163"/>
                  <a:gd name="T34" fmla="*/ 83 w 191"/>
                  <a:gd name="T35" fmla="*/ 159 h 163"/>
                  <a:gd name="T36" fmla="*/ 21 w 191"/>
                  <a:gd name="T37" fmla="*/ 127 h 163"/>
                  <a:gd name="T38" fmla="*/ 3 w 191"/>
                  <a:gd name="T39" fmla="*/ 65 h 163"/>
                  <a:gd name="T40" fmla="*/ 8 w 191"/>
                  <a:gd name="T41" fmla="*/ 47 h 163"/>
                  <a:gd name="T42" fmla="*/ 20 w 191"/>
                  <a:gd name="T43" fmla="*/ 2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1" h="163">
                    <a:moveTo>
                      <a:pt x="20" y="29"/>
                    </a:moveTo>
                    <a:cubicBezTo>
                      <a:pt x="9" y="25"/>
                      <a:pt x="9" y="25"/>
                      <a:pt x="9" y="25"/>
                    </a:cubicBezTo>
                    <a:cubicBezTo>
                      <a:pt x="11" y="12"/>
                      <a:pt x="11" y="12"/>
                      <a:pt x="11" y="12"/>
                    </a:cubicBezTo>
                    <a:cubicBezTo>
                      <a:pt x="79" y="0"/>
                      <a:pt x="79" y="0"/>
                      <a:pt x="79" y="0"/>
                    </a:cubicBezTo>
                    <a:cubicBezTo>
                      <a:pt x="82" y="18"/>
                      <a:pt x="82" y="18"/>
                      <a:pt x="82" y="18"/>
                    </a:cubicBezTo>
                    <a:cubicBezTo>
                      <a:pt x="66" y="22"/>
                      <a:pt x="54" y="28"/>
                      <a:pt x="44" y="36"/>
                    </a:cubicBezTo>
                    <a:cubicBezTo>
                      <a:pt x="34" y="44"/>
                      <a:pt x="28" y="53"/>
                      <a:pt x="27" y="63"/>
                    </a:cubicBezTo>
                    <a:cubicBezTo>
                      <a:pt x="25" y="77"/>
                      <a:pt x="30" y="88"/>
                      <a:pt x="41" y="97"/>
                    </a:cubicBezTo>
                    <a:cubicBezTo>
                      <a:pt x="52" y="107"/>
                      <a:pt x="69" y="113"/>
                      <a:pt x="89" y="116"/>
                    </a:cubicBezTo>
                    <a:cubicBezTo>
                      <a:pt x="111" y="118"/>
                      <a:pt x="128" y="116"/>
                      <a:pt x="141" y="110"/>
                    </a:cubicBezTo>
                    <a:cubicBezTo>
                      <a:pt x="154" y="103"/>
                      <a:pt x="162" y="93"/>
                      <a:pt x="163" y="79"/>
                    </a:cubicBezTo>
                    <a:cubicBezTo>
                      <a:pt x="165" y="69"/>
                      <a:pt x="163" y="59"/>
                      <a:pt x="157" y="48"/>
                    </a:cubicBezTo>
                    <a:cubicBezTo>
                      <a:pt x="151" y="38"/>
                      <a:pt x="142" y="28"/>
                      <a:pt x="131" y="21"/>
                    </a:cubicBezTo>
                    <a:cubicBezTo>
                      <a:pt x="143" y="3"/>
                      <a:pt x="143" y="3"/>
                      <a:pt x="143" y="3"/>
                    </a:cubicBezTo>
                    <a:cubicBezTo>
                      <a:pt x="161" y="14"/>
                      <a:pt x="173" y="26"/>
                      <a:pt x="181" y="40"/>
                    </a:cubicBezTo>
                    <a:cubicBezTo>
                      <a:pt x="188" y="55"/>
                      <a:pt x="191" y="71"/>
                      <a:pt x="188" y="88"/>
                    </a:cubicBezTo>
                    <a:cubicBezTo>
                      <a:pt x="185" y="113"/>
                      <a:pt x="174" y="132"/>
                      <a:pt x="154" y="145"/>
                    </a:cubicBezTo>
                    <a:cubicBezTo>
                      <a:pt x="135" y="158"/>
                      <a:pt x="112" y="163"/>
                      <a:pt x="83" y="159"/>
                    </a:cubicBezTo>
                    <a:cubicBezTo>
                      <a:pt x="57" y="156"/>
                      <a:pt x="36" y="145"/>
                      <a:pt x="21" y="127"/>
                    </a:cubicBezTo>
                    <a:cubicBezTo>
                      <a:pt x="6" y="110"/>
                      <a:pt x="0" y="89"/>
                      <a:pt x="3" y="65"/>
                    </a:cubicBezTo>
                    <a:cubicBezTo>
                      <a:pt x="3" y="59"/>
                      <a:pt x="5" y="53"/>
                      <a:pt x="8" y="47"/>
                    </a:cubicBezTo>
                    <a:cubicBezTo>
                      <a:pt x="11" y="41"/>
                      <a:pt x="15" y="35"/>
                      <a:pt x="2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3" name="Freeform 33"/>
              <p:cNvSpPr>
                <a:spLocks/>
              </p:cNvSpPr>
              <p:nvPr/>
            </p:nvSpPr>
            <p:spPr bwMode="auto">
              <a:xfrm>
                <a:off x="3885609" y="882831"/>
                <a:ext cx="55993" cy="56702"/>
              </a:xfrm>
              <a:custGeom>
                <a:avLst/>
                <a:gdLst>
                  <a:gd name="T0" fmla="*/ 7 w 185"/>
                  <a:gd name="T1" fmla="*/ 188 h 188"/>
                  <a:gd name="T2" fmla="*/ 4 w 185"/>
                  <a:gd name="T3" fmla="*/ 109 h 188"/>
                  <a:gd name="T4" fmla="*/ 25 w 185"/>
                  <a:gd name="T5" fmla="*/ 108 h 188"/>
                  <a:gd name="T6" fmla="*/ 32 w 185"/>
                  <a:gd name="T7" fmla="*/ 123 h 188"/>
                  <a:gd name="T8" fmla="*/ 59 w 185"/>
                  <a:gd name="T9" fmla="*/ 126 h 188"/>
                  <a:gd name="T10" fmla="*/ 77 w 185"/>
                  <a:gd name="T11" fmla="*/ 125 h 188"/>
                  <a:gd name="T12" fmla="*/ 74 w 185"/>
                  <a:gd name="T13" fmla="*/ 65 h 188"/>
                  <a:gd name="T14" fmla="*/ 56 w 185"/>
                  <a:gd name="T15" fmla="*/ 66 h 188"/>
                  <a:gd name="T16" fmla="*/ 29 w 185"/>
                  <a:gd name="T17" fmla="*/ 71 h 188"/>
                  <a:gd name="T18" fmla="*/ 24 w 185"/>
                  <a:gd name="T19" fmla="*/ 86 h 188"/>
                  <a:gd name="T20" fmla="*/ 3 w 185"/>
                  <a:gd name="T21" fmla="*/ 87 h 188"/>
                  <a:gd name="T22" fmla="*/ 0 w 185"/>
                  <a:gd name="T23" fmla="*/ 8 h 188"/>
                  <a:gd name="T24" fmla="*/ 22 w 185"/>
                  <a:gd name="T25" fmla="*/ 7 h 188"/>
                  <a:gd name="T26" fmla="*/ 28 w 185"/>
                  <a:gd name="T27" fmla="*/ 21 h 188"/>
                  <a:gd name="T28" fmla="*/ 55 w 185"/>
                  <a:gd name="T29" fmla="*/ 24 h 188"/>
                  <a:gd name="T30" fmla="*/ 124 w 185"/>
                  <a:gd name="T31" fmla="*/ 21 h 188"/>
                  <a:gd name="T32" fmla="*/ 151 w 185"/>
                  <a:gd name="T33" fmla="*/ 16 h 188"/>
                  <a:gd name="T34" fmla="*/ 156 w 185"/>
                  <a:gd name="T35" fmla="*/ 1 h 188"/>
                  <a:gd name="T36" fmla="*/ 178 w 185"/>
                  <a:gd name="T37" fmla="*/ 0 h 188"/>
                  <a:gd name="T38" fmla="*/ 181 w 185"/>
                  <a:gd name="T39" fmla="*/ 79 h 188"/>
                  <a:gd name="T40" fmla="*/ 160 w 185"/>
                  <a:gd name="T41" fmla="*/ 80 h 188"/>
                  <a:gd name="T42" fmla="*/ 153 w 185"/>
                  <a:gd name="T43" fmla="*/ 66 h 188"/>
                  <a:gd name="T44" fmla="*/ 126 w 185"/>
                  <a:gd name="T45" fmla="*/ 63 h 188"/>
                  <a:gd name="T46" fmla="*/ 96 w 185"/>
                  <a:gd name="T47" fmla="*/ 64 h 188"/>
                  <a:gd name="T48" fmla="*/ 99 w 185"/>
                  <a:gd name="T49" fmla="*/ 124 h 188"/>
                  <a:gd name="T50" fmla="*/ 129 w 185"/>
                  <a:gd name="T51" fmla="*/ 123 h 188"/>
                  <a:gd name="T52" fmla="*/ 156 w 185"/>
                  <a:gd name="T53" fmla="*/ 118 h 188"/>
                  <a:gd name="T54" fmla="*/ 161 w 185"/>
                  <a:gd name="T55" fmla="*/ 103 h 188"/>
                  <a:gd name="T56" fmla="*/ 182 w 185"/>
                  <a:gd name="T57" fmla="*/ 102 h 188"/>
                  <a:gd name="T58" fmla="*/ 185 w 185"/>
                  <a:gd name="T59" fmla="*/ 181 h 188"/>
                  <a:gd name="T60" fmla="*/ 163 w 185"/>
                  <a:gd name="T61" fmla="*/ 182 h 188"/>
                  <a:gd name="T62" fmla="*/ 157 w 185"/>
                  <a:gd name="T63" fmla="*/ 167 h 188"/>
                  <a:gd name="T64" fmla="*/ 130 w 185"/>
                  <a:gd name="T65" fmla="*/ 164 h 188"/>
                  <a:gd name="T66" fmla="*/ 61 w 185"/>
                  <a:gd name="T67" fmla="*/ 167 h 188"/>
                  <a:gd name="T68" fmla="*/ 34 w 185"/>
                  <a:gd name="T69" fmla="*/ 172 h 188"/>
                  <a:gd name="T70" fmla="*/ 29 w 185"/>
                  <a:gd name="T71" fmla="*/ 187 h 188"/>
                  <a:gd name="T72" fmla="*/ 7 w 185"/>
                  <a:gd name="T73"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5" h="188">
                    <a:moveTo>
                      <a:pt x="7" y="188"/>
                    </a:moveTo>
                    <a:cubicBezTo>
                      <a:pt x="4" y="109"/>
                      <a:pt x="4" y="109"/>
                      <a:pt x="4" y="109"/>
                    </a:cubicBezTo>
                    <a:cubicBezTo>
                      <a:pt x="25" y="108"/>
                      <a:pt x="25" y="108"/>
                      <a:pt x="25" y="108"/>
                    </a:cubicBezTo>
                    <a:cubicBezTo>
                      <a:pt x="25" y="116"/>
                      <a:pt x="28" y="121"/>
                      <a:pt x="32" y="123"/>
                    </a:cubicBezTo>
                    <a:cubicBezTo>
                      <a:pt x="36" y="125"/>
                      <a:pt x="45" y="126"/>
                      <a:pt x="59" y="126"/>
                    </a:cubicBezTo>
                    <a:cubicBezTo>
                      <a:pt x="77" y="125"/>
                      <a:pt x="77" y="125"/>
                      <a:pt x="77" y="125"/>
                    </a:cubicBezTo>
                    <a:cubicBezTo>
                      <a:pt x="74" y="65"/>
                      <a:pt x="74" y="65"/>
                      <a:pt x="74" y="65"/>
                    </a:cubicBezTo>
                    <a:cubicBezTo>
                      <a:pt x="56" y="66"/>
                      <a:pt x="56" y="66"/>
                      <a:pt x="56" y="66"/>
                    </a:cubicBezTo>
                    <a:cubicBezTo>
                      <a:pt x="42" y="66"/>
                      <a:pt x="33" y="68"/>
                      <a:pt x="29" y="71"/>
                    </a:cubicBezTo>
                    <a:cubicBezTo>
                      <a:pt x="26" y="73"/>
                      <a:pt x="24" y="78"/>
                      <a:pt x="24" y="86"/>
                    </a:cubicBezTo>
                    <a:cubicBezTo>
                      <a:pt x="3" y="87"/>
                      <a:pt x="3" y="87"/>
                      <a:pt x="3" y="87"/>
                    </a:cubicBezTo>
                    <a:cubicBezTo>
                      <a:pt x="0" y="8"/>
                      <a:pt x="0" y="8"/>
                      <a:pt x="0" y="8"/>
                    </a:cubicBezTo>
                    <a:cubicBezTo>
                      <a:pt x="22" y="7"/>
                      <a:pt x="22" y="7"/>
                      <a:pt x="22" y="7"/>
                    </a:cubicBezTo>
                    <a:cubicBezTo>
                      <a:pt x="22" y="14"/>
                      <a:pt x="24" y="19"/>
                      <a:pt x="28" y="21"/>
                    </a:cubicBezTo>
                    <a:cubicBezTo>
                      <a:pt x="32" y="24"/>
                      <a:pt x="41" y="25"/>
                      <a:pt x="55" y="24"/>
                    </a:cubicBezTo>
                    <a:cubicBezTo>
                      <a:pt x="124" y="21"/>
                      <a:pt x="124" y="21"/>
                      <a:pt x="124" y="21"/>
                    </a:cubicBezTo>
                    <a:cubicBezTo>
                      <a:pt x="138" y="21"/>
                      <a:pt x="147" y="19"/>
                      <a:pt x="151" y="16"/>
                    </a:cubicBezTo>
                    <a:cubicBezTo>
                      <a:pt x="154" y="14"/>
                      <a:pt x="156" y="9"/>
                      <a:pt x="156" y="1"/>
                    </a:cubicBezTo>
                    <a:cubicBezTo>
                      <a:pt x="178" y="0"/>
                      <a:pt x="178" y="0"/>
                      <a:pt x="178" y="0"/>
                    </a:cubicBezTo>
                    <a:cubicBezTo>
                      <a:pt x="181" y="79"/>
                      <a:pt x="181" y="79"/>
                      <a:pt x="181" y="79"/>
                    </a:cubicBezTo>
                    <a:cubicBezTo>
                      <a:pt x="160" y="80"/>
                      <a:pt x="160" y="80"/>
                      <a:pt x="160" y="80"/>
                    </a:cubicBezTo>
                    <a:cubicBezTo>
                      <a:pt x="160" y="73"/>
                      <a:pt x="157" y="68"/>
                      <a:pt x="153" y="66"/>
                    </a:cubicBezTo>
                    <a:cubicBezTo>
                      <a:pt x="149" y="63"/>
                      <a:pt x="140" y="62"/>
                      <a:pt x="126" y="63"/>
                    </a:cubicBezTo>
                    <a:cubicBezTo>
                      <a:pt x="96" y="64"/>
                      <a:pt x="96" y="64"/>
                      <a:pt x="96" y="64"/>
                    </a:cubicBezTo>
                    <a:cubicBezTo>
                      <a:pt x="99" y="124"/>
                      <a:pt x="99" y="124"/>
                      <a:pt x="99" y="124"/>
                    </a:cubicBezTo>
                    <a:cubicBezTo>
                      <a:pt x="129" y="123"/>
                      <a:pt x="129" y="123"/>
                      <a:pt x="129" y="123"/>
                    </a:cubicBezTo>
                    <a:cubicBezTo>
                      <a:pt x="143" y="122"/>
                      <a:pt x="152" y="121"/>
                      <a:pt x="156" y="118"/>
                    </a:cubicBezTo>
                    <a:cubicBezTo>
                      <a:pt x="159" y="115"/>
                      <a:pt x="161" y="110"/>
                      <a:pt x="161" y="103"/>
                    </a:cubicBezTo>
                    <a:cubicBezTo>
                      <a:pt x="182" y="102"/>
                      <a:pt x="182" y="102"/>
                      <a:pt x="182" y="102"/>
                    </a:cubicBezTo>
                    <a:cubicBezTo>
                      <a:pt x="185" y="181"/>
                      <a:pt x="185" y="181"/>
                      <a:pt x="185" y="181"/>
                    </a:cubicBezTo>
                    <a:cubicBezTo>
                      <a:pt x="163" y="182"/>
                      <a:pt x="163" y="182"/>
                      <a:pt x="163" y="182"/>
                    </a:cubicBezTo>
                    <a:cubicBezTo>
                      <a:pt x="163" y="175"/>
                      <a:pt x="161" y="170"/>
                      <a:pt x="157" y="167"/>
                    </a:cubicBezTo>
                    <a:cubicBezTo>
                      <a:pt x="153" y="165"/>
                      <a:pt x="144" y="164"/>
                      <a:pt x="130" y="164"/>
                    </a:cubicBezTo>
                    <a:cubicBezTo>
                      <a:pt x="61" y="167"/>
                      <a:pt x="61" y="167"/>
                      <a:pt x="61" y="167"/>
                    </a:cubicBezTo>
                    <a:cubicBezTo>
                      <a:pt x="47" y="168"/>
                      <a:pt x="38" y="169"/>
                      <a:pt x="34" y="172"/>
                    </a:cubicBezTo>
                    <a:cubicBezTo>
                      <a:pt x="31" y="175"/>
                      <a:pt x="29" y="180"/>
                      <a:pt x="29" y="187"/>
                    </a:cubicBezTo>
                    <a:lnTo>
                      <a:pt x="7"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4" name="Freeform 34"/>
              <p:cNvSpPr>
                <a:spLocks/>
              </p:cNvSpPr>
              <p:nvPr/>
            </p:nvSpPr>
            <p:spPr bwMode="auto">
              <a:xfrm>
                <a:off x="3880648" y="848810"/>
                <a:ext cx="58120" cy="33313"/>
              </a:xfrm>
              <a:custGeom>
                <a:avLst/>
                <a:gdLst>
                  <a:gd name="T0" fmla="*/ 15 w 191"/>
                  <a:gd name="T1" fmla="*/ 111 h 111"/>
                  <a:gd name="T2" fmla="*/ 7 w 191"/>
                  <a:gd name="T3" fmla="*/ 67 h 111"/>
                  <a:gd name="T4" fmla="*/ 0 w 191"/>
                  <a:gd name="T5" fmla="*/ 31 h 111"/>
                  <a:gd name="T6" fmla="*/ 22 w 191"/>
                  <a:gd name="T7" fmla="*/ 27 h 111"/>
                  <a:gd name="T8" fmla="*/ 31 w 191"/>
                  <a:gd name="T9" fmla="*/ 42 h 111"/>
                  <a:gd name="T10" fmla="*/ 58 w 191"/>
                  <a:gd name="T11" fmla="*/ 41 h 111"/>
                  <a:gd name="T12" fmla="*/ 126 w 191"/>
                  <a:gd name="T13" fmla="*/ 29 h 111"/>
                  <a:gd name="T14" fmla="*/ 151 w 191"/>
                  <a:gd name="T15" fmla="*/ 20 h 111"/>
                  <a:gd name="T16" fmla="*/ 155 w 191"/>
                  <a:gd name="T17" fmla="*/ 4 h 111"/>
                  <a:gd name="T18" fmla="*/ 176 w 191"/>
                  <a:gd name="T19" fmla="*/ 0 h 111"/>
                  <a:gd name="T20" fmla="*/ 191 w 191"/>
                  <a:gd name="T21" fmla="*/ 79 h 111"/>
                  <a:gd name="T22" fmla="*/ 169 w 191"/>
                  <a:gd name="T23" fmla="*/ 83 h 111"/>
                  <a:gd name="T24" fmla="*/ 160 w 191"/>
                  <a:gd name="T25" fmla="*/ 69 h 111"/>
                  <a:gd name="T26" fmla="*/ 133 w 191"/>
                  <a:gd name="T27" fmla="*/ 70 h 111"/>
                  <a:gd name="T28" fmla="*/ 65 w 191"/>
                  <a:gd name="T29" fmla="*/ 82 h 111"/>
                  <a:gd name="T30" fmla="*/ 40 w 191"/>
                  <a:gd name="T31" fmla="*/ 90 h 111"/>
                  <a:gd name="T32" fmla="*/ 37 w 191"/>
                  <a:gd name="T33" fmla="*/ 107 h 111"/>
                  <a:gd name="T34" fmla="*/ 15 w 191"/>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1" h="111">
                    <a:moveTo>
                      <a:pt x="15" y="111"/>
                    </a:moveTo>
                    <a:cubicBezTo>
                      <a:pt x="15" y="111"/>
                      <a:pt x="11" y="94"/>
                      <a:pt x="7" y="67"/>
                    </a:cubicBezTo>
                    <a:cubicBezTo>
                      <a:pt x="3" y="40"/>
                      <a:pt x="0" y="31"/>
                      <a:pt x="0" y="31"/>
                    </a:cubicBezTo>
                    <a:cubicBezTo>
                      <a:pt x="22" y="27"/>
                      <a:pt x="22" y="27"/>
                      <a:pt x="22" y="27"/>
                    </a:cubicBezTo>
                    <a:cubicBezTo>
                      <a:pt x="24" y="35"/>
                      <a:pt x="27" y="40"/>
                      <a:pt x="31" y="42"/>
                    </a:cubicBezTo>
                    <a:cubicBezTo>
                      <a:pt x="35" y="44"/>
                      <a:pt x="44" y="43"/>
                      <a:pt x="58" y="41"/>
                    </a:cubicBezTo>
                    <a:cubicBezTo>
                      <a:pt x="126" y="29"/>
                      <a:pt x="126" y="29"/>
                      <a:pt x="126" y="29"/>
                    </a:cubicBezTo>
                    <a:cubicBezTo>
                      <a:pt x="139" y="26"/>
                      <a:pt x="148" y="24"/>
                      <a:pt x="151" y="20"/>
                    </a:cubicBezTo>
                    <a:cubicBezTo>
                      <a:pt x="154" y="17"/>
                      <a:pt x="156" y="11"/>
                      <a:pt x="155" y="4"/>
                    </a:cubicBezTo>
                    <a:cubicBezTo>
                      <a:pt x="176" y="0"/>
                      <a:pt x="176" y="0"/>
                      <a:pt x="176" y="0"/>
                    </a:cubicBezTo>
                    <a:cubicBezTo>
                      <a:pt x="191" y="79"/>
                      <a:pt x="191" y="79"/>
                      <a:pt x="191" y="79"/>
                    </a:cubicBezTo>
                    <a:cubicBezTo>
                      <a:pt x="169" y="83"/>
                      <a:pt x="169" y="83"/>
                      <a:pt x="169" y="83"/>
                    </a:cubicBezTo>
                    <a:cubicBezTo>
                      <a:pt x="167" y="76"/>
                      <a:pt x="164" y="71"/>
                      <a:pt x="160" y="69"/>
                    </a:cubicBezTo>
                    <a:cubicBezTo>
                      <a:pt x="156" y="67"/>
                      <a:pt x="147" y="67"/>
                      <a:pt x="133" y="70"/>
                    </a:cubicBezTo>
                    <a:cubicBezTo>
                      <a:pt x="65" y="82"/>
                      <a:pt x="65" y="82"/>
                      <a:pt x="65" y="82"/>
                    </a:cubicBezTo>
                    <a:cubicBezTo>
                      <a:pt x="51" y="84"/>
                      <a:pt x="43" y="87"/>
                      <a:pt x="40" y="90"/>
                    </a:cubicBezTo>
                    <a:cubicBezTo>
                      <a:pt x="37" y="94"/>
                      <a:pt x="36" y="99"/>
                      <a:pt x="37" y="107"/>
                    </a:cubicBezTo>
                    <a:lnTo>
                      <a:pt x="1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5" name="Freeform 35"/>
              <p:cNvSpPr>
                <a:spLocks/>
              </p:cNvSpPr>
              <p:nvPr/>
            </p:nvSpPr>
            <p:spPr bwMode="auto">
              <a:xfrm>
                <a:off x="3867181" y="798487"/>
                <a:ext cx="65916" cy="56702"/>
              </a:xfrm>
              <a:custGeom>
                <a:avLst/>
                <a:gdLst>
                  <a:gd name="T0" fmla="*/ 45 w 217"/>
                  <a:gd name="T1" fmla="*/ 187 h 187"/>
                  <a:gd name="T2" fmla="*/ 26 w 217"/>
                  <a:gd name="T3" fmla="*/ 122 h 187"/>
                  <a:gd name="T4" fmla="*/ 109 w 217"/>
                  <a:gd name="T5" fmla="*/ 41 h 187"/>
                  <a:gd name="T6" fmla="*/ 63 w 217"/>
                  <a:gd name="T7" fmla="*/ 54 h 187"/>
                  <a:gd name="T8" fmla="*/ 39 w 217"/>
                  <a:gd name="T9" fmla="*/ 65 h 187"/>
                  <a:gd name="T10" fmla="*/ 37 w 217"/>
                  <a:gd name="T11" fmla="*/ 81 h 187"/>
                  <a:gd name="T12" fmla="*/ 16 w 217"/>
                  <a:gd name="T13" fmla="*/ 87 h 187"/>
                  <a:gd name="T14" fmla="*/ 0 w 217"/>
                  <a:gd name="T15" fmla="*/ 30 h 187"/>
                  <a:gd name="T16" fmla="*/ 21 w 217"/>
                  <a:gd name="T17" fmla="*/ 24 h 187"/>
                  <a:gd name="T18" fmla="*/ 31 w 217"/>
                  <a:gd name="T19" fmla="*/ 37 h 187"/>
                  <a:gd name="T20" fmla="*/ 58 w 217"/>
                  <a:gd name="T21" fmla="*/ 33 h 187"/>
                  <a:gd name="T22" fmla="*/ 177 w 217"/>
                  <a:gd name="T23" fmla="*/ 0 h 187"/>
                  <a:gd name="T24" fmla="*/ 185 w 217"/>
                  <a:gd name="T25" fmla="*/ 28 h 187"/>
                  <a:gd name="T26" fmla="*/ 73 w 217"/>
                  <a:gd name="T27" fmla="*/ 137 h 187"/>
                  <a:gd name="T28" fmla="*/ 153 w 217"/>
                  <a:gd name="T29" fmla="*/ 114 h 187"/>
                  <a:gd name="T30" fmla="*/ 178 w 217"/>
                  <a:gd name="T31" fmla="*/ 104 h 187"/>
                  <a:gd name="T32" fmla="*/ 180 w 217"/>
                  <a:gd name="T33" fmla="*/ 88 h 187"/>
                  <a:gd name="T34" fmla="*/ 200 w 217"/>
                  <a:gd name="T35" fmla="*/ 82 h 187"/>
                  <a:gd name="T36" fmla="*/ 217 w 217"/>
                  <a:gd name="T37" fmla="*/ 139 h 187"/>
                  <a:gd name="T38" fmla="*/ 195 w 217"/>
                  <a:gd name="T39" fmla="*/ 145 h 187"/>
                  <a:gd name="T40" fmla="*/ 185 w 217"/>
                  <a:gd name="T41" fmla="*/ 132 h 187"/>
                  <a:gd name="T42" fmla="*/ 158 w 217"/>
                  <a:gd name="T43" fmla="*/ 136 h 187"/>
                  <a:gd name="T44" fmla="*/ 93 w 217"/>
                  <a:gd name="T45" fmla="*/ 154 h 187"/>
                  <a:gd name="T46" fmla="*/ 68 w 217"/>
                  <a:gd name="T47" fmla="*/ 165 h 187"/>
                  <a:gd name="T48" fmla="*/ 66 w 217"/>
                  <a:gd name="T49" fmla="*/ 181 h 187"/>
                  <a:gd name="T50" fmla="*/ 45 w 217"/>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7" h="187">
                    <a:moveTo>
                      <a:pt x="45" y="187"/>
                    </a:moveTo>
                    <a:cubicBezTo>
                      <a:pt x="26" y="122"/>
                      <a:pt x="26" y="122"/>
                      <a:pt x="26" y="122"/>
                    </a:cubicBezTo>
                    <a:cubicBezTo>
                      <a:pt x="109" y="41"/>
                      <a:pt x="109" y="41"/>
                      <a:pt x="109" y="41"/>
                    </a:cubicBezTo>
                    <a:cubicBezTo>
                      <a:pt x="63" y="54"/>
                      <a:pt x="63" y="54"/>
                      <a:pt x="63" y="54"/>
                    </a:cubicBezTo>
                    <a:cubicBezTo>
                      <a:pt x="50" y="58"/>
                      <a:pt x="41" y="62"/>
                      <a:pt x="39" y="65"/>
                    </a:cubicBezTo>
                    <a:cubicBezTo>
                      <a:pt x="36" y="68"/>
                      <a:pt x="35" y="73"/>
                      <a:pt x="37" y="81"/>
                    </a:cubicBezTo>
                    <a:cubicBezTo>
                      <a:pt x="16" y="87"/>
                      <a:pt x="16" y="87"/>
                      <a:pt x="16" y="87"/>
                    </a:cubicBezTo>
                    <a:cubicBezTo>
                      <a:pt x="0" y="30"/>
                      <a:pt x="0" y="30"/>
                      <a:pt x="0" y="30"/>
                    </a:cubicBezTo>
                    <a:cubicBezTo>
                      <a:pt x="21" y="24"/>
                      <a:pt x="21" y="24"/>
                      <a:pt x="21" y="24"/>
                    </a:cubicBezTo>
                    <a:cubicBezTo>
                      <a:pt x="23" y="31"/>
                      <a:pt x="26" y="35"/>
                      <a:pt x="31" y="37"/>
                    </a:cubicBezTo>
                    <a:cubicBezTo>
                      <a:pt x="35" y="38"/>
                      <a:pt x="44" y="37"/>
                      <a:pt x="58" y="33"/>
                    </a:cubicBezTo>
                    <a:cubicBezTo>
                      <a:pt x="177" y="0"/>
                      <a:pt x="177" y="0"/>
                      <a:pt x="177" y="0"/>
                    </a:cubicBezTo>
                    <a:cubicBezTo>
                      <a:pt x="185" y="28"/>
                      <a:pt x="185" y="28"/>
                      <a:pt x="185" y="28"/>
                    </a:cubicBezTo>
                    <a:cubicBezTo>
                      <a:pt x="73" y="137"/>
                      <a:pt x="73" y="137"/>
                      <a:pt x="73" y="137"/>
                    </a:cubicBezTo>
                    <a:cubicBezTo>
                      <a:pt x="153" y="114"/>
                      <a:pt x="153" y="114"/>
                      <a:pt x="153" y="114"/>
                    </a:cubicBezTo>
                    <a:cubicBezTo>
                      <a:pt x="167" y="111"/>
                      <a:pt x="175" y="107"/>
                      <a:pt x="178" y="104"/>
                    </a:cubicBezTo>
                    <a:cubicBezTo>
                      <a:pt x="181" y="100"/>
                      <a:pt x="181" y="95"/>
                      <a:pt x="180" y="88"/>
                    </a:cubicBezTo>
                    <a:cubicBezTo>
                      <a:pt x="200" y="82"/>
                      <a:pt x="200" y="82"/>
                      <a:pt x="200" y="82"/>
                    </a:cubicBezTo>
                    <a:cubicBezTo>
                      <a:pt x="217" y="139"/>
                      <a:pt x="217" y="139"/>
                      <a:pt x="217" y="139"/>
                    </a:cubicBezTo>
                    <a:cubicBezTo>
                      <a:pt x="195" y="145"/>
                      <a:pt x="195" y="145"/>
                      <a:pt x="195" y="145"/>
                    </a:cubicBezTo>
                    <a:cubicBezTo>
                      <a:pt x="193" y="138"/>
                      <a:pt x="190" y="134"/>
                      <a:pt x="185" y="132"/>
                    </a:cubicBezTo>
                    <a:cubicBezTo>
                      <a:pt x="181" y="131"/>
                      <a:pt x="172" y="132"/>
                      <a:pt x="158" y="136"/>
                    </a:cubicBezTo>
                    <a:cubicBezTo>
                      <a:pt x="93" y="154"/>
                      <a:pt x="93" y="154"/>
                      <a:pt x="93" y="154"/>
                    </a:cubicBezTo>
                    <a:cubicBezTo>
                      <a:pt x="79" y="158"/>
                      <a:pt x="71" y="162"/>
                      <a:pt x="68" y="165"/>
                    </a:cubicBezTo>
                    <a:cubicBezTo>
                      <a:pt x="65" y="169"/>
                      <a:pt x="64" y="174"/>
                      <a:pt x="66" y="181"/>
                    </a:cubicBezTo>
                    <a:lnTo>
                      <a:pt x="45" y="1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6" name="Freeform 36"/>
              <p:cNvSpPr>
                <a:spLocks noEditPoints="1"/>
              </p:cNvSpPr>
              <p:nvPr/>
            </p:nvSpPr>
            <p:spPr bwMode="auto">
              <a:xfrm>
                <a:off x="3856549" y="744620"/>
                <a:ext cx="62372" cy="51032"/>
              </a:xfrm>
              <a:custGeom>
                <a:avLst/>
                <a:gdLst>
                  <a:gd name="T0" fmla="*/ 88 w 207"/>
                  <a:gd name="T1" fmla="*/ 106 h 168"/>
                  <a:gd name="T2" fmla="*/ 102 w 207"/>
                  <a:gd name="T3" fmla="*/ 136 h 168"/>
                  <a:gd name="T4" fmla="*/ 48 w 207"/>
                  <a:gd name="T5" fmla="*/ 141 h 168"/>
                  <a:gd name="T6" fmla="*/ 88 w 207"/>
                  <a:gd name="T7" fmla="*/ 106 h 168"/>
                  <a:gd name="T8" fmla="*/ 148 w 207"/>
                  <a:gd name="T9" fmla="*/ 157 h 168"/>
                  <a:gd name="T10" fmla="*/ 152 w 207"/>
                  <a:gd name="T11" fmla="*/ 156 h 168"/>
                  <a:gd name="T12" fmla="*/ 187 w 207"/>
                  <a:gd name="T13" fmla="*/ 168 h 168"/>
                  <a:gd name="T14" fmla="*/ 207 w 207"/>
                  <a:gd name="T15" fmla="*/ 159 h 168"/>
                  <a:gd name="T16" fmla="*/ 180 w 207"/>
                  <a:gd name="T17" fmla="*/ 99 h 168"/>
                  <a:gd name="T18" fmla="*/ 160 w 207"/>
                  <a:gd name="T19" fmla="*/ 108 h 168"/>
                  <a:gd name="T20" fmla="*/ 163 w 207"/>
                  <a:gd name="T21" fmla="*/ 122 h 168"/>
                  <a:gd name="T22" fmla="*/ 156 w 207"/>
                  <a:gd name="T23" fmla="*/ 129 h 168"/>
                  <a:gd name="T24" fmla="*/ 153 w 207"/>
                  <a:gd name="T25" fmla="*/ 130 h 168"/>
                  <a:gd name="T26" fmla="*/ 151 w 207"/>
                  <a:gd name="T27" fmla="*/ 131 h 168"/>
                  <a:gd name="T28" fmla="*/ 125 w 207"/>
                  <a:gd name="T29" fmla="*/ 135 h 168"/>
                  <a:gd name="T30" fmla="*/ 105 w 207"/>
                  <a:gd name="T31" fmla="*/ 90 h 168"/>
                  <a:gd name="T32" fmla="*/ 124 w 207"/>
                  <a:gd name="T33" fmla="*/ 72 h 168"/>
                  <a:gd name="T34" fmla="*/ 127 w 207"/>
                  <a:gd name="T35" fmla="*/ 70 h 168"/>
                  <a:gd name="T36" fmla="*/ 131 w 207"/>
                  <a:gd name="T37" fmla="*/ 68 h 168"/>
                  <a:gd name="T38" fmla="*/ 140 w 207"/>
                  <a:gd name="T39" fmla="*/ 68 h 168"/>
                  <a:gd name="T40" fmla="*/ 147 w 207"/>
                  <a:gd name="T41" fmla="*/ 78 h 168"/>
                  <a:gd name="T42" fmla="*/ 147 w 207"/>
                  <a:gd name="T43" fmla="*/ 80 h 168"/>
                  <a:gd name="T44" fmla="*/ 167 w 207"/>
                  <a:gd name="T45" fmla="*/ 71 h 168"/>
                  <a:gd name="T46" fmla="*/ 135 w 207"/>
                  <a:gd name="T47" fmla="*/ 0 h 168"/>
                  <a:gd name="T48" fmla="*/ 115 w 207"/>
                  <a:gd name="T49" fmla="*/ 9 h 168"/>
                  <a:gd name="T50" fmla="*/ 103 w 207"/>
                  <a:gd name="T51" fmla="*/ 38 h 168"/>
                  <a:gd name="T52" fmla="*/ 102 w 207"/>
                  <a:gd name="T53" fmla="*/ 39 h 168"/>
                  <a:gd name="T54" fmla="*/ 0 w 207"/>
                  <a:gd name="T55" fmla="*/ 133 h 168"/>
                  <a:gd name="T56" fmla="*/ 15 w 207"/>
                  <a:gd name="T57" fmla="*/ 166 h 168"/>
                  <a:gd name="T58" fmla="*/ 148 w 207"/>
                  <a:gd name="T59" fmla="*/ 15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7" h="168">
                    <a:moveTo>
                      <a:pt x="88" y="106"/>
                    </a:moveTo>
                    <a:cubicBezTo>
                      <a:pt x="102" y="136"/>
                      <a:pt x="102" y="136"/>
                      <a:pt x="102" y="136"/>
                    </a:cubicBezTo>
                    <a:cubicBezTo>
                      <a:pt x="48" y="141"/>
                      <a:pt x="48" y="141"/>
                      <a:pt x="48" y="141"/>
                    </a:cubicBezTo>
                    <a:lnTo>
                      <a:pt x="88" y="106"/>
                    </a:lnTo>
                    <a:close/>
                    <a:moveTo>
                      <a:pt x="148" y="157"/>
                    </a:moveTo>
                    <a:cubicBezTo>
                      <a:pt x="149" y="156"/>
                      <a:pt x="150" y="156"/>
                      <a:pt x="152" y="156"/>
                    </a:cubicBezTo>
                    <a:cubicBezTo>
                      <a:pt x="169" y="155"/>
                      <a:pt x="181" y="159"/>
                      <a:pt x="187" y="168"/>
                    </a:cubicBezTo>
                    <a:cubicBezTo>
                      <a:pt x="207" y="159"/>
                      <a:pt x="207" y="159"/>
                      <a:pt x="207" y="159"/>
                    </a:cubicBezTo>
                    <a:cubicBezTo>
                      <a:pt x="180" y="99"/>
                      <a:pt x="180" y="99"/>
                      <a:pt x="180" y="99"/>
                    </a:cubicBezTo>
                    <a:cubicBezTo>
                      <a:pt x="160" y="108"/>
                      <a:pt x="160" y="108"/>
                      <a:pt x="160" y="108"/>
                    </a:cubicBezTo>
                    <a:cubicBezTo>
                      <a:pt x="163" y="114"/>
                      <a:pt x="164" y="119"/>
                      <a:pt x="163" y="122"/>
                    </a:cubicBezTo>
                    <a:cubicBezTo>
                      <a:pt x="162" y="125"/>
                      <a:pt x="160" y="127"/>
                      <a:pt x="156" y="129"/>
                    </a:cubicBezTo>
                    <a:cubicBezTo>
                      <a:pt x="155" y="129"/>
                      <a:pt x="154" y="130"/>
                      <a:pt x="153" y="130"/>
                    </a:cubicBezTo>
                    <a:cubicBezTo>
                      <a:pt x="153" y="130"/>
                      <a:pt x="152" y="130"/>
                      <a:pt x="151" y="131"/>
                    </a:cubicBezTo>
                    <a:cubicBezTo>
                      <a:pt x="125" y="135"/>
                      <a:pt x="125" y="135"/>
                      <a:pt x="125" y="135"/>
                    </a:cubicBezTo>
                    <a:cubicBezTo>
                      <a:pt x="105" y="90"/>
                      <a:pt x="105" y="90"/>
                      <a:pt x="105" y="90"/>
                    </a:cubicBezTo>
                    <a:cubicBezTo>
                      <a:pt x="124" y="72"/>
                      <a:pt x="124" y="72"/>
                      <a:pt x="124" y="72"/>
                    </a:cubicBezTo>
                    <a:cubicBezTo>
                      <a:pt x="125" y="72"/>
                      <a:pt x="126" y="71"/>
                      <a:pt x="127" y="70"/>
                    </a:cubicBezTo>
                    <a:cubicBezTo>
                      <a:pt x="128" y="70"/>
                      <a:pt x="129" y="69"/>
                      <a:pt x="131" y="68"/>
                    </a:cubicBezTo>
                    <a:cubicBezTo>
                      <a:pt x="134" y="67"/>
                      <a:pt x="137" y="67"/>
                      <a:pt x="140" y="68"/>
                    </a:cubicBezTo>
                    <a:cubicBezTo>
                      <a:pt x="142" y="70"/>
                      <a:pt x="144" y="73"/>
                      <a:pt x="147" y="78"/>
                    </a:cubicBezTo>
                    <a:cubicBezTo>
                      <a:pt x="147" y="80"/>
                      <a:pt x="147" y="80"/>
                      <a:pt x="147" y="80"/>
                    </a:cubicBezTo>
                    <a:cubicBezTo>
                      <a:pt x="167" y="71"/>
                      <a:pt x="167" y="71"/>
                      <a:pt x="167" y="71"/>
                    </a:cubicBezTo>
                    <a:cubicBezTo>
                      <a:pt x="135" y="0"/>
                      <a:pt x="135" y="0"/>
                      <a:pt x="135" y="0"/>
                    </a:cubicBezTo>
                    <a:cubicBezTo>
                      <a:pt x="115" y="9"/>
                      <a:pt x="115" y="9"/>
                      <a:pt x="115" y="9"/>
                    </a:cubicBezTo>
                    <a:cubicBezTo>
                      <a:pt x="118" y="18"/>
                      <a:pt x="114" y="28"/>
                      <a:pt x="103" y="38"/>
                    </a:cubicBezTo>
                    <a:cubicBezTo>
                      <a:pt x="102" y="39"/>
                      <a:pt x="102" y="39"/>
                      <a:pt x="102" y="39"/>
                    </a:cubicBezTo>
                    <a:cubicBezTo>
                      <a:pt x="0" y="133"/>
                      <a:pt x="0" y="133"/>
                      <a:pt x="0" y="133"/>
                    </a:cubicBezTo>
                    <a:cubicBezTo>
                      <a:pt x="15" y="166"/>
                      <a:pt x="15" y="166"/>
                      <a:pt x="15" y="166"/>
                    </a:cubicBezTo>
                    <a:lnTo>
                      <a:pt x="148"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7" name="Freeform 37"/>
              <p:cNvSpPr>
                <a:spLocks/>
              </p:cNvSpPr>
              <p:nvPr/>
            </p:nvSpPr>
            <p:spPr bwMode="auto">
              <a:xfrm>
                <a:off x="3797012" y="1110349"/>
                <a:ext cx="70169" cy="73004"/>
              </a:xfrm>
              <a:custGeom>
                <a:avLst/>
                <a:gdLst>
                  <a:gd name="T0" fmla="*/ 0 w 231"/>
                  <a:gd name="T1" fmla="*/ 125 h 239"/>
                  <a:gd name="T2" fmla="*/ 44 w 231"/>
                  <a:gd name="T3" fmla="*/ 73 h 239"/>
                  <a:gd name="T4" fmla="*/ 158 w 231"/>
                  <a:gd name="T5" fmla="*/ 96 h 239"/>
                  <a:gd name="T6" fmla="*/ 122 w 231"/>
                  <a:gd name="T7" fmla="*/ 65 h 239"/>
                  <a:gd name="T8" fmla="*/ 99 w 231"/>
                  <a:gd name="T9" fmla="*/ 51 h 239"/>
                  <a:gd name="T10" fmla="*/ 85 w 231"/>
                  <a:gd name="T11" fmla="*/ 58 h 239"/>
                  <a:gd name="T12" fmla="*/ 68 w 231"/>
                  <a:gd name="T13" fmla="*/ 45 h 239"/>
                  <a:gd name="T14" fmla="*/ 106 w 231"/>
                  <a:gd name="T15" fmla="*/ 0 h 239"/>
                  <a:gd name="T16" fmla="*/ 123 w 231"/>
                  <a:gd name="T17" fmla="*/ 14 h 239"/>
                  <a:gd name="T18" fmla="*/ 118 w 231"/>
                  <a:gd name="T19" fmla="*/ 29 h 239"/>
                  <a:gd name="T20" fmla="*/ 136 w 231"/>
                  <a:gd name="T21" fmla="*/ 49 h 239"/>
                  <a:gd name="T22" fmla="*/ 231 w 231"/>
                  <a:gd name="T23" fmla="*/ 128 h 239"/>
                  <a:gd name="T24" fmla="*/ 212 w 231"/>
                  <a:gd name="T25" fmla="*/ 150 h 239"/>
                  <a:gd name="T26" fmla="*/ 58 w 231"/>
                  <a:gd name="T27" fmla="*/ 120 h 239"/>
                  <a:gd name="T28" fmla="*/ 122 w 231"/>
                  <a:gd name="T29" fmla="*/ 173 h 239"/>
                  <a:gd name="T30" fmla="*/ 145 w 231"/>
                  <a:gd name="T31" fmla="*/ 187 h 239"/>
                  <a:gd name="T32" fmla="*/ 159 w 231"/>
                  <a:gd name="T33" fmla="*/ 180 h 239"/>
                  <a:gd name="T34" fmla="*/ 176 w 231"/>
                  <a:gd name="T35" fmla="*/ 193 h 239"/>
                  <a:gd name="T36" fmla="*/ 137 w 231"/>
                  <a:gd name="T37" fmla="*/ 239 h 239"/>
                  <a:gd name="T38" fmla="*/ 120 w 231"/>
                  <a:gd name="T39" fmla="*/ 225 h 239"/>
                  <a:gd name="T40" fmla="*/ 125 w 231"/>
                  <a:gd name="T41" fmla="*/ 209 h 239"/>
                  <a:gd name="T42" fmla="*/ 107 w 231"/>
                  <a:gd name="T43" fmla="*/ 189 h 239"/>
                  <a:gd name="T44" fmla="*/ 54 w 231"/>
                  <a:gd name="T45" fmla="*/ 146 h 239"/>
                  <a:gd name="T46" fmla="*/ 31 w 231"/>
                  <a:gd name="T47" fmla="*/ 132 h 239"/>
                  <a:gd name="T48" fmla="*/ 17 w 231"/>
                  <a:gd name="T49" fmla="*/ 139 h 239"/>
                  <a:gd name="T50" fmla="*/ 0 w 231"/>
                  <a:gd name="T51" fmla="*/ 12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1" h="239">
                    <a:moveTo>
                      <a:pt x="0" y="125"/>
                    </a:moveTo>
                    <a:cubicBezTo>
                      <a:pt x="44" y="73"/>
                      <a:pt x="44" y="73"/>
                      <a:pt x="44" y="73"/>
                    </a:cubicBezTo>
                    <a:cubicBezTo>
                      <a:pt x="158" y="96"/>
                      <a:pt x="158" y="96"/>
                      <a:pt x="158" y="96"/>
                    </a:cubicBezTo>
                    <a:cubicBezTo>
                      <a:pt x="122" y="65"/>
                      <a:pt x="122" y="65"/>
                      <a:pt x="122" y="65"/>
                    </a:cubicBezTo>
                    <a:cubicBezTo>
                      <a:pt x="111" y="57"/>
                      <a:pt x="103" y="52"/>
                      <a:pt x="99" y="51"/>
                    </a:cubicBezTo>
                    <a:cubicBezTo>
                      <a:pt x="94" y="51"/>
                      <a:pt x="89" y="53"/>
                      <a:pt x="85" y="58"/>
                    </a:cubicBezTo>
                    <a:cubicBezTo>
                      <a:pt x="68" y="45"/>
                      <a:pt x="68" y="45"/>
                      <a:pt x="68" y="45"/>
                    </a:cubicBezTo>
                    <a:cubicBezTo>
                      <a:pt x="106" y="0"/>
                      <a:pt x="106" y="0"/>
                      <a:pt x="106" y="0"/>
                    </a:cubicBezTo>
                    <a:cubicBezTo>
                      <a:pt x="123" y="14"/>
                      <a:pt x="123" y="14"/>
                      <a:pt x="123" y="14"/>
                    </a:cubicBezTo>
                    <a:cubicBezTo>
                      <a:pt x="119" y="19"/>
                      <a:pt x="117" y="25"/>
                      <a:pt x="118" y="29"/>
                    </a:cubicBezTo>
                    <a:cubicBezTo>
                      <a:pt x="119" y="33"/>
                      <a:pt x="126" y="40"/>
                      <a:pt x="136" y="49"/>
                    </a:cubicBezTo>
                    <a:cubicBezTo>
                      <a:pt x="231" y="128"/>
                      <a:pt x="231" y="128"/>
                      <a:pt x="231" y="128"/>
                    </a:cubicBezTo>
                    <a:cubicBezTo>
                      <a:pt x="212" y="150"/>
                      <a:pt x="212" y="150"/>
                      <a:pt x="212" y="150"/>
                    </a:cubicBezTo>
                    <a:cubicBezTo>
                      <a:pt x="58" y="120"/>
                      <a:pt x="58" y="120"/>
                      <a:pt x="58" y="120"/>
                    </a:cubicBezTo>
                    <a:cubicBezTo>
                      <a:pt x="122" y="173"/>
                      <a:pt x="122" y="173"/>
                      <a:pt x="122" y="173"/>
                    </a:cubicBezTo>
                    <a:cubicBezTo>
                      <a:pt x="132" y="182"/>
                      <a:pt x="140" y="187"/>
                      <a:pt x="145" y="187"/>
                    </a:cubicBezTo>
                    <a:cubicBezTo>
                      <a:pt x="149" y="187"/>
                      <a:pt x="154" y="185"/>
                      <a:pt x="159" y="180"/>
                    </a:cubicBezTo>
                    <a:cubicBezTo>
                      <a:pt x="176" y="193"/>
                      <a:pt x="176" y="193"/>
                      <a:pt x="176" y="193"/>
                    </a:cubicBezTo>
                    <a:cubicBezTo>
                      <a:pt x="137" y="239"/>
                      <a:pt x="137" y="239"/>
                      <a:pt x="137" y="239"/>
                    </a:cubicBezTo>
                    <a:cubicBezTo>
                      <a:pt x="120" y="225"/>
                      <a:pt x="120" y="225"/>
                      <a:pt x="120" y="225"/>
                    </a:cubicBezTo>
                    <a:cubicBezTo>
                      <a:pt x="125" y="219"/>
                      <a:pt x="126" y="214"/>
                      <a:pt x="125" y="209"/>
                    </a:cubicBezTo>
                    <a:cubicBezTo>
                      <a:pt x="124" y="205"/>
                      <a:pt x="118" y="198"/>
                      <a:pt x="107" y="189"/>
                    </a:cubicBezTo>
                    <a:cubicBezTo>
                      <a:pt x="54" y="146"/>
                      <a:pt x="54" y="146"/>
                      <a:pt x="54" y="146"/>
                    </a:cubicBezTo>
                    <a:cubicBezTo>
                      <a:pt x="44" y="137"/>
                      <a:pt x="36" y="132"/>
                      <a:pt x="31" y="132"/>
                    </a:cubicBezTo>
                    <a:cubicBezTo>
                      <a:pt x="27" y="131"/>
                      <a:pt x="22" y="134"/>
                      <a:pt x="17" y="139"/>
                    </a:cubicBezTo>
                    <a:lnTo>
                      <a:pt x="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8" name="Freeform 38"/>
              <p:cNvSpPr>
                <a:spLocks noEditPoints="1"/>
              </p:cNvSpPr>
              <p:nvPr/>
            </p:nvSpPr>
            <p:spPr bwMode="auto">
              <a:xfrm>
                <a:off x="3270390" y="626254"/>
                <a:ext cx="592538" cy="592538"/>
              </a:xfrm>
              <a:custGeom>
                <a:avLst/>
                <a:gdLst>
                  <a:gd name="T0" fmla="*/ 975 w 1950"/>
                  <a:gd name="T1" fmla="*/ 0 h 1950"/>
                  <a:gd name="T2" fmla="*/ 0 w 1950"/>
                  <a:gd name="T3" fmla="*/ 975 h 1950"/>
                  <a:gd name="T4" fmla="*/ 975 w 1950"/>
                  <a:gd name="T5" fmla="*/ 1950 h 1950"/>
                  <a:gd name="T6" fmla="*/ 1950 w 1950"/>
                  <a:gd name="T7" fmla="*/ 975 h 1950"/>
                  <a:gd name="T8" fmla="*/ 975 w 1950"/>
                  <a:gd name="T9" fmla="*/ 0 h 1950"/>
                  <a:gd name="T10" fmla="*/ 975 w 1950"/>
                  <a:gd name="T11" fmla="*/ 1929 h 1950"/>
                  <a:gd name="T12" fmla="*/ 21 w 1950"/>
                  <a:gd name="T13" fmla="*/ 975 h 1950"/>
                  <a:gd name="T14" fmla="*/ 975 w 1950"/>
                  <a:gd name="T15" fmla="*/ 21 h 1950"/>
                  <a:gd name="T16" fmla="*/ 1929 w 1950"/>
                  <a:gd name="T17" fmla="*/ 975 h 1950"/>
                  <a:gd name="T18" fmla="*/ 975 w 1950"/>
                  <a:gd name="T19" fmla="*/ 1929 h 1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0" h="1950">
                    <a:moveTo>
                      <a:pt x="975" y="0"/>
                    </a:moveTo>
                    <a:cubicBezTo>
                      <a:pt x="436" y="0"/>
                      <a:pt x="0" y="436"/>
                      <a:pt x="0" y="975"/>
                    </a:cubicBezTo>
                    <a:cubicBezTo>
                      <a:pt x="0" y="1514"/>
                      <a:pt x="436" y="1950"/>
                      <a:pt x="975" y="1950"/>
                    </a:cubicBezTo>
                    <a:cubicBezTo>
                      <a:pt x="1513" y="1950"/>
                      <a:pt x="1950" y="1514"/>
                      <a:pt x="1950" y="975"/>
                    </a:cubicBezTo>
                    <a:cubicBezTo>
                      <a:pt x="1950" y="436"/>
                      <a:pt x="1513" y="0"/>
                      <a:pt x="975" y="0"/>
                    </a:cubicBezTo>
                    <a:close/>
                    <a:moveTo>
                      <a:pt x="975" y="1929"/>
                    </a:moveTo>
                    <a:cubicBezTo>
                      <a:pt x="448" y="1929"/>
                      <a:pt x="21" y="1502"/>
                      <a:pt x="21" y="975"/>
                    </a:cubicBezTo>
                    <a:cubicBezTo>
                      <a:pt x="21" y="448"/>
                      <a:pt x="448" y="21"/>
                      <a:pt x="975" y="21"/>
                    </a:cubicBezTo>
                    <a:cubicBezTo>
                      <a:pt x="1501" y="21"/>
                      <a:pt x="1929" y="448"/>
                      <a:pt x="1929" y="975"/>
                    </a:cubicBezTo>
                    <a:cubicBezTo>
                      <a:pt x="1929" y="1502"/>
                      <a:pt x="1501" y="1929"/>
                      <a:pt x="975" y="19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9" name="Freeform 39"/>
              <p:cNvSpPr>
                <a:spLocks/>
              </p:cNvSpPr>
              <p:nvPr/>
            </p:nvSpPr>
            <p:spPr bwMode="auto">
              <a:xfrm>
                <a:off x="3404349" y="646100"/>
                <a:ext cx="434481" cy="362185"/>
              </a:xfrm>
              <a:custGeom>
                <a:avLst/>
                <a:gdLst>
                  <a:gd name="T0" fmla="*/ 534 w 1430"/>
                  <a:gd name="T1" fmla="*/ 0 h 1191"/>
                  <a:gd name="T2" fmla="*/ 0 w 1430"/>
                  <a:gd name="T3" fmla="*/ 948 h 1191"/>
                  <a:gd name="T4" fmla="*/ 11 w 1430"/>
                  <a:gd name="T5" fmla="*/ 1122 h 1191"/>
                  <a:gd name="T6" fmla="*/ 175 w 1430"/>
                  <a:gd name="T7" fmla="*/ 1164 h 1191"/>
                  <a:gd name="T8" fmla="*/ 156 w 1430"/>
                  <a:gd name="T9" fmla="*/ 926 h 1191"/>
                  <a:gd name="T10" fmla="*/ 506 w 1430"/>
                  <a:gd name="T11" fmla="*/ 76 h 1191"/>
                  <a:gd name="T12" fmla="*/ 241 w 1430"/>
                  <a:gd name="T13" fmla="*/ 851 h 1191"/>
                  <a:gd name="T14" fmla="*/ 280 w 1430"/>
                  <a:gd name="T15" fmla="*/ 1179 h 1191"/>
                  <a:gd name="T16" fmla="*/ 518 w 1430"/>
                  <a:gd name="T17" fmla="*/ 1188 h 1191"/>
                  <a:gd name="T18" fmla="*/ 1430 w 1430"/>
                  <a:gd name="T19" fmla="*/ 748 h 1191"/>
                  <a:gd name="T20" fmla="*/ 535 w 1430"/>
                  <a:gd name="T21" fmla="*/ 0 h 1191"/>
                  <a:gd name="T22" fmla="*/ 534 w 1430"/>
                  <a:gd name="T23" fmla="*/ 0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30" h="1191">
                    <a:moveTo>
                      <a:pt x="534" y="0"/>
                    </a:moveTo>
                    <a:cubicBezTo>
                      <a:pt x="230" y="84"/>
                      <a:pt x="0" y="476"/>
                      <a:pt x="0" y="948"/>
                    </a:cubicBezTo>
                    <a:cubicBezTo>
                      <a:pt x="0" y="1008"/>
                      <a:pt x="4" y="1066"/>
                      <a:pt x="11" y="1122"/>
                    </a:cubicBezTo>
                    <a:cubicBezTo>
                      <a:pt x="63" y="1139"/>
                      <a:pt x="118" y="1153"/>
                      <a:pt x="175" y="1164"/>
                    </a:cubicBezTo>
                    <a:cubicBezTo>
                      <a:pt x="163" y="1088"/>
                      <a:pt x="156" y="1008"/>
                      <a:pt x="156" y="926"/>
                    </a:cubicBezTo>
                    <a:cubicBezTo>
                      <a:pt x="156" y="535"/>
                      <a:pt x="302" y="202"/>
                      <a:pt x="506" y="76"/>
                    </a:cubicBezTo>
                    <a:cubicBezTo>
                      <a:pt x="345" y="252"/>
                      <a:pt x="241" y="534"/>
                      <a:pt x="241" y="851"/>
                    </a:cubicBezTo>
                    <a:cubicBezTo>
                      <a:pt x="241" y="967"/>
                      <a:pt x="255" y="1077"/>
                      <a:pt x="280" y="1179"/>
                    </a:cubicBezTo>
                    <a:cubicBezTo>
                      <a:pt x="356" y="1188"/>
                      <a:pt x="436" y="1191"/>
                      <a:pt x="518" y="1188"/>
                    </a:cubicBezTo>
                    <a:cubicBezTo>
                      <a:pt x="946" y="1171"/>
                      <a:pt x="1304" y="988"/>
                      <a:pt x="1430" y="748"/>
                    </a:cubicBezTo>
                    <a:cubicBezTo>
                      <a:pt x="1353" y="323"/>
                      <a:pt x="982" y="0"/>
                      <a:pt x="535" y="0"/>
                    </a:cubicBezTo>
                    <a:cubicBezTo>
                      <a:pt x="535" y="0"/>
                      <a:pt x="534" y="0"/>
                      <a:pt x="5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0" name="Freeform 40"/>
              <p:cNvSpPr>
                <a:spLocks/>
              </p:cNvSpPr>
              <p:nvPr/>
            </p:nvSpPr>
            <p:spPr bwMode="auto">
              <a:xfrm>
                <a:off x="3410019" y="1004741"/>
                <a:ext cx="62372" cy="56702"/>
              </a:xfrm>
              <a:custGeom>
                <a:avLst/>
                <a:gdLst>
                  <a:gd name="T0" fmla="*/ 205 w 205"/>
                  <a:gd name="T1" fmla="*/ 187 h 187"/>
                  <a:gd name="T2" fmla="*/ 168 w 205"/>
                  <a:gd name="T3" fmla="*/ 50 h 187"/>
                  <a:gd name="T4" fmla="*/ 0 w 205"/>
                  <a:gd name="T5" fmla="*/ 0 h 187"/>
                  <a:gd name="T6" fmla="*/ 30 w 205"/>
                  <a:gd name="T7" fmla="*/ 137 h 187"/>
                  <a:gd name="T8" fmla="*/ 205 w 205"/>
                  <a:gd name="T9" fmla="*/ 187 h 187"/>
                </a:gdLst>
                <a:ahLst/>
                <a:cxnLst>
                  <a:cxn ang="0">
                    <a:pos x="T0" y="T1"/>
                  </a:cxn>
                  <a:cxn ang="0">
                    <a:pos x="T2" y="T3"/>
                  </a:cxn>
                  <a:cxn ang="0">
                    <a:pos x="T4" y="T5"/>
                  </a:cxn>
                  <a:cxn ang="0">
                    <a:pos x="T6" y="T7"/>
                  </a:cxn>
                  <a:cxn ang="0">
                    <a:pos x="T8" y="T9"/>
                  </a:cxn>
                </a:cxnLst>
                <a:rect l="0" t="0" r="r" b="b"/>
                <a:pathLst>
                  <a:path w="205" h="187">
                    <a:moveTo>
                      <a:pt x="205" y="187"/>
                    </a:moveTo>
                    <a:cubicBezTo>
                      <a:pt x="190" y="143"/>
                      <a:pt x="178" y="97"/>
                      <a:pt x="168" y="50"/>
                    </a:cubicBezTo>
                    <a:cubicBezTo>
                      <a:pt x="108" y="36"/>
                      <a:pt x="52" y="20"/>
                      <a:pt x="0" y="0"/>
                    </a:cubicBezTo>
                    <a:cubicBezTo>
                      <a:pt x="8" y="47"/>
                      <a:pt x="18" y="93"/>
                      <a:pt x="30" y="137"/>
                    </a:cubicBezTo>
                    <a:cubicBezTo>
                      <a:pt x="85" y="157"/>
                      <a:pt x="144" y="173"/>
                      <a:pt x="205" y="1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1" name="Freeform 41"/>
              <p:cNvSpPr>
                <a:spLocks/>
              </p:cNvSpPr>
              <p:nvPr/>
            </p:nvSpPr>
            <p:spPr bwMode="auto">
              <a:xfrm>
                <a:off x="3310790" y="1025296"/>
                <a:ext cx="275006" cy="172942"/>
              </a:xfrm>
              <a:custGeom>
                <a:avLst/>
                <a:gdLst>
                  <a:gd name="T0" fmla="*/ 571 w 907"/>
                  <a:gd name="T1" fmla="*/ 219 h 571"/>
                  <a:gd name="T2" fmla="*/ 398 w 907"/>
                  <a:gd name="T3" fmla="*/ 187 h 571"/>
                  <a:gd name="T4" fmla="*/ 574 w 907"/>
                  <a:gd name="T5" fmla="*/ 477 h 571"/>
                  <a:gd name="T6" fmla="*/ 330 w 907"/>
                  <a:gd name="T7" fmla="*/ 168 h 571"/>
                  <a:gd name="T8" fmla="*/ 0 w 907"/>
                  <a:gd name="T9" fmla="*/ 0 h 571"/>
                  <a:gd name="T10" fmla="*/ 844 w 907"/>
                  <a:gd name="T11" fmla="*/ 571 h 571"/>
                  <a:gd name="T12" fmla="*/ 907 w 907"/>
                  <a:gd name="T13" fmla="*/ 569 h 571"/>
                  <a:gd name="T14" fmla="*/ 571 w 907"/>
                  <a:gd name="T15" fmla="*/ 219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7" h="571">
                    <a:moveTo>
                      <a:pt x="571" y="219"/>
                    </a:moveTo>
                    <a:cubicBezTo>
                      <a:pt x="511" y="211"/>
                      <a:pt x="453" y="200"/>
                      <a:pt x="398" y="187"/>
                    </a:cubicBezTo>
                    <a:cubicBezTo>
                      <a:pt x="443" y="300"/>
                      <a:pt x="503" y="399"/>
                      <a:pt x="574" y="477"/>
                    </a:cubicBezTo>
                    <a:cubicBezTo>
                      <a:pt x="476" y="416"/>
                      <a:pt x="392" y="308"/>
                      <a:pt x="330" y="168"/>
                    </a:cubicBezTo>
                    <a:cubicBezTo>
                      <a:pt x="195" y="128"/>
                      <a:pt x="81" y="70"/>
                      <a:pt x="0" y="0"/>
                    </a:cubicBezTo>
                    <a:cubicBezTo>
                      <a:pt x="134" y="335"/>
                      <a:pt x="461" y="571"/>
                      <a:pt x="844" y="571"/>
                    </a:cubicBezTo>
                    <a:cubicBezTo>
                      <a:pt x="865" y="571"/>
                      <a:pt x="886" y="570"/>
                      <a:pt x="907" y="569"/>
                    </a:cubicBezTo>
                    <a:cubicBezTo>
                      <a:pt x="770" y="530"/>
                      <a:pt x="650" y="401"/>
                      <a:pt x="571" y="2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2" name="Freeform 42"/>
              <p:cNvSpPr>
                <a:spLocks/>
              </p:cNvSpPr>
              <p:nvPr/>
            </p:nvSpPr>
            <p:spPr bwMode="auto">
              <a:xfrm>
                <a:off x="3495073" y="923940"/>
                <a:ext cx="348010" cy="266500"/>
              </a:xfrm>
              <a:custGeom>
                <a:avLst/>
                <a:gdLst>
                  <a:gd name="T0" fmla="*/ 297 w 1145"/>
                  <a:gd name="T1" fmla="*/ 348 h 877"/>
                  <a:gd name="T2" fmla="*/ 0 w 1145"/>
                  <a:gd name="T3" fmla="*/ 334 h 877"/>
                  <a:gd name="T4" fmla="*/ 53 w 1145"/>
                  <a:gd name="T5" fmla="*/ 473 h 877"/>
                  <a:gd name="T6" fmla="*/ 261 w 1145"/>
                  <a:gd name="T7" fmla="*/ 486 h 877"/>
                  <a:gd name="T8" fmla="*/ 1061 w 1145"/>
                  <a:gd name="T9" fmla="*/ 242 h 877"/>
                  <a:gd name="T10" fmla="*/ 185 w 1145"/>
                  <a:gd name="T11" fmla="*/ 565 h 877"/>
                  <a:gd name="T12" fmla="*/ 99 w 1145"/>
                  <a:gd name="T13" fmla="*/ 563 h 877"/>
                  <a:gd name="T14" fmla="*/ 452 w 1145"/>
                  <a:gd name="T15" fmla="*/ 877 h 877"/>
                  <a:gd name="T16" fmla="*/ 1145 w 1145"/>
                  <a:gd name="T17" fmla="*/ 0 h 877"/>
                  <a:gd name="T18" fmla="*/ 297 w 1145"/>
                  <a:gd name="T19" fmla="*/ 348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5" h="877">
                    <a:moveTo>
                      <a:pt x="297" y="348"/>
                    </a:moveTo>
                    <a:cubicBezTo>
                      <a:pt x="194" y="352"/>
                      <a:pt x="94" y="347"/>
                      <a:pt x="0" y="334"/>
                    </a:cubicBezTo>
                    <a:cubicBezTo>
                      <a:pt x="15" y="382"/>
                      <a:pt x="33" y="429"/>
                      <a:pt x="53" y="473"/>
                    </a:cubicBezTo>
                    <a:cubicBezTo>
                      <a:pt x="120" y="482"/>
                      <a:pt x="190" y="486"/>
                      <a:pt x="261" y="486"/>
                    </a:cubicBezTo>
                    <a:cubicBezTo>
                      <a:pt x="589" y="486"/>
                      <a:pt x="880" y="390"/>
                      <a:pt x="1061" y="242"/>
                    </a:cubicBezTo>
                    <a:cubicBezTo>
                      <a:pt x="931" y="430"/>
                      <a:pt x="588" y="565"/>
                      <a:pt x="185" y="565"/>
                    </a:cubicBezTo>
                    <a:cubicBezTo>
                      <a:pt x="156" y="565"/>
                      <a:pt x="127" y="564"/>
                      <a:pt x="99" y="563"/>
                    </a:cubicBezTo>
                    <a:cubicBezTo>
                      <a:pt x="189" y="718"/>
                      <a:pt x="312" y="831"/>
                      <a:pt x="452" y="877"/>
                    </a:cubicBezTo>
                    <a:cubicBezTo>
                      <a:pt x="848" y="781"/>
                      <a:pt x="1142" y="425"/>
                      <a:pt x="1145" y="0"/>
                    </a:cubicBezTo>
                    <a:cubicBezTo>
                      <a:pt x="1020" y="189"/>
                      <a:pt x="690" y="332"/>
                      <a:pt x="297" y="3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3" name="Freeform 43"/>
              <p:cNvSpPr>
                <a:spLocks/>
              </p:cNvSpPr>
              <p:nvPr/>
            </p:nvSpPr>
            <p:spPr bwMode="auto">
              <a:xfrm>
                <a:off x="3290945" y="663110"/>
                <a:ext cx="180738" cy="373526"/>
              </a:xfrm>
              <a:custGeom>
                <a:avLst/>
                <a:gdLst>
                  <a:gd name="T0" fmla="*/ 347 w 596"/>
                  <a:gd name="T1" fmla="*/ 1230 h 1230"/>
                  <a:gd name="T2" fmla="*/ 314 w 596"/>
                  <a:gd name="T3" fmla="*/ 1090 h 1230"/>
                  <a:gd name="T4" fmla="*/ 92 w 596"/>
                  <a:gd name="T5" fmla="*/ 919 h 1230"/>
                  <a:gd name="T6" fmla="*/ 305 w 596"/>
                  <a:gd name="T7" fmla="*/ 1039 h 1230"/>
                  <a:gd name="T8" fmla="*/ 290 w 596"/>
                  <a:gd name="T9" fmla="*/ 819 h 1230"/>
                  <a:gd name="T10" fmla="*/ 596 w 596"/>
                  <a:gd name="T11" fmla="*/ 0 h 1230"/>
                  <a:gd name="T12" fmla="*/ 0 w 596"/>
                  <a:gd name="T13" fmla="*/ 854 h 1230"/>
                  <a:gd name="T14" fmla="*/ 6 w 596"/>
                  <a:gd name="T15" fmla="*/ 960 h 1230"/>
                  <a:gd name="T16" fmla="*/ 347 w 596"/>
                  <a:gd name="T17" fmla="*/ 1230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6" h="1230">
                    <a:moveTo>
                      <a:pt x="347" y="1230"/>
                    </a:moveTo>
                    <a:cubicBezTo>
                      <a:pt x="334" y="1186"/>
                      <a:pt x="323" y="1139"/>
                      <a:pt x="314" y="1090"/>
                    </a:cubicBezTo>
                    <a:cubicBezTo>
                      <a:pt x="217" y="1044"/>
                      <a:pt x="141" y="986"/>
                      <a:pt x="92" y="919"/>
                    </a:cubicBezTo>
                    <a:cubicBezTo>
                      <a:pt x="152" y="966"/>
                      <a:pt x="224" y="1006"/>
                      <a:pt x="305" y="1039"/>
                    </a:cubicBezTo>
                    <a:cubicBezTo>
                      <a:pt x="295" y="968"/>
                      <a:pt x="290" y="895"/>
                      <a:pt x="290" y="819"/>
                    </a:cubicBezTo>
                    <a:cubicBezTo>
                      <a:pt x="290" y="457"/>
                      <a:pt x="415" y="144"/>
                      <a:pt x="596" y="0"/>
                    </a:cubicBezTo>
                    <a:cubicBezTo>
                      <a:pt x="248" y="128"/>
                      <a:pt x="0" y="462"/>
                      <a:pt x="0" y="854"/>
                    </a:cubicBezTo>
                    <a:cubicBezTo>
                      <a:pt x="0" y="890"/>
                      <a:pt x="2" y="925"/>
                      <a:pt x="6" y="960"/>
                    </a:cubicBezTo>
                    <a:cubicBezTo>
                      <a:pt x="75" y="1069"/>
                      <a:pt x="195" y="1162"/>
                      <a:pt x="347" y="12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13" name="Freeform 44"/>
            <p:cNvSpPr>
              <a:spLocks/>
            </p:cNvSpPr>
            <p:nvPr/>
          </p:nvSpPr>
          <p:spPr bwMode="auto">
            <a:xfrm>
              <a:off x="7421682" y="2284733"/>
              <a:ext cx="179651" cy="222965"/>
            </a:xfrm>
            <a:custGeom>
              <a:avLst/>
              <a:gdLst>
                <a:gd name="T0" fmla="*/ 414 w 589"/>
                <a:gd name="T1" fmla="*/ 48 h 732"/>
                <a:gd name="T2" fmla="*/ 428 w 589"/>
                <a:gd name="T3" fmla="*/ 12 h 732"/>
                <a:gd name="T4" fmla="*/ 490 w 589"/>
                <a:gd name="T5" fmla="*/ 12 h 732"/>
                <a:gd name="T6" fmla="*/ 547 w 589"/>
                <a:gd name="T7" fmla="*/ 220 h 732"/>
                <a:gd name="T8" fmla="*/ 478 w 589"/>
                <a:gd name="T9" fmla="*/ 246 h 732"/>
                <a:gd name="T10" fmla="*/ 387 w 589"/>
                <a:gd name="T11" fmla="*/ 137 h 732"/>
                <a:gd name="T12" fmla="*/ 272 w 589"/>
                <a:gd name="T13" fmla="*/ 99 h 732"/>
                <a:gd name="T14" fmla="*/ 199 w 589"/>
                <a:gd name="T15" fmla="*/ 118 h 732"/>
                <a:gd name="T16" fmla="*/ 171 w 589"/>
                <a:gd name="T17" fmla="*/ 171 h 732"/>
                <a:gd name="T18" fmla="*/ 340 w 589"/>
                <a:gd name="T19" fmla="*/ 265 h 732"/>
                <a:gd name="T20" fmla="*/ 376 w 589"/>
                <a:gd name="T21" fmla="*/ 275 h 732"/>
                <a:gd name="T22" fmla="*/ 543 w 589"/>
                <a:gd name="T23" fmla="*/ 352 h 732"/>
                <a:gd name="T24" fmla="*/ 589 w 589"/>
                <a:gd name="T25" fmla="*/ 484 h 732"/>
                <a:gd name="T26" fmla="*/ 519 w 589"/>
                <a:gd name="T27" fmla="*/ 664 h 732"/>
                <a:gd name="T28" fmla="*/ 336 w 589"/>
                <a:gd name="T29" fmla="*/ 732 h 732"/>
                <a:gd name="T30" fmla="*/ 239 w 589"/>
                <a:gd name="T31" fmla="*/ 719 h 732"/>
                <a:gd name="T32" fmla="*/ 151 w 589"/>
                <a:gd name="T33" fmla="*/ 681 h 732"/>
                <a:gd name="T34" fmla="*/ 139 w 589"/>
                <a:gd name="T35" fmla="*/ 725 h 732"/>
                <a:gd name="T36" fmla="*/ 78 w 589"/>
                <a:gd name="T37" fmla="*/ 725 h 732"/>
                <a:gd name="T38" fmla="*/ 0 w 589"/>
                <a:gd name="T39" fmla="*/ 464 h 732"/>
                <a:gd name="T40" fmla="*/ 77 w 589"/>
                <a:gd name="T41" fmla="*/ 436 h 732"/>
                <a:gd name="T42" fmla="*/ 186 w 589"/>
                <a:gd name="T43" fmla="*/ 581 h 732"/>
                <a:gd name="T44" fmla="*/ 323 w 589"/>
                <a:gd name="T45" fmla="*/ 632 h 732"/>
                <a:gd name="T46" fmla="*/ 408 w 589"/>
                <a:gd name="T47" fmla="*/ 605 h 732"/>
                <a:gd name="T48" fmla="*/ 443 w 589"/>
                <a:gd name="T49" fmla="*/ 541 h 732"/>
                <a:gd name="T50" fmla="*/ 297 w 589"/>
                <a:gd name="T51" fmla="*/ 447 h 732"/>
                <a:gd name="T52" fmla="*/ 267 w 589"/>
                <a:gd name="T53" fmla="*/ 439 h 732"/>
                <a:gd name="T54" fmla="*/ 154 w 589"/>
                <a:gd name="T55" fmla="*/ 405 h 732"/>
                <a:gd name="T56" fmla="*/ 95 w 589"/>
                <a:gd name="T57" fmla="*/ 378 h 732"/>
                <a:gd name="T58" fmla="*/ 39 w 589"/>
                <a:gd name="T59" fmla="*/ 311 h 732"/>
                <a:gd name="T60" fmla="*/ 20 w 589"/>
                <a:gd name="T61" fmla="*/ 222 h 732"/>
                <a:gd name="T62" fmla="*/ 87 w 589"/>
                <a:gd name="T63" fmla="*/ 63 h 732"/>
                <a:gd name="T64" fmla="*/ 258 w 589"/>
                <a:gd name="T65" fmla="*/ 0 h 732"/>
                <a:gd name="T66" fmla="*/ 339 w 589"/>
                <a:gd name="T67" fmla="*/ 12 h 732"/>
                <a:gd name="T68" fmla="*/ 414 w 589"/>
                <a:gd name="T69" fmla="*/ 4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9" h="732">
                  <a:moveTo>
                    <a:pt x="414" y="48"/>
                  </a:moveTo>
                  <a:cubicBezTo>
                    <a:pt x="428" y="12"/>
                    <a:pt x="428" y="12"/>
                    <a:pt x="428" y="12"/>
                  </a:cubicBezTo>
                  <a:cubicBezTo>
                    <a:pt x="490" y="12"/>
                    <a:pt x="490" y="12"/>
                    <a:pt x="490" y="12"/>
                  </a:cubicBezTo>
                  <a:cubicBezTo>
                    <a:pt x="547" y="220"/>
                    <a:pt x="547" y="220"/>
                    <a:pt x="547" y="220"/>
                  </a:cubicBezTo>
                  <a:cubicBezTo>
                    <a:pt x="478" y="246"/>
                    <a:pt x="478" y="246"/>
                    <a:pt x="478" y="246"/>
                  </a:cubicBezTo>
                  <a:cubicBezTo>
                    <a:pt x="454" y="199"/>
                    <a:pt x="424" y="163"/>
                    <a:pt x="387" y="137"/>
                  </a:cubicBezTo>
                  <a:cubicBezTo>
                    <a:pt x="351" y="111"/>
                    <a:pt x="312" y="99"/>
                    <a:pt x="272" y="99"/>
                  </a:cubicBezTo>
                  <a:cubicBezTo>
                    <a:pt x="241" y="99"/>
                    <a:pt x="217" y="105"/>
                    <a:pt x="199" y="118"/>
                  </a:cubicBezTo>
                  <a:cubicBezTo>
                    <a:pt x="180" y="132"/>
                    <a:pt x="171" y="149"/>
                    <a:pt x="171" y="171"/>
                  </a:cubicBezTo>
                  <a:cubicBezTo>
                    <a:pt x="171" y="207"/>
                    <a:pt x="227" y="238"/>
                    <a:pt x="340" y="265"/>
                  </a:cubicBezTo>
                  <a:cubicBezTo>
                    <a:pt x="356" y="269"/>
                    <a:pt x="368" y="272"/>
                    <a:pt x="376" y="275"/>
                  </a:cubicBezTo>
                  <a:cubicBezTo>
                    <a:pt x="457" y="295"/>
                    <a:pt x="512" y="321"/>
                    <a:pt x="543" y="352"/>
                  </a:cubicBezTo>
                  <a:cubicBezTo>
                    <a:pt x="574" y="384"/>
                    <a:pt x="589" y="428"/>
                    <a:pt x="589" y="484"/>
                  </a:cubicBezTo>
                  <a:cubicBezTo>
                    <a:pt x="589" y="558"/>
                    <a:pt x="566" y="618"/>
                    <a:pt x="519" y="664"/>
                  </a:cubicBezTo>
                  <a:cubicBezTo>
                    <a:pt x="473" y="709"/>
                    <a:pt x="412" y="732"/>
                    <a:pt x="336" y="732"/>
                  </a:cubicBezTo>
                  <a:cubicBezTo>
                    <a:pt x="303" y="732"/>
                    <a:pt x="270" y="727"/>
                    <a:pt x="239" y="719"/>
                  </a:cubicBezTo>
                  <a:cubicBezTo>
                    <a:pt x="209" y="710"/>
                    <a:pt x="179" y="697"/>
                    <a:pt x="151" y="681"/>
                  </a:cubicBezTo>
                  <a:cubicBezTo>
                    <a:pt x="139" y="725"/>
                    <a:pt x="139" y="725"/>
                    <a:pt x="139" y="725"/>
                  </a:cubicBezTo>
                  <a:cubicBezTo>
                    <a:pt x="78" y="725"/>
                    <a:pt x="78" y="725"/>
                    <a:pt x="78" y="725"/>
                  </a:cubicBezTo>
                  <a:cubicBezTo>
                    <a:pt x="0" y="464"/>
                    <a:pt x="0" y="464"/>
                    <a:pt x="0" y="464"/>
                  </a:cubicBezTo>
                  <a:cubicBezTo>
                    <a:pt x="77" y="436"/>
                    <a:pt x="77" y="436"/>
                    <a:pt x="77" y="436"/>
                  </a:cubicBezTo>
                  <a:cubicBezTo>
                    <a:pt x="106" y="499"/>
                    <a:pt x="143" y="547"/>
                    <a:pt x="186" y="581"/>
                  </a:cubicBezTo>
                  <a:cubicBezTo>
                    <a:pt x="229" y="615"/>
                    <a:pt x="274" y="632"/>
                    <a:pt x="323" y="632"/>
                  </a:cubicBezTo>
                  <a:cubicBezTo>
                    <a:pt x="357" y="632"/>
                    <a:pt x="385" y="623"/>
                    <a:pt x="408" y="605"/>
                  </a:cubicBezTo>
                  <a:cubicBezTo>
                    <a:pt x="431" y="587"/>
                    <a:pt x="443" y="566"/>
                    <a:pt x="443" y="541"/>
                  </a:cubicBezTo>
                  <a:cubicBezTo>
                    <a:pt x="443" y="504"/>
                    <a:pt x="394" y="472"/>
                    <a:pt x="297" y="447"/>
                  </a:cubicBezTo>
                  <a:cubicBezTo>
                    <a:pt x="284" y="444"/>
                    <a:pt x="274" y="441"/>
                    <a:pt x="267" y="439"/>
                  </a:cubicBezTo>
                  <a:cubicBezTo>
                    <a:pt x="220" y="426"/>
                    <a:pt x="182" y="415"/>
                    <a:pt x="154" y="405"/>
                  </a:cubicBezTo>
                  <a:cubicBezTo>
                    <a:pt x="126" y="395"/>
                    <a:pt x="107" y="386"/>
                    <a:pt x="95" y="378"/>
                  </a:cubicBezTo>
                  <a:cubicBezTo>
                    <a:pt x="71" y="360"/>
                    <a:pt x="52" y="338"/>
                    <a:pt x="39" y="311"/>
                  </a:cubicBezTo>
                  <a:cubicBezTo>
                    <a:pt x="26" y="285"/>
                    <a:pt x="20" y="255"/>
                    <a:pt x="20" y="222"/>
                  </a:cubicBezTo>
                  <a:cubicBezTo>
                    <a:pt x="20" y="158"/>
                    <a:pt x="42" y="105"/>
                    <a:pt x="87" y="63"/>
                  </a:cubicBezTo>
                  <a:cubicBezTo>
                    <a:pt x="131" y="21"/>
                    <a:pt x="188" y="0"/>
                    <a:pt x="258" y="0"/>
                  </a:cubicBezTo>
                  <a:cubicBezTo>
                    <a:pt x="286" y="0"/>
                    <a:pt x="313" y="4"/>
                    <a:pt x="339" y="12"/>
                  </a:cubicBezTo>
                  <a:cubicBezTo>
                    <a:pt x="365" y="20"/>
                    <a:pt x="390" y="32"/>
                    <a:pt x="414"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4" name="Freeform 45"/>
            <p:cNvSpPr>
              <a:spLocks/>
            </p:cNvSpPr>
            <p:nvPr/>
          </p:nvSpPr>
          <p:spPr bwMode="auto">
            <a:xfrm>
              <a:off x="7594941" y="2329468"/>
              <a:ext cx="173260" cy="173260"/>
            </a:xfrm>
            <a:custGeom>
              <a:avLst/>
              <a:gdLst>
                <a:gd name="T0" fmla="*/ 61 w 570"/>
                <a:gd name="T1" fmla="*/ 0 h 569"/>
                <a:gd name="T2" fmla="*/ 508 w 570"/>
                <a:gd name="T3" fmla="*/ 0 h 569"/>
                <a:gd name="T4" fmla="*/ 570 w 570"/>
                <a:gd name="T5" fmla="*/ 175 h 569"/>
                <a:gd name="T6" fmla="*/ 518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4 w 570"/>
                <a:gd name="T29" fmla="*/ 394 h 569"/>
                <a:gd name="T30" fmla="*/ 214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8" y="196"/>
                    <a:pt x="518" y="196"/>
                    <a:pt x="518"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6" y="497"/>
                    <a:pt x="192" y="490"/>
                    <a:pt x="201" y="479"/>
                  </a:cubicBezTo>
                  <a:cubicBezTo>
                    <a:pt x="210" y="467"/>
                    <a:pt x="214" y="439"/>
                    <a:pt x="214" y="394"/>
                  </a:cubicBezTo>
                  <a:cubicBezTo>
                    <a:pt x="214" y="78"/>
                    <a:pt x="214" y="78"/>
                    <a:pt x="214" y="78"/>
                  </a:cubicBezTo>
                  <a:cubicBezTo>
                    <a:pt x="206" y="78"/>
                    <a:pt x="206" y="78"/>
                    <a:pt x="206" y="78"/>
                  </a:cubicBezTo>
                  <a:cubicBezTo>
                    <a:pt x="171" y="78"/>
                    <a:pt x="141"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5" name="Freeform 46"/>
            <p:cNvSpPr>
              <a:spLocks noEditPoints="1"/>
            </p:cNvSpPr>
            <p:nvPr/>
          </p:nvSpPr>
          <p:spPr bwMode="auto">
            <a:xfrm>
              <a:off x="7740508" y="2329468"/>
              <a:ext cx="180361" cy="173260"/>
            </a:xfrm>
            <a:custGeom>
              <a:avLst/>
              <a:gdLst>
                <a:gd name="T0" fmla="*/ 330 w 594"/>
                <a:gd name="T1" fmla="*/ 294 h 569"/>
                <a:gd name="T2" fmla="*/ 221 w 594"/>
                <a:gd name="T3" fmla="*/ 294 h 569"/>
                <a:gd name="T4" fmla="*/ 279 w 594"/>
                <a:gd name="T5" fmla="*/ 130 h 569"/>
                <a:gd name="T6" fmla="*/ 330 w 594"/>
                <a:gd name="T7" fmla="*/ 294 h 569"/>
                <a:gd name="T8" fmla="*/ 92 w 594"/>
                <a:gd name="T9" fmla="*/ 401 h 569"/>
                <a:gd name="T10" fmla="*/ 88 w 594"/>
                <a:gd name="T11" fmla="*/ 411 h 569"/>
                <a:gd name="T12" fmla="*/ 0 w 594"/>
                <a:gd name="T13" fmla="*/ 499 h 569"/>
                <a:gd name="T14" fmla="*/ 0 w 594"/>
                <a:gd name="T15" fmla="*/ 569 h 569"/>
                <a:gd name="T16" fmla="*/ 226 w 594"/>
                <a:gd name="T17" fmla="*/ 569 h 569"/>
                <a:gd name="T18" fmla="*/ 226 w 594"/>
                <a:gd name="T19" fmla="*/ 501 h 569"/>
                <a:gd name="T20" fmla="*/ 179 w 594"/>
                <a:gd name="T21" fmla="*/ 491 h 569"/>
                <a:gd name="T22" fmla="*/ 166 w 594"/>
                <a:gd name="T23" fmla="*/ 460 h 569"/>
                <a:gd name="T24" fmla="*/ 167 w 594"/>
                <a:gd name="T25" fmla="*/ 452 h 569"/>
                <a:gd name="T26" fmla="*/ 169 w 594"/>
                <a:gd name="T27" fmla="*/ 443 h 569"/>
                <a:gd name="T28" fmla="*/ 192 w 594"/>
                <a:gd name="T29" fmla="*/ 364 h 569"/>
                <a:gd name="T30" fmla="*/ 357 w 594"/>
                <a:gd name="T31" fmla="*/ 364 h 569"/>
                <a:gd name="T32" fmla="*/ 385 w 594"/>
                <a:gd name="T33" fmla="*/ 443 h 569"/>
                <a:gd name="T34" fmla="*/ 388 w 594"/>
                <a:gd name="T35" fmla="*/ 454 h 569"/>
                <a:gd name="T36" fmla="*/ 390 w 594"/>
                <a:gd name="T37" fmla="*/ 468 h 569"/>
                <a:gd name="T38" fmla="*/ 378 w 594"/>
                <a:gd name="T39" fmla="*/ 493 h 569"/>
                <a:gd name="T40" fmla="*/ 337 w 594"/>
                <a:gd name="T41" fmla="*/ 501 h 569"/>
                <a:gd name="T42" fmla="*/ 331 w 594"/>
                <a:gd name="T43" fmla="*/ 501 h 569"/>
                <a:gd name="T44" fmla="*/ 331 w 594"/>
                <a:gd name="T45" fmla="*/ 569 h 569"/>
                <a:gd name="T46" fmla="*/ 594 w 594"/>
                <a:gd name="T47" fmla="*/ 569 h 569"/>
                <a:gd name="T48" fmla="*/ 594 w 594"/>
                <a:gd name="T49" fmla="*/ 499 h 569"/>
                <a:gd name="T50" fmla="*/ 522 w 594"/>
                <a:gd name="T51" fmla="*/ 425 h 569"/>
                <a:gd name="T52" fmla="*/ 521 w 594"/>
                <a:gd name="T53" fmla="*/ 422 h 569"/>
                <a:gd name="T54" fmla="*/ 370 w 594"/>
                <a:gd name="T55" fmla="*/ 0 h 569"/>
                <a:gd name="T56" fmla="*/ 246 w 594"/>
                <a:gd name="T57" fmla="*/ 0 h 569"/>
                <a:gd name="T58" fmla="*/ 92 w 594"/>
                <a:gd name="T59" fmla="*/ 40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4" h="569">
                  <a:moveTo>
                    <a:pt x="330" y="294"/>
                  </a:moveTo>
                  <a:cubicBezTo>
                    <a:pt x="221" y="294"/>
                    <a:pt x="221" y="294"/>
                    <a:pt x="221" y="294"/>
                  </a:cubicBezTo>
                  <a:cubicBezTo>
                    <a:pt x="279" y="130"/>
                    <a:pt x="279" y="130"/>
                    <a:pt x="279" y="130"/>
                  </a:cubicBezTo>
                  <a:lnTo>
                    <a:pt x="330" y="294"/>
                  </a:lnTo>
                  <a:close/>
                  <a:moveTo>
                    <a:pt x="92" y="401"/>
                  </a:moveTo>
                  <a:cubicBezTo>
                    <a:pt x="91" y="403"/>
                    <a:pt x="89" y="407"/>
                    <a:pt x="88" y="411"/>
                  </a:cubicBezTo>
                  <a:cubicBezTo>
                    <a:pt x="67" y="464"/>
                    <a:pt x="38" y="493"/>
                    <a:pt x="0" y="499"/>
                  </a:cubicBezTo>
                  <a:cubicBezTo>
                    <a:pt x="0" y="569"/>
                    <a:pt x="0" y="569"/>
                    <a:pt x="0" y="569"/>
                  </a:cubicBezTo>
                  <a:cubicBezTo>
                    <a:pt x="226" y="569"/>
                    <a:pt x="226" y="569"/>
                    <a:pt x="226" y="569"/>
                  </a:cubicBezTo>
                  <a:cubicBezTo>
                    <a:pt x="226" y="501"/>
                    <a:pt x="226" y="501"/>
                    <a:pt x="226" y="501"/>
                  </a:cubicBezTo>
                  <a:cubicBezTo>
                    <a:pt x="204" y="500"/>
                    <a:pt x="188" y="497"/>
                    <a:pt x="179" y="491"/>
                  </a:cubicBezTo>
                  <a:cubicBezTo>
                    <a:pt x="171" y="485"/>
                    <a:pt x="166" y="474"/>
                    <a:pt x="166" y="460"/>
                  </a:cubicBezTo>
                  <a:cubicBezTo>
                    <a:pt x="166" y="458"/>
                    <a:pt x="166" y="455"/>
                    <a:pt x="167" y="452"/>
                  </a:cubicBezTo>
                  <a:cubicBezTo>
                    <a:pt x="167" y="449"/>
                    <a:pt x="168" y="446"/>
                    <a:pt x="169" y="443"/>
                  </a:cubicBezTo>
                  <a:cubicBezTo>
                    <a:pt x="192" y="364"/>
                    <a:pt x="192" y="364"/>
                    <a:pt x="192" y="364"/>
                  </a:cubicBezTo>
                  <a:cubicBezTo>
                    <a:pt x="357" y="364"/>
                    <a:pt x="357" y="364"/>
                    <a:pt x="357" y="364"/>
                  </a:cubicBezTo>
                  <a:cubicBezTo>
                    <a:pt x="385" y="443"/>
                    <a:pt x="385" y="443"/>
                    <a:pt x="385" y="443"/>
                  </a:cubicBezTo>
                  <a:cubicBezTo>
                    <a:pt x="387" y="446"/>
                    <a:pt x="388" y="450"/>
                    <a:pt x="388" y="454"/>
                  </a:cubicBezTo>
                  <a:cubicBezTo>
                    <a:pt x="389" y="458"/>
                    <a:pt x="390" y="463"/>
                    <a:pt x="390" y="468"/>
                  </a:cubicBezTo>
                  <a:cubicBezTo>
                    <a:pt x="390" y="480"/>
                    <a:pt x="386" y="488"/>
                    <a:pt x="378" y="493"/>
                  </a:cubicBezTo>
                  <a:cubicBezTo>
                    <a:pt x="370" y="498"/>
                    <a:pt x="356" y="501"/>
                    <a:pt x="337" y="501"/>
                  </a:cubicBezTo>
                  <a:cubicBezTo>
                    <a:pt x="331" y="501"/>
                    <a:pt x="331" y="501"/>
                    <a:pt x="331" y="501"/>
                  </a:cubicBezTo>
                  <a:cubicBezTo>
                    <a:pt x="331" y="569"/>
                    <a:pt x="331" y="569"/>
                    <a:pt x="331" y="569"/>
                  </a:cubicBezTo>
                  <a:cubicBezTo>
                    <a:pt x="594" y="569"/>
                    <a:pt x="594" y="569"/>
                    <a:pt x="594" y="569"/>
                  </a:cubicBezTo>
                  <a:cubicBezTo>
                    <a:pt x="594" y="499"/>
                    <a:pt x="594" y="499"/>
                    <a:pt x="594" y="499"/>
                  </a:cubicBezTo>
                  <a:cubicBezTo>
                    <a:pt x="562" y="495"/>
                    <a:pt x="538" y="471"/>
                    <a:pt x="522" y="425"/>
                  </a:cubicBezTo>
                  <a:cubicBezTo>
                    <a:pt x="521" y="422"/>
                    <a:pt x="521" y="422"/>
                    <a:pt x="521" y="422"/>
                  </a:cubicBezTo>
                  <a:cubicBezTo>
                    <a:pt x="370" y="0"/>
                    <a:pt x="370" y="0"/>
                    <a:pt x="370" y="0"/>
                  </a:cubicBezTo>
                  <a:cubicBezTo>
                    <a:pt x="246" y="0"/>
                    <a:pt x="246" y="0"/>
                    <a:pt x="246" y="0"/>
                  </a:cubicBezTo>
                  <a:lnTo>
                    <a:pt x="92" y="4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6" name="Freeform 47"/>
            <p:cNvSpPr>
              <a:spLocks/>
            </p:cNvSpPr>
            <p:nvPr/>
          </p:nvSpPr>
          <p:spPr bwMode="auto">
            <a:xfrm>
              <a:off x="7893175" y="2329468"/>
              <a:ext cx="173970" cy="173260"/>
            </a:xfrm>
            <a:custGeom>
              <a:avLst/>
              <a:gdLst>
                <a:gd name="T0" fmla="*/ 61 w 570"/>
                <a:gd name="T1" fmla="*/ 0 h 569"/>
                <a:gd name="T2" fmla="*/ 508 w 570"/>
                <a:gd name="T3" fmla="*/ 0 h 569"/>
                <a:gd name="T4" fmla="*/ 570 w 570"/>
                <a:gd name="T5" fmla="*/ 175 h 569"/>
                <a:gd name="T6" fmla="*/ 517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5 w 570"/>
                <a:gd name="T29" fmla="*/ 394 h 569"/>
                <a:gd name="T30" fmla="*/ 215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7" y="196"/>
                    <a:pt x="517" y="196"/>
                    <a:pt x="517"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5" y="497"/>
                    <a:pt x="193" y="490"/>
                    <a:pt x="201" y="479"/>
                  </a:cubicBezTo>
                  <a:cubicBezTo>
                    <a:pt x="210" y="467"/>
                    <a:pt x="215" y="439"/>
                    <a:pt x="215" y="394"/>
                  </a:cubicBezTo>
                  <a:cubicBezTo>
                    <a:pt x="215" y="78"/>
                    <a:pt x="215" y="78"/>
                    <a:pt x="215" y="78"/>
                  </a:cubicBezTo>
                  <a:cubicBezTo>
                    <a:pt x="206" y="78"/>
                    <a:pt x="206" y="78"/>
                    <a:pt x="206" y="78"/>
                  </a:cubicBezTo>
                  <a:cubicBezTo>
                    <a:pt x="171" y="78"/>
                    <a:pt x="142"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7" name="Freeform 48"/>
            <p:cNvSpPr>
              <a:spLocks/>
            </p:cNvSpPr>
            <p:nvPr/>
          </p:nvSpPr>
          <p:spPr bwMode="auto">
            <a:xfrm>
              <a:off x="8062174" y="2329468"/>
              <a:ext cx="164738" cy="173260"/>
            </a:xfrm>
            <a:custGeom>
              <a:avLst/>
              <a:gdLst>
                <a:gd name="T0" fmla="*/ 0 w 540"/>
                <a:gd name="T1" fmla="*/ 0 h 569"/>
                <a:gd name="T2" fmla="*/ 447 w 540"/>
                <a:gd name="T3" fmla="*/ 0 h 569"/>
                <a:gd name="T4" fmla="*/ 519 w 540"/>
                <a:gd name="T5" fmla="*/ 172 h 569"/>
                <a:gd name="T6" fmla="*/ 470 w 540"/>
                <a:gd name="T7" fmla="*/ 199 h 569"/>
                <a:gd name="T8" fmla="*/ 376 w 540"/>
                <a:gd name="T9" fmla="*/ 102 h 569"/>
                <a:gd name="T10" fmla="*/ 263 w 540"/>
                <a:gd name="T11" fmla="*/ 70 h 569"/>
                <a:gd name="T12" fmla="*/ 215 w 540"/>
                <a:gd name="T13" fmla="*/ 83 h 569"/>
                <a:gd name="T14" fmla="*/ 203 w 540"/>
                <a:gd name="T15" fmla="*/ 142 h 569"/>
                <a:gd name="T16" fmla="*/ 203 w 540"/>
                <a:gd name="T17" fmla="*/ 224 h 569"/>
                <a:gd name="T18" fmla="*/ 229 w 540"/>
                <a:gd name="T19" fmla="*/ 224 h 569"/>
                <a:gd name="T20" fmla="*/ 285 w 540"/>
                <a:gd name="T21" fmla="*/ 206 h 569"/>
                <a:gd name="T22" fmla="*/ 302 w 540"/>
                <a:gd name="T23" fmla="*/ 135 h 569"/>
                <a:gd name="T24" fmla="*/ 360 w 540"/>
                <a:gd name="T25" fmla="*/ 135 h 569"/>
                <a:gd name="T26" fmla="*/ 360 w 540"/>
                <a:gd name="T27" fmla="*/ 392 h 569"/>
                <a:gd name="T28" fmla="*/ 302 w 540"/>
                <a:gd name="T29" fmla="*/ 392 h 569"/>
                <a:gd name="T30" fmla="*/ 280 w 540"/>
                <a:gd name="T31" fmla="*/ 318 h 569"/>
                <a:gd name="T32" fmla="*/ 229 w 540"/>
                <a:gd name="T33" fmla="*/ 296 h 569"/>
                <a:gd name="T34" fmla="*/ 203 w 540"/>
                <a:gd name="T35" fmla="*/ 296 h 569"/>
                <a:gd name="T36" fmla="*/ 203 w 540"/>
                <a:gd name="T37" fmla="*/ 429 h 569"/>
                <a:gd name="T38" fmla="*/ 216 w 540"/>
                <a:gd name="T39" fmla="*/ 488 h 569"/>
                <a:gd name="T40" fmla="*/ 265 w 540"/>
                <a:gd name="T41" fmla="*/ 501 h 569"/>
                <a:gd name="T42" fmla="*/ 386 w 540"/>
                <a:gd name="T43" fmla="*/ 459 h 569"/>
                <a:gd name="T44" fmla="*/ 488 w 540"/>
                <a:gd name="T45" fmla="*/ 344 h 569"/>
                <a:gd name="T46" fmla="*/ 540 w 540"/>
                <a:gd name="T47" fmla="*/ 373 h 569"/>
                <a:gd name="T48" fmla="*/ 458 w 540"/>
                <a:gd name="T49" fmla="*/ 569 h 569"/>
                <a:gd name="T50" fmla="*/ 0 w 540"/>
                <a:gd name="T51" fmla="*/ 569 h 569"/>
                <a:gd name="T52" fmla="*/ 0 w 540"/>
                <a:gd name="T53" fmla="*/ 499 h 569"/>
                <a:gd name="T54" fmla="*/ 49 w 540"/>
                <a:gd name="T55" fmla="*/ 480 h 569"/>
                <a:gd name="T56" fmla="*/ 63 w 540"/>
                <a:gd name="T57" fmla="*/ 394 h 569"/>
                <a:gd name="T58" fmla="*/ 63 w 540"/>
                <a:gd name="T59" fmla="*/ 176 h 569"/>
                <a:gd name="T60" fmla="*/ 49 w 540"/>
                <a:gd name="T61" fmla="*/ 89 h 569"/>
                <a:gd name="T62" fmla="*/ 0 w 540"/>
                <a:gd name="T63" fmla="*/ 71 h 569"/>
                <a:gd name="T64" fmla="*/ 0 w 540"/>
                <a:gd name="T65"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0" h="569">
                  <a:moveTo>
                    <a:pt x="0" y="0"/>
                  </a:moveTo>
                  <a:cubicBezTo>
                    <a:pt x="447" y="0"/>
                    <a:pt x="447" y="0"/>
                    <a:pt x="447" y="0"/>
                  </a:cubicBezTo>
                  <a:cubicBezTo>
                    <a:pt x="519" y="172"/>
                    <a:pt x="519" y="172"/>
                    <a:pt x="519" y="172"/>
                  </a:cubicBezTo>
                  <a:cubicBezTo>
                    <a:pt x="470" y="199"/>
                    <a:pt x="470" y="199"/>
                    <a:pt x="470" y="199"/>
                  </a:cubicBezTo>
                  <a:cubicBezTo>
                    <a:pt x="441" y="156"/>
                    <a:pt x="410" y="123"/>
                    <a:pt x="376" y="102"/>
                  </a:cubicBezTo>
                  <a:cubicBezTo>
                    <a:pt x="341" y="80"/>
                    <a:pt x="304" y="70"/>
                    <a:pt x="263" y="70"/>
                  </a:cubicBezTo>
                  <a:cubicBezTo>
                    <a:pt x="240" y="70"/>
                    <a:pt x="224" y="74"/>
                    <a:pt x="215" y="83"/>
                  </a:cubicBezTo>
                  <a:cubicBezTo>
                    <a:pt x="207" y="91"/>
                    <a:pt x="203" y="111"/>
                    <a:pt x="203" y="142"/>
                  </a:cubicBezTo>
                  <a:cubicBezTo>
                    <a:pt x="203" y="224"/>
                    <a:pt x="203" y="224"/>
                    <a:pt x="203" y="224"/>
                  </a:cubicBezTo>
                  <a:cubicBezTo>
                    <a:pt x="229" y="224"/>
                    <a:pt x="229" y="224"/>
                    <a:pt x="229" y="224"/>
                  </a:cubicBezTo>
                  <a:cubicBezTo>
                    <a:pt x="257" y="224"/>
                    <a:pt x="275" y="218"/>
                    <a:pt x="285" y="206"/>
                  </a:cubicBezTo>
                  <a:cubicBezTo>
                    <a:pt x="295" y="195"/>
                    <a:pt x="301" y="172"/>
                    <a:pt x="302" y="135"/>
                  </a:cubicBezTo>
                  <a:cubicBezTo>
                    <a:pt x="360" y="135"/>
                    <a:pt x="360" y="135"/>
                    <a:pt x="360" y="135"/>
                  </a:cubicBezTo>
                  <a:cubicBezTo>
                    <a:pt x="360" y="392"/>
                    <a:pt x="360" y="392"/>
                    <a:pt x="360" y="392"/>
                  </a:cubicBezTo>
                  <a:cubicBezTo>
                    <a:pt x="302" y="392"/>
                    <a:pt x="302" y="392"/>
                    <a:pt x="302" y="392"/>
                  </a:cubicBezTo>
                  <a:cubicBezTo>
                    <a:pt x="299" y="358"/>
                    <a:pt x="291" y="334"/>
                    <a:pt x="280" y="318"/>
                  </a:cubicBezTo>
                  <a:cubicBezTo>
                    <a:pt x="268" y="303"/>
                    <a:pt x="251" y="296"/>
                    <a:pt x="229" y="296"/>
                  </a:cubicBezTo>
                  <a:cubicBezTo>
                    <a:pt x="203" y="296"/>
                    <a:pt x="203" y="296"/>
                    <a:pt x="203" y="296"/>
                  </a:cubicBezTo>
                  <a:cubicBezTo>
                    <a:pt x="203" y="429"/>
                    <a:pt x="203" y="429"/>
                    <a:pt x="203" y="429"/>
                  </a:cubicBezTo>
                  <a:cubicBezTo>
                    <a:pt x="203" y="459"/>
                    <a:pt x="207" y="479"/>
                    <a:pt x="216" y="488"/>
                  </a:cubicBezTo>
                  <a:cubicBezTo>
                    <a:pt x="224" y="496"/>
                    <a:pt x="241" y="501"/>
                    <a:pt x="265" y="501"/>
                  </a:cubicBezTo>
                  <a:cubicBezTo>
                    <a:pt x="305" y="501"/>
                    <a:pt x="346" y="487"/>
                    <a:pt x="386" y="459"/>
                  </a:cubicBezTo>
                  <a:cubicBezTo>
                    <a:pt x="425" y="432"/>
                    <a:pt x="460" y="393"/>
                    <a:pt x="488" y="344"/>
                  </a:cubicBezTo>
                  <a:cubicBezTo>
                    <a:pt x="540" y="373"/>
                    <a:pt x="540" y="373"/>
                    <a:pt x="540" y="373"/>
                  </a:cubicBezTo>
                  <a:cubicBezTo>
                    <a:pt x="458" y="569"/>
                    <a:pt x="458" y="569"/>
                    <a:pt x="458" y="569"/>
                  </a:cubicBezTo>
                  <a:cubicBezTo>
                    <a:pt x="0" y="569"/>
                    <a:pt x="0" y="569"/>
                    <a:pt x="0" y="569"/>
                  </a:cubicBezTo>
                  <a:cubicBezTo>
                    <a:pt x="0" y="499"/>
                    <a:pt x="0" y="499"/>
                    <a:pt x="0" y="499"/>
                  </a:cubicBezTo>
                  <a:cubicBezTo>
                    <a:pt x="24" y="498"/>
                    <a:pt x="41" y="492"/>
                    <a:pt x="49" y="480"/>
                  </a:cubicBezTo>
                  <a:cubicBezTo>
                    <a:pt x="59" y="469"/>
                    <a:pt x="63" y="440"/>
                    <a:pt x="63" y="394"/>
                  </a:cubicBezTo>
                  <a:cubicBezTo>
                    <a:pt x="63" y="176"/>
                    <a:pt x="63" y="176"/>
                    <a:pt x="63" y="176"/>
                  </a:cubicBezTo>
                  <a:cubicBezTo>
                    <a:pt x="63" y="130"/>
                    <a:pt x="59" y="101"/>
                    <a:pt x="49" y="89"/>
                  </a:cubicBezTo>
                  <a:cubicBezTo>
                    <a:pt x="41" y="77"/>
                    <a:pt x="24" y="71"/>
                    <a:pt x="0" y="7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8" name="Freeform 49"/>
            <p:cNvSpPr>
              <a:spLocks/>
            </p:cNvSpPr>
            <p:nvPr/>
          </p:nvSpPr>
          <p:spPr bwMode="auto">
            <a:xfrm>
              <a:off x="8316384" y="2284733"/>
              <a:ext cx="213024" cy="222965"/>
            </a:xfrm>
            <a:custGeom>
              <a:avLst/>
              <a:gdLst>
                <a:gd name="T0" fmla="*/ 485 w 700"/>
                <a:gd name="T1" fmla="*/ 38 h 734"/>
                <a:gd name="T2" fmla="*/ 500 w 700"/>
                <a:gd name="T3" fmla="*/ 8 h 734"/>
                <a:gd name="T4" fmla="*/ 563 w 700"/>
                <a:gd name="T5" fmla="*/ 8 h 734"/>
                <a:gd name="T6" fmla="*/ 624 w 700"/>
                <a:gd name="T7" fmla="*/ 247 h 734"/>
                <a:gd name="T8" fmla="*/ 547 w 700"/>
                <a:gd name="T9" fmla="*/ 277 h 734"/>
                <a:gd name="T10" fmla="*/ 451 w 700"/>
                <a:gd name="T11" fmla="*/ 139 h 734"/>
                <a:gd name="T12" fmla="*/ 341 w 700"/>
                <a:gd name="T13" fmla="*/ 96 h 734"/>
                <a:gd name="T14" fmla="*/ 222 w 700"/>
                <a:gd name="T15" fmla="*/ 165 h 734"/>
                <a:gd name="T16" fmla="*/ 180 w 700"/>
                <a:gd name="T17" fmla="*/ 365 h 734"/>
                <a:gd name="T18" fmla="*/ 221 w 700"/>
                <a:gd name="T19" fmla="*/ 560 h 734"/>
                <a:gd name="T20" fmla="*/ 338 w 700"/>
                <a:gd name="T21" fmla="*/ 627 h 734"/>
                <a:gd name="T22" fmla="*/ 436 w 700"/>
                <a:gd name="T23" fmla="*/ 594 h 734"/>
                <a:gd name="T24" fmla="*/ 473 w 700"/>
                <a:gd name="T25" fmla="*/ 508 h 734"/>
                <a:gd name="T26" fmla="*/ 454 w 700"/>
                <a:gd name="T27" fmla="*/ 453 h 734"/>
                <a:gd name="T28" fmla="*/ 391 w 700"/>
                <a:gd name="T29" fmla="*/ 434 h 734"/>
                <a:gd name="T30" fmla="*/ 391 w 700"/>
                <a:gd name="T31" fmla="*/ 353 h 734"/>
                <a:gd name="T32" fmla="*/ 700 w 700"/>
                <a:gd name="T33" fmla="*/ 353 h 734"/>
                <a:gd name="T34" fmla="*/ 700 w 700"/>
                <a:gd name="T35" fmla="*/ 434 h 734"/>
                <a:gd name="T36" fmla="*/ 640 w 700"/>
                <a:gd name="T37" fmla="*/ 464 h 734"/>
                <a:gd name="T38" fmla="*/ 625 w 700"/>
                <a:gd name="T39" fmla="*/ 540 h 734"/>
                <a:gd name="T40" fmla="*/ 625 w 700"/>
                <a:gd name="T41" fmla="*/ 726 h 734"/>
                <a:gd name="T42" fmla="*/ 525 w 700"/>
                <a:gd name="T43" fmla="*/ 726 h 734"/>
                <a:gd name="T44" fmla="*/ 499 w 700"/>
                <a:gd name="T45" fmla="*/ 668 h 734"/>
                <a:gd name="T46" fmla="*/ 407 w 700"/>
                <a:gd name="T47" fmla="*/ 718 h 734"/>
                <a:gd name="T48" fmla="*/ 303 w 700"/>
                <a:gd name="T49" fmla="*/ 734 h 734"/>
                <a:gd name="T50" fmla="*/ 83 w 700"/>
                <a:gd name="T51" fmla="*/ 631 h 734"/>
                <a:gd name="T52" fmla="*/ 0 w 700"/>
                <a:gd name="T53" fmla="*/ 359 h 734"/>
                <a:gd name="T54" fmla="*/ 95 w 700"/>
                <a:gd name="T55" fmla="*/ 100 h 734"/>
                <a:gd name="T56" fmla="*/ 338 w 700"/>
                <a:gd name="T57" fmla="*/ 0 h 734"/>
                <a:gd name="T58" fmla="*/ 411 w 700"/>
                <a:gd name="T59" fmla="*/ 9 h 734"/>
                <a:gd name="T60" fmla="*/ 485 w 700"/>
                <a:gd name="T61" fmla="*/ 38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0" h="734">
                  <a:moveTo>
                    <a:pt x="485" y="38"/>
                  </a:moveTo>
                  <a:cubicBezTo>
                    <a:pt x="500" y="8"/>
                    <a:pt x="500" y="8"/>
                    <a:pt x="500" y="8"/>
                  </a:cubicBezTo>
                  <a:cubicBezTo>
                    <a:pt x="563" y="8"/>
                    <a:pt x="563" y="8"/>
                    <a:pt x="563" y="8"/>
                  </a:cubicBezTo>
                  <a:cubicBezTo>
                    <a:pt x="624" y="247"/>
                    <a:pt x="624" y="247"/>
                    <a:pt x="624" y="247"/>
                  </a:cubicBezTo>
                  <a:cubicBezTo>
                    <a:pt x="547" y="277"/>
                    <a:pt x="547" y="277"/>
                    <a:pt x="547" y="277"/>
                  </a:cubicBezTo>
                  <a:cubicBezTo>
                    <a:pt x="515" y="214"/>
                    <a:pt x="484" y="168"/>
                    <a:pt x="451" y="139"/>
                  </a:cubicBezTo>
                  <a:cubicBezTo>
                    <a:pt x="418" y="110"/>
                    <a:pt x="382" y="96"/>
                    <a:pt x="341" y="96"/>
                  </a:cubicBezTo>
                  <a:cubicBezTo>
                    <a:pt x="290" y="96"/>
                    <a:pt x="250" y="119"/>
                    <a:pt x="222" y="165"/>
                  </a:cubicBezTo>
                  <a:cubicBezTo>
                    <a:pt x="194" y="212"/>
                    <a:pt x="180" y="278"/>
                    <a:pt x="180" y="365"/>
                  </a:cubicBezTo>
                  <a:cubicBezTo>
                    <a:pt x="180" y="450"/>
                    <a:pt x="194" y="515"/>
                    <a:pt x="221" y="560"/>
                  </a:cubicBezTo>
                  <a:cubicBezTo>
                    <a:pt x="247" y="605"/>
                    <a:pt x="287" y="627"/>
                    <a:pt x="338" y="627"/>
                  </a:cubicBezTo>
                  <a:cubicBezTo>
                    <a:pt x="380" y="627"/>
                    <a:pt x="412" y="616"/>
                    <a:pt x="436" y="594"/>
                  </a:cubicBezTo>
                  <a:cubicBezTo>
                    <a:pt x="461" y="573"/>
                    <a:pt x="473" y="544"/>
                    <a:pt x="473" y="508"/>
                  </a:cubicBezTo>
                  <a:cubicBezTo>
                    <a:pt x="473" y="482"/>
                    <a:pt x="467" y="464"/>
                    <a:pt x="454" y="453"/>
                  </a:cubicBezTo>
                  <a:cubicBezTo>
                    <a:pt x="442" y="442"/>
                    <a:pt x="420" y="435"/>
                    <a:pt x="391" y="434"/>
                  </a:cubicBezTo>
                  <a:cubicBezTo>
                    <a:pt x="391" y="353"/>
                    <a:pt x="391" y="353"/>
                    <a:pt x="391" y="353"/>
                  </a:cubicBezTo>
                  <a:cubicBezTo>
                    <a:pt x="700" y="353"/>
                    <a:pt x="700" y="353"/>
                    <a:pt x="700" y="353"/>
                  </a:cubicBezTo>
                  <a:cubicBezTo>
                    <a:pt x="700" y="434"/>
                    <a:pt x="700" y="434"/>
                    <a:pt x="700" y="434"/>
                  </a:cubicBezTo>
                  <a:cubicBezTo>
                    <a:pt x="670" y="441"/>
                    <a:pt x="650" y="451"/>
                    <a:pt x="640" y="464"/>
                  </a:cubicBezTo>
                  <a:cubicBezTo>
                    <a:pt x="630" y="477"/>
                    <a:pt x="625" y="503"/>
                    <a:pt x="625" y="540"/>
                  </a:cubicBezTo>
                  <a:cubicBezTo>
                    <a:pt x="625" y="726"/>
                    <a:pt x="625" y="726"/>
                    <a:pt x="625" y="726"/>
                  </a:cubicBezTo>
                  <a:cubicBezTo>
                    <a:pt x="525" y="726"/>
                    <a:pt x="525" y="726"/>
                    <a:pt x="525" y="726"/>
                  </a:cubicBezTo>
                  <a:cubicBezTo>
                    <a:pt x="499" y="668"/>
                    <a:pt x="499" y="668"/>
                    <a:pt x="499" y="668"/>
                  </a:cubicBezTo>
                  <a:cubicBezTo>
                    <a:pt x="469" y="691"/>
                    <a:pt x="438" y="708"/>
                    <a:pt x="407" y="718"/>
                  </a:cubicBezTo>
                  <a:cubicBezTo>
                    <a:pt x="376" y="728"/>
                    <a:pt x="341" y="734"/>
                    <a:pt x="303" y="734"/>
                  </a:cubicBezTo>
                  <a:cubicBezTo>
                    <a:pt x="211" y="734"/>
                    <a:pt x="138" y="699"/>
                    <a:pt x="83" y="631"/>
                  </a:cubicBezTo>
                  <a:cubicBezTo>
                    <a:pt x="27" y="563"/>
                    <a:pt x="0" y="472"/>
                    <a:pt x="0" y="359"/>
                  </a:cubicBezTo>
                  <a:cubicBezTo>
                    <a:pt x="0" y="254"/>
                    <a:pt x="32" y="167"/>
                    <a:pt x="95" y="100"/>
                  </a:cubicBezTo>
                  <a:cubicBezTo>
                    <a:pt x="159" y="33"/>
                    <a:pt x="240" y="0"/>
                    <a:pt x="338" y="0"/>
                  </a:cubicBezTo>
                  <a:cubicBezTo>
                    <a:pt x="363" y="0"/>
                    <a:pt x="387" y="3"/>
                    <a:pt x="411" y="9"/>
                  </a:cubicBezTo>
                  <a:cubicBezTo>
                    <a:pt x="434" y="14"/>
                    <a:pt x="459" y="24"/>
                    <a:pt x="485"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9" name="Freeform 50"/>
            <p:cNvSpPr>
              <a:spLocks noEditPoints="1"/>
            </p:cNvSpPr>
            <p:nvPr/>
          </p:nvSpPr>
          <p:spPr bwMode="auto">
            <a:xfrm>
              <a:off x="8525147" y="2329468"/>
              <a:ext cx="261310" cy="173260"/>
            </a:xfrm>
            <a:custGeom>
              <a:avLst/>
              <a:gdLst>
                <a:gd name="T0" fmla="*/ 805 w 857"/>
                <a:gd name="T1" fmla="*/ 91 h 569"/>
                <a:gd name="T2" fmla="*/ 857 w 857"/>
                <a:gd name="T3" fmla="*/ 72 h 569"/>
                <a:gd name="T4" fmla="*/ 857 w 857"/>
                <a:gd name="T5" fmla="*/ 0 h 569"/>
                <a:gd name="T6" fmla="*/ 584 w 857"/>
                <a:gd name="T7" fmla="*/ 0 h 569"/>
                <a:gd name="T8" fmla="*/ 584 w 857"/>
                <a:gd name="T9" fmla="*/ 72 h 569"/>
                <a:gd name="T10" fmla="*/ 637 w 857"/>
                <a:gd name="T11" fmla="*/ 91 h 569"/>
                <a:gd name="T12" fmla="*/ 650 w 857"/>
                <a:gd name="T13" fmla="*/ 176 h 569"/>
                <a:gd name="T14" fmla="*/ 650 w 857"/>
                <a:gd name="T15" fmla="*/ 394 h 569"/>
                <a:gd name="T16" fmla="*/ 637 w 857"/>
                <a:gd name="T17" fmla="*/ 478 h 569"/>
                <a:gd name="T18" fmla="*/ 591 w 857"/>
                <a:gd name="T19" fmla="*/ 497 h 569"/>
                <a:gd name="T20" fmla="*/ 556 w 857"/>
                <a:gd name="T21" fmla="*/ 485 h 569"/>
                <a:gd name="T22" fmla="*/ 516 w 857"/>
                <a:gd name="T23" fmla="*/ 447 h 569"/>
                <a:gd name="T24" fmla="*/ 407 w 857"/>
                <a:gd name="T25" fmla="*/ 306 h 569"/>
                <a:gd name="T26" fmla="*/ 501 w 857"/>
                <a:gd name="T27" fmla="*/ 251 h 569"/>
                <a:gd name="T28" fmla="*/ 532 w 857"/>
                <a:gd name="T29" fmla="*/ 155 h 569"/>
                <a:gd name="T30" fmla="*/ 477 w 857"/>
                <a:gd name="T31" fmla="*/ 39 h 569"/>
                <a:gd name="T32" fmla="*/ 310 w 857"/>
                <a:gd name="T33" fmla="*/ 0 h 569"/>
                <a:gd name="T34" fmla="*/ 0 w 857"/>
                <a:gd name="T35" fmla="*/ 0 h 569"/>
                <a:gd name="T36" fmla="*/ 0 w 857"/>
                <a:gd name="T37" fmla="*/ 72 h 569"/>
                <a:gd name="T38" fmla="*/ 52 w 857"/>
                <a:gd name="T39" fmla="*/ 91 h 569"/>
                <a:gd name="T40" fmla="*/ 65 w 857"/>
                <a:gd name="T41" fmla="*/ 176 h 569"/>
                <a:gd name="T42" fmla="*/ 65 w 857"/>
                <a:gd name="T43" fmla="*/ 394 h 569"/>
                <a:gd name="T44" fmla="*/ 52 w 857"/>
                <a:gd name="T45" fmla="*/ 479 h 569"/>
                <a:gd name="T46" fmla="*/ 0 w 857"/>
                <a:gd name="T47" fmla="*/ 498 h 569"/>
                <a:gd name="T48" fmla="*/ 0 w 857"/>
                <a:gd name="T49" fmla="*/ 569 h 569"/>
                <a:gd name="T50" fmla="*/ 273 w 857"/>
                <a:gd name="T51" fmla="*/ 569 h 569"/>
                <a:gd name="T52" fmla="*/ 273 w 857"/>
                <a:gd name="T53" fmla="*/ 498 h 569"/>
                <a:gd name="T54" fmla="*/ 220 w 857"/>
                <a:gd name="T55" fmla="*/ 479 h 569"/>
                <a:gd name="T56" fmla="*/ 206 w 857"/>
                <a:gd name="T57" fmla="*/ 394 h 569"/>
                <a:gd name="T58" fmla="*/ 206 w 857"/>
                <a:gd name="T59" fmla="*/ 323 h 569"/>
                <a:gd name="T60" fmla="*/ 261 w 857"/>
                <a:gd name="T61" fmla="*/ 323 h 569"/>
                <a:gd name="T62" fmla="*/ 433 w 857"/>
                <a:gd name="T63" fmla="*/ 569 h 569"/>
                <a:gd name="T64" fmla="*/ 584 w 857"/>
                <a:gd name="T65" fmla="*/ 569 h 569"/>
                <a:gd name="T66" fmla="*/ 605 w 857"/>
                <a:gd name="T67" fmla="*/ 569 h 569"/>
                <a:gd name="T68" fmla="*/ 857 w 857"/>
                <a:gd name="T69" fmla="*/ 569 h 569"/>
                <a:gd name="T70" fmla="*/ 857 w 857"/>
                <a:gd name="T71" fmla="*/ 498 h 569"/>
                <a:gd name="T72" fmla="*/ 805 w 857"/>
                <a:gd name="T73" fmla="*/ 478 h 569"/>
                <a:gd name="T74" fmla="*/ 791 w 857"/>
                <a:gd name="T75" fmla="*/ 394 h 569"/>
                <a:gd name="T76" fmla="*/ 791 w 857"/>
                <a:gd name="T77" fmla="*/ 176 h 569"/>
                <a:gd name="T78" fmla="*/ 805 w 857"/>
                <a:gd name="T79" fmla="*/ 91 h 569"/>
                <a:gd name="T80" fmla="*/ 351 w 857"/>
                <a:gd name="T81" fmla="*/ 225 h 569"/>
                <a:gd name="T82" fmla="*/ 237 w 857"/>
                <a:gd name="T83" fmla="*/ 248 h 569"/>
                <a:gd name="T84" fmla="*/ 218 w 857"/>
                <a:gd name="T85" fmla="*/ 247 h 569"/>
                <a:gd name="T86" fmla="*/ 206 w 857"/>
                <a:gd name="T87" fmla="*/ 247 h 569"/>
                <a:gd name="T88" fmla="*/ 206 w 857"/>
                <a:gd name="T89" fmla="*/ 142 h 569"/>
                <a:gd name="T90" fmla="*/ 220 w 857"/>
                <a:gd name="T91" fmla="*/ 85 h 569"/>
                <a:gd name="T92" fmla="*/ 271 w 857"/>
                <a:gd name="T93" fmla="*/ 72 h 569"/>
                <a:gd name="T94" fmla="*/ 357 w 857"/>
                <a:gd name="T95" fmla="*/ 95 h 569"/>
                <a:gd name="T96" fmla="*/ 389 w 857"/>
                <a:gd name="T97" fmla="*/ 158 h 569"/>
                <a:gd name="T98" fmla="*/ 351 w 857"/>
                <a:gd name="T99" fmla="*/ 22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57" h="569">
                  <a:moveTo>
                    <a:pt x="805" y="91"/>
                  </a:moveTo>
                  <a:cubicBezTo>
                    <a:pt x="814" y="79"/>
                    <a:pt x="832" y="72"/>
                    <a:pt x="857" y="72"/>
                  </a:cubicBezTo>
                  <a:cubicBezTo>
                    <a:pt x="857" y="0"/>
                    <a:pt x="857" y="0"/>
                    <a:pt x="857" y="0"/>
                  </a:cubicBezTo>
                  <a:cubicBezTo>
                    <a:pt x="584" y="0"/>
                    <a:pt x="584" y="0"/>
                    <a:pt x="584" y="0"/>
                  </a:cubicBezTo>
                  <a:cubicBezTo>
                    <a:pt x="584" y="72"/>
                    <a:pt x="584" y="72"/>
                    <a:pt x="584" y="72"/>
                  </a:cubicBezTo>
                  <a:cubicBezTo>
                    <a:pt x="610" y="73"/>
                    <a:pt x="627" y="79"/>
                    <a:pt x="637" y="91"/>
                  </a:cubicBezTo>
                  <a:cubicBezTo>
                    <a:pt x="645" y="103"/>
                    <a:pt x="650" y="131"/>
                    <a:pt x="650" y="176"/>
                  </a:cubicBezTo>
                  <a:cubicBezTo>
                    <a:pt x="650" y="394"/>
                    <a:pt x="650" y="394"/>
                    <a:pt x="650" y="394"/>
                  </a:cubicBezTo>
                  <a:cubicBezTo>
                    <a:pt x="650" y="438"/>
                    <a:pt x="645" y="466"/>
                    <a:pt x="637" y="478"/>
                  </a:cubicBezTo>
                  <a:cubicBezTo>
                    <a:pt x="628" y="489"/>
                    <a:pt x="613" y="495"/>
                    <a:pt x="591" y="497"/>
                  </a:cubicBezTo>
                  <a:cubicBezTo>
                    <a:pt x="578" y="495"/>
                    <a:pt x="566" y="491"/>
                    <a:pt x="556" y="485"/>
                  </a:cubicBezTo>
                  <a:cubicBezTo>
                    <a:pt x="543" y="478"/>
                    <a:pt x="529" y="465"/>
                    <a:pt x="516" y="447"/>
                  </a:cubicBezTo>
                  <a:cubicBezTo>
                    <a:pt x="407" y="306"/>
                    <a:pt x="407" y="306"/>
                    <a:pt x="407" y="306"/>
                  </a:cubicBezTo>
                  <a:cubicBezTo>
                    <a:pt x="449" y="294"/>
                    <a:pt x="481" y="275"/>
                    <a:pt x="501" y="251"/>
                  </a:cubicBezTo>
                  <a:cubicBezTo>
                    <a:pt x="522" y="226"/>
                    <a:pt x="532" y="194"/>
                    <a:pt x="532" y="155"/>
                  </a:cubicBezTo>
                  <a:cubicBezTo>
                    <a:pt x="532" y="103"/>
                    <a:pt x="514" y="65"/>
                    <a:pt x="477" y="39"/>
                  </a:cubicBezTo>
                  <a:cubicBezTo>
                    <a:pt x="440" y="13"/>
                    <a:pt x="384" y="0"/>
                    <a:pt x="310" y="0"/>
                  </a:cubicBezTo>
                  <a:cubicBezTo>
                    <a:pt x="0" y="0"/>
                    <a:pt x="0" y="0"/>
                    <a:pt x="0" y="0"/>
                  </a:cubicBezTo>
                  <a:cubicBezTo>
                    <a:pt x="0" y="72"/>
                    <a:pt x="0" y="72"/>
                    <a:pt x="0" y="72"/>
                  </a:cubicBezTo>
                  <a:cubicBezTo>
                    <a:pt x="26" y="72"/>
                    <a:pt x="43" y="79"/>
                    <a:pt x="52" y="91"/>
                  </a:cubicBezTo>
                  <a:cubicBezTo>
                    <a:pt x="61" y="102"/>
                    <a:pt x="65" y="131"/>
                    <a:pt x="65" y="176"/>
                  </a:cubicBezTo>
                  <a:cubicBezTo>
                    <a:pt x="65" y="394"/>
                    <a:pt x="65" y="394"/>
                    <a:pt x="65" y="394"/>
                  </a:cubicBezTo>
                  <a:cubicBezTo>
                    <a:pt x="65" y="439"/>
                    <a:pt x="61" y="467"/>
                    <a:pt x="52" y="479"/>
                  </a:cubicBezTo>
                  <a:cubicBezTo>
                    <a:pt x="43" y="490"/>
                    <a:pt x="26" y="497"/>
                    <a:pt x="0" y="498"/>
                  </a:cubicBezTo>
                  <a:cubicBezTo>
                    <a:pt x="0" y="569"/>
                    <a:pt x="0" y="569"/>
                    <a:pt x="0" y="569"/>
                  </a:cubicBezTo>
                  <a:cubicBezTo>
                    <a:pt x="273" y="569"/>
                    <a:pt x="273" y="569"/>
                    <a:pt x="273" y="569"/>
                  </a:cubicBezTo>
                  <a:cubicBezTo>
                    <a:pt x="273" y="498"/>
                    <a:pt x="273" y="498"/>
                    <a:pt x="273" y="498"/>
                  </a:cubicBezTo>
                  <a:cubicBezTo>
                    <a:pt x="246" y="497"/>
                    <a:pt x="229" y="490"/>
                    <a:pt x="220" y="479"/>
                  </a:cubicBezTo>
                  <a:cubicBezTo>
                    <a:pt x="211" y="467"/>
                    <a:pt x="206" y="439"/>
                    <a:pt x="206" y="394"/>
                  </a:cubicBezTo>
                  <a:cubicBezTo>
                    <a:pt x="206" y="323"/>
                    <a:pt x="206" y="323"/>
                    <a:pt x="206" y="323"/>
                  </a:cubicBezTo>
                  <a:cubicBezTo>
                    <a:pt x="261" y="323"/>
                    <a:pt x="261" y="323"/>
                    <a:pt x="261" y="323"/>
                  </a:cubicBezTo>
                  <a:cubicBezTo>
                    <a:pt x="433" y="569"/>
                    <a:pt x="433" y="569"/>
                    <a:pt x="433" y="569"/>
                  </a:cubicBezTo>
                  <a:cubicBezTo>
                    <a:pt x="584" y="569"/>
                    <a:pt x="584" y="569"/>
                    <a:pt x="584" y="569"/>
                  </a:cubicBezTo>
                  <a:cubicBezTo>
                    <a:pt x="605" y="569"/>
                    <a:pt x="605" y="569"/>
                    <a:pt x="605" y="569"/>
                  </a:cubicBezTo>
                  <a:cubicBezTo>
                    <a:pt x="857" y="569"/>
                    <a:pt x="857" y="569"/>
                    <a:pt x="857" y="569"/>
                  </a:cubicBezTo>
                  <a:cubicBezTo>
                    <a:pt x="857" y="498"/>
                    <a:pt x="857" y="498"/>
                    <a:pt x="857" y="498"/>
                  </a:cubicBezTo>
                  <a:cubicBezTo>
                    <a:pt x="832" y="497"/>
                    <a:pt x="814" y="490"/>
                    <a:pt x="805" y="478"/>
                  </a:cubicBezTo>
                  <a:cubicBezTo>
                    <a:pt x="796" y="466"/>
                    <a:pt x="791" y="438"/>
                    <a:pt x="791" y="394"/>
                  </a:cubicBezTo>
                  <a:cubicBezTo>
                    <a:pt x="791" y="176"/>
                    <a:pt x="791" y="176"/>
                    <a:pt x="791" y="176"/>
                  </a:cubicBezTo>
                  <a:cubicBezTo>
                    <a:pt x="791" y="131"/>
                    <a:pt x="796" y="103"/>
                    <a:pt x="805" y="91"/>
                  </a:cubicBezTo>
                  <a:close/>
                  <a:moveTo>
                    <a:pt x="351" y="225"/>
                  </a:moveTo>
                  <a:cubicBezTo>
                    <a:pt x="326" y="240"/>
                    <a:pt x="288" y="248"/>
                    <a:pt x="237" y="248"/>
                  </a:cubicBezTo>
                  <a:cubicBezTo>
                    <a:pt x="229" y="248"/>
                    <a:pt x="223" y="247"/>
                    <a:pt x="218" y="247"/>
                  </a:cubicBezTo>
                  <a:cubicBezTo>
                    <a:pt x="214" y="247"/>
                    <a:pt x="210" y="247"/>
                    <a:pt x="206" y="247"/>
                  </a:cubicBezTo>
                  <a:cubicBezTo>
                    <a:pt x="206" y="142"/>
                    <a:pt x="206" y="142"/>
                    <a:pt x="206" y="142"/>
                  </a:cubicBezTo>
                  <a:cubicBezTo>
                    <a:pt x="206" y="113"/>
                    <a:pt x="211" y="93"/>
                    <a:pt x="220" y="85"/>
                  </a:cubicBezTo>
                  <a:cubicBezTo>
                    <a:pt x="228" y="76"/>
                    <a:pt x="245" y="72"/>
                    <a:pt x="271" y="72"/>
                  </a:cubicBezTo>
                  <a:cubicBezTo>
                    <a:pt x="307" y="72"/>
                    <a:pt x="336" y="79"/>
                    <a:pt x="357" y="95"/>
                  </a:cubicBezTo>
                  <a:cubicBezTo>
                    <a:pt x="378" y="110"/>
                    <a:pt x="389" y="131"/>
                    <a:pt x="389" y="158"/>
                  </a:cubicBezTo>
                  <a:cubicBezTo>
                    <a:pt x="389" y="188"/>
                    <a:pt x="376" y="211"/>
                    <a:pt x="351" y="2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0" name="Freeform 51"/>
            <p:cNvSpPr>
              <a:spLocks noEditPoints="1"/>
            </p:cNvSpPr>
            <p:nvPr/>
          </p:nvSpPr>
          <p:spPr bwMode="auto">
            <a:xfrm>
              <a:off x="8794268" y="2329468"/>
              <a:ext cx="175390" cy="173260"/>
            </a:xfrm>
            <a:custGeom>
              <a:avLst/>
              <a:gdLst>
                <a:gd name="T0" fmla="*/ 201 w 576"/>
                <a:gd name="T1" fmla="*/ 142 h 569"/>
                <a:gd name="T2" fmla="*/ 213 w 576"/>
                <a:gd name="T3" fmla="*/ 83 h 569"/>
                <a:gd name="T4" fmla="*/ 260 w 576"/>
                <a:gd name="T5" fmla="*/ 71 h 569"/>
                <a:gd name="T6" fmla="*/ 383 w 576"/>
                <a:gd name="T7" fmla="*/ 127 h 569"/>
                <a:gd name="T8" fmla="*/ 429 w 576"/>
                <a:gd name="T9" fmla="*/ 285 h 569"/>
                <a:gd name="T10" fmla="*/ 383 w 576"/>
                <a:gd name="T11" fmla="*/ 442 h 569"/>
                <a:gd name="T12" fmla="*/ 260 w 576"/>
                <a:gd name="T13" fmla="*/ 499 h 569"/>
                <a:gd name="T14" fmla="*/ 213 w 576"/>
                <a:gd name="T15" fmla="*/ 487 h 569"/>
                <a:gd name="T16" fmla="*/ 201 w 576"/>
                <a:gd name="T17" fmla="*/ 428 h 569"/>
                <a:gd name="T18" fmla="*/ 201 w 576"/>
                <a:gd name="T19" fmla="*/ 142 h 569"/>
                <a:gd name="T20" fmla="*/ 0 w 576"/>
                <a:gd name="T21" fmla="*/ 71 h 569"/>
                <a:gd name="T22" fmla="*/ 49 w 576"/>
                <a:gd name="T23" fmla="*/ 88 h 569"/>
                <a:gd name="T24" fmla="*/ 61 w 576"/>
                <a:gd name="T25" fmla="*/ 176 h 569"/>
                <a:gd name="T26" fmla="*/ 61 w 576"/>
                <a:gd name="T27" fmla="*/ 394 h 569"/>
                <a:gd name="T28" fmla="*/ 49 w 576"/>
                <a:gd name="T29" fmla="*/ 481 h 569"/>
                <a:gd name="T30" fmla="*/ 0 w 576"/>
                <a:gd name="T31" fmla="*/ 499 h 569"/>
                <a:gd name="T32" fmla="*/ 0 w 576"/>
                <a:gd name="T33" fmla="*/ 569 h 569"/>
                <a:gd name="T34" fmla="*/ 265 w 576"/>
                <a:gd name="T35" fmla="*/ 569 h 569"/>
                <a:gd name="T36" fmla="*/ 496 w 576"/>
                <a:gd name="T37" fmla="*/ 496 h 569"/>
                <a:gd name="T38" fmla="*/ 576 w 576"/>
                <a:gd name="T39" fmla="*/ 285 h 569"/>
                <a:gd name="T40" fmla="*/ 496 w 576"/>
                <a:gd name="T41" fmla="*/ 73 h 569"/>
                <a:gd name="T42" fmla="*/ 265 w 576"/>
                <a:gd name="T43" fmla="*/ 0 h 569"/>
                <a:gd name="T44" fmla="*/ 0 w 576"/>
                <a:gd name="T45" fmla="*/ 0 h 569"/>
                <a:gd name="T46" fmla="*/ 0 w 576"/>
                <a:gd name="T47" fmla="*/ 7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6" h="569">
                  <a:moveTo>
                    <a:pt x="201" y="142"/>
                  </a:moveTo>
                  <a:cubicBezTo>
                    <a:pt x="201" y="110"/>
                    <a:pt x="206" y="90"/>
                    <a:pt x="213" y="83"/>
                  </a:cubicBezTo>
                  <a:cubicBezTo>
                    <a:pt x="221" y="74"/>
                    <a:pt x="237" y="71"/>
                    <a:pt x="260" y="71"/>
                  </a:cubicBezTo>
                  <a:cubicBezTo>
                    <a:pt x="312" y="71"/>
                    <a:pt x="354" y="90"/>
                    <a:pt x="383" y="127"/>
                  </a:cubicBezTo>
                  <a:cubicBezTo>
                    <a:pt x="414" y="165"/>
                    <a:pt x="429" y="218"/>
                    <a:pt x="429" y="285"/>
                  </a:cubicBezTo>
                  <a:cubicBezTo>
                    <a:pt x="429" y="351"/>
                    <a:pt x="414" y="404"/>
                    <a:pt x="383" y="442"/>
                  </a:cubicBezTo>
                  <a:cubicBezTo>
                    <a:pt x="354" y="480"/>
                    <a:pt x="312" y="499"/>
                    <a:pt x="260" y="499"/>
                  </a:cubicBezTo>
                  <a:cubicBezTo>
                    <a:pt x="237" y="499"/>
                    <a:pt x="221" y="495"/>
                    <a:pt x="213" y="487"/>
                  </a:cubicBezTo>
                  <a:cubicBezTo>
                    <a:pt x="206" y="479"/>
                    <a:pt x="201" y="460"/>
                    <a:pt x="201" y="428"/>
                  </a:cubicBezTo>
                  <a:lnTo>
                    <a:pt x="201" y="142"/>
                  </a:lnTo>
                  <a:close/>
                  <a:moveTo>
                    <a:pt x="0" y="71"/>
                  </a:moveTo>
                  <a:cubicBezTo>
                    <a:pt x="24" y="71"/>
                    <a:pt x="40" y="77"/>
                    <a:pt x="49" y="88"/>
                  </a:cubicBezTo>
                  <a:cubicBezTo>
                    <a:pt x="57" y="100"/>
                    <a:pt x="61" y="129"/>
                    <a:pt x="61" y="176"/>
                  </a:cubicBezTo>
                  <a:cubicBezTo>
                    <a:pt x="61" y="394"/>
                    <a:pt x="61" y="394"/>
                    <a:pt x="61" y="394"/>
                  </a:cubicBezTo>
                  <a:cubicBezTo>
                    <a:pt x="61" y="440"/>
                    <a:pt x="57" y="469"/>
                    <a:pt x="49" y="481"/>
                  </a:cubicBezTo>
                  <a:cubicBezTo>
                    <a:pt x="40" y="492"/>
                    <a:pt x="24" y="498"/>
                    <a:pt x="0" y="499"/>
                  </a:cubicBezTo>
                  <a:cubicBezTo>
                    <a:pt x="0" y="569"/>
                    <a:pt x="0" y="569"/>
                    <a:pt x="0" y="569"/>
                  </a:cubicBezTo>
                  <a:cubicBezTo>
                    <a:pt x="265" y="569"/>
                    <a:pt x="265" y="569"/>
                    <a:pt x="265" y="569"/>
                  </a:cubicBezTo>
                  <a:cubicBezTo>
                    <a:pt x="366" y="569"/>
                    <a:pt x="443" y="545"/>
                    <a:pt x="496" y="496"/>
                  </a:cubicBezTo>
                  <a:cubicBezTo>
                    <a:pt x="550" y="447"/>
                    <a:pt x="576" y="377"/>
                    <a:pt x="576" y="285"/>
                  </a:cubicBezTo>
                  <a:cubicBezTo>
                    <a:pt x="576" y="193"/>
                    <a:pt x="550" y="122"/>
                    <a:pt x="496" y="73"/>
                  </a:cubicBezTo>
                  <a:cubicBezTo>
                    <a:pt x="443" y="25"/>
                    <a:pt x="366" y="0"/>
                    <a:pt x="265" y="0"/>
                  </a:cubicBezTo>
                  <a:cubicBezTo>
                    <a:pt x="0" y="0"/>
                    <a:pt x="0" y="0"/>
                    <a:pt x="0" y="0"/>
                  </a:cubicBez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1" name="Freeform 52"/>
            <p:cNvSpPr>
              <a:spLocks noEditPoints="1"/>
            </p:cNvSpPr>
            <p:nvPr/>
          </p:nvSpPr>
          <p:spPr bwMode="auto">
            <a:xfrm>
              <a:off x="7442273" y="1884957"/>
              <a:ext cx="330897" cy="366402"/>
            </a:xfrm>
            <a:custGeom>
              <a:avLst/>
              <a:gdLst>
                <a:gd name="T0" fmla="*/ 620 w 1088"/>
                <a:gd name="T1" fmla="*/ 816 h 1205"/>
                <a:gd name="T2" fmla="*/ 620 w 1088"/>
                <a:gd name="T3" fmla="*/ 637 h 1205"/>
                <a:gd name="T4" fmla="*/ 708 w 1088"/>
                <a:gd name="T5" fmla="*/ 637 h 1205"/>
                <a:gd name="T6" fmla="*/ 636 w 1088"/>
                <a:gd name="T7" fmla="*/ 698 h 1205"/>
                <a:gd name="T8" fmla="*/ 718 w 1088"/>
                <a:gd name="T9" fmla="*/ 778 h 1205"/>
                <a:gd name="T10" fmla="*/ 745 w 1088"/>
                <a:gd name="T11" fmla="*/ 816 h 1205"/>
                <a:gd name="T12" fmla="*/ 620 w 1088"/>
                <a:gd name="T13" fmla="*/ 816 h 1205"/>
                <a:gd name="T14" fmla="*/ 176 w 1088"/>
                <a:gd name="T15" fmla="*/ 956 h 1205"/>
                <a:gd name="T16" fmla="*/ 288 w 1088"/>
                <a:gd name="T17" fmla="*/ 952 h 1205"/>
                <a:gd name="T18" fmla="*/ 790 w 1088"/>
                <a:gd name="T19" fmla="*/ 952 h 1205"/>
                <a:gd name="T20" fmla="*/ 909 w 1088"/>
                <a:gd name="T21" fmla="*/ 956 h 1205"/>
                <a:gd name="T22" fmla="*/ 909 w 1088"/>
                <a:gd name="T23" fmla="*/ 813 h 1205"/>
                <a:gd name="T24" fmla="*/ 812 w 1088"/>
                <a:gd name="T25" fmla="*/ 816 h 1205"/>
                <a:gd name="T26" fmla="*/ 873 w 1088"/>
                <a:gd name="T27" fmla="*/ 750 h 1205"/>
                <a:gd name="T28" fmla="*/ 841 w 1088"/>
                <a:gd name="T29" fmla="*/ 717 h 1205"/>
                <a:gd name="T30" fmla="*/ 796 w 1088"/>
                <a:gd name="T31" fmla="*/ 672 h 1205"/>
                <a:gd name="T32" fmla="*/ 766 w 1088"/>
                <a:gd name="T33" fmla="*/ 637 h 1205"/>
                <a:gd name="T34" fmla="*/ 862 w 1088"/>
                <a:gd name="T35" fmla="*/ 642 h 1205"/>
                <a:gd name="T36" fmla="*/ 862 w 1088"/>
                <a:gd name="T37" fmla="*/ 495 h 1205"/>
                <a:gd name="T38" fmla="*/ 780 w 1088"/>
                <a:gd name="T39" fmla="*/ 498 h 1205"/>
                <a:gd name="T40" fmla="*/ 620 w 1088"/>
                <a:gd name="T41" fmla="*/ 498 h 1205"/>
                <a:gd name="T42" fmla="*/ 620 w 1088"/>
                <a:gd name="T43" fmla="*/ 366 h 1205"/>
                <a:gd name="T44" fmla="*/ 788 w 1088"/>
                <a:gd name="T45" fmla="*/ 366 h 1205"/>
                <a:gd name="T46" fmla="*/ 900 w 1088"/>
                <a:gd name="T47" fmla="*/ 373 h 1205"/>
                <a:gd name="T48" fmla="*/ 900 w 1088"/>
                <a:gd name="T49" fmla="*/ 224 h 1205"/>
                <a:gd name="T50" fmla="*/ 780 w 1088"/>
                <a:gd name="T51" fmla="*/ 227 h 1205"/>
                <a:gd name="T52" fmla="*/ 303 w 1088"/>
                <a:gd name="T53" fmla="*/ 227 h 1205"/>
                <a:gd name="T54" fmla="*/ 193 w 1088"/>
                <a:gd name="T55" fmla="*/ 224 h 1205"/>
                <a:gd name="T56" fmla="*/ 193 w 1088"/>
                <a:gd name="T57" fmla="*/ 371 h 1205"/>
                <a:gd name="T58" fmla="*/ 303 w 1088"/>
                <a:gd name="T59" fmla="*/ 366 h 1205"/>
                <a:gd name="T60" fmla="*/ 468 w 1088"/>
                <a:gd name="T61" fmla="*/ 366 h 1205"/>
                <a:gd name="T62" fmla="*/ 468 w 1088"/>
                <a:gd name="T63" fmla="*/ 498 h 1205"/>
                <a:gd name="T64" fmla="*/ 336 w 1088"/>
                <a:gd name="T65" fmla="*/ 498 h 1205"/>
                <a:gd name="T66" fmla="*/ 226 w 1088"/>
                <a:gd name="T67" fmla="*/ 495 h 1205"/>
                <a:gd name="T68" fmla="*/ 226 w 1088"/>
                <a:gd name="T69" fmla="*/ 640 h 1205"/>
                <a:gd name="T70" fmla="*/ 336 w 1088"/>
                <a:gd name="T71" fmla="*/ 637 h 1205"/>
                <a:gd name="T72" fmla="*/ 468 w 1088"/>
                <a:gd name="T73" fmla="*/ 637 h 1205"/>
                <a:gd name="T74" fmla="*/ 468 w 1088"/>
                <a:gd name="T75" fmla="*/ 816 h 1205"/>
                <a:gd name="T76" fmla="*/ 290 w 1088"/>
                <a:gd name="T77" fmla="*/ 816 h 1205"/>
                <a:gd name="T78" fmla="*/ 176 w 1088"/>
                <a:gd name="T79" fmla="*/ 813 h 1205"/>
                <a:gd name="T80" fmla="*/ 176 w 1088"/>
                <a:gd name="T81" fmla="*/ 956 h 1205"/>
                <a:gd name="T82" fmla="*/ 4 w 1088"/>
                <a:gd name="T83" fmla="*/ 144 h 1205"/>
                <a:gd name="T84" fmla="*/ 4 w 1088"/>
                <a:gd name="T85" fmla="*/ 1040 h 1205"/>
                <a:gd name="T86" fmla="*/ 0 w 1088"/>
                <a:gd name="T87" fmla="*/ 1196 h 1205"/>
                <a:gd name="T88" fmla="*/ 154 w 1088"/>
                <a:gd name="T89" fmla="*/ 1196 h 1205"/>
                <a:gd name="T90" fmla="*/ 154 w 1088"/>
                <a:gd name="T91" fmla="*/ 1177 h 1205"/>
                <a:gd name="T92" fmla="*/ 930 w 1088"/>
                <a:gd name="T93" fmla="*/ 1177 h 1205"/>
                <a:gd name="T94" fmla="*/ 930 w 1088"/>
                <a:gd name="T95" fmla="*/ 1205 h 1205"/>
                <a:gd name="T96" fmla="*/ 1088 w 1088"/>
                <a:gd name="T97" fmla="*/ 1205 h 1205"/>
                <a:gd name="T98" fmla="*/ 1084 w 1088"/>
                <a:gd name="T99" fmla="*/ 1050 h 1205"/>
                <a:gd name="T100" fmla="*/ 1084 w 1088"/>
                <a:gd name="T101" fmla="*/ 144 h 1205"/>
                <a:gd name="T102" fmla="*/ 1088 w 1088"/>
                <a:gd name="T103" fmla="*/ 0 h 1205"/>
                <a:gd name="T104" fmla="*/ 962 w 1088"/>
                <a:gd name="T105" fmla="*/ 5 h 1205"/>
                <a:gd name="T106" fmla="*/ 128 w 1088"/>
                <a:gd name="T107" fmla="*/ 5 h 1205"/>
                <a:gd name="T108" fmla="*/ 0 w 1088"/>
                <a:gd name="T109" fmla="*/ 0 h 1205"/>
                <a:gd name="T110" fmla="*/ 4 w 1088"/>
                <a:gd name="T111" fmla="*/ 144 h 1205"/>
                <a:gd name="T112" fmla="*/ 154 w 1088"/>
                <a:gd name="T113" fmla="*/ 150 h 1205"/>
                <a:gd name="T114" fmla="*/ 930 w 1088"/>
                <a:gd name="T115" fmla="*/ 150 h 1205"/>
                <a:gd name="T116" fmla="*/ 930 w 1088"/>
                <a:gd name="T117" fmla="*/ 1034 h 1205"/>
                <a:gd name="T118" fmla="*/ 154 w 1088"/>
                <a:gd name="T119" fmla="*/ 1034 h 1205"/>
                <a:gd name="T120" fmla="*/ 154 w 1088"/>
                <a:gd name="T121" fmla="*/ 150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88" h="1205">
                  <a:moveTo>
                    <a:pt x="620" y="816"/>
                  </a:moveTo>
                  <a:cubicBezTo>
                    <a:pt x="620" y="637"/>
                    <a:pt x="620" y="637"/>
                    <a:pt x="620" y="637"/>
                  </a:cubicBezTo>
                  <a:cubicBezTo>
                    <a:pt x="708" y="637"/>
                    <a:pt x="708" y="637"/>
                    <a:pt x="708" y="637"/>
                  </a:cubicBezTo>
                  <a:cubicBezTo>
                    <a:pt x="684" y="662"/>
                    <a:pt x="660" y="683"/>
                    <a:pt x="636" y="698"/>
                  </a:cubicBezTo>
                  <a:cubicBezTo>
                    <a:pt x="681" y="737"/>
                    <a:pt x="708" y="764"/>
                    <a:pt x="718" y="778"/>
                  </a:cubicBezTo>
                  <a:cubicBezTo>
                    <a:pt x="729" y="792"/>
                    <a:pt x="737" y="805"/>
                    <a:pt x="745" y="816"/>
                  </a:cubicBezTo>
                  <a:lnTo>
                    <a:pt x="620" y="816"/>
                  </a:lnTo>
                  <a:close/>
                  <a:moveTo>
                    <a:pt x="176" y="956"/>
                  </a:moveTo>
                  <a:cubicBezTo>
                    <a:pt x="288" y="952"/>
                    <a:pt x="288" y="952"/>
                    <a:pt x="288" y="952"/>
                  </a:cubicBezTo>
                  <a:cubicBezTo>
                    <a:pt x="790" y="952"/>
                    <a:pt x="790" y="952"/>
                    <a:pt x="790" y="952"/>
                  </a:cubicBezTo>
                  <a:cubicBezTo>
                    <a:pt x="909" y="956"/>
                    <a:pt x="909" y="956"/>
                    <a:pt x="909" y="956"/>
                  </a:cubicBezTo>
                  <a:cubicBezTo>
                    <a:pt x="909" y="813"/>
                    <a:pt x="909" y="813"/>
                    <a:pt x="909" y="813"/>
                  </a:cubicBezTo>
                  <a:cubicBezTo>
                    <a:pt x="812" y="816"/>
                    <a:pt x="812" y="816"/>
                    <a:pt x="812" y="816"/>
                  </a:cubicBezTo>
                  <a:cubicBezTo>
                    <a:pt x="834" y="792"/>
                    <a:pt x="854" y="770"/>
                    <a:pt x="873" y="750"/>
                  </a:cubicBezTo>
                  <a:cubicBezTo>
                    <a:pt x="841" y="717"/>
                    <a:pt x="841" y="717"/>
                    <a:pt x="841" y="717"/>
                  </a:cubicBezTo>
                  <a:cubicBezTo>
                    <a:pt x="796" y="672"/>
                    <a:pt x="796" y="672"/>
                    <a:pt x="796" y="672"/>
                  </a:cubicBezTo>
                  <a:cubicBezTo>
                    <a:pt x="789" y="665"/>
                    <a:pt x="779" y="653"/>
                    <a:pt x="766" y="637"/>
                  </a:cubicBezTo>
                  <a:cubicBezTo>
                    <a:pt x="862" y="642"/>
                    <a:pt x="862" y="642"/>
                    <a:pt x="862" y="642"/>
                  </a:cubicBezTo>
                  <a:cubicBezTo>
                    <a:pt x="862" y="495"/>
                    <a:pt x="862" y="495"/>
                    <a:pt x="862" y="495"/>
                  </a:cubicBezTo>
                  <a:cubicBezTo>
                    <a:pt x="780" y="498"/>
                    <a:pt x="780" y="498"/>
                    <a:pt x="780" y="498"/>
                  </a:cubicBezTo>
                  <a:cubicBezTo>
                    <a:pt x="620" y="498"/>
                    <a:pt x="620" y="498"/>
                    <a:pt x="620" y="498"/>
                  </a:cubicBezTo>
                  <a:cubicBezTo>
                    <a:pt x="620" y="366"/>
                    <a:pt x="620" y="366"/>
                    <a:pt x="620" y="366"/>
                  </a:cubicBezTo>
                  <a:cubicBezTo>
                    <a:pt x="788" y="366"/>
                    <a:pt x="788" y="366"/>
                    <a:pt x="788" y="366"/>
                  </a:cubicBezTo>
                  <a:cubicBezTo>
                    <a:pt x="900" y="373"/>
                    <a:pt x="900" y="373"/>
                    <a:pt x="900" y="373"/>
                  </a:cubicBezTo>
                  <a:cubicBezTo>
                    <a:pt x="900" y="224"/>
                    <a:pt x="900" y="224"/>
                    <a:pt x="900" y="224"/>
                  </a:cubicBezTo>
                  <a:cubicBezTo>
                    <a:pt x="780" y="227"/>
                    <a:pt x="780" y="227"/>
                    <a:pt x="780" y="227"/>
                  </a:cubicBezTo>
                  <a:cubicBezTo>
                    <a:pt x="303" y="227"/>
                    <a:pt x="303" y="227"/>
                    <a:pt x="303" y="227"/>
                  </a:cubicBezTo>
                  <a:cubicBezTo>
                    <a:pt x="193" y="224"/>
                    <a:pt x="193" y="224"/>
                    <a:pt x="193" y="224"/>
                  </a:cubicBezTo>
                  <a:cubicBezTo>
                    <a:pt x="193" y="371"/>
                    <a:pt x="193" y="371"/>
                    <a:pt x="193" y="371"/>
                  </a:cubicBezTo>
                  <a:cubicBezTo>
                    <a:pt x="303" y="366"/>
                    <a:pt x="303" y="366"/>
                    <a:pt x="303" y="366"/>
                  </a:cubicBezTo>
                  <a:cubicBezTo>
                    <a:pt x="468" y="366"/>
                    <a:pt x="468" y="366"/>
                    <a:pt x="468" y="366"/>
                  </a:cubicBezTo>
                  <a:cubicBezTo>
                    <a:pt x="468" y="498"/>
                    <a:pt x="468" y="498"/>
                    <a:pt x="468" y="498"/>
                  </a:cubicBezTo>
                  <a:cubicBezTo>
                    <a:pt x="336" y="498"/>
                    <a:pt x="336" y="498"/>
                    <a:pt x="336" y="498"/>
                  </a:cubicBezTo>
                  <a:cubicBezTo>
                    <a:pt x="226" y="495"/>
                    <a:pt x="226" y="495"/>
                    <a:pt x="226" y="495"/>
                  </a:cubicBezTo>
                  <a:cubicBezTo>
                    <a:pt x="226" y="640"/>
                    <a:pt x="226" y="640"/>
                    <a:pt x="226" y="640"/>
                  </a:cubicBezTo>
                  <a:cubicBezTo>
                    <a:pt x="336" y="637"/>
                    <a:pt x="336" y="637"/>
                    <a:pt x="336" y="637"/>
                  </a:cubicBezTo>
                  <a:cubicBezTo>
                    <a:pt x="468" y="637"/>
                    <a:pt x="468" y="637"/>
                    <a:pt x="468" y="637"/>
                  </a:cubicBezTo>
                  <a:cubicBezTo>
                    <a:pt x="468" y="816"/>
                    <a:pt x="468" y="816"/>
                    <a:pt x="468" y="816"/>
                  </a:cubicBezTo>
                  <a:cubicBezTo>
                    <a:pt x="290" y="816"/>
                    <a:pt x="290" y="816"/>
                    <a:pt x="290" y="816"/>
                  </a:cubicBezTo>
                  <a:cubicBezTo>
                    <a:pt x="176" y="813"/>
                    <a:pt x="176" y="813"/>
                    <a:pt x="176" y="813"/>
                  </a:cubicBezTo>
                  <a:lnTo>
                    <a:pt x="176" y="956"/>
                  </a:lnTo>
                  <a:close/>
                  <a:moveTo>
                    <a:pt x="4" y="144"/>
                  </a:moveTo>
                  <a:cubicBezTo>
                    <a:pt x="4" y="1040"/>
                    <a:pt x="4" y="1040"/>
                    <a:pt x="4" y="1040"/>
                  </a:cubicBezTo>
                  <a:cubicBezTo>
                    <a:pt x="0" y="1196"/>
                    <a:pt x="0" y="1196"/>
                    <a:pt x="0" y="1196"/>
                  </a:cubicBezTo>
                  <a:cubicBezTo>
                    <a:pt x="154" y="1196"/>
                    <a:pt x="154" y="1196"/>
                    <a:pt x="154" y="1196"/>
                  </a:cubicBezTo>
                  <a:cubicBezTo>
                    <a:pt x="154" y="1177"/>
                    <a:pt x="154" y="1177"/>
                    <a:pt x="154" y="1177"/>
                  </a:cubicBezTo>
                  <a:cubicBezTo>
                    <a:pt x="930" y="1177"/>
                    <a:pt x="930" y="1177"/>
                    <a:pt x="930" y="1177"/>
                  </a:cubicBezTo>
                  <a:cubicBezTo>
                    <a:pt x="930" y="1205"/>
                    <a:pt x="930" y="1205"/>
                    <a:pt x="930" y="1205"/>
                  </a:cubicBezTo>
                  <a:cubicBezTo>
                    <a:pt x="1088" y="1205"/>
                    <a:pt x="1088" y="1205"/>
                    <a:pt x="1088" y="1205"/>
                  </a:cubicBezTo>
                  <a:cubicBezTo>
                    <a:pt x="1084" y="1050"/>
                    <a:pt x="1084" y="1050"/>
                    <a:pt x="1084" y="1050"/>
                  </a:cubicBezTo>
                  <a:cubicBezTo>
                    <a:pt x="1084" y="144"/>
                    <a:pt x="1084" y="144"/>
                    <a:pt x="1084" y="144"/>
                  </a:cubicBezTo>
                  <a:cubicBezTo>
                    <a:pt x="1088" y="0"/>
                    <a:pt x="1088" y="0"/>
                    <a:pt x="1088" y="0"/>
                  </a:cubicBezTo>
                  <a:cubicBezTo>
                    <a:pt x="962" y="5"/>
                    <a:pt x="962" y="5"/>
                    <a:pt x="962" y="5"/>
                  </a:cubicBezTo>
                  <a:cubicBezTo>
                    <a:pt x="128" y="5"/>
                    <a:pt x="128" y="5"/>
                    <a:pt x="128" y="5"/>
                  </a:cubicBezTo>
                  <a:cubicBezTo>
                    <a:pt x="0" y="0"/>
                    <a:pt x="0" y="0"/>
                    <a:pt x="0" y="0"/>
                  </a:cubicBezTo>
                  <a:lnTo>
                    <a:pt x="4" y="144"/>
                  </a:lnTo>
                  <a:close/>
                  <a:moveTo>
                    <a:pt x="154" y="150"/>
                  </a:moveTo>
                  <a:cubicBezTo>
                    <a:pt x="930" y="150"/>
                    <a:pt x="930" y="150"/>
                    <a:pt x="930" y="150"/>
                  </a:cubicBezTo>
                  <a:cubicBezTo>
                    <a:pt x="930" y="1034"/>
                    <a:pt x="930" y="1034"/>
                    <a:pt x="930" y="1034"/>
                  </a:cubicBezTo>
                  <a:cubicBezTo>
                    <a:pt x="154" y="1034"/>
                    <a:pt x="154" y="1034"/>
                    <a:pt x="154" y="1034"/>
                  </a:cubicBezTo>
                  <a:lnTo>
                    <a:pt x="154"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2" name="Freeform 53"/>
            <p:cNvSpPr>
              <a:spLocks noEditPoints="1"/>
            </p:cNvSpPr>
            <p:nvPr/>
          </p:nvSpPr>
          <p:spPr bwMode="auto">
            <a:xfrm>
              <a:off x="7820747" y="1863654"/>
              <a:ext cx="375632" cy="396936"/>
            </a:xfrm>
            <a:custGeom>
              <a:avLst/>
              <a:gdLst>
                <a:gd name="T0" fmla="*/ 578 w 1233"/>
                <a:gd name="T1" fmla="*/ 836 h 1304"/>
                <a:gd name="T2" fmla="*/ 376 w 1233"/>
                <a:gd name="T3" fmla="*/ 920 h 1304"/>
                <a:gd name="T4" fmla="*/ 104 w 1233"/>
                <a:gd name="T5" fmla="*/ 966 h 1304"/>
                <a:gd name="T6" fmla="*/ 185 w 1233"/>
                <a:gd name="T7" fmla="*/ 847 h 1304"/>
                <a:gd name="T8" fmla="*/ 482 w 1233"/>
                <a:gd name="T9" fmla="*/ 700 h 1304"/>
                <a:gd name="T10" fmla="*/ 323 w 1233"/>
                <a:gd name="T11" fmla="*/ 740 h 1304"/>
                <a:gd name="T12" fmla="*/ 140 w 1233"/>
                <a:gd name="T13" fmla="*/ 735 h 1304"/>
                <a:gd name="T14" fmla="*/ 251 w 1233"/>
                <a:gd name="T15" fmla="*/ 616 h 1304"/>
                <a:gd name="T16" fmla="*/ 333 w 1233"/>
                <a:gd name="T17" fmla="*/ 513 h 1304"/>
                <a:gd name="T18" fmla="*/ 223 w 1233"/>
                <a:gd name="T19" fmla="*/ 372 h 1304"/>
                <a:gd name="T20" fmla="*/ 866 w 1233"/>
                <a:gd name="T21" fmla="*/ 375 h 1304"/>
                <a:gd name="T22" fmla="*/ 989 w 1233"/>
                <a:gd name="T23" fmla="*/ 516 h 1304"/>
                <a:gd name="T24" fmla="*/ 678 w 1233"/>
                <a:gd name="T25" fmla="*/ 513 h 1304"/>
                <a:gd name="T26" fmla="*/ 597 w 1233"/>
                <a:gd name="T27" fmla="*/ 632 h 1304"/>
                <a:gd name="T28" fmla="*/ 693 w 1233"/>
                <a:gd name="T29" fmla="*/ 731 h 1304"/>
                <a:gd name="T30" fmla="*/ 930 w 1233"/>
                <a:gd name="T31" fmla="*/ 537 h 1304"/>
                <a:gd name="T32" fmla="*/ 1061 w 1233"/>
                <a:gd name="T33" fmla="*/ 653 h 1304"/>
                <a:gd name="T34" fmla="*/ 946 w 1233"/>
                <a:gd name="T35" fmla="*/ 880 h 1304"/>
                <a:gd name="T36" fmla="*/ 1233 w 1233"/>
                <a:gd name="T37" fmla="*/ 1144 h 1304"/>
                <a:gd name="T38" fmla="*/ 1126 w 1233"/>
                <a:gd name="T39" fmla="*/ 1292 h 1304"/>
                <a:gd name="T40" fmla="*/ 851 w 1233"/>
                <a:gd name="T41" fmla="*/ 1013 h 1304"/>
                <a:gd name="T42" fmla="*/ 737 w 1233"/>
                <a:gd name="T43" fmla="*/ 864 h 1304"/>
                <a:gd name="T44" fmla="*/ 747 w 1233"/>
                <a:gd name="T45" fmla="*/ 1038 h 1304"/>
                <a:gd name="T46" fmla="*/ 687 w 1233"/>
                <a:gd name="T47" fmla="*/ 1261 h 1304"/>
                <a:gd name="T48" fmla="*/ 467 w 1233"/>
                <a:gd name="T49" fmla="*/ 1195 h 1304"/>
                <a:gd name="T50" fmla="*/ 566 w 1233"/>
                <a:gd name="T51" fmla="*/ 1135 h 1304"/>
                <a:gd name="T52" fmla="*/ 600 w 1233"/>
                <a:gd name="T53" fmla="*/ 1012 h 1304"/>
                <a:gd name="T54" fmla="*/ 429 w 1233"/>
                <a:gd name="T55" fmla="*/ 1103 h 1304"/>
                <a:gd name="T56" fmla="*/ 84 w 1233"/>
                <a:gd name="T57" fmla="*/ 1253 h 1304"/>
                <a:gd name="T58" fmla="*/ 0 w 1233"/>
                <a:gd name="T59" fmla="*/ 1106 h 1304"/>
                <a:gd name="T60" fmla="*/ 31 w 1233"/>
                <a:gd name="T61" fmla="*/ 454 h 1304"/>
                <a:gd name="T62" fmla="*/ 33 w 1233"/>
                <a:gd name="T63" fmla="*/ 235 h 1304"/>
                <a:gd name="T64" fmla="*/ 174 w 1233"/>
                <a:gd name="T65" fmla="*/ 143 h 1304"/>
                <a:gd name="T66" fmla="*/ 448 w 1233"/>
                <a:gd name="T67" fmla="*/ 76 h 1304"/>
                <a:gd name="T68" fmla="*/ 586 w 1233"/>
                <a:gd name="T69" fmla="*/ 0 h 1304"/>
                <a:gd name="T70" fmla="*/ 677 w 1233"/>
                <a:gd name="T71" fmla="*/ 143 h 1304"/>
                <a:gd name="T72" fmla="*/ 1177 w 1233"/>
                <a:gd name="T73" fmla="*/ 138 h 1304"/>
                <a:gd name="T74" fmla="*/ 1174 w 1233"/>
                <a:gd name="T75" fmla="*/ 383 h 1304"/>
                <a:gd name="T76" fmla="*/ 1015 w 1233"/>
                <a:gd name="T77" fmla="*/ 459 h 1304"/>
                <a:gd name="T78" fmla="*/ 1018 w 1233"/>
                <a:gd name="T79" fmla="*/ 287 h 1304"/>
                <a:gd name="T80" fmla="*/ 190 w 1233"/>
                <a:gd name="T81" fmla="*/ 382 h 1304"/>
                <a:gd name="T82" fmla="*/ 31 w 1233"/>
                <a:gd name="T83" fmla="*/ 454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3" h="1304">
                  <a:moveTo>
                    <a:pt x="357" y="980"/>
                  </a:moveTo>
                  <a:cubicBezTo>
                    <a:pt x="453" y="926"/>
                    <a:pt x="526" y="878"/>
                    <a:pt x="578" y="836"/>
                  </a:cubicBezTo>
                  <a:cubicBezTo>
                    <a:pt x="575" y="826"/>
                    <a:pt x="571" y="816"/>
                    <a:pt x="566" y="807"/>
                  </a:cubicBezTo>
                  <a:cubicBezTo>
                    <a:pt x="496" y="851"/>
                    <a:pt x="432" y="889"/>
                    <a:pt x="376" y="920"/>
                  </a:cubicBezTo>
                  <a:cubicBezTo>
                    <a:pt x="320" y="951"/>
                    <a:pt x="238" y="984"/>
                    <a:pt x="129" y="1020"/>
                  </a:cubicBezTo>
                  <a:cubicBezTo>
                    <a:pt x="121" y="999"/>
                    <a:pt x="112" y="981"/>
                    <a:pt x="104" y="966"/>
                  </a:cubicBezTo>
                  <a:cubicBezTo>
                    <a:pt x="96" y="949"/>
                    <a:pt x="79" y="920"/>
                    <a:pt x="52" y="878"/>
                  </a:cubicBezTo>
                  <a:cubicBezTo>
                    <a:pt x="103" y="869"/>
                    <a:pt x="148" y="859"/>
                    <a:pt x="185" y="847"/>
                  </a:cubicBezTo>
                  <a:cubicBezTo>
                    <a:pt x="223" y="836"/>
                    <a:pt x="269" y="817"/>
                    <a:pt x="324" y="791"/>
                  </a:cubicBezTo>
                  <a:cubicBezTo>
                    <a:pt x="379" y="765"/>
                    <a:pt x="432" y="735"/>
                    <a:pt x="482" y="700"/>
                  </a:cubicBezTo>
                  <a:cubicBezTo>
                    <a:pt x="468" y="687"/>
                    <a:pt x="468" y="687"/>
                    <a:pt x="468" y="687"/>
                  </a:cubicBezTo>
                  <a:cubicBezTo>
                    <a:pt x="405" y="712"/>
                    <a:pt x="357" y="730"/>
                    <a:pt x="323" y="740"/>
                  </a:cubicBezTo>
                  <a:cubicBezTo>
                    <a:pt x="290" y="750"/>
                    <a:pt x="236" y="765"/>
                    <a:pt x="162" y="786"/>
                  </a:cubicBezTo>
                  <a:cubicBezTo>
                    <a:pt x="154" y="768"/>
                    <a:pt x="147" y="751"/>
                    <a:pt x="140" y="735"/>
                  </a:cubicBezTo>
                  <a:cubicBezTo>
                    <a:pt x="134" y="721"/>
                    <a:pt x="115" y="689"/>
                    <a:pt x="84" y="640"/>
                  </a:cubicBezTo>
                  <a:cubicBezTo>
                    <a:pt x="124" y="636"/>
                    <a:pt x="181" y="628"/>
                    <a:pt x="251" y="616"/>
                  </a:cubicBezTo>
                  <a:cubicBezTo>
                    <a:pt x="322" y="605"/>
                    <a:pt x="412" y="570"/>
                    <a:pt x="521" y="513"/>
                  </a:cubicBezTo>
                  <a:cubicBezTo>
                    <a:pt x="333" y="513"/>
                    <a:pt x="333" y="513"/>
                    <a:pt x="333" y="513"/>
                  </a:cubicBezTo>
                  <a:cubicBezTo>
                    <a:pt x="223" y="516"/>
                    <a:pt x="223" y="516"/>
                    <a:pt x="223" y="516"/>
                  </a:cubicBezTo>
                  <a:cubicBezTo>
                    <a:pt x="223" y="372"/>
                    <a:pt x="223" y="372"/>
                    <a:pt x="223" y="372"/>
                  </a:cubicBezTo>
                  <a:cubicBezTo>
                    <a:pt x="333" y="375"/>
                    <a:pt x="333" y="375"/>
                    <a:pt x="333" y="375"/>
                  </a:cubicBezTo>
                  <a:cubicBezTo>
                    <a:pt x="866" y="375"/>
                    <a:pt x="866" y="375"/>
                    <a:pt x="866" y="375"/>
                  </a:cubicBezTo>
                  <a:cubicBezTo>
                    <a:pt x="989" y="372"/>
                    <a:pt x="989" y="372"/>
                    <a:pt x="989" y="372"/>
                  </a:cubicBezTo>
                  <a:cubicBezTo>
                    <a:pt x="989" y="516"/>
                    <a:pt x="989" y="516"/>
                    <a:pt x="989" y="516"/>
                  </a:cubicBezTo>
                  <a:cubicBezTo>
                    <a:pt x="866" y="513"/>
                    <a:pt x="866" y="513"/>
                    <a:pt x="866" y="513"/>
                  </a:cubicBezTo>
                  <a:cubicBezTo>
                    <a:pt x="678" y="513"/>
                    <a:pt x="678" y="513"/>
                    <a:pt x="678" y="513"/>
                  </a:cubicBezTo>
                  <a:cubicBezTo>
                    <a:pt x="694" y="526"/>
                    <a:pt x="711" y="540"/>
                    <a:pt x="730" y="553"/>
                  </a:cubicBezTo>
                  <a:cubicBezTo>
                    <a:pt x="684" y="581"/>
                    <a:pt x="640" y="607"/>
                    <a:pt x="597" y="632"/>
                  </a:cubicBezTo>
                  <a:cubicBezTo>
                    <a:pt x="637" y="662"/>
                    <a:pt x="660" y="683"/>
                    <a:pt x="668" y="695"/>
                  </a:cubicBezTo>
                  <a:cubicBezTo>
                    <a:pt x="693" y="731"/>
                    <a:pt x="693" y="731"/>
                    <a:pt x="693" y="731"/>
                  </a:cubicBezTo>
                  <a:cubicBezTo>
                    <a:pt x="792" y="660"/>
                    <a:pt x="850" y="616"/>
                    <a:pt x="867" y="599"/>
                  </a:cubicBezTo>
                  <a:cubicBezTo>
                    <a:pt x="930" y="537"/>
                    <a:pt x="930" y="537"/>
                    <a:pt x="930" y="537"/>
                  </a:cubicBezTo>
                  <a:cubicBezTo>
                    <a:pt x="943" y="553"/>
                    <a:pt x="955" y="566"/>
                    <a:pt x="966" y="578"/>
                  </a:cubicBezTo>
                  <a:cubicBezTo>
                    <a:pt x="977" y="589"/>
                    <a:pt x="1009" y="614"/>
                    <a:pt x="1061" y="653"/>
                  </a:cubicBezTo>
                  <a:cubicBezTo>
                    <a:pt x="1002" y="693"/>
                    <a:pt x="950" y="730"/>
                    <a:pt x="906" y="760"/>
                  </a:cubicBezTo>
                  <a:cubicBezTo>
                    <a:pt x="913" y="787"/>
                    <a:pt x="927" y="827"/>
                    <a:pt x="946" y="880"/>
                  </a:cubicBezTo>
                  <a:cubicBezTo>
                    <a:pt x="966" y="932"/>
                    <a:pt x="1002" y="983"/>
                    <a:pt x="1057" y="1031"/>
                  </a:cubicBezTo>
                  <a:cubicBezTo>
                    <a:pt x="1111" y="1079"/>
                    <a:pt x="1170" y="1117"/>
                    <a:pt x="1233" y="1144"/>
                  </a:cubicBezTo>
                  <a:cubicBezTo>
                    <a:pt x="1212" y="1169"/>
                    <a:pt x="1195" y="1189"/>
                    <a:pt x="1182" y="1205"/>
                  </a:cubicBezTo>
                  <a:cubicBezTo>
                    <a:pt x="1169" y="1222"/>
                    <a:pt x="1151" y="1251"/>
                    <a:pt x="1126" y="1292"/>
                  </a:cubicBezTo>
                  <a:cubicBezTo>
                    <a:pt x="1043" y="1239"/>
                    <a:pt x="982" y="1191"/>
                    <a:pt x="944" y="1147"/>
                  </a:cubicBezTo>
                  <a:cubicBezTo>
                    <a:pt x="905" y="1104"/>
                    <a:pt x="874" y="1059"/>
                    <a:pt x="851" y="1013"/>
                  </a:cubicBezTo>
                  <a:cubicBezTo>
                    <a:pt x="827" y="966"/>
                    <a:pt x="804" y="908"/>
                    <a:pt x="784" y="837"/>
                  </a:cubicBezTo>
                  <a:cubicBezTo>
                    <a:pt x="737" y="864"/>
                    <a:pt x="737" y="864"/>
                    <a:pt x="737" y="864"/>
                  </a:cubicBezTo>
                  <a:cubicBezTo>
                    <a:pt x="740" y="887"/>
                    <a:pt x="742" y="909"/>
                    <a:pt x="744" y="928"/>
                  </a:cubicBezTo>
                  <a:cubicBezTo>
                    <a:pt x="746" y="947"/>
                    <a:pt x="747" y="984"/>
                    <a:pt x="747" y="1038"/>
                  </a:cubicBezTo>
                  <a:cubicBezTo>
                    <a:pt x="747" y="1091"/>
                    <a:pt x="744" y="1135"/>
                    <a:pt x="737" y="1169"/>
                  </a:cubicBezTo>
                  <a:cubicBezTo>
                    <a:pt x="731" y="1203"/>
                    <a:pt x="714" y="1234"/>
                    <a:pt x="687" y="1261"/>
                  </a:cubicBezTo>
                  <a:cubicBezTo>
                    <a:pt x="660" y="1289"/>
                    <a:pt x="596" y="1303"/>
                    <a:pt x="495" y="1304"/>
                  </a:cubicBezTo>
                  <a:cubicBezTo>
                    <a:pt x="482" y="1246"/>
                    <a:pt x="473" y="1209"/>
                    <a:pt x="467" y="1195"/>
                  </a:cubicBezTo>
                  <a:cubicBezTo>
                    <a:pt x="442" y="1136"/>
                    <a:pt x="442" y="1136"/>
                    <a:pt x="442" y="1136"/>
                  </a:cubicBezTo>
                  <a:cubicBezTo>
                    <a:pt x="509" y="1147"/>
                    <a:pt x="550" y="1147"/>
                    <a:pt x="566" y="1135"/>
                  </a:cubicBezTo>
                  <a:cubicBezTo>
                    <a:pt x="583" y="1122"/>
                    <a:pt x="593" y="1103"/>
                    <a:pt x="596" y="1076"/>
                  </a:cubicBezTo>
                  <a:cubicBezTo>
                    <a:pt x="599" y="1049"/>
                    <a:pt x="600" y="1028"/>
                    <a:pt x="600" y="1012"/>
                  </a:cubicBezTo>
                  <a:cubicBezTo>
                    <a:pt x="600" y="996"/>
                    <a:pt x="600" y="996"/>
                    <a:pt x="600" y="996"/>
                  </a:cubicBezTo>
                  <a:cubicBezTo>
                    <a:pt x="555" y="1029"/>
                    <a:pt x="498" y="1064"/>
                    <a:pt x="429" y="1103"/>
                  </a:cubicBezTo>
                  <a:cubicBezTo>
                    <a:pt x="359" y="1142"/>
                    <a:pt x="301" y="1170"/>
                    <a:pt x="253" y="1188"/>
                  </a:cubicBezTo>
                  <a:cubicBezTo>
                    <a:pt x="84" y="1253"/>
                    <a:pt x="84" y="1253"/>
                    <a:pt x="84" y="1253"/>
                  </a:cubicBezTo>
                  <a:cubicBezTo>
                    <a:pt x="66" y="1212"/>
                    <a:pt x="51" y="1182"/>
                    <a:pt x="39" y="1165"/>
                  </a:cubicBezTo>
                  <a:cubicBezTo>
                    <a:pt x="0" y="1106"/>
                    <a:pt x="0" y="1106"/>
                    <a:pt x="0" y="1106"/>
                  </a:cubicBezTo>
                  <a:cubicBezTo>
                    <a:pt x="143" y="1076"/>
                    <a:pt x="262" y="1034"/>
                    <a:pt x="357" y="980"/>
                  </a:cubicBezTo>
                  <a:close/>
                  <a:moveTo>
                    <a:pt x="31" y="454"/>
                  </a:moveTo>
                  <a:cubicBezTo>
                    <a:pt x="33" y="382"/>
                    <a:pt x="33" y="382"/>
                    <a:pt x="33" y="382"/>
                  </a:cubicBezTo>
                  <a:cubicBezTo>
                    <a:pt x="33" y="235"/>
                    <a:pt x="33" y="235"/>
                    <a:pt x="33" y="235"/>
                  </a:cubicBezTo>
                  <a:cubicBezTo>
                    <a:pt x="31" y="138"/>
                    <a:pt x="31" y="138"/>
                    <a:pt x="31" y="138"/>
                  </a:cubicBezTo>
                  <a:cubicBezTo>
                    <a:pt x="174" y="143"/>
                    <a:pt x="174" y="143"/>
                    <a:pt x="174" y="143"/>
                  </a:cubicBezTo>
                  <a:cubicBezTo>
                    <a:pt x="516" y="143"/>
                    <a:pt x="516" y="143"/>
                    <a:pt x="516" y="143"/>
                  </a:cubicBezTo>
                  <a:cubicBezTo>
                    <a:pt x="500" y="124"/>
                    <a:pt x="477" y="102"/>
                    <a:pt x="448" y="76"/>
                  </a:cubicBezTo>
                  <a:cubicBezTo>
                    <a:pt x="466" y="68"/>
                    <a:pt x="483" y="61"/>
                    <a:pt x="497" y="54"/>
                  </a:cubicBezTo>
                  <a:cubicBezTo>
                    <a:pt x="511" y="47"/>
                    <a:pt x="541" y="28"/>
                    <a:pt x="586" y="0"/>
                  </a:cubicBezTo>
                  <a:cubicBezTo>
                    <a:pt x="642" y="51"/>
                    <a:pt x="684" y="89"/>
                    <a:pt x="710" y="115"/>
                  </a:cubicBezTo>
                  <a:cubicBezTo>
                    <a:pt x="697" y="124"/>
                    <a:pt x="686" y="133"/>
                    <a:pt x="677" y="143"/>
                  </a:cubicBezTo>
                  <a:cubicBezTo>
                    <a:pt x="1043" y="143"/>
                    <a:pt x="1043" y="143"/>
                    <a:pt x="1043" y="143"/>
                  </a:cubicBezTo>
                  <a:cubicBezTo>
                    <a:pt x="1177" y="138"/>
                    <a:pt x="1177" y="138"/>
                    <a:pt x="1177" y="138"/>
                  </a:cubicBezTo>
                  <a:cubicBezTo>
                    <a:pt x="1174" y="235"/>
                    <a:pt x="1174" y="235"/>
                    <a:pt x="1174" y="235"/>
                  </a:cubicBezTo>
                  <a:cubicBezTo>
                    <a:pt x="1174" y="383"/>
                    <a:pt x="1174" y="383"/>
                    <a:pt x="1174" y="383"/>
                  </a:cubicBezTo>
                  <a:cubicBezTo>
                    <a:pt x="1177" y="459"/>
                    <a:pt x="1177" y="459"/>
                    <a:pt x="1177" y="459"/>
                  </a:cubicBezTo>
                  <a:cubicBezTo>
                    <a:pt x="1015" y="459"/>
                    <a:pt x="1015" y="459"/>
                    <a:pt x="1015" y="459"/>
                  </a:cubicBezTo>
                  <a:cubicBezTo>
                    <a:pt x="1018" y="383"/>
                    <a:pt x="1018" y="383"/>
                    <a:pt x="1018" y="383"/>
                  </a:cubicBezTo>
                  <a:cubicBezTo>
                    <a:pt x="1018" y="287"/>
                    <a:pt x="1018" y="287"/>
                    <a:pt x="1018" y="287"/>
                  </a:cubicBezTo>
                  <a:cubicBezTo>
                    <a:pt x="190" y="288"/>
                    <a:pt x="190" y="288"/>
                    <a:pt x="190" y="288"/>
                  </a:cubicBezTo>
                  <a:cubicBezTo>
                    <a:pt x="190" y="382"/>
                    <a:pt x="190" y="382"/>
                    <a:pt x="190" y="382"/>
                  </a:cubicBezTo>
                  <a:cubicBezTo>
                    <a:pt x="193" y="454"/>
                    <a:pt x="193" y="454"/>
                    <a:pt x="193" y="454"/>
                  </a:cubicBezTo>
                  <a:lnTo>
                    <a:pt x="31" y="4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3" name="Freeform 54"/>
            <p:cNvSpPr>
              <a:spLocks noEditPoints="1"/>
            </p:cNvSpPr>
            <p:nvPr/>
          </p:nvSpPr>
          <p:spPr bwMode="auto">
            <a:xfrm>
              <a:off x="8241825" y="1865785"/>
              <a:ext cx="350780" cy="393385"/>
            </a:xfrm>
            <a:custGeom>
              <a:avLst/>
              <a:gdLst>
                <a:gd name="T0" fmla="*/ 160 w 1151"/>
                <a:gd name="T1" fmla="*/ 336 h 1291"/>
                <a:gd name="T2" fmla="*/ 404 w 1151"/>
                <a:gd name="T3" fmla="*/ 336 h 1291"/>
                <a:gd name="T4" fmla="*/ 404 w 1151"/>
                <a:gd name="T5" fmla="*/ 492 h 1291"/>
                <a:gd name="T6" fmla="*/ 160 w 1151"/>
                <a:gd name="T7" fmla="*/ 492 h 1291"/>
                <a:gd name="T8" fmla="*/ 160 w 1151"/>
                <a:gd name="T9" fmla="*/ 336 h 1291"/>
                <a:gd name="T10" fmla="*/ 3 w 1151"/>
                <a:gd name="T11" fmla="*/ 298 h 1291"/>
                <a:gd name="T12" fmla="*/ 3 w 1151"/>
                <a:gd name="T13" fmla="*/ 821 h 1291"/>
                <a:gd name="T14" fmla="*/ 0 w 1151"/>
                <a:gd name="T15" fmla="*/ 960 h 1291"/>
                <a:gd name="T16" fmla="*/ 160 w 1151"/>
                <a:gd name="T17" fmla="*/ 960 h 1291"/>
                <a:gd name="T18" fmla="*/ 160 w 1151"/>
                <a:gd name="T19" fmla="*/ 940 h 1291"/>
                <a:gd name="T20" fmla="*/ 404 w 1151"/>
                <a:gd name="T21" fmla="*/ 940 h 1291"/>
                <a:gd name="T22" fmla="*/ 404 w 1151"/>
                <a:gd name="T23" fmla="*/ 1137 h 1291"/>
                <a:gd name="T24" fmla="*/ 413 w 1151"/>
                <a:gd name="T25" fmla="*/ 1211 h 1291"/>
                <a:gd name="T26" fmla="*/ 458 w 1151"/>
                <a:gd name="T27" fmla="*/ 1262 h 1291"/>
                <a:gd name="T28" fmla="*/ 569 w 1151"/>
                <a:gd name="T29" fmla="*/ 1285 h 1291"/>
                <a:gd name="T30" fmla="*/ 761 w 1151"/>
                <a:gd name="T31" fmla="*/ 1288 h 1291"/>
                <a:gd name="T32" fmla="*/ 943 w 1151"/>
                <a:gd name="T33" fmla="*/ 1289 h 1291"/>
                <a:gd name="T34" fmla="*/ 1032 w 1151"/>
                <a:gd name="T35" fmla="*/ 1273 h 1291"/>
                <a:gd name="T36" fmla="*/ 1087 w 1151"/>
                <a:gd name="T37" fmla="*/ 1231 h 1291"/>
                <a:gd name="T38" fmla="*/ 1151 w 1151"/>
                <a:gd name="T39" fmla="*/ 1062 h 1291"/>
                <a:gd name="T40" fmla="*/ 997 w 1151"/>
                <a:gd name="T41" fmla="*/ 983 h 1291"/>
                <a:gd name="T42" fmla="*/ 989 w 1151"/>
                <a:gd name="T43" fmla="*/ 1036 h 1291"/>
                <a:gd name="T44" fmla="*/ 958 w 1151"/>
                <a:gd name="T45" fmla="*/ 1109 h 1291"/>
                <a:gd name="T46" fmla="*/ 894 w 1151"/>
                <a:gd name="T47" fmla="*/ 1134 h 1291"/>
                <a:gd name="T48" fmla="*/ 766 w 1151"/>
                <a:gd name="T49" fmla="*/ 1136 h 1291"/>
                <a:gd name="T50" fmla="*/ 626 w 1151"/>
                <a:gd name="T51" fmla="*/ 1132 h 1291"/>
                <a:gd name="T52" fmla="*/ 570 w 1151"/>
                <a:gd name="T53" fmla="*/ 1116 h 1291"/>
                <a:gd name="T54" fmla="*/ 559 w 1151"/>
                <a:gd name="T55" fmla="*/ 1084 h 1291"/>
                <a:gd name="T56" fmla="*/ 559 w 1151"/>
                <a:gd name="T57" fmla="*/ 940 h 1291"/>
                <a:gd name="T58" fmla="*/ 837 w 1151"/>
                <a:gd name="T59" fmla="*/ 940 h 1291"/>
                <a:gd name="T60" fmla="*/ 837 w 1151"/>
                <a:gd name="T61" fmla="*/ 965 h 1291"/>
                <a:gd name="T62" fmla="*/ 998 w 1151"/>
                <a:gd name="T63" fmla="*/ 965 h 1291"/>
                <a:gd name="T64" fmla="*/ 994 w 1151"/>
                <a:gd name="T65" fmla="*/ 831 h 1291"/>
                <a:gd name="T66" fmla="*/ 994 w 1151"/>
                <a:gd name="T67" fmla="*/ 298 h 1291"/>
                <a:gd name="T68" fmla="*/ 998 w 1151"/>
                <a:gd name="T69" fmla="*/ 179 h 1291"/>
                <a:gd name="T70" fmla="*/ 894 w 1151"/>
                <a:gd name="T71" fmla="*/ 184 h 1291"/>
                <a:gd name="T72" fmla="*/ 559 w 1151"/>
                <a:gd name="T73" fmla="*/ 184 h 1291"/>
                <a:gd name="T74" fmla="*/ 559 w 1151"/>
                <a:gd name="T75" fmla="*/ 107 h 1291"/>
                <a:gd name="T76" fmla="*/ 562 w 1151"/>
                <a:gd name="T77" fmla="*/ 0 h 1291"/>
                <a:gd name="T78" fmla="*/ 401 w 1151"/>
                <a:gd name="T79" fmla="*/ 0 h 1291"/>
                <a:gd name="T80" fmla="*/ 404 w 1151"/>
                <a:gd name="T81" fmla="*/ 107 h 1291"/>
                <a:gd name="T82" fmla="*/ 404 w 1151"/>
                <a:gd name="T83" fmla="*/ 184 h 1291"/>
                <a:gd name="T84" fmla="*/ 120 w 1151"/>
                <a:gd name="T85" fmla="*/ 184 h 1291"/>
                <a:gd name="T86" fmla="*/ 0 w 1151"/>
                <a:gd name="T87" fmla="*/ 179 h 1291"/>
                <a:gd name="T88" fmla="*/ 3 w 1151"/>
                <a:gd name="T89" fmla="*/ 298 h 1291"/>
                <a:gd name="T90" fmla="*/ 160 w 1151"/>
                <a:gd name="T91" fmla="*/ 637 h 1291"/>
                <a:gd name="T92" fmla="*/ 404 w 1151"/>
                <a:gd name="T93" fmla="*/ 637 h 1291"/>
                <a:gd name="T94" fmla="*/ 404 w 1151"/>
                <a:gd name="T95" fmla="*/ 791 h 1291"/>
                <a:gd name="T96" fmla="*/ 160 w 1151"/>
                <a:gd name="T97" fmla="*/ 791 h 1291"/>
                <a:gd name="T98" fmla="*/ 160 w 1151"/>
                <a:gd name="T99" fmla="*/ 637 h 1291"/>
                <a:gd name="T100" fmla="*/ 559 w 1151"/>
                <a:gd name="T101" fmla="*/ 336 h 1291"/>
                <a:gd name="T102" fmla="*/ 837 w 1151"/>
                <a:gd name="T103" fmla="*/ 336 h 1291"/>
                <a:gd name="T104" fmla="*/ 837 w 1151"/>
                <a:gd name="T105" fmla="*/ 492 h 1291"/>
                <a:gd name="T106" fmla="*/ 559 w 1151"/>
                <a:gd name="T107" fmla="*/ 492 h 1291"/>
                <a:gd name="T108" fmla="*/ 559 w 1151"/>
                <a:gd name="T109" fmla="*/ 336 h 1291"/>
                <a:gd name="T110" fmla="*/ 559 w 1151"/>
                <a:gd name="T111" fmla="*/ 637 h 1291"/>
                <a:gd name="T112" fmla="*/ 837 w 1151"/>
                <a:gd name="T113" fmla="*/ 637 h 1291"/>
                <a:gd name="T114" fmla="*/ 837 w 1151"/>
                <a:gd name="T115" fmla="*/ 791 h 1291"/>
                <a:gd name="T116" fmla="*/ 559 w 1151"/>
                <a:gd name="T117" fmla="*/ 791 h 1291"/>
                <a:gd name="T118" fmla="*/ 559 w 1151"/>
                <a:gd name="T119" fmla="*/ 637 h 1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1" h="1291">
                  <a:moveTo>
                    <a:pt x="160" y="336"/>
                  </a:moveTo>
                  <a:cubicBezTo>
                    <a:pt x="404" y="336"/>
                    <a:pt x="404" y="336"/>
                    <a:pt x="404" y="336"/>
                  </a:cubicBezTo>
                  <a:cubicBezTo>
                    <a:pt x="404" y="492"/>
                    <a:pt x="404" y="492"/>
                    <a:pt x="404" y="492"/>
                  </a:cubicBezTo>
                  <a:cubicBezTo>
                    <a:pt x="160" y="492"/>
                    <a:pt x="160" y="492"/>
                    <a:pt x="160" y="492"/>
                  </a:cubicBezTo>
                  <a:lnTo>
                    <a:pt x="160" y="336"/>
                  </a:lnTo>
                  <a:close/>
                  <a:moveTo>
                    <a:pt x="3" y="298"/>
                  </a:moveTo>
                  <a:cubicBezTo>
                    <a:pt x="3" y="821"/>
                    <a:pt x="3" y="821"/>
                    <a:pt x="3" y="821"/>
                  </a:cubicBezTo>
                  <a:cubicBezTo>
                    <a:pt x="0" y="960"/>
                    <a:pt x="0" y="960"/>
                    <a:pt x="0" y="960"/>
                  </a:cubicBezTo>
                  <a:cubicBezTo>
                    <a:pt x="160" y="960"/>
                    <a:pt x="160" y="960"/>
                    <a:pt x="160" y="960"/>
                  </a:cubicBezTo>
                  <a:cubicBezTo>
                    <a:pt x="160" y="940"/>
                    <a:pt x="160" y="940"/>
                    <a:pt x="160" y="940"/>
                  </a:cubicBezTo>
                  <a:cubicBezTo>
                    <a:pt x="404" y="940"/>
                    <a:pt x="404" y="940"/>
                    <a:pt x="404" y="940"/>
                  </a:cubicBezTo>
                  <a:cubicBezTo>
                    <a:pt x="404" y="1137"/>
                    <a:pt x="404" y="1137"/>
                    <a:pt x="404" y="1137"/>
                  </a:cubicBezTo>
                  <a:cubicBezTo>
                    <a:pt x="404" y="1168"/>
                    <a:pt x="407" y="1193"/>
                    <a:pt x="413" y="1211"/>
                  </a:cubicBezTo>
                  <a:cubicBezTo>
                    <a:pt x="419" y="1230"/>
                    <a:pt x="434" y="1247"/>
                    <a:pt x="458" y="1262"/>
                  </a:cubicBezTo>
                  <a:cubicBezTo>
                    <a:pt x="483" y="1277"/>
                    <a:pt x="519" y="1285"/>
                    <a:pt x="569" y="1285"/>
                  </a:cubicBezTo>
                  <a:cubicBezTo>
                    <a:pt x="619" y="1285"/>
                    <a:pt x="683" y="1286"/>
                    <a:pt x="761" y="1288"/>
                  </a:cubicBezTo>
                  <a:cubicBezTo>
                    <a:pt x="843" y="1290"/>
                    <a:pt x="903" y="1291"/>
                    <a:pt x="943" y="1289"/>
                  </a:cubicBezTo>
                  <a:cubicBezTo>
                    <a:pt x="982" y="1286"/>
                    <a:pt x="1012" y="1281"/>
                    <a:pt x="1032" y="1273"/>
                  </a:cubicBezTo>
                  <a:cubicBezTo>
                    <a:pt x="1052" y="1265"/>
                    <a:pt x="1070" y="1251"/>
                    <a:pt x="1087" y="1231"/>
                  </a:cubicBezTo>
                  <a:cubicBezTo>
                    <a:pt x="1104" y="1211"/>
                    <a:pt x="1125" y="1155"/>
                    <a:pt x="1151" y="1062"/>
                  </a:cubicBezTo>
                  <a:cubicBezTo>
                    <a:pt x="1106" y="1046"/>
                    <a:pt x="1055" y="1019"/>
                    <a:pt x="997" y="983"/>
                  </a:cubicBezTo>
                  <a:cubicBezTo>
                    <a:pt x="989" y="1036"/>
                    <a:pt x="989" y="1036"/>
                    <a:pt x="989" y="1036"/>
                  </a:cubicBezTo>
                  <a:cubicBezTo>
                    <a:pt x="985" y="1071"/>
                    <a:pt x="974" y="1095"/>
                    <a:pt x="958" y="1109"/>
                  </a:cubicBezTo>
                  <a:cubicBezTo>
                    <a:pt x="942" y="1123"/>
                    <a:pt x="920" y="1131"/>
                    <a:pt x="894" y="1134"/>
                  </a:cubicBezTo>
                  <a:cubicBezTo>
                    <a:pt x="869" y="1137"/>
                    <a:pt x="826" y="1137"/>
                    <a:pt x="766" y="1136"/>
                  </a:cubicBezTo>
                  <a:cubicBezTo>
                    <a:pt x="626" y="1132"/>
                    <a:pt x="626" y="1132"/>
                    <a:pt x="626" y="1132"/>
                  </a:cubicBezTo>
                  <a:cubicBezTo>
                    <a:pt x="595" y="1131"/>
                    <a:pt x="577" y="1125"/>
                    <a:pt x="570" y="1116"/>
                  </a:cubicBezTo>
                  <a:cubicBezTo>
                    <a:pt x="562" y="1106"/>
                    <a:pt x="559" y="1096"/>
                    <a:pt x="559" y="1084"/>
                  </a:cubicBezTo>
                  <a:cubicBezTo>
                    <a:pt x="559" y="940"/>
                    <a:pt x="559" y="940"/>
                    <a:pt x="559" y="940"/>
                  </a:cubicBezTo>
                  <a:cubicBezTo>
                    <a:pt x="837" y="940"/>
                    <a:pt x="837" y="940"/>
                    <a:pt x="837" y="940"/>
                  </a:cubicBezTo>
                  <a:cubicBezTo>
                    <a:pt x="837" y="965"/>
                    <a:pt x="837" y="965"/>
                    <a:pt x="837" y="965"/>
                  </a:cubicBezTo>
                  <a:cubicBezTo>
                    <a:pt x="998" y="965"/>
                    <a:pt x="998" y="965"/>
                    <a:pt x="998" y="965"/>
                  </a:cubicBezTo>
                  <a:cubicBezTo>
                    <a:pt x="994" y="831"/>
                    <a:pt x="994" y="831"/>
                    <a:pt x="994" y="831"/>
                  </a:cubicBezTo>
                  <a:cubicBezTo>
                    <a:pt x="994" y="298"/>
                    <a:pt x="994" y="298"/>
                    <a:pt x="994" y="298"/>
                  </a:cubicBezTo>
                  <a:cubicBezTo>
                    <a:pt x="998" y="179"/>
                    <a:pt x="998" y="179"/>
                    <a:pt x="998" y="179"/>
                  </a:cubicBezTo>
                  <a:cubicBezTo>
                    <a:pt x="894" y="184"/>
                    <a:pt x="894" y="184"/>
                    <a:pt x="894" y="184"/>
                  </a:cubicBezTo>
                  <a:cubicBezTo>
                    <a:pt x="559" y="184"/>
                    <a:pt x="559" y="184"/>
                    <a:pt x="559" y="184"/>
                  </a:cubicBezTo>
                  <a:cubicBezTo>
                    <a:pt x="559" y="107"/>
                    <a:pt x="559" y="107"/>
                    <a:pt x="559" y="107"/>
                  </a:cubicBezTo>
                  <a:cubicBezTo>
                    <a:pt x="562" y="0"/>
                    <a:pt x="562" y="0"/>
                    <a:pt x="562" y="0"/>
                  </a:cubicBezTo>
                  <a:cubicBezTo>
                    <a:pt x="401" y="0"/>
                    <a:pt x="401" y="0"/>
                    <a:pt x="401" y="0"/>
                  </a:cubicBezTo>
                  <a:cubicBezTo>
                    <a:pt x="404" y="107"/>
                    <a:pt x="404" y="107"/>
                    <a:pt x="404" y="107"/>
                  </a:cubicBezTo>
                  <a:cubicBezTo>
                    <a:pt x="404" y="184"/>
                    <a:pt x="404" y="184"/>
                    <a:pt x="404" y="184"/>
                  </a:cubicBezTo>
                  <a:cubicBezTo>
                    <a:pt x="120" y="184"/>
                    <a:pt x="120" y="184"/>
                    <a:pt x="120" y="184"/>
                  </a:cubicBezTo>
                  <a:cubicBezTo>
                    <a:pt x="0" y="179"/>
                    <a:pt x="0" y="179"/>
                    <a:pt x="0" y="179"/>
                  </a:cubicBezTo>
                  <a:lnTo>
                    <a:pt x="3" y="298"/>
                  </a:lnTo>
                  <a:close/>
                  <a:moveTo>
                    <a:pt x="160" y="637"/>
                  </a:moveTo>
                  <a:cubicBezTo>
                    <a:pt x="404" y="637"/>
                    <a:pt x="404" y="637"/>
                    <a:pt x="404" y="637"/>
                  </a:cubicBezTo>
                  <a:cubicBezTo>
                    <a:pt x="404" y="791"/>
                    <a:pt x="404" y="791"/>
                    <a:pt x="404" y="791"/>
                  </a:cubicBezTo>
                  <a:cubicBezTo>
                    <a:pt x="160" y="791"/>
                    <a:pt x="160" y="791"/>
                    <a:pt x="160" y="791"/>
                  </a:cubicBezTo>
                  <a:lnTo>
                    <a:pt x="160" y="637"/>
                  </a:lnTo>
                  <a:close/>
                  <a:moveTo>
                    <a:pt x="559" y="336"/>
                  </a:moveTo>
                  <a:cubicBezTo>
                    <a:pt x="837" y="336"/>
                    <a:pt x="837" y="336"/>
                    <a:pt x="837" y="336"/>
                  </a:cubicBezTo>
                  <a:cubicBezTo>
                    <a:pt x="837" y="492"/>
                    <a:pt x="837" y="492"/>
                    <a:pt x="837" y="492"/>
                  </a:cubicBezTo>
                  <a:cubicBezTo>
                    <a:pt x="559" y="492"/>
                    <a:pt x="559" y="492"/>
                    <a:pt x="559" y="492"/>
                  </a:cubicBezTo>
                  <a:lnTo>
                    <a:pt x="559" y="336"/>
                  </a:lnTo>
                  <a:close/>
                  <a:moveTo>
                    <a:pt x="559" y="637"/>
                  </a:moveTo>
                  <a:cubicBezTo>
                    <a:pt x="837" y="637"/>
                    <a:pt x="837" y="637"/>
                    <a:pt x="837" y="637"/>
                  </a:cubicBezTo>
                  <a:cubicBezTo>
                    <a:pt x="837" y="791"/>
                    <a:pt x="837" y="791"/>
                    <a:pt x="837" y="791"/>
                  </a:cubicBezTo>
                  <a:cubicBezTo>
                    <a:pt x="559" y="791"/>
                    <a:pt x="559" y="791"/>
                    <a:pt x="559" y="791"/>
                  </a:cubicBezTo>
                  <a:lnTo>
                    <a:pt x="559" y="6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4" name="Freeform 55"/>
            <p:cNvSpPr>
              <a:spLocks noEditPoints="1"/>
            </p:cNvSpPr>
            <p:nvPr/>
          </p:nvSpPr>
          <p:spPr bwMode="auto">
            <a:xfrm>
              <a:off x="8641601" y="1891348"/>
              <a:ext cx="320247" cy="362142"/>
            </a:xfrm>
            <a:custGeom>
              <a:avLst/>
              <a:gdLst>
                <a:gd name="T0" fmla="*/ 198 w 1052"/>
                <a:gd name="T1" fmla="*/ 421 h 1191"/>
                <a:gd name="T2" fmla="*/ 235 w 1052"/>
                <a:gd name="T3" fmla="*/ 693 h 1191"/>
                <a:gd name="T4" fmla="*/ 166 w 1052"/>
                <a:gd name="T5" fmla="*/ 374 h 1191"/>
                <a:gd name="T6" fmla="*/ 166 w 1052"/>
                <a:gd name="T7" fmla="*/ 977 h 1191"/>
                <a:gd name="T8" fmla="*/ 232 w 1052"/>
                <a:gd name="T9" fmla="*/ 885 h 1191"/>
                <a:gd name="T10" fmla="*/ 350 w 1052"/>
                <a:gd name="T11" fmla="*/ 796 h 1191"/>
                <a:gd name="T12" fmla="*/ 396 w 1052"/>
                <a:gd name="T13" fmla="*/ 774 h 1191"/>
                <a:gd name="T14" fmla="*/ 442 w 1052"/>
                <a:gd name="T15" fmla="*/ 800 h 1191"/>
                <a:gd name="T16" fmla="*/ 445 w 1052"/>
                <a:gd name="T17" fmla="*/ 546 h 1191"/>
                <a:gd name="T18" fmla="*/ 483 w 1052"/>
                <a:gd name="T19" fmla="*/ 391 h 1191"/>
                <a:gd name="T20" fmla="*/ 612 w 1052"/>
                <a:gd name="T21" fmla="*/ 592 h 1191"/>
                <a:gd name="T22" fmla="*/ 536 w 1052"/>
                <a:gd name="T23" fmla="*/ 770 h 1191"/>
                <a:gd name="T24" fmla="*/ 520 w 1052"/>
                <a:gd name="T25" fmla="*/ 950 h 1191"/>
                <a:gd name="T26" fmla="*/ 622 w 1052"/>
                <a:gd name="T27" fmla="*/ 915 h 1191"/>
                <a:gd name="T28" fmla="*/ 745 w 1052"/>
                <a:gd name="T29" fmla="*/ 835 h 1191"/>
                <a:gd name="T30" fmla="*/ 890 w 1052"/>
                <a:gd name="T31" fmla="*/ 787 h 1191"/>
                <a:gd name="T32" fmla="*/ 773 w 1052"/>
                <a:gd name="T33" fmla="*/ 571 h 1191"/>
                <a:gd name="T34" fmla="*/ 813 w 1052"/>
                <a:gd name="T35" fmla="*/ 359 h 1191"/>
                <a:gd name="T36" fmla="*/ 831 w 1052"/>
                <a:gd name="T37" fmla="*/ 236 h 1191"/>
                <a:gd name="T38" fmla="*/ 672 w 1052"/>
                <a:gd name="T39" fmla="*/ 257 h 1191"/>
                <a:gd name="T40" fmla="*/ 597 w 1052"/>
                <a:gd name="T41" fmla="*/ 303 h 1191"/>
                <a:gd name="T42" fmla="*/ 486 w 1052"/>
                <a:gd name="T43" fmla="*/ 381 h 1191"/>
                <a:gd name="T44" fmla="*/ 504 w 1052"/>
                <a:gd name="T45" fmla="*/ 275 h 1191"/>
                <a:gd name="T46" fmla="*/ 357 w 1052"/>
                <a:gd name="T47" fmla="*/ 191 h 1191"/>
                <a:gd name="T48" fmla="*/ 349 w 1052"/>
                <a:gd name="T49" fmla="*/ 312 h 1191"/>
                <a:gd name="T50" fmla="*/ 271 w 1052"/>
                <a:gd name="T51" fmla="*/ 274 h 1191"/>
                <a:gd name="T52" fmla="*/ 166 w 1052"/>
                <a:gd name="T53" fmla="*/ 346 h 1191"/>
                <a:gd name="T54" fmla="*/ 893 w 1052"/>
                <a:gd name="T55" fmla="*/ 160 h 1191"/>
                <a:gd name="T56" fmla="*/ 884 w 1052"/>
                <a:gd name="T57" fmla="*/ 997 h 1191"/>
                <a:gd name="T58" fmla="*/ 741 w 1052"/>
                <a:gd name="T59" fmla="*/ 1001 h 1191"/>
                <a:gd name="T60" fmla="*/ 791 w 1052"/>
                <a:gd name="T61" fmla="*/ 1140 h 1191"/>
                <a:gd name="T62" fmla="*/ 975 w 1052"/>
                <a:gd name="T63" fmla="*/ 1162 h 1191"/>
                <a:gd name="T64" fmla="*/ 1048 w 1052"/>
                <a:gd name="T65" fmla="*/ 1027 h 1191"/>
                <a:gd name="T66" fmla="*/ 1052 w 1052"/>
                <a:gd name="T67" fmla="*/ 0 h 1191"/>
                <a:gd name="T68" fmla="*/ 157 w 1052"/>
                <a:gd name="T69" fmla="*/ 5 h 1191"/>
                <a:gd name="T70" fmla="*/ 4 w 1052"/>
                <a:gd name="T71" fmla="*/ 165 h 1191"/>
                <a:gd name="T72" fmla="*/ 0 w 1052"/>
                <a:gd name="T73" fmla="*/ 1156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2" h="1191">
                  <a:moveTo>
                    <a:pt x="166" y="374"/>
                  </a:moveTo>
                  <a:cubicBezTo>
                    <a:pt x="198" y="421"/>
                    <a:pt x="198" y="421"/>
                    <a:pt x="198" y="421"/>
                  </a:cubicBezTo>
                  <a:cubicBezTo>
                    <a:pt x="208" y="434"/>
                    <a:pt x="237" y="482"/>
                    <a:pt x="287" y="563"/>
                  </a:cubicBezTo>
                  <a:cubicBezTo>
                    <a:pt x="270" y="620"/>
                    <a:pt x="253" y="663"/>
                    <a:pt x="235" y="693"/>
                  </a:cubicBezTo>
                  <a:cubicBezTo>
                    <a:pt x="216" y="724"/>
                    <a:pt x="193" y="756"/>
                    <a:pt x="166" y="790"/>
                  </a:cubicBezTo>
                  <a:lnTo>
                    <a:pt x="166" y="374"/>
                  </a:lnTo>
                  <a:close/>
                  <a:moveTo>
                    <a:pt x="169" y="1156"/>
                  </a:moveTo>
                  <a:cubicBezTo>
                    <a:pt x="166" y="977"/>
                    <a:pt x="166" y="977"/>
                    <a:pt x="166" y="977"/>
                  </a:cubicBezTo>
                  <a:cubicBezTo>
                    <a:pt x="166" y="812"/>
                    <a:pt x="166" y="812"/>
                    <a:pt x="166" y="812"/>
                  </a:cubicBezTo>
                  <a:cubicBezTo>
                    <a:pt x="199" y="846"/>
                    <a:pt x="221" y="870"/>
                    <a:pt x="232" y="885"/>
                  </a:cubicBezTo>
                  <a:cubicBezTo>
                    <a:pt x="243" y="899"/>
                    <a:pt x="253" y="914"/>
                    <a:pt x="263" y="929"/>
                  </a:cubicBezTo>
                  <a:cubicBezTo>
                    <a:pt x="310" y="862"/>
                    <a:pt x="339" y="818"/>
                    <a:pt x="350" y="796"/>
                  </a:cubicBezTo>
                  <a:cubicBezTo>
                    <a:pt x="361" y="774"/>
                    <a:pt x="371" y="754"/>
                    <a:pt x="379" y="737"/>
                  </a:cubicBezTo>
                  <a:cubicBezTo>
                    <a:pt x="396" y="774"/>
                    <a:pt x="396" y="774"/>
                    <a:pt x="396" y="774"/>
                  </a:cubicBezTo>
                  <a:cubicBezTo>
                    <a:pt x="399" y="781"/>
                    <a:pt x="405" y="799"/>
                    <a:pt x="413" y="829"/>
                  </a:cubicBezTo>
                  <a:cubicBezTo>
                    <a:pt x="442" y="800"/>
                    <a:pt x="442" y="800"/>
                    <a:pt x="442" y="800"/>
                  </a:cubicBezTo>
                  <a:cubicBezTo>
                    <a:pt x="460" y="782"/>
                    <a:pt x="493" y="759"/>
                    <a:pt x="541" y="732"/>
                  </a:cubicBezTo>
                  <a:cubicBezTo>
                    <a:pt x="508" y="667"/>
                    <a:pt x="476" y="605"/>
                    <a:pt x="445" y="546"/>
                  </a:cubicBezTo>
                  <a:cubicBezTo>
                    <a:pt x="458" y="500"/>
                    <a:pt x="458" y="500"/>
                    <a:pt x="458" y="500"/>
                  </a:cubicBezTo>
                  <a:cubicBezTo>
                    <a:pt x="463" y="484"/>
                    <a:pt x="470" y="448"/>
                    <a:pt x="483" y="391"/>
                  </a:cubicBezTo>
                  <a:cubicBezTo>
                    <a:pt x="524" y="445"/>
                    <a:pt x="549" y="479"/>
                    <a:pt x="559" y="493"/>
                  </a:cubicBezTo>
                  <a:cubicBezTo>
                    <a:pt x="569" y="507"/>
                    <a:pt x="587" y="540"/>
                    <a:pt x="612" y="592"/>
                  </a:cubicBezTo>
                  <a:cubicBezTo>
                    <a:pt x="592" y="650"/>
                    <a:pt x="592" y="650"/>
                    <a:pt x="592" y="650"/>
                  </a:cubicBezTo>
                  <a:cubicBezTo>
                    <a:pt x="578" y="690"/>
                    <a:pt x="559" y="730"/>
                    <a:pt x="536" y="770"/>
                  </a:cubicBezTo>
                  <a:cubicBezTo>
                    <a:pt x="512" y="810"/>
                    <a:pt x="478" y="851"/>
                    <a:pt x="435" y="895"/>
                  </a:cubicBezTo>
                  <a:cubicBezTo>
                    <a:pt x="478" y="920"/>
                    <a:pt x="506" y="939"/>
                    <a:pt x="520" y="950"/>
                  </a:cubicBezTo>
                  <a:cubicBezTo>
                    <a:pt x="533" y="961"/>
                    <a:pt x="548" y="975"/>
                    <a:pt x="565" y="990"/>
                  </a:cubicBezTo>
                  <a:cubicBezTo>
                    <a:pt x="588" y="963"/>
                    <a:pt x="608" y="938"/>
                    <a:pt x="622" y="915"/>
                  </a:cubicBezTo>
                  <a:cubicBezTo>
                    <a:pt x="637" y="893"/>
                    <a:pt x="666" y="841"/>
                    <a:pt x="710" y="760"/>
                  </a:cubicBezTo>
                  <a:cubicBezTo>
                    <a:pt x="745" y="835"/>
                    <a:pt x="745" y="835"/>
                    <a:pt x="745" y="835"/>
                  </a:cubicBezTo>
                  <a:cubicBezTo>
                    <a:pt x="748" y="841"/>
                    <a:pt x="756" y="864"/>
                    <a:pt x="769" y="903"/>
                  </a:cubicBezTo>
                  <a:cubicBezTo>
                    <a:pt x="813" y="856"/>
                    <a:pt x="853" y="817"/>
                    <a:pt x="890" y="787"/>
                  </a:cubicBezTo>
                  <a:cubicBezTo>
                    <a:pt x="867" y="743"/>
                    <a:pt x="867" y="743"/>
                    <a:pt x="867" y="743"/>
                  </a:cubicBezTo>
                  <a:cubicBezTo>
                    <a:pt x="866" y="739"/>
                    <a:pt x="834" y="682"/>
                    <a:pt x="773" y="571"/>
                  </a:cubicBezTo>
                  <a:cubicBezTo>
                    <a:pt x="790" y="486"/>
                    <a:pt x="790" y="486"/>
                    <a:pt x="790" y="486"/>
                  </a:cubicBezTo>
                  <a:cubicBezTo>
                    <a:pt x="797" y="454"/>
                    <a:pt x="805" y="412"/>
                    <a:pt x="813" y="359"/>
                  </a:cubicBezTo>
                  <a:cubicBezTo>
                    <a:pt x="825" y="277"/>
                    <a:pt x="825" y="277"/>
                    <a:pt x="825" y="277"/>
                  </a:cubicBezTo>
                  <a:cubicBezTo>
                    <a:pt x="826" y="268"/>
                    <a:pt x="828" y="254"/>
                    <a:pt x="831" y="236"/>
                  </a:cubicBezTo>
                  <a:cubicBezTo>
                    <a:pt x="779" y="232"/>
                    <a:pt x="726" y="225"/>
                    <a:pt x="672" y="213"/>
                  </a:cubicBezTo>
                  <a:cubicBezTo>
                    <a:pt x="672" y="257"/>
                    <a:pt x="672" y="257"/>
                    <a:pt x="672" y="257"/>
                  </a:cubicBezTo>
                  <a:cubicBezTo>
                    <a:pt x="672" y="279"/>
                    <a:pt x="668" y="324"/>
                    <a:pt x="659" y="391"/>
                  </a:cubicBezTo>
                  <a:cubicBezTo>
                    <a:pt x="636" y="359"/>
                    <a:pt x="616" y="329"/>
                    <a:pt x="597" y="303"/>
                  </a:cubicBezTo>
                  <a:cubicBezTo>
                    <a:pt x="569" y="330"/>
                    <a:pt x="569" y="330"/>
                    <a:pt x="569" y="330"/>
                  </a:cubicBezTo>
                  <a:cubicBezTo>
                    <a:pt x="553" y="345"/>
                    <a:pt x="526" y="362"/>
                    <a:pt x="486" y="381"/>
                  </a:cubicBezTo>
                  <a:cubicBezTo>
                    <a:pt x="500" y="310"/>
                    <a:pt x="500" y="310"/>
                    <a:pt x="500" y="310"/>
                  </a:cubicBezTo>
                  <a:cubicBezTo>
                    <a:pt x="500" y="308"/>
                    <a:pt x="501" y="297"/>
                    <a:pt x="504" y="275"/>
                  </a:cubicBezTo>
                  <a:cubicBezTo>
                    <a:pt x="508" y="254"/>
                    <a:pt x="511" y="236"/>
                    <a:pt x="514" y="221"/>
                  </a:cubicBezTo>
                  <a:cubicBezTo>
                    <a:pt x="452" y="215"/>
                    <a:pt x="399" y="205"/>
                    <a:pt x="357" y="191"/>
                  </a:cubicBezTo>
                  <a:cubicBezTo>
                    <a:pt x="355" y="246"/>
                    <a:pt x="355" y="246"/>
                    <a:pt x="355" y="246"/>
                  </a:cubicBezTo>
                  <a:cubicBezTo>
                    <a:pt x="354" y="270"/>
                    <a:pt x="352" y="292"/>
                    <a:pt x="349" y="312"/>
                  </a:cubicBezTo>
                  <a:cubicBezTo>
                    <a:pt x="347" y="333"/>
                    <a:pt x="344" y="355"/>
                    <a:pt x="338" y="378"/>
                  </a:cubicBezTo>
                  <a:cubicBezTo>
                    <a:pt x="313" y="340"/>
                    <a:pt x="290" y="306"/>
                    <a:pt x="271" y="274"/>
                  </a:cubicBezTo>
                  <a:cubicBezTo>
                    <a:pt x="238" y="303"/>
                    <a:pt x="215" y="321"/>
                    <a:pt x="203" y="328"/>
                  </a:cubicBezTo>
                  <a:cubicBezTo>
                    <a:pt x="190" y="334"/>
                    <a:pt x="178" y="340"/>
                    <a:pt x="166" y="346"/>
                  </a:cubicBezTo>
                  <a:cubicBezTo>
                    <a:pt x="166" y="160"/>
                    <a:pt x="166" y="160"/>
                    <a:pt x="166" y="160"/>
                  </a:cubicBezTo>
                  <a:cubicBezTo>
                    <a:pt x="893" y="160"/>
                    <a:pt x="893" y="160"/>
                    <a:pt x="893" y="160"/>
                  </a:cubicBezTo>
                  <a:cubicBezTo>
                    <a:pt x="893" y="959"/>
                    <a:pt x="893" y="959"/>
                    <a:pt x="893" y="959"/>
                  </a:cubicBezTo>
                  <a:cubicBezTo>
                    <a:pt x="893" y="975"/>
                    <a:pt x="890" y="987"/>
                    <a:pt x="884" y="997"/>
                  </a:cubicBezTo>
                  <a:cubicBezTo>
                    <a:pt x="878" y="1006"/>
                    <a:pt x="859" y="1010"/>
                    <a:pt x="827" y="1009"/>
                  </a:cubicBezTo>
                  <a:cubicBezTo>
                    <a:pt x="800" y="1008"/>
                    <a:pt x="772" y="1006"/>
                    <a:pt x="741" y="1001"/>
                  </a:cubicBezTo>
                  <a:cubicBezTo>
                    <a:pt x="761" y="1045"/>
                    <a:pt x="761" y="1045"/>
                    <a:pt x="761" y="1045"/>
                  </a:cubicBezTo>
                  <a:cubicBezTo>
                    <a:pt x="779" y="1086"/>
                    <a:pt x="789" y="1118"/>
                    <a:pt x="791" y="1140"/>
                  </a:cubicBezTo>
                  <a:cubicBezTo>
                    <a:pt x="794" y="1161"/>
                    <a:pt x="796" y="1179"/>
                    <a:pt x="797" y="1191"/>
                  </a:cubicBezTo>
                  <a:cubicBezTo>
                    <a:pt x="879" y="1186"/>
                    <a:pt x="938" y="1176"/>
                    <a:pt x="975" y="1162"/>
                  </a:cubicBezTo>
                  <a:cubicBezTo>
                    <a:pt x="1012" y="1149"/>
                    <a:pt x="1033" y="1130"/>
                    <a:pt x="1039" y="1105"/>
                  </a:cubicBezTo>
                  <a:cubicBezTo>
                    <a:pt x="1046" y="1081"/>
                    <a:pt x="1048" y="1055"/>
                    <a:pt x="1048" y="1027"/>
                  </a:cubicBezTo>
                  <a:cubicBezTo>
                    <a:pt x="1048" y="165"/>
                    <a:pt x="1048" y="165"/>
                    <a:pt x="1048" y="165"/>
                  </a:cubicBezTo>
                  <a:cubicBezTo>
                    <a:pt x="1052" y="0"/>
                    <a:pt x="1052" y="0"/>
                    <a:pt x="1052" y="0"/>
                  </a:cubicBezTo>
                  <a:cubicBezTo>
                    <a:pt x="898" y="5"/>
                    <a:pt x="898" y="5"/>
                    <a:pt x="898" y="5"/>
                  </a:cubicBezTo>
                  <a:cubicBezTo>
                    <a:pt x="157" y="5"/>
                    <a:pt x="157" y="5"/>
                    <a:pt x="157" y="5"/>
                  </a:cubicBezTo>
                  <a:cubicBezTo>
                    <a:pt x="0" y="0"/>
                    <a:pt x="0" y="0"/>
                    <a:pt x="0" y="0"/>
                  </a:cubicBezTo>
                  <a:cubicBezTo>
                    <a:pt x="4" y="165"/>
                    <a:pt x="4" y="165"/>
                    <a:pt x="4" y="165"/>
                  </a:cubicBezTo>
                  <a:cubicBezTo>
                    <a:pt x="4" y="977"/>
                    <a:pt x="4" y="977"/>
                    <a:pt x="4" y="977"/>
                  </a:cubicBezTo>
                  <a:cubicBezTo>
                    <a:pt x="0" y="1156"/>
                    <a:pt x="0" y="1156"/>
                    <a:pt x="0" y="1156"/>
                  </a:cubicBezTo>
                  <a:lnTo>
                    <a:pt x="169" y="1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66" name="矩形 65"/>
          <p:cNvSpPr/>
          <p:nvPr/>
        </p:nvSpPr>
        <p:spPr>
          <a:xfrm>
            <a:off x="450981" y="214730"/>
            <a:ext cx="2339102" cy="523220"/>
          </a:xfrm>
          <a:prstGeom prst="rect">
            <a:avLst/>
          </a:prstGeom>
        </p:spPr>
        <p:txBody>
          <a:bodyPr wrap="none">
            <a:spAutoFit/>
          </a:bodyPr>
          <a:lstStyle/>
          <a:p>
            <a:r>
              <a:rPr lang="zh-CN" altLang="en-US" sz="2800" dirty="0">
                <a:solidFill>
                  <a:srgbClr val="03816F"/>
                </a:solidFill>
                <a:latin typeface="方正粗宋简体" panose="03000509000000000000" pitchFamily="65" charset="-122"/>
                <a:ea typeface="方正粗宋简体" panose="03000509000000000000" pitchFamily="65" charset="-122"/>
              </a:rPr>
              <a:t>三、实施成效</a:t>
            </a:r>
          </a:p>
        </p:txBody>
      </p:sp>
      <p:grpSp>
        <p:nvGrpSpPr>
          <p:cNvPr id="72" name="组合 71"/>
          <p:cNvGrpSpPr/>
          <p:nvPr/>
        </p:nvGrpSpPr>
        <p:grpSpPr>
          <a:xfrm>
            <a:off x="866570" y="1214877"/>
            <a:ext cx="2908907" cy="507391"/>
            <a:chOff x="1136875" y="1223586"/>
            <a:chExt cx="2908907" cy="507391"/>
          </a:xfrm>
        </p:grpSpPr>
        <p:grpSp>
          <p:nvGrpSpPr>
            <p:cNvPr id="73" name="组合 72"/>
            <p:cNvGrpSpPr/>
            <p:nvPr/>
          </p:nvGrpSpPr>
          <p:grpSpPr>
            <a:xfrm>
              <a:off x="1231072" y="1223586"/>
              <a:ext cx="2814710" cy="505327"/>
              <a:chOff x="359534" y="1259305"/>
              <a:chExt cx="2814710" cy="505327"/>
            </a:xfrm>
          </p:grpSpPr>
          <p:sp>
            <p:nvSpPr>
              <p:cNvPr id="75" name="任意多边形: 形状 74"/>
              <p:cNvSpPr/>
              <p:nvPr/>
            </p:nvSpPr>
            <p:spPr>
              <a:xfrm>
                <a:off x="359534" y="1259305"/>
                <a:ext cx="2814710" cy="505327"/>
              </a:xfrm>
              <a:custGeom>
                <a:avLst/>
                <a:gdLst>
                  <a:gd name="connsiteX0" fmla="*/ 0 w 2436307"/>
                  <a:gd name="connsiteY0" fmla="*/ 0 h 505327"/>
                  <a:gd name="connsiteX1" fmla="*/ 2434767 w 2436307"/>
                  <a:gd name="connsiteY1" fmla="*/ 0 h 505327"/>
                  <a:gd name="connsiteX2" fmla="*/ 2345641 w 2436307"/>
                  <a:gd name="connsiteY2" fmla="*/ 250498 h 505327"/>
                  <a:gd name="connsiteX3" fmla="*/ 2436307 w 2436307"/>
                  <a:gd name="connsiteY3" fmla="*/ 505327 h 505327"/>
                  <a:gd name="connsiteX4" fmla="*/ 0 w 2436307"/>
                  <a:gd name="connsiteY4" fmla="*/ 505327 h 505327"/>
                  <a:gd name="connsiteX5" fmla="*/ 0 w 2436307"/>
                  <a:gd name="connsiteY5" fmla="*/ 0 h 5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6307" h="505327">
                    <a:moveTo>
                      <a:pt x="0" y="0"/>
                    </a:moveTo>
                    <a:lnTo>
                      <a:pt x="2434767" y="0"/>
                    </a:lnTo>
                    <a:lnTo>
                      <a:pt x="2345641" y="250498"/>
                    </a:lnTo>
                    <a:lnTo>
                      <a:pt x="2436307" y="505327"/>
                    </a:lnTo>
                    <a:lnTo>
                      <a:pt x="0" y="505327"/>
                    </a:lnTo>
                    <a:lnTo>
                      <a:pt x="0" y="0"/>
                    </a:lnTo>
                    <a:close/>
                  </a:path>
                </a:pathLst>
              </a:custGeom>
              <a:solidFill>
                <a:srgbClr val="1D4C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矩形 75"/>
              <p:cNvSpPr/>
              <p:nvPr/>
            </p:nvSpPr>
            <p:spPr>
              <a:xfrm>
                <a:off x="359534" y="1311913"/>
                <a:ext cx="2492990" cy="400110"/>
              </a:xfrm>
              <a:prstGeom prst="rect">
                <a:avLst/>
              </a:prstGeom>
            </p:spPr>
            <p:txBody>
              <a:bodyPr wrap="none">
                <a:spAutoFit/>
              </a:bodyPr>
              <a:lstStyle/>
              <a:p>
                <a:pPr lvl="0"/>
                <a:r>
                  <a:rPr lang="zh-CN" altLang="en-US" sz="2000" b="1" kern="0" dirty="0">
                    <a:solidFill>
                      <a:schemeClr val="bg1"/>
                    </a:solidFill>
                    <a:latin typeface="微软雅黑" panose="020B0503020204020204" pitchFamily="34" charset="-122"/>
                    <a:ea typeface="微软雅黑"/>
                  </a:rPr>
                  <a:t>（一）技术指标检查</a:t>
                </a:r>
              </a:p>
            </p:txBody>
          </p:sp>
        </p:grpSp>
        <p:sp>
          <p:nvSpPr>
            <p:cNvPr id="74" name="矩形 73"/>
            <p:cNvSpPr/>
            <p:nvPr/>
          </p:nvSpPr>
          <p:spPr>
            <a:xfrm>
              <a:off x="1136875" y="1225650"/>
              <a:ext cx="59360" cy="505327"/>
            </a:xfrm>
            <a:prstGeom prst="rect">
              <a:avLst/>
            </a:prstGeom>
            <a:solidFill>
              <a:srgbClr val="1D4C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7" name="矩形 66"/>
          <p:cNvSpPr/>
          <p:nvPr/>
        </p:nvSpPr>
        <p:spPr>
          <a:xfrm>
            <a:off x="1425439" y="2197131"/>
            <a:ext cx="3877985" cy="369332"/>
          </a:xfrm>
          <a:prstGeom prst="rect">
            <a:avLst/>
          </a:prstGeom>
        </p:spPr>
        <p:txBody>
          <a:bodyPr wrap="none">
            <a:spAutoFit/>
          </a:bodyPr>
          <a:lstStyle/>
          <a:p>
            <a:r>
              <a:rPr lang="zh-CN" altLang="en-US" kern="100" dirty="0">
                <a:solidFill>
                  <a:srgbClr val="1D4C61"/>
                </a:solidFill>
                <a:latin typeface="方正粗宋_GBK" panose="03000509000000000000" pitchFamily="65" charset="-122"/>
                <a:ea typeface="方正粗宋_GBK" panose="03000509000000000000" pitchFamily="65" charset="-122"/>
                <a:cs typeface="Times New Roman" panose="02020603050405020304" pitchFamily="18" charset="0"/>
              </a:rPr>
              <a:t>单击此处添加合适的描述描述请添加</a:t>
            </a:r>
            <a:endParaRPr lang="zh-CN" altLang="en-US" sz="2000" dirty="0">
              <a:solidFill>
                <a:srgbClr val="1D4C61"/>
              </a:solidFill>
              <a:latin typeface="方正粗宋_GBK" panose="03000509000000000000" pitchFamily="65" charset="-122"/>
              <a:ea typeface="方正粗宋_GBK" panose="03000509000000000000" pitchFamily="65" charset="-122"/>
            </a:endParaRPr>
          </a:p>
        </p:txBody>
      </p:sp>
      <p:grpSp>
        <p:nvGrpSpPr>
          <p:cNvPr id="79" name="组合 78"/>
          <p:cNvGrpSpPr/>
          <p:nvPr/>
        </p:nvGrpSpPr>
        <p:grpSpPr>
          <a:xfrm>
            <a:off x="682257" y="2669683"/>
            <a:ext cx="4980661" cy="3320441"/>
            <a:chOff x="519961" y="2854404"/>
            <a:chExt cx="4980661" cy="3320441"/>
          </a:xfrm>
        </p:grpSpPr>
        <p:graphicFrame>
          <p:nvGraphicFramePr>
            <p:cNvPr id="80" name="图表 79"/>
            <p:cNvGraphicFramePr/>
            <p:nvPr>
              <p:extLst>
                <p:ext uri="{D42A27DB-BD31-4B8C-83A1-F6EECF244321}">
                  <p14:modId xmlns:p14="http://schemas.microsoft.com/office/powerpoint/2010/main" val="1640679150"/>
                </p:ext>
              </p:extLst>
            </p:nvPr>
          </p:nvGraphicFramePr>
          <p:xfrm>
            <a:off x="519961" y="2854404"/>
            <a:ext cx="4980661" cy="3320441"/>
          </p:xfrm>
          <a:graphic>
            <a:graphicData uri="http://schemas.openxmlformats.org/drawingml/2006/chart">
              <c:chart xmlns:c="http://schemas.openxmlformats.org/drawingml/2006/chart" xmlns:r="http://schemas.openxmlformats.org/officeDocument/2006/relationships" r:id="rId4"/>
            </a:graphicData>
          </a:graphic>
        </p:graphicFrame>
        <p:sp>
          <p:nvSpPr>
            <p:cNvPr id="81" name="矩形 80"/>
            <p:cNvSpPr/>
            <p:nvPr/>
          </p:nvSpPr>
          <p:spPr>
            <a:xfrm>
              <a:off x="1784391" y="3696195"/>
              <a:ext cx="1141659" cy="584775"/>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100" cap="none" spc="0" normalizeH="0" baseline="0" noProof="0" dirty="0">
                  <a:ln>
                    <a:noFill/>
                  </a:ln>
                  <a:solidFill>
                    <a:prstClr val="white"/>
                  </a:solidFill>
                  <a:effectLst/>
                  <a:uLnTx/>
                  <a:uFillTx/>
                  <a:latin typeface="Arial" panose="020F0502020204030204"/>
                  <a:ea typeface="仿宋_GB2312"/>
                  <a:cs typeface="Times New Roman" panose="02020603050405020304" pitchFamily="18" charset="0"/>
                </a:rPr>
                <a:t>CT</a:t>
              </a:r>
              <a:r>
                <a:rPr kumimoji="0" lang="zh-CN" altLang="en-US" sz="1400" b="0" i="0" u="none" strike="noStrike" kern="100" cap="none" spc="0" normalizeH="0" baseline="0" noProof="0" dirty="0">
                  <a:ln>
                    <a:noFill/>
                  </a:ln>
                  <a:solidFill>
                    <a:prstClr val="white"/>
                  </a:solidFill>
                  <a:effectLst/>
                  <a:uLnTx/>
                  <a:uFillTx/>
                  <a:latin typeface="Arial" panose="020F0502020204030204"/>
                  <a:ea typeface="仿宋_GB2312"/>
                  <a:cs typeface="Times New Roman" panose="02020603050405020304" pitchFamily="18" charset="0"/>
                </a:rPr>
                <a:t>环节误差</a:t>
              </a:r>
              <a:endParaRPr kumimoji="0" lang="en-US" altLang="zh-CN" sz="1400" b="0" i="0" u="none" strike="noStrike" kern="100" cap="none" spc="0" normalizeH="0" baseline="0" noProof="0" dirty="0">
                <a:ln>
                  <a:noFill/>
                </a:ln>
                <a:solidFill>
                  <a:prstClr val="white"/>
                </a:solidFill>
                <a:effectLst/>
                <a:uLnTx/>
                <a:uFillTx/>
                <a:latin typeface="Arial" panose="020F0502020204030204"/>
                <a:ea typeface="仿宋_GB2312"/>
                <a:cs typeface="Times New Roman" panose="02020603050405020304" pitchFamily="18" charset="0"/>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0" i="0" u="none" strike="noStrike" kern="100" cap="none" spc="0" normalizeH="0" baseline="0" noProof="0" dirty="0">
                  <a:ln>
                    <a:noFill/>
                  </a:ln>
                  <a:solidFill>
                    <a:prstClr val="white"/>
                  </a:solidFill>
                  <a:effectLst/>
                  <a:uLnTx/>
                  <a:uFillTx/>
                  <a:latin typeface="Arial" panose="020F0502020204030204"/>
                  <a:ea typeface="仿宋_GB2312"/>
                  <a:cs typeface="Times New Roman" panose="02020603050405020304" pitchFamily="18" charset="0"/>
                </a:rPr>
                <a:t>33%</a:t>
              </a:r>
              <a:endParaRPr kumimoji="0" lang="zh-CN" altLang="en-US" sz="2000" b="0" i="0" u="none" strike="noStrike" kern="0" cap="none" spc="0" normalizeH="0" baseline="0" noProof="0" dirty="0">
                <a:ln>
                  <a:noFill/>
                </a:ln>
                <a:solidFill>
                  <a:prstClr val="white"/>
                </a:solidFill>
                <a:effectLst/>
                <a:uLnTx/>
                <a:uFillTx/>
                <a:latin typeface="Arial" panose="020F0502020204030204"/>
                <a:ea typeface="微软雅黑"/>
              </a:endParaRPr>
            </a:p>
          </p:txBody>
        </p:sp>
      </p:grpSp>
      <p:sp>
        <p:nvSpPr>
          <p:cNvPr id="82" name="矩形 81"/>
          <p:cNvSpPr/>
          <p:nvPr/>
        </p:nvSpPr>
        <p:spPr>
          <a:xfrm>
            <a:off x="6547566" y="2212811"/>
            <a:ext cx="3647152" cy="369332"/>
          </a:xfrm>
          <a:prstGeom prst="rect">
            <a:avLst/>
          </a:prstGeom>
        </p:spPr>
        <p:txBody>
          <a:bodyPr wrap="none">
            <a:spAutoFit/>
          </a:bodyPr>
          <a:lstStyle/>
          <a:p>
            <a:r>
              <a:rPr lang="zh-CN" altLang="en-US" kern="100" dirty="0">
                <a:solidFill>
                  <a:srgbClr val="1D4C61"/>
                </a:solidFill>
                <a:latin typeface="方正粗宋_GBK" panose="03000509000000000000" pitchFamily="65" charset="-122"/>
                <a:ea typeface="方正粗宋_GBK" panose="03000509000000000000" pitchFamily="65" charset="-122"/>
                <a:cs typeface="Times New Roman" panose="02020603050405020304" pitchFamily="18" charset="0"/>
              </a:rPr>
              <a:t>单击此处添加合适的描述合适描述</a:t>
            </a:r>
            <a:endParaRPr lang="zh-CN" altLang="en-US" sz="2000" dirty="0">
              <a:solidFill>
                <a:srgbClr val="1D4C61"/>
              </a:solidFill>
              <a:latin typeface="方正粗宋_GBK" panose="03000509000000000000" pitchFamily="65" charset="-122"/>
              <a:ea typeface="方正粗宋_GBK" panose="03000509000000000000" pitchFamily="65" charset="-122"/>
            </a:endParaRPr>
          </a:p>
        </p:txBody>
      </p:sp>
      <p:graphicFrame>
        <p:nvGraphicFramePr>
          <p:cNvPr id="83" name="图表 82"/>
          <p:cNvGraphicFramePr/>
          <p:nvPr>
            <p:extLst>
              <p:ext uri="{D42A27DB-BD31-4B8C-83A1-F6EECF244321}">
                <p14:modId xmlns:p14="http://schemas.microsoft.com/office/powerpoint/2010/main" val="452351182"/>
              </p:ext>
            </p:extLst>
          </p:nvPr>
        </p:nvGraphicFramePr>
        <p:xfrm>
          <a:off x="5387808" y="2669683"/>
          <a:ext cx="6094198" cy="3552311"/>
        </p:xfrm>
        <a:graphic>
          <a:graphicData uri="http://schemas.openxmlformats.org/drawingml/2006/chart">
            <c:chart xmlns:c="http://schemas.openxmlformats.org/drawingml/2006/chart" xmlns:r="http://schemas.openxmlformats.org/officeDocument/2006/relationships" r:id="rId5"/>
          </a:graphicData>
        </a:graphic>
      </p:graphicFrame>
      <p:grpSp>
        <p:nvGrpSpPr>
          <p:cNvPr id="84" name="组合 83"/>
          <p:cNvGrpSpPr/>
          <p:nvPr/>
        </p:nvGrpSpPr>
        <p:grpSpPr>
          <a:xfrm>
            <a:off x="0" y="4447617"/>
            <a:ext cx="12180959" cy="486723"/>
            <a:chOff x="0" y="5690658"/>
            <a:chExt cx="12180959" cy="486723"/>
          </a:xfrm>
        </p:grpSpPr>
        <p:sp>
          <p:nvSpPr>
            <p:cNvPr id="87" name="矩形 86"/>
            <p:cNvSpPr/>
            <p:nvPr/>
          </p:nvSpPr>
          <p:spPr>
            <a:xfrm>
              <a:off x="0" y="5690658"/>
              <a:ext cx="12180959" cy="486723"/>
            </a:xfrm>
            <a:prstGeom prst="rect">
              <a:avLst/>
            </a:prstGeom>
            <a:solidFill>
              <a:srgbClr val="1D4C61"/>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sp>
          <p:nvSpPr>
            <p:cNvPr id="86" name="矩形 85"/>
            <p:cNvSpPr/>
            <p:nvPr/>
          </p:nvSpPr>
          <p:spPr>
            <a:xfrm>
              <a:off x="1536325" y="5732285"/>
              <a:ext cx="8714580" cy="400110"/>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2000" b="1" i="0" u="none" strike="noStrike" kern="0" cap="none" spc="0" normalizeH="0" baseline="0" noProof="0" dirty="0">
                  <a:ln>
                    <a:noFill/>
                  </a:ln>
                  <a:solidFill>
                    <a:prstClr val="white"/>
                  </a:solidFill>
                  <a:effectLst>
                    <a:outerShdw blurRad="38100" dist="38100" dir="2700000" algn="tl">
                      <a:srgbClr val="000000">
                        <a:alpha val="43137"/>
                      </a:srgbClr>
                    </a:outerShdw>
                  </a:effectLst>
                  <a:uLnTx/>
                  <a:uFillTx/>
                  <a:latin typeface="微软雅黑"/>
                  <a:ea typeface="微软雅黑"/>
                </a:rPr>
                <a:t>结论：</a:t>
              </a:r>
              <a:r>
                <a:rPr kumimoji="0" lang="en-US" altLang="zh-CN" sz="2000" b="1" i="0" u="none" strike="noStrike" kern="0" cap="none" spc="0" normalizeH="0" baseline="0" noProof="0" dirty="0">
                  <a:ln>
                    <a:noFill/>
                  </a:ln>
                  <a:solidFill>
                    <a:prstClr val="white"/>
                  </a:solidFill>
                  <a:effectLst>
                    <a:outerShdw blurRad="38100" dist="38100" dir="2700000" algn="tl">
                      <a:srgbClr val="000000">
                        <a:alpha val="43137"/>
                      </a:srgbClr>
                    </a:outerShdw>
                  </a:effectLst>
                  <a:uLnTx/>
                  <a:uFillTx/>
                  <a:latin typeface="微软雅黑"/>
                  <a:ea typeface="微软雅黑"/>
                </a:rPr>
                <a:t>CT</a:t>
              </a:r>
              <a:r>
                <a:rPr kumimoji="0" lang="zh-CN" altLang="en-US" sz="2000" b="1" i="0" u="none" strike="noStrike" kern="0" cap="none" spc="0" normalizeH="0" baseline="0" noProof="0" dirty="0">
                  <a:ln>
                    <a:noFill/>
                  </a:ln>
                  <a:solidFill>
                    <a:prstClr val="white"/>
                  </a:solidFill>
                  <a:effectLst>
                    <a:outerShdw blurRad="38100" dist="38100" dir="2700000" algn="tl">
                      <a:srgbClr val="000000">
                        <a:alpha val="43137"/>
                      </a:srgbClr>
                    </a:outerShdw>
                  </a:effectLst>
                  <a:uLnTx/>
                  <a:uFillTx/>
                  <a:latin typeface="微软雅黑"/>
                  <a:ea typeface="微软雅黑"/>
                </a:rPr>
                <a:t>环节问题较之前的</a:t>
              </a:r>
              <a:r>
                <a:rPr kumimoji="0" lang="en-US" altLang="zh-CN" sz="2000" b="1" i="0" u="none" strike="noStrike" kern="0" cap="none" spc="0" normalizeH="0" baseline="0" noProof="0" dirty="0">
                  <a:ln>
                    <a:noFill/>
                  </a:ln>
                  <a:solidFill>
                    <a:prstClr val="white"/>
                  </a:solidFill>
                  <a:effectLst>
                    <a:outerShdw blurRad="38100" dist="38100" dir="2700000" algn="tl">
                      <a:srgbClr val="000000">
                        <a:alpha val="43137"/>
                      </a:srgbClr>
                    </a:outerShdw>
                  </a:effectLst>
                  <a:uLnTx/>
                  <a:uFillTx/>
                  <a:latin typeface="微软雅黑"/>
                  <a:ea typeface="微软雅黑"/>
                </a:rPr>
                <a:t>64%</a:t>
              </a:r>
              <a:r>
                <a:rPr kumimoji="0" lang="zh-CN" altLang="en-US" sz="2000" b="1" i="0" u="none" strike="noStrike" kern="0" cap="none" spc="0" normalizeH="0" baseline="0" noProof="0" dirty="0">
                  <a:ln>
                    <a:noFill/>
                  </a:ln>
                  <a:solidFill>
                    <a:prstClr val="white"/>
                  </a:solidFill>
                  <a:effectLst>
                    <a:outerShdw blurRad="38100" dist="38100" dir="2700000" algn="tl">
                      <a:srgbClr val="000000">
                        <a:alpha val="43137"/>
                      </a:srgbClr>
                    </a:outerShdw>
                  </a:effectLst>
                  <a:uLnTx/>
                  <a:uFillTx/>
                  <a:latin typeface="微软雅黑"/>
                  <a:ea typeface="微软雅黑"/>
                </a:rPr>
                <a:t>明显下降，活动中所采取的措施是有效的。</a:t>
              </a:r>
            </a:p>
          </p:txBody>
        </p:sp>
      </p:grpSp>
    </p:spTree>
    <p:custDataLst>
      <p:tags r:id="rId1"/>
    </p:custDataLst>
    <p:extLst>
      <p:ext uri="{BB962C8B-B14F-4D97-AF65-F5344CB8AC3E}">
        <p14:creationId xmlns:p14="http://schemas.microsoft.com/office/powerpoint/2010/main" val="3750572634"/>
      </p:ext>
    </p:extLst>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p:cTn id="7" dur="500" fill="hold"/>
                                        <p:tgtEl>
                                          <p:spTgt spid="66"/>
                                        </p:tgtEl>
                                        <p:attrNameLst>
                                          <p:attrName>ppt_w</p:attrName>
                                        </p:attrNameLst>
                                      </p:cBhvr>
                                      <p:tavLst>
                                        <p:tav tm="0">
                                          <p:val>
                                            <p:fltVal val="0"/>
                                          </p:val>
                                        </p:tav>
                                        <p:tav tm="100000">
                                          <p:val>
                                            <p:strVal val="#ppt_w"/>
                                          </p:val>
                                        </p:tav>
                                      </p:tavLst>
                                    </p:anim>
                                    <p:anim calcmode="lin" valueType="num">
                                      <p:cBhvr>
                                        <p:cTn id="8" dur="500" fill="hold"/>
                                        <p:tgtEl>
                                          <p:spTgt spid="66"/>
                                        </p:tgtEl>
                                        <p:attrNameLst>
                                          <p:attrName>ppt_h</p:attrName>
                                        </p:attrNameLst>
                                      </p:cBhvr>
                                      <p:tavLst>
                                        <p:tav tm="0">
                                          <p:val>
                                            <p:fltVal val="0"/>
                                          </p:val>
                                        </p:tav>
                                        <p:tav tm="100000">
                                          <p:val>
                                            <p:strVal val="#ppt_h"/>
                                          </p:val>
                                        </p:tav>
                                      </p:tavLst>
                                    </p:anim>
                                    <p:animEffect transition="in" filter="fade">
                                      <p:cBhvr>
                                        <p:cTn id="9" dur="500"/>
                                        <p:tgtEl>
                                          <p:spTgt spid="66"/>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67"/>
                                        </p:tgtEl>
                                        <p:attrNameLst>
                                          <p:attrName>style.visibility</p:attrName>
                                        </p:attrNameLst>
                                      </p:cBhvr>
                                      <p:to>
                                        <p:strVal val="visible"/>
                                      </p:to>
                                    </p:set>
                                    <p:anim calcmode="lin" valueType="num">
                                      <p:cBhvr>
                                        <p:cTn id="13" dur="500" fill="hold"/>
                                        <p:tgtEl>
                                          <p:spTgt spid="67"/>
                                        </p:tgtEl>
                                        <p:attrNameLst>
                                          <p:attrName>ppt_w</p:attrName>
                                        </p:attrNameLst>
                                      </p:cBhvr>
                                      <p:tavLst>
                                        <p:tav tm="0">
                                          <p:val>
                                            <p:fltVal val="0"/>
                                          </p:val>
                                        </p:tav>
                                        <p:tav tm="100000">
                                          <p:val>
                                            <p:strVal val="#ppt_w"/>
                                          </p:val>
                                        </p:tav>
                                      </p:tavLst>
                                    </p:anim>
                                    <p:anim calcmode="lin" valueType="num">
                                      <p:cBhvr>
                                        <p:cTn id="14" dur="500" fill="hold"/>
                                        <p:tgtEl>
                                          <p:spTgt spid="67"/>
                                        </p:tgtEl>
                                        <p:attrNameLst>
                                          <p:attrName>ppt_h</p:attrName>
                                        </p:attrNameLst>
                                      </p:cBhvr>
                                      <p:tavLst>
                                        <p:tav tm="0">
                                          <p:val>
                                            <p:fltVal val="0"/>
                                          </p:val>
                                        </p:tav>
                                        <p:tav tm="100000">
                                          <p:val>
                                            <p:strVal val="#ppt_h"/>
                                          </p:val>
                                        </p:tav>
                                      </p:tavLst>
                                    </p:anim>
                                    <p:animEffect transition="in" filter="fade">
                                      <p:cBhvr>
                                        <p:cTn id="15" dur="500"/>
                                        <p:tgtEl>
                                          <p:spTgt spid="67"/>
                                        </p:tgtEl>
                                      </p:cBhvr>
                                    </p:animEffect>
                                  </p:childTnLst>
                                </p:cTn>
                              </p:par>
                            </p:childTnLst>
                          </p:cTn>
                        </p:par>
                        <p:par>
                          <p:cTn id="16" fill="hold">
                            <p:stCondLst>
                              <p:cond delay="1000"/>
                            </p:stCondLst>
                            <p:childTnLst>
                              <p:par>
                                <p:cTn id="17" presetID="21" presetClass="entr" presetSubtype="1" fill="hold" nodeType="after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heel(1)">
                                      <p:cBhvr>
                                        <p:cTn id="19" dur="1250"/>
                                        <p:tgtEl>
                                          <p:spTgt spid="79"/>
                                        </p:tgtEl>
                                      </p:cBhvr>
                                    </p:animEffect>
                                  </p:childTnLst>
                                </p:cTn>
                              </p:par>
                            </p:childTnLst>
                          </p:cTn>
                        </p:par>
                        <p:par>
                          <p:cTn id="20" fill="hold">
                            <p:stCondLst>
                              <p:cond delay="2250"/>
                            </p:stCondLst>
                            <p:childTnLst>
                              <p:par>
                                <p:cTn id="21" presetID="53" presetClass="entr" presetSubtype="16" fill="hold" grpId="0" nodeType="afterEffect">
                                  <p:stCondLst>
                                    <p:cond delay="0"/>
                                  </p:stCondLst>
                                  <p:childTnLst>
                                    <p:set>
                                      <p:cBhvr>
                                        <p:cTn id="22" dur="1" fill="hold">
                                          <p:stCondLst>
                                            <p:cond delay="0"/>
                                          </p:stCondLst>
                                        </p:cTn>
                                        <p:tgtEl>
                                          <p:spTgt spid="82"/>
                                        </p:tgtEl>
                                        <p:attrNameLst>
                                          <p:attrName>style.visibility</p:attrName>
                                        </p:attrNameLst>
                                      </p:cBhvr>
                                      <p:to>
                                        <p:strVal val="visible"/>
                                      </p:to>
                                    </p:set>
                                    <p:anim calcmode="lin" valueType="num">
                                      <p:cBhvr>
                                        <p:cTn id="23" dur="500" fill="hold"/>
                                        <p:tgtEl>
                                          <p:spTgt spid="82"/>
                                        </p:tgtEl>
                                        <p:attrNameLst>
                                          <p:attrName>ppt_w</p:attrName>
                                        </p:attrNameLst>
                                      </p:cBhvr>
                                      <p:tavLst>
                                        <p:tav tm="0">
                                          <p:val>
                                            <p:fltVal val="0"/>
                                          </p:val>
                                        </p:tav>
                                        <p:tav tm="100000">
                                          <p:val>
                                            <p:strVal val="#ppt_w"/>
                                          </p:val>
                                        </p:tav>
                                      </p:tavLst>
                                    </p:anim>
                                    <p:anim calcmode="lin" valueType="num">
                                      <p:cBhvr>
                                        <p:cTn id="24" dur="500" fill="hold"/>
                                        <p:tgtEl>
                                          <p:spTgt spid="82"/>
                                        </p:tgtEl>
                                        <p:attrNameLst>
                                          <p:attrName>ppt_h</p:attrName>
                                        </p:attrNameLst>
                                      </p:cBhvr>
                                      <p:tavLst>
                                        <p:tav tm="0">
                                          <p:val>
                                            <p:fltVal val="0"/>
                                          </p:val>
                                        </p:tav>
                                        <p:tav tm="100000">
                                          <p:val>
                                            <p:strVal val="#ppt_h"/>
                                          </p:val>
                                        </p:tav>
                                      </p:tavLst>
                                    </p:anim>
                                    <p:animEffect transition="in" filter="fade">
                                      <p:cBhvr>
                                        <p:cTn id="25" dur="500"/>
                                        <p:tgtEl>
                                          <p:spTgt spid="82"/>
                                        </p:tgtEl>
                                      </p:cBhvr>
                                    </p:animEffect>
                                  </p:childTnLst>
                                </p:cTn>
                              </p:par>
                            </p:childTnLst>
                          </p:cTn>
                        </p:par>
                        <p:par>
                          <p:cTn id="26" fill="hold">
                            <p:stCondLst>
                              <p:cond delay="2750"/>
                            </p:stCondLst>
                            <p:childTnLst>
                              <p:par>
                                <p:cTn id="27" presetID="22" presetClass="entr" presetSubtype="4" fill="hold" grpId="0" nodeType="afterEffect">
                                  <p:stCondLst>
                                    <p:cond delay="0"/>
                                  </p:stCondLst>
                                  <p:childTnLst>
                                    <p:set>
                                      <p:cBhvr>
                                        <p:cTn id="28" dur="1" fill="hold">
                                          <p:stCondLst>
                                            <p:cond delay="0"/>
                                          </p:stCondLst>
                                        </p:cTn>
                                        <p:tgtEl>
                                          <p:spTgt spid="83"/>
                                        </p:tgtEl>
                                        <p:attrNameLst>
                                          <p:attrName>style.visibility</p:attrName>
                                        </p:attrNameLst>
                                      </p:cBhvr>
                                      <p:to>
                                        <p:strVal val="visible"/>
                                      </p:to>
                                    </p:set>
                                    <p:animEffect transition="in" filter="wipe(down)">
                                      <p:cBhvr>
                                        <p:cTn id="29" dur="500"/>
                                        <p:tgtEl>
                                          <p:spTgt spid="83"/>
                                        </p:tgtEl>
                                      </p:cBhvr>
                                    </p:animEffect>
                                  </p:childTnLst>
                                </p:cTn>
                              </p:par>
                            </p:childTnLst>
                          </p:cTn>
                        </p:par>
                      </p:childTnLst>
                    </p:cTn>
                  </p:par>
                  <p:par>
                    <p:cTn id="30" fill="hold">
                      <p:stCondLst>
                        <p:cond delay="indefinite"/>
                      </p:stCondLst>
                      <p:childTnLst>
                        <p:par>
                          <p:cTn id="31" fill="hold">
                            <p:stCondLst>
                              <p:cond delay="0"/>
                            </p:stCondLst>
                            <p:childTnLst>
                              <p:par>
                                <p:cTn id="32" presetID="23" presetClass="entr" presetSubtype="288" fill="hold" nodeType="clickEffect">
                                  <p:stCondLst>
                                    <p:cond delay="0"/>
                                  </p:stCondLst>
                                  <p:childTnLst>
                                    <p:set>
                                      <p:cBhvr>
                                        <p:cTn id="33" dur="1" fill="hold">
                                          <p:stCondLst>
                                            <p:cond delay="0"/>
                                          </p:stCondLst>
                                        </p:cTn>
                                        <p:tgtEl>
                                          <p:spTgt spid="84"/>
                                        </p:tgtEl>
                                        <p:attrNameLst>
                                          <p:attrName>style.visibility</p:attrName>
                                        </p:attrNameLst>
                                      </p:cBhvr>
                                      <p:to>
                                        <p:strVal val="visible"/>
                                      </p:to>
                                    </p:set>
                                    <p:anim calcmode="lin" valueType="num">
                                      <p:cBhvr>
                                        <p:cTn id="34" dur="500" fill="hold"/>
                                        <p:tgtEl>
                                          <p:spTgt spid="84"/>
                                        </p:tgtEl>
                                        <p:attrNameLst>
                                          <p:attrName>ppt_w</p:attrName>
                                        </p:attrNameLst>
                                      </p:cBhvr>
                                      <p:tavLst>
                                        <p:tav tm="0">
                                          <p:val>
                                            <p:strVal val="4/3*#ppt_w"/>
                                          </p:val>
                                        </p:tav>
                                        <p:tav tm="100000">
                                          <p:val>
                                            <p:strVal val="#ppt_w"/>
                                          </p:val>
                                        </p:tav>
                                      </p:tavLst>
                                    </p:anim>
                                    <p:anim calcmode="lin" valueType="num">
                                      <p:cBhvr>
                                        <p:cTn id="35" dur="500" fill="hold"/>
                                        <p:tgtEl>
                                          <p:spTgt spid="84"/>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P spid="67" grpId="0"/>
      <p:bldP spid="82" grpId="0"/>
      <p:bldGraphic spid="83" grpId="0">
        <p:bldAsOne/>
      </p:bldGraphic>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组合 10"/>
          <p:cNvGrpSpPr/>
          <p:nvPr/>
        </p:nvGrpSpPr>
        <p:grpSpPr>
          <a:xfrm>
            <a:off x="10194718" y="234377"/>
            <a:ext cx="1690006" cy="518918"/>
            <a:chOff x="6504440" y="1807558"/>
            <a:chExt cx="2465218" cy="756947"/>
          </a:xfrm>
          <a:solidFill>
            <a:srgbClr val="005E5E"/>
          </a:solidFill>
        </p:grpSpPr>
        <p:grpSp>
          <p:nvGrpSpPr>
            <p:cNvPr id="12" name="组合 11"/>
            <p:cNvGrpSpPr/>
            <p:nvPr/>
          </p:nvGrpSpPr>
          <p:grpSpPr>
            <a:xfrm>
              <a:off x="6504440" y="1807558"/>
              <a:ext cx="752686" cy="756947"/>
              <a:chOff x="3191007" y="542618"/>
              <a:chExt cx="751304" cy="755557"/>
            </a:xfrm>
            <a:grpFill/>
          </p:grpSpPr>
          <p:sp>
            <p:nvSpPr>
              <p:cNvPr id="25" name="Freeform 5"/>
              <p:cNvSpPr>
                <a:spLocks noEditPoints="1"/>
              </p:cNvSpPr>
              <p:nvPr/>
            </p:nvSpPr>
            <p:spPr bwMode="auto">
              <a:xfrm>
                <a:off x="3268973" y="633342"/>
                <a:ext cx="94976" cy="93559"/>
              </a:xfrm>
              <a:custGeom>
                <a:avLst/>
                <a:gdLst>
                  <a:gd name="T0" fmla="*/ 195 w 312"/>
                  <a:gd name="T1" fmla="*/ 171 h 307"/>
                  <a:gd name="T2" fmla="*/ 171 w 312"/>
                  <a:gd name="T3" fmla="*/ 148 h 307"/>
                  <a:gd name="T4" fmla="*/ 183 w 312"/>
                  <a:gd name="T5" fmla="*/ 135 h 307"/>
                  <a:gd name="T6" fmla="*/ 182 w 312"/>
                  <a:gd name="T7" fmla="*/ 153 h 307"/>
                  <a:gd name="T8" fmla="*/ 203 w 312"/>
                  <a:gd name="T9" fmla="*/ 152 h 307"/>
                  <a:gd name="T10" fmla="*/ 212 w 312"/>
                  <a:gd name="T11" fmla="*/ 153 h 307"/>
                  <a:gd name="T12" fmla="*/ 195 w 312"/>
                  <a:gd name="T13" fmla="*/ 171 h 307"/>
                  <a:gd name="T14" fmla="*/ 154 w 312"/>
                  <a:gd name="T15" fmla="*/ 252 h 307"/>
                  <a:gd name="T16" fmla="*/ 169 w 312"/>
                  <a:gd name="T17" fmla="*/ 235 h 307"/>
                  <a:gd name="T18" fmla="*/ 237 w 312"/>
                  <a:gd name="T19" fmla="*/ 164 h 307"/>
                  <a:gd name="T20" fmla="*/ 254 w 312"/>
                  <a:gd name="T21" fmla="*/ 148 h 307"/>
                  <a:gd name="T22" fmla="*/ 234 w 312"/>
                  <a:gd name="T23" fmla="*/ 130 h 307"/>
                  <a:gd name="T24" fmla="*/ 222 w 312"/>
                  <a:gd name="T25" fmla="*/ 144 h 307"/>
                  <a:gd name="T26" fmla="*/ 221 w 312"/>
                  <a:gd name="T27" fmla="*/ 127 h 307"/>
                  <a:gd name="T28" fmla="*/ 212 w 312"/>
                  <a:gd name="T29" fmla="*/ 127 h 307"/>
                  <a:gd name="T30" fmla="*/ 200 w 312"/>
                  <a:gd name="T31" fmla="*/ 127 h 307"/>
                  <a:gd name="T32" fmla="*/ 191 w 312"/>
                  <a:gd name="T33" fmla="*/ 127 h 307"/>
                  <a:gd name="T34" fmla="*/ 205 w 312"/>
                  <a:gd name="T35" fmla="*/ 114 h 307"/>
                  <a:gd name="T36" fmla="*/ 185 w 312"/>
                  <a:gd name="T37" fmla="*/ 96 h 307"/>
                  <a:gd name="T38" fmla="*/ 174 w 312"/>
                  <a:gd name="T39" fmla="*/ 107 h 307"/>
                  <a:gd name="T40" fmla="*/ 152 w 312"/>
                  <a:gd name="T41" fmla="*/ 130 h 307"/>
                  <a:gd name="T42" fmla="*/ 134 w 312"/>
                  <a:gd name="T43" fmla="*/ 113 h 307"/>
                  <a:gd name="T44" fmla="*/ 157 w 312"/>
                  <a:gd name="T45" fmla="*/ 90 h 307"/>
                  <a:gd name="T46" fmla="*/ 173 w 312"/>
                  <a:gd name="T47" fmla="*/ 75 h 307"/>
                  <a:gd name="T48" fmla="*/ 153 w 312"/>
                  <a:gd name="T49" fmla="*/ 56 h 307"/>
                  <a:gd name="T50" fmla="*/ 137 w 312"/>
                  <a:gd name="T51" fmla="*/ 73 h 307"/>
                  <a:gd name="T52" fmla="*/ 72 w 312"/>
                  <a:gd name="T53" fmla="*/ 140 h 307"/>
                  <a:gd name="T54" fmla="*/ 57 w 312"/>
                  <a:gd name="T55" fmla="*/ 155 h 307"/>
                  <a:gd name="T56" fmla="*/ 77 w 312"/>
                  <a:gd name="T57" fmla="*/ 174 h 307"/>
                  <a:gd name="T58" fmla="*/ 91 w 312"/>
                  <a:gd name="T59" fmla="*/ 158 h 307"/>
                  <a:gd name="T60" fmla="*/ 114 w 312"/>
                  <a:gd name="T61" fmla="*/ 135 h 307"/>
                  <a:gd name="T62" fmla="*/ 131 w 312"/>
                  <a:gd name="T63" fmla="*/ 151 h 307"/>
                  <a:gd name="T64" fmla="*/ 113 w 312"/>
                  <a:gd name="T65" fmla="*/ 170 h 307"/>
                  <a:gd name="T66" fmla="*/ 98 w 312"/>
                  <a:gd name="T67" fmla="*/ 185 h 307"/>
                  <a:gd name="T68" fmla="*/ 118 w 312"/>
                  <a:gd name="T69" fmla="*/ 204 h 307"/>
                  <a:gd name="T70" fmla="*/ 132 w 312"/>
                  <a:gd name="T71" fmla="*/ 188 h 307"/>
                  <a:gd name="T72" fmla="*/ 150 w 312"/>
                  <a:gd name="T73" fmla="*/ 169 h 307"/>
                  <a:gd name="T74" fmla="*/ 175 w 312"/>
                  <a:gd name="T75" fmla="*/ 192 h 307"/>
                  <a:gd name="T76" fmla="*/ 150 w 312"/>
                  <a:gd name="T77" fmla="*/ 217 h 307"/>
                  <a:gd name="T78" fmla="*/ 134 w 312"/>
                  <a:gd name="T79" fmla="*/ 233 h 307"/>
                  <a:gd name="T80" fmla="*/ 154 w 312"/>
                  <a:gd name="T81" fmla="*/ 252 h 307"/>
                  <a:gd name="T82" fmla="*/ 20 w 312"/>
                  <a:gd name="T83" fmla="*/ 172 h 307"/>
                  <a:gd name="T84" fmla="*/ 142 w 312"/>
                  <a:gd name="T85" fmla="*/ 287 h 307"/>
                  <a:gd name="T86" fmla="*/ 162 w 312"/>
                  <a:gd name="T87" fmla="*/ 307 h 307"/>
                  <a:gd name="T88" fmla="*/ 183 w 312"/>
                  <a:gd name="T89" fmla="*/ 285 h 307"/>
                  <a:gd name="T90" fmla="*/ 180 w 312"/>
                  <a:gd name="T91" fmla="*/ 283 h 307"/>
                  <a:gd name="T92" fmla="*/ 286 w 312"/>
                  <a:gd name="T93" fmla="*/ 173 h 307"/>
                  <a:gd name="T94" fmla="*/ 290 w 312"/>
                  <a:gd name="T95" fmla="*/ 177 h 307"/>
                  <a:gd name="T96" fmla="*/ 312 w 312"/>
                  <a:gd name="T97" fmla="*/ 154 h 307"/>
                  <a:gd name="T98" fmla="*/ 290 w 312"/>
                  <a:gd name="T99" fmla="*/ 135 h 307"/>
                  <a:gd name="T100" fmla="*/ 168 w 312"/>
                  <a:gd name="T101" fmla="*/ 19 h 307"/>
                  <a:gd name="T102" fmla="*/ 149 w 312"/>
                  <a:gd name="T103" fmla="*/ 0 h 307"/>
                  <a:gd name="T104" fmla="*/ 132 w 312"/>
                  <a:gd name="T105" fmla="*/ 19 h 307"/>
                  <a:gd name="T106" fmla="*/ 18 w 312"/>
                  <a:gd name="T107" fmla="*/ 136 h 307"/>
                  <a:gd name="T108" fmla="*/ 0 w 312"/>
                  <a:gd name="T109" fmla="*/ 154 h 307"/>
                  <a:gd name="T110" fmla="*/ 20 w 312"/>
                  <a:gd name="T111" fmla="*/ 172 h 307"/>
                  <a:gd name="T112" fmla="*/ 42 w 312"/>
                  <a:gd name="T113" fmla="*/ 151 h 307"/>
                  <a:gd name="T114" fmla="*/ 148 w 312"/>
                  <a:gd name="T115" fmla="*/ 42 h 307"/>
                  <a:gd name="T116" fmla="*/ 267 w 312"/>
                  <a:gd name="T117" fmla="*/ 155 h 307"/>
                  <a:gd name="T118" fmla="*/ 161 w 312"/>
                  <a:gd name="T119" fmla="*/ 264 h 307"/>
                  <a:gd name="T120" fmla="*/ 42 w 312"/>
                  <a:gd name="T121" fmla="*/ 15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2" h="307">
                    <a:moveTo>
                      <a:pt x="195" y="171"/>
                    </a:moveTo>
                    <a:cubicBezTo>
                      <a:pt x="171" y="148"/>
                      <a:pt x="171" y="148"/>
                      <a:pt x="171" y="148"/>
                    </a:cubicBezTo>
                    <a:cubicBezTo>
                      <a:pt x="183" y="135"/>
                      <a:pt x="183" y="135"/>
                      <a:pt x="183" y="135"/>
                    </a:cubicBezTo>
                    <a:cubicBezTo>
                      <a:pt x="183" y="142"/>
                      <a:pt x="183" y="148"/>
                      <a:pt x="182" y="153"/>
                    </a:cubicBezTo>
                    <a:cubicBezTo>
                      <a:pt x="193" y="152"/>
                      <a:pt x="200" y="152"/>
                      <a:pt x="203" y="152"/>
                    </a:cubicBezTo>
                    <a:cubicBezTo>
                      <a:pt x="207" y="152"/>
                      <a:pt x="210" y="153"/>
                      <a:pt x="212" y="153"/>
                    </a:cubicBezTo>
                    <a:lnTo>
                      <a:pt x="195" y="171"/>
                    </a:lnTo>
                    <a:close/>
                    <a:moveTo>
                      <a:pt x="154" y="252"/>
                    </a:moveTo>
                    <a:cubicBezTo>
                      <a:pt x="169" y="235"/>
                      <a:pt x="169" y="235"/>
                      <a:pt x="169" y="235"/>
                    </a:cubicBezTo>
                    <a:cubicBezTo>
                      <a:pt x="237" y="164"/>
                      <a:pt x="237" y="164"/>
                      <a:pt x="237" y="164"/>
                    </a:cubicBezTo>
                    <a:cubicBezTo>
                      <a:pt x="254" y="148"/>
                      <a:pt x="254" y="148"/>
                      <a:pt x="254" y="148"/>
                    </a:cubicBezTo>
                    <a:cubicBezTo>
                      <a:pt x="234" y="130"/>
                      <a:pt x="234" y="130"/>
                      <a:pt x="234" y="130"/>
                    </a:cubicBezTo>
                    <a:cubicBezTo>
                      <a:pt x="222" y="144"/>
                      <a:pt x="222" y="144"/>
                      <a:pt x="222" y="144"/>
                    </a:cubicBezTo>
                    <a:cubicBezTo>
                      <a:pt x="221" y="138"/>
                      <a:pt x="221" y="132"/>
                      <a:pt x="221" y="127"/>
                    </a:cubicBezTo>
                    <a:cubicBezTo>
                      <a:pt x="212" y="127"/>
                      <a:pt x="212" y="127"/>
                      <a:pt x="212" y="127"/>
                    </a:cubicBezTo>
                    <a:cubicBezTo>
                      <a:pt x="200" y="127"/>
                      <a:pt x="200" y="127"/>
                      <a:pt x="200" y="127"/>
                    </a:cubicBezTo>
                    <a:cubicBezTo>
                      <a:pt x="198" y="127"/>
                      <a:pt x="195" y="127"/>
                      <a:pt x="191" y="127"/>
                    </a:cubicBezTo>
                    <a:cubicBezTo>
                      <a:pt x="205" y="114"/>
                      <a:pt x="205" y="114"/>
                      <a:pt x="205" y="114"/>
                    </a:cubicBezTo>
                    <a:cubicBezTo>
                      <a:pt x="185" y="96"/>
                      <a:pt x="185" y="96"/>
                      <a:pt x="185" y="96"/>
                    </a:cubicBezTo>
                    <a:cubicBezTo>
                      <a:pt x="174" y="107"/>
                      <a:pt x="174" y="107"/>
                      <a:pt x="174" y="107"/>
                    </a:cubicBezTo>
                    <a:cubicBezTo>
                      <a:pt x="152" y="130"/>
                      <a:pt x="152" y="130"/>
                      <a:pt x="152" y="130"/>
                    </a:cubicBezTo>
                    <a:cubicBezTo>
                      <a:pt x="134" y="113"/>
                      <a:pt x="134" y="113"/>
                      <a:pt x="134" y="113"/>
                    </a:cubicBezTo>
                    <a:cubicBezTo>
                      <a:pt x="157" y="90"/>
                      <a:pt x="157" y="90"/>
                      <a:pt x="157" y="90"/>
                    </a:cubicBezTo>
                    <a:cubicBezTo>
                      <a:pt x="173" y="75"/>
                      <a:pt x="173" y="75"/>
                      <a:pt x="173" y="75"/>
                    </a:cubicBezTo>
                    <a:cubicBezTo>
                      <a:pt x="153" y="56"/>
                      <a:pt x="153" y="56"/>
                      <a:pt x="153" y="56"/>
                    </a:cubicBezTo>
                    <a:cubicBezTo>
                      <a:pt x="137" y="73"/>
                      <a:pt x="137" y="73"/>
                      <a:pt x="137" y="73"/>
                    </a:cubicBezTo>
                    <a:cubicBezTo>
                      <a:pt x="72" y="140"/>
                      <a:pt x="72" y="140"/>
                      <a:pt x="72" y="140"/>
                    </a:cubicBezTo>
                    <a:cubicBezTo>
                      <a:pt x="57" y="155"/>
                      <a:pt x="57" y="155"/>
                      <a:pt x="57" y="155"/>
                    </a:cubicBezTo>
                    <a:cubicBezTo>
                      <a:pt x="77" y="174"/>
                      <a:pt x="77" y="174"/>
                      <a:pt x="77" y="174"/>
                    </a:cubicBezTo>
                    <a:cubicBezTo>
                      <a:pt x="91" y="158"/>
                      <a:pt x="91" y="158"/>
                      <a:pt x="91" y="158"/>
                    </a:cubicBezTo>
                    <a:cubicBezTo>
                      <a:pt x="114" y="135"/>
                      <a:pt x="114" y="135"/>
                      <a:pt x="114" y="135"/>
                    </a:cubicBezTo>
                    <a:cubicBezTo>
                      <a:pt x="131" y="151"/>
                      <a:pt x="131" y="151"/>
                      <a:pt x="131" y="151"/>
                    </a:cubicBezTo>
                    <a:cubicBezTo>
                      <a:pt x="113" y="170"/>
                      <a:pt x="113" y="170"/>
                      <a:pt x="113" y="170"/>
                    </a:cubicBezTo>
                    <a:cubicBezTo>
                      <a:pt x="98" y="185"/>
                      <a:pt x="98" y="185"/>
                      <a:pt x="98" y="185"/>
                    </a:cubicBezTo>
                    <a:cubicBezTo>
                      <a:pt x="118" y="204"/>
                      <a:pt x="118" y="204"/>
                      <a:pt x="118" y="204"/>
                    </a:cubicBezTo>
                    <a:cubicBezTo>
                      <a:pt x="132" y="188"/>
                      <a:pt x="132" y="188"/>
                      <a:pt x="132" y="188"/>
                    </a:cubicBezTo>
                    <a:cubicBezTo>
                      <a:pt x="150" y="169"/>
                      <a:pt x="150" y="169"/>
                      <a:pt x="150" y="169"/>
                    </a:cubicBezTo>
                    <a:cubicBezTo>
                      <a:pt x="175" y="192"/>
                      <a:pt x="175" y="192"/>
                      <a:pt x="175" y="192"/>
                    </a:cubicBezTo>
                    <a:cubicBezTo>
                      <a:pt x="150" y="217"/>
                      <a:pt x="150" y="217"/>
                      <a:pt x="150" y="217"/>
                    </a:cubicBezTo>
                    <a:cubicBezTo>
                      <a:pt x="134" y="233"/>
                      <a:pt x="134" y="233"/>
                      <a:pt x="134" y="233"/>
                    </a:cubicBezTo>
                    <a:lnTo>
                      <a:pt x="154" y="252"/>
                    </a:lnTo>
                    <a:close/>
                    <a:moveTo>
                      <a:pt x="20" y="172"/>
                    </a:moveTo>
                    <a:cubicBezTo>
                      <a:pt x="142" y="287"/>
                      <a:pt x="142" y="287"/>
                      <a:pt x="142" y="287"/>
                    </a:cubicBezTo>
                    <a:cubicBezTo>
                      <a:pt x="162" y="307"/>
                      <a:pt x="162" y="307"/>
                      <a:pt x="162" y="307"/>
                    </a:cubicBezTo>
                    <a:cubicBezTo>
                      <a:pt x="183" y="285"/>
                      <a:pt x="183" y="285"/>
                      <a:pt x="183" y="285"/>
                    </a:cubicBezTo>
                    <a:cubicBezTo>
                      <a:pt x="180" y="283"/>
                      <a:pt x="180" y="283"/>
                      <a:pt x="180" y="283"/>
                    </a:cubicBezTo>
                    <a:cubicBezTo>
                      <a:pt x="286" y="173"/>
                      <a:pt x="286" y="173"/>
                      <a:pt x="286" y="173"/>
                    </a:cubicBezTo>
                    <a:cubicBezTo>
                      <a:pt x="290" y="177"/>
                      <a:pt x="290" y="177"/>
                      <a:pt x="290" y="177"/>
                    </a:cubicBezTo>
                    <a:cubicBezTo>
                      <a:pt x="312" y="154"/>
                      <a:pt x="312" y="154"/>
                      <a:pt x="312" y="154"/>
                    </a:cubicBezTo>
                    <a:cubicBezTo>
                      <a:pt x="290" y="135"/>
                      <a:pt x="290" y="135"/>
                      <a:pt x="290" y="135"/>
                    </a:cubicBezTo>
                    <a:cubicBezTo>
                      <a:pt x="168" y="19"/>
                      <a:pt x="168" y="19"/>
                      <a:pt x="168" y="19"/>
                    </a:cubicBezTo>
                    <a:cubicBezTo>
                      <a:pt x="149" y="0"/>
                      <a:pt x="149" y="0"/>
                      <a:pt x="149" y="0"/>
                    </a:cubicBezTo>
                    <a:cubicBezTo>
                      <a:pt x="132" y="19"/>
                      <a:pt x="132" y="19"/>
                      <a:pt x="132" y="19"/>
                    </a:cubicBezTo>
                    <a:cubicBezTo>
                      <a:pt x="18" y="136"/>
                      <a:pt x="18" y="136"/>
                      <a:pt x="18" y="136"/>
                    </a:cubicBezTo>
                    <a:cubicBezTo>
                      <a:pt x="0" y="154"/>
                      <a:pt x="0" y="154"/>
                      <a:pt x="0" y="154"/>
                    </a:cubicBezTo>
                    <a:lnTo>
                      <a:pt x="20" y="172"/>
                    </a:lnTo>
                    <a:close/>
                    <a:moveTo>
                      <a:pt x="42" y="151"/>
                    </a:moveTo>
                    <a:cubicBezTo>
                      <a:pt x="148" y="42"/>
                      <a:pt x="148" y="42"/>
                      <a:pt x="148" y="42"/>
                    </a:cubicBezTo>
                    <a:cubicBezTo>
                      <a:pt x="267" y="155"/>
                      <a:pt x="267" y="155"/>
                      <a:pt x="267" y="155"/>
                    </a:cubicBezTo>
                    <a:cubicBezTo>
                      <a:pt x="161" y="264"/>
                      <a:pt x="161" y="264"/>
                      <a:pt x="161" y="264"/>
                    </a:cubicBezTo>
                    <a:lnTo>
                      <a:pt x="42"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6" name="Freeform 6"/>
              <p:cNvSpPr>
                <a:spLocks noEditPoints="1"/>
              </p:cNvSpPr>
              <p:nvPr/>
            </p:nvSpPr>
            <p:spPr bwMode="auto">
              <a:xfrm>
                <a:off x="3361114" y="571678"/>
                <a:ext cx="90724" cy="85762"/>
              </a:xfrm>
              <a:custGeom>
                <a:avLst/>
                <a:gdLst>
                  <a:gd name="T0" fmla="*/ 156 w 298"/>
                  <a:gd name="T1" fmla="*/ 168 h 281"/>
                  <a:gd name="T2" fmla="*/ 128 w 298"/>
                  <a:gd name="T3" fmla="*/ 200 h 281"/>
                  <a:gd name="T4" fmla="*/ 85 w 298"/>
                  <a:gd name="T5" fmla="*/ 232 h 281"/>
                  <a:gd name="T6" fmla="*/ 88 w 298"/>
                  <a:gd name="T7" fmla="*/ 206 h 281"/>
                  <a:gd name="T8" fmla="*/ 128 w 298"/>
                  <a:gd name="T9" fmla="*/ 154 h 281"/>
                  <a:gd name="T10" fmla="*/ 103 w 298"/>
                  <a:gd name="T11" fmla="*/ 175 h 281"/>
                  <a:gd name="T12" fmla="*/ 71 w 298"/>
                  <a:gd name="T13" fmla="*/ 191 h 281"/>
                  <a:gd name="T14" fmla="*/ 80 w 298"/>
                  <a:gd name="T15" fmla="*/ 161 h 281"/>
                  <a:gd name="T16" fmla="*/ 85 w 298"/>
                  <a:gd name="T17" fmla="*/ 137 h 281"/>
                  <a:gd name="T18" fmla="*/ 54 w 298"/>
                  <a:gd name="T19" fmla="*/ 124 h 281"/>
                  <a:gd name="T20" fmla="*/ 167 w 298"/>
                  <a:gd name="T21" fmla="*/ 66 h 281"/>
                  <a:gd name="T22" fmla="*/ 200 w 298"/>
                  <a:gd name="T23" fmla="*/ 79 h 281"/>
                  <a:gd name="T24" fmla="*/ 146 w 298"/>
                  <a:gd name="T25" fmla="*/ 106 h 281"/>
                  <a:gd name="T26" fmla="*/ 142 w 298"/>
                  <a:gd name="T27" fmla="*/ 133 h 281"/>
                  <a:gd name="T28" fmla="*/ 167 w 298"/>
                  <a:gd name="T29" fmla="*/ 141 h 281"/>
                  <a:gd name="T30" fmla="*/ 192 w 298"/>
                  <a:gd name="T31" fmla="*/ 87 h 281"/>
                  <a:gd name="T32" fmla="*/ 225 w 298"/>
                  <a:gd name="T33" fmla="*/ 95 h 281"/>
                  <a:gd name="T34" fmla="*/ 225 w 298"/>
                  <a:gd name="T35" fmla="*/ 142 h 281"/>
                  <a:gd name="T36" fmla="*/ 298 w 298"/>
                  <a:gd name="T37" fmla="*/ 160 h 281"/>
                  <a:gd name="T38" fmla="*/ 291 w 298"/>
                  <a:gd name="T39" fmla="*/ 194 h 281"/>
                  <a:gd name="T40" fmla="*/ 219 w 298"/>
                  <a:gd name="T41" fmla="*/ 173 h 281"/>
                  <a:gd name="T42" fmla="*/ 186 w 298"/>
                  <a:gd name="T43" fmla="*/ 159 h 281"/>
                  <a:gd name="T44" fmla="*/ 203 w 298"/>
                  <a:gd name="T45" fmla="*/ 186 h 281"/>
                  <a:gd name="T46" fmla="*/ 212 w 298"/>
                  <a:gd name="T47" fmla="*/ 228 h 281"/>
                  <a:gd name="T48" fmla="*/ 168 w 298"/>
                  <a:gd name="T49" fmla="*/ 237 h 281"/>
                  <a:gd name="T50" fmla="*/ 180 w 298"/>
                  <a:gd name="T51" fmla="*/ 218 h 281"/>
                  <a:gd name="T52" fmla="*/ 175 w 298"/>
                  <a:gd name="T53" fmla="*/ 195 h 281"/>
                  <a:gd name="T54" fmla="*/ 153 w 298"/>
                  <a:gd name="T55" fmla="*/ 226 h 281"/>
                  <a:gd name="T56" fmla="*/ 106 w 298"/>
                  <a:gd name="T57" fmla="*/ 281 h 281"/>
                  <a:gd name="T58" fmla="*/ 78 w 298"/>
                  <a:gd name="T59" fmla="*/ 265 h 281"/>
                  <a:gd name="T60" fmla="*/ 27 w 298"/>
                  <a:gd name="T61" fmla="*/ 155 h 281"/>
                  <a:gd name="T62" fmla="*/ 9 w 298"/>
                  <a:gd name="T63" fmla="*/ 118 h 281"/>
                  <a:gd name="T64" fmla="*/ 26 w 298"/>
                  <a:gd name="T65" fmla="*/ 91 h 281"/>
                  <a:gd name="T66" fmla="*/ 68 w 298"/>
                  <a:gd name="T67" fmla="*/ 55 h 281"/>
                  <a:gd name="T68" fmla="*/ 85 w 298"/>
                  <a:gd name="T69" fmla="*/ 30 h 281"/>
                  <a:gd name="T70" fmla="*/ 114 w 298"/>
                  <a:gd name="T71" fmla="*/ 45 h 281"/>
                  <a:gd name="T72" fmla="*/ 201 w 298"/>
                  <a:gd name="T73" fmla="*/ 0 h 281"/>
                  <a:gd name="T74" fmla="*/ 222 w 298"/>
                  <a:gd name="T75" fmla="*/ 40 h 281"/>
                  <a:gd name="T76" fmla="*/ 200 w 298"/>
                  <a:gd name="T77" fmla="*/ 67 h 281"/>
                  <a:gd name="T78" fmla="*/ 186 w 298"/>
                  <a:gd name="T79" fmla="*/ 38 h 281"/>
                  <a:gd name="T80" fmla="*/ 49 w 298"/>
                  <a:gd name="T81" fmla="*/ 128 h 281"/>
                  <a:gd name="T82" fmla="*/ 27 w 298"/>
                  <a:gd name="T83" fmla="*/ 155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8" h="281">
                    <a:moveTo>
                      <a:pt x="130" y="212"/>
                    </a:moveTo>
                    <a:cubicBezTo>
                      <a:pt x="142" y="194"/>
                      <a:pt x="151" y="180"/>
                      <a:pt x="156" y="168"/>
                    </a:cubicBezTo>
                    <a:cubicBezTo>
                      <a:pt x="155" y="167"/>
                      <a:pt x="153" y="166"/>
                      <a:pt x="152" y="165"/>
                    </a:cubicBezTo>
                    <a:cubicBezTo>
                      <a:pt x="143" y="178"/>
                      <a:pt x="135" y="190"/>
                      <a:pt x="128" y="200"/>
                    </a:cubicBezTo>
                    <a:cubicBezTo>
                      <a:pt x="121" y="210"/>
                      <a:pt x="110" y="223"/>
                      <a:pt x="94" y="239"/>
                    </a:cubicBezTo>
                    <a:cubicBezTo>
                      <a:pt x="90" y="236"/>
                      <a:pt x="87" y="234"/>
                      <a:pt x="85" y="232"/>
                    </a:cubicBezTo>
                    <a:cubicBezTo>
                      <a:pt x="82" y="230"/>
                      <a:pt x="76" y="227"/>
                      <a:pt x="68" y="223"/>
                    </a:cubicBezTo>
                    <a:cubicBezTo>
                      <a:pt x="76" y="216"/>
                      <a:pt x="83" y="211"/>
                      <a:pt x="88" y="206"/>
                    </a:cubicBezTo>
                    <a:cubicBezTo>
                      <a:pt x="94" y="200"/>
                      <a:pt x="101" y="193"/>
                      <a:pt x="108" y="184"/>
                    </a:cubicBezTo>
                    <a:cubicBezTo>
                      <a:pt x="115" y="175"/>
                      <a:pt x="122" y="165"/>
                      <a:pt x="128" y="154"/>
                    </a:cubicBezTo>
                    <a:cubicBezTo>
                      <a:pt x="124" y="154"/>
                      <a:pt x="124" y="154"/>
                      <a:pt x="124" y="154"/>
                    </a:cubicBezTo>
                    <a:cubicBezTo>
                      <a:pt x="115" y="164"/>
                      <a:pt x="108" y="171"/>
                      <a:pt x="103" y="175"/>
                    </a:cubicBezTo>
                    <a:cubicBezTo>
                      <a:pt x="99" y="180"/>
                      <a:pt x="90" y="187"/>
                      <a:pt x="79" y="198"/>
                    </a:cubicBezTo>
                    <a:cubicBezTo>
                      <a:pt x="76" y="195"/>
                      <a:pt x="73" y="193"/>
                      <a:pt x="71" y="191"/>
                    </a:cubicBezTo>
                    <a:cubicBezTo>
                      <a:pt x="68" y="189"/>
                      <a:pt x="62" y="186"/>
                      <a:pt x="53" y="181"/>
                    </a:cubicBezTo>
                    <a:cubicBezTo>
                      <a:pt x="60" y="176"/>
                      <a:pt x="69" y="170"/>
                      <a:pt x="80" y="161"/>
                    </a:cubicBezTo>
                    <a:cubicBezTo>
                      <a:pt x="92" y="153"/>
                      <a:pt x="104" y="139"/>
                      <a:pt x="118" y="120"/>
                    </a:cubicBezTo>
                    <a:cubicBezTo>
                      <a:pt x="85" y="137"/>
                      <a:pt x="85" y="137"/>
                      <a:pt x="85" y="137"/>
                    </a:cubicBezTo>
                    <a:cubicBezTo>
                      <a:pt x="66" y="148"/>
                      <a:pt x="66" y="148"/>
                      <a:pt x="66" y="148"/>
                    </a:cubicBezTo>
                    <a:cubicBezTo>
                      <a:pt x="54" y="124"/>
                      <a:pt x="54" y="124"/>
                      <a:pt x="54" y="124"/>
                    </a:cubicBezTo>
                    <a:cubicBezTo>
                      <a:pt x="74" y="115"/>
                      <a:pt x="74" y="115"/>
                      <a:pt x="74" y="115"/>
                    </a:cubicBezTo>
                    <a:cubicBezTo>
                      <a:pt x="167" y="66"/>
                      <a:pt x="167" y="66"/>
                      <a:pt x="167" y="66"/>
                    </a:cubicBezTo>
                    <a:cubicBezTo>
                      <a:pt x="188" y="55"/>
                      <a:pt x="188" y="55"/>
                      <a:pt x="188" y="55"/>
                    </a:cubicBezTo>
                    <a:cubicBezTo>
                      <a:pt x="200" y="79"/>
                      <a:pt x="200" y="79"/>
                      <a:pt x="200" y="79"/>
                    </a:cubicBezTo>
                    <a:cubicBezTo>
                      <a:pt x="179" y="89"/>
                      <a:pt x="179" y="89"/>
                      <a:pt x="179" y="89"/>
                    </a:cubicBezTo>
                    <a:cubicBezTo>
                      <a:pt x="146" y="106"/>
                      <a:pt x="146" y="106"/>
                      <a:pt x="146" y="106"/>
                    </a:cubicBezTo>
                    <a:cubicBezTo>
                      <a:pt x="150" y="107"/>
                      <a:pt x="154" y="108"/>
                      <a:pt x="158" y="108"/>
                    </a:cubicBezTo>
                    <a:cubicBezTo>
                      <a:pt x="153" y="117"/>
                      <a:pt x="147" y="125"/>
                      <a:pt x="142" y="133"/>
                    </a:cubicBezTo>
                    <a:cubicBezTo>
                      <a:pt x="151" y="134"/>
                      <a:pt x="157" y="136"/>
                      <a:pt x="160" y="137"/>
                    </a:cubicBezTo>
                    <a:cubicBezTo>
                      <a:pt x="167" y="141"/>
                      <a:pt x="167" y="141"/>
                      <a:pt x="167" y="141"/>
                    </a:cubicBezTo>
                    <a:cubicBezTo>
                      <a:pt x="179" y="120"/>
                      <a:pt x="185" y="108"/>
                      <a:pt x="186" y="103"/>
                    </a:cubicBezTo>
                    <a:cubicBezTo>
                      <a:pt x="192" y="87"/>
                      <a:pt x="192" y="87"/>
                      <a:pt x="192" y="87"/>
                    </a:cubicBezTo>
                    <a:cubicBezTo>
                      <a:pt x="196" y="89"/>
                      <a:pt x="199" y="90"/>
                      <a:pt x="202" y="91"/>
                    </a:cubicBezTo>
                    <a:cubicBezTo>
                      <a:pt x="205" y="92"/>
                      <a:pt x="212" y="93"/>
                      <a:pt x="225" y="95"/>
                    </a:cubicBezTo>
                    <a:cubicBezTo>
                      <a:pt x="218" y="107"/>
                      <a:pt x="212" y="117"/>
                      <a:pt x="207" y="126"/>
                    </a:cubicBezTo>
                    <a:cubicBezTo>
                      <a:pt x="211" y="130"/>
                      <a:pt x="217" y="136"/>
                      <a:pt x="225" y="142"/>
                    </a:cubicBezTo>
                    <a:cubicBezTo>
                      <a:pt x="233" y="149"/>
                      <a:pt x="243" y="154"/>
                      <a:pt x="257" y="157"/>
                    </a:cubicBezTo>
                    <a:cubicBezTo>
                      <a:pt x="271" y="160"/>
                      <a:pt x="284" y="161"/>
                      <a:pt x="298" y="160"/>
                    </a:cubicBezTo>
                    <a:cubicBezTo>
                      <a:pt x="296" y="166"/>
                      <a:pt x="295" y="171"/>
                      <a:pt x="294" y="175"/>
                    </a:cubicBezTo>
                    <a:cubicBezTo>
                      <a:pt x="293" y="178"/>
                      <a:pt x="292" y="185"/>
                      <a:pt x="291" y="194"/>
                    </a:cubicBezTo>
                    <a:cubicBezTo>
                      <a:pt x="272" y="193"/>
                      <a:pt x="257" y="190"/>
                      <a:pt x="247" y="186"/>
                    </a:cubicBezTo>
                    <a:cubicBezTo>
                      <a:pt x="236" y="183"/>
                      <a:pt x="227" y="178"/>
                      <a:pt x="219" y="173"/>
                    </a:cubicBezTo>
                    <a:cubicBezTo>
                      <a:pt x="211" y="167"/>
                      <a:pt x="202" y="160"/>
                      <a:pt x="192" y="150"/>
                    </a:cubicBezTo>
                    <a:cubicBezTo>
                      <a:pt x="186" y="159"/>
                      <a:pt x="186" y="159"/>
                      <a:pt x="186" y="159"/>
                    </a:cubicBezTo>
                    <a:cubicBezTo>
                      <a:pt x="189" y="162"/>
                      <a:pt x="191" y="166"/>
                      <a:pt x="193" y="168"/>
                    </a:cubicBezTo>
                    <a:cubicBezTo>
                      <a:pt x="195" y="171"/>
                      <a:pt x="198" y="177"/>
                      <a:pt x="203" y="186"/>
                    </a:cubicBezTo>
                    <a:cubicBezTo>
                      <a:pt x="208" y="195"/>
                      <a:pt x="211" y="202"/>
                      <a:pt x="213" y="208"/>
                    </a:cubicBezTo>
                    <a:cubicBezTo>
                      <a:pt x="215" y="215"/>
                      <a:pt x="214" y="222"/>
                      <a:pt x="212" y="228"/>
                    </a:cubicBezTo>
                    <a:cubicBezTo>
                      <a:pt x="210" y="235"/>
                      <a:pt x="200" y="243"/>
                      <a:pt x="182" y="253"/>
                    </a:cubicBezTo>
                    <a:cubicBezTo>
                      <a:pt x="175" y="244"/>
                      <a:pt x="170" y="239"/>
                      <a:pt x="168" y="237"/>
                    </a:cubicBezTo>
                    <a:cubicBezTo>
                      <a:pt x="158" y="230"/>
                      <a:pt x="158" y="230"/>
                      <a:pt x="158" y="230"/>
                    </a:cubicBezTo>
                    <a:cubicBezTo>
                      <a:pt x="171" y="225"/>
                      <a:pt x="178" y="222"/>
                      <a:pt x="180" y="218"/>
                    </a:cubicBezTo>
                    <a:cubicBezTo>
                      <a:pt x="182" y="215"/>
                      <a:pt x="182" y="211"/>
                      <a:pt x="180" y="206"/>
                    </a:cubicBezTo>
                    <a:cubicBezTo>
                      <a:pt x="178" y="202"/>
                      <a:pt x="177" y="198"/>
                      <a:pt x="175" y="195"/>
                    </a:cubicBezTo>
                    <a:cubicBezTo>
                      <a:pt x="174" y="192"/>
                      <a:pt x="174" y="192"/>
                      <a:pt x="174" y="192"/>
                    </a:cubicBezTo>
                    <a:cubicBezTo>
                      <a:pt x="169" y="202"/>
                      <a:pt x="162" y="213"/>
                      <a:pt x="153" y="226"/>
                    </a:cubicBezTo>
                    <a:cubicBezTo>
                      <a:pt x="144" y="238"/>
                      <a:pt x="137" y="248"/>
                      <a:pt x="130" y="255"/>
                    </a:cubicBezTo>
                    <a:cubicBezTo>
                      <a:pt x="106" y="281"/>
                      <a:pt x="106" y="281"/>
                      <a:pt x="106" y="281"/>
                    </a:cubicBezTo>
                    <a:cubicBezTo>
                      <a:pt x="99" y="276"/>
                      <a:pt x="94" y="273"/>
                      <a:pt x="90" y="271"/>
                    </a:cubicBezTo>
                    <a:cubicBezTo>
                      <a:pt x="78" y="265"/>
                      <a:pt x="78" y="265"/>
                      <a:pt x="78" y="265"/>
                    </a:cubicBezTo>
                    <a:cubicBezTo>
                      <a:pt x="101" y="247"/>
                      <a:pt x="118" y="229"/>
                      <a:pt x="130" y="212"/>
                    </a:cubicBezTo>
                    <a:close/>
                    <a:moveTo>
                      <a:pt x="27" y="155"/>
                    </a:moveTo>
                    <a:cubicBezTo>
                      <a:pt x="22" y="143"/>
                      <a:pt x="22" y="143"/>
                      <a:pt x="22" y="143"/>
                    </a:cubicBezTo>
                    <a:cubicBezTo>
                      <a:pt x="9" y="118"/>
                      <a:pt x="9" y="118"/>
                      <a:pt x="9" y="118"/>
                    </a:cubicBezTo>
                    <a:cubicBezTo>
                      <a:pt x="0" y="103"/>
                      <a:pt x="0" y="103"/>
                      <a:pt x="0" y="103"/>
                    </a:cubicBezTo>
                    <a:cubicBezTo>
                      <a:pt x="26" y="91"/>
                      <a:pt x="26" y="91"/>
                      <a:pt x="26" y="91"/>
                    </a:cubicBezTo>
                    <a:cubicBezTo>
                      <a:pt x="86" y="60"/>
                      <a:pt x="86" y="60"/>
                      <a:pt x="86" y="60"/>
                    </a:cubicBezTo>
                    <a:cubicBezTo>
                      <a:pt x="81" y="58"/>
                      <a:pt x="75" y="57"/>
                      <a:pt x="68" y="55"/>
                    </a:cubicBezTo>
                    <a:cubicBezTo>
                      <a:pt x="70" y="52"/>
                      <a:pt x="73" y="49"/>
                      <a:pt x="75" y="47"/>
                    </a:cubicBezTo>
                    <a:cubicBezTo>
                      <a:pt x="76" y="44"/>
                      <a:pt x="80" y="39"/>
                      <a:pt x="85" y="30"/>
                    </a:cubicBezTo>
                    <a:cubicBezTo>
                      <a:pt x="100" y="33"/>
                      <a:pt x="110" y="36"/>
                      <a:pt x="117" y="38"/>
                    </a:cubicBezTo>
                    <a:cubicBezTo>
                      <a:pt x="116" y="41"/>
                      <a:pt x="114" y="43"/>
                      <a:pt x="114" y="45"/>
                    </a:cubicBezTo>
                    <a:cubicBezTo>
                      <a:pt x="178" y="12"/>
                      <a:pt x="178" y="12"/>
                      <a:pt x="178" y="12"/>
                    </a:cubicBezTo>
                    <a:cubicBezTo>
                      <a:pt x="201" y="0"/>
                      <a:pt x="201" y="0"/>
                      <a:pt x="201" y="0"/>
                    </a:cubicBezTo>
                    <a:cubicBezTo>
                      <a:pt x="209" y="16"/>
                      <a:pt x="209" y="16"/>
                      <a:pt x="209" y="16"/>
                    </a:cubicBezTo>
                    <a:cubicBezTo>
                      <a:pt x="222" y="40"/>
                      <a:pt x="222" y="40"/>
                      <a:pt x="222" y="40"/>
                    </a:cubicBezTo>
                    <a:cubicBezTo>
                      <a:pt x="229" y="52"/>
                      <a:pt x="229" y="52"/>
                      <a:pt x="229" y="52"/>
                    </a:cubicBezTo>
                    <a:cubicBezTo>
                      <a:pt x="200" y="67"/>
                      <a:pt x="200" y="67"/>
                      <a:pt x="200" y="67"/>
                    </a:cubicBezTo>
                    <a:cubicBezTo>
                      <a:pt x="194" y="54"/>
                      <a:pt x="194" y="54"/>
                      <a:pt x="194" y="54"/>
                    </a:cubicBezTo>
                    <a:cubicBezTo>
                      <a:pt x="186" y="38"/>
                      <a:pt x="186" y="38"/>
                      <a:pt x="186" y="38"/>
                    </a:cubicBezTo>
                    <a:cubicBezTo>
                      <a:pt x="41" y="113"/>
                      <a:pt x="41" y="113"/>
                      <a:pt x="41" y="113"/>
                    </a:cubicBezTo>
                    <a:cubicBezTo>
                      <a:pt x="49" y="128"/>
                      <a:pt x="49" y="128"/>
                      <a:pt x="49" y="128"/>
                    </a:cubicBezTo>
                    <a:cubicBezTo>
                      <a:pt x="56" y="140"/>
                      <a:pt x="56" y="140"/>
                      <a:pt x="56" y="140"/>
                    </a:cubicBezTo>
                    <a:lnTo>
                      <a:pt x="27" y="1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7" name="Freeform 7"/>
              <p:cNvSpPr>
                <a:spLocks noEditPoints="1"/>
              </p:cNvSpPr>
              <p:nvPr/>
            </p:nvSpPr>
            <p:spPr bwMode="auto">
              <a:xfrm>
                <a:off x="3475936" y="542618"/>
                <a:ext cx="75839" cy="71587"/>
              </a:xfrm>
              <a:custGeom>
                <a:avLst/>
                <a:gdLst>
                  <a:gd name="T0" fmla="*/ 36 w 250"/>
                  <a:gd name="T1" fmla="*/ 73 h 236"/>
                  <a:gd name="T2" fmla="*/ 83 w 250"/>
                  <a:gd name="T3" fmla="*/ 66 h 236"/>
                  <a:gd name="T4" fmla="*/ 88 w 250"/>
                  <a:gd name="T5" fmla="*/ 95 h 236"/>
                  <a:gd name="T6" fmla="*/ 41 w 250"/>
                  <a:gd name="T7" fmla="*/ 102 h 236"/>
                  <a:gd name="T8" fmla="*/ 36 w 250"/>
                  <a:gd name="T9" fmla="*/ 73 h 236"/>
                  <a:gd name="T10" fmla="*/ 4 w 250"/>
                  <a:gd name="T11" fmla="*/ 71 h 236"/>
                  <a:gd name="T12" fmla="*/ 20 w 250"/>
                  <a:gd name="T13" fmla="*/ 167 h 236"/>
                  <a:gd name="T14" fmla="*/ 23 w 250"/>
                  <a:gd name="T15" fmla="*/ 193 h 236"/>
                  <a:gd name="T16" fmla="*/ 54 w 250"/>
                  <a:gd name="T17" fmla="*/ 188 h 236"/>
                  <a:gd name="T18" fmla="*/ 53 w 250"/>
                  <a:gd name="T19" fmla="*/ 184 h 236"/>
                  <a:gd name="T20" fmla="*/ 101 w 250"/>
                  <a:gd name="T21" fmla="*/ 177 h 236"/>
                  <a:gd name="T22" fmla="*/ 107 w 250"/>
                  <a:gd name="T23" fmla="*/ 213 h 236"/>
                  <a:gd name="T24" fmla="*/ 111 w 250"/>
                  <a:gd name="T25" fmla="*/ 226 h 236"/>
                  <a:gd name="T26" fmla="*/ 121 w 250"/>
                  <a:gd name="T27" fmla="*/ 234 h 236"/>
                  <a:gd name="T28" fmla="*/ 143 w 250"/>
                  <a:gd name="T29" fmla="*/ 235 h 236"/>
                  <a:gd name="T30" fmla="*/ 181 w 250"/>
                  <a:gd name="T31" fmla="*/ 229 h 236"/>
                  <a:gd name="T32" fmla="*/ 216 w 250"/>
                  <a:gd name="T33" fmla="*/ 224 h 236"/>
                  <a:gd name="T34" fmla="*/ 233 w 250"/>
                  <a:gd name="T35" fmla="*/ 219 h 236"/>
                  <a:gd name="T36" fmla="*/ 242 w 250"/>
                  <a:gd name="T37" fmla="*/ 209 h 236"/>
                  <a:gd name="T38" fmla="*/ 250 w 250"/>
                  <a:gd name="T39" fmla="*/ 176 h 236"/>
                  <a:gd name="T40" fmla="*/ 218 w 250"/>
                  <a:gd name="T41" fmla="*/ 167 h 236"/>
                  <a:gd name="T42" fmla="*/ 218 w 250"/>
                  <a:gd name="T43" fmla="*/ 177 h 236"/>
                  <a:gd name="T44" fmla="*/ 214 w 250"/>
                  <a:gd name="T45" fmla="*/ 191 h 236"/>
                  <a:gd name="T46" fmla="*/ 202 w 250"/>
                  <a:gd name="T47" fmla="*/ 197 h 236"/>
                  <a:gd name="T48" fmla="*/ 177 w 250"/>
                  <a:gd name="T49" fmla="*/ 201 h 236"/>
                  <a:gd name="T50" fmla="*/ 150 w 250"/>
                  <a:gd name="T51" fmla="*/ 205 h 236"/>
                  <a:gd name="T52" fmla="*/ 138 w 250"/>
                  <a:gd name="T53" fmla="*/ 204 h 236"/>
                  <a:gd name="T54" fmla="*/ 135 w 250"/>
                  <a:gd name="T55" fmla="*/ 198 h 236"/>
                  <a:gd name="T56" fmla="*/ 131 w 250"/>
                  <a:gd name="T57" fmla="*/ 172 h 236"/>
                  <a:gd name="T58" fmla="*/ 185 w 250"/>
                  <a:gd name="T59" fmla="*/ 163 h 236"/>
                  <a:gd name="T60" fmla="*/ 186 w 250"/>
                  <a:gd name="T61" fmla="*/ 168 h 236"/>
                  <a:gd name="T62" fmla="*/ 217 w 250"/>
                  <a:gd name="T63" fmla="*/ 163 h 236"/>
                  <a:gd name="T64" fmla="*/ 213 w 250"/>
                  <a:gd name="T65" fmla="*/ 139 h 236"/>
                  <a:gd name="T66" fmla="*/ 198 w 250"/>
                  <a:gd name="T67" fmla="*/ 41 h 236"/>
                  <a:gd name="T68" fmla="*/ 195 w 250"/>
                  <a:gd name="T69" fmla="*/ 19 h 236"/>
                  <a:gd name="T70" fmla="*/ 175 w 250"/>
                  <a:gd name="T71" fmla="*/ 23 h 236"/>
                  <a:gd name="T72" fmla="*/ 109 w 250"/>
                  <a:gd name="T73" fmla="*/ 33 h 236"/>
                  <a:gd name="T74" fmla="*/ 107 w 250"/>
                  <a:gd name="T75" fmla="*/ 19 h 236"/>
                  <a:gd name="T76" fmla="*/ 105 w 250"/>
                  <a:gd name="T77" fmla="*/ 0 h 236"/>
                  <a:gd name="T78" fmla="*/ 73 w 250"/>
                  <a:gd name="T79" fmla="*/ 5 h 236"/>
                  <a:gd name="T80" fmla="*/ 77 w 250"/>
                  <a:gd name="T81" fmla="*/ 24 h 236"/>
                  <a:gd name="T82" fmla="*/ 79 w 250"/>
                  <a:gd name="T83" fmla="*/ 38 h 236"/>
                  <a:gd name="T84" fmla="*/ 24 w 250"/>
                  <a:gd name="T85" fmla="*/ 47 h 236"/>
                  <a:gd name="T86" fmla="*/ 0 w 250"/>
                  <a:gd name="T87" fmla="*/ 50 h 236"/>
                  <a:gd name="T88" fmla="*/ 4 w 250"/>
                  <a:gd name="T89" fmla="*/ 71 h 236"/>
                  <a:gd name="T90" fmla="*/ 45 w 250"/>
                  <a:gd name="T91" fmla="*/ 129 h 236"/>
                  <a:gd name="T92" fmla="*/ 92 w 250"/>
                  <a:gd name="T93" fmla="*/ 121 h 236"/>
                  <a:gd name="T94" fmla="*/ 97 w 250"/>
                  <a:gd name="T95" fmla="*/ 149 h 236"/>
                  <a:gd name="T96" fmla="*/ 49 w 250"/>
                  <a:gd name="T97" fmla="*/ 157 h 236"/>
                  <a:gd name="T98" fmla="*/ 45 w 250"/>
                  <a:gd name="T99" fmla="*/ 129 h 236"/>
                  <a:gd name="T100" fmla="*/ 114 w 250"/>
                  <a:gd name="T101" fmla="*/ 61 h 236"/>
                  <a:gd name="T102" fmla="*/ 168 w 250"/>
                  <a:gd name="T103" fmla="*/ 53 h 236"/>
                  <a:gd name="T104" fmla="*/ 172 w 250"/>
                  <a:gd name="T105" fmla="*/ 82 h 236"/>
                  <a:gd name="T106" fmla="*/ 118 w 250"/>
                  <a:gd name="T107" fmla="*/ 90 h 236"/>
                  <a:gd name="T108" fmla="*/ 114 w 250"/>
                  <a:gd name="T109" fmla="*/ 61 h 236"/>
                  <a:gd name="T110" fmla="*/ 122 w 250"/>
                  <a:gd name="T111" fmla="*/ 116 h 236"/>
                  <a:gd name="T112" fmla="*/ 177 w 250"/>
                  <a:gd name="T113" fmla="*/ 108 h 236"/>
                  <a:gd name="T114" fmla="*/ 181 w 250"/>
                  <a:gd name="T115" fmla="*/ 136 h 236"/>
                  <a:gd name="T116" fmla="*/ 127 w 250"/>
                  <a:gd name="T117" fmla="*/ 145 h 236"/>
                  <a:gd name="T118" fmla="*/ 122 w 250"/>
                  <a:gd name="T119" fmla="*/ 11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0" h="236">
                    <a:moveTo>
                      <a:pt x="36" y="73"/>
                    </a:moveTo>
                    <a:cubicBezTo>
                      <a:pt x="83" y="66"/>
                      <a:pt x="83" y="66"/>
                      <a:pt x="83" y="66"/>
                    </a:cubicBezTo>
                    <a:cubicBezTo>
                      <a:pt x="88" y="95"/>
                      <a:pt x="88" y="95"/>
                      <a:pt x="88" y="95"/>
                    </a:cubicBezTo>
                    <a:cubicBezTo>
                      <a:pt x="41" y="102"/>
                      <a:pt x="41" y="102"/>
                      <a:pt x="41" y="102"/>
                    </a:cubicBezTo>
                    <a:lnTo>
                      <a:pt x="36" y="73"/>
                    </a:lnTo>
                    <a:close/>
                    <a:moveTo>
                      <a:pt x="4" y="71"/>
                    </a:moveTo>
                    <a:cubicBezTo>
                      <a:pt x="20" y="167"/>
                      <a:pt x="20" y="167"/>
                      <a:pt x="20" y="167"/>
                    </a:cubicBezTo>
                    <a:cubicBezTo>
                      <a:pt x="23" y="193"/>
                      <a:pt x="23" y="193"/>
                      <a:pt x="23" y="193"/>
                    </a:cubicBezTo>
                    <a:cubicBezTo>
                      <a:pt x="54" y="188"/>
                      <a:pt x="54" y="188"/>
                      <a:pt x="54" y="188"/>
                    </a:cubicBezTo>
                    <a:cubicBezTo>
                      <a:pt x="53" y="184"/>
                      <a:pt x="53" y="184"/>
                      <a:pt x="53" y="184"/>
                    </a:cubicBezTo>
                    <a:cubicBezTo>
                      <a:pt x="101" y="177"/>
                      <a:pt x="101" y="177"/>
                      <a:pt x="101" y="177"/>
                    </a:cubicBezTo>
                    <a:cubicBezTo>
                      <a:pt x="107" y="213"/>
                      <a:pt x="107" y="213"/>
                      <a:pt x="107" y="213"/>
                    </a:cubicBezTo>
                    <a:cubicBezTo>
                      <a:pt x="108" y="218"/>
                      <a:pt x="109" y="223"/>
                      <a:pt x="111" y="226"/>
                    </a:cubicBezTo>
                    <a:cubicBezTo>
                      <a:pt x="113" y="229"/>
                      <a:pt x="116" y="232"/>
                      <a:pt x="121" y="234"/>
                    </a:cubicBezTo>
                    <a:cubicBezTo>
                      <a:pt x="126" y="236"/>
                      <a:pt x="134" y="236"/>
                      <a:pt x="143" y="235"/>
                    </a:cubicBezTo>
                    <a:cubicBezTo>
                      <a:pt x="153" y="233"/>
                      <a:pt x="165" y="231"/>
                      <a:pt x="181" y="229"/>
                    </a:cubicBezTo>
                    <a:cubicBezTo>
                      <a:pt x="197" y="227"/>
                      <a:pt x="209" y="226"/>
                      <a:pt x="216" y="224"/>
                    </a:cubicBezTo>
                    <a:cubicBezTo>
                      <a:pt x="224" y="222"/>
                      <a:pt x="230" y="221"/>
                      <a:pt x="233" y="219"/>
                    </a:cubicBezTo>
                    <a:cubicBezTo>
                      <a:pt x="237" y="216"/>
                      <a:pt x="240" y="213"/>
                      <a:pt x="242" y="209"/>
                    </a:cubicBezTo>
                    <a:cubicBezTo>
                      <a:pt x="245" y="205"/>
                      <a:pt x="248" y="194"/>
                      <a:pt x="250" y="176"/>
                    </a:cubicBezTo>
                    <a:cubicBezTo>
                      <a:pt x="241" y="175"/>
                      <a:pt x="230" y="172"/>
                      <a:pt x="218" y="167"/>
                    </a:cubicBezTo>
                    <a:cubicBezTo>
                      <a:pt x="218" y="177"/>
                      <a:pt x="218" y="177"/>
                      <a:pt x="218" y="177"/>
                    </a:cubicBezTo>
                    <a:cubicBezTo>
                      <a:pt x="218" y="183"/>
                      <a:pt x="217" y="188"/>
                      <a:pt x="214" y="191"/>
                    </a:cubicBezTo>
                    <a:cubicBezTo>
                      <a:pt x="211" y="194"/>
                      <a:pt x="207" y="196"/>
                      <a:pt x="202" y="197"/>
                    </a:cubicBezTo>
                    <a:cubicBezTo>
                      <a:pt x="197" y="199"/>
                      <a:pt x="189" y="200"/>
                      <a:pt x="177" y="201"/>
                    </a:cubicBezTo>
                    <a:cubicBezTo>
                      <a:pt x="150" y="205"/>
                      <a:pt x="150" y="205"/>
                      <a:pt x="150" y="205"/>
                    </a:cubicBezTo>
                    <a:cubicBezTo>
                      <a:pt x="144" y="206"/>
                      <a:pt x="140" y="205"/>
                      <a:pt x="138" y="204"/>
                    </a:cubicBezTo>
                    <a:cubicBezTo>
                      <a:pt x="137" y="202"/>
                      <a:pt x="136" y="200"/>
                      <a:pt x="135" y="198"/>
                    </a:cubicBezTo>
                    <a:cubicBezTo>
                      <a:pt x="131" y="172"/>
                      <a:pt x="131" y="172"/>
                      <a:pt x="131" y="172"/>
                    </a:cubicBezTo>
                    <a:cubicBezTo>
                      <a:pt x="185" y="163"/>
                      <a:pt x="185" y="163"/>
                      <a:pt x="185" y="163"/>
                    </a:cubicBezTo>
                    <a:cubicBezTo>
                      <a:pt x="186" y="168"/>
                      <a:pt x="186" y="168"/>
                      <a:pt x="186" y="168"/>
                    </a:cubicBezTo>
                    <a:cubicBezTo>
                      <a:pt x="217" y="163"/>
                      <a:pt x="217" y="163"/>
                      <a:pt x="217" y="163"/>
                    </a:cubicBezTo>
                    <a:cubicBezTo>
                      <a:pt x="213" y="139"/>
                      <a:pt x="213" y="139"/>
                      <a:pt x="213" y="139"/>
                    </a:cubicBezTo>
                    <a:cubicBezTo>
                      <a:pt x="198" y="41"/>
                      <a:pt x="198" y="41"/>
                      <a:pt x="198" y="41"/>
                    </a:cubicBezTo>
                    <a:cubicBezTo>
                      <a:pt x="195" y="19"/>
                      <a:pt x="195" y="19"/>
                      <a:pt x="195" y="19"/>
                    </a:cubicBezTo>
                    <a:cubicBezTo>
                      <a:pt x="175" y="23"/>
                      <a:pt x="175" y="23"/>
                      <a:pt x="175" y="23"/>
                    </a:cubicBezTo>
                    <a:cubicBezTo>
                      <a:pt x="109" y="33"/>
                      <a:pt x="109" y="33"/>
                      <a:pt x="109" y="33"/>
                    </a:cubicBezTo>
                    <a:cubicBezTo>
                      <a:pt x="107" y="19"/>
                      <a:pt x="107" y="19"/>
                      <a:pt x="107" y="19"/>
                    </a:cubicBezTo>
                    <a:cubicBezTo>
                      <a:pt x="105" y="0"/>
                      <a:pt x="105" y="0"/>
                      <a:pt x="105" y="0"/>
                    </a:cubicBezTo>
                    <a:cubicBezTo>
                      <a:pt x="73" y="5"/>
                      <a:pt x="73" y="5"/>
                      <a:pt x="73" y="5"/>
                    </a:cubicBezTo>
                    <a:cubicBezTo>
                      <a:pt x="77" y="24"/>
                      <a:pt x="77" y="24"/>
                      <a:pt x="77" y="24"/>
                    </a:cubicBezTo>
                    <a:cubicBezTo>
                      <a:pt x="79" y="38"/>
                      <a:pt x="79" y="38"/>
                      <a:pt x="79" y="38"/>
                    </a:cubicBezTo>
                    <a:cubicBezTo>
                      <a:pt x="24" y="47"/>
                      <a:pt x="24" y="47"/>
                      <a:pt x="24" y="47"/>
                    </a:cubicBezTo>
                    <a:cubicBezTo>
                      <a:pt x="0" y="50"/>
                      <a:pt x="0" y="50"/>
                      <a:pt x="0" y="50"/>
                    </a:cubicBezTo>
                    <a:lnTo>
                      <a:pt x="4" y="71"/>
                    </a:lnTo>
                    <a:close/>
                    <a:moveTo>
                      <a:pt x="45" y="129"/>
                    </a:moveTo>
                    <a:cubicBezTo>
                      <a:pt x="92" y="121"/>
                      <a:pt x="92" y="121"/>
                      <a:pt x="92" y="121"/>
                    </a:cubicBezTo>
                    <a:cubicBezTo>
                      <a:pt x="97" y="149"/>
                      <a:pt x="97" y="149"/>
                      <a:pt x="97" y="149"/>
                    </a:cubicBezTo>
                    <a:cubicBezTo>
                      <a:pt x="49" y="157"/>
                      <a:pt x="49" y="157"/>
                      <a:pt x="49" y="157"/>
                    </a:cubicBezTo>
                    <a:lnTo>
                      <a:pt x="45" y="129"/>
                    </a:lnTo>
                    <a:close/>
                    <a:moveTo>
                      <a:pt x="114" y="61"/>
                    </a:moveTo>
                    <a:cubicBezTo>
                      <a:pt x="168" y="53"/>
                      <a:pt x="168" y="53"/>
                      <a:pt x="168" y="53"/>
                    </a:cubicBezTo>
                    <a:cubicBezTo>
                      <a:pt x="172" y="82"/>
                      <a:pt x="172" y="82"/>
                      <a:pt x="172" y="82"/>
                    </a:cubicBezTo>
                    <a:cubicBezTo>
                      <a:pt x="118" y="90"/>
                      <a:pt x="118" y="90"/>
                      <a:pt x="118" y="90"/>
                    </a:cubicBezTo>
                    <a:lnTo>
                      <a:pt x="114" y="61"/>
                    </a:lnTo>
                    <a:close/>
                    <a:moveTo>
                      <a:pt x="122" y="116"/>
                    </a:moveTo>
                    <a:cubicBezTo>
                      <a:pt x="177" y="108"/>
                      <a:pt x="177" y="108"/>
                      <a:pt x="177" y="108"/>
                    </a:cubicBezTo>
                    <a:cubicBezTo>
                      <a:pt x="181" y="136"/>
                      <a:pt x="181" y="136"/>
                      <a:pt x="181" y="136"/>
                    </a:cubicBezTo>
                    <a:cubicBezTo>
                      <a:pt x="127" y="145"/>
                      <a:pt x="127" y="145"/>
                      <a:pt x="127" y="145"/>
                    </a:cubicBezTo>
                    <a:lnTo>
                      <a:pt x="122"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8" name="Freeform 8"/>
              <p:cNvSpPr>
                <a:spLocks noEditPoints="1"/>
              </p:cNvSpPr>
              <p:nvPr/>
            </p:nvSpPr>
            <p:spPr bwMode="auto">
              <a:xfrm>
                <a:off x="3587214" y="542618"/>
                <a:ext cx="73004" cy="75130"/>
              </a:xfrm>
              <a:custGeom>
                <a:avLst/>
                <a:gdLst>
                  <a:gd name="T0" fmla="*/ 62 w 241"/>
                  <a:gd name="T1" fmla="*/ 84 h 247"/>
                  <a:gd name="T2" fmla="*/ 60 w 241"/>
                  <a:gd name="T3" fmla="*/ 135 h 247"/>
                  <a:gd name="T4" fmla="*/ 57 w 241"/>
                  <a:gd name="T5" fmla="*/ 74 h 247"/>
                  <a:gd name="T6" fmla="*/ 38 w 241"/>
                  <a:gd name="T7" fmla="*/ 184 h 247"/>
                  <a:gd name="T8" fmla="*/ 53 w 241"/>
                  <a:gd name="T9" fmla="*/ 170 h 247"/>
                  <a:gd name="T10" fmla="*/ 79 w 241"/>
                  <a:gd name="T11" fmla="*/ 158 h 247"/>
                  <a:gd name="T12" fmla="*/ 89 w 241"/>
                  <a:gd name="T13" fmla="*/ 155 h 247"/>
                  <a:gd name="T14" fmla="*/ 97 w 241"/>
                  <a:gd name="T15" fmla="*/ 161 h 247"/>
                  <a:gd name="T16" fmla="*/ 105 w 241"/>
                  <a:gd name="T17" fmla="*/ 115 h 247"/>
                  <a:gd name="T18" fmla="*/ 118 w 241"/>
                  <a:gd name="T19" fmla="*/ 88 h 247"/>
                  <a:gd name="T20" fmla="*/ 137 w 241"/>
                  <a:gd name="T21" fmla="*/ 129 h 247"/>
                  <a:gd name="T22" fmla="*/ 116 w 241"/>
                  <a:gd name="T23" fmla="*/ 159 h 247"/>
                  <a:gd name="T24" fmla="*/ 107 w 241"/>
                  <a:gd name="T25" fmla="*/ 192 h 247"/>
                  <a:gd name="T26" fmla="*/ 128 w 241"/>
                  <a:gd name="T27" fmla="*/ 189 h 247"/>
                  <a:gd name="T28" fmla="*/ 154 w 241"/>
                  <a:gd name="T29" fmla="*/ 178 h 247"/>
                  <a:gd name="T30" fmla="*/ 184 w 241"/>
                  <a:gd name="T31" fmla="*/ 174 h 247"/>
                  <a:gd name="T32" fmla="*/ 168 w 241"/>
                  <a:gd name="T33" fmla="*/ 131 h 247"/>
                  <a:gd name="T34" fmla="*/ 183 w 241"/>
                  <a:gd name="T35" fmla="*/ 93 h 247"/>
                  <a:gd name="T36" fmla="*/ 191 w 241"/>
                  <a:gd name="T37" fmla="*/ 72 h 247"/>
                  <a:gd name="T38" fmla="*/ 159 w 241"/>
                  <a:gd name="T39" fmla="*/ 70 h 247"/>
                  <a:gd name="T40" fmla="*/ 143 w 241"/>
                  <a:gd name="T41" fmla="*/ 76 h 247"/>
                  <a:gd name="T42" fmla="*/ 119 w 241"/>
                  <a:gd name="T43" fmla="*/ 86 h 247"/>
                  <a:gd name="T44" fmla="*/ 126 w 241"/>
                  <a:gd name="T45" fmla="*/ 68 h 247"/>
                  <a:gd name="T46" fmla="*/ 100 w 241"/>
                  <a:gd name="T47" fmla="*/ 47 h 247"/>
                  <a:gd name="T48" fmla="*/ 95 w 241"/>
                  <a:gd name="T49" fmla="*/ 69 h 247"/>
                  <a:gd name="T50" fmla="*/ 81 w 241"/>
                  <a:gd name="T51" fmla="*/ 60 h 247"/>
                  <a:gd name="T52" fmla="*/ 58 w 241"/>
                  <a:gd name="T53" fmla="*/ 69 h 247"/>
                  <a:gd name="T54" fmla="*/ 205 w 241"/>
                  <a:gd name="T55" fmla="*/ 60 h 247"/>
                  <a:gd name="T56" fmla="*/ 176 w 241"/>
                  <a:gd name="T57" fmla="*/ 212 h 247"/>
                  <a:gd name="T58" fmla="*/ 149 w 241"/>
                  <a:gd name="T59" fmla="*/ 208 h 247"/>
                  <a:gd name="T60" fmla="*/ 154 w 241"/>
                  <a:gd name="T61" fmla="*/ 235 h 247"/>
                  <a:gd name="T62" fmla="*/ 189 w 241"/>
                  <a:gd name="T63" fmla="*/ 245 h 247"/>
                  <a:gd name="T64" fmla="*/ 208 w 241"/>
                  <a:gd name="T65" fmla="*/ 223 h 247"/>
                  <a:gd name="T66" fmla="*/ 241 w 241"/>
                  <a:gd name="T67" fmla="*/ 36 h 247"/>
                  <a:gd name="T68" fmla="*/ 67 w 241"/>
                  <a:gd name="T69" fmla="*/ 7 h 247"/>
                  <a:gd name="T70" fmla="*/ 32 w 241"/>
                  <a:gd name="T71" fmla="*/ 31 h 247"/>
                  <a:gd name="T72" fmla="*/ 0 w 241"/>
                  <a:gd name="T73" fmla="*/ 21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1" h="247">
                    <a:moveTo>
                      <a:pt x="57" y="74"/>
                    </a:moveTo>
                    <a:cubicBezTo>
                      <a:pt x="62" y="84"/>
                      <a:pt x="62" y="84"/>
                      <a:pt x="62" y="84"/>
                    </a:cubicBezTo>
                    <a:cubicBezTo>
                      <a:pt x="63" y="87"/>
                      <a:pt x="67" y="96"/>
                      <a:pt x="74" y="113"/>
                    </a:cubicBezTo>
                    <a:cubicBezTo>
                      <a:pt x="69" y="123"/>
                      <a:pt x="65" y="130"/>
                      <a:pt x="60" y="135"/>
                    </a:cubicBezTo>
                    <a:cubicBezTo>
                      <a:pt x="56" y="140"/>
                      <a:pt x="50" y="145"/>
                      <a:pt x="43" y="150"/>
                    </a:cubicBezTo>
                    <a:lnTo>
                      <a:pt x="57" y="74"/>
                    </a:lnTo>
                    <a:close/>
                    <a:moveTo>
                      <a:pt x="32" y="217"/>
                    </a:moveTo>
                    <a:cubicBezTo>
                      <a:pt x="38" y="184"/>
                      <a:pt x="38" y="184"/>
                      <a:pt x="38" y="184"/>
                    </a:cubicBezTo>
                    <a:cubicBezTo>
                      <a:pt x="43" y="154"/>
                      <a:pt x="43" y="154"/>
                      <a:pt x="43" y="154"/>
                    </a:cubicBezTo>
                    <a:cubicBezTo>
                      <a:pt x="48" y="161"/>
                      <a:pt x="52" y="167"/>
                      <a:pt x="53" y="170"/>
                    </a:cubicBezTo>
                    <a:cubicBezTo>
                      <a:pt x="55" y="173"/>
                      <a:pt x="57" y="176"/>
                      <a:pt x="58" y="179"/>
                    </a:cubicBezTo>
                    <a:cubicBezTo>
                      <a:pt x="69" y="168"/>
                      <a:pt x="76" y="161"/>
                      <a:pt x="79" y="158"/>
                    </a:cubicBezTo>
                    <a:cubicBezTo>
                      <a:pt x="82" y="154"/>
                      <a:pt x="85" y="151"/>
                      <a:pt x="87" y="148"/>
                    </a:cubicBezTo>
                    <a:cubicBezTo>
                      <a:pt x="89" y="155"/>
                      <a:pt x="89" y="155"/>
                      <a:pt x="89" y="155"/>
                    </a:cubicBezTo>
                    <a:cubicBezTo>
                      <a:pt x="89" y="156"/>
                      <a:pt x="90" y="160"/>
                      <a:pt x="90" y="166"/>
                    </a:cubicBezTo>
                    <a:cubicBezTo>
                      <a:pt x="97" y="161"/>
                      <a:pt x="97" y="161"/>
                      <a:pt x="97" y="161"/>
                    </a:cubicBezTo>
                    <a:cubicBezTo>
                      <a:pt x="101" y="159"/>
                      <a:pt x="108" y="156"/>
                      <a:pt x="118" y="152"/>
                    </a:cubicBezTo>
                    <a:cubicBezTo>
                      <a:pt x="114" y="139"/>
                      <a:pt x="110" y="127"/>
                      <a:pt x="105" y="115"/>
                    </a:cubicBezTo>
                    <a:cubicBezTo>
                      <a:pt x="110" y="107"/>
                      <a:pt x="110" y="107"/>
                      <a:pt x="110" y="107"/>
                    </a:cubicBezTo>
                    <a:cubicBezTo>
                      <a:pt x="111" y="104"/>
                      <a:pt x="114" y="98"/>
                      <a:pt x="118" y="88"/>
                    </a:cubicBezTo>
                    <a:cubicBezTo>
                      <a:pt x="124" y="99"/>
                      <a:pt x="128" y="106"/>
                      <a:pt x="130" y="109"/>
                    </a:cubicBezTo>
                    <a:cubicBezTo>
                      <a:pt x="131" y="112"/>
                      <a:pt x="133" y="119"/>
                      <a:pt x="137" y="129"/>
                    </a:cubicBezTo>
                    <a:cubicBezTo>
                      <a:pt x="131" y="139"/>
                      <a:pt x="131" y="139"/>
                      <a:pt x="131" y="139"/>
                    </a:cubicBezTo>
                    <a:cubicBezTo>
                      <a:pt x="127" y="146"/>
                      <a:pt x="122" y="152"/>
                      <a:pt x="116" y="159"/>
                    </a:cubicBezTo>
                    <a:cubicBezTo>
                      <a:pt x="110" y="166"/>
                      <a:pt x="102" y="172"/>
                      <a:pt x="92" y="179"/>
                    </a:cubicBezTo>
                    <a:cubicBezTo>
                      <a:pt x="100" y="184"/>
                      <a:pt x="105" y="189"/>
                      <a:pt x="107" y="192"/>
                    </a:cubicBezTo>
                    <a:cubicBezTo>
                      <a:pt x="110" y="194"/>
                      <a:pt x="112" y="197"/>
                      <a:pt x="115" y="200"/>
                    </a:cubicBezTo>
                    <a:cubicBezTo>
                      <a:pt x="120" y="196"/>
                      <a:pt x="125" y="192"/>
                      <a:pt x="128" y="189"/>
                    </a:cubicBezTo>
                    <a:cubicBezTo>
                      <a:pt x="132" y="185"/>
                      <a:pt x="139" y="177"/>
                      <a:pt x="150" y="163"/>
                    </a:cubicBezTo>
                    <a:cubicBezTo>
                      <a:pt x="154" y="178"/>
                      <a:pt x="154" y="178"/>
                      <a:pt x="154" y="178"/>
                    </a:cubicBezTo>
                    <a:cubicBezTo>
                      <a:pt x="155" y="179"/>
                      <a:pt x="156" y="184"/>
                      <a:pt x="157" y="191"/>
                    </a:cubicBezTo>
                    <a:cubicBezTo>
                      <a:pt x="167" y="184"/>
                      <a:pt x="176" y="178"/>
                      <a:pt x="184" y="174"/>
                    </a:cubicBezTo>
                    <a:cubicBezTo>
                      <a:pt x="181" y="165"/>
                      <a:pt x="181" y="165"/>
                      <a:pt x="181" y="165"/>
                    </a:cubicBezTo>
                    <a:cubicBezTo>
                      <a:pt x="181" y="165"/>
                      <a:pt x="177" y="153"/>
                      <a:pt x="168" y="131"/>
                    </a:cubicBezTo>
                    <a:cubicBezTo>
                      <a:pt x="175" y="116"/>
                      <a:pt x="175" y="116"/>
                      <a:pt x="175" y="116"/>
                    </a:cubicBezTo>
                    <a:cubicBezTo>
                      <a:pt x="177" y="110"/>
                      <a:pt x="180" y="103"/>
                      <a:pt x="183" y="93"/>
                    </a:cubicBezTo>
                    <a:cubicBezTo>
                      <a:pt x="188" y="79"/>
                      <a:pt x="188" y="79"/>
                      <a:pt x="188" y="79"/>
                    </a:cubicBezTo>
                    <a:cubicBezTo>
                      <a:pt x="189" y="77"/>
                      <a:pt x="189" y="75"/>
                      <a:pt x="191" y="72"/>
                    </a:cubicBezTo>
                    <a:cubicBezTo>
                      <a:pt x="181" y="69"/>
                      <a:pt x="171" y="66"/>
                      <a:pt x="160" y="62"/>
                    </a:cubicBezTo>
                    <a:cubicBezTo>
                      <a:pt x="159" y="70"/>
                      <a:pt x="159" y="70"/>
                      <a:pt x="159" y="70"/>
                    </a:cubicBezTo>
                    <a:cubicBezTo>
                      <a:pt x="158" y="74"/>
                      <a:pt x="156" y="82"/>
                      <a:pt x="152" y="94"/>
                    </a:cubicBezTo>
                    <a:cubicBezTo>
                      <a:pt x="149" y="87"/>
                      <a:pt x="146" y="81"/>
                      <a:pt x="143" y="76"/>
                    </a:cubicBezTo>
                    <a:cubicBezTo>
                      <a:pt x="137" y="80"/>
                      <a:pt x="137" y="80"/>
                      <a:pt x="137" y="80"/>
                    </a:cubicBezTo>
                    <a:cubicBezTo>
                      <a:pt x="133" y="82"/>
                      <a:pt x="127" y="84"/>
                      <a:pt x="119" y="86"/>
                    </a:cubicBezTo>
                    <a:cubicBezTo>
                      <a:pt x="124" y="74"/>
                      <a:pt x="124" y="74"/>
                      <a:pt x="124" y="74"/>
                    </a:cubicBezTo>
                    <a:cubicBezTo>
                      <a:pt x="124" y="74"/>
                      <a:pt x="125" y="72"/>
                      <a:pt x="126" y="68"/>
                    </a:cubicBezTo>
                    <a:cubicBezTo>
                      <a:pt x="127" y="64"/>
                      <a:pt x="128" y="61"/>
                      <a:pt x="129" y="58"/>
                    </a:cubicBezTo>
                    <a:cubicBezTo>
                      <a:pt x="118" y="55"/>
                      <a:pt x="108" y="51"/>
                      <a:pt x="100" y="47"/>
                    </a:cubicBezTo>
                    <a:cubicBezTo>
                      <a:pt x="98" y="58"/>
                      <a:pt x="98" y="58"/>
                      <a:pt x="98" y="58"/>
                    </a:cubicBezTo>
                    <a:cubicBezTo>
                      <a:pt x="97" y="62"/>
                      <a:pt x="96" y="66"/>
                      <a:pt x="95" y="69"/>
                    </a:cubicBezTo>
                    <a:cubicBezTo>
                      <a:pt x="94" y="73"/>
                      <a:pt x="92" y="77"/>
                      <a:pt x="90" y="81"/>
                    </a:cubicBezTo>
                    <a:cubicBezTo>
                      <a:pt x="87" y="73"/>
                      <a:pt x="83" y="66"/>
                      <a:pt x="81" y="60"/>
                    </a:cubicBezTo>
                    <a:cubicBezTo>
                      <a:pt x="73" y="64"/>
                      <a:pt x="68" y="66"/>
                      <a:pt x="66" y="67"/>
                    </a:cubicBezTo>
                    <a:cubicBezTo>
                      <a:pt x="63" y="68"/>
                      <a:pt x="60" y="69"/>
                      <a:pt x="58" y="69"/>
                    </a:cubicBezTo>
                    <a:cubicBezTo>
                      <a:pt x="64" y="35"/>
                      <a:pt x="64" y="35"/>
                      <a:pt x="64" y="35"/>
                    </a:cubicBezTo>
                    <a:cubicBezTo>
                      <a:pt x="205" y="60"/>
                      <a:pt x="205" y="60"/>
                      <a:pt x="205" y="60"/>
                    </a:cubicBezTo>
                    <a:cubicBezTo>
                      <a:pt x="179" y="206"/>
                      <a:pt x="179" y="206"/>
                      <a:pt x="179" y="206"/>
                    </a:cubicBezTo>
                    <a:cubicBezTo>
                      <a:pt x="179" y="209"/>
                      <a:pt x="178" y="210"/>
                      <a:pt x="176" y="212"/>
                    </a:cubicBezTo>
                    <a:cubicBezTo>
                      <a:pt x="175" y="214"/>
                      <a:pt x="171" y="214"/>
                      <a:pt x="165" y="212"/>
                    </a:cubicBezTo>
                    <a:cubicBezTo>
                      <a:pt x="160" y="211"/>
                      <a:pt x="154" y="210"/>
                      <a:pt x="149" y="208"/>
                    </a:cubicBezTo>
                    <a:cubicBezTo>
                      <a:pt x="151" y="217"/>
                      <a:pt x="151" y="217"/>
                      <a:pt x="151" y="217"/>
                    </a:cubicBezTo>
                    <a:cubicBezTo>
                      <a:pt x="153" y="225"/>
                      <a:pt x="154" y="231"/>
                      <a:pt x="154" y="235"/>
                    </a:cubicBezTo>
                    <a:cubicBezTo>
                      <a:pt x="154" y="239"/>
                      <a:pt x="153" y="242"/>
                      <a:pt x="153" y="245"/>
                    </a:cubicBezTo>
                    <a:cubicBezTo>
                      <a:pt x="169" y="246"/>
                      <a:pt x="181" y="247"/>
                      <a:pt x="189" y="245"/>
                    </a:cubicBezTo>
                    <a:cubicBezTo>
                      <a:pt x="196" y="244"/>
                      <a:pt x="201" y="241"/>
                      <a:pt x="203" y="237"/>
                    </a:cubicBezTo>
                    <a:cubicBezTo>
                      <a:pt x="205" y="233"/>
                      <a:pt x="207" y="228"/>
                      <a:pt x="208" y="223"/>
                    </a:cubicBezTo>
                    <a:cubicBezTo>
                      <a:pt x="235" y="66"/>
                      <a:pt x="235" y="66"/>
                      <a:pt x="235" y="66"/>
                    </a:cubicBezTo>
                    <a:cubicBezTo>
                      <a:pt x="241" y="36"/>
                      <a:pt x="241" y="36"/>
                      <a:pt x="241" y="36"/>
                    </a:cubicBezTo>
                    <a:cubicBezTo>
                      <a:pt x="211" y="32"/>
                      <a:pt x="211" y="32"/>
                      <a:pt x="211" y="32"/>
                    </a:cubicBezTo>
                    <a:cubicBezTo>
                      <a:pt x="67" y="7"/>
                      <a:pt x="67" y="7"/>
                      <a:pt x="67" y="7"/>
                    </a:cubicBezTo>
                    <a:cubicBezTo>
                      <a:pt x="37" y="0"/>
                      <a:pt x="37" y="0"/>
                      <a:pt x="37" y="0"/>
                    </a:cubicBezTo>
                    <a:cubicBezTo>
                      <a:pt x="32" y="31"/>
                      <a:pt x="32" y="31"/>
                      <a:pt x="32" y="31"/>
                    </a:cubicBezTo>
                    <a:cubicBezTo>
                      <a:pt x="6" y="179"/>
                      <a:pt x="6" y="179"/>
                      <a:pt x="6" y="179"/>
                    </a:cubicBezTo>
                    <a:cubicBezTo>
                      <a:pt x="0" y="211"/>
                      <a:pt x="0" y="211"/>
                      <a:pt x="0" y="211"/>
                    </a:cubicBezTo>
                    <a:lnTo>
                      <a:pt x="32"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9" name="Freeform 9"/>
              <p:cNvSpPr>
                <a:spLocks noEditPoints="1"/>
              </p:cNvSpPr>
              <p:nvPr/>
            </p:nvSpPr>
            <p:spPr bwMode="auto">
              <a:xfrm>
                <a:off x="3693530" y="580892"/>
                <a:ext cx="71587" cy="77257"/>
              </a:xfrm>
              <a:custGeom>
                <a:avLst/>
                <a:gdLst>
                  <a:gd name="T0" fmla="*/ 30 w 237"/>
                  <a:gd name="T1" fmla="*/ 80 h 253"/>
                  <a:gd name="T2" fmla="*/ 24 w 237"/>
                  <a:gd name="T3" fmla="*/ 52 h 253"/>
                  <a:gd name="T4" fmla="*/ 21 w 237"/>
                  <a:gd name="T5" fmla="*/ 44 h 253"/>
                  <a:gd name="T6" fmla="*/ 59 w 237"/>
                  <a:gd name="T7" fmla="*/ 41 h 253"/>
                  <a:gd name="T8" fmla="*/ 99 w 237"/>
                  <a:gd name="T9" fmla="*/ 27 h 253"/>
                  <a:gd name="T10" fmla="*/ 133 w 237"/>
                  <a:gd name="T11" fmla="*/ 5 h 253"/>
                  <a:gd name="T12" fmla="*/ 139 w 237"/>
                  <a:gd name="T13" fmla="*/ 0 h 253"/>
                  <a:gd name="T14" fmla="*/ 160 w 237"/>
                  <a:gd name="T15" fmla="*/ 28 h 253"/>
                  <a:gd name="T16" fmla="*/ 119 w 237"/>
                  <a:gd name="T17" fmla="*/ 51 h 253"/>
                  <a:gd name="T18" fmla="*/ 77 w 237"/>
                  <a:gd name="T19" fmla="*/ 68 h 253"/>
                  <a:gd name="T20" fmla="*/ 30 w 237"/>
                  <a:gd name="T21" fmla="*/ 80 h 253"/>
                  <a:gd name="T22" fmla="*/ 26 w 237"/>
                  <a:gd name="T23" fmla="*/ 133 h 253"/>
                  <a:gd name="T24" fmla="*/ 47 w 237"/>
                  <a:gd name="T25" fmla="*/ 127 h 253"/>
                  <a:gd name="T26" fmla="*/ 73 w 237"/>
                  <a:gd name="T27" fmla="*/ 116 h 253"/>
                  <a:gd name="T28" fmla="*/ 101 w 237"/>
                  <a:gd name="T29" fmla="*/ 101 h 253"/>
                  <a:gd name="T30" fmla="*/ 118 w 237"/>
                  <a:gd name="T31" fmla="*/ 88 h 253"/>
                  <a:gd name="T32" fmla="*/ 123 w 237"/>
                  <a:gd name="T33" fmla="*/ 83 h 253"/>
                  <a:gd name="T34" fmla="*/ 143 w 237"/>
                  <a:gd name="T35" fmla="*/ 116 h 253"/>
                  <a:gd name="T36" fmla="*/ 132 w 237"/>
                  <a:gd name="T37" fmla="*/ 122 h 253"/>
                  <a:gd name="T38" fmla="*/ 112 w 237"/>
                  <a:gd name="T39" fmla="*/ 131 h 253"/>
                  <a:gd name="T40" fmla="*/ 83 w 237"/>
                  <a:gd name="T41" fmla="*/ 144 h 253"/>
                  <a:gd name="T42" fmla="*/ 48 w 237"/>
                  <a:gd name="T43" fmla="*/ 155 h 253"/>
                  <a:gd name="T44" fmla="*/ 133 w 237"/>
                  <a:gd name="T45" fmla="*/ 197 h 253"/>
                  <a:gd name="T46" fmla="*/ 130 w 237"/>
                  <a:gd name="T47" fmla="*/ 171 h 253"/>
                  <a:gd name="T48" fmla="*/ 127 w 237"/>
                  <a:gd name="T49" fmla="*/ 155 h 253"/>
                  <a:gd name="T50" fmla="*/ 152 w 237"/>
                  <a:gd name="T51" fmla="*/ 156 h 253"/>
                  <a:gd name="T52" fmla="*/ 159 w 237"/>
                  <a:gd name="T53" fmla="*/ 155 h 253"/>
                  <a:gd name="T54" fmla="*/ 171 w 237"/>
                  <a:gd name="T55" fmla="*/ 247 h 253"/>
                  <a:gd name="T56" fmla="*/ 143 w 237"/>
                  <a:gd name="T57" fmla="*/ 251 h 253"/>
                  <a:gd name="T58" fmla="*/ 134 w 237"/>
                  <a:gd name="T59" fmla="*/ 253 h 253"/>
                  <a:gd name="T60" fmla="*/ 135 w 237"/>
                  <a:gd name="T61" fmla="*/ 243 h 253"/>
                  <a:gd name="T62" fmla="*/ 134 w 237"/>
                  <a:gd name="T63" fmla="*/ 226 h 253"/>
                  <a:gd name="T64" fmla="*/ 72 w 237"/>
                  <a:gd name="T65" fmla="*/ 198 h 253"/>
                  <a:gd name="T66" fmla="*/ 22 w 237"/>
                  <a:gd name="T67" fmla="*/ 177 h 253"/>
                  <a:gd name="T68" fmla="*/ 0 w 237"/>
                  <a:gd name="T69" fmla="*/ 170 h 253"/>
                  <a:gd name="T70" fmla="*/ 3 w 237"/>
                  <a:gd name="T71" fmla="*/ 144 h 253"/>
                  <a:gd name="T72" fmla="*/ 3 w 237"/>
                  <a:gd name="T73" fmla="*/ 135 h 253"/>
                  <a:gd name="T74" fmla="*/ 26 w 237"/>
                  <a:gd name="T75" fmla="*/ 133 h 253"/>
                  <a:gd name="T76" fmla="*/ 188 w 237"/>
                  <a:gd name="T77" fmla="*/ 22 h 253"/>
                  <a:gd name="T78" fmla="*/ 217 w 237"/>
                  <a:gd name="T79" fmla="*/ 39 h 253"/>
                  <a:gd name="T80" fmla="*/ 212 w 237"/>
                  <a:gd name="T81" fmla="*/ 47 h 253"/>
                  <a:gd name="T82" fmla="*/ 208 w 237"/>
                  <a:gd name="T83" fmla="*/ 57 h 253"/>
                  <a:gd name="T84" fmla="*/ 204 w 237"/>
                  <a:gd name="T85" fmla="*/ 80 h 253"/>
                  <a:gd name="T86" fmla="*/ 206 w 237"/>
                  <a:gd name="T87" fmla="*/ 110 h 253"/>
                  <a:gd name="T88" fmla="*/ 215 w 237"/>
                  <a:gd name="T89" fmla="*/ 132 h 253"/>
                  <a:gd name="T90" fmla="*/ 222 w 237"/>
                  <a:gd name="T91" fmla="*/ 144 h 253"/>
                  <a:gd name="T92" fmla="*/ 237 w 237"/>
                  <a:gd name="T93" fmla="*/ 159 h 253"/>
                  <a:gd name="T94" fmla="*/ 227 w 237"/>
                  <a:gd name="T95" fmla="*/ 163 h 253"/>
                  <a:gd name="T96" fmla="*/ 204 w 237"/>
                  <a:gd name="T97" fmla="*/ 178 h 253"/>
                  <a:gd name="T98" fmla="*/ 183 w 237"/>
                  <a:gd name="T99" fmla="*/ 141 h 253"/>
                  <a:gd name="T100" fmla="*/ 173 w 237"/>
                  <a:gd name="T101" fmla="*/ 106 h 253"/>
                  <a:gd name="T102" fmla="*/ 173 w 237"/>
                  <a:gd name="T103" fmla="*/ 75 h 253"/>
                  <a:gd name="T104" fmla="*/ 177 w 237"/>
                  <a:gd name="T105" fmla="*/ 51 h 253"/>
                  <a:gd name="T106" fmla="*/ 188 w 237"/>
                  <a:gd name="T107" fmla="*/ 2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7" h="253">
                    <a:moveTo>
                      <a:pt x="30" y="80"/>
                    </a:moveTo>
                    <a:cubicBezTo>
                      <a:pt x="28" y="67"/>
                      <a:pt x="26" y="57"/>
                      <a:pt x="24" y="52"/>
                    </a:cubicBezTo>
                    <a:cubicBezTo>
                      <a:pt x="21" y="44"/>
                      <a:pt x="21" y="44"/>
                      <a:pt x="21" y="44"/>
                    </a:cubicBezTo>
                    <a:cubicBezTo>
                      <a:pt x="32" y="46"/>
                      <a:pt x="44" y="45"/>
                      <a:pt x="59" y="41"/>
                    </a:cubicBezTo>
                    <a:cubicBezTo>
                      <a:pt x="73" y="37"/>
                      <a:pt x="86" y="32"/>
                      <a:pt x="99" y="27"/>
                    </a:cubicBezTo>
                    <a:cubicBezTo>
                      <a:pt x="112" y="20"/>
                      <a:pt x="123" y="13"/>
                      <a:pt x="133" y="5"/>
                    </a:cubicBezTo>
                    <a:cubicBezTo>
                      <a:pt x="139" y="0"/>
                      <a:pt x="139" y="0"/>
                      <a:pt x="139" y="0"/>
                    </a:cubicBezTo>
                    <a:cubicBezTo>
                      <a:pt x="145" y="10"/>
                      <a:pt x="152" y="19"/>
                      <a:pt x="160" y="28"/>
                    </a:cubicBezTo>
                    <a:cubicBezTo>
                      <a:pt x="144" y="37"/>
                      <a:pt x="130" y="45"/>
                      <a:pt x="119" y="51"/>
                    </a:cubicBezTo>
                    <a:cubicBezTo>
                      <a:pt x="108" y="57"/>
                      <a:pt x="94" y="63"/>
                      <a:pt x="77" y="68"/>
                    </a:cubicBezTo>
                    <a:cubicBezTo>
                      <a:pt x="59" y="73"/>
                      <a:pt x="44" y="77"/>
                      <a:pt x="30" y="80"/>
                    </a:cubicBezTo>
                    <a:close/>
                    <a:moveTo>
                      <a:pt x="26" y="133"/>
                    </a:moveTo>
                    <a:cubicBezTo>
                      <a:pt x="31" y="132"/>
                      <a:pt x="38" y="130"/>
                      <a:pt x="47" y="127"/>
                    </a:cubicBezTo>
                    <a:cubicBezTo>
                      <a:pt x="55" y="124"/>
                      <a:pt x="64" y="120"/>
                      <a:pt x="73" y="116"/>
                    </a:cubicBezTo>
                    <a:cubicBezTo>
                      <a:pt x="82" y="112"/>
                      <a:pt x="92" y="107"/>
                      <a:pt x="101" y="101"/>
                    </a:cubicBezTo>
                    <a:cubicBezTo>
                      <a:pt x="110" y="94"/>
                      <a:pt x="116" y="90"/>
                      <a:pt x="118" y="88"/>
                    </a:cubicBezTo>
                    <a:cubicBezTo>
                      <a:pt x="123" y="83"/>
                      <a:pt x="123" y="83"/>
                      <a:pt x="123" y="83"/>
                    </a:cubicBezTo>
                    <a:cubicBezTo>
                      <a:pt x="129" y="95"/>
                      <a:pt x="136" y="106"/>
                      <a:pt x="143" y="116"/>
                    </a:cubicBezTo>
                    <a:cubicBezTo>
                      <a:pt x="138" y="119"/>
                      <a:pt x="134" y="120"/>
                      <a:pt x="132" y="122"/>
                    </a:cubicBezTo>
                    <a:cubicBezTo>
                      <a:pt x="112" y="131"/>
                      <a:pt x="112" y="131"/>
                      <a:pt x="112" y="131"/>
                    </a:cubicBezTo>
                    <a:cubicBezTo>
                      <a:pt x="102" y="136"/>
                      <a:pt x="92" y="140"/>
                      <a:pt x="83" y="144"/>
                    </a:cubicBezTo>
                    <a:cubicBezTo>
                      <a:pt x="73" y="147"/>
                      <a:pt x="62" y="151"/>
                      <a:pt x="48" y="155"/>
                    </a:cubicBezTo>
                    <a:cubicBezTo>
                      <a:pt x="76" y="170"/>
                      <a:pt x="105" y="184"/>
                      <a:pt x="133" y="197"/>
                    </a:cubicBezTo>
                    <a:cubicBezTo>
                      <a:pt x="132" y="184"/>
                      <a:pt x="131" y="175"/>
                      <a:pt x="130" y="171"/>
                    </a:cubicBezTo>
                    <a:cubicBezTo>
                      <a:pt x="127" y="155"/>
                      <a:pt x="127" y="155"/>
                      <a:pt x="127" y="155"/>
                    </a:cubicBezTo>
                    <a:cubicBezTo>
                      <a:pt x="140" y="156"/>
                      <a:pt x="148" y="157"/>
                      <a:pt x="152" y="156"/>
                    </a:cubicBezTo>
                    <a:cubicBezTo>
                      <a:pt x="159" y="155"/>
                      <a:pt x="159" y="155"/>
                      <a:pt x="159" y="155"/>
                    </a:cubicBezTo>
                    <a:cubicBezTo>
                      <a:pt x="164" y="193"/>
                      <a:pt x="168" y="223"/>
                      <a:pt x="171" y="247"/>
                    </a:cubicBezTo>
                    <a:cubicBezTo>
                      <a:pt x="153" y="249"/>
                      <a:pt x="144" y="251"/>
                      <a:pt x="143" y="251"/>
                    </a:cubicBezTo>
                    <a:cubicBezTo>
                      <a:pt x="134" y="253"/>
                      <a:pt x="134" y="253"/>
                      <a:pt x="134" y="253"/>
                    </a:cubicBezTo>
                    <a:cubicBezTo>
                      <a:pt x="134" y="249"/>
                      <a:pt x="135" y="246"/>
                      <a:pt x="135" y="243"/>
                    </a:cubicBezTo>
                    <a:cubicBezTo>
                      <a:pt x="135" y="240"/>
                      <a:pt x="135" y="234"/>
                      <a:pt x="134" y="226"/>
                    </a:cubicBezTo>
                    <a:cubicBezTo>
                      <a:pt x="120" y="219"/>
                      <a:pt x="99" y="210"/>
                      <a:pt x="72" y="198"/>
                    </a:cubicBezTo>
                    <a:cubicBezTo>
                      <a:pt x="45" y="187"/>
                      <a:pt x="28" y="180"/>
                      <a:pt x="22" y="177"/>
                    </a:cubicBezTo>
                    <a:cubicBezTo>
                      <a:pt x="16" y="175"/>
                      <a:pt x="8" y="173"/>
                      <a:pt x="0" y="170"/>
                    </a:cubicBezTo>
                    <a:cubicBezTo>
                      <a:pt x="3" y="158"/>
                      <a:pt x="4" y="149"/>
                      <a:pt x="3" y="144"/>
                    </a:cubicBezTo>
                    <a:cubicBezTo>
                      <a:pt x="3" y="135"/>
                      <a:pt x="3" y="135"/>
                      <a:pt x="3" y="135"/>
                    </a:cubicBezTo>
                    <a:cubicBezTo>
                      <a:pt x="13" y="135"/>
                      <a:pt x="21" y="134"/>
                      <a:pt x="26" y="133"/>
                    </a:cubicBezTo>
                    <a:close/>
                    <a:moveTo>
                      <a:pt x="188" y="22"/>
                    </a:moveTo>
                    <a:cubicBezTo>
                      <a:pt x="196" y="28"/>
                      <a:pt x="206" y="34"/>
                      <a:pt x="217" y="39"/>
                    </a:cubicBezTo>
                    <a:cubicBezTo>
                      <a:pt x="215" y="42"/>
                      <a:pt x="214" y="45"/>
                      <a:pt x="212" y="47"/>
                    </a:cubicBezTo>
                    <a:cubicBezTo>
                      <a:pt x="211" y="50"/>
                      <a:pt x="209" y="53"/>
                      <a:pt x="208" y="57"/>
                    </a:cubicBezTo>
                    <a:cubicBezTo>
                      <a:pt x="206" y="61"/>
                      <a:pt x="205" y="69"/>
                      <a:pt x="204" y="80"/>
                    </a:cubicBezTo>
                    <a:cubicBezTo>
                      <a:pt x="202" y="91"/>
                      <a:pt x="203" y="101"/>
                      <a:pt x="206" y="110"/>
                    </a:cubicBezTo>
                    <a:cubicBezTo>
                      <a:pt x="209" y="120"/>
                      <a:pt x="212" y="127"/>
                      <a:pt x="215" y="132"/>
                    </a:cubicBezTo>
                    <a:cubicBezTo>
                      <a:pt x="217" y="137"/>
                      <a:pt x="220" y="141"/>
                      <a:pt x="222" y="144"/>
                    </a:cubicBezTo>
                    <a:cubicBezTo>
                      <a:pt x="225" y="147"/>
                      <a:pt x="229" y="152"/>
                      <a:pt x="237" y="159"/>
                    </a:cubicBezTo>
                    <a:cubicBezTo>
                      <a:pt x="233" y="160"/>
                      <a:pt x="230" y="162"/>
                      <a:pt x="227" y="163"/>
                    </a:cubicBezTo>
                    <a:cubicBezTo>
                      <a:pt x="224" y="165"/>
                      <a:pt x="216" y="170"/>
                      <a:pt x="204" y="178"/>
                    </a:cubicBezTo>
                    <a:cubicBezTo>
                      <a:pt x="195" y="166"/>
                      <a:pt x="188" y="154"/>
                      <a:pt x="183" y="141"/>
                    </a:cubicBezTo>
                    <a:cubicBezTo>
                      <a:pt x="178" y="128"/>
                      <a:pt x="174" y="116"/>
                      <a:pt x="173" y="106"/>
                    </a:cubicBezTo>
                    <a:cubicBezTo>
                      <a:pt x="172" y="95"/>
                      <a:pt x="172" y="85"/>
                      <a:pt x="173" y="75"/>
                    </a:cubicBezTo>
                    <a:cubicBezTo>
                      <a:pt x="175" y="65"/>
                      <a:pt x="176" y="57"/>
                      <a:pt x="177" y="51"/>
                    </a:cubicBezTo>
                    <a:cubicBezTo>
                      <a:pt x="179" y="45"/>
                      <a:pt x="182" y="35"/>
                      <a:pt x="188"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0" name="Freeform 10"/>
              <p:cNvSpPr>
                <a:spLocks noEditPoints="1"/>
              </p:cNvSpPr>
              <p:nvPr/>
            </p:nvSpPr>
            <p:spPr bwMode="auto">
              <a:xfrm>
                <a:off x="3783545" y="639721"/>
                <a:ext cx="82927" cy="89306"/>
              </a:xfrm>
              <a:custGeom>
                <a:avLst/>
                <a:gdLst>
                  <a:gd name="T0" fmla="*/ 42 w 272"/>
                  <a:gd name="T1" fmla="*/ 140 h 294"/>
                  <a:gd name="T2" fmla="*/ 67 w 272"/>
                  <a:gd name="T3" fmla="*/ 117 h 294"/>
                  <a:gd name="T4" fmla="*/ 113 w 272"/>
                  <a:gd name="T5" fmla="*/ 165 h 294"/>
                  <a:gd name="T6" fmla="*/ 88 w 272"/>
                  <a:gd name="T7" fmla="*/ 189 h 294"/>
                  <a:gd name="T8" fmla="*/ 42 w 272"/>
                  <a:gd name="T9" fmla="*/ 140 h 294"/>
                  <a:gd name="T10" fmla="*/ 178 w 272"/>
                  <a:gd name="T11" fmla="*/ 128 h 294"/>
                  <a:gd name="T12" fmla="*/ 105 w 272"/>
                  <a:gd name="T13" fmla="*/ 51 h 294"/>
                  <a:gd name="T14" fmla="*/ 86 w 272"/>
                  <a:gd name="T15" fmla="*/ 30 h 294"/>
                  <a:gd name="T16" fmla="*/ 64 w 272"/>
                  <a:gd name="T17" fmla="*/ 49 h 294"/>
                  <a:gd name="T18" fmla="*/ 84 w 272"/>
                  <a:gd name="T19" fmla="*/ 70 h 294"/>
                  <a:gd name="T20" fmla="*/ 157 w 272"/>
                  <a:gd name="T21" fmla="*/ 147 h 294"/>
                  <a:gd name="T22" fmla="*/ 178 w 272"/>
                  <a:gd name="T23" fmla="*/ 171 h 294"/>
                  <a:gd name="T24" fmla="*/ 200 w 272"/>
                  <a:gd name="T25" fmla="*/ 150 h 294"/>
                  <a:gd name="T26" fmla="*/ 178 w 272"/>
                  <a:gd name="T27" fmla="*/ 128 h 294"/>
                  <a:gd name="T28" fmla="*/ 130 w 272"/>
                  <a:gd name="T29" fmla="*/ 43 h 294"/>
                  <a:gd name="T30" fmla="*/ 229 w 272"/>
                  <a:gd name="T31" fmla="*/ 148 h 294"/>
                  <a:gd name="T32" fmla="*/ 116 w 272"/>
                  <a:gd name="T33" fmla="*/ 253 h 294"/>
                  <a:gd name="T34" fmla="*/ 107 w 272"/>
                  <a:gd name="T35" fmla="*/ 257 h 294"/>
                  <a:gd name="T36" fmla="*/ 99 w 272"/>
                  <a:gd name="T37" fmla="*/ 252 h 294"/>
                  <a:gd name="T38" fmla="*/ 93 w 272"/>
                  <a:gd name="T39" fmla="*/ 245 h 294"/>
                  <a:gd name="T40" fmla="*/ 85 w 272"/>
                  <a:gd name="T41" fmla="*/ 236 h 294"/>
                  <a:gd name="T42" fmla="*/ 81 w 272"/>
                  <a:gd name="T43" fmla="*/ 245 h 294"/>
                  <a:gd name="T44" fmla="*/ 74 w 272"/>
                  <a:gd name="T45" fmla="*/ 257 h 294"/>
                  <a:gd name="T46" fmla="*/ 66 w 272"/>
                  <a:gd name="T47" fmla="*/ 267 h 294"/>
                  <a:gd name="T48" fmla="*/ 99 w 272"/>
                  <a:gd name="T49" fmla="*/ 291 h 294"/>
                  <a:gd name="T50" fmla="*/ 113 w 272"/>
                  <a:gd name="T51" fmla="*/ 293 h 294"/>
                  <a:gd name="T52" fmla="*/ 126 w 272"/>
                  <a:gd name="T53" fmla="*/ 284 h 294"/>
                  <a:gd name="T54" fmla="*/ 252 w 272"/>
                  <a:gd name="T55" fmla="*/ 168 h 294"/>
                  <a:gd name="T56" fmla="*/ 272 w 272"/>
                  <a:gd name="T57" fmla="*/ 151 h 294"/>
                  <a:gd name="T58" fmla="*/ 252 w 272"/>
                  <a:gd name="T59" fmla="*/ 131 h 294"/>
                  <a:gd name="T60" fmla="*/ 151 w 272"/>
                  <a:gd name="T61" fmla="*/ 24 h 294"/>
                  <a:gd name="T62" fmla="*/ 129 w 272"/>
                  <a:gd name="T63" fmla="*/ 0 h 294"/>
                  <a:gd name="T64" fmla="*/ 107 w 272"/>
                  <a:gd name="T65" fmla="*/ 20 h 294"/>
                  <a:gd name="T66" fmla="*/ 130 w 272"/>
                  <a:gd name="T67" fmla="*/ 43 h 294"/>
                  <a:gd name="T68" fmla="*/ 50 w 272"/>
                  <a:gd name="T69" fmla="*/ 92 h 294"/>
                  <a:gd name="T70" fmla="*/ 18 w 272"/>
                  <a:gd name="T71" fmla="*/ 121 h 294"/>
                  <a:gd name="T72" fmla="*/ 0 w 272"/>
                  <a:gd name="T73" fmla="*/ 137 h 294"/>
                  <a:gd name="T74" fmla="*/ 18 w 272"/>
                  <a:gd name="T75" fmla="*/ 155 h 294"/>
                  <a:gd name="T76" fmla="*/ 70 w 272"/>
                  <a:gd name="T77" fmla="*/ 210 h 294"/>
                  <a:gd name="T78" fmla="*/ 88 w 272"/>
                  <a:gd name="T79" fmla="*/ 231 h 294"/>
                  <a:gd name="T80" fmla="*/ 105 w 272"/>
                  <a:gd name="T81" fmla="*/ 213 h 294"/>
                  <a:gd name="T82" fmla="*/ 137 w 272"/>
                  <a:gd name="T83" fmla="*/ 184 h 294"/>
                  <a:gd name="T84" fmla="*/ 155 w 272"/>
                  <a:gd name="T85" fmla="*/ 169 h 294"/>
                  <a:gd name="T86" fmla="*/ 135 w 272"/>
                  <a:gd name="T87" fmla="*/ 150 h 294"/>
                  <a:gd name="T88" fmla="*/ 83 w 272"/>
                  <a:gd name="T89" fmla="*/ 94 h 294"/>
                  <a:gd name="T90" fmla="*/ 67 w 272"/>
                  <a:gd name="T91" fmla="*/ 76 h 294"/>
                  <a:gd name="T92" fmla="*/ 50 w 272"/>
                  <a:gd name="T93" fmla="*/ 9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2" h="294">
                    <a:moveTo>
                      <a:pt x="42" y="140"/>
                    </a:moveTo>
                    <a:cubicBezTo>
                      <a:pt x="67" y="117"/>
                      <a:pt x="67" y="117"/>
                      <a:pt x="67" y="117"/>
                    </a:cubicBezTo>
                    <a:cubicBezTo>
                      <a:pt x="113" y="165"/>
                      <a:pt x="113" y="165"/>
                      <a:pt x="113" y="165"/>
                    </a:cubicBezTo>
                    <a:cubicBezTo>
                      <a:pt x="88" y="189"/>
                      <a:pt x="88" y="189"/>
                      <a:pt x="88" y="189"/>
                    </a:cubicBezTo>
                    <a:lnTo>
                      <a:pt x="42" y="140"/>
                    </a:lnTo>
                    <a:close/>
                    <a:moveTo>
                      <a:pt x="178" y="128"/>
                    </a:moveTo>
                    <a:cubicBezTo>
                      <a:pt x="105" y="51"/>
                      <a:pt x="105" y="51"/>
                      <a:pt x="105" y="51"/>
                    </a:cubicBezTo>
                    <a:cubicBezTo>
                      <a:pt x="86" y="30"/>
                      <a:pt x="86" y="30"/>
                      <a:pt x="86" y="30"/>
                    </a:cubicBezTo>
                    <a:cubicBezTo>
                      <a:pt x="64" y="49"/>
                      <a:pt x="64" y="49"/>
                      <a:pt x="64" y="49"/>
                    </a:cubicBezTo>
                    <a:cubicBezTo>
                      <a:pt x="84" y="70"/>
                      <a:pt x="84" y="70"/>
                      <a:pt x="84" y="70"/>
                    </a:cubicBezTo>
                    <a:cubicBezTo>
                      <a:pt x="157" y="147"/>
                      <a:pt x="157" y="147"/>
                      <a:pt x="157" y="147"/>
                    </a:cubicBezTo>
                    <a:cubicBezTo>
                      <a:pt x="178" y="171"/>
                      <a:pt x="178" y="171"/>
                      <a:pt x="178" y="171"/>
                    </a:cubicBezTo>
                    <a:cubicBezTo>
                      <a:pt x="200" y="150"/>
                      <a:pt x="200" y="150"/>
                      <a:pt x="200" y="150"/>
                    </a:cubicBezTo>
                    <a:lnTo>
                      <a:pt x="178" y="128"/>
                    </a:lnTo>
                    <a:close/>
                    <a:moveTo>
                      <a:pt x="130" y="43"/>
                    </a:moveTo>
                    <a:cubicBezTo>
                      <a:pt x="229" y="148"/>
                      <a:pt x="229" y="148"/>
                      <a:pt x="229" y="148"/>
                    </a:cubicBezTo>
                    <a:cubicBezTo>
                      <a:pt x="116" y="253"/>
                      <a:pt x="116" y="253"/>
                      <a:pt x="116" y="253"/>
                    </a:cubicBezTo>
                    <a:cubicBezTo>
                      <a:pt x="112" y="256"/>
                      <a:pt x="109" y="257"/>
                      <a:pt x="107" y="257"/>
                    </a:cubicBezTo>
                    <a:cubicBezTo>
                      <a:pt x="106" y="258"/>
                      <a:pt x="103" y="256"/>
                      <a:pt x="99" y="252"/>
                    </a:cubicBezTo>
                    <a:cubicBezTo>
                      <a:pt x="98" y="251"/>
                      <a:pt x="96" y="248"/>
                      <a:pt x="93" y="245"/>
                    </a:cubicBezTo>
                    <a:cubicBezTo>
                      <a:pt x="90" y="242"/>
                      <a:pt x="87" y="239"/>
                      <a:pt x="85" y="236"/>
                    </a:cubicBezTo>
                    <a:cubicBezTo>
                      <a:pt x="81" y="245"/>
                      <a:pt x="81" y="245"/>
                      <a:pt x="81" y="245"/>
                    </a:cubicBezTo>
                    <a:cubicBezTo>
                      <a:pt x="78" y="250"/>
                      <a:pt x="76" y="254"/>
                      <a:pt x="74" y="257"/>
                    </a:cubicBezTo>
                    <a:cubicBezTo>
                      <a:pt x="71" y="261"/>
                      <a:pt x="69" y="264"/>
                      <a:pt x="66" y="267"/>
                    </a:cubicBezTo>
                    <a:cubicBezTo>
                      <a:pt x="81" y="280"/>
                      <a:pt x="92" y="288"/>
                      <a:pt x="99" y="291"/>
                    </a:cubicBezTo>
                    <a:cubicBezTo>
                      <a:pt x="106" y="293"/>
                      <a:pt x="110" y="294"/>
                      <a:pt x="113" y="293"/>
                    </a:cubicBezTo>
                    <a:cubicBezTo>
                      <a:pt x="116" y="292"/>
                      <a:pt x="120" y="289"/>
                      <a:pt x="126" y="284"/>
                    </a:cubicBezTo>
                    <a:cubicBezTo>
                      <a:pt x="252" y="168"/>
                      <a:pt x="252" y="168"/>
                      <a:pt x="252" y="168"/>
                    </a:cubicBezTo>
                    <a:cubicBezTo>
                      <a:pt x="272" y="151"/>
                      <a:pt x="272" y="151"/>
                      <a:pt x="272" y="151"/>
                    </a:cubicBezTo>
                    <a:cubicBezTo>
                      <a:pt x="252" y="131"/>
                      <a:pt x="252" y="131"/>
                      <a:pt x="252" y="131"/>
                    </a:cubicBezTo>
                    <a:cubicBezTo>
                      <a:pt x="151" y="24"/>
                      <a:pt x="151" y="24"/>
                      <a:pt x="151" y="24"/>
                    </a:cubicBezTo>
                    <a:cubicBezTo>
                      <a:pt x="129" y="0"/>
                      <a:pt x="129" y="0"/>
                      <a:pt x="129" y="0"/>
                    </a:cubicBezTo>
                    <a:cubicBezTo>
                      <a:pt x="107" y="20"/>
                      <a:pt x="107" y="20"/>
                      <a:pt x="107" y="20"/>
                    </a:cubicBezTo>
                    <a:lnTo>
                      <a:pt x="130" y="43"/>
                    </a:lnTo>
                    <a:close/>
                    <a:moveTo>
                      <a:pt x="50" y="92"/>
                    </a:moveTo>
                    <a:cubicBezTo>
                      <a:pt x="18" y="121"/>
                      <a:pt x="18" y="121"/>
                      <a:pt x="18" y="121"/>
                    </a:cubicBezTo>
                    <a:cubicBezTo>
                      <a:pt x="0" y="137"/>
                      <a:pt x="0" y="137"/>
                      <a:pt x="0" y="137"/>
                    </a:cubicBezTo>
                    <a:cubicBezTo>
                      <a:pt x="18" y="155"/>
                      <a:pt x="18" y="155"/>
                      <a:pt x="18" y="155"/>
                    </a:cubicBezTo>
                    <a:cubicBezTo>
                      <a:pt x="70" y="210"/>
                      <a:pt x="70" y="210"/>
                      <a:pt x="70" y="210"/>
                    </a:cubicBezTo>
                    <a:cubicBezTo>
                      <a:pt x="88" y="231"/>
                      <a:pt x="88" y="231"/>
                      <a:pt x="88" y="231"/>
                    </a:cubicBezTo>
                    <a:cubicBezTo>
                      <a:pt x="105" y="213"/>
                      <a:pt x="105" y="213"/>
                      <a:pt x="105" y="213"/>
                    </a:cubicBezTo>
                    <a:cubicBezTo>
                      <a:pt x="137" y="184"/>
                      <a:pt x="137" y="184"/>
                      <a:pt x="137" y="184"/>
                    </a:cubicBezTo>
                    <a:cubicBezTo>
                      <a:pt x="155" y="169"/>
                      <a:pt x="155" y="169"/>
                      <a:pt x="155" y="169"/>
                    </a:cubicBezTo>
                    <a:cubicBezTo>
                      <a:pt x="135" y="150"/>
                      <a:pt x="135" y="150"/>
                      <a:pt x="135" y="150"/>
                    </a:cubicBezTo>
                    <a:cubicBezTo>
                      <a:pt x="83" y="94"/>
                      <a:pt x="83" y="94"/>
                      <a:pt x="83" y="94"/>
                    </a:cubicBezTo>
                    <a:cubicBezTo>
                      <a:pt x="67" y="76"/>
                      <a:pt x="67" y="76"/>
                      <a:pt x="67" y="76"/>
                    </a:cubicBezTo>
                    <a:lnTo>
                      <a:pt x="5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1" name="Freeform 11"/>
              <p:cNvSpPr>
                <a:spLocks/>
              </p:cNvSpPr>
              <p:nvPr/>
            </p:nvSpPr>
            <p:spPr bwMode="auto">
              <a:xfrm>
                <a:off x="3220776" y="749581"/>
                <a:ext cx="58829" cy="51032"/>
              </a:xfrm>
              <a:custGeom>
                <a:avLst/>
                <a:gdLst>
                  <a:gd name="T0" fmla="*/ 158 w 194"/>
                  <a:gd name="T1" fmla="*/ 147 h 167"/>
                  <a:gd name="T2" fmla="*/ 165 w 194"/>
                  <a:gd name="T3" fmla="*/ 154 h 167"/>
                  <a:gd name="T4" fmla="*/ 158 w 194"/>
                  <a:gd name="T5" fmla="*/ 167 h 167"/>
                  <a:gd name="T6" fmla="*/ 104 w 194"/>
                  <a:gd name="T7" fmla="*/ 156 h 167"/>
                  <a:gd name="T8" fmla="*/ 106 w 194"/>
                  <a:gd name="T9" fmla="*/ 139 h 167"/>
                  <a:gd name="T10" fmla="*/ 140 w 194"/>
                  <a:gd name="T11" fmla="*/ 131 h 167"/>
                  <a:gd name="T12" fmla="*/ 162 w 194"/>
                  <a:gd name="T13" fmla="*/ 111 h 167"/>
                  <a:gd name="T14" fmla="*/ 165 w 194"/>
                  <a:gd name="T15" fmla="*/ 93 h 167"/>
                  <a:gd name="T16" fmla="*/ 156 w 194"/>
                  <a:gd name="T17" fmla="*/ 81 h 167"/>
                  <a:gd name="T18" fmla="*/ 116 w 194"/>
                  <a:gd name="T19" fmla="*/ 107 h 167"/>
                  <a:gd name="T20" fmla="*/ 110 w 194"/>
                  <a:gd name="T21" fmla="*/ 114 h 167"/>
                  <a:gd name="T22" fmla="*/ 75 w 194"/>
                  <a:gd name="T23" fmla="*/ 141 h 167"/>
                  <a:gd name="T24" fmla="*/ 40 w 194"/>
                  <a:gd name="T25" fmla="*/ 137 h 167"/>
                  <a:gd name="T26" fmla="*/ 6 w 194"/>
                  <a:gd name="T27" fmla="*/ 102 h 167"/>
                  <a:gd name="T28" fmla="*/ 10 w 194"/>
                  <a:gd name="T29" fmla="*/ 55 h 167"/>
                  <a:gd name="T30" fmla="*/ 23 w 194"/>
                  <a:gd name="T31" fmla="*/ 35 h 167"/>
                  <a:gd name="T32" fmla="*/ 41 w 194"/>
                  <a:gd name="T33" fmla="*/ 20 h 167"/>
                  <a:gd name="T34" fmla="*/ 32 w 194"/>
                  <a:gd name="T35" fmla="*/ 13 h 167"/>
                  <a:gd name="T36" fmla="*/ 38 w 194"/>
                  <a:gd name="T37" fmla="*/ 0 h 167"/>
                  <a:gd name="T38" fmla="*/ 106 w 194"/>
                  <a:gd name="T39" fmla="*/ 12 h 167"/>
                  <a:gd name="T40" fmla="*/ 105 w 194"/>
                  <a:gd name="T41" fmla="*/ 31 h 167"/>
                  <a:gd name="T42" fmla="*/ 60 w 194"/>
                  <a:gd name="T43" fmla="*/ 39 h 167"/>
                  <a:gd name="T44" fmla="*/ 34 w 194"/>
                  <a:gd name="T45" fmla="*/ 63 h 167"/>
                  <a:gd name="T46" fmla="*/ 31 w 194"/>
                  <a:gd name="T47" fmla="*/ 84 h 167"/>
                  <a:gd name="T48" fmla="*/ 42 w 194"/>
                  <a:gd name="T49" fmla="*/ 99 h 167"/>
                  <a:gd name="T50" fmla="*/ 79 w 194"/>
                  <a:gd name="T51" fmla="*/ 78 h 167"/>
                  <a:gd name="T52" fmla="*/ 84 w 194"/>
                  <a:gd name="T53" fmla="*/ 72 h 167"/>
                  <a:gd name="T54" fmla="*/ 104 w 194"/>
                  <a:gd name="T55" fmla="*/ 52 h 167"/>
                  <a:gd name="T56" fmla="*/ 116 w 194"/>
                  <a:gd name="T57" fmla="*/ 42 h 167"/>
                  <a:gd name="T58" fmla="*/ 137 w 194"/>
                  <a:gd name="T59" fmla="*/ 37 h 167"/>
                  <a:gd name="T60" fmla="*/ 160 w 194"/>
                  <a:gd name="T61" fmla="*/ 43 h 167"/>
                  <a:gd name="T62" fmla="*/ 189 w 194"/>
                  <a:gd name="T63" fmla="*/ 75 h 167"/>
                  <a:gd name="T64" fmla="*/ 186 w 194"/>
                  <a:gd name="T65" fmla="*/ 118 h 167"/>
                  <a:gd name="T66" fmla="*/ 174 w 194"/>
                  <a:gd name="T67" fmla="*/ 135 h 167"/>
                  <a:gd name="T68" fmla="*/ 158 w 194"/>
                  <a:gd name="T69" fmla="*/ 14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67">
                    <a:moveTo>
                      <a:pt x="158" y="147"/>
                    </a:moveTo>
                    <a:cubicBezTo>
                      <a:pt x="165" y="154"/>
                      <a:pt x="165" y="154"/>
                      <a:pt x="165" y="154"/>
                    </a:cubicBezTo>
                    <a:cubicBezTo>
                      <a:pt x="158" y="167"/>
                      <a:pt x="158" y="167"/>
                      <a:pt x="158" y="167"/>
                    </a:cubicBezTo>
                    <a:cubicBezTo>
                      <a:pt x="104" y="156"/>
                      <a:pt x="104" y="156"/>
                      <a:pt x="104" y="156"/>
                    </a:cubicBezTo>
                    <a:cubicBezTo>
                      <a:pt x="106" y="139"/>
                      <a:pt x="106" y="139"/>
                      <a:pt x="106" y="139"/>
                    </a:cubicBezTo>
                    <a:cubicBezTo>
                      <a:pt x="119" y="139"/>
                      <a:pt x="130" y="136"/>
                      <a:pt x="140" y="131"/>
                    </a:cubicBezTo>
                    <a:cubicBezTo>
                      <a:pt x="150" y="126"/>
                      <a:pt x="157" y="120"/>
                      <a:pt x="162" y="111"/>
                    </a:cubicBezTo>
                    <a:cubicBezTo>
                      <a:pt x="165" y="104"/>
                      <a:pt x="166" y="98"/>
                      <a:pt x="165" y="93"/>
                    </a:cubicBezTo>
                    <a:cubicBezTo>
                      <a:pt x="163" y="88"/>
                      <a:pt x="160" y="84"/>
                      <a:pt x="156" y="81"/>
                    </a:cubicBezTo>
                    <a:cubicBezTo>
                      <a:pt x="147" y="77"/>
                      <a:pt x="134" y="86"/>
                      <a:pt x="116" y="107"/>
                    </a:cubicBezTo>
                    <a:cubicBezTo>
                      <a:pt x="114" y="110"/>
                      <a:pt x="112" y="112"/>
                      <a:pt x="110" y="114"/>
                    </a:cubicBezTo>
                    <a:cubicBezTo>
                      <a:pt x="97" y="129"/>
                      <a:pt x="85" y="138"/>
                      <a:pt x="75" y="141"/>
                    </a:cubicBezTo>
                    <a:cubicBezTo>
                      <a:pt x="64" y="144"/>
                      <a:pt x="53" y="143"/>
                      <a:pt x="40" y="137"/>
                    </a:cubicBezTo>
                    <a:cubicBezTo>
                      <a:pt x="23" y="128"/>
                      <a:pt x="11" y="117"/>
                      <a:pt x="6" y="102"/>
                    </a:cubicBezTo>
                    <a:cubicBezTo>
                      <a:pt x="0" y="87"/>
                      <a:pt x="1" y="71"/>
                      <a:pt x="10" y="55"/>
                    </a:cubicBezTo>
                    <a:cubicBezTo>
                      <a:pt x="13" y="47"/>
                      <a:pt x="18" y="41"/>
                      <a:pt x="23" y="35"/>
                    </a:cubicBezTo>
                    <a:cubicBezTo>
                      <a:pt x="28" y="30"/>
                      <a:pt x="34" y="25"/>
                      <a:pt x="41" y="20"/>
                    </a:cubicBezTo>
                    <a:cubicBezTo>
                      <a:pt x="32" y="13"/>
                      <a:pt x="32" y="13"/>
                      <a:pt x="32" y="13"/>
                    </a:cubicBezTo>
                    <a:cubicBezTo>
                      <a:pt x="38" y="0"/>
                      <a:pt x="38" y="0"/>
                      <a:pt x="38" y="0"/>
                    </a:cubicBezTo>
                    <a:cubicBezTo>
                      <a:pt x="106" y="12"/>
                      <a:pt x="106" y="12"/>
                      <a:pt x="106" y="12"/>
                    </a:cubicBezTo>
                    <a:cubicBezTo>
                      <a:pt x="105" y="31"/>
                      <a:pt x="105" y="31"/>
                      <a:pt x="105" y="31"/>
                    </a:cubicBezTo>
                    <a:cubicBezTo>
                      <a:pt x="87" y="31"/>
                      <a:pt x="73" y="33"/>
                      <a:pt x="60" y="39"/>
                    </a:cubicBezTo>
                    <a:cubicBezTo>
                      <a:pt x="48" y="44"/>
                      <a:pt x="39" y="52"/>
                      <a:pt x="34" y="63"/>
                    </a:cubicBezTo>
                    <a:cubicBezTo>
                      <a:pt x="30" y="70"/>
                      <a:pt x="29" y="77"/>
                      <a:pt x="31" y="84"/>
                    </a:cubicBezTo>
                    <a:cubicBezTo>
                      <a:pt x="33" y="91"/>
                      <a:pt x="37" y="96"/>
                      <a:pt x="42" y="99"/>
                    </a:cubicBezTo>
                    <a:cubicBezTo>
                      <a:pt x="51" y="102"/>
                      <a:pt x="63" y="96"/>
                      <a:pt x="79" y="78"/>
                    </a:cubicBezTo>
                    <a:cubicBezTo>
                      <a:pt x="81" y="75"/>
                      <a:pt x="83" y="73"/>
                      <a:pt x="84" y="72"/>
                    </a:cubicBezTo>
                    <a:cubicBezTo>
                      <a:pt x="92" y="63"/>
                      <a:pt x="99" y="57"/>
                      <a:pt x="104" y="52"/>
                    </a:cubicBezTo>
                    <a:cubicBezTo>
                      <a:pt x="109" y="47"/>
                      <a:pt x="113" y="43"/>
                      <a:pt x="116" y="42"/>
                    </a:cubicBezTo>
                    <a:cubicBezTo>
                      <a:pt x="123" y="39"/>
                      <a:pt x="130" y="37"/>
                      <a:pt x="137" y="37"/>
                    </a:cubicBezTo>
                    <a:cubicBezTo>
                      <a:pt x="145" y="38"/>
                      <a:pt x="152" y="39"/>
                      <a:pt x="160" y="43"/>
                    </a:cubicBezTo>
                    <a:cubicBezTo>
                      <a:pt x="175" y="50"/>
                      <a:pt x="184" y="61"/>
                      <a:pt x="189" y="75"/>
                    </a:cubicBezTo>
                    <a:cubicBezTo>
                      <a:pt x="194" y="89"/>
                      <a:pt x="193" y="104"/>
                      <a:pt x="186" y="118"/>
                    </a:cubicBezTo>
                    <a:cubicBezTo>
                      <a:pt x="183" y="125"/>
                      <a:pt x="179" y="130"/>
                      <a:pt x="174" y="135"/>
                    </a:cubicBezTo>
                    <a:cubicBezTo>
                      <a:pt x="170" y="139"/>
                      <a:pt x="164" y="143"/>
                      <a:pt x="158"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2" name="Freeform 12"/>
              <p:cNvSpPr>
                <a:spLocks/>
              </p:cNvSpPr>
              <p:nvPr/>
            </p:nvSpPr>
            <p:spPr bwMode="auto">
              <a:xfrm>
                <a:off x="3203765" y="800613"/>
                <a:ext cx="61664" cy="48197"/>
              </a:xfrm>
              <a:custGeom>
                <a:avLst/>
                <a:gdLst>
                  <a:gd name="T0" fmla="*/ 203 w 203"/>
                  <a:gd name="T1" fmla="*/ 34 h 160"/>
                  <a:gd name="T2" fmla="*/ 162 w 203"/>
                  <a:gd name="T3" fmla="*/ 159 h 160"/>
                  <a:gd name="T4" fmla="*/ 105 w 203"/>
                  <a:gd name="T5" fmla="*/ 160 h 160"/>
                  <a:gd name="T6" fmla="*/ 103 w 203"/>
                  <a:gd name="T7" fmla="*/ 143 h 160"/>
                  <a:gd name="T8" fmla="*/ 137 w 203"/>
                  <a:gd name="T9" fmla="*/ 133 h 160"/>
                  <a:gd name="T10" fmla="*/ 153 w 203"/>
                  <a:gd name="T11" fmla="*/ 111 h 160"/>
                  <a:gd name="T12" fmla="*/ 153 w 203"/>
                  <a:gd name="T13" fmla="*/ 109 h 160"/>
                  <a:gd name="T14" fmla="*/ 58 w 203"/>
                  <a:gd name="T15" fmla="*/ 79 h 160"/>
                  <a:gd name="T16" fmla="*/ 32 w 203"/>
                  <a:gd name="T17" fmla="*/ 74 h 160"/>
                  <a:gd name="T18" fmla="*/ 21 w 203"/>
                  <a:gd name="T19" fmla="*/ 87 h 160"/>
                  <a:gd name="T20" fmla="*/ 0 w 203"/>
                  <a:gd name="T21" fmla="*/ 80 h 160"/>
                  <a:gd name="T22" fmla="*/ 25 w 203"/>
                  <a:gd name="T23" fmla="*/ 5 h 160"/>
                  <a:gd name="T24" fmla="*/ 46 w 203"/>
                  <a:gd name="T25" fmla="*/ 11 h 160"/>
                  <a:gd name="T26" fmla="*/ 47 w 203"/>
                  <a:gd name="T27" fmla="*/ 27 h 160"/>
                  <a:gd name="T28" fmla="*/ 71 w 203"/>
                  <a:gd name="T29" fmla="*/ 39 h 160"/>
                  <a:gd name="T30" fmla="*/ 166 w 203"/>
                  <a:gd name="T31" fmla="*/ 69 h 160"/>
                  <a:gd name="T32" fmla="*/ 167 w 203"/>
                  <a:gd name="T33" fmla="*/ 67 h 160"/>
                  <a:gd name="T34" fmla="*/ 167 w 203"/>
                  <a:gd name="T35" fmla="*/ 40 h 160"/>
                  <a:gd name="T36" fmla="*/ 145 w 203"/>
                  <a:gd name="T37" fmla="*/ 12 h 160"/>
                  <a:gd name="T38" fmla="*/ 157 w 203"/>
                  <a:gd name="T39" fmla="*/ 0 h 160"/>
                  <a:gd name="T40" fmla="*/ 203 w 203"/>
                  <a:gd name="T41" fmla="*/ 3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160">
                    <a:moveTo>
                      <a:pt x="203" y="34"/>
                    </a:moveTo>
                    <a:cubicBezTo>
                      <a:pt x="162" y="159"/>
                      <a:pt x="162" y="159"/>
                      <a:pt x="162" y="159"/>
                    </a:cubicBezTo>
                    <a:cubicBezTo>
                      <a:pt x="105" y="160"/>
                      <a:pt x="105" y="160"/>
                      <a:pt x="105" y="160"/>
                    </a:cubicBezTo>
                    <a:cubicBezTo>
                      <a:pt x="103" y="143"/>
                      <a:pt x="103" y="143"/>
                      <a:pt x="103" y="143"/>
                    </a:cubicBezTo>
                    <a:cubicBezTo>
                      <a:pt x="118" y="141"/>
                      <a:pt x="129" y="138"/>
                      <a:pt x="137" y="133"/>
                    </a:cubicBezTo>
                    <a:cubicBezTo>
                      <a:pt x="144" y="128"/>
                      <a:pt x="149" y="121"/>
                      <a:pt x="153" y="111"/>
                    </a:cubicBezTo>
                    <a:cubicBezTo>
                      <a:pt x="153" y="109"/>
                      <a:pt x="153" y="109"/>
                      <a:pt x="153" y="109"/>
                    </a:cubicBezTo>
                    <a:cubicBezTo>
                      <a:pt x="58" y="79"/>
                      <a:pt x="58" y="79"/>
                      <a:pt x="58" y="79"/>
                    </a:cubicBezTo>
                    <a:cubicBezTo>
                      <a:pt x="45" y="74"/>
                      <a:pt x="36" y="73"/>
                      <a:pt x="32" y="74"/>
                    </a:cubicBezTo>
                    <a:cubicBezTo>
                      <a:pt x="27" y="76"/>
                      <a:pt x="24" y="80"/>
                      <a:pt x="21" y="87"/>
                    </a:cubicBezTo>
                    <a:cubicBezTo>
                      <a:pt x="0" y="80"/>
                      <a:pt x="0" y="80"/>
                      <a:pt x="0" y="80"/>
                    </a:cubicBezTo>
                    <a:cubicBezTo>
                      <a:pt x="25" y="5"/>
                      <a:pt x="25" y="5"/>
                      <a:pt x="25" y="5"/>
                    </a:cubicBezTo>
                    <a:cubicBezTo>
                      <a:pt x="46" y="11"/>
                      <a:pt x="46" y="11"/>
                      <a:pt x="46" y="11"/>
                    </a:cubicBezTo>
                    <a:cubicBezTo>
                      <a:pt x="44" y="18"/>
                      <a:pt x="44" y="24"/>
                      <a:pt x="47" y="27"/>
                    </a:cubicBezTo>
                    <a:cubicBezTo>
                      <a:pt x="50" y="31"/>
                      <a:pt x="58" y="35"/>
                      <a:pt x="71" y="39"/>
                    </a:cubicBezTo>
                    <a:cubicBezTo>
                      <a:pt x="166" y="69"/>
                      <a:pt x="166" y="69"/>
                      <a:pt x="166" y="69"/>
                    </a:cubicBezTo>
                    <a:cubicBezTo>
                      <a:pt x="167" y="67"/>
                      <a:pt x="167" y="67"/>
                      <a:pt x="167" y="67"/>
                    </a:cubicBezTo>
                    <a:cubicBezTo>
                      <a:pt x="170" y="57"/>
                      <a:pt x="170" y="48"/>
                      <a:pt x="167" y="40"/>
                    </a:cubicBezTo>
                    <a:cubicBezTo>
                      <a:pt x="164" y="31"/>
                      <a:pt x="157" y="22"/>
                      <a:pt x="145" y="12"/>
                    </a:cubicBezTo>
                    <a:cubicBezTo>
                      <a:pt x="157" y="0"/>
                      <a:pt x="157" y="0"/>
                      <a:pt x="157" y="0"/>
                    </a:cubicBezTo>
                    <a:lnTo>
                      <a:pt x="203"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3" name="Freeform 13"/>
              <p:cNvSpPr>
                <a:spLocks noEditPoints="1"/>
              </p:cNvSpPr>
              <p:nvPr/>
            </p:nvSpPr>
            <p:spPr bwMode="auto">
              <a:xfrm>
                <a:off x="3191716" y="836052"/>
                <a:ext cx="59537" cy="53158"/>
              </a:xfrm>
              <a:custGeom>
                <a:avLst/>
                <a:gdLst>
                  <a:gd name="T0" fmla="*/ 100 w 195"/>
                  <a:gd name="T1" fmla="*/ 111 h 175"/>
                  <a:gd name="T2" fmla="*/ 105 w 195"/>
                  <a:gd name="T3" fmla="*/ 79 h 175"/>
                  <a:gd name="T4" fmla="*/ 153 w 195"/>
                  <a:gd name="T5" fmla="*/ 106 h 175"/>
                  <a:gd name="T6" fmla="*/ 100 w 195"/>
                  <a:gd name="T7" fmla="*/ 111 h 175"/>
                  <a:gd name="T8" fmla="*/ 80 w 195"/>
                  <a:gd name="T9" fmla="*/ 36 h 175"/>
                  <a:gd name="T10" fmla="*/ 77 w 195"/>
                  <a:gd name="T11" fmla="*/ 34 h 175"/>
                  <a:gd name="T12" fmla="*/ 55 w 195"/>
                  <a:gd name="T13" fmla="*/ 4 h 175"/>
                  <a:gd name="T14" fmla="*/ 33 w 195"/>
                  <a:gd name="T15" fmla="*/ 0 h 175"/>
                  <a:gd name="T16" fmla="*/ 21 w 195"/>
                  <a:gd name="T17" fmla="*/ 65 h 175"/>
                  <a:gd name="T18" fmla="*/ 42 w 195"/>
                  <a:gd name="T19" fmla="*/ 69 h 175"/>
                  <a:gd name="T20" fmla="*/ 47 w 195"/>
                  <a:gd name="T21" fmla="*/ 56 h 175"/>
                  <a:gd name="T22" fmla="*/ 58 w 195"/>
                  <a:gd name="T23" fmla="*/ 54 h 175"/>
                  <a:gd name="T24" fmla="*/ 60 w 195"/>
                  <a:gd name="T25" fmla="*/ 55 h 175"/>
                  <a:gd name="T26" fmla="*/ 63 w 195"/>
                  <a:gd name="T27" fmla="*/ 56 h 175"/>
                  <a:gd name="T28" fmla="*/ 86 w 195"/>
                  <a:gd name="T29" fmla="*/ 67 h 175"/>
                  <a:gd name="T30" fmla="*/ 76 w 195"/>
                  <a:gd name="T31" fmla="*/ 115 h 175"/>
                  <a:gd name="T32" fmla="*/ 51 w 195"/>
                  <a:gd name="T33" fmla="*/ 118 h 175"/>
                  <a:gd name="T34" fmla="*/ 47 w 195"/>
                  <a:gd name="T35" fmla="*/ 119 h 175"/>
                  <a:gd name="T36" fmla="*/ 43 w 195"/>
                  <a:gd name="T37" fmla="*/ 118 h 175"/>
                  <a:gd name="T38" fmla="*/ 36 w 195"/>
                  <a:gd name="T39" fmla="*/ 113 h 175"/>
                  <a:gd name="T40" fmla="*/ 36 w 195"/>
                  <a:gd name="T41" fmla="*/ 101 h 175"/>
                  <a:gd name="T42" fmla="*/ 36 w 195"/>
                  <a:gd name="T43" fmla="*/ 99 h 175"/>
                  <a:gd name="T44" fmla="*/ 15 w 195"/>
                  <a:gd name="T45" fmla="*/ 95 h 175"/>
                  <a:gd name="T46" fmla="*/ 0 w 195"/>
                  <a:gd name="T47" fmla="*/ 171 h 175"/>
                  <a:gd name="T48" fmla="*/ 22 w 195"/>
                  <a:gd name="T49" fmla="*/ 175 h 175"/>
                  <a:gd name="T50" fmla="*/ 49 w 195"/>
                  <a:gd name="T51" fmla="*/ 159 h 175"/>
                  <a:gd name="T52" fmla="*/ 50 w 195"/>
                  <a:gd name="T53" fmla="*/ 159 h 175"/>
                  <a:gd name="T54" fmla="*/ 188 w 195"/>
                  <a:gd name="T55" fmla="*/ 139 h 175"/>
                  <a:gd name="T56" fmla="*/ 195 w 195"/>
                  <a:gd name="T57" fmla="*/ 103 h 175"/>
                  <a:gd name="T58" fmla="*/ 80 w 195"/>
                  <a:gd name="T59" fmla="*/ 3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75">
                    <a:moveTo>
                      <a:pt x="100" y="111"/>
                    </a:moveTo>
                    <a:cubicBezTo>
                      <a:pt x="105" y="79"/>
                      <a:pt x="105" y="79"/>
                      <a:pt x="105" y="79"/>
                    </a:cubicBezTo>
                    <a:cubicBezTo>
                      <a:pt x="153" y="106"/>
                      <a:pt x="153" y="106"/>
                      <a:pt x="153" y="106"/>
                    </a:cubicBezTo>
                    <a:lnTo>
                      <a:pt x="100" y="111"/>
                    </a:lnTo>
                    <a:close/>
                    <a:moveTo>
                      <a:pt x="80" y="36"/>
                    </a:moveTo>
                    <a:cubicBezTo>
                      <a:pt x="79" y="36"/>
                      <a:pt x="78" y="35"/>
                      <a:pt x="77" y="34"/>
                    </a:cubicBezTo>
                    <a:cubicBezTo>
                      <a:pt x="62" y="25"/>
                      <a:pt x="54" y="15"/>
                      <a:pt x="55" y="4"/>
                    </a:cubicBezTo>
                    <a:cubicBezTo>
                      <a:pt x="33" y="0"/>
                      <a:pt x="33" y="0"/>
                      <a:pt x="33" y="0"/>
                    </a:cubicBezTo>
                    <a:cubicBezTo>
                      <a:pt x="21" y="65"/>
                      <a:pt x="21" y="65"/>
                      <a:pt x="21" y="65"/>
                    </a:cubicBezTo>
                    <a:cubicBezTo>
                      <a:pt x="42" y="69"/>
                      <a:pt x="42" y="69"/>
                      <a:pt x="42" y="69"/>
                    </a:cubicBezTo>
                    <a:cubicBezTo>
                      <a:pt x="43" y="62"/>
                      <a:pt x="45" y="58"/>
                      <a:pt x="47" y="56"/>
                    </a:cubicBezTo>
                    <a:cubicBezTo>
                      <a:pt x="50" y="54"/>
                      <a:pt x="53" y="53"/>
                      <a:pt x="58" y="54"/>
                    </a:cubicBezTo>
                    <a:cubicBezTo>
                      <a:pt x="58" y="54"/>
                      <a:pt x="59" y="54"/>
                      <a:pt x="60" y="55"/>
                    </a:cubicBezTo>
                    <a:cubicBezTo>
                      <a:pt x="61" y="55"/>
                      <a:pt x="62" y="55"/>
                      <a:pt x="63" y="56"/>
                    </a:cubicBezTo>
                    <a:cubicBezTo>
                      <a:pt x="86" y="67"/>
                      <a:pt x="86" y="67"/>
                      <a:pt x="86" y="67"/>
                    </a:cubicBezTo>
                    <a:cubicBezTo>
                      <a:pt x="76" y="115"/>
                      <a:pt x="76" y="115"/>
                      <a:pt x="76" y="115"/>
                    </a:cubicBezTo>
                    <a:cubicBezTo>
                      <a:pt x="51" y="118"/>
                      <a:pt x="51" y="118"/>
                      <a:pt x="51" y="118"/>
                    </a:cubicBezTo>
                    <a:cubicBezTo>
                      <a:pt x="49" y="119"/>
                      <a:pt x="48" y="119"/>
                      <a:pt x="47" y="119"/>
                    </a:cubicBezTo>
                    <a:cubicBezTo>
                      <a:pt x="46" y="118"/>
                      <a:pt x="44" y="118"/>
                      <a:pt x="43" y="118"/>
                    </a:cubicBezTo>
                    <a:cubicBezTo>
                      <a:pt x="39" y="118"/>
                      <a:pt x="37" y="116"/>
                      <a:pt x="36" y="113"/>
                    </a:cubicBezTo>
                    <a:cubicBezTo>
                      <a:pt x="35" y="111"/>
                      <a:pt x="34" y="107"/>
                      <a:pt x="36" y="101"/>
                    </a:cubicBezTo>
                    <a:cubicBezTo>
                      <a:pt x="36" y="99"/>
                      <a:pt x="36" y="99"/>
                      <a:pt x="36" y="99"/>
                    </a:cubicBezTo>
                    <a:cubicBezTo>
                      <a:pt x="15" y="95"/>
                      <a:pt x="15" y="95"/>
                      <a:pt x="15" y="95"/>
                    </a:cubicBezTo>
                    <a:cubicBezTo>
                      <a:pt x="0" y="171"/>
                      <a:pt x="0" y="171"/>
                      <a:pt x="0" y="171"/>
                    </a:cubicBezTo>
                    <a:cubicBezTo>
                      <a:pt x="22" y="175"/>
                      <a:pt x="22" y="175"/>
                      <a:pt x="22" y="175"/>
                    </a:cubicBezTo>
                    <a:cubicBezTo>
                      <a:pt x="25" y="167"/>
                      <a:pt x="34" y="161"/>
                      <a:pt x="49" y="159"/>
                    </a:cubicBezTo>
                    <a:cubicBezTo>
                      <a:pt x="50" y="159"/>
                      <a:pt x="50" y="159"/>
                      <a:pt x="50" y="159"/>
                    </a:cubicBezTo>
                    <a:cubicBezTo>
                      <a:pt x="188" y="139"/>
                      <a:pt x="188" y="139"/>
                      <a:pt x="188" y="139"/>
                    </a:cubicBezTo>
                    <a:cubicBezTo>
                      <a:pt x="195" y="103"/>
                      <a:pt x="195" y="103"/>
                      <a:pt x="195" y="103"/>
                    </a:cubicBezTo>
                    <a:lnTo>
                      <a:pt x="8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4" name="Freeform 14"/>
              <p:cNvSpPr>
                <a:spLocks/>
              </p:cNvSpPr>
              <p:nvPr/>
            </p:nvSpPr>
            <p:spPr bwMode="auto">
              <a:xfrm>
                <a:off x="3191007" y="887084"/>
                <a:ext cx="55993" cy="51032"/>
              </a:xfrm>
              <a:custGeom>
                <a:avLst/>
                <a:gdLst>
                  <a:gd name="T0" fmla="*/ 183 w 183"/>
                  <a:gd name="T1" fmla="*/ 20 h 167"/>
                  <a:gd name="T2" fmla="*/ 177 w 183"/>
                  <a:gd name="T3" fmla="*/ 152 h 167"/>
                  <a:gd name="T4" fmla="*/ 121 w 183"/>
                  <a:gd name="T5" fmla="*/ 167 h 167"/>
                  <a:gd name="T6" fmla="*/ 115 w 183"/>
                  <a:gd name="T7" fmla="*/ 152 h 167"/>
                  <a:gd name="T8" fmla="*/ 145 w 183"/>
                  <a:gd name="T9" fmla="*/ 134 h 167"/>
                  <a:gd name="T10" fmla="*/ 155 w 183"/>
                  <a:gd name="T11" fmla="*/ 108 h 167"/>
                  <a:gd name="T12" fmla="*/ 155 w 183"/>
                  <a:gd name="T13" fmla="*/ 105 h 167"/>
                  <a:gd name="T14" fmla="*/ 55 w 183"/>
                  <a:gd name="T15" fmla="*/ 101 h 167"/>
                  <a:gd name="T16" fmla="*/ 28 w 183"/>
                  <a:gd name="T17" fmla="*/ 104 h 167"/>
                  <a:gd name="T18" fmla="*/ 22 w 183"/>
                  <a:gd name="T19" fmla="*/ 119 h 167"/>
                  <a:gd name="T20" fmla="*/ 0 w 183"/>
                  <a:gd name="T21" fmla="*/ 117 h 167"/>
                  <a:gd name="T22" fmla="*/ 3 w 183"/>
                  <a:gd name="T23" fmla="*/ 38 h 167"/>
                  <a:gd name="T24" fmla="*/ 25 w 183"/>
                  <a:gd name="T25" fmla="*/ 39 h 167"/>
                  <a:gd name="T26" fmla="*/ 31 w 183"/>
                  <a:gd name="T27" fmla="*/ 54 h 167"/>
                  <a:gd name="T28" fmla="*/ 57 w 183"/>
                  <a:gd name="T29" fmla="*/ 60 h 167"/>
                  <a:gd name="T30" fmla="*/ 156 w 183"/>
                  <a:gd name="T31" fmla="*/ 64 h 167"/>
                  <a:gd name="T32" fmla="*/ 157 w 183"/>
                  <a:gd name="T33" fmla="*/ 62 h 167"/>
                  <a:gd name="T34" fmla="*/ 150 w 183"/>
                  <a:gd name="T35" fmla="*/ 35 h 167"/>
                  <a:gd name="T36" fmla="*/ 122 w 183"/>
                  <a:gd name="T37" fmla="*/ 14 h 167"/>
                  <a:gd name="T38" fmla="*/ 129 w 183"/>
                  <a:gd name="T39" fmla="*/ 0 h 167"/>
                  <a:gd name="T40" fmla="*/ 183 w 183"/>
                  <a:gd name="T41" fmla="*/ 2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3" h="167">
                    <a:moveTo>
                      <a:pt x="183" y="20"/>
                    </a:moveTo>
                    <a:cubicBezTo>
                      <a:pt x="177" y="152"/>
                      <a:pt x="177" y="152"/>
                      <a:pt x="177" y="152"/>
                    </a:cubicBezTo>
                    <a:cubicBezTo>
                      <a:pt x="121" y="167"/>
                      <a:pt x="121" y="167"/>
                      <a:pt x="121" y="167"/>
                    </a:cubicBezTo>
                    <a:cubicBezTo>
                      <a:pt x="115" y="152"/>
                      <a:pt x="115" y="152"/>
                      <a:pt x="115" y="152"/>
                    </a:cubicBezTo>
                    <a:cubicBezTo>
                      <a:pt x="129" y="146"/>
                      <a:pt x="139" y="140"/>
                      <a:pt x="145" y="134"/>
                    </a:cubicBezTo>
                    <a:cubicBezTo>
                      <a:pt x="151" y="127"/>
                      <a:pt x="154" y="118"/>
                      <a:pt x="155" y="108"/>
                    </a:cubicBezTo>
                    <a:cubicBezTo>
                      <a:pt x="155" y="105"/>
                      <a:pt x="155" y="105"/>
                      <a:pt x="155" y="105"/>
                    </a:cubicBezTo>
                    <a:cubicBezTo>
                      <a:pt x="55" y="101"/>
                      <a:pt x="55" y="101"/>
                      <a:pt x="55" y="101"/>
                    </a:cubicBezTo>
                    <a:cubicBezTo>
                      <a:pt x="41" y="100"/>
                      <a:pt x="32" y="101"/>
                      <a:pt x="28" y="104"/>
                    </a:cubicBezTo>
                    <a:cubicBezTo>
                      <a:pt x="24" y="106"/>
                      <a:pt x="22" y="111"/>
                      <a:pt x="22" y="119"/>
                    </a:cubicBezTo>
                    <a:cubicBezTo>
                      <a:pt x="0" y="117"/>
                      <a:pt x="0" y="117"/>
                      <a:pt x="0" y="117"/>
                    </a:cubicBezTo>
                    <a:cubicBezTo>
                      <a:pt x="3" y="38"/>
                      <a:pt x="3" y="38"/>
                      <a:pt x="3" y="38"/>
                    </a:cubicBezTo>
                    <a:cubicBezTo>
                      <a:pt x="25" y="39"/>
                      <a:pt x="25" y="39"/>
                      <a:pt x="25" y="39"/>
                    </a:cubicBezTo>
                    <a:cubicBezTo>
                      <a:pt x="25" y="47"/>
                      <a:pt x="27" y="52"/>
                      <a:pt x="31" y="54"/>
                    </a:cubicBezTo>
                    <a:cubicBezTo>
                      <a:pt x="34" y="57"/>
                      <a:pt x="43" y="59"/>
                      <a:pt x="57" y="60"/>
                    </a:cubicBezTo>
                    <a:cubicBezTo>
                      <a:pt x="156" y="64"/>
                      <a:pt x="156" y="64"/>
                      <a:pt x="156" y="64"/>
                    </a:cubicBezTo>
                    <a:cubicBezTo>
                      <a:pt x="157" y="62"/>
                      <a:pt x="157" y="62"/>
                      <a:pt x="157" y="62"/>
                    </a:cubicBezTo>
                    <a:cubicBezTo>
                      <a:pt x="157" y="51"/>
                      <a:pt x="155" y="42"/>
                      <a:pt x="150" y="35"/>
                    </a:cubicBezTo>
                    <a:cubicBezTo>
                      <a:pt x="144" y="28"/>
                      <a:pt x="135" y="21"/>
                      <a:pt x="122" y="14"/>
                    </a:cubicBezTo>
                    <a:cubicBezTo>
                      <a:pt x="129" y="0"/>
                      <a:pt x="129" y="0"/>
                      <a:pt x="129" y="0"/>
                    </a:cubicBezTo>
                    <a:lnTo>
                      <a:pt x="18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5" name="Freeform 15"/>
              <p:cNvSpPr>
                <a:spLocks/>
              </p:cNvSpPr>
              <p:nvPr/>
            </p:nvSpPr>
            <p:spPr bwMode="auto">
              <a:xfrm>
                <a:off x="3191716" y="938825"/>
                <a:ext cx="58829" cy="52450"/>
              </a:xfrm>
              <a:custGeom>
                <a:avLst/>
                <a:gdLst>
                  <a:gd name="T0" fmla="*/ 177 w 193"/>
                  <a:gd name="T1" fmla="*/ 0 h 172"/>
                  <a:gd name="T2" fmla="*/ 193 w 193"/>
                  <a:gd name="T3" fmla="*/ 131 h 172"/>
                  <a:gd name="T4" fmla="*/ 143 w 193"/>
                  <a:gd name="T5" fmla="*/ 158 h 172"/>
                  <a:gd name="T6" fmla="*/ 132 w 193"/>
                  <a:gd name="T7" fmla="*/ 145 h 172"/>
                  <a:gd name="T8" fmla="*/ 159 w 193"/>
                  <a:gd name="T9" fmla="*/ 114 h 172"/>
                  <a:gd name="T10" fmla="*/ 166 w 193"/>
                  <a:gd name="T11" fmla="*/ 80 h 172"/>
                  <a:gd name="T12" fmla="*/ 160 w 193"/>
                  <a:gd name="T13" fmla="*/ 66 h 172"/>
                  <a:gd name="T14" fmla="*/ 141 w 193"/>
                  <a:gd name="T15" fmla="*/ 65 h 172"/>
                  <a:gd name="T16" fmla="*/ 115 w 193"/>
                  <a:gd name="T17" fmla="*/ 68 h 172"/>
                  <a:gd name="T18" fmla="*/ 116 w 193"/>
                  <a:gd name="T19" fmla="*/ 75 h 172"/>
                  <a:gd name="T20" fmla="*/ 124 w 193"/>
                  <a:gd name="T21" fmla="*/ 91 h 172"/>
                  <a:gd name="T22" fmla="*/ 147 w 193"/>
                  <a:gd name="T23" fmla="*/ 93 h 172"/>
                  <a:gd name="T24" fmla="*/ 149 w 193"/>
                  <a:gd name="T25" fmla="*/ 110 h 172"/>
                  <a:gd name="T26" fmla="*/ 69 w 193"/>
                  <a:gd name="T27" fmla="*/ 120 h 172"/>
                  <a:gd name="T28" fmla="*/ 67 w 193"/>
                  <a:gd name="T29" fmla="*/ 103 h 172"/>
                  <a:gd name="T30" fmla="*/ 89 w 193"/>
                  <a:gd name="T31" fmla="*/ 93 h 172"/>
                  <a:gd name="T32" fmla="*/ 94 w 193"/>
                  <a:gd name="T33" fmla="*/ 78 h 172"/>
                  <a:gd name="T34" fmla="*/ 93 w 193"/>
                  <a:gd name="T35" fmla="*/ 70 h 172"/>
                  <a:gd name="T36" fmla="*/ 51 w 193"/>
                  <a:gd name="T37" fmla="*/ 75 h 172"/>
                  <a:gd name="T38" fmla="*/ 34 w 193"/>
                  <a:gd name="T39" fmla="*/ 81 h 172"/>
                  <a:gd name="T40" fmla="*/ 31 w 193"/>
                  <a:gd name="T41" fmla="*/ 96 h 172"/>
                  <a:gd name="T42" fmla="*/ 48 w 193"/>
                  <a:gd name="T43" fmla="*/ 130 h 172"/>
                  <a:gd name="T44" fmla="*/ 88 w 193"/>
                  <a:gd name="T45" fmla="*/ 155 h 172"/>
                  <a:gd name="T46" fmla="*/ 80 w 193"/>
                  <a:gd name="T47" fmla="*/ 172 h 172"/>
                  <a:gd name="T48" fmla="*/ 17 w 193"/>
                  <a:gd name="T49" fmla="*/ 155 h 172"/>
                  <a:gd name="T50" fmla="*/ 0 w 193"/>
                  <a:gd name="T51" fmla="*/ 21 h 172"/>
                  <a:gd name="T52" fmla="*/ 22 w 193"/>
                  <a:gd name="T53" fmla="*/ 19 h 172"/>
                  <a:gd name="T54" fmla="*/ 30 w 193"/>
                  <a:gd name="T55" fmla="*/ 32 h 172"/>
                  <a:gd name="T56" fmla="*/ 57 w 193"/>
                  <a:gd name="T57" fmla="*/ 33 h 172"/>
                  <a:gd name="T58" fmla="*/ 125 w 193"/>
                  <a:gd name="T59" fmla="*/ 25 h 172"/>
                  <a:gd name="T60" fmla="*/ 152 w 193"/>
                  <a:gd name="T61" fmla="*/ 18 h 172"/>
                  <a:gd name="T62" fmla="*/ 156 w 193"/>
                  <a:gd name="T63" fmla="*/ 3 h 172"/>
                  <a:gd name="T64" fmla="*/ 177 w 193"/>
                  <a:gd name="T65"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72">
                    <a:moveTo>
                      <a:pt x="177" y="0"/>
                    </a:moveTo>
                    <a:cubicBezTo>
                      <a:pt x="193" y="131"/>
                      <a:pt x="193" y="131"/>
                      <a:pt x="193" y="131"/>
                    </a:cubicBezTo>
                    <a:cubicBezTo>
                      <a:pt x="143" y="158"/>
                      <a:pt x="143" y="158"/>
                      <a:pt x="143" y="158"/>
                    </a:cubicBezTo>
                    <a:cubicBezTo>
                      <a:pt x="132" y="145"/>
                      <a:pt x="132" y="145"/>
                      <a:pt x="132" y="145"/>
                    </a:cubicBezTo>
                    <a:cubicBezTo>
                      <a:pt x="145" y="135"/>
                      <a:pt x="154" y="125"/>
                      <a:pt x="159" y="114"/>
                    </a:cubicBezTo>
                    <a:cubicBezTo>
                      <a:pt x="165" y="103"/>
                      <a:pt x="167" y="91"/>
                      <a:pt x="166" y="80"/>
                    </a:cubicBezTo>
                    <a:cubicBezTo>
                      <a:pt x="165" y="73"/>
                      <a:pt x="163" y="68"/>
                      <a:pt x="160" y="66"/>
                    </a:cubicBezTo>
                    <a:cubicBezTo>
                      <a:pt x="157" y="64"/>
                      <a:pt x="150" y="63"/>
                      <a:pt x="141" y="65"/>
                    </a:cubicBezTo>
                    <a:cubicBezTo>
                      <a:pt x="115" y="68"/>
                      <a:pt x="115" y="68"/>
                      <a:pt x="115" y="68"/>
                    </a:cubicBezTo>
                    <a:cubicBezTo>
                      <a:pt x="116" y="75"/>
                      <a:pt x="116" y="75"/>
                      <a:pt x="116" y="75"/>
                    </a:cubicBezTo>
                    <a:cubicBezTo>
                      <a:pt x="117" y="83"/>
                      <a:pt x="120" y="89"/>
                      <a:pt x="124" y="91"/>
                    </a:cubicBezTo>
                    <a:cubicBezTo>
                      <a:pt x="128" y="93"/>
                      <a:pt x="135" y="94"/>
                      <a:pt x="147" y="93"/>
                    </a:cubicBezTo>
                    <a:cubicBezTo>
                      <a:pt x="149" y="110"/>
                      <a:pt x="149" y="110"/>
                      <a:pt x="149" y="110"/>
                    </a:cubicBezTo>
                    <a:cubicBezTo>
                      <a:pt x="69" y="120"/>
                      <a:pt x="69" y="120"/>
                      <a:pt x="69" y="120"/>
                    </a:cubicBezTo>
                    <a:cubicBezTo>
                      <a:pt x="67" y="103"/>
                      <a:pt x="67" y="103"/>
                      <a:pt x="67" y="103"/>
                    </a:cubicBezTo>
                    <a:cubicBezTo>
                      <a:pt x="77" y="101"/>
                      <a:pt x="84" y="97"/>
                      <a:pt x="89" y="93"/>
                    </a:cubicBezTo>
                    <a:cubicBezTo>
                      <a:pt x="93" y="90"/>
                      <a:pt x="94" y="84"/>
                      <a:pt x="94" y="78"/>
                    </a:cubicBezTo>
                    <a:cubicBezTo>
                      <a:pt x="93" y="70"/>
                      <a:pt x="93" y="70"/>
                      <a:pt x="93" y="70"/>
                    </a:cubicBezTo>
                    <a:cubicBezTo>
                      <a:pt x="51" y="75"/>
                      <a:pt x="51" y="75"/>
                      <a:pt x="51" y="75"/>
                    </a:cubicBezTo>
                    <a:cubicBezTo>
                      <a:pt x="42" y="76"/>
                      <a:pt x="36" y="79"/>
                      <a:pt x="34" y="81"/>
                    </a:cubicBezTo>
                    <a:cubicBezTo>
                      <a:pt x="31" y="84"/>
                      <a:pt x="30" y="89"/>
                      <a:pt x="31" y="96"/>
                    </a:cubicBezTo>
                    <a:cubicBezTo>
                      <a:pt x="33" y="108"/>
                      <a:pt x="38" y="119"/>
                      <a:pt x="48" y="130"/>
                    </a:cubicBezTo>
                    <a:cubicBezTo>
                      <a:pt x="58" y="140"/>
                      <a:pt x="72" y="149"/>
                      <a:pt x="88" y="155"/>
                    </a:cubicBezTo>
                    <a:cubicBezTo>
                      <a:pt x="80" y="172"/>
                      <a:pt x="80" y="172"/>
                      <a:pt x="80" y="172"/>
                    </a:cubicBezTo>
                    <a:cubicBezTo>
                      <a:pt x="17" y="155"/>
                      <a:pt x="17" y="155"/>
                      <a:pt x="17" y="155"/>
                    </a:cubicBezTo>
                    <a:cubicBezTo>
                      <a:pt x="0" y="21"/>
                      <a:pt x="0" y="21"/>
                      <a:pt x="0" y="21"/>
                    </a:cubicBezTo>
                    <a:cubicBezTo>
                      <a:pt x="22" y="19"/>
                      <a:pt x="22" y="19"/>
                      <a:pt x="22" y="19"/>
                    </a:cubicBezTo>
                    <a:cubicBezTo>
                      <a:pt x="23" y="26"/>
                      <a:pt x="26" y="30"/>
                      <a:pt x="30" y="32"/>
                    </a:cubicBezTo>
                    <a:cubicBezTo>
                      <a:pt x="34" y="34"/>
                      <a:pt x="43" y="34"/>
                      <a:pt x="57" y="33"/>
                    </a:cubicBezTo>
                    <a:cubicBezTo>
                      <a:pt x="125" y="25"/>
                      <a:pt x="125" y="25"/>
                      <a:pt x="125" y="25"/>
                    </a:cubicBezTo>
                    <a:cubicBezTo>
                      <a:pt x="140" y="23"/>
                      <a:pt x="148" y="21"/>
                      <a:pt x="152" y="18"/>
                    </a:cubicBezTo>
                    <a:cubicBezTo>
                      <a:pt x="155" y="15"/>
                      <a:pt x="156" y="10"/>
                      <a:pt x="156" y="3"/>
                    </a:cubicBezTo>
                    <a:lnTo>
                      <a:pt x="1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6" name="Freeform 16"/>
              <p:cNvSpPr>
                <a:spLocks/>
              </p:cNvSpPr>
              <p:nvPr/>
            </p:nvSpPr>
            <p:spPr bwMode="auto">
              <a:xfrm>
                <a:off x="3207309" y="1010411"/>
                <a:ext cx="61664" cy="55993"/>
              </a:xfrm>
              <a:custGeom>
                <a:avLst/>
                <a:gdLst>
                  <a:gd name="T0" fmla="*/ 190 w 203"/>
                  <a:gd name="T1" fmla="*/ 90 h 183"/>
                  <a:gd name="T2" fmla="*/ 198 w 203"/>
                  <a:gd name="T3" fmla="*/ 90 h 183"/>
                  <a:gd name="T4" fmla="*/ 203 w 203"/>
                  <a:gd name="T5" fmla="*/ 104 h 183"/>
                  <a:gd name="T6" fmla="*/ 152 w 203"/>
                  <a:gd name="T7" fmla="*/ 140 h 183"/>
                  <a:gd name="T8" fmla="*/ 138 w 203"/>
                  <a:gd name="T9" fmla="*/ 125 h 183"/>
                  <a:gd name="T10" fmla="*/ 162 w 203"/>
                  <a:gd name="T11" fmla="*/ 91 h 183"/>
                  <a:gd name="T12" fmla="*/ 163 w 203"/>
                  <a:gd name="T13" fmla="*/ 63 h 183"/>
                  <a:gd name="T14" fmla="*/ 136 w 203"/>
                  <a:gd name="T15" fmla="*/ 42 h 183"/>
                  <a:gd name="T16" fmla="*/ 85 w 203"/>
                  <a:gd name="T17" fmla="*/ 51 h 183"/>
                  <a:gd name="T18" fmla="*/ 42 w 203"/>
                  <a:gd name="T19" fmla="*/ 78 h 183"/>
                  <a:gd name="T20" fmla="*/ 36 w 203"/>
                  <a:gd name="T21" fmla="*/ 111 h 183"/>
                  <a:gd name="T22" fmla="*/ 53 w 203"/>
                  <a:gd name="T23" fmla="*/ 130 h 183"/>
                  <a:gd name="T24" fmla="*/ 77 w 203"/>
                  <a:gd name="T25" fmla="*/ 130 h 183"/>
                  <a:gd name="T26" fmla="*/ 88 w 203"/>
                  <a:gd name="T27" fmla="*/ 121 h 183"/>
                  <a:gd name="T28" fmla="*/ 87 w 203"/>
                  <a:gd name="T29" fmla="*/ 105 h 183"/>
                  <a:gd name="T30" fmla="*/ 107 w 203"/>
                  <a:gd name="T31" fmla="*/ 97 h 183"/>
                  <a:gd name="T32" fmla="*/ 133 w 203"/>
                  <a:gd name="T33" fmla="*/ 166 h 183"/>
                  <a:gd name="T34" fmla="*/ 114 w 203"/>
                  <a:gd name="T35" fmla="*/ 174 h 183"/>
                  <a:gd name="T36" fmla="*/ 102 w 203"/>
                  <a:gd name="T37" fmla="*/ 163 h 183"/>
                  <a:gd name="T38" fmla="*/ 82 w 203"/>
                  <a:gd name="T39" fmla="*/ 167 h 183"/>
                  <a:gd name="T40" fmla="*/ 38 w 203"/>
                  <a:gd name="T41" fmla="*/ 183 h 183"/>
                  <a:gd name="T42" fmla="*/ 29 w 203"/>
                  <a:gd name="T43" fmla="*/ 162 h 183"/>
                  <a:gd name="T44" fmla="*/ 41 w 203"/>
                  <a:gd name="T45" fmla="*/ 150 h 183"/>
                  <a:gd name="T46" fmla="*/ 21 w 203"/>
                  <a:gd name="T47" fmla="*/ 134 h 183"/>
                  <a:gd name="T48" fmla="*/ 8 w 203"/>
                  <a:gd name="T49" fmla="*/ 112 h 183"/>
                  <a:gd name="T50" fmla="*/ 13 w 203"/>
                  <a:gd name="T51" fmla="*/ 54 h 183"/>
                  <a:gd name="T52" fmla="*/ 70 w 203"/>
                  <a:gd name="T53" fmla="*/ 11 h 183"/>
                  <a:gd name="T54" fmla="*/ 140 w 203"/>
                  <a:gd name="T55" fmla="*/ 8 h 183"/>
                  <a:gd name="T56" fmla="*/ 186 w 203"/>
                  <a:gd name="T57" fmla="*/ 53 h 183"/>
                  <a:gd name="T58" fmla="*/ 190 w 203"/>
                  <a:gd name="T59" fmla="*/ 70 h 183"/>
                  <a:gd name="T60" fmla="*/ 190 w 203"/>
                  <a:gd name="T61" fmla="*/ 9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3" h="183">
                    <a:moveTo>
                      <a:pt x="190" y="90"/>
                    </a:moveTo>
                    <a:cubicBezTo>
                      <a:pt x="198" y="90"/>
                      <a:pt x="198" y="90"/>
                      <a:pt x="198" y="90"/>
                    </a:cubicBezTo>
                    <a:cubicBezTo>
                      <a:pt x="203" y="104"/>
                      <a:pt x="203" y="104"/>
                      <a:pt x="203" y="104"/>
                    </a:cubicBezTo>
                    <a:cubicBezTo>
                      <a:pt x="152" y="140"/>
                      <a:pt x="152" y="140"/>
                      <a:pt x="152" y="140"/>
                    </a:cubicBezTo>
                    <a:cubicBezTo>
                      <a:pt x="138" y="125"/>
                      <a:pt x="138" y="125"/>
                      <a:pt x="138" y="125"/>
                    </a:cubicBezTo>
                    <a:cubicBezTo>
                      <a:pt x="150" y="112"/>
                      <a:pt x="158" y="101"/>
                      <a:pt x="162" y="91"/>
                    </a:cubicBezTo>
                    <a:cubicBezTo>
                      <a:pt x="166" y="81"/>
                      <a:pt x="166" y="72"/>
                      <a:pt x="163" y="63"/>
                    </a:cubicBezTo>
                    <a:cubicBezTo>
                      <a:pt x="158" y="51"/>
                      <a:pt x="149" y="44"/>
                      <a:pt x="136" y="42"/>
                    </a:cubicBezTo>
                    <a:cubicBezTo>
                      <a:pt x="122" y="40"/>
                      <a:pt x="105" y="43"/>
                      <a:pt x="85" y="51"/>
                    </a:cubicBezTo>
                    <a:cubicBezTo>
                      <a:pt x="64" y="59"/>
                      <a:pt x="50" y="68"/>
                      <a:pt x="42" y="78"/>
                    </a:cubicBezTo>
                    <a:cubicBezTo>
                      <a:pt x="34" y="88"/>
                      <a:pt x="32" y="99"/>
                      <a:pt x="36" y="111"/>
                    </a:cubicBezTo>
                    <a:cubicBezTo>
                      <a:pt x="40" y="120"/>
                      <a:pt x="45" y="126"/>
                      <a:pt x="53" y="130"/>
                    </a:cubicBezTo>
                    <a:cubicBezTo>
                      <a:pt x="60" y="133"/>
                      <a:pt x="68" y="133"/>
                      <a:pt x="77" y="130"/>
                    </a:cubicBezTo>
                    <a:cubicBezTo>
                      <a:pt x="83" y="127"/>
                      <a:pt x="87" y="124"/>
                      <a:pt x="88" y="121"/>
                    </a:cubicBezTo>
                    <a:cubicBezTo>
                      <a:pt x="90" y="117"/>
                      <a:pt x="89" y="112"/>
                      <a:pt x="87" y="105"/>
                    </a:cubicBezTo>
                    <a:cubicBezTo>
                      <a:pt x="107" y="97"/>
                      <a:pt x="107" y="97"/>
                      <a:pt x="107" y="97"/>
                    </a:cubicBezTo>
                    <a:cubicBezTo>
                      <a:pt x="133" y="166"/>
                      <a:pt x="133" y="166"/>
                      <a:pt x="133" y="166"/>
                    </a:cubicBezTo>
                    <a:cubicBezTo>
                      <a:pt x="114" y="174"/>
                      <a:pt x="114" y="174"/>
                      <a:pt x="114" y="174"/>
                    </a:cubicBezTo>
                    <a:cubicBezTo>
                      <a:pt x="110" y="167"/>
                      <a:pt x="106" y="164"/>
                      <a:pt x="102" y="163"/>
                    </a:cubicBezTo>
                    <a:cubicBezTo>
                      <a:pt x="98" y="162"/>
                      <a:pt x="91" y="163"/>
                      <a:pt x="82" y="167"/>
                    </a:cubicBezTo>
                    <a:cubicBezTo>
                      <a:pt x="38" y="183"/>
                      <a:pt x="38" y="183"/>
                      <a:pt x="38" y="183"/>
                    </a:cubicBezTo>
                    <a:cubicBezTo>
                      <a:pt x="29" y="162"/>
                      <a:pt x="29" y="162"/>
                      <a:pt x="29" y="162"/>
                    </a:cubicBezTo>
                    <a:cubicBezTo>
                      <a:pt x="41" y="150"/>
                      <a:pt x="41" y="150"/>
                      <a:pt x="41" y="150"/>
                    </a:cubicBezTo>
                    <a:cubicBezTo>
                      <a:pt x="33" y="146"/>
                      <a:pt x="26" y="140"/>
                      <a:pt x="21" y="134"/>
                    </a:cubicBezTo>
                    <a:cubicBezTo>
                      <a:pt x="16" y="128"/>
                      <a:pt x="11" y="121"/>
                      <a:pt x="8" y="112"/>
                    </a:cubicBezTo>
                    <a:cubicBezTo>
                      <a:pt x="0" y="92"/>
                      <a:pt x="2" y="72"/>
                      <a:pt x="13" y="54"/>
                    </a:cubicBezTo>
                    <a:cubicBezTo>
                      <a:pt x="25" y="35"/>
                      <a:pt x="44" y="21"/>
                      <a:pt x="70" y="11"/>
                    </a:cubicBezTo>
                    <a:cubicBezTo>
                      <a:pt x="96" y="1"/>
                      <a:pt x="119" y="0"/>
                      <a:pt x="140" y="8"/>
                    </a:cubicBezTo>
                    <a:cubicBezTo>
                      <a:pt x="162" y="16"/>
                      <a:pt x="177" y="31"/>
                      <a:pt x="186" y="53"/>
                    </a:cubicBezTo>
                    <a:cubicBezTo>
                      <a:pt x="188" y="59"/>
                      <a:pt x="189" y="65"/>
                      <a:pt x="190" y="70"/>
                    </a:cubicBezTo>
                    <a:cubicBezTo>
                      <a:pt x="190" y="76"/>
                      <a:pt x="190" y="83"/>
                      <a:pt x="190" y="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7" name="Freeform 17"/>
              <p:cNvSpPr>
                <a:spLocks noEditPoints="1"/>
              </p:cNvSpPr>
              <p:nvPr/>
            </p:nvSpPr>
            <p:spPr bwMode="auto">
              <a:xfrm>
                <a:off x="3225028" y="1051520"/>
                <a:ext cx="65916" cy="73713"/>
              </a:xfrm>
              <a:custGeom>
                <a:avLst/>
                <a:gdLst>
                  <a:gd name="T0" fmla="*/ 147 w 216"/>
                  <a:gd name="T1" fmla="*/ 75 h 242"/>
                  <a:gd name="T2" fmla="*/ 165 w 216"/>
                  <a:gd name="T3" fmla="*/ 69 h 242"/>
                  <a:gd name="T4" fmla="*/ 176 w 216"/>
                  <a:gd name="T5" fmla="*/ 81 h 242"/>
                  <a:gd name="T6" fmla="*/ 182 w 216"/>
                  <a:gd name="T7" fmla="*/ 107 h 242"/>
                  <a:gd name="T8" fmla="*/ 169 w 216"/>
                  <a:gd name="T9" fmla="*/ 124 h 242"/>
                  <a:gd name="T10" fmla="*/ 145 w 216"/>
                  <a:gd name="T11" fmla="*/ 124 h 242"/>
                  <a:gd name="T12" fmla="*/ 122 w 216"/>
                  <a:gd name="T13" fmla="*/ 98 h 242"/>
                  <a:gd name="T14" fmla="*/ 120 w 216"/>
                  <a:gd name="T15" fmla="*/ 93 h 242"/>
                  <a:gd name="T16" fmla="*/ 118 w 216"/>
                  <a:gd name="T17" fmla="*/ 90 h 242"/>
                  <a:gd name="T18" fmla="*/ 147 w 216"/>
                  <a:gd name="T19" fmla="*/ 75 h 242"/>
                  <a:gd name="T20" fmla="*/ 137 w 216"/>
                  <a:gd name="T21" fmla="*/ 11 h 242"/>
                  <a:gd name="T22" fmla="*/ 140 w 216"/>
                  <a:gd name="T23" fmla="*/ 27 h 242"/>
                  <a:gd name="T24" fmla="*/ 118 w 216"/>
                  <a:gd name="T25" fmla="*/ 43 h 242"/>
                  <a:gd name="T26" fmla="*/ 57 w 216"/>
                  <a:gd name="T27" fmla="*/ 76 h 242"/>
                  <a:gd name="T28" fmla="*/ 32 w 216"/>
                  <a:gd name="T29" fmla="*/ 85 h 242"/>
                  <a:gd name="T30" fmla="*/ 19 w 216"/>
                  <a:gd name="T31" fmla="*/ 75 h 242"/>
                  <a:gd name="T32" fmla="*/ 0 w 216"/>
                  <a:gd name="T33" fmla="*/ 85 h 242"/>
                  <a:gd name="T34" fmla="*/ 39 w 216"/>
                  <a:gd name="T35" fmla="*/ 155 h 242"/>
                  <a:gd name="T36" fmla="*/ 58 w 216"/>
                  <a:gd name="T37" fmla="*/ 145 h 242"/>
                  <a:gd name="T38" fmla="*/ 56 w 216"/>
                  <a:gd name="T39" fmla="*/ 128 h 242"/>
                  <a:gd name="T40" fmla="*/ 77 w 216"/>
                  <a:gd name="T41" fmla="*/ 112 h 242"/>
                  <a:gd name="T42" fmla="*/ 97 w 216"/>
                  <a:gd name="T43" fmla="*/ 102 h 242"/>
                  <a:gd name="T44" fmla="*/ 105 w 216"/>
                  <a:gd name="T45" fmla="*/ 116 h 242"/>
                  <a:gd name="T46" fmla="*/ 61 w 216"/>
                  <a:gd name="T47" fmla="*/ 197 h 242"/>
                  <a:gd name="T48" fmla="*/ 86 w 216"/>
                  <a:gd name="T49" fmla="*/ 242 h 242"/>
                  <a:gd name="T50" fmla="*/ 105 w 216"/>
                  <a:gd name="T51" fmla="*/ 231 h 242"/>
                  <a:gd name="T52" fmla="*/ 102 w 216"/>
                  <a:gd name="T53" fmla="*/ 216 h 242"/>
                  <a:gd name="T54" fmla="*/ 107 w 216"/>
                  <a:gd name="T55" fmla="*/ 200 h 242"/>
                  <a:gd name="T56" fmla="*/ 130 w 216"/>
                  <a:gd name="T57" fmla="*/ 151 h 242"/>
                  <a:gd name="T58" fmla="*/ 159 w 216"/>
                  <a:gd name="T59" fmla="*/ 167 h 242"/>
                  <a:gd name="T60" fmla="*/ 190 w 216"/>
                  <a:gd name="T61" fmla="*/ 161 h 242"/>
                  <a:gd name="T62" fmla="*/ 214 w 216"/>
                  <a:gd name="T63" fmla="*/ 129 h 242"/>
                  <a:gd name="T64" fmla="*/ 201 w 216"/>
                  <a:gd name="T65" fmla="*/ 80 h 242"/>
                  <a:gd name="T66" fmla="*/ 157 w 216"/>
                  <a:gd name="T67" fmla="*/ 0 h 242"/>
                  <a:gd name="T68" fmla="*/ 137 w 216"/>
                  <a:gd name="T69" fmla="*/ 1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6" h="242">
                    <a:moveTo>
                      <a:pt x="147" y="75"/>
                    </a:moveTo>
                    <a:cubicBezTo>
                      <a:pt x="155" y="70"/>
                      <a:pt x="161" y="68"/>
                      <a:pt x="165" y="69"/>
                    </a:cubicBezTo>
                    <a:cubicBezTo>
                      <a:pt x="169" y="70"/>
                      <a:pt x="172" y="74"/>
                      <a:pt x="176" y="81"/>
                    </a:cubicBezTo>
                    <a:cubicBezTo>
                      <a:pt x="181" y="90"/>
                      <a:pt x="183" y="99"/>
                      <a:pt x="182" y="107"/>
                    </a:cubicBezTo>
                    <a:cubicBezTo>
                      <a:pt x="180" y="114"/>
                      <a:pt x="176" y="120"/>
                      <a:pt x="169" y="124"/>
                    </a:cubicBezTo>
                    <a:cubicBezTo>
                      <a:pt x="160" y="129"/>
                      <a:pt x="152" y="129"/>
                      <a:pt x="145" y="124"/>
                    </a:cubicBezTo>
                    <a:cubicBezTo>
                      <a:pt x="137" y="120"/>
                      <a:pt x="129" y="111"/>
                      <a:pt x="122" y="98"/>
                    </a:cubicBezTo>
                    <a:cubicBezTo>
                      <a:pt x="121" y="96"/>
                      <a:pt x="120" y="94"/>
                      <a:pt x="120" y="93"/>
                    </a:cubicBezTo>
                    <a:cubicBezTo>
                      <a:pt x="119" y="92"/>
                      <a:pt x="119" y="91"/>
                      <a:pt x="118" y="90"/>
                    </a:cubicBezTo>
                    <a:lnTo>
                      <a:pt x="147" y="75"/>
                    </a:lnTo>
                    <a:close/>
                    <a:moveTo>
                      <a:pt x="137" y="11"/>
                    </a:moveTo>
                    <a:cubicBezTo>
                      <a:pt x="141" y="18"/>
                      <a:pt x="141" y="23"/>
                      <a:pt x="140" y="27"/>
                    </a:cubicBezTo>
                    <a:cubicBezTo>
                      <a:pt x="137" y="31"/>
                      <a:pt x="130" y="37"/>
                      <a:pt x="118" y="43"/>
                    </a:cubicBezTo>
                    <a:cubicBezTo>
                      <a:pt x="57" y="76"/>
                      <a:pt x="57" y="76"/>
                      <a:pt x="57" y="76"/>
                    </a:cubicBezTo>
                    <a:cubicBezTo>
                      <a:pt x="45" y="83"/>
                      <a:pt x="37" y="86"/>
                      <a:pt x="32" y="85"/>
                    </a:cubicBezTo>
                    <a:cubicBezTo>
                      <a:pt x="27" y="85"/>
                      <a:pt x="23" y="81"/>
                      <a:pt x="19" y="75"/>
                    </a:cubicBezTo>
                    <a:cubicBezTo>
                      <a:pt x="0" y="85"/>
                      <a:pt x="0" y="85"/>
                      <a:pt x="0" y="85"/>
                    </a:cubicBezTo>
                    <a:cubicBezTo>
                      <a:pt x="39" y="155"/>
                      <a:pt x="39" y="155"/>
                      <a:pt x="39" y="155"/>
                    </a:cubicBezTo>
                    <a:cubicBezTo>
                      <a:pt x="58" y="145"/>
                      <a:pt x="58" y="145"/>
                      <a:pt x="58" y="145"/>
                    </a:cubicBezTo>
                    <a:cubicBezTo>
                      <a:pt x="54" y="138"/>
                      <a:pt x="54" y="133"/>
                      <a:pt x="56" y="128"/>
                    </a:cubicBezTo>
                    <a:cubicBezTo>
                      <a:pt x="58" y="124"/>
                      <a:pt x="65" y="119"/>
                      <a:pt x="77" y="112"/>
                    </a:cubicBezTo>
                    <a:cubicBezTo>
                      <a:pt x="97" y="102"/>
                      <a:pt x="97" y="102"/>
                      <a:pt x="97" y="102"/>
                    </a:cubicBezTo>
                    <a:cubicBezTo>
                      <a:pt x="105" y="116"/>
                      <a:pt x="105" y="116"/>
                      <a:pt x="105" y="116"/>
                    </a:cubicBezTo>
                    <a:cubicBezTo>
                      <a:pt x="61" y="197"/>
                      <a:pt x="61" y="197"/>
                      <a:pt x="61" y="197"/>
                    </a:cubicBezTo>
                    <a:cubicBezTo>
                      <a:pt x="86" y="242"/>
                      <a:pt x="86" y="242"/>
                      <a:pt x="86" y="242"/>
                    </a:cubicBezTo>
                    <a:cubicBezTo>
                      <a:pt x="105" y="231"/>
                      <a:pt x="105" y="231"/>
                      <a:pt x="105" y="231"/>
                    </a:cubicBezTo>
                    <a:cubicBezTo>
                      <a:pt x="103" y="226"/>
                      <a:pt x="102" y="221"/>
                      <a:pt x="102" y="216"/>
                    </a:cubicBezTo>
                    <a:cubicBezTo>
                      <a:pt x="102" y="212"/>
                      <a:pt x="104" y="207"/>
                      <a:pt x="107" y="200"/>
                    </a:cubicBezTo>
                    <a:cubicBezTo>
                      <a:pt x="130" y="151"/>
                      <a:pt x="130" y="151"/>
                      <a:pt x="130" y="151"/>
                    </a:cubicBezTo>
                    <a:cubicBezTo>
                      <a:pt x="140" y="160"/>
                      <a:pt x="150" y="165"/>
                      <a:pt x="159" y="167"/>
                    </a:cubicBezTo>
                    <a:cubicBezTo>
                      <a:pt x="169" y="168"/>
                      <a:pt x="179" y="167"/>
                      <a:pt x="190" y="161"/>
                    </a:cubicBezTo>
                    <a:cubicBezTo>
                      <a:pt x="204" y="153"/>
                      <a:pt x="212" y="143"/>
                      <a:pt x="214" y="129"/>
                    </a:cubicBezTo>
                    <a:cubicBezTo>
                      <a:pt x="216" y="116"/>
                      <a:pt x="211" y="100"/>
                      <a:pt x="201" y="80"/>
                    </a:cubicBezTo>
                    <a:cubicBezTo>
                      <a:pt x="157" y="0"/>
                      <a:pt x="157" y="0"/>
                      <a:pt x="157" y="0"/>
                    </a:cubicBezTo>
                    <a:lnTo>
                      <a:pt x="137"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8" name="Freeform 18"/>
              <p:cNvSpPr>
                <a:spLocks/>
              </p:cNvSpPr>
              <p:nvPr/>
            </p:nvSpPr>
            <p:spPr bwMode="auto">
              <a:xfrm>
                <a:off x="3254797" y="1097591"/>
                <a:ext cx="58120" cy="51741"/>
              </a:xfrm>
              <a:custGeom>
                <a:avLst/>
                <a:gdLst>
                  <a:gd name="T0" fmla="*/ 145 w 193"/>
                  <a:gd name="T1" fmla="*/ 0 h 169"/>
                  <a:gd name="T2" fmla="*/ 193 w 193"/>
                  <a:gd name="T3" fmla="*/ 66 h 169"/>
                  <a:gd name="T4" fmla="*/ 175 w 193"/>
                  <a:gd name="T5" fmla="*/ 79 h 169"/>
                  <a:gd name="T6" fmla="*/ 161 w 193"/>
                  <a:gd name="T7" fmla="*/ 69 h 169"/>
                  <a:gd name="T8" fmla="*/ 137 w 193"/>
                  <a:gd name="T9" fmla="*/ 82 h 169"/>
                  <a:gd name="T10" fmla="*/ 81 w 193"/>
                  <a:gd name="T11" fmla="*/ 121 h 169"/>
                  <a:gd name="T12" fmla="*/ 62 w 193"/>
                  <a:gd name="T13" fmla="*/ 140 h 169"/>
                  <a:gd name="T14" fmla="*/ 66 w 193"/>
                  <a:gd name="T15" fmla="*/ 157 h 169"/>
                  <a:gd name="T16" fmla="*/ 48 w 193"/>
                  <a:gd name="T17" fmla="*/ 169 h 169"/>
                  <a:gd name="T18" fmla="*/ 0 w 193"/>
                  <a:gd name="T19" fmla="*/ 104 h 169"/>
                  <a:gd name="T20" fmla="*/ 18 w 193"/>
                  <a:gd name="T21" fmla="*/ 91 h 169"/>
                  <a:gd name="T22" fmla="*/ 33 w 193"/>
                  <a:gd name="T23" fmla="*/ 100 h 169"/>
                  <a:gd name="T24" fmla="*/ 57 w 193"/>
                  <a:gd name="T25" fmla="*/ 88 h 169"/>
                  <a:gd name="T26" fmla="*/ 112 w 193"/>
                  <a:gd name="T27" fmla="*/ 48 h 169"/>
                  <a:gd name="T28" fmla="*/ 132 w 193"/>
                  <a:gd name="T29" fmla="*/ 29 h 169"/>
                  <a:gd name="T30" fmla="*/ 127 w 193"/>
                  <a:gd name="T31" fmla="*/ 13 h 169"/>
                  <a:gd name="T32" fmla="*/ 145 w 193"/>
                  <a:gd name="T33"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3" h="169">
                    <a:moveTo>
                      <a:pt x="145" y="0"/>
                    </a:moveTo>
                    <a:cubicBezTo>
                      <a:pt x="193" y="66"/>
                      <a:pt x="193" y="66"/>
                      <a:pt x="193" y="66"/>
                    </a:cubicBezTo>
                    <a:cubicBezTo>
                      <a:pt x="175" y="79"/>
                      <a:pt x="175" y="79"/>
                      <a:pt x="175" y="79"/>
                    </a:cubicBezTo>
                    <a:cubicBezTo>
                      <a:pt x="170" y="72"/>
                      <a:pt x="166" y="69"/>
                      <a:pt x="161" y="69"/>
                    </a:cubicBezTo>
                    <a:cubicBezTo>
                      <a:pt x="156" y="69"/>
                      <a:pt x="148" y="74"/>
                      <a:pt x="137" y="82"/>
                    </a:cubicBezTo>
                    <a:cubicBezTo>
                      <a:pt x="81" y="121"/>
                      <a:pt x="81" y="121"/>
                      <a:pt x="81" y="121"/>
                    </a:cubicBezTo>
                    <a:cubicBezTo>
                      <a:pt x="70" y="130"/>
                      <a:pt x="63" y="136"/>
                      <a:pt x="62" y="140"/>
                    </a:cubicBezTo>
                    <a:cubicBezTo>
                      <a:pt x="60" y="145"/>
                      <a:pt x="62" y="150"/>
                      <a:pt x="66" y="157"/>
                    </a:cubicBezTo>
                    <a:cubicBezTo>
                      <a:pt x="48" y="169"/>
                      <a:pt x="48" y="169"/>
                      <a:pt x="48" y="169"/>
                    </a:cubicBezTo>
                    <a:cubicBezTo>
                      <a:pt x="0" y="104"/>
                      <a:pt x="0" y="104"/>
                      <a:pt x="0" y="104"/>
                    </a:cubicBezTo>
                    <a:cubicBezTo>
                      <a:pt x="18" y="91"/>
                      <a:pt x="18" y="91"/>
                      <a:pt x="18" y="91"/>
                    </a:cubicBezTo>
                    <a:cubicBezTo>
                      <a:pt x="23" y="97"/>
                      <a:pt x="28" y="100"/>
                      <a:pt x="33" y="100"/>
                    </a:cubicBezTo>
                    <a:cubicBezTo>
                      <a:pt x="37" y="100"/>
                      <a:pt x="45" y="96"/>
                      <a:pt x="57" y="88"/>
                    </a:cubicBezTo>
                    <a:cubicBezTo>
                      <a:pt x="112" y="48"/>
                      <a:pt x="112" y="48"/>
                      <a:pt x="112" y="48"/>
                    </a:cubicBezTo>
                    <a:cubicBezTo>
                      <a:pt x="124" y="40"/>
                      <a:pt x="130" y="34"/>
                      <a:pt x="132" y="29"/>
                    </a:cubicBezTo>
                    <a:cubicBezTo>
                      <a:pt x="133" y="25"/>
                      <a:pt x="132" y="20"/>
                      <a:pt x="127" y="13"/>
                    </a:cubicBezTo>
                    <a:lnTo>
                      <a:pt x="1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9" name="Freeform 19"/>
              <p:cNvSpPr>
                <a:spLocks noEditPoints="1"/>
              </p:cNvSpPr>
              <p:nvPr/>
            </p:nvSpPr>
            <p:spPr bwMode="auto">
              <a:xfrm>
                <a:off x="3273934" y="1120272"/>
                <a:ext cx="65916" cy="65208"/>
              </a:xfrm>
              <a:custGeom>
                <a:avLst/>
                <a:gdLst>
                  <a:gd name="T0" fmla="*/ 142 w 215"/>
                  <a:gd name="T1" fmla="*/ 74 h 213"/>
                  <a:gd name="T2" fmla="*/ 159 w 215"/>
                  <a:gd name="T3" fmla="*/ 65 h 213"/>
                  <a:gd name="T4" fmla="*/ 170 w 215"/>
                  <a:gd name="T5" fmla="*/ 74 h 213"/>
                  <a:gd name="T6" fmla="*/ 179 w 215"/>
                  <a:gd name="T7" fmla="*/ 113 h 213"/>
                  <a:gd name="T8" fmla="*/ 149 w 215"/>
                  <a:gd name="T9" fmla="*/ 154 h 213"/>
                  <a:gd name="T10" fmla="*/ 102 w 215"/>
                  <a:gd name="T11" fmla="*/ 174 h 213"/>
                  <a:gd name="T12" fmla="*/ 65 w 215"/>
                  <a:gd name="T13" fmla="*/ 157 h 213"/>
                  <a:gd name="T14" fmla="*/ 60 w 215"/>
                  <a:gd name="T15" fmla="*/ 144 h 213"/>
                  <a:gd name="T16" fmla="*/ 72 w 215"/>
                  <a:gd name="T17" fmla="*/ 130 h 213"/>
                  <a:gd name="T18" fmla="*/ 142 w 215"/>
                  <a:gd name="T19" fmla="*/ 74 h 213"/>
                  <a:gd name="T20" fmla="*/ 122 w 215"/>
                  <a:gd name="T21" fmla="*/ 14 h 213"/>
                  <a:gd name="T22" fmla="*/ 126 w 215"/>
                  <a:gd name="T23" fmla="*/ 28 h 213"/>
                  <a:gd name="T24" fmla="*/ 107 w 215"/>
                  <a:gd name="T25" fmla="*/ 48 h 213"/>
                  <a:gd name="T26" fmla="*/ 54 w 215"/>
                  <a:gd name="T27" fmla="*/ 91 h 213"/>
                  <a:gd name="T28" fmla="*/ 30 w 215"/>
                  <a:gd name="T29" fmla="*/ 105 h 213"/>
                  <a:gd name="T30" fmla="*/ 17 w 215"/>
                  <a:gd name="T31" fmla="*/ 97 h 213"/>
                  <a:gd name="T32" fmla="*/ 0 w 215"/>
                  <a:gd name="T33" fmla="*/ 111 h 213"/>
                  <a:gd name="T34" fmla="*/ 49 w 215"/>
                  <a:gd name="T35" fmla="*/ 172 h 213"/>
                  <a:gd name="T36" fmla="*/ 110 w 215"/>
                  <a:gd name="T37" fmla="*/ 211 h 213"/>
                  <a:gd name="T38" fmla="*/ 177 w 215"/>
                  <a:gd name="T39" fmla="*/ 188 h 213"/>
                  <a:gd name="T40" fmla="*/ 213 w 215"/>
                  <a:gd name="T41" fmla="*/ 128 h 213"/>
                  <a:gd name="T42" fmla="*/ 188 w 215"/>
                  <a:gd name="T43" fmla="*/ 61 h 213"/>
                  <a:gd name="T44" fmla="*/ 139 w 215"/>
                  <a:gd name="T45" fmla="*/ 0 h 213"/>
                  <a:gd name="T46" fmla="*/ 122 w 215"/>
                  <a:gd name="T47" fmla="*/ 1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5" h="213">
                    <a:moveTo>
                      <a:pt x="142" y="74"/>
                    </a:moveTo>
                    <a:cubicBezTo>
                      <a:pt x="150" y="68"/>
                      <a:pt x="155" y="65"/>
                      <a:pt x="159" y="65"/>
                    </a:cubicBezTo>
                    <a:cubicBezTo>
                      <a:pt x="162" y="66"/>
                      <a:pt x="166" y="68"/>
                      <a:pt x="170" y="74"/>
                    </a:cubicBezTo>
                    <a:cubicBezTo>
                      <a:pt x="180" y="86"/>
                      <a:pt x="183" y="99"/>
                      <a:pt x="179" y="113"/>
                    </a:cubicBezTo>
                    <a:cubicBezTo>
                      <a:pt x="176" y="127"/>
                      <a:pt x="166" y="141"/>
                      <a:pt x="149" y="154"/>
                    </a:cubicBezTo>
                    <a:cubicBezTo>
                      <a:pt x="133" y="167"/>
                      <a:pt x="117" y="174"/>
                      <a:pt x="102" y="174"/>
                    </a:cubicBezTo>
                    <a:cubicBezTo>
                      <a:pt x="87" y="175"/>
                      <a:pt x="75" y="169"/>
                      <a:pt x="65" y="157"/>
                    </a:cubicBezTo>
                    <a:cubicBezTo>
                      <a:pt x="61" y="152"/>
                      <a:pt x="59" y="148"/>
                      <a:pt x="60" y="144"/>
                    </a:cubicBezTo>
                    <a:cubicBezTo>
                      <a:pt x="60" y="141"/>
                      <a:pt x="64" y="136"/>
                      <a:pt x="72" y="130"/>
                    </a:cubicBezTo>
                    <a:lnTo>
                      <a:pt x="142" y="74"/>
                    </a:lnTo>
                    <a:close/>
                    <a:moveTo>
                      <a:pt x="122" y="14"/>
                    </a:moveTo>
                    <a:cubicBezTo>
                      <a:pt x="126" y="20"/>
                      <a:pt x="128" y="24"/>
                      <a:pt x="126" y="28"/>
                    </a:cubicBezTo>
                    <a:cubicBezTo>
                      <a:pt x="125" y="33"/>
                      <a:pt x="119" y="39"/>
                      <a:pt x="107" y="48"/>
                    </a:cubicBezTo>
                    <a:cubicBezTo>
                      <a:pt x="54" y="91"/>
                      <a:pt x="54" y="91"/>
                      <a:pt x="54" y="91"/>
                    </a:cubicBezTo>
                    <a:cubicBezTo>
                      <a:pt x="43" y="100"/>
                      <a:pt x="35" y="105"/>
                      <a:pt x="30" y="105"/>
                    </a:cubicBezTo>
                    <a:cubicBezTo>
                      <a:pt x="26" y="106"/>
                      <a:pt x="21" y="103"/>
                      <a:pt x="17" y="97"/>
                    </a:cubicBezTo>
                    <a:cubicBezTo>
                      <a:pt x="0" y="111"/>
                      <a:pt x="0" y="111"/>
                      <a:pt x="0" y="111"/>
                    </a:cubicBezTo>
                    <a:cubicBezTo>
                      <a:pt x="49" y="172"/>
                      <a:pt x="49" y="172"/>
                      <a:pt x="49" y="172"/>
                    </a:cubicBezTo>
                    <a:cubicBezTo>
                      <a:pt x="68" y="195"/>
                      <a:pt x="88" y="208"/>
                      <a:pt x="110" y="211"/>
                    </a:cubicBezTo>
                    <a:cubicBezTo>
                      <a:pt x="132" y="213"/>
                      <a:pt x="154" y="206"/>
                      <a:pt x="177" y="188"/>
                    </a:cubicBezTo>
                    <a:cubicBezTo>
                      <a:pt x="199" y="170"/>
                      <a:pt x="211" y="150"/>
                      <a:pt x="213" y="128"/>
                    </a:cubicBezTo>
                    <a:cubicBezTo>
                      <a:pt x="215" y="107"/>
                      <a:pt x="207" y="84"/>
                      <a:pt x="188" y="61"/>
                    </a:cubicBezTo>
                    <a:cubicBezTo>
                      <a:pt x="139" y="0"/>
                      <a:pt x="139" y="0"/>
                      <a:pt x="139" y="0"/>
                    </a:cubicBezTo>
                    <a:lnTo>
                      <a:pt x="12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0" name="Freeform 20"/>
              <p:cNvSpPr>
                <a:spLocks/>
              </p:cNvSpPr>
              <p:nvPr/>
            </p:nvSpPr>
            <p:spPr bwMode="auto">
              <a:xfrm>
                <a:off x="3340559" y="1179809"/>
                <a:ext cx="57411" cy="56702"/>
              </a:xfrm>
              <a:custGeom>
                <a:avLst/>
                <a:gdLst>
                  <a:gd name="T0" fmla="*/ 170 w 189"/>
                  <a:gd name="T1" fmla="*/ 52 h 186"/>
                  <a:gd name="T2" fmla="*/ 179 w 189"/>
                  <a:gd name="T3" fmla="*/ 45 h 186"/>
                  <a:gd name="T4" fmla="*/ 189 w 189"/>
                  <a:gd name="T5" fmla="*/ 53 h 186"/>
                  <a:gd name="T6" fmla="*/ 166 w 189"/>
                  <a:gd name="T7" fmla="*/ 117 h 186"/>
                  <a:gd name="T8" fmla="*/ 149 w 189"/>
                  <a:gd name="T9" fmla="*/ 112 h 186"/>
                  <a:gd name="T10" fmla="*/ 152 w 189"/>
                  <a:gd name="T11" fmla="*/ 70 h 186"/>
                  <a:gd name="T12" fmla="*/ 136 w 189"/>
                  <a:gd name="T13" fmla="*/ 42 h 186"/>
                  <a:gd name="T14" fmla="*/ 100 w 189"/>
                  <a:gd name="T15" fmla="*/ 37 h 186"/>
                  <a:gd name="T16" fmla="*/ 60 w 189"/>
                  <a:gd name="T17" fmla="*/ 70 h 186"/>
                  <a:gd name="T18" fmla="*/ 39 w 189"/>
                  <a:gd name="T19" fmla="*/ 117 h 186"/>
                  <a:gd name="T20" fmla="*/ 55 w 189"/>
                  <a:gd name="T21" fmla="*/ 152 h 186"/>
                  <a:gd name="T22" fmla="*/ 86 w 189"/>
                  <a:gd name="T23" fmla="*/ 161 h 186"/>
                  <a:gd name="T24" fmla="*/ 122 w 189"/>
                  <a:gd name="T25" fmla="*/ 153 h 186"/>
                  <a:gd name="T26" fmla="*/ 132 w 189"/>
                  <a:gd name="T27" fmla="*/ 172 h 186"/>
                  <a:gd name="T28" fmla="*/ 81 w 189"/>
                  <a:gd name="T29" fmla="*/ 186 h 186"/>
                  <a:gd name="T30" fmla="*/ 35 w 189"/>
                  <a:gd name="T31" fmla="*/ 168 h 186"/>
                  <a:gd name="T32" fmla="*/ 2 w 189"/>
                  <a:gd name="T33" fmla="*/ 111 h 186"/>
                  <a:gd name="T34" fmla="*/ 24 w 189"/>
                  <a:gd name="T35" fmla="*/ 43 h 186"/>
                  <a:gd name="T36" fmla="*/ 83 w 189"/>
                  <a:gd name="T37" fmla="*/ 5 h 186"/>
                  <a:gd name="T38" fmla="*/ 147 w 189"/>
                  <a:gd name="T39" fmla="*/ 20 h 186"/>
                  <a:gd name="T40" fmla="*/ 160 w 189"/>
                  <a:gd name="T41" fmla="*/ 34 h 186"/>
                  <a:gd name="T42" fmla="*/ 170 w 189"/>
                  <a:gd name="T43" fmla="*/ 5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9" h="186">
                    <a:moveTo>
                      <a:pt x="170" y="52"/>
                    </a:moveTo>
                    <a:cubicBezTo>
                      <a:pt x="179" y="45"/>
                      <a:pt x="179" y="45"/>
                      <a:pt x="179" y="45"/>
                    </a:cubicBezTo>
                    <a:cubicBezTo>
                      <a:pt x="189" y="53"/>
                      <a:pt x="189" y="53"/>
                      <a:pt x="189" y="53"/>
                    </a:cubicBezTo>
                    <a:cubicBezTo>
                      <a:pt x="166" y="117"/>
                      <a:pt x="166" y="117"/>
                      <a:pt x="166" y="117"/>
                    </a:cubicBezTo>
                    <a:cubicBezTo>
                      <a:pt x="149" y="112"/>
                      <a:pt x="149" y="112"/>
                      <a:pt x="149" y="112"/>
                    </a:cubicBezTo>
                    <a:cubicBezTo>
                      <a:pt x="154" y="96"/>
                      <a:pt x="154" y="82"/>
                      <a:pt x="152" y="70"/>
                    </a:cubicBezTo>
                    <a:cubicBezTo>
                      <a:pt x="150" y="57"/>
                      <a:pt x="145" y="48"/>
                      <a:pt x="136" y="42"/>
                    </a:cubicBezTo>
                    <a:cubicBezTo>
                      <a:pt x="126" y="34"/>
                      <a:pt x="113" y="32"/>
                      <a:pt x="100" y="37"/>
                    </a:cubicBezTo>
                    <a:cubicBezTo>
                      <a:pt x="86" y="42"/>
                      <a:pt x="72" y="53"/>
                      <a:pt x="60" y="70"/>
                    </a:cubicBezTo>
                    <a:cubicBezTo>
                      <a:pt x="47" y="87"/>
                      <a:pt x="40" y="102"/>
                      <a:pt x="39" y="117"/>
                    </a:cubicBezTo>
                    <a:cubicBezTo>
                      <a:pt x="39" y="131"/>
                      <a:pt x="44" y="143"/>
                      <a:pt x="55" y="152"/>
                    </a:cubicBezTo>
                    <a:cubicBezTo>
                      <a:pt x="63" y="158"/>
                      <a:pt x="73" y="161"/>
                      <a:pt x="86" y="161"/>
                    </a:cubicBezTo>
                    <a:cubicBezTo>
                      <a:pt x="98" y="161"/>
                      <a:pt x="110" y="158"/>
                      <a:pt x="122" y="153"/>
                    </a:cubicBezTo>
                    <a:cubicBezTo>
                      <a:pt x="132" y="172"/>
                      <a:pt x="132" y="172"/>
                      <a:pt x="132" y="172"/>
                    </a:cubicBezTo>
                    <a:cubicBezTo>
                      <a:pt x="114" y="181"/>
                      <a:pt x="97" y="186"/>
                      <a:pt x="81" y="186"/>
                    </a:cubicBezTo>
                    <a:cubicBezTo>
                      <a:pt x="65" y="185"/>
                      <a:pt x="49" y="179"/>
                      <a:pt x="35" y="168"/>
                    </a:cubicBezTo>
                    <a:cubicBezTo>
                      <a:pt x="15" y="153"/>
                      <a:pt x="3" y="134"/>
                      <a:pt x="2" y="111"/>
                    </a:cubicBezTo>
                    <a:cubicBezTo>
                      <a:pt x="0" y="88"/>
                      <a:pt x="7" y="65"/>
                      <a:pt x="24" y="43"/>
                    </a:cubicBezTo>
                    <a:cubicBezTo>
                      <a:pt x="41" y="22"/>
                      <a:pt x="60" y="9"/>
                      <a:pt x="83" y="5"/>
                    </a:cubicBezTo>
                    <a:cubicBezTo>
                      <a:pt x="107" y="0"/>
                      <a:pt x="127" y="6"/>
                      <a:pt x="147" y="20"/>
                    </a:cubicBezTo>
                    <a:cubicBezTo>
                      <a:pt x="152" y="24"/>
                      <a:pt x="156" y="28"/>
                      <a:pt x="160" y="34"/>
                    </a:cubicBezTo>
                    <a:cubicBezTo>
                      <a:pt x="164" y="39"/>
                      <a:pt x="167" y="45"/>
                      <a:pt x="170"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1" name="Freeform 21"/>
              <p:cNvSpPr>
                <a:spLocks noEditPoints="1"/>
              </p:cNvSpPr>
              <p:nvPr/>
            </p:nvSpPr>
            <p:spPr bwMode="auto">
              <a:xfrm>
                <a:off x="3387338" y="1206743"/>
                <a:ext cx="55993" cy="57411"/>
              </a:xfrm>
              <a:custGeom>
                <a:avLst/>
                <a:gdLst>
                  <a:gd name="T0" fmla="*/ 143 w 185"/>
                  <a:gd name="T1" fmla="*/ 62 h 191"/>
                  <a:gd name="T2" fmla="*/ 131 w 185"/>
                  <a:gd name="T3" fmla="*/ 113 h 191"/>
                  <a:gd name="T4" fmla="*/ 98 w 185"/>
                  <a:gd name="T5" fmla="*/ 155 h 191"/>
                  <a:gd name="T6" fmla="*/ 62 w 185"/>
                  <a:gd name="T7" fmla="*/ 159 h 191"/>
                  <a:gd name="T8" fmla="*/ 42 w 185"/>
                  <a:gd name="T9" fmla="*/ 129 h 191"/>
                  <a:gd name="T10" fmla="*/ 54 w 185"/>
                  <a:gd name="T11" fmla="*/ 78 h 191"/>
                  <a:gd name="T12" fmla="*/ 87 w 185"/>
                  <a:gd name="T13" fmla="*/ 36 h 191"/>
                  <a:gd name="T14" fmla="*/ 123 w 185"/>
                  <a:gd name="T15" fmla="*/ 32 h 191"/>
                  <a:gd name="T16" fmla="*/ 143 w 185"/>
                  <a:gd name="T17" fmla="*/ 62 h 191"/>
                  <a:gd name="T18" fmla="*/ 64 w 185"/>
                  <a:gd name="T19" fmla="*/ 8 h 191"/>
                  <a:gd name="T20" fmla="*/ 14 w 185"/>
                  <a:gd name="T21" fmla="*/ 59 h 191"/>
                  <a:gd name="T22" fmla="*/ 7 w 185"/>
                  <a:gd name="T23" fmla="*/ 129 h 191"/>
                  <a:gd name="T24" fmla="*/ 52 w 185"/>
                  <a:gd name="T25" fmla="*/ 179 h 191"/>
                  <a:gd name="T26" fmla="*/ 120 w 185"/>
                  <a:gd name="T27" fmla="*/ 183 h 191"/>
                  <a:gd name="T28" fmla="*/ 171 w 185"/>
                  <a:gd name="T29" fmla="*/ 132 h 191"/>
                  <a:gd name="T30" fmla="*/ 178 w 185"/>
                  <a:gd name="T31" fmla="*/ 62 h 191"/>
                  <a:gd name="T32" fmla="*/ 132 w 185"/>
                  <a:gd name="T33" fmla="*/ 12 h 191"/>
                  <a:gd name="T34" fmla="*/ 64 w 185"/>
                  <a:gd name="T35" fmla="*/ 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5" h="191">
                    <a:moveTo>
                      <a:pt x="143" y="62"/>
                    </a:moveTo>
                    <a:cubicBezTo>
                      <a:pt x="144" y="76"/>
                      <a:pt x="140" y="93"/>
                      <a:pt x="131" y="113"/>
                    </a:cubicBezTo>
                    <a:cubicBezTo>
                      <a:pt x="121" y="133"/>
                      <a:pt x="110" y="147"/>
                      <a:pt x="98" y="155"/>
                    </a:cubicBezTo>
                    <a:cubicBezTo>
                      <a:pt x="86" y="163"/>
                      <a:pt x="74" y="164"/>
                      <a:pt x="62" y="159"/>
                    </a:cubicBezTo>
                    <a:cubicBezTo>
                      <a:pt x="50" y="153"/>
                      <a:pt x="43" y="143"/>
                      <a:pt x="42" y="129"/>
                    </a:cubicBezTo>
                    <a:cubicBezTo>
                      <a:pt x="41" y="115"/>
                      <a:pt x="45" y="98"/>
                      <a:pt x="54" y="78"/>
                    </a:cubicBezTo>
                    <a:cubicBezTo>
                      <a:pt x="64" y="58"/>
                      <a:pt x="75" y="44"/>
                      <a:pt x="87" y="36"/>
                    </a:cubicBezTo>
                    <a:cubicBezTo>
                      <a:pt x="99" y="28"/>
                      <a:pt x="111" y="27"/>
                      <a:pt x="123" y="32"/>
                    </a:cubicBezTo>
                    <a:cubicBezTo>
                      <a:pt x="135" y="38"/>
                      <a:pt x="141" y="48"/>
                      <a:pt x="143" y="62"/>
                    </a:cubicBezTo>
                    <a:close/>
                    <a:moveTo>
                      <a:pt x="64" y="8"/>
                    </a:moveTo>
                    <a:cubicBezTo>
                      <a:pt x="43" y="17"/>
                      <a:pt x="26" y="34"/>
                      <a:pt x="14" y="59"/>
                    </a:cubicBezTo>
                    <a:cubicBezTo>
                      <a:pt x="2" y="84"/>
                      <a:pt x="0" y="107"/>
                      <a:pt x="7" y="129"/>
                    </a:cubicBezTo>
                    <a:cubicBezTo>
                      <a:pt x="14" y="151"/>
                      <a:pt x="29" y="168"/>
                      <a:pt x="52" y="179"/>
                    </a:cubicBezTo>
                    <a:cubicBezTo>
                      <a:pt x="76" y="190"/>
                      <a:pt x="98" y="191"/>
                      <a:pt x="120" y="183"/>
                    </a:cubicBezTo>
                    <a:cubicBezTo>
                      <a:pt x="142" y="174"/>
                      <a:pt x="159" y="157"/>
                      <a:pt x="171" y="132"/>
                    </a:cubicBezTo>
                    <a:cubicBezTo>
                      <a:pt x="183" y="108"/>
                      <a:pt x="185" y="84"/>
                      <a:pt x="178" y="62"/>
                    </a:cubicBezTo>
                    <a:cubicBezTo>
                      <a:pt x="171" y="40"/>
                      <a:pt x="156" y="23"/>
                      <a:pt x="132" y="12"/>
                    </a:cubicBezTo>
                    <a:cubicBezTo>
                      <a:pt x="109" y="1"/>
                      <a:pt x="86" y="0"/>
                      <a:pt x="6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2" name="Freeform 22"/>
              <p:cNvSpPr>
                <a:spLocks noEditPoints="1"/>
              </p:cNvSpPr>
              <p:nvPr/>
            </p:nvSpPr>
            <p:spPr bwMode="auto">
              <a:xfrm>
                <a:off x="3436244" y="1222336"/>
                <a:ext cx="58829" cy="67334"/>
              </a:xfrm>
              <a:custGeom>
                <a:avLst/>
                <a:gdLst>
                  <a:gd name="T0" fmla="*/ 97 w 193"/>
                  <a:gd name="T1" fmla="*/ 60 h 220"/>
                  <a:gd name="T2" fmla="*/ 106 w 193"/>
                  <a:gd name="T3" fmla="*/ 43 h 220"/>
                  <a:gd name="T4" fmla="*/ 122 w 193"/>
                  <a:gd name="T5" fmla="*/ 44 h 220"/>
                  <a:gd name="T6" fmla="*/ 144 w 193"/>
                  <a:gd name="T7" fmla="*/ 58 h 220"/>
                  <a:gd name="T8" fmla="*/ 147 w 193"/>
                  <a:gd name="T9" fmla="*/ 80 h 220"/>
                  <a:gd name="T10" fmla="*/ 131 w 193"/>
                  <a:gd name="T11" fmla="*/ 97 h 220"/>
                  <a:gd name="T12" fmla="*/ 96 w 193"/>
                  <a:gd name="T13" fmla="*/ 93 h 220"/>
                  <a:gd name="T14" fmla="*/ 91 w 193"/>
                  <a:gd name="T15" fmla="*/ 92 h 220"/>
                  <a:gd name="T16" fmla="*/ 88 w 193"/>
                  <a:gd name="T17" fmla="*/ 91 h 220"/>
                  <a:gd name="T18" fmla="*/ 97 w 193"/>
                  <a:gd name="T19" fmla="*/ 60 h 220"/>
                  <a:gd name="T20" fmla="*/ 45 w 193"/>
                  <a:gd name="T21" fmla="*/ 21 h 220"/>
                  <a:gd name="T22" fmla="*/ 58 w 193"/>
                  <a:gd name="T23" fmla="*/ 31 h 220"/>
                  <a:gd name="T24" fmla="*/ 54 w 193"/>
                  <a:gd name="T25" fmla="*/ 58 h 220"/>
                  <a:gd name="T26" fmla="*/ 34 w 193"/>
                  <a:gd name="T27" fmla="*/ 123 h 220"/>
                  <a:gd name="T28" fmla="*/ 23 w 193"/>
                  <a:gd name="T29" fmla="*/ 147 h 220"/>
                  <a:gd name="T30" fmla="*/ 6 w 193"/>
                  <a:gd name="T31" fmla="*/ 148 h 220"/>
                  <a:gd name="T32" fmla="*/ 0 w 193"/>
                  <a:gd name="T33" fmla="*/ 169 h 220"/>
                  <a:gd name="T34" fmla="*/ 77 w 193"/>
                  <a:gd name="T35" fmla="*/ 192 h 220"/>
                  <a:gd name="T36" fmla="*/ 83 w 193"/>
                  <a:gd name="T37" fmla="*/ 171 h 220"/>
                  <a:gd name="T38" fmla="*/ 70 w 193"/>
                  <a:gd name="T39" fmla="*/ 161 h 220"/>
                  <a:gd name="T40" fmla="*/ 74 w 193"/>
                  <a:gd name="T41" fmla="*/ 135 h 220"/>
                  <a:gd name="T42" fmla="*/ 81 w 193"/>
                  <a:gd name="T43" fmla="*/ 114 h 220"/>
                  <a:gd name="T44" fmla="*/ 96 w 193"/>
                  <a:gd name="T45" fmla="*/ 118 h 220"/>
                  <a:gd name="T46" fmla="*/ 123 w 193"/>
                  <a:gd name="T47" fmla="*/ 206 h 220"/>
                  <a:gd name="T48" fmla="*/ 172 w 193"/>
                  <a:gd name="T49" fmla="*/ 220 h 220"/>
                  <a:gd name="T50" fmla="*/ 179 w 193"/>
                  <a:gd name="T51" fmla="*/ 200 h 220"/>
                  <a:gd name="T52" fmla="*/ 166 w 193"/>
                  <a:gd name="T53" fmla="*/ 192 h 220"/>
                  <a:gd name="T54" fmla="*/ 158 w 193"/>
                  <a:gd name="T55" fmla="*/ 177 h 220"/>
                  <a:gd name="T56" fmla="*/ 139 w 193"/>
                  <a:gd name="T57" fmla="*/ 125 h 220"/>
                  <a:gd name="T58" fmla="*/ 172 w 193"/>
                  <a:gd name="T59" fmla="*/ 117 h 220"/>
                  <a:gd name="T60" fmla="*/ 189 w 193"/>
                  <a:gd name="T61" fmla="*/ 91 h 220"/>
                  <a:gd name="T62" fmla="*/ 183 w 193"/>
                  <a:gd name="T63" fmla="*/ 52 h 220"/>
                  <a:gd name="T64" fmla="*/ 139 w 193"/>
                  <a:gd name="T65" fmla="*/ 26 h 220"/>
                  <a:gd name="T66" fmla="*/ 51 w 193"/>
                  <a:gd name="T67" fmla="*/ 0 h 220"/>
                  <a:gd name="T68" fmla="*/ 45 w 193"/>
                  <a:gd name="T69" fmla="*/ 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220">
                    <a:moveTo>
                      <a:pt x="97" y="60"/>
                    </a:moveTo>
                    <a:cubicBezTo>
                      <a:pt x="100" y="51"/>
                      <a:pt x="103" y="45"/>
                      <a:pt x="106" y="43"/>
                    </a:cubicBezTo>
                    <a:cubicBezTo>
                      <a:pt x="109" y="42"/>
                      <a:pt x="114" y="42"/>
                      <a:pt x="122" y="44"/>
                    </a:cubicBezTo>
                    <a:cubicBezTo>
                      <a:pt x="132" y="47"/>
                      <a:pt x="140" y="52"/>
                      <a:pt x="144" y="58"/>
                    </a:cubicBezTo>
                    <a:cubicBezTo>
                      <a:pt x="149" y="64"/>
                      <a:pt x="150" y="72"/>
                      <a:pt x="147" y="80"/>
                    </a:cubicBezTo>
                    <a:cubicBezTo>
                      <a:pt x="145" y="89"/>
                      <a:pt x="139" y="94"/>
                      <a:pt x="131" y="97"/>
                    </a:cubicBezTo>
                    <a:cubicBezTo>
                      <a:pt x="122" y="99"/>
                      <a:pt x="111" y="98"/>
                      <a:pt x="96" y="93"/>
                    </a:cubicBezTo>
                    <a:cubicBezTo>
                      <a:pt x="94" y="93"/>
                      <a:pt x="92" y="92"/>
                      <a:pt x="91" y="92"/>
                    </a:cubicBezTo>
                    <a:cubicBezTo>
                      <a:pt x="90" y="91"/>
                      <a:pt x="89" y="91"/>
                      <a:pt x="88" y="91"/>
                    </a:cubicBezTo>
                    <a:lnTo>
                      <a:pt x="97" y="60"/>
                    </a:lnTo>
                    <a:close/>
                    <a:moveTo>
                      <a:pt x="45" y="21"/>
                    </a:moveTo>
                    <a:cubicBezTo>
                      <a:pt x="52" y="23"/>
                      <a:pt x="57" y="27"/>
                      <a:pt x="58" y="31"/>
                    </a:cubicBezTo>
                    <a:cubicBezTo>
                      <a:pt x="59" y="35"/>
                      <a:pt x="58" y="44"/>
                      <a:pt x="54" y="58"/>
                    </a:cubicBezTo>
                    <a:cubicBezTo>
                      <a:pt x="34" y="123"/>
                      <a:pt x="34" y="123"/>
                      <a:pt x="34" y="123"/>
                    </a:cubicBezTo>
                    <a:cubicBezTo>
                      <a:pt x="30" y="136"/>
                      <a:pt x="26" y="144"/>
                      <a:pt x="23" y="147"/>
                    </a:cubicBezTo>
                    <a:cubicBezTo>
                      <a:pt x="19" y="150"/>
                      <a:pt x="14" y="150"/>
                      <a:pt x="6" y="148"/>
                    </a:cubicBezTo>
                    <a:cubicBezTo>
                      <a:pt x="0" y="169"/>
                      <a:pt x="0" y="169"/>
                      <a:pt x="0" y="169"/>
                    </a:cubicBezTo>
                    <a:cubicBezTo>
                      <a:pt x="77" y="192"/>
                      <a:pt x="77" y="192"/>
                      <a:pt x="77" y="192"/>
                    </a:cubicBezTo>
                    <a:cubicBezTo>
                      <a:pt x="83" y="171"/>
                      <a:pt x="83" y="171"/>
                      <a:pt x="83" y="171"/>
                    </a:cubicBezTo>
                    <a:cubicBezTo>
                      <a:pt x="76" y="169"/>
                      <a:pt x="72" y="166"/>
                      <a:pt x="70" y="161"/>
                    </a:cubicBezTo>
                    <a:cubicBezTo>
                      <a:pt x="69" y="157"/>
                      <a:pt x="70" y="148"/>
                      <a:pt x="74" y="135"/>
                    </a:cubicBezTo>
                    <a:cubicBezTo>
                      <a:pt x="81" y="114"/>
                      <a:pt x="81" y="114"/>
                      <a:pt x="81" y="114"/>
                    </a:cubicBezTo>
                    <a:cubicBezTo>
                      <a:pt x="96" y="118"/>
                      <a:pt x="96" y="118"/>
                      <a:pt x="96" y="118"/>
                    </a:cubicBezTo>
                    <a:cubicBezTo>
                      <a:pt x="123" y="206"/>
                      <a:pt x="123" y="206"/>
                      <a:pt x="123" y="206"/>
                    </a:cubicBezTo>
                    <a:cubicBezTo>
                      <a:pt x="172" y="220"/>
                      <a:pt x="172" y="220"/>
                      <a:pt x="172" y="220"/>
                    </a:cubicBezTo>
                    <a:cubicBezTo>
                      <a:pt x="179" y="200"/>
                      <a:pt x="179" y="200"/>
                      <a:pt x="179" y="200"/>
                    </a:cubicBezTo>
                    <a:cubicBezTo>
                      <a:pt x="173" y="198"/>
                      <a:pt x="169" y="195"/>
                      <a:pt x="166" y="192"/>
                    </a:cubicBezTo>
                    <a:cubicBezTo>
                      <a:pt x="163" y="188"/>
                      <a:pt x="160" y="184"/>
                      <a:pt x="158" y="177"/>
                    </a:cubicBezTo>
                    <a:cubicBezTo>
                      <a:pt x="139" y="125"/>
                      <a:pt x="139" y="125"/>
                      <a:pt x="139" y="125"/>
                    </a:cubicBezTo>
                    <a:cubicBezTo>
                      <a:pt x="153" y="125"/>
                      <a:pt x="163" y="122"/>
                      <a:pt x="172" y="117"/>
                    </a:cubicBezTo>
                    <a:cubicBezTo>
                      <a:pt x="179" y="111"/>
                      <a:pt x="185" y="103"/>
                      <a:pt x="189" y="91"/>
                    </a:cubicBezTo>
                    <a:cubicBezTo>
                      <a:pt x="193" y="76"/>
                      <a:pt x="191" y="62"/>
                      <a:pt x="183" y="52"/>
                    </a:cubicBezTo>
                    <a:cubicBezTo>
                      <a:pt x="175" y="41"/>
                      <a:pt x="160" y="33"/>
                      <a:pt x="139" y="26"/>
                    </a:cubicBezTo>
                    <a:cubicBezTo>
                      <a:pt x="51" y="0"/>
                      <a:pt x="51" y="0"/>
                      <a:pt x="51" y="0"/>
                    </a:cubicBezTo>
                    <a:lnTo>
                      <a:pt x="4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3" name="Freeform 23"/>
              <p:cNvSpPr>
                <a:spLocks noEditPoints="1"/>
              </p:cNvSpPr>
              <p:nvPr/>
            </p:nvSpPr>
            <p:spPr bwMode="auto">
              <a:xfrm>
                <a:off x="3497199" y="1237220"/>
                <a:ext cx="50323" cy="56702"/>
              </a:xfrm>
              <a:custGeom>
                <a:avLst/>
                <a:gdLst>
                  <a:gd name="T0" fmla="*/ 76 w 164"/>
                  <a:gd name="T1" fmla="*/ 51 h 185"/>
                  <a:gd name="T2" fmla="*/ 82 w 164"/>
                  <a:gd name="T3" fmla="*/ 34 h 185"/>
                  <a:gd name="T4" fmla="*/ 94 w 164"/>
                  <a:gd name="T5" fmla="*/ 31 h 185"/>
                  <a:gd name="T6" fmla="*/ 115 w 164"/>
                  <a:gd name="T7" fmla="*/ 42 h 185"/>
                  <a:gd name="T8" fmla="*/ 120 w 164"/>
                  <a:gd name="T9" fmla="*/ 64 h 185"/>
                  <a:gd name="T10" fmla="*/ 108 w 164"/>
                  <a:gd name="T11" fmla="*/ 86 h 185"/>
                  <a:gd name="T12" fmla="*/ 79 w 164"/>
                  <a:gd name="T13" fmla="*/ 90 h 185"/>
                  <a:gd name="T14" fmla="*/ 75 w 164"/>
                  <a:gd name="T15" fmla="*/ 90 h 185"/>
                  <a:gd name="T16" fmla="*/ 71 w 164"/>
                  <a:gd name="T17" fmla="*/ 89 h 185"/>
                  <a:gd name="T18" fmla="*/ 76 w 164"/>
                  <a:gd name="T19" fmla="*/ 51 h 185"/>
                  <a:gd name="T20" fmla="*/ 20 w 164"/>
                  <a:gd name="T21" fmla="*/ 22 h 185"/>
                  <a:gd name="T22" fmla="*/ 33 w 164"/>
                  <a:gd name="T23" fmla="*/ 29 h 185"/>
                  <a:gd name="T24" fmla="*/ 33 w 164"/>
                  <a:gd name="T25" fmla="*/ 57 h 185"/>
                  <a:gd name="T26" fmla="*/ 25 w 164"/>
                  <a:gd name="T27" fmla="*/ 124 h 185"/>
                  <a:gd name="T28" fmla="*/ 18 w 164"/>
                  <a:gd name="T29" fmla="*/ 150 h 185"/>
                  <a:gd name="T30" fmla="*/ 3 w 164"/>
                  <a:gd name="T31" fmla="*/ 154 h 185"/>
                  <a:gd name="T32" fmla="*/ 0 w 164"/>
                  <a:gd name="T33" fmla="*/ 175 h 185"/>
                  <a:gd name="T34" fmla="*/ 78 w 164"/>
                  <a:gd name="T35" fmla="*/ 185 h 185"/>
                  <a:gd name="T36" fmla="*/ 80 w 164"/>
                  <a:gd name="T37" fmla="*/ 164 h 185"/>
                  <a:gd name="T38" fmla="*/ 67 w 164"/>
                  <a:gd name="T39" fmla="*/ 156 h 185"/>
                  <a:gd name="T40" fmla="*/ 66 w 164"/>
                  <a:gd name="T41" fmla="*/ 129 h 185"/>
                  <a:gd name="T42" fmla="*/ 69 w 164"/>
                  <a:gd name="T43" fmla="*/ 111 h 185"/>
                  <a:gd name="T44" fmla="*/ 96 w 164"/>
                  <a:gd name="T45" fmla="*/ 114 h 185"/>
                  <a:gd name="T46" fmla="*/ 142 w 164"/>
                  <a:gd name="T47" fmla="*/ 107 h 185"/>
                  <a:gd name="T48" fmla="*/ 162 w 164"/>
                  <a:gd name="T49" fmla="*/ 71 h 185"/>
                  <a:gd name="T50" fmla="*/ 151 w 164"/>
                  <a:gd name="T51" fmla="*/ 30 h 185"/>
                  <a:gd name="T52" fmla="*/ 107 w 164"/>
                  <a:gd name="T53" fmla="*/ 11 h 185"/>
                  <a:gd name="T54" fmla="*/ 22 w 164"/>
                  <a:gd name="T55" fmla="*/ 0 h 185"/>
                  <a:gd name="T56" fmla="*/ 20 w 164"/>
                  <a:gd name="T57" fmla="*/ 2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4" h="185">
                    <a:moveTo>
                      <a:pt x="76" y="51"/>
                    </a:moveTo>
                    <a:cubicBezTo>
                      <a:pt x="77" y="42"/>
                      <a:pt x="79" y="36"/>
                      <a:pt x="82" y="34"/>
                    </a:cubicBezTo>
                    <a:cubicBezTo>
                      <a:pt x="84" y="31"/>
                      <a:pt x="88" y="30"/>
                      <a:pt x="94" y="31"/>
                    </a:cubicBezTo>
                    <a:cubicBezTo>
                      <a:pt x="103" y="32"/>
                      <a:pt x="110" y="36"/>
                      <a:pt x="115" y="42"/>
                    </a:cubicBezTo>
                    <a:cubicBezTo>
                      <a:pt x="119" y="47"/>
                      <a:pt x="121" y="55"/>
                      <a:pt x="120" y="64"/>
                    </a:cubicBezTo>
                    <a:cubicBezTo>
                      <a:pt x="119" y="74"/>
                      <a:pt x="114" y="82"/>
                      <a:pt x="108" y="86"/>
                    </a:cubicBezTo>
                    <a:cubicBezTo>
                      <a:pt x="101" y="91"/>
                      <a:pt x="91" y="92"/>
                      <a:pt x="79" y="90"/>
                    </a:cubicBezTo>
                    <a:cubicBezTo>
                      <a:pt x="77" y="90"/>
                      <a:pt x="76" y="90"/>
                      <a:pt x="75" y="90"/>
                    </a:cubicBezTo>
                    <a:cubicBezTo>
                      <a:pt x="73" y="90"/>
                      <a:pt x="72" y="89"/>
                      <a:pt x="71" y="89"/>
                    </a:cubicBezTo>
                    <a:lnTo>
                      <a:pt x="76" y="51"/>
                    </a:lnTo>
                    <a:close/>
                    <a:moveTo>
                      <a:pt x="20" y="22"/>
                    </a:moveTo>
                    <a:cubicBezTo>
                      <a:pt x="26" y="23"/>
                      <a:pt x="31" y="25"/>
                      <a:pt x="33" y="29"/>
                    </a:cubicBezTo>
                    <a:cubicBezTo>
                      <a:pt x="35" y="33"/>
                      <a:pt x="35" y="42"/>
                      <a:pt x="33" y="57"/>
                    </a:cubicBezTo>
                    <a:cubicBezTo>
                      <a:pt x="25" y="124"/>
                      <a:pt x="25" y="124"/>
                      <a:pt x="25" y="124"/>
                    </a:cubicBezTo>
                    <a:cubicBezTo>
                      <a:pt x="23" y="138"/>
                      <a:pt x="21" y="147"/>
                      <a:pt x="18" y="150"/>
                    </a:cubicBezTo>
                    <a:cubicBezTo>
                      <a:pt x="15" y="153"/>
                      <a:pt x="10" y="155"/>
                      <a:pt x="3" y="154"/>
                    </a:cubicBezTo>
                    <a:cubicBezTo>
                      <a:pt x="0" y="175"/>
                      <a:pt x="0" y="175"/>
                      <a:pt x="0" y="175"/>
                    </a:cubicBezTo>
                    <a:cubicBezTo>
                      <a:pt x="78" y="185"/>
                      <a:pt x="78" y="185"/>
                      <a:pt x="78" y="185"/>
                    </a:cubicBezTo>
                    <a:cubicBezTo>
                      <a:pt x="80" y="164"/>
                      <a:pt x="80" y="164"/>
                      <a:pt x="80" y="164"/>
                    </a:cubicBezTo>
                    <a:cubicBezTo>
                      <a:pt x="73" y="162"/>
                      <a:pt x="69" y="160"/>
                      <a:pt x="67" y="156"/>
                    </a:cubicBezTo>
                    <a:cubicBezTo>
                      <a:pt x="65" y="152"/>
                      <a:pt x="64" y="143"/>
                      <a:pt x="66" y="129"/>
                    </a:cubicBezTo>
                    <a:cubicBezTo>
                      <a:pt x="69" y="111"/>
                      <a:pt x="69" y="111"/>
                      <a:pt x="69" y="111"/>
                    </a:cubicBezTo>
                    <a:cubicBezTo>
                      <a:pt x="96" y="114"/>
                      <a:pt x="96" y="114"/>
                      <a:pt x="96" y="114"/>
                    </a:cubicBezTo>
                    <a:cubicBezTo>
                      <a:pt x="116" y="117"/>
                      <a:pt x="131" y="115"/>
                      <a:pt x="142" y="107"/>
                    </a:cubicBezTo>
                    <a:cubicBezTo>
                      <a:pt x="153" y="100"/>
                      <a:pt x="159" y="88"/>
                      <a:pt x="162" y="71"/>
                    </a:cubicBezTo>
                    <a:cubicBezTo>
                      <a:pt x="164" y="54"/>
                      <a:pt x="160" y="40"/>
                      <a:pt x="151" y="30"/>
                    </a:cubicBezTo>
                    <a:cubicBezTo>
                      <a:pt x="142" y="19"/>
                      <a:pt x="127" y="13"/>
                      <a:pt x="107" y="11"/>
                    </a:cubicBezTo>
                    <a:cubicBezTo>
                      <a:pt x="22" y="0"/>
                      <a:pt x="22" y="0"/>
                      <a:pt x="22" y="0"/>
                    </a:cubicBezTo>
                    <a:lnTo>
                      <a:pt x="2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4" name="Freeform 24"/>
              <p:cNvSpPr>
                <a:spLocks noEditPoints="1"/>
              </p:cNvSpPr>
              <p:nvPr/>
            </p:nvSpPr>
            <p:spPr bwMode="auto">
              <a:xfrm>
                <a:off x="3548231" y="1241473"/>
                <a:ext cx="53867" cy="56702"/>
              </a:xfrm>
              <a:custGeom>
                <a:avLst/>
                <a:gdLst>
                  <a:gd name="T0" fmla="*/ 117 w 176"/>
                  <a:gd name="T1" fmla="*/ 40 h 186"/>
                  <a:gd name="T2" fmla="*/ 130 w 176"/>
                  <a:gd name="T3" fmla="*/ 92 h 186"/>
                  <a:gd name="T4" fmla="*/ 121 w 176"/>
                  <a:gd name="T5" fmla="*/ 143 h 186"/>
                  <a:gd name="T6" fmla="*/ 91 w 176"/>
                  <a:gd name="T7" fmla="*/ 163 h 186"/>
                  <a:gd name="T8" fmla="*/ 59 w 176"/>
                  <a:gd name="T9" fmla="*/ 146 h 186"/>
                  <a:gd name="T10" fmla="*/ 46 w 176"/>
                  <a:gd name="T11" fmla="*/ 95 h 186"/>
                  <a:gd name="T12" fmla="*/ 55 w 176"/>
                  <a:gd name="T13" fmla="*/ 43 h 186"/>
                  <a:gd name="T14" fmla="*/ 85 w 176"/>
                  <a:gd name="T15" fmla="*/ 23 h 186"/>
                  <a:gd name="T16" fmla="*/ 117 w 176"/>
                  <a:gd name="T17" fmla="*/ 40 h 186"/>
                  <a:gd name="T18" fmla="*/ 23 w 176"/>
                  <a:gd name="T19" fmla="*/ 29 h 186"/>
                  <a:gd name="T20" fmla="*/ 1 w 176"/>
                  <a:gd name="T21" fmla="*/ 96 h 186"/>
                  <a:gd name="T22" fmla="*/ 28 w 176"/>
                  <a:gd name="T23" fmla="*/ 162 h 186"/>
                  <a:gd name="T24" fmla="*/ 92 w 176"/>
                  <a:gd name="T25" fmla="*/ 185 h 186"/>
                  <a:gd name="T26" fmla="*/ 153 w 176"/>
                  <a:gd name="T27" fmla="*/ 158 h 186"/>
                  <a:gd name="T28" fmla="*/ 175 w 176"/>
                  <a:gd name="T29" fmla="*/ 90 h 186"/>
                  <a:gd name="T30" fmla="*/ 148 w 176"/>
                  <a:gd name="T31" fmla="*/ 24 h 186"/>
                  <a:gd name="T32" fmla="*/ 84 w 176"/>
                  <a:gd name="T33" fmla="*/ 1 h 186"/>
                  <a:gd name="T34" fmla="*/ 23 w 176"/>
                  <a:gd name="T35" fmla="*/ 2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6" h="186">
                    <a:moveTo>
                      <a:pt x="117" y="40"/>
                    </a:moveTo>
                    <a:cubicBezTo>
                      <a:pt x="125" y="52"/>
                      <a:pt x="129" y="69"/>
                      <a:pt x="130" y="92"/>
                    </a:cubicBezTo>
                    <a:cubicBezTo>
                      <a:pt x="131" y="114"/>
                      <a:pt x="128" y="131"/>
                      <a:pt x="121" y="143"/>
                    </a:cubicBezTo>
                    <a:cubicBezTo>
                      <a:pt x="114" y="156"/>
                      <a:pt x="104" y="162"/>
                      <a:pt x="91" y="163"/>
                    </a:cubicBezTo>
                    <a:cubicBezTo>
                      <a:pt x="77" y="163"/>
                      <a:pt x="67" y="158"/>
                      <a:pt x="59" y="146"/>
                    </a:cubicBezTo>
                    <a:cubicBezTo>
                      <a:pt x="51" y="134"/>
                      <a:pt x="47" y="117"/>
                      <a:pt x="46" y="95"/>
                    </a:cubicBezTo>
                    <a:cubicBezTo>
                      <a:pt x="45" y="73"/>
                      <a:pt x="48" y="55"/>
                      <a:pt x="55" y="43"/>
                    </a:cubicBezTo>
                    <a:cubicBezTo>
                      <a:pt x="62" y="30"/>
                      <a:pt x="72" y="24"/>
                      <a:pt x="85" y="23"/>
                    </a:cubicBezTo>
                    <a:cubicBezTo>
                      <a:pt x="99" y="23"/>
                      <a:pt x="109" y="28"/>
                      <a:pt x="117" y="40"/>
                    </a:cubicBezTo>
                    <a:close/>
                    <a:moveTo>
                      <a:pt x="23" y="29"/>
                    </a:moveTo>
                    <a:cubicBezTo>
                      <a:pt x="7" y="46"/>
                      <a:pt x="0" y="69"/>
                      <a:pt x="1" y="96"/>
                    </a:cubicBezTo>
                    <a:cubicBezTo>
                      <a:pt x="2" y="124"/>
                      <a:pt x="11" y="146"/>
                      <a:pt x="28" y="162"/>
                    </a:cubicBezTo>
                    <a:cubicBezTo>
                      <a:pt x="44" y="179"/>
                      <a:pt x="65" y="186"/>
                      <a:pt x="92" y="185"/>
                    </a:cubicBezTo>
                    <a:cubicBezTo>
                      <a:pt x="117" y="185"/>
                      <a:pt x="138" y="175"/>
                      <a:pt x="153" y="158"/>
                    </a:cubicBezTo>
                    <a:cubicBezTo>
                      <a:pt x="169" y="140"/>
                      <a:pt x="176" y="118"/>
                      <a:pt x="175" y="90"/>
                    </a:cubicBezTo>
                    <a:cubicBezTo>
                      <a:pt x="174" y="62"/>
                      <a:pt x="165" y="40"/>
                      <a:pt x="148" y="24"/>
                    </a:cubicBezTo>
                    <a:cubicBezTo>
                      <a:pt x="132" y="8"/>
                      <a:pt x="110" y="0"/>
                      <a:pt x="84" y="1"/>
                    </a:cubicBezTo>
                    <a:cubicBezTo>
                      <a:pt x="59" y="2"/>
                      <a:pt x="38" y="11"/>
                      <a:pt x="23"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5" name="Freeform 25"/>
              <p:cNvSpPr>
                <a:spLocks noEditPoints="1"/>
              </p:cNvSpPr>
              <p:nvPr/>
            </p:nvSpPr>
            <p:spPr bwMode="auto">
              <a:xfrm>
                <a:off x="3599972" y="1235803"/>
                <a:ext cx="62372" cy="58829"/>
              </a:xfrm>
              <a:custGeom>
                <a:avLst/>
                <a:gdLst>
                  <a:gd name="T0" fmla="*/ 68 w 207"/>
                  <a:gd name="T1" fmla="*/ 52 h 193"/>
                  <a:gd name="T2" fmla="*/ 69 w 207"/>
                  <a:gd name="T3" fmla="*/ 34 h 193"/>
                  <a:gd name="T4" fmla="*/ 83 w 207"/>
                  <a:gd name="T5" fmla="*/ 27 h 193"/>
                  <a:gd name="T6" fmla="*/ 110 w 207"/>
                  <a:gd name="T7" fmla="*/ 30 h 193"/>
                  <a:gd name="T8" fmla="*/ 122 w 207"/>
                  <a:gd name="T9" fmla="*/ 48 h 193"/>
                  <a:gd name="T10" fmla="*/ 115 w 207"/>
                  <a:gd name="T11" fmla="*/ 71 h 193"/>
                  <a:gd name="T12" fmla="*/ 82 w 207"/>
                  <a:gd name="T13" fmla="*/ 83 h 193"/>
                  <a:gd name="T14" fmla="*/ 77 w 207"/>
                  <a:gd name="T15" fmla="*/ 84 h 193"/>
                  <a:gd name="T16" fmla="*/ 73 w 207"/>
                  <a:gd name="T17" fmla="*/ 84 h 193"/>
                  <a:gd name="T18" fmla="*/ 68 w 207"/>
                  <a:gd name="T19" fmla="*/ 52 h 193"/>
                  <a:gd name="T20" fmla="*/ 4 w 207"/>
                  <a:gd name="T21" fmla="*/ 40 h 193"/>
                  <a:gd name="T22" fmla="*/ 20 w 207"/>
                  <a:gd name="T23" fmla="*/ 44 h 193"/>
                  <a:gd name="T24" fmla="*/ 28 w 207"/>
                  <a:gd name="T25" fmla="*/ 69 h 193"/>
                  <a:gd name="T26" fmla="*/ 40 w 207"/>
                  <a:gd name="T27" fmla="*/ 136 h 193"/>
                  <a:gd name="T28" fmla="*/ 40 w 207"/>
                  <a:gd name="T29" fmla="*/ 163 h 193"/>
                  <a:gd name="T30" fmla="*/ 26 w 207"/>
                  <a:gd name="T31" fmla="*/ 171 h 193"/>
                  <a:gd name="T32" fmla="*/ 29 w 207"/>
                  <a:gd name="T33" fmla="*/ 193 h 193"/>
                  <a:gd name="T34" fmla="*/ 109 w 207"/>
                  <a:gd name="T35" fmla="*/ 180 h 193"/>
                  <a:gd name="T36" fmla="*/ 105 w 207"/>
                  <a:gd name="T37" fmla="*/ 159 h 193"/>
                  <a:gd name="T38" fmla="*/ 89 w 207"/>
                  <a:gd name="T39" fmla="*/ 155 h 193"/>
                  <a:gd name="T40" fmla="*/ 81 w 207"/>
                  <a:gd name="T41" fmla="*/ 129 h 193"/>
                  <a:gd name="T42" fmla="*/ 77 w 207"/>
                  <a:gd name="T43" fmla="*/ 108 h 193"/>
                  <a:gd name="T44" fmla="*/ 93 w 207"/>
                  <a:gd name="T45" fmla="*/ 105 h 193"/>
                  <a:gd name="T46" fmla="*/ 156 w 207"/>
                  <a:gd name="T47" fmla="*/ 173 h 193"/>
                  <a:gd name="T48" fmla="*/ 207 w 207"/>
                  <a:gd name="T49" fmla="*/ 164 h 193"/>
                  <a:gd name="T50" fmla="*/ 204 w 207"/>
                  <a:gd name="T51" fmla="*/ 143 h 193"/>
                  <a:gd name="T52" fmla="*/ 188 w 207"/>
                  <a:gd name="T53" fmla="*/ 141 h 193"/>
                  <a:gd name="T54" fmla="*/ 175 w 207"/>
                  <a:gd name="T55" fmla="*/ 131 h 193"/>
                  <a:gd name="T56" fmla="*/ 135 w 207"/>
                  <a:gd name="T57" fmla="*/ 93 h 193"/>
                  <a:gd name="T58" fmla="*/ 160 w 207"/>
                  <a:gd name="T59" fmla="*/ 71 h 193"/>
                  <a:gd name="T60" fmla="*/ 164 w 207"/>
                  <a:gd name="T61" fmla="*/ 41 h 193"/>
                  <a:gd name="T62" fmla="*/ 142 w 207"/>
                  <a:gd name="T63" fmla="*/ 8 h 193"/>
                  <a:gd name="T64" fmla="*/ 91 w 207"/>
                  <a:gd name="T65" fmla="*/ 4 h 193"/>
                  <a:gd name="T66" fmla="*/ 0 w 207"/>
                  <a:gd name="T67" fmla="*/ 19 h 193"/>
                  <a:gd name="T68" fmla="*/ 4 w 207"/>
                  <a:gd name="T69" fmla="*/ 4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7" h="193">
                    <a:moveTo>
                      <a:pt x="68" y="52"/>
                    </a:moveTo>
                    <a:cubicBezTo>
                      <a:pt x="66" y="43"/>
                      <a:pt x="67" y="37"/>
                      <a:pt x="69" y="34"/>
                    </a:cubicBezTo>
                    <a:cubicBezTo>
                      <a:pt x="71" y="31"/>
                      <a:pt x="76" y="28"/>
                      <a:pt x="83" y="27"/>
                    </a:cubicBezTo>
                    <a:cubicBezTo>
                      <a:pt x="94" y="26"/>
                      <a:pt x="103" y="26"/>
                      <a:pt x="110" y="30"/>
                    </a:cubicBezTo>
                    <a:cubicBezTo>
                      <a:pt x="117" y="34"/>
                      <a:pt x="121" y="40"/>
                      <a:pt x="122" y="48"/>
                    </a:cubicBezTo>
                    <a:cubicBezTo>
                      <a:pt x="124" y="57"/>
                      <a:pt x="121" y="65"/>
                      <a:pt x="115" y="71"/>
                    </a:cubicBezTo>
                    <a:cubicBezTo>
                      <a:pt x="108" y="76"/>
                      <a:pt x="97" y="81"/>
                      <a:pt x="82" y="83"/>
                    </a:cubicBezTo>
                    <a:cubicBezTo>
                      <a:pt x="80" y="83"/>
                      <a:pt x="78" y="84"/>
                      <a:pt x="77" y="84"/>
                    </a:cubicBezTo>
                    <a:cubicBezTo>
                      <a:pt x="76" y="84"/>
                      <a:pt x="74" y="84"/>
                      <a:pt x="73" y="84"/>
                    </a:cubicBezTo>
                    <a:lnTo>
                      <a:pt x="68" y="52"/>
                    </a:lnTo>
                    <a:close/>
                    <a:moveTo>
                      <a:pt x="4" y="40"/>
                    </a:moveTo>
                    <a:cubicBezTo>
                      <a:pt x="11" y="39"/>
                      <a:pt x="17" y="40"/>
                      <a:pt x="20" y="44"/>
                    </a:cubicBezTo>
                    <a:cubicBezTo>
                      <a:pt x="23" y="47"/>
                      <a:pt x="26" y="55"/>
                      <a:pt x="28" y="69"/>
                    </a:cubicBezTo>
                    <a:cubicBezTo>
                      <a:pt x="40" y="136"/>
                      <a:pt x="40" y="136"/>
                      <a:pt x="40" y="136"/>
                    </a:cubicBezTo>
                    <a:cubicBezTo>
                      <a:pt x="42" y="150"/>
                      <a:pt x="42" y="159"/>
                      <a:pt x="40" y="163"/>
                    </a:cubicBezTo>
                    <a:cubicBezTo>
                      <a:pt x="38" y="167"/>
                      <a:pt x="33" y="170"/>
                      <a:pt x="26" y="171"/>
                    </a:cubicBezTo>
                    <a:cubicBezTo>
                      <a:pt x="29" y="193"/>
                      <a:pt x="29" y="193"/>
                      <a:pt x="29" y="193"/>
                    </a:cubicBezTo>
                    <a:cubicBezTo>
                      <a:pt x="109" y="180"/>
                      <a:pt x="109" y="180"/>
                      <a:pt x="109" y="180"/>
                    </a:cubicBezTo>
                    <a:cubicBezTo>
                      <a:pt x="105" y="159"/>
                      <a:pt x="105" y="159"/>
                      <a:pt x="105" y="159"/>
                    </a:cubicBezTo>
                    <a:cubicBezTo>
                      <a:pt x="98" y="160"/>
                      <a:pt x="92" y="158"/>
                      <a:pt x="89" y="155"/>
                    </a:cubicBezTo>
                    <a:cubicBezTo>
                      <a:pt x="86" y="152"/>
                      <a:pt x="83" y="143"/>
                      <a:pt x="81" y="129"/>
                    </a:cubicBezTo>
                    <a:cubicBezTo>
                      <a:pt x="77" y="108"/>
                      <a:pt x="77" y="108"/>
                      <a:pt x="77" y="108"/>
                    </a:cubicBezTo>
                    <a:cubicBezTo>
                      <a:pt x="93" y="105"/>
                      <a:pt x="93" y="105"/>
                      <a:pt x="93" y="105"/>
                    </a:cubicBezTo>
                    <a:cubicBezTo>
                      <a:pt x="156" y="173"/>
                      <a:pt x="156" y="173"/>
                      <a:pt x="156" y="173"/>
                    </a:cubicBezTo>
                    <a:cubicBezTo>
                      <a:pt x="207" y="164"/>
                      <a:pt x="207" y="164"/>
                      <a:pt x="207" y="164"/>
                    </a:cubicBezTo>
                    <a:cubicBezTo>
                      <a:pt x="204" y="143"/>
                      <a:pt x="204" y="143"/>
                      <a:pt x="204" y="143"/>
                    </a:cubicBezTo>
                    <a:cubicBezTo>
                      <a:pt x="198" y="143"/>
                      <a:pt x="193" y="143"/>
                      <a:pt x="188" y="141"/>
                    </a:cubicBezTo>
                    <a:cubicBezTo>
                      <a:pt x="184" y="139"/>
                      <a:pt x="179" y="136"/>
                      <a:pt x="175" y="131"/>
                    </a:cubicBezTo>
                    <a:cubicBezTo>
                      <a:pt x="135" y="93"/>
                      <a:pt x="135" y="93"/>
                      <a:pt x="135" y="93"/>
                    </a:cubicBezTo>
                    <a:cubicBezTo>
                      <a:pt x="147" y="87"/>
                      <a:pt x="155" y="80"/>
                      <a:pt x="160" y="71"/>
                    </a:cubicBezTo>
                    <a:cubicBezTo>
                      <a:pt x="165" y="63"/>
                      <a:pt x="166" y="53"/>
                      <a:pt x="164" y="41"/>
                    </a:cubicBezTo>
                    <a:cubicBezTo>
                      <a:pt x="162" y="25"/>
                      <a:pt x="154" y="14"/>
                      <a:pt x="142" y="8"/>
                    </a:cubicBezTo>
                    <a:cubicBezTo>
                      <a:pt x="130" y="2"/>
                      <a:pt x="113" y="0"/>
                      <a:pt x="91" y="4"/>
                    </a:cubicBezTo>
                    <a:cubicBezTo>
                      <a:pt x="0" y="19"/>
                      <a:pt x="0" y="19"/>
                      <a:pt x="0" y="19"/>
                    </a:cubicBezTo>
                    <a:lnTo>
                      <a:pt x="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6" name="Freeform 26"/>
              <p:cNvSpPr>
                <a:spLocks noEditPoints="1"/>
              </p:cNvSpPr>
              <p:nvPr/>
            </p:nvSpPr>
            <p:spPr bwMode="auto">
              <a:xfrm>
                <a:off x="3665179" y="1221627"/>
                <a:ext cx="52450" cy="62372"/>
              </a:xfrm>
              <a:custGeom>
                <a:avLst/>
                <a:gdLst>
                  <a:gd name="T0" fmla="*/ 68 w 172"/>
                  <a:gd name="T1" fmla="*/ 90 h 204"/>
                  <a:gd name="T2" fmla="*/ 38 w 172"/>
                  <a:gd name="T3" fmla="*/ 101 h 204"/>
                  <a:gd name="T4" fmla="*/ 35 w 172"/>
                  <a:gd name="T5" fmla="*/ 48 h 204"/>
                  <a:gd name="T6" fmla="*/ 68 w 172"/>
                  <a:gd name="T7" fmla="*/ 90 h 204"/>
                  <a:gd name="T8" fmla="*/ 14 w 172"/>
                  <a:gd name="T9" fmla="*/ 146 h 204"/>
                  <a:gd name="T10" fmla="*/ 14 w 172"/>
                  <a:gd name="T11" fmla="*/ 149 h 204"/>
                  <a:gd name="T12" fmla="*/ 0 w 172"/>
                  <a:gd name="T13" fmla="*/ 184 h 204"/>
                  <a:gd name="T14" fmla="*/ 8 w 172"/>
                  <a:gd name="T15" fmla="*/ 204 h 204"/>
                  <a:gd name="T16" fmla="*/ 70 w 172"/>
                  <a:gd name="T17" fmla="*/ 180 h 204"/>
                  <a:gd name="T18" fmla="*/ 63 w 172"/>
                  <a:gd name="T19" fmla="*/ 160 h 204"/>
                  <a:gd name="T20" fmla="*/ 48 w 172"/>
                  <a:gd name="T21" fmla="*/ 163 h 204"/>
                  <a:gd name="T22" fmla="*/ 41 w 172"/>
                  <a:gd name="T23" fmla="*/ 155 h 204"/>
                  <a:gd name="T24" fmla="*/ 41 w 172"/>
                  <a:gd name="T25" fmla="*/ 153 h 204"/>
                  <a:gd name="T26" fmla="*/ 40 w 172"/>
                  <a:gd name="T27" fmla="*/ 150 h 204"/>
                  <a:gd name="T28" fmla="*/ 38 w 172"/>
                  <a:gd name="T29" fmla="*/ 125 h 204"/>
                  <a:gd name="T30" fmla="*/ 84 w 172"/>
                  <a:gd name="T31" fmla="*/ 107 h 204"/>
                  <a:gd name="T32" fmla="*/ 100 w 172"/>
                  <a:gd name="T33" fmla="*/ 127 h 204"/>
                  <a:gd name="T34" fmla="*/ 102 w 172"/>
                  <a:gd name="T35" fmla="*/ 130 h 204"/>
                  <a:gd name="T36" fmla="*/ 104 w 172"/>
                  <a:gd name="T37" fmla="*/ 134 h 204"/>
                  <a:gd name="T38" fmla="*/ 104 w 172"/>
                  <a:gd name="T39" fmla="*/ 142 h 204"/>
                  <a:gd name="T40" fmla="*/ 94 w 172"/>
                  <a:gd name="T41" fmla="*/ 149 h 204"/>
                  <a:gd name="T42" fmla="*/ 92 w 172"/>
                  <a:gd name="T43" fmla="*/ 149 h 204"/>
                  <a:gd name="T44" fmla="*/ 99 w 172"/>
                  <a:gd name="T45" fmla="*/ 169 h 204"/>
                  <a:gd name="T46" fmla="*/ 172 w 172"/>
                  <a:gd name="T47" fmla="*/ 141 h 204"/>
                  <a:gd name="T48" fmla="*/ 164 w 172"/>
                  <a:gd name="T49" fmla="*/ 121 h 204"/>
                  <a:gd name="T50" fmla="*/ 136 w 172"/>
                  <a:gd name="T51" fmla="*/ 107 h 204"/>
                  <a:gd name="T52" fmla="*/ 135 w 172"/>
                  <a:gd name="T53" fmla="*/ 106 h 204"/>
                  <a:gd name="T54" fmla="*/ 46 w 172"/>
                  <a:gd name="T55" fmla="*/ 0 h 204"/>
                  <a:gd name="T56" fmla="*/ 11 w 172"/>
                  <a:gd name="T57" fmla="*/ 13 h 204"/>
                  <a:gd name="T58" fmla="*/ 14 w 172"/>
                  <a:gd name="T59" fmla="*/ 14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2" h="204">
                    <a:moveTo>
                      <a:pt x="68" y="90"/>
                    </a:moveTo>
                    <a:cubicBezTo>
                      <a:pt x="38" y="101"/>
                      <a:pt x="38" y="101"/>
                      <a:pt x="38" y="101"/>
                    </a:cubicBezTo>
                    <a:cubicBezTo>
                      <a:pt x="35" y="48"/>
                      <a:pt x="35" y="48"/>
                      <a:pt x="35" y="48"/>
                    </a:cubicBezTo>
                    <a:lnTo>
                      <a:pt x="68" y="90"/>
                    </a:lnTo>
                    <a:close/>
                    <a:moveTo>
                      <a:pt x="14" y="146"/>
                    </a:moveTo>
                    <a:cubicBezTo>
                      <a:pt x="14" y="147"/>
                      <a:pt x="14" y="148"/>
                      <a:pt x="14" y="149"/>
                    </a:cubicBezTo>
                    <a:cubicBezTo>
                      <a:pt x="14" y="167"/>
                      <a:pt x="10" y="178"/>
                      <a:pt x="0" y="184"/>
                    </a:cubicBezTo>
                    <a:cubicBezTo>
                      <a:pt x="8" y="204"/>
                      <a:pt x="8" y="204"/>
                      <a:pt x="8" y="204"/>
                    </a:cubicBezTo>
                    <a:cubicBezTo>
                      <a:pt x="70" y="180"/>
                      <a:pt x="70" y="180"/>
                      <a:pt x="70" y="180"/>
                    </a:cubicBezTo>
                    <a:cubicBezTo>
                      <a:pt x="63" y="160"/>
                      <a:pt x="63" y="160"/>
                      <a:pt x="63" y="160"/>
                    </a:cubicBezTo>
                    <a:cubicBezTo>
                      <a:pt x="56" y="162"/>
                      <a:pt x="52" y="163"/>
                      <a:pt x="48" y="163"/>
                    </a:cubicBezTo>
                    <a:cubicBezTo>
                      <a:pt x="45" y="162"/>
                      <a:pt x="43" y="159"/>
                      <a:pt x="41" y="155"/>
                    </a:cubicBezTo>
                    <a:cubicBezTo>
                      <a:pt x="41" y="154"/>
                      <a:pt x="41" y="153"/>
                      <a:pt x="41" y="153"/>
                    </a:cubicBezTo>
                    <a:cubicBezTo>
                      <a:pt x="40" y="152"/>
                      <a:pt x="40" y="151"/>
                      <a:pt x="40" y="150"/>
                    </a:cubicBezTo>
                    <a:cubicBezTo>
                      <a:pt x="38" y="125"/>
                      <a:pt x="38" y="125"/>
                      <a:pt x="38" y="125"/>
                    </a:cubicBezTo>
                    <a:cubicBezTo>
                      <a:pt x="84" y="107"/>
                      <a:pt x="84" y="107"/>
                      <a:pt x="84" y="107"/>
                    </a:cubicBezTo>
                    <a:cubicBezTo>
                      <a:pt x="100" y="127"/>
                      <a:pt x="100" y="127"/>
                      <a:pt x="100" y="127"/>
                    </a:cubicBezTo>
                    <a:cubicBezTo>
                      <a:pt x="101" y="128"/>
                      <a:pt x="102" y="129"/>
                      <a:pt x="102" y="130"/>
                    </a:cubicBezTo>
                    <a:cubicBezTo>
                      <a:pt x="103" y="131"/>
                      <a:pt x="104" y="132"/>
                      <a:pt x="104" y="134"/>
                    </a:cubicBezTo>
                    <a:cubicBezTo>
                      <a:pt x="105" y="137"/>
                      <a:pt x="105" y="140"/>
                      <a:pt x="104" y="142"/>
                    </a:cubicBezTo>
                    <a:cubicBezTo>
                      <a:pt x="102" y="144"/>
                      <a:pt x="99" y="147"/>
                      <a:pt x="94" y="149"/>
                    </a:cubicBezTo>
                    <a:cubicBezTo>
                      <a:pt x="92" y="149"/>
                      <a:pt x="92" y="149"/>
                      <a:pt x="92" y="149"/>
                    </a:cubicBezTo>
                    <a:cubicBezTo>
                      <a:pt x="99" y="169"/>
                      <a:pt x="99" y="169"/>
                      <a:pt x="99" y="169"/>
                    </a:cubicBezTo>
                    <a:cubicBezTo>
                      <a:pt x="172" y="141"/>
                      <a:pt x="172" y="141"/>
                      <a:pt x="172" y="141"/>
                    </a:cubicBezTo>
                    <a:cubicBezTo>
                      <a:pt x="164" y="121"/>
                      <a:pt x="164" y="121"/>
                      <a:pt x="164" y="121"/>
                    </a:cubicBezTo>
                    <a:cubicBezTo>
                      <a:pt x="155" y="123"/>
                      <a:pt x="146" y="119"/>
                      <a:pt x="136" y="107"/>
                    </a:cubicBezTo>
                    <a:cubicBezTo>
                      <a:pt x="135" y="106"/>
                      <a:pt x="135" y="106"/>
                      <a:pt x="135" y="106"/>
                    </a:cubicBezTo>
                    <a:cubicBezTo>
                      <a:pt x="46" y="0"/>
                      <a:pt x="46" y="0"/>
                      <a:pt x="46" y="0"/>
                    </a:cubicBezTo>
                    <a:cubicBezTo>
                      <a:pt x="11" y="13"/>
                      <a:pt x="11" y="13"/>
                      <a:pt x="11" y="13"/>
                    </a:cubicBezTo>
                    <a:lnTo>
                      <a:pt x="1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7" name="Freeform 27"/>
              <p:cNvSpPr>
                <a:spLocks/>
              </p:cNvSpPr>
              <p:nvPr/>
            </p:nvSpPr>
            <p:spPr bwMode="auto">
              <a:xfrm>
                <a:off x="3694948" y="1198237"/>
                <a:ext cx="54576" cy="62372"/>
              </a:xfrm>
              <a:custGeom>
                <a:avLst/>
                <a:gdLst>
                  <a:gd name="T0" fmla="*/ 0 w 178"/>
                  <a:gd name="T1" fmla="*/ 61 h 205"/>
                  <a:gd name="T2" fmla="*/ 118 w 178"/>
                  <a:gd name="T3" fmla="*/ 0 h 205"/>
                  <a:gd name="T4" fmla="*/ 160 w 178"/>
                  <a:gd name="T5" fmla="*/ 39 h 205"/>
                  <a:gd name="T6" fmla="*/ 149 w 178"/>
                  <a:gd name="T7" fmla="*/ 52 h 205"/>
                  <a:gd name="T8" fmla="*/ 118 w 178"/>
                  <a:gd name="T9" fmla="*/ 36 h 205"/>
                  <a:gd name="T10" fmla="*/ 91 w 178"/>
                  <a:gd name="T11" fmla="*/ 41 h 205"/>
                  <a:gd name="T12" fmla="*/ 89 w 178"/>
                  <a:gd name="T13" fmla="*/ 42 h 205"/>
                  <a:gd name="T14" fmla="*/ 135 w 178"/>
                  <a:gd name="T15" fmla="*/ 129 h 205"/>
                  <a:gd name="T16" fmla="*/ 151 w 178"/>
                  <a:gd name="T17" fmla="*/ 151 h 205"/>
                  <a:gd name="T18" fmla="*/ 168 w 178"/>
                  <a:gd name="T19" fmla="*/ 149 h 205"/>
                  <a:gd name="T20" fmla="*/ 178 w 178"/>
                  <a:gd name="T21" fmla="*/ 168 h 205"/>
                  <a:gd name="T22" fmla="*/ 107 w 178"/>
                  <a:gd name="T23" fmla="*/ 205 h 205"/>
                  <a:gd name="T24" fmla="*/ 97 w 178"/>
                  <a:gd name="T25" fmla="*/ 186 h 205"/>
                  <a:gd name="T26" fmla="*/ 107 w 178"/>
                  <a:gd name="T27" fmla="*/ 174 h 205"/>
                  <a:gd name="T28" fmla="*/ 98 w 178"/>
                  <a:gd name="T29" fmla="*/ 149 h 205"/>
                  <a:gd name="T30" fmla="*/ 52 w 178"/>
                  <a:gd name="T31" fmla="*/ 61 h 205"/>
                  <a:gd name="T32" fmla="*/ 50 w 178"/>
                  <a:gd name="T33" fmla="*/ 62 h 205"/>
                  <a:gd name="T34" fmla="*/ 30 w 178"/>
                  <a:gd name="T35" fmla="*/ 82 h 205"/>
                  <a:gd name="T36" fmla="*/ 26 w 178"/>
                  <a:gd name="T37" fmla="*/ 116 h 205"/>
                  <a:gd name="T38" fmla="*/ 10 w 178"/>
                  <a:gd name="T39" fmla="*/ 117 h 205"/>
                  <a:gd name="T40" fmla="*/ 0 w 178"/>
                  <a:gd name="T41" fmla="*/ 6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8" h="205">
                    <a:moveTo>
                      <a:pt x="0" y="61"/>
                    </a:moveTo>
                    <a:cubicBezTo>
                      <a:pt x="118" y="0"/>
                      <a:pt x="118" y="0"/>
                      <a:pt x="118" y="0"/>
                    </a:cubicBezTo>
                    <a:cubicBezTo>
                      <a:pt x="160" y="39"/>
                      <a:pt x="160" y="39"/>
                      <a:pt x="160" y="39"/>
                    </a:cubicBezTo>
                    <a:cubicBezTo>
                      <a:pt x="149" y="52"/>
                      <a:pt x="149" y="52"/>
                      <a:pt x="149" y="52"/>
                    </a:cubicBezTo>
                    <a:cubicBezTo>
                      <a:pt x="137" y="43"/>
                      <a:pt x="127" y="38"/>
                      <a:pt x="118" y="36"/>
                    </a:cubicBezTo>
                    <a:cubicBezTo>
                      <a:pt x="109" y="34"/>
                      <a:pt x="100" y="36"/>
                      <a:pt x="91" y="41"/>
                    </a:cubicBezTo>
                    <a:cubicBezTo>
                      <a:pt x="89" y="42"/>
                      <a:pt x="89" y="42"/>
                      <a:pt x="89" y="42"/>
                    </a:cubicBezTo>
                    <a:cubicBezTo>
                      <a:pt x="135" y="129"/>
                      <a:pt x="135" y="129"/>
                      <a:pt x="135" y="129"/>
                    </a:cubicBezTo>
                    <a:cubicBezTo>
                      <a:pt x="142" y="141"/>
                      <a:pt x="147" y="149"/>
                      <a:pt x="151" y="151"/>
                    </a:cubicBezTo>
                    <a:cubicBezTo>
                      <a:pt x="155" y="153"/>
                      <a:pt x="161" y="152"/>
                      <a:pt x="168" y="149"/>
                    </a:cubicBezTo>
                    <a:cubicBezTo>
                      <a:pt x="178" y="168"/>
                      <a:pt x="178" y="168"/>
                      <a:pt x="178" y="168"/>
                    </a:cubicBezTo>
                    <a:cubicBezTo>
                      <a:pt x="107" y="205"/>
                      <a:pt x="107" y="205"/>
                      <a:pt x="107" y="205"/>
                    </a:cubicBezTo>
                    <a:cubicBezTo>
                      <a:pt x="97" y="186"/>
                      <a:pt x="97" y="186"/>
                      <a:pt x="97" y="186"/>
                    </a:cubicBezTo>
                    <a:cubicBezTo>
                      <a:pt x="103" y="182"/>
                      <a:pt x="107" y="178"/>
                      <a:pt x="107" y="174"/>
                    </a:cubicBezTo>
                    <a:cubicBezTo>
                      <a:pt x="108" y="169"/>
                      <a:pt x="105" y="161"/>
                      <a:pt x="98" y="149"/>
                    </a:cubicBezTo>
                    <a:cubicBezTo>
                      <a:pt x="52" y="61"/>
                      <a:pt x="52" y="61"/>
                      <a:pt x="52" y="61"/>
                    </a:cubicBezTo>
                    <a:cubicBezTo>
                      <a:pt x="50" y="62"/>
                      <a:pt x="50" y="62"/>
                      <a:pt x="50" y="62"/>
                    </a:cubicBezTo>
                    <a:cubicBezTo>
                      <a:pt x="40" y="67"/>
                      <a:pt x="34" y="74"/>
                      <a:pt x="30" y="82"/>
                    </a:cubicBezTo>
                    <a:cubicBezTo>
                      <a:pt x="27" y="90"/>
                      <a:pt x="25" y="101"/>
                      <a:pt x="26" y="116"/>
                    </a:cubicBezTo>
                    <a:cubicBezTo>
                      <a:pt x="10" y="117"/>
                      <a:pt x="10" y="117"/>
                      <a:pt x="10" y="117"/>
                    </a:cubicBezTo>
                    <a:lnTo>
                      <a:pt x="0"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8" name="Freeform 28"/>
              <p:cNvSpPr>
                <a:spLocks/>
              </p:cNvSpPr>
              <p:nvPr/>
            </p:nvSpPr>
            <p:spPr bwMode="auto">
              <a:xfrm>
                <a:off x="3736766" y="1180518"/>
                <a:ext cx="51741" cy="58120"/>
              </a:xfrm>
              <a:custGeom>
                <a:avLst/>
                <a:gdLst>
                  <a:gd name="T0" fmla="*/ 0 w 169"/>
                  <a:gd name="T1" fmla="*/ 46 h 192"/>
                  <a:gd name="T2" fmla="*/ 68 w 169"/>
                  <a:gd name="T3" fmla="*/ 0 h 192"/>
                  <a:gd name="T4" fmla="*/ 80 w 169"/>
                  <a:gd name="T5" fmla="*/ 18 h 192"/>
                  <a:gd name="T6" fmla="*/ 71 w 169"/>
                  <a:gd name="T7" fmla="*/ 32 h 192"/>
                  <a:gd name="T8" fmla="*/ 82 w 169"/>
                  <a:gd name="T9" fmla="*/ 56 h 192"/>
                  <a:gd name="T10" fmla="*/ 121 w 169"/>
                  <a:gd name="T11" fmla="*/ 112 h 192"/>
                  <a:gd name="T12" fmla="*/ 140 w 169"/>
                  <a:gd name="T13" fmla="*/ 132 h 192"/>
                  <a:gd name="T14" fmla="*/ 156 w 169"/>
                  <a:gd name="T15" fmla="*/ 128 h 192"/>
                  <a:gd name="T16" fmla="*/ 169 w 169"/>
                  <a:gd name="T17" fmla="*/ 146 h 192"/>
                  <a:gd name="T18" fmla="*/ 101 w 169"/>
                  <a:gd name="T19" fmla="*/ 192 h 192"/>
                  <a:gd name="T20" fmla="*/ 89 w 169"/>
                  <a:gd name="T21" fmla="*/ 174 h 192"/>
                  <a:gd name="T22" fmla="*/ 99 w 169"/>
                  <a:gd name="T23" fmla="*/ 160 h 192"/>
                  <a:gd name="T24" fmla="*/ 87 w 169"/>
                  <a:gd name="T25" fmla="*/ 136 h 192"/>
                  <a:gd name="T26" fmla="*/ 48 w 169"/>
                  <a:gd name="T27" fmla="*/ 80 h 192"/>
                  <a:gd name="T28" fmla="*/ 29 w 169"/>
                  <a:gd name="T29" fmla="*/ 60 h 192"/>
                  <a:gd name="T30" fmla="*/ 13 w 169"/>
                  <a:gd name="T31" fmla="*/ 64 h 192"/>
                  <a:gd name="T32" fmla="*/ 0 w 169"/>
                  <a:gd name="T33" fmla="*/ 4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192">
                    <a:moveTo>
                      <a:pt x="0" y="46"/>
                    </a:moveTo>
                    <a:cubicBezTo>
                      <a:pt x="68" y="0"/>
                      <a:pt x="68" y="0"/>
                      <a:pt x="68" y="0"/>
                    </a:cubicBezTo>
                    <a:cubicBezTo>
                      <a:pt x="80" y="18"/>
                      <a:pt x="80" y="18"/>
                      <a:pt x="80" y="18"/>
                    </a:cubicBezTo>
                    <a:cubicBezTo>
                      <a:pt x="74" y="23"/>
                      <a:pt x="71" y="28"/>
                      <a:pt x="71" y="32"/>
                    </a:cubicBezTo>
                    <a:cubicBezTo>
                      <a:pt x="71" y="37"/>
                      <a:pt x="75" y="45"/>
                      <a:pt x="82" y="56"/>
                    </a:cubicBezTo>
                    <a:cubicBezTo>
                      <a:pt x="121" y="112"/>
                      <a:pt x="121" y="112"/>
                      <a:pt x="121" y="112"/>
                    </a:cubicBezTo>
                    <a:cubicBezTo>
                      <a:pt x="129" y="124"/>
                      <a:pt x="135" y="130"/>
                      <a:pt x="140" y="132"/>
                    </a:cubicBezTo>
                    <a:cubicBezTo>
                      <a:pt x="144" y="133"/>
                      <a:pt x="150" y="132"/>
                      <a:pt x="156" y="128"/>
                    </a:cubicBezTo>
                    <a:cubicBezTo>
                      <a:pt x="169" y="146"/>
                      <a:pt x="169" y="146"/>
                      <a:pt x="169" y="146"/>
                    </a:cubicBezTo>
                    <a:cubicBezTo>
                      <a:pt x="101" y="192"/>
                      <a:pt x="101" y="192"/>
                      <a:pt x="101" y="192"/>
                    </a:cubicBezTo>
                    <a:cubicBezTo>
                      <a:pt x="89" y="174"/>
                      <a:pt x="89" y="174"/>
                      <a:pt x="89" y="174"/>
                    </a:cubicBezTo>
                    <a:cubicBezTo>
                      <a:pt x="95" y="169"/>
                      <a:pt x="98" y="165"/>
                      <a:pt x="99" y="160"/>
                    </a:cubicBezTo>
                    <a:cubicBezTo>
                      <a:pt x="99" y="155"/>
                      <a:pt x="95" y="147"/>
                      <a:pt x="87" y="136"/>
                    </a:cubicBezTo>
                    <a:cubicBezTo>
                      <a:pt x="48" y="80"/>
                      <a:pt x="48" y="80"/>
                      <a:pt x="48" y="80"/>
                    </a:cubicBezTo>
                    <a:cubicBezTo>
                      <a:pt x="40" y="68"/>
                      <a:pt x="34" y="62"/>
                      <a:pt x="29" y="60"/>
                    </a:cubicBezTo>
                    <a:cubicBezTo>
                      <a:pt x="25" y="59"/>
                      <a:pt x="19" y="60"/>
                      <a:pt x="13" y="64"/>
                    </a:cubicBezTo>
                    <a:lnTo>
                      <a:pt x="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9" name="Freeform 29"/>
              <p:cNvSpPr>
                <a:spLocks noEditPoints="1"/>
              </p:cNvSpPr>
              <p:nvPr/>
            </p:nvSpPr>
            <p:spPr bwMode="auto">
              <a:xfrm>
                <a:off x="3767243" y="1156419"/>
                <a:ext cx="56702" cy="58120"/>
              </a:xfrm>
              <a:custGeom>
                <a:avLst/>
                <a:gdLst>
                  <a:gd name="T0" fmla="*/ 87 w 186"/>
                  <a:gd name="T1" fmla="*/ 35 h 190"/>
                  <a:gd name="T2" fmla="*/ 127 w 186"/>
                  <a:gd name="T3" fmla="*/ 70 h 190"/>
                  <a:gd name="T4" fmla="*/ 149 w 186"/>
                  <a:gd name="T5" fmla="*/ 118 h 190"/>
                  <a:gd name="T6" fmla="*/ 135 w 186"/>
                  <a:gd name="T7" fmla="*/ 151 h 190"/>
                  <a:gd name="T8" fmla="*/ 99 w 186"/>
                  <a:gd name="T9" fmla="*/ 154 h 190"/>
                  <a:gd name="T10" fmla="*/ 59 w 186"/>
                  <a:gd name="T11" fmla="*/ 120 h 190"/>
                  <a:gd name="T12" fmla="*/ 37 w 186"/>
                  <a:gd name="T13" fmla="*/ 72 h 190"/>
                  <a:gd name="T14" fmla="*/ 51 w 186"/>
                  <a:gd name="T15" fmla="*/ 39 h 190"/>
                  <a:gd name="T16" fmla="*/ 87 w 186"/>
                  <a:gd name="T17" fmla="*/ 35 h 190"/>
                  <a:gd name="T18" fmla="*/ 2 w 186"/>
                  <a:gd name="T19" fmla="*/ 79 h 190"/>
                  <a:gd name="T20" fmla="*/ 23 w 186"/>
                  <a:gd name="T21" fmla="*/ 146 h 190"/>
                  <a:gd name="T22" fmla="*/ 83 w 186"/>
                  <a:gd name="T23" fmla="*/ 186 h 190"/>
                  <a:gd name="T24" fmla="*/ 149 w 186"/>
                  <a:gd name="T25" fmla="*/ 169 h 190"/>
                  <a:gd name="T26" fmla="*/ 184 w 186"/>
                  <a:gd name="T27" fmla="*/ 111 h 190"/>
                  <a:gd name="T28" fmla="*/ 163 w 186"/>
                  <a:gd name="T29" fmla="*/ 44 h 190"/>
                  <a:gd name="T30" fmla="*/ 103 w 186"/>
                  <a:gd name="T31" fmla="*/ 4 h 190"/>
                  <a:gd name="T32" fmla="*/ 37 w 186"/>
                  <a:gd name="T33" fmla="*/ 21 h 190"/>
                  <a:gd name="T34" fmla="*/ 2 w 186"/>
                  <a:gd name="T35" fmla="*/ 7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190">
                    <a:moveTo>
                      <a:pt x="87" y="35"/>
                    </a:moveTo>
                    <a:cubicBezTo>
                      <a:pt x="100" y="41"/>
                      <a:pt x="113" y="52"/>
                      <a:pt x="127" y="70"/>
                    </a:cubicBezTo>
                    <a:cubicBezTo>
                      <a:pt x="140" y="88"/>
                      <a:pt x="147" y="104"/>
                      <a:pt x="149" y="118"/>
                    </a:cubicBezTo>
                    <a:cubicBezTo>
                      <a:pt x="150" y="132"/>
                      <a:pt x="146" y="143"/>
                      <a:pt x="135" y="151"/>
                    </a:cubicBezTo>
                    <a:cubicBezTo>
                      <a:pt x="125" y="159"/>
                      <a:pt x="112" y="160"/>
                      <a:pt x="99" y="154"/>
                    </a:cubicBezTo>
                    <a:cubicBezTo>
                      <a:pt x="86" y="149"/>
                      <a:pt x="73" y="138"/>
                      <a:pt x="59" y="120"/>
                    </a:cubicBezTo>
                    <a:cubicBezTo>
                      <a:pt x="46" y="102"/>
                      <a:pt x="38" y="86"/>
                      <a:pt x="37" y="72"/>
                    </a:cubicBezTo>
                    <a:cubicBezTo>
                      <a:pt x="35" y="58"/>
                      <a:pt x="40" y="47"/>
                      <a:pt x="51" y="39"/>
                    </a:cubicBezTo>
                    <a:cubicBezTo>
                      <a:pt x="61" y="31"/>
                      <a:pt x="73" y="30"/>
                      <a:pt x="87" y="35"/>
                    </a:cubicBezTo>
                    <a:close/>
                    <a:moveTo>
                      <a:pt x="2" y="79"/>
                    </a:moveTo>
                    <a:cubicBezTo>
                      <a:pt x="0" y="102"/>
                      <a:pt x="7" y="124"/>
                      <a:pt x="23" y="146"/>
                    </a:cubicBezTo>
                    <a:cubicBezTo>
                      <a:pt x="40" y="169"/>
                      <a:pt x="60" y="182"/>
                      <a:pt x="83" y="186"/>
                    </a:cubicBezTo>
                    <a:cubicBezTo>
                      <a:pt x="106" y="190"/>
                      <a:pt x="128" y="184"/>
                      <a:pt x="149" y="169"/>
                    </a:cubicBezTo>
                    <a:cubicBezTo>
                      <a:pt x="170" y="154"/>
                      <a:pt x="181" y="135"/>
                      <a:pt x="184" y="111"/>
                    </a:cubicBezTo>
                    <a:cubicBezTo>
                      <a:pt x="186" y="89"/>
                      <a:pt x="179" y="66"/>
                      <a:pt x="163" y="44"/>
                    </a:cubicBezTo>
                    <a:cubicBezTo>
                      <a:pt x="146" y="22"/>
                      <a:pt x="126" y="8"/>
                      <a:pt x="103" y="4"/>
                    </a:cubicBezTo>
                    <a:cubicBezTo>
                      <a:pt x="80" y="0"/>
                      <a:pt x="58" y="6"/>
                      <a:pt x="37" y="21"/>
                    </a:cubicBezTo>
                    <a:cubicBezTo>
                      <a:pt x="16" y="36"/>
                      <a:pt x="5" y="56"/>
                      <a:pt x="2"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0" name="Freeform 30"/>
              <p:cNvSpPr>
                <a:spLocks noEditPoints="1"/>
              </p:cNvSpPr>
              <p:nvPr/>
            </p:nvSpPr>
            <p:spPr bwMode="auto">
              <a:xfrm>
                <a:off x="3848044" y="1055773"/>
                <a:ext cx="58120" cy="55285"/>
              </a:xfrm>
              <a:custGeom>
                <a:avLst/>
                <a:gdLst>
                  <a:gd name="T0" fmla="*/ 62 w 193"/>
                  <a:gd name="T1" fmla="*/ 42 h 184"/>
                  <a:gd name="T2" fmla="*/ 114 w 193"/>
                  <a:gd name="T3" fmla="*/ 54 h 184"/>
                  <a:gd name="T4" fmla="*/ 156 w 193"/>
                  <a:gd name="T5" fmla="*/ 86 h 184"/>
                  <a:gd name="T6" fmla="*/ 160 w 193"/>
                  <a:gd name="T7" fmla="*/ 122 h 184"/>
                  <a:gd name="T8" fmla="*/ 130 w 193"/>
                  <a:gd name="T9" fmla="*/ 142 h 184"/>
                  <a:gd name="T10" fmla="*/ 78 w 193"/>
                  <a:gd name="T11" fmla="*/ 130 h 184"/>
                  <a:gd name="T12" fmla="*/ 36 w 193"/>
                  <a:gd name="T13" fmla="*/ 98 h 184"/>
                  <a:gd name="T14" fmla="*/ 32 w 193"/>
                  <a:gd name="T15" fmla="*/ 62 h 184"/>
                  <a:gd name="T16" fmla="*/ 62 w 193"/>
                  <a:gd name="T17" fmla="*/ 42 h 184"/>
                  <a:gd name="T18" fmla="*/ 8 w 193"/>
                  <a:gd name="T19" fmla="*/ 120 h 184"/>
                  <a:gd name="T20" fmla="*/ 59 w 193"/>
                  <a:gd name="T21" fmla="*/ 170 h 184"/>
                  <a:gd name="T22" fmla="*/ 130 w 193"/>
                  <a:gd name="T23" fmla="*/ 177 h 184"/>
                  <a:gd name="T24" fmla="*/ 180 w 193"/>
                  <a:gd name="T25" fmla="*/ 132 h 184"/>
                  <a:gd name="T26" fmla="*/ 184 w 193"/>
                  <a:gd name="T27" fmla="*/ 65 h 184"/>
                  <a:gd name="T28" fmla="*/ 133 w 193"/>
                  <a:gd name="T29" fmla="*/ 14 h 184"/>
                  <a:gd name="T30" fmla="*/ 62 w 193"/>
                  <a:gd name="T31" fmla="*/ 7 h 184"/>
                  <a:gd name="T32" fmla="*/ 12 w 193"/>
                  <a:gd name="T33" fmla="*/ 53 h 184"/>
                  <a:gd name="T34" fmla="*/ 8 w 193"/>
                  <a:gd name="T35" fmla="*/ 12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84">
                    <a:moveTo>
                      <a:pt x="62" y="42"/>
                    </a:moveTo>
                    <a:cubicBezTo>
                      <a:pt x="77" y="41"/>
                      <a:pt x="94" y="45"/>
                      <a:pt x="114" y="54"/>
                    </a:cubicBezTo>
                    <a:cubicBezTo>
                      <a:pt x="134" y="64"/>
                      <a:pt x="148" y="74"/>
                      <a:pt x="156" y="86"/>
                    </a:cubicBezTo>
                    <a:cubicBezTo>
                      <a:pt x="164" y="98"/>
                      <a:pt x="166" y="110"/>
                      <a:pt x="160" y="122"/>
                    </a:cubicBezTo>
                    <a:cubicBezTo>
                      <a:pt x="154" y="134"/>
                      <a:pt x="144" y="140"/>
                      <a:pt x="130" y="142"/>
                    </a:cubicBezTo>
                    <a:cubicBezTo>
                      <a:pt x="115" y="143"/>
                      <a:pt x="98" y="139"/>
                      <a:pt x="78" y="130"/>
                    </a:cubicBezTo>
                    <a:cubicBezTo>
                      <a:pt x="58" y="120"/>
                      <a:pt x="43" y="110"/>
                      <a:pt x="36" y="98"/>
                    </a:cubicBezTo>
                    <a:cubicBezTo>
                      <a:pt x="27" y="86"/>
                      <a:pt x="26" y="74"/>
                      <a:pt x="32" y="62"/>
                    </a:cubicBezTo>
                    <a:cubicBezTo>
                      <a:pt x="38" y="50"/>
                      <a:pt x="48" y="44"/>
                      <a:pt x="62" y="42"/>
                    </a:cubicBezTo>
                    <a:close/>
                    <a:moveTo>
                      <a:pt x="8" y="120"/>
                    </a:moveTo>
                    <a:cubicBezTo>
                      <a:pt x="17" y="141"/>
                      <a:pt x="34" y="158"/>
                      <a:pt x="59" y="170"/>
                    </a:cubicBezTo>
                    <a:cubicBezTo>
                      <a:pt x="84" y="182"/>
                      <a:pt x="108" y="184"/>
                      <a:pt x="130" y="177"/>
                    </a:cubicBezTo>
                    <a:cubicBezTo>
                      <a:pt x="153" y="170"/>
                      <a:pt x="170" y="155"/>
                      <a:pt x="180" y="132"/>
                    </a:cubicBezTo>
                    <a:cubicBezTo>
                      <a:pt x="191" y="108"/>
                      <a:pt x="193" y="86"/>
                      <a:pt x="184" y="65"/>
                    </a:cubicBezTo>
                    <a:cubicBezTo>
                      <a:pt x="175" y="43"/>
                      <a:pt x="158" y="26"/>
                      <a:pt x="133" y="14"/>
                    </a:cubicBezTo>
                    <a:cubicBezTo>
                      <a:pt x="108" y="2"/>
                      <a:pt x="84" y="0"/>
                      <a:pt x="62" y="7"/>
                    </a:cubicBezTo>
                    <a:cubicBezTo>
                      <a:pt x="39" y="14"/>
                      <a:pt x="23" y="30"/>
                      <a:pt x="12" y="53"/>
                    </a:cubicBezTo>
                    <a:cubicBezTo>
                      <a:pt x="1" y="76"/>
                      <a:pt x="0" y="98"/>
                      <a:pt x="8"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1" name="Freeform 31"/>
              <p:cNvSpPr>
                <a:spLocks/>
              </p:cNvSpPr>
              <p:nvPr/>
            </p:nvSpPr>
            <p:spPr bwMode="auto">
              <a:xfrm>
                <a:off x="3863637" y="1006867"/>
                <a:ext cx="59537" cy="57411"/>
              </a:xfrm>
              <a:custGeom>
                <a:avLst/>
                <a:gdLst>
                  <a:gd name="T0" fmla="*/ 0 w 195"/>
                  <a:gd name="T1" fmla="*/ 132 h 189"/>
                  <a:gd name="T2" fmla="*/ 44 w 195"/>
                  <a:gd name="T3" fmla="*/ 6 h 189"/>
                  <a:gd name="T4" fmla="*/ 100 w 195"/>
                  <a:gd name="T5" fmla="*/ 0 h 189"/>
                  <a:gd name="T6" fmla="*/ 103 w 195"/>
                  <a:gd name="T7" fmla="*/ 16 h 189"/>
                  <a:gd name="T8" fmla="*/ 67 w 195"/>
                  <a:gd name="T9" fmla="*/ 33 h 189"/>
                  <a:gd name="T10" fmla="*/ 47 w 195"/>
                  <a:gd name="T11" fmla="*/ 61 h 189"/>
                  <a:gd name="T12" fmla="*/ 46 w 195"/>
                  <a:gd name="T13" fmla="*/ 78 h 189"/>
                  <a:gd name="T14" fmla="*/ 62 w 195"/>
                  <a:gd name="T15" fmla="*/ 88 h 189"/>
                  <a:gd name="T16" fmla="*/ 85 w 195"/>
                  <a:gd name="T17" fmla="*/ 96 h 189"/>
                  <a:gd name="T18" fmla="*/ 88 w 195"/>
                  <a:gd name="T19" fmla="*/ 89 h 189"/>
                  <a:gd name="T20" fmla="*/ 89 w 195"/>
                  <a:gd name="T21" fmla="*/ 69 h 189"/>
                  <a:gd name="T22" fmla="*/ 69 w 195"/>
                  <a:gd name="T23" fmla="*/ 57 h 189"/>
                  <a:gd name="T24" fmla="*/ 74 w 195"/>
                  <a:gd name="T25" fmla="*/ 43 h 189"/>
                  <a:gd name="T26" fmla="*/ 153 w 195"/>
                  <a:gd name="T27" fmla="*/ 69 h 189"/>
                  <a:gd name="T28" fmla="*/ 148 w 195"/>
                  <a:gd name="T29" fmla="*/ 84 h 189"/>
                  <a:gd name="T30" fmla="*/ 124 w 195"/>
                  <a:gd name="T31" fmla="*/ 83 h 189"/>
                  <a:gd name="T32" fmla="*/ 111 w 195"/>
                  <a:gd name="T33" fmla="*/ 97 h 189"/>
                  <a:gd name="T34" fmla="*/ 109 w 195"/>
                  <a:gd name="T35" fmla="*/ 104 h 189"/>
                  <a:gd name="T36" fmla="*/ 137 w 195"/>
                  <a:gd name="T37" fmla="*/ 114 h 189"/>
                  <a:gd name="T38" fmla="*/ 164 w 195"/>
                  <a:gd name="T39" fmla="*/ 118 h 189"/>
                  <a:gd name="T40" fmla="*/ 174 w 195"/>
                  <a:gd name="T41" fmla="*/ 105 h 189"/>
                  <a:gd name="T42" fmla="*/ 195 w 195"/>
                  <a:gd name="T43" fmla="*/ 113 h 189"/>
                  <a:gd name="T44" fmla="*/ 169 w 195"/>
                  <a:gd name="T45" fmla="*/ 189 h 189"/>
                  <a:gd name="T46" fmla="*/ 148 w 195"/>
                  <a:gd name="T47" fmla="*/ 182 h 189"/>
                  <a:gd name="T48" fmla="*/ 147 w 195"/>
                  <a:gd name="T49" fmla="*/ 166 h 189"/>
                  <a:gd name="T50" fmla="*/ 123 w 195"/>
                  <a:gd name="T51" fmla="*/ 153 h 189"/>
                  <a:gd name="T52" fmla="*/ 58 w 195"/>
                  <a:gd name="T53" fmla="*/ 131 h 189"/>
                  <a:gd name="T54" fmla="*/ 32 w 195"/>
                  <a:gd name="T55" fmla="*/ 126 h 189"/>
                  <a:gd name="T56" fmla="*/ 21 w 195"/>
                  <a:gd name="T57" fmla="*/ 139 h 189"/>
                  <a:gd name="T58" fmla="*/ 0 w 195"/>
                  <a:gd name="T59" fmla="*/ 13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89">
                    <a:moveTo>
                      <a:pt x="0" y="132"/>
                    </a:moveTo>
                    <a:cubicBezTo>
                      <a:pt x="44" y="6"/>
                      <a:pt x="44" y="6"/>
                      <a:pt x="44" y="6"/>
                    </a:cubicBezTo>
                    <a:cubicBezTo>
                      <a:pt x="100" y="0"/>
                      <a:pt x="100" y="0"/>
                      <a:pt x="100" y="0"/>
                    </a:cubicBezTo>
                    <a:cubicBezTo>
                      <a:pt x="103" y="16"/>
                      <a:pt x="103" y="16"/>
                      <a:pt x="103" y="16"/>
                    </a:cubicBezTo>
                    <a:cubicBezTo>
                      <a:pt x="88" y="20"/>
                      <a:pt x="76" y="25"/>
                      <a:pt x="67" y="33"/>
                    </a:cubicBezTo>
                    <a:cubicBezTo>
                      <a:pt x="58" y="40"/>
                      <a:pt x="51" y="50"/>
                      <a:pt x="47" y="61"/>
                    </a:cubicBezTo>
                    <a:cubicBezTo>
                      <a:pt x="45" y="69"/>
                      <a:pt x="44" y="75"/>
                      <a:pt x="46" y="78"/>
                    </a:cubicBezTo>
                    <a:cubicBezTo>
                      <a:pt x="48" y="82"/>
                      <a:pt x="53" y="85"/>
                      <a:pt x="62" y="88"/>
                    </a:cubicBezTo>
                    <a:cubicBezTo>
                      <a:pt x="85" y="96"/>
                      <a:pt x="85" y="96"/>
                      <a:pt x="85" y="96"/>
                    </a:cubicBezTo>
                    <a:cubicBezTo>
                      <a:pt x="88" y="89"/>
                      <a:pt x="88" y="89"/>
                      <a:pt x="88" y="89"/>
                    </a:cubicBezTo>
                    <a:cubicBezTo>
                      <a:pt x="91" y="80"/>
                      <a:pt x="91" y="74"/>
                      <a:pt x="89" y="69"/>
                    </a:cubicBezTo>
                    <a:cubicBezTo>
                      <a:pt x="86" y="65"/>
                      <a:pt x="80" y="61"/>
                      <a:pt x="69" y="57"/>
                    </a:cubicBezTo>
                    <a:cubicBezTo>
                      <a:pt x="74" y="43"/>
                      <a:pt x="74" y="43"/>
                      <a:pt x="74" y="43"/>
                    </a:cubicBezTo>
                    <a:cubicBezTo>
                      <a:pt x="153" y="69"/>
                      <a:pt x="153" y="69"/>
                      <a:pt x="153" y="69"/>
                    </a:cubicBezTo>
                    <a:cubicBezTo>
                      <a:pt x="148" y="84"/>
                      <a:pt x="148" y="84"/>
                      <a:pt x="148" y="84"/>
                    </a:cubicBezTo>
                    <a:cubicBezTo>
                      <a:pt x="138" y="81"/>
                      <a:pt x="130" y="81"/>
                      <a:pt x="124" y="83"/>
                    </a:cubicBezTo>
                    <a:cubicBezTo>
                      <a:pt x="118" y="85"/>
                      <a:pt x="114" y="90"/>
                      <a:pt x="111" y="97"/>
                    </a:cubicBezTo>
                    <a:cubicBezTo>
                      <a:pt x="109" y="104"/>
                      <a:pt x="109" y="104"/>
                      <a:pt x="109" y="104"/>
                    </a:cubicBezTo>
                    <a:cubicBezTo>
                      <a:pt x="137" y="114"/>
                      <a:pt x="137" y="114"/>
                      <a:pt x="137" y="114"/>
                    </a:cubicBezTo>
                    <a:cubicBezTo>
                      <a:pt x="150" y="118"/>
                      <a:pt x="159" y="120"/>
                      <a:pt x="164" y="118"/>
                    </a:cubicBezTo>
                    <a:cubicBezTo>
                      <a:pt x="168" y="117"/>
                      <a:pt x="172" y="113"/>
                      <a:pt x="174" y="105"/>
                    </a:cubicBezTo>
                    <a:cubicBezTo>
                      <a:pt x="195" y="113"/>
                      <a:pt x="195" y="113"/>
                      <a:pt x="195" y="113"/>
                    </a:cubicBezTo>
                    <a:cubicBezTo>
                      <a:pt x="169" y="189"/>
                      <a:pt x="169" y="189"/>
                      <a:pt x="169" y="189"/>
                    </a:cubicBezTo>
                    <a:cubicBezTo>
                      <a:pt x="148" y="182"/>
                      <a:pt x="148" y="182"/>
                      <a:pt x="148" y="182"/>
                    </a:cubicBezTo>
                    <a:cubicBezTo>
                      <a:pt x="150" y="175"/>
                      <a:pt x="150" y="169"/>
                      <a:pt x="147" y="166"/>
                    </a:cubicBezTo>
                    <a:cubicBezTo>
                      <a:pt x="145" y="162"/>
                      <a:pt x="137" y="158"/>
                      <a:pt x="123" y="153"/>
                    </a:cubicBezTo>
                    <a:cubicBezTo>
                      <a:pt x="58" y="131"/>
                      <a:pt x="58" y="131"/>
                      <a:pt x="58" y="131"/>
                    </a:cubicBezTo>
                    <a:cubicBezTo>
                      <a:pt x="45" y="126"/>
                      <a:pt x="36" y="125"/>
                      <a:pt x="32" y="126"/>
                    </a:cubicBezTo>
                    <a:cubicBezTo>
                      <a:pt x="28" y="128"/>
                      <a:pt x="24" y="132"/>
                      <a:pt x="21" y="139"/>
                    </a:cubicBezTo>
                    <a:lnTo>
                      <a:pt x="0"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2" name="Freeform 32"/>
              <p:cNvSpPr>
                <a:spLocks/>
              </p:cNvSpPr>
              <p:nvPr/>
            </p:nvSpPr>
            <p:spPr bwMode="auto">
              <a:xfrm>
                <a:off x="3884900" y="940951"/>
                <a:ext cx="57411" cy="49614"/>
              </a:xfrm>
              <a:custGeom>
                <a:avLst/>
                <a:gdLst>
                  <a:gd name="T0" fmla="*/ 20 w 191"/>
                  <a:gd name="T1" fmla="*/ 29 h 163"/>
                  <a:gd name="T2" fmla="*/ 9 w 191"/>
                  <a:gd name="T3" fmla="*/ 25 h 163"/>
                  <a:gd name="T4" fmla="*/ 11 w 191"/>
                  <a:gd name="T5" fmla="*/ 12 h 163"/>
                  <a:gd name="T6" fmla="*/ 79 w 191"/>
                  <a:gd name="T7" fmla="*/ 0 h 163"/>
                  <a:gd name="T8" fmla="*/ 82 w 191"/>
                  <a:gd name="T9" fmla="*/ 18 h 163"/>
                  <a:gd name="T10" fmla="*/ 44 w 191"/>
                  <a:gd name="T11" fmla="*/ 36 h 163"/>
                  <a:gd name="T12" fmla="*/ 27 w 191"/>
                  <a:gd name="T13" fmla="*/ 63 h 163"/>
                  <a:gd name="T14" fmla="*/ 41 w 191"/>
                  <a:gd name="T15" fmla="*/ 97 h 163"/>
                  <a:gd name="T16" fmla="*/ 89 w 191"/>
                  <a:gd name="T17" fmla="*/ 116 h 163"/>
                  <a:gd name="T18" fmla="*/ 141 w 191"/>
                  <a:gd name="T19" fmla="*/ 110 h 163"/>
                  <a:gd name="T20" fmla="*/ 163 w 191"/>
                  <a:gd name="T21" fmla="*/ 79 h 163"/>
                  <a:gd name="T22" fmla="*/ 157 w 191"/>
                  <a:gd name="T23" fmla="*/ 48 h 163"/>
                  <a:gd name="T24" fmla="*/ 131 w 191"/>
                  <a:gd name="T25" fmla="*/ 21 h 163"/>
                  <a:gd name="T26" fmla="*/ 143 w 191"/>
                  <a:gd name="T27" fmla="*/ 3 h 163"/>
                  <a:gd name="T28" fmla="*/ 181 w 191"/>
                  <a:gd name="T29" fmla="*/ 40 h 163"/>
                  <a:gd name="T30" fmla="*/ 188 w 191"/>
                  <a:gd name="T31" fmla="*/ 88 h 163"/>
                  <a:gd name="T32" fmla="*/ 154 w 191"/>
                  <a:gd name="T33" fmla="*/ 145 h 163"/>
                  <a:gd name="T34" fmla="*/ 83 w 191"/>
                  <a:gd name="T35" fmla="*/ 159 h 163"/>
                  <a:gd name="T36" fmla="*/ 21 w 191"/>
                  <a:gd name="T37" fmla="*/ 127 h 163"/>
                  <a:gd name="T38" fmla="*/ 3 w 191"/>
                  <a:gd name="T39" fmla="*/ 65 h 163"/>
                  <a:gd name="T40" fmla="*/ 8 w 191"/>
                  <a:gd name="T41" fmla="*/ 47 h 163"/>
                  <a:gd name="T42" fmla="*/ 20 w 191"/>
                  <a:gd name="T43" fmla="*/ 2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1" h="163">
                    <a:moveTo>
                      <a:pt x="20" y="29"/>
                    </a:moveTo>
                    <a:cubicBezTo>
                      <a:pt x="9" y="25"/>
                      <a:pt x="9" y="25"/>
                      <a:pt x="9" y="25"/>
                    </a:cubicBezTo>
                    <a:cubicBezTo>
                      <a:pt x="11" y="12"/>
                      <a:pt x="11" y="12"/>
                      <a:pt x="11" y="12"/>
                    </a:cubicBezTo>
                    <a:cubicBezTo>
                      <a:pt x="79" y="0"/>
                      <a:pt x="79" y="0"/>
                      <a:pt x="79" y="0"/>
                    </a:cubicBezTo>
                    <a:cubicBezTo>
                      <a:pt x="82" y="18"/>
                      <a:pt x="82" y="18"/>
                      <a:pt x="82" y="18"/>
                    </a:cubicBezTo>
                    <a:cubicBezTo>
                      <a:pt x="66" y="22"/>
                      <a:pt x="54" y="28"/>
                      <a:pt x="44" y="36"/>
                    </a:cubicBezTo>
                    <a:cubicBezTo>
                      <a:pt x="34" y="44"/>
                      <a:pt x="28" y="53"/>
                      <a:pt x="27" y="63"/>
                    </a:cubicBezTo>
                    <a:cubicBezTo>
                      <a:pt x="25" y="77"/>
                      <a:pt x="30" y="88"/>
                      <a:pt x="41" y="97"/>
                    </a:cubicBezTo>
                    <a:cubicBezTo>
                      <a:pt x="52" y="107"/>
                      <a:pt x="69" y="113"/>
                      <a:pt x="89" y="116"/>
                    </a:cubicBezTo>
                    <a:cubicBezTo>
                      <a:pt x="111" y="118"/>
                      <a:pt x="128" y="116"/>
                      <a:pt x="141" y="110"/>
                    </a:cubicBezTo>
                    <a:cubicBezTo>
                      <a:pt x="154" y="103"/>
                      <a:pt x="162" y="93"/>
                      <a:pt x="163" y="79"/>
                    </a:cubicBezTo>
                    <a:cubicBezTo>
                      <a:pt x="165" y="69"/>
                      <a:pt x="163" y="59"/>
                      <a:pt x="157" y="48"/>
                    </a:cubicBezTo>
                    <a:cubicBezTo>
                      <a:pt x="151" y="38"/>
                      <a:pt x="142" y="28"/>
                      <a:pt x="131" y="21"/>
                    </a:cubicBezTo>
                    <a:cubicBezTo>
                      <a:pt x="143" y="3"/>
                      <a:pt x="143" y="3"/>
                      <a:pt x="143" y="3"/>
                    </a:cubicBezTo>
                    <a:cubicBezTo>
                      <a:pt x="161" y="14"/>
                      <a:pt x="173" y="26"/>
                      <a:pt x="181" y="40"/>
                    </a:cubicBezTo>
                    <a:cubicBezTo>
                      <a:pt x="188" y="55"/>
                      <a:pt x="191" y="71"/>
                      <a:pt x="188" y="88"/>
                    </a:cubicBezTo>
                    <a:cubicBezTo>
                      <a:pt x="185" y="113"/>
                      <a:pt x="174" y="132"/>
                      <a:pt x="154" y="145"/>
                    </a:cubicBezTo>
                    <a:cubicBezTo>
                      <a:pt x="135" y="158"/>
                      <a:pt x="112" y="163"/>
                      <a:pt x="83" y="159"/>
                    </a:cubicBezTo>
                    <a:cubicBezTo>
                      <a:pt x="57" y="156"/>
                      <a:pt x="36" y="145"/>
                      <a:pt x="21" y="127"/>
                    </a:cubicBezTo>
                    <a:cubicBezTo>
                      <a:pt x="6" y="110"/>
                      <a:pt x="0" y="89"/>
                      <a:pt x="3" y="65"/>
                    </a:cubicBezTo>
                    <a:cubicBezTo>
                      <a:pt x="3" y="59"/>
                      <a:pt x="5" y="53"/>
                      <a:pt x="8" y="47"/>
                    </a:cubicBezTo>
                    <a:cubicBezTo>
                      <a:pt x="11" y="41"/>
                      <a:pt x="15" y="35"/>
                      <a:pt x="2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3" name="Freeform 33"/>
              <p:cNvSpPr>
                <a:spLocks/>
              </p:cNvSpPr>
              <p:nvPr/>
            </p:nvSpPr>
            <p:spPr bwMode="auto">
              <a:xfrm>
                <a:off x="3885609" y="882831"/>
                <a:ext cx="55993" cy="56702"/>
              </a:xfrm>
              <a:custGeom>
                <a:avLst/>
                <a:gdLst>
                  <a:gd name="T0" fmla="*/ 7 w 185"/>
                  <a:gd name="T1" fmla="*/ 188 h 188"/>
                  <a:gd name="T2" fmla="*/ 4 w 185"/>
                  <a:gd name="T3" fmla="*/ 109 h 188"/>
                  <a:gd name="T4" fmla="*/ 25 w 185"/>
                  <a:gd name="T5" fmla="*/ 108 h 188"/>
                  <a:gd name="T6" fmla="*/ 32 w 185"/>
                  <a:gd name="T7" fmla="*/ 123 h 188"/>
                  <a:gd name="T8" fmla="*/ 59 w 185"/>
                  <a:gd name="T9" fmla="*/ 126 h 188"/>
                  <a:gd name="T10" fmla="*/ 77 w 185"/>
                  <a:gd name="T11" fmla="*/ 125 h 188"/>
                  <a:gd name="T12" fmla="*/ 74 w 185"/>
                  <a:gd name="T13" fmla="*/ 65 h 188"/>
                  <a:gd name="T14" fmla="*/ 56 w 185"/>
                  <a:gd name="T15" fmla="*/ 66 h 188"/>
                  <a:gd name="T16" fmla="*/ 29 w 185"/>
                  <a:gd name="T17" fmla="*/ 71 h 188"/>
                  <a:gd name="T18" fmla="*/ 24 w 185"/>
                  <a:gd name="T19" fmla="*/ 86 h 188"/>
                  <a:gd name="T20" fmla="*/ 3 w 185"/>
                  <a:gd name="T21" fmla="*/ 87 h 188"/>
                  <a:gd name="T22" fmla="*/ 0 w 185"/>
                  <a:gd name="T23" fmla="*/ 8 h 188"/>
                  <a:gd name="T24" fmla="*/ 22 w 185"/>
                  <a:gd name="T25" fmla="*/ 7 h 188"/>
                  <a:gd name="T26" fmla="*/ 28 w 185"/>
                  <a:gd name="T27" fmla="*/ 21 h 188"/>
                  <a:gd name="T28" fmla="*/ 55 w 185"/>
                  <a:gd name="T29" fmla="*/ 24 h 188"/>
                  <a:gd name="T30" fmla="*/ 124 w 185"/>
                  <a:gd name="T31" fmla="*/ 21 h 188"/>
                  <a:gd name="T32" fmla="*/ 151 w 185"/>
                  <a:gd name="T33" fmla="*/ 16 h 188"/>
                  <a:gd name="T34" fmla="*/ 156 w 185"/>
                  <a:gd name="T35" fmla="*/ 1 h 188"/>
                  <a:gd name="T36" fmla="*/ 178 w 185"/>
                  <a:gd name="T37" fmla="*/ 0 h 188"/>
                  <a:gd name="T38" fmla="*/ 181 w 185"/>
                  <a:gd name="T39" fmla="*/ 79 h 188"/>
                  <a:gd name="T40" fmla="*/ 160 w 185"/>
                  <a:gd name="T41" fmla="*/ 80 h 188"/>
                  <a:gd name="T42" fmla="*/ 153 w 185"/>
                  <a:gd name="T43" fmla="*/ 66 h 188"/>
                  <a:gd name="T44" fmla="*/ 126 w 185"/>
                  <a:gd name="T45" fmla="*/ 63 h 188"/>
                  <a:gd name="T46" fmla="*/ 96 w 185"/>
                  <a:gd name="T47" fmla="*/ 64 h 188"/>
                  <a:gd name="T48" fmla="*/ 99 w 185"/>
                  <a:gd name="T49" fmla="*/ 124 h 188"/>
                  <a:gd name="T50" fmla="*/ 129 w 185"/>
                  <a:gd name="T51" fmla="*/ 123 h 188"/>
                  <a:gd name="T52" fmla="*/ 156 w 185"/>
                  <a:gd name="T53" fmla="*/ 118 h 188"/>
                  <a:gd name="T54" fmla="*/ 161 w 185"/>
                  <a:gd name="T55" fmla="*/ 103 h 188"/>
                  <a:gd name="T56" fmla="*/ 182 w 185"/>
                  <a:gd name="T57" fmla="*/ 102 h 188"/>
                  <a:gd name="T58" fmla="*/ 185 w 185"/>
                  <a:gd name="T59" fmla="*/ 181 h 188"/>
                  <a:gd name="T60" fmla="*/ 163 w 185"/>
                  <a:gd name="T61" fmla="*/ 182 h 188"/>
                  <a:gd name="T62" fmla="*/ 157 w 185"/>
                  <a:gd name="T63" fmla="*/ 167 h 188"/>
                  <a:gd name="T64" fmla="*/ 130 w 185"/>
                  <a:gd name="T65" fmla="*/ 164 h 188"/>
                  <a:gd name="T66" fmla="*/ 61 w 185"/>
                  <a:gd name="T67" fmla="*/ 167 h 188"/>
                  <a:gd name="T68" fmla="*/ 34 w 185"/>
                  <a:gd name="T69" fmla="*/ 172 h 188"/>
                  <a:gd name="T70" fmla="*/ 29 w 185"/>
                  <a:gd name="T71" fmla="*/ 187 h 188"/>
                  <a:gd name="T72" fmla="*/ 7 w 185"/>
                  <a:gd name="T73"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5" h="188">
                    <a:moveTo>
                      <a:pt x="7" y="188"/>
                    </a:moveTo>
                    <a:cubicBezTo>
                      <a:pt x="4" y="109"/>
                      <a:pt x="4" y="109"/>
                      <a:pt x="4" y="109"/>
                    </a:cubicBezTo>
                    <a:cubicBezTo>
                      <a:pt x="25" y="108"/>
                      <a:pt x="25" y="108"/>
                      <a:pt x="25" y="108"/>
                    </a:cubicBezTo>
                    <a:cubicBezTo>
                      <a:pt x="25" y="116"/>
                      <a:pt x="28" y="121"/>
                      <a:pt x="32" y="123"/>
                    </a:cubicBezTo>
                    <a:cubicBezTo>
                      <a:pt x="36" y="125"/>
                      <a:pt x="45" y="126"/>
                      <a:pt x="59" y="126"/>
                    </a:cubicBezTo>
                    <a:cubicBezTo>
                      <a:pt x="77" y="125"/>
                      <a:pt x="77" y="125"/>
                      <a:pt x="77" y="125"/>
                    </a:cubicBezTo>
                    <a:cubicBezTo>
                      <a:pt x="74" y="65"/>
                      <a:pt x="74" y="65"/>
                      <a:pt x="74" y="65"/>
                    </a:cubicBezTo>
                    <a:cubicBezTo>
                      <a:pt x="56" y="66"/>
                      <a:pt x="56" y="66"/>
                      <a:pt x="56" y="66"/>
                    </a:cubicBezTo>
                    <a:cubicBezTo>
                      <a:pt x="42" y="66"/>
                      <a:pt x="33" y="68"/>
                      <a:pt x="29" y="71"/>
                    </a:cubicBezTo>
                    <a:cubicBezTo>
                      <a:pt x="26" y="73"/>
                      <a:pt x="24" y="78"/>
                      <a:pt x="24" y="86"/>
                    </a:cubicBezTo>
                    <a:cubicBezTo>
                      <a:pt x="3" y="87"/>
                      <a:pt x="3" y="87"/>
                      <a:pt x="3" y="87"/>
                    </a:cubicBezTo>
                    <a:cubicBezTo>
                      <a:pt x="0" y="8"/>
                      <a:pt x="0" y="8"/>
                      <a:pt x="0" y="8"/>
                    </a:cubicBezTo>
                    <a:cubicBezTo>
                      <a:pt x="22" y="7"/>
                      <a:pt x="22" y="7"/>
                      <a:pt x="22" y="7"/>
                    </a:cubicBezTo>
                    <a:cubicBezTo>
                      <a:pt x="22" y="14"/>
                      <a:pt x="24" y="19"/>
                      <a:pt x="28" y="21"/>
                    </a:cubicBezTo>
                    <a:cubicBezTo>
                      <a:pt x="32" y="24"/>
                      <a:pt x="41" y="25"/>
                      <a:pt x="55" y="24"/>
                    </a:cubicBezTo>
                    <a:cubicBezTo>
                      <a:pt x="124" y="21"/>
                      <a:pt x="124" y="21"/>
                      <a:pt x="124" y="21"/>
                    </a:cubicBezTo>
                    <a:cubicBezTo>
                      <a:pt x="138" y="21"/>
                      <a:pt x="147" y="19"/>
                      <a:pt x="151" y="16"/>
                    </a:cubicBezTo>
                    <a:cubicBezTo>
                      <a:pt x="154" y="14"/>
                      <a:pt x="156" y="9"/>
                      <a:pt x="156" y="1"/>
                    </a:cubicBezTo>
                    <a:cubicBezTo>
                      <a:pt x="178" y="0"/>
                      <a:pt x="178" y="0"/>
                      <a:pt x="178" y="0"/>
                    </a:cubicBezTo>
                    <a:cubicBezTo>
                      <a:pt x="181" y="79"/>
                      <a:pt x="181" y="79"/>
                      <a:pt x="181" y="79"/>
                    </a:cubicBezTo>
                    <a:cubicBezTo>
                      <a:pt x="160" y="80"/>
                      <a:pt x="160" y="80"/>
                      <a:pt x="160" y="80"/>
                    </a:cubicBezTo>
                    <a:cubicBezTo>
                      <a:pt x="160" y="73"/>
                      <a:pt x="157" y="68"/>
                      <a:pt x="153" y="66"/>
                    </a:cubicBezTo>
                    <a:cubicBezTo>
                      <a:pt x="149" y="63"/>
                      <a:pt x="140" y="62"/>
                      <a:pt x="126" y="63"/>
                    </a:cubicBezTo>
                    <a:cubicBezTo>
                      <a:pt x="96" y="64"/>
                      <a:pt x="96" y="64"/>
                      <a:pt x="96" y="64"/>
                    </a:cubicBezTo>
                    <a:cubicBezTo>
                      <a:pt x="99" y="124"/>
                      <a:pt x="99" y="124"/>
                      <a:pt x="99" y="124"/>
                    </a:cubicBezTo>
                    <a:cubicBezTo>
                      <a:pt x="129" y="123"/>
                      <a:pt x="129" y="123"/>
                      <a:pt x="129" y="123"/>
                    </a:cubicBezTo>
                    <a:cubicBezTo>
                      <a:pt x="143" y="122"/>
                      <a:pt x="152" y="121"/>
                      <a:pt x="156" y="118"/>
                    </a:cubicBezTo>
                    <a:cubicBezTo>
                      <a:pt x="159" y="115"/>
                      <a:pt x="161" y="110"/>
                      <a:pt x="161" y="103"/>
                    </a:cubicBezTo>
                    <a:cubicBezTo>
                      <a:pt x="182" y="102"/>
                      <a:pt x="182" y="102"/>
                      <a:pt x="182" y="102"/>
                    </a:cubicBezTo>
                    <a:cubicBezTo>
                      <a:pt x="185" y="181"/>
                      <a:pt x="185" y="181"/>
                      <a:pt x="185" y="181"/>
                    </a:cubicBezTo>
                    <a:cubicBezTo>
                      <a:pt x="163" y="182"/>
                      <a:pt x="163" y="182"/>
                      <a:pt x="163" y="182"/>
                    </a:cubicBezTo>
                    <a:cubicBezTo>
                      <a:pt x="163" y="175"/>
                      <a:pt x="161" y="170"/>
                      <a:pt x="157" y="167"/>
                    </a:cubicBezTo>
                    <a:cubicBezTo>
                      <a:pt x="153" y="165"/>
                      <a:pt x="144" y="164"/>
                      <a:pt x="130" y="164"/>
                    </a:cubicBezTo>
                    <a:cubicBezTo>
                      <a:pt x="61" y="167"/>
                      <a:pt x="61" y="167"/>
                      <a:pt x="61" y="167"/>
                    </a:cubicBezTo>
                    <a:cubicBezTo>
                      <a:pt x="47" y="168"/>
                      <a:pt x="38" y="169"/>
                      <a:pt x="34" y="172"/>
                    </a:cubicBezTo>
                    <a:cubicBezTo>
                      <a:pt x="31" y="175"/>
                      <a:pt x="29" y="180"/>
                      <a:pt x="29" y="187"/>
                    </a:cubicBezTo>
                    <a:lnTo>
                      <a:pt x="7"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4" name="Freeform 34"/>
              <p:cNvSpPr>
                <a:spLocks/>
              </p:cNvSpPr>
              <p:nvPr/>
            </p:nvSpPr>
            <p:spPr bwMode="auto">
              <a:xfrm>
                <a:off x="3880648" y="848810"/>
                <a:ext cx="58120" cy="33313"/>
              </a:xfrm>
              <a:custGeom>
                <a:avLst/>
                <a:gdLst>
                  <a:gd name="T0" fmla="*/ 15 w 191"/>
                  <a:gd name="T1" fmla="*/ 111 h 111"/>
                  <a:gd name="T2" fmla="*/ 7 w 191"/>
                  <a:gd name="T3" fmla="*/ 67 h 111"/>
                  <a:gd name="T4" fmla="*/ 0 w 191"/>
                  <a:gd name="T5" fmla="*/ 31 h 111"/>
                  <a:gd name="T6" fmla="*/ 22 w 191"/>
                  <a:gd name="T7" fmla="*/ 27 h 111"/>
                  <a:gd name="T8" fmla="*/ 31 w 191"/>
                  <a:gd name="T9" fmla="*/ 42 h 111"/>
                  <a:gd name="T10" fmla="*/ 58 w 191"/>
                  <a:gd name="T11" fmla="*/ 41 h 111"/>
                  <a:gd name="T12" fmla="*/ 126 w 191"/>
                  <a:gd name="T13" fmla="*/ 29 h 111"/>
                  <a:gd name="T14" fmla="*/ 151 w 191"/>
                  <a:gd name="T15" fmla="*/ 20 h 111"/>
                  <a:gd name="T16" fmla="*/ 155 w 191"/>
                  <a:gd name="T17" fmla="*/ 4 h 111"/>
                  <a:gd name="T18" fmla="*/ 176 w 191"/>
                  <a:gd name="T19" fmla="*/ 0 h 111"/>
                  <a:gd name="T20" fmla="*/ 191 w 191"/>
                  <a:gd name="T21" fmla="*/ 79 h 111"/>
                  <a:gd name="T22" fmla="*/ 169 w 191"/>
                  <a:gd name="T23" fmla="*/ 83 h 111"/>
                  <a:gd name="T24" fmla="*/ 160 w 191"/>
                  <a:gd name="T25" fmla="*/ 69 h 111"/>
                  <a:gd name="T26" fmla="*/ 133 w 191"/>
                  <a:gd name="T27" fmla="*/ 70 h 111"/>
                  <a:gd name="T28" fmla="*/ 65 w 191"/>
                  <a:gd name="T29" fmla="*/ 82 h 111"/>
                  <a:gd name="T30" fmla="*/ 40 w 191"/>
                  <a:gd name="T31" fmla="*/ 90 h 111"/>
                  <a:gd name="T32" fmla="*/ 37 w 191"/>
                  <a:gd name="T33" fmla="*/ 107 h 111"/>
                  <a:gd name="T34" fmla="*/ 15 w 191"/>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1" h="111">
                    <a:moveTo>
                      <a:pt x="15" y="111"/>
                    </a:moveTo>
                    <a:cubicBezTo>
                      <a:pt x="15" y="111"/>
                      <a:pt x="11" y="94"/>
                      <a:pt x="7" y="67"/>
                    </a:cubicBezTo>
                    <a:cubicBezTo>
                      <a:pt x="3" y="40"/>
                      <a:pt x="0" y="31"/>
                      <a:pt x="0" y="31"/>
                    </a:cubicBezTo>
                    <a:cubicBezTo>
                      <a:pt x="22" y="27"/>
                      <a:pt x="22" y="27"/>
                      <a:pt x="22" y="27"/>
                    </a:cubicBezTo>
                    <a:cubicBezTo>
                      <a:pt x="24" y="35"/>
                      <a:pt x="27" y="40"/>
                      <a:pt x="31" y="42"/>
                    </a:cubicBezTo>
                    <a:cubicBezTo>
                      <a:pt x="35" y="44"/>
                      <a:pt x="44" y="43"/>
                      <a:pt x="58" y="41"/>
                    </a:cubicBezTo>
                    <a:cubicBezTo>
                      <a:pt x="126" y="29"/>
                      <a:pt x="126" y="29"/>
                      <a:pt x="126" y="29"/>
                    </a:cubicBezTo>
                    <a:cubicBezTo>
                      <a:pt x="139" y="26"/>
                      <a:pt x="148" y="24"/>
                      <a:pt x="151" y="20"/>
                    </a:cubicBezTo>
                    <a:cubicBezTo>
                      <a:pt x="154" y="17"/>
                      <a:pt x="156" y="11"/>
                      <a:pt x="155" y="4"/>
                    </a:cubicBezTo>
                    <a:cubicBezTo>
                      <a:pt x="176" y="0"/>
                      <a:pt x="176" y="0"/>
                      <a:pt x="176" y="0"/>
                    </a:cubicBezTo>
                    <a:cubicBezTo>
                      <a:pt x="191" y="79"/>
                      <a:pt x="191" y="79"/>
                      <a:pt x="191" y="79"/>
                    </a:cubicBezTo>
                    <a:cubicBezTo>
                      <a:pt x="169" y="83"/>
                      <a:pt x="169" y="83"/>
                      <a:pt x="169" y="83"/>
                    </a:cubicBezTo>
                    <a:cubicBezTo>
                      <a:pt x="167" y="76"/>
                      <a:pt x="164" y="71"/>
                      <a:pt x="160" y="69"/>
                    </a:cubicBezTo>
                    <a:cubicBezTo>
                      <a:pt x="156" y="67"/>
                      <a:pt x="147" y="67"/>
                      <a:pt x="133" y="70"/>
                    </a:cubicBezTo>
                    <a:cubicBezTo>
                      <a:pt x="65" y="82"/>
                      <a:pt x="65" y="82"/>
                      <a:pt x="65" y="82"/>
                    </a:cubicBezTo>
                    <a:cubicBezTo>
                      <a:pt x="51" y="84"/>
                      <a:pt x="43" y="87"/>
                      <a:pt x="40" y="90"/>
                    </a:cubicBezTo>
                    <a:cubicBezTo>
                      <a:pt x="37" y="94"/>
                      <a:pt x="36" y="99"/>
                      <a:pt x="37" y="107"/>
                    </a:cubicBezTo>
                    <a:lnTo>
                      <a:pt x="1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5" name="Freeform 35"/>
              <p:cNvSpPr>
                <a:spLocks/>
              </p:cNvSpPr>
              <p:nvPr/>
            </p:nvSpPr>
            <p:spPr bwMode="auto">
              <a:xfrm>
                <a:off x="3867181" y="798487"/>
                <a:ext cx="65916" cy="56702"/>
              </a:xfrm>
              <a:custGeom>
                <a:avLst/>
                <a:gdLst>
                  <a:gd name="T0" fmla="*/ 45 w 217"/>
                  <a:gd name="T1" fmla="*/ 187 h 187"/>
                  <a:gd name="T2" fmla="*/ 26 w 217"/>
                  <a:gd name="T3" fmla="*/ 122 h 187"/>
                  <a:gd name="T4" fmla="*/ 109 w 217"/>
                  <a:gd name="T5" fmla="*/ 41 h 187"/>
                  <a:gd name="T6" fmla="*/ 63 w 217"/>
                  <a:gd name="T7" fmla="*/ 54 h 187"/>
                  <a:gd name="T8" fmla="*/ 39 w 217"/>
                  <a:gd name="T9" fmla="*/ 65 h 187"/>
                  <a:gd name="T10" fmla="*/ 37 w 217"/>
                  <a:gd name="T11" fmla="*/ 81 h 187"/>
                  <a:gd name="T12" fmla="*/ 16 w 217"/>
                  <a:gd name="T13" fmla="*/ 87 h 187"/>
                  <a:gd name="T14" fmla="*/ 0 w 217"/>
                  <a:gd name="T15" fmla="*/ 30 h 187"/>
                  <a:gd name="T16" fmla="*/ 21 w 217"/>
                  <a:gd name="T17" fmla="*/ 24 h 187"/>
                  <a:gd name="T18" fmla="*/ 31 w 217"/>
                  <a:gd name="T19" fmla="*/ 37 h 187"/>
                  <a:gd name="T20" fmla="*/ 58 w 217"/>
                  <a:gd name="T21" fmla="*/ 33 h 187"/>
                  <a:gd name="T22" fmla="*/ 177 w 217"/>
                  <a:gd name="T23" fmla="*/ 0 h 187"/>
                  <a:gd name="T24" fmla="*/ 185 w 217"/>
                  <a:gd name="T25" fmla="*/ 28 h 187"/>
                  <a:gd name="T26" fmla="*/ 73 w 217"/>
                  <a:gd name="T27" fmla="*/ 137 h 187"/>
                  <a:gd name="T28" fmla="*/ 153 w 217"/>
                  <a:gd name="T29" fmla="*/ 114 h 187"/>
                  <a:gd name="T30" fmla="*/ 178 w 217"/>
                  <a:gd name="T31" fmla="*/ 104 h 187"/>
                  <a:gd name="T32" fmla="*/ 180 w 217"/>
                  <a:gd name="T33" fmla="*/ 88 h 187"/>
                  <a:gd name="T34" fmla="*/ 200 w 217"/>
                  <a:gd name="T35" fmla="*/ 82 h 187"/>
                  <a:gd name="T36" fmla="*/ 217 w 217"/>
                  <a:gd name="T37" fmla="*/ 139 h 187"/>
                  <a:gd name="T38" fmla="*/ 195 w 217"/>
                  <a:gd name="T39" fmla="*/ 145 h 187"/>
                  <a:gd name="T40" fmla="*/ 185 w 217"/>
                  <a:gd name="T41" fmla="*/ 132 h 187"/>
                  <a:gd name="T42" fmla="*/ 158 w 217"/>
                  <a:gd name="T43" fmla="*/ 136 h 187"/>
                  <a:gd name="T44" fmla="*/ 93 w 217"/>
                  <a:gd name="T45" fmla="*/ 154 h 187"/>
                  <a:gd name="T46" fmla="*/ 68 w 217"/>
                  <a:gd name="T47" fmla="*/ 165 h 187"/>
                  <a:gd name="T48" fmla="*/ 66 w 217"/>
                  <a:gd name="T49" fmla="*/ 181 h 187"/>
                  <a:gd name="T50" fmla="*/ 45 w 217"/>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7" h="187">
                    <a:moveTo>
                      <a:pt x="45" y="187"/>
                    </a:moveTo>
                    <a:cubicBezTo>
                      <a:pt x="26" y="122"/>
                      <a:pt x="26" y="122"/>
                      <a:pt x="26" y="122"/>
                    </a:cubicBezTo>
                    <a:cubicBezTo>
                      <a:pt x="109" y="41"/>
                      <a:pt x="109" y="41"/>
                      <a:pt x="109" y="41"/>
                    </a:cubicBezTo>
                    <a:cubicBezTo>
                      <a:pt x="63" y="54"/>
                      <a:pt x="63" y="54"/>
                      <a:pt x="63" y="54"/>
                    </a:cubicBezTo>
                    <a:cubicBezTo>
                      <a:pt x="50" y="58"/>
                      <a:pt x="41" y="62"/>
                      <a:pt x="39" y="65"/>
                    </a:cubicBezTo>
                    <a:cubicBezTo>
                      <a:pt x="36" y="68"/>
                      <a:pt x="35" y="73"/>
                      <a:pt x="37" y="81"/>
                    </a:cubicBezTo>
                    <a:cubicBezTo>
                      <a:pt x="16" y="87"/>
                      <a:pt x="16" y="87"/>
                      <a:pt x="16" y="87"/>
                    </a:cubicBezTo>
                    <a:cubicBezTo>
                      <a:pt x="0" y="30"/>
                      <a:pt x="0" y="30"/>
                      <a:pt x="0" y="30"/>
                    </a:cubicBezTo>
                    <a:cubicBezTo>
                      <a:pt x="21" y="24"/>
                      <a:pt x="21" y="24"/>
                      <a:pt x="21" y="24"/>
                    </a:cubicBezTo>
                    <a:cubicBezTo>
                      <a:pt x="23" y="31"/>
                      <a:pt x="26" y="35"/>
                      <a:pt x="31" y="37"/>
                    </a:cubicBezTo>
                    <a:cubicBezTo>
                      <a:pt x="35" y="38"/>
                      <a:pt x="44" y="37"/>
                      <a:pt x="58" y="33"/>
                    </a:cubicBezTo>
                    <a:cubicBezTo>
                      <a:pt x="177" y="0"/>
                      <a:pt x="177" y="0"/>
                      <a:pt x="177" y="0"/>
                    </a:cubicBezTo>
                    <a:cubicBezTo>
                      <a:pt x="185" y="28"/>
                      <a:pt x="185" y="28"/>
                      <a:pt x="185" y="28"/>
                    </a:cubicBezTo>
                    <a:cubicBezTo>
                      <a:pt x="73" y="137"/>
                      <a:pt x="73" y="137"/>
                      <a:pt x="73" y="137"/>
                    </a:cubicBezTo>
                    <a:cubicBezTo>
                      <a:pt x="153" y="114"/>
                      <a:pt x="153" y="114"/>
                      <a:pt x="153" y="114"/>
                    </a:cubicBezTo>
                    <a:cubicBezTo>
                      <a:pt x="167" y="111"/>
                      <a:pt x="175" y="107"/>
                      <a:pt x="178" y="104"/>
                    </a:cubicBezTo>
                    <a:cubicBezTo>
                      <a:pt x="181" y="100"/>
                      <a:pt x="181" y="95"/>
                      <a:pt x="180" y="88"/>
                    </a:cubicBezTo>
                    <a:cubicBezTo>
                      <a:pt x="200" y="82"/>
                      <a:pt x="200" y="82"/>
                      <a:pt x="200" y="82"/>
                    </a:cubicBezTo>
                    <a:cubicBezTo>
                      <a:pt x="217" y="139"/>
                      <a:pt x="217" y="139"/>
                      <a:pt x="217" y="139"/>
                    </a:cubicBezTo>
                    <a:cubicBezTo>
                      <a:pt x="195" y="145"/>
                      <a:pt x="195" y="145"/>
                      <a:pt x="195" y="145"/>
                    </a:cubicBezTo>
                    <a:cubicBezTo>
                      <a:pt x="193" y="138"/>
                      <a:pt x="190" y="134"/>
                      <a:pt x="185" y="132"/>
                    </a:cubicBezTo>
                    <a:cubicBezTo>
                      <a:pt x="181" y="131"/>
                      <a:pt x="172" y="132"/>
                      <a:pt x="158" y="136"/>
                    </a:cubicBezTo>
                    <a:cubicBezTo>
                      <a:pt x="93" y="154"/>
                      <a:pt x="93" y="154"/>
                      <a:pt x="93" y="154"/>
                    </a:cubicBezTo>
                    <a:cubicBezTo>
                      <a:pt x="79" y="158"/>
                      <a:pt x="71" y="162"/>
                      <a:pt x="68" y="165"/>
                    </a:cubicBezTo>
                    <a:cubicBezTo>
                      <a:pt x="65" y="169"/>
                      <a:pt x="64" y="174"/>
                      <a:pt x="66" y="181"/>
                    </a:cubicBezTo>
                    <a:lnTo>
                      <a:pt x="45" y="1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6" name="Freeform 36"/>
              <p:cNvSpPr>
                <a:spLocks noEditPoints="1"/>
              </p:cNvSpPr>
              <p:nvPr/>
            </p:nvSpPr>
            <p:spPr bwMode="auto">
              <a:xfrm>
                <a:off x="3856549" y="744620"/>
                <a:ext cx="62372" cy="51032"/>
              </a:xfrm>
              <a:custGeom>
                <a:avLst/>
                <a:gdLst>
                  <a:gd name="T0" fmla="*/ 88 w 207"/>
                  <a:gd name="T1" fmla="*/ 106 h 168"/>
                  <a:gd name="T2" fmla="*/ 102 w 207"/>
                  <a:gd name="T3" fmla="*/ 136 h 168"/>
                  <a:gd name="T4" fmla="*/ 48 w 207"/>
                  <a:gd name="T5" fmla="*/ 141 h 168"/>
                  <a:gd name="T6" fmla="*/ 88 w 207"/>
                  <a:gd name="T7" fmla="*/ 106 h 168"/>
                  <a:gd name="T8" fmla="*/ 148 w 207"/>
                  <a:gd name="T9" fmla="*/ 157 h 168"/>
                  <a:gd name="T10" fmla="*/ 152 w 207"/>
                  <a:gd name="T11" fmla="*/ 156 h 168"/>
                  <a:gd name="T12" fmla="*/ 187 w 207"/>
                  <a:gd name="T13" fmla="*/ 168 h 168"/>
                  <a:gd name="T14" fmla="*/ 207 w 207"/>
                  <a:gd name="T15" fmla="*/ 159 h 168"/>
                  <a:gd name="T16" fmla="*/ 180 w 207"/>
                  <a:gd name="T17" fmla="*/ 99 h 168"/>
                  <a:gd name="T18" fmla="*/ 160 w 207"/>
                  <a:gd name="T19" fmla="*/ 108 h 168"/>
                  <a:gd name="T20" fmla="*/ 163 w 207"/>
                  <a:gd name="T21" fmla="*/ 122 h 168"/>
                  <a:gd name="T22" fmla="*/ 156 w 207"/>
                  <a:gd name="T23" fmla="*/ 129 h 168"/>
                  <a:gd name="T24" fmla="*/ 153 w 207"/>
                  <a:gd name="T25" fmla="*/ 130 h 168"/>
                  <a:gd name="T26" fmla="*/ 151 w 207"/>
                  <a:gd name="T27" fmla="*/ 131 h 168"/>
                  <a:gd name="T28" fmla="*/ 125 w 207"/>
                  <a:gd name="T29" fmla="*/ 135 h 168"/>
                  <a:gd name="T30" fmla="*/ 105 w 207"/>
                  <a:gd name="T31" fmla="*/ 90 h 168"/>
                  <a:gd name="T32" fmla="*/ 124 w 207"/>
                  <a:gd name="T33" fmla="*/ 72 h 168"/>
                  <a:gd name="T34" fmla="*/ 127 w 207"/>
                  <a:gd name="T35" fmla="*/ 70 h 168"/>
                  <a:gd name="T36" fmla="*/ 131 w 207"/>
                  <a:gd name="T37" fmla="*/ 68 h 168"/>
                  <a:gd name="T38" fmla="*/ 140 w 207"/>
                  <a:gd name="T39" fmla="*/ 68 h 168"/>
                  <a:gd name="T40" fmla="*/ 147 w 207"/>
                  <a:gd name="T41" fmla="*/ 78 h 168"/>
                  <a:gd name="T42" fmla="*/ 147 w 207"/>
                  <a:gd name="T43" fmla="*/ 80 h 168"/>
                  <a:gd name="T44" fmla="*/ 167 w 207"/>
                  <a:gd name="T45" fmla="*/ 71 h 168"/>
                  <a:gd name="T46" fmla="*/ 135 w 207"/>
                  <a:gd name="T47" fmla="*/ 0 h 168"/>
                  <a:gd name="T48" fmla="*/ 115 w 207"/>
                  <a:gd name="T49" fmla="*/ 9 h 168"/>
                  <a:gd name="T50" fmla="*/ 103 w 207"/>
                  <a:gd name="T51" fmla="*/ 38 h 168"/>
                  <a:gd name="T52" fmla="*/ 102 w 207"/>
                  <a:gd name="T53" fmla="*/ 39 h 168"/>
                  <a:gd name="T54" fmla="*/ 0 w 207"/>
                  <a:gd name="T55" fmla="*/ 133 h 168"/>
                  <a:gd name="T56" fmla="*/ 15 w 207"/>
                  <a:gd name="T57" fmla="*/ 166 h 168"/>
                  <a:gd name="T58" fmla="*/ 148 w 207"/>
                  <a:gd name="T59" fmla="*/ 15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7" h="168">
                    <a:moveTo>
                      <a:pt x="88" y="106"/>
                    </a:moveTo>
                    <a:cubicBezTo>
                      <a:pt x="102" y="136"/>
                      <a:pt x="102" y="136"/>
                      <a:pt x="102" y="136"/>
                    </a:cubicBezTo>
                    <a:cubicBezTo>
                      <a:pt x="48" y="141"/>
                      <a:pt x="48" y="141"/>
                      <a:pt x="48" y="141"/>
                    </a:cubicBezTo>
                    <a:lnTo>
                      <a:pt x="88" y="106"/>
                    </a:lnTo>
                    <a:close/>
                    <a:moveTo>
                      <a:pt x="148" y="157"/>
                    </a:moveTo>
                    <a:cubicBezTo>
                      <a:pt x="149" y="156"/>
                      <a:pt x="150" y="156"/>
                      <a:pt x="152" y="156"/>
                    </a:cubicBezTo>
                    <a:cubicBezTo>
                      <a:pt x="169" y="155"/>
                      <a:pt x="181" y="159"/>
                      <a:pt x="187" y="168"/>
                    </a:cubicBezTo>
                    <a:cubicBezTo>
                      <a:pt x="207" y="159"/>
                      <a:pt x="207" y="159"/>
                      <a:pt x="207" y="159"/>
                    </a:cubicBezTo>
                    <a:cubicBezTo>
                      <a:pt x="180" y="99"/>
                      <a:pt x="180" y="99"/>
                      <a:pt x="180" y="99"/>
                    </a:cubicBezTo>
                    <a:cubicBezTo>
                      <a:pt x="160" y="108"/>
                      <a:pt x="160" y="108"/>
                      <a:pt x="160" y="108"/>
                    </a:cubicBezTo>
                    <a:cubicBezTo>
                      <a:pt x="163" y="114"/>
                      <a:pt x="164" y="119"/>
                      <a:pt x="163" y="122"/>
                    </a:cubicBezTo>
                    <a:cubicBezTo>
                      <a:pt x="162" y="125"/>
                      <a:pt x="160" y="127"/>
                      <a:pt x="156" y="129"/>
                    </a:cubicBezTo>
                    <a:cubicBezTo>
                      <a:pt x="155" y="129"/>
                      <a:pt x="154" y="130"/>
                      <a:pt x="153" y="130"/>
                    </a:cubicBezTo>
                    <a:cubicBezTo>
                      <a:pt x="153" y="130"/>
                      <a:pt x="152" y="130"/>
                      <a:pt x="151" y="131"/>
                    </a:cubicBezTo>
                    <a:cubicBezTo>
                      <a:pt x="125" y="135"/>
                      <a:pt x="125" y="135"/>
                      <a:pt x="125" y="135"/>
                    </a:cubicBezTo>
                    <a:cubicBezTo>
                      <a:pt x="105" y="90"/>
                      <a:pt x="105" y="90"/>
                      <a:pt x="105" y="90"/>
                    </a:cubicBezTo>
                    <a:cubicBezTo>
                      <a:pt x="124" y="72"/>
                      <a:pt x="124" y="72"/>
                      <a:pt x="124" y="72"/>
                    </a:cubicBezTo>
                    <a:cubicBezTo>
                      <a:pt x="125" y="72"/>
                      <a:pt x="126" y="71"/>
                      <a:pt x="127" y="70"/>
                    </a:cubicBezTo>
                    <a:cubicBezTo>
                      <a:pt x="128" y="70"/>
                      <a:pt x="129" y="69"/>
                      <a:pt x="131" y="68"/>
                    </a:cubicBezTo>
                    <a:cubicBezTo>
                      <a:pt x="134" y="67"/>
                      <a:pt x="137" y="67"/>
                      <a:pt x="140" y="68"/>
                    </a:cubicBezTo>
                    <a:cubicBezTo>
                      <a:pt x="142" y="70"/>
                      <a:pt x="144" y="73"/>
                      <a:pt x="147" y="78"/>
                    </a:cubicBezTo>
                    <a:cubicBezTo>
                      <a:pt x="147" y="80"/>
                      <a:pt x="147" y="80"/>
                      <a:pt x="147" y="80"/>
                    </a:cubicBezTo>
                    <a:cubicBezTo>
                      <a:pt x="167" y="71"/>
                      <a:pt x="167" y="71"/>
                      <a:pt x="167" y="71"/>
                    </a:cubicBezTo>
                    <a:cubicBezTo>
                      <a:pt x="135" y="0"/>
                      <a:pt x="135" y="0"/>
                      <a:pt x="135" y="0"/>
                    </a:cubicBezTo>
                    <a:cubicBezTo>
                      <a:pt x="115" y="9"/>
                      <a:pt x="115" y="9"/>
                      <a:pt x="115" y="9"/>
                    </a:cubicBezTo>
                    <a:cubicBezTo>
                      <a:pt x="118" y="18"/>
                      <a:pt x="114" y="28"/>
                      <a:pt x="103" y="38"/>
                    </a:cubicBezTo>
                    <a:cubicBezTo>
                      <a:pt x="102" y="39"/>
                      <a:pt x="102" y="39"/>
                      <a:pt x="102" y="39"/>
                    </a:cubicBezTo>
                    <a:cubicBezTo>
                      <a:pt x="0" y="133"/>
                      <a:pt x="0" y="133"/>
                      <a:pt x="0" y="133"/>
                    </a:cubicBezTo>
                    <a:cubicBezTo>
                      <a:pt x="15" y="166"/>
                      <a:pt x="15" y="166"/>
                      <a:pt x="15" y="166"/>
                    </a:cubicBezTo>
                    <a:lnTo>
                      <a:pt x="148"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7" name="Freeform 37"/>
              <p:cNvSpPr>
                <a:spLocks/>
              </p:cNvSpPr>
              <p:nvPr/>
            </p:nvSpPr>
            <p:spPr bwMode="auto">
              <a:xfrm>
                <a:off x="3797012" y="1110349"/>
                <a:ext cx="70169" cy="73004"/>
              </a:xfrm>
              <a:custGeom>
                <a:avLst/>
                <a:gdLst>
                  <a:gd name="T0" fmla="*/ 0 w 231"/>
                  <a:gd name="T1" fmla="*/ 125 h 239"/>
                  <a:gd name="T2" fmla="*/ 44 w 231"/>
                  <a:gd name="T3" fmla="*/ 73 h 239"/>
                  <a:gd name="T4" fmla="*/ 158 w 231"/>
                  <a:gd name="T5" fmla="*/ 96 h 239"/>
                  <a:gd name="T6" fmla="*/ 122 w 231"/>
                  <a:gd name="T7" fmla="*/ 65 h 239"/>
                  <a:gd name="T8" fmla="*/ 99 w 231"/>
                  <a:gd name="T9" fmla="*/ 51 h 239"/>
                  <a:gd name="T10" fmla="*/ 85 w 231"/>
                  <a:gd name="T11" fmla="*/ 58 h 239"/>
                  <a:gd name="T12" fmla="*/ 68 w 231"/>
                  <a:gd name="T13" fmla="*/ 45 h 239"/>
                  <a:gd name="T14" fmla="*/ 106 w 231"/>
                  <a:gd name="T15" fmla="*/ 0 h 239"/>
                  <a:gd name="T16" fmla="*/ 123 w 231"/>
                  <a:gd name="T17" fmla="*/ 14 h 239"/>
                  <a:gd name="T18" fmla="*/ 118 w 231"/>
                  <a:gd name="T19" fmla="*/ 29 h 239"/>
                  <a:gd name="T20" fmla="*/ 136 w 231"/>
                  <a:gd name="T21" fmla="*/ 49 h 239"/>
                  <a:gd name="T22" fmla="*/ 231 w 231"/>
                  <a:gd name="T23" fmla="*/ 128 h 239"/>
                  <a:gd name="T24" fmla="*/ 212 w 231"/>
                  <a:gd name="T25" fmla="*/ 150 h 239"/>
                  <a:gd name="T26" fmla="*/ 58 w 231"/>
                  <a:gd name="T27" fmla="*/ 120 h 239"/>
                  <a:gd name="T28" fmla="*/ 122 w 231"/>
                  <a:gd name="T29" fmla="*/ 173 h 239"/>
                  <a:gd name="T30" fmla="*/ 145 w 231"/>
                  <a:gd name="T31" fmla="*/ 187 h 239"/>
                  <a:gd name="T32" fmla="*/ 159 w 231"/>
                  <a:gd name="T33" fmla="*/ 180 h 239"/>
                  <a:gd name="T34" fmla="*/ 176 w 231"/>
                  <a:gd name="T35" fmla="*/ 193 h 239"/>
                  <a:gd name="T36" fmla="*/ 137 w 231"/>
                  <a:gd name="T37" fmla="*/ 239 h 239"/>
                  <a:gd name="T38" fmla="*/ 120 w 231"/>
                  <a:gd name="T39" fmla="*/ 225 h 239"/>
                  <a:gd name="T40" fmla="*/ 125 w 231"/>
                  <a:gd name="T41" fmla="*/ 209 h 239"/>
                  <a:gd name="T42" fmla="*/ 107 w 231"/>
                  <a:gd name="T43" fmla="*/ 189 h 239"/>
                  <a:gd name="T44" fmla="*/ 54 w 231"/>
                  <a:gd name="T45" fmla="*/ 146 h 239"/>
                  <a:gd name="T46" fmla="*/ 31 w 231"/>
                  <a:gd name="T47" fmla="*/ 132 h 239"/>
                  <a:gd name="T48" fmla="*/ 17 w 231"/>
                  <a:gd name="T49" fmla="*/ 139 h 239"/>
                  <a:gd name="T50" fmla="*/ 0 w 231"/>
                  <a:gd name="T51" fmla="*/ 12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1" h="239">
                    <a:moveTo>
                      <a:pt x="0" y="125"/>
                    </a:moveTo>
                    <a:cubicBezTo>
                      <a:pt x="44" y="73"/>
                      <a:pt x="44" y="73"/>
                      <a:pt x="44" y="73"/>
                    </a:cubicBezTo>
                    <a:cubicBezTo>
                      <a:pt x="158" y="96"/>
                      <a:pt x="158" y="96"/>
                      <a:pt x="158" y="96"/>
                    </a:cubicBezTo>
                    <a:cubicBezTo>
                      <a:pt x="122" y="65"/>
                      <a:pt x="122" y="65"/>
                      <a:pt x="122" y="65"/>
                    </a:cubicBezTo>
                    <a:cubicBezTo>
                      <a:pt x="111" y="57"/>
                      <a:pt x="103" y="52"/>
                      <a:pt x="99" y="51"/>
                    </a:cubicBezTo>
                    <a:cubicBezTo>
                      <a:pt x="94" y="51"/>
                      <a:pt x="89" y="53"/>
                      <a:pt x="85" y="58"/>
                    </a:cubicBezTo>
                    <a:cubicBezTo>
                      <a:pt x="68" y="45"/>
                      <a:pt x="68" y="45"/>
                      <a:pt x="68" y="45"/>
                    </a:cubicBezTo>
                    <a:cubicBezTo>
                      <a:pt x="106" y="0"/>
                      <a:pt x="106" y="0"/>
                      <a:pt x="106" y="0"/>
                    </a:cubicBezTo>
                    <a:cubicBezTo>
                      <a:pt x="123" y="14"/>
                      <a:pt x="123" y="14"/>
                      <a:pt x="123" y="14"/>
                    </a:cubicBezTo>
                    <a:cubicBezTo>
                      <a:pt x="119" y="19"/>
                      <a:pt x="117" y="25"/>
                      <a:pt x="118" y="29"/>
                    </a:cubicBezTo>
                    <a:cubicBezTo>
                      <a:pt x="119" y="33"/>
                      <a:pt x="126" y="40"/>
                      <a:pt x="136" y="49"/>
                    </a:cubicBezTo>
                    <a:cubicBezTo>
                      <a:pt x="231" y="128"/>
                      <a:pt x="231" y="128"/>
                      <a:pt x="231" y="128"/>
                    </a:cubicBezTo>
                    <a:cubicBezTo>
                      <a:pt x="212" y="150"/>
                      <a:pt x="212" y="150"/>
                      <a:pt x="212" y="150"/>
                    </a:cubicBezTo>
                    <a:cubicBezTo>
                      <a:pt x="58" y="120"/>
                      <a:pt x="58" y="120"/>
                      <a:pt x="58" y="120"/>
                    </a:cubicBezTo>
                    <a:cubicBezTo>
                      <a:pt x="122" y="173"/>
                      <a:pt x="122" y="173"/>
                      <a:pt x="122" y="173"/>
                    </a:cubicBezTo>
                    <a:cubicBezTo>
                      <a:pt x="132" y="182"/>
                      <a:pt x="140" y="187"/>
                      <a:pt x="145" y="187"/>
                    </a:cubicBezTo>
                    <a:cubicBezTo>
                      <a:pt x="149" y="187"/>
                      <a:pt x="154" y="185"/>
                      <a:pt x="159" y="180"/>
                    </a:cubicBezTo>
                    <a:cubicBezTo>
                      <a:pt x="176" y="193"/>
                      <a:pt x="176" y="193"/>
                      <a:pt x="176" y="193"/>
                    </a:cubicBezTo>
                    <a:cubicBezTo>
                      <a:pt x="137" y="239"/>
                      <a:pt x="137" y="239"/>
                      <a:pt x="137" y="239"/>
                    </a:cubicBezTo>
                    <a:cubicBezTo>
                      <a:pt x="120" y="225"/>
                      <a:pt x="120" y="225"/>
                      <a:pt x="120" y="225"/>
                    </a:cubicBezTo>
                    <a:cubicBezTo>
                      <a:pt x="125" y="219"/>
                      <a:pt x="126" y="214"/>
                      <a:pt x="125" y="209"/>
                    </a:cubicBezTo>
                    <a:cubicBezTo>
                      <a:pt x="124" y="205"/>
                      <a:pt x="118" y="198"/>
                      <a:pt x="107" y="189"/>
                    </a:cubicBezTo>
                    <a:cubicBezTo>
                      <a:pt x="54" y="146"/>
                      <a:pt x="54" y="146"/>
                      <a:pt x="54" y="146"/>
                    </a:cubicBezTo>
                    <a:cubicBezTo>
                      <a:pt x="44" y="137"/>
                      <a:pt x="36" y="132"/>
                      <a:pt x="31" y="132"/>
                    </a:cubicBezTo>
                    <a:cubicBezTo>
                      <a:pt x="27" y="131"/>
                      <a:pt x="22" y="134"/>
                      <a:pt x="17" y="139"/>
                    </a:cubicBezTo>
                    <a:lnTo>
                      <a:pt x="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8" name="Freeform 38"/>
              <p:cNvSpPr>
                <a:spLocks noEditPoints="1"/>
              </p:cNvSpPr>
              <p:nvPr/>
            </p:nvSpPr>
            <p:spPr bwMode="auto">
              <a:xfrm>
                <a:off x="3270390" y="626254"/>
                <a:ext cx="592538" cy="592538"/>
              </a:xfrm>
              <a:custGeom>
                <a:avLst/>
                <a:gdLst>
                  <a:gd name="T0" fmla="*/ 975 w 1950"/>
                  <a:gd name="T1" fmla="*/ 0 h 1950"/>
                  <a:gd name="T2" fmla="*/ 0 w 1950"/>
                  <a:gd name="T3" fmla="*/ 975 h 1950"/>
                  <a:gd name="T4" fmla="*/ 975 w 1950"/>
                  <a:gd name="T5" fmla="*/ 1950 h 1950"/>
                  <a:gd name="T6" fmla="*/ 1950 w 1950"/>
                  <a:gd name="T7" fmla="*/ 975 h 1950"/>
                  <a:gd name="T8" fmla="*/ 975 w 1950"/>
                  <a:gd name="T9" fmla="*/ 0 h 1950"/>
                  <a:gd name="T10" fmla="*/ 975 w 1950"/>
                  <a:gd name="T11" fmla="*/ 1929 h 1950"/>
                  <a:gd name="T12" fmla="*/ 21 w 1950"/>
                  <a:gd name="T13" fmla="*/ 975 h 1950"/>
                  <a:gd name="T14" fmla="*/ 975 w 1950"/>
                  <a:gd name="T15" fmla="*/ 21 h 1950"/>
                  <a:gd name="T16" fmla="*/ 1929 w 1950"/>
                  <a:gd name="T17" fmla="*/ 975 h 1950"/>
                  <a:gd name="T18" fmla="*/ 975 w 1950"/>
                  <a:gd name="T19" fmla="*/ 1929 h 1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0" h="1950">
                    <a:moveTo>
                      <a:pt x="975" y="0"/>
                    </a:moveTo>
                    <a:cubicBezTo>
                      <a:pt x="436" y="0"/>
                      <a:pt x="0" y="436"/>
                      <a:pt x="0" y="975"/>
                    </a:cubicBezTo>
                    <a:cubicBezTo>
                      <a:pt x="0" y="1514"/>
                      <a:pt x="436" y="1950"/>
                      <a:pt x="975" y="1950"/>
                    </a:cubicBezTo>
                    <a:cubicBezTo>
                      <a:pt x="1513" y="1950"/>
                      <a:pt x="1950" y="1514"/>
                      <a:pt x="1950" y="975"/>
                    </a:cubicBezTo>
                    <a:cubicBezTo>
                      <a:pt x="1950" y="436"/>
                      <a:pt x="1513" y="0"/>
                      <a:pt x="975" y="0"/>
                    </a:cubicBezTo>
                    <a:close/>
                    <a:moveTo>
                      <a:pt x="975" y="1929"/>
                    </a:moveTo>
                    <a:cubicBezTo>
                      <a:pt x="448" y="1929"/>
                      <a:pt x="21" y="1502"/>
                      <a:pt x="21" y="975"/>
                    </a:cubicBezTo>
                    <a:cubicBezTo>
                      <a:pt x="21" y="448"/>
                      <a:pt x="448" y="21"/>
                      <a:pt x="975" y="21"/>
                    </a:cubicBezTo>
                    <a:cubicBezTo>
                      <a:pt x="1501" y="21"/>
                      <a:pt x="1929" y="448"/>
                      <a:pt x="1929" y="975"/>
                    </a:cubicBezTo>
                    <a:cubicBezTo>
                      <a:pt x="1929" y="1502"/>
                      <a:pt x="1501" y="1929"/>
                      <a:pt x="975" y="19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9" name="Freeform 39"/>
              <p:cNvSpPr>
                <a:spLocks/>
              </p:cNvSpPr>
              <p:nvPr/>
            </p:nvSpPr>
            <p:spPr bwMode="auto">
              <a:xfrm>
                <a:off x="3404349" y="646100"/>
                <a:ext cx="434481" cy="362185"/>
              </a:xfrm>
              <a:custGeom>
                <a:avLst/>
                <a:gdLst>
                  <a:gd name="T0" fmla="*/ 534 w 1430"/>
                  <a:gd name="T1" fmla="*/ 0 h 1191"/>
                  <a:gd name="T2" fmla="*/ 0 w 1430"/>
                  <a:gd name="T3" fmla="*/ 948 h 1191"/>
                  <a:gd name="T4" fmla="*/ 11 w 1430"/>
                  <a:gd name="T5" fmla="*/ 1122 h 1191"/>
                  <a:gd name="T6" fmla="*/ 175 w 1430"/>
                  <a:gd name="T7" fmla="*/ 1164 h 1191"/>
                  <a:gd name="T8" fmla="*/ 156 w 1430"/>
                  <a:gd name="T9" fmla="*/ 926 h 1191"/>
                  <a:gd name="T10" fmla="*/ 506 w 1430"/>
                  <a:gd name="T11" fmla="*/ 76 h 1191"/>
                  <a:gd name="T12" fmla="*/ 241 w 1430"/>
                  <a:gd name="T13" fmla="*/ 851 h 1191"/>
                  <a:gd name="T14" fmla="*/ 280 w 1430"/>
                  <a:gd name="T15" fmla="*/ 1179 h 1191"/>
                  <a:gd name="T16" fmla="*/ 518 w 1430"/>
                  <a:gd name="T17" fmla="*/ 1188 h 1191"/>
                  <a:gd name="T18" fmla="*/ 1430 w 1430"/>
                  <a:gd name="T19" fmla="*/ 748 h 1191"/>
                  <a:gd name="T20" fmla="*/ 535 w 1430"/>
                  <a:gd name="T21" fmla="*/ 0 h 1191"/>
                  <a:gd name="T22" fmla="*/ 534 w 1430"/>
                  <a:gd name="T23" fmla="*/ 0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30" h="1191">
                    <a:moveTo>
                      <a:pt x="534" y="0"/>
                    </a:moveTo>
                    <a:cubicBezTo>
                      <a:pt x="230" y="84"/>
                      <a:pt x="0" y="476"/>
                      <a:pt x="0" y="948"/>
                    </a:cubicBezTo>
                    <a:cubicBezTo>
                      <a:pt x="0" y="1008"/>
                      <a:pt x="4" y="1066"/>
                      <a:pt x="11" y="1122"/>
                    </a:cubicBezTo>
                    <a:cubicBezTo>
                      <a:pt x="63" y="1139"/>
                      <a:pt x="118" y="1153"/>
                      <a:pt x="175" y="1164"/>
                    </a:cubicBezTo>
                    <a:cubicBezTo>
                      <a:pt x="163" y="1088"/>
                      <a:pt x="156" y="1008"/>
                      <a:pt x="156" y="926"/>
                    </a:cubicBezTo>
                    <a:cubicBezTo>
                      <a:pt x="156" y="535"/>
                      <a:pt x="302" y="202"/>
                      <a:pt x="506" y="76"/>
                    </a:cubicBezTo>
                    <a:cubicBezTo>
                      <a:pt x="345" y="252"/>
                      <a:pt x="241" y="534"/>
                      <a:pt x="241" y="851"/>
                    </a:cubicBezTo>
                    <a:cubicBezTo>
                      <a:pt x="241" y="967"/>
                      <a:pt x="255" y="1077"/>
                      <a:pt x="280" y="1179"/>
                    </a:cubicBezTo>
                    <a:cubicBezTo>
                      <a:pt x="356" y="1188"/>
                      <a:pt x="436" y="1191"/>
                      <a:pt x="518" y="1188"/>
                    </a:cubicBezTo>
                    <a:cubicBezTo>
                      <a:pt x="946" y="1171"/>
                      <a:pt x="1304" y="988"/>
                      <a:pt x="1430" y="748"/>
                    </a:cubicBezTo>
                    <a:cubicBezTo>
                      <a:pt x="1353" y="323"/>
                      <a:pt x="982" y="0"/>
                      <a:pt x="535" y="0"/>
                    </a:cubicBezTo>
                    <a:cubicBezTo>
                      <a:pt x="535" y="0"/>
                      <a:pt x="534" y="0"/>
                      <a:pt x="5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0" name="Freeform 40"/>
              <p:cNvSpPr>
                <a:spLocks/>
              </p:cNvSpPr>
              <p:nvPr/>
            </p:nvSpPr>
            <p:spPr bwMode="auto">
              <a:xfrm>
                <a:off x="3410019" y="1004741"/>
                <a:ext cx="62372" cy="56702"/>
              </a:xfrm>
              <a:custGeom>
                <a:avLst/>
                <a:gdLst>
                  <a:gd name="T0" fmla="*/ 205 w 205"/>
                  <a:gd name="T1" fmla="*/ 187 h 187"/>
                  <a:gd name="T2" fmla="*/ 168 w 205"/>
                  <a:gd name="T3" fmla="*/ 50 h 187"/>
                  <a:gd name="T4" fmla="*/ 0 w 205"/>
                  <a:gd name="T5" fmla="*/ 0 h 187"/>
                  <a:gd name="T6" fmla="*/ 30 w 205"/>
                  <a:gd name="T7" fmla="*/ 137 h 187"/>
                  <a:gd name="T8" fmla="*/ 205 w 205"/>
                  <a:gd name="T9" fmla="*/ 187 h 187"/>
                </a:gdLst>
                <a:ahLst/>
                <a:cxnLst>
                  <a:cxn ang="0">
                    <a:pos x="T0" y="T1"/>
                  </a:cxn>
                  <a:cxn ang="0">
                    <a:pos x="T2" y="T3"/>
                  </a:cxn>
                  <a:cxn ang="0">
                    <a:pos x="T4" y="T5"/>
                  </a:cxn>
                  <a:cxn ang="0">
                    <a:pos x="T6" y="T7"/>
                  </a:cxn>
                  <a:cxn ang="0">
                    <a:pos x="T8" y="T9"/>
                  </a:cxn>
                </a:cxnLst>
                <a:rect l="0" t="0" r="r" b="b"/>
                <a:pathLst>
                  <a:path w="205" h="187">
                    <a:moveTo>
                      <a:pt x="205" y="187"/>
                    </a:moveTo>
                    <a:cubicBezTo>
                      <a:pt x="190" y="143"/>
                      <a:pt x="178" y="97"/>
                      <a:pt x="168" y="50"/>
                    </a:cubicBezTo>
                    <a:cubicBezTo>
                      <a:pt x="108" y="36"/>
                      <a:pt x="52" y="20"/>
                      <a:pt x="0" y="0"/>
                    </a:cubicBezTo>
                    <a:cubicBezTo>
                      <a:pt x="8" y="47"/>
                      <a:pt x="18" y="93"/>
                      <a:pt x="30" y="137"/>
                    </a:cubicBezTo>
                    <a:cubicBezTo>
                      <a:pt x="85" y="157"/>
                      <a:pt x="144" y="173"/>
                      <a:pt x="205" y="1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1" name="Freeform 41"/>
              <p:cNvSpPr>
                <a:spLocks/>
              </p:cNvSpPr>
              <p:nvPr/>
            </p:nvSpPr>
            <p:spPr bwMode="auto">
              <a:xfrm>
                <a:off x="3310790" y="1025296"/>
                <a:ext cx="275006" cy="172942"/>
              </a:xfrm>
              <a:custGeom>
                <a:avLst/>
                <a:gdLst>
                  <a:gd name="T0" fmla="*/ 571 w 907"/>
                  <a:gd name="T1" fmla="*/ 219 h 571"/>
                  <a:gd name="T2" fmla="*/ 398 w 907"/>
                  <a:gd name="T3" fmla="*/ 187 h 571"/>
                  <a:gd name="T4" fmla="*/ 574 w 907"/>
                  <a:gd name="T5" fmla="*/ 477 h 571"/>
                  <a:gd name="T6" fmla="*/ 330 w 907"/>
                  <a:gd name="T7" fmla="*/ 168 h 571"/>
                  <a:gd name="T8" fmla="*/ 0 w 907"/>
                  <a:gd name="T9" fmla="*/ 0 h 571"/>
                  <a:gd name="T10" fmla="*/ 844 w 907"/>
                  <a:gd name="T11" fmla="*/ 571 h 571"/>
                  <a:gd name="T12" fmla="*/ 907 w 907"/>
                  <a:gd name="T13" fmla="*/ 569 h 571"/>
                  <a:gd name="T14" fmla="*/ 571 w 907"/>
                  <a:gd name="T15" fmla="*/ 219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7" h="571">
                    <a:moveTo>
                      <a:pt x="571" y="219"/>
                    </a:moveTo>
                    <a:cubicBezTo>
                      <a:pt x="511" y="211"/>
                      <a:pt x="453" y="200"/>
                      <a:pt x="398" y="187"/>
                    </a:cubicBezTo>
                    <a:cubicBezTo>
                      <a:pt x="443" y="300"/>
                      <a:pt x="503" y="399"/>
                      <a:pt x="574" y="477"/>
                    </a:cubicBezTo>
                    <a:cubicBezTo>
                      <a:pt x="476" y="416"/>
                      <a:pt x="392" y="308"/>
                      <a:pt x="330" y="168"/>
                    </a:cubicBezTo>
                    <a:cubicBezTo>
                      <a:pt x="195" y="128"/>
                      <a:pt x="81" y="70"/>
                      <a:pt x="0" y="0"/>
                    </a:cubicBezTo>
                    <a:cubicBezTo>
                      <a:pt x="134" y="335"/>
                      <a:pt x="461" y="571"/>
                      <a:pt x="844" y="571"/>
                    </a:cubicBezTo>
                    <a:cubicBezTo>
                      <a:pt x="865" y="571"/>
                      <a:pt x="886" y="570"/>
                      <a:pt x="907" y="569"/>
                    </a:cubicBezTo>
                    <a:cubicBezTo>
                      <a:pt x="770" y="530"/>
                      <a:pt x="650" y="401"/>
                      <a:pt x="571" y="2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2" name="Freeform 42"/>
              <p:cNvSpPr>
                <a:spLocks/>
              </p:cNvSpPr>
              <p:nvPr/>
            </p:nvSpPr>
            <p:spPr bwMode="auto">
              <a:xfrm>
                <a:off x="3495073" y="923940"/>
                <a:ext cx="348010" cy="266500"/>
              </a:xfrm>
              <a:custGeom>
                <a:avLst/>
                <a:gdLst>
                  <a:gd name="T0" fmla="*/ 297 w 1145"/>
                  <a:gd name="T1" fmla="*/ 348 h 877"/>
                  <a:gd name="T2" fmla="*/ 0 w 1145"/>
                  <a:gd name="T3" fmla="*/ 334 h 877"/>
                  <a:gd name="T4" fmla="*/ 53 w 1145"/>
                  <a:gd name="T5" fmla="*/ 473 h 877"/>
                  <a:gd name="T6" fmla="*/ 261 w 1145"/>
                  <a:gd name="T7" fmla="*/ 486 h 877"/>
                  <a:gd name="T8" fmla="*/ 1061 w 1145"/>
                  <a:gd name="T9" fmla="*/ 242 h 877"/>
                  <a:gd name="T10" fmla="*/ 185 w 1145"/>
                  <a:gd name="T11" fmla="*/ 565 h 877"/>
                  <a:gd name="T12" fmla="*/ 99 w 1145"/>
                  <a:gd name="T13" fmla="*/ 563 h 877"/>
                  <a:gd name="T14" fmla="*/ 452 w 1145"/>
                  <a:gd name="T15" fmla="*/ 877 h 877"/>
                  <a:gd name="T16" fmla="*/ 1145 w 1145"/>
                  <a:gd name="T17" fmla="*/ 0 h 877"/>
                  <a:gd name="T18" fmla="*/ 297 w 1145"/>
                  <a:gd name="T19" fmla="*/ 348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5" h="877">
                    <a:moveTo>
                      <a:pt x="297" y="348"/>
                    </a:moveTo>
                    <a:cubicBezTo>
                      <a:pt x="194" y="352"/>
                      <a:pt x="94" y="347"/>
                      <a:pt x="0" y="334"/>
                    </a:cubicBezTo>
                    <a:cubicBezTo>
                      <a:pt x="15" y="382"/>
                      <a:pt x="33" y="429"/>
                      <a:pt x="53" y="473"/>
                    </a:cubicBezTo>
                    <a:cubicBezTo>
                      <a:pt x="120" y="482"/>
                      <a:pt x="190" y="486"/>
                      <a:pt x="261" y="486"/>
                    </a:cubicBezTo>
                    <a:cubicBezTo>
                      <a:pt x="589" y="486"/>
                      <a:pt x="880" y="390"/>
                      <a:pt x="1061" y="242"/>
                    </a:cubicBezTo>
                    <a:cubicBezTo>
                      <a:pt x="931" y="430"/>
                      <a:pt x="588" y="565"/>
                      <a:pt x="185" y="565"/>
                    </a:cubicBezTo>
                    <a:cubicBezTo>
                      <a:pt x="156" y="565"/>
                      <a:pt x="127" y="564"/>
                      <a:pt x="99" y="563"/>
                    </a:cubicBezTo>
                    <a:cubicBezTo>
                      <a:pt x="189" y="718"/>
                      <a:pt x="312" y="831"/>
                      <a:pt x="452" y="877"/>
                    </a:cubicBezTo>
                    <a:cubicBezTo>
                      <a:pt x="848" y="781"/>
                      <a:pt x="1142" y="425"/>
                      <a:pt x="1145" y="0"/>
                    </a:cubicBezTo>
                    <a:cubicBezTo>
                      <a:pt x="1020" y="189"/>
                      <a:pt x="690" y="332"/>
                      <a:pt x="297" y="3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3" name="Freeform 43"/>
              <p:cNvSpPr>
                <a:spLocks/>
              </p:cNvSpPr>
              <p:nvPr/>
            </p:nvSpPr>
            <p:spPr bwMode="auto">
              <a:xfrm>
                <a:off x="3290945" y="663110"/>
                <a:ext cx="180738" cy="373526"/>
              </a:xfrm>
              <a:custGeom>
                <a:avLst/>
                <a:gdLst>
                  <a:gd name="T0" fmla="*/ 347 w 596"/>
                  <a:gd name="T1" fmla="*/ 1230 h 1230"/>
                  <a:gd name="T2" fmla="*/ 314 w 596"/>
                  <a:gd name="T3" fmla="*/ 1090 h 1230"/>
                  <a:gd name="T4" fmla="*/ 92 w 596"/>
                  <a:gd name="T5" fmla="*/ 919 h 1230"/>
                  <a:gd name="T6" fmla="*/ 305 w 596"/>
                  <a:gd name="T7" fmla="*/ 1039 h 1230"/>
                  <a:gd name="T8" fmla="*/ 290 w 596"/>
                  <a:gd name="T9" fmla="*/ 819 h 1230"/>
                  <a:gd name="T10" fmla="*/ 596 w 596"/>
                  <a:gd name="T11" fmla="*/ 0 h 1230"/>
                  <a:gd name="T12" fmla="*/ 0 w 596"/>
                  <a:gd name="T13" fmla="*/ 854 h 1230"/>
                  <a:gd name="T14" fmla="*/ 6 w 596"/>
                  <a:gd name="T15" fmla="*/ 960 h 1230"/>
                  <a:gd name="T16" fmla="*/ 347 w 596"/>
                  <a:gd name="T17" fmla="*/ 1230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6" h="1230">
                    <a:moveTo>
                      <a:pt x="347" y="1230"/>
                    </a:moveTo>
                    <a:cubicBezTo>
                      <a:pt x="334" y="1186"/>
                      <a:pt x="323" y="1139"/>
                      <a:pt x="314" y="1090"/>
                    </a:cubicBezTo>
                    <a:cubicBezTo>
                      <a:pt x="217" y="1044"/>
                      <a:pt x="141" y="986"/>
                      <a:pt x="92" y="919"/>
                    </a:cubicBezTo>
                    <a:cubicBezTo>
                      <a:pt x="152" y="966"/>
                      <a:pt x="224" y="1006"/>
                      <a:pt x="305" y="1039"/>
                    </a:cubicBezTo>
                    <a:cubicBezTo>
                      <a:pt x="295" y="968"/>
                      <a:pt x="290" y="895"/>
                      <a:pt x="290" y="819"/>
                    </a:cubicBezTo>
                    <a:cubicBezTo>
                      <a:pt x="290" y="457"/>
                      <a:pt x="415" y="144"/>
                      <a:pt x="596" y="0"/>
                    </a:cubicBezTo>
                    <a:cubicBezTo>
                      <a:pt x="248" y="128"/>
                      <a:pt x="0" y="462"/>
                      <a:pt x="0" y="854"/>
                    </a:cubicBezTo>
                    <a:cubicBezTo>
                      <a:pt x="0" y="890"/>
                      <a:pt x="2" y="925"/>
                      <a:pt x="6" y="960"/>
                    </a:cubicBezTo>
                    <a:cubicBezTo>
                      <a:pt x="75" y="1069"/>
                      <a:pt x="195" y="1162"/>
                      <a:pt x="347" y="12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13" name="Freeform 44"/>
            <p:cNvSpPr>
              <a:spLocks/>
            </p:cNvSpPr>
            <p:nvPr/>
          </p:nvSpPr>
          <p:spPr bwMode="auto">
            <a:xfrm>
              <a:off x="7421682" y="2284733"/>
              <a:ext cx="179651" cy="222965"/>
            </a:xfrm>
            <a:custGeom>
              <a:avLst/>
              <a:gdLst>
                <a:gd name="T0" fmla="*/ 414 w 589"/>
                <a:gd name="T1" fmla="*/ 48 h 732"/>
                <a:gd name="T2" fmla="*/ 428 w 589"/>
                <a:gd name="T3" fmla="*/ 12 h 732"/>
                <a:gd name="T4" fmla="*/ 490 w 589"/>
                <a:gd name="T5" fmla="*/ 12 h 732"/>
                <a:gd name="T6" fmla="*/ 547 w 589"/>
                <a:gd name="T7" fmla="*/ 220 h 732"/>
                <a:gd name="T8" fmla="*/ 478 w 589"/>
                <a:gd name="T9" fmla="*/ 246 h 732"/>
                <a:gd name="T10" fmla="*/ 387 w 589"/>
                <a:gd name="T11" fmla="*/ 137 h 732"/>
                <a:gd name="T12" fmla="*/ 272 w 589"/>
                <a:gd name="T13" fmla="*/ 99 h 732"/>
                <a:gd name="T14" fmla="*/ 199 w 589"/>
                <a:gd name="T15" fmla="*/ 118 h 732"/>
                <a:gd name="T16" fmla="*/ 171 w 589"/>
                <a:gd name="T17" fmla="*/ 171 h 732"/>
                <a:gd name="T18" fmla="*/ 340 w 589"/>
                <a:gd name="T19" fmla="*/ 265 h 732"/>
                <a:gd name="T20" fmla="*/ 376 w 589"/>
                <a:gd name="T21" fmla="*/ 275 h 732"/>
                <a:gd name="T22" fmla="*/ 543 w 589"/>
                <a:gd name="T23" fmla="*/ 352 h 732"/>
                <a:gd name="T24" fmla="*/ 589 w 589"/>
                <a:gd name="T25" fmla="*/ 484 h 732"/>
                <a:gd name="T26" fmla="*/ 519 w 589"/>
                <a:gd name="T27" fmla="*/ 664 h 732"/>
                <a:gd name="T28" fmla="*/ 336 w 589"/>
                <a:gd name="T29" fmla="*/ 732 h 732"/>
                <a:gd name="T30" fmla="*/ 239 w 589"/>
                <a:gd name="T31" fmla="*/ 719 h 732"/>
                <a:gd name="T32" fmla="*/ 151 w 589"/>
                <a:gd name="T33" fmla="*/ 681 h 732"/>
                <a:gd name="T34" fmla="*/ 139 w 589"/>
                <a:gd name="T35" fmla="*/ 725 h 732"/>
                <a:gd name="T36" fmla="*/ 78 w 589"/>
                <a:gd name="T37" fmla="*/ 725 h 732"/>
                <a:gd name="T38" fmla="*/ 0 w 589"/>
                <a:gd name="T39" fmla="*/ 464 h 732"/>
                <a:gd name="T40" fmla="*/ 77 w 589"/>
                <a:gd name="T41" fmla="*/ 436 h 732"/>
                <a:gd name="T42" fmla="*/ 186 w 589"/>
                <a:gd name="T43" fmla="*/ 581 h 732"/>
                <a:gd name="T44" fmla="*/ 323 w 589"/>
                <a:gd name="T45" fmla="*/ 632 h 732"/>
                <a:gd name="T46" fmla="*/ 408 w 589"/>
                <a:gd name="T47" fmla="*/ 605 h 732"/>
                <a:gd name="T48" fmla="*/ 443 w 589"/>
                <a:gd name="T49" fmla="*/ 541 h 732"/>
                <a:gd name="T50" fmla="*/ 297 w 589"/>
                <a:gd name="T51" fmla="*/ 447 h 732"/>
                <a:gd name="T52" fmla="*/ 267 w 589"/>
                <a:gd name="T53" fmla="*/ 439 h 732"/>
                <a:gd name="T54" fmla="*/ 154 w 589"/>
                <a:gd name="T55" fmla="*/ 405 h 732"/>
                <a:gd name="T56" fmla="*/ 95 w 589"/>
                <a:gd name="T57" fmla="*/ 378 h 732"/>
                <a:gd name="T58" fmla="*/ 39 w 589"/>
                <a:gd name="T59" fmla="*/ 311 h 732"/>
                <a:gd name="T60" fmla="*/ 20 w 589"/>
                <a:gd name="T61" fmla="*/ 222 h 732"/>
                <a:gd name="T62" fmla="*/ 87 w 589"/>
                <a:gd name="T63" fmla="*/ 63 h 732"/>
                <a:gd name="T64" fmla="*/ 258 w 589"/>
                <a:gd name="T65" fmla="*/ 0 h 732"/>
                <a:gd name="T66" fmla="*/ 339 w 589"/>
                <a:gd name="T67" fmla="*/ 12 h 732"/>
                <a:gd name="T68" fmla="*/ 414 w 589"/>
                <a:gd name="T69" fmla="*/ 4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9" h="732">
                  <a:moveTo>
                    <a:pt x="414" y="48"/>
                  </a:moveTo>
                  <a:cubicBezTo>
                    <a:pt x="428" y="12"/>
                    <a:pt x="428" y="12"/>
                    <a:pt x="428" y="12"/>
                  </a:cubicBezTo>
                  <a:cubicBezTo>
                    <a:pt x="490" y="12"/>
                    <a:pt x="490" y="12"/>
                    <a:pt x="490" y="12"/>
                  </a:cubicBezTo>
                  <a:cubicBezTo>
                    <a:pt x="547" y="220"/>
                    <a:pt x="547" y="220"/>
                    <a:pt x="547" y="220"/>
                  </a:cubicBezTo>
                  <a:cubicBezTo>
                    <a:pt x="478" y="246"/>
                    <a:pt x="478" y="246"/>
                    <a:pt x="478" y="246"/>
                  </a:cubicBezTo>
                  <a:cubicBezTo>
                    <a:pt x="454" y="199"/>
                    <a:pt x="424" y="163"/>
                    <a:pt x="387" y="137"/>
                  </a:cubicBezTo>
                  <a:cubicBezTo>
                    <a:pt x="351" y="111"/>
                    <a:pt x="312" y="99"/>
                    <a:pt x="272" y="99"/>
                  </a:cubicBezTo>
                  <a:cubicBezTo>
                    <a:pt x="241" y="99"/>
                    <a:pt x="217" y="105"/>
                    <a:pt x="199" y="118"/>
                  </a:cubicBezTo>
                  <a:cubicBezTo>
                    <a:pt x="180" y="132"/>
                    <a:pt x="171" y="149"/>
                    <a:pt x="171" y="171"/>
                  </a:cubicBezTo>
                  <a:cubicBezTo>
                    <a:pt x="171" y="207"/>
                    <a:pt x="227" y="238"/>
                    <a:pt x="340" y="265"/>
                  </a:cubicBezTo>
                  <a:cubicBezTo>
                    <a:pt x="356" y="269"/>
                    <a:pt x="368" y="272"/>
                    <a:pt x="376" y="275"/>
                  </a:cubicBezTo>
                  <a:cubicBezTo>
                    <a:pt x="457" y="295"/>
                    <a:pt x="512" y="321"/>
                    <a:pt x="543" y="352"/>
                  </a:cubicBezTo>
                  <a:cubicBezTo>
                    <a:pt x="574" y="384"/>
                    <a:pt x="589" y="428"/>
                    <a:pt x="589" y="484"/>
                  </a:cubicBezTo>
                  <a:cubicBezTo>
                    <a:pt x="589" y="558"/>
                    <a:pt x="566" y="618"/>
                    <a:pt x="519" y="664"/>
                  </a:cubicBezTo>
                  <a:cubicBezTo>
                    <a:pt x="473" y="709"/>
                    <a:pt x="412" y="732"/>
                    <a:pt x="336" y="732"/>
                  </a:cubicBezTo>
                  <a:cubicBezTo>
                    <a:pt x="303" y="732"/>
                    <a:pt x="270" y="727"/>
                    <a:pt x="239" y="719"/>
                  </a:cubicBezTo>
                  <a:cubicBezTo>
                    <a:pt x="209" y="710"/>
                    <a:pt x="179" y="697"/>
                    <a:pt x="151" y="681"/>
                  </a:cubicBezTo>
                  <a:cubicBezTo>
                    <a:pt x="139" y="725"/>
                    <a:pt x="139" y="725"/>
                    <a:pt x="139" y="725"/>
                  </a:cubicBezTo>
                  <a:cubicBezTo>
                    <a:pt x="78" y="725"/>
                    <a:pt x="78" y="725"/>
                    <a:pt x="78" y="725"/>
                  </a:cubicBezTo>
                  <a:cubicBezTo>
                    <a:pt x="0" y="464"/>
                    <a:pt x="0" y="464"/>
                    <a:pt x="0" y="464"/>
                  </a:cubicBezTo>
                  <a:cubicBezTo>
                    <a:pt x="77" y="436"/>
                    <a:pt x="77" y="436"/>
                    <a:pt x="77" y="436"/>
                  </a:cubicBezTo>
                  <a:cubicBezTo>
                    <a:pt x="106" y="499"/>
                    <a:pt x="143" y="547"/>
                    <a:pt x="186" y="581"/>
                  </a:cubicBezTo>
                  <a:cubicBezTo>
                    <a:pt x="229" y="615"/>
                    <a:pt x="274" y="632"/>
                    <a:pt x="323" y="632"/>
                  </a:cubicBezTo>
                  <a:cubicBezTo>
                    <a:pt x="357" y="632"/>
                    <a:pt x="385" y="623"/>
                    <a:pt x="408" y="605"/>
                  </a:cubicBezTo>
                  <a:cubicBezTo>
                    <a:pt x="431" y="587"/>
                    <a:pt x="443" y="566"/>
                    <a:pt x="443" y="541"/>
                  </a:cubicBezTo>
                  <a:cubicBezTo>
                    <a:pt x="443" y="504"/>
                    <a:pt x="394" y="472"/>
                    <a:pt x="297" y="447"/>
                  </a:cubicBezTo>
                  <a:cubicBezTo>
                    <a:pt x="284" y="444"/>
                    <a:pt x="274" y="441"/>
                    <a:pt x="267" y="439"/>
                  </a:cubicBezTo>
                  <a:cubicBezTo>
                    <a:pt x="220" y="426"/>
                    <a:pt x="182" y="415"/>
                    <a:pt x="154" y="405"/>
                  </a:cubicBezTo>
                  <a:cubicBezTo>
                    <a:pt x="126" y="395"/>
                    <a:pt x="107" y="386"/>
                    <a:pt x="95" y="378"/>
                  </a:cubicBezTo>
                  <a:cubicBezTo>
                    <a:pt x="71" y="360"/>
                    <a:pt x="52" y="338"/>
                    <a:pt x="39" y="311"/>
                  </a:cubicBezTo>
                  <a:cubicBezTo>
                    <a:pt x="26" y="285"/>
                    <a:pt x="20" y="255"/>
                    <a:pt x="20" y="222"/>
                  </a:cubicBezTo>
                  <a:cubicBezTo>
                    <a:pt x="20" y="158"/>
                    <a:pt x="42" y="105"/>
                    <a:pt x="87" y="63"/>
                  </a:cubicBezTo>
                  <a:cubicBezTo>
                    <a:pt x="131" y="21"/>
                    <a:pt x="188" y="0"/>
                    <a:pt x="258" y="0"/>
                  </a:cubicBezTo>
                  <a:cubicBezTo>
                    <a:pt x="286" y="0"/>
                    <a:pt x="313" y="4"/>
                    <a:pt x="339" y="12"/>
                  </a:cubicBezTo>
                  <a:cubicBezTo>
                    <a:pt x="365" y="20"/>
                    <a:pt x="390" y="32"/>
                    <a:pt x="414"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4" name="Freeform 45"/>
            <p:cNvSpPr>
              <a:spLocks/>
            </p:cNvSpPr>
            <p:nvPr/>
          </p:nvSpPr>
          <p:spPr bwMode="auto">
            <a:xfrm>
              <a:off x="7594941" y="2329468"/>
              <a:ext cx="173260" cy="173260"/>
            </a:xfrm>
            <a:custGeom>
              <a:avLst/>
              <a:gdLst>
                <a:gd name="T0" fmla="*/ 61 w 570"/>
                <a:gd name="T1" fmla="*/ 0 h 569"/>
                <a:gd name="T2" fmla="*/ 508 w 570"/>
                <a:gd name="T3" fmla="*/ 0 h 569"/>
                <a:gd name="T4" fmla="*/ 570 w 570"/>
                <a:gd name="T5" fmla="*/ 175 h 569"/>
                <a:gd name="T6" fmla="*/ 518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4 w 570"/>
                <a:gd name="T29" fmla="*/ 394 h 569"/>
                <a:gd name="T30" fmla="*/ 214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8" y="196"/>
                    <a:pt x="518" y="196"/>
                    <a:pt x="518"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6" y="497"/>
                    <a:pt x="192" y="490"/>
                    <a:pt x="201" y="479"/>
                  </a:cubicBezTo>
                  <a:cubicBezTo>
                    <a:pt x="210" y="467"/>
                    <a:pt x="214" y="439"/>
                    <a:pt x="214" y="394"/>
                  </a:cubicBezTo>
                  <a:cubicBezTo>
                    <a:pt x="214" y="78"/>
                    <a:pt x="214" y="78"/>
                    <a:pt x="214" y="78"/>
                  </a:cubicBezTo>
                  <a:cubicBezTo>
                    <a:pt x="206" y="78"/>
                    <a:pt x="206" y="78"/>
                    <a:pt x="206" y="78"/>
                  </a:cubicBezTo>
                  <a:cubicBezTo>
                    <a:pt x="171" y="78"/>
                    <a:pt x="141"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5" name="Freeform 46"/>
            <p:cNvSpPr>
              <a:spLocks noEditPoints="1"/>
            </p:cNvSpPr>
            <p:nvPr/>
          </p:nvSpPr>
          <p:spPr bwMode="auto">
            <a:xfrm>
              <a:off x="7740508" y="2329468"/>
              <a:ext cx="180361" cy="173260"/>
            </a:xfrm>
            <a:custGeom>
              <a:avLst/>
              <a:gdLst>
                <a:gd name="T0" fmla="*/ 330 w 594"/>
                <a:gd name="T1" fmla="*/ 294 h 569"/>
                <a:gd name="T2" fmla="*/ 221 w 594"/>
                <a:gd name="T3" fmla="*/ 294 h 569"/>
                <a:gd name="T4" fmla="*/ 279 w 594"/>
                <a:gd name="T5" fmla="*/ 130 h 569"/>
                <a:gd name="T6" fmla="*/ 330 w 594"/>
                <a:gd name="T7" fmla="*/ 294 h 569"/>
                <a:gd name="T8" fmla="*/ 92 w 594"/>
                <a:gd name="T9" fmla="*/ 401 h 569"/>
                <a:gd name="T10" fmla="*/ 88 w 594"/>
                <a:gd name="T11" fmla="*/ 411 h 569"/>
                <a:gd name="T12" fmla="*/ 0 w 594"/>
                <a:gd name="T13" fmla="*/ 499 h 569"/>
                <a:gd name="T14" fmla="*/ 0 w 594"/>
                <a:gd name="T15" fmla="*/ 569 h 569"/>
                <a:gd name="T16" fmla="*/ 226 w 594"/>
                <a:gd name="T17" fmla="*/ 569 h 569"/>
                <a:gd name="T18" fmla="*/ 226 w 594"/>
                <a:gd name="T19" fmla="*/ 501 h 569"/>
                <a:gd name="T20" fmla="*/ 179 w 594"/>
                <a:gd name="T21" fmla="*/ 491 h 569"/>
                <a:gd name="T22" fmla="*/ 166 w 594"/>
                <a:gd name="T23" fmla="*/ 460 h 569"/>
                <a:gd name="T24" fmla="*/ 167 w 594"/>
                <a:gd name="T25" fmla="*/ 452 h 569"/>
                <a:gd name="T26" fmla="*/ 169 w 594"/>
                <a:gd name="T27" fmla="*/ 443 h 569"/>
                <a:gd name="T28" fmla="*/ 192 w 594"/>
                <a:gd name="T29" fmla="*/ 364 h 569"/>
                <a:gd name="T30" fmla="*/ 357 w 594"/>
                <a:gd name="T31" fmla="*/ 364 h 569"/>
                <a:gd name="T32" fmla="*/ 385 w 594"/>
                <a:gd name="T33" fmla="*/ 443 h 569"/>
                <a:gd name="T34" fmla="*/ 388 w 594"/>
                <a:gd name="T35" fmla="*/ 454 h 569"/>
                <a:gd name="T36" fmla="*/ 390 w 594"/>
                <a:gd name="T37" fmla="*/ 468 h 569"/>
                <a:gd name="T38" fmla="*/ 378 w 594"/>
                <a:gd name="T39" fmla="*/ 493 h 569"/>
                <a:gd name="T40" fmla="*/ 337 w 594"/>
                <a:gd name="T41" fmla="*/ 501 h 569"/>
                <a:gd name="T42" fmla="*/ 331 w 594"/>
                <a:gd name="T43" fmla="*/ 501 h 569"/>
                <a:gd name="T44" fmla="*/ 331 w 594"/>
                <a:gd name="T45" fmla="*/ 569 h 569"/>
                <a:gd name="T46" fmla="*/ 594 w 594"/>
                <a:gd name="T47" fmla="*/ 569 h 569"/>
                <a:gd name="T48" fmla="*/ 594 w 594"/>
                <a:gd name="T49" fmla="*/ 499 h 569"/>
                <a:gd name="T50" fmla="*/ 522 w 594"/>
                <a:gd name="T51" fmla="*/ 425 h 569"/>
                <a:gd name="T52" fmla="*/ 521 w 594"/>
                <a:gd name="T53" fmla="*/ 422 h 569"/>
                <a:gd name="T54" fmla="*/ 370 w 594"/>
                <a:gd name="T55" fmla="*/ 0 h 569"/>
                <a:gd name="T56" fmla="*/ 246 w 594"/>
                <a:gd name="T57" fmla="*/ 0 h 569"/>
                <a:gd name="T58" fmla="*/ 92 w 594"/>
                <a:gd name="T59" fmla="*/ 40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4" h="569">
                  <a:moveTo>
                    <a:pt x="330" y="294"/>
                  </a:moveTo>
                  <a:cubicBezTo>
                    <a:pt x="221" y="294"/>
                    <a:pt x="221" y="294"/>
                    <a:pt x="221" y="294"/>
                  </a:cubicBezTo>
                  <a:cubicBezTo>
                    <a:pt x="279" y="130"/>
                    <a:pt x="279" y="130"/>
                    <a:pt x="279" y="130"/>
                  </a:cubicBezTo>
                  <a:lnTo>
                    <a:pt x="330" y="294"/>
                  </a:lnTo>
                  <a:close/>
                  <a:moveTo>
                    <a:pt x="92" y="401"/>
                  </a:moveTo>
                  <a:cubicBezTo>
                    <a:pt x="91" y="403"/>
                    <a:pt x="89" y="407"/>
                    <a:pt x="88" y="411"/>
                  </a:cubicBezTo>
                  <a:cubicBezTo>
                    <a:pt x="67" y="464"/>
                    <a:pt x="38" y="493"/>
                    <a:pt x="0" y="499"/>
                  </a:cubicBezTo>
                  <a:cubicBezTo>
                    <a:pt x="0" y="569"/>
                    <a:pt x="0" y="569"/>
                    <a:pt x="0" y="569"/>
                  </a:cubicBezTo>
                  <a:cubicBezTo>
                    <a:pt x="226" y="569"/>
                    <a:pt x="226" y="569"/>
                    <a:pt x="226" y="569"/>
                  </a:cubicBezTo>
                  <a:cubicBezTo>
                    <a:pt x="226" y="501"/>
                    <a:pt x="226" y="501"/>
                    <a:pt x="226" y="501"/>
                  </a:cubicBezTo>
                  <a:cubicBezTo>
                    <a:pt x="204" y="500"/>
                    <a:pt x="188" y="497"/>
                    <a:pt x="179" y="491"/>
                  </a:cubicBezTo>
                  <a:cubicBezTo>
                    <a:pt x="171" y="485"/>
                    <a:pt x="166" y="474"/>
                    <a:pt x="166" y="460"/>
                  </a:cubicBezTo>
                  <a:cubicBezTo>
                    <a:pt x="166" y="458"/>
                    <a:pt x="166" y="455"/>
                    <a:pt x="167" y="452"/>
                  </a:cubicBezTo>
                  <a:cubicBezTo>
                    <a:pt x="167" y="449"/>
                    <a:pt x="168" y="446"/>
                    <a:pt x="169" y="443"/>
                  </a:cubicBezTo>
                  <a:cubicBezTo>
                    <a:pt x="192" y="364"/>
                    <a:pt x="192" y="364"/>
                    <a:pt x="192" y="364"/>
                  </a:cubicBezTo>
                  <a:cubicBezTo>
                    <a:pt x="357" y="364"/>
                    <a:pt x="357" y="364"/>
                    <a:pt x="357" y="364"/>
                  </a:cubicBezTo>
                  <a:cubicBezTo>
                    <a:pt x="385" y="443"/>
                    <a:pt x="385" y="443"/>
                    <a:pt x="385" y="443"/>
                  </a:cubicBezTo>
                  <a:cubicBezTo>
                    <a:pt x="387" y="446"/>
                    <a:pt x="388" y="450"/>
                    <a:pt x="388" y="454"/>
                  </a:cubicBezTo>
                  <a:cubicBezTo>
                    <a:pt x="389" y="458"/>
                    <a:pt x="390" y="463"/>
                    <a:pt x="390" y="468"/>
                  </a:cubicBezTo>
                  <a:cubicBezTo>
                    <a:pt x="390" y="480"/>
                    <a:pt x="386" y="488"/>
                    <a:pt x="378" y="493"/>
                  </a:cubicBezTo>
                  <a:cubicBezTo>
                    <a:pt x="370" y="498"/>
                    <a:pt x="356" y="501"/>
                    <a:pt x="337" y="501"/>
                  </a:cubicBezTo>
                  <a:cubicBezTo>
                    <a:pt x="331" y="501"/>
                    <a:pt x="331" y="501"/>
                    <a:pt x="331" y="501"/>
                  </a:cubicBezTo>
                  <a:cubicBezTo>
                    <a:pt x="331" y="569"/>
                    <a:pt x="331" y="569"/>
                    <a:pt x="331" y="569"/>
                  </a:cubicBezTo>
                  <a:cubicBezTo>
                    <a:pt x="594" y="569"/>
                    <a:pt x="594" y="569"/>
                    <a:pt x="594" y="569"/>
                  </a:cubicBezTo>
                  <a:cubicBezTo>
                    <a:pt x="594" y="499"/>
                    <a:pt x="594" y="499"/>
                    <a:pt x="594" y="499"/>
                  </a:cubicBezTo>
                  <a:cubicBezTo>
                    <a:pt x="562" y="495"/>
                    <a:pt x="538" y="471"/>
                    <a:pt x="522" y="425"/>
                  </a:cubicBezTo>
                  <a:cubicBezTo>
                    <a:pt x="521" y="422"/>
                    <a:pt x="521" y="422"/>
                    <a:pt x="521" y="422"/>
                  </a:cubicBezTo>
                  <a:cubicBezTo>
                    <a:pt x="370" y="0"/>
                    <a:pt x="370" y="0"/>
                    <a:pt x="370" y="0"/>
                  </a:cubicBezTo>
                  <a:cubicBezTo>
                    <a:pt x="246" y="0"/>
                    <a:pt x="246" y="0"/>
                    <a:pt x="246" y="0"/>
                  </a:cubicBezTo>
                  <a:lnTo>
                    <a:pt x="92" y="4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6" name="Freeform 47"/>
            <p:cNvSpPr>
              <a:spLocks/>
            </p:cNvSpPr>
            <p:nvPr/>
          </p:nvSpPr>
          <p:spPr bwMode="auto">
            <a:xfrm>
              <a:off x="7893175" y="2329468"/>
              <a:ext cx="173970" cy="173260"/>
            </a:xfrm>
            <a:custGeom>
              <a:avLst/>
              <a:gdLst>
                <a:gd name="T0" fmla="*/ 61 w 570"/>
                <a:gd name="T1" fmla="*/ 0 h 569"/>
                <a:gd name="T2" fmla="*/ 508 w 570"/>
                <a:gd name="T3" fmla="*/ 0 h 569"/>
                <a:gd name="T4" fmla="*/ 570 w 570"/>
                <a:gd name="T5" fmla="*/ 175 h 569"/>
                <a:gd name="T6" fmla="*/ 517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5 w 570"/>
                <a:gd name="T29" fmla="*/ 394 h 569"/>
                <a:gd name="T30" fmla="*/ 215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7" y="196"/>
                    <a:pt x="517" y="196"/>
                    <a:pt x="517"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5" y="497"/>
                    <a:pt x="193" y="490"/>
                    <a:pt x="201" y="479"/>
                  </a:cubicBezTo>
                  <a:cubicBezTo>
                    <a:pt x="210" y="467"/>
                    <a:pt x="215" y="439"/>
                    <a:pt x="215" y="394"/>
                  </a:cubicBezTo>
                  <a:cubicBezTo>
                    <a:pt x="215" y="78"/>
                    <a:pt x="215" y="78"/>
                    <a:pt x="215" y="78"/>
                  </a:cubicBezTo>
                  <a:cubicBezTo>
                    <a:pt x="206" y="78"/>
                    <a:pt x="206" y="78"/>
                    <a:pt x="206" y="78"/>
                  </a:cubicBezTo>
                  <a:cubicBezTo>
                    <a:pt x="171" y="78"/>
                    <a:pt x="142"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7" name="Freeform 48"/>
            <p:cNvSpPr>
              <a:spLocks/>
            </p:cNvSpPr>
            <p:nvPr/>
          </p:nvSpPr>
          <p:spPr bwMode="auto">
            <a:xfrm>
              <a:off x="8062174" y="2329468"/>
              <a:ext cx="164738" cy="173260"/>
            </a:xfrm>
            <a:custGeom>
              <a:avLst/>
              <a:gdLst>
                <a:gd name="T0" fmla="*/ 0 w 540"/>
                <a:gd name="T1" fmla="*/ 0 h 569"/>
                <a:gd name="T2" fmla="*/ 447 w 540"/>
                <a:gd name="T3" fmla="*/ 0 h 569"/>
                <a:gd name="T4" fmla="*/ 519 w 540"/>
                <a:gd name="T5" fmla="*/ 172 h 569"/>
                <a:gd name="T6" fmla="*/ 470 w 540"/>
                <a:gd name="T7" fmla="*/ 199 h 569"/>
                <a:gd name="T8" fmla="*/ 376 w 540"/>
                <a:gd name="T9" fmla="*/ 102 h 569"/>
                <a:gd name="T10" fmla="*/ 263 w 540"/>
                <a:gd name="T11" fmla="*/ 70 h 569"/>
                <a:gd name="T12" fmla="*/ 215 w 540"/>
                <a:gd name="T13" fmla="*/ 83 h 569"/>
                <a:gd name="T14" fmla="*/ 203 w 540"/>
                <a:gd name="T15" fmla="*/ 142 h 569"/>
                <a:gd name="T16" fmla="*/ 203 w 540"/>
                <a:gd name="T17" fmla="*/ 224 h 569"/>
                <a:gd name="T18" fmla="*/ 229 w 540"/>
                <a:gd name="T19" fmla="*/ 224 h 569"/>
                <a:gd name="T20" fmla="*/ 285 w 540"/>
                <a:gd name="T21" fmla="*/ 206 h 569"/>
                <a:gd name="T22" fmla="*/ 302 w 540"/>
                <a:gd name="T23" fmla="*/ 135 h 569"/>
                <a:gd name="T24" fmla="*/ 360 w 540"/>
                <a:gd name="T25" fmla="*/ 135 h 569"/>
                <a:gd name="T26" fmla="*/ 360 w 540"/>
                <a:gd name="T27" fmla="*/ 392 h 569"/>
                <a:gd name="T28" fmla="*/ 302 w 540"/>
                <a:gd name="T29" fmla="*/ 392 h 569"/>
                <a:gd name="T30" fmla="*/ 280 w 540"/>
                <a:gd name="T31" fmla="*/ 318 h 569"/>
                <a:gd name="T32" fmla="*/ 229 w 540"/>
                <a:gd name="T33" fmla="*/ 296 h 569"/>
                <a:gd name="T34" fmla="*/ 203 w 540"/>
                <a:gd name="T35" fmla="*/ 296 h 569"/>
                <a:gd name="T36" fmla="*/ 203 w 540"/>
                <a:gd name="T37" fmla="*/ 429 h 569"/>
                <a:gd name="T38" fmla="*/ 216 w 540"/>
                <a:gd name="T39" fmla="*/ 488 h 569"/>
                <a:gd name="T40" fmla="*/ 265 w 540"/>
                <a:gd name="T41" fmla="*/ 501 h 569"/>
                <a:gd name="T42" fmla="*/ 386 w 540"/>
                <a:gd name="T43" fmla="*/ 459 h 569"/>
                <a:gd name="T44" fmla="*/ 488 w 540"/>
                <a:gd name="T45" fmla="*/ 344 h 569"/>
                <a:gd name="T46" fmla="*/ 540 w 540"/>
                <a:gd name="T47" fmla="*/ 373 h 569"/>
                <a:gd name="T48" fmla="*/ 458 w 540"/>
                <a:gd name="T49" fmla="*/ 569 h 569"/>
                <a:gd name="T50" fmla="*/ 0 w 540"/>
                <a:gd name="T51" fmla="*/ 569 h 569"/>
                <a:gd name="T52" fmla="*/ 0 w 540"/>
                <a:gd name="T53" fmla="*/ 499 h 569"/>
                <a:gd name="T54" fmla="*/ 49 w 540"/>
                <a:gd name="T55" fmla="*/ 480 h 569"/>
                <a:gd name="T56" fmla="*/ 63 w 540"/>
                <a:gd name="T57" fmla="*/ 394 h 569"/>
                <a:gd name="T58" fmla="*/ 63 w 540"/>
                <a:gd name="T59" fmla="*/ 176 h 569"/>
                <a:gd name="T60" fmla="*/ 49 w 540"/>
                <a:gd name="T61" fmla="*/ 89 h 569"/>
                <a:gd name="T62" fmla="*/ 0 w 540"/>
                <a:gd name="T63" fmla="*/ 71 h 569"/>
                <a:gd name="T64" fmla="*/ 0 w 540"/>
                <a:gd name="T65"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0" h="569">
                  <a:moveTo>
                    <a:pt x="0" y="0"/>
                  </a:moveTo>
                  <a:cubicBezTo>
                    <a:pt x="447" y="0"/>
                    <a:pt x="447" y="0"/>
                    <a:pt x="447" y="0"/>
                  </a:cubicBezTo>
                  <a:cubicBezTo>
                    <a:pt x="519" y="172"/>
                    <a:pt x="519" y="172"/>
                    <a:pt x="519" y="172"/>
                  </a:cubicBezTo>
                  <a:cubicBezTo>
                    <a:pt x="470" y="199"/>
                    <a:pt x="470" y="199"/>
                    <a:pt x="470" y="199"/>
                  </a:cubicBezTo>
                  <a:cubicBezTo>
                    <a:pt x="441" y="156"/>
                    <a:pt x="410" y="123"/>
                    <a:pt x="376" y="102"/>
                  </a:cubicBezTo>
                  <a:cubicBezTo>
                    <a:pt x="341" y="80"/>
                    <a:pt x="304" y="70"/>
                    <a:pt x="263" y="70"/>
                  </a:cubicBezTo>
                  <a:cubicBezTo>
                    <a:pt x="240" y="70"/>
                    <a:pt x="224" y="74"/>
                    <a:pt x="215" y="83"/>
                  </a:cubicBezTo>
                  <a:cubicBezTo>
                    <a:pt x="207" y="91"/>
                    <a:pt x="203" y="111"/>
                    <a:pt x="203" y="142"/>
                  </a:cubicBezTo>
                  <a:cubicBezTo>
                    <a:pt x="203" y="224"/>
                    <a:pt x="203" y="224"/>
                    <a:pt x="203" y="224"/>
                  </a:cubicBezTo>
                  <a:cubicBezTo>
                    <a:pt x="229" y="224"/>
                    <a:pt x="229" y="224"/>
                    <a:pt x="229" y="224"/>
                  </a:cubicBezTo>
                  <a:cubicBezTo>
                    <a:pt x="257" y="224"/>
                    <a:pt x="275" y="218"/>
                    <a:pt x="285" y="206"/>
                  </a:cubicBezTo>
                  <a:cubicBezTo>
                    <a:pt x="295" y="195"/>
                    <a:pt x="301" y="172"/>
                    <a:pt x="302" y="135"/>
                  </a:cubicBezTo>
                  <a:cubicBezTo>
                    <a:pt x="360" y="135"/>
                    <a:pt x="360" y="135"/>
                    <a:pt x="360" y="135"/>
                  </a:cubicBezTo>
                  <a:cubicBezTo>
                    <a:pt x="360" y="392"/>
                    <a:pt x="360" y="392"/>
                    <a:pt x="360" y="392"/>
                  </a:cubicBezTo>
                  <a:cubicBezTo>
                    <a:pt x="302" y="392"/>
                    <a:pt x="302" y="392"/>
                    <a:pt x="302" y="392"/>
                  </a:cubicBezTo>
                  <a:cubicBezTo>
                    <a:pt x="299" y="358"/>
                    <a:pt x="291" y="334"/>
                    <a:pt x="280" y="318"/>
                  </a:cubicBezTo>
                  <a:cubicBezTo>
                    <a:pt x="268" y="303"/>
                    <a:pt x="251" y="296"/>
                    <a:pt x="229" y="296"/>
                  </a:cubicBezTo>
                  <a:cubicBezTo>
                    <a:pt x="203" y="296"/>
                    <a:pt x="203" y="296"/>
                    <a:pt x="203" y="296"/>
                  </a:cubicBezTo>
                  <a:cubicBezTo>
                    <a:pt x="203" y="429"/>
                    <a:pt x="203" y="429"/>
                    <a:pt x="203" y="429"/>
                  </a:cubicBezTo>
                  <a:cubicBezTo>
                    <a:pt x="203" y="459"/>
                    <a:pt x="207" y="479"/>
                    <a:pt x="216" y="488"/>
                  </a:cubicBezTo>
                  <a:cubicBezTo>
                    <a:pt x="224" y="496"/>
                    <a:pt x="241" y="501"/>
                    <a:pt x="265" y="501"/>
                  </a:cubicBezTo>
                  <a:cubicBezTo>
                    <a:pt x="305" y="501"/>
                    <a:pt x="346" y="487"/>
                    <a:pt x="386" y="459"/>
                  </a:cubicBezTo>
                  <a:cubicBezTo>
                    <a:pt x="425" y="432"/>
                    <a:pt x="460" y="393"/>
                    <a:pt x="488" y="344"/>
                  </a:cubicBezTo>
                  <a:cubicBezTo>
                    <a:pt x="540" y="373"/>
                    <a:pt x="540" y="373"/>
                    <a:pt x="540" y="373"/>
                  </a:cubicBezTo>
                  <a:cubicBezTo>
                    <a:pt x="458" y="569"/>
                    <a:pt x="458" y="569"/>
                    <a:pt x="458" y="569"/>
                  </a:cubicBezTo>
                  <a:cubicBezTo>
                    <a:pt x="0" y="569"/>
                    <a:pt x="0" y="569"/>
                    <a:pt x="0" y="569"/>
                  </a:cubicBezTo>
                  <a:cubicBezTo>
                    <a:pt x="0" y="499"/>
                    <a:pt x="0" y="499"/>
                    <a:pt x="0" y="499"/>
                  </a:cubicBezTo>
                  <a:cubicBezTo>
                    <a:pt x="24" y="498"/>
                    <a:pt x="41" y="492"/>
                    <a:pt x="49" y="480"/>
                  </a:cubicBezTo>
                  <a:cubicBezTo>
                    <a:pt x="59" y="469"/>
                    <a:pt x="63" y="440"/>
                    <a:pt x="63" y="394"/>
                  </a:cubicBezTo>
                  <a:cubicBezTo>
                    <a:pt x="63" y="176"/>
                    <a:pt x="63" y="176"/>
                    <a:pt x="63" y="176"/>
                  </a:cubicBezTo>
                  <a:cubicBezTo>
                    <a:pt x="63" y="130"/>
                    <a:pt x="59" y="101"/>
                    <a:pt x="49" y="89"/>
                  </a:cubicBezTo>
                  <a:cubicBezTo>
                    <a:pt x="41" y="77"/>
                    <a:pt x="24" y="71"/>
                    <a:pt x="0" y="7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8" name="Freeform 49"/>
            <p:cNvSpPr>
              <a:spLocks/>
            </p:cNvSpPr>
            <p:nvPr/>
          </p:nvSpPr>
          <p:spPr bwMode="auto">
            <a:xfrm>
              <a:off x="8316384" y="2284733"/>
              <a:ext cx="213024" cy="222965"/>
            </a:xfrm>
            <a:custGeom>
              <a:avLst/>
              <a:gdLst>
                <a:gd name="T0" fmla="*/ 485 w 700"/>
                <a:gd name="T1" fmla="*/ 38 h 734"/>
                <a:gd name="T2" fmla="*/ 500 w 700"/>
                <a:gd name="T3" fmla="*/ 8 h 734"/>
                <a:gd name="T4" fmla="*/ 563 w 700"/>
                <a:gd name="T5" fmla="*/ 8 h 734"/>
                <a:gd name="T6" fmla="*/ 624 w 700"/>
                <a:gd name="T7" fmla="*/ 247 h 734"/>
                <a:gd name="T8" fmla="*/ 547 w 700"/>
                <a:gd name="T9" fmla="*/ 277 h 734"/>
                <a:gd name="T10" fmla="*/ 451 w 700"/>
                <a:gd name="T11" fmla="*/ 139 h 734"/>
                <a:gd name="T12" fmla="*/ 341 w 700"/>
                <a:gd name="T13" fmla="*/ 96 h 734"/>
                <a:gd name="T14" fmla="*/ 222 w 700"/>
                <a:gd name="T15" fmla="*/ 165 h 734"/>
                <a:gd name="T16" fmla="*/ 180 w 700"/>
                <a:gd name="T17" fmla="*/ 365 h 734"/>
                <a:gd name="T18" fmla="*/ 221 w 700"/>
                <a:gd name="T19" fmla="*/ 560 h 734"/>
                <a:gd name="T20" fmla="*/ 338 w 700"/>
                <a:gd name="T21" fmla="*/ 627 h 734"/>
                <a:gd name="T22" fmla="*/ 436 w 700"/>
                <a:gd name="T23" fmla="*/ 594 h 734"/>
                <a:gd name="T24" fmla="*/ 473 w 700"/>
                <a:gd name="T25" fmla="*/ 508 h 734"/>
                <a:gd name="T26" fmla="*/ 454 w 700"/>
                <a:gd name="T27" fmla="*/ 453 h 734"/>
                <a:gd name="T28" fmla="*/ 391 w 700"/>
                <a:gd name="T29" fmla="*/ 434 h 734"/>
                <a:gd name="T30" fmla="*/ 391 w 700"/>
                <a:gd name="T31" fmla="*/ 353 h 734"/>
                <a:gd name="T32" fmla="*/ 700 w 700"/>
                <a:gd name="T33" fmla="*/ 353 h 734"/>
                <a:gd name="T34" fmla="*/ 700 w 700"/>
                <a:gd name="T35" fmla="*/ 434 h 734"/>
                <a:gd name="T36" fmla="*/ 640 w 700"/>
                <a:gd name="T37" fmla="*/ 464 h 734"/>
                <a:gd name="T38" fmla="*/ 625 w 700"/>
                <a:gd name="T39" fmla="*/ 540 h 734"/>
                <a:gd name="T40" fmla="*/ 625 w 700"/>
                <a:gd name="T41" fmla="*/ 726 h 734"/>
                <a:gd name="T42" fmla="*/ 525 w 700"/>
                <a:gd name="T43" fmla="*/ 726 h 734"/>
                <a:gd name="T44" fmla="*/ 499 w 700"/>
                <a:gd name="T45" fmla="*/ 668 h 734"/>
                <a:gd name="T46" fmla="*/ 407 w 700"/>
                <a:gd name="T47" fmla="*/ 718 h 734"/>
                <a:gd name="T48" fmla="*/ 303 w 700"/>
                <a:gd name="T49" fmla="*/ 734 h 734"/>
                <a:gd name="T50" fmla="*/ 83 w 700"/>
                <a:gd name="T51" fmla="*/ 631 h 734"/>
                <a:gd name="T52" fmla="*/ 0 w 700"/>
                <a:gd name="T53" fmla="*/ 359 h 734"/>
                <a:gd name="T54" fmla="*/ 95 w 700"/>
                <a:gd name="T55" fmla="*/ 100 h 734"/>
                <a:gd name="T56" fmla="*/ 338 w 700"/>
                <a:gd name="T57" fmla="*/ 0 h 734"/>
                <a:gd name="T58" fmla="*/ 411 w 700"/>
                <a:gd name="T59" fmla="*/ 9 h 734"/>
                <a:gd name="T60" fmla="*/ 485 w 700"/>
                <a:gd name="T61" fmla="*/ 38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0" h="734">
                  <a:moveTo>
                    <a:pt x="485" y="38"/>
                  </a:moveTo>
                  <a:cubicBezTo>
                    <a:pt x="500" y="8"/>
                    <a:pt x="500" y="8"/>
                    <a:pt x="500" y="8"/>
                  </a:cubicBezTo>
                  <a:cubicBezTo>
                    <a:pt x="563" y="8"/>
                    <a:pt x="563" y="8"/>
                    <a:pt x="563" y="8"/>
                  </a:cubicBezTo>
                  <a:cubicBezTo>
                    <a:pt x="624" y="247"/>
                    <a:pt x="624" y="247"/>
                    <a:pt x="624" y="247"/>
                  </a:cubicBezTo>
                  <a:cubicBezTo>
                    <a:pt x="547" y="277"/>
                    <a:pt x="547" y="277"/>
                    <a:pt x="547" y="277"/>
                  </a:cubicBezTo>
                  <a:cubicBezTo>
                    <a:pt x="515" y="214"/>
                    <a:pt x="484" y="168"/>
                    <a:pt x="451" y="139"/>
                  </a:cubicBezTo>
                  <a:cubicBezTo>
                    <a:pt x="418" y="110"/>
                    <a:pt x="382" y="96"/>
                    <a:pt x="341" y="96"/>
                  </a:cubicBezTo>
                  <a:cubicBezTo>
                    <a:pt x="290" y="96"/>
                    <a:pt x="250" y="119"/>
                    <a:pt x="222" y="165"/>
                  </a:cubicBezTo>
                  <a:cubicBezTo>
                    <a:pt x="194" y="212"/>
                    <a:pt x="180" y="278"/>
                    <a:pt x="180" y="365"/>
                  </a:cubicBezTo>
                  <a:cubicBezTo>
                    <a:pt x="180" y="450"/>
                    <a:pt x="194" y="515"/>
                    <a:pt x="221" y="560"/>
                  </a:cubicBezTo>
                  <a:cubicBezTo>
                    <a:pt x="247" y="605"/>
                    <a:pt x="287" y="627"/>
                    <a:pt x="338" y="627"/>
                  </a:cubicBezTo>
                  <a:cubicBezTo>
                    <a:pt x="380" y="627"/>
                    <a:pt x="412" y="616"/>
                    <a:pt x="436" y="594"/>
                  </a:cubicBezTo>
                  <a:cubicBezTo>
                    <a:pt x="461" y="573"/>
                    <a:pt x="473" y="544"/>
                    <a:pt x="473" y="508"/>
                  </a:cubicBezTo>
                  <a:cubicBezTo>
                    <a:pt x="473" y="482"/>
                    <a:pt x="467" y="464"/>
                    <a:pt x="454" y="453"/>
                  </a:cubicBezTo>
                  <a:cubicBezTo>
                    <a:pt x="442" y="442"/>
                    <a:pt x="420" y="435"/>
                    <a:pt x="391" y="434"/>
                  </a:cubicBezTo>
                  <a:cubicBezTo>
                    <a:pt x="391" y="353"/>
                    <a:pt x="391" y="353"/>
                    <a:pt x="391" y="353"/>
                  </a:cubicBezTo>
                  <a:cubicBezTo>
                    <a:pt x="700" y="353"/>
                    <a:pt x="700" y="353"/>
                    <a:pt x="700" y="353"/>
                  </a:cubicBezTo>
                  <a:cubicBezTo>
                    <a:pt x="700" y="434"/>
                    <a:pt x="700" y="434"/>
                    <a:pt x="700" y="434"/>
                  </a:cubicBezTo>
                  <a:cubicBezTo>
                    <a:pt x="670" y="441"/>
                    <a:pt x="650" y="451"/>
                    <a:pt x="640" y="464"/>
                  </a:cubicBezTo>
                  <a:cubicBezTo>
                    <a:pt x="630" y="477"/>
                    <a:pt x="625" y="503"/>
                    <a:pt x="625" y="540"/>
                  </a:cubicBezTo>
                  <a:cubicBezTo>
                    <a:pt x="625" y="726"/>
                    <a:pt x="625" y="726"/>
                    <a:pt x="625" y="726"/>
                  </a:cubicBezTo>
                  <a:cubicBezTo>
                    <a:pt x="525" y="726"/>
                    <a:pt x="525" y="726"/>
                    <a:pt x="525" y="726"/>
                  </a:cubicBezTo>
                  <a:cubicBezTo>
                    <a:pt x="499" y="668"/>
                    <a:pt x="499" y="668"/>
                    <a:pt x="499" y="668"/>
                  </a:cubicBezTo>
                  <a:cubicBezTo>
                    <a:pt x="469" y="691"/>
                    <a:pt x="438" y="708"/>
                    <a:pt x="407" y="718"/>
                  </a:cubicBezTo>
                  <a:cubicBezTo>
                    <a:pt x="376" y="728"/>
                    <a:pt x="341" y="734"/>
                    <a:pt x="303" y="734"/>
                  </a:cubicBezTo>
                  <a:cubicBezTo>
                    <a:pt x="211" y="734"/>
                    <a:pt x="138" y="699"/>
                    <a:pt x="83" y="631"/>
                  </a:cubicBezTo>
                  <a:cubicBezTo>
                    <a:pt x="27" y="563"/>
                    <a:pt x="0" y="472"/>
                    <a:pt x="0" y="359"/>
                  </a:cubicBezTo>
                  <a:cubicBezTo>
                    <a:pt x="0" y="254"/>
                    <a:pt x="32" y="167"/>
                    <a:pt x="95" y="100"/>
                  </a:cubicBezTo>
                  <a:cubicBezTo>
                    <a:pt x="159" y="33"/>
                    <a:pt x="240" y="0"/>
                    <a:pt x="338" y="0"/>
                  </a:cubicBezTo>
                  <a:cubicBezTo>
                    <a:pt x="363" y="0"/>
                    <a:pt x="387" y="3"/>
                    <a:pt x="411" y="9"/>
                  </a:cubicBezTo>
                  <a:cubicBezTo>
                    <a:pt x="434" y="14"/>
                    <a:pt x="459" y="24"/>
                    <a:pt x="485"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9" name="Freeform 50"/>
            <p:cNvSpPr>
              <a:spLocks noEditPoints="1"/>
            </p:cNvSpPr>
            <p:nvPr/>
          </p:nvSpPr>
          <p:spPr bwMode="auto">
            <a:xfrm>
              <a:off x="8525147" y="2329468"/>
              <a:ext cx="261310" cy="173260"/>
            </a:xfrm>
            <a:custGeom>
              <a:avLst/>
              <a:gdLst>
                <a:gd name="T0" fmla="*/ 805 w 857"/>
                <a:gd name="T1" fmla="*/ 91 h 569"/>
                <a:gd name="T2" fmla="*/ 857 w 857"/>
                <a:gd name="T3" fmla="*/ 72 h 569"/>
                <a:gd name="T4" fmla="*/ 857 w 857"/>
                <a:gd name="T5" fmla="*/ 0 h 569"/>
                <a:gd name="T6" fmla="*/ 584 w 857"/>
                <a:gd name="T7" fmla="*/ 0 h 569"/>
                <a:gd name="T8" fmla="*/ 584 w 857"/>
                <a:gd name="T9" fmla="*/ 72 h 569"/>
                <a:gd name="T10" fmla="*/ 637 w 857"/>
                <a:gd name="T11" fmla="*/ 91 h 569"/>
                <a:gd name="T12" fmla="*/ 650 w 857"/>
                <a:gd name="T13" fmla="*/ 176 h 569"/>
                <a:gd name="T14" fmla="*/ 650 w 857"/>
                <a:gd name="T15" fmla="*/ 394 h 569"/>
                <a:gd name="T16" fmla="*/ 637 w 857"/>
                <a:gd name="T17" fmla="*/ 478 h 569"/>
                <a:gd name="T18" fmla="*/ 591 w 857"/>
                <a:gd name="T19" fmla="*/ 497 h 569"/>
                <a:gd name="T20" fmla="*/ 556 w 857"/>
                <a:gd name="T21" fmla="*/ 485 h 569"/>
                <a:gd name="T22" fmla="*/ 516 w 857"/>
                <a:gd name="T23" fmla="*/ 447 h 569"/>
                <a:gd name="T24" fmla="*/ 407 w 857"/>
                <a:gd name="T25" fmla="*/ 306 h 569"/>
                <a:gd name="T26" fmla="*/ 501 w 857"/>
                <a:gd name="T27" fmla="*/ 251 h 569"/>
                <a:gd name="T28" fmla="*/ 532 w 857"/>
                <a:gd name="T29" fmla="*/ 155 h 569"/>
                <a:gd name="T30" fmla="*/ 477 w 857"/>
                <a:gd name="T31" fmla="*/ 39 h 569"/>
                <a:gd name="T32" fmla="*/ 310 w 857"/>
                <a:gd name="T33" fmla="*/ 0 h 569"/>
                <a:gd name="T34" fmla="*/ 0 w 857"/>
                <a:gd name="T35" fmla="*/ 0 h 569"/>
                <a:gd name="T36" fmla="*/ 0 w 857"/>
                <a:gd name="T37" fmla="*/ 72 h 569"/>
                <a:gd name="T38" fmla="*/ 52 w 857"/>
                <a:gd name="T39" fmla="*/ 91 h 569"/>
                <a:gd name="T40" fmla="*/ 65 w 857"/>
                <a:gd name="T41" fmla="*/ 176 h 569"/>
                <a:gd name="T42" fmla="*/ 65 w 857"/>
                <a:gd name="T43" fmla="*/ 394 h 569"/>
                <a:gd name="T44" fmla="*/ 52 w 857"/>
                <a:gd name="T45" fmla="*/ 479 h 569"/>
                <a:gd name="T46" fmla="*/ 0 w 857"/>
                <a:gd name="T47" fmla="*/ 498 h 569"/>
                <a:gd name="T48" fmla="*/ 0 w 857"/>
                <a:gd name="T49" fmla="*/ 569 h 569"/>
                <a:gd name="T50" fmla="*/ 273 w 857"/>
                <a:gd name="T51" fmla="*/ 569 h 569"/>
                <a:gd name="T52" fmla="*/ 273 w 857"/>
                <a:gd name="T53" fmla="*/ 498 h 569"/>
                <a:gd name="T54" fmla="*/ 220 w 857"/>
                <a:gd name="T55" fmla="*/ 479 h 569"/>
                <a:gd name="T56" fmla="*/ 206 w 857"/>
                <a:gd name="T57" fmla="*/ 394 h 569"/>
                <a:gd name="T58" fmla="*/ 206 w 857"/>
                <a:gd name="T59" fmla="*/ 323 h 569"/>
                <a:gd name="T60" fmla="*/ 261 w 857"/>
                <a:gd name="T61" fmla="*/ 323 h 569"/>
                <a:gd name="T62" fmla="*/ 433 w 857"/>
                <a:gd name="T63" fmla="*/ 569 h 569"/>
                <a:gd name="T64" fmla="*/ 584 w 857"/>
                <a:gd name="T65" fmla="*/ 569 h 569"/>
                <a:gd name="T66" fmla="*/ 605 w 857"/>
                <a:gd name="T67" fmla="*/ 569 h 569"/>
                <a:gd name="T68" fmla="*/ 857 w 857"/>
                <a:gd name="T69" fmla="*/ 569 h 569"/>
                <a:gd name="T70" fmla="*/ 857 w 857"/>
                <a:gd name="T71" fmla="*/ 498 h 569"/>
                <a:gd name="T72" fmla="*/ 805 w 857"/>
                <a:gd name="T73" fmla="*/ 478 h 569"/>
                <a:gd name="T74" fmla="*/ 791 w 857"/>
                <a:gd name="T75" fmla="*/ 394 h 569"/>
                <a:gd name="T76" fmla="*/ 791 w 857"/>
                <a:gd name="T77" fmla="*/ 176 h 569"/>
                <a:gd name="T78" fmla="*/ 805 w 857"/>
                <a:gd name="T79" fmla="*/ 91 h 569"/>
                <a:gd name="T80" fmla="*/ 351 w 857"/>
                <a:gd name="T81" fmla="*/ 225 h 569"/>
                <a:gd name="T82" fmla="*/ 237 w 857"/>
                <a:gd name="T83" fmla="*/ 248 h 569"/>
                <a:gd name="T84" fmla="*/ 218 w 857"/>
                <a:gd name="T85" fmla="*/ 247 h 569"/>
                <a:gd name="T86" fmla="*/ 206 w 857"/>
                <a:gd name="T87" fmla="*/ 247 h 569"/>
                <a:gd name="T88" fmla="*/ 206 w 857"/>
                <a:gd name="T89" fmla="*/ 142 h 569"/>
                <a:gd name="T90" fmla="*/ 220 w 857"/>
                <a:gd name="T91" fmla="*/ 85 h 569"/>
                <a:gd name="T92" fmla="*/ 271 w 857"/>
                <a:gd name="T93" fmla="*/ 72 h 569"/>
                <a:gd name="T94" fmla="*/ 357 w 857"/>
                <a:gd name="T95" fmla="*/ 95 h 569"/>
                <a:gd name="T96" fmla="*/ 389 w 857"/>
                <a:gd name="T97" fmla="*/ 158 h 569"/>
                <a:gd name="T98" fmla="*/ 351 w 857"/>
                <a:gd name="T99" fmla="*/ 22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57" h="569">
                  <a:moveTo>
                    <a:pt x="805" y="91"/>
                  </a:moveTo>
                  <a:cubicBezTo>
                    <a:pt x="814" y="79"/>
                    <a:pt x="832" y="72"/>
                    <a:pt x="857" y="72"/>
                  </a:cubicBezTo>
                  <a:cubicBezTo>
                    <a:pt x="857" y="0"/>
                    <a:pt x="857" y="0"/>
                    <a:pt x="857" y="0"/>
                  </a:cubicBezTo>
                  <a:cubicBezTo>
                    <a:pt x="584" y="0"/>
                    <a:pt x="584" y="0"/>
                    <a:pt x="584" y="0"/>
                  </a:cubicBezTo>
                  <a:cubicBezTo>
                    <a:pt x="584" y="72"/>
                    <a:pt x="584" y="72"/>
                    <a:pt x="584" y="72"/>
                  </a:cubicBezTo>
                  <a:cubicBezTo>
                    <a:pt x="610" y="73"/>
                    <a:pt x="627" y="79"/>
                    <a:pt x="637" y="91"/>
                  </a:cubicBezTo>
                  <a:cubicBezTo>
                    <a:pt x="645" y="103"/>
                    <a:pt x="650" y="131"/>
                    <a:pt x="650" y="176"/>
                  </a:cubicBezTo>
                  <a:cubicBezTo>
                    <a:pt x="650" y="394"/>
                    <a:pt x="650" y="394"/>
                    <a:pt x="650" y="394"/>
                  </a:cubicBezTo>
                  <a:cubicBezTo>
                    <a:pt x="650" y="438"/>
                    <a:pt x="645" y="466"/>
                    <a:pt x="637" y="478"/>
                  </a:cubicBezTo>
                  <a:cubicBezTo>
                    <a:pt x="628" y="489"/>
                    <a:pt x="613" y="495"/>
                    <a:pt x="591" y="497"/>
                  </a:cubicBezTo>
                  <a:cubicBezTo>
                    <a:pt x="578" y="495"/>
                    <a:pt x="566" y="491"/>
                    <a:pt x="556" y="485"/>
                  </a:cubicBezTo>
                  <a:cubicBezTo>
                    <a:pt x="543" y="478"/>
                    <a:pt x="529" y="465"/>
                    <a:pt x="516" y="447"/>
                  </a:cubicBezTo>
                  <a:cubicBezTo>
                    <a:pt x="407" y="306"/>
                    <a:pt x="407" y="306"/>
                    <a:pt x="407" y="306"/>
                  </a:cubicBezTo>
                  <a:cubicBezTo>
                    <a:pt x="449" y="294"/>
                    <a:pt x="481" y="275"/>
                    <a:pt x="501" y="251"/>
                  </a:cubicBezTo>
                  <a:cubicBezTo>
                    <a:pt x="522" y="226"/>
                    <a:pt x="532" y="194"/>
                    <a:pt x="532" y="155"/>
                  </a:cubicBezTo>
                  <a:cubicBezTo>
                    <a:pt x="532" y="103"/>
                    <a:pt x="514" y="65"/>
                    <a:pt x="477" y="39"/>
                  </a:cubicBezTo>
                  <a:cubicBezTo>
                    <a:pt x="440" y="13"/>
                    <a:pt x="384" y="0"/>
                    <a:pt x="310" y="0"/>
                  </a:cubicBezTo>
                  <a:cubicBezTo>
                    <a:pt x="0" y="0"/>
                    <a:pt x="0" y="0"/>
                    <a:pt x="0" y="0"/>
                  </a:cubicBezTo>
                  <a:cubicBezTo>
                    <a:pt x="0" y="72"/>
                    <a:pt x="0" y="72"/>
                    <a:pt x="0" y="72"/>
                  </a:cubicBezTo>
                  <a:cubicBezTo>
                    <a:pt x="26" y="72"/>
                    <a:pt x="43" y="79"/>
                    <a:pt x="52" y="91"/>
                  </a:cubicBezTo>
                  <a:cubicBezTo>
                    <a:pt x="61" y="102"/>
                    <a:pt x="65" y="131"/>
                    <a:pt x="65" y="176"/>
                  </a:cubicBezTo>
                  <a:cubicBezTo>
                    <a:pt x="65" y="394"/>
                    <a:pt x="65" y="394"/>
                    <a:pt x="65" y="394"/>
                  </a:cubicBezTo>
                  <a:cubicBezTo>
                    <a:pt x="65" y="439"/>
                    <a:pt x="61" y="467"/>
                    <a:pt x="52" y="479"/>
                  </a:cubicBezTo>
                  <a:cubicBezTo>
                    <a:pt x="43" y="490"/>
                    <a:pt x="26" y="497"/>
                    <a:pt x="0" y="498"/>
                  </a:cubicBezTo>
                  <a:cubicBezTo>
                    <a:pt x="0" y="569"/>
                    <a:pt x="0" y="569"/>
                    <a:pt x="0" y="569"/>
                  </a:cubicBezTo>
                  <a:cubicBezTo>
                    <a:pt x="273" y="569"/>
                    <a:pt x="273" y="569"/>
                    <a:pt x="273" y="569"/>
                  </a:cubicBezTo>
                  <a:cubicBezTo>
                    <a:pt x="273" y="498"/>
                    <a:pt x="273" y="498"/>
                    <a:pt x="273" y="498"/>
                  </a:cubicBezTo>
                  <a:cubicBezTo>
                    <a:pt x="246" y="497"/>
                    <a:pt x="229" y="490"/>
                    <a:pt x="220" y="479"/>
                  </a:cubicBezTo>
                  <a:cubicBezTo>
                    <a:pt x="211" y="467"/>
                    <a:pt x="206" y="439"/>
                    <a:pt x="206" y="394"/>
                  </a:cubicBezTo>
                  <a:cubicBezTo>
                    <a:pt x="206" y="323"/>
                    <a:pt x="206" y="323"/>
                    <a:pt x="206" y="323"/>
                  </a:cubicBezTo>
                  <a:cubicBezTo>
                    <a:pt x="261" y="323"/>
                    <a:pt x="261" y="323"/>
                    <a:pt x="261" y="323"/>
                  </a:cubicBezTo>
                  <a:cubicBezTo>
                    <a:pt x="433" y="569"/>
                    <a:pt x="433" y="569"/>
                    <a:pt x="433" y="569"/>
                  </a:cubicBezTo>
                  <a:cubicBezTo>
                    <a:pt x="584" y="569"/>
                    <a:pt x="584" y="569"/>
                    <a:pt x="584" y="569"/>
                  </a:cubicBezTo>
                  <a:cubicBezTo>
                    <a:pt x="605" y="569"/>
                    <a:pt x="605" y="569"/>
                    <a:pt x="605" y="569"/>
                  </a:cubicBezTo>
                  <a:cubicBezTo>
                    <a:pt x="857" y="569"/>
                    <a:pt x="857" y="569"/>
                    <a:pt x="857" y="569"/>
                  </a:cubicBezTo>
                  <a:cubicBezTo>
                    <a:pt x="857" y="498"/>
                    <a:pt x="857" y="498"/>
                    <a:pt x="857" y="498"/>
                  </a:cubicBezTo>
                  <a:cubicBezTo>
                    <a:pt x="832" y="497"/>
                    <a:pt x="814" y="490"/>
                    <a:pt x="805" y="478"/>
                  </a:cubicBezTo>
                  <a:cubicBezTo>
                    <a:pt x="796" y="466"/>
                    <a:pt x="791" y="438"/>
                    <a:pt x="791" y="394"/>
                  </a:cubicBezTo>
                  <a:cubicBezTo>
                    <a:pt x="791" y="176"/>
                    <a:pt x="791" y="176"/>
                    <a:pt x="791" y="176"/>
                  </a:cubicBezTo>
                  <a:cubicBezTo>
                    <a:pt x="791" y="131"/>
                    <a:pt x="796" y="103"/>
                    <a:pt x="805" y="91"/>
                  </a:cubicBezTo>
                  <a:close/>
                  <a:moveTo>
                    <a:pt x="351" y="225"/>
                  </a:moveTo>
                  <a:cubicBezTo>
                    <a:pt x="326" y="240"/>
                    <a:pt x="288" y="248"/>
                    <a:pt x="237" y="248"/>
                  </a:cubicBezTo>
                  <a:cubicBezTo>
                    <a:pt x="229" y="248"/>
                    <a:pt x="223" y="247"/>
                    <a:pt x="218" y="247"/>
                  </a:cubicBezTo>
                  <a:cubicBezTo>
                    <a:pt x="214" y="247"/>
                    <a:pt x="210" y="247"/>
                    <a:pt x="206" y="247"/>
                  </a:cubicBezTo>
                  <a:cubicBezTo>
                    <a:pt x="206" y="142"/>
                    <a:pt x="206" y="142"/>
                    <a:pt x="206" y="142"/>
                  </a:cubicBezTo>
                  <a:cubicBezTo>
                    <a:pt x="206" y="113"/>
                    <a:pt x="211" y="93"/>
                    <a:pt x="220" y="85"/>
                  </a:cubicBezTo>
                  <a:cubicBezTo>
                    <a:pt x="228" y="76"/>
                    <a:pt x="245" y="72"/>
                    <a:pt x="271" y="72"/>
                  </a:cubicBezTo>
                  <a:cubicBezTo>
                    <a:pt x="307" y="72"/>
                    <a:pt x="336" y="79"/>
                    <a:pt x="357" y="95"/>
                  </a:cubicBezTo>
                  <a:cubicBezTo>
                    <a:pt x="378" y="110"/>
                    <a:pt x="389" y="131"/>
                    <a:pt x="389" y="158"/>
                  </a:cubicBezTo>
                  <a:cubicBezTo>
                    <a:pt x="389" y="188"/>
                    <a:pt x="376" y="211"/>
                    <a:pt x="351" y="2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0" name="Freeform 51"/>
            <p:cNvSpPr>
              <a:spLocks noEditPoints="1"/>
            </p:cNvSpPr>
            <p:nvPr/>
          </p:nvSpPr>
          <p:spPr bwMode="auto">
            <a:xfrm>
              <a:off x="8794268" y="2329468"/>
              <a:ext cx="175390" cy="173260"/>
            </a:xfrm>
            <a:custGeom>
              <a:avLst/>
              <a:gdLst>
                <a:gd name="T0" fmla="*/ 201 w 576"/>
                <a:gd name="T1" fmla="*/ 142 h 569"/>
                <a:gd name="T2" fmla="*/ 213 w 576"/>
                <a:gd name="T3" fmla="*/ 83 h 569"/>
                <a:gd name="T4" fmla="*/ 260 w 576"/>
                <a:gd name="T5" fmla="*/ 71 h 569"/>
                <a:gd name="T6" fmla="*/ 383 w 576"/>
                <a:gd name="T7" fmla="*/ 127 h 569"/>
                <a:gd name="T8" fmla="*/ 429 w 576"/>
                <a:gd name="T9" fmla="*/ 285 h 569"/>
                <a:gd name="T10" fmla="*/ 383 w 576"/>
                <a:gd name="T11" fmla="*/ 442 h 569"/>
                <a:gd name="T12" fmla="*/ 260 w 576"/>
                <a:gd name="T13" fmla="*/ 499 h 569"/>
                <a:gd name="T14" fmla="*/ 213 w 576"/>
                <a:gd name="T15" fmla="*/ 487 h 569"/>
                <a:gd name="T16" fmla="*/ 201 w 576"/>
                <a:gd name="T17" fmla="*/ 428 h 569"/>
                <a:gd name="T18" fmla="*/ 201 w 576"/>
                <a:gd name="T19" fmla="*/ 142 h 569"/>
                <a:gd name="T20" fmla="*/ 0 w 576"/>
                <a:gd name="T21" fmla="*/ 71 h 569"/>
                <a:gd name="T22" fmla="*/ 49 w 576"/>
                <a:gd name="T23" fmla="*/ 88 h 569"/>
                <a:gd name="T24" fmla="*/ 61 w 576"/>
                <a:gd name="T25" fmla="*/ 176 h 569"/>
                <a:gd name="T26" fmla="*/ 61 w 576"/>
                <a:gd name="T27" fmla="*/ 394 h 569"/>
                <a:gd name="T28" fmla="*/ 49 w 576"/>
                <a:gd name="T29" fmla="*/ 481 h 569"/>
                <a:gd name="T30" fmla="*/ 0 w 576"/>
                <a:gd name="T31" fmla="*/ 499 h 569"/>
                <a:gd name="T32" fmla="*/ 0 w 576"/>
                <a:gd name="T33" fmla="*/ 569 h 569"/>
                <a:gd name="T34" fmla="*/ 265 w 576"/>
                <a:gd name="T35" fmla="*/ 569 h 569"/>
                <a:gd name="T36" fmla="*/ 496 w 576"/>
                <a:gd name="T37" fmla="*/ 496 h 569"/>
                <a:gd name="T38" fmla="*/ 576 w 576"/>
                <a:gd name="T39" fmla="*/ 285 h 569"/>
                <a:gd name="T40" fmla="*/ 496 w 576"/>
                <a:gd name="T41" fmla="*/ 73 h 569"/>
                <a:gd name="T42" fmla="*/ 265 w 576"/>
                <a:gd name="T43" fmla="*/ 0 h 569"/>
                <a:gd name="T44" fmla="*/ 0 w 576"/>
                <a:gd name="T45" fmla="*/ 0 h 569"/>
                <a:gd name="T46" fmla="*/ 0 w 576"/>
                <a:gd name="T47" fmla="*/ 7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6" h="569">
                  <a:moveTo>
                    <a:pt x="201" y="142"/>
                  </a:moveTo>
                  <a:cubicBezTo>
                    <a:pt x="201" y="110"/>
                    <a:pt x="206" y="90"/>
                    <a:pt x="213" y="83"/>
                  </a:cubicBezTo>
                  <a:cubicBezTo>
                    <a:pt x="221" y="74"/>
                    <a:pt x="237" y="71"/>
                    <a:pt x="260" y="71"/>
                  </a:cubicBezTo>
                  <a:cubicBezTo>
                    <a:pt x="312" y="71"/>
                    <a:pt x="354" y="90"/>
                    <a:pt x="383" y="127"/>
                  </a:cubicBezTo>
                  <a:cubicBezTo>
                    <a:pt x="414" y="165"/>
                    <a:pt x="429" y="218"/>
                    <a:pt x="429" y="285"/>
                  </a:cubicBezTo>
                  <a:cubicBezTo>
                    <a:pt x="429" y="351"/>
                    <a:pt x="414" y="404"/>
                    <a:pt x="383" y="442"/>
                  </a:cubicBezTo>
                  <a:cubicBezTo>
                    <a:pt x="354" y="480"/>
                    <a:pt x="312" y="499"/>
                    <a:pt x="260" y="499"/>
                  </a:cubicBezTo>
                  <a:cubicBezTo>
                    <a:pt x="237" y="499"/>
                    <a:pt x="221" y="495"/>
                    <a:pt x="213" y="487"/>
                  </a:cubicBezTo>
                  <a:cubicBezTo>
                    <a:pt x="206" y="479"/>
                    <a:pt x="201" y="460"/>
                    <a:pt x="201" y="428"/>
                  </a:cubicBezTo>
                  <a:lnTo>
                    <a:pt x="201" y="142"/>
                  </a:lnTo>
                  <a:close/>
                  <a:moveTo>
                    <a:pt x="0" y="71"/>
                  </a:moveTo>
                  <a:cubicBezTo>
                    <a:pt x="24" y="71"/>
                    <a:pt x="40" y="77"/>
                    <a:pt x="49" y="88"/>
                  </a:cubicBezTo>
                  <a:cubicBezTo>
                    <a:pt x="57" y="100"/>
                    <a:pt x="61" y="129"/>
                    <a:pt x="61" y="176"/>
                  </a:cubicBezTo>
                  <a:cubicBezTo>
                    <a:pt x="61" y="394"/>
                    <a:pt x="61" y="394"/>
                    <a:pt x="61" y="394"/>
                  </a:cubicBezTo>
                  <a:cubicBezTo>
                    <a:pt x="61" y="440"/>
                    <a:pt x="57" y="469"/>
                    <a:pt x="49" y="481"/>
                  </a:cubicBezTo>
                  <a:cubicBezTo>
                    <a:pt x="40" y="492"/>
                    <a:pt x="24" y="498"/>
                    <a:pt x="0" y="499"/>
                  </a:cubicBezTo>
                  <a:cubicBezTo>
                    <a:pt x="0" y="569"/>
                    <a:pt x="0" y="569"/>
                    <a:pt x="0" y="569"/>
                  </a:cubicBezTo>
                  <a:cubicBezTo>
                    <a:pt x="265" y="569"/>
                    <a:pt x="265" y="569"/>
                    <a:pt x="265" y="569"/>
                  </a:cubicBezTo>
                  <a:cubicBezTo>
                    <a:pt x="366" y="569"/>
                    <a:pt x="443" y="545"/>
                    <a:pt x="496" y="496"/>
                  </a:cubicBezTo>
                  <a:cubicBezTo>
                    <a:pt x="550" y="447"/>
                    <a:pt x="576" y="377"/>
                    <a:pt x="576" y="285"/>
                  </a:cubicBezTo>
                  <a:cubicBezTo>
                    <a:pt x="576" y="193"/>
                    <a:pt x="550" y="122"/>
                    <a:pt x="496" y="73"/>
                  </a:cubicBezTo>
                  <a:cubicBezTo>
                    <a:pt x="443" y="25"/>
                    <a:pt x="366" y="0"/>
                    <a:pt x="265" y="0"/>
                  </a:cubicBezTo>
                  <a:cubicBezTo>
                    <a:pt x="0" y="0"/>
                    <a:pt x="0" y="0"/>
                    <a:pt x="0" y="0"/>
                  </a:cubicBez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1" name="Freeform 52"/>
            <p:cNvSpPr>
              <a:spLocks noEditPoints="1"/>
            </p:cNvSpPr>
            <p:nvPr/>
          </p:nvSpPr>
          <p:spPr bwMode="auto">
            <a:xfrm>
              <a:off x="7442273" y="1884957"/>
              <a:ext cx="330897" cy="366402"/>
            </a:xfrm>
            <a:custGeom>
              <a:avLst/>
              <a:gdLst>
                <a:gd name="T0" fmla="*/ 620 w 1088"/>
                <a:gd name="T1" fmla="*/ 816 h 1205"/>
                <a:gd name="T2" fmla="*/ 620 w 1088"/>
                <a:gd name="T3" fmla="*/ 637 h 1205"/>
                <a:gd name="T4" fmla="*/ 708 w 1088"/>
                <a:gd name="T5" fmla="*/ 637 h 1205"/>
                <a:gd name="T6" fmla="*/ 636 w 1088"/>
                <a:gd name="T7" fmla="*/ 698 h 1205"/>
                <a:gd name="T8" fmla="*/ 718 w 1088"/>
                <a:gd name="T9" fmla="*/ 778 h 1205"/>
                <a:gd name="T10" fmla="*/ 745 w 1088"/>
                <a:gd name="T11" fmla="*/ 816 h 1205"/>
                <a:gd name="T12" fmla="*/ 620 w 1088"/>
                <a:gd name="T13" fmla="*/ 816 h 1205"/>
                <a:gd name="T14" fmla="*/ 176 w 1088"/>
                <a:gd name="T15" fmla="*/ 956 h 1205"/>
                <a:gd name="T16" fmla="*/ 288 w 1088"/>
                <a:gd name="T17" fmla="*/ 952 h 1205"/>
                <a:gd name="T18" fmla="*/ 790 w 1088"/>
                <a:gd name="T19" fmla="*/ 952 h 1205"/>
                <a:gd name="T20" fmla="*/ 909 w 1088"/>
                <a:gd name="T21" fmla="*/ 956 h 1205"/>
                <a:gd name="T22" fmla="*/ 909 w 1088"/>
                <a:gd name="T23" fmla="*/ 813 h 1205"/>
                <a:gd name="T24" fmla="*/ 812 w 1088"/>
                <a:gd name="T25" fmla="*/ 816 h 1205"/>
                <a:gd name="T26" fmla="*/ 873 w 1088"/>
                <a:gd name="T27" fmla="*/ 750 h 1205"/>
                <a:gd name="T28" fmla="*/ 841 w 1088"/>
                <a:gd name="T29" fmla="*/ 717 h 1205"/>
                <a:gd name="T30" fmla="*/ 796 w 1088"/>
                <a:gd name="T31" fmla="*/ 672 h 1205"/>
                <a:gd name="T32" fmla="*/ 766 w 1088"/>
                <a:gd name="T33" fmla="*/ 637 h 1205"/>
                <a:gd name="T34" fmla="*/ 862 w 1088"/>
                <a:gd name="T35" fmla="*/ 642 h 1205"/>
                <a:gd name="T36" fmla="*/ 862 w 1088"/>
                <a:gd name="T37" fmla="*/ 495 h 1205"/>
                <a:gd name="T38" fmla="*/ 780 w 1088"/>
                <a:gd name="T39" fmla="*/ 498 h 1205"/>
                <a:gd name="T40" fmla="*/ 620 w 1088"/>
                <a:gd name="T41" fmla="*/ 498 h 1205"/>
                <a:gd name="T42" fmla="*/ 620 w 1088"/>
                <a:gd name="T43" fmla="*/ 366 h 1205"/>
                <a:gd name="T44" fmla="*/ 788 w 1088"/>
                <a:gd name="T45" fmla="*/ 366 h 1205"/>
                <a:gd name="T46" fmla="*/ 900 w 1088"/>
                <a:gd name="T47" fmla="*/ 373 h 1205"/>
                <a:gd name="T48" fmla="*/ 900 w 1088"/>
                <a:gd name="T49" fmla="*/ 224 h 1205"/>
                <a:gd name="T50" fmla="*/ 780 w 1088"/>
                <a:gd name="T51" fmla="*/ 227 h 1205"/>
                <a:gd name="T52" fmla="*/ 303 w 1088"/>
                <a:gd name="T53" fmla="*/ 227 h 1205"/>
                <a:gd name="T54" fmla="*/ 193 w 1088"/>
                <a:gd name="T55" fmla="*/ 224 h 1205"/>
                <a:gd name="T56" fmla="*/ 193 w 1088"/>
                <a:gd name="T57" fmla="*/ 371 h 1205"/>
                <a:gd name="T58" fmla="*/ 303 w 1088"/>
                <a:gd name="T59" fmla="*/ 366 h 1205"/>
                <a:gd name="T60" fmla="*/ 468 w 1088"/>
                <a:gd name="T61" fmla="*/ 366 h 1205"/>
                <a:gd name="T62" fmla="*/ 468 w 1088"/>
                <a:gd name="T63" fmla="*/ 498 h 1205"/>
                <a:gd name="T64" fmla="*/ 336 w 1088"/>
                <a:gd name="T65" fmla="*/ 498 h 1205"/>
                <a:gd name="T66" fmla="*/ 226 w 1088"/>
                <a:gd name="T67" fmla="*/ 495 h 1205"/>
                <a:gd name="T68" fmla="*/ 226 w 1088"/>
                <a:gd name="T69" fmla="*/ 640 h 1205"/>
                <a:gd name="T70" fmla="*/ 336 w 1088"/>
                <a:gd name="T71" fmla="*/ 637 h 1205"/>
                <a:gd name="T72" fmla="*/ 468 w 1088"/>
                <a:gd name="T73" fmla="*/ 637 h 1205"/>
                <a:gd name="T74" fmla="*/ 468 w 1088"/>
                <a:gd name="T75" fmla="*/ 816 h 1205"/>
                <a:gd name="T76" fmla="*/ 290 w 1088"/>
                <a:gd name="T77" fmla="*/ 816 h 1205"/>
                <a:gd name="T78" fmla="*/ 176 w 1088"/>
                <a:gd name="T79" fmla="*/ 813 h 1205"/>
                <a:gd name="T80" fmla="*/ 176 w 1088"/>
                <a:gd name="T81" fmla="*/ 956 h 1205"/>
                <a:gd name="T82" fmla="*/ 4 w 1088"/>
                <a:gd name="T83" fmla="*/ 144 h 1205"/>
                <a:gd name="T84" fmla="*/ 4 w 1088"/>
                <a:gd name="T85" fmla="*/ 1040 h 1205"/>
                <a:gd name="T86" fmla="*/ 0 w 1088"/>
                <a:gd name="T87" fmla="*/ 1196 h 1205"/>
                <a:gd name="T88" fmla="*/ 154 w 1088"/>
                <a:gd name="T89" fmla="*/ 1196 h 1205"/>
                <a:gd name="T90" fmla="*/ 154 w 1088"/>
                <a:gd name="T91" fmla="*/ 1177 h 1205"/>
                <a:gd name="T92" fmla="*/ 930 w 1088"/>
                <a:gd name="T93" fmla="*/ 1177 h 1205"/>
                <a:gd name="T94" fmla="*/ 930 w 1088"/>
                <a:gd name="T95" fmla="*/ 1205 h 1205"/>
                <a:gd name="T96" fmla="*/ 1088 w 1088"/>
                <a:gd name="T97" fmla="*/ 1205 h 1205"/>
                <a:gd name="T98" fmla="*/ 1084 w 1088"/>
                <a:gd name="T99" fmla="*/ 1050 h 1205"/>
                <a:gd name="T100" fmla="*/ 1084 w 1088"/>
                <a:gd name="T101" fmla="*/ 144 h 1205"/>
                <a:gd name="T102" fmla="*/ 1088 w 1088"/>
                <a:gd name="T103" fmla="*/ 0 h 1205"/>
                <a:gd name="T104" fmla="*/ 962 w 1088"/>
                <a:gd name="T105" fmla="*/ 5 h 1205"/>
                <a:gd name="T106" fmla="*/ 128 w 1088"/>
                <a:gd name="T107" fmla="*/ 5 h 1205"/>
                <a:gd name="T108" fmla="*/ 0 w 1088"/>
                <a:gd name="T109" fmla="*/ 0 h 1205"/>
                <a:gd name="T110" fmla="*/ 4 w 1088"/>
                <a:gd name="T111" fmla="*/ 144 h 1205"/>
                <a:gd name="T112" fmla="*/ 154 w 1088"/>
                <a:gd name="T113" fmla="*/ 150 h 1205"/>
                <a:gd name="T114" fmla="*/ 930 w 1088"/>
                <a:gd name="T115" fmla="*/ 150 h 1205"/>
                <a:gd name="T116" fmla="*/ 930 w 1088"/>
                <a:gd name="T117" fmla="*/ 1034 h 1205"/>
                <a:gd name="T118" fmla="*/ 154 w 1088"/>
                <a:gd name="T119" fmla="*/ 1034 h 1205"/>
                <a:gd name="T120" fmla="*/ 154 w 1088"/>
                <a:gd name="T121" fmla="*/ 150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88" h="1205">
                  <a:moveTo>
                    <a:pt x="620" y="816"/>
                  </a:moveTo>
                  <a:cubicBezTo>
                    <a:pt x="620" y="637"/>
                    <a:pt x="620" y="637"/>
                    <a:pt x="620" y="637"/>
                  </a:cubicBezTo>
                  <a:cubicBezTo>
                    <a:pt x="708" y="637"/>
                    <a:pt x="708" y="637"/>
                    <a:pt x="708" y="637"/>
                  </a:cubicBezTo>
                  <a:cubicBezTo>
                    <a:pt x="684" y="662"/>
                    <a:pt x="660" y="683"/>
                    <a:pt x="636" y="698"/>
                  </a:cubicBezTo>
                  <a:cubicBezTo>
                    <a:pt x="681" y="737"/>
                    <a:pt x="708" y="764"/>
                    <a:pt x="718" y="778"/>
                  </a:cubicBezTo>
                  <a:cubicBezTo>
                    <a:pt x="729" y="792"/>
                    <a:pt x="737" y="805"/>
                    <a:pt x="745" y="816"/>
                  </a:cubicBezTo>
                  <a:lnTo>
                    <a:pt x="620" y="816"/>
                  </a:lnTo>
                  <a:close/>
                  <a:moveTo>
                    <a:pt x="176" y="956"/>
                  </a:moveTo>
                  <a:cubicBezTo>
                    <a:pt x="288" y="952"/>
                    <a:pt x="288" y="952"/>
                    <a:pt x="288" y="952"/>
                  </a:cubicBezTo>
                  <a:cubicBezTo>
                    <a:pt x="790" y="952"/>
                    <a:pt x="790" y="952"/>
                    <a:pt x="790" y="952"/>
                  </a:cubicBezTo>
                  <a:cubicBezTo>
                    <a:pt x="909" y="956"/>
                    <a:pt x="909" y="956"/>
                    <a:pt x="909" y="956"/>
                  </a:cubicBezTo>
                  <a:cubicBezTo>
                    <a:pt x="909" y="813"/>
                    <a:pt x="909" y="813"/>
                    <a:pt x="909" y="813"/>
                  </a:cubicBezTo>
                  <a:cubicBezTo>
                    <a:pt x="812" y="816"/>
                    <a:pt x="812" y="816"/>
                    <a:pt x="812" y="816"/>
                  </a:cubicBezTo>
                  <a:cubicBezTo>
                    <a:pt x="834" y="792"/>
                    <a:pt x="854" y="770"/>
                    <a:pt x="873" y="750"/>
                  </a:cubicBezTo>
                  <a:cubicBezTo>
                    <a:pt x="841" y="717"/>
                    <a:pt x="841" y="717"/>
                    <a:pt x="841" y="717"/>
                  </a:cubicBezTo>
                  <a:cubicBezTo>
                    <a:pt x="796" y="672"/>
                    <a:pt x="796" y="672"/>
                    <a:pt x="796" y="672"/>
                  </a:cubicBezTo>
                  <a:cubicBezTo>
                    <a:pt x="789" y="665"/>
                    <a:pt x="779" y="653"/>
                    <a:pt x="766" y="637"/>
                  </a:cubicBezTo>
                  <a:cubicBezTo>
                    <a:pt x="862" y="642"/>
                    <a:pt x="862" y="642"/>
                    <a:pt x="862" y="642"/>
                  </a:cubicBezTo>
                  <a:cubicBezTo>
                    <a:pt x="862" y="495"/>
                    <a:pt x="862" y="495"/>
                    <a:pt x="862" y="495"/>
                  </a:cubicBezTo>
                  <a:cubicBezTo>
                    <a:pt x="780" y="498"/>
                    <a:pt x="780" y="498"/>
                    <a:pt x="780" y="498"/>
                  </a:cubicBezTo>
                  <a:cubicBezTo>
                    <a:pt x="620" y="498"/>
                    <a:pt x="620" y="498"/>
                    <a:pt x="620" y="498"/>
                  </a:cubicBezTo>
                  <a:cubicBezTo>
                    <a:pt x="620" y="366"/>
                    <a:pt x="620" y="366"/>
                    <a:pt x="620" y="366"/>
                  </a:cubicBezTo>
                  <a:cubicBezTo>
                    <a:pt x="788" y="366"/>
                    <a:pt x="788" y="366"/>
                    <a:pt x="788" y="366"/>
                  </a:cubicBezTo>
                  <a:cubicBezTo>
                    <a:pt x="900" y="373"/>
                    <a:pt x="900" y="373"/>
                    <a:pt x="900" y="373"/>
                  </a:cubicBezTo>
                  <a:cubicBezTo>
                    <a:pt x="900" y="224"/>
                    <a:pt x="900" y="224"/>
                    <a:pt x="900" y="224"/>
                  </a:cubicBezTo>
                  <a:cubicBezTo>
                    <a:pt x="780" y="227"/>
                    <a:pt x="780" y="227"/>
                    <a:pt x="780" y="227"/>
                  </a:cubicBezTo>
                  <a:cubicBezTo>
                    <a:pt x="303" y="227"/>
                    <a:pt x="303" y="227"/>
                    <a:pt x="303" y="227"/>
                  </a:cubicBezTo>
                  <a:cubicBezTo>
                    <a:pt x="193" y="224"/>
                    <a:pt x="193" y="224"/>
                    <a:pt x="193" y="224"/>
                  </a:cubicBezTo>
                  <a:cubicBezTo>
                    <a:pt x="193" y="371"/>
                    <a:pt x="193" y="371"/>
                    <a:pt x="193" y="371"/>
                  </a:cubicBezTo>
                  <a:cubicBezTo>
                    <a:pt x="303" y="366"/>
                    <a:pt x="303" y="366"/>
                    <a:pt x="303" y="366"/>
                  </a:cubicBezTo>
                  <a:cubicBezTo>
                    <a:pt x="468" y="366"/>
                    <a:pt x="468" y="366"/>
                    <a:pt x="468" y="366"/>
                  </a:cubicBezTo>
                  <a:cubicBezTo>
                    <a:pt x="468" y="498"/>
                    <a:pt x="468" y="498"/>
                    <a:pt x="468" y="498"/>
                  </a:cubicBezTo>
                  <a:cubicBezTo>
                    <a:pt x="336" y="498"/>
                    <a:pt x="336" y="498"/>
                    <a:pt x="336" y="498"/>
                  </a:cubicBezTo>
                  <a:cubicBezTo>
                    <a:pt x="226" y="495"/>
                    <a:pt x="226" y="495"/>
                    <a:pt x="226" y="495"/>
                  </a:cubicBezTo>
                  <a:cubicBezTo>
                    <a:pt x="226" y="640"/>
                    <a:pt x="226" y="640"/>
                    <a:pt x="226" y="640"/>
                  </a:cubicBezTo>
                  <a:cubicBezTo>
                    <a:pt x="336" y="637"/>
                    <a:pt x="336" y="637"/>
                    <a:pt x="336" y="637"/>
                  </a:cubicBezTo>
                  <a:cubicBezTo>
                    <a:pt x="468" y="637"/>
                    <a:pt x="468" y="637"/>
                    <a:pt x="468" y="637"/>
                  </a:cubicBezTo>
                  <a:cubicBezTo>
                    <a:pt x="468" y="816"/>
                    <a:pt x="468" y="816"/>
                    <a:pt x="468" y="816"/>
                  </a:cubicBezTo>
                  <a:cubicBezTo>
                    <a:pt x="290" y="816"/>
                    <a:pt x="290" y="816"/>
                    <a:pt x="290" y="816"/>
                  </a:cubicBezTo>
                  <a:cubicBezTo>
                    <a:pt x="176" y="813"/>
                    <a:pt x="176" y="813"/>
                    <a:pt x="176" y="813"/>
                  </a:cubicBezTo>
                  <a:lnTo>
                    <a:pt x="176" y="956"/>
                  </a:lnTo>
                  <a:close/>
                  <a:moveTo>
                    <a:pt x="4" y="144"/>
                  </a:moveTo>
                  <a:cubicBezTo>
                    <a:pt x="4" y="1040"/>
                    <a:pt x="4" y="1040"/>
                    <a:pt x="4" y="1040"/>
                  </a:cubicBezTo>
                  <a:cubicBezTo>
                    <a:pt x="0" y="1196"/>
                    <a:pt x="0" y="1196"/>
                    <a:pt x="0" y="1196"/>
                  </a:cubicBezTo>
                  <a:cubicBezTo>
                    <a:pt x="154" y="1196"/>
                    <a:pt x="154" y="1196"/>
                    <a:pt x="154" y="1196"/>
                  </a:cubicBezTo>
                  <a:cubicBezTo>
                    <a:pt x="154" y="1177"/>
                    <a:pt x="154" y="1177"/>
                    <a:pt x="154" y="1177"/>
                  </a:cubicBezTo>
                  <a:cubicBezTo>
                    <a:pt x="930" y="1177"/>
                    <a:pt x="930" y="1177"/>
                    <a:pt x="930" y="1177"/>
                  </a:cubicBezTo>
                  <a:cubicBezTo>
                    <a:pt x="930" y="1205"/>
                    <a:pt x="930" y="1205"/>
                    <a:pt x="930" y="1205"/>
                  </a:cubicBezTo>
                  <a:cubicBezTo>
                    <a:pt x="1088" y="1205"/>
                    <a:pt x="1088" y="1205"/>
                    <a:pt x="1088" y="1205"/>
                  </a:cubicBezTo>
                  <a:cubicBezTo>
                    <a:pt x="1084" y="1050"/>
                    <a:pt x="1084" y="1050"/>
                    <a:pt x="1084" y="1050"/>
                  </a:cubicBezTo>
                  <a:cubicBezTo>
                    <a:pt x="1084" y="144"/>
                    <a:pt x="1084" y="144"/>
                    <a:pt x="1084" y="144"/>
                  </a:cubicBezTo>
                  <a:cubicBezTo>
                    <a:pt x="1088" y="0"/>
                    <a:pt x="1088" y="0"/>
                    <a:pt x="1088" y="0"/>
                  </a:cubicBezTo>
                  <a:cubicBezTo>
                    <a:pt x="962" y="5"/>
                    <a:pt x="962" y="5"/>
                    <a:pt x="962" y="5"/>
                  </a:cubicBezTo>
                  <a:cubicBezTo>
                    <a:pt x="128" y="5"/>
                    <a:pt x="128" y="5"/>
                    <a:pt x="128" y="5"/>
                  </a:cubicBezTo>
                  <a:cubicBezTo>
                    <a:pt x="0" y="0"/>
                    <a:pt x="0" y="0"/>
                    <a:pt x="0" y="0"/>
                  </a:cubicBezTo>
                  <a:lnTo>
                    <a:pt x="4" y="144"/>
                  </a:lnTo>
                  <a:close/>
                  <a:moveTo>
                    <a:pt x="154" y="150"/>
                  </a:moveTo>
                  <a:cubicBezTo>
                    <a:pt x="930" y="150"/>
                    <a:pt x="930" y="150"/>
                    <a:pt x="930" y="150"/>
                  </a:cubicBezTo>
                  <a:cubicBezTo>
                    <a:pt x="930" y="1034"/>
                    <a:pt x="930" y="1034"/>
                    <a:pt x="930" y="1034"/>
                  </a:cubicBezTo>
                  <a:cubicBezTo>
                    <a:pt x="154" y="1034"/>
                    <a:pt x="154" y="1034"/>
                    <a:pt x="154" y="1034"/>
                  </a:cubicBezTo>
                  <a:lnTo>
                    <a:pt x="154"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2" name="Freeform 53"/>
            <p:cNvSpPr>
              <a:spLocks noEditPoints="1"/>
            </p:cNvSpPr>
            <p:nvPr/>
          </p:nvSpPr>
          <p:spPr bwMode="auto">
            <a:xfrm>
              <a:off x="7820747" y="1863654"/>
              <a:ext cx="375632" cy="396936"/>
            </a:xfrm>
            <a:custGeom>
              <a:avLst/>
              <a:gdLst>
                <a:gd name="T0" fmla="*/ 578 w 1233"/>
                <a:gd name="T1" fmla="*/ 836 h 1304"/>
                <a:gd name="T2" fmla="*/ 376 w 1233"/>
                <a:gd name="T3" fmla="*/ 920 h 1304"/>
                <a:gd name="T4" fmla="*/ 104 w 1233"/>
                <a:gd name="T5" fmla="*/ 966 h 1304"/>
                <a:gd name="T6" fmla="*/ 185 w 1233"/>
                <a:gd name="T7" fmla="*/ 847 h 1304"/>
                <a:gd name="T8" fmla="*/ 482 w 1233"/>
                <a:gd name="T9" fmla="*/ 700 h 1304"/>
                <a:gd name="T10" fmla="*/ 323 w 1233"/>
                <a:gd name="T11" fmla="*/ 740 h 1304"/>
                <a:gd name="T12" fmla="*/ 140 w 1233"/>
                <a:gd name="T13" fmla="*/ 735 h 1304"/>
                <a:gd name="T14" fmla="*/ 251 w 1233"/>
                <a:gd name="T15" fmla="*/ 616 h 1304"/>
                <a:gd name="T16" fmla="*/ 333 w 1233"/>
                <a:gd name="T17" fmla="*/ 513 h 1304"/>
                <a:gd name="T18" fmla="*/ 223 w 1233"/>
                <a:gd name="T19" fmla="*/ 372 h 1304"/>
                <a:gd name="T20" fmla="*/ 866 w 1233"/>
                <a:gd name="T21" fmla="*/ 375 h 1304"/>
                <a:gd name="T22" fmla="*/ 989 w 1233"/>
                <a:gd name="T23" fmla="*/ 516 h 1304"/>
                <a:gd name="T24" fmla="*/ 678 w 1233"/>
                <a:gd name="T25" fmla="*/ 513 h 1304"/>
                <a:gd name="T26" fmla="*/ 597 w 1233"/>
                <a:gd name="T27" fmla="*/ 632 h 1304"/>
                <a:gd name="T28" fmla="*/ 693 w 1233"/>
                <a:gd name="T29" fmla="*/ 731 h 1304"/>
                <a:gd name="T30" fmla="*/ 930 w 1233"/>
                <a:gd name="T31" fmla="*/ 537 h 1304"/>
                <a:gd name="T32" fmla="*/ 1061 w 1233"/>
                <a:gd name="T33" fmla="*/ 653 h 1304"/>
                <a:gd name="T34" fmla="*/ 946 w 1233"/>
                <a:gd name="T35" fmla="*/ 880 h 1304"/>
                <a:gd name="T36" fmla="*/ 1233 w 1233"/>
                <a:gd name="T37" fmla="*/ 1144 h 1304"/>
                <a:gd name="T38" fmla="*/ 1126 w 1233"/>
                <a:gd name="T39" fmla="*/ 1292 h 1304"/>
                <a:gd name="T40" fmla="*/ 851 w 1233"/>
                <a:gd name="T41" fmla="*/ 1013 h 1304"/>
                <a:gd name="T42" fmla="*/ 737 w 1233"/>
                <a:gd name="T43" fmla="*/ 864 h 1304"/>
                <a:gd name="T44" fmla="*/ 747 w 1233"/>
                <a:gd name="T45" fmla="*/ 1038 h 1304"/>
                <a:gd name="T46" fmla="*/ 687 w 1233"/>
                <a:gd name="T47" fmla="*/ 1261 h 1304"/>
                <a:gd name="T48" fmla="*/ 467 w 1233"/>
                <a:gd name="T49" fmla="*/ 1195 h 1304"/>
                <a:gd name="T50" fmla="*/ 566 w 1233"/>
                <a:gd name="T51" fmla="*/ 1135 h 1304"/>
                <a:gd name="T52" fmla="*/ 600 w 1233"/>
                <a:gd name="T53" fmla="*/ 1012 h 1304"/>
                <a:gd name="T54" fmla="*/ 429 w 1233"/>
                <a:gd name="T55" fmla="*/ 1103 h 1304"/>
                <a:gd name="T56" fmla="*/ 84 w 1233"/>
                <a:gd name="T57" fmla="*/ 1253 h 1304"/>
                <a:gd name="T58" fmla="*/ 0 w 1233"/>
                <a:gd name="T59" fmla="*/ 1106 h 1304"/>
                <a:gd name="T60" fmla="*/ 31 w 1233"/>
                <a:gd name="T61" fmla="*/ 454 h 1304"/>
                <a:gd name="T62" fmla="*/ 33 w 1233"/>
                <a:gd name="T63" fmla="*/ 235 h 1304"/>
                <a:gd name="T64" fmla="*/ 174 w 1233"/>
                <a:gd name="T65" fmla="*/ 143 h 1304"/>
                <a:gd name="T66" fmla="*/ 448 w 1233"/>
                <a:gd name="T67" fmla="*/ 76 h 1304"/>
                <a:gd name="T68" fmla="*/ 586 w 1233"/>
                <a:gd name="T69" fmla="*/ 0 h 1304"/>
                <a:gd name="T70" fmla="*/ 677 w 1233"/>
                <a:gd name="T71" fmla="*/ 143 h 1304"/>
                <a:gd name="T72" fmla="*/ 1177 w 1233"/>
                <a:gd name="T73" fmla="*/ 138 h 1304"/>
                <a:gd name="T74" fmla="*/ 1174 w 1233"/>
                <a:gd name="T75" fmla="*/ 383 h 1304"/>
                <a:gd name="T76" fmla="*/ 1015 w 1233"/>
                <a:gd name="T77" fmla="*/ 459 h 1304"/>
                <a:gd name="T78" fmla="*/ 1018 w 1233"/>
                <a:gd name="T79" fmla="*/ 287 h 1304"/>
                <a:gd name="T80" fmla="*/ 190 w 1233"/>
                <a:gd name="T81" fmla="*/ 382 h 1304"/>
                <a:gd name="T82" fmla="*/ 31 w 1233"/>
                <a:gd name="T83" fmla="*/ 454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3" h="1304">
                  <a:moveTo>
                    <a:pt x="357" y="980"/>
                  </a:moveTo>
                  <a:cubicBezTo>
                    <a:pt x="453" y="926"/>
                    <a:pt x="526" y="878"/>
                    <a:pt x="578" y="836"/>
                  </a:cubicBezTo>
                  <a:cubicBezTo>
                    <a:pt x="575" y="826"/>
                    <a:pt x="571" y="816"/>
                    <a:pt x="566" y="807"/>
                  </a:cubicBezTo>
                  <a:cubicBezTo>
                    <a:pt x="496" y="851"/>
                    <a:pt x="432" y="889"/>
                    <a:pt x="376" y="920"/>
                  </a:cubicBezTo>
                  <a:cubicBezTo>
                    <a:pt x="320" y="951"/>
                    <a:pt x="238" y="984"/>
                    <a:pt x="129" y="1020"/>
                  </a:cubicBezTo>
                  <a:cubicBezTo>
                    <a:pt x="121" y="999"/>
                    <a:pt x="112" y="981"/>
                    <a:pt x="104" y="966"/>
                  </a:cubicBezTo>
                  <a:cubicBezTo>
                    <a:pt x="96" y="949"/>
                    <a:pt x="79" y="920"/>
                    <a:pt x="52" y="878"/>
                  </a:cubicBezTo>
                  <a:cubicBezTo>
                    <a:pt x="103" y="869"/>
                    <a:pt x="148" y="859"/>
                    <a:pt x="185" y="847"/>
                  </a:cubicBezTo>
                  <a:cubicBezTo>
                    <a:pt x="223" y="836"/>
                    <a:pt x="269" y="817"/>
                    <a:pt x="324" y="791"/>
                  </a:cubicBezTo>
                  <a:cubicBezTo>
                    <a:pt x="379" y="765"/>
                    <a:pt x="432" y="735"/>
                    <a:pt x="482" y="700"/>
                  </a:cubicBezTo>
                  <a:cubicBezTo>
                    <a:pt x="468" y="687"/>
                    <a:pt x="468" y="687"/>
                    <a:pt x="468" y="687"/>
                  </a:cubicBezTo>
                  <a:cubicBezTo>
                    <a:pt x="405" y="712"/>
                    <a:pt x="357" y="730"/>
                    <a:pt x="323" y="740"/>
                  </a:cubicBezTo>
                  <a:cubicBezTo>
                    <a:pt x="290" y="750"/>
                    <a:pt x="236" y="765"/>
                    <a:pt x="162" y="786"/>
                  </a:cubicBezTo>
                  <a:cubicBezTo>
                    <a:pt x="154" y="768"/>
                    <a:pt x="147" y="751"/>
                    <a:pt x="140" y="735"/>
                  </a:cubicBezTo>
                  <a:cubicBezTo>
                    <a:pt x="134" y="721"/>
                    <a:pt x="115" y="689"/>
                    <a:pt x="84" y="640"/>
                  </a:cubicBezTo>
                  <a:cubicBezTo>
                    <a:pt x="124" y="636"/>
                    <a:pt x="181" y="628"/>
                    <a:pt x="251" y="616"/>
                  </a:cubicBezTo>
                  <a:cubicBezTo>
                    <a:pt x="322" y="605"/>
                    <a:pt x="412" y="570"/>
                    <a:pt x="521" y="513"/>
                  </a:cubicBezTo>
                  <a:cubicBezTo>
                    <a:pt x="333" y="513"/>
                    <a:pt x="333" y="513"/>
                    <a:pt x="333" y="513"/>
                  </a:cubicBezTo>
                  <a:cubicBezTo>
                    <a:pt x="223" y="516"/>
                    <a:pt x="223" y="516"/>
                    <a:pt x="223" y="516"/>
                  </a:cubicBezTo>
                  <a:cubicBezTo>
                    <a:pt x="223" y="372"/>
                    <a:pt x="223" y="372"/>
                    <a:pt x="223" y="372"/>
                  </a:cubicBezTo>
                  <a:cubicBezTo>
                    <a:pt x="333" y="375"/>
                    <a:pt x="333" y="375"/>
                    <a:pt x="333" y="375"/>
                  </a:cubicBezTo>
                  <a:cubicBezTo>
                    <a:pt x="866" y="375"/>
                    <a:pt x="866" y="375"/>
                    <a:pt x="866" y="375"/>
                  </a:cubicBezTo>
                  <a:cubicBezTo>
                    <a:pt x="989" y="372"/>
                    <a:pt x="989" y="372"/>
                    <a:pt x="989" y="372"/>
                  </a:cubicBezTo>
                  <a:cubicBezTo>
                    <a:pt x="989" y="516"/>
                    <a:pt x="989" y="516"/>
                    <a:pt x="989" y="516"/>
                  </a:cubicBezTo>
                  <a:cubicBezTo>
                    <a:pt x="866" y="513"/>
                    <a:pt x="866" y="513"/>
                    <a:pt x="866" y="513"/>
                  </a:cubicBezTo>
                  <a:cubicBezTo>
                    <a:pt x="678" y="513"/>
                    <a:pt x="678" y="513"/>
                    <a:pt x="678" y="513"/>
                  </a:cubicBezTo>
                  <a:cubicBezTo>
                    <a:pt x="694" y="526"/>
                    <a:pt x="711" y="540"/>
                    <a:pt x="730" y="553"/>
                  </a:cubicBezTo>
                  <a:cubicBezTo>
                    <a:pt x="684" y="581"/>
                    <a:pt x="640" y="607"/>
                    <a:pt x="597" y="632"/>
                  </a:cubicBezTo>
                  <a:cubicBezTo>
                    <a:pt x="637" y="662"/>
                    <a:pt x="660" y="683"/>
                    <a:pt x="668" y="695"/>
                  </a:cubicBezTo>
                  <a:cubicBezTo>
                    <a:pt x="693" y="731"/>
                    <a:pt x="693" y="731"/>
                    <a:pt x="693" y="731"/>
                  </a:cubicBezTo>
                  <a:cubicBezTo>
                    <a:pt x="792" y="660"/>
                    <a:pt x="850" y="616"/>
                    <a:pt x="867" y="599"/>
                  </a:cubicBezTo>
                  <a:cubicBezTo>
                    <a:pt x="930" y="537"/>
                    <a:pt x="930" y="537"/>
                    <a:pt x="930" y="537"/>
                  </a:cubicBezTo>
                  <a:cubicBezTo>
                    <a:pt x="943" y="553"/>
                    <a:pt x="955" y="566"/>
                    <a:pt x="966" y="578"/>
                  </a:cubicBezTo>
                  <a:cubicBezTo>
                    <a:pt x="977" y="589"/>
                    <a:pt x="1009" y="614"/>
                    <a:pt x="1061" y="653"/>
                  </a:cubicBezTo>
                  <a:cubicBezTo>
                    <a:pt x="1002" y="693"/>
                    <a:pt x="950" y="730"/>
                    <a:pt x="906" y="760"/>
                  </a:cubicBezTo>
                  <a:cubicBezTo>
                    <a:pt x="913" y="787"/>
                    <a:pt x="927" y="827"/>
                    <a:pt x="946" y="880"/>
                  </a:cubicBezTo>
                  <a:cubicBezTo>
                    <a:pt x="966" y="932"/>
                    <a:pt x="1002" y="983"/>
                    <a:pt x="1057" y="1031"/>
                  </a:cubicBezTo>
                  <a:cubicBezTo>
                    <a:pt x="1111" y="1079"/>
                    <a:pt x="1170" y="1117"/>
                    <a:pt x="1233" y="1144"/>
                  </a:cubicBezTo>
                  <a:cubicBezTo>
                    <a:pt x="1212" y="1169"/>
                    <a:pt x="1195" y="1189"/>
                    <a:pt x="1182" y="1205"/>
                  </a:cubicBezTo>
                  <a:cubicBezTo>
                    <a:pt x="1169" y="1222"/>
                    <a:pt x="1151" y="1251"/>
                    <a:pt x="1126" y="1292"/>
                  </a:cubicBezTo>
                  <a:cubicBezTo>
                    <a:pt x="1043" y="1239"/>
                    <a:pt x="982" y="1191"/>
                    <a:pt x="944" y="1147"/>
                  </a:cubicBezTo>
                  <a:cubicBezTo>
                    <a:pt x="905" y="1104"/>
                    <a:pt x="874" y="1059"/>
                    <a:pt x="851" y="1013"/>
                  </a:cubicBezTo>
                  <a:cubicBezTo>
                    <a:pt x="827" y="966"/>
                    <a:pt x="804" y="908"/>
                    <a:pt x="784" y="837"/>
                  </a:cubicBezTo>
                  <a:cubicBezTo>
                    <a:pt x="737" y="864"/>
                    <a:pt x="737" y="864"/>
                    <a:pt x="737" y="864"/>
                  </a:cubicBezTo>
                  <a:cubicBezTo>
                    <a:pt x="740" y="887"/>
                    <a:pt x="742" y="909"/>
                    <a:pt x="744" y="928"/>
                  </a:cubicBezTo>
                  <a:cubicBezTo>
                    <a:pt x="746" y="947"/>
                    <a:pt x="747" y="984"/>
                    <a:pt x="747" y="1038"/>
                  </a:cubicBezTo>
                  <a:cubicBezTo>
                    <a:pt x="747" y="1091"/>
                    <a:pt x="744" y="1135"/>
                    <a:pt x="737" y="1169"/>
                  </a:cubicBezTo>
                  <a:cubicBezTo>
                    <a:pt x="731" y="1203"/>
                    <a:pt x="714" y="1234"/>
                    <a:pt x="687" y="1261"/>
                  </a:cubicBezTo>
                  <a:cubicBezTo>
                    <a:pt x="660" y="1289"/>
                    <a:pt x="596" y="1303"/>
                    <a:pt x="495" y="1304"/>
                  </a:cubicBezTo>
                  <a:cubicBezTo>
                    <a:pt x="482" y="1246"/>
                    <a:pt x="473" y="1209"/>
                    <a:pt x="467" y="1195"/>
                  </a:cubicBezTo>
                  <a:cubicBezTo>
                    <a:pt x="442" y="1136"/>
                    <a:pt x="442" y="1136"/>
                    <a:pt x="442" y="1136"/>
                  </a:cubicBezTo>
                  <a:cubicBezTo>
                    <a:pt x="509" y="1147"/>
                    <a:pt x="550" y="1147"/>
                    <a:pt x="566" y="1135"/>
                  </a:cubicBezTo>
                  <a:cubicBezTo>
                    <a:pt x="583" y="1122"/>
                    <a:pt x="593" y="1103"/>
                    <a:pt x="596" y="1076"/>
                  </a:cubicBezTo>
                  <a:cubicBezTo>
                    <a:pt x="599" y="1049"/>
                    <a:pt x="600" y="1028"/>
                    <a:pt x="600" y="1012"/>
                  </a:cubicBezTo>
                  <a:cubicBezTo>
                    <a:pt x="600" y="996"/>
                    <a:pt x="600" y="996"/>
                    <a:pt x="600" y="996"/>
                  </a:cubicBezTo>
                  <a:cubicBezTo>
                    <a:pt x="555" y="1029"/>
                    <a:pt x="498" y="1064"/>
                    <a:pt x="429" y="1103"/>
                  </a:cubicBezTo>
                  <a:cubicBezTo>
                    <a:pt x="359" y="1142"/>
                    <a:pt x="301" y="1170"/>
                    <a:pt x="253" y="1188"/>
                  </a:cubicBezTo>
                  <a:cubicBezTo>
                    <a:pt x="84" y="1253"/>
                    <a:pt x="84" y="1253"/>
                    <a:pt x="84" y="1253"/>
                  </a:cubicBezTo>
                  <a:cubicBezTo>
                    <a:pt x="66" y="1212"/>
                    <a:pt x="51" y="1182"/>
                    <a:pt x="39" y="1165"/>
                  </a:cubicBezTo>
                  <a:cubicBezTo>
                    <a:pt x="0" y="1106"/>
                    <a:pt x="0" y="1106"/>
                    <a:pt x="0" y="1106"/>
                  </a:cubicBezTo>
                  <a:cubicBezTo>
                    <a:pt x="143" y="1076"/>
                    <a:pt x="262" y="1034"/>
                    <a:pt x="357" y="980"/>
                  </a:cubicBezTo>
                  <a:close/>
                  <a:moveTo>
                    <a:pt x="31" y="454"/>
                  </a:moveTo>
                  <a:cubicBezTo>
                    <a:pt x="33" y="382"/>
                    <a:pt x="33" y="382"/>
                    <a:pt x="33" y="382"/>
                  </a:cubicBezTo>
                  <a:cubicBezTo>
                    <a:pt x="33" y="235"/>
                    <a:pt x="33" y="235"/>
                    <a:pt x="33" y="235"/>
                  </a:cubicBezTo>
                  <a:cubicBezTo>
                    <a:pt x="31" y="138"/>
                    <a:pt x="31" y="138"/>
                    <a:pt x="31" y="138"/>
                  </a:cubicBezTo>
                  <a:cubicBezTo>
                    <a:pt x="174" y="143"/>
                    <a:pt x="174" y="143"/>
                    <a:pt x="174" y="143"/>
                  </a:cubicBezTo>
                  <a:cubicBezTo>
                    <a:pt x="516" y="143"/>
                    <a:pt x="516" y="143"/>
                    <a:pt x="516" y="143"/>
                  </a:cubicBezTo>
                  <a:cubicBezTo>
                    <a:pt x="500" y="124"/>
                    <a:pt x="477" y="102"/>
                    <a:pt x="448" y="76"/>
                  </a:cubicBezTo>
                  <a:cubicBezTo>
                    <a:pt x="466" y="68"/>
                    <a:pt x="483" y="61"/>
                    <a:pt x="497" y="54"/>
                  </a:cubicBezTo>
                  <a:cubicBezTo>
                    <a:pt x="511" y="47"/>
                    <a:pt x="541" y="28"/>
                    <a:pt x="586" y="0"/>
                  </a:cubicBezTo>
                  <a:cubicBezTo>
                    <a:pt x="642" y="51"/>
                    <a:pt x="684" y="89"/>
                    <a:pt x="710" y="115"/>
                  </a:cubicBezTo>
                  <a:cubicBezTo>
                    <a:pt x="697" y="124"/>
                    <a:pt x="686" y="133"/>
                    <a:pt x="677" y="143"/>
                  </a:cubicBezTo>
                  <a:cubicBezTo>
                    <a:pt x="1043" y="143"/>
                    <a:pt x="1043" y="143"/>
                    <a:pt x="1043" y="143"/>
                  </a:cubicBezTo>
                  <a:cubicBezTo>
                    <a:pt x="1177" y="138"/>
                    <a:pt x="1177" y="138"/>
                    <a:pt x="1177" y="138"/>
                  </a:cubicBezTo>
                  <a:cubicBezTo>
                    <a:pt x="1174" y="235"/>
                    <a:pt x="1174" y="235"/>
                    <a:pt x="1174" y="235"/>
                  </a:cubicBezTo>
                  <a:cubicBezTo>
                    <a:pt x="1174" y="383"/>
                    <a:pt x="1174" y="383"/>
                    <a:pt x="1174" y="383"/>
                  </a:cubicBezTo>
                  <a:cubicBezTo>
                    <a:pt x="1177" y="459"/>
                    <a:pt x="1177" y="459"/>
                    <a:pt x="1177" y="459"/>
                  </a:cubicBezTo>
                  <a:cubicBezTo>
                    <a:pt x="1015" y="459"/>
                    <a:pt x="1015" y="459"/>
                    <a:pt x="1015" y="459"/>
                  </a:cubicBezTo>
                  <a:cubicBezTo>
                    <a:pt x="1018" y="383"/>
                    <a:pt x="1018" y="383"/>
                    <a:pt x="1018" y="383"/>
                  </a:cubicBezTo>
                  <a:cubicBezTo>
                    <a:pt x="1018" y="287"/>
                    <a:pt x="1018" y="287"/>
                    <a:pt x="1018" y="287"/>
                  </a:cubicBezTo>
                  <a:cubicBezTo>
                    <a:pt x="190" y="288"/>
                    <a:pt x="190" y="288"/>
                    <a:pt x="190" y="288"/>
                  </a:cubicBezTo>
                  <a:cubicBezTo>
                    <a:pt x="190" y="382"/>
                    <a:pt x="190" y="382"/>
                    <a:pt x="190" y="382"/>
                  </a:cubicBezTo>
                  <a:cubicBezTo>
                    <a:pt x="193" y="454"/>
                    <a:pt x="193" y="454"/>
                    <a:pt x="193" y="454"/>
                  </a:cubicBezTo>
                  <a:lnTo>
                    <a:pt x="31" y="4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3" name="Freeform 54"/>
            <p:cNvSpPr>
              <a:spLocks noEditPoints="1"/>
            </p:cNvSpPr>
            <p:nvPr/>
          </p:nvSpPr>
          <p:spPr bwMode="auto">
            <a:xfrm>
              <a:off x="8241825" y="1865785"/>
              <a:ext cx="350780" cy="393385"/>
            </a:xfrm>
            <a:custGeom>
              <a:avLst/>
              <a:gdLst>
                <a:gd name="T0" fmla="*/ 160 w 1151"/>
                <a:gd name="T1" fmla="*/ 336 h 1291"/>
                <a:gd name="T2" fmla="*/ 404 w 1151"/>
                <a:gd name="T3" fmla="*/ 336 h 1291"/>
                <a:gd name="T4" fmla="*/ 404 w 1151"/>
                <a:gd name="T5" fmla="*/ 492 h 1291"/>
                <a:gd name="T6" fmla="*/ 160 w 1151"/>
                <a:gd name="T7" fmla="*/ 492 h 1291"/>
                <a:gd name="T8" fmla="*/ 160 w 1151"/>
                <a:gd name="T9" fmla="*/ 336 h 1291"/>
                <a:gd name="T10" fmla="*/ 3 w 1151"/>
                <a:gd name="T11" fmla="*/ 298 h 1291"/>
                <a:gd name="T12" fmla="*/ 3 w 1151"/>
                <a:gd name="T13" fmla="*/ 821 h 1291"/>
                <a:gd name="T14" fmla="*/ 0 w 1151"/>
                <a:gd name="T15" fmla="*/ 960 h 1291"/>
                <a:gd name="T16" fmla="*/ 160 w 1151"/>
                <a:gd name="T17" fmla="*/ 960 h 1291"/>
                <a:gd name="T18" fmla="*/ 160 w 1151"/>
                <a:gd name="T19" fmla="*/ 940 h 1291"/>
                <a:gd name="T20" fmla="*/ 404 w 1151"/>
                <a:gd name="T21" fmla="*/ 940 h 1291"/>
                <a:gd name="T22" fmla="*/ 404 w 1151"/>
                <a:gd name="T23" fmla="*/ 1137 h 1291"/>
                <a:gd name="T24" fmla="*/ 413 w 1151"/>
                <a:gd name="T25" fmla="*/ 1211 h 1291"/>
                <a:gd name="T26" fmla="*/ 458 w 1151"/>
                <a:gd name="T27" fmla="*/ 1262 h 1291"/>
                <a:gd name="T28" fmla="*/ 569 w 1151"/>
                <a:gd name="T29" fmla="*/ 1285 h 1291"/>
                <a:gd name="T30" fmla="*/ 761 w 1151"/>
                <a:gd name="T31" fmla="*/ 1288 h 1291"/>
                <a:gd name="T32" fmla="*/ 943 w 1151"/>
                <a:gd name="T33" fmla="*/ 1289 h 1291"/>
                <a:gd name="T34" fmla="*/ 1032 w 1151"/>
                <a:gd name="T35" fmla="*/ 1273 h 1291"/>
                <a:gd name="T36" fmla="*/ 1087 w 1151"/>
                <a:gd name="T37" fmla="*/ 1231 h 1291"/>
                <a:gd name="T38" fmla="*/ 1151 w 1151"/>
                <a:gd name="T39" fmla="*/ 1062 h 1291"/>
                <a:gd name="T40" fmla="*/ 997 w 1151"/>
                <a:gd name="T41" fmla="*/ 983 h 1291"/>
                <a:gd name="T42" fmla="*/ 989 w 1151"/>
                <a:gd name="T43" fmla="*/ 1036 h 1291"/>
                <a:gd name="T44" fmla="*/ 958 w 1151"/>
                <a:gd name="T45" fmla="*/ 1109 h 1291"/>
                <a:gd name="T46" fmla="*/ 894 w 1151"/>
                <a:gd name="T47" fmla="*/ 1134 h 1291"/>
                <a:gd name="T48" fmla="*/ 766 w 1151"/>
                <a:gd name="T49" fmla="*/ 1136 h 1291"/>
                <a:gd name="T50" fmla="*/ 626 w 1151"/>
                <a:gd name="T51" fmla="*/ 1132 h 1291"/>
                <a:gd name="T52" fmla="*/ 570 w 1151"/>
                <a:gd name="T53" fmla="*/ 1116 h 1291"/>
                <a:gd name="T54" fmla="*/ 559 w 1151"/>
                <a:gd name="T55" fmla="*/ 1084 h 1291"/>
                <a:gd name="T56" fmla="*/ 559 w 1151"/>
                <a:gd name="T57" fmla="*/ 940 h 1291"/>
                <a:gd name="T58" fmla="*/ 837 w 1151"/>
                <a:gd name="T59" fmla="*/ 940 h 1291"/>
                <a:gd name="T60" fmla="*/ 837 w 1151"/>
                <a:gd name="T61" fmla="*/ 965 h 1291"/>
                <a:gd name="T62" fmla="*/ 998 w 1151"/>
                <a:gd name="T63" fmla="*/ 965 h 1291"/>
                <a:gd name="T64" fmla="*/ 994 w 1151"/>
                <a:gd name="T65" fmla="*/ 831 h 1291"/>
                <a:gd name="T66" fmla="*/ 994 w 1151"/>
                <a:gd name="T67" fmla="*/ 298 h 1291"/>
                <a:gd name="T68" fmla="*/ 998 w 1151"/>
                <a:gd name="T69" fmla="*/ 179 h 1291"/>
                <a:gd name="T70" fmla="*/ 894 w 1151"/>
                <a:gd name="T71" fmla="*/ 184 h 1291"/>
                <a:gd name="T72" fmla="*/ 559 w 1151"/>
                <a:gd name="T73" fmla="*/ 184 h 1291"/>
                <a:gd name="T74" fmla="*/ 559 w 1151"/>
                <a:gd name="T75" fmla="*/ 107 h 1291"/>
                <a:gd name="T76" fmla="*/ 562 w 1151"/>
                <a:gd name="T77" fmla="*/ 0 h 1291"/>
                <a:gd name="T78" fmla="*/ 401 w 1151"/>
                <a:gd name="T79" fmla="*/ 0 h 1291"/>
                <a:gd name="T80" fmla="*/ 404 w 1151"/>
                <a:gd name="T81" fmla="*/ 107 h 1291"/>
                <a:gd name="T82" fmla="*/ 404 w 1151"/>
                <a:gd name="T83" fmla="*/ 184 h 1291"/>
                <a:gd name="T84" fmla="*/ 120 w 1151"/>
                <a:gd name="T85" fmla="*/ 184 h 1291"/>
                <a:gd name="T86" fmla="*/ 0 w 1151"/>
                <a:gd name="T87" fmla="*/ 179 h 1291"/>
                <a:gd name="T88" fmla="*/ 3 w 1151"/>
                <a:gd name="T89" fmla="*/ 298 h 1291"/>
                <a:gd name="T90" fmla="*/ 160 w 1151"/>
                <a:gd name="T91" fmla="*/ 637 h 1291"/>
                <a:gd name="T92" fmla="*/ 404 w 1151"/>
                <a:gd name="T93" fmla="*/ 637 h 1291"/>
                <a:gd name="T94" fmla="*/ 404 w 1151"/>
                <a:gd name="T95" fmla="*/ 791 h 1291"/>
                <a:gd name="T96" fmla="*/ 160 w 1151"/>
                <a:gd name="T97" fmla="*/ 791 h 1291"/>
                <a:gd name="T98" fmla="*/ 160 w 1151"/>
                <a:gd name="T99" fmla="*/ 637 h 1291"/>
                <a:gd name="T100" fmla="*/ 559 w 1151"/>
                <a:gd name="T101" fmla="*/ 336 h 1291"/>
                <a:gd name="T102" fmla="*/ 837 w 1151"/>
                <a:gd name="T103" fmla="*/ 336 h 1291"/>
                <a:gd name="T104" fmla="*/ 837 w 1151"/>
                <a:gd name="T105" fmla="*/ 492 h 1291"/>
                <a:gd name="T106" fmla="*/ 559 w 1151"/>
                <a:gd name="T107" fmla="*/ 492 h 1291"/>
                <a:gd name="T108" fmla="*/ 559 w 1151"/>
                <a:gd name="T109" fmla="*/ 336 h 1291"/>
                <a:gd name="T110" fmla="*/ 559 w 1151"/>
                <a:gd name="T111" fmla="*/ 637 h 1291"/>
                <a:gd name="T112" fmla="*/ 837 w 1151"/>
                <a:gd name="T113" fmla="*/ 637 h 1291"/>
                <a:gd name="T114" fmla="*/ 837 w 1151"/>
                <a:gd name="T115" fmla="*/ 791 h 1291"/>
                <a:gd name="T116" fmla="*/ 559 w 1151"/>
                <a:gd name="T117" fmla="*/ 791 h 1291"/>
                <a:gd name="T118" fmla="*/ 559 w 1151"/>
                <a:gd name="T119" fmla="*/ 637 h 1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1" h="1291">
                  <a:moveTo>
                    <a:pt x="160" y="336"/>
                  </a:moveTo>
                  <a:cubicBezTo>
                    <a:pt x="404" y="336"/>
                    <a:pt x="404" y="336"/>
                    <a:pt x="404" y="336"/>
                  </a:cubicBezTo>
                  <a:cubicBezTo>
                    <a:pt x="404" y="492"/>
                    <a:pt x="404" y="492"/>
                    <a:pt x="404" y="492"/>
                  </a:cubicBezTo>
                  <a:cubicBezTo>
                    <a:pt x="160" y="492"/>
                    <a:pt x="160" y="492"/>
                    <a:pt x="160" y="492"/>
                  </a:cubicBezTo>
                  <a:lnTo>
                    <a:pt x="160" y="336"/>
                  </a:lnTo>
                  <a:close/>
                  <a:moveTo>
                    <a:pt x="3" y="298"/>
                  </a:moveTo>
                  <a:cubicBezTo>
                    <a:pt x="3" y="821"/>
                    <a:pt x="3" y="821"/>
                    <a:pt x="3" y="821"/>
                  </a:cubicBezTo>
                  <a:cubicBezTo>
                    <a:pt x="0" y="960"/>
                    <a:pt x="0" y="960"/>
                    <a:pt x="0" y="960"/>
                  </a:cubicBezTo>
                  <a:cubicBezTo>
                    <a:pt x="160" y="960"/>
                    <a:pt x="160" y="960"/>
                    <a:pt x="160" y="960"/>
                  </a:cubicBezTo>
                  <a:cubicBezTo>
                    <a:pt x="160" y="940"/>
                    <a:pt x="160" y="940"/>
                    <a:pt x="160" y="940"/>
                  </a:cubicBezTo>
                  <a:cubicBezTo>
                    <a:pt x="404" y="940"/>
                    <a:pt x="404" y="940"/>
                    <a:pt x="404" y="940"/>
                  </a:cubicBezTo>
                  <a:cubicBezTo>
                    <a:pt x="404" y="1137"/>
                    <a:pt x="404" y="1137"/>
                    <a:pt x="404" y="1137"/>
                  </a:cubicBezTo>
                  <a:cubicBezTo>
                    <a:pt x="404" y="1168"/>
                    <a:pt x="407" y="1193"/>
                    <a:pt x="413" y="1211"/>
                  </a:cubicBezTo>
                  <a:cubicBezTo>
                    <a:pt x="419" y="1230"/>
                    <a:pt x="434" y="1247"/>
                    <a:pt x="458" y="1262"/>
                  </a:cubicBezTo>
                  <a:cubicBezTo>
                    <a:pt x="483" y="1277"/>
                    <a:pt x="519" y="1285"/>
                    <a:pt x="569" y="1285"/>
                  </a:cubicBezTo>
                  <a:cubicBezTo>
                    <a:pt x="619" y="1285"/>
                    <a:pt x="683" y="1286"/>
                    <a:pt x="761" y="1288"/>
                  </a:cubicBezTo>
                  <a:cubicBezTo>
                    <a:pt x="843" y="1290"/>
                    <a:pt x="903" y="1291"/>
                    <a:pt x="943" y="1289"/>
                  </a:cubicBezTo>
                  <a:cubicBezTo>
                    <a:pt x="982" y="1286"/>
                    <a:pt x="1012" y="1281"/>
                    <a:pt x="1032" y="1273"/>
                  </a:cubicBezTo>
                  <a:cubicBezTo>
                    <a:pt x="1052" y="1265"/>
                    <a:pt x="1070" y="1251"/>
                    <a:pt x="1087" y="1231"/>
                  </a:cubicBezTo>
                  <a:cubicBezTo>
                    <a:pt x="1104" y="1211"/>
                    <a:pt x="1125" y="1155"/>
                    <a:pt x="1151" y="1062"/>
                  </a:cubicBezTo>
                  <a:cubicBezTo>
                    <a:pt x="1106" y="1046"/>
                    <a:pt x="1055" y="1019"/>
                    <a:pt x="997" y="983"/>
                  </a:cubicBezTo>
                  <a:cubicBezTo>
                    <a:pt x="989" y="1036"/>
                    <a:pt x="989" y="1036"/>
                    <a:pt x="989" y="1036"/>
                  </a:cubicBezTo>
                  <a:cubicBezTo>
                    <a:pt x="985" y="1071"/>
                    <a:pt x="974" y="1095"/>
                    <a:pt x="958" y="1109"/>
                  </a:cubicBezTo>
                  <a:cubicBezTo>
                    <a:pt x="942" y="1123"/>
                    <a:pt x="920" y="1131"/>
                    <a:pt x="894" y="1134"/>
                  </a:cubicBezTo>
                  <a:cubicBezTo>
                    <a:pt x="869" y="1137"/>
                    <a:pt x="826" y="1137"/>
                    <a:pt x="766" y="1136"/>
                  </a:cubicBezTo>
                  <a:cubicBezTo>
                    <a:pt x="626" y="1132"/>
                    <a:pt x="626" y="1132"/>
                    <a:pt x="626" y="1132"/>
                  </a:cubicBezTo>
                  <a:cubicBezTo>
                    <a:pt x="595" y="1131"/>
                    <a:pt x="577" y="1125"/>
                    <a:pt x="570" y="1116"/>
                  </a:cubicBezTo>
                  <a:cubicBezTo>
                    <a:pt x="562" y="1106"/>
                    <a:pt x="559" y="1096"/>
                    <a:pt x="559" y="1084"/>
                  </a:cubicBezTo>
                  <a:cubicBezTo>
                    <a:pt x="559" y="940"/>
                    <a:pt x="559" y="940"/>
                    <a:pt x="559" y="940"/>
                  </a:cubicBezTo>
                  <a:cubicBezTo>
                    <a:pt x="837" y="940"/>
                    <a:pt x="837" y="940"/>
                    <a:pt x="837" y="940"/>
                  </a:cubicBezTo>
                  <a:cubicBezTo>
                    <a:pt x="837" y="965"/>
                    <a:pt x="837" y="965"/>
                    <a:pt x="837" y="965"/>
                  </a:cubicBezTo>
                  <a:cubicBezTo>
                    <a:pt x="998" y="965"/>
                    <a:pt x="998" y="965"/>
                    <a:pt x="998" y="965"/>
                  </a:cubicBezTo>
                  <a:cubicBezTo>
                    <a:pt x="994" y="831"/>
                    <a:pt x="994" y="831"/>
                    <a:pt x="994" y="831"/>
                  </a:cubicBezTo>
                  <a:cubicBezTo>
                    <a:pt x="994" y="298"/>
                    <a:pt x="994" y="298"/>
                    <a:pt x="994" y="298"/>
                  </a:cubicBezTo>
                  <a:cubicBezTo>
                    <a:pt x="998" y="179"/>
                    <a:pt x="998" y="179"/>
                    <a:pt x="998" y="179"/>
                  </a:cubicBezTo>
                  <a:cubicBezTo>
                    <a:pt x="894" y="184"/>
                    <a:pt x="894" y="184"/>
                    <a:pt x="894" y="184"/>
                  </a:cubicBezTo>
                  <a:cubicBezTo>
                    <a:pt x="559" y="184"/>
                    <a:pt x="559" y="184"/>
                    <a:pt x="559" y="184"/>
                  </a:cubicBezTo>
                  <a:cubicBezTo>
                    <a:pt x="559" y="107"/>
                    <a:pt x="559" y="107"/>
                    <a:pt x="559" y="107"/>
                  </a:cubicBezTo>
                  <a:cubicBezTo>
                    <a:pt x="562" y="0"/>
                    <a:pt x="562" y="0"/>
                    <a:pt x="562" y="0"/>
                  </a:cubicBezTo>
                  <a:cubicBezTo>
                    <a:pt x="401" y="0"/>
                    <a:pt x="401" y="0"/>
                    <a:pt x="401" y="0"/>
                  </a:cubicBezTo>
                  <a:cubicBezTo>
                    <a:pt x="404" y="107"/>
                    <a:pt x="404" y="107"/>
                    <a:pt x="404" y="107"/>
                  </a:cubicBezTo>
                  <a:cubicBezTo>
                    <a:pt x="404" y="184"/>
                    <a:pt x="404" y="184"/>
                    <a:pt x="404" y="184"/>
                  </a:cubicBezTo>
                  <a:cubicBezTo>
                    <a:pt x="120" y="184"/>
                    <a:pt x="120" y="184"/>
                    <a:pt x="120" y="184"/>
                  </a:cubicBezTo>
                  <a:cubicBezTo>
                    <a:pt x="0" y="179"/>
                    <a:pt x="0" y="179"/>
                    <a:pt x="0" y="179"/>
                  </a:cubicBezTo>
                  <a:lnTo>
                    <a:pt x="3" y="298"/>
                  </a:lnTo>
                  <a:close/>
                  <a:moveTo>
                    <a:pt x="160" y="637"/>
                  </a:moveTo>
                  <a:cubicBezTo>
                    <a:pt x="404" y="637"/>
                    <a:pt x="404" y="637"/>
                    <a:pt x="404" y="637"/>
                  </a:cubicBezTo>
                  <a:cubicBezTo>
                    <a:pt x="404" y="791"/>
                    <a:pt x="404" y="791"/>
                    <a:pt x="404" y="791"/>
                  </a:cubicBezTo>
                  <a:cubicBezTo>
                    <a:pt x="160" y="791"/>
                    <a:pt x="160" y="791"/>
                    <a:pt x="160" y="791"/>
                  </a:cubicBezTo>
                  <a:lnTo>
                    <a:pt x="160" y="637"/>
                  </a:lnTo>
                  <a:close/>
                  <a:moveTo>
                    <a:pt x="559" y="336"/>
                  </a:moveTo>
                  <a:cubicBezTo>
                    <a:pt x="837" y="336"/>
                    <a:pt x="837" y="336"/>
                    <a:pt x="837" y="336"/>
                  </a:cubicBezTo>
                  <a:cubicBezTo>
                    <a:pt x="837" y="492"/>
                    <a:pt x="837" y="492"/>
                    <a:pt x="837" y="492"/>
                  </a:cubicBezTo>
                  <a:cubicBezTo>
                    <a:pt x="559" y="492"/>
                    <a:pt x="559" y="492"/>
                    <a:pt x="559" y="492"/>
                  </a:cubicBezTo>
                  <a:lnTo>
                    <a:pt x="559" y="336"/>
                  </a:lnTo>
                  <a:close/>
                  <a:moveTo>
                    <a:pt x="559" y="637"/>
                  </a:moveTo>
                  <a:cubicBezTo>
                    <a:pt x="837" y="637"/>
                    <a:pt x="837" y="637"/>
                    <a:pt x="837" y="637"/>
                  </a:cubicBezTo>
                  <a:cubicBezTo>
                    <a:pt x="837" y="791"/>
                    <a:pt x="837" y="791"/>
                    <a:pt x="837" y="791"/>
                  </a:cubicBezTo>
                  <a:cubicBezTo>
                    <a:pt x="559" y="791"/>
                    <a:pt x="559" y="791"/>
                    <a:pt x="559" y="791"/>
                  </a:cubicBezTo>
                  <a:lnTo>
                    <a:pt x="559" y="6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4" name="Freeform 55"/>
            <p:cNvSpPr>
              <a:spLocks noEditPoints="1"/>
            </p:cNvSpPr>
            <p:nvPr/>
          </p:nvSpPr>
          <p:spPr bwMode="auto">
            <a:xfrm>
              <a:off x="8641601" y="1891348"/>
              <a:ext cx="320247" cy="362142"/>
            </a:xfrm>
            <a:custGeom>
              <a:avLst/>
              <a:gdLst>
                <a:gd name="T0" fmla="*/ 198 w 1052"/>
                <a:gd name="T1" fmla="*/ 421 h 1191"/>
                <a:gd name="T2" fmla="*/ 235 w 1052"/>
                <a:gd name="T3" fmla="*/ 693 h 1191"/>
                <a:gd name="T4" fmla="*/ 166 w 1052"/>
                <a:gd name="T5" fmla="*/ 374 h 1191"/>
                <a:gd name="T6" fmla="*/ 166 w 1052"/>
                <a:gd name="T7" fmla="*/ 977 h 1191"/>
                <a:gd name="T8" fmla="*/ 232 w 1052"/>
                <a:gd name="T9" fmla="*/ 885 h 1191"/>
                <a:gd name="T10" fmla="*/ 350 w 1052"/>
                <a:gd name="T11" fmla="*/ 796 h 1191"/>
                <a:gd name="T12" fmla="*/ 396 w 1052"/>
                <a:gd name="T13" fmla="*/ 774 h 1191"/>
                <a:gd name="T14" fmla="*/ 442 w 1052"/>
                <a:gd name="T15" fmla="*/ 800 h 1191"/>
                <a:gd name="T16" fmla="*/ 445 w 1052"/>
                <a:gd name="T17" fmla="*/ 546 h 1191"/>
                <a:gd name="T18" fmla="*/ 483 w 1052"/>
                <a:gd name="T19" fmla="*/ 391 h 1191"/>
                <a:gd name="T20" fmla="*/ 612 w 1052"/>
                <a:gd name="T21" fmla="*/ 592 h 1191"/>
                <a:gd name="T22" fmla="*/ 536 w 1052"/>
                <a:gd name="T23" fmla="*/ 770 h 1191"/>
                <a:gd name="T24" fmla="*/ 520 w 1052"/>
                <a:gd name="T25" fmla="*/ 950 h 1191"/>
                <a:gd name="T26" fmla="*/ 622 w 1052"/>
                <a:gd name="T27" fmla="*/ 915 h 1191"/>
                <a:gd name="T28" fmla="*/ 745 w 1052"/>
                <a:gd name="T29" fmla="*/ 835 h 1191"/>
                <a:gd name="T30" fmla="*/ 890 w 1052"/>
                <a:gd name="T31" fmla="*/ 787 h 1191"/>
                <a:gd name="T32" fmla="*/ 773 w 1052"/>
                <a:gd name="T33" fmla="*/ 571 h 1191"/>
                <a:gd name="T34" fmla="*/ 813 w 1052"/>
                <a:gd name="T35" fmla="*/ 359 h 1191"/>
                <a:gd name="T36" fmla="*/ 831 w 1052"/>
                <a:gd name="T37" fmla="*/ 236 h 1191"/>
                <a:gd name="T38" fmla="*/ 672 w 1052"/>
                <a:gd name="T39" fmla="*/ 257 h 1191"/>
                <a:gd name="T40" fmla="*/ 597 w 1052"/>
                <a:gd name="T41" fmla="*/ 303 h 1191"/>
                <a:gd name="T42" fmla="*/ 486 w 1052"/>
                <a:gd name="T43" fmla="*/ 381 h 1191"/>
                <a:gd name="T44" fmla="*/ 504 w 1052"/>
                <a:gd name="T45" fmla="*/ 275 h 1191"/>
                <a:gd name="T46" fmla="*/ 357 w 1052"/>
                <a:gd name="T47" fmla="*/ 191 h 1191"/>
                <a:gd name="T48" fmla="*/ 349 w 1052"/>
                <a:gd name="T49" fmla="*/ 312 h 1191"/>
                <a:gd name="T50" fmla="*/ 271 w 1052"/>
                <a:gd name="T51" fmla="*/ 274 h 1191"/>
                <a:gd name="T52" fmla="*/ 166 w 1052"/>
                <a:gd name="T53" fmla="*/ 346 h 1191"/>
                <a:gd name="T54" fmla="*/ 893 w 1052"/>
                <a:gd name="T55" fmla="*/ 160 h 1191"/>
                <a:gd name="T56" fmla="*/ 884 w 1052"/>
                <a:gd name="T57" fmla="*/ 997 h 1191"/>
                <a:gd name="T58" fmla="*/ 741 w 1052"/>
                <a:gd name="T59" fmla="*/ 1001 h 1191"/>
                <a:gd name="T60" fmla="*/ 791 w 1052"/>
                <a:gd name="T61" fmla="*/ 1140 h 1191"/>
                <a:gd name="T62" fmla="*/ 975 w 1052"/>
                <a:gd name="T63" fmla="*/ 1162 h 1191"/>
                <a:gd name="T64" fmla="*/ 1048 w 1052"/>
                <a:gd name="T65" fmla="*/ 1027 h 1191"/>
                <a:gd name="T66" fmla="*/ 1052 w 1052"/>
                <a:gd name="T67" fmla="*/ 0 h 1191"/>
                <a:gd name="T68" fmla="*/ 157 w 1052"/>
                <a:gd name="T69" fmla="*/ 5 h 1191"/>
                <a:gd name="T70" fmla="*/ 4 w 1052"/>
                <a:gd name="T71" fmla="*/ 165 h 1191"/>
                <a:gd name="T72" fmla="*/ 0 w 1052"/>
                <a:gd name="T73" fmla="*/ 1156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2" h="1191">
                  <a:moveTo>
                    <a:pt x="166" y="374"/>
                  </a:moveTo>
                  <a:cubicBezTo>
                    <a:pt x="198" y="421"/>
                    <a:pt x="198" y="421"/>
                    <a:pt x="198" y="421"/>
                  </a:cubicBezTo>
                  <a:cubicBezTo>
                    <a:pt x="208" y="434"/>
                    <a:pt x="237" y="482"/>
                    <a:pt x="287" y="563"/>
                  </a:cubicBezTo>
                  <a:cubicBezTo>
                    <a:pt x="270" y="620"/>
                    <a:pt x="253" y="663"/>
                    <a:pt x="235" y="693"/>
                  </a:cubicBezTo>
                  <a:cubicBezTo>
                    <a:pt x="216" y="724"/>
                    <a:pt x="193" y="756"/>
                    <a:pt x="166" y="790"/>
                  </a:cubicBezTo>
                  <a:lnTo>
                    <a:pt x="166" y="374"/>
                  </a:lnTo>
                  <a:close/>
                  <a:moveTo>
                    <a:pt x="169" y="1156"/>
                  </a:moveTo>
                  <a:cubicBezTo>
                    <a:pt x="166" y="977"/>
                    <a:pt x="166" y="977"/>
                    <a:pt x="166" y="977"/>
                  </a:cubicBezTo>
                  <a:cubicBezTo>
                    <a:pt x="166" y="812"/>
                    <a:pt x="166" y="812"/>
                    <a:pt x="166" y="812"/>
                  </a:cubicBezTo>
                  <a:cubicBezTo>
                    <a:pt x="199" y="846"/>
                    <a:pt x="221" y="870"/>
                    <a:pt x="232" y="885"/>
                  </a:cubicBezTo>
                  <a:cubicBezTo>
                    <a:pt x="243" y="899"/>
                    <a:pt x="253" y="914"/>
                    <a:pt x="263" y="929"/>
                  </a:cubicBezTo>
                  <a:cubicBezTo>
                    <a:pt x="310" y="862"/>
                    <a:pt x="339" y="818"/>
                    <a:pt x="350" y="796"/>
                  </a:cubicBezTo>
                  <a:cubicBezTo>
                    <a:pt x="361" y="774"/>
                    <a:pt x="371" y="754"/>
                    <a:pt x="379" y="737"/>
                  </a:cubicBezTo>
                  <a:cubicBezTo>
                    <a:pt x="396" y="774"/>
                    <a:pt x="396" y="774"/>
                    <a:pt x="396" y="774"/>
                  </a:cubicBezTo>
                  <a:cubicBezTo>
                    <a:pt x="399" y="781"/>
                    <a:pt x="405" y="799"/>
                    <a:pt x="413" y="829"/>
                  </a:cubicBezTo>
                  <a:cubicBezTo>
                    <a:pt x="442" y="800"/>
                    <a:pt x="442" y="800"/>
                    <a:pt x="442" y="800"/>
                  </a:cubicBezTo>
                  <a:cubicBezTo>
                    <a:pt x="460" y="782"/>
                    <a:pt x="493" y="759"/>
                    <a:pt x="541" y="732"/>
                  </a:cubicBezTo>
                  <a:cubicBezTo>
                    <a:pt x="508" y="667"/>
                    <a:pt x="476" y="605"/>
                    <a:pt x="445" y="546"/>
                  </a:cubicBezTo>
                  <a:cubicBezTo>
                    <a:pt x="458" y="500"/>
                    <a:pt x="458" y="500"/>
                    <a:pt x="458" y="500"/>
                  </a:cubicBezTo>
                  <a:cubicBezTo>
                    <a:pt x="463" y="484"/>
                    <a:pt x="470" y="448"/>
                    <a:pt x="483" y="391"/>
                  </a:cubicBezTo>
                  <a:cubicBezTo>
                    <a:pt x="524" y="445"/>
                    <a:pt x="549" y="479"/>
                    <a:pt x="559" y="493"/>
                  </a:cubicBezTo>
                  <a:cubicBezTo>
                    <a:pt x="569" y="507"/>
                    <a:pt x="587" y="540"/>
                    <a:pt x="612" y="592"/>
                  </a:cubicBezTo>
                  <a:cubicBezTo>
                    <a:pt x="592" y="650"/>
                    <a:pt x="592" y="650"/>
                    <a:pt x="592" y="650"/>
                  </a:cubicBezTo>
                  <a:cubicBezTo>
                    <a:pt x="578" y="690"/>
                    <a:pt x="559" y="730"/>
                    <a:pt x="536" y="770"/>
                  </a:cubicBezTo>
                  <a:cubicBezTo>
                    <a:pt x="512" y="810"/>
                    <a:pt x="478" y="851"/>
                    <a:pt x="435" y="895"/>
                  </a:cubicBezTo>
                  <a:cubicBezTo>
                    <a:pt x="478" y="920"/>
                    <a:pt x="506" y="939"/>
                    <a:pt x="520" y="950"/>
                  </a:cubicBezTo>
                  <a:cubicBezTo>
                    <a:pt x="533" y="961"/>
                    <a:pt x="548" y="975"/>
                    <a:pt x="565" y="990"/>
                  </a:cubicBezTo>
                  <a:cubicBezTo>
                    <a:pt x="588" y="963"/>
                    <a:pt x="608" y="938"/>
                    <a:pt x="622" y="915"/>
                  </a:cubicBezTo>
                  <a:cubicBezTo>
                    <a:pt x="637" y="893"/>
                    <a:pt x="666" y="841"/>
                    <a:pt x="710" y="760"/>
                  </a:cubicBezTo>
                  <a:cubicBezTo>
                    <a:pt x="745" y="835"/>
                    <a:pt x="745" y="835"/>
                    <a:pt x="745" y="835"/>
                  </a:cubicBezTo>
                  <a:cubicBezTo>
                    <a:pt x="748" y="841"/>
                    <a:pt x="756" y="864"/>
                    <a:pt x="769" y="903"/>
                  </a:cubicBezTo>
                  <a:cubicBezTo>
                    <a:pt x="813" y="856"/>
                    <a:pt x="853" y="817"/>
                    <a:pt x="890" y="787"/>
                  </a:cubicBezTo>
                  <a:cubicBezTo>
                    <a:pt x="867" y="743"/>
                    <a:pt x="867" y="743"/>
                    <a:pt x="867" y="743"/>
                  </a:cubicBezTo>
                  <a:cubicBezTo>
                    <a:pt x="866" y="739"/>
                    <a:pt x="834" y="682"/>
                    <a:pt x="773" y="571"/>
                  </a:cubicBezTo>
                  <a:cubicBezTo>
                    <a:pt x="790" y="486"/>
                    <a:pt x="790" y="486"/>
                    <a:pt x="790" y="486"/>
                  </a:cubicBezTo>
                  <a:cubicBezTo>
                    <a:pt x="797" y="454"/>
                    <a:pt x="805" y="412"/>
                    <a:pt x="813" y="359"/>
                  </a:cubicBezTo>
                  <a:cubicBezTo>
                    <a:pt x="825" y="277"/>
                    <a:pt x="825" y="277"/>
                    <a:pt x="825" y="277"/>
                  </a:cubicBezTo>
                  <a:cubicBezTo>
                    <a:pt x="826" y="268"/>
                    <a:pt x="828" y="254"/>
                    <a:pt x="831" y="236"/>
                  </a:cubicBezTo>
                  <a:cubicBezTo>
                    <a:pt x="779" y="232"/>
                    <a:pt x="726" y="225"/>
                    <a:pt x="672" y="213"/>
                  </a:cubicBezTo>
                  <a:cubicBezTo>
                    <a:pt x="672" y="257"/>
                    <a:pt x="672" y="257"/>
                    <a:pt x="672" y="257"/>
                  </a:cubicBezTo>
                  <a:cubicBezTo>
                    <a:pt x="672" y="279"/>
                    <a:pt x="668" y="324"/>
                    <a:pt x="659" y="391"/>
                  </a:cubicBezTo>
                  <a:cubicBezTo>
                    <a:pt x="636" y="359"/>
                    <a:pt x="616" y="329"/>
                    <a:pt x="597" y="303"/>
                  </a:cubicBezTo>
                  <a:cubicBezTo>
                    <a:pt x="569" y="330"/>
                    <a:pt x="569" y="330"/>
                    <a:pt x="569" y="330"/>
                  </a:cubicBezTo>
                  <a:cubicBezTo>
                    <a:pt x="553" y="345"/>
                    <a:pt x="526" y="362"/>
                    <a:pt x="486" y="381"/>
                  </a:cubicBezTo>
                  <a:cubicBezTo>
                    <a:pt x="500" y="310"/>
                    <a:pt x="500" y="310"/>
                    <a:pt x="500" y="310"/>
                  </a:cubicBezTo>
                  <a:cubicBezTo>
                    <a:pt x="500" y="308"/>
                    <a:pt x="501" y="297"/>
                    <a:pt x="504" y="275"/>
                  </a:cubicBezTo>
                  <a:cubicBezTo>
                    <a:pt x="508" y="254"/>
                    <a:pt x="511" y="236"/>
                    <a:pt x="514" y="221"/>
                  </a:cubicBezTo>
                  <a:cubicBezTo>
                    <a:pt x="452" y="215"/>
                    <a:pt x="399" y="205"/>
                    <a:pt x="357" y="191"/>
                  </a:cubicBezTo>
                  <a:cubicBezTo>
                    <a:pt x="355" y="246"/>
                    <a:pt x="355" y="246"/>
                    <a:pt x="355" y="246"/>
                  </a:cubicBezTo>
                  <a:cubicBezTo>
                    <a:pt x="354" y="270"/>
                    <a:pt x="352" y="292"/>
                    <a:pt x="349" y="312"/>
                  </a:cubicBezTo>
                  <a:cubicBezTo>
                    <a:pt x="347" y="333"/>
                    <a:pt x="344" y="355"/>
                    <a:pt x="338" y="378"/>
                  </a:cubicBezTo>
                  <a:cubicBezTo>
                    <a:pt x="313" y="340"/>
                    <a:pt x="290" y="306"/>
                    <a:pt x="271" y="274"/>
                  </a:cubicBezTo>
                  <a:cubicBezTo>
                    <a:pt x="238" y="303"/>
                    <a:pt x="215" y="321"/>
                    <a:pt x="203" y="328"/>
                  </a:cubicBezTo>
                  <a:cubicBezTo>
                    <a:pt x="190" y="334"/>
                    <a:pt x="178" y="340"/>
                    <a:pt x="166" y="346"/>
                  </a:cubicBezTo>
                  <a:cubicBezTo>
                    <a:pt x="166" y="160"/>
                    <a:pt x="166" y="160"/>
                    <a:pt x="166" y="160"/>
                  </a:cubicBezTo>
                  <a:cubicBezTo>
                    <a:pt x="893" y="160"/>
                    <a:pt x="893" y="160"/>
                    <a:pt x="893" y="160"/>
                  </a:cubicBezTo>
                  <a:cubicBezTo>
                    <a:pt x="893" y="959"/>
                    <a:pt x="893" y="959"/>
                    <a:pt x="893" y="959"/>
                  </a:cubicBezTo>
                  <a:cubicBezTo>
                    <a:pt x="893" y="975"/>
                    <a:pt x="890" y="987"/>
                    <a:pt x="884" y="997"/>
                  </a:cubicBezTo>
                  <a:cubicBezTo>
                    <a:pt x="878" y="1006"/>
                    <a:pt x="859" y="1010"/>
                    <a:pt x="827" y="1009"/>
                  </a:cubicBezTo>
                  <a:cubicBezTo>
                    <a:pt x="800" y="1008"/>
                    <a:pt x="772" y="1006"/>
                    <a:pt x="741" y="1001"/>
                  </a:cubicBezTo>
                  <a:cubicBezTo>
                    <a:pt x="761" y="1045"/>
                    <a:pt x="761" y="1045"/>
                    <a:pt x="761" y="1045"/>
                  </a:cubicBezTo>
                  <a:cubicBezTo>
                    <a:pt x="779" y="1086"/>
                    <a:pt x="789" y="1118"/>
                    <a:pt x="791" y="1140"/>
                  </a:cubicBezTo>
                  <a:cubicBezTo>
                    <a:pt x="794" y="1161"/>
                    <a:pt x="796" y="1179"/>
                    <a:pt x="797" y="1191"/>
                  </a:cubicBezTo>
                  <a:cubicBezTo>
                    <a:pt x="879" y="1186"/>
                    <a:pt x="938" y="1176"/>
                    <a:pt x="975" y="1162"/>
                  </a:cubicBezTo>
                  <a:cubicBezTo>
                    <a:pt x="1012" y="1149"/>
                    <a:pt x="1033" y="1130"/>
                    <a:pt x="1039" y="1105"/>
                  </a:cubicBezTo>
                  <a:cubicBezTo>
                    <a:pt x="1046" y="1081"/>
                    <a:pt x="1048" y="1055"/>
                    <a:pt x="1048" y="1027"/>
                  </a:cubicBezTo>
                  <a:cubicBezTo>
                    <a:pt x="1048" y="165"/>
                    <a:pt x="1048" y="165"/>
                    <a:pt x="1048" y="165"/>
                  </a:cubicBezTo>
                  <a:cubicBezTo>
                    <a:pt x="1052" y="0"/>
                    <a:pt x="1052" y="0"/>
                    <a:pt x="1052" y="0"/>
                  </a:cubicBezTo>
                  <a:cubicBezTo>
                    <a:pt x="898" y="5"/>
                    <a:pt x="898" y="5"/>
                    <a:pt x="898" y="5"/>
                  </a:cubicBezTo>
                  <a:cubicBezTo>
                    <a:pt x="157" y="5"/>
                    <a:pt x="157" y="5"/>
                    <a:pt x="157" y="5"/>
                  </a:cubicBezTo>
                  <a:cubicBezTo>
                    <a:pt x="0" y="0"/>
                    <a:pt x="0" y="0"/>
                    <a:pt x="0" y="0"/>
                  </a:cubicBezTo>
                  <a:cubicBezTo>
                    <a:pt x="4" y="165"/>
                    <a:pt x="4" y="165"/>
                    <a:pt x="4" y="165"/>
                  </a:cubicBezTo>
                  <a:cubicBezTo>
                    <a:pt x="4" y="977"/>
                    <a:pt x="4" y="977"/>
                    <a:pt x="4" y="977"/>
                  </a:cubicBezTo>
                  <a:cubicBezTo>
                    <a:pt x="0" y="1156"/>
                    <a:pt x="0" y="1156"/>
                    <a:pt x="0" y="1156"/>
                  </a:cubicBezTo>
                  <a:lnTo>
                    <a:pt x="169" y="1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66" name="矩形 65"/>
          <p:cNvSpPr/>
          <p:nvPr/>
        </p:nvSpPr>
        <p:spPr>
          <a:xfrm>
            <a:off x="450981" y="214730"/>
            <a:ext cx="2339102" cy="523220"/>
          </a:xfrm>
          <a:prstGeom prst="rect">
            <a:avLst/>
          </a:prstGeom>
        </p:spPr>
        <p:txBody>
          <a:bodyPr wrap="none">
            <a:spAutoFit/>
          </a:bodyPr>
          <a:lstStyle/>
          <a:p>
            <a:r>
              <a:rPr lang="zh-CN" altLang="en-US" sz="2800" dirty="0">
                <a:solidFill>
                  <a:srgbClr val="03816F"/>
                </a:solidFill>
                <a:latin typeface="方正粗宋简体" panose="03000509000000000000" pitchFamily="65" charset="-122"/>
                <a:ea typeface="方正粗宋简体" panose="03000509000000000000" pitchFamily="65" charset="-122"/>
              </a:rPr>
              <a:t>三、实施成效</a:t>
            </a:r>
          </a:p>
        </p:txBody>
      </p:sp>
      <p:grpSp>
        <p:nvGrpSpPr>
          <p:cNvPr id="72" name="组合 71"/>
          <p:cNvGrpSpPr/>
          <p:nvPr/>
        </p:nvGrpSpPr>
        <p:grpSpPr>
          <a:xfrm>
            <a:off x="866570" y="1214877"/>
            <a:ext cx="2908907" cy="507391"/>
            <a:chOff x="1136875" y="1223586"/>
            <a:chExt cx="2908907" cy="507391"/>
          </a:xfrm>
        </p:grpSpPr>
        <p:grpSp>
          <p:nvGrpSpPr>
            <p:cNvPr id="73" name="组合 72"/>
            <p:cNvGrpSpPr/>
            <p:nvPr/>
          </p:nvGrpSpPr>
          <p:grpSpPr>
            <a:xfrm>
              <a:off x="1231072" y="1223586"/>
              <a:ext cx="2814710" cy="505327"/>
              <a:chOff x="359534" y="1259305"/>
              <a:chExt cx="2814710" cy="505327"/>
            </a:xfrm>
          </p:grpSpPr>
          <p:sp>
            <p:nvSpPr>
              <p:cNvPr id="75" name="任意多边形: 形状 74"/>
              <p:cNvSpPr/>
              <p:nvPr/>
            </p:nvSpPr>
            <p:spPr>
              <a:xfrm>
                <a:off x="359534" y="1259305"/>
                <a:ext cx="2814710" cy="505327"/>
              </a:xfrm>
              <a:custGeom>
                <a:avLst/>
                <a:gdLst>
                  <a:gd name="connsiteX0" fmla="*/ 0 w 2436307"/>
                  <a:gd name="connsiteY0" fmla="*/ 0 h 505327"/>
                  <a:gd name="connsiteX1" fmla="*/ 2434767 w 2436307"/>
                  <a:gd name="connsiteY1" fmla="*/ 0 h 505327"/>
                  <a:gd name="connsiteX2" fmla="*/ 2345641 w 2436307"/>
                  <a:gd name="connsiteY2" fmla="*/ 250498 h 505327"/>
                  <a:gd name="connsiteX3" fmla="*/ 2436307 w 2436307"/>
                  <a:gd name="connsiteY3" fmla="*/ 505327 h 505327"/>
                  <a:gd name="connsiteX4" fmla="*/ 0 w 2436307"/>
                  <a:gd name="connsiteY4" fmla="*/ 505327 h 505327"/>
                  <a:gd name="connsiteX5" fmla="*/ 0 w 2436307"/>
                  <a:gd name="connsiteY5" fmla="*/ 0 h 5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6307" h="505327">
                    <a:moveTo>
                      <a:pt x="0" y="0"/>
                    </a:moveTo>
                    <a:lnTo>
                      <a:pt x="2434767" y="0"/>
                    </a:lnTo>
                    <a:lnTo>
                      <a:pt x="2345641" y="250498"/>
                    </a:lnTo>
                    <a:lnTo>
                      <a:pt x="2436307" y="505327"/>
                    </a:lnTo>
                    <a:lnTo>
                      <a:pt x="0" y="505327"/>
                    </a:lnTo>
                    <a:lnTo>
                      <a:pt x="0" y="0"/>
                    </a:lnTo>
                    <a:close/>
                  </a:path>
                </a:pathLst>
              </a:custGeom>
              <a:solidFill>
                <a:srgbClr val="1D4C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矩形 75"/>
              <p:cNvSpPr/>
              <p:nvPr/>
            </p:nvSpPr>
            <p:spPr>
              <a:xfrm>
                <a:off x="359534" y="1311913"/>
                <a:ext cx="2749471" cy="400110"/>
              </a:xfrm>
              <a:prstGeom prst="rect">
                <a:avLst/>
              </a:prstGeom>
            </p:spPr>
            <p:txBody>
              <a:bodyPr wrap="none">
                <a:spAutoFit/>
              </a:bodyPr>
              <a:lstStyle/>
              <a:p>
                <a:pPr lvl="0"/>
                <a:r>
                  <a:rPr lang="zh-CN" altLang="en-US" sz="2000" b="1" kern="0" dirty="0">
                    <a:solidFill>
                      <a:schemeClr val="bg1"/>
                    </a:solidFill>
                    <a:latin typeface="微软雅黑" panose="020B0503020204020204" pitchFamily="34" charset="-122"/>
                    <a:ea typeface="微软雅黑"/>
                  </a:rPr>
                  <a:t>（二）目标值完成情况</a:t>
                </a:r>
              </a:p>
            </p:txBody>
          </p:sp>
        </p:grpSp>
        <p:sp>
          <p:nvSpPr>
            <p:cNvPr id="74" name="矩形 73"/>
            <p:cNvSpPr/>
            <p:nvPr/>
          </p:nvSpPr>
          <p:spPr>
            <a:xfrm>
              <a:off x="1136875" y="1225650"/>
              <a:ext cx="59360" cy="505327"/>
            </a:xfrm>
            <a:prstGeom prst="rect">
              <a:avLst/>
            </a:prstGeom>
            <a:solidFill>
              <a:srgbClr val="1D4C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0" name="矩形 69"/>
          <p:cNvSpPr/>
          <p:nvPr/>
        </p:nvSpPr>
        <p:spPr>
          <a:xfrm>
            <a:off x="2380747" y="1950988"/>
            <a:ext cx="2390398" cy="369332"/>
          </a:xfrm>
          <a:prstGeom prst="rect">
            <a:avLst/>
          </a:prstGeom>
        </p:spPr>
        <p:txBody>
          <a:bodyPr wrap="none">
            <a:spAutoFit/>
          </a:bodyPr>
          <a:lstStyle/>
          <a:p>
            <a:r>
              <a:rPr lang="zh-CN" altLang="en-US" dirty="0">
                <a:solidFill>
                  <a:srgbClr val="1D4C61"/>
                </a:solidFill>
                <a:latin typeface="方正粗宋_GBK" panose="03000509000000000000" pitchFamily="65" charset="-122"/>
                <a:ea typeface="方正粗宋_GBK" panose="03000509000000000000" pitchFamily="65" charset="-122"/>
              </a:rPr>
              <a:t>计量误差次数降低</a:t>
            </a:r>
            <a:r>
              <a:rPr lang="en-US" altLang="zh-CN" dirty="0">
                <a:solidFill>
                  <a:srgbClr val="1D4C61"/>
                </a:solidFill>
                <a:latin typeface="方正粗宋_GBK" panose="03000509000000000000" pitchFamily="65" charset="-122"/>
                <a:ea typeface="方正粗宋_GBK" panose="03000509000000000000" pitchFamily="65" charset="-122"/>
              </a:rPr>
              <a:t>7</a:t>
            </a:r>
            <a:r>
              <a:rPr lang="zh-CN" altLang="en-US" dirty="0">
                <a:solidFill>
                  <a:srgbClr val="1D4C61"/>
                </a:solidFill>
                <a:latin typeface="方正粗宋_GBK" panose="03000509000000000000" pitchFamily="65" charset="-122"/>
                <a:ea typeface="方正粗宋_GBK" panose="03000509000000000000" pitchFamily="65" charset="-122"/>
              </a:rPr>
              <a:t>次</a:t>
            </a:r>
          </a:p>
        </p:txBody>
      </p:sp>
      <p:graphicFrame>
        <p:nvGraphicFramePr>
          <p:cNvPr id="71" name="图表 70"/>
          <p:cNvGraphicFramePr/>
          <p:nvPr>
            <p:extLst>
              <p:ext uri="{D42A27DB-BD31-4B8C-83A1-F6EECF244321}">
                <p14:modId xmlns:p14="http://schemas.microsoft.com/office/powerpoint/2010/main" val="755056112"/>
              </p:ext>
            </p:extLst>
          </p:nvPr>
        </p:nvGraphicFramePr>
        <p:xfrm>
          <a:off x="1137107" y="2285824"/>
          <a:ext cx="4601842" cy="3602443"/>
        </p:xfrm>
        <a:graphic>
          <a:graphicData uri="http://schemas.openxmlformats.org/drawingml/2006/chart">
            <c:chart xmlns:c="http://schemas.openxmlformats.org/drawingml/2006/chart" xmlns:r="http://schemas.openxmlformats.org/officeDocument/2006/relationships" r:id="rId4"/>
          </a:graphicData>
        </a:graphic>
      </p:graphicFrame>
      <p:sp>
        <p:nvSpPr>
          <p:cNvPr id="78" name="箭头: 右 45"/>
          <p:cNvSpPr/>
          <p:nvPr/>
        </p:nvSpPr>
        <p:spPr>
          <a:xfrm rot="1616324">
            <a:off x="2579511" y="2963649"/>
            <a:ext cx="2180237" cy="606660"/>
          </a:xfrm>
          <a:custGeom>
            <a:avLst/>
            <a:gdLst>
              <a:gd name="connsiteX0" fmla="*/ 0 w 2041596"/>
              <a:gd name="connsiteY0" fmla="*/ 266369 h 1065475"/>
              <a:gd name="connsiteX1" fmla="*/ 1508859 w 2041596"/>
              <a:gd name="connsiteY1" fmla="*/ 266369 h 1065475"/>
              <a:gd name="connsiteX2" fmla="*/ 1508859 w 2041596"/>
              <a:gd name="connsiteY2" fmla="*/ 0 h 1065475"/>
              <a:gd name="connsiteX3" fmla="*/ 2041596 w 2041596"/>
              <a:gd name="connsiteY3" fmla="*/ 532738 h 1065475"/>
              <a:gd name="connsiteX4" fmla="*/ 1508859 w 2041596"/>
              <a:gd name="connsiteY4" fmla="*/ 1065475 h 1065475"/>
              <a:gd name="connsiteX5" fmla="*/ 1508859 w 2041596"/>
              <a:gd name="connsiteY5" fmla="*/ 799106 h 1065475"/>
              <a:gd name="connsiteX6" fmla="*/ 0 w 2041596"/>
              <a:gd name="connsiteY6" fmla="*/ 799106 h 1065475"/>
              <a:gd name="connsiteX7" fmla="*/ 0 w 2041596"/>
              <a:gd name="connsiteY7" fmla="*/ 266369 h 1065475"/>
              <a:gd name="connsiteX0" fmla="*/ 0 w 2041596"/>
              <a:gd name="connsiteY0" fmla="*/ 266369 h 1065475"/>
              <a:gd name="connsiteX1" fmla="*/ 1508859 w 2041596"/>
              <a:gd name="connsiteY1" fmla="*/ 266369 h 1065475"/>
              <a:gd name="connsiteX2" fmla="*/ 1508859 w 2041596"/>
              <a:gd name="connsiteY2" fmla="*/ 0 h 1065475"/>
              <a:gd name="connsiteX3" fmla="*/ 2041596 w 2041596"/>
              <a:gd name="connsiteY3" fmla="*/ 532738 h 1065475"/>
              <a:gd name="connsiteX4" fmla="*/ 1508859 w 2041596"/>
              <a:gd name="connsiteY4" fmla="*/ 1065475 h 1065475"/>
              <a:gd name="connsiteX5" fmla="*/ 1508859 w 2041596"/>
              <a:gd name="connsiteY5" fmla="*/ 799106 h 1065475"/>
              <a:gd name="connsiteX6" fmla="*/ 0 w 2041596"/>
              <a:gd name="connsiteY6" fmla="*/ 266369 h 1065475"/>
              <a:gd name="connsiteX0" fmla="*/ 0 w 2242554"/>
              <a:gd name="connsiteY0" fmla="*/ 492842 h 1065475"/>
              <a:gd name="connsiteX1" fmla="*/ 1709817 w 2242554"/>
              <a:gd name="connsiteY1" fmla="*/ 266369 h 1065475"/>
              <a:gd name="connsiteX2" fmla="*/ 1709817 w 2242554"/>
              <a:gd name="connsiteY2" fmla="*/ 0 h 1065475"/>
              <a:gd name="connsiteX3" fmla="*/ 2242554 w 2242554"/>
              <a:gd name="connsiteY3" fmla="*/ 532738 h 1065475"/>
              <a:gd name="connsiteX4" fmla="*/ 1709817 w 2242554"/>
              <a:gd name="connsiteY4" fmla="*/ 1065475 h 1065475"/>
              <a:gd name="connsiteX5" fmla="*/ 1709817 w 2242554"/>
              <a:gd name="connsiteY5" fmla="*/ 799106 h 1065475"/>
              <a:gd name="connsiteX6" fmla="*/ 0 w 2242554"/>
              <a:gd name="connsiteY6" fmla="*/ 492842 h 1065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2554" h="1065475">
                <a:moveTo>
                  <a:pt x="0" y="492842"/>
                </a:moveTo>
                <a:lnTo>
                  <a:pt x="1709817" y="266369"/>
                </a:lnTo>
                <a:lnTo>
                  <a:pt x="1709817" y="0"/>
                </a:lnTo>
                <a:lnTo>
                  <a:pt x="2242554" y="532738"/>
                </a:lnTo>
                <a:lnTo>
                  <a:pt x="1709817" y="1065475"/>
                </a:lnTo>
                <a:lnTo>
                  <a:pt x="1709817" y="799106"/>
                </a:lnTo>
                <a:lnTo>
                  <a:pt x="0" y="492842"/>
                </a:lnTo>
                <a:close/>
              </a:path>
            </a:pathLst>
          </a:custGeom>
          <a:solidFill>
            <a:srgbClr val="1D4C61"/>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sp>
        <p:nvSpPr>
          <p:cNvPr id="89" name="矩形 88"/>
          <p:cNvSpPr/>
          <p:nvPr/>
        </p:nvSpPr>
        <p:spPr>
          <a:xfrm>
            <a:off x="6284616" y="1950988"/>
            <a:ext cx="4099199" cy="369332"/>
          </a:xfrm>
          <a:prstGeom prst="rect">
            <a:avLst/>
          </a:prstGeom>
        </p:spPr>
        <p:txBody>
          <a:bodyPr wrap="none">
            <a:spAutoFit/>
          </a:bodyPr>
          <a:lstStyle/>
          <a:p>
            <a:r>
              <a:rPr lang="en-US" altLang="zh-CN" dirty="0">
                <a:solidFill>
                  <a:srgbClr val="1D4C61"/>
                </a:solidFill>
                <a:latin typeface="方正粗宋_GBK" panose="03000509000000000000" pitchFamily="65" charset="-122"/>
                <a:ea typeface="方正粗宋_GBK" panose="03000509000000000000" pitchFamily="65" charset="-122"/>
              </a:rPr>
              <a:t>10kV</a:t>
            </a:r>
            <a:r>
              <a:rPr lang="zh-CN" altLang="en-US" dirty="0">
                <a:solidFill>
                  <a:srgbClr val="1D4C61"/>
                </a:solidFill>
                <a:latin typeface="方正粗宋_GBK" panose="03000509000000000000" pitchFamily="65" charset="-122"/>
                <a:ea typeface="方正粗宋_GBK" panose="03000509000000000000" pitchFamily="65" charset="-122"/>
              </a:rPr>
              <a:t>计量装置的准确率提升到</a:t>
            </a:r>
            <a:r>
              <a:rPr lang="en-US" altLang="zh-CN" dirty="0">
                <a:solidFill>
                  <a:srgbClr val="1D4C61"/>
                </a:solidFill>
                <a:latin typeface="方正粗宋_GBK" panose="03000509000000000000" pitchFamily="65" charset="-122"/>
                <a:ea typeface="方正粗宋_GBK" panose="03000509000000000000" pitchFamily="65" charset="-122"/>
              </a:rPr>
              <a:t>99.74%</a:t>
            </a:r>
            <a:endParaRPr lang="zh-CN" altLang="en-US" dirty="0">
              <a:solidFill>
                <a:srgbClr val="1D4C61"/>
              </a:solidFill>
              <a:latin typeface="方正粗宋_GBK" panose="03000509000000000000" pitchFamily="65" charset="-122"/>
              <a:ea typeface="方正粗宋_GBK" panose="03000509000000000000" pitchFamily="65" charset="-122"/>
            </a:endParaRPr>
          </a:p>
        </p:txBody>
      </p:sp>
      <p:graphicFrame>
        <p:nvGraphicFramePr>
          <p:cNvPr id="90" name="图表 89"/>
          <p:cNvGraphicFramePr/>
          <p:nvPr>
            <p:extLst>
              <p:ext uri="{D42A27DB-BD31-4B8C-83A1-F6EECF244321}">
                <p14:modId xmlns:p14="http://schemas.microsoft.com/office/powerpoint/2010/main" val="2459083733"/>
              </p:ext>
            </p:extLst>
          </p:nvPr>
        </p:nvGraphicFramePr>
        <p:xfrm>
          <a:off x="6096000" y="2285824"/>
          <a:ext cx="4601842" cy="3602443"/>
        </p:xfrm>
        <a:graphic>
          <a:graphicData uri="http://schemas.openxmlformats.org/drawingml/2006/chart">
            <c:chart xmlns:c="http://schemas.openxmlformats.org/drawingml/2006/chart" xmlns:r="http://schemas.openxmlformats.org/officeDocument/2006/relationships" r:id="rId5"/>
          </a:graphicData>
        </a:graphic>
      </p:graphicFrame>
      <p:sp>
        <p:nvSpPr>
          <p:cNvPr id="92" name="箭头: 右 45"/>
          <p:cNvSpPr/>
          <p:nvPr/>
        </p:nvSpPr>
        <p:spPr>
          <a:xfrm rot="20011260">
            <a:off x="7057772" y="2716626"/>
            <a:ext cx="2180237" cy="606660"/>
          </a:xfrm>
          <a:custGeom>
            <a:avLst/>
            <a:gdLst>
              <a:gd name="connsiteX0" fmla="*/ 0 w 2041596"/>
              <a:gd name="connsiteY0" fmla="*/ 266369 h 1065475"/>
              <a:gd name="connsiteX1" fmla="*/ 1508859 w 2041596"/>
              <a:gd name="connsiteY1" fmla="*/ 266369 h 1065475"/>
              <a:gd name="connsiteX2" fmla="*/ 1508859 w 2041596"/>
              <a:gd name="connsiteY2" fmla="*/ 0 h 1065475"/>
              <a:gd name="connsiteX3" fmla="*/ 2041596 w 2041596"/>
              <a:gd name="connsiteY3" fmla="*/ 532738 h 1065475"/>
              <a:gd name="connsiteX4" fmla="*/ 1508859 w 2041596"/>
              <a:gd name="connsiteY4" fmla="*/ 1065475 h 1065475"/>
              <a:gd name="connsiteX5" fmla="*/ 1508859 w 2041596"/>
              <a:gd name="connsiteY5" fmla="*/ 799106 h 1065475"/>
              <a:gd name="connsiteX6" fmla="*/ 0 w 2041596"/>
              <a:gd name="connsiteY6" fmla="*/ 799106 h 1065475"/>
              <a:gd name="connsiteX7" fmla="*/ 0 w 2041596"/>
              <a:gd name="connsiteY7" fmla="*/ 266369 h 1065475"/>
              <a:gd name="connsiteX0" fmla="*/ 0 w 2041596"/>
              <a:gd name="connsiteY0" fmla="*/ 266369 h 1065475"/>
              <a:gd name="connsiteX1" fmla="*/ 1508859 w 2041596"/>
              <a:gd name="connsiteY1" fmla="*/ 266369 h 1065475"/>
              <a:gd name="connsiteX2" fmla="*/ 1508859 w 2041596"/>
              <a:gd name="connsiteY2" fmla="*/ 0 h 1065475"/>
              <a:gd name="connsiteX3" fmla="*/ 2041596 w 2041596"/>
              <a:gd name="connsiteY3" fmla="*/ 532738 h 1065475"/>
              <a:gd name="connsiteX4" fmla="*/ 1508859 w 2041596"/>
              <a:gd name="connsiteY4" fmla="*/ 1065475 h 1065475"/>
              <a:gd name="connsiteX5" fmla="*/ 1508859 w 2041596"/>
              <a:gd name="connsiteY5" fmla="*/ 799106 h 1065475"/>
              <a:gd name="connsiteX6" fmla="*/ 0 w 2041596"/>
              <a:gd name="connsiteY6" fmla="*/ 266369 h 1065475"/>
              <a:gd name="connsiteX0" fmla="*/ 0 w 2242554"/>
              <a:gd name="connsiteY0" fmla="*/ 492842 h 1065475"/>
              <a:gd name="connsiteX1" fmla="*/ 1709817 w 2242554"/>
              <a:gd name="connsiteY1" fmla="*/ 266369 h 1065475"/>
              <a:gd name="connsiteX2" fmla="*/ 1709817 w 2242554"/>
              <a:gd name="connsiteY2" fmla="*/ 0 h 1065475"/>
              <a:gd name="connsiteX3" fmla="*/ 2242554 w 2242554"/>
              <a:gd name="connsiteY3" fmla="*/ 532738 h 1065475"/>
              <a:gd name="connsiteX4" fmla="*/ 1709817 w 2242554"/>
              <a:gd name="connsiteY4" fmla="*/ 1065475 h 1065475"/>
              <a:gd name="connsiteX5" fmla="*/ 1709817 w 2242554"/>
              <a:gd name="connsiteY5" fmla="*/ 799106 h 1065475"/>
              <a:gd name="connsiteX6" fmla="*/ 0 w 2242554"/>
              <a:gd name="connsiteY6" fmla="*/ 492842 h 1065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2554" h="1065475">
                <a:moveTo>
                  <a:pt x="0" y="492842"/>
                </a:moveTo>
                <a:lnTo>
                  <a:pt x="1709817" y="266369"/>
                </a:lnTo>
                <a:lnTo>
                  <a:pt x="1709817" y="0"/>
                </a:lnTo>
                <a:lnTo>
                  <a:pt x="2242554" y="532738"/>
                </a:lnTo>
                <a:lnTo>
                  <a:pt x="1709817" y="1065475"/>
                </a:lnTo>
                <a:lnTo>
                  <a:pt x="1709817" y="799106"/>
                </a:lnTo>
                <a:lnTo>
                  <a:pt x="0" y="492842"/>
                </a:lnTo>
                <a:close/>
              </a:path>
            </a:pathLst>
          </a:custGeom>
          <a:solidFill>
            <a:srgbClr val="72B33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grpSp>
        <p:nvGrpSpPr>
          <p:cNvPr id="95" name="组合 94"/>
          <p:cNvGrpSpPr/>
          <p:nvPr/>
        </p:nvGrpSpPr>
        <p:grpSpPr>
          <a:xfrm>
            <a:off x="0" y="5979741"/>
            <a:ext cx="12180959" cy="486723"/>
            <a:chOff x="0" y="5690658"/>
            <a:chExt cx="12180959" cy="486723"/>
          </a:xfrm>
        </p:grpSpPr>
        <p:sp>
          <p:nvSpPr>
            <p:cNvPr id="98" name="矩形 97"/>
            <p:cNvSpPr/>
            <p:nvPr/>
          </p:nvSpPr>
          <p:spPr>
            <a:xfrm>
              <a:off x="0" y="5690658"/>
              <a:ext cx="12180959" cy="486723"/>
            </a:xfrm>
            <a:prstGeom prst="rect">
              <a:avLst/>
            </a:prstGeom>
            <a:solidFill>
              <a:srgbClr val="1D4C61"/>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sp>
          <p:nvSpPr>
            <p:cNvPr id="97" name="矩形 96"/>
            <p:cNvSpPr/>
            <p:nvPr/>
          </p:nvSpPr>
          <p:spPr>
            <a:xfrm>
              <a:off x="1842798" y="5732286"/>
              <a:ext cx="8473691" cy="400110"/>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2000" b="1" i="0" u="none" strike="noStrike" kern="0" cap="none" spc="0" normalizeH="0" baseline="0" noProof="0" dirty="0">
                  <a:ln>
                    <a:noFill/>
                  </a:ln>
                  <a:solidFill>
                    <a:prstClr val="white"/>
                  </a:solidFill>
                  <a:effectLst>
                    <a:outerShdw blurRad="38100" dist="38100" dir="2700000" algn="tl">
                      <a:srgbClr val="000000">
                        <a:alpha val="43137"/>
                      </a:srgbClr>
                    </a:outerShdw>
                  </a:effectLst>
                  <a:uLnTx/>
                  <a:uFillTx/>
                  <a:latin typeface="微软雅黑"/>
                  <a:ea typeface="微软雅黑"/>
                </a:rPr>
                <a:t>结论：本次</a:t>
              </a:r>
              <a:r>
                <a:rPr kumimoji="0" lang="en-US" altLang="zh-CN" sz="2000" b="1" i="0" u="none" strike="noStrike" kern="0" cap="none" spc="0" normalizeH="0" baseline="0" noProof="0" dirty="0">
                  <a:ln>
                    <a:noFill/>
                  </a:ln>
                  <a:solidFill>
                    <a:prstClr val="white"/>
                  </a:solidFill>
                  <a:effectLst>
                    <a:outerShdw blurRad="38100" dist="38100" dir="2700000" algn="tl">
                      <a:srgbClr val="000000">
                        <a:alpha val="43137"/>
                      </a:srgbClr>
                    </a:outerShdw>
                  </a:effectLst>
                  <a:uLnTx/>
                  <a:uFillTx/>
                  <a:latin typeface="微软雅黑"/>
                  <a:ea typeface="微软雅黑"/>
                </a:rPr>
                <a:t>QC</a:t>
              </a:r>
              <a:r>
                <a:rPr kumimoji="0" lang="zh-CN" altLang="en-US" sz="2000" b="1" i="0" u="none" strike="noStrike" kern="0" cap="none" spc="0" normalizeH="0" baseline="0" noProof="0" dirty="0">
                  <a:ln>
                    <a:noFill/>
                  </a:ln>
                  <a:solidFill>
                    <a:prstClr val="white"/>
                  </a:solidFill>
                  <a:effectLst>
                    <a:outerShdw blurRad="38100" dist="38100" dir="2700000" algn="tl">
                      <a:srgbClr val="000000">
                        <a:alpha val="43137"/>
                      </a:srgbClr>
                    </a:outerShdw>
                  </a:effectLst>
                  <a:uLnTx/>
                  <a:uFillTx/>
                  <a:latin typeface="微软雅黑"/>
                  <a:ea typeface="微软雅黑"/>
                </a:rPr>
                <a:t>实现了提高</a:t>
              </a:r>
              <a:r>
                <a:rPr kumimoji="0" lang="en-US" altLang="zh-CN" sz="2000" b="1" i="0" u="none" strike="noStrike" kern="0" cap="none" spc="0" normalizeH="0" baseline="0" noProof="0" dirty="0">
                  <a:ln>
                    <a:noFill/>
                  </a:ln>
                  <a:solidFill>
                    <a:prstClr val="white"/>
                  </a:solidFill>
                  <a:effectLst>
                    <a:outerShdw blurRad="38100" dist="38100" dir="2700000" algn="tl">
                      <a:srgbClr val="000000">
                        <a:alpha val="43137"/>
                      </a:srgbClr>
                    </a:outerShdw>
                  </a:effectLst>
                  <a:uLnTx/>
                  <a:uFillTx/>
                  <a:latin typeface="微软雅黑"/>
                  <a:ea typeface="微软雅黑"/>
                </a:rPr>
                <a:t>10kV</a:t>
              </a:r>
              <a:r>
                <a:rPr kumimoji="0" lang="zh-CN" altLang="en-US" sz="2000" b="1" i="0" u="none" strike="noStrike" kern="0" cap="none" spc="0" normalizeH="0" baseline="0" noProof="0" dirty="0">
                  <a:ln>
                    <a:noFill/>
                  </a:ln>
                  <a:solidFill>
                    <a:prstClr val="white"/>
                  </a:solidFill>
                  <a:effectLst>
                    <a:outerShdw blurRad="38100" dist="38100" dir="2700000" algn="tl">
                      <a:srgbClr val="000000">
                        <a:alpha val="43137"/>
                      </a:srgbClr>
                    </a:outerShdw>
                  </a:effectLst>
                  <a:uLnTx/>
                  <a:uFillTx/>
                  <a:latin typeface="微软雅黑"/>
                  <a:ea typeface="微软雅黑"/>
                </a:rPr>
                <a:t>计量装置数值准确率，活动圆满成功。</a:t>
              </a:r>
            </a:p>
          </p:txBody>
        </p:sp>
      </p:grpSp>
    </p:spTree>
    <p:custDataLst>
      <p:tags r:id="rId1"/>
    </p:custDataLst>
    <p:extLst>
      <p:ext uri="{BB962C8B-B14F-4D97-AF65-F5344CB8AC3E}">
        <p14:creationId xmlns:p14="http://schemas.microsoft.com/office/powerpoint/2010/main" val="1276139347"/>
      </p:ext>
    </p:extLst>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p:cTn id="7" dur="500" fill="hold"/>
                                        <p:tgtEl>
                                          <p:spTgt spid="66"/>
                                        </p:tgtEl>
                                        <p:attrNameLst>
                                          <p:attrName>ppt_w</p:attrName>
                                        </p:attrNameLst>
                                      </p:cBhvr>
                                      <p:tavLst>
                                        <p:tav tm="0">
                                          <p:val>
                                            <p:fltVal val="0"/>
                                          </p:val>
                                        </p:tav>
                                        <p:tav tm="100000">
                                          <p:val>
                                            <p:strVal val="#ppt_w"/>
                                          </p:val>
                                        </p:tav>
                                      </p:tavLst>
                                    </p:anim>
                                    <p:anim calcmode="lin" valueType="num">
                                      <p:cBhvr>
                                        <p:cTn id="8" dur="500" fill="hold"/>
                                        <p:tgtEl>
                                          <p:spTgt spid="66"/>
                                        </p:tgtEl>
                                        <p:attrNameLst>
                                          <p:attrName>ppt_h</p:attrName>
                                        </p:attrNameLst>
                                      </p:cBhvr>
                                      <p:tavLst>
                                        <p:tav tm="0">
                                          <p:val>
                                            <p:fltVal val="0"/>
                                          </p:val>
                                        </p:tav>
                                        <p:tav tm="100000">
                                          <p:val>
                                            <p:strVal val="#ppt_h"/>
                                          </p:val>
                                        </p:tav>
                                      </p:tavLst>
                                    </p:anim>
                                    <p:animEffect transition="in" filter="fade">
                                      <p:cBhvr>
                                        <p:cTn id="9" dur="500"/>
                                        <p:tgtEl>
                                          <p:spTgt spid="66"/>
                                        </p:tgtEl>
                                      </p:cBhvr>
                                    </p:animEffect>
                                  </p:childTnLst>
                                </p:cTn>
                              </p:par>
                            </p:childTnLst>
                          </p:cTn>
                        </p:par>
                        <p:par>
                          <p:cTn id="10" fill="hold">
                            <p:stCondLst>
                              <p:cond delay="500"/>
                            </p:stCondLst>
                            <p:childTnLst>
                              <p:par>
                                <p:cTn id="11" presetID="49" presetClass="entr" presetSubtype="0" decel="100000" fill="hold" grpId="0" nodeType="afterEffect">
                                  <p:stCondLst>
                                    <p:cond delay="0"/>
                                  </p:stCondLst>
                                  <p:childTnLst>
                                    <p:set>
                                      <p:cBhvr>
                                        <p:cTn id="12" dur="1" fill="hold">
                                          <p:stCondLst>
                                            <p:cond delay="0"/>
                                          </p:stCondLst>
                                        </p:cTn>
                                        <p:tgtEl>
                                          <p:spTgt spid="70"/>
                                        </p:tgtEl>
                                        <p:attrNameLst>
                                          <p:attrName>style.visibility</p:attrName>
                                        </p:attrNameLst>
                                      </p:cBhvr>
                                      <p:to>
                                        <p:strVal val="visible"/>
                                      </p:to>
                                    </p:set>
                                    <p:anim calcmode="lin" valueType="num">
                                      <p:cBhvr>
                                        <p:cTn id="13" dur="500" fill="hold"/>
                                        <p:tgtEl>
                                          <p:spTgt spid="70"/>
                                        </p:tgtEl>
                                        <p:attrNameLst>
                                          <p:attrName>ppt_w</p:attrName>
                                        </p:attrNameLst>
                                      </p:cBhvr>
                                      <p:tavLst>
                                        <p:tav tm="0">
                                          <p:val>
                                            <p:fltVal val="0"/>
                                          </p:val>
                                        </p:tav>
                                        <p:tav tm="100000">
                                          <p:val>
                                            <p:strVal val="#ppt_w"/>
                                          </p:val>
                                        </p:tav>
                                      </p:tavLst>
                                    </p:anim>
                                    <p:anim calcmode="lin" valueType="num">
                                      <p:cBhvr>
                                        <p:cTn id="14" dur="500" fill="hold"/>
                                        <p:tgtEl>
                                          <p:spTgt spid="70"/>
                                        </p:tgtEl>
                                        <p:attrNameLst>
                                          <p:attrName>ppt_h</p:attrName>
                                        </p:attrNameLst>
                                      </p:cBhvr>
                                      <p:tavLst>
                                        <p:tav tm="0">
                                          <p:val>
                                            <p:fltVal val="0"/>
                                          </p:val>
                                        </p:tav>
                                        <p:tav tm="100000">
                                          <p:val>
                                            <p:strVal val="#ppt_h"/>
                                          </p:val>
                                        </p:tav>
                                      </p:tavLst>
                                    </p:anim>
                                    <p:anim calcmode="lin" valueType="num">
                                      <p:cBhvr>
                                        <p:cTn id="15" dur="500" fill="hold"/>
                                        <p:tgtEl>
                                          <p:spTgt spid="70"/>
                                        </p:tgtEl>
                                        <p:attrNameLst>
                                          <p:attrName>style.rotation</p:attrName>
                                        </p:attrNameLst>
                                      </p:cBhvr>
                                      <p:tavLst>
                                        <p:tav tm="0">
                                          <p:val>
                                            <p:fltVal val="360"/>
                                          </p:val>
                                        </p:tav>
                                        <p:tav tm="100000">
                                          <p:val>
                                            <p:fltVal val="0"/>
                                          </p:val>
                                        </p:tav>
                                      </p:tavLst>
                                    </p:anim>
                                    <p:animEffect transition="in" filter="fade">
                                      <p:cBhvr>
                                        <p:cTn id="16" dur="500"/>
                                        <p:tgtEl>
                                          <p:spTgt spid="70"/>
                                        </p:tgtEl>
                                      </p:cBhvr>
                                    </p:animEffect>
                                  </p:childTnLst>
                                </p:cTn>
                              </p:par>
                            </p:childTnLst>
                          </p:cTn>
                        </p:par>
                        <p:par>
                          <p:cTn id="17" fill="hold">
                            <p:stCondLst>
                              <p:cond delay="1000"/>
                            </p:stCondLst>
                            <p:childTnLst>
                              <p:par>
                                <p:cTn id="18" presetID="22" presetClass="entr" presetSubtype="4" fill="hold" grpId="0" nodeType="afterEffect">
                                  <p:stCondLst>
                                    <p:cond delay="0"/>
                                  </p:stCondLst>
                                  <p:childTnLst>
                                    <p:set>
                                      <p:cBhvr>
                                        <p:cTn id="19" dur="1" fill="hold">
                                          <p:stCondLst>
                                            <p:cond delay="0"/>
                                          </p:stCondLst>
                                        </p:cTn>
                                        <p:tgtEl>
                                          <p:spTgt spid="71"/>
                                        </p:tgtEl>
                                        <p:attrNameLst>
                                          <p:attrName>style.visibility</p:attrName>
                                        </p:attrNameLst>
                                      </p:cBhvr>
                                      <p:to>
                                        <p:strVal val="visible"/>
                                      </p:to>
                                    </p:set>
                                    <p:animEffect transition="in" filter="wipe(down)">
                                      <p:cBhvr>
                                        <p:cTn id="20" dur="500"/>
                                        <p:tgtEl>
                                          <p:spTgt spid="71"/>
                                        </p:tgtEl>
                                      </p:cBhvr>
                                    </p:animEffect>
                                  </p:childTnLst>
                                </p:cTn>
                              </p:par>
                            </p:childTnLst>
                          </p:cTn>
                        </p:par>
                        <p:par>
                          <p:cTn id="21" fill="hold">
                            <p:stCondLst>
                              <p:cond delay="1500"/>
                            </p:stCondLst>
                            <p:childTnLst>
                              <p:par>
                                <p:cTn id="22" presetID="49" presetClass="entr" presetSubtype="0" decel="100000" fill="hold" grpId="0" nodeType="afterEffect">
                                  <p:stCondLst>
                                    <p:cond delay="0"/>
                                  </p:stCondLst>
                                  <p:childTnLst>
                                    <p:set>
                                      <p:cBhvr>
                                        <p:cTn id="23" dur="1" fill="hold">
                                          <p:stCondLst>
                                            <p:cond delay="0"/>
                                          </p:stCondLst>
                                        </p:cTn>
                                        <p:tgtEl>
                                          <p:spTgt spid="89"/>
                                        </p:tgtEl>
                                        <p:attrNameLst>
                                          <p:attrName>style.visibility</p:attrName>
                                        </p:attrNameLst>
                                      </p:cBhvr>
                                      <p:to>
                                        <p:strVal val="visible"/>
                                      </p:to>
                                    </p:set>
                                    <p:anim calcmode="lin" valueType="num">
                                      <p:cBhvr>
                                        <p:cTn id="24" dur="500" fill="hold"/>
                                        <p:tgtEl>
                                          <p:spTgt spid="89"/>
                                        </p:tgtEl>
                                        <p:attrNameLst>
                                          <p:attrName>ppt_w</p:attrName>
                                        </p:attrNameLst>
                                      </p:cBhvr>
                                      <p:tavLst>
                                        <p:tav tm="0">
                                          <p:val>
                                            <p:fltVal val="0"/>
                                          </p:val>
                                        </p:tav>
                                        <p:tav tm="100000">
                                          <p:val>
                                            <p:strVal val="#ppt_w"/>
                                          </p:val>
                                        </p:tav>
                                      </p:tavLst>
                                    </p:anim>
                                    <p:anim calcmode="lin" valueType="num">
                                      <p:cBhvr>
                                        <p:cTn id="25" dur="500" fill="hold"/>
                                        <p:tgtEl>
                                          <p:spTgt spid="89"/>
                                        </p:tgtEl>
                                        <p:attrNameLst>
                                          <p:attrName>ppt_h</p:attrName>
                                        </p:attrNameLst>
                                      </p:cBhvr>
                                      <p:tavLst>
                                        <p:tav tm="0">
                                          <p:val>
                                            <p:fltVal val="0"/>
                                          </p:val>
                                        </p:tav>
                                        <p:tav tm="100000">
                                          <p:val>
                                            <p:strVal val="#ppt_h"/>
                                          </p:val>
                                        </p:tav>
                                      </p:tavLst>
                                    </p:anim>
                                    <p:anim calcmode="lin" valueType="num">
                                      <p:cBhvr>
                                        <p:cTn id="26" dur="500" fill="hold"/>
                                        <p:tgtEl>
                                          <p:spTgt spid="89"/>
                                        </p:tgtEl>
                                        <p:attrNameLst>
                                          <p:attrName>style.rotation</p:attrName>
                                        </p:attrNameLst>
                                      </p:cBhvr>
                                      <p:tavLst>
                                        <p:tav tm="0">
                                          <p:val>
                                            <p:fltVal val="360"/>
                                          </p:val>
                                        </p:tav>
                                        <p:tav tm="100000">
                                          <p:val>
                                            <p:fltVal val="0"/>
                                          </p:val>
                                        </p:tav>
                                      </p:tavLst>
                                    </p:anim>
                                    <p:animEffect transition="in" filter="fade">
                                      <p:cBhvr>
                                        <p:cTn id="27" dur="500"/>
                                        <p:tgtEl>
                                          <p:spTgt spid="89"/>
                                        </p:tgtEl>
                                      </p:cBhvr>
                                    </p:animEffect>
                                  </p:childTnLst>
                                </p:cTn>
                              </p:par>
                            </p:childTnLst>
                          </p:cTn>
                        </p:par>
                        <p:par>
                          <p:cTn id="28" fill="hold">
                            <p:stCondLst>
                              <p:cond delay="2000"/>
                            </p:stCondLst>
                            <p:childTnLst>
                              <p:par>
                                <p:cTn id="29" presetID="22" presetClass="entr" presetSubtype="4" fill="hold" grpId="0" nodeType="afterEffect">
                                  <p:stCondLst>
                                    <p:cond delay="0"/>
                                  </p:stCondLst>
                                  <p:childTnLst>
                                    <p:set>
                                      <p:cBhvr>
                                        <p:cTn id="30" dur="1" fill="hold">
                                          <p:stCondLst>
                                            <p:cond delay="0"/>
                                          </p:stCondLst>
                                        </p:cTn>
                                        <p:tgtEl>
                                          <p:spTgt spid="90"/>
                                        </p:tgtEl>
                                        <p:attrNameLst>
                                          <p:attrName>style.visibility</p:attrName>
                                        </p:attrNameLst>
                                      </p:cBhvr>
                                      <p:to>
                                        <p:strVal val="visible"/>
                                      </p:to>
                                    </p:set>
                                    <p:animEffect transition="in" filter="wipe(down)">
                                      <p:cBhvr>
                                        <p:cTn id="31" dur="500"/>
                                        <p:tgtEl>
                                          <p:spTgt spid="90"/>
                                        </p:tgtEl>
                                      </p:cBhvr>
                                    </p:animEffect>
                                  </p:childTnLst>
                                </p:cTn>
                              </p:par>
                            </p:childTnLst>
                          </p:cTn>
                        </p:par>
                      </p:childTnLst>
                    </p:cTn>
                  </p:par>
                  <p:par>
                    <p:cTn id="32" fill="hold">
                      <p:stCondLst>
                        <p:cond delay="indefinite"/>
                      </p:stCondLst>
                      <p:childTnLst>
                        <p:par>
                          <p:cTn id="33" fill="hold">
                            <p:stCondLst>
                              <p:cond delay="0"/>
                            </p:stCondLst>
                            <p:childTnLst>
                              <p:par>
                                <p:cTn id="34" presetID="50" presetClass="entr" presetSubtype="0" decel="100000" fill="hold" nodeType="clickEffect">
                                  <p:stCondLst>
                                    <p:cond delay="0"/>
                                  </p:stCondLst>
                                  <p:childTnLst>
                                    <p:set>
                                      <p:cBhvr>
                                        <p:cTn id="35" dur="1" fill="hold">
                                          <p:stCondLst>
                                            <p:cond delay="0"/>
                                          </p:stCondLst>
                                        </p:cTn>
                                        <p:tgtEl>
                                          <p:spTgt spid="95"/>
                                        </p:tgtEl>
                                        <p:attrNameLst>
                                          <p:attrName>style.visibility</p:attrName>
                                        </p:attrNameLst>
                                      </p:cBhvr>
                                      <p:to>
                                        <p:strVal val="visible"/>
                                      </p:to>
                                    </p:set>
                                    <p:anim calcmode="lin" valueType="num">
                                      <p:cBhvr>
                                        <p:cTn id="36" dur="1000" fill="hold"/>
                                        <p:tgtEl>
                                          <p:spTgt spid="95"/>
                                        </p:tgtEl>
                                        <p:attrNameLst>
                                          <p:attrName>ppt_w</p:attrName>
                                        </p:attrNameLst>
                                      </p:cBhvr>
                                      <p:tavLst>
                                        <p:tav tm="0">
                                          <p:val>
                                            <p:strVal val="#ppt_w+.3"/>
                                          </p:val>
                                        </p:tav>
                                        <p:tav tm="100000">
                                          <p:val>
                                            <p:strVal val="#ppt_w"/>
                                          </p:val>
                                        </p:tav>
                                      </p:tavLst>
                                    </p:anim>
                                    <p:anim calcmode="lin" valueType="num">
                                      <p:cBhvr>
                                        <p:cTn id="37" dur="1000" fill="hold"/>
                                        <p:tgtEl>
                                          <p:spTgt spid="95"/>
                                        </p:tgtEl>
                                        <p:attrNameLst>
                                          <p:attrName>ppt_h</p:attrName>
                                        </p:attrNameLst>
                                      </p:cBhvr>
                                      <p:tavLst>
                                        <p:tav tm="0">
                                          <p:val>
                                            <p:strVal val="#ppt_h"/>
                                          </p:val>
                                        </p:tav>
                                        <p:tav tm="100000">
                                          <p:val>
                                            <p:strVal val="#ppt_h"/>
                                          </p:val>
                                        </p:tav>
                                      </p:tavLst>
                                    </p:anim>
                                    <p:animEffect transition="in" filter="fade">
                                      <p:cBhvr>
                                        <p:cTn id="38" dur="10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P spid="70" grpId="0"/>
      <p:bldGraphic spid="71" grpId="0">
        <p:bldAsOne/>
      </p:bldGraphic>
      <p:bldP spid="89" grpId="0"/>
      <p:bldGraphic spid="90" grpId="0">
        <p:bldAsOne/>
      </p:bldGraphic>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组合 10"/>
          <p:cNvGrpSpPr/>
          <p:nvPr/>
        </p:nvGrpSpPr>
        <p:grpSpPr>
          <a:xfrm>
            <a:off x="10194718" y="234377"/>
            <a:ext cx="1690006" cy="518918"/>
            <a:chOff x="6504440" y="1807558"/>
            <a:chExt cx="2465218" cy="756947"/>
          </a:xfrm>
          <a:solidFill>
            <a:srgbClr val="005E5E"/>
          </a:solidFill>
        </p:grpSpPr>
        <p:grpSp>
          <p:nvGrpSpPr>
            <p:cNvPr id="12" name="组合 11"/>
            <p:cNvGrpSpPr/>
            <p:nvPr/>
          </p:nvGrpSpPr>
          <p:grpSpPr>
            <a:xfrm>
              <a:off x="6504440" y="1807558"/>
              <a:ext cx="752686" cy="756947"/>
              <a:chOff x="3191007" y="542618"/>
              <a:chExt cx="751304" cy="755557"/>
            </a:xfrm>
            <a:grpFill/>
          </p:grpSpPr>
          <p:sp>
            <p:nvSpPr>
              <p:cNvPr id="25" name="Freeform 5"/>
              <p:cNvSpPr>
                <a:spLocks noEditPoints="1"/>
              </p:cNvSpPr>
              <p:nvPr/>
            </p:nvSpPr>
            <p:spPr bwMode="auto">
              <a:xfrm>
                <a:off x="3268973" y="633342"/>
                <a:ext cx="94976" cy="93559"/>
              </a:xfrm>
              <a:custGeom>
                <a:avLst/>
                <a:gdLst>
                  <a:gd name="T0" fmla="*/ 195 w 312"/>
                  <a:gd name="T1" fmla="*/ 171 h 307"/>
                  <a:gd name="T2" fmla="*/ 171 w 312"/>
                  <a:gd name="T3" fmla="*/ 148 h 307"/>
                  <a:gd name="T4" fmla="*/ 183 w 312"/>
                  <a:gd name="T5" fmla="*/ 135 h 307"/>
                  <a:gd name="T6" fmla="*/ 182 w 312"/>
                  <a:gd name="T7" fmla="*/ 153 h 307"/>
                  <a:gd name="T8" fmla="*/ 203 w 312"/>
                  <a:gd name="T9" fmla="*/ 152 h 307"/>
                  <a:gd name="T10" fmla="*/ 212 w 312"/>
                  <a:gd name="T11" fmla="*/ 153 h 307"/>
                  <a:gd name="T12" fmla="*/ 195 w 312"/>
                  <a:gd name="T13" fmla="*/ 171 h 307"/>
                  <a:gd name="T14" fmla="*/ 154 w 312"/>
                  <a:gd name="T15" fmla="*/ 252 h 307"/>
                  <a:gd name="T16" fmla="*/ 169 w 312"/>
                  <a:gd name="T17" fmla="*/ 235 h 307"/>
                  <a:gd name="T18" fmla="*/ 237 w 312"/>
                  <a:gd name="T19" fmla="*/ 164 h 307"/>
                  <a:gd name="T20" fmla="*/ 254 w 312"/>
                  <a:gd name="T21" fmla="*/ 148 h 307"/>
                  <a:gd name="T22" fmla="*/ 234 w 312"/>
                  <a:gd name="T23" fmla="*/ 130 h 307"/>
                  <a:gd name="T24" fmla="*/ 222 w 312"/>
                  <a:gd name="T25" fmla="*/ 144 h 307"/>
                  <a:gd name="T26" fmla="*/ 221 w 312"/>
                  <a:gd name="T27" fmla="*/ 127 h 307"/>
                  <a:gd name="T28" fmla="*/ 212 w 312"/>
                  <a:gd name="T29" fmla="*/ 127 h 307"/>
                  <a:gd name="T30" fmla="*/ 200 w 312"/>
                  <a:gd name="T31" fmla="*/ 127 h 307"/>
                  <a:gd name="T32" fmla="*/ 191 w 312"/>
                  <a:gd name="T33" fmla="*/ 127 h 307"/>
                  <a:gd name="T34" fmla="*/ 205 w 312"/>
                  <a:gd name="T35" fmla="*/ 114 h 307"/>
                  <a:gd name="T36" fmla="*/ 185 w 312"/>
                  <a:gd name="T37" fmla="*/ 96 h 307"/>
                  <a:gd name="T38" fmla="*/ 174 w 312"/>
                  <a:gd name="T39" fmla="*/ 107 h 307"/>
                  <a:gd name="T40" fmla="*/ 152 w 312"/>
                  <a:gd name="T41" fmla="*/ 130 h 307"/>
                  <a:gd name="T42" fmla="*/ 134 w 312"/>
                  <a:gd name="T43" fmla="*/ 113 h 307"/>
                  <a:gd name="T44" fmla="*/ 157 w 312"/>
                  <a:gd name="T45" fmla="*/ 90 h 307"/>
                  <a:gd name="T46" fmla="*/ 173 w 312"/>
                  <a:gd name="T47" fmla="*/ 75 h 307"/>
                  <a:gd name="T48" fmla="*/ 153 w 312"/>
                  <a:gd name="T49" fmla="*/ 56 h 307"/>
                  <a:gd name="T50" fmla="*/ 137 w 312"/>
                  <a:gd name="T51" fmla="*/ 73 h 307"/>
                  <a:gd name="T52" fmla="*/ 72 w 312"/>
                  <a:gd name="T53" fmla="*/ 140 h 307"/>
                  <a:gd name="T54" fmla="*/ 57 w 312"/>
                  <a:gd name="T55" fmla="*/ 155 h 307"/>
                  <a:gd name="T56" fmla="*/ 77 w 312"/>
                  <a:gd name="T57" fmla="*/ 174 h 307"/>
                  <a:gd name="T58" fmla="*/ 91 w 312"/>
                  <a:gd name="T59" fmla="*/ 158 h 307"/>
                  <a:gd name="T60" fmla="*/ 114 w 312"/>
                  <a:gd name="T61" fmla="*/ 135 h 307"/>
                  <a:gd name="T62" fmla="*/ 131 w 312"/>
                  <a:gd name="T63" fmla="*/ 151 h 307"/>
                  <a:gd name="T64" fmla="*/ 113 w 312"/>
                  <a:gd name="T65" fmla="*/ 170 h 307"/>
                  <a:gd name="T66" fmla="*/ 98 w 312"/>
                  <a:gd name="T67" fmla="*/ 185 h 307"/>
                  <a:gd name="T68" fmla="*/ 118 w 312"/>
                  <a:gd name="T69" fmla="*/ 204 h 307"/>
                  <a:gd name="T70" fmla="*/ 132 w 312"/>
                  <a:gd name="T71" fmla="*/ 188 h 307"/>
                  <a:gd name="T72" fmla="*/ 150 w 312"/>
                  <a:gd name="T73" fmla="*/ 169 h 307"/>
                  <a:gd name="T74" fmla="*/ 175 w 312"/>
                  <a:gd name="T75" fmla="*/ 192 h 307"/>
                  <a:gd name="T76" fmla="*/ 150 w 312"/>
                  <a:gd name="T77" fmla="*/ 217 h 307"/>
                  <a:gd name="T78" fmla="*/ 134 w 312"/>
                  <a:gd name="T79" fmla="*/ 233 h 307"/>
                  <a:gd name="T80" fmla="*/ 154 w 312"/>
                  <a:gd name="T81" fmla="*/ 252 h 307"/>
                  <a:gd name="T82" fmla="*/ 20 w 312"/>
                  <a:gd name="T83" fmla="*/ 172 h 307"/>
                  <a:gd name="T84" fmla="*/ 142 w 312"/>
                  <a:gd name="T85" fmla="*/ 287 h 307"/>
                  <a:gd name="T86" fmla="*/ 162 w 312"/>
                  <a:gd name="T87" fmla="*/ 307 h 307"/>
                  <a:gd name="T88" fmla="*/ 183 w 312"/>
                  <a:gd name="T89" fmla="*/ 285 h 307"/>
                  <a:gd name="T90" fmla="*/ 180 w 312"/>
                  <a:gd name="T91" fmla="*/ 283 h 307"/>
                  <a:gd name="T92" fmla="*/ 286 w 312"/>
                  <a:gd name="T93" fmla="*/ 173 h 307"/>
                  <a:gd name="T94" fmla="*/ 290 w 312"/>
                  <a:gd name="T95" fmla="*/ 177 h 307"/>
                  <a:gd name="T96" fmla="*/ 312 w 312"/>
                  <a:gd name="T97" fmla="*/ 154 h 307"/>
                  <a:gd name="T98" fmla="*/ 290 w 312"/>
                  <a:gd name="T99" fmla="*/ 135 h 307"/>
                  <a:gd name="T100" fmla="*/ 168 w 312"/>
                  <a:gd name="T101" fmla="*/ 19 h 307"/>
                  <a:gd name="T102" fmla="*/ 149 w 312"/>
                  <a:gd name="T103" fmla="*/ 0 h 307"/>
                  <a:gd name="T104" fmla="*/ 132 w 312"/>
                  <a:gd name="T105" fmla="*/ 19 h 307"/>
                  <a:gd name="T106" fmla="*/ 18 w 312"/>
                  <a:gd name="T107" fmla="*/ 136 h 307"/>
                  <a:gd name="T108" fmla="*/ 0 w 312"/>
                  <a:gd name="T109" fmla="*/ 154 h 307"/>
                  <a:gd name="T110" fmla="*/ 20 w 312"/>
                  <a:gd name="T111" fmla="*/ 172 h 307"/>
                  <a:gd name="T112" fmla="*/ 42 w 312"/>
                  <a:gd name="T113" fmla="*/ 151 h 307"/>
                  <a:gd name="T114" fmla="*/ 148 w 312"/>
                  <a:gd name="T115" fmla="*/ 42 h 307"/>
                  <a:gd name="T116" fmla="*/ 267 w 312"/>
                  <a:gd name="T117" fmla="*/ 155 h 307"/>
                  <a:gd name="T118" fmla="*/ 161 w 312"/>
                  <a:gd name="T119" fmla="*/ 264 h 307"/>
                  <a:gd name="T120" fmla="*/ 42 w 312"/>
                  <a:gd name="T121" fmla="*/ 15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2" h="307">
                    <a:moveTo>
                      <a:pt x="195" y="171"/>
                    </a:moveTo>
                    <a:cubicBezTo>
                      <a:pt x="171" y="148"/>
                      <a:pt x="171" y="148"/>
                      <a:pt x="171" y="148"/>
                    </a:cubicBezTo>
                    <a:cubicBezTo>
                      <a:pt x="183" y="135"/>
                      <a:pt x="183" y="135"/>
                      <a:pt x="183" y="135"/>
                    </a:cubicBezTo>
                    <a:cubicBezTo>
                      <a:pt x="183" y="142"/>
                      <a:pt x="183" y="148"/>
                      <a:pt x="182" y="153"/>
                    </a:cubicBezTo>
                    <a:cubicBezTo>
                      <a:pt x="193" y="152"/>
                      <a:pt x="200" y="152"/>
                      <a:pt x="203" y="152"/>
                    </a:cubicBezTo>
                    <a:cubicBezTo>
                      <a:pt x="207" y="152"/>
                      <a:pt x="210" y="153"/>
                      <a:pt x="212" y="153"/>
                    </a:cubicBezTo>
                    <a:lnTo>
                      <a:pt x="195" y="171"/>
                    </a:lnTo>
                    <a:close/>
                    <a:moveTo>
                      <a:pt x="154" y="252"/>
                    </a:moveTo>
                    <a:cubicBezTo>
                      <a:pt x="169" y="235"/>
                      <a:pt x="169" y="235"/>
                      <a:pt x="169" y="235"/>
                    </a:cubicBezTo>
                    <a:cubicBezTo>
                      <a:pt x="237" y="164"/>
                      <a:pt x="237" y="164"/>
                      <a:pt x="237" y="164"/>
                    </a:cubicBezTo>
                    <a:cubicBezTo>
                      <a:pt x="254" y="148"/>
                      <a:pt x="254" y="148"/>
                      <a:pt x="254" y="148"/>
                    </a:cubicBezTo>
                    <a:cubicBezTo>
                      <a:pt x="234" y="130"/>
                      <a:pt x="234" y="130"/>
                      <a:pt x="234" y="130"/>
                    </a:cubicBezTo>
                    <a:cubicBezTo>
                      <a:pt x="222" y="144"/>
                      <a:pt x="222" y="144"/>
                      <a:pt x="222" y="144"/>
                    </a:cubicBezTo>
                    <a:cubicBezTo>
                      <a:pt x="221" y="138"/>
                      <a:pt x="221" y="132"/>
                      <a:pt x="221" y="127"/>
                    </a:cubicBezTo>
                    <a:cubicBezTo>
                      <a:pt x="212" y="127"/>
                      <a:pt x="212" y="127"/>
                      <a:pt x="212" y="127"/>
                    </a:cubicBezTo>
                    <a:cubicBezTo>
                      <a:pt x="200" y="127"/>
                      <a:pt x="200" y="127"/>
                      <a:pt x="200" y="127"/>
                    </a:cubicBezTo>
                    <a:cubicBezTo>
                      <a:pt x="198" y="127"/>
                      <a:pt x="195" y="127"/>
                      <a:pt x="191" y="127"/>
                    </a:cubicBezTo>
                    <a:cubicBezTo>
                      <a:pt x="205" y="114"/>
                      <a:pt x="205" y="114"/>
                      <a:pt x="205" y="114"/>
                    </a:cubicBezTo>
                    <a:cubicBezTo>
                      <a:pt x="185" y="96"/>
                      <a:pt x="185" y="96"/>
                      <a:pt x="185" y="96"/>
                    </a:cubicBezTo>
                    <a:cubicBezTo>
                      <a:pt x="174" y="107"/>
                      <a:pt x="174" y="107"/>
                      <a:pt x="174" y="107"/>
                    </a:cubicBezTo>
                    <a:cubicBezTo>
                      <a:pt x="152" y="130"/>
                      <a:pt x="152" y="130"/>
                      <a:pt x="152" y="130"/>
                    </a:cubicBezTo>
                    <a:cubicBezTo>
                      <a:pt x="134" y="113"/>
                      <a:pt x="134" y="113"/>
                      <a:pt x="134" y="113"/>
                    </a:cubicBezTo>
                    <a:cubicBezTo>
                      <a:pt x="157" y="90"/>
                      <a:pt x="157" y="90"/>
                      <a:pt x="157" y="90"/>
                    </a:cubicBezTo>
                    <a:cubicBezTo>
                      <a:pt x="173" y="75"/>
                      <a:pt x="173" y="75"/>
                      <a:pt x="173" y="75"/>
                    </a:cubicBezTo>
                    <a:cubicBezTo>
                      <a:pt x="153" y="56"/>
                      <a:pt x="153" y="56"/>
                      <a:pt x="153" y="56"/>
                    </a:cubicBezTo>
                    <a:cubicBezTo>
                      <a:pt x="137" y="73"/>
                      <a:pt x="137" y="73"/>
                      <a:pt x="137" y="73"/>
                    </a:cubicBezTo>
                    <a:cubicBezTo>
                      <a:pt x="72" y="140"/>
                      <a:pt x="72" y="140"/>
                      <a:pt x="72" y="140"/>
                    </a:cubicBezTo>
                    <a:cubicBezTo>
                      <a:pt x="57" y="155"/>
                      <a:pt x="57" y="155"/>
                      <a:pt x="57" y="155"/>
                    </a:cubicBezTo>
                    <a:cubicBezTo>
                      <a:pt x="77" y="174"/>
                      <a:pt x="77" y="174"/>
                      <a:pt x="77" y="174"/>
                    </a:cubicBezTo>
                    <a:cubicBezTo>
                      <a:pt x="91" y="158"/>
                      <a:pt x="91" y="158"/>
                      <a:pt x="91" y="158"/>
                    </a:cubicBezTo>
                    <a:cubicBezTo>
                      <a:pt x="114" y="135"/>
                      <a:pt x="114" y="135"/>
                      <a:pt x="114" y="135"/>
                    </a:cubicBezTo>
                    <a:cubicBezTo>
                      <a:pt x="131" y="151"/>
                      <a:pt x="131" y="151"/>
                      <a:pt x="131" y="151"/>
                    </a:cubicBezTo>
                    <a:cubicBezTo>
                      <a:pt x="113" y="170"/>
                      <a:pt x="113" y="170"/>
                      <a:pt x="113" y="170"/>
                    </a:cubicBezTo>
                    <a:cubicBezTo>
                      <a:pt x="98" y="185"/>
                      <a:pt x="98" y="185"/>
                      <a:pt x="98" y="185"/>
                    </a:cubicBezTo>
                    <a:cubicBezTo>
                      <a:pt x="118" y="204"/>
                      <a:pt x="118" y="204"/>
                      <a:pt x="118" y="204"/>
                    </a:cubicBezTo>
                    <a:cubicBezTo>
                      <a:pt x="132" y="188"/>
                      <a:pt x="132" y="188"/>
                      <a:pt x="132" y="188"/>
                    </a:cubicBezTo>
                    <a:cubicBezTo>
                      <a:pt x="150" y="169"/>
                      <a:pt x="150" y="169"/>
                      <a:pt x="150" y="169"/>
                    </a:cubicBezTo>
                    <a:cubicBezTo>
                      <a:pt x="175" y="192"/>
                      <a:pt x="175" y="192"/>
                      <a:pt x="175" y="192"/>
                    </a:cubicBezTo>
                    <a:cubicBezTo>
                      <a:pt x="150" y="217"/>
                      <a:pt x="150" y="217"/>
                      <a:pt x="150" y="217"/>
                    </a:cubicBezTo>
                    <a:cubicBezTo>
                      <a:pt x="134" y="233"/>
                      <a:pt x="134" y="233"/>
                      <a:pt x="134" y="233"/>
                    </a:cubicBezTo>
                    <a:lnTo>
                      <a:pt x="154" y="252"/>
                    </a:lnTo>
                    <a:close/>
                    <a:moveTo>
                      <a:pt x="20" y="172"/>
                    </a:moveTo>
                    <a:cubicBezTo>
                      <a:pt x="142" y="287"/>
                      <a:pt x="142" y="287"/>
                      <a:pt x="142" y="287"/>
                    </a:cubicBezTo>
                    <a:cubicBezTo>
                      <a:pt x="162" y="307"/>
                      <a:pt x="162" y="307"/>
                      <a:pt x="162" y="307"/>
                    </a:cubicBezTo>
                    <a:cubicBezTo>
                      <a:pt x="183" y="285"/>
                      <a:pt x="183" y="285"/>
                      <a:pt x="183" y="285"/>
                    </a:cubicBezTo>
                    <a:cubicBezTo>
                      <a:pt x="180" y="283"/>
                      <a:pt x="180" y="283"/>
                      <a:pt x="180" y="283"/>
                    </a:cubicBezTo>
                    <a:cubicBezTo>
                      <a:pt x="286" y="173"/>
                      <a:pt x="286" y="173"/>
                      <a:pt x="286" y="173"/>
                    </a:cubicBezTo>
                    <a:cubicBezTo>
                      <a:pt x="290" y="177"/>
                      <a:pt x="290" y="177"/>
                      <a:pt x="290" y="177"/>
                    </a:cubicBezTo>
                    <a:cubicBezTo>
                      <a:pt x="312" y="154"/>
                      <a:pt x="312" y="154"/>
                      <a:pt x="312" y="154"/>
                    </a:cubicBezTo>
                    <a:cubicBezTo>
                      <a:pt x="290" y="135"/>
                      <a:pt x="290" y="135"/>
                      <a:pt x="290" y="135"/>
                    </a:cubicBezTo>
                    <a:cubicBezTo>
                      <a:pt x="168" y="19"/>
                      <a:pt x="168" y="19"/>
                      <a:pt x="168" y="19"/>
                    </a:cubicBezTo>
                    <a:cubicBezTo>
                      <a:pt x="149" y="0"/>
                      <a:pt x="149" y="0"/>
                      <a:pt x="149" y="0"/>
                    </a:cubicBezTo>
                    <a:cubicBezTo>
                      <a:pt x="132" y="19"/>
                      <a:pt x="132" y="19"/>
                      <a:pt x="132" y="19"/>
                    </a:cubicBezTo>
                    <a:cubicBezTo>
                      <a:pt x="18" y="136"/>
                      <a:pt x="18" y="136"/>
                      <a:pt x="18" y="136"/>
                    </a:cubicBezTo>
                    <a:cubicBezTo>
                      <a:pt x="0" y="154"/>
                      <a:pt x="0" y="154"/>
                      <a:pt x="0" y="154"/>
                    </a:cubicBezTo>
                    <a:lnTo>
                      <a:pt x="20" y="172"/>
                    </a:lnTo>
                    <a:close/>
                    <a:moveTo>
                      <a:pt x="42" y="151"/>
                    </a:moveTo>
                    <a:cubicBezTo>
                      <a:pt x="148" y="42"/>
                      <a:pt x="148" y="42"/>
                      <a:pt x="148" y="42"/>
                    </a:cubicBezTo>
                    <a:cubicBezTo>
                      <a:pt x="267" y="155"/>
                      <a:pt x="267" y="155"/>
                      <a:pt x="267" y="155"/>
                    </a:cubicBezTo>
                    <a:cubicBezTo>
                      <a:pt x="161" y="264"/>
                      <a:pt x="161" y="264"/>
                      <a:pt x="161" y="264"/>
                    </a:cubicBezTo>
                    <a:lnTo>
                      <a:pt x="42"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6" name="Freeform 6"/>
              <p:cNvSpPr>
                <a:spLocks noEditPoints="1"/>
              </p:cNvSpPr>
              <p:nvPr/>
            </p:nvSpPr>
            <p:spPr bwMode="auto">
              <a:xfrm>
                <a:off x="3361114" y="571678"/>
                <a:ext cx="90724" cy="85762"/>
              </a:xfrm>
              <a:custGeom>
                <a:avLst/>
                <a:gdLst>
                  <a:gd name="T0" fmla="*/ 156 w 298"/>
                  <a:gd name="T1" fmla="*/ 168 h 281"/>
                  <a:gd name="T2" fmla="*/ 128 w 298"/>
                  <a:gd name="T3" fmla="*/ 200 h 281"/>
                  <a:gd name="T4" fmla="*/ 85 w 298"/>
                  <a:gd name="T5" fmla="*/ 232 h 281"/>
                  <a:gd name="T6" fmla="*/ 88 w 298"/>
                  <a:gd name="T7" fmla="*/ 206 h 281"/>
                  <a:gd name="T8" fmla="*/ 128 w 298"/>
                  <a:gd name="T9" fmla="*/ 154 h 281"/>
                  <a:gd name="T10" fmla="*/ 103 w 298"/>
                  <a:gd name="T11" fmla="*/ 175 h 281"/>
                  <a:gd name="T12" fmla="*/ 71 w 298"/>
                  <a:gd name="T13" fmla="*/ 191 h 281"/>
                  <a:gd name="T14" fmla="*/ 80 w 298"/>
                  <a:gd name="T15" fmla="*/ 161 h 281"/>
                  <a:gd name="T16" fmla="*/ 85 w 298"/>
                  <a:gd name="T17" fmla="*/ 137 h 281"/>
                  <a:gd name="T18" fmla="*/ 54 w 298"/>
                  <a:gd name="T19" fmla="*/ 124 h 281"/>
                  <a:gd name="T20" fmla="*/ 167 w 298"/>
                  <a:gd name="T21" fmla="*/ 66 h 281"/>
                  <a:gd name="T22" fmla="*/ 200 w 298"/>
                  <a:gd name="T23" fmla="*/ 79 h 281"/>
                  <a:gd name="T24" fmla="*/ 146 w 298"/>
                  <a:gd name="T25" fmla="*/ 106 h 281"/>
                  <a:gd name="T26" fmla="*/ 142 w 298"/>
                  <a:gd name="T27" fmla="*/ 133 h 281"/>
                  <a:gd name="T28" fmla="*/ 167 w 298"/>
                  <a:gd name="T29" fmla="*/ 141 h 281"/>
                  <a:gd name="T30" fmla="*/ 192 w 298"/>
                  <a:gd name="T31" fmla="*/ 87 h 281"/>
                  <a:gd name="T32" fmla="*/ 225 w 298"/>
                  <a:gd name="T33" fmla="*/ 95 h 281"/>
                  <a:gd name="T34" fmla="*/ 225 w 298"/>
                  <a:gd name="T35" fmla="*/ 142 h 281"/>
                  <a:gd name="T36" fmla="*/ 298 w 298"/>
                  <a:gd name="T37" fmla="*/ 160 h 281"/>
                  <a:gd name="T38" fmla="*/ 291 w 298"/>
                  <a:gd name="T39" fmla="*/ 194 h 281"/>
                  <a:gd name="T40" fmla="*/ 219 w 298"/>
                  <a:gd name="T41" fmla="*/ 173 h 281"/>
                  <a:gd name="T42" fmla="*/ 186 w 298"/>
                  <a:gd name="T43" fmla="*/ 159 h 281"/>
                  <a:gd name="T44" fmla="*/ 203 w 298"/>
                  <a:gd name="T45" fmla="*/ 186 h 281"/>
                  <a:gd name="T46" fmla="*/ 212 w 298"/>
                  <a:gd name="T47" fmla="*/ 228 h 281"/>
                  <a:gd name="T48" fmla="*/ 168 w 298"/>
                  <a:gd name="T49" fmla="*/ 237 h 281"/>
                  <a:gd name="T50" fmla="*/ 180 w 298"/>
                  <a:gd name="T51" fmla="*/ 218 h 281"/>
                  <a:gd name="T52" fmla="*/ 175 w 298"/>
                  <a:gd name="T53" fmla="*/ 195 h 281"/>
                  <a:gd name="T54" fmla="*/ 153 w 298"/>
                  <a:gd name="T55" fmla="*/ 226 h 281"/>
                  <a:gd name="T56" fmla="*/ 106 w 298"/>
                  <a:gd name="T57" fmla="*/ 281 h 281"/>
                  <a:gd name="T58" fmla="*/ 78 w 298"/>
                  <a:gd name="T59" fmla="*/ 265 h 281"/>
                  <a:gd name="T60" fmla="*/ 27 w 298"/>
                  <a:gd name="T61" fmla="*/ 155 h 281"/>
                  <a:gd name="T62" fmla="*/ 9 w 298"/>
                  <a:gd name="T63" fmla="*/ 118 h 281"/>
                  <a:gd name="T64" fmla="*/ 26 w 298"/>
                  <a:gd name="T65" fmla="*/ 91 h 281"/>
                  <a:gd name="T66" fmla="*/ 68 w 298"/>
                  <a:gd name="T67" fmla="*/ 55 h 281"/>
                  <a:gd name="T68" fmla="*/ 85 w 298"/>
                  <a:gd name="T69" fmla="*/ 30 h 281"/>
                  <a:gd name="T70" fmla="*/ 114 w 298"/>
                  <a:gd name="T71" fmla="*/ 45 h 281"/>
                  <a:gd name="T72" fmla="*/ 201 w 298"/>
                  <a:gd name="T73" fmla="*/ 0 h 281"/>
                  <a:gd name="T74" fmla="*/ 222 w 298"/>
                  <a:gd name="T75" fmla="*/ 40 h 281"/>
                  <a:gd name="T76" fmla="*/ 200 w 298"/>
                  <a:gd name="T77" fmla="*/ 67 h 281"/>
                  <a:gd name="T78" fmla="*/ 186 w 298"/>
                  <a:gd name="T79" fmla="*/ 38 h 281"/>
                  <a:gd name="T80" fmla="*/ 49 w 298"/>
                  <a:gd name="T81" fmla="*/ 128 h 281"/>
                  <a:gd name="T82" fmla="*/ 27 w 298"/>
                  <a:gd name="T83" fmla="*/ 155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8" h="281">
                    <a:moveTo>
                      <a:pt x="130" y="212"/>
                    </a:moveTo>
                    <a:cubicBezTo>
                      <a:pt x="142" y="194"/>
                      <a:pt x="151" y="180"/>
                      <a:pt x="156" y="168"/>
                    </a:cubicBezTo>
                    <a:cubicBezTo>
                      <a:pt x="155" y="167"/>
                      <a:pt x="153" y="166"/>
                      <a:pt x="152" y="165"/>
                    </a:cubicBezTo>
                    <a:cubicBezTo>
                      <a:pt x="143" y="178"/>
                      <a:pt x="135" y="190"/>
                      <a:pt x="128" y="200"/>
                    </a:cubicBezTo>
                    <a:cubicBezTo>
                      <a:pt x="121" y="210"/>
                      <a:pt x="110" y="223"/>
                      <a:pt x="94" y="239"/>
                    </a:cubicBezTo>
                    <a:cubicBezTo>
                      <a:pt x="90" y="236"/>
                      <a:pt x="87" y="234"/>
                      <a:pt x="85" y="232"/>
                    </a:cubicBezTo>
                    <a:cubicBezTo>
                      <a:pt x="82" y="230"/>
                      <a:pt x="76" y="227"/>
                      <a:pt x="68" y="223"/>
                    </a:cubicBezTo>
                    <a:cubicBezTo>
                      <a:pt x="76" y="216"/>
                      <a:pt x="83" y="211"/>
                      <a:pt x="88" y="206"/>
                    </a:cubicBezTo>
                    <a:cubicBezTo>
                      <a:pt x="94" y="200"/>
                      <a:pt x="101" y="193"/>
                      <a:pt x="108" y="184"/>
                    </a:cubicBezTo>
                    <a:cubicBezTo>
                      <a:pt x="115" y="175"/>
                      <a:pt x="122" y="165"/>
                      <a:pt x="128" y="154"/>
                    </a:cubicBezTo>
                    <a:cubicBezTo>
                      <a:pt x="124" y="154"/>
                      <a:pt x="124" y="154"/>
                      <a:pt x="124" y="154"/>
                    </a:cubicBezTo>
                    <a:cubicBezTo>
                      <a:pt x="115" y="164"/>
                      <a:pt x="108" y="171"/>
                      <a:pt x="103" y="175"/>
                    </a:cubicBezTo>
                    <a:cubicBezTo>
                      <a:pt x="99" y="180"/>
                      <a:pt x="90" y="187"/>
                      <a:pt x="79" y="198"/>
                    </a:cubicBezTo>
                    <a:cubicBezTo>
                      <a:pt x="76" y="195"/>
                      <a:pt x="73" y="193"/>
                      <a:pt x="71" y="191"/>
                    </a:cubicBezTo>
                    <a:cubicBezTo>
                      <a:pt x="68" y="189"/>
                      <a:pt x="62" y="186"/>
                      <a:pt x="53" y="181"/>
                    </a:cubicBezTo>
                    <a:cubicBezTo>
                      <a:pt x="60" y="176"/>
                      <a:pt x="69" y="170"/>
                      <a:pt x="80" y="161"/>
                    </a:cubicBezTo>
                    <a:cubicBezTo>
                      <a:pt x="92" y="153"/>
                      <a:pt x="104" y="139"/>
                      <a:pt x="118" y="120"/>
                    </a:cubicBezTo>
                    <a:cubicBezTo>
                      <a:pt x="85" y="137"/>
                      <a:pt x="85" y="137"/>
                      <a:pt x="85" y="137"/>
                    </a:cubicBezTo>
                    <a:cubicBezTo>
                      <a:pt x="66" y="148"/>
                      <a:pt x="66" y="148"/>
                      <a:pt x="66" y="148"/>
                    </a:cubicBezTo>
                    <a:cubicBezTo>
                      <a:pt x="54" y="124"/>
                      <a:pt x="54" y="124"/>
                      <a:pt x="54" y="124"/>
                    </a:cubicBezTo>
                    <a:cubicBezTo>
                      <a:pt x="74" y="115"/>
                      <a:pt x="74" y="115"/>
                      <a:pt x="74" y="115"/>
                    </a:cubicBezTo>
                    <a:cubicBezTo>
                      <a:pt x="167" y="66"/>
                      <a:pt x="167" y="66"/>
                      <a:pt x="167" y="66"/>
                    </a:cubicBezTo>
                    <a:cubicBezTo>
                      <a:pt x="188" y="55"/>
                      <a:pt x="188" y="55"/>
                      <a:pt x="188" y="55"/>
                    </a:cubicBezTo>
                    <a:cubicBezTo>
                      <a:pt x="200" y="79"/>
                      <a:pt x="200" y="79"/>
                      <a:pt x="200" y="79"/>
                    </a:cubicBezTo>
                    <a:cubicBezTo>
                      <a:pt x="179" y="89"/>
                      <a:pt x="179" y="89"/>
                      <a:pt x="179" y="89"/>
                    </a:cubicBezTo>
                    <a:cubicBezTo>
                      <a:pt x="146" y="106"/>
                      <a:pt x="146" y="106"/>
                      <a:pt x="146" y="106"/>
                    </a:cubicBezTo>
                    <a:cubicBezTo>
                      <a:pt x="150" y="107"/>
                      <a:pt x="154" y="108"/>
                      <a:pt x="158" y="108"/>
                    </a:cubicBezTo>
                    <a:cubicBezTo>
                      <a:pt x="153" y="117"/>
                      <a:pt x="147" y="125"/>
                      <a:pt x="142" y="133"/>
                    </a:cubicBezTo>
                    <a:cubicBezTo>
                      <a:pt x="151" y="134"/>
                      <a:pt x="157" y="136"/>
                      <a:pt x="160" y="137"/>
                    </a:cubicBezTo>
                    <a:cubicBezTo>
                      <a:pt x="167" y="141"/>
                      <a:pt x="167" y="141"/>
                      <a:pt x="167" y="141"/>
                    </a:cubicBezTo>
                    <a:cubicBezTo>
                      <a:pt x="179" y="120"/>
                      <a:pt x="185" y="108"/>
                      <a:pt x="186" y="103"/>
                    </a:cubicBezTo>
                    <a:cubicBezTo>
                      <a:pt x="192" y="87"/>
                      <a:pt x="192" y="87"/>
                      <a:pt x="192" y="87"/>
                    </a:cubicBezTo>
                    <a:cubicBezTo>
                      <a:pt x="196" y="89"/>
                      <a:pt x="199" y="90"/>
                      <a:pt x="202" y="91"/>
                    </a:cubicBezTo>
                    <a:cubicBezTo>
                      <a:pt x="205" y="92"/>
                      <a:pt x="212" y="93"/>
                      <a:pt x="225" y="95"/>
                    </a:cubicBezTo>
                    <a:cubicBezTo>
                      <a:pt x="218" y="107"/>
                      <a:pt x="212" y="117"/>
                      <a:pt x="207" y="126"/>
                    </a:cubicBezTo>
                    <a:cubicBezTo>
                      <a:pt x="211" y="130"/>
                      <a:pt x="217" y="136"/>
                      <a:pt x="225" y="142"/>
                    </a:cubicBezTo>
                    <a:cubicBezTo>
                      <a:pt x="233" y="149"/>
                      <a:pt x="243" y="154"/>
                      <a:pt x="257" y="157"/>
                    </a:cubicBezTo>
                    <a:cubicBezTo>
                      <a:pt x="271" y="160"/>
                      <a:pt x="284" y="161"/>
                      <a:pt x="298" y="160"/>
                    </a:cubicBezTo>
                    <a:cubicBezTo>
                      <a:pt x="296" y="166"/>
                      <a:pt x="295" y="171"/>
                      <a:pt x="294" y="175"/>
                    </a:cubicBezTo>
                    <a:cubicBezTo>
                      <a:pt x="293" y="178"/>
                      <a:pt x="292" y="185"/>
                      <a:pt x="291" y="194"/>
                    </a:cubicBezTo>
                    <a:cubicBezTo>
                      <a:pt x="272" y="193"/>
                      <a:pt x="257" y="190"/>
                      <a:pt x="247" y="186"/>
                    </a:cubicBezTo>
                    <a:cubicBezTo>
                      <a:pt x="236" y="183"/>
                      <a:pt x="227" y="178"/>
                      <a:pt x="219" y="173"/>
                    </a:cubicBezTo>
                    <a:cubicBezTo>
                      <a:pt x="211" y="167"/>
                      <a:pt x="202" y="160"/>
                      <a:pt x="192" y="150"/>
                    </a:cubicBezTo>
                    <a:cubicBezTo>
                      <a:pt x="186" y="159"/>
                      <a:pt x="186" y="159"/>
                      <a:pt x="186" y="159"/>
                    </a:cubicBezTo>
                    <a:cubicBezTo>
                      <a:pt x="189" y="162"/>
                      <a:pt x="191" y="166"/>
                      <a:pt x="193" y="168"/>
                    </a:cubicBezTo>
                    <a:cubicBezTo>
                      <a:pt x="195" y="171"/>
                      <a:pt x="198" y="177"/>
                      <a:pt x="203" y="186"/>
                    </a:cubicBezTo>
                    <a:cubicBezTo>
                      <a:pt x="208" y="195"/>
                      <a:pt x="211" y="202"/>
                      <a:pt x="213" y="208"/>
                    </a:cubicBezTo>
                    <a:cubicBezTo>
                      <a:pt x="215" y="215"/>
                      <a:pt x="214" y="222"/>
                      <a:pt x="212" y="228"/>
                    </a:cubicBezTo>
                    <a:cubicBezTo>
                      <a:pt x="210" y="235"/>
                      <a:pt x="200" y="243"/>
                      <a:pt x="182" y="253"/>
                    </a:cubicBezTo>
                    <a:cubicBezTo>
                      <a:pt x="175" y="244"/>
                      <a:pt x="170" y="239"/>
                      <a:pt x="168" y="237"/>
                    </a:cubicBezTo>
                    <a:cubicBezTo>
                      <a:pt x="158" y="230"/>
                      <a:pt x="158" y="230"/>
                      <a:pt x="158" y="230"/>
                    </a:cubicBezTo>
                    <a:cubicBezTo>
                      <a:pt x="171" y="225"/>
                      <a:pt x="178" y="222"/>
                      <a:pt x="180" y="218"/>
                    </a:cubicBezTo>
                    <a:cubicBezTo>
                      <a:pt x="182" y="215"/>
                      <a:pt x="182" y="211"/>
                      <a:pt x="180" y="206"/>
                    </a:cubicBezTo>
                    <a:cubicBezTo>
                      <a:pt x="178" y="202"/>
                      <a:pt x="177" y="198"/>
                      <a:pt x="175" y="195"/>
                    </a:cubicBezTo>
                    <a:cubicBezTo>
                      <a:pt x="174" y="192"/>
                      <a:pt x="174" y="192"/>
                      <a:pt x="174" y="192"/>
                    </a:cubicBezTo>
                    <a:cubicBezTo>
                      <a:pt x="169" y="202"/>
                      <a:pt x="162" y="213"/>
                      <a:pt x="153" y="226"/>
                    </a:cubicBezTo>
                    <a:cubicBezTo>
                      <a:pt x="144" y="238"/>
                      <a:pt x="137" y="248"/>
                      <a:pt x="130" y="255"/>
                    </a:cubicBezTo>
                    <a:cubicBezTo>
                      <a:pt x="106" y="281"/>
                      <a:pt x="106" y="281"/>
                      <a:pt x="106" y="281"/>
                    </a:cubicBezTo>
                    <a:cubicBezTo>
                      <a:pt x="99" y="276"/>
                      <a:pt x="94" y="273"/>
                      <a:pt x="90" y="271"/>
                    </a:cubicBezTo>
                    <a:cubicBezTo>
                      <a:pt x="78" y="265"/>
                      <a:pt x="78" y="265"/>
                      <a:pt x="78" y="265"/>
                    </a:cubicBezTo>
                    <a:cubicBezTo>
                      <a:pt x="101" y="247"/>
                      <a:pt x="118" y="229"/>
                      <a:pt x="130" y="212"/>
                    </a:cubicBezTo>
                    <a:close/>
                    <a:moveTo>
                      <a:pt x="27" y="155"/>
                    </a:moveTo>
                    <a:cubicBezTo>
                      <a:pt x="22" y="143"/>
                      <a:pt x="22" y="143"/>
                      <a:pt x="22" y="143"/>
                    </a:cubicBezTo>
                    <a:cubicBezTo>
                      <a:pt x="9" y="118"/>
                      <a:pt x="9" y="118"/>
                      <a:pt x="9" y="118"/>
                    </a:cubicBezTo>
                    <a:cubicBezTo>
                      <a:pt x="0" y="103"/>
                      <a:pt x="0" y="103"/>
                      <a:pt x="0" y="103"/>
                    </a:cubicBezTo>
                    <a:cubicBezTo>
                      <a:pt x="26" y="91"/>
                      <a:pt x="26" y="91"/>
                      <a:pt x="26" y="91"/>
                    </a:cubicBezTo>
                    <a:cubicBezTo>
                      <a:pt x="86" y="60"/>
                      <a:pt x="86" y="60"/>
                      <a:pt x="86" y="60"/>
                    </a:cubicBezTo>
                    <a:cubicBezTo>
                      <a:pt x="81" y="58"/>
                      <a:pt x="75" y="57"/>
                      <a:pt x="68" y="55"/>
                    </a:cubicBezTo>
                    <a:cubicBezTo>
                      <a:pt x="70" y="52"/>
                      <a:pt x="73" y="49"/>
                      <a:pt x="75" y="47"/>
                    </a:cubicBezTo>
                    <a:cubicBezTo>
                      <a:pt x="76" y="44"/>
                      <a:pt x="80" y="39"/>
                      <a:pt x="85" y="30"/>
                    </a:cubicBezTo>
                    <a:cubicBezTo>
                      <a:pt x="100" y="33"/>
                      <a:pt x="110" y="36"/>
                      <a:pt x="117" y="38"/>
                    </a:cubicBezTo>
                    <a:cubicBezTo>
                      <a:pt x="116" y="41"/>
                      <a:pt x="114" y="43"/>
                      <a:pt x="114" y="45"/>
                    </a:cubicBezTo>
                    <a:cubicBezTo>
                      <a:pt x="178" y="12"/>
                      <a:pt x="178" y="12"/>
                      <a:pt x="178" y="12"/>
                    </a:cubicBezTo>
                    <a:cubicBezTo>
                      <a:pt x="201" y="0"/>
                      <a:pt x="201" y="0"/>
                      <a:pt x="201" y="0"/>
                    </a:cubicBezTo>
                    <a:cubicBezTo>
                      <a:pt x="209" y="16"/>
                      <a:pt x="209" y="16"/>
                      <a:pt x="209" y="16"/>
                    </a:cubicBezTo>
                    <a:cubicBezTo>
                      <a:pt x="222" y="40"/>
                      <a:pt x="222" y="40"/>
                      <a:pt x="222" y="40"/>
                    </a:cubicBezTo>
                    <a:cubicBezTo>
                      <a:pt x="229" y="52"/>
                      <a:pt x="229" y="52"/>
                      <a:pt x="229" y="52"/>
                    </a:cubicBezTo>
                    <a:cubicBezTo>
                      <a:pt x="200" y="67"/>
                      <a:pt x="200" y="67"/>
                      <a:pt x="200" y="67"/>
                    </a:cubicBezTo>
                    <a:cubicBezTo>
                      <a:pt x="194" y="54"/>
                      <a:pt x="194" y="54"/>
                      <a:pt x="194" y="54"/>
                    </a:cubicBezTo>
                    <a:cubicBezTo>
                      <a:pt x="186" y="38"/>
                      <a:pt x="186" y="38"/>
                      <a:pt x="186" y="38"/>
                    </a:cubicBezTo>
                    <a:cubicBezTo>
                      <a:pt x="41" y="113"/>
                      <a:pt x="41" y="113"/>
                      <a:pt x="41" y="113"/>
                    </a:cubicBezTo>
                    <a:cubicBezTo>
                      <a:pt x="49" y="128"/>
                      <a:pt x="49" y="128"/>
                      <a:pt x="49" y="128"/>
                    </a:cubicBezTo>
                    <a:cubicBezTo>
                      <a:pt x="56" y="140"/>
                      <a:pt x="56" y="140"/>
                      <a:pt x="56" y="140"/>
                    </a:cubicBezTo>
                    <a:lnTo>
                      <a:pt x="27" y="1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7" name="Freeform 7"/>
              <p:cNvSpPr>
                <a:spLocks noEditPoints="1"/>
              </p:cNvSpPr>
              <p:nvPr/>
            </p:nvSpPr>
            <p:spPr bwMode="auto">
              <a:xfrm>
                <a:off x="3475936" y="542618"/>
                <a:ext cx="75839" cy="71587"/>
              </a:xfrm>
              <a:custGeom>
                <a:avLst/>
                <a:gdLst>
                  <a:gd name="T0" fmla="*/ 36 w 250"/>
                  <a:gd name="T1" fmla="*/ 73 h 236"/>
                  <a:gd name="T2" fmla="*/ 83 w 250"/>
                  <a:gd name="T3" fmla="*/ 66 h 236"/>
                  <a:gd name="T4" fmla="*/ 88 w 250"/>
                  <a:gd name="T5" fmla="*/ 95 h 236"/>
                  <a:gd name="T6" fmla="*/ 41 w 250"/>
                  <a:gd name="T7" fmla="*/ 102 h 236"/>
                  <a:gd name="T8" fmla="*/ 36 w 250"/>
                  <a:gd name="T9" fmla="*/ 73 h 236"/>
                  <a:gd name="T10" fmla="*/ 4 w 250"/>
                  <a:gd name="T11" fmla="*/ 71 h 236"/>
                  <a:gd name="T12" fmla="*/ 20 w 250"/>
                  <a:gd name="T13" fmla="*/ 167 h 236"/>
                  <a:gd name="T14" fmla="*/ 23 w 250"/>
                  <a:gd name="T15" fmla="*/ 193 h 236"/>
                  <a:gd name="T16" fmla="*/ 54 w 250"/>
                  <a:gd name="T17" fmla="*/ 188 h 236"/>
                  <a:gd name="T18" fmla="*/ 53 w 250"/>
                  <a:gd name="T19" fmla="*/ 184 h 236"/>
                  <a:gd name="T20" fmla="*/ 101 w 250"/>
                  <a:gd name="T21" fmla="*/ 177 h 236"/>
                  <a:gd name="T22" fmla="*/ 107 w 250"/>
                  <a:gd name="T23" fmla="*/ 213 h 236"/>
                  <a:gd name="T24" fmla="*/ 111 w 250"/>
                  <a:gd name="T25" fmla="*/ 226 h 236"/>
                  <a:gd name="T26" fmla="*/ 121 w 250"/>
                  <a:gd name="T27" fmla="*/ 234 h 236"/>
                  <a:gd name="T28" fmla="*/ 143 w 250"/>
                  <a:gd name="T29" fmla="*/ 235 h 236"/>
                  <a:gd name="T30" fmla="*/ 181 w 250"/>
                  <a:gd name="T31" fmla="*/ 229 h 236"/>
                  <a:gd name="T32" fmla="*/ 216 w 250"/>
                  <a:gd name="T33" fmla="*/ 224 h 236"/>
                  <a:gd name="T34" fmla="*/ 233 w 250"/>
                  <a:gd name="T35" fmla="*/ 219 h 236"/>
                  <a:gd name="T36" fmla="*/ 242 w 250"/>
                  <a:gd name="T37" fmla="*/ 209 h 236"/>
                  <a:gd name="T38" fmla="*/ 250 w 250"/>
                  <a:gd name="T39" fmla="*/ 176 h 236"/>
                  <a:gd name="T40" fmla="*/ 218 w 250"/>
                  <a:gd name="T41" fmla="*/ 167 h 236"/>
                  <a:gd name="T42" fmla="*/ 218 w 250"/>
                  <a:gd name="T43" fmla="*/ 177 h 236"/>
                  <a:gd name="T44" fmla="*/ 214 w 250"/>
                  <a:gd name="T45" fmla="*/ 191 h 236"/>
                  <a:gd name="T46" fmla="*/ 202 w 250"/>
                  <a:gd name="T47" fmla="*/ 197 h 236"/>
                  <a:gd name="T48" fmla="*/ 177 w 250"/>
                  <a:gd name="T49" fmla="*/ 201 h 236"/>
                  <a:gd name="T50" fmla="*/ 150 w 250"/>
                  <a:gd name="T51" fmla="*/ 205 h 236"/>
                  <a:gd name="T52" fmla="*/ 138 w 250"/>
                  <a:gd name="T53" fmla="*/ 204 h 236"/>
                  <a:gd name="T54" fmla="*/ 135 w 250"/>
                  <a:gd name="T55" fmla="*/ 198 h 236"/>
                  <a:gd name="T56" fmla="*/ 131 w 250"/>
                  <a:gd name="T57" fmla="*/ 172 h 236"/>
                  <a:gd name="T58" fmla="*/ 185 w 250"/>
                  <a:gd name="T59" fmla="*/ 163 h 236"/>
                  <a:gd name="T60" fmla="*/ 186 w 250"/>
                  <a:gd name="T61" fmla="*/ 168 h 236"/>
                  <a:gd name="T62" fmla="*/ 217 w 250"/>
                  <a:gd name="T63" fmla="*/ 163 h 236"/>
                  <a:gd name="T64" fmla="*/ 213 w 250"/>
                  <a:gd name="T65" fmla="*/ 139 h 236"/>
                  <a:gd name="T66" fmla="*/ 198 w 250"/>
                  <a:gd name="T67" fmla="*/ 41 h 236"/>
                  <a:gd name="T68" fmla="*/ 195 w 250"/>
                  <a:gd name="T69" fmla="*/ 19 h 236"/>
                  <a:gd name="T70" fmla="*/ 175 w 250"/>
                  <a:gd name="T71" fmla="*/ 23 h 236"/>
                  <a:gd name="T72" fmla="*/ 109 w 250"/>
                  <a:gd name="T73" fmla="*/ 33 h 236"/>
                  <a:gd name="T74" fmla="*/ 107 w 250"/>
                  <a:gd name="T75" fmla="*/ 19 h 236"/>
                  <a:gd name="T76" fmla="*/ 105 w 250"/>
                  <a:gd name="T77" fmla="*/ 0 h 236"/>
                  <a:gd name="T78" fmla="*/ 73 w 250"/>
                  <a:gd name="T79" fmla="*/ 5 h 236"/>
                  <a:gd name="T80" fmla="*/ 77 w 250"/>
                  <a:gd name="T81" fmla="*/ 24 h 236"/>
                  <a:gd name="T82" fmla="*/ 79 w 250"/>
                  <a:gd name="T83" fmla="*/ 38 h 236"/>
                  <a:gd name="T84" fmla="*/ 24 w 250"/>
                  <a:gd name="T85" fmla="*/ 47 h 236"/>
                  <a:gd name="T86" fmla="*/ 0 w 250"/>
                  <a:gd name="T87" fmla="*/ 50 h 236"/>
                  <a:gd name="T88" fmla="*/ 4 w 250"/>
                  <a:gd name="T89" fmla="*/ 71 h 236"/>
                  <a:gd name="T90" fmla="*/ 45 w 250"/>
                  <a:gd name="T91" fmla="*/ 129 h 236"/>
                  <a:gd name="T92" fmla="*/ 92 w 250"/>
                  <a:gd name="T93" fmla="*/ 121 h 236"/>
                  <a:gd name="T94" fmla="*/ 97 w 250"/>
                  <a:gd name="T95" fmla="*/ 149 h 236"/>
                  <a:gd name="T96" fmla="*/ 49 w 250"/>
                  <a:gd name="T97" fmla="*/ 157 h 236"/>
                  <a:gd name="T98" fmla="*/ 45 w 250"/>
                  <a:gd name="T99" fmla="*/ 129 h 236"/>
                  <a:gd name="T100" fmla="*/ 114 w 250"/>
                  <a:gd name="T101" fmla="*/ 61 h 236"/>
                  <a:gd name="T102" fmla="*/ 168 w 250"/>
                  <a:gd name="T103" fmla="*/ 53 h 236"/>
                  <a:gd name="T104" fmla="*/ 172 w 250"/>
                  <a:gd name="T105" fmla="*/ 82 h 236"/>
                  <a:gd name="T106" fmla="*/ 118 w 250"/>
                  <a:gd name="T107" fmla="*/ 90 h 236"/>
                  <a:gd name="T108" fmla="*/ 114 w 250"/>
                  <a:gd name="T109" fmla="*/ 61 h 236"/>
                  <a:gd name="T110" fmla="*/ 122 w 250"/>
                  <a:gd name="T111" fmla="*/ 116 h 236"/>
                  <a:gd name="T112" fmla="*/ 177 w 250"/>
                  <a:gd name="T113" fmla="*/ 108 h 236"/>
                  <a:gd name="T114" fmla="*/ 181 w 250"/>
                  <a:gd name="T115" fmla="*/ 136 h 236"/>
                  <a:gd name="T116" fmla="*/ 127 w 250"/>
                  <a:gd name="T117" fmla="*/ 145 h 236"/>
                  <a:gd name="T118" fmla="*/ 122 w 250"/>
                  <a:gd name="T119" fmla="*/ 11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0" h="236">
                    <a:moveTo>
                      <a:pt x="36" y="73"/>
                    </a:moveTo>
                    <a:cubicBezTo>
                      <a:pt x="83" y="66"/>
                      <a:pt x="83" y="66"/>
                      <a:pt x="83" y="66"/>
                    </a:cubicBezTo>
                    <a:cubicBezTo>
                      <a:pt x="88" y="95"/>
                      <a:pt x="88" y="95"/>
                      <a:pt x="88" y="95"/>
                    </a:cubicBezTo>
                    <a:cubicBezTo>
                      <a:pt x="41" y="102"/>
                      <a:pt x="41" y="102"/>
                      <a:pt x="41" y="102"/>
                    </a:cubicBezTo>
                    <a:lnTo>
                      <a:pt x="36" y="73"/>
                    </a:lnTo>
                    <a:close/>
                    <a:moveTo>
                      <a:pt x="4" y="71"/>
                    </a:moveTo>
                    <a:cubicBezTo>
                      <a:pt x="20" y="167"/>
                      <a:pt x="20" y="167"/>
                      <a:pt x="20" y="167"/>
                    </a:cubicBezTo>
                    <a:cubicBezTo>
                      <a:pt x="23" y="193"/>
                      <a:pt x="23" y="193"/>
                      <a:pt x="23" y="193"/>
                    </a:cubicBezTo>
                    <a:cubicBezTo>
                      <a:pt x="54" y="188"/>
                      <a:pt x="54" y="188"/>
                      <a:pt x="54" y="188"/>
                    </a:cubicBezTo>
                    <a:cubicBezTo>
                      <a:pt x="53" y="184"/>
                      <a:pt x="53" y="184"/>
                      <a:pt x="53" y="184"/>
                    </a:cubicBezTo>
                    <a:cubicBezTo>
                      <a:pt x="101" y="177"/>
                      <a:pt x="101" y="177"/>
                      <a:pt x="101" y="177"/>
                    </a:cubicBezTo>
                    <a:cubicBezTo>
                      <a:pt x="107" y="213"/>
                      <a:pt x="107" y="213"/>
                      <a:pt x="107" y="213"/>
                    </a:cubicBezTo>
                    <a:cubicBezTo>
                      <a:pt x="108" y="218"/>
                      <a:pt x="109" y="223"/>
                      <a:pt x="111" y="226"/>
                    </a:cubicBezTo>
                    <a:cubicBezTo>
                      <a:pt x="113" y="229"/>
                      <a:pt x="116" y="232"/>
                      <a:pt x="121" y="234"/>
                    </a:cubicBezTo>
                    <a:cubicBezTo>
                      <a:pt x="126" y="236"/>
                      <a:pt x="134" y="236"/>
                      <a:pt x="143" y="235"/>
                    </a:cubicBezTo>
                    <a:cubicBezTo>
                      <a:pt x="153" y="233"/>
                      <a:pt x="165" y="231"/>
                      <a:pt x="181" y="229"/>
                    </a:cubicBezTo>
                    <a:cubicBezTo>
                      <a:pt x="197" y="227"/>
                      <a:pt x="209" y="226"/>
                      <a:pt x="216" y="224"/>
                    </a:cubicBezTo>
                    <a:cubicBezTo>
                      <a:pt x="224" y="222"/>
                      <a:pt x="230" y="221"/>
                      <a:pt x="233" y="219"/>
                    </a:cubicBezTo>
                    <a:cubicBezTo>
                      <a:pt x="237" y="216"/>
                      <a:pt x="240" y="213"/>
                      <a:pt x="242" y="209"/>
                    </a:cubicBezTo>
                    <a:cubicBezTo>
                      <a:pt x="245" y="205"/>
                      <a:pt x="248" y="194"/>
                      <a:pt x="250" y="176"/>
                    </a:cubicBezTo>
                    <a:cubicBezTo>
                      <a:pt x="241" y="175"/>
                      <a:pt x="230" y="172"/>
                      <a:pt x="218" y="167"/>
                    </a:cubicBezTo>
                    <a:cubicBezTo>
                      <a:pt x="218" y="177"/>
                      <a:pt x="218" y="177"/>
                      <a:pt x="218" y="177"/>
                    </a:cubicBezTo>
                    <a:cubicBezTo>
                      <a:pt x="218" y="183"/>
                      <a:pt x="217" y="188"/>
                      <a:pt x="214" y="191"/>
                    </a:cubicBezTo>
                    <a:cubicBezTo>
                      <a:pt x="211" y="194"/>
                      <a:pt x="207" y="196"/>
                      <a:pt x="202" y="197"/>
                    </a:cubicBezTo>
                    <a:cubicBezTo>
                      <a:pt x="197" y="199"/>
                      <a:pt x="189" y="200"/>
                      <a:pt x="177" y="201"/>
                    </a:cubicBezTo>
                    <a:cubicBezTo>
                      <a:pt x="150" y="205"/>
                      <a:pt x="150" y="205"/>
                      <a:pt x="150" y="205"/>
                    </a:cubicBezTo>
                    <a:cubicBezTo>
                      <a:pt x="144" y="206"/>
                      <a:pt x="140" y="205"/>
                      <a:pt x="138" y="204"/>
                    </a:cubicBezTo>
                    <a:cubicBezTo>
                      <a:pt x="137" y="202"/>
                      <a:pt x="136" y="200"/>
                      <a:pt x="135" y="198"/>
                    </a:cubicBezTo>
                    <a:cubicBezTo>
                      <a:pt x="131" y="172"/>
                      <a:pt x="131" y="172"/>
                      <a:pt x="131" y="172"/>
                    </a:cubicBezTo>
                    <a:cubicBezTo>
                      <a:pt x="185" y="163"/>
                      <a:pt x="185" y="163"/>
                      <a:pt x="185" y="163"/>
                    </a:cubicBezTo>
                    <a:cubicBezTo>
                      <a:pt x="186" y="168"/>
                      <a:pt x="186" y="168"/>
                      <a:pt x="186" y="168"/>
                    </a:cubicBezTo>
                    <a:cubicBezTo>
                      <a:pt x="217" y="163"/>
                      <a:pt x="217" y="163"/>
                      <a:pt x="217" y="163"/>
                    </a:cubicBezTo>
                    <a:cubicBezTo>
                      <a:pt x="213" y="139"/>
                      <a:pt x="213" y="139"/>
                      <a:pt x="213" y="139"/>
                    </a:cubicBezTo>
                    <a:cubicBezTo>
                      <a:pt x="198" y="41"/>
                      <a:pt x="198" y="41"/>
                      <a:pt x="198" y="41"/>
                    </a:cubicBezTo>
                    <a:cubicBezTo>
                      <a:pt x="195" y="19"/>
                      <a:pt x="195" y="19"/>
                      <a:pt x="195" y="19"/>
                    </a:cubicBezTo>
                    <a:cubicBezTo>
                      <a:pt x="175" y="23"/>
                      <a:pt x="175" y="23"/>
                      <a:pt x="175" y="23"/>
                    </a:cubicBezTo>
                    <a:cubicBezTo>
                      <a:pt x="109" y="33"/>
                      <a:pt x="109" y="33"/>
                      <a:pt x="109" y="33"/>
                    </a:cubicBezTo>
                    <a:cubicBezTo>
                      <a:pt x="107" y="19"/>
                      <a:pt x="107" y="19"/>
                      <a:pt x="107" y="19"/>
                    </a:cubicBezTo>
                    <a:cubicBezTo>
                      <a:pt x="105" y="0"/>
                      <a:pt x="105" y="0"/>
                      <a:pt x="105" y="0"/>
                    </a:cubicBezTo>
                    <a:cubicBezTo>
                      <a:pt x="73" y="5"/>
                      <a:pt x="73" y="5"/>
                      <a:pt x="73" y="5"/>
                    </a:cubicBezTo>
                    <a:cubicBezTo>
                      <a:pt x="77" y="24"/>
                      <a:pt x="77" y="24"/>
                      <a:pt x="77" y="24"/>
                    </a:cubicBezTo>
                    <a:cubicBezTo>
                      <a:pt x="79" y="38"/>
                      <a:pt x="79" y="38"/>
                      <a:pt x="79" y="38"/>
                    </a:cubicBezTo>
                    <a:cubicBezTo>
                      <a:pt x="24" y="47"/>
                      <a:pt x="24" y="47"/>
                      <a:pt x="24" y="47"/>
                    </a:cubicBezTo>
                    <a:cubicBezTo>
                      <a:pt x="0" y="50"/>
                      <a:pt x="0" y="50"/>
                      <a:pt x="0" y="50"/>
                    </a:cubicBezTo>
                    <a:lnTo>
                      <a:pt x="4" y="71"/>
                    </a:lnTo>
                    <a:close/>
                    <a:moveTo>
                      <a:pt x="45" y="129"/>
                    </a:moveTo>
                    <a:cubicBezTo>
                      <a:pt x="92" y="121"/>
                      <a:pt x="92" y="121"/>
                      <a:pt x="92" y="121"/>
                    </a:cubicBezTo>
                    <a:cubicBezTo>
                      <a:pt x="97" y="149"/>
                      <a:pt x="97" y="149"/>
                      <a:pt x="97" y="149"/>
                    </a:cubicBezTo>
                    <a:cubicBezTo>
                      <a:pt x="49" y="157"/>
                      <a:pt x="49" y="157"/>
                      <a:pt x="49" y="157"/>
                    </a:cubicBezTo>
                    <a:lnTo>
                      <a:pt x="45" y="129"/>
                    </a:lnTo>
                    <a:close/>
                    <a:moveTo>
                      <a:pt x="114" y="61"/>
                    </a:moveTo>
                    <a:cubicBezTo>
                      <a:pt x="168" y="53"/>
                      <a:pt x="168" y="53"/>
                      <a:pt x="168" y="53"/>
                    </a:cubicBezTo>
                    <a:cubicBezTo>
                      <a:pt x="172" y="82"/>
                      <a:pt x="172" y="82"/>
                      <a:pt x="172" y="82"/>
                    </a:cubicBezTo>
                    <a:cubicBezTo>
                      <a:pt x="118" y="90"/>
                      <a:pt x="118" y="90"/>
                      <a:pt x="118" y="90"/>
                    </a:cubicBezTo>
                    <a:lnTo>
                      <a:pt x="114" y="61"/>
                    </a:lnTo>
                    <a:close/>
                    <a:moveTo>
                      <a:pt x="122" y="116"/>
                    </a:moveTo>
                    <a:cubicBezTo>
                      <a:pt x="177" y="108"/>
                      <a:pt x="177" y="108"/>
                      <a:pt x="177" y="108"/>
                    </a:cubicBezTo>
                    <a:cubicBezTo>
                      <a:pt x="181" y="136"/>
                      <a:pt x="181" y="136"/>
                      <a:pt x="181" y="136"/>
                    </a:cubicBezTo>
                    <a:cubicBezTo>
                      <a:pt x="127" y="145"/>
                      <a:pt x="127" y="145"/>
                      <a:pt x="127" y="145"/>
                    </a:cubicBezTo>
                    <a:lnTo>
                      <a:pt x="122"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8" name="Freeform 8"/>
              <p:cNvSpPr>
                <a:spLocks noEditPoints="1"/>
              </p:cNvSpPr>
              <p:nvPr/>
            </p:nvSpPr>
            <p:spPr bwMode="auto">
              <a:xfrm>
                <a:off x="3587214" y="542618"/>
                <a:ext cx="73004" cy="75130"/>
              </a:xfrm>
              <a:custGeom>
                <a:avLst/>
                <a:gdLst>
                  <a:gd name="T0" fmla="*/ 62 w 241"/>
                  <a:gd name="T1" fmla="*/ 84 h 247"/>
                  <a:gd name="T2" fmla="*/ 60 w 241"/>
                  <a:gd name="T3" fmla="*/ 135 h 247"/>
                  <a:gd name="T4" fmla="*/ 57 w 241"/>
                  <a:gd name="T5" fmla="*/ 74 h 247"/>
                  <a:gd name="T6" fmla="*/ 38 w 241"/>
                  <a:gd name="T7" fmla="*/ 184 h 247"/>
                  <a:gd name="T8" fmla="*/ 53 w 241"/>
                  <a:gd name="T9" fmla="*/ 170 h 247"/>
                  <a:gd name="T10" fmla="*/ 79 w 241"/>
                  <a:gd name="T11" fmla="*/ 158 h 247"/>
                  <a:gd name="T12" fmla="*/ 89 w 241"/>
                  <a:gd name="T13" fmla="*/ 155 h 247"/>
                  <a:gd name="T14" fmla="*/ 97 w 241"/>
                  <a:gd name="T15" fmla="*/ 161 h 247"/>
                  <a:gd name="T16" fmla="*/ 105 w 241"/>
                  <a:gd name="T17" fmla="*/ 115 h 247"/>
                  <a:gd name="T18" fmla="*/ 118 w 241"/>
                  <a:gd name="T19" fmla="*/ 88 h 247"/>
                  <a:gd name="T20" fmla="*/ 137 w 241"/>
                  <a:gd name="T21" fmla="*/ 129 h 247"/>
                  <a:gd name="T22" fmla="*/ 116 w 241"/>
                  <a:gd name="T23" fmla="*/ 159 h 247"/>
                  <a:gd name="T24" fmla="*/ 107 w 241"/>
                  <a:gd name="T25" fmla="*/ 192 h 247"/>
                  <a:gd name="T26" fmla="*/ 128 w 241"/>
                  <a:gd name="T27" fmla="*/ 189 h 247"/>
                  <a:gd name="T28" fmla="*/ 154 w 241"/>
                  <a:gd name="T29" fmla="*/ 178 h 247"/>
                  <a:gd name="T30" fmla="*/ 184 w 241"/>
                  <a:gd name="T31" fmla="*/ 174 h 247"/>
                  <a:gd name="T32" fmla="*/ 168 w 241"/>
                  <a:gd name="T33" fmla="*/ 131 h 247"/>
                  <a:gd name="T34" fmla="*/ 183 w 241"/>
                  <a:gd name="T35" fmla="*/ 93 h 247"/>
                  <a:gd name="T36" fmla="*/ 191 w 241"/>
                  <a:gd name="T37" fmla="*/ 72 h 247"/>
                  <a:gd name="T38" fmla="*/ 159 w 241"/>
                  <a:gd name="T39" fmla="*/ 70 h 247"/>
                  <a:gd name="T40" fmla="*/ 143 w 241"/>
                  <a:gd name="T41" fmla="*/ 76 h 247"/>
                  <a:gd name="T42" fmla="*/ 119 w 241"/>
                  <a:gd name="T43" fmla="*/ 86 h 247"/>
                  <a:gd name="T44" fmla="*/ 126 w 241"/>
                  <a:gd name="T45" fmla="*/ 68 h 247"/>
                  <a:gd name="T46" fmla="*/ 100 w 241"/>
                  <a:gd name="T47" fmla="*/ 47 h 247"/>
                  <a:gd name="T48" fmla="*/ 95 w 241"/>
                  <a:gd name="T49" fmla="*/ 69 h 247"/>
                  <a:gd name="T50" fmla="*/ 81 w 241"/>
                  <a:gd name="T51" fmla="*/ 60 h 247"/>
                  <a:gd name="T52" fmla="*/ 58 w 241"/>
                  <a:gd name="T53" fmla="*/ 69 h 247"/>
                  <a:gd name="T54" fmla="*/ 205 w 241"/>
                  <a:gd name="T55" fmla="*/ 60 h 247"/>
                  <a:gd name="T56" fmla="*/ 176 w 241"/>
                  <a:gd name="T57" fmla="*/ 212 h 247"/>
                  <a:gd name="T58" fmla="*/ 149 w 241"/>
                  <a:gd name="T59" fmla="*/ 208 h 247"/>
                  <a:gd name="T60" fmla="*/ 154 w 241"/>
                  <a:gd name="T61" fmla="*/ 235 h 247"/>
                  <a:gd name="T62" fmla="*/ 189 w 241"/>
                  <a:gd name="T63" fmla="*/ 245 h 247"/>
                  <a:gd name="T64" fmla="*/ 208 w 241"/>
                  <a:gd name="T65" fmla="*/ 223 h 247"/>
                  <a:gd name="T66" fmla="*/ 241 w 241"/>
                  <a:gd name="T67" fmla="*/ 36 h 247"/>
                  <a:gd name="T68" fmla="*/ 67 w 241"/>
                  <a:gd name="T69" fmla="*/ 7 h 247"/>
                  <a:gd name="T70" fmla="*/ 32 w 241"/>
                  <a:gd name="T71" fmla="*/ 31 h 247"/>
                  <a:gd name="T72" fmla="*/ 0 w 241"/>
                  <a:gd name="T73" fmla="*/ 21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1" h="247">
                    <a:moveTo>
                      <a:pt x="57" y="74"/>
                    </a:moveTo>
                    <a:cubicBezTo>
                      <a:pt x="62" y="84"/>
                      <a:pt x="62" y="84"/>
                      <a:pt x="62" y="84"/>
                    </a:cubicBezTo>
                    <a:cubicBezTo>
                      <a:pt x="63" y="87"/>
                      <a:pt x="67" y="96"/>
                      <a:pt x="74" y="113"/>
                    </a:cubicBezTo>
                    <a:cubicBezTo>
                      <a:pt x="69" y="123"/>
                      <a:pt x="65" y="130"/>
                      <a:pt x="60" y="135"/>
                    </a:cubicBezTo>
                    <a:cubicBezTo>
                      <a:pt x="56" y="140"/>
                      <a:pt x="50" y="145"/>
                      <a:pt x="43" y="150"/>
                    </a:cubicBezTo>
                    <a:lnTo>
                      <a:pt x="57" y="74"/>
                    </a:lnTo>
                    <a:close/>
                    <a:moveTo>
                      <a:pt x="32" y="217"/>
                    </a:moveTo>
                    <a:cubicBezTo>
                      <a:pt x="38" y="184"/>
                      <a:pt x="38" y="184"/>
                      <a:pt x="38" y="184"/>
                    </a:cubicBezTo>
                    <a:cubicBezTo>
                      <a:pt x="43" y="154"/>
                      <a:pt x="43" y="154"/>
                      <a:pt x="43" y="154"/>
                    </a:cubicBezTo>
                    <a:cubicBezTo>
                      <a:pt x="48" y="161"/>
                      <a:pt x="52" y="167"/>
                      <a:pt x="53" y="170"/>
                    </a:cubicBezTo>
                    <a:cubicBezTo>
                      <a:pt x="55" y="173"/>
                      <a:pt x="57" y="176"/>
                      <a:pt x="58" y="179"/>
                    </a:cubicBezTo>
                    <a:cubicBezTo>
                      <a:pt x="69" y="168"/>
                      <a:pt x="76" y="161"/>
                      <a:pt x="79" y="158"/>
                    </a:cubicBezTo>
                    <a:cubicBezTo>
                      <a:pt x="82" y="154"/>
                      <a:pt x="85" y="151"/>
                      <a:pt x="87" y="148"/>
                    </a:cubicBezTo>
                    <a:cubicBezTo>
                      <a:pt x="89" y="155"/>
                      <a:pt x="89" y="155"/>
                      <a:pt x="89" y="155"/>
                    </a:cubicBezTo>
                    <a:cubicBezTo>
                      <a:pt x="89" y="156"/>
                      <a:pt x="90" y="160"/>
                      <a:pt x="90" y="166"/>
                    </a:cubicBezTo>
                    <a:cubicBezTo>
                      <a:pt x="97" y="161"/>
                      <a:pt x="97" y="161"/>
                      <a:pt x="97" y="161"/>
                    </a:cubicBezTo>
                    <a:cubicBezTo>
                      <a:pt x="101" y="159"/>
                      <a:pt x="108" y="156"/>
                      <a:pt x="118" y="152"/>
                    </a:cubicBezTo>
                    <a:cubicBezTo>
                      <a:pt x="114" y="139"/>
                      <a:pt x="110" y="127"/>
                      <a:pt x="105" y="115"/>
                    </a:cubicBezTo>
                    <a:cubicBezTo>
                      <a:pt x="110" y="107"/>
                      <a:pt x="110" y="107"/>
                      <a:pt x="110" y="107"/>
                    </a:cubicBezTo>
                    <a:cubicBezTo>
                      <a:pt x="111" y="104"/>
                      <a:pt x="114" y="98"/>
                      <a:pt x="118" y="88"/>
                    </a:cubicBezTo>
                    <a:cubicBezTo>
                      <a:pt x="124" y="99"/>
                      <a:pt x="128" y="106"/>
                      <a:pt x="130" y="109"/>
                    </a:cubicBezTo>
                    <a:cubicBezTo>
                      <a:pt x="131" y="112"/>
                      <a:pt x="133" y="119"/>
                      <a:pt x="137" y="129"/>
                    </a:cubicBezTo>
                    <a:cubicBezTo>
                      <a:pt x="131" y="139"/>
                      <a:pt x="131" y="139"/>
                      <a:pt x="131" y="139"/>
                    </a:cubicBezTo>
                    <a:cubicBezTo>
                      <a:pt x="127" y="146"/>
                      <a:pt x="122" y="152"/>
                      <a:pt x="116" y="159"/>
                    </a:cubicBezTo>
                    <a:cubicBezTo>
                      <a:pt x="110" y="166"/>
                      <a:pt x="102" y="172"/>
                      <a:pt x="92" y="179"/>
                    </a:cubicBezTo>
                    <a:cubicBezTo>
                      <a:pt x="100" y="184"/>
                      <a:pt x="105" y="189"/>
                      <a:pt x="107" y="192"/>
                    </a:cubicBezTo>
                    <a:cubicBezTo>
                      <a:pt x="110" y="194"/>
                      <a:pt x="112" y="197"/>
                      <a:pt x="115" y="200"/>
                    </a:cubicBezTo>
                    <a:cubicBezTo>
                      <a:pt x="120" y="196"/>
                      <a:pt x="125" y="192"/>
                      <a:pt x="128" y="189"/>
                    </a:cubicBezTo>
                    <a:cubicBezTo>
                      <a:pt x="132" y="185"/>
                      <a:pt x="139" y="177"/>
                      <a:pt x="150" y="163"/>
                    </a:cubicBezTo>
                    <a:cubicBezTo>
                      <a:pt x="154" y="178"/>
                      <a:pt x="154" y="178"/>
                      <a:pt x="154" y="178"/>
                    </a:cubicBezTo>
                    <a:cubicBezTo>
                      <a:pt x="155" y="179"/>
                      <a:pt x="156" y="184"/>
                      <a:pt x="157" y="191"/>
                    </a:cubicBezTo>
                    <a:cubicBezTo>
                      <a:pt x="167" y="184"/>
                      <a:pt x="176" y="178"/>
                      <a:pt x="184" y="174"/>
                    </a:cubicBezTo>
                    <a:cubicBezTo>
                      <a:pt x="181" y="165"/>
                      <a:pt x="181" y="165"/>
                      <a:pt x="181" y="165"/>
                    </a:cubicBezTo>
                    <a:cubicBezTo>
                      <a:pt x="181" y="165"/>
                      <a:pt x="177" y="153"/>
                      <a:pt x="168" y="131"/>
                    </a:cubicBezTo>
                    <a:cubicBezTo>
                      <a:pt x="175" y="116"/>
                      <a:pt x="175" y="116"/>
                      <a:pt x="175" y="116"/>
                    </a:cubicBezTo>
                    <a:cubicBezTo>
                      <a:pt x="177" y="110"/>
                      <a:pt x="180" y="103"/>
                      <a:pt x="183" y="93"/>
                    </a:cubicBezTo>
                    <a:cubicBezTo>
                      <a:pt x="188" y="79"/>
                      <a:pt x="188" y="79"/>
                      <a:pt x="188" y="79"/>
                    </a:cubicBezTo>
                    <a:cubicBezTo>
                      <a:pt x="189" y="77"/>
                      <a:pt x="189" y="75"/>
                      <a:pt x="191" y="72"/>
                    </a:cubicBezTo>
                    <a:cubicBezTo>
                      <a:pt x="181" y="69"/>
                      <a:pt x="171" y="66"/>
                      <a:pt x="160" y="62"/>
                    </a:cubicBezTo>
                    <a:cubicBezTo>
                      <a:pt x="159" y="70"/>
                      <a:pt x="159" y="70"/>
                      <a:pt x="159" y="70"/>
                    </a:cubicBezTo>
                    <a:cubicBezTo>
                      <a:pt x="158" y="74"/>
                      <a:pt x="156" y="82"/>
                      <a:pt x="152" y="94"/>
                    </a:cubicBezTo>
                    <a:cubicBezTo>
                      <a:pt x="149" y="87"/>
                      <a:pt x="146" y="81"/>
                      <a:pt x="143" y="76"/>
                    </a:cubicBezTo>
                    <a:cubicBezTo>
                      <a:pt x="137" y="80"/>
                      <a:pt x="137" y="80"/>
                      <a:pt x="137" y="80"/>
                    </a:cubicBezTo>
                    <a:cubicBezTo>
                      <a:pt x="133" y="82"/>
                      <a:pt x="127" y="84"/>
                      <a:pt x="119" y="86"/>
                    </a:cubicBezTo>
                    <a:cubicBezTo>
                      <a:pt x="124" y="74"/>
                      <a:pt x="124" y="74"/>
                      <a:pt x="124" y="74"/>
                    </a:cubicBezTo>
                    <a:cubicBezTo>
                      <a:pt x="124" y="74"/>
                      <a:pt x="125" y="72"/>
                      <a:pt x="126" y="68"/>
                    </a:cubicBezTo>
                    <a:cubicBezTo>
                      <a:pt x="127" y="64"/>
                      <a:pt x="128" y="61"/>
                      <a:pt x="129" y="58"/>
                    </a:cubicBezTo>
                    <a:cubicBezTo>
                      <a:pt x="118" y="55"/>
                      <a:pt x="108" y="51"/>
                      <a:pt x="100" y="47"/>
                    </a:cubicBezTo>
                    <a:cubicBezTo>
                      <a:pt x="98" y="58"/>
                      <a:pt x="98" y="58"/>
                      <a:pt x="98" y="58"/>
                    </a:cubicBezTo>
                    <a:cubicBezTo>
                      <a:pt x="97" y="62"/>
                      <a:pt x="96" y="66"/>
                      <a:pt x="95" y="69"/>
                    </a:cubicBezTo>
                    <a:cubicBezTo>
                      <a:pt x="94" y="73"/>
                      <a:pt x="92" y="77"/>
                      <a:pt x="90" y="81"/>
                    </a:cubicBezTo>
                    <a:cubicBezTo>
                      <a:pt x="87" y="73"/>
                      <a:pt x="83" y="66"/>
                      <a:pt x="81" y="60"/>
                    </a:cubicBezTo>
                    <a:cubicBezTo>
                      <a:pt x="73" y="64"/>
                      <a:pt x="68" y="66"/>
                      <a:pt x="66" y="67"/>
                    </a:cubicBezTo>
                    <a:cubicBezTo>
                      <a:pt x="63" y="68"/>
                      <a:pt x="60" y="69"/>
                      <a:pt x="58" y="69"/>
                    </a:cubicBezTo>
                    <a:cubicBezTo>
                      <a:pt x="64" y="35"/>
                      <a:pt x="64" y="35"/>
                      <a:pt x="64" y="35"/>
                    </a:cubicBezTo>
                    <a:cubicBezTo>
                      <a:pt x="205" y="60"/>
                      <a:pt x="205" y="60"/>
                      <a:pt x="205" y="60"/>
                    </a:cubicBezTo>
                    <a:cubicBezTo>
                      <a:pt x="179" y="206"/>
                      <a:pt x="179" y="206"/>
                      <a:pt x="179" y="206"/>
                    </a:cubicBezTo>
                    <a:cubicBezTo>
                      <a:pt x="179" y="209"/>
                      <a:pt x="178" y="210"/>
                      <a:pt x="176" y="212"/>
                    </a:cubicBezTo>
                    <a:cubicBezTo>
                      <a:pt x="175" y="214"/>
                      <a:pt x="171" y="214"/>
                      <a:pt x="165" y="212"/>
                    </a:cubicBezTo>
                    <a:cubicBezTo>
                      <a:pt x="160" y="211"/>
                      <a:pt x="154" y="210"/>
                      <a:pt x="149" y="208"/>
                    </a:cubicBezTo>
                    <a:cubicBezTo>
                      <a:pt x="151" y="217"/>
                      <a:pt x="151" y="217"/>
                      <a:pt x="151" y="217"/>
                    </a:cubicBezTo>
                    <a:cubicBezTo>
                      <a:pt x="153" y="225"/>
                      <a:pt x="154" y="231"/>
                      <a:pt x="154" y="235"/>
                    </a:cubicBezTo>
                    <a:cubicBezTo>
                      <a:pt x="154" y="239"/>
                      <a:pt x="153" y="242"/>
                      <a:pt x="153" y="245"/>
                    </a:cubicBezTo>
                    <a:cubicBezTo>
                      <a:pt x="169" y="246"/>
                      <a:pt x="181" y="247"/>
                      <a:pt x="189" y="245"/>
                    </a:cubicBezTo>
                    <a:cubicBezTo>
                      <a:pt x="196" y="244"/>
                      <a:pt x="201" y="241"/>
                      <a:pt x="203" y="237"/>
                    </a:cubicBezTo>
                    <a:cubicBezTo>
                      <a:pt x="205" y="233"/>
                      <a:pt x="207" y="228"/>
                      <a:pt x="208" y="223"/>
                    </a:cubicBezTo>
                    <a:cubicBezTo>
                      <a:pt x="235" y="66"/>
                      <a:pt x="235" y="66"/>
                      <a:pt x="235" y="66"/>
                    </a:cubicBezTo>
                    <a:cubicBezTo>
                      <a:pt x="241" y="36"/>
                      <a:pt x="241" y="36"/>
                      <a:pt x="241" y="36"/>
                    </a:cubicBezTo>
                    <a:cubicBezTo>
                      <a:pt x="211" y="32"/>
                      <a:pt x="211" y="32"/>
                      <a:pt x="211" y="32"/>
                    </a:cubicBezTo>
                    <a:cubicBezTo>
                      <a:pt x="67" y="7"/>
                      <a:pt x="67" y="7"/>
                      <a:pt x="67" y="7"/>
                    </a:cubicBezTo>
                    <a:cubicBezTo>
                      <a:pt x="37" y="0"/>
                      <a:pt x="37" y="0"/>
                      <a:pt x="37" y="0"/>
                    </a:cubicBezTo>
                    <a:cubicBezTo>
                      <a:pt x="32" y="31"/>
                      <a:pt x="32" y="31"/>
                      <a:pt x="32" y="31"/>
                    </a:cubicBezTo>
                    <a:cubicBezTo>
                      <a:pt x="6" y="179"/>
                      <a:pt x="6" y="179"/>
                      <a:pt x="6" y="179"/>
                    </a:cubicBezTo>
                    <a:cubicBezTo>
                      <a:pt x="0" y="211"/>
                      <a:pt x="0" y="211"/>
                      <a:pt x="0" y="211"/>
                    </a:cubicBezTo>
                    <a:lnTo>
                      <a:pt x="32"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9" name="Freeform 9"/>
              <p:cNvSpPr>
                <a:spLocks noEditPoints="1"/>
              </p:cNvSpPr>
              <p:nvPr/>
            </p:nvSpPr>
            <p:spPr bwMode="auto">
              <a:xfrm>
                <a:off x="3693530" y="580892"/>
                <a:ext cx="71587" cy="77257"/>
              </a:xfrm>
              <a:custGeom>
                <a:avLst/>
                <a:gdLst>
                  <a:gd name="T0" fmla="*/ 30 w 237"/>
                  <a:gd name="T1" fmla="*/ 80 h 253"/>
                  <a:gd name="T2" fmla="*/ 24 w 237"/>
                  <a:gd name="T3" fmla="*/ 52 h 253"/>
                  <a:gd name="T4" fmla="*/ 21 w 237"/>
                  <a:gd name="T5" fmla="*/ 44 h 253"/>
                  <a:gd name="T6" fmla="*/ 59 w 237"/>
                  <a:gd name="T7" fmla="*/ 41 h 253"/>
                  <a:gd name="T8" fmla="*/ 99 w 237"/>
                  <a:gd name="T9" fmla="*/ 27 h 253"/>
                  <a:gd name="T10" fmla="*/ 133 w 237"/>
                  <a:gd name="T11" fmla="*/ 5 h 253"/>
                  <a:gd name="T12" fmla="*/ 139 w 237"/>
                  <a:gd name="T13" fmla="*/ 0 h 253"/>
                  <a:gd name="T14" fmla="*/ 160 w 237"/>
                  <a:gd name="T15" fmla="*/ 28 h 253"/>
                  <a:gd name="T16" fmla="*/ 119 w 237"/>
                  <a:gd name="T17" fmla="*/ 51 h 253"/>
                  <a:gd name="T18" fmla="*/ 77 w 237"/>
                  <a:gd name="T19" fmla="*/ 68 h 253"/>
                  <a:gd name="T20" fmla="*/ 30 w 237"/>
                  <a:gd name="T21" fmla="*/ 80 h 253"/>
                  <a:gd name="T22" fmla="*/ 26 w 237"/>
                  <a:gd name="T23" fmla="*/ 133 h 253"/>
                  <a:gd name="T24" fmla="*/ 47 w 237"/>
                  <a:gd name="T25" fmla="*/ 127 h 253"/>
                  <a:gd name="T26" fmla="*/ 73 w 237"/>
                  <a:gd name="T27" fmla="*/ 116 h 253"/>
                  <a:gd name="T28" fmla="*/ 101 w 237"/>
                  <a:gd name="T29" fmla="*/ 101 h 253"/>
                  <a:gd name="T30" fmla="*/ 118 w 237"/>
                  <a:gd name="T31" fmla="*/ 88 h 253"/>
                  <a:gd name="T32" fmla="*/ 123 w 237"/>
                  <a:gd name="T33" fmla="*/ 83 h 253"/>
                  <a:gd name="T34" fmla="*/ 143 w 237"/>
                  <a:gd name="T35" fmla="*/ 116 h 253"/>
                  <a:gd name="T36" fmla="*/ 132 w 237"/>
                  <a:gd name="T37" fmla="*/ 122 h 253"/>
                  <a:gd name="T38" fmla="*/ 112 w 237"/>
                  <a:gd name="T39" fmla="*/ 131 h 253"/>
                  <a:gd name="T40" fmla="*/ 83 w 237"/>
                  <a:gd name="T41" fmla="*/ 144 h 253"/>
                  <a:gd name="T42" fmla="*/ 48 w 237"/>
                  <a:gd name="T43" fmla="*/ 155 h 253"/>
                  <a:gd name="T44" fmla="*/ 133 w 237"/>
                  <a:gd name="T45" fmla="*/ 197 h 253"/>
                  <a:gd name="T46" fmla="*/ 130 w 237"/>
                  <a:gd name="T47" fmla="*/ 171 h 253"/>
                  <a:gd name="T48" fmla="*/ 127 w 237"/>
                  <a:gd name="T49" fmla="*/ 155 h 253"/>
                  <a:gd name="T50" fmla="*/ 152 w 237"/>
                  <a:gd name="T51" fmla="*/ 156 h 253"/>
                  <a:gd name="T52" fmla="*/ 159 w 237"/>
                  <a:gd name="T53" fmla="*/ 155 h 253"/>
                  <a:gd name="T54" fmla="*/ 171 w 237"/>
                  <a:gd name="T55" fmla="*/ 247 h 253"/>
                  <a:gd name="T56" fmla="*/ 143 w 237"/>
                  <a:gd name="T57" fmla="*/ 251 h 253"/>
                  <a:gd name="T58" fmla="*/ 134 w 237"/>
                  <a:gd name="T59" fmla="*/ 253 h 253"/>
                  <a:gd name="T60" fmla="*/ 135 w 237"/>
                  <a:gd name="T61" fmla="*/ 243 h 253"/>
                  <a:gd name="T62" fmla="*/ 134 w 237"/>
                  <a:gd name="T63" fmla="*/ 226 h 253"/>
                  <a:gd name="T64" fmla="*/ 72 w 237"/>
                  <a:gd name="T65" fmla="*/ 198 h 253"/>
                  <a:gd name="T66" fmla="*/ 22 w 237"/>
                  <a:gd name="T67" fmla="*/ 177 h 253"/>
                  <a:gd name="T68" fmla="*/ 0 w 237"/>
                  <a:gd name="T69" fmla="*/ 170 h 253"/>
                  <a:gd name="T70" fmla="*/ 3 w 237"/>
                  <a:gd name="T71" fmla="*/ 144 h 253"/>
                  <a:gd name="T72" fmla="*/ 3 w 237"/>
                  <a:gd name="T73" fmla="*/ 135 h 253"/>
                  <a:gd name="T74" fmla="*/ 26 w 237"/>
                  <a:gd name="T75" fmla="*/ 133 h 253"/>
                  <a:gd name="T76" fmla="*/ 188 w 237"/>
                  <a:gd name="T77" fmla="*/ 22 h 253"/>
                  <a:gd name="T78" fmla="*/ 217 w 237"/>
                  <a:gd name="T79" fmla="*/ 39 h 253"/>
                  <a:gd name="T80" fmla="*/ 212 w 237"/>
                  <a:gd name="T81" fmla="*/ 47 h 253"/>
                  <a:gd name="T82" fmla="*/ 208 w 237"/>
                  <a:gd name="T83" fmla="*/ 57 h 253"/>
                  <a:gd name="T84" fmla="*/ 204 w 237"/>
                  <a:gd name="T85" fmla="*/ 80 h 253"/>
                  <a:gd name="T86" fmla="*/ 206 w 237"/>
                  <a:gd name="T87" fmla="*/ 110 h 253"/>
                  <a:gd name="T88" fmla="*/ 215 w 237"/>
                  <a:gd name="T89" fmla="*/ 132 h 253"/>
                  <a:gd name="T90" fmla="*/ 222 w 237"/>
                  <a:gd name="T91" fmla="*/ 144 h 253"/>
                  <a:gd name="T92" fmla="*/ 237 w 237"/>
                  <a:gd name="T93" fmla="*/ 159 h 253"/>
                  <a:gd name="T94" fmla="*/ 227 w 237"/>
                  <a:gd name="T95" fmla="*/ 163 h 253"/>
                  <a:gd name="T96" fmla="*/ 204 w 237"/>
                  <a:gd name="T97" fmla="*/ 178 h 253"/>
                  <a:gd name="T98" fmla="*/ 183 w 237"/>
                  <a:gd name="T99" fmla="*/ 141 h 253"/>
                  <a:gd name="T100" fmla="*/ 173 w 237"/>
                  <a:gd name="T101" fmla="*/ 106 h 253"/>
                  <a:gd name="T102" fmla="*/ 173 w 237"/>
                  <a:gd name="T103" fmla="*/ 75 h 253"/>
                  <a:gd name="T104" fmla="*/ 177 w 237"/>
                  <a:gd name="T105" fmla="*/ 51 h 253"/>
                  <a:gd name="T106" fmla="*/ 188 w 237"/>
                  <a:gd name="T107" fmla="*/ 2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7" h="253">
                    <a:moveTo>
                      <a:pt x="30" y="80"/>
                    </a:moveTo>
                    <a:cubicBezTo>
                      <a:pt x="28" y="67"/>
                      <a:pt x="26" y="57"/>
                      <a:pt x="24" y="52"/>
                    </a:cubicBezTo>
                    <a:cubicBezTo>
                      <a:pt x="21" y="44"/>
                      <a:pt x="21" y="44"/>
                      <a:pt x="21" y="44"/>
                    </a:cubicBezTo>
                    <a:cubicBezTo>
                      <a:pt x="32" y="46"/>
                      <a:pt x="44" y="45"/>
                      <a:pt x="59" y="41"/>
                    </a:cubicBezTo>
                    <a:cubicBezTo>
                      <a:pt x="73" y="37"/>
                      <a:pt x="86" y="32"/>
                      <a:pt x="99" y="27"/>
                    </a:cubicBezTo>
                    <a:cubicBezTo>
                      <a:pt x="112" y="20"/>
                      <a:pt x="123" y="13"/>
                      <a:pt x="133" y="5"/>
                    </a:cubicBezTo>
                    <a:cubicBezTo>
                      <a:pt x="139" y="0"/>
                      <a:pt x="139" y="0"/>
                      <a:pt x="139" y="0"/>
                    </a:cubicBezTo>
                    <a:cubicBezTo>
                      <a:pt x="145" y="10"/>
                      <a:pt x="152" y="19"/>
                      <a:pt x="160" y="28"/>
                    </a:cubicBezTo>
                    <a:cubicBezTo>
                      <a:pt x="144" y="37"/>
                      <a:pt x="130" y="45"/>
                      <a:pt x="119" y="51"/>
                    </a:cubicBezTo>
                    <a:cubicBezTo>
                      <a:pt x="108" y="57"/>
                      <a:pt x="94" y="63"/>
                      <a:pt x="77" y="68"/>
                    </a:cubicBezTo>
                    <a:cubicBezTo>
                      <a:pt x="59" y="73"/>
                      <a:pt x="44" y="77"/>
                      <a:pt x="30" y="80"/>
                    </a:cubicBezTo>
                    <a:close/>
                    <a:moveTo>
                      <a:pt x="26" y="133"/>
                    </a:moveTo>
                    <a:cubicBezTo>
                      <a:pt x="31" y="132"/>
                      <a:pt x="38" y="130"/>
                      <a:pt x="47" y="127"/>
                    </a:cubicBezTo>
                    <a:cubicBezTo>
                      <a:pt x="55" y="124"/>
                      <a:pt x="64" y="120"/>
                      <a:pt x="73" y="116"/>
                    </a:cubicBezTo>
                    <a:cubicBezTo>
                      <a:pt x="82" y="112"/>
                      <a:pt x="92" y="107"/>
                      <a:pt x="101" y="101"/>
                    </a:cubicBezTo>
                    <a:cubicBezTo>
                      <a:pt x="110" y="94"/>
                      <a:pt x="116" y="90"/>
                      <a:pt x="118" y="88"/>
                    </a:cubicBezTo>
                    <a:cubicBezTo>
                      <a:pt x="123" y="83"/>
                      <a:pt x="123" y="83"/>
                      <a:pt x="123" y="83"/>
                    </a:cubicBezTo>
                    <a:cubicBezTo>
                      <a:pt x="129" y="95"/>
                      <a:pt x="136" y="106"/>
                      <a:pt x="143" y="116"/>
                    </a:cubicBezTo>
                    <a:cubicBezTo>
                      <a:pt x="138" y="119"/>
                      <a:pt x="134" y="120"/>
                      <a:pt x="132" y="122"/>
                    </a:cubicBezTo>
                    <a:cubicBezTo>
                      <a:pt x="112" y="131"/>
                      <a:pt x="112" y="131"/>
                      <a:pt x="112" y="131"/>
                    </a:cubicBezTo>
                    <a:cubicBezTo>
                      <a:pt x="102" y="136"/>
                      <a:pt x="92" y="140"/>
                      <a:pt x="83" y="144"/>
                    </a:cubicBezTo>
                    <a:cubicBezTo>
                      <a:pt x="73" y="147"/>
                      <a:pt x="62" y="151"/>
                      <a:pt x="48" y="155"/>
                    </a:cubicBezTo>
                    <a:cubicBezTo>
                      <a:pt x="76" y="170"/>
                      <a:pt x="105" y="184"/>
                      <a:pt x="133" y="197"/>
                    </a:cubicBezTo>
                    <a:cubicBezTo>
                      <a:pt x="132" y="184"/>
                      <a:pt x="131" y="175"/>
                      <a:pt x="130" y="171"/>
                    </a:cubicBezTo>
                    <a:cubicBezTo>
                      <a:pt x="127" y="155"/>
                      <a:pt x="127" y="155"/>
                      <a:pt x="127" y="155"/>
                    </a:cubicBezTo>
                    <a:cubicBezTo>
                      <a:pt x="140" y="156"/>
                      <a:pt x="148" y="157"/>
                      <a:pt x="152" y="156"/>
                    </a:cubicBezTo>
                    <a:cubicBezTo>
                      <a:pt x="159" y="155"/>
                      <a:pt x="159" y="155"/>
                      <a:pt x="159" y="155"/>
                    </a:cubicBezTo>
                    <a:cubicBezTo>
                      <a:pt x="164" y="193"/>
                      <a:pt x="168" y="223"/>
                      <a:pt x="171" y="247"/>
                    </a:cubicBezTo>
                    <a:cubicBezTo>
                      <a:pt x="153" y="249"/>
                      <a:pt x="144" y="251"/>
                      <a:pt x="143" y="251"/>
                    </a:cubicBezTo>
                    <a:cubicBezTo>
                      <a:pt x="134" y="253"/>
                      <a:pt x="134" y="253"/>
                      <a:pt x="134" y="253"/>
                    </a:cubicBezTo>
                    <a:cubicBezTo>
                      <a:pt x="134" y="249"/>
                      <a:pt x="135" y="246"/>
                      <a:pt x="135" y="243"/>
                    </a:cubicBezTo>
                    <a:cubicBezTo>
                      <a:pt x="135" y="240"/>
                      <a:pt x="135" y="234"/>
                      <a:pt x="134" y="226"/>
                    </a:cubicBezTo>
                    <a:cubicBezTo>
                      <a:pt x="120" y="219"/>
                      <a:pt x="99" y="210"/>
                      <a:pt x="72" y="198"/>
                    </a:cubicBezTo>
                    <a:cubicBezTo>
                      <a:pt x="45" y="187"/>
                      <a:pt x="28" y="180"/>
                      <a:pt x="22" y="177"/>
                    </a:cubicBezTo>
                    <a:cubicBezTo>
                      <a:pt x="16" y="175"/>
                      <a:pt x="8" y="173"/>
                      <a:pt x="0" y="170"/>
                    </a:cubicBezTo>
                    <a:cubicBezTo>
                      <a:pt x="3" y="158"/>
                      <a:pt x="4" y="149"/>
                      <a:pt x="3" y="144"/>
                    </a:cubicBezTo>
                    <a:cubicBezTo>
                      <a:pt x="3" y="135"/>
                      <a:pt x="3" y="135"/>
                      <a:pt x="3" y="135"/>
                    </a:cubicBezTo>
                    <a:cubicBezTo>
                      <a:pt x="13" y="135"/>
                      <a:pt x="21" y="134"/>
                      <a:pt x="26" y="133"/>
                    </a:cubicBezTo>
                    <a:close/>
                    <a:moveTo>
                      <a:pt x="188" y="22"/>
                    </a:moveTo>
                    <a:cubicBezTo>
                      <a:pt x="196" y="28"/>
                      <a:pt x="206" y="34"/>
                      <a:pt x="217" y="39"/>
                    </a:cubicBezTo>
                    <a:cubicBezTo>
                      <a:pt x="215" y="42"/>
                      <a:pt x="214" y="45"/>
                      <a:pt x="212" y="47"/>
                    </a:cubicBezTo>
                    <a:cubicBezTo>
                      <a:pt x="211" y="50"/>
                      <a:pt x="209" y="53"/>
                      <a:pt x="208" y="57"/>
                    </a:cubicBezTo>
                    <a:cubicBezTo>
                      <a:pt x="206" y="61"/>
                      <a:pt x="205" y="69"/>
                      <a:pt x="204" y="80"/>
                    </a:cubicBezTo>
                    <a:cubicBezTo>
                      <a:pt x="202" y="91"/>
                      <a:pt x="203" y="101"/>
                      <a:pt x="206" y="110"/>
                    </a:cubicBezTo>
                    <a:cubicBezTo>
                      <a:pt x="209" y="120"/>
                      <a:pt x="212" y="127"/>
                      <a:pt x="215" y="132"/>
                    </a:cubicBezTo>
                    <a:cubicBezTo>
                      <a:pt x="217" y="137"/>
                      <a:pt x="220" y="141"/>
                      <a:pt x="222" y="144"/>
                    </a:cubicBezTo>
                    <a:cubicBezTo>
                      <a:pt x="225" y="147"/>
                      <a:pt x="229" y="152"/>
                      <a:pt x="237" y="159"/>
                    </a:cubicBezTo>
                    <a:cubicBezTo>
                      <a:pt x="233" y="160"/>
                      <a:pt x="230" y="162"/>
                      <a:pt x="227" y="163"/>
                    </a:cubicBezTo>
                    <a:cubicBezTo>
                      <a:pt x="224" y="165"/>
                      <a:pt x="216" y="170"/>
                      <a:pt x="204" y="178"/>
                    </a:cubicBezTo>
                    <a:cubicBezTo>
                      <a:pt x="195" y="166"/>
                      <a:pt x="188" y="154"/>
                      <a:pt x="183" y="141"/>
                    </a:cubicBezTo>
                    <a:cubicBezTo>
                      <a:pt x="178" y="128"/>
                      <a:pt x="174" y="116"/>
                      <a:pt x="173" y="106"/>
                    </a:cubicBezTo>
                    <a:cubicBezTo>
                      <a:pt x="172" y="95"/>
                      <a:pt x="172" y="85"/>
                      <a:pt x="173" y="75"/>
                    </a:cubicBezTo>
                    <a:cubicBezTo>
                      <a:pt x="175" y="65"/>
                      <a:pt x="176" y="57"/>
                      <a:pt x="177" y="51"/>
                    </a:cubicBezTo>
                    <a:cubicBezTo>
                      <a:pt x="179" y="45"/>
                      <a:pt x="182" y="35"/>
                      <a:pt x="188"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0" name="Freeform 10"/>
              <p:cNvSpPr>
                <a:spLocks noEditPoints="1"/>
              </p:cNvSpPr>
              <p:nvPr/>
            </p:nvSpPr>
            <p:spPr bwMode="auto">
              <a:xfrm>
                <a:off x="3783545" y="639721"/>
                <a:ext cx="82927" cy="89306"/>
              </a:xfrm>
              <a:custGeom>
                <a:avLst/>
                <a:gdLst>
                  <a:gd name="T0" fmla="*/ 42 w 272"/>
                  <a:gd name="T1" fmla="*/ 140 h 294"/>
                  <a:gd name="T2" fmla="*/ 67 w 272"/>
                  <a:gd name="T3" fmla="*/ 117 h 294"/>
                  <a:gd name="T4" fmla="*/ 113 w 272"/>
                  <a:gd name="T5" fmla="*/ 165 h 294"/>
                  <a:gd name="T6" fmla="*/ 88 w 272"/>
                  <a:gd name="T7" fmla="*/ 189 h 294"/>
                  <a:gd name="T8" fmla="*/ 42 w 272"/>
                  <a:gd name="T9" fmla="*/ 140 h 294"/>
                  <a:gd name="T10" fmla="*/ 178 w 272"/>
                  <a:gd name="T11" fmla="*/ 128 h 294"/>
                  <a:gd name="T12" fmla="*/ 105 w 272"/>
                  <a:gd name="T13" fmla="*/ 51 h 294"/>
                  <a:gd name="T14" fmla="*/ 86 w 272"/>
                  <a:gd name="T15" fmla="*/ 30 h 294"/>
                  <a:gd name="T16" fmla="*/ 64 w 272"/>
                  <a:gd name="T17" fmla="*/ 49 h 294"/>
                  <a:gd name="T18" fmla="*/ 84 w 272"/>
                  <a:gd name="T19" fmla="*/ 70 h 294"/>
                  <a:gd name="T20" fmla="*/ 157 w 272"/>
                  <a:gd name="T21" fmla="*/ 147 h 294"/>
                  <a:gd name="T22" fmla="*/ 178 w 272"/>
                  <a:gd name="T23" fmla="*/ 171 h 294"/>
                  <a:gd name="T24" fmla="*/ 200 w 272"/>
                  <a:gd name="T25" fmla="*/ 150 h 294"/>
                  <a:gd name="T26" fmla="*/ 178 w 272"/>
                  <a:gd name="T27" fmla="*/ 128 h 294"/>
                  <a:gd name="T28" fmla="*/ 130 w 272"/>
                  <a:gd name="T29" fmla="*/ 43 h 294"/>
                  <a:gd name="T30" fmla="*/ 229 w 272"/>
                  <a:gd name="T31" fmla="*/ 148 h 294"/>
                  <a:gd name="T32" fmla="*/ 116 w 272"/>
                  <a:gd name="T33" fmla="*/ 253 h 294"/>
                  <a:gd name="T34" fmla="*/ 107 w 272"/>
                  <a:gd name="T35" fmla="*/ 257 h 294"/>
                  <a:gd name="T36" fmla="*/ 99 w 272"/>
                  <a:gd name="T37" fmla="*/ 252 h 294"/>
                  <a:gd name="T38" fmla="*/ 93 w 272"/>
                  <a:gd name="T39" fmla="*/ 245 h 294"/>
                  <a:gd name="T40" fmla="*/ 85 w 272"/>
                  <a:gd name="T41" fmla="*/ 236 h 294"/>
                  <a:gd name="T42" fmla="*/ 81 w 272"/>
                  <a:gd name="T43" fmla="*/ 245 h 294"/>
                  <a:gd name="T44" fmla="*/ 74 w 272"/>
                  <a:gd name="T45" fmla="*/ 257 h 294"/>
                  <a:gd name="T46" fmla="*/ 66 w 272"/>
                  <a:gd name="T47" fmla="*/ 267 h 294"/>
                  <a:gd name="T48" fmla="*/ 99 w 272"/>
                  <a:gd name="T49" fmla="*/ 291 h 294"/>
                  <a:gd name="T50" fmla="*/ 113 w 272"/>
                  <a:gd name="T51" fmla="*/ 293 h 294"/>
                  <a:gd name="T52" fmla="*/ 126 w 272"/>
                  <a:gd name="T53" fmla="*/ 284 h 294"/>
                  <a:gd name="T54" fmla="*/ 252 w 272"/>
                  <a:gd name="T55" fmla="*/ 168 h 294"/>
                  <a:gd name="T56" fmla="*/ 272 w 272"/>
                  <a:gd name="T57" fmla="*/ 151 h 294"/>
                  <a:gd name="T58" fmla="*/ 252 w 272"/>
                  <a:gd name="T59" fmla="*/ 131 h 294"/>
                  <a:gd name="T60" fmla="*/ 151 w 272"/>
                  <a:gd name="T61" fmla="*/ 24 h 294"/>
                  <a:gd name="T62" fmla="*/ 129 w 272"/>
                  <a:gd name="T63" fmla="*/ 0 h 294"/>
                  <a:gd name="T64" fmla="*/ 107 w 272"/>
                  <a:gd name="T65" fmla="*/ 20 h 294"/>
                  <a:gd name="T66" fmla="*/ 130 w 272"/>
                  <a:gd name="T67" fmla="*/ 43 h 294"/>
                  <a:gd name="T68" fmla="*/ 50 w 272"/>
                  <a:gd name="T69" fmla="*/ 92 h 294"/>
                  <a:gd name="T70" fmla="*/ 18 w 272"/>
                  <a:gd name="T71" fmla="*/ 121 h 294"/>
                  <a:gd name="T72" fmla="*/ 0 w 272"/>
                  <a:gd name="T73" fmla="*/ 137 h 294"/>
                  <a:gd name="T74" fmla="*/ 18 w 272"/>
                  <a:gd name="T75" fmla="*/ 155 h 294"/>
                  <a:gd name="T76" fmla="*/ 70 w 272"/>
                  <a:gd name="T77" fmla="*/ 210 h 294"/>
                  <a:gd name="T78" fmla="*/ 88 w 272"/>
                  <a:gd name="T79" fmla="*/ 231 h 294"/>
                  <a:gd name="T80" fmla="*/ 105 w 272"/>
                  <a:gd name="T81" fmla="*/ 213 h 294"/>
                  <a:gd name="T82" fmla="*/ 137 w 272"/>
                  <a:gd name="T83" fmla="*/ 184 h 294"/>
                  <a:gd name="T84" fmla="*/ 155 w 272"/>
                  <a:gd name="T85" fmla="*/ 169 h 294"/>
                  <a:gd name="T86" fmla="*/ 135 w 272"/>
                  <a:gd name="T87" fmla="*/ 150 h 294"/>
                  <a:gd name="T88" fmla="*/ 83 w 272"/>
                  <a:gd name="T89" fmla="*/ 94 h 294"/>
                  <a:gd name="T90" fmla="*/ 67 w 272"/>
                  <a:gd name="T91" fmla="*/ 76 h 294"/>
                  <a:gd name="T92" fmla="*/ 50 w 272"/>
                  <a:gd name="T93" fmla="*/ 9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2" h="294">
                    <a:moveTo>
                      <a:pt x="42" y="140"/>
                    </a:moveTo>
                    <a:cubicBezTo>
                      <a:pt x="67" y="117"/>
                      <a:pt x="67" y="117"/>
                      <a:pt x="67" y="117"/>
                    </a:cubicBezTo>
                    <a:cubicBezTo>
                      <a:pt x="113" y="165"/>
                      <a:pt x="113" y="165"/>
                      <a:pt x="113" y="165"/>
                    </a:cubicBezTo>
                    <a:cubicBezTo>
                      <a:pt x="88" y="189"/>
                      <a:pt x="88" y="189"/>
                      <a:pt x="88" y="189"/>
                    </a:cubicBezTo>
                    <a:lnTo>
                      <a:pt x="42" y="140"/>
                    </a:lnTo>
                    <a:close/>
                    <a:moveTo>
                      <a:pt x="178" y="128"/>
                    </a:moveTo>
                    <a:cubicBezTo>
                      <a:pt x="105" y="51"/>
                      <a:pt x="105" y="51"/>
                      <a:pt x="105" y="51"/>
                    </a:cubicBezTo>
                    <a:cubicBezTo>
                      <a:pt x="86" y="30"/>
                      <a:pt x="86" y="30"/>
                      <a:pt x="86" y="30"/>
                    </a:cubicBezTo>
                    <a:cubicBezTo>
                      <a:pt x="64" y="49"/>
                      <a:pt x="64" y="49"/>
                      <a:pt x="64" y="49"/>
                    </a:cubicBezTo>
                    <a:cubicBezTo>
                      <a:pt x="84" y="70"/>
                      <a:pt x="84" y="70"/>
                      <a:pt x="84" y="70"/>
                    </a:cubicBezTo>
                    <a:cubicBezTo>
                      <a:pt x="157" y="147"/>
                      <a:pt x="157" y="147"/>
                      <a:pt x="157" y="147"/>
                    </a:cubicBezTo>
                    <a:cubicBezTo>
                      <a:pt x="178" y="171"/>
                      <a:pt x="178" y="171"/>
                      <a:pt x="178" y="171"/>
                    </a:cubicBezTo>
                    <a:cubicBezTo>
                      <a:pt x="200" y="150"/>
                      <a:pt x="200" y="150"/>
                      <a:pt x="200" y="150"/>
                    </a:cubicBezTo>
                    <a:lnTo>
                      <a:pt x="178" y="128"/>
                    </a:lnTo>
                    <a:close/>
                    <a:moveTo>
                      <a:pt x="130" y="43"/>
                    </a:moveTo>
                    <a:cubicBezTo>
                      <a:pt x="229" y="148"/>
                      <a:pt x="229" y="148"/>
                      <a:pt x="229" y="148"/>
                    </a:cubicBezTo>
                    <a:cubicBezTo>
                      <a:pt x="116" y="253"/>
                      <a:pt x="116" y="253"/>
                      <a:pt x="116" y="253"/>
                    </a:cubicBezTo>
                    <a:cubicBezTo>
                      <a:pt x="112" y="256"/>
                      <a:pt x="109" y="257"/>
                      <a:pt x="107" y="257"/>
                    </a:cubicBezTo>
                    <a:cubicBezTo>
                      <a:pt x="106" y="258"/>
                      <a:pt x="103" y="256"/>
                      <a:pt x="99" y="252"/>
                    </a:cubicBezTo>
                    <a:cubicBezTo>
                      <a:pt x="98" y="251"/>
                      <a:pt x="96" y="248"/>
                      <a:pt x="93" y="245"/>
                    </a:cubicBezTo>
                    <a:cubicBezTo>
                      <a:pt x="90" y="242"/>
                      <a:pt x="87" y="239"/>
                      <a:pt x="85" y="236"/>
                    </a:cubicBezTo>
                    <a:cubicBezTo>
                      <a:pt x="81" y="245"/>
                      <a:pt x="81" y="245"/>
                      <a:pt x="81" y="245"/>
                    </a:cubicBezTo>
                    <a:cubicBezTo>
                      <a:pt x="78" y="250"/>
                      <a:pt x="76" y="254"/>
                      <a:pt x="74" y="257"/>
                    </a:cubicBezTo>
                    <a:cubicBezTo>
                      <a:pt x="71" y="261"/>
                      <a:pt x="69" y="264"/>
                      <a:pt x="66" y="267"/>
                    </a:cubicBezTo>
                    <a:cubicBezTo>
                      <a:pt x="81" y="280"/>
                      <a:pt x="92" y="288"/>
                      <a:pt x="99" y="291"/>
                    </a:cubicBezTo>
                    <a:cubicBezTo>
                      <a:pt x="106" y="293"/>
                      <a:pt x="110" y="294"/>
                      <a:pt x="113" y="293"/>
                    </a:cubicBezTo>
                    <a:cubicBezTo>
                      <a:pt x="116" y="292"/>
                      <a:pt x="120" y="289"/>
                      <a:pt x="126" y="284"/>
                    </a:cubicBezTo>
                    <a:cubicBezTo>
                      <a:pt x="252" y="168"/>
                      <a:pt x="252" y="168"/>
                      <a:pt x="252" y="168"/>
                    </a:cubicBezTo>
                    <a:cubicBezTo>
                      <a:pt x="272" y="151"/>
                      <a:pt x="272" y="151"/>
                      <a:pt x="272" y="151"/>
                    </a:cubicBezTo>
                    <a:cubicBezTo>
                      <a:pt x="252" y="131"/>
                      <a:pt x="252" y="131"/>
                      <a:pt x="252" y="131"/>
                    </a:cubicBezTo>
                    <a:cubicBezTo>
                      <a:pt x="151" y="24"/>
                      <a:pt x="151" y="24"/>
                      <a:pt x="151" y="24"/>
                    </a:cubicBezTo>
                    <a:cubicBezTo>
                      <a:pt x="129" y="0"/>
                      <a:pt x="129" y="0"/>
                      <a:pt x="129" y="0"/>
                    </a:cubicBezTo>
                    <a:cubicBezTo>
                      <a:pt x="107" y="20"/>
                      <a:pt x="107" y="20"/>
                      <a:pt x="107" y="20"/>
                    </a:cubicBezTo>
                    <a:lnTo>
                      <a:pt x="130" y="43"/>
                    </a:lnTo>
                    <a:close/>
                    <a:moveTo>
                      <a:pt x="50" y="92"/>
                    </a:moveTo>
                    <a:cubicBezTo>
                      <a:pt x="18" y="121"/>
                      <a:pt x="18" y="121"/>
                      <a:pt x="18" y="121"/>
                    </a:cubicBezTo>
                    <a:cubicBezTo>
                      <a:pt x="0" y="137"/>
                      <a:pt x="0" y="137"/>
                      <a:pt x="0" y="137"/>
                    </a:cubicBezTo>
                    <a:cubicBezTo>
                      <a:pt x="18" y="155"/>
                      <a:pt x="18" y="155"/>
                      <a:pt x="18" y="155"/>
                    </a:cubicBezTo>
                    <a:cubicBezTo>
                      <a:pt x="70" y="210"/>
                      <a:pt x="70" y="210"/>
                      <a:pt x="70" y="210"/>
                    </a:cubicBezTo>
                    <a:cubicBezTo>
                      <a:pt x="88" y="231"/>
                      <a:pt x="88" y="231"/>
                      <a:pt x="88" y="231"/>
                    </a:cubicBezTo>
                    <a:cubicBezTo>
                      <a:pt x="105" y="213"/>
                      <a:pt x="105" y="213"/>
                      <a:pt x="105" y="213"/>
                    </a:cubicBezTo>
                    <a:cubicBezTo>
                      <a:pt x="137" y="184"/>
                      <a:pt x="137" y="184"/>
                      <a:pt x="137" y="184"/>
                    </a:cubicBezTo>
                    <a:cubicBezTo>
                      <a:pt x="155" y="169"/>
                      <a:pt x="155" y="169"/>
                      <a:pt x="155" y="169"/>
                    </a:cubicBezTo>
                    <a:cubicBezTo>
                      <a:pt x="135" y="150"/>
                      <a:pt x="135" y="150"/>
                      <a:pt x="135" y="150"/>
                    </a:cubicBezTo>
                    <a:cubicBezTo>
                      <a:pt x="83" y="94"/>
                      <a:pt x="83" y="94"/>
                      <a:pt x="83" y="94"/>
                    </a:cubicBezTo>
                    <a:cubicBezTo>
                      <a:pt x="67" y="76"/>
                      <a:pt x="67" y="76"/>
                      <a:pt x="67" y="76"/>
                    </a:cubicBezTo>
                    <a:lnTo>
                      <a:pt x="5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1" name="Freeform 11"/>
              <p:cNvSpPr>
                <a:spLocks/>
              </p:cNvSpPr>
              <p:nvPr/>
            </p:nvSpPr>
            <p:spPr bwMode="auto">
              <a:xfrm>
                <a:off x="3220776" y="749581"/>
                <a:ext cx="58829" cy="51032"/>
              </a:xfrm>
              <a:custGeom>
                <a:avLst/>
                <a:gdLst>
                  <a:gd name="T0" fmla="*/ 158 w 194"/>
                  <a:gd name="T1" fmla="*/ 147 h 167"/>
                  <a:gd name="T2" fmla="*/ 165 w 194"/>
                  <a:gd name="T3" fmla="*/ 154 h 167"/>
                  <a:gd name="T4" fmla="*/ 158 w 194"/>
                  <a:gd name="T5" fmla="*/ 167 h 167"/>
                  <a:gd name="T6" fmla="*/ 104 w 194"/>
                  <a:gd name="T7" fmla="*/ 156 h 167"/>
                  <a:gd name="T8" fmla="*/ 106 w 194"/>
                  <a:gd name="T9" fmla="*/ 139 h 167"/>
                  <a:gd name="T10" fmla="*/ 140 w 194"/>
                  <a:gd name="T11" fmla="*/ 131 h 167"/>
                  <a:gd name="T12" fmla="*/ 162 w 194"/>
                  <a:gd name="T13" fmla="*/ 111 h 167"/>
                  <a:gd name="T14" fmla="*/ 165 w 194"/>
                  <a:gd name="T15" fmla="*/ 93 h 167"/>
                  <a:gd name="T16" fmla="*/ 156 w 194"/>
                  <a:gd name="T17" fmla="*/ 81 h 167"/>
                  <a:gd name="T18" fmla="*/ 116 w 194"/>
                  <a:gd name="T19" fmla="*/ 107 h 167"/>
                  <a:gd name="T20" fmla="*/ 110 w 194"/>
                  <a:gd name="T21" fmla="*/ 114 h 167"/>
                  <a:gd name="T22" fmla="*/ 75 w 194"/>
                  <a:gd name="T23" fmla="*/ 141 h 167"/>
                  <a:gd name="T24" fmla="*/ 40 w 194"/>
                  <a:gd name="T25" fmla="*/ 137 h 167"/>
                  <a:gd name="T26" fmla="*/ 6 w 194"/>
                  <a:gd name="T27" fmla="*/ 102 h 167"/>
                  <a:gd name="T28" fmla="*/ 10 w 194"/>
                  <a:gd name="T29" fmla="*/ 55 h 167"/>
                  <a:gd name="T30" fmla="*/ 23 w 194"/>
                  <a:gd name="T31" fmla="*/ 35 h 167"/>
                  <a:gd name="T32" fmla="*/ 41 w 194"/>
                  <a:gd name="T33" fmla="*/ 20 h 167"/>
                  <a:gd name="T34" fmla="*/ 32 w 194"/>
                  <a:gd name="T35" fmla="*/ 13 h 167"/>
                  <a:gd name="T36" fmla="*/ 38 w 194"/>
                  <a:gd name="T37" fmla="*/ 0 h 167"/>
                  <a:gd name="T38" fmla="*/ 106 w 194"/>
                  <a:gd name="T39" fmla="*/ 12 h 167"/>
                  <a:gd name="T40" fmla="*/ 105 w 194"/>
                  <a:gd name="T41" fmla="*/ 31 h 167"/>
                  <a:gd name="T42" fmla="*/ 60 w 194"/>
                  <a:gd name="T43" fmla="*/ 39 h 167"/>
                  <a:gd name="T44" fmla="*/ 34 w 194"/>
                  <a:gd name="T45" fmla="*/ 63 h 167"/>
                  <a:gd name="T46" fmla="*/ 31 w 194"/>
                  <a:gd name="T47" fmla="*/ 84 h 167"/>
                  <a:gd name="T48" fmla="*/ 42 w 194"/>
                  <a:gd name="T49" fmla="*/ 99 h 167"/>
                  <a:gd name="T50" fmla="*/ 79 w 194"/>
                  <a:gd name="T51" fmla="*/ 78 h 167"/>
                  <a:gd name="T52" fmla="*/ 84 w 194"/>
                  <a:gd name="T53" fmla="*/ 72 h 167"/>
                  <a:gd name="T54" fmla="*/ 104 w 194"/>
                  <a:gd name="T55" fmla="*/ 52 h 167"/>
                  <a:gd name="T56" fmla="*/ 116 w 194"/>
                  <a:gd name="T57" fmla="*/ 42 h 167"/>
                  <a:gd name="T58" fmla="*/ 137 w 194"/>
                  <a:gd name="T59" fmla="*/ 37 h 167"/>
                  <a:gd name="T60" fmla="*/ 160 w 194"/>
                  <a:gd name="T61" fmla="*/ 43 h 167"/>
                  <a:gd name="T62" fmla="*/ 189 w 194"/>
                  <a:gd name="T63" fmla="*/ 75 h 167"/>
                  <a:gd name="T64" fmla="*/ 186 w 194"/>
                  <a:gd name="T65" fmla="*/ 118 h 167"/>
                  <a:gd name="T66" fmla="*/ 174 w 194"/>
                  <a:gd name="T67" fmla="*/ 135 h 167"/>
                  <a:gd name="T68" fmla="*/ 158 w 194"/>
                  <a:gd name="T69" fmla="*/ 14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67">
                    <a:moveTo>
                      <a:pt x="158" y="147"/>
                    </a:moveTo>
                    <a:cubicBezTo>
                      <a:pt x="165" y="154"/>
                      <a:pt x="165" y="154"/>
                      <a:pt x="165" y="154"/>
                    </a:cubicBezTo>
                    <a:cubicBezTo>
                      <a:pt x="158" y="167"/>
                      <a:pt x="158" y="167"/>
                      <a:pt x="158" y="167"/>
                    </a:cubicBezTo>
                    <a:cubicBezTo>
                      <a:pt x="104" y="156"/>
                      <a:pt x="104" y="156"/>
                      <a:pt x="104" y="156"/>
                    </a:cubicBezTo>
                    <a:cubicBezTo>
                      <a:pt x="106" y="139"/>
                      <a:pt x="106" y="139"/>
                      <a:pt x="106" y="139"/>
                    </a:cubicBezTo>
                    <a:cubicBezTo>
                      <a:pt x="119" y="139"/>
                      <a:pt x="130" y="136"/>
                      <a:pt x="140" y="131"/>
                    </a:cubicBezTo>
                    <a:cubicBezTo>
                      <a:pt x="150" y="126"/>
                      <a:pt x="157" y="120"/>
                      <a:pt x="162" y="111"/>
                    </a:cubicBezTo>
                    <a:cubicBezTo>
                      <a:pt x="165" y="104"/>
                      <a:pt x="166" y="98"/>
                      <a:pt x="165" y="93"/>
                    </a:cubicBezTo>
                    <a:cubicBezTo>
                      <a:pt x="163" y="88"/>
                      <a:pt x="160" y="84"/>
                      <a:pt x="156" y="81"/>
                    </a:cubicBezTo>
                    <a:cubicBezTo>
                      <a:pt x="147" y="77"/>
                      <a:pt x="134" y="86"/>
                      <a:pt x="116" y="107"/>
                    </a:cubicBezTo>
                    <a:cubicBezTo>
                      <a:pt x="114" y="110"/>
                      <a:pt x="112" y="112"/>
                      <a:pt x="110" y="114"/>
                    </a:cubicBezTo>
                    <a:cubicBezTo>
                      <a:pt x="97" y="129"/>
                      <a:pt x="85" y="138"/>
                      <a:pt x="75" y="141"/>
                    </a:cubicBezTo>
                    <a:cubicBezTo>
                      <a:pt x="64" y="144"/>
                      <a:pt x="53" y="143"/>
                      <a:pt x="40" y="137"/>
                    </a:cubicBezTo>
                    <a:cubicBezTo>
                      <a:pt x="23" y="128"/>
                      <a:pt x="11" y="117"/>
                      <a:pt x="6" y="102"/>
                    </a:cubicBezTo>
                    <a:cubicBezTo>
                      <a:pt x="0" y="87"/>
                      <a:pt x="1" y="71"/>
                      <a:pt x="10" y="55"/>
                    </a:cubicBezTo>
                    <a:cubicBezTo>
                      <a:pt x="13" y="47"/>
                      <a:pt x="18" y="41"/>
                      <a:pt x="23" y="35"/>
                    </a:cubicBezTo>
                    <a:cubicBezTo>
                      <a:pt x="28" y="30"/>
                      <a:pt x="34" y="25"/>
                      <a:pt x="41" y="20"/>
                    </a:cubicBezTo>
                    <a:cubicBezTo>
                      <a:pt x="32" y="13"/>
                      <a:pt x="32" y="13"/>
                      <a:pt x="32" y="13"/>
                    </a:cubicBezTo>
                    <a:cubicBezTo>
                      <a:pt x="38" y="0"/>
                      <a:pt x="38" y="0"/>
                      <a:pt x="38" y="0"/>
                    </a:cubicBezTo>
                    <a:cubicBezTo>
                      <a:pt x="106" y="12"/>
                      <a:pt x="106" y="12"/>
                      <a:pt x="106" y="12"/>
                    </a:cubicBezTo>
                    <a:cubicBezTo>
                      <a:pt x="105" y="31"/>
                      <a:pt x="105" y="31"/>
                      <a:pt x="105" y="31"/>
                    </a:cubicBezTo>
                    <a:cubicBezTo>
                      <a:pt x="87" y="31"/>
                      <a:pt x="73" y="33"/>
                      <a:pt x="60" y="39"/>
                    </a:cubicBezTo>
                    <a:cubicBezTo>
                      <a:pt x="48" y="44"/>
                      <a:pt x="39" y="52"/>
                      <a:pt x="34" y="63"/>
                    </a:cubicBezTo>
                    <a:cubicBezTo>
                      <a:pt x="30" y="70"/>
                      <a:pt x="29" y="77"/>
                      <a:pt x="31" y="84"/>
                    </a:cubicBezTo>
                    <a:cubicBezTo>
                      <a:pt x="33" y="91"/>
                      <a:pt x="37" y="96"/>
                      <a:pt x="42" y="99"/>
                    </a:cubicBezTo>
                    <a:cubicBezTo>
                      <a:pt x="51" y="102"/>
                      <a:pt x="63" y="96"/>
                      <a:pt x="79" y="78"/>
                    </a:cubicBezTo>
                    <a:cubicBezTo>
                      <a:pt x="81" y="75"/>
                      <a:pt x="83" y="73"/>
                      <a:pt x="84" y="72"/>
                    </a:cubicBezTo>
                    <a:cubicBezTo>
                      <a:pt x="92" y="63"/>
                      <a:pt x="99" y="57"/>
                      <a:pt x="104" y="52"/>
                    </a:cubicBezTo>
                    <a:cubicBezTo>
                      <a:pt x="109" y="47"/>
                      <a:pt x="113" y="43"/>
                      <a:pt x="116" y="42"/>
                    </a:cubicBezTo>
                    <a:cubicBezTo>
                      <a:pt x="123" y="39"/>
                      <a:pt x="130" y="37"/>
                      <a:pt x="137" y="37"/>
                    </a:cubicBezTo>
                    <a:cubicBezTo>
                      <a:pt x="145" y="38"/>
                      <a:pt x="152" y="39"/>
                      <a:pt x="160" y="43"/>
                    </a:cubicBezTo>
                    <a:cubicBezTo>
                      <a:pt x="175" y="50"/>
                      <a:pt x="184" y="61"/>
                      <a:pt x="189" y="75"/>
                    </a:cubicBezTo>
                    <a:cubicBezTo>
                      <a:pt x="194" y="89"/>
                      <a:pt x="193" y="104"/>
                      <a:pt x="186" y="118"/>
                    </a:cubicBezTo>
                    <a:cubicBezTo>
                      <a:pt x="183" y="125"/>
                      <a:pt x="179" y="130"/>
                      <a:pt x="174" y="135"/>
                    </a:cubicBezTo>
                    <a:cubicBezTo>
                      <a:pt x="170" y="139"/>
                      <a:pt x="164" y="143"/>
                      <a:pt x="158"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2" name="Freeform 12"/>
              <p:cNvSpPr>
                <a:spLocks/>
              </p:cNvSpPr>
              <p:nvPr/>
            </p:nvSpPr>
            <p:spPr bwMode="auto">
              <a:xfrm>
                <a:off x="3203765" y="800613"/>
                <a:ext cx="61664" cy="48197"/>
              </a:xfrm>
              <a:custGeom>
                <a:avLst/>
                <a:gdLst>
                  <a:gd name="T0" fmla="*/ 203 w 203"/>
                  <a:gd name="T1" fmla="*/ 34 h 160"/>
                  <a:gd name="T2" fmla="*/ 162 w 203"/>
                  <a:gd name="T3" fmla="*/ 159 h 160"/>
                  <a:gd name="T4" fmla="*/ 105 w 203"/>
                  <a:gd name="T5" fmla="*/ 160 h 160"/>
                  <a:gd name="T6" fmla="*/ 103 w 203"/>
                  <a:gd name="T7" fmla="*/ 143 h 160"/>
                  <a:gd name="T8" fmla="*/ 137 w 203"/>
                  <a:gd name="T9" fmla="*/ 133 h 160"/>
                  <a:gd name="T10" fmla="*/ 153 w 203"/>
                  <a:gd name="T11" fmla="*/ 111 h 160"/>
                  <a:gd name="T12" fmla="*/ 153 w 203"/>
                  <a:gd name="T13" fmla="*/ 109 h 160"/>
                  <a:gd name="T14" fmla="*/ 58 w 203"/>
                  <a:gd name="T15" fmla="*/ 79 h 160"/>
                  <a:gd name="T16" fmla="*/ 32 w 203"/>
                  <a:gd name="T17" fmla="*/ 74 h 160"/>
                  <a:gd name="T18" fmla="*/ 21 w 203"/>
                  <a:gd name="T19" fmla="*/ 87 h 160"/>
                  <a:gd name="T20" fmla="*/ 0 w 203"/>
                  <a:gd name="T21" fmla="*/ 80 h 160"/>
                  <a:gd name="T22" fmla="*/ 25 w 203"/>
                  <a:gd name="T23" fmla="*/ 5 h 160"/>
                  <a:gd name="T24" fmla="*/ 46 w 203"/>
                  <a:gd name="T25" fmla="*/ 11 h 160"/>
                  <a:gd name="T26" fmla="*/ 47 w 203"/>
                  <a:gd name="T27" fmla="*/ 27 h 160"/>
                  <a:gd name="T28" fmla="*/ 71 w 203"/>
                  <a:gd name="T29" fmla="*/ 39 h 160"/>
                  <a:gd name="T30" fmla="*/ 166 w 203"/>
                  <a:gd name="T31" fmla="*/ 69 h 160"/>
                  <a:gd name="T32" fmla="*/ 167 w 203"/>
                  <a:gd name="T33" fmla="*/ 67 h 160"/>
                  <a:gd name="T34" fmla="*/ 167 w 203"/>
                  <a:gd name="T35" fmla="*/ 40 h 160"/>
                  <a:gd name="T36" fmla="*/ 145 w 203"/>
                  <a:gd name="T37" fmla="*/ 12 h 160"/>
                  <a:gd name="T38" fmla="*/ 157 w 203"/>
                  <a:gd name="T39" fmla="*/ 0 h 160"/>
                  <a:gd name="T40" fmla="*/ 203 w 203"/>
                  <a:gd name="T41" fmla="*/ 3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160">
                    <a:moveTo>
                      <a:pt x="203" y="34"/>
                    </a:moveTo>
                    <a:cubicBezTo>
                      <a:pt x="162" y="159"/>
                      <a:pt x="162" y="159"/>
                      <a:pt x="162" y="159"/>
                    </a:cubicBezTo>
                    <a:cubicBezTo>
                      <a:pt x="105" y="160"/>
                      <a:pt x="105" y="160"/>
                      <a:pt x="105" y="160"/>
                    </a:cubicBezTo>
                    <a:cubicBezTo>
                      <a:pt x="103" y="143"/>
                      <a:pt x="103" y="143"/>
                      <a:pt x="103" y="143"/>
                    </a:cubicBezTo>
                    <a:cubicBezTo>
                      <a:pt x="118" y="141"/>
                      <a:pt x="129" y="138"/>
                      <a:pt x="137" y="133"/>
                    </a:cubicBezTo>
                    <a:cubicBezTo>
                      <a:pt x="144" y="128"/>
                      <a:pt x="149" y="121"/>
                      <a:pt x="153" y="111"/>
                    </a:cubicBezTo>
                    <a:cubicBezTo>
                      <a:pt x="153" y="109"/>
                      <a:pt x="153" y="109"/>
                      <a:pt x="153" y="109"/>
                    </a:cubicBezTo>
                    <a:cubicBezTo>
                      <a:pt x="58" y="79"/>
                      <a:pt x="58" y="79"/>
                      <a:pt x="58" y="79"/>
                    </a:cubicBezTo>
                    <a:cubicBezTo>
                      <a:pt x="45" y="74"/>
                      <a:pt x="36" y="73"/>
                      <a:pt x="32" y="74"/>
                    </a:cubicBezTo>
                    <a:cubicBezTo>
                      <a:pt x="27" y="76"/>
                      <a:pt x="24" y="80"/>
                      <a:pt x="21" y="87"/>
                    </a:cubicBezTo>
                    <a:cubicBezTo>
                      <a:pt x="0" y="80"/>
                      <a:pt x="0" y="80"/>
                      <a:pt x="0" y="80"/>
                    </a:cubicBezTo>
                    <a:cubicBezTo>
                      <a:pt x="25" y="5"/>
                      <a:pt x="25" y="5"/>
                      <a:pt x="25" y="5"/>
                    </a:cubicBezTo>
                    <a:cubicBezTo>
                      <a:pt x="46" y="11"/>
                      <a:pt x="46" y="11"/>
                      <a:pt x="46" y="11"/>
                    </a:cubicBezTo>
                    <a:cubicBezTo>
                      <a:pt x="44" y="18"/>
                      <a:pt x="44" y="24"/>
                      <a:pt x="47" y="27"/>
                    </a:cubicBezTo>
                    <a:cubicBezTo>
                      <a:pt x="50" y="31"/>
                      <a:pt x="58" y="35"/>
                      <a:pt x="71" y="39"/>
                    </a:cubicBezTo>
                    <a:cubicBezTo>
                      <a:pt x="166" y="69"/>
                      <a:pt x="166" y="69"/>
                      <a:pt x="166" y="69"/>
                    </a:cubicBezTo>
                    <a:cubicBezTo>
                      <a:pt x="167" y="67"/>
                      <a:pt x="167" y="67"/>
                      <a:pt x="167" y="67"/>
                    </a:cubicBezTo>
                    <a:cubicBezTo>
                      <a:pt x="170" y="57"/>
                      <a:pt x="170" y="48"/>
                      <a:pt x="167" y="40"/>
                    </a:cubicBezTo>
                    <a:cubicBezTo>
                      <a:pt x="164" y="31"/>
                      <a:pt x="157" y="22"/>
                      <a:pt x="145" y="12"/>
                    </a:cubicBezTo>
                    <a:cubicBezTo>
                      <a:pt x="157" y="0"/>
                      <a:pt x="157" y="0"/>
                      <a:pt x="157" y="0"/>
                    </a:cubicBezTo>
                    <a:lnTo>
                      <a:pt x="203"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3" name="Freeform 13"/>
              <p:cNvSpPr>
                <a:spLocks noEditPoints="1"/>
              </p:cNvSpPr>
              <p:nvPr/>
            </p:nvSpPr>
            <p:spPr bwMode="auto">
              <a:xfrm>
                <a:off x="3191716" y="836052"/>
                <a:ext cx="59537" cy="53158"/>
              </a:xfrm>
              <a:custGeom>
                <a:avLst/>
                <a:gdLst>
                  <a:gd name="T0" fmla="*/ 100 w 195"/>
                  <a:gd name="T1" fmla="*/ 111 h 175"/>
                  <a:gd name="T2" fmla="*/ 105 w 195"/>
                  <a:gd name="T3" fmla="*/ 79 h 175"/>
                  <a:gd name="T4" fmla="*/ 153 w 195"/>
                  <a:gd name="T5" fmla="*/ 106 h 175"/>
                  <a:gd name="T6" fmla="*/ 100 w 195"/>
                  <a:gd name="T7" fmla="*/ 111 h 175"/>
                  <a:gd name="T8" fmla="*/ 80 w 195"/>
                  <a:gd name="T9" fmla="*/ 36 h 175"/>
                  <a:gd name="T10" fmla="*/ 77 w 195"/>
                  <a:gd name="T11" fmla="*/ 34 h 175"/>
                  <a:gd name="T12" fmla="*/ 55 w 195"/>
                  <a:gd name="T13" fmla="*/ 4 h 175"/>
                  <a:gd name="T14" fmla="*/ 33 w 195"/>
                  <a:gd name="T15" fmla="*/ 0 h 175"/>
                  <a:gd name="T16" fmla="*/ 21 w 195"/>
                  <a:gd name="T17" fmla="*/ 65 h 175"/>
                  <a:gd name="T18" fmla="*/ 42 w 195"/>
                  <a:gd name="T19" fmla="*/ 69 h 175"/>
                  <a:gd name="T20" fmla="*/ 47 w 195"/>
                  <a:gd name="T21" fmla="*/ 56 h 175"/>
                  <a:gd name="T22" fmla="*/ 58 w 195"/>
                  <a:gd name="T23" fmla="*/ 54 h 175"/>
                  <a:gd name="T24" fmla="*/ 60 w 195"/>
                  <a:gd name="T25" fmla="*/ 55 h 175"/>
                  <a:gd name="T26" fmla="*/ 63 w 195"/>
                  <a:gd name="T27" fmla="*/ 56 h 175"/>
                  <a:gd name="T28" fmla="*/ 86 w 195"/>
                  <a:gd name="T29" fmla="*/ 67 h 175"/>
                  <a:gd name="T30" fmla="*/ 76 w 195"/>
                  <a:gd name="T31" fmla="*/ 115 h 175"/>
                  <a:gd name="T32" fmla="*/ 51 w 195"/>
                  <a:gd name="T33" fmla="*/ 118 h 175"/>
                  <a:gd name="T34" fmla="*/ 47 w 195"/>
                  <a:gd name="T35" fmla="*/ 119 h 175"/>
                  <a:gd name="T36" fmla="*/ 43 w 195"/>
                  <a:gd name="T37" fmla="*/ 118 h 175"/>
                  <a:gd name="T38" fmla="*/ 36 w 195"/>
                  <a:gd name="T39" fmla="*/ 113 h 175"/>
                  <a:gd name="T40" fmla="*/ 36 w 195"/>
                  <a:gd name="T41" fmla="*/ 101 h 175"/>
                  <a:gd name="T42" fmla="*/ 36 w 195"/>
                  <a:gd name="T43" fmla="*/ 99 h 175"/>
                  <a:gd name="T44" fmla="*/ 15 w 195"/>
                  <a:gd name="T45" fmla="*/ 95 h 175"/>
                  <a:gd name="T46" fmla="*/ 0 w 195"/>
                  <a:gd name="T47" fmla="*/ 171 h 175"/>
                  <a:gd name="T48" fmla="*/ 22 w 195"/>
                  <a:gd name="T49" fmla="*/ 175 h 175"/>
                  <a:gd name="T50" fmla="*/ 49 w 195"/>
                  <a:gd name="T51" fmla="*/ 159 h 175"/>
                  <a:gd name="T52" fmla="*/ 50 w 195"/>
                  <a:gd name="T53" fmla="*/ 159 h 175"/>
                  <a:gd name="T54" fmla="*/ 188 w 195"/>
                  <a:gd name="T55" fmla="*/ 139 h 175"/>
                  <a:gd name="T56" fmla="*/ 195 w 195"/>
                  <a:gd name="T57" fmla="*/ 103 h 175"/>
                  <a:gd name="T58" fmla="*/ 80 w 195"/>
                  <a:gd name="T59" fmla="*/ 3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75">
                    <a:moveTo>
                      <a:pt x="100" y="111"/>
                    </a:moveTo>
                    <a:cubicBezTo>
                      <a:pt x="105" y="79"/>
                      <a:pt x="105" y="79"/>
                      <a:pt x="105" y="79"/>
                    </a:cubicBezTo>
                    <a:cubicBezTo>
                      <a:pt x="153" y="106"/>
                      <a:pt x="153" y="106"/>
                      <a:pt x="153" y="106"/>
                    </a:cubicBezTo>
                    <a:lnTo>
                      <a:pt x="100" y="111"/>
                    </a:lnTo>
                    <a:close/>
                    <a:moveTo>
                      <a:pt x="80" y="36"/>
                    </a:moveTo>
                    <a:cubicBezTo>
                      <a:pt x="79" y="36"/>
                      <a:pt x="78" y="35"/>
                      <a:pt x="77" y="34"/>
                    </a:cubicBezTo>
                    <a:cubicBezTo>
                      <a:pt x="62" y="25"/>
                      <a:pt x="54" y="15"/>
                      <a:pt x="55" y="4"/>
                    </a:cubicBezTo>
                    <a:cubicBezTo>
                      <a:pt x="33" y="0"/>
                      <a:pt x="33" y="0"/>
                      <a:pt x="33" y="0"/>
                    </a:cubicBezTo>
                    <a:cubicBezTo>
                      <a:pt x="21" y="65"/>
                      <a:pt x="21" y="65"/>
                      <a:pt x="21" y="65"/>
                    </a:cubicBezTo>
                    <a:cubicBezTo>
                      <a:pt x="42" y="69"/>
                      <a:pt x="42" y="69"/>
                      <a:pt x="42" y="69"/>
                    </a:cubicBezTo>
                    <a:cubicBezTo>
                      <a:pt x="43" y="62"/>
                      <a:pt x="45" y="58"/>
                      <a:pt x="47" y="56"/>
                    </a:cubicBezTo>
                    <a:cubicBezTo>
                      <a:pt x="50" y="54"/>
                      <a:pt x="53" y="53"/>
                      <a:pt x="58" y="54"/>
                    </a:cubicBezTo>
                    <a:cubicBezTo>
                      <a:pt x="58" y="54"/>
                      <a:pt x="59" y="54"/>
                      <a:pt x="60" y="55"/>
                    </a:cubicBezTo>
                    <a:cubicBezTo>
                      <a:pt x="61" y="55"/>
                      <a:pt x="62" y="55"/>
                      <a:pt x="63" y="56"/>
                    </a:cubicBezTo>
                    <a:cubicBezTo>
                      <a:pt x="86" y="67"/>
                      <a:pt x="86" y="67"/>
                      <a:pt x="86" y="67"/>
                    </a:cubicBezTo>
                    <a:cubicBezTo>
                      <a:pt x="76" y="115"/>
                      <a:pt x="76" y="115"/>
                      <a:pt x="76" y="115"/>
                    </a:cubicBezTo>
                    <a:cubicBezTo>
                      <a:pt x="51" y="118"/>
                      <a:pt x="51" y="118"/>
                      <a:pt x="51" y="118"/>
                    </a:cubicBezTo>
                    <a:cubicBezTo>
                      <a:pt x="49" y="119"/>
                      <a:pt x="48" y="119"/>
                      <a:pt x="47" y="119"/>
                    </a:cubicBezTo>
                    <a:cubicBezTo>
                      <a:pt x="46" y="118"/>
                      <a:pt x="44" y="118"/>
                      <a:pt x="43" y="118"/>
                    </a:cubicBezTo>
                    <a:cubicBezTo>
                      <a:pt x="39" y="118"/>
                      <a:pt x="37" y="116"/>
                      <a:pt x="36" y="113"/>
                    </a:cubicBezTo>
                    <a:cubicBezTo>
                      <a:pt x="35" y="111"/>
                      <a:pt x="34" y="107"/>
                      <a:pt x="36" y="101"/>
                    </a:cubicBezTo>
                    <a:cubicBezTo>
                      <a:pt x="36" y="99"/>
                      <a:pt x="36" y="99"/>
                      <a:pt x="36" y="99"/>
                    </a:cubicBezTo>
                    <a:cubicBezTo>
                      <a:pt x="15" y="95"/>
                      <a:pt x="15" y="95"/>
                      <a:pt x="15" y="95"/>
                    </a:cubicBezTo>
                    <a:cubicBezTo>
                      <a:pt x="0" y="171"/>
                      <a:pt x="0" y="171"/>
                      <a:pt x="0" y="171"/>
                    </a:cubicBezTo>
                    <a:cubicBezTo>
                      <a:pt x="22" y="175"/>
                      <a:pt x="22" y="175"/>
                      <a:pt x="22" y="175"/>
                    </a:cubicBezTo>
                    <a:cubicBezTo>
                      <a:pt x="25" y="167"/>
                      <a:pt x="34" y="161"/>
                      <a:pt x="49" y="159"/>
                    </a:cubicBezTo>
                    <a:cubicBezTo>
                      <a:pt x="50" y="159"/>
                      <a:pt x="50" y="159"/>
                      <a:pt x="50" y="159"/>
                    </a:cubicBezTo>
                    <a:cubicBezTo>
                      <a:pt x="188" y="139"/>
                      <a:pt x="188" y="139"/>
                      <a:pt x="188" y="139"/>
                    </a:cubicBezTo>
                    <a:cubicBezTo>
                      <a:pt x="195" y="103"/>
                      <a:pt x="195" y="103"/>
                      <a:pt x="195" y="103"/>
                    </a:cubicBezTo>
                    <a:lnTo>
                      <a:pt x="8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4" name="Freeform 14"/>
              <p:cNvSpPr>
                <a:spLocks/>
              </p:cNvSpPr>
              <p:nvPr/>
            </p:nvSpPr>
            <p:spPr bwMode="auto">
              <a:xfrm>
                <a:off x="3191007" y="887084"/>
                <a:ext cx="55993" cy="51032"/>
              </a:xfrm>
              <a:custGeom>
                <a:avLst/>
                <a:gdLst>
                  <a:gd name="T0" fmla="*/ 183 w 183"/>
                  <a:gd name="T1" fmla="*/ 20 h 167"/>
                  <a:gd name="T2" fmla="*/ 177 w 183"/>
                  <a:gd name="T3" fmla="*/ 152 h 167"/>
                  <a:gd name="T4" fmla="*/ 121 w 183"/>
                  <a:gd name="T5" fmla="*/ 167 h 167"/>
                  <a:gd name="T6" fmla="*/ 115 w 183"/>
                  <a:gd name="T7" fmla="*/ 152 h 167"/>
                  <a:gd name="T8" fmla="*/ 145 w 183"/>
                  <a:gd name="T9" fmla="*/ 134 h 167"/>
                  <a:gd name="T10" fmla="*/ 155 w 183"/>
                  <a:gd name="T11" fmla="*/ 108 h 167"/>
                  <a:gd name="T12" fmla="*/ 155 w 183"/>
                  <a:gd name="T13" fmla="*/ 105 h 167"/>
                  <a:gd name="T14" fmla="*/ 55 w 183"/>
                  <a:gd name="T15" fmla="*/ 101 h 167"/>
                  <a:gd name="T16" fmla="*/ 28 w 183"/>
                  <a:gd name="T17" fmla="*/ 104 h 167"/>
                  <a:gd name="T18" fmla="*/ 22 w 183"/>
                  <a:gd name="T19" fmla="*/ 119 h 167"/>
                  <a:gd name="T20" fmla="*/ 0 w 183"/>
                  <a:gd name="T21" fmla="*/ 117 h 167"/>
                  <a:gd name="T22" fmla="*/ 3 w 183"/>
                  <a:gd name="T23" fmla="*/ 38 h 167"/>
                  <a:gd name="T24" fmla="*/ 25 w 183"/>
                  <a:gd name="T25" fmla="*/ 39 h 167"/>
                  <a:gd name="T26" fmla="*/ 31 w 183"/>
                  <a:gd name="T27" fmla="*/ 54 h 167"/>
                  <a:gd name="T28" fmla="*/ 57 w 183"/>
                  <a:gd name="T29" fmla="*/ 60 h 167"/>
                  <a:gd name="T30" fmla="*/ 156 w 183"/>
                  <a:gd name="T31" fmla="*/ 64 h 167"/>
                  <a:gd name="T32" fmla="*/ 157 w 183"/>
                  <a:gd name="T33" fmla="*/ 62 h 167"/>
                  <a:gd name="T34" fmla="*/ 150 w 183"/>
                  <a:gd name="T35" fmla="*/ 35 h 167"/>
                  <a:gd name="T36" fmla="*/ 122 w 183"/>
                  <a:gd name="T37" fmla="*/ 14 h 167"/>
                  <a:gd name="T38" fmla="*/ 129 w 183"/>
                  <a:gd name="T39" fmla="*/ 0 h 167"/>
                  <a:gd name="T40" fmla="*/ 183 w 183"/>
                  <a:gd name="T41" fmla="*/ 2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3" h="167">
                    <a:moveTo>
                      <a:pt x="183" y="20"/>
                    </a:moveTo>
                    <a:cubicBezTo>
                      <a:pt x="177" y="152"/>
                      <a:pt x="177" y="152"/>
                      <a:pt x="177" y="152"/>
                    </a:cubicBezTo>
                    <a:cubicBezTo>
                      <a:pt x="121" y="167"/>
                      <a:pt x="121" y="167"/>
                      <a:pt x="121" y="167"/>
                    </a:cubicBezTo>
                    <a:cubicBezTo>
                      <a:pt x="115" y="152"/>
                      <a:pt x="115" y="152"/>
                      <a:pt x="115" y="152"/>
                    </a:cubicBezTo>
                    <a:cubicBezTo>
                      <a:pt x="129" y="146"/>
                      <a:pt x="139" y="140"/>
                      <a:pt x="145" y="134"/>
                    </a:cubicBezTo>
                    <a:cubicBezTo>
                      <a:pt x="151" y="127"/>
                      <a:pt x="154" y="118"/>
                      <a:pt x="155" y="108"/>
                    </a:cubicBezTo>
                    <a:cubicBezTo>
                      <a:pt x="155" y="105"/>
                      <a:pt x="155" y="105"/>
                      <a:pt x="155" y="105"/>
                    </a:cubicBezTo>
                    <a:cubicBezTo>
                      <a:pt x="55" y="101"/>
                      <a:pt x="55" y="101"/>
                      <a:pt x="55" y="101"/>
                    </a:cubicBezTo>
                    <a:cubicBezTo>
                      <a:pt x="41" y="100"/>
                      <a:pt x="32" y="101"/>
                      <a:pt x="28" y="104"/>
                    </a:cubicBezTo>
                    <a:cubicBezTo>
                      <a:pt x="24" y="106"/>
                      <a:pt x="22" y="111"/>
                      <a:pt x="22" y="119"/>
                    </a:cubicBezTo>
                    <a:cubicBezTo>
                      <a:pt x="0" y="117"/>
                      <a:pt x="0" y="117"/>
                      <a:pt x="0" y="117"/>
                    </a:cubicBezTo>
                    <a:cubicBezTo>
                      <a:pt x="3" y="38"/>
                      <a:pt x="3" y="38"/>
                      <a:pt x="3" y="38"/>
                    </a:cubicBezTo>
                    <a:cubicBezTo>
                      <a:pt x="25" y="39"/>
                      <a:pt x="25" y="39"/>
                      <a:pt x="25" y="39"/>
                    </a:cubicBezTo>
                    <a:cubicBezTo>
                      <a:pt x="25" y="47"/>
                      <a:pt x="27" y="52"/>
                      <a:pt x="31" y="54"/>
                    </a:cubicBezTo>
                    <a:cubicBezTo>
                      <a:pt x="34" y="57"/>
                      <a:pt x="43" y="59"/>
                      <a:pt x="57" y="60"/>
                    </a:cubicBezTo>
                    <a:cubicBezTo>
                      <a:pt x="156" y="64"/>
                      <a:pt x="156" y="64"/>
                      <a:pt x="156" y="64"/>
                    </a:cubicBezTo>
                    <a:cubicBezTo>
                      <a:pt x="157" y="62"/>
                      <a:pt x="157" y="62"/>
                      <a:pt x="157" y="62"/>
                    </a:cubicBezTo>
                    <a:cubicBezTo>
                      <a:pt x="157" y="51"/>
                      <a:pt x="155" y="42"/>
                      <a:pt x="150" y="35"/>
                    </a:cubicBezTo>
                    <a:cubicBezTo>
                      <a:pt x="144" y="28"/>
                      <a:pt x="135" y="21"/>
                      <a:pt x="122" y="14"/>
                    </a:cubicBezTo>
                    <a:cubicBezTo>
                      <a:pt x="129" y="0"/>
                      <a:pt x="129" y="0"/>
                      <a:pt x="129" y="0"/>
                    </a:cubicBezTo>
                    <a:lnTo>
                      <a:pt x="18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5" name="Freeform 15"/>
              <p:cNvSpPr>
                <a:spLocks/>
              </p:cNvSpPr>
              <p:nvPr/>
            </p:nvSpPr>
            <p:spPr bwMode="auto">
              <a:xfrm>
                <a:off x="3191716" y="938825"/>
                <a:ext cx="58829" cy="52450"/>
              </a:xfrm>
              <a:custGeom>
                <a:avLst/>
                <a:gdLst>
                  <a:gd name="T0" fmla="*/ 177 w 193"/>
                  <a:gd name="T1" fmla="*/ 0 h 172"/>
                  <a:gd name="T2" fmla="*/ 193 w 193"/>
                  <a:gd name="T3" fmla="*/ 131 h 172"/>
                  <a:gd name="T4" fmla="*/ 143 w 193"/>
                  <a:gd name="T5" fmla="*/ 158 h 172"/>
                  <a:gd name="T6" fmla="*/ 132 w 193"/>
                  <a:gd name="T7" fmla="*/ 145 h 172"/>
                  <a:gd name="T8" fmla="*/ 159 w 193"/>
                  <a:gd name="T9" fmla="*/ 114 h 172"/>
                  <a:gd name="T10" fmla="*/ 166 w 193"/>
                  <a:gd name="T11" fmla="*/ 80 h 172"/>
                  <a:gd name="T12" fmla="*/ 160 w 193"/>
                  <a:gd name="T13" fmla="*/ 66 h 172"/>
                  <a:gd name="T14" fmla="*/ 141 w 193"/>
                  <a:gd name="T15" fmla="*/ 65 h 172"/>
                  <a:gd name="T16" fmla="*/ 115 w 193"/>
                  <a:gd name="T17" fmla="*/ 68 h 172"/>
                  <a:gd name="T18" fmla="*/ 116 w 193"/>
                  <a:gd name="T19" fmla="*/ 75 h 172"/>
                  <a:gd name="T20" fmla="*/ 124 w 193"/>
                  <a:gd name="T21" fmla="*/ 91 h 172"/>
                  <a:gd name="T22" fmla="*/ 147 w 193"/>
                  <a:gd name="T23" fmla="*/ 93 h 172"/>
                  <a:gd name="T24" fmla="*/ 149 w 193"/>
                  <a:gd name="T25" fmla="*/ 110 h 172"/>
                  <a:gd name="T26" fmla="*/ 69 w 193"/>
                  <a:gd name="T27" fmla="*/ 120 h 172"/>
                  <a:gd name="T28" fmla="*/ 67 w 193"/>
                  <a:gd name="T29" fmla="*/ 103 h 172"/>
                  <a:gd name="T30" fmla="*/ 89 w 193"/>
                  <a:gd name="T31" fmla="*/ 93 h 172"/>
                  <a:gd name="T32" fmla="*/ 94 w 193"/>
                  <a:gd name="T33" fmla="*/ 78 h 172"/>
                  <a:gd name="T34" fmla="*/ 93 w 193"/>
                  <a:gd name="T35" fmla="*/ 70 h 172"/>
                  <a:gd name="T36" fmla="*/ 51 w 193"/>
                  <a:gd name="T37" fmla="*/ 75 h 172"/>
                  <a:gd name="T38" fmla="*/ 34 w 193"/>
                  <a:gd name="T39" fmla="*/ 81 h 172"/>
                  <a:gd name="T40" fmla="*/ 31 w 193"/>
                  <a:gd name="T41" fmla="*/ 96 h 172"/>
                  <a:gd name="T42" fmla="*/ 48 w 193"/>
                  <a:gd name="T43" fmla="*/ 130 h 172"/>
                  <a:gd name="T44" fmla="*/ 88 w 193"/>
                  <a:gd name="T45" fmla="*/ 155 h 172"/>
                  <a:gd name="T46" fmla="*/ 80 w 193"/>
                  <a:gd name="T47" fmla="*/ 172 h 172"/>
                  <a:gd name="T48" fmla="*/ 17 w 193"/>
                  <a:gd name="T49" fmla="*/ 155 h 172"/>
                  <a:gd name="T50" fmla="*/ 0 w 193"/>
                  <a:gd name="T51" fmla="*/ 21 h 172"/>
                  <a:gd name="T52" fmla="*/ 22 w 193"/>
                  <a:gd name="T53" fmla="*/ 19 h 172"/>
                  <a:gd name="T54" fmla="*/ 30 w 193"/>
                  <a:gd name="T55" fmla="*/ 32 h 172"/>
                  <a:gd name="T56" fmla="*/ 57 w 193"/>
                  <a:gd name="T57" fmla="*/ 33 h 172"/>
                  <a:gd name="T58" fmla="*/ 125 w 193"/>
                  <a:gd name="T59" fmla="*/ 25 h 172"/>
                  <a:gd name="T60" fmla="*/ 152 w 193"/>
                  <a:gd name="T61" fmla="*/ 18 h 172"/>
                  <a:gd name="T62" fmla="*/ 156 w 193"/>
                  <a:gd name="T63" fmla="*/ 3 h 172"/>
                  <a:gd name="T64" fmla="*/ 177 w 193"/>
                  <a:gd name="T65"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72">
                    <a:moveTo>
                      <a:pt x="177" y="0"/>
                    </a:moveTo>
                    <a:cubicBezTo>
                      <a:pt x="193" y="131"/>
                      <a:pt x="193" y="131"/>
                      <a:pt x="193" y="131"/>
                    </a:cubicBezTo>
                    <a:cubicBezTo>
                      <a:pt x="143" y="158"/>
                      <a:pt x="143" y="158"/>
                      <a:pt x="143" y="158"/>
                    </a:cubicBezTo>
                    <a:cubicBezTo>
                      <a:pt x="132" y="145"/>
                      <a:pt x="132" y="145"/>
                      <a:pt x="132" y="145"/>
                    </a:cubicBezTo>
                    <a:cubicBezTo>
                      <a:pt x="145" y="135"/>
                      <a:pt x="154" y="125"/>
                      <a:pt x="159" y="114"/>
                    </a:cubicBezTo>
                    <a:cubicBezTo>
                      <a:pt x="165" y="103"/>
                      <a:pt x="167" y="91"/>
                      <a:pt x="166" y="80"/>
                    </a:cubicBezTo>
                    <a:cubicBezTo>
                      <a:pt x="165" y="73"/>
                      <a:pt x="163" y="68"/>
                      <a:pt x="160" y="66"/>
                    </a:cubicBezTo>
                    <a:cubicBezTo>
                      <a:pt x="157" y="64"/>
                      <a:pt x="150" y="63"/>
                      <a:pt x="141" y="65"/>
                    </a:cubicBezTo>
                    <a:cubicBezTo>
                      <a:pt x="115" y="68"/>
                      <a:pt x="115" y="68"/>
                      <a:pt x="115" y="68"/>
                    </a:cubicBezTo>
                    <a:cubicBezTo>
                      <a:pt x="116" y="75"/>
                      <a:pt x="116" y="75"/>
                      <a:pt x="116" y="75"/>
                    </a:cubicBezTo>
                    <a:cubicBezTo>
                      <a:pt x="117" y="83"/>
                      <a:pt x="120" y="89"/>
                      <a:pt x="124" y="91"/>
                    </a:cubicBezTo>
                    <a:cubicBezTo>
                      <a:pt x="128" y="93"/>
                      <a:pt x="135" y="94"/>
                      <a:pt x="147" y="93"/>
                    </a:cubicBezTo>
                    <a:cubicBezTo>
                      <a:pt x="149" y="110"/>
                      <a:pt x="149" y="110"/>
                      <a:pt x="149" y="110"/>
                    </a:cubicBezTo>
                    <a:cubicBezTo>
                      <a:pt x="69" y="120"/>
                      <a:pt x="69" y="120"/>
                      <a:pt x="69" y="120"/>
                    </a:cubicBezTo>
                    <a:cubicBezTo>
                      <a:pt x="67" y="103"/>
                      <a:pt x="67" y="103"/>
                      <a:pt x="67" y="103"/>
                    </a:cubicBezTo>
                    <a:cubicBezTo>
                      <a:pt x="77" y="101"/>
                      <a:pt x="84" y="97"/>
                      <a:pt x="89" y="93"/>
                    </a:cubicBezTo>
                    <a:cubicBezTo>
                      <a:pt x="93" y="90"/>
                      <a:pt x="94" y="84"/>
                      <a:pt x="94" y="78"/>
                    </a:cubicBezTo>
                    <a:cubicBezTo>
                      <a:pt x="93" y="70"/>
                      <a:pt x="93" y="70"/>
                      <a:pt x="93" y="70"/>
                    </a:cubicBezTo>
                    <a:cubicBezTo>
                      <a:pt x="51" y="75"/>
                      <a:pt x="51" y="75"/>
                      <a:pt x="51" y="75"/>
                    </a:cubicBezTo>
                    <a:cubicBezTo>
                      <a:pt x="42" y="76"/>
                      <a:pt x="36" y="79"/>
                      <a:pt x="34" y="81"/>
                    </a:cubicBezTo>
                    <a:cubicBezTo>
                      <a:pt x="31" y="84"/>
                      <a:pt x="30" y="89"/>
                      <a:pt x="31" y="96"/>
                    </a:cubicBezTo>
                    <a:cubicBezTo>
                      <a:pt x="33" y="108"/>
                      <a:pt x="38" y="119"/>
                      <a:pt x="48" y="130"/>
                    </a:cubicBezTo>
                    <a:cubicBezTo>
                      <a:pt x="58" y="140"/>
                      <a:pt x="72" y="149"/>
                      <a:pt x="88" y="155"/>
                    </a:cubicBezTo>
                    <a:cubicBezTo>
                      <a:pt x="80" y="172"/>
                      <a:pt x="80" y="172"/>
                      <a:pt x="80" y="172"/>
                    </a:cubicBezTo>
                    <a:cubicBezTo>
                      <a:pt x="17" y="155"/>
                      <a:pt x="17" y="155"/>
                      <a:pt x="17" y="155"/>
                    </a:cubicBezTo>
                    <a:cubicBezTo>
                      <a:pt x="0" y="21"/>
                      <a:pt x="0" y="21"/>
                      <a:pt x="0" y="21"/>
                    </a:cubicBezTo>
                    <a:cubicBezTo>
                      <a:pt x="22" y="19"/>
                      <a:pt x="22" y="19"/>
                      <a:pt x="22" y="19"/>
                    </a:cubicBezTo>
                    <a:cubicBezTo>
                      <a:pt x="23" y="26"/>
                      <a:pt x="26" y="30"/>
                      <a:pt x="30" y="32"/>
                    </a:cubicBezTo>
                    <a:cubicBezTo>
                      <a:pt x="34" y="34"/>
                      <a:pt x="43" y="34"/>
                      <a:pt x="57" y="33"/>
                    </a:cubicBezTo>
                    <a:cubicBezTo>
                      <a:pt x="125" y="25"/>
                      <a:pt x="125" y="25"/>
                      <a:pt x="125" y="25"/>
                    </a:cubicBezTo>
                    <a:cubicBezTo>
                      <a:pt x="140" y="23"/>
                      <a:pt x="148" y="21"/>
                      <a:pt x="152" y="18"/>
                    </a:cubicBezTo>
                    <a:cubicBezTo>
                      <a:pt x="155" y="15"/>
                      <a:pt x="156" y="10"/>
                      <a:pt x="156" y="3"/>
                    </a:cubicBezTo>
                    <a:lnTo>
                      <a:pt x="1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6" name="Freeform 16"/>
              <p:cNvSpPr>
                <a:spLocks/>
              </p:cNvSpPr>
              <p:nvPr/>
            </p:nvSpPr>
            <p:spPr bwMode="auto">
              <a:xfrm>
                <a:off x="3207309" y="1010411"/>
                <a:ext cx="61664" cy="55993"/>
              </a:xfrm>
              <a:custGeom>
                <a:avLst/>
                <a:gdLst>
                  <a:gd name="T0" fmla="*/ 190 w 203"/>
                  <a:gd name="T1" fmla="*/ 90 h 183"/>
                  <a:gd name="T2" fmla="*/ 198 w 203"/>
                  <a:gd name="T3" fmla="*/ 90 h 183"/>
                  <a:gd name="T4" fmla="*/ 203 w 203"/>
                  <a:gd name="T5" fmla="*/ 104 h 183"/>
                  <a:gd name="T6" fmla="*/ 152 w 203"/>
                  <a:gd name="T7" fmla="*/ 140 h 183"/>
                  <a:gd name="T8" fmla="*/ 138 w 203"/>
                  <a:gd name="T9" fmla="*/ 125 h 183"/>
                  <a:gd name="T10" fmla="*/ 162 w 203"/>
                  <a:gd name="T11" fmla="*/ 91 h 183"/>
                  <a:gd name="T12" fmla="*/ 163 w 203"/>
                  <a:gd name="T13" fmla="*/ 63 h 183"/>
                  <a:gd name="T14" fmla="*/ 136 w 203"/>
                  <a:gd name="T15" fmla="*/ 42 h 183"/>
                  <a:gd name="T16" fmla="*/ 85 w 203"/>
                  <a:gd name="T17" fmla="*/ 51 h 183"/>
                  <a:gd name="T18" fmla="*/ 42 w 203"/>
                  <a:gd name="T19" fmla="*/ 78 h 183"/>
                  <a:gd name="T20" fmla="*/ 36 w 203"/>
                  <a:gd name="T21" fmla="*/ 111 h 183"/>
                  <a:gd name="T22" fmla="*/ 53 w 203"/>
                  <a:gd name="T23" fmla="*/ 130 h 183"/>
                  <a:gd name="T24" fmla="*/ 77 w 203"/>
                  <a:gd name="T25" fmla="*/ 130 h 183"/>
                  <a:gd name="T26" fmla="*/ 88 w 203"/>
                  <a:gd name="T27" fmla="*/ 121 h 183"/>
                  <a:gd name="T28" fmla="*/ 87 w 203"/>
                  <a:gd name="T29" fmla="*/ 105 h 183"/>
                  <a:gd name="T30" fmla="*/ 107 w 203"/>
                  <a:gd name="T31" fmla="*/ 97 h 183"/>
                  <a:gd name="T32" fmla="*/ 133 w 203"/>
                  <a:gd name="T33" fmla="*/ 166 h 183"/>
                  <a:gd name="T34" fmla="*/ 114 w 203"/>
                  <a:gd name="T35" fmla="*/ 174 h 183"/>
                  <a:gd name="T36" fmla="*/ 102 w 203"/>
                  <a:gd name="T37" fmla="*/ 163 h 183"/>
                  <a:gd name="T38" fmla="*/ 82 w 203"/>
                  <a:gd name="T39" fmla="*/ 167 h 183"/>
                  <a:gd name="T40" fmla="*/ 38 w 203"/>
                  <a:gd name="T41" fmla="*/ 183 h 183"/>
                  <a:gd name="T42" fmla="*/ 29 w 203"/>
                  <a:gd name="T43" fmla="*/ 162 h 183"/>
                  <a:gd name="T44" fmla="*/ 41 w 203"/>
                  <a:gd name="T45" fmla="*/ 150 h 183"/>
                  <a:gd name="T46" fmla="*/ 21 w 203"/>
                  <a:gd name="T47" fmla="*/ 134 h 183"/>
                  <a:gd name="T48" fmla="*/ 8 w 203"/>
                  <a:gd name="T49" fmla="*/ 112 h 183"/>
                  <a:gd name="T50" fmla="*/ 13 w 203"/>
                  <a:gd name="T51" fmla="*/ 54 h 183"/>
                  <a:gd name="T52" fmla="*/ 70 w 203"/>
                  <a:gd name="T53" fmla="*/ 11 h 183"/>
                  <a:gd name="T54" fmla="*/ 140 w 203"/>
                  <a:gd name="T55" fmla="*/ 8 h 183"/>
                  <a:gd name="T56" fmla="*/ 186 w 203"/>
                  <a:gd name="T57" fmla="*/ 53 h 183"/>
                  <a:gd name="T58" fmla="*/ 190 w 203"/>
                  <a:gd name="T59" fmla="*/ 70 h 183"/>
                  <a:gd name="T60" fmla="*/ 190 w 203"/>
                  <a:gd name="T61" fmla="*/ 9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3" h="183">
                    <a:moveTo>
                      <a:pt x="190" y="90"/>
                    </a:moveTo>
                    <a:cubicBezTo>
                      <a:pt x="198" y="90"/>
                      <a:pt x="198" y="90"/>
                      <a:pt x="198" y="90"/>
                    </a:cubicBezTo>
                    <a:cubicBezTo>
                      <a:pt x="203" y="104"/>
                      <a:pt x="203" y="104"/>
                      <a:pt x="203" y="104"/>
                    </a:cubicBezTo>
                    <a:cubicBezTo>
                      <a:pt x="152" y="140"/>
                      <a:pt x="152" y="140"/>
                      <a:pt x="152" y="140"/>
                    </a:cubicBezTo>
                    <a:cubicBezTo>
                      <a:pt x="138" y="125"/>
                      <a:pt x="138" y="125"/>
                      <a:pt x="138" y="125"/>
                    </a:cubicBezTo>
                    <a:cubicBezTo>
                      <a:pt x="150" y="112"/>
                      <a:pt x="158" y="101"/>
                      <a:pt x="162" y="91"/>
                    </a:cubicBezTo>
                    <a:cubicBezTo>
                      <a:pt x="166" y="81"/>
                      <a:pt x="166" y="72"/>
                      <a:pt x="163" y="63"/>
                    </a:cubicBezTo>
                    <a:cubicBezTo>
                      <a:pt x="158" y="51"/>
                      <a:pt x="149" y="44"/>
                      <a:pt x="136" y="42"/>
                    </a:cubicBezTo>
                    <a:cubicBezTo>
                      <a:pt x="122" y="40"/>
                      <a:pt x="105" y="43"/>
                      <a:pt x="85" y="51"/>
                    </a:cubicBezTo>
                    <a:cubicBezTo>
                      <a:pt x="64" y="59"/>
                      <a:pt x="50" y="68"/>
                      <a:pt x="42" y="78"/>
                    </a:cubicBezTo>
                    <a:cubicBezTo>
                      <a:pt x="34" y="88"/>
                      <a:pt x="32" y="99"/>
                      <a:pt x="36" y="111"/>
                    </a:cubicBezTo>
                    <a:cubicBezTo>
                      <a:pt x="40" y="120"/>
                      <a:pt x="45" y="126"/>
                      <a:pt x="53" y="130"/>
                    </a:cubicBezTo>
                    <a:cubicBezTo>
                      <a:pt x="60" y="133"/>
                      <a:pt x="68" y="133"/>
                      <a:pt x="77" y="130"/>
                    </a:cubicBezTo>
                    <a:cubicBezTo>
                      <a:pt x="83" y="127"/>
                      <a:pt x="87" y="124"/>
                      <a:pt x="88" y="121"/>
                    </a:cubicBezTo>
                    <a:cubicBezTo>
                      <a:pt x="90" y="117"/>
                      <a:pt x="89" y="112"/>
                      <a:pt x="87" y="105"/>
                    </a:cubicBezTo>
                    <a:cubicBezTo>
                      <a:pt x="107" y="97"/>
                      <a:pt x="107" y="97"/>
                      <a:pt x="107" y="97"/>
                    </a:cubicBezTo>
                    <a:cubicBezTo>
                      <a:pt x="133" y="166"/>
                      <a:pt x="133" y="166"/>
                      <a:pt x="133" y="166"/>
                    </a:cubicBezTo>
                    <a:cubicBezTo>
                      <a:pt x="114" y="174"/>
                      <a:pt x="114" y="174"/>
                      <a:pt x="114" y="174"/>
                    </a:cubicBezTo>
                    <a:cubicBezTo>
                      <a:pt x="110" y="167"/>
                      <a:pt x="106" y="164"/>
                      <a:pt x="102" y="163"/>
                    </a:cubicBezTo>
                    <a:cubicBezTo>
                      <a:pt x="98" y="162"/>
                      <a:pt x="91" y="163"/>
                      <a:pt x="82" y="167"/>
                    </a:cubicBezTo>
                    <a:cubicBezTo>
                      <a:pt x="38" y="183"/>
                      <a:pt x="38" y="183"/>
                      <a:pt x="38" y="183"/>
                    </a:cubicBezTo>
                    <a:cubicBezTo>
                      <a:pt x="29" y="162"/>
                      <a:pt x="29" y="162"/>
                      <a:pt x="29" y="162"/>
                    </a:cubicBezTo>
                    <a:cubicBezTo>
                      <a:pt x="41" y="150"/>
                      <a:pt x="41" y="150"/>
                      <a:pt x="41" y="150"/>
                    </a:cubicBezTo>
                    <a:cubicBezTo>
                      <a:pt x="33" y="146"/>
                      <a:pt x="26" y="140"/>
                      <a:pt x="21" y="134"/>
                    </a:cubicBezTo>
                    <a:cubicBezTo>
                      <a:pt x="16" y="128"/>
                      <a:pt x="11" y="121"/>
                      <a:pt x="8" y="112"/>
                    </a:cubicBezTo>
                    <a:cubicBezTo>
                      <a:pt x="0" y="92"/>
                      <a:pt x="2" y="72"/>
                      <a:pt x="13" y="54"/>
                    </a:cubicBezTo>
                    <a:cubicBezTo>
                      <a:pt x="25" y="35"/>
                      <a:pt x="44" y="21"/>
                      <a:pt x="70" y="11"/>
                    </a:cubicBezTo>
                    <a:cubicBezTo>
                      <a:pt x="96" y="1"/>
                      <a:pt x="119" y="0"/>
                      <a:pt x="140" y="8"/>
                    </a:cubicBezTo>
                    <a:cubicBezTo>
                      <a:pt x="162" y="16"/>
                      <a:pt x="177" y="31"/>
                      <a:pt x="186" y="53"/>
                    </a:cubicBezTo>
                    <a:cubicBezTo>
                      <a:pt x="188" y="59"/>
                      <a:pt x="189" y="65"/>
                      <a:pt x="190" y="70"/>
                    </a:cubicBezTo>
                    <a:cubicBezTo>
                      <a:pt x="190" y="76"/>
                      <a:pt x="190" y="83"/>
                      <a:pt x="190" y="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7" name="Freeform 17"/>
              <p:cNvSpPr>
                <a:spLocks noEditPoints="1"/>
              </p:cNvSpPr>
              <p:nvPr/>
            </p:nvSpPr>
            <p:spPr bwMode="auto">
              <a:xfrm>
                <a:off x="3225028" y="1051520"/>
                <a:ext cx="65916" cy="73713"/>
              </a:xfrm>
              <a:custGeom>
                <a:avLst/>
                <a:gdLst>
                  <a:gd name="T0" fmla="*/ 147 w 216"/>
                  <a:gd name="T1" fmla="*/ 75 h 242"/>
                  <a:gd name="T2" fmla="*/ 165 w 216"/>
                  <a:gd name="T3" fmla="*/ 69 h 242"/>
                  <a:gd name="T4" fmla="*/ 176 w 216"/>
                  <a:gd name="T5" fmla="*/ 81 h 242"/>
                  <a:gd name="T6" fmla="*/ 182 w 216"/>
                  <a:gd name="T7" fmla="*/ 107 h 242"/>
                  <a:gd name="T8" fmla="*/ 169 w 216"/>
                  <a:gd name="T9" fmla="*/ 124 h 242"/>
                  <a:gd name="T10" fmla="*/ 145 w 216"/>
                  <a:gd name="T11" fmla="*/ 124 h 242"/>
                  <a:gd name="T12" fmla="*/ 122 w 216"/>
                  <a:gd name="T13" fmla="*/ 98 h 242"/>
                  <a:gd name="T14" fmla="*/ 120 w 216"/>
                  <a:gd name="T15" fmla="*/ 93 h 242"/>
                  <a:gd name="T16" fmla="*/ 118 w 216"/>
                  <a:gd name="T17" fmla="*/ 90 h 242"/>
                  <a:gd name="T18" fmla="*/ 147 w 216"/>
                  <a:gd name="T19" fmla="*/ 75 h 242"/>
                  <a:gd name="T20" fmla="*/ 137 w 216"/>
                  <a:gd name="T21" fmla="*/ 11 h 242"/>
                  <a:gd name="T22" fmla="*/ 140 w 216"/>
                  <a:gd name="T23" fmla="*/ 27 h 242"/>
                  <a:gd name="T24" fmla="*/ 118 w 216"/>
                  <a:gd name="T25" fmla="*/ 43 h 242"/>
                  <a:gd name="T26" fmla="*/ 57 w 216"/>
                  <a:gd name="T27" fmla="*/ 76 h 242"/>
                  <a:gd name="T28" fmla="*/ 32 w 216"/>
                  <a:gd name="T29" fmla="*/ 85 h 242"/>
                  <a:gd name="T30" fmla="*/ 19 w 216"/>
                  <a:gd name="T31" fmla="*/ 75 h 242"/>
                  <a:gd name="T32" fmla="*/ 0 w 216"/>
                  <a:gd name="T33" fmla="*/ 85 h 242"/>
                  <a:gd name="T34" fmla="*/ 39 w 216"/>
                  <a:gd name="T35" fmla="*/ 155 h 242"/>
                  <a:gd name="T36" fmla="*/ 58 w 216"/>
                  <a:gd name="T37" fmla="*/ 145 h 242"/>
                  <a:gd name="T38" fmla="*/ 56 w 216"/>
                  <a:gd name="T39" fmla="*/ 128 h 242"/>
                  <a:gd name="T40" fmla="*/ 77 w 216"/>
                  <a:gd name="T41" fmla="*/ 112 h 242"/>
                  <a:gd name="T42" fmla="*/ 97 w 216"/>
                  <a:gd name="T43" fmla="*/ 102 h 242"/>
                  <a:gd name="T44" fmla="*/ 105 w 216"/>
                  <a:gd name="T45" fmla="*/ 116 h 242"/>
                  <a:gd name="T46" fmla="*/ 61 w 216"/>
                  <a:gd name="T47" fmla="*/ 197 h 242"/>
                  <a:gd name="T48" fmla="*/ 86 w 216"/>
                  <a:gd name="T49" fmla="*/ 242 h 242"/>
                  <a:gd name="T50" fmla="*/ 105 w 216"/>
                  <a:gd name="T51" fmla="*/ 231 h 242"/>
                  <a:gd name="T52" fmla="*/ 102 w 216"/>
                  <a:gd name="T53" fmla="*/ 216 h 242"/>
                  <a:gd name="T54" fmla="*/ 107 w 216"/>
                  <a:gd name="T55" fmla="*/ 200 h 242"/>
                  <a:gd name="T56" fmla="*/ 130 w 216"/>
                  <a:gd name="T57" fmla="*/ 151 h 242"/>
                  <a:gd name="T58" fmla="*/ 159 w 216"/>
                  <a:gd name="T59" fmla="*/ 167 h 242"/>
                  <a:gd name="T60" fmla="*/ 190 w 216"/>
                  <a:gd name="T61" fmla="*/ 161 h 242"/>
                  <a:gd name="T62" fmla="*/ 214 w 216"/>
                  <a:gd name="T63" fmla="*/ 129 h 242"/>
                  <a:gd name="T64" fmla="*/ 201 w 216"/>
                  <a:gd name="T65" fmla="*/ 80 h 242"/>
                  <a:gd name="T66" fmla="*/ 157 w 216"/>
                  <a:gd name="T67" fmla="*/ 0 h 242"/>
                  <a:gd name="T68" fmla="*/ 137 w 216"/>
                  <a:gd name="T69" fmla="*/ 1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6" h="242">
                    <a:moveTo>
                      <a:pt x="147" y="75"/>
                    </a:moveTo>
                    <a:cubicBezTo>
                      <a:pt x="155" y="70"/>
                      <a:pt x="161" y="68"/>
                      <a:pt x="165" y="69"/>
                    </a:cubicBezTo>
                    <a:cubicBezTo>
                      <a:pt x="169" y="70"/>
                      <a:pt x="172" y="74"/>
                      <a:pt x="176" y="81"/>
                    </a:cubicBezTo>
                    <a:cubicBezTo>
                      <a:pt x="181" y="90"/>
                      <a:pt x="183" y="99"/>
                      <a:pt x="182" y="107"/>
                    </a:cubicBezTo>
                    <a:cubicBezTo>
                      <a:pt x="180" y="114"/>
                      <a:pt x="176" y="120"/>
                      <a:pt x="169" y="124"/>
                    </a:cubicBezTo>
                    <a:cubicBezTo>
                      <a:pt x="160" y="129"/>
                      <a:pt x="152" y="129"/>
                      <a:pt x="145" y="124"/>
                    </a:cubicBezTo>
                    <a:cubicBezTo>
                      <a:pt x="137" y="120"/>
                      <a:pt x="129" y="111"/>
                      <a:pt x="122" y="98"/>
                    </a:cubicBezTo>
                    <a:cubicBezTo>
                      <a:pt x="121" y="96"/>
                      <a:pt x="120" y="94"/>
                      <a:pt x="120" y="93"/>
                    </a:cubicBezTo>
                    <a:cubicBezTo>
                      <a:pt x="119" y="92"/>
                      <a:pt x="119" y="91"/>
                      <a:pt x="118" y="90"/>
                    </a:cubicBezTo>
                    <a:lnTo>
                      <a:pt x="147" y="75"/>
                    </a:lnTo>
                    <a:close/>
                    <a:moveTo>
                      <a:pt x="137" y="11"/>
                    </a:moveTo>
                    <a:cubicBezTo>
                      <a:pt x="141" y="18"/>
                      <a:pt x="141" y="23"/>
                      <a:pt x="140" y="27"/>
                    </a:cubicBezTo>
                    <a:cubicBezTo>
                      <a:pt x="137" y="31"/>
                      <a:pt x="130" y="37"/>
                      <a:pt x="118" y="43"/>
                    </a:cubicBezTo>
                    <a:cubicBezTo>
                      <a:pt x="57" y="76"/>
                      <a:pt x="57" y="76"/>
                      <a:pt x="57" y="76"/>
                    </a:cubicBezTo>
                    <a:cubicBezTo>
                      <a:pt x="45" y="83"/>
                      <a:pt x="37" y="86"/>
                      <a:pt x="32" y="85"/>
                    </a:cubicBezTo>
                    <a:cubicBezTo>
                      <a:pt x="27" y="85"/>
                      <a:pt x="23" y="81"/>
                      <a:pt x="19" y="75"/>
                    </a:cubicBezTo>
                    <a:cubicBezTo>
                      <a:pt x="0" y="85"/>
                      <a:pt x="0" y="85"/>
                      <a:pt x="0" y="85"/>
                    </a:cubicBezTo>
                    <a:cubicBezTo>
                      <a:pt x="39" y="155"/>
                      <a:pt x="39" y="155"/>
                      <a:pt x="39" y="155"/>
                    </a:cubicBezTo>
                    <a:cubicBezTo>
                      <a:pt x="58" y="145"/>
                      <a:pt x="58" y="145"/>
                      <a:pt x="58" y="145"/>
                    </a:cubicBezTo>
                    <a:cubicBezTo>
                      <a:pt x="54" y="138"/>
                      <a:pt x="54" y="133"/>
                      <a:pt x="56" y="128"/>
                    </a:cubicBezTo>
                    <a:cubicBezTo>
                      <a:pt x="58" y="124"/>
                      <a:pt x="65" y="119"/>
                      <a:pt x="77" y="112"/>
                    </a:cubicBezTo>
                    <a:cubicBezTo>
                      <a:pt x="97" y="102"/>
                      <a:pt x="97" y="102"/>
                      <a:pt x="97" y="102"/>
                    </a:cubicBezTo>
                    <a:cubicBezTo>
                      <a:pt x="105" y="116"/>
                      <a:pt x="105" y="116"/>
                      <a:pt x="105" y="116"/>
                    </a:cubicBezTo>
                    <a:cubicBezTo>
                      <a:pt x="61" y="197"/>
                      <a:pt x="61" y="197"/>
                      <a:pt x="61" y="197"/>
                    </a:cubicBezTo>
                    <a:cubicBezTo>
                      <a:pt x="86" y="242"/>
                      <a:pt x="86" y="242"/>
                      <a:pt x="86" y="242"/>
                    </a:cubicBezTo>
                    <a:cubicBezTo>
                      <a:pt x="105" y="231"/>
                      <a:pt x="105" y="231"/>
                      <a:pt x="105" y="231"/>
                    </a:cubicBezTo>
                    <a:cubicBezTo>
                      <a:pt x="103" y="226"/>
                      <a:pt x="102" y="221"/>
                      <a:pt x="102" y="216"/>
                    </a:cubicBezTo>
                    <a:cubicBezTo>
                      <a:pt x="102" y="212"/>
                      <a:pt x="104" y="207"/>
                      <a:pt x="107" y="200"/>
                    </a:cubicBezTo>
                    <a:cubicBezTo>
                      <a:pt x="130" y="151"/>
                      <a:pt x="130" y="151"/>
                      <a:pt x="130" y="151"/>
                    </a:cubicBezTo>
                    <a:cubicBezTo>
                      <a:pt x="140" y="160"/>
                      <a:pt x="150" y="165"/>
                      <a:pt x="159" y="167"/>
                    </a:cubicBezTo>
                    <a:cubicBezTo>
                      <a:pt x="169" y="168"/>
                      <a:pt x="179" y="167"/>
                      <a:pt x="190" y="161"/>
                    </a:cubicBezTo>
                    <a:cubicBezTo>
                      <a:pt x="204" y="153"/>
                      <a:pt x="212" y="143"/>
                      <a:pt x="214" y="129"/>
                    </a:cubicBezTo>
                    <a:cubicBezTo>
                      <a:pt x="216" y="116"/>
                      <a:pt x="211" y="100"/>
                      <a:pt x="201" y="80"/>
                    </a:cubicBezTo>
                    <a:cubicBezTo>
                      <a:pt x="157" y="0"/>
                      <a:pt x="157" y="0"/>
                      <a:pt x="157" y="0"/>
                    </a:cubicBezTo>
                    <a:lnTo>
                      <a:pt x="137"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8" name="Freeform 18"/>
              <p:cNvSpPr>
                <a:spLocks/>
              </p:cNvSpPr>
              <p:nvPr/>
            </p:nvSpPr>
            <p:spPr bwMode="auto">
              <a:xfrm>
                <a:off x="3254797" y="1097591"/>
                <a:ext cx="58120" cy="51741"/>
              </a:xfrm>
              <a:custGeom>
                <a:avLst/>
                <a:gdLst>
                  <a:gd name="T0" fmla="*/ 145 w 193"/>
                  <a:gd name="T1" fmla="*/ 0 h 169"/>
                  <a:gd name="T2" fmla="*/ 193 w 193"/>
                  <a:gd name="T3" fmla="*/ 66 h 169"/>
                  <a:gd name="T4" fmla="*/ 175 w 193"/>
                  <a:gd name="T5" fmla="*/ 79 h 169"/>
                  <a:gd name="T6" fmla="*/ 161 w 193"/>
                  <a:gd name="T7" fmla="*/ 69 h 169"/>
                  <a:gd name="T8" fmla="*/ 137 w 193"/>
                  <a:gd name="T9" fmla="*/ 82 h 169"/>
                  <a:gd name="T10" fmla="*/ 81 w 193"/>
                  <a:gd name="T11" fmla="*/ 121 h 169"/>
                  <a:gd name="T12" fmla="*/ 62 w 193"/>
                  <a:gd name="T13" fmla="*/ 140 h 169"/>
                  <a:gd name="T14" fmla="*/ 66 w 193"/>
                  <a:gd name="T15" fmla="*/ 157 h 169"/>
                  <a:gd name="T16" fmla="*/ 48 w 193"/>
                  <a:gd name="T17" fmla="*/ 169 h 169"/>
                  <a:gd name="T18" fmla="*/ 0 w 193"/>
                  <a:gd name="T19" fmla="*/ 104 h 169"/>
                  <a:gd name="T20" fmla="*/ 18 w 193"/>
                  <a:gd name="T21" fmla="*/ 91 h 169"/>
                  <a:gd name="T22" fmla="*/ 33 w 193"/>
                  <a:gd name="T23" fmla="*/ 100 h 169"/>
                  <a:gd name="T24" fmla="*/ 57 w 193"/>
                  <a:gd name="T25" fmla="*/ 88 h 169"/>
                  <a:gd name="T26" fmla="*/ 112 w 193"/>
                  <a:gd name="T27" fmla="*/ 48 h 169"/>
                  <a:gd name="T28" fmla="*/ 132 w 193"/>
                  <a:gd name="T29" fmla="*/ 29 h 169"/>
                  <a:gd name="T30" fmla="*/ 127 w 193"/>
                  <a:gd name="T31" fmla="*/ 13 h 169"/>
                  <a:gd name="T32" fmla="*/ 145 w 193"/>
                  <a:gd name="T33"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3" h="169">
                    <a:moveTo>
                      <a:pt x="145" y="0"/>
                    </a:moveTo>
                    <a:cubicBezTo>
                      <a:pt x="193" y="66"/>
                      <a:pt x="193" y="66"/>
                      <a:pt x="193" y="66"/>
                    </a:cubicBezTo>
                    <a:cubicBezTo>
                      <a:pt x="175" y="79"/>
                      <a:pt x="175" y="79"/>
                      <a:pt x="175" y="79"/>
                    </a:cubicBezTo>
                    <a:cubicBezTo>
                      <a:pt x="170" y="72"/>
                      <a:pt x="166" y="69"/>
                      <a:pt x="161" y="69"/>
                    </a:cubicBezTo>
                    <a:cubicBezTo>
                      <a:pt x="156" y="69"/>
                      <a:pt x="148" y="74"/>
                      <a:pt x="137" y="82"/>
                    </a:cubicBezTo>
                    <a:cubicBezTo>
                      <a:pt x="81" y="121"/>
                      <a:pt x="81" y="121"/>
                      <a:pt x="81" y="121"/>
                    </a:cubicBezTo>
                    <a:cubicBezTo>
                      <a:pt x="70" y="130"/>
                      <a:pt x="63" y="136"/>
                      <a:pt x="62" y="140"/>
                    </a:cubicBezTo>
                    <a:cubicBezTo>
                      <a:pt x="60" y="145"/>
                      <a:pt x="62" y="150"/>
                      <a:pt x="66" y="157"/>
                    </a:cubicBezTo>
                    <a:cubicBezTo>
                      <a:pt x="48" y="169"/>
                      <a:pt x="48" y="169"/>
                      <a:pt x="48" y="169"/>
                    </a:cubicBezTo>
                    <a:cubicBezTo>
                      <a:pt x="0" y="104"/>
                      <a:pt x="0" y="104"/>
                      <a:pt x="0" y="104"/>
                    </a:cubicBezTo>
                    <a:cubicBezTo>
                      <a:pt x="18" y="91"/>
                      <a:pt x="18" y="91"/>
                      <a:pt x="18" y="91"/>
                    </a:cubicBezTo>
                    <a:cubicBezTo>
                      <a:pt x="23" y="97"/>
                      <a:pt x="28" y="100"/>
                      <a:pt x="33" y="100"/>
                    </a:cubicBezTo>
                    <a:cubicBezTo>
                      <a:pt x="37" y="100"/>
                      <a:pt x="45" y="96"/>
                      <a:pt x="57" y="88"/>
                    </a:cubicBezTo>
                    <a:cubicBezTo>
                      <a:pt x="112" y="48"/>
                      <a:pt x="112" y="48"/>
                      <a:pt x="112" y="48"/>
                    </a:cubicBezTo>
                    <a:cubicBezTo>
                      <a:pt x="124" y="40"/>
                      <a:pt x="130" y="34"/>
                      <a:pt x="132" y="29"/>
                    </a:cubicBezTo>
                    <a:cubicBezTo>
                      <a:pt x="133" y="25"/>
                      <a:pt x="132" y="20"/>
                      <a:pt x="127" y="13"/>
                    </a:cubicBezTo>
                    <a:lnTo>
                      <a:pt x="1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9" name="Freeform 19"/>
              <p:cNvSpPr>
                <a:spLocks noEditPoints="1"/>
              </p:cNvSpPr>
              <p:nvPr/>
            </p:nvSpPr>
            <p:spPr bwMode="auto">
              <a:xfrm>
                <a:off x="3273934" y="1120272"/>
                <a:ext cx="65916" cy="65208"/>
              </a:xfrm>
              <a:custGeom>
                <a:avLst/>
                <a:gdLst>
                  <a:gd name="T0" fmla="*/ 142 w 215"/>
                  <a:gd name="T1" fmla="*/ 74 h 213"/>
                  <a:gd name="T2" fmla="*/ 159 w 215"/>
                  <a:gd name="T3" fmla="*/ 65 h 213"/>
                  <a:gd name="T4" fmla="*/ 170 w 215"/>
                  <a:gd name="T5" fmla="*/ 74 h 213"/>
                  <a:gd name="T6" fmla="*/ 179 w 215"/>
                  <a:gd name="T7" fmla="*/ 113 h 213"/>
                  <a:gd name="T8" fmla="*/ 149 w 215"/>
                  <a:gd name="T9" fmla="*/ 154 h 213"/>
                  <a:gd name="T10" fmla="*/ 102 w 215"/>
                  <a:gd name="T11" fmla="*/ 174 h 213"/>
                  <a:gd name="T12" fmla="*/ 65 w 215"/>
                  <a:gd name="T13" fmla="*/ 157 h 213"/>
                  <a:gd name="T14" fmla="*/ 60 w 215"/>
                  <a:gd name="T15" fmla="*/ 144 h 213"/>
                  <a:gd name="T16" fmla="*/ 72 w 215"/>
                  <a:gd name="T17" fmla="*/ 130 h 213"/>
                  <a:gd name="T18" fmla="*/ 142 w 215"/>
                  <a:gd name="T19" fmla="*/ 74 h 213"/>
                  <a:gd name="T20" fmla="*/ 122 w 215"/>
                  <a:gd name="T21" fmla="*/ 14 h 213"/>
                  <a:gd name="T22" fmla="*/ 126 w 215"/>
                  <a:gd name="T23" fmla="*/ 28 h 213"/>
                  <a:gd name="T24" fmla="*/ 107 w 215"/>
                  <a:gd name="T25" fmla="*/ 48 h 213"/>
                  <a:gd name="T26" fmla="*/ 54 w 215"/>
                  <a:gd name="T27" fmla="*/ 91 h 213"/>
                  <a:gd name="T28" fmla="*/ 30 w 215"/>
                  <a:gd name="T29" fmla="*/ 105 h 213"/>
                  <a:gd name="T30" fmla="*/ 17 w 215"/>
                  <a:gd name="T31" fmla="*/ 97 h 213"/>
                  <a:gd name="T32" fmla="*/ 0 w 215"/>
                  <a:gd name="T33" fmla="*/ 111 h 213"/>
                  <a:gd name="T34" fmla="*/ 49 w 215"/>
                  <a:gd name="T35" fmla="*/ 172 h 213"/>
                  <a:gd name="T36" fmla="*/ 110 w 215"/>
                  <a:gd name="T37" fmla="*/ 211 h 213"/>
                  <a:gd name="T38" fmla="*/ 177 w 215"/>
                  <a:gd name="T39" fmla="*/ 188 h 213"/>
                  <a:gd name="T40" fmla="*/ 213 w 215"/>
                  <a:gd name="T41" fmla="*/ 128 h 213"/>
                  <a:gd name="T42" fmla="*/ 188 w 215"/>
                  <a:gd name="T43" fmla="*/ 61 h 213"/>
                  <a:gd name="T44" fmla="*/ 139 w 215"/>
                  <a:gd name="T45" fmla="*/ 0 h 213"/>
                  <a:gd name="T46" fmla="*/ 122 w 215"/>
                  <a:gd name="T47" fmla="*/ 1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5" h="213">
                    <a:moveTo>
                      <a:pt x="142" y="74"/>
                    </a:moveTo>
                    <a:cubicBezTo>
                      <a:pt x="150" y="68"/>
                      <a:pt x="155" y="65"/>
                      <a:pt x="159" y="65"/>
                    </a:cubicBezTo>
                    <a:cubicBezTo>
                      <a:pt x="162" y="66"/>
                      <a:pt x="166" y="68"/>
                      <a:pt x="170" y="74"/>
                    </a:cubicBezTo>
                    <a:cubicBezTo>
                      <a:pt x="180" y="86"/>
                      <a:pt x="183" y="99"/>
                      <a:pt x="179" y="113"/>
                    </a:cubicBezTo>
                    <a:cubicBezTo>
                      <a:pt x="176" y="127"/>
                      <a:pt x="166" y="141"/>
                      <a:pt x="149" y="154"/>
                    </a:cubicBezTo>
                    <a:cubicBezTo>
                      <a:pt x="133" y="167"/>
                      <a:pt x="117" y="174"/>
                      <a:pt x="102" y="174"/>
                    </a:cubicBezTo>
                    <a:cubicBezTo>
                      <a:pt x="87" y="175"/>
                      <a:pt x="75" y="169"/>
                      <a:pt x="65" y="157"/>
                    </a:cubicBezTo>
                    <a:cubicBezTo>
                      <a:pt x="61" y="152"/>
                      <a:pt x="59" y="148"/>
                      <a:pt x="60" y="144"/>
                    </a:cubicBezTo>
                    <a:cubicBezTo>
                      <a:pt x="60" y="141"/>
                      <a:pt x="64" y="136"/>
                      <a:pt x="72" y="130"/>
                    </a:cubicBezTo>
                    <a:lnTo>
                      <a:pt x="142" y="74"/>
                    </a:lnTo>
                    <a:close/>
                    <a:moveTo>
                      <a:pt x="122" y="14"/>
                    </a:moveTo>
                    <a:cubicBezTo>
                      <a:pt x="126" y="20"/>
                      <a:pt x="128" y="24"/>
                      <a:pt x="126" y="28"/>
                    </a:cubicBezTo>
                    <a:cubicBezTo>
                      <a:pt x="125" y="33"/>
                      <a:pt x="119" y="39"/>
                      <a:pt x="107" y="48"/>
                    </a:cubicBezTo>
                    <a:cubicBezTo>
                      <a:pt x="54" y="91"/>
                      <a:pt x="54" y="91"/>
                      <a:pt x="54" y="91"/>
                    </a:cubicBezTo>
                    <a:cubicBezTo>
                      <a:pt x="43" y="100"/>
                      <a:pt x="35" y="105"/>
                      <a:pt x="30" y="105"/>
                    </a:cubicBezTo>
                    <a:cubicBezTo>
                      <a:pt x="26" y="106"/>
                      <a:pt x="21" y="103"/>
                      <a:pt x="17" y="97"/>
                    </a:cubicBezTo>
                    <a:cubicBezTo>
                      <a:pt x="0" y="111"/>
                      <a:pt x="0" y="111"/>
                      <a:pt x="0" y="111"/>
                    </a:cubicBezTo>
                    <a:cubicBezTo>
                      <a:pt x="49" y="172"/>
                      <a:pt x="49" y="172"/>
                      <a:pt x="49" y="172"/>
                    </a:cubicBezTo>
                    <a:cubicBezTo>
                      <a:pt x="68" y="195"/>
                      <a:pt x="88" y="208"/>
                      <a:pt x="110" y="211"/>
                    </a:cubicBezTo>
                    <a:cubicBezTo>
                      <a:pt x="132" y="213"/>
                      <a:pt x="154" y="206"/>
                      <a:pt x="177" y="188"/>
                    </a:cubicBezTo>
                    <a:cubicBezTo>
                      <a:pt x="199" y="170"/>
                      <a:pt x="211" y="150"/>
                      <a:pt x="213" y="128"/>
                    </a:cubicBezTo>
                    <a:cubicBezTo>
                      <a:pt x="215" y="107"/>
                      <a:pt x="207" y="84"/>
                      <a:pt x="188" y="61"/>
                    </a:cubicBezTo>
                    <a:cubicBezTo>
                      <a:pt x="139" y="0"/>
                      <a:pt x="139" y="0"/>
                      <a:pt x="139" y="0"/>
                    </a:cubicBezTo>
                    <a:lnTo>
                      <a:pt x="12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0" name="Freeform 20"/>
              <p:cNvSpPr>
                <a:spLocks/>
              </p:cNvSpPr>
              <p:nvPr/>
            </p:nvSpPr>
            <p:spPr bwMode="auto">
              <a:xfrm>
                <a:off x="3340559" y="1179809"/>
                <a:ext cx="57411" cy="56702"/>
              </a:xfrm>
              <a:custGeom>
                <a:avLst/>
                <a:gdLst>
                  <a:gd name="T0" fmla="*/ 170 w 189"/>
                  <a:gd name="T1" fmla="*/ 52 h 186"/>
                  <a:gd name="T2" fmla="*/ 179 w 189"/>
                  <a:gd name="T3" fmla="*/ 45 h 186"/>
                  <a:gd name="T4" fmla="*/ 189 w 189"/>
                  <a:gd name="T5" fmla="*/ 53 h 186"/>
                  <a:gd name="T6" fmla="*/ 166 w 189"/>
                  <a:gd name="T7" fmla="*/ 117 h 186"/>
                  <a:gd name="T8" fmla="*/ 149 w 189"/>
                  <a:gd name="T9" fmla="*/ 112 h 186"/>
                  <a:gd name="T10" fmla="*/ 152 w 189"/>
                  <a:gd name="T11" fmla="*/ 70 h 186"/>
                  <a:gd name="T12" fmla="*/ 136 w 189"/>
                  <a:gd name="T13" fmla="*/ 42 h 186"/>
                  <a:gd name="T14" fmla="*/ 100 w 189"/>
                  <a:gd name="T15" fmla="*/ 37 h 186"/>
                  <a:gd name="T16" fmla="*/ 60 w 189"/>
                  <a:gd name="T17" fmla="*/ 70 h 186"/>
                  <a:gd name="T18" fmla="*/ 39 w 189"/>
                  <a:gd name="T19" fmla="*/ 117 h 186"/>
                  <a:gd name="T20" fmla="*/ 55 w 189"/>
                  <a:gd name="T21" fmla="*/ 152 h 186"/>
                  <a:gd name="T22" fmla="*/ 86 w 189"/>
                  <a:gd name="T23" fmla="*/ 161 h 186"/>
                  <a:gd name="T24" fmla="*/ 122 w 189"/>
                  <a:gd name="T25" fmla="*/ 153 h 186"/>
                  <a:gd name="T26" fmla="*/ 132 w 189"/>
                  <a:gd name="T27" fmla="*/ 172 h 186"/>
                  <a:gd name="T28" fmla="*/ 81 w 189"/>
                  <a:gd name="T29" fmla="*/ 186 h 186"/>
                  <a:gd name="T30" fmla="*/ 35 w 189"/>
                  <a:gd name="T31" fmla="*/ 168 h 186"/>
                  <a:gd name="T32" fmla="*/ 2 w 189"/>
                  <a:gd name="T33" fmla="*/ 111 h 186"/>
                  <a:gd name="T34" fmla="*/ 24 w 189"/>
                  <a:gd name="T35" fmla="*/ 43 h 186"/>
                  <a:gd name="T36" fmla="*/ 83 w 189"/>
                  <a:gd name="T37" fmla="*/ 5 h 186"/>
                  <a:gd name="T38" fmla="*/ 147 w 189"/>
                  <a:gd name="T39" fmla="*/ 20 h 186"/>
                  <a:gd name="T40" fmla="*/ 160 w 189"/>
                  <a:gd name="T41" fmla="*/ 34 h 186"/>
                  <a:gd name="T42" fmla="*/ 170 w 189"/>
                  <a:gd name="T43" fmla="*/ 5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9" h="186">
                    <a:moveTo>
                      <a:pt x="170" y="52"/>
                    </a:moveTo>
                    <a:cubicBezTo>
                      <a:pt x="179" y="45"/>
                      <a:pt x="179" y="45"/>
                      <a:pt x="179" y="45"/>
                    </a:cubicBezTo>
                    <a:cubicBezTo>
                      <a:pt x="189" y="53"/>
                      <a:pt x="189" y="53"/>
                      <a:pt x="189" y="53"/>
                    </a:cubicBezTo>
                    <a:cubicBezTo>
                      <a:pt x="166" y="117"/>
                      <a:pt x="166" y="117"/>
                      <a:pt x="166" y="117"/>
                    </a:cubicBezTo>
                    <a:cubicBezTo>
                      <a:pt x="149" y="112"/>
                      <a:pt x="149" y="112"/>
                      <a:pt x="149" y="112"/>
                    </a:cubicBezTo>
                    <a:cubicBezTo>
                      <a:pt x="154" y="96"/>
                      <a:pt x="154" y="82"/>
                      <a:pt x="152" y="70"/>
                    </a:cubicBezTo>
                    <a:cubicBezTo>
                      <a:pt x="150" y="57"/>
                      <a:pt x="145" y="48"/>
                      <a:pt x="136" y="42"/>
                    </a:cubicBezTo>
                    <a:cubicBezTo>
                      <a:pt x="126" y="34"/>
                      <a:pt x="113" y="32"/>
                      <a:pt x="100" y="37"/>
                    </a:cubicBezTo>
                    <a:cubicBezTo>
                      <a:pt x="86" y="42"/>
                      <a:pt x="72" y="53"/>
                      <a:pt x="60" y="70"/>
                    </a:cubicBezTo>
                    <a:cubicBezTo>
                      <a:pt x="47" y="87"/>
                      <a:pt x="40" y="102"/>
                      <a:pt x="39" y="117"/>
                    </a:cubicBezTo>
                    <a:cubicBezTo>
                      <a:pt x="39" y="131"/>
                      <a:pt x="44" y="143"/>
                      <a:pt x="55" y="152"/>
                    </a:cubicBezTo>
                    <a:cubicBezTo>
                      <a:pt x="63" y="158"/>
                      <a:pt x="73" y="161"/>
                      <a:pt x="86" y="161"/>
                    </a:cubicBezTo>
                    <a:cubicBezTo>
                      <a:pt x="98" y="161"/>
                      <a:pt x="110" y="158"/>
                      <a:pt x="122" y="153"/>
                    </a:cubicBezTo>
                    <a:cubicBezTo>
                      <a:pt x="132" y="172"/>
                      <a:pt x="132" y="172"/>
                      <a:pt x="132" y="172"/>
                    </a:cubicBezTo>
                    <a:cubicBezTo>
                      <a:pt x="114" y="181"/>
                      <a:pt x="97" y="186"/>
                      <a:pt x="81" y="186"/>
                    </a:cubicBezTo>
                    <a:cubicBezTo>
                      <a:pt x="65" y="185"/>
                      <a:pt x="49" y="179"/>
                      <a:pt x="35" y="168"/>
                    </a:cubicBezTo>
                    <a:cubicBezTo>
                      <a:pt x="15" y="153"/>
                      <a:pt x="3" y="134"/>
                      <a:pt x="2" y="111"/>
                    </a:cubicBezTo>
                    <a:cubicBezTo>
                      <a:pt x="0" y="88"/>
                      <a:pt x="7" y="65"/>
                      <a:pt x="24" y="43"/>
                    </a:cubicBezTo>
                    <a:cubicBezTo>
                      <a:pt x="41" y="22"/>
                      <a:pt x="60" y="9"/>
                      <a:pt x="83" y="5"/>
                    </a:cubicBezTo>
                    <a:cubicBezTo>
                      <a:pt x="107" y="0"/>
                      <a:pt x="127" y="6"/>
                      <a:pt x="147" y="20"/>
                    </a:cubicBezTo>
                    <a:cubicBezTo>
                      <a:pt x="152" y="24"/>
                      <a:pt x="156" y="28"/>
                      <a:pt x="160" y="34"/>
                    </a:cubicBezTo>
                    <a:cubicBezTo>
                      <a:pt x="164" y="39"/>
                      <a:pt x="167" y="45"/>
                      <a:pt x="170"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1" name="Freeform 21"/>
              <p:cNvSpPr>
                <a:spLocks noEditPoints="1"/>
              </p:cNvSpPr>
              <p:nvPr/>
            </p:nvSpPr>
            <p:spPr bwMode="auto">
              <a:xfrm>
                <a:off x="3387338" y="1206743"/>
                <a:ext cx="55993" cy="57411"/>
              </a:xfrm>
              <a:custGeom>
                <a:avLst/>
                <a:gdLst>
                  <a:gd name="T0" fmla="*/ 143 w 185"/>
                  <a:gd name="T1" fmla="*/ 62 h 191"/>
                  <a:gd name="T2" fmla="*/ 131 w 185"/>
                  <a:gd name="T3" fmla="*/ 113 h 191"/>
                  <a:gd name="T4" fmla="*/ 98 w 185"/>
                  <a:gd name="T5" fmla="*/ 155 h 191"/>
                  <a:gd name="T6" fmla="*/ 62 w 185"/>
                  <a:gd name="T7" fmla="*/ 159 h 191"/>
                  <a:gd name="T8" fmla="*/ 42 w 185"/>
                  <a:gd name="T9" fmla="*/ 129 h 191"/>
                  <a:gd name="T10" fmla="*/ 54 w 185"/>
                  <a:gd name="T11" fmla="*/ 78 h 191"/>
                  <a:gd name="T12" fmla="*/ 87 w 185"/>
                  <a:gd name="T13" fmla="*/ 36 h 191"/>
                  <a:gd name="T14" fmla="*/ 123 w 185"/>
                  <a:gd name="T15" fmla="*/ 32 h 191"/>
                  <a:gd name="T16" fmla="*/ 143 w 185"/>
                  <a:gd name="T17" fmla="*/ 62 h 191"/>
                  <a:gd name="T18" fmla="*/ 64 w 185"/>
                  <a:gd name="T19" fmla="*/ 8 h 191"/>
                  <a:gd name="T20" fmla="*/ 14 w 185"/>
                  <a:gd name="T21" fmla="*/ 59 h 191"/>
                  <a:gd name="T22" fmla="*/ 7 w 185"/>
                  <a:gd name="T23" fmla="*/ 129 h 191"/>
                  <a:gd name="T24" fmla="*/ 52 w 185"/>
                  <a:gd name="T25" fmla="*/ 179 h 191"/>
                  <a:gd name="T26" fmla="*/ 120 w 185"/>
                  <a:gd name="T27" fmla="*/ 183 h 191"/>
                  <a:gd name="T28" fmla="*/ 171 w 185"/>
                  <a:gd name="T29" fmla="*/ 132 h 191"/>
                  <a:gd name="T30" fmla="*/ 178 w 185"/>
                  <a:gd name="T31" fmla="*/ 62 h 191"/>
                  <a:gd name="T32" fmla="*/ 132 w 185"/>
                  <a:gd name="T33" fmla="*/ 12 h 191"/>
                  <a:gd name="T34" fmla="*/ 64 w 185"/>
                  <a:gd name="T35" fmla="*/ 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5" h="191">
                    <a:moveTo>
                      <a:pt x="143" y="62"/>
                    </a:moveTo>
                    <a:cubicBezTo>
                      <a:pt x="144" y="76"/>
                      <a:pt x="140" y="93"/>
                      <a:pt x="131" y="113"/>
                    </a:cubicBezTo>
                    <a:cubicBezTo>
                      <a:pt x="121" y="133"/>
                      <a:pt x="110" y="147"/>
                      <a:pt x="98" y="155"/>
                    </a:cubicBezTo>
                    <a:cubicBezTo>
                      <a:pt x="86" y="163"/>
                      <a:pt x="74" y="164"/>
                      <a:pt x="62" y="159"/>
                    </a:cubicBezTo>
                    <a:cubicBezTo>
                      <a:pt x="50" y="153"/>
                      <a:pt x="43" y="143"/>
                      <a:pt x="42" y="129"/>
                    </a:cubicBezTo>
                    <a:cubicBezTo>
                      <a:pt x="41" y="115"/>
                      <a:pt x="45" y="98"/>
                      <a:pt x="54" y="78"/>
                    </a:cubicBezTo>
                    <a:cubicBezTo>
                      <a:pt x="64" y="58"/>
                      <a:pt x="75" y="44"/>
                      <a:pt x="87" y="36"/>
                    </a:cubicBezTo>
                    <a:cubicBezTo>
                      <a:pt x="99" y="28"/>
                      <a:pt x="111" y="27"/>
                      <a:pt x="123" y="32"/>
                    </a:cubicBezTo>
                    <a:cubicBezTo>
                      <a:pt x="135" y="38"/>
                      <a:pt x="141" y="48"/>
                      <a:pt x="143" y="62"/>
                    </a:cubicBezTo>
                    <a:close/>
                    <a:moveTo>
                      <a:pt x="64" y="8"/>
                    </a:moveTo>
                    <a:cubicBezTo>
                      <a:pt x="43" y="17"/>
                      <a:pt x="26" y="34"/>
                      <a:pt x="14" y="59"/>
                    </a:cubicBezTo>
                    <a:cubicBezTo>
                      <a:pt x="2" y="84"/>
                      <a:pt x="0" y="107"/>
                      <a:pt x="7" y="129"/>
                    </a:cubicBezTo>
                    <a:cubicBezTo>
                      <a:pt x="14" y="151"/>
                      <a:pt x="29" y="168"/>
                      <a:pt x="52" y="179"/>
                    </a:cubicBezTo>
                    <a:cubicBezTo>
                      <a:pt x="76" y="190"/>
                      <a:pt x="98" y="191"/>
                      <a:pt x="120" y="183"/>
                    </a:cubicBezTo>
                    <a:cubicBezTo>
                      <a:pt x="142" y="174"/>
                      <a:pt x="159" y="157"/>
                      <a:pt x="171" y="132"/>
                    </a:cubicBezTo>
                    <a:cubicBezTo>
                      <a:pt x="183" y="108"/>
                      <a:pt x="185" y="84"/>
                      <a:pt x="178" y="62"/>
                    </a:cubicBezTo>
                    <a:cubicBezTo>
                      <a:pt x="171" y="40"/>
                      <a:pt x="156" y="23"/>
                      <a:pt x="132" y="12"/>
                    </a:cubicBezTo>
                    <a:cubicBezTo>
                      <a:pt x="109" y="1"/>
                      <a:pt x="86" y="0"/>
                      <a:pt x="6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2" name="Freeform 22"/>
              <p:cNvSpPr>
                <a:spLocks noEditPoints="1"/>
              </p:cNvSpPr>
              <p:nvPr/>
            </p:nvSpPr>
            <p:spPr bwMode="auto">
              <a:xfrm>
                <a:off x="3436244" y="1222336"/>
                <a:ext cx="58829" cy="67334"/>
              </a:xfrm>
              <a:custGeom>
                <a:avLst/>
                <a:gdLst>
                  <a:gd name="T0" fmla="*/ 97 w 193"/>
                  <a:gd name="T1" fmla="*/ 60 h 220"/>
                  <a:gd name="T2" fmla="*/ 106 w 193"/>
                  <a:gd name="T3" fmla="*/ 43 h 220"/>
                  <a:gd name="T4" fmla="*/ 122 w 193"/>
                  <a:gd name="T5" fmla="*/ 44 h 220"/>
                  <a:gd name="T6" fmla="*/ 144 w 193"/>
                  <a:gd name="T7" fmla="*/ 58 h 220"/>
                  <a:gd name="T8" fmla="*/ 147 w 193"/>
                  <a:gd name="T9" fmla="*/ 80 h 220"/>
                  <a:gd name="T10" fmla="*/ 131 w 193"/>
                  <a:gd name="T11" fmla="*/ 97 h 220"/>
                  <a:gd name="T12" fmla="*/ 96 w 193"/>
                  <a:gd name="T13" fmla="*/ 93 h 220"/>
                  <a:gd name="T14" fmla="*/ 91 w 193"/>
                  <a:gd name="T15" fmla="*/ 92 h 220"/>
                  <a:gd name="T16" fmla="*/ 88 w 193"/>
                  <a:gd name="T17" fmla="*/ 91 h 220"/>
                  <a:gd name="T18" fmla="*/ 97 w 193"/>
                  <a:gd name="T19" fmla="*/ 60 h 220"/>
                  <a:gd name="T20" fmla="*/ 45 w 193"/>
                  <a:gd name="T21" fmla="*/ 21 h 220"/>
                  <a:gd name="T22" fmla="*/ 58 w 193"/>
                  <a:gd name="T23" fmla="*/ 31 h 220"/>
                  <a:gd name="T24" fmla="*/ 54 w 193"/>
                  <a:gd name="T25" fmla="*/ 58 h 220"/>
                  <a:gd name="T26" fmla="*/ 34 w 193"/>
                  <a:gd name="T27" fmla="*/ 123 h 220"/>
                  <a:gd name="T28" fmla="*/ 23 w 193"/>
                  <a:gd name="T29" fmla="*/ 147 h 220"/>
                  <a:gd name="T30" fmla="*/ 6 w 193"/>
                  <a:gd name="T31" fmla="*/ 148 h 220"/>
                  <a:gd name="T32" fmla="*/ 0 w 193"/>
                  <a:gd name="T33" fmla="*/ 169 h 220"/>
                  <a:gd name="T34" fmla="*/ 77 w 193"/>
                  <a:gd name="T35" fmla="*/ 192 h 220"/>
                  <a:gd name="T36" fmla="*/ 83 w 193"/>
                  <a:gd name="T37" fmla="*/ 171 h 220"/>
                  <a:gd name="T38" fmla="*/ 70 w 193"/>
                  <a:gd name="T39" fmla="*/ 161 h 220"/>
                  <a:gd name="T40" fmla="*/ 74 w 193"/>
                  <a:gd name="T41" fmla="*/ 135 h 220"/>
                  <a:gd name="T42" fmla="*/ 81 w 193"/>
                  <a:gd name="T43" fmla="*/ 114 h 220"/>
                  <a:gd name="T44" fmla="*/ 96 w 193"/>
                  <a:gd name="T45" fmla="*/ 118 h 220"/>
                  <a:gd name="T46" fmla="*/ 123 w 193"/>
                  <a:gd name="T47" fmla="*/ 206 h 220"/>
                  <a:gd name="T48" fmla="*/ 172 w 193"/>
                  <a:gd name="T49" fmla="*/ 220 h 220"/>
                  <a:gd name="T50" fmla="*/ 179 w 193"/>
                  <a:gd name="T51" fmla="*/ 200 h 220"/>
                  <a:gd name="T52" fmla="*/ 166 w 193"/>
                  <a:gd name="T53" fmla="*/ 192 h 220"/>
                  <a:gd name="T54" fmla="*/ 158 w 193"/>
                  <a:gd name="T55" fmla="*/ 177 h 220"/>
                  <a:gd name="T56" fmla="*/ 139 w 193"/>
                  <a:gd name="T57" fmla="*/ 125 h 220"/>
                  <a:gd name="T58" fmla="*/ 172 w 193"/>
                  <a:gd name="T59" fmla="*/ 117 h 220"/>
                  <a:gd name="T60" fmla="*/ 189 w 193"/>
                  <a:gd name="T61" fmla="*/ 91 h 220"/>
                  <a:gd name="T62" fmla="*/ 183 w 193"/>
                  <a:gd name="T63" fmla="*/ 52 h 220"/>
                  <a:gd name="T64" fmla="*/ 139 w 193"/>
                  <a:gd name="T65" fmla="*/ 26 h 220"/>
                  <a:gd name="T66" fmla="*/ 51 w 193"/>
                  <a:gd name="T67" fmla="*/ 0 h 220"/>
                  <a:gd name="T68" fmla="*/ 45 w 193"/>
                  <a:gd name="T69" fmla="*/ 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220">
                    <a:moveTo>
                      <a:pt x="97" y="60"/>
                    </a:moveTo>
                    <a:cubicBezTo>
                      <a:pt x="100" y="51"/>
                      <a:pt x="103" y="45"/>
                      <a:pt x="106" y="43"/>
                    </a:cubicBezTo>
                    <a:cubicBezTo>
                      <a:pt x="109" y="42"/>
                      <a:pt x="114" y="42"/>
                      <a:pt x="122" y="44"/>
                    </a:cubicBezTo>
                    <a:cubicBezTo>
                      <a:pt x="132" y="47"/>
                      <a:pt x="140" y="52"/>
                      <a:pt x="144" y="58"/>
                    </a:cubicBezTo>
                    <a:cubicBezTo>
                      <a:pt x="149" y="64"/>
                      <a:pt x="150" y="72"/>
                      <a:pt x="147" y="80"/>
                    </a:cubicBezTo>
                    <a:cubicBezTo>
                      <a:pt x="145" y="89"/>
                      <a:pt x="139" y="94"/>
                      <a:pt x="131" y="97"/>
                    </a:cubicBezTo>
                    <a:cubicBezTo>
                      <a:pt x="122" y="99"/>
                      <a:pt x="111" y="98"/>
                      <a:pt x="96" y="93"/>
                    </a:cubicBezTo>
                    <a:cubicBezTo>
                      <a:pt x="94" y="93"/>
                      <a:pt x="92" y="92"/>
                      <a:pt x="91" y="92"/>
                    </a:cubicBezTo>
                    <a:cubicBezTo>
                      <a:pt x="90" y="91"/>
                      <a:pt x="89" y="91"/>
                      <a:pt x="88" y="91"/>
                    </a:cubicBezTo>
                    <a:lnTo>
                      <a:pt x="97" y="60"/>
                    </a:lnTo>
                    <a:close/>
                    <a:moveTo>
                      <a:pt x="45" y="21"/>
                    </a:moveTo>
                    <a:cubicBezTo>
                      <a:pt x="52" y="23"/>
                      <a:pt x="57" y="27"/>
                      <a:pt x="58" y="31"/>
                    </a:cubicBezTo>
                    <a:cubicBezTo>
                      <a:pt x="59" y="35"/>
                      <a:pt x="58" y="44"/>
                      <a:pt x="54" y="58"/>
                    </a:cubicBezTo>
                    <a:cubicBezTo>
                      <a:pt x="34" y="123"/>
                      <a:pt x="34" y="123"/>
                      <a:pt x="34" y="123"/>
                    </a:cubicBezTo>
                    <a:cubicBezTo>
                      <a:pt x="30" y="136"/>
                      <a:pt x="26" y="144"/>
                      <a:pt x="23" y="147"/>
                    </a:cubicBezTo>
                    <a:cubicBezTo>
                      <a:pt x="19" y="150"/>
                      <a:pt x="14" y="150"/>
                      <a:pt x="6" y="148"/>
                    </a:cubicBezTo>
                    <a:cubicBezTo>
                      <a:pt x="0" y="169"/>
                      <a:pt x="0" y="169"/>
                      <a:pt x="0" y="169"/>
                    </a:cubicBezTo>
                    <a:cubicBezTo>
                      <a:pt x="77" y="192"/>
                      <a:pt x="77" y="192"/>
                      <a:pt x="77" y="192"/>
                    </a:cubicBezTo>
                    <a:cubicBezTo>
                      <a:pt x="83" y="171"/>
                      <a:pt x="83" y="171"/>
                      <a:pt x="83" y="171"/>
                    </a:cubicBezTo>
                    <a:cubicBezTo>
                      <a:pt x="76" y="169"/>
                      <a:pt x="72" y="166"/>
                      <a:pt x="70" y="161"/>
                    </a:cubicBezTo>
                    <a:cubicBezTo>
                      <a:pt x="69" y="157"/>
                      <a:pt x="70" y="148"/>
                      <a:pt x="74" y="135"/>
                    </a:cubicBezTo>
                    <a:cubicBezTo>
                      <a:pt x="81" y="114"/>
                      <a:pt x="81" y="114"/>
                      <a:pt x="81" y="114"/>
                    </a:cubicBezTo>
                    <a:cubicBezTo>
                      <a:pt x="96" y="118"/>
                      <a:pt x="96" y="118"/>
                      <a:pt x="96" y="118"/>
                    </a:cubicBezTo>
                    <a:cubicBezTo>
                      <a:pt x="123" y="206"/>
                      <a:pt x="123" y="206"/>
                      <a:pt x="123" y="206"/>
                    </a:cubicBezTo>
                    <a:cubicBezTo>
                      <a:pt x="172" y="220"/>
                      <a:pt x="172" y="220"/>
                      <a:pt x="172" y="220"/>
                    </a:cubicBezTo>
                    <a:cubicBezTo>
                      <a:pt x="179" y="200"/>
                      <a:pt x="179" y="200"/>
                      <a:pt x="179" y="200"/>
                    </a:cubicBezTo>
                    <a:cubicBezTo>
                      <a:pt x="173" y="198"/>
                      <a:pt x="169" y="195"/>
                      <a:pt x="166" y="192"/>
                    </a:cubicBezTo>
                    <a:cubicBezTo>
                      <a:pt x="163" y="188"/>
                      <a:pt x="160" y="184"/>
                      <a:pt x="158" y="177"/>
                    </a:cubicBezTo>
                    <a:cubicBezTo>
                      <a:pt x="139" y="125"/>
                      <a:pt x="139" y="125"/>
                      <a:pt x="139" y="125"/>
                    </a:cubicBezTo>
                    <a:cubicBezTo>
                      <a:pt x="153" y="125"/>
                      <a:pt x="163" y="122"/>
                      <a:pt x="172" y="117"/>
                    </a:cubicBezTo>
                    <a:cubicBezTo>
                      <a:pt x="179" y="111"/>
                      <a:pt x="185" y="103"/>
                      <a:pt x="189" y="91"/>
                    </a:cubicBezTo>
                    <a:cubicBezTo>
                      <a:pt x="193" y="76"/>
                      <a:pt x="191" y="62"/>
                      <a:pt x="183" y="52"/>
                    </a:cubicBezTo>
                    <a:cubicBezTo>
                      <a:pt x="175" y="41"/>
                      <a:pt x="160" y="33"/>
                      <a:pt x="139" y="26"/>
                    </a:cubicBezTo>
                    <a:cubicBezTo>
                      <a:pt x="51" y="0"/>
                      <a:pt x="51" y="0"/>
                      <a:pt x="51" y="0"/>
                    </a:cubicBezTo>
                    <a:lnTo>
                      <a:pt x="4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3" name="Freeform 23"/>
              <p:cNvSpPr>
                <a:spLocks noEditPoints="1"/>
              </p:cNvSpPr>
              <p:nvPr/>
            </p:nvSpPr>
            <p:spPr bwMode="auto">
              <a:xfrm>
                <a:off x="3497199" y="1237220"/>
                <a:ext cx="50323" cy="56702"/>
              </a:xfrm>
              <a:custGeom>
                <a:avLst/>
                <a:gdLst>
                  <a:gd name="T0" fmla="*/ 76 w 164"/>
                  <a:gd name="T1" fmla="*/ 51 h 185"/>
                  <a:gd name="T2" fmla="*/ 82 w 164"/>
                  <a:gd name="T3" fmla="*/ 34 h 185"/>
                  <a:gd name="T4" fmla="*/ 94 w 164"/>
                  <a:gd name="T5" fmla="*/ 31 h 185"/>
                  <a:gd name="T6" fmla="*/ 115 w 164"/>
                  <a:gd name="T7" fmla="*/ 42 h 185"/>
                  <a:gd name="T8" fmla="*/ 120 w 164"/>
                  <a:gd name="T9" fmla="*/ 64 h 185"/>
                  <a:gd name="T10" fmla="*/ 108 w 164"/>
                  <a:gd name="T11" fmla="*/ 86 h 185"/>
                  <a:gd name="T12" fmla="*/ 79 w 164"/>
                  <a:gd name="T13" fmla="*/ 90 h 185"/>
                  <a:gd name="T14" fmla="*/ 75 w 164"/>
                  <a:gd name="T15" fmla="*/ 90 h 185"/>
                  <a:gd name="T16" fmla="*/ 71 w 164"/>
                  <a:gd name="T17" fmla="*/ 89 h 185"/>
                  <a:gd name="T18" fmla="*/ 76 w 164"/>
                  <a:gd name="T19" fmla="*/ 51 h 185"/>
                  <a:gd name="T20" fmla="*/ 20 w 164"/>
                  <a:gd name="T21" fmla="*/ 22 h 185"/>
                  <a:gd name="T22" fmla="*/ 33 w 164"/>
                  <a:gd name="T23" fmla="*/ 29 h 185"/>
                  <a:gd name="T24" fmla="*/ 33 w 164"/>
                  <a:gd name="T25" fmla="*/ 57 h 185"/>
                  <a:gd name="T26" fmla="*/ 25 w 164"/>
                  <a:gd name="T27" fmla="*/ 124 h 185"/>
                  <a:gd name="T28" fmla="*/ 18 w 164"/>
                  <a:gd name="T29" fmla="*/ 150 h 185"/>
                  <a:gd name="T30" fmla="*/ 3 w 164"/>
                  <a:gd name="T31" fmla="*/ 154 h 185"/>
                  <a:gd name="T32" fmla="*/ 0 w 164"/>
                  <a:gd name="T33" fmla="*/ 175 h 185"/>
                  <a:gd name="T34" fmla="*/ 78 w 164"/>
                  <a:gd name="T35" fmla="*/ 185 h 185"/>
                  <a:gd name="T36" fmla="*/ 80 w 164"/>
                  <a:gd name="T37" fmla="*/ 164 h 185"/>
                  <a:gd name="T38" fmla="*/ 67 w 164"/>
                  <a:gd name="T39" fmla="*/ 156 h 185"/>
                  <a:gd name="T40" fmla="*/ 66 w 164"/>
                  <a:gd name="T41" fmla="*/ 129 h 185"/>
                  <a:gd name="T42" fmla="*/ 69 w 164"/>
                  <a:gd name="T43" fmla="*/ 111 h 185"/>
                  <a:gd name="T44" fmla="*/ 96 w 164"/>
                  <a:gd name="T45" fmla="*/ 114 h 185"/>
                  <a:gd name="T46" fmla="*/ 142 w 164"/>
                  <a:gd name="T47" fmla="*/ 107 h 185"/>
                  <a:gd name="T48" fmla="*/ 162 w 164"/>
                  <a:gd name="T49" fmla="*/ 71 h 185"/>
                  <a:gd name="T50" fmla="*/ 151 w 164"/>
                  <a:gd name="T51" fmla="*/ 30 h 185"/>
                  <a:gd name="T52" fmla="*/ 107 w 164"/>
                  <a:gd name="T53" fmla="*/ 11 h 185"/>
                  <a:gd name="T54" fmla="*/ 22 w 164"/>
                  <a:gd name="T55" fmla="*/ 0 h 185"/>
                  <a:gd name="T56" fmla="*/ 20 w 164"/>
                  <a:gd name="T57" fmla="*/ 2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4" h="185">
                    <a:moveTo>
                      <a:pt x="76" y="51"/>
                    </a:moveTo>
                    <a:cubicBezTo>
                      <a:pt x="77" y="42"/>
                      <a:pt x="79" y="36"/>
                      <a:pt x="82" y="34"/>
                    </a:cubicBezTo>
                    <a:cubicBezTo>
                      <a:pt x="84" y="31"/>
                      <a:pt x="88" y="30"/>
                      <a:pt x="94" y="31"/>
                    </a:cubicBezTo>
                    <a:cubicBezTo>
                      <a:pt x="103" y="32"/>
                      <a:pt x="110" y="36"/>
                      <a:pt x="115" y="42"/>
                    </a:cubicBezTo>
                    <a:cubicBezTo>
                      <a:pt x="119" y="47"/>
                      <a:pt x="121" y="55"/>
                      <a:pt x="120" y="64"/>
                    </a:cubicBezTo>
                    <a:cubicBezTo>
                      <a:pt x="119" y="74"/>
                      <a:pt x="114" y="82"/>
                      <a:pt x="108" y="86"/>
                    </a:cubicBezTo>
                    <a:cubicBezTo>
                      <a:pt x="101" y="91"/>
                      <a:pt x="91" y="92"/>
                      <a:pt x="79" y="90"/>
                    </a:cubicBezTo>
                    <a:cubicBezTo>
                      <a:pt x="77" y="90"/>
                      <a:pt x="76" y="90"/>
                      <a:pt x="75" y="90"/>
                    </a:cubicBezTo>
                    <a:cubicBezTo>
                      <a:pt x="73" y="90"/>
                      <a:pt x="72" y="89"/>
                      <a:pt x="71" y="89"/>
                    </a:cubicBezTo>
                    <a:lnTo>
                      <a:pt x="76" y="51"/>
                    </a:lnTo>
                    <a:close/>
                    <a:moveTo>
                      <a:pt x="20" y="22"/>
                    </a:moveTo>
                    <a:cubicBezTo>
                      <a:pt x="26" y="23"/>
                      <a:pt x="31" y="25"/>
                      <a:pt x="33" y="29"/>
                    </a:cubicBezTo>
                    <a:cubicBezTo>
                      <a:pt x="35" y="33"/>
                      <a:pt x="35" y="42"/>
                      <a:pt x="33" y="57"/>
                    </a:cubicBezTo>
                    <a:cubicBezTo>
                      <a:pt x="25" y="124"/>
                      <a:pt x="25" y="124"/>
                      <a:pt x="25" y="124"/>
                    </a:cubicBezTo>
                    <a:cubicBezTo>
                      <a:pt x="23" y="138"/>
                      <a:pt x="21" y="147"/>
                      <a:pt x="18" y="150"/>
                    </a:cubicBezTo>
                    <a:cubicBezTo>
                      <a:pt x="15" y="153"/>
                      <a:pt x="10" y="155"/>
                      <a:pt x="3" y="154"/>
                    </a:cubicBezTo>
                    <a:cubicBezTo>
                      <a:pt x="0" y="175"/>
                      <a:pt x="0" y="175"/>
                      <a:pt x="0" y="175"/>
                    </a:cubicBezTo>
                    <a:cubicBezTo>
                      <a:pt x="78" y="185"/>
                      <a:pt x="78" y="185"/>
                      <a:pt x="78" y="185"/>
                    </a:cubicBezTo>
                    <a:cubicBezTo>
                      <a:pt x="80" y="164"/>
                      <a:pt x="80" y="164"/>
                      <a:pt x="80" y="164"/>
                    </a:cubicBezTo>
                    <a:cubicBezTo>
                      <a:pt x="73" y="162"/>
                      <a:pt x="69" y="160"/>
                      <a:pt x="67" y="156"/>
                    </a:cubicBezTo>
                    <a:cubicBezTo>
                      <a:pt x="65" y="152"/>
                      <a:pt x="64" y="143"/>
                      <a:pt x="66" y="129"/>
                    </a:cubicBezTo>
                    <a:cubicBezTo>
                      <a:pt x="69" y="111"/>
                      <a:pt x="69" y="111"/>
                      <a:pt x="69" y="111"/>
                    </a:cubicBezTo>
                    <a:cubicBezTo>
                      <a:pt x="96" y="114"/>
                      <a:pt x="96" y="114"/>
                      <a:pt x="96" y="114"/>
                    </a:cubicBezTo>
                    <a:cubicBezTo>
                      <a:pt x="116" y="117"/>
                      <a:pt x="131" y="115"/>
                      <a:pt x="142" y="107"/>
                    </a:cubicBezTo>
                    <a:cubicBezTo>
                      <a:pt x="153" y="100"/>
                      <a:pt x="159" y="88"/>
                      <a:pt x="162" y="71"/>
                    </a:cubicBezTo>
                    <a:cubicBezTo>
                      <a:pt x="164" y="54"/>
                      <a:pt x="160" y="40"/>
                      <a:pt x="151" y="30"/>
                    </a:cubicBezTo>
                    <a:cubicBezTo>
                      <a:pt x="142" y="19"/>
                      <a:pt x="127" y="13"/>
                      <a:pt x="107" y="11"/>
                    </a:cubicBezTo>
                    <a:cubicBezTo>
                      <a:pt x="22" y="0"/>
                      <a:pt x="22" y="0"/>
                      <a:pt x="22" y="0"/>
                    </a:cubicBezTo>
                    <a:lnTo>
                      <a:pt x="2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4" name="Freeform 24"/>
              <p:cNvSpPr>
                <a:spLocks noEditPoints="1"/>
              </p:cNvSpPr>
              <p:nvPr/>
            </p:nvSpPr>
            <p:spPr bwMode="auto">
              <a:xfrm>
                <a:off x="3548231" y="1241473"/>
                <a:ext cx="53867" cy="56702"/>
              </a:xfrm>
              <a:custGeom>
                <a:avLst/>
                <a:gdLst>
                  <a:gd name="T0" fmla="*/ 117 w 176"/>
                  <a:gd name="T1" fmla="*/ 40 h 186"/>
                  <a:gd name="T2" fmla="*/ 130 w 176"/>
                  <a:gd name="T3" fmla="*/ 92 h 186"/>
                  <a:gd name="T4" fmla="*/ 121 w 176"/>
                  <a:gd name="T5" fmla="*/ 143 h 186"/>
                  <a:gd name="T6" fmla="*/ 91 w 176"/>
                  <a:gd name="T7" fmla="*/ 163 h 186"/>
                  <a:gd name="T8" fmla="*/ 59 w 176"/>
                  <a:gd name="T9" fmla="*/ 146 h 186"/>
                  <a:gd name="T10" fmla="*/ 46 w 176"/>
                  <a:gd name="T11" fmla="*/ 95 h 186"/>
                  <a:gd name="T12" fmla="*/ 55 w 176"/>
                  <a:gd name="T13" fmla="*/ 43 h 186"/>
                  <a:gd name="T14" fmla="*/ 85 w 176"/>
                  <a:gd name="T15" fmla="*/ 23 h 186"/>
                  <a:gd name="T16" fmla="*/ 117 w 176"/>
                  <a:gd name="T17" fmla="*/ 40 h 186"/>
                  <a:gd name="T18" fmla="*/ 23 w 176"/>
                  <a:gd name="T19" fmla="*/ 29 h 186"/>
                  <a:gd name="T20" fmla="*/ 1 w 176"/>
                  <a:gd name="T21" fmla="*/ 96 h 186"/>
                  <a:gd name="T22" fmla="*/ 28 w 176"/>
                  <a:gd name="T23" fmla="*/ 162 h 186"/>
                  <a:gd name="T24" fmla="*/ 92 w 176"/>
                  <a:gd name="T25" fmla="*/ 185 h 186"/>
                  <a:gd name="T26" fmla="*/ 153 w 176"/>
                  <a:gd name="T27" fmla="*/ 158 h 186"/>
                  <a:gd name="T28" fmla="*/ 175 w 176"/>
                  <a:gd name="T29" fmla="*/ 90 h 186"/>
                  <a:gd name="T30" fmla="*/ 148 w 176"/>
                  <a:gd name="T31" fmla="*/ 24 h 186"/>
                  <a:gd name="T32" fmla="*/ 84 w 176"/>
                  <a:gd name="T33" fmla="*/ 1 h 186"/>
                  <a:gd name="T34" fmla="*/ 23 w 176"/>
                  <a:gd name="T35" fmla="*/ 2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6" h="186">
                    <a:moveTo>
                      <a:pt x="117" y="40"/>
                    </a:moveTo>
                    <a:cubicBezTo>
                      <a:pt x="125" y="52"/>
                      <a:pt x="129" y="69"/>
                      <a:pt x="130" y="92"/>
                    </a:cubicBezTo>
                    <a:cubicBezTo>
                      <a:pt x="131" y="114"/>
                      <a:pt x="128" y="131"/>
                      <a:pt x="121" y="143"/>
                    </a:cubicBezTo>
                    <a:cubicBezTo>
                      <a:pt x="114" y="156"/>
                      <a:pt x="104" y="162"/>
                      <a:pt x="91" y="163"/>
                    </a:cubicBezTo>
                    <a:cubicBezTo>
                      <a:pt x="77" y="163"/>
                      <a:pt x="67" y="158"/>
                      <a:pt x="59" y="146"/>
                    </a:cubicBezTo>
                    <a:cubicBezTo>
                      <a:pt x="51" y="134"/>
                      <a:pt x="47" y="117"/>
                      <a:pt x="46" y="95"/>
                    </a:cubicBezTo>
                    <a:cubicBezTo>
                      <a:pt x="45" y="73"/>
                      <a:pt x="48" y="55"/>
                      <a:pt x="55" y="43"/>
                    </a:cubicBezTo>
                    <a:cubicBezTo>
                      <a:pt x="62" y="30"/>
                      <a:pt x="72" y="24"/>
                      <a:pt x="85" y="23"/>
                    </a:cubicBezTo>
                    <a:cubicBezTo>
                      <a:pt x="99" y="23"/>
                      <a:pt x="109" y="28"/>
                      <a:pt x="117" y="40"/>
                    </a:cubicBezTo>
                    <a:close/>
                    <a:moveTo>
                      <a:pt x="23" y="29"/>
                    </a:moveTo>
                    <a:cubicBezTo>
                      <a:pt x="7" y="46"/>
                      <a:pt x="0" y="69"/>
                      <a:pt x="1" y="96"/>
                    </a:cubicBezTo>
                    <a:cubicBezTo>
                      <a:pt x="2" y="124"/>
                      <a:pt x="11" y="146"/>
                      <a:pt x="28" y="162"/>
                    </a:cubicBezTo>
                    <a:cubicBezTo>
                      <a:pt x="44" y="179"/>
                      <a:pt x="65" y="186"/>
                      <a:pt x="92" y="185"/>
                    </a:cubicBezTo>
                    <a:cubicBezTo>
                      <a:pt x="117" y="185"/>
                      <a:pt x="138" y="175"/>
                      <a:pt x="153" y="158"/>
                    </a:cubicBezTo>
                    <a:cubicBezTo>
                      <a:pt x="169" y="140"/>
                      <a:pt x="176" y="118"/>
                      <a:pt x="175" y="90"/>
                    </a:cubicBezTo>
                    <a:cubicBezTo>
                      <a:pt x="174" y="62"/>
                      <a:pt x="165" y="40"/>
                      <a:pt x="148" y="24"/>
                    </a:cubicBezTo>
                    <a:cubicBezTo>
                      <a:pt x="132" y="8"/>
                      <a:pt x="110" y="0"/>
                      <a:pt x="84" y="1"/>
                    </a:cubicBezTo>
                    <a:cubicBezTo>
                      <a:pt x="59" y="2"/>
                      <a:pt x="38" y="11"/>
                      <a:pt x="23"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5" name="Freeform 25"/>
              <p:cNvSpPr>
                <a:spLocks noEditPoints="1"/>
              </p:cNvSpPr>
              <p:nvPr/>
            </p:nvSpPr>
            <p:spPr bwMode="auto">
              <a:xfrm>
                <a:off x="3599972" y="1235803"/>
                <a:ext cx="62372" cy="58829"/>
              </a:xfrm>
              <a:custGeom>
                <a:avLst/>
                <a:gdLst>
                  <a:gd name="T0" fmla="*/ 68 w 207"/>
                  <a:gd name="T1" fmla="*/ 52 h 193"/>
                  <a:gd name="T2" fmla="*/ 69 w 207"/>
                  <a:gd name="T3" fmla="*/ 34 h 193"/>
                  <a:gd name="T4" fmla="*/ 83 w 207"/>
                  <a:gd name="T5" fmla="*/ 27 h 193"/>
                  <a:gd name="T6" fmla="*/ 110 w 207"/>
                  <a:gd name="T7" fmla="*/ 30 h 193"/>
                  <a:gd name="T8" fmla="*/ 122 w 207"/>
                  <a:gd name="T9" fmla="*/ 48 h 193"/>
                  <a:gd name="T10" fmla="*/ 115 w 207"/>
                  <a:gd name="T11" fmla="*/ 71 h 193"/>
                  <a:gd name="T12" fmla="*/ 82 w 207"/>
                  <a:gd name="T13" fmla="*/ 83 h 193"/>
                  <a:gd name="T14" fmla="*/ 77 w 207"/>
                  <a:gd name="T15" fmla="*/ 84 h 193"/>
                  <a:gd name="T16" fmla="*/ 73 w 207"/>
                  <a:gd name="T17" fmla="*/ 84 h 193"/>
                  <a:gd name="T18" fmla="*/ 68 w 207"/>
                  <a:gd name="T19" fmla="*/ 52 h 193"/>
                  <a:gd name="T20" fmla="*/ 4 w 207"/>
                  <a:gd name="T21" fmla="*/ 40 h 193"/>
                  <a:gd name="T22" fmla="*/ 20 w 207"/>
                  <a:gd name="T23" fmla="*/ 44 h 193"/>
                  <a:gd name="T24" fmla="*/ 28 w 207"/>
                  <a:gd name="T25" fmla="*/ 69 h 193"/>
                  <a:gd name="T26" fmla="*/ 40 w 207"/>
                  <a:gd name="T27" fmla="*/ 136 h 193"/>
                  <a:gd name="T28" fmla="*/ 40 w 207"/>
                  <a:gd name="T29" fmla="*/ 163 h 193"/>
                  <a:gd name="T30" fmla="*/ 26 w 207"/>
                  <a:gd name="T31" fmla="*/ 171 h 193"/>
                  <a:gd name="T32" fmla="*/ 29 w 207"/>
                  <a:gd name="T33" fmla="*/ 193 h 193"/>
                  <a:gd name="T34" fmla="*/ 109 w 207"/>
                  <a:gd name="T35" fmla="*/ 180 h 193"/>
                  <a:gd name="T36" fmla="*/ 105 w 207"/>
                  <a:gd name="T37" fmla="*/ 159 h 193"/>
                  <a:gd name="T38" fmla="*/ 89 w 207"/>
                  <a:gd name="T39" fmla="*/ 155 h 193"/>
                  <a:gd name="T40" fmla="*/ 81 w 207"/>
                  <a:gd name="T41" fmla="*/ 129 h 193"/>
                  <a:gd name="T42" fmla="*/ 77 w 207"/>
                  <a:gd name="T43" fmla="*/ 108 h 193"/>
                  <a:gd name="T44" fmla="*/ 93 w 207"/>
                  <a:gd name="T45" fmla="*/ 105 h 193"/>
                  <a:gd name="T46" fmla="*/ 156 w 207"/>
                  <a:gd name="T47" fmla="*/ 173 h 193"/>
                  <a:gd name="T48" fmla="*/ 207 w 207"/>
                  <a:gd name="T49" fmla="*/ 164 h 193"/>
                  <a:gd name="T50" fmla="*/ 204 w 207"/>
                  <a:gd name="T51" fmla="*/ 143 h 193"/>
                  <a:gd name="T52" fmla="*/ 188 w 207"/>
                  <a:gd name="T53" fmla="*/ 141 h 193"/>
                  <a:gd name="T54" fmla="*/ 175 w 207"/>
                  <a:gd name="T55" fmla="*/ 131 h 193"/>
                  <a:gd name="T56" fmla="*/ 135 w 207"/>
                  <a:gd name="T57" fmla="*/ 93 h 193"/>
                  <a:gd name="T58" fmla="*/ 160 w 207"/>
                  <a:gd name="T59" fmla="*/ 71 h 193"/>
                  <a:gd name="T60" fmla="*/ 164 w 207"/>
                  <a:gd name="T61" fmla="*/ 41 h 193"/>
                  <a:gd name="T62" fmla="*/ 142 w 207"/>
                  <a:gd name="T63" fmla="*/ 8 h 193"/>
                  <a:gd name="T64" fmla="*/ 91 w 207"/>
                  <a:gd name="T65" fmla="*/ 4 h 193"/>
                  <a:gd name="T66" fmla="*/ 0 w 207"/>
                  <a:gd name="T67" fmla="*/ 19 h 193"/>
                  <a:gd name="T68" fmla="*/ 4 w 207"/>
                  <a:gd name="T69" fmla="*/ 4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7" h="193">
                    <a:moveTo>
                      <a:pt x="68" y="52"/>
                    </a:moveTo>
                    <a:cubicBezTo>
                      <a:pt x="66" y="43"/>
                      <a:pt x="67" y="37"/>
                      <a:pt x="69" y="34"/>
                    </a:cubicBezTo>
                    <a:cubicBezTo>
                      <a:pt x="71" y="31"/>
                      <a:pt x="76" y="28"/>
                      <a:pt x="83" y="27"/>
                    </a:cubicBezTo>
                    <a:cubicBezTo>
                      <a:pt x="94" y="26"/>
                      <a:pt x="103" y="26"/>
                      <a:pt x="110" y="30"/>
                    </a:cubicBezTo>
                    <a:cubicBezTo>
                      <a:pt x="117" y="34"/>
                      <a:pt x="121" y="40"/>
                      <a:pt x="122" y="48"/>
                    </a:cubicBezTo>
                    <a:cubicBezTo>
                      <a:pt x="124" y="57"/>
                      <a:pt x="121" y="65"/>
                      <a:pt x="115" y="71"/>
                    </a:cubicBezTo>
                    <a:cubicBezTo>
                      <a:pt x="108" y="76"/>
                      <a:pt x="97" y="81"/>
                      <a:pt x="82" y="83"/>
                    </a:cubicBezTo>
                    <a:cubicBezTo>
                      <a:pt x="80" y="83"/>
                      <a:pt x="78" y="84"/>
                      <a:pt x="77" y="84"/>
                    </a:cubicBezTo>
                    <a:cubicBezTo>
                      <a:pt x="76" y="84"/>
                      <a:pt x="74" y="84"/>
                      <a:pt x="73" y="84"/>
                    </a:cubicBezTo>
                    <a:lnTo>
                      <a:pt x="68" y="52"/>
                    </a:lnTo>
                    <a:close/>
                    <a:moveTo>
                      <a:pt x="4" y="40"/>
                    </a:moveTo>
                    <a:cubicBezTo>
                      <a:pt x="11" y="39"/>
                      <a:pt x="17" y="40"/>
                      <a:pt x="20" y="44"/>
                    </a:cubicBezTo>
                    <a:cubicBezTo>
                      <a:pt x="23" y="47"/>
                      <a:pt x="26" y="55"/>
                      <a:pt x="28" y="69"/>
                    </a:cubicBezTo>
                    <a:cubicBezTo>
                      <a:pt x="40" y="136"/>
                      <a:pt x="40" y="136"/>
                      <a:pt x="40" y="136"/>
                    </a:cubicBezTo>
                    <a:cubicBezTo>
                      <a:pt x="42" y="150"/>
                      <a:pt x="42" y="159"/>
                      <a:pt x="40" y="163"/>
                    </a:cubicBezTo>
                    <a:cubicBezTo>
                      <a:pt x="38" y="167"/>
                      <a:pt x="33" y="170"/>
                      <a:pt x="26" y="171"/>
                    </a:cubicBezTo>
                    <a:cubicBezTo>
                      <a:pt x="29" y="193"/>
                      <a:pt x="29" y="193"/>
                      <a:pt x="29" y="193"/>
                    </a:cubicBezTo>
                    <a:cubicBezTo>
                      <a:pt x="109" y="180"/>
                      <a:pt x="109" y="180"/>
                      <a:pt x="109" y="180"/>
                    </a:cubicBezTo>
                    <a:cubicBezTo>
                      <a:pt x="105" y="159"/>
                      <a:pt x="105" y="159"/>
                      <a:pt x="105" y="159"/>
                    </a:cubicBezTo>
                    <a:cubicBezTo>
                      <a:pt x="98" y="160"/>
                      <a:pt x="92" y="158"/>
                      <a:pt x="89" y="155"/>
                    </a:cubicBezTo>
                    <a:cubicBezTo>
                      <a:pt x="86" y="152"/>
                      <a:pt x="83" y="143"/>
                      <a:pt x="81" y="129"/>
                    </a:cubicBezTo>
                    <a:cubicBezTo>
                      <a:pt x="77" y="108"/>
                      <a:pt x="77" y="108"/>
                      <a:pt x="77" y="108"/>
                    </a:cubicBezTo>
                    <a:cubicBezTo>
                      <a:pt x="93" y="105"/>
                      <a:pt x="93" y="105"/>
                      <a:pt x="93" y="105"/>
                    </a:cubicBezTo>
                    <a:cubicBezTo>
                      <a:pt x="156" y="173"/>
                      <a:pt x="156" y="173"/>
                      <a:pt x="156" y="173"/>
                    </a:cubicBezTo>
                    <a:cubicBezTo>
                      <a:pt x="207" y="164"/>
                      <a:pt x="207" y="164"/>
                      <a:pt x="207" y="164"/>
                    </a:cubicBezTo>
                    <a:cubicBezTo>
                      <a:pt x="204" y="143"/>
                      <a:pt x="204" y="143"/>
                      <a:pt x="204" y="143"/>
                    </a:cubicBezTo>
                    <a:cubicBezTo>
                      <a:pt x="198" y="143"/>
                      <a:pt x="193" y="143"/>
                      <a:pt x="188" y="141"/>
                    </a:cubicBezTo>
                    <a:cubicBezTo>
                      <a:pt x="184" y="139"/>
                      <a:pt x="179" y="136"/>
                      <a:pt x="175" y="131"/>
                    </a:cubicBezTo>
                    <a:cubicBezTo>
                      <a:pt x="135" y="93"/>
                      <a:pt x="135" y="93"/>
                      <a:pt x="135" y="93"/>
                    </a:cubicBezTo>
                    <a:cubicBezTo>
                      <a:pt x="147" y="87"/>
                      <a:pt x="155" y="80"/>
                      <a:pt x="160" y="71"/>
                    </a:cubicBezTo>
                    <a:cubicBezTo>
                      <a:pt x="165" y="63"/>
                      <a:pt x="166" y="53"/>
                      <a:pt x="164" y="41"/>
                    </a:cubicBezTo>
                    <a:cubicBezTo>
                      <a:pt x="162" y="25"/>
                      <a:pt x="154" y="14"/>
                      <a:pt x="142" y="8"/>
                    </a:cubicBezTo>
                    <a:cubicBezTo>
                      <a:pt x="130" y="2"/>
                      <a:pt x="113" y="0"/>
                      <a:pt x="91" y="4"/>
                    </a:cubicBezTo>
                    <a:cubicBezTo>
                      <a:pt x="0" y="19"/>
                      <a:pt x="0" y="19"/>
                      <a:pt x="0" y="19"/>
                    </a:cubicBezTo>
                    <a:lnTo>
                      <a:pt x="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6" name="Freeform 26"/>
              <p:cNvSpPr>
                <a:spLocks noEditPoints="1"/>
              </p:cNvSpPr>
              <p:nvPr/>
            </p:nvSpPr>
            <p:spPr bwMode="auto">
              <a:xfrm>
                <a:off x="3665179" y="1221627"/>
                <a:ext cx="52450" cy="62372"/>
              </a:xfrm>
              <a:custGeom>
                <a:avLst/>
                <a:gdLst>
                  <a:gd name="T0" fmla="*/ 68 w 172"/>
                  <a:gd name="T1" fmla="*/ 90 h 204"/>
                  <a:gd name="T2" fmla="*/ 38 w 172"/>
                  <a:gd name="T3" fmla="*/ 101 h 204"/>
                  <a:gd name="T4" fmla="*/ 35 w 172"/>
                  <a:gd name="T5" fmla="*/ 48 h 204"/>
                  <a:gd name="T6" fmla="*/ 68 w 172"/>
                  <a:gd name="T7" fmla="*/ 90 h 204"/>
                  <a:gd name="T8" fmla="*/ 14 w 172"/>
                  <a:gd name="T9" fmla="*/ 146 h 204"/>
                  <a:gd name="T10" fmla="*/ 14 w 172"/>
                  <a:gd name="T11" fmla="*/ 149 h 204"/>
                  <a:gd name="T12" fmla="*/ 0 w 172"/>
                  <a:gd name="T13" fmla="*/ 184 h 204"/>
                  <a:gd name="T14" fmla="*/ 8 w 172"/>
                  <a:gd name="T15" fmla="*/ 204 h 204"/>
                  <a:gd name="T16" fmla="*/ 70 w 172"/>
                  <a:gd name="T17" fmla="*/ 180 h 204"/>
                  <a:gd name="T18" fmla="*/ 63 w 172"/>
                  <a:gd name="T19" fmla="*/ 160 h 204"/>
                  <a:gd name="T20" fmla="*/ 48 w 172"/>
                  <a:gd name="T21" fmla="*/ 163 h 204"/>
                  <a:gd name="T22" fmla="*/ 41 w 172"/>
                  <a:gd name="T23" fmla="*/ 155 h 204"/>
                  <a:gd name="T24" fmla="*/ 41 w 172"/>
                  <a:gd name="T25" fmla="*/ 153 h 204"/>
                  <a:gd name="T26" fmla="*/ 40 w 172"/>
                  <a:gd name="T27" fmla="*/ 150 h 204"/>
                  <a:gd name="T28" fmla="*/ 38 w 172"/>
                  <a:gd name="T29" fmla="*/ 125 h 204"/>
                  <a:gd name="T30" fmla="*/ 84 w 172"/>
                  <a:gd name="T31" fmla="*/ 107 h 204"/>
                  <a:gd name="T32" fmla="*/ 100 w 172"/>
                  <a:gd name="T33" fmla="*/ 127 h 204"/>
                  <a:gd name="T34" fmla="*/ 102 w 172"/>
                  <a:gd name="T35" fmla="*/ 130 h 204"/>
                  <a:gd name="T36" fmla="*/ 104 w 172"/>
                  <a:gd name="T37" fmla="*/ 134 h 204"/>
                  <a:gd name="T38" fmla="*/ 104 w 172"/>
                  <a:gd name="T39" fmla="*/ 142 h 204"/>
                  <a:gd name="T40" fmla="*/ 94 w 172"/>
                  <a:gd name="T41" fmla="*/ 149 h 204"/>
                  <a:gd name="T42" fmla="*/ 92 w 172"/>
                  <a:gd name="T43" fmla="*/ 149 h 204"/>
                  <a:gd name="T44" fmla="*/ 99 w 172"/>
                  <a:gd name="T45" fmla="*/ 169 h 204"/>
                  <a:gd name="T46" fmla="*/ 172 w 172"/>
                  <a:gd name="T47" fmla="*/ 141 h 204"/>
                  <a:gd name="T48" fmla="*/ 164 w 172"/>
                  <a:gd name="T49" fmla="*/ 121 h 204"/>
                  <a:gd name="T50" fmla="*/ 136 w 172"/>
                  <a:gd name="T51" fmla="*/ 107 h 204"/>
                  <a:gd name="T52" fmla="*/ 135 w 172"/>
                  <a:gd name="T53" fmla="*/ 106 h 204"/>
                  <a:gd name="T54" fmla="*/ 46 w 172"/>
                  <a:gd name="T55" fmla="*/ 0 h 204"/>
                  <a:gd name="T56" fmla="*/ 11 w 172"/>
                  <a:gd name="T57" fmla="*/ 13 h 204"/>
                  <a:gd name="T58" fmla="*/ 14 w 172"/>
                  <a:gd name="T59" fmla="*/ 14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2" h="204">
                    <a:moveTo>
                      <a:pt x="68" y="90"/>
                    </a:moveTo>
                    <a:cubicBezTo>
                      <a:pt x="38" y="101"/>
                      <a:pt x="38" y="101"/>
                      <a:pt x="38" y="101"/>
                    </a:cubicBezTo>
                    <a:cubicBezTo>
                      <a:pt x="35" y="48"/>
                      <a:pt x="35" y="48"/>
                      <a:pt x="35" y="48"/>
                    </a:cubicBezTo>
                    <a:lnTo>
                      <a:pt x="68" y="90"/>
                    </a:lnTo>
                    <a:close/>
                    <a:moveTo>
                      <a:pt x="14" y="146"/>
                    </a:moveTo>
                    <a:cubicBezTo>
                      <a:pt x="14" y="147"/>
                      <a:pt x="14" y="148"/>
                      <a:pt x="14" y="149"/>
                    </a:cubicBezTo>
                    <a:cubicBezTo>
                      <a:pt x="14" y="167"/>
                      <a:pt x="10" y="178"/>
                      <a:pt x="0" y="184"/>
                    </a:cubicBezTo>
                    <a:cubicBezTo>
                      <a:pt x="8" y="204"/>
                      <a:pt x="8" y="204"/>
                      <a:pt x="8" y="204"/>
                    </a:cubicBezTo>
                    <a:cubicBezTo>
                      <a:pt x="70" y="180"/>
                      <a:pt x="70" y="180"/>
                      <a:pt x="70" y="180"/>
                    </a:cubicBezTo>
                    <a:cubicBezTo>
                      <a:pt x="63" y="160"/>
                      <a:pt x="63" y="160"/>
                      <a:pt x="63" y="160"/>
                    </a:cubicBezTo>
                    <a:cubicBezTo>
                      <a:pt x="56" y="162"/>
                      <a:pt x="52" y="163"/>
                      <a:pt x="48" y="163"/>
                    </a:cubicBezTo>
                    <a:cubicBezTo>
                      <a:pt x="45" y="162"/>
                      <a:pt x="43" y="159"/>
                      <a:pt x="41" y="155"/>
                    </a:cubicBezTo>
                    <a:cubicBezTo>
                      <a:pt x="41" y="154"/>
                      <a:pt x="41" y="153"/>
                      <a:pt x="41" y="153"/>
                    </a:cubicBezTo>
                    <a:cubicBezTo>
                      <a:pt x="40" y="152"/>
                      <a:pt x="40" y="151"/>
                      <a:pt x="40" y="150"/>
                    </a:cubicBezTo>
                    <a:cubicBezTo>
                      <a:pt x="38" y="125"/>
                      <a:pt x="38" y="125"/>
                      <a:pt x="38" y="125"/>
                    </a:cubicBezTo>
                    <a:cubicBezTo>
                      <a:pt x="84" y="107"/>
                      <a:pt x="84" y="107"/>
                      <a:pt x="84" y="107"/>
                    </a:cubicBezTo>
                    <a:cubicBezTo>
                      <a:pt x="100" y="127"/>
                      <a:pt x="100" y="127"/>
                      <a:pt x="100" y="127"/>
                    </a:cubicBezTo>
                    <a:cubicBezTo>
                      <a:pt x="101" y="128"/>
                      <a:pt x="102" y="129"/>
                      <a:pt x="102" y="130"/>
                    </a:cubicBezTo>
                    <a:cubicBezTo>
                      <a:pt x="103" y="131"/>
                      <a:pt x="104" y="132"/>
                      <a:pt x="104" y="134"/>
                    </a:cubicBezTo>
                    <a:cubicBezTo>
                      <a:pt x="105" y="137"/>
                      <a:pt x="105" y="140"/>
                      <a:pt x="104" y="142"/>
                    </a:cubicBezTo>
                    <a:cubicBezTo>
                      <a:pt x="102" y="144"/>
                      <a:pt x="99" y="147"/>
                      <a:pt x="94" y="149"/>
                    </a:cubicBezTo>
                    <a:cubicBezTo>
                      <a:pt x="92" y="149"/>
                      <a:pt x="92" y="149"/>
                      <a:pt x="92" y="149"/>
                    </a:cubicBezTo>
                    <a:cubicBezTo>
                      <a:pt x="99" y="169"/>
                      <a:pt x="99" y="169"/>
                      <a:pt x="99" y="169"/>
                    </a:cubicBezTo>
                    <a:cubicBezTo>
                      <a:pt x="172" y="141"/>
                      <a:pt x="172" y="141"/>
                      <a:pt x="172" y="141"/>
                    </a:cubicBezTo>
                    <a:cubicBezTo>
                      <a:pt x="164" y="121"/>
                      <a:pt x="164" y="121"/>
                      <a:pt x="164" y="121"/>
                    </a:cubicBezTo>
                    <a:cubicBezTo>
                      <a:pt x="155" y="123"/>
                      <a:pt x="146" y="119"/>
                      <a:pt x="136" y="107"/>
                    </a:cubicBezTo>
                    <a:cubicBezTo>
                      <a:pt x="135" y="106"/>
                      <a:pt x="135" y="106"/>
                      <a:pt x="135" y="106"/>
                    </a:cubicBezTo>
                    <a:cubicBezTo>
                      <a:pt x="46" y="0"/>
                      <a:pt x="46" y="0"/>
                      <a:pt x="46" y="0"/>
                    </a:cubicBezTo>
                    <a:cubicBezTo>
                      <a:pt x="11" y="13"/>
                      <a:pt x="11" y="13"/>
                      <a:pt x="11" y="13"/>
                    </a:cubicBezTo>
                    <a:lnTo>
                      <a:pt x="1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7" name="Freeform 27"/>
              <p:cNvSpPr>
                <a:spLocks/>
              </p:cNvSpPr>
              <p:nvPr/>
            </p:nvSpPr>
            <p:spPr bwMode="auto">
              <a:xfrm>
                <a:off x="3694948" y="1198237"/>
                <a:ext cx="54576" cy="62372"/>
              </a:xfrm>
              <a:custGeom>
                <a:avLst/>
                <a:gdLst>
                  <a:gd name="T0" fmla="*/ 0 w 178"/>
                  <a:gd name="T1" fmla="*/ 61 h 205"/>
                  <a:gd name="T2" fmla="*/ 118 w 178"/>
                  <a:gd name="T3" fmla="*/ 0 h 205"/>
                  <a:gd name="T4" fmla="*/ 160 w 178"/>
                  <a:gd name="T5" fmla="*/ 39 h 205"/>
                  <a:gd name="T6" fmla="*/ 149 w 178"/>
                  <a:gd name="T7" fmla="*/ 52 h 205"/>
                  <a:gd name="T8" fmla="*/ 118 w 178"/>
                  <a:gd name="T9" fmla="*/ 36 h 205"/>
                  <a:gd name="T10" fmla="*/ 91 w 178"/>
                  <a:gd name="T11" fmla="*/ 41 h 205"/>
                  <a:gd name="T12" fmla="*/ 89 w 178"/>
                  <a:gd name="T13" fmla="*/ 42 h 205"/>
                  <a:gd name="T14" fmla="*/ 135 w 178"/>
                  <a:gd name="T15" fmla="*/ 129 h 205"/>
                  <a:gd name="T16" fmla="*/ 151 w 178"/>
                  <a:gd name="T17" fmla="*/ 151 h 205"/>
                  <a:gd name="T18" fmla="*/ 168 w 178"/>
                  <a:gd name="T19" fmla="*/ 149 h 205"/>
                  <a:gd name="T20" fmla="*/ 178 w 178"/>
                  <a:gd name="T21" fmla="*/ 168 h 205"/>
                  <a:gd name="T22" fmla="*/ 107 w 178"/>
                  <a:gd name="T23" fmla="*/ 205 h 205"/>
                  <a:gd name="T24" fmla="*/ 97 w 178"/>
                  <a:gd name="T25" fmla="*/ 186 h 205"/>
                  <a:gd name="T26" fmla="*/ 107 w 178"/>
                  <a:gd name="T27" fmla="*/ 174 h 205"/>
                  <a:gd name="T28" fmla="*/ 98 w 178"/>
                  <a:gd name="T29" fmla="*/ 149 h 205"/>
                  <a:gd name="T30" fmla="*/ 52 w 178"/>
                  <a:gd name="T31" fmla="*/ 61 h 205"/>
                  <a:gd name="T32" fmla="*/ 50 w 178"/>
                  <a:gd name="T33" fmla="*/ 62 h 205"/>
                  <a:gd name="T34" fmla="*/ 30 w 178"/>
                  <a:gd name="T35" fmla="*/ 82 h 205"/>
                  <a:gd name="T36" fmla="*/ 26 w 178"/>
                  <a:gd name="T37" fmla="*/ 116 h 205"/>
                  <a:gd name="T38" fmla="*/ 10 w 178"/>
                  <a:gd name="T39" fmla="*/ 117 h 205"/>
                  <a:gd name="T40" fmla="*/ 0 w 178"/>
                  <a:gd name="T41" fmla="*/ 6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8" h="205">
                    <a:moveTo>
                      <a:pt x="0" y="61"/>
                    </a:moveTo>
                    <a:cubicBezTo>
                      <a:pt x="118" y="0"/>
                      <a:pt x="118" y="0"/>
                      <a:pt x="118" y="0"/>
                    </a:cubicBezTo>
                    <a:cubicBezTo>
                      <a:pt x="160" y="39"/>
                      <a:pt x="160" y="39"/>
                      <a:pt x="160" y="39"/>
                    </a:cubicBezTo>
                    <a:cubicBezTo>
                      <a:pt x="149" y="52"/>
                      <a:pt x="149" y="52"/>
                      <a:pt x="149" y="52"/>
                    </a:cubicBezTo>
                    <a:cubicBezTo>
                      <a:pt x="137" y="43"/>
                      <a:pt x="127" y="38"/>
                      <a:pt x="118" y="36"/>
                    </a:cubicBezTo>
                    <a:cubicBezTo>
                      <a:pt x="109" y="34"/>
                      <a:pt x="100" y="36"/>
                      <a:pt x="91" y="41"/>
                    </a:cubicBezTo>
                    <a:cubicBezTo>
                      <a:pt x="89" y="42"/>
                      <a:pt x="89" y="42"/>
                      <a:pt x="89" y="42"/>
                    </a:cubicBezTo>
                    <a:cubicBezTo>
                      <a:pt x="135" y="129"/>
                      <a:pt x="135" y="129"/>
                      <a:pt x="135" y="129"/>
                    </a:cubicBezTo>
                    <a:cubicBezTo>
                      <a:pt x="142" y="141"/>
                      <a:pt x="147" y="149"/>
                      <a:pt x="151" y="151"/>
                    </a:cubicBezTo>
                    <a:cubicBezTo>
                      <a:pt x="155" y="153"/>
                      <a:pt x="161" y="152"/>
                      <a:pt x="168" y="149"/>
                    </a:cubicBezTo>
                    <a:cubicBezTo>
                      <a:pt x="178" y="168"/>
                      <a:pt x="178" y="168"/>
                      <a:pt x="178" y="168"/>
                    </a:cubicBezTo>
                    <a:cubicBezTo>
                      <a:pt x="107" y="205"/>
                      <a:pt x="107" y="205"/>
                      <a:pt x="107" y="205"/>
                    </a:cubicBezTo>
                    <a:cubicBezTo>
                      <a:pt x="97" y="186"/>
                      <a:pt x="97" y="186"/>
                      <a:pt x="97" y="186"/>
                    </a:cubicBezTo>
                    <a:cubicBezTo>
                      <a:pt x="103" y="182"/>
                      <a:pt x="107" y="178"/>
                      <a:pt x="107" y="174"/>
                    </a:cubicBezTo>
                    <a:cubicBezTo>
                      <a:pt x="108" y="169"/>
                      <a:pt x="105" y="161"/>
                      <a:pt x="98" y="149"/>
                    </a:cubicBezTo>
                    <a:cubicBezTo>
                      <a:pt x="52" y="61"/>
                      <a:pt x="52" y="61"/>
                      <a:pt x="52" y="61"/>
                    </a:cubicBezTo>
                    <a:cubicBezTo>
                      <a:pt x="50" y="62"/>
                      <a:pt x="50" y="62"/>
                      <a:pt x="50" y="62"/>
                    </a:cubicBezTo>
                    <a:cubicBezTo>
                      <a:pt x="40" y="67"/>
                      <a:pt x="34" y="74"/>
                      <a:pt x="30" y="82"/>
                    </a:cubicBezTo>
                    <a:cubicBezTo>
                      <a:pt x="27" y="90"/>
                      <a:pt x="25" y="101"/>
                      <a:pt x="26" y="116"/>
                    </a:cubicBezTo>
                    <a:cubicBezTo>
                      <a:pt x="10" y="117"/>
                      <a:pt x="10" y="117"/>
                      <a:pt x="10" y="117"/>
                    </a:cubicBezTo>
                    <a:lnTo>
                      <a:pt x="0"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8" name="Freeform 28"/>
              <p:cNvSpPr>
                <a:spLocks/>
              </p:cNvSpPr>
              <p:nvPr/>
            </p:nvSpPr>
            <p:spPr bwMode="auto">
              <a:xfrm>
                <a:off x="3736766" y="1180518"/>
                <a:ext cx="51741" cy="58120"/>
              </a:xfrm>
              <a:custGeom>
                <a:avLst/>
                <a:gdLst>
                  <a:gd name="T0" fmla="*/ 0 w 169"/>
                  <a:gd name="T1" fmla="*/ 46 h 192"/>
                  <a:gd name="T2" fmla="*/ 68 w 169"/>
                  <a:gd name="T3" fmla="*/ 0 h 192"/>
                  <a:gd name="T4" fmla="*/ 80 w 169"/>
                  <a:gd name="T5" fmla="*/ 18 h 192"/>
                  <a:gd name="T6" fmla="*/ 71 w 169"/>
                  <a:gd name="T7" fmla="*/ 32 h 192"/>
                  <a:gd name="T8" fmla="*/ 82 w 169"/>
                  <a:gd name="T9" fmla="*/ 56 h 192"/>
                  <a:gd name="T10" fmla="*/ 121 w 169"/>
                  <a:gd name="T11" fmla="*/ 112 h 192"/>
                  <a:gd name="T12" fmla="*/ 140 w 169"/>
                  <a:gd name="T13" fmla="*/ 132 h 192"/>
                  <a:gd name="T14" fmla="*/ 156 w 169"/>
                  <a:gd name="T15" fmla="*/ 128 h 192"/>
                  <a:gd name="T16" fmla="*/ 169 w 169"/>
                  <a:gd name="T17" fmla="*/ 146 h 192"/>
                  <a:gd name="T18" fmla="*/ 101 w 169"/>
                  <a:gd name="T19" fmla="*/ 192 h 192"/>
                  <a:gd name="T20" fmla="*/ 89 w 169"/>
                  <a:gd name="T21" fmla="*/ 174 h 192"/>
                  <a:gd name="T22" fmla="*/ 99 w 169"/>
                  <a:gd name="T23" fmla="*/ 160 h 192"/>
                  <a:gd name="T24" fmla="*/ 87 w 169"/>
                  <a:gd name="T25" fmla="*/ 136 h 192"/>
                  <a:gd name="T26" fmla="*/ 48 w 169"/>
                  <a:gd name="T27" fmla="*/ 80 h 192"/>
                  <a:gd name="T28" fmla="*/ 29 w 169"/>
                  <a:gd name="T29" fmla="*/ 60 h 192"/>
                  <a:gd name="T30" fmla="*/ 13 w 169"/>
                  <a:gd name="T31" fmla="*/ 64 h 192"/>
                  <a:gd name="T32" fmla="*/ 0 w 169"/>
                  <a:gd name="T33" fmla="*/ 4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192">
                    <a:moveTo>
                      <a:pt x="0" y="46"/>
                    </a:moveTo>
                    <a:cubicBezTo>
                      <a:pt x="68" y="0"/>
                      <a:pt x="68" y="0"/>
                      <a:pt x="68" y="0"/>
                    </a:cubicBezTo>
                    <a:cubicBezTo>
                      <a:pt x="80" y="18"/>
                      <a:pt x="80" y="18"/>
                      <a:pt x="80" y="18"/>
                    </a:cubicBezTo>
                    <a:cubicBezTo>
                      <a:pt x="74" y="23"/>
                      <a:pt x="71" y="28"/>
                      <a:pt x="71" y="32"/>
                    </a:cubicBezTo>
                    <a:cubicBezTo>
                      <a:pt x="71" y="37"/>
                      <a:pt x="75" y="45"/>
                      <a:pt x="82" y="56"/>
                    </a:cubicBezTo>
                    <a:cubicBezTo>
                      <a:pt x="121" y="112"/>
                      <a:pt x="121" y="112"/>
                      <a:pt x="121" y="112"/>
                    </a:cubicBezTo>
                    <a:cubicBezTo>
                      <a:pt x="129" y="124"/>
                      <a:pt x="135" y="130"/>
                      <a:pt x="140" y="132"/>
                    </a:cubicBezTo>
                    <a:cubicBezTo>
                      <a:pt x="144" y="133"/>
                      <a:pt x="150" y="132"/>
                      <a:pt x="156" y="128"/>
                    </a:cubicBezTo>
                    <a:cubicBezTo>
                      <a:pt x="169" y="146"/>
                      <a:pt x="169" y="146"/>
                      <a:pt x="169" y="146"/>
                    </a:cubicBezTo>
                    <a:cubicBezTo>
                      <a:pt x="101" y="192"/>
                      <a:pt x="101" y="192"/>
                      <a:pt x="101" y="192"/>
                    </a:cubicBezTo>
                    <a:cubicBezTo>
                      <a:pt x="89" y="174"/>
                      <a:pt x="89" y="174"/>
                      <a:pt x="89" y="174"/>
                    </a:cubicBezTo>
                    <a:cubicBezTo>
                      <a:pt x="95" y="169"/>
                      <a:pt x="98" y="165"/>
                      <a:pt x="99" y="160"/>
                    </a:cubicBezTo>
                    <a:cubicBezTo>
                      <a:pt x="99" y="155"/>
                      <a:pt x="95" y="147"/>
                      <a:pt x="87" y="136"/>
                    </a:cubicBezTo>
                    <a:cubicBezTo>
                      <a:pt x="48" y="80"/>
                      <a:pt x="48" y="80"/>
                      <a:pt x="48" y="80"/>
                    </a:cubicBezTo>
                    <a:cubicBezTo>
                      <a:pt x="40" y="68"/>
                      <a:pt x="34" y="62"/>
                      <a:pt x="29" y="60"/>
                    </a:cubicBezTo>
                    <a:cubicBezTo>
                      <a:pt x="25" y="59"/>
                      <a:pt x="19" y="60"/>
                      <a:pt x="13" y="64"/>
                    </a:cubicBezTo>
                    <a:lnTo>
                      <a:pt x="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9" name="Freeform 29"/>
              <p:cNvSpPr>
                <a:spLocks noEditPoints="1"/>
              </p:cNvSpPr>
              <p:nvPr/>
            </p:nvSpPr>
            <p:spPr bwMode="auto">
              <a:xfrm>
                <a:off x="3767243" y="1156419"/>
                <a:ext cx="56702" cy="58120"/>
              </a:xfrm>
              <a:custGeom>
                <a:avLst/>
                <a:gdLst>
                  <a:gd name="T0" fmla="*/ 87 w 186"/>
                  <a:gd name="T1" fmla="*/ 35 h 190"/>
                  <a:gd name="T2" fmla="*/ 127 w 186"/>
                  <a:gd name="T3" fmla="*/ 70 h 190"/>
                  <a:gd name="T4" fmla="*/ 149 w 186"/>
                  <a:gd name="T5" fmla="*/ 118 h 190"/>
                  <a:gd name="T6" fmla="*/ 135 w 186"/>
                  <a:gd name="T7" fmla="*/ 151 h 190"/>
                  <a:gd name="T8" fmla="*/ 99 w 186"/>
                  <a:gd name="T9" fmla="*/ 154 h 190"/>
                  <a:gd name="T10" fmla="*/ 59 w 186"/>
                  <a:gd name="T11" fmla="*/ 120 h 190"/>
                  <a:gd name="T12" fmla="*/ 37 w 186"/>
                  <a:gd name="T13" fmla="*/ 72 h 190"/>
                  <a:gd name="T14" fmla="*/ 51 w 186"/>
                  <a:gd name="T15" fmla="*/ 39 h 190"/>
                  <a:gd name="T16" fmla="*/ 87 w 186"/>
                  <a:gd name="T17" fmla="*/ 35 h 190"/>
                  <a:gd name="T18" fmla="*/ 2 w 186"/>
                  <a:gd name="T19" fmla="*/ 79 h 190"/>
                  <a:gd name="T20" fmla="*/ 23 w 186"/>
                  <a:gd name="T21" fmla="*/ 146 h 190"/>
                  <a:gd name="T22" fmla="*/ 83 w 186"/>
                  <a:gd name="T23" fmla="*/ 186 h 190"/>
                  <a:gd name="T24" fmla="*/ 149 w 186"/>
                  <a:gd name="T25" fmla="*/ 169 h 190"/>
                  <a:gd name="T26" fmla="*/ 184 w 186"/>
                  <a:gd name="T27" fmla="*/ 111 h 190"/>
                  <a:gd name="T28" fmla="*/ 163 w 186"/>
                  <a:gd name="T29" fmla="*/ 44 h 190"/>
                  <a:gd name="T30" fmla="*/ 103 w 186"/>
                  <a:gd name="T31" fmla="*/ 4 h 190"/>
                  <a:gd name="T32" fmla="*/ 37 w 186"/>
                  <a:gd name="T33" fmla="*/ 21 h 190"/>
                  <a:gd name="T34" fmla="*/ 2 w 186"/>
                  <a:gd name="T35" fmla="*/ 7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190">
                    <a:moveTo>
                      <a:pt x="87" y="35"/>
                    </a:moveTo>
                    <a:cubicBezTo>
                      <a:pt x="100" y="41"/>
                      <a:pt x="113" y="52"/>
                      <a:pt x="127" y="70"/>
                    </a:cubicBezTo>
                    <a:cubicBezTo>
                      <a:pt x="140" y="88"/>
                      <a:pt x="147" y="104"/>
                      <a:pt x="149" y="118"/>
                    </a:cubicBezTo>
                    <a:cubicBezTo>
                      <a:pt x="150" y="132"/>
                      <a:pt x="146" y="143"/>
                      <a:pt x="135" y="151"/>
                    </a:cubicBezTo>
                    <a:cubicBezTo>
                      <a:pt x="125" y="159"/>
                      <a:pt x="112" y="160"/>
                      <a:pt x="99" y="154"/>
                    </a:cubicBezTo>
                    <a:cubicBezTo>
                      <a:pt x="86" y="149"/>
                      <a:pt x="73" y="138"/>
                      <a:pt x="59" y="120"/>
                    </a:cubicBezTo>
                    <a:cubicBezTo>
                      <a:pt x="46" y="102"/>
                      <a:pt x="38" y="86"/>
                      <a:pt x="37" y="72"/>
                    </a:cubicBezTo>
                    <a:cubicBezTo>
                      <a:pt x="35" y="58"/>
                      <a:pt x="40" y="47"/>
                      <a:pt x="51" y="39"/>
                    </a:cubicBezTo>
                    <a:cubicBezTo>
                      <a:pt x="61" y="31"/>
                      <a:pt x="73" y="30"/>
                      <a:pt x="87" y="35"/>
                    </a:cubicBezTo>
                    <a:close/>
                    <a:moveTo>
                      <a:pt x="2" y="79"/>
                    </a:moveTo>
                    <a:cubicBezTo>
                      <a:pt x="0" y="102"/>
                      <a:pt x="7" y="124"/>
                      <a:pt x="23" y="146"/>
                    </a:cubicBezTo>
                    <a:cubicBezTo>
                      <a:pt x="40" y="169"/>
                      <a:pt x="60" y="182"/>
                      <a:pt x="83" y="186"/>
                    </a:cubicBezTo>
                    <a:cubicBezTo>
                      <a:pt x="106" y="190"/>
                      <a:pt x="128" y="184"/>
                      <a:pt x="149" y="169"/>
                    </a:cubicBezTo>
                    <a:cubicBezTo>
                      <a:pt x="170" y="154"/>
                      <a:pt x="181" y="135"/>
                      <a:pt x="184" y="111"/>
                    </a:cubicBezTo>
                    <a:cubicBezTo>
                      <a:pt x="186" y="89"/>
                      <a:pt x="179" y="66"/>
                      <a:pt x="163" y="44"/>
                    </a:cubicBezTo>
                    <a:cubicBezTo>
                      <a:pt x="146" y="22"/>
                      <a:pt x="126" y="8"/>
                      <a:pt x="103" y="4"/>
                    </a:cubicBezTo>
                    <a:cubicBezTo>
                      <a:pt x="80" y="0"/>
                      <a:pt x="58" y="6"/>
                      <a:pt x="37" y="21"/>
                    </a:cubicBezTo>
                    <a:cubicBezTo>
                      <a:pt x="16" y="36"/>
                      <a:pt x="5" y="56"/>
                      <a:pt x="2"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0" name="Freeform 30"/>
              <p:cNvSpPr>
                <a:spLocks noEditPoints="1"/>
              </p:cNvSpPr>
              <p:nvPr/>
            </p:nvSpPr>
            <p:spPr bwMode="auto">
              <a:xfrm>
                <a:off x="3848044" y="1055773"/>
                <a:ext cx="58120" cy="55285"/>
              </a:xfrm>
              <a:custGeom>
                <a:avLst/>
                <a:gdLst>
                  <a:gd name="T0" fmla="*/ 62 w 193"/>
                  <a:gd name="T1" fmla="*/ 42 h 184"/>
                  <a:gd name="T2" fmla="*/ 114 w 193"/>
                  <a:gd name="T3" fmla="*/ 54 h 184"/>
                  <a:gd name="T4" fmla="*/ 156 w 193"/>
                  <a:gd name="T5" fmla="*/ 86 h 184"/>
                  <a:gd name="T6" fmla="*/ 160 w 193"/>
                  <a:gd name="T7" fmla="*/ 122 h 184"/>
                  <a:gd name="T8" fmla="*/ 130 w 193"/>
                  <a:gd name="T9" fmla="*/ 142 h 184"/>
                  <a:gd name="T10" fmla="*/ 78 w 193"/>
                  <a:gd name="T11" fmla="*/ 130 h 184"/>
                  <a:gd name="T12" fmla="*/ 36 w 193"/>
                  <a:gd name="T13" fmla="*/ 98 h 184"/>
                  <a:gd name="T14" fmla="*/ 32 w 193"/>
                  <a:gd name="T15" fmla="*/ 62 h 184"/>
                  <a:gd name="T16" fmla="*/ 62 w 193"/>
                  <a:gd name="T17" fmla="*/ 42 h 184"/>
                  <a:gd name="T18" fmla="*/ 8 w 193"/>
                  <a:gd name="T19" fmla="*/ 120 h 184"/>
                  <a:gd name="T20" fmla="*/ 59 w 193"/>
                  <a:gd name="T21" fmla="*/ 170 h 184"/>
                  <a:gd name="T22" fmla="*/ 130 w 193"/>
                  <a:gd name="T23" fmla="*/ 177 h 184"/>
                  <a:gd name="T24" fmla="*/ 180 w 193"/>
                  <a:gd name="T25" fmla="*/ 132 h 184"/>
                  <a:gd name="T26" fmla="*/ 184 w 193"/>
                  <a:gd name="T27" fmla="*/ 65 h 184"/>
                  <a:gd name="T28" fmla="*/ 133 w 193"/>
                  <a:gd name="T29" fmla="*/ 14 h 184"/>
                  <a:gd name="T30" fmla="*/ 62 w 193"/>
                  <a:gd name="T31" fmla="*/ 7 h 184"/>
                  <a:gd name="T32" fmla="*/ 12 w 193"/>
                  <a:gd name="T33" fmla="*/ 53 h 184"/>
                  <a:gd name="T34" fmla="*/ 8 w 193"/>
                  <a:gd name="T35" fmla="*/ 12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84">
                    <a:moveTo>
                      <a:pt x="62" y="42"/>
                    </a:moveTo>
                    <a:cubicBezTo>
                      <a:pt x="77" y="41"/>
                      <a:pt x="94" y="45"/>
                      <a:pt x="114" y="54"/>
                    </a:cubicBezTo>
                    <a:cubicBezTo>
                      <a:pt x="134" y="64"/>
                      <a:pt x="148" y="74"/>
                      <a:pt x="156" y="86"/>
                    </a:cubicBezTo>
                    <a:cubicBezTo>
                      <a:pt x="164" y="98"/>
                      <a:pt x="166" y="110"/>
                      <a:pt x="160" y="122"/>
                    </a:cubicBezTo>
                    <a:cubicBezTo>
                      <a:pt x="154" y="134"/>
                      <a:pt x="144" y="140"/>
                      <a:pt x="130" y="142"/>
                    </a:cubicBezTo>
                    <a:cubicBezTo>
                      <a:pt x="115" y="143"/>
                      <a:pt x="98" y="139"/>
                      <a:pt x="78" y="130"/>
                    </a:cubicBezTo>
                    <a:cubicBezTo>
                      <a:pt x="58" y="120"/>
                      <a:pt x="43" y="110"/>
                      <a:pt x="36" y="98"/>
                    </a:cubicBezTo>
                    <a:cubicBezTo>
                      <a:pt x="27" y="86"/>
                      <a:pt x="26" y="74"/>
                      <a:pt x="32" y="62"/>
                    </a:cubicBezTo>
                    <a:cubicBezTo>
                      <a:pt x="38" y="50"/>
                      <a:pt x="48" y="44"/>
                      <a:pt x="62" y="42"/>
                    </a:cubicBezTo>
                    <a:close/>
                    <a:moveTo>
                      <a:pt x="8" y="120"/>
                    </a:moveTo>
                    <a:cubicBezTo>
                      <a:pt x="17" y="141"/>
                      <a:pt x="34" y="158"/>
                      <a:pt x="59" y="170"/>
                    </a:cubicBezTo>
                    <a:cubicBezTo>
                      <a:pt x="84" y="182"/>
                      <a:pt x="108" y="184"/>
                      <a:pt x="130" y="177"/>
                    </a:cubicBezTo>
                    <a:cubicBezTo>
                      <a:pt x="153" y="170"/>
                      <a:pt x="170" y="155"/>
                      <a:pt x="180" y="132"/>
                    </a:cubicBezTo>
                    <a:cubicBezTo>
                      <a:pt x="191" y="108"/>
                      <a:pt x="193" y="86"/>
                      <a:pt x="184" y="65"/>
                    </a:cubicBezTo>
                    <a:cubicBezTo>
                      <a:pt x="175" y="43"/>
                      <a:pt x="158" y="26"/>
                      <a:pt x="133" y="14"/>
                    </a:cubicBezTo>
                    <a:cubicBezTo>
                      <a:pt x="108" y="2"/>
                      <a:pt x="84" y="0"/>
                      <a:pt x="62" y="7"/>
                    </a:cubicBezTo>
                    <a:cubicBezTo>
                      <a:pt x="39" y="14"/>
                      <a:pt x="23" y="30"/>
                      <a:pt x="12" y="53"/>
                    </a:cubicBezTo>
                    <a:cubicBezTo>
                      <a:pt x="1" y="76"/>
                      <a:pt x="0" y="98"/>
                      <a:pt x="8"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1" name="Freeform 31"/>
              <p:cNvSpPr>
                <a:spLocks/>
              </p:cNvSpPr>
              <p:nvPr/>
            </p:nvSpPr>
            <p:spPr bwMode="auto">
              <a:xfrm>
                <a:off x="3863637" y="1006867"/>
                <a:ext cx="59537" cy="57411"/>
              </a:xfrm>
              <a:custGeom>
                <a:avLst/>
                <a:gdLst>
                  <a:gd name="T0" fmla="*/ 0 w 195"/>
                  <a:gd name="T1" fmla="*/ 132 h 189"/>
                  <a:gd name="T2" fmla="*/ 44 w 195"/>
                  <a:gd name="T3" fmla="*/ 6 h 189"/>
                  <a:gd name="T4" fmla="*/ 100 w 195"/>
                  <a:gd name="T5" fmla="*/ 0 h 189"/>
                  <a:gd name="T6" fmla="*/ 103 w 195"/>
                  <a:gd name="T7" fmla="*/ 16 h 189"/>
                  <a:gd name="T8" fmla="*/ 67 w 195"/>
                  <a:gd name="T9" fmla="*/ 33 h 189"/>
                  <a:gd name="T10" fmla="*/ 47 w 195"/>
                  <a:gd name="T11" fmla="*/ 61 h 189"/>
                  <a:gd name="T12" fmla="*/ 46 w 195"/>
                  <a:gd name="T13" fmla="*/ 78 h 189"/>
                  <a:gd name="T14" fmla="*/ 62 w 195"/>
                  <a:gd name="T15" fmla="*/ 88 h 189"/>
                  <a:gd name="T16" fmla="*/ 85 w 195"/>
                  <a:gd name="T17" fmla="*/ 96 h 189"/>
                  <a:gd name="T18" fmla="*/ 88 w 195"/>
                  <a:gd name="T19" fmla="*/ 89 h 189"/>
                  <a:gd name="T20" fmla="*/ 89 w 195"/>
                  <a:gd name="T21" fmla="*/ 69 h 189"/>
                  <a:gd name="T22" fmla="*/ 69 w 195"/>
                  <a:gd name="T23" fmla="*/ 57 h 189"/>
                  <a:gd name="T24" fmla="*/ 74 w 195"/>
                  <a:gd name="T25" fmla="*/ 43 h 189"/>
                  <a:gd name="T26" fmla="*/ 153 w 195"/>
                  <a:gd name="T27" fmla="*/ 69 h 189"/>
                  <a:gd name="T28" fmla="*/ 148 w 195"/>
                  <a:gd name="T29" fmla="*/ 84 h 189"/>
                  <a:gd name="T30" fmla="*/ 124 w 195"/>
                  <a:gd name="T31" fmla="*/ 83 h 189"/>
                  <a:gd name="T32" fmla="*/ 111 w 195"/>
                  <a:gd name="T33" fmla="*/ 97 h 189"/>
                  <a:gd name="T34" fmla="*/ 109 w 195"/>
                  <a:gd name="T35" fmla="*/ 104 h 189"/>
                  <a:gd name="T36" fmla="*/ 137 w 195"/>
                  <a:gd name="T37" fmla="*/ 114 h 189"/>
                  <a:gd name="T38" fmla="*/ 164 w 195"/>
                  <a:gd name="T39" fmla="*/ 118 h 189"/>
                  <a:gd name="T40" fmla="*/ 174 w 195"/>
                  <a:gd name="T41" fmla="*/ 105 h 189"/>
                  <a:gd name="T42" fmla="*/ 195 w 195"/>
                  <a:gd name="T43" fmla="*/ 113 h 189"/>
                  <a:gd name="T44" fmla="*/ 169 w 195"/>
                  <a:gd name="T45" fmla="*/ 189 h 189"/>
                  <a:gd name="T46" fmla="*/ 148 w 195"/>
                  <a:gd name="T47" fmla="*/ 182 h 189"/>
                  <a:gd name="T48" fmla="*/ 147 w 195"/>
                  <a:gd name="T49" fmla="*/ 166 h 189"/>
                  <a:gd name="T50" fmla="*/ 123 w 195"/>
                  <a:gd name="T51" fmla="*/ 153 h 189"/>
                  <a:gd name="T52" fmla="*/ 58 w 195"/>
                  <a:gd name="T53" fmla="*/ 131 h 189"/>
                  <a:gd name="T54" fmla="*/ 32 w 195"/>
                  <a:gd name="T55" fmla="*/ 126 h 189"/>
                  <a:gd name="T56" fmla="*/ 21 w 195"/>
                  <a:gd name="T57" fmla="*/ 139 h 189"/>
                  <a:gd name="T58" fmla="*/ 0 w 195"/>
                  <a:gd name="T59" fmla="*/ 13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89">
                    <a:moveTo>
                      <a:pt x="0" y="132"/>
                    </a:moveTo>
                    <a:cubicBezTo>
                      <a:pt x="44" y="6"/>
                      <a:pt x="44" y="6"/>
                      <a:pt x="44" y="6"/>
                    </a:cubicBezTo>
                    <a:cubicBezTo>
                      <a:pt x="100" y="0"/>
                      <a:pt x="100" y="0"/>
                      <a:pt x="100" y="0"/>
                    </a:cubicBezTo>
                    <a:cubicBezTo>
                      <a:pt x="103" y="16"/>
                      <a:pt x="103" y="16"/>
                      <a:pt x="103" y="16"/>
                    </a:cubicBezTo>
                    <a:cubicBezTo>
                      <a:pt x="88" y="20"/>
                      <a:pt x="76" y="25"/>
                      <a:pt x="67" y="33"/>
                    </a:cubicBezTo>
                    <a:cubicBezTo>
                      <a:pt x="58" y="40"/>
                      <a:pt x="51" y="50"/>
                      <a:pt x="47" y="61"/>
                    </a:cubicBezTo>
                    <a:cubicBezTo>
                      <a:pt x="45" y="69"/>
                      <a:pt x="44" y="75"/>
                      <a:pt x="46" y="78"/>
                    </a:cubicBezTo>
                    <a:cubicBezTo>
                      <a:pt x="48" y="82"/>
                      <a:pt x="53" y="85"/>
                      <a:pt x="62" y="88"/>
                    </a:cubicBezTo>
                    <a:cubicBezTo>
                      <a:pt x="85" y="96"/>
                      <a:pt x="85" y="96"/>
                      <a:pt x="85" y="96"/>
                    </a:cubicBezTo>
                    <a:cubicBezTo>
                      <a:pt x="88" y="89"/>
                      <a:pt x="88" y="89"/>
                      <a:pt x="88" y="89"/>
                    </a:cubicBezTo>
                    <a:cubicBezTo>
                      <a:pt x="91" y="80"/>
                      <a:pt x="91" y="74"/>
                      <a:pt x="89" y="69"/>
                    </a:cubicBezTo>
                    <a:cubicBezTo>
                      <a:pt x="86" y="65"/>
                      <a:pt x="80" y="61"/>
                      <a:pt x="69" y="57"/>
                    </a:cubicBezTo>
                    <a:cubicBezTo>
                      <a:pt x="74" y="43"/>
                      <a:pt x="74" y="43"/>
                      <a:pt x="74" y="43"/>
                    </a:cubicBezTo>
                    <a:cubicBezTo>
                      <a:pt x="153" y="69"/>
                      <a:pt x="153" y="69"/>
                      <a:pt x="153" y="69"/>
                    </a:cubicBezTo>
                    <a:cubicBezTo>
                      <a:pt x="148" y="84"/>
                      <a:pt x="148" y="84"/>
                      <a:pt x="148" y="84"/>
                    </a:cubicBezTo>
                    <a:cubicBezTo>
                      <a:pt x="138" y="81"/>
                      <a:pt x="130" y="81"/>
                      <a:pt x="124" y="83"/>
                    </a:cubicBezTo>
                    <a:cubicBezTo>
                      <a:pt x="118" y="85"/>
                      <a:pt x="114" y="90"/>
                      <a:pt x="111" y="97"/>
                    </a:cubicBezTo>
                    <a:cubicBezTo>
                      <a:pt x="109" y="104"/>
                      <a:pt x="109" y="104"/>
                      <a:pt x="109" y="104"/>
                    </a:cubicBezTo>
                    <a:cubicBezTo>
                      <a:pt x="137" y="114"/>
                      <a:pt x="137" y="114"/>
                      <a:pt x="137" y="114"/>
                    </a:cubicBezTo>
                    <a:cubicBezTo>
                      <a:pt x="150" y="118"/>
                      <a:pt x="159" y="120"/>
                      <a:pt x="164" y="118"/>
                    </a:cubicBezTo>
                    <a:cubicBezTo>
                      <a:pt x="168" y="117"/>
                      <a:pt x="172" y="113"/>
                      <a:pt x="174" y="105"/>
                    </a:cubicBezTo>
                    <a:cubicBezTo>
                      <a:pt x="195" y="113"/>
                      <a:pt x="195" y="113"/>
                      <a:pt x="195" y="113"/>
                    </a:cubicBezTo>
                    <a:cubicBezTo>
                      <a:pt x="169" y="189"/>
                      <a:pt x="169" y="189"/>
                      <a:pt x="169" y="189"/>
                    </a:cubicBezTo>
                    <a:cubicBezTo>
                      <a:pt x="148" y="182"/>
                      <a:pt x="148" y="182"/>
                      <a:pt x="148" y="182"/>
                    </a:cubicBezTo>
                    <a:cubicBezTo>
                      <a:pt x="150" y="175"/>
                      <a:pt x="150" y="169"/>
                      <a:pt x="147" y="166"/>
                    </a:cubicBezTo>
                    <a:cubicBezTo>
                      <a:pt x="145" y="162"/>
                      <a:pt x="137" y="158"/>
                      <a:pt x="123" y="153"/>
                    </a:cubicBezTo>
                    <a:cubicBezTo>
                      <a:pt x="58" y="131"/>
                      <a:pt x="58" y="131"/>
                      <a:pt x="58" y="131"/>
                    </a:cubicBezTo>
                    <a:cubicBezTo>
                      <a:pt x="45" y="126"/>
                      <a:pt x="36" y="125"/>
                      <a:pt x="32" y="126"/>
                    </a:cubicBezTo>
                    <a:cubicBezTo>
                      <a:pt x="28" y="128"/>
                      <a:pt x="24" y="132"/>
                      <a:pt x="21" y="139"/>
                    </a:cubicBezTo>
                    <a:lnTo>
                      <a:pt x="0"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2" name="Freeform 32"/>
              <p:cNvSpPr>
                <a:spLocks/>
              </p:cNvSpPr>
              <p:nvPr/>
            </p:nvSpPr>
            <p:spPr bwMode="auto">
              <a:xfrm>
                <a:off x="3884900" y="940951"/>
                <a:ext cx="57411" cy="49614"/>
              </a:xfrm>
              <a:custGeom>
                <a:avLst/>
                <a:gdLst>
                  <a:gd name="T0" fmla="*/ 20 w 191"/>
                  <a:gd name="T1" fmla="*/ 29 h 163"/>
                  <a:gd name="T2" fmla="*/ 9 w 191"/>
                  <a:gd name="T3" fmla="*/ 25 h 163"/>
                  <a:gd name="T4" fmla="*/ 11 w 191"/>
                  <a:gd name="T5" fmla="*/ 12 h 163"/>
                  <a:gd name="T6" fmla="*/ 79 w 191"/>
                  <a:gd name="T7" fmla="*/ 0 h 163"/>
                  <a:gd name="T8" fmla="*/ 82 w 191"/>
                  <a:gd name="T9" fmla="*/ 18 h 163"/>
                  <a:gd name="T10" fmla="*/ 44 w 191"/>
                  <a:gd name="T11" fmla="*/ 36 h 163"/>
                  <a:gd name="T12" fmla="*/ 27 w 191"/>
                  <a:gd name="T13" fmla="*/ 63 h 163"/>
                  <a:gd name="T14" fmla="*/ 41 w 191"/>
                  <a:gd name="T15" fmla="*/ 97 h 163"/>
                  <a:gd name="T16" fmla="*/ 89 w 191"/>
                  <a:gd name="T17" fmla="*/ 116 h 163"/>
                  <a:gd name="T18" fmla="*/ 141 w 191"/>
                  <a:gd name="T19" fmla="*/ 110 h 163"/>
                  <a:gd name="T20" fmla="*/ 163 w 191"/>
                  <a:gd name="T21" fmla="*/ 79 h 163"/>
                  <a:gd name="T22" fmla="*/ 157 w 191"/>
                  <a:gd name="T23" fmla="*/ 48 h 163"/>
                  <a:gd name="T24" fmla="*/ 131 w 191"/>
                  <a:gd name="T25" fmla="*/ 21 h 163"/>
                  <a:gd name="T26" fmla="*/ 143 w 191"/>
                  <a:gd name="T27" fmla="*/ 3 h 163"/>
                  <a:gd name="T28" fmla="*/ 181 w 191"/>
                  <a:gd name="T29" fmla="*/ 40 h 163"/>
                  <a:gd name="T30" fmla="*/ 188 w 191"/>
                  <a:gd name="T31" fmla="*/ 88 h 163"/>
                  <a:gd name="T32" fmla="*/ 154 w 191"/>
                  <a:gd name="T33" fmla="*/ 145 h 163"/>
                  <a:gd name="T34" fmla="*/ 83 w 191"/>
                  <a:gd name="T35" fmla="*/ 159 h 163"/>
                  <a:gd name="T36" fmla="*/ 21 w 191"/>
                  <a:gd name="T37" fmla="*/ 127 h 163"/>
                  <a:gd name="T38" fmla="*/ 3 w 191"/>
                  <a:gd name="T39" fmla="*/ 65 h 163"/>
                  <a:gd name="T40" fmla="*/ 8 w 191"/>
                  <a:gd name="T41" fmla="*/ 47 h 163"/>
                  <a:gd name="T42" fmla="*/ 20 w 191"/>
                  <a:gd name="T43" fmla="*/ 2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1" h="163">
                    <a:moveTo>
                      <a:pt x="20" y="29"/>
                    </a:moveTo>
                    <a:cubicBezTo>
                      <a:pt x="9" y="25"/>
                      <a:pt x="9" y="25"/>
                      <a:pt x="9" y="25"/>
                    </a:cubicBezTo>
                    <a:cubicBezTo>
                      <a:pt x="11" y="12"/>
                      <a:pt x="11" y="12"/>
                      <a:pt x="11" y="12"/>
                    </a:cubicBezTo>
                    <a:cubicBezTo>
                      <a:pt x="79" y="0"/>
                      <a:pt x="79" y="0"/>
                      <a:pt x="79" y="0"/>
                    </a:cubicBezTo>
                    <a:cubicBezTo>
                      <a:pt x="82" y="18"/>
                      <a:pt x="82" y="18"/>
                      <a:pt x="82" y="18"/>
                    </a:cubicBezTo>
                    <a:cubicBezTo>
                      <a:pt x="66" y="22"/>
                      <a:pt x="54" y="28"/>
                      <a:pt x="44" y="36"/>
                    </a:cubicBezTo>
                    <a:cubicBezTo>
                      <a:pt x="34" y="44"/>
                      <a:pt x="28" y="53"/>
                      <a:pt x="27" y="63"/>
                    </a:cubicBezTo>
                    <a:cubicBezTo>
                      <a:pt x="25" y="77"/>
                      <a:pt x="30" y="88"/>
                      <a:pt x="41" y="97"/>
                    </a:cubicBezTo>
                    <a:cubicBezTo>
                      <a:pt x="52" y="107"/>
                      <a:pt x="69" y="113"/>
                      <a:pt x="89" y="116"/>
                    </a:cubicBezTo>
                    <a:cubicBezTo>
                      <a:pt x="111" y="118"/>
                      <a:pt x="128" y="116"/>
                      <a:pt x="141" y="110"/>
                    </a:cubicBezTo>
                    <a:cubicBezTo>
                      <a:pt x="154" y="103"/>
                      <a:pt x="162" y="93"/>
                      <a:pt x="163" y="79"/>
                    </a:cubicBezTo>
                    <a:cubicBezTo>
                      <a:pt x="165" y="69"/>
                      <a:pt x="163" y="59"/>
                      <a:pt x="157" y="48"/>
                    </a:cubicBezTo>
                    <a:cubicBezTo>
                      <a:pt x="151" y="38"/>
                      <a:pt x="142" y="28"/>
                      <a:pt x="131" y="21"/>
                    </a:cubicBezTo>
                    <a:cubicBezTo>
                      <a:pt x="143" y="3"/>
                      <a:pt x="143" y="3"/>
                      <a:pt x="143" y="3"/>
                    </a:cubicBezTo>
                    <a:cubicBezTo>
                      <a:pt x="161" y="14"/>
                      <a:pt x="173" y="26"/>
                      <a:pt x="181" y="40"/>
                    </a:cubicBezTo>
                    <a:cubicBezTo>
                      <a:pt x="188" y="55"/>
                      <a:pt x="191" y="71"/>
                      <a:pt x="188" y="88"/>
                    </a:cubicBezTo>
                    <a:cubicBezTo>
                      <a:pt x="185" y="113"/>
                      <a:pt x="174" y="132"/>
                      <a:pt x="154" y="145"/>
                    </a:cubicBezTo>
                    <a:cubicBezTo>
                      <a:pt x="135" y="158"/>
                      <a:pt x="112" y="163"/>
                      <a:pt x="83" y="159"/>
                    </a:cubicBezTo>
                    <a:cubicBezTo>
                      <a:pt x="57" y="156"/>
                      <a:pt x="36" y="145"/>
                      <a:pt x="21" y="127"/>
                    </a:cubicBezTo>
                    <a:cubicBezTo>
                      <a:pt x="6" y="110"/>
                      <a:pt x="0" y="89"/>
                      <a:pt x="3" y="65"/>
                    </a:cubicBezTo>
                    <a:cubicBezTo>
                      <a:pt x="3" y="59"/>
                      <a:pt x="5" y="53"/>
                      <a:pt x="8" y="47"/>
                    </a:cubicBezTo>
                    <a:cubicBezTo>
                      <a:pt x="11" y="41"/>
                      <a:pt x="15" y="35"/>
                      <a:pt x="2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3" name="Freeform 33"/>
              <p:cNvSpPr>
                <a:spLocks/>
              </p:cNvSpPr>
              <p:nvPr/>
            </p:nvSpPr>
            <p:spPr bwMode="auto">
              <a:xfrm>
                <a:off x="3885609" y="882831"/>
                <a:ext cx="55993" cy="56702"/>
              </a:xfrm>
              <a:custGeom>
                <a:avLst/>
                <a:gdLst>
                  <a:gd name="T0" fmla="*/ 7 w 185"/>
                  <a:gd name="T1" fmla="*/ 188 h 188"/>
                  <a:gd name="T2" fmla="*/ 4 w 185"/>
                  <a:gd name="T3" fmla="*/ 109 h 188"/>
                  <a:gd name="T4" fmla="*/ 25 w 185"/>
                  <a:gd name="T5" fmla="*/ 108 h 188"/>
                  <a:gd name="T6" fmla="*/ 32 w 185"/>
                  <a:gd name="T7" fmla="*/ 123 h 188"/>
                  <a:gd name="T8" fmla="*/ 59 w 185"/>
                  <a:gd name="T9" fmla="*/ 126 h 188"/>
                  <a:gd name="T10" fmla="*/ 77 w 185"/>
                  <a:gd name="T11" fmla="*/ 125 h 188"/>
                  <a:gd name="T12" fmla="*/ 74 w 185"/>
                  <a:gd name="T13" fmla="*/ 65 h 188"/>
                  <a:gd name="T14" fmla="*/ 56 w 185"/>
                  <a:gd name="T15" fmla="*/ 66 h 188"/>
                  <a:gd name="T16" fmla="*/ 29 w 185"/>
                  <a:gd name="T17" fmla="*/ 71 h 188"/>
                  <a:gd name="T18" fmla="*/ 24 w 185"/>
                  <a:gd name="T19" fmla="*/ 86 h 188"/>
                  <a:gd name="T20" fmla="*/ 3 w 185"/>
                  <a:gd name="T21" fmla="*/ 87 h 188"/>
                  <a:gd name="T22" fmla="*/ 0 w 185"/>
                  <a:gd name="T23" fmla="*/ 8 h 188"/>
                  <a:gd name="T24" fmla="*/ 22 w 185"/>
                  <a:gd name="T25" fmla="*/ 7 h 188"/>
                  <a:gd name="T26" fmla="*/ 28 w 185"/>
                  <a:gd name="T27" fmla="*/ 21 h 188"/>
                  <a:gd name="T28" fmla="*/ 55 w 185"/>
                  <a:gd name="T29" fmla="*/ 24 h 188"/>
                  <a:gd name="T30" fmla="*/ 124 w 185"/>
                  <a:gd name="T31" fmla="*/ 21 h 188"/>
                  <a:gd name="T32" fmla="*/ 151 w 185"/>
                  <a:gd name="T33" fmla="*/ 16 h 188"/>
                  <a:gd name="T34" fmla="*/ 156 w 185"/>
                  <a:gd name="T35" fmla="*/ 1 h 188"/>
                  <a:gd name="T36" fmla="*/ 178 w 185"/>
                  <a:gd name="T37" fmla="*/ 0 h 188"/>
                  <a:gd name="T38" fmla="*/ 181 w 185"/>
                  <a:gd name="T39" fmla="*/ 79 h 188"/>
                  <a:gd name="T40" fmla="*/ 160 w 185"/>
                  <a:gd name="T41" fmla="*/ 80 h 188"/>
                  <a:gd name="T42" fmla="*/ 153 w 185"/>
                  <a:gd name="T43" fmla="*/ 66 h 188"/>
                  <a:gd name="T44" fmla="*/ 126 w 185"/>
                  <a:gd name="T45" fmla="*/ 63 h 188"/>
                  <a:gd name="T46" fmla="*/ 96 w 185"/>
                  <a:gd name="T47" fmla="*/ 64 h 188"/>
                  <a:gd name="T48" fmla="*/ 99 w 185"/>
                  <a:gd name="T49" fmla="*/ 124 h 188"/>
                  <a:gd name="T50" fmla="*/ 129 w 185"/>
                  <a:gd name="T51" fmla="*/ 123 h 188"/>
                  <a:gd name="T52" fmla="*/ 156 w 185"/>
                  <a:gd name="T53" fmla="*/ 118 h 188"/>
                  <a:gd name="T54" fmla="*/ 161 w 185"/>
                  <a:gd name="T55" fmla="*/ 103 h 188"/>
                  <a:gd name="T56" fmla="*/ 182 w 185"/>
                  <a:gd name="T57" fmla="*/ 102 h 188"/>
                  <a:gd name="T58" fmla="*/ 185 w 185"/>
                  <a:gd name="T59" fmla="*/ 181 h 188"/>
                  <a:gd name="T60" fmla="*/ 163 w 185"/>
                  <a:gd name="T61" fmla="*/ 182 h 188"/>
                  <a:gd name="T62" fmla="*/ 157 w 185"/>
                  <a:gd name="T63" fmla="*/ 167 h 188"/>
                  <a:gd name="T64" fmla="*/ 130 w 185"/>
                  <a:gd name="T65" fmla="*/ 164 h 188"/>
                  <a:gd name="T66" fmla="*/ 61 w 185"/>
                  <a:gd name="T67" fmla="*/ 167 h 188"/>
                  <a:gd name="T68" fmla="*/ 34 w 185"/>
                  <a:gd name="T69" fmla="*/ 172 h 188"/>
                  <a:gd name="T70" fmla="*/ 29 w 185"/>
                  <a:gd name="T71" fmla="*/ 187 h 188"/>
                  <a:gd name="T72" fmla="*/ 7 w 185"/>
                  <a:gd name="T73"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5" h="188">
                    <a:moveTo>
                      <a:pt x="7" y="188"/>
                    </a:moveTo>
                    <a:cubicBezTo>
                      <a:pt x="4" y="109"/>
                      <a:pt x="4" y="109"/>
                      <a:pt x="4" y="109"/>
                    </a:cubicBezTo>
                    <a:cubicBezTo>
                      <a:pt x="25" y="108"/>
                      <a:pt x="25" y="108"/>
                      <a:pt x="25" y="108"/>
                    </a:cubicBezTo>
                    <a:cubicBezTo>
                      <a:pt x="25" y="116"/>
                      <a:pt x="28" y="121"/>
                      <a:pt x="32" y="123"/>
                    </a:cubicBezTo>
                    <a:cubicBezTo>
                      <a:pt x="36" y="125"/>
                      <a:pt x="45" y="126"/>
                      <a:pt x="59" y="126"/>
                    </a:cubicBezTo>
                    <a:cubicBezTo>
                      <a:pt x="77" y="125"/>
                      <a:pt x="77" y="125"/>
                      <a:pt x="77" y="125"/>
                    </a:cubicBezTo>
                    <a:cubicBezTo>
                      <a:pt x="74" y="65"/>
                      <a:pt x="74" y="65"/>
                      <a:pt x="74" y="65"/>
                    </a:cubicBezTo>
                    <a:cubicBezTo>
                      <a:pt x="56" y="66"/>
                      <a:pt x="56" y="66"/>
                      <a:pt x="56" y="66"/>
                    </a:cubicBezTo>
                    <a:cubicBezTo>
                      <a:pt x="42" y="66"/>
                      <a:pt x="33" y="68"/>
                      <a:pt x="29" y="71"/>
                    </a:cubicBezTo>
                    <a:cubicBezTo>
                      <a:pt x="26" y="73"/>
                      <a:pt x="24" y="78"/>
                      <a:pt x="24" y="86"/>
                    </a:cubicBezTo>
                    <a:cubicBezTo>
                      <a:pt x="3" y="87"/>
                      <a:pt x="3" y="87"/>
                      <a:pt x="3" y="87"/>
                    </a:cubicBezTo>
                    <a:cubicBezTo>
                      <a:pt x="0" y="8"/>
                      <a:pt x="0" y="8"/>
                      <a:pt x="0" y="8"/>
                    </a:cubicBezTo>
                    <a:cubicBezTo>
                      <a:pt x="22" y="7"/>
                      <a:pt x="22" y="7"/>
                      <a:pt x="22" y="7"/>
                    </a:cubicBezTo>
                    <a:cubicBezTo>
                      <a:pt x="22" y="14"/>
                      <a:pt x="24" y="19"/>
                      <a:pt x="28" y="21"/>
                    </a:cubicBezTo>
                    <a:cubicBezTo>
                      <a:pt x="32" y="24"/>
                      <a:pt x="41" y="25"/>
                      <a:pt x="55" y="24"/>
                    </a:cubicBezTo>
                    <a:cubicBezTo>
                      <a:pt x="124" y="21"/>
                      <a:pt x="124" y="21"/>
                      <a:pt x="124" y="21"/>
                    </a:cubicBezTo>
                    <a:cubicBezTo>
                      <a:pt x="138" y="21"/>
                      <a:pt x="147" y="19"/>
                      <a:pt x="151" y="16"/>
                    </a:cubicBezTo>
                    <a:cubicBezTo>
                      <a:pt x="154" y="14"/>
                      <a:pt x="156" y="9"/>
                      <a:pt x="156" y="1"/>
                    </a:cubicBezTo>
                    <a:cubicBezTo>
                      <a:pt x="178" y="0"/>
                      <a:pt x="178" y="0"/>
                      <a:pt x="178" y="0"/>
                    </a:cubicBezTo>
                    <a:cubicBezTo>
                      <a:pt x="181" y="79"/>
                      <a:pt x="181" y="79"/>
                      <a:pt x="181" y="79"/>
                    </a:cubicBezTo>
                    <a:cubicBezTo>
                      <a:pt x="160" y="80"/>
                      <a:pt x="160" y="80"/>
                      <a:pt x="160" y="80"/>
                    </a:cubicBezTo>
                    <a:cubicBezTo>
                      <a:pt x="160" y="73"/>
                      <a:pt x="157" y="68"/>
                      <a:pt x="153" y="66"/>
                    </a:cubicBezTo>
                    <a:cubicBezTo>
                      <a:pt x="149" y="63"/>
                      <a:pt x="140" y="62"/>
                      <a:pt x="126" y="63"/>
                    </a:cubicBezTo>
                    <a:cubicBezTo>
                      <a:pt x="96" y="64"/>
                      <a:pt x="96" y="64"/>
                      <a:pt x="96" y="64"/>
                    </a:cubicBezTo>
                    <a:cubicBezTo>
                      <a:pt x="99" y="124"/>
                      <a:pt x="99" y="124"/>
                      <a:pt x="99" y="124"/>
                    </a:cubicBezTo>
                    <a:cubicBezTo>
                      <a:pt x="129" y="123"/>
                      <a:pt x="129" y="123"/>
                      <a:pt x="129" y="123"/>
                    </a:cubicBezTo>
                    <a:cubicBezTo>
                      <a:pt x="143" y="122"/>
                      <a:pt x="152" y="121"/>
                      <a:pt x="156" y="118"/>
                    </a:cubicBezTo>
                    <a:cubicBezTo>
                      <a:pt x="159" y="115"/>
                      <a:pt x="161" y="110"/>
                      <a:pt x="161" y="103"/>
                    </a:cubicBezTo>
                    <a:cubicBezTo>
                      <a:pt x="182" y="102"/>
                      <a:pt x="182" y="102"/>
                      <a:pt x="182" y="102"/>
                    </a:cubicBezTo>
                    <a:cubicBezTo>
                      <a:pt x="185" y="181"/>
                      <a:pt x="185" y="181"/>
                      <a:pt x="185" y="181"/>
                    </a:cubicBezTo>
                    <a:cubicBezTo>
                      <a:pt x="163" y="182"/>
                      <a:pt x="163" y="182"/>
                      <a:pt x="163" y="182"/>
                    </a:cubicBezTo>
                    <a:cubicBezTo>
                      <a:pt x="163" y="175"/>
                      <a:pt x="161" y="170"/>
                      <a:pt x="157" y="167"/>
                    </a:cubicBezTo>
                    <a:cubicBezTo>
                      <a:pt x="153" y="165"/>
                      <a:pt x="144" y="164"/>
                      <a:pt x="130" y="164"/>
                    </a:cubicBezTo>
                    <a:cubicBezTo>
                      <a:pt x="61" y="167"/>
                      <a:pt x="61" y="167"/>
                      <a:pt x="61" y="167"/>
                    </a:cubicBezTo>
                    <a:cubicBezTo>
                      <a:pt x="47" y="168"/>
                      <a:pt x="38" y="169"/>
                      <a:pt x="34" y="172"/>
                    </a:cubicBezTo>
                    <a:cubicBezTo>
                      <a:pt x="31" y="175"/>
                      <a:pt x="29" y="180"/>
                      <a:pt x="29" y="187"/>
                    </a:cubicBezTo>
                    <a:lnTo>
                      <a:pt x="7"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4" name="Freeform 34"/>
              <p:cNvSpPr>
                <a:spLocks/>
              </p:cNvSpPr>
              <p:nvPr/>
            </p:nvSpPr>
            <p:spPr bwMode="auto">
              <a:xfrm>
                <a:off x="3880648" y="848810"/>
                <a:ext cx="58120" cy="33313"/>
              </a:xfrm>
              <a:custGeom>
                <a:avLst/>
                <a:gdLst>
                  <a:gd name="T0" fmla="*/ 15 w 191"/>
                  <a:gd name="T1" fmla="*/ 111 h 111"/>
                  <a:gd name="T2" fmla="*/ 7 w 191"/>
                  <a:gd name="T3" fmla="*/ 67 h 111"/>
                  <a:gd name="T4" fmla="*/ 0 w 191"/>
                  <a:gd name="T5" fmla="*/ 31 h 111"/>
                  <a:gd name="T6" fmla="*/ 22 w 191"/>
                  <a:gd name="T7" fmla="*/ 27 h 111"/>
                  <a:gd name="T8" fmla="*/ 31 w 191"/>
                  <a:gd name="T9" fmla="*/ 42 h 111"/>
                  <a:gd name="T10" fmla="*/ 58 w 191"/>
                  <a:gd name="T11" fmla="*/ 41 h 111"/>
                  <a:gd name="T12" fmla="*/ 126 w 191"/>
                  <a:gd name="T13" fmla="*/ 29 h 111"/>
                  <a:gd name="T14" fmla="*/ 151 w 191"/>
                  <a:gd name="T15" fmla="*/ 20 h 111"/>
                  <a:gd name="T16" fmla="*/ 155 w 191"/>
                  <a:gd name="T17" fmla="*/ 4 h 111"/>
                  <a:gd name="T18" fmla="*/ 176 w 191"/>
                  <a:gd name="T19" fmla="*/ 0 h 111"/>
                  <a:gd name="T20" fmla="*/ 191 w 191"/>
                  <a:gd name="T21" fmla="*/ 79 h 111"/>
                  <a:gd name="T22" fmla="*/ 169 w 191"/>
                  <a:gd name="T23" fmla="*/ 83 h 111"/>
                  <a:gd name="T24" fmla="*/ 160 w 191"/>
                  <a:gd name="T25" fmla="*/ 69 h 111"/>
                  <a:gd name="T26" fmla="*/ 133 w 191"/>
                  <a:gd name="T27" fmla="*/ 70 h 111"/>
                  <a:gd name="T28" fmla="*/ 65 w 191"/>
                  <a:gd name="T29" fmla="*/ 82 h 111"/>
                  <a:gd name="T30" fmla="*/ 40 w 191"/>
                  <a:gd name="T31" fmla="*/ 90 h 111"/>
                  <a:gd name="T32" fmla="*/ 37 w 191"/>
                  <a:gd name="T33" fmla="*/ 107 h 111"/>
                  <a:gd name="T34" fmla="*/ 15 w 191"/>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1" h="111">
                    <a:moveTo>
                      <a:pt x="15" y="111"/>
                    </a:moveTo>
                    <a:cubicBezTo>
                      <a:pt x="15" y="111"/>
                      <a:pt x="11" y="94"/>
                      <a:pt x="7" y="67"/>
                    </a:cubicBezTo>
                    <a:cubicBezTo>
                      <a:pt x="3" y="40"/>
                      <a:pt x="0" y="31"/>
                      <a:pt x="0" y="31"/>
                    </a:cubicBezTo>
                    <a:cubicBezTo>
                      <a:pt x="22" y="27"/>
                      <a:pt x="22" y="27"/>
                      <a:pt x="22" y="27"/>
                    </a:cubicBezTo>
                    <a:cubicBezTo>
                      <a:pt x="24" y="35"/>
                      <a:pt x="27" y="40"/>
                      <a:pt x="31" y="42"/>
                    </a:cubicBezTo>
                    <a:cubicBezTo>
                      <a:pt x="35" y="44"/>
                      <a:pt x="44" y="43"/>
                      <a:pt x="58" y="41"/>
                    </a:cubicBezTo>
                    <a:cubicBezTo>
                      <a:pt x="126" y="29"/>
                      <a:pt x="126" y="29"/>
                      <a:pt x="126" y="29"/>
                    </a:cubicBezTo>
                    <a:cubicBezTo>
                      <a:pt x="139" y="26"/>
                      <a:pt x="148" y="24"/>
                      <a:pt x="151" y="20"/>
                    </a:cubicBezTo>
                    <a:cubicBezTo>
                      <a:pt x="154" y="17"/>
                      <a:pt x="156" y="11"/>
                      <a:pt x="155" y="4"/>
                    </a:cubicBezTo>
                    <a:cubicBezTo>
                      <a:pt x="176" y="0"/>
                      <a:pt x="176" y="0"/>
                      <a:pt x="176" y="0"/>
                    </a:cubicBezTo>
                    <a:cubicBezTo>
                      <a:pt x="191" y="79"/>
                      <a:pt x="191" y="79"/>
                      <a:pt x="191" y="79"/>
                    </a:cubicBezTo>
                    <a:cubicBezTo>
                      <a:pt x="169" y="83"/>
                      <a:pt x="169" y="83"/>
                      <a:pt x="169" y="83"/>
                    </a:cubicBezTo>
                    <a:cubicBezTo>
                      <a:pt x="167" y="76"/>
                      <a:pt x="164" y="71"/>
                      <a:pt x="160" y="69"/>
                    </a:cubicBezTo>
                    <a:cubicBezTo>
                      <a:pt x="156" y="67"/>
                      <a:pt x="147" y="67"/>
                      <a:pt x="133" y="70"/>
                    </a:cubicBezTo>
                    <a:cubicBezTo>
                      <a:pt x="65" y="82"/>
                      <a:pt x="65" y="82"/>
                      <a:pt x="65" y="82"/>
                    </a:cubicBezTo>
                    <a:cubicBezTo>
                      <a:pt x="51" y="84"/>
                      <a:pt x="43" y="87"/>
                      <a:pt x="40" y="90"/>
                    </a:cubicBezTo>
                    <a:cubicBezTo>
                      <a:pt x="37" y="94"/>
                      <a:pt x="36" y="99"/>
                      <a:pt x="37" y="107"/>
                    </a:cubicBezTo>
                    <a:lnTo>
                      <a:pt x="1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5" name="Freeform 35"/>
              <p:cNvSpPr>
                <a:spLocks/>
              </p:cNvSpPr>
              <p:nvPr/>
            </p:nvSpPr>
            <p:spPr bwMode="auto">
              <a:xfrm>
                <a:off x="3867181" y="798487"/>
                <a:ext cx="65916" cy="56702"/>
              </a:xfrm>
              <a:custGeom>
                <a:avLst/>
                <a:gdLst>
                  <a:gd name="T0" fmla="*/ 45 w 217"/>
                  <a:gd name="T1" fmla="*/ 187 h 187"/>
                  <a:gd name="T2" fmla="*/ 26 w 217"/>
                  <a:gd name="T3" fmla="*/ 122 h 187"/>
                  <a:gd name="T4" fmla="*/ 109 w 217"/>
                  <a:gd name="T5" fmla="*/ 41 h 187"/>
                  <a:gd name="T6" fmla="*/ 63 w 217"/>
                  <a:gd name="T7" fmla="*/ 54 h 187"/>
                  <a:gd name="T8" fmla="*/ 39 w 217"/>
                  <a:gd name="T9" fmla="*/ 65 h 187"/>
                  <a:gd name="T10" fmla="*/ 37 w 217"/>
                  <a:gd name="T11" fmla="*/ 81 h 187"/>
                  <a:gd name="T12" fmla="*/ 16 w 217"/>
                  <a:gd name="T13" fmla="*/ 87 h 187"/>
                  <a:gd name="T14" fmla="*/ 0 w 217"/>
                  <a:gd name="T15" fmla="*/ 30 h 187"/>
                  <a:gd name="T16" fmla="*/ 21 w 217"/>
                  <a:gd name="T17" fmla="*/ 24 h 187"/>
                  <a:gd name="T18" fmla="*/ 31 w 217"/>
                  <a:gd name="T19" fmla="*/ 37 h 187"/>
                  <a:gd name="T20" fmla="*/ 58 w 217"/>
                  <a:gd name="T21" fmla="*/ 33 h 187"/>
                  <a:gd name="T22" fmla="*/ 177 w 217"/>
                  <a:gd name="T23" fmla="*/ 0 h 187"/>
                  <a:gd name="T24" fmla="*/ 185 w 217"/>
                  <a:gd name="T25" fmla="*/ 28 h 187"/>
                  <a:gd name="T26" fmla="*/ 73 w 217"/>
                  <a:gd name="T27" fmla="*/ 137 h 187"/>
                  <a:gd name="T28" fmla="*/ 153 w 217"/>
                  <a:gd name="T29" fmla="*/ 114 h 187"/>
                  <a:gd name="T30" fmla="*/ 178 w 217"/>
                  <a:gd name="T31" fmla="*/ 104 h 187"/>
                  <a:gd name="T32" fmla="*/ 180 w 217"/>
                  <a:gd name="T33" fmla="*/ 88 h 187"/>
                  <a:gd name="T34" fmla="*/ 200 w 217"/>
                  <a:gd name="T35" fmla="*/ 82 h 187"/>
                  <a:gd name="T36" fmla="*/ 217 w 217"/>
                  <a:gd name="T37" fmla="*/ 139 h 187"/>
                  <a:gd name="T38" fmla="*/ 195 w 217"/>
                  <a:gd name="T39" fmla="*/ 145 h 187"/>
                  <a:gd name="T40" fmla="*/ 185 w 217"/>
                  <a:gd name="T41" fmla="*/ 132 h 187"/>
                  <a:gd name="T42" fmla="*/ 158 w 217"/>
                  <a:gd name="T43" fmla="*/ 136 h 187"/>
                  <a:gd name="T44" fmla="*/ 93 w 217"/>
                  <a:gd name="T45" fmla="*/ 154 h 187"/>
                  <a:gd name="T46" fmla="*/ 68 w 217"/>
                  <a:gd name="T47" fmla="*/ 165 h 187"/>
                  <a:gd name="T48" fmla="*/ 66 w 217"/>
                  <a:gd name="T49" fmla="*/ 181 h 187"/>
                  <a:gd name="T50" fmla="*/ 45 w 217"/>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7" h="187">
                    <a:moveTo>
                      <a:pt x="45" y="187"/>
                    </a:moveTo>
                    <a:cubicBezTo>
                      <a:pt x="26" y="122"/>
                      <a:pt x="26" y="122"/>
                      <a:pt x="26" y="122"/>
                    </a:cubicBezTo>
                    <a:cubicBezTo>
                      <a:pt x="109" y="41"/>
                      <a:pt x="109" y="41"/>
                      <a:pt x="109" y="41"/>
                    </a:cubicBezTo>
                    <a:cubicBezTo>
                      <a:pt x="63" y="54"/>
                      <a:pt x="63" y="54"/>
                      <a:pt x="63" y="54"/>
                    </a:cubicBezTo>
                    <a:cubicBezTo>
                      <a:pt x="50" y="58"/>
                      <a:pt x="41" y="62"/>
                      <a:pt x="39" y="65"/>
                    </a:cubicBezTo>
                    <a:cubicBezTo>
                      <a:pt x="36" y="68"/>
                      <a:pt x="35" y="73"/>
                      <a:pt x="37" y="81"/>
                    </a:cubicBezTo>
                    <a:cubicBezTo>
                      <a:pt x="16" y="87"/>
                      <a:pt x="16" y="87"/>
                      <a:pt x="16" y="87"/>
                    </a:cubicBezTo>
                    <a:cubicBezTo>
                      <a:pt x="0" y="30"/>
                      <a:pt x="0" y="30"/>
                      <a:pt x="0" y="30"/>
                    </a:cubicBezTo>
                    <a:cubicBezTo>
                      <a:pt x="21" y="24"/>
                      <a:pt x="21" y="24"/>
                      <a:pt x="21" y="24"/>
                    </a:cubicBezTo>
                    <a:cubicBezTo>
                      <a:pt x="23" y="31"/>
                      <a:pt x="26" y="35"/>
                      <a:pt x="31" y="37"/>
                    </a:cubicBezTo>
                    <a:cubicBezTo>
                      <a:pt x="35" y="38"/>
                      <a:pt x="44" y="37"/>
                      <a:pt x="58" y="33"/>
                    </a:cubicBezTo>
                    <a:cubicBezTo>
                      <a:pt x="177" y="0"/>
                      <a:pt x="177" y="0"/>
                      <a:pt x="177" y="0"/>
                    </a:cubicBezTo>
                    <a:cubicBezTo>
                      <a:pt x="185" y="28"/>
                      <a:pt x="185" y="28"/>
                      <a:pt x="185" y="28"/>
                    </a:cubicBezTo>
                    <a:cubicBezTo>
                      <a:pt x="73" y="137"/>
                      <a:pt x="73" y="137"/>
                      <a:pt x="73" y="137"/>
                    </a:cubicBezTo>
                    <a:cubicBezTo>
                      <a:pt x="153" y="114"/>
                      <a:pt x="153" y="114"/>
                      <a:pt x="153" y="114"/>
                    </a:cubicBezTo>
                    <a:cubicBezTo>
                      <a:pt x="167" y="111"/>
                      <a:pt x="175" y="107"/>
                      <a:pt x="178" y="104"/>
                    </a:cubicBezTo>
                    <a:cubicBezTo>
                      <a:pt x="181" y="100"/>
                      <a:pt x="181" y="95"/>
                      <a:pt x="180" y="88"/>
                    </a:cubicBezTo>
                    <a:cubicBezTo>
                      <a:pt x="200" y="82"/>
                      <a:pt x="200" y="82"/>
                      <a:pt x="200" y="82"/>
                    </a:cubicBezTo>
                    <a:cubicBezTo>
                      <a:pt x="217" y="139"/>
                      <a:pt x="217" y="139"/>
                      <a:pt x="217" y="139"/>
                    </a:cubicBezTo>
                    <a:cubicBezTo>
                      <a:pt x="195" y="145"/>
                      <a:pt x="195" y="145"/>
                      <a:pt x="195" y="145"/>
                    </a:cubicBezTo>
                    <a:cubicBezTo>
                      <a:pt x="193" y="138"/>
                      <a:pt x="190" y="134"/>
                      <a:pt x="185" y="132"/>
                    </a:cubicBezTo>
                    <a:cubicBezTo>
                      <a:pt x="181" y="131"/>
                      <a:pt x="172" y="132"/>
                      <a:pt x="158" y="136"/>
                    </a:cubicBezTo>
                    <a:cubicBezTo>
                      <a:pt x="93" y="154"/>
                      <a:pt x="93" y="154"/>
                      <a:pt x="93" y="154"/>
                    </a:cubicBezTo>
                    <a:cubicBezTo>
                      <a:pt x="79" y="158"/>
                      <a:pt x="71" y="162"/>
                      <a:pt x="68" y="165"/>
                    </a:cubicBezTo>
                    <a:cubicBezTo>
                      <a:pt x="65" y="169"/>
                      <a:pt x="64" y="174"/>
                      <a:pt x="66" y="181"/>
                    </a:cubicBezTo>
                    <a:lnTo>
                      <a:pt x="45" y="1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6" name="Freeform 36"/>
              <p:cNvSpPr>
                <a:spLocks noEditPoints="1"/>
              </p:cNvSpPr>
              <p:nvPr/>
            </p:nvSpPr>
            <p:spPr bwMode="auto">
              <a:xfrm>
                <a:off x="3856549" y="744620"/>
                <a:ext cx="62372" cy="51032"/>
              </a:xfrm>
              <a:custGeom>
                <a:avLst/>
                <a:gdLst>
                  <a:gd name="T0" fmla="*/ 88 w 207"/>
                  <a:gd name="T1" fmla="*/ 106 h 168"/>
                  <a:gd name="T2" fmla="*/ 102 w 207"/>
                  <a:gd name="T3" fmla="*/ 136 h 168"/>
                  <a:gd name="T4" fmla="*/ 48 w 207"/>
                  <a:gd name="T5" fmla="*/ 141 h 168"/>
                  <a:gd name="T6" fmla="*/ 88 w 207"/>
                  <a:gd name="T7" fmla="*/ 106 h 168"/>
                  <a:gd name="T8" fmla="*/ 148 w 207"/>
                  <a:gd name="T9" fmla="*/ 157 h 168"/>
                  <a:gd name="T10" fmla="*/ 152 w 207"/>
                  <a:gd name="T11" fmla="*/ 156 h 168"/>
                  <a:gd name="T12" fmla="*/ 187 w 207"/>
                  <a:gd name="T13" fmla="*/ 168 h 168"/>
                  <a:gd name="T14" fmla="*/ 207 w 207"/>
                  <a:gd name="T15" fmla="*/ 159 h 168"/>
                  <a:gd name="T16" fmla="*/ 180 w 207"/>
                  <a:gd name="T17" fmla="*/ 99 h 168"/>
                  <a:gd name="T18" fmla="*/ 160 w 207"/>
                  <a:gd name="T19" fmla="*/ 108 h 168"/>
                  <a:gd name="T20" fmla="*/ 163 w 207"/>
                  <a:gd name="T21" fmla="*/ 122 h 168"/>
                  <a:gd name="T22" fmla="*/ 156 w 207"/>
                  <a:gd name="T23" fmla="*/ 129 h 168"/>
                  <a:gd name="T24" fmla="*/ 153 w 207"/>
                  <a:gd name="T25" fmla="*/ 130 h 168"/>
                  <a:gd name="T26" fmla="*/ 151 w 207"/>
                  <a:gd name="T27" fmla="*/ 131 h 168"/>
                  <a:gd name="T28" fmla="*/ 125 w 207"/>
                  <a:gd name="T29" fmla="*/ 135 h 168"/>
                  <a:gd name="T30" fmla="*/ 105 w 207"/>
                  <a:gd name="T31" fmla="*/ 90 h 168"/>
                  <a:gd name="T32" fmla="*/ 124 w 207"/>
                  <a:gd name="T33" fmla="*/ 72 h 168"/>
                  <a:gd name="T34" fmla="*/ 127 w 207"/>
                  <a:gd name="T35" fmla="*/ 70 h 168"/>
                  <a:gd name="T36" fmla="*/ 131 w 207"/>
                  <a:gd name="T37" fmla="*/ 68 h 168"/>
                  <a:gd name="T38" fmla="*/ 140 w 207"/>
                  <a:gd name="T39" fmla="*/ 68 h 168"/>
                  <a:gd name="T40" fmla="*/ 147 w 207"/>
                  <a:gd name="T41" fmla="*/ 78 h 168"/>
                  <a:gd name="T42" fmla="*/ 147 w 207"/>
                  <a:gd name="T43" fmla="*/ 80 h 168"/>
                  <a:gd name="T44" fmla="*/ 167 w 207"/>
                  <a:gd name="T45" fmla="*/ 71 h 168"/>
                  <a:gd name="T46" fmla="*/ 135 w 207"/>
                  <a:gd name="T47" fmla="*/ 0 h 168"/>
                  <a:gd name="T48" fmla="*/ 115 w 207"/>
                  <a:gd name="T49" fmla="*/ 9 h 168"/>
                  <a:gd name="T50" fmla="*/ 103 w 207"/>
                  <a:gd name="T51" fmla="*/ 38 h 168"/>
                  <a:gd name="T52" fmla="*/ 102 w 207"/>
                  <a:gd name="T53" fmla="*/ 39 h 168"/>
                  <a:gd name="T54" fmla="*/ 0 w 207"/>
                  <a:gd name="T55" fmla="*/ 133 h 168"/>
                  <a:gd name="T56" fmla="*/ 15 w 207"/>
                  <a:gd name="T57" fmla="*/ 166 h 168"/>
                  <a:gd name="T58" fmla="*/ 148 w 207"/>
                  <a:gd name="T59" fmla="*/ 15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7" h="168">
                    <a:moveTo>
                      <a:pt x="88" y="106"/>
                    </a:moveTo>
                    <a:cubicBezTo>
                      <a:pt x="102" y="136"/>
                      <a:pt x="102" y="136"/>
                      <a:pt x="102" y="136"/>
                    </a:cubicBezTo>
                    <a:cubicBezTo>
                      <a:pt x="48" y="141"/>
                      <a:pt x="48" y="141"/>
                      <a:pt x="48" y="141"/>
                    </a:cubicBezTo>
                    <a:lnTo>
                      <a:pt x="88" y="106"/>
                    </a:lnTo>
                    <a:close/>
                    <a:moveTo>
                      <a:pt x="148" y="157"/>
                    </a:moveTo>
                    <a:cubicBezTo>
                      <a:pt x="149" y="156"/>
                      <a:pt x="150" y="156"/>
                      <a:pt x="152" y="156"/>
                    </a:cubicBezTo>
                    <a:cubicBezTo>
                      <a:pt x="169" y="155"/>
                      <a:pt x="181" y="159"/>
                      <a:pt x="187" y="168"/>
                    </a:cubicBezTo>
                    <a:cubicBezTo>
                      <a:pt x="207" y="159"/>
                      <a:pt x="207" y="159"/>
                      <a:pt x="207" y="159"/>
                    </a:cubicBezTo>
                    <a:cubicBezTo>
                      <a:pt x="180" y="99"/>
                      <a:pt x="180" y="99"/>
                      <a:pt x="180" y="99"/>
                    </a:cubicBezTo>
                    <a:cubicBezTo>
                      <a:pt x="160" y="108"/>
                      <a:pt x="160" y="108"/>
                      <a:pt x="160" y="108"/>
                    </a:cubicBezTo>
                    <a:cubicBezTo>
                      <a:pt x="163" y="114"/>
                      <a:pt x="164" y="119"/>
                      <a:pt x="163" y="122"/>
                    </a:cubicBezTo>
                    <a:cubicBezTo>
                      <a:pt x="162" y="125"/>
                      <a:pt x="160" y="127"/>
                      <a:pt x="156" y="129"/>
                    </a:cubicBezTo>
                    <a:cubicBezTo>
                      <a:pt x="155" y="129"/>
                      <a:pt x="154" y="130"/>
                      <a:pt x="153" y="130"/>
                    </a:cubicBezTo>
                    <a:cubicBezTo>
                      <a:pt x="153" y="130"/>
                      <a:pt x="152" y="130"/>
                      <a:pt x="151" y="131"/>
                    </a:cubicBezTo>
                    <a:cubicBezTo>
                      <a:pt x="125" y="135"/>
                      <a:pt x="125" y="135"/>
                      <a:pt x="125" y="135"/>
                    </a:cubicBezTo>
                    <a:cubicBezTo>
                      <a:pt x="105" y="90"/>
                      <a:pt x="105" y="90"/>
                      <a:pt x="105" y="90"/>
                    </a:cubicBezTo>
                    <a:cubicBezTo>
                      <a:pt x="124" y="72"/>
                      <a:pt x="124" y="72"/>
                      <a:pt x="124" y="72"/>
                    </a:cubicBezTo>
                    <a:cubicBezTo>
                      <a:pt x="125" y="72"/>
                      <a:pt x="126" y="71"/>
                      <a:pt x="127" y="70"/>
                    </a:cubicBezTo>
                    <a:cubicBezTo>
                      <a:pt x="128" y="70"/>
                      <a:pt x="129" y="69"/>
                      <a:pt x="131" y="68"/>
                    </a:cubicBezTo>
                    <a:cubicBezTo>
                      <a:pt x="134" y="67"/>
                      <a:pt x="137" y="67"/>
                      <a:pt x="140" y="68"/>
                    </a:cubicBezTo>
                    <a:cubicBezTo>
                      <a:pt x="142" y="70"/>
                      <a:pt x="144" y="73"/>
                      <a:pt x="147" y="78"/>
                    </a:cubicBezTo>
                    <a:cubicBezTo>
                      <a:pt x="147" y="80"/>
                      <a:pt x="147" y="80"/>
                      <a:pt x="147" y="80"/>
                    </a:cubicBezTo>
                    <a:cubicBezTo>
                      <a:pt x="167" y="71"/>
                      <a:pt x="167" y="71"/>
                      <a:pt x="167" y="71"/>
                    </a:cubicBezTo>
                    <a:cubicBezTo>
                      <a:pt x="135" y="0"/>
                      <a:pt x="135" y="0"/>
                      <a:pt x="135" y="0"/>
                    </a:cubicBezTo>
                    <a:cubicBezTo>
                      <a:pt x="115" y="9"/>
                      <a:pt x="115" y="9"/>
                      <a:pt x="115" y="9"/>
                    </a:cubicBezTo>
                    <a:cubicBezTo>
                      <a:pt x="118" y="18"/>
                      <a:pt x="114" y="28"/>
                      <a:pt x="103" y="38"/>
                    </a:cubicBezTo>
                    <a:cubicBezTo>
                      <a:pt x="102" y="39"/>
                      <a:pt x="102" y="39"/>
                      <a:pt x="102" y="39"/>
                    </a:cubicBezTo>
                    <a:cubicBezTo>
                      <a:pt x="0" y="133"/>
                      <a:pt x="0" y="133"/>
                      <a:pt x="0" y="133"/>
                    </a:cubicBezTo>
                    <a:cubicBezTo>
                      <a:pt x="15" y="166"/>
                      <a:pt x="15" y="166"/>
                      <a:pt x="15" y="166"/>
                    </a:cubicBezTo>
                    <a:lnTo>
                      <a:pt x="148"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7" name="Freeform 37"/>
              <p:cNvSpPr>
                <a:spLocks/>
              </p:cNvSpPr>
              <p:nvPr/>
            </p:nvSpPr>
            <p:spPr bwMode="auto">
              <a:xfrm>
                <a:off x="3797012" y="1110349"/>
                <a:ext cx="70169" cy="73004"/>
              </a:xfrm>
              <a:custGeom>
                <a:avLst/>
                <a:gdLst>
                  <a:gd name="T0" fmla="*/ 0 w 231"/>
                  <a:gd name="T1" fmla="*/ 125 h 239"/>
                  <a:gd name="T2" fmla="*/ 44 w 231"/>
                  <a:gd name="T3" fmla="*/ 73 h 239"/>
                  <a:gd name="T4" fmla="*/ 158 w 231"/>
                  <a:gd name="T5" fmla="*/ 96 h 239"/>
                  <a:gd name="T6" fmla="*/ 122 w 231"/>
                  <a:gd name="T7" fmla="*/ 65 h 239"/>
                  <a:gd name="T8" fmla="*/ 99 w 231"/>
                  <a:gd name="T9" fmla="*/ 51 h 239"/>
                  <a:gd name="T10" fmla="*/ 85 w 231"/>
                  <a:gd name="T11" fmla="*/ 58 h 239"/>
                  <a:gd name="T12" fmla="*/ 68 w 231"/>
                  <a:gd name="T13" fmla="*/ 45 h 239"/>
                  <a:gd name="T14" fmla="*/ 106 w 231"/>
                  <a:gd name="T15" fmla="*/ 0 h 239"/>
                  <a:gd name="T16" fmla="*/ 123 w 231"/>
                  <a:gd name="T17" fmla="*/ 14 h 239"/>
                  <a:gd name="T18" fmla="*/ 118 w 231"/>
                  <a:gd name="T19" fmla="*/ 29 h 239"/>
                  <a:gd name="T20" fmla="*/ 136 w 231"/>
                  <a:gd name="T21" fmla="*/ 49 h 239"/>
                  <a:gd name="T22" fmla="*/ 231 w 231"/>
                  <a:gd name="T23" fmla="*/ 128 h 239"/>
                  <a:gd name="T24" fmla="*/ 212 w 231"/>
                  <a:gd name="T25" fmla="*/ 150 h 239"/>
                  <a:gd name="T26" fmla="*/ 58 w 231"/>
                  <a:gd name="T27" fmla="*/ 120 h 239"/>
                  <a:gd name="T28" fmla="*/ 122 w 231"/>
                  <a:gd name="T29" fmla="*/ 173 h 239"/>
                  <a:gd name="T30" fmla="*/ 145 w 231"/>
                  <a:gd name="T31" fmla="*/ 187 h 239"/>
                  <a:gd name="T32" fmla="*/ 159 w 231"/>
                  <a:gd name="T33" fmla="*/ 180 h 239"/>
                  <a:gd name="T34" fmla="*/ 176 w 231"/>
                  <a:gd name="T35" fmla="*/ 193 h 239"/>
                  <a:gd name="T36" fmla="*/ 137 w 231"/>
                  <a:gd name="T37" fmla="*/ 239 h 239"/>
                  <a:gd name="T38" fmla="*/ 120 w 231"/>
                  <a:gd name="T39" fmla="*/ 225 h 239"/>
                  <a:gd name="T40" fmla="*/ 125 w 231"/>
                  <a:gd name="T41" fmla="*/ 209 h 239"/>
                  <a:gd name="T42" fmla="*/ 107 w 231"/>
                  <a:gd name="T43" fmla="*/ 189 h 239"/>
                  <a:gd name="T44" fmla="*/ 54 w 231"/>
                  <a:gd name="T45" fmla="*/ 146 h 239"/>
                  <a:gd name="T46" fmla="*/ 31 w 231"/>
                  <a:gd name="T47" fmla="*/ 132 h 239"/>
                  <a:gd name="T48" fmla="*/ 17 w 231"/>
                  <a:gd name="T49" fmla="*/ 139 h 239"/>
                  <a:gd name="T50" fmla="*/ 0 w 231"/>
                  <a:gd name="T51" fmla="*/ 12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1" h="239">
                    <a:moveTo>
                      <a:pt x="0" y="125"/>
                    </a:moveTo>
                    <a:cubicBezTo>
                      <a:pt x="44" y="73"/>
                      <a:pt x="44" y="73"/>
                      <a:pt x="44" y="73"/>
                    </a:cubicBezTo>
                    <a:cubicBezTo>
                      <a:pt x="158" y="96"/>
                      <a:pt x="158" y="96"/>
                      <a:pt x="158" y="96"/>
                    </a:cubicBezTo>
                    <a:cubicBezTo>
                      <a:pt x="122" y="65"/>
                      <a:pt x="122" y="65"/>
                      <a:pt x="122" y="65"/>
                    </a:cubicBezTo>
                    <a:cubicBezTo>
                      <a:pt x="111" y="57"/>
                      <a:pt x="103" y="52"/>
                      <a:pt x="99" y="51"/>
                    </a:cubicBezTo>
                    <a:cubicBezTo>
                      <a:pt x="94" y="51"/>
                      <a:pt x="89" y="53"/>
                      <a:pt x="85" y="58"/>
                    </a:cubicBezTo>
                    <a:cubicBezTo>
                      <a:pt x="68" y="45"/>
                      <a:pt x="68" y="45"/>
                      <a:pt x="68" y="45"/>
                    </a:cubicBezTo>
                    <a:cubicBezTo>
                      <a:pt x="106" y="0"/>
                      <a:pt x="106" y="0"/>
                      <a:pt x="106" y="0"/>
                    </a:cubicBezTo>
                    <a:cubicBezTo>
                      <a:pt x="123" y="14"/>
                      <a:pt x="123" y="14"/>
                      <a:pt x="123" y="14"/>
                    </a:cubicBezTo>
                    <a:cubicBezTo>
                      <a:pt x="119" y="19"/>
                      <a:pt x="117" y="25"/>
                      <a:pt x="118" y="29"/>
                    </a:cubicBezTo>
                    <a:cubicBezTo>
                      <a:pt x="119" y="33"/>
                      <a:pt x="126" y="40"/>
                      <a:pt x="136" y="49"/>
                    </a:cubicBezTo>
                    <a:cubicBezTo>
                      <a:pt x="231" y="128"/>
                      <a:pt x="231" y="128"/>
                      <a:pt x="231" y="128"/>
                    </a:cubicBezTo>
                    <a:cubicBezTo>
                      <a:pt x="212" y="150"/>
                      <a:pt x="212" y="150"/>
                      <a:pt x="212" y="150"/>
                    </a:cubicBezTo>
                    <a:cubicBezTo>
                      <a:pt x="58" y="120"/>
                      <a:pt x="58" y="120"/>
                      <a:pt x="58" y="120"/>
                    </a:cubicBezTo>
                    <a:cubicBezTo>
                      <a:pt x="122" y="173"/>
                      <a:pt x="122" y="173"/>
                      <a:pt x="122" y="173"/>
                    </a:cubicBezTo>
                    <a:cubicBezTo>
                      <a:pt x="132" y="182"/>
                      <a:pt x="140" y="187"/>
                      <a:pt x="145" y="187"/>
                    </a:cubicBezTo>
                    <a:cubicBezTo>
                      <a:pt x="149" y="187"/>
                      <a:pt x="154" y="185"/>
                      <a:pt x="159" y="180"/>
                    </a:cubicBezTo>
                    <a:cubicBezTo>
                      <a:pt x="176" y="193"/>
                      <a:pt x="176" y="193"/>
                      <a:pt x="176" y="193"/>
                    </a:cubicBezTo>
                    <a:cubicBezTo>
                      <a:pt x="137" y="239"/>
                      <a:pt x="137" y="239"/>
                      <a:pt x="137" y="239"/>
                    </a:cubicBezTo>
                    <a:cubicBezTo>
                      <a:pt x="120" y="225"/>
                      <a:pt x="120" y="225"/>
                      <a:pt x="120" y="225"/>
                    </a:cubicBezTo>
                    <a:cubicBezTo>
                      <a:pt x="125" y="219"/>
                      <a:pt x="126" y="214"/>
                      <a:pt x="125" y="209"/>
                    </a:cubicBezTo>
                    <a:cubicBezTo>
                      <a:pt x="124" y="205"/>
                      <a:pt x="118" y="198"/>
                      <a:pt x="107" y="189"/>
                    </a:cubicBezTo>
                    <a:cubicBezTo>
                      <a:pt x="54" y="146"/>
                      <a:pt x="54" y="146"/>
                      <a:pt x="54" y="146"/>
                    </a:cubicBezTo>
                    <a:cubicBezTo>
                      <a:pt x="44" y="137"/>
                      <a:pt x="36" y="132"/>
                      <a:pt x="31" y="132"/>
                    </a:cubicBezTo>
                    <a:cubicBezTo>
                      <a:pt x="27" y="131"/>
                      <a:pt x="22" y="134"/>
                      <a:pt x="17" y="139"/>
                    </a:cubicBezTo>
                    <a:lnTo>
                      <a:pt x="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8" name="Freeform 38"/>
              <p:cNvSpPr>
                <a:spLocks noEditPoints="1"/>
              </p:cNvSpPr>
              <p:nvPr/>
            </p:nvSpPr>
            <p:spPr bwMode="auto">
              <a:xfrm>
                <a:off x="3270390" y="626254"/>
                <a:ext cx="592538" cy="592538"/>
              </a:xfrm>
              <a:custGeom>
                <a:avLst/>
                <a:gdLst>
                  <a:gd name="T0" fmla="*/ 975 w 1950"/>
                  <a:gd name="T1" fmla="*/ 0 h 1950"/>
                  <a:gd name="T2" fmla="*/ 0 w 1950"/>
                  <a:gd name="T3" fmla="*/ 975 h 1950"/>
                  <a:gd name="T4" fmla="*/ 975 w 1950"/>
                  <a:gd name="T5" fmla="*/ 1950 h 1950"/>
                  <a:gd name="T6" fmla="*/ 1950 w 1950"/>
                  <a:gd name="T7" fmla="*/ 975 h 1950"/>
                  <a:gd name="T8" fmla="*/ 975 w 1950"/>
                  <a:gd name="T9" fmla="*/ 0 h 1950"/>
                  <a:gd name="T10" fmla="*/ 975 w 1950"/>
                  <a:gd name="T11" fmla="*/ 1929 h 1950"/>
                  <a:gd name="T12" fmla="*/ 21 w 1950"/>
                  <a:gd name="T13" fmla="*/ 975 h 1950"/>
                  <a:gd name="T14" fmla="*/ 975 w 1950"/>
                  <a:gd name="T15" fmla="*/ 21 h 1950"/>
                  <a:gd name="T16" fmla="*/ 1929 w 1950"/>
                  <a:gd name="T17" fmla="*/ 975 h 1950"/>
                  <a:gd name="T18" fmla="*/ 975 w 1950"/>
                  <a:gd name="T19" fmla="*/ 1929 h 1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0" h="1950">
                    <a:moveTo>
                      <a:pt x="975" y="0"/>
                    </a:moveTo>
                    <a:cubicBezTo>
                      <a:pt x="436" y="0"/>
                      <a:pt x="0" y="436"/>
                      <a:pt x="0" y="975"/>
                    </a:cubicBezTo>
                    <a:cubicBezTo>
                      <a:pt x="0" y="1514"/>
                      <a:pt x="436" y="1950"/>
                      <a:pt x="975" y="1950"/>
                    </a:cubicBezTo>
                    <a:cubicBezTo>
                      <a:pt x="1513" y="1950"/>
                      <a:pt x="1950" y="1514"/>
                      <a:pt x="1950" y="975"/>
                    </a:cubicBezTo>
                    <a:cubicBezTo>
                      <a:pt x="1950" y="436"/>
                      <a:pt x="1513" y="0"/>
                      <a:pt x="975" y="0"/>
                    </a:cubicBezTo>
                    <a:close/>
                    <a:moveTo>
                      <a:pt x="975" y="1929"/>
                    </a:moveTo>
                    <a:cubicBezTo>
                      <a:pt x="448" y="1929"/>
                      <a:pt x="21" y="1502"/>
                      <a:pt x="21" y="975"/>
                    </a:cubicBezTo>
                    <a:cubicBezTo>
                      <a:pt x="21" y="448"/>
                      <a:pt x="448" y="21"/>
                      <a:pt x="975" y="21"/>
                    </a:cubicBezTo>
                    <a:cubicBezTo>
                      <a:pt x="1501" y="21"/>
                      <a:pt x="1929" y="448"/>
                      <a:pt x="1929" y="975"/>
                    </a:cubicBezTo>
                    <a:cubicBezTo>
                      <a:pt x="1929" y="1502"/>
                      <a:pt x="1501" y="1929"/>
                      <a:pt x="975" y="19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9" name="Freeform 39"/>
              <p:cNvSpPr>
                <a:spLocks/>
              </p:cNvSpPr>
              <p:nvPr/>
            </p:nvSpPr>
            <p:spPr bwMode="auto">
              <a:xfrm>
                <a:off x="3404349" y="646100"/>
                <a:ext cx="434481" cy="362185"/>
              </a:xfrm>
              <a:custGeom>
                <a:avLst/>
                <a:gdLst>
                  <a:gd name="T0" fmla="*/ 534 w 1430"/>
                  <a:gd name="T1" fmla="*/ 0 h 1191"/>
                  <a:gd name="T2" fmla="*/ 0 w 1430"/>
                  <a:gd name="T3" fmla="*/ 948 h 1191"/>
                  <a:gd name="T4" fmla="*/ 11 w 1430"/>
                  <a:gd name="T5" fmla="*/ 1122 h 1191"/>
                  <a:gd name="T6" fmla="*/ 175 w 1430"/>
                  <a:gd name="T7" fmla="*/ 1164 h 1191"/>
                  <a:gd name="T8" fmla="*/ 156 w 1430"/>
                  <a:gd name="T9" fmla="*/ 926 h 1191"/>
                  <a:gd name="T10" fmla="*/ 506 w 1430"/>
                  <a:gd name="T11" fmla="*/ 76 h 1191"/>
                  <a:gd name="T12" fmla="*/ 241 w 1430"/>
                  <a:gd name="T13" fmla="*/ 851 h 1191"/>
                  <a:gd name="T14" fmla="*/ 280 w 1430"/>
                  <a:gd name="T15" fmla="*/ 1179 h 1191"/>
                  <a:gd name="T16" fmla="*/ 518 w 1430"/>
                  <a:gd name="T17" fmla="*/ 1188 h 1191"/>
                  <a:gd name="T18" fmla="*/ 1430 w 1430"/>
                  <a:gd name="T19" fmla="*/ 748 h 1191"/>
                  <a:gd name="T20" fmla="*/ 535 w 1430"/>
                  <a:gd name="T21" fmla="*/ 0 h 1191"/>
                  <a:gd name="T22" fmla="*/ 534 w 1430"/>
                  <a:gd name="T23" fmla="*/ 0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30" h="1191">
                    <a:moveTo>
                      <a:pt x="534" y="0"/>
                    </a:moveTo>
                    <a:cubicBezTo>
                      <a:pt x="230" y="84"/>
                      <a:pt x="0" y="476"/>
                      <a:pt x="0" y="948"/>
                    </a:cubicBezTo>
                    <a:cubicBezTo>
                      <a:pt x="0" y="1008"/>
                      <a:pt x="4" y="1066"/>
                      <a:pt x="11" y="1122"/>
                    </a:cubicBezTo>
                    <a:cubicBezTo>
                      <a:pt x="63" y="1139"/>
                      <a:pt x="118" y="1153"/>
                      <a:pt x="175" y="1164"/>
                    </a:cubicBezTo>
                    <a:cubicBezTo>
                      <a:pt x="163" y="1088"/>
                      <a:pt x="156" y="1008"/>
                      <a:pt x="156" y="926"/>
                    </a:cubicBezTo>
                    <a:cubicBezTo>
                      <a:pt x="156" y="535"/>
                      <a:pt x="302" y="202"/>
                      <a:pt x="506" y="76"/>
                    </a:cubicBezTo>
                    <a:cubicBezTo>
                      <a:pt x="345" y="252"/>
                      <a:pt x="241" y="534"/>
                      <a:pt x="241" y="851"/>
                    </a:cubicBezTo>
                    <a:cubicBezTo>
                      <a:pt x="241" y="967"/>
                      <a:pt x="255" y="1077"/>
                      <a:pt x="280" y="1179"/>
                    </a:cubicBezTo>
                    <a:cubicBezTo>
                      <a:pt x="356" y="1188"/>
                      <a:pt x="436" y="1191"/>
                      <a:pt x="518" y="1188"/>
                    </a:cubicBezTo>
                    <a:cubicBezTo>
                      <a:pt x="946" y="1171"/>
                      <a:pt x="1304" y="988"/>
                      <a:pt x="1430" y="748"/>
                    </a:cubicBezTo>
                    <a:cubicBezTo>
                      <a:pt x="1353" y="323"/>
                      <a:pt x="982" y="0"/>
                      <a:pt x="535" y="0"/>
                    </a:cubicBezTo>
                    <a:cubicBezTo>
                      <a:pt x="535" y="0"/>
                      <a:pt x="534" y="0"/>
                      <a:pt x="5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0" name="Freeform 40"/>
              <p:cNvSpPr>
                <a:spLocks/>
              </p:cNvSpPr>
              <p:nvPr/>
            </p:nvSpPr>
            <p:spPr bwMode="auto">
              <a:xfrm>
                <a:off x="3410019" y="1004741"/>
                <a:ext cx="62372" cy="56702"/>
              </a:xfrm>
              <a:custGeom>
                <a:avLst/>
                <a:gdLst>
                  <a:gd name="T0" fmla="*/ 205 w 205"/>
                  <a:gd name="T1" fmla="*/ 187 h 187"/>
                  <a:gd name="T2" fmla="*/ 168 w 205"/>
                  <a:gd name="T3" fmla="*/ 50 h 187"/>
                  <a:gd name="T4" fmla="*/ 0 w 205"/>
                  <a:gd name="T5" fmla="*/ 0 h 187"/>
                  <a:gd name="T6" fmla="*/ 30 w 205"/>
                  <a:gd name="T7" fmla="*/ 137 h 187"/>
                  <a:gd name="T8" fmla="*/ 205 w 205"/>
                  <a:gd name="T9" fmla="*/ 187 h 187"/>
                </a:gdLst>
                <a:ahLst/>
                <a:cxnLst>
                  <a:cxn ang="0">
                    <a:pos x="T0" y="T1"/>
                  </a:cxn>
                  <a:cxn ang="0">
                    <a:pos x="T2" y="T3"/>
                  </a:cxn>
                  <a:cxn ang="0">
                    <a:pos x="T4" y="T5"/>
                  </a:cxn>
                  <a:cxn ang="0">
                    <a:pos x="T6" y="T7"/>
                  </a:cxn>
                  <a:cxn ang="0">
                    <a:pos x="T8" y="T9"/>
                  </a:cxn>
                </a:cxnLst>
                <a:rect l="0" t="0" r="r" b="b"/>
                <a:pathLst>
                  <a:path w="205" h="187">
                    <a:moveTo>
                      <a:pt x="205" y="187"/>
                    </a:moveTo>
                    <a:cubicBezTo>
                      <a:pt x="190" y="143"/>
                      <a:pt x="178" y="97"/>
                      <a:pt x="168" y="50"/>
                    </a:cubicBezTo>
                    <a:cubicBezTo>
                      <a:pt x="108" y="36"/>
                      <a:pt x="52" y="20"/>
                      <a:pt x="0" y="0"/>
                    </a:cubicBezTo>
                    <a:cubicBezTo>
                      <a:pt x="8" y="47"/>
                      <a:pt x="18" y="93"/>
                      <a:pt x="30" y="137"/>
                    </a:cubicBezTo>
                    <a:cubicBezTo>
                      <a:pt x="85" y="157"/>
                      <a:pt x="144" y="173"/>
                      <a:pt x="205" y="1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1" name="Freeform 41"/>
              <p:cNvSpPr>
                <a:spLocks/>
              </p:cNvSpPr>
              <p:nvPr/>
            </p:nvSpPr>
            <p:spPr bwMode="auto">
              <a:xfrm>
                <a:off x="3310790" y="1025296"/>
                <a:ext cx="275006" cy="172942"/>
              </a:xfrm>
              <a:custGeom>
                <a:avLst/>
                <a:gdLst>
                  <a:gd name="T0" fmla="*/ 571 w 907"/>
                  <a:gd name="T1" fmla="*/ 219 h 571"/>
                  <a:gd name="T2" fmla="*/ 398 w 907"/>
                  <a:gd name="T3" fmla="*/ 187 h 571"/>
                  <a:gd name="T4" fmla="*/ 574 w 907"/>
                  <a:gd name="T5" fmla="*/ 477 h 571"/>
                  <a:gd name="T6" fmla="*/ 330 w 907"/>
                  <a:gd name="T7" fmla="*/ 168 h 571"/>
                  <a:gd name="T8" fmla="*/ 0 w 907"/>
                  <a:gd name="T9" fmla="*/ 0 h 571"/>
                  <a:gd name="T10" fmla="*/ 844 w 907"/>
                  <a:gd name="T11" fmla="*/ 571 h 571"/>
                  <a:gd name="T12" fmla="*/ 907 w 907"/>
                  <a:gd name="T13" fmla="*/ 569 h 571"/>
                  <a:gd name="T14" fmla="*/ 571 w 907"/>
                  <a:gd name="T15" fmla="*/ 219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7" h="571">
                    <a:moveTo>
                      <a:pt x="571" y="219"/>
                    </a:moveTo>
                    <a:cubicBezTo>
                      <a:pt x="511" y="211"/>
                      <a:pt x="453" y="200"/>
                      <a:pt x="398" y="187"/>
                    </a:cubicBezTo>
                    <a:cubicBezTo>
                      <a:pt x="443" y="300"/>
                      <a:pt x="503" y="399"/>
                      <a:pt x="574" y="477"/>
                    </a:cubicBezTo>
                    <a:cubicBezTo>
                      <a:pt x="476" y="416"/>
                      <a:pt x="392" y="308"/>
                      <a:pt x="330" y="168"/>
                    </a:cubicBezTo>
                    <a:cubicBezTo>
                      <a:pt x="195" y="128"/>
                      <a:pt x="81" y="70"/>
                      <a:pt x="0" y="0"/>
                    </a:cubicBezTo>
                    <a:cubicBezTo>
                      <a:pt x="134" y="335"/>
                      <a:pt x="461" y="571"/>
                      <a:pt x="844" y="571"/>
                    </a:cubicBezTo>
                    <a:cubicBezTo>
                      <a:pt x="865" y="571"/>
                      <a:pt x="886" y="570"/>
                      <a:pt x="907" y="569"/>
                    </a:cubicBezTo>
                    <a:cubicBezTo>
                      <a:pt x="770" y="530"/>
                      <a:pt x="650" y="401"/>
                      <a:pt x="571" y="2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2" name="Freeform 42"/>
              <p:cNvSpPr>
                <a:spLocks/>
              </p:cNvSpPr>
              <p:nvPr/>
            </p:nvSpPr>
            <p:spPr bwMode="auto">
              <a:xfrm>
                <a:off x="3495073" y="923940"/>
                <a:ext cx="348010" cy="266500"/>
              </a:xfrm>
              <a:custGeom>
                <a:avLst/>
                <a:gdLst>
                  <a:gd name="T0" fmla="*/ 297 w 1145"/>
                  <a:gd name="T1" fmla="*/ 348 h 877"/>
                  <a:gd name="T2" fmla="*/ 0 w 1145"/>
                  <a:gd name="T3" fmla="*/ 334 h 877"/>
                  <a:gd name="T4" fmla="*/ 53 w 1145"/>
                  <a:gd name="T5" fmla="*/ 473 h 877"/>
                  <a:gd name="T6" fmla="*/ 261 w 1145"/>
                  <a:gd name="T7" fmla="*/ 486 h 877"/>
                  <a:gd name="T8" fmla="*/ 1061 w 1145"/>
                  <a:gd name="T9" fmla="*/ 242 h 877"/>
                  <a:gd name="T10" fmla="*/ 185 w 1145"/>
                  <a:gd name="T11" fmla="*/ 565 h 877"/>
                  <a:gd name="T12" fmla="*/ 99 w 1145"/>
                  <a:gd name="T13" fmla="*/ 563 h 877"/>
                  <a:gd name="T14" fmla="*/ 452 w 1145"/>
                  <a:gd name="T15" fmla="*/ 877 h 877"/>
                  <a:gd name="T16" fmla="*/ 1145 w 1145"/>
                  <a:gd name="T17" fmla="*/ 0 h 877"/>
                  <a:gd name="T18" fmla="*/ 297 w 1145"/>
                  <a:gd name="T19" fmla="*/ 348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5" h="877">
                    <a:moveTo>
                      <a:pt x="297" y="348"/>
                    </a:moveTo>
                    <a:cubicBezTo>
                      <a:pt x="194" y="352"/>
                      <a:pt x="94" y="347"/>
                      <a:pt x="0" y="334"/>
                    </a:cubicBezTo>
                    <a:cubicBezTo>
                      <a:pt x="15" y="382"/>
                      <a:pt x="33" y="429"/>
                      <a:pt x="53" y="473"/>
                    </a:cubicBezTo>
                    <a:cubicBezTo>
                      <a:pt x="120" y="482"/>
                      <a:pt x="190" y="486"/>
                      <a:pt x="261" y="486"/>
                    </a:cubicBezTo>
                    <a:cubicBezTo>
                      <a:pt x="589" y="486"/>
                      <a:pt x="880" y="390"/>
                      <a:pt x="1061" y="242"/>
                    </a:cubicBezTo>
                    <a:cubicBezTo>
                      <a:pt x="931" y="430"/>
                      <a:pt x="588" y="565"/>
                      <a:pt x="185" y="565"/>
                    </a:cubicBezTo>
                    <a:cubicBezTo>
                      <a:pt x="156" y="565"/>
                      <a:pt x="127" y="564"/>
                      <a:pt x="99" y="563"/>
                    </a:cubicBezTo>
                    <a:cubicBezTo>
                      <a:pt x="189" y="718"/>
                      <a:pt x="312" y="831"/>
                      <a:pt x="452" y="877"/>
                    </a:cubicBezTo>
                    <a:cubicBezTo>
                      <a:pt x="848" y="781"/>
                      <a:pt x="1142" y="425"/>
                      <a:pt x="1145" y="0"/>
                    </a:cubicBezTo>
                    <a:cubicBezTo>
                      <a:pt x="1020" y="189"/>
                      <a:pt x="690" y="332"/>
                      <a:pt x="297" y="3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3" name="Freeform 43"/>
              <p:cNvSpPr>
                <a:spLocks/>
              </p:cNvSpPr>
              <p:nvPr/>
            </p:nvSpPr>
            <p:spPr bwMode="auto">
              <a:xfrm>
                <a:off x="3290945" y="663110"/>
                <a:ext cx="180738" cy="373526"/>
              </a:xfrm>
              <a:custGeom>
                <a:avLst/>
                <a:gdLst>
                  <a:gd name="T0" fmla="*/ 347 w 596"/>
                  <a:gd name="T1" fmla="*/ 1230 h 1230"/>
                  <a:gd name="T2" fmla="*/ 314 w 596"/>
                  <a:gd name="T3" fmla="*/ 1090 h 1230"/>
                  <a:gd name="T4" fmla="*/ 92 w 596"/>
                  <a:gd name="T5" fmla="*/ 919 h 1230"/>
                  <a:gd name="T6" fmla="*/ 305 w 596"/>
                  <a:gd name="T7" fmla="*/ 1039 h 1230"/>
                  <a:gd name="T8" fmla="*/ 290 w 596"/>
                  <a:gd name="T9" fmla="*/ 819 h 1230"/>
                  <a:gd name="T10" fmla="*/ 596 w 596"/>
                  <a:gd name="T11" fmla="*/ 0 h 1230"/>
                  <a:gd name="T12" fmla="*/ 0 w 596"/>
                  <a:gd name="T13" fmla="*/ 854 h 1230"/>
                  <a:gd name="T14" fmla="*/ 6 w 596"/>
                  <a:gd name="T15" fmla="*/ 960 h 1230"/>
                  <a:gd name="T16" fmla="*/ 347 w 596"/>
                  <a:gd name="T17" fmla="*/ 1230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6" h="1230">
                    <a:moveTo>
                      <a:pt x="347" y="1230"/>
                    </a:moveTo>
                    <a:cubicBezTo>
                      <a:pt x="334" y="1186"/>
                      <a:pt x="323" y="1139"/>
                      <a:pt x="314" y="1090"/>
                    </a:cubicBezTo>
                    <a:cubicBezTo>
                      <a:pt x="217" y="1044"/>
                      <a:pt x="141" y="986"/>
                      <a:pt x="92" y="919"/>
                    </a:cubicBezTo>
                    <a:cubicBezTo>
                      <a:pt x="152" y="966"/>
                      <a:pt x="224" y="1006"/>
                      <a:pt x="305" y="1039"/>
                    </a:cubicBezTo>
                    <a:cubicBezTo>
                      <a:pt x="295" y="968"/>
                      <a:pt x="290" y="895"/>
                      <a:pt x="290" y="819"/>
                    </a:cubicBezTo>
                    <a:cubicBezTo>
                      <a:pt x="290" y="457"/>
                      <a:pt x="415" y="144"/>
                      <a:pt x="596" y="0"/>
                    </a:cubicBezTo>
                    <a:cubicBezTo>
                      <a:pt x="248" y="128"/>
                      <a:pt x="0" y="462"/>
                      <a:pt x="0" y="854"/>
                    </a:cubicBezTo>
                    <a:cubicBezTo>
                      <a:pt x="0" y="890"/>
                      <a:pt x="2" y="925"/>
                      <a:pt x="6" y="960"/>
                    </a:cubicBezTo>
                    <a:cubicBezTo>
                      <a:pt x="75" y="1069"/>
                      <a:pt x="195" y="1162"/>
                      <a:pt x="347" y="12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13" name="Freeform 44"/>
            <p:cNvSpPr>
              <a:spLocks/>
            </p:cNvSpPr>
            <p:nvPr/>
          </p:nvSpPr>
          <p:spPr bwMode="auto">
            <a:xfrm>
              <a:off x="7421682" y="2284733"/>
              <a:ext cx="179651" cy="222965"/>
            </a:xfrm>
            <a:custGeom>
              <a:avLst/>
              <a:gdLst>
                <a:gd name="T0" fmla="*/ 414 w 589"/>
                <a:gd name="T1" fmla="*/ 48 h 732"/>
                <a:gd name="T2" fmla="*/ 428 w 589"/>
                <a:gd name="T3" fmla="*/ 12 h 732"/>
                <a:gd name="T4" fmla="*/ 490 w 589"/>
                <a:gd name="T5" fmla="*/ 12 h 732"/>
                <a:gd name="T6" fmla="*/ 547 w 589"/>
                <a:gd name="T7" fmla="*/ 220 h 732"/>
                <a:gd name="T8" fmla="*/ 478 w 589"/>
                <a:gd name="T9" fmla="*/ 246 h 732"/>
                <a:gd name="T10" fmla="*/ 387 w 589"/>
                <a:gd name="T11" fmla="*/ 137 h 732"/>
                <a:gd name="T12" fmla="*/ 272 w 589"/>
                <a:gd name="T13" fmla="*/ 99 h 732"/>
                <a:gd name="T14" fmla="*/ 199 w 589"/>
                <a:gd name="T15" fmla="*/ 118 h 732"/>
                <a:gd name="T16" fmla="*/ 171 w 589"/>
                <a:gd name="T17" fmla="*/ 171 h 732"/>
                <a:gd name="T18" fmla="*/ 340 w 589"/>
                <a:gd name="T19" fmla="*/ 265 h 732"/>
                <a:gd name="T20" fmla="*/ 376 w 589"/>
                <a:gd name="T21" fmla="*/ 275 h 732"/>
                <a:gd name="T22" fmla="*/ 543 w 589"/>
                <a:gd name="T23" fmla="*/ 352 h 732"/>
                <a:gd name="T24" fmla="*/ 589 w 589"/>
                <a:gd name="T25" fmla="*/ 484 h 732"/>
                <a:gd name="T26" fmla="*/ 519 w 589"/>
                <a:gd name="T27" fmla="*/ 664 h 732"/>
                <a:gd name="T28" fmla="*/ 336 w 589"/>
                <a:gd name="T29" fmla="*/ 732 h 732"/>
                <a:gd name="T30" fmla="*/ 239 w 589"/>
                <a:gd name="T31" fmla="*/ 719 h 732"/>
                <a:gd name="T32" fmla="*/ 151 w 589"/>
                <a:gd name="T33" fmla="*/ 681 h 732"/>
                <a:gd name="T34" fmla="*/ 139 w 589"/>
                <a:gd name="T35" fmla="*/ 725 h 732"/>
                <a:gd name="T36" fmla="*/ 78 w 589"/>
                <a:gd name="T37" fmla="*/ 725 h 732"/>
                <a:gd name="T38" fmla="*/ 0 w 589"/>
                <a:gd name="T39" fmla="*/ 464 h 732"/>
                <a:gd name="T40" fmla="*/ 77 w 589"/>
                <a:gd name="T41" fmla="*/ 436 h 732"/>
                <a:gd name="T42" fmla="*/ 186 w 589"/>
                <a:gd name="T43" fmla="*/ 581 h 732"/>
                <a:gd name="T44" fmla="*/ 323 w 589"/>
                <a:gd name="T45" fmla="*/ 632 h 732"/>
                <a:gd name="T46" fmla="*/ 408 w 589"/>
                <a:gd name="T47" fmla="*/ 605 h 732"/>
                <a:gd name="T48" fmla="*/ 443 w 589"/>
                <a:gd name="T49" fmla="*/ 541 h 732"/>
                <a:gd name="T50" fmla="*/ 297 w 589"/>
                <a:gd name="T51" fmla="*/ 447 h 732"/>
                <a:gd name="T52" fmla="*/ 267 w 589"/>
                <a:gd name="T53" fmla="*/ 439 h 732"/>
                <a:gd name="T54" fmla="*/ 154 w 589"/>
                <a:gd name="T55" fmla="*/ 405 h 732"/>
                <a:gd name="T56" fmla="*/ 95 w 589"/>
                <a:gd name="T57" fmla="*/ 378 h 732"/>
                <a:gd name="T58" fmla="*/ 39 w 589"/>
                <a:gd name="T59" fmla="*/ 311 h 732"/>
                <a:gd name="T60" fmla="*/ 20 w 589"/>
                <a:gd name="T61" fmla="*/ 222 h 732"/>
                <a:gd name="T62" fmla="*/ 87 w 589"/>
                <a:gd name="T63" fmla="*/ 63 h 732"/>
                <a:gd name="T64" fmla="*/ 258 w 589"/>
                <a:gd name="T65" fmla="*/ 0 h 732"/>
                <a:gd name="T66" fmla="*/ 339 w 589"/>
                <a:gd name="T67" fmla="*/ 12 h 732"/>
                <a:gd name="T68" fmla="*/ 414 w 589"/>
                <a:gd name="T69" fmla="*/ 4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9" h="732">
                  <a:moveTo>
                    <a:pt x="414" y="48"/>
                  </a:moveTo>
                  <a:cubicBezTo>
                    <a:pt x="428" y="12"/>
                    <a:pt x="428" y="12"/>
                    <a:pt x="428" y="12"/>
                  </a:cubicBezTo>
                  <a:cubicBezTo>
                    <a:pt x="490" y="12"/>
                    <a:pt x="490" y="12"/>
                    <a:pt x="490" y="12"/>
                  </a:cubicBezTo>
                  <a:cubicBezTo>
                    <a:pt x="547" y="220"/>
                    <a:pt x="547" y="220"/>
                    <a:pt x="547" y="220"/>
                  </a:cubicBezTo>
                  <a:cubicBezTo>
                    <a:pt x="478" y="246"/>
                    <a:pt x="478" y="246"/>
                    <a:pt x="478" y="246"/>
                  </a:cubicBezTo>
                  <a:cubicBezTo>
                    <a:pt x="454" y="199"/>
                    <a:pt x="424" y="163"/>
                    <a:pt x="387" y="137"/>
                  </a:cubicBezTo>
                  <a:cubicBezTo>
                    <a:pt x="351" y="111"/>
                    <a:pt x="312" y="99"/>
                    <a:pt x="272" y="99"/>
                  </a:cubicBezTo>
                  <a:cubicBezTo>
                    <a:pt x="241" y="99"/>
                    <a:pt x="217" y="105"/>
                    <a:pt x="199" y="118"/>
                  </a:cubicBezTo>
                  <a:cubicBezTo>
                    <a:pt x="180" y="132"/>
                    <a:pt x="171" y="149"/>
                    <a:pt x="171" y="171"/>
                  </a:cubicBezTo>
                  <a:cubicBezTo>
                    <a:pt x="171" y="207"/>
                    <a:pt x="227" y="238"/>
                    <a:pt x="340" y="265"/>
                  </a:cubicBezTo>
                  <a:cubicBezTo>
                    <a:pt x="356" y="269"/>
                    <a:pt x="368" y="272"/>
                    <a:pt x="376" y="275"/>
                  </a:cubicBezTo>
                  <a:cubicBezTo>
                    <a:pt x="457" y="295"/>
                    <a:pt x="512" y="321"/>
                    <a:pt x="543" y="352"/>
                  </a:cubicBezTo>
                  <a:cubicBezTo>
                    <a:pt x="574" y="384"/>
                    <a:pt x="589" y="428"/>
                    <a:pt x="589" y="484"/>
                  </a:cubicBezTo>
                  <a:cubicBezTo>
                    <a:pt x="589" y="558"/>
                    <a:pt x="566" y="618"/>
                    <a:pt x="519" y="664"/>
                  </a:cubicBezTo>
                  <a:cubicBezTo>
                    <a:pt x="473" y="709"/>
                    <a:pt x="412" y="732"/>
                    <a:pt x="336" y="732"/>
                  </a:cubicBezTo>
                  <a:cubicBezTo>
                    <a:pt x="303" y="732"/>
                    <a:pt x="270" y="727"/>
                    <a:pt x="239" y="719"/>
                  </a:cubicBezTo>
                  <a:cubicBezTo>
                    <a:pt x="209" y="710"/>
                    <a:pt x="179" y="697"/>
                    <a:pt x="151" y="681"/>
                  </a:cubicBezTo>
                  <a:cubicBezTo>
                    <a:pt x="139" y="725"/>
                    <a:pt x="139" y="725"/>
                    <a:pt x="139" y="725"/>
                  </a:cubicBezTo>
                  <a:cubicBezTo>
                    <a:pt x="78" y="725"/>
                    <a:pt x="78" y="725"/>
                    <a:pt x="78" y="725"/>
                  </a:cubicBezTo>
                  <a:cubicBezTo>
                    <a:pt x="0" y="464"/>
                    <a:pt x="0" y="464"/>
                    <a:pt x="0" y="464"/>
                  </a:cubicBezTo>
                  <a:cubicBezTo>
                    <a:pt x="77" y="436"/>
                    <a:pt x="77" y="436"/>
                    <a:pt x="77" y="436"/>
                  </a:cubicBezTo>
                  <a:cubicBezTo>
                    <a:pt x="106" y="499"/>
                    <a:pt x="143" y="547"/>
                    <a:pt x="186" y="581"/>
                  </a:cubicBezTo>
                  <a:cubicBezTo>
                    <a:pt x="229" y="615"/>
                    <a:pt x="274" y="632"/>
                    <a:pt x="323" y="632"/>
                  </a:cubicBezTo>
                  <a:cubicBezTo>
                    <a:pt x="357" y="632"/>
                    <a:pt x="385" y="623"/>
                    <a:pt x="408" y="605"/>
                  </a:cubicBezTo>
                  <a:cubicBezTo>
                    <a:pt x="431" y="587"/>
                    <a:pt x="443" y="566"/>
                    <a:pt x="443" y="541"/>
                  </a:cubicBezTo>
                  <a:cubicBezTo>
                    <a:pt x="443" y="504"/>
                    <a:pt x="394" y="472"/>
                    <a:pt x="297" y="447"/>
                  </a:cubicBezTo>
                  <a:cubicBezTo>
                    <a:pt x="284" y="444"/>
                    <a:pt x="274" y="441"/>
                    <a:pt x="267" y="439"/>
                  </a:cubicBezTo>
                  <a:cubicBezTo>
                    <a:pt x="220" y="426"/>
                    <a:pt x="182" y="415"/>
                    <a:pt x="154" y="405"/>
                  </a:cubicBezTo>
                  <a:cubicBezTo>
                    <a:pt x="126" y="395"/>
                    <a:pt x="107" y="386"/>
                    <a:pt x="95" y="378"/>
                  </a:cubicBezTo>
                  <a:cubicBezTo>
                    <a:pt x="71" y="360"/>
                    <a:pt x="52" y="338"/>
                    <a:pt x="39" y="311"/>
                  </a:cubicBezTo>
                  <a:cubicBezTo>
                    <a:pt x="26" y="285"/>
                    <a:pt x="20" y="255"/>
                    <a:pt x="20" y="222"/>
                  </a:cubicBezTo>
                  <a:cubicBezTo>
                    <a:pt x="20" y="158"/>
                    <a:pt x="42" y="105"/>
                    <a:pt x="87" y="63"/>
                  </a:cubicBezTo>
                  <a:cubicBezTo>
                    <a:pt x="131" y="21"/>
                    <a:pt x="188" y="0"/>
                    <a:pt x="258" y="0"/>
                  </a:cubicBezTo>
                  <a:cubicBezTo>
                    <a:pt x="286" y="0"/>
                    <a:pt x="313" y="4"/>
                    <a:pt x="339" y="12"/>
                  </a:cubicBezTo>
                  <a:cubicBezTo>
                    <a:pt x="365" y="20"/>
                    <a:pt x="390" y="32"/>
                    <a:pt x="414"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4" name="Freeform 45"/>
            <p:cNvSpPr>
              <a:spLocks/>
            </p:cNvSpPr>
            <p:nvPr/>
          </p:nvSpPr>
          <p:spPr bwMode="auto">
            <a:xfrm>
              <a:off x="7594941" y="2329468"/>
              <a:ext cx="173260" cy="173260"/>
            </a:xfrm>
            <a:custGeom>
              <a:avLst/>
              <a:gdLst>
                <a:gd name="T0" fmla="*/ 61 w 570"/>
                <a:gd name="T1" fmla="*/ 0 h 569"/>
                <a:gd name="T2" fmla="*/ 508 w 570"/>
                <a:gd name="T3" fmla="*/ 0 h 569"/>
                <a:gd name="T4" fmla="*/ 570 w 570"/>
                <a:gd name="T5" fmla="*/ 175 h 569"/>
                <a:gd name="T6" fmla="*/ 518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4 w 570"/>
                <a:gd name="T29" fmla="*/ 394 h 569"/>
                <a:gd name="T30" fmla="*/ 214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8" y="196"/>
                    <a:pt x="518" y="196"/>
                    <a:pt x="518"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6" y="497"/>
                    <a:pt x="192" y="490"/>
                    <a:pt x="201" y="479"/>
                  </a:cubicBezTo>
                  <a:cubicBezTo>
                    <a:pt x="210" y="467"/>
                    <a:pt x="214" y="439"/>
                    <a:pt x="214" y="394"/>
                  </a:cubicBezTo>
                  <a:cubicBezTo>
                    <a:pt x="214" y="78"/>
                    <a:pt x="214" y="78"/>
                    <a:pt x="214" y="78"/>
                  </a:cubicBezTo>
                  <a:cubicBezTo>
                    <a:pt x="206" y="78"/>
                    <a:pt x="206" y="78"/>
                    <a:pt x="206" y="78"/>
                  </a:cubicBezTo>
                  <a:cubicBezTo>
                    <a:pt x="171" y="78"/>
                    <a:pt x="141"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5" name="Freeform 46"/>
            <p:cNvSpPr>
              <a:spLocks noEditPoints="1"/>
            </p:cNvSpPr>
            <p:nvPr/>
          </p:nvSpPr>
          <p:spPr bwMode="auto">
            <a:xfrm>
              <a:off x="7740508" y="2329468"/>
              <a:ext cx="180361" cy="173260"/>
            </a:xfrm>
            <a:custGeom>
              <a:avLst/>
              <a:gdLst>
                <a:gd name="T0" fmla="*/ 330 w 594"/>
                <a:gd name="T1" fmla="*/ 294 h 569"/>
                <a:gd name="T2" fmla="*/ 221 w 594"/>
                <a:gd name="T3" fmla="*/ 294 h 569"/>
                <a:gd name="T4" fmla="*/ 279 w 594"/>
                <a:gd name="T5" fmla="*/ 130 h 569"/>
                <a:gd name="T6" fmla="*/ 330 w 594"/>
                <a:gd name="T7" fmla="*/ 294 h 569"/>
                <a:gd name="T8" fmla="*/ 92 w 594"/>
                <a:gd name="T9" fmla="*/ 401 h 569"/>
                <a:gd name="T10" fmla="*/ 88 w 594"/>
                <a:gd name="T11" fmla="*/ 411 h 569"/>
                <a:gd name="T12" fmla="*/ 0 w 594"/>
                <a:gd name="T13" fmla="*/ 499 h 569"/>
                <a:gd name="T14" fmla="*/ 0 w 594"/>
                <a:gd name="T15" fmla="*/ 569 h 569"/>
                <a:gd name="T16" fmla="*/ 226 w 594"/>
                <a:gd name="T17" fmla="*/ 569 h 569"/>
                <a:gd name="T18" fmla="*/ 226 w 594"/>
                <a:gd name="T19" fmla="*/ 501 h 569"/>
                <a:gd name="T20" fmla="*/ 179 w 594"/>
                <a:gd name="T21" fmla="*/ 491 h 569"/>
                <a:gd name="T22" fmla="*/ 166 w 594"/>
                <a:gd name="T23" fmla="*/ 460 h 569"/>
                <a:gd name="T24" fmla="*/ 167 w 594"/>
                <a:gd name="T25" fmla="*/ 452 h 569"/>
                <a:gd name="T26" fmla="*/ 169 w 594"/>
                <a:gd name="T27" fmla="*/ 443 h 569"/>
                <a:gd name="T28" fmla="*/ 192 w 594"/>
                <a:gd name="T29" fmla="*/ 364 h 569"/>
                <a:gd name="T30" fmla="*/ 357 w 594"/>
                <a:gd name="T31" fmla="*/ 364 h 569"/>
                <a:gd name="T32" fmla="*/ 385 w 594"/>
                <a:gd name="T33" fmla="*/ 443 h 569"/>
                <a:gd name="T34" fmla="*/ 388 w 594"/>
                <a:gd name="T35" fmla="*/ 454 h 569"/>
                <a:gd name="T36" fmla="*/ 390 w 594"/>
                <a:gd name="T37" fmla="*/ 468 h 569"/>
                <a:gd name="T38" fmla="*/ 378 w 594"/>
                <a:gd name="T39" fmla="*/ 493 h 569"/>
                <a:gd name="T40" fmla="*/ 337 w 594"/>
                <a:gd name="T41" fmla="*/ 501 h 569"/>
                <a:gd name="T42" fmla="*/ 331 w 594"/>
                <a:gd name="T43" fmla="*/ 501 h 569"/>
                <a:gd name="T44" fmla="*/ 331 w 594"/>
                <a:gd name="T45" fmla="*/ 569 h 569"/>
                <a:gd name="T46" fmla="*/ 594 w 594"/>
                <a:gd name="T47" fmla="*/ 569 h 569"/>
                <a:gd name="T48" fmla="*/ 594 w 594"/>
                <a:gd name="T49" fmla="*/ 499 h 569"/>
                <a:gd name="T50" fmla="*/ 522 w 594"/>
                <a:gd name="T51" fmla="*/ 425 h 569"/>
                <a:gd name="T52" fmla="*/ 521 w 594"/>
                <a:gd name="T53" fmla="*/ 422 h 569"/>
                <a:gd name="T54" fmla="*/ 370 w 594"/>
                <a:gd name="T55" fmla="*/ 0 h 569"/>
                <a:gd name="T56" fmla="*/ 246 w 594"/>
                <a:gd name="T57" fmla="*/ 0 h 569"/>
                <a:gd name="T58" fmla="*/ 92 w 594"/>
                <a:gd name="T59" fmla="*/ 40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4" h="569">
                  <a:moveTo>
                    <a:pt x="330" y="294"/>
                  </a:moveTo>
                  <a:cubicBezTo>
                    <a:pt x="221" y="294"/>
                    <a:pt x="221" y="294"/>
                    <a:pt x="221" y="294"/>
                  </a:cubicBezTo>
                  <a:cubicBezTo>
                    <a:pt x="279" y="130"/>
                    <a:pt x="279" y="130"/>
                    <a:pt x="279" y="130"/>
                  </a:cubicBezTo>
                  <a:lnTo>
                    <a:pt x="330" y="294"/>
                  </a:lnTo>
                  <a:close/>
                  <a:moveTo>
                    <a:pt x="92" y="401"/>
                  </a:moveTo>
                  <a:cubicBezTo>
                    <a:pt x="91" y="403"/>
                    <a:pt x="89" y="407"/>
                    <a:pt x="88" y="411"/>
                  </a:cubicBezTo>
                  <a:cubicBezTo>
                    <a:pt x="67" y="464"/>
                    <a:pt x="38" y="493"/>
                    <a:pt x="0" y="499"/>
                  </a:cubicBezTo>
                  <a:cubicBezTo>
                    <a:pt x="0" y="569"/>
                    <a:pt x="0" y="569"/>
                    <a:pt x="0" y="569"/>
                  </a:cubicBezTo>
                  <a:cubicBezTo>
                    <a:pt x="226" y="569"/>
                    <a:pt x="226" y="569"/>
                    <a:pt x="226" y="569"/>
                  </a:cubicBezTo>
                  <a:cubicBezTo>
                    <a:pt x="226" y="501"/>
                    <a:pt x="226" y="501"/>
                    <a:pt x="226" y="501"/>
                  </a:cubicBezTo>
                  <a:cubicBezTo>
                    <a:pt x="204" y="500"/>
                    <a:pt x="188" y="497"/>
                    <a:pt x="179" y="491"/>
                  </a:cubicBezTo>
                  <a:cubicBezTo>
                    <a:pt x="171" y="485"/>
                    <a:pt x="166" y="474"/>
                    <a:pt x="166" y="460"/>
                  </a:cubicBezTo>
                  <a:cubicBezTo>
                    <a:pt x="166" y="458"/>
                    <a:pt x="166" y="455"/>
                    <a:pt x="167" y="452"/>
                  </a:cubicBezTo>
                  <a:cubicBezTo>
                    <a:pt x="167" y="449"/>
                    <a:pt x="168" y="446"/>
                    <a:pt x="169" y="443"/>
                  </a:cubicBezTo>
                  <a:cubicBezTo>
                    <a:pt x="192" y="364"/>
                    <a:pt x="192" y="364"/>
                    <a:pt x="192" y="364"/>
                  </a:cubicBezTo>
                  <a:cubicBezTo>
                    <a:pt x="357" y="364"/>
                    <a:pt x="357" y="364"/>
                    <a:pt x="357" y="364"/>
                  </a:cubicBezTo>
                  <a:cubicBezTo>
                    <a:pt x="385" y="443"/>
                    <a:pt x="385" y="443"/>
                    <a:pt x="385" y="443"/>
                  </a:cubicBezTo>
                  <a:cubicBezTo>
                    <a:pt x="387" y="446"/>
                    <a:pt x="388" y="450"/>
                    <a:pt x="388" y="454"/>
                  </a:cubicBezTo>
                  <a:cubicBezTo>
                    <a:pt x="389" y="458"/>
                    <a:pt x="390" y="463"/>
                    <a:pt x="390" y="468"/>
                  </a:cubicBezTo>
                  <a:cubicBezTo>
                    <a:pt x="390" y="480"/>
                    <a:pt x="386" y="488"/>
                    <a:pt x="378" y="493"/>
                  </a:cubicBezTo>
                  <a:cubicBezTo>
                    <a:pt x="370" y="498"/>
                    <a:pt x="356" y="501"/>
                    <a:pt x="337" y="501"/>
                  </a:cubicBezTo>
                  <a:cubicBezTo>
                    <a:pt x="331" y="501"/>
                    <a:pt x="331" y="501"/>
                    <a:pt x="331" y="501"/>
                  </a:cubicBezTo>
                  <a:cubicBezTo>
                    <a:pt x="331" y="569"/>
                    <a:pt x="331" y="569"/>
                    <a:pt x="331" y="569"/>
                  </a:cubicBezTo>
                  <a:cubicBezTo>
                    <a:pt x="594" y="569"/>
                    <a:pt x="594" y="569"/>
                    <a:pt x="594" y="569"/>
                  </a:cubicBezTo>
                  <a:cubicBezTo>
                    <a:pt x="594" y="499"/>
                    <a:pt x="594" y="499"/>
                    <a:pt x="594" y="499"/>
                  </a:cubicBezTo>
                  <a:cubicBezTo>
                    <a:pt x="562" y="495"/>
                    <a:pt x="538" y="471"/>
                    <a:pt x="522" y="425"/>
                  </a:cubicBezTo>
                  <a:cubicBezTo>
                    <a:pt x="521" y="422"/>
                    <a:pt x="521" y="422"/>
                    <a:pt x="521" y="422"/>
                  </a:cubicBezTo>
                  <a:cubicBezTo>
                    <a:pt x="370" y="0"/>
                    <a:pt x="370" y="0"/>
                    <a:pt x="370" y="0"/>
                  </a:cubicBezTo>
                  <a:cubicBezTo>
                    <a:pt x="246" y="0"/>
                    <a:pt x="246" y="0"/>
                    <a:pt x="246" y="0"/>
                  </a:cubicBezTo>
                  <a:lnTo>
                    <a:pt x="92" y="4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6" name="Freeform 47"/>
            <p:cNvSpPr>
              <a:spLocks/>
            </p:cNvSpPr>
            <p:nvPr/>
          </p:nvSpPr>
          <p:spPr bwMode="auto">
            <a:xfrm>
              <a:off x="7893175" y="2329468"/>
              <a:ext cx="173970" cy="173260"/>
            </a:xfrm>
            <a:custGeom>
              <a:avLst/>
              <a:gdLst>
                <a:gd name="T0" fmla="*/ 61 w 570"/>
                <a:gd name="T1" fmla="*/ 0 h 569"/>
                <a:gd name="T2" fmla="*/ 508 w 570"/>
                <a:gd name="T3" fmla="*/ 0 h 569"/>
                <a:gd name="T4" fmla="*/ 570 w 570"/>
                <a:gd name="T5" fmla="*/ 175 h 569"/>
                <a:gd name="T6" fmla="*/ 517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5 w 570"/>
                <a:gd name="T29" fmla="*/ 394 h 569"/>
                <a:gd name="T30" fmla="*/ 215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7" y="196"/>
                    <a:pt x="517" y="196"/>
                    <a:pt x="517"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5" y="497"/>
                    <a:pt x="193" y="490"/>
                    <a:pt x="201" y="479"/>
                  </a:cubicBezTo>
                  <a:cubicBezTo>
                    <a:pt x="210" y="467"/>
                    <a:pt x="215" y="439"/>
                    <a:pt x="215" y="394"/>
                  </a:cubicBezTo>
                  <a:cubicBezTo>
                    <a:pt x="215" y="78"/>
                    <a:pt x="215" y="78"/>
                    <a:pt x="215" y="78"/>
                  </a:cubicBezTo>
                  <a:cubicBezTo>
                    <a:pt x="206" y="78"/>
                    <a:pt x="206" y="78"/>
                    <a:pt x="206" y="78"/>
                  </a:cubicBezTo>
                  <a:cubicBezTo>
                    <a:pt x="171" y="78"/>
                    <a:pt x="142"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7" name="Freeform 48"/>
            <p:cNvSpPr>
              <a:spLocks/>
            </p:cNvSpPr>
            <p:nvPr/>
          </p:nvSpPr>
          <p:spPr bwMode="auto">
            <a:xfrm>
              <a:off x="8062174" y="2329468"/>
              <a:ext cx="164738" cy="173260"/>
            </a:xfrm>
            <a:custGeom>
              <a:avLst/>
              <a:gdLst>
                <a:gd name="T0" fmla="*/ 0 w 540"/>
                <a:gd name="T1" fmla="*/ 0 h 569"/>
                <a:gd name="T2" fmla="*/ 447 w 540"/>
                <a:gd name="T3" fmla="*/ 0 h 569"/>
                <a:gd name="T4" fmla="*/ 519 w 540"/>
                <a:gd name="T5" fmla="*/ 172 h 569"/>
                <a:gd name="T6" fmla="*/ 470 w 540"/>
                <a:gd name="T7" fmla="*/ 199 h 569"/>
                <a:gd name="T8" fmla="*/ 376 w 540"/>
                <a:gd name="T9" fmla="*/ 102 h 569"/>
                <a:gd name="T10" fmla="*/ 263 w 540"/>
                <a:gd name="T11" fmla="*/ 70 h 569"/>
                <a:gd name="T12" fmla="*/ 215 w 540"/>
                <a:gd name="T13" fmla="*/ 83 h 569"/>
                <a:gd name="T14" fmla="*/ 203 w 540"/>
                <a:gd name="T15" fmla="*/ 142 h 569"/>
                <a:gd name="T16" fmla="*/ 203 w 540"/>
                <a:gd name="T17" fmla="*/ 224 h 569"/>
                <a:gd name="T18" fmla="*/ 229 w 540"/>
                <a:gd name="T19" fmla="*/ 224 h 569"/>
                <a:gd name="T20" fmla="*/ 285 w 540"/>
                <a:gd name="T21" fmla="*/ 206 h 569"/>
                <a:gd name="T22" fmla="*/ 302 w 540"/>
                <a:gd name="T23" fmla="*/ 135 h 569"/>
                <a:gd name="T24" fmla="*/ 360 w 540"/>
                <a:gd name="T25" fmla="*/ 135 h 569"/>
                <a:gd name="T26" fmla="*/ 360 w 540"/>
                <a:gd name="T27" fmla="*/ 392 h 569"/>
                <a:gd name="T28" fmla="*/ 302 w 540"/>
                <a:gd name="T29" fmla="*/ 392 h 569"/>
                <a:gd name="T30" fmla="*/ 280 w 540"/>
                <a:gd name="T31" fmla="*/ 318 h 569"/>
                <a:gd name="T32" fmla="*/ 229 w 540"/>
                <a:gd name="T33" fmla="*/ 296 h 569"/>
                <a:gd name="T34" fmla="*/ 203 w 540"/>
                <a:gd name="T35" fmla="*/ 296 h 569"/>
                <a:gd name="T36" fmla="*/ 203 w 540"/>
                <a:gd name="T37" fmla="*/ 429 h 569"/>
                <a:gd name="T38" fmla="*/ 216 w 540"/>
                <a:gd name="T39" fmla="*/ 488 h 569"/>
                <a:gd name="T40" fmla="*/ 265 w 540"/>
                <a:gd name="T41" fmla="*/ 501 h 569"/>
                <a:gd name="T42" fmla="*/ 386 w 540"/>
                <a:gd name="T43" fmla="*/ 459 h 569"/>
                <a:gd name="T44" fmla="*/ 488 w 540"/>
                <a:gd name="T45" fmla="*/ 344 h 569"/>
                <a:gd name="T46" fmla="*/ 540 w 540"/>
                <a:gd name="T47" fmla="*/ 373 h 569"/>
                <a:gd name="T48" fmla="*/ 458 w 540"/>
                <a:gd name="T49" fmla="*/ 569 h 569"/>
                <a:gd name="T50" fmla="*/ 0 w 540"/>
                <a:gd name="T51" fmla="*/ 569 h 569"/>
                <a:gd name="T52" fmla="*/ 0 w 540"/>
                <a:gd name="T53" fmla="*/ 499 h 569"/>
                <a:gd name="T54" fmla="*/ 49 w 540"/>
                <a:gd name="T55" fmla="*/ 480 h 569"/>
                <a:gd name="T56" fmla="*/ 63 w 540"/>
                <a:gd name="T57" fmla="*/ 394 h 569"/>
                <a:gd name="T58" fmla="*/ 63 w 540"/>
                <a:gd name="T59" fmla="*/ 176 h 569"/>
                <a:gd name="T60" fmla="*/ 49 w 540"/>
                <a:gd name="T61" fmla="*/ 89 h 569"/>
                <a:gd name="T62" fmla="*/ 0 w 540"/>
                <a:gd name="T63" fmla="*/ 71 h 569"/>
                <a:gd name="T64" fmla="*/ 0 w 540"/>
                <a:gd name="T65"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0" h="569">
                  <a:moveTo>
                    <a:pt x="0" y="0"/>
                  </a:moveTo>
                  <a:cubicBezTo>
                    <a:pt x="447" y="0"/>
                    <a:pt x="447" y="0"/>
                    <a:pt x="447" y="0"/>
                  </a:cubicBezTo>
                  <a:cubicBezTo>
                    <a:pt x="519" y="172"/>
                    <a:pt x="519" y="172"/>
                    <a:pt x="519" y="172"/>
                  </a:cubicBezTo>
                  <a:cubicBezTo>
                    <a:pt x="470" y="199"/>
                    <a:pt x="470" y="199"/>
                    <a:pt x="470" y="199"/>
                  </a:cubicBezTo>
                  <a:cubicBezTo>
                    <a:pt x="441" y="156"/>
                    <a:pt x="410" y="123"/>
                    <a:pt x="376" y="102"/>
                  </a:cubicBezTo>
                  <a:cubicBezTo>
                    <a:pt x="341" y="80"/>
                    <a:pt x="304" y="70"/>
                    <a:pt x="263" y="70"/>
                  </a:cubicBezTo>
                  <a:cubicBezTo>
                    <a:pt x="240" y="70"/>
                    <a:pt x="224" y="74"/>
                    <a:pt x="215" y="83"/>
                  </a:cubicBezTo>
                  <a:cubicBezTo>
                    <a:pt x="207" y="91"/>
                    <a:pt x="203" y="111"/>
                    <a:pt x="203" y="142"/>
                  </a:cubicBezTo>
                  <a:cubicBezTo>
                    <a:pt x="203" y="224"/>
                    <a:pt x="203" y="224"/>
                    <a:pt x="203" y="224"/>
                  </a:cubicBezTo>
                  <a:cubicBezTo>
                    <a:pt x="229" y="224"/>
                    <a:pt x="229" y="224"/>
                    <a:pt x="229" y="224"/>
                  </a:cubicBezTo>
                  <a:cubicBezTo>
                    <a:pt x="257" y="224"/>
                    <a:pt x="275" y="218"/>
                    <a:pt x="285" y="206"/>
                  </a:cubicBezTo>
                  <a:cubicBezTo>
                    <a:pt x="295" y="195"/>
                    <a:pt x="301" y="172"/>
                    <a:pt x="302" y="135"/>
                  </a:cubicBezTo>
                  <a:cubicBezTo>
                    <a:pt x="360" y="135"/>
                    <a:pt x="360" y="135"/>
                    <a:pt x="360" y="135"/>
                  </a:cubicBezTo>
                  <a:cubicBezTo>
                    <a:pt x="360" y="392"/>
                    <a:pt x="360" y="392"/>
                    <a:pt x="360" y="392"/>
                  </a:cubicBezTo>
                  <a:cubicBezTo>
                    <a:pt x="302" y="392"/>
                    <a:pt x="302" y="392"/>
                    <a:pt x="302" y="392"/>
                  </a:cubicBezTo>
                  <a:cubicBezTo>
                    <a:pt x="299" y="358"/>
                    <a:pt x="291" y="334"/>
                    <a:pt x="280" y="318"/>
                  </a:cubicBezTo>
                  <a:cubicBezTo>
                    <a:pt x="268" y="303"/>
                    <a:pt x="251" y="296"/>
                    <a:pt x="229" y="296"/>
                  </a:cubicBezTo>
                  <a:cubicBezTo>
                    <a:pt x="203" y="296"/>
                    <a:pt x="203" y="296"/>
                    <a:pt x="203" y="296"/>
                  </a:cubicBezTo>
                  <a:cubicBezTo>
                    <a:pt x="203" y="429"/>
                    <a:pt x="203" y="429"/>
                    <a:pt x="203" y="429"/>
                  </a:cubicBezTo>
                  <a:cubicBezTo>
                    <a:pt x="203" y="459"/>
                    <a:pt x="207" y="479"/>
                    <a:pt x="216" y="488"/>
                  </a:cubicBezTo>
                  <a:cubicBezTo>
                    <a:pt x="224" y="496"/>
                    <a:pt x="241" y="501"/>
                    <a:pt x="265" y="501"/>
                  </a:cubicBezTo>
                  <a:cubicBezTo>
                    <a:pt x="305" y="501"/>
                    <a:pt x="346" y="487"/>
                    <a:pt x="386" y="459"/>
                  </a:cubicBezTo>
                  <a:cubicBezTo>
                    <a:pt x="425" y="432"/>
                    <a:pt x="460" y="393"/>
                    <a:pt x="488" y="344"/>
                  </a:cubicBezTo>
                  <a:cubicBezTo>
                    <a:pt x="540" y="373"/>
                    <a:pt x="540" y="373"/>
                    <a:pt x="540" y="373"/>
                  </a:cubicBezTo>
                  <a:cubicBezTo>
                    <a:pt x="458" y="569"/>
                    <a:pt x="458" y="569"/>
                    <a:pt x="458" y="569"/>
                  </a:cubicBezTo>
                  <a:cubicBezTo>
                    <a:pt x="0" y="569"/>
                    <a:pt x="0" y="569"/>
                    <a:pt x="0" y="569"/>
                  </a:cubicBezTo>
                  <a:cubicBezTo>
                    <a:pt x="0" y="499"/>
                    <a:pt x="0" y="499"/>
                    <a:pt x="0" y="499"/>
                  </a:cubicBezTo>
                  <a:cubicBezTo>
                    <a:pt x="24" y="498"/>
                    <a:pt x="41" y="492"/>
                    <a:pt x="49" y="480"/>
                  </a:cubicBezTo>
                  <a:cubicBezTo>
                    <a:pt x="59" y="469"/>
                    <a:pt x="63" y="440"/>
                    <a:pt x="63" y="394"/>
                  </a:cubicBezTo>
                  <a:cubicBezTo>
                    <a:pt x="63" y="176"/>
                    <a:pt x="63" y="176"/>
                    <a:pt x="63" y="176"/>
                  </a:cubicBezTo>
                  <a:cubicBezTo>
                    <a:pt x="63" y="130"/>
                    <a:pt x="59" y="101"/>
                    <a:pt x="49" y="89"/>
                  </a:cubicBezTo>
                  <a:cubicBezTo>
                    <a:pt x="41" y="77"/>
                    <a:pt x="24" y="71"/>
                    <a:pt x="0" y="7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8" name="Freeform 49"/>
            <p:cNvSpPr>
              <a:spLocks/>
            </p:cNvSpPr>
            <p:nvPr/>
          </p:nvSpPr>
          <p:spPr bwMode="auto">
            <a:xfrm>
              <a:off x="8316384" y="2284733"/>
              <a:ext cx="213024" cy="222965"/>
            </a:xfrm>
            <a:custGeom>
              <a:avLst/>
              <a:gdLst>
                <a:gd name="T0" fmla="*/ 485 w 700"/>
                <a:gd name="T1" fmla="*/ 38 h 734"/>
                <a:gd name="T2" fmla="*/ 500 w 700"/>
                <a:gd name="T3" fmla="*/ 8 h 734"/>
                <a:gd name="T4" fmla="*/ 563 w 700"/>
                <a:gd name="T5" fmla="*/ 8 h 734"/>
                <a:gd name="T6" fmla="*/ 624 w 700"/>
                <a:gd name="T7" fmla="*/ 247 h 734"/>
                <a:gd name="T8" fmla="*/ 547 w 700"/>
                <a:gd name="T9" fmla="*/ 277 h 734"/>
                <a:gd name="T10" fmla="*/ 451 w 700"/>
                <a:gd name="T11" fmla="*/ 139 h 734"/>
                <a:gd name="T12" fmla="*/ 341 w 700"/>
                <a:gd name="T13" fmla="*/ 96 h 734"/>
                <a:gd name="T14" fmla="*/ 222 w 700"/>
                <a:gd name="T15" fmla="*/ 165 h 734"/>
                <a:gd name="T16" fmla="*/ 180 w 700"/>
                <a:gd name="T17" fmla="*/ 365 h 734"/>
                <a:gd name="T18" fmla="*/ 221 w 700"/>
                <a:gd name="T19" fmla="*/ 560 h 734"/>
                <a:gd name="T20" fmla="*/ 338 w 700"/>
                <a:gd name="T21" fmla="*/ 627 h 734"/>
                <a:gd name="T22" fmla="*/ 436 w 700"/>
                <a:gd name="T23" fmla="*/ 594 h 734"/>
                <a:gd name="T24" fmla="*/ 473 w 700"/>
                <a:gd name="T25" fmla="*/ 508 h 734"/>
                <a:gd name="T26" fmla="*/ 454 w 700"/>
                <a:gd name="T27" fmla="*/ 453 h 734"/>
                <a:gd name="T28" fmla="*/ 391 w 700"/>
                <a:gd name="T29" fmla="*/ 434 h 734"/>
                <a:gd name="T30" fmla="*/ 391 w 700"/>
                <a:gd name="T31" fmla="*/ 353 h 734"/>
                <a:gd name="T32" fmla="*/ 700 w 700"/>
                <a:gd name="T33" fmla="*/ 353 h 734"/>
                <a:gd name="T34" fmla="*/ 700 w 700"/>
                <a:gd name="T35" fmla="*/ 434 h 734"/>
                <a:gd name="T36" fmla="*/ 640 w 700"/>
                <a:gd name="T37" fmla="*/ 464 h 734"/>
                <a:gd name="T38" fmla="*/ 625 w 700"/>
                <a:gd name="T39" fmla="*/ 540 h 734"/>
                <a:gd name="T40" fmla="*/ 625 w 700"/>
                <a:gd name="T41" fmla="*/ 726 h 734"/>
                <a:gd name="T42" fmla="*/ 525 w 700"/>
                <a:gd name="T43" fmla="*/ 726 h 734"/>
                <a:gd name="T44" fmla="*/ 499 w 700"/>
                <a:gd name="T45" fmla="*/ 668 h 734"/>
                <a:gd name="T46" fmla="*/ 407 w 700"/>
                <a:gd name="T47" fmla="*/ 718 h 734"/>
                <a:gd name="T48" fmla="*/ 303 w 700"/>
                <a:gd name="T49" fmla="*/ 734 h 734"/>
                <a:gd name="T50" fmla="*/ 83 w 700"/>
                <a:gd name="T51" fmla="*/ 631 h 734"/>
                <a:gd name="T52" fmla="*/ 0 w 700"/>
                <a:gd name="T53" fmla="*/ 359 h 734"/>
                <a:gd name="T54" fmla="*/ 95 w 700"/>
                <a:gd name="T55" fmla="*/ 100 h 734"/>
                <a:gd name="T56" fmla="*/ 338 w 700"/>
                <a:gd name="T57" fmla="*/ 0 h 734"/>
                <a:gd name="T58" fmla="*/ 411 w 700"/>
                <a:gd name="T59" fmla="*/ 9 h 734"/>
                <a:gd name="T60" fmla="*/ 485 w 700"/>
                <a:gd name="T61" fmla="*/ 38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0" h="734">
                  <a:moveTo>
                    <a:pt x="485" y="38"/>
                  </a:moveTo>
                  <a:cubicBezTo>
                    <a:pt x="500" y="8"/>
                    <a:pt x="500" y="8"/>
                    <a:pt x="500" y="8"/>
                  </a:cubicBezTo>
                  <a:cubicBezTo>
                    <a:pt x="563" y="8"/>
                    <a:pt x="563" y="8"/>
                    <a:pt x="563" y="8"/>
                  </a:cubicBezTo>
                  <a:cubicBezTo>
                    <a:pt x="624" y="247"/>
                    <a:pt x="624" y="247"/>
                    <a:pt x="624" y="247"/>
                  </a:cubicBezTo>
                  <a:cubicBezTo>
                    <a:pt x="547" y="277"/>
                    <a:pt x="547" y="277"/>
                    <a:pt x="547" y="277"/>
                  </a:cubicBezTo>
                  <a:cubicBezTo>
                    <a:pt x="515" y="214"/>
                    <a:pt x="484" y="168"/>
                    <a:pt x="451" y="139"/>
                  </a:cubicBezTo>
                  <a:cubicBezTo>
                    <a:pt x="418" y="110"/>
                    <a:pt x="382" y="96"/>
                    <a:pt x="341" y="96"/>
                  </a:cubicBezTo>
                  <a:cubicBezTo>
                    <a:pt x="290" y="96"/>
                    <a:pt x="250" y="119"/>
                    <a:pt x="222" y="165"/>
                  </a:cubicBezTo>
                  <a:cubicBezTo>
                    <a:pt x="194" y="212"/>
                    <a:pt x="180" y="278"/>
                    <a:pt x="180" y="365"/>
                  </a:cubicBezTo>
                  <a:cubicBezTo>
                    <a:pt x="180" y="450"/>
                    <a:pt x="194" y="515"/>
                    <a:pt x="221" y="560"/>
                  </a:cubicBezTo>
                  <a:cubicBezTo>
                    <a:pt x="247" y="605"/>
                    <a:pt x="287" y="627"/>
                    <a:pt x="338" y="627"/>
                  </a:cubicBezTo>
                  <a:cubicBezTo>
                    <a:pt x="380" y="627"/>
                    <a:pt x="412" y="616"/>
                    <a:pt x="436" y="594"/>
                  </a:cubicBezTo>
                  <a:cubicBezTo>
                    <a:pt x="461" y="573"/>
                    <a:pt x="473" y="544"/>
                    <a:pt x="473" y="508"/>
                  </a:cubicBezTo>
                  <a:cubicBezTo>
                    <a:pt x="473" y="482"/>
                    <a:pt x="467" y="464"/>
                    <a:pt x="454" y="453"/>
                  </a:cubicBezTo>
                  <a:cubicBezTo>
                    <a:pt x="442" y="442"/>
                    <a:pt x="420" y="435"/>
                    <a:pt x="391" y="434"/>
                  </a:cubicBezTo>
                  <a:cubicBezTo>
                    <a:pt x="391" y="353"/>
                    <a:pt x="391" y="353"/>
                    <a:pt x="391" y="353"/>
                  </a:cubicBezTo>
                  <a:cubicBezTo>
                    <a:pt x="700" y="353"/>
                    <a:pt x="700" y="353"/>
                    <a:pt x="700" y="353"/>
                  </a:cubicBezTo>
                  <a:cubicBezTo>
                    <a:pt x="700" y="434"/>
                    <a:pt x="700" y="434"/>
                    <a:pt x="700" y="434"/>
                  </a:cubicBezTo>
                  <a:cubicBezTo>
                    <a:pt x="670" y="441"/>
                    <a:pt x="650" y="451"/>
                    <a:pt x="640" y="464"/>
                  </a:cubicBezTo>
                  <a:cubicBezTo>
                    <a:pt x="630" y="477"/>
                    <a:pt x="625" y="503"/>
                    <a:pt x="625" y="540"/>
                  </a:cubicBezTo>
                  <a:cubicBezTo>
                    <a:pt x="625" y="726"/>
                    <a:pt x="625" y="726"/>
                    <a:pt x="625" y="726"/>
                  </a:cubicBezTo>
                  <a:cubicBezTo>
                    <a:pt x="525" y="726"/>
                    <a:pt x="525" y="726"/>
                    <a:pt x="525" y="726"/>
                  </a:cubicBezTo>
                  <a:cubicBezTo>
                    <a:pt x="499" y="668"/>
                    <a:pt x="499" y="668"/>
                    <a:pt x="499" y="668"/>
                  </a:cubicBezTo>
                  <a:cubicBezTo>
                    <a:pt x="469" y="691"/>
                    <a:pt x="438" y="708"/>
                    <a:pt x="407" y="718"/>
                  </a:cubicBezTo>
                  <a:cubicBezTo>
                    <a:pt x="376" y="728"/>
                    <a:pt x="341" y="734"/>
                    <a:pt x="303" y="734"/>
                  </a:cubicBezTo>
                  <a:cubicBezTo>
                    <a:pt x="211" y="734"/>
                    <a:pt x="138" y="699"/>
                    <a:pt x="83" y="631"/>
                  </a:cubicBezTo>
                  <a:cubicBezTo>
                    <a:pt x="27" y="563"/>
                    <a:pt x="0" y="472"/>
                    <a:pt x="0" y="359"/>
                  </a:cubicBezTo>
                  <a:cubicBezTo>
                    <a:pt x="0" y="254"/>
                    <a:pt x="32" y="167"/>
                    <a:pt x="95" y="100"/>
                  </a:cubicBezTo>
                  <a:cubicBezTo>
                    <a:pt x="159" y="33"/>
                    <a:pt x="240" y="0"/>
                    <a:pt x="338" y="0"/>
                  </a:cubicBezTo>
                  <a:cubicBezTo>
                    <a:pt x="363" y="0"/>
                    <a:pt x="387" y="3"/>
                    <a:pt x="411" y="9"/>
                  </a:cubicBezTo>
                  <a:cubicBezTo>
                    <a:pt x="434" y="14"/>
                    <a:pt x="459" y="24"/>
                    <a:pt x="485"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9" name="Freeform 50"/>
            <p:cNvSpPr>
              <a:spLocks noEditPoints="1"/>
            </p:cNvSpPr>
            <p:nvPr/>
          </p:nvSpPr>
          <p:spPr bwMode="auto">
            <a:xfrm>
              <a:off x="8525147" y="2329468"/>
              <a:ext cx="261310" cy="173260"/>
            </a:xfrm>
            <a:custGeom>
              <a:avLst/>
              <a:gdLst>
                <a:gd name="T0" fmla="*/ 805 w 857"/>
                <a:gd name="T1" fmla="*/ 91 h 569"/>
                <a:gd name="T2" fmla="*/ 857 w 857"/>
                <a:gd name="T3" fmla="*/ 72 h 569"/>
                <a:gd name="T4" fmla="*/ 857 w 857"/>
                <a:gd name="T5" fmla="*/ 0 h 569"/>
                <a:gd name="T6" fmla="*/ 584 w 857"/>
                <a:gd name="T7" fmla="*/ 0 h 569"/>
                <a:gd name="T8" fmla="*/ 584 w 857"/>
                <a:gd name="T9" fmla="*/ 72 h 569"/>
                <a:gd name="T10" fmla="*/ 637 w 857"/>
                <a:gd name="T11" fmla="*/ 91 h 569"/>
                <a:gd name="T12" fmla="*/ 650 w 857"/>
                <a:gd name="T13" fmla="*/ 176 h 569"/>
                <a:gd name="T14" fmla="*/ 650 w 857"/>
                <a:gd name="T15" fmla="*/ 394 h 569"/>
                <a:gd name="T16" fmla="*/ 637 w 857"/>
                <a:gd name="T17" fmla="*/ 478 h 569"/>
                <a:gd name="T18" fmla="*/ 591 w 857"/>
                <a:gd name="T19" fmla="*/ 497 h 569"/>
                <a:gd name="T20" fmla="*/ 556 w 857"/>
                <a:gd name="T21" fmla="*/ 485 h 569"/>
                <a:gd name="T22" fmla="*/ 516 w 857"/>
                <a:gd name="T23" fmla="*/ 447 h 569"/>
                <a:gd name="T24" fmla="*/ 407 w 857"/>
                <a:gd name="T25" fmla="*/ 306 h 569"/>
                <a:gd name="T26" fmla="*/ 501 w 857"/>
                <a:gd name="T27" fmla="*/ 251 h 569"/>
                <a:gd name="T28" fmla="*/ 532 w 857"/>
                <a:gd name="T29" fmla="*/ 155 h 569"/>
                <a:gd name="T30" fmla="*/ 477 w 857"/>
                <a:gd name="T31" fmla="*/ 39 h 569"/>
                <a:gd name="T32" fmla="*/ 310 w 857"/>
                <a:gd name="T33" fmla="*/ 0 h 569"/>
                <a:gd name="T34" fmla="*/ 0 w 857"/>
                <a:gd name="T35" fmla="*/ 0 h 569"/>
                <a:gd name="T36" fmla="*/ 0 w 857"/>
                <a:gd name="T37" fmla="*/ 72 h 569"/>
                <a:gd name="T38" fmla="*/ 52 w 857"/>
                <a:gd name="T39" fmla="*/ 91 h 569"/>
                <a:gd name="T40" fmla="*/ 65 w 857"/>
                <a:gd name="T41" fmla="*/ 176 h 569"/>
                <a:gd name="T42" fmla="*/ 65 w 857"/>
                <a:gd name="T43" fmla="*/ 394 h 569"/>
                <a:gd name="T44" fmla="*/ 52 w 857"/>
                <a:gd name="T45" fmla="*/ 479 h 569"/>
                <a:gd name="T46" fmla="*/ 0 w 857"/>
                <a:gd name="T47" fmla="*/ 498 h 569"/>
                <a:gd name="T48" fmla="*/ 0 w 857"/>
                <a:gd name="T49" fmla="*/ 569 h 569"/>
                <a:gd name="T50" fmla="*/ 273 w 857"/>
                <a:gd name="T51" fmla="*/ 569 h 569"/>
                <a:gd name="T52" fmla="*/ 273 w 857"/>
                <a:gd name="T53" fmla="*/ 498 h 569"/>
                <a:gd name="T54" fmla="*/ 220 w 857"/>
                <a:gd name="T55" fmla="*/ 479 h 569"/>
                <a:gd name="T56" fmla="*/ 206 w 857"/>
                <a:gd name="T57" fmla="*/ 394 h 569"/>
                <a:gd name="T58" fmla="*/ 206 w 857"/>
                <a:gd name="T59" fmla="*/ 323 h 569"/>
                <a:gd name="T60" fmla="*/ 261 w 857"/>
                <a:gd name="T61" fmla="*/ 323 h 569"/>
                <a:gd name="T62" fmla="*/ 433 w 857"/>
                <a:gd name="T63" fmla="*/ 569 h 569"/>
                <a:gd name="T64" fmla="*/ 584 w 857"/>
                <a:gd name="T65" fmla="*/ 569 h 569"/>
                <a:gd name="T66" fmla="*/ 605 w 857"/>
                <a:gd name="T67" fmla="*/ 569 h 569"/>
                <a:gd name="T68" fmla="*/ 857 w 857"/>
                <a:gd name="T69" fmla="*/ 569 h 569"/>
                <a:gd name="T70" fmla="*/ 857 w 857"/>
                <a:gd name="T71" fmla="*/ 498 h 569"/>
                <a:gd name="T72" fmla="*/ 805 w 857"/>
                <a:gd name="T73" fmla="*/ 478 h 569"/>
                <a:gd name="T74" fmla="*/ 791 w 857"/>
                <a:gd name="T75" fmla="*/ 394 h 569"/>
                <a:gd name="T76" fmla="*/ 791 w 857"/>
                <a:gd name="T77" fmla="*/ 176 h 569"/>
                <a:gd name="T78" fmla="*/ 805 w 857"/>
                <a:gd name="T79" fmla="*/ 91 h 569"/>
                <a:gd name="T80" fmla="*/ 351 w 857"/>
                <a:gd name="T81" fmla="*/ 225 h 569"/>
                <a:gd name="T82" fmla="*/ 237 w 857"/>
                <a:gd name="T83" fmla="*/ 248 h 569"/>
                <a:gd name="T84" fmla="*/ 218 w 857"/>
                <a:gd name="T85" fmla="*/ 247 h 569"/>
                <a:gd name="T86" fmla="*/ 206 w 857"/>
                <a:gd name="T87" fmla="*/ 247 h 569"/>
                <a:gd name="T88" fmla="*/ 206 w 857"/>
                <a:gd name="T89" fmla="*/ 142 h 569"/>
                <a:gd name="T90" fmla="*/ 220 w 857"/>
                <a:gd name="T91" fmla="*/ 85 h 569"/>
                <a:gd name="T92" fmla="*/ 271 w 857"/>
                <a:gd name="T93" fmla="*/ 72 h 569"/>
                <a:gd name="T94" fmla="*/ 357 w 857"/>
                <a:gd name="T95" fmla="*/ 95 h 569"/>
                <a:gd name="T96" fmla="*/ 389 w 857"/>
                <a:gd name="T97" fmla="*/ 158 h 569"/>
                <a:gd name="T98" fmla="*/ 351 w 857"/>
                <a:gd name="T99" fmla="*/ 22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57" h="569">
                  <a:moveTo>
                    <a:pt x="805" y="91"/>
                  </a:moveTo>
                  <a:cubicBezTo>
                    <a:pt x="814" y="79"/>
                    <a:pt x="832" y="72"/>
                    <a:pt x="857" y="72"/>
                  </a:cubicBezTo>
                  <a:cubicBezTo>
                    <a:pt x="857" y="0"/>
                    <a:pt x="857" y="0"/>
                    <a:pt x="857" y="0"/>
                  </a:cubicBezTo>
                  <a:cubicBezTo>
                    <a:pt x="584" y="0"/>
                    <a:pt x="584" y="0"/>
                    <a:pt x="584" y="0"/>
                  </a:cubicBezTo>
                  <a:cubicBezTo>
                    <a:pt x="584" y="72"/>
                    <a:pt x="584" y="72"/>
                    <a:pt x="584" y="72"/>
                  </a:cubicBezTo>
                  <a:cubicBezTo>
                    <a:pt x="610" y="73"/>
                    <a:pt x="627" y="79"/>
                    <a:pt x="637" y="91"/>
                  </a:cubicBezTo>
                  <a:cubicBezTo>
                    <a:pt x="645" y="103"/>
                    <a:pt x="650" y="131"/>
                    <a:pt x="650" y="176"/>
                  </a:cubicBezTo>
                  <a:cubicBezTo>
                    <a:pt x="650" y="394"/>
                    <a:pt x="650" y="394"/>
                    <a:pt x="650" y="394"/>
                  </a:cubicBezTo>
                  <a:cubicBezTo>
                    <a:pt x="650" y="438"/>
                    <a:pt x="645" y="466"/>
                    <a:pt x="637" y="478"/>
                  </a:cubicBezTo>
                  <a:cubicBezTo>
                    <a:pt x="628" y="489"/>
                    <a:pt x="613" y="495"/>
                    <a:pt x="591" y="497"/>
                  </a:cubicBezTo>
                  <a:cubicBezTo>
                    <a:pt x="578" y="495"/>
                    <a:pt x="566" y="491"/>
                    <a:pt x="556" y="485"/>
                  </a:cubicBezTo>
                  <a:cubicBezTo>
                    <a:pt x="543" y="478"/>
                    <a:pt x="529" y="465"/>
                    <a:pt x="516" y="447"/>
                  </a:cubicBezTo>
                  <a:cubicBezTo>
                    <a:pt x="407" y="306"/>
                    <a:pt x="407" y="306"/>
                    <a:pt x="407" y="306"/>
                  </a:cubicBezTo>
                  <a:cubicBezTo>
                    <a:pt x="449" y="294"/>
                    <a:pt x="481" y="275"/>
                    <a:pt x="501" y="251"/>
                  </a:cubicBezTo>
                  <a:cubicBezTo>
                    <a:pt x="522" y="226"/>
                    <a:pt x="532" y="194"/>
                    <a:pt x="532" y="155"/>
                  </a:cubicBezTo>
                  <a:cubicBezTo>
                    <a:pt x="532" y="103"/>
                    <a:pt x="514" y="65"/>
                    <a:pt x="477" y="39"/>
                  </a:cubicBezTo>
                  <a:cubicBezTo>
                    <a:pt x="440" y="13"/>
                    <a:pt x="384" y="0"/>
                    <a:pt x="310" y="0"/>
                  </a:cubicBezTo>
                  <a:cubicBezTo>
                    <a:pt x="0" y="0"/>
                    <a:pt x="0" y="0"/>
                    <a:pt x="0" y="0"/>
                  </a:cubicBezTo>
                  <a:cubicBezTo>
                    <a:pt x="0" y="72"/>
                    <a:pt x="0" y="72"/>
                    <a:pt x="0" y="72"/>
                  </a:cubicBezTo>
                  <a:cubicBezTo>
                    <a:pt x="26" y="72"/>
                    <a:pt x="43" y="79"/>
                    <a:pt x="52" y="91"/>
                  </a:cubicBezTo>
                  <a:cubicBezTo>
                    <a:pt x="61" y="102"/>
                    <a:pt x="65" y="131"/>
                    <a:pt x="65" y="176"/>
                  </a:cubicBezTo>
                  <a:cubicBezTo>
                    <a:pt x="65" y="394"/>
                    <a:pt x="65" y="394"/>
                    <a:pt x="65" y="394"/>
                  </a:cubicBezTo>
                  <a:cubicBezTo>
                    <a:pt x="65" y="439"/>
                    <a:pt x="61" y="467"/>
                    <a:pt x="52" y="479"/>
                  </a:cubicBezTo>
                  <a:cubicBezTo>
                    <a:pt x="43" y="490"/>
                    <a:pt x="26" y="497"/>
                    <a:pt x="0" y="498"/>
                  </a:cubicBezTo>
                  <a:cubicBezTo>
                    <a:pt x="0" y="569"/>
                    <a:pt x="0" y="569"/>
                    <a:pt x="0" y="569"/>
                  </a:cubicBezTo>
                  <a:cubicBezTo>
                    <a:pt x="273" y="569"/>
                    <a:pt x="273" y="569"/>
                    <a:pt x="273" y="569"/>
                  </a:cubicBezTo>
                  <a:cubicBezTo>
                    <a:pt x="273" y="498"/>
                    <a:pt x="273" y="498"/>
                    <a:pt x="273" y="498"/>
                  </a:cubicBezTo>
                  <a:cubicBezTo>
                    <a:pt x="246" y="497"/>
                    <a:pt x="229" y="490"/>
                    <a:pt x="220" y="479"/>
                  </a:cubicBezTo>
                  <a:cubicBezTo>
                    <a:pt x="211" y="467"/>
                    <a:pt x="206" y="439"/>
                    <a:pt x="206" y="394"/>
                  </a:cubicBezTo>
                  <a:cubicBezTo>
                    <a:pt x="206" y="323"/>
                    <a:pt x="206" y="323"/>
                    <a:pt x="206" y="323"/>
                  </a:cubicBezTo>
                  <a:cubicBezTo>
                    <a:pt x="261" y="323"/>
                    <a:pt x="261" y="323"/>
                    <a:pt x="261" y="323"/>
                  </a:cubicBezTo>
                  <a:cubicBezTo>
                    <a:pt x="433" y="569"/>
                    <a:pt x="433" y="569"/>
                    <a:pt x="433" y="569"/>
                  </a:cubicBezTo>
                  <a:cubicBezTo>
                    <a:pt x="584" y="569"/>
                    <a:pt x="584" y="569"/>
                    <a:pt x="584" y="569"/>
                  </a:cubicBezTo>
                  <a:cubicBezTo>
                    <a:pt x="605" y="569"/>
                    <a:pt x="605" y="569"/>
                    <a:pt x="605" y="569"/>
                  </a:cubicBezTo>
                  <a:cubicBezTo>
                    <a:pt x="857" y="569"/>
                    <a:pt x="857" y="569"/>
                    <a:pt x="857" y="569"/>
                  </a:cubicBezTo>
                  <a:cubicBezTo>
                    <a:pt x="857" y="498"/>
                    <a:pt x="857" y="498"/>
                    <a:pt x="857" y="498"/>
                  </a:cubicBezTo>
                  <a:cubicBezTo>
                    <a:pt x="832" y="497"/>
                    <a:pt x="814" y="490"/>
                    <a:pt x="805" y="478"/>
                  </a:cubicBezTo>
                  <a:cubicBezTo>
                    <a:pt x="796" y="466"/>
                    <a:pt x="791" y="438"/>
                    <a:pt x="791" y="394"/>
                  </a:cubicBezTo>
                  <a:cubicBezTo>
                    <a:pt x="791" y="176"/>
                    <a:pt x="791" y="176"/>
                    <a:pt x="791" y="176"/>
                  </a:cubicBezTo>
                  <a:cubicBezTo>
                    <a:pt x="791" y="131"/>
                    <a:pt x="796" y="103"/>
                    <a:pt x="805" y="91"/>
                  </a:cubicBezTo>
                  <a:close/>
                  <a:moveTo>
                    <a:pt x="351" y="225"/>
                  </a:moveTo>
                  <a:cubicBezTo>
                    <a:pt x="326" y="240"/>
                    <a:pt x="288" y="248"/>
                    <a:pt x="237" y="248"/>
                  </a:cubicBezTo>
                  <a:cubicBezTo>
                    <a:pt x="229" y="248"/>
                    <a:pt x="223" y="247"/>
                    <a:pt x="218" y="247"/>
                  </a:cubicBezTo>
                  <a:cubicBezTo>
                    <a:pt x="214" y="247"/>
                    <a:pt x="210" y="247"/>
                    <a:pt x="206" y="247"/>
                  </a:cubicBezTo>
                  <a:cubicBezTo>
                    <a:pt x="206" y="142"/>
                    <a:pt x="206" y="142"/>
                    <a:pt x="206" y="142"/>
                  </a:cubicBezTo>
                  <a:cubicBezTo>
                    <a:pt x="206" y="113"/>
                    <a:pt x="211" y="93"/>
                    <a:pt x="220" y="85"/>
                  </a:cubicBezTo>
                  <a:cubicBezTo>
                    <a:pt x="228" y="76"/>
                    <a:pt x="245" y="72"/>
                    <a:pt x="271" y="72"/>
                  </a:cubicBezTo>
                  <a:cubicBezTo>
                    <a:pt x="307" y="72"/>
                    <a:pt x="336" y="79"/>
                    <a:pt x="357" y="95"/>
                  </a:cubicBezTo>
                  <a:cubicBezTo>
                    <a:pt x="378" y="110"/>
                    <a:pt x="389" y="131"/>
                    <a:pt x="389" y="158"/>
                  </a:cubicBezTo>
                  <a:cubicBezTo>
                    <a:pt x="389" y="188"/>
                    <a:pt x="376" y="211"/>
                    <a:pt x="351" y="2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0" name="Freeform 51"/>
            <p:cNvSpPr>
              <a:spLocks noEditPoints="1"/>
            </p:cNvSpPr>
            <p:nvPr/>
          </p:nvSpPr>
          <p:spPr bwMode="auto">
            <a:xfrm>
              <a:off x="8794268" y="2329468"/>
              <a:ext cx="175390" cy="173260"/>
            </a:xfrm>
            <a:custGeom>
              <a:avLst/>
              <a:gdLst>
                <a:gd name="T0" fmla="*/ 201 w 576"/>
                <a:gd name="T1" fmla="*/ 142 h 569"/>
                <a:gd name="T2" fmla="*/ 213 w 576"/>
                <a:gd name="T3" fmla="*/ 83 h 569"/>
                <a:gd name="T4" fmla="*/ 260 w 576"/>
                <a:gd name="T5" fmla="*/ 71 h 569"/>
                <a:gd name="T6" fmla="*/ 383 w 576"/>
                <a:gd name="T7" fmla="*/ 127 h 569"/>
                <a:gd name="T8" fmla="*/ 429 w 576"/>
                <a:gd name="T9" fmla="*/ 285 h 569"/>
                <a:gd name="T10" fmla="*/ 383 w 576"/>
                <a:gd name="T11" fmla="*/ 442 h 569"/>
                <a:gd name="T12" fmla="*/ 260 w 576"/>
                <a:gd name="T13" fmla="*/ 499 h 569"/>
                <a:gd name="T14" fmla="*/ 213 w 576"/>
                <a:gd name="T15" fmla="*/ 487 h 569"/>
                <a:gd name="T16" fmla="*/ 201 w 576"/>
                <a:gd name="T17" fmla="*/ 428 h 569"/>
                <a:gd name="T18" fmla="*/ 201 w 576"/>
                <a:gd name="T19" fmla="*/ 142 h 569"/>
                <a:gd name="T20" fmla="*/ 0 w 576"/>
                <a:gd name="T21" fmla="*/ 71 h 569"/>
                <a:gd name="T22" fmla="*/ 49 w 576"/>
                <a:gd name="T23" fmla="*/ 88 h 569"/>
                <a:gd name="T24" fmla="*/ 61 w 576"/>
                <a:gd name="T25" fmla="*/ 176 h 569"/>
                <a:gd name="T26" fmla="*/ 61 w 576"/>
                <a:gd name="T27" fmla="*/ 394 h 569"/>
                <a:gd name="T28" fmla="*/ 49 w 576"/>
                <a:gd name="T29" fmla="*/ 481 h 569"/>
                <a:gd name="T30" fmla="*/ 0 w 576"/>
                <a:gd name="T31" fmla="*/ 499 h 569"/>
                <a:gd name="T32" fmla="*/ 0 w 576"/>
                <a:gd name="T33" fmla="*/ 569 h 569"/>
                <a:gd name="T34" fmla="*/ 265 w 576"/>
                <a:gd name="T35" fmla="*/ 569 h 569"/>
                <a:gd name="T36" fmla="*/ 496 w 576"/>
                <a:gd name="T37" fmla="*/ 496 h 569"/>
                <a:gd name="T38" fmla="*/ 576 w 576"/>
                <a:gd name="T39" fmla="*/ 285 h 569"/>
                <a:gd name="T40" fmla="*/ 496 w 576"/>
                <a:gd name="T41" fmla="*/ 73 h 569"/>
                <a:gd name="T42" fmla="*/ 265 w 576"/>
                <a:gd name="T43" fmla="*/ 0 h 569"/>
                <a:gd name="T44" fmla="*/ 0 w 576"/>
                <a:gd name="T45" fmla="*/ 0 h 569"/>
                <a:gd name="T46" fmla="*/ 0 w 576"/>
                <a:gd name="T47" fmla="*/ 7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6" h="569">
                  <a:moveTo>
                    <a:pt x="201" y="142"/>
                  </a:moveTo>
                  <a:cubicBezTo>
                    <a:pt x="201" y="110"/>
                    <a:pt x="206" y="90"/>
                    <a:pt x="213" y="83"/>
                  </a:cubicBezTo>
                  <a:cubicBezTo>
                    <a:pt x="221" y="74"/>
                    <a:pt x="237" y="71"/>
                    <a:pt x="260" y="71"/>
                  </a:cubicBezTo>
                  <a:cubicBezTo>
                    <a:pt x="312" y="71"/>
                    <a:pt x="354" y="90"/>
                    <a:pt x="383" y="127"/>
                  </a:cubicBezTo>
                  <a:cubicBezTo>
                    <a:pt x="414" y="165"/>
                    <a:pt x="429" y="218"/>
                    <a:pt x="429" y="285"/>
                  </a:cubicBezTo>
                  <a:cubicBezTo>
                    <a:pt x="429" y="351"/>
                    <a:pt x="414" y="404"/>
                    <a:pt x="383" y="442"/>
                  </a:cubicBezTo>
                  <a:cubicBezTo>
                    <a:pt x="354" y="480"/>
                    <a:pt x="312" y="499"/>
                    <a:pt x="260" y="499"/>
                  </a:cubicBezTo>
                  <a:cubicBezTo>
                    <a:pt x="237" y="499"/>
                    <a:pt x="221" y="495"/>
                    <a:pt x="213" y="487"/>
                  </a:cubicBezTo>
                  <a:cubicBezTo>
                    <a:pt x="206" y="479"/>
                    <a:pt x="201" y="460"/>
                    <a:pt x="201" y="428"/>
                  </a:cubicBezTo>
                  <a:lnTo>
                    <a:pt x="201" y="142"/>
                  </a:lnTo>
                  <a:close/>
                  <a:moveTo>
                    <a:pt x="0" y="71"/>
                  </a:moveTo>
                  <a:cubicBezTo>
                    <a:pt x="24" y="71"/>
                    <a:pt x="40" y="77"/>
                    <a:pt x="49" y="88"/>
                  </a:cubicBezTo>
                  <a:cubicBezTo>
                    <a:pt x="57" y="100"/>
                    <a:pt x="61" y="129"/>
                    <a:pt x="61" y="176"/>
                  </a:cubicBezTo>
                  <a:cubicBezTo>
                    <a:pt x="61" y="394"/>
                    <a:pt x="61" y="394"/>
                    <a:pt x="61" y="394"/>
                  </a:cubicBezTo>
                  <a:cubicBezTo>
                    <a:pt x="61" y="440"/>
                    <a:pt x="57" y="469"/>
                    <a:pt x="49" y="481"/>
                  </a:cubicBezTo>
                  <a:cubicBezTo>
                    <a:pt x="40" y="492"/>
                    <a:pt x="24" y="498"/>
                    <a:pt x="0" y="499"/>
                  </a:cubicBezTo>
                  <a:cubicBezTo>
                    <a:pt x="0" y="569"/>
                    <a:pt x="0" y="569"/>
                    <a:pt x="0" y="569"/>
                  </a:cubicBezTo>
                  <a:cubicBezTo>
                    <a:pt x="265" y="569"/>
                    <a:pt x="265" y="569"/>
                    <a:pt x="265" y="569"/>
                  </a:cubicBezTo>
                  <a:cubicBezTo>
                    <a:pt x="366" y="569"/>
                    <a:pt x="443" y="545"/>
                    <a:pt x="496" y="496"/>
                  </a:cubicBezTo>
                  <a:cubicBezTo>
                    <a:pt x="550" y="447"/>
                    <a:pt x="576" y="377"/>
                    <a:pt x="576" y="285"/>
                  </a:cubicBezTo>
                  <a:cubicBezTo>
                    <a:pt x="576" y="193"/>
                    <a:pt x="550" y="122"/>
                    <a:pt x="496" y="73"/>
                  </a:cubicBezTo>
                  <a:cubicBezTo>
                    <a:pt x="443" y="25"/>
                    <a:pt x="366" y="0"/>
                    <a:pt x="265" y="0"/>
                  </a:cubicBezTo>
                  <a:cubicBezTo>
                    <a:pt x="0" y="0"/>
                    <a:pt x="0" y="0"/>
                    <a:pt x="0" y="0"/>
                  </a:cubicBez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1" name="Freeform 52"/>
            <p:cNvSpPr>
              <a:spLocks noEditPoints="1"/>
            </p:cNvSpPr>
            <p:nvPr/>
          </p:nvSpPr>
          <p:spPr bwMode="auto">
            <a:xfrm>
              <a:off x="7442273" y="1884957"/>
              <a:ext cx="330897" cy="366402"/>
            </a:xfrm>
            <a:custGeom>
              <a:avLst/>
              <a:gdLst>
                <a:gd name="T0" fmla="*/ 620 w 1088"/>
                <a:gd name="T1" fmla="*/ 816 h 1205"/>
                <a:gd name="T2" fmla="*/ 620 w 1088"/>
                <a:gd name="T3" fmla="*/ 637 h 1205"/>
                <a:gd name="T4" fmla="*/ 708 w 1088"/>
                <a:gd name="T5" fmla="*/ 637 h 1205"/>
                <a:gd name="T6" fmla="*/ 636 w 1088"/>
                <a:gd name="T7" fmla="*/ 698 h 1205"/>
                <a:gd name="T8" fmla="*/ 718 w 1088"/>
                <a:gd name="T9" fmla="*/ 778 h 1205"/>
                <a:gd name="T10" fmla="*/ 745 w 1088"/>
                <a:gd name="T11" fmla="*/ 816 h 1205"/>
                <a:gd name="T12" fmla="*/ 620 w 1088"/>
                <a:gd name="T13" fmla="*/ 816 h 1205"/>
                <a:gd name="T14" fmla="*/ 176 w 1088"/>
                <a:gd name="T15" fmla="*/ 956 h 1205"/>
                <a:gd name="T16" fmla="*/ 288 w 1088"/>
                <a:gd name="T17" fmla="*/ 952 h 1205"/>
                <a:gd name="T18" fmla="*/ 790 w 1088"/>
                <a:gd name="T19" fmla="*/ 952 h 1205"/>
                <a:gd name="T20" fmla="*/ 909 w 1088"/>
                <a:gd name="T21" fmla="*/ 956 h 1205"/>
                <a:gd name="T22" fmla="*/ 909 w 1088"/>
                <a:gd name="T23" fmla="*/ 813 h 1205"/>
                <a:gd name="T24" fmla="*/ 812 w 1088"/>
                <a:gd name="T25" fmla="*/ 816 h 1205"/>
                <a:gd name="T26" fmla="*/ 873 w 1088"/>
                <a:gd name="T27" fmla="*/ 750 h 1205"/>
                <a:gd name="T28" fmla="*/ 841 w 1088"/>
                <a:gd name="T29" fmla="*/ 717 h 1205"/>
                <a:gd name="T30" fmla="*/ 796 w 1088"/>
                <a:gd name="T31" fmla="*/ 672 h 1205"/>
                <a:gd name="T32" fmla="*/ 766 w 1088"/>
                <a:gd name="T33" fmla="*/ 637 h 1205"/>
                <a:gd name="T34" fmla="*/ 862 w 1088"/>
                <a:gd name="T35" fmla="*/ 642 h 1205"/>
                <a:gd name="T36" fmla="*/ 862 w 1088"/>
                <a:gd name="T37" fmla="*/ 495 h 1205"/>
                <a:gd name="T38" fmla="*/ 780 w 1088"/>
                <a:gd name="T39" fmla="*/ 498 h 1205"/>
                <a:gd name="T40" fmla="*/ 620 w 1088"/>
                <a:gd name="T41" fmla="*/ 498 h 1205"/>
                <a:gd name="T42" fmla="*/ 620 w 1088"/>
                <a:gd name="T43" fmla="*/ 366 h 1205"/>
                <a:gd name="T44" fmla="*/ 788 w 1088"/>
                <a:gd name="T45" fmla="*/ 366 h 1205"/>
                <a:gd name="T46" fmla="*/ 900 w 1088"/>
                <a:gd name="T47" fmla="*/ 373 h 1205"/>
                <a:gd name="T48" fmla="*/ 900 w 1088"/>
                <a:gd name="T49" fmla="*/ 224 h 1205"/>
                <a:gd name="T50" fmla="*/ 780 w 1088"/>
                <a:gd name="T51" fmla="*/ 227 h 1205"/>
                <a:gd name="T52" fmla="*/ 303 w 1088"/>
                <a:gd name="T53" fmla="*/ 227 h 1205"/>
                <a:gd name="T54" fmla="*/ 193 w 1088"/>
                <a:gd name="T55" fmla="*/ 224 h 1205"/>
                <a:gd name="T56" fmla="*/ 193 w 1088"/>
                <a:gd name="T57" fmla="*/ 371 h 1205"/>
                <a:gd name="T58" fmla="*/ 303 w 1088"/>
                <a:gd name="T59" fmla="*/ 366 h 1205"/>
                <a:gd name="T60" fmla="*/ 468 w 1088"/>
                <a:gd name="T61" fmla="*/ 366 h 1205"/>
                <a:gd name="T62" fmla="*/ 468 w 1088"/>
                <a:gd name="T63" fmla="*/ 498 h 1205"/>
                <a:gd name="T64" fmla="*/ 336 w 1088"/>
                <a:gd name="T65" fmla="*/ 498 h 1205"/>
                <a:gd name="T66" fmla="*/ 226 w 1088"/>
                <a:gd name="T67" fmla="*/ 495 h 1205"/>
                <a:gd name="T68" fmla="*/ 226 w 1088"/>
                <a:gd name="T69" fmla="*/ 640 h 1205"/>
                <a:gd name="T70" fmla="*/ 336 w 1088"/>
                <a:gd name="T71" fmla="*/ 637 h 1205"/>
                <a:gd name="T72" fmla="*/ 468 w 1088"/>
                <a:gd name="T73" fmla="*/ 637 h 1205"/>
                <a:gd name="T74" fmla="*/ 468 w 1088"/>
                <a:gd name="T75" fmla="*/ 816 h 1205"/>
                <a:gd name="T76" fmla="*/ 290 w 1088"/>
                <a:gd name="T77" fmla="*/ 816 h 1205"/>
                <a:gd name="T78" fmla="*/ 176 w 1088"/>
                <a:gd name="T79" fmla="*/ 813 h 1205"/>
                <a:gd name="T80" fmla="*/ 176 w 1088"/>
                <a:gd name="T81" fmla="*/ 956 h 1205"/>
                <a:gd name="T82" fmla="*/ 4 w 1088"/>
                <a:gd name="T83" fmla="*/ 144 h 1205"/>
                <a:gd name="T84" fmla="*/ 4 w 1088"/>
                <a:gd name="T85" fmla="*/ 1040 h 1205"/>
                <a:gd name="T86" fmla="*/ 0 w 1088"/>
                <a:gd name="T87" fmla="*/ 1196 h 1205"/>
                <a:gd name="T88" fmla="*/ 154 w 1088"/>
                <a:gd name="T89" fmla="*/ 1196 h 1205"/>
                <a:gd name="T90" fmla="*/ 154 w 1088"/>
                <a:gd name="T91" fmla="*/ 1177 h 1205"/>
                <a:gd name="T92" fmla="*/ 930 w 1088"/>
                <a:gd name="T93" fmla="*/ 1177 h 1205"/>
                <a:gd name="T94" fmla="*/ 930 w 1088"/>
                <a:gd name="T95" fmla="*/ 1205 h 1205"/>
                <a:gd name="T96" fmla="*/ 1088 w 1088"/>
                <a:gd name="T97" fmla="*/ 1205 h 1205"/>
                <a:gd name="T98" fmla="*/ 1084 w 1088"/>
                <a:gd name="T99" fmla="*/ 1050 h 1205"/>
                <a:gd name="T100" fmla="*/ 1084 w 1088"/>
                <a:gd name="T101" fmla="*/ 144 h 1205"/>
                <a:gd name="T102" fmla="*/ 1088 w 1088"/>
                <a:gd name="T103" fmla="*/ 0 h 1205"/>
                <a:gd name="T104" fmla="*/ 962 w 1088"/>
                <a:gd name="T105" fmla="*/ 5 h 1205"/>
                <a:gd name="T106" fmla="*/ 128 w 1088"/>
                <a:gd name="T107" fmla="*/ 5 h 1205"/>
                <a:gd name="T108" fmla="*/ 0 w 1088"/>
                <a:gd name="T109" fmla="*/ 0 h 1205"/>
                <a:gd name="T110" fmla="*/ 4 w 1088"/>
                <a:gd name="T111" fmla="*/ 144 h 1205"/>
                <a:gd name="T112" fmla="*/ 154 w 1088"/>
                <a:gd name="T113" fmla="*/ 150 h 1205"/>
                <a:gd name="T114" fmla="*/ 930 w 1088"/>
                <a:gd name="T115" fmla="*/ 150 h 1205"/>
                <a:gd name="T116" fmla="*/ 930 w 1088"/>
                <a:gd name="T117" fmla="*/ 1034 h 1205"/>
                <a:gd name="T118" fmla="*/ 154 w 1088"/>
                <a:gd name="T119" fmla="*/ 1034 h 1205"/>
                <a:gd name="T120" fmla="*/ 154 w 1088"/>
                <a:gd name="T121" fmla="*/ 150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88" h="1205">
                  <a:moveTo>
                    <a:pt x="620" y="816"/>
                  </a:moveTo>
                  <a:cubicBezTo>
                    <a:pt x="620" y="637"/>
                    <a:pt x="620" y="637"/>
                    <a:pt x="620" y="637"/>
                  </a:cubicBezTo>
                  <a:cubicBezTo>
                    <a:pt x="708" y="637"/>
                    <a:pt x="708" y="637"/>
                    <a:pt x="708" y="637"/>
                  </a:cubicBezTo>
                  <a:cubicBezTo>
                    <a:pt x="684" y="662"/>
                    <a:pt x="660" y="683"/>
                    <a:pt x="636" y="698"/>
                  </a:cubicBezTo>
                  <a:cubicBezTo>
                    <a:pt x="681" y="737"/>
                    <a:pt x="708" y="764"/>
                    <a:pt x="718" y="778"/>
                  </a:cubicBezTo>
                  <a:cubicBezTo>
                    <a:pt x="729" y="792"/>
                    <a:pt x="737" y="805"/>
                    <a:pt x="745" y="816"/>
                  </a:cubicBezTo>
                  <a:lnTo>
                    <a:pt x="620" y="816"/>
                  </a:lnTo>
                  <a:close/>
                  <a:moveTo>
                    <a:pt x="176" y="956"/>
                  </a:moveTo>
                  <a:cubicBezTo>
                    <a:pt x="288" y="952"/>
                    <a:pt x="288" y="952"/>
                    <a:pt x="288" y="952"/>
                  </a:cubicBezTo>
                  <a:cubicBezTo>
                    <a:pt x="790" y="952"/>
                    <a:pt x="790" y="952"/>
                    <a:pt x="790" y="952"/>
                  </a:cubicBezTo>
                  <a:cubicBezTo>
                    <a:pt x="909" y="956"/>
                    <a:pt x="909" y="956"/>
                    <a:pt x="909" y="956"/>
                  </a:cubicBezTo>
                  <a:cubicBezTo>
                    <a:pt x="909" y="813"/>
                    <a:pt x="909" y="813"/>
                    <a:pt x="909" y="813"/>
                  </a:cubicBezTo>
                  <a:cubicBezTo>
                    <a:pt x="812" y="816"/>
                    <a:pt x="812" y="816"/>
                    <a:pt x="812" y="816"/>
                  </a:cubicBezTo>
                  <a:cubicBezTo>
                    <a:pt x="834" y="792"/>
                    <a:pt x="854" y="770"/>
                    <a:pt x="873" y="750"/>
                  </a:cubicBezTo>
                  <a:cubicBezTo>
                    <a:pt x="841" y="717"/>
                    <a:pt x="841" y="717"/>
                    <a:pt x="841" y="717"/>
                  </a:cubicBezTo>
                  <a:cubicBezTo>
                    <a:pt x="796" y="672"/>
                    <a:pt x="796" y="672"/>
                    <a:pt x="796" y="672"/>
                  </a:cubicBezTo>
                  <a:cubicBezTo>
                    <a:pt x="789" y="665"/>
                    <a:pt x="779" y="653"/>
                    <a:pt x="766" y="637"/>
                  </a:cubicBezTo>
                  <a:cubicBezTo>
                    <a:pt x="862" y="642"/>
                    <a:pt x="862" y="642"/>
                    <a:pt x="862" y="642"/>
                  </a:cubicBezTo>
                  <a:cubicBezTo>
                    <a:pt x="862" y="495"/>
                    <a:pt x="862" y="495"/>
                    <a:pt x="862" y="495"/>
                  </a:cubicBezTo>
                  <a:cubicBezTo>
                    <a:pt x="780" y="498"/>
                    <a:pt x="780" y="498"/>
                    <a:pt x="780" y="498"/>
                  </a:cubicBezTo>
                  <a:cubicBezTo>
                    <a:pt x="620" y="498"/>
                    <a:pt x="620" y="498"/>
                    <a:pt x="620" y="498"/>
                  </a:cubicBezTo>
                  <a:cubicBezTo>
                    <a:pt x="620" y="366"/>
                    <a:pt x="620" y="366"/>
                    <a:pt x="620" y="366"/>
                  </a:cubicBezTo>
                  <a:cubicBezTo>
                    <a:pt x="788" y="366"/>
                    <a:pt x="788" y="366"/>
                    <a:pt x="788" y="366"/>
                  </a:cubicBezTo>
                  <a:cubicBezTo>
                    <a:pt x="900" y="373"/>
                    <a:pt x="900" y="373"/>
                    <a:pt x="900" y="373"/>
                  </a:cubicBezTo>
                  <a:cubicBezTo>
                    <a:pt x="900" y="224"/>
                    <a:pt x="900" y="224"/>
                    <a:pt x="900" y="224"/>
                  </a:cubicBezTo>
                  <a:cubicBezTo>
                    <a:pt x="780" y="227"/>
                    <a:pt x="780" y="227"/>
                    <a:pt x="780" y="227"/>
                  </a:cubicBezTo>
                  <a:cubicBezTo>
                    <a:pt x="303" y="227"/>
                    <a:pt x="303" y="227"/>
                    <a:pt x="303" y="227"/>
                  </a:cubicBezTo>
                  <a:cubicBezTo>
                    <a:pt x="193" y="224"/>
                    <a:pt x="193" y="224"/>
                    <a:pt x="193" y="224"/>
                  </a:cubicBezTo>
                  <a:cubicBezTo>
                    <a:pt x="193" y="371"/>
                    <a:pt x="193" y="371"/>
                    <a:pt x="193" y="371"/>
                  </a:cubicBezTo>
                  <a:cubicBezTo>
                    <a:pt x="303" y="366"/>
                    <a:pt x="303" y="366"/>
                    <a:pt x="303" y="366"/>
                  </a:cubicBezTo>
                  <a:cubicBezTo>
                    <a:pt x="468" y="366"/>
                    <a:pt x="468" y="366"/>
                    <a:pt x="468" y="366"/>
                  </a:cubicBezTo>
                  <a:cubicBezTo>
                    <a:pt x="468" y="498"/>
                    <a:pt x="468" y="498"/>
                    <a:pt x="468" y="498"/>
                  </a:cubicBezTo>
                  <a:cubicBezTo>
                    <a:pt x="336" y="498"/>
                    <a:pt x="336" y="498"/>
                    <a:pt x="336" y="498"/>
                  </a:cubicBezTo>
                  <a:cubicBezTo>
                    <a:pt x="226" y="495"/>
                    <a:pt x="226" y="495"/>
                    <a:pt x="226" y="495"/>
                  </a:cubicBezTo>
                  <a:cubicBezTo>
                    <a:pt x="226" y="640"/>
                    <a:pt x="226" y="640"/>
                    <a:pt x="226" y="640"/>
                  </a:cubicBezTo>
                  <a:cubicBezTo>
                    <a:pt x="336" y="637"/>
                    <a:pt x="336" y="637"/>
                    <a:pt x="336" y="637"/>
                  </a:cubicBezTo>
                  <a:cubicBezTo>
                    <a:pt x="468" y="637"/>
                    <a:pt x="468" y="637"/>
                    <a:pt x="468" y="637"/>
                  </a:cubicBezTo>
                  <a:cubicBezTo>
                    <a:pt x="468" y="816"/>
                    <a:pt x="468" y="816"/>
                    <a:pt x="468" y="816"/>
                  </a:cubicBezTo>
                  <a:cubicBezTo>
                    <a:pt x="290" y="816"/>
                    <a:pt x="290" y="816"/>
                    <a:pt x="290" y="816"/>
                  </a:cubicBezTo>
                  <a:cubicBezTo>
                    <a:pt x="176" y="813"/>
                    <a:pt x="176" y="813"/>
                    <a:pt x="176" y="813"/>
                  </a:cubicBezTo>
                  <a:lnTo>
                    <a:pt x="176" y="956"/>
                  </a:lnTo>
                  <a:close/>
                  <a:moveTo>
                    <a:pt x="4" y="144"/>
                  </a:moveTo>
                  <a:cubicBezTo>
                    <a:pt x="4" y="1040"/>
                    <a:pt x="4" y="1040"/>
                    <a:pt x="4" y="1040"/>
                  </a:cubicBezTo>
                  <a:cubicBezTo>
                    <a:pt x="0" y="1196"/>
                    <a:pt x="0" y="1196"/>
                    <a:pt x="0" y="1196"/>
                  </a:cubicBezTo>
                  <a:cubicBezTo>
                    <a:pt x="154" y="1196"/>
                    <a:pt x="154" y="1196"/>
                    <a:pt x="154" y="1196"/>
                  </a:cubicBezTo>
                  <a:cubicBezTo>
                    <a:pt x="154" y="1177"/>
                    <a:pt x="154" y="1177"/>
                    <a:pt x="154" y="1177"/>
                  </a:cubicBezTo>
                  <a:cubicBezTo>
                    <a:pt x="930" y="1177"/>
                    <a:pt x="930" y="1177"/>
                    <a:pt x="930" y="1177"/>
                  </a:cubicBezTo>
                  <a:cubicBezTo>
                    <a:pt x="930" y="1205"/>
                    <a:pt x="930" y="1205"/>
                    <a:pt x="930" y="1205"/>
                  </a:cubicBezTo>
                  <a:cubicBezTo>
                    <a:pt x="1088" y="1205"/>
                    <a:pt x="1088" y="1205"/>
                    <a:pt x="1088" y="1205"/>
                  </a:cubicBezTo>
                  <a:cubicBezTo>
                    <a:pt x="1084" y="1050"/>
                    <a:pt x="1084" y="1050"/>
                    <a:pt x="1084" y="1050"/>
                  </a:cubicBezTo>
                  <a:cubicBezTo>
                    <a:pt x="1084" y="144"/>
                    <a:pt x="1084" y="144"/>
                    <a:pt x="1084" y="144"/>
                  </a:cubicBezTo>
                  <a:cubicBezTo>
                    <a:pt x="1088" y="0"/>
                    <a:pt x="1088" y="0"/>
                    <a:pt x="1088" y="0"/>
                  </a:cubicBezTo>
                  <a:cubicBezTo>
                    <a:pt x="962" y="5"/>
                    <a:pt x="962" y="5"/>
                    <a:pt x="962" y="5"/>
                  </a:cubicBezTo>
                  <a:cubicBezTo>
                    <a:pt x="128" y="5"/>
                    <a:pt x="128" y="5"/>
                    <a:pt x="128" y="5"/>
                  </a:cubicBezTo>
                  <a:cubicBezTo>
                    <a:pt x="0" y="0"/>
                    <a:pt x="0" y="0"/>
                    <a:pt x="0" y="0"/>
                  </a:cubicBezTo>
                  <a:lnTo>
                    <a:pt x="4" y="144"/>
                  </a:lnTo>
                  <a:close/>
                  <a:moveTo>
                    <a:pt x="154" y="150"/>
                  </a:moveTo>
                  <a:cubicBezTo>
                    <a:pt x="930" y="150"/>
                    <a:pt x="930" y="150"/>
                    <a:pt x="930" y="150"/>
                  </a:cubicBezTo>
                  <a:cubicBezTo>
                    <a:pt x="930" y="1034"/>
                    <a:pt x="930" y="1034"/>
                    <a:pt x="930" y="1034"/>
                  </a:cubicBezTo>
                  <a:cubicBezTo>
                    <a:pt x="154" y="1034"/>
                    <a:pt x="154" y="1034"/>
                    <a:pt x="154" y="1034"/>
                  </a:cubicBezTo>
                  <a:lnTo>
                    <a:pt x="154"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2" name="Freeform 53"/>
            <p:cNvSpPr>
              <a:spLocks noEditPoints="1"/>
            </p:cNvSpPr>
            <p:nvPr/>
          </p:nvSpPr>
          <p:spPr bwMode="auto">
            <a:xfrm>
              <a:off x="7820747" y="1863654"/>
              <a:ext cx="375632" cy="396936"/>
            </a:xfrm>
            <a:custGeom>
              <a:avLst/>
              <a:gdLst>
                <a:gd name="T0" fmla="*/ 578 w 1233"/>
                <a:gd name="T1" fmla="*/ 836 h 1304"/>
                <a:gd name="T2" fmla="*/ 376 w 1233"/>
                <a:gd name="T3" fmla="*/ 920 h 1304"/>
                <a:gd name="T4" fmla="*/ 104 w 1233"/>
                <a:gd name="T5" fmla="*/ 966 h 1304"/>
                <a:gd name="T6" fmla="*/ 185 w 1233"/>
                <a:gd name="T7" fmla="*/ 847 h 1304"/>
                <a:gd name="T8" fmla="*/ 482 w 1233"/>
                <a:gd name="T9" fmla="*/ 700 h 1304"/>
                <a:gd name="T10" fmla="*/ 323 w 1233"/>
                <a:gd name="T11" fmla="*/ 740 h 1304"/>
                <a:gd name="T12" fmla="*/ 140 w 1233"/>
                <a:gd name="T13" fmla="*/ 735 h 1304"/>
                <a:gd name="T14" fmla="*/ 251 w 1233"/>
                <a:gd name="T15" fmla="*/ 616 h 1304"/>
                <a:gd name="T16" fmla="*/ 333 w 1233"/>
                <a:gd name="T17" fmla="*/ 513 h 1304"/>
                <a:gd name="T18" fmla="*/ 223 w 1233"/>
                <a:gd name="T19" fmla="*/ 372 h 1304"/>
                <a:gd name="T20" fmla="*/ 866 w 1233"/>
                <a:gd name="T21" fmla="*/ 375 h 1304"/>
                <a:gd name="T22" fmla="*/ 989 w 1233"/>
                <a:gd name="T23" fmla="*/ 516 h 1304"/>
                <a:gd name="T24" fmla="*/ 678 w 1233"/>
                <a:gd name="T25" fmla="*/ 513 h 1304"/>
                <a:gd name="T26" fmla="*/ 597 w 1233"/>
                <a:gd name="T27" fmla="*/ 632 h 1304"/>
                <a:gd name="T28" fmla="*/ 693 w 1233"/>
                <a:gd name="T29" fmla="*/ 731 h 1304"/>
                <a:gd name="T30" fmla="*/ 930 w 1233"/>
                <a:gd name="T31" fmla="*/ 537 h 1304"/>
                <a:gd name="T32" fmla="*/ 1061 w 1233"/>
                <a:gd name="T33" fmla="*/ 653 h 1304"/>
                <a:gd name="T34" fmla="*/ 946 w 1233"/>
                <a:gd name="T35" fmla="*/ 880 h 1304"/>
                <a:gd name="T36" fmla="*/ 1233 w 1233"/>
                <a:gd name="T37" fmla="*/ 1144 h 1304"/>
                <a:gd name="T38" fmla="*/ 1126 w 1233"/>
                <a:gd name="T39" fmla="*/ 1292 h 1304"/>
                <a:gd name="T40" fmla="*/ 851 w 1233"/>
                <a:gd name="T41" fmla="*/ 1013 h 1304"/>
                <a:gd name="T42" fmla="*/ 737 w 1233"/>
                <a:gd name="T43" fmla="*/ 864 h 1304"/>
                <a:gd name="T44" fmla="*/ 747 w 1233"/>
                <a:gd name="T45" fmla="*/ 1038 h 1304"/>
                <a:gd name="T46" fmla="*/ 687 w 1233"/>
                <a:gd name="T47" fmla="*/ 1261 h 1304"/>
                <a:gd name="T48" fmla="*/ 467 w 1233"/>
                <a:gd name="T49" fmla="*/ 1195 h 1304"/>
                <a:gd name="T50" fmla="*/ 566 w 1233"/>
                <a:gd name="T51" fmla="*/ 1135 h 1304"/>
                <a:gd name="T52" fmla="*/ 600 w 1233"/>
                <a:gd name="T53" fmla="*/ 1012 h 1304"/>
                <a:gd name="T54" fmla="*/ 429 w 1233"/>
                <a:gd name="T55" fmla="*/ 1103 h 1304"/>
                <a:gd name="T56" fmla="*/ 84 w 1233"/>
                <a:gd name="T57" fmla="*/ 1253 h 1304"/>
                <a:gd name="T58" fmla="*/ 0 w 1233"/>
                <a:gd name="T59" fmla="*/ 1106 h 1304"/>
                <a:gd name="T60" fmla="*/ 31 w 1233"/>
                <a:gd name="T61" fmla="*/ 454 h 1304"/>
                <a:gd name="T62" fmla="*/ 33 w 1233"/>
                <a:gd name="T63" fmla="*/ 235 h 1304"/>
                <a:gd name="T64" fmla="*/ 174 w 1233"/>
                <a:gd name="T65" fmla="*/ 143 h 1304"/>
                <a:gd name="T66" fmla="*/ 448 w 1233"/>
                <a:gd name="T67" fmla="*/ 76 h 1304"/>
                <a:gd name="T68" fmla="*/ 586 w 1233"/>
                <a:gd name="T69" fmla="*/ 0 h 1304"/>
                <a:gd name="T70" fmla="*/ 677 w 1233"/>
                <a:gd name="T71" fmla="*/ 143 h 1304"/>
                <a:gd name="T72" fmla="*/ 1177 w 1233"/>
                <a:gd name="T73" fmla="*/ 138 h 1304"/>
                <a:gd name="T74" fmla="*/ 1174 w 1233"/>
                <a:gd name="T75" fmla="*/ 383 h 1304"/>
                <a:gd name="T76" fmla="*/ 1015 w 1233"/>
                <a:gd name="T77" fmla="*/ 459 h 1304"/>
                <a:gd name="T78" fmla="*/ 1018 w 1233"/>
                <a:gd name="T79" fmla="*/ 287 h 1304"/>
                <a:gd name="T80" fmla="*/ 190 w 1233"/>
                <a:gd name="T81" fmla="*/ 382 h 1304"/>
                <a:gd name="T82" fmla="*/ 31 w 1233"/>
                <a:gd name="T83" fmla="*/ 454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3" h="1304">
                  <a:moveTo>
                    <a:pt x="357" y="980"/>
                  </a:moveTo>
                  <a:cubicBezTo>
                    <a:pt x="453" y="926"/>
                    <a:pt x="526" y="878"/>
                    <a:pt x="578" y="836"/>
                  </a:cubicBezTo>
                  <a:cubicBezTo>
                    <a:pt x="575" y="826"/>
                    <a:pt x="571" y="816"/>
                    <a:pt x="566" y="807"/>
                  </a:cubicBezTo>
                  <a:cubicBezTo>
                    <a:pt x="496" y="851"/>
                    <a:pt x="432" y="889"/>
                    <a:pt x="376" y="920"/>
                  </a:cubicBezTo>
                  <a:cubicBezTo>
                    <a:pt x="320" y="951"/>
                    <a:pt x="238" y="984"/>
                    <a:pt x="129" y="1020"/>
                  </a:cubicBezTo>
                  <a:cubicBezTo>
                    <a:pt x="121" y="999"/>
                    <a:pt x="112" y="981"/>
                    <a:pt x="104" y="966"/>
                  </a:cubicBezTo>
                  <a:cubicBezTo>
                    <a:pt x="96" y="949"/>
                    <a:pt x="79" y="920"/>
                    <a:pt x="52" y="878"/>
                  </a:cubicBezTo>
                  <a:cubicBezTo>
                    <a:pt x="103" y="869"/>
                    <a:pt x="148" y="859"/>
                    <a:pt x="185" y="847"/>
                  </a:cubicBezTo>
                  <a:cubicBezTo>
                    <a:pt x="223" y="836"/>
                    <a:pt x="269" y="817"/>
                    <a:pt x="324" y="791"/>
                  </a:cubicBezTo>
                  <a:cubicBezTo>
                    <a:pt x="379" y="765"/>
                    <a:pt x="432" y="735"/>
                    <a:pt x="482" y="700"/>
                  </a:cubicBezTo>
                  <a:cubicBezTo>
                    <a:pt x="468" y="687"/>
                    <a:pt x="468" y="687"/>
                    <a:pt x="468" y="687"/>
                  </a:cubicBezTo>
                  <a:cubicBezTo>
                    <a:pt x="405" y="712"/>
                    <a:pt x="357" y="730"/>
                    <a:pt x="323" y="740"/>
                  </a:cubicBezTo>
                  <a:cubicBezTo>
                    <a:pt x="290" y="750"/>
                    <a:pt x="236" y="765"/>
                    <a:pt x="162" y="786"/>
                  </a:cubicBezTo>
                  <a:cubicBezTo>
                    <a:pt x="154" y="768"/>
                    <a:pt x="147" y="751"/>
                    <a:pt x="140" y="735"/>
                  </a:cubicBezTo>
                  <a:cubicBezTo>
                    <a:pt x="134" y="721"/>
                    <a:pt x="115" y="689"/>
                    <a:pt x="84" y="640"/>
                  </a:cubicBezTo>
                  <a:cubicBezTo>
                    <a:pt x="124" y="636"/>
                    <a:pt x="181" y="628"/>
                    <a:pt x="251" y="616"/>
                  </a:cubicBezTo>
                  <a:cubicBezTo>
                    <a:pt x="322" y="605"/>
                    <a:pt x="412" y="570"/>
                    <a:pt x="521" y="513"/>
                  </a:cubicBezTo>
                  <a:cubicBezTo>
                    <a:pt x="333" y="513"/>
                    <a:pt x="333" y="513"/>
                    <a:pt x="333" y="513"/>
                  </a:cubicBezTo>
                  <a:cubicBezTo>
                    <a:pt x="223" y="516"/>
                    <a:pt x="223" y="516"/>
                    <a:pt x="223" y="516"/>
                  </a:cubicBezTo>
                  <a:cubicBezTo>
                    <a:pt x="223" y="372"/>
                    <a:pt x="223" y="372"/>
                    <a:pt x="223" y="372"/>
                  </a:cubicBezTo>
                  <a:cubicBezTo>
                    <a:pt x="333" y="375"/>
                    <a:pt x="333" y="375"/>
                    <a:pt x="333" y="375"/>
                  </a:cubicBezTo>
                  <a:cubicBezTo>
                    <a:pt x="866" y="375"/>
                    <a:pt x="866" y="375"/>
                    <a:pt x="866" y="375"/>
                  </a:cubicBezTo>
                  <a:cubicBezTo>
                    <a:pt x="989" y="372"/>
                    <a:pt x="989" y="372"/>
                    <a:pt x="989" y="372"/>
                  </a:cubicBezTo>
                  <a:cubicBezTo>
                    <a:pt x="989" y="516"/>
                    <a:pt x="989" y="516"/>
                    <a:pt x="989" y="516"/>
                  </a:cubicBezTo>
                  <a:cubicBezTo>
                    <a:pt x="866" y="513"/>
                    <a:pt x="866" y="513"/>
                    <a:pt x="866" y="513"/>
                  </a:cubicBezTo>
                  <a:cubicBezTo>
                    <a:pt x="678" y="513"/>
                    <a:pt x="678" y="513"/>
                    <a:pt x="678" y="513"/>
                  </a:cubicBezTo>
                  <a:cubicBezTo>
                    <a:pt x="694" y="526"/>
                    <a:pt x="711" y="540"/>
                    <a:pt x="730" y="553"/>
                  </a:cubicBezTo>
                  <a:cubicBezTo>
                    <a:pt x="684" y="581"/>
                    <a:pt x="640" y="607"/>
                    <a:pt x="597" y="632"/>
                  </a:cubicBezTo>
                  <a:cubicBezTo>
                    <a:pt x="637" y="662"/>
                    <a:pt x="660" y="683"/>
                    <a:pt x="668" y="695"/>
                  </a:cubicBezTo>
                  <a:cubicBezTo>
                    <a:pt x="693" y="731"/>
                    <a:pt x="693" y="731"/>
                    <a:pt x="693" y="731"/>
                  </a:cubicBezTo>
                  <a:cubicBezTo>
                    <a:pt x="792" y="660"/>
                    <a:pt x="850" y="616"/>
                    <a:pt x="867" y="599"/>
                  </a:cubicBezTo>
                  <a:cubicBezTo>
                    <a:pt x="930" y="537"/>
                    <a:pt x="930" y="537"/>
                    <a:pt x="930" y="537"/>
                  </a:cubicBezTo>
                  <a:cubicBezTo>
                    <a:pt x="943" y="553"/>
                    <a:pt x="955" y="566"/>
                    <a:pt x="966" y="578"/>
                  </a:cubicBezTo>
                  <a:cubicBezTo>
                    <a:pt x="977" y="589"/>
                    <a:pt x="1009" y="614"/>
                    <a:pt x="1061" y="653"/>
                  </a:cubicBezTo>
                  <a:cubicBezTo>
                    <a:pt x="1002" y="693"/>
                    <a:pt x="950" y="730"/>
                    <a:pt x="906" y="760"/>
                  </a:cubicBezTo>
                  <a:cubicBezTo>
                    <a:pt x="913" y="787"/>
                    <a:pt x="927" y="827"/>
                    <a:pt x="946" y="880"/>
                  </a:cubicBezTo>
                  <a:cubicBezTo>
                    <a:pt x="966" y="932"/>
                    <a:pt x="1002" y="983"/>
                    <a:pt x="1057" y="1031"/>
                  </a:cubicBezTo>
                  <a:cubicBezTo>
                    <a:pt x="1111" y="1079"/>
                    <a:pt x="1170" y="1117"/>
                    <a:pt x="1233" y="1144"/>
                  </a:cubicBezTo>
                  <a:cubicBezTo>
                    <a:pt x="1212" y="1169"/>
                    <a:pt x="1195" y="1189"/>
                    <a:pt x="1182" y="1205"/>
                  </a:cubicBezTo>
                  <a:cubicBezTo>
                    <a:pt x="1169" y="1222"/>
                    <a:pt x="1151" y="1251"/>
                    <a:pt x="1126" y="1292"/>
                  </a:cubicBezTo>
                  <a:cubicBezTo>
                    <a:pt x="1043" y="1239"/>
                    <a:pt x="982" y="1191"/>
                    <a:pt x="944" y="1147"/>
                  </a:cubicBezTo>
                  <a:cubicBezTo>
                    <a:pt x="905" y="1104"/>
                    <a:pt x="874" y="1059"/>
                    <a:pt x="851" y="1013"/>
                  </a:cubicBezTo>
                  <a:cubicBezTo>
                    <a:pt x="827" y="966"/>
                    <a:pt x="804" y="908"/>
                    <a:pt x="784" y="837"/>
                  </a:cubicBezTo>
                  <a:cubicBezTo>
                    <a:pt x="737" y="864"/>
                    <a:pt x="737" y="864"/>
                    <a:pt x="737" y="864"/>
                  </a:cubicBezTo>
                  <a:cubicBezTo>
                    <a:pt x="740" y="887"/>
                    <a:pt x="742" y="909"/>
                    <a:pt x="744" y="928"/>
                  </a:cubicBezTo>
                  <a:cubicBezTo>
                    <a:pt x="746" y="947"/>
                    <a:pt x="747" y="984"/>
                    <a:pt x="747" y="1038"/>
                  </a:cubicBezTo>
                  <a:cubicBezTo>
                    <a:pt x="747" y="1091"/>
                    <a:pt x="744" y="1135"/>
                    <a:pt x="737" y="1169"/>
                  </a:cubicBezTo>
                  <a:cubicBezTo>
                    <a:pt x="731" y="1203"/>
                    <a:pt x="714" y="1234"/>
                    <a:pt x="687" y="1261"/>
                  </a:cubicBezTo>
                  <a:cubicBezTo>
                    <a:pt x="660" y="1289"/>
                    <a:pt x="596" y="1303"/>
                    <a:pt x="495" y="1304"/>
                  </a:cubicBezTo>
                  <a:cubicBezTo>
                    <a:pt x="482" y="1246"/>
                    <a:pt x="473" y="1209"/>
                    <a:pt x="467" y="1195"/>
                  </a:cubicBezTo>
                  <a:cubicBezTo>
                    <a:pt x="442" y="1136"/>
                    <a:pt x="442" y="1136"/>
                    <a:pt x="442" y="1136"/>
                  </a:cubicBezTo>
                  <a:cubicBezTo>
                    <a:pt x="509" y="1147"/>
                    <a:pt x="550" y="1147"/>
                    <a:pt x="566" y="1135"/>
                  </a:cubicBezTo>
                  <a:cubicBezTo>
                    <a:pt x="583" y="1122"/>
                    <a:pt x="593" y="1103"/>
                    <a:pt x="596" y="1076"/>
                  </a:cubicBezTo>
                  <a:cubicBezTo>
                    <a:pt x="599" y="1049"/>
                    <a:pt x="600" y="1028"/>
                    <a:pt x="600" y="1012"/>
                  </a:cubicBezTo>
                  <a:cubicBezTo>
                    <a:pt x="600" y="996"/>
                    <a:pt x="600" y="996"/>
                    <a:pt x="600" y="996"/>
                  </a:cubicBezTo>
                  <a:cubicBezTo>
                    <a:pt x="555" y="1029"/>
                    <a:pt x="498" y="1064"/>
                    <a:pt x="429" y="1103"/>
                  </a:cubicBezTo>
                  <a:cubicBezTo>
                    <a:pt x="359" y="1142"/>
                    <a:pt x="301" y="1170"/>
                    <a:pt x="253" y="1188"/>
                  </a:cubicBezTo>
                  <a:cubicBezTo>
                    <a:pt x="84" y="1253"/>
                    <a:pt x="84" y="1253"/>
                    <a:pt x="84" y="1253"/>
                  </a:cubicBezTo>
                  <a:cubicBezTo>
                    <a:pt x="66" y="1212"/>
                    <a:pt x="51" y="1182"/>
                    <a:pt x="39" y="1165"/>
                  </a:cubicBezTo>
                  <a:cubicBezTo>
                    <a:pt x="0" y="1106"/>
                    <a:pt x="0" y="1106"/>
                    <a:pt x="0" y="1106"/>
                  </a:cubicBezTo>
                  <a:cubicBezTo>
                    <a:pt x="143" y="1076"/>
                    <a:pt x="262" y="1034"/>
                    <a:pt x="357" y="980"/>
                  </a:cubicBezTo>
                  <a:close/>
                  <a:moveTo>
                    <a:pt x="31" y="454"/>
                  </a:moveTo>
                  <a:cubicBezTo>
                    <a:pt x="33" y="382"/>
                    <a:pt x="33" y="382"/>
                    <a:pt x="33" y="382"/>
                  </a:cubicBezTo>
                  <a:cubicBezTo>
                    <a:pt x="33" y="235"/>
                    <a:pt x="33" y="235"/>
                    <a:pt x="33" y="235"/>
                  </a:cubicBezTo>
                  <a:cubicBezTo>
                    <a:pt x="31" y="138"/>
                    <a:pt x="31" y="138"/>
                    <a:pt x="31" y="138"/>
                  </a:cubicBezTo>
                  <a:cubicBezTo>
                    <a:pt x="174" y="143"/>
                    <a:pt x="174" y="143"/>
                    <a:pt x="174" y="143"/>
                  </a:cubicBezTo>
                  <a:cubicBezTo>
                    <a:pt x="516" y="143"/>
                    <a:pt x="516" y="143"/>
                    <a:pt x="516" y="143"/>
                  </a:cubicBezTo>
                  <a:cubicBezTo>
                    <a:pt x="500" y="124"/>
                    <a:pt x="477" y="102"/>
                    <a:pt x="448" y="76"/>
                  </a:cubicBezTo>
                  <a:cubicBezTo>
                    <a:pt x="466" y="68"/>
                    <a:pt x="483" y="61"/>
                    <a:pt x="497" y="54"/>
                  </a:cubicBezTo>
                  <a:cubicBezTo>
                    <a:pt x="511" y="47"/>
                    <a:pt x="541" y="28"/>
                    <a:pt x="586" y="0"/>
                  </a:cubicBezTo>
                  <a:cubicBezTo>
                    <a:pt x="642" y="51"/>
                    <a:pt x="684" y="89"/>
                    <a:pt x="710" y="115"/>
                  </a:cubicBezTo>
                  <a:cubicBezTo>
                    <a:pt x="697" y="124"/>
                    <a:pt x="686" y="133"/>
                    <a:pt x="677" y="143"/>
                  </a:cubicBezTo>
                  <a:cubicBezTo>
                    <a:pt x="1043" y="143"/>
                    <a:pt x="1043" y="143"/>
                    <a:pt x="1043" y="143"/>
                  </a:cubicBezTo>
                  <a:cubicBezTo>
                    <a:pt x="1177" y="138"/>
                    <a:pt x="1177" y="138"/>
                    <a:pt x="1177" y="138"/>
                  </a:cubicBezTo>
                  <a:cubicBezTo>
                    <a:pt x="1174" y="235"/>
                    <a:pt x="1174" y="235"/>
                    <a:pt x="1174" y="235"/>
                  </a:cubicBezTo>
                  <a:cubicBezTo>
                    <a:pt x="1174" y="383"/>
                    <a:pt x="1174" y="383"/>
                    <a:pt x="1174" y="383"/>
                  </a:cubicBezTo>
                  <a:cubicBezTo>
                    <a:pt x="1177" y="459"/>
                    <a:pt x="1177" y="459"/>
                    <a:pt x="1177" y="459"/>
                  </a:cubicBezTo>
                  <a:cubicBezTo>
                    <a:pt x="1015" y="459"/>
                    <a:pt x="1015" y="459"/>
                    <a:pt x="1015" y="459"/>
                  </a:cubicBezTo>
                  <a:cubicBezTo>
                    <a:pt x="1018" y="383"/>
                    <a:pt x="1018" y="383"/>
                    <a:pt x="1018" y="383"/>
                  </a:cubicBezTo>
                  <a:cubicBezTo>
                    <a:pt x="1018" y="287"/>
                    <a:pt x="1018" y="287"/>
                    <a:pt x="1018" y="287"/>
                  </a:cubicBezTo>
                  <a:cubicBezTo>
                    <a:pt x="190" y="288"/>
                    <a:pt x="190" y="288"/>
                    <a:pt x="190" y="288"/>
                  </a:cubicBezTo>
                  <a:cubicBezTo>
                    <a:pt x="190" y="382"/>
                    <a:pt x="190" y="382"/>
                    <a:pt x="190" y="382"/>
                  </a:cubicBezTo>
                  <a:cubicBezTo>
                    <a:pt x="193" y="454"/>
                    <a:pt x="193" y="454"/>
                    <a:pt x="193" y="454"/>
                  </a:cubicBezTo>
                  <a:lnTo>
                    <a:pt x="31" y="4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3" name="Freeform 54"/>
            <p:cNvSpPr>
              <a:spLocks noEditPoints="1"/>
            </p:cNvSpPr>
            <p:nvPr/>
          </p:nvSpPr>
          <p:spPr bwMode="auto">
            <a:xfrm>
              <a:off x="8241825" y="1865785"/>
              <a:ext cx="350780" cy="393385"/>
            </a:xfrm>
            <a:custGeom>
              <a:avLst/>
              <a:gdLst>
                <a:gd name="T0" fmla="*/ 160 w 1151"/>
                <a:gd name="T1" fmla="*/ 336 h 1291"/>
                <a:gd name="T2" fmla="*/ 404 w 1151"/>
                <a:gd name="T3" fmla="*/ 336 h 1291"/>
                <a:gd name="T4" fmla="*/ 404 w 1151"/>
                <a:gd name="T5" fmla="*/ 492 h 1291"/>
                <a:gd name="T6" fmla="*/ 160 w 1151"/>
                <a:gd name="T7" fmla="*/ 492 h 1291"/>
                <a:gd name="T8" fmla="*/ 160 w 1151"/>
                <a:gd name="T9" fmla="*/ 336 h 1291"/>
                <a:gd name="T10" fmla="*/ 3 w 1151"/>
                <a:gd name="T11" fmla="*/ 298 h 1291"/>
                <a:gd name="T12" fmla="*/ 3 w 1151"/>
                <a:gd name="T13" fmla="*/ 821 h 1291"/>
                <a:gd name="T14" fmla="*/ 0 w 1151"/>
                <a:gd name="T15" fmla="*/ 960 h 1291"/>
                <a:gd name="T16" fmla="*/ 160 w 1151"/>
                <a:gd name="T17" fmla="*/ 960 h 1291"/>
                <a:gd name="T18" fmla="*/ 160 w 1151"/>
                <a:gd name="T19" fmla="*/ 940 h 1291"/>
                <a:gd name="T20" fmla="*/ 404 w 1151"/>
                <a:gd name="T21" fmla="*/ 940 h 1291"/>
                <a:gd name="T22" fmla="*/ 404 w 1151"/>
                <a:gd name="T23" fmla="*/ 1137 h 1291"/>
                <a:gd name="T24" fmla="*/ 413 w 1151"/>
                <a:gd name="T25" fmla="*/ 1211 h 1291"/>
                <a:gd name="T26" fmla="*/ 458 w 1151"/>
                <a:gd name="T27" fmla="*/ 1262 h 1291"/>
                <a:gd name="T28" fmla="*/ 569 w 1151"/>
                <a:gd name="T29" fmla="*/ 1285 h 1291"/>
                <a:gd name="T30" fmla="*/ 761 w 1151"/>
                <a:gd name="T31" fmla="*/ 1288 h 1291"/>
                <a:gd name="T32" fmla="*/ 943 w 1151"/>
                <a:gd name="T33" fmla="*/ 1289 h 1291"/>
                <a:gd name="T34" fmla="*/ 1032 w 1151"/>
                <a:gd name="T35" fmla="*/ 1273 h 1291"/>
                <a:gd name="T36" fmla="*/ 1087 w 1151"/>
                <a:gd name="T37" fmla="*/ 1231 h 1291"/>
                <a:gd name="T38" fmla="*/ 1151 w 1151"/>
                <a:gd name="T39" fmla="*/ 1062 h 1291"/>
                <a:gd name="T40" fmla="*/ 997 w 1151"/>
                <a:gd name="T41" fmla="*/ 983 h 1291"/>
                <a:gd name="T42" fmla="*/ 989 w 1151"/>
                <a:gd name="T43" fmla="*/ 1036 h 1291"/>
                <a:gd name="T44" fmla="*/ 958 w 1151"/>
                <a:gd name="T45" fmla="*/ 1109 h 1291"/>
                <a:gd name="T46" fmla="*/ 894 w 1151"/>
                <a:gd name="T47" fmla="*/ 1134 h 1291"/>
                <a:gd name="T48" fmla="*/ 766 w 1151"/>
                <a:gd name="T49" fmla="*/ 1136 h 1291"/>
                <a:gd name="T50" fmla="*/ 626 w 1151"/>
                <a:gd name="T51" fmla="*/ 1132 h 1291"/>
                <a:gd name="T52" fmla="*/ 570 w 1151"/>
                <a:gd name="T53" fmla="*/ 1116 h 1291"/>
                <a:gd name="T54" fmla="*/ 559 w 1151"/>
                <a:gd name="T55" fmla="*/ 1084 h 1291"/>
                <a:gd name="T56" fmla="*/ 559 w 1151"/>
                <a:gd name="T57" fmla="*/ 940 h 1291"/>
                <a:gd name="T58" fmla="*/ 837 w 1151"/>
                <a:gd name="T59" fmla="*/ 940 h 1291"/>
                <a:gd name="T60" fmla="*/ 837 w 1151"/>
                <a:gd name="T61" fmla="*/ 965 h 1291"/>
                <a:gd name="T62" fmla="*/ 998 w 1151"/>
                <a:gd name="T63" fmla="*/ 965 h 1291"/>
                <a:gd name="T64" fmla="*/ 994 w 1151"/>
                <a:gd name="T65" fmla="*/ 831 h 1291"/>
                <a:gd name="T66" fmla="*/ 994 w 1151"/>
                <a:gd name="T67" fmla="*/ 298 h 1291"/>
                <a:gd name="T68" fmla="*/ 998 w 1151"/>
                <a:gd name="T69" fmla="*/ 179 h 1291"/>
                <a:gd name="T70" fmla="*/ 894 w 1151"/>
                <a:gd name="T71" fmla="*/ 184 h 1291"/>
                <a:gd name="T72" fmla="*/ 559 w 1151"/>
                <a:gd name="T73" fmla="*/ 184 h 1291"/>
                <a:gd name="T74" fmla="*/ 559 w 1151"/>
                <a:gd name="T75" fmla="*/ 107 h 1291"/>
                <a:gd name="T76" fmla="*/ 562 w 1151"/>
                <a:gd name="T77" fmla="*/ 0 h 1291"/>
                <a:gd name="T78" fmla="*/ 401 w 1151"/>
                <a:gd name="T79" fmla="*/ 0 h 1291"/>
                <a:gd name="T80" fmla="*/ 404 w 1151"/>
                <a:gd name="T81" fmla="*/ 107 h 1291"/>
                <a:gd name="T82" fmla="*/ 404 w 1151"/>
                <a:gd name="T83" fmla="*/ 184 h 1291"/>
                <a:gd name="T84" fmla="*/ 120 w 1151"/>
                <a:gd name="T85" fmla="*/ 184 h 1291"/>
                <a:gd name="T86" fmla="*/ 0 w 1151"/>
                <a:gd name="T87" fmla="*/ 179 h 1291"/>
                <a:gd name="T88" fmla="*/ 3 w 1151"/>
                <a:gd name="T89" fmla="*/ 298 h 1291"/>
                <a:gd name="T90" fmla="*/ 160 w 1151"/>
                <a:gd name="T91" fmla="*/ 637 h 1291"/>
                <a:gd name="T92" fmla="*/ 404 w 1151"/>
                <a:gd name="T93" fmla="*/ 637 h 1291"/>
                <a:gd name="T94" fmla="*/ 404 w 1151"/>
                <a:gd name="T95" fmla="*/ 791 h 1291"/>
                <a:gd name="T96" fmla="*/ 160 w 1151"/>
                <a:gd name="T97" fmla="*/ 791 h 1291"/>
                <a:gd name="T98" fmla="*/ 160 w 1151"/>
                <a:gd name="T99" fmla="*/ 637 h 1291"/>
                <a:gd name="T100" fmla="*/ 559 w 1151"/>
                <a:gd name="T101" fmla="*/ 336 h 1291"/>
                <a:gd name="T102" fmla="*/ 837 w 1151"/>
                <a:gd name="T103" fmla="*/ 336 h 1291"/>
                <a:gd name="T104" fmla="*/ 837 w 1151"/>
                <a:gd name="T105" fmla="*/ 492 h 1291"/>
                <a:gd name="T106" fmla="*/ 559 w 1151"/>
                <a:gd name="T107" fmla="*/ 492 h 1291"/>
                <a:gd name="T108" fmla="*/ 559 w 1151"/>
                <a:gd name="T109" fmla="*/ 336 h 1291"/>
                <a:gd name="T110" fmla="*/ 559 w 1151"/>
                <a:gd name="T111" fmla="*/ 637 h 1291"/>
                <a:gd name="T112" fmla="*/ 837 w 1151"/>
                <a:gd name="T113" fmla="*/ 637 h 1291"/>
                <a:gd name="T114" fmla="*/ 837 w 1151"/>
                <a:gd name="T115" fmla="*/ 791 h 1291"/>
                <a:gd name="T116" fmla="*/ 559 w 1151"/>
                <a:gd name="T117" fmla="*/ 791 h 1291"/>
                <a:gd name="T118" fmla="*/ 559 w 1151"/>
                <a:gd name="T119" fmla="*/ 637 h 1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1" h="1291">
                  <a:moveTo>
                    <a:pt x="160" y="336"/>
                  </a:moveTo>
                  <a:cubicBezTo>
                    <a:pt x="404" y="336"/>
                    <a:pt x="404" y="336"/>
                    <a:pt x="404" y="336"/>
                  </a:cubicBezTo>
                  <a:cubicBezTo>
                    <a:pt x="404" y="492"/>
                    <a:pt x="404" y="492"/>
                    <a:pt x="404" y="492"/>
                  </a:cubicBezTo>
                  <a:cubicBezTo>
                    <a:pt x="160" y="492"/>
                    <a:pt x="160" y="492"/>
                    <a:pt x="160" y="492"/>
                  </a:cubicBezTo>
                  <a:lnTo>
                    <a:pt x="160" y="336"/>
                  </a:lnTo>
                  <a:close/>
                  <a:moveTo>
                    <a:pt x="3" y="298"/>
                  </a:moveTo>
                  <a:cubicBezTo>
                    <a:pt x="3" y="821"/>
                    <a:pt x="3" y="821"/>
                    <a:pt x="3" y="821"/>
                  </a:cubicBezTo>
                  <a:cubicBezTo>
                    <a:pt x="0" y="960"/>
                    <a:pt x="0" y="960"/>
                    <a:pt x="0" y="960"/>
                  </a:cubicBezTo>
                  <a:cubicBezTo>
                    <a:pt x="160" y="960"/>
                    <a:pt x="160" y="960"/>
                    <a:pt x="160" y="960"/>
                  </a:cubicBezTo>
                  <a:cubicBezTo>
                    <a:pt x="160" y="940"/>
                    <a:pt x="160" y="940"/>
                    <a:pt x="160" y="940"/>
                  </a:cubicBezTo>
                  <a:cubicBezTo>
                    <a:pt x="404" y="940"/>
                    <a:pt x="404" y="940"/>
                    <a:pt x="404" y="940"/>
                  </a:cubicBezTo>
                  <a:cubicBezTo>
                    <a:pt x="404" y="1137"/>
                    <a:pt x="404" y="1137"/>
                    <a:pt x="404" y="1137"/>
                  </a:cubicBezTo>
                  <a:cubicBezTo>
                    <a:pt x="404" y="1168"/>
                    <a:pt x="407" y="1193"/>
                    <a:pt x="413" y="1211"/>
                  </a:cubicBezTo>
                  <a:cubicBezTo>
                    <a:pt x="419" y="1230"/>
                    <a:pt x="434" y="1247"/>
                    <a:pt x="458" y="1262"/>
                  </a:cubicBezTo>
                  <a:cubicBezTo>
                    <a:pt x="483" y="1277"/>
                    <a:pt x="519" y="1285"/>
                    <a:pt x="569" y="1285"/>
                  </a:cubicBezTo>
                  <a:cubicBezTo>
                    <a:pt x="619" y="1285"/>
                    <a:pt x="683" y="1286"/>
                    <a:pt x="761" y="1288"/>
                  </a:cubicBezTo>
                  <a:cubicBezTo>
                    <a:pt x="843" y="1290"/>
                    <a:pt x="903" y="1291"/>
                    <a:pt x="943" y="1289"/>
                  </a:cubicBezTo>
                  <a:cubicBezTo>
                    <a:pt x="982" y="1286"/>
                    <a:pt x="1012" y="1281"/>
                    <a:pt x="1032" y="1273"/>
                  </a:cubicBezTo>
                  <a:cubicBezTo>
                    <a:pt x="1052" y="1265"/>
                    <a:pt x="1070" y="1251"/>
                    <a:pt x="1087" y="1231"/>
                  </a:cubicBezTo>
                  <a:cubicBezTo>
                    <a:pt x="1104" y="1211"/>
                    <a:pt x="1125" y="1155"/>
                    <a:pt x="1151" y="1062"/>
                  </a:cubicBezTo>
                  <a:cubicBezTo>
                    <a:pt x="1106" y="1046"/>
                    <a:pt x="1055" y="1019"/>
                    <a:pt x="997" y="983"/>
                  </a:cubicBezTo>
                  <a:cubicBezTo>
                    <a:pt x="989" y="1036"/>
                    <a:pt x="989" y="1036"/>
                    <a:pt x="989" y="1036"/>
                  </a:cubicBezTo>
                  <a:cubicBezTo>
                    <a:pt x="985" y="1071"/>
                    <a:pt x="974" y="1095"/>
                    <a:pt x="958" y="1109"/>
                  </a:cubicBezTo>
                  <a:cubicBezTo>
                    <a:pt x="942" y="1123"/>
                    <a:pt x="920" y="1131"/>
                    <a:pt x="894" y="1134"/>
                  </a:cubicBezTo>
                  <a:cubicBezTo>
                    <a:pt x="869" y="1137"/>
                    <a:pt x="826" y="1137"/>
                    <a:pt x="766" y="1136"/>
                  </a:cubicBezTo>
                  <a:cubicBezTo>
                    <a:pt x="626" y="1132"/>
                    <a:pt x="626" y="1132"/>
                    <a:pt x="626" y="1132"/>
                  </a:cubicBezTo>
                  <a:cubicBezTo>
                    <a:pt x="595" y="1131"/>
                    <a:pt x="577" y="1125"/>
                    <a:pt x="570" y="1116"/>
                  </a:cubicBezTo>
                  <a:cubicBezTo>
                    <a:pt x="562" y="1106"/>
                    <a:pt x="559" y="1096"/>
                    <a:pt x="559" y="1084"/>
                  </a:cubicBezTo>
                  <a:cubicBezTo>
                    <a:pt x="559" y="940"/>
                    <a:pt x="559" y="940"/>
                    <a:pt x="559" y="940"/>
                  </a:cubicBezTo>
                  <a:cubicBezTo>
                    <a:pt x="837" y="940"/>
                    <a:pt x="837" y="940"/>
                    <a:pt x="837" y="940"/>
                  </a:cubicBezTo>
                  <a:cubicBezTo>
                    <a:pt x="837" y="965"/>
                    <a:pt x="837" y="965"/>
                    <a:pt x="837" y="965"/>
                  </a:cubicBezTo>
                  <a:cubicBezTo>
                    <a:pt x="998" y="965"/>
                    <a:pt x="998" y="965"/>
                    <a:pt x="998" y="965"/>
                  </a:cubicBezTo>
                  <a:cubicBezTo>
                    <a:pt x="994" y="831"/>
                    <a:pt x="994" y="831"/>
                    <a:pt x="994" y="831"/>
                  </a:cubicBezTo>
                  <a:cubicBezTo>
                    <a:pt x="994" y="298"/>
                    <a:pt x="994" y="298"/>
                    <a:pt x="994" y="298"/>
                  </a:cubicBezTo>
                  <a:cubicBezTo>
                    <a:pt x="998" y="179"/>
                    <a:pt x="998" y="179"/>
                    <a:pt x="998" y="179"/>
                  </a:cubicBezTo>
                  <a:cubicBezTo>
                    <a:pt x="894" y="184"/>
                    <a:pt x="894" y="184"/>
                    <a:pt x="894" y="184"/>
                  </a:cubicBezTo>
                  <a:cubicBezTo>
                    <a:pt x="559" y="184"/>
                    <a:pt x="559" y="184"/>
                    <a:pt x="559" y="184"/>
                  </a:cubicBezTo>
                  <a:cubicBezTo>
                    <a:pt x="559" y="107"/>
                    <a:pt x="559" y="107"/>
                    <a:pt x="559" y="107"/>
                  </a:cubicBezTo>
                  <a:cubicBezTo>
                    <a:pt x="562" y="0"/>
                    <a:pt x="562" y="0"/>
                    <a:pt x="562" y="0"/>
                  </a:cubicBezTo>
                  <a:cubicBezTo>
                    <a:pt x="401" y="0"/>
                    <a:pt x="401" y="0"/>
                    <a:pt x="401" y="0"/>
                  </a:cubicBezTo>
                  <a:cubicBezTo>
                    <a:pt x="404" y="107"/>
                    <a:pt x="404" y="107"/>
                    <a:pt x="404" y="107"/>
                  </a:cubicBezTo>
                  <a:cubicBezTo>
                    <a:pt x="404" y="184"/>
                    <a:pt x="404" y="184"/>
                    <a:pt x="404" y="184"/>
                  </a:cubicBezTo>
                  <a:cubicBezTo>
                    <a:pt x="120" y="184"/>
                    <a:pt x="120" y="184"/>
                    <a:pt x="120" y="184"/>
                  </a:cubicBezTo>
                  <a:cubicBezTo>
                    <a:pt x="0" y="179"/>
                    <a:pt x="0" y="179"/>
                    <a:pt x="0" y="179"/>
                  </a:cubicBezTo>
                  <a:lnTo>
                    <a:pt x="3" y="298"/>
                  </a:lnTo>
                  <a:close/>
                  <a:moveTo>
                    <a:pt x="160" y="637"/>
                  </a:moveTo>
                  <a:cubicBezTo>
                    <a:pt x="404" y="637"/>
                    <a:pt x="404" y="637"/>
                    <a:pt x="404" y="637"/>
                  </a:cubicBezTo>
                  <a:cubicBezTo>
                    <a:pt x="404" y="791"/>
                    <a:pt x="404" y="791"/>
                    <a:pt x="404" y="791"/>
                  </a:cubicBezTo>
                  <a:cubicBezTo>
                    <a:pt x="160" y="791"/>
                    <a:pt x="160" y="791"/>
                    <a:pt x="160" y="791"/>
                  </a:cubicBezTo>
                  <a:lnTo>
                    <a:pt x="160" y="637"/>
                  </a:lnTo>
                  <a:close/>
                  <a:moveTo>
                    <a:pt x="559" y="336"/>
                  </a:moveTo>
                  <a:cubicBezTo>
                    <a:pt x="837" y="336"/>
                    <a:pt x="837" y="336"/>
                    <a:pt x="837" y="336"/>
                  </a:cubicBezTo>
                  <a:cubicBezTo>
                    <a:pt x="837" y="492"/>
                    <a:pt x="837" y="492"/>
                    <a:pt x="837" y="492"/>
                  </a:cubicBezTo>
                  <a:cubicBezTo>
                    <a:pt x="559" y="492"/>
                    <a:pt x="559" y="492"/>
                    <a:pt x="559" y="492"/>
                  </a:cubicBezTo>
                  <a:lnTo>
                    <a:pt x="559" y="336"/>
                  </a:lnTo>
                  <a:close/>
                  <a:moveTo>
                    <a:pt x="559" y="637"/>
                  </a:moveTo>
                  <a:cubicBezTo>
                    <a:pt x="837" y="637"/>
                    <a:pt x="837" y="637"/>
                    <a:pt x="837" y="637"/>
                  </a:cubicBezTo>
                  <a:cubicBezTo>
                    <a:pt x="837" y="791"/>
                    <a:pt x="837" y="791"/>
                    <a:pt x="837" y="791"/>
                  </a:cubicBezTo>
                  <a:cubicBezTo>
                    <a:pt x="559" y="791"/>
                    <a:pt x="559" y="791"/>
                    <a:pt x="559" y="791"/>
                  </a:cubicBezTo>
                  <a:lnTo>
                    <a:pt x="559" y="6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4" name="Freeform 55"/>
            <p:cNvSpPr>
              <a:spLocks noEditPoints="1"/>
            </p:cNvSpPr>
            <p:nvPr/>
          </p:nvSpPr>
          <p:spPr bwMode="auto">
            <a:xfrm>
              <a:off x="8641601" y="1891348"/>
              <a:ext cx="320247" cy="362142"/>
            </a:xfrm>
            <a:custGeom>
              <a:avLst/>
              <a:gdLst>
                <a:gd name="T0" fmla="*/ 198 w 1052"/>
                <a:gd name="T1" fmla="*/ 421 h 1191"/>
                <a:gd name="T2" fmla="*/ 235 w 1052"/>
                <a:gd name="T3" fmla="*/ 693 h 1191"/>
                <a:gd name="T4" fmla="*/ 166 w 1052"/>
                <a:gd name="T5" fmla="*/ 374 h 1191"/>
                <a:gd name="T6" fmla="*/ 166 w 1052"/>
                <a:gd name="T7" fmla="*/ 977 h 1191"/>
                <a:gd name="T8" fmla="*/ 232 w 1052"/>
                <a:gd name="T9" fmla="*/ 885 h 1191"/>
                <a:gd name="T10" fmla="*/ 350 w 1052"/>
                <a:gd name="T11" fmla="*/ 796 h 1191"/>
                <a:gd name="T12" fmla="*/ 396 w 1052"/>
                <a:gd name="T13" fmla="*/ 774 h 1191"/>
                <a:gd name="T14" fmla="*/ 442 w 1052"/>
                <a:gd name="T15" fmla="*/ 800 h 1191"/>
                <a:gd name="T16" fmla="*/ 445 w 1052"/>
                <a:gd name="T17" fmla="*/ 546 h 1191"/>
                <a:gd name="T18" fmla="*/ 483 w 1052"/>
                <a:gd name="T19" fmla="*/ 391 h 1191"/>
                <a:gd name="T20" fmla="*/ 612 w 1052"/>
                <a:gd name="T21" fmla="*/ 592 h 1191"/>
                <a:gd name="T22" fmla="*/ 536 w 1052"/>
                <a:gd name="T23" fmla="*/ 770 h 1191"/>
                <a:gd name="T24" fmla="*/ 520 w 1052"/>
                <a:gd name="T25" fmla="*/ 950 h 1191"/>
                <a:gd name="T26" fmla="*/ 622 w 1052"/>
                <a:gd name="T27" fmla="*/ 915 h 1191"/>
                <a:gd name="T28" fmla="*/ 745 w 1052"/>
                <a:gd name="T29" fmla="*/ 835 h 1191"/>
                <a:gd name="T30" fmla="*/ 890 w 1052"/>
                <a:gd name="T31" fmla="*/ 787 h 1191"/>
                <a:gd name="T32" fmla="*/ 773 w 1052"/>
                <a:gd name="T33" fmla="*/ 571 h 1191"/>
                <a:gd name="T34" fmla="*/ 813 w 1052"/>
                <a:gd name="T35" fmla="*/ 359 h 1191"/>
                <a:gd name="T36" fmla="*/ 831 w 1052"/>
                <a:gd name="T37" fmla="*/ 236 h 1191"/>
                <a:gd name="T38" fmla="*/ 672 w 1052"/>
                <a:gd name="T39" fmla="*/ 257 h 1191"/>
                <a:gd name="T40" fmla="*/ 597 w 1052"/>
                <a:gd name="T41" fmla="*/ 303 h 1191"/>
                <a:gd name="T42" fmla="*/ 486 w 1052"/>
                <a:gd name="T43" fmla="*/ 381 h 1191"/>
                <a:gd name="T44" fmla="*/ 504 w 1052"/>
                <a:gd name="T45" fmla="*/ 275 h 1191"/>
                <a:gd name="T46" fmla="*/ 357 w 1052"/>
                <a:gd name="T47" fmla="*/ 191 h 1191"/>
                <a:gd name="T48" fmla="*/ 349 w 1052"/>
                <a:gd name="T49" fmla="*/ 312 h 1191"/>
                <a:gd name="T50" fmla="*/ 271 w 1052"/>
                <a:gd name="T51" fmla="*/ 274 h 1191"/>
                <a:gd name="T52" fmla="*/ 166 w 1052"/>
                <a:gd name="T53" fmla="*/ 346 h 1191"/>
                <a:gd name="T54" fmla="*/ 893 w 1052"/>
                <a:gd name="T55" fmla="*/ 160 h 1191"/>
                <a:gd name="T56" fmla="*/ 884 w 1052"/>
                <a:gd name="T57" fmla="*/ 997 h 1191"/>
                <a:gd name="T58" fmla="*/ 741 w 1052"/>
                <a:gd name="T59" fmla="*/ 1001 h 1191"/>
                <a:gd name="T60" fmla="*/ 791 w 1052"/>
                <a:gd name="T61" fmla="*/ 1140 h 1191"/>
                <a:gd name="T62" fmla="*/ 975 w 1052"/>
                <a:gd name="T63" fmla="*/ 1162 h 1191"/>
                <a:gd name="T64" fmla="*/ 1048 w 1052"/>
                <a:gd name="T65" fmla="*/ 1027 h 1191"/>
                <a:gd name="T66" fmla="*/ 1052 w 1052"/>
                <a:gd name="T67" fmla="*/ 0 h 1191"/>
                <a:gd name="T68" fmla="*/ 157 w 1052"/>
                <a:gd name="T69" fmla="*/ 5 h 1191"/>
                <a:gd name="T70" fmla="*/ 4 w 1052"/>
                <a:gd name="T71" fmla="*/ 165 h 1191"/>
                <a:gd name="T72" fmla="*/ 0 w 1052"/>
                <a:gd name="T73" fmla="*/ 1156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2" h="1191">
                  <a:moveTo>
                    <a:pt x="166" y="374"/>
                  </a:moveTo>
                  <a:cubicBezTo>
                    <a:pt x="198" y="421"/>
                    <a:pt x="198" y="421"/>
                    <a:pt x="198" y="421"/>
                  </a:cubicBezTo>
                  <a:cubicBezTo>
                    <a:pt x="208" y="434"/>
                    <a:pt x="237" y="482"/>
                    <a:pt x="287" y="563"/>
                  </a:cubicBezTo>
                  <a:cubicBezTo>
                    <a:pt x="270" y="620"/>
                    <a:pt x="253" y="663"/>
                    <a:pt x="235" y="693"/>
                  </a:cubicBezTo>
                  <a:cubicBezTo>
                    <a:pt x="216" y="724"/>
                    <a:pt x="193" y="756"/>
                    <a:pt x="166" y="790"/>
                  </a:cubicBezTo>
                  <a:lnTo>
                    <a:pt x="166" y="374"/>
                  </a:lnTo>
                  <a:close/>
                  <a:moveTo>
                    <a:pt x="169" y="1156"/>
                  </a:moveTo>
                  <a:cubicBezTo>
                    <a:pt x="166" y="977"/>
                    <a:pt x="166" y="977"/>
                    <a:pt x="166" y="977"/>
                  </a:cubicBezTo>
                  <a:cubicBezTo>
                    <a:pt x="166" y="812"/>
                    <a:pt x="166" y="812"/>
                    <a:pt x="166" y="812"/>
                  </a:cubicBezTo>
                  <a:cubicBezTo>
                    <a:pt x="199" y="846"/>
                    <a:pt x="221" y="870"/>
                    <a:pt x="232" y="885"/>
                  </a:cubicBezTo>
                  <a:cubicBezTo>
                    <a:pt x="243" y="899"/>
                    <a:pt x="253" y="914"/>
                    <a:pt x="263" y="929"/>
                  </a:cubicBezTo>
                  <a:cubicBezTo>
                    <a:pt x="310" y="862"/>
                    <a:pt x="339" y="818"/>
                    <a:pt x="350" y="796"/>
                  </a:cubicBezTo>
                  <a:cubicBezTo>
                    <a:pt x="361" y="774"/>
                    <a:pt x="371" y="754"/>
                    <a:pt x="379" y="737"/>
                  </a:cubicBezTo>
                  <a:cubicBezTo>
                    <a:pt x="396" y="774"/>
                    <a:pt x="396" y="774"/>
                    <a:pt x="396" y="774"/>
                  </a:cubicBezTo>
                  <a:cubicBezTo>
                    <a:pt x="399" y="781"/>
                    <a:pt x="405" y="799"/>
                    <a:pt x="413" y="829"/>
                  </a:cubicBezTo>
                  <a:cubicBezTo>
                    <a:pt x="442" y="800"/>
                    <a:pt x="442" y="800"/>
                    <a:pt x="442" y="800"/>
                  </a:cubicBezTo>
                  <a:cubicBezTo>
                    <a:pt x="460" y="782"/>
                    <a:pt x="493" y="759"/>
                    <a:pt x="541" y="732"/>
                  </a:cubicBezTo>
                  <a:cubicBezTo>
                    <a:pt x="508" y="667"/>
                    <a:pt x="476" y="605"/>
                    <a:pt x="445" y="546"/>
                  </a:cubicBezTo>
                  <a:cubicBezTo>
                    <a:pt x="458" y="500"/>
                    <a:pt x="458" y="500"/>
                    <a:pt x="458" y="500"/>
                  </a:cubicBezTo>
                  <a:cubicBezTo>
                    <a:pt x="463" y="484"/>
                    <a:pt x="470" y="448"/>
                    <a:pt x="483" y="391"/>
                  </a:cubicBezTo>
                  <a:cubicBezTo>
                    <a:pt x="524" y="445"/>
                    <a:pt x="549" y="479"/>
                    <a:pt x="559" y="493"/>
                  </a:cubicBezTo>
                  <a:cubicBezTo>
                    <a:pt x="569" y="507"/>
                    <a:pt x="587" y="540"/>
                    <a:pt x="612" y="592"/>
                  </a:cubicBezTo>
                  <a:cubicBezTo>
                    <a:pt x="592" y="650"/>
                    <a:pt x="592" y="650"/>
                    <a:pt x="592" y="650"/>
                  </a:cubicBezTo>
                  <a:cubicBezTo>
                    <a:pt x="578" y="690"/>
                    <a:pt x="559" y="730"/>
                    <a:pt x="536" y="770"/>
                  </a:cubicBezTo>
                  <a:cubicBezTo>
                    <a:pt x="512" y="810"/>
                    <a:pt x="478" y="851"/>
                    <a:pt x="435" y="895"/>
                  </a:cubicBezTo>
                  <a:cubicBezTo>
                    <a:pt x="478" y="920"/>
                    <a:pt x="506" y="939"/>
                    <a:pt x="520" y="950"/>
                  </a:cubicBezTo>
                  <a:cubicBezTo>
                    <a:pt x="533" y="961"/>
                    <a:pt x="548" y="975"/>
                    <a:pt x="565" y="990"/>
                  </a:cubicBezTo>
                  <a:cubicBezTo>
                    <a:pt x="588" y="963"/>
                    <a:pt x="608" y="938"/>
                    <a:pt x="622" y="915"/>
                  </a:cubicBezTo>
                  <a:cubicBezTo>
                    <a:pt x="637" y="893"/>
                    <a:pt x="666" y="841"/>
                    <a:pt x="710" y="760"/>
                  </a:cubicBezTo>
                  <a:cubicBezTo>
                    <a:pt x="745" y="835"/>
                    <a:pt x="745" y="835"/>
                    <a:pt x="745" y="835"/>
                  </a:cubicBezTo>
                  <a:cubicBezTo>
                    <a:pt x="748" y="841"/>
                    <a:pt x="756" y="864"/>
                    <a:pt x="769" y="903"/>
                  </a:cubicBezTo>
                  <a:cubicBezTo>
                    <a:pt x="813" y="856"/>
                    <a:pt x="853" y="817"/>
                    <a:pt x="890" y="787"/>
                  </a:cubicBezTo>
                  <a:cubicBezTo>
                    <a:pt x="867" y="743"/>
                    <a:pt x="867" y="743"/>
                    <a:pt x="867" y="743"/>
                  </a:cubicBezTo>
                  <a:cubicBezTo>
                    <a:pt x="866" y="739"/>
                    <a:pt x="834" y="682"/>
                    <a:pt x="773" y="571"/>
                  </a:cubicBezTo>
                  <a:cubicBezTo>
                    <a:pt x="790" y="486"/>
                    <a:pt x="790" y="486"/>
                    <a:pt x="790" y="486"/>
                  </a:cubicBezTo>
                  <a:cubicBezTo>
                    <a:pt x="797" y="454"/>
                    <a:pt x="805" y="412"/>
                    <a:pt x="813" y="359"/>
                  </a:cubicBezTo>
                  <a:cubicBezTo>
                    <a:pt x="825" y="277"/>
                    <a:pt x="825" y="277"/>
                    <a:pt x="825" y="277"/>
                  </a:cubicBezTo>
                  <a:cubicBezTo>
                    <a:pt x="826" y="268"/>
                    <a:pt x="828" y="254"/>
                    <a:pt x="831" y="236"/>
                  </a:cubicBezTo>
                  <a:cubicBezTo>
                    <a:pt x="779" y="232"/>
                    <a:pt x="726" y="225"/>
                    <a:pt x="672" y="213"/>
                  </a:cubicBezTo>
                  <a:cubicBezTo>
                    <a:pt x="672" y="257"/>
                    <a:pt x="672" y="257"/>
                    <a:pt x="672" y="257"/>
                  </a:cubicBezTo>
                  <a:cubicBezTo>
                    <a:pt x="672" y="279"/>
                    <a:pt x="668" y="324"/>
                    <a:pt x="659" y="391"/>
                  </a:cubicBezTo>
                  <a:cubicBezTo>
                    <a:pt x="636" y="359"/>
                    <a:pt x="616" y="329"/>
                    <a:pt x="597" y="303"/>
                  </a:cubicBezTo>
                  <a:cubicBezTo>
                    <a:pt x="569" y="330"/>
                    <a:pt x="569" y="330"/>
                    <a:pt x="569" y="330"/>
                  </a:cubicBezTo>
                  <a:cubicBezTo>
                    <a:pt x="553" y="345"/>
                    <a:pt x="526" y="362"/>
                    <a:pt x="486" y="381"/>
                  </a:cubicBezTo>
                  <a:cubicBezTo>
                    <a:pt x="500" y="310"/>
                    <a:pt x="500" y="310"/>
                    <a:pt x="500" y="310"/>
                  </a:cubicBezTo>
                  <a:cubicBezTo>
                    <a:pt x="500" y="308"/>
                    <a:pt x="501" y="297"/>
                    <a:pt x="504" y="275"/>
                  </a:cubicBezTo>
                  <a:cubicBezTo>
                    <a:pt x="508" y="254"/>
                    <a:pt x="511" y="236"/>
                    <a:pt x="514" y="221"/>
                  </a:cubicBezTo>
                  <a:cubicBezTo>
                    <a:pt x="452" y="215"/>
                    <a:pt x="399" y="205"/>
                    <a:pt x="357" y="191"/>
                  </a:cubicBezTo>
                  <a:cubicBezTo>
                    <a:pt x="355" y="246"/>
                    <a:pt x="355" y="246"/>
                    <a:pt x="355" y="246"/>
                  </a:cubicBezTo>
                  <a:cubicBezTo>
                    <a:pt x="354" y="270"/>
                    <a:pt x="352" y="292"/>
                    <a:pt x="349" y="312"/>
                  </a:cubicBezTo>
                  <a:cubicBezTo>
                    <a:pt x="347" y="333"/>
                    <a:pt x="344" y="355"/>
                    <a:pt x="338" y="378"/>
                  </a:cubicBezTo>
                  <a:cubicBezTo>
                    <a:pt x="313" y="340"/>
                    <a:pt x="290" y="306"/>
                    <a:pt x="271" y="274"/>
                  </a:cubicBezTo>
                  <a:cubicBezTo>
                    <a:pt x="238" y="303"/>
                    <a:pt x="215" y="321"/>
                    <a:pt x="203" y="328"/>
                  </a:cubicBezTo>
                  <a:cubicBezTo>
                    <a:pt x="190" y="334"/>
                    <a:pt x="178" y="340"/>
                    <a:pt x="166" y="346"/>
                  </a:cubicBezTo>
                  <a:cubicBezTo>
                    <a:pt x="166" y="160"/>
                    <a:pt x="166" y="160"/>
                    <a:pt x="166" y="160"/>
                  </a:cubicBezTo>
                  <a:cubicBezTo>
                    <a:pt x="893" y="160"/>
                    <a:pt x="893" y="160"/>
                    <a:pt x="893" y="160"/>
                  </a:cubicBezTo>
                  <a:cubicBezTo>
                    <a:pt x="893" y="959"/>
                    <a:pt x="893" y="959"/>
                    <a:pt x="893" y="959"/>
                  </a:cubicBezTo>
                  <a:cubicBezTo>
                    <a:pt x="893" y="975"/>
                    <a:pt x="890" y="987"/>
                    <a:pt x="884" y="997"/>
                  </a:cubicBezTo>
                  <a:cubicBezTo>
                    <a:pt x="878" y="1006"/>
                    <a:pt x="859" y="1010"/>
                    <a:pt x="827" y="1009"/>
                  </a:cubicBezTo>
                  <a:cubicBezTo>
                    <a:pt x="800" y="1008"/>
                    <a:pt x="772" y="1006"/>
                    <a:pt x="741" y="1001"/>
                  </a:cubicBezTo>
                  <a:cubicBezTo>
                    <a:pt x="761" y="1045"/>
                    <a:pt x="761" y="1045"/>
                    <a:pt x="761" y="1045"/>
                  </a:cubicBezTo>
                  <a:cubicBezTo>
                    <a:pt x="779" y="1086"/>
                    <a:pt x="789" y="1118"/>
                    <a:pt x="791" y="1140"/>
                  </a:cubicBezTo>
                  <a:cubicBezTo>
                    <a:pt x="794" y="1161"/>
                    <a:pt x="796" y="1179"/>
                    <a:pt x="797" y="1191"/>
                  </a:cubicBezTo>
                  <a:cubicBezTo>
                    <a:pt x="879" y="1186"/>
                    <a:pt x="938" y="1176"/>
                    <a:pt x="975" y="1162"/>
                  </a:cubicBezTo>
                  <a:cubicBezTo>
                    <a:pt x="1012" y="1149"/>
                    <a:pt x="1033" y="1130"/>
                    <a:pt x="1039" y="1105"/>
                  </a:cubicBezTo>
                  <a:cubicBezTo>
                    <a:pt x="1046" y="1081"/>
                    <a:pt x="1048" y="1055"/>
                    <a:pt x="1048" y="1027"/>
                  </a:cubicBezTo>
                  <a:cubicBezTo>
                    <a:pt x="1048" y="165"/>
                    <a:pt x="1048" y="165"/>
                    <a:pt x="1048" y="165"/>
                  </a:cubicBezTo>
                  <a:cubicBezTo>
                    <a:pt x="1052" y="0"/>
                    <a:pt x="1052" y="0"/>
                    <a:pt x="1052" y="0"/>
                  </a:cubicBezTo>
                  <a:cubicBezTo>
                    <a:pt x="898" y="5"/>
                    <a:pt x="898" y="5"/>
                    <a:pt x="898" y="5"/>
                  </a:cubicBezTo>
                  <a:cubicBezTo>
                    <a:pt x="157" y="5"/>
                    <a:pt x="157" y="5"/>
                    <a:pt x="157" y="5"/>
                  </a:cubicBezTo>
                  <a:cubicBezTo>
                    <a:pt x="0" y="0"/>
                    <a:pt x="0" y="0"/>
                    <a:pt x="0" y="0"/>
                  </a:cubicBezTo>
                  <a:cubicBezTo>
                    <a:pt x="4" y="165"/>
                    <a:pt x="4" y="165"/>
                    <a:pt x="4" y="165"/>
                  </a:cubicBezTo>
                  <a:cubicBezTo>
                    <a:pt x="4" y="977"/>
                    <a:pt x="4" y="977"/>
                    <a:pt x="4" y="977"/>
                  </a:cubicBezTo>
                  <a:cubicBezTo>
                    <a:pt x="0" y="1156"/>
                    <a:pt x="0" y="1156"/>
                    <a:pt x="0" y="1156"/>
                  </a:cubicBezTo>
                  <a:lnTo>
                    <a:pt x="169" y="1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66" name="矩形 65"/>
          <p:cNvSpPr/>
          <p:nvPr/>
        </p:nvSpPr>
        <p:spPr>
          <a:xfrm>
            <a:off x="450981" y="214730"/>
            <a:ext cx="2339102" cy="523220"/>
          </a:xfrm>
          <a:prstGeom prst="rect">
            <a:avLst/>
          </a:prstGeom>
        </p:spPr>
        <p:txBody>
          <a:bodyPr wrap="none">
            <a:spAutoFit/>
          </a:bodyPr>
          <a:lstStyle/>
          <a:p>
            <a:r>
              <a:rPr lang="zh-CN" altLang="en-US" sz="2800" dirty="0">
                <a:solidFill>
                  <a:srgbClr val="03816F"/>
                </a:solidFill>
                <a:latin typeface="方正粗宋简体" panose="03000509000000000000" pitchFamily="65" charset="-122"/>
                <a:ea typeface="方正粗宋简体" panose="03000509000000000000" pitchFamily="65" charset="-122"/>
              </a:rPr>
              <a:t>三、实施成效</a:t>
            </a:r>
          </a:p>
        </p:txBody>
      </p:sp>
      <p:grpSp>
        <p:nvGrpSpPr>
          <p:cNvPr id="72" name="组合 71"/>
          <p:cNvGrpSpPr/>
          <p:nvPr/>
        </p:nvGrpSpPr>
        <p:grpSpPr>
          <a:xfrm>
            <a:off x="866570" y="1214877"/>
            <a:ext cx="2908907" cy="507391"/>
            <a:chOff x="1136875" y="1223586"/>
            <a:chExt cx="2908907" cy="507391"/>
          </a:xfrm>
        </p:grpSpPr>
        <p:grpSp>
          <p:nvGrpSpPr>
            <p:cNvPr id="73" name="组合 72"/>
            <p:cNvGrpSpPr/>
            <p:nvPr/>
          </p:nvGrpSpPr>
          <p:grpSpPr>
            <a:xfrm>
              <a:off x="1231072" y="1223586"/>
              <a:ext cx="2814710" cy="505327"/>
              <a:chOff x="359534" y="1259305"/>
              <a:chExt cx="2814710" cy="505327"/>
            </a:xfrm>
          </p:grpSpPr>
          <p:sp>
            <p:nvSpPr>
              <p:cNvPr id="75" name="任意多边形: 形状 74"/>
              <p:cNvSpPr/>
              <p:nvPr/>
            </p:nvSpPr>
            <p:spPr>
              <a:xfrm>
                <a:off x="359534" y="1259305"/>
                <a:ext cx="2814710" cy="505327"/>
              </a:xfrm>
              <a:custGeom>
                <a:avLst/>
                <a:gdLst>
                  <a:gd name="connsiteX0" fmla="*/ 0 w 2436307"/>
                  <a:gd name="connsiteY0" fmla="*/ 0 h 505327"/>
                  <a:gd name="connsiteX1" fmla="*/ 2434767 w 2436307"/>
                  <a:gd name="connsiteY1" fmla="*/ 0 h 505327"/>
                  <a:gd name="connsiteX2" fmla="*/ 2345641 w 2436307"/>
                  <a:gd name="connsiteY2" fmla="*/ 250498 h 505327"/>
                  <a:gd name="connsiteX3" fmla="*/ 2436307 w 2436307"/>
                  <a:gd name="connsiteY3" fmla="*/ 505327 h 505327"/>
                  <a:gd name="connsiteX4" fmla="*/ 0 w 2436307"/>
                  <a:gd name="connsiteY4" fmla="*/ 505327 h 505327"/>
                  <a:gd name="connsiteX5" fmla="*/ 0 w 2436307"/>
                  <a:gd name="connsiteY5" fmla="*/ 0 h 5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6307" h="505327">
                    <a:moveTo>
                      <a:pt x="0" y="0"/>
                    </a:moveTo>
                    <a:lnTo>
                      <a:pt x="2434767" y="0"/>
                    </a:lnTo>
                    <a:lnTo>
                      <a:pt x="2345641" y="250498"/>
                    </a:lnTo>
                    <a:lnTo>
                      <a:pt x="2436307" y="505327"/>
                    </a:lnTo>
                    <a:lnTo>
                      <a:pt x="0" y="505327"/>
                    </a:lnTo>
                    <a:lnTo>
                      <a:pt x="0" y="0"/>
                    </a:lnTo>
                    <a:close/>
                  </a:path>
                </a:pathLst>
              </a:custGeom>
              <a:solidFill>
                <a:srgbClr val="1D4C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矩形 75"/>
              <p:cNvSpPr/>
              <p:nvPr/>
            </p:nvSpPr>
            <p:spPr>
              <a:xfrm>
                <a:off x="359534" y="1311913"/>
                <a:ext cx="1980029" cy="400110"/>
              </a:xfrm>
              <a:prstGeom prst="rect">
                <a:avLst/>
              </a:prstGeom>
            </p:spPr>
            <p:txBody>
              <a:bodyPr wrap="none">
                <a:spAutoFit/>
              </a:bodyPr>
              <a:lstStyle/>
              <a:p>
                <a:pPr lvl="0"/>
                <a:r>
                  <a:rPr lang="zh-CN" altLang="en-US" sz="2000" b="1" kern="0" dirty="0">
                    <a:solidFill>
                      <a:schemeClr val="bg1"/>
                    </a:solidFill>
                    <a:latin typeface="微软雅黑" panose="020B0503020204020204" pitchFamily="34" charset="-122"/>
                    <a:ea typeface="微软雅黑"/>
                  </a:rPr>
                  <a:t>（三）无形效果</a:t>
                </a:r>
              </a:p>
            </p:txBody>
          </p:sp>
        </p:grpSp>
        <p:sp>
          <p:nvSpPr>
            <p:cNvPr id="74" name="矩形 73"/>
            <p:cNvSpPr/>
            <p:nvPr/>
          </p:nvSpPr>
          <p:spPr>
            <a:xfrm>
              <a:off x="1136875" y="1225650"/>
              <a:ext cx="59360" cy="505327"/>
            </a:xfrm>
            <a:prstGeom prst="rect">
              <a:avLst/>
            </a:prstGeom>
            <a:solidFill>
              <a:srgbClr val="1D4C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7" name="矩形 76"/>
          <p:cNvSpPr/>
          <p:nvPr/>
        </p:nvSpPr>
        <p:spPr>
          <a:xfrm>
            <a:off x="1091708" y="1803612"/>
            <a:ext cx="10081609" cy="830997"/>
          </a:xfrm>
          <a:prstGeom prst="rect">
            <a:avLst/>
          </a:prstGeom>
        </p:spPr>
        <p:txBody>
          <a:bodyPr wrap="square">
            <a:spAutoFit/>
          </a:bodyPr>
          <a:lstStyle/>
          <a:p>
            <a:r>
              <a:rPr lang="zh-CN" altLang="en-US" sz="1600" dirty="0">
                <a:solidFill>
                  <a:prstClr val="black"/>
                </a:solidFill>
                <a:latin typeface="Arial" panose="020F0502020204030204"/>
                <a:ea typeface="微软雅黑"/>
              </a:rPr>
              <a:t>在这次</a:t>
            </a:r>
            <a:r>
              <a:rPr lang="en-US" altLang="zh-CN" sz="1600" dirty="0">
                <a:solidFill>
                  <a:prstClr val="black"/>
                </a:solidFill>
                <a:latin typeface="Arial" panose="020F0502020204030204"/>
                <a:ea typeface="微软雅黑"/>
              </a:rPr>
              <a:t>QC</a:t>
            </a:r>
            <a:r>
              <a:rPr lang="zh-CN" altLang="en-US" sz="1600" dirty="0">
                <a:solidFill>
                  <a:prstClr val="black"/>
                </a:solidFill>
                <a:latin typeface="Arial" panose="020F0502020204030204"/>
                <a:ea typeface="微软雅黑"/>
              </a:rPr>
              <a:t>小组活动过程中，小组成员集思广益，齐心合力解决难题，不仅个人的工作能力得以提高，同时更增进了团队的协作能力，增强了小组成员运用</a:t>
            </a:r>
            <a:r>
              <a:rPr lang="en-US" altLang="zh-CN" sz="1600" dirty="0">
                <a:solidFill>
                  <a:prstClr val="black"/>
                </a:solidFill>
                <a:latin typeface="Arial" panose="020F0502020204030204"/>
                <a:ea typeface="微软雅黑"/>
              </a:rPr>
              <a:t>QC</a:t>
            </a:r>
            <a:r>
              <a:rPr lang="zh-CN" altLang="en-US" sz="1600" dirty="0">
                <a:solidFill>
                  <a:prstClr val="black"/>
                </a:solidFill>
                <a:latin typeface="Arial" panose="020F0502020204030204"/>
                <a:ea typeface="微软雅黑"/>
              </a:rPr>
              <a:t>原理解决问题的信心，为解决今后工作中遇到的问题打下了坚实的基础。</a:t>
            </a:r>
          </a:p>
        </p:txBody>
      </p:sp>
      <p:graphicFrame>
        <p:nvGraphicFramePr>
          <p:cNvPr id="79" name="图表 78"/>
          <p:cNvGraphicFramePr/>
          <p:nvPr>
            <p:extLst>
              <p:ext uri="{D42A27DB-BD31-4B8C-83A1-F6EECF244321}">
                <p14:modId xmlns:p14="http://schemas.microsoft.com/office/powerpoint/2010/main" val="338962329"/>
              </p:ext>
            </p:extLst>
          </p:nvPr>
        </p:nvGraphicFramePr>
        <p:xfrm>
          <a:off x="1320461" y="2582779"/>
          <a:ext cx="5995506" cy="3997004"/>
        </p:xfrm>
        <a:graphic>
          <a:graphicData uri="http://schemas.openxmlformats.org/drawingml/2006/chart">
            <c:chart xmlns:c="http://schemas.openxmlformats.org/drawingml/2006/chart" xmlns:r="http://schemas.openxmlformats.org/officeDocument/2006/relationships" r:id="rId4"/>
          </a:graphicData>
        </a:graphic>
      </p:graphicFrame>
      <p:pic>
        <p:nvPicPr>
          <p:cNvPr id="80" name="图片 79"/>
          <p:cNvPicPr>
            <a:picLocks noChangeAspect="1"/>
          </p:cNvPicPr>
          <p:nvPr/>
        </p:nvPicPr>
        <p:blipFill rotWithShape="1">
          <a:blip r:embed="rId5">
            <a:extLst>
              <a:ext uri="{28A0092B-C50C-407E-A947-70E740481C1C}">
                <a14:useLocalDpi xmlns:a14="http://schemas.microsoft.com/office/drawing/2010/main" val="0"/>
              </a:ext>
            </a:extLst>
          </a:blip>
          <a:srcRect t="35604" r="19073"/>
          <a:stretch/>
        </p:blipFill>
        <p:spPr>
          <a:xfrm flipH="1">
            <a:off x="4419599" y="2181725"/>
            <a:ext cx="7772399" cy="4676275"/>
          </a:xfrm>
          <a:prstGeom prst="rect">
            <a:avLst/>
          </a:prstGeom>
        </p:spPr>
      </p:pic>
    </p:spTree>
    <p:custDataLst>
      <p:tags r:id="rId1"/>
    </p:custDataLst>
    <p:extLst>
      <p:ext uri="{BB962C8B-B14F-4D97-AF65-F5344CB8AC3E}">
        <p14:creationId xmlns:p14="http://schemas.microsoft.com/office/powerpoint/2010/main" val="2719756554"/>
      </p:ext>
    </p:extLst>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p:cTn id="7" dur="500" fill="hold"/>
                                        <p:tgtEl>
                                          <p:spTgt spid="66"/>
                                        </p:tgtEl>
                                        <p:attrNameLst>
                                          <p:attrName>ppt_w</p:attrName>
                                        </p:attrNameLst>
                                      </p:cBhvr>
                                      <p:tavLst>
                                        <p:tav tm="0">
                                          <p:val>
                                            <p:fltVal val="0"/>
                                          </p:val>
                                        </p:tav>
                                        <p:tav tm="100000">
                                          <p:val>
                                            <p:strVal val="#ppt_w"/>
                                          </p:val>
                                        </p:tav>
                                      </p:tavLst>
                                    </p:anim>
                                    <p:anim calcmode="lin" valueType="num">
                                      <p:cBhvr>
                                        <p:cTn id="8" dur="500" fill="hold"/>
                                        <p:tgtEl>
                                          <p:spTgt spid="66"/>
                                        </p:tgtEl>
                                        <p:attrNameLst>
                                          <p:attrName>ppt_h</p:attrName>
                                        </p:attrNameLst>
                                      </p:cBhvr>
                                      <p:tavLst>
                                        <p:tav tm="0">
                                          <p:val>
                                            <p:fltVal val="0"/>
                                          </p:val>
                                        </p:tav>
                                        <p:tav tm="100000">
                                          <p:val>
                                            <p:strVal val="#ppt_h"/>
                                          </p:val>
                                        </p:tav>
                                      </p:tavLst>
                                    </p:anim>
                                    <p:animEffect transition="in" filter="fade">
                                      <p:cBhvr>
                                        <p:cTn id="9" dur="500"/>
                                        <p:tgtEl>
                                          <p:spTgt spid="66"/>
                                        </p:tgtEl>
                                      </p:cBhvr>
                                    </p:animEffect>
                                  </p:childTnLst>
                                </p:cTn>
                              </p:par>
                              <p:par>
                                <p:cTn id="10" presetID="50" presetClass="entr" presetSubtype="0" decel="100000" fill="hold" grpId="0" nodeType="withEffect">
                                  <p:stCondLst>
                                    <p:cond delay="0"/>
                                  </p:stCondLst>
                                  <p:childTnLst>
                                    <p:set>
                                      <p:cBhvr>
                                        <p:cTn id="11" dur="1" fill="hold">
                                          <p:stCondLst>
                                            <p:cond delay="0"/>
                                          </p:stCondLst>
                                        </p:cTn>
                                        <p:tgtEl>
                                          <p:spTgt spid="77"/>
                                        </p:tgtEl>
                                        <p:attrNameLst>
                                          <p:attrName>style.visibility</p:attrName>
                                        </p:attrNameLst>
                                      </p:cBhvr>
                                      <p:to>
                                        <p:strVal val="visible"/>
                                      </p:to>
                                    </p:set>
                                    <p:anim calcmode="lin" valueType="num">
                                      <p:cBhvr>
                                        <p:cTn id="12" dur="1000" fill="hold"/>
                                        <p:tgtEl>
                                          <p:spTgt spid="77"/>
                                        </p:tgtEl>
                                        <p:attrNameLst>
                                          <p:attrName>ppt_w</p:attrName>
                                        </p:attrNameLst>
                                      </p:cBhvr>
                                      <p:tavLst>
                                        <p:tav tm="0">
                                          <p:val>
                                            <p:strVal val="#ppt_w+.3"/>
                                          </p:val>
                                        </p:tav>
                                        <p:tav tm="100000">
                                          <p:val>
                                            <p:strVal val="#ppt_w"/>
                                          </p:val>
                                        </p:tav>
                                      </p:tavLst>
                                    </p:anim>
                                    <p:anim calcmode="lin" valueType="num">
                                      <p:cBhvr>
                                        <p:cTn id="13" dur="1000" fill="hold"/>
                                        <p:tgtEl>
                                          <p:spTgt spid="77"/>
                                        </p:tgtEl>
                                        <p:attrNameLst>
                                          <p:attrName>ppt_h</p:attrName>
                                        </p:attrNameLst>
                                      </p:cBhvr>
                                      <p:tavLst>
                                        <p:tav tm="0">
                                          <p:val>
                                            <p:strVal val="#ppt_h"/>
                                          </p:val>
                                        </p:tav>
                                        <p:tav tm="100000">
                                          <p:val>
                                            <p:strVal val="#ppt_h"/>
                                          </p:val>
                                        </p:tav>
                                      </p:tavLst>
                                    </p:anim>
                                    <p:animEffect transition="in" filter="fade">
                                      <p:cBhvr>
                                        <p:cTn id="14" dur="1000"/>
                                        <p:tgtEl>
                                          <p:spTgt spid="77"/>
                                        </p:tgtEl>
                                      </p:cBhvr>
                                    </p:animEffect>
                                  </p:childTnLst>
                                </p:cTn>
                              </p:par>
                            </p:childTnLst>
                          </p:cTn>
                        </p:par>
                        <p:par>
                          <p:cTn id="15" fill="hold">
                            <p:stCondLst>
                              <p:cond delay="1000"/>
                            </p:stCondLst>
                            <p:childTnLst>
                              <p:par>
                                <p:cTn id="16" presetID="22" presetClass="entr" presetSubtype="4" fill="hold" grpId="0" nodeType="afterEffect">
                                  <p:stCondLst>
                                    <p:cond delay="0"/>
                                  </p:stCondLst>
                                  <p:childTnLst>
                                    <p:set>
                                      <p:cBhvr>
                                        <p:cTn id="17" dur="1" fill="hold">
                                          <p:stCondLst>
                                            <p:cond delay="0"/>
                                          </p:stCondLst>
                                        </p:cTn>
                                        <p:tgtEl>
                                          <p:spTgt spid="79">
                                            <p:graphicEl>
                                              <a:chart seriesIdx="-3" categoryIdx="-3" bldStep="gridLegend"/>
                                            </p:graphicEl>
                                          </p:spTgt>
                                        </p:tgtEl>
                                        <p:attrNameLst>
                                          <p:attrName>style.visibility</p:attrName>
                                        </p:attrNameLst>
                                      </p:cBhvr>
                                      <p:to>
                                        <p:strVal val="visible"/>
                                      </p:to>
                                    </p:set>
                                    <p:animEffect transition="in" filter="wipe(down)">
                                      <p:cBhvr>
                                        <p:cTn id="18" dur="500"/>
                                        <p:tgtEl>
                                          <p:spTgt spid="79">
                                            <p:graphicEl>
                                              <a:chart seriesIdx="-3" categoryIdx="-3" bldStep="gridLegend"/>
                                            </p:graphicEl>
                                          </p:spTgt>
                                        </p:tgtEl>
                                      </p:cBhvr>
                                    </p:animEffect>
                                  </p:childTnLst>
                                </p:cTn>
                              </p:par>
                            </p:childTnLst>
                          </p:cTn>
                        </p:par>
                        <p:par>
                          <p:cTn id="19" fill="hold">
                            <p:stCondLst>
                              <p:cond delay="1500"/>
                            </p:stCondLst>
                            <p:childTnLst>
                              <p:par>
                                <p:cTn id="20" presetID="22" presetClass="entr" presetSubtype="4" fill="hold" grpId="0" nodeType="afterEffect">
                                  <p:stCondLst>
                                    <p:cond delay="0"/>
                                  </p:stCondLst>
                                  <p:childTnLst>
                                    <p:set>
                                      <p:cBhvr>
                                        <p:cTn id="21" dur="1" fill="hold">
                                          <p:stCondLst>
                                            <p:cond delay="0"/>
                                          </p:stCondLst>
                                        </p:cTn>
                                        <p:tgtEl>
                                          <p:spTgt spid="79">
                                            <p:graphicEl>
                                              <a:chart seriesIdx="0" categoryIdx="-4" bldStep="series"/>
                                            </p:graphicEl>
                                          </p:spTgt>
                                        </p:tgtEl>
                                        <p:attrNameLst>
                                          <p:attrName>style.visibility</p:attrName>
                                        </p:attrNameLst>
                                      </p:cBhvr>
                                      <p:to>
                                        <p:strVal val="visible"/>
                                      </p:to>
                                    </p:set>
                                    <p:animEffect transition="in" filter="wipe(down)">
                                      <p:cBhvr>
                                        <p:cTn id="22" dur="500"/>
                                        <p:tgtEl>
                                          <p:spTgt spid="79">
                                            <p:graphicEl>
                                              <a:chart seriesIdx="0" categoryIdx="-4" bldStep="series"/>
                                            </p:graphicEl>
                                          </p:spTgt>
                                        </p:tgtEl>
                                      </p:cBhvr>
                                    </p:animEffect>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79">
                                            <p:graphicEl>
                                              <a:chart seriesIdx="1" categoryIdx="-4" bldStep="series"/>
                                            </p:graphicEl>
                                          </p:spTgt>
                                        </p:tgtEl>
                                        <p:attrNameLst>
                                          <p:attrName>style.visibility</p:attrName>
                                        </p:attrNameLst>
                                      </p:cBhvr>
                                      <p:to>
                                        <p:strVal val="visible"/>
                                      </p:to>
                                    </p:set>
                                    <p:animEffect transition="in" filter="wipe(down)">
                                      <p:cBhvr>
                                        <p:cTn id="26" dur="500"/>
                                        <p:tgtEl>
                                          <p:spTgt spid="79">
                                            <p:graphicEl>
                                              <a:chart seriesIdx="1" categoryIdx="-4" bldStep="series"/>
                                            </p:graphicEl>
                                          </p:spTgt>
                                        </p:tgtEl>
                                      </p:cBhvr>
                                    </p:animEffect>
                                  </p:childTnLst>
                                </p:cTn>
                              </p:par>
                            </p:childTnLst>
                          </p:cTn>
                        </p:par>
                        <p:par>
                          <p:cTn id="27" fill="hold">
                            <p:stCondLst>
                              <p:cond delay="2500"/>
                            </p:stCondLst>
                            <p:childTnLst>
                              <p:par>
                                <p:cTn id="28" presetID="42" presetClass="entr" presetSubtype="0" fill="hold" nodeType="afterEffect">
                                  <p:stCondLst>
                                    <p:cond delay="0"/>
                                  </p:stCondLst>
                                  <p:childTnLst>
                                    <p:set>
                                      <p:cBhvr>
                                        <p:cTn id="29" dur="1" fill="hold">
                                          <p:stCondLst>
                                            <p:cond delay="0"/>
                                          </p:stCondLst>
                                        </p:cTn>
                                        <p:tgtEl>
                                          <p:spTgt spid="80"/>
                                        </p:tgtEl>
                                        <p:attrNameLst>
                                          <p:attrName>style.visibility</p:attrName>
                                        </p:attrNameLst>
                                      </p:cBhvr>
                                      <p:to>
                                        <p:strVal val="visible"/>
                                      </p:to>
                                    </p:set>
                                    <p:animEffect transition="in" filter="fade">
                                      <p:cBhvr>
                                        <p:cTn id="30" dur="1000"/>
                                        <p:tgtEl>
                                          <p:spTgt spid="80"/>
                                        </p:tgtEl>
                                      </p:cBhvr>
                                    </p:animEffect>
                                    <p:anim calcmode="lin" valueType="num">
                                      <p:cBhvr>
                                        <p:cTn id="31" dur="1000" fill="hold"/>
                                        <p:tgtEl>
                                          <p:spTgt spid="80"/>
                                        </p:tgtEl>
                                        <p:attrNameLst>
                                          <p:attrName>ppt_x</p:attrName>
                                        </p:attrNameLst>
                                      </p:cBhvr>
                                      <p:tavLst>
                                        <p:tav tm="0">
                                          <p:val>
                                            <p:strVal val="#ppt_x"/>
                                          </p:val>
                                        </p:tav>
                                        <p:tav tm="100000">
                                          <p:val>
                                            <p:strVal val="#ppt_x"/>
                                          </p:val>
                                        </p:tav>
                                      </p:tavLst>
                                    </p:anim>
                                    <p:anim calcmode="lin" valueType="num">
                                      <p:cBhvr>
                                        <p:cTn id="32" dur="1000" fill="hold"/>
                                        <p:tgtEl>
                                          <p:spTgt spid="8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P spid="77" grpId="0"/>
      <p:bldGraphic spid="79" grpId="0" uiExpand="1">
        <p:bldSub>
          <a:bldChart bld="series"/>
        </p:bldSub>
      </p:bldGraphic>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组合 10"/>
          <p:cNvGrpSpPr/>
          <p:nvPr/>
        </p:nvGrpSpPr>
        <p:grpSpPr>
          <a:xfrm>
            <a:off x="10194718" y="234377"/>
            <a:ext cx="1690006" cy="518918"/>
            <a:chOff x="6504440" y="1807558"/>
            <a:chExt cx="2465218" cy="756947"/>
          </a:xfrm>
          <a:solidFill>
            <a:srgbClr val="005E5E"/>
          </a:solidFill>
        </p:grpSpPr>
        <p:grpSp>
          <p:nvGrpSpPr>
            <p:cNvPr id="12" name="组合 11"/>
            <p:cNvGrpSpPr/>
            <p:nvPr/>
          </p:nvGrpSpPr>
          <p:grpSpPr>
            <a:xfrm>
              <a:off x="6504440" y="1807558"/>
              <a:ext cx="752686" cy="756947"/>
              <a:chOff x="3191007" y="542618"/>
              <a:chExt cx="751304" cy="755557"/>
            </a:xfrm>
            <a:grpFill/>
          </p:grpSpPr>
          <p:sp>
            <p:nvSpPr>
              <p:cNvPr id="25" name="Freeform 5"/>
              <p:cNvSpPr>
                <a:spLocks noEditPoints="1"/>
              </p:cNvSpPr>
              <p:nvPr/>
            </p:nvSpPr>
            <p:spPr bwMode="auto">
              <a:xfrm>
                <a:off x="3268973" y="633342"/>
                <a:ext cx="94976" cy="93559"/>
              </a:xfrm>
              <a:custGeom>
                <a:avLst/>
                <a:gdLst>
                  <a:gd name="T0" fmla="*/ 195 w 312"/>
                  <a:gd name="T1" fmla="*/ 171 h 307"/>
                  <a:gd name="T2" fmla="*/ 171 w 312"/>
                  <a:gd name="T3" fmla="*/ 148 h 307"/>
                  <a:gd name="T4" fmla="*/ 183 w 312"/>
                  <a:gd name="T5" fmla="*/ 135 h 307"/>
                  <a:gd name="T6" fmla="*/ 182 w 312"/>
                  <a:gd name="T7" fmla="*/ 153 h 307"/>
                  <a:gd name="T8" fmla="*/ 203 w 312"/>
                  <a:gd name="T9" fmla="*/ 152 h 307"/>
                  <a:gd name="T10" fmla="*/ 212 w 312"/>
                  <a:gd name="T11" fmla="*/ 153 h 307"/>
                  <a:gd name="T12" fmla="*/ 195 w 312"/>
                  <a:gd name="T13" fmla="*/ 171 h 307"/>
                  <a:gd name="T14" fmla="*/ 154 w 312"/>
                  <a:gd name="T15" fmla="*/ 252 h 307"/>
                  <a:gd name="T16" fmla="*/ 169 w 312"/>
                  <a:gd name="T17" fmla="*/ 235 h 307"/>
                  <a:gd name="T18" fmla="*/ 237 w 312"/>
                  <a:gd name="T19" fmla="*/ 164 h 307"/>
                  <a:gd name="T20" fmla="*/ 254 w 312"/>
                  <a:gd name="T21" fmla="*/ 148 h 307"/>
                  <a:gd name="T22" fmla="*/ 234 w 312"/>
                  <a:gd name="T23" fmla="*/ 130 h 307"/>
                  <a:gd name="T24" fmla="*/ 222 w 312"/>
                  <a:gd name="T25" fmla="*/ 144 h 307"/>
                  <a:gd name="T26" fmla="*/ 221 w 312"/>
                  <a:gd name="T27" fmla="*/ 127 h 307"/>
                  <a:gd name="T28" fmla="*/ 212 w 312"/>
                  <a:gd name="T29" fmla="*/ 127 h 307"/>
                  <a:gd name="T30" fmla="*/ 200 w 312"/>
                  <a:gd name="T31" fmla="*/ 127 h 307"/>
                  <a:gd name="T32" fmla="*/ 191 w 312"/>
                  <a:gd name="T33" fmla="*/ 127 h 307"/>
                  <a:gd name="T34" fmla="*/ 205 w 312"/>
                  <a:gd name="T35" fmla="*/ 114 h 307"/>
                  <a:gd name="T36" fmla="*/ 185 w 312"/>
                  <a:gd name="T37" fmla="*/ 96 h 307"/>
                  <a:gd name="T38" fmla="*/ 174 w 312"/>
                  <a:gd name="T39" fmla="*/ 107 h 307"/>
                  <a:gd name="T40" fmla="*/ 152 w 312"/>
                  <a:gd name="T41" fmla="*/ 130 h 307"/>
                  <a:gd name="T42" fmla="*/ 134 w 312"/>
                  <a:gd name="T43" fmla="*/ 113 h 307"/>
                  <a:gd name="T44" fmla="*/ 157 w 312"/>
                  <a:gd name="T45" fmla="*/ 90 h 307"/>
                  <a:gd name="T46" fmla="*/ 173 w 312"/>
                  <a:gd name="T47" fmla="*/ 75 h 307"/>
                  <a:gd name="T48" fmla="*/ 153 w 312"/>
                  <a:gd name="T49" fmla="*/ 56 h 307"/>
                  <a:gd name="T50" fmla="*/ 137 w 312"/>
                  <a:gd name="T51" fmla="*/ 73 h 307"/>
                  <a:gd name="T52" fmla="*/ 72 w 312"/>
                  <a:gd name="T53" fmla="*/ 140 h 307"/>
                  <a:gd name="T54" fmla="*/ 57 w 312"/>
                  <a:gd name="T55" fmla="*/ 155 h 307"/>
                  <a:gd name="T56" fmla="*/ 77 w 312"/>
                  <a:gd name="T57" fmla="*/ 174 h 307"/>
                  <a:gd name="T58" fmla="*/ 91 w 312"/>
                  <a:gd name="T59" fmla="*/ 158 h 307"/>
                  <a:gd name="T60" fmla="*/ 114 w 312"/>
                  <a:gd name="T61" fmla="*/ 135 h 307"/>
                  <a:gd name="T62" fmla="*/ 131 w 312"/>
                  <a:gd name="T63" fmla="*/ 151 h 307"/>
                  <a:gd name="T64" fmla="*/ 113 w 312"/>
                  <a:gd name="T65" fmla="*/ 170 h 307"/>
                  <a:gd name="T66" fmla="*/ 98 w 312"/>
                  <a:gd name="T67" fmla="*/ 185 h 307"/>
                  <a:gd name="T68" fmla="*/ 118 w 312"/>
                  <a:gd name="T69" fmla="*/ 204 h 307"/>
                  <a:gd name="T70" fmla="*/ 132 w 312"/>
                  <a:gd name="T71" fmla="*/ 188 h 307"/>
                  <a:gd name="T72" fmla="*/ 150 w 312"/>
                  <a:gd name="T73" fmla="*/ 169 h 307"/>
                  <a:gd name="T74" fmla="*/ 175 w 312"/>
                  <a:gd name="T75" fmla="*/ 192 h 307"/>
                  <a:gd name="T76" fmla="*/ 150 w 312"/>
                  <a:gd name="T77" fmla="*/ 217 h 307"/>
                  <a:gd name="T78" fmla="*/ 134 w 312"/>
                  <a:gd name="T79" fmla="*/ 233 h 307"/>
                  <a:gd name="T80" fmla="*/ 154 w 312"/>
                  <a:gd name="T81" fmla="*/ 252 h 307"/>
                  <a:gd name="T82" fmla="*/ 20 w 312"/>
                  <a:gd name="T83" fmla="*/ 172 h 307"/>
                  <a:gd name="T84" fmla="*/ 142 w 312"/>
                  <a:gd name="T85" fmla="*/ 287 h 307"/>
                  <a:gd name="T86" fmla="*/ 162 w 312"/>
                  <a:gd name="T87" fmla="*/ 307 h 307"/>
                  <a:gd name="T88" fmla="*/ 183 w 312"/>
                  <a:gd name="T89" fmla="*/ 285 h 307"/>
                  <a:gd name="T90" fmla="*/ 180 w 312"/>
                  <a:gd name="T91" fmla="*/ 283 h 307"/>
                  <a:gd name="T92" fmla="*/ 286 w 312"/>
                  <a:gd name="T93" fmla="*/ 173 h 307"/>
                  <a:gd name="T94" fmla="*/ 290 w 312"/>
                  <a:gd name="T95" fmla="*/ 177 h 307"/>
                  <a:gd name="T96" fmla="*/ 312 w 312"/>
                  <a:gd name="T97" fmla="*/ 154 h 307"/>
                  <a:gd name="T98" fmla="*/ 290 w 312"/>
                  <a:gd name="T99" fmla="*/ 135 h 307"/>
                  <a:gd name="T100" fmla="*/ 168 w 312"/>
                  <a:gd name="T101" fmla="*/ 19 h 307"/>
                  <a:gd name="T102" fmla="*/ 149 w 312"/>
                  <a:gd name="T103" fmla="*/ 0 h 307"/>
                  <a:gd name="T104" fmla="*/ 132 w 312"/>
                  <a:gd name="T105" fmla="*/ 19 h 307"/>
                  <a:gd name="T106" fmla="*/ 18 w 312"/>
                  <a:gd name="T107" fmla="*/ 136 h 307"/>
                  <a:gd name="T108" fmla="*/ 0 w 312"/>
                  <a:gd name="T109" fmla="*/ 154 h 307"/>
                  <a:gd name="T110" fmla="*/ 20 w 312"/>
                  <a:gd name="T111" fmla="*/ 172 h 307"/>
                  <a:gd name="T112" fmla="*/ 42 w 312"/>
                  <a:gd name="T113" fmla="*/ 151 h 307"/>
                  <a:gd name="T114" fmla="*/ 148 w 312"/>
                  <a:gd name="T115" fmla="*/ 42 h 307"/>
                  <a:gd name="T116" fmla="*/ 267 w 312"/>
                  <a:gd name="T117" fmla="*/ 155 h 307"/>
                  <a:gd name="T118" fmla="*/ 161 w 312"/>
                  <a:gd name="T119" fmla="*/ 264 h 307"/>
                  <a:gd name="T120" fmla="*/ 42 w 312"/>
                  <a:gd name="T121" fmla="*/ 15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2" h="307">
                    <a:moveTo>
                      <a:pt x="195" y="171"/>
                    </a:moveTo>
                    <a:cubicBezTo>
                      <a:pt x="171" y="148"/>
                      <a:pt x="171" y="148"/>
                      <a:pt x="171" y="148"/>
                    </a:cubicBezTo>
                    <a:cubicBezTo>
                      <a:pt x="183" y="135"/>
                      <a:pt x="183" y="135"/>
                      <a:pt x="183" y="135"/>
                    </a:cubicBezTo>
                    <a:cubicBezTo>
                      <a:pt x="183" y="142"/>
                      <a:pt x="183" y="148"/>
                      <a:pt x="182" y="153"/>
                    </a:cubicBezTo>
                    <a:cubicBezTo>
                      <a:pt x="193" y="152"/>
                      <a:pt x="200" y="152"/>
                      <a:pt x="203" y="152"/>
                    </a:cubicBezTo>
                    <a:cubicBezTo>
                      <a:pt x="207" y="152"/>
                      <a:pt x="210" y="153"/>
                      <a:pt x="212" y="153"/>
                    </a:cubicBezTo>
                    <a:lnTo>
                      <a:pt x="195" y="171"/>
                    </a:lnTo>
                    <a:close/>
                    <a:moveTo>
                      <a:pt x="154" y="252"/>
                    </a:moveTo>
                    <a:cubicBezTo>
                      <a:pt x="169" y="235"/>
                      <a:pt x="169" y="235"/>
                      <a:pt x="169" y="235"/>
                    </a:cubicBezTo>
                    <a:cubicBezTo>
                      <a:pt x="237" y="164"/>
                      <a:pt x="237" y="164"/>
                      <a:pt x="237" y="164"/>
                    </a:cubicBezTo>
                    <a:cubicBezTo>
                      <a:pt x="254" y="148"/>
                      <a:pt x="254" y="148"/>
                      <a:pt x="254" y="148"/>
                    </a:cubicBezTo>
                    <a:cubicBezTo>
                      <a:pt x="234" y="130"/>
                      <a:pt x="234" y="130"/>
                      <a:pt x="234" y="130"/>
                    </a:cubicBezTo>
                    <a:cubicBezTo>
                      <a:pt x="222" y="144"/>
                      <a:pt x="222" y="144"/>
                      <a:pt x="222" y="144"/>
                    </a:cubicBezTo>
                    <a:cubicBezTo>
                      <a:pt x="221" y="138"/>
                      <a:pt x="221" y="132"/>
                      <a:pt x="221" y="127"/>
                    </a:cubicBezTo>
                    <a:cubicBezTo>
                      <a:pt x="212" y="127"/>
                      <a:pt x="212" y="127"/>
                      <a:pt x="212" y="127"/>
                    </a:cubicBezTo>
                    <a:cubicBezTo>
                      <a:pt x="200" y="127"/>
                      <a:pt x="200" y="127"/>
                      <a:pt x="200" y="127"/>
                    </a:cubicBezTo>
                    <a:cubicBezTo>
                      <a:pt x="198" y="127"/>
                      <a:pt x="195" y="127"/>
                      <a:pt x="191" y="127"/>
                    </a:cubicBezTo>
                    <a:cubicBezTo>
                      <a:pt x="205" y="114"/>
                      <a:pt x="205" y="114"/>
                      <a:pt x="205" y="114"/>
                    </a:cubicBezTo>
                    <a:cubicBezTo>
                      <a:pt x="185" y="96"/>
                      <a:pt x="185" y="96"/>
                      <a:pt x="185" y="96"/>
                    </a:cubicBezTo>
                    <a:cubicBezTo>
                      <a:pt x="174" y="107"/>
                      <a:pt x="174" y="107"/>
                      <a:pt x="174" y="107"/>
                    </a:cubicBezTo>
                    <a:cubicBezTo>
                      <a:pt x="152" y="130"/>
                      <a:pt x="152" y="130"/>
                      <a:pt x="152" y="130"/>
                    </a:cubicBezTo>
                    <a:cubicBezTo>
                      <a:pt x="134" y="113"/>
                      <a:pt x="134" y="113"/>
                      <a:pt x="134" y="113"/>
                    </a:cubicBezTo>
                    <a:cubicBezTo>
                      <a:pt x="157" y="90"/>
                      <a:pt x="157" y="90"/>
                      <a:pt x="157" y="90"/>
                    </a:cubicBezTo>
                    <a:cubicBezTo>
                      <a:pt x="173" y="75"/>
                      <a:pt x="173" y="75"/>
                      <a:pt x="173" y="75"/>
                    </a:cubicBezTo>
                    <a:cubicBezTo>
                      <a:pt x="153" y="56"/>
                      <a:pt x="153" y="56"/>
                      <a:pt x="153" y="56"/>
                    </a:cubicBezTo>
                    <a:cubicBezTo>
                      <a:pt x="137" y="73"/>
                      <a:pt x="137" y="73"/>
                      <a:pt x="137" y="73"/>
                    </a:cubicBezTo>
                    <a:cubicBezTo>
                      <a:pt x="72" y="140"/>
                      <a:pt x="72" y="140"/>
                      <a:pt x="72" y="140"/>
                    </a:cubicBezTo>
                    <a:cubicBezTo>
                      <a:pt x="57" y="155"/>
                      <a:pt x="57" y="155"/>
                      <a:pt x="57" y="155"/>
                    </a:cubicBezTo>
                    <a:cubicBezTo>
                      <a:pt x="77" y="174"/>
                      <a:pt x="77" y="174"/>
                      <a:pt x="77" y="174"/>
                    </a:cubicBezTo>
                    <a:cubicBezTo>
                      <a:pt x="91" y="158"/>
                      <a:pt x="91" y="158"/>
                      <a:pt x="91" y="158"/>
                    </a:cubicBezTo>
                    <a:cubicBezTo>
                      <a:pt x="114" y="135"/>
                      <a:pt x="114" y="135"/>
                      <a:pt x="114" y="135"/>
                    </a:cubicBezTo>
                    <a:cubicBezTo>
                      <a:pt x="131" y="151"/>
                      <a:pt x="131" y="151"/>
                      <a:pt x="131" y="151"/>
                    </a:cubicBezTo>
                    <a:cubicBezTo>
                      <a:pt x="113" y="170"/>
                      <a:pt x="113" y="170"/>
                      <a:pt x="113" y="170"/>
                    </a:cubicBezTo>
                    <a:cubicBezTo>
                      <a:pt x="98" y="185"/>
                      <a:pt x="98" y="185"/>
                      <a:pt x="98" y="185"/>
                    </a:cubicBezTo>
                    <a:cubicBezTo>
                      <a:pt x="118" y="204"/>
                      <a:pt x="118" y="204"/>
                      <a:pt x="118" y="204"/>
                    </a:cubicBezTo>
                    <a:cubicBezTo>
                      <a:pt x="132" y="188"/>
                      <a:pt x="132" y="188"/>
                      <a:pt x="132" y="188"/>
                    </a:cubicBezTo>
                    <a:cubicBezTo>
                      <a:pt x="150" y="169"/>
                      <a:pt x="150" y="169"/>
                      <a:pt x="150" y="169"/>
                    </a:cubicBezTo>
                    <a:cubicBezTo>
                      <a:pt x="175" y="192"/>
                      <a:pt x="175" y="192"/>
                      <a:pt x="175" y="192"/>
                    </a:cubicBezTo>
                    <a:cubicBezTo>
                      <a:pt x="150" y="217"/>
                      <a:pt x="150" y="217"/>
                      <a:pt x="150" y="217"/>
                    </a:cubicBezTo>
                    <a:cubicBezTo>
                      <a:pt x="134" y="233"/>
                      <a:pt x="134" y="233"/>
                      <a:pt x="134" y="233"/>
                    </a:cubicBezTo>
                    <a:lnTo>
                      <a:pt x="154" y="252"/>
                    </a:lnTo>
                    <a:close/>
                    <a:moveTo>
                      <a:pt x="20" y="172"/>
                    </a:moveTo>
                    <a:cubicBezTo>
                      <a:pt x="142" y="287"/>
                      <a:pt x="142" y="287"/>
                      <a:pt x="142" y="287"/>
                    </a:cubicBezTo>
                    <a:cubicBezTo>
                      <a:pt x="162" y="307"/>
                      <a:pt x="162" y="307"/>
                      <a:pt x="162" y="307"/>
                    </a:cubicBezTo>
                    <a:cubicBezTo>
                      <a:pt x="183" y="285"/>
                      <a:pt x="183" y="285"/>
                      <a:pt x="183" y="285"/>
                    </a:cubicBezTo>
                    <a:cubicBezTo>
                      <a:pt x="180" y="283"/>
                      <a:pt x="180" y="283"/>
                      <a:pt x="180" y="283"/>
                    </a:cubicBezTo>
                    <a:cubicBezTo>
                      <a:pt x="286" y="173"/>
                      <a:pt x="286" y="173"/>
                      <a:pt x="286" y="173"/>
                    </a:cubicBezTo>
                    <a:cubicBezTo>
                      <a:pt x="290" y="177"/>
                      <a:pt x="290" y="177"/>
                      <a:pt x="290" y="177"/>
                    </a:cubicBezTo>
                    <a:cubicBezTo>
                      <a:pt x="312" y="154"/>
                      <a:pt x="312" y="154"/>
                      <a:pt x="312" y="154"/>
                    </a:cubicBezTo>
                    <a:cubicBezTo>
                      <a:pt x="290" y="135"/>
                      <a:pt x="290" y="135"/>
                      <a:pt x="290" y="135"/>
                    </a:cubicBezTo>
                    <a:cubicBezTo>
                      <a:pt x="168" y="19"/>
                      <a:pt x="168" y="19"/>
                      <a:pt x="168" y="19"/>
                    </a:cubicBezTo>
                    <a:cubicBezTo>
                      <a:pt x="149" y="0"/>
                      <a:pt x="149" y="0"/>
                      <a:pt x="149" y="0"/>
                    </a:cubicBezTo>
                    <a:cubicBezTo>
                      <a:pt x="132" y="19"/>
                      <a:pt x="132" y="19"/>
                      <a:pt x="132" y="19"/>
                    </a:cubicBezTo>
                    <a:cubicBezTo>
                      <a:pt x="18" y="136"/>
                      <a:pt x="18" y="136"/>
                      <a:pt x="18" y="136"/>
                    </a:cubicBezTo>
                    <a:cubicBezTo>
                      <a:pt x="0" y="154"/>
                      <a:pt x="0" y="154"/>
                      <a:pt x="0" y="154"/>
                    </a:cubicBezTo>
                    <a:lnTo>
                      <a:pt x="20" y="172"/>
                    </a:lnTo>
                    <a:close/>
                    <a:moveTo>
                      <a:pt x="42" y="151"/>
                    </a:moveTo>
                    <a:cubicBezTo>
                      <a:pt x="148" y="42"/>
                      <a:pt x="148" y="42"/>
                      <a:pt x="148" y="42"/>
                    </a:cubicBezTo>
                    <a:cubicBezTo>
                      <a:pt x="267" y="155"/>
                      <a:pt x="267" y="155"/>
                      <a:pt x="267" y="155"/>
                    </a:cubicBezTo>
                    <a:cubicBezTo>
                      <a:pt x="161" y="264"/>
                      <a:pt x="161" y="264"/>
                      <a:pt x="161" y="264"/>
                    </a:cubicBezTo>
                    <a:lnTo>
                      <a:pt x="42"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6" name="Freeform 6"/>
              <p:cNvSpPr>
                <a:spLocks noEditPoints="1"/>
              </p:cNvSpPr>
              <p:nvPr/>
            </p:nvSpPr>
            <p:spPr bwMode="auto">
              <a:xfrm>
                <a:off x="3361114" y="571678"/>
                <a:ext cx="90724" cy="85762"/>
              </a:xfrm>
              <a:custGeom>
                <a:avLst/>
                <a:gdLst>
                  <a:gd name="T0" fmla="*/ 156 w 298"/>
                  <a:gd name="T1" fmla="*/ 168 h 281"/>
                  <a:gd name="T2" fmla="*/ 128 w 298"/>
                  <a:gd name="T3" fmla="*/ 200 h 281"/>
                  <a:gd name="T4" fmla="*/ 85 w 298"/>
                  <a:gd name="T5" fmla="*/ 232 h 281"/>
                  <a:gd name="T6" fmla="*/ 88 w 298"/>
                  <a:gd name="T7" fmla="*/ 206 h 281"/>
                  <a:gd name="T8" fmla="*/ 128 w 298"/>
                  <a:gd name="T9" fmla="*/ 154 h 281"/>
                  <a:gd name="T10" fmla="*/ 103 w 298"/>
                  <a:gd name="T11" fmla="*/ 175 h 281"/>
                  <a:gd name="T12" fmla="*/ 71 w 298"/>
                  <a:gd name="T13" fmla="*/ 191 h 281"/>
                  <a:gd name="T14" fmla="*/ 80 w 298"/>
                  <a:gd name="T15" fmla="*/ 161 h 281"/>
                  <a:gd name="T16" fmla="*/ 85 w 298"/>
                  <a:gd name="T17" fmla="*/ 137 h 281"/>
                  <a:gd name="T18" fmla="*/ 54 w 298"/>
                  <a:gd name="T19" fmla="*/ 124 h 281"/>
                  <a:gd name="T20" fmla="*/ 167 w 298"/>
                  <a:gd name="T21" fmla="*/ 66 h 281"/>
                  <a:gd name="T22" fmla="*/ 200 w 298"/>
                  <a:gd name="T23" fmla="*/ 79 h 281"/>
                  <a:gd name="T24" fmla="*/ 146 w 298"/>
                  <a:gd name="T25" fmla="*/ 106 h 281"/>
                  <a:gd name="T26" fmla="*/ 142 w 298"/>
                  <a:gd name="T27" fmla="*/ 133 h 281"/>
                  <a:gd name="T28" fmla="*/ 167 w 298"/>
                  <a:gd name="T29" fmla="*/ 141 h 281"/>
                  <a:gd name="T30" fmla="*/ 192 w 298"/>
                  <a:gd name="T31" fmla="*/ 87 h 281"/>
                  <a:gd name="T32" fmla="*/ 225 w 298"/>
                  <a:gd name="T33" fmla="*/ 95 h 281"/>
                  <a:gd name="T34" fmla="*/ 225 w 298"/>
                  <a:gd name="T35" fmla="*/ 142 h 281"/>
                  <a:gd name="T36" fmla="*/ 298 w 298"/>
                  <a:gd name="T37" fmla="*/ 160 h 281"/>
                  <a:gd name="T38" fmla="*/ 291 w 298"/>
                  <a:gd name="T39" fmla="*/ 194 h 281"/>
                  <a:gd name="T40" fmla="*/ 219 w 298"/>
                  <a:gd name="T41" fmla="*/ 173 h 281"/>
                  <a:gd name="T42" fmla="*/ 186 w 298"/>
                  <a:gd name="T43" fmla="*/ 159 h 281"/>
                  <a:gd name="T44" fmla="*/ 203 w 298"/>
                  <a:gd name="T45" fmla="*/ 186 h 281"/>
                  <a:gd name="T46" fmla="*/ 212 w 298"/>
                  <a:gd name="T47" fmla="*/ 228 h 281"/>
                  <a:gd name="T48" fmla="*/ 168 w 298"/>
                  <a:gd name="T49" fmla="*/ 237 h 281"/>
                  <a:gd name="T50" fmla="*/ 180 w 298"/>
                  <a:gd name="T51" fmla="*/ 218 h 281"/>
                  <a:gd name="T52" fmla="*/ 175 w 298"/>
                  <a:gd name="T53" fmla="*/ 195 h 281"/>
                  <a:gd name="T54" fmla="*/ 153 w 298"/>
                  <a:gd name="T55" fmla="*/ 226 h 281"/>
                  <a:gd name="T56" fmla="*/ 106 w 298"/>
                  <a:gd name="T57" fmla="*/ 281 h 281"/>
                  <a:gd name="T58" fmla="*/ 78 w 298"/>
                  <a:gd name="T59" fmla="*/ 265 h 281"/>
                  <a:gd name="T60" fmla="*/ 27 w 298"/>
                  <a:gd name="T61" fmla="*/ 155 h 281"/>
                  <a:gd name="T62" fmla="*/ 9 w 298"/>
                  <a:gd name="T63" fmla="*/ 118 h 281"/>
                  <a:gd name="T64" fmla="*/ 26 w 298"/>
                  <a:gd name="T65" fmla="*/ 91 h 281"/>
                  <a:gd name="T66" fmla="*/ 68 w 298"/>
                  <a:gd name="T67" fmla="*/ 55 h 281"/>
                  <a:gd name="T68" fmla="*/ 85 w 298"/>
                  <a:gd name="T69" fmla="*/ 30 h 281"/>
                  <a:gd name="T70" fmla="*/ 114 w 298"/>
                  <a:gd name="T71" fmla="*/ 45 h 281"/>
                  <a:gd name="T72" fmla="*/ 201 w 298"/>
                  <a:gd name="T73" fmla="*/ 0 h 281"/>
                  <a:gd name="T74" fmla="*/ 222 w 298"/>
                  <a:gd name="T75" fmla="*/ 40 h 281"/>
                  <a:gd name="T76" fmla="*/ 200 w 298"/>
                  <a:gd name="T77" fmla="*/ 67 h 281"/>
                  <a:gd name="T78" fmla="*/ 186 w 298"/>
                  <a:gd name="T79" fmla="*/ 38 h 281"/>
                  <a:gd name="T80" fmla="*/ 49 w 298"/>
                  <a:gd name="T81" fmla="*/ 128 h 281"/>
                  <a:gd name="T82" fmla="*/ 27 w 298"/>
                  <a:gd name="T83" fmla="*/ 155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8" h="281">
                    <a:moveTo>
                      <a:pt x="130" y="212"/>
                    </a:moveTo>
                    <a:cubicBezTo>
                      <a:pt x="142" y="194"/>
                      <a:pt x="151" y="180"/>
                      <a:pt x="156" y="168"/>
                    </a:cubicBezTo>
                    <a:cubicBezTo>
                      <a:pt x="155" y="167"/>
                      <a:pt x="153" y="166"/>
                      <a:pt x="152" y="165"/>
                    </a:cubicBezTo>
                    <a:cubicBezTo>
                      <a:pt x="143" y="178"/>
                      <a:pt x="135" y="190"/>
                      <a:pt x="128" y="200"/>
                    </a:cubicBezTo>
                    <a:cubicBezTo>
                      <a:pt x="121" y="210"/>
                      <a:pt x="110" y="223"/>
                      <a:pt x="94" y="239"/>
                    </a:cubicBezTo>
                    <a:cubicBezTo>
                      <a:pt x="90" y="236"/>
                      <a:pt x="87" y="234"/>
                      <a:pt x="85" y="232"/>
                    </a:cubicBezTo>
                    <a:cubicBezTo>
                      <a:pt x="82" y="230"/>
                      <a:pt x="76" y="227"/>
                      <a:pt x="68" y="223"/>
                    </a:cubicBezTo>
                    <a:cubicBezTo>
                      <a:pt x="76" y="216"/>
                      <a:pt x="83" y="211"/>
                      <a:pt x="88" y="206"/>
                    </a:cubicBezTo>
                    <a:cubicBezTo>
                      <a:pt x="94" y="200"/>
                      <a:pt x="101" y="193"/>
                      <a:pt x="108" y="184"/>
                    </a:cubicBezTo>
                    <a:cubicBezTo>
                      <a:pt x="115" y="175"/>
                      <a:pt x="122" y="165"/>
                      <a:pt x="128" y="154"/>
                    </a:cubicBezTo>
                    <a:cubicBezTo>
                      <a:pt x="124" y="154"/>
                      <a:pt x="124" y="154"/>
                      <a:pt x="124" y="154"/>
                    </a:cubicBezTo>
                    <a:cubicBezTo>
                      <a:pt x="115" y="164"/>
                      <a:pt x="108" y="171"/>
                      <a:pt x="103" y="175"/>
                    </a:cubicBezTo>
                    <a:cubicBezTo>
                      <a:pt x="99" y="180"/>
                      <a:pt x="90" y="187"/>
                      <a:pt x="79" y="198"/>
                    </a:cubicBezTo>
                    <a:cubicBezTo>
                      <a:pt x="76" y="195"/>
                      <a:pt x="73" y="193"/>
                      <a:pt x="71" y="191"/>
                    </a:cubicBezTo>
                    <a:cubicBezTo>
                      <a:pt x="68" y="189"/>
                      <a:pt x="62" y="186"/>
                      <a:pt x="53" y="181"/>
                    </a:cubicBezTo>
                    <a:cubicBezTo>
                      <a:pt x="60" y="176"/>
                      <a:pt x="69" y="170"/>
                      <a:pt x="80" y="161"/>
                    </a:cubicBezTo>
                    <a:cubicBezTo>
                      <a:pt x="92" y="153"/>
                      <a:pt x="104" y="139"/>
                      <a:pt x="118" y="120"/>
                    </a:cubicBezTo>
                    <a:cubicBezTo>
                      <a:pt x="85" y="137"/>
                      <a:pt x="85" y="137"/>
                      <a:pt x="85" y="137"/>
                    </a:cubicBezTo>
                    <a:cubicBezTo>
                      <a:pt x="66" y="148"/>
                      <a:pt x="66" y="148"/>
                      <a:pt x="66" y="148"/>
                    </a:cubicBezTo>
                    <a:cubicBezTo>
                      <a:pt x="54" y="124"/>
                      <a:pt x="54" y="124"/>
                      <a:pt x="54" y="124"/>
                    </a:cubicBezTo>
                    <a:cubicBezTo>
                      <a:pt x="74" y="115"/>
                      <a:pt x="74" y="115"/>
                      <a:pt x="74" y="115"/>
                    </a:cubicBezTo>
                    <a:cubicBezTo>
                      <a:pt x="167" y="66"/>
                      <a:pt x="167" y="66"/>
                      <a:pt x="167" y="66"/>
                    </a:cubicBezTo>
                    <a:cubicBezTo>
                      <a:pt x="188" y="55"/>
                      <a:pt x="188" y="55"/>
                      <a:pt x="188" y="55"/>
                    </a:cubicBezTo>
                    <a:cubicBezTo>
                      <a:pt x="200" y="79"/>
                      <a:pt x="200" y="79"/>
                      <a:pt x="200" y="79"/>
                    </a:cubicBezTo>
                    <a:cubicBezTo>
                      <a:pt x="179" y="89"/>
                      <a:pt x="179" y="89"/>
                      <a:pt x="179" y="89"/>
                    </a:cubicBezTo>
                    <a:cubicBezTo>
                      <a:pt x="146" y="106"/>
                      <a:pt x="146" y="106"/>
                      <a:pt x="146" y="106"/>
                    </a:cubicBezTo>
                    <a:cubicBezTo>
                      <a:pt x="150" y="107"/>
                      <a:pt x="154" y="108"/>
                      <a:pt x="158" y="108"/>
                    </a:cubicBezTo>
                    <a:cubicBezTo>
                      <a:pt x="153" y="117"/>
                      <a:pt x="147" y="125"/>
                      <a:pt x="142" y="133"/>
                    </a:cubicBezTo>
                    <a:cubicBezTo>
                      <a:pt x="151" y="134"/>
                      <a:pt x="157" y="136"/>
                      <a:pt x="160" y="137"/>
                    </a:cubicBezTo>
                    <a:cubicBezTo>
                      <a:pt x="167" y="141"/>
                      <a:pt x="167" y="141"/>
                      <a:pt x="167" y="141"/>
                    </a:cubicBezTo>
                    <a:cubicBezTo>
                      <a:pt x="179" y="120"/>
                      <a:pt x="185" y="108"/>
                      <a:pt x="186" y="103"/>
                    </a:cubicBezTo>
                    <a:cubicBezTo>
                      <a:pt x="192" y="87"/>
                      <a:pt x="192" y="87"/>
                      <a:pt x="192" y="87"/>
                    </a:cubicBezTo>
                    <a:cubicBezTo>
                      <a:pt x="196" y="89"/>
                      <a:pt x="199" y="90"/>
                      <a:pt x="202" y="91"/>
                    </a:cubicBezTo>
                    <a:cubicBezTo>
                      <a:pt x="205" y="92"/>
                      <a:pt x="212" y="93"/>
                      <a:pt x="225" y="95"/>
                    </a:cubicBezTo>
                    <a:cubicBezTo>
                      <a:pt x="218" y="107"/>
                      <a:pt x="212" y="117"/>
                      <a:pt x="207" y="126"/>
                    </a:cubicBezTo>
                    <a:cubicBezTo>
                      <a:pt x="211" y="130"/>
                      <a:pt x="217" y="136"/>
                      <a:pt x="225" y="142"/>
                    </a:cubicBezTo>
                    <a:cubicBezTo>
                      <a:pt x="233" y="149"/>
                      <a:pt x="243" y="154"/>
                      <a:pt x="257" y="157"/>
                    </a:cubicBezTo>
                    <a:cubicBezTo>
                      <a:pt x="271" y="160"/>
                      <a:pt x="284" y="161"/>
                      <a:pt x="298" y="160"/>
                    </a:cubicBezTo>
                    <a:cubicBezTo>
                      <a:pt x="296" y="166"/>
                      <a:pt x="295" y="171"/>
                      <a:pt x="294" y="175"/>
                    </a:cubicBezTo>
                    <a:cubicBezTo>
                      <a:pt x="293" y="178"/>
                      <a:pt x="292" y="185"/>
                      <a:pt x="291" y="194"/>
                    </a:cubicBezTo>
                    <a:cubicBezTo>
                      <a:pt x="272" y="193"/>
                      <a:pt x="257" y="190"/>
                      <a:pt x="247" y="186"/>
                    </a:cubicBezTo>
                    <a:cubicBezTo>
                      <a:pt x="236" y="183"/>
                      <a:pt x="227" y="178"/>
                      <a:pt x="219" y="173"/>
                    </a:cubicBezTo>
                    <a:cubicBezTo>
                      <a:pt x="211" y="167"/>
                      <a:pt x="202" y="160"/>
                      <a:pt x="192" y="150"/>
                    </a:cubicBezTo>
                    <a:cubicBezTo>
                      <a:pt x="186" y="159"/>
                      <a:pt x="186" y="159"/>
                      <a:pt x="186" y="159"/>
                    </a:cubicBezTo>
                    <a:cubicBezTo>
                      <a:pt x="189" y="162"/>
                      <a:pt x="191" y="166"/>
                      <a:pt x="193" y="168"/>
                    </a:cubicBezTo>
                    <a:cubicBezTo>
                      <a:pt x="195" y="171"/>
                      <a:pt x="198" y="177"/>
                      <a:pt x="203" y="186"/>
                    </a:cubicBezTo>
                    <a:cubicBezTo>
                      <a:pt x="208" y="195"/>
                      <a:pt x="211" y="202"/>
                      <a:pt x="213" y="208"/>
                    </a:cubicBezTo>
                    <a:cubicBezTo>
                      <a:pt x="215" y="215"/>
                      <a:pt x="214" y="222"/>
                      <a:pt x="212" y="228"/>
                    </a:cubicBezTo>
                    <a:cubicBezTo>
                      <a:pt x="210" y="235"/>
                      <a:pt x="200" y="243"/>
                      <a:pt x="182" y="253"/>
                    </a:cubicBezTo>
                    <a:cubicBezTo>
                      <a:pt x="175" y="244"/>
                      <a:pt x="170" y="239"/>
                      <a:pt x="168" y="237"/>
                    </a:cubicBezTo>
                    <a:cubicBezTo>
                      <a:pt x="158" y="230"/>
                      <a:pt x="158" y="230"/>
                      <a:pt x="158" y="230"/>
                    </a:cubicBezTo>
                    <a:cubicBezTo>
                      <a:pt x="171" y="225"/>
                      <a:pt x="178" y="222"/>
                      <a:pt x="180" y="218"/>
                    </a:cubicBezTo>
                    <a:cubicBezTo>
                      <a:pt x="182" y="215"/>
                      <a:pt x="182" y="211"/>
                      <a:pt x="180" y="206"/>
                    </a:cubicBezTo>
                    <a:cubicBezTo>
                      <a:pt x="178" y="202"/>
                      <a:pt x="177" y="198"/>
                      <a:pt x="175" y="195"/>
                    </a:cubicBezTo>
                    <a:cubicBezTo>
                      <a:pt x="174" y="192"/>
                      <a:pt x="174" y="192"/>
                      <a:pt x="174" y="192"/>
                    </a:cubicBezTo>
                    <a:cubicBezTo>
                      <a:pt x="169" y="202"/>
                      <a:pt x="162" y="213"/>
                      <a:pt x="153" y="226"/>
                    </a:cubicBezTo>
                    <a:cubicBezTo>
                      <a:pt x="144" y="238"/>
                      <a:pt x="137" y="248"/>
                      <a:pt x="130" y="255"/>
                    </a:cubicBezTo>
                    <a:cubicBezTo>
                      <a:pt x="106" y="281"/>
                      <a:pt x="106" y="281"/>
                      <a:pt x="106" y="281"/>
                    </a:cubicBezTo>
                    <a:cubicBezTo>
                      <a:pt x="99" y="276"/>
                      <a:pt x="94" y="273"/>
                      <a:pt x="90" y="271"/>
                    </a:cubicBezTo>
                    <a:cubicBezTo>
                      <a:pt x="78" y="265"/>
                      <a:pt x="78" y="265"/>
                      <a:pt x="78" y="265"/>
                    </a:cubicBezTo>
                    <a:cubicBezTo>
                      <a:pt x="101" y="247"/>
                      <a:pt x="118" y="229"/>
                      <a:pt x="130" y="212"/>
                    </a:cubicBezTo>
                    <a:close/>
                    <a:moveTo>
                      <a:pt x="27" y="155"/>
                    </a:moveTo>
                    <a:cubicBezTo>
                      <a:pt x="22" y="143"/>
                      <a:pt x="22" y="143"/>
                      <a:pt x="22" y="143"/>
                    </a:cubicBezTo>
                    <a:cubicBezTo>
                      <a:pt x="9" y="118"/>
                      <a:pt x="9" y="118"/>
                      <a:pt x="9" y="118"/>
                    </a:cubicBezTo>
                    <a:cubicBezTo>
                      <a:pt x="0" y="103"/>
                      <a:pt x="0" y="103"/>
                      <a:pt x="0" y="103"/>
                    </a:cubicBezTo>
                    <a:cubicBezTo>
                      <a:pt x="26" y="91"/>
                      <a:pt x="26" y="91"/>
                      <a:pt x="26" y="91"/>
                    </a:cubicBezTo>
                    <a:cubicBezTo>
                      <a:pt x="86" y="60"/>
                      <a:pt x="86" y="60"/>
                      <a:pt x="86" y="60"/>
                    </a:cubicBezTo>
                    <a:cubicBezTo>
                      <a:pt x="81" y="58"/>
                      <a:pt x="75" y="57"/>
                      <a:pt x="68" y="55"/>
                    </a:cubicBezTo>
                    <a:cubicBezTo>
                      <a:pt x="70" y="52"/>
                      <a:pt x="73" y="49"/>
                      <a:pt x="75" y="47"/>
                    </a:cubicBezTo>
                    <a:cubicBezTo>
                      <a:pt x="76" y="44"/>
                      <a:pt x="80" y="39"/>
                      <a:pt x="85" y="30"/>
                    </a:cubicBezTo>
                    <a:cubicBezTo>
                      <a:pt x="100" y="33"/>
                      <a:pt x="110" y="36"/>
                      <a:pt x="117" y="38"/>
                    </a:cubicBezTo>
                    <a:cubicBezTo>
                      <a:pt x="116" y="41"/>
                      <a:pt x="114" y="43"/>
                      <a:pt x="114" y="45"/>
                    </a:cubicBezTo>
                    <a:cubicBezTo>
                      <a:pt x="178" y="12"/>
                      <a:pt x="178" y="12"/>
                      <a:pt x="178" y="12"/>
                    </a:cubicBezTo>
                    <a:cubicBezTo>
                      <a:pt x="201" y="0"/>
                      <a:pt x="201" y="0"/>
                      <a:pt x="201" y="0"/>
                    </a:cubicBezTo>
                    <a:cubicBezTo>
                      <a:pt x="209" y="16"/>
                      <a:pt x="209" y="16"/>
                      <a:pt x="209" y="16"/>
                    </a:cubicBezTo>
                    <a:cubicBezTo>
                      <a:pt x="222" y="40"/>
                      <a:pt x="222" y="40"/>
                      <a:pt x="222" y="40"/>
                    </a:cubicBezTo>
                    <a:cubicBezTo>
                      <a:pt x="229" y="52"/>
                      <a:pt x="229" y="52"/>
                      <a:pt x="229" y="52"/>
                    </a:cubicBezTo>
                    <a:cubicBezTo>
                      <a:pt x="200" y="67"/>
                      <a:pt x="200" y="67"/>
                      <a:pt x="200" y="67"/>
                    </a:cubicBezTo>
                    <a:cubicBezTo>
                      <a:pt x="194" y="54"/>
                      <a:pt x="194" y="54"/>
                      <a:pt x="194" y="54"/>
                    </a:cubicBezTo>
                    <a:cubicBezTo>
                      <a:pt x="186" y="38"/>
                      <a:pt x="186" y="38"/>
                      <a:pt x="186" y="38"/>
                    </a:cubicBezTo>
                    <a:cubicBezTo>
                      <a:pt x="41" y="113"/>
                      <a:pt x="41" y="113"/>
                      <a:pt x="41" y="113"/>
                    </a:cubicBezTo>
                    <a:cubicBezTo>
                      <a:pt x="49" y="128"/>
                      <a:pt x="49" y="128"/>
                      <a:pt x="49" y="128"/>
                    </a:cubicBezTo>
                    <a:cubicBezTo>
                      <a:pt x="56" y="140"/>
                      <a:pt x="56" y="140"/>
                      <a:pt x="56" y="140"/>
                    </a:cubicBezTo>
                    <a:lnTo>
                      <a:pt x="27" y="1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7" name="Freeform 7"/>
              <p:cNvSpPr>
                <a:spLocks noEditPoints="1"/>
              </p:cNvSpPr>
              <p:nvPr/>
            </p:nvSpPr>
            <p:spPr bwMode="auto">
              <a:xfrm>
                <a:off x="3475936" y="542618"/>
                <a:ext cx="75839" cy="71587"/>
              </a:xfrm>
              <a:custGeom>
                <a:avLst/>
                <a:gdLst>
                  <a:gd name="T0" fmla="*/ 36 w 250"/>
                  <a:gd name="T1" fmla="*/ 73 h 236"/>
                  <a:gd name="T2" fmla="*/ 83 w 250"/>
                  <a:gd name="T3" fmla="*/ 66 h 236"/>
                  <a:gd name="T4" fmla="*/ 88 w 250"/>
                  <a:gd name="T5" fmla="*/ 95 h 236"/>
                  <a:gd name="T6" fmla="*/ 41 w 250"/>
                  <a:gd name="T7" fmla="*/ 102 h 236"/>
                  <a:gd name="T8" fmla="*/ 36 w 250"/>
                  <a:gd name="T9" fmla="*/ 73 h 236"/>
                  <a:gd name="T10" fmla="*/ 4 w 250"/>
                  <a:gd name="T11" fmla="*/ 71 h 236"/>
                  <a:gd name="T12" fmla="*/ 20 w 250"/>
                  <a:gd name="T13" fmla="*/ 167 h 236"/>
                  <a:gd name="T14" fmla="*/ 23 w 250"/>
                  <a:gd name="T15" fmla="*/ 193 h 236"/>
                  <a:gd name="T16" fmla="*/ 54 w 250"/>
                  <a:gd name="T17" fmla="*/ 188 h 236"/>
                  <a:gd name="T18" fmla="*/ 53 w 250"/>
                  <a:gd name="T19" fmla="*/ 184 h 236"/>
                  <a:gd name="T20" fmla="*/ 101 w 250"/>
                  <a:gd name="T21" fmla="*/ 177 h 236"/>
                  <a:gd name="T22" fmla="*/ 107 w 250"/>
                  <a:gd name="T23" fmla="*/ 213 h 236"/>
                  <a:gd name="T24" fmla="*/ 111 w 250"/>
                  <a:gd name="T25" fmla="*/ 226 h 236"/>
                  <a:gd name="T26" fmla="*/ 121 w 250"/>
                  <a:gd name="T27" fmla="*/ 234 h 236"/>
                  <a:gd name="T28" fmla="*/ 143 w 250"/>
                  <a:gd name="T29" fmla="*/ 235 h 236"/>
                  <a:gd name="T30" fmla="*/ 181 w 250"/>
                  <a:gd name="T31" fmla="*/ 229 h 236"/>
                  <a:gd name="T32" fmla="*/ 216 w 250"/>
                  <a:gd name="T33" fmla="*/ 224 h 236"/>
                  <a:gd name="T34" fmla="*/ 233 w 250"/>
                  <a:gd name="T35" fmla="*/ 219 h 236"/>
                  <a:gd name="T36" fmla="*/ 242 w 250"/>
                  <a:gd name="T37" fmla="*/ 209 h 236"/>
                  <a:gd name="T38" fmla="*/ 250 w 250"/>
                  <a:gd name="T39" fmla="*/ 176 h 236"/>
                  <a:gd name="T40" fmla="*/ 218 w 250"/>
                  <a:gd name="T41" fmla="*/ 167 h 236"/>
                  <a:gd name="T42" fmla="*/ 218 w 250"/>
                  <a:gd name="T43" fmla="*/ 177 h 236"/>
                  <a:gd name="T44" fmla="*/ 214 w 250"/>
                  <a:gd name="T45" fmla="*/ 191 h 236"/>
                  <a:gd name="T46" fmla="*/ 202 w 250"/>
                  <a:gd name="T47" fmla="*/ 197 h 236"/>
                  <a:gd name="T48" fmla="*/ 177 w 250"/>
                  <a:gd name="T49" fmla="*/ 201 h 236"/>
                  <a:gd name="T50" fmla="*/ 150 w 250"/>
                  <a:gd name="T51" fmla="*/ 205 h 236"/>
                  <a:gd name="T52" fmla="*/ 138 w 250"/>
                  <a:gd name="T53" fmla="*/ 204 h 236"/>
                  <a:gd name="T54" fmla="*/ 135 w 250"/>
                  <a:gd name="T55" fmla="*/ 198 h 236"/>
                  <a:gd name="T56" fmla="*/ 131 w 250"/>
                  <a:gd name="T57" fmla="*/ 172 h 236"/>
                  <a:gd name="T58" fmla="*/ 185 w 250"/>
                  <a:gd name="T59" fmla="*/ 163 h 236"/>
                  <a:gd name="T60" fmla="*/ 186 w 250"/>
                  <a:gd name="T61" fmla="*/ 168 h 236"/>
                  <a:gd name="T62" fmla="*/ 217 w 250"/>
                  <a:gd name="T63" fmla="*/ 163 h 236"/>
                  <a:gd name="T64" fmla="*/ 213 w 250"/>
                  <a:gd name="T65" fmla="*/ 139 h 236"/>
                  <a:gd name="T66" fmla="*/ 198 w 250"/>
                  <a:gd name="T67" fmla="*/ 41 h 236"/>
                  <a:gd name="T68" fmla="*/ 195 w 250"/>
                  <a:gd name="T69" fmla="*/ 19 h 236"/>
                  <a:gd name="T70" fmla="*/ 175 w 250"/>
                  <a:gd name="T71" fmla="*/ 23 h 236"/>
                  <a:gd name="T72" fmla="*/ 109 w 250"/>
                  <a:gd name="T73" fmla="*/ 33 h 236"/>
                  <a:gd name="T74" fmla="*/ 107 w 250"/>
                  <a:gd name="T75" fmla="*/ 19 h 236"/>
                  <a:gd name="T76" fmla="*/ 105 w 250"/>
                  <a:gd name="T77" fmla="*/ 0 h 236"/>
                  <a:gd name="T78" fmla="*/ 73 w 250"/>
                  <a:gd name="T79" fmla="*/ 5 h 236"/>
                  <a:gd name="T80" fmla="*/ 77 w 250"/>
                  <a:gd name="T81" fmla="*/ 24 h 236"/>
                  <a:gd name="T82" fmla="*/ 79 w 250"/>
                  <a:gd name="T83" fmla="*/ 38 h 236"/>
                  <a:gd name="T84" fmla="*/ 24 w 250"/>
                  <a:gd name="T85" fmla="*/ 47 h 236"/>
                  <a:gd name="T86" fmla="*/ 0 w 250"/>
                  <a:gd name="T87" fmla="*/ 50 h 236"/>
                  <a:gd name="T88" fmla="*/ 4 w 250"/>
                  <a:gd name="T89" fmla="*/ 71 h 236"/>
                  <a:gd name="T90" fmla="*/ 45 w 250"/>
                  <a:gd name="T91" fmla="*/ 129 h 236"/>
                  <a:gd name="T92" fmla="*/ 92 w 250"/>
                  <a:gd name="T93" fmla="*/ 121 h 236"/>
                  <a:gd name="T94" fmla="*/ 97 w 250"/>
                  <a:gd name="T95" fmla="*/ 149 h 236"/>
                  <a:gd name="T96" fmla="*/ 49 w 250"/>
                  <a:gd name="T97" fmla="*/ 157 h 236"/>
                  <a:gd name="T98" fmla="*/ 45 w 250"/>
                  <a:gd name="T99" fmla="*/ 129 h 236"/>
                  <a:gd name="T100" fmla="*/ 114 w 250"/>
                  <a:gd name="T101" fmla="*/ 61 h 236"/>
                  <a:gd name="T102" fmla="*/ 168 w 250"/>
                  <a:gd name="T103" fmla="*/ 53 h 236"/>
                  <a:gd name="T104" fmla="*/ 172 w 250"/>
                  <a:gd name="T105" fmla="*/ 82 h 236"/>
                  <a:gd name="T106" fmla="*/ 118 w 250"/>
                  <a:gd name="T107" fmla="*/ 90 h 236"/>
                  <a:gd name="T108" fmla="*/ 114 w 250"/>
                  <a:gd name="T109" fmla="*/ 61 h 236"/>
                  <a:gd name="T110" fmla="*/ 122 w 250"/>
                  <a:gd name="T111" fmla="*/ 116 h 236"/>
                  <a:gd name="T112" fmla="*/ 177 w 250"/>
                  <a:gd name="T113" fmla="*/ 108 h 236"/>
                  <a:gd name="T114" fmla="*/ 181 w 250"/>
                  <a:gd name="T115" fmla="*/ 136 h 236"/>
                  <a:gd name="T116" fmla="*/ 127 w 250"/>
                  <a:gd name="T117" fmla="*/ 145 h 236"/>
                  <a:gd name="T118" fmla="*/ 122 w 250"/>
                  <a:gd name="T119" fmla="*/ 11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0" h="236">
                    <a:moveTo>
                      <a:pt x="36" y="73"/>
                    </a:moveTo>
                    <a:cubicBezTo>
                      <a:pt x="83" y="66"/>
                      <a:pt x="83" y="66"/>
                      <a:pt x="83" y="66"/>
                    </a:cubicBezTo>
                    <a:cubicBezTo>
                      <a:pt x="88" y="95"/>
                      <a:pt x="88" y="95"/>
                      <a:pt x="88" y="95"/>
                    </a:cubicBezTo>
                    <a:cubicBezTo>
                      <a:pt x="41" y="102"/>
                      <a:pt x="41" y="102"/>
                      <a:pt x="41" y="102"/>
                    </a:cubicBezTo>
                    <a:lnTo>
                      <a:pt x="36" y="73"/>
                    </a:lnTo>
                    <a:close/>
                    <a:moveTo>
                      <a:pt x="4" y="71"/>
                    </a:moveTo>
                    <a:cubicBezTo>
                      <a:pt x="20" y="167"/>
                      <a:pt x="20" y="167"/>
                      <a:pt x="20" y="167"/>
                    </a:cubicBezTo>
                    <a:cubicBezTo>
                      <a:pt x="23" y="193"/>
                      <a:pt x="23" y="193"/>
                      <a:pt x="23" y="193"/>
                    </a:cubicBezTo>
                    <a:cubicBezTo>
                      <a:pt x="54" y="188"/>
                      <a:pt x="54" y="188"/>
                      <a:pt x="54" y="188"/>
                    </a:cubicBezTo>
                    <a:cubicBezTo>
                      <a:pt x="53" y="184"/>
                      <a:pt x="53" y="184"/>
                      <a:pt x="53" y="184"/>
                    </a:cubicBezTo>
                    <a:cubicBezTo>
                      <a:pt x="101" y="177"/>
                      <a:pt x="101" y="177"/>
                      <a:pt x="101" y="177"/>
                    </a:cubicBezTo>
                    <a:cubicBezTo>
                      <a:pt x="107" y="213"/>
                      <a:pt x="107" y="213"/>
                      <a:pt x="107" y="213"/>
                    </a:cubicBezTo>
                    <a:cubicBezTo>
                      <a:pt x="108" y="218"/>
                      <a:pt x="109" y="223"/>
                      <a:pt x="111" y="226"/>
                    </a:cubicBezTo>
                    <a:cubicBezTo>
                      <a:pt x="113" y="229"/>
                      <a:pt x="116" y="232"/>
                      <a:pt x="121" y="234"/>
                    </a:cubicBezTo>
                    <a:cubicBezTo>
                      <a:pt x="126" y="236"/>
                      <a:pt x="134" y="236"/>
                      <a:pt x="143" y="235"/>
                    </a:cubicBezTo>
                    <a:cubicBezTo>
                      <a:pt x="153" y="233"/>
                      <a:pt x="165" y="231"/>
                      <a:pt x="181" y="229"/>
                    </a:cubicBezTo>
                    <a:cubicBezTo>
                      <a:pt x="197" y="227"/>
                      <a:pt x="209" y="226"/>
                      <a:pt x="216" y="224"/>
                    </a:cubicBezTo>
                    <a:cubicBezTo>
                      <a:pt x="224" y="222"/>
                      <a:pt x="230" y="221"/>
                      <a:pt x="233" y="219"/>
                    </a:cubicBezTo>
                    <a:cubicBezTo>
                      <a:pt x="237" y="216"/>
                      <a:pt x="240" y="213"/>
                      <a:pt x="242" y="209"/>
                    </a:cubicBezTo>
                    <a:cubicBezTo>
                      <a:pt x="245" y="205"/>
                      <a:pt x="248" y="194"/>
                      <a:pt x="250" y="176"/>
                    </a:cubicBezTo>
                    <a:cubicBezTo>
                      <a:pt x="241" y="175"/>
                      <a:pt x="230" y="172"/>
                      <a:pt x="218" y="167"/>
                    </a:cubicBezTo>
                    <a:cubicBezTo>
                      <a:pt x="218" y="177"/>
                      <a:pt x="218" y="177"/>
                      <a:pt x="218" y="177"/>
                    </a:cubicBezTo>
                    <a:cubicBezTo>
                      <a:pt x="218" y="183"/>
                      <a:pt x="217" y="188"/>
                      <a:pt x="214" y="191"/>
                    </a:cubicBezTo>
                    <a:cubicBezTo>
                      <a:pt x="211" y="194"/>
                      <a:pt x="207" y="196"/>
                      <a:pt x="202" y="197"/>
                    </a:cubicBezTo>
                    <a:cubicBezTo>
                      <a:pt x="197" y="199"/>
                      <a:pt x="189" y="200"/>
                      <a:pt x="177" y="201"/>
                    </a:cubicBezTo>
                    <a:cubicBezTo>
                      <a:pt x="150" y="205"/>
                      <a:pt x="150" y="205"/>
                      <a:pt x="150" y="205"/>
                    </a:cubicBezTo>
                    <a:cubicBezTo>
                      <a:pt x="144" y="206"/>
                      <a:pt x="140" y="205"/>
                      <a:pt x="138" y="204"/>
                    </a:cubicBezTo>
                    <a:cubicBezTo>
                      <a:pt x="137" y="202"/>
                      <a:pt x="136" y="200"/>
                      <a:pt x="135" y="198"/>
                    </a:cubicBezTo>
                    <a:cubicBezTo>
                      <a:pt x="131" y="172"/>
                      <a:pt x="131" y="172"/>
                      <a:pt x="131" y="172"/>
                    </a:cubicBezTo>
                    <a:cubicBezTo>
                      <a:pt x="185" y="163"/>
                      <a:pt x="185" y="163"/>
                      <a:pt x="185" y="163"/>
                    </a:cubicBezTo>
                    <a:cubicBezTo>
                      <a:pt x="186" y="168"/>
                      <a:pt x="186" y="168"/>
                      <a:pt x="186" y="168"/>
                    </a:cubicBezTo>
                    <a:cubicBezTo>
                      <a:pt x="217" y="163"/>
                      <a:pt x="217" y="163"/>
                      <a:pt x="217" y="163"/>
                    </a:cubicBezTo>
                    <a:cubicBezTo>
                      <a:pt x="213" y="139"/>
                      <a:pt x="213" y="139"/>
                      <a:pt x="213" y="139"/>
                    </a:cubicBezTo>
                    <a:cubicBezTo>
                      <a:pt x="198" y="41"/>
                      <a:pt x="198" y="41"/>
                      <a:pt x="198" y="41"/>
                    </a:cubicBezTo>
                    <a:cubicBezTo>
                      <a:pt x="195" y="19"/>
                      <a:pt x="195" y="19"/>
                      <a:pt x="195" y="19"/>
                    </a:cubicBezTo>
                    <a:cubicBezTo>
                      <a:pt x="175" y="23"/>
                      <a:pt x="175" y="23"/>
                      <a:pt x="175" y="23"/>
                    </a:cubicBezTo>
                    <a:cubicBezTo>
                      <a:pt x="109" y="33"/>
                      <a:pt x="109" y="33"/>
                      <a:pt x="109" y="33"/>
                    </a:cubicBezTo>
                    <a:cubicBezTo>
                      <a:pt x="107" y="19"/>
                      <a:pt x="107" y="19"/>
                      <a:pt x="107" y="19"/>
                    </a:cubicBezTo>
                    <a:cubicBezTo>
                      <a:pt x="105" y="0"/>
                      <a:pt x="105" y="0"/>
                      <a:pt x="105" y="0"/>
                    </a:cubicBezTo>
                    <a:cubicBezTo>
                      <a:pt x="73" y="5"/>
                      <a:pt x="73" y="5"/>
                      <a:pt x="73" y="5"/>
                    </a:cubicBezTo>
                    <a:cubicBezTo>
                      <a:pt x="77" y="24"/>
                      <a:pt x="77" y="24"/>
                      <a:pt x="77" y="24"/>
                    </a:cubicBezTo>
                    <a:cubicBezTo>
                      <a:pt x="79" y="38"/>
                      <a:pt x="79" y="38"/>
                      <a:pt x="79" y="38"/>
                    </a:cubicBezTo>
                    <a:cubicBezTo>
                      <a:pt x="24" y="47"/>
                      <a:pt x="24" y="47"/>
                      <a:pt x="24" y="47"/>
                    </a:cubicBezTo>
                    <a:cubicBezTo>
                      <a:pt x="0" y="50"/>
                      <a:pt x="0" y="50"/>
                      <a:pt x="0" y="50"/>
                    </a:cubicBezTo>
                    <a:lnTo>
                      <a:pt x="4" y="71"/>
                    </a:lnTo>
                    <a:close/>
                    <a:moveTo>
                      <a:pt x="45" y="129"/>
                    </a:moveTo>
                    <a:cubicBezTo>
                      <a:pt x="92" y="121"/>
                      <a:pt x="92" y="121"/>
                      <a:pt x="92" y="121"/>
                    </a:cubicBezTo>
                    <a:cubicBezTo>
                      <a:pt x="97" y="149"/>
                      <a:pt x="97" y="149"/>
                      <a:pt x="97" y="149"/>
                    </a:cubicBezTo>
                    <a:cubicBezTo>
                      <a:pt x="49" y="157"/>
                      <a:pt x="49" y="157"/>
                      <a:pt x="49" y="157"/>
                    </a:cubicBezTo>
                    <a:lnTo>
                      <a:pt x="45" y="129"/>
                    </a:lnTo>
                    <a:close/>
                    <a:moveTo>
                      <a:pt x="114" y="61"/>
                    </a:moveTo>
                    <a:cubicBezTo>
                      <a:pt x="168" y="53"/>
                      <a:pt x="168" y="53"/>
                      <a:pt x="168" y="53"/>
                    </a:cubicBezTo>
                    <a:cubicBezTo>
                      <a:pt x="172" y="82"/>
                      <a:pt x="172" y="82"/>
                      <a:pt x="172" y="82"/>
                    </a:cubicBezTo>
                    <a:cubicBezTo>
                      <a:pt x="118" y="90"/>
                      <a:pt x="118" y="90"/>
                      <a:pt x="118" y="90"/>
                    </a:cubicBezTo>
                    <a:lnTo>
                      <a:pt x="114" y="61"/>
                    </a:lnTo>
                    <a:close/>
                    <a:moveTo>
                      <a:pt x="122" y="116"/>
                    </a:moveTo>
                    <a:cubicBezTo>
                      <a:pt x="177" y="108"/>
                      <a:pt x="177" y="108"/>
                      <a:pt x="177" y="108"/>
                    </a:cubicBezTo>
                    <a:cubicBezTo>
                      <a:pt x="181" y="136"/>
                      <a:pt x="181" y="136"/>
                      <a:pt x="181" y="136"/>
                    </a:cubicBezTo>
                    <a:cubicBezTo>
                      <a:pt x="127" y="145"/>
                      <a:pt x="127" y="145"/>
                      <a:pt x="127" y="145"/>
                    </a:cubicBezTo>
                    <a:lnTo>
                      <a:pt x="122"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8" name="Freeform 8"/>
              <p:cNvSpPr>
                <a:spLocks noEditPoints="1"/>
              </p:cNvSpPr>
              <p:nvPr/>
            </p:nvSpPr>
            <p:spPr bwMode="auto">
              <a:xfrm>
                <a:off x="3587214" y="542618"/>
                <a:ext cx="73004" cy="75130"/>
              </a:xfrm>
              <a:custGeom>
                <a:avLst/>
                <a:gdLst>
                  <a:gd name="T0" fmla="*/ 62 w 241"/>
                  <a:gd name="T1" fmla="*/ 84 h 247"/>
                  <a:gd name="T2" fmla="*/ 60 w 241"/>
                  <a:gd name="T3" fmla="*/ 135 h 247"/>
                  <a:gd name="T4" fmla="*/ 57 w 241"/>
                  <a:gd name="T5" fmla="*/ 74 h 247"/>
                  <a:gd name="T6" fmla="*/ 38 w 241"/>
                  <a:gd name="T7" fmla="*/ 184 h 247"/>
                  <a:gd name="T8" fmla="*/ 53 w 241"/>
                  <a:gd name="T9" fmla="*/ 170 h 247"/>
                  <a:gd name="T10" fmla="*/ 79 w 241"/>
                  <a:gd name="T11" fmla="*/ 158 h 247"/>
                  <a:gd name="T12" fmla="*/ 89 w 241"/>
                  <a:gd name="T13" fmla="*/ 155 h 247"/>
                  <a:gd name="T14" fmla="*/ 97 w 241"/>
                  <a:gd name="T15" fmla="*/ 161 h 247"/>
                  <a:gd name="T16" fmla="*/ 105 w 241"/>
                  <a:gd name="T17" fmla="*/ 115 h 247"/>
                  <a:gd name="T18" fmla="*/ 118 w 241"/>
                  <a:gd name="T19" fmla="*/ 88 h 247"/>
                  <a:gd name="T20" fmla="*/ 137 w 241"/>
                  <a:gd name="T21" fmla="*/ 129 h 247"/>
                  <a:gd name="T22" fmla="*/ 116 w 241"/>
                  <a:gd name="T23" fmla="*/ 159 h 247"/>
                  <a:gd name="T24" fmla="*/ 107 w 241"/>
                  <a:gd name="T25" fmla="*/ 192 h 247"/>
                  <a:gd name="T26" fmla="*/ 128 w 241"/>
                  <a:gd name="T27" fmla="*/ 189 h 247"/>
                  <a:gd name="T28" fmla="*/ 154 w 241"/>
                  <a:gd name="T29" fmla="*/ 178 h 247"/>
                  <a:gd name="T30" fmla="*/ 184 w 241"/>
                  <a:gd name="T31" fmla="*/ 174 h 247"/>
                  <a:gd name="T32" fmla="*/ 168 w 241"/>
                  <a:gd name="T33" fmla="*/ 131 h 247"/>
                  <a:gd name="T34" fmla="*/ 183 w 241"/>
                  <a:gd name="T35" fmla="*/ 93 h 247"/>
                  <a:gd name="T36" fmla="*/ 191 w 241"/>
                  <a:gd name="T37" fmla="*/ 72 h 247"/>
                  <a:gd name="T38" fmla="*/ 159 w 241"/>
                  <a:gd name="T39" fmla="*/ 70 h 247"/>
                  <a:gd name="T40" fmla="*/ 143 w 241"/>
                  <a:gd name="T41" fmla="*/ 76 h 247"/>
                  <a:gd name="T42" fmla="*/ 119 w 241"/>
                  <a:gd name="T43" fmla="*/ 86 h 247"/>
                  <a:gd name="T44" fmla="*/ 126 w 241"/>
                  <a:gd name="T45" fmla="*/ 68 h 247"/>
                  <a:gd name="T46" fmla="*/ 100 w 241"/>
                  <a:gd name="T47" fmla="*/ 47 h 247"/>
                  <a:gd name="T48" fmla="*/ 95 w 241"/>
                  <a:gd name="T49" fmla="*/ 69 h 247"/>
                  <a:gd name="T50" fmla="*/ 81 w 241"/>
                  <a:gd name="T51" fmla="*/ 60 h 247"/>
                  <a:gd name="T52" fmla="*/ 58 w 241"/>
                  <a:gd name="T53" fmla="*/ 69 h 247"/>
                  <a:gd name="T54" fmla="*/ 205 w 241"/>
                  <a:gd name="T55" fmla="*/ 60 h 247"/>
                  <a:gd name="T56" fmla="*/ 176 w 241"/>
                  <a:gd name="T57" fmla="*/ 212 h 247"/>
                  <a:gd name="T58" fmla="*/ 149 w 241"/>
                  <a:gd name="T59" fmla="*/ 208 h 247"/>
                  <a:gd name="T60" fmla="*/ 154 w 241"/>
                  <a:gd name="T61" fmla="*/ 235 h 247"/>
                  <a:gd name="T62" fmla="*/ 189 w 241"/>
                  <a:gd name="T63" fmla="*/ 245 h 247"/>
                  <a:gd name="T64" fmla="*/ 208 w 241"/>
                  <a:gd name="T65" fmla="*/ 223 h 247"/>
                  <a:gd name="T66" fmla="*/ 241 w 241"/>
                  <a:gd name="T67" fmla="*/ 36 h 247"/>
                  <a:gd name="T68" fmla="*/ 67 w 241"/>
                  <a:gd name="T69" fmla="*/ 7 h 247"/>
                  <a:gd name="T70" fmla="*/ 32 w 241"/>
                  <a:gd name="T71" fmla="*/ 31 h 247"/>
                  <a:gd name="T72" fmla="*/ 0 w 241"/>
                  <a:gd name="T73" fmla="*/ 21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1" h="247">
                    <a:moveTo>
                      <a:pt x="57" y="74"/>
                    </a:moveTo>
                    <a:cubicBezTo>
                      <a:pt x="62" y="84"/>
                      <a:pt x="62" y="84"/>
                      <a:pt x="62" y="84"/>
                    </a:cubicBezTo>
                    <a:cubicBezTo>
                      <a:pt x="63" y="87"/>
                      <a:pt x="67" y="96"/>
                      <a:pt x="74" y="113"/>
                    </a:cubicBezTo>
                    <a:cubicBezTo>
                      <a:pt x="69" y="123"/>
                      <a:pt x="65" y="130"/>
                      <a:pt x="60" y="135"/>
                    </a:cubicBezTo>
                    <a:cubicBezTo>
                      <a:pt x="56" y="140"/>
                      <a:pt x="50" y="145"/>
                      <a:pt x="43" y="150"/>
                    </a:cubicBezTo>
                    <a:lnTo>
                      <a:pt x="57" y="74"/>
                    </a:lnTo>
                    <a:close/>
                    <a:moveTo>
                      <a:pt x="32" y="217"/>
                    </a:moveTo>
                    <a:cubicBezTo>
                      <a:pt x="38" y="184"/>
                      <a:pt x="38" y="184"/>
                      <a:pt x="38" y="184"/>
                    </a:cubicBezTo>
                    <a:cubicBezTo>
                      <a:pt x="43" y="154"/>
                      <a:pt x="43" y="154"/>
                      <a:pt x="43" y="154"/>
                    </a:cubicBezTo>
                    <a:cubicBezTo>
                      <a:pt x="48" y="161"/>
                      <a:pt x="52" y="167"/>
                      <a:pt x="53" y="170"/>
                    </a:cubicBezTo>
                    <a:cubicBezTo>
                      <a:pt x="55" y="173"/>
                      <a:pt x="57" y="176"/>
                      <a:pt x="58" y="179"/>
                    </a:cubicBezTo>
                    <a:cubicBezTo>
                      <a:pt x="69" y="168"/>
                      <a:pt x="76" y="161"/>
                      <a:pt x="79" y="158"/>
                    </a:cubicBezTo>
                    <a:cubicBezTo>
                      <a:pt x="82" y="154"/>
                      <a:pt x="85" y="151"/>
                      <a:pt x="87" y="148"/>
                    </a:cubicBezTo>
                    <a:cubicBezTo>
                      <a:pt x="89" y="155"/>
                      <a:pt x="89" y="155"/>
                      <a:pt x="89" y="155"/>
                    </a:cubicBezTo>
                    <a:cubicBezTo>
                      <a:pt x="89" y="156"/>
                      <a:pt x="90" y="160"/>
                      <a:pt x="90" y="166"/>
                    </a:cubicBezTo>
                    <a:cubicBezTo>
                      <a:pt x="97" y="161"/>
                      <a:pt x="97" y="161"/>
                      <a:pt x="97" y="161"/>
                    </a:cubicBezTo>
                    <a:cubicBezTo>
                      <a:pt x="101" y="159"/>
                      <a:pt x="108" y="156"/>
                      <a:pt x="118" y="152"/>
                    </a:cubicBezTo>
                    <a:cubicBezTo>
                      <a:pt x="114" y="139"/>
                      <a:pt x="110" y="127"/>
                      <a:pt x="105" y="115"/>
                    </a:cubicBezTo>
                    <a:cubicBezTo>
                      <a:pt x="110" y="107"/>
                      <a:pt x="110" y="107"/>
                      <a:pt x="110" y="107"/>
                    </a:cubicBezTo>
                    <a:cubicBezTo>
                      <a:pt x="111" y="104"/>
                      <a:pt x="114" y="98"/>
                      <a:pt x="118" y="88"/>
                    </a:cubicBezTo>
                    <a:cubicBezTo>
                      <a:pt x="124" y="99"/>
                      <a:pt x="128" y="106"/>
                      <a:pt x="130" y="109"/>
                    </a:cubicBezTo>
                    <a:cubicBezTo>
                      <a:pt x="131" y="112"/>
                      <a:pt x="133" y="119"/>
                      <a:pt x="137" y="129"/>
                    </a:cubicBezTo>
                    <a:cubicBezTo>
                      <a:pt x="131" y="139"/>
                      <a:pt x="131" y="139"/>
                      <a:pt x="131" y="139"/>
                    </a:cubicBezTo>
                    <a:cubicBezTo>
                      <a:pt x="127" y="146"/>
                      <a:pt x="122" y="152"/>
                      <a:pt x="116" y="159"/>
                    </a:cubicBezTo>
                    <a:cubicBezTo>
                      <a:pt x="110" y="166"/>
                      <a:pt x="102" y="172"/>
                      <a:pt x="92" y="179"/>
                    </a:cubicBezTo>
                    <a:cubicBezTo>
                      <a:pt x="100" y="184"/>
                      <a:pt x="105" y="189"/>
                      <a:pt x="107" y="192"/>
                    </a:cubicBezTo>
                    <a:cubicBezTo>
                      <a:pt x="110" y="194"/>
                      <a:pt x="112" y="197"/>
                      <a:pt x="115" y="200"/>
                    </a:cubicBezTo>
                    <a:cubicBezTo>
                      <a:pt x="120" y="196"/>
                      <a:pt x="125" y="192"/>
                      <a:pt x="128" y="189"/>
                    </a:cubicBezTo>
                    <a:cubicBezTo>
                      <a:pt x="132" y="185"/>
                      <a:pt x="139" y="177"/>
                      <a:pt x="150" y="163"/>
                    </a:cubicBezTo>
                    <a:cubicBezTo>
                      <a:pt x="154" y="178"/>
                      <a:pt x="154" y="178"/>
                      <a:pt x="154" y="178"/>
                    </a:cubicBezTo>
                    <a:cubicBezTo>
                      <a:pt x="155" y="179"/>
                      <a:pt x="156" y="184"/>
                      <a:pt x="157" y="191"/>
                    </a:cubicBezTo>
                    <a:cubicBezTo>
                      <a:pt x="167" y="184"/>
                      <a:pt x="176" y="178"/>
                      <a:pt x="184" y="174"/>
                    </a:cubicBezTo>
                    <a:cubicBezTo>
                      <a:pt x="181" y="165"/>
                      <a:pt x="181" y="165"/>
                      <a:pt x="181" y="165"/>
                    </a:cubicBezTo>
                    <a:cubicBezTo>
                      <a:pt x="181" y="165"/>
                      <a:pt x="177" y="153"/>
                      <a:pt x="168" y="131"/>
                    </a:cubicBezTo>
                    <a:cubicBezTo>
                      <a:pt x="175" y="116"/>
                      <a:pt x="175" y="116"/>
                      <a:pt x="175" y="116"/>
                    </a:cubicBezTo>
                    <a:cubicBezTo>
                      <a:pt x="177" y="110"/>
                      <a:pt x="180" y="103"/>
                      <a:pt x="183" y="93"/>
                    </a:cubicBezTo>
                    <a:cubicBezTo>
                      <a:pt x="188" y="79"/>
                      <a:pt x="188" y="79"/>
                      <a:pt x="188" y="79"/>
                    </a:cubicBezTo>
                    <a:cubicBezTo>
                      <a:pt x="189" y="77"/>
                      <a:pt x="189" y="75"/>
                      <a:pt x="191" y="72"/>
                    </a:cubicBezTo>
                    <a:cubicBezTo>
                      <a:pt x="181" y="69"/>
                      <a:pt x="171" y="66"/>
                      <a:pt x="160" y="62"/>
                    </a:cubicBezTo>
                    <a:cubicBezTo>
                      <a:pt x="159" y="70"/>
                      <a:pt x="159" y="70"/>
                      <a:pt x="159" y="70"/>
                    </a:cubicBezTo>
                    <a:cubicBezTo>
                      <a:pt x="158" y="74"/>
                      <a:pt x="156" y="82"/>
                      <a:pt x="152" y="94"/>
                    </a:cubicBezTo>
                    <a:cubicBezTo>
                      <a:pt x="149" y="87"/>
                      <a:pt x="146" y="81"/>
                      <a:pt x="143" y="76"/>
                    </a:cubicBezTo>
                    <a:cubicBezTo>
                      <a:pt x="137" y="80"/>
                      <a:pt x="137" y="80"/>
                      <a:pt x="137" y="80"/>
                    </a:cubicBezTo>
                    <a:cubicBezTo>
                      <a:pt x="133" y="82"/>
                      <a:pt x="127" y="84"/>
                      <a:pt x="119" y="86"/>
                    </a:cubicBezTo>
                    <a:cubicBezTo>
                      <a:pt x="124" y="74"/>
                      <a:pt x="124" y="74"/>
                      <a:pt x="124" y="74"/>
                    </a:cubicBezTo>
                    <a:cubicBezTo>
                      <a:pt x="124" y="74"/>
                      <a:pt x="125" y="72"/>
                      <a:pt x="126" y="68"/>
                    </a:cubicBezTo>
                    <a:cubicBezTo>
                      <a:pt x="127" y="64"/>
                      <a:pt x="128" y="61"/>
                      <a:pt x="129" y="58"/>
                    </a:cubicBezTo>
                    <a:cubicBezTo>
                      <a:pt x="118" y="55"/>
                      <a:pt x="108" y="51"/>
                      <a:pt x="100" y="47"/>
                    </a:cubicBezTo>
                    <a:cubicBezTo>
                      <a:pt x="98" y="58"/>
                      <a:pt x="98" y="58"/>
                      <a:pt x="98" y="58"/>
                    </a:cubicBezTo>
                    <a:cubicBezTo>
                      <a:pt x="97" y="62"/>
                      <a:pt x="96" y="66"/>
                      <a:pt x="95" y="69"/>
                    </a:cubicBezTo>
                    <a:cubicBezTo>
                      <a:pt x="94" y="73"/>
                      <a:pt x="92" y="77"/>
                      <a:pt x="90" y="81"/>
                    </a:cubicBezTo>
                    <a:cubicBezTo>
                      <a:pt x="87" y="73"/>
                      <a:pt x="83" y="66"/>
                      <a:pt x="81" y="60"/>
                    </a:cubicBezTo>
                    <a:cubicBezTo>
                      <a:pt x="73" y="64"/>
                      <a:pt x="68" y="66"/>
                      <a:pt x="66" y="67"/>
                    </a:cubicBezTo>
                    <a:cubicBezTo>
                      <a:pt x="63" y="68"/>
                      <a:pt x="60" y="69"/>
                      <a:pt x="58" y="69"/>
                    </a:cubicBezTo>
                    <a:cubicBezTo>
                      <a:pt x="64" y="35"/>
                      <a:pt x="64" y="35"/>
                      <a:pt x="64" y="35"/>
                    </a:cubicBezTo>
                    <a:cubicBezTo>
                      <a:pt x="205" y="60"/>
                      <a:pt x="205" y="60"/>
                      <a:pt x="205" y="60"/>
                    </a:cubicBezTo>
                    <a:cubicBezTo>
                      <a:pt x="179" y="206"/>
                      <a:pt x="179" y="206"/>
                      <a:pt x="179" y="206"/>
                    </a:cubicBezTo>
                    <a:cubicBezTo>
                      <a:pt x="179" y="209"/>
                      <a:pt x="178" y="210"/>
                      <a:pt x="176" y="212"/>
                    </a:cubicBezTo>
                    <a:cubicBezTo>
                      <a:pt x="175" y="214"/>
                      <a:pt x="171" y="214"/>
                      <a:pt x="165" y="212"/>
                    </a:cubicBezTo>
                    <a:cubicBezTo>
                      <a:pt x="160" y="211"/>
                      <a:pt x="154" y="210"/>
                      <a:pt x="149" y="208"/>
                    </a:cubicBezTo>
                    <a:cubicBezTo>
                      <a:pt x="151" y="217"/>
                      <a:pt x="151" y="217"/>
                      <a:pt x="151" y="217"/>
                    </a:cubicBezTo>
                    <a:cubicBezTo>
                      <a:pt x="153" y="225"/>
                      <a:pt x="154" y="231"/>
                      <a:pt x="154" y="235"/>
                    </a:cubicBezTo>
                    <a:cubicBezTo>
                      <a:pt x="154" y="239"/>
                      <a:pt x="153" y="242"/>
                      <a:pt x="153" y="245"/>
                    </a:cubicBezTo>
                    <a:cubicBezTo>
                      <a:pt x="169" y="246"/>
                      <a:pt x="181" y="247"/>
                      <a:pt x="189" y="245"/>
                    </a:cubicBezTo>
                    <a:cubicBezTo>
                      <a:pt x="196" y="244"/>
                      <a:pt x="201" y="241"/>
                      <a:pt x="203" y="237"/>
                    </a:cubicBezTo>
                    <a:cubicBezTo>
                      <a:pt x="205" y="233"/>
                      <a:pt x="207" y="228"/>
                      <a:pt x="208" y="223"/>
                    </a:cubicBezTo>
                    <a:cubicBezTo>
                      <a:pt x="235" y="66"/>
                      <a:pt x="235" y="66"/>
                      <a:pt x="235" y="66"/>
                    </a:cubicBezTo>
                    <a:cubicBezTo>
                      <a:pt x="241" y="36"/>
                      <a:pt x="241" y="36"/>
                      <a:pt x="241" y="36"/>
                    </a:cubicBezTo>
                    <a:cubicBezTo>
                      <a:pt x="211" y="32"/>
                      <a:pt x="211" y="32"/>
                      <a:pt x="211" y="32"/>
                    </a:cubicBezTo>
                    <a:cubicBezTo>
                      <a:pt x="67" y="7"/>
                      <a:pt x="67" y="7"/>
                      <a:pt x="67" y="7"/>
                    </a:cubicBezTo>
                    <a:cubicBezTo>
                      <a:pt x="37" y="0"/>
                      <a:pt x="37" y="0"/>
                      <a:pt x="37" y="0"/>
                    </a:cubicBezTo>
                    <a:cubicBezTo>
                      <a:pt x="32" y="31"/>
                      <a:pt x="32" y="31"/>
                      <a:pt x="32" y="31"/>
                    </a:cubicBezTo>
                    <a:cubicBezTo>
                      <a:pt x="6" y="179"/>
                      <a:pt x="6" y="179"/>
                      <a:pt x="6" y="179"/>
                    </a:cubicBezTo>
                    <a:cubicBezTo>
                      <a:pt x="0" y="211"/>
                      <a:pt x="0" y="211"/>
                      <a:pt x="0" y="211"/>
                    </a:cubicBezTo>
                    <a:lnTo>
                      <a:pt x="32"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9" name="Freeform 9"/>
              <p:cNvSpPr>
                <a:spLocks noEditPoints="1"/>
              </p:cNvSpPr>
              <p:nvPr/>
            </p:nvSpPr>
            <p:spPr bwMode="auto">
              <a:xfrm>
                <a:off x="3693530" y="580892"/>
                <a:ext cx="71587" cy="77257"/>
              </a:xfrm>
              <a:custGeom>
                <a:avLst/>
                <a:gdLst>
                  <a:gd name="T0" fmla="*/ 30 w 237"/>
                  <a:gd name="T1" fmla="*/ 80 h 253"/>
                  <a:gd name="T2" fmla="*/ 24 w 237"/>
                  <a:gd name="T3" fmla="*/ 52 h 253"/>
                  <a:gd name="T4" fmla="*/ 21 w 237"/>
                  <a:gd name="T5" fmla="*/ 44 h 253"/>
                  <a:gd name="T6" fmla="*/ 59 w 237"/>
                  <a:gd name="T7" fmla="*/ 41 h 253"/>
                  <a:gd name="T8" fmla="*/ 99 w 237"/>
                  <a:gd name="T9" fmla="*/ 27 h 253"/>
                  <a:gd name="T10" fmla="*/ 133 w 237"/>
                  <a:gd name="T11" fmla="*/ 5 h 253"/>
                  <a:gd name="T12" fmla="*/ 139 w 237"/>
                  <a:gd name="T13" fmla="*/ 0 h 253"/>
                  <a:gd name="T14" fmla="*/ 160 w 237"/>
                  <a:gd name="T15" fmla="*/ 28 h 253"/>
                  <a:gd name="T16" fmla="*/ 119 w 237"/>
                  <a:gd name="T17" fmla="*/ 51 h 253"/>
                  <a:gd name="T18" fmla="*/ 77 w 237"/>
                  <a:gd name="T19" fmla="*/ 68 h 253"/>
                  <a:gd name="T20" fmla="*/ 30 w 237"/>
                  <a:gd name="T21" fmla="*/ 80 h 253"/>
                  <a:gd name="T22" fmla="*/ 26 w 237"/>
                  <a:gd name="T23" fmla="*/ 133 h 253"/>
                  <a:gd name="T24" fmla="*/ 47 w 237"/>
                  <a:gd name="T25" fmla="*/ 127 h 253"/>
                  <a:gd name="T26" fmla="*/ 73 w 237"/>
                  <a:gd name="T27" fmla="*/ 116 h 253"/>
                  <a:gd name="T28" fmla="*/ 101 w 237"/>
                  <a:gd name="T29" fmla="*/ 101 h 253"/>
                  <a:gd name="T30" fmla="*/ 118 w 237"/>
                  <a:gd name="T31" fmla="*/ 88 h 253"/>
                  <a:gd name="T32" fmla="*/ 123 w 237"/>
                  <a:gd name="T33" fmla="*/ 83 h 253"/>
                  <a:gd name="T34" fmla="*/ 143 w 237"/>
                  <a:gd name="T35" fmla="*/ 116 h 253"/>
                  <a:gd name="T36" fmla="*/ 132 w 237"/>
                  <a:gd name="T37" fmla="*/ 122 h 253"/>
                  <a:gd name="T38" fmla="*/ 112 w 237"/>
                  <a:gd name="T39" fmla="*/ 131 h 253"/>
                  <a:gd name="T40" fmla="*/ 83 w 237"/>
                  <a:gd name="T41" fmla="*/ 144 h 253"/>
                  <a:gd name="T42" fmla="*/ 48 w 237"/>
                  <a:gd name="T43" fmla="*/ 155 h 253"/>
                  <a:gd name="T44" fmla="*/ 133 w 237"/>
                  <a:gd name="T45" fmla="*/ 197 h 253"/>
                  <a:gd name="T46" fmla="*/ 130 w 237"/>
                  <a:gd name="T47" fmla="*/ 171 h 253"/>
                  <a:gd name="T48" fmla="*/ 127 w 237"/>
                  <a:gd name="T49" fmla="*/ 155 h 253"/>
                  <a:gd name="T50" fmla="*/ 152 w 237"/>
                  <a:gd name="T51" fmla="*/ 156 h 253"/>
                  <a:gd name="T52" fmla="*/ 159 w 237"/>
                  <a:gd name="T53" fmla="*/ 155 h 253"/>
                  <a:gd name="T54" fmla="*/ 171 w 237"/>
                  <a:gd name="T55" fmla="*/ 247 h 253"/>
                  <a:gd name="T56" fmla="*/ 143 w 237"/>
                  <a:gd name="T57" fmla="*/ 251 h 253"/>
                  <a:gd name="T58" fmla="*/ 134 w 237"/>
                  <a:gd name="T59" fmla="*/ 253 h 253"/>
                  <a:gd name="T60" fmla="*/ 135 w 237"/>
                  <a:gd name="T61" fmla="*/ 243 h 253"/>
                  <a:gd name="T62" fmla="*/ 134 w 237"/>
                  <a:gd name="T63" fmla="*/ 226 h 253"/>
                  <a:gd name="T64" fmla="*/ 72 w 237"/>
                  <a:gd name="T65" fmla="*/ 198 h 253"/>
                  <a:gd name="T66" fmla="*/ 22 w 237"/>
                  <a:gd name="T67" fmla="*/ 177 h 253"/>
                  <a:gd name="T68" fmla="*/ 0 w 237"/>
                  <a:gd name="T69" fmla="*/ 170 h 253"/>
                  <a:gd name="T70" fmla="*/ 3 w 237"/>
                  <a:gd name="T71" fmla="*/ 144 h 253"/>
                  <a:gd name="T72" fmla="*/ 3 w 237"/>
                  <a:gd name="T73" fmla="*/ 135 h 253"/>
                  <a:gd name="T74" fmla="*/ 26 w 237"/>
                  <a:gd name="T75" fmla="*/ 133 h 253"/>
                  <a:gd name="T76" fmla="*/ 188 w 237"/>
                  <a:gd name="T77" fmla="*/ 22 h 253"/>
                  <a:gd name="T78" fmla="*/ 217 w 237"/>
                  <a:gd name="T79" fmla="*/ 39 h 253"/>
                  <a:gd name="T80" fmla="*/ 212 w 237"/>
                  <a:gd name="T81" fmla="*/ 47 h 253"/>
                  <a:gd name="T82" fmla="*/ 208 w 237"/>
                  <a:gd name="T83" fmla="*/ 57 h 253"/>
                  <a:gd name="T84" fmla="*/ 204 w 237"/>
                  <a:gd name="T85" fmla="*/ 80 h 253"/>
                  <a:gd name="T86" fmla="*/ 206 w 237"/>
                  <a:gd name="T87" fmla="*/ 110 h 253"/>
                  <a:gd name="T88" fmla="*/ 215 w 237"/>
                  <a:gd name="T89" fmla="*/ 132 h 253"/>
                  <a:gd name="T90" fmla="*/ 222 w 237"/>
                  <a:gd name="T91" fmla="*/ 144 h 253"/>
                  <a:gd name="T92" fmla="*/ 237 w 237"/>
                  <a:gd name="T93" fmla="*/ 159 h 253"/>
                  <a:gd name="T94" fmla="*/ 227 w 237"/>
                  <a:gd name="T95" fmla="*/ 163 h 253"/>
                  <a:gd name="T96" fmla="*/ 204 w 237"/>
                  <a:gd name="T97" fmla="*/ 178 h 253"/>
                  <a:gd name="T98" fmla="*/ 183 w 237"/>
                  <a:gd name="T99" fmla="*/ 141 h 253"/>
                  <a:gd name="T100" fmla="*/ 173 w 237"/>
                  <a:gd name="T101" fmla="*/ 106 h 253"/>
                  <a:gd name="T102" fmla="*/ 173 w 237"/>
                  <a:gd name="T103" fmla="*/ 75 h 253"/>
                  <a:gd name="T104" fmla="*/ 177 w 237"/>
                  <a:gd name="T105" fmla="*/ 51 h 253"/>
                  <a:gd name="T106" fmla="*/ 188 w 237"/>
                  <a:gd name="T107" fmla="*/ 2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7" h="253">
                    <a:moveTo>
                      <a:pt x="30" y="80"/>
                    </a:moveTo>
                    <a:cubicBezTo>
                      <a:pt x="28" y="67"/>
                      <a:pt x="26" y="57"/>
                      <a:pt x="24" y="52"/>
                    </a:cubicBezTo>
                    <a:cubicBezTo>
                      <a:pt x="21" y="44"/>
                      <a:pt x="21" y="44"/>
                      <a:pt x="21" y="44"/>
                    </a:cubicBezTo>
                    <a:cubicBezTo>
                      <a:pt x="32" y="46"/>
                      <a:pt x="44" y="45"/>
                      <a:pt x="59" y="41"/>
                    </a:cubicBezTo>
                    <a:cubicBezTo>
                      <a:pt x="73" y="37"/>
                      <a:pt x="86" y="32"/>
                      <a:pt x="99" y="27"/>
                    </a:cubicBezTo>
                    <a:cubicBezTo>
                      <a:pt x="112" y="20"/>
                      <a:pt x="123" y="13"/>
                      <a:pt x="133" y="5"/>
                    </a:cubicBezTo>
                    <a:cubicBezTo>
                      <a:pt x="139" y="0"/>
                      <a:pt x="139" y="0"/>
                      <a:pt x="139" y="0"/>
                    </a:cubicBezTo>
                    <a:cubicBezTo>
                      <a:pt x="145" y="10"/>
                      <a:pt x="152" y="19"/>
                      <a:pt x="160" y="28"/>
                    </a:cubicBezTo>
                    <a:cubicBezTo>
                      <a:pt x="144" y="37"/>
                      <a:pt x="130" y="45"/>
                      <a:pt x="119" y="51"/>
                    </a:cubicBezTo>
                    <a:cubicBezTo>
                      <a:pt x="108" y="57"/>
                      <a:pt x="94" y="63"/>
                      <a:pt x="77" y="68"/>
                    </a:cubicBezTo>
                    <a:cubicBezTo>
                      <a:pt x="59" y="73"/>
                      <a:pt x="44" y="77"/>
                      <a:pt x="30" y="80"/>
                    </a:cubicBezTo>
                    <a:close/>
                    <a:moveTo>
                      <a:pt x="26" y="133"/>
                    </a:moveTo>
                    <a:cubicBezTo>
                      <a:pt x="31" y="132"/>
                      <a:pt x="38" y="130"/>
                      <a:pt x="47" y="127"/>
                    </a:cubicBezTo>
                    <a:cubicBezTo>
                      <a:pt x="55" y="124"/>
                      <a:pt x="64" y="120"/>
                      <a:pt x="73" y="116"/>
                    </a:cubicBezTo>
                    <a:cubicBezTo>
                      <a:pt x="82" y="112"/>
                      <a:pt x="92" y="107"/>
                      <a:pt x="101" y="101"/>
                    </a:cubicBezTo>
                    <a:cubicBezTo>
                      <a:pt x="110" y="94"/>
                      <a:pt x="116" y="90"/>
                      <a:pt x="118" y="88"/>
                    </a:cubicBezTo>
                    <a:cubicBezTo>
                      <a:pt x="123" y="83"/>
                      <a:pt x="123" y="83"/>
                      <a:pt x="123" y="83"/>
                    </a:cubicBezTo>
                    <a:cubicBezTo>
                      <a:pt x="129" y="95"/>
                      <a:pt x="136" y="106"/>
                      <a:pt x="143" y="116"/>
                    </a:cubicBezTo>
                    <a:cubicBezTo>
                      <a:pt x="138" y="119"/>
                      <a:pt x="134" y="120"/>
                      <a:pt x="132" y="122"/>
                    </a:cubicBezTo>
                    <a:cubicBezTo>
                      <a:pt x="112" y="131"/>
                      <a:pt x="112" y="131"/>
                      <a:pt x="112" y="131"/>
                    </a:cubicBezTo>
                    <a:cubicBezTo>
                      <a:pt x="102" y="136"/>
                      <a:pt x="92" y="140"/>
                      <a:pt x="83" y="144"/>
                    </a:cubicBezTo>
                    <a:cubicBezTo>
                      <a:pt x="73" y="147"/>
                      <a:pt x="62" y="151"/>
                      <a:pt x="48" y="155"/>
                    </a:cubicBezTo>
                    <a:cubicBezTo>
                      <a:pt x="76" y="170"/>
                      <a:pt x="105" y="184"/>
                      <a:pt x="133" y="197"/>
                    </a:cubicBezTo>
                    <a:cubicBezTo>
                      <a:pt x="132" y="184"/>
                      <a:pt x="131" y="175"/>
                      <a:pt x="130" y="171"/>
                    </a:cubicBezTo>
                    <a:cubicBezTo>
                      <a:pt x="127" y="155"/>
                      <a:pt x="127" y="155"/>
                      <a:pt x="127" y="155"/>
                    </a:cubicBezTo>
                    <a:cubicBezTo>
                      <a:pt x="140" y="156"/>
                      <a:pt x="148" y="157"/>
                      <a:pt x="152" y="156"/>
                    </a:cubicBezTo>
                    <a:cubicBezTo>
                      <a:pt x="159" y="155"/>
                      <a:pt x="159" y="155"/>
                      <a:pt x="159" y="155"/>
                    </a:cubicBezTo>
                    <a:cubicBezTo>
                      <a:pt x="164" y="193"/>
                      <a:pt x="168" y="223"/>
                      <a:pt x="171" y="247"/>
                    </a:cubicBezTo>
                    <a:cubicBezTo>
                      <a:pt x="153" y="249"/>
                      <a:pt x="144" y="251"/>
                      <a:pt x="143" y="251"/>
                    </a:cubicBezTo>
                    <a:cubicBezTo>
                      <a:pt x="134" y="253"/>
                      <a:pt x="134" y="253"/>
                      <a:pt x="134" y="253"/>
                    </a:cubicBezTo>
                    <a:cubicBezTo>
                      <a:pt x="134" y="249"/>
                      <a:pt x="135" y="246"/>
                      <a:pt x="135" y="243"/>
                    </a:cubicBezTo>
                    <a:cubicBezTo>
                      <a:pt x="135" y="240"/>
                      <a:pt x="135" y="234"/>
                      <a:pt x="134" y="226"/>
                    </a:cubicBezTo>
                    <a:cubicBezTo>
                      <a:pt x="120" y="219"/>
                      <a:pt x="99" y="210"/>
                      <a:pt x="72" y="198"/>
                    </a:cubicBezTo>
                    <a:cubicBezTo>
                      <a:pt x="45" y="187"/>
                      <a:pt x="28" y="180"/>
                      <a:pt x="22" y="177"/>
                    </a:cubicBezTo>
                    <a:cubicBezTo>
                      <a:pt x="16" y="175"/>
                      <a:pt x="8" y="173"/>
                      <a:pt x="0" y="170"/>
                    </a:cubicBezTo>
                    <a:cubicBezTo>
                      <a:pt x="3" y="158"/>
                      <a:pt x="4" y="149"/>
                      <a:pt x="3" y="144"/>
                    </a:cubicBezTo>
                    <a:cubicBezTo>
                      <a:pt x="3" y="135"/>
                      <a:pt x="3" y="135"/>
                      <a:pt x="3" y="135"/>
                    </a:cubicBezTo>
                    <a:cubicBezTo>
                      <a:pt x="13" y="135"/>
                      <a:pt x="21" y="134"/>
                      <a:pt x="26" y="133"/>
                    </a:cubicBezTo>
                    <a:close/>
                    <a:moveTo>
                      <a:pt x="188" y="22"/>
                    </a:moveTo>
                    <a:cubicBezTo>
                      <a:pt x="196" y="28"/>
                      <a:pt x="206" y="34"/>
                      <a:pt x="217" y="39"/>
                    </a:cubicBezTo>
                    <a:cubicBezTo>
                      <a:pt x="215" y="42"/>
                      <a:pt x="214" y="45"/>
                      <a:pt x="212" y="47"/>
                    </a:cubicBezTo>
                    <a:cubicBezTo>
                      <a:pt x="211" y="50"/>
                      <a:pt x="209" y="53"/>
                      <a:pt x="208" y="57"/>
                    </a:cubicBezTo>
                    <a:cubicBezTo>
                      <a:pt x="206" y="61"/>
                      <a:pt x="205" y="69"/>
                      <a:pt x="204" y="80"/>
                    </a:cubicBezTo>
                    <a:cubicBezTo>
                      <a:pt x="202" y="91"/>
                      <a:pt x="203" y="101"/>
                      <a:pt x="206" y="110"/>
                    </a:cubicBezTo>
                    <a:cubicBezTo>
                      <a:pt x="209" y="120"/>
                      <a:pt x="212" y="127"/>
                      <a:pt x="215" y="132"/>
                    </a:cubicBezTo>
                    <a:cubicBezTo>
                      <a:pt x="217" y="137"/>
                      <a:pt x="220" y="141"/>
                      <a:pt x="222" y="144"/>
                    </a:cubicBezTo>
                    <a:cubicBezTo>
                      <a:pt x="225" y="147"/>
                      <a:pt x="229" y="152"/>
                      <a:pt x="237" y="159"/>
                    </a:cubicBezTo>
                    <a:cubicBezTo>
                      <a:pt x="233" y="160"/>
                      <a:pt x="230" y="162"/>
                      <a:pt x="227" y="163"/>
                    </a:cubicBezTo>
                    <a:cubicBezTo>
                      <a:pt x="224" y="165"/>
                      <a:pt x="216" y="170"/>
                      <a:pt x="204" y="178"/>
                    </a:cubicBezTo>
                    <a:cubicBezTo>
                      <a:pt x="195" y="166"/>
                      <a:pt x="188" y="154"/>
                      <a:pt x="183" y="141"/>
                    </a:cubicBezTo>
                    <a:cubicBezTo>
                      <a:pt x="178" y="128"/>
                      <a:pt x="174" y="116"/>
                      <a:pt x="173" y="106"/>
                    </a:cubicBezTo>
                    <a:cubicBezTo>
                      <a:pt x="172" y="95"/>
                      <a:pt x="172" y="85"/>
                      <a:pt x="173" y="75"/>
                    </a:cubicBezTo>
                    <a:cubicBezTo>
                      <a:pt x="175" y="65"/>
                      <a:pt x="176" y="57"/>
                      <a:pt x="177" y="51"/>
                    </a:cubicBezTo>
                    <a:cubicBezTo>
                      <a:pt x="179" y="45"/>
                      <a:pt x="182" y="35"/>
                      <a:pt x="188"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0" name="Freeform 10"/>
              <p:cNvSpPr>
                <a:spLocks noEditPoints="1"/>
              </p:cNvSpPr>
              <p:nvPr/>
            </p:nvSpPr>
            <p:spPr bwMode="auto">
              <a:xfrm>
                <a:off x="3783545" y="639721"/>
                <a:ext cx="82927" cy="89306"/>
              </a:xfrm>
              <a:custGeom>
                <a:avLst/>
                <a:gdLst>
                  <a:gd name="T0" fmla="*/ 42 w 272"/>
                  <a:gd name="T1" fmla="*/ 140 h 294"/>
                  <a:gd name="T2" fmla="*/ 67 w 272"/>
                  <a:gd name="T3" fmla="*/ 117 h 294"/>
                  <a:gd name="T4" fmla="*/ 113 w 272"/>
                  <a:gd name="T5" fmla="*/ 165 h 294"/>
                  <a:gd name="T6" fmla="*/ 88 w 272"/>
                  <a:gd name="T7" fmla="*/ 189 h 294"/>
                  <a:gd name="T8" fmla="*/ 42 w 272"/>
                  <a:gd name="T9" fmla="*/ 140 h 294"/>
                  <a:gd name="T10" fmla="*/ 178 w 272"/>
                  <a:gd name="T11" fmla="*/ 128 h 294"/>
                  <a:gd name="T12" fmla="*/ 105 w 272"/>
                  <a:gd name="T13" fmla="*/ 51 h 294"/>
                  <a:gd name="T14" fmla="*/ 86 w 272"/>
                  <a:gd name="T15" fmla="*/ 30 h 294"/>
                  <a:gd name="T16" fmla="*/ 64 w 272"/>
                  <a:gd name="T17" fmla="*/ 49 h 294"/>
                  <a:gd name="T18" fmla="*/ 84 w 272"/>
                  <a:gd name="T19" fmla="*/ 70 h 294"/>
                  <a:gd name="T20" fmla="*/ 157 w 272"/>
                  <a:gd name="T21" fmla="*/ 147 h 294"/>
                  <a:gd name="T22" fmla="*/ 178 w 272"/>
                  <a:gd name="T23" fmla="*/ 171 h 294"/>
                  <a:gd name="T24" fmla="*/ 200 w 272"/>
                  <a:gd name="T25" fmla="*/ 150 h 294"/>
                  <a:gd name="T26" fmla="*/ 178 w 272"/>
                  <a:gd name="T27" fmla="*/ 128 h 294"/>
                  <a:gd name="T28" fmla="*/ 130 w 272"/>
                  <a:gd name="T29" fmla="*/ 43 h 294"/>
                  <a:gd name="T30" fmla="*/ 229 w 272"/>
                  <a:gd name="T31" fmla="*/ 148 h 294"/>
                  <a:gd name="T32" fmla="*/ 116 w 272"/>
                  <a:gd name="T33" fmla="*/ 253 h 294"/>
                  <a:gd name="T34" fmla="*/ 107 w 272"/>
                  <a:gd name="T35" fmla="*/ 257 h 294"/>
                  <a:gd name="T36" fmla="*/ 99 w 272"/>
                  <a:gd name="T37" fmla="*/ 252 h 294"/>
                  <a:gd name="T38" fmla="*/ 93 w 272"/>
                  <a:gd name="T39" fmla="*/ 245 h 294"/>
                  <a:gd name="T40" fmla="*/ 85 w 272"/>
                  <a:gd name="T41" fmla="*/ 236 h 294"/>
                  <a:gd name="T42" fmla="*/ 81 w 272"/>
                  <a:gd name="T43" fmla="*/ 245 h 294"/>
                  <a:gd name="T44" fmla="*/ 74 w 272"/>
                  <a:gd name="T45" fmla="*/ 257 h 294"/>
                  <a:gd name="T46" fmla="*/ 66 w 272"/>
                  <a:gd name="T47" fmla="*/ 267 h 294"/>
                  <a:gd name="T48" fmla="*/ 99 w 272"/>
                  <a:gd name="T49" fmla="*/ 291 h 294"/>
                  <a:gd name="T50" fmla="*/ 113 w 272"/>
                  <a:gd name="T51" fmla="*/ 293 h 294"/>
                  <a:gd name="T52" fmla="*/ 126 w 272"/>
                  <a:gd name="T53" fmla="*/ 284 h 294"/>
                  <a:gd name="T54" fmla="*/ 252 w 272"/>
                  <a:gd name="T55" fmla="*/ 168 h 294"/>
                  <a:gd name="T56" fmla="*/ 272 w 272"/>
                  <a:gd name="T57" fmla="*/ 151 h 294"/>
                  <a:gd name="T58" fmla="*/ 252 w 272"/>
                  <a:gd name="T59" fmla="*/ 131 h 294"/>
                  <a:gd name="T60" fmla="*/ 151 w 272"/>
                  <a:gd name="T61" fmla="*/ 24 h 294"/>
                  <a:gd name="T62" fmla="*/ 129 w 272"/>
                  <a:gd name="T63" fmla="*/ 0 h 294"/>
                  <a:gd name="T64" fmla="*/ 107 w 272"/>
                  <a:gd name="T65" fmla="*/ 20 h 294"/>
                  <a:gd name="T66" fmla="*/ 130 w 272"/>
                  <a:gd name="T67" fmla="*/ 43 h 294"/>
                  <a:gd name="T68" fmla="*/ 50 w 272"/>
                  <a:gd name="T69" fmla="*/ 92 h 294"/>
                  <a:gd name="T70" fmla="*/ 18 w 272"/>
                  <a:gd name="T71" fmla="*/ 121 h 294"/>
                  <a:gd name="T72" fmla="*/ 0 w 272"/>
                  <a:gd name="T73" fmla="*/ 137 h 294"/>
                  <a:gd name="T74" fmla="*/ 18 w 272"/>
                  <a:gd name="T75" fmla="*/ 155 h 294"/>
                  <a:gd name="T76" fmla="*/ 70 w 272"/>
                  <a:gd name="T77" fmla="*/ 210 h 294"/>
                  <a:gd name="T78" fmla="*/ 88 w 272"/>
                  <a:gd name="T79" fmla="*/ 231 h 294"/>
                  <a:gd name="T80" fmla="*/ 105 w 272"/>
                  <a:gd name="T81" fmla="*/ 213 h 294"/>
                  <a:gd name="T82" fmla="*/ 137 w 272"/>
                  <a:gd name="T83" fmla="*/ 184 h 294"/>
                  <a:gd name="T84" fmla="*/ 155 w 272"/>
                  <a:gd name="T85" fmla="*/ 169 h 294"/>
                  <a:gd name="T86" fmla="*/ 135 w 272"/>
                  <a:gd name="T87" fmla="*/ 150 h 294"/>
                  <a:gd name="T88" fmla="*/ 83 w 272"/>
                  <a:gd name="T89" fmla="*/ 94 h 294"/>
                  <a:gd name="T90" fmla="*/ 67 w 272"/>
                  <a:gd name="T91" fmla="*/ 76 h 294"/>
                  <a:gd name="T92" fmla="*/ 50 w 272"/>
                  <a:gd name="T93" fmla="*/ 9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2" h="294">
                    <a:moveTo>
                      <a:pt x="42" y="140"/>
                    </a:moveTo>
                    <a:cubicBezTo>
                      <a:pt x="67" y="117"/>
                      <a:pt x="67" y="117"/>
                      <a:pt x="67" y="117"/>
                    </a:cubicBezTo>
                    <a:cubicBezTo>
                      <a:pt x="113" y="165"/>
                      <a:pt x="113" y="165"/>
                      <a:pt x="113" y="165"/>
                    </a:cubicBezTo>
                    <a:cubicBezTo>
                      <a:pt x="88" y="189"/>
                      <a:pt x="88" y="189"/>
                      <a:pt x="88" y="189"/>
                    </a:cubicBezTo>
                    <a:lnTo>
                      <a:pt x="42" y="140"/>
                    </a:lnTo>
                    <a:close/>
                    <a:moveTo>
                      <a:pt x="178" y="128"/>
                    </a:moveTo>
                    <a:cubicBezTo>
                      <a:pt x="105" y="51"/>
                      <a:pt x="105" y="51"/>
                      <a:pt x="105" y="51"/>
                    </a:cubicBezTo>
                    <a:cubicBezTo>
                      <a:pt x="86" y="30"/>
                      <a:pt x="86" y="30"/>
                      <a:pt x="86" y="30"/>
                    </a:cubicBezTo>
                    <a:cubicBezTo>
                      <a:pt x="64" y="49"/>
                      <a:pt x="64" y="49"/>
                      <a:pt x="64" y="49"/>
                    </a:cubicBezTo>
                    <a:cubicBezTo>
                      <a:pt x="84" y="70"/>
                      <a:pt x="84" y="70"/>
                      <a:pt x="84" y="70"/>
                    </a:cubicBezTo>
                    <a:cubicBezTo>
                      <a:pt x="157" y="147"/>
                      <a:pt x="157" y="147"/>
                      <a:pt x="157" y="147"/>
                    </a:cubicBezTo>
                    <a:cubicBezTo>
                      <a:pt x="178" y="171"/>
                      <a:pt x="178" y="171"/>
                      <a:pt x="178" y="171"/>
                    </a:cubicBezTo>
                    <a:cubicBezTo>
                      <a:pt x="200" y="150"/>
                      <a:pt x="200" y="150"/>
                      <a:pt x="200" y="150"/>
                    </a:cubicBezTo>
                    <a:lnTo>
                      <a:pt x="178" y="128"/>
                    </a:lnTo>
                    <a:close/>
                    <a:moveTo>
                      <a:pt x="130" y="43"/>
                    </a:moveTo>
                    <a:cubicBezTo>
                      <a:pt x="229" y="148"/>
                      <a:pt x="229" y="148"/>
                      <a:pt x="229" y="148"/>
                    </a:cubicBezTo>
                    <a:cubicBezTo>
                      <a:pt x="116" y="253"/>
                      <a:pt x="116" y="253"/>
                      <a:pt x="116" y="253"/>
                    </a:cubicBezTo>
                    <a:cubicBezTo>
                      <a:pt x="112" y="256"/>
                      <a:pt x="109" y="257"/>
                      <a:pt x="107" y="257"/>
                    </a:cubicBezTo>
                    <a:cubicBezTo>
                      <a:pt x="106" y="258"/>
                      <a:pt x="103" y="256"/>
                      <a:pt x="99" y="252"/>
                    </a:cubicBezTo>
                    <a:cubicBezTo>
                      <a:pt x="98" y="251"/>
                      <a:pt x="96" y="248"/>
                      <a:pt x="93" y="245"/>
                    </a:cubicBezTo>
                    <a:cubicBezTo>
                      <a:pt x="90" y="242"/>
                      <a:pt x="87" y="239"/>
                      <a:pt x="85" y="236"/>
                    </a:cubicBezTo>
                    <a:cubicBezTo>
                      <a:pt x="81" y="245"/>
                      <a:pt x="81" y="245"/>
                      <a:pt x="81" y="245"/>
                    </a:cubicBezTo>
                    <a:cubicBezTo>
                      <a:pt x="78" y="250"/>
                      <a:pt x="76" y="254"/>
                      <a:pt x="74" y="257"/>
                    </a:cubicBezTo>
                    <a:cubicBezTo>
                      <a:pt x="71" y="261"/>
                      <a:pt x="69" y="264"/>
                      <a:pt x="66" y="267"/>
                    </a:cubicBezTo>
                    <a:cubicBezTo>
                      <a:pt x="81" y="280"/>
                      <a:pt x="92" y="288"/>
                      <a:pt x="99" y="291"/>
                    </a:cubicBezTo>
                    <a:cubicBezTo>
                      <a:pt x="106" y="293"/>
                      <a:pt x="110" y="294"/>
                      <a:pt x="113" y="293"/>
                    </a:cubicBezTo>
                    <a:cubicBezTo>
                      <a:pt x="116" y="292"/>
                      <a:pt x="120" y="289"/>
                      <a:pt x="126" y="284"/>
                    </a:cubicBezTo>
                    <a:cubicBezTo>
                      <a:pt x="252" y="168"/>
                      <a:pt x="252" y="168"/>
                      <a:pt x="252" y="168"/>
                    </a:cubicBezTo>
                    <a:cubicBezTo>
                      <a:pt x="272" y="151"/>
                      <a:pt x="272" y="151"/>
                      <a:pt x="272" y="151"/>
                    </a:cubicBezTo>
                    <a:cubicBezTo>
                      <a:pt x="252" y="131"/>
                      <a:pt x="252" y="131"/>
                      <a:pt x="252" y="131"/>
                    </a:cubicBezTo>
                    <a:cubicBezTo>
                      <a:pt x="151" y="24"/>
                      <a:pt x="151" y="24"/>
                      <a:pt x="151" y="24"/>
                    </a:cubicBezTo>
                    <a:cubicBezTo>
                      <a:pt x="129" y="0"/>
                      <a:pt x="129" y="0"/>
                      <a:pt x="129" y="0"/>
                    </a:cubicBezTo>
                    <a:cubicBezTo>
                      <a:pt x="107" y="20"/>
                      <a:pt x="107" y="20"/>
                      <a:pt x="107" y="20"/>
                    </a:cubicBezTo>
                    <a:lnTo>
                      <a:pt x="130" y="43"/>
                    </a:lnTo>
                    <a:close/>
                    <a:moveTo>
                      <a:pt x="50" y="92"/>
                    </a:moveTo>
                    <a:cubicBezTo>
                      <a:pt x="18" y="121"/>
                      <a:pt x="18" y="121"/>
                      <a:pt x="18" y="121"/>
                    </a:cubicBezTo>
                    <a:cubicBezTo>
                      <a:pt x="0" y="137"/>
                      <a:pt x="0" y="137"/>
                      <a:pt x="0" y="137"/>
                    </a:cubicBezTo>
                    <a:cubicBezTo>
                      <a:pt x="18" y="155"/>
                      <a:pt x="18" y="155"/>
                      <a:pt x="18" y="155"/>
                    </a:cubicBezTo>
                    <a:cubicBezTo>
                      <a:pt x="70" y="210"/>
                      <a:pt x="70" y="210"/>
                      <a:pt x="70" y="210"/>
                    </a:cubicBezTo>
                    <a:cubicBezTo>
                      <a:pt x="88" y="231"/>
                      <a:pt x="88" y="231"/>
                      <a:pt x="88" y="231"/>
                    </a:cubicBezTo>
                    <a:cubicBezTo>
                      <a:pt x="105" y="213"/>
                      <a:pt x="105" y="213"/>
                      <a:pt x="105" y="213"/>
                    </a:cubicBezTo>
                    <a:cubicBezTo>
                      <a:pt x="137" y="184"/>
                      <a:pt x="137" y="184"/>
                      <a:pt x="137" y="184"/>
                    </a:cubicBezTo>
                    <a:cubicBezTo>
                      <a:pt x="155" y="169"/>
                      <a:pt x="155" y="169"/>
                      <a:pt x="155" y="169"/>
                    </a:cubicBezTo>
                    <a:cubicBezTo>
                      <a:pt x="135" y="150"/>
                      <a:pt x="135" y="150"/>
                      <a:pt x="135" y="150"/>
                    </a:cubicBezTo>
                    <a:cubicBezTo>
                      <a:pt x="83" y="94"/>
                      <a:pt x="83" y="94"/>
                      <a:pt x="83" y="94"/>
                    </a:cubicBezTo>
                    <a:cubicBezTo>
                      <a:pt x="67" y="76"/>
                      <a:pt x="67" y="76"/>
                      <a:pt x="67" y="76"/>
                    </a:cubicBezTo>
                    <a:lnTo>
                      <a:pt x="5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1" name="Freeform 11"/>
              <p:cNvSpPr>
                <a:spLocks/>
              </p:cNvSpPr>
              <p:nvPr/>
            </p:nvSpPr>
            <p:spPr bwMode="auto">
              <a:xfrm>
                <a:off x="3220776" y="749581"/>
                <a:ext cx="58829" cy="51032"/>
              </a:xfrm>
              <a:custGeom>
                <a:avLst/>
                <a:gdLst>
                  <a:gd name="T0" fmla="*/ 158 w 194"/>
                  <a:gd name="T1" fmla="*/ 147 h 167"/>
                  <a:gd name="T2" fmla="*/ 165 w 194"/>
                  <a:gd name="T3" fmla="*/ 154 h 167"/>
                  <a:gd name="T4" fmla="*/ 158 w 194"/>
                  <a:gd name="T5" fmla="*/ 167 h 167"/>
                  <a:gd name="T6" fmla="*/ 104 w 194"/>
                  <a:gd name="T7" fmla="*/ 156 h 167"/>
                  <a:gd name="T8" fmla="*/ 106 w 194"/>
                  <a:gd name="T9" fmla="*/ 139 h 167"/>
                  <a:gd name="T10" fmla="*/ 140 w 194"/>
                  <a:gd name="T11" fmla="*/ 131 h 167"/>
                  <a:gd name="T12" fmla="*/ 162 w 194"/>
                  <a:gd name="T13" fmla="*/ 111 h 167"/>
                  <a:gd name="T14" fmla="*/ 165 w 194"/>
                  <a:gd name="T15" fmla="*/ 93 h 167"/>
                  <a:gd name="T16" fmla="*/ 156 w 194"/>
                  <a:gd name="T17" fmla="*/ 81 h 167"/>
                  <a:gd name="T18" fmla="*/ 116 w 194"/>
                  <a:gd name="T19" fmla="*/ 107 h 167"/>
                  <a:gd name="T20" fmla="*/ 110 w 194"/>
                  <a:gd name="T21" fmla="*/ 114 h 167"/>
                  <a:gd name="T22" fmla="*/ 75 w 194"/>
                  <a:gd name="T23" fmla="*/ 141 h 167"/>
                  <a:gd name="T24" fmla="*/ 40 w 194"/>
                  <a:gd name="T25" fmla="*/ 137 h 167"/>
                  <a:gd name="T26" fmla="*/ 6 w 194"/>
                  <a:gd name="T27" fmla="*/ 102 h 167"/>
                  <a:gd name="T28" fmla="*/ 10 w 194"/>
                  <a:gd name="T29" fmla="*/ 55 h 167"/>
                  <a:gd name="T30" fmla="*/ 23 w 194"/>
                  <a:gd name="T31" fmla="*/ 35 h 167"/>
                  <a:gd name="T32" fmla="*/ 41 w 194"/>
                  <a:gd name="T33" fmla="*/ 20 h 167"/>
                  <a:gd name="T34" fmla="*/ 32 w 194"/>
                  <a:gd name="T35" fmla="*/ 13 h 167"/>
                  <a:gd name="T36" fmla="*/ 38 w 194"/>
                  <a:gd name="T37" fmla="*/ 0 h 167"/>
                  <a:gd name="T38" fmla="*/ 106 w 194"/>
                  <a:gd name="T39" fmla="*/ 12 h 167"/>
                  <a:gd name="T40" fmla="*/ 105 w 194"/>
                  <a:gd name="T41" fmla="*/ 31 h 167"/>
                  <a:gd name="T42" fmla="*/ 60 w 194"/>
                  <a:gd name="T43" fmla="*/ 39 h 167"/>
                  <a:gd name="T44" fmla="*/ 34 w 194"/>
                  <a:gd name="T45" fmla="*/ 63 h 167"/>
                  <a:gd name="T46" fmla="*/ 31 w 194"/>
                  <a:gd name="T47" fmla="*/ 84 h 167"/>
                  <a:gd name="T48" fmla="*/ 42 w 194"/>
                  <a:gd name="T49" fmla="*/ 99 h 167"/>
                  <a:gd name="T50" fmla="*/ 79 w 194"/>
                  <a:gd name="T51" fmla="*/ 78 h 167"/>
                  <a:gd name="T52" fmla="*/ 84 w 194"/>
                  <a:gd name="T53" fmla="*/ 72 h 167"/>
                  <a:gd name="T54" fmla="*/ 104 w 194"/>
                  <a:gd name="T55" fmla="*/ 52 h 167"/>
                  <a:gd name="T56" fmla="*/ 116 w 194"/>
                  <a:gd name="T57" fmla="*/ 42 h 167"/>
                  <a:gd name="T58" fmla="*/ 137 w 194"/>
                  <a:gd name="T59" fmla="*/ 37 h 167"/>
                  <a:gd name="T60" fmla="*/ 160 w 194"/>
                  <a:gd name="T61" fmla="*/ 43 h 167"/>
                  <a:gd name="T62" fmla="*/ 189 w 194"/>
                  <a:gd name="T63" fmla="*/ 75 h 167"/>
                  <a:gd name="T64" fmla="*/ 186 w 194"/>
                  <a:gd name="T65" fmla="*/ 118 h 167"/>
                  <a:gd name="T66" fmla="*/ 174 w 194"/>
                  <a:gd name="T67" fmla="*/ 135 h 167"/>
                  <a:gd name="T68" fmla="*/ 158 w 194"/>
                  <a:gd name="T69" fmla="*/ 14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67">
                    <a:moveTo>
                      <a:pt x="158" y="147"/>
                    </a:moveTo>
                    <a:cubicBezTo>
                      <a:pt x="165" y="154"/>
                      <a:pt x="165" y="154"/>
                      <a:pt x="165" y="154"/>
                    </a:cubicBezTo>
                    <a:cubicBezTo>
                      <a:pt x="158" y="167"/>
                      <a:pt x="158" y="167"/>
                      <a:pt x="158" y="167"/>
                    </a:cubicBezTo>
                    <a:cubicBezTo>
                      <a:pt x="104" y="156"/>
                      <a:pt x="104" y="156"/>
                      <a:pt x="104" y="156"/>
                    </a:cubicBezTo>
                    <a:cubicBezTo>
                      <a:pt x="106" y="139"/>
                      <a:pt x="106" y="139"/>
                      <a:pt x="106" y="139"/>
                    </a:cubicBezTo>
                    <a:cubicBezTo>
                      <a:pt x="119" y="139"/>
                      <a:pt x="130" y="136"/>
                      <a:pt x="140" y="131"/>
                    </a:cubicBezTo>
                    <a:cubicBezTo>
                      <a:pt x="150" y="126"/>
                      <a:pt x="157" y="120"/>
                      <a:pt x="162" y="111"/>
                    </a:cubicBezTo>
                    <a:cubicBezTo>
                      <a:pt x="165" y="104"/>
                      <a:pt x="166" y="98"/>
                      <a:pt x="165" y="93"/>
                    </a:cubicBezTo>
                    <a:cubicBezTo>
                      <a:pt x="163" y="88"/>
                      <a:pt x="160" y="84"/>
                      <a:pt x="156" y="81"/>
                    </a:cubicBezTo>
                    <a:cubicBezTo>
                      <a:pt x="147" y="77"/>
                      <a:pt x="134" y="86"/>
                      <a:pt x="116" y="107"/>
                    </a:cubicBezTo>
                    <a:cubicBezTo>
                      <a:pt x="114" y="110"/>
                      <a:pt x="112" y="112"/>
                      <a:pt x="110" y="114"/>
                    </a:cubicBezTo>
                    <a:cubicBezTo>
                      <a:pt x="97" y="129"/>
                      <a:pt x="85" y="138"/>
                      <a:pt x="75" y="141"/>
                    </a:cubicBezTo>
                    <a:cubicBezTo>
                      <a:pt x="64" y="144"/>
                      <a:pt x="53" y="143"/>
                      <a:pt x="40" y="137"/>
                    </a:cubicBezTo>
                    <a:cubicBezTo>
                      <a:pt x="23" y="128"/>
                      <a:pt x="11" y="117"/>
                      <a:pt x="6" y="102"/>
                    </a:cubicBezTo>
                    <a:cubicBezTo>
                      <a:pt x="0" y="87"/>
                      <a:pt x="1" y="71"/>
                      <a:pt x="10" y="55"/>
                    </a:cubicBezTo>
                    <a:cubicBezTo>
                      <a:pt x="13" y="47"/>
                      <a:pt x="18" y="41"/>
                      <a:pt x="23" y="35"/>
                    </a:cubicBezTo>
                    <a:cubicBezTo>
                      <a:pt x="28" y="30"/>
                      <a:pt x="34" y="25"/>
                      <a:pt x="41" y="20"/>
                    </a:cubicBezTo>
                    <a:cubicBezTo>
                      <a:pt x="32" y="13"/>
                      <a:pt x="32" y="13"/>
                      <a:pt x="32" y="13"/>
                    </a:cubicBezTo>
                    <a:cubicBezTo>
                      <a:pt x="38" y="0"/>
                      <a:pt x="38" y="0"/>
                      <a:pt x="38" y="0"/>
                    </a:cubicBezTo>
                    <a:cubicBezTo>
                      <a:pt x="106" y="12"/>
                      <a:pt x="106" y="12"/>
                      <a:pt x="106" y="12"/>
                    </a:cubicBezTo>
                    <a:cubicBezTo>
                      <a:pt x="105" y="31"/>
                      <a:pt x="105" y="31"/>
                      <a:pt x="105" y="31"/>
                    </a:cubicBezTo>
                    <a:cubicBezTo>
                      <a:pt x="87" y="31"/>
                      <a:pt x="73" y="33"/>
                      <a:pt x="60" y="39"/>
                    </a:cubicBezTo>
                    <a:cubicBezTo>
                      <a:pt x="48" y="44"/>
                      <a:pt x="39" y="52"/>
                      <a:pt x="34" y="63"/>
                    </a:cubicBezTo>
                    <a:cubicBezTo>
                      <a:pt x="30" y="70"/>
                      <a:pt x="29" y="77"/>
                      <a:pt x="31" y="84"/>
                    </a:cubicBezTo>
                    <a:cubicBezTo>
                      <a:pt x="33" y="91"/>
                      <a:pt x="37" y="96"/>
                      <a:pt x="42" y="99"/>
                    </a:cubicBezTo>
                    <a:cubicBezTo>
                      <a:pt x="51" y="102"/>
                      <a:pt x="63" y="96"/>
                      <a:pt x="79" y="78"/>
                    </a:cubicBezTo>
                    <a:cubicBezTo>
                      <a:pt x="81" y="75"/>
                      <a:pt x="83" y="73"/>
                      <a:pt x="84" y="72"/>
                    </a:cubicBezTo>
                    <a:cubicBezTo>
                      <a:pt x="92" y="63"/>
                      <a:pt x="99" y="57"/>
                      <a:pt x="104" y="52"/>
                    </a:cubicBezTo>
                    <a:cubicBezTo>
                      <a:pt x="109" y="47"/>
                      <a:pt x="113" y="43"/>
                      <a:pt x="116" y="42"/>
                    </a:cubicBezTo>
                    <a:cubicBezTo>
                      <a:pt x="123" y="39"/>
                      <a:pt x="130" y="37"/>
                      <a:pt x="137" y="37"/>
                    </a:cubicBezTo>
                    <a:cubicBezTo>
                      <a:pt x="145" y="38"/>
                      <a:pt x="152" y="39"/>
                      <a:pt x="160" y="43"/>
                    </a:cubicBezTo>
                    <a:cubicBezTo>
                      <a:pt x="175" y="50"/>
                      <a:pt x="184" y="61"/>
                      <a:pt x="189" y="75"/>
                    </a:cubicBezTo>
                    <a:cubicBezTo>
                      <a:pt x="194" y="89"/>
                      <a:pt x="193" y="104"/>
                      <a:pt x="186" y="118"/>
                    </a:cubicBezTo>
                    <a:cubicBezTo>
                      <a:pt x="183" y="125"/>
                      <a:pt x="179" y="130"/>
                      <a:pt x="174" y="135"/>
                    </a:cubicBezTo>
                    <a:cubicBezTo>
                      <a:pt x="170" y="139"/>
                      <a:pt x="164" y="143"/>
                      <a:pt x="158"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2" name="Freeform 12"/>
              <p:cNvSpPr>
                <a:spLocks/>
              </p:cNvSpPr>
              <p:nvPr/>
            </p:nvSpPr>
            <p:spPr bwMode="auto">
              <a:xfrm>
                <a:off x="3203765" y="800613"/>
                <a:ext cx="61664" cy="48197"/>
              </a:xfrm>
              <a:custGeom>
                <a:avLst/>
                <a:gdLst>
                  <a:gd name="T0" fmla="*/ 203 w 203"/>
                  <a:gd name="T1" fmla="*/ 34 h 160"/>
                  <a:gd name="T2" fmla="*/ 162 w 203"/>
                  <a:gd name="T3" fmla="*/ 159 h 160"/>
                  <a:gd name="T4" fmla="*/ 105 w 203"/>
                  <a:gd name="T5" fmla="*/ 160 h 160"/>
                  <a:gd name="T6" fmla="*/ 103 w 203"/>
                  <a:gd name="T7" fmla="*/ 143 h 160"/>
                  <a:gd name="T8" fmla="*/ 137 w 203"/>
                  <a:gd name="T9" fmla="*/ 133 h 160"/>
                  <a:gd name="T10" fmla="*/ 153 w 203"/>
                  <a:gd name="T11" fmla="*/ 111 h 160"/>
                  <a:gd name="T12" fmla="*/ 153 w 203"/>
                  <a:gd name="T13" fmla="*/ 109 h 160"/>
                  <a:gd name="T14" fmla="*/ 58 w 203"/>
                  <a:gd name="T15" fmla="*/ 79 h 160"/>
                  <a:gd name="T16" fmla="*/ 32 w 203"/>
                  <a:gd name="T17" fmla="*/ 74 h 160"/>
                  <a:gd name="T18" fmla="*/ 21 w 203"/>
                  <a:gd name="T19" fmla="*/ 87 h 160"/>
                  <a:gd name="T20" fmla="*/ 0 w 203"/>
                  <a:gd name="T21" fmla="*/ 80 h 160"/>
                  <a:gd name="T22" fmla="*/ 25 w 203"/>
                  <a:gd name="T23" fmla="*/ 5 h 160"/>
                  <a:gd name="T24" fmla="*/ 46 w 203"/>
                  <a:gd name="T25" fmla="*/ 11 h 160"/>
                  <a:gd name="T26" fmla="*/ 47 w 203"/>
                  <a:gd name="T27" fmla="*/ 27 h 160"/>
                  <a:gd name="T28" fmla="*/ 71 w 203"/>
                  <a:gd name="T29" fmla="*/ 39 h 160"/>
                  <a:gd name="T30" fmla="*/ 166 w 203"/>
                  <a:gd name="T31" fmla="*/ 69 h 160"/>
                  <a:gd name="T32" fmla="*/ 167 w 203"/>
                  <a:gd name="T33" fmla="*/ 67 h 160"/>
                  <a:gd name="T34" fmla="*/ 167 w 203"/>
                  <a:gd name="T35" fmla="*/ 40 h 160"/>
                  <a:gd name="T36" fmla="*/ 145 w 203"/>
                  <a:gd name="T37" fmla="*/ 12 h 160"/>
                  <a:gd name="T38" fmla="*/ 157 w 203"/>
                  <a:gd name="T39" fmla="*/ 0 h 160"/>
                  <a:gd name="T40" fmla="*/ 203 w 203"/>
                  <a:gd name="T41" fmla="*/ 3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160">
                    <a:moveTo>
                      <a:pt x="203" y="34"/>
                    </a:moveTo>
                    <a:cubicBezTo>
                      <a:pt x="162" y="159"/>
                      <a:pt x="162" y="159"/>
                      <a:pt x="162" y="159"/>
                    </a:cubicBezTo>
                    <a:cubicBezTo>
                      <a:pt x="105" y="160"/>
                      <a:pt x="105" y="160"/>
                      <a:pt x="105" y="160"/>
                    </a:cubicBezTo>
                    <a:cubicBezTo>
                      <a:pt x="103" y="143"/>
                      <a:pt x="103" y="143"/>
                      <a:pt x="103" y="143"/>
                    </a:cubicBezTo>
                    <a:cubicBezTo>
                      <a:pt x="118" y="141"/>
                      <a:pt x="129" y="138"/>
                      <a:pt x="137" y="133"/>
                    </a:cubicBezTo>
                    <a:cubicBezTo>
                      <a:pt x="144" y="128"/>
                      <a:pt x="149" y="121"/>
                      <a:pt x="153" y="111"/>
                    </a:cubicBezTo>
                    <a:cubicBezTo>
                      <a:pt x="153" y="109"/>
                      <a:pt x="153" y="109"/>
                      <a:pt x="153" y="109"/>
                    </a:cubicBezTo>
                    <a:cubicBezTo>
                      <a:pt x="58" y="79"/>
                      <a:pt x="58" y="79"/>
                      <a:pt x="58" y="79"/>
                    </a:cubicBezTo>
                    <a:cubicBezTo>
                      <a:pt x="45" y="74"/>
                      <a:pt x="36" y="73"/>
                      <a:pt x="32" y="74"/>
                    </a:cubicBezTo>
                    <a:cubicBezTo>
                      <a:pt x="27" y="76"/>
                      <a:pt x="24" y="80"/>
                      <a:pt x="21" y="87"/>
                    </a:cubicBezTo>
                    <a:cubicBezTo>
                      <a:pt x="0" y="80"/>
                      <a:pt x="0" y="80"/>
                      <a:pt x="0" y="80"/>
                    </a:cubicBezTo>
                    <a:cubicBezTo>
                      <a:pt x="25" y="5"/>
                      <a:pt x="25" y="5"/>
                      <a:pt x="25" y="5"/>
                    </a:cubicBezTo>
                    <a:cubicBezTo>
                      <a:pt x="46" y="11"/>
                      <a:pt x="46" y="11"/>
                      <a:pt x="46" y="11"/>
                    </a:cubicBezTo>
                    <a:cubicBezTo>
                      <a:pt x="44" y="18"/>
                      <a:pt x="44" y="24"/>
                      <a:pt x="47" y="27"/>
                    </a:cubicBezTo>
                    <a:cubicBezTo>
                      <a:pt x="50" y="31"/>
                      <a:pt x="58" y="35"/>
                      <a:pt x="71" y="39"/>
                    </a:cubicBezTo>
                    <a:cubicBezTo>
                      <a:pt x="166" y="69"/>
                      <a:pt x="166" y="69"/>
                      <a:pt x="166" y="69"/>
                    </a:cubicBezTo>
                    <a:cubicBezTo>
                      <a:pt x="167" y="67"/>
                      <a:pt x="167" y="67"/>
                      <a:pt x="167" y="67"/>
                    </a:cubicBezTo>
                    <a:cubicBezTo>
                      <a:pt x="170" y="57"/>
                      <a:pt x="170" y="48"/>
                      <a:pt x="167" y="40"/>
                    </a:cubicBezTo>
                    <a:cubicBezTo>
                      <a:pt x="164" y="31"/>
                      <a:pt x="157" y="22"/>
                      <a:pt x="145" y="12"/>
                    </a:cubicBezTo>
                    <a:cubicBezTo>
                      <a:pt x="157" y="0"/>
                      <a:pt x="157" y="0"/>
                      <a:pt x="157" y="0"/>
                    </a:cubicBezTo>
                    <a:lnTo>
                      <a:pt x="203"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3" name="Freeform 13"/>
              <p:cNvSpPr>
                <a:spLocks noEditPoints="1"/>
              </p:cNvSpPr>
              <p:nvPr/>
            </p:nvSpPr>
            <p:spPr bwMode="auto">
              <a:xfrm>
                <a:off x="3191716" y="836052"/>
                <a:ext cx="59537" cy="53158"/>
              </a:xfrm>
              <a:custGeom>
                <a:avLst/>
                <a:gdLst>
                  <a:gd name="T0" fmla="*/ 100 w 195"/>
                  <a:gd name="T1" fmla="*/ 111 h 175"/>
                  <a:gd name="T2" fmla="*/ 105 w 195"/>
                  <a:gd name="T3" fmla="*/ 79 h 175"/>
                  <a:gd name="T4" fmla="*/ 153 w 195"/>
                  <a:gd name="T5" fmla="*/ 106 h 175"/>
                  <a:gd name="T6" fmla="*/ 100 w 195"/>
                  <a:gd name="T7" fmla="*/ 111 h 175"/>
                  <a:gd name="T8" fmla="*/ 80 w 195"/>
                  <a:gd name="T9" fmla="*/ 36 h 175"/>
                  <a:gd name="T10" fmla="*/ 77 w 195"/>
                  <a:gd name="T11" fmla="*/ 34 h 175"/>
                  <a:gd name="T12" fmla="*/ 55 w 195"/>
                  <a:gd name="T13" fmla="*/ 4 h 175"/>
                  <a:gd name="T14" fmla="*/ 33 w 195"/>
                  <a:gd name="T15" fmla="*/ 0 h 175"/>
                  <a:gd name="T16" fmla="*/ 21 w 195"/>
                  <a:gd name="T17" fmla="*/ 65 h 175"/>
                  <a:gd name="T18" fmla="*/ 42 w 195"/>
                  <a:gd name="T19" fmla="*/ 69 h 175"/>
                  <a:gd name="T20" fmla="*/ 47 w 195"/>
                  <a:gd name="T21" fmla="*/ 56 h 175"/>
                  <a:gd name="T22" fmla="*/ 58 w 195"/>
                  <a:gd name="T23" fmla="*/ 54 h 175"/>
                  <a:gd name="T24" fmla="*/ 60 w 195"/>
                  <a:gd name="T25" fmla="*/ 55 h 175"/>
                  <a:gd name="T26" fmla="*/ 63 w 195"/>
                  <a:gd name="T27" fmla="*/ 56 h 175"/>
                  <a:gd name="T28" fmla="*/ 86 w 195"/>
                  <a:gd name="T29" fmla="*/ 67 h 175"/>
                  <a:gd name="T30" fmla="*/ 76 w 195"/>
                  <a:gd name="T31" fmla="*/ 115 h 175"/>
                  <a:gd name="T32" fmla="*/ 51 w 195"/>
                  <a:gd name="T33" fmla="*/ 118 h 175"/>
                  <a:gd name="T34" fmla="*/ 47 w 195"/>
                  <a:gd name="T35" fmla="*/ 119 h 175"/>
                  <a:gd name="T36" fmla="*/ 43 w 195"/>
                  <a:gd name="T37" fmla="*/ 118 h 175"/>
                  <a:gd name="T38" fmla="*/ 36 w 195"/>
                  <a:gd name="T39" fmla="*/ 113 h 175"/>
                  <a:gd name="T40" fmla="*/ 36 w 195"/>
                  <a:gd name="T41" fmla="*/ 101 h 175"/>
                  <a:gd name="T42" fmla="*/ 36 w 195"/>
                  <a:gd name="T43" fmla="*/ 99 h 175"/>
                  <a:gd name="T44" fmla="*/ 15 w 195"/>
                  <a:gd name="T45" fmla="*/ 95 h 175"/>
                  <a:gd name="T46" fmla="*/ 0 w 195"/>
                  <a:gd name="T47" fmla="*/ 171 h 175"/>
                  <a:gd name="T48" fmla="*/ 22 w 195"/>
                  <a:gd name="T49" fmla="*/ 175 h 175"/>
                  <a:gd name="T50" fmla="*/ 49 w 195"/>
                  <a:gd name="T51" fmla="*/ 159 h 175"/>
                  <a:gd name="T52" fmla="*/ 50 w 195"/>
                  <a:gd name="T53" fmla="*/ 159 h 175"/>
                  <a:gd name="T54" fmla="*/ 188 w 195"/>
                  <a:gd name="T55" fmla="*/ 139 h 175"/>
                  <a:gd name="T56" fmla="*/ 195 w 195"/>
                  <a:gd name="T57" fmla="*/ 103 h 175"/>
                  <a:gd name="T58" fmla="*/ 80 w 195"/>
                  <a:gd name="T59" fmla="*/ 3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75">
                    <a:moveTo>
                      <a:pt x="100" y="111"/>
                    </a:moveTo>
                    <a:cubicBezTo>
                      <a:pt x="105" y="79"/>
                      <a:pt x="105" y="79"/>
                      <a:pt x="105" y="79"/>
                    </a:cubicBezTo>
                    <a:cubicBezTo>
                      <a:pt x="153" y="106"/>
                      <a:pt x="153" y="106"/>
                      <a:pt x="153" y="106"/>
                    </a:cubicBezTo>
                    <a:lnTo>
                      <a:pt x="100" y="111"/>
                    </a:lnTo>
                    <a:close/>
                    <a:moveTo>
                      <a:pt x="80" y="36"/>
                    </a:moveTo>
                    <a:cubicBezTo>
                      <a:pt x="79" y="36"/>
                      <a:pt x="78" y="35"/>
                      <a:pt x="77" y="34"/>
                    </a:cubicBezTo>
                    <a:cubicBezTo>
                      <a:pt x="62" y="25"/>
                      <a:pt x="54" y="15"/>
                      <a:pt x="55" y="4"/>
                    </a:cubicBezTo>
                    <a:cubicBezTo>
                      <a:pt x="33" y="0"/>
                      <a:pt x="33" y="0"/>
                      <a:pt x="33" y="0"/>
                    </a:cubicBezTo>
                    <a:cubicBezTo>
                      <a:pt x="21" y="65"/>
                      <a:pt x="21" y="65"/>
                      <a:pt x="21" y="65"/>
                    </a:cubicBezTo>
                    <a:cubicBezTo>
                      <a:pt x="42" y="69"/>
                      <a:pt x="42" y="69"/>
                      <a:pt x="42" y="69"/>
                    </a:cubicBezTo>
                    <a:cubicBezTo>
                      <a:pt x="43" y="62"/>
                      <a:pt x="45" y="58"/>
                      <a:pt x="47" y="56"/>
                    </a:cubicBezTo>
                    <a:cubicBezTo>
                      <a:pt x="50" y="54"/>
                      <a:pt x="53" y="53"/>
                      <a:pt x="58" y="54"/>
                    </a:cubicBezTo>
                    <a:cubicBezTo>
                      <a:pt x="58" y="54"/>
                      <a:pt x="59" y="54"/>
                      <a:pt x="60" y="55"/>
                    </a:cubicBezTo>
                    <a:cubicBezTo>
                      <a:pt x="61" y="55"/>
                      <a:pt x="62" y="55"/>
                      <a:pt x="63" y="56"/>
                    </a:cubicBezTo>
                    <a:cubicBezTo>
                      <a:pt x="86" y="67"/>
                      <a:pt x="86" y="67"/>
                      <a:pt x="86" y="67"/>
                    </a:cubicBezTo>
                    <a:cubicBezTo>
                      <a:pt x="76" y="115"/>
                      <a:pt x="76" y="115"/>
                      <a:pt x="76" y="115"/>
                    </a:cubicBezTo>
                    <a:cubicBezTo>
                      <a:pt x="51" y="118"/>
                      <a:pt x="51" y="118"/>
                      <a:pt x="51" y="118"/>
                    </a:cubicBezTo>
                    <a:cubicBezTo>
                      <a:pt x="49" y="119"/>
                      <a:pt x="48" y="119"/>
                      <a:pt x="47" y="119"/>
                    </a:cubicBezTo>
                    <a:cubicBezTo>
                      <a:pt x="46" y="118"/>
                      <a:pt x="44" y="118"/>
                      <a:pt x="43" y="118"/>
                    </a:cubicBezTo>
                    <a:cubicBezTo>
                      <a:pt x="39" y="118"/>
                      <a:pt x="37" y="116"/>
                      <a:pt x="36" y="113"/>
                    </a:cubicBezTo>
                    <a:cubicBezTo>
                      <a:pt x="35" y="111"/>
                      <a:pt x="34" y="107"/>
                      <a:pt x="36" y="101"/>
                    </a:cubicBezTo>
                    <a:cubicBezTo>
                      <a:pt x="36" y="99"/>
                      <a:pt x="36" y="99"/>
                      <a:pt x="36" y="99"/>
                    </a:cubicBezTo>
                    <a:cubicBezTo>
                      <a:pt x="15" y="95"/>
                      <a:pt x="15" y="95"/>
                      <a:pt x="15" y="95"/>
                    </a:cubicBezTo>
                    <a:cubicBezTo>
                      <a:pt x="0" y="171"/>
                      <a:pt x="0" y="171"/>
                      <a:pt x="0" y="171"/>
                    </a:cubicBezTo>
                    <a:cubicBezTo>
                      <a:pt x="22" y="175"/>
                      <a:pt x="22" y="175"/>
                      <a:pt x="22" y="175"/>
                    </a:cubicBezTo>
                    <a:cubicBezTo>
                      <a:pt x="25" y="167"/>
                      <a:pt x="34" y="161"/>
                      <a:pt x="49" y="159"/>
                    </a:cubicBezTo>
                    <a:cubicBezTo>
                      <a:pt x="50" y="159"/>
                      <a:pt x="50" y="159"/>
                      <a:pt x="50" y="159"/>
                    </a:cubicBezTo>
                    <a:cubicBezTo>
                      <a:pt x="188" y="139"/>
                      <a:pt x="188" y="139"/>
                      <a:pt x="188" y="139"/>
                    </a:cubicBezTo>
                    <a:cubicBezTo>
                      <a:pt x="195" y="103"/>
                      <a:pt x="195" y="103"/>
                      <a:pt x="195" y="103"/>
                    </a:cubicBezTo>
                    <a:lnTo>
                      <a:pt x="8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4" name="Freeform 14"/>
              <p:cNvSpPr>
                <a:spLocks/>
              </p:cNvSpPr>
              <p:nvPr/>
            </p:nvSpPr>
            <p:spPr bwMode="auto">
              <a:xfrm>
                <a:off x="3191007" y="887084"/>
                <a:ext cx="55993" cy="51032"/>
              </a:xfrm>
              <a:custGeom>
                <a:avLst/>
                <a:gdLst>
                  <a:gd name="T0" fmla="*/ 183 w 183"/>
                  <a:gd name="T1" fmla="*/ 20 h 167"/>
                  <a:gd name="T2" fmla="*/ 177 w 183"/>
                  <a:gd name="T3" fmla="*/ 152 h 167"/>
                  <a:gd name="T4" fmla="*/ 121 w 183"/>
                  <a:gd name="T5" fmla="*/ 167 h 167"/>
                  <a:gd name="T6" fmla="*/ 115 w 183"/>
                  <a:gd name="T7" fmla="*/ 152 h 167"/>
                  <a:gd name="T8" fmla="*/ 145 w 183"/>
                  <a:gd name="T9" fmla="*/ 134 h 167"/>
                  <a:gd name="T10" fmla="*/ 155 w 183"/>
                  <a:gd name="T11" fmla="*/ 108 h 167"/>
                  <a:gd name="T12" fmla="*/ 155 w 183"/>
                  <a:gd name="T13" fmla="*/ 105 h 167"/>
                  <a:gd name="T14" fmla="*/ 55 w 183"/>
                  <a:gd name="T15" fmla="*/ 101 h 167"/>
                  <a:gd name="T16" fmla="*/ 28 w 183"/>
                  <a:gd name="T17" fmla="*/ 104 h 167"/>
                  <a:gd name="T18" fmla="*/ 22 w 183"/>
                  <a:gd name="T19" fmla="*/ 119 h 167"/>
                  <a:gd name="T20" fmla="*/ 0 w 183"/>
                  <a:gd name="T21" fmla="*/ 117 h 167"/>
                  <a:gd name="T22" fmla="*/ 3 w 183"/>
                  <a:gd name="T23" fmla="*/ 38 h 167"/>
                  <a:gd name="T24" fmla="*/ 25 w 183"/>
                  <a:gd name="T25" fmla="*/ 39 h 167"/>
                  <a:gd name="T26" fmla="*/ 31 w 183"/>
                  <a:gd name="T27" fmla="*/ 54 h 167"/>
                  <a:gd name="T28" fmla="*/ 57 w 183"/>
                  <a:gd name="T29" fmla="*/ 60 h 167"/>
                  <a:gd name="T30" fmla="*/ 156 w 183"/>
                  <a:gd name="T31" fmla="*/ 64 h 167"/>
                  <a:gd name="T32" fmla="*/ 157 w 183"/>
                  <a:gd name="T33" fmla="*/ 62 h 167"/>
                  <a:gd name="T34" fmla="*/ 150 w 183"/>
                  <a:gd name="T35" fmla="*/ 35 h 167"/>
                  <a:gd name="T36" fmla="*/ 122 w 183"/>
                  <a:gd name="T37" fmla="*/ 14 h 167"/>
                  <a:gd name="T38" fmla="*/ 129 w 183"/>
                  <a:gd name="T39" fmla="*/ 0 h 167"/>
                  <a:gd name="T40" fmla="*/ 183 w 183"/>
                  <a:gd name="T41" fmla="*/ 2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3" h="167">
                    <a:moveTo>
                      <a:pt x="183" y="20"/>
                    </a:moveTo>
                    <a:cubicBezTo>
                      <a:pt x="177" y="152"/>
                      <a:pt x="177" y="152"/>
                      <a:pt x="177" y="152"/>
                    </a:cubicBezTo>
                    <a:cubicBezTo>
                      <a:pt x="121" y="167"/>
                      <a:pt x="121" y="167"/>
                      <a:pt x="121" y="167"/>
                    </a:cubicBezTo>
                    <a:cubicBezTo>
                      <a:pt x="115" y="152"/>
                      <a:pt x="115" y="152"/>
                      <a:pt x="115" y="152"/>
                    </a:cubicBezTo>
                    <a:cubicBezTo>
                      <a:pt x="129" y="146"/>
                      <a:pt x="139" y="140"/>
                      <a:pt x="145" y="134"/>
                    </a:cubicBezTo>
                    <a:cubicBezTo>
                      <a:pt x="151" y="127"/>
                      <a:pt x="154" y="118"/>
                      <a:pt x="155" y="108"/>
                    </a:cubicBezTo>
                    <a:cubicBezTo>
                      <a:pt x="155" y="105"/>
                      <a:pt x="155" y="105"/>
                      <a:pt x="155" y="105"/>
                    </a:cubicBezTo>
                    <a:cubicBezTo>
                      <a:pt x="55" y="101"/>
                      <a:pt x="55" y="101"/>
                      <a:pt x="55" y="101"/>
                    </a:cubicBezTo>
                    <a:cubicBezTo>
                      <a:pt x="41" y="100"/>
                      <a:pt x="32" y="101"/>
                      <a:pt x="28" y="104"/>
                    </a:cubicBezTo>
                    <a:cubicBezTo>
                      <a:pt x="24" y="106"/>
                      <a:pt x="22" y="111"/>
                      <a:pt x="22" y="119"/>
                    </a:cubicBezTo>
                    <a:cubicBezTo>
                      <a:pt x="0" y="117"/>
                      <a:pt x="0" y="117"/>
                      <a:pt x="0" y="117"/>
                    </a:cubicBezTo>
                    <a:cubicBezTo>
                      <a:pt x="3" y="38"/>
                      <a:pt x="3" y="38"/>
                      <a:pt x="3" y="38"/>
                    </a:cubicBezTo>
                    <a:cubicBezTo>
                      <a:pt x="25" y="39"/>
                      <a:pt x="25" y="39"/>
                      <a:pt x="25" y="39"/>
                    </a:cubicBezTo>
                    <a:cubicBezTo>
                      <a:pt x="25" y="47"/>
                      <a:pt x="27" y="52"/>
                      <a:pt x="31" y="54"/>
                    </a:cubicBezTo>
                    <a:cubicBezTo>
                      <a:pt x="34" y="57"/>
                      <a:pt x="43" y="59"/>
                      <a:pt x="57" y="60"/>
                    </a:cubicBezTo>
                    <a:cubicBezTo>
                      <a:pt x="156" y="64"/>
                      <a:pt x="156" y="64"/>
                      <a:pt x="156" y="64"/>
                    </a:cubicBezTo>
                    <a:cubicBezTo>
                      <a:pt x="157" y="62"/>
                      <a:pt x="157" y="62"/>
                      <a:pt x="157" y="62"/>
                    </a:cubicBezTo>
                    <a:cubicBezTo>
                      <a:pt x="157" y="51"/>
                      <a:pt x="155" y="42"/>
                      <a:pt x="150" y="35"/>
                    </a:cubicBezTo>
                    <a:cubicBezTo>
                      <a:pt x="144" y="28"/>
                      <a:pt x="135" y="21"/>
                      <a:pt x="122" y="14"/>
                    </a:cubicBezTo>
                    <a:cubicBezTo>
                      <a:pt x="129" y="0"/>
                      <a:pt x="129" y="0"/>
                      <a:pt x="129" y="0"/>
                    </a:cubicBezTo>
                    <a:lnTo>
                      <a:pt x="18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5" name="Freeform 15"/>
              <p:cNvSpPr>
                <a:spLocks/>
              </p:cNvSpPr>
              <p:nvPr/>
            </p:nvSpPr>
            <p:spPr bwMode="auto">
              <a:xfrm>
                <a:off x="3191716" y="938825"/>
                <a:ext cx="58829" cy="52450"/>
              </a:xfrm>
              <a:custGeom>
                <a:avLst/>
                <a:gdLst>
                  <a:gd name="T0" fmla="*/ 177 w 193"/>
                  <a:gd name="T1" fmla="*/ 0 h 172"/>
                  <a:gd name="T2" fmla="*/ 193 w 193"/>
                  <a:gd name="T3" fmla="*/ 131 h 172"/>
                  <a:gd name="T4" fmla="*/ 143 w 193"/>
                  <a:gd name="T5" fmla="*/ 158 h 172"/>
                  <a:gd name="T6" fmla="*/ 132 w 193"/>
                  <a:gd name="T7" fmla="*/ 145 h 172"/>
                  <a:gd name="T8" fmla="*/ 159 w 193"/>
                  <a:gd name="T9" fmla="*/ 114 h 172"/>
                  <a:gd name="T10" fmla="*/ 166 w 193"/>
                  <a:gd name="T11" fmla="*/ 80 h 172"/>
                  <a:gd name="T12" fmla="*/ 160 w 193"/>
                  <a:gd name="T13" fmla="*/ 66 h 172"/>
                  <a:gd name="T14" fmla="*/ 141 w 193"/>
                  <a:gd name="T15" fmla="*/ 65 h 172"/>
                  <a:gd name="T16" fmla="*/ 115 w 193"/>
                  <a:gd name="T17" fmla="*/ 68 h 172"/>
                  <a:gd name="T18" fmla="*/ 116 w 193"/>
                  <a:gd name="T19" fmla="*/ 75 h 172"/>
                  <a:gd name="T20" fmla="*/ 124 w 193"/>
                  <a:gd name="T21" fmla="*/ 91 h 172"/>
                  <a:gd name="T22" fmla="*/ 147 w 193"/>
                  <a:gd name="T23" fmla="*/ 93 h 172"/>
                  <a:gd name="T24" fmla="*/ 149 w 193"/>
                  <a:gd name="T25" fmla="*/ 110 h 172"/>
                  <a:gd name="T26" fmla="*/ 69 w 193"/>
                  <a:gd name="T27" fmla="*/ 120 h 172"/>
                  <a:gd name="T28" fmla="*/ 67 w 193"/>
                  <a:gd name="T29" fmla="*/ 103 h 172"/>
                  <a:gd name="T30" fmla="*/ 89 w 193"/>
                  <a:gd name="T31" fmla="*/ 93 h 172"/>
                  <a:gd name="T32" fmla="*/ 94 w 193"/>
                  <a:gd name="T33" fmla="*/ 78 h 172"/>
                  <a:gd name="T34" fmla="*/ 93 w 193"/>
                  <a:gd name="T35" fmla="*/ 70 h 172"/>
                  <a:gd name="T36" fmla="*/ 51 w 193"/>
                  <a:gd name="T37" fmla="*/ 75 h 172"/>
                  <a:gd name="T38" fmla="*/ 34 w 193"/>
                  <a:gd name="T39" fmla="*/ 81 h 172"/>
                  <a:gd name="T40" fmla="*/ 31 w 193"/>
                  <a:gd name="T41" fmla="*/ 96 h 172"/>
                  <a:gd name="T42" fmla="*/ 48 w 193"/>
                  <a:gd name="T43" fmla="*/ 130 h 172"/>
                  <a:gd name="T44" fmla="*/ 88 w 193"/>
                  <a:gd name="T45" fmla="*/ 155 h 172"/>
                  <a:gd name="T46" fmla="*/ 80 w 193"/>
                  <a:gd name="T47" fmla="*/ 172 h 172"/>
                  <a:gd name="T48" fmla="*/ 17 w 193"/>
                  <a:gd name="T49" fmla="*/ 155 h 172"/>
                  <a:gd name="T50" fmla="*/ 0 w 193"/>
                  <a:gd name="T51" fmla="*/ 21 h 172"/>
                  <a:gd name="T52" fmla="*/ 22 w 193"/>
                  <a:gd name="T53" fmla="*/ 19 h 172"/>
                  <a:gd name="T54" fmla="*/ 30 w 193"/>
                  <a:gd name="T55" fmla="*/ 32 h 172"/>
                  <a:gd name="T56" fmla="*/ 57 w 193"/>
                  <a:gd name="T57" fmla="*/ 33 h 172"/>
                  <a:gd name="T58" fmla="*/ 125 w 193"/>
                  <a:gd name="T59" fmla="*/ 25 h 172"/>
                  <a:gd name="T60" fmla="*/ 152 w 193"/>
                  <a:gd name="T61" fmla="*/ 18 h 172"/>
                  <a:gd name="T62" fmla="*/ 156 w 193"/>
                  <a:gd name="T63" fmla="*/ 3 h 172"/>
                  <a:gd name="T64" fmla="*/ 177 w 193"/>
                  <a:gd name="T65"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72">
                    <a:moveTo>
                      <a:pt x="177" y="0"/>
                    </a:moveTo>
                    <a:cubicBezTo>
                      <a:pt x="193" y="131"/>
                      <a:pt x="193" y="131"/>
                      <a:pt x="193" y="131"/>
                    </a:cubicBezTo>
                    <a:cubicBezTo>
                      <a:pt x="143" y="158"/>
                      <a:pt x="143" y="158"/>
                      <a:pt x="143" y="158"/>
                    </a:cubicBezTo>
                    <a:cubicBezTo>
                      <a:pt x="132" y="145"/>
                      <a:pt x="132" y="145"/>
                      <a:pt x="132" y="145"/>
                    </a:cubicBezTo>
                    <a:cubicBezTo>
                      <a:pt x="145" y="135"/>
                      <a:pt x="154" y="125"/>
                      <a:pt x="159" y="114"/>
                    </a:cubicBezTo>
                    <a:cubicBezTo>
                      <a:pt x="165" y="103"/>
                      <a:pt x="167" y="91"/>
                      <a:pt x="166" y="80"/>
                    </a:cubicBezTo>
                    <a:cubicBezTo>
                      <a:pt x="165" y="73"/>
                      <a:pt x="163" y="68"/>
                      <a:pt x="160" y="66"/>
                    </a:cubicBezTo>
                    <a:cubicBezTo>
                      <a:pt x="157" y="64"/>
                      <a:pt x="150" y="63"/>
                      <a:pt x="141" y="65"/>
                    </a:cubicBezTo>
                    <a:cubicBezTo>
                      <a:pt x="115" y="68"/>
                      <a:pt x="115" y="68"/>
                      <a:pt x="115" y="68"/>
                    </a:cubicBezTo>
                    <a:cubicBezTo>
                      <a:pt x="116" y="75"/>
                      <a:pt x="116" y="75"/>
                      <a:pt x="116" y="75"/>
                    </a:cubicBezTo>
                    <a:cubicBezTo>
                      <a:pt x="117" y="83"/>
                      <a:pt x="120" y="89"/>
                      <a:pt x="124" y="91"/>
                    </a:cubicBezTo>
                    <a:cubicBezTo>
                      <a:pt x="128" y="93"/>
                      <a:pt x="135" y="94"/>
                      <a:pt x="147" y="93"/>
                    </a:cubicBezTo>
                    <a:cubicBezTo>
                      <a:pt x="149" y="110"/>
                      <a:pt x="149" y="110"/>
                      <a:pt x="149" y="110"/>
                    </a:cubicBezTo>
                    <a:cubicBezTo>
                      <a:pt x="69" y="120"/>
                      <a:pt x="69" y="120"/>
                      <a:pt x="69" y="120"/>
                    </a:cubicBezTo>
                    <a:cubicBezTo>
                      <a:pt x="67" y="103"/>
                      <a:pt x="67" y="103"/>
                      <a:pt x="67" y="103"/>
                    </a:cubicBezTo>
                    <a:cubicBezTo>
                      <a:pt x="77" y="101"/>
                      <a:pt x="84" y="97"/>
                      <a:pt x="89" y="93"/>
                    </a:cubicBezTo>
                    <a:cubicBezTo>
                      <a:pt x="93" y="90"/>
                      <a:pt x="94" y="84"/>
                      <a:pt x="94" y="78"/>
                    </a:cubicBezTo>
                    <a:cubicBezTo>
                      <a:pt x="93" y="70"/>
                      <a:pt x="93" y="70"/>
                      <a:pt x="93" y="70"/>
                    </a:cubicBezTo>
                    <a:cubicBezTo>
                      <a:pt x="51" y="75"/>
                      <a:pt x="51" y="75"/>
                      <a:pt x="51" y="75"/>
                    </a:cubicBezTo>
                    <a:cubicBezTo>
                      <a:pt x="42" y="76"/>
                      <a:pt x="36" y="79"/>
                      <a:pt x="34" y="81"/>
                    </a:cubicBezTo>
                    <a:cubicBezTo>
                      <a:pt x="31" y="84"/>
                      <a:pt x="30" y="89"/>
                      <a:pt x="31" y="96"/>
                    </a:cubicBezTo>
                    <a:cubicBezTo>
                      <a:pt x="33" y="108"/>
                      <a:pt x="38" y="119"/>
                      <a:pt x="48" y="130"/>
                    </a:cubicBezTo>
                    <a:cubicBezTo>
                      <a:pt x="58" y="140"/>
                      <a:pt x="72" y="149"/>
                      <a:pt x="88" y="155"/>
                    </a:cubicBezTo>
                    <a:cubicBezTo>
                      <a:pt x="80" y="172"/>
                      <a:pt x="80" y="172"/>
                      <a:pt x="80" y="172"/>
                    </a:cubicBezTo>
                    <a:cubicBezTo>
                      <a:pt x="17" y="155"/>
                      <a:pt x="17" y="155"/>
                      <a:pt x="17" y="155"/>
                    </a:cubicBezTo>
                    <a:cubicBezTo>
                      <a:pt x="0" y="21"/>
                      <a:pt x="0" y="21"/>
                      <a:pt x="0" y="21"/>
                    </a:cubicBezTo>
                    <a:cubicBezTo>
                      <a:pt x="22" y="19"/>
                      <a:pt x="22" y="19"/>
                      <a:pt x="22" y="19"/>
                    </a:cubicBezTo>
                    <a:cubicBezTo>
                      <a:pt x="23" y="26"/>
                      <a:pt x="26" y="30"/>
                      <a:pt x="30" y="32"/>
                    </a:cubicBezTo>
                    <a:cubicBezTo>
                      <a:pt x="34" y="34"/>
                      <a:pt x="43" y="34"/>
                      <a:pt x="57" y="33"/>
                    </a:cubicBezTo>
                    <a:cubicBezTo>
                      <a:pt x="125" y="25"/>
                      <a:pt x="125" y="25"/>
                      <a:pt x="125" y="25"/>
                    </a:cubicBezTo>
                    <a:cubicBezTo>
                      <a:pt x="140" y="23"/>
                      <a:pt x="148" y="21"/>
                      <a:pt x="152" y="18"/>
                    </a:cubicBezTo>
                    <a:cubicBezTo>
                      <a:pt x="155" y="15"/>
                      <a:pt x="156" y="10"/>
                      <a:pt x="156" y="3"/>
                    </a:cubicBezTo>
                    <a:lnTo>
                      <a:pt x="1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6" name="Freeform 16"/>
              <p:cNvSpPr>
                <a:spLocks/>
              </p:cNvSpPr>
              <p:nvPr/>
            </p:nvSpPr>
            <p:spPr bwMode="auto">
              <a:xfrm>
                <a:off x="3207309" y="1010411"/>
                <a:ext cx="61664" cy="55993"/>
              </a:xfrm>
              <a:custGeom>
                <a:avLst/>
                <a:gdLst>
                  <a:gd name="T0" fmla="*/ 190 w 203"/>
                  <a:gd name="T1" fmla="*/ 90 h 183"/>
                  <a:gd name="T2" fmla="*/ 198 w 203"/>
                  <a:gd name="T3" fmla="*/ 90 h 183"/>
                  <a:gd name="T4" fmla="*/ 203 w 203"/>
                  <a:gd name="T5" fmla="*/ 104 h 183"/>
                  <a:gd name="T6" fmla="*/ 152 w 203"/>
                  <a:gd name="T7" fmla="*/ 140 h 183"/>
                  <a:gd name="T8" fmla="*/ 138 w 203"/>
                  <a:gd name="T9" fmla="*/ 125 h 183"/>
                  <a:gd name="T10" fmla="*/ 162 w 203"/>
                  <a:gd name="T11" fmla="*/ 91 h 183"/>
                  <a:gd name="T12" fmla="*/ 163 w 203"/>
                  <a:gd name="T13" fmla="*/ 63 h 183"/>
                  <a:gd name="T14" fmla="*/ 136 w 203"/>
                  <a:gd name="T15" fmla="*/ 42 h 183"/>
                  <a:gd name="T16" fmla="*/ 85 w 203"/>
                  <a:gd name="T17" fmla="*/ 51 h 183"/>
                  <a:gd name="T18" fmla="*/ 42 w 203"/>
                  <a:gd name="T19" fmla="*/ 78 h 183"/>
                  <a:gd name="T20" fmla="*/ 36 w 203"/>
                  <a:gd name="T21" fmla="*/ 111 h 183"/>
                  <a:gd name="T22" fmla="*/ 53 w 203"/>
                  <a:gd name="T23" fmla="*/ 130 h 183"/>
                  <a:gd name="T24" fmla="*/ 77 w 203"/>
                  <a:gd name="T25" fmla="*/ 130 h 183"/>
                  <a:gd name="T26" fmla="*/ 88 w 203"/>
                  <a:gd name="T27" fmla="*/ 121 h 183"/>
                  <a:gd name="T28" fmla="*/ 87 w 203"/>
                  <a:gd name="T29" fmla="*/ 105 h 183"/>
                  <a:gd name="T30" fmla="*/ 107 w 203"/>
                  <a:gd name="T31" fmla="*/ 97 h 183"/>
                  <a:gd name="T32" fmla="*/ 133 w 203"/>
                  <a:gd name="T33" fmla="*/ 166 h 183"/>
                  <a:gd name="T34" fmla="*/ 114 w 203"/>
                  <a:gd name="T35" fmla="*/ 174 h 183"/>
                  <a:gd name="T36" fmla="*/ 102 w 203"/>
                  <a:gd name="T37" fmla="*/ 163 h 183"/>
                  <a:gd name="T38" fmla="*/ 82 w 203"/>
                  <a:gd name="T39" fmla="*/ 167 h 183"/>
                  <a:gd name="T40" fmla="*/ 38 w 203"/>
                  <a:gd name="T41" fmla="*/ 183 h 183"/>
                  <a:gd name="T42" fmla="*/ 29 w 203"/>
                  <a:gd name="T43" fmla="*/ 162 h 183"/>
                  <a:gd name="T44" fmla="*/ 41 w 203"/>
                  <a:gd name="T45" fmla="*/ 150 h 183"/>
                  <a:gd name="T46" fmla="*/ 21 w 203"/>
                  <a:gd name="T47" fmla="*/ 134 h 183"/>
                  <a:gd name="T48" fmla="*/ 8 w 203"/>
                  <a:gd name="T49" fmla="*/ 112 h 183"/>
                  <a:gd name="T50" fmla="*/ 13 w 203"/>
                  <a:gd name="T51" fmla="*/ 54 h 183"/>
                  <a:gd name="T52" fmla="*/ 70 w 203"/>
                  <a:gd name="T53" fmla="*/ 11 h 183"/>
                  <a:gd name="T54" fmla="*/ 140 w 203"/>
                  <a:gd name="T55" fmla="*/ 8 h 183"/>
                  <a:gd name="T56" fmla="*/ 186 w 203"/>
                  <a:gd name="T57" fmla="*/ 53 h 183"/>
                  <a:gd name="T58" fmla="*/ 190 w 203"/>
                  <a:gd name="T59" fmla="*/ 70 h 183"/>
                  <a:gd name="T60" fmla="*/ 190 w 203"/>
                  <a:gd name="T61" fmla="*/ 9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3" h="183">
                    <a:moveTo>
                      <a:pt x="190" y="90"/>
                    </a:moveTo>
                    <a:cubicBezTo>
                      <a:pt x="198" y="90"/>
                      <a:pt x="198" y="90"/>
                      <a:pt x="198" y="90"/>
                    </a:cubicBezTo>
                    <a:cubicBezTo>
                      <a:pt x="203" y="104"/>
                      <a:pt x="203" y="104"/>
                      <a:pt x="203" y="104"/>
                    </a:cubicBezTo>
                    <a:cubicBezTo>
                      <a:pt x="152" y="140"/>
                      <a:pt x="152" y="140"/>
                      <a:pt x="152" y="140"/>
                    </a:cubicBezTo>
                    <a:cubicBezTo>
                      <a:pt x="138" y="125"/>
                      <a:pt x="138" y="125"/>
                      <a:pt x="138" y="125"/>
                    </a:cubicBezTo>
                    <a:cubicBezTo>
                      <a:pt x="150" y="112"/>
                      <a:pt x="158" y="101"/>
                      <a:pt x="162" y="91"/>
                    </a:cubicBezTo>
                    <a:cubicBezTo>
                      <a:pt x="166" y="81"/>
                      <a:pt x="166" y="72"/>
                      <a:pt x="163" y="63"/>
                    </a:cubicBezTo>
                    <a:cubicBezTo>
                      <a:pt x="158" y="51"/>
                      <a:pt x="149" y="44"/>
                      <a:pt x="136" y="42"/>
                    </a:cubicBezTo>
                    <a:cubicBezTo>
                      <a:pt x="122" y="40"/>
                      <a:pt x="105" y="43"/>
                      <a:pt x="85" y="51"/>
                    </a:cubicBezTo>
                    <a:cubicBezTo>
                      <a:pt x="64" y="59"/>
                      <a:pt x="50" y="68"/>
                      <a:pt x="42" y="78"/>
                    </a:cubicBezTo>
                    <a:cubicBezTo>
                      <a:pt x="34" y="88"/>
                      <a:pt x="32" y="99"/>
                      <a:pt x="36" y="111"/>
                    </a:cubicBezTo>
                    <a:cubicBezTo>
                      <a:pt x="40" y="120"/>
                      <a:pt x="45" y="126"/>
                      <a:pt x="53" y="130"/>
                    </a:cubicBezTo>
                    <a:cubicBezTo>
                      <a:pt x="60" y="133"/>
                      <a:pt x="68" y="133"/>
                      <a:pt x="77" y="130"/>
                    </a:cubicBezTo>
                    <a:cubicBezTo>
                      <a:pt x="83" y="127"/>
                      <a:pt x="87" y="124"/>
                      <a:pt x="88" y="121"/>
                    </a:cubicBezTo>
                    <a:cubicBezTo>
                      <a:pt x="90" y="117"/>
                      <a:pt x="89" y="112"/>
                      <a:pt x="87" y="105"/>
                    </a:cubicBezTo>
                    <a:cubicBezTo>
                      <a:pt x="107" y="97"/>
                      <a:pt x="107" y="97"/>
                      <a:pt x="107" y="97"/>
                    </a:cubicBezTo>
                    <a:cubicBezTo>
                      <a:pt x="133" y="166"/>
                      <a:pt x="133" y="166"/>
                      <a:pt x="133" y="166"/>
                    </a:cubicBezTo>
                    <a:cubicBezTo>
                      <a:pt x="114" y="174"/>
                      <a:pt x="114" y="174"/>
                      <a:pt x="114" y="174"/>
                    </a:cubicBezTo>
                    <a:cubicBezTo>
                      <a:pt x="110" y="167"/>
                      <a:pt x="106" y="164"/>
                      <a:pt x="102" y="163"/>
                    </a:cubicBezTo>
                    <a:cubicBezTo>
                      <a:pt x="98" y="162"/>
                      <a:pt x="91" y="163"/>
                      <a:pt x="82" y="167"/>
                    </a:cubicBezTo>
                    <a:cubicBezTo>
                      <a:pt x="38" y="183"/>
                      <a:pt x="38" y="183"/>
                      <a:pt x="38" y="183"/>
                    </a:cubicBezTo>
                    <a:cubicBezTo>
                      <a:pt x="29" y="162"/>
                      <a:pt x="29" y="162"/>
                      <a:pt x="29" y="162"/>
                    </a:cubicBezTo>
                    <a:cubicBezTo>
                      <a:pt x="41" y="150"/>
                      <a:pt x="41" y="150"/>
                      <a:pt x="41" y="150"/>
                    </a:cubicBezTo>
                    <a:cubicBezTo>
                      <a:pt x="33" y="146"/>
                      <a:pt x="26" y="140"/>
                      <a:pt x="21" y="134"/>
                    </a:cubicBezTo>
                    <a:cubicBezTo>
                      <a:pt x="16" y="128"/>
                      <a:pt x="11" y="121"/>
                      <a:pt x="8" y="112"/>
                    </a:cubicBezTo>
                    <a:cubicBezTo>
                      <a:pt x="0" y="92"/>
                      <a:pt x="2" y="72"/>
                      <a:pt x="13" y="54"/>
                    </a:cubicBezTo>
                    <a:cubicBezTo>
                      <a:pt x="25" y="35"/>
                      <a:pt x="44" y="21"/>
                      <a:pt x="70" y="11"/>
                    </a:cubicBezTo>
                    <a:cubicBezTo>
                      <a:pt x="96" y="1"/>
                      <a:pt x="119" y="0"/>
                      <a:pt x="140" y="8"/>
                    </a:cubicBezTo>
                    <a:cubicBezTo>
                      <a:pt x="162" y="16"/>
                      <a:pt x="177" y="31"/>
                      <a:pt x="186" y="53"/>
                    </a:cubicBezTo>
                    <a:cubicBezTo>
                      <a:pt x="188" y="59"/>
                      <a:pt x="189" y="65"/>
                      <a:pt x="190" y="70"/>
                    </a:cubicBezTo>
                    <a:cubicBezTo>
                      <a:pt x="190" y="76"/>
                      <a:pt x="190" y="83"/>
                      <a:pt x="190" y="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7" name="Freeform 17"/>
              <p:cNvSpPr>
                <a:spLocks noEditPoints="1"/>
              </p:cNvSpPr>
              <p:nvPr/>
            </p:nvSpPr>
            <p:spPr bwMode="auto">
              <a:xfrm>
                <a:off x="3225028" y="1051520"/>
                <a:ext cx="65916" cy="73713"/>
              </a:xfrm>
              <a:custGeom>
                <a:avLst/>
                <a:gdLst>
                  <a:gd name="T0" fmla="*/ 147 w 216"/>
                  <a:gd name="T1" fmla="*/ 75 h 242"/>
                  <a:gd name="T2" fmla="*/ 165 w 216"/>
                  <a:gd name="T3" fmla="*/ 69 h 242"/>
                  <a:gd name="T4" fmla="*/ 176 w 216"/>
                  <a:gd name="T5" fmla="*/ 81 h 242"/>
                  <a:gd name="T6" fmla="*/ 182 w 216"/>
                  <a:gd name="T7" fmla="*/ 107 h 242"/>
                  <a:gd name="T8" fmla="*/ 169 w 216"/>
                  <a:gd name="T9" fmla="*/ 124 h 242"/>
                  <a:gd name="T10" fmla="*/ 145 w 216"/>
                  <a:gd name="T11" fmla="*/ 124 h 242"/>
                  <a:gd name="T12" fmla="*/ 122 w 216"/>
                  <a:gd name="T13" fmla="*/ 98 h 242"/>
                  <a:gd name="T14" fmla="*/ 120 w 216"/>
                  <a:gd name="T15" fmla="*/ 93 h 242"/>
                  <a:gd name="T16" fmla="*/ 118 w 216"/>
                  <a:gd name="T17" fmla="*/ 90 h 242"/>
                  <a:gd name="T18" fmla="*/ 147 w 216"/>
                  <a:gd name="T19" fmla="*/ 75 h 242"/>
                  <a:gd name="T20" fmla="*/ 137 w 216"/>
                  <a:gd name="T21" fmla="*/ 11 h 242"/>
                  <a:gd name="T22" fmla="*/ 140 w 216"/>
                  <a:gd name="T23" fmla="*/ 27 h 242"/>
                  <a:gd name="T24" fmla="*/ 118 w 216"/>
                  <a:gd name="T25" fmla="*/ 43 h 242"/>
                  <a:gd name="T26" fmla="*/ 57 w 216"/>
                  <a:gd name="T27" fmla="*/ 76 h 242"/>
                  <a:gd name="T28" fmla="*/ 32 w 216"/>
                  <a:gd name="T29" fmla="*/ 85 h 242"/>
                  <a:gd name="T30" fmla="*/ 19 w 216"/>
                  <a:gd name="T31" fmla="*/ 75 h 242"/>
                  <a:gd name="T32" fmla="*/ 0 w 216"/>
                  <a:gd name="T33" fmla="*/ 85 h 242"/>
                  <a:gd name="T34" fmla="*/ 39 w 216"/>
                  <a:gd name="T35" fmla="*/ 155 h 242"/>
                  <a:gd name="T36" fmla="*/ 58 w 216"/>
                  <a:gd name="T37" fmla="*/ 145 h 242"/>
                  <a:gd name="T38" fmla="*/ 56 w 216"/>
                  <a:gd name="T39" fmla="*/ 128 h 242"/>
                  <a:gd name="T40" fmla="*/ 77 w 216"/>
                  <a:gd name="T41" fmla="*/ 112 h 242"/>
                  <a:gd name="T42" fmla="*/ 97 w 216"/>
                  <a:gd name="T43" fmla="*/ 102 h 242"/>
                  <a:gd name="T44" fmla="*/ 105 w 216"/>
                  <a:gd name="T45" fmla="*/ 116 h 242"/>
                  <a:gd name="T46" fmla="*/ 61 w 216"/>
                  <a:gd name="T47" fmla="*/ 197 h 242"/>
                  <a:gd name="T48" fmla="*/ 86 w 216"/>
                  <a:gd name="T49" fmla="*/ 242 h 242"/>
                  <a:gd name="T50" fmla="*/ 105 w 216"/>
                  <a:gd name="T51" fmla="*/ 231 h 242"/>
                  <a:gd name="T52" fmla="*/ 102 w 216"/>
                  <a:gd name="T53" fmla="*/ 216 h 242"/>
                  <a:gd name="T54" fmla="*/ 107 w 216"/>
                  <a:gd name="T55" fmla="*/ 200 h 242"/>
                  <a:gd name="T56" fmla="*/ 130 w 216"/>
                  <a:gd name="T57" fmla="*/ 151 h 242"/>
                  <a:gd name="T58" fmla="*/ 159 w 216"/>
                  <a:gd name="T59" fmla="*/ 167 h 242"/>
                  <a:gd name="T60" fmla="*/ 190 w 216"/>
                  <a:gd name="T61" fmla="*/ 161 h 242"/>
                  <a:gd name="T62" fmla="*/ 214 w 216"/>
                  <a:gd name="T63" fmla="*/ 129 h 242"/>
                  <a:gd name="T64" fmla="*/ 201 w 216"/>
                  <a:gd name="T65" fmla="*/ 80 h 242"/>
                  <a:gd name="T66" fmla="*/ 157 w 216"/>
                  <a:gd name="T67" fmla="*/ 0 h 242"/>
                  <a:gd name="T68" fmla="*/ 137 w 216"/>
                  <a:gd name="T69" fmla="*/ 1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6" h="242">
                    <a:moveTo>
                      <a:pt x="147" y="75"/>
                    </a:moveTo>
                    <a:cubicBezTo>
                      <a:pt x="155" y="70"/>
                      <a:pt x="161" y="68"/>
                      <a:pt x="165" y="69"/>
                    </a:cubicBezTo>
                    <a:cubicBezTo>
                      <a:pt x="169" y="70"/>
                      <a:pt x="172" y="74"/>
                      <a:pt x="176" y="81"/>
                    </a:cubicBezTo>
                    <a:cubicBezTo>
                      <a:pt x="181" y="90"/>
                      <a:pt x="183" y="99"/>
                      <a:pt x="182" y="107"/>
                    </a:cubicBezTo>
                    <a:cubicBezTo>
                      <a:pt x="180" y="114"/>
                      <a:pt x="176" y="120"/>
                      <a:pt x="169" y="124"/>
                    </a:cubicBezTo>
                    <a:cubicBezTo>
                      <a:pt x="160" y="129"/>
                      <a:pt x="152" y="129"/>
                      <a:pt x="145" y="124"/>
                    </a:cubicBezTo>
                    <a:cubicBezTo>
                      <a:pt x="137" y="120"/>
                      <a:pt x="129" y="111"/>
                      <a:pt x="122" y="98"/>
                    </a:cubicBezTo>
                    <a:cubicBezTo>
                      <a:pt x="121" y="96"/>
                      <a:pt x="120" y="94"/>
                      <a:pt x="120" y="93"/>
                    </a:cubicBezTo>
                    <a:cubicBezTo>
                      <a:pt x="119" y="92"/>
                      <a:pt x="119" y="91"/>
                      <a:pt x="118" y="90"/>
                    </a:cubicBezTo>
                    <a:lnTo>
                      <a:pt x="147" y="75"/>
                    </a:lnTo>
                    <a:close/>
                    <a:moveTo>
                      <a:pt x="137" y="11"/>
                    </a:moveTo>
                    <a:cubicBezTo>
                      <a:pt x="141" y="18"/>
                      <a:pt x="141" y="23"/>
                      <a:pt x="140" y="27"/>
                    </a:cubicBezTo>
                    <a:cubicBezTo>
                      <a:pt x="137" y="31"/>
                      <a:pt x="130" y="37"/>
                      <a:pt x="118" y="43"/>
                    </a:cubicBezTo>
                    <a:cubicBezTo>
                      <a:pt x="57" y="76"/>
                      <a:pt x="57" y="76"/>
                      <a:pt x="57" y="76"/>
                    </a:cubicBezTo>
                    <a:cubicBezTo>
                      <a:pt x="45" y="83"/>
                      <a:pt x="37" y="86"/>
                      <a:pt x="32" y="85"/>
                    </a:cubicBezTo>
                    <a:cubicBezTo>
                      <a:pt x="27" y="85"/>
                      <a:pt x="23" y="81"/>
                      <a:pt x="19" y="75"/>
                    </a:cubicBezTo>
                    <a:cubicBezTo>
                      <a:pt x="0" y="85"/>
                      <a:pt x="0" y="85"/>
                      <a:pt x="0" y="85"/>
                    </a:cubicBezTo>
                    <a:cubicBezTo>
                      <a:pt x="39" y="155"/>
                      <a:pt x="39" y="155"/>
                      <a:pt x="39" y="155"/>
                    </a:cubicBezTo>
                    <a:cubicBezTo>
                      <a:pt x="58" y="145"/>
                      <a:pt x="58" y="145"/>
                      <a:pt x="58" y="145"/>
                    </a:cubicBezTo>
                    <a:cubicBezTo>
                      <a:pt x="54" y="138"/>
                      <a:pt x="54" y="133"/>
                      <a:pt x="56" y="128"/>
                    </a:cubicBezTo>
                    <a:cubicBezTo>
                      <a:pt x="58" y="124"/>
                      <a:pt x="65" y="119"/>
                      <a:pt x="77" y="112"/>
                    </a:cubicBezTo>
                    <a:cubicBezTo>
                      <a:pt x="97" y="102"/>
                      <a:pt x="97" y="102"/>
                      <a:pt x="97" y="102"/>
                    </a:cubicBezTo>
                    <a:cubicBezTo>
                      <a:pt x="105" y="116"/>
                      <a:pt x="105" y="116"/>
                      <a:pt x="105" y="116"/>
                    </a:cubicBezTo>
                    <a:cubicBezTo>
                      <a:pt x="61" y="197"/>
                      <a:pt x="61" y="197"/>
                      <a:pt x="61" y="197"/>
                    </a:cubicBezTo>
                    <a:cubicBezTo>
                      <a:pt x="86" y="242"/>
                      <a:pt x="86" y="242"/>
                      <a:pt x="86" y="242"/>
                    </a:cubicBezTo>
                    <a:cubicBezTo>
                      <a:pt x="105" y="231"/>
                      <a:pt x="105" y="231"/>
                      <a:pt x="105" y="231"/>
                    </a:cubicBezTo>
                    <a:cubicBezTo>
                      <a:pt x="103" y="226"/>
                      <a:pt x="102" y="221"/>
                      <a:pt x="102" y="216"/>
                    </a:cubicBezTo>
                    <a:cubicBezTo>
                      <a:pt x="102" y="212"/>
                      <a:pt x="104" y="207"/>
                      <a:pt x="107" y="200"/>
                    </a:cubicBezTo>
                    <a:cubicBezTo>
                      <a:pt x="130" y="151"/>
                      <a:pt x="130" y="151"/>
                      <a:pt x="130" y="151"/>
                    </a:cubicBezTo>
                    <a:cubicBezTo>
                      <a:pt x="140" y="160"/>
                      <a:pt x="150" y="165"/>
                      <a:pt x="159" y="167"/>
                    </a:cubicBezTo>
                    <a:cubicBezTo>
                      <a:pt x="169" y="168"/>
                      <a:pt x="179" y="167"/>
                      <a:pt x="190" y="161"/>
                    </a:cubicBezTo>
                    <a:cubicBezTo>
                      <a:pt x="204" y="153"/>
                      <a:pt x="212" y="143"/>
                      <a:pt x="214" y="129"/>
                    </a:cubicBezTo>
                    <a:cubicBezTo>
                      <a:pt x="216" y="116"/>
                      <a:pt x="211" y="100"/>
                      <a:pt x="201" y="80"/>
                    </a:cubicBezTo>
                    <a:cubicBezTo>
                      <a:pt x="157" y="0"/>
                      <a:pt x="157" y="0"/>
                      <a:pt x="157" y="0"/>
                    </a:cubicBezTo>
                    <a:lnTo>
                      <a:pt x="137"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8" name="Freeform 18"/>
              <p:cNvSpPr>
                <a:spLocks/>
              </p:cNvSpPr>
              <p:nvPr/>
            </p:nvSpPr>
            <p:spPr bwMode="auto">
              <a:xfrm>
                <a:off x="3254797" y="1097591"/>
                <a:ext cx="58120" cy="51741"/>
              </a:xfrm>
              <a:custGeom>
                <a:avLst/>
                <a:gdLst>
                  <a:gd name="T0" fmla="*/ 145 w 193"/>
                  <a:gd name="T1" fmla="*/ 0 h 169"/>
                  <a:gd name="T2" fmla="*/ 193 w 193"/>
                  <a:gd name="T3" fmla="*/ 66 h 169"/>
                  <a:gd name="T4" fmla="*/ 175 w 193"/>
                  <a:gd name="T5" fmla="*/ 79 h 169"/>
                  <a:gd name="T6" fmla="*/ 161 w 193"/>
                  <a:gd name="T7" fmla="*/ 69 h 169"/>
                  <a:gd name="T8" fmla="*/ 137 w 193"/>
                  <a:gd name="T9" fmla="*/ 82 h 169"/>
                  <a:gd name="T10" fmla="*/ 81 w 193"/>
                  <a:gd name="T11" fmla="*/ 121 h 169"/>
                  <a:gd name="T12" fmla="*/ 62 w 193"/>
                  <a:gd name="T13" fmla="*/ 140 h 169"/>
                  <a:gd name="T14" fmla="*/ 66 w 193"/>
                  <a:gd name="T15" fmla="*/ 157 h 169"/>
                  <a:gd name="T16" fmla="*/ 48 w 193"/>
                  <a:gd name="T17" fmla="*/ 169 h 169"/>
                  <a:gd name="T18" fmla="*/ 0 w 193"/>
                  <a:gd name="T19" fmla="*/ 104 h 169"/>
                  <a:gd name="T20" fmla="*/ 18 w 193"/>
                  <a:gd name="T21" fmla="*/ 91 h 169"/>
                  <a:gd name="T22" fmla="*/ 33 w 193"/>
                  <a:gd name="T23" fmla="*/ 100 h 169"/>
                  <a:gd name="T24" fmla="*/ 57 w 193"/>
                  <a:gd name="T25" fmla="*/ 88 h 169"/>
                  <a:gd name="T26" fmla="*/ 112 w 193"/>
                  <a:gd name="T27" fmla="*/ 48 h 169"/>
                  <a:gd name="T28" fmla="*/ 132 w 193"/>
                  <a:gd name="T29" fmla="*/ 29 h 169"/>
                  <a:gd name="T30" fmla="*/ 127 w 193"/>
                  <a:gd name="T31" fmla="*/ 13 h 169"/>
                  <a:gd name="T32" fmla="*/ 145 w 193"/>
                  <a:gd name="T33"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3" h="169">
                    <a:moveTo>
                      <a:pt x="145" y="0"/>
                    </a:moveTo>
                    <a:cubicBezTo>
                      <a:pt x="193" y="66"/>
                      <a:pt x="193" y="66"/>
                      <a:pt x="193" y="66"/>
                    </a:cubicBezTo>
                    <a:cubicBezTo>
                      <a:pt x="175" y="79"/>
                      <a:pt x="175" y="79"/>
                      <a:pt x="175" y="79"/>
                    </a:cubicBezTo>
                    <a:cubicBezTo>
                      <a:pt x="170" y="72"/>
                      <a:pt x="166" y="69"/>
                      <a:pt x="161" y="69"/>
                    </a:cubicBezTo>
                    <a:cubicBezTo>
                      <a:pt x="156" y="69"/>
                      <a:pt x="148" y="74"/>
                      <a:pt x="137" y="82"/>
                    </a:cubicBezTo>
                    <a:cubicBezTo>
                      <a:pt x="81" y="121"/>
                      <a:pt x="81" y="121"/>
                      <a:pt x="81" y="121"/>
                    </a:cubicBezTo>
                    <a:cubicBezTo>
                      <a:pt x="70" y="130"/>
                      <a:pt x="63" y="136"/>
                      <a:pt x="62" y="140"/>
                    </a:cubicBezTo>
                    <a:cubicBezTo>
                      <a:pt x="60" y="145"/>
                      <a:pt x="62" y="150"/>
                      <a:pt x="66" y="157"/>
                    </a:cubicBezTo>
                    <a:cubicBezTo>
                      <a:pt x="48" y="169"/>
                      <a:pt x="48" y="169"/>
                      <a:pt x="48" y="169"/>
                    </a:cubicBezTo>
                    <a:cubicBezTo>
                      <a:pt x="0" y="104"/>
                      <a:pt x="0" y="104"/>
                      <a:pt x="0" y="104"/>
                    </a:cubicBezTo>
                    <a:cubicBezTo>
                      <a:pt x="18" y="91"/>
                      <a:pt x="18" y="91"/>
                      <a:pt x="18" y="91"/>
                    </a:cubicBezTo>
                    <a:cubicBezTo>
                      <a:pt x="23" y="97"/>
                      <a:pt x="28" y="100"/>
                      <a:pt x="33" y="100"/>
                    </a:cubicBezTo>
                    <a:cubicBezTo>
                      <a:pt x="37" y="100"/>
                      <a:pt x="45" y="96"/>
                      <a:pt x="57" y="88"/>
                    </a:cubicBezTo>
                    <a:cubicBezTo>
                      <a:pt x="112" y="48"/>
                      <a:pt x="112" y="48"/>
                      <a:pt x="112" y="48"/>
                    </a:cubicBezTo>
                    <a:cubicBezTo>
                      <a:pt x="124" y="40"/>
                      <a:pt x="130" y="34"/>
                      <a:pt x="132" y="29"/>
                    </a:cubicBezTo>
                    <a:cubicBezTo>
                      <a:pt x="133" y="25"/>
                      <a:pt x="132" y="20"/>
                      <a:pt x="127" y="13"/>
                    </a:cubicBezTo>
                    <a:lnTo>
                      <a:pt x="1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9" name="Freeform 19"/>
              <p:cNvSpPr>
                <a:spLocks noEditPoints="1"/>
              </p:cNvSpPr>
              <p:nvPr/>
            </p:nvSpPr>
            <p:spPr bwMode="auto">
              <a:xfrm>
                <a:off x="3273934" y="1120272"/>
                <a:ext cx="65916" cy="65208"/>
              </a:xfrm>
              <a:custGeom>
                <a:avLst/>
                <a:gdLst>
                  <a:gd name="T0" fmla="*/ 142 w 215"/>
                  <a:gd name="T1" fmla="*/ 74 h 213"/>
                  <a:gd name="T2" fmla="*/ 159 w 215"/>
                  <a:gd name="T3" fmla="*/ 65 h 213"/>
                  <a:gd name="T4" fmla="*/ 170 w 215"/>
                  <a:gd name="T5" fmla="*/ 74 h 213"/>
                  <a:gd name="T6" fmla="*/ 179 w 215"/>
                  <a:gd name="T7" fmla="*/ 113 h 213"/>
                  <a:gd name="T8" fmla="*/ 149 w 215"/>
                  <a:gd name="T9" fmla="*/ 154 h 213"/>
                  <a:gd name="T10" fmla="*/ 102 w 215"/>
                  <a:gd name="T11" fmla="*/ 174 h 213"/>
                  <a:gd name="T12" fmla="*/ 65 w 215"/>
                  <a:gd name="T13" fmla="*/ 157 h 213"/>
                  <a:gd name="T14" fmla="*/ 60 w 215"/>
                  <a:gd name="T15" fmla="*/ 144 h 213"/>
                  <a:gd name="T16" fmla="*/ 72 w 215"/>
                  <a:gd name="T17" fmla="*/ 130 h 213"/>
                  <a:gd name="T18" fmla="*/ 142 w 215"/>
                  <a:gd name="T19" fmla="*/ 74 h 213"/>
                  <a:gd name="T20" fmla="*/ 122 w 215"/>
                  <a:gd name="T21" fmla="*/ 14 h 213"/>
                  <a:gd name="T22" fmla="*/ 126 w 215"/>
                  <a:gd name="T23" fmla="*/ 28 h 213"/>
                  <a:gd name="T24" fmla="*/ 107 w 215"/>
                  <a:gd name="T25" fmla="*/ 48 h 213"/>
                  <a:gd name="T26" fmla="*/ 54 w 215"/>
                  <a:gd name="T27" fmla="*/ 91 h 213"/>
                  <a:gd name="T28" fmla="*/ 30 w 215"/>
                  <a:gd name="T29" fmla="*/ 105 h 213"/>
                  <a:gd name="T30" fmla="*/ 17 w 215"/>
                  <a:gd name="T31" fmla="*/ 97 h 213"/>
                  <a:gd name="T32" fmla="*/ 0 w 215"/>
                  <a:gd name="T33" fmla="*/ 111 h 213"/>
                  <a:gd name="T34" fmla="*/ 49 w 215"/>
                  <a:gd name="T35" fmla="*/ 172 h 213"/>
                  <a:gd name="T36" fmla="*/ 110 w 215"/>
                  <a:gd name="T37" fmla="*/ 211 h 213"/>
                  <a:gd name="T38" fmla="*/ 177 w 215"/>
                  <a:gd name="T39" fmla="*/ 188 h 213"/>
                  <a:gd name="T40" fmla="*/ 213 w 215"/>
                  <a:gd name="T41" fmla="*/ 128 h 213"/>
                  <a:gd name="T42" fmla="*/ 188 w 215"/>
                  <a:gd name="T43" fmla="*/ 61 h 213"/>
                  <a:gd name="T44" fmla="*/ 139 w 215"/>
                  <a:gd name="T45" fmla="*/ 0 h 213"/>
                  <a:gd name="T46" fmla="*/ 122 w 215"/>
                  <a:gd name="T47" fmla="*/ 1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5" h="213">
                    <a:moveTo>
                      <a:pt x="142" y="74"/>
                    </a:moveTo>
                    <a:cubicBezTo>
                      <a:pt x="150" y="68"/>
                      <a:pt x="155" y="65"/>
                      <a:pt x="159" y="65"/>
                    </a:cubicBezTo>
                    <a:cubicBezTo>
                      <a:pt x="162" y="66"/>
                      <a:pt x="166" y="68"/>
                      <a:pt x="170" y="74"/>
                    </a:cubicBezTo>
                    <a:cubicBezTo>
                      <a:pt x="180" y="86"/>
                      <a:pt x="183" y="99"/>
                      <a:pt x="179" y="113"/>
                    </a:cubicBezTo>
                    <a:cubicBezTo>
                      <a:pt x="176" y="127"/>
                      <a:pt x="166" y="141"/>
                      <a:pt x="149" y="154"/>
                    </a:cubicBezTo>
                    <a:cubicBezTo>
                      <a:pt x="133" y="167"/>
                      <a:pt x="117" y="174"/>
                      <a:pt x="102" y="174"/>
                    </a:cubicBezTo>
                    <a:cubicBezTo>
                      <a:pt x="87" y="175"/>
                      <a:pt x="75" y="169"/>
                      <a:pt x="65" y="157"/>
                    </a:cubicBezTo>
                    <a:cubicBezTo>
                      <a:pt x="61" y="152"/>
                      <a:pt x="59" y="148"/>
                      <a:pt x="60" y="144"/>
                    </a:cubicBezTo>
                    <a:cubicBezTo>
                      <a:pt x="60" y="141"/>
                      <a:pt x="64" y="136"/>
                      <a:pt x="72" y="130"/>
                    </a:cubicBezTo>
                    <a:lnTo>
                      <a:pt x="142" y="74"/>
                    </a:lnTo>
                    <a:close/>
                    <a:moveTo>
                      <a:pt x="122" y="14"/>
                    </a:moveTo>
                    <a:cubicBezTo>
                      <a:pt x="126" y="20"/>
                      <a:pt x="128" y="24"/>
                      <a:pt x="126" y="28"/>
                    </a:cubicBezTo>
                    <a:cubicBezTo>
                      <a:pt x="125" y="33"/>
                      <a:pt x="119" y="39"/>
                      <a:pt x="107" y="48"/>
                    </a:cubicBezTo>
                    <a:cubicBezTo>
                      <a:pt x="54" y="91"/>
                      <a:pt x="54" y="91"/>
                      <a:pt x="54" y="91"/>
                    </a:cubicBezTo>
                    <a:cubicBezTo>
                      <a:pt x="43" y="100"/>
                      <a:pt x="35" y="105"/>
                      <a:pt x="30" y="105"/>
                    </a:cubicBezTo>
                    <a:cubicBezTo>
                      <a:pt x="26" y="106"/>
                      <a:pt x="21" y="103"/>
                      <a:pt x="17" y="97"/>
                    </a:cubicBezTo>
                    <a:cubicBezTo>
                      <a:pt x="0" y="111"/>
                      <a:pt x="0" y="111"/>
                      <a:pt x="0" y="111"/>
                    </a:cubicBezTo>
                    <a:cubicBezTo>
                      <a:pt x="49" y="172"/>
                      <a:pt x="49" y="172"/>
                      <a:pt x="49" y="172"/>
                    </a:cubicBezTo>
                    <a:cubicBezTo>
                      <a:pt x="68" y="195"/>
                      <a:pt x="88" y="208"/>
                      <a:pt x="110" y="211"/>
                    </a:cubicBezTo>
                    <a:cubicBezTo>
                      <a:pt x="132" y="213"/>
                      <a:pt x="154" y="206"/>
                      <a:pt x="177" y="188"/>
                    </a:cubicBezTo>
                    <a:cubicBezTo>
                      <a:pt x="199" y="170"/>
                      <a:pt x="211" y="150"/>
                      <a:pt x="213" y="128"/>
                    </a:cubicBezTo>
                    <a:cubicBezTo>
                      <a:pt x="215" y="107"/>
                      <a:pt x="207" y="84"/>
                      <a:pt x="188" y="61"/>
                    </a:cubicBezTo>
                    <a:cubicBezTo>
                      <a:pt x="139" y="0"/>
                      <a:pt x="139" y="0"/>
                      <a:pt x="139" y="0"/>
                    </a:cubicBezTo>
                    <a:lnTo>
                      <a:pt x="12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0" name="Freeform 20"/>
              <p:cNvSpPr>
                <a:spLocks/>
              </p:cNvSpPr>
              <p:nvPr/>
            </p:nvSpPr>
            <p:spPr bwMode="auto">
              <a:xfrm>
                <a:off x="3340559" y="1179809"/>
                <a:ext cx="57411" cy="56702"/>
              </a:xfrm>
              <a:custGeom>
                <a:avLst/>
                <a:gdLst>
                  <a:gd name="T0" fmla="*/ 170 w 189"/>
                  <a:gd name="T1" fmla="*/ 52 h 186"/>
                  <a:gd name="T2" fmla="*/ 179 w 189"/>
                  <a:gd name="T3" fmla="*/ 45 h 186"/>
                  <a:gd name="T4" fmla="*/ 189 w 189"/>
                  <a:gd name="T5" fmla="*/ 53 h 186"/>
                  <a:gd name="T6" fmla="*/ 166 w 189"/>
                  <a:gd name="T7" fmla="*/ 117 h 186"/>
                  <a:gd name="T8" fmla="*/ 149 w 189"/>
                  <a:gd name="T9" fmla="*/ 112 h 186"/>
                  <a:gd name="T10" fmla="*/ 152 w 189"/>
                  <a:gd name="T11" fmla="*/ 70 h 186"/>
                  <a:gd name="T12" fmla="*/ 136 w 189"/>
                  <a:gd name="T13" fmla="*/ 42 h 186"/>
                  <a:gd name="T14" fmla="*/ 100 w 189"/>
                  <a:gd name="T15" fmla="*/ 37 h 186"/>
                  <a:gd name="T16" fmla="*/ 60 w 189"/>
                  <a:gd name="T17" fmla="*/ 70 h 186"/>
                  <a:gd name="T18" fmla="*/ 39 w 189"/>
                  <a:gd name="T19" fmla="*/ 117 h 186"/>
                  <a:gd name="T20" fmla="*/ 55 w 189"/>
                  <a:gd name="T21" fmla="*/ 152 h 186"/>
                  <a:gd name="T22" fmla="*/ 86 w 189"/>
                  <a:gd name="T23" fmla="*/ 161 h 186"/>
                  <a:gd name="T24" fmla="*/ 122 w 189"/>
                  <a:gd name="T25" fmla="*/ 153 h 186"/>
                  <a:gd name="T26" fmla="*/ 132 w 189"/>
                  <a:gd name="T27" fmla="*/ 172 h 186"/>
                  <a:gd name="T28" fmla="*/ 81 w 189"/>
                  <a:gd name="T29" fmla="*/ 186 h 186"/>
                  <a:gd name="T30" fmla="*/ 35 w 189"/>
                  <a:gd name="T31" fmla="*/ 168 h 186"/>
                  <a:gd name="T32" fmla="*/ 2 w 189"/>
                  <a:gd name="T33" fmla="*/ 111 h 186"/>
                  <a:gd name="T34" fmla="*/ 24 w 189"/>
                  <a:gd name="T35" fmla="*/ 43 h 186"/>
                  <a:gd name="T36" fmla="*/ 83 w 189"/>
                  <a:gd name="T37" fmla="*/ 5 h 186"/>
                  <a:gd name="T38" fmla="*/ 147 w 189"/>
                  <a:gd name="T39" fmla="*/ 20 h 186"/>
                  <a:gd name="T40" fmla="*/ 160 w 189"/>
                  <a:gd name="T41" fmla="*/ 34 h 186"/>
                  <a:gd name="T42" fmla="*/ 170 w 189"/>
                  <a:gd name="T43" fmla="*/ 5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9" h="186">
                    <a:moveTo>
                      <a:pt x="170" y="52"/>
                    </a:moveTo>
                    <a:cubicBezTo>
                      <a:pt x="179" y="45"/>
                      <a:pt x="179" y="45"/>
                      <a:pt x="179" y="45"/>
                    </a:cubicBezTo>
                    <a:cubicBezTo>
                      <a:pt x="189" y="53"/>
                      <a:pt x="189" y="53"/>
                      <a:pt x="189" y="53"/>
                    </a:cubicBezTo>
                    <a:cubicBezTo>
                      <a:pt x="166" y="117"/>
                      <a:pt x="166" y="117"/>
                      <a:pt x="166" y="117"/>
                    </a:cubicBezTo>
                    <a:cubicBezTo>
                      <a:pt x="149" y="112"/>
                      <a:pt x="149" y="112"/>
                      <a:pt x="149" y="112"/>
                    </a:cubicBezTo>
                    <a:cubicBezTo>
                      <a:pt x="154" y="96"/>
                      <a:pt x="154" y="82"/>
                      <a:pt x="152" y="70"/>
                    </a:cubicBezTo>
                    <a:cubicBezTo>
                      <a:pt x="150" y="57"/>
                      <a:pt x="145" y="48"/>
                      <a:pt x="136" y="42"/>
                    </a:cubicBezTo>
                    <a:cubicBezTo>
                      <a:pt x="126" y="34"/>
                      <a:pt x="113" y="32"/>
                      <a:pt x="100" y="37"/>
                    </a:cubicBezTo>
                    <a:cubicBezTo>
                      <a:pt x="86" y="42"/>
                      <a:pt x="72" y="53"/>
                      <a:pt x="60" y="70"/>
                    </a:cubicBezTo>
                    <a:cubicBezTo>
                      <a:pt x="47" y="87"/>
                      <a:pt x="40" y="102"/>
                      <a:pt x="39" y="117"/>
                    </a:cubicBezTo>
                    <a:cubicBezTo>
                      <a:pt x="39" y="131"/>
                      <a:pt x="44" y="143"/>
                      <a:pt x="55" y="152"/>
                    </a:cubicBezTo>
                    <a:cubicBezTo>
                      <a:pt x="63" y="158"/>
                      <a:pt x="73" y="161"/>
                      <a:pt x="86" y="161"/>
                    </a:cubicBezTo>
                    <a:cubicBezTo>
                      <a:pt x="98" y="161"/>
                      <a:pt x="110" y="158"/>
                      <a:pt x="122" y="153"/>
                    </a:cubicBezTo>
                    <a:cubicBezTo>
                      <a:pt x="132" y="172"/>
                      <a:pt x="132" y="172"/>
                      <a:pt x="132" y="172"/>
                    </a:cubicBezTo>
                    <a:cubicBezTo>
                      <a:pt x="114" y="181"/>
                      <a:pt x="97" y="186"/>
                      <a:pt x="81" y="186"/>
                    </a:cubicBezTo>
                    <a:cubicBezTo>
                      <a:pt x="65" y="185"/>
                      <a:pt x="49" y="179"/>
                      <a:pt x="35" y="168"/>
                    </a:cubicBezTo>
                    <a:cubicBezTo>
                      <a:pt x="15" y="153"/>
                      <a:pt x="3" y="134"/>
                      <a:pt x="2" y="111"/>
                    </a:cubicBezTo>
                    <a:cubicBezTo>
                      <a:pt x="0" y="88"/>
                      <a:pt x="7" y="65"/>
                      <a:pt x="24" y="43"/>
                    </a:cubicBezTo>
                    <a:cubicBezTo>
                      <a:pt x="41" y="22"/>
                      <a:pt x="60" y="9"/>
                      <a:pt x="83" y="5"/>
                    </a:cubicBezTo>
                    <a:cubicBezTo>
                      <a:pt x="107" y="0"/>
                      <a:pt x="127" y="6"/>
                      <a:pt x="147" y="20"/>
                    </a:cubicBezTo>
                    <a:cubicBezTo>
                      <a:pt x="152" y="24"/>
                      <a:pt x="156" y="28"/>
                      <a:pt x="160" y="34"/>
                    </a:cubicBezTo>
                    <a:cubicBezTo>
                      <a:pt x="164" y="39"/>
                      <a:pt x="167" y="45"/>
                      <a:pt x="170"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1" name="Freeform 21"/>
              <p:cNvSpPr>
                <a:spLocks noEditPoints="1"/>
              </p:cNvSpPr>
              <p:nvPr/>
            </p:nvSpPr>
            <p:spPr bwMode="auto">
              <a:xfrm>
                <a:off x="3387338" y="1206743"/>
                <a:ext cx="55993" cy="57411"/>
              </a:xfrm>
              <a:custGeom>
                <a:avLst/>
                <a:gdLst>
                  <a:gd name="T0" fmla="*/ 143 w 185"/>
                  <a:gd name="T1" fmla="*/ 62 h 191"/>
                  <a:gd name="T2" fmla="*/ 131 w 185"/>
                  <a:gd name="T3" fmla="*/ 113 h 191"/>
                  <a:gd name="T4" fmla="*/ 98 w 185"/>
                  <a:gd name="T5" fmla="*/ 155 h 191"/>
                  <a:gd name="T6" fmla="*/ 62 w 185"/>
                  <a:gd name="T7" fmla="*/ 159 h 191"/>
                  <a:gd name="T8" fmla="*/ 42 w 185"/>
                  <a:gd name="T9" fmla="*/ 129 h 191"/>
                  <a:gd name="T10" fmla="*/ 54 w 185"/>
                  <a:gd name="T11" fmla="*/ 78 h 191"/>
                  <a:gd name="T12" fmla="*/ 87 w 185"/>
                  <a:gd name="T13" fmla="*/ 36 h 191"/>
                  <a:gd name="T14" fmla="*/ 123 w 185"/>
                  <a:gd name="T15" fmla="*/ 32 h 191"/>
                  <a:gd name="T16" fmla="*/ 143 w 185"/>
                  <a:gd name="T17" fmla="*/ 62 h 191"/>
                  <a:gd name="T18" fmla="*/ 64 w 185"/>
                  <a:gd name="T19" fmla="*/ 8 h 191"/>
                  <a:gd name="T20" fmla="*/ 14 w 185"/>
                  <a:gd name="T21" fmla="*/ 59 h 191"/>
                  <a:gd name="T22" fmla="*/ 7 w 185"/>
                  <a:gd name="T23" fmla="*/ 129 h 191"/>
                  <a:gd name="T24" fmla="*/ 52 w 185"/>
                  <a:gd name="T25" fmla="*/ 179 h 191"/>
                  <a:gd name="T26" fmla="*/ 120 w 185"/>
                  <a:gd name="T27" fmla="*/ 183 h 191"/>
                  <a:gd name="T28" fmla="*/ 171 w 185"/>
                  <a:gd name="T29" fmla="*/ 132 h 191"/>
                  <a:gd name="T30" fmla="*/ 178 w 185"/>
                  <a:gd name="T31" fmla="*/ 62 h 191"/>
                  <a:gd name="T32" fmla="*/ 132 w 185"/>
                  <a:gd name="T33" fmla="*/ 12 h 191"/>
                  <a:gd name="T34" fmla="*/ 64 w 185"/>
                  <a:gd name="T35" fmla="*/ 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5" h="191">
                    <a:moveTo>
                      <a:pt x="143" y="62"/>
                    </a:moveTo>
                    <a:cubicBezTo>
                      <a:pt x="144" y="76"/>
                      <a:pt x="140" y="93"/>
                      <a:pt x="131" y="113"/>
                    </a:cubicBezTo>
                    <a:cubicBezTo>
                      <a:pt x="121" y="133"/>
                      <a:pt x="110" y="147"/>
                      <a:pt x="98" y="155"/>
                    </a:cubicBezTo>
                    <a:cubicBezTo>
                      <a:pt x="86" y="163"/>
                      <a:pt x="74" y="164"/>
                      <a:pt x="62" y="159"/>
                    </a:cubicBezTo>
                    <a:cubicBezTo>
                      <a:pt x="50" y="153"/>
                      <a:pt x="43" y="143"/>
                      <a:pt x="42" y="129"/>
                    </a:cubicBezTo>
                    <a:cubicBezTo>
                      <a:pt x="41" y="115"/>
                      <a:pt x="45" y="98"/>
                      <a:pt x="54" y="78"/>
                    </a:cubicBezTo>
                    <a:cubicBezTo>
                      <a:pt x="64" y="58"/>
                      <a:pt x="75" y="44"/>
                      <a:pt x="87" y="36"/>
                    </a:cubicBezTo>
                    <a:cubicBezTo>
                      <a:pt x="99" y="28"/>
                      <a:pt x="111" y="27"/>
                      <a:pt x="123" y="32"/>
                    </a:cubicBezTo>
                    <a:cubicBezTo>
                      <a:pt x="135" y="38"/>
                      <a:pt x="141" y="48"/>
                      <a:pt x="143" y="62"/>
                    </a:cubicBezTo>
                    <a:close/>
                    <a:moveTo>
                      <a:pt x="64" y="8"/>
                    </a:moveTo>
                    <a:cubicBezTo>
                      <a:pt x="43" y="17"/>
                      <a:pt x="26" y="34"/>
                      <a:pt x="14" y="59"/>
                    </a:cubicBezTo>
                    <a:cubicBezTo>
                      <a:pt x="2" y="84"/>
                      <a:pt x="0" y="107"/>
                      <a:pt x="7" y="129"/>
                    </a:cubicBezTo>
                    <a:cubicBezTo>
                      <a:pt x="14" y="151"/>
                      <a:pt x="29" y="168"/>
                      <a:pt x="52" y="179"/>
                    </a:cubicBezTo>
                    <a:cubicBezTo>
                      <a:pt x="76" y="190"/>
                      <a:pt x="98" y="191"/>
                      <a:pt x="120" y="183"/>
                    </a:cubicBezTo>
                    <a:cubicBezTo>
                      <a:pt x="142" y="174"/>
                      <a:pt x="159" y="157"/>
                      <a:pt x="171" y="132"/>
                    </a:cubicBezTo>
                    <a:cubicBezTo>
                      <a:pt x="183" y="108"/>
                      <a:pt x="185" y="84"/>
                      <a:pt x="178" y="62"/>
                    </a:cubicBezTo>
                    <a:cubicBezTo>
                      <a:pt x="171" y="40"/>
                      <a:pt x="156" y="23"/>
                      <a:pt x="132" y="12"/>
                    </a:cubicBezTo>
                    <a:cubicBezTo>
                      <a:pt x="109" y="1"/>
                      <a:pt x="86" y="0"/>
                      <a:pt x="6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2" name="Freeform 22"/>
              <p:cNvSpPr>
                <a:spLocks noEditPoints="1"/>
              </p:cNvSpPr>
              <p:nvPr/>
            </p:nvSpPr>
            <p:spPr bwMode="auto">
              <a:xfrm>
                <a:off x="3436244" y="1222336"/>
                <a:ext cx="58829" cy="67334"/>
              </a:xfrm>
              <a:custGeom>
                <a:avLst/>
                <a:gdLst>
                  <a:gd name="T0" fmla="*/ 97 w 193"/>
                  <a:gd name="T1" fmla="*/ 60 h 220"/>
                  <a:gd name="T2" fmla="*/ 106 w 193"/>
                  <a:gd name="T3" fmla="*/ 43 h 220"/>
                  <a:gd name="T4" fmla="*/ 122 w 193"/>
                  <a:gd name="T5" fmla="*/ 44 h 220"/>
                  <a:gd name="T6" fmla="*/ 144 w 193"/>
                  <a:gd name="T7" fmla="*/ 58 h 220"/>
                  <a:gd name="T8" fmla="*/ 147 w 193"/>
                  <a:gd name="T9" fmla="*/ 80 h 220"/>
                  <a:gd name="T10" fmla="*/ 131 w 193"/>
                  <a:gd name="T11" fmla="*/ 97 h 220"/>
                  <a:gd name="T12" fmla="*/ 96 w 193"/>
                  <a:gd name="T13" fmla="*/ 93 h 220"/>
                  <a:gd name="T14" fmla="*/ 91 w 193"/>
                  <a:gd name="T15" fmla="*/ 92 h 220"/>
                  <a:gd name="T16" fmla="*/ 88 w 193"/>
                  <a:gd name="T17" fmla="*/ 91 h 220"/>
                  <a:gd name="T18" fmla="*/ 97 w 193"/>
                  <a:gd name="T19" fmla="*/ 60 h 220"/>
                  <a:gd name="T20" fmla="*/ 45 w 193"/>
                  <a:gd name="T21" fmla="*/ 21 h 220"/>
                  <a:gd name="T22" fmla="*/ 58 w 193"/>
                  <a:gd name="T23" fmla="*/ 31 h 220"/>
                  <a:gd name="T24" fmla="*/ 54 w 193"/>
                  <a:gd name="T25" fmla="*/ 58 h 220"/>
                  <a:gd name="T26" fmla="*/ 34 w 193"/>
                  <a:gd name="T27" fmla="*/ 123 h 220"/>
                  <a:gd name="T28" fmla="*/ 23 w 193"/>
                  <a:gd name="T29" fmla="*/ 147 h 220"/>
                  <a:gd name="T30" fmla="*/ 6 w 193"/>
                  <a:gd name="T31" fmla="*/ 148 h 220"/>
                  <a:gd name="T32" fmla="*/ 0 w 193"/>
                  <a:gd name="T33" fmla="*/ 169 h 220"/>
                  <a:gd name="T34" fmla="*/ 77 w 193"/>
                  <a:gd name="T35" fmla="*/ 192 h 220"/>
                  <a:gd name="T36" fmla="*/ 83 w 193"/>
                  <a:gd name="T37" fmla="*/ 171 h 220"/>
                  <a:gd name="T38" fmla="*/ 70 w 193"/>
                  <a:gd name="T39" fmla="*/ 161 h 220"/>
                  <a:gd name="T40" fmla="*/ 74 w 193"/>
                  <a:gd name="T41" fmla="*/ 135 h 220"/>
                  <a:gd name="T42" fmla="*/ 81 w 193"/>
                  <a:gd name="T43" fmla="*/ 114 h 220"/>
                  <a:gd name="T44" fmla="*/ 96 w 193"/>
                  <a:gd name="T45" fmla="*/ 118 h 220"/>
                  <a:gd name="T46" fmla="*/ 123 w 193"/>
                  <a:gd name="T47" fmla="*/ 206 h 220"/>
                  <a:gd name="T48" fmla="*/ 172 w 193"/>
                  <a:gd name="T49" fmla="*/ 220 h 220"/>
                  <a:gd name="T50" fmla="*/ 179 w 193"/>
                  <a:gd name="T51" fmla="*/ 200 h 220"/>
                  <a:gd name="T52" fmla="*/ 166 w 193"/>
                  <a:gd name="T53" fmla="*/ 192 h 220"/>
                  <a:gd name="T54" fmla="*/ 158 w 193"/>
                  <a:gd name="T55" fmla="*/ 177 h 220"/>
                  <a:gd name="T56" fmla="*/ 139 w 193"/>
                  <a:gd name="T57" fmla="*/ 125 h 220"/>
                  <a:gd name="T58" fmla="*/ 172 w 193"/>
                  <a:gd name="T59" fmla="*/ 117 h 220"/>
                  <a:gd name="T60" fmla="*/ 189 w 193"/>
                  <a:gd name="T61" fmla="*/ 91 h 220"/>
                  <a:gd name="T62" fmla="*/ 183 w 193"/>
                  <a:gd name="T63" fmla="*/ 52 h 220"/>
                  <a:gd name="T64" fmla="*/ 139 w 193"/>
                  <a:gd name="T65" fmla="*/ 26 h 220"/>
                  <a:gd name="T66" fmla="*/ 51 w 193"/>
                  <a:gd name="T67" fmla="*/ 0 h 220"/>
                  <a:gd name="T68" fmla="*/ 45 w 193"/>
                  <a:gd name="T69" fmla="*/ 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220">
                    <a:moveTo>
                      <a:pt x="97" y="60"/>
                    </a:moveTo>
                    <a:cubicBezTo>
                      <a:pt x="100" y="51"/>
                      <a:pt x="103" y="45"/>
                      <a:pt x="106" y="43"/>
                    </a:cubicBezTo>
                    <a:cubicBezTo>
                      <a:pt x="109" y="42"/>
                      <a:pt x="114" y="42"/>
                      <a:pt x="122" y="44"/>
                    </a:cubicBezTo>
                    <a:cubicBezTo>
                      <a:pt x="132" y="47"/>
                      <a:pt x="140" y="52"/>
                      <a:pt x="144" y="58"/>
                    </a:cubicBezTo>
                    <a:cubicBezTo>
                      <a:pt x="149" y="64"/>
                      <a:pt x="150" y="72"/>
                      <a:pt x="147" y="80"/>
                    </a:cubicBezTo>
                    <a:cubicBezTo>
                      <a:pt x="145" y="89"/>
                      <a:pt x="139" y="94"/>
                      <a:pt x="131" y="97"/>
                    </a:cubicBezTo>
                    <a:cubicBezTo>
                      <a:pt x="122" y="99"/>
                      <a:pt x="111" y="98"/>
                      <a:pt x="96" y="93"/>
                    </a:cubicBezTo>
                    <a:cubicBezTo>
                      <a:pt x="94" y="93"/>
                      <a:pt x="92" y="92"/>
                      <a:pt x="91" y="92"/>
                    </a:cubicBezTo>
                    <a:cubicBezTo>
                      <a:pt x="90" y="91"/>
                      <a:pt x="89" y="91"/>
                      <a:pt x="88" y="91"/>
                    </a:cubicBezTo>
                    <a:lnTo>
                      <a:pt x="97" y="60"/>
                    </a:lnTo>
                    <a:close/>
                    <a:moveTo>
                      <a:pt x="45" y="21"/>
                    </a:moveTo>
                    <a:cubicBezTo>
                      <a:pt x="52" y="23"/>
                      <a:pt x="57" y="27"/>
                      <a:pt x="58" y="31"/>
                    </a:cubicBezTo>
                    <a:cubicBezTo>
                      <a:pt x="59" y="35"/>
                      <a:pt x="58" y="44"/>
                      <a:pt x="54" y="58"/>
                    </a:cubicBezTo>
                    <a:cubicBezTo>
                      <a:pt x="34" y="123"/>
                      <a:pt x="34" y="123"/>
                      <a:pt x="34" y="123"/>
                    </a:cubicBezTo>
                    <a:cubicBezTo>
                      <a:pt x="30" y="136"/>
                      <a:pt x="26" y="144"/>
                      <a:pt x="23" y="147"/>
                    </a:cubicBezTo>
                    <a:cubicBezTo>
                      <a:pt x="19" y="150"/>
                      <a:pt x="14" y="150"/>
                      <a:pt x="6" y="148"/>
                    </a:cubicBezTo>
                    <a:cubicBezTo>
                      <a:pt x="0" y="169"/>
                      <a:pt x="0" y="169"/>
                      <a:pt x="0" y="169"/>
                    </a:cubicBezTo>
                    <a:cubicBezTo>
                      <a:pt x="77" y="192"/>
                      <a:pt x="77" y="192"/>
                      <a:pt x="77" y="192"/>
                    </a:cubicBezTo>
                    <a:cubicBezTo>
                      <a:pt x="83" y="171"/>
                      <a:pt x="83" y="171"/>
                      <a:pt x="83" y="171"/>
                    </a:cubicBezTo>
                    <a:cubicBezTo>
                      <a:pt x="76" y="169"/>
                      <a:pt x="72" y="166"/>
                      <a:pt x="70" y="161"/>
                    </a:cubicBezTo>
                    <a:cubicBezTo>
                      <a:pt x="69" y="157"/>
                      <a:pt x="70" y="148"/>
                      <a:pt x="74" y="135"/>
                    </a:cubicBezTo>
                    <a:cubicBezTo>
                      <a:pt x="81" y="114"/>
                      <a:pt x="81" y="114"/>
                      <a:pt x="81" y="114"/>
                    </a:cubicBezTo>
                    <a:cubicBezTo>
                      <a:pt x="96" y="118"/>
                      <a:pt x="96" y="118"/>
                      <a:pt x="96" y="118"/>
                    </a:cubicBezTo>
                    <a:cubicBezTo>
                      <a:pt x="123" y="206"/>
                      <a:pt x="123" y="206"/>
                      <a:pt x="123" y="206"/>
                    </a:cubicBezTo>
                    <a:cubicBezTo>
                      <a:pt x="172" y="220"/>
                      <a:pt x="172" y="220"/>
                      <a:pt x="172" y="220"/>
                    </a:cubicBezTo>
                    <a:cubicBezTo>
                      <a:pt x="179" y="200"/>
                      <a:pt x="179" y="200"/>
                      <a:pt x="179" y="200"/>
                    </a:cubicBezTo>
                    <a:cubicBezTo>
                      <a:pt x="173" y="198"/>
                      <a:pt x="169" y="195"/>
                      <a:pt x="166" y="192"/>
                    </a:cubicBezTo>
                    <a:cubicBezTo>
                      <a:pt x="163" y="188"/>
                      <a:pt x="160" y="184"/>
                      <a:pt x="158" y="177"/>
                    </a:cubicBezTo>
                    <a:cubicBezTo>
                      <a:pt x="139" y="125"/>
                      <a:pt x="139" y="125"/>
                      <a:pt x="139" y="125"/>
                    </a:cubicBezTo>
                    <a:cubicBezTo>
                      <a:pt x="153" y="125"/>
                      <a:pt x="163" y="122"/>
                      <a:pt x="172" y="117"/>
                    </a:cubicBezTo>
                    <a:cubicBezTo>
                      <a:pt x="179" y="111"/>
                      <a:pt x="185" y="103"/>
                      <a:pt x="189" y="91"/>
                    </a:cubicBezTo>
                    <a:cubicBezTo>
                      <a:pt x="193" y="76"/>
                      <a:pt x="191" y="62"/>
                      <a:pt x="183" y="52"/>
                    </a:cubicBezTo>
                    <a:cubicBezTo>
                      <a:pt x="175" y="41"/>
                      <a:pt x="160" y="33"/>
                      <a:pt x="139" y="26"/>
                    </a:cubicBezTo>
                    <a:cubicBezTo>
                      <a:pt x="51" y="0"/>
                      <a:pt x="51" y="0"/>
                      <a:pt x="51" y="0"/>
                    </a:cubicBezTo>
                    <a:lnTo>
                      <a:pt x="4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3" name="Freeform 23"/>
              <p:cNvSpPr>
                <a:spLocks noEditPoints="1"/>
              </p:cNvSpPr>
              <p:nvPr/>
            </p:nvSpPr>
            <p:spPr bwMode="auto">
              <a:xfrm>
                <a:off x="3497199" y="1237220"/>
                <a:ext cx="50323" cy="56702"/>
              </a:xfrm>
              <a:custGeom>
                <a:avLst/>
                <a:gdLst>
                  <a:gd name="T0" fmla="*/ 76 w 164"/>
                  <a:gd name="T1" fmla="*/ 51 h 185"/>
                  <a:gd name="T2" fmla="*/ 82 w 164"/>
                  <a:gd name="T3" fmla="*/ 34 h 185"/>
                  <a:gd name="T4" fmla="*/ 94 w 164"/>
                  <a:gd name="T5" fmla="*/ 31 h 185"/>
                  <a:gd name="T6" fmla="*/ 115 w 164"/>
                  <a:gd name="T7" fmla="*/ 42 h 185"/>
                  <a:gd name="T8" fmla="*/ 120 w 164"/>
                  <a:gd name="T9" fmla="*/ 64 h 185"/>
                  <a:gd name="T10" fmla="*/ 108 w 164"/>
                  <a:gd name="T11" fmla="*/ 86 h 185"/>
                  <a:gd name="T12" fmla="*/ 79 w 164"/>
                  <a:gd name="T13" fmla="*/ 90 h 185"/>
                  <a:gd name="T14" fmla="*/ 75 w 164"/>
                  <a:gd name="T15" fmla="*/ 90 h 185"/>
                  <a:gd name="T16" fmla="*/ 71 w 164"/>
                  <a:gd name="T17" fmla="*/ 89 h 185"/>
                  <a:gd name="T18" fmla="*/ 76 w 164"/>
                  <a:gd name="T19" fmla="*/ 51 h 185"/>
                  <a:gd name="T20" fmla="*/ 20 w 164"/>
                  <a:gd name="T21" fmla="*/ 22 h 185"/>
                  <a:gd name="T22" fmla="*/ 33 w 164"/>
                  <a:gd name="T23" fmla="*/ 29 h 185"/>
                  <a:gd name="T24" fmla="*/ 33 w 164"/>
                  <a:gd name="T25" fmla="*/ 57 h 185"/>
                  <a:gd name="T26" fmla="*/ 25 w 164"/>
                  <a:gd name="T27" fmla="*/ 124 h 185"/>
                  <a:gd name="T28" fmla="*/ 18 w 164"/>
                  <a:gd name="T29" fmla="*/ 150 h 185"/>
                  <a:gd name="T30" fmla="*/ 3 w 164"/>
                  <a:gd name="T31" fmla="*/ 154 h 185"/>
                  <a:gd name="T32" fmla="*/ 0 w 164"/>
                  <a:gd name="T33" fmla="*/ 175 h 185"/>
                  <a:gd name="T34" fmla="*/ 78 w 164"/>
                  <a:gd name="T35" fmla="*/ 185 h 185"/>
                  <a:gd name="T36" fmla="*/ 80 w 164"/>
                  <a:gd name="T37" fmla="*/ 164 h 185"/>
                  <a:gd name="T38" fmla="*/ 67 w 164"/>
                  <a:gd name="T39" fmla="*/ 156 h 185"/>
                  <a:gd name="T40" fmla="*/ 66 w 164"/>
                  <a:gd name="T41" fmla="*/ 129 h 185"/>
                  <a:gd name="T42" fmla="*/ 69 w 164"/>
                  <a:gd name="T43" fmla="*/ 111 h 185"/>
                  <a:gd name="T44" fmla="*/ 96 w 164"/>
                  <a:gd name="T45" fmla="*/ 114 h 185"/>
                  <a:gd name="T46" fmla="*/ 142 w 164"/>
                  <a:gd name="T47" fmla="*/ 107 h 185"/>
                  <a:gd name="T48" fmla="*/ 162 w 164"/>
                  <a:gd name="T49" fmla="*/ 71 h 185"/>
                  <a:gd name="T50" fmla="*/ 151 w 164"/>
                  <a:gd name="T51" fmla="*/ 30 h 185"/>
                  <a:gd name="T52" fmla="*/ 107 w 164"/>
                  <a:gd name="T53" fmla="*/ 11 h 185"/>
                  <a:gd name="T54" fmla="*/ 22 w 164"/>
                  <a:gd name="T55" fmla="*/ 0 h 185"/>
                  <a:gd name="T56" fmla="*/ 20 w 164"/>
                  <a:gd name="T57" fmla="*/ 2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4" h="185">
                    <a:moveTo>
                      <a:pt x="76" y="51"/>
                    </a:moveTo>
                    <a:cubicBezTo>
                      <a:pt x="77" y="42"/>
                      <a:pt x="79" y="36"/>
                      <a:pt x="82" y="34"/>
                    </a:cubicBezTo>
                    <a:cubicBezTo>
                      <a:pt x="84" y="31"/>
                      <a:pt x="88" y="30"/>
                      <a:pt x="94" y="31"/>
                    </a:cubicBezTo>
                    <a:cubicBezTo>
                      <a:pt x="103" y="32"/>
                      <a:pt x="110" y="36"/>
                      <a:pt x="115" y="42"/>
                    </a:cubicBezTo>
                    <a:cubicBezTo>
                      <a:pt x="119" y="47"/>
                      <a:pt x="121" y="55"/>
                      <a:pt x="120" y="64"/>
                    </a:cubicBezTo>
                    <a:cubicBezTo>
                      <a:pt x="119" y="74"/>
                      <a:pt x="114" y="82"/>
                      <a:pt x="108" y="86"/>
                    </a:cubicBezTo>
                    <a:cubicBezTo>
                      <a:pt x="101" y="91"/>
                      <a:pt x="91" y="92"/>
                      <a:pt x="79" y="90"/>
                    </a:cubicBezTo>
                    <a:cubicBezTo>
                      <a:pt x="77" y="90"/>
                      <a:pt x="76" y="90"/>
                      <a:pt x="75" y="90"/>
                    </a:cubicBezTo>
                    <a:cubicBezTo>
                      <a:pt x="73" y="90"/>
                      <a:pt x="72" y="89"/>
                      <a:pt x="71" y="89"/>
                    </a:cubicBezTo>
                    <a:lnTo>
                      <a:pt x="76" y="51"/>
                    </a:lnTo>
                    <a:close/>
                    <a:moveTo>
                      <a:pt x="20" y="22"/>
                    </a:moveTo>
                    <a:cubicBezTo>
                      <a:pt x="26" y="23"/>
                      <a:pt x="31" y="25"/>
                      <a:pt x="33" y="29"/>
                    </a:cubicBezTo>
                    <a:cubicBezTo>
                      <a:pt x="35" y="33"/>
                      <a:pt x="35" y="42"/>
                      <a:pt x="33" y="57"/>
                    </a:cubicBezTo>
                    <a:cubicBezTo>
                      <a:pt x="25" y="124"/>
                      <a:pt x="25" y="124"/>
                      <a:pt x="25" y="124"/>
                    </a:cubicBezTo>
                    <a:cubicBezTo>
                      <a:pt x="23" y="138"/>
                      <a:pt x="21" y="147"/>
                      <a:pt x="18" y="150"/>
                    </a:cubicBezTo>
                    <a:cubicBezTo>
                      <a:pt x="15" y="153"/>
                      <a:pt x="10" y="155"/>
                      <a:pt x="3" y="154"/>
                    </a:cubicBezTo>
                    <a:cubicBezTo>
                      <a:pt x="0" y="175"/>
                      <a:pt x="0" y="175"/>
                      <a:pt x="0" y="175"/>
                    </a:cubicBezTo>
                    <a:cubicBezTo>
                      <a:pt x="78" y="185"/>
                      <a:pt x="78" y="185"/>
                      <a:pt x="78" y="185"/>
                    </a:cubicBezTo>
                    <a:cubicBezTo>
                      <a:pt x="80" y="164"/>
                      <a:pt x="80" y="164"/>
                      <a:pt x="80" y="164"/>
                    </a:cubicBezTo>
                    <a:cubicBezTo>
                      <a:pt x="73" y="162"/>
                      <a:pt x="69" y="160"/>
                      <a:pt x="67" y="156"/>
                    </a:cubicBezTo>
                    <a:cubicBezTo>
                      <a:pt x="65" y="152"/>
                      <a:pt x="64" y="143"/>
                      <a:pt x="66" y="129"/>
                    </a:cubicBezTo>
                    <a:cubicBezTo>
                      <a:pt x="69" y="111"/>
                      <a:pt x="69" y="111"/>
                      <a:pt x="69" y="111"/>
                    </a:cubicBezTo>
                    <a:cubicBezTo>
                      <a:pt x="96" y="114"/>
                      <a:pt x="96" y="114"/>
                      <a:pt x="96" y="114"/>
                    </a:cubicBezTo>
                    <a:cubicBezTo>
                      <a:pt x="116" y="117"/>
                      <a:pt x="131" y="115"/>
                      <a:pt x="142" y="107"/>
                    </a:cubicBezTo>
                    <a:cubicBezTo>
                      <a:pt x="153" y="100"/>
                      <a:pt x="159" y="88"/>
                      <a:pt x="162" y="71"/>
                    </a:cubicBezTo>
                    <a:cubicBezTo>
                      <a:pt x="164" y="54"/>
                      <a:pt x="160" y="40"/>
                      <a:pt x="151" y="30"/>
                    </a:cubicBezTo>
                    <a:cubicBezTo>
                      <a:pt x="142" y="19"/>
                      <a:pt x="127" y="13"/>
                      <a:pt x="107" y="11"/>
                    </a:cubicBezTo>
                    <a:cubicBezTo>
                      <a:pt x="22" y="0"/>
                      <a:pt x="22" y="0"/>
                      <a:pt x="22" y="0"/>
                    </a:cubicBezTo>
                    <a:lnTo>
                      <a:pt x="2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4" name="Freeform 24"/>
              <p:cNvSpPr>
                <a:spLocks noEditPoints="1"/>
              </p:cNvSpPr>
              <p:nvPr/>
            </p:nvSpPr>
            <p:spPr bwMode="auto">
              <a:xfrm>
                <a:off x="3548231" y="1241473"/>
                <a:ext cx="53867" cy="56702"/>
              </a:xfrm>
              <a:custGeom>
                <a:avLst/>
                <a:gdLst>
                  <a:gd name="T0" fmla="*/ 117 w 176"/>
                  <a:gd name="T1" fmla="*/ 40 h 186"/>
                  <a:gd name="T2" fmla="*/ 130 w 176"/>
                  <a:gd name="T3" fmla="*/ 92 h 186"/>
                  <a:gd name="T4" fmla="*/ 121 w 176"/>
                  <a:gd name="T5" fmla="*/ 143 h 186"/>
                  <a:gd name="T6" fmla="*/ 91 w 176"/>
                  <a:gd name="T7" fmla="*/ 163 h 186"/>
                  <a:gd name="T8" fmla="*/ 59 w 176"/>
                  <a:gd name="T9" fmla="*/ 146 h 186"/>
                  <a:gd name="T10" fmla="*/ 46 w 176"/>
                  <a:gd name="T11" fmla="*/ 95 h 186"/>
                  <a:gd name="T12" fmla="*/ 55 w 176"/>
                  <a:gd name="T13" fmla="*/ 43 h 186"/>
                  <a:gd name="T14" fmla="*/ 85 w 176"/>
                  <a:gd name="T15" fmla="*/ 23 h 186"/>
                  <a:gd name="T16" fmla="*/ 117 w 176"/>
                  <a:gd name="T17" fmla="*/ 40 h 186"/>
                  <a:gd name="T18" fmla="*/ 23 w 176"/>
                  <a:gd name="T19" fmla="*/ 29 h 186"/>
                  <a:gd name="T20" fmla="*/ 1 w 176"/>
                  <a:gd name="T21" fmla="*/ 96 h 186"/>
                  <a:gd name="T22" fmla="*/ 28 w 176"/>
                  <a:gd name="T23" fmla="*/ 162 h 186"/>
                  <a:gd name="T24" fmla="*/ 92 w 176"/>
                  <a:gd name="T25" fmla="*/ 185 h 186"/>
                  <a:gd name="T26" fmla="*/ 153 w 176"/>
                  <a:gd name="T27" fmla="*/ 158 h 186"/>
                  <a:gd name="T28" fmla="*/ 175 w 176"/>
                  <a:gd name="T29" fmla="*/ 90 h 186"/>
                  <a:gd name="T30" fmla="*/ 148 w 176"/>
                  <a:gd name="T31" fmla="*/ 24 h 186"/>
                  <a:gd name="T32" fmla="*/ 84 w 176"/>
                  <a:gd name="T33" fmla="*/ 1 h 186"/>
                  <a:gd name="T34" fmla="*/ 23 w 176"/>
                  <a:gd name="T35" fmla="*/ 2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6" h="186">
                    <a:moveTo>
                      <a:pt x="117" y="40"/>
                    </a:moveTo>
                    <a:cubicBezTo>
                      <a:pt x="125" y="52"/>
                      <a:pt x="129" y="69"/>
                      <a:pt x="130" y="92"/>
                    </a:cubicBezTo>
                    <a:cubicBezTo>
                      <a:pt x="131" y="114"/>
                      <a:pt x="128" y="131"/>
                      <a:pt x="121" y="143"/>
                    </a:cubicBezTo>
                    <a:cubicBezTo>
                      <a:pt x="114" y="156"/>
                      <a:pt x="104" y="162"/>
                      <a:pt x="91" y="163"/>
                    </a:cubicBezTo>
                    <a:cubicBezTo>
                      <a:pt x="77" y="163"/>
                      <a:pt x="67" y="158"/>
                      <a:pt x="59" y="146"/>
                    </a:cubicBezTo>
                    <a:cubicBezTo>
                      <a:pt x="51" y="134"/>
                      <a:pt x="47" y="117"/>
                      <a:pt x="46" y="95"/>
                    </a:cubicBezTo>
                    <a:cubicBezTo>
                      <a:pt x="45" y="73"/>
                      <a:pt x="48" y="55"/>
                      <a:pt x="55" y="43"/>
                    </a:cubicBezTo>
                    <a:cubicBezTo>
                      <a:pt x="62" y="30"/>
                      <a:pt x="72" y="24"/>
                      <a:pt x="85" y="23"/>
                    </a:cubicBezTo>
                    <a:cubicBezTo>
                      <a:pt x="99" y="23"/>
                      <a:pt x="109" y="28"/>
                      <a:pt x="117" y="40"/>
                    </a:cubicBezTo>
                    <a:close/>
                    <a:moveTo>
                      <a:pt x="23" y="29"/>
                    </a:moveTo>
                    <a:cubicBezTo>
                      <a:pt x="7" y="46"/>
                      <a:pt x="0" y="69"/>
                      <a:pt x="1" y="96"/>
                    </a:cubicBezTo>
                    <a:cubicBezTo>
                      <a:pt x="2" y="124"/>
                      <a:pt x="11" y="146"/>
                      <a:pt x="28" y="162"/>
                    </a:cubicBezTo>
                    <a:cubicBezTo>
                      <a:pt x="44" y="179"/>
                      <a:pt x="65" y="186"/>
                      <a:pt x="92" y="185"/>
                    </a:cubicBezTo>
                    <a:cubicBezTo>
                      <a:pt x="117" y="185"/>
                      <a:pt x="138" y="175"/>
                      <a:pt x="153" y="158"/>
                    </a:cubicBezTo>
                    <a:cubicBezTo>
                      <a:pt x="169" y="140"/>
                      <a:pt x="176" y="118"/>
                      <a:pt x="175" y="90"/>
                    </a:cubicBezTo>
                    <a:cubicBezTo>
                      <a:pt x="174" y="62"/>
                      <a:pt x="165" y="40"/>
                      <a:pt x="148" y="24"/>
                    </a:cubicBezTo>
                    <a:cubicBezTo>
                      <a:pt x="132" y="8"/>
                      <a:pt x="110" y="0"/>
                      <a:pt x="84" y="1"/>
                    </a:cubicBezTo>
                    <a:cubicBezTo>
                      <a:pt x="59" y="2"/>
                      <a:pt x="38" y="11"/>
                      <a:pt x="23"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5" name="Freeform 25"/>
              <p:cNvSpPr>
                <a:spLocks noEditPoints="1"/>
              </p:cNvSpPr>
              <p:nvPr/>
            </p:nvSpPr>
            <p:spPr bwMode="auto">
              <a:xfrm>
                <a:off x="3599972" y="1235803"/>
                <a:ext cx="62372" cy="58829"/>
              </a:xfrm>
              <a:custGeom>
                <a:avLst/>
                <a:gdLst>
                  <a:gd name="T0" fmla="*/ 68 w 207"/>
                  <a:gd name="T1" fmla="*/ 52 h 193"/>
                  <a:gd name="T2" fmla="*/ 69 w 207"/>
                  <a:gd name="T3" fmla="*/ 34 h 193"/>
                  <a:gd name="T4" fmla="*/ 83 w 207"/>
                  <a:gd name="T5" fmla="*/ 27 h 193"/>
                  <a:gd name="T6" fmla="*/ 110 w 207"/>
                  <a:gd name="T7" fmla="*/ 30 h 193"/>
                  <a:gd name="T8" fmla="*/ 122 w 207"/>
                  <a:gd name="T9" fmla="*/ 48 h 193"/>
                  <a:gd name="T10" fmla="*/ 115 w 207"/>
                  <a:gd name="T11" fmla="*/ 71 h 193"/>
                  <a:gd name="T12" fmla="*/ 82 w 207"/>
                  <a:gd name="T13" fmla="*/ 83 h 193"/>
                  <a:gd name="T14" fmla="*/ 77 w 207"/>
                  <a:gd name="T15" fmla="*/ 84 h 193"/>
                  <a:gd name="T16" fmla="*/ 73 w 207"/>
                  <a:gd name="T17" fmla="*/ 84 h 193"/>
                  <a:gd name="T18" fmla="*/ 68 w 207"/>
                  <a:gd name="T19" fmla="*/ 52 h 193"/>
                  <a:gd name="T20" fmla="*/ 4 w 207"/>
                  <a:gd name="T21" fmla="*/ 40 h 193"/>
                  <a:gd name="T22" fmla="*/ 20 w 207"/>
                  <a:gd name="T23" fmla="*/ 44 h 193"/>
                  <a:gd name="T24" fmla="*/ 28 w 207"/>
                  <a:gd name="T25" fmla="*/ 69 h 193"/>
                  <a:gd name="T26" fmla="*/ 40 w 207"/>
                  <a:gd name="T27" fmla="*/ 136 h 193"/>
                  <a:gd name="T28" fmla="*/ 40 w 207"/>
                  <a:gd name="T29" fmla="*/ 163 h 193"/>
                  <a:gd name="T30" fmla="*/ 26 w 207"/>
                  <a:gd name="T31" fmla="*/ 171 h 193"/>
                  <a:gd name="T32" fmla="*/ 29 w 207"/>
                  <a:gd name="T33" fmla="*/ 193 h 193"/>
                  <a:gd name="T34" fmla="*/ 109 w 207"/>
                  <a:gd name="T35" fmla="*/ 180 h 193"/>
                  <a:gd name="T36" fmla="*/ 105 w 207"/>
                  <a:gd name="T37" fmla="*/ 159 h 193"/>
                  <a:gd name="T38" fmla="*/ 89 w 207"/>
                  <a:gd name="T39" fmla="*/ 155 h 193"/>
                  <a:gd name="T40" fmla="*/ 81 w 207"/>
                  <a:gd name="T41" fmla="*/ 129 h 193"/>
                  <a:gd name="T42" fmla="*/ 77 w 207"/>
                  <a:gd name="T43" fmla="*/ 108 h 193"/>
                  <a:gd name="T44" fmla="*/ 93 w 207"/>
                  <a:gd name="T45" fmla="*/ 105 h 193"/>
                  <a:gd name="T46" fmla="*/ 156 w 207"/>
                  <a:gd name="T47" fmla="*/ 173 h 193"/>
                  <a:gd name="T48" fmla="*/ 207 w 207"/>
                  <a:gd name="T49" fmla="*/ 164 h 193"/>
                  <a:gd name="T50" fmla="*/ 204 w 207"/>
                  <a:gd name="T51" fmla="*/ 143 h 193"/>
                  <a:gd name="T52" fmla="*/ 188 w 207"/>
                  <a:gd name="T53" fmla="*/ 141 h 193"/>
                  <a:gd name="T54" fmla="*/ 175 w 207"/>
                  <a:gd name="T55" fmla="*/ 131 h 193"/>
                  <a:gd name="T56" fmla="*/ 135 w 207"/>
                  <a:gd name="T57" fmla="*/ 93 h 193"/>
                  <a:gd name="T58" fmla="*/ 160 w 207"/>
                  <a:gd name="T59" fmla="*/ 71 h 193"/>
                  <a:gd name="T60" fmla="*/ 164 w 207"/>
                  <a:gd name="T61" fmla="*/ 41 h 193"/>
                  <a:gd name="T62" fmla="*/ 142 w 207"/>
                  <a:gd name="T63" fmla="*/ 8 h 193"/>
                  <a:gd name="T64" fmla="*/ 91 w 207"/>
                  <a:gd name="T65" fmla="*/ 4 h 193"/>
                  <a:gd name="T66" fmla="*/ 0 w 207"/>
                  <a:gd name="T67" fmla="*/ 19 h 193"/>
                  <a:gd name="T68" fmla="*/ 4 w 207"/>
                  <a:gd name="T69" fmla="*/ 4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7" h="193">
                    <a:moveTo>
                      <a:pt x="68" y="52"/>
                    </a:moveTo>
                    <a:cubicBezTo>
                      <a:pt x="66" y="43"/>
                      <a:pt x="67" y="37"/>
                      <a:pt x="69" y="34"/>
                    </a:cubicBezTo>
                    <a:cubicBezTo>
                      <a:pt x="71" y="31"/>
                      <a:pt x="76" y="28"/>
                      <a:pt x="83" y="27"/>
                    </a:cubicBezTo>
                    <a:cubicBezTo>
                      <a:pt x="94" y="26"/>
                      <a:pt x="103" y="26"/>
                      <a:pt x="110" y="30"/>
                    </a:cubicBezTo>
                    <a:cubicBezTo>
                      <a:pt x="117" y="34"/>
                      <a:pt x="121" y="40"/>
                      <a:pt x="122" y="48"/>
                    </a:cubicBezTo>
                    <a:cubicBezTo>
                      <a:pt x="124" y="57"/>
                      <a:pt x="121" y="65"/>
                      <a:pt x="115" y="71"/>
                    </a:cubicBezTo>
                    <a:cubicBezTo>
                      <a:pt x="108" y="76"/>
                      <a:pt x="97" y="81"/>
                      <a:pt x="82" y="83"/>
                    </a:cubicBezTo>
                    <a:cubicBezTo>
                      <a:pt x="80" y="83"/>
                      <a:pt x="78" y="84"/>
                      <a:pt x="77" y="84"/>
                    </a:cubicBezTo>
                    <a:cubicBezTo>
                      <a:pt x="76" y="84"/>
                      <a:pt x="74" y="84"/>
                      <a:pt x="73" y="84"/>
                    </a:cubicBezTo>
                    <a:lnTo>
                      <a:pt x="68" y="52"/>
                    </a:lnTo>
                    <a:close/>
                    <a:moveTo>
                      <a:pt x="4" y="40"/>
                    </a:moveTo>
                    <a:cubicBezTo>
                      <a:pt x="11" y="39"/>
                      <a:pt x="17" y="40"/>
                      <a:pt x="20" y="44"/>
                    </a:cubicBezTo>
                    <a:cubicBezTo>
                      <a:pt x="23" y="47"/>
                      <a:pt x="26" y="55"/>
                      <a:pt x="28" y="69"/>
                    </a:cubicBezTo>
                    <a:cubicBezTo>
                      <a:pt x="40" y="136"/>
                      <a:pt x="40" y="136"/>
                      <a:pt x="40" y="136"/>
                    </a:cubicBezTo>
                    <a:cubicBezTo>
                      <a:pt x="42" y="150"/>
                      <a:pt x="42" y="159"/>
                      <a:pt x="40" y="163"/>
                    </a:cubicBezTo>
                    <a:cubicBezTo>
                      <a:pt x="38" y="167"/>
                      <a:pt x="33" y="170"/>
                      <a:pt x="26" y="171"/>
                    </a:cubicBezTo>
                    <a:cubicBezTo>
                      <a:pt x="29" y="193"/>
                      <a:pt x="29" y="193"/>
                      <a:pt x="29" y="193"/>
                    </a:cubicBezTo>
                    <a:cubicBezTo>
                      <a:pt x="109" y="180"/>
                      <a:pt x="109" y="180"/>
                      <a:pt x="109" y="180"/>
                    </a:cubicBezTo>
                    <a:cubicBezTo>
                      <a:pt x="105" y="159"/>
                      <a:pt x="105" y="159"/>
                      <a:pt x="105" y="159"/>
                    </a:cubicBezTo>
                    <a:cubicBezTo>
                      <a:pt x="98" y="160"/>
                      <a:pt x="92" y="158"/>
                      <a:pt x="89" y="155"/>
                    </a:cubicBezTo>
                    <a:cubicBezTo>
                      <a:pt x="86" y="152"/>
                      <a:pt x="83" y="143"/>
                      <a:pt x="81" y="129"/>
                    </a:cubicBezTo>
                    <a:cubicBezTo>
                      <a:pt x="77" y="108"/>
                      <a:pt x="77" y="108"/>
                      <a:pt x="77" y="108"/>
                    </a:cubicBezTo>
                    <a:cubicBezTo>
                      <a:pt x="93" y="105"/>
                      <a:pt x="93" y="105"/>
                      <a:pt x="93" y="105"/>
                    </a:cubicBezTo>
                    <a:cubicBezTo>
                      <a:pt x="156" y="173"/>
                      <a:pt x="156" y="173"/>
                      <a:pt x="156" y="173"/>
                    </a:cubicBezTo>
                    <a:cubicBezTo>
                      <a:pt x="207" y="164"/>
                      <a:pt x="207" y="164"/>
                      <a:pt x="207" y="164"/>
                    </a:cubicBezTo>
                    <a:cubicBezTo>
                      <a:pt x="204" y="143"/>
                      <a:pt x="204" y="143"/>
                      <a:pt x="204" y="143"/>
                    </a:cubicBezTo>
                    <a:cubicBezTo>
                      <a:pt x="198" y="143"/>
                      <a:pt x="193" y="143"/>
                      <a:pt x="188" y="141"/>
                    </a:cubicBezTo>
                    <a:cubicBezTo>
                      <a:pt x="184" y="139"/>
                      <a:pt x="179" y="136"/>
                      <a:pt x="175" y="131"/>
                    </a:cubicBezTo>
                    <a:cubicBezTo>
                      <a:pt x="135" y="93"/>
                      <a:pt x="135" y="93"/>
                      <a:pt x="135" y="93"/>
                    </a:cubicBezTo>
                    <a:cubicBezTo>
                      <a:pt x="147" y="87"/>
                      <a:pt x="155" y="80"/>
                      <a:pt x="160" y="71"/>
                    </a:cubicBezTo>
                    <a:cubicBezTo>
                      <a:pt x="165" y="63"/>
                      <a:pt x="166" y="53"/>
                      <a:pt x="164" y="41"/>
                    </a:cubicBezTo>
                    <a:cubicBezTo>
                      <a:pt x="162" y="25"/>
                      <a:pt x="154" y="14"/>
                      <a:pt x="142" y="8"/>
                    </a:cubicBezTo>
                    <a:cubicBezTo>
                      <a:pt x="130" y="2"/>
                      <a:pt x="113" y="0"/>
                      <a:pt x="91" y="4"/>
                    </a:cubicBezTo>
                    <a:cubicBezTo>
                      <a:pt x="0" y="19"/>
                      <a:pt x="0" y="19"/>
                      <a:pt x="0" y="19"/>
                    </a:cubicBezTo>
                    <a:lnTo>
                      <a:pt x="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6" name="Freeform 26"/>
              <p:cNvSpPr>
                <a:spLocks noEditPoints="1"/>
              </p:cNvSpPr>
              <p:nvPr/>
            </p:nvSpPr>
            <p:spPr bwMode="auto">
              <a:xfrm>
                <a:off x="3665179" y="1221627"/>
                <a:ext cx="52450" cy="62372"/>
              </a:xfrm>
              <a:custGeom>
                <a:avLst/>
                <a:gdLst>
                  <a:gd name="T0" fmla="*/ 68 w 172"/>
                  <a:gd name="T1" fmla="*/ 90 h 204"/>
                  <a:gd name="T2" fmla="*/ 38 w 172"/>
                  <a:gd name="T3" fmla="*/ 101 h 204"/>
                  <a:gd name="T4" fmla="*/ 35 w 172"/>
                  <a:gd name="T5" fmla="*/ 48 h 204"/>
                  <a:gd name="T6" fmla="*/ 68 w 172"/>
                  <a:gd name="T7" fmla="*/ 90 h 204"/>
                  <a:gd name="T8" fmla="*/ 14 w 172"/>
                  <a:gd name="T9" fmla="*/ 146 h 204"/>
                  <a:gd name="T10" fmla="*/ 14 w 172"/>
                  <a:gd name="T11" fmla="*/ 149 h 204"/>
                  <a:gd name="T12" fmla="*/ 0 w 172"/>
                  <a:gd name="T13" fmla="*/ 184 h 204"/>
                  <a:gd name="T14" fmla="*/ 8 w 172"/>
                  <a:gd name="T15" fmla="*/ 204 h 204"/>
                  <a:gd name="T16" fmla="*/ 70 w 172"/>
                  <a:gd name="T17" fmla="*/ 180 h 204"/>
                  <a:gd name="T18" fmla="*/ 63 w 172"/>
                  <a:gd name="T19" fmla="*/ 160 h 204"/>
                  <a:gd name="T20" fmla="*/ 48 w 172"/>
                  <a:gd name="T21" fmla="*/ 163 h 204"/>
                  <a:gd name="T22" fmla="*/ 41 w 172"/>
                  <a:gd name="T23" fmla="*/ 155 h 204"/>
                  <a:gd name="T24" fmla="*/ 41 w 172"/>
                  <a:gd name="T25" fmla="*/ 153 h 204"/>
                  <a:gd name="T26" fmla="*/ 40 w 172"/>
                  <a:gd name="T27" fmla="*/ 150 h 204"/>
                  <a:gd name="T28" fmla="*/ 38 w 172"/>
                  <a:gd name="T29" fmla="*/ 125 h 204"/>
                  <a:gd name="T30" fmla="*/ 84 w 172"/>
                  <a:gd name="T31" fmla="*/ 107 h 204"/>
                  <a:gd name="T32" fmla="*/ 100 w 172"/>
                  <a:gd name="T33" fmla="*/ 127 h 204"/>
                  <a:gd name="T34" fmla="*/ 102 w 172"/>
                  <a:gd name="T35" fmla="*/ 130 h 204"/>
                  <a:gd name="T36" fmla="*/ 104 w 172"/>
                  <a:gd name="T37" fmla="*/ 134 h 204"/>
                  <a:gd name="T38" fmla="*/ 104 w 172"/>
                  <a:gd name="T39" fmla="*/ 142 h 204"/>
                  <a:gd name="T40" fmla="*/ 94 w 172"/>
                  <a:gd name="T41" fmla="*/ 149 h 204"/>
                  <a:gd name="T42" fmla="*/ 92 w 172"/>
                  <a:gd name="T43" fmla="*/ 149 h 204"/>
                  <a:gd name="T44" fmla="*/ 99 w 172"/>
                  <a:gd name="T45" fmla="*/ 169 h 204"/>
                  <a:gd name="T46" fmla="*/ 172 w 172"/>
                  <a:gd name="T47" fmla="*/ 141 h 204"/>
                  <a:gd name="T48" fmla="*/ 164 w 172"/>
                  <a:gd name="T49" fmla="*/ 121 h 204"/>
                  <a:gd name="T50" fmla="*/ 136 w 172"/>
                  <a:gd name="T51" fmla="*/ 107 h 204"/>
                  <a:gd name="T52" fmla="*/ 135 w 172"/>
                  <a:gd name="T53" fmla="*/ 106 h 204"/>
                  <a:gd name="T54" fmla="*/ 46 w 172"/>
                  <a:gd name="T55" fmla="*/ 0 h 204"/>
                  <a:gd name="T56" fmla="*/ 11 w 172"/>
                  <a:gd name="T57" fmla="*/ 13 h 204"/>
                  <a:gd name="T58" fmla="*/ 14 w 172"/>
                  <a:gd name="T59" fmla="*/ 14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2" h="204">
                    <a:moveTo>
                      <a:pt x="68" y="90"/>
                    </a:moveTo>
                    <a:cubicBezTo>
                      <a:pt x="38" y="101"/>
                      <a:pt x="38" y="101"/>
                      <a:pt x="38" y="101"/>
                    </a:cubicBezTo>
                    <a:cubicBezTo>
                      <a:pt x="35" y="48"/>
                      <a:pt x="35" y="48"/>
                      <a:pt x="35" y="48"/>
                    </a:cubicBezTo>
                    <a:lnTo>
                      <a:pt x="68" y="90"/>
                    </a:lnTo>
                    <a:close/>
                    <a:moveTo>
                      <a:pt x="14" y="146"/>
                    </a:moveTo>
                    <a:cubicBezTo>
                      <a:pt x="14" y="147"/>
                      <a:pt x="14" y="148"/>
                      <a:pt x="14" y="149"/>
                    </a:cubicBezTo>
                    <a:cubicBezTo>
                      <a:pt x="14" y="167"/>
                      <a:pt x="10" y="178"/>
                      <a:pt x="0" y="184"/>
                    </a:cubicBezTo>
                    <a:cubicBezTo>
                      <a:pt x="8" y="204"/>
                      <a:pt x="8" y="204"/>
                      <a:pt x="8" y="204"/>
                    </a:cubicBezTo>
                    <a:cubicBezTo>
                      <a:pt x="70" y="180"/>
                      <a:pt x="70" y="180"/>
                      <a:pt x="70" y="180"/>
                    </a:cubicBezTo>
                    <a:cubicBezTo>
                      <a:pt x="63" y="160"/>
                      <a:pt x="63" y="160"/>
                      <a:pt x="63" y="160"/>
                    </a:cubicBezTo>
                    <a:cubicBezTo>
                      <a:pt x="56" y="162"/>
                      <a:pt x="52" y="163"/>
                      <a:pt x="48" y="163"/>
                    </a:cubicBezTo>
                    <a:cubicBezTo>
                      <a:pt x="45" y="162"/>
                      <a:pt x="43" y="159"/>
                      <a:pt x="41" y="155"/>
                    </a:cubicBezTo>
                    <a:cubicBezTo>
                      <a:pt x="41" y="154"/>
                      <a:pt x="41" y="153"/>
                      <a:pt x="41" y="153"/>
                    </a:cubicBezTo>
                    <a:cubicBezTo>
                      <a:pt x="40" y="152"/>
                      <a:pt x="40" y="151"/>
                      <a:pt x="40" y="150"/>
                    </a:cubicBezTo>
                    <a:cubicBezTo>
                      <a:pt x="38" y="125"/>
                      <a:pt x="38" y="125"/>
                      <a:pt x="38" y="125"/>
                    </a:cubicBezTo>
                    <a:cubicBezTo>
                      <a:pt x="84" y="107"/>
                      <a:pt x="84" y="107"/>
                      <a:pt x="84" y="107"/>
                    </a:cubicBezTo>
                    <a:cubicBezTo>
                      <a:pt x="100" y="127"/>
                      <a:pt x="100" y="127"/>
                      <a:pt x="100" y="127"/>
                    </a:cubicBezTo>
                    <a:cubicBezTo>
                      <a:pt x="101" y="128"/>
                      <a:pt x="102" y="129"/>
                      <a:pt x="102" y="130"/>
                    </a:cubicBezTo>
                    <a:cubicBezTo>
                      <a:pt x="103" y="131"/>
                      <a:pt x="104" y="132"/>
                      <a:pt x="104" y="134"/>
                    </a:cubicBezTo>
                    <a:cubicBezTo>
                      <a:pt x="105" y="137"/>
                      <a:pt x="105" y="140"/>
                      <a:pt x="104" y="142"/>
                    </a:cubicBezTo>
                    <a:cubicBezTo>
                      <a:pt x="102" y="144"/>
                      <a:pt x="99" y="147"/>
                      <a:pt x="94" y="149"/>
                    </a:cubicBezTo>
                    <a:cubicBezTo>
                      <a:pt x="92" y="149"/>
                      <a:pt x="92" y="149"/>
                      <a:pt x="92" y="149"/>
                    </a:cubicBezTo>
                    <a:cubicBezTo>
                      <a:pt x="99" y="169"/>
                      <a:pt x="99" y="169"/>
                      <a:pt x="99" y="169"/>
                    </a:cubicBezTo>
                    <a:cubicBezTo>
                      <a:pt x="172" y="141"/>
                      <a:pt x="172" y="141"/>
                      <a:pt x="172" y="141"/>
                    </a:cubicBezTo>
                    <a:cubicBezTo>
                      <a:pt x="164" y="121"/>
                      <a:pt x="164" y="121"/>
                      <a:pt x="164" y="121"/>
                    </a:cubicBezTo>
                    <a:cubicBezTo>
                      <a:pt x="155" y="123"/>
                      <a:pt x="146" y="119"/>
                      <a:pt x="136" y="107"/>
                    </a:cubicBezTo>
                    <a:cubicBezTo>
                      <a:pt x="135" y="106"/>
                      <a:pt x="135" y="106"/>
                      <a:pt x="135" y="106"/>
                    </a:cubicBezTo>
                    <a:cubicBezTo>
                      <a:pt x="46" y="0"/>
                      <a:pt x="46" y="0"/>
                      <a:pt x="46" y="0"/>
                    </a:cubicBezTo>
                    <a:cubicBezTo>
                      <a:pt x="11" y="13"/>
                      <a:pt x="11" y="13"/>
                      <a:pt x="11" y="13"/>
                    </a:cubicBezTo>
                    <a:lnTo>
                      <a:pt x="1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7" name="Freeform 27"/>
              <p:cNvSpPr>
                <a:spLocks/>
              </p:cNvSpPr>
              <p:nvPr/>
            </p:nvSpPr>
            <p:spPr bwMode="auto">
              <a:xfrm>
                <a:off x="3694948" y="1198237"/>
                <a:ext cx="54576" cy="62372"/>
              </a:xfrm>
              <a:custGeom>
                <a:avLst/>
                <a:gdLst>
                  <a:gd name="T0" fmla="*/ 0 w 178"/>
                  <a:gd name="T1" fmla="*/ 61 h 205"/>
                  <a:gd name="T2" fmla="*/ 118 w 178"/>
                  <a:gd name="T3" fmla="*/ 0 h 205"/>
                  <a:gd name="T4" fmla="*/ 160 w 178"/>
                  <a:gd name="T5" fmla="*/ 39 h 205"/>
                  <a:gd name="T6" fmla="*/ 149 w 178"/>
                  <a:gd name="T7" fmla="*/ 52 h 205"/>
                  <a:gd name="T8" fmla="*/ 118 w 178"/>
                  <a:gd name="T9" fmla="*/ 36 h 205"/>
                  <a:gd name="T10" fmla="*/ 91 w 178"/>
                  <a:gd name="T11" fmla="*/ 41 h 205"/>
                  <a:gd name="T12" fmla="*/ 89 w 178"/>
                  <a:gd name="T13" fmla="*/ 42 h 205"/>
                  <a:gd name="T14" fmla="*/ 135 w 178"/>
                  <a:gd name="T15" fmla="*/ 129 h 205"/>
                  <a:gd name="T16" fmla="*/ 151 w 178"/>
                  <a:gd name="T17" fmla="*/ 151 h 205"/>
                  <a:gd name="T18" fmla="*/ 168 w 178"/>
                  <a:gd name="T19" fmla="*/ 149 h 205"/>
                  <a:gd name="T20" fmla="*/ 178 w 178"/>
                  <a:gd name="T21" fmla="*/ 168 h 205"/>
                  <a:gd name="T22" fmla="*/ 107 w 178"/>
                  <a:gd name="T23" fmla="*/ 205 h 205"/>
                  <a:gd name="T24" fmla="*/ 97 w 178"/>
                  <a:gd name="T25" fmla="*/ 186 h 205"/>
                  <a:gd name="T26" fmla="*/ 107 w 178"/>
                  <a:gd name="T27" fmla="*/ 174 h 205"/>
                  <a:gd name="T28" fmla="*/ 98 w 178"/>
                  <a:gd name="T29" fmla="*/ 149 h 205"/>
                  <a:gd name="T30" fmla="*/ 52 w 178"/>
                  <a:gd name="T31" fmla="*/ 61 h 205"/>
                  <a:gd name="T32" fmla="*/ 50 w 178"/>
                  <a:gd name="T33" fmla="*/ 62 h 205"/>
                  <a:gd name="T34" fmla="*/ 30 w 178"/>
                  <a:gd name="T35" fmla="*/ 82 h 205"/>
                  <a:gd name="T36" fmla="*/ 26 w 178"/>
                  <a:gd name="T37" fmla="*/ 116 h 205"/>
                  <a:gd name="T38" fmla="*/ 10 w 178"/>
                  <a:gd name="T39" fmla="*/ 117 h 205"/>
                  <a:gd name="T40" fmla="*/ 0 w 178"/>
                  <a:gd name="T41" fmla="*/ 6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8" h="205">
                    <a:moveTo>
                      <a:pt x="0" y="61"/>
                    </a:moveTo>
                    <a:cubicBezTo>
                      <a:pt x="118" y="0"/>
                      <a:pt x="118" y="0"/>
                      <a:pt x="118" y="0"/>
                    </a:cubicBezTo>
                    <a:cubicBezTo>
                      <a:pt x="160" y="39"/>
                      <a:pt x="160" y="39"/>
                      <a:pt x="160" y="39"/>
                    </a:cubicBezTo>
                    <a:cubicBezTo>
                      <a:pt x="149" y="52"/>
                      <a:pt x="149" y="52"/>
                      <a:pt x="149" y="52"/>
                    </a:cubicBezTo>
                    <a:cubicBezTo>
                      <a:pt x="137" y="43"/>
                      <a:pt x="127" y="38"/>
                      <a:pt x="118" y="36"/>
                    </a:cubicBezTo>
                    <a:cubicBezTo>
                      <a:pt x="109" y="34"/>
                      <a:pt x="100" y="36"/>
                      <a:pt x="91" y="41"/>
                    </a:cubicBezTo>
                    <a:cubicBezTo>
                      <a:pt x="89" y="42"/>
                      <a:pt x="89" y="42"/>
                      <a:pt x="89" y="42"/>
                    </a:cubicBezTo>
                    <a:cubicBezTo>
                      <a:pt x="135" y="129"/>
                      <a:pt x="135" y="129"/>
                      <a:pt x="135" y="129"/>
                    </a:cubicBezTo>
                    <a:cubicBezTo>
                      <a:pt x="142" y="141"/>
                      <a:pt x="147" y="149"/>
                      <a:pt x="151" y="151"/>
                    </a:cubicBezTo>
                    <a:cubicBezTo>
                      <a:pt x="155" y="153"/>
                      <a:pt x="161" y="152"/>
                      <a:pt x="168" y="149"/>
                    </a:cubicBezTo>
                    <a:cubicBezTo>
                      <a:pt x="178" y="168"/>
                      <a:pt x="178" y="168"/>
                      <a:pt x="178" y="168"/>
                    </a:cubicBezTo>
                    <a:cubicBezTo>
                      <a:pt x="107" y="205"/>
                      <a:pt x="107" y="205"/>
                      <a:pt x="107" y="205"/>
                    </a:cubicBezTo>
                    <a:cubicBezTo>
                      <a:pt x="97" y="186"/>
                      <a:pt x="97" y="186"/>
                      <a:pt x="97" y="186"/>
                    </a:cubicBezTo>
                    <a:cubicBezTo>
                      <a:pt x="103" y="182"/>
                      <a:pt x="107" y="178"/>
                      <a:pt x="107" y="174"/>
                    </a:cubicBezTo>
                    <a:cubicBezTo>
                      <a:pt x="108" y="169"/>
                      <a:pt x="105" y="161"/>
                      <a:pt x="98" y="149"/>
                    </a:cubicBezTo>
                    <a:cubicBezTo>
                      <a:pt x="52" y="61"/>
                      <a:pt x="52" y="61"/>
                      <a:pt x="52" y="61"/>
                    </a:cubicBezTo>
                    <a:cubicBezTo>
                      <a:pt x="50" y="62"/>
                      <a:pt x="50" y="62"/>
                      <a:pt x="50" y="62"/>
                    </a:cubicBezTo>
                    <a:cubicBezTo>
                      <a:pt x="40" y="67"/>
                      <a:pt x="34" y="74"/>
                      <a:pt x="30" y="82"/>
                    </a:cubicBezTo>
                    <a:cubicBezTo>
                      <a:pt x="27" y="90"/>
                      <a:pt x="25" y="101"/>
                      <a:pt x="26" y="116"/>
                    </a:cubicBezTo>
                    <a:cubicBezTo>
                      <a:pt x="10" y="117"/>
                      <a:pt x="10" y="117"/>
                      <a:pt x="10" y="117"/>
                    </a:cubicBezTo>
                    <a:lnTo>
                      <a:pt x="0"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8" name="Freeform 28"/>
              <p:cNvSpPr>
                <a:spLocks/>
              </p:cNvSpPr>
              <p:nvPr/>
            </p:nvSpPr>
            <p:spPr bwMode="auto">
              <a:xfrm>
                <a:off x="3736766" y="1180518"/>
                <a:ext cx="51741" cy="58120"/>
              </a:xfrm>
              <a:custGeom>
                <a:avLst/>
                <a:gdLst>
                  <a:gd name="T0" fmla="*/ 0 w 169"/>
                  <a:gd name="T1" fmla="*/ 46 h 192"/>
                  <a:gd name="T2" fmla="*/ 68 w 169"/>
                  <a:gd name="T3" fmla="*/ 0 h 192"/>
                  <a:gd name="T4" fmla="*/ 80 w 169"/>
                  <a:gd name="T5" fmla="*/ 18 h 192"/>
                  <a:gd name="T6" fmla="*/ 71 w 169"/>
                  <a:gd name="T7" fmla="*/ 32 h 192"/>
                  <a:gd name="T8" fmla="*/ 82 w 169"/>
                  <a:gd name="T9" fmla="*/ 56 h 192"/>
                  <a:gd name="T10" fmla="*/ 121 w 169"/>
                  <a:gd name="T11" fmla="*/ 112 h 192"/>
                  <a:gd name="T12" fmla="*/ 140 w 169"/>
                  <a:gd name="T13" fmla="*/ 132 h 192"/>
                  <a:gd name="T14" fmla="*/ 156 w 169"/>
                  <a:gd name="T15" fmla="*/ 128 h 192"/>
                  <a:gd name="T16" fmla="*/ 169 w 169"/>
                  <a:gd name="T17" fmla="*/ 146 h 192"/>
                  <a:gd name="T18" fmla="*/ 101 w 169"/>
                  <a:gd name="T19" fmla="*/ 192 h 192"/>
                  <a:gd name="T20" fmla="*/ 89 w 169"/>
                  <a:gd name="T21" fmla="*/ 174 h 192"/>
                  <a:gd name="T22" fmla="*/ 99 w 169"/>
                  <a:gd name="T23" fmla="*/ 160 h 192"/>
                  <a:gd name="T24" fmla="*/ 87 w 169"/>
                  <a:gd name="T25" fmla="*/ 136 h 192"/>
                  <a:gd name="T26" fmla="*/ 48 w 169"/>
                  <a:gd name="T27" fmla="*/ 80 h 192"/>
                  <a:gd name="T28" fmla="*/ 29 w 169"/>
                  <a:gd name="T29" fmla="*/ 60 h 192"/>
                  <a:gd name="T30" fmla="*/ 13 w 169"/>
                  <a:gd name="T31" fmla="*/ 64 h 192"/>
                  <a:gd name="T32" fmla="*/ 0 w 169"/>
                  <a:gd name="T33" fmla="*/ 4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192">
                    <a:moveTo>
                      <a:pt x="0" y="46"/>
                    </a:moveTo>
                    <a:cubicBezTo>
                      <a:pt x="68" y="0"/>
                      <a:pt x="68" y="0"/>
                      <a:pt x="68" y="0"/>
                    </a:cubicBezTo>
                    <a:cubicBezTo>
                      <a:pt x="80" y="18"/>
                      <a:pt x="80" y="18"/>
                      <a:pt x="80" y="18"/>
                    </a:cubicBezTo>
                    <a:cubicBezTo>
                      <a:pt x="74" y="23"/>
                      <a:pt x="71" y="28"/>
                      <a:pt x="71" y="32"/>
                    </a:cubicBezTo>
                    <a:cubicBezTo>
                      <a:pt x="71" y="37"/>
                      <a:pt x="75" y="45"/>
                      <a:pt x="82" y="56"/>
                    </a:cubicBezTo>
                    <a:cubicBezTo>
                      <a:pt x="121" y="112"/>
                      <a:pt x="121" y="112"/>
                      <a:pt x="121" y="112"/>
                    </a:cubicBezTo>
                    <a:cubicBezTo>
                      <a:pt x="129" y="124"/>
                      <a:pt x="135" y="130"/>
                      <a:pt x="140" y="132"/>
                    </a:cubicBezTo>
                    <a:cubicBezTo>
                      <a:pt x="144" y="133"/>
                      <a:pt x="150" y="132"/>
                      <a:pt x="156" y="128"/>
                    </a:cubicBezTo>
                    <a:cubicBezTo>
                      <a:pt x="169" y="146"/>
                      <a:pt x="169" y="146"/>
                      <a:pt x="169" y="146"/>
                    </a:cubicBezTo>
                    <a:cubicBezTo>
                      <a:pt x="101" y="192"/>
                      <a:pt x="101" y="192"/>
                      <a:pt x="101" y="192"/>
                    </a:cubicBezTo>
                    <a:cubicBezTo>
                      <a:pt x="89" y="174"/>
                      <a:pt x="89" y="174"/>
                      <a:pt x="89" y="174"/>
                    </a:cubicBezTo>
                    <a:cubicBezTo>
                      <a:pt x="95" y="169"/>
                      <a:pt x="98" y="165"/>
                      <a:pt x="99" y="160"/>
                    </a:cubicBezTo>
                    <a:cubicBezTo>
                      <a:pt x="99" y="155"/>
                      <a:pt x="95" y="147"/>
                      <a:pt x="87" y="136"/>
                    </a:cubicBezTo>
                    <a:cubicBezTo>
                      <a:pt x="48" y="80"/>
                      <a:pt x="48" y="80"/>
                      <a:pt x="48" y="80"/>
                    </a:cubicBezTo>
                    <a:cubicBezTo>
                      <a:pt x="40" y="68"/>
                      <a:pt x="34" y="62"/>
                      <a:pt x="29" y="60"/>
                    </a:cubicBezTo>
                    <a:cubicBezTo>
                      <a:pt x="25" y="59"/>
                      <a:pt x="19" y="60"/>
                      <a:pt x="13" y="64"/>
                    </a:cubicBezTo>
                    <a:lnTo>
                      <a:pt x="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9" name="Freeform 29"/>
              <p:cNvSpPr>
                <a:spLocks noEditPoints="1"/>
              </p:cNvSpPr>
              <p:nvPr/>
            </p:nvSpPr>
            <p:spPr bwMode="auto">
              <a:xfrm>
                <a:off x="3767243" y="1156419"/>
                <a:ext cx="56702" cy="58120"/>
              </a:xfrm>
              <a:custGeom>
                <a:avLst/>
                <a:gdLst>
                  <a:gd name="T0" fmla="*/ 87 w 186"/>
                  <a:gd name="T1" fmla="*/ 35 h 190"/>
                  <a:gd name="T2" fmla="*/ 127 w 186"/>
                  <a:gd name="T3" fmla="*/ 70 h 190"/>
                  <a:gd name="T4" fmla="*/ 149 w 186"/>
                  <a:gd name="T5" fmla="*/ 118 h 190"/>
                  <a:gd name="T6" fmla="*/ 135 w 186"/>
                  <a:gd name="T7" fmla="*/ 151 h 190"/>
                  <a:gd name="T8" fmla="*/ 99 w 186"/>
                  <a:gd name="T9" fmla="*/ 154 h 190"/>
                  <a:gd name="T10" fmla="*/ 59 w 186"/>
                  <a:gd name="T11" fmla="*/ 120 h 190"/>
                  <a:gd name="T12" fmla="*/ 37 w 186"/>
                  <a:gd name="T13" fmla="*/ 72 h 190"/>
                  <a:gd name="T14" fmla="*/ 51 w 186"/>
                  <a:gd name="T15" fmla="*/ 39 h 190"/>
                  <a:gd name="T16" fmla="*/ 87 w 186"/>
                  <a:gd name="T17" fmla="*/ 35 h 190"/>
                  <a:gd name="T18" fmla="*/ 2 w 186"/>
                  <a:gd name="T19" fmla="*/ 79 h 190"/>
                  <a:gd name="T20" fmla="*/ 23 w 186"/>
                  <a:gd name="T21" fmla="*/ 146 h 190"/>
                  <a:gd name="T22" fmla="*/ 83 w 186"/>
                  <a:gd name="T23" fmla="*/ 186 h 190"/>
                  <a:gd name="T24" fmla="*/ 149 w 186"/>
                  <a:gd name="T25" fmla="*/ 169 h 190"/>
                  <a:gd name="T26" fmla="*/ 184 w 186"/>
                  <a:gd name="T27" fmla="*/ 111 h 190"/>
                  <a:gd name="T28" fmla="*/ 163 w 186"/>
                  <a:gd name="T29" fmla="*/ 44 h 190"/>
                  <a:gd name="T30" fmla="*/ 103 w 186"/>
                  <a:gd name="T31" fmla="*/ 4 h 190"/>
                  <a:gd name="T32" fmla="*/ 37 w 186"/>
                  <a:gd name="T33" fmla="*/ 21 h 190"/>
                  <a:gd name="T34" fmla="*/ 2 w 186"/>
                  <a:gd name="T35" fmla="*/ 7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190">
                    <a:moveTo>
                      <a:pt x="87" y="35"/>
                    </a:moveTo>
                    <a:cubicBezTo>
                      <a:pt x="100" y="41"/>
                      <a:pt x="113" y="52"/>
                      <a:pt x="127" y="70"/>
                    </a:cubicBezTo>
                    <a:cubicBezTo>
                      <a:pt x="140" y="88"/>
                      <a:pt x="147" y="104"/>
                      <a:pt x="149" y="118"/>
                    </a:cubicBezTo>
                    <a:cubicBezTo>
                      <a:pt x="150" y="132"/>
                      <a:pt x="146" y="143"/>
                      <a:pt x="135" y="151"/>
                    </a:cubicBezTo>
                    <a:cubicBezTo>
                      <a:pt x="125" y="159"/>
                      <a:pt x="112" y="160"/>
                      <a:pt x="99" y="154"/>
                    </a:cubicBezTo>
                    <a:cubicBezTo>
                      <a:pt x="86" y="149"/>
                      <a:pt x="73" y="138"/>
                      <a:pt x="59" y="120"/>
                    </a:cubicBezTo>
                    <a:cubicBezTo>
                      <a:pt x="46" y="102"/>
                      <a:pt x="38" y="86"/>
                      <a:pt x="37" y="72"/>
                    </a:cubicBezTo>
                    <a:cubicBezTo>
                      <a:pt x="35" y="58"/>
                      <a:pt x="40" y="47"/>
                      <a:pt x="51" y="39"/>
                    </a:cubicBezTo>
                    <a:cubicBezTo>
                      <a:pt x="61" y="31"/>
                      <a:pt x="73" y="30"/>
                      <a:pt x="87" y="35"/>
                    </a:cubicBezTo>
                    <a:close/>
                    <a:moveTo>
                      <a:pt x="2" y="79"/>
                    </a:moveTo>
                    <a:cubicBezTo>
                      <a:pt x="0" y="102"/>
                      <a:pt x="7" y="124"/>
                      <a:pt x="23" y="146"/>
                    </a:cubicBezTo>
                    <a:cubicBezTo>
                      <a:pt x="40" y="169"/>
                      <a:pt x="60" y="182"/>
                      <a:pt x="83" y="186"/>
                    </a:cubicBezTo>
                    <a:cubicBezTo>
                      <a:pt x="106" y="190"/>
                      <a:pt x="128" y="184"/>
                      <a:pt x="149" y="169"/>
                    </a:cubicBezTo>
                    <a:cubicBezTo>
                      <a:pt x="170" y="154"/>
                      <a:pt x="181" y="135"/>
                      <a:pt x="184" y="111"/>
                    </a:cubicBezTo>
                    <a:cubicBezTo>
                      <a:pt x="186" y="89"/>
                      <a:pt x="179" y="66"/>
                      <a:pt x="163" y="44"/>
                    </a:cubicBezTo>
                    <a:cubicBezTo>
                      <a:pt x="146" y="22"/>
                      <a:pt x="126" y="8"/>
                      <a:pt x="103" y="4"/>
                    </a:cubicBezTo>
                    <a:cubicBezTo>
                      <a:pt x="80" y="0"/>
                      <a:pt x="58" y="6"/>
                      <a:pt x="37" y="21"/>
                    </a:cubicBezTo>
                    <a:cubicBezTo>
                      <a:pt x="16" y="36"/>
                      <a:pt x="5" y="56"/>
                      <a:pt x="2"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0" name="Freeform 30"/>
              <p:cNvSpPr>
                <a:spLocks noEditPoints="1"/>
              </p:cNvSpPr>
              <p:nvPr/>
            </p:nvSpPr>
            <p:spPr bwMode="auto">
              <a:xfrm>
                <a:off x="3848044" y="1055773"/>
                <a:ext cx="58120" cy="55285"/>
              </a:xfrm>
              <a:custGeom>
                <a:avLst/>
                <a:gdLst>
                  <a:gd name="T0" fmla="*/ 62 w 193"/>
                  <a:gd name="T1" fmla="*/ 42 h 184"/>
                  <a:gd name="T2" fmla="*/ 114 w 193"/>
                  <a:gd name="T3" fmla="*/ 54 h 184"/>
                  <a:gd name="T4" fmla="*/ 156 w 193"/>
                  <a:gd name="T5" fmla="*/ 86 h 184"/>
                  <a:gd name="T6" fmla="*/ 160 w 193"/>
                  <a:gd name="T7" fmla="*/ 122 h 184"/>
                  <a:gd name="T8" fmla="*/ 130 w 193"/>
                  <a:gd name="T9" fmla="*/ 142 h 184"/>
                  <a:gd name="T10" fmla="*/ 78 w 193"/>
                  <a:gd name="T11" fmla="*/ 130 h 184"/>
                  <a:gd name="T12" fmla="*/ 36 w 193"/>
                  <a:gd name="T13" fmla="*/ 98 h 184"/>
                  <a:gd name="T14" fmla="*/ 32 w 193"/>
                  <a:gd name="T15" fmla="*/ 62 h 184"/>
                  <a:gd name="T16" fmla="*/ 62 w 193"/>
                  <a:gd name="T17" fmla="*/ 42 h 184"/>
                  <a:gd name="T18" fmla="*/ 8 w 193"/>
                  <a:gd name="T19" fmla="*/ 120 h 184"/>
                  <a:gd name="T20" fmla="*/ 59 w 193"/>
                  <a:gd name="T21" fmla="*/ 170 h 184"/>
                  <a:gd name="T22" fmla="*/ 130 w 193"/>
                  <a:gd name="T23" fmla="*/ 177 h 184"/>
                  <a:gd name="T24" fmla="*/ 180 w 193"/>
                  <a:gd name="T25" fmla="*/ 132 h 184"/>
                  <a:gd name="T26" fmla="*/ 184 w 193"/>
                  <a:gd name="T27" fmla="*/ 65 h 184"/>
                  <a:gd name="T28" fmla="*/ 133 w 193"/>
                  <a:gd name="T29" fmla="*/ 14 h 184"/>
                  <a:gd name="T30" fmla="*/ 62 w 193"/>
                  <a:gd name="T31" fmla="*/ 7 h 184"/>
                  <a:gd name="T32" fmla="*/ 12 w 193"/>
                  <a:gd name="T33" fmla="*/ 53 h 184"/>
                  <a:gd name="T34" fmla="*/ 8 w 193"/>
                  <a:gd name="T35" fmla="*/ 12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84">
                    <a:moveTo>
                      <a:pt x="62" y="42"/>
                    </a:moveTo>
                    <a:cubicBezTo>
                      <a:pt x="77" y="41"/>
                      <a:pt x="94" y="45"/>
                      <a:pt x="114" y="54"/>
                    </a:cubicBezTo>
                    <a:cubicBezTo>
                      <a:pt x="134" y="64"/>
                      <a:pt x="148" y="74"/>
                      <a:pt x="156" y="86"/>
                    </a:cubicBezTo>
                    <a:cubicBezTo>
                      <a:pt x="164" y="98"/>
                      <a:pt x="166" y="110"/>
                      <a:pt x="160" y="122"/>
                    </a:cubicBezTo>
                    <a:cubicBezTo>
                      <a:pt x="154" y="134"/>
                      <a:pt x="144" y="140"/>
                      <a:pt x="130" y="142"/>
                    </a:cubicBezTo>
                    <a:cubicBezTo>
                      <a:pt x="115" y="143"/>
                      <a:pt x="98" y="139"/>
                      <a:pt x="78" y="130"/>
                    </a:cubicBezTo>
                    <a:cubicBezTo>
                      <a:pt x="58" y="120"/>
                      <a:pt x="43" y="110"/>
                      <a:pt x="36" y="98"/>
                    </a:cubicBezTo>
                    <a:cubicBezTo>
                      <a:pt x="27" y="86"/>
                      <a:pt x="26" y="74"/>
                      <a:pt x="32" y="62"/>
                    </a:cubicBezTo>
                    <a:cubicBezTo>
                      <a:pt x="38" y="50"/>
                      <a:pt x="48" y="44"/>
                      <a:pt x="62" y="42"/>
                    </a:cubicBezTo>
                    <a:close/>
                    <a:moveTo>
                      <a:pt x="8" y="120"/>
                    </a:moveTo>
                    <a:cubicBezTo>
                      <a:pt x="17" y="141"/>
                      <a:pt x="34" y="158"/>
                      <a:pt x="59" y="170"/>
                    </a:cubicBezTo>
                    <a:cubicBezTo>
                      <a:pt x="84" y="182"/>
                      <a:pt x="108" y="184"/>
                      <a:pt x="130" y="177"/>
                    </a:cubicBezTo>
                    <a:cubicBezTo>
                      <a:pt x="153" y="170"/>
                      <a:pt x="170" y="155"/>
                      <a:pt x="180" y="132"/>
                    </a:cubicBezTo>
                    <a:cubicBezTo>
                      <a:pt x="191" y="108"/>
                      <a:pt x="193" y="86"/>
                      <a:pt x="184" y="65"/>
                    </a:cubicBezTo>
                    <a:cubicBezTo>
                      <a:pt x="175" y="43"/>
                      <a:pt x="158" y="26"/>
                      <a:pt x="133" y="14"/>
                    </a:cubicBezTo>
                    <a:cubicBezTo>
                      <a:pt x="108" y="2"/>
                      <a:pt x="84" y="0"/>
                      <a:pt x="62" y="7"/>
                    </a:cubicBezTo>
                    <a:cubicBezTo>
                      <a:pt x="39" y="14"/>
                      <a:pt x="23" y="30"/>
                      <a:pt x="12" y="53"/>
                    </a:cubicBezTo>
                    <a:cubicBezTo>
                      <a:pt x="1" y="76"/>
                      <a:pt x="0" y="98"/>
                      <a:pt x="8"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1" name="Freeform 31"/>
              <p:cNvSpPr>
                <a:spLocks/>
              </p:cNvSpPr>
              <p:nvPr/>
            </p:nvSpPr>
            <p:spPr bwMode="auto">
              <a:xfrm>
                <a:off x="3863637" y="1006867"/>
                <a:ext cx="59537" cy="57411"/>
              </a:xfrm>
              <a:custGeom>
                <a:avLst/>
                <a:gdLst>
                  <a:gd name="T0" fmla="*/ 0 w 195"/>
                  <a:gd name="T1" fmla="*/ 132 h 189"/>
                  <a:gd name="T2" fmla="*/ 44 w 195"/>
                  <a:gd name="T3" fmla="*/ 6 h 189"/>
                  <a:gd name="T4" fmla="*/ 100 w 195"/>
                  <a:gd name="T5" fmla="*/ 0 h 189"/>
                  <a:gd name="T6" fmla="*/ 103 w 195"/>
                  <a:gd name="T7" fmla="*/ 16 h 189"/>
                  <a:gd name="T8" fmla="*/ 67 w 195"/>
                  <a:gd name="T9" fmla="*/ 33 h 189"/>
                  <a:gd name="T10" fmla="*/ 47 w 195"/>
                  <a:gd name="T11" fmla="*/ 61 h 189"/>
                  <a:gd name="T12" fmla="*/ 46 w 195"/>
                  <a:gd name="T13" fmla="*/ 78 h 189"/>
                  <a:gd name="T14" fmla="*/ 62 w 195"/>
                  <a:gd name="T15" fmla="*/ 88 h 189"/>
                  <a:gd name="T16" fmla="*/ 85 w 195"/>
                  <a:gd name="T17" fmla="*/ 96 h 189"/>
                  <a:gd name="T18" fmla="*/ 88 w 195"/>
                  <a:gd name="T19" fmla="*/ 89 h 189"/>
                  <a:gd name="T20" fmla="*/ 89 w 195"/>
                  <a:gd name="T21" fmla="*/ 69 h 189"/>
                  <a:gd name="T22" fmla="*/ 69 w 195"/>
                  <a:gd name="T23" fmla="*/ 57 h 189"/>
                  <a:gd name="T24" fmla="*/ 74 w 195"/>
                  <a:gd name="T25" fmla="*/ 43 h 189"/>
                  <a:gd name="T26" fmla="*/ 153 w 195"/>
                  <a:gd name="T27" fmla="*/ 69 h 189"/>
                  <a:gd name="T28" fmla="*/ 148 w 195"/>
                  <a:gd name="T29" fmla="*/ 84 h 189"/>
                  <a:gd name="T30" fmla="*/ 124 w 195"/>
                  <a:gd name="T31" fmla="*/ 83 h 189"/>
                  <a:gd name="T32" fmla="*/ 111 w 195"/>
                  <a:gd name="T33" fmla="*/ 97 h 189"/>
                  <a:gd name="T34" fmla="*/ 109 w 195"/>
                  <a:gd name="T35" fmla="*/ 104 h 189"/>
                  <a:gd name="T36" fmla="*/ 137 w 195"/>
                  <a:gd name="T37" fmla="*/ 114 h 189"/>
                  <a:gd name="T38" fmla="*/ 164 w 195"/>
                  <a:gd name="T39" fmla="*/ 118 h 189"/>
                  <a:gd name="T40" fmla="*/ 174 w 195"/>
                  <a:gd name="T41" fmla="*/ 105 h 189"/>
                  <a:gd name="T42" fmla="*/ 195 w 195"/>
                  <a:gd name="T43" fmla="*/ 113 h 189"/>
                  <a:gd name="T44" fmla="*/ 169 w 195"/>
                  <a:gd name="T45" fmla="*/ 189 h 189"/>
                  <a:gd name="T46" fmla="*/ 148 w 195"/>
                  <a:gd name="T47" fmla="*/ 182 h 189"/>
                  <a:gd name="T48" fmla="*/ 147 w 195"/>
                  <a:gd name="T49" fmla="*/ 166 h 189"/>
                  <a:gd name="T50" fmla="*/ 123 w 195"/>
                  <a:gd name="T51" fmla="*/ 153 h 189"/>
                  <a:gd name="T52" fmla="*/ 58 w 195"/>
                  <a:gd name="T53" fmla="*/ 131 h 189"/>
                  <a:gd name="T54" fmla="*/ 32 w 195"/>
                  <a:gd name="T55" fmla="*/ 126 h 189"/>
                  <a:gd name="T56" fmla="*/ 21 w 195"/>
                  <a:gd name="T57" fmla="*/ 139 h 189"/>
                  <a:gd name="T58" fmla="*/ 0 w 195"/>
                  <a:gd name="T59" fmla="*/ 13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89">
                    <a:moveTo>
                      <a:pt x="0" y="132"/>
                    </a:moveTo>
                    <a:cubicBezTo>
                      <a:pt x="44" y="6"/>
                      <a:pt x="44" y="6"/>
                      <a:pt x="44" y="6"/>
                    </a:cubicBezTo>
                    <a:cubicBezTo>
                      <a:pt x="100" y="0"/>
                      <a:pt x="100" y="0"/>
                      <a:pt x="100" y="0"/>
                    </a:cubicBezTo>
                    <a:cubicBezTo>
                      <a:pt x="103" y="16"/>
                      <a:pt x="103" y="16"/>
                      <a:pt x="103" y="16"/>
                    </a:cubicBezTo>
                    <a:cubicBezTo>
                      <a:pt x="88" y="20"/>
                      <a:pt x="76" y="25"/>
                      <a:pt x="67" y="33"/>
                    </a:cubicBezTo>
                    <a:cubicBezTo>
                      <a:pt x="58" y="40"/>
                      <a:pt x="51" y="50"/>
                      <a:pt x="47" y="61"/>
                    </a:cubicBezTo>
                    <a:cubicBezTo>
                      <a:pt x="45" y="69"/>
                      <a:pt x="44" y="75"/>
                      <a:pt x="46" y="78"/>
                    </a:cubicBezTo>
                    <a:cubicBezTo>
                      <a:pt x="48" y="82"/>
                      <a:pt x="53" y="85"/>
                      <a:pt x="62" y="88"/>
                    </a:cubicBezTo>
                    <a:cubicBezTo>
                      <a:pt x="85" y="96"/>
                      <a:pt x="85" y="96"/>
                      <a:pt x="85" y="96"/>
                    </a:cubicBezTo>
                    <a:cubicBezTo>
                      <a:pt x="88" y="89"/>
                      <a:pt x="88" y="89"/>
                      <a:pt x="88" y="89"/>
                    </a:cubicBezTo>
                    <a:cubicBezTo>
                      <a:pt x="91" y="80"/>
                      <a:pt x="91" y="74"/>
                      <a:pt x="89" y="69"/>
                    </a:cubicBezTo>
                    <a:cubicBezTo>
                      <a:pt x="86" y="65"/>
                      <a:pt x="80" y="61"/>
                      <a:pt x="69" y="57"/>
                    </a:cubicBezTo>
                    <a:cubicBezTo>
                      <a:pt x="74" y="43"/>
                      <a:pt x="74" y="43"/>
                      <a:pt x="74" y="43"/>
                    </a:cubicBezTo>
                    <a:cubicBezTo>
                      <a:pt x="153" y="69"/>
                      <a:pt x="153" y="69"/>
                      <a:pt x="153" y="69"/>
                    </a:cubicBezTo>
                    <a:cubicBezTo>
                      <a:pt x="148" y="84"/>
                      <a:pt x="148" y="84"/>
                      <a:pt x="148" y="84"/>
                    </a:cubicBezTo>
                    <a:cubicBezTo>
                      <a:pt x="138" y="81"/>
                      <a:pt x="130" y="81"/>
                      <a:pt x="124" y="83"/>
                    </a:cubicBezTo>
                    <a:cubicBezTo>
                      <a:pt x="118" y="85"/>
                      <a:pt x="114" y="90"/>
                      <a:pt x="111" y="97"/>
                    </a:cubicBezTo>
                    <a:cubicBezTo>
                      <a:pt x="109" y="104"/>
                      <a:pt x="109" y="104"/>
                      <a:pt x="109" y="104"/>
                    </a:cubicBezTo>
                    <a:cubicBezTo>
                      <a:pt x="137" y="114"/>
                      <a:pt x="137" y="114"/>
                      <a:pt x="137" y="114"/>
                    </a:cubicBezTo>
                    <a:cubicBezTo>
                      <a:pt x="150" y="118"/>
                      <a:pt x="159" y="120"/>
                      <a:pt x="164" y="118"/>
                    </a:cubicBezTo>
                    <a:cubicBezTo>
                      <a:pt x="168" y="117"/>
                      <a:pt x="172" y="113"/>
                      <a:pt x="174" y="105"/>
                    </a:cubicBezTo>
                    <a:cubicBezTo>
                      <a:pt x="195" y="113"/>
                      <a:pt x="195" y="113"/>
                      <a:pt x="195" y="113"/>
                    </a:cubicBezTo>
                    <a:cubicBezTo>
                      <a:pt x="169" y="189"/>
                      <a:pt x="169" y="189"/>
                      <a:pt x="169" y="189"/>
                    </a:cubicBezTo>
                    <a:cubicBezTo>
                      <a:pt x="148" y="182"/>
                      <a:pt x="148" y="182"/>
                      <a:pt x="148" y="182"/>
                    </a:cubicBezTo>
                    <a:cubicBezTo>
                      <a:pt x="150" y="175"/>
                      <a:pt x="150" y="169"/>
                      <a:pt x="147" y="166"/>
                    </a:cubicBezTo>
                    <a:cubicBezTo>
                      <a:pt x="145" y="162"/>
                      <a:pt x="137" y="158"/>
                      <a:pt x="123" y="153"/>
                    </a:cubicBezTo>
                    <a:cubicBezTo>
                      <a:pt x="58" y="131"/>
                      <a:pt x="58" y="131"/>
                      <a:pt x="58" y="131"/>
                    </a:cubicBezTo>
                    <a:cubicBezTo>
                      <a:pt x="45" y="126"/>
                      <a:pt x="36" y="125"/>
                      <a:pt x="32" y="126"/>
                    </a:cubicBezTo>
                    <a:cubicBezTo>
                      <a:pt x="28" y="128"/>
                      <a:pt x="24" y="132"/>
                      <a:pt x="21" y="139"/>
                    </a:cubicBezTo>
                    <a:lnTo>
                      <a:pt x="0"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2" name="Freeform 32"/>
              <p:cNvSpPr>
                <a:spLocks/>
              </p:cNvSpPr>
              <p:nvPr/>
            </p:nvSpPr>
            <p:spPr bwMode="auto">
              <a:xfrm>
                <a:off x="3884900" y="940951"/>
                <a:ext cx="57411" cy="49614"/>
              </a:xfrm>
              <a:custGeom>
                <a:avLst/>
                <a:gdLst>
                  <a:gd name="T0" fmla="*/ 20 w 191"/>
                  <a:gd name="T1" fmla="*/ 29 h 163"/>
                  <a:gd name="T2" fmla="*/ 9 w 191"/>
                  <a:gd name="T3" fmla="*/ 25 h 163"/>
                  <a:gd name="T4" fmla="*/ 11 w 191"/>
                  <a:gd name="T5" fmla="*/ 12 h 163"/>
                  <a:gd name="T6" fmla="*/ 79 w 191"/>
                  <a:gd name="T7" fmla="*/ 0 h 163"/>
                  <a:gd name="T8" fmla="*/ 82 w 191"/>
                  <a:gd name="T9" fmla="*/ 18 h 163"/>
                  <a:gd name="T10" fmla="*/ 44 w 191"/>
                  <a:gd name="T11" fmla="*/ 36 h 163"/>
                  <a:gd name="T12" fmla="*/ 27 w 191"/>
                  <a:gd name="T13" fmla="*/ 63 h 163"/>
                  <a:gd name="T14" fmla="*/ 41 w 191"/>
                  <a:gd name="T15" fmla="*/ 97 h 163"/>
                  <a:gd name="T16" fmla="*/ 89 w 191"/>
                  <a:gd name="T17" fmla="*/ 116 h 163"/>
                  <a:gd name="T18" fmla="*/ 141 w 191"/>
                  <a:gd name="T19" fmla="*/ 110 h 163"/>
                  <a:gd name="T20" fmla="*/ 163 w 191"/>
                  <a:gd name="T21" fmla="*/ 79 h 163"/>
                  <a:gd name="T22" fmla="*/ 157 w 191"/>
                  <a:gd name="T23" fmla="*/ 48 h 163"/>
                  <a:gd name="T24" fmla="*/ 131 w 191"/>
                  <a:gd name="T25" fmla="*/ 21 h 163"/>
                  <a:gd name="T26" fmla="*/ 143 w 191"/>
                  <a:gd name="T27" fmla="*/ 3 h 163"/>
                  <a:gd name="T28" fmla="*/ 181 w 191"/>
                  <a:gd name="T29" fmla="*/ 40 h 163"/>
                  <a:gd name="T30" fmla="*/ 188 w 191"/>
                  <a:gd name="T31" fmla="*/ 88 h 163"/>
                  <a:gd name="T32" fmla="*/ 154 w 191"/>
                  <a:gd name="T33" fmla="*/ 145 h 163"/>
                  <a:gd name="T34" fmla="*/ 83 w 191"/>
                  <a:gd name="T35" fmla="*/ 159 h 163"/>
                  <a:gd name="T36" fmla="*/ 21 w 191"/>
                  <a:gd name="T37" fmla="*/ 127 h 163"/>
                  <a:gd name="T38" fmla="*/ 3 w 191"/>
                  <a:gd name="T39" fmla="*/ 65 h 163"/>
                  <a:gd name="T40" fmla="*/ 8 w 191"/>
                  <a:gd name="T41" fmla="*/ 47 h 163"/>
                  <a:gd name="T42" fmla="*/ 20 w 191"/>
                  <a:gd name="T43" fmla="*/ 2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1" h="163">
                    <a:moveTo>
                      <a:pt x="20" y="29"/>
                    </a:moveTo>
                    <a:cubicBezTo>
                      <a:pt x="9" y="25"/>
                      <a:pt x="9" y="25"/>
                      <a:pt x="9" y="25"/>
                    </a:cubicBezTo>
                    <a:cubicBezTo>
                      <a:pt x="11" y="12"/>
                      <a:pt x="11" y="12"/>
                      <a:pt x="11" y="12"/>
                    </a:cubicBezTo>
                    <a:cubicBezTo>
                      <a:pt x="79" y="0"/>
                      <a:pt x="79" y="0"/>
                      <a:pt x="79" y="0"/>
                    </a:cubicBezTo>
                    <a:cubicBezTo>
                      <a:pt x="82" y="18"/>
                      <a:pt x="82" y="18"/>
                      <a:pt x="82" y="18"/>
                    </a:cubicBezTo>
                    <a:cubicBezTo>
                      <a:pt x="66" y="22"/>
                      <a:pt x="54" y="28"/>
                      <a:pt x="44" y="36"/>
                    </a:cubicBezTo>
                    <a:cubicBezTo>
                      <a:pt x="34" y="44"/>
                      <a:pt x="28" y="53"/>
                      <a:pt x="27" y="63"/>
                    </a:cubicBezTo>
                    <a:cubicBezTo>
                      <a:pt x="25" y="77"/>
                      <a:pt x="30" y="88"/>
                      <a:pt x="41" y="97"/>
                    </a:cubicBezTo>
                    <a:cubicBezTo>
                      <a:pt x="52" y="107"/>
                      <a:pt x="69" y="113"/>
                      <a:pt x="89" y="116"/>
                    </a:cubicBezTo>
                    <a:cubicBezTo>
                      <a:pt x="111" y="118"/>
                      <a:pt x="128" y="116"/>
                      <a:pt x="141" y="110"/>
                    </a:cubicBezTo>
                    <a:cubicBezTo>
                      <a:pt x="154" y="103"/>
                      <a:pt x="162" y="93"/>
                      <a:pt x="163" y="79"/>
                    </a:cubicBezTo>
                    <a:cubicBezTo>
                      <a:pt x="165" y="69"/>
                      <a:pt x="163" y="59"/>
                      <a:pt x="157" y="48"/>
                    </a:cubicBezTo>
                    <a:cubicBezTo>
                      <a:pt x="151" y="38"/>
                      <a:pt x="142" y="28"/>
                      <a:pt x="131" y="21"/>
                    </a:cubicBezTo>
                    <a:cubicBezTo>
                      <a:pt x="143" y="3"/>
                      <a:pt x="143" y="3"/>
                      <a:pt x="143" y="3"/>
                    </a:cubicBezTo>
                    <a:cubicBezTo>
                      <a:pt x="161" y="14"/>
                      <a:pt x="173" y="26"/>
                      <a:pt x="181" y="40"/>
                    </a:cubicBezTo>
                    <a:cubicBezTo>
                      <a:pt x="188" y="55"/>
                      <a:pt x="191" y="71"/>
                      <a:pt x="188" y="88"/>
                    </a:cubicBezTo>
                    <a:cubicBezTo>
                      <a:pt x="185" y="113"/>
                      <a:pt x="174" y="132"/>
                      <a:pt x="154" y="145"/>
                    </a:cubicBezTo>
                    <a:cubicBezTo>
                      <a:pt x="135" y="158"/>
                      <a:pt x="112" y="163"/>
                      <a:pt x="83" y="159"/>
                    </a:cubicBezTo>
                    <a:cubicBezTo>
                      <a:pt x="57" y="156"/>
                      <a:pt x="36" y="145"/>
                      <a:pt x="21" y="127"/>
                    </a:cubicBezTo>
                    <a:cubicBezTo>
                      <a:pt x="6" y="110"/>
                      <a:pt x="0" y="89"/>
                      <a:pt x="3" y="65"/>
                    </a:cubicBezTo>
                    <a:cubicBezTo>
                      <a:pt x="3" y="59"/>
                      <a:pt x="5" y="53"/>
                      <a:pt x="8" y="47"/>
                    </a:cubicBezTo>
                    <a:cubicBezTo>
                      <a:pt x="11" y="41"/>
                      <a:pt x="15" y="35"/>
                      <a:pt x="2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3" name="Freeform 33"/>
              <p:cNvSpPr>
                <a:spLocks/>
              </p:cNvSpPr>
              <p:nvPr/>
            </p:nvSpPr>
            <p:spPr bwMode="auto">
              <a:xfrm>
                <a:off x="3885609" y="882831"/>
                <a:ext cx="55993" cy="56702"/>
              </a:xfrm>
              <a:custGeom>
                <a:avLst/>
                <a:gdLst>
                  <a:gd name="T0" fmla="*/ 7 w 185"/>
                  <a:gd name="T1" fmla="*/ 188 h 188"/>
                  <a:gd name="T2" fmla="*/ 4 w 185"/>
                  <a:gd name="T3" fmla="*/ 109 h 188"/>
                  <a:gd name="T4" fmla="*/ 25 w 185"/>
                  <a:gd name="T5" fmla="*/ 108 h 188"/>
                  <a:gd name="T6" fmla="*/ 32 w 185"/>
                  <a:gd name="T7" fmla="*/ 123 h 188"/>
                  <a:gd name="T8" fmla="*/ 59 w 185"/>
                  <a:gd name="T9" fmla="*/ 126 h 188"/>
                  <a:gd name="T10" fmla="*/ 77 w 185"/>
                  <a:gd name="T11" fmla="*/ 125 h 188"/>
                  <a:gd name="T12" fmla="*/ 74 w 185"/>
                  <a:gd name="T13" fmla="*/ 65 h 188"/>
                  <a:gd name="T14" fmla="*/ 56 w 185"/>
                  <a:gd name="T15" fmla="*/ 66 h 188"/>
                  <a:gd name="T16" fmla="*/ 29 w 185"/>
                  <a:gd name="T17" fmla="*/ 71 h 188"/>
                  <a:gd name="T18" fmla="*/ 24 w 185"/>
                  <a:gd name="T19" fmla="*/ 86 h 188"/>
                  <a:gd name="T20" fmla="*/ 3 w 185"/>
                  <a:gd name="T21" fmla="*/ 87 h 188"/>
                  <a:gd name="T22" fmla="*/ 0 w 185"/>
                  <a:gd name="T23" fmla="*/ 8 h 188"/>
                  <a:gd name="T24" fmla="*/ 22 w 185"/>
                  <a:gd name="T25" fmla="*/ 7 h 188"/>
                  <a:gd name="T26" fmla="*/ 28 w 185"/>
                  <a:gd name="T27" fmla="*/ 21 h 188"/>
                  <a:gd name="T28" fmla="*/ 55 w 185"/>
                  <a:gd name="T29" fmla="*/ 24 h 188"/>
                  <a:gd name="T30" fmla="*/ 124 w 185"/>
                  <a:gd name="T31" fmla="*/ 21 h 188"/>
                  <a:gd name="T32" fmla="*/ 151 w 185"/>
                  <a:gd name="T33" fmla="*/ 16 h 188"/>
                  <a:gd name="T34" fmla="*/ 156 w 185"/>
                  <a:gd name="T35" fmla="*/ 1 h 188"/>
                  <a:gd name="T36" fmla="*/ 178 w 185"/>
                  <a:gd name="T37" fmla="*/ 0 h 188"/>
                  <a:gd name="T38" fmla="*/ 181 w 185"/>
                  <a:gd name="T39" fmla="*/ 79 h 188"/>
                  <a:gd name="T40" fmla="*/ 160 w 185"/>
                  <a:gd name="T41" fmla="*/ 80 h 188"/>
                  <a:gd name="T42" fmla="*/ 153 w 185"/>
                  <a:gd name="T43" fmla="*/ 66 h 188"/>
                  <a:gd name="T44" fmla="*/ 126 w 185"/>
                  <a:gd name="T45" fmla="*/ 63 h 188"/>
                  <a:gd name="T46" fmla="*/ 96 w 185"/>
                  <a:gd name="T47" fmla="*/ 64 h 188"/>
                  <a:gd name="T48" fmla="*/ 99 w 185"/>
                  <a:gd name="T49" fmla="*/ 124 h 188"/>
                  <a:gd name="T50" fmla="*/ 129 w 185"/>
                  <a:gd name="T51" fmla="*/ 123 h 188"/>
                  <a:gd name="T52" fmla="*/ 156 w 185"/>
                  <a:gd name="T53" fmla="*/ 118 h 188"/>
                  <a:gd name="T54" fmla="*/ 161 w 185"/>
                  <a:gd name="T55" fmla="*/ 103 h 188"/>
                  <a:gd name="T56" fmla="*/ 182 w 185"/>
                  <a:gd name="T57" fmla="*/ 102 h 188"/>
                  <a:gd name="T58" fmla="*/ 185 w 185"/>
                  <a:gd name="T59" fmla="*/ 181 h 188"/>
                  <a:gd name="T60" fmla="*/ 163 w 185"/>
                  <a:gd name="T61" fmla="*/ 182 h 188"/>
                  <a:gd name="T62" fmla="*/ 157 w 185"/>
                  <a:gd name="T63" fmla="*/ 167 h 188"/>
                  <a:gd name="T64" fmla="*/ 130 w 185"/>
                  <a:gd name="T65" fmla="*/ 164 h 188"/>
                  <a:gd name="T66" fmla="*/ 61 w 185"/>
                  <a:gd name="T67" fmla="*/ 167 h 188"/>
                  <a:gd name="T68" fmla="*/ 34 w 185"/>
                  <a:gd name="T69" fmla="*/ 172 h 188"/>
                  <a:gd name="T70" fmla="*/ 29 w 185"/>
                  <a:gd name="T71" fmla="*/ 187 h 188"/>
                  <a:gd name="T72" fmla="*/ 7 w 185"/>
                  <a:gd name="T73"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5" h="188">
                    <a:moveTo>
                      <a:pt x="7" y="188"/>
                    </a:moveTo>
                    <a:cubicBezTo>
                      <a:pt x="4" y="109"/>
                      <a:pt x="4" y="109"/>
                      <a:pt x="4" y="109"/>
                    </a:cubicBezTo>
                    <a:cubicBezTo>
                      <a:pt x="25" y="108"/>
                      <a:pt x="25" y="108"/>
                      <a:pt x="25" y="108"/>
                    </a:cubicBezTo>
                    <a:cubicBezTo>
                      <a:pt x="25" y="116"/>
                      <a:pt x="28" y="121"/>
                      <a:pt x="32" y="123"/>
                    </a:cubicBezTo>
                    <a:cubicBezTo>
                      <a:pt x="36" y="125"/>
                      <a:pt x="45" y="126"/>
                      <a:pt x="59" y="126"/>
                    </a:cubicBezTo>
                    <a:cubicBezTo>
                      <a:pt x="77" y="125"/>
                      <a:pt x="77" y="125"/>
                      <a:pt x="77" y="125"/>
                    </a:cubicBezTo>
                    <a:cubicBezTo>
                      <a:pt x="74" y="65"/>
                      <a:pt x="74" y="65"/>
                      <a:pt x="74" y="65"/>
                    </a:cubicBezTo>
                    <a:cubicBezTo>
                      <a:pt x="56" y="66"/>
                      <a:pt x="56" y="66"/>
                      <a:pt x="56" y="66"/>
                    </a:cubicBezTo>
                    <a:cubicBezTo>
                      <a:pt x="42" y="66"/>
                      <a:pt x="33" y="68"/>
                      <a:pt x="29" y="71"/>
                    </a:cubicBezTo>
                    <a:cubicBezTo>
                      <a:pt x="26" y="73"/>
                      <a:pt x="24" y="78"/>
                      <a:pt x="24" y="86"/>
                    </a:cubicBezTo>
                    <a:cubicBezTo>
                      <a:pt x="3" y="87"/>
                      <a:pt x="3" y="87"/>
                      <a:pt x="3" y="87"/>
                    </a:cubicBezTo>
                    <a:cubicBezTo>
                      <a:pt x="0" y="8"/>
                      <a:pt x="0" y="8"/>
                      <a:pt x="0" y="8"/>
                    </a:cubicBezTo>
                    <a:cubicBezTo>
                      <a:pt x="22" y="7"/>
                      <a:pt x="22" y="7"/>
                      <a:pt x="22" y="7"/>
                    </a:cubicBezTo>
                    <a:cubicBezTo>
                      <a:pt x="22" y="14"/>
                      <a:pt x="24" y="19"/>
                      <a:pt x="28" y="21"/>
                    </a:cubicBezTo>
                    <a:cubicBezTo>
                      <a:pt x="32" y="24"/>
                      <a:pt x="41" y="25"/>
                      <a:pt x="55" y="24"/>
                    </a:cubicBezTo>
                    <a:cubicBezTo>
                      <a:pt x="124" y="21"/>
                      <a:pt x="124" y="21"/>
                      <a:pt x="124" y="21"/>
                    </a:cubicBezTo>
                    <a:cubicBezTo>
                      <a:pt x="138" y="21"/>
                      <a:pt x="147" y="19"/>
                      <a:pt x="151" y="16"/>
                    </a:cubicBezTo>
                    <a:cubicBezTo>
                      <a:pt x="154" y="14"/>
                      <a:pt x="156" y="9"/>
                      <a:pt x="156" y="1"/>
                    </a:cubicBezTo>
                    <a:cubicBezTo>
                      <a:pt x="178" y="0"/>
                      <a:pt x="178" y="0"/>
                      <a:pt x="178" y="0"/>
                    </a:cubicBezTo>
                    <a:cubicBezTo>
                      <a:pt x="181" y="79"/>
                      <a:pt x="181" y="79"/>
                      <a:pt x="181" y="79"/>
                    </a:cubicBezTo>
                    <a:cubicBezTo>
                      <a:pt x="160" y="80"/>
                      <a:pt x="160" y="80"/>
                      <a:pt x="160" y="80"/>
                    </a:cubicBezTo>
                    <a:cubicBezTo>
                      <a:pt x="160" y="73"/>
                      <a:pt x="157" y="68"/>
                      <a:pt x="153" y="66"/>
                    </a:cubicBezTo>
                    <a:cubicBezTo>
                      <a:pt x="149" y="63"/>
                      <a:pt x="140" y="62"/>
                      <a:pt x="126" y="63"/>
                    </a:cubicBezTo>
                    <a:cubicBezTo>
                      <a:pt x="96" y="64"/>
                      <a:pt x="96" y="64"/>
                      <a:pt x="96" y="64"/>
                    </a:cubicBezTo>
                    <a:cubicBezTo>
                      <a:pt x="99" y="124"/>
                      <a:pt x="99" y="124"/>
                      <a:pt x="99" y="124"/>
                    </a:cubicBezTo>
                    <a:cubicBezTo>
                      <a:pt x="129" y="123"/>
                      <a:pt x="129" y="123"/>
                      <a:pt x="129" y="123"/>
                    </a:cubicBezTo>
                    <a:cubicBezTo>
                      <a:pt x="143" y="122"/>
                      <a:pt x="152" y="121"/>
                      <a:pt x="156" y="118"/>
                    </a:cubicBezTo>
                    <a:cubicBezTo>
                      <a:pt x="159" y="115"/>
                      <a:pt x="161" y="110"/>
                      <a:pt x="161" y="103"/>
                    </a:cubicBezTo>
                    <a:cubicBezTo>
                      <a:pt x="182" y="102"/>
                      <a:pt x="182" y="102"/>
                      <a:pt x="182" y="102"/>
                    </a:cubicBezTo>
                    <a:cubicBezTo>
                      <a:pt x="185" y="181"/>
                      <a:pt x="185" y="181"/>
                      <a:pt x="185" y="181"/>
                    </a:cubicBezTo>
                    <a:cubicBezTo>
                      <a:pt x="163" y="182"/>
                      <a:pt x="163" y="182"/>
                      <a:pt x="163" y="182"/>
                    </a:cubicBezTo>
                    <a:cubicBezTo>
                      <a:pt x="163" y="175"/>
                      <a:pt x="161" y="170"/>
                      <a:pt x="157" y="167"/>
                    </a:cubicBezTo>
                    <a:cubicBezTo>
                      <a:pt x="153" y="165"/>
                      <a:pt x="144" y="164"/>
                      <a:pt x="130" y="164"/>
                    </a:cubicBezTo>
                    <a:cubicBezTo>
                      <a:pt x="61" y="167"/>
                      <a:pt x="61" y="167"/>
                      <a:pt x="61" y="167"/>
                    </a:cubicBezTo>
                    <a:cubicBezTo>
                      <a:pt x="47" y="168"/>
                      <a:pt x="38" y="169"/>
                      <a:pt x="34" y="172"/>
                    </a:cubicBezTo>
                    <a:cubicBezTo>
                      <a:pt x="31" y="175"/>
                      <a:pt x="29" y="180"/>
                      <a:pt x="29" y="187"/>
                    </a:cubicBezTo>
                    <a:lnTo>
                      <a:pt x="7"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4" name="Freeform 34"/>
              <p:cNvSpPr>
                <a:spLocks/>
              </p:cNvSpPr>
              <p:nvPr/>
            </p:nvSpPr>
            <p:spPr bwMode="auto">
              <a:xfrm>
                <a:off x="3880648" y="848810"/>
                <a:ext cx="58120" cy="33313"/>
              </a:xfrm>
              <a:custGeom>
                <a:avLst/>
                <a:gdLst>
                  <a:gd name="T0" fmla="*/ 15 w 191"/>
                  <a:gd name="T1" fmla="*/ 111 h 111"/>
                  <a:gd name="T2" fmla="*/ 7 w 191"/>
                  <a:gd name="T3" fmla="*/ 67 h 111"/>
                  <a:gd name="T4" fmla="*/ 0 w 191"/>
                  <a:gd name="T5" fmla="*/ 31 h 111"/>
                  <a:gd name="T6" fmla="*/ 22 w 191"/>
                  <a:gd name="T7" fmla="*/ 27 h 111"/>
                  <a:gd name="T8" fmla="*/ 31 w 191"/>
                  <a:gd name="T9" fmla="*/ 42 h 111"/>
                  <a:gd name="T10" fmla="*/ 58 w 191"/>
                  <a:gd name="T11" fmla="*/ 41 h 111"/>
                  <a:gd name="T12" fmla="*/ 126 w 191"/>
                  <a:gd name="T13" fmla="*/ 29 h 111"/>
                  <a:gd name="T14" fmla="*/ 151 w 191"/>
                  <a:gd name="T15" fmla="*/ 20 h 111"/>
                  <a:gd name="T16" fmla="*/ 155 w 191"/>
                  <a:gd name="T17" fmla="*/ 4 h 111"/>
                  <a:gd name="T18" fmla="*/ 176 w 191"/>
                  <a:gd name="T19" fmla="*/ 0 h 111"/>
                  <a:gd name="T20" fmla="*/ 191 w 191"/>
                  <a:gd name="T21" fmla="*/ 79 h 111"/>
                  <a:gd name="T22" fmla="*/ 169 w 191"/>
                  <a:gd name="T23" fmla="*/ 83 h 111"/>
                  <a:gd name="T24" fmla="*/ 160 w 191"/>
                  <a:gd name="T25" fmla="*/ 69 h 111"/>
                  <a:gd name="T26" fmla="*/ 133 w 191"/>
                  <a:gd name="T27" fmla="*/ 70 h 111"/>
                  <a:gd name="T28" fmla="*/ 65 w 191"/>
                  <a:gd name="T29" fmla="*/ 82 h 111"/>
                  <a:gd name="T30" fmla="*/ 40 w 191"/>
                  <a:gd name="T31" fmla="*/ 90 h 111"/>
                  <a:gd name="T32" fmla="*/ 37 w 191"/>
                  <a:gd name="T33" fmla="*/ 107 h 111"/>
                  <a:gd name="T34" fmla="*/ 15 w 191"/>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1" h="111">
                    <a:moveTo>
                      <a:pt x="15" y="111"/>
                    </a:moveTo>
                    <a:cubicBezTo>
                      <a:pt x="15" y="111"/>
                      <a:pt x="11" y="94"/>
                      <a:pt x="7" y="67"/>
                    </a:cubicBezTo>
                    <a:cubicBezTo>
                      <a:pt x="3" y="40"/>
                      <a:pt x="0" y="31"/>
                      <a:pt x="0" y="31"/>
                    </a:cubicBezTo>
                    <a:cubicBezTo>
                      <a:pt x="22" y="27"/>
                      <a:pt x="22" y="27"/>
                      <a:pt x="22" y="27"/>
                    </a:cubicBezTo>
                    <a:cubicBezTo>
                      <a:pt x="24" y="35"/>
                      <a:pt x="27" y="40"/>
                      <a:pt x="31" y="42"/>
                    </a:cubicBezTo>
                    <a:cubicBezTo>
                      <a:pt x="35" y="44"/>
                      <a:pt x="44" y="43"/>
                      <a:pt x="58" y="41"/>
                    </a:cubicBezTo>
                    <a:cubicBezTo>
                      <a:pt x="126" y="29"/>
                      <a:pt x="126" y="29"/>
                      <a:pt x="126" y="29"/>
                    </a:cubicBezTo>
                    <a:cubicBezTo>
                      <a:pt x="139" y="26"/>
                      <a:pt x="148" y="24"/>
                      <a:pt x="151" y="20"/>
                    </a:cubicBezTo>
                    <a:cubicBezTo>
                      <a:pt x="154" y="17"/>
                      <a:pt x="156" y="11"/>
                      <a:pt x="155" y="4"/>
                    </a:cubicBezTo>
                    <a:cubicBezTo>
                      <a:pt x="176" y="0"/>
                      <a:pt x="176" y="0"/>
                      <a:pt x="176" y="0"/>
                    </a:cubicBezTo>
                    <a:cubicBezTo>
                      <a:pt x="191" y="79"/>
                      <a:pt x="191" y="79"/>
                      <a:pt x="191" y="79"/>
                    </a:cubicBezTo>
                    <a:cubicBezTo>
                      <a:pt x="169" y="83"/>
                      <a:pt x="169" y="83"/>
                      <a:pt x="169" y="83"/>
                    </a:cubicBezTo>
                    <a:cubicBezTo>
                      <a:pt x="167" y="76"/>
                      <a:pt x="164" y="71"/>
                      <a:pt x="160" y="69"/>
                    </a:cubicBezTo>
                    <a:cubicBezTo>
                      <a:pt x="156" y="67"/>
                      <a:pt x="147" y="67"/>
                      <a:pt x="133" y="70"/>
                    </a:cubicBezTo>
                    <a:cubicBezTo>
                      <a:pt x="65" y="82"/>
                      <a:pt x="65" y="82"/>
                      <a:pt x="65" y="82"/>
                    </a:cubicBezTo>
                    <a:cubicBezTo>
                      <a:pt x="51" y="84"/>
                      <a:pt x="43" y="87"/>
                      <a:pt x="40" y="90"/>
                    </a:cubicBezTo>
                    <a:cubicBezTo>
                      <a:pt x="37" y="94"/>
                      <a:pt x="36" y="99"/>
                      <a:pt x="37" y="107"/>
                    </a:cubicBezTo>
                    <a:lnTo>
                      <a:pt x="1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5" name="Freeform 35"/>
              <p:cNvSpPr>
                <a:spLocks/>
              </p:cNvSpPr>
              <p:nvPr/>
            </p:nvSpPr>
            <p:spPr bwMode="auto">
              <a:xfrm>
                <a:off x="3867181" y="798487"/>
                <a:ext cx="65916" cy="56702"/>
              </a:xfrm>
              <a:custGeom>
                <a:avLst/>
                <a:gdLst>
                  <a:gd name="T0" fmla="*/ 45 w 217"/>
                  <a:gd name="T1" fmla="*/ 187 h 187"/>
                  <a:gd name="T2" fmla="*/ 26 w 217"/>
                  <a:gd name="T3" fmla="*/ 122 h 187"/>
                  <a:gd name="T4" fmla="*/ 109 w 217"/>
                  <a:gd name="T5" fmla="*/ 41 h 187"/>
                  <a:gd name="T6" fmla="*/ 63 w 217"/>
                  <a:gd name="T7" fmla="*/ 54 h 187"/>
                  <a:gd name="T8" fmla="*/ 39 w 217"/>
                  <a:gd name="T9" fmla="*/ 65 h 187"/>
                  <a:gd name="T10" fmla="*/ 37 w 217"/>
                  <a:gd name="T11" fmla="*/ 81 h 187"/>
                  <a:gd name="T12" fmla="*/ 16 w 217"/>
                  <a:gd name="T13" fmla="*/ 87 h 187"/>
                  <a:gd name="T14" fmla="*/ 0 w 217"/>
                  <a:gd name="T15" fmla="*/ 30 h 187"/>
                  <a:gd name="T16" fmla="*/ 21 w 217"/>
                  <a:gd name="T17" fmla="*/ 24 h 187"/>
                  <a:gd name="T18" fmla="*/ 31 w 217"/>
                  <a:gd name="T19" fmla="*/ 37 h 187"/>
                  <a:gd name="T20" fmla="*/ 58 w 217"/>
                  <a:gd name="T21" fmla="*/ 33 h 187"/>
                  <a:gd name="T22" fmla="*/ 177 w 217"/>
                  <a:gd name="T23" fmla="*/ 0 h 187"/>
                  <a:gd name="T24" fmla="*/ 185 w 217"/>
                  <a:gd name="T25" fmla="*/ 28 h 187"/>
                  <a:gd name="T26" fmla="*/ 73 w 217"/>
                  <a:gd name="T27" fmla="*/ 137 h 187"/>
                  <a:gd name="T28" fmla="*/ 153 w 217"/>
                  <a:gd name="T29" fmla="*/ 114 h 187"/>
                  <a:gd name="T30" fmla="*/ 178 w 217"/>
                  <a:gd name="T31" fmla="*/ 104 h 187"/>
                  <a:gd name="T32" fmla="*/ 180 w 217"/>
                  <a:gd name="T33" fmla="*/ 88 h 187"/>
                  <a:gd name="T34" fmla="*/ 200 w 217"/>
                  <a:gd name="T35" fmla="*/ 82 h 187"/>
                  <a:gd name="T36" fmla="*/ 217 w 217"/>
                  <a:gd name="T37" fmla="*/ 139 h 187"/>
                  <a:gd name="T38" fmla="*/ 195 w 217"/>
                  <a:gd name="T39" fmla="*/ 145 h 187"/>
                  <a:gd name="T40" fmla="*/ 185 w 217"/>
                  <a:gd name="T41" fmla="*/ 132 h 187"/>
                  <a:gd name="T42" fmla="*/ 158 w 217"/>
                  <a:gd name="T43" fmla="*/ 136 h 187"/>
                  <a:gd name="T44" fmla="*/ 93 w 217"/>
                  <a:gd name="T45" fmla="*/ 154 h 187"/>
                  <a:gd name="T46" fmla="*/ 68 w 217"/>
                  <a:gd name="T47" fmla="*/ 165 h 187"/>
                  <a:gd name="T48" fmla="*/ 66 w 217"/>
                  <a:gd name="T49" fmla="*/ 181 h 187"/>
                  <a:gd name="T50" fmla="*/ 45 w 217"/>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7" h="187">
                    <a:moveTo>
                      <a:pt x="45" y="187"/>
                    </a:moveTo>
                    <a:cubicBezTo>
                      <a:pt x="26" y="122"/>
                      <a:pt x="26" y="122"/>
                      <a:pt x="26" y="122"/>
                    </a:cubicBezTo>
                    <a:cubicBezTo>
                      <a:pt x="109" y="41"/>
                      <a:pt x="109" y="41"/>
                      <a:pt x="109" y="41"/>
                    </a:cubicBezTo>
                    <a:cubicBezTo>
                      <a:pt x="63" y="54"/>
                      <a:pt x="63" y="54"/>
                      <a:pt x="63" y="54"/>
                    </a:cubicBezTo>
                    <a:cubicBezTo>
                      <a:pt x="50" y="58"/>
                      <a:pt x="41" y="62"/>
                      <a:pt x="39" y="65"/>
                    </a:cubicBezTo>
                    <a:cubicBezTo>
                      <a:pt x="36" y="68"/>
                      <a:pt x="35" y="73"/>
                      <a:pt x="37" y="81"/>
                    </a:cubicBezTo>
                    <a:cubicBezTo>
                      <a:pt x="16" y="87"/>
                      <a:pt x="16" y="87"/>
                      <a:pt x="16" y="87"/>
                    </a:cubicBezTo>
                    <a:cubicBezTo>
                      <a:pt x="0" y="30"/>
                      <a:pt x="0" y="30"/>
                      <a:pt x="0" y="30"/>
                    </a:cubicBezTo>
                    <a:cubicBezTo>
                      <a:pt x="21" y="24"/>
                      <a:pt x="21" y="24"/>
                      <a:pt x="21" y="24"/>
                    </a:cubicBezTo>
                    <a:cubicBezTo>
                      <a:pt x="23" y="31"/>
                      <a:pt x="26" y="35"/>
                      <a:pt x="31" y="37"/>
                    </a:cubicBezTo>
                    <a:cubicBezTo>
                      <a:pt x="35" y="38"/>
                      <a:pt x="44" y="37"/>
                      <a:pt x="58" y="33"/>
                    </a:cubicBezTo>
                    <a:cubicBezTo>
                      <a:pt x="177" y="0"/>
                      <a:pt x="177" y="0"/>
                      <a:pt x="177" y="0"/>
                    </a:cubicBezTo>
                    <a:cubicBezTo>
                      <a:pt x="185" y="28"/>
                      <a:pt x="185" y="28"/>
                      <a:pt x="185" y="28"/>
                    </a:cubicBezTo>
                    <a:cubicBezTo>
                      <a:pt x="73" y="137"/>
                      <a:pt x="73" y="137"/>
                      <a:pt x="73" y="137"/>
                    </a:cubicBezTo>
                    <a:cubicBezTo>
                      <a:pt x="153" y="114"/>
                      <a:pt x="153" y="114"/>
                      <a:pt x="153" y="114"/>
                    </a:cubicBezTo>
                    <a:cubicBezTo>
                      <a:pt x="167" y="111"/>
                      <a:pt x="175" y="107"/>
                      <a:pt x="178" y="104"/>
                    </a:cubicBezTo>
                    <a:cubicBezTo>
                      <a:pt x="181" y="100"/>
                      <a:pt x="181" y="95"/>
                      <a:pt x="180" y="88"/>
                    </a:cubicBezTo>
                    <a:cubicBezTo>
                      <a:pt x="200" y="82"/>
                      <a:pt x="200" y="82"/>
                      <a:pt x="200" y="82"/>
                    </a:cubicBezTo>
                    <a:cubicBezTo>
                      <a:pt x="217" y="139"/>
                      <a:pt x="217" y="139"/>
                      <a:pt x="217" y="139"/>
                    </a:cubicBezTo>
                    <a:cubicBezTo>
                      <a:pt x="195" y="145"/>
                      <a:pt x="195" y="145"/>
                      <a:pt x="195" y="145"/>
                    </a:cubicBezTo>
                    <a:cubicBezTo>
                      <a:pt x="193" y="138"/>
                      <a:pt x="190" y="134"/>
                      <a:pt x="185" y="132"/>
                    </a:cubicBezTo>
                    <a:cubicBezTo>
                      <a:pt x="181" y="131"/>
                      <a:pt x="172" y="132"/>
                      <a:pt x="158" y="136"/>
                    </a:cubicBezTo>
                    <a:cubicBezTo>
                      <a:pt x="93" y="154"/>
                      <a:pt x="93" y="154"/>
                      <a:pt x="93" y="154"/>
                    </a:cubicBezTo>
                    <a:cubicBezTo>
                      <a:pt x="79" y="158"/>
                      <a:pt x="71" y="162"/>
                      <a:pt x="68" y="165"/>
                    </a:cubicBezTo>
                    <a:cubicBezTo>
                      <a:pt x="65" y="169"/>
                      <a:pt x="64" y="174"/>
                      <a:pt x="66" y="181"/>
                    </a:cubicBezTo>
                    <a:lnTo>
                      <a:pt x="45" y="1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6" name="Freeform 36"/>
              <p:cNvSpPr>
                <a:spLocks noEditPoints="1"/>
              </p:cNvSpPr>
              <p:nvPr/>
            </p:nvSpPr>
            <p:spPr bwMode="auto">
              <a:xfrm>
                <a:off x="3856549" y="744620"/>
                <a:ext cx="62372" cy="51032"/>
              </a:xfrm>
              <a:custGeom>
                <a:avLst/>
                <a:gdLst>
                  <a:gd name="T0" fmla="*/ 88 w 207"/>
                  <a:gd name="T1" fmla="*/ 106 h 168"/>
                  <a:gd name="T2" fmla="*/ 102 w 207"/>
                  <a:gd name="T3" fmla="*/ 136 h 168"/>
                  <a:gd name="T4" fmla="*/ 48 w 207"/>
                  <a:gd name="T5" fmla="*/ 141 h 168"/>
                  <a:gd name="T6" fmla="*/ 88 w 207"/>
                  <a:gd name="T7" fmla="*/ 106 h 168"/>
                  <a:gd name="T8" fmla="*/ 148 w 207"/>
                  <a:gd name="T9" fmla="*/ 157 h 168"/>
                  <a:gd name="T10" fmla="*/ 152 w 207"/>
                  <a:gd name="T11" fmla="*/ 156 h 168"/>
                  <a:gd name="T12" fmla="*/ 187 w 207"/>
                  <a:gd name="T13" fmla="*/ 168 h 168"/>
                  <a:gd name="T14" fmla="*/ 207 w 207"/>
                  <a:gd name="T15" fmla="*/ 159 h 168"/>
                  <a:gd name="T16" fmla="*/ 180 w 207"/>
                  <a:gd name="T17" fmla="*/ 99 h 168"/>
                  <a:gd name="T18" fmla="*/ 160 w 207"/>
                  <a:gd name="T19" fmla="*/ 108 h 168"/>
                  <a:gd name="T20" fmla="*/ 163 w 207"/>
                  <a:gd name="T21" fmla="*/ 122 h 168"/>
                  <a:gd name="T22" fmla="*/ 156 w 207"/>
                  <a:gd name="T23" fmla="*/ 129 h 168"/>
                  <a:gd name="T24" fmla="*/ 153 w 207"/>
                  <a:gd name="T25" fmla="*/ 130 h 168"/>
                  <a:gd name="T26" fmla="*/ 151 w 207"/>
                  <a:gd name="T27" fmla="*/ 131 h 168"/>
                  <a:gd name="T28" fmla="*/ 125 w 207"/>
                  <a:gd name="T29" fmla="*/ 135 h 168"/>
                  <a:gd name="T30" fmla="*/ 105 w 207"/>
                  <a:gd name="T31" fmla="*/ 90 h 168"/>
                  <a:gd name="T32" fmla="*/ 124 w 207"/>
                  <a:gd name="T33" fmla="*/ 72 h 168"/>
                  <a:gd name="T34" fmla="*/ 127 w 207"/>
                  <a:gd name="T35" fmla="*/ 70 h 168"/>
                  <a:gd name="T36" fmla="*/ 131 w 207"/>
                  <a:gd name="T37" fmla="*/ 68 h 168"/>
                  <a:gd name="T38" fmla="*/ 140 w 207"/>
                  <a:gd name="T39" fmla="*/ 68 h 168"/>
                  <a:gd name="T40" fmla="*/ 147 w 207"/>
                  <a:gd name="T41" fmla="*/ 78 h 168"/>
                  <a:gd name="T42" fmla="*/ 147 w 207"/>
                  <a:gd name="T43" fmla="*/ 80 h 168"/>
                  <a:gd name="T44" fmla="*/ 167 w 207"/>
                  <a:gd name="T45" fmla="*/ 71 h 168"/>
                  <a:gd name="T46" fmla="*/ 135 w 207"/>
                  <a:gd name="T47" fmla="*/ 0 h 168"/>
                  <a:gd name="T48" fmla="*/ 115 w 207"/>
                  <a:gd name="T49" fmla="*/ 9 h 168"/>
                  <a:gd name="T50" fmla="*/ 103 w 207"/>
                  <a:gd name="T51" fmla="*/ 38 h 168"/>
                  <a:gd name="T52" fmla="*/ 102 w 207"/>
                  <a:gd name="T53" fmla="*/ 39 h 168"/>
                  <a:gd name="T54" fmla="*/ 0 w 207"/>
                  <a:gd name="T55" fmla="*/ 133 h 168"/>
                  <a:gd name="T56" fmla="*/ 15 w 207"/>
                  <a:gd name="T57" fmla="*/ 166 h 168"/>
                  <a:gd name="T58" fmla="*/ 148 w 207"/>
                  <a:gd name="T59" fmla="*/ 15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7" h="168">
                    <a:moveTo>
                      <a:pt x="88" y="106"/>
                    </a:moveTo>
                    <a:cubicBezTo>
                      <a:pt x="102" y="136"/>
                      <a:pt x="102" y="136"/>
                      <a:pt x="102" y="136"/>
                    </a:cubicBezTo>
                    <a:cubicBezTo>
                      <a:pt x="48" y="141"/>
                      <a:pt x="48" y="141"/>
                      <a:pt x="48" y="141"/>
                    </a:cubicBezTo>
                    <a:lnTo>
                      <a:pt x="88" y="106"/>
                    </a:lnTo>
                    <a:close/>
                    <a:moveTo>
                      <a:pt x="148" y="157"/>
                    </a:moveTo>
                    <a:cubicBezTo>
                      <a:pt x="149" y="156"/>
                      <a:pt x="150" y="156"/>
                      <a:pt x="152" y="156"/>
                    </a:cubicBezTo>
                    <a:cubicBezTo>
                      <a:pt x="169" y="155"/>
                      <a:pt x="181" y="159"/>
                      <a:pt x="187" y="168"/>
                    </a:cubicBezTo>
                    <a:cubicBezTo>
                      <a:pt x="207" y="159"/>
                      <a:pt x="207" y="159"/>
                      <a:pt x="207" y="159"/>
                    </a:cubicBezTo>
                    <a:cubicBezTo>
                      <a:pt x="180" y="99"/>
                      <a:pt x="180" y="99"/>
                      <a:pt x="180" y="99"/>
                    </a:cubicBezTo>
                    <a:cubicBezTo>
                      <a:pt x="160" y="108"/>
                      <a:pt x="160" y="108"/>
                      <a:pt x="160" y="108"/>
                    </a:cubicBezTo>
                    <a:cubicBezTo>
                      <a:pt x="163" y="114"/>
                      <a:pt x="164" y="119"/>
                      <a:pt x="163" y="122"/>
                    </a:cubicBezTo>
                    <a:cubicBezTo>
                      <a:pt x="162" y="125"/>
                      <a:pt x="160" y="127"/>
                      <a:pt x="156" y="129"/>
                    </a:cubicBezTo>
                    <a:cubicBezTo>
                      <a:pt x="155" y="129"/>
                      <a:pt x="154" y="130"/>
                      <a:pt x="153" y="130"/>
                    </a:cubicBezTo>
                    <a:cubicBezTo>
                      <a:pt x="153" y="130"/>
                      <a:pt x="152" y="130"/>
                      <a:pt x="151" y="131"/>
                    </a:cubicBezTo>
                    <a:cubicBezTo>
                      <a:pt x="125" y="135"/>
                      <a:pt x="125" y="135"/>
                      <a:pt x="125" y="135"/>
                    </a:cubicBezTo>
                    <a:cubicBezTo>
                      <a:pt x="105" y="90"/>
                      <a:pt x="105" y="90"/>
                      <a:pt x="105" y="90"/>
                    </a:cubicBezTo>
                    <a:cubicBezTo>
                      <a:pt x="124" y="72"/>
                      <a:pt x="124" y="72"/>
                      <a:pt x="124" y="72"/>
                    </a:cubicBezTo>
                    <a:cubicBezTo>
                      <a:pt x="125" y="72"/>
                      <a:pt x="126" y="71"/>
                      <a:pt x="127" y="70"/>
                    </a:cubicBezTo>
                    <a:cubicBezTo>
                      <a:pt x="128" y="70"/>
                      <a:pt x="129" y="69"/>
                      <a:pt x="131" y="68"/>
                    </a:cubicBezTo>
                    <a:cubicBezTo>
                      <a:pt x="134" y="67"/>
                      <a:pt x="137" y="67"/>
                      <a:pt x="140" y="68"/>
                    </a:cubicBezTo>
                    <a:cubicBezTo>
                      <a:pt x="142" y="70"/>
                      <a:pt x="144" y="73"/>
                      <a:pt x="147" y="78"/>
                    </a:cubicBezTo>
                    <a:cubicBezTo>
                      <a:pt x="147" y="80"/>
                      <a:pt x="147" y="80"/>
                      <a:pt x="147" y="80"/>
                    </a:cubicBezTo>
                    <a:cubicBezTo>
                      <a:pt x="167" y="71"/>
                      <a:pt x="167" y="71"/>
                      <a:pt x="167" y="71"/>
                    </a:cubicBezTo>
                    <a:cubicBezTo>
                      <a:pt x="135" y="0"/>
                      <a:pt x="135" y="0"/>
                      <a:pt x="135" y="0"/>
                    </a:cubicBezTo>
                    <a:cubicBezTo>
                      <a:pt x="115" y="9"/>
                      <a:pt x="115" y="9"/>
                      <a:pt x="115" y="9"/>
                    </a:cubicBezTo>
                    <a:cubicBezTo>
                      <a:pt x="118" y="18"/>
                      <a:pt x="114" y="28"/>
                      <a:pt x="103" y="38"/>
                    </a:cubicBezTo>
                    <a:cubicBezTo>
                      <a:pt x="102" y="39"/>
                      <a:pt x="102" y="39"/>
                      <a:pt x="102" y="39"/>
                    </a:cubicBezTo>
                    <a:cubicBezTo>
                      <a:pt x="0" y="133"/>
                      <a:pt x="0" y="133"/>
                      <a:pt x="0" y="133"/>
                    </a:cubicBezTo>
                    <a:cubicBezTo>
                      <a:pt x="15" y="166"/>
                      <a:pt x="15" y="166"/>
                      <a:pt x="15" y="166"/>
                    </a:cubicBezTo>
                    <a:lnTo>
                      <a:pt x="148"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7" name="Freeform 37"/>
              <p:cNvSpPr>
                <a:spLocks/>
              </p:cNvSpPr>
              <p:nvPr/>
            </p:nvSpPr>
            <p:spPr bwMode="auto">
              <a:xfrm>
                <a:off x="3797012" y="1110349"/>
                <a:ext cx="70169" cy="73004"/>
              </a:xfrm>
              <a:custGeom>
                <a:avLst/>
                <a:gdLst>
                  <a:gd name="T0" fmla="*/ 0 w 231"/>
                  <a:gd name="T1" fmla="*/ 125 h 239"/>
                  <a:gd name="T2" fmla="*/ 44 w 231"/>
                  <a:gd name="T3" fmla="*/ 73 h 239"/>
                  <a:gd name="T4" fmla="*/ 158 w 231"/>
                  <a:gd name="T5" fmla="*/ 96 h 239"/>
                  <a:gd name="T6" fmla="*/ 122 w 231"/>
                  <a:gd name="T7" fmla="*/ 65 h 239"/>
                  <a:gd name="T8" fmla="*/ 99 w 231"/>
                  <a:gd name="T9" fmla="*/ 51 h 239"/>
                  <a:gd name="T10" fmla="*/ 85 w 231"/>
                  <a:gd name="T11" fmla="*/ 58 h 239"/>
                  <a:gd name="T12" fmla="*/ 68 w 231"/>
                  <a:gd name="T13" fmla="*/ 45 h 239"/>
                  <a:gd name="T14" fmla="*/ 106 w 231"/>
                  <a:gd name="T15" fmla="*/ 0 h 239"/>
                  <a:gd name="T16" fmla="*/ 123 w 231"/>
                  <a:gd name="T17" fmla="*/ 14 h 239"/>
                  <a:gd name="T18" fmla="*/ 118 w 231"/>
                  <a:gd name="T19" fmla="*/ 29 h 239"/>
                  <a:gd name="T20" fmla="*/ 136 w 231"/>
                  <a:gd name="T21" fmla="*/ 49 h 239"/>
                  <a:gd name="T22" fmla="*/ 231 w 231"/>
                  <a:gd name="T23" fmla="*/ 128 h 239"/>
                  <a:gd name="T24" fmla="*/ 212 w 231"/>
                  <a:gd name="T25" fmla="*/ 150 h 239"/>
                  <a:gd name="T26" fmla="*/ 58 w 231"/>
                  <a:gd name="T27" fmla="*/ 120 h 239"/>
                  <a:gd name="T28" fmla="*/ 122 w 231"/>
                  <a:gd name="T29" fmla="*/ 173 h 239"/>
                  <a:gd name="T30" fmla="*/ 145 w 231"/>
                  <a:gd name="T31" fmla="*/ 187 h 239"/>
                  <a:gd name="T32" fmla="*/ 159 w 231"/>
                  <a:gd name="T33" fmla="*/ 180 h 239"/>
                  <a:gd name="T34" fmla="*/ 176 w 231"/>
                  <a:gd name="T35" fmla="*/ 193 h 239"/>
                  <a:gd name="T36" fmla="*/ 137 w 231"/>
                  <a:gd name="T37" fmla="*/ 239 h 239"/>
                  <a:gd name="T38" fmla="*/ 120 w 231"/>
                  <a:gd name="T39" fmla="*/ 225 h 239"/>
                  <a:gd name="T40" fmla="*/ 125 w 231"/>
                  <a:gd name="T41" fmla="*/ 209 h 239"/>
                  <a:gd name="T42" fmla="*/ 107 w 231"/>
                  <a:gd name="T43" fmla="*/ 189 h 239"/>
                  <a:gd name="T44" fmla="*/ 54 w 231"/>
                  <a:gd name="T45" fmla="*/ 146 h 239"/>
                  <a:gd name="T46" fmla="*/ 31 w 231"/>
                  <a:gd name="T47" fmla="*/ 132 h 239"/>
                  <a:gd name="T48" fmla="*/ 17 w 231"/>
                  <a:gd name="T49" fmla="*/ 139 h 239"/>
                  <a:gd name="T50" fmla="*/ 0 w 231"/>
                  <a:gd name="T51" fmla="*/ 12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1" h="239">
                    <a:moveTo>
                      <a:pt x="0" y="125"/>
                    </a:moveTo>
                    <a:cubicBezTo>
                      <a:pt x="44" y="73"/>
                      <a:pt x="44" y="73"/>
                      <a:pt x="44" y="73"/>
                    </a:cubicBezTo>
                    <a:cubicBezTo>
                      <a:pt x="158" y="96"/>
                      <a:pt x="158" y="96"/>
                      <a:pt x="158" y="96"/>
                    </a:cubicBezTo>
                    <a:cubicBezTo>
                      <a:pt x="122" y="65"/>
                      <a:pt x="122" y="65"/>
                      <a:pt x="122" y="65"/>
                    </a:cubicBezTo>
                    <a:cubicBezTo>
                      <a:pt x="111" y="57"/>
                      <a:pt x="103" y="52"/>
                      <a:pt x="99" y="51"/>
                    </a:cubicBezTo>
                    <a:cubicBezTo>
                      <a:pt x="94" y="51"/>
                      <a:pt x="89" y="53"/>
                      <a:pt x="85" y="58"/>
                    </a:cubicBezTo>
                    <a:cubicBezTo>
                      <a:pt x="68" y="45"/>
                      <a:pt x="68" y="45"/>
                      <a:pt x="68" y="45"/>
                    </a:cubicBezTo>
                    <a:cubicBezTo>
                      <a:pt x="106" y="0"/>
                      <a:pt x="106" y="0"/>
                      <a:pt x="106" y="0"/>
                    </a:cubicBezTo>
                    <a:cubicBezTo>
                      <a:pt x="123" y="14"/>
                      <a:pt x="123" y="14"/>
                      <a:pt x="123" y="14"/>
                    </a:cubicBezTo>
                    <a:cubicBezTo>
                      <a:pt x="119" y="19"/>
                      <a:pt x="117" y="25"/>
                      <a:pt x="118" y="29"/>
                    </a:cubicBezTo>
                    <a:cubicBezTo>
                      <a:pt x="119" y="33"/>
                      <a:pt x="126" y="40"/>
                      <a:pt x="136" y="49"/>
                    </a:cubicBezTo>
                    <a:cubicBezTo>
                      <a:pt x="231" y="128"/>
                      <a:pt x="231" y="128"/>
                      <a:pt x="231" y="128"/>
                    </a:cubicBezTo>
                    <a:cubicBezTo>
                      <a:pt x="212" y="150"/>
                      <a:pt x="212" y="150"/>
                      <a:pt x="212" y="150"/>
                    </a:cubicBezTo>
                    <a:cubicBezTo>
                      <a:pt x="58" y="120"/>
                      <a:pt x="58" y="120"/>
                      <a:pt x="58" y="120"/>
                    </a:cubicBezTo>
                    <a:cubicBezTo>
                      <a:pt x="122" y="173"/>
                      <a:pt x="122" y="173"/>
                      <a:pt x="122" y="173"/>
                    </a:cubicBezTo>
                    <a:cubicBezTo>
                      <a:pt x="132" y="182"/>
                      <a:pt x="140" y="187"/>
                      <a:pt x="145" y="187"/>
                    </a:cubicBezTo>
                    <a:cubicBezTo>
                      <a:pt x="149" y="187"/>
                      <a:pt x="154" y="185"/>
                      <a:pt x="159" y="180"/>
                    </a:cubicBezTo>
                    <a:cubicBezTo>
                      <a:pt x="176" y="193"/>
                      <a:pt x="176" y="193"/>
                      <a:pt x="176" y="193"/>
                    </a:cubicBezTo>
                    <a:cubicBezTo>
                      <a:pt x="137" y="239"/>
                      <a:pt x="137" y="239"/>
                      <a:pt x="137" y="239"/>
                    </a:cubicBezTo>
                    <a:cubicBezTo>
                      <a:pt x="120" y="225"/>
                      <a:pt x="120" y="225"/>
                      <a:pt x="120" y="225"/>
                    </a:cubicBezTo>
                    <a:cubicBezTo>
                      <a:pt x="125" y="219"/>
                      <a:pt x="126" y="214"/>
                      <a:pt x="125" y="209"/>
                    </a:cubicBezTo>
                    <a:cubicBezTo>
                      <a:pt x="124" y="205"/>
                      <a:pt x="118" y="198"/>
                      <a:pt x="107" y="189"/>
                    </a:cubicBezTo>
                    <a:cubicBezTo>
                      <a:pt x="54" y="146"/>
                      <a:pt x="54" y="146"/>
                      <a:pt x="54" y="146"/>
                    </a:cubicBezTo>
                    <a:cubicBezTo>
                      <a:pt x="44" y="137"/>
                      <a:pt x="36" y="132"/>
                      <a:pt x="31" y="132"/>
                    </a:cubicBezTo>
                    <a:cubicBezTo>
                      <a:pt x="27" y="131"/>
                      <a:pt x="22" y="134"/>
                      <a:pt x="17" y="139"/>
                    </a:cubicBezTo>
                    <a:lnTo>
                      <a:pt x="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8" name="Freeform 38"/>
              <p:cNvSpPr>
                <a:spLocks noEditPoints="1"/>
              </p:cNvSpPr>
              <p:nvPr/>
            </p:nvSpPr>
            <p:spPr bwMode="auto">
              <a:xfrm>
                <a:off x="3270390" y="626254"/>
                <a:ext cx="592538" cy="592538"/>
              </a:xfrm>
              <a:custGeom>
                <a:avLst/>
                <a:gdLst>
                  <a:gd name="T0" fmla="*/ 975 w 1950"/>
                  <a:gd name="T1" fmla="*/ 0 h 1950"/>
                  <a:gd name="T2" fmla="*/ 0 w 1950"/>
                  <a:gd name="T3" fmla="*/ 975 h 1950"/>
                  <a:gd name="T4" fmla="*/ 975 w 1950"/>
                  <a:gd name="T5" fmla="*/ 1950 h 1950"/>
                  <a:gd name="T6" fmla="*/ 1950 w 1950"/>
                  <a:gd name="T7" fmla="*/ 975 h 1950"/>
                  <a:gd name="T8" fmla="*/ 975 w 1950"/>
                  <a:gd name="T9" fmla="*/ 0 h 1950"/>
                  <a:gd name="T10" fmla="*/ 975 w 1950"/>
                  <a:gd name="T11" fmla="*/ 1929 h 1950"/>
                  <a:gd name="T12" fmla="*/ 21 w 1950"/>
                  <a:gd name="T13" fmla="*/ 975 h 1950"/>
                  <a:gd name="T14" fmla="*/ 975 w 1950"/>
                  <a:gd name="T15" fmla="*/ 21 h 1950"/>
                  <a:gd name="T16" fmla="*/ 1929 w 1950"/>
                  <a:gd name="T17" fmla="*/ 975 h 1950"/>
                  <a:gd name="T18" fmla="*/ 975 w 1950"/>
                  <a:gd name="T19" fmla="*/ 1929 h 1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0" h="1950">
                    <a:moveTo>
                      <a:pt x="975" y="0"/>
                    </a:moveTo>
                    <a:cubicBezTo>
                      <a:pt x="436" y="0"/>
                      <a:pt x="0" y="436"/>
                      <a:pt x="0" y="975"/>
                    </a:cubicBezTo>
                    <a:cubicBezTo>
                      <a:pt x="0" y="1514"/>
                      <a:pt x="436" y="1950"/>
                      <a:pt x="975" y="1950"/>
                    </a:cubicBezTo>
                    <a:cubicBezTo>
                      <a:pt x="1513" y="1950"/>
                      <a:pt x="1950" y="1514"/>
                      <a:pt x="1950" y="975"/>
                    </a:cubicBezTo>
                    <a:cubicBezTo>
                      <a:pt x="1950" y="436"/>
                      <a:pt x="1513" y="0"/>
                      <a:pt x="975" y="0"/>
                    </a:cubicBezTo>
                    <a:close/>
                    <a:moveTo>
                      <a:pt x="975" y="1929"/>
                    </a:moveTo>
                    <a:cubicBezTo>
                      <a:pt x="448" y="1929"/>
                      <a:pt x="21" y="1502"/>
                      <a:pt x="21" y="975"/>
                    </a:cubicBezTo>
                    <a:cubicBezTo>
                      <a:pt x="21" y="448"/>
                      <a:pt x="448" y="21"/>
                      <a:pt x="975" y="21"/>
                    </a:cubicBezTo>
                    <a:cubicBezTo>
                      <a:pt x="1501" y="21"/>
                      <a:pt x="1929" y="448"/>
                      <a:pt x="1929" y="975"/>
                    </a:cubicBezTo>
                    <a:cubicBezTo>
                      <a:pt x="1929" y="1502"/>
                      <a:pt x="1501" y="1929"/>
                      <a:pt x="975" y="19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9" name="Freeform 39"/>
              <p:cNvSpPr>
                <a:spLocks/>
              </p:cNvSpPr>
              <p:nvPr/>
            </p:nvSpPr>
            <p:spPr bwMode="auto">
              <a:xfrm>
                <a:off x="3404349" y="646100"/>
                <a:ext cx="434481" cy="362185"/>
              </a:xfrm>
              <a:custGeom>
                <a:avLst/>
                <a:gdLst>
                  <a:gd name="T0" fmla="*/ 534 w 1430"/>
                  <a:gd name="T1" fmla="*/ 0 h 1191"/>
                  <a:gd name="T2" fmla="*/ 0 w 1430"/>
                  <a:gd name="T3" fmla="*/ 948 h 1191"/>
                  <a:gd name="T4" fmla="*/ 11 w 1430"/>
                  <a:gd name="T5" fmla="*/ 1122 h 1191"/>
                  <a:gd name="T6" fmla="*/ 175 w 1430"/>
                  <a:gd name="T7" fmla="*/ 1164 h 1191"/>
                  <a:gd name="T8" fmla="*/ 156 w 1430"/>
                  <a:gd name="T9" fmla="*/ 926 h 1191"/>
                  <a:gd name="T10" fmla="*/ 506 w 1430"/>
                  <a:gd name="T11" fmla="*/ 76 h 1191"/>
                  <a:gd name="T12" fmla="*/ 241 w 1430"/>
                  <a:gd name="T13" fmla="*/ 851 h 1191"/>
                  <a:gd name="T14" fmla="*/ 280 w 1430"/>
                  <a:gd name="T15" fmla="*/ 1179 h 1191"/>
                  <a:gd name="T16" fmla="*/ 518 w 1430"/>
                  <a:gd name="T17" fmla="*/ 1188 h 1191"/>
                  <a:gd name="T18" fmla="*/ 1430 w 1430"/>
                  <a:gd name="T19" fmla="*/ 748 h 1191"/>
                  <a:gd name="T20" fmla="*/ 535 w 1430"/>
                  <a:gd name="T21" fmla="*/ 0 h 1191"/>
                  <a:gd name="T22" fmla="*/ 534 w 1430"/>
                  <a:gd name="T23" fmla="*/ 0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30" h="1191">
                    <a:moveTo>
                      <a:pt x="534" y="0"/>
                    </a:moveTo>
                    <a:cubicBezTo>
                      <a:pt x="230" y="84"/>
                      <a:pt x="0" y="476"/>
                      <a:pt x="0" y="948"/>
                    </a:cubicBezTo>
                    <a:cubicBezTo>
                      <a:pt x="0" y="1008"/>
                      <a:pt x="4" y="1066"/>
                      <a:pt x="11" y="1122"/>
                    </a:cubicBezTo>
                    <a:cubicBezTo>
                      <a:pt x="63" y="1139"/>
                      <a:pt x="118" y="1153"/>
                      <a:pt x="175" y="1164"/>
                    </a:cubicBezTo>
                    <a:cubicBezTo>
                      <a:pt x="163" y="1088"/>
                      <a:pt x="156" y="1008"/>
                      <a:pt x="156" y="926"/>
                    </a:cubicBezTo>
                    <a:cubicBezTo>
                      <a:pt x="156" y="535"/>
                      <a:pt x="302" y="202"/>
                      <a:pt x="506" y="76"/>
                    </a:cubicBezTo>
                    <a:cubicBezTo>
                      <a:pt x="345" y="252"/>
                      <a:pt x="241" y="534"/>
                      <a:pt x="241" y="851"/>
                    </a:cubicBezTo>
                    <a:cubicBezTo>
                      <a:pt x="241" y="967"/>
                      <a:pt x="255" y="1077"/>
                      <a:pt x="280" y="1179"/>
                    </a:cubicBezTo>
                    <a:cubicBezTo>
                      <a:pt x="356" y="1188"/>
                      <a:pt x="436" y="1191"/>
                      <a:pt x="518" y="1188"/>
                    </a:cubicBezTo>
                    <a:cubicBezTo>
                      <a:pt x="946" y="1171"/>
                      <a:pt x="1304" y="988"/>
                      <a:pt x="1430" y="748"/>
                    </a:cubicBezTo>
                    <a:cubicBezTo>
                      <a:pt x="1353" y="323"/>
                      <a:pt x="982" y="0"/>
                      <a:pt x="535" y="0"/>
                    </a:cubicBezTo>
                    <a:cubicBezTo>
                      <a:pt x="535" y="0"/>
                      <a:pt x="534" y="0"/>
                      <a:pt x="5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0" name="Freeform 40"/>
              <p:cNvSpPr>
                <a:spLocks/>
              </p:cNvSpPr>
              <p:nvPr/>
            </p:nvSpPr>
            <p:spPr bwMode="auto">
              <a:xfrm>
                <a:off x="3410019" y="1004741"/>
                <a:ext cx="62372" cy="56702"/>
              </a:xfrm>
              <a:custGeom>
                <a:avLst/>
                <a:gdLst>
                  <a:gd name="T0" fmla="*/ 205 w 205"/>
                  <a:gd name="T1" fmla="*/ 187 h 187"/>
                  <a:gd name="T2" fmla="*/ 168 w 205"/>
                  <a:gd name="T3" fmla="*/ 50 h 187"/>
                  <a:gd name="T4" fmla="*/ 0 w 205"/>
                  <a:gd name="T5" fmla="*/ 0 h 187"/>
                  <a:gd name="T6" fmla="*/ 30 w 205"/>
                  <a:gd name="T7" fmla="*/ 137 h 187"/>
                  <a:gd name="T8" fmla="*/ 205 w 205"/>
                  <a:gd name="T9" fmla="*/ 187 h 187"/>
                </a:gdLst>
                <a:ahLst/>
                <a:cxnLst>
                  <a:cxn ang="0">
                    <a:pos x="T0" y="T1"/>
                  </a:cxn>
                  <a:cxn ang="0">
                    <a:pos x="T2" y="T3"/>
                  </a:cxn>
                  <a:cxn ang="0">
                    <a:pos x="T4" y="T5"/>
                  </a:cxn>
                  <a:cxn ang="0">
                    <a:pos x="T6" y="T7"/>
                  </a:cxn>
                  <a:cxn ang="0">
                    <a:pos x="T8" y="T9"/>
                  </a:cxn>
                </a:cxnLst>
                <a:rect l="0" t="0" r="r" b="b"/>
                <a:pathLst>
                  <a:path w="205" h="187">
                    <a:moveTo>
                      <a:pt x="205" y="187"/>
                    </a:moveTo>
                    <a:cubicBezTo>
                      <a:pt x="190" y="143"/>
                      <a:pt x="178" y="97"/>
                      <a:pt x="168" y="50"/>
                    </a:cubicBezTo>
                    <a:cubicBezTo>
                      <a:pt x="108" y="36"/>
                      <a:pt x="52" y="20"/>
                      <a:pt x="0" y="0"/>
                    </a:cubicBezTo>
                    <a:cubicBezTo>
                      <a:pt x="8" y="47"/>
                      <a:pt x="18" y="93"/>
                      <a:pt x="30" y="137"/>
                    </a:cubicBezTo>
                    <a:cubicBezTo>
                      <a:pt x="85" y="157"/>
                      <a:pt x="144" y="173"/>
                      <a:pt x="205" y="1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1" name="Freeform 41"/>
              <p:cNvSpPr>
                <a:spLocks/>
              </p:cNvSpPr>
              <p:nvPr/>
            </p:nvSpPr>
            <p:spPr bwMode="auto">
              <a:xfrm>
                <a:off x="3310790" y="1025296"/>
                <a:ext cx="275006" cy="172942"/>
              </a:xfrm>
              <a:custGeom>
                <a:avLst/>
                <a:gdLst>
                  <a:gd name="T0" fmla="*/ 571 w 907"/>
                  <a:gd name="T1" fmla="*/ 219 h 571"/>
                  <a:gd name="T2" fmla="*/ 398 w 907"/>
                  <a:gd name="T3" fmla="*/ 187 h 571"/>
                  <a:gd name="T4" fmla="*/ 574 w 907"/>
                  <a:gd name="T5" fmla="*/ 477 h 571"/>
                  <a:gd name="T6" fmla="*/ 330 w 907"/>
                  <a:gd name="T7" fmla="*/ 168 h 571"/>
                  <a:gd name="T8" fmla="*/ 0 w 907"/>
                  <a:gd name="T9" fmla="*/ 0 h 571"/>
                  <a:gd name="T10" fmla="*/ 844 w 907"/>
                  <a:gd name="T11" fmla="*/ 571 h 571"/>
                  <a:gd name="T12" fmla="*/ 907 w 907"/>
                  <a:gd name="T13" fmla="*/ 569 h 571"/>
                  <a:gd name="T14" fmla="*/ 571 w 907"/>
                  <a:gd name="T15" fmla="*/ 219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7" h="571">
                    <a:moveTo>
                      <a:pt x="571" y="219"/>
                    </a:moveTo>
                    <a:cubicBezTo>
                      <a:pt x="511" y="211"/>
                      <a:pt x="453" y="200"/>
                      <a:pt x="398" y="187"/>
                    </a:cubicBezTo>
                    <a:cubicBezTo>
                      <a:pt x="443" y="300"/>
                      <a:pt x="503" y="399"/>
                      <a:pt x="574" y="477"/>
                    </a:cubicBezTo>
                    <a:cubicBezTo>
                      <a:pt x="476" y="416"/>
                      <a:pt x="392" y="308"/>
                      <a:pt x="330" y="168"/>
                    </a:cubicBezTo>
                    <a:cubicBezTo>
                      <a:pt x="195" y="128"/>
                      <a:pt x="81" y="70"/>
                      <a:pt x="0" y="0"/>
                    </a:cubicBezTo>
                    <a:cubicBezTo>
                      <a:pt x="134" y="335"/>
                      <a:pt x="461" y="571"/>
                      <a:pt x="844" y="571"/>
                    </a:cubicBezTo>
                    <a:cubicBezTo>
                      <a:pt x="865" y="571"/>
                      <a:pt x="886" y="570"/>
                      <a:pt x="907" y="569"/>
                    </a:cubicBezTo>
                    <a:cubicBezTo>
                      <a:pt x="770" y="530"/>
                      <a:pt x="650" y="401"/>
                      <a:pt x="571" y="2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2" name="Freeform 42"/>
              <p:cNvSpPr>
                <a:spLocks/>
              </p:cNvSpPr>
              <p:nvPr/>
            </p:nvSpPr>
            <p:spPr bwMode="auto">
              <a:xfrm>
                <a:off x="3495073" y="923940"/>
                <a:ext cx="348010" cy="266500"/>
              </a:xfrm>
              <a:custGeom>
                <a:avLst/>
                <a:gdLst>
                  <a:gd name="T0" fmla="*/ 297 w 1145"/>
                  <a:gd name="T1" fmla="*/ 348 h 877"/>
                  <a:gd name="T2" fmla="*/ 0 w 1145"/>
                  <a:gd name="T3" fmla="*/ 334 h 877"/>
                  <a:gd name="T4" fmla="*/ 53 w 1145"/>
                  <a:gd name="T5" fmla="*/ 473 h 877"/>
                  <a:gd name="T6" fmla="*/ 261 w 1145"/>
                  <a:gd name="T7" fmla="*/ 486 h 877"/>
                  <a:gd name="T8" fmla="*/ 1061 w 1145"/>
                  <a:gd name="T9" fmla="*/ 242 h 877"/>
                  <a:gd name="T10" fmla="*/ 185 w 1145"/>
                  <a:gd name="T11" fmla="*/ 565 h 877"/>
                  <a:gd name="T12" fmla="*/ 99 w 1145"/>
                  <a:gd name="T13" fmla="*/ 563 h 877"/>
                  <a:gd name="T14" fmla="*/ 452 w 1145"/>
                  <a:gd name="T15" fmla="*/ 877 h 877"/>
                  <a:gd name="T16" fmla="*/ 1145 w 1145"/>
                  <a:gd name="T17" fmla="*/ 0 h 877"/>
                  <a:gd name="T18" fmla="*/ 297 w 1145"/>
                  <a:gd name="T19" fmla="*/ 348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5" h="877">
                    <a:moveTo>
                      <a:pt x="297" y="348"/>
                    </a:moveTo>
                    <a:cubicBezTo>
                      <a:pt x="194" y="352"/>
                      <a:pt x="94" y="347"/>
                      <a:pt x="0" y="334"/>
                    </a:cubicBezTo>
                    <a:cubicBezTo>
                      <a:pt x="15" y="382"/>
                      <a:pt x="33" y="429"/>
                      <a:pt x="53" y="473"/>
                    </a:cubicBezTo>
                    <a:cubicBezTo>
                      <a:pt x="120" y="482"/>
                      <a:pt x="190" y="486"/>
                      <a:pt x="261" y="486"/>
                    </a:cubicBezTo>
                    <a:cubicBezTo>
                      <a:pt x="589" y="486"/>
                      <a:pt x="880" y="390"/>
                      <a:pt x="1061" y="242"/>
                    </a:cubicBezTo>
                    <a:cubicBezTo>
                      <a:pt x="931" y="430"/>
                      <a:pt x="588" y="565"/>
                      <a:pt x="185" y="565"/>
                    </a:cubicBezTo>
                    <a:cubicBezTo>
                      <a:pt x="156" y="565"/>
                      <a:pt x="127" y="564"/>
                      <a:pt x="99" y="563"/>
                    </a:cubicBezTo>
                    <a:cubicBezTo>
                      <a:pt x="189" y="718"/>
                      <a:pt x="312" y="831"/>
                      <a:pt x="452" y="877"/>
                    </a:cubicBezTo>
                    <a:cubicBezTo>
                      <a:pt x="848" y="781"/>
                      <a:pt x="1142" y="425"/>
                      <a:pt x="1145" y="0"/>
                    </a:cubicBezTo>
                    <a:cubicBezTo>
                      <a:pt x="1020" y="189"/>
                      <a:pt x="690" y="332"/>
                      <a:pt x="297" y="3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3" name="Freeform 43"/>
              <p:cNvSpPr>
                <a:spLocks/>
              </p:cNvSpPr>
              <p:nvPr/>
            </p:nvSpPr>
            <p:spPr bwMode="auto">
              <a:xfrm>
                <a:off x="3290945" y="663110"/>
                <a:ext cx="180738" cy="373526"/>
              </a:xfrm>
              <a:custGeom>
                <a:avLst/>
                <a:gdLst>
                  <a:gd name="T0" fmla="*/ 347 w 596"/>
                  <a:gd name="T1" fmla="*/ 1230 h 1230"/>
                  <a:gd name="T2" fmla="*/ 314 w 596"/>
                  <a:gd name="T3" fmla="*/ 1090 h 1230"/>
                  <a:gd name="T4" fmla="*/ 92 w 596"/>
                  <a:gd name="T5" fmla="*/ 919 h 1230"/>
                  <a:gd name="T6" fmla="*/ 305 w 596"/>
                  <a:gd name="T7" fmla="*/ 1039 h 1230"/>
                  <a:gd name="T8" fmla="*/ 290 w 596"/>
                  <a:gd name="T9" fmla="*/ 819 h 1230"/>
                  <a:gd name="T10" fmla="*/ 596 w 596"/>
                  <a:gd name="T11" fmla="*/ 0 h 1230"/>
                  <a:gd name="T12" fmla="*/ 0 w 596"/>
                  <a:gd name="T13" fmla="*/ 854 h 1230"/>
                  <a:gd name="T14" fmla="*/ 6 w 596"/>
                  <a:gd name="T15" fmla="*/ 960 h 1230"/>
                  <a:gd name="T16" fmla="*/ 347 w 596"/>
                  <a:gd name="T17" fmla="*/ 1230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6" h="1230">
                    <a:moveTo>
                      <a:pt x="347" y="1230"/>
                    </a:moveTo>
                    <a:cubicBezTo>
                      <a:pt x="334" y="1186"/>
                      <a:pt x="323" y="1139"/>
                      <a:pt x="314" y="1090"/>
                    </a:cubicBezTo>
                    <a:cubicBezTo>
                      <a:pt x="217" y="1044"/>
                      <a:pt x="141" y="986"/>
                      <a:pt x="92" y="919"/>
                    </a:cubicBezTo>
                    <a:cubicBezTo>
                      <a:pt x="152" y="966"/>
                      <a:pt x="224" y="1006"/>
                      <a:pt x="305" y="1039"/>
                    </a:cubicBezTo>
                    <a:cubicBezTo>
                      <a:pt x="295" y="968"/>
                      <a:pt x="290" y="895"/>
                      <a:pt x="290" y="819"/>
                    </a:cubicBezTo>
                    <a:cubicBezTo>
                      <a:pt x="290" y="457"/>
                      <a:pt x="415" y="144"/>
                      <a:pt x="596" y="0"/>
                    </a:cubicBezTo>
                    <a:cubicBezTo>
                      <a:pt x="248" y="128"/>
                      <a:pt x="0" y="462"/>
                      <a:pt x="0" y="854"/>
                    </a:cubicBezTo>
                    <a:cubicBezTo>
                      <a:pt x="0" y="890"/>
                      <a:pt x="2" y="925"/>
                      <a:pt x="6" y="960"/>
                    </a:cubicBezTo>
                    <a:cubicBezTo>
                      <a:pt x="75" y="1069"/>
                      <a:pt x="195" y="1162"/>
                      <a:pt x="347" y="12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13" name="Freeform 44"/>
            <p:cNvSpPr>
              <a:spLocks/>
            </p:cNvSpPr>
            <p:nvPr/>
          </p:nvSpPr>
          <p:spPr bwMode="auto">
            <a:xfrm>
              <a:off x="7421682" y="2284733"/>
              <a:ext cx="179651" cy="222965"/>
            </a:xfrm>
            <a:custGeom>
              <a:avLst/>
              <a:gdLst>
                <a:gd name="T0" fmla="*/ 414 w 589"/>
                <a:gd name="T1" fmla="*/ 48 h 732"/>
                <a:gd name="T2" fmla="*/ 428 w 589"/>
                <a:gd name="T3" fmla="*/ 12 h 732"/>
                <a:gd name="T4" fmla="*/ 490 w 589"/>
                <a:gd name="T5" fmla="*/ 12 h 732"/>
                <a:gd name="T6" fmla="*/ 547 w 589"/>
                <a:gd name="T7" fmla="*/ 220 h 732"/>
                <a:gd name="T8" fmla="*/ 478 w 589"/>
                <a:gd name="T9" fmla="*/ 246 h 732"/>
                <a:gd name="T10" fmla="*/ 387 w 589"/>
                <a:gd name="T11" fmla="*/ 137 h 732"/>
                <a:gd name="T12" fmla="*/ 272 w 589"/>
                <a:gd name="T13" fmla="*/ 99 h 732"/>
                <a:gd name="T14" fmla="*/ 199 w 589"/>
                <a:gd name="T15" fmla="*/ 118 h 732"/>
                <a:gd name="T16" fmla="*/ 171 w 589"/>
                <a:gd name="T17" fmla="*/ 171 h 732"/>
                <a:gd name="T18" fmla="*/ 340 w 589"/>
                <a:gd name="T19" fmla="*/ 265 h 732"/>
                <a:gd name="T20" fmla="*/ 376 w 589"/>
                <a:gd name="T21" fmla="*/ 275 h 732"/>
                <a:gd name="T22" fmla="*/ 543 w 589"/>
                <a:gd name="T23" fmla="*/ 352 h 732"/>
                <a:gd name="T24" fmla="*/ 589 w 589"/>
                <a:gd name="T25" fmla="*/ 484 h 732"/>
                <a:gd name="T26" fmla="*/ 519 w 589"/>
                <a:gd name="T27" fmla="*/ 664 h 732"/>
                <a:gd name="T28" fmla="*/ 336 w 589"/>
                <a:gd name="T29" fmla="*/ 732 h 732"/>
                <a:gd name="T30" fmla="*/ 239 w 589"/>
                <a:gd name="T31" fmla="*/ 719 h 732"/>
                <a:gd name="T32" fmla="*/ 151 w 589"/>
                <a:gd name="T33" fmla="*/ 681 h 732"/>
                <a:gd name="T34" fmla="*/ 139 w 589"/>
                <a:gd name="T35" fmla="*/ 725 h 732"/>
                <a:gd name="T36" fmla="*/ 78 w 589"/>
                <a:gd name="T37" fmla="*/ 725 h 732"/>
                <a:gd name="T38" fmla="*/ 0 w 589"/>
                <a:gd name="T39" fmla="*/ 464 h 732"/>
                <a:gd name="T40" fmla="*/ 77 w 589"/>
                <a:gd name="T41" fmla="*/ 436 h 732"/>
                <a:gd name="T42" fmla="*/ 186 w 589"/>
                <a:gd name="T43" fmla="*/ 581 h 732"/>
                <a:gd name="T44" fmla="*/ 323 w 589"/>
                <a:gd name="T45" fmla="*/ 632 h 732"/>
                <a:gd name="T46" fmla="*/ 408 w 589"/>
                <a:gd name="T47" fmla="*/ 605 h 732"/>
                <a:gd name="T48" fmla="*/ 443 w 589"/>
                <a:gd name="T49" fmla="*/ 541 h 732"/>
                <a:gd name="T50" fmla="*/ 297 w 589"/>
                <a:gd name="T51" fmla="*/ 447 h 732"/>
                <a:gd name="T52" fmla="*/ 267 w 589"/>
                <a:gd name="T53" fmla="*/ 439 h 732"/>
                <a:gd name="T54" fmla="*/ 154 w 589"/>
                <a:gd name="T55" fmla="*/ 405 h 732"/>
                <a:gd name="T56" fmla="*/ 95 w 589"/>
                <a:gd name="T57" fmla="*/ 378 h 732"/>
                <a:gd name="T58" fmla="*/ 39 w 589"/>
                <a:gd name="T59" fmla="*/ 311 h 732"/>
                <a:gd name="T60" fmla="*/ 20 w 589"/>
                <a:gd name="T61" fmla="*/ 222 h 732"/>
                <a:gd name="T62" fmla="*/ 87 w 589"/>
                <a:gd name="T63" fmla="*/ 63 h 732"/>
                <a:gd name="T64" fmla="*/ 258 w 589"/>
                <a:gd name="T65" fmla="*/ 0 h 732"/>
                <a:gd name="T66" fmla="*/ 339 w 589"/>
                <a:gd name="T67" fmla="*/ 12 h 732"/>
                <a:gd name="T68" fmla="*/ 414 w 589"/>
                <a:gd name="T69" fmla="*/ 4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9" h="732">
                  <a:moveTo>
                    <a:pt x="414" y="48"/>
                  </a:moveTo>
                  <a:cubicBezTo>
                    <a:pt x="428" y="12"/>
                    <a:pt x="428" y="12"/>
                    <a:pt x="428" y="12"/>
                  </a:cubicBezTo>
                  <a:cubicBezTo>
                    <a:pt x="490" y="12"/>
                    <a:pt x="490" y="12"/>
                    <a:pt x="490" y="12"/>
                  </a:cubicBezTo>
                  <a:cubicBezTo>
                    <a:pt x="547" y="220"/>
                    <a:pt x="547" y="220"/>
                    <a:pt x="547" y="220"/>
                  </a:cubicBezTo>
                  <a:cubicBezTo>
                    <a:pt x="478" y="246"/>
                    <a:pt x="478" y="246"/>
                    <a:pt x="478" y="246"/>
                  </a:cubicBezTo>
                  <a:cubicBezTo>
                    <a:pt x="454" y="199"/>
                    <a:pt x="424" y="163"/>
                    <a:pt x="387" y="137"/>
                  </a:cubicBezTo>
                  <a:cubicBezTo>
                    <a:pt x="351" y="111"/>
                    <a:pt x="312" y="99"/>
                    <a:pt x="272" y="99"/>
                  </a:cubicBezTo>
                  <a:cubicBezTo>
                    <a:pt x="241" y="99"/>
                    <a:pt x="217" y="105"/>
                    <a:pt x="199" y="118"/>
                  </a:cubicBezTo>
                  <a:cubicBezTo>
                    <a:pt x="180" y="132"/>
                    <a:pt x="171" y="149"/>
                    <a:pt x="171" y="171"/>
                  </a:cubicBezTo>
                  <a:cubicBezTo>
                    <a:pt x="171" y="207"/>
                    <a:pt x="227" y="238"/>
                    <a:pt x="340" y="265"/>
                  </a:cubicBezTo>
                  <a:cubicBezTo>
                    <a:pt x="356" y="269"/>
                    <a:pt x="368" y="272"/>
                    <a:pt x="376" y="275"/>
                  </a:cubicBezTo>
                  <a:cubicBezTo>
                    <a:pt x="457" y="295"/>
                    <a:pt x="512" y="321"/>
                    <a:pt x="543" y="352"/>
                  </a:cubicBezTo>
                  <a:cubicBezTo>
                    <a:pt x="574" y="384"/>
                    <a:pt x="589" y="428"/>
                    <a:pt x="589" y="484"/>
                  </a:cubicBezTo>
                  <a:cubicBezTo>
                    <a:pt x="589" y="558"/>
                    <a:pt x="566" y="618"/>
                    <a:pt x="519" y="664"/>
                  </a:cubicBezTo>
                  <a:cubicBezTo>
                    <a:pt x="473" y="709"/>
                    <a:pt x="412" y="732"/>
                    <a:pt x="336" y="732"/>
                  </a:cubicBezTo>
                  <a:cubicBezTo>
                    <a:pt x="303" y="732"/>
                    <a:pt x="270" y="727"/>
                    <a:pt x="239" y="719"/>
                  </a:cubicBezTo>
                  <a:cubicBezTo>
                    <a:pt x="209" y="710"/>
                    <a:pt x="179" y="697"/>
                    <a:pt x="151" y="681"/>
                  </a:cubicBezTo>
                  <a:cubicBezTo>
                    <a:pt x="139" y="725"/>
                    <a:pt x="139" y="725"/>
                    <a:pt x="139" y="725"/>
                  </a:cubicBezTo>
                  <a:cubicBezTo>
                    <a:pt x="78" y="725"/>
                    <a:pt x="78" y="725"/>
                    <a:pt x="78" y="725"/>
                  </a:cubicBezTo>
                  <a:cubicBezTo>
                    <a:pt x="0" y="464"/>
                    <a:pt x="0" y="464"/>
                    <a:pt x="0" y="464"/>
                  </a:cubicBezTo>
                  <a:cubicBezTo>
                    <a:pt x="77" y="436"/>
                    <a:pt x="77" y="436"/>
                    <a:pt x="77" y="436"/>
                  </a:cubicBezTo>
                  <a:cubicBezTo>
                    <a:pt x="106" y="499"/>
                    <a:pt x="143" y="547"/>
                    <a:pt x="186" y="581"/>
                  </a:cubicBezTo>
                  <a:cubicBezTo>
                    <a:pt x="229" y="615"/>
                    <a:pt x="274" y="632"/>
                    <a:pt x="323" y="632"/>
                  </a:cubicBezTo>
                  <a:cubicBezTo>
                    <a:pt x="357" y="632"/>
                    <a:pt x="385" y="623"/>
                    <a:pt x="408" y="605"/>
                  </a:cubicBezTo>
                  <a:cubicBezTo>
                    <a:pt x="431" y="587"/>
                    <a:pt x="443" y="566"/>
                    <a:pt x="443" y="541"/>
                  </a:cubicBezTo>
                  <a:cubicBezTo>
                    <a:pt x="443" y="504"/>
                    <a:pt x="394" y="472"/>
                    <a:pt x="297" y="447"/>
                  </a:cubicBezTo>
                  <a:cubicBezTo>
                    <a:pt x="284" y="444"/>
                    <a:pt x="274" y="441"/>
                    <a:pt x="267" y="439"/>
                  </a:cubicBezTo>
                  <a:cubicBezTo>
                    <a:pt x="220" y="426"/>
                    <a:pt x="182" y="415"/>
                    <a:pt x="154" y="405"/>
                  </a:cubicBezTo>
                  <a:cubicBezTo>
                    <a:pt x="126" y="395"/>
                    <a:pt x="107" y="386"/>
                    <a:pt x="95" y="378"/>
                  </a:cubicBezTo>
                  <a:cubicBezTo>
                    <a:pt x="71" y="360"/>
                    <a:pt x="52" y="338"/>
                    <a:pt x="39" y="311"/>
                  </a:cubicBezTo>
                  <a:cubicBezTo>
                    <a:pt x="26" y="285"/>
                    <a:pt x="20" y="255"/>
                    <a:pt x="20" y="222"/>
                  </a:cubicBezTo>
                  <a:cubicBezTo>
                    <a:pt x="20" y="158"/>
                    <a:pt x="42" y="105"/>
                    <a:pt x="87" y="63"/>
                  </a:cubicBezTo>
                  <a:cubicBezTo>
                    <a:pt x="131" y="21"/>
                    <a:pt x="188" y="0"/>
                    <a:pt x="258" y="0"/>
                  </a:cubicBezTo>
                  <a:cubicBezTo>
                    <a:pt x="286" y="0"/>
                    <a:pt x="313" y="4"/>
                    <a:pt x="339" y="12"/>
                  </a:cubicBezTo>
                  <a:cubicBezTo>
                    <a:pt x="365" y="20"/>
                    <a:pt x="390" y="32"/>
                    <a:pt x="414"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4" name="Freeform 45"/>
            <p:cNvSpPr>
              <a:spLocks/>
            </p:cNvSpPr>
            <p:nvPr/>
          </p:nvSpPr>
          <p:spPr bwMode="auto">
            <a:xfrm>
              <a:off x="7594941" y="2329468"/>
              <a:ext cx="173260" cy="173260"/>
            </a:xfrm>
            <a:custGeom>
              <a:avLst/>
              <a:gdLst>
                <a:gd name="T0" fmla="*/ 61 w 570"/>
                <a:gd name="T1" fmla="*/ 0 h 569"/>
                <a:gd name="T2" fmla="*/ 508 w 570"/>
                <a:gd name="T3" fmla="*/ 0 h 569"/>
                <a:gd name="T4" fmla="*/ 570 w 570"/>
                <a:gd name="T5" fmla="*/ 175 h 569"/>
                <a:gd name="T6" fmla="*/ 518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4 w 570"/>
                <a:gd name="T29" fmla="*/ 394 h 569"/>
                <a:gd name="T30" fmla="*/ 214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8" y="196"/>
                    <a:pt x="518" y="196"/>
                    <a:pt x="518"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6" y="497"/>
                    <a:pt x="192" y="490"/>
                    <a:pt x="201" y="479"/>
                  </a:cubicBezTo>
                  <a:cubicBezTo>
                    <a:pt x="210" y="467"/>
                    <a:pt x="214" y="439"/>
                    <a:pt x="214" y="394"/>
                  </a:cubicBezTo>
                  <a:cubicBezTo>
                    <a:pt x="214" y="78"/>
                    <a:pt x="214" y="78"/>
                    <a:pt x="214" y="78"/>
                  </a:cubicBezTo>
                  <a:cubicBezTo>
                    <a:pt x="206" y="78"/>
                    <a:pt x="206" y="78"/>
                    <a:pt x="206" y="78"/>
                  </a:cubicBezTo>
                  <a:cubicBezTo>
                    <a:pt x="171" y="78"/>
                    <a:pt x="141"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5" name="Freeform 46"/>
            <p:cNvSpPr>
              <a:spLocks noEditPoints="1"/>
            </p:cNvSpPr>
            <p:nvPr/>
          </p:nvSpPr>
          <p:spPr bwMode="auto">
            <a:xfrm>
              <a:off x="7740508" y="2329468"/>
              <a:ext cx="180361" cy="173260"/>
            </a:xfrm>
            <a:custGeom>
              <a:avLst/>
              <a:gdLst>
                <a:gd name="T0" fmla="*/ 330 w 594"/>
                <a:gd name="T1" fmla="*/ 294 h 569"/>
                <a:gd name="T2" fmla="*/ 221 w 594"/>
                <a:gd name="T3" fmla="*/ 294 h 569"/>
                <a:gd name="T4" fmla="*/ 279 w 594"/>
                <a:gd name="T5" fmla="*/ 130 h 569"/>
                <a:gd name="T6" fmla="*/ 330 w 594"/>
                <a:gd name="T7" fmla="*/ 294 h 569"/>
                <a:gd name="T8" fmla="*/ 92 w 594"/>
                <a:gd name="T9" fmla="*/ 401 h 569"/>
                <a:gd name="T10" fmla="*/ 88 w 594"/>
                <a:gd name="T11" fmla="*/ 411 h 569"/>
                <a:gd name="T12" fmla="*/ 0 w 594"/>
                <a:gd name="T13" fmla="*/ 499 h 569"/>
                <a:gd name="T14" fmla="*/ 0 w 594"/>
                <a:gd name="T15" fmla="*/ 569 h 569"/>
                <a:gd name="T16" fmla="*/ 226 w 594"/>
                <a:gd name="T17" fmla="*/ 569 h 569"/>
                <a:gd name="T18" fmla="*/ 226 w 594"/>
                <a:gd name="T19" fmla="*/ 501 h 569"/>
                <a:gd name="T20" fmla="*/ 179 w 594"/>
                <a:gd name="T21" fmla="*/ 491 h 569"/>
                <a:gd name="T22" fmla="*/ 166 w 594"/>
                <a:gd name="T23" fmla="*/ 460 h 569"/>
                <a:gd name="T24" fmla="*/ 167 w 594"/>
                <a:gd name="T25" fmla="*/ 452 h 569"/>
                <a:gd name="T26" fmla="*/ 169 w 594"/>
                <a:gd name="T27" fmla="*/ 443 h 569"/>
                <a:gd name="T28" fmla="*/ 192 w 594"/>
                <a:gd name="T29" fmla="*/ 364 h 569"/>
                <a:gd name="T30" fmla="*/ 357 w 594"/>
                <a:gd name="T31" fmla="*/ 364 h 569"/>
                <a:gd name="T32" fmla="*/ 385 w 594"/>
                <a:gd name="T33" fmla="*/ 443 h 569"/>
                <a:gd name="T34" fmla="*/ 388 w 594"/>
                <a:gd name="T35" fmla="*/ 454 h 569"/>
                <a:gd name="T36" fmla="*/ 390 w 594"/>
                <a:gd name="T37" fmla="*/ 468 h 569"/>
                <a:gd name="T38" fmla="*/ 378 w 594"/>
                <a:gd name="T39" fmla="*/ 493 h 569"/>
                <a:gd name="T40" fmla="*/ 337 w 594"/>
                <a:gd name="T41" fmla="*/ 501 h 569"/>
                <a:gd name="T42" fmla="*/ 331 w 594"/>
                <a:gd name="T43" fmla="*/ 501 h 569"/>
                <a:gd name="T44" fmla="*/ 331 w 594"/>
                <a:gd name="T45" fmla="*/ 569 h 569"/>
                <a:gd name="T46" fmla="*/ 594 w 594"/>
                <a:gd name="T47" fmla="*/ 569 h 569"/>
                <a:gd name="T48" fmla="*/ 594 w 594"/>
                <a:gd name="T49" fmla="*/ 499 h 569"/>
                <a:gd name="T50" fmla="*/ 522 w 594"/>
                <a:gd name="T51" fmla="*/ 425 h 569"/>
                <a:gd name="T52" fmla="*/ 521 w 594"/>
                <a:gd name="T53" fmla="*/ 422 h 569"/>
                <a:gd name="T54" fmla="*/ 370 w 594"/>
                <a:gd name="T55" fmla="*/ 0 h 569"/>
                <a:gd name="T56" fmla="*/ 246 w 594"/>
                <a:gd name="T57" fmla="*/ 0 h 569"/>
                <a:gd name="T58" fmla="*/ 92 w 594"/>
                <a:gd name="T59" fmla="*/ 40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4" h="569">
                  <a:moveTo>
                    <a:pt x="330" y="294"/>
                  </a:moveTo>
                  <a:cubicBezTo>
                    <a:pt x="221" y="294"/>
                    <a:pt x="221" y="294"/>
                    <a:pt x="221" y="294"/>
                  </a:cubicBezTo>
                  <a:cubicBezTo>
                    <a:pt x="279" y="130"/>
                    <a:pt x="279" y="130"/>
                    <a:pt x="279" y="130"/>
                  </a:cubicBezTo>
                  <a:lnTo>
                    <a:pt x="330" y="294"/>
                  </a:lnTo>
                  <a:close/>
                  <a:moveTo>
                    <a:pt x="92" y="401"/>
                  </a:moveTo>
                  <a:cubicBezTo>
                    <a:pt x="91" y="403"/>
                    <a:pt x="89" y="407"/>
                    <a:pt x="88" y="411"/>
                  </a:cubicBezTo>
                  <a:cubicBezTo>
                    <a:pt x="67" y="464"/>
                    <a:pt x="38" y="493"/>
                    <a:pt x="0" y="499"/>
                  </a:cubicBezTo>
                  <a:cubicBezTo>
                    <a:pt x="0" y="569"/>
                    <a:pt x="0" y="569"/>
                    <a:pt x="0" y="569"/>
                  </a:cubicBezTo>
                  <a:cubicBezTo>
                    <a:pt x="226" y="569"/>
                    <a:pt x="226" y="569"/>
                    <a:pt x="226" y="569"/>
                  </a:cubicBezTo>
                  <a:cubicBezTo>
                    <a:pt x="226" y="501"/>
                    <a:pt x="226" y="501"/>
                    <a:pt x="226" y="501"/>
                  </a:cubicBezTo>
                  <a:cubicBezTo>
                    <a:pt x="204" y="500"/>
                    <a:pt x="188" y="497"/>
                    <a:pt x="179" y="491"/>
                  </a:cubicBezTo>
                  <a:cubicBezTo>
                    <a:pt x="171" y="485"/>
                    <a:pt x="166" y="474"/>
                    <a:pt x="166" y="460"/>
                  </a:cubicBezTo>
                  <a:cubicBezTo>
                    <a:pt x="166" y="458"/>
                    <a:pt x="166" y="455"/>
                    <a:pt x="167" y="452"/>
                  </a:cubicBezTo>
                  <a:cubicBezTo>
                    <a:pt x="167" y="449"/>
                    <a:pt x="168" y="446"/>
                    <a:pt x="169" y="443"/>
                  </a:cubicBezTo>
                  <a:cubicBezTo>
                    <a:pt x="192" y="364"/>
                    <a:pt x="192" y="364"/>
                    <a:pt x="192" y="364"/>
                  </a:cubicBezTo>
                  <a:cubicBezTo>
                    <a:pt x="357" y="364"/>
                    <a:pt x="357" y="364"/>
                    <a:pt x="357" y="364"/>
                  </a:cubicBezTo>
                  <a:cubicBezTo>
                    <a:pt x="385" y="443"/>
                    <a:pt x="385" y="443"/>
                    <a:pt x="385" y="443"/>
                  </a:cubicBezTo>
                  <a:cubicBezTo>
                    <a:pt x="387" y="446"/>
                    <a:pt x="388" y="450"/>
                    <a:pt x="388" y="454"/>
                  </a:cubicBezTo>
                  <a:cubicBezTo>
                    <a:pt x="389" y="458"/>
                    <a:pt x="390" y="463"/>
                    <a:pt x="390" y="468"/>
                  </a:cubicBezTo>
                  <a:cubicBezTo>
                    <a:pt x="390" y="480"/>
                    <a:pt x="386" y="488"/>
                    <a:pt x="378" y="493"/>
                  </a:cubicBezTo>
                  <a:cubicBezTo>
                    <a:pt x="370" y="498"/>
                    <a:pt x="356" y="501"/>
                    <a:pt x="337" y="501"/>
                  </a:cubicBezTo>
                  <a:cubicBezTo>
                    <a:pt x="331" y="501"/>
                    <a:pt x="331" y="501"/>
                    <a:pt x="331" y="501"/>
                  </a:cubicBezTo>
                  <a:cubicBezTo>
                    <a:pt x="331" y="569"/>
                    <a:pt x="331" y="569"/>
                    <a:pt x="331" y="569"/>
                  </a:cubicBezTo>
                  <a:cubicBezTo>
                    <a:pt x="594" y="569"/>
                    <a:pt x="594" y="569"/>
                    <a:pt x="594" y="569"/>
                  </a:cubicBezTo>
                  <a:cubicBezTo>
                    <a:pt x="594" y="499"/>
                    <a:pt x="594" y="499"/>
                    <a:pt x="594" y="499"/>
                  </a:cubicBezTo>
                  <a:cubicBezTo>
                    <a:pt x="562" y="495"/>
                    <a:pt x="538" y="471"/>
                    <a:pt x="522" y="425"/>
                  </a:cubicBezTo>
                  <a:cubicBezTo>
                    <a:pt x="521" y="422"/>
                    <a:pt x="521" y="422"/>
                    <a:pt x="521" y="422"/>
                  </a:cubicBezTo>
                  <a:cubicBezTo>
                    <a:pt x="370" y="0"/>
                    <a:pt x="370" y="0"/>
                    <a:pt x="370" y="0"/>
                  </a:cubicBezTo>
                  <a:cubicBezTo>
                    <a:pt x="246" y="0"/>
                    <a:pt x="246" y="0"/>
                    <a:pt x="246" y="0"/>
                  </a:cubicBezTo>
                  <a:lnTo>
                    <a:pt x="92" y="4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6" name="Freeform 47"/>
            <p:cNvSpPr>
              <a:spLocks/>
            </p:cNvSpPr>
            <p:nvPr/>
          </p:nvSpPr>
          <p:spPr bwMode="auto">
            <a:xfrm>
              <a:off x="7893175" y="2329468"/>
              <a:ext cx="173970" cy="173260"/>
            </a:xfrm>
            <a:custGeom>
              <a:avLst/>
              <a:gdLst>
                <a:gd name="T0" fmla="*/ 61 w 570"/>
                <a:gd name="T1" fmla="*/ 0 h 569"/>
                <a:gd name="T2" fmla="*/ 508 w 570"/>
                <a:gd name="T3" fmla="*/ 0 h 569"/>
                <a:gd name="T4" fmla="*/ 570 w 570"/>
                <a:gd name="T5" fmla="*/ 175 h 569"/>
                <a:gd name="T6" fmla="*/ 517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5 w 570"/>
                <a:gd name="T29" fmla="*/ 394 h 569"/>
                <a:gd name="T30" fmla="*/ 215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7" y="196"/>
                    <a:pt x="517" y="196"/>
                    <a:pt x="517"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5" y="497"/>
                    <a:pt x="193" y="490"/>
                    <a:pt x="201" y="479"/>
                  </a:cubicBezTo>
                  <a:cubicBezTo>
                    <a:pt x="210" y="467"/>
                    <a:pt x="215" y="439"/>
                    <a:pt x="215" y="394"/>
                  </a:cubicBezTo>
                  <a:cubicBezTo>
                    <a:pt x="215" y="78"/>
                    <a:pt x="215" y="78"/>
                    <a:pt x="215" y="78"/>
                  </a:cubicBezTo>
                  <a:cubicBezTo>
                    <a:pt x="206" y="78"/>
                    <a:pt x="206" y="78"/>
                    <a:pt x="206" y="78"/>
                  </a:cubicBezTo>
                  <a:cubicBezTo>
                    <a:pt x="171" y="78"/>
                    <a:pt x="142"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7" name="Freeform 48"/>
            <p:cNvSpPr>
              <a:spLocks/>
            </p:cNvSpPr>
            <p:nvPr/>
          </p:nvSpPr>
          <p:spPr bwMode="auto">
            <a:xfrm>
              <a:off x="8062174" y="2329468"/>
              <a:ext cx="164738" cy="173260"/>
            </a:xfrm>
            <a:custGeom>
              <a:avLst/>
              <a:gdLst>
                <a:gd name="T0" fmla="*/ 0 w 540"/>
                <a:gd name="T1" fmla="*/ 0 h 569"/>
                <a:gd name="T2" fmla="*/ 447 w 540"/>
                <a:gd name="T3" fmla="*/ 0 h 569"/>
                <a:gd name="T4" fmla="*/ 519 w 540"/>
                <a:gd name="T5" fmla="*/ 172 h 569"/>
                <a:gd name="T6" fmla="*/ 470 w 540"/>
                <a:gd name="T7" fmla="*/ 199 h 569"/>
                <a:gd name="T8" fmla="*/ 376 w 540"/>
                <a:gd name="T9" fmla="*/ 102 h 569"/>
                <a:gd name="T10" fmla="*/ 263 w 540"/>
                <a:gd name="T11" fmla="*/ 70 h 569"/>
                <a:gd name="T12" fmla="*/ 215 w 540"/>
                <a:gd name="T13" fmla="*/ 83 h 569"/>
                <a:gd name="T14" fmla="*/ 203 w 540"/>
                <a:gd name="T15" fmla="*/ 142 h 569"/>
                <a:gd name="T16" fmla="*/ 203 w 540"/>
                <a:gd name="T17" fmla="*/ 224 h 569"/>
                <a:gd name="T18" fmla="*/ 229 w 540"/>
                <a:gd name="T19" fmla="*/ 224 h 569"/>
                <a:gd name="T20" fmla="*/ 285 w 540"/>
                <a:gd name="T21" fmla="*/ 206 h 569"/>
                <a:gd name="T22" fmla="*/ 302 w 540"/>
                <a:gd name="T23" fmla="*/ 135 h 569"/>
                <a:gd name="T24" fmla="*/ 360 w 540"/>
                <a:gd name="T25" fmla="*/ 135 h 569"/>
                <a:gd name="T26" fmla="*/ 360 w 540"/>
                <a:gd name="T27" fmla="*/ 392 h 569"/>
                <a:gd name="T28" fmla="*/ 302 w 540"/>
                <a:gd name="T29" fmla="*/ 392 h 569"/>
                <a:gd name="T30" fmla="*/ 280 w 540"/>
                <a:gd name="T31" fmla="*/ 318 h 569"/>
                <a:gd name="T32" fmla="*/ 229 w 540"/>
                <a:gd name="T33" fmla="*/ 296 h 569"/>
                <a:gd name="T34" fmla="*/ 203 w 540"/>
                <a:gd name="T35" fmla="*/ 296 h 569"/>
                <a:gd name="T36" fmla="*/ 203 w 540"/>
                <a:gd name="T37" fmla="*/ 429 h 569"/>
                <a:gd name="T38" fmla="*/ 216 w 540"/>
                <a:gd name="T39" fmla="*/ 488 h 569"/>
                <a:gd name="T40" fmla="*/ 265 w 540"/>
                <a:gd name="T41" fmla="*/ 501 h 569"/>
                <a:gd name="T42" fmla="*/ 386 w 540"/>
                <a:gd name="T43" fmla="*/ 459 h 569"/>
                <a:gd name="T44" fmla="*/ 488 w 540"/>
                <a:gd name="T45" fmla="*/ 344 h 569"/>
                <a:gd name="T46" fmla="*/ 540 w 540"/>
                <a:gd name="T47" fmla="*/ 373 h 569"/>
                <a:gd name="T48" fmla="*/ 458 w 540"/>
                <a:gd name="T49" fmla="*/ 569 h 569"/>
                <a:gd name="T50" fmla="*/ 0 w 540"/>
                <a:gd name="T51" fmla="*/ 569 h 569"/>
                <a:gd name="T52" fmla="*/ 0 w 540"/>
                <a:gd name="T53" fmla="*/ 499 h 569"/>
                <a:gd name="T54" fmla="*/ 49 w 540"/>
                <a:gd name="T55" fmla="*/ 480 h 569"/>
                <a:gd name="T56" fmla="*/ 63 w 540"/>
                <a:gd name="T57" fmla="*/ 394 h 569"/>
                <a:gd name="T58" fmla="*/ 63 w 540"/>
                <a:gd name="T59" fmla="*/ 176 h 569"/>
                <a:gd name="T60" fmla="*/ 49 w 540"/>
                <a:gd name="T61" fmla="*/ 89 h 569"/>
                <a:gd name="T62" fmla="*/ 0 w 540"/>
                <a:gd name="T63" fmla="*/ 71 h 569"/>
                <a:gd name="T64" fmla="*/ 0 w 540"/>
                <a:gd name="T65"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0" h="569">
                  <a:moveTo>
                    <a:pt x="0" y="0"/>
                  </a:moveTo>
                  <a:cubicBezTo>
                    <a:pt x="447" y="0"/>
                    <a:pt x="447" y="0"/>
                    <a:pt x="447" y="0"/>
                  </a:cubicBezTo>
                  <a:cubicBezTo>
                    <a:pt x="519" y="172"/>
                    <a:pt x="519" y="172"/>
                    <a:pt x="519" y="172"/>
                  </a:cubicBezTo>
                  <a:cubicBezTo>
                    <a:pt x="470" y="199"/>
                    <a:pt x="470" y="199"/>
                    <a:pt x="470" y="199"/>
                  </a:cubicBezTo>
                  <a:cubicBezTo>
                    <a:pt x="441" y="156"/>
                    <a:pt x="410" y="123"/>
                    <a:pt x="376" y="102"/>
                  </a:cubicBezTo>
                  <a:cubicBezTo>
                    <a:pt x="341" y="80"/>
                    <a:pt x="304" y="70"/>
                    <a:pt x="263" y="70"/>
                  </a:cubicBezTo>
                  <a:cubicBezTo>
                    <a:pt x="240" y="70"/>
                    <a:pt x="224" y="74"/>
                    <a:pt x="215" y="83"/>
                  </a:cubicBezTo>
                  <a:cubicBezTo>
                    <a:pt x="207" y="91"/>
                    <a:pt x="203" y="111"/>
                    <a:pt x="203" y="142"/>
                  </a:cubicBezTo>
                  <a:cubicBezTo>
                    <a:pt x="203" y="224"/>
                    <a:pt x="203" y="224"/>
                    <a:pt x="203" y="224"/>
                  </a:cubicBezTo>
                  <a:cubicBezTo>
                    <a:pt x="229" y="224"/>
                    <a:pt x="229" y="224"/>
                    <a:pt x="229" y="224"/>
                  </a:cubicBezTo>
                  <a:cubicBezTo>
                    <a:pt x="257" y="224"/>
                    <a:pt x="275" y="218"/>
                    <a:pt x="285" y="206"/>
                  </a:cubicBezTo>
                  <a:cubicBezTo>
                    <a:pt x="295" y="195"/>
                    <a:pt x="301" y="172"/>
                    <a:pt x="302" y="135"/>
                  </a:cubicBezTo>
                  <a:cubicBezTo>
                    <a:pt x="360" y="135"/>
                    <a:pt x="360" y="135"/>
                    <a:pt x="360" y="135"/>
                  </a:cubicBezTo>
                  <a:cubicBezTo>
                    <a:pt x="360" y="392"/>
                    <a:pt x="360" y="392"/>
                    <a:pt x="360" y="392"/>
                  </a:cubicBezTo>
                  <a:cubicBezTo>
                    <a:pt x="302" y="392"/>
                    <a:pt x="302" y="392"/>
                    <a:pt x="302" y="392"/>
                  </a:cubicBezTo>
                  <a:cubicBezTo>
                    <a:pt x="299" y="358"/>
                    <a:pt x="291" y="334"/>
                    <a:pt x="280" y="318"/>
                  </a:cubicBezTo>
                  <a:cubicBezTo>
                    <a:pt x="268" y="303"/>
                    <a:pt x="251" y="296"/>
                    <a:pt x="229" y="296"/>
                  </a:cubicBezTo>
                  <a:cubicBezTo>
                    <a:pt x="203" y="296"/>
                    <a:pt x="203" y="296"/>
                    <a:pt x="203" y="296"/>
                  </a:cubicBezTo>
                  <a:cubicBezTo>
                    <a:pt x="203" y="429"/>
                    <a:pt x="203" y="429"/>
                    <a:pt x="203" y="429"/>
                  </a:cubicBezTo>
                  <a:cubicBezTo>
                    <a:pt x="203" y="459"/>
                    <a:pt x="207" y="479"/>
                    <a:pt x="216" y="488"/>
                  </a:cubicBezTo>
                  <a:cubicBezTo>
                    <a:pt x="224" y="496"/>
                    <a:pt x="241" y="501"/>
                    <a:pt x="265" y="501"/>
                  </a:cubicBezTo>
                  <a:cubicBezTo>
                    <a:pt x="305" y="501"/>
                    <a:pt x="346" y="487"/>
                    <a:pt x="386" y="459"/>
                  </a:cubicBezTo>
                  <a:cubicBezTo>
                    <a:pt x="425" y="432"/>
                    <a:pt x="460" y="393"/>
                    <a:pt x="488" y="344"/>
                  </a:cubicBezTo>
                  <a:cubicBezTo>
                    <a:pt x="540" y="373"/>
                    <a:pt x="540" y="373"/>
                    <a:pt x="540" y="373"/>
                  </a:cubicBezTo>
                  <a:cubicBezTo>
                    <a:pt x="458" y="569"/>
                    <a:pt x="458" y="569"/>
                    <a:pt x="458" y="569"/>
                  </a:cubicBezTo>
                  <a:cubicBezTo>
                    <a:pt x="0" y="569"/>
                    <a:pt x="0" y="569"/>
                    <a:pt x="0" y="569"/>
                  </a:cubicBezTo>
                  <a:cubicBezTo>
                    <a:pt x="0" y="499"/>
                    <a:pt x="0" y="499"/>
                    <a:pt x="0" y="499"/>
                  </a:cubicBezTo>
                  <a:cubicBezTo>
                    <a:pt x="24" y="498"/>
                    <a:pt x="41" y="492"/>
                    <a:pt x="49" y="480"/>
                  </a:cubicBezTo>
                  <a:cubicBezTo>
                    <a:pt x="59" y="469"/>
                    <a:pt x="63" y="440"/>
                    <a:pt x="63" y="394"/>
                  </a:cubicBezTo>
                  <a:cubicBezTo>
                    <a:pt x="63" y="176"/>
                    <a:pt x="63" y="176"/>
                    <a:pt x="63" y="176"/>
                  </a:cubicBezTo>
                  <a:cubicBezTo>
                    <a:pt x="63" y="130"/>
                    <a:pt x="59" y="101"/>
                    <a:pt x="49" y="89"/>
                  </a:cubicBezTo>
                  <a:cubicBezTo>
                    <a:pt x="41" y="77"/>
                    <a:pt x="24" y="71"/>
                    <a:pt x="0" y="7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8" name="Freeform 49"/>
            <p:cNvSpPr>
              <a:spLocks/>
            </p:cNvSpPr>
            <p:nvPr/>
          </p:nvSpPr>
          <p:spPr bwMode="auto">
            <a:xfrm>
              <a:off x="8316384" y="2284733"/>
              <a:ext cx="213024" cy="222965"/>
            </a:xfrm>
            <a:custGeom>
              <a:avLst/>
              <a:gdLst>
                <a:gd name="T0" fmla="*/ 485 w 700"/>
                <a:gd name="T1" fmla="*/ 38 h 734"/>
                <a:gd name="T2" fmla="*/ 500 w 700"/>
                <a:gd name="T3" fmla="*/ 8 h 734"/>
                <a:gd name="T4" fmla="*/ 563 w 700"/>
                <a:gd name="T5" fmla="*/ 8 h 734"/>
                <a:gd name="T6" fmla="*/ 624 w 700"/>
                <a:gd name="T7" fmla="*/ 247 h 734"/>
                <a:gd name="T8" fmla="*/ 547 w 700"/>
                <a:gd name="T9" fmla="*/ 277 h 734"/>
                <a:gd name="T10" fmla="*/ 451 w 700"/>
                <a:gd name="T11" fmla="*/ 139 h 734"/>
                <a:gd name="T12" fmla="*/ 341 w 700"/>
                <a:gd name="T13" fmla="*/ 96 h 734"/>
                <a:gd name="T14" fmla="*/ 222 w 700"/>
                <a:gd name="T15" fmla="*/ 165 h 734"/>
                <a:gd name="T16" fmla="*/ 180 w 700"/>
                <a:gd name="T17" fmla="*/ 365 h 734"/>
                <a:gd name="T18" fmla="*/ 221 w 700"/>
                <a:gd name="T19" fmla="*/ 560 h 734"/>
                <a:gd name="T20" fmla="*/ 338 w 700"/>
                <a:gd name="T21" fmla="*/ 627 h 734"/>
                <a:gd name="T22" fmla="*/ 436 w 700"/>
                <a:gd name="T23" fmla="*/ 594 h 734"/>
                <a:gd name="T24" fmla="*/ 473 w 700"/>
                <a:gd name="T25" fmla="*/ 508 h 734"/>
                <a:gd name="T26" fmla="*/ 454 w 700"/>
                <a:gd name="T27" fmla="*/ 453 h 734"/>
                <a:gd name="T28" fmla="*/ 391 w 700"/>
                <a:gd name="T29" fmla="*/ 434 h 734"/>
                <a:gd name="T30" fmla="*/ 391 w 700"/>
                <a:gd name="T31" fmla="*/ 353 h 734"/>
                <a:gd name="T32" fmla="*/ 700 w 700"/>
                <a:gd name="T33" fmla="*/ 353 h 734"/>
                <a:gd name="T34" fmla="*/ 700 w 700"/>
                <a:gd name="T35" fmla="*/ 434 h 734"/>
                <a:gd name="T36" fmla="*/ 640 w 700"/>
                <a:gd name="T37" fmla="*/ 464 h 734"/>
                <a:gd name="T38" fmla="*/ 625 w 700"/>
                <a:gd name="T39" fmla="*/ 540 h 734"/>
                <a:gd name="T40" fmla="*/ 625 w 700"/>
                <a:gd name="T41" fmla="*/ 726 h 734"/>
                <a:gd name="T42" fmla="*/ 525 w 700"/>
                <a:gd name="T43" fmla="*/ 726 h 734"/>
                <a:gd name="T44" fmla="*/ 499 w 700"/>
                <a:gd name="T45" fmla="*/ 668 h 734"/>
                <a:gd name="T46" fmla="*/ 407 w 700"/>
                <a:gd name="T47" fmla="*/ 718 h 734"/>
                <a:gd name="T48" fmla="*/ 303 w 700"/>
                <a:gd name="T49" fmla="*/ 734 h 734"/>
                <a:gd name="T50" fmla="*/ 83 w 700"/>
                <a:gd name="T51" fmla="*/ 631 h 734"/>
                <a:gd name="T52" fmla="*/ 0 w 700"/>
                <a:gd name="T53" fmla="*/ 359 h 734"/>
                <a:gd name="T54" fmla="*/ 95 w 700"/>
                <a:gd name="T55" fmla="*/ 100 h 734"/>
                <a:gd name="T56" fmla="*/ 338 w 700"/>
                <a:gd name="T57" fmla="*/ 0 h 734"/>
                <a:gd name="T58" fmla="*/ 411 w 700"/>
                <a:gd name="T59" fmla="*/ 9 h 734"/>
                <a:gd name="T60" fmla="*/ 485 w 700"/>
                <a:gd name="T61" fmla="*/ 38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0" h="734">
                  <a:moveTo>
                    <a:pt x="485" y="38"/>
                  </a:moveTo>
                  <a:cubicBezTo>
                    <a:pt x="500" y="8"/>
                    <a:pt x="500" y="8"/>
                    <a:pt x="500" y="8"/>
                  </a:cubicBezTo>
                  <a:cubicBezTo>
                    <a:pt x="563" y="8"/>
                    <a:pt x="563" y="8"/>
                    <a:pt x="563" y="8"/>
                  </a:cubicBezTo>
                  <a:cubicBezTo>
                    <a:pt x="624" y="247"/>
                    <a:pt x="624" y="247"/>
                    <a:pt x="624" y="247"/>
                  </a:cubicBezTo>
                  <a:cubicBezTo>
                    <a:pt x="547" y="277"/>
                    <a:pt x="547" y="277"/>
                    <a:pt x="547" y="277"/>
                  </a:cubicBezTo>
                  <a:cubicBezTo>
                    <a:pt x="515" y="214"/>
                    <a:pt x="484" y="168"/>
                    <a:pt x="451" y="139"/>
                  </a:cubicBezTo>
                  <a:cubicBezTo>
                    <a:pt x="418" y="110"/>
                    <a:pt x="382" y="96"/>
                    <a:pt x="341" y="96"/>
                  </a:cubicBezTo>
                  <a:cubicBezTo>
                    <a:pt x="290" y="96"/>
                    <a:pt x="250" y="119"/>
                    <a:pt x="222" y="165"/>
                  </a:cubicBezTo>
                  <a:cubicBezTo>
                    <a:pt x="194" y="212"/>
                    <a:pt x="180" y="278"/>
                    <a:pt x="180" y="365"/>
                  </a:cubicBezTo>
                  <a:cubicBezTo>
                    <a:pt x="180" y="450"/>
                    <a:pt x="194" y="515"/>
                    <a:pt x="221" y="560"/>
                  </a:cubicBezTo>
                  <a:cubicBezTo>
                    <a:pt x="247" y="605"/>
                    <a:pt x="287" y="627"/>
                    <a:pt x="338" y="627"/>
                  </a:cubicBezTo>
                  <a:cubicBezTo>
                    <a:pt x="380" y="627"/>
                    <a:pt x="412" y="616"/>
                    <a:pt x="436" y="594"/>
                  </a:cubicBezTo>
                  <a:cubicBezTo>
                    <a:pt x="461" y="573"/>
                    <a:pt x="473" y="544"/>
                    <a:pt x="473" y="508"/>
                  </a:cubicBezTo>
                  <a:cubicBezTo>
                    <a:pt x="473" y="482"/>
                    <a:pt x="467" y="464"/>
                    <a:pt x="454" y="453"/>
                  </a:cubicBezTo>
                  <a:cubicBezTo>
                    <a:pt x="442" y="442"/>
                    <a:pt x="420" y="435"/>
                    <a:pt x="391" y="434"/>
                  </a:cubicBezTo>
                  <a:cubicBezTo>
                    <a:pt x="391" y="353"/>
                    <a:pt x="391" y="353"/>
                    <a:pt x="391" y="353"/>
                  </a:cubicBezTo>
                  <a:cubicBezTo>
                    <a:pt x="700" y="353"/>
                    <a:pt x="700" y="353"/>
                    <a:pt x="700" y="353"/>
                  </a:cubicBezTo>
                  <a:cubicBezTo>
                    <a:pt x="700" y="434"/>
                    <a:pt x="700" y="434"/>
                    <a:pt x="700" y="434"/>
                  </a:cubicBezTo>
                  <a:cubicBezTo>
                    <a:pt x="670" y="441"/>
                    <a:pt x="650" y="451"/>
                    <a:pt x="640" y="464"/>
                  </a:cubicBezTo>
                  <a:cubicBezTo>
                    <a:pt x="630" y="477"/>
                    <a:pt x="625" y="503"/>
                    <a:pt x="625" y="540"/>
                  </a:cubicBezTo>
                  <a:cubicBezTo>
                    <a:pt x="625" y="726"/>
                    <a:pt x="625" y="726"/>
                    <a:pt x="625" y="726"/>
                  </a:cubicBezTo>
                  <a:cubicBezTo>
                    <a:pt x="525" y="726"/>
                    <a:pt x="525" y="726"/>
                    <a:pt x="525" y="726"/>
                  </a:cubicBezTo>
                  <a:cubicBezTo>
                    <a:pt x="499" y="668"/>
                    <a:pt x="499" y="668"/>
                    <a:pt x="499" y="668"/>
                  </a:cubicBezTo>
                  <a:cubicBezTo>
                    <a:pt x="469" y="691"/>
                    <a:pt x="438" y="708"/>
                    <a:pt x="407" y="718"/>
                  </a:cubicBezTo>
                  <a:cubicBezTo>
                    <a:pt x="376" y="728"/>
                    <a:pt x="341" y="734"/>
                    <a:pt x="303" y="734"/>
                  </a:cubicBezTo>
                  <a:cubicBezTo>
                    <a:pt x="211" y="734"/>
                    <a:pt x="138" y="699"/>
                    <a:pt x="83" y="631"/>
                  </a:cubicBezTo>
                  <a:cubicBezTo>
                    <a:pt x="27" y="563"/>
                    <a:pt x="0" y="472"/>
                    <a:pt x="0" y="359"/>
                  </a:cubicBezTo>
                  <a:cubicBezTo>
                    <a:pt x="0" y="254"/>
                    <a:pt x="32" y="167"/>
                    <a:pt x="95" y="100"/>
                  </a:cubicBezTo>
                  <a:cubicBezTo>
                    <a:pt x="159" y="33"/>
                    <a:pt x="240" y="0"/>
                    <a:pt x="338" y="0"/>
                  </a:cubicBezTo>
                  <a:cubicBezTo>
                    <a:pt x="363" y="0"/>
                    <a:pt x="387" y="3"/>
                    <a:pt x="411" y="9"/>
                  </a:cubicBezTo>
                  <a:cubicBezTo>
                    <a:pt x="434" y="14"/>
                    <a:pt x="459" y="24"/>
                    <a:pt x="485"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9" name="Freeform 50"/>
            <p:cNvSpPr>
              <a:spLocks noEditPoints="1"/>
            </p:cNvSpPr>
            <p:nvPr/>
          </p:nvSpPr>
          <p:spPr bwMode="auto">
            <a:xfrm>
              <a:off x="8525147" y="2329468"/>
              <a:ext cx="261310" cy="173260"/>
            </a:xfrm>
            <a:custGeom>
              <a:avLst/>
              <a:gdLst>
                <a:gd name="T0" fmla="*/ 805 w 857"/>
                <a:gd name="T1" fmla="*/ 91 h 569"/>
                <a:gd name="T2" fmla="*/ 857 w 857"/>
                <a:gd name="T3" fmla="*/ 72 h 569"/>
                <a:gd name="T4" fmla="*/ 857 w 857"/>
                <a:gd name="T5" fmla="*/ 0 h 569"/>
                <a:gd name="T6" fmla="*/ 584 w 857"/>
                <a:gd name="T7" fmla="*/ 0 h 569"/>
                <a:gd name="T8" fmla="*/ 584 w 857"/>
                <a:gd name="T9" fmla="*/ 72 h 569"/>
                <a:gd name="T10" fmla="*/ 637 w 857"/>
                <a:gd name="T11" fmla="*/ 91 h 569"/>
                <a:gd name="T12" fmla="*/ 650 w 857"/>
                <a:gd name="T13" fmla="*/ 176 h 569"/>
                <a:gd name="T14" fmla="*/ 650 w 857"/>
                <a:gd name="T15" fmla="*/ 394 h 569"/>
                <a:gd name="T16" fmla="*/ 637 w 857"/>
                <a:gd name="T17" fmla="*/ 478 h 569"/>
                <a:gd name="T18" fmla="*/ 591 w 857"/>
                <a:gd name="T19" fmla="*/ 497 h 569"/>
                <a:gd name="T20" fmla="*/ 556 w 857"/>
                <a:gd name="T21" fmla="*/ 485 h 569"/>
                <a:gd name="T22" fmla="*/ 516 w 857"/>
                <a:gd name="T23" fmla="*/ 447 h 569"/>
                <a:gd name="T24" fmla="*/ 407 w 857"/>
                <a:gd name="T25" fmla="*/ 306 h 569"/>
                <a:gd name="T26" fmla="*/ 501 w 857"/>
                <a:gd name="T27" fmla="*/ 251 h 569"/>
                <a:gd name="T28" fmla="*/ 532 w 857"/>
                <a:gd name="T29" fmla="*/ 155 h 569"/>
                <a:gd name="T30" fmla="*/ 477 w 857"/>
                <a:gd name="T31" fmla="*/ 39 h 569"/>
                <a:gd name="T32" fmla="*/ 310 w 857"/>
                <a:gd name="T33" fmla="*/ 0 h 569"/>
                <a:gd name="T34" fmla="*/ 0 w 857"/>
                <a:gd name="T35" fmla="*/ 0 h 569"/>
                <a:gd name="T36" fmla="*/ 0 w 857"/>
                <a:gd name="T37" fmla="*/ 72 h 569"/>
                <a:gd name="T38" fmla="*/ 52 w 857"/>
                <a:gd name="T39" fmla="*/ 91 h 569"/>
                <a:gd name="T40" fmla="*/ 65 w 857"/>
                <a:gd name="T41" fmla="*/ 176 h 569"/>
                <a:gd name="T42" fmla="*/ 65 w 857"/>
                <a:gd name="T43" fmla="*/ 394 h 569"/>
                <a:gd name="T44" fmla="*/ 52 w 857"/>
                <a:gd name="T45" fmla="*/ 479 h 569"/>
                <a:gd name="T46" fmla="*/ 0 w 857"/>
                <a:gd name="T47" fmla="*/ 498 h 569"/>
                <a:gd name="T48" fmla="*/ 0 w 857"/>
                <a:gd name="T49" fmla="*/ 569 h 569"/>
                <a:gd name="T50" fmla="*/ 273 w 857"/>
                <a:gd name="T51" fmla="*/ 569 h 569"/>
                <a:gd name="T52" fmla="*/ 273 w 857"/>
                <a:gd name="T53" fmla="*/ 498 h 569"/>
                <a:gd name="T54" fmla="*/ 220 w 857"/>
                <a:gd name="T55" fmla="*/ 479 h 569"/>
                <a:gd name="T56" fmla="*/ 206 w 857"/>
                <a:gd name="T57" fmla="*/ 394 h 569"/>
                <a:gd name="T58" fmla="*/ 206 w 857"/>
                <a:gd name="T59" fmla="*/ 323 h 569"/>
                <a:gd name="T60" fmla="*/ 261 w 857"/>
                <a:gd name="T61" fmla="*/ 323 h 569"/>
                <a:gd name="T62" fmla="*/ 433 w 857"/>
                <a:gd name="T63" fmla="*/ 569 h 569"/>
                <a:gd name="T64" fmla="*/ 584 w 857"/>
                <a:gd name="T65" fmla="*/ 569 h 569"/>
                <a:gd name="T66" fmla="*/ 605 w 857"/>
                <a:gd name="T67" fmla="*/ 569 h 569"/>
                <a:gd name="T68" fmla="*/ 857 w 857"/>
                <a:gd name="T69" fmla="*/ 569 h 569"/>
                <a:gd name="T70" fmla="*/ 857 w 857"/>
                <a:gd name="T71" fmla="*/ 498 h 569"/>
                <a:gd name="T72" fmla="*/ 805 w 857"/>
                <a:gd name="T73" fmla="*/ 478 h 569"/>
                <a:gd name="T74" fmla="*/ 791 w 857"/>
                <a:gd name="T75" fmla="*/ 394 h 569"/>
                <a:gd name="T76" fmla="*/ 791 w 857"/>
                <a:gd name="T77" fmla="*/ 176 h 569"/>
                <a:gd name="T78" fmla="*/ 805 w 857"/>
                <a:gd name="T79" fmla="*/ 91 h 569"/>
                <a:gd name="T80" fmla="*/ 351 w 857"/>
                <a:gd name="T81" fmla="*/ 225 h 569"/>
                <a:gd name="T82" fmla="*/ 237 w 857"/>
                <a:gd name="T83" fmla="*/ 248 h 569"/>
                <a:gd name="T84" fmla="*/ 218 w 857"/>
                <a:gd name="T85" fmla="*/ 247 h 569"/>
                <a:gd name="T86" fmla="*/ 206 w 857"/>
                <a:gd name="T87" fmla="*/ 247 h 569"/>
                <a:gd name="T88" fmla="*/ 206 w 857"/>
                <a:gd name="T89" fmla="*/ 142 h 569"/>
                <a:gd name="T90" fmla="*/ 220 w 857"/>
                <a:gd name="T91" fmla="*/ 85 h 569"/>
                <a:gd name="T92" fmla="*/ 271 w 857"/>
                <a:gd name="T93" fmla="*/ 72 h 569"/>
                <a:gd name="T94" fmla="*/ 357 w 857"/>
                <a:gd name="T95" fmla="*/ 95 h 569"/>
                <a:gd name="T96" fmla="*/ 389 w 857"/>
                <a:gd name="T97" fmla="*/ 158 h 569"/>
                <a:gd name="T98" fmla="*/ 351 w 857"/>
                <a:gd name="T99" fmla="*/ 22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57" h="569">
                  <a:moveTo>
                    <a:pt x="805" y="91"/>
                  </a:moveTo>
                  <a:cubicBezTo>
                    <a:pt x="814" y="79"/>
                    <a:pt x="832" y="72"/>
                    <a:pt x="857" y="72"/>
                  </a:cubicBezTo>
                  <a:cubicBezTo>
                    <a:pt x="857" y="0"/>
                    <a:pt x="857" y="0"/>
                    <a:pt x="857" y="0"/>
                  </a:cubicBezTo>
                  <a:cubicBezTo>
                    <a:pt x="584" y="0"/>
                    <a:pt x="584" y="0"/>
                    <a:pt x="584" y="0"/>
                  </a:cubicBezTo>
                  <a:cubicBezTo>
                    <a:pt x="584" y="72"/>
                    <a:pt x="584" y="72"/>
                    <a:pt x="584" y="72"/>
                  </a:cubicBezTo>
                  <a:cubicBezTo>
                    <a:pt x="610" y="73"/>
                    <a:pt x="627" y="79"/>
                    <a:pt x="637" y="91"/>
                  </a:cubicBezTo>
                  <a:cubicBezTo>
                    <a:pt x="645" y="103"/>
                    <a:pt x="650" y="131"/>
                    <a:pt x="650" y="176"/>
                  </a:cubicBezTo>
                  <a:cubicBezTo>
                    <a:pt x="650" y="394"/>
                    <a:pt x="650" y="394"/>
                    <a:pt x="650" y="394"/>
                  </a:cubicBezTo>
                  <a:cubicBezTo>
                    <a:pt x="650" y="438"/>
                    <a:pt x="645" y="466"/>
                    <a:pt x="637" y="478"/>
                  </a:cubicBezTo>
                  <a:cubicBezTo>
                    <a:pt x="628" y="489"/>
                    <a:pt x="613" y="495"/>
                    <a:pt x="591" y="497"/>
                  </a:cubicBezTo>
                  <a:cubicBezTo>
                    <a:pt x="578" y="495"/>
                    <a:pt x="566" y="491"/>
                    <a:pt x="556" y="485"/>
                  </a:cubicBezTo>
                  <a:cubicBezTo>
                    <a:pt x="543" y="478"/>
                    <a:pt x="529" y="465"/>
                    <a:pt x="516" y="447"/>
                  </a:cubicBezTo>
                  <a:cubicBezTo>
                    <a:pt x="407" y="306"/>
                    <a:pt x="407" y="306"/>
                    <a:pt x="407" y="306"/>
                  </a:cubicBezTo>
                  <a:cubicBezTo>
                    <a:pt x="449" y="294"/>
                    <a:pt x="481" y="275"/>
                    <a:pt x="501" y="251"/>
                  </a:cubicBezTo>
                  <a:cubicBezTo>
                    <a:pt x="522" y="226"/>
                    <a:pt x="532" y="194"/>
                    <a:pt x="532" y="155"/>
                  </a:cubicBezTo>
                  <a:cubicBezTo>
                    <a:pt x="532" y="103"/>
                    <a:pt x="514" y="65"/>
                    <a:pt x="477" y="39"/>
                  </a:cubicBezTo>
                  <a:cubicBezTo>
                    <a:pt x="440" y="13"/>
                    <a:pt x="384" y="0"/>
                    <a:pt x="310" y="0"/>
                  </a:cubicBezTo>
                  <a:cubicBezTo>
                    <a:pt x="0" y="0"/>
                    <a:pt x="0" y="0"/>
                    <a:pt x="0" y="0"/>
                  </a:cubicBezTo>
                  <a:cubicBezTo>
                    <a:pt x="0" y="72"/>
                    <a:pt x="0" y="72"/>
                    <a:pt x="0" y="72"/>
                  </a:cubicBezTo>
                  <a:cubicBezTo>
                    <a:pt x="26" y="72"/>
                    <a:pt x="43" y="79"/>
                    <a:pt x="52" y="91"/>
                  </a:cubicBezTo>
                  <a:cubicBezTo>
                    <a:pt x="61" y="102"/>
                    <a:pt x="65" y="131"/>
                    <a:pt x="65" y="176"/>
                  </a:cubicBezTo>
                  <a:cubicBezTo>
                    <a:pt x="65" y="394"/>
                    <a:pt x="65" y="394"/>
                    <a:pt x="65" y="394"/>
                  </a:cubicBezTo>
                  <a:cubicBezTo>
                    <a:pt x="65" y="439"/>
                    <a:pt x="61" y="467"/>
                    <a:pt x="52" y="479"/>
                  </a:cubicBezTo>
                  <a:cubicBezTo>
                    <a:pt x="43" y="490"/>
                    <a:pt x="26" y="497"/>
                    <a:pt x="0" y="498"/>
                  </a:cubicBezTo>
                  <a:cubicBezTo>
                    <a:pt x="0" y="569"/>
                    <a:pt x="0" y="569"/>
                    <a:pt x="0" y="569"/>
                  </a:cubicBezTo>
                  <a:cubicBezTo>
                    <a:pt x="273" y="569"/>
                    <a:pt x="273" y="569"/>
                    <a:pt x="273" y="569"/>
                  </a:cubicBezTo>
                  <a:cubicBezTo>
                    <a:pt x="273" y="498"/>
                    <a:pt x="273" y="498"/>
                    <a:pt x="273" y="498"/>
                  </a:cubicBezTo>
                  <a:cubicBezTo>
                    <a:pt x="246" y="497"/>
                    <a:pt x="229" y="490"/>
                    <a:pt x="220" y="479"/>
                  </a:cubicBezTo>
                  <a:cubicBezTo>
                    <a:pt x="211" y="467"/>
                    <a:pt x="206" y="439"/>
                    <a:pt x="206" y="394"/>
                  </a:cubicBezTo>
                  <a:cubicBezTo>
                    <a:pt x="206" y="323"/>
                    <a:pt x="206" y="323"/>
                    <a:pt x="206" y="323"/>
                  </a:cubicBezTo>
                  <a:cubicBezTo>
                    <a:pt x="261" y="323"/>
                    <a:pt x="261" y="323"/>
                    <a:pt x="261" y="323"/>
                  </a:cubicBezTo>
                  <a:cubicBezTo>
                    <a:pt x="433" y="569"/>
                    <a:pt x="433" y="569"/>
                    <a:pt x="433" y="569"/>
                  </a:cubicBezTo>
                  <a:cubicBezTo>
                    <a:pt x="584" y="569"/>
                    <a:pt x="584" y="569"/>
                    <a:pt x="584" y="569"/>
                  </a:cubicBezTo>
                  <a:cubicBezTo>
                    <a:pt x="605" y="569"/>
                    <a:pt x="605" y="569"/>
                    <a:pt x="605" y="569"/>
                  </a:cubicBezTo>
                  <a:cubicBezTo>
                    <a:pt x="857" y="569"/>
                    <a:pt x="857" y="569"/>
                    <a:pt x="857" y="569"/>
                  </a:cubicBezTo>
                  <a:cubicBezTo>
                    <a:pt x="857" y="498"/>
                    <a:pt x="857" y="498"/>
                    <a:pt x="857" y="498"/>
                  </a:cubicBezTo>
                  <a:cubicBezTo>
                    <a:pt x="832" y="497"/>
                    <a:pt x="814" y="490"/>
                    <a:pt x="805" y="478"/>
                  </a:cubicBezTo>
                  <a:cubicBezTo>
                    <a:pt x="796" y="466"/>
                    <a:pt x="791" y="438"/>
                    <a:pt x="791" y="394"/>
                  </a:cubicBezTo>
                  <a:cubicBezTo>
                    <a:pt x="791" y="176"/>
                    <a:pt x="791" y="176"/>
                    <a:pt x="791" y="176"/>
                  </a:cubicBezTo>
                  <a:cubicBezTo>
                    <a:pt x="791" y="131"/>
                    <a:pt x="796" y="103"/>
                    <a:pt x="805" y="91"/>
                  </a:cubicBezTo>
                  <a:close/>
                  <a:moveTo>
                    <a:pt x="351" y="225"/>
                  </a:moveTo>
                  <a:cubicBezTo>
                    <a:pt x="326" y="240"/>
                    <a:pt x="288" y="248"/>
                    <a:pt x="237" y="248"/>
                  </a:cubicBezTo>
                  <a:cubicBezTo>
                    <a:pt x="229" y="248"/>
                    <a:pt x="223" y="247"/>
                    <a:pt x="218" y="247"/>
                  </a:cubicBezTo>
                  <a:cubicBezTo>
                    <a:pt x="214" y="247"/>
                    <a:pt x="210" y="247"/>
                    <a:pt x="206" y="247"/>
                  </a:cubicBezTo>
                  <a:cubicBezTo>
                    <a:pt x="206" y="142"/>
                    <a:pt x="206" y="142"/>
                    <a:pt x="206" y="142"/>
                  </a:cubicBezTo>
                  <a:cubicBezTo>
                    <a:pt x="206" y="113"/>
                    <a:pt x="211" y="93"/>
                    <a:pt x="220" y="85"/>
                  </a:cubicBezTo>
                  <a:cubicBezTo>
                    <a:pt x="228" y="76"/>
                    <a:pt x="245" y="72"/>
                    <a:pt x="271" y="72"/>
                  </a:cubicBezTo>
                  <a:cubicBezTo>
                    <a:pt x="307" y="72"/>
                    <a:pt x="336" y="79"/>
                    <a:pt x="357" y="95"/>
                  </a:cubicBezTo>
                  <a:cubicBezTo>
                    <a:pt x="378" y="110"/>
                    <a:pt x="389" y="131"/>
                    <a:pt x="389" y="158"/>
                  </a:cubicBezTo>
                  <a:cubicBezTo>
                    <a:pt x="389" y="188"/>
                    <a:pt x="376" y="211"/>
                    <a:pt x="351" y="2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0" name="Freeform 51"/>
            <p:cNvSpPr>
              <a:spLocks noEditPoints="1"/>
            </p:cNvSpPr>
            <p:nvPr/>
          </p:nvSpPr>
          <p:spPr bwMode="auto">
            <a:xfrm>
              <a:off x="8794268" y="2329468"/>
              <a:ext cx="175390" cy="173260"/>
            </a:xfrm>
            <a:custGeom>
              <a:avLst/>
              <a:gdLst>
                <a:gd name="T0" fmla="*/ 201 w 576"/>
                <a:gd name="T1" fmla="*/ 142 h 569"/>
                <a:gd name="T2" fmla="*/ 213 w 576"/>
                <a:gd name="T3" fmla="*/ 83 h 569"/>
                <a:gd name="T4" fmla="*/ 260 w 576"/>
                <a:gd name="T5" fmla="*/ 71 h 569"/>
                <a:gd name="T6" fmla="*/ 383 w 576"/>
                <a:gd name="T7" fmla="*/ 127 h 569"/>
                <a:gd name="T8" fmla="*/ 429 w 576"/>
                <a:gd name="T9" fmla="*/ 285 h 569"/>
                <a:gd name="T10" fmla="*/ 383 w 576"/>
                <a:gd name="T11" fmla="*/ 442 h 569"/>
                <a:gd name="T12" fmla="*/ 260 w 576"/>
                <a:gd name="T13" fmla="*/ 499 h 569"/>
                <a:gd name="T14" fmla="*/ 213 w 576"/>
                <a:gd name="T15" fmla="*/ 487 h 569"/>
                <a:gd name="T16" fmla="*/ 201 w 576"/>
                <a:gd name="T17" fmla="*/ 428 h 569"/>
                <a:gd name="T18" fmla="*/ 201 w 576"/>
                <a:gd name="T19" fmla="*/ 142 h 569"/>
                <a:gd name="T20" fmla="*/ 0 w 576"/>
                <a:gd name="T21" fmla="*/ 71 h 569"/>
                <a:gd name="T22" fmla="*/ 49 w 576"/>
                <a:gd name="T23" fmla="*/ 88 h 569"/>
                <a:gd name="T24" fmla="*/ 61 w 576"/>
                <a:gd name="T25" fmla="*/ 176 h 569"/>
                <a:gd name="T26" fmla="*/ 61 w 576"/>
                <a:gd name="T27" fmla="*/ 394 h 569"/>
                <a:gd name="T28" fmla="*/ 49 w 576"/>
                <a:gd name="T29" fmla="*/ 481 h 569"/>
                <a:gd name="T30" fmla="*/ 0 w 576"/>
                <a:gd name="T31" fmla="*/ 499 h 569"/>
                <a:gd name="T32" fmla="*/ 0 w 576"/>
                <a:gd name="T33" fmla="*/ 569 h 569"/>
                <a:gd name="T34" fmla="*/ 265 w 576"/>
                <a:gd name="T35" fmla="*/ 569 h 569"/>
                <a:gd name="T36" fmla="*/ 496 w 576"/>
                <a:gd name="T37" fmla="*/ 496 h 569"/>
                <a:gd name="T38" fmla="*/ 576 w 576"/>
                <a:gd name="T39" fmla="*/ 285 h 569"/>
                <a:gd name="T40" fmla="*/ 496 w 576"/>
                <a:gd name="T41" fmla="*/ 73 h 569"/>
                <a:gd name="T42" fmla="*/ 265 w 576"/>
                <a:gd name="T43" fmla="*/ 0 h 569"/>
                <a:gd name="T44" fmla="*/ 0 w 576"/>
                <a:gd name="T45" fmla="*/ 0 h 569"/>
                <a:gd name="T46" fmla="*/ 0 w 576"/>
                <a:gd name="T47" fmla="*/ 7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6" h="569">
                  <a:moveTo>
                    <a:pt x="201" y="142"/>
                  </a:moveTo>
                  <a:cubicBezTo>
                    <a:pt x="201" y="110"/>
                    <a:pt x="206" y="90"/>
                    <a:pt x="213" y="83"/>
                  </a:cubicBezTo>
                  <a:cubicBezTo>
                    <a:pt x="221" y="74"/>
                    <a:pt x="237" y="71"/>
                    <a:pt x="260" y="71"/>
                  </a:cubicBezTo>
                  <a:cubicBezTo>
                    <a:pt x="312" y="71"/>
                    <a:pt x="354" y="90"/>
                    <a:pt x="383" y="127"/>
                  </a:cubicBezTo>
                  <a:cubicBezTo>
                    <a:pt x="414" y="165"/>
                    <a:pt x="429" y="218"/>
                    <a:pt x="429" y="285"/>
                  </a:cubicBezTo>
                  <a:cubicBezTo>
                    <a:pt x="429" y="351"/>
                    <a:pt x="414" y="404"/>
                    <a:pt x="383" y="442"/>
                  </a:cubicBezTo>
                  <a:cubicBezTo>
                    <a:pt x="354" y="480"/>
                    <a:pt x="312" y="499"/>
                    <a:pt x="260" y="499"/>
                  </a:cubicBezTo>
                  <a:cubicBezTo>
                    <a:pt x="237" y="499"/>
                    <a:pt x="221" y="495"/>
                    <a:pt x="213" y="487"/>
                  </a:cubicBezTo>
                  <a:cubicBezTo>
                    <a:pt x="206" y="479"/>
                    <a:pt x="201" y="460"/>
                    <a:pt x="201" y="428"/>
                  </a:cubicBezTo>
                  <a:lnTo>
                    <a:pt x="201" y="142"/>
                  </a:lnTo>
                  <a:close/>
                  <a:moveTo>
                    <a:pt x="0" y="71"/>
                  </a:moveTo>
                  <a:cubicBezTo>
                    <a:pt x="24" y="71"/>
                    <a:pt x="40" y="77"/>
                    <a:pt x="49" y="88"/>
                  </a:cubicBezTo>
                  <a:cubicBezTo>
                    <a:pt x="57" y="100"/>
                    <a:pt x="61" y="129"/>
                    <a:pt x="61" y="176"/>
                  </a:cubicBezTo>
                  <a:cubicBezTo>
                    <a:pt x="61" y="394"/>
                    <a:pt x="61" y="394"/>
                    <a:pt x="61" y="394"/>
                  </a:cubicBezTo>
                  <a:cubicBezTo>
                    <a:pt x="61" y="440"/>
                    <a:pt x="57" y="469"/>
                    <a:pt x="49" y="481"/>
                  </a:cubicBezTo>
                  <a:cubicBezTo>
                    <a:pt x="40" y="492"/>
                    <a:pt x="24" y="498"/>
                    <a:pt x="0" y="499"/>
                  </a:cubicBezTo>
                  <a:cubicBezTo>
                    <a:pt x="0" y="569"/>
                    <a:pt x="0" y="569"/>
                    <a:pt x="0" y="569"/>
                  </a:cubicBezTo>
                  <a:cubicBezTo>
                    <a:pt x="265" y="569"/>
                    <a:pt x="265" y="569"/>
                    <a:pt x="265" y="569"/>
                  </a:cubicBezTo>
                  <a:cubicBezTo>
                    <a:pt x="366" y="569"/>
                    <a:pt x="443" y="545"/>
                    <a:pt x="496" y="496"/>
                  </a:cubicBezTo>
                  <a:cubicBezTo>
                    <a:pt x="550" y="447"/>
                    <a:pt x="576" y="377"/>
                    <a:pt x="576" y="285"/>
                  </a:cubicBezTo>
                  <a:cubicBezTo>
                    <a:pt x="576" y="193"/>
                    <a:pt x="550" y="122"/>
                    <a:pt x="496" y="73"/>
                  </a:cubicBezTo>
                  <a:cubicBezTo>
                    <a:pt x="443" y="25"/>
                    <a:pt x="366" y="0"/>
                    <a:pt x="265" y="0"/>
                  </a:cubicBezTo>
                  <a:cubicBezTo>
                    <a:pt x="0" y="0"/>
                    <a:pt x="0" y="0"/>
                    <a:pt x="0" y="0"/>
                  </a:cubicBez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1" name="Freeform 52"/>
            <p:cNvSpPr>
              <a:spLocks noEditPoints="1"/>
            </p:cNvSpPr>
            <p:nvPr/>
          </p:nvSpPr>
          <p:spPr bwMode="auto">
            <a:xfrm>
              <a:off x="7442273" y="1884957"/>
              <a:ext cx="330897" cy="366402"/>
            </a:xfrm>
            <a:custGeom>
              <a:avLst/>
              <a:gdLst>
                <a:gd name="T0" fmla="*/ 620 w 1088"/>
                <a:gd name="T1" fmla="*/ 816 h 1205"/>
                <a:gd name="T2" fmla="*/ 620 w 1088"/>
                <a:gd name="T3" fmla="*/ 637 h 1205"/>
                <a:gd name="T4" fmla="*/ 708 w 1088"/>
                <a:gd name="T5" fmla="*/ 637 h 1205"/>
                <a:gd name="T6" fmla="*/ 636 w 1088"/>
                <a:gd name="T7" fmla="*/ 698 h 1205"/>
                <a:gd name="T8" fmla="*/ 718 w 1088"/>
                <a:gd name="T9" fmla="*/ 778 h 1205"/>
                <a:gd name="T10" fmla="*/ 745 w 1088"/>
                <a:gd name="T11" fmla="*/ 816 h 1205"/>
                <a:gd name="T12" fmla="*/ 620 w 1088"/>
                <a:gd name="T13" fmla="*/ 816 h 1205"/>
                <a:gd name="T14" fmla="*/ 176 w 1088"/>
                <a:gd name="T15" fmla="*/ 956 h 1205"/>
                <a:gd name="T16" fmla="*/ 288 w 1088"/>
                <a:gd name="T17" fmla="*/ 952 h 1205"/>
                <a:gd name="T18" fmla="*/ 790 w 1088"/>
                <a:gd name="T19" fmla="*/ 952 h 1205"/>
                <a:gd name="T20" fmla="*/ 909 w 1088"/>
                <a:gd name="T21" fmla="*/ 956 h 1205"/>
                <a:gd name="T22" fmla="*/ 909 w 1088"/>
                <a:gd name="T23" fmla="*/ 813 h 1205"/>
                <a:gd name="T24" fmla="*/ 812 w 1088"/>
                <a:gd name="T25" fmla="*/ 816 h 1205"/>
                <a:gd name="T26" fmla="*/ 873 w 1088"/>
                <a:gd name="T27" fmla="*/ 750 h 1205"/>
                <a:gd name="T28" fmla="*/ 841 w 1088"/>
                <a:gd name="T29" fmla="*/ 717 h 1205"/>
                <a:gd name="T30" fmla="*/ 796 w 1088"/>
                <a:gd name="T31" fmla="*/ 672 h 1205"/>
                <a:gd name="T32" fmla="*/ 766 w 1088"/>
                <a:gd name="T33" fmla="*/ 637 h 1205"/>
                <a:gd name="T34" fmla="*/ 862 w 1088"/>
                <a:gd name="T35" fmla="*/ 642 h 1205"/>
                <a:gd name="T36" fmla="*/ 862 w 1088"/>
                <a:gd name="T37" fmla="*/ 495 h 1205"/>
                <a:gd name="T38" fmla="*/ 780 w 1088"/>
                <a:gd name="T39" fmla="*/ 498 h 1205"/>
                <a:gd name="T40" fmla="*/ 620 w 1088"/>
                <a:gd name="T41" fmla="*/ 498 h 1205"/>
                <a:gd name="T42" fmla="*/ 620 w 1088"/>
                <a:gd name="T43" fmla="*/ 366 h 1205"/>
                <a:gd name="T44" fmla="*/ 788 w 1088"/>
                <a:gd name="T45" fmla="*/ 366 h 1205"/>
                <a:gd name="T46" fmla="*/ 900 w 1088"/>
                <a:gd name="T47" fmla="*/ 373 h 1205"/>
                <a:gd name="T48" fmla="*/ 900 w 1088"/>
                <a:gd name="T49" fmla="*/ 224 h 1205"/>
                <a:gd name="T50" fmla="*/ 780 w 1088"/>
                <a:gd name="T51" fmla="*/ 227 h 1205"/>
                <a:gd name="T52" fmla="*/ 303 w 1088"/>
                <a:gd name="T53" fmla="*/ 227 h 1205"/>
                <a:gd name="T54" fmla="*/ 193 w 1088"/>
                <a:gd name="T55" fmla="*/ 224 h 1205"/>
                <a:gd name="T56" fmla="*/ 193 w 1088"/>
                <a:gd name="T57" fmla="*/ 371 h 1205"/>
                <a:gd name="T58" fmla="*/ 303 w 1088"/>
                <a:gd name="T59" fmla="*/ 366 h 1205"/>
                <a:gd name="T60" fmla="*/ 468 w 1088"/>
                <a:gd name="T61" fmla="*/ 366 h 1205"/>
                <a:gd name="T62" fmla="*/ 468 w 1088"/>
                <a:gd name="T63" fmla="*/ 498 h 1205"/>
                <a:gd name="T64" fmla="*/ 336 w 1088"/>
                <a:gd name="T65" fmla="*/ 498 h 1205"/>
                <a:gd name="T66" fmla="*/ 226 w 1088"/>
                <a:gd name="T67" fmla="*/ 495 h 1205"/>
                <a:gd name="T68" fmla="*/ 226 w 1088"/>
                <a:gd name="T69" fmla="*/ 640 h 1205"/>
                <a:gd name="T70" fmla="*/ 336 w 1088"/>
                <a:gd name="T71" fmla="*/ 637 h 1205"/>
                <a:gd name="T72" fmla="*/ 468 w 1088"/>
                <a:gd name="T73" fmla="*/ 637 h 1205"/>
                <a:gd name="T74" fmla="*/ 468 w 1088"/>
                <a:gd name="T75" fmla="*/ 816 h 1205"/>
                <a:gd name="T76" fmla="*/ 290 w 1088"/>
                <a:gd name="T77" fmla="*/ 816 h 1205"/>
                <a:gd name="T78" fmla="*/ 176 w 1088"/>
                <a:gd name="T79" fmla="*/ 813 h 1205"/>
                <a:gd name="T80" fmla="*/ 176 w 1088"/>
                <a:gd name="T81" fmla="*/ 956 h 1205"/>
                <a:gd name="T82" fmla="*/ 4 w 1088"/>
                <a:gd name="T83" fmla="*/ 144 h 1205"/>
                <a:gd name="T84" fmla="*/ 4 w 1088"/>
                <a:gd name="T85" fmla="*/ 1040 h 1205"/>
                <a:gd name="T86" fmla="*/ 0 w 1088"/>
                <a:gd name="T87" fmla="*/ 1196 h 1205"/>
                <a:gd name="T88" fmla="*/ 154 w 1088"/>
                <a:gd name="T89" fmla="*/ 1196 h 1205"/>
                <a:gd name="T90" fmla="*/ 154 w 1088"/>
                <a:gd name="T91" fmla="*/ 1177 h 1205"/>
                <a:gd name="T92" fmla="*/ 930 w 1088"/>
                <a:gd name="T93" fmla="*/ 1177 h 1205"/>
                <a:gd name="T94" fmla="*/ 930 w 1088"/>
                <a:gd name="T95" fmla="*/ 1205 h 1205"/>
                <a:gd name="T96" fmla="*/ 1088 w 1088"/>
                <a:gd name="T97" fmla="*/ 1205 h 1205"/>
                <a:gd name="T98" fmla="*/ 1084 w 1088"/>
                <a:gd name="T99" fmla="*/ 1050 h 1205"/>
                <a:gd name="T100" fmla="*/ 1084 w 1088"/>
                <a:gd name="T101" fmla="*/ 144 h 1205"/>
                <a:gd name="T102" fmla="*/ 1088 w 1088"/>
                <a:gd name="T103" fmla="*/ 0 h 1205"/>
                <a:gd name="T104" fmla="*/ 962 w 1088"/>
                <a:gd name="T105" fmla="*/ 5 h 1205"/>
                <a:gd name="T106" fmla="*/ 128 w 1088"/>
                <a:gd name="T107" fmla="*/ 5 h 1205"/>
                <a:gd name="T108" fmla="*/ 0 w 1088"/>
                <a:gd name="T109" fmla="*/ 0 h 1205"/>
                <a:gd name="T110" fmla="*/ 4 w 1088"/>
                <a:gd name="T111" fmla="*/ 144 h 1205"/>
                <a:gd name="T112" fmla="*/ 154 w 1088"/>
                <a:gd name="T113" fmla="*/ 150 h 1205"/>
                <a:gd name="T114" fmla="*/ 930 w 1088"/>
                <a:gd name="T115" fmla="*/ 150 h 1205"/>
                <a:gd name="T116" fmla="*/ 930 w 1088"/>
                <a:gd name="T117" fmla="*/ 1034 h 1205"/>
                <a:gd name="T118" fmla="*/ 154 w 1088"/>
                <a:gd name="T119" fmla="*/ 1034 h 1205"/>
                <a:gd name="T120" fmla="*/ 154 w 1088"/>
                <a:gd name="T121" fmla="*/ 150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88" h="1205">
                  <a:moveTo>
                    <a:pt x="620" y="816"/>
                  </a:moveTo>
                  <a:cubicBezTo>
                    <a:pt x="620" y="637"/>
                    <a:pt x="620" y="637"/>
                    <a:pt x="620" y="637"/>
                  </a:cubicBezTo>
                  <a:cubicBezTo>
                    <a:pt x="708" y="637"/>
                    <a:pt x="708" y="637"/>
                    <a:pt x="708" y="637"/>
                  </a:cubicBezTo>
                  <a:cubicBezTo>
                    <a:pt x="684" y="662"/>
                    <a:pt x="660" y="683"/>
                    <a:pt x="636" y="698"/>
                  </a:cubicBezTo>
                  <a:cubicBezTo>
                    <a:pt x="681" y="737"/>
                    <a:pt x="708" y="764"/>
                    <a:pt x="718" y="778"/>
                  </a:cubicBezTo>
                  <a:cubicBezTo>
                    <a:pt x="729" y="792"/>
                    <a:pt x="737" y="805"/>
                    <a:pt x="745" y="816"/>
                  </a:cubicBezTo>
                  <a:lnTo>
                    <a:pt x="620" y="816"/>
                  </a:lnTo>
                  <a:close/>
                  <a:moveTo>
                    <a:pt x="176" y="956"/>
                  </a:moveTo>
                  <a:cubicBezTo>
                    <a:pt x="288" y="952"/>
                    <a:pt x="288" y="952"/>
                    <a:pt x="288" y="952"/>
                  </a:cubicBezTo>
                  <a:cubicBezTo>
                    <a:pt x="790" y="952"/>
                    <a:pt x="790" y="952"/>
                    <a:pt x="790" y="952"/>
                  </a:cubicBezTo>
                  <a:cubicBezTo>
                    <a:pt x="909" y="956"/>
                    <a:pt x="909" y="956"/>
                    <a:pt x="909" y="956"/>
                  </a:cubicBezTo>
                  <a:cubicBezTo>
                    <a:pt x="909" y="813"/>
                    <a:pt x="909" y="813"/>
                    <a:pt x="909" y="813"/>
                  </a:cubicBezTo>
                  <a:cubicBezTo>
                    <a:pt x="812" y="816"/>
                    <a:pt x="812" y="816"/>
                    <a:pt x="812" y="816"/>
                  </a:cubicBezTo>
                  <a:cubicBezTo>
                    <a:pt x="834" y="792"/>
                    <a:pt x="854" y="770"/>
                    <a:pt x="873" y="750"/>
                  </a:cubicBezTo>
                  <a:cubicBezTo>
                    <a:pt x="841" y="717"/>
                    <a:pt x="841" y="717"/>
                    <a:pt x="841" y="717"/>
                  </a:cubicBezTo>
                  <a:cubicBezTo>
                    <a:pt x="796" y="672"/>
                    <a:pt x="796" y="672"/>
                    <a:pt x="796" y="672"/>
                  </a:cubicBezTo>
                  <a:cubicBezTo>
                    <a:pt x="789" y="665"/>
                    <a:pt x="779" y="653"/>
                    <a:pt x="766" y="637"/>
                  </a:cubicBezTo>
                  <a:cubicBezTo>
                    <a:pt x="862" y="642"/>
                    <a:pt x="862" y="642"/>
                    <a:pt x="862" y="642"/>
                  </a:cubicBezTo>
                  <a:cubicBezTo>
                    <a:pt x="862" y="495"/>
                    <a:pt x="862" y="495"/>
                    <a:pt x="862" y="495"/>
                  </a:cubicBezTo>
                  <a:cubicBezTo>
                    <a:pt x="780" y="498"/>
                    <a:pt x="780" y="498"/>
                    <a:pt x="780" y="498"/>
                  </a:cubicBezTo>
                  <a:cubicBezTo>
                    <a:pt x="620" y="498"/>
                    <a:pt x="620" y="498"/>
                    <a:pt x="620" y="498"/>
                  </a:cubicBezTo>
                  <a:cubicBezTo>
                    <a:pt x="620" y="366"/>
                    <a:pt x="620" y="366"/>
                    <a:pt x="620" y="366"/>
                  </a:cubicBezTo>
                  <a:cubicBezTo>
                    <a:pt x="788" y="366"/>
                    <a:pt x="788" y="366"/>
                    <a:pt x="788" y="366"/>
                  </a:cubicBezTo>
                  <a:cubicBezTo>
                    <a:pt x="900" y="373"/>
                    <a:pt x="900" y="373"/>
                    <a:pt x="900" y="373"/>
                  </a:cubicBezTo>
                  <a:cubicBezTo>
                    <a:pt x="900" y="224"/>
                    <a:pt x="900" y="224"/>
                    <a:pt x="900" y="224"/>
                  </a:cubicBezTo>
                  <a:cubicBezTo>
                    <a:pt x="780" y="227"/>
                    <a:pt x="780" y="227"/>
                    <a:pt x="780" y="227"/>
                  </a:cubicBezTo>
                  <a:cubicBezTo>
                    <a:pt x="303" y="227"/>
                    <a:pt x="303" y="227"/>
                    <a:pt x="303" y="227"/>
                  </a:cubicBezTo>
                  <a:cubicBezTo>
                    <a:pt x="193" y="224"/>
                    <a:pt x="193" y="224"/>
                    <a:pt x="193" y="224"/>
                  </a:cubicBezTo>
                  <a:cubicBezTo>
                    <a:pt x="193" y="371"/>
                    <a:pt x="193" y="371"/>
                    <a:pt x="193" y="371"/>
                  </a:cubicBezTo>
                  <a:cubicBezTo>
                    <a:pt x="303" y="366"/>
                    <a:pt x="303" y="366"/>
                    <a:pt x="303" y="366"/>
                  </a:cubicBezTo>
                  <a:cubicBezTo>
                    <a:pt x="468" y="366"/>
                    <a:pt x="468" y="366"/>
                    <a:pt x="468" y="366"/>
                  </a:cubicBezTo>
                  <a:cubicBezTo>
                    <a:pt x="468" y="498"/>
                    <a:pt x="468" y="498"/>
                    <a:pt x="468" y="498"/>
                  </a:cubicBezTo>
                  <a:cubicBezTo>
                    <a:pt x="336" y="498"/>
                    <a:pt x="336" y="498"/>
                    <a:pt x="336" y="498"/>
                  </a:cubicBezTo>
                  <a:cubicBezTo>
                    <a:pt x="226" y="495"/>
                    <a:pt x="226" y="495"/>
                    <a:pt x="226" y="495"/>
                  </a:cubicBezTo>
                  <a:cubicBezTo>
                    <a:pt x="226" y="640"/>
                    <a:pt x="226" y="640"/>
                    <a:pt x="226" y="640"/>
                  </a:cubicBezTo>
                  <a:cubicBezTo>
                    <a:pt x="336" y="637"/>
                    <a:pt x="336" y="637"/>
                    <a:pt x="336" y="637"/>
                  </a:cubicBezTo>
                  <a:cubicBezTo>
                    <a:pt x="468" y="637"/>
                    <a:pt x="468" y="637"/>
                    <a:pt x="468" y="637"/>
                  </a:cubicBezTo>
                  <a:cubicBezTo>
                    <a:pt x="468" y="816"/>
                    <a:pt x="468" y="816"/>
                    <a:pt x="468" y="816"/>
                  </a:cubicBezTo>
                  <a:cubicBezTo>
                    <a:pt x="290" y="816"/>
                    <a:pt x="290" y="816"/>
                    <a:pt x="290" y="816"/>
                  </a:cubicBezTo>
                  <a:cubicBezTo>
                    <a:pt x="176" y="813"/>
                    <a:pt x="176" y="813"/>
                    <a:pt x="176" y="813"/>
                  </a:cubicBezTo>
                  <a:lnTo>
                    <a:pt x="176" y="956"/>
                  </a:lnTo>
                  <a:close/>
                  <a:moveTo>
                    <a:pt x="4" y="144"/>
                  </a:moveTo>
                  <a:cubicBezTo>
                    <a:pt x="4" y="1040"/>
                    <a:pt x="4" y="1040"/>
                    <a:pt x="4" y="1040"/>
                  </a:cubicBezTo>
                  <a:cubicBezTo>
                    <a:pt x="0" y="1196"/>
                    <a:pt x="0" y="1196"/>
                    <a:pt x="0" y="1196"/>
                  </a:cubicBezTo>
                  <a:cubicBezTo>
                    <a:pt x="154" y="1196"/>
                    <a:pt x="154" y="1196"/>
                    <a:pt x="154" y="1196"/>
                  </a:cubicBezTo>
                  <a:cubicBezTo>
                    <a:pt x="154" y="1177"/>
                    <a:pt x="154" y="1177"/>
                    <a:pt x="154" y="1177"/>
                  </a:cubicBezTo>
                  <a:cubicBezTo>
                    <a:pt x="930" y="1177"/>
                    <a:pt x="930" y="1177"/>
                    <a:pt x="930" y="1177"/>
                  </a:cubicBezTo>
                  <a:cubicBezTo>
                    <a:pt x="930" y="1205"/>
                    <a:pt x="930" y="1205"/>
                    <a:pt x="930" y="1205"/>
                  </a:cubicBezTo>
                  <a:cubicBezTo>
                    <a:pt x="1088" y="1205"/>
                    <a:pt x="1088" y="1205"/>
                    <a:pt x="1088" y="1205"/>
                  </a:cubicBezTo>
                  <a:cubicBezTo>
                    <a:pt x="1084" y="1050"/>
                    <a:pt x="1084" y="1050"/>
                    <a:pt x="1084" y="1050"/>
                  </a:cubicBezTo>
                  <a:cubicBezTo>
                    <a:pt x="1084" y="144"/>
                    <a:pt x="1084" y="144"/>
                    <a:pt x="1084" y="144"/>
                  </a:cubicBezTo>
                  <a:cubicBezTo>
                    <a:pt x="1088" y="0"/>
                    <a:pt x="1088" y="0"/>
                    <a:pt x="1088" y="0"/>
                  </a:cubicBezTo>
                  <a:cubicBezTo>
                    <a:pt x="962" y="5"/>
                    <a:pt x="962" y="5"/>
                    <a:pt x="962" y="5"/>
                  </a:cubicBezTo>
                  <a:cubicBezTo>
                    <a:pt x="128" y="5"/>
                    <a:pt x="128" y="5"/>
                    <a:pt x="128" y="5"/>
                  </a:cubicBezTo>
                  <a:cubicBezTo>
                    <a:pt x="0" y="0"/>
                    <a:pt x="0" y="0"/>
                    <a:pt x="0" y="0"/>
                  </a:cubicBezTo>
                  <a:lnTo>
                    <a:pt x="4" y="144"/>
                  </a:lnTo>
                  <a:close/>
                  <a:moveTo>
                    <a:pt x="154" y="150"/>
                  </a:moveTo>
                  <a:cubicBezTo>
                    <a:pt x="930" y="150"/>
                    <a:pt x="930" y="150"/>
                    <a:pt x="930" y="150"/>
                  </a:cubicBezTo>
                  <a:cubicBezTo>
                    <a:pt x="930" y="1034"/>
                    <a:pt x="930" y="1034"/>
                    <a:pt x="930" y="1034"/>
                  </a:cubicBezTo>
                  <a:cubicBezTo>
                    <a:pt x="154" y="1034"/>
                    <a:pt x="154" y="1034"/>
                    <a:pt x="154" y="1034"/>
                  </a:cubicBezTo>
                  <a:lnTo>
                    <a:pt x="154"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2" name="Freeform 53"/>
            <p:cNvSpPr>
              <a:spLocks noEditPoints="1"/>
            </p:cNvSpPr>
            <p:nvPr/>
          </p:nvSpPr>
          <p:spPr bwMode="auto">
            <a:xfrm>
              <a:off x="7820747" y="1863654"/>
              <a:ext cx="375632" cy="396936"/>
            </a:xfrm>
            <a:custGeom>
              <a:avLst/>
              <a:gdLst>
                <a:gd name="T0" fmla="*/ 578 w 1233"/>
                <a:gd name="T1" fmla="*/ 836 h 1304"/>
                <a:gd name="T2" fmla="*/ 376 w 1233"/>
                <a:gd name="T3" fmla="*/ 920 h 1304"/>
                <a:gd name="T4" fmla="*/ 104 w 1233"/>
                <a:gd name="T5" fmla="*/ 966 h 1304"/>
                <a:gd name="T6" fmla="*/ 185 w 1233"/>
                <a:gd name="T7" fmla="*/ 847 h 1304"/>
                <a:gd name="T8" fmla="*/ 482 w 1233"/>
                <a:gd name="T9" fmla="*/ 700 h 1304"/>
                <a:gd name="T10" fmla="*/ 323 w 1233"/>
                <a:gd name="T11" fmla="*/ 740 h 1304"/>
                <a:gd name="T12" fmla="*/ 140 w 1233"/>
                <a:gd name="T13" fmla="*/ 735 h 1304"/>
                <a:gd name="T14" fmla="*/ 251 w 1233"/>
                <a:gd name="T15" fmla="*/ 616 h 1304"/>
                <a:gd name="T16" fmla="*/ 333 w 1233"/>
                <a:gd name="T17" fmla="*/ 513 h 1304"/>
                <a:gd name="T18" fmla="*/ 223 w 1233"/>
                <a:gd name="T19" fmla="*/ 372 h 1304"/>
                <a:gd name="T20" fmla="*/ 866 w 1233"/>
                <a:gd name="T21" fmla="*/ 375 h 1304"/>
                <a:gd name="T22" fmla="*/ 989 w 1233"/>
                <a:gd name="T23" fmla="*/ 516 h 1304"/>
                <a:gd name="T24" fmla="*/ 678 w 1233"/>
                <a:gd name="T25" fmla="*/ 513 h 1304"/>
                <a:gd name="T26" fmla="*/ 597 w 1233"/>
                <a:gd name="T27" fmla="*/ 632 h 1304"/>
                <a:gd name="T28" fmla="*/ 693 w 1233"/>
                <a:gd name="T29" fmla="*/ 731 h 1304"/>
                <a:gd name="T30" fmla="*/ 930 w 1233"/>
                <a:gd name="T31" fmla="*/ 537 h 1304"/>
                <a:gd name="T32" fmla="*/ 1061 w 1233"/>
                <a:gd name="T33" fmla="*/ 653 h 1304"/>
                <a:gd name="T34" fmla="*/ 946 w 1233"/>
                <a:gd name="T35" fmla="*/ 880 h 1304"/>
                <a:gd name="T36" fmla="*/ 1233 w 1233"/>
                <a:gd name="T37" fmla="*/ 1144 h 1304"/>
                <a:gd name="T38" fmla="*/ 1126 w 1233"/>
                <a:gd name="T39" fmla="*/ 1292 h 1304"/>
                <a:gd name="T40" fmla="*/ 851 w 1233"/>
                <a:gd name="T41" fmla="*/ 1013 h 1304"/>
                <a:gd name="T42" fmla="*/ 737 w 1233"/>
                <a:gd name="T43" fmla="*/ 864 h 1304"/>
                <a:gd name="T44" fmla="*/ 747 w 1233"/>
                <a:gd name="T45" fmla="*/ 1038 h 1304"/>
                <a:gd name="T46" fmla="*/ 687 w 1233"/>
                <a:gd name="T47" fmla="*/ 1261 h 1304"/>
                <a:gd name="T48" fmla="*/ 467 w 1233"/>
                <a:gd name="T49" fmla="*/ 1195 h 1304"/>
                <a:gd name="T50" fmla="*/ 566 w 1233"/>
                <a:gd name="T51" fmla="*/ 1135 h 1304"/>
                <a:gd name="T52" fmla="*/ 600 w 1233"/>
                <a:gd name="T53" fmla="*/ 1012 h 1304"/>
                <a:gd name="T54" fmla="*/ 429 w 1233"/>
                <a:gd name="T55" fmla="*/ 1103 h 1304"/>
                <a:gd name="T56" fmla="*/ 84 w 1233"/>
                <a:gd name="T57" fmla="*/ 1253 h 1304"/>
                <a:gd name="T58" fmla="*/ 0 w 1233"/>
                <a:gd name="T59" fmla="*/ 1106 h 1304"/>
                <a:gd name="T60" fmla="*/ 31 w 1233"/>
                <a:gd name="T61" fmla="*/ 454 h 1304"/>
                <a:gd name="T62" fmla="*/ 33 w 1233"/>
                <a:gd name="T63" fmla="*/ 235 h 1304"/>
                <a:gd name="T64" fmla="*/ 174 w 1233"/>
                <a:gd name="T65" fmla="*/ 143 h 1304"/>
                <a:gd name="T66" fmla="*/ 448 w 1233"/>
                <a:gd name="T67" fmla="*/ 76 h 1304"/>
                <a:gd name="T68" fmla="*/ 586 w 1233"/>
                <a:gd name="T69" fmla="*/ 0 h 1304"/>
                <a:gd name="T70" fmla="*/ 677 w 1233"/>
                <a:gd name="T71" fmla="*/ 143 h 1304"/>
                <a:gd name="T72" fmla="*/ 1177 w 1233"/>
                <a:gd name="T73" fmla="*/ 138 h 1304"/>
                <a:gd name="T74" fmla="*/ 1174 w 1233"/>
                <a:gd name="T75" fmla="*/ 383 h 1304"/>
                <a:gd name="T76" fmla="*/ 1015 w 1233"/>
                <a:gd name="T77" fmla="*/ 459 h 1304"/>
                <a:gd name="T78" fmla="*/ 1018 w 1233"/>
                <a:gd name="T79" fmla="*/ 287 h 1304"/>
                <a:gd name="T80" fmla="*/ 190 w 1233"/>
                <a:gd name="T81" fmla="*/ 382 h 1304"/>
                <a:gd name="T82" fmla="*/ 31 w 1233"/>
                <a:gd name="T83" fmla="*/ 454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3" h="1304">
                  <a:moveTo>
                    <a:pt x="357" y="980"/>
                  </a:moveTo>
                  <a:cubicBezTo>
                    <a:pt x="453" y="926"/>
                    <a:pt x="526" y="878"/>
                    <a:pt x="578" y="836"/>
                  </a:cubicBezTo>
                  <a:cubicBezTo>
                    <a:pt x="575" y="826"/>
                    <a:pt x="571" y="816"/>
                    <a:pt x="566" y="807"/>
                  </a:cubicBezTo>
                  <a:cubicBezTo>
                    <a:pt x="496" y="851"/>
                    <a:pt x="432" y="889"/>
                    <a:pt x="376" y="920"/>
                  </a:cubicBezTo>
                  <a:cubicBezTo>
                    <a:pt x="320" y="951"/>
                    <a:pt x="238" y="984"/>
                    <a:pt x="129" y="1020"/>
                  </a:cubicBezTo>
                  <a:cubicBezTo>
                    <a:pt x="121" y="999"/>
                    <a:pt x="112" y="981"/>
                    <a:pt x="104" y="966"/>
                  </a:cubicBezTo>
                  <a:cubicBezTo>
                    <a:pt x="96" y="949"/>
                    <a:pt x="79" y="920"/>
                    <a:pt x="52" y="878"/>
                  </a:cubicBezTo>
                  <a:cubicBezTo>
                    <a:pt x="103" y="869"/>
                    <a:pt x="148" y="859"/>
                    <a:pt x="185" y="847"/>
                  </a:cubicBezTo>
                  <a:cubicBezTo>
                    <a:pt x="223" y="836"/>
                    <a:pt x="269" y="817"/>
                    <a:pt x="324" y="791"/>
                  </a:cubicBezTo>
                  <a:cubicBezTo>
                    <a:pt x="379" y="765"/>
                    <a:pt x="432" y="735"/>
                    <a:pt x="482" y="700"/>
                  </a:cubicBezTo>
                  <a:cubicBezTo>
                    <a:pt x="468" y="687"/>
                    <a:pt x="468" y="687"/>
                    <a:pt x="468" y="687"/>
                  </a:cubicBezTo>
                  <a:cubicBezTo>
                    <a:pt x="405" y="712"/>
                    <a:pt x="357" y="730"/>
                    <a:pt x="323" y="740"/>
                  </a:cubicBezTo>
                  <a:cubicBezTo>
                    <a:pt x="290" y="750"/>
                    <a:pt x="236" y="765"/>
                    <a:pt x="162" y="786"/>
                  </a:cubicBezTo>
                  <a:cubicBezTo>
                    <a:pt x="154" y="768"/>
                    <a:pt x="147" y="751"/>
                    <a:pt x="140" y="735"/>
                  </a:cubicBezTo>
                  <a:cubicBezTo>
                    <a:pt x="134" y="721"/>
                    <a:pt x="115" y="689"/>
                    <a:pt x="84" y="640"/>
                  </a:cubicBezTo>
                  <a:cubicBezTo>
                    <a:pt x="124" y="636"/>
                    <a:pt x="181" y="628"/>
                    <a:pt x="251" y="616"/>
                  </a:cubicBezTo>
                  <a:cubicBezTo>
                    <a:pt x="322" y="605"/>
                    <a:pt x="412" y="570"/>
                    <a:pt x="521" y="513"/>
                  </a:cubicBezTo>
                  <a:cubicBezTo>
                    <a:pt x="333" y="513"/>
                    <a:pt x="333" y="513"/>
                    <a:pt x="333" y="513"/>
                  </a:cubicBezTo>
                  <a:cubicBezTo>
                    <a:pt x="223" y="516"/>
                    <a:pt x="223" y="516"/>
                    <a:pt x="223" y="516"/>
                  </a:cubicBezTo>
                  <a:cubicBezTo>
                    <a:pt x="223" y="372"/>
                    <a:pt x="223" y="372"/>
                    <a:pt x="223" y="372"/>
                  </a:cubicBezTo>
                  <a:cubicBezTo>
                    <a:pt x="333" y="375"/>
                    <a:pt x="333" y="375"/>
                    <a:pt x="333" y="375"/>
                  </a:cubicBezTo>
                  <a:cubicBezTo>
                    <a:pt x="866" y="375"/>
                    <a:pt x="866" y="375"/>
                    <a:pt x="866" y="375"/>
                  </a:cubicBezTo>
                  <a:cubicBezTo>
                    <a:pt x="989" y="372"/>
                    <a:pt x="989" y="372"/>
                    <a:pt x="989" y="372"/>
                  </a:cubicBezTo>
                  <a:cubicBezTo>
                    <a:pt x="989" y="516"/>
                    <a:pt x="989" y="516"/>
                    <a:pt x="989" y="516"/>
                  </a:cubicBezTo>
                  <a:cubicBezTo>
                    <a:pt x="866" y="513"/>
                    <a:pt x="866" y="513"/>
                    <a:pt x="866" y="513"/>
                  </a:cubicBezTo>
                  <a:cubicBezTo>
                    <a:pt x="678" y="513"/>
                    <a:pt x="678" y="513"/>
                    <a:pt x="678" y="513"/>
                  </a:cubicBezTo>
                  <a:cubicBezTo>
                    <a:pt x="694" y="526"/>
                    <a:pt x="711" y="540"/>
                    <a:pt x="730" y="553"/>
                  </a:cubicBezTo>
                  <a:cubicBezTo>
                    <a:pt x="684" y="581"/>
                    <a:pt x="640" y="607"/>
                    <a:pt x="597" y="632"/>
                  </a:cubicBezTo>
                  <a:cubicBezTo>
                    <a:pt x="637" y="662"/>
                    <a:pt x="660" y="683"/>
                    <a:pt x="668" y="695"/>
                  </a:cubicBezTo>
                  <a:cubicBezTo>
                    <a:pt x="693" y="731"/>
                    <a:pt x="693" y="731"/>
                    <a:pt x="693" y="731"/>
                  </a:cubicBezTo>
                  <a:cubicBezTo>
                    <a:pt x="792" y="660"/>
                    <a:pt x="850" y="616"/>
                    <a:pt x="867" y="599"/>
                  </a:cubicBezTo>
                  <a:cubicBezTo>
                    <a:pt x="930" y="537"/>
                    <a:pt x="930" y="537"/>
                    <a:pt x="930" y="537"/>
                  </a:cubicBezTo>
                  <a:cubicBezTo>
                    <a:pt x="943" y="553"/>
                    <a:pt x="955" y="566"/>
                    <a:pt x="966" y="578"/>
                  </a:cubicBezTo>
                  <a:cubicBezTo>
                    <a:pt x="977" y="589"/>
                    <a:pt x="1009" y="614"/>
                    <a:pt x="1061" y="653"/>
                  </a:cubicBezTo>
                  <a:cubicBezTo>
                    <a:pt x="1002" y="693"/>
                    <a:pt x="950" y="730"/>
                    <a:pt x="906" y="760"/>
                  </a:cubicBezTo>
                  <a:cubicBezTo>
                    <a:pt x="913" y="787"/>
                    <a:pt x="927" y="827"/>
                    <a:pt x="946" y="880"/>
                  </a:cubicBezTo>
                  <a:cubicBezTo>
                    <a:pt x="966" y="932"/>
                    <a:pt x="1002" y="983"/>
                    <a:pt x="1057" y="1031"/>
                  </a:cubicBezTo>
                  <a:cubicBezTo>
                    <a:pt x="1111" y="1079"/>
                    <a:pt x="1170" y="1117"/>
                    <a:pt x="1233" y="1144"/>
                  </a:cubicBezTo>
                  <a:cubicBezTo>
                    <a:pt x="1212" y="1169"/>
                    <a:pt x="1195" y="1189"/>
                    <a:pt x="1182" y="1205"/>
                  </a:cubicBezTo>
                  <a:cubicBezTo>
                    <a:pt x="1169" y="1222"/>
                    <a:pt x="1151" y="1251"/>
                    <a:pt x="1126" y="1292"/>
                  </a:cubicBezTo>
                  <a:cubicBezTo>
                    <a:pt x="1043" y="1239"/>
                    <a:pt x="982" y="1191"/>
                    <a:pt x="944" y="1147"/>
                  </a:cubicBezTo>
                  <a:cubicBezTo>
                    <a:pt x="905" y="1104"/>
                    <a:pt x="874" y="1059"/>
                    <a:pt x="851" y="1013"/>
                  </a:cubicBezTo>
                  <a:cubicBezTo>
                    <a:pt x="827" y="966"/>
                    <a:pt x="804" y="908"/>
                    <a:pt x="784" y="837"/>
                  </a:cubicBezTo>
                  <a:cubicBezTo>
                    <a:pt x="737" y="864"/>
                    <a:pt x="737" y="864"/>
                    <a:pt x="737" y="864"/>
                  </a:cubicBezTo>
                  <a:cubicBezTo>
                    <a:pt x="740" y="887"/>
                    <a:pt x="742" y="909"/>
                    <a:pt x="744" y="928"/>
                  </a:cubicBezTo>
                  <a:cubicBezTo>
                    <a:pt x="746" y="947"/>
                    <a:pt x="747" y="984"/>
                    <a:pt x="747" y="1038"/>
                  </a:cubicBezTo>
                  <a:cubicBezTo>
                    <a:pt x="747" y="1091"/>
                    <a:pt x="744" y="1135"/>
                    <a:pt x="737" y="1169"/>
                  </a:cubicBezTo>
                  <a:cubicBezTo>
                    <a:pt x="731" y="1203"/>
                    <a:pt x="714" y="1234"/>
                    <a:pt x="687" y="1261"/>
                  </a:cubicBezTo>
                  <a:cubicBezTo>
                    <a:pt x="660" y="1289"/>
                    <a:pt x="596" y="1303"/>
                    <a:pt x="495" y="1304"/>
                  </a:cubicBezTo>
                  <a:cubicBezTo>
                    <a:pt x="482" y="1246"/>
                    <a:pt x="473" y="1209"/>
                    <a:pt x="467" y="1195"/>
                  </a:cubicBezTo>
                  <a:cubicBezTo>
                    <a:pt x="442" y="1136"/>
                    <a:pt x="442" y="1136"/>
                    <a:pt x="442" y="1136"/>
                  </a:cubicBezTo>
                  <a:cubicBezTo>
                    <a:pt x="509" y="1147"/>
                    <a:pt x="550" y="1147"/>
                    <a:pt x="566" y="1135"/>
                  </a:cubicBezTo>
                  <a:cubicBezTo>
                    <a:pt x="583" y="1122"/>
                    <a:pt x="593" y="1103"/>
                    <a:pt x="596" y="1076"/>
                  </a:cubicBezTo>
                  <a:cubicBezTo>
                    <a:pt x="599" y="1049"/>
                    <a:pt x="600" y="1028"/>
                    <a:pt x="600" y="1012"/>
                  </a:cubicBezTo>
                  <a:cubicBezTo>
                    <a:pt x="600" y="996"/>
                    <a:pt x="600" y="996"/>
                    <a:pt x="600" y="996"/>
                  </a:cubicBezTo>
                  <a:cubicBezTo>
                    <a:pt x="555" y="1029"/>
                    <a:pt x="498" y="1064"/>
                    <a:pt x="429" y="1103"/>
                  </a:cubicBezTo>
                  <a:cubicBezTo>
                    <a:pt x="359" y="1142"/>
                    <a:pt x="301" y="1170"/>
                    <a:pt x="253" y="1188"/>
                  </a:cubicBezTo>
                  <a:cubicBezTo>
                    <a:pt x="84" y="1253"/>
                    <a:pt x="84" y="1253"/>
                    <a:pt x="84" y="1253"/>
                  </a:cubicBezTo>
                  <a:cubicBezTo>
                    <a:pt x="66" y="1212"/>
                    <a:pt x="51" y="1182"/>
                    <a:pt x="39" y="1165"/>
                  </a:cubicBezTo>
                  <a:cubicBezTo>
                    <a:pt x="0" y="1106"/>
                    <a:pt x="0" y="1106"/>
                    <a:pt x="0" y="1106"/>
                  </a:cubicBezTo>
                  <a:cubicBezTo>
                    <a:pt x="143" y="1076"/>
                    <a:pt x="262" y="1034"/>
                    <a:pt x="357" y="980"/>
                  </a:cubicBezTo>
                  <a:close/>
                  <a:moveTo>
                    <a:pt x="31" y="454"/>
                  </a:moveTo>
                  <a:cubicBezTo>
                    <a:pt x="33" y="382"/>
                    <a:pt x="33" y="382"/>
                    <a:pt x="33" y="382"/>
                  </a:cubicBezTo>
                  <a:cubicBezTo>
                    <a:pt x="33" y="235"/>
                    <a:pt x="33" y="235"/>
                    <a:pt x="33" y="235"/>
                  </a:cubicBezTo>
                  <a:cubicBezTo>
                    <a:pt x="31" y="138"/>
                    <a:pt x="31" y="138"/>
                    <a:pt x="31" y="138"/>
                  </a:cubicBezTo>
                  <a:cubicBezTo>
                    <a:pt x="174" y="143"/>
                    <a:pt x="174" y="143"/>
                    <a:pt x="174" y="143"/>
                  </a:cubicBezTo>
                  <a:cubicBezTo>
                    <a:pt x="516" y="143"/>
                    <a:pt x="516" y="143"/>
                    <a:pt x="516" y="143"/>
                  </a:cubicBezTo>
                  <a:cubicBezTo>
                    <a:pt x="500" y="124"/>
                    <a:pt x="477" y="102"/>
                    <a:pt x="448" y="76"/>
                  </a:cubicBezTo>
                  <a:cubicBezTo>
                    <a:pt x="466" y="68"/>
                    <a:pt x="483" y="61"/>
                    <a:pt x="497" y="54"/>
                  </a:cubicBezTo>
                  <a:cubicBezTo>
                    <a:pt x="511" y="47"/>
                    <a:pt x="541" y="28"/>
                    <a:pt x="586" y="0"/>
                  </a:cubicBezTo>
                  <a:cubicBezTo>
                    <a:pt x="642" y="51"/>
                    <a:pt x="684" y="89"/>
                    <a:pt x="710" y="115"/>
                  </a:cubicBezTo>
                  <a:cubicBezTo>
                    <a:pt x="697" y="124"/>
                    <a:pt x="686" y="133"/>
                    <a:pt x="677" y="143"/>
                  </a:cubicBezTo>
                  <a:cubicBezTo>
                    <a:pt x="1043" y="143"/>
                    <a:pt x="1043" y="143"/>
                    <a:pt x="1043" y="143"/>
                  </a:cubicBezTo>
                  <a:cubicBezTo>
                    <a:pt x="1177" y="138"/>
                    <a:pt x="1177" y="138"/>
                    <a:pt x="1177" y="138"/>
                  </a:cubicBezTo>
                  <a:cubicBezTo>
                    <a:pt x="1174" y="235"/>
                    <a:pt x="1174" y="235"/>
                    <a:pt x="1174" y="235"/>
                  </a:cubicBezTo>
                  <a:cubicBezTo>
                    <a:pt x="1174" y="383"/>
                    <a:pt x="1174" y="383"/>
                    <a:pt x="1174" y="383"/>
                  </a:cubicBezTo>
                  <a:cubicBezTo>
                    <a:pt x="1177" y="459"/>
                    <a:pt x="1177" y="459"/>
                    <a:pt x="1177" y="459"/>
                  </a:cubicBezTo>
                  <a:cubicBezTo>
                    <a:pt x="1015" y="459"/>
                    <a:pt x="1015" y="459"/>
                    <a:pt x="1015" y="459"/>
                  </a:cubicBezTo>
                  <a:cubicBezTo>
                    <a:pt x="1018" y="383"/>
                    <a:pt x="1018" y="383"/>
                    <a:pt x="1018" y="383"/>
                  </a:cubicBezTo>
                  <a:cubicBezTo>
                    <a:pt x="1018" y="287"/>
                    <a:pt x="1018" y="287"/>
                    <a:pt x="1018" y="287"/>
                  </a:cubicBezTo>
                  <a:cubicBezTo>
                    <a:pt x="190" y="288"/>
                    <a:pt x="190" y="288"/>
                    <a:pt x="190" y="288"/>
                  </a:cubicBezTo>
                  <a:cubicBezTo>
                    <a:pt x="190" y="382"/>
                    <a:pt x="190" y="382"/>
                    <a:pt x="190" y="382"/>
                  </a:cubicBezTo>
                  <a:cubicBezTo>
                    <a:pt x="193" y="454"/>
                    <a:pt x="193" y="454"/>
                    <a:pt x="193" y="454"/>
                  </a:cubicBezTo>
                  <a:lnTo>
                    <a:pt x="31" y="4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3" name="Freeform 54"/>
            <p:cNvSpPr>
              <a:spLocks noEditPoints="1"/>
            </p:cNvSpPr>
            <p:nvPr/>
          </p:nvSpPr>
          <p:spPr bwMode="auto">
            <a:xfrm>
              <a:off x="8241825" y="1865785"/>
              <a:ext cx="350780" cy="393385"/>
            </a:xfrm>
            <a:custGeom>
              <a:avLst/>
              <a:gdLst>
                <a:gd name="T0" fmla="*/ 160 w 1151"/>
                <a:gd name="T1" fmla="*/ 336 h 1291"/>
                <a:gd name="T2" fmla="*/ 404 w 1151"/>
                <a:gd name="T3" fmla="*/ 336 h 1291"/>
                <a:gd name="T4" fmla="*/ 404 w 1151"/>
                <a:gd name="T5" fmla="*/ 492 h 1291"/>
                <a:gd name="T6" fmla="*/ 160 w 1151"/>
                <a:gd name="T7" fmla="*/ 492 h 1291"/>
                <a:gd name="T8" fmla="*/ 160 w 1151"/>
                <a:gd name="T9" fmla="*/ 336 h 1291"/>
                <a:gd name="T10" fmla="*/ 3 w 1151"/>
                <a:gd name="T11" fmla="*/ 298 h 1291"/>
                <a:gd name="T12" fmla="*/ 3 w 1151"/>
                <a:gd name="T13" fmla="*/ 821 h 1291"/>
                <a:gd name="T14" fmla="*/ 0 w 1151"/>
                <a:gd name="T15" fmla="*/ 960 h 1291"/>
                <a:gd name="T16" fmla="*/ 160 w 1151"/>
                <a:gd name="T17" fmla="*/ 960 h 1291"/>
                <a:gd name="T18" fmla="*/ 160 w 1151"/>
                <a:gd name="T19" fmla="*/ 940 h 1291"/>
                <a:gd name="T20" fmla="*/ 404 w 1151"/>
                <a:gd name="T21" fmla="*/ 940 h 1291"/>
                <a:gd name="T22" fmla="*/ 404 w 1151"/>
                <a:gd name="T23" fmla="*/ 1137 h 1291"/>
                <a:gd name="T24" fmla="*/ 413 w 1151"/>
                <a:gd name="T25" fmla="*/ 1211 h 1291"/>
                <a:gd name="T26" fmla="*/ 458 w 1151"/>
                <a:gd name="T27" fmla="*/ 1262 h 1291"/>
                <a:gd name="T28" fmla="*/ 569 w 1151"/>
                <a:gd name="T29" fmla="*/ 1285 h 1291"/>
                <a:gd name="T30" fmla="*/ 761 w 1151"/>
                <a:gd name="T31" fmla="*/ 1288 h 1291"/>
                <a:gd name="T32" fmla="*/ 943 w 1151"/>
                <a:gd name="T33" fmla="*/ 1289 h 1291"/>
                <a:gd name="T34" fmla="*/ 1032 w 1151"/>
                <a:gd name="T35" fmla="*/ 1273 h 1291"/>
                <a:gd name="T36" fmla="*/ 1087 w 1151"/>
                <a:gd name="T37" fmla="*/ 1231 h 1291"/>
                <a:gd name="T38" fmla="*/ 1151 w 1151"/>
                <a:gd name="T39" fmla="*/ 1062 h 1291"/>
                <a:gd name="T40" fmla="*/ 997 w 1151"/>
                <a:gd name="T41" fmla="*/ 983 h 1291"/>
                <a:gd name="T42" fmla="*/ 989 w 1151"/>
                <a:gd name="T43" fmla="*/ 1036 h 1291"/>
                <a:gd name="T44" fmla="*/ 958 w 1151"/>
                <a:gd name="T45" fmla="*/ 1109 h 1291"/>
                <a:gd name="T46" fmla="*/ 894 w 1151"/>
                <a:gd name="T47" fmla="*/ 1134 h 1291"/>
                <a:gd name="T48" fmla="*/ 766 w 1151"/>
                <a:gd name="T49" fmla="*/ 1136 h 1291"/>
                <a:gd name="T50" fmla="*/ 626 w 1151"/>
                <a:gd name="T51" fmla="*/ 1132 h 1291"/>
                <a:gd name="T52" fmla="*/ 570 w 1151"/>
                <a:gd name="T53" fmla="*/ 1116 h 1291"/>
                <a:gd name="T54" fmla="*/ 559 w 1151"/>
                <a:gd name="T55" fmla="*/ 1084 h 1291"/>
                <a:gd name="T56" fmla="*/ 559 w 1151"/>
                <a:gd name="T57" fmla="*/ 940 h 1291"/>
                <a:gd name="T58" fmla="*/ 837 w 1151"/>
                <a:gd name="T59" fmla="*/ 940 h 1291"/>
                <a:gd name="T60" fmla="*/ 837 w 1151"/>
                <a:gd name="T61" fmla="*/ 965 h 1291"/>
                <a:gd name="T62" fmla="*/ 998 w 1151"/>
                <a:gd name="T63" fmla="*/ 965 h 1291"/>
                <a:gd name="T64" fmla="*/ 994 w 1151"/>
                <a:gd name="T65" fmla="*/ 831 h 1291"/>
                <a:gd name="T66" fmla="*/ 994 w 1151"/>
                <a:gd name="T67" fmla="*/ 298 h 1291"/>
                <a:gd name="T68" fmla="*/ 998 w 1151"/>
                <a:gd name="T69" fmla="*/ 179 h 1291"/>
                <a:gd name="T70" fmla="*/ 894 w 1151"/>
                <a:gd name="T71" fmla="*/ 184 h 1291"/>
                <a:gd name="T72" fmla="*/ 559 w 1151"/>
                <a:gd name="T73" fmla="*/ 184 h 1291"/>
                <a:gd name="T74" fmla="*/ 559 w 1151"/>
                <a:gd name="T75" fmla="*/ 107 h 1291"/>
                <a:gd name="T76" fmla="*/ 562 w 1151"/>
                <a:gd name="T77" fmla="*/ 0 h 1291"/>
                <a:gd name="T78" fmla="*/ 401 w 1151"/>
                <a:gd name="T79" fmla="*/ 0 h 1291"/>
                <a:gd name="T80" fmla="*/ 404 w 1151"/>
                <a:gd name="T81" fmla="*/ 107 h 1291"/>
                <a:gd name="T82" fmla="*/ 404 w 1151"/>
                <a:gd name="T83" fmla="*/ 184 h 1291"/>
                <a:gd name="T84" fmla="*/ 120 w 1151"/>
                <a:gd name="T85" fmla="*/ 184 h 1291"/>
                <a:gd name="T86" fmla="*/ 0 w 1151"/>
                <a:gd name="T87" fmla="*/ 179 h 1291"/>
                <a:gd name="T88" fmla="*/ 3 w 1151"/>
                <a:gd name="T89" fmla="*/ 298 h 1291"/>
                <a:gd name="T90" fmla="*/ 160 w 1151"/>
                <a:gd name="T91" fmla="*/ 637 h 1291"/>
                <a:gd name="T92" fmla="*/ 404 w 1151"/>
                <a:gd name="T93" fmla="*/ 637 h 1291"/>
                <a:gd name="T94" fmla="*/ 404 w 1151"/>
                <a:gd name="T95" fmla="*/ 791 h 1291"/>
                <a:gd name="T96" fmla="*/ 160 w 1151"/>
                <a:gd name="T97" fmla="*/ 791 h 1291"/>
                <a:gd name="T98" fmla="*/ 160 w 1151"/>
                <a:gd name="T99" fmla="*/ 637 h 1291"/>
                <a:gd name="T100" fmla="*/ 559 w 1151"/>
                <a:gd name="T101" fmla="*/ 336 h 1291"/>
                <a:gd name="T102" fmla="*/ 837 w 1151"/>
                <a:gd name="T103" fmla="*/ 336 h 1291"/>
                <a:gd name="T104" fmla="*/ 837 w 1151"/>
                <a:gd name="T105" fmla="*/ 492 h 1291"/>
                <a:gd name="T106" fmla="*/ 559 w 1151"/>
                <a:gd name="T107" fmla="*/ 492 h 1291"/>
                <a:gd name="T108" fmla="*/ 559 w 1151"/>
                <a:gd name="T109" fmla="*/ 336 h 1291"/>
                <a:gd name="T110" fmla="*/ 559 w 1151"/>
                <a:gd name="T111" fmla="*/ 637 h 1291"/>
                <a:gd name="T112" fmla="*/ 837 w 1151"/>
                <a:gd name="T113" fmla="*/ 637 h 1291"/>
                <a:gd name="T114" fmla="*/ 837 w 1151"/>
                <a:gd name="T115" fmla="*/ 791 h 1291"/>
                <a:gd name="T116" fmla="*/ 559 w 1151"/>
                <a:gd name="T117" fmla="*/ 791 h 1291"/>
                <a:gd name="T118" fmla="*/ 559 w 1151"/>
                <a:gd name="T119" fmla="*/ 637 h 1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1" h="1291">
                  <a:moveTo>
                    <a:pt x="160" y="336"/>
                  </a:moveTo>
                  <a:cubicBezTo>
                    <a:pt x="404" y="336"/>
                    <a:pt x="404" y="336"/>
                    <a:pt x="404" y="336"/>
                  </a:cubicBezTo>
                  <a:cubicBezTo>
                    <a:pt x="404" y="492"/>
                    <a:pt x="404" y="492"/>
                    <a:pt x="404" y="492"/>
                  </a:cubicBezTo>
                  <a:cubicBezTo>
                    <a:pt x="160" y="492"/>
                    <a:pt x="160" y="492"/>
                    <a:pt x="160" y="492"/>
                  </a:cubicBezTo>
                  <a:lnTo>
                    <a:pt x="160" y="336"/>
                  </a:lnTo>
                  <a:close/>
                  <a:moveTo>
                    <a:pt x="3" y="298"/>
                  </a:moveTo>
                  <a:cubicBezTo>
                    <a:pt x="3" y="821"/>
                    <a:pt x="3" y="821"/>
                    <a:pt x="3" y="821"/>
                  </a:cubicBezTo>
                  <a:cubicBezTo>
                    <a:pt x="0" y="960"/>
                    <a:pt x="0" y="960"/>
                    <a:pt x="0" y="960"/>
                  </a:cubicBezTo>
                  <a:cubicBezTo>
                    <a:pt x="160" y="960"/>
                    <a:pt x="160" y="960"/>
                    <a:pt x="160" y="960"/>
                  </a:cubicBezTo>
                  <a:cubicBezTo>
                    <a:pt x="160" y="940"/>
                    <a:pt x="160" y="940"/>
                    <a:pt x="160" y="940"/>
                  </a:cubicBezTo>
                  <a:cubicBezTo>
                    <a:pt x="404" y="940"/>
                    <a:pt x="404" y="940"/>
                    <a:pt x="404" y="940"/>
                  </a:cubicBezTo>
                  <a:cubicBezTo>
                    <a:pt x="404" y="1137"/>
                    <a:pt x="404" y="1137"/>
                    <a:pt x="404" y="1137"/>
                  </a:cubicBezTo>
                  <a:cubicBezTo>
                    <a:pt x="404" y="1168"/>
                    <a:pt x="407" y="1193"/>
                    <a:pt x="413" y="1211"/>
                  </a:cubicBezTo>
                  <a:cubicBezTo>
                    <a:pt x="419" y="1230"/>
                    <a:pt x="434" y="1247"/>
                    <a:pt x="458" y="1262"/>
                  </a:cubicBezTo>
                  <a:cubicBezTo>
                    <a:pt x="483" y="1277"/>
                    <a:pt x="519" y="1285"/>
                    <a:pt x="569" y="1285"/>
                  </a:cubicBezTo>
                  <a:cubicBezTo>
                    <a:pt x="619" y="1285"/>
                    <a:pt x="683" y="1286"/>
                    <a:pt x="761" y="1288"/>
                  </a:cubicBezTo>
                  <a:cubicBezTo>
                    <a:pt x="843" y="1290"/>
                    <a:pt x="903" y="1291"/>
                    <a:pt x="943" y="1289"/>
                  </a:cubicBezTo>
                  <a:cubicBezTo>
                    <a:pt x="982" y="1286"/>
                    <a:pt x="1012" y="1281"/>
                    <a:pt x="1032" y="1273"/>
                  </a:cubicBezTo>
                  <a:cubicBezTo>
                    <a:pt x="1052" y="1265"/>
                    <a:pt x="1070" y="1251"/>
                    <a:pt x="1087" y="1231"/>
                  </a:cubicBezTo>
                  <a:cubicBezTo>
                    <a:pt x="1104" y="1211"/>
                    <a:pt x="1125" y="1155"/>
                    <a:pt x="1151" y="1062"/>
                  </a:cubicBezTo>
                  <a:cubicBezTo>
                    <a:pt x="1106" y="1046"/>
                    <a:pt x="1055" y="1019"/>
                    <a:pt x="997" y="983"/>
                  </a:cubicBezTo>
                  <a:cubicBezTo>
                    <a:pt x="989" y="1036"/>
                    <a:pt x="989" y="1036"/>
                    <a:pt x="989" y="1036"/>
                  </a:cubicBezTo>
                  <a:cubicBezTo>
                    <a:pt x="985" y="1071"/>
                    <a:pt x="974" y="1095"/>
                    <a:pt x="958" y="1109"/>
                  </a:cubicBezTo>
                  <a:cubicBezTo>
                    <a:pt x="942" y="1123"/>
                    <a:pt x="920" y="1131"/>
                    <a:pt x="894" y="1134"/>
                  </a:cubicBezTo>
                  <a:cubicBezTo>
                    <a:pt x="869" y="1137"/>
                    <a:pt x="826" y="1137"/>
                    <a:pt x="766" y="1136"/>
                  </a:cubicBezTo>
                  <a:cubicBezTo>
                    <a:pt x="626" y="1132"/>
                    <a:pt x="626" y="1132"/>
                    <a:pt x="626" y="1132"/>
                  </a:cubicBezTo>
                  <a:cubicBezTo>
                    <a:pt x="595" y="1131"/>
                    <a:pt x="577" y="1125"/>
                    <a:pt x="570" y="1116"/>
                  </a:cubicBezTo>
                  <a:cubicBezTo>
                    <a:pt x="562" y="1106"/>
                    <a:pt x="559" y="1096"/>
                    <a:pt x="559" y="1084"/>
                  </a:cubicBezTo>
                  <a:cubicBezTo>
                    <a:pt x="559" y="940"/>
                    <a:pt x="559" y="940"/>
                    <a:pt x="559" y="940"/>
                  </a:cubicBezTo>
                  <a:cubicBezTo>
                    <a:pt x="837" y="940"/>
                    <a:pt x="837" y="940"/>
                    <a:pt x="837" y="940"/>
                  </a:cubicBezTo>
                  <a:cubicBezTo>
                    <a:pt x="837" y="965"/>
                    <a:pt x="837" y="965"/>
                    <a:pt x="837" y="965"/>
                  </a:cubicBezTo>
                  <a:cubicBezTo>
                    <a:pt x="998" y="965"/>
                    <a:pt x="998" y="965"/>
                    <a:pt x="998" y="965"/>
                  </a:cubicBezTo>
                  <a:cubicBezTo>
                    <a:pt x="994" y="831"/>
                    <a:pt x="994" y="831"/>
                    <a:pt x="994" y="831"/>
                  </a:cubicBezTo>
                  <a:cubicBezTo>
                    <a:pt x="994" y="298"/>
                    <a:pt x="994" y="298"/>
                    <a:pt x="994" y="298"/>
                  </a:cubicBezTo>
                  <a:cubicBezTo>
                    <a:pt x="998" y="179"/>
                    <a:pt x="998" y="179"/>
                    <a:pt x="998" y="179"/>
                  </a:cubicBezTo>
                  <a:cubicBezTo>
                    <a:pt x="894" y="184"/>
                    <a:pt x="894" y="184"/>
                    <a:pt x="894" y="184"/>
                  </a:cubicBezTo>
                  <a:cubicBezTo>
                    <a:pt x="559" y="184"/>
                    <a:pt x="559" y="184"/>
                    <a:pt x="559" y="184"/>
                  </a:cubicBezTo>
                  <a:cubicBezTo>
                    <a:pt x="559" y="107"/>
                    <a:pt x="559" y="107"/>
                    <a:pt x="559" y="107"/>
                  </a:cubicBezTo>
                  <a:cubicBezTo>
                    <a:pt x="562" y="0"/>
                    <a:pt x="562" y="0"/>
                    <a:pt x="562" y="0"/>
                  </a:cubicBezTo>
                  <a:cubicBezTo>
                    <a:pt x="401" y="0"/>
                    <a:pt x="401" y="0"/>
                    <a:pt x="401" y="0"/>
                  </a:cubicBezTo>
                  <a:cubicBezTo>
                    <a:pt x="404" y="107"/>
                    <a:pt x="404" y="107"/>
                    <a:pt x="404" y="107"/>
                  </a:cubicBezTo>
                  <a:cubicBezTo>
                    <a:pt x="404" y="184"/>
                    <a:pt x="404" y="184"/>
                    <a:pt x="404" y="184"/>
                  </a:cubicBezTo>
                  <a:cubicBezTo>
                    <a:pt x="120" y="184"/>
                    <a:pt x="120" y="184"/>
                    <a:pt x="120" y="184"/>
                  </a:cubicBezTo>
                  <a:cubicBezTo>
                    <a:pt x="0" y="179"/>
                    <a:pt x="0" y="179"/>
                    <a:pt x="0" y="179"/>
                  </a:cubicBezTo>
                  <a:lnTo>
                    <a:pt x="3" y="298"/>
                  </a:lnTo>
                  <a:close/>
                  <a:moveTo>
                    <a:pt x="160" y="637"/>
                  </a:moveTo>
                  <a:cubicBezTo>
                    <a:pt x="404" y="637"/>
                    <a:pt x="404" y="637"/>
                    <a:pt x="404" y="637"/>
                  </a:cubicBezTo>
                  <a:cubicBezTo>
                    <a:pt x="404" y="791"/>
                    <a:pt x="404" y="791"/>
                    <a:pt x="404" y="791"/>
                  </a:cubicBezTo>
                  <a:cubicBezTo>
                    <a:pt x="160" y="791"/>
                    <a:pt x="160" y="791"/>
                    <a:pt x="160" y="791"/>
                  </a:cubicBezTo>
                  <a:lnTo>
                    <a:pt x="160" y="637"/>
                  </a:lnTo>
                  <a:close/>
                  <a:moveTo>
                    <a:pt x="559" y="336"/>
                  </a:moveTo>
                  <a:cubicBezTo>
                    <a:pt x="837" y="336"/>
                    <a:pt x="837" y="336"/>
                    <a:pt x="837" y="336"/>
                  </a:cubicBezTo>
                  <a:cubicBezTo>
                    <a:pt x="837" y="492"/>
                    <a:pt x="837" y="492"/>
                    <a:pt x="837" y="492"/>
                  </a:cubicBezTo>
                  <a:cubicBezTo>
                    <a:pt x="559" y="492"/>
                    <a:pt x="559" y="492"/>
                    <a:pt x="559" y="492"/>
                  </a:cubicBezTo>
                  <a:lnTo>
                    <a:pt x="559" y="336"/>
                  </a:lnTo>
                  <a:close/>
                  <a:moveTo>
                    <a:pt x="559" y="637"/>
                  </a:moveTo>
                  <a:cubicBezTo>
                    <a:pt x="837" y="637"/>
                    <a:pt x="837" y="637"/>
                    <a:pt x="837" y="637"/>
                  </a:cubicBezTo>
                  <a:cubicBezTo>
                    <a:pt x="837" y="791"/>
                    <a:pt x="837" y="791"/>
                    <a:pt x="837" y="791"/>
                  </a:cubicBezTo>
                  <a:cubicBezTo>
                    <a:pt x="559" y="791"/>
                    <a:pt x="559" y="791"/>
                    <a:pt x="559" y="791"/>
                  </a:cubicBezTo>
                  <a:lnTo>
                    <a:pt x="559" y="6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4" name="Freeform 55"/>
            <p:cNvSpPr>
              <a:spLocks noEditPoints="1"/>
            </p:cNvSpPr>
            <p:nvPr/>
          </p:nvSpPr>
          <p:spPr bwMode="auto">
            <a:xfrm>
              <a:off x="8641601" y="1891348"/>
              <a:ext cx="320247" cy="362142"/>
            </a:xfrm>
            <a:custGeom>
              <a:avLst/>
              <a:gdLst>
                <a:gd name="T0" fmla="*/ 198 w 1052"/>
                <a:gd name="T1" fmla="*/ 421 h 1191"/>
                <a:gd name="T2" fmla="*/ 235 w 1052"/>
                <a:gd name="T3" fmla="*/ 693 h 1191"/>
                <a:gd name="T4" fmla="*/ 166 w 1052"/>
                <a:gd name="T5" fmla="*/ 374 h 1191"/>
                <a:gd name="T6" fmla="*/ 166 w 1052"/>
                <a:gd name="T7" fmla="*/ 977 h 1191"/>
                <a:gd name="T8" fmla="*/ 232 w 1052"/>
                <a:gd name="T9" fmla="*/ 885 h 1191"/>
                <a:gd name="T10" fmla="*/ 350 w 1052"/>
                <a:gd name="T11" fmla="*/ 796 h 1191"/>
                <a:gd name="T12" fmla="*/ 396 w 1052"/>
                <a:gd name="T13" fmla="*/ 774 h 1191"/>
                <a:gd name="T14" fmla="*/ 442 w 1052"/>
                <a:gd name="T15" fmla="*/ 800 h 1191"/>
                <a:gd name="T16" fmla="*/ 445 w 1052"/>
                <a:gd name="T17" fmla="*/ 546 h 1191"/>
                <a:gd name="T18" fmla="*/ 483 w 1052"/>
                <a:gd name="T19" fmla="*/ 391 h 1191"/>
                <a:gd name="T20" fmla="*/ 612 w 1052"/>
                <a:gd name="T21" fmla="*/ 592 h 1191"/>
                <a:gd name="T22" fmla="*/ 536 w 1052"/>
                <a:gd name="T23" fmla="*/ 770 h 1191"/>
                <a:gd name="T24" fmla="*/ 520 w 1052"/>
                <a:gd name="T25" fmla="*/ 950 h 1191"/>
                <a:gd name="T26" fmla="*/ 622 w 1052"/>
                <a:gd name="T27" fmla="*/ 915 h 1191"/>
                <a:gd name="T28" fmla="*/ 745 w 1052"/>
                <a:gd name="T29" fmla="*/ 835 h 1191"/>
                <a:gd name="T30" fmla="*/ 890 w 1052"/>
                <a:gd name="T31" fmla="*/ 787 h 1191"/>
                <a:gd name="T32" fmla="*/ 773 w 1052"/>
                <a:gd name="T33" fmla="*/ 571 h 1191"/>
                <a:gd name="T34" fmla="*/ 813 w 1052"/>
                <a:gd name="T35" fmla="*/ 359 h 1191"/>
                <a:gd name="T36" fmla="*/ 831 w 1052"/>
                <a:gd name="T37" fmla="*/ 236 h 1191"/>
                <a:gd name="T38" fmla="*/ 672 w 1052"/>
                <a:gd name="T39" fmla="*/ 257 h 1191"/>
                <a:gd name="T40" fmla="*/ 597 w 1052"/>
                <a:gd name="T41" fmla="*/ 303 h 1191"/>
                <a:gd name="T42" fmla="*/ 486 w 1052"/>
                <a:gd name="T43" fmla="*/ 381 h 1191"/>
                <a:gd name="T44" fmla="*/ 504 w 1052"/>
                <a:gd name="T45" fmla="*/ 275 h 1191"/>
                <a:gd name="T46" fmla="*/ 357 w 1052"/>
                <a:gd name="T47" fmla="*/ 191 h 1191"/>
                <a:gd name="T48" fmla="*/ 349 w 1052"/>
                <a:gd name="T49" fmla="*/ 312 h 1191"/>
                <a:gd name="T50" fmla="*/ 271 w 1052"/>
                <a:gd name="T51" fmla="*/ 274 h 1191"/>
                <a:gd name="T52" fmla="*/ 166 w 1052"/>
                <a:gd name="T53" fmla="*/ 346 h 1191"/>
                <a:gd name="T54" fmla="*/ 893 w 1052"/>
                <a:gd name="T55" fmla="*/ 160 h 1191"/>
                <a:gd name="T56" fmla="*/ 884 w 1052"/>
                <a:gd name="T57" fmla="*/ 997 h 1191"/>
                <a:gd name="T58" fmla="*/ 741 w 1052"/>
                <a:gd name="T59" fmla="*/ 1001 h 1191"/>
                <a:gd name="T60" fmla="*/ 791 w 1052"/>
                <a:gd name="T61" fmla="*/ 1140 h 1191"/>
                <a:gd name="T62" fmla="*/ 975 w 1052"/>
                <a:gd name="T63" fmla="*/ 1162 h 1191"/>
                <a:gd name="T64" fmla="*/ 1048 w 1052"/>
                <a:gd name="T65" fmla="*/ 1027 h 1191"/>
                <a:gd name="T66" fmla="*/ 1052 w 1052"/>
                <a:gd name="T67" fmla="*/ 0 h 1191"/>
                <a:gd name="T68" fmla="*/ 157 w 1052"/>
                <a:gd name="T69" fmla="*/ 5 h 1191"/>
                <a:gd name="T70" fmla="*/ 4 w 1052"/>
                <a:gd name="T71" fmla="*/ 165 h 1191"/>
                <a:gd name="T72" fmla="*/ 0 w 1052"/>
                <a:gd name="T73" fmla="*/ 1156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2" h="1191">
                  <a:moveTo>
                    <a:pt x="166" y="374"/>
                  </a:moveTo>
                  <a:cubicBezTo>
                    <a:pt x="198" y="421"/>
                    <a:pt x="198" y="421"/>
                    <a:pt x="198" y="421"/>
                  </a:cubicBezTo>
                  <a:cubicBezTo>
                    <a:pt x="208" y="434"/>
                    <a:pt x="237" y="482"/>
                    <a:pt x="287" y="563"/>
                  </a:cubicBezTo>
                  <a:cubicBezTo>
                    <a:pt x="270" y="620"/>
                    <a:pt x="253" y="663"/>
                    <a:pt x="235" y="693"/>
                  </a:cubicBezTo>
                  <a:cubicBezTo>
                    <a:pt x="216" y="724"/>
                    <a:pt x="193" y="756"/>
                    <a:pt x="166" y="790"/>
                  </a:cubicBezTo>
                  <a:lnTo>
                    <a:pt x="166" y="374"/>
                  </a:lnTo>
                  <a:close/>
                  <a:moveTo>
                    <a:pt x="169" y="1156"/>
                  </a:moveTo>
                  <a:cubicBezTo>
                    <a:pt x="166" y="977"/>
                    <a:pt x="166" y="977"/>
                    <a:pt x="166" y="977"/>
                  </a:cubicBezTo>
                  <a:cubicBezTo>
                    <a:pt x="166" y="812"/>
                    <a:pt x="166" y="812"/>
                    <a:pt x="166" y="812"/>
                  </a:cubicBezTo>
                  <a:cubicBezTo>
                    <a:pt x="199" y="846"/>
                    <a:pt x="221" y="870"/>
                    <a:pt x="232" y="885"/>
                  </a:cubicBezTo>
                  <a:cubicBezTo>
                    <a:pt x="243" y="899"/>
                    <a:pt x="253" y="914"/>
                    <a:pt x="263" y="929"/>
                  </a:cubicBezTo>
                  <a:cubicBezTo>
                    <a:pt x="310" y="862"/>
                    <a:pt x="339" y="818"/>
                    <a:pt x="350" y="796"/>
                  </a:cubicBezTo>
                  <a:cubicBezTo>
                    <a:pt x="361" y="774"/>
                    <a:pt x="371" y="754"/>
                    <a:pt x="379" y="737"/>
                  </a:cubicBezTo>
                  <a:cubicBezTo>
                    <a:pt x="396" y="774"/>
                    <a:pt x="396" y="774"/>
                    <a:pt x="396" y="774"/>
                  </a:cubicBezTo>
                  <a:cubicBezTo>
                    <a:pt x="399" y="781"/>
                    <a:pt x="405" y="799"/>
                    <a:pt x="413" y="829"/>
                  </a:cubicBezTo>
                  <a:cubicBezTo>
                    <a:pt x="442" y="800"/>
                    <a:pt x="442" y="800"/>
                    <a:pt x="442" y="800"/>
                  </a:cubicBezTo>
                  <a:cubicBezTo>
                    <a:pt x="460" y="782"/>
                    <a:pt x="493" y="759"/>
                    <a:pt x="541" y="732"/>
                  </a:cubicBezTo>
                  <a:cubicBezTo>
                    <a:pt x="508" y="667"/>
                    <a:pt x="476" y="605"/>
                    <a:pt x="445" y="546"/>
                  </a:cubicBezTo>
                  <a:cubicBezTo>
                    <a:pt x="458" y="500"/>
                    <a:pt x="458" y="500"/>
                    <a:pt x="458" y="500"/>
                  </a:cubicBezTo>
                  <a:cubicBezTo>
                    <a:pt x="463" y="484"/>
                    <a:pt x="470" y="448"/>
                    <a:pt x="483" y="391"/>
                  </a:cubicBezTo>
                  <a:cubicBezTo>
                    <a:pt x="524" y="445"/>
                    <a:pt x="549" y="479"/>
                    <a:pt x="559" y="493"/>
                  </a:cubicBezTo>
                  <a:cubicBezTo>
                    <a:pt x="569" y="507"/>
                    <a:pt x="587" y="540"/>
                    <a:pt x="612" y="592"/>
                  </a:cubicBezTo>
                  <a:cubicBezTo>
                    <a:pt x="592" y="650"/>
                    <a:pt x="592" y="650"/>
                    <a:pt x="592" y="650"/>
                  </a:cubicBezTo>
                  <a:cubicBezTo>
                    <a:pt x="578" y="690"/>
                    <a:pt x="559" y="730"/>
                    <a:pt x="536" y="770"/>
                  </a:cubicBezTo>
                  <a:cubicBezTo>
                    <a:pt x="512" y="810"/>
                    <a:pt x="478" y="851"/>
                    <a:pt x="435" y="895"/>
                  </a:cubicBezTo>
                  <a:cubicBezTo>
                    <a:pt x="478" y="920"/>
                    <a:pt x="506" y="939"/>
                    <a:pt x="520" y="950"/>
                  </a:cubicBezTo>
                  <a:cubicBezTo>
                    <a:pt x="533" y="961"/>
                    <a:pt x="548" y="975"/>
                    <a:pt x="565" y="990"/>
                  </a:cubicBezTo>
                  <a:cubicBezTo>
                    <a:pt x="588" y="963"/>
                    <a:pt x="608" y="938"/>
                    <a:pt x="622" y="915"/>
                  </a:cubicBezTo>
                  <a:cubicBezTo>
                    <a:pt x="637" y="893"/>
                    <a:pt x="666" y="841"/>
                    <a:pt x="710" y="760"/>
                  </a:cubicBezTo>
                  <a:cubicBezTo>
                    <a:pt x="745" y="835"/>
                    <a:pt x="745" y="835"/>
                    <a:pt x="745" y="835"/>
                  </a:cubicBezTo>
                  <a:cubicBezTo>
                    <a:pt x="748" y="841"/>
                    <a:pt x="756" y="864"/>
                    <a:pt x="769" y="903"/>
                  </a:cubicBezTo>
                  <a:cubicBezTo>
                    <a:pt x="813" y="856"/>
                    <a:pt x="853" y="817"/>
                    <a:pt x="890" y="787"/>
                  </a:cubicBezTo>
                  <a:cubicBezTo>
                    <a:pt x="867" y="743"/>
                    <a:pt x="867" y="743"/>
                    <a:pt x="867" y="743"/>
                  </a:cubicBezTo>
                  <a:cubicBezTo>
                    <a:pt x="866" y="739"/>
                    <a:pt x="834" y="682"/>
                    <a:pt x="773" y="571"/>
                  </a:cubicBezTo>
                  <a:cubicBezTo>
                    <a:pt x="790" y="486"/>
                    <a:pt x="790" y="486"/>
                    <a:pt x="790" y="486"/>
                  </a:cubicBezTo>
                  <a:cubicBezTo>
                    <a:pt x="797" y="454"/>
                    <a:pt x="805" y="412"/>
                    <a:pt x="813" y="359"/>
                  </a:cubicBezTo>
                  <a:cubicBezTo>
                    <a:pt x="825" y="277"/>
                    <a:pt x="825" y="277"/>
                    <a:pt x="825" y="277"/>
                  </a:cubicBezTo>
                  <a:cubicBezTo>
                    <a:pt x="826" y="268"/>
                    <a:pt x="828" y="254"/>
                    <a:pt x="831" y="236"/>
                  </a:cubicBezTo>
                  <a:cubicBezTo>
                    <a:pt x="779" y="232"/>
                    <a:pt x="726" y="225"/>
                    <a:pt x="672" y="213"/>
                  </a:cubicBezTo>
                  <a:cubicBezTo>
                    <a:pt x="672" y="257"/>
                    <a:pt x="672" y="257"/>
                    <a:pt x="672" y="257"/>
                  </a:cubicBezTo>
                  <a:cubicBezTo>
                    <a:pt x="672" y="279"/>
                    <a:pt x="668" y="324"/>
                    <a:pt x="659" y="391"/>
                  </a:cubicBezTo>
                  <a:cubicBezTo>
                    <a:pt x="636" y="359"/>
                    <a:pt x="616" y="329"/>
                    <a:pt x="597" y="303"/>
                  </a:cubicBezTo>
                  <a:cubicBezTo>
                    <a:pt x="569" y="330"/>
                    <a:pt x="569" y="330"/>
                    <a:pt x="569" y="330"/>
                  </a:cubicBezTo>
                  <a:cubicBezTo>
                    <a:pt x="553" y="345"/>
                    <a:pt x="526" y="362"/>
                    <a:pt x="486" y="381"/>
                  </a:cubicBezTo>
                  <a:cubicBezTo>
                    <a:pt x="500" y="310"/>
                    <a:pt x="500" y="310"/>
                    <a:pt x="500" y="310"/>
                  </a:cubicBezTo>
                  <a:cubicBezTo>
                    <a:pt x="500" y="308"/>
                    <a:pt x="501" y="297"/>
                    <a:pt x="504" y="275"/>
                  </a:cubicBezTo>
                  <a:cubicBezTo>
                    <a:pt x="508" y="254"/>
                    <a:pt x="511" y="236"/>
                    <a:pt x="514" y="221"/>
                  </a:cubicBezTo>
                  <a:cubicBezTo>
                    <a:pt x="452" y="215"/>
                    <a:pt x="399" y="205"/>
                    <a:pt x="357" y="191"/>
                  </a:cubicBezTo>
                  <a:cubicBezTo>
                    <a:pt x="355" y="246"/>
                    <a:pt x="355" y="246"/>
                    <a:pt x="355" y="246"/>
                  </a:cubicBezTo>
                  <a:cubicBezTo>
                    <a:pt x="354" y="270"/>
                    <a:pt x="352" y="292"/>
                    <a:pt x="349" y="312"/>
                  </a:cubicBezTo>
                  <a:cubicBezTo>
                    <a:pt x="347" y="333"/>
                    <a:pt x="344" y="355"/>
                    <a:pt x="338" y="378"/>
                  </a:cubicBezTo>
                  <a:cubicBezTo>
                    <a:pt x="313" y="340"/>
                    <a:pt x="290" y="306"/>
                    <a:pt x="271" y="274"/>
                  </a:cubicBezTo>
                  <a:cubicBezTo>
                    <a:pt x="238" y="303"/>
                    <a:pt x="215" y="321"/>
                    <a:pt x="203" y="328"/>
                  </a:cubicBezTo>
                  <a:cubicBezTo>
                    <a:pt x="190" y="334"/>
                    <a:pt x="178" y="340"/>
                    <a:pt x="166" y="346"/>
                  </a:cubicBezTo>
                  <a:cubicBezTo>
                    <a:pt x="166" y="160"/>
                    <a:pt x="166" y="160"/>
                    <a:pt x="166" y="160"/>
                  </a:cubicBezTo>
                  <a:cubicBezTo>
                    <a:pt x="893" y="160"/>
                    <a:pt x="893" y="160"/>
                    <a:pt x="893" y="160"/>
                  </a:cubicBezTo>
                  <a:cubicBezTo>
                    <a:pt x="893" y="959"/>
                    <a:pt x="893" y="959"/>
                    <a:pt x="893" y="959"/>
                  </a:cubicBezTo>
                  <a:cubicBezTo>
                    <a:pt x="893" y="975"/>
                    <a:pt x="890" y="987"/>
                    <a:pt x="884" y="997"/>
                  </a:cubicBezTo>
                  <a:cubicBezTo>
                    <a:pt x="878" y="1006"/>
                    <a:pt x="859" y="1010"/>
                    <a:pt x="827" y="1009"/>
                  </a:cubicBezTo>
                  <a:cubicBezTo>
                    <a:pt x="800" y="1008"/>
                    <a:pt x="772" y="1006"/>
                    <a:pt x="741" y="1001"/>
                  </a:cubicBezTo>
                  <a:cubicBezTo>
                    <a:pt x="761" y="1045"/>
                    <a:pt x="761" y="1045"/>
                    <a:pt x="761" y="1045"/>
                  </a:cubicBezTo>
                  <a:cubicBezTo>
                    <a:pt x="779" y="1086"/>
                    <a:pt x="789" y="1118"/>
                    <a:pt x="791" y="1140"/>
                  </a:cubicBezTo>
                  <a:cubicBezTo>
                    <a:pt x="794" y="1161"/>
                    <a:pt x="796" y="1179"/>
                    <a:pt x="797" y="1191"/>
                  </a:cubicBezTo>
                  <a:cubicBezTo>
                    <a:pt x="879" y="1186"/>
                    <a:pt x="938" y="1176"/>
                    <a:pt x="975" y="1162"/>
                  </a:cubicBezTo>
                  <a:cubicBezTo>
                    <a:pt x="1012" y="1149"/>
                    <a:pt x="1033" y="1130"/>
                    <a:pt x="1039" y="1105"/>
                  </a:cubicBezTo>
                  <a:cubicBezTo>
                    <a:pt x="1046" y="1081"/>
                    <a:pt x="1048" y="1055"/>
                    <a:pt x="1048" y="1027"/>
                  </a:cubicBezTo>
                  <a:cubicBezTo>
                    <a:pt x="1048" y="165"/>
                    <a:pt x="1048" y="165"/>
                    <a:pt x="1048" y="165"/>
                  </a:cubicBezTo>
                  <a:cubicBezTo>
                    <a:pt x="1052" y="0"/>
                    <a:pt x="1052" y="0"/>
                    <a:pt x="1052" y="0"/>
                  </a:cubicBezTo>
                  <a:cubicBezTo>
                    <a:pt x="898" y="5"/>
                    <a:pt x="898" y="5"/>
                    <a:pt x="898" y="5"/>
                  </a:cubicBezTo>
                  <a:cubicBezTo>
                    <a:pt x="157" y="5"/>
                    <a:pt x="157" y="5"/>
                    <a:pt x="157" y="5"/>
                  </a:cubicBezTo>
                  <a:cubicBezTo>
                    <a:pt x="0" y="0"/>
                    <a:pt x="0" y="0"/>
                    <a:pt x="0" y="0"/>
                  </a:cubicBezTo>
                  <a:cubicBezTo>
                    <a:pt x="4" y="165"/>
                    <a:pt x="4" y="165"/>
                    <a:pt x="4" y="165"/>
                  </a:cubicBezTo>
                  <a:cubicBezTo>
                    <a:pt x="4" y="977"/>
                    <a:pt x="4" y="977"/>
                    <a:pt x="4" y="977"/>
                  </a:cubicBezTo>
                  <a:cubicBezTo>
                    <a:pt x="0" y="1156"/>
                    <a:pt x="0" y="1156"/>
                    <a:pt x="0" y="1156"/>
                  </a:cubicBezTo>
                  <a:lnTo>
                    <a:pt x="169" y="1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66" name="矩形 65"/>
          <p:cNvSpPr/>
          <p:nvPr/>
        </p:nvSpPr>
        <p:spPr>
          <a:xfrm>
            <a:off x="450981" y="214730"/>
            <a:ext cx="1980029" cy="523220"/>
          </a:xfrm>
          <a:prstGeom prst="rect">
            <a:avLst/>
          </a:prstGeom>
        </p:spPr>
        <p:txBody>
          <a:bodyPr wrap="none">
            <a:spAutoFit/>
          </a:bodyPr>
          <a:lstStyle/>
          <a:p>
            <a:r>
              <a:rPr lang="zh-CN" altLang="en-US" sz="2800" dirty="0">
                <a:solidFill>
                  <a:srgbClr val="03816F"/>
                </a:solidFill>
                <a:latin typeface="方正粗宋简体" panose="03000509000000000000" pitchFamily="65" charset="-122"/>
                <a:ea typeface="方正粗宋简体" panose="03000509000000000000" pitchFamily="65" charset="-122"/>
              </a:rPr>
              <a:t>四、标准化</a:t>
            </a:r>
          </a:p>
        </p:txBody>
      </p:sp>
      <p:grpSp>
        <p:nvGrpSpPr>
          <p:cNvPr id="72" name="组合 71"/>
          <p:cNvGrpSpPr/>
          <p:nvPr/>
        </p:nvGrpSpPr>
        <p:grpSpPr>
          <a:xfrm>
            <a:off x="866570" y="1214877"/>
            <a:ext cx="2908907" cy="507391"/>
            <a:chOff x="1136875" y="1223586"/>
            <a:chExt cx="2908907" cy="507391"/>
          </a:xfrm>
        </p:grpSpPr>
        <p:grpSp>
          <p:nvGrpSpPr>
            <p:cNvPr id="73" name="组合 72"/>
            <p:cNvGrpSpPr/>
            <p:nvPr/>
          </p:nvGrpSpPr>
          <p:grpSpPr>
            <a:xfrm>
              <a:off x="1231072" y="1223586"/>
              <a:ext cx="2814710" cy="505327"/>
              <a:chOff x="359534" y="1259305"/>
              <a:chExt cx="2814710" cy="505327"/>
            </a:xfrm>
          </p:grpSpPr>
          <p:sp>
            <p:nvSpPr>
              <p:cNvPr id="75" name="任意多边形: 形状 74"/>
              <p:cNvSpPr/>
              <p:nvPr/>
            </p:nvSpPr>
            <p:spPr>
              <a:xfrm>
                <a:off x="359534" y="1259305"/>
                <a:ext cx="2814710" cy="505327"/>
              </a:xfrm>
              <a:custGeom>
                <a:avLst/>
                <a:gdLst>
                  <a:gd name="connsiteX0" fmla="*/ 0 w 2436307"/>
                  <a:gd name="connsiteY0" fmla="*/ 0 h 505327"/>
                  <a:gd name="connsiteX1" fmla="*/ 2434767 w 2436307"/>
                  <a:gd name="connsiteY1" fmla="*/ 0 h 505327"/>
                  <a:gd name="connsiteX2" fmla="*/ 2345641 w 2436307"/>
                  <a:gd name="connsiteY2" fmla="*/ 250498 h 505327"/>
                  <a:gd name="connsiteX3" fmla="*/ 2436307 w 2436307"/>
                  <a:gd name="connsiteY3" fmla="*/ 505327 h 505327"/>
                  <a:gd name="connsiteX4" fmla="*/ 0 w 2436307"/>
                  <a:gd name="connsiteY4" fmla="*/ 505327 h 505327"/>
                  <a:gd name="connsiteX5" fmla="*/ 0 w 2436307"/>
                  <a:gd name="connsiteY5" fmla="*/ 0 h 5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6307" h="505327">
                    <a:moveTo>
                      <a:pt x="0" y="0"/>
                    </a:moveTo>
                    <a:lnTo>
                      <a:pt x="2434767" y="0"/>
                    </a:lnTo>
                    <a:lnTo>
                      <a:pt x="2345641" y="250498"/>
                    </a:lnTo>
                    <a:lnTo>
                      <a:pt x="2436307" y="505327"/>
                    </a:lnTo>
                    <a:lnTo>
                      <a:pt x="0" y="505327"/>
                    </a:lnTo>
                    <a:lnTo>
                      <a:pt x="0" y="0"/>
                    </a:lnTo>
                    <a:close/>
                  </a:path>
                </a:pathLst>
              </a:custGeom>
              <a:solidFill>
                <a:srgbClr val="1D4C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矩形 75"/>
              <p:cNvSpPr/>
              <p:nvPr/>
            </p:nvSpPr>
            <p:spPr>
              <a:xfrm>
                <a:off x="359534" y="1311913"/>
                <a:ext cx="1980029" cy="400110"/>
              </a:xfrm>
              <a:prstGeom prst="rect">
                <a:avLst/>
              </a:prstGeom>
            </p:spPr>
            <p:txBody>
              <a:bodyPr wrap="none">
                <a:spAutoFit/>
              </a:bodyPr>
              <a:lstStyle/>
              <a:p>
                <a:pPr lvl="0"/>
                <a:r>
                  <a:rPr lang="zh-CN" altLang="en-US" sz="2000" b="1" kern="0" dirty="0">
                    <a:solidFill>
                      <a:schemeClr val="bg1"/>
                    </a:solidFill>
                    <a:latin typeface="微软雅黑" panose="020B0503020204020204" pitchFamily="34" charset="-122"/>
                    <a:ea typeface="微软雅黑"/>
                  </a:rPr>
                  <a:t>（四）效益分析</a:t>
                </a:r>
              </a:p>
            </p:txBody>
          </p:sp>
        </p:grpSp>
        <p:sp>
          <p:nvSpPr>
            <p:cNvPr id="74" name="矩形 73"/>
            <p:cNvSpPr/>
            <p:nvPr/>
          </p:nvSpPr>
          <p:spPr>
            <a:xfrm>
              <a:off x="1136875" y="1225650"/>
              <a:ext cx="59360" cy="505327"/>
            </a:xfrm>
            <a:prstGeom prst="rect">
              <a:avLst/>
            </a:prstGeom>
            <a:solidFill>
              <a:srgbClr val="1D4C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8" name="矩形 67"/>
          <p:cNvSpPr/>
          <p:nvPr/>
        </p:nvSpPr>
        <p:spPr>
          <a:xfrm>
            <a:off x="1144232" y="1864069"/>
            <a:ext cx="8397187" cy="369332"/>
          </a:xfrm>
          <a:prstGeom prst="rect">
            <a:avLst/>
          </a:prstGeom>
        </p:spPr>
        <p:txBody>
          <a:bodyPr wrap="square">
            <a:spAutoFit/>
          </a:bodyPr>
          <a:lstStyle/>
          <a:p>
            <a:r>
              <a:rPr lang="zh-CN" altLang="en-US" b="1" dirty="0">
                <a:solidFill>
                  <a:srgbClr val="049A86"/>
                </a:solidFill>
                <a:latin typeface="Arial"/>
                <a:ea typeface="微软雅黑"/>
              </a:rPr>
              <a:t>中牟县供电公司</a:t>
            </a:r>
            <a:r>
              <a:rPr lang="en-US" altLang="zh-CN" b="1" dirty="0">
                <a:solidFill>
                  <a:srgbClr val="049A86"/>
                </a:solidFill>
                <a:latin typeface="Arial"/>
                <a:ea typeface="微软雅黑"/>
              </a:rPr>
              <a:t>2015</a:t>
            </a:r>
            <a:r>
              <a:rPr lang="zh-CN" altLang="en-US" b="1" dirty="0">
                <a:solidFill>
                  <a:srgbClr val="049A86"/>
                </a:solidFill>
                <a:latin typeface="Arial"/>
                <a:ea typeface="微软雅黑"/>
              </a:rPr>
              <a:t>年总供电量</a:t>
            </a:r>
            <a:r>
              <a:rPr lang="en-US" altLang="zh-CN" b="1" dirty="0">
                <a:solidFill>
                  <a:srgbClr val="049A86"/>
                </a:solidFill>
                <a:latin typeface="Arial"/>
                <a:ea typeface="微软雅黑"/>
              </a:rPr>
              <a:t>18.78</a:t>
            </a:r>
            <a:r>
              <a:rPr lang="zh-CN" altLang="en-US" b="1" dirty="0">
                <a:solidFill>
                  <a:srgbClr val="049A86"/>
                </a:solidFill>
                <a:latin typeface="Arial"/>
                <a:ea typeface="微软雅黑"/>
              </a:rPr>
              <a:t>亿</a:t>
            </a:r>
            <a:r>
              <a:rPr lang="en-US" altLang="zh-CN" b="1" dirty="0">
                <a:solidFill>
                  <a:srgbClr val="049A86"/>
                </a:solidFill>
                <a:latin typeface="Arial"/>
                <a:ea typeface="微软雅黑"/>
              </a:rPr>
              <a:t>·</a:t>
            </a:r>
            <a:r>
              <a:rPr lang="zh-CN" altLang="en-US" b="1" dirty="0">
                <a:solidFill>
                  <a:srgbClr val="049A86"/>
                </a:solidFill>
                <a:latin typeface="Arial"/>
                <a:ea typeface="微软雅黑"/>
              </a:rPr>
              <a:t>千瓦时，假设</a:t>
            </a:r>
            <a:r>
              <a:rPr lang="en-US" altLang="zh-CN" b="1" dirty="0">
                <a:solidFill>
                  <a:srgbClr val="049A86"/>
                </a:solidFill>
                <a:latin typeface="Arial"/>
                <a:ea typeface="微软雅黑"/>
              </a:rPr>
              <a:t>2015</a:t>
            </a:r>
            <a:r>
              <a:rPr lang="zh-CN" altLang="en-US" b="1" dirty="0">
                <a:solidFill>
                  <a:srgbClr val="049A86"/>
                </a:solidFill>
                <a:latin typeface="Arial"/>
                <a:ea typeface="微软雅黑"/>
              </a:rPr>
              <a:t>年真实的供电量为</a:t>
            </a:r>
            <a:r>
              <a:rPr lang="en-US" altLang="zh-CN" b="1" dirty="0">
                <a:solidFill>
                  <a:srgbClr val="049A86"/>
                </a:solidFill>
                <a:latin typeface="Arial"/>
                <a:ea typeface="微软雅黑"/>
              </a:rPr>
              <a:t>X</a:t>
            </a:r>
            <a:endParaRPr lang="zh-CN" altLang="en-US" b="1" dirty="0">
              <a:solidFill>
                <a:srgbClr val="049A86"/>
              </a:solidFill>
              <a:latin typeface="Arial"/>
              <a:ea typeface="微软雅黑"/>
            </a:endParaRPr>
          </a:p>
        </p:txBody>
      </p:sp>
      <p:sp>
        <p:nvSpPr>
          <p:cNvPr id="77" name="矩形 76"/>
          <p:cNvSpPr/>
          <p:nvPr/>
        </p:nvSpPr>
        <p:spPr>
          <a:xfrm>
            <a:off x="925930" y="4585542"/>
            <a:ext cx="4303761" cy="1274195"/>
          </a:xfrm>
          <a:prstGeom prst="rect">
            <a:avLst/>
          </a:prstGeom>
        </p:spPr>
        <p:txBody>
          <a:bodyPr wrap="square">
            <a:spAutoFit/>
          </a:bodyPr>
          <a:lstStyle/>
          <a:p>
            <a:pPr>
              <a:lnSpc>
                <a:spcPct val="120000"/>
              </a:lnSpc>
            </a:pPr>
            <a:r>
              <a:rPr lang="zh-CN" altLang="en-US" sz="1600" dirty="0">
                <a:solidFill>
                  <a:prstClr val="black"/>
                </a:solidFill>
                <a:latin typeface="Arial"/>
                <a:ea typeface="微软雅黑"/>
              </a:rPr>
              <a:t>真实供电量</a:t>
            </a:r>
            <a:r>
              <a:rPr lang="zh-CN" altLang="zh-CN" sz="1600" dirty="0">
                <a:solidFill>
                  <a:prstClr val="black"/>
                </a:solidFill>
                <a:latin typeface="Arial"/>
                <a:ea typeface="微软雅黑"/>
              </a:rPr>
              <a:t>×</a:t>
            </a:r>
            <a:r>
              <a:rPr lang="zh-CN" altLang="en-US" sz="1600" dirty="0">
                <a:solidFill>
                  <a:prstClr val="black"/>
                </a:solidFill>
                <a:latin typeface="Arial"/>
                <a:ea typeface="微软雅黑"/>
              </a:rPr>
              <a:t>实施前计量装置的准确率</a:t>
            </a:r>
            <a:endParaRPr lang="en-US" altLang="zh-CN" sz="1600" dirty="0">
              <a:solidFill>
                <a:prstClr val="black"/>
              </a:solidFill>
              <a:latin typeface="Arial"/>
              <a:ea typeface="微软雅黑"/>
            </a:endParaRPr>
          </a:p>
          <a:p>
            <a:pPr>
              <a:lnSpc>
                <a:spcPct val="120000"/>
              </a:lnSpc>
            </a:pPr>
            <a:r>
              <a:rPr lang="en-US" altLang="zh-CN" sz="1600" dirty="0">
                <a:solidFill>
                  <a:prstClr val="black"/>
                </a:solidFill>
                <a:latin typeface="Arial"/>
                <a:ea typeface="微软雅黑"/>
              </a:rPr>
              <a:t>=</a:t>
            </a:r>
            <a:r>
              <a:rPr lang="zh-CN" altLang="en-US" sz="1600" dirty="0">
                <a:solidFill>
                  <a:prstClr val="black"/>
                </a:solidFill>
                <a:latin typeface="Arial"/>
                <a:ea typeface="微软雅黑"/>
              </a:rPr>
              <a:t>实际供电量</a:t>
            </a:r>
          </a:p>
          <a:p>
            <a:pPr>
              <a:lnSpc>
                <a:spcPct val="120000"/>
              </a:lnSpc>
            </a:pPr>
            <a:r>
              <a:rPr lang="zh-CN" altLang="en-US" sz="1600" dirty="0">
                <a:solidFill>
                  <a:prstClr val="black"/>
                </a:solidFill>
                <a:latin typeface="Arial"/>
                <a:ea typeface="微软雅黑"/>
              </a:rPr>
              <a:t>即</a:t>
            </a:r>
            <a:r>
              <a:rPr lang="en-US" altLang="zh-CN" sz="1600" dirty="0">
                <a:solidFill>
                  <a:prstClr val="black"/>
                </a:solidFill>
                <a:latin typeface="Arial"/>
                <a:ea typeface="微软雅黑"/>
              </a:rPr>
              <a:t>X</a:t>
            </a:r>
            <a:r>
              <a:rPr lang="zh-CN" altLang="zh-CN" sz="1600" dirty="0">
                <a:solidFill>
                  <a:prstClr val="black"/>
                </a:solidFill>
                <a:latin typeface="Arial"/>
                <a:ea typeface="微软雅黑"/>
              </a:rPr>
              <a:t>×</a:t>
            </a:r>
            <a:r>
              <a:rPr lang="en-US" altLang="zh-CN" sz="1600" dirty="0">
                <a:solidFill>
                  <a:prstClr val="black"/>
                </a:solidFill>
                <a:latin typeface="Arial"/>
                <a:ea typeface="微软雅黑"/>
              </a:rPr>
              <a:t>99.44%=18.78</a:t>
            </a:r>
            <a:r>
              <a:rPr lang="zh-CN" altLang="en-US" sz="1600" dirty="0">
                <a:solidFill>
                  <a:prstClr val="black"/>
                </a:solidFill>
                <a:latin typeface="Arial"/>
                <a:ea typeface="微软雅黑"/>
              </a:rPr>
              <a:t>亿</a:t>
            </a:r>
            <a:r>
              <a:rPr lang="en-US" altLang="zh-CN" sz="1600" dirty="0">
                <a:solidFill>
                  <a:prstClr val="black"/>
                </a:solidFill>
                <a:latin typeface="Arial"/>
                <a:ea typeface="微软雅黑"/>
              </a:rPr>
              <a:t>·</a:t>
            </a:r>
            <a:r>
              <a:rPr lang="zh-CN" altLang="en-US" sz="1600" dirty="0">
                <a:solidFill>
                  <a:prstClr val="black"/>
                </a:solidFill>
                <a:latin typeface="Arial"/>
                <a:ea typeface="微软雅黑"/>
              </a:rPr>
              <a:t>千瓦时</a:t>
            </a:r>
          </a:p>
          <a:p>
            <a:pPr>
              <a:lnSpc>
                <a:spcPct val="120000"/>
              </a:lnSpc>
            </a:pPr>
            <a:r>
              <a:rPr lang="zh-CN" altLang="en-US" sz="1600" dirty="0">
                <a:solidFill>
                  <a:prstClr val="black"/>
                </a:solidFill>
                <a:latin typeface="Arial"/>
                <a:ea typeface="微软雅黑"/>
              </a:rPr>
              <a:t>则</a:t>
            </a:r>
            <a:r>
              <a:rPr lang="en-US" altLang="zh-CN" sz="1600" dirty="0">
                <a:solidFill>
                  <a:prstClr val="black"/>
                </a:solidFill>
                <a:latin typeface="Arial"/>
                <a:ea typeface="微软雅黑"/>
              </a:rPr>
              <a:t>X=</a:t>
            </a:r>
            <a:r>
              <a:rPr lang="en-US" altLang="zh-CN" sz="1600" b="1" dirty="0">
                <a:solidFill>
                  <a:srgbClr val="049A86"/>
                </a:solidFill>
                <a:latin typeface="Arial"/>
                <a:ea typeface="微软雅黑"/>
              </a:rPr>
              <a:t>18.89</a:t>
            </a:r>
            <a:r>
              <a:rPr lang="zh-CN" altLang="en-US" sz="1600" b="1" dirty="0">
                <a:solidFill>
                  <a:srgbClr val="049A86"/>
                </a:solidFill>
                <a:latin typeface="Arial"/>
                <a:ea typeface="微软雅黑"/>
              </a:rPr>
              <a:t>亿</a:t>
            </a:r>
            <a:r>
              <a:rPr lang="en-US" altLang="zh-CN" sz="1600" b="1" dirty="0">
                <a:solidFill>
                  <a:srgbClr val="049A86"/>
                </a:solidFill>
                <a:latin typeface="Arial"/>
                <a:ea typeface="微软雅黑"/>
              </a:rPr>
              <a:t>·</a:t>
            </a:r>
            <a:r>
              <a:rPr lang="zh-CN" altLang="en-US" sz="1600" b="1" dirty="0">
                <a:solidFill>
                  <a:srgbClr val="049A86"/>
                </a:solidFill>
                <a:latin typeface="Arial"/>
                <a:ea typeface="微软雅黑"/>
              </a:rPr>
              <a:t>千瓦时</a:t>
            </a:r>
          </a:p>
        </p:txBody>
      </p:sp>
      <p:grpSp>
        <p:nvGrpSpPr>
          <p:cNvPr id="78" name="组合 77"/>
          <p:cNvGrpSpPr/>
          <p:nvPr/>
        </p:nvGrpSpPr>
        <p:grpSpPr>
          <a:xfrm>
            <a:off x="1144232" y="2424511"/>
            <a:ext cx="2114848" cy="2114848"/>
            <a:chOff x="1790963" y="2139463"/>
            <a:chExt cx="2114848" cy="2114848"/>
          </a:xfrm>
        </p:grpSpPr>
        <p:sp>
          <p:nvSpPr>
            <p:cNvPr id="79" name="椭圆 78"/>
            <p:cNvSpPr/>
            <p:nvPr/>
          </p:nvSpPr>
          <p:spPr>
            <a:xfrm>
              <a:off x="1790963" y="2139463"/>
              <a:ext cx="2114848" cy="2114848"/>
            </a:xfrm>
            <a:prstGeom prst="ellipse">
              <a:avLst/>
            </a:prstGeom>
            <a:solidFill>
              <a:srgbClr val="049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a:ea typeface="微软雅黑"/>
                <a:cs typeface="+mn-cs"/>
              </a:endParaRPr>
            </a:p>
          </p:txBody>
        </p:sp>
        <p:sp>
          <p:nvSpPr>
            <p:cNvPr id="80" name="矩形 79"/>
            <p:cNvSpPr/>
            <p:nvPr/>
          </p:nvSpPr>
          <p:spPr>
            <a:xfrm>
              <a:off x="1880012" y="3157370"/>
              <a:ext cx="1936749" cy="40011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2000" b="1" i="0" u="none" strike="noStrike" kern="0" cap="none" spc="0" normalizeH="0" baseline="0" noProof="0" dirty="0">
                  <a:ln>
                    <a:noFill/>
                  </a:ln>
                  <a:solidFill>
                    <a:prstClr val="white"/>
                  </a:solidFill>
                  <a:effectLst/>
                  <a:uLnTx/>
                  <a:uFillTx/>
                  <a:latin typeface="Arial"/>
                  <a:ea typeface="微软雅黑"/>
                </a:rPr>
                <a:t>18.78</a:t>
              </a:r>
              <a:r>
                <a:rPr kumimoji="0" lang="zh-CN" altLang="en-US" sz="2000" b="1" i="0" u="none" strike="noStrike" kern="0" cap="none" spc="0" normalizeH="0" baseline="0" noProof="0" dirty="0">
                  <a:ln>
                    <a:noFill/>
                  </a:ln>
                  <a:solidFill>
                    <a:prstClr val="white"/>
                  </a:solidFill>
                  <a:effectLst/>
                  <a:uLnTx/>
                  <a:uFillTx/>
                  <a:latin typeface="Arial"/>
                  <a:ea typeface="微软雅黑"/>
                </a:rPr>
                <a:t>亿</a:t>
              </a:r>
              <a:r>
                <a:rPr kumimoji="0" lang="en-US" altLang="zh-CN" sz="2000" b="1" i="0" u="none" strike="noStrike" kern="0" cap="none" spc="0" normalizeH="0" baseline="0" noProof="0" dirty="0">
                  <a:ln>
                    <a:noFill/>
                  </a:ln>
                  <a:solidFill>
                    <a:prstClr val="white"/>
                  </a:solidFill>
                  <a:effectLst/>
                  <a:uLnTx/>
                  <a:uFillTx/>
                  <a:latin typeface="Arial"/>
                  <a:ea typeface="微软雅黑"/>
                </a:rPr>
                <a:t>·</a:t>
              </a:r>
              <a:r>
                <a:rPr kumimoji="0" lang="zh-CN" altLang="en-US" sz="2000" b="1" i="0" u="none" strike="noStrike" kern="0" cap="none" spc="0" normalizeH="0" baseline="0" noProof="0" dirty="0">
                  <a:ln>
                    <a:noFill/>
                  </a:ln>
                  <a:solidFill>
                    <a:prstClr val="white"/>
                  </a:solidFill>
                  <a:effectLst/>
                  <a:uLnTx/>
                  <a:uFillTx/>
                  <a:latin typeface="Arial"/>
                  <a:ea typeface="微软雅黑"/>
                </a:rPr>
                <a:t>千瓦时</a:t>
              </a:r>
              <a:endParaRPr kumimoji="0" lang="zh-CN" altLang="en-US" sz="2000" b="0" i="0" u="none" strike="noStrike" kern="0" cap="none" spc="0" normalizeH="0" baseline="0" noProof="0" dirty="0">
                <a:ln>
                  <a:noFill/>
                </a:ln>
                <a:solidFill>
                  <a:prstClr val="white"/>
                </a:solidFill>
                <a:effectLst/>
                <a:uLnTx/>
                <a:uFillTx/>
                <a:latin typeface="Arial"/>
                <a:ea typeface="微软雅黑"/>
              </a:endParaRPr>
            </a:p>
          </p:txBody>
        </p:sp>
        <p:sp>
          <p:nvSpPr>
            <p:cNvPr id="81" name="矩形 80"/>
            <p:cNvSpPr/>
            <p:nvPr/>
          </p:nvSpPr>
          <p:spPr>
            <a:xfrm flipH="1">
              <a:off x="2409804" y="2827555"/>
              <a:ext cx="877163"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800" b="0" i="0" u="none" strike="noStrike" kern="0" cap="none" spc="0" normalizeH="0" baseline="0" noProof="0" dirty="0">
                  <a:ln>
                    <a:noFill/>
                  </a:ln>
                  <a:solidFill>
                    <a:prstClr val="white"/>
                  </a:solidFill>
                  <a:effectLst/>
                  <a:uLnTx/>
                  <a:uFillTx/>
                  <a:latin typeface="Arial"/>
                  <a:ea typeface="微软雅黑"/>
                </a:rPr>
                <a:t>实施前</a:t>
              </a:r>
            </a:p>
          </p:txBody>
        </p:sp>
      </p:grpSp>
      <p:grpSp>
        <p:nvGrpSpPr>
          <p:cNvPr id="82" name="组合 81"/>
          <p:cNvGrpSpPr/>
          <p:nvPr/>
        </p:nvGrpSpPr>
        <p:grpSpPr>
          <a:xfrm>
            <a:off x="5027222" y="2419700"/>
            <a:ext cx="2114848" cy="2114848"/>
            <a:chOff x="1790963" y="2139463"/>
            <a:chExt cx="2114848" cy="2114848"/>
          </a:xfrm>
        </p:grpSpPr>
        <p:sp>
          <p:nvSpPr>
            <p:cNvPr id="83" name="椭圆 82"/>
            <p:cNvSpPr/>
            <p:nvPr/>
          </p:nvSpPr>
          <p:spPr>
            <a:xfrm>
              <a:off x="1790963" y="2139463"/>
              <a:ext cx="2114848" cy="2114848"/>
            </a:xfrm>
            <a:prstGeom prst="ellipse">
              <a:avLst/>
            </a:prstGeom>
            <a:solidFill>
              <a:srgbClr val="72B33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a:ea typeface="微软雅黑"/>
                <a:cs typeface="+mn-cs"/>
              </a:endParaRPr>
            </a:p>
          </p:txBody>
        </p:sp>
        <p:sp>
          <p:nvSpPr>
            <p:cNvPr id="84" name="矩形 83"/>
            <p:cNvSpPr/>
            <p:nvPr/>
          </p:nvSpPr>
          <p:spPr>
            <a:xfrm>
              <a:off x="1880012" y="3157370"/>
              <a:ext cx="1936749" cy="40011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2000" b="1" i="0" u="none" strike="noStrike" kern="0" cap="none" spc="0" normalizeH="0" baseline="0" noProof="0" dirty="0">
                  <a:ln>
                    <a:noFill/>
                  </a:ln>
                  <a:solidFill>
                    <a:prstClr val="white"/>
                  </a:solidFill>
                  <a:effectLst/>
                  <a:uLnTx/>
                  <a:uFillTx/>
                  <a:latin typeface="Arial"/>
                  <a:ea typeface="微软雅黑"/>
                </a:rPr>
                <a:t>18.84</a:t>
              </a:r>
              <a:r>
                <a:rPr kumimoji="0" lang="zh-CN" altLang="en-US" sz="2000" b="1" i="0" u="none" strike="noStrike" kern="0" cap="none" spc="0" normalizeH="0" baseline="0" noProof="0" dirty="0">
                  <a:ln>
                    <a:noFill/>
                  </a:ln>
                  <a:solidFill>
                    <a:prstClr val="white"/>
                  </a:solidFill>
                  <a:effectLst/>
                  <a:uLnTx/>
                  <a:uFillTx/>
                  <a:latin typeface="Arial"/>
                  <a:ea typeface="微软雅黑"/>
                </a:rPr>
                <a:t>亿</a:t>
              </a:r>
              <a:r>
                <a:rPr kumimoji="0" lang="en-US" altLang="zh-CN" sz="2000" b="1" i="0" u="none" strike="noStrike" kern="0" cap="none" spc="0" normalizeH="0" baseline="0" noProof="0" dirty="0">
                  <a:ln>
                    <a:noFill/>
                  </a:ln>
                  <a:solidFill>
                    <a:prstClr val="white"/>
                  </a:solidFill>
                  <a:effectLst/>
                  <a:uLnTx/>
                  <a:uFillTx/>
                  <a:latin typeface="Arial"/>
                  <a:ea typeface="微软雅黑"/>
                </a:rPr>
                <a:t>·</a:t>
              </a:r>
              <a:r>
                <a:rPr kumimoji="0" lang="zh-CN" altLang="en-US" sz="2000" b="1" i="0" u="none" strike="noStrike" kern="0" cap="none" spc="0" normalizeH="0" baseline="0" noProof="0" dirty="0">
                  <a:ln>
                    <a:noFill/>
                  </a:ln>
                  <a:solidFill>
                    <a:prstClr val="white"/>
                  </a:solidFill>
                  <a:effectLst/>
                  <a:uLnTx/>
                  <a:uFillTx/>
                  <a:latin typeface="Arial"/>
                  <a:ea typeface="微软雅黑"/>
                </a:rPr>
                <a:t>千瓦时</a:t>
              </a:r>
              <a:endParaRPr kumimoji="0" lang="zh-CN" altLang="en-US" sz="2000" b="0" i="0" u="none" strike="noStrike" kern="0" cap="none" spc="0" normalizeH="0" baseline="0" noProof="0" dirty="0">
                <a:ln>
                  <a:noFill/>
                </a:ln>
                <a:solidFill>
                  <a:prstClr val="white"/>
                </a:solidFill>
                <a:effectLst/>
                <a:uLnTx/>
                <a:uFillTx/>
                <a:latin typeface="Arial"/>
                <a:ea typeface="微软雅黑"/>
              </a:endParaRPr>
            </a:p>
          </p:txBody>
        </p:sp>
        <p:sp>
          <p:nvSpPr>
            <p:cNvPr id="85" name="矩形 84"/>
            <p:cNvSpPr/>
            <p:nvPr/>
          </p:nvSpPr>
          <p:spPr>
            <a:xfrm flipH="1">
              <a:off x="2409804" y="2827555"/>
              <a:ext cx="877163"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800" b="0" i="0" u="none" strike="noStrike" kern="0" cap="none" spc="0" normalizeH="0" baseline="0" noProof="0" dirty="0">
                  <a:ln>
                    <a:noFill/>
                  </a:ln>
                  <a:solidFill>
                    <a:prstClr val="white"/>
                  </a:solidFill>
                  <a:effectLst/>
                  <a:uLnTx/>
                  <a:uFillTx/>
                  <a:latin typeface="Arial"/>
                  <a:ea typeface="微软雅黑"/>
                </a:rPr>
                <a:t>实施后</a:t>
              </a:r>
            </a:p>
          </p:txBody>
        </p:sp>
      </p:grpSp>
      <p:sp>
        <p:nvSpPr>
          <p:cNvPr id="86" name="箭头: 右 85"/>
          <p:cNvSpPr/>
          <p:nvPr/>
        </p:nvSpPr>
        <p:spPr>
          <a:xfrm>
            <a:off x="3548639" y="3205552"/>
            <a:ext cx="1042553" cy="667386"/>
          </a:xfrm>
          <a:prstGeom prst="rightArrow">
            <a:avLst/>
          </a:prstGeom>
          <a:solidFill>
            <a:srgbClr val="049A8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a:ea typeface="微软雅黑"/>
              <a:cs typeface="+mn-cs"/>
            </a:endParaRPr>
          </a:p>
        </p:txBody>
      </p:sp>
      <p:grpSp>
        <p:nvGrpSpPr>
          <p:cNvPr id="87" name="组合 86"/>
          <p:cNvGrpSpPr/>
          <p:nvPr/>
        </p:nvGrpSpPr>
        <p:grpSpPr>
          <a:xfrm>
            <a:off x="4941497" y="4551687"/>
            <a:ext cx="4223046" cy="1318859"/>
            <a:chOff x="5443899" y="4548891"/>
            <a:chExt cx="4223046" cy="1318859"/>
          </a:xfrm>
        </p:grpSpPr>
        <p:sp>
          <p:nvSpPr>
            <p:cNvPr id="88" name="矩形 87"/>
            <p:cNvSpPr/>
            <p:nvPr/>
          </p:nvSpPr>
          <p:spPr>
            <a:xfrm>
              <a:off x="5443899" y="4548891"/>
              <a:ext cx="4223046" cy="978729"/>
            </a:xfrm>
            <a:prstGeom prst="rect">
              <a:avLst/>
            </a:prstGeom>
          </p:spPr>
          <p:txBody>
            <a:bodyPr wrap="square">
              <a:spAutoFit/>
            </a:bodyPr>
            <a:lstStyle/>
            <a:p>
              <a:pPr>
                <a:lnSpc>
                  <a:spcPct val="120000"/>
                </a:lnSpc>
              </a:pPr>
              <a:r>
                <a:rPr lang="zh-CN" altLang="en-US" sz="1600" dirty="0">
                  <a:solidFill>
                    <a:prstClr val="black"/>
                  </a:solidFill>
                  <a:latin typeface="Arial"/>
                  <a:ea typeface="微软雅黑"/>
                </a:rPr>
                <a:t>实施后的实际供电量</a:t>
              </a:r>
              <a:endParaRPr lang="en-US" altLang="zh-CN" sz="1600" dirty="0">
                <a:solidFill>
                  <a:prstClr val="black"/>
                </a:solidFill>
                <a:latin typeface="Arial"/>
                <a:ea typeface="微软雅黑"/>
              </a:endParaRPr>
            </a:p>
            <a:p>
              <a:pPr>
                <a:lnSpc>
                  <a:spcPct val="120000"/>
                </a:lnSpc>
              </a:pPr>
              <a:r>
                <a:rPr lang="en-US" altLang="zh-CN" sz="1600" dirty="0">
                  <a:solidFill>
                    <a:prstClr val="black"/>
                  </a:solidFill>
                  <a:latin typeface="Arial"/>
                  <a:ea typeface="微软雅黑"/>
                </a:rPr>
                <a:t>=</a:t>
              </a:r>
              <a:r>
                <a:rPr lang="zh-CN" altLang="en-US" sz="1600" dirty="0">
                  <a:solidFill>
                    <a:prstClr val="black"/>
                  </a:solidFill>
                  <a:latin typeface="Arial"/>
                  <a:ea typeface="微软雅黑"/>
                </a:rPr>
                <a:t>真实供电量</a:t>
              </a:r>
              <a:r>
                <a:rPr lang="zh-CN" altLang="zh-CN" sz="1600" dirty="0">
                  <a:solidFill>
                    <a:prstClr val="black"/>
                  </a:solidFill>
                  <a:latin typeface="Arial"/>
                  <a:ea typeface="微软雅黑"/>
                </a:rPr>
                <a:t>×</a:t>
              </a:r>
              <a:r>
                <a:rPr lang="zh-CN" altLang="en-US" sz="1600" dirty="0">
                  <a:solidFill>
                    <a:prstClr val="black"/>
                  </a:solidFill>
                  <a:latin typeface="Arial"/>
                  <a:ea typeface="微软雅黑"/>
                </a:rPr>
                <a:t>实施后计量装置准确率</a:t>
              </a:r>
              <a:endParaRPr lang="en-US" altLang="zh-CN" sz="1600" dirty="0">
                <a:solidFill>
                  <a:prstClr val="black"/>
                </a:solidFill>
                <a:latin typeface="Arial"/>
                <a:ea typeface="微软雅黑"/>
              </a:endParaRPr>
            </a:p>
            <a:p>
              <a:pPr>
                <a:lnSpc>
                  <a:spcPct val="120000"/>
                </a:lnSpc>
              </a:pPr>
              <a:r>
                <a:rPr lang="en-US" altLang="zh-CN" sz="1600" dirty="0">
                  <a:solidFill>
                    <a:prstClr val="black"/>
                  </a:solidFill>
                  <a:latin typeface="Arial"/>
                  <a:ea typeface="微软雅黑"/>
                </a:rPr>
                <a:t>=18.89</a:t>
              </a:r>
              <a:r>
                <a:rPr lang="zh-CN" altLang="zh-CN" sz="1600" dirty="0">
                  <a:solidFill>
                    <a:prstClr val="black"/>
                  </a:solidFill>
                  <a:latin typeface="Arial"/>
                  <a:ea typeface="微软雅黑"/>
                </a:rPr>
                <a:t> × </a:t>
              </a:r>
              <a:r>
                <a:rPr lang="en-US" altLang="zh-CN" sz="1600" dirty="0">
                  <a:solidFill>
                    <a:prstClr val="black"/>
                  </a:solidFill>
                  <a:latin typeface="Arial"/>
                  <a:ea typeface="微软雅黑"/>
                </a:rPr>
                <a:t>99.74%=</a:t>
              </a:r>
              <a:r>
                <a:rPr lang="en-US" altLang="zh-CN" sz="1600" b="1" dirty="0">
                  <a:solidFill>
                    <a:srgbClr val="72B332"/>
                  </a:solidFill>
                  <a:latin typeface="Arial"/>
                  <a:ea typeface="微软雅黑"/>
                </a:rPr>
                <a:t>18.84</a:t>
              </a:r>
              <a:r>
                <a:rPr lang="zh-CN" altLang="en-US" sz="1600" b="1" dirty="0">
                  <a:solidFill>
                    <a:srgbClr val="72B332"/>
                  </a:solidFill>
                  <a:latin typeface="Arial"/>
                  <a:ea typeface="微软雅黑"/>
                </a:rPr>
                <a:t>亿</a:t>
              </a:r>
              <a:r>
                <a:rPr lang="en-US" altLang="zh-CN" sz="1600" b="1" dirty="0">
                  <a:solidFill>
                    <a:srgbClr val="72B332"/>
                  </a:solidFill>
                  <a:latin typeface="Arial"/>
                  <a:ea typeface="微软雅黑"/>
                </a:rPr>
                <a:t>·</a:t>
              </a:r>
              <a:r>
                <a:rPr lang="zh-CN" altLang="en-US" sz="1600" b="1" dirty="0">
                  <a:solidFill>
                    <a:srgbClr val="72B332"/>
                  </a:solidFill>
                  <a:latin typeface="Arial"/>
                  <a:ea typeface="微软雅黑"/>
                </a:rPr>
                <a:t>千瓦时</a:t>
              </a:r>
            </a:p>
          </p:txBody>
        </p:sp>
        <p:sp>
          <p:nvSpPr>
            <p:cNvPr id="89" name="矩形 88"/>
            <p:cNvSpPr/>
            <p:nvPr/>
          </p:nvSpPr>
          <p:spPr>
            <a:xfrm>
              <a:off x="5443899" y="5406085"/>
              <a:ext cx="3847406" cy="461665"/>
            </a:xfrm>
            <a:prstGeom prst="rect">
              <a:avLst/>
            </a:prstGeom>
          </p:spPr>
          <p:txBody>
            <a:bodyPr wrap="square">
              <a:spAutoFit/>
            </a:bodyPr>
            <a:lstStyle/>
            <a:p>
              <a:r>
                <a:rPr lang="en-US" altLang="zh-CN" sz="1200" dirty="0">
                  <a:solidFill>
                    <a:prstClr val="black">
                      <a:lumMod val="65000"/>
                      <a:lumOff val="35000"/>
                    </a:prstClr>
                  </a:solidFill>
                  <a:latin typeface="微软雅黑"/>
                  <a:ea typeface="微软雅黑"/>
                </a:rPr>
                <a:t>2016</a:t>
              </a:r>
              <a:r>
                <a:rPr lang="zh-CN" altLang="en-US" sz="1200" dirty="0">
                  <a:solidFill>
                    <a:prstClr val="black">
                      <a:lumMod val="65000"/>
                      <a:lumOff val="35000"/>
                    </a:prstClr>
                  </a:solidFill>
                  <a:latin typeface="微软雅黑"/>
                  <a:ea typeface="微软雅黑"/>
                </a:rPr>
                <a:t>年提高的供电量</a:t>
              </a:r>
              <a:r>
                <a:rPr lang="en-US" altLang="zh-CN" sz="1200" dirty="0">
                  <a:solidFill>
                    <a:prstClr val="black">
                      <a:lumMod val="65000"/>
                      <a:lumOff val="35000"/>
                    </a:prstClr>
                  </a:solidFill>
                  <a:latin typeface="微软雅黑"/>
                  <a:ea typeface="微软雅黑"/>
                </a:rPr>
                <a:t>=18.84-18.78=0.06</a:t>
              </a:r>
              <a:r>
                <a:rPr lang="zh-CN" altLang="en-US" sz="1200" dirty="0">
                  <a:solidFill>
                    <a:prstClr val="black">
                      <a:lumMod val="65000"/>
                      <a:lumOff val="35000"/>
                    </a:prstClr>
                  </a:solidFill>
                  <a:latin typeface="微软雅黑"/>
                  <a:ea typeface="微软雅黑"/>
                </a:rPr>
                <a:t>亿</a:t>
              </a:r>
              <a:r>
                <a:rPr lang="en-US" altLang="zh-CN" sz="1200" dirty="0">
                  <a:solidFill>
                    <a:prstClr val="black">
                      <a:lumMod val="65000"/>
                      <a:lumOff val="35000"/>
                    </a:prstClr>
                  </a:solidFill>
                  <a:latin typeface="微软雅黑"/>
                  <a:ea typeface="微软雅黑"/>
                </a:rPr>
                <a:t>·</a:t>
              </a:r>
              <a:r>
                <a:rPr lang="zh-CN" altLang="en-US" sz="1200" dirty="0">
                  <a:solidFill>
                    <a:prstClr val="black">
                      <a:lumMod val="65000"/>
                      <a:lumOff val="35000"/>
                    </a:prstClr>
                  </a:solidFill>
                  <a:latin typeface="微软雅黑"/>
                  <a:ea typeface="微软雅黑"/>
                </a:rPr>
                <a:t>千瓦时</a:t>
              </a:r>
            </a:p>
            <a:p>
              <a:r>
                <a:rPr lang="en-US" altLang="zh-CN" sz="1200" dirty="0">
                  <a:solidFill>
                    <a:prstClr val="black">
                      <a:lumMod val="65000"/>
                      <a:lumOff val="35000"/>
                    </a:prstClr>
                  </a:solidFill>
                  <a:latin typeface="微软雅黑"/>
                  <a:ea typeface="微软雅黑"/>
                </a:rPr>
                <a:t>2016</a:t>
              </a:r>
              <a:r>
                <a:rPr lang="zh-CN" altLang="en-US" sz="1200" dirty="0">
                  <a:solidFill>
                    <a:prstClr val="black">
                      <a:lumMod val="65000"/>
                      <a:lumOff val="35000"/>
                    </a:prstClr>
                  </a:solidFill>
                  <a:latin typeface="微软雅黑"/>
                  <a:ea typeface="微软雅黑"/>
                </a:rPr>
                <a:t>年中牟县供电公司平均电价为</a:t>
              </a:r>
              <a:r>
                <a:rPr lang="en-US" altLang="zh-CN" sz="1200" dirty="0">
                  <a:solidFill>
                    <a:prstClr val="black">
                      <a:lumMod val="65000"/>
                      <a:lumOff val="35000"/>
                    </a:prstClr>
                  </a:solidFill>
                  <a:latin typeface="微软雅黑"/>
                  <a:ea typeface="微软雅黑"/>
                </a:rPr>
                <a:t>0.6148</a:t>
              </a:r>
              <a:r>
                <a:rPr lang="zh-CN" altLang="en-US" sz="1200" dirty="0">
                  <a:solidFill>
                    <a:prstClr val="black">
                      <a:lumMod val="65000"/>
                      <a:lumOff val="35000"/>
                    </a:prstClr>
                  </a:solidFill>
                  <a:latin typeface="微软雅黑"/>
                  <a:ea typeface="微软雅黑"/>
                </a:rPr>
                <a:t>元</a:t>
              </a:r>
              <a:r>
                <a:rPr lang="en-US" altLang="zh-CN" sz="1200" dirty="0">
                  <a:solidFill>
                    <a:prstClr val="black">
                      <a:lumMod val="65000"/>
                      <a:lumOff val="35000"/>
                    </a:prstClr>
                  </a:solidFill>
                  <a:latin typeface="微软雅黑"/>
                  <a:ea typeface="微软雅黑"/>
                </a:rPr>
                <a:t>/</a:t>
              </a:r>
              <a:r>
                <a:rPr lang="zh-CN" altLang="en-US" sz="1200" dirty="0">
                  <a:solidFill>
                    <a:prstClr val="black">
                      <a:lumMod val="65000"/>
                      <a:lumOff val="35000"/>
                    </a:prstClr>
                  </a:solidFill>
                  <a:latin typeface="微软雅黑"/>
                  <a:ea typeface="微软雅黑"/>
                </a:rPr>
                <a:t>千瓦时</a:t>
              </a:r>
            </a:p>
          </p:txBody>
        </p:sp>
      </p:grpSp>
      <p:sp>
        <p:nvSpPr>
          <p:cNvPr id="90" name="矩形 89"/>
          <p:cNvSpPr/>
          <p:nvPr/>
        </p:nvSpPr>
        <p:spPr>
          <a:xfrm>
            <a:off x="8877952" y="4487053"/>
            <a:ext cx="2715617" cy="1107996"/>
          </a:xfrm>
          <a:prstGeom prst="rect">
            <a:avLst/>
          </a:prstGeom>
        </p:spPr>
        <p:txBody>
          <a:bodyPr wrap="square">
            <a:spAutoFit/>
          </a:bodyPr>
          <a:lstStyle/>
          <a:p>
            <a:r>
              <a:rPr lang="zh-CN" altLang="en-US" sz="1600" dirty="0">
                <a:solidFill>
                  <a:prstClr val="black"/>
                </a:solidFill>
                <a:latin typeface="Arial"/>
                <a:ea typeface="微软雅黑"/>
              </a:rPr>
              <a:t>所以通过提高计量装置准确率后提高的经济效益为</a:t>
            </a:r>
          </a:p>
          <a:p>
            <a:r>
              <a:rPr lang="en-US" altLang="zh-CN" sz="1600" dirty="0">
                <a:solidFill>
                  <a:prstClr val="black"/>
                </a:solidFill>
                <a:latin typeface="Arial"/>
                <a:ea typeface="微软雅黑"/>
              </a:rPr>
              <a:t>0.06</a:t>
            </a:r>
            <a:r>
              <a:rPr lang="zh-CN" altLang="en-US" sz="1600" dirty="0">
                <a:solidFill>
                  <a:prstClr val="black"/>
                </a:solidFill>
                <a:latin typeface="Arial"/>
                <a:ea typeface="微软雅黑"/>
              </a:rPr>
              <a:t>亿千瓦时</a:t>
            </a:r>
            <a:r>
              <a:rPr lang="zh-CN" altLang="zh-CN" sz="1600" dirty="0">
                <a:solidFill>
                  <a:prstClr val="black"/>
                </a:solidFill>
                <a:latin typeface="Arial"/>
                <a:ea typeface="微软雅黑"/>
              </a:rPr>
              <a:t>× </a:t>
            </a:r>
            <a:r>
              <a:rPr lang="en-US" altLang="zh-CN" sz="1600" dirty="0">
                <a:solidFill>
                  <a:prstClr val="black"/>
                </a:solidFill>
                <a:latin typeface="Arial"/>
                <a:ea typeface="微软雅黑"/>
              </a:rPr>
              <a:t>0.6148</a:t>
            </a:r>
            <a:r>
              <a:rPr lang="zh-CN" altLang="en-US" sz="1600" dirty="0">
                <a:solidFill>
                  <a:prstClr val="black"/>
                </a:solidFill>
                <a:latin typeface="Arial"/>
                <a:ea typeface="微软雅黑"/>
              </a:rPr>
              <a:t>元</a:t>
            </a:r>
            <a:r>
              <a:rPr lang="en-US" altLang="zh-CN" sz="1600" dirty="0">
                <a:solidFill>
                  <a:prstClr val="black"/>
                </a:solidFill>
                <a:latin typeface="Arial"/>
                <a:ea typeface="微软雅黑"/>
              </a:rPr>
              <a:t>/</a:t>
            </a:r>
            <a:r>
              <a:rPr lang="zh-CN" altLang="en-US" sz="1600" dirty="0">
                <a:solidFill>
                  <a:prstClr val="black"/>
                </a:solidFill>
                <a:latin typeface="Arial"/>
                <a:ea typeface="微软雅黑"/>
              </a:rPr>
              <a:t>千瓦时</a:t>
            </a:r>
            <a:r>
              <a:rPr lang="en-US" altLang="zh-CN" sz="1600" dirty="0">
                <a:solidFill>
                  <a:prstClr val="black"/>
                </a:solidFill>
                <a:latin typeface="Arial"/>
                <a:ea typeface="微软雅黑"/>
              </a:rPr>
              <a:t>=3,688,800.00</a:t>
            </a:r>
            <a:r>
              <a:rPr lang="zh-CN" altLang="en-US" sz="1600" dirty="0">
                <a:solidFill>
                  <a:prstClr val="black"/>
                </a:solidFill>
                <a:latin typeface="Arial"/>
                <a:ea typeface="微软雅黑"/>
              </a:rPr>
              <a:t>元</a:t>
            </a:r>
          </a:p>
        </p:txBody>
      </p:sp>
      <p:sp>
        <p:nvSpPr>
          <p:cNvPr id="91" name="箭头: 右 90"/>
          <p:cNvSpPr/>
          <p:nvPr/>
        </p:nvSpPr>
        <p:spPr>
          <a:xfrm>
            <a:off x="7429882" y="3122011"/>
            <a:ext cx="1042553" cy="667386"/>
          </a:xfrm>
          <a:prstGeom prst="rightArrow">
            <a:avLst/>
          </a:prstGeom>
          <a:solidFill>
            <a:srgbClr val="72B33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a:ea typeface="微软雅黑"/>
              <a:cs typeface="+mn-cs"/>
            </a:endParaRPr>
          </a:p>
        </p:txBody>
      </p:sp>
      <p:grpSp>
        <p:nvGrpSpPr>
          <p:cNvPr id="92" name="组合 91"/>
          <p:cNvGrpSpPr/>
          <p:nvPr/>
        </p:nvGrpSpPr>
        <p:grpSpPr>
          <a:xfrm>
            <a:off x="8788903" y="2311781"/>
            <a:ext cx="2114848" cy="2114848"/>
            <a:chOff x="1790963" y="2139463"/>
            <a:chExt cx="2114848" cy="2114848"/>
          </a:xfrm>
        </p:grpSpPr>
        <p:sp>
          <p:nvSpPr>
            <p:cNvPr id="93" name="椭圆 92"/>
            <p:cNvSpPr/>
            <p:nvPr/>
          </p:nvSpPr>
          <p:spPr>
            <a:xfrm>
              <a:off x="1790963" y="2139463"/>
              <a:ext cx="2114848" cy="2114848"/>
            </a:xfrm>
            <a:prstGeom prst="ellipse">
              <a:avLst/>
            </a:prstGeom>
            <a:solidFill>
              <a:srgbClr val="1D4C61"/>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a:ea typeface="微软雅黑"/>
                <a:cs typeface="+mn-cs"/>
              </a:endParaRPr>
            </a:p>
          </p:txBody>
        </p:sp>
        <p:sp>
          <p:nvSpPr>
            <p:cNvPr id="94" name="矩形 93"/>
            <p:cNvSpPr/>
            <p:nvPr/>
          </p:nvSpPr>
          <p:spPr>
            <a:xfrm>
              <a:off x="1880012" y="3157370"/>
              <a:ext cx="1936749" cy="400110"/>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2000" b="1" i="0" u="none" strike="noStrike" kern="0" cap="none" spc="0" normalizeH="0" baseline="0" noProof="0" dirty="0">
                  <a:ln>
                    <a:noFill/>
                  </a:ln>
                  <a:solidFill>
                    <a:prstClr val="white"/>
                  </a:solidFill>
                  <a:effectLst/>
                  <a:uLnTx/>
                  <a:uFillTx/>
                  <a:latin typeface="Arial"/>
                  <a:ea typeface="微软雅黑"/>
                </a:rPr>
                <a:t>3,688,800.00</a:t>
              </a:r>
              <a:r>
                <a:rPr kumimoji="0" lang="zh-CN" altLang="en-US" sz="2000" b="1" i="0" u="none" strike="noStrike" kern="0" cap="none" spc="0" normalizeH="0" baseline="0" noProof="0" dirty="0">
                  <a:ln>
                    <a:noFill/>
                  </a:ln>
                  <a:solidFill>
                    <a:prstClr val="white"/>
                  </a:solidFill>
                  <a:effectLst/>
                  <a:uLnTx/>
                  <a:uFillTx/>
                  <a:latin typeface="Arial"/>
                  <a:ea typeface="微软雅黑"/>
                </a:rPr>
                <a:t>元</a:t>
              </a:r>
              <a:endParaRPr kumimoji="0" lang="zh-CN" altLang="en-US" sz="2000" b="0" i="0" u="none" strike="noStrike" kern="0" cap="none" spc="0" normalizeH="0" baseline="0" noProof="0" dirty="0">
                <a:ln>
                  <a:noFill/>
                </a:ln>
                <a:solidFill>
                  <a:prstClr val="white"/>
                </a:solidFill>
                <a:effectLst/>
                <a:uLnTx/>
                <a:uFillTx/>
                <a:latin typeface="Arial"/>
                <a:ea typeface="微软雅黑"/>
              </a:endParaRPr>
            </a:p>
          </p:txBody>
        </p:sp>
        <p:sp>
          <p:nvSpPr>
            <p:cNvPr id="95" name="矩形 94"/>
            <p:cNvSpPr/>
            <p:nvPr/>
          </p:nvSpPr>
          <p:spPr>
            <a:xfrm flipH="1">
              <a:off x="1948139" y="2878081"/>
              <a:ext cx="1800493"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800" b="0" i="0" u="none" strike="noStrike" kern="0" cap="none" spc="0" normalizeH="0" baseline="0" noProof="0" dirty="0">
                  <a:ln>
                    <a:noFill/>
                  </a:ln>
                  <a:solidFill>
                    <a:prstClr val="white"/>
                  </a:solidFill>
                  <a:effectLst/>
                  <a:uLnTx/>
                  <a:uFillTx/>
                  <a:latin typeface="Arial"/>
                  <a:ea typeface="微软雅黑"/>
                </a:rPr>
                <a:t>提高的经济效益</a:t>
              </a:r>
            </a:p>
          </p:txBody>
        </p:sp>
      </p:grpSp>
      <p:grpSp>
        <p:nvGrpSpPr>
          <p:cNvPr id="96" name="组合 95"/>
          <p:cNvGrpSpPr/>
          <p:nvPr/>
        </p:nvGrpSpPr>
        <p:grpSpPr>
          <a:xfrm rot="21232908">
            <a:off x="8946543" y="606476"/>
            <a:ext cx="2957894" cy="2957894"/>
            <a:chOff x="8181121" y="604333"/>
            <a:chExt cx="3155261" cy="3155261"/>
          </a:xfrm>
        </p:grpSpPr>
        <p:sp>
          <p:nvSpPr>
            <p:cNvPr id="99" name="爆炸形: 8 pt  98"/>
            <p:cNvSpPr/>
            <p:nvPr/>
          </p:nvSpPr>
          <p:spPr>
            <a:xfrm rot="869956">
              <a:off x="8181121" y="604333"/>
              <a:ext cx="3155261" cy="3155261"/>
            </a:xfrm>
            <a:prstGeom prst="irregularSeal1">
              <a:avLst/>
            </a:prstGeom>
            <a:solidFill>
              <a:srgbClr val="1D4C61"/>
            </a:solidFill>
            <a:ln w="28575" cap="flat" cmpd="sng" algn="ctr">
              <a:solidFill>
                <a:sysClr val="window" lastClr="FFFFFF"/>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a:ln>
                  <a:noFill/>
                </a:ln>
                <a:solidFill>
                  <a:prstClr val="white"/>
                </a:solidFill>
                <a:effectLst/>
                <a:uLnTx/>
                <a:uFillTx/>
                <a:latin typeface="Arial"/>
                <a:ea typeface="微软雅黑"/>
                <a:cs typeface="+mn-cs"/>
              </a:endParaRPr>
            </a:p>
          </p:txBody>
        </p:sp>
        <p:sp>
          <p:nvSpPr>
            <p:cNvPr id="98" name="矩形 97"/>
            <p:cNvSpPr/>
            <p:nvPr/>
          </p:nvSpPr>
          <p:spPr>
            <a:xfrm rot="1799162">
              <a:off x="8740017" y="1655651"/>
              <a:ext cx="1961671" cy="886446"/>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1600" b="1" i="0" u="none" strike="noStrike" kern="0" cap="none" spc="0" normalizeH="0" baseline="0" noProof="0" dirty="0">
                  <a:ln>
                    <a:noFill/>
                  </a:ln>
                  <a:solidFill>
                    <a:prstClr val="white"/>
                  </a:solidFill>
                  <a:effectLst>
                    <a:outerShdw blurRad="38100" dist="38100" dir="2700000" algn="tl">
                      <a:srgbClr val="000000">
                        <a:alpha val="43137"/>
                      </a:srgbClr>
                    </a:outerShdw>
                  </a:effectLst>
                  <a:uLnTx/>
                  <a:uFillTx/>
                  <a:latin typeface="方正粗宋_GBK" panose="03000509000000000000" pitchFamily="65" charset="-122"/>
                  <a:ea typeface="方正粗宋_GBK" panose="03000509000000000000" pitchFamily="65" charset="-122"/>
                </a:rPr>
                <a:t>提高计量</a:t>
              </a:r>
              <a:endParaRPr kumimoji="0" lang="en-US" altLang="zh-CN" sz="1600" b="1" i="0" u="none" strike="noStrike" kern="0" cap="none" spc="0" normalizeH="0" baseline="0" noProof="0" dirty="0">
                <a:ln>
                  <a:noFill/>
                </a:ln>
                <a:solidFill>
                  <a:prstClr val="white"/>
                </a:solidFill>
                <a:effectLst>
                  <a:outerShdw blurRad="38100" dist="38100" dir="2700000" algn="tl">
                    <a:srgbClr val="000000">
                      <a:alpha val="43137"/>
                    </a:srgbClr>
                  </a:outerShdw>
                </a:effectLst>
                <a:uLnTx/>
                <a:uFillTx/>
                <a:latin typeface="方正粗宋_GBK" panose="03000509000000000000" pitchFamily="65" charset="-122"/>
                <a:ea typeface="方正粗宋_GBK" panose="03000509000000000000" pitchFamily="65" charset="-122"/>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1600" b="1" i="0" u="none" strike="noStrike" kern="0" cap="none" spc="0" normalizeH="0" baseline="0" noProof="0" dirty="0">
                  <a:ln>
                    <a:noFill/>
                  </a:ln>
                  <a:solidFill>
                    <a:prstClr val="white"/>
                  </a:solidFill>
                  <a:effectLst>
                    <a:outerShdw blurRad="38100" dist="38100" dir="2700000" algn="tl">
                      <a:srgbClr val="000000">
                        <a:alpha val="43137"/>
                      </a:srgbClr>
                    </a:outerShdw>
                  </a:effectLst>
                  <a:uLnTx/>
                  <a:uFillTx/>
                  <a:latin typeface="方正粗宋_GBK" panose="03000509000000000000" pitchFamily="65" charset="-122"/>
                  <a:ea typeface="方正粗宋_GBK" panose="03000509000000000000" pitchFamily="65" charset="-122"/>
                </a:rPr>
                <a:t>装置准确率</a:t>
              </a:r>
              <a:endParaRPr kumimoji="0" lang="en-US" altLang="zh-CN" sz="1600" b="1" i="0" u="none" strike="noStrike" kern="0" cap="none" spc="0" normalizeH="0" baseline="0" noProof="0" dirty="0">
                <a:ln>
                  <a:noFill/>
                </a:ln>
                <a:solidFill>
                  <a:prstClr val="white"/>
                </a:solidFill>
                <a:effectLst>
                  <a:outerShdw blurRad="38100" dist="38100" dir="2700000" algn="tl">
                    <a:srgbClr val="000000">
                      <a:alpha val="43137"/>
                    </a:srgbClr>
                  </a:outerShdw>
                </a:effectLst>
                <a:uLnTx/>
                <a:uFillTx/>
                <a:latin typeface="方正粗宋_GBK" panose="03000509000000000000" pitchFamily="65" charset="-122"/>
                <a:ea typeface="方正粗宋_GBK" panose="03000509000000000000" pitchFamily="65" charset="-122"/>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1600" b="1" i="0" u="none" strike="noStrike" kern="0" cap="none" spc="0" normalizeH="0" baseline="0" noProof="0" dirty="0">
                  <a:ln>
                    <a:noFill/>
                  </a:ln>
                  <a:solidFill>
                    <a:prstClr val="white"/>
                  </a:solidFill>
                  <a:effectLst>
                    <a:outerShdw blurRad="38100" dist="38100" dir="2700000" algn="tl">
                      <a:srgbClr val="000000">
                        <a:alpha val="43137"/>
                      </a:srgbClr>
                    </a:outerShdw>
                  </a:effectLst>
                  <a:uLnTx/>
                  <a:uFillTx/>
                  <a:latin typeface="方正粗宋_GBK" panose="03000509000000000000" pitchFamily="65" charset="-122"/>
                  <a:ea typeface="方正粗宋_GBK" panose="03000509000000000000" pitchFamily="65" charset="-122"/>
                </a:rPr>
                <a:t>后提高的经济效益</a:t>
              </a:r>
            </a:p>
          </p:txBody>
        </p:sp>
      </p:grpSp>
    </p:spTree>
    <p:custDataLst>
      <p:tags r:id="rId1"/>
    </p:custDataLst>
    <p:extLst>
      <p:ext uri="{BB962C8B-B14F-4D97-AF65-F5344CB8AC3E}">
        <p14:creationId xmlns:p14="http://schemas.microsoft.com/office/powerpoint/2010/main" val="2461122137"/>
      </p:ext>
    </p:extLst>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p:cTn id="7" dur="500" fill="hold"/>
                                        <p:tgtEl>
                                          <p:spTgt spid="66"/>
                                        </p:tgtEl>
                                        <p:attrNameLst>
                                          <p:attrName>ppt_w</p:attrName>
                                        </p:attrNameLst>
                                      </p:cBhvr>
                                      <p:tavLst>
                                        <p:tav tm="0">
                                          <p:val>
                                            <p:fltVal val="0"/>
                                          </p:val>
                                        </p:tav>
                                        <p:tav tm="100000">
                                          <p:val>
                                            <p:strVal val="#ppt_w"/>
                                          </p:val>
                                        </p:tav>
                                      </p:tavLst>
                                    </p:anim>
                                    <p:anim calcmode="lin" valueType="num">
                                      <p:cBhvr>
                                        <p:cTn id="8" dur="500" fill="hold"/>
                                        <p:tgtEl>
                                          <p:spTgt spid="66"/>
                                        </p:tgtEl>
                                        <p:attrNameLst>
                                          <p:attrName>ppt_h</p:attrName>
                                        </p:attrNameLst>
                                      </p:cBhvr>
                                      <p:tavLst>
                                        <p:tav tm="0">
                                          <p:val>
                                            <p:fltVal val="0"/>
                                          </p:val>
                                        </p:tav>
                                        <p:tav tm="100000">
                                          <p:val>
                                            <p:strVal val="#ppt_h"/>
                                          </p:val>
                                        </p:tav>
                                      </p:tavLst>
                                    </p:anim>
                                    <p:animEffect transition="in" filter="fade">
                                      <p:cBhvr>
                                        <p:cTn id="9" dur="500"/>
                                        <p:tgtEl>
                                          <p:spTgt spid="66"/>
                                        </p:tgtEl>
                                      </p:cBhvr>
                                    </p:animEffect>
                                  </p:childTnLst>
                                </p:cTn>
                              </p:par>
                              <p:par>
                                <p:cTn id="10" presetID="50" presetClass="entr" presetSubtype="0" decel="100000" fill="hold" grpId="0" nodeType="withEffect">
                                  <p:stCondLst>
                                    <p:cond delay="0"/>
                                  </p:stCondLst>
                                  <p:childTnLst>
                                    <p:set>
                                      <p:cBhvr>
                                        <p:cTn id="11" dur="1" fill="hold">
                                          <p:stCondLst>
                                            <p:cond delay="0"/>
                                          </p:stCondLst>
                                        </p:cTn>
                                        <p:tgtEl>
                                          <p:spTgt spid="68"/>
                                        </p:tgtEl>
                                        <p:attrNameLst>
                                          <p:attrName>style.visibility</p:attrName>
                                        </p:attrNameLst>
                                      </p:cBhvr>
                                      <p:to>
                                        <p:strVal val="visible"/>
                                      </p:to>
                                    </p:set>
                                    <p:anim calcmode="lin" valueType="num">
                                      <p:cBhvr>
                                        <p:cTn id="12" dur="1000" fill="hold"/>
                                        <p:tgtEl>
                                          <p:spTgt spid="68"/>
                                        </p:tgtEl>
                                        <p:attrNameLst>
                                          <p:attrName>ppt_w</p:attrName>
                                        </p:attrNameLst>
                                      </p:cBhvr>
                                      <p:tavLst>
                                        <p:tav tm="0">
                                          <p:val>
                                            <p:strVal val="#ppt_w+.3"/>
                                          </p:val>
                                        </p:tav>
                                        <p:tav tm="100000">
                                          <p:val>
                                            <p:strVal val="#ppt_w"/>
                                          </p:val>
                                        </p:tav>
                                      </p:tavLst>
                                    </p:anim>
                                    <p:anim calcmode="lin" valueType="num">
                                      <p:cBhvr>
                                        <p:cTn id="13" dur="1000" fill="hold"/>
                                        <p:tgtEl>
                                          <p:spTgt spid="68"/>
                                        </p:tgtEl>
                                        <p:attrNameLst>
                                          <p:attrName>ppt_h</p:attrName>
                                        </p:attrNameLst>
                                      </p:cBhvr>
                                      <p:tavLst>
                                        <p:tav tm="0">
                                          <p:val>
                                            <p:strVal val="#ppt_h"/>
                                          </p:val>
                                        </p:tav>
                                        <p:tav tm="100000">
                                          <p:val>
                                            <p:strVal val="#ppt_h"/>
                                          </p:val>
                                        </p:tav>
                                      </p:tavLst>
                                    </p:anim>
                                    <p:animEffect transition="in" filter="fade">
                                      <p:cBhvr>
                                        <p:cTn id="14" dur="1000"/>
                                        <p:tgtEl>
                                          <p:spTgt spid="68"/>
                                        </p:tgtEl>
                                      </p:cBhvr>
                                    </p:animEffect>
                                  </p:childTnLst>
                                </p:cTn>
                              </p:par>
                            </p:childTnLst>
                          </p:cTn>
                        </p:par>
                        <p:par>
                          <p:cTn id="15" fill="hold">
                            <p:stCondLst>
                              <p:cond delay="1000"/>
                            </p:stCondLst>
                            <p:childTnLst>
                              <p:par>
                                <p:cTn id="16" presetID="53" presetClass="entr" presetSubtype="16" fill="hold" nodeType="afterEffect">
                                  <p:stCondLst>
                                    <p:cond delay="0"/>
                                  </p:stCondLst>
                                  <p:childTnLst>
                                    <p:set>
                                      <p:cBhvr>
                                        <p:cTn id="17" dur="1" fill="hold">
                                          <p:stCondLst>
                                            <p:cond delay="0"/>
                                          </p:stCondLst>
                                        </p:cTn>
                                        <p:tgtEl>
                                          <p:spTgt spid="78"/>
                                        </p:tgtEl>
                                        <p:attrNameLst>
                                          <p:attrName>style.visibility</p:attrName>
                                        </p:attrNameLst>
                                      </p:cBhvr>
                                      <p:to>
                                        <p:strVal val="visible"/>
                                      </p:to>
                                    </p:set>
                                    <p:anim calcmode="lin" valueType="num">
                                      <p:cBhvr>
                                        <p:cTn id="18" dur="500" fill="hold"/>
                                        <p:tgtEl>
                                          <p:spTgt spid="78"/>
                                        </p:tgtEl>
                                        <p:attrNameLst>
                                          <p:attrName>ppt_w</p:attrName>
                                        </p:attrNameLst>
                                      </p:cBhvr>
                                      <p:tavLst>
                                        <p:tav tm="0">
                                          <p:val>
                                            <p:fltVal val="0"/>
                                          </p:val>
                                        </p:tav>
                                        <p:tav tm="100000">
                                          <p:val>
                                            <p:strVal val="#ppt_w"/>
                                          </p:val>
                                        </p:tav>
                                      </p:tavLst>
                                    </p:anim>
                                    <p:anim calcmode="lin" valueType="num">
                                      <p:cBhvr>
                                        <p:cTn id="19" dur="500" fill="hold"/>
                                        <p:tgtEl>
                                          <p:spTgt spid="78"/>
                                        </p:tgtEl>
                                        <p:attrNameLst>
                                          <p:attrName>ppt_h</p:attrName>
                                        </p:attrNameLst>
                                      </p:cBhvr>
                                      <p:tavLst>
                                        <p:tav tm="0">
                                          <p:val>
                                            <p:fltVal val="0"/>
                                          </p:val>
                                        </p:tav>
                                        <p:tav tm="100000">
                                          <p:val>
                                            <p:strVal val="#ppt_h"/>
                                          </p:val>
                                        </p:tav>
                                      </p:tavLst>
                                    </p:anim>
                                    <p:animEffect transition="in" filter="fade">
                                      <p:cBhvr>
                                        <p:cTn id="20" dur="500"/>
                                        <p:tgtEl>
                                          <p:spTgt spid="78"/>
                                        </p:tgtEl>
                                      </p:cBhvr>
                                    </p:animEffect>
                                  </p:childTnLst>
                                </p:cTn>
                              </p:par>
                            </p:childTnLst>
                          </p:cTn>
                        </p:par>
                        <p:par>
                          <p:cTn id="21" fill="hold">
                            <p:stCondLst>
                              <p:cond delay="1500"/>
                            </p:stCondLst>
                            <p:childTnLst>
                              <p:par>
                                <p:cTn id="22" presetID="22" presetClass="entr" presetSubtype="1" fill="hold" grpId="0" nodeType="afterEffect">
                                  <p:stCondLst>
                                    <p:cond delay="0"/>
                                  </p:stCondLst>
                                  <p:childTnLst>
                                    <p:set>
                                      <p:cBhvr>
                                        <p:cTn id="23" dur="1" fill="hold">
                                          <p:stCondLst>
                                            <p:cond delay="0"/>
                                          </p:stCondLst>
                                        </p:cTn>
                                        <p:tgtEl>
                                          <p:spTgt spid="77"/>
                                        </p:tgtEl>
                                        <p:attrNameLst>
                                          <p:attrName>style.visibility</p:attrName>
                                        </p:attrNameLst>
                                      </p:cBhvr>
                                      <p:to>
                                        <p:strVal val="visible"/>
                                      </p:to>
                                    </p:set>
                                    <p:animEffect transition="in" filter="wipe(up)">
                                      <p:cBhvr>
                                        <p:cTn id="24" dur="500"/>
                                        <p:tgtEl>
                                          <p:spTgt spid="77"/>
                                        </p:tgtEl>
                                      </p:cBhvr>
                                    </p:animEffect>
                                  </p:childTnLst>
                                </p:cTn>
                              </p:par>
                            </p:childTnLst>
                          </p:cTn>
                        </p:par>
                        <p:par>
                          <p:cTn id="25" fill="hold">
                            <p:stCondLst>
                              <p:cond delay="2000"/>
                            </p:stCondLst>
                            <p:childTnLst>
                              <p:par>
                                <p:cTn id="26" presetID="22" presetClass="entr" presetSubtype="8" fill="hold" grpId="0" nodeType="afterEffect">
                                  <p:stCondLst>
                                    <p:cond delay="0"/>
                                  </p:stCondLst>
                                  <p:childTnLst>
                                    <p:set>
                                      <p:cBhvr>
                                        <p:cTn id="27" dur="1" fill="hold">
                                          <p:stCondLst>
                                            <p:cond delay="0"/>
                                          </p:stCondLst>
                                        </p:cTn>
                                        <p:tgtEl>
                                          <p:spTgt spid="86"/>
                                        </p:tgtEl>
                                        <p:attrNameLst>
                                          <p:attrName>style.visibility</p:attrName>
                                        </p:attrNameLst>
                                      </p:cBhvr>
                                      <p:to>
                                        <p:strVal val="visible"/>
                                      </p:to>
                                    </p:set>
                                    <p:animEffect transition="in" filter="wipe(left)">
                                      <p:cBhvr>
                                        <p:cTn id="28" dur="500"/>
                                        <p:tgtEl>
                                          <p:spTgt spid="86"/>
                                        </p:tgtEl>
                                      </p:cBhvr>
                                    </p:animEffect>
                                  </p:childTnLst>
                                </p:cTn>
                              </p:par>
                            </p:childTnLst>
                          </p:cTn>
                        </p:par>
                        <p:par>
                          <p:cTn id="29" fill="hold">
                            <p:stCondLst>
                              <p:cond delay="2500"/>
                            </p:stCondLst>
                            <p:childTnLst>
                              <p:par>
                                <p:cTn id="30" presetID="53" presetClass="entr" presetSubtype="16" fill="hold" nodeType="afterEffect">
                                  <p:stCondLst>
                                    <p:cond delay="0"/>
                                  </p:stCondLst>
                                  <p:childTnLst>
                                    <p:set>
                                      <p:cBhvr>
                                        <p:cTn id="31" dur="1" fill="hold">
                                          <p:stCondLst>
                                            <p:cond delay="0"/>
                                          </p:stCondLst>
                                        </p:cTn>
                                        <p:tgtEl>
                                          <p:spTgt spid="82"/>
                                        </p:tgtEl>
                                        <p:attrNameLst>
                                          <p:attrName>style.visibility</p:attrName>
                                        </p:attrNameLst>
                                      </p:cBhvr>
                                      <p:to>
                                        <p:strVal val="visible"/>
                                      </p:to>
                                    </p:set>
                                    <p:anim calcmode="lin" valueType="num">
                                      <p:cBhvr>
                                        <p:cTn id="32" dur="500" fill="hold"/>
                                        <p:tgtEl>
                                          <p:spTgt spid="82"/>
                                        </p:tgtEl>
                                        <p:attrNameLst>
                                          <p:attrName>ppt_w</p:attrName>
                                        </p:attrNameLst>
                                      </p:cBhvr>
                                      <p:tavLst>
                                        <p:tav tm="0">
                                          <p:val>
                                            <p:fltVal val="0"/>
                                          </p:val>
                                        </p:tav>
                                        <p:tav tm="100000">
                                          <p:val>
                                            <p:strVal val="#ppt_w"/>
                                          </p:val>
                                        </p:tav>
                                      </p:tavLst>
                                    </p:anim>
                                    <p:anim calcmode="lin" valueType="num">
                                      <p:cBhvr>
                                        <p:cTn id="33" dur="500" fill="hold"/>
                                        <p:tgtEl>
                                          <p:spTgt spid="82"/>
                                        </p:tgtEl>
                                        <p:attrNameLst>
                                          <p:attrName>ppt_h</p:attrName>
                                        </p:attrNameLst>
                                      </p:cBhvr>
                                      <p:tavLst>
                                        <p:tav tm="0">
                                          <p:val>
                                            <p:fltVal val="0"/>
                                          </p:val>
                                        </p:tav>
                                        <p:tav tm="100000">
                                          <p:val>
                                            <p:strVal val="#ppt_h"/>
                                          </p:val>
                                        </p:tav>
                                      </p:tavLst>
                                    </p:anim>
                                    <p:animEffect transition="in" filter="fade">
                                      <p:cBhvr>
                                        <p:cTn id="34" dur="500"/>
                                        <p:tgtEl>
                                          <p:spTgt spid="82"/>
                                        </p:tgtEl>
                                      </p:cBhvr>
                                    </p:animEffect>
                                  </p:childTnLst>
                                </p:cTn>
                              </p:par>
                            </p:childTnLst>
                          </p:cTn>
                        </p:par>
                        <p:par>
                          <p:cTn id="35" fill="hold">
                            <p:stCondLst>
                              <p:cond delay="3000"/>
                            </p:stCondLst>
                            <p:childTnLst>
                              <p:par>
                                <p:cTn id="36" presetID="22" presetClass="entr" presetSubtype="1" fill="hold" nodeType="afterEffect">
                                  <p:stCondLst>
                                    <p:cond delay="0"/>
                                  </p:stCondLst>
                                  <p:childTnLst>
                                    <p:set>
                                      <p:cBhvr>
                                        <p:cTn id="37" dur="1" fill="hold">
                                          <p:stCondLst>
                                            <p:cond delay="0"/>
                                          </p:stCondLst>
                                        </p:cTn>
                                        <p:tgtEl>
                                          <p:spTgt spid="87"/>
                                        </p:tgtEl>
                                        <p:attrNameLst>
                                          <p:attrName>style.visibility</p:attrName>
                                        </p:attrNameLst>
                                      </p:cBhvr>
                                      <p:to>
                                        <p:strVal val="visible"/>
                                      </p:to>
                                    </p:set>
                                    <p:animEffect transition="in" filter="wipe(up)">
                                      <p:cBhvr>
                                        <p:cTn id="38" dur="500"/>
                                        <p:tgtEl>
                                          <p:spTgt spid="87"/>
                                        </p:tgtEl>
                                      </p:cBhvr>
                                    </p:animEffect>
                                  </p:childTnLst>
                                </p:cTn>
                              </p:par>
                            </p:childTnLst>
                          </p:cTn>
                        </p:par>
                        <p:par>
                          <p:cTn id="39" fill="hold">
                            <p:stCondLst>
                              <p:cond delay="3500"/>
                            </p:stCondLst>
                            <p:childTnLst>
                              <p:par>
                                <p:cTn id="40" presetID="22" presetClass="entr" presetSubtype="8" fill="hold" grpId="0" nodeType="afterEffect">
                                  <p:stCondLst>
                                    <p:cond delay="0"/>
                                  </p:stCondLst>
                                  <p:childTnLst>
                                    <p:set>
                                      <p:cBhvr>
                                        <p:cTn id="41" dur="1" fill="hold">
                                          <p:stCondLst>
                                            <p:cond delay="0"/>
                                          </p:stCondLst>
                                        </p:cTn>
                                        <p:tgtEl>
                                          <p:spTgt spid="91"/>
                                        </p:tgtEl>
                                        <p:attrNameLst>
                                          <p:attrName>style.visibility</p:attrName>
                                        </p:attrNameLst>
                                      </p:cBhvr>
                                      <p:to>
                                        <p:strVal val="visible"/>
                                      </p:to>
                                    </p:set>
                                    <p:animEffect transition="in" filter="wipe(left)">
                                      <p:cBhvr>
                                        <p:cTn id="42" dur="500"/>
                                        <p:tgtEl>
                                          <p:spTgt spid="91"/>
                                        </p:tgtEl>
                                      </p:cBhvr>
                                    </p:animEffect>
                                  </p:childTnLst>
                                </p:cTn>
                              </p:par>
                            </p:childTnLst>
                          </p:cTn>
                        </p:par>
                        <p:par>
                          <p:cTn id="43" fill="hold">
                            <p:stCondLst>
                              <p:cond delay="4000"/>
                            </p:stCondLst>
                            <p:childTnLst>
                              <p:par>
                                <p:cTn id="44" presetID="53" presetClass="entr" presetSubtype="16" fill="hold" nodeType="afterEffect">
                                  <p:stCondLst>
                                    <p:cond delay="0"/>
                                  </p:stCondLst>
                                  <p:childTnLst>
                                    <p:set>
                                      <p:cBhvr>
                                        <p:cTn id="45" dur="1" fill="hold">
                                          <p:stCondLst>
                                            <p:cond delay="0"/>
                                          </p:stCondLst>
                                        </p:cTn>
                                        <p:tgtEl>
                                          <p:spTgt spid="92"/>
                                        </p:tgtEl>
                                        <p:attrNameLst>
                                          <p:attrName>style.visibility</p:attrName>
                                        </p:attrNameLst>
                                      </p:cBhvr>
                                      <p:to>
                                        <p:strVal val="visible"/>
                                      </p:to>
                                    </p:set>
                                    <p:anim calcmode="lin" valueType="num">
                                      <p:cBhvr>
                                        <p:cTn id="46" dur="500" fill="hold"/>
                                        <p:tgtEl>
                                          <p:spTgt spid="92"/>
                                        </p:tgtEl>
                                        <p:attrNameLst>
                                          <p:attrName>ppt_w</p:attrName>
                                        </p:attrNameLst>
                                      </p:cBhvr>
                                      <p:tavLst>
                                        <p:tav tm="0">
                                          <p:val>
                                            <p:fltVal val="0"/>
                                          </p:val>
                                        </p:tav>
                                        <p:tav tm="100000">
                                          <p:val>
                                            <p:strVal val="#ppt_w"/>
                                          </p:val>
                                        </p:tav>
                                      </p:tavLst>
                                    </p:anim>
                                    <p:anim calcmode="lin" valueType="num">
                                      <p:cBhvr>
                                        <p:cTn id="47" dur="500" fill="hold"/>
                                        <p:tgtEl>
                                          <p:spTgt spid="92"/>
                                        </p:tgtEl>
                                        <p:attrNameLst>
                                          <p:attrName>ppt_h</p:attrName>
                                        </p:attrNameLst>
                                      </p:cBhvr>
                                      <p:tavLst>
                                        <p:tav tm="0">
                                          <p:val>
                                            <p:fltVal val="0"/>
                                          </p:val>
                                        </p:tav>
                                        <p:tav tm="100000">
                                          <p:val>
                                            <p:strVal val="#ppt_h"/>
                                          </p:val>
                                        </p:tav>
                                      </p:tavLst>
                                    </p:anim>
                                    <p:animEffect transition="in" filter="fade">
                                      <p:cBhvr>
                                        <p:cTn id="48" dur="500"/>
                                        <p:tgtEl>
                                          <p:spTgt spid="92"/>
                                        </p:tgtEl>
                                      </p:cBhvr>
                                    </p:animEffect>
                                  </p:childTnLst>
                                </p:cTn>
                              </p:par>
                            </p:childTnLst>
                          </p:cTn>
                        </p:par>
                        <p:par>
                          <p:cTn id="49" fill="hold">
                            <p:stCondLst>
                              <p:cond delay="4500"/>
                            </p:stCondLst>
                            <p:childTnLst>
                              <p:par>
                                <p:cTn id="50" presetID="22" presetClass="entr" presetSubtype="1" fill="hold" grpId="0" nodeType="afterEffect">
                                  <p:stCondLst>
                                    <p:cond delay="0"/>
                                  </p:stCondLst>
                                  <p:childTnLst>
                                    <p:set>
                                      <p:cBhvr>
                                        <p:cTn id="51" dur="1" fill="hold">
                                          <p:stCondLst>
                                            <p:cond delay="0"/>
                                          </p:stCondLst>
                                        </p:cTn>
                                        <p:tgtEl>
                                          <p:spTgt spid="90"/>
                                        </p:tgtEl>
                                        <p:attrNameLst>
                                          <p:attrName>style.visibility</p:attrName>
                                        </p:attrNameLst>
                                      </p:cBhvr>
                                      <p:to>
                                        <p:strVal val="visible"/>
                                      </p:to>
                                    </p:set>
                                    <p:animEffect transition="in" filter="wipe(up)">
                                      <p:cBhvr>
                                        <p:cTn id="52" dur="500"/>
                                        <p:tgtEl>
                                          <p:spTgt spid="90"/>
                                        </p:tgtEl>
                                      </p:cBhvr>
                                    </p:animEffect>
                                  </p:childTnLst>
                                </p:cTn>
                              </p:par>
                            </p:childTnLst>
                          </p:cTn>
                        </p:par>
                      </p:childTnLst>
                    </p:cTn>
                  </p:par>
                  <p:par>
                    <p:cTn id="53" fill="hold">
                      <p:stCondLst>
                        <p:cond delay="indefinite"/>
                      </p:stCondLst>
                      <p:childTnLst>
                        <p:par>
                          <p:cTn id="54" fill="hold">
                            <p:stCondLst>
                              <p:cond delay="0"/>
                            </p:stCondLst>
                            <p:childTnLst>
                              <p:par>
                                <p:cTn id="55" presetID="23" presetClass="entr" presetSubtype="32" fill="hold" nodeType="clickEffect">
                                  <p:stCondLst>
                                    <p:cond delay="0"/>
                                  </p:stCondLst>
                                  <p:childTnLst>
                                    <p:set>
                                      <p:cBhvr>
                                        <p:cTn id="56" dur="1" fill="hold">
                                          <p:stCondLst>
                                            <p:cond delay="0"/>
                                          </p:stCondLst>
                                        </p:cTn>
                                        <p:tgtEl>
                                          <p:spTgt spid="96"/>
                                        </p:tgtEl>
                                        <p:attrNameLst>
                                          <p:attrName>style.visibility</p:attrName>
                                        </p:attrNameLst>
                                      </p:cBhvr>
                                      <p:to>
                                        <p:strVal val="visible"/>
                                      </p:to>
                                    </p:set>
                                    <p:anim calcmode="lin" valueType="num">
                                      <p:cBhvr>
                                        <p:cTn id="57" dur="500" fill="hold"/>
                                        <p:tgtEl>
                                          <p:spTgt spid="96"/>
                                        </p:tgtEl>
                                        <p:attrNameLst>
                                          <p:attrName>ppt_w</p:attrName>
                                        </p:attrNameLst>
                                      </p:cBhvr>
                                      <p:tavLst>
                                        <p:tav tm="0">
                                          <p:val>
                                            <p:strVal val="4*#ppt_w"/>
                                          </p:val>
                                        </p:tav>
                                        <p:tav tm="100000">
                                          <p:val>
                                            <p:strVal val="#ppt_w"/>
                                          </p:val>
                                        </p:tav>
                                      </p:tavLst>
                                    </p:anim>
                                    <p:anim calcmode="lin" valueType="num">
                                      <p:cBhvr>
                                        <p:cTn id="58" dur="500" fill="hold"/>
                                        <p:tgtEl>
                                          <p:spTgt spid="96"/>
                                        </p:tgtEl>
                                        <p:attrNameLst>
                                          <p:attrName>ppt_h</p:attrName>
                                        </p:attrNameLst>
                                      </p:cBhvr>
                                      <p:tavLst>
                                        <p:tav tm="0">
                                          <p:val>
                                            <p:strVal val="4*#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P spid="68" grpId="0"/>
      <p:bldP spid="77" grpId="0"/>
      <p:bldP spid="86" grpId="0" animBg="1"/>
      <p:bldP spid="90" grpId="0"/>
      <p:bldP spid="91"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组合 10"/>
          <p:cNvGrpSpPr/>
          <p:nvPr/>
        </p:nvGrpSpPr>
        <p:grpSpPr>
          <a:xfrm>
            <a:off x="10194718" y="234377"/>
            <a:ext cx="1690006" cy="518918"/>
            <a:chOff x="6504440" y="1807558"/>
            <a:chExt cx="2465218" cy="756947"/>
          </a:xfrm>
          <a:solidFill>
            <a:srgbClr val="005E5E"/>
          </a:solidFill>
        </p:grpSpPr>
        <p:grpSp>
          <p:nvGrpSpPr>
            <p:cNvPr id="12" name="组合 11"/>
            <p:cNvGrpSpPr/>
            <p:nvPr/>
          </p:nvGrpSpPr>
          <p:grpSpPr>
            <a:xfrm>
              <a:off x="6504440" y="1807558"/>
              <a:ext cx="752686" cy="756947"/>
              <a:chOff x="3191007" y="542618"/>
              <a:chExt cx="751304" cy="755557"/>
            </a:xfrm>
            <a:grpFill/>
          </p:grpSpPr>
          <p:sp>
            <p:nvSpPr>
              <p:cNvPr id="25" name="Freeform 5"/>
              <p:cNvSpPr>
                <a:spLocks noEditPoints="1"/>
              </p:cNvSpPr>
              <p:nvPr/>
            </p:nvSpPr>
            <p:spPr bwMode="auto">
              <a:xfrm>
                <a:off x="3268973" y="633342"/>
                <a:ext cx="94976" cy="93559"/>
              </a:xfrm>
              <a:custGeom>
                <a:avLst/>
                <a:gdLst>
                  <a:gd name="T0" fmla="*/ 195 w 312"/>
                  <a:gd name="T1" fmla="*/ 171 h 307"/>
                  <a:gd name="T2" fmla="*/ 171 w 312"/>
                  <a:gd name="T3" fmla="*/ 148 h 307"/>
                  <a:gd name="T4" fmla="*/ 183 w 312"/>
                  <a:gd name="T5" fmla="*/ 135 h 307"/>
                  <a:gd name="T6" fmla="*/ 182 w 312"/>
                  <a:gd name="T7" fmla="*/ 153 h 307"/>
                  <a:gd name="T8" fmla="*/ 203 w 312"/>
                  <a:gd name="T9" fmla="*/ 152 h 307"/>
                  <a:gd name="T10" fmla="*/ 212 w 312"/>
                  <a:gd name="T11" fmla="*/ 153 h 307"/>
                  <a:gd name="T12" fmla="*/ 195 w 312"/>
                  <a:gd name="T13" fmla="*/ 171 h 307"/>
                  <a:gd name="T14" fmla="*/ 154 w 312"/>
                  <a:gd name="T15" fmla="*/ 252 h 307"/>
                  <a:gd name="T16" fmla="*/ 169 w 312"/>
                  <a:gd name="T17" fmla="*/ 235 h 307"/>
                  <a:gd name="T18" fmla="*/ 237 w 312"/>
                  <a:gd name="T19" fmla="*/ 164 h 307"/>
                  <a:gd name="T20" fmla="*/ 254 w 312"/>
                  <a:gd name="T21" fmla="*/ 148 h 307"/>
                  <a:gd name="T22" fmla="*/ 234 w 312"/>
                  <a:gd name="T23" fmla="*/ 130 h 307"/>
                  <a:gd name="T24" fmla="*/ 222 w 312"/>
                  <a:gd name="T25" fmla="*/ 144 h 307"/>
                  <a:gd name="T26" fmla="*/ 221 w 312"/>
                  <a:gd name="T27" fmla="*/ 127 h 307"/>
                  <a:gd name="T28" fmla="*/ 212 w 312"/>
                  <a:gd name="T29" fmla="*/ 127 h 307"/>
                  <a:gd name="T30" fmla="*/ 200 w 312"/>
                  <a:gd name="T31" fmla="*/ 127 h 307"/>
                  <a:gd name="T32" fmla="*/ 191 w 312"/>
                  <a:gd name="T33" fmla="*/ 127 h 307"/>
                  <a:gd name="T34" fmla="*/ 205 w 312"/>
                  <a:gd name="T35" fmla="*/ 114 h 307"/>
                  <a:gd name="T36" fmla="*/ 185 w 312"/>
                  <a:gd name="T37" fmla="*/ 96 h 307"/>
                  <a:gd name="T38" fmla="*/ 174 w 312"/>
                  <a:gd name="T39" fmla="*/ 107 h 307"/>
                  <a:gd name="T40" fmla="*/ 152 w 312"/>
                  <a:gd name="T41" fmla="*/ 130 h 307"/>
                  <a:gd name="T42" fmla="*/ 134 w 312"/>
                  <a:gd name="T43" fmla="*/ 113 h 307"/>
                  <a:gd name="T44" fmla="*/ 157 w 312"/>
                  <a:gd name="T45" fmla="*/ 90 h 307"/>
                  <a:gd name="T46" fmla="*/ 173 w 312"/>
                  <a:gd name="T47" fmla="*/ 75 h 307"/>
                  <a:gd name="T48" fmla="*/ 153 w 312"/>
                  <a:gd name="T49" fmla="*/ 56 h 307"/>
                  <a:gd name="T50" fmla="*/ 137 w 312"/>
                  <a:gd name="T51" fmla="*/ 73 h 307"/>
                  <a:gd name="T52" fmla="*/ 72 w 312"/>
                  <a:gd name="T53" fmla="*/ 140 h 307"/>
                  <a:gd name="T54" fmla="*/ 57 w 312"/>
                  <a:gd name="T55" fmla="*/ 155 h 307"/>
                  <a:gd name="T56" fmla="*/ 77 w 312"/>
                  <a:gd name="T57" fmla="*/ 174 h 307"/>
                  <a:gd name="T58" fmla="*/ 91 w 312"/>
                  <a:gd name="T59" fmla="*/ 158 h 307"/>
                  <a:gd name="T60" fmla="*/ 114 w 312"/>
                  <a:gd name="T61" fmla="*/ 135 h 307"/>
                  <a:gd name="T62" fmla="*/ 131 w 312"/>
                  <a:gd name="T63" fmla="*/ 151 h 307"/>
                  <a:gd name="T64" fmla="*/ 113 w 312"/>
                  <a:gd name="T65" fmla="*/ 170 h 307"/>
                  <a:gd name="T66" fmla="*/ 98 w 312"/>
                  <a:gd name="T67" fmla="*/ 185 h 307"/>
                  <a:gd name="T68" fmla="*/ 118 w 312"/>
                  <a:gd name="T69" fmla="*/ 204 h 307"/>
                  <a:gd name="T70" fmla="*/ 132 w 312"/>
                  <a:gd name="T71" fmla="*/ 188 h 307"/>
                  <a:gd name="T72" fmla="*/ 150 w 312"/>
                  <a:gd name="T73" fmla="*/ 169 h 307"/>
                  <a:gd name="T74" fmla="*/ 175 w 312"/>
                  <a:gd name="T75" fmla="*/ 192 h 307"/>
                  <a:gd name="T76" fmla="*/ 150 w 312"/>
                  <a:gd name="T77" fmla="*/ 217 h 307"/>
                  <a:gd name="T78" fmla="*/ 134 w 312"/>
                  <a:gd name="T79" fmla="*/ 233 h 307"/>
                  <a:gd name="T80" fmla="*/ 154 w 312"/>
                  <a:gd name="T81" fmla="*/ 252 h 307"/>
                  <a:gd name="T82" fmla="*/ 20 w 312"/>
                  <a:gd name="T83" fmla="*/ 172 h 307"/>
                  <a:gd name="T84" fmla="*/ 142 w 312"/>
                  <a:gd name="T85" fmla="*/ 287 h 307"/>
                  <a:gd name="T86" fmla="*/ 162 w 312"/>
                  <a:gd name="T87" fmla="*/ 307 h 307"/>
                  <a:gd name="T88" fmla="*/ 183 w 312"/>
                  <a:gd name="T89" fmla="*/ 285 h 307"/>
                  <a:gd name="T90" fmla="*/ 180 w 312"/>
                  <a:gd name="T91" fmla="*/ 283 h 307"/>
                  <a:gd name="T92" fmla="*/ 286 w 312"/>
                  <a:gd name="T93" fmla="*/ 173 h 307"/>
                  <a:gd name="T94" fmla="*/ 290 w 312"/>
                  <a:gd name="T95" fmla="*/ 177 h 307"/>
                  <a:gd name="T96" fmla="*/ 312 w 312"/>
                  <a:gd name="T97" fmla="*/ 154 h 307"/>
                  <a:gd name="T98" fmla="*/ 290 w 312"/>
                  <a:gd name="T99" fmla="*/ 135 h 307"/>
                  <a:gd name="T100" fmla="*/ 168 w 312"/>
                  <a:gd name="T101" fmla="*/ 19 h 307"/>
                  <a:gd name="T102" fmla="*/ 149 w 312"/>
                  <a:gd name="T103" fmla="*/ 0 h 307"/>
                  <a:gd name="T104" fmla="*/ 132 w 312"/>
                  <a:gd name="T105" fmla="*/ 19 h 307"/>
                  <a:gd name="T106" fmla="*/ 18 w 312"/>
                  <a:gd name="T107" fmla="*/ 136 h 307"/>
                  <a:gd name="T108" fmla="*/ 0 w 312"/>
                  <a:gd name="T109" fmla="*/ 154 h 307"/>
                  <a:gd name="T110" fmla="*/ 20 w 312"/>
                  <a:gd name="T111" fmla="*/ 172 h 307"/>
                  <a:gd name="T112" fmla="*/ 42 w 312"/>
                  <a:gd name="T113" fmla="*/ 151 h 307"/>
                  <a:gd name="T114" fmla="*/ 148 w 312"/>
                  <a:gd name="T115" fmla="*/ 42 h 307"/>
                  <a:gd name="T116" fmla="*/ 267 w 312"/>
                  <a:gd name="T117" fmla="*/ 155 h 307"/>
                  <a:gd name="T118" fmla="*/ 161 w 312"/>
                  <a:gd name="T119" fmla="*/ 264 h 307"/>
                  <a:gd name="T120" fmla="*/ 42 w 312"/>
                  <a:gd name="T121" fmla="*/ 15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2" h="307">
                    <a:moveTo>
                      <a:pt x="195" y="171"/>
                    </a:moveTo>
                    <a:cubicBezTo>
                      <a:pt x="171" y="148"/>
                      <a:pt x="171" y="148"/>
                      <a:pt x="171" y="148"/>
                    </a:cubicBezTo>
                    <a:cubicBezTo>
                      <a:pt x="183" y="135"/>
                      <a:pt x="183" y="135"/>
                      <a:pt x="183" y="135"/>
                    </a:cubicBezTo>
                    <a:cubicBezTo>
                      <a:pt x="183" y="142"/>
                      <a:pt x="183" y="148"/>
                      <a:pt x="182" y="153"/>
                    </a:cubicBezTo>
                    <a:cubicBezTo>
                      <a:pt x="193" y="152"/>
                      <a:pt x="200" y="152"/>
                      <a:pt x="203" y="152"/>
                    </a:cubicBezTo>
                    <a:cubicBezTo>
                      <a:pt x="207" y="152"/>
                      <a:pt x="210" y="153"/>
                      <a:pt x="212" y="153"/>
                    </a:cubicBezTo>
                    <a:lnTo>
                      <a:pt x="195" y="171"/>
                    </a:lnTo>
                    <a:close/>
                    <a:moveTo>
                      <a:pt x="154" y="252"/>
                    </a:moveTo>
                    <a:cubicBezTo>
                      <a:pt x="169" y="235"/>
                      <a:pt x="169" y="235"/>
                      <a:pt x="169" y="235"/>
                    </a:cubicBezTo>
                    <a:cubicBezTo>
                      <a:pt x="237" y="164"/>
                      <a:pt x="237" y="164"/>
                      <a:pt x="237" y="164"/>
                    </a:cubicBezTo>
                    <a:cubicBezTo>
                      <a:pt x="254" y="148"/>
                      <a:pt x="254" y="148"/>
                      <a:pt x="254" y="148"/>
                    </a:cubicBezTo>
                    <a:cubicBezTo>
                      <a:pt x="234" y="130"/>
                      <a:pt x="234" y="130"/>
                      <a:pt x="234" y="130"/>
                    </a:cubicBezTo>
                    <a:cubicBezTo>
                      <a:pt x="222" y="144"/>
                      <a:pt x="222" y="144"/>
                      <a:pt x="222" y="144"/>
                    </a:cubicBezTo>
                    <a:cubicBezTo>
                      <a:pt x="221" y="138"/>
                      <a:pt x="221" y="132"/>
                      <a:pt x="221" y="127"/>
                    </a:cubicBezTo>
                    <a:cubicBezTo>
                      <a:pt x="212" y="127"/>
                      <a:pt x="212" y="127"/>
                      <a:pt x="212" y="127"/>
                    </a:cubicBezTo>
                    <a:cubicBezTo>
                      <a:pt x="200" y="127"/>
                      <a:pt x="200" y="127"/>
                      <a:pt x="200" y="127"/>
                    </a:cubicBezTo>
                    <a:cubicBezTo>
                      <a:pt x="198" y="127"/>
                      <a:pt x="195" y="127"/>
                      <a:pt x="191" y="127"/>
                    </a:cubicBezTo>
                    <a:cubicBezTo>
                      <a:pt x="205" y="114"/>
                      <a:pt x="205" y="114"/>
                      <a:pt x="205" y="114"/>
                    </a:cubicBezTo>
                    <a:cubicBezTo>
                      <a:pt x="185" y="96"/>
                      <a:pt x="185" y="96"/>
                      <a:pt x="185" y="96"/>
                    </a:cubicBezTo>
                    <a:cubicBezTo>
                      <a:pt x="174" y="107"/>
                      <a:pt x="174" y="107"/>
                      <a:pt x="174" y="107"/>
                    </a:cubicBezTo>
                    <a:cubicBezTo>
                      <a:pt x="152" y="130"/>
                      <a:pt x="152" y="130"/>
                      <a:pt x="152" y="130"/>
                    </a:cubicBezTo>
                    <a:cubicBezTo>
                      <a:pt x="134" y="113"/>
                      <a:pt x="134" y="113"/>
                      <a:pt x="134" y="113"/>
                    </a:cubicBezTo>
                    <a:cubicBezTo>
                      <a:pt x="157" y="90"/>
                      <a:pt x="157" y="90"/>
                      <a:pt x="157" y="90"/>
                    </a:cubicBezTo>
                    <a:cubicBezTo>
                      <a:pt x="173" y="75"/>
                      <a:pt x="173" y="75"/>
                      <a:pt x="173" y="75"/>
                    </a:cubicBezTo>
                    <a:cubicBezTo>
                      <a:pt x="153" y="56"/>
                      <a:pt x="153" y="56"/>
                      <a:pt x="153" y="56"/>
                    </a:cubicBezTo>
                    <a:cubicBezTo>
                      <a:pt x="137" y="73"/>
                      <a:pt x="137" y="73"/>
                      <a:pt x="137" y="73"/>
                    </a:cubicBezTo>
                    <a:cubicBezTo>
                      <a:pt x="72" y="140"/>
                      <a:pt x="72" y="140"/>
                      <a:pt x="72" y="140"/>
                    </a:cubicBezTo>
                    <a:cubicBezTo>
                      <a:pt x="57" y="155"/>
                      <a:pt x="57" y="155"/>
                      <a:pt x="57" y="155"/>
                    </a:cubicBezTo>
                    <a:cubicBezTo>
                      <a:pt x="77" y="174"/>
                      <a:pt x="77" y="174"/>
                      <a:pt x="77" y="174"/>
                    </a:cubicBezTo>
                    <a:cubicBezTo>
                      <a:pt x="91" y="158"/>
                      <a:pt x="91" y="158"/>
                      <a:pt x="91" y="158"/>
                    </a:cubicBezTo>
                    <a:cubicBezTo>
                      <a:pt x="114" y="135"/>
                      <a:pt x="114" y="135"/>
                      <a:pt x="114" y="135"/>
                    </a:cubicBezTo>
                    <a:cubicBezTo>
                      <a:pt x="131" y="151"/>
                      <a:pt x="131" y="151"/>
                      <a:pt x="131" y="151"/>
                    </a:cubicBezTo>
                    <a:cubicBezTo>
                      <a:pt x="113" y="170"/>
                      <a:pt x="113" y="170"/>
                      <a:pt x="113" y="170"/>
                    </a:cubicBezTo>
                    <a:cubicBezTo>
                      <a:pt x="98" y="185"/>
                      <a:pt x="98" y="185"/>
                      <a:pt x="98" y="185"/>
                    </a:cubicBezTo>
                    <a:cubicBezTo>
                      <a:pt x="118" y="204"/>
                      <a:pt x="118" y="204"/>
                      <a:pt x="118" y="204"/>
                    </a:cubicBezTo>
                    <a:cubicBezTo>
                      <a:pt x="132" y="188"/>
                      <a:pt x="132" y="188"/>
                      <a:pt x="132" y="188"/>
                    </a:cubicBezTo>
                    <a:cubicBezTo>
                      <a:pt x="150" y="169"/>
                      <a:pt x="150" y="169"/>
                      <a:pt x="150" y="169"/>
                    </a:cubicBezTo>
                    <a:cubicBezTo>
                      <a:pt x="175" y="192"/>
                      <a:pt x="175" y="192"/>
                      <a:pt x="175" y="192"/>
                    </a:cubicBezTo>
                    <a:cubicBezTo>
                      <a:pt x="150" y="217"/>
                      <a:pt x="150" y="217"/>
                      <a:pt x="150" y="217"/>
                    </a:cubicBezTo>
                    <a:cubicBezTo>
                      <a:pt x="134" y="233"/>
                      <a:pt x="134" y="233"/>
                      <a:pt x="134" y="233"/>
                    </a:cubicBezTo>
                    <a:lnTo>
                      <a:pt x="154" y="252"/>
                    </a:lnTo>
                    <a:close/>
                    <a:moveTo>
                      <a:pt x="20" y="172"/>
                    </a:moveTo>
                    <a:cubicBezTo>
                      <a:pt x="142" y="287"/>
                      <a:pt x="142" y="287"/>
                      <a:pt x="142" y="287"/>
                    </a:cubicBezTo>
                    <a:cubicBezTo>
                      <a:pt x="162" y="307"/>
                      <a:pt x="162" y="307"/>
                      <a:pt x="162" y="307"/>
                    </a:cubicBezTo>
                    <a:cubicBezTo>
                      <a:pt x="183" y="285"/>
                      <a:pt x="183" y="285"/>
                      <a:pt x="183" y="285"/>
                    </a:cubicBezTo>
                    <a:cubicBezTo>
                      <a:pt x="180" y="283"/>
                      <a:pt x="180" y="283"/>
                      <a:pt x="180" y="283"/>
                    </a:cubicBezTo>
                    <a:cubicBezTo>
                      <a:pt x="286" y="173"/>
                      <a:pt x="286" y="173"/>
                      <a:pt x="286" y="173"/>
                    </a:cubicBezTo>
                    <a:cubicBezTo>
                      <a:pt x="290" y="177"/>
                      <a:pt x="290" y="177"/>
                      <a:pt x="290" y="177"/>
                    </a:cubicBezTo>
                    <a:cubicBezTo>
                      <a:pt x="312" y="154"/>
                      <a:pt x="312" y="154"/>
                      <a:pt x="312" y="154"/>
                    </a:cubicBezTo>
                    <a:cubicBezTo>
                      <a:pt x="290" y="135"/>
                      <a:pt x="290" y="135"/>
                      <a:pt x="290" y="135"/>
                    </a:cubicBezTo>
                    <a:cubicBezTo>
                      <a:pt x="168" y="19"/>
                      <a:pt x="168" y="19"/>
                      <a:pt x="168" y="19"/>
                    </a:cubicBezTo>
                    <a:cubicBezTo>
                      <a:pt x="149" y="0"/>
                      <a:pt x="149" y="0"/>
                      <a:pt x="149" y="0"/>
                    </a:cubicBezTo>
                    <a:cubicBezTo>
                      <a:pt x="132" y="19"/>
                      <a:pt x="132" y="19"/>
                      <a:pt x="132" y="19"/>
                    </a:cubicBezTo>
                    <a:cubicBezTo>
                      <a:pt x="18" y="136"/>
                      <a:pt x="18" y="136"/>
                      <a:pt x="18" y="136"/>
                    </a:cubicBezTo>
                    <a:cubicBezTo>
                      <a:pt x="0" y="154"/>
                      <a:pt x="0" y="154"/>
                      <a:pt x="0" y="154"/>
                    </a:cubicBezTo>
                    <a:lnTo>
                      <a:pt x="20" y="172"/>
                    </a:lnTo>
                    <a:close/>
                    <a:moveTo>
                      <a:pt x="42" y="151"/>
                    </a:moveTo>
                    <a:cubicBezTo>
                      <a:pt x="148" y="42"/>
                      <a:pt x="148" y="42"/>
                      <a:pt x="148" y="42"/>
                    </a:cubicBezTo>
                    <a:cubicBezTo>
                      <a:pt x="267" y="155"/>
                      <a:pt x="267" y="155"/>
                      <a:pt x="267" y="155"/>
                    </a:cubicBezTo>
                    <a:cubicBezTo>
                      <a:pt x="161" y="264"/>
                      <a:pt x="161" y="264"/>
                      <a:pt x="161" y="264"/>
                    </a:cubicBezTo>
                    <a:lnTo>
                      <a:pt x="42"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6" name="Freeform 6"/>
              <p:cNvSpPr>
                <a:spLocks noEditPoints="1"/>
              </p:cNvSpPr>
              <p:nvPr/>
            </p:nvSpPr>
            <p:spPr bwMode="auto">
              <a:xfrm>
                <a:off x="3361114" y="571678"/>
                <a:ext cx="90724" cy="85762"/>
              </a:xfrm>
              <a:custGeom>
                <a:avLst/>
                <a:gdLst>
                  <a:gd name="T0" fmla="*/ 156 w 298"/>
                  <a:gd name="T1" fmla="*/ 168 h 281"/>
                  <a:gd name="T2" fmla="*/ 128 w 298"/>
                  <a:gd name="T3" fmla="*/ 200 h 281"/>
                  <a:gd name="T4" fmla="*/ 85 w 298"/>
                  <a:gd name="T5" fmla="*/ 232 h 281"/>
                  <a:gd name="T6" fmla="*/ 88 w 298"/>
                  <a:gd name="T7" fmla="*/ 206 h 281"/>
                  <a:gd name="T8" fmla="*/ 128 w 298"/>
                  <a:gd name="T9" fmla="*/ 154 h 281"/>
                  <a:gd name="T10" fmla="*/ 103 w 298"/>
                  <a:gd name="T11" fmla="*/ 175 h 281"/>
                  <a:gd name="T12" fmla="*/ 71 w 298"/>
                  <a:gd name="T13" fmla="*/ 191 h 281"/>
                  <a:gd name="T14" fmla="*/ 80 w 298"/>
                  <a:gd name="T15" fmla="*/ 161 h 281"/>
                  <a:gd name="T16" fmla="*/ 85 w 298"/>
                  <a:gd name="T17" fmla="*/ 137 h 281"/>
                  <a:gd name="T18" fmla="*/ 54 w 298"/>
                  <a:gd name="T19" fmla="*/ 124 h 281"/>
                  <a:gd name="T20" fmla="*/ 167 w 298"/>
                  <a:gd name="T21" fmla="*/ 66 h 281"/>
                  <a:gd name="T22" fmla="*/ 200 w 298"/>
                  <a:gd name="T23" fmla="*/ 79 h 281"/>
                  <a:gd name="T24" fmla="*/ 146 w 298"/>
                  <a:gd name="T25" fmla="*/ 106 h 281"/>
                  <a:gd name="T26" fmla="*/ 142 w 298"/>
                  <a:gd name="T27" fmla="*/ 133 h 281"/>
                  <a:gd name="T28" fmla="*/ 167 w 298"/>
                  <a:gd name="T29" fmla="*/ 141 h 281"/>
                  <a:gd name="T30" fmla="*/ 192 w 298"/>
                  <a:gd name="T31" fmla="*/ 87 h 281"/>
                  <a:gd name="T32" fmla="*/ 225 w 298"/>
                  <a:gd name="T33" fmla="*/ 95 h 281"/>
                  <a:gd name="T34" fmla="*/ 225 w 298"/>
                  <a:gd name="T35" fmla="*/ 142 h 281"/>
                  <a:gd name="T36" fmla="*/ 298 w 298"/>
                  <a:gd name="T37" fmla="*/ 160 h 281"/>
                  <a:gd name="T38" fmla="*/ 291 w 298"/>
                  <a:gd name="T39" fmla="*/ 194 h 281"/>
                  <a:gd name="T40" fmla="*/ 219 w 298"/>
                  <a:gd name="T41" fmla="*/ 173 h 281"/>
                  <a:gd name="T42" fmla="*/ 186 w 298"/>
                  <a:gd name="T43" fmla="*/ 159 h 281"/>
                  <a:gd name="T44" fmla="*/ 203 w 298"/>
                  <a:gd name="T45" fmla="*/ 186 h 281"/>
                  <a:gd name="T46" fmla="*/ 212 w 298"/>
                  <a:gd name="T47" fmla="*/ 228 h 281"/>
                  <a:gd name="T48" fmla="*/ 168 w 298"/>
                  <a:gd name="T49" fmla="*/ 237 h 281"/>
                  <a:gd name="T50" fmla="*/ 180 w 298"/>
                  <a:gd name="T51" fmla="*/ 218 h 281"/>
                  <a:gd name="T52" fmla="*/ 175 w 298"/>
                  <a:gd name="T53" fmla="*/ 195 h 281"/>
                  <a:gd name="T54" fmla="*/ 153 w 298"/>
                  <a:gd name="T55" fmla="*/ 226 h 281"/>
                  <a:gd name="T56" fmla="*/ 106 w 298"/>
                  <a:gd name="T57" fmla="*/ 281 h 281"/>
                  <a:gd name="T58" fmla="*/ 78 w 298"/>
                  <a:gd name="T59" fmla="*/ 265 h 281"/>
                  <a:gd name="T60" fmla="*/ 27 w 298"/>
                  <a:gd name="T61" fmla="*/ 155 h 281"/>
                  <a:gd name="T62" fmla="*/ 9 w 298"/>
                  <a:gd name="T63" fmla="*/ 118 h 281"/>
                  <a:gd name="T64" fmla="*/ 26 w 298"/>
                  <a:gd name="T65" fmla="*/ 91 h 281"/>
                  <a:gd name="T66" fmla="*/ 68 w 298"/>
                  <a:gd name="T67" fmla="*/ 55 h 281"/>
                  <a:gd name="T68" fmla="*/ 85 w 298"/>
                  <a:gd name="T69" fmla="*/ 30 h 281"/>
                  <a:gd name="T70" fmla="*/ 114 w 298"/>
                  <a:gd name="T71" fmla="*/ 45 h 281"/>
                  <a:gd name="T72" fmla="*/ 201 w 298"/>
                  <a:gd name="T73" fmla="*/ 0 h 281"/>
                  <a:gd name="T74" fmla="*/ 222 w 298"/>
                  <a:gd name="T75" fmla="*/ 40 h 281"/>
                  <a:gd name="T76" fmla="*/ 200 w 298"/>
                  <a:gd name="T77" fmla="*/ 67 h 281"/>
                  <a:gd name="T78" fmla="*/ 186 w 298"/>
                  <a:gd name="T79" fmla="*/ 38 h 281"/>
                  <a:gd name="T80" fmla="*/ 49 w 298"/>
                  <a:gd name="T81" fmla="*/ 128 h 281"/>
                  <a:gd name="T82" fmla="*/ 27 w 298"/>
                  <a:gd name="T83" fmla="*/ 155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8" h="281">
                    <a:moveTo>
                      <a:pt x="130" y="212"/>
                    </a:moveTo>
                    <a:cubicBezTo>
                      <a:pt x="142" y="194"/>
                      <a:pt x="151" y="180"/>
                      <a:pt x="156" y="168"/>
                    </a:cubicBezTo>
                    <a:cubicBezTo>
                      <a:pt x="155" y="167"/>
                      <a:pt x="153" y="166"/>
                      <a:pt x="152" y="165"/>
                    </a:cubicBezTo>
                    <a:cubicBezTo>
                      <a:pt x="143" y="178"/>
                      <a:pt x="135" y="190"/>
                      <a:pt x="128" y="200"/>
                    </a:cubicBezTo>
                    <a:cubicBezTo>
                      <a:pt x="121" y="210"/>
                      <a:pt x="110" y="223"/>
                      <a:pt x="94" y="239"/>
                    </a:cubicBezTo>
                    <a:cubicBezTo>
                      <a:pt x="90" y="236"/>
                      <a:pt x="87" y="234"/>
                      <a:pt x="85" y="232"/>
                    </a:cubicBezTo>
                    <a:cubicBezTo>
                      <a:pt x="82" y="230"/>
                      <a:pt x="76" y="227"/>
                      <a:pt x="68" y="223"/>
                    </a:cubicBezTo>
                    <a:cubicBezTo>
                      <a:pt x="76" y="216"/>
                      <a:pt x="83" y="211"/>
                      <a:pt x="88" y="206"/>
                    </a:cubicBezTo>
                    <a:cubicBezTo>
                      <a:pt x="94" y="200"/>
                      <a:pt x="101" y="193"/>
                      <a:pt x="108" y="184"/>
                    </a:cubicBezTo>
                    <a:cubicBezTo>
                      <a:pt x="115" y="175"/>
                      <a:pt x="122" y="165"/>
                      <a:pt x="128" y="154"/>
                    </a:cubicBezTo>
                    <a:cubicBezTo>
                      <a:pt x="124" y="154"/>
                      <a:pt x="124" y="154"/>
                      <a:pt x="124" y="154"/>
                    </a:cubicBezTo>
                    <a:cubicBezTo>
                      <a:pt x="115" y="164"/>
                      <a:pt x="108" y="171"/>
                      <a:pt x="103" y="175"/>
                    </a:cubicBezTo>
                    <a:cubicBezTo>
                      <a:pt x="99" y="180"/>
                      <a:pt x="90" y="187"/>
                      <a:pt x="79" y="198"/>
                    </a:cubicBezTo>
                    <a:cubicBezTo>
                      <a:pt x="76" y="195"/>
                      <a:pt x="73" y="193"/>
                      <a:pt x="71" y="191"/>
                    </a:cubicBezTo>
                    <a:cubicBezTo>
                      <a:pt x="68" y="189"/>
                      <a:pt x="62" y="186"/>
                      <a:pt x="53" y="181"/>
                    </a:cubicBezTo>
                    <a:cubicBezTo>
                      <a:pt x="60" y="176"/>
                      <a:pt x="69" y="170"/>
                      <a:pt x="80" y="161"/>
                    </a:cubicBezTo>
                    <a:cubicBezTo>
                      <a:pt x="92" y="153"/>
                      <a:pt x="104" y="139"/>
                      <a:pt x="118" y="120"/>
                    </a:cubicBezTo>
                    <a:cubicBezTo>
                      <a:pt x="85" y="137"/>
                      <a:pt x="85" y="137"/>
                      <a:pt x="85" y="137"/>
                    </a:cubicBezTo>
                    <a:cubicBezTo>
                      <a:pt x="66" y="148"/>
                      <a:pt x="66" y="148"/>
                      <a:pt x="66" y="148"/>
                    </a:cubicBezTo>
                    <a:cubicBezTo>
                      <a:pt x="54" y="124"/>
                      <a:pt x="54" y="124"/>
                      <a:pt x="54" y="124"/>
                    </a:cubicBezTo>
                    <a:cubicBezTo>
                      <a:pt x="74" y="115"/>
                      <a:pt x="74" y="115"/>
                      <a:pt x="74" y="115"/>
                    </a:cubicBezTo>
                    <a:cubicBezTo>
                      <a:pt x="167" y="66"/>
                      <a:pt x="167" y="66"/>
                      <a:pt x="167" y="66"/>
                    </a:cubicBezTo>
                    <a:cubicBezTo>
                      <a:pt x="188" y="55"/>
                      <a:pt x="188" y="55"/>
                      <a:pt x="188" y="55"/>
                    </a:cubicBezTo>
                    <a:cubicBezTo>
                      <a:pt x="200" y="79"/>
                      <a:pt x="200" y="79"/>
                      <a:pt x="200" y="79"/>
                    </a:cubicBezTo>
                    <a:cubicBezTo>
                      <a:pt x="179" y="89"/>
                      <a:pt x="179" y="89"/>
                      <a:pt x="179" y="89"/>
                    </a:cubicBezTo>
                    <a:cubicBezTo>
                      <a:pt x="146" y="106"/>
                      <a:pt x="146" y="106"/>
                      <a:pt x="146" y="106"/>
                    </a:cubicBezTo>
                    <a:cubicBezTo>
                      <a:pt x="150" y="107"/>
                      <a:pt x="154" y="108"/>
                      <a:pt x="158" y="108"/>
                    </a:cubicBezTo>
                    <a:cubicBezTo>
                      <a:pt x="153" y="117"/>
                      <a:pt x="147" y="125"/>
                      <a:pt x="142" y="133"/>
                    </a:cubicBezTo>
                    <a:cubicBezTo>
                      <a:pt x="151" y="134"/>
                      <a:pt x="157" y="136"/>
                      <a:pt x="160" y="137"/>
                    </a:cubicBezTo>
                    <a:cubicBezTo>
                      <a:pt x="167" y="141"/>
                      <a:pt x="167" y="141"/>
                      <a:pt x="167" y="141"/>
                    </a:cubicBezTo>
                    <a:cubicBezTo>
                      <a:pt x="179" y="120"/>
                      <a:pt x="185" y="108"/>
                      <a:pt x="186" y="103"/>
                    </a:cubicBezTo>
                    <a:cubicBezTo>
                      <a:pt x="192" y="87"/>
                      <a:pt x="192" y="87"/>
                      <a:pt x="192" y="87"/>
                    </a:cubicBezTo>
                    <a:cubicBezTo>
                      <a:pt x="196" y="89"/>
                      <a:pt x="199" y="90"/>
                      <a:pt x="202" y="91"/>
                    </a:cubicBezTo>
                    <a:cubicBezTo>
                      <a:pt x="205" y="92"/>
                      <a:pt x="212" y="93"/>
                      <a:pt x="225" y="95"/>
                    </a:cubicBezTo>
                    <a:cubicBezTo>
                      <a:pt x="218" y="107"/>
                      <a:pt x="212" y="117"/>
                      <a:pt x="207" y="126"/>
                    </a:cubicBezTo>
                    <a:cubicBezTo>
                      <a:pt x="211" y="130"/>
                      <a:pt x="217" y="136"/>
                      <a:pt x="225" y="142"/>
                    </a:cubicBezTo>
                    <a:cubicBezTo>
                      <a:pt x="233" y="149"/>
                      <a:pt x="243" y="154"/>
                      <a:pt x="257" y="157"/>
                    </a:cubicBezTo>
                    <a:cubicBezTo>
                      <a:pt x="271" y="160"/>
                      <a:pt x="284" y="161"/>
                      <a:pt x="298" y="160"/>
                    </a:cubicBezTo>
                    <a:cubicBezTo>
                      <a:pt x="296" y="166"/>
                      <a:pt x="295" y="171"/>
                      <a:pt x="294" y="175"/>
                    </a:cubicBezTo>
                    <a:cubicBezTo>
                      <a:pt x="293" y="178"/>
                      <a:pt x="292" y="185"/>
                      <a:pt x="291" y="194"/>
                    </a:cubicBezTo>
                    <a:cubicBezTo>
                      <a:pt x="272" y="193"/>
                      <a:pt x="257" y="190"/>
                      <a:pt x="247" y="186"/>
                    </a:cubicBezTo>
                    <a:cubicBezTo>
                      <a:pt x="236" y="183"/>
                      <a:pt x="227" y="178"/>
                      <a:pt x="219" y="173"/>
                    </a:cubicBezTo>
                    <a:cubicBezTo>
                      <a:pt x="211" y="167"/>
                      <a:pt x="202" y="160"/>
                      <a:pt x="192" y="150"/>
                    </a:cubicBezTo>
                    <a:cubicBezTo>
                      <a:pt x="186" y="159"/>
                      <a:pt x="186" y="159"/>
                      <a:pt x="186" y="159"/>
                    </a:cubicBezTo>
                    <a:cubicBezTo>
                      <a:pt x="189" y="162"/>
                      <a:pt x="191" y="166"/>
                      <a:pt x="193" y="168"/>
                    </a:cubicBezTo>
                    <a:cubicBezTo>
                      <a:pt x="195" y="171"/>
                      <a:pt x="198" y="177"/>
                      <a:pt x="203" y="186"/>
                    </a:cubicBezTo>
                    <a:cubicBezTo>
                      <a:pt x="208" y="195"/>
                      <a:pt x="211" y="202"/>
                      <a:pt x="213" y="208"/>
                    </a:cubicBezTo>
                    <a:cubicBezTo>
                      <a:pt x="215" y="215"/>
                      <a:pt x="214" y="222"/>
                      <a:pt x="212" y="228"/>
                    </a:cubicBezTo>
                    <a:cubicBezTo>
                      <a:pt x="210" y="235"/>
                      <a:pt x="200" y="243"/>
                      <a:pt x="182" y="253"/>
                    </a:cubicBezTo>
                    <a:cubicBezTo>
                      <a:pt x="175" y="244"/>
                      <a:pt x="170" y="239"/>
                      <a:pt x="168" y="237"/>
                    </a:cubicBezTo>
                    <a:cubicBezTo>
                      <a:pt x="158" y="230"/>
                      <a:pt x="158" y="230"/>
                      <a:pt x="158" y="230"/>
                    </a:cubicBezTo>
                    <a:cubicBezTo>
                      <a:pt x="171" y="225"/>
                      <a:pt x="178" y="222"/>
                      <a:pt x="180" y="218"/>
                    </a:cubicBezTo>
                    <a:cubicBezTo>
                      <a:pt x="182" y="215"/>
                      <a:pt x="182" y="211"/>
                      <a:pt x="180" y="206"/>
                    </a:cubicBezTo>
                    <a:cubicBezTo>
                      <a:pt x="178" y="202"/>
                      <a:pt x="177" y="198"/>
                      <a:pt x="175" y="195"/>
                    </a:cubicBezTo>
                    <a:cubicBezTo>
                      <a:pt x="174" y="192"/>
                      <a:pt x="174" y="192"/>
                      <a:pt x="174" y="192"/>
                    </a:cubicBezTo>
                    <a:cubicBezTo>
                      <a:pt x="169" y="202"/>
                      <a:pt x="162" y="213"/>
                      <a:pt x="153" y="226"/>
                    </a:cubicBezTo>
                    <a:cubicBezTo>
                      <a:pt x="144" y="238"/>
                      <a:pt x="137" y="248"/>
                      <a:pt x="130" y="255"/>
                    </a:cubicBezTo>
                    <a:cubicBezTo>
                      <a:pt x="106" y="281"/>
                      <a:pt x="106" y="281"/>
                      <a:pt x="106" y="281"/>
                    </a:cubicBezTo>
                    <a:cubicBezTo>
                      <a:pt x="99" y="276"/>
                      <a:pt x="94" y="273"/>
                      <a:pt x="90" y="271"/>
                    </a:cubicBezTo>
                    <a:cubicBezTo>
                      <a:pt x="78" y="265"/>
                      <a:pt x="78" y="265"/>
                      <a:pt x="78" y="265"/>
                    </a:cubicBezTo>
                    <a:cubicBezTo>
                      <a:pt x="101" y="247"/>
                      <a:pt x="118" y="229"/>
                      <a:pt x="130" y="212"/>
                    </a:cubicBezTo>
                    <a:close/>
                    <a:moveTo>
                      <a:pt x="27" y="155"/>
                    </a:moveTo>
                    <a:cubicBezTo>
                      <a:pt x="22" y="143"/>
                      <a:pt x="22" y="143"/>
                      <a:pt x="22" y="143"/>
                    </a:cubicBezTo>
                    <a:cubicBezTo>
                      <a:pt x="9" y="118"/>
                      <a:pt x="9" y="118"/>
                      <a:pt x="9" y="118"/>
                    </a:cubicBezTo>
                    <a:cubicBezTo>
                      <a:pt x="0" y="103"/>
                      <a:pt x="0" y="103"/>
                      <a:pt x="0" y="103"/>
                    </a:cubicBezTo>
                    <a:cubicBezTo>
                      <a:pt x="26" y="91"/>
                      <a:pt x="26" y="91"/>
                      <a:pt x="26" y="91"/>
                    </a:cubicBezTo>
                    <a:cubicBezTo>
                      <a:pt x="86" y="60"/>
                      <a:pt x="86" y="60"/>
                      <a:pt x="86" y="60"/>
                    </a:cubicBezTo>
                    <a:cubicBezTo>
                      <a:pt x="81" y="58"/>
                      <a:pt x="75" y="57"/>
                      <a:pt x="68" y="55"/>
                    </a:cubicBezTo>
                    <a:cubicBezTo>
                      <a:pt x="70" y="52"/>
                      <a:pt x="73" y="49"/>
                      <a:pt x="75" y="47"/>
                    </a:cubicBezTo>
                    <a:cubicBezTo>
                      <a:pt x="76" y="44"/>
                      <a:pt x="80" y="39"/>
                      <a:pt x="85" y="30"/>
                    </a:cubicBezTo>
                    <a:cubicBezTo>
                      <a:pt x="100" y="33"/>
                      <a:pt x="110" y="36"/>
                      <a:pt x="117" y="38"/>
                    </a:cubicBezTo>
                    <a:cubicBezTo>
                      <a:pt x="116" y="41"/>
                      <a:pt x="114" y="43"/>
                      <a:pt x="114" y="45"/>
                    </a:cubicBezTo>
                    <a:cubicBezTo>
                      <a:pt x="178" y="12"/>
                      <a:pt x="178" y="12"/>
                      <a:pt x="178" y="12"/>
                    </a:cubicBezTo>
                    <a:cubicBezTo>
                      <a:pt x="201" y="0"/>
                      <a:pt x="201" y="0"/>
                      <a:pt x="201" y="0"/>
                    </a:cubicBezTo>
                    <a:cubicBezTo>
                      <a:pt x="209" y="16"/>
                      <a:pt x="209" y="16"/>
                      <a:pt x="209" y="16"/>
                    </a:cubicBezTo>
                    <a:cubicBezTo>
                      <a:pt x="222" y="40"/>
                      <a:pt x="222" y="40"/>
                      <a:pt x="222" y="40"/>
                    </a:cubicBezTo>
                    <a:cubicBezTo>
                      <a:pt x="229" y="52"/>
                      <a:pt x="229" y="52"/>
                      <a:pt x="229" y="52"/>
                    </a:cubicBezTo>
                    <a:cubicBezTo>
                      <a:pt x="200" y="67"/>
                      <a:pt x="200" y="67"/>
                      <a:pt x="200" y="67"/>
                    </a:cubicBezTo>
                    <a:cubicBezTo>
                      <a:pt x="194" y="54"/>
                      <a:pt x="194" y="54"/>
                      <a:pt x="194" y="54"/>
                    </a:cubicBezTo>
                    <a:cubicBezTo>
                      <a:pt x="186" y="38"/>
                      <a:pt x="186" y="38"/>
                      <a:pt x="186" y="38"/>
                    </a:cubicBezTo>
                    <a:cubicBezTo>
                      <a:pt x="41" y="113"/>
                      <a:pt x="41" y="113"/>
                      <a:pt x="41" y="113"/>
                    </a:cubicBezTo>
                    <a:cubicBezTo>
                      <a:pt x="49" y="128"/>
                      <a:pt x="49" y="128"/>
                      <a:pt x="49" y="128"/>
                    </a:cubicBezTo>
                    <a:cubicBezTo>
                      <a:pt x="56" y="140"/>
                      <a:pt x="56" y="140"/>
                      <a:pt x="56" y="140"/>
                    </a:cubicBezTo>
                    <a:lnTo>
                      <a:pt x="27" y="1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7" name="Freeform 7"/>
              <p:cNvSpPr>
                <a:spLocks noEditPoints="1"/>
              </p:cNvSpPr>
              <p:nvPr/>
            </p:nvSpPr>
            <p:spPr bwMode="auto">
              <a:xfrm>
                <a:off x="3475936" y="542618"/>
                <a:ext cx="75839" cy="71587"/>
              </a:xfrm>
              <a:custGeom>
                <a:avLst/>
                <a:gdLst>
                  <a:gd name="T0" fmla="*/ 36 w 250"/>
                  <a:gd name="T1" fmla="*/ 73 h 236"/>
                  <a:gd name="T2" fmla="*/ 83 w 250"/>
                  <a:gd name="T3" fmla="*/ 66 h 236"/>
                  <a:gd name="T4" fmla="*/ 88 w 250"/>
                  <a:gd name="T5" fmla="*/ 95 h 236"/>
                  <a:gd name="T6" fmla="*/ 41 w 250"/>
                  <a:gd name="T7" fmla="*/ 102 h 236"/>
                  <a:gd name="T8" fmla="*/ 36 w 250"/>
                  <a:gd name="T9" fmla="*/ 73 h 236"/>
                  <a:gd name="T10" fmla="*/ 4 w 250"/>
                  <a:gd name="T11" fmla="*/ 71 h 236"/>
                  <a:gd name="T12" fmla="*/ 20 w 250"/>
                  <a:gd name="T13" fmla="*/ 167 h 236"/>
                  <a:gd name="T14" fmla="*/ 23 w 250"/>
                  <a:gd name="T15" fmla="*/ 193 h 236"/>
                  <a:gd name="T16" fmla="*/ 54 w 250"/>
                  <a:gd name="T17" fmla="*/ 188 h 236"/>
                  <a:gd name="T18" fmla="*/ 53 w 250"/>
                  <a:gd name="T19" fmla="*/ 184 h 236"/>
                  <a:gd name="T20" fmla="*/ 101 w 250"/>
                  <a:gd name="T21" fmla="*/ 177 h 236"/>
                  <a:gd name="T22" fmla="*/ 107 w 250"/>
                  <a:gd name="T23" fmla="*/ 213 h 236"/>
                  <a:gd name="T24" fmla="*/ 111 w 250"/>
                  <a:gd name="T25" fmla="*/ 226 h 236"/>
                  <a:gd name="T26" fmla="*/ 121 w 250"/>
                  <a:gd name="T27" fmla="*/ 234 h 236"/>
                  <a:gd name="T28" fmla="*/ 143 w 250"/>
                  <a:gd name="T29" fmla="*/ 235 h 236"/>
                  <a:gd name="T30" fmla="*/ 181 w 250"/>
                  <a:gd name="T31" fmla="*/ 229 h 236"/>
                  <a:gd name="T32" fmla="*/ 216 w 250"/>
                  <a:gd name="T33" fmla="*/ 224 h 236"/>
                  <a:gd name="T34" fmla="*/ 233 w 250"/>
                  <a:gd name="T35" fmla="*/ 219 h 236"/>
                  <a:gd name="T36" fmla="*/ 242 w 250"/>
                  <a:gd name="T37" fmla="*/ 209 h 236"/>
                  <a:gd name="T38" fmla="*/ 250 w 250"/>
                  <a:gd name="T39" fmla="*/ 176 h 236"/>
                  <a:gd name="T40" fmla="*/ 218 w 250"/>
                  <a:gd name="T41" fmla="*/ 167 h 236"/>
                  <a:gd name="T42" fmla="*/ 218 w 250"/>
                  <a:gd name="T43" fmla="*/ 177 h 236"/>
                  <a:gd name="T44" fmla="*/ 214 w 250"/>
                  <a:gd name="T45" fmla="*/ 191 h 236"/>
                  <a:gd name="T46" fmla="*/ 202 w 250"/>
                  <a:gd name="T47" fmla="*/ 197 h 236"/>
                  <a:gd name="T48" fmla="*/ 177 w 250"/>
                  <a:gd name="T49" fmla="*/ 201 h 236"/>
                  <a:gd name="T50" fmla="*/ 150 w 250"/>
                  <a:gd name="T51" fmla="*/ 205 h 236"/>
                  <a:gd name="T52" fmla="*/ 138 w 250"/>
                  <a:gd name="T53" fmla="*/ 204 h 236"/>
                  <a:gd name="T54" fmla="*/ 135 w 250"/>
                  <a:gd name="T55" fmla="*/ 198 h 236"/>
                  <a:gd name="T56" fmla="*/ 131 w 250"/>
                  <a:gd name="T57" fmla="*/ 172 h 236"/>
                  <a:gd name="T58" fmla="*/ 185 w 250"/>
                  <a:gd name="T59" fmla="*/ 163 h 236"/>
                  <a:gd name="T60" fmla="*/ 186 w 250"/>
                  <a:gd name="T61" fmla="*/ 168 h 236"/>
                  <a:gd name="T62" fmla="*/ 217 w 250"/>
                  <a:gd name="T63" fmla="*/ 163 h 236"/>
                  <a:gd name="T64" fmla="*/ 213 w 250"/>
                  <a:gd name="T65" fmla="*/ 139 h 236"/>
                  <a:gd name="T66" fmla="*/ 198 w 250"/>
                  <a:gd name="T67" fmla="*/ 41 h 236"/>
                  <a:gd name="T68" fmla="*/ 195 w 250"/>
                  <a:gd name="T69" fmla="*/ 19 h 236"/>
                  <a:gd name="T70" fmla="*/ 175 w 250"/>
                  <a:gd name="T71" fmla="*/ 23 h 236"/>
                  <a:gd name="T72" fmla="*/ 109 w 250"/>
                  <a:gd name="T73" fmla="*/ 33 h 236"/>
                  <a:gd name="T74" fmla="*/ 107 w 250"/>
                  <a:gd name="T75" fmla="*/ 19 h 236"/>
                  <a:gd name="T76" fmla="*/ 105 w 250"/>
                  <a:gd name="T77" fmla="*/ 0 h 236"/>
                  <a:gd name="T78" fmla="*/ 73 w 250"/>
                  <a:gd name="T79" fmla="*/ 5 h 236"/>
                  <a:gd name="T80" fmla="*/ 77 w 250"/>
                  <a:gd name="T81" fmla="*/ 24 h 236"/>
                  <a:gd name="T82" fmla="*/ 79 w 250"/>
                  <a:gd name="T83" fmla="*/ 38 h 236"/>
                  <a:gd name="T84" fmla="*/ 24 w 250"/>
                  <a:gd name="T85" fmla="*/ 47 h 236"/>
                  <a:gd name="T86" fmla="*/ 0 w 250"/>
                  <a:gd name="T87" fmla="*/ 50 h 236"/>
                  <a:gd name="T88" fmla="*/ 4 w 250"/>
                  <a:gd name="T89" fmla="*/ 71 h 236"/>
                  <a:gd name="T90" fmla="*/ 45 w 250"/>
                  <a:gd name="T91" fmla="*/ 129 h 236"/>
                  <a:gd name="T92" fmla="*/ 92 w 250"/>
                  <a:gd name="T93" fmla="*/ 121 h 236"/>
                  <a:gd name="T94" fmla="*/ 97 w 250"/>
                  <a:gd name="T95" fmla="*/ 149 h 236"/>
                  <a:gd name="T96" fmla="*/ 49 w 250"/>
                  <a:gd name="T97" fmla="*/ 157 h 236"/>
                  <a:gd name="T98" fmla="*/ 45 w 250"/>
                  <a:gd name="T99" fmla="*/ 129 h 236"/>
                  <a:gd name="T100" fmla="*/ 114 w 250"/>
                  <a:gd name="T101" fmla="*/ 61 h 236"/>
                  <a:gd name="T102" fmla="*/ 168 w 250"/>
                  <a:gd name="T103" fmla="*/ 53 h 236"/>
                  <a:gd name="T104" fmla="*/ 172 w 250"/>
                  <a:gd name="T105" fmla="*/ 82 h 236"/>
                  <a:gd name="T106" fmla="*/ 118 w 250"/>
                  <a:gd name="T107" fmla="*/ 90 h 236"/>
                  <a:gd name="T108" fmla="*/ 114 w 250"/>
                  <a:gd name="T109" fmla="*/ 61 h 236"/>
                  <a:gd name="T110" fmla="*/ 122 w 250"/>
                  <a:gd name="T111" fmla="*/ 116 h 236"/>
                  <a:gd name="T112" fmla="*/ 177 w 250"/>
                  <a:gd name="T113" fmla="*/ 108 h 236"/>
                  <a:gd name="T114" fmla="*/ 181 w 250"/>
                  <a:gd name="T115" fmla="*/ 136 h 236"/>
                  <a:gd name="T116" fmla="*/ 127 w 250"/>
                  <a:gd name="T117" fmla="*/ 145 h 236"/>
                  <a:gd name="T118" fmla="*/ 122 w 250"/>
                  <a:gd name="T119" fmla="*/ 11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0" h="236">
                    <a:moveTo>
                      <a:pt x="36" y="73"/>
                    </a:moveTo>
                    <a:cubicBezTo>
                      <a:pt x="83" y="66"/>
                      <a:pt x="83" y="66"/>
                      <a:pt x="83" y="66"/>
                    </a:cubicBezTo>
                    <a:cubicBezTo>
                      <a:pt x="88" y="95"/>
                      <a:pt x="88" y="95"/>
                      <a:pt x="88" y="95"/>
                    </a:cubicBezTo>
                    <a:cubicBezTo>
                      <a:pt x="41" y="102"/>
                      <a:pt x="41" y="102"/>
                      <a:pt x="41" y="102"/>
                    </a:cubicBezTo>
                    <a:lnTo>
                      <a:pt x="36" y="73"/>
                    </a:lnTo>
                    <a:close/>
                    <a:moveTo>
                      <a:pt x="4" y="71"/>
                    </a:moveTo>
                    <a:cubicBezTo>
                      <a:pt x="20" y="167"/>
                      <a:pt x="20" y="167"/>
                      <a:pt x="20" y="167"/>
                    </a:cubicBezTo>
                    <a:cubicBezTo>
                      <a:pt x="23" y="193"/>
                      <a:pt x="23" y="193"/>
                      <a:pt x="23" y="193"/>
                    </a:cubicBezTo>
                    <a:cubicBezTo>
                      <a:pt x="54" y="188"/>
                      <a:pt x="54" y="188"/>
                      <a:pt x="54" y="188"/>
                    </a:cubicBezTo>
                    <a:cubicBezTo>
                      <a:pt x="53" y="184"/>
                      <a:pt x="53" y="184"/>
                      <a:pt x="53" y="184"/>
                    </a:cubicBezTo>
                    <a:cubicBezTo>
                      <a:pt x="101" y="177"/>
                      <a:pt x="101" y="177"/>
                      <a:pt x="101" y="177"/>
                    </a:cubicBezTo>
                    <a:cubicBezTo>
                      <a:pt x="107" y="213"/>
                      <a:pt x="107" y="213"/>
                      <a:pt x="107" y="213"/>
                    </a:cubicBezTo>
                    <a:cubicBezTo>
                      <a:pt x="108" y="218"/>
                      <a:pt x="109" y="223"/>
                      <a:pt x="111" y="226"/>
                    </a:cubicBezTo>
                    <a:cubicBezTo>
                      <a:pt x="113" y="229"/>
                      <a:pt x="116" y="232"/>
                      <a:pt x="121" y="234"/>
                    </a:cubicBezTo>
                    <a:cubicBezTo>
                      <a:pt x="126" y="236"/>
                      <a:pt x="134" y="236"/>
                      <a:pt x="143" y="235"/>
                    </a:cubicBezTo>
                    <a:cubicBezTo>
                      <a:pt x="153" y="233"/>
                      <a:pt x="165" y="231"/>
                      <a:pt x="181" y="229"/>
                    </a:cubicBezTo>
                    <a:cubicBezTo>
                      <a:pt x="197" y="227"/>
                      <a:pt x="209" y="226"/>
                      <a:pt x="216" y="224"/>
                    </a:cubicBezTo>
                    <a:cubicBezTo>
                      <a:pt x="224" y="222"/>
                      <a:pt x="230" y="221"/>
                      <a:pt x="233" y="219"/>
                    </a:cubicBezTo>
                    <a:cubicBezTo>
                      <a:pt x="237" y="216"/>
                      <a:pt x="240" y="213"/>
                      <a:pt x="242" y="209"/>
                    </a:cubicBezTo>
                    <a:cubicBezTo>
                      <a:pt x="245" y="205"/>
                      <a:pt x="248" y="194"/>
                      <a:pt x="250" y="176"/>
                    </a:cubicBezTo>
                    <a:cubicBezTo>
                      <a:pt x="241" y="175"/>
                      <a:pt x="230" y="172"/>
                      <a:pt x="218" y="167"/>
                    </a:cubicBezTo>
                    <a:cubicBezTo>
                      <a:pt x="218" y="177"/>
                      <a:pt x="218" y="177"/>
                      <a:pt x="218" y="177"/>
                    </a:cubicBezTo>
                    <a:cubicBezTo>
                      <a:pt x="218" y="183"/>
                      <a:pt x="217" y="188"/>
                      <a:pt x="214" y="191"/>
                    </a:cubicBezTo>
                    <a:cubicBezTo>
                      <a:pt x="211" y="194"/>
                      <a:pt x="207" y="196"/>
                      <a:pt x="202" y="197"/>
                    </a:cubicBezTo>
                    <a:cubicBezTo>
                      <a:pt x="197" y="199"/>
                      <a:pt x="189" y="200"/>
                      <a:pt x="177" y="201"/>
                    </a:cubicBezTo>
                    <a:cubicBezTo>
                      <a:pt x="150" y="205"/>
                      <a:pt x="150" y="205"/>
                      <a:pt x="150" y="205"/>
                    </a:cubicBezTo>
                    <a:cubicBezTo>
                      <a:pt x="144" y="206"/>
                      <a:pt x="140" y="205"/>
                      <a:pt x="138" y="204"/>
                    </a:cubicBezTo>
                    <a:cubicBezTo>
                      <a:pt x="137" y="202"/>
                      <a:pt x="136" y="200"/>
                      <a:pt x="135" y="198"/>
                    </a:cubicBezTo>
                    <a:cubicBezTo>
                      <a:pt x="131" y="172"/>
                      <a:pt x="131" y="172"/>
                      <a:pt x="131" y="172"/>
                    </a:cubicBezTo>
                    <a:cubicBezTo>
                      <a:pt x="185" y="163"/>
                      <a:pt x="185" y="163"/>
                      <a:pt x="185" y="163"/>
                    </a:cubicBezTo>
                    <a:cubicBezTo>
                      <a:pt x="186" y="168"/>
                      <a:pt x="186" y="168"/>
                      <a:pt x="186" y="168"/>
                    </a:cubicBezTo>
                    <a:cubicBezTo>
                      <a:pt x="217" y="163"/>
                      <a:pt x="217" y="163"/>
                      <a:pt x="217" y="163"/>
                    </a:cubicBezTo>
                    <a:cubicBezTo>
                      <a:pt x="213" y="139"/>
                      <a:pt x="213" y="139"/>
                      <a:pt x="213" y="139"/>
                    </a:cubicBezTo>
                    <a:cubicBezTo>
                      <a:pt x="198" y="41"/>
                      <a:pt x="198" y="41"/>
                      <a:pt x="198" y="41"/>
                    </a:cubicBezTo>
                    <a:cubicBezTo>
                      <a:pt x="195" y="19"/>
                      <a:pt x="195" y="19"/>
                      <a:pt x="195" y="19"/>
                    </a:cubicBezTo>
                    <a:cubicBezTo>
                      <a:pt x="175" y="23"/>
                      <a:pt x="175" y="23"/>
                      <a:pt x="175" y="23"/>
                    </a:cubicBezTo>
                    <a:cubicBezTo>
                      <a:pt x="109" y="33"/>
                      <a:pt x="109" y="33"/>
                      <a:pt x="109" y="33"/>
                    </a:cubicBezTo>
                    <a:cubicBezTo>
                      <a:pt x="107" y="19"/>
                      <a:pt x="107" y="19"/>
                      <a:pt x="107" y="19"/>
                    </a:cubicBezTo>
                    <a:cubicBezTo>
                      <a:pt x="105" y="0"/>
                      <a:pt x="105" y="0"/>
                      <a:pt x="105" y="0"/>
                    </a:cubicBezTo>
                    <a:cubicBezTo>
                      <a:pt x="73" y="5"/>
                      <a:pt x="73" y="5"/>
                      <a:pt x="73" y="5"/>
                    </a:cubicBezTo>
                    <a:cubicBezTo>
                      <a:pt x="77" y="24"/>
                      <a:pt x="77" y="24"/>
                      <a:pt x="77" y="24"/>
                    </a:cubicBezTo>
                    <a:cubicBezTo>
                      <a:pt x="79" y="38"/>
                      <a:pt x="79" y="38"/>
                      <a:pt x="79" y="38"/>
                    </a:cubicBezTo>
                    <a:cubicBezTo>
                      <a:pt x="24" y="47"/>
                      <a:pt x="24" y="47"/>
                      <a:pt x="24" y="47"/>
                    </a:cubicBezTo>
                    <a:cubicBezTo>
                      <a:pt x="0" y="50"/>
                      <a:pt x="0" y="50"/>
                      <a:pt x="0" y="50"/>
                    </a:cubicBezTo>
                    <a:lnTo>
                      <a:pt x="4" y="71"/>
                    </a:lnTo>
                    <a:close/>
                    <a:moveTo>
                      <a:pt x="45" y="129"/>
                    </a:moveTo>
                    <a:cubicBezTo>
                      <a:pt x="92" y="121"/>
                      <a:pt x="92" y="121"/>
                      <a:pt x="92" y="121"/>
                    </a:cubicBezTo>
                    <a:cubicBezTo>
                      <a:pt x="97" y="149"/>
                      <a:pt x="97" y="149"/>
                      <a:pt x="97" y="149"/>
                    </a:cubicBezTo>
                    <a:cubicBezTo>
                      <a:pt x="49" y="157"/>
                      <a:pt x="49" y="157"/>
                      <a:pt x="49" y="157"/>
                    </a:cubicBezTo>
                    <a:lnTo>
                      <a:pt x="45" y="129"/>
                    </a:lnTo>
                    <a:close/>
                    <a:moveTo>
                      <a:pt x="114" y="61"/>
                    </a:moveTo>
                    <a:cubicBezTo>
                      <a:pt x="168" y="53"/>
                      <a:pt x="168" y="53"/>
                      <a:pt x="168" y="53"/>
                    </a:cubicBezTo>
                    <a:cubicBezTo>
                      <a:pt x="172" y="82"/>
                      <a:pt x="172" y="82"/>
                      <a:pt x="172" y="82"/>
                    </a:cubicBezTo>
                    <a:cubicBezTo>
                      <a:pt x="118" y="90"/>
                      <a:pt x="118" y="90"/>
                      <a:pt x="118" y="90"/>
                    </a:cubicBezTo>
                    <a:lnTo>
                      <a:pt x="114" y="61"/>
                    </a:lnTo>
                    <a:close/>
                    <a:moveTo>
                      <a:pt x="122" y="116"/>
                    </a:moveTo>
                    <a:cubicBezTo>
                      <a:pt x="177" y="108"/>
                      <a:pt x="177" y="108"/>
                      <a:pt x="177" y="108"/>
                    </a:cubicBezTo>
                    <a:cubicBezTo>
                      <a:pt x="181" y="136"/>
                      <a:pt x="181" y="136"/>
                      <a:pt x="181" y="136"/>
                    </a:cubicBezTo>
                    <a:cubicBezTo>
                      <a:pt x="127" y="145"/>
                      <a:pt x="127" y="145"/>
                      <a:pt x="127" y="145"/>
                    </a:cubicBezTo>
                    <a:lnTo>
                      <a:pt x="122"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8" name="Freeform 8"/>
              <p:cNvSpPr>
                <a:spLocks noEditPoints="1"/>
              </p:cNvSpPr>
              <p:nvPr/>
            </p:nvSpPr>
            <p:spPr bwMode="auto">
              <a:xfrm>
                <a:off x="3587214" y="542618"/>
                <a:ext cx="73004" cy="75130"/>
              </a:xfrm>
              <a:custGeom>
                <a:avLst/>
                <a:gdLst>
                  <a:gd name="T0" fmla="*/ 62 w 241"/>
                  <a:gd name="T1" fmla="*/ 84 h 247"/>
                  <a:gd name="T2" fmla="*/ 60 w 241"/>
                  <a:gd name="T3" fmla="*/ 135 h 247"/>
                  <a:gd name="T4" fmla="*/ 57 w 241"/>
                  <a:gd name="T5" fmla="*/ 74 h 247"/>
                  <a:gd name="T6" fmla="*/ 38 w 241"/>
                  <a:gd name="T7" fmla="*/ 184 h 247"/>
                  <a:gd name="T8" fmla="*/ 53 w 241"/>
                  <a:gd name="T9" fmla="*/ 170 h 247"/>
                  <a:gd name="T10" fmla="*/ 79 w 241"/>
                  <a:gd name="T11" fmla="*/ 158 h 247"/>
                  <a:gd name="T12" fmla="*/ 89 w 241"/>
                  <a:gd name="T13" fmla="*/ 155 h 247"/>
                  <a:gd name="T14" fmla="*/ 97 w 241"/>
                  <a:gd name="T15" fmla="*/ 161 h 247"/>
                  <a:gd name="T16" fmla="*/ 105 w 241"/>
                  <a:gd name="T17" fmla="*/ 115 h 247"/>
                  <a:gd name="T18" fmla="*/ 118 w 241"/>
                  <a:gd name="T19" fmla="*/ 88 h 247"/>
                  <a:gd name="T20" fmla="*/ 137 w 241"/>
                  <a:gd name="T21" fmla="*/ 129 h 247"/>
                  <a:gd name="T22" fmla="*/ 116 w 241"/>
                  <a:gd name="T23" fmla="*/ 159 h 247"/>
                  <a:gd name="T24" fmla="*/ 107 w 241"/>
                  <a:gd name="T25" fmla="*/ 192 h 247"/>
                  <a:gd name="T26" fmla="*/ 128 w 241"/>
                  <a:gd name="T27" fmla="*/ 189 h 247"/>
                  <a:gd name="T28" fmla="*/ 154 w 241"/>
                  <a:gd name="T29" fmla="*/ 178 h 247"/>
                  <a:gd name="T30" fmla="*/ 184 w 241"/>
                  <a:gd name="T31" fmla="*/ 174 h 247"/>
                  <a:gd name="T32" fmla="*/ 168 w 241"/>
                  <a:gd name="T33" fmla="*/ 131 h 247"/>
                  <a:gd name="T34" fmla="*/ 183 w 241"/>
                  <a:gd name="T35" fmla="*/ 93 h 247"/>
                  <a:gd name="T36" fmla="*/ 191 w 241"/>
                  <a:gd name="T37" fmla="*/ 72 h 247"/>
                  <a:gd name="T38" fmla="*/ 159 w 241"/>
                  <a:gd name="T39" fmla="*/ 70 h 247"/>
                  <a:gd name="T40" fmla="*/ 143 w 241"/>
                  <a:gd name="T41" fmla="*/ 76 h 247"/>
                  <a:gd name="T42" fmla="*/ 119 w 241"/>
                  <a:gd name="T43" fmla="*/ 86 h 247"/>
                  <a:gd name="T44" fmla="*/ 126 w 241"/>
                  <a:gd name="T45" fmla="*/ 68 h 247"/>
                  <a:gd name="T46" fmla="*/ 100 w 241"/>
                  <a:gd name="T47" fmla="*/ 47 h 247"/>
                  <a:gd name="T48" fmla="*/ 95 w 241"/>
                  <a:gd name="T49" fmla="*/ 69 h 247"/>
                  <a:gd name="T50" fmla="*/ 81 w 241"/>
                  <a:gd name="T51" fmla="*/ 60 h 247"/>
                  <a:gd name="T52" fmla="*/ 58 w 241"/>
                  <a:gd name="T53" fmla="*/ 69 h 247"/>
                  <a:gd name="T54" fmla="*/ 205 w 241"/>
                  <a:gd name="T55" fmla="*/ 60 h 247"/>
                  <a:gd name="T56" fmla="*/ 176 w 241"/>
                  <a:gd name="T57" fmla="*/ 212 h 247"/>
                  <a:gd name="T58" fmla="*/ 149 w 241"/>
                  <a:gd name="T59" fmla="*/ 208 h 247"/>
                  <a:gd name="T60" fmla="*/ 154 w 241"/>
                  <a:gd name="T61" fmla="*/ 235 h 247"/>
                  <a:gd name="T62" fmla="*/ 189 w 241"/>
                  <a:gd name="T63" fmla="*/ 245 h 247"/>
                  <a:gd name="T64" fmla="*/ 208 w 241"/>
                  <a:gd name="T65" fmla="*/ 223 h 247"/>
                  <a:gd name="T66" fmla="*/ 241 w 241"/>
                  <a:gd name="T67" fmla="*/ 36 h 247"/>
                  <a:gd name="T68" fmla="*/ 67 w 241"/>
                  <a:gd name="T69" fmla="*/ 7 h 247"/>
                  <a:gd name="T70" fmla="*/ 32 w 241"/>
                  <a:gd name="T71" fmla="*/ 31 h 247"/>
                  <a:gd name="T72" fmla="*/ 0 w 241"/>
                  <a:gd name="T73" fmla="*/ 21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1" h="247">
                    <a:moveTo>
                      <a:pt x="57" y="74"/>
                    </a:moveTo>
                    <a:cubicBezTo>
                      <a:pt x="62" y="84"/>
                      <a:pt x="62" y="84"/>
                      <a:pt x="62" y="84"/>
                    </a:cubicBezTo>
                    <a:cubicBezTo>
                      <a:pt x="63" y="87"/>
                      <a:pt x="67" y="96"/>
                      <a:pt x="74" y="113"/>
                    </a:cubicBezTo>
                    <a:cubicBezTo>
                      <a:pt x="69" y="123"/>
                      <a:pt x="65" y="130"/>
                      <a:pt x="60" y="135"/>
                    </a:cubicBezTo>
                    <a:cubicBezTo>
                      <a:pt x="56" y="140"/>
                      <a:pt x="50" y="145"/>
                      <a:pt x="43" y="150"/>
                    </a:cubicBezTo>
                    <a:lnTo>
                      <a:pt x="57" y="74"/>
                    </a:lnTo>
                    <a:close/>
                    <a:moveTo>
                      <a:pt x="32" y="217"/>
                    </a:moveTo>
                    <a:cubicBezTo>
                      <a:pt x="38" y="184"/>
                      <a:pt x="38" y="184"/>
                      <a:pt x="38" y="184"/>
                    </a:cubicBezTo>
                    <a:cubicBezTo>
                      <a:pt x="43" y="154"/>
                      <a:pt x="43" y="154"/>
                      <a:pt x="43" y="154"/>
                    </a:cubicBezTo>
                    <a:cubicBezTo>
                      <a:pt x="48" y="161"/>
                      <a:pt x="52" y="167"/>
                      <a:pt x="53" y="170"/>
                    </a:cubicBezTo>
                    <a:cubicBezTo>
                      <a:pt x="55" y="173"/>
                      <a:pt x="57" y="176"/>
                      <a:pt x="58" y="179"/>
                    </a:cubicBezTo>
                    <a:cubicBezTo>
                      <a:pt x="69" y="168"/>
                      <a:pt x="76" y="161"/>
                      <a:pt x="79" y="158"/>
                    </a:cubicBezTo>
                    <a:cubicBezTo>
                      <a:pt x="82" y="154"/>
                      <a:pt x="85" y="151"/>
                      <a:pt x="87" y="148"/>
                    </a:cubicBezTo>
                    <a:cubicBezTo>
                      <a:pt x="89" y="155"/>
                      <a:pt x="89" y="155"/>
                      <a:pt x="89" y="155"/>
                    </a:cubicBezTo>
                    <a:cubicBezTo>
                      <a:pt x="89" y="156"/>
                      <a:pt x="90" y="160"/>
                      <a:pt x="90" y="166"/>
                    </a:cubicBezTo>
                    <a:cubicBezTo>
                      <a:pt x="97" y="161"/>
                      <a:pt x="97" y="161"/>
                      <a:pt x="97" y="161"/>
                    </a:cubicBezTo>
                    <a:cubicBezTo>
                      <a:pt x="101" y="159"/>
                      <a:pt x="108" y="156"/>
                      <a:pt x="118" y="152"/>
                    </a:cubicBezTo>
                    <a:cubicBezTo>
                      <a:pt x="114" y="139"/>
                      <a:pt x="110" y="127"/>
                      <a:pt x="105" y="115"/>
                    </a:cubicBezTo>
                    <a:cubicBezTo>
                      <a:pt x="110" y="107"/>
                      <a:pt x="110" y="107"/>
                      <a:pt x="110" y="107"/>
                    </a:cubicBezTo>
                    <a:cubicBezTo>
                      <a:pt x="111" y="104"/>
                      <a:pt x="114" y="98"/>
                      <a:pt x="118" y="88"/>
                    </a:cubicBezTo>
                    <a:cubicBezTo>
                      <a:pt x="124" y="99"/>
                      <a:pt x="128" y="106"/>
                      <a:pt x="130" y="109"/>
                    </a:cubicBezTo>
                    <a:cubicBezTo>
                      <a:pt x="131" y="112"/>
                      <a:pt x="133" y="119"/>
                      <a:pt x="137" y="129"/>
                    </a:cubicBezTo>
                    <a:cubicBezTo>
                      <a:pt x="131" y="139"/>
                      <a:pt x="131" y="139"/>
                      <a:pt x="131" y="139"/>
                    </a:cubicBezTo>
                    <a:cubicBezTo>
                      <a:pt x="127" y="146"/>
                      <a:pt x="122" y="152"/>
                      <a:pt x="116" y="159"/>
                    </a:cubicBezTo>
                    <a:cubicBezTo>
                      <a:pt x="110" y="166"/>
                      <a:pt x="102" y="172"/>
                      <a:pt x="92" y="179"/>
                    </a:cubicBezTo>
                    <a:cubicBezTo>
                      <a:pt x="100" y="184"/>
                      <a:pt x="105" y="189"/>
                      <a:pt x="107" y="192"/>
                    </a:cubicBezTo>
                    <a:cubicBezTo>
                      <a:pt x="110" y="194"/>
                      <a:pt x="112" y="197"/>
                      <a:pt x="115" y="200"/>
                    </a:cubicBezTo>
                    <a:cubicBezTo>
                      <a:pt x="120" y="196"/>
                      <a:pt x="125" y="192"/>
                      <a:pt x="128" y="189"/>
                    </a:cubicBezTo>
                    <a:cubicBezTo>
                      <a:pt x="132" y="185"/>
                      <a:pt x="139" y="177"/>
                      <a:pt x="150" y="163"/>
                    </a:cubicBezTo>
                    <a:cubicBezTo>
                      <a:pt x="154" y="178"/>
                      <a:pt x="154" y="178"/>
                      <a:pt x="154" y="178"/>
                    </a:cubicBezTo>
                    <a:cubicBezTo>
                      <a:pt x="155" y="179"/>
                      <a:pt x="156" y="184"/>
                      <a:pt x="157" y="191"/>
                    </a:cubicBezTo>
                    <a:cubicBezTo>
                      <a:pt x="167" y="184"/>
                      <a:pt x="176" y="178"/>
                      <a:pt x="184" y="174"/>
                    </a:cubicBezTo>
                    <a:cubicBezTo>
                      <a:pt x="181" y="165"/>
                      <a:pt x="181" y="165"/>
                      <a:pt x="181" y="165"/>
                    </a:cubicBezTo>
                    <a:cubicBezTo>
                      <a:pt x="181" y="165"/>
                      <a:pt x="177" y="153"/>
                      <a:pt x="168" y="131"/>
                    </a:cubicBezTo>
                    <a:cubicBezTo>
                      <a:pt x="175" y="116"/>
                      <a:pt x="175" y="116"/>
                      <a:pt x="175" y="116"/>
                    </a:cubicBezTo>
                    <a:cubicBezTo>
                      <a:pt x="177" y="110"/>
                      <a:pt x="180" y="103"/>
                      <a:pt x="183" y="93"/>
                    </a:cubicBezTo>
                    <a:cubicBezTo>
                      <a:pt x="188" y="79"/>
                      <a:pt x="188" y="79"/>
                      <a:pt x="188" y="79"/>
                    </a:cubicBezTo>
                    <a:cubicBezTo>
                      <a:pt x="189" y="77"/>
                      <a:pt x="189" y="75"/>
                      <a:pt x="191" y="72"/>
                    </a:cubicBezTo>
                    <a:cubicBezTo>
                      <a:pt x="181" y="69"/>
                      <a:pt x="171" y="66"/>
                      <a:pt x="160" y="62"/>
                    </a:cubicBezTo>
                    <a:cubicBezTo>
                      <a:pt x="159" y="70"/>
                      <a:pt x="159" y="70"/>
                      <a:pt x="159" y="70"/>
                    </a:cubicBezTo>
                    <a:cubicBezTo>
                      <a:pt x="158" y="74"/>
                      <a:pt x="156" y="82"/>
                      <a:pt x="152" y="94"/>
                    </a:cubicBezTo>
                    <a:cubicBezTo>
                      <a:pt x="149" y="87"/>
                      <a:pt x="146" y="81"/>
                      <a:pt x="143" y="76"/>
                    </a:cubicBezTo>
                    <a:cubicBezTo>
                      <a:pt x="137" y="80"/>
                      <a:pt x="137" y="80"/>
                      <a:pt x="137" y="80"/>
                    </a:cubicBezTo>
                    <a:cubicBezTo>
                      <a:pt x="133" y="82"/>
                      <a:pt x="127" y="84"/>
                      <a:pt x="119" y="86"/>
                    </a:cubicBezTo>
                    <a:cubicBezTo>
                      <a:pt x="124" y="74"/>
                      <a:pt x="124" y="74"/>
                      <a:pt x="124" y="74"/>
                    </a:cubicBezTo>
                    <a:cubicBezTo>
                      <a:pt x="124" y="74"/>
                      <a:pt x="125" y="72"/>
                      <a:pt x="126" y="68"/>
                    </a:cubicBezTo>
                    <a:cubicBezTo>
                      <a:pt x="127" y="64"/>
                      <a:pt x="128" y="61"/>
                      <a:pt x="129" y="58"/>
                    </a:cubicBezTo>
                    <a:cubicBezTo>
                      <a:pt x="118" y="55"/>
                      <a:pt x="108" y="51"/>
                      <a:pt x="100" y="47"/>
                    </a:cubicBezTo>
                    <a:cubicBezTo>
                      <a:pt x="98" y="58"/>
                      <a:pt x="98" y="58"/>
                      <a:pt x="98" y="58"/>
                    </a:cubicBezTo>
                    <a:cubicBezTo>
                      <a:pt x="97" y="62"/>
                      <a:pt x="96" y="66"/>
                      <a:pt x="95" y="69"/>
                    </a:cubicBezTo>
                    <a:cubicBezTo>
                      <a:pt x="94" y="73"/>
                      <a:pt x="92" y="77"/>
                      <a:pt x="90" y="81"/>
                    </a:cubicBezTo>
                    <a:cubicBezTo>
                      <a:pt x="87" y="73"/>
                      <a:pt x="83" y="66"/>
                      <a:pt x="81" y="60"/>
                    </a:cubicBezTo>
                    <a:cubicBezTo>
                      <a:pt x="73" y="64"/>
                      <a:pt x="68" y="66"/>
                      <a:pt x="66" y="67"/>
                    </a:cubicBezTo>
                    <a:cubicBezTo>
                      <a:pt x="63" y="68"/>
                      <a:pt x="60" y="69"/>
                      <a:pt x="58" y="69"/>
                    </a:cubicBezTo>
                    <a:cubicBezTo>
                      <a:pt x="64" y="35"/>
                      <a:pt x="64" y="35"/>
                      <a:pt x="64" y="35"/>
                    </a:cubicBezTo>
                    <a:cubicBezTo>
                      <a:pt x="205" y="60"/>
                      <a:pt x="205" y="60"/>
                      <a:pt x="205" y="60"/>
                    </a:cubicBezTo>
                    <a:cubicBezTo>
                      <a:pt x="179" y="206"/>
                      <a:pt x="179" y="206"/>
                      <a:pt x="179" y="206"/>
                    </a:cubicBezTo>
                    <a:cubicBezTo>
                      <a:pt x="179" y="209"/>
                      <a:pt x="178" y="210"/>
                      <a:pt x="176" y="212"/>
                    </a:cubicBezTo>
                    <a:cubicBezTo>
                      <a:pt x="175" y="214"/>
                      <a:pt x="171" y="214"/>
                      <a:pt x="165" y="212"/>
                    </a:cubicBezTo>
                    <a:cubicBezTo>
                      <a:pt x="160" y="211"/>
                      <a:pt x="154" y="210"/>
                      <a:pt x="149" y="208"/>
                    </a:cubicBezTo>
                    <a:cubicBezTo>
                      <a:pt x="151" y="217"/>
                      <a:pt x="151" y="217"/>
                      <a:pt x="151" y="217"/>
                    </a:cubicBezTo>
                    <a:cubicBezTo>
                      <a:pt x="153" y="225"/>
                      <a:pt x="154" y="231"/>
                      <a:pt x="154" y="235"/>
                    </a:cubicBezTo>
                    <a:cubicBezTo>
                      <a:pt x="154" y="239"/>
                      <a:pt x="153" y="242"/>
                      <a:pt x="153" y="245"/>
                    </a:cubicBezTo>
                    <a:cubicBezTo>
                      <a:pt x="169" y="246"/>
                      <a:pt x="181" y="247"/>
                      <a:pt x="189" y="245"/>
                    </a:cubicBezTo>
                    <a:cubicBezTo>
                      <a:pt x="196" y="244"/>
                      <a:pt x="201" y="241"/>
                      <a:pt x="203" y="237"/>
                    </a:cubicBezTo>
                    <a:cubicBezTo>
                      <a:pt x="205" y="233"/>
                      <a:pt x="207" y="228"/>
                      <a:pt x="208" y="223"/>
                    </a:cubicBezTo>
                    <a:cubicBezTo>
                      <a:pt x="235" y="66"/>
                      <a:pt x="235" y="66"/>
                      <a:pt x="235" y="66"/>
                    </a:cubicBezTo>
                    <a:cubicBezTo>
                      <a:pt x="241" y="36"/>
                      <a:pt x="241" y="36"/>
                      <a:pt x="241" y="36"/>
                    </a:cubicBezTo>
                    <a:cubicBezTo>
                      <a:pt x="211" y="32"/>
                      <a:pt x="211" y="32"/>
                      <a:pt x="211" y="32"/>
                    </a:cubicBezTo>
                    <a:cubicBezTo>
                      <a:pt x="67" y="7"/>
                      <a:pt x="67" y="7"/>
                      <a:pt x="67" y="7"/>
                    </a:cubicBezTo>
                    <a:cubicBezTo>
                      <a:pt x="37" y="0"/>
                      <a:pt x="37" y="0"/>
                      <a:pt x="37" y="0"/>
                    </a:cubicBezTo>
                    <a:cubicBezTo>
                      <a:pt x="32" y="31"/>
                      <a:pt x="32" y="31"/>
                      <a:pt x="32" y="31"/>
                    </a:cubicBezTo>
                    <a:cubicBezTo>
                      <a:pt x="6" y="179"/>
                      <a:pt x="6" y="179"/>
                      <a:pt x="6" y="179"/>
                    </a:cubicBezTo>
                    <a:cubicBezTo>
                      <a:pt x="0" y="211"/>
                      <a:pt x="0" y="211"/>
                      <a:pt x="0" y="211"/>
                    </a:cubicBezTo>
                    <a:lnTo>
                      <a:pt x="32"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9" name="Freeform 9"/>
              <p:cNvSpPr>
                <a:spLocks noEditPoints="1"/>
              </p:cNvSpPr>
              <p:nvPr/>
            </p:nvSpPr>
            <p:spPr bwMode="auto">
              <a:xfrm>
                <a:off x="3693530" y="580892"/>
                <a:ext cx="71587" cy="77257"/>
              </a:xfrm>
              <a:custGeom>
                <a:avLst/>
                <a:gdLst>
                  <a:gd name="T0" fmla="*/ 30 w 237"/>
                  <a:gd name="T1" fmla="*/ 80 h 253"/>
                  <a:gd name="T2" fmla="*/ 24 w 237"/>
                  <a:gd name="T3" fmla="*/ 52 h 253"/>
                  <a:gd name="T4" fmla="*/ 21 w 237"/>
                  <a:gd name="T5" fmla="*/ 44 h 253"/>
                  <a:gd name="T6" fmla="*/ 59 w 237"/>
                  <a:gd name="T7" fmla="*/ 41 h 253"/>
                  <a:gd name="T8" fmla="*/ 99 w 237"/>
                  <a:gd name="T9" fmla="*/ 27 h 253"/>
                  <a:gd name="T10" fmla="*/ 133 w 237"/>
                  <a:gd name="T11" fmla="*/ 5 h 253"/>
                  <a:gd name="T12" fmla="*/ 139 w 237"/>
                  <a:gd name="T13" fmla="*/ 0 h 253"/>
                  <a:gd name="T14" fmla="*/ 160 w 237"/>
                  <a:gd name="T15" fmla="*/ 28 h 253"/>
                  <a:gd name="T16" fmla="*/ 119 w 237"/>
                  <a:gd name="T17" fmla="*/ 51 h 253"/>
                  <a:gd name="T18" fmla="*/ 77 w 237"/>
                  <a:gd name="T19" fmla="*/ 68 h 253"/>
                  <a:gd name="T20" fmla="*/ 30 w 237"/>
                  <a:gd name="T21" fmla="*/ 80 h 253"/>
                  <a:gd name="T22" fmla="*/ 26 w 237"/>
                  <a:gd name="T23" fmla="*/ 133 h 253"/>
                  <a:gd name="T24" fmla="*/ 47 w 237"/>
                  <a:gd name="T25" fmla="*/ 127 h 253"/>
                  <a:gd name="T26" fmla="*/ 73 w 237"/>
                  <a:gd name="T27" fmla="*/ 116 h 253"/>
                  <a:gd name="T28" fmla="*/ 101 w 237"/>
                  <a:gd name="T29" fmla="*/ 101 h 253"/>
                  <a:gd name="T30" fmla="*/ 118 w 237"/>
                  <a:gd name="T31" fmla="*/ 88 h 253"/>
                  <a:gd name="T32" fmla="*/ 123 w 237"/>
                  <a:gd name="T33" fmla="*/ 83 h 253"/>
                  <a:gd name="T34" fmla="*/ 143 w 237"/>
                  <a:gd name="T35" fmla="*/ 116 h 253"/>
                  <a:gd name="T36" fmla="*/ 132 w 237"/>
                  <a:gd name="T37" fmla="*/ 122 h 253"/>
                  <a:gd name="T38" fmla="*/ 112 w 237"/>
                  <a:gd name="T39" fmla="*/ 131 h 253"/>
                  <a:gd name="T40" fmla="*/ 83 w 237"/>
                  <a:gd name="T41" fmla="*/ 144 h 253"/>
                  <a:gd name="T42" fmla="*/ 48 w 237"/>
                  <a:gd name="T43" fmla="*/ 155 h 253"/>
                  <a:gd name="T44" fmla="*/ 133 w 237"/>
                  <a:gd name="T45" fmla="*/ 197 h 253"/>
                  <a:gd name="T46" fmla="*/ 130 w 237"/>
                  <a:gd name="T47" fmla="*/ 171 h 253"/>
                  <a:gd name="T48" fmla="*/ 127 w 237"/>
                  <a:gd name="T49" fmla="*/ 155 h 253"/>
                  <a:gd name="T50" fmla="*/ 152 w 237"/>
                  <a:gd name="T51" fmla="*/ 156 h 253"/>
                  <a:gd name="T52" fmla="*/ 159 w 237"/>
                  <a:gd name="T53" fmla="*/ 155 h 253"/>
                  <a:gd name="T54" fmla="*/ 171 w 237"/>
                  <a:gd name="T55" fmla="*/ 247 h 253"/>
                  <a:gd name="T56" fmla="*/ 143 w 237"/>
                  <a:gd name="T57" fmla="*/ 251 h 253"/>
                  <a:gd name="T58" fmla="*/ 134 w 237"/>
                  <a:gd name="T59" fmla="*/ 253 h 253"/>
                  <a:gd name="T60" fmla="*/ 135 w 237"/>
                  <a:gd name="T61" fmla="*/ 243 h 253"/>
                  <a:gd name="T62" fmla="*/ 134 w 237"/>
                  <a:gd name="T63" fmla="*/ 226 h 253"/>
                  <a:gd name="T64" fmla="*/ 72 w 237"/>
                  <a:gd name="T65" fmla="*/ 198 h 253"/>
                  <a:gd name="T66" fmla="*/ 22 w 237"/>
                  <a:gd name="T67" fmla="*/ 177 h 253"/>
                  <a:gd name="T68" fmla="*/ 0 w 237"/>
                  <a:gd name="T69" fmla="*/ 170 h 253"/>
                  <a:gd name="T70" fmla="*/ 3 w 237"/>
                  <a:gd name="T71" fmla="*/ 144 h 253"/>
                  <a:gd name="T72" fmla="*/ 3 w 237"/>
                  <a:gd name="T73" fmla="*/ 135 h 253"/>
                  <a:gd name="T74" fmla="*/ 26 w 237"/>
                  <a:gd name="T75" fmla="*/ 133 h 253"/>
                  <a:gd name="T76" fmla="*/ 188 w 237"/>
                  <a:gd name="T77" fmla="*/ 22 h 253"/>
                  <a:gd name="T78" fmla="*/ 217 w 237"/>
                  <a:gd name="T79" fmla="*/ 39 h 253"/>
                  <a:gd name="T80" fmla="*/ 212 w 237"/>
                  <a:gd name="T81" fmla="*/ 47 h 253"/>
                  <a:gd name="T82" fmla="*/ 208 w 237"/>
                  <a:gd name="T83" fmla="*/ 57 h 253"/>
                  <a:gd name="T84" fmla="*/ 204 w 237"/>
                  <a:gd name="T85" fmla="*/ 80 h 253"/>
                  <a:gd name="T86" fmla="*/ 206 w 237"/>
                  <a:gd name="T87" fmla="*/ 110 h 253"/>
                  <a:gd name="T88" fmla="*/ 215 w 237"/>
                  <a:gd name="T89" fmla="*/ 132 h 253"/>
                  <a:gd name="T90" fmla="*/ 222 w 237"/>
                  <a:gd name="T91" fmla="*/ 144 h 253"/>
                  <a:gd name="T92" fmla="*/ 237 w 237"/>
                  <a:gd name="T93" fmla="*/ 159 h 253"/>
                  <a:gd name="T94" fmla="*/ 227 w 237"/>
                  <a:gd name="T95" fmla="*/ 163 h 253"/>
                  <a:gd name="T96" fmla="*/ 204 w 237"/>
                  <a:gd name="T97" fmla="*/ 178 h 253"/>
                  <a:gd name="T98" fmla="*/ 183 w 237"/>
                  <a:gd name="T99" fmla="*/ 141 h 253"/>
                  <a:gd name="T100" fmla="*/ 173 w 237"/>
                  <a:gd name="T101" fmla="*/ 106 h 253"/>
                  <a:gd name="T102" fmla="*/ 173 w 237"/>
                  <a:gd name="T103" fmla="*/ 75 h 253"/>
                  <a:gd name="T104" fmla="*/ 177 w 237"/>
                  <a:gd name="T105" fmla="*/ 51 h 253"/>
                  <a:gd name="T106" fmla="*/ 188 w 237"/>
                  <a:gd name="T107" fmla="*/ 2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7" h="253">
                    <a:moveTo>
                      <a:pt x="30" y="80"/>
                    </a:moveTo>
                    <a:cubicBezTo>
                      <a:pt x="28" y="67"/>
                      <a:pt x="26" y="57"/>
                      <a:pt x="24" y="52"/>
                    </a:cubicBezTo>
                    <a:cubicBezTo>
                      <a:pt x="21" y="44"/>
                      <a:pt x="21" y="44"/>
                      <a:pt x="21" y="44"/>
                    </a:cubicBezTo>
                    <a:cubicBezTo>
                      <a:pt x="32" y="46"/>
                      <a:pt x="44" y="45"/>
                      <a:pt x="59" y="41"/>
                    </a:cubicBezTo>
                    <a:cubicBezTo>
                      <a:pt x="73" y="37"/>
                      <a:pt x="86" y="32"/>
                      <a:pt x="99" y="27"/>
                    </a:cubicBezTo>
                    <a:cubicBezTo>
                      <a:pt x="112" y="20"/>
                      <a:pt x="123" y="13"/>
                      <a:pt x="133" y="5"/>
                    </a:cubicBezTo>
                    <a:cubicBezTo>
                      <a:pt x="139" y="0"/>
                      <a:pt x="139" y="0"/>
                      <a:pt x="139" y="0"/>
                    </a:cubicBezTo>
                    <a:cubicBezTo>
                      <a:pt x="145" y="10"/>
                      <a:pt x="152" y="19"/>
                      <a:pt x="160" y="28"/>
                    </a:cubicBezTo>
                    <a:cubicBezTo>
                      <a:pt x="144" y="37"/>
                      <a:pt x="130" y="45"/>
                      <a:pt x="119" y="51"/>
                    </a:cubicBezTo>
                    <a:cubicBezTo>
                      <a:pt x="108" y="57"/>
                      <a:pt x="94" y="63"/>
                      <a:pt x="77" y="68"/>
                    </a:cubicBezTo>
                    <a:cubicBezTo>
                      <a:pt x="59" y="73"/>
                      <a:pt x="44" y="77"/>
                      <a:pt x="30" y="80"/>
                    </a:cubicBezTo>
                    <a:close/>
                    <a:moveTo>
                      <a:pt x="26" y="133"/>
                    </a:moveTo>
                    <a:cubicBezTo>
                      <a:pt x="31" y="132"/>
                      <a:pt x="38" y="130"/>
                      <a:pt x="47" y="127"/>
                    </a:cubicBezTo>
                    <a:cubicBezTo>
                      <a:pt x="55" y="124"/>
                      <a:pt x="64" y="120"/>
                      <a:pt x="73" y="116"/>
                    </a:cubicBezTo>
                    <a:cubicBezTo>
                      <a:pt x="82" y="112"/>
                      <a:pt x="92" y="107"/>
                      <a:pt x="101" y="101"/>
                    </a:cubicBezTo>
                    <a:cubicBezTo>
                      <a:pt x="110" y="94"/>
                      <a:pt x="116" y="90"/>
                      <a:pt x="118" y="88"/>
                    </a:cubicBezTo>
                    <a:cubicBezTo>
                      <a:pt x="123" y="83"/>
                      <a:pt x="123" y="83"/>
                      <a:pt x="123" y="83"/>
                    </a:cubicBezTo>
                    <a:cubicBezTo>
                      <a:pt x="129" y="95"/>
                      <a:pt x="136" y="106"/>
                      <a:pt x="143" y="116"/>
                    </a:cubicBezTo>
                    <a:cubicBezTo>
                      <a:pt x="138" y="119"/>
                      <a:pt x="134" y="120"/>
                      <a:pt x="132" y="122"/>
                    </a:cubicBezTo>
                    <a:cubicBezTo>
                      <a:pt x="112" y="131"/>
                      <a:pt x="112" y="131"/>
                      <a:pt x="112" y="131"/>
                    </a:cubicBezTo>
                    <a:cubicBezTo>
                      <a:pt x="102" y="136"/>
                      <a:pt x="92" y="140"/>
                      <a:pt x="83" y="144"/>
                    </a:cubicBezTo>
                    <a:cubicBezTo>
                      <a:pt x="73" y="147"/>
                      <a:pt x="62" y="151"/>
                      <a:pt x="48" y="155"/>
                    </a:cubicBezTo>
                    <a:cubicBezTo>
                      <a:pt x="76" y="170"/>
                      <a:pt x="105" y="184"/>
                      <a:pt x="133" y="197"/>
                    </a:cubicBezTo>
                    <a:cubicBezTo>
                      <a:pt x="132" y="184"/>
                      <a:pt x="131" y="175"/>
                      <a:pt x="130" y="171"/>
                    </a:cubicBezTo>
                    <a:cubicBezTo>
                      <a:pt x="127" y="155"/>
                      <a:pt x="127" y="155"/>
                      <a:pt x="127" y="155"/>
                    </a:cubicBezTo>
                    <a:cubicBezTo>
                      <a:pt x="140" y="156"/>
                      <a:pt x="148" y="157"/>
                      <a:pt x="152" y="156"/>
                    </a:cubicBezTo>
                    <a:cubicBezTo>
                      <a:pt x="159" y="155"/>
                      <a:pt x="159" y="155"/>
                      <a:pt x="159" y="155"/>
                    </a:cubicBezTo>
                    <a:cubicBezTo>
                      <a:pt x="164" y="193"/>
                      <a:pt x="168" y="223"/>
                      <a:pt x="171" y="247"/>
                    </a:cubicBezTo>
                    <a:cubicBezTo>
                      <a:pt x="153" y="249"/>
                      <a:pt x="144" y="251"/>
                      <a:pt x="143" y="251"/>
                    </a:cubicBezTo>
                    <a:cubicBezTo>
                      <a:pt x="134" y="253"/>
                      <a:pt x="134" y="253"/>
                      <a:pt x="134" y="253"/>
                    </a:cubicBezTo>
                    <a:cubicBezTo>
                      <a:pt x="134" y="249"/>
                      <a:pt x="135" y="246"/>
                      <a:pt x="135" y="243"/>
                    </a:cubicBezTo>
                    <a:cubicBezTo>
                      <a:pt x="135" y="240"/>
                      <a:pt x="135" y="234"/>
                      <a:pt x="134" y="226"/>
                    </a:cubicBezTo>
                    <a:cubicBezTo>
                      <a:pt x="120" y="219"/>
                      <a:pt x="99" y="210"/>
                      <a:pt x="72" y="198"/>
                    </a:cubicBezTo>
                    <a:cubicBezTo>
                      <a:pt x="45" y="187"/>
                      <a:pt x="28" y="180"/>
                      <a:pt x="22" y="177"/>
                    </a:cubicBezTo>
                    <a:cubicBezTo>
                      <a:pt x="16" y="175"/>
                      <a:pt x="8" y="173"/>
                      <a:pt x="0" y="170"/>
                    </a:cubicBezTo>
                    <a:cubicBezTo>
                      <a:pt x="3" y="158"/>
                      <a:pt x="4" y="149"/>
                      <a:pt x="3" y="144"/>
                    </a:cubicBezTo>
                    <a:cubicBezTo>
                      <a:pt x="3" y="135"/>
                      <a:pt x="3" y="135"/>
                      <a:pt x="3" y="135"/>
                    </a:cubicBezTo>
                    <a:cubicBezTo>
                      <a:pt x="13" y="135"/>
                      <a:pt x="21" y="134"/>
                      <a:pt x="26" y="133"/>
                    </a:cubicBezTo>
                    <a:close/>
                    <a:moveTo>
                      <a:pt x="188" y="22"/>
                    </a:moveTo>
                    <a:cubicBezTo>
                      <a:pt x="196" y="28"/>
                      <a:pt x="206" y="34"/>
                      <a:pt x="217" y="39"/>
                    </a:cubicBezTo>
                    <a:cubicBezTo>
                      <a:pt x="215" y="42"/>
                      <a:pt x="214" y="45"/>
                      <a:pt x="212" y="47"/>
                    </a:cubicBezTo>
                    <a:cubicBezTo>
                      <a:pt x="211" y="50"/>
                      <a:pt x="209" y="53"/>
                      <a:pt x="208" y="57"/>
                    </a:cubicBezTo>
                    <a:cubicBezTo>
                      <a:pt x="206" y="61"/>
                      <a:pt x="205" y="69"/>
                      <a:pt x="204" y="80"/>
                    </a:cubicBezTo>
                    <a:cubicBezTo>
                      <a:pt x="202" y="91"/>
                      <a:pt x="203" y="101"/>
                      <a:pt x="206" y="110"/>
                    </a:cubicBezTo>
                    <a:cubicBezTo>
                      <a:pt x="209" y="120"/>
                      <a:pt x="212" y="127"/>
                      <a:pt x="215" y="132"/>
                    </a:cubicBezTo>
                    <a:cubicBezTo>
                      <a:pt x="217" y="137"/>
                      <a:pt x="220" y="141"/>
                      <a:pt x="222" y="144"/>
                    </a:cubicBezTo>
                    <a:cubicBezTo>
                      <a:pt x="225" y="147"/>
                      <a:pt x="229" y="152"/>
                      <a:pt x="237" y="159"/>
                    </a:cubicBezTo>
                    <a:cubicBezTo>
                      <a:pt x="233" y="160"/>
                      <a:pt x="230" y="162"/>
                      <a:pt x="227" y="163"/>
                    </a:cubicBezTo>
                    <a:cubicBezTo>
                      <a:pt x="224" y="165"/>
                      <a:pt x="216" y="170"/>
                      <a:pt x="204" y="178"/>
                    </a:cubicBezTo>
                    <a:cubicBezTo>
                      <a:pt x="195" y="166"/>
                      <a:pt x="188" y="154"/>
                      <a:pt x="183" y="141"/>
                    </a:cubicBezTo>
                    <a:cubicBezTo>
                      <a:pt x="178" y="128"/>
                      <a:pt x="174" y="116"/>
                      <a:pt x="173" y="106"/>
                    </a:cubicBezTo>
                    <a:cubicBezTo>
                      <a:pt x="172" y="95"/>
                      <a:pt x="172" y="85"/>
                      <a:pt x="173" y="75"/>
                    </a:cubicBezTo>
                    <a:cubicBezTo>
                      <a:pt x="175" y="65"/>
                      <a:pt x="176" y="57"/>
                      <a:pt x="177" y="51"/>
                    </a:cubicBezTo>
                    <a:cubicBezTo>
                      <a:pt x="179" y="45"/>
                      <a:pt x="182" y="35"/>
                      <a:pt x="188"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0" name="Freeform 10"/>
              <p:cNvSpPr>
                <a:spLocks noEditPoints="1"/>
              </p:cNvSpPr>
              <p:nvPr/>
            </p:nvSpPr>
            <p:spPr bwMode="auto">
              <a:xfrm>
                <a:off x="3783545" y="639721"/>
                <a:ext cx="82927" cy="89306"/>
              </a:xfrm>
              <a:custGeom>
                <a:avLst/>
                <a:gdLst>
                  <a:gd name="T0" fmla="*/ 42 w 272"/>
                  <a:gd name="T1" fmla="*/ 140 h 294"/>
                  <a:gd name="T2" fmla="*/ 67 w 272"/>
                  <a:gd name="T3" fmla="*/ 117 h 294"/>
                  <a:gd name="T4" fmla="*/ 113 w 272"/>
                  <a:gd name="T5" fmla="*/ 165 h 294"/>
                  <a:gd name="T6" fmla="*/ 88 w 272"/>
                  <a:gd name="T7" fmla="*/ 189 h 294"/>
                  <a:gd name="T8" fmla="*/ 42 w 272"/>
                  <a:gd name="T9" fmla="*/ 140 h 294"/>
                  <a:gd name="T10" fmla="*/ 178 w 272"/>
                  <a:gd name="T11" fmla="*/ 128 h 294"/>
                  <a:gd name="T12" fmla="*/ 105 w 272"/>
                  <a:gd name="T13" fmla="*/ 51 h 294"/>
                  <a:gd name="T14" fmla="*/ 86 w 272"/>
                  <a:gd name="T15" fmla="*/ 30 h 294"/>
                  <a:gd name="T16" fmla="*/ 64 w 272"/>
                  <a:gd name="T17" fmla="*/ 49 h 294"/>
                  <a:gd name="T18" fmla="*/ 84 w 272"/>
                  <a:gd name="T19" fmla="*/ 70 h 294"/>
                  <a:gd name="T20" fmla="*/ 157 w 272"/>
                  <a:gd name="T21" fmla="*/ 147 h 294"/>
                  <a:gd name="T22" fmla="*/ 178 w 272"/>
                  <a:gd name="T23" fmla="*/ 171 h 294"/>
                  <a:gd name="T24" fmla="*/ 200 w 272"/>
                  <a:gd name="T25" fmla="*/ 150 h 294"/>
                  <a:gd name="T26" fmla="*/ 178 w 272"/>
                  <a:gd name="T27" fmla="*/ 128 h 294"/>
                  <a:gd name="T28" fmla="*/ 130 w 272"/>
                  <a:gd name="T29" fmla="*/ 43 h 294"/>
                  <a:gd name="T30" fmla="*/ 229 w 272"/>
                  <a:gd name="T31" fmla="*/ 148 h 294"/>
                  <a:gd name="T32" fmla="*/ 116 w 272"/>
                  <a:gd name="T33" fmla="*/ 253 h 294"/>
                  <a:gd name="T34" fmla="*/ 107 w 272"/>
                  <a:gd name="T35" fmla="*/ 257 h 294"/>
                  <a:gd name="T36" fmla="*/ 99 w 272"/>
                  <a:gd name="T37" fmla="*/ 252 h 294"/>
                  <a:gd name="T38" fmla="*/ 93 w 272"/>
                  <a:gd name="T39" fmla="*/ 245 h 294"/>
                  <a:gd name="T40" fmla="*/ 85 w 272"/>
                  <a:gd name="T41" fmla="*/ 236 h 294"/>
                  <a:gd name="T42" fmla="*/ 81 w 272"/>
                  <a:gd name="T43" fmla="*/ 245 h 294"/>
                  <a:gd name="T44" fmla="*/ 74 w 272"/>
                  <a:gd name="T45" fmla="*/ 257 h 294"/>
                  <a:gd name="T46" fmla="*/ 66 w 272"/>
                  <a:gd name="T47" fmla="*/ 267 h 294"/>
                  <a:gd name="T48" fmla="*/ 99 w 272"/>
                  <a:gd name="T49" fmla="*/ 291 h 294"/>
                  <a:gd name="T50" fmla="*/ 113 w 272"/>
                  <a:gd name="T51" fmla="*/ 293 h 294"/>
                  <a:gd name="T52" fmla="*/ 126 w 272"/>
                  <a:gd name="T53" fmla="*/ 284 h 294"/>
                  <a:gd name="T54" fmla="*/ 252 w 272"/>
                  <a:gd name="T55" fmla="*/ 168 h 294"/>
                  <a:gd name="T56" fmla="*/ 272 w 272"/>
                  <a:gd name="T57" fmla="*/ 151 h 294"/>
                  <a:gd name="T58" fmla="*/ 252 w 272"/>
                  <a:gd name="T59" fmla="*/ 131 h 294"/>
                  <a:gd name="T60" fmla="*/ 151 w 272"/>
                  <a:gd name="T61" fmla="*/ 24 h 294"/>
                  <a:gd name="T62" fmla="*/ 129 w 272"/>
                  <a:gd name="T63" fmla="*/ 0 h 294"/>
                  <a:gd name="T64" fmla="*/ 107 w 272"/>
                  <a:gd name="T65" fmla="*/ 20 h 294"/>
                  <a:gd name="T66" fmla="*/ 130 w 272"/>
                  <a:gd name="T67" fmla="*/ 43 h 294"/>
                  <a:gd name="T68" fmla="*/ 50 w 272"/>
                  <a:gd name="T69" fmla="*/ 92 h 294"/>
                  <a:gd name="T70" fmla="*/ 18 w 272"/>
                  <a:gd name="T71" fmla="*/ 121 h 294"/>
                  <a:gd name="T72" fmla="*/ 0 w 272"/>
                  <a:gd name="T73" fmla="*/ 137 h 294"/>
                  <a:gd name="T74" fmla="*/ 18 w 272"/>
                  <a:gd name="T75" fmla="*/ 155 h 294"/>
                  <a:gd name="T76" fmla="*/ 70 w 272"/>
                  <a:gd name="T77" fmla="*/ 210 h 294"/>
                  <a:gd name="T78" fmla="*/ 88 w 272"/>
                  <a:gd name="T79" fmla="*/ 231 h 294"/>
                  <a:gd name="T80" fmla="*/ 105 w 272"/>
                  <a:gd name="T81" fmla="*/ 213 h 294"/>
                  <a:gd name="T82" fmla="*/ 137 w 272"/>
                  <a:gd name="T83" fmla="*/ 184 h 294"/>
                  <a:gd name="T84" fmla="*/ 155 w 272"/>
                  <a:gd name="T85" fmla="*/ 169 h 294"/>
                  <a:gd name="T86" fmla="*/ 135 w 272"/>
                  <a:gd name="T87" fmla="*/ 150 h 294"/>
                  <a:gd name="T88" fmla="*/ 83 w 272"/>
                  <a:gd name="T89" fmla="*/ 94 h 294"/>
                  <a:gd name="T90" fmla="*/ 67 w 272"/>
                  <a:gd name="T91" fmla="*/ 76 h 294"/>
                  <a:gd name="T92" fmla="*/ 50 w 272"/>
                  <a:gd name="T93" fmla="*/ 9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2" h="294">
                    <a:moveTo>
                      <a:pt x="42" y="140"/>
                    </a:moveTo>
                    <a:cubicBezTo>
                      <a:pt x="67" y="117"/>
                      <a:pt x="67" y="117"/>
                      <a:pt x="67" y="117"/>
                    </a:cubicBezTo>
                    <a:cubicBezTo>
                      <a:pt x="113" y="165"/>
                      <a:pt x="113" y="165"/>
                      <a:pt x="113" y="165"/>
                    </a:cubicBezTo>
                    <a:cubicBezTo>
                      <a:pt x="88" y="189"/>
                      <a:pt x="88" y="189"/>
                      <a:pt x="88" y="189"/>
                    </a:cubicBezTo>
                    <a:lnTo>
                      <a:pt x="42" y="140"/>
                    </a:lnTo>
                    <a:close/>
                    <a:moveTo>
                      <a:pt x="178" y="128"/>
                    </a:moveTo>
                    <a:cubicBezTo>
                      <a:pt x="105" y="51"/>
                      <a:pt x="105" y="51"/>
                      <a:pt x="105" y="51"/>
                    </a:cubicBezTo>
                    <a:cubicBezTo>
                      <a:pt x="86" y="30"/>
                      <a:pt x="86" y="30"/>
                      <a:pt x="86" y="30"/>
                    </a:cubicBezTo>
                    <a:cubicBezTo>
                      <a:pt x="64" y="49"/>
                      <a:pt x="64" y="49"/>
                      <a:pt x="64" y="49"/>
                    </a:cubicBezTo>
                    <a:cubicBezTo>
                      <a:pt x="84" y="70"/>
                      <a:pt x="84" y="70"/>
                      <a:pt x="84" y="70"/>
                    </a:cubicBezTo>
                    <a:cubicBezTo>
                      <a:pt x="157" y="147"/>
                      <a:pt x="157" y="147"/>
                      <a:pt x="157" y="147"/>
                    </a:cubicBezTo>
                    <a:cubicBezTo>
                      <a:pt x="178" y="171"/>
                      <a:pt x="178" y="171"/>
                      <a:pt x="178" y="171"/>
                    </a:cubicBezTo>
                    <a:cubicBezTo>
                      <a:pt x="200" y="150"/>
                      <a:pt x="200" y="150"/>
                      <a:pt x="200" y="150"/>
                    </a:cubicBezTo>
                    <a:lnTo>
                      <a:pt x="178" y="128"/>
                    </a:lnTo>
                    <a:close/>
                    <a:moveTo>
                      <a:pt x="130" y="43"/>
                    </a:moveTo>
                    <a:cubicBezTo>
                      <a:pt x="229" y="148"/>
                      <a:pt x="229" y="148"/>
                      <a:pt x="229" y="148"/>
                    </a:cubicBezTo>
                    <a:cubicBezTo>
                      <a:pt x="116" y="253"/>
                      <a:pt x="116" y="253"/>
                      <a:pt x="116" y="253"/>
                    </a:cubicBezTo>
                    <a:cubicBezTo>
                      <a:pt x="112" y="256"/>
                      <a:pt x="109" y="257"/>
                      <a:pt x="107" y="257"/>
                    </a:cubicBezTo>
                    <a:cubicBezTo>
                      <a:pt x="106" y="258"/>
                      <a:pt x="103" y="256"/>
                      <a:pt x="99" y="252"/>
                    </a:cubicBezTo>
                    <a:cubicBezTo>
                      <a:pt x="98" y="251"/>
                      <a:pt x="96" y="248"/>
                      <a:pt x="93" y="245"/>
                    </a:cubicBezTo>
                    <a:cubicBezTo>
                      <a:pt x="90" y="242"/>
                      <a:pt x="87" y="239"/>
                      <a:pt x="85" y="236"/>
                    </a:cubicBezTo>
                    <a:cubicBezTo>
                      <a:pt x="81" y="245"/>
                      <a:pt x="81" y="245"/>
                      <a:pt x="81" y="245"/>
                    </a:cubicBezTo>
                    <a:cubicBezTo>
                      <a:pt x="78" y="250"/>
                      <a:pt x="76" y="254"/>
                      <a:pt x="74" y="257"/>
                    </a:cubicBezTo>
                    <a:cubicBezTo>
                      <a:pt x="71" y="261"/>
                      <a:pt x="69" y="264"/>
                      <a:pt x="66" y="267"/>
                    </a:cubicBezTo>
                    <a:cubicBezTo>
                      <a:pt x="81" y="280"/>
                      <a:pt x="92" y="288"/>
                      <a:pt x="99" y="291"/>
                    </a:cubicBezTo>
                    <a:cubicBezTo>
                      <a:pt x="106" y="293"/>
                      <a:pt x="110" y="294"/>
                      <a:pt x="113" y="293"/>
                    </a:cubicBezTo>
                    <a:cubicBezTo>
                      <a:pt x="116" y="292"/>
                      <a:pt x="120" y="289"/>
                      <a:pt x="126" y="284"/>
                    </a:cubicBezTo>
                    <a:cubicBezTo>
                      <a:pt x="252" y="168"/>
                      <a:pt x="252" y="168"/>
                      <a:pt x="252" y="168"/>
                    </a:cubicBezTo>
                    <a:cubicBezTo>
                      <a:pt x="272" y="151"/>
                      <a:pt x="272" y="151"/>
                      <a:pt x="272" y="151"/>
                    </a:cubicBezTo>
                    <a:cubicBezTo>
                      <a:pt x="252" y="131"/>
                      <a:pt x="252" y="131"/>
                      <a:pt x="252" y="131"/>
                    </a:cubicBezTo>
                    <a:cubicBezTo>
                      <a:pt x="151" y="24"/>
                      <a:pt x="151" y="24"/>
                      <a:pt x="151" y="24"/>
                    </a:cubicBezTo>
                    <a:cubicBezTo>
                      <a:pt x="129" y="0"/>
                      <a:pt x="129" y="0"/>
                      <a:pt x="129" y="0"/>
                    </a:cubicBezTo>
                    <a:cubicBezTo>
                      <a:pt x="107" y="20"/>
                      <a:pt x="107" y="20"/>
                      <a:pt x="107" y="20"/>
                    </a:cubicBezTo>
                    <a:lnTo>
                      <a:pt x="130" y="43"/>
                    </a:lnTo>
                    <a:close/>
                    <a:moveTo>
                      <a:pt x="50" y="92"/>
                    </a:moveTo>
                    <a:cubicBezTo>
                      <a:pt x="18" y="121"/>
                      <a:pt x="18" y="121"/>
                      <a:pt x="18" y="121"/>
                    </a:cubicBezTo>
                    <a:cubicBezTo>
                      <a:pt x="0" y="137"/>
                      <a:pt x="0" y="137"/>
                      <a:pt x="0" y="137"/>
                    </a:cubicBezTo>
                    <a:cubicBezTo>
                      <a:pt x="18" y="155"/>
                      <a:pt x="18" y="155"/>
                      <a:pt x="18" y="155"/>
                    </a:cubicBezTo>
                    <a:cubicBezTo>
                      <a:pt x="70" y="210"/>
                      <a:pt x="70" y="210"/>
                      <a:pt x="70" y="210"/>
                    </a:cubicBezTo>
                    <a:cubicBezTo>
                      <a:pt x="88" y="231"/>
                      <a:pt x="88" y="231"/>
                      <a:pt x="88" y="231"/>
                    </a:cubicBezTo>
                    <a:cubicBezTo>
                      <a:pt x="105" y="213"/>
                      <a:pt x="105" y="213"/>
                      <a:pt x="105" y="213"/>
                    </a:cubicBezTo>
                    <a:cubicBezTo>
                      <a:pt x="137" y="184"/>
                      <a:pt x="137" y="184"/>
                      <a:pt x="137" y="184"/>
                    </a:cubicBezTo>
                    <a:cubicBezTo>
                      <a:pt x="155" y="169"/>
                      <a:pt x="155" y="169"/>
                      <a:pt x="155" y="169"/>
                    </a:cubicBezTo>
                    <a:cubicBezTo>
                      <a:pt x="135" y="150"/>
                      <a:pt x="135" y="150"/>
                      <a:pt x="135" y="150"/>
                    </a:cubicBezTo>
                    <a:cubicBezTo>
                      <a:pt x="83" y="94"/>
                      <a:pt x="83" y="94"/>
                      <a:pt x="83" y="94"/>
                    </a:cubicBezTo>
                    <a:cubicBezTo>
                      <a:pt x="67" y="76"/>
                      <a:pt x="67" y="76"/>
                      <a:pt x="67" y="76"/>
                    </a:cubicBezTo>
                    <a:lnTo>
                      <a:pt x="5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1" name="Freeform 11"/>
              <p:cNvSpPr>
                <a:spLocks/>
              </p:cNvSpPr>
              <p:nvPr/>
            </p:nvSpPr>
            <p:spPr bwMode="auto">
              <a:xfrm>
                <a:off x="3220776" y="749581"/>
                <a:ext cx="58829" cy="51032"/>
              </a:xfrm>
              <a:custGeom>
                <a:avLst/>
                <a:gdLst>
                  <a:gd name="T0" fmla="*/ 158 w 194"/>
                  <a:gd name="T1" fmla="*/ 147 h 167"/>
                  <a:gd name="T2" fmla="*/ 165 w 194"/>
                  <a:gd name="T3" fmla="*/ 154 h 167"/>
                  <a:gd name="T4" fmla="*/ 158 w 194"/>
                  <a:gd name="T5" fmla="*/ 167 h 167"/>
                  <a:gd name="T6" fmla="*/ 104 w 194"/>
                  <a:gd name="T7" fmla="*/ 156 h 167"/>
                  <a:gd name="T8" fmla="*/ 106 w 194"/>
                  <a:gd name="T9" fmla="*/ 139 h 167"/>
                  <a:gd name="T10" fmla="*/ 140 w 194"/>
                  <a:gd name="T11" fmla="*/ 131 h 167"/>
                  <a:gd name="T12" fmla="*/ 162 w 194"/>
                  <a:gd name="T13" fmla="*/ 111 h 167"/>
                  <a:gd name="T14" fmla="*/ 165 w 194"/>
                  <a:gd name="T15" fmla="*/ 93 h 167"/>
                  <a:gd name="T16" fmla="*/ 156 w 194"/>
                  <a:gd name="T17" fmla="*/ 81 h 167"/>
                  <a:gd name="T18" fmla="*/ 116 w 194"/>
                  <a:gd name="T19" fmla="*/ 107 h 167"/>
                  <a:gd name="T20" fmla="*/ 110 w 194"/>
                  <a:gd name="T21" fmla="*/ 114 h 167"/>
                  <a:gd name="T22" fmla="*/ 75 w 194"/>
                  <a:gd name="T23" fmla="*/ 141 h 167"/>
                  <a:gd name="T24" fmla="*/ 40 w 194"/>
                  <a:gd name="T25" fmla="*/ 137 h 167"/>
                  <a:gd name="T26" fmla="*/ 6 w 194"/>
                  <a:gd name="T27" fmla="*/ 102 h 167"/>
                  <a:gd name="T28" fmla="*/ 10 w 194"/>
                  <a:gd name="T29" fmla="*/ 55 h 167"/>
                  <a:gd name="T30" fmla="*/ 23 w 194"/>
                  <a:gd name="T31" fmla="*/ 35 h 167"/>
                  <a:gd name="T32" fmla="*/ 41 w 194"/>
                  <a:gd name="T33" fmla="*/ 20 h 167"/>
                  <a:gd name="T34" fmla="*/ 32 w 194"/>
                  <a:gd name="T35" fmla="*/ 13 h 167"/>
                  <a:gd name="T36" fmla="*/ 38 w 194"/>
                  <a:gd name="T37" fmla="*/ 0 h 167"/>
                  <a:gd name="T38" fmla="*/ 106 w 194"/>
                  <a:gd name="T39" fmla="*/ 12 h 167"/>
                  <a:gd name="T40" fmla="*/ 105 w 194"/>
                  <a:gd name="T41" fmla="*/ 31 h 167"/>
                  <a:gd name="T42" fmla="*/ 60 w 194"/>
                  <a:gd name="T43" fmla="*/ 39 h 167"/>
                  <a:gd name="T44" fmla="*/ 34 w 194"/>
                  <a:gd name="T45" fmla="*/ 63 h 167"/>
                  <a:gd name="T46" fmla="*/ 31 w 194"/>
                  <a:gd name="T47" fmla="*/ 84 h 167"/>
                  <a:gd name="T48" fmla="*/ 42 w 194"/>
                  <a:gd name="T49" fmla="*/ 99 h 167"/>
                  <a:gd name="T50" fmla="*/ 79 w 194"/>
                  <a:gd name="T51" fmla="*/ 78 h 167"/>
                  <a:gd name="T52" fmla="*/ 84 w 194"/>
                  <a:gd name="T53" fmla="*/ 72 h 167"/>
                  <a:gd name="T54" fmla="*/ 104 w 194"/>
                  <a:gd name="T55" fmla="*/ 52 h 167"/>
                  <a:gd name="T56" fmla="*/ 116 w 194"/>
                  <a:gd name="T57" fmla="*/ 42 h 167"/>
                  <a:gd name="T58" fmla="*/ 137 w 194"/>
                  <a:gd name="T59" fmla="*/ 37 h 167"/>
                  <a:gd name="T60" fmla="*/ 160 w 194"/>
                  <a:gd name="T61" fmla="*/ 43 h 167"/>
                  <a:gd name="T62" fmla="*/ 189 w 194"/>
                  <a:gd name="T63" fmla="*/ 75 h 167"/>
                  <a:gd name="T64" fmla="*/ 186 w 194"/>
                  <a:gd name="T65" fmla="*/ 118 h 167"/>
                  <a:gd name="T66" fmla="*/ 174 w 194"/>
                  <a:gd name="T67" fmla="*/ 135 h 167"/>
                  <a:gd name="T68" fmla="*/ 158 w 194"/>
                  <a:gd name="T69" fmla="*/ 14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67">
                    <a:moveTo>
                      <a:pt x="158" y="147"/>
                    </a:moveTo>
                    <a:cubicBezTo>
                      <a:pt x="165" y="154"/>
                      <a:pt x="165" y="154"/>
                      <a:pt x="165" y="154"/>
                    </a:cubicBezTo>
                    <a:cubicBezTo>
                      <a:pt x="158" y="167"/>
                      <a:pt x="158" y="167"/>
                      <a:pt x="158" y="167"/>
                    </a:cubicBezTo>
                    <a:cubicBezTo>
                      <a:pt x="104" y="156"/>
                      <a:pt x="104" y="156"/>
                      <a:pt x="104" y="156"/>
                    </a:cubicBezTo>
                    <a:cubicBezTo>
                      <a:pt x="106" y="139"/>
                      <a:pt x="106" y="139"/>
                      <a:pt x="106" y="139"/>
                    </a:cubicBezTo>
                    <a:cubicBezTo>
                      <a:pt x="119" y="139"/>
                      <a:pt x="130" y="136"/>
                      <a:pt x="140" y="131"/>
                    </a:cubicBezTo>
                    <a:cubicBezTo>
                      <a:pt x="150" y="126"/>
                      <a:pt x="157" y="120"/>
                      <a:pt x="162" y="111"/>
                    </a:cubicBezTo>
                    <a:cubicBezTo>
                      <a:pt x="165" y="104"/>
                      <a:pt x="166" y="98"/>
                      <a:pt x="165" y="93"/>
                    </a:cubicBezTo>
                    <a:cubicBezTo>
                      <a:pt x="163" y="88"/>
                      <a:pt x="160" y="84"/>
                      <a:pt x="156" y="81"/>
                    </a:cubicBezTo>
                    <a:cubicBezTo>
                      <a:pt x="147" y="77"/>
                      <a:pt x="134" y="86"/>
                      <a:pt x="116" y="107"/>
                    </a:cubicBezTo>
                    <a:cubicBezTo>
                      <a:pt x="114" y="110"/>
                      <a:pt x="112" y="112"/>
                      <a:pt x="110" y="114"/>
                    </a:cubicBezTo>
                    <a:cubicBezTo>
                      <a:pt x="97" y="129"/>
                      <a:pt x="85" y="138"/>
                      <a:pt x="75" y="141"/>
                    </a:cubicBezTo>
                    <a:cubicBezTo>
                      <a:pt x="64" y="144"/>
                      <a:pt x="53" y="143"/>
                      <a:pt x="40" y="137"/>
                    </a:cubicBezTo>
                    <a:cubicBezTo>
                      <a:pt x="23" y="128"/>
                      <a:pt x="11" y="117"/>
                      <a:pt x="6" y="102"/>
                    </a:cubicBezTo>
                    <a:cubicBezTo>
                      <a:pt x="0" y="87"/>
                      <a:pt x="1" y="71"/>
                      <a:pt x="10" y="55"/>
                    </a:cubicBezTo>
                    <a:cubicBezTo>
                      <a:pt x="13" y="47"/>
                      <a:pt x="18" y="41"/>
                      <a:pt x="23" y="35"/>
                    </a:cubicBezTo>
                    <a:cubicBezTo>
                      <a:pt x="28" y="30"/>
                      <a:pt x="34" y="25"/>
                      <a:pt x="41" y="20"/>
                    </a:cubicBezTo>
                    <a:cubicBezTo>
                      <a:pt x="32" y="13"/>
                      <a:pt x="32" y="13"/>
                      <a:pt x="32" y="13"/>
                    </a:cubicBezTo>
                    <a:cubicBezTo>
                      <a:pt x="38" y="0"/>
                      <a:pt x="38" y="0"/>
                      <a:pt x="38" y="0"/>
                    </a:cubicBezTo>
                    <a:cubicBezTo>
                      <a:pt x="106" y="12"/>
                      <a:pt x="106" y="12"/>
                      <a:pt x="106" y="12"/>
                    </a:cubicBezTo>
                    <a:cubicBezTo>
                      <a:pt x="105" y="31"/>
                      <a:pt x="105" y="31"/>
                      <a:pt x="105" y="31"/>
                    </a:cubicBezTo>
                    <a:cubicBezTo>
                      <a:pt x="87" y="31"/>
                      <a:pt x="73" y="33"/>
                      <a:pt x="60" y="39"/>
                    </a:cubicBezTo>
                    <a:cubicBezTo>
                      <a:pt x="48" y="44"/>
                      <a:pt x="39" y="52"/>
                      <a:pt x="34" y="63"/>
                    </a:cubicBezTo>
                    <a:cubicBezTo>
                      <a:pt x="30" y="70"/>
                      <a:pt x="29" y="77"/>
                      <a:pt x="31" y="84"/>
                    </a:cubicBezTo>
                    <a:cubicBezTo>
                      <a:pt x="33" y="91"/>
                      <a:pt x="37" y="96"/>
                      <a:pt x="42" y="99"/>
                    </a:cubicBezTo>
                    <a:cubicBezTo>
                      <a:pt x="51" y="102"/>
                      <a:pt x="63" y="96"/>
                      <a:pt x="79" y="78"/>
                    </a:cubicBezTo>
                    <a:cubicBezTo>
                      <a:pt x="81" y="75"/>
                      <a:pt x="83" y="73"/>
                      <a:pt x="84" y="72"/>
                    </a:cubicBezTo>
                    <a:cubicBezTo>
                      <a:pt x="92" y="63"/>
                      <a:pt x="99" y="57"/>
                      <a:pt x="104" y="52"/>
                    </a:cubicBezTo>
                    <a:cubicBezTo>
                      <a:pt x="109" y="47"/>
                      <a:pt x="113" y="43"/>
                      <a:pt x="116" y="42"/>
                    </a:cubicBezTo>
                    <a:cubicBezTo>
                      <a:pt x="123" y="39"/>
                      <a:pt x="130" y="37"/>
                      <a:pt x="137" y="37"/>
                    </a:cubicBezTo>
                    <a:cubicBezTo>
                      <a:pt x="145" y="38"/>
                      <a:pt x="152" y="39"/>
                      <a:pt x="160" y="43"/>
                    </a:cubicBezTo>
                    <a:cubicBezTo>
                      <a:pt x="175" y="50"/>
                      <a:pt x="184" y="61"/>
                      <a:pt x="189" y="75"/>
                    </a:cubicBezTo>
                    <a:cubicBezTo>
                      <a:pt x="194" y="89"/>
                      <a:pt x="193" y="104"/>
                      <a:pt x="186" y="118"/>
                    </a:cubicBezTo>
                    <a:cubicBezTo>
                      <a:pt x="183" y="125"/>
                      <a:pt x="179" y="130"/>
                      <a:pt x="174" y="135"/>
                    </a:cubicBezTo>
                    <a:cubicBezTo>
                      <a:pt x="170" y="139"/>
                      <a:pt x="164" y="143"/>
                      <a:pt x="158"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2" name="Freeform 12"/>
              <p:cNvSpPr>
                <a:spLocks/>
              </p:cNvSpPr>
              <p:nvPr/>
            </p:nvSpPr>
            <p:spPr bwMode="auto">
              <a:xfrm>
                <a:off x="3203765" y="800613"/>
                <a:ext cx="61664" cy="48197"/>
              </a:xfrm>
              <a:custGeom>
                <a:avLst/>
                <a:gdLst>
                  <a:gd name="T0" fmla="*/ 203 w 203"/>
                  <a:gd name="T1" fmla="*/ 34 h 160"/>
                  <a:gd name="T2" fmla="*/ 162 w 203"/>
                  <a:gd name="T3" fmla="*/ 159 h 160"/>
                  <a:gd name="T4" fmla="*/ 105 w 203"/>
                  <a:gd name="T5" fmla="*/ 160 h 160"/>
                  <a:gd name="T6" fmla="*/ 103 w 203"/>
                  <a:gd name="T7" fmla="*/ 143 h 160"/>
                  <a:gd name="T8" fmla="*/ 137 w 203"/>
                  <a:gd name="T9" fmla="*/ 133 h 160"/>
                  <a:gd name="T10" fmla="*/ 153 w 203"/>
                  <a:gd name="T11" fmla="*/ 111 h 160"/>
                  <a:gd name="T12" fmla="*/ 153 w 203"/>
                  <a:gd name="T13" fmla="*/ 109 h 160"/>
                  <a:gd name="T14" fmla="*/ 58 w 203"/>
                  <a:gd name="T15" fmla="*/ 79 h 160"/>
                  <a:gd name="T16" fmla="*/ 32 w 203"/>
                  <a:gd name="T17" fmla="*/ 74 h 160"/>
                  <a:gd name="T18" fmla="*/ 21 w 203"/>
                  <a:gd name="T19" fmla="*/ 87 h 160"/>
                  <a:gd name="T20" fmla="*/ 0 w 203"/>
                  <a:gd name="T21" fmla="*/ 80 h 160"/>
                  <a:gd name="T22" fmla="*/ 25 w 203"/>
                  <a:gd name="T23" fmla="*/ 5 h 160"/>
                  <a:gd name="T24" fmla="*/ 46 w 203"/>
                  <a:gd name="T25" fmla="*/ 11 h 160"/>
                  <a:gd name="T26" fmla="*/ 47 w 203"/>
                  <a:gd name="T27" fmla="*/ 27 h 160"/>
                  <a:gd name="T28" fmla="*/ 71 w 203"/>
                  <a:gd name="T29" fmla="*/ 39 h 160"/>
                  <a:gd name="T30" fmla="*/ 166 w 203"/>
                  <a:gd name="T31" fmla="*/ 69 h 160"/>
                  <a:gd name="T32" fmla="*/ 167 w 203"/>
                  <a:gd name="T33" fmla="*/ 67 h 160"/>
                  <a:gd name="T34" fmla="*/ 167 w 203"/>
                  <a:gd name="T35" fmla="*/ 40 h 160"/>
                  <a:gd name="T36" fmla="*/ 145 w 203"/>
                  <a:gd name="T37" fmla="*/ 12 h 160"/>
                  <a:gd name="T38" fmla="*/ 157 w 203"/>
                  <a:gd name="T39" fmla="*/ 0 h 160"/>
                  <a:gd name="T40" fmla="*/ 203 w 203"/>
                  <a:gd name="T41" fmla="*/ 3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160">
                    <a:moveTo>
                      <a:pt x="203" y="34"/>
                    </a:moveTo>
                    <a:cubicBezTo>
                      <a:pt x="162" y="159"/>
                      <a:pt x="162" y="159"/>
                      <a:pt x="162" y="159"/>
                    </a:cubicBezTo>
                    <a:cubicBezTo>
                      <a:pt x="105" y="160"/>
                      <a:pt x="105" y="160"/>
                      <a:pt x="105" y="160"/>
                    </a:cubicBezTo>
                    <a:cubicBezTo>
                      <a:pt x="103" y="143"/>
                      <a:pt x="103" y="143"/>
                      <a:pt x="103" y="143"/>
                    </a:cubicBezTo>
                    <a:cubicBezTo>
                      <a:pt x="118" y="141"/>
                      <a:pt x="129" y="138"/>
                      <a:pt x="137" y="133"/>
                    </a:cubicBezTo>
                    <a:cubicBezTo>
                      <a:pt x="144" y="128"/>
                      <a:pt x="149" y="121"/>
                      <a:pt x="153" y="111"/>
                    </a:cubicBezTo>
                    <a:cubicBezTo>
                      <a:pt x="153" y="109"/>
                      <a:pt x="153" y="109"/>
                      <a:pt x="153" y="109"/>
                    </a:cubicBezTo>
                    <a:cubicBezTo>
                      <a:pt x="58" y="79"/>
                      <a:pt x="58" y="79"/>
                      <a:pt x="58" y="79"/>
                    </a:cubicBezTo>
                    <a:cubicBezTo>
                      <a:pt x="45" y="74"/>
                      <a:pt x="36" y="73"/>
                      <a:pt x="32" y="74"/>
                    </a:cubicBezTo>
                    <a:cubicBezTo>
                      <a:pt x="27" y="76"/>
                      <a:pt x="24" y="80"/>
                      <a:pt x="21" y="87"/>
                    </a:cubicBezTo>
                    <a:cubicBezTo>
                      <a:pt x="0" y="80"/>
                      <a:pt x="0" y="80"/>
                      <a:pt x="0" y="80"/>
                    </a:cubicBezTo>
                    <a:cubicBezTo>
                      <a:pt x="25" y="5"/>
                      <a:pt x="25" y="5"/>
                      <a:pt x="25" y="5"/>
                    </a:cubicBezTo>
                    <a:cubicBezTo>
                      <a:pt x="46" y="11"/>
                      <a:pt x="46" y="11"/>
                      <a:pt x="46" y="11"/>
                    </a:cubicBezTo>
                    <a:cubicBezTo>
                      <a:pt x="44" y="18"/>
                      <a:pt x="44" y="24"/>
                      <a:pt x="47" y="27"/>
                    </a:cubicBezTo>
                    <a:cubicBezTo>
                      <a:pt x="50" y="31"/>
                      <a:pt x="58" y="35"/>
                      <a:pt x="71" y="39"/>
                    </a:cubicBezTo>
                    <a:cubicBezTo>
                      <a:pt x="166" y="69"/>
                      <a:pt x="166" y="69"/>
                      <a:pt x="166" y="69"/>
                    </a:cubicBezTo>
                    <a:cubicBezTo>
                      <a:pt x="167" y="67"/>
                      <a:pt x="167" y="67"/>
                      <a:pt x="167" y="67"/>
                    </a:cubicBezTo>
                    <a:cubicBezTo>
                      <a:pt x="170" y="57"/>
                      <a:pt x="170" y="48"/>
                      <a:pt x="167" y="40"/>
                    </a:cubicBezTo>
                    <a:cubicBezTo>
                      <a:pt x="164" y="31"/>
                      <a:pt x="157" y="22"/>
                      <a:pt x="145" y="12"/>
                    </a:cubicBezTo>
                    <a:cubicBezTo>
                      <a:pt x="157" y="0"/>
                      <a:pt x="157" y="0"/>
                      <a:pt x="157" y="0"/>
                    </a:cubicBezTo>
                    <a:lnTo>
                      <a:pt x="203"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3" name="Freeform 13"/>
              <p:cNvSpPr>
                <a:spLocks noEditPoints="1"/>
              </p:cNvSpPr>
              <p:nvPr/>
            </p:nvSpPr>
            <p:spPr bwMode="auto">
              <a:xfrm>
                <a:off x="3191716" y="836052"/>
                <a:ext cx="59537" cy="53158"/>
              </a:xfrm>
              <a:custGeom>
                <a:avLst/>
                <a:gdLst>
                  <a:gd name="T0" fmla="*/ 100 w 195"/>
                  <a:gd name="T1" fmla="*/ 111 h 175"/>
                  <a:gd name="T2" fmla="*/ 105 w 195"/>
                  <a:gd name="T3" fmla="*/ 79 h 175"/>
                  <a:gd name="T4" fmla="*/ 153 w 195"/>
                  <a:gd name="T5" fmla="*/ 106 h 175"/>
                  <a:gd name="T6" fmla="*/ 100 w 195"/>
                  <a:gd name="T7" fmla="*/ 111 h 175"/>
                  <a:gd name="T8" fmla="*/ 80 w 195"/>
                  <a:gd name="T9" fmla="*/ 36 h 175"/>
                  <a:gd name="T10" fmla="*/ 77 w 195"/>
                  <a:gd name="T11" fmla="*/ 34 h 175"/>
                  <a:gd name="T12" fmla="*/ 55 w 195"/>
                  <a:gd name="T13" fmla="*/ 4 h 175"/>
                  <a:gd name="T14" fmla="*/ 33 w 195"/>
                  <a:gd name="T15" fmla="*/ 0 h 175"/>
                  <a:gd name="T16" fmla="*/ 21 w 195"/>
                  <a:gd name="T17" fmla="*/ 65 h 175"/>
                  <a:gd name="T18" fmla="*/ 42 w 195"/>
                  <a:gd name="T19" fmla="*/ 69 h 175"/>
                  <a:gd name="T20" fmla="*/ 47 w 195"/>
                  <a:gd name="T21" fmla="*/ 56 h 175"/>
                  <a:gd name="T22" fmla="*/ 58 w 195"/>
                  <a:gd name="T23" fmla="*/ 54 h 175"/>
                  <a:gd name="T24" fmla="*/ 60 w 195"/>
                  <a:gd name="T25" fmla="*/ 55 h 175"/>
                  <a:gd name="T26" fmla="*/ 63 w 195"/>
                  <a:gd name="T27" fmla="*/ 56 h 175"/>
                  <a:gd name="T28" fmla="*/ 86 w 195"/>
                  <a:gd name="T29" fmla="*/ 67 h 175"/>
                  <a:gd name="T30" fmla="*/ 76 w 195"/>
                  <a:gd name="T31" fmla="*/ 115 h 175"/>
                  <a:gd name="T32" fmla="*/ 51 w 195"/>
                  <a:gd name="T33" fmla="*/ 118 h 175"/>
                  <a:gd name="T34" fmla="*/ 47 w 195"/>
                  <a:gd name="T35" fmla="*/ 119 h 175"/>
                  <a:gd name="T36" fmla="*/ 43 w 195"/>
                  <a:gd name="T37" fmla="*/ 118 h 175"/>
                  <a:gd name="T38" fmla="*/ 36 w 195"/>
                  <a:gd name="T39" fmla="*/ 113 h 175"/>
                  <a:gd name="T40" fmla="*/ 36 w 195"/>
                  <a:gd name="T41" fmla="*/ 101 h 175"/>
                  <a:gd name="T42" fmla="*/ 36 w 195"/>
                  <a:gd name="T43" fmla="*/ 99 h 175"/>
                  <a:gd name="T44" fmla="*/ 15 w 195"/>
                  <a:gd name="T45" fmla="*/ 95 h 175"/>
                  <a:gd name="T46" fmla="*/ 0 w 195"/>
                  <a:gd name="T47" fmla="*/ 171 h 175"/>
                  <a:gd name="T48" fmla="*/ 22 w 195"/>
                  <a:gd name="T49" fmla="*/ 175 h 175"/>
                  <a:gd name="T50" fmla="*/ 49 w 195"/>
                  <a:gd name="T51" fmla="*/ 159 h 175"/>
                  <a:gd name="T52" fmla="*/ 50 w 195"/>
                  <a:gd name="T53" fmla="*/ 159 h 175"/>
                  <a:gd name="T54" fmla="*/ 188 w 195"/>
                  <a:gd name="T55" fmla="*/ 139 h 175"/>
                  <a:gd name="T56" fmla="*/ 195 w 195"/>
                  <a:gd name="T57" fmla="*/ 103 h 175"/>
                  <a:gd name="T58" fmla="*/ 80 w 195"/>
                  <a:gd name="T59" fmla="*/ 3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75">
                    <a:moveTo>
                      <a:pt x="100" y="111"/>
                    </a:moveTo>
                    <a:cubicBezTo>
                      <a:pt x="105" y="79"/>
                      <a:pt x="105" y="79"/>
                      <a:pt x="105" y="79"/>
                    </a:cubicBezTo>
                    <a:cubicBezTo>
                      <a:pt x="153" y="106"/>
                      <a:pt x="153" y="106"/>
                      <a:pt x="153" y="106"/>
                    </a:cubicBezTo>
                    <a:lnTo>
                      <a:pt x="100" y="111"/>
                    </a:lnTo>
                    <a:close/>
                    <a:moveTo>
                      <a:pt x="80" y="36"/>
                    </a:moveTo>
                    <a:cubicBezTo>
                      <a:pt x="79" y="36"/>
                      <a:pt x="78" y="35"/>
                      <a:pt x="77" y="34"/>
                    </a:cubicBezTo>
                    <a:cubicBezTo>
                      <a:pt x="62" y="25"/>
                      <a:pt x="54" y="15"/>
                      <a:pt x="55" y="4"/>
                    </a:cubicBezTo>
                    <a:cubicBezTo>
                      <a:pt x="33" y="0"/>
                      <a:pt x="33" y="0"/>
                      <a:pt x="33" y="0"/>
                    </a:cubicBezTo>
                    <a:cubicBezTo>
                      <a:pt x="21" y="65"/>
                      <a:pt x="21" y="65"/>
                      <a:pt x="21" y="65"/>
                    </a:cubicBezTo>
                    <a:cubicBezTo>
                      <a:pt x="42" y="69"/>
                      <a:pt x="42" y="69"/>
                      <a:pt x="42" y="69"/>
                    </a:cubicBezTo>
                    <a:cubicBezTo>
                      <a:pt x="43" y="62"/>
                      <a:pt x="45" y="58"/>
                      <a:pt x="47" y="56"/>
                    </a:cubicBezTo>
                    <a:cubicBezTo>
                      <a:pt x="50" y="54"/>
                      <a:pt x="53" y="53"/>
                      <a:pt x="58" y="54"/>
                    </a:cubicBezTo>
                    <a:cubicBezTo>
                      <a:pt x="58" y="54"/>
                      <a:pt x="59" y="54"/>
                      <a:pt x="60" y="55"/>
                    </a:cubicBezTo>
                    <a:cubicBezTo>
                      <a:pt x="61" y="55"/>
                      <a:pt x="62" y="55"/>
                      <a:pt x="63" y="56"/>
                    </a:cubicBezTo>
                    <a:cubicBezTo>
                      <a:pt x="86" y="67"/>
                      <a:pt x="86" y="67"/>
                      <a:pt x="86" y="67"/>
                    </a:cubicBezTo>
                    <a:cubicBezTo>
                      <a:pt x="76" y="115"/>
                      <a:pt x="76" y="115"/>
                      <a:pt x="76" y="115"/>
                    </a:cubicBezTo>
                    <a:cubicBezTo>
                      <a:pt x="51" y="118"/>
                      <a:pt x="51" y="118"/>
                      <a:pt x="51" y="118"/>
                    </a:cubicBezTo>
                    <a:cubicBezTo>
                      <a:pt x="49" y="119"/>
                      <a:pt x="48" y="119"/>
                      <a:pt x="47" y="119"/>
                    </a:cubicBezTo>
                    <a:cubicBezTo>
                      <a:pt x="46" y="118"/>
                      <a:pt x="44" y="118"/>
                      <a:pt x="43" y="118"/>
                    </a:cubicBezTo>
                    <a:cubicBezTo>
                      <a:pt x="39" y="118"/>
                      <a:pt x="37" y="116"/>
                      <a:pt x="36" y="113"/>
                    </a:cubicBezTo>
                    <a:cubicBezTo>
                      <a:pt x="35" y="111"/>
                      <a:pt x="34" y="107"/>
                      <a:pt x="36" y="101"/>
                    </a:cubicBezTo>
                    <a:cubicBezTo>
                      <a:pt x="36" y="99"/>
                      <a:pt x="36" y="99"/>
                      <a:pt x="36" y="99"/>
                    </a:cubicBezTo>
                    <a:cubicBezTo>
                      <a:pt x="15" y="95"/>
                      <a:pt x="15" y="95"/>
                      <a:pt x="15" y="95"/>
                    </a:cubicBezTo>
                    <a:cubicBezTo>
                      <a:pt x="0" y="171"/>
                      <a:pt x="0" y="171"/>
                      <a:pt x="0" y="171"/>
                    </a:cubicBezTo>
                    <a:cubicBezTo>
                      <a:pt x="22" y="175"/>
                      <a:pt x="22" y="175"/>
                      <a:pt x="22" y="175"/>
                    </a:cubicBezTo>
                    <a:cubicBezTo>
                      <a:pt x="25" y="167"/>
                      <a:pt x="34" y="161"/>
                      <a:pt x="49" y="159"/>
                    </a:cubicBezTo>
                    <a:cubicBezTo>
                      <a:pt x="50" y="159"/>
                      <a:pt x="50" y="159"/>
                      <a:pt x="50" y="159"/>
                    </a:cubicBezTo>
                    <a:cubicBezTo>
                      <a:pt x="188" y="139"/>
                      <a:pt x="188" y="139"/>
                      <a:pt x="188" y="139"/>
                    </a:cubicBezTo>
                    <a:cubicBezTo>
                      <a:pt x="195" y="103"/>
                      <a:pt x="195" y="103"/>
                      <a:pt x="195" y="103"/>
                    </a:cubicBezTo>
                    <a:lnTo>
                      <a:pt x="8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4" name="Freeform 14"/>
              <p:cNvSpPr>
                <a:spLocks/>
              </p:cNvSpPr>
              <p:nvPr/>
            </p:nvSpPr>
            <p:spPr bwMode="auto">
              <a:xfrm>
                <a:off x="3191007" y="887084"/>
                <a:ext cx="55993" cy="51032"/>
              </a:xfrm>
              <a:custGeom>
                <a:avLst/>
                <a:gdLst>
                  <a:gd name="T0" fmla="*/ 183 w 183"/>
                  <a:gd name="T1" fmla="*/ 20 h 167"/>
                  <a:gd name="T2" fmla="*/ 177 w 183"/>
                  <a:gd name="T3" fmla="*/ 152 h 167"/>
                  <a:gd name="T4" fmla="*/ 121 w 183"/>
                  <a:gd name="T5" fmla="*/ 167 h 167"/>
                  <a:gd name="T6" fmla="*/ 115 w 183"/>
                  <a:gd name="T7" fmla="*/ 152 h 167"/>
                  <a:gd name="T8" fmla="*/ 145 w 183"/>
                  <a:gd name="T9" fmla="*/ 134 h 167"/>
                  <a:gd name="T10" fmla="*/ 155 w 183"/>
                  <a:gd name="T11" fmla="*/ 108 h 167"/>
                  <a:gd name="T12" fmla="*/ 155 w 183"/>
                  <a:gd name="T13" fmla="*/ 105 h 167"/>
                  <a:gd name="T14" fmla="*/ 55 w 183"/>
                  <a:gd name="T15" fmla="*/ 101 h 167"/>
                  <a:gd name="T16" fmla="*/ 28 w 183"/>
                  <a:gd name="T17" fmla="*/ 104 h 167"/>
                  <a:gd name="T18" fmla="*/ 22 w 183"/>
                  <a:gd name="T19" fmla="*/ 119 h 167"/>
                  <a:gd name="T20" fmla="*/ 0 w 183"/>
                  <a:gd name="T21" fmla="*/ 117 h 167"/>
                  <a:gd name="T22" fmla="*/ 3 w 183"/>
                  <a:gd name="T23" fmla="*/ 38 h 167"/>
                  <a:gd name="T24" fmla="*/ 25 w 183"/>
                  <a:gd name="T25" fmla="*/ 39 h 167"/>
                  <a:gd name="T26" fmla="*/ 31 w 183"/>
                  <a:gd name="T27" fmla="*/ 54 h 167"/>
                  <a:gd name="T28" fmla="*/ 57 w 183"/>
                  <a:gd name="T29" fmla="*/ 60 h 167"/>
                  <a:gd name="T30" fmla="*/ 156 w 183"/>
                  <a:gd name="T31" fmla="*/ 64 h 167"/>
                  <a:gd name="T32" fmla="*/ 157 w 183"/>
                  <a:gd name="T33" fmla="*/ 62 h 167"/>
                  <a:gd name="T34" fmla="*/ 150 w 183"/>
                  <a:gd name="T35" fmla="*/ 35 h 167"/>
                  <a:gd name="T36" fmla="*/ 122 w 183"/>
                  <a:gd name="T37" fmla="*/ 14 h 167"/>
                  <a:gd name="T38" fmla="*/ 129 w 183"/>
                  <a:gd name="T39" fmla="*/ 0 h 167"/>
                  <a:gd name="T40" fmla="*/ 183 w 183"/>
                  <a:gd name="T41" fmla="*/ 2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3" h="167">
                    <a:moveTo>
                      <a:pt x="183" y="20"/>
                    </a:moveTo>
                    <a:cubicBezTo>
                      <a:pt x="177" y="152"/>
                      <a:pt x="177" y="152"/>
                      <a:pt x="177" y="152"/>
                    </a:cubicBezTo>
                    <a:cubicBezTo>
                      <a:pt x="121" y="167"/>
                      <a:pt x="121" y="167"/>
                      <a:pt x="121" y="167"/>
                    </a:cubicBezTo>
                    <a:cubicBezTo>
                      <a:pt x="115" y="152"/>
                      <a:pt x="115" y="152"/>
                      <a:pt x="115" y="152"/>
                    </a:cubicBezTo>
                    <a:cubicBezTo>
                      <a:pt x="129" y="146"/>
                      <a:pt x="139" y="140"/>
                      <a:pt x="145" y="134"/>
                    </a:cubicBezTo>
                    <a:cubicBezTo>
                      <a:pt x="151" y="127"/>
                      <a:pt x="154" y="118"/>
                      <a:pt x="155" y="108"/>
                    </a:cubicBezTo>
                    <a:cubicBezTo>
                      <a:pt x="155" y="105"/>
                      <a:pt x="155" y="105"/>
                      <a:pt x="155" y="105"/>
                    </a:cubicBezTo>
                    <a:cubicBezTo>
                      <a:pt x="55" y="101"/>
                      <a:pt x="55" y="101"/>
                      <a:pt x="55" y="101"/>
                    </a:cubicBezTo>
                    <a:cubicBezTo>
                      <a:pt x="41" y="100"/>
                      <a:pt x="32" y="101"/>
                      <a:pt x="28" y="104"/>
                    </a:cubicBezTo>
                    <a:cubicBezTo>
                      <a:pt x="24" y="106"/>
                      <a:pt x="22" y="111"/>
                      <a:pt x="22" y="119"/>
                    </a:cubicBezTo>
                    <a:cubicBezTo>
                      <a:pt x="0" y="117"/>
                      <a:pt x="0" y="117"/>
                      <a:pt x="0" y="117"/>
                    </a:cubicBezTo>
                    <a:cubicBezTo>
                      <a:pt x="3" y="38"/>
                      <a:pt x="3" y="38"/>
                      <a:pt x="3" y="38"/>
                    </a:cubicBezTo>
                    <a:cubicBezTo>
                      <a:pt x="25" y="39"/>
                      <a:pt x="25" y="39"/>
                      <a:pt x="25" y="39"/>
                    </a:cubicBezTo>
                    <a:cubicBezTo>
                      <a:pt x="25" y="47"/>
                      <a:pt x="27" y="52"/>
                      <a:pt x="31" y="54"/>
                    </a:cubicBezTo>
                    <a:cubicBezTo>
                      <a:pt x="34" y="57"/>
                      <a:pt x="43" y="59"/>
                      <a:pt x="57" y="60"/>
                    </a:cubicBezTo>
                    <a:cubicBezTo>
                      <a:pt x="156" y="64"/>
                      <a:pt x="156" y="64"/>
                      <a:pt x="156" y="64"/>
                    </a:cubicBezTo>
                    <a:cubicBezTo>
                      <a:pt x="157" y="62"/>
                      <a:pt x="157" y="62"/>
                      <a:pt x="157" y="62"/>
                    </a:cubicBezTo>
                    <a:cubicBezTo>
                      <a:pt x="157" y="51"/>
                      <a:pt x="155" y="42"/>
                      <a:pt x="150" y="35"/>
                    </a:cubicBezTo>
                    <a:cubicBezTo>
                      <a:pt x="144" y="28"/>
                      <a:pt x="135" y="21"/>
                      <a:pt x="122" y="14"/>
                    </a:cubicBezTo>
                    <a:cubicBezTo>
                      <a:pt x="129" y="0"/>
                      <a:pt x="129" y="0"/>
                      <a:pt x="129" y="0"/>
                    </a:cubicBezTo>
                    <a:lnTo>
                      <a:pt x="18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5" name="Freeform 15"/>
              <p:cNvSpPr>
                <a:spLocks/>
              </p:cNvSpPr>
              <p:nvPr/>
            </p:nvSpPr>
            <p:spPr bwMode="auto">
              <a:xfrm>
                <a:off x="3191716" y="938825"/>
                <a:ext cx="58829" cy="52450"/>
              </a:xfrm>
              <a:custGeom>
                <a:avLst/>
                <a:gdLst>
                  <a:gd name="T0" fmla="*/ 177 w 193"/>
                  <a:gd name="T1" fmla="*/ 0 h 172"/>
                  <a:gd name="T2" fmla="*/ 193 w 193"/>
                  <a:gd name="T3" fmla="*/ 131 h 172"/>
                  <a:gd name="T4" fmla="*/ 143 w 193"/>
                  <a:gd name="T5" fmla="*/ 158 h 172"/>
                  <a:gd name="T6" fmla="*/ 132 w 193"/>
                  <a:gd name="T7" fmla="*/ 145 h 172"/>
                  <a:gd name="T8" fmla="*/ 159 w 193"/>
                  <a:gd name="T9" fmla="*/ 114 h 172"/>
                  <a:gd name="T10" fmla="*/ 166 w 193"/>
                  <a:gd name="T11" fmla="*/ 80 h 172"/>
                  <a:gd name="T12" fmla="*/ 160 w 193"/>
                  <a:gd name="T13" fmla="*/ 66 h 172"/>
                  <a:gd name="T14" fmla="*/ 141 w 193"/>
                  <a:gd name="T15" fmla="*/ 65 h 172"/>
                  <a:gd name="T16" fmla="*/ 115 w 193"/>
                  <a:gd name="T17" fmla="*/ 68 h 172"/>
                  <a:gd name="T18" fmla="*/ 116 w 193"/>
                  <a:gd name="T19" fmla="*/ 75 h 172"/>
                  <a:gd name="T20" fmla="*/ 124 w 193"/>
                  <a:gd name="T21" fmla="*/ 91 h 172"/>
                  <a:gd name="T22" fmla="*/ 147 w 193"/>
                  <a:gd name="T23" fmla="*/ 93 h 172"/>
                  <a:gd name="T24" fmla="*/ 149 w 193"/>
                  <a:gd name="T25" fmla="*/ 110 h 172"/>
                  <a:gd name="T26" fmla="*/ 69 w 193"/>
                  <a:gd name="T27" fmla="*/ 120 h 172"/>
                  <a:gd name="T28" fmla="*/ 67 w 193"/>
                  <a:gd name="T29" fmla="*/ 103 h 172"/>
                  <a:gd name="T30" fmla="*/ 89 w 193"/>
                  <a:gd name="T31" fmla="*/ 93 h 172"/>
                  <a:gd name="T32" fmla="*/ 94 w 193"/>
                  <a:gd name="T33" fmla="*/ 78 h 172"/>
                  <a:gd name="T34" fmla="*/ 93 w 193"/>
                  <a:gd name="T35" fmla="*/ 70 h 172"/>
                  <a:gd name="T36" fmla="*/ 51 w 193"/>
                  <a:gd name="T37" fmla="*/ 75 h 172"/>
                  <a:gd name="T38" fmla="*/ 34 w 193"/>
                  <a:gd name="T39" fmla="*/ 81 h 172"/>
                  <a:gd name="T40" fmla="*/ 31 w 193"/>
                  <a:gd name="T41" fmla="*/ 96 h 172"/>
                  <a:gd name="T42" fmla="*/ 48 w 193"/>
                  <a:gd name="T43" fmla="*/ 130 h 172"/>
                  <a:gd name="T44" fmla="*/ 88 w 193"/>
                  <a:gd name="T45" fmla="*/ 155 h 172"/>
                  <a:gd name="T46" fmla="*/ 80 w 193"/>
                  <a:gd name="T47" fmla="*/ 172 h 172"/>
                  <a:gd name="T48" fmla="*/ 17 w 193"/>
                  <a:gd name="T49" fmla="*/ 155 h 172"/>
                  <a:gd name="T50" fmla="*/ 0 w 193"/>
                  <a:gd name="T51" fmla="*/ 21 h 172"/>
                  <a:gd name="T52" fmla="*/ 22 w 193"/>
                  <a:gd name="T53" fmla="*/ 19 h 172"/>
                  <a:gd name="T54" fmla="*/ 30 w 193"/>
                  <a:gd name="T55" fmla="*/ 32 h 172"/>
                  <a:gd name="T56" fmla="*/ 57 w 193"/>
                  <a:gd name="T57" fmla="*/ 33 h 172"/>
                  <a:gd name="T58" fmla="*/ 125 w 193"/>
                  <a:gd name="T59" fmla="*/ 25 h 172"/>
                  <a:gd name="T60" fmla="*/ 152 w 193"/>
                  <a:gd name="T61" fmla="*/ 18 h 172"/>
                  <a:gd name="T62" fmla="*/ 156 w 193"/>
                  <a:gd name="T63" fmla="*/ 3 h 172"/>
                  <a:gd name="T64" fmla="*/ 177 w 193"/>
                  <a:gd name="T65"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72">
                    <a:moveTo>
                      <a:pt x="177" y="0"/>
                    </a:moveTo>
                    <a:cubicBezTo>
                      <a:pt x="193" y="131"/>
                      <a:pt x="193" y="131"/>
                      <a:pt x="193" y="131"/>
                    </a:cubicBezTo>
                    <a:cubicBezTo>
                      <a:pt x="143" y="158"/>
                      <a:pt x="143" y="158"/>
                      <a:pt x="143" y="158"/>
                    </a:cubicBezTo>
                    <a:cubicBezTo>
                      <a:pt x="132" y="145"/>
                      <a:pt x="132" y="145"/>
                      <a:pt x="132" y="145"/>
                    </a:cubicBezTo>
                    <a:cubicBezTo>
                      <a:pt x="145" y="135"/>
                      <a:pt x="154" y="125"/>
                      <a:pt x="159" y="114"/>
                    </a:cubicBezTo>
                    <a:cubicBezTo>
                      <a:pt x="165" y="103"/>
                      <a:pt x="167" y="91"/>
                      <a:pt x="166" y="80"/>
                    </a:cubicBezTo>
                    <a:cubicBezTo>
                      <a:pt x="165" y="73"/>
                      <a:pt x="163" y="68"/>
                      <a:pt x="160" y="66"/>
                    </a:cubicBezTo>
                    <a:cubicBezTo>
                      <a:pt x="157" y="64"/>
                      <a:pt x="150" y="63"/>
                      <a:pt x="141" y="65"/>
                    </a:cubicBezTo>
                    <a:cubicBezTo>
                      <a:pt x="115" y="68"/>
                      <a:pt x="115" y="68"/>
                      <a:pt x="115" y="68"/>
                    </a:cubicBezTo>
                    <a:cubicBezTo>
                      <a:pt x="116" y="75"/>
                      <a:pt x="116" y="75"/>
                      <a:pt x="116" y="75"/>
                    </a:cubicBezTo>
                    <a:cubicBezTo>
                      <a:pt x="117" y="83"/>
                      <a:pt x="120" y="89"/>
                      <a:pt x="124" y="91"/>
                    </a:cubicBezTo>
                    <a:cubicBezTo>
                      <a:pt x="128" y="93"/>
                      <a:pt x="135" y="94"/>
                      <a:pt x="147" y="93"/>
                    </a:cubicBezTo>
                    <a:cubicBezTo>
                      <a:pt x="149" y="110"/>
                      <a:pt x="149" y="110"/>
                      <a:pt x="149" y="110"/>
                    </a:cubicBezTo>
                    <a:cubicBezTo>
                      <a:pt x="69" y="120"/>
                      <a:pt x="69" y="120"/>
                      <a:pt x="69" y="120"/>
                    </a:cubicBezTo>
                    <a:cubicBezTo>
                      <a:pt x="67" y="103"/>
                      <a:pt x="67" y="103"/>
                      <a:pt x="67" y="103"/>
                    </a:cubicBezTo>
                    <a:cubicBezTo>
                      <a:pt x="77" y="101"/>
                      <a:pt x="84" y="97"/>
                      <a:pt x="89" y="93"/>
                    </a:cubicBezTo>
                    <a:cubicBezTo>
                      <a:pt x="93" y="90"/>
                      <a:pt x="94" y="84"/>
                      <a:pt x="94" y="78"/>
                    </a:cubicBezTo>
                    <a:cubicBezTo>
                      <a:pt x="93" y="70"/>
                      <a:pt x="93" y="70"/>
                      <a:pt x="93" y="70"/>
                    </a:cubicBezTo>
                    <a:cubicBezTo>
                      <a:pt x="51" y="75"/>
                      <a:pt x="51" y="75"/>
                      <a:pt x="51" y="75"/>
                    </a:cubicBezTo>
                    <a:cubicBezTo>
                      <a:pt x="42" y="76"/>
                      <a:pt x="36" y="79"/>
                      <a:pt x="34" y="81"/>
                    </a:cubicBezTo>
                    <a:cubicBezTo>
                      <a:pt x="31" y="84"/>
                      <a:pt x="30" y="89"/>
                      <a:pt x="31" y="96"/>
                    </a:cubicBezTo>
                    <a:cubicBezTo>
                      <a:pt x="33" y="108"/>
                      <a:pt x="38" y="119"/>
                      <a:pt x="48" y="130"/>
                    </a:cubicBezTo>
                    <a:cubicBezTo>
                      <a:pt x="58" y="140"/>
                      <a:pt x="72" y="149"/>
                      <a:pt x="88" y="155"/>
                    </a:cubicBezTo>
                    <a:cubicBezTo>
                      <a:pt x="80" y="172"/>
                      <a:pt x="80" y="172"/>
                      <a:pt x="80" y="172"/>
                    </a:cubicBezTo>
                    <a:cubicBezTo>
                      <a:pt x="17" y="155"/>
                      <a:pt x="17" y="155"/>
                      <a:pt x="17" y="155"/>
                    </a:cubicBezTo>
                    <a:cubicBezTo>
                      <a:pt x="0" y="21"/>
                      <a:pt x="0" y="21"/>
                      <a:pt x="0" y="21"/>
                    </a:cubicBezTo>
                    <a:cubicBezTo>
                      <a:pt x="22" y="19"/>
                      <a:pt x="22" y="19"/>
                      <a:pt x="22" y="19"/>
                    </a:cubicBezTo>
                    <a:cubicBezTo>
                      <a:pt x="23" y="26"/>
                      <a:pt x="26" y="30"/>
                      <a:pt x="30" y="32"/>
                    </a:cubicBezTo>
                    <a:cubicBezTo>
                      <a:pt x="34" y="34"/>
                      <a:pt x="43" y="34"/>
                      <a:pt x="57" y="33"/>
                    </a:cubicBezTo>
                    <a:cubicBezTo>
                      <a:pt x="125" y="25"/>
                      <a:pt x="125" y="25"/>
                      <a:pt x="125" y="25"/>
                    </a:cubicBezTo>
                    <a:cubicBezTo>
                      <a:pt x="140" y="23"/>
                      <a:pt x="148" y="21"/>
                      <a:pt x="152" y="18"/>
                    </a:cubicBezTo>
                    <a:cubicBezTo>
                      <a:pt x="155" y="15"/>
                      <a:pt x="156" y="10"/>
                      <a:pt x="156" y="3"/>
                    </a:cubicBezTo>
                    <a:lnTo>
                      <a:pt x="1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6" name="Freeform 16"/>
              <p:cNvSpPr>
                <a:spLocks/>
              </p:cNvSpPr>
              <p:nvPr/>
            </p:nvSpPr>
            <p:spPr bwMode="auto">
              <a:xfrm>
                <a:off x="3207309" y="1010411"/>
                <a:ext cx="61664" cy="55993"/>
              </a:xfrm>
              <a:custGeom>
                <a:avLst/>
                <a:gdLst>
                  <a:gd name="T0" fmla="*/ 190 w 203"/>
                  <a:gd name="T1" fmla="*/ 90 h 183"/>
                  <a:gd name="T2" fmla="*/ 198 w 203"/>
                  <a:gd name="T3" fmla="*/ 90 h 183"/>
                  <a:gd name="T4" fmla="*/ 203 w 203"/>
                  <a:gd name="T5" fmla="*/ 104 h 183"/>
                  <a:gd name="T6" fmla="*/ 152 w 203"/>
                  <a:gd name="T7" fmla="*/ 140 h 183"/>
                  <a:gd name="T8" fmla="*/ 138 w 203"/>
                  <a:gd name="T9" fmla="*/ 125 h 183"/>
                  <a:gd name="T10" fmla="*/ 162 w 203"/>
                  <a:gd name="T11" fmla="*/ 91 h 183"/>
                  <a:gd name="T12" fmla="*/ 163 w 203"/>
                  <a:gd name="T13" fmla="*/ 63 h 183"/>
                  <a:gd name="T14" fmla="*/ 136 w 203"/>
                  <a:gd name="T15" fmla="*/ 42 h 183"/>
                  <a:gd name="T16" fmla="*/ 85 w 203"/>
                  <a:gd name="T17" fmla="*/ 51 h 183"/>
                  <a:gd name="T18" fmla="*/ 42 w 203"/>
                  <a:gd name="T19" fmla="*/ 78 h 183"/>
                  <a:gd name="T20" fmla="*/ 36 w 203"/>
                  <a:gd name="T21" fmla="*/ 111 h 183"/>
                  <a:gd name="T22" fmla="*/ 53 w 203"/>
                  <a:gd name="T23" fmla="*/ 130 h 183"/>
                  <a:gd name="T24" fmla="*/ 77 w 203"/>
                  <a:gd name="T25" fmla="*/ 130 h 183"/>
                  <a:gd name="T26" fmla="*/ 88 w 203"/>
                  <a:gd name="T27" fmla="*/ 121 h 183"/>
                  <a:gd name="T28" fmla="*/ 87 w 203"/>
                  <a:gd name="T29" fmla="*/ 105 h 183"/>
                  <a:gd name="T30" fmla="*/ 107 w 203"/>
                  <a:gd name="T31" fmla="*/ 97 h 183"/>
                  <a:gd name="T32" fmla="*/ 133 w 203"/>
                  <a:gd name="T33" fmla="*/ 166 h 183"/>
                  <a:gd name="T34" fmla="*/ 114 w 203"/>
                  <a:gd name="T35" fmla="*/ 174 h 183"/>
                  <a:gd name="T36" fmla="*/ 102 w 203"/>
                  <a:gd name="T37" fmla="*/ 163 h 183"/>
                  <a:gd name="T38" fmla="*/ 82 w 203"/>
                  <a:gd name="T39" fmla="*/ 167 h 183"/>
                  <a:gd name="T40" fmla="*/ 38 w 203"/>
                  <a:gd name="T41" fmla="*/ 183 h 183"/>
                  <a:gd name="T42" fmla="*/ 29 w 203"/>
                  <a:gd name="T43" fmla="*/ 162 h 183"/>
                  <a:gd name="T44" fmla="*/ 41 w 203"/>
                  <a:gd name="T45" fmla="*/ 150 h 183"/>
                  <a:gd name="T46" fmla="*/ 21 w 203"/>
                  <a:gd name="T47" fmla="*/ 134 h 183"/>
                  <a:gd name="T48" fmla="*/ 8 w 203"/>
                  <a:gd name="T49" fmla="*/ 112 h 183"/>
                  <a:gd name="T50" fmla="*/ 13 w 203"/>
                  <a:gd name="T51" fmla="*/ 54 h 183"/>
                  <a:gd name="T52" fmla="*/ 70 w 203"/>
                  <a:gd name="T53" fmla="*/ 11 h 183"/>
                  <a:gd name="T54" fmla="*/ 140 w 203"/>
                  <a:gd name="T55" fmla="*/ 8 h 183"/>
                  <a:gd name="T56" fmla="*/ 186 w 203"/>
                  <a:gd name="T57" fmla="*/ 53 h 183"/>
                  <a:gd name="T58" fmla="*/ 190 w 203"/>
                  <a:gd name="T59" fmla="*/ 70 h 183"/>
                  <a:gd name="T60" fmla="*/ 190 w 203"/>
                  <a:gd name="T61" fmla="*/ 9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3" h="183">
                    <a:moveTo>
                      <a:pt x="190" y="90"/>
                    </a:moveTo>
                    <a:cubicBezTo>
                      <a:pt x="198" y="90"/>
                      <a:pt x="198" y="90"/>
                      <a:pt x="198" y="90"/>
                    </a:cubicBezTo>
                    <a:cubicBezTo>
                      <a:pt x="203" y="104"/>
                      <a:pt x="203" y="104"/>
                      <a:pt x="203" y="104"/>
                    </a:cubicBezTo>
                    <a:cubicBezTo>
                      <a:pt x="152" y="140"/>
                      <a:pt x="152" y="140"/>
                      <a:pt x="152" y="140"/>
                    </a:cubicBezTo>
                    <a:cubicBezTo>
                      <a:pt x="138" y="125"/>
                      <a:pt x="138" y="125"/>
                      <a:pt x="138" y="125"/>
                    </a:cubicBezTo>
                    <a:cubicBezTo>
                      <a:pt x="150" y="112"/>
                      <a:pt x="158" y="101"/>
                      <a:pt x="162" y="91"/>
                    </a:cubicBezTo>
                    <a:cubicBezTo>
                      <a:pt x="166" y="81"/>
                      <a:pt x="166" y="72"/>
                      <a:pt x="163" y="63"/>
                    </a:cubicBezTo>
                    <a:cubicBezTo>
                      <a:pt x="158" y="51"/>
                      <a:pt x="149" y="44"/>
                      <a:pt x="136" y="42"/>
                    </a:cubicBezTo>
                    <a:cubicBezTo>
                      <a:pt x="122" y="40"/>
                      <a:pt x="105" y="43"/>
                      <a:pt x="85" y="51"/>
                    </a:cubicBezTo>
                    <a:cubicBezTo>
                      <a:pt x="64" y="59"/>
                      <a:pt x="50" y="68"/>
                      <a:pt x="42" y="78"/>
                    </a:cubicBezTo>
                    <a:cubicBezTo>
                      <a:pt x="34" y="88"/>
                      <a:pt x="32" y="99"/>
                      <a:pt x="36" y="111"/>
                    </a:cubicBezTo>
                    <a:cubicBezTo>
                      <a:pt x="40" y="120"/>
                      <a:pt x="45" y="126"/>
                      <a:pt x="53" y="130"/>
                    </a:cubicBezTo>
                    <a:cubicBezTo>
                      <a:pt x="60" y="133"/>
                      <a:pt x="68" y="133"/>
                      <a:pt x="77" y="130"/>
                    </a:cubicBezTo>
                    <a:cubicBezTo>
                      <a:pt x="83" y="127"/>
                      <a:pt x="87" y="124"/>
                      <a:pt x="88" y="121"/>
                    </a:cubicBezTo>
                    <a:cubicBezTo>
                      <a:pt x="90" y="117"/>
                      <a:pt x="89" y="112"/>
                      <a:pt x="87" y="105"/>
                    </a:cubicBezTo>
                    <a:cubicBezTo>
                      <a:pt x="107" y="97"/>
                      <a:pt x="107" y="97"/>
                      <a:pt x="107" y="97"/>
                    </a:cubicBezTo>
                    <a:cubicBezTo>
                      <a:pt x="133" y="166"/>
                      <a:pt x="133" y="166"/>
                      <a:pt x="133" y="166"/>
                    </a:cubicBezTo>
                    <a:cubicBezTo>
                      <a:pt x="114" y="174"/>
                      <a:pt x="114" y="174"/>
                      <a:pt x="114" y="174"/>
                    </a:cubicBezTo>
                    <a:cubicBezTo>
                      <a:pt x="110" y="167"/>
                      <a:pt x="106" y="164"/>
                      <a:pt x="102" y="163"/>
                    </a:cubicBezTo>
                    <a:cubicBezTo>
                      <a:pt x="98" y="162"/>
                      <a:pt x="91" y="163"/>
                      <a:pt x="82" y="167"/>
                    </a:cubicBezTo>
                    <a:cubicBezTo>
                      <a:pt x="38" y="183"/>
                      <a:pt x="38" y="183"/>
                      <a:pt x="38" y="183"/>
                    </a:cubicBezTo>
                    <a:cubicBezTo>
                      <a:pt x="29" y="162"/>
                      <a:pt x="29" y="162"/>
                      <a:pt x="29" y="162"/>
                    </a:cubicBezTo>
                    <a:cubicBezTo>
                      <a:pt x="41" y="150"/>
                      <a:pt x="41" y="150"/>
                      <a:pt x="41" y="150"/>
                    </a:cubicBezTo>
                    <a:cubicBezTo>
                      <a:pt x="33" y="146"/>
                      <a:pt x="26" y="140"/>
                      <a:pt x="21" y="134"/>
                    </a:cubicBezTo>
                    <a:cubicBezTo>
                      <a:pt x="16" y="128"/>
                      <a:pt x="11" y="121"/>
                      <a:pt x="8" y="112"/>
                    </a:cubicBezTo>
                    <a:cubicBezTo>
                      <a:pt x="0" y="92"/>
                      <a:pt x="2" y="72"/>
                      <a:pt x="13" y="54"/>
                    </a:cubicBezTo>
                    <a:cubicBezTo>
                      <a:pt x="25" y="35"/>
                      <a:pt x="44" y="21"/>
                      <a:pt x="70" y="11"/>
                    </a:cubicBezTo>
                    <a:cubicBezTo>
                      <a:pt x="96" y="1"/>
                      <a:pt x="119" y="0"/>
                      <a:pt x="140" y="8"/>
                    </a:cubicBezTo>
                    <a:cubicBezTo>
                      <a:pt x="162" y="16"/>
                      <a:pt x="177" y="31"/>
                      <a:pt x="186" y="53"/>
                    </a:cubicBezTo>
                    <a:cubicBezTo>
                      <a:pt x="188" y="59"/>
                      <a:pt x="189" y="65"/>
                      <a:pt x="190" y="70"/>
                    </a:cubicBezTo>
                    <a:cubicBezTo>
                      <a:pt x="190" y="76"/>
                      <a:pt x="190" y="83"/>
                      <a:pt x="190" y="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7" name="Freeform 17"/>
              <p:cNvSpPr>
                <a:spLocks noEditPoints="1"/>
              </p:cNvSpPr>
              <p:nvPr/>
            </p:nvSpPr>
            <p:spPr bwMode="auto">
              <a:xfrm>
                <a:off x="3225028" y="1051520"/>
                <a:ext cx="65916" cy="73713"/>
              </a:xfrm>
              <a:custGeom>
                <a:avLst/>
                <a:gdLst>
                  <a:gd name="T0" fmla="*/ 147 w 216"/>
                  <a:gd name="T1" fmla="*/ 75 h 242"/>
                  <a:gd name="T2" fmla="*/ 165 w 216"/>
                  <a:gd name="T3" fmla="*/ 69 h 242"/>
                  <a:gd name="T4" fmla="*/ 176 w 216"/>
                  <a:gd name="T5" fmla="*/ 81 h 242"/>
                  <a:gd name="T6" fmla="*/ 182 w 216"/>
                  <a:gd name="T7" fmla="*/ 107 h 242"/>
                  <a:gd name="T8" fmla="*/ 169 w 216"/>
                  <a:gd name="T9" fmla="*/ 124 h 242"/>
                  <a:gd name="T10" fmla="*/ 145 w 216"/>
                  <a:gd name="T11" fmla="*/ 124 h 242"/>
                  <a:gd name="T12" fmla="*/ 122 w 216"/>
                  <a:gd name="T13" fmla="*/ 98 h 242"/>
                  <a:gd name="T14" fmla="*/ 120 w 216"/>
                  <a:gd name="T15" fmla="*/ 93 h 242"/>
                  <a:gd name="T16" fmla="*/ 118 w 216"/>
                  <a:gd name="T17" fmla="*/ 90 h 242"/>
                  <a:gd name="T18" fmla="*/ 147 w 216"/>
                  <a:gd name="T19" fmla="*/ 75 h 242"/>
                  <a:gd name="T20" fmla="*/ 137 w 216"/>
                  <a:gd name="T21" fmla="*/ 11 h 242"/>
                  <a:gd name="T22" fmla="*/ 140 w 216"/>
                  <a:gd name="T23" fmla="*/ 27 h 242"/>
                  <a:gd name="T24" fmla="*/ 118 w 216"/>
                  <a:gd name="T25" fmla="*/ 43 h 242"/>
                  <a:gd name="T26" fmla="*/ 57 w 216"/>
                  <a:gd name="T27" fmla="*/ 76 h 242"/>
                  <a:gd name="T28" fmla="*/ 32 w 216"/>
                  <a:gd name="T29" fmla="*/ 85 h 242"/>
                  <a:gd name="T30" fmla="*/ 19 w 216"/>
                  <a:gd name="T31" fmla="*/ 75 h 242"/>
                  <a:gd name="T32" fmla="*/ 0 w 216"/>
                  <a:gd name="T33" fmla="*/ 85 h 242"/>
                  <a:gd name="T34" fmla="*/ 39 w 216"/>
                  <a:gd name="T35" fmla="*/ 155 h 242"/>
                  <a:gd name="T36" fmla="*/ 58 w 216"/>
                  <a:gd name="T37" fmla="*/ 145 h 242"/>
                  <a:gd name="T38" fmla="*/ 56 w 216"/>
                  <a:gd name="T39" fmla="*/ 128 h 242"/>
                  <a:gd name="T40" fmla="*/ 77 w 216"/>
                  <a:gd name="T41" fmla="*/ 112 h 242"/>
                  <a:gd name="T42" fmla="*/ 97 w 216"/>
                  <a:gd name="T43" fmla="*/ 102 h 242"/>
                  <a:gd name="T44" fmla="*/ 105 w 216"/>
                  <a:gd name="T45" fmla="*/ 116 h 242"/>
                  <a:gd name="T46" fmla="*/ 61 w 216"/>
                  <a:gd name="T47" fmla="*/ 197 h 242"/>
                  <a:gd name="T48" fmla="*/ 86 w 216"/>
                  <a:gd name="T49" fmla="*/ 242 h 242"/>
                  <a:gd name="T50" fmla="*/ 105 w 216"/>
                  <a:gd name="T51" fmla="*/ 231 h 242"/>
                  <a:gd name="T52" fmla="*/ 102 w 216"/>
                  <a:gd name="T53" fmla="*/ 216 h 242"/>
                  <a:gd name="T54" fmla="*/ 107 w 216"/>
                  <a:gd name="T55" fmla="*/ 200 h 242"/>
                  <a:gd name="T56" fmla="*/ 130 w 216"/>
                  <a:gd name="T57" fmla="*/ 151 h 242"/>
                  <a:gd name="T58" fmla="*/ 159 w 216"/>
                  <a:gd name="T59" fmla="*/ 167 h 242"/>
                  <a:gd name="T60" fmla="*/ 190 w 216"/>
                  <a:gd name="T61" fmla="*/ 161 h 242"/>
                  <a:gd name="T62" fmla="*/ 214 w 216"/>
                  <a:gd name="T63" fmla="*/ 129 h 242"/>
                  <a:gd name="T64" fmla="*/ 201 w 216"/>
                  <a:gd name="T65" fmla="*/ 80 h 242"/>
                  <a:gd name="T66" fmla="*/ 157 w 216"/>
                  <a:gd name="T67" fmla="*/ 0 h 242"/>
                  <a:gd name="T68" fmla="*/ 137 w 216"/>
                  <a:gd name="T69" fmla="*/ 1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6" h="242">
                    <a:moveTo>
                      <a:pt x="147" y="75"/>
                    </a:moveTo>
                    <a:cubicBezTo>
                      <a:pt x="155" y="70"/>
                      <a:pt x="161" y="68"/>
                      <a:pt x="165" y="69"/>
                    </a:cubicBezTo>
                    <a:cubicBezTo>
                      <a:pt x="169" y="70"/>
                      <a:pt x="172" y="74"/>
                      <a:pt x="176" y="81"/>
                    </a:cubicBezTo>
                    <a:cubicBezTo>
                      <a:pt x="181" y="90"/>
                      <a:pt x="183" y="99"/>
                      <a:pt x="182" y="107"/>
                    </a:cubicBezTo>
                    <a:cubicBezTo>
                      <a:pt x="180" y="114"/>
                      <a:pt x="176" y="120"/>
                      <a:pt x="169" y="124"/>
                    </a:cubicBezTo>
                    <a:cubicBezTo>
                      <a:pt x="160" y="129"/>
                      <a:pt x="152" y="129"/>
                      <a:pt x="145" y="124"/>
                    </a:cubicBezTo>
                    <a:cubicBezTo>
                      <a:pt x="137" y="120"/>
                      <a:pt x="129" y="111"/>
                      <a:pt x="122" y="98"/>
                    </a:cubicBezTo>
                    <a:cubicBezTo>
                      <a:pt x="121" y="96"/>
                      <a:pt x="120" y="94"/>
                      <a:pt x="120" y="93"/>
                    </a:cubicBezTo>
                    <a:cubicBezTo>
                      <a:pt x="119" y="92"/>
                      <a:pt x="119" y="91"/>
                      <a:pt x="118" y="90"/>
                    </a:cubicBezTo>
                    <a:lnTo>
                      <a:pt x="147" y="75"/>
                    </a:lnTo>
                    <a:close/>
                    <a:moveTo>
                      <a:pt x="137" y="11"/>
                    </a:moveTo>
                    <a:cubicBezTo>
                      <a:pt x="141" y="18"/>
                      <a:pt x="141" y="23"/>
                      <a:pt x="140" y="27"/>
                    </a:cubicBezTo>
                    <a:cubicBezTo>
                      <a:pt x="137" y="31"/>
                      <a:pt x="130" y="37"/>
                      <a:pt x="118" y="43"/>
                    </a:cubicBezTo>
                    <a:cubicBezTo>
                      <a:pt x="57" y="76"/>
                      <a:pt x="57" y="76"/>
                      <a:pt x="57" y="76"/>
                    </a:cubicBezTo>
                    <a:cubicBezTo>
                      <a:pt x="45" y="83"/>
                      <a:pt x="37" y="86"/>
                      <a:pt x="32" y="85"/>
                    </a:cubicBezTo>
                    <a:cubicBezTo>
                      <a:pt x="27" y="85"/>
                      <a:pt x="23" y="81"/>
                      <a:pt x="19" y="75"/>
                    </a:cubicBezTo>
                    <a:cubicBezTo>
                      <a:pt x="0" y="85"/>
                      <a:pt x="0" y="85"/>
                      <a:pt x="0" y="85"/>
                    </a:cubicBezTo>
                    <a:cubicBezTo>
                      <a:pt x="39" y="155"/>
                      <a:pt x="39" y="155"/>
                      <a:pt x="39" y="155"/>
                    </a:cubicBezTo>
                    <a:cubicBezTo>
                      <a:pt x="58" y="145"/>
                      <a:pt x="58" y="145"/>
                      <a:pt x="58" y="145"/>
                    </a:cubicBezTo>
                    <a:cubicBezTo>
                      <a:pt x="54" y="138"/>
                      <a:pt x="54" y="133"/>
                      <a:pt x="56" y="128"/>
                    </a:cubicBezTo>
                    <a:cubicBezTo>
                      <a:pt x="58" y="124"/>
                      <a:pt x="65" y="119"/>
                      <a:pt x="77" y="112"/>
                    </a:cubicBezTo>
                    <a:cubicBezTo>
                      <a:pt x="97" y="102"/>
                      <a:pt x="97" y="102"/>
                      <a:pt x="97" y="102"/>
                    </a:cubicBezTo>
                    <a:cubicBezTo>
                      <a:pt x="105" y="116"/>
                      <a:pt x="105" y="116"/>
                      <a:pt x="105" y="116"/>
                    </a:cubicBezTo>
                    <a:cubicBezTo>
                      <a:pt x="61" y="197"/>
                      <a:pt x="61" y="197"/>
                      <a:pt x="61" y="197"/>
                    </a:cubicBezTo>
                    <a:cubicBezTo>
                      <a:pt x="86" y="242"/>
                      <a:pt x="86" y="242"/>
                      <a:pt x="86" y="242"/>
                    </a:cubicBezTo>
                    <a:cubicBezTo>
                      <a:pt x="105" y="231"/>
                      <a:pt x="105" y="231"/>
                      <a:pt x="105" y="231"/>
                    </a:cubicBezTo>
                    <a:cubicBezTo>
                      <a:pt x="103" y="226"/>
                      <a:pt x="102" y="221"/>
                      <a:pt x="102" y="216"/>
                    </a:cubicBezTo>
                    <a:cubicBezTo>
                      <a:pt x="102" y="212"/>
                      <a:pt x="104" y="207"/>
                      <a:pt x="107" y="200"/>
                    </a:cubicBezTo>
                    <a:cubicBezTo>
                      <a:pt x="130" y="151"/>
                      <a:pt x="130" y="151"/>
                      <a:pt x="130" y="151"/>
                    </a:cubicBezTo>
                    <a:cubicBezTo>
                      <a:pt x="140" y="160"/>
                      <a:pt x="150" y="165"/>
                      <a:pt x="159" y="167"/>
                    </a:cubicBezTo>
                    <a:cubicBezTo>
                      <a:pt x="169" y="168"/>
                      <a:pt x="179" y="167"/>
                      <a:pt x="190" y="161"/>
                    </a:cubicBezTo>
                    <a:cubicBezTo>
                      <a:pt x="204" y="153"/>
                      <a:pt x="212" y="143"/>
                      <a:pt x="214" y="129"/>
                    </a:cubicBezTo>
                    <a:cubicBezTo>
                      <a:pt x="216" y="116"/>
                      <a:pt x="211" y="100"/>
                      <a:pt x="201" y="80"/>
                    </a:cubicBezTo>
                    <a:cubicBezTo>
                      <a:pt x="157" y="0"/>
                      <a:pt x="157" y="0"/>
                      <a:pt x="157" y="0"/>
                    </a:cubicBezTo>
                    <a:lnTo>
                      <a:pt x="137"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8" name="Freeform 18"/>
              <p:cNvSpPr>
                <a:spLocks/>
              </p:cNvSpPr>
              <p:nvPr/>
            </p:nvSpPr>
            <p:spPr bwMode="auto">
              <a:xfrm>
                <a:off x="3254797" y="1097591"/>
                <a:ext cx="58120" cy="51741"/>
              </a:xfrm>
              <a:custGeom>
                <a:avLst/>
                <a:gdLst>
                  <a:gd name="T0" fmla="*/ 145 w 193"/>
                  <a:gd name="T1" fmla="*/ 0 h 169"/>
                  <a:gd name="T2" fmla="*/ 193 w 193"/>
                  <a:gd name="T3" fmla="*/ 66 h 169"/>
                  <a:gd name="T4" fmla="*/ 175 w 193"/>
                  <a:gd name="T5" fmla="*/ 79 h 169"/>
                  <a:gd name="T6" fmla="*/ 161 w 193"/>
                  <a:gd name="T7" fmla="*/ 69 h 169"/>
                  <a:gd name="T8" fmla="*/ 137 w 193"/>
                  <a:gd name="T9" fmla="*/ 82 h 169"/>
                  <a:gd name="T10" fmla="*/ 81 w 193"/>
                  <a:gd name="T11" fmla="*/ 121 h 169"/>
                  <a:gd name="T12" fmla="*/ 62 w 193"/>
                  <a:gd name="T13" fmla="*/ 140 h 169"/>
                  <a:gd name="T14" fmla="*/ 66 w 193"/>
                  <a:gd name="T15" fmla="*/ 157 h 169"/>
                  <a:gd name="T16" fmla="*/ 48 w 193"/>
                  <a:gd name="T17" fmla="*/ 169 h 169"/>
                  <a:gd name="T18" fmla="*/ 0 w 193"/>
                  <a:gd name="T19" fmla="*/ 104 h 169"/>
                  <a:gd name="T20" fmla="*/ 18 w 193"/>
                  <a:gd name="T21" fmla="*/ 91 h 169"/>
                  <a:gd name="T22" fmla="*/ 33 w 193"/>
                  <a:gd name="T23" fmla="*/ 100 h 169"/>
                  <a:gd name="T24" fmla="*/ 57 w 193"/>
                  <a:gd name="T25" fmla="*/ 88 h 169"/>
                  <a:gd name="T26" fmla="*/ 112 w 193"/>
                  <a:gd name="T27" fmla="*/ 48 h 169"/>
                  <a:gd name="T28" fmla="*/ 132 w 193"/>
                  <a:gd name="T29" fmla="*/ 29 h 169"/>
                  <a:gd name="T30" fmla="*/ 127 w 193"/>
                  <a:gd name="T31" fmla="*/ 13 h 169"/>
                  <a:gd name="T32" fmla="*/ 145 w 193"/>
                  <a:gd name="T33"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3" h="169">
                    <a:moveTo>
                      <a:pt x="145" y="0"/>
                    </a:moveTo>
                    <a:cubicBezTo>
                      <a:pt x="193" y="66"/>
                      <a:pt x="193" y="66"/>
                      <a:pt x="193" y="66"/>
                    </a:cubicBezTo>
                    <a:cubicBezTo>
                      <a:pt x="175" y="79"/>
                      <a:pt x="175" y="79"/>
                      <a:pt x="175" y="79"/>
                    </a:cubicBezTo>
                    <a:cubicBezTo>
                      <a:pt x="170" y="72"/>
                      <a:pt x="166" y="69"/>
                      <a:pt x="161" y="69"/>
                    </a:cubicBezTo>
                    <a:cubicBezTo>
                      <a:pt x="156" y="69"/>
                      <a:pt x="148" y="74"/>
                      <a:pt x="137" y="82"/>
                    </a:cubicBezTo>
                    <a:cubicBezTo>
                      <a:pt x="81" y="121"/>
                      <a:pt x="81" y="121"/>
                      <a:pt x="81" y="121"/>
                    </a:cubicBezTo>
                    <a:cubicBezTo>
                      <a:pt x="70" y="130"/>
                      <a:pt x="63" y="136"/>
                      <a:pt x="62" y="140"/>
                    </a:cubicBezTo>
                    <a:cubicBezTo>
                      <a:pt x="60" y="145"/>
                      <a:pt x="62" y="150"/>
                      <a:pt x="66" y="157"/>
                    </a:cubicBezTo>
                    <a:cubicBezTo>
                      <a:pt x="48" y="169"/>
                      <a:pt x="48" y="169"/>
                      <a:pt x="48" y="169"/>
                    </a:cubicBezTo>
                    <a:cubicBezTo>
                      <a:pt x="0" y="104"/>
                      <a:pt x="0" y="104"/>
                      <a:pt x="0" y="104"/>
                    </a:cubicBezTo>
                    <a:cubicBezTo>
                      <a:pt x="18" y="91"/>
                      <a:pt x="18" y="91"/>
                      <a:pt x="18" y="91"/>
                    </a:cubicBezTo>
                    <a:cubicBezTo>
                      <a:pt x="23" y="97"/>
                      <a:pt x="28" y="100"/>
                      <a:pt x="33" y="100"/>
                    </a:cubicBezTo>
                    <a:cubicBezTo>
                      <a:pt x="37" y="100"/>
                      <a:pt x="45" y="96"/>
                      <a:pt x="57" y="88"/>
                    </a:cubicBezTo>
                    <a:cubicBezTo>
                      <a:pt x="112" y="48"/>
                      <a:pt x="112" y="48"/>
                      <a:pt x="112" y="48"/>
                    </a:cubicBezTo>
                    <a:cubicBezTo>
                      <a:pt x="124" y="40"/>
                      <a:pt x="130" y="34"/>
                      <a:pt x="132" y="29"/>
                    </a:cubicBezTo>
                    <a:cubicBezTo>
                      <a:pt x="133" y="25"/>
                      <a:pt x="132" y="20"/>
                      <a:pt x="127" y="13"/>
                    </a:cubicBezTo>
                    <a:lnTo>
                      <a:pt x="1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9" name="Freeform 19"/>
              <p:cNvSpPr>
                <a:spLocks noEditPoints="1"/>
              </p:cNvSpPr>
              <p:nvPr/>
            </p:nvSpPr>
            <p:spPr bwMode="auto">
              <a:xfrm>
                <a:off x="3273934" y="1120272"/>
                <a:ext cx="65916" cy="65208"/>
              </a:xfrm>
              <a:custGeom>
                <a:avLst/>
                <a:gdLst>
                  <a:gd name="T0" fmla="*/ 142 w 215"/>
                  <a:gd name="T1" fmla="*/ 74 h 213"/>
                  <a:gd name="T2" fmla="*/ 159 w 215"/>
                  <a:gd name="T3" fmla="*/ 65 h 213"/>
                  <a:gd name="T4" fmla="*/ 170 w 215"/>
                  <a:gd name="T5" fmla="*/ 74 h 213"/>
                  <a:gd name="T6" fmla="*/ 179 w 215"/>
                  <a:gd name="T7" fmla="*/ 113 h 213"/>
                  <a:gd name="T8" fmla="*/ 149 w 215"/>
                  <a:gd name="T9" fmla="*/ 154 h 213"/>
                  <a:gd name="T10" fmla="*/ 102 w 215"/>
                  <a:gd name="T11" fmla="*/ 174 h 213"/>
                  <a:gd name="T12" fmla="*/ 65 w 215"/>
                  <a:gd name="T13" fmla="*/ 157 h 213"/>
                  <a:gd name="T14" fmla="*/ 60 w 215"/>
                  <a:gd name="T15" fmla="*/ 144 h 213"/>
                  <a:gd name="T16" fmla="*/ 72 w 215"/>
                  <a:gd name="T17" fmla="*/ 130 h 213"/>
                  <a:gd name="T18" fmla="*/ 142 w 215"/>
                  <a:gd name="T19" fmla="*/ 74 h 213"/>
                  <a:gd name="T20" fmla="*/ 122 w 215"/>
                  <a:gd name="T21" fmla="*/ 14 h 213"/>
                  <a:gd name="T22" fmla="*/ 126 w 215"/>
                  <a:gd name="T23" fmla="*/ 28 h 213"/>
                  <a:gd name="T24" fmla="*/ 107 w 215"/>
                  <a:gd name="T25" fmla="*/ 48 h 213"/>
                  <a:gd name="T26" fmla="*/ 54 w 215"/>
                  <a:gd name="T27" fmla="*/ 91 h 213"/>
                  <a:gd name="T28" fmla="*/ 30 w 215"/>
                  <a:gd name="T29" fmla="*/ 105 h 213"/>
                  <a:gd name="T30" fmla="*/ 17 w 215"/>
                  <a:gd name="T31" fmla="*/ 97 h 213"/>
                  <a:gd name="T32" fmla="*/ 0 w 215"/>
                  <a:gd name="T33" fmla="*/ 111 h 213"/>
                  <a:gd name="T34" fmla="*/ 49 w 215"/>
                  <a:gd name="T35" fmla="*/ 172 h 213"/>
                  <a:gd name="T36" fmla="*/ 110 w 215"/>
                  <a:gd name="T37" fmla="*/ 211 h 213"/>
                  <a:gd name="T38" fmla="*/ 177 w 215"/>
                  <a:gd name="T39" fmla="*/ 188 h 213"/>
                  <a:gd name="T40" fmla="*/ 213 w 215"/>
                  <a:gd name="T41" fmla="*/ 128 h 213"/>
                  <a:gd name="T42" fmla="*/ 188 w 215"/>
                  <a:gd name="T43" fmla="*/ 61 h 213"/>
                  <a:gd name="T44" fmla="*/ 139 w 215"/>
                  <a:gd name="T45" fmla="*/ 0 h 213"/>
                  <a:gd name="T46" fmla="*/ 122 w 215"/>
                  <a:gd name="T47" fmla="*/ 1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5" h="213">
                    <a:moveTo>
                      <a:pt x="142" y="74"/>
                    </a:moveTo>
                    <a:cubicBezTo>
                      <a:pt x="150" y="68"/>
                      <a:pt x="155" y="65"/>
                      <a:pt x="159" y="65"/>
                    </a:cubicBezTo>
                    <a:cubicBezTo>
                      <a:pt x="162" y="66"/>
                      <a:pt x="166" y="68"/>
                      <a:pt x="170" y="74"/>
                    </a:cubicBezTo>
                    <a:cubicBezTo>
                      <a:pt x="180" y="86"/>
                      <a:pt x="183" y="99"/>
                      <a:pt x="179" y="113"/>
                    </a:cubicBezTo>
                    <a:cubicBezTo>
                      <a:pt x="176" y="127"/>
                      <a:pt x="166" y="141"/>
                      <a:pt x="149" y="154"/>
                    </a:cubicBezTo>
                    <a:cubicBezTo>
                      <a:pt x="133" y="167"/>
                      <a:pt x="117" y="174"/>
                      <a:pt x="102" y="174"/>
                    </a:cubicBezTo>
                    <a:cubicBezTo>
                      <a:pt x="87" y="175"/>
                      <a:pt x="75" y="169"/>
                      <a:pt x="65" y="157"/>
                    </a:cubicBezTo>
                    <a:cubicBezTo>
                      <a:pt x="61" y="152"/>
                      <a:pt x="59" y="148"/>
                      <a:pt x="60" y="144"/>
                    </a:cubicBezTo>
                    <a:cubicBezTo>
                      <a:pt x="60" y="141"/>
                      <a:pt x="64" y="136"/>
                      <a:pt x="72" y="130"/>
                    </a:cubicBezTo>
                    <a:lnTo>
                      <a:pt x="142" y="74"/>
                    </a:lnTo>
                    <a:close/>
                    <a:moveTo>
                      <a:pt x="122" y="14"/>
                    </a:moveTo>
                    <a:cubicBezTo>
                      <a:pt x="126" y="20"/>
                      <a:pt x="128" y="24"/>
                      <a:pt x="126" y="28"/>
                    </a:cubicBezTo>
                    <a:cubicBezTo>
                      <a:pt x="125" y="33"/>
                      <a:pt x="119" y="39"/>
                      <a:pt x="107" y="48"/>
                    </a:cubicBezTo>
                    <a:cubicBezTo>
                      <a:pt x="54" y="91"/>
                      <a:pt x="54" y="91"/>
                      <a:pt x="54" y="91"/>
                    </a:cubicBezTo>
                    <a:cubicBezTo>
                      <a:pt x="43" y="100"/>
                      <a:pt x="35" y="105"/>
                      <a:pt x="30" y="105"/>
                    </a:cubicBezTo>
                    <a:cubicBezTo>
                      <a:pt x="26" y="106"/>
                      <a:pt x="21" y="103"/>
                      <a:pt x="17" y="97"/>
                    </a:cubicBezTo>
                    <a:cubicBezTo>
                      <a:pt x="0" y="111"/>
                      <a:pt x="0" y="111"/>
                      <a:pt x="0" y="111"/>
                    </a:cubicBezTo>
                    <a:cubicBezTo>
                      <a:pt x="49" y="172"/>
                      <a:pt x="49" y="172"/>
                      <a:pt x="49" y="172"/>
                    </a:cubicBezTo>
                    <a:cubicBezTo>
                      <a:pt x="68" y="195"/>
                      <a:pt x="88" y="208"/>
                      <a:pt x="110" y="211"/>
                    </a:cubicBezTo>
                    <a:cubicBezTo>
                      <a:pt x="132" y="213"/>
                      <a:pt x="154" y="206"/>
                      <a:pt x="177" y="188"/>
                    </a:cubicBezTo>
                    <a:cubicBezTo>
                      <a:pt x="199" y="170"/>
                      <a:pt x="211" y="150"/>
                      <a:pt x="213" y="128"/>
                    </a:cubicBezTo>
                    <a:cubicBezTo>
                      <a:pt x="215" y="107"/>
                      <a:pt x="207" y="84"/>
                      <a:pt x="188" y="61"/>
                    </a:cubicBezTo>
                    <a:cubicBezTo>
                      <a:pt x="139" y="0"/>
                      <a:pt x="139" y="0"/>
                      <a:pt x="139" y="0"/>
                    </a:cubicBezTo>
                    <a:lnTo>
                      <a:pt x="12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0" name="Freeform 20"/>
              <p:cNvSpPr>
                <a:spLocks/>
              </p:cNvSpPr>
              <p:nvPr/>
            </p:nvSpPr>
            <p:spPr bwMode="auto">
              <a:xfrm>
                <a:off x="3340559" y="1179809"/>
                <a:ext cx="57411" cy="56702"/>
              </a:xfrm>
              <a:custGeom>
                <a:avLst/>
                <a:gdLst>
                  <a:gd name="T0" fmla="*/ 170 w 189"/>
                  <a:gd name="T1" fmla="*/ 52 h 186"/>
                  <a:gd name="T2" fmla="*/ 179 w 189"/>
                  <a:gd name="T3" fmla="*/ 45 h 186"/>
                  <a:gd name="T4" fmla="*/ 189 w 189"/>
                  <a:gd name="T5" fmla="*/ 53 h 186"/>
                  <a:gd name="T6" fmla="*/ 166 w 189"/>
                  <a:gd name="T7" fmla="*/ 117 h 186"/>
                  <a:gd name="T8" fmla="*/ 149 w 189"/>
                  <a:gd name="T9" fmla="*/ 112 h 186"/>
                  <a:gd name="T10" fmla="*/ 152 w 189"/>
                  <a:gd name="T11" fmla="*/ 70 h 186"/>
                  <a:gd name="T12" fmla="*/ 136 w 189"/>
                  <a:gd name="T13" fmla="*/ 42 h 186"/>
                  <a:gd name="T14" fmla="*/ 100 w 189"/>
                  <a:gd name="T15" fmla="*/ 37 h 186"/>
                  <a:gd name="T16" fmla="*/ 60 w 189"/>
                  <a:gd name="T17" fmla="*/ 70 h 186"/>
                  <a:gd name="T18" fmla="*/ 39 w 189"/>
                  <a:gd name="T19" fmla="*/ 117 h 186"/>
                  <a:gd name="T20" fmla="*/ 55 w 189"/>
                  <a:gd name="T21" fmla="*/ 152 h 186"/>
                  <a:gd name="T22" fmla="*/ 86 w 189"/>
                  <a:gd name="T23" fmla="*/ 161 h 186"/>
                  <a:gd name="T24" fmla="*/ 122 w 189"/>
                  <a:gd name="T25" fmla="*/ 153 h 186"/>
                  <a:gd name="T26" fmla="*/ 132 w 189"/>
                  <a:gd name="T27" fmla="*/ 172 h 186"/>
                  <a:gd name="T28" fmla="*/ 81 w 189"/>
                  <a:gd name="T29" fmla="*/ 186 h 186"/>
                  <a:gd name="T30" fmla="*/ 35 w 189"/>
                  <a:gd name="T31" fmla="*/ 168 h 186"/>
                  <a:gd name="T32" fmla="*/ 2 w 189"/>
                  <a:gd name="T33" fmla="*/ 111 h 186"/>
                  <a:gd name="T34" fmla="*/ 24 w 189"/>
                  <a:gd name="T35" fmla="*/ 43 h 186"/>
                  <a:gd name="T36" fmla="*/ 83 w 189"/>
                  <a:gd name="T37" fmla="*/ 5 h 186"/>
                  <a:gd name="T38" fmla="*/ 147 w 189"/>
                  <a:gd name="T39" fmla="*/ 20 h 186"/>
                  <a:gd name="T40" fmla="*/ 160 w 189"/>
                  <a:gd name="T41" fmla="*/ 34 h 186"/>
                  <a:gd name="T42" fmla="*/ 170 w 189"/>
                  <a:gd name="T43" fmla="*/ 5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9" h="186">
                    <a:moveTo>
                      <a:pt x="170" y="52"/>
                    </a:moveTo>
                    <a:cubicBezTo>
                      <a:pt x="179" y="45"/>
                      <a:pt x="179" y="45"/>
                      <a:pt x="179" y="45"/>
                    </a:cubicBezTo>
                    <a:cubicBezTo>
                      <a:pt x="189" y="53"/>
                      <a:pt x="189" y="53"/>
                      <a:pt x="189" y="53"/>
                    </a:cubicBezTo>
                    <a:cubicBezTo>
                      <a:pt x="166" y="117"/>
                      <a:pt x="166" y="117"/>
                      <a:pt x="166" y="117"/>
                    </a:cubicBezTo>
                    <a:cubicBezTo>
                      <a:pt x="149" y="112"/>
                      <a:pt x="149" y="112"/>
                      <a:pt x="149" y="112"/>
                    </a:cubicBezTo>
                    <a:cubicBezTo>
                      <a:pt x="154" y="96"/>
                      <a:pt x="154" y="82"/>
                      <a:pt x="152" y="70"/>
                    </a:cubicBezTo>
                    <a:cubicBezTo>
                      <a:pt x="150" y="57"/>
                      <a:pt x="145" y="48"/>
                      <a:pt x="136" y="42"/>
                    </a:cubicBezTo>
                    <a:cubicBezTo>
                      <a:pt x="126" y="34"/>
                      <a:pt x="113" y="32"/>
                      <a:pt x="100" y="37"/>
                    </a:cubicBezTo>
                    <a:cubicBezTo>
                      <a:pt x="86" y="42"/>
                      <a:pt x="72" y="53"/>
                      <a:pt x="60" y="70"/>
                    </a:cubicBezTo>
                    <a:cubicBezTo>
                      <a:pt x="47" y="87"/>
                      <a:pt x="40" y="102"/>
                      <a:pt x="39" y="117"/>
                    </a:cubicBezTo>
                    <a:cubicBezTo>
                      <a:pt x="39" y="131"/>
                      <a:pt x="44" y="143"/>
                      <a:pt x="55" y="152"/>
                    </a:cubicBezTo>
                    <a:cubicBezTo>
                      <a:pt x="63" y="158"/>
                      <a:pt x="73" y="161"/>
                      <a:pt x="86" y="161"/>
                    </a:cubicBezTo>
                    <a:cubicBezTo>
                      <a:pt x="98" y="161"/>
                      <a:pt x="110" y="158"/>
                      <a:pt x="122" y="153"/>
                    </a:cubicBezTo>
                    <a:cubicBezTo>
                      <a:pt x="132" y="172"/>
                      <a:pt x="132" y="172"/>
                      <a:pt x="132" y="172"/>
                    </a:cubicBezTo>
                    <a:cubicBezTo>
                      <a:pt x="114" y="181"/>
                      <a:pt x="97" y="186"/>
                      <a:pt x="81" y="186"/>
                    </a:cubicBezTo>
                    <a:cubicBezTo>
                      <a:pt x="65" y="185"/>
                      <a:pt x="49" y="179"/>
                      <a:pt x="35" y="168"/>
                    </a:cubicBezTo>
                    <a:cubicBezTo>
                      <a:pt x="15" y="153"/>
                      <a:pt x="3" y="134"/>
                      <a:pt x="2" y="111"/>
                    </a:cubicBezTo>
                    <a:cubicBezTo>
                      <a:pt x="0" y="88"/>
                      <a:pt x="7" y="65"/>
                      <a:pt x="24" y="43"/>
                    </a:cubicBezTo>
                    <a:cubicBezTo>
                      <a:pt x="41" y="22"/>
                      <a:pt x="60" y="9"/>
                      <a:pt x="83" y="5"/>
                    </a:cubicBezTo>
                    <a:cubicBezTo>
                      <a:pt x="107" y="0"/>
                      <a:pt x="127" y="6"/>
                      <a:pt x="147" y="20"/>
                    </a:cubicBezTo>
                    <a:cubicBezTo>
                      <a:pt x="152" y="24"/>
                      <a:pt x="156" y="28"/>
                      <a:pt x="160" y="34"/>
                    </a:cubicBezTo>
                    <a:cubicBezTo>
                      <a:pt x="164" y="39"/>
                      <a:pt x="167" y="45"/>
                      <a:pt x="170"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1" name="Freeform 21"/>
              <p:cNvSpPr>
                <a:spLocks noEditPoints="1"/>
              </p:cNvSpPr>
              <p:nvPr/>
            </p:nvSpPr>
            <p:spPr bwMode="auto">
              <a:xfrm>
                <a:off x="3387338" y="1206743"/>
                <a:ext cx="55993" cy="57411"/>
              </a:xfrm>
              <a:custGeom>
                <a:avLst/>
                <a:gdLst>
                  <a:gd name="T0" fmla="*/ 143 w 185"/>
                  <a:gd name="T1" fmla="*/ 62 h 191"/>
                  <a:gd name="T2" fmla="*/ 131 w 185"/>
                  <a:gd name="T3" fmla="*/ 113 h 191"/>
                  <a:gd name="T4" fmla="*/ 98 w 185"/>
                  <a:gd name="T5" fmla="*/ 155 h 191"/>
                  <a:gd name="T6" fmla="*/ 62 w 185"/>
                  <a:gd name="T7" fmla="*/ 159 h 191"/>
                  <a:gd name="T8" fmla="*/ 42 w 185"/>
                  <a:gd name="T9" fmla="*/ 129 h 191"/>
                  <a:gd name="T10" fmla="*/ 54 w 185"/>
                  <a:gd name="T11" fmla="*/ 78 h 191"/>
                  <a:gd name="T12" fmla="*/ 87 w 185"/>
                  <a:gd name="T13" fmla="*/ 36 h 191"/>
                  <a:gd name="T14" fmla="*/ 123 w 185"/>
                  <a:gd name="T15" fmla="*/ 32 h 191"/>
                  <a:gd name="T16" fmla="*/ 143 w 185"/>
                  <a:gd name="T17" fmla="*/ 62 h 191"/>
                  <a:gd name="T18" fmla="*/ 64 w 185"/>
                  <a:gd name="T19" fmla="*/ 8 h 191"/>
                  <a:gd name="T20" fmla="*/ 14 w 185"/>
                  <a:gd name="T21" fmla="*/ 59 h 191"/>
                  <a:gd name="T22" fmla="*/ 7 w 185"/>
                  <a:gd name="T23" fmla="*/ 129 h 191"/>
                  <a:gd name="T24" fmla="*/ 52 w 185"/>
                  <a:gd name="T25" fmla="*/ 179 h 191"/>
                  <a:gd name="T26" fmla="*/ 120 w 185"/>
                  <a:gd name="T27" fmla="*/ 183 h 191"/>
                  <a:gd name="T28" fmla="*/ 171 w 185"/>
                  <a:gd name="T29" fmla="*/ 132 h 191"/>
                  <a:gd name="T30" fmla="*/ 178 w 185"/>
                  <a:gd name="T31" fmla="*/ 62 h 191"/>
                  <a:gd name="T32" fmla="*/ 132 w 185"/>
                  <a:gd name="T33" fmla="*/ 12 h 191"/>
                  <a:gd name="T34" fmla="*/ 64 w 185"/>
                  <a:gd name="T35" fmla="*/ 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5" h="191">
                    <a:moveTo>
                      <a:pt x="143" y="62"/>
                    </a:moveTo>
                    <a:cubicBezTo>
                      <a:pt x="144" y="76"/>
                      <a:pt x="140" y="93"/>
                      <a:pt x="131" y="113"/>
                    </a:cubicBezTo>
                    <a:cubicBezTo>
                      <a:pt x="121" y="133"/>
                      <a:pt x="110" y="147"/>
                      <a:pt x="98" y="155"/>
                    </a:cubicBezTo>
                    <a:cubicBezTo>
                      <a:pt x="86" y="163"/>
                      <a:pt x="74" y="164"/>
                      <a:pt x="62" y="159"/>
                    </a:cubicBezTo>
                    <a:cubicBezTo>
                      <a:pt x="50" y="153"/>
                      <a:pt x="43" y="143"/>
                      <a:pt x="42" y="129"/>
                    </a:cubicBezTo>
                    <a:cubicBezTo>
                      <a:pt x="41" y="115"/>
                      <a:pt x="45" y="98"/>
                      <a:pt x="54" y="78"/>
                    </a:cubicBezTo>
                    <a:cubicBezTo>
                      <a:pt x="64" y="58"/>
                      <a:pt x="75" y="44"/>
                      <a:pt x="87" y="36"/>
                    </a:cubicBezTo>
                    <a:cubicBezTo>
                      <a:pt x="99" y="28"/>
                      <a:pt x="111" y="27"/>
                      <a:pt x="123" y="32"/>
                    </a:cubicBezTo>
                    <a:cubicBezTo>
                      <a:pt x="135" y="38"/>
                      <a:pt x="141" y="48"/>
                      <a:pt x="143" y="62"/>
                    </a:cubicBezTo>
                    <a:close/>
                    <a:moveTo>
                      <a:pt x="64" y="8"/>
                    </a:moveTo>
                    <a:cubicBezTo>
                      <a:pt x="43" y="17"/>
                      <a:pt x="26" y="34"/>
                      <a:pt x="14" y="59"/>
                    </a:cubicBezTo>
                    <a:cubicBezTo>
                      <a:pt x="2" y="84"/>
                      <a:pt x="0" y="107"/>
                      <a:pt x="7" y="129"/>
                    </a:cubicBezTo>
                    <a:cubicBezTo>
                      <a:pt x="14" y="151"/>
                      <a:pt x="29" y="168"/>
                      <a:pt x="52" y="179"/>
                    </a:cubicBezTo>
                    <a:cubicBezTo>
                      <a:pt x="76" y="190"/>
                      <a:pt x="98" y="191"/>
                      <a:pt x="120" y="183"/>
                    </a:cubicBezTo>
                    <a:cubicBezTo>
                      <a:pt x="142" y="174"/>
                      <a:pt x="159" y="157"/>
                      <a:pt x="171" y="132"/>
                    </a:cubicBezTo>
                    <a:cubicBezTo>
                      <a:pt x="183" y="108"/>
                      <a:pt x="185" y="84"/>
                      <a:pt x="178" y="62"/>
                    </a:cubicBezTo>
                    <a:cubicBezTo>
                      <a:pt x="171" y="40"/>
                      <a:pt x="156" y="23"/>
                      <a:pt x="132" y="12"/>
                    </a:cubicBezTo>
                    <a:cubicBezTo>
                      <a:pt x="109" y="1"/>
                      <a:pt x="86" y="0"/>
                      <a:pt x="6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2" name="Freeform 22"/>
              <p:cNvSpPr>
                <a:spLocks noEditPoints="1"/>
              </p:cNvSpPr>
              <p:nvPr/>
            </p:nvSpPr>
            <p:spPr bwMode="auto">
              <a:xfrm>
                <a:off x="3436244" y="1222336"/>
                <a:ext cx="58829" cy="67334"/>
              </a:xfrm>
              <a:custGeom>
                <a:avLst/>
                <a:gdLst>
                  <a:gd name="T0" fmla="*/ 97 w 193"/>
                  <a:gd name="T1" fmla="*/ 60 h 220"/>
                  <a:gd name="T2" fmla="*/ 106 w 193"/>
                  <a:gd name="T3" fmla="*/ 43 h 220"/>
                  <a:gd name="T4" fmla="*/ 122 w 193"/>
                  <a:gd name="T5" fmla="*/ 44 h 220"/>
                  <a:gd name="T6" fmla="*/ 144 w 193"/>
                  <a:gd name="T7" fmla="*/ 58 h 220"/>
                  <a:gd name="T8" fmla="*/ 147 w 193"/>
                  <a:gd name="T9" fmla="*/ 80 h 220"/>
                  <a:gd name="T10" fmla="*/ 131 w 193"/>
                  <a:gd name="T11" fmla="*/ 97 h 220"/>
                  <a:gd name="T12" fmla="*/ 96 w 193"/>
                  <a:gd name="T13" fmla="*/ 93 h 220"/>
                  <a:gd name="T14" fmla="*/ 91 w 193"/>
                  <a:gd name="T15" fmla="*/ 92 h 220"/>
                  <a:gd name="T16" fmla="*/ 88 w 193"/>
                  <a:gd name="T17" fmla="*/ 91 h 220"/>
                  <a:gd name="T18" fmla="*/ 97 w 193"/>
                  <a:gd name="T19" fmla="*/ 60 h 220"/>
                  <a:gd name="T20" fmla="*/ 45 w 193"/>
                  <a:gd name="T21" fmla="*/ 21 h 220"/>
                  <a:gd name="T22" fmla="*/ 58 w 193"/>
                  <a:gd name="T23" fmla="*/ 31 h 220"/>
                  <a:gd name="T24" fmla="*/ 54 w 193"/>
                  <a:gd name="T25" fmla="*/ 58 h 220"/>
                  <a:gd name="T26" fmla="*/ 34 w 193"/>
                  <a:gd name="T27" fmla="*/ 123 h 220"/>
                  <a:gd name="T28" fmla="*/ 23 w 193"/>
                  <a:gd name="T29" fmla="*/ 147 h 220"/>
                  <a:gd name="T30" fmla="*/ 6 w 193"/>
                  <a:gd name="T31" fmla="*/ 148 h 220"/>
                  <a:gd name="T32" fmla="*/ 0 w 193"/>
                  <a:gd name="T33" fmla="*/ 169 h 220"/>
                  <a:gd name="T34" fmla="*/ 77 w 193"/>
                  <a:gd name="T35" fmla="*/ 192 h 220"/>
                  <a:gd name="T36" fmla="*/ 83 w 193"/>
                  <a:gd name="T37" fmla="*/ 171 h 220"/>
                  <a:gd name="T38" fmla="*/ 70 w 193"/>
                  <a:gd name="T39" fmla="*/ 161 h 220"/>
                  <a:gd name="T40" fmla="*/ 74 w 193"/>
                  <a:gd name="T41" fmla="*/ 135 h 220"/>
                  <a:gd name="T42" fmla="*/ 81 w 193"/>
                  <a:gd name="T43" fmla="*/ 114 h 220"/>
                  <a:gd name="T44" fmla="*/ 96 w 193"/>
                  <a:gd name="T45" fmla="*/ 118 h 220"/>
                  <a:gd name="T46" fmla="*/ 123 w 193"/>
                  <a:gd name="T47" fmla="*/ 206 h 220"/>
                  <a:gd name="T48" fmla="*/ 172 w 193"/>
                  <a:gd name="T49" fmla="*/ 220 h 220"/>
                  <a:gd name="T50" fmla="*/ 179 w 193"/>
                  <a:gd name="T51" fmla="*/ 200 h 220"/>
                  <a:gd name="T52" fmla="*/ 166 w 193"/>
                  <a:gd name="T53" fmla="*/ 192 h 220"/>
                  <a:gd name="T54" fmla="*/ 158 w 193"/>
                  <a:gd name="T55" fmla="*/ 177 h 220"/>
                  <a:gd name="T56" fmla="*/ 139 w 193"/>
                  <a:gd name="T57" fmla="*/ 125 h 220"/>
                  <a:gd name="T58" fmla="*/ 172 w 193"/>
                  <a:gd name="T59" fmla="*/ 117 h 220"/>
                  <a:gd name="T60" fmla="*/ 189 w 193"/>
                  <a:gd name="T61" fmla="*/ 91 h 220"/>
                  <a:gd name="T62" fmla="*/ 183 w 193"/>
                  <a:gd name="T63" fmla="*/ 52 h 220"/>
                  <a:gd name="T64" fmla="*/ 139 w 193"/>
                  <a:gd name="T65" fmla="*/ 26 h 220"/>
                  <a:gd name="T66" fmla="*/ 51 w 193"/>
                  <a:gd name="T67" fmla="*/ 0 h 220"/>
                  <a:gd name="T68" fmla="*/ 45 w 193"/>
                  <a:gd name="T69" fmla="*/ 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220">
                    <a:moveTo>
                      <a:pt x="97" y="60"/>
                    </a:moveTo>
                    <a:cubicBezTo>
                      <a:pt x="100" y="51"/>
                      <a:pt x="103" y="45"/>
                      <a:pt x="106" y="43"/>
                    </a:cubicBezTo>
                    <a:cubicBezTo>
                      <a:pt x="109" y="42"/>
                      <a:pt x="114" y="42"/>
                      <a:pt x="122" y="44"/>
                    </a:cubicBezTo>
                    <a:cubicBezTo>
                      <a:pt x="132" y="47"/>
                      <a:pt x="140" y="52"/>
                      <a:pt x="144" y="58"/>
                    </a:cubicBezTo>
                    <a:cubicBezTo>
                      <a:pt x="149" y="64"/>
                      <a:pt x="150" y="72"/>
                      <a:pt x="147" y="80"/>
                    </a:cubicBezTo>
                    <a:cubicBezTo>
                      <a:pt x="145" y="89"/>
                      <a:pt x="139" y="94"/>
                      <a:pt x="131" y="97"/>
                    </a:cubicBezTo>
                    <a:cubicBezTo>
                      <a:pt x="122" y="99"/>
                      <a:pt x="111" y="98"/>
                      <a:pt x="96" y="93"/>
                    </a:cubicBezTo>
                    <a:cubicBezTo>
                      <a:pt x="94" y="93"/>
                      <a:pt x="92" y="92"/>
                      <a:pt x="91" y="92"/>
                    </a:cubicBezTo>
                    <a:cubicBezTo>
                      <a:pt x="90" y="91"/>
                      <a:pt x="89" y="91"/>
                      <a:pt x="88" y="91"/>
                    </a:cubicBezTo>
                    <a:lnTo>
                      <a:pt x="97" y="60"/>
                    </a:lnTo>
                    <a:close/>
                    <a:moveTo>
                      <a:pt x="45" y="21"/>
                    </a:moveTo>
                    <a:cubicBezTo>
                      <a:pt x="52" y="23"/>
                      <a:pt x="57" y="27"/>
                      <a:pt x="58" y="31"/>
                    </a:cubicBezTo>
                    <a:cubicBezTo>
                      <a:pt x="59" y="35"/>
                      <a:pt x="58" y="44"/>
                      <a:pt x="54" y="58"/>
                    </a:cubicBezTo>
                    <a:cubicBezTo>
                      <a:pt x="34" y="123"/>
                      <a:pt x="34" y="123"/>
                      <a:pt x="34" y="123"/>
                    </a:cubicBezTo>
                    <a:cubicBezTo>
                      <a:pt x="30" y="136"/>
                      <a:pt x="26" y="144"/>
                      <a:pt x="23" y="147"/>
                    </a:cubicBezTo>
                    <a:cubicBezTo>
                      <a:pt x="19" y="150"/>
                      <a:pt x="14" y="150"/>
                      <a:pt x="6" y="148"/>
                    </a:cubicBezTo>
                    <a:cubicBezTo>
                      <a:pt x="0" y="169"/>
                      <a:pt x="0" y="169"/>
                      <a:pt x="0" y="169"/>
                    </a:cubicBezTo>
                    <a:cubicBezTo>
                      <a:pt x="77" y="192"/>
                      <a:pt x="77" y="192"/>
                      <a:pt x="77" y="192"/>
                    </a:cubicBezTo>
                    <a:cubicBezTo>
                      <a:pt x="83" y="171"/>
                      <a:pt x="83" y="171"/>
                      <a:pt x="83" y="171"/>
                    </a:cubicBezTo>
                    <a:cubicBezTo>
                      <a:pt x="76" y="169"/>
                      <a:pt x="72" y="166"/>
                      <a:pt x="70" y="161"/>
                    </a:cubicBezTo>
                    <a:cubicBezTo>
                      <a:pt x="69" y="157"/>
                      <a:pt x="70" y="148"/>
                      <a:pt x="74" y="135"/>
                    </a:cubicBezTo>
                    <a:cubicBezTo>
                      <a:pt x="81" y="114"/>
                      <a:pt x="81" y="114"/>
                      <a:pt x="81" y="114"/>
                    </a:cubicBezTo>
                    <a:cubicBezTo>
                      <a:pt x="96" y="118"/>
                      <a:pt x="96" y="118"/>
                      <a:pt x="96" y="118"/>
                    </a:cubicBezTo>
                    <a:cubicBezTo>
                      <a:pt x="123" y="206"/>
                      <a:pt x="123" y="206"/>
                      <a:pt x="123" y="206"/>
                    </a:cubicBezTo>
                    <a:cubicBezTo>
                      <a:pt x="172" y="220"/>
                      <a:pt x="172" y="220"/>
                      <a:pt x="172" y="220"/>
                    </a:cubicBezTo>
                    <a:cubicBezTo>
                      <a:pt x="179" y="200"/>
                      <a:pt x="179" y="200"/>
                      <a:pt x="179" y="200"/>
                    </a:cubicBezTo>
                    <a:cubicBezTo>
                      <a:pt x="173" y="198"/>
                      <a:pt x="169" y="195"/>
                      <a:pt x="166" y="192"/>
                    </a:cubicBezTo>
                    <a:cubicBezTo>
                      <a:pt x="163" y="188"/>
                      <a:pt x="160" y="184"/>
                      <a:pt x="158" y="177"/>
                    </a:cubicBezTo>
                    <a:cubicBezTo>
                      <a:pt x="139" y="125"/>
                      <a:pt x="139" y="125"/>
                      <a:pt x="139" y="125"/>
                    </a:cubicBezTo>
                    <a:cubicBezTo>
                      <a:pt x="153" y="125"/>
                      <a:pt x="163" y="122"/>
                      <a:pt x="172" y="117"/>
                    </a:cubicBezTo>
                    <a:cubicBezTo>
                      <a:pt x="179" y="111"/>
                      <a:pt x="185" y="103"/>
                      <a:pt x="189" y="91"/>
                    </a:cubicBezTo>
                    <a:cubicBezTo>
                      <a:pt x="193" y="76"/>
                      <a:pt x="191" y="62"/>
                      <a:pt x="183" y="52"/>
                    </a:cubicBezTo>
                    <a:cubicBezTo>
                      <a:pt x="175" y="41"/>
                      <a:pt x="160" y="33"/>
                      <a:pt x="139" y="26"/>
                    </a:cubicBezTo>
                    <a:cubicBezTo>
                      <a:pt x="51" y="0"/>
                      <a:pt x="51" y="0"/>
                      <a:pt x="51" y="0"/>
                    </a:cubicBezTo>
                    <a:lnTo>
                      <a:pt x="4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3" name="Freeform 23"/>
              <p:cNvSpPr>
                <a:spLocks noEditPoints="1"/>
              </p:cNvSpPr>
              <p:nvPr/>
            </p:nvSpPr>
            <p:spPr bwMode="auto">
              <a:xfrm>
                <a:off x="3497199" y="1237220"/>
                <a:ext cx="50323" cy="56702"/>
              </a:xfrm>
              <a:custGeom>
                <a:avLst/>
                <a:gdLst>
                  <a:gd name="T0" fmla="*/ 76 w 164"/>
                  <a:gd name="T1" fmla="*/ 51 h 185"/>
                  <a:gd name="T2" fmla="*/ 82 w 164"/>
                  <a:gd name="T3" fmla="*/ 34 h 185"/>
                  <a:gd name="T4" fmla="*/ 94 w 164"/>
                  <a:gd name="T5" fmla="*/ 31 h 185"/>
                  <a:gd name="T6" fmla="*/ 115 w 164"/>
                  <a:gd name="T7" fmla="*/ 42 h 185"/>
                  <a:gd name="T8" fmla="*/ 120 w 164"/>
                  <a:gd name="T9" fmla="*/ 64 h 185"/>
                  <a:gd name="T10" fmla="*/ 108 w 164"/>
                  <a:gd name="T11" fmla="*/ 86 h 185"/>
                  <a:gd name="T12" fmla="*/ 79 w 164"/>
                  <a:gd name="T13" fmla="*/ 90 h 185"/>
                  <a:gd name="T14" fmla="*/ 75 w 164"/>
                  <a:gd name="T15" fmla="*/ 90 h 185"/>
                  <a:gd name="T16" fmla="*/ 71 w 164"/>
                  <a:gd name="T17" fmla="*/ 89 h 185"/>
                  <a:gd name="T18" fmla="*/ 76 w 164"/>
                  <a:gd name="T19" fmla="*/ 51 h 185"/>
                  <a:gd name="T20" fmla="*/ 20 w 164"/>
                  <a:gd name="T21" fmla="*/ 22 h 185"/>
                  <a:gd name="T22" fmla="*/ 33 w 164"/>
                  <a:gd name="T23" fmla="*/ 29 h 185"/>
                  <a:gd name="T24" fmla="*/ 33 w 164"/>
                  <a:gd name="T25" fmla="*/ 57 h 185"/>
                  <a:gd name="T26" fmla="*/ 25 w 164"/>
                  <a:gd name="T27" fmla="*/ 124 h 185"/>
                  <a:gd name="T28" fmla="*/ 18 w 164"/>
                  <a:gd name="T29" fmla="*/ 150 h 185"/>
                  <a:gd name="T30" fmla="*/ 3 w 164"/>
                  <a:gd name="T31" fmla="*/ 154 h 185"/>
                  <a:gd name="T32" fmla="*/ 0 w 164"/>
                  <a:gd name="T33" fmla="*/ 175 h 185"/>
                  <a:gd name="T34" fmla="*/ 78 w 164"/>
                  <a:gd name="T35" fmla="*/ 185 h 185"/>
                  <a:gd name="T36" fmla="*/ 80 w 164"/>
                  <a:gd name="T37" fmla="*/ 164 h 185"/>
                  <a:gd name="T38" fmla="*/ 67 w 164"/>
                  <a:gd name="T39" fmla="*/ 156 h 185"/>
                  <a:gd name="T40" fmla="*/ 66 w 164"/>
                  <a:gd name="T41" fmla="*/ 129 h 185"/>
                  <a:gd name="T42" fmla="*/ 69 w 164"/>
                  <a:gd name="T43" fmla="*/ 111 h 185"/>
                  <a:gd name="T44" fmla="*/ 96 w 164"/>
                  <a:gd name="T45" fmla="*/ 114 h 185"/>
                  <a:gd name="T46" fmla="*/ 142 w 164"/>
                  <a:gd name="T47" fmla="*/ 107 h 185"/>
                  <a:gd name="T48" fmla="*/ 162 w 164"/>
                  <a:gd name="T49" fmla="*/ 71 h 185"/>
                  <a:gd name="T50" fmla="*/ 151 w 164"/>
                  <a:gd name="T51" fmla="*/ 30 h 185"/>
                  <a:gd name="T52" fmla="*/ 107 w 164"/>
                  <a:gd name="T53" fmla="*/ 11 h 185"/>
                  <a:gd name="T54" fmla="*/ 22 w 164"/>
                  <a:gd name="T55" fmla="*/ 0 h 185"/>
                  <a:gd name="T56" fmla="*/ 20 w 164"/>
                  <a:gd name="T57" fmla="*/ 2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4" h="185">
                    <a:moveTo>
                      <a:pt x="76" y="51"/>
                    </a:moveTo>
                    <a:cubicBezTo>
                      <a:pt x="77" y="42"/>
                      <a:pt x="79" y="36"/>
                      <a:pt x="82" y="34"/>
                    </a:cubicBezTo>
                    <a:cubicBezTo>
                      <a:pt x="84" y="31"/>
                      <a:pt x="88" y="30"/>
                      <a:pt x="94" y="31"/>
                    </a:cubicBezTo>
                    <a:cubicBezTo>
                      <a:pt x="103" y="32"/>
                      <a:pt x="110" y="36"/>
                      <a:pt x="115" y="42"/>
                    </a:cubicBezTo>
                    <a:cubicBezTo>
                      <a:pt x="119" y="47"/>
                      <a:pt x="121" y="55"/>
                      <a:pt x="120" y="64"/>
                    </a:cubicBezTo>
                    <a:cubicBezTo>
                      <a:pt x="119" y="74"/>
                      <a:pt x="114" y="82"/>
                      <a:pt x="108" y="86"/>
                    </a:cubicBezTo>
                    <a:cubicBezTo>
                      <a:pt x="101" y="91"/>
                      <a:pt x="91" y="92"/>
                      <a:pt x="79" y="90"/>
                    </a:cubicBezTo>
                    <a:cubicBezTo>
                      <a:pt x="77" y="90"/>
                      <a:pt x="76" y="90"/>
                      <a:pt x="75" y="90"/>
                    </a:cubicBezTo>
                    <a:cubicBezTo>
                      <a:pt x="73" y="90"/>
                      <a:pt x="72" y="89"/>
                      <a:pt x="71" y="89"/>
                    </a:cubicBezTo>
                    <a:lnTo>
                      <a:pt x="76" y="51"/>
                    </a:lnTo>
                    <a:close/>
                    <a:moveTo>
                      <a:pt x="20" y="22"/>
                    </a:moveTo>
                    <a:cubicBezTo>
                      <a:pt x="26" y="23"/>
                      <a:pt x="31" y="25"/>
                      <a:pt x="33" y="29"/>
                    </a:cubicBezTo>
                    <a:cubicBezTo>
                      <a:pt x="35" y="33"/>
                      <a:pt x="35" y="42"/>
                      <a:pt x="33" y="57"/>
                    </a:cubicBezTo>
                    <a:cubicBezTo>
                      <a:pt x="25" y="124"/>
                      <a:pt x="25" y="124"/>
                      <a:pt x="25" y="124"/>
                    </a:cubicBezTo>
                    <a:cubicBezTo>
                      <a:pt x="23" y="138"/>
                      <a:pt x="21" y="147"/>
                      <a:pt x="18" y="150"/>
                    </a:cubicBezTo>
                    <a:cubicBezTo>
                      <a:pt x="15" y="153"/>
                      <a:pt x="10" y="155"/>
                      <a:pt x="3" y="154"/>
                    </a:cubicBezTo>
                    <a:cubicBezTo>
                      <a:pt x="0" y="175"/>
                      <a:pt x="0" y="175"/>
                      <a:pt x="0" y="175"/>
                    </a:cubicBezTo>
                    <a:cubicBezTo>
                      <a:pt x="78" y="185"/>
                      <a:pt x="78" y="185"/>
                      <a:pt x="78" y="185"/>
                    </a:cubicBezTo>
                    <a:cubicBezTo>
                      <a:pt x="80" y="164"/>
                      <a:pt x="80" y="164"/>
                      <a:pt x="80" y="164"/>
                    </a:cubicBezTo>
                    <a:cubicBezTo>
                      <a:pt x="73" y="162"/>
                      <a:pt x="69" y="160"/>
                      <a:pt x="67" y="156"/>
                    </a:cubicBezTo>
                    <a:cubicBezTo>
                      <a:pt x="65" y="152"/>
                      <a:pt x="64" y="143"/>
                      <a:pt x="66" y="129"/>
                    </a:cubicBezTo>
                    <a:cubicBezTo>
                      <a:pt x="69" y="111"/>
                      <a:pt x="69" y="111"/>
                      <a:pt x="69" y="111"/>
                    </a:cubicBezTo>
                    <a:cubicBezTo>
                      <a:pt x="96" y="114"/>
                      <a:pt x="96" y="114"/>
                      <a:pt x="96" y="114"/>
                    </a:cubicBezTo>
                    <a:cubicBezTo>
                      <a:pt x="116" y="117"/>
                      <a:pt x="131" y="115"/>
                      <a:pt x="142" y="107"/>
                    </a:cubicBezTo>
                    <a:cubicBezTo>
                      <a:pt x="153" y="100"/>
                      <a:pt x="159" y="88"/>
                      <a:pt x="162" y="71"/>
                    </a:cubicBezTo>
                    <a:cubicBezTo>
                      <a:pt x="164" y="54"/>
                      <a:pt x="160" y="40"/>
                      <a:pt x="151" y="30"/>
                    </a:cubicBezTo>
                    <a:cubicBezTo>
                      <a:pt x="142" y="19"/>
                      <a:pt x="127" y="13"/>
                      <a:pt x="107" y="11"/>
                    </a:cubicBezTo>
                    <a:cubicBezTo>
                      <a:pt x="22" y="0"/>
                      <a:pt x="22" y="0"/>
                      <a:pt x="22" y="0"/>
                    </a:cubicBezTo>
                    <a:lnTo>
                      <a:pt x="2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4" name="Freeform 24"/>
              <p:cNvSpPr>
                <a:spLocks noEditPoints="1"/>
              </p:cNvSpPr>
              <p:nvPr/>
            </p:nvSpPr>
            <p:spPr bwMode="auto">
              <a:xfrm>
                <a:off x="3548231" y="1241473"/>
                <a:ext cx="53867" cy="56702"/>
              </a:xfrm>
              <a:custGeom>
                <a:avLst/>
                <a:gdLst>
                  <a:gd name="T0" fmla="*/ 117 w 176"/>
                  <a:gd name="T1" fmla="*/ 40 h 186"/>
                  <a:gd name="T2" fmla="*/ 130 w 176"/>
                  <a:gd name="T3" fmla="*/ 92 h 186"/>
                  <a:gd name="T4" fmla="*/ 121 w 176"/>
                  <a:gd name="T5" fmla="*/ 143 h 186"/>
                  <a:gd name="T6" fmla="*/ 91 w 176"/>
                  <a:gd name="T7" fmla="*/ 163 h 186"/>
                  <a:gd name="T8" fmla="*/ 59 w 176"/>
                  <a:gd name="T9" fmla="*/ 146 h 186"/>
                  <a:gd name="T10" fmla="*/ 46 w 176"/>
                  <a:gd name="T11" fmla="*/ 95 h 186"/>
                  <a:gd name="T12" fmla="*/ 55 w 176"/>
                  <a:gd name="T13" fmla="*/ 43 h 186"/>
                  <a:gd name="T14" fmla="*/ 85 w 176"/>
                  <a:gd name="T15" fmla="*/ 23 h 186"/>
                  <a:gd name="T16" fmla="*/ 117 w 176"/>
                  <a:gd name="T17" fmla="*/ 40 h 186"/>
                  <a:gd name="T18" fmla="*/ 23 w 176"/>
                  <a:gd name="T19" fmla="*/ 29 h 186"/>
                  <a:gd name="T20" fmla="*/ 1 w 176"/>
                  <a:gd name="T21" fmla="*/ 96 h 186"/>
                  <a:gd name="T22" fmla="*/ 28 w 176"/>
                  <a:gd name="T23" fmla="*/ 162 h 186"/>
                  <a:gd name="T24" fmla="*/ 92 w 176"/>
                  <a:gd name="T25" fmla="*/ 185 h 186"/>
                  <a:gd name="T26" fmla="*/ 153 w 176"/>
                  <a:gd name="T27" fmla="*/ 158 h 186"/>
                  <a:gd name="T28" fmla="*/ 175 w 176"/>
                  <a:gd name="T29" fmla="*/ 90 h 186"/>
                  <a:gd name="T30" fmla="*/ 148 w 176"/>
                  <a:gd name="T31" fmla="*/ 24 h 186"/>
                  <a:gd name="T32" fmla="*/ 84 w 176"/>
                  <a:gd name="T33" fmla="*/ 1 h 186"/>
                  <a:gd name="T34" fmla="*/ 23 w 176"/>
                  <a:gd name="T35" fmla="*/ 2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6" h="186">
                    <a:moveTo>
                      <a:pt x="117" y="40"/>
                    </a:moveTo>
                    <a:cubicBezTo>
                      <a:pt x="125" y="52"/>
                      <a:pt x="129" y="69"/>
                      <a:pt x="130" y="92"/>
                    </a:cubicBezTo>
                    <a:cubicBezTo>
                      <a:pt x="131" y="114"/>
                      <a:pt x="128" y="131"/>
                      <a:pt x="121" y="143"/>
                    </a:cubicBezTo>
                    <a:cubicBezTo>
                      <a:pt x="114" y="156"/>
                      <a:pt x="104" y="162"/>
                      <a:pt x="91" y="163"/>
                    </a:cubicBezTo>
                    <a:cubicBezTo>
                      <a:pt x="77" y="163"/>
                      <a:pt x="67" y="158"/>
                      <a:pt x="59" y="146"/>
                    </a:cubicBezTo>
                    <a:cubicBezTo>
                      <a:pt x="51" y="134"/>
                      <a:pt x="47" y="117"/>
                      <a:pt x="46" y="95"/>
                    </a:cubicBezTo>
                    <a:cubicBezTo>
                      <a:pt x="45" y="73"/>
                      <a:pt x="48" y="55"/>
                      <a:pt x="55" y="43"/>
                    </a:cubicBezTo>
                    <a:cubicBezTo>
                      <a:pt x="62" y="30"/>
                      <a:pt x="72" y="24"/>
                      <a:pt x="85" y="23"/>
                    </a:cubicBezTo>
                    <a:cubicBezTo>
                      <a:pt x="99" y="23"/>
                      <a:pt x="109" y="28"/>
                      <a:pt x="117" y="40"/>
                    </a:cubicBezTo>
                    <a:close/>
                    <a:moveTo>
                      <a:pt x="23" y="29"/>
                    </a:moveTo>
                    <a:cubicBezTo>
                      <a:pt x="7" y="46"/>
                      <a:pt x="0" y="69"/>
                      <a:pt x="1" y="96"/>
                    </a:cubicBezTo>
                    <a:cubicBezTo>
                      <a:pt x="2" y="124"/>
                      <a:pt x="11" y="146"/>
                      <a:pt x="28" y="162"/>
                    </a:cubicBezTo>
                    <a:cubicBezTo>
                      <a:pt x="44" y="179"/>
                      <a:pt x="65" y="186"/>
                      <a:pt x="92" y="185"/>
                    </a:cubicBezTo>
                    <a:cubicBezTo>
                      <a:pt x="117" y="185"/>
                      <a:pt x="138" y="175"/>
                      <a:pt x="153" y="158"/>
                    </a:cubicBezTo>
                    <a:cubicBezTo>
                      <a:pt x="169" y="140"/>
                      <a:pt x="176" y="118"/>
                      <a:pt x="175" y="90"/>
                    </a:cubicBezTo>
                    <a:cubicBezTo>
                      <a:pt x="174" y="62"/>
                      <a:pt x="165" y="40"/>
                      <a:pt x="148" y="24"/>
                    </a:cubicBezTo>
                    <a:cubicBezTo>
                      <a:pt x="132" y="8"/>
                      <a:pt x="110" y="0"/>
                      <a:pt x="84" y="1"/>
                    </a:cubicBezTo>
                    <a:cubicBezTo>
                      <a:pt x="59" y="2"/>
                      <a:pt x="38" y="11"/>
                      <a:pt x="23"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5" name="Freeform 25"/>
              <p:cNvSpPr>
                <a:spLocks noEditPoints="1"/>
              </p:cNvSpPr>
              <p:nvPr/>
            </p:nvSpPr>
            <p:spPr bwMode="auto">
              <a:xfrm>
                <a:off x="3599972" y="1235803"/>
                <a:ext cx="62372" cy="58829"/>
              </a:xfrm>
              <a:custGeom>
                <a:avLst/>
                <a:gdLst>
                  <a:gd name="T0" fmla="*/ 68 w 207"/>
                  <a:gd name="T1" fmla="*/ 52 h 193"/>
                  <a:gd name="T2" fmla="*/ 69 w 207"/>
                  <a:gd name="T3" fmla="*/ 34 h 193"/>
                  <a:gd name="T4" fmla="*/ 83 w 207"/>
                  <a:gd name="T5" fmla="*/ 27 h 193"/>
                  <a:gd name="T6" fmla="*/ 110 w 207"/>
                  <a:gd name="T7" fmla="*/ 30 h 193"/>
                  <a:gd name="T8" fmla="*/ 122 w 207"/>
                  <a:gd name="T9" fmla="*/ 48 h 193"/>
                  <a:gd name="T10" fmla="*/ 115 w 207"/>
                  <a:gd name="T11" fmla="*/ 71 h 193"/>
                  <a:gd name="T12" fmla="*/ 82 w 207"/>
                  <a:gd name="T13" fmla="*/ 83 h 193"/>
                  <a:gd name="T14" fmla="*/ 77 w 207"/>
                  <a:gd name="T15" fmla="*/ 84 h 193"/>
                  <a:gd name="T16" fmla="*/ 73 w 207"/>
                  <a:gd name="T17" fmla="*/ 84 h 193"/>
                  <a:gd name="T18" fmla="*/ 68 w 207"/>
                  <a:gd name="T19" fmla="*/ 52 h 193"/>
                  <a:gd name="T20" fmla="*/ 4 w 207"/>
                  <a:gd name="T21" fmla="*/ 40 h 193"/>
                  <a:gd name="T22" fmla="*/ 20 w 207"/>
                  <a:gd name="T23" fmla="*/ 44 h 193"/>
                  <a:gd name="T24" fmla="*/ 28 w 207"/>
                  <a:gd name="T25" fmla="*/ 69 h 193"/>
                  <a:gd name="T26" fmla="*/ 40 w 207"/>
                  <a:gd name="T27" fmla="*/ 136 h 193"/>
                  <a:gd name="T28" fmla="*/ 40 w 207"/>
                  <a:gd name="T29" fmla="*/ 163 h 193"/>
                  <a:gd name="T30" fmla="*/ 26 w 207"/>
                  <a:gd name="T31" fmla="*/ 171 h 193"/>
                  <a:gd name="T32" fmla="*/ 29 w 207"/>
                  <a:gd name="T33" fmla="*/ 193 h 193"/>
                  <a:gd name="T34" fmla="*/ 109 w 207"/>
                  <a:gd name="T35" fmla="*/ 180 h 193"/>
                  <a:gd name="T36" fmla="*/ 105 w 207"/>
                  <a:gd name="T37" fmla="*/ 159 h 193"/>
                  <a:gd name="T38" fmla="*/ 89 w 207"/>
                  <a:gd name="T39" fmla="*/ 155 h 193"/>
                  <a:gd name="T40" fmla="*/ 81 w 207"/>
                  <a:gd name="T41" fmla="*/ 129 h 193"/>
                  <a:gd name="T42" fmla="*/ 77 w 207"/>
                  <a:gd name="T43" fmla="*/ 108 h 193"/>
                  <a:gd name="T44" fmla="*/ 93 w 207"/>
                  <a:gd name="T45" fmla="*/ 105 h 193"/>
                  <a:gd name="T46" fmla="*/ 156 w 207"/>
                  <a:gd name="T47" fmla="*/ 173 h 193"/>
                  <a:gd name="T48" fmla="*/ 207 w 207"/>
                  <a:gd name="T49" fmla="*/ 164 h 193"/>
                  <a:gd name="T50" fmla="*/ 204 w 207"/>
                  <a:gd name="T51" fmla="*/ 143 h 193"/>
                  <a:gd name="T52" fmla="*/ 188 w 207"/>
                  <a:gd name="T53" fmla="*/ 141 h 193"/>
                  <a:gd name="T54" fmla="*/ 175 w 207"/>
                  <a:gd name="T55" fmla="*/ 131 h 193"/>
                  <a:gd name="T56" fmla="*/ 135 w 207"/>
                  <a:gd name="T57" fmla="*/ 93 h 193"/>
                  <a:gd name="T58" fmla="*/ 160 w 207"/>
                  <a:gd name="T59" fmla="*/ 71 h 193"/>
                  <a:gd name="T60" fmla="*/ 164 w 207"/>
                  <a:gd name="T61" fmla="*/ 41 h 193"/>
                  <a:gd name="T62" fmla="*/ 142 w 207"/>
                  <a:gd name="T63" fmla="*/ 8 h 193"/>
                  <a:gd name="T64" fmla="*/ 91 w 207"/>
                  <a:gd name="T65" fmla="*/ 4 h 193"/>
                  <a:gd name="T66" fmla="*/ 0 w 207"/>
                  <a:gd name="T67" fmla="*/ 19 h 193"/>
                  <a:gd name="T68" fmla="*/ 4 w 207"/>
                  <a:gd name="T69" fmla="*/ 4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7" h="193">
                    <a:moveTo>
                      <a:pt x="68" y="52"/>
                    </a:moveTo>
                    <a:cubicBezTo>
                      <a:pt x="66" y="43"/>
                      <a:pt x="67" y="37"/>
                      <a:pt x="69" y="34"/>
                    </a:cubicBezTo>
                    <a:cubicBezTo>
                      <a:pt x="71" y="31"/>
                      <a:pt x="76" y="28"/>
                      <a:pt x="83" y="27"/>
                    </a:cubicBezTo>
                    <a:cubicBezTo>
                      <a:pt x="94" y="26"/>
                      <a:pt x="103" y="26"/>
                      <a:pt x="110" y="30"/>
                    </a:cubicBezTo>
                    <a:cubicBezTo>
                      <a:pt x="117" y="34"/>
                      <a:pt x="121" y="40"/>
                      <a:pt x="122" y="48"/>
                    </a:cubicBezTo>
                    <a:cubicBezTo>
                      <a:pt x="124" y="57"/>
                      <a:pt x="121" y="65"/>
                      <a:pt x="115" y="71"/>
                    </a:cubicBezTo>
                    <a:cubicBezTo>
                      <a:pt x="108" y="76"/>
                      <a:pt x="97" y="81"/>
                      <a:pt x="82" y="83"/>
                    </a:cubicBezTo>
                    <a:cubicBezTo>
                      <a:pt x="80" y="83"/>
                      <a:pt x="78" y="84"/>
                      <a:pt x="77" y="84"/>
                    </a:cubicBezTo>
                    <a:cubicBezTo>
                      <a:pt x="76" y="84"/>
                      <a:pt x="74" y="84"/>
                      <a:pt x="73" y="84"/>
                    </a:cubicBezTo>
                    <a:lnTo>
                      <a:pt x="68" y="52"/>
                    </a:lnTo>
                    <a:close/>
                    <a:moveTo>
                      <a:pt x="4" y="40"/>
                    </a:moveTo>
                    <a:cubicBezTo>
                      <a:pt x="11" y="39"/>
                      <a:pt x="17" y="40"/>
                      <a:pt x="20" y="44"/>
                    </a:cubicBezTo>
                    <a:cubicBezTo>
                      <a:pt x="23" y="47"/>
                      <a:pt x="26" y="55"/>
                      <a:pt x="28" y="69"/>
                    </a:cubicBezTo>
                    <a:cubicBezTo>
                      <a:pt x="40" y="136"/>
                      <a:pt x="40" y="136"/>
                      <a:pt x="40" y="136"/>
                    </a:cubicBezTo>
                    <a:cubicBezTo>
                      <a:pt x="42" y="150"/>
                      <a:pt x="42" y="159"/>
                      <a:pt x="40" y="163"/>
                    </a:cubicBezTo>
                    <a:cubicBezTo>
                      <a:pt x="38" y="167"/>
                      <a:pt x="33" y="170"/>
                      <a:pt x="26" y="171"/>
                    </a:cubicBezTo>
                    <a:cubicBezTo>
                      <a:pt x="29" y="193"/>
                      <a:pt x="29" y="193"/>
                      <a:pt x="29" y="193"/>
                    </a:cubicBezTo>
                    <a:cubicBezTo>
                      <a:pt x="109" y="180"/>
                      <a:pt x="109" y="180"/>
                      <a:pt x="109" y="180"/>
                    </a:cubicBezTo>
                    <a:cubicBezTo>
                      <a:pt x="105" y="159"/>
                      <a:pt x="105" y="159"/>
                      <a:pt x="105" y="159"/>
                    </a:cubicBezTo>
                    <a:cubicBezTo>
                      <a:pt x="98" y="160"/>
                      <a:pt x="92" y="158"/>
                      <a:pt x="89" y="155"/>
                    </a:cubicBezTo>
                    <a:cubicBezTo>
                      <a:pt x="86" y="152"/>
                      <a:pt x="83" y="143"/>
                      <a:pt x="81" y="129"/>
                    </a:cubicBezTo>
                    <a:cubicBezTo>
                      <a:pt x="77" y="108"/>
                      <a:pt x="77" y="108"/>
                      <a:pt x="77" y="108"/>
                    </a:cubicBezTo>
                    <a:cubicBezTo>
                      <a:pt x="93" y="105"/>
                      <a:pt x="93" y="105"/>
                      <a:pt x="93" y="105"/>
                    </a:cubicBezTo>
                    <a:cubicBezTo>
                      <a:pt x="156" y="173"/>
                      <a:pt x="156" y="173"/>
                      <a:pt x="156" y="173"/>
                    </a:cubicBezTo>
                    <a:cubicBezTo>
                      <a:pt x="207" y="164"/>
                      <a:pt x="207" y="164"/>
                      <a:pt x="207" y="164"/>
                    </a:cubicBezTo>
                    <a:cubicBezTo>
                      <a:pt x="204" y="143"/>
                      <a:pt x="204" y="143"/>
                      <a:pt x="204" y="143"/>
                    </a:cubicBezTo>
                    <a:cubicBezTo>
                      <a:pt x="198" y="143"/>
                      <a:pt x="193" y="143"/>
                      <a:pt x="188" y="141"/>
                    </a:cubicBezTo>
                    <a:cubicBezTo>
                      <a:pt x="184" y="139"/>
                      <a:pt x="179" y="136"/>
                      <a:pt x="175" y="131"/>
                    </a:cubicBezTo>
                    <a:cubicBezTo>
                      <a:pt x="135" y="93"/>
                      <a:pt x="135" y="93"/>
                      <a:pt x="135" y="93"/>
                    </a:cubicBezTo>
                    <a:cubicBezTo>
                      <a:pt x="147" y="87"/>
                      <a:pt x="155" y="80"/>
                      <a:pt x="160" y="71"/>
                    </a:cubicBezTo>
                    <a:cubicBezTo>
                      <a:pt x="165" y="63"/>
                      <a:pt x="166" y="53"/>
                      <a:pt x="164" y="41"/>
                    </a:cubicBezTo>
                    <a:cubicBezTo>
                      <a:pt x="162" y="25"/>
                      <a:pt x="154" y="14"/>
                      <a:pt x="142" y="8"/>
                    </a:cubicBezTo>
                    <a:cubicBezTo>
                      <a:pt x="130" y="2"/>
                      <a:pt x="113" y="0"/>
                      <a:pt x="91" y="4"/>
                    </a:cubicBezTo>
                    <a:cubicBezTo>
                      <a:pt x="0" y="19"/>
                      <a:pt x="0" y="19"/>
                      <a:pt x="0" y="19"/>
                    </a:cubicBezTo>
                    <a:lnTo>
                      <a:pt x="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6" name="Freeform 26"/>
              <p:cNvSpPr>
                <a:spLocks noEditPoints="1"/>
              </p:cNvSpPr>
              <p:nvPr/>
            </p:nvSpPr>
            <p:spPr bwMode="auto">
              <a:xfrm>
                <a:off x="3665179" y="1221627"/>
                <a:ext cx="52450" cy="62372"/>
              </a:xfrm>
              <a:custGeom>
                <a:avLst/>
                <a:gdLst>
                  <a:gd name="T0" fmla="*/ 68 w 172"/>
                  <a:gd name="T1" fmla="*/ 90 h 204"/>
                  <a:gd name="T2" fmla="*/ 38 w 172"/>
                  <a:gd name="T3" fmla="*/ 101 h 204"/>
                  <a:gd name="T4" fmla="*/ 35 w 172"/>
                  <a:gd name="T5" fmla="*/ 48 h 204"/>
                  <a:gd name="T6" fmla="*/ 68 w 172"/>
                  <a:gd name="T7" fmla="*/ 90 h 204"/>
                  <a:gd name="T8" fmla="*/ 14 w 172"/>
                  <a:gd name="T9" fmla="*/ 146 h 204"/>
                  <a:gd name="T10" fmla="*/ 14 w 172"/>
                  <a:gd name="T11" fmla="*/ 149 h 204"/>
                  <a:gd name="T12" fmla="*/ 0 w 172"/>
                  <a:gd name="T13" fmla="*/ 184 h 204"/>
                  <a:gd name="T14" fmla="*/ 8 w 172"/>
                  <a:gd name="T15" fmla="*/ 204 h 204"/>
                  <a:gd name="T16" fmla="*/ 70 w 172"/>
                  <a:gd name="T17" fmla="*/ 180 h 204"/>
                  <a:gd name="T18" fmla="*/ 63 w 172"/>
                  <a:gd name="T19" fmla="*/ 160 h 204"/>
                  <a:gd name="T20" fmla="*/ 48 w 172"/>
                  <a:gd name="T21" fmla="*/ 163 h 204"/>
                  <a:gd name="T22" fmla="*/ 41 w 172"/>
                  <a:gd name="T23" fmla="*/ 155 h 204"/>
                  <a:gd name="T24" fmla="*/ 41 w 172"/>
                  <a:gd name="T25" fmla="*/ 153 h 204"/>
                  <a:gd name="T26" fmla="*/ 40 w 172"/>
                  <a:gd name="T27" fmla="*/ 150 h 204"/>
                  <a:gd name="T28" fmla="*/ 38 w 172"/>
                  <a:gd name="T29" fmla="*/ 125 h 204"/>
                  <a:gd name="T30" fmla="*/ 84 w 172"/>
                  <a:gd name="T31" fmla="*/ 107 h 204"/>
                  <a:gd name="T32" fmla="*/ 100 w 172"/>
                  <a:gd name="T33" fmla="*/ 127 h 204"/>
                  <a:gd name="T34" fmla="*/ 102 w 172"/>
                  <a:gd name="T35" fmla="*/ 130 h 204"/>
                  <a:gd name="T36" fmla="*/ 104 w 172"/>
                  <a:gd name="T37" fmla="*/ 134 h 204"/>
                  <a:gd name="T38" fmla="*/ 104 w 172"/>
                  <a:gd name="T39" fmla="*/ 142 h 204"/>
                  <a:gd name="T40" fmla="*/ 94 w 172"/>
                  <a:gd name="T41" fmla="*/ 149 h 204"/>
                  <a:gd name="T42" fmla="*/ 92 w 172"/>
                  <a:gd name="T43" fmla="*/ 149 h 204"/>
                  <a:gd name="T44" fmla="*/ 99 w 172"/>
                  <a:gd name="T45" fmla="*/ 169 h 204"/>
                  <a:gd name="T46" fmla="*/ 172 w 172"/>
                  <a:gd name="T47" fmla="*/ 141 h 204"/>
                  <a:gd name="T48" fmla="*/ 164 w 172"/>
                  <a:gd name="T49" fmla="*/ 121 h 204"/>
                  <a:gd name="T50" fmla="*/ 136 w 172"/>
                  <a:gd name="T51" fmla="*/ 107 h 204"/>
                  <a:gd name="T52" fmla="*/ 135 w 172"/>
                  <a:gd name="T53" fmla="*/ 106 h 204"/>
                  <a:gd name="T54" fmla="*/ 46 w 172"/>
                  <a:gd name="T55" fmla="*/ 0 h 204"/>
                  <a:gd name="T56" fmla="*/ 11 w 172"/>
                  <a:gd name="T57" fmla="*/ 13 h 204"/>
                  <a:gd name="T58" fmla="*/ 14 w 172"/>
                  <a:gd name="T59" fmla="*/ 14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2" h="204">
                    <a:moveTo>
                      <a:pt x="68" y="90"/>
                    </a:moveTo>
                    <a:cubicBezTo>
                      <a:pt x="38" y="101"/>
                      <a:pt x="38" y="101"/>
                      <a:pt x="38" y="101"/>
                    </a:cubicBezTo>
                    <a:cubicBezTo>
                      <a:pt x="35" y="48"/>
                      <a:pt x="35" y="48"/>
                      <a:pt x="35" y="48"/>
                    </a:cubicBezTo>
                    <a:lnTo>
                      <a:pt x="68" y="90"/>
                    </a:lnTo>
                    <a:close/>
                    <a:moveTo>
                      <a:pt x="14" y="146"/>
                    </a:moveTo>
                    <a:cubicBezTo>
                      <a:pt x="14" y="147"/>
                      <a:pt x="14" y="148"/>
                      <a:pt x="14" y="149"/>
                    </a:cubicBezTo>
                    <a:cubicBezTo>
                      <a:pt x="14" y="167"/>
                      <a:pt x="10" y="178"/>
                      <a:pt x="0" y="184"/>
                    </a:cubicBezTo>
                    <a:cubicBezTo>
                      <a:pt x="8" y="204"/>
                      <a:pt x="8" y="204"/>
                      <a:pt x="8" y="204"/>
                    </a:cubicBezTo>
                    <a:cubicBezTo>
                      <a:pt x="70" y="180"/>
                      <a:pt x="70" y="180"/>
                      <a:pt x="70" y="180"/>
                    </a:cubicBezTo>
                    <a:cubicBezTo>
                      <a:pt x="63" y="160"/>
                      <a:pt x="63" y="160"/>
                      <a:pt x="63" y="160"/>
                    </a:cubicBezTo>
                    <a:cubicBezTo>
                      <a:pt x="56" y="162"/>
                      <a:pt x="52" y="163"/>
                      <a:pt x="48" y="163"/>
                    </a:cubicBezTo>
                    <a:cubicBezTo>
                      <a:pt x="45" y="162"/>
                      <a:pt x="43" y="159"/>
                      <a:pt x="41" y="155"/>
                    </a:cubicBezTo>
                    <a:cubicBezTo>
                      <a:pt x="41" y="154"/>
                      <a:pt x="41" y="153"/>
                      <a:pt x="41" y="153"/>
                    </a:cubicBezTo>
                    <a:cubicBezTo>
                      <a:pt x="40" y="152"/>
                      <a:pt x="40" y="151"/>
                      <a:pt x="40" y="150"/>
                    </a:cubicBezTo>
                    <a:cubicBezTo>
                      <a:pt x="38" y="125"/>
                      <a:pt x="38" y="125"/>
                      <a:pt x="38" y="125"/>
                    </a:cubicBezTo>
                    <a:cubicBezTo>
                      <a:pt x="84" y="107"/>
                      <a:pt x="84" y="107"/>
                      <a:pt x="84" y="107"/>
                    </a:cubicBezTo>
                    <a:cubicBezTo>
                      <a:pt x="100" y="127"/>
                      <a:pt x="100" y="127"/>
                      <a:pt x="100" y="127"/>
                    </a:cubicBezTo>
                    <a:cubicBezTo>
                      <a:pt x="101" y="128"/>
                      <a:pt x="102" y="129"/>
                      <a:pt x="102" y="130"/>
                    </a:cubicBezTo>
                    <a:cubicBezTo>
                      <a:pt x="103" y="131"/>
                      <a:pt x="104" y="132"/>
                      <a:pt x="104" y="134"/>
                    </a:cubicBezTo>
                    <a:cubicBezTo>
                      <a:pt x="105" y="137"/>
                      <a:pt x="105" y="140"/>
                      <a:pt x="104" y="142"/>
                    </a:cubicBezTo>
                    <a:cubicBezTo>
                      <a:pt x="102" y="144"/>
                      <a:pt x="99" y="147"/>
                      <a:pt x="94" y="149"/>
                    </a:cubicBezTo>
                    <a:cubicBezTo>
                      <a:pt x="92" y="149"/>
                      <a:pt x="92" y="149"/>
                      <a:pt x="92" y="149"/>
                    </a:cubicBezTo>
                    <a:cubicBezTo>
                      <a:pt x="99" y="169"/>
                      <a:pt x="99" y="169"/>
                      <a:pt x="99" y="169"/>
                    </a:cubicBezTo>
                    <a:cubicBezTo>
                      <a:pt x="172" y="141"/>
                      <a:pt x="172" y="141"/>
                      <a:pt x="172" y="141"/>
                    </a:cubicBezTo>
                    <a:cubicBezTo>
                      <a:pt x="164" y="121"/>
                      <a:pt x="164" y="121"/>
                      <a:pt x="164" y="121"/>
                    </a:cubicBezTo>
                    <a:cubicBezTo>
                      <a:pt x="155" y="123"/>
                      <a:pt x="146" y="119"/>
                      <a:pt x="136" y="107"/>
                    </a:cubicBezTo>
                    <a:cubicBezTo>
                      <a:pt x="135" y="106"/>
                      <a:pt x="135" y="106"/>
                      <a:pt x="135" y="106"/>
                    </a:cubicBezTo>
                    <a:cubicBezTo>
                      <a:pt x="46" y="0"/>
                      <a:pt x="46" y="0"/>
                      <a:pt x="46" y="0"/>
                    </a:cubicBezTo>
                    <a:cubicBezTo>
                      <a:pt x="11" y="13"/>
                      <a:pt x="11" y="13"/>
                      <a:pt x="11" y="13"/>
                    </a:cubicBezTo>
                    <a:lnTo>
                      <a:pt x="1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7" name="Freeform 27"/>
              <p:cNvSpPr>
                <a:spLocks/>
              </p:cNvSpPr>
              <p:nvPr/>
            </p:nvSpPr>
            <p:spPr bwMode="auto">
              <a:xfrm>
                <a:off x="3694948" y="1198237"/>
                <a:ext cx="54576" cy="62372"/>
              </a:xfrm>
              <a:custGeom>
                <a:avLst/>
                <a:gdLst>
                  <a:gd name="T0" fmla="*/ 0 w 178"/>
                  <a:gd name="T1" fmla="*/ 61 h 205"/>
                  <a:gd name="T2" fmla="*/ 118 w 178"/>
                  <a:gd name="T3" fmla="*/ 0 h 205"/>
                  <a:gd name="T4" fmla="*/ 160 w 178"/>
                  <a:gd name="T5" fmla="*/ 39 h 205"/>
                  <a:gd name="T6" fmla="*/ 149 w 178"/>
                  <a:gd name="T7" fmla="*/ 52 h 205"/>
                  <a:gd name="T8" fmla="*/ 118 w 178"/>
                  <a:gd name="T9" fmla="*/ 36 h 205"/>
                  <a:gd name="T10" fmla="*/ 91 w 178"/>
                  <a:gd name="T11" fmla="*/ 41 h 205"/>
                  <a:gd name="T12" fmla="*/ 89 w 178"/>
                  <a:gd name="T13" fmla="*/ 42 h 205"/>
                  <a:gd name="T14" fmla="*/ 135 w 178"/>
                  <a:gd name="T15" fmla="*/ 129 h 205"/>
                  <a:gd name="T16" fmla="*/ 151 w 178"/>
                  <a:gd name="T17" fmla="*/ 151 h 205"/>
                  <a:gd name="T18" fmla="*/ 168 w 178"/>
                  <a:gd name="T19" fmla="*/ 149 h 205"/>
                  <a:gd name="T20" fmla="*/ 178 w 178"/>
                  <a:gd name="T21" fmla="*/ 168 h 205"/>
                  <a:gd name="T22" fmla="*/ 107 w 178"/>
                  <a:gd name="T23" fmla="*/ 205 h 205"/>
                  <a:gd name="T24" fmla="*/ 97 w 178"/>
                  <a:gd name="T25" fmla="*/ 186 h 205"/>
                  <a:gd name="T26" fmla="*/ 107 w 178"/>
                  <a:gd name="T27" fmla="*/ 174 h 205"/>
                  <a:gd name="T28" fmla="*/ 98 w 178"/>
                  <a:gd name="T29" fmla="*/ 149 h 205"/>
                  <a:gd name="T30" fmla="*/ 52 w 178"/>
                  <a:gd name="T31" fmla="*/ 61 h 205"/>
                  <a:gd name="T32" fmla="*/ 50 w 178"/>
                  <a:gd name="T33" fmla="*/ 62 h 205"/>
                  <a:gd name="T34" fmla="*/ 30 w 178"/>
                  <a:gd name="T35" fmla="*/ 82 h 205"/>
                  <a:gd name="T36" fmla="*/ 26 w 178"/>
                  <a:gd name="T37" fmla="*/ 116 h 205"/>
                  <a:gd name="T38" fmla="*/ 10 w 178"/>
                  <a:gd name="T39" fmla="*/ 117 h 205"/>
                  <a:gd name="T40" fmla="*/ 0 w 178"/>
                  <a:gd name="T41" fmla="*/ 6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8" h="205">
                    <a:moveTo>
                      <a:pt x="0" y="61"/>
                    </a:moveTo>
                    <a:cubicBezTo>
                      <a:pt x="118" y="0"/>
                      <a:pt x="118" y="0"/>
                      <a:pt x="118" y="0"/>
                    </a:cubicBezTo>
                    <a:cubicBezTo>
                      <a:pt x="160" y="39"/>
                      <a:pt x="160" y="39"/>
                      <a:pt x="160" y="39"/>
                    </a:cubicBezTo>
                    <a:cubicBezTo>
                      <a:pt x="149" y="52"/>
                      <a:pt x="149" y="52"/>
                      <a:pt x="149" y="52"/>
                    </a:cubicBezTo>
                    <a:cubicBezTo>
                      <a:pt x="137" y="43"/>
                      <a:pt x="127" y="38"/>
                      <a:pt x="118" y="36"/>
                    </a:cubicBezTo>
                    <a:cubicBezTo>
                      <a:pt x="109" y="34"/>
                      <a:pt x="100" y="36"/>
                      <a:pt x="91" y="41"/>
                    </a:cubicBezTo>
                    <a:cubicBezTo>
                      <a:pt x="89" y="42"/>
                      <a:pt x="89" y="42"/>
                      <a:pt x="89" y="42"/>
                    </a:cubicBezTo>
                    <a:cubicBezTo>
                      <a:pt x="135" y="129"/>
                      <a:pt x="135" y="129"/>
                      <a:pt x="135" y="129"/>
                    </a:cubicBezTo>
                    <a:cubicBezTo>
                      <a:pt x="142" y="141"/>
                      <a:pt x="147" y="149"/>
                      <a:pt x="151" y="151"/>
                    </a:cubicBezTo>
                    <a:cubicBezTo>
                      <a:pt x="155" y="153"/>
                      <a:pt x="161" y="152"/>
                      <a:pt x="168" y="149"/>
                    </a:cubicBezTo>
                    <a:cubicBezTo>
                      <a:pt x="178" y="168"/>
                      <a:pt x="178" y="168"/>
                      <a:pt x="178" y="168"/>
                    </a:cubicBezTo>
                    <a:cubicBezTo>
                      <a:pt x="107" y="205"/>
                      <a:pt x="107" y="205"/>
                      <a:pt x="107" y="205"/>
                    </a:cubicBezTo>
                    <a:cubicBezTo>
                      <a:pt x="97" y="186"/>
                      <a:pt x="97" y="186"/>
                      <a:pt x="97" y="186"/>
                    </a:cubicBezTo>
                    <a:cubicBezTo>
                      <a:pt x="103" y="182"/>
                      <a:pt x="107" y="178"/>
                      <a:pt x="107" y="174"/>
                    </a:cubicBezTo>
                    <a:cubicBezTo>
                      <a:pt x="108" y="169"/>
                      <a:pt x="105" y="161"/>
                      <a:pt x="98" y="149"/>
                    </a:cubicBezTo>
                    <a:cubicBezTo>
                      <a:pt x="52" y="61"/>
                      <a:pt x="52" y="61"/>
                      <a:pt x="52" y="61"/>
                    </a:cubicBezTo>
                    <a:cubicBezTo>
                      <a:pt x="50" y="62"/>
                      <a:pt x="50" y="62"/>
                      <a:pt x="50" y="62"/>
                    </a:cubicBezTo>
                    <a:cubicBezTo>
                      <a:pt x="40" y="67"/>
                      <a:pt x="34" y="74"/>
                      <a:pt x="30" y="82"/>
                    </a:cubicBezTo>
                    <a:cubicBezTo>
                      <a:pt x="27" y="90"/>
                      <a:pt x="25" y="101"/>
                      <a:pt x="26" y="116"/>
                    </a:cubicBezTo>
                    <a:cubicBezTo>
                      <a:pt x="10" y="117"/>
                      <a:pt x="10" y="117"/>
                      <a:pt x="10" y="117"/>
                    </a:cubicBezTo>
                    <a:lnTo>
                      <a:pt x="0"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8" name="Freeform 28"/>
              <p:cNvSpPr>
                <a:spLocks/>
              </p:cNvSpPr>
              <p:nvPr/>
            </p:nvSpPr>
            <p:spPr bwMode="auto">
              <a:xfrm>
                <a:off x="3736766" y="1180518"/>
                <a:ext cx="51741" cy="58120"/>
              </a:xfrm>
              <a:custGeom>
                <a:avLst/>
                <a:gdLst>
                  <a:gd name="T0" fmla="*/ 0 w 169"/>
                  <a:gd name="T1" fmla="*/ 46 h 192"/>
                  <a:gd name="T2" fmla="*/ 68 w 169"/>
                  <a:gd name="T3" fmla="*/ 0 h 192"/>
                  <a:gd name="T4" fmla="*/ 80 w 169"/>
                  <a:gd name="T5" fmla="*/ 18 h 192"/>
                  <a:gd name="T6" fmla="*/ 71 w 169"/>
                  <a:gd name="T7" fmla="*/ 32 h 192"/>
                  <a:gd name="T8" fmla="*/ 82 w 169"/>
                  <a:gd name="T9" fmla="*/ 56 h 192"/>
                  <a:gd name="T10" fmla="*/ 121 w 169"/>
                  <a:gd name="T11" fmla="*/ 112 h 192"/>
                  <a:gd name="T12" fmla="*/ 140 w 169"/>
                  <a:gd name="T13" fmla="*/ 132 h 192"/>
                  <a:gd name="T14" fmla="*/ 156 w 169"/>
                  <a:gd name="T15" fmla="*/ 128 h 192"/>
                  <a:gd name="T16" fmla="*/ 169 w 169"/>
                  <a:gd name="T17" fmla="*/ 146 h 192"/>
                  <a:gd name="T18" fmla="*/ 101 w 169"/>
                  <a:gd name="T19" fmla="*/ 192 h 192"/>
                  <a:gd name="T20" fmla="*/ 89 w 169"/>
                  <a:gd name="T21" fmla="*/ 174 h 192"/>
                  <a:gd name="T22" fmla="*/ 99 w 169"/>
                  <a:gd name="T23" fmla="*/ 160 h 192"/>
                  <a:gd name="T24" fmla="*/ 87 w 169"/>
                  <a:gd name="T25" fmla="*/ 136 h 192"/>
                  <a:gd name="T26" fmla="*/ 48 w 169"/>
                  <a:gd name="T27" fmla="*/ 80 h 192"/>
                  <a:gd name="T28" fmla="*/ 29 w 169"/>
                  <a:gd name="T29" fmla="*/ 60 h 192"/>
                  <a:gd name="T30" fmla="*/ 13 w 169"/>
                  <a:gd name="T31" fmla="*/ 64 h 192"/>
                  <a:gd name="T32" fmla="*/ 0 w 169"/>
                  <a:gd name="T33" fmla="*/ 4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192">
                    <a:moveTo>
                      <a:pt x="0" y="46"/>
                    </a:moveTo>
                    <a:cubicBezTo>
                      <a:pt x="68" y="0"/>
                      <a:pt x="68" y="0"/>
                      <a:pt x="68" y="0"/>
                    </a:cubicBezTo>
                    <a:cubicBezTo>
                      <a:pt x="80" y="18"/>
                      <a:pt x="80" y="18"/>
                      <a:pt x="80" y="18"/>
                    </a:cubicBezTo>
                    <a:cubicBezTo>
                      <a:pt x="74" y="23"/>
                      <a:pt x="71" y="28"/>
                      <a:pt x="71" y="32"/>
                    </a:cubicBezTo>
                    <a:cubicBezTo>
                      <a:pt x="71" y="37"/>
                      <a:pt x="75" y="45"/>
                      <a:pt x="82" y="56"/>
                    </a:cubicBezTo>
                    <a:cubicBezTo>
                      <a:pt x="121" y="112"/>
                      <a:pt x="121" y="112"/>
                      <a:pt x="121" y="112"/>
                    </a:cubicBezTo>
                    <a:cubicBezTo>
                      <a:pt x="129" y="124"/>
                      <a:pt x="135" y="130"/>
                      <a:pt x="140" y="132"/>
                    </a:cubicBezTo>
                    <a:cubicBezTo>
                      <a:pt x="144" y="133"/>
                      <a:pt x="150" y="132"/>
                      <a:pt x="156" y="128"/>
                    </a:cubicBezTo>
                    <a:cubicBezTo>
                      <a:pt x="169" y="146"/>
                      <a:pt x="169" y="146"/>
                      <a:pt x="169" y="146"/>
                    </a:cubicBezTo>
                    <a:cubicBezTo>
                      <a:pt x="101" y="192"/>
                      <a:pt x="101" y="192"/>
                      <a:pt x="101" y="192"/>
                    </a:cubicBezTo>
                    <a:cubicBezTo>
                      <a:pt x="89" y="174"/>
                      <a:pt x="89" y="174"/>
                      <a:pt x="89" y="174"/>
                    </a:cubicBezTo>
                    <a:cubicBezTo>
                      <a:pt x="95" y="169"/>
                      <a:pt x="98" y="165"/>
                      <a:pt x="99" y="160"/>
                    </a:cubicBezTo>
                    <a:cubicBezTo>
                      <a:pt x="99" y="155"/>
                      <a:pt x="95" y="147"/>
                      <a:pt x="87" y="136"/>
                    </a:cubicBezTo>
                    <a:cubicBezTo>
                      <a:pt x="48" y="80"/>
                      <a:pt x="48" y="80"/>
                      <a:pt x="48" y="80"/>
                    </a:cubicBezTo>
                    <a:cubicBezTo>
                      <a:pt x="40" y="68"/>
                      <a:pt x="34" y="62"/>
                      <a:pt x="29" y="60"/>
                    </a:cubicBezTo>
                    <a:cubicBezTo>
                      <a:pt x="25" y="59"/>
                      <a:pt x="19" y="60"/>
                      <a:pt x="13" y="64"/>
                    </a:cubicBezTo>
                    <a:lnTo>
                      <a:pt x="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9" name="Freeform 29"/>
              <p:cNvSpPr>
                <a:spLocks noEditPoints="1"/>
              </p:cNvSpPr>
              <p:nvPr/>
            </p:nvSpPr>
            <p:spPr bwMode="auto">
              <a:xfrm>
                <a:off x="3767243" y="1156419"/>
                <a:ext cx="56702" cy="58120"/>
              </a:xfrm>
              <a:custGeom>
                <a:avLst/>
                <a:gdLst>
                  <a:gd name="T0" fmla="*/ 87 w 186"/>
                  <a:gd name="T1" fmla="*/ 35 h 190"/>
                  <a:gd name="T2" fmla="*/ 127 w 186"/>
                  <a:gd name="T3" fmla="*/ 70 h 190"/>
                  <a:gd name="T4" fmla="*/ 149 w 186"/>
                  <a:gd name="T5" fmla="*/ 118 h 190"/>
                  <a:gd name="T6" fmla="*/ 135 w 186"/>
                  <a:gd name="T7" fmla="*/ 151 h 190"/>
                  <a:gd name="T8" fmla="*/ 99 w 186"/>
                  <a:gd name="T9" fmla="*/ 154 h 190"/>
                  <a:gd name="T10" fmla="*/ 59 w 186"/>
                  <a:gd name="T11" fmla="*/ 120 h 190"/>
                  <a:gd name="T12" fmla="*/ 37 w 186"/>
                  <a:gd name="T13" fmla="*/ 72 h 190"/>
                  <a:gd name="T14" fmla="*/ 51 w 186"/>
                  <a:gd name="T15" fmla="*/ 39 h 190"/>
                  <a:gd name="T16" fmla="*/ 87 w 186"/>
                  <a:gd name="T17" fmla="*/ 35 h 190"/>
                  <a:gd name="T18" fmla="*/ 2 w 186"/>
                  <a:gd name="T19" fmla="*/ 79 h 190"/>
                  <a:gd name="T20" fmla="*/ 23 w 186"/>
                  <a:gd name="T21" fmla="*/ 146 h 190"/>
                  <a:gd name="T22" fmla="*/ 83 w 186"/>
                  <a:gd name="T23" fmla="*/ 186 h 190"/>
                  <a:gd name="T24" fmla="*/ 149 w 186"/>
                  <a:gd name="T25" fmla="*/ 169 h 190"/>
                  <a:gd name="T26" fmla="*/ 184 w 186"/>
                  <a:gd name="T27" fmla="*/ 111 h 190"/>
                  <a:gd name="T28" fmla="*/ 163 w 186"/>
                  <a:gd name="T29" fmla="*/ 44 h 190"/>
                  <a:gd name="T30" fmla="*/ 103 w 186"/>
                  <a:gd name="T31" fmla="*/ 4 h 190"/>
                  <a:gd name="T32" fmla="*/ 37 w 186"/>
                  <a:gd name="T33" fmla="*/ 21 h 190"/>
                  <a:gd name="T34" fmla="*/ 2 w 186"/>
                  <a:gd name="T35" fmla="*/ 7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190">
                    <a:moveTo>
                      <a:pt x="87" y="35"/>
                    </a:moveTo>
                    <a:cubicBezTo>
                      <a:pt x="100" y="41"/>
                      <a:pt x="113" y="52"/>
                      <a:pt x="127" y="70"/>
                    </a:cubicBezTo>
                    <a:cubicBezTo>
                      <a:pt x="140" y="88"/>
                      <a:pt x="147" y="104"/>
                      <a:pt x="149" y="118"/>
                    </a:cubicBezTo>
                    <a:cubicBezTo>
                      <a:pt x="150" y="132"/>
                      <a:pt x="146" y="143"/>
                      <a:pt x="135" y="151"/>
                    </a:cubicBezTo>
                    <a:cubicBezTo>
                      <a:pt x="125" y="159"/>
                      <a:pt x="112" y="160"/>
                      <a:pt x="99" y="154"/>
                    </a:cubicBezTo>
                    <a:cubicBezTo>
                      <a:pt x="86" y="149"/>
                      <a:pt x="73" y="138"/>
                      <a:pt x="59" y="120"/>
                    </a:cubicBezTo>
                    <a:cubicBezTo>
                      <a:pt x="46" y="102"/>
                      <a:pt x="38" y="86"/>
                      <a:pt x="37" y="72"/>
                    </a:cubicBezTo>
                    <a:cubicBezTo>
                      <a:pt x="35" y="58"/>
                      <a:pt x="40" y="47"/>
                      <a:pt x="51" y="39"/>
                    </a:cubicBezTo>
                    <a:cubicBezTo>
                      <a:pt x="61" y="31"/>
                      <a:pt x="73" y="30"/>
                      <a:pt x="87" y="35"/>
                    </a:cubicBezTo>
                    <a:close/>
                    <a:moveTo>
                      <a:pt x="2" y="79"/>
                    </a:moveTo>
                    <a:cubicBezTo>
                      <a:pt x="0" y="102"/>
                      <a:pt x="7" y="124"/>
                      <a:pt x="23" y="146"/>
                    </a:cubicBezTo>
                    <a:cubicBezTo>
                      <a:pt x="40" y="169"/>
                      <a:pt x="60" y="182"/>
                      <a:pt x="83" y="186"/>
                    </a:cubicBezTo>
                    <a:cubicBezTo>
                      <a:pt x="106" y="190"/>
                      <a:pt x="128" y="184"/>
                      <a:pt x="149" y="169"/>
                    </a:cubicBezTo>
                    <a:cubicBezTo>
                      <a:pt x="170" y="154"/>
                      <a:pt x="181" y="135"/>
                      <a:pt x="184" y="111"/>
                    </a:cubicBezTo>
                    <a:cubicBezTo>
                      <a:pt x="186" y="89"/>
                      <a:pt x="179" y="66"/>
                      <a:pt x="163" y="44"/>
                    </a:cubicBezTo>
                    <a:cubicBezTo>
                      <a:pt x="146" y="22"/>
                      <a:pt x="126" y="8"/>
                      <a:pt x="103" y="4"/>
                    </a:cubicBezTo>
                    <a:cubicBezTo>
                      <a:pt x="80" y="0"/>
                      <a:pt x="58" y="6"/>
                      <a:pt x="37" y="21"/>
                    </a:cubicBezTo>
                    <a:cubicBezTo>
                      <a:pt x="16" y="36"/>
                      <a:pt x="5" y="56"/>
                      <a:pt x="2"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0" name="Freeform 30"/>
              <p:cNvSpPr>
                <a:spLocks noEditPoints="1"/>
              </p:cNvSpPr>
              <p:nvPr/>
            </p:nvSpPr>
            <p:spPr bwMode="auto">
              <a:xfrm>
                <a:off x="3848044" y="1055773"/>
                <a:ext cx="58120" cy="55285"/>
              </a:xfrm>
              <a:custGeom>
                <a:avLst/>
                <a:gdLst>
                  <a:gd name="T0" fmla="*/ 62 w 193"/>
                  <a:gd name="T1" fmla="*/ 42 h 184"/>
                  <a:gd name="T2" fmla="*/ 114 w 193"/>
                  <a:gd name="T3" fmla="*/ 54 h 184"/>
                  <a:gd name="T4" fmla="*/ 156 w 193"/>
                  <a:gd name="T5" fmla="*/ 86 h 184"/>
                  <a:gd name="T6" fmla="*/ 160 w 193"/>
                  <a:gd name="T7" fmla="*/ 122 h 184"/>
                  <a:gd name="T8" fmla="*/ 130 w 193"/>
                  <a:gd name="T9" fmla="*/ 142 h 184"/>
                  <a:gd name="T10" fmla="*/ 78 w 193"/>
                  <a:gd name="T11" fmla="*/ 130 h 184"/>
                  <a:gd name="T12" fmla="*/ 36 w 193"/>
                  <a:gd name="T13" fmla="*/ 98 h 184"/>
                  <a:gd name="T14" fmla="*/ 32 w 193"/>
                  <a:gd name="T15" fmla="*/ 62 h 184"/>
                  <a:gd name="T16" fmla="*/ 62 w 193"/>
                  <a:gd name="T17" fmla="*/ 42 h 184"/>
                  <a:gd name="T18" fmla="*/ 8 w 193"/>
                  <a:gd name="T19" fmla="*/ 120 h 184"/>
                  <a:gd name="T20" fmla="*/ 59 w 193"/>
                  <a:gd name="T21" fmla="*/ 170 h 184"/>
                  <a:gd name="T22" fmla="*/ 130 w 193"/>
                  <a:gd name="T23" fmla="*/ 177 h 184"/>
                  <a:gd name="T24" fmla="*/ 180 w 193"/>
                  <a:gd name="T25" fmla="*/ 132 h 184"/>
                  <a:gd name="T26" fmla="*/ 184 w 193"/>
                  <a:gd name="T27" fmla="*/ 65 h 184"/>
                  <a:gd name="T28" fmla="*/ 133 w 193"/>
                  <a:gd name="T29" fmla="*/ 14 h 184"/>
                  <a:gd name="T30" fmla="*/ 62 w 193"/>
                  <a:gd name="T31" fmla="*/ 7 h 184"/>
                  <a:gd name="T32" fmla="*/ 12 w 193"/>
                  <a:gd name="T33" fmla="*/ 53 h 184"/>
                  <a:gd name="T34" fmla="*/ 8 w 193"/>
                  <a:gd name="T35" fmla="*/ 12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84">
                    <a:moveTo>
                      <a:pt x="62" y="42"/>
                    </a:moveTo>
                    <a:cubicBezTo>
                      <a:pt x="77" y="41"/>
                      <a:pt x="94" y="45"/>
                      <a:pt x="114" y="54"/>
                    </a:cubicBezTo>
                    <a:cubicBezTo>
                      <a:pt x="134" y="64"/>
                      <a:pt x="148" y="74"/>
                      <a:pt x="156" y="86"/>
                    </a:cubicBezTo>
                    <a:cubicBezTo>
                      <a:pt x="164" y="98"/>
                      <a:pt x="166" y="110"/>
                      <a:pt x="160" y="122"/>
                    </a:cubicBezTo>
                    <a:cubicBezTo>
                      <a:pt x="154" y="134"/>
                      <a:pt x="144" y="140"/>
                      <a:pt x="130" y="142"/>
                    </a:cubicBezTo>
                    <a:cubicBezTo>
                      <a:pt x="115" y="143"/>
                      <a:pt x="98" y="139"/>
                      <a:pt x="78" y="130"/>
                    </a:cubicBezTo>
                    <a:cubicBezTo>
                      <a:pt x="58" y="120"/>
                      <a:pt x="43" y="110"/>
                      <a:pt x="36" y="98"/>
                    </a:cubicBezTo>
                    <a:cubicBezTo>
                      <a:pt x="27" y="86"/>
                      <a:pt x="26" y="74"/>
                      <a:pt x="32" y="62"/>
                    </a:cubicBezTo>
                    <a:cubicBezTo>
                      <a:pt x="38" y="50"/>
                      <a:pt x="48" y="44"/>
                      <a:pt x="62" y="42"/>
                    </a:cubicBezTo>
                    <a:close/>
                    <a:moveTo>
                      <a:pt x="8" y="120"/>
                    </a:moveTo>
                    <a:cubicBezTo>
                      <a:pt x="17" y="141"/>
                      <a:pt x="34" y="158"/>
                      <a:pt x="59" y="170"/>
                    </a:cubicBezTo>
                    <a:cubicBezTo>
                      <a:pt x="84" y="182"/>
                      <a:pt x="108" y="184"/>
                      <a:pt x="130" y="177"/>
                    </a:cubicBezTo>
                    <a:cubicBezTo>
                      <a:pt x="153" y="170"/>
                      <a:pt x="170" y="155"/>
                      <a:pt x="180" y="132"/>
                    </a:cubicBezTo>
                    <a:cubicBezTo>
                      <a:pt x="191" y="108"/>
                      <a:pt x="193" y="86"/>
                      <a:pt x="184" y="65"/>
                    </a:cubicBezTo>
                    <a:cubicBezTo>
                      <a:pt x="175" y="43"/>
                      <a:pt x="158" y="26"/>
                      <a:pt x="133" y="14"/>
                    </a:cubicBezTo>
                    <a:cubicBezTo>
                      <a:pt x="108" y="2"/>
                      <a:pt x="84" y="0"/>
                      <a:pt x="62" y="7"/>
                    </a:cubicBezTo>
                    <a:cubicBezTo>
                      <a:pt x="39" y="14"/>
                      <a:pt x="23" y="30"/>
                      <a:pt x="12" y="53"/>
                    </a:cubicBezTo>
                    <a:cubicBezTo>
                      <a:pt x="1" y="76"/>
                      <a:pt x="0" y="98"/>
                      <a:pt x="8"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1" name="Freeform 31"/>
              <p:cNvSpPr>
                <a:spLocks/>
              </p:cNvSpPr>
              <p:nvPr/>
            </p:nvSpPr>
            <p:spPr bwMode="auto">
              <a:xfrm>
                <a:off x="3863637" y="1006867"/>
                <a:ext cx="59537" cy="57411"/>
              </a:xfrm>
              <a:custGeom>
                <a:avLst/>
                <a:gdLst>
                  <a:gd name="T0" fmla="*/ 0 w 195"/>
                  <a:gd name="T1" fmla="*/ 132 h 189"/>
                  <a:gd name="T2" fmla="*/ 44 w 195"/>
                  <a:gd name="T3" fmla="*/ 6 h 189"/>
                  <a:gd name="T4" fmla="*/ 100 w 195"/>
                  <a:gd name="T5" fmla="*/ 0 h 189"/>
                  <a:gd name="T6" fmla="*/ 103 w 195"/>
                  <a:gd name="T7" fmla="*/ 16 h 189"/>
                  <a:gd name="T8" fmla="*/ 67 w 195"/>
                  <a:gd name="T9" fmla="*/ 33 h 189"/>
                  <a:gd name="T10" fmla="*/ 47 w 195"/>
                  <a:gd name="T11" fmla="*/ 61 h 189"/>
                  <a:gd name="T12" fmla="*/ 46 w 195"/>
                  <a:gd name="T13" fmla="*/ 78 h 189"/>
                  <a:gd name="T14" fmla="*/ 62 w 195"/>
                  <a:gd name="T15" fmla="*/ 88 h 189"/>
                  <a:gd name="T16" fmla="*/ 85 w 195"/>
                  <a:gd name="T17" fmla="*/ 96 h 189"/>
                  <a:gd name="T18" fmla="*/ 88 w 195"/>
                  <a:gd name="T19" fmla="*/ 89 h 189"/>
                  <a:gd name="T20" fmla="*/ 89 w 195"/>
                  <a:gd name="T21" fmla="*/ 69 h 189"/>
                  <a:gd name="T22" fmla="*/ 69 w 195"/>
                  <a:gd name="T23" fmla="*/ 57 h 189"/>
                  <a:gd name="T24" fmla="*/ 74 w 195"/>
                  <a:gd name="T25" fmla="*/ 43 h 189"/>
                  <a:gd name="T26" fmla="*/ 153 w 195"/>
                  <a:gd name="T27" fmla="*/ 69 h 189"/>
                  <a:gd name="T28" fmla="*/ 148 w 195"/>
                  <a:gd name="T29" fmla="*/ 84 h 189"/>
                  <a:gd name="T30" fmla="*/ 124 w 195"/>
                  <a:gd name="T31" fmla="*/ 83 h 189"/>
                  <a:gd name="T32" fmla="*/ 111 w 195"/>
                  <a:gd name="T33" fmla="*/ 97 h 189"/>
                  <a:gd name="T34" fmla="*/ 109 w 195"/>
                  <a:gd name="T35" fmla="*/ 104 h 189"/>
                  <a:gd name="T36" fmla="*/ 137 w 195"/>
                  <a:gd name="T37" fmla="*/ 114 h 189"/>
                  <a:gd name="T38" fmla="*/ 164 w 195"/>
                  <a:gd name="T39" fmla="*/ 118 h 189"/>
                  <a:gd name="T40" fmla="*/ 174 w 195"/>
                  <a:gd name="T41" fmla="*/ 105 h 189"/>
                  <a:gd name="T42" fmla="*/ 195 w 195"/>
                  <a:gd name="T43" fmla="*/ 113 h 189"/>
                  <a:gd name="T44" fmla="*/ 169 w 195"/>
                  <a:gd name="T45" fmla="*/ 189 h 189"/>
                  <a:gd name="T46" fmla="*/ 148 w 195"/>
                  <a:gd name="T47" fmla="*/ 182 h 189"/>
                  <a:gd name="T48" fmla="*/ 147 w 195"/>
                  <a:gd name="T49" fmla="*/ 166 h 189"/>
                  <a:gd name="T50" fmla="*/ 123 w 195"/>
                  <a:gd name="T51" fmla="*/ 153 h 189"/>
                  <a:gd name="T52" fmla="*/ 58 w 195"/>
                  <a:gd name="T53" fmla="*/ 131 h 189"/>
                  <a:gd name="T54" fmla="*/ 32 w 195"/>
                  <a:gd name="T55" fmla="*/ 126 h 189"/>
                  <a:gd name="T56" fmla="*/ 21 w 195"/>
                  <a:gd name="T57" fmla="*/ 139 h 189"/>
                  <a:gd name="T58" fmla="*/ 0 w 195"/>
                  <a:gd name="T59" fmla="*/ 13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89">
                    <a:moveTo>
                      <a:pt x="0" y="132"/>
                    </a:moveTo>
                    <a:cubicBezTo>
                      <a:pt x="44" y="6"/>
                      <a:pt x="44" y="6"/>
                      <a:pt x="44" y="6"/>
                    </a:cubicBezTo>
                    <a:cubicBezTo>
                      <a:pt x="100" y="0"/>
                      <a:pt x="100" y="0"/>
                      <a:pt x="100" y="0"/>
                    </a:cubicBezTo>
                    <a:cubicBezTo>
                      <a:pt x="103" y="16"/>
                      <a:pt x="103" y="16"/>
                      <a:pt x="103" y="16"/>
                    </a:cubicBezTo>
                    <a:cubicBezTo>
                      <a:pt x="88" y="20"/>
                      <a:pt x="76" y="25"/>
                      <a:pt x="67" y="33"/>
                    </a:cubicBezTo>
                    <a:cubicBezTo>
                      <a:pt x="58" y="40"/>
                      <a:pt x="51" y="50"/>
                      <a:pt x="47" y="61"/>
                    </a:cubicBezTo>
                    <a:cubicBezTo>
                      <a:pt x="45" y="69"/>
                      <a:pt x="44" y="75"/>
                      <a:pt x="46" y="78"/>
                    </a:cubicBezTo>
                    <a:cubicBezTo>
                      <a:pt x="48" y="82"/>
                      <a:pt x="53" y="85"/>
                      <a:pt x="62" y="88"/>
                    </a:cubicBezTo>
                    <a:cubicBezTo>
                      <a:pt x="85" y="96"/>
                      <a:pt x="85" y="96"/>
                      <a:pt x="85" y="96"/>
                    </a:cubicBezTo>
                    <a:cubicBezTo>
                      <a:pt x="88" y="89"/>
                      <a:pt x="88" y="89"/>
                      <a:pt x="88" y="89"/>
                    </a:cubicBezTo>
                    <a:cubicBezTo>
                      <a:pt x="91" y="80"/>
                      <a:pt x="91" y="74"/>
                      <a:pt x="89" y="69"/>
                    </a:cubicBezTo>
                    <a:cubicBezTo>
                      <a:pt x="86" y="65"/>
                      <a:pt x="80" y="61"/>
                      <a:pt x="69" y="57"/>
                    </a:cubicBezTo>
                    <a:cubicBezTo>
                      <a:pt x="74" y="43"/>
                      <a:pt x="74" y="43"/>
                      <a:pt x="74" y="43"/>
                    </a:cubicBezTo>
                    <a:cubicBezTo>
                      <a:pt x="153" y="69"/>
                      <a:pt x="153" y="69"/>
                      <a:pt x="153" y="69"/>
                    </a:cubicBezTo>
                    <a:cubicBezTo>
                      <a:pt x="148" y="84"/>
                      <a:pt x="148" y="84"/>
                      <a:pt x="148" y="84"/>
                    </a:cubicBezTo>
                    <a:cubicBezTo>
                      <a:pt x="138" y="81"/>
                      <a:pt x="130" y="81"/>
                      <a:pt x="124" y="83"/>
                    </a:cubicBezTo>
                    <a:cubicBezTo>
                      <a:pt x="118" y="85"/>
                      <a:pt x="114" y="90"/>
                      <a:pt x="111" y="97"/>
                    </a:cubicBezTo>
                    <a:cubicBezTo>
                      <a:pt x="109" y="104"/>
                      <a:pt x="109" y="104"/>
                      <a:pt x="109" y="104"/>
                    </a:cubicBezTo>
                    <a:cubicBezTo>
                      <a:pt x="137" y="114"/>
                      <a:pt x="137" y="114"/>
                      <a:pt x="137" y="114"/>
                    </a:cubicBezTo>
                    <a:cubicBezTo>
                      <a:pt x="150" y="118"/>
                      <a:pt x="159" y="120"/>
                      <a:pt x="164" y="118"/>
                    </a:cubicBezTo>
                    <a:cubicBezTo>
                      <a:pt x="168" y="117"/>
                      <a:pt x="172" y="113"/>
                      <a:pt x="174" y="105"/>
                    </a:cubicBezTo>
                    <a:cubicBezTo>
                      <a:pt x="195" y="113"/>
                      <a:pt x="195" y="113"/>
                      <a:pt x="195" y="113"/>
                    </a:cubicBezTo>
                    <a:cubicBezTo>
                      <a:pt x="169" y="189"/>
                      <a:pt x="169" y="189"/>
                      <a:pt x="169" y="189"/>
                    </a:cubicBezTo>
                    <a:cubicBezTo>
                      <a:pt x="148" y="182"/>
                      <a:pt x="148" y="182"/>
                      <a:pt x="148" y="182"/>
                    </a:cubicBezTo>
                    <a:cubicBezTo>
                      <a:pt x="150" y="175"/>
                      <a:pt x="150" y="169"/>
                      <a:pt x="147" y="166"/>
                    </a:cubicBezTo>
                    <a:cubicBezTo>
                      <a:pt x="145" y="162"/>
                      <a:pt x="137" y="158"/>
                      <a:pt x="123" y="153"/>
                    </a:cubicBezTo>
                    <a:cubicBezTo>
                      <a:pt x="58" y="131"/>
                      <a:pt x="58" y="131"/>
                      <a:pt x="58" y="131"/>
                    </a:cubicBezTo>
                    <a:cubicBezTo>
                      <a:pt x="45" y="126"/>
                      <a:pt x="36" y="125"/>
                      <a:pt x="32" y="126"/>
                    </a:cubicBezTo>
                    <a:cubicBezTo>
                      <a:pt x="28" y="128"/>
                      <a:pt x="24" y="132"/>
                      <a:pt x="21" y="139"/>
                    </a:cubicBezTo>
                    <a:lnTo>
                      <a:pt x="0"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2" name="Freeform 32"/>
              <p:cNvSpPr>
                <a:spLocks/>
              </p:cNvSpPr>
              <p:nvPr/>
            </p:nvSpPr>
            <p:spPr bwMode="auto">
              <a:xfrm>
                <a:off x="3884900" y="940951"/>
                <a:ext cx="57411" cy="49614"/>
              </a:xfrm>
              <a:custGeom>
                <a:avLst/>
                <a:gdLst>
                  <a:gd name="T0" fmla="*/ 20 w 191"/>
                  <a:gd name="T1" fmla="*/ 29 h 163"/>
                  <a:gd name="T2" fmla="*/ 9 w 191"/>
                  <a:gd name="T3" fmla="*/ 25 h 163"/>
                  <a:gd name="T4" fmla="*/ 11 w 191"/>
                  <a:gd name="T5" fmla="*/ 12 h 163"/>
                  <a:gd name="T6" fmla="*/ 79 w 191"/>
                  <a:gd name="T7" fmla="*/ 0 h 163"/>
                  <a:gd name="T8" fmla="*/ 82 w 191"/>
                  <a:gd name="T9" fmla="*/ 18 h 163"/>
                  <a:gd name="T10" fmla="*/ 44 w 191"/>
                  <a:gd name="T11" fmla="*/ 36 h 163"/>
                  <a:gd name="T12" fmla="*/ 27 w 191"/>
                  <a:gd name="T13" fmla="*/ 63 h 163"/>
                  <a:gd name="T14" fmla="*/ 41 w 191"/>
                  <a:gd name="T15" fmla="*/ 97 h 163"/>
                  <a:gd name="T16" fmla="*/ 89 w 191"/>
                  <a:gd name="T17" fmla="*/ 116 h 163"/>
                  <a:gd name="T18" fmla="*/ 141 w 191"/>
                  <a:gd name="T19" fmla="*/ 110 h 163"/>
                  <a:gd name="T20" fmla="*/ 163 w 191"/>
                  <a:gd name="T21" fmla="*/ 79 h 163"/>
                  <a:gd name="T22" fmla="*/ 157 w 191"/>
                  <a:gd name="T23" fmla="*/ 48 h 163"/>
                  <a:gd name="T24" fmla="*/ 131 w 191"/>
                  <a:gd name="T25" fmla="*/ 21 h 163"/>
                  <a:gd name="T26" fmla="*/ 143 w 191"/>
                  <a:gd name="T27" fmla="*/ 3 h 163"/>
                  <a:gd name="T28" fmla="*/ 181 w 191"/>
                  <a:gd name="T29" fmla="*/ 40 h 163"/>
                  <a:gd name="T30" fmla="*/ 188 w 191"/>
                  <a:gd name="T31" fmla="*/ 88 h 163"/>
                  <a:gd name="T32" fmla="*/ 154 w 191"/>
                  <a:gd name="T33" fmla="*/ 145 h 163"/>
                  <a:gd name="T34" fmla="*/ 83 w 191"/>
                  <a:gd name="T35" fmla="*/ 159 h 163"/>
                  <a:gd name="T36" fmla="*/ 21 w 191"/>
                  <a:gd name="T37" fmla="*/ 127 h 163"/>
                  <a:gd name="T38" fmla="*/ 3 w 191"/>
                  <a:gd name="T39" fmla="*/ 65 h 163"/>
                  <a:gd name="T40" fmla="*/ 8 w 191"/>
                  <a:gd name="T41" fmla="*/ 47 h 163"/>
                  <a:gd name="T42" fmla="*/ 20 w 191"/>
                  <a:gd name="T43" fmla="*/ 2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1" h="163">
                    <a:moveTo>
                      <a:pt x="20" y="29"/>
                    </a:moveTo>
                    <a:cubicBezTo>
                      <a:pt x="9" y="25"/>
                      <a:pt x="9" y="25"/>
                      <a:pt x="9" y="25"/>
                    </a:cubicBezTo>
                    <a:cubicBezTo>
                      <a:pt x="11" y="12"/>
                      <a:pt x="11" y="12"/>
                      <a:pt x="11" y="12"/>
                    </a:cubicBezTo>
                    <a:cubicBezTo>
                      <a:pt x="79" y="0"/>
                      <a:pt x="79" y="0"/>
                      <a:pt x="79" y="0"/>
                    </a:cubicBezTo>
                    <a:cubicBezTo>
                      <a:pt x="82" y="18"/>
                      <a:pt x="82" y="18"/>
                      <a:pt x="82" y="18"/>
                    </a:cubicBezTo>
                    <a:cubicBezTo>
                      <a:pt x="66" y="22"/>
                      <a:pt x="54" y="28"/>
                      <a:pt x="44" y="36"/>
                    </a:cubicBezTo>
                    <a:cubicBezTo>
                      <a:pt x="34" y="44"/>
                      <a:pt x="28" y="53"/>
                      <a:pt x="27" y="63"/>
                    </a:cubicBezTo>
                    <a:cubicBezTo>
                      <a:pt x="25" y="77"/>
                      <a:pt x="30" y="88"/>
                      <a:pt x="41" y="97"/>
                    </a:cubicBezTo>
                    <a:cubicBezTo>
                      <a:pt x="52" y="107"/>
                      <a:pt x="69" y="113"/>
                      <a:pt x="89" y="116"/>
                    </a:cubicBezTo>
                    <a:cubicBezTo>
                      <a:pt x="111" y="118"/>
                      <a:pt x="128" y="116"/>
                      <a:pt x="141" y="110"/>
                    </a:cubicBezTo>
                    <a:cubicBezTo>
                      <a:pt x="154" y="103"/>
                      <a:pt x="162" y="93"/>
                      <a:pt x="163" y="79"/>
                    </a:cubicBezTo>
                    <a:cubicBezTo>
                      <a:pt x="165" y="69"/>
                      <a:pt x="163" y="59"/>
                      <a:pt x="157" y="48"/>
                    </a:cubicBezTo>
                    <a:cubicBezTo>
                      <a:pt x="151" y="38"/>
                      <a:pt x="142" y="28"/>
                      <a:pt x="131" y="21"/>
                    </a:cubicBezTo>
                    <a:cubicBezTo>
                      <a:pt x="143" y="3"/>
                      <a:pt x="143" y="3"/>
                      <a:pt x="143" y="3"/>
                    </a:cubicBezTo>
                    <a:cubicBezTo>
                      <a:pt x="161" y="14"/>
                      <a:pt x="173" y="26"/>
                      <a:pt x="181" y="40"/>
                    </a:cubicBezTo>
                    <a:cubicBezTo>
                      <a:pt x="188" y="55"/>
                      <a:pt x="191" y="71"/>
                      <a:pt x="188" y="88"/>
                    </a:cubicBezTo>
                    <a:cubicBezTo>
                      <a:pt x="185" y="113"/>
                      <a:pt x="174" y="132"/>
                      <a:pt x="154" y="145"/>
                    </a:cubicBezTo>
                    <a:cubicBezTo>
                      <a:pt x="135" y="158"/>
                      <a:pt x="112" y="163"/>
                      <a:pt x="83" y="159"/>
                    </a:cubicBezTo>
                    <a:cubicBezTo>
                      <a:pt x="57" y="156"/>
                      <a:pt x="36" y="145"/>
                      <a:pt x="21" y="127"/>
                    </a:cubicBezTo>
                    <a:cubicBezTo>
                      <a:pt x="6" y="110"/>
                      <a:pt x="0" y="89"/>
                      <a:pt x="3" y="65"/>
                    </a:cubicBezTo>
                    <a:cubicBezTo>
                      <a:pt x="3" y="59"/>
                      <a:pt x="5" y="53"/>
                      <a:pt x="8" y="47"/>
                    </a:cubicBezTo>
                    <a:cubicBezTo>
                      <a:pt x="11" y="41"/>
                      <a:pt x="15" y="35"/>
                      <a:pt x="2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3" name="Freeform 33"/>
              <p:cNvSpPr>
                <a:spLocks/>
              </p:cNvSpPr>
              <p:nvPr/>
            </p:nvSpPr>
            <p:spPr bwMode="auto">
              <a:xfrm>
                <a:off x="3885609" y="882831"/>
                <a:ext cx="55993" cy="56702"/>
              </a:xfrm>
              <a:custGeom>
                <a:avLst/>
                <a:gdLst>
                  <a:gd name="T0" fmla="*/ 7 w 185"/>
                  <a:gd name="T1" fmla="*/ 188 h 188"/>
                  <a:gd name="T2" fmla="*/ 4 w 185"/>
                  <a:gd name="T3" fmla="*/ 109 h 188"/>
                  <a:gd name="T4" fmla="*/ 25 w 185"/>
                  <a:gd name="T5" fmla="*/ 108 h 188"/>
                  <a:gd name="T6" fmla="*/ 32 w 185"/>
                  <a:gd name="T7" fmla="*/ 123 h 188"/>
                  <a:gd name="T8" fmla="*/ 59 w 185"/>
                  <a:gd name="T9" fmla="*/ 126 h 188"/>
                  <a:gd name="T10" fmla="*/ 77 w 185"/>
                  <a:gd name="T11" fmla="*/ 125 h 188"/>
                  <a:gd name="T12" fmla="*/ 74 w 185"/>
                  <a:gd name="T13" fmla="*/ 65 h 188"/>
                  <a:gd name="T14" fmla="*/ 56 w 185"/>
                  <a:gd name="T15" fmla="*/ 66 h 188"/>
                  <a:gd name="T16" fmla="*/ 29 w 185"/>
                  <a:gd name="T17" fmla="*/ 71 h 188"/>
                  <a:gd name="T18" fmla="*/ 24 w 185"/>
                  <a:gd name="T19" fmla="*/ 86 h 188"/>
                  <a:gd name="T20" fmla="*/ 3 w 185"/>
                  <a:gd name="T21" fmla="*/ 87 h 188"/>
                  <a:gd name="T22" fmla="*/ 0 w 185"/>
                  <a:gd name="T23" fmla="*/ 8 h 188"/>
                  <a:gd name="T24" fmla="*/ 22 w 185"/>
                  <a:gd name="T25" fmla="*/ 7 h 188"/>
                  <a:gd name="T26" fmla="*/ 28 w 185"/>
                  <a:gd name="T27" fmla="*/ 21 h 188"/>
                  <a:gd name="T28" fmla="*/ 55 w 185"/>
                  <a:gd name="T29" fmla="*/ 24 h 188"/>
                  <a:gd name="T30" fmla="*/ 124 w 185"/>
                  <a:gd name="T31" fmla="*/ 21 h 188"/>
                  <a:gd name="T32" fmla="*/ 151 w 185"/>
                  <a:gd name="T33" fmla="*/ 16 h 188"/>
                  <a:gd name="T34" fmla="*/ 156 w 185"/>
                  <a:gd name="T35" fmla="*/ 1 h 188"/>
                  <a:gd name="T36" fmla="*/ 178 w 185"/>
                  <a:gd name="T37" fmla="*/ 0 h 188"/>
                  <a:gd name="T38" fmla="*/ 181 w 185"/>
                  <a:gd name="T39" fmla="*/ 79 h 188"/>
                  <a:gd name="T40" fmla="*/ 160 w 185"/>
                  <a:gd name="T41" fmla="*/ 80 h 188"/>
                  <a:gd name="T42" fmla="*/ 153 w 185"/>
                  <a:gd name="T43" fmla="*/ 66 h 188"/>
                  <a:gd name="T44" fmla="*/ 126 w 185"/>
                  <a:gd name="T45" fmla="*/ 63 h 188"/>
                  <a:gd name="T46" fmla="*/ 96 w 185"/>
                  <a:gd name="T47" fmla="*/ 64 h 188"/>
                  <a:gd name="T48" fmla="*/ 99 w 185"/>
                  <a:gd name="T49" fmla="*/ 124 h 188"/>
                  <a:gd name="T50" fmla="*/ 129 w 185"/>
                  <a:gd name="T51" fmla="*/ 123 h 188"/>
                  <a:gd name="T52" fmla="*/ 156 w 185"/>
                  <a:gd name="T53" fmla="*/ 118 h 188"/>
                  <a:gd name="T54" fmla="*/ 161 w 185"/>
                  <a:gd name="T55" fmla="*/ 103 h 188"/>
                  <a:gd name="T56" fmla="*/ 182 w 185"/>
                  <a:gd name="T57" fmla="*/ 102 h 188"/>
                  <a:gd name="T58" fmla="*/ 185 w 185"/>
                  <a:gd name="T59" fmla="*/ 181 h 188"/>
                  <a:gd name="T60" fmla="*/ 163 w 185"/>
                  <a:gd name="T61" fmla="*/ 182 h 188"/>
                  <a:gd name="T62" fmla="*/ 157 w 185"/>
                  <a:gd name="T63" fmla="*/ 167 h 188"/>
                  <a:gd name="T64" fmla="*/ 130 w 185"/>
                  <a:gd name="T65" fmla="*/ 164 h 188"/>
                  <a:gd name="T66" fmla="*/ 61 w 185"/>
                  <a:gd name="T67" fmla="*/ 167 h 188"/>
                  <a:gd name="T68" fmla="*/ 34 w 185"/>
                  <a:gd name="T69" fmla="*/ 172 h 188"/>
                  <a:gd name="T70" fmla="*/ 29 w 185"/>
                  <a:gd name="T71" fmla="*/ 187 h 188"/>
                  <a:gd name="T72" fmla="*/ 7 w 185"/>
                  <a:gd name="T73"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5" h="188">
                    <a:moveTo>
                      <a:pt x="7" y="188"/>
                    </a:moveTo>
                    <a:cubicBezTo>
                      <a:pt x="4" y="109"/>
                      <a:pt x="4" y="109"/>
                      <a:pt x="4" y="109"/>
                    </a:cubicBezTo>
                    <a:cubicBezTo>
                      <a:pt x="25" y="108"/>
                      <a:pt x="25" y="108"/>
                      <a:pt x="25" y="108"/>
                    </a:cubicBezTo>
                    <a:cubicBezTo>
                      <a:pt x="25" y="116"/>
                      <a:pt x="28" y="121"/>
                      <a:pt x="32" y="123"/>
                    </a:cubicBezTo>
                    <a:cubicBezTo>
                      <a:pt x="36" y="125"/>
                      <a:pt x="45" y="126"/>
                      <a:pt x="59" y="126"/>
                    </a:cubicBezTo>
                    <a:cubicBezTo>
                      <a:pt x="77" y="125"/>
                      <a:pt x="77" y="125"/>
                      <a:pt x="77" y="125"/>
                    </a:cubicBezTo>
                    <a:cubicBezTo>
                      <a:pt x="74" y="65"/>
                      <a:pt x="74" y="65"/>
                      <a:pt x="74" y="65"/>
                    </a:cubicBezTo>
                    <a:cubicBezTo>
                      <a:pt x="56" y="66"/>
                      <a:pt x="56" y="66"/>
                      <a:pt x="56" y="66"/>
                    </a:cubicBezTo>
                    <a:cubicBezTo>
                      <a:pt x="42" y="66"/>
                      <a:pt x="33" y="68"/>
                      <a:pt x="29" y="71"/>
                    </a:cubicBezTo>
                    <a:cubicBezTo>
                      <a:pt x="26" y="73"/>
                      <a:pt x="24" y="78"/>
                      <a:pt x="24" y="86"/>
                    </a:cubicBezTo>
                    <a:cubicBezTo>
                      <a:pt x="3" y="87"/>
                      <a:pt x="3" y="87"/>
                      <a:pt x="3" y="87"/>
                    </a:cubicBezTo>
                    <a:cubicBezTo>
                      <a:pt x="0" y="8"/>
                      <a:pt x="0" y="8"/>
                      <a:pt x="0" y="8"/>
                    </a:cubicBezTo>
                    <a:cubicBezTo>
                      <a:pt x="22" y="7"/>
                      <a:pt x="22" y="7"/>
                      <a:pt x="22" y="7"/>
                    </a:cubicBezTo>
                    <a:cubicBezTo>
                      <a:pt x="22" y="14"/>
                      <a:pt x="24" y="19"/>
                      <a:pt x="28" y="21"/>
                    </a:cubicBezTo>
                    <a:cubicBezTo>
                      <a:pt x="32" y="24"/>
                      <a:pt x="41" y="25"/>
                      <a:pt x="55" y="24"/>
                    </a:cubicBezTo>
                    <a:cubicBezTo>
                      <a:pt x="124" y="21"/>
                      <a:pt x="124" y="21"/>
                      <a:pt x="124" y="21"/>
                    </a:cubicBezTo>
                    <a:cubicBezTo>
                      <a:pt x="138" y="21"/>
                      <a:pt x="147" y="19"/>
                      <a:pt x="151" y="16"/>
                    </a:cubicBezTo>
                    <a:cubicBezTo>
                      <a:pt x="154" y="14"/>
                      <a:pt x="156" y="9"/>
                      <a:pt x="156" y="1"/>
                    </a:cubicBezTo>
                    <a:cubicBezTo>
                      <a:pt x="178" y="0"/>
                      <a:pt x="178" y="0"/>
                      <a:pt x="178" y="0"/>
                    </a:cubicBezTo>
                    <a:cubicBezTo>
                      <a:pt x="181" y="79"/>
                      <a:pt x="181" y="79"/>
                      <a:pt x="181" y="79"/>
                    </a:cubicBezTo>
                    <a:cubicBezTo>
                      <a:pt x="160" y="80"/>
                      <a:pt x="160" y="80"/>
                      <a:pt x="160" y="80"/>
                    </a:cubicBezTo>
                    <a:cubicBezTo>
                      <a:pt x="160" y="73"/>
                      <a:pt x="157" y="68"/>
                      <a:pt x="153" y="66"/>
                    </a:cubicBezTo>
                    <a:cubicBezTo>
                      <a:pt x="149" y="63"/>
                      <a:pt x="140" y="62"/>
                      <a:pt x="126" y="63"/>
                    </a:cubicBezTo>
                    <a:cubicBezTo>
                      <a:pt x="96" y="64"/>
                      <a:pt x="96" y="64"/>
                      <a:pt x="96" y="64"/>
                    </a:cubicBezTo>
                    <a:cubicBezTo>
                      <a:pt x="99" y="124"/>
                      <a:pt x="99" y="124"/>
                      <a:pt x="99" y="124"/>
                    </a:cubicBezTo>
                    <a:cubicBezTo>
                      <a:pt x="129" y="123"/>
                      <a:pt x="129" y="123"/>
                      <a:pt x="129" y="123"/>
                    </a:cubicBezTo>
                    <a:cubicBezTo>
                      <a:pt x="143" y="122"/>
                      <a:pt x="152" y="121"/>
                      <a:pt x="156" y="118"/>
                    </a:cubicBezTo>
                    <a:cubicBezTo>
                      <a:pt x="159" y="115"/>
                      <a:pt x="161" y="110"/>
                      <a:pt x="161" y="103"/>
                    </a:cubicBezTo>
                    <a:cubicBezTo>
                      <a:pt x="182" y="102"/>
                      <a:pt x="182" y="102"/>
                      <a:pt x="182" y="102"/>
                    </a:cubicBezTo>
                    <a:cubicBezTo>
                      <a:pt x="185" y="181"/>
                      <a:pt x="185" y="181"/>
                      <a:pt x="185" y="181"/>
                    </a:cubicBezTo>
                    <a:cubicBezTo>
                      <a:pt x="163" y="182"/>
                      <a:pt x="163" y="182"/>
                      <a:pt x="163" y="182"/>
                    </a:cubicBezTo>
                    <a:cubicBezTo>
                      <a:pt x="163" y="175"/>
                      <a:pt x="161" y="170"/>
                      <a:pt x="157" y="167"/>
                    </a:cubicBezTo>
                    <a:cubicBezTo>
                      <a:pt x="153" y="165"/>
                      <a:pt x="144" y="164"/>
                      <a:pt x="130" y="164"/>
                    </a:cubicBezTo>
                    <a:cubicBezTo>
                      <a:pt x="61" y="167"/>
                      <a:pt x="61" y="167"/>
                      <a:pt x="61" y="167"/>
                    </a:cubicBezTo>
                    <a:cubicBezTo>
                      <a:pt x="47" y="168"/>
                      <a:pt x="38" y="169"/>
                      <a:pt x="34" y="172"/>
                    </a:cubicBezTo>
                    <a:cubicBezTo>
                      <a:pt x="31" y="175"/>
                      <a:pt x="29" y="180"/>
                      <a:pt x="29" y="187"/>
                    </a:cubicBezTo>
                    <a:lnTo>
                      <a:pt x="7"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4" name="Freeform 34"/>
              <p:cNvSpPr>
                <a:spLocks/>
              </p:cNvSpPr>
              <p:nvPr/>
            </p:nvSpPr>
            <p:spPr bwMode="auto">
              <a:xfrm>
                <a:off x="3880648" y="848810"/>
                <a:ext cx="58120" cy="33313"/>
              </a:xfrm>
              <a:custGeom>
                <a:avLst/>
                <a:gdLst>
                  <a:gd name="T0" fmla="*/ 15 w 191"/>
                  <a:gd name="T1" fmla="*/ 111 h 111"/>
                  <a:gd name="T2" fmla="*/ 7 w 191"/>
                  <a:gd name="T3" fmla="*/ 67 h 111"/>
                  <a:gd name="T4" fmla="*/ 0 w 191"/>
                  <a:gd name="T5" fmla="*/ 31 h 111"/>
                  <a:gd name="T6" fmla="*/ 22 w 191"/>
                  <a:gd name="T7" fmla="*/ 27 h 111"/>
                  <a:gd name="T8" fmla="*/ 31 w 191"/>
                  <a:gd name="T9" fmla="*/ 42 h 111"/>
                  <a:gd name="T10" fmla="*/ 58 w 191"/>
                  <a:gd name="T11" fmla="*/ 41 h 111"/>
                  <a:gd name="T12" fmla="*/ 126 w 191"/>
                  <a:gd name="T13" fmla="*/ 29 h 111"/>
                  <a:gd name="T14" fmla="*/ 151 w 191"/>
                  <a:gd name="T15" fmla="*/ 20 h 111"/>
                  <a:gd name="T16" fmla="*/ 155 w 191"/>
                  <a:gd name="T17" fmla="*/ 4 h 111"/>
                  <a:gd name="T18" fmla="*/ 176 w 191"/>
                  <a:gd name="T19" fmla="*/ 0 h 111"/>
                  <a:gd name="T20" fmla="*/ 191 w 191"/>
                  <a:gd name="T21" fmla="*/ 79 h 111"/>
                  <a:gd name="T22" fmla="*/ 169 w 191"/>
                  <a:gd name="T23" fmla="*/ 83 h 111"/>
                  <a:gd name="T24" fmla="*/ 160 w 191"/>
                  <a:gd name="T25" fmla="*/ 69 h 111"/>
                  <a:gd name="T26" fmla="*/ 133 w 191"/>
                  <a:gd name="T27" fmla="*/ 70 h 111"/>
                  <a:gd name="T28" fmla="*/ 65 w 191"/>
                  <a:gd name="T29" fmla="*/ 82 h 111"/>
                  <a:gd name="T30" fmla="*/ 40 w 191"/>
                  <a:gd name="T31" fmla="*/ 90 h 111"/>
                  <a:gd name="T32" fmla="*/ 37 w 191"/>
                  <a:gd name="T33" fmla="*/ 107 h 111"/>
                  <a:gd name="T34" fmla="*/ 15 w 191"/>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1" h="111">
                    <a:moveTo>
                      <a:pt x="15" y="111"/>
                    </a:moveTo>
                    <a:cubicBezTo>
                      <a:pt x="15" y="111"/>
                      <a:pt x="11" y="94"/>
                      <a:pt x="7" y="67"/>
                    </a:cubicBezTo>
                    <a:cubicBezTo>
                      <a:pt x="3" y="40"/>
                      <a:pt x="0" y="31"/>
                      <a:pt x="0" y="31"/>
                    </a:cubicBezTo>
                    <a:cubicBezTo>
                      <a:pt x="22" y="27"/>
                      <a:pt x="22" y="27"/>
                      <a:pt x="22" y="27"/>
                    </a:cubicBezTo>
                    <a:cubicBezTo>
                      <a:pt x="24" y="35"/>
                      <a:pt x="27" y="40"/>
                      <a:pt x="31" y="42"/>
                    </a:cubicBezTo>
                    <a:cubicBezTo>
                      <a:pt x="35" y="44"/>
                      <a:pt x="44" y="43"/>
                      <a:pt x="58" y="41"/>
                    </a:cubicBezTo>
                    <a:cubicBezTo>
                      <a:pt x="126" y="29"/>
                      <a:pt x="126" y="29"/>
                      <a:pt x="126" y="29"/>
                    </a:cubicBezTo>
                    <a:cubicBezTo>
                      <a:pt x="139" y="26"/>
                      <a:pt x="148" y="24"/>
                      <a:pt x="151" y="20"/>
                    </a:cubicBezTo>
                    <a:cubicBezTo>
                      <a:pt x="154" y="17"/>
                      <a:pt x="156" y="11"/>
                      <a:pt x="155" y="4"/>
                    </a:cubicBezTo>
                    <a:cubicBezTo>
                      <a:pt x="176" y="0"/>
                      <a:pt x="176" y="0"/>
                      <a:pt x="176" y="0"/>
                    </a:cubicBezTo>
                    <a:cubicBezTo>
                      <a:pt x="191" y="79"/>
                      <a:pt x="191" y="79"/>
                      <a:pt x="191" y="79"/>
                    </a:cubicBezTo>
                    <a:cubicBezTo>
                      <a:pt x="169" y="83"/>
                      <a:pt x="169" y="83"/>
                      <a:pt x="169" y="83"/>
                    </a:cubicBezTo>
                    <a:cubicBezTo>
                      <a:pt x="167" y="76"/>
                      <a:pt x="164" y="71"/>
                      <a:pt x="160" y="69"/>
                    </a:cubicBezTo>
                    <a:cubicBezTo>
                      <a:pt x="156" y="67"/>
                      <a:pt x="147" y="67"/>
                      <a:pt x="133" y="70"/>
                    </a:cubicBezTo>
                    <a:cubicBezTo>
                      <a:pt x="65" y="82"/>
                      <a:pt x="65" y="82"/>
                      <a:pt x="65" y="82"/>
                    </a:cubicBezTo>
                    <a:cubicBezTo>
                      <a:pt x="51" y="84"/>
                      <a:pt x="43" y="87"/>
                      <a:pt x="40" y="90"/>
                    </a:cubicBezTo>
                    <a:cubicBezTo>
                      <a:pt x="37" y="94"/>
                      <a:pt x="36" y="99"/>
                      <a:pt x="37" y="107"/>
                    </a:cubicBezTo>
                    <a:lnTo>
                      <a:pt x="1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5" name="Freeform 35"/>
              <p:cNvSpPr>
                <a:spLocks/>
              </p:cNvSpPr>
              <p:nvPr/>
            </p:nvSpPr>
            <p:spPr bwMode="auto">
              <a:xfrm>
                <a:off x="3867181" y="798487"/>
                <a:ext cx="65916" cy="56702"/>
              </a:xfrm>
              <a:custGeom>
                <a:avLst/>
                <a:gdLst>
                  <a:gd name="T0" fmla="*/ 45 w 217"/>
                  <a:gd name="T1" fmla="*/ 187 h 187"/>
                  <a:gd name="T2" fmla="*/ 26 w 217"/>
                  <a:gd name="T3" fmla="*/ 122 h 187"/>
                  <a:gd name="T4" fmla="*/ 109 w 217"/>
                  <a:gd name="T5" fmla="*/ 41 h 187"/>
                  <a:gd name="T6" fmla="*/ 63 w 217"/>
                  <a:gd name="T7" fmla="*/ 54 h 187"/>
                  <a:gd name="T8" fmla="*/ 39 w 217"/>
                  <a:gd name="T9" fmla="*/ 65 h 187"/>
                  <a:gd name="T10" fmla="*/ 37 w 217"/>
                  <a:gd name="T11" fmla="*/ 81 h 187"/>
                  <a:gd name="T12" fmla="*/ 16 w 217"/>
                  <a:gd name="T13" fmla="*/ 87 h 187"/>
                  <a:gd name="T14" fmla="*/ 0 w 217"/>
                  <a:gd name="T15" fmla="*/ 30 h 187"/>
                  <a:gd name="T16" fmla="*/ 21 w 217"/>
                  <a:gd name="T17" fmla="*/ 24 h 187"/>
                  <a:gd name="T18" fmla="*/ 31 w 217"/>
                  <a:gd name="T19" fmla="*/ 37 h 187"/>
                  <a:gd name="T20" fmla="*/ 58 w 217"/>
                  <a:gd name="T21" fmla="*/ 33 h 187"/>
                  <a:gd name="T22" fmla="*/ 177 w 217"/>
                  <a:gd name="T23" fmla="*/ 0 h 187"/>
                  <a:gd name="T24" fmla="*/ 185 w 217"/>
                  <a:gd name="T25" fmla="*/ 28 h 187"/>
                  <a:gd name="T26" fmla="*/ 73 w 217"/>
                  <a:gd name="T27" fmla="*/ 137 h 187"/>
                  <a:gd name="T28" fmla="*/ 153 w 217"/>
                  <a:gd name="T29" fmla="*/ 114 h 187"/>
                  <a:gd name="T30" fmla="*/ 178 w 217"/>
                  <a:gd name="T31" fmla="*/ 104 h 187"/>
                  <a:gd name="T32" fmla="*/ 180 w 217"/>
                  <a:gd name="T33" fmla="*/ 88 h 187"/>
                  <a:gd name="T34" fmla="*/ 200 w 217"/>
                  <a:gd name="T35" fmla="*/ 82 h 187"/>
                  <a:gd name="T36" fmla="*/ 217 w 217"/>
                  <a:gd name="T37" fmla="*/ 139 h 187"/>
                  <a:gd name="T38" fmla="*/ 195 w 217"/>
                  <a:gd name="T39" fmla="*/ 145 h 187"/>
                  <a:gd name="T40" fmla="*/ 185 w 217"/>
                  <a:gd name="T41" fmla="*/ 132 h 187"/>
                  <a:gd name="T42" fmla="*/ 158 w 217"/>
                  <a:gd name="T43" fmla="*/ 136 h 187"/>
                  <a:gd name="T44" fmla="*/ 93 w 217"/>
                  <a:gd name="T45" fmla="*/ 154 h 187"/>
                  <a:gd name="T46" fmla="*/ 68 w 217"/>
                  <a:gd name="T47" fmla="*/ 165 h 187"/>
                  <a:gd name="T48" fmla="*/ 66 w 217"/>
                  <a:gd name="T49" fmla="*/ 181 h 187"/>
                  <a:gd name="T50" fmla="*/ 45 w 217"/>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7" h="187">
                    <a:moveTo>
                      <a:pt x="45" y="187"/>
                    </a:moveTo>
                    <a:cubicBezTo>
                      <a:pt x="26" y="122"/>
                      <a:pt x="26" y="122"/>
                      <a:pt x="26" y="122"/>
                    </a:cubicBezTo>
                    <a:cubicBezTo>
                      <a:pt x="109" y="41"/>
                      <a:pt x="109" y="41"/>
                      <a:pt x="109" y="41"/>
                    </a:cubicBezTo>
                    <a:cubicBezTo>
                      <a:pt x="63" y="54"/>
                      <a:pt x="63" y="54"/>
                      <a:pt x="63" y="54"/>
                    </a:cubicBezTo>
                    <a:cubicBezTo>
                      <a:pt x="50" y="58"/>
                      <a:pt x="41" y="62"/>
                      <a:pt x="39" y="65"/>
                    </a:cubicBezTo>
                    <a:cubicBezTo>
                      <a:pt x="36" y="68"/>
                      <a:pt x="35" y="73"/>
                      <a:pt x="37" y="81"/>
                    </a:cubicBezTo>
                    <a:cubicBezTo>
                      <a:pt x="16" y="87"/>
                      <a:pt x="16" y="87"/>
                      <a:pt x="16" y="87"/>
                    </a:cubicBezTo>
                    <a:cubicBezTo>
                      <a:pt x="0" y="30"/>
                      <a:pt x="0" y="30"/>
                      <a:pt x="0" y="30"/>
                    </a:cubicBezTo>
                    <a:cubicBezTo>
                      <a:pt x="21" y="24"/>
                      <a:pt x="21" y="24"/>
                      <a:pt x="21" y="24"/>
                    </a:cubicBezTo>
                    <a:cubicBezTo>
                      <a:pt x="23" y="31"/>
                      <a:pt x="26" y="35"/>
                      <a:pt x="31" y="37"/>
                    </a:cubicBezTo>
                    <a:cubicBezTo>
                      <a:pt x="35" y="38"/>
                      <a:pt x="44" y="37"/>
                      <a:pt x="58" y="33"/>
                    </a:cubicBezTo>
                    <a:cubicBezTo>
                      <a:pt x="177" y="0"/>
                      <a:pt x="177" y="0"/>
                      <a:pt x="177" y="0"/>
                    </a:cubicBezTo>
                    <a:cubicBezTo>
                      <a:pt x="185" y="28"/>
                      <a:pt x="185" y="28"/>
                      <a:pt x="185" y="28"/>
                    </a:cubicBezTo>
                    <a:cubicBezTo>
                      <a:pt x="73" y="137"/>
                      <a:pt x="73" y="137"/>
                      <a:pt x="73" y="137"/>
                    </a:cubicBezTo>
                    <a:cubicBezTo>
                      <a:pt x="153" y="114"/>
                      <a:pt x="153" y="114"/>
                      <a:pt x="153" y="114"/>
                    </a:cubicBezTo>
                    <a:cubicBezTo>
                      <a:pt x="167" y="111"/>
                      <a:pt x="175" y="107"/>
                      <a:pt x="178" y="104"/>
                    </a:cubicBezTo>
                    <a:cubicBezTo>
                      <a:pt x="181" y="100"/>
                      <a:pt x="181" y="95"/>
                      <a:pt x="180" y="88"/>
                    </a:cubicBezTo>
                    <a:cubicBezTo>
                      <a:pt x="200" y="82"/>
                      <a:pt x="200" y="82"/>
                      <a:pt x="200" y="82"/>
                    </a:cubicBezTo>
                    <a:cubicBezTo>
                      <a:pt x="217" y="139"/>
                      <a:pt x="217" y="139"/>
                      <a:pt x="217" y="139"/>
                    </a:cubicBezTo>
                    <a:cubicBezTo>
                      <a:pt x="195" y="145"/>
                      <a:pt x="195" y="145"/>
                      <a:pt x="195" y="145"/>
                    </a:cubicBezTo>
                    <a:cubicBezTo>
                      <a:pt x="193" y="138"/>
                      <a:pt x="190" y="134"/>
                      <a:pt x="185" y="132"/>
                    </a:cubicBezTo>
                    <a:cubicBezTo>
                      <a:pt x="181" y="131"/>
                      <a:pt x="172" y="132"/>
                      <a:pt x="158" y="136"/>
                    </a:cubicBezTo>
                    <a:cubicBezTo>
                      <a:pt x="93" y="154"/>
                      <a:pt x="93" y="154"/>
                      <a:pt x="93" y="154"/>
                    </a:cubicBezTo>
                    <a:cubicBezTo>
                      <a:pt x="79" y="158"/>
                      <a:pt x="71" y="162"/>
                      <a:pt x="68" y="165"/>
                    </a:cubicBezTo>
                    <a:cubicBezTo>
                      <a:pt x="65" y="169"/>
                      <a:pt x="64" y="174"/>
                      <a:pt x="66" y="181"/>
                    </a:cubicBezTo>
                    <a:lnTo>
                      <a:pt x="45" y="1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6" name="Freeform 36"/>
              <p:cNvSpPr>
                <a:spLocks noEditPoints="1"/>
              </p:cNvSpPr>
              <p:nvPr/>
            </p:nvSpPr>
            <p:spPr bwMode="auto">
              <a:xfrm>
                <a:off x="3856549" y="744620"/>
                <a:ext cx="62372" cy="51032"/>
              </a:xfrm>
              <a:custGeom>
                <a:avLst/>
                <a:gdLst>
                  <a:gd name="T0" fmla="*/ 88 w 207"/>
                  <a:gd name="T1" fmla="*/ 106 h 168"/>
                  <a:gd name="T2" fmla="*/ 102 w 207"/>
                  <a:gd name="T3" fmla="*/ 136 h 168"/>
                  <a:gd name="T4" fmla="*/ 48 w 207"/>
                  <a:gd name="T5" fmla="*/ 141 h 168"/>
                  <a:gd name="T6" fmla="*/ 88 w 207"/>
                  <a:gd name="T7" fmla="*/ 106 h 168"/>
                  <a:gd name="T8" fmla="*/ 148 w 207"/>
                  <a:gd name="T9" fmla="*/ 157 h 168"/>
                  <a:gd name="T10" fmla="*/ 152 w 207"/>
                  <a:gd name="T11" fmla="*/ 156 h 168"/>
                  <a:gd name="T12" fmla="*/ 187 w 207"/>
                  <a:gd name="T13" fmla="*/ 168 h 168"/>
                  <a:gd name="T14" fmla="*/ 207 w 207"/>
                  <a:gd name="T15" fmla="*/ 159 h 168"/>
                  <a:gd name="T16" fmla="*/ 180 w 207"/>
                  <a:gd name="T17" fmla="*/ 99 h 168"/>
                  <a:gd name="T18" fmla="*/ 160 w 207"/>
                  <a:gd name="T19" fmla="*/ 108 h 168"/>
                  <a:gd name="T20" fmla="*/ 163 w 207"/>
                  <a:gd name="T21" fmla="*/ 122 h 168"/>
                  <a:gd name="T22" fmla="*/ 156 w 207"/>
                  <a:gd name="T23" fmla="*/ 129 h 168"/>
                  <a:gd name="T24" fmla="*/ 153 w 207"/>
                  <a:gd name="T25" fmla="*/ 130 h 168"/>
                  <a:gd name="T26" fmla="*/ 151 w 207"/>
                  <a:gd name="T27" fmla="*/ 131 h 168"/>
                  <a:gd name="T28" fmla="*/ 125 w 207"/>
                  <a:gd name="T29" fmla="*/ 135 h 168"/>
                  <a:gd name="T30" fmla="*/ 105 w 207"/>
                  <a:gd name="T31" fmla="*/ 90 h 168"/>
                  <a:gd name="T32" fmla="*/ 124 w 207"/>
                  <a:gd name="T33" fmla="*/ 72 h 168"/>
                  <a:gd name="T34" fmla="*/ 127 w 207"/>
                  <a:gd name="T35" fmla="*/ 70 h 168"/>
                  <a:gd name="T36" fmla="*/ 131 w 207"/>
                  <a:gd name="T37" fmla="*/ 68 h 168"/>
                  <a:gd name="T38" fmla="*/ 140 w 207"/>
                  <a:gd name="T39" fmla="*/ 68 h 168"/>
                  <a:gd name="T40" fmla="*/ 147 w 207"/>
                  <a:gd name="T41" fmla="*/ 78 h 168"/>
                  <a:gd name="T42" fmla="*/ 147 w 207"/>
                  <a:gd name="T43" fmla="*/ 80 h 168"/>
                  <a:gd name="T44" fmla="*/ 167 w 207"/>
                  <a:gd name="T45" fmla="*/ 71 h 168"/>
                  <a:gd name="T46" fmla="*/ 135 w 207"/>
                  <a:gd name="T47" fmla="*/ 0 h 168"/>
                  <a:gd name="T48" fmla="*/ 115 w 207"/>
                  <a:gd name="T49" fmla="*/ 9 h 168"/>
                  <a:gd name="T50" fmla="*/ 103 w 207"/>
                  <a:gd name="T51" fmla="*/ 38 h 168"/>
                  <a:gd name="T52" fmla="*/ 102 w 207"/>
                  <a:gd name="T53" fmla="*/ 39 h 168"/>
                  <a:gd name="T54" fmla="*/ 0 w 207"/>
                  <a:gd name="T55" fmla="*/ 133 h 168"/>
                  <a:gd name="T56" fmla="*/ 15 w 207"/>
                  <a:gd name="T57" fmla="*/ 166 h 168"/>
                  <a:gd name="T58" fmla="*/ 148 w 207"/>
                  <a:gd name="T59" fmla="*/ 15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7" h="168">
                    <a:moveTo>
                      <a:pt x="88" y="106"/>
                    </a:moveTo>
                    <a:cubicBezTo>
                      <a:pt x="102" y="136"/>
                      <a:pt x="102" y="136"/>
                      <a:pt x="102" y="136"/>
                    </a:cubicBezTo>
                    <a:cubicBezTo>
                      <a:pt x="48" y="141"/>
                      <a:pt x="48" y="141"/>
                      <a:pt x="48" y="141"/>
                    </a:cubicBezTo>
                    <a:lnTo>
                      <a:pt x="88" y="106"/>
                    </a:lnTo>
                    <a:close/>
                    <a:moveTo>
                      <a:pt x="148" y="157"/>
                    </a:moveTo>
                    <a:cubicBezTo>
                      <a:pt x="149" y="156"/>
                      <a:pt x="150" y="156"/>
                      <a:pt x="152" y="156"/>
                    </a:cubicBezTo>
                    <a:cubicBezTo>
                      <a:pt x="169" y="155"/>
                      <a:pt x="181" y="159"/>
                      <a:pt x="187" y="168"/>
                    </a:cubicBezTo>
                    <a:cubicBezTo>
                      <a:pt x="207" y="159"/>
                      <a:pt x="207" y="159"/>
                      <a:pt x="207" y="159"/>
                    </a:cubicBezTo>
                    <a:cubicBezTo>
                      <a:pt x="180" y="99"/>
                      <a:pt x="180" y="99"/>
                      <a:pt x="180" y="99"/>
                    </a:cubicBezTo>
                    <a:cubicBezTo>
                      <a:pt x="160" y="108"/>
                      <a:pt x="160" y="108"/>
                      <a:pt x="160" y="108"/>
                    </a:cubicBezTo>
                    <a:cubicBezTo>
                      <a:pt x="163" y="114"/>
                      <a:pt x="164" y="119"/>
                      <a:pt x="163" y="122"/>
                    </a:cubicBezTo>
                    <a:cubicBezTo>
                      <a:pt x="162" y="125"/>
                      <a:pt x="160" y="127"/>
                      <a:pt x="156" y="129"/>
                    </a:cubicBezTo>
                    <a:cubicBezTo>
                      <a:pt x="155" y="129"/>
                      <a:pt x="154" y="130"/>
                      <a:pt x="153" y="130"/>
                    </a:cubicBezTo>
                    <a:cubicBezTo>
                      <a:pt x="153" y="130"/>
                      <a:pt x="152" y="130"/>
                      <a:pt x="151" y="131"/>
                    </a:cubicBezTo>
                    <a:cubicBezTo>
                      <a:pt x="125" y="135"/>
                      <a:pt x="125" y="135"/>
                      <a:pt x="125" y="135"/>
                    </a:cubicBezTo>
                    <a:cubicBezTo>
                      <a:pt x="105" y="90"/>
                      <a:pt x="105" y="90"/>
                      <a:pt x="105" y="90"/>
                    </a:cubicBezTo>
                    <a:cubicBezTo>
                      <a:pt x="124" y="72"/>
                      <a:pt x="124" y="72"/>
                      <a:pt x="124" y="72"/>
                    </a:cubicBezTo>
                    <a:cubicBezTo>
                      <a:pt x="125" y="72"/>
                      <a:pt x="126" y="71"/>
                      <a:pt x="127" y="70"/>
                    </a:cubicBezTo>
                    <a:cubicBezTo>
                      <a:pt x="128" y="70"/>
                      <a:pt x="129" y="69"/>
                      <a:pt x="131" y="68"/>
                    </a:cubicBezTo>
                    <a:cubicBezTo>
                      <a:pt x="134" y="67"/>
                      <a:pt x="137" y="67"/>
                      <a:pt x="140" y="68"/>
                    </a:cubicBezTo>
                    <a:cubicBezTo>
                      <a:pt x="142" y="70"/>
                      <a:pt x="144" y="73"/>
                      <a:pt x="147" y="78"/>
                    </a:cubicBezTo>
                    <a:cubicBezTo>
                      <a:pt x="147" y="80"/>
                      <a:pt x="147" y="80"/>
                      <a:pt x="147" y="80"/>
                    </a:cubicBezTo>
                    <a:cubicBezTo>
                      <a:pt x="167" y="71"/>
                      <a:pt x="167" y="71"/>
                      <a:pt x="167" y="71"/>
                    </a:cubicBezTo>
                    <a:cubicBezTo>
                      <a:pt x="135" y="0"/>
                      <a:pt x="135" y="0"/>
                      <a:pt x="135" y="0"/>
                    </a:cubicBezTo>
                    <a:cubicBezTo>
                      <a:pt x="115" y="9"/>
                      <a:pt x="115" y="9"/>
                      <a:pt x="115" y="9"/>
                    </a:cubicBezTo>
                    <a:cubicBezTo>
                      <a:pt x="118" y="18"/>
                      <a:pt x="114" y="28"/>
                      <a:pt x="103" y="38"/>
                    </a:cubicBezTo>
                    <a:cubicBezTo>
                      <a:pt x="102" y="39"/>
                      <a:pt x="102" y="39"/>
                      <a:pt x="102" y="39"/>
                    </a:cubicBezTo>
                    <a:cubicBezTo>
                      <a:pt x="0" y="133"/>
                      <a:pt x="0" y="133"/>
                      <a:pt x="0" y="133"/>
                    </a:cubicBezTo>
                    <a:cubicBezTo>
                      <a:pt x="15" y="166"/>
                      <a:pt x="15" y="166"/>
                      <a:pt x="15" y="166"/>
                    </a:cubicBezTo>
                    <a:lnTo>
                      <a:pt x="148"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7" name="Freeform 37"/>
              <p:cNvSpPr>
                <a:spLocks/>
              </p:cNvSpPr>
              <p:nvPr/>
            </p:nvSpPr>
            <p:spPr bwMode="auto">
              <a:xfrm>
                <a:off x="3797012" y="1110349"/>
                <a:ext cx="70169" cy="73004"/>
              </a:xfrm>
              <a:custGeom>
                <a:avLst/>
                <a:gdLst>
                  <a:gd name="T0" fmla="*/ 0 w 231"/>
                  <a:gd name="T1" fmla="*/ 125 h 239"/>
                  <a:gd name="T2" fmla="*/ 44 w 231"/>
                  <a:gd name="T3" fmla="*/ 73 h 239"/>
                  <a:gd name="T4" fmla="*/ 158 w 231"/>
                  <a:gd name="T5" fmla="*/ 96 h 239"/>
                  <a:gd name="T6" fmla="*/ 122 w 231"/>
                  <a:gd name="T7" fmla="*/ 65 h 239"/>
                  <a:gd name="T8" fmla="*/ 99 w 231"/>
                  <a:gd name="T9" fmla="*/ 51 h 239"/>
                  <a:gd name="T10" fmla="*/ 85 w 231"/>
                  <a:gd name="T11" fmla="*/ 58 h 239"/>
                  <a:gd name="T12" fmla="*/ 68 w 231"/>
                  <a:gd name="T13" fmla="*/ 45 h 239"/>
                  <a:gd name="T14" fmla="*/ 106 w 231"/>
                  <a:gd name="T15" fmla="*/ 0 h 239"/>
                  <a:gd name="T16" fmla="*/ 123 w 231"/>
                  <a:gd name="T17" fmla="*/ 14 h 239"/>
                  <a:gd name="T18" fmla="*/ 118 w 231"/>
                  <a:gd name="T19" fmla="*/ 29 h 239"/>
                  <a:gd name="T20" fmla="*/ 136 w 231"/>
                  <a:gd name="T21" fmla="*/ 49 h 239"/>
                  <a:gd name="T22" fmla="*/ 231 w 231"/>
                  <a:gd name="T23" fmla="*/ 128 h 239"/>
                  <a:gd name="T24" fmla="*/ 212 w 231"/>
                  <a:gd name="T25" fmla="*/ 150 h 239"/>
                  <a:gd name="T26" fmla="*/ 58 w 231"/>
                  <a:gd name="T27" fmla="*/ 120 h 239"/>
                  <a:gd name="T28" fmla="*/ 122 w 231"/>
                  <a:gd name="T29" fmla="*/ 173 h 239"/>
                  <a:gd name="T30" fmla="*/ 145 w 231"/>
                  <a:gd name="T31" fmla="*/ 187 h 239"/>
                  <a:gd name="T32" fmla="*/ 159 w 231"/>
                  <a:gd name="T33" fmla="*/ 180 h 239"/>
                  <a:gd name="T34" fmla="*/ 176 w 231"/>
                  <a:gd name="T35" fmla="*/ 193 h 239"/>
                  <a:gd name="T36" fmla="*/ 137 w 231"/>
                  <a:gd name="T37" fmla="*/ 239 h 239"/>
                  <a:gd name="T38" fmla="*/ 120 w 231"/>
                  <a:gd name="T39" fmla="*/ 225 h 239"/>
                  <a:gd name="T40" fmla="*/ 125 w 231"/>
                  <a:gd name="T41" fmla="*/ 209 h 239"/>
                  <a:gd name="T42" fmla="*/ 107 w 231"/>
                  <a:gd name="T43" fmla="*/ 189 h 239"/>
                  <a:gd name="T44" fmla="*/ 54 w 231"/>
                  <a:gd name="T45" fmla="*/ 146 h 239"/>
                  <a:gd name="T46" fmla="*/ 31 w 231"/>
                  <a:gd name="T47" fmla="*/ 132 h 239"/>
                  <a:gd name="T48" fmla="*/ 17 w 231"/>
                  <a:gd name="T49" fmla="*/ 139 h 239"/>
                  <a:gd name="T50" fmla="*/ 0 w 231"/>
                  <a:gd name="T51" fmla="*/ 12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1" h="239">
                    <a:moveTo>
                      <a:pt x="0" y="125"/>
                    </a:moveTo>
                    <a:cubicBezTo>
                      <a:pt x="44" y="73"/>
                      <a:pt x="44" y="73"/>
                      <a:pt x="44" y="73"/>
                    </a:cubicBezTo>
                    <a:cubicBezTo>
                      <a:pt x="158" y="96"/>
                      <a:pt x="158" y="96"/>
                      <a:pt x="158" y="96"/>
                    </a:cubicBezTo>
                    <a:cubicBezTo>
                      <a:pt x="122" y="65"/>
                      <a:pt x="122" y="65"/>
                      <a:pt x="122" y="65"/>
                    </a:cubicBezTo>
                    <a:cubicBezTo>
                      <a:pt x="111" y="57"/>
                      <a:pt x="103" y="52"/>
                      <a:pt x="99" y="51"/>
                    </a:cubicBezTo>
                    <a:cubicBezTo>
                      <a:pt x="94" y="51"/>
                      <a:pt x="89" y="53"/>
                      <a:pt x="85" y="58"/>
                    </a:cubicBezTo>
                    <a:cubicBezTo>
                      <a:pt x="68" y="45"/>
                      <a:pt x="68" y="45"/>
                      <a:pt x="68" y="45"/>
                    </a:cubicBezTo>
                    <a:cubicBezTo>
                      <a:pt x="106" y="0"/>
                      <a:pt x="106" y="0"/>
                      <a:pt x="106" y="0"/>
                    </a:cubicBezTo>
                    <a:cubicBezTo>
                      <a:pt x="123" y="14"/>
                      <a:pt x="123" y="14"/>
                      <a:pt x="123" y="14"/>
                    </a:cubicBezTo>
                    <a:cubicBezTo>
                      <a:pt x="119" y="19"/>
                      <a:pt x="117" y="25"/>
                      <a:pt x="118" y="29"/>
                    </a:cubicBezTo>
                    <a:cubicBezTo>
                      <a:pt x="119" y="33"/>
                      <a:pt x="126" y="40"/>
                      <a:pt x="136" y="49"/>
                    </a:cubicBezTo>
                    <a:cubicBezTo>
                      <a:pt x="231" y="128"/>
                      <a:pt x="231" y="128"/>
                      <a:pt x="231" y="128"/>
                    </a:cubicBezTo>
                    <a:cubicBezTo>
                      <a:pt x="212" y="150"/>
                      <a:pt x="212" y="150"/>
                      <a:pt x="212" y="150"/>
                    </a:cubicBezTo>
                    <a:cubicBezTo>
                      <a:pt x="58" y="120"/>
                      <a:pt x="58" y="120"/>
                      <a:pt x="58" y="120"/>
                    </a:cubicBezTo>
                    <a:cubicBezTo>
                      <a:pt x="122" y="173"/>
                      <a:pt x="122" y="173"/>
                      <a:pt x="122" y="173"/>
                    </a:cubicBezTo>
                    <a:cubicBezTo>
                      <a:pt x="132" y="182"/>
                      <a:pt x="140" y="187"/>
                      <a:pt x="145" y="187"/>
                    </a:cubicBezTo>
                    <a:cubicBezTo>
                      <a:pt x="149" y="187"/>
                      <a:pt x="154" y="185"/>
                      <a:pt x="159" y="180"/>
                    </a:cubicBezTo>
                    <a:cubicBezTo>
                      <a:pt x="176" y="193"/>
                      <a:pt x="176" y="193"/>
                      <a:pt x="176" y="193"/>
                    </a:cubicBezTo>
                    <a:cubicBezTo>
                      <a:pt x="137" y="239"/>
                      <a:pt x="137" y="239"/>
                      <a:pt x="137" y="239"/>
                    </a:cubicBezTo>
                    <a:cubicBezTo>
                      <a:pt x="120" y="225"/>
                      <a:pt x="120" y="225"/>
                      <a:pt x="120" y="225"/>
                    </a:cubicBezTo>
                    <a:cubicBezTo>
                      <a:pt x="125" y="219"/>
                      <a:pt x="126" y="214"/>
                      <a:pt x="125" y="209"/>
                    </a:cubicBezTo>
                    <a:cubicBezTo>
                      <a:pt x="124" y="205"/>
                      <a:pt x="118" y="198"/>
                      <a:pt x="107" y="189"/>
                    </a:cubicBezTo>
                    <a:cubicBezTo>
                      <a:pt x="54" y="146"/>
                      <a:pt x="54" y="146"/>
                      <a:pt x="54" y="146"/>
                    </a:cubicBezTo>
                    <a:cubicBezTo>
                      <a:pt x="44" y="137"/>
                      <a:pt x="36" y="132"/>
                      <a:pt x="31" y="132"/>
                    </a:cubicBezTo>
                    <a:cubicBezTo>
                      <a:pt x="27" y="131"/>
                      <a:pt x="22" y="134"/>
                      <a:pt x="17" y="139"/>
                    </a:cubicBezTo>
                    <a:lnTo>
                      <a:pt x="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8" name="Freeform 38"/>
              <p:cNvSpPr>
                <a:spLocks noEditPoints="1"/>
              </p:cNvSpPr>
              <p:nvPr/>
            </p:nvSpPr>
            <p:spPr bwMode="auto">
              <a:xfrm>
                <a:off x="3270390" y="626254"/>
                <a:ext cx="592538" cy="592538"/>
              </a:xfrm>
              <a:custGeom>
                <a:avLst/>
                <a:gdLst>
                  <a:gd name="T0" fmla="*/ 975 w 1950"/>
                  <a:gd name="T1" fmla="*/ 0 h 1950"/>
                  <a:gd name="T2" fmla="*/ 0 w 1950"/>
                  <a:gd name="T3" fmla="*/ 975 h 1950"/>
                  <a:gd name="T4" fmla="*/ 975 w 1950"/>
                  <a:gd name="T5" fmla="*/ 1950 h 1950"/>
                  <a:gd name="T6" fmla="*/ 1950 w 1950"/>
                  <a:gd name="T7" fmla="*/ 975 h 1950"/>
                  <a:gd name="T8" fmla="*/ 975 w 1950"/>
                  <a:gd name="T9" fmla="*/ 0 h 1950"/>
                  <a:gd name="T10" fmla="*/ 975 w 1950"/>
                  <a:gd name="T11" fmla="*/ 1929 h 1950"/>
                  <a:gd name="T12" fmla="*/ 21 w 1950"/>
                  <a:gd name="T13" fmla="*/ 975 h 1950"/>
                  <a:gd name="T14" fmla="*/ 975 w 1950"/>
                  <a:gd name="T15" fmla="*/ 21 h 1950"/>
                  <a:gd name="T16" fmla="*/ 1929 w 1950"/>
                  <a:gd name="T17" fmla="*/ 975 h 1950"/>
                  <a:gd name="T18" fmla="*/ 975 w 1950"/>
                  <a:gd name="T19" fmla="*/ 1929 h 1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0" h="1950">
                    <a:moveTo>
                      <a:pt x="975" y="0"/>
                    </a:moveTo>
                    <a:cubicBezTo>
                      <a:pt x="436" y="0"/>
                      <a:pt x="0" y="436"/>
                      <a:pt x="0" y="975"/>
                    </a:cubicBezTo>
                    <a:cubicBezTo>
                      <a:pt x="0" y="1514"/>
                      <a:pt x="436" y="1950"/>
                      <a:pt x="975" y="1950"/>
                    </a:cubicBezTo>
                    <a:cubicBezTo>
                      <a:pt x="1513" y="1950"/>
                      <a:pt x="1950" y="1514"/>
                      <a:pt x="1950" y="975"/>
                    </a:cubicBezTo>
                    <a:cubicBezTo>
                      <a:pt x="1950" y="436"/>
                      <a:pt x="1513" y="0"/>
                      <a:pt x="975" y="0"/>
                    </a:cubicBezTo>
                    <a:close/>
                    <a:moveTo>
                      <a:pt x="975" y="1929"/>
                    </a:moveTo>
                    <a:cubicBezTo>
                      <a:pt x="448" y="1929"/>
                      <a:pt x="21" y="1502"/>
                      <a:pt x="21" y="975"/>
                    </a:cubicBezTo>
                    <a:cubicBezTo>
                      <a:pt x="21" y="448"/>
                      <a:pt x="448" y="21"/>
                      <a:pt x="975" y="21"/>
                    </a:cubicBezTo>
                    <a:cubicBezTo>
                      <a:pt x="1501" y="21"/>
                      <a:pt x="1929" y="448"/>
                      <a:pt x="1929" y="975"/>
                    </a:cubicBezTo>
                    <a:cubicBezTo>
                      <a:pt x="1929" y="1502"/>
                      <a:pt x="1501" y="1929"/>
                      <a:pt x="975" y="19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9" name="Freeform 39"/>
              <p:cNvSpPr>
                <a:spLocks/>
              </p:cNvSpPr>
              <p:nvPr/>
            </p:nvSpPr>
            <p:spPr bwMode="auto">
              <a:xfrm>
                <a:off x="3404349" y="646100"/>
                <a:ext cx="434481" cy="362185"/>
              </a:xfrm>
              <a:custGeom>
                <a:avLst/>
                <a:gdLst>
                  <a:gd name="T0" fmla="*/ 534 w 1430"/>
                  <a:gd name="T1" fmla="*/ 0 h 1191"/>
                  <a:gd name="T2" fmla="*/ 0 w 1430"/>
                  <a:gd name="T3" fmla="*/ 948 h 1191"/>
                  <a:gd name="T4" fmla="*/ 11 w 1430"/>
                  <a:gd name="T5" fmla="*/ 1122 h 1191"/>
                  <a:gd name="T6" fmla="*/ 175 w 1430"/>
                  <a:gd name="T7" fmla="*/ 1164 h 1191"/>
                  <a:gd name="T8" fmla="*/ 156 w 1430"/>
                  <a:gd name="T9" fmla="*/ 926 h 1191"/>
                  <a:gd name="T10" fmla="*/ 506 w 1430"/>
                  <a:gd name="T11" fmla="*/ 76 h 1191"/>
                  <a:gd name="T12" fmla="*/ 241 w 1430"/>
                  <a:gd name="T13" fmla="*/ 851 h 1191"/>
                  <a:gd name="T14" fmla="*/ 280 w 1430"/>
                  <a:gd name="T15" fmla="*/ 1179 h 1191"/>
                  <a:gd name="T16" fmla="*/ 518 w 1430"/>
                  <a:gd name="T17" fmla="*/ 1188 h 1191"/>
                  <a:gd name="T18" fmla="*/ 1430 w 1430"/>
                  <a:gd name="T19" fmla="*/ 748 h 1191"/>
                  <a:gd name="T20" fmla="*/ 535 w 1430"/>
                  <a:gd name="T21" fmla="*/ 0 h 1191"/>
                  <a:gd name="T22" fmla="*/ 534 w 1430"/>
                  <a:gd name="T23" fmla="*/ 0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30" h="1191">
                    <a:moveTo>
                      <a:pt x="534" y="0"/>
                    </a:moveTo>
                    <a:cubicBezTo>
                      <a:pt x="230" y="84"/>
                      <a:pt x="0" y="476"/>
                      <a:pt x="0" y="948"/>
                    </a:cubicBezTo>
                    <a:cubicBezTo>
                      <a:pt x="0" y="1008"/>
                      <a:pt x="4" y="1066"/>
                      <a:pt x="11" y="1122"/>
                    </a:cubicBezTo>
                    <a:cubicBezTo>
                      <a:pt x="63" y="1139"/>
                      <a:pt x="118" y="1153"/>
                      <a:pt x="175" y="1164"/>
                    </a:cubicBezTo>
                    <a:cubicBezTo>
                      <a:pt x="163" y="1088"/>
                      <a:pt x="156" y="1008"/>
                      <a:pt x="156" y="926"/>
                    </a:cubicBezTo>
                    <a:cubicBezTo>
                      <a:pt x="156" y="535"/>
                      <a:pt x="302" y="202"/>
                      <a:pt x="506" y="76"/>
                    </a:cubicBezTo>
                    <a:cubicBezTo>
                      <a:pt x="345" y="252"/>
                      <a:pt x="241" y="534"/>
                      <a:pt x="241" y="851"/>
                    </a:cubicBezTo>
                    <a:cubicBezTo>
                      <a:pt x="241" y="967"/>
                      <a:pt x="255" y="1077"/>
                      <a:pt x="280" y="1179"/>
                    </a:cubicBezTo>
                    <a:cubicBezTo>
                      <a:pt x="356" y="1188"/>
                      <a:pt x="436" y="1191"/>
                      <a:pt x="518" y="1188"/>
                    </a:cubicBezTo>
                    <a:cubicBezTo>
                      <a:pt x="946" y="1171"/>
                      <a:pt x="1304" y="988"/>
                      <a:pt x="1430" y="748"/>
                    </a:cubicBezTo>
                    <a:cubicBezTo>
                      <a:pt x="1353" y="323"/>
                      <a:pt x="982" y="0"/>
                      <a:pt x="535" y="0"/>
                    </a:cubicBezTo>
                    <a:cubicBezTo>
                      <a:pt x="535" y="0"/>
                      <a:pt x="534" y="0"/>
                      <a:pt x="5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0" name="Freeform 40"/>
              <p:cNvSpPr>
                <a:spLocks/>
              </p:cNvSpPr>
              <p:nvPr/>
            </p:nvSpPr>
            <p:spPr bwMode="auto">
              <a:xfrm>
                <a:off x="3410019" y="1004741"/>
                <a:ext cx="62372" cy="56702"/>
              </a:xfrm>
              <a:custGeom>
                <a:avLst/>
                <a:gdLst>
                  <a:gd name="T0" fmla="*/ 205 w 205"/>
                  <a:gd name="T1" fmla="*/ 187 h 187"/>
                  <a:gd name="T2" fmla="*/ 168 w 205"/>
                  <a:gd name="T3" fmla="*/ 50 h 187"/>
                  <a:gd name="T4" fmla="*/ 0 w 205"/>
                  <a:gd name="T5" fmla="*/ 0 h 187"/>
                  <a:gd name="T6" fmla="*/ 30 w 205"/>
                  <a:gd name="T7" fmla="*/ 137 h 187"/>
                  <a:gd name="T8" fmla="*/ 205 w 205"/>
                  <a:gd name="T9" fmla="*/ 187 h 187"/>
                </a:gdLst>
                <a:ahLst/>
                <a:cxnLst>
                  <a:cxn ang="0">
                    <a:pos x="T0" y="T1"/>
                  </a:cxn>
                  <a:cxn ang="0">
                    <a:pos x="T2" y="T3"/>
                  </a:cxn>
                  <a:cxn ang="0">
                    <a:pos x="T4" y="T5"/>
                  </a:cxn>
                  <a:cxn ang="0">
                    <a:pos x="T6" y="T7"/>
                  </a:cxn>
                  <a:cxn ang="0">
                    <a:pos x="T8" y="T9"/>
                  </a:cxn>
                </a:cxnLst>
                <a:rect l="0" t="0" r="r" b="b"/>
                <a:pathLst>
                  <a:path w="205" h="187">
                    <a:moveTo>
                      <a:pt x="205" y="187"/>
                    </a:moveTo>
                    <a:cubicBezTo>
                      <a:pt x="190" y="143"/>
                      <a:pt x="178" y="97"/>
                      <a:pt x="168" y="50"/>
                    </a:cubicBezTo>
                    <a:cubicBezTo>
                      <a:pt x="108" y="36"/>
                      <a:pt x="52" y="20"/>
                      <a:pt x="0" y="0"/>
                    </a:cubicBezTo>
                    <a:cubicBezTo>
                      <a:pt x="8" y="47"/>
                      <a:pt x="18" y="93"/>
                      <a:pt x="30" y="137"/>
                    </a:cubicBezTo>
                    <a:cubicBezTo>
                      <a:pt x="85" y="157"/>
                      <a:pt x="144" y="173"/>
                      <a:pt x="205" y="1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1" name="Freeform 41"/>
              <p:cNvSpPr>
                <a:spLocks/>
              </p:cNvSpPr>
              <p:nvPr/>
            </p:nvSpPr>
            <p:spPr bwMode="auto">
              <a:xfrm>
                <a:off x="3310790" y="1025296"/>
                <a:ext cx="275006" cy="172942"/>
              </a:xfrm>
              <a:custGeom>
                <a:avLst/>
                <a:gdLst>
                  <a:gd name="T0" fmla="*/ 571 w 907"/>
                  <a:gd name="T1" fmla="*/ 219 h 571"/>
                  <a:gd name="T2" fmla="*/ 398 w 907"/>
                  <a:gd name="T3" fmla="*/ 187 h 571"/>
                  <a:gd name="T4" fmla="*/ 574 w 907"/>
                  <a:gd name="T5" fmla="*/ 477 h 571"/>
                  <a:gd name="T6" fmla="*/ 330 w 907"/>
                  <a:gd name="T7" fmla="*/ 168 h 571"/>
                  <a:gd name="T8" fmla="*/ 0 w 907"/>
                  <a:gd name="T9" fmla="*/ 0 h 571"/>
                  <a:gd name="T10" fmla="*/ 844 w 907"/>
                  <a:gd name="T11" fmla="*/ 571 h 571"/>
                  <a:gd name="T12" fmla="*/ 907 w 907"/>
                  <a:gd name="T13" fmla="*/ 569 h 571"/>
                  <a:gd name="T14" fmla="*/ 571 w 907"/>
                  <a:gd name="T15" fmla="*/ 219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7" h="571">
                    <a:moveTo>
                      <a:pt x="571" y="219"/>
                    </a:moveTo>
                    <a:cubicBezTo>
                      <a:pt x="511" y="211"/>
                      <a:pt x="453" y="200"/>
                      <a:pt x="398" y="187"/>
                    </a:cubicBezTo>
                    <a:cubicBezTo>
                      <a:pt x="443" y="300"/>
                      <a:pt x="503" y="399"/>
                      <a:pt x="574" y="477"/>
                    </a:cubicBezTo>
                    <a:cubicBezTo>
                      <a:pt x="476" y="416"/>
                      <a:pt x="392" y="308"/>
                      <a:pt x="330" y="168"/>
                    </a:cubicBezTo>
                    <a:cubicBezTo>
                      <a:pt x="195" y="128"/>
                      <a:pt x="81" y="70"/>
                      <a:pt x="0" y="0"/>
                    </a:cubicBezTo>
                    <a:cubicBezTo>
                      <a:pt x="134" y="335"/>
                      <a:pt x="461" y="571"/>
                      <a:pt x="844" y="571"/>
                    </a:cubicBezTo>
                    <a:cubicBezTo>
                      <a:pt x="865" y="571"/>
                      <a:pt x="886" y="570"/>
                      <a:pt x="907" y="569"/>
                    </a:cubicBezTo>
                    <a:cubicBezTo>
                      <a:pt x="770" y="530"/>
                      <a:pt x="650" y="401"/>
                      <a:pt x="571" y="2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2" name="Freeform 42"/>
              <p:cNvSpPr>
                <a:spLocks/>
              </p:cNvSpPr>
              <p:nvPr/>
            </p:nvSpPr>
            <p:spPr bwMode="auto">
              <a:xfrm>
                <a:off x="3495073" y="923940"/>
                <a:ext cx="348010" cy="266500"/>
              </a:xfrm>
              <a:custGeom>
                <a:avLst/>
                <a:gdLst>
                  <a:gd name="T0" fmla="*/ 297 w 1145"/>
                  <a:gd name="T1" fmla="*/ 348 h 877"/>
                  <a:gd name="T2" fmla="*/ 0 w 1145"/>
                  <a:gd name="T3" fmla="*/ 334 h 877"/>
                  <a:gd name="T4" fmla="*/ 53 w 1145"/>
                  <a:gd name="T5" fmla="*/ 473 h 877"/>
                  <a:gd name="T6" fmla="*/ 261 w 1145"/>
                  <a:gd name="T7" fmla="*/ 486 h 877"/>
                  <a:gd name="T8" fmla="*/ 1061 w 1145"/>
                  <a:gd name="T9" fmla="*/ 242 h 877"/>
                  <a:gd name="T10" fmla="*/ 185 w 1145"/>
                  <a:gd name="T11" fmla="*/ 565 h 877"/>
                  <a:gd name="T12" fmla="*/ 99 w 1145"/>
                  <a:gd name="T13" fmla="*/ 563 h 877"/>
                  <a:gd name="T14" fmla="*/ 452 w 1145"/>
                  <a:gd name="T15" fmla="*/ 877 h 877"/>
                  <a:gd name="T16" fmla="*/ 1145 w 1145"/>
                  <a:gd name="T17" fmla="*/ 0 h 877"/>
                  <a:gd name="T18" fmla="*/ 297 w 1145"/>
                  <a:gd name="T19" fmla="*/ 348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5" h="877">
                    <a:moveTo>
                      <a:pt x="297" y="348"/>
                    </a:moveTo>
                    <a:cubicBezTo>
                      <a:pt x="194" y="352"/>
                      <a:pt x="94" y="347"/>
                      <a:pt x="0" y="334"/>
                    </a:cubicBezTo>
                    <a:cubicBezTo>
                      <a:pt x="15" y="382"/>
                      <a:pt x="33" y="429"/>
                      <a:pt x="53" y="473"/>
                    </a:cubicBezTo>
                    <a:cubicBezTo>
                      <a:pt x="120" y="482"/>
                      <a:pt x="190" y="486"/>
                      <a:pt x="261" y="486"/>
                    </a:cubicBezTo>
                    <a:cubicBezTo>
                      <a:pt x="589" y="486"/>
                      <a:pt x="880" y="390"/>
                      <a:pt x="1061" y="242"/>
                    </a:cubicBezTo>
                    <a:cubicBezTo>
                      <a:pt x="931" y="430"/>
                      <a:pt x="588" y="565"/>
                      <a:pt x="185" y="565"/>
                    </a:cubicBezTo>
                    <a:cubicBezTo>
                      <a:pt x="156" y="565"/>
                      <a:pt x="127" y="564"/>
                      <a:pt x="99" y="563"/>
                    </a:cubicBezTo>
                    <a:cubicBezTo>
                      <a:pt x="189" y="718"/>
                      <a:pt x="312" y="831"/>
                      <a:pt x="452" y="877"/>
                    </a:cubicBezTo>
                    <a:cubicBezTo>
                      <a:pt x="848" y="781"/>
                      <a:pt x="1142" y="425"/>
                      <a:pt x="1145" y="0"/>
                    </a:cubicBezTo>
                    <a:cubicBezTo>
                      <a:pt x="1020" y="189"/>
                      <a:pt x="690" y="332"/>
                      <a:pt x="297" y="3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3" name="Freeform 43"/>
              <p:cNvSpPr>
                <a:spLocks/>
              </p:cNvSpPr>
              <p:nvPr/>
            </p:nvSpPr>
            <p:spPr bwMode="auto">
              <a:xfrm>
                <a:off x="3290945" y="663110"/>
                <a:ext cx="180738" cy="373526"/>
              </a:xfrm>
              <a:custGeom>
                <a:avLst/>
                <a:gdLst>
                  <a:gd name="T0" fmla="*/ 347 w 596"/>
                  <a:gd name="T1" fmla="*/ 1230 h 1230"/>
                  <a:gd name="T2" fmla="*/ 314 w 596"/>
                  <a:gd name="T3" fmla="*/ 1090 h 1230"/>
                  <a:gd name="T4" fmla="*/ 92 w 596"/>
                  <a:gd name="T5" fmla="*/ 919 h 1230"/>
                  <a:gd name="T6" fmla="*/ 305 w 596"/>
                  <a:gd name="T7" fmla="*/ 1039 h 1230"/>
                  <a:gd name="T8" fmla="*/ 290 w 596"/>
                  <a:gd name="T9" fmla="*/ 819 h 1230"/>
                  <a:gd name="T10" fmla="*/ 596 w 596"/>
                  <a:gd name="T11" fmla="*/ 0 h 1230"/>
                  <a:gd name="T12" fmla="*/ 0 w 596"/>
                  <a:gd name="T13" fmla="*/ 854 h 1230"/>
                  <a:gd name="T14" fmla="*/ 6 w 596"/>
                  <a:gd name="T15" fmla="*/ 960 h 1230"/>
                  <a:gd name="T16" fmla="*/ 347 w 596"/>
                  <a:gd name="T17" fmla="*/ 1230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6" h="1230">
                    <a:moveTo>
                      <a:pt x="347" y="1230"/>
                    </a:moveTo>
                    <a:cubicBezTo>
                      <a:pt x="334" y="1186"/>
                      <a:pt x="323" y="1139"/>
                      <a:pt x="314" y="1090"/>
                    </a:cubicBezTo>
                    <a:cubicBezTo>
                      <a:pt x="217" y="1044"/>
                      <a:pt x="141" y="986"/>
                      <a:pt x="92" y="919"/>
                    </a:cubicBezTo>
                    <a:cubicBezTo>
                      <a:pt x="152" y="966"/>
                      <a:pt x="224" y="1006"/>
                      <a:pt x="305" y="1039"/>
                    </a:cubicBezTo>
                    <a:cubicBezTo>
                      <a:pt x="295" y="968"/>
                      <a:pt x="290" y="895"/>
                      <a:pt x="290" y="819"/>
                    </a:cubicBezTo>
                    <a:cubicBezTo>
                      <a:pt x="290" y="457"/>
                      <a:pt x="415" y="144"/>
                      <a:pt x="596" y="0"/>
                    </a:cubicBezTo>
                    <a:cubicBezTo>
                      <a:pt x="248" y="128"/>
                      <a:pt x="0" y="462"/>
                      <a:pt x="0" y="854"/>
                    </a:cubicBezTo>
                    <a:cubicBezTo>
                      <a:pt x="0" y="890"/>
                      <a:pt x="2" y="925"/>
                      <a:pt x="6" y="960"/>
                    </a:cubicBezTo>
                    <a:cubicBezTo>
                      <a:pt x="75" y="1069"/>
                      <a:pt x="195" y="1162"/>
                      <a:pt x="347" y="12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13" name="Freeform 44"/>
            <p:cNvSpPr>
              <a:spLocks/>
            </p:cNvSpPr>
            <p:nvPr/>
          </p:nvSpPr>
          <p:spPr bwMode="auto">
            <a:xfrm>
              <a:off x="7421682" y="2284733"/>
              <a:ext cx="179651" cy="222965"/>
            </a:xfrm>
            <a:custGeom>
              <a:avLst/>
              <a:gdLst>
                <a:gd name="T0" fmla="*/ 414 w 589"/>
                <a:gd name="T1" fmla="*/ 48 h 732"/>
                <a:gd name="T2" fmla="*/ 428 w 589"/>
                <a:gd name="T3" fmla="*/ 12 h 732"/>
                <a:gd name="T4" fmla="*/ 490 w 589"/>
                <a:gd name="T5" fmla="*/ 12 h 732"/>
                <a:gd name="T6" fmla="*/ 547 w 589"/>
                <a:gd name="T7" fmla="*/ 220 h 732"/>
                <a:gd name="T8" fmla="*/ 478 w 589"/>
                <a:gd name="T9" fmla="*/ 246 h 732"/>
                <a:gd name="T10" fmla="*/ 387 w 589"/>
                <a:gd name="T11" fmla="*/ 137 h 732"/>
                <a:gd name="T12" fmla="*/ 272 w 589"/>
                <a:gd name="T13" fmla="*/ 99 h 732"/>
                <a:gd name="T14" fmla="*/ 199 w 589"/>
                <a:gd name="T15" fmla="*/ 118 h 732"/>
                <a:gd name="T16" fmla="*/ 171 w 589"/>
                <a:gd name="T17" fmla="*/ 171 h 732"/>
                <a:gd name="T18" fmla="*/ 340 w 589"/>
                <a:gd name="T19" fmla="*/ 265 h 732"/>
                <a:gd name="T20" fmla="*/ 376 w 589"/>
                <a:gd name="T21" fmla="*/ 275 h 732"/>
                <a:gd name="T22" fmla="*/ 543 w 589"/>
                <a:gd name="T23" fmla="*/ 352 h 732"/>
                <a:gd name="T24" fmla="*/ 589 w 589"/>
                <a:gd name="T25" fmla="*/ 484 h 732"/>
                <a:gd name="T26" fmla="*/ 519 w 589"/>
                <a:gd name="T27" fmla="*/ 664 h 732"/>
                <a:gd name="T28" fmla="*/ 336 w 589"/>
                <a:gd name="T29" fmla="*/ 732 h 732"/>
                <a:gd name="T30" fmla="*/ 239 w 589"/>
                <a:gd name="T31" fmla="*/ 719 h 732"/>
                <a:gd name="T32" fmla="*/ 151 w 589"/>
                <a:gd name="T33" fmla="*/ 681 h 732"/>
                <a:gd name="T34" fmla="*/ 139 w 589"/>
                <a:gd name="T35" fmla="*/ 725 h 732"/>
                <a:gd name="T36" fmla="*/ 78 w 589"/>
                <a:gd name="T37" fmla="*/ 725 h 732"/>
                <a:gd name="T38" fmla="*/ 0 w 589"/>
                <a:gd name="T39" fmla="*/ 464 h 732"/>
                <a:gd name="T40" fmla="*/ 77 w 589"/>
                <a:gd name="T41" fmla="*/ 436 h 732"/>
                <a:gd name="T42" fmla="*/ 186 w 589"/>
                <a:gd name="T43" fmla="*/ 581 h 732"/>
                <a:gd name="T44" fmla="*/ 323 w 589"/>
                <a:gd name="T45" fmla="*/ 632 h 732"/>
                <a:gd name="T46" fmla="*/ 408 w 589"/>
                <a:gd name="T47" fmla="*/ 605 h 732"/>
                <a:gd name="T48" fmla="*/ 443 w 589"/>
                <a:gd name="T49" fmla="*/ 541 h 732"/>
                <a:gd name="T50" fmla="*/ 297 w 589"/>
                <a:gd name="T51" fmla="*/ 447 h 732"/>
                <a:gd name="T52" fmla="*/ 267 w 589"/>
                <a:gd name="T53" fmla="*/ 439 h 732"/>
                <a:gd name="T54" fmla="*/ 154 w 589"/>
                <a:gd name="T55" fmla="*/ 405 h 732"/>
                <a:gd name="T56" fmla="*/ 95 w 589"/>
                <a:gd name="T57" fmla="*/ 378 h 732"/>
                <a:gd name="T58" fmla="*/ 39 w 589"/>
                <a:gd name="T59" fmla="*/ 311 h 732"/>
                <a:gd name="T60" fmla="*/ 20 w 589"/>
                <a:gd name="T61" fmla="*/ 222 h 732"/>
                <a:gd name="T62" fmla="*/ 87 w 589"/>
                <a:gd name="T63" fmla="*/ 63 h 732"/>
                <a:gd name="T64" fmla="*/ 258 w 589"/>
                <a:gd name="T65" fmla="*/ 0 h 732"/>
                <a:gd name="T66" fmla="*/ 339 w 589"/>
                <a:gd name="T67" fmla="*/ 12 h 732"/>
                <a:gd name="T68" fmla="*/ 414 w 589"/>
                <a:gd name="T69" fmla="*/ 4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9" h="732">
                  <a:moveTo>
                    <a:pt x="414" y="48"/>
                  </a:moveTo>
                  <a:cubicBezTo>
                    <a:pt x="428" y="12"/>
                    <a:pt x="428" y="12"/>
                    <a:pt x="428" y="12"/>
                  </a:cubicBezTo>
                  <a:cubicBezTo>
                    <a:pt x="490" y="12"/>
                    <a:pt x="490" y="12"/>
                    <a:pt x="490" y="12"/>
                  </a:cubicBezTo>
                  <a:cubicBezTo>
                    <a:pt x="547" y="220"/>
                    <a:pt x="547" y="220"/>
                    <a:pt x="547" y="220"/>
                  </a:cubicBezTo>
                  <a:cubicBezTo>
                    <a:pt x="478" y="246"/>
                    <a:pt x="478" y="246"/>
                    <a:pt x="478" y="246"/>
                  </a:cubicBezTo>
                  <a:cubicBezTo>
                    <a:pt x="454" y="199"/>
                    <a:pt x="424" y="163"/>
                    <a:pt x="387" y="137"/>
                  </a:cubicBezTo>
                  <a:cubicBezTo>
                    <a:pt x="351" y="111"/>
                    <a:pt x="312" y="99"/>
                    <a:pt x="272" y="99"/>
                  </a:cubicBezTo>
                  <a:cubicBezTo>
                    <a:pt x="241" y="99"/>
                    <a:pt x="217" y="105"/>
                    <a:pt x="199" y="118"/>
                  </a:cubicBezTo>
                  <a:cubicBezTo>
                    <a:pt x="180" y="132"/>
                    <a:pt x="171" y="149"/>
                    <a:pt x="171" y="171"/>
                  </a:cubicBezTo>
                  <a:cubicBezTo>
                    <a:pt x="171" y="207"/>
                    <a:pt x="227" y="238"/>
                    <a:pt x="340" y="265"/>
                  </a:cubicBezTo>
                  <a:cubicBezTo>
                    <a:pt x="356" y="269"/>
                    <a:pt x="368" y="272"/>
                    <a:pt x="376" y="275"/>
                  </a:cubicBezTo>
                  <a:cubicBezTo>
                    <a:pt x="457" y="295"/>
                    <a:pt x="512" y="321"/>
                    <a:pt x="543" y="352"/>
                  </a:cubicBezTo>
                  <a:cubicBezTo>
                    <a:pt x="574" y="384"/>
                    <a:pt x="589" y="428"/>
                    <a:pt x="589" y="484"/>
                  </a:cubicBezTo>
                  <a:cubicBezTo>
                    <a:pt x="589" y="558"/>
                    <a:pt x="566" y="618"/>
                    <a:pt x="519" y="664"/>
                  </a:cubicBezTo>
                  <a:cubicBezTo>
                    <a:pt x="473" y="709"/>
                    <a:pt x="412" y="732"/>
                    <a:pt x="336" y="732"/>
                  </a:cubicBezTo>
                  <a:cubicBezTo>
                    <a:pt x="303" y="732"/>
                    <a:pt x="270" y="727"/>
                    <a:pt x="239" y="719"/>
                  </a:cubicBezTo>
                  <a:cubicBezTo>
                    <a:pt x="209" y="710"/>
                    <a:pt x="179" y="697"/>
                    <a:pt x="151" y="681"/>
                  </a:cubicBezTo>
                  <a:cubicBezTo>
                    <a:pt x="139" y="725"/>
                    <a:pt x="139" y="725"/>
                    <a:pt x="139" y="725"/>
                  </a:cubicBezTo>
                  <a:cubicBezTo>
                    <a:pt x="78" y="725"/>
                    <a:pt x="78" y="725"/>
                    <a:pt x="78" y="725"/>
                  </a:cubicBezTo>
                  <a:cubicBezTo>
                    <a:pt x="0" y="464"/>
                    <a:pt x="0" y="464"/>
                    <a:pt x="0" y="464"/>
                  </a:cubicBezTo>
                  <a:cubicBezTo>
                    <a:pt x="77" y="436"/>
                    <a:pt x="77" y="436"/>
                    <a:pt x="77" y="436"/>
                  </a:cubicBezTo>
                  <a:cubicBezTo>
                    <a:pt x="106" y="499"/>
                    <a:pt x="143" y="547"/>
                    <a:pt x="186" y="581"/>
                  </a:cubicBezTo>
                  <a:cubicBezTo>
                    <a:pt x="229" y="615"/>
                    <a:pt x="274" y="632"/>
                    <a:pt x="323" y="632"/>
                  </a:cubicBezTo>
                  <a:cubicBezTo>
                    <a:pt x="357" y="632"/>
                    <a:pt x="385" y="623"/>
                    <a:pt x="408" y="605"/>
                  </a:cubicBezTo>
                  <a:cubicBezTo>
                    <a:pt x="431" y="587"/>
                    <a:pt x="443" y="566"/>
                    <a:pt x="443" y="541"/>
                  </a:cubicBezTo>
                  <a:cubicBezTo>
                    <a:pt x="443" y="504"/>
                    <a:pt x="394" y="472"/>
                    <a:pt x="297" y="447"/>
                  </a:cubicBezTo>
                  <a:cubicBezTo>
                    <a:pt x="284" y="444"/>
                    <a:pt x="274" y="441"/>
                    <a:pt x="267" y="439"/>
                  </a:cubicBezTo>
                  <a:cubicBezTo>
                    <a:pt x="220" y="426"/>
                    <a:pt x="182" y="415"/>
                    <a:pt x="154" y="405"/>
                  </a:cubicBezTo>
                  <a:cubicBezTo>
                    <a:pt x="126" y="395"/>
                    <a:pt x="107" y="386"/>
                    <a:pt x="95" y="378"/>
                  </a:cubicBezTo>
                  <a:cubicBezTo>
                    <a:pt x="71" y="360"/>
                    <a:pt x="52" y="338"/>
                    <a:pt x="39" y="311"/>
                  </a:cubicBezTo>
                  <a:cubicBezTo>
                    <a:pt x="26" y="285"/>
                    <a:pt x="20" y="255"/>
                    <a:pt x="20" y="222"/>
                  </a:cubicBezTo>
                  <a:cubicBezTo>
                    <a:pt x="20" y="158"/>
                    <a:pt x="42" y="105"/>
                    <a:pt x="87" y="63"/>
                  </a:cubicBezTo>
                  <a:cubicBezTo>
                    <a:pt x="131" y="21"/>
                    <a:pt x="188" y="0"/>
                    <a:pt x="258" y="0"/>
                  </a:cubicBezTo>
                  <a:cubicBezTo>
                    <a:pt x="286" y="0"/>
                    <a:pt x="313" y="4"/>
                    <a:pt x="339" y="12"/>
                  </a:cubicBezTo>
                  <a:cubicBezTo>
                    <a:pt x="365" y="20"/>
                    <a:pt x="390" y="32"/>
                    <a:pt x="414"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4" name="Freeform 45"/>
            <p:cNvSpPr>
              <a:spLocks/>
            </p:cNvSpPr>
            <p:nvPr/>
          </p:nvSpPr>
          <p:spPr bwMode="auto">
            <a:xfrm>
              <a:off x="7594941" y="2329468"/>
              <a:ext cx="173260" cy="173260"/>
            </a:xfrm>
            <a:custGeom>
              <a:avLst/>
              <a:gdLst>
                <a:gd name="T0" fmla="*/ 61 w 570"/>
                <a:gd name="T1" fmla="*/ 0 h 569"/>
                <a:gd name="T2" fmla="*/ 508 w 570"/>
                <a:gd name="T3" fmla="*/ 0 h 569"/>
                <a:gd name="T4" fmla="*/ 570 w 570"/>
                <a:gd name="T5" fmla="*/ 175 h 569"/>
                <a:gd name="T6" fmla="*/ 518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4 w 570"/>
                <a:gd name="T29" fmla="*/ 394 h 569"/>
                <a:gd name="T30" fmla="*/ 214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8" y="196"/>
                    <a:pt x="518" y="196"/>
                    <a:pt x="518"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6" y="497"/>
                    <a:pt x="192" y="490"/>
                    <a:pt x="201" y="479"/>
                  </a:cubicBezTo>
                  <a:cubicBezTo>
                    <a:pt x="210" y="467"/>
                    <a:pt x="214" y="439"/>
                    <a:pt x="214" y="394"/>
                  </a:cubicBezTo>
                  <a:cubicBezTo>
                    <a:pt x="214" y="78"/>
                    <a:pt x="214" y="78"/>
                    <a:pt x="214" y="78"/>
                  </a:cubicBezTo>
                  <a:cubicBezTo>
                    <a:pt x="206" y="78"/>
                    <a:pt x="206" y="78"/>
                    <a:pt x="206" y="78"/>
                  </a:cubicBezTo>
                  <a:cubicBezTo>
                    <a:pt x="171" y="78"/>
                    <a:pt x="141"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5" name="Freeform 46"/>
            <p:cNvSpPr>
              <a:spLocks noEditPoints="1"/>
            </p:cNvSpPr>
            <p:nvPr/>
          </p:nvSpPr>
          <p:spPr bwMode="auto">
            <a:xfrm>
              <a:off x="7740508" y="2329468"/>
              <a:ext cx="180361" cy="173260"/>
            </a:xfrm>
            <a:custGeom>
              <a:avLst/>
              <a:gdLst>
                <a:gd name="T0" fmla="*/ 330 w 594"/>
                <a:gd name="T1" fmla="*/ 294 h 569"/>
                <a:gd name="T2" fmla="*/ 221 w 594"/>
                <a:gd name="T3" fmla="*/ 294 h 569"/>
                <a:gd name="T4" fmla="*/ 279 w 594"/>
                <a:gd name="T5" fmla="*/ 130 h 569"/>
                <a:gd name="T6" fmla="*/ 330 w 594"/>
                <a:gd name="T7" fmla="*/ 294 h 569"/>
                <a:gd name="T8" fmla="*/ 92 w 594"/>
                <a:gd name="T9" fmla="*/ 401 h 569"/>
                <a:gd name="T10" fmla="*/ 88 w 594"/>
                <a:gd name="T11" fmla="*/ 411 h 569"/>
                <a:gd name="T12" fmla="*/ 0 w 594"/>
                <a:gd name="T13" fmla="*/ 499 h 569"/>
                <a:gd name="T14" fmla="*/ 0 w 594"/>
                <a:gd name="T15" fmla="*/ 569 h 569"/>
                <a:gd name="T16" fmla="*/ 226 w 594"/>
                <a:gd name="T17" fmla="*/ 569 h 569"/>
                <a:gd name="T18" fmla="*/ 226 w 594"/>
                <a:gd name="T19" fmla="*/ 501 h 569"/>
                <a:gd name="T20" fmla="*/ 179 w 594"/>
                <a:gd name="T21" fmla="*/ 491 h 569"/>
                <a:gd name="T22" fmla="*/ 166 w 594"/>
                <a:gd name="T23" fmla="*/ 460 h 569"/>
                <a:gd name="T24" fmla="*/ 167 w 594"/>
                <a:gd name="T25" fmla="*/ 452 h 569"/>
                <a:gd name="T26" fmla="*/ 169 w 594"/>
                <a:gd name="T27" fmla="*/ 443 h 569"/>
                <a:gd name="T28" fmla="*/ 192 w 594"/>
                <a:gd name="T29" fmla="*/ 364 h 569"/>
                <a:gd name="T30" fmla="*/ 357 w 594"/>
                <a:gd name="T31" fmla="*/ 364 h 569"/>
                <a:gd name="T32" fmla="*/ 385 w 594"/>
                <a:gd name="T33" fmla="*/ 443 h 569"/>
                <a:gd name="T34" fmla="*/ 388 w 594"/>
                <a:gd name="T35" fmla="*/ 454 h 569"/>
                <a:gd name="T36" fmla="*/ 390 w 594"/>
                <a:gd name="T37" fmla="*/ 468 h 569"/>
                <a:gd name="T38" fmla="*/ 378 w 594"/>
                <a:gd name="T39" fmla="*/ 493 h 569"/>
                <a:gd name="T40" fmla="*/ 337 w 594"/>
                <a:gd name="T41" fmla="*/ 501 h 569"/>
                <a:gd name="T42" fmla="*/ 331 w 594"/>
                <a:gd name="T43" fmla="*/ 501 h 569"/>
                <a:gd name="T44" fmla="*/ 331 w 594"/>
                <a:gd name="T45" fmla="*/ 569 h 569"/>
                <a:gd name="T46" fmla="*/ 594 w 594"/>
                <a:gd name="T47" fmla="*/ 569 h 569"/>
                <a:gd name="T48" fmla="*/ 594 w 594"/>
                <a:gd name="T49" fmla="*/ 499 h 569"/>
                <a:gd name="T50" fmla="*/ 522 w 594"/>
                <a:gd name="T51" fmla="*/ 425 h 569"/>
                <a:gd name="T52" fmla="*/ 521 w 594"/>
                <a:gd name="T53" fmla="*/ 422 h 569"/>
                <a:gd name="T54" fmla="*/ 370 w 594"/>
                <a:gd name="T55" fmla="*/ 0 h 569"/>
                <a:gd name="T56" fmla="*/ 246 w 594"/>
                <a:gd name="T57" fmla="*/ 0 h 569"/>
                <a:gd name="T58" fmla="*/ 92 w 594"/>
                <a:gd name="T59" fmla="*/ 40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4" h="569">
                  <a:moveTo>
                    <a:pt x="330" y="294"/>
                  </a:moveTo>
                  <a:cubicBezTo>
                    <a:pt x="221" y="294"/>
                    <a:pt x="221" y="294"/>
                    <a:pt x="221" y="294"/>
                  </a:cubicBezTo>
                  <a:cubicBezTo>
                    <a:pt x="279" y="130"/>
                    <a:pt x="279" y="130"/>
                    <a:pt x="279" y="130"/>
                  </a:cubicBezTo>
                  <a:lnTo>
                    <a:pt x="330" y="294"/>
                  </a:lnTo>
                  <a:close/>
                  <a:moveTo>
                    <a:pt x="92" y="401"/>
                  </a:moveTo>
                  <a:cubicBezTo>
                    <a:pt x="91" y="403"/>
                    <a:pt x="89" y="407"/>
                    <a:pt x="88" y="411"/>
                  </a:cubicBezTo>
                  <a:cubicBezTo>
                    <a:pt x="67" y="464"/>
                    <a:pt x="38" y="493"/>
                    <a:pt x="0" y="499"/>
                  </a:cubicBezTo>
                  <a:cubicBezTo>
                    <a:pt x="0" y="569"/>
                    <a:pt x="0" y="569"/>
                    <a:pt x="0" y="569"/>
                  </a:cubicBezTo>
                  <a:cubicBezTo>
                    <a:pt x="226" y="569"/>
                    <a:pt x="226" y="569"/>
                    <a:pt x="226" y="569"/>
                  </a:cubicBezTo>
                  <a:cubicBezTo>
                    <a:pt x="226" y="501"/>
                    <a:pt x="226" y="501"/>
                    <a:pt x="226" y="501"/>
                  </a:cubicBezTo>
                  <a:cubicBezTo>
                    <a:pt x="204" y="500"/>
                    <a:pt x="188" y="497"/>
                    <a:pt x="179" y="491"/>
                  </a:cubicBezTo>
                  <a:cubicBezTo>
                    <a:pt x="171" y="485"/>
                    <a:pt x="166" y="474"/>
                    <a:pt x="166" y="460"/>
                  </a:cubicBezTo>
                  <a:cubicBezTo>
                    <a:pt x="166" y="458"/>
                    <a:pt x="166" y="455"/>
                    <a:pt x="167" y="452"/>
                  </a:cubicBezTo>
                  <a:cubicBezTo>
                    <a:pt x="167" y="449"/>
                    <a:pt x="168" y="446"/>
                    <a:pt x="169" y="443"/>
                  </a:cubicBezTo>
                  <a:cubicBezTo>
                    <a:pt x="192" y="364"/>
                    <a:pt x="192" y="364"/>
                    <a:pt x="192" y="364"/>
                  </a:cubicBezTo>
                  <a:cubicBezTo>
                    <a:pt x="357" y="364"/>
                    <a:pt x="357" y="364"/>
                    <a:pt x="357" y="364"/>
                  </a:cubicBezTo>
                  <a:cubicBezTo>
                    <a:pt x="385" y="443"/>
                    <a:pt x="385" y="443"/>
                    <a:pt x="385" y="443"/>
                  </a:cubicBezTo>
                  <a:cubicBezTo>
                    <a:pt x="387" y="446"/>
                    <a:pt x="388" y="450"/>
                    <a:pt x="388" y="454"/>
                  </a:cubicBezTo>
                  <a:cubicBezTo>
                    <a:pt x="389" y="458"/>
                    <a:pt x="390" y="463"/>
                    <a:pt x="390" y="468"/>
                  </a:cubicBezTo>
                  <a:cubicBezTo>
                    <a:pt x="390" y="480"/>
                    <a:pt x="386" y="488"/>
                    <a:pt x="378" y="493"/>
                  </a:cubicBezTo>
                  <a:cubicBezTo>
                    <a:pt x="370" y="498"/>
                    <a:pt x="356" y="501"/>
                    <a:pt x="337" y="501"/>
                  </a:cubicBezTo>
                  <a:cubicBezTo>
                    <a:pt x="331" y="501"/>
                    <a:pt x="331" y="501"/>
                    <a:pt x="331" y="501"/>
                  </a:cubicBezTo>
                  <a:cubicBezTo>
                    <a:pt x="331" y="569"/>
                    <a:pt x="331" y="569"/>
                    <a:pt x="331" y="569"/>
                  </a:cubicBezTo>
                  <a:cubicBezTo>
                    <a:pt x="594" y="569"/>
                    <a:pt x="594" y="569"/>
                    <a:pt x="594" y="569"/>
                  </a:cubicBezTo>
                  <a:cubicBezTo>
                    <a:pt x="594" y="499"/>
                    <a:pt x="594" y="499"/>
                    <a:pt x="594" y="499"/>
                  </a:cubicBezTo>
                  <a:cubicBezTo>
                    <a:pt x="562" y="495"/>
                    <a:pt x="538" y="471"/>
                    <a:pt x="522" y="425"/>
                  </a:cubicBezTo>
                  <a:cubicBezTo>
                    <a:pt x="521" y="422"/>
                    <a:pt x="521" y="422"/>
                    <a:pt x="521" y="422"/>
                  </a:cubicBezTo>
                  <a:cubicBezTo>
                    <a:pt x="370" y="0"/>
                    <a:pt x="370" y="0"/>
                    <a:pt x="370" y="0"/>
                  </a:cubicBezTo>
                  <a:cubicBezTo>
                    <a:pt x="246" y="0"/>
                    <a:pt x="246" y="0"/>
                    <a:pt x="246" y="0"/>
                  </a:cubicBezTo>
                  <a:lnTo>
                    <a:pt x="92" y="4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6" name="Freeform 47"/>
            <p:cNvSpPr>
              <a:spLocks/>
            </p:cNvSpPr>
            <p:nvPr/>
          </p:nvSpPr>
          <p:spPr bwMode="auto">
            <a:xfrm>
              <a:off x="7893175" y="2329468"/>
              <a:ext cx="173970" cy="173260"/>
            </a:xfrm>
            <a:custGeom>
              <a:avLst/>
              <a:gdLst>
                <a:gd name="T0" fmla="*/ 61 w 570"/>
                <a:gd name="T1" fmla="*/ 0 h 569"/>
                <a:gd name="T2" fmla="*/ 508 w 570"/>
                <a:gd name="T3" fmla="*/ 0 h 569"/>
                <a:gd name="T4" fmla="*/ 570 w 570"/>
                <a:gd name="T5" fmla="*/ 175 h 569"/>
                <a:gd name="T6" fmla="*/ 517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5 w 570"/>
                <a:gd name="T29" fmla="*/ 394 h 569"/>
                <a:gd name="T30" fmla="*/ 215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7" y="196"/>
                    <a:pt x="517" y="196"/>
                    <a:pt x="517"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5" y="497"/>
                    <a:pt x="193" y="490"/>
                    <a:pt x="201" y="479"/>
                  </a:cubicBezTo>
                  <a:cubicBezTo>
                    <a:pt x="210" y="467"/>
                    <a:pt x="215" y="439"/>
                    <a:pt x="215" y="394"/>
                  </a:cubicBezTo>
                  <a:cubicBezTo>
                    <a:pt x="215" y="78"/>
                    <a:pt x="215" y="78"/>
                    <a:pt x="215" y="78"/>
                  </a:cubicBezTo>
                  <a:cubicBezTo>
                    <a:pt x="206" y="78"/>
                    <a:pt x="206" y="78"/>
                    <a:pt x="206" y="78"/>
                  </a:cubicBezTo>
                  <a:cubicBezTo>
                    <a:pt x="171" y="78"/>
                    <a:pt x="142"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7" name="Freeform 48"/>
            <p:cNvSpPr>
              <a:spLocks/>
            </p:cNvSpPr>
            <p:nvPr/>
          </p:nvSpPr>
          <p:spPr bwMode="auto">
            <a:xfrm>
              <a:off x="8062174" y="2329468"/>
              <a:ext cx="164738" cy="173260"/>
            </a:xfrm>
            <a:custGeom>
              <a:avLst/>
              <a:gdLst>
                <a:gd name="T0" fmla="*/ 0 w 540"/>
                <a:gd name="T1" fmla="*/ 0 h 569"/>
                <a:gd name="T2" fmla="*/ 447 w 540"/>
                <a:gd name="T3" fmla="*/ 0 h 569"/>
                <a:gd name="T4" fmla="*/ 519 w 540"/>
                <a:gd name="T5" fmla="*/ 172 h 569"/>
                <a:gd name="T6" fmla="*/ 470 w 540"/>
                <a:gd name="T7" fmla="*/ 199 h 569"/>
                <a:gd name="T8" fmla="*/ 376 w 540"/>
                <a:gd name="T9" fmla="*/ 102 h 569"/>
                <a:gd name="T10" fmla="*/ 263 w 540"/>
                <a:gd name="T11" fmla="*/ 70 h 569"/>
                <a:gd name="T12" fmla="*/ 215 w 540"/>
                <a:gd name="T13" fmla="*/ 83 h 569"/>
                <a:gd name="T14" fmla="*/ 203 w 540"/>
                <a:gd name="T15" fmla="*/ 142 h 569"/>
                <a:gd name="T16" fmla="*/ 203 w 540"/>
                <a:gd name="T17" fmla="*/ 224 h 569"/>
                <a:gd name="T18" fmla="*/ 229 w 540"/>
                <a:gd name="T19" fmla="*/ 224 h 569"/>
                <a:gd name="T20" fmla="*/ 285 w 540"/>
                <a:gd name="T21" fmla="*/ 206 h 569"/>
                <a:gd name="T22" fmla="*/ 302 w 540"/>
                <a:gd name="T23" fmla="*/ 135 h 569"/>
                <a:gd name="T24" fmla="*/ 360 w 540"/>
                <a:gd name="T25" fmla="*/ 135 h 569"/>
                <a:gd name="T26" fmla="*/ 360 w 540"/>
                <a:gd name="T27" fmla="*/ 392 h 569"/>
                <a:gd name="T28" fmla="*/ 302 w 540"/>
                <a:gd name="T29" fmla="*/ 392 h 569"/>
                <a:gd name="T30" fmla="*/ 280 w 540"/>
                <a:gd name="T31" fmla="*/ 318 h 569"/>
                <a:gd name="T32" fmla="*/ 229 w 540"/>
                <a:gd name="T33" fmla="*/ 296 h 569"/>
                <a:gd name="T34" fmla="*/ 203 w 540"/>
                <a:gd name="T35" fmla="*/ 296 h 569"/>
                <a:gd name="T36" fmla="*/ 203 w 540"/>
                <a:gd name="T37" fmla="*/ 429 h 569"/>
                <a:gd name="T38" fmla="*/ 216 w 540"/>
                <a:gd name="T39" fmla="*/ 488 h 569"/>
                <a:gd name="T40" fmla="*/ 265 w 540"/>
                <a:gd name="T41" fmla="*/ 501 h 569"/>
                <a:gd name="T42" fmla="*/ 386 w 540"/>
                <a:gd name="T43" fmla="*/ 459 h 569"/>
                <a:gd name="T44" fmla="*/ 488 w 540"/>
                <a:gd name="T45" fmla="*/ 344 h 569"/>
                <a:gd name="T46" fmla="*/ 540 w 540"/>
                <a:gd name="T47" fmla="*/ 373 h 569"/>
                <a:gd name="T48" fmla="*/ 458 w 540"/>
                <a:gd name="T49" fmla="*/ 569 h 569"/>
                <a:gd name="T50" fmla="*/ 0 w 540"/>
                <a:gd name="T51" fmla="*/ 569 h 569"/>
                <a:gd name="T52" fmla="*/ 0 w 540"/>
                <a:gd name="T53" fmla="*/ 499 h 569"/>
                <a:gd name="T54" fmla="*/ 49 w 540"/>
                <a:gd name="T55" fmla="*/ 480 h 569"/>
                <a:gd name="T56" fmla="*/ 63 w 540"/>
                <a:gd name="T57" fmla="*/ 394 h 569"/>
                <a:gd name="T58" fmla="*/ 63 w 540"/>
                <a:gd name="T59" fmla="*/ 176 h 569"/>
                <a:gd name="T60" fmla="*/ 49 w 540"/>
                <a:gd name="T61" fmla="*/ 89 h 569"/>
                <a:gd name="T62" fmla="*/ 0 w 540"/>
                <a:gd name="T63" fmla="*/ 71 h 569"/>
                <a:gd name="T64" fmla="*/ 0 w 540"/>
                <a:gd name="T65"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0" h="569">
                  <a:moveTo>
                    <a:pt x="0" y="0"/>
                  </a:moveTo>
                  <a:cubicBezTo>
                    <a:pt x="447" y="0"/>
                    <a:pt x="447" y="0"/>
                    <a:pt x="447" y="0"/>
                  </a:cubicBezTo>
                  <a:cubicBezTo>
                    <a:pt x="519" y="172"/>
                    <a:pt x="519" y="172"/>
                    <a:pt x="519" y="172"/>
                  </a:cubicBezTo>
                  <a:cubicBezTo>
                    <a:pt x="470" y="199"/>
                    <a:pt x="470" y="199"/>
                    <a:pt x="470" y="199"/>
                  </a:cubicBezTo>
                  <a:cubicBezTo>
                    <a:pt x="441" y="156"/>
                    <a:pt x="410" y="123"/>
                    <a:pt x="376" y="102"/>
                  </a:cubicBezTo>
                  <a:cubicBezTo>
                    <a:pt x="341" y="80"/>
                    <a:pt x="304" y="70"/>
                    <a:pt x="263" y="70"/>
                  </a:cubicBezTo>
                  <a:cubicBezTo>
                    <a:pt x="240" y="70"/>
                    <a:pt x="224" y="74"/>
                    <a:pt x="215" y="83"/>
                  </a:cubicBezTo>
                  <a:cubicBezTo>
                    <a:pt x="207" y="91"/>
                    <a:pt x="203" y="111"/>
                    <a:pt x="203" y="142"/>
                  </a:cubicBezTo>
                  <a:cubicBezTo>
                    <a:pt x="203" y="224"/>
                    <a:pt x="203" y="224"/>
                    <a:pt x="203" y="224"/>
                  </a:cubicBezTo>
                  <a:cubicBezTo>
                    <a:pt x="229" y="224"/>
                    <a:pt x="229" y="224"/>
                    <a:pt x="229" y="224"/>
                  </a:cubicBezTo>
                  <a:cubicBezTo>
                    <a:pt x="257" y="224"/>
                    <a:pt x="275" y="218"/>
                    <a:pt x="285" y="206"/>
                  </a:cubicBezTo>
                  <a:cubicBezTo>
                    <a:pt x="295" y="195"/>
                    <a:pt x="301" y="172"/>
                    <a:pt x="302" y="135"/>
                  </a:cubicBezTo>
                  <a:cubicBezTo>
                    <a:pt x="360" y="135"/>
                    <a:pt x="360" y="135"/>
                    <a:pt x="360" y="135"/>
                  </a:cubicBezTo>
                  <a:cubicBezTo>
                    <a:pt x="360" y="392"/>
                    <a:pt x="360" y="392"/>
                    <a:pt x="360" y="392"/>
                  </a:cubicBezTo>
                  <a:cubicBezTo>
                    <a:pt x="302" y="392"/>
                    <a:pt x="302" y="392"/>
                    <a:pt x="302" y="392"/>
                  </a:cubicBezTo>
                  <a:cubicBezTo>
                    <a:pt x="299" y="358"/>
                    <a:pt x="291" y="334"/>
                    <a:pt x="280" y="318"/>
                  </a:cubicBezTo>
                  <a:cubicBezTo>
                    <a:pt x="268" y="303"/>
                    <a:pt x="251" y="296"/>
                    <a:pt x="229" y="296"/>
                  </a:cubicBezTo>
                  <a:cubicBezTo>
                    <a:pt x="203" y="296"/>
                    <a:pt x="203" y="296"/>
                    <a:pt x="203" y="296"/>
                  </a:cubicBezTo>
                  <a:cubicBezTo>
                    <a:pt x="203" y="429"/>
                    <a:pt x="203" y="429"/>
                    <a:pt x="203" y="429"/>
                  </a:cubicBezTo>
                  <a:cubicBezTo>
                    <a:pt x="203" y="459"/>
                    <a:pt x="207" y="479"/>
                    <a:pt x="216" y="488"/>
                  </a:cubicBezTo>
                  <a:cubicBezTo>
                    <a:pt x="224" y="496"/>
                    <a:pt x="241" y="501"/>
                    <a:pt x="265" y="501"/>
                  </a:cubicBezTo>
                  <a:cubicBezTo>
                    <a:pt x="305" y="501"/>
                    <a:pt x="346" y="487"/>
                    <a:pt x="386" y="459"/>
                  </a:cubicBezTo>
                  <a:cubicBezTo>
                    <a:pt x="425" y="432"/>
                    <a:pt x="460" y="393"/>
                    <a:pt x="488" y="344"/>
                  </a:cubicBezTo>
                  <a:cubicBezTo>
                    <a:pt x="540" y="373"/>
                    <a:pt x="540" y="373"/>
                    <a:pt x="540" y="373"/>
                  </a:cubicBezTo>
                  <a:cubicBezTo>
                    <a:pt x="458" y="569"/>
                    <a:pt x="458" y="569"/>
                    <a:pt x="458" y="569"/>
                  </a:cubicBezTo>
                  <a:cubicBezTo>
                    <a:pt x="0" y="569"/>
                    <a:pt x="0" y="569"/>
                    <a:pt x="0" y="569"/>
                  </a:cubicBezTo>
                  <a:cubicBezTo>
                    <a:pt x="0" y="499"/>
                    <a:pt x="0" y="499"/>
                    <a:pt x="0" y="499"/>
                  </a:cubicBezTo>
                  <a:cubicBezTo>
                    <a:pt x="24" y="498"/>
                    <a:pt x="41" y="492"/>
                    <a:pt x="49" y="480"/>
                  </a:cubicBezTo>
                  <a:cubicBezTo>
                    <a:pt x="59" y="469"/>
                    <a:pt x="63" y="440"/>
                    <a:pt x="63" y="394"/>
                  </a:cubicBezTo>
                  <a:cubicBezTo>
                    <a:pt x="63" y="176"/>
                    <a:pt x="63" y="176"/>
                    <a:pt x="63" y="176"/>
                  </a:cubicBezTo>
                  <a:cubicBezTo>
                    <a:pt x="63" y="130"/>
                    <a:pt x="59" y="101"/>
                    <a:pt x="49" y="89"/>
                  </a:cubicBezTo>
                  <a:cubicBezTo>
                    <a:pt x="41" y="77"/>
                    <a:pt x="24" y="71"/>
                    <a:pt x="0" y="7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8" name="Freeform 49"/>
            <p:cNvSpPr>
              <a:spLocks/>
            </p:cNvSpPr>
            <p:nvPr/>
          </p:nvSpPr>
          <p:spPr bwMode="auto">
            <a:xfrm>
              <a:off x="8316384" y="2284733"/>
              <a:ext cx="213024" cy="222965"/>
            </a:xfrm>
            <a:custGeom>
              <a:avLst/>
              <a:gdLst>
                <a:gd name="T0" fmla="*/ 485 w 700"/>
                <a:gd name="T1" fmla="*/ 38 h 734"/>
                <a:gd name="T2" fmla="*/ 500 w 700"/>
                <a:gd name="T3" fmla="*/ 8 h 734"/>
                <a:gd name="T4" fmla="*/ 563 w 700"/>
                <a:gd name="T5" fmla="*/ 8 h 734"/>
                <a:gd name="T6" fmla="*/ 624 w 700"/>
                <a:gd name="T7" fmla="*/ 247 h 734"/>
                <a:gd name="T8" fmla="*/ 547 w 700"/>
                <a:gd name="T9" fmla="*/ 277 h 734"/>
                <a:gd name="T10" fmla="*/ 451 w 700"/>
                <a:gd name="T11" fmla="*/ 139 h 734"/>
                <a:gd name="T12" fmla="*/ 341 w 700"/>
                <a:gd name="T13" fmla="*/ 96 h 734"/>
                <a:gd name="T14" fmla="*/ 222 w 700"/>
                <a:gd name="T15" fmla="*/ 165 h 734"/>
                <a:gd name="T16" fmla="*/ 180 w 700"/>
                <a:gd name="T17" fmla="*/ 365 h 734"/>
                <a:gd name="T18" fmla="*/ 221 w 700"/>
                <a:gd name="T19" fmla="*/ 560 h 734"/>
                <a:gd name="T20" fmla="*/ 338 w 700"/>
                <a:gd name="T21" fmla="*/ 627 h 734"/>
                <a:gd name="T22" fmla="*/ 436 w 700"/>
                <a:gd name="T23" fmla="*/ 594 h 734"/>
                <a:gd name="T24" fmla="*/ 473 w 700"/>
                <a:gd name="T25" fmla="*/ 508 h 734"/>
                <a:gd name="T26" fmla="*/ 454 w 700"/>
                <a:gd name="T27" fmla="*/ 453 h 734"/>
                <a:gd name="T28" fmla="*/ 391 w 700"/>
                <a:gd name="T29" fmla="*/ 434 h 734"/>
                <a:gd name="T30" fmla="*/ 391 w 700"/>
                <a:gd name="T31" fmla="*/ 353 h 734"/>
                <a:gd name="T32" fmla="*/ 700 w 700"/>
                <a:gd name="T33" fmla="*/ 353 h 734"/>
                <a:gd name="T34" fmla="*/ 700 w 700"/>
                <a:gd name="T35" fmla="*/ 434 h 734"/>
                <a:gd name="T36" fmla="*/ 640 w 700"/>
                <a:gd name="T37" fmla="*/ 464 h 734"/>
                <a:gd name="T38" fmla="*/ 625 w 700"/>
                <a:gd name="T39" fmla="*/ 540 h 734"/>
                <a:gd name="T40" fmla="*/ 625 w 700"/>
                <a:gd name="T41" fmla="*/ 726 h 734"/>
                <a:gd name="T42" fmla="*/ 525 w 700"/>
                <a:gd name="T43" fmla="*/ 726 h 734"/>
                <a:gd name="T44" fmla="*/ 499 w 700"/>
                <a:gd name="T45" fmla="*/ 668 h 734"/>
                <a:gd name="T46" fmla="*/ 407 w 700"/>
                <a:gd name="T47" fmla="*/ 718 h 734"/>
                <a:gd name="T48" fmla="*/ 303 w 700"/>
                <a:gd name="T49" fmla="*/ 734 h 734"/>
                <a:gd name="T50" fmla="*/ 83 w 700"/>
                <a:gd name="T51" fmla="*/ 631 h 734"/>
                <a:gd name="T52" fmla="*/ 0 w 700"/>
                <a:gd name="T53" fmla="*/ 359 h 734"/>
                <a:gd name="T54" fmla="*/ 95 w 700"/>
                <a:gd name="T55" fmla="*/ 100 h 734"/>
                <a:gd name="T56" fmla="*/ 338 w 700"/>
                <a:gd name="T57" fmla="*/ 0 h 734"/>
                <a:gd name="T58" fmla="*/ 411 w 700"/>
                <a:gd name="T59" fmla="*/ 9 h 734"/>
                <a:gd name="T60" fmla="*/ 485 w 700"/>
                <a:gd name="T61" fmla="*/ 38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0" h="734">
                  <a:moveTo>
                    <a:pt x="485" y="38"/>
                  </a:moveTo>
                  <a:cubicBezTo>
                    <a:pt x="500" y="8"/>
                    <a:pt x="500" y="8"/>
                    <a:pt x="500" y="8"/>
                  </a:cubicBezTo>
                  <a:cubicBezTo>
                    <a:pt x="563" y="8"/>
                    <a:pt x="563" y="8"/>
                    <a:pt x="563" y="8"/>
                  </a:cubicBezTo>
                  <a:cubicBezTo>
                    <a:pt x="624" y="247"/>
                    <a:pt x="624" y="247"/>
                    <a:pt x="624" y="247"/>
                  </a:cubicBezTo>
                  <a:cubicBezTo>
                    <a:pt x="547" y="277"/>
                    <a:pt x="547" y="277"/>
                    <a:pt x="547" y="277"/>
                  </a:cubicBezTo>
                  <a:cubicBezTo>
                    <a:pt x="515" y="214"/>
                    <a:pt x="484" y="168"/>
                    <a:pt x="451" y="139"/>
                  </a:cubicBezTo>
                  <a:cubicBezTo>
                    <a:pt x="418" y="110"/>
                    <a:pt x="382" y="96"/>
                    <a:pt x="341" y="96"/>
                  </a:cubicBezTo>
                  <a:cubicBezTo>
                    <a:pt x="290" y="96"/>
                    <a:pt x="250" y="119"/>
                    <a:pt x="222" y="165"/>
                  </a:cubicBezTo>
                  <a:cubicBezTo>
                    <a:pt x="194" y="212"/>
                    <a:pt x="180" y="278"/>
                    <a:pt x="180" y="365"/>
                  </a:cubicBezTo>
                  <a:cubicBezTo>
                    <a:pt x="180" y="450"/>
                    <a:pt x="194" y="515"/>
                    <a:pt x="221" y="560"/>
                  </a:cubicBezTo>
                  <a:cubicBezTo>
                    <a:pt x="247" y="605"/>
                    <a:pt x="287" y="627"/>
                    <a:pt x="338" y="627"/>
                  </a:cubicBezTo>
                  <a:cubicBezTo>
                    <a:pt x="380" y="627"/>
                    <a:pt x="412" y="616"/>
                    <a:pt x="436" y="594"/>
                  </a:cubicBezTo>
                  <a:cubicBezTo>
                    <a:pt x="461" y="573"/>
                    <a:pt x="473" y="544"/>
                    <a:pt x="473" y="508"/>
                  </a:cubicBezTo>
                  <a:cubicBezTo>
                    <a:pt x="473" y="482"/>
                    <a:pt x="467" y="464"/>
                    <a:pt x="454" y="453"/>
                  </a:cubicBezTo>
                  <a:cubicBezTo>
                    <a:pt x="442" y="442"/>
                    <a:pt x="420" y="435"/>
                    <a:pt x="391" y="434"/>
                  </a:cubicBezTo>
                  <a:cubicBezTo>
                    <a:pt x="391" y="353"/>
                    <a:pt x="391" y="353"/>
                    <a:pt x="391" y="353"/>
                  </a:cubicBezTo>
                  <a:cubicBezTo>
                    <a:pt x="700" y="353"/>
                    <a:pt x="700" y="353"/>
                    <a:pt x="700" y="353"/>
                  </a:cubicBezTo>
                  <a:cubicBezTo>
                    <a:pt x="700" y="434"/>
                    <a:pt x="700" y="434"/>
                    <a:pt x="700" y="434"/>
                  </a:cubicBezTo>
                  <a:cubicBezTo>
                    <a:pt x="670" y="441"/>
                    <a:pt x="650" y="451"/>
                    <a:pt x="640" y="464"/>
                  </a:cubicBezTo>
                  <a:cubicBezTo>
                    <a:pt x="630" y="477"/>
                    <a:pt x="625" y="503"/>
                    <a:pt x="625" y="540"/>
                  </a:cubicBezTo>
                  <a:cubicBezTo>
                    <a:pt x="625" y="726"/>
                    <a:pt x="625" y="726"/>
                    <a:pt x="625" y="726"/>
                  </a:cubicBezTo>
                  <a:cubicBezTo>
                    <a:pt x="525" y="726"/>
                    <a:pt x="525" y="726"/>
                    <a:pt x="525" y="726"/>
                  </a:cubicBezTo>
                  <a:cubicBezTo>
                    <a:pt x="499" y="668"/>
                    <a:pt x="499" y="668"/>
                    <a:pt x="499" y="668"/>
                  </a:cubicBezTo>
                  <a:cubicBezTo>
                    <a:pt x="469" y="691"/>
                    <a:pt x="438" y="708"/>
                    <a:pt x="407" y="718"/>
                  </a:cubicBezTo>
                  <a:cubicBezTo>
                    <a:pt x="376" y="728"/>
                    <a:pt x="341" y="734"/>
                    <a:pt x="303" y="734"/>
                  </a:cubicBezTo>
                  <a:cubicBezTo>
                    <a:pt x="211" y="734"/>
                    <a:pt x="138" y="699"/>
                    <a:pt x="83" y="631"/>
                  </a:cubicBezTo>
                  <a:cubicBezTo>
                    <a:pt x="27" y="563"/>
                    <a:pt x="0" y="472"/>
                    <a:pt x="0" y="359"/>
                  </a:cubicBezTo>
                  <a:cubicBezTo>
                    <a:pt x="0" y="254"/>
                    <a:pt x="32" y="167"/>
                    <a:pt x="95" y="100"/>
                  </a:cubicBezTo>
                  <a:cubicBezTo>
                    <a:pt x="159" y="33"/>
                    <a:pt x="240" y="0"/>
                    <a:pt x="338" y="0"/>
                  </a:cubicBezTo>
                  <a:cubicBezTo>
                    <a:pt x="363" y="0"/>
                    <a:pt x="387" y="3"/>
                    <a:pt x="411" y="9"/>
                  </a:cubicBezTo>
                  <a:cubicBezTo>
                    <a:pt x="434" y="14"/>
                    <a:pt x="459" y="24"/>
                    <a:pt x="485"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9" name="Freeform 50"/>
            <p:cNvSpPr>
              <a:spLocks noEditPoints="1"/>
            </p:cNvSpPr>
            <p:nvPr/>
          </p:nvSpPr>
          <p:spPr bwMode="auto">
            <a:xfrm>
              <a:off x="8525147" y="2329468"/>
              <a:ext cx="261310" cy="173260"/>
            </a:xfrm>
            <a:custGeom>
              <a:avLst/>
              <a:gdLst>
                <a:gd name="T0" fmla="*/ 805 w 857"/>
                <a:gd name="T1" fmla="*/ 91 h 569"/>
                <a:gd name="T2" fmla="*/ 857 w 857"/>
                <a:gd name="T3" fmla="*/ 72 h 569"/>
                <a:gd name="T4" fmla="*/ 857 w 857"/>
                <a:gd name="T5" fmla="*/ 0 h 569"/>
                <a:gd name="T6" fmla="*/ 584 w 857"/>
                <a:gd name="T7" fmla="*/ 0 h 569"/>
                <a:gd name="T8" fmla="*/ 584 w 857"/>
                <a:gd name="T9" fmla="*/ 72 h 569"/>
                <a:gd name="T10" fmla="*/ 637 w 857"/>
                <a:gd name="T11" fmla="*/ 91 h 569"/>
                <a:gd name="T12" fmla="*/ 650 w 857"/>
                <a:gd name="T13" fmla="*/ 176 h 569"/>
                <a:gd name="T14" fmla="*/ 650 w 857"/>
                <a:gd name="T15" fmla="*/ 394 h 569"/>
                <a:gd name="T16" fmla="*/ 637 w 857"/>
                <a:gd name="T17" fmla="*/ 478 h 569"/>
                <a:gd name="T18" fmla="*/ 591 w 857"/>
                <a:gd name="T19" fmla="*/ 497 h 569"/>
                <a:gd name="T20" fmla="*/ 556 w 857"/>
                <a:gd name="T21" fmla="*/ 485 h 569"/>
                <a:gd name="T22" fmla="*/ 516 w 857"/>
                <a:gd name="T23" fmla="*/ 447 h 569"/>
                <a:gd name="T24" fmla="*/ 407 w 857"/>
                <a:gd name="T25" fmla="*/ 306 h 569"/>
                <a:gd name="T26" fmla="*/ 501 w 857"/>
                <a:gd name="T27" fmla="*/ 251 h 569"/>
                <a:gd name="T28" fmla="*/ 532 w 857"/>
                <a:gd name="T29" fmla="*/ 155 h 569"/>
                <a:gd name="T30" fmla="*/ 477 w 857"/>
                <a:gd name="T31" fmla="*/ 39 h 569"/>
                <a:gd name="T32" fmla="*/ 310 w 857"/>
                <a:gd name="T33" fmla="*/ 0 h 569"/>
                <a:gd name="T34" fmla="*/ 0 w 857"/>
                <a:gd name="T35" fmla="*/ 0 h 569"/>
                <a:gd name="T36" fmla="*/ 0 w 857"/>
                <a:gd name="T37" fmla="*/ 72 h 569"/>
                <a:gd name="T38" fmla="*/ 52 w 857"/>
                <a:gd name="T39" fmla="*/ 91 h 569"/>
                <a:gd name="T40" fmla="*/ 65 w 857"/>
                <a:gd name="T41" fmla="*/ 176 h 569"/>
                <a:gd name="T42" fmla="*/ 65 w 857"/>
                <a:gd name="T43" fmla="*/ 394 h 569"/>
                <a:gd name="T44" fmla="*/ 52 w 857"/>
                <a:gd name="T45" fmla="*/ 479 h 569"/>
                <a:gd name="T46" fmla="*/ 0 w 857"/>
                <a:gd name="T47" fmla="*/ 498 h 569"/>
                <a:gd name="T48" fmla="*/ 0 w 857"/>
                <a:gd name="T49" fmla="*/ 569 h 569"/>
                <a:gd name="T50" fmla="*/ 273 w 857"/>
                <a:gd name="T51" fmla="*/ 569 h 569"/>
                <a:gd name="T52" fmla="*/ 273 w 857"/>
                <a:gd name="T53" fmla="*/ 498 h 569"/>
                <a:gd name="T54" fmla="*/ 220 w 857"/>
                <a:gd name="T55" fmla="*/ 479 h 569"/>
                <a:gd name="T56" fmla="*/ 206 w 857"/>
                <a:gd name="T57" fmla="*/ 394 h 569"/>
                <a:gd name="T58" fmla="*/ 206 w 857"/>
                <a:gd name="T59" fmla="*/ 323 h 569"/>
                <a:gd name="T60" fmla="*/ 261 w 857"/>
                <a:gd name="T61" fmla="*/ 323 h 569"/>
                <a:gd name="T62" fmla="*/ 433 w 857"/>
                <a:gd name="T63" fmla="*/ 569 h 569"/>
                <a:gd name="T64" fmla="*/ 584 w 857"/>
                <a:gd name="T65" fmla="*/ 569 h 569"/>
                <a:gd name="T66" fmla="*/ 605 w 857"/>
                <a:gd name="T67" fmla="*/ 569 h 569"/>
                <a:gd name="T68" fmla="*/ 857 w 857"/>
                <a:gd name="T69" fmla="*/ 569 h 569"/>
                <a:gd name="T70" fmla="*/ 857 w 857"/>
                <a:gd name="T71" fmla="*/ 498 h 569"/>
                <a:gd name="T72" fmla="*/ 805 w 857"/>
                <a:gd name="T73" fmla="*/ 478 h 569"/>
                <a:gd name="T74" fmla="*/ 791 w 857"/>
                <a:gd name="T75" fmla="*/ 394 h 569"/>
                <a:gd name="T76" fmla="*/ 791 w 857"/>
                <a:gd name="T77" fmla="*/ 176 h 569"/>
                <a:gd name="T78" fmla="*/ 805 w 857"/>
                <a:gd name="T79" fmla="*/ 91 h 569"/>
                <a:gd name="T80" fmla="*/ 351 w 857"/>
                <a:gd name="T81" fmla="*/ 225 h 569"/>
                <a:gd name="T82" fmla="*/ 237 w 857"/>
                <a:gd name="T83" fmla="*/ 248 h 569"/>
                <a:gd name="T84" fmla="*/ 218 w 857"/>
                <a:gd name="T85" fmla="*/ 247 h 569"/>
                <a:gd name="T86" fmla="*/ 206 w 857"/>
                <a:gd name="T87" fmla="*/ 247 h 569"/>
                <a:gd name="T88" fmla="*/ 206 w 857"/>
                <a:gd name="T89" fmla="*/ 142 h 569"/>
                <a:gd name="T90" fmla="*/ 220 w 857"/>
                <a:gd name="T91" fmla="*/ 85 h 569"/>
                <a:gd name="T92" fmla="*/ 271 w 857"/>
                <a:gd name="T93" fmla="*/ 72 h 569"/>
                <a:gd name="T94" fmla="*/ 357 w 857"/>
                <a:gd name="T95" fmla="*/ 95 h 569"/>
                <a:gd name="T96" fmla="*/ 389 w 857"/>
                <a:gd name="T97" fmla="*/ 158 h 569"/>
                <a:gd name="T98" fmla="*/ 351 w 857"/>
                <a:gd name="T99" fmla="*/ 22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57" h="569">
                  <a:moveTo>
                    <a:pt x="805" y="91"/>
                  </a:moveTo>
                  <a:cubicBezTo>
                    <a:pt x="814" y="79"/>
                    <a:pt x="832" y="72"/>
                    <a:pt x="857" y="72"/>
                  </a:cubicBezTo>
                  <a:cubicBezTo>
                    <a:pt x="857" y="0"/>
                    <a:pt x="857" y="0"/>
                    <a:pt x="857" y="0"/>
                  </a:cubicBezTo>
                  <a:cubicBezTo>
                    <a:pt x="584" y="0"/>
                    <a:pt x="584" y="0"/>
                    <a:pt x="584" y="0"/>
                  </a:cubicBezTo>
                  <a:cubicBezTo>
                    <a:pt x="584" y="72"/>
                    <a:pt x="584" y="72"/>
                    <a:pt x="584" y="72"/>
                  </a:cubicBezTo>
                  <a:cubicBezTo>
                    <a:pt x="610" y="73"/>
                    <a:pt x="627" y="79"/>
                    <a:pt x="637" y="91"/>
                  </a:cubicBezTo>
                  <a:cubicBezTo>
                    <a:pt x="645" y="103"/>
                    <a:pt x="650" y="131"/>
                    <a:pt x="650" y="176"/>
                  </a:cubicBezTo>
                  <a:cubicBezTo>
                    <a:pt x="650" y="394"/>
                    <a:pt x="650" y="394"/>
                    <a:pt x="650" y="394"/>
                  </a:cubicBezTo>
                  <a:cubicBezTo>
                    <a:pt x="650" y="438"/>
                    <a:pt x="645" y="466"/>
                    <a:pt x="637" y="478"/>
                  </a:cubicBezTo>
                  <a:cubicBezTo>
                    <a:pt x="628" y="489"/>
                    <a:pt x="613" y="495"/>
                    <a:pt x="591" y="497"/>
                  </a:cubicBezTo>
                  <a:cubicBezTo>
                    <a:pt x="578" y="495"/>
                    <a:pt x="566" y="491"/>
                    <a:pt x="556" y="485"/>
                  </a:cubicBezTo>
                  <a:cubicBezTo>
                    <a:pt x="543" y="478"/>
                    <a:pt x="529" y="465"/>
                    <a:pt x="516" y="447"/>
                  </a:cubicBezTo>
                  <a:cubicBezTo>
                    <a:pt x="407" y="306"/>
                    <a:pt x="407" y="306"/>
                    <a:pt x="407" y="306"/>
                  </a:cubicBezTo>
                  <a:cubicBezTo>
                    <a:pt x="449" y="294"/>
                    <a:pt x="481" y="275"/>
                    <a:pt x="501" y="251"/>
                  </a:cubicBezTo>
                  <a:cubicBezTo>
                    <a:pt x="522" y="226"/>
                    <a:pt x="532" y="194"/>
                    <a:pt x="532" y="155"/>
                  </a:cubicBezTo>
                  <a:cubicBezTo>
                    <a:pt x="532" y="103"/>
                    <a:pt x="514" y="65"/>
                    <a:pt x="477" y="39"/>
                  </a:cubicBezTo>
                  <a:cubicBezTo>
                    <a:pt x="440" y="13"/>
                    <a:pt x="384" y="0"/>
                    <a:pt x="310" y="0"/>
                  </a:cubicBezTo>
                  <a:cubicBezTo>
                    <a:pt x="0" y="0"/>
                    <a:pt x="0" y="0"/>
                    <a:pt x="0" y="0"/>
                  </a:cubicBezTo>
                  <a:cubicBezTo>
                    <a:pt x="0" y="72"/>
                    <a:pt x="0" y="72"/>
                    <a:pt x="0" y="72"/>
                  </a:cubicBezTo>
                  <a:cubicBezTo>
                    <a:pt x="26" y="72"/>
                    <a:pt x="43" y="79"/>
                    <a:pt x="52" y="91"/>
                  </a:cubicBezTo>
                  <a:cubicBezTo>
                    <a:pt x="61" y="102"/>
                    <a:pt x="65" y="131"/>
                    <a:pt x="65" y="176"/>
                  </a:cubicBezTo>
                  <a:cubicBezTo>
                    <a:pt x="65" y="394"/>
                    <a:pt x="65" y="394"/>
                    <a:pt x="65" y="394"/>
                  </a:cubicBezTo>
                  <a:cubicBezTo>
                    <a:pt x="65" y="439"/>
                    <a:pt x="61" y="467"/>
                    <a:pt x="52" y="479"/>
                  </a:cubicBezTo>
                  <a:cubicBezTo>
                    <a:pt x="43" y="490"/>
                    <a:pt x="26" y="497"/>
                    <a:pt x="0" y="498"/>
                  </a:cubicBezTo>
                  <a:cubicBezTo>
                    <a:pt x="0" y="569"/>
                    <a:pt x="0" y="569"/>
                    <a:pt x="0" y="569"/>
                  </a:cubicBezTo>
                  <a:cubicBezTo>
                    <a:pt x="273" y="569"/>
                    <a:pt x="273" y="569"/>
                    <a:pt x="273" y="569"/>
                  </a:cubicBezTo>
                  <a:cubicBezTo>
                    <a:pt x="273" y="498"/>
                    <a:pt x="273" y="498"/>
                    <a:pt x="273" y="498"/>
                  </a:cubicBezTo>
                  <a:cubicBezTo>
                    <a:pt x="246" y="497"/>
                    <a:pt x="229" y="490"/>
                    <a:pt x="220" y="479"/>
                  </a:cubicBezTo>
                  <a:cubicBezTo>
                    <a:pt x="211" y="467"/>
                    <a:pt x="206" y="439"/>
                    <a:pt x="206" y="394"/>
                  </a:cubicBezTo>
                  <a:cubicBezTo>
                    <a:pt x="206" y="323"/>
                    <a:pt x="206" y="323"/>
                    <a:pt x="206" y="323"/>
                  </a:cubicBezTo>
                  <a:cubicBezTo>
                    <a:pt x="261" y="323"/>
                    <a:pt x="261" y="323"/>
                    <a:pt x="261" y="323"/>
                  </a:cubicBezTo>
                  <a:cubicBezTo>
                    <a:pt x="433" y="569"/>
                    <a:pt x="433" y="569"/>
                    <a:pt x="433" y="569"/>
                  </a:cubicBezTo>
                  <a:cubicBezTo>
                    <a:pt x="584" y="569"/>
                    <a:pt x="584" y="569"/>
                    <a:pt x="584" y="569"/>
                  </a:cubicBezTo>
                  <a:cubicBezTo>
                    <a:pt x="605" y="569"/>
                    <a:pt x="605" y="569"/>
                    <a:pt x="605" y="569"/>
                  </a:cubicBezTo>
                  <a:cubicBezTo>
                    <a:pt x="857" y="569"/>
                    <a:pt x="857" y="569"/>
                    <a:pt x="857" y="569"/>
                  </a:cubicBezTo>
                  <a:cubicBezTo>
                    <a:pt x="857" y="498"/>
                    <a:pt x="857" y="498"/>
                    <a:pt x="857" y="498"/>
                  </a:cubicBezTo>
                  <a:cubicBezTo>
                    <a:pt x="832" y="497"/>
                    <a:pt x="814" y="490"/>
                    <a:pt x="805" y="478"/>
                  </a:cubicBezTo>
                  <a:cubicBezTo>
                    <a:pt x="796" y="466"/>
                    <a:pt x="791" y="438"/>
                    <a:pt x="791" y="394"/>
                  </a:cubicBezTo>
                  <a:cubicBezTo>
                    <a:pt x="791" y="176"/>
                    <a:pt x="791" y="176"/>
                    <a:pt x="791" y="176"/>
                  </a:cubicBezTo>
                  <a:cubicBezTo>
                    <a:pt x="791" y="131"/>
                    <a:pt x="796" y="103"/>
                    <a:pt x="805" y="91"/>
                  </a:cubicBezTo>
                  <a:close/>
                  <a:moveTo>
                    <a:pt x="351" y="225"/>
                  </a:moveTo>
                  <a:cubicBezTo>
                    <a:pt x="326" y="240"/>
                    <a:pt x="288" y="248"/>
                    <a:pt x="237" y="248"/>
                  </a:cubicBezTo>
                  <a:cubicBezTo>
                    <a:pt x="229" y="248"/>
                    <a:pt x="223" y="247"/>
                    <a:pt x="218" y="247"/>
                  </a:cubicBezTo>
                  <a:cubicBezTo>
                    <a:pt x="214" y="247"/>
                    <a:pt x="210" y="247"/>
                    <a:pt x="206" y="247"/>
                  </a:cubicBezTo>
                  <a:cubicBezTo>
                    <a:pt x="206" y="142"/>
                    <a:pt x="206" y="142"/>
                    <a:pt x="206" y="142"/>
                  </a:cubicBezTo>
                  <a:cubicBezTo>
                    <a:pt x="206" y="113"/>
                    <a:pt x="211" y="93"/>
                    <a:pt x="220" y="85"/>
                  </a:cubicBezTo>
                  <a:cubicBezTo>
                    <a:pt x="228" y="76"/>
                    <a:pt x="245" y="72"/>
                    <a:pt x="271" y="72"/>
                  </a:cubicBezTo>
                  <a:cubicBezTo>
                    <a:pt x="307" y="72"/>
                    <a:pt x="336" y="79"/>
                    <a:pt x="357" y="95"/>
                  </a:cubicBezTo>
                  <a:cubicBezTo>
                    <a:pt x="378" y="110"/>
                    <a:pt x="389" y="131"/>
                    <a:pt x="389" y="158"/>
                  </a:cubicBezTo>
                  <a:cubicBezTo>
                    <a:pt x="389" y="188"/>
                    <a:pt x="376" y="211"/>
                    <a:pt x="351" y="2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0" name="Freeform 51"/>
            <p:cNvSpPr>
              <a:spLocks noEditPoints="1"/>
            </p:cNvSpPr>
            <p:nvPr/>
          </p:nvSpPr>
          <p:spPr bwMode="auto">
            <a:xfrm>
              <a:off x="8794268" y="2329468"/>
              <a:ext cx="175390" cy="173260"/>
            </a:xfrm>
            <a:custGeom>
              <a:avLst/>
              <a:gdLst>
                <a:gd name="T0" fmla="*/ 201 w 576"/>
                <a:gd name="T1" fmla="*/ 142 h 569"/>
                <a:gd name="T2" fmla="*/ 213 w 576"/>
                <a:gd name="T3" fmla="*/ 83 h 569"/>
                <a:gd name="T4" fmla="*/ 260 w 576"/>
                <a:gd name="T5" fmla="*/ 71 h 569"/>
                <a:gd name="T6" fmla="*/ 383 w 576"/>
                <a:gd name="T7" fmla="*/ 127 h 569"/>
                <a:gd name="T8" fmla="*/ 429 w 576"/>
                <a:gd name="T9" fmla="*/ 285 h 569"/>
                <a:gd name="T10" fmla="*/ 383 w 576"/>
                <a:gd name="T11" fmla="*/ 442 h 569"/>
                <a:gd name="T12" fmla="*/ 260 w 576"/>
                <a:gd name="T13" fmla="*/ 499 h 569"/>
                <a:gd name="T14" fmla="*/ 213 w 576"/>
                <a:gd name="T15" fmla="*/ 487 h 569"/>
                <a:gd name="T16" fmla="*/ 201 w 576"/>
                <a:gd name="T17" fmla="*/ 428 h 569"/>
                <a:gd name="T18" fmla="*/ 201 w 576"/>
                <a:gd name="T19" fmla="*/ 142 h 569"/>
                <a:gd name="T20" fmla="*/ 0 w 576"/>
                <a:gd name="T21" fmla="*/ 71 h 569"/>
                <a:gd name="T22" fmla="*/ 49 w 576"/>
                <a:gd name="T23" fmla="*/ 88 h 569"/>
                <a:gd name="T24" fmla="*/ 61 w 576"/>
                <a:gd name="T25" fmla="*/ 176 h 569"/>
                <a:gd name="T26" fmla="*/ 61 w 576"/>
                <a:gd name="T27" fmla="*/ 394 h 569"/>
                <a:gd name="T28" fmla="*/ 49 w 576"/>
                <a:gd name="T29" fmla="*/ 481 h 569"/>
                <a:gd name="T30" fmla="*/ 0 w 576"/>
                <a:gd name="T31" fmla="*/ 499 h 569"/>
                <a:gd name="T32" fmla="*/ 0 w 576"/>
                <a:gd name="T33" fmla="*/ 569 h 569"/>
                <a:gd name="T34" fmla="*/ 265 w 576"/>
                <a:gd name="T35" fmla="*/ 569 h 569"/>
                <a:gd name="T36" fmla="*/ 496 w 576"/>
                <a:gd name="T37" fmla="*/ 496 h 569"/>
                <a:gd name="T38" fmla="*/ 576 w 576"/>
                <a:gd name="T39" fmla="*/ 285 h 569"/>
                <a:gd name="T40" fmla="*/ 496 w 576"/>
                <a:gd name="T41" fmla="*/ 73 h 569"/>
                <a:gd name="T42" fmla="*/ 265 w 576"/>
                <a:gd name="T43" fmla="*/ 0 h 569"/>
                <a:gd name="T44" fmla="*/ 0 w 576"/>
                <a:gd name="T45" fmla="*/ 0 h 569"/>
                <a:gd name="T46" fmla="*/ 0 w 576"/>
                <a:gd name="T47" fmla="*/ 7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6" h="569">
                  <a:moveTo>
                    <a:pt x="201" y="142"/>
                  </a:moveTo>
                  <a:cubicBezTo>
                    <a:pt x="201" y="110"/>
                    <a:pt x="206" y="90"/>
                    <a:pt x="213" y="83"/>
                  </a:cubicBezTo>
                  <a:cubicBezTo>
                    <a:pt x="221" y="74"/>
                    <a:pt x="237" y="71"/>
                    <a:pt x="260" y="71"/>
                  </a:cubicBezTo>
                  <a:cubicBezTo>
                    <a:pt x="312" y="71"/>
                    <a:pt x="354" y="90"/>
                    <a:pt x="383" y="127"/>
                  </a:cubicBezTo>
                  <a:cubicBezTo>
                    <a:pt x="414" y="165"/>
                    <a:pt x="429" y="218"/>
                    <a:pt x="429" y="285"/>
                  </a:cubicBezTo>
                  <a:cubicBezTo>
                    <a:pt x="429" y="351"/>
                    <a:pt x="414" y="404"/>
                    <a:pt x="383" y="442"/>
                  </a:cubicBezTo>
                  <a:cubicBezTo>
                    <a:pt x="354" y="480"/>
                    <a:pt x="312" y="499"/>
                    <a:pt x="260" y="499"/>
                  </a:cubicBezTo>
                  <a:cubicBezTo>
                    <a:pt x="237" y="499"/>
                    <a:pt x="221" y="495"/>
                    <a:pt x="213" y="487"/>
                  </a:cubicBezTo>
                  <a:cubicBezTo>
                    <a:pt x="206" y="479"/>
                    <a:pt x="201" y="460"/>
                    <a:pt x="201" y="428"/>
                  </a:cubicBezTo>
                  <a:lnTo>
                    <a:pt x="201" y="142"/>
                  </a:lnTo>
                  <a:close/>
                  <a:moveTo>
                    <a:pt x="0" y="71"/>
                  </a:moveTo>
                  <a:cubicBezTo>
                    <a:pt x="24" y="71"/>
                    <a:pt x="40" y="77"/>
                    <a:pt x="49" y="88"/>
                  </a:cubicBezTo>
                  <a:cubicBezTo>
                    <a:pt x="57" y="100"/>
                    <a:pt x="61" y="129"/>
                    <a:pt x="61" y="176"/>
                  </a:cubicBezTo>
                  <a:cubicBezTo>
                    <a:pt x="61" y="394"/>
                    <a:pt x="61" y="394"/>
                    <a:pt x="61" y="394"/>
                  </a:cubicBezTo>
                  <a:cubicBezTo>
                    <a:pt x="61" y="440"/>
                    <a:pt x="57" y="469"/>
                    <a:pt x="49" y="481"/>
                  </a:cubicBezTo>
                  <a:cubicBezTo>
                    <a:pt x="40" y="492"/>
                    <a:pt x="24" y="498"/>
                    <a:pt x="0" y="499"/>
                  </a:cubicBezTo>
                  <a:cubicBezTo>
                    <a:pt x="0" y="569"/>
                    <a:pt x="0" y="569"/>
                    <a:pt x="0" y="569"/>
                  </a:cubicBezTo>
                  <a:cubicBezTo>
                    <a:pt x="265" y="569"/>
                    <a:pt x="265" y="569"/>
                    <a:pt x="265" y="569"/>
                  </a:cubicBezTo>
                  <a:cubicBezTo>
                    <a:pt x="366" y="569"/>
                    <a:pt x="443" y="545"/>
                    <a:pt x="496" y="496"/>
                  </a:cubicBezTo>
                  <a:cubicBezTo>
                    <a:pt x="550" y="447"/>
                    <a:pt x="576" y="377"/>
                    <a:pt x="576" y="285"/>
                  </a:cubicBezTo>
                  <a:cubicBezTo>
                    <a:pt x="576" y="193"/>
                    <a:pt x="550" y="122"/>
                    <a:pt x="496" y="73"/>
                  </a:cubicBezTo>
                  <a:cubicBezTo>
                    <a:pt x="443" y="25"/>
                    <a:pt x="366" y="0"/>
                    <a:pt x="265" y="0"/>
                  </a:cubicBezTo>
                  <a:cubicBezTo>
                    <a:pt x="0" y="0"/>
                    <a:pt x="0" y="0"/>
                    <a:pt x="0" y="0"/>
                  </a:cubicBez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1" name="Freeform 52"/>
            <p:cNvSpPr>
              <a:spLocks noEditPoints="1"/>
            </p:cNvSpPr>
            <p:nvPr/>
          </p:nvSpPr>
          <p:spPr bwMode="auto">
            <a:xfrm>
              <a:off x="7442273" y="1884957"/>
              <a:ext cx="330897" cy="366402"/>
            </a:xfrm>
            <a:custGeom>
              <a:avLst/>
              <a:gdLst>
                <a:gd name="T0" fmla="*/ 620 w 1088"/>
                <a:gd name="T1" fmla="*/ 816 h 1205"/>
                <a:gd name="T2" fmla="*/ 620 w 1088"/>
                <a:gd name="T3" fmla="*/ 637 h 1205"/>
                <a:gd name="T4" fmla="*/ 708 w 1088"/>
                <a:gd name="T5" fmla="*/ 637 h 1205"/>
                <a:gd name="T6" fmla="*/ 636 w 1088"/>
                <a:gd name="T7" fmla="*/ 698 h 1205"/>
                <a:gd name="T8" fmla="*/ 718 w 1088"/>
                <a:gd name="T9" fmla="*/ 778 h 1205"/>
                <a:gd name="T10" fmla="*/ 745 w 1088"/>
                <a:gd name="T11" fmla="*/ 816 h 1205"/>
                <a:gd name="T12" fmla="*/ 620 w 1088"/>
                <a:gd name="T13" fmla="*/ 816 h 1205"/>
                <a:gd name="T14" fmla="*/ 176 w 1088"/>
                <a:gd name="T15" fmla="*/ 956 h 1205"/>
                <a:gd name="T16" fmla="*/ 288 w 1088"/>
                <a:gd name="T17" fmla="*/ 952 h 1205"/>
                <a:gd name="T18" fmla="*/ 790 w 1088"/>
                <a:gd name="T19" fmla="*/ 952 h 1205"/>
                <a:gd name="T20" fmla="*/ 909 w 1088"/>
                <a:gd name="T21" fmla="*/ 956 h 1205"/>
                <a:gd name="T22" fmla="*/ 909 w 1088"/>
                <a:gd name="T23" fmla="*/ 813 h 1205"/>
                <a:gd name="T24" fmla="*/ 812 w 1088"/>
                <a:gd name="T25" fmla="*/ 816 h 1205"/>
                <a:gd name="T26" fmla="*/ 873 w 1088"/>
                <a:gd name="T27" fmla="*/ 750 h 1205"/>
                <a:gd name="T28" fmla="*/ 841 w 1088"/>
                <a:gd name="T29" fmla="*/ 717 h 1205"/>
                <a:gd name="T30" fmla="*/ 796 w 1088"/>
                <a:gd name="T31" fmla="*/ 672 h 1205"/>
                <a:gd name="T32" fmla="*/ 766 w 1088"/>
                <a:gd name="T33" fmla="*/ 637 h 1205"/>
                <a:gd name="T34" fmla="*/ 862 w 1088"/>
                <a:gd name="T35" fmla="*/ 642 h 1205"/>
                <a:gd name="T36" fmla="*/ 862 w 1088"/>
                <a:gd name="T37" fmla="*/ 495 h 1205"/>
                <a:gd name="T38" fmla="*/ 780 w 1088"/>
                <a:gd name="T39" fmla="*/ 498 h 1205"/>
                <a:gd name="T40" fmla="*/ 620 w 1088"/>
                <a:gd name="T41" fmla="*/ 498 h 1205"/>
                <a:gd name="T42" fmla="*/ 620 w 1088"/>
                <a:gd name="T43" fmla="*/ 366 h 1205"/>
                <a:gd name="T44" fmla="*/ 788 w 1088"/>
                <a:gd name="T45" fmla="*/ 366 h 1205"/>
                <a:gd name="T46" fmla="*/ 900 w 1088"/>
                <a:gd name="T47" fmla="*/ 373 h 1205"/>
                <a:gd name="T48" fmla="*/ 900 w 1088"/>
                <a:gd name="T49" fmla="*/ 224 h 1205"/>
                <a:gd name="T50" fmla="*/ 780 w 1088"/>
                <a:gd name="T51" fmla="*/ 227 h 1205"/>
                <a:gd name="T52" fmla="*/ 303 w 1088"/>
                <a:gd name="T53" fmla="*/ 227 h 1205"/>
                <a:gd name="T54" fmla="*/ 193 w 1088"/>
                <a:gd name="T55" fmla="*/ 224 h 1205"/>
                <a:gd name="T56" fmla="*/ 193 w 1088"/>
                <a:gd name="T57" fmla="*/ 371 h 1205"/>
                <a:gd name="T58" fmla="*/ 303 w 1088"/>
                <a:gd name="T59" fmla="*/ 366 h 1205"/>
                <a:gd name="T60" fmla="*/ 468 w 1088"/>
                <a:gd name="T61" fmla="*/ 366 h 1205"/>
                <a:gd name="T62" fmla="*/ 468 w 1088"/>
                <a:gd name="T63" fmla="*/ 498 h 1205"/>
                <a:gd name="T64" fmla="*/ 336 w 1088"/>
                <a:gd name="T65" fmla="*/ 498 h 1205"/>
                <a:gd name="T66" fmla="*/ 226 w 1088"/>
                <a:gd name="T67" fmla="*/ 495 h 1205"/>
                <a:gd name="T68" fmla="*/ 226 w 1088"/>
                <a:gd name="T69" fmla="*/ 640 h 1205"/>
                <a:gd name="T70" fmla="*/ 336 w 1088"/>
                <a:gd name="T71" fmla="*/ 637 h 1205"/>
                <a:gd name="T72" fmla="*/ 468 w 1088"/>
                <a:gd name="T73" fmla="*/ 637 h 1205"/>
                <a:gd name="T74" fmla="*/ 468 w 1088"/>
                <a:gd name="T75" fmla="*/ 816 h 1205"/>
                <a:gd name="T76" fmla="*/ 290 w 1088"/>
                <a:gd name="T77" fmla="*/ 816 h 1205"/>
                <a:gd name="T78" fmla="*/ 176 w 1088"/>
                <a:gd name="T79" fmla="*/ 813 h 1205"/>
                <a:gd name="T80" fmla="*/ 176 w 1088"/>
                <a:gd name="T81" fmla="*/ 956 h 1205"/>
                <a:gd name="T82" fmla="*/ 4 w 1088"/>
                <a:gd name="T83" fmla="*/ 144 h 1205"/>
                <a:gd name="T84" fmla="*/ 4 w 1088"/>
                <a:gd name="T85" fmla="*/ 1040 h 1205"/>
                <a:gd name="T86" fmla="*/ 0 w 1088"/>
                <a:gd name="T87" fmla="*/ 1196 h 1205"/>
                <a:gd name="T88" fmla="*/ 154 w 1088"/>
                <a:gd name="T89" fmla="*/ 1196 h 1205"/>
                <a:gd name="T90" fmla="*/ 154 w 1088"/>
                <a:gd name="T91" fmla="*/ 1177 h 1205"/>
                <a:gd name="T92" fmla="*/ 930 w 1088"/>
                <a:gd name="T93" fmla="*/ 1177 h 1205"/>
                <a:gd name="T94" fmla="*/ 930 w 1088"/>
                <a:gd name="T95" fmla="*/ 1205 h 1205"/>
                <a:gd name="T96" fmla="*/ 1088 w 1088"/>
                <a:gd name="T97" fmla="*/ 1205 h 1205"/>
                <a:gd name="T98" fmla="*/ 1084 w 1088"/>
                <a:gd name="T99" fmla="*/ 1050 h 1205"/>
                <a:gd name="T100" fmla="*/ 1084 w 1088"/>
                <a:gd name="T101" fmla="*/ 144 h 1205"/>
                <a:gd name="T102" fmla="*/ 1088 w 1088"/>
                <a:gd name="T103" fmla="*/ 0 h 1205"/>
                <a:gd name="T104" fmla="*/ 962 w 1088"/>
                <a:gd name="T105" fmla="*/ 5 h 1205"/>
                <a:gd name="T106" fmla="*/ 128 w 1088"/>
                <a:gd name="T107" fmla="*/ 5 h 1205"/>
                <a:gd name="T108" fmla="*/ 0 w 1088"/>
                <a:gd name="T109" fmla="*/ 0 h 1205"/>
                <a:gd name="T110" fmla="*/ 4 w 1088"/>
                <a:gd name="T111" fmla="*/ 144 h 1205"/>
                <a:gd name="T112" fmla="*/ 154 w 1088"/>
                <a:gd name="T113" fmla="*/ 150 h 1205"/>
                <a:gd name="T114" fmla="*/ 930 w 1088"/>
                <a:gd name="T115" fmla="*/ 150 h 1205"/>
                <a:gd name="T116" fmla="*/ 930 w 1088"/>
                <a:gd name="T117" fmla="*/ 1034 h 1205"/>
                <a:gd name="T118" fmla="*/ 154 w 1088"/>
                <a:gd name="T119" fmla="*/ 1034 h 1205"/>
                <a:gd name="T120" fmla="*/ 154 w 1088"/>
                <a:gd name="T121" fmla="*/ 150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88" h="1205">
                  <a:moveTo>
                    <a:pt x="620" y="816"/>
                  </a:moveTo>
                  <a:cubicBezTo>
                    <a:pt x="620" y="637"/>
                    <a:pt x="620" y="637"/>
                    <a:pt x="620" y="637"/>
                  </a:cubicBezTo>
                  <a:cubicBezTo>
                    <a:pt x="708" y="637"/>
                    <a:pt x="708" y="637"/>
                    <a:pt x="708" y="637"/>
                  </a:cubicBezTo>
                  <a:cubicBezTo>
                    <a:pt x="684" y="662"/>
                    <a:pt x="660" y="683"/>
                    <a:pt x="636" y="698"/>
                  </a:cubicBezTo>
                  <a:cubicBezTo>
                    <a:pt x="681" y="737"/>
                    <a:pt x="708" y="764"/>
                    <a:pt x="718" y="778"/>
                  </a:cubicBezTo>
                  <a:cubicBezTo>
                    <a:pt x="729" y="792"/>
                    <a:pt x="737" y="805"/>
                    <a:pt x="745" y="816"/>
                  </a:cubicBezTo>
                  <a:lnTo>
                    <a:pt x="620" y="816"/>
                  </a:lnTo>
                  <a:close/>
                  <a:moveTo>
                    <a:pt x="176" y="956"/>
                  </a:moveTo>
                  <a:cubicBezTo>
                    <a:pt x="288" y="952"/>
                    <a:pt x="288" y="952"/>
                    <a:pt x="288" y="952"/>
                  </a:cubicBezTo>
                  <a:cubicBezTo>
                    <a:pt x="790" y="952"/>
                    <a:pt x="790" y="952"/>
                    <a:pt x="790" y="952"/>
                  </a:cubicBezTo>
                  <a:cubicBezTo>
                    <a:pt x="909" y="956"/>
                    <a:pt x="909" y="956"/>
                    <a:pt x="909" y="956"/>
                  </a:cubicBezTo>
                  <a:cubicBezTo>
                    <a:pt x="909" y="813"/>
                    <a:pt x="909" y="813"/>
                    <a:pt x="909" y="813"/>
                  </a:cubicBezTo>
                  <a:cubicBezTo>
                    <a:pt x="812" y="816"/>
                    <a:pt x="812" y="816"/>
                    <a:pt x="812" y="816"/>
                  </a:cubicBezTo>
                  <a:cubicBezTo>
                    <a:pt x="834" y="792"/>
                    <a:pt x="854" y="770"/>
                    <a:pt x="873" y="750"/>
                  </a:cubicBezTo>
                  <a:cubicBezTo>
                    <a:pt x="841" y="717"/>
                    <a:pt x="841" y="717"/>
                    <a:pt x="841" y="717"/>
                  </a:cubicBezTo>
                  <a:cubicBezTo>
                    <a:pt x="796" y="672"/>
                    <a:pt x="796" y="672"/>
                    <a:pt x="796" y="672"/>
                  </a:cubicBezTo>
                  <a:cubicBezTo>
                    <a:pt x="789" y="665"/>
                    <a:pt x="779" y="653"/>
                    <a:pt x="766" y="637"/>
                  </a:cubicBezTo>
                  <a:cubicBezTo>
                    <a:pt x="862" y="642"/>
                    <a:pt x="862" y="642"/>
                    <a:pt x="862" y="642"/>
                  </a:cubicBezTo>
                  <a:cubicBezTo>
                    <a:pt x="862" y="495"/>
                    <a:pt x="862" y="495"/>
                    <a:pt x="862" y="495"/>
                  </a:cubicBezTo>
                  <a:cubicBezTo>
                    <a:pt x="780" y="498"/>
                    <a:pt x="780" y="498"/>
                    <a:pt x="780" y="498"/>
                  </a:cubicBezTo>
                  <a:cubicBezTo>
                    <a:pt x="620" y="498"/>
                    <a:pt x="620" y="498"/>
                    <a:pt x="620" y="498"/>
                  </a:cubicBezTo>
                  <a:cubicBezTo>
                    <a:pt x="620" y="366"/>
                    <a:pt x="620" y="366"/>
                    <a:pt x="620" y="366"/>
                  </a:cubicBezTo>
                  <a:cubicBezTo>
                    <a:pt x="788" y="366"/>
                    <a:pt x="788" y="366"/>
                    <a:pt x="788" y="366"/>
                  </a:cubicBezTo>
                  <a:cubicBezTo>
                    <a:pt x="900" y="373"/>
                    <a:pt x="900" y="373"/>
                    <a:pt x="900" y="373"/>
                  </a:cubicBezTo>
                  <a:cubicBezTo>
                    <a:pt x="900" y="224"/>
                    <a:pt x="900" y="224"/>
                    <a:pt x="900" y="224"/>
                  </a:cubicBezTo>
                  <a:cubicBezTo>
                    <a:pt x="780" y="227"/>
                    <a:pt x="780" y="227"/>
                    <a:pt x="780" y="227"/>
                  </a:cubicBezTo>
                  <a:cubicBezTo>
                    <a:pt x="303" y="227"/>
                    <a:pt x="303" y="227"/>
                    <a:pt x="303" y="227"/>
                  </a:cubicBezTo>
                  <a:cubicBezTo>
                    <a:pt x="193" y="224"/>
                    <a:pt x="193" y="224"/>
                    <a:pt x="193" y="224"/>
                  </a:cubicBezTo>
                  <a:cubicBezTo>
                    <a:pt x="193" y="371"/>
                    <a:pt x="193" y="371"/>
                    <a:pt x="193" y="371"/>
                  </a:cubicBezTo>
                  <a:cubicBezTo>
                    <a:pt x="303" y="366"/>
                    <a:pt x="303" y="366"/>
                    <a:pt x="303" y="366"/>
                  </a:cubicBezTo>
                  <a:cubicBezTo>
                    <a:pt x="468" y="366"/>
                    <a:pt x="468" y="366"/>
                    <a:pt x="468" y="366"/>
                  </a:cubicBezTo>
                  <a:cubicBezTo>
                    <a:pt x="468" y="498"/>
                    <a:pt x="468" y="498"/>
                    <a:pt x="468" y="498"/>
                  </a:cubicBezTo>
                  <a:cubicBezTo>
                    <a:pt x="336" y="498"/>
                    <a:pt x="336" y="498"/>
                    <a:pt x="336" y="498"/>
                  </a:cubicBezTo>
                  <a:cubicBezTo>
                    <a:pt x="226" y="495"/>
                    <a:pt x="226" y="495"/>
                    <a:pt x="226" y="495"/>
                  </a:cubicBezTo>
                  <a:cubicBezTo>
                    <a:pt x="226" y="640"/>
                    <a:pt x="226" y="640"/>
                    <a:pt x="226" y="640"/>
                  </a:cubicBezTo>
                  <a:cubicBezTo>
                    <a:pt x="336" y="637"/>
                    <a:pt x="336" y="637"/>
                    <a:pt x="336" y="637"/>
                  </a:cubicBezTo>
                  <a:cubicBezTo>
                    <a:pt x="468" y="637"/>
                    <a:pt x="468" y="637"/>
                    <a:pt x="468" y="637"/>
                  </a:cubicBezTo>
                  <a:cubicBezTo>
                    <a:pt x="468" y="816"/>
                    <a:pt x="468" y="816"/>
                    <a:pt x="468" y="816"/>
                  </a:cubicBezTo>
                  <a:cubicBezTo>
                    <a:pt x="290" y="816"/>
                    <a:pt x="290" y="816"/>
                    <a:pt x="290" y="816"/>
                  </a:cubicBezTo>
                  <a:cubicBezTo>
                    <a:pt x="176" y="813"/>
                    <a:pt x="176" y="813"/>
                    <a:pt x="176" y="813"/>
                  </a:cubicBezTo>
                  <a:lnTo>
                    <a:pt x="176" y="956"/>
                  </a:lnTo>
                  <a:close/>
                  <a:moveTo>
                    <a:pt x="4" y="144"/>
                  </a:moveTo>
                  <a:cubicBezTo>
                    <a:pt x="4" y="1040"/>
                    <a:pt x="4" y="1040"/>
                    <a:pt x="4" y="1040"/>
                  </a:cubicBezTo>
                  <a:cubicBezTo>
                    <a:pt x="0" y="1196"/>
                    <a:pt x="0" y="1196"/>
                    <a:pt x="0" y="1196"/>
                  </a:cubicBezTo>
                  <a:cubicBezTo>
                    <a:pt x="154" y="1196"/>
                    <a:pt x="154" y="1196"/>
                    <a:pt x="154" y="1196"/>
                  </a:cubicBezTo>
                  <a:cubicBezTo>
                    <a:pt x="154" y="1177"/>
                    <a:pt x="154" y="1177"/>
                    <a:pt x="154" y="1177"/>
                  </a:cubicBezTo>
                  <a:cubicBezTo>
                    <a:pt x="930" y="1177"/>
                    <a:pt x="930" y="1177"/>
                    <a:pt x="930" y="1177"/>
                  </a:cubicBezTo>
                  <a:cubicBezTo>
                    <a:pt x="930" y="1205"/>
                    <a:pt x="930" y="1205"/>
                    <a:pt x="930" y="1205"/>
                  </a:cubicBezTo>
                  <a:cubicBezTo>
                    <a:pt x="1088" y="1205"/>
                    <a:pt x="1088" y="1205"/>
                    <a:pt x="1088" y="1205"/>
                  </a:cubicBezTo>
                  <a:cubicBezTo>
                    <a:pt x="1084" y="1050"/>
                    <a:pt x="1084" y="1050"/>
                    <a:pt x="1084" y="1050"/>
                  </a:cubicBezTo>
                  <a:cubicBezTo>
                    <a:pt x="1084" y="144"/>
                    <a:pt x="1084" y="144"/>
                    <a:pt x="1084" y="144"/>
                  </a:cubicBezTo>
                  <a:cubicBezTo>
                    <a:pt x="1088" y="0"/>
                    <a:pt x="1088" y="0"/>
                    <a:pt x="1088" y="0"/>
                  </a:cubicBezTo>
                  <a:cubicBezTo>
                    <a:pt x="962" y="5"/>
                    <a:pt x="962" y="5"/>
                    <a:pt x="962" y="5"/>
                  </a:cubicBezTo>
                  <a:cubicBezTo>
                    <a:pt x="128" y="5"/>
                    <a:pt x="128" y="5"/>
                    <a:pt x="128" y="5"/>
                  </a:cubicBezTo>
                  <a:cubicBezTo>
                    <a:pt x="0" y="0"/>
                    <a:pt x="0" y="0"/>
                    <a:pt x="0" y="0"/>
                  </a:cubicBezTo>
                  <a:lnTo>
                    <a:pt x="4" y="144"/>
                  </a:lnTo>
                  <a:close/>
                  <a:moveTo>
                    <a:pt x="154" y="150"/>
                  </a:moveTo>
                  <a:cubicBezTo>
                    <a:pt x="930" y="150"/>
                    <a:pt x="930" y="150"/>
                    <a:pt x="930" y="150"/>
                  </a:cubicBezTo>
                  <a:cubicBezTo>
                    <a:pt x="930" y="1034"/>
                    <a:pt x="930" y="1034"/>
                    <a:pt x="930" y="1034"/>
                  </a:cubicBezTo>
                  <a:cubicBezTo>
                    <a:pt x="154" y="1034"/>
                    <a:pt x="154" y="1034"/>
                    <a:pt x="154" y="1034"/>
                  </a:cubicBezTo>
                  <a:lnTo>
                    <a:pt x="154"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2" name="Freeform 53"/>
            <p:cNvSpPr>
              <a:spLocks noEditPoints="1"/>
            </p:cNvSpPr>
            <p:nvPr/>
          </p:nvSpPr>
          <p:spPr bwMode="auto">
            <a:xfrm>
              <a:off x="7820747" y="1863654"/>
              <a:ext cx="375632" cy="396936"/>
            </a:xfrm>
            <a:custGeom>
              <a:avLst/>
              <a:gdLst>
                <a:gd name="T0" fmla="*/ 578 w 1233"/>
                <a:gd name="T1" fmla="*/ 836 h 1304"/>
                <a:gd name="T2" fmla="*/ 376 w 1233"/>
                <a:gd name="T3" fmla="*/ 920 h 1304"/>
                <a:gd name="T4" fmla="*/ 104 w 1233"/>
                <a:gd name="T5" fmla="*/ 966 h 1304"/>
                <a:gd name="T6" fmla="*/ 185 w 1233"/>
                <a:gd name="T7" fmla="*/ 847 h 1304"/>
                <a:gd name="T8" fmla="*/ 482 w 1233"/>
                <a:gd name="T9" fmla="*/ 700 h 1304"/>
                <a:gd name="T10" fmla="*/ 323 w 1233"/>
                <a:gd name="T11" fmla="*/ 740 h 1304"/>
                <a:gd name="T12" fmla="*/ 140 w 1233"/>
                <a:gd name="T13" fmla="*/ 735 h 1304"/>
                <a:gd name="T14" fmla="*/ 251 w 1233"/>
                <a:gd name="T15" fmla="*/ 616 h 1304"/>
                <a:gd name="T16" fmla="*/ 333 w 1233"/>
                <a:gd name="T17" fmla="*/ 513 h 1304"/>
                <a:gd name="T18" fmla="*/ 223 w 1233"/>
                <a:gd name="T19" fmla="*/ 372 h 1304"/>
                <a:gd name="T20" fmla="*/ 866 w 1233"/>
                <a:gd name="T21" fmla="*/ 375 h 1304"/>
                <a:gd name="T22" fmla="*/ 989 w 1233"/>
                <a:gd name="T23" fmla="*/ 516 h 1304"/>
                <a:gd name="T24" fmla="*/ 678 w 1233"/>
                <a:gd name="T25" fmla="*/ 513 h 1304"/>
                <a:gd name="T26" fmla="*/ 597 w 1233"/>
                <a:gd name="T27" fmla="*/ 632 h 1304"/>
                <a:gd name="T28" fmla="*/ 693 w 1233"/>
                <a:gd name="T29" fmla="*/ 731 h 1304"/>
                <a:gd name="T30" fmla="*/ 930 w 1233"/>
                <a:gd name="T31" fmla="*/ 537 h 1304"/>
                <a:gd name="T32" fmla="*/ 1061 w 1233"/>
                <a:gd name="T33" fmla="*/ 653 h 1304"/>
                <a:gd name="T34" fmla="*/ 946 w 1233"/>
                <a:gd name="T35" fmla="*/ 880 h 1304"/>
                <a:gd name="T36" fmla="*/ 1233 w 1233"/>
                <a:gd name="T37" fmla="*/ 1144 h 1304"/>
                <a:gd name="T38" fmla="*/ 1126 w 1233"/>
                <a:gd name="T39" fmla="*/ 1292 h 1304"/>
                <a:gd name="T40" fmla="*/ 851 w 1233"/>
                <a:gd name="T41" fmla="*/ 1013 h 1304"/>
                <a:gd name="T42" fmla="*/ 737 w 1233"/>
                <a:gd name="T43" fmla="*/ 864 h 1304"/>
                <a:gd name="T44" fmla="*/ 747 w 1233"/>
                <a:gd name="T45" fmla="*/ 1038 h 1304"/>
                <a:gd name="T46" fmla="*/ 687 w 1233"/>
                <a:gd name="T47" fmla="*/ 1261 h 1304"/>
                <a:gd name="T48" fmla="*/ 467 w 1233"/>
                <a:gd name="T49" fmla="*/ 1195 h 1304"/>
                <a:gd name="T50" fmla="*/ 566 w 1233"/>
                <a:gd name="T51" fmla="*/ 1135 h 1304"/>
                <a:gd name="T52" fmla="*/ 600 w 1233"/>
                <a:gd name="T53" fmla="*/ 1012 h 1304"/>
                <a:gd name="T54" fmla="*/ 429 w 1233"/>
                <a:gd name="T55" fmla="*/ 1103 h 1304"/>
                <a:gd name="T56" fmla="*/ 84 w 1233"/>
                <a:gd name="T57" fmla="*/ 1253 h 1304"/>
                <a:gd name="T58" fmla="*/ 0 w 1233"/>
                <a:gd name="T59" fmla="*/ 1106 h 1304"/>
                <a:gd name="T60" fmla="*/ 31 w 1233"/>
                <a:gd name="T61" fmla="*/ 454 h 1304"/>
                <a:gd name="T62" fmla="*/ 33 w 1233"/>
                <a:gd name="T63" fmla="*/ 235 h 1304"/>
                <a:gd name="T64" fmla="*/ 174 w 1233"/>
                <a:gd name="T65" fmla="*/ 143 h 1304"/>
                <a:gd name="T66" fmla="*/ 448 w 1233"/>
                <a:gd name="T67" fmla="*/ 76 h 1304"/>
                <a:gd name="T68" fmla="*/ 586 w 1233"/>
                <a:gd name="T69" fmla="*/ 0 h 1304"/>
                <a:gd name="T70" fmla="*/ 677 w 1233"/>
                <a:gd name="T71" fmla="*/ 143 h 1304"/>
                <a:gd name="T72" fmla="*/ 1177 w 1233"/>
                <a:gd name="T73" fmla="*/ 138 h 1304"/>
                <a:gd name="T74" fmla="*/ 1174 w 1233"/>
                <a:gd name="T75" fmla="*/ 383 h 1304"/>
                <a:gd name="T76" fmla="*/ 1015 w 1233"/>
                <a:gd name="T77" fmla="*/ 459 h 1304"/>
                <a:gd name="T78" fmla="*/ 1018 w 1233"/>
                <a:gd name="T79" fmla="*/ 287 h 1304"/>
                <a:gd name="T80" fmla="*/ 190 w 1233"/>
                <a:gd name="T81" fmla="*/ 382 h 1304"/>
                <a:gd name="T82" fmla="*/ 31 w 1233"/>
                <a:gd name="T83" fmla="*/ 454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3" h="1304">
                  <a:moveTo>
                    <a:pt x="357" y="980"/>
                  </a:moveTo>
                  <a:cubicBezTo>
                    <a:pt x="453" y="926"/>
                    <a:pt x="526" y="878"/>
                    <a:pt x="578" y="836"/>
                  </a:cubicBezTo>
                  <a:cubicBezTo>
                    <a:pt x="575" y="826"/>
                    <a:pt x="571" y="816"/>
                    <a:pt x="566" y="807"/>
                  </a:cubicBezTo>
                  <a:cubicBezTo>
                    <a:pt x="496" y="851"/>
                    <a:pt x="432" y="889"/>
                    <a:pt x="376" y="920"/>
                  </a:cubicBezTo>
                  <a:cubicBezTo>
                    <a:pt x="320" y="951"/>
                    <a:pt x="238" y="984"/>
                    <a:pt x="129" y="1020"/>
                  </a:cubicBezTo>
                  <a:cubicBezTo>
                    <a:pt x="121" y="999"/>
                    <a:pt x="112" y="981"/>
                    <a:pt x="104" y="966"/>
                  </a:cubicBezTo>
                  <a:cubicBezTo>
                    <a:pt x="96" y="949"/>
                    <a:pt x="79" y="920"/>
                    <a:pt x="52" y="878"/>
                  </a:cubicBezTo>
                  <a:cubicBezTo>
                    <a:pt x="103" y="869"/>
                    <a:pt x="148" y="859"/>
                    <a:pt x="185" y="847"/>
                  </a:cubicBezTo>
                  <a:cubicBezTo>
                    <a:pt x="223" y="836"/>
                    <a:pt x="269" y="817"/>
                    <a:pt x="324" y="791"/>
                  </a:cubicBezTo>
                  <a:cubicBezTo>
                    <a:pt x="379" y="765"/>
                    <a:pt x="432" y="735"/>
                    <a:pt x="482" y="700"/>
                  </a:cubicBezTo>
                  <a:cubicBezTo>
                    <a:pt x="468" y="687"/>
                    <a:pt x="468" y="687"/>
                    <a:pt x="468" y="687"/>
                  </a:cubicBezTo>
                  <a:cubicBezTo>
                    <a:pt x="405" y="712"/>
                    <a:pt x="357" y="730"/>
                    <a:pt x="323" y="740"/>
                  </a:cubicBezTo>
                  <a:cubicBezTo>
                    <a:pt x="290" y="750"/>
                    <a:pt x="236" y="765"/>
                    <a:pt x="162" y="786"/>
                  </a:cubicBezTo>
                  <a:cubicBezTo>
                    <a:pt x="154" y="768"/>
                    <a:pt x="147" y="751"/>
                    <a:pt x="140" y="735"/>
                  </a:cubicBezTo>
                  <a:cubicBezTo>
                    <a:pt x="134" y="721"/>
                    <a:pt x="115" y="689"/>
                    <a:pt x="84" y="640"/>
                  </a:cubicBezTo>
                  <a:cubicBezTo>
                    <a:pt x="124" y="636"/>
                    <a:pt x="181" y="628"/>
                    <a:pt x="251" y="616"/>
                  </a:cubicBezTo>
                  <a:cubicBezTo>
                    <a:pt x="322" y="605"/>
                    <a:pt x="412" y="570"/>
                    <a:pt x="521" y="513"/>
                  </a:cubicBezTo>
                  <a:cubicBezTo>
                    <a:pt x="333" y="513"/>
                    <a:pt x="333" y="513"/>
                    <a:pt x="333" y="513"/>
                  </a:cubicBezTo>
                  <a:cubicBezTo>
                    <a:pt x="223" y="516"/>
                    <a:pt x="223" y="516"/>
                    <a:pt x="223" y="516"/>
                  </a:cubicBezTo>
                  <a:cubicBezTo>
                    <a:pt x="223" y="372"/>
                    <a:pt x="223" y="372"/>
                    <a:pt x="223" y="372"/>
                  </a:cubicBezTo>
                  <a:cubicBezTo>
                    <a:pt x="333" y="375"/>
                    <a:pt x="333" y="375"/>
                    <a:pt x="333" y="375"/>
                  </a:cubicBezTo>
                  <a:cubicBezTo>
                    <a:pt x="866" y="375"/>
                    <a:pt x="866" y="375"/>
                    <a:pt x="866" y="375"/>
                  </a:cubicBezTo>
                  <a:cubicBezTo>
                    <a:pt x="989" y="372"/>
                    <a:pt x="989" y="372"/>
                    <a:pt x="989" y="372"/>
                  </a:cubicBezTo>
                  <a:cubicBezTo>
                    <a:pt x="989" y="516"/>
                    <a:pt x="989" y="516"/>
                    <a:pt x="989" y="516"/>
                  </a:cubicBezTo>
                  <a:cubicBezTo>
                    <a:pt x="866" y="513"/>
                    <a:pt x="866" y="513"/>
                    <a:pt x="866" y="513"/>
                  </a:cubicBezTo>
                  <a:cubicBezTo>
                    <a:pt x="678" y="513"/>
                    <a:pt x="678" y="513"/>
                    <a:pt x="678" y="513"/>
                  </a:cubicBezTo>
                  <a:cubicBezTo>
                    <a:pt x="694" y="526"/>
                    <a:pt x="711" y="540"/>
                    <a:pt x="730" y="553"/>
                  </a:cubicBezTo>
                  <a:cubicBezTo>
                    <a:pt x="684" y="581"/>
                    <a:pt x="640" y="607"/>
                    <a:pt x="597" y="632"/>
                  </a:cubicBezTo>
                  <a:cubicBezTo>
                    <a:pt x="637" y="662"/>
                    <a:pt x="660" y="683"/>
                    <a:pt x="668" y="695"/>
                  </a:cubicBezTo>
                  <a:cubicBezTo>
                    <a:pt x="693" y="731"/>
                    <a:pt x="693" y="731"/>
                    <a:pt x="693" y="731"/>
                  </a:cubicBezTo>
                  <a:cubicBezTo>
                    <a:pt x="792" y="660"/>
                    <a:pt x="850" y="616"/>
                    <a:pt x="867" y="599"/>
                  </a:cubicBezTo>
                  <a:cubicBezTo>
                    <a:pt x="930" y="537"/>
                    <a:pt x="930" y="537"/>
                    <a:pt x="930" y="537"/>
                  </a:cubicBezTo>
                  <a:cubicBezTo>
                    <a:pt x="943" y="553"/>
                    <a:pt x="955" y="566"/>
                    <a:pt x="966" y="578"/>
                  </a:cubicBezTo>
                  <a:cubicBezTo>
                    <a:pt x="977" y="589"/>
                    <a:pt x="1009" y="614"/>
                    <a:pt x="1061" y="653"/>
                  </a:cubicBezTo>
                  <a:cubicBezTo>
                    <a:pt x="1002" y="693"/>
                    <a:pt x="950" y="730"/>
                    <a:pt x="906" y="760"/>
                  </a:cubicBezTo>
                  <a:cubicBezTo>
                    <a:pt x="913" y="787"/>
                    <a:pt x="927" y="827"/>
                    <a:pt x="946" y="880"/>
                  </a:cubicBezTo>
                  <a:cubicBezTo>
                    <a:pt x="966" y="932"/>
                    <a:pt x="1002" y="983"/>
                    <a:pt x="1057" y="1031"/>
                  </a:cubicBezTo>
                  <a:cubicBezTo>
                    <a:pt x="1111" y="1079"/>
                    <a:pt x="1170" y="1117"/>
                    <a:pt x="1233" y="1144"/>
                  </a:cubicBezTo>
                  <a:cubicBezTo>
                    <a:pt x="1212" y="1169"/>
                    <a:pt x="1195" y="1189"/>
                    <a:pt x="1182" y="1205"/>
                  </a:cubicBezTo>
                  <a:cubicBezTo>
                    <a:pt x="1169" y="1222"/>
                    <a:pt x="1151" y="1251"/>
                    <a:pt x="1126" y="1292"/>
                  </a:cubicBezTo>
                  <a:cubicBezTo>
                    <a:pt x="1043" y="1239"/>
                    <a:pt x="982" y="1191"/>
                    <a:pt x="944" y="1147"/>
                  </a:cubicBezTo>
                  <a:cubicBezTo>
                    <a:pt x="905" y="1104"/>
                    <a:pt x="874" y="1059"/>
                    <a:pt x="851" y="1013"/>
                  </a:cubicBezTo>
                  <a:cubicBezTo>
                    <a:pt x="827" y="966"/>
                    <a:pt x="804" y="908"/>
                    <a:pt x="784" y="837"/>
                  </a:cubicBezTo>
                  <a:cubicBezTo>
                    <a:pt x="737" y="864"/>
                    <a:pt x="737" y="864"/>
                    <a:pt x="737" y="864"/>
                  </a:cubicBezTo>
                  <a:cubicBezTo>
                    <a:pt x="740" y="887"/>
                    <a:pt x="742" y="909"/>
                    <a:pt x="744" y="928"/>
                  </a:cubicBezTo>
                  <a:cubicBezTo>
                    <a:pt x="746" y="947"/>
                    <a:pt x="747" y="984"/>
                    <a:pt x="747" y="1038"/>
                  </a:cubicBezTo>
                  <a:cubicBezTo>
                    <a:pt x="747" y="1091"/>
                    <a:pt x="744" y="1135"/>
                    <a:pt x="737" y="1169"/>
                  </a:cubicBezTo>
                  <a:cubicBezTo>
                    <a:pt x="731" y="1203"/>
                    <a:pt x="714" y="1234"/>
                    <a:pt x="687" y="1261"/>
                  </a:cubicBezTo>
                  <a:cubicBezTo>
                    <a:pt x="660" y="1289"/>
                    <a:pt x="596" y="1303"/>
                    <a:pt x="495" y="1304"/>
                  </a:cubicBezTo>
                  <a:cubicBezTo>
                    <a:pt x="482" y="1246"/>
                    <a:pt x="473" y="1209"/>
                    <a:pt x="467" y="1195"/>
                  </a:cubicBezTo>
                  <a:cubicBezTo>
                    <a:pt x="442" y="1136"/>
                    <a:pt x="442" y="1136"/>
                    <a:pt x="442" y="1136"/>
                  </a:cubicBezTo>
                  <a:cubicBezTo>
                    <a:pt x="509" y="1147"/>
                    <a:pt x="550" y="1147"/>
                    <a:pt x="566" y="1135"/>
                  </a:cubicBezTo>
                  <a:cubicBezTo>
                    <a:pt x="583" y="1122"/>
                    <a:pt x="593" y="1103"/>
                    <a:pt x="596" y="1076"/>
                  </a:cubicBezTo>
                  <a:cubicBezTo>
                    <a:pt x="599" y="1049"/>
                    <a:pt x="600" y="1028"/>
                    <a:pt x="600" y="1012"/>
                  </a:cubicBezTo>
                  <a:cubicBezTo>
                    <a:pt x="600" y="996"/>
                    <a:pt x="600" y="996"/>
                    <a:pt x="600" y="996"/>
                  </a:cubicBezTo>
                  <a:cubicBezTo>
                    <a:pt x="555" y="1029"/>
                    <a:pt x="498" y="1064"/>
                    <a:pt x="429" y="1103"/>
                  </a:cubicBezTo>
                  <a:cubicBezTo>
                    <a:pt x="359" y="1142"/>
                    <a:pt x="301" y="1170"/>
                    <a:pt x="253" y="1188"/>
                  </a:cubicBezTo>
                  <a:cubicBezTo>
                    <a:pt x="84" y="1253"/>
                    <a:pt x="84" y="1253"/>
                    <a:pt x="84" y="1253"/>
                  </a:cubicBezTo>
                  <a:cubicBezTo>
                    <a:pt x="66" y="1212"/>
                    <a:pt x="51" y="1182"/>
                    <a:pt x="39" y="1165"/>
                  </a:cubicBezTo>
                  <a:cubicBezTo>
                    <a:pt x="0" y="1106"/>
                    <a:pt x="0" y="1106"/>
                    <a:pt x="0" y="1106"/>
                  </a:cubicBezTo>
                  <a:cubicBezTo>
                    <a:pt x="143" y="1076"/>
                    <a:pt x="262" y="1034"/>
                    <a:pt x="357" y="980"/>
                  </a:cubicBezTo>
                  <a:close/>
                  <a:moveTo>
                    <a:pt x="31" y="454"/>
                  </a:moveTo>
                  <a:cubicBezTo>
                    <a:pt x="33" y="382"/>
                    <a:pt x="33" y="382"/>
                    <a:pt x="33" y="382"/>
                  </a:cubicBezTo>
                  <a:cubicBezTo>
                    <a:pt x="33" y="235"/>
                    <a:pt x="33" y="235"/>
                    <a:pt x="33" y="235"/>
                  </a:cubicBezTo>
                  <a:cubicBezTo>
                    <a:pt x="31" y="138"/>
                    <a:pt x="31" y="138"/>
                    <a:pt x="31" y="138"/>
                  </a:cubicBezTo>
                  <a:cubicBezTo>
                    <a:pt x="174" y="143"/>
                    <a:pt x="174" y="143"/>
                    <a:pt x="174" y="143"/>
                  </a:cubicBezTo>
                  <a:cubicBezTo>
                    <a:pt x="516" y="143"/>
                    <a:pt x="516" y="143"/>
                    <a:pt x="516" y="143"/>
                  </a:cubicBezTo>
                  <a:cubicBezTo>
                    <a:pt x="500" y="124"/>
                    <a:pt x="477" y="102"/>
                    <a:pt x="448" y="76"/>
                  </a:cubicBezTo>
                  <a:cubicBezTo>
                    <a:pt x="466" y="68"/>
                    <a:pt x="483" y="61"/>
                    <a:pt x="497" y="54"/>
                  </a:cubicBezTo>
                  <a:cubicBezTo>
                    <a:pt x="511" y="47"/>
                    <a:pt x="541" y="28"/>
                    <a:pt x="586" y="0"/>
                  </a:cubicBezTo>
                  <a:cubicBezTo>
                    <a:pt x="642" y="51"/>
                    <a:pt x="684" y="89"/>
                    <a:pt x="710" y="115"/>
                  </a:cubicBezTo>
                  <a:cubicBezTo>
                    <a:pt x="697" y="124"/>
                    <a:pt x="686" y="133"/>
                    <a:pt x="677" y="143"/>
                  </a:cubicBezTo>
                  <a:cubicBezTo>
                    <a:pt x="1043" y="143"/>
                    <a:pt x="1043" y="143"/>
                    <a:pt x="1043" y="143"/>
                  </a:cubicBezTo>
                  <a:cubicBezTo>
                    <a:pt x="1177" y="138"/>
                    <a:pt x="1177" y="138"/>
                    <a:pt x="1177" y="138"/>
                  </a:cubicBezTo>
                  <a:cubicBezTo>
                    <a:pt x="1174" y="235"/>
                    <a:pt x="1174" y="235"/>
                    <a:pt x="1174" y="235"/>
                  </a:cubicBezTo>
                  <a:cubicBezTo>
                    <a:pt x="1174" y="383"/>
                    <a:pt x="1174" y="383"/>
                    <a:pt x="1174" y="383"/>
                  </a:cubicBezTo>
                  <a:cubicBezTo>
                    <a:pt x="1177" y="459"/>
                    <a:pt x="1177" y="459"/>
                    <a:pt x="1177" y="459"/>
                  </a:cubicBezTo>
                  <a:cubicBezTo>
                    <a:pt x="1015" y="459"/>
                    <a:pt x="1015" y="459"/>
                    <a:pt x="1015" y="459"/>
                  </a:cubicBezTo>
                  <a:cubicBezTo>
                    <a:pt x="1018" y="383"/>
                    <a:pt x="1018" y="383"/>
                    <a:pt x="1018" y="383"/>
                  </a:cubicBezTo>
                  <a:cubicBezTo>
                    <a:pt x="1018" y="287"/>
                    <a:pt x="1018" y="287"/>
                    <a:pt x="1018" y="287"/>
                  </a:cubicBezTo>
                  <a:cubicBezTo>
                    <a:pt x="190" y="288"/>
                    <a:pt x="190" y="288"/>
                    <a:pt x="190" y="288"/>
                  </a:cubicBezTo>
                  <a:cubicBezTo>
                    <a:pt x="190" y="382"/>
                    <a:pt x="190" y="382"/>
                    <a:pt x="190" y="382"/>
                  </a:cubicBezTo>
                  <a:cubicBezTo>
                    <a:pt x="193" y="454"/>
                    <a:pt x="193" y="454"/>
                    <a:pt x="193" y="454"/>
                  </a:cubicBezTo>
                  <a:lnTo>
                    <a:pt x="31" y="4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3" name="Freeform 54"/>
            <p:cNvSpPr>
              <a:spLocks noEditPoints="1"/>
            </p:cNvSpPr>
            <p:nvPr/>
          </p:nvSpPr>
          <p:spPr bwMode="auto">
            <a:xfrm>
              <a:off x="8241825" y="1865785"/>
              <a:ext cx="350780" cy="393385"/>
            </a:xfrm>
            <a:custGeom>
              <a:avLst/>
              <a:gdLst>
                <a:gd name="T0" fmla="*/ 160 w 1151"/>
                <a:gd name="T1" fmla="*/ 336 h 1291"/>
                <a:gd name="T2" fmla="*/ 404 w 1151"/>
                <a:gd name="T3" fmla="*/ 336 h 1291"/>
                <a:gd name="T4" fmla="*/ 404 w 1151"/>
                <a:gd name="T5" fmla="*/ 492 h 1291"/>
                <a:gd name="T6" fmla="*/ 160 w 1151"/>
                <a:gd name="T7" fmla="*/ 492 h 1291"/>
                <a:gd name="T8" fmla="*/ 160 w 1151"/>
                <a:gd name="T9" fmla="*/ 336 h 1291"/>
                <a:gd name="T10" fmla="*/ 3 w 1151"/>
                <a:gd name="T11" fmla="*/ 298 h 1291"/>
                <a:gd name="T12" fmla="*/ 3 w 1151"/>
                <a:gd name="T13" fmla="*/ 821 h 1291"/>
                <a:gd name="T14" fmla="*/ 0 w 1151"/>
                <a:gd name="T15" fmla="*/ 960 h 1291"/>
                <a:gd name="T16" fmla="*/ 160 w 1151"/>
                <a:gd name="T17" fmla="*/ 960 h 1291"/>
                <a:gd name="T18" fmla="*/ 160 w 1151"/>
                <a:gd name="T19" fmla="*/ 940 h 1291"/>
                <a:gd name="T20" fmla="*/ 404 w 1151"/>
                <a:gd name="T21" fmla="*/ 940 h 1291"/>
                <a:gd name="T22" fmla="*/ 404 w 1151"/>
                <a:gd name="T23" fmla="*/ 1137 h 1291"/>
                <a:gd name="T24" fmla="*/ 413 w 1151"/>
                <a:gd name="T25" fmla="*/ 1211 h 1291"/>
                <a:gd name="T26" fmla="*/ 458 w 1151"/>
                <a:gd name="T27" fmla="*/ 1262 h 1291"/>
                <a:gd name="T28" fmla="*/ 569 w 1151"/>
                <a:gd name="T29" fmla="*/ 1285 h 1291"/>
                <a:gd name="T30" fmla="*/ 761 w 1151"/>
                <a:gd name="T31" fmla="*/ 1288 h 1291"/>
                <a:gd name="T32" fmla="*/ 943 w 1151"/>
                <a:gd name="T33" fmla="*/ 1289 h 1291"/>
                <a:gd name="T34" fmla="*/ 1032 w 1151"/>
                <a:gd name="T35" fmla="*/ 1273 h 1291"/>
                <a:gd name="T36" fmla="*/ 1087 w 1151"/>
                <a:gd name="T37" fmla="*/ 1231 h 1291"/>
                <a:gd name="T38" fmla="*/ 1151 w 1151"/>
                <a:gd name="T39" fmla="*/ 1062 h 1291"/>
                <a:gd name="T40" fmla="*/ 997 w 1151"/>
                <a:gd name="T41" fmla="*/ 983 h 1291"/>
                <a:gd name="T42" fmla="*/ 989 w 1151"/>
                <a:gd name="T43" fmla="*/ 1036 h 1291"/>
                <a:gd name="T44" fmla="*/ 958 w 1151"/>
                <a:gd name="T45" fmla="*/ 1109 h 1291"/>
                <a:gd name="T46" fmla="*/ 894 w 1151"/>
                <a:gd name="T47" fmla="*/ 1134 h 1291"/>
                <a:gd name="T48" fmla="*/ 766 w 1151"/>
                <a:gd name="T49" fmla="*/ 1136 h 1291"/>
                <a:gd name="T50" fmla="*/ 626 w 1151"/>
                <a:gd name="T51" fmla="*/ 1132 h 1291"/>
                <a:gd name="T52" fmla="*/ 570 w 1151"/>
                <a:gd name="T53" fmla="*/ 1116 h 1291"/>
                <a:gd name="T54" fmla="*/ 559 w 1151"/>
                <a:gd name="T55" fmla="*/ 1084 h 1291"/>
                <a:gd name="T56" fmla="*/ 559 w 1151"/>
                <a:gd name="T57" fmla="*/ 940 h 1291"/>
                <a:gd name="T58" fmla="*/ 837 w 1151"/>
                <a:gd name="T59" fmla="*/ 940 h 1291"/>
                <a:gd name="T60" fmla="*/ 837 w 1151"/>
                <a:gd name="T61" fmla="*/ 965 h 1291"/>
                <a:gd name="T62" fmla="*/ 998 w 1151"/>
                <a:gd name="T63" fmla="*/ 965 h 1291"/>
                <a:gd name="T64" fmla="*/ 994 w 1151"/>
                <a:gd name="T65" fmla="*/ 831 h 1291"/>
                <a:gd name="T66" fmla="*/ 994 w 1151"/>
                <a:gd name="T67" fmla="*/ 298 h 1291"/>
                <a:gd name="T68" fmla="*/ 998 w 1151"/>
                <a:gd name="T69" fmla="*/ 179 h 1291"/>
                <a:gd name="T70" fmla="*/ 894 w 1151"/>
                <a:gd name="T71" fmla="*/ 184 h 1291"/>
                <a:gd name="T72" fmla="*/ 559 w 1151"/>
                <a:gd name="T73" fmla="*/ 184 h 1291"/>
                <a:gd name="T74" fmla="*/ 559 w 1151"/>
                <a:gd name="T75" fmla="*/ 107 h 1291"/>
                <a:gd name="T76" fmla="*/ 562 w 1151"/>
                <a:gd name="T77" fmla="*/ 0 h 1291"/>
                <a:gd name="T78" fmla="*/ 401 w 1151"/>
                <a:gd name="T79" fmla="*/ 0 h 1291"/>
                <a:gd name="T80" fmla="*/ 404 w 1151"/>
                <a:gd name="T81" fmla="*/ 107 h 1291"/>
                <a:gd name="T82" fmla="*/ 404 w 1151"/>
                <a:gd name="T83" fmla="*/ 184 h 1291"/>
                <a:gd name="T84" fmla="*/ 120 w 1151"/>
                <a:gd name="T85" fmla="*/ 184 h 1291"/>
                <a:gd name="T86" fmla="*/ 0 w 1151"/>
                <a:gd name="T87" fmla="*/ 179 h 1291"/>
                <a:gd name="T88" fmla="*/ 3 w 1151"/>
                <a:gd name="T89" fmla="*/ 298 h 1291"/>
                <a:gd name="T90" fmla="*/ 160 w 1151"/>
                <a:gd name="T91" fmla="*/ 637 h 1291"/>
                <a:gd name="T92" fmla="*/ 404 w 1151"/>
                <a:gd name="T93" fmla="*/ 637 h 1291"/>
                <a:gd name="T94" fmla="*/ 404 w 1151"/>
                <a:gd name="T95" fmla="*/ 791 h 1291"/>
                <a:gd name="T96" fmla="*/ 160 w 1151"/>
                <a:gd name="T97" fmla="*/ 791 h 1291"/>
                <a:gd name="T98" fmla="*/ 160 w 1151"/>
                <a:gd name="T99" fmla="*/ 637 h 1291"/>
                <a:gd name="T100" fmla="*/ 559 w 1151"/>
                <a:gd name="T101" fmla="*/ 336 h 1291"/>
                <a:gd name="T102" fmla="*/ 837 w 1151"/>
                <a:gd name="T103" fmla="*/ 336 h 1291"/>
                <a:gd name="T104" fmla="*/ 837 w 1151"/>
                <a:gd name="T105" fmla="*/ 492 h 1291"/>
                <a:gd name="T106" fmla="*/ 559 w 1151"/>
                <a:gd name="T107" fmla="*/ 492 h 1291"/>
                <a:gd name="T108" fmla="*/ 559 w 1151"/>
                <a:gd name="T109" fmla="*/ 336 h 1291"/>
                <a:gd name="T110" fmla="*/ 559 w 1151"/>
                <a:gd name="T111" fmla="*/ 637 h 1291"/>
                <a:gd name="T112" fmla="*/ 837 w 1151"/>
                <a:gd name="T113" fmla="*/ 637 h 1291"/>
                <a:gd name="T114" fmla="*/ 837 w 1151"/>
                <a:gd name="T115" fmla="*/ 791 h 1291"/>
                <a:gd name="T116" fmla="*/ 559 w 1151"/>
                <a:gd name="T117" fmla="*/ 791 h 1291"/>
                <a:gd name="T118" fmla="*/ 559 w 1151"/>
                <a:gd name="T119" fmla="*/ 637 h 1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1" h="1291">
                  <a:moveTo>
                    <a:pt x="160" y="336"/>
                  </a:moveTo>
                  <a:cubicBezTo>
                    <a:pt x="404" y="336"/>
                    <a:pt x="404" y="336"/>
                    <a:pt x="404" y="336"/>
                  </a:cubicBezTo>
                  <a:cubicBezTo>
                    <a:pt x="404" y="492"/>
                    <a:pt x="404" y="492"/>
                    <a:pt x="404" y="492"/>
                  </a:cubicBezTo>
                  <a:cubicBezTo>
                    <a:pt x="160" y="492"/>
                    <a:pt x="160" y="492"/>
                    <a:pt x="160" y="492"/>
                  </a:cubicBezTo>
                  <a:lnTo>
                    <a:pt x="160" y="336"/>
                  </a:lnTo>
                  <a:close/>
                  <a:moveTo>
                    <a:pt x="3" y="298"/>
                  </a:moveTo>
                  <a:cubicBezTo>
                    <a:pt x="3" y="821"/>
                    <a:pt x="3" y="821"/>
                    <a:pt x="3" y="821"/>
                  </a:cubicBezTo>
                  <a:cubicBezTo>
                    <a:pt x="0" y="960"/>
                    <a:pt x="0" y="960"/>
                    <a:pt x="0" y="960"/>
                  </a:cubicBezTo>
                  <a:cubicBezTo>
                    <a:pt x="160" y="960"/>
                    <a:pt x="160" y="960"/>
                    <a:pt x="160" y="960"/>
                  </a:cubicBezTo>
                  <a:cubicBezTo>
                    <a:pt x="160" y="940"/>
                    <a:pt x="160" y="940"/>
                    <a:pt x="160" y="940"/>
                  </a:cubicBezTo>
                  <a:cubicBezTo>
                    <a:pt x="404" y="940"/>
                    <a:pt x="404" y="940"/>
                    <a:pt x="404" y="940"/>
                  </a:cubicBezTo>
                  <a:cubicBezTo>
                    <a:pt x="404" y="1137"/>
                    <a:pt x="404" y="1137"/>
                    <a:pt x="404" y="1137"/>
                  </a:cubicBezTo>
                  <a:cubicBezTo>
                    <a:pt x="404" y="1168"/>
                    <a:pt x="407" y="1193"/>
                    <a:pt x="413" y="1211"/>
                  </a:cubicBezTo>
                  <a:cubicBezTo>
                    <a:pt x="419" y="1230"/>
                    <a:pt x="434" y="1247"/>
                    <a:pt x="458" y="1262"/>
                  </a:cubicBezTo>
                  <a:cubicBezTo>
                    <a:pt x="483" y="1277"/>
                    <a:pt x="519" y="1285"/>
                    <a:pt x="569" y="1285"/>
                  </a:cubicBezTo>
                  <a:cubicBezTo>
                    <a:pt x="619" y="1285"/>
                    <a:pt x="683" y="1286"/>
                    <a:pt x="761" y="1288"/>
                  </a:cubicBezTo>
                  <a:cubicBezTo>
                    <a:pt x="843" y="1290"/>
                    <a:pt x="903" y="1291"/>
                    <a:pt x="943" y="1289"/>
                  </a:cubicBezTo>
                  <a:cubicBezTo>
                    <a:pt x="982" y="1286"/>
                    <a:pt x="1012" y="1281"/>
                    <a:pt x="1032" y="1273"/>
                  </a:cubicBezTo>
                  <a:cubicBezTo>
                    <a:pt x="1052" y="1265"/>
                    <a:pt x="1070" y="1251"/>
                    <a:pt x="1087" y="1231"/>
                  </a:cubicBezTo>
                  <a:cubicBezTo>
                    <a:pt x="1104" y="1211"/>
                    <a:pt x="1125" y="1155"/>
                    <a:pt x="1151" y="1062"/>
                  </a:cubicBezTo>
                  <a:cubicBezTo>
                    <a:pt x="1106" y="1046"/>
                    <a:pt x="1055" y="1019"/>
                    <a:pt x="997" y="983"/>
                  </a:cubicBezTo>
                  <a:cubicBezTo>
                    <a:pt x="989" y="1036"/>
                    <a:pt x="989" y="1036"/>
                    <a:pt x="989" y="1036"/>
                  </a:cubicBezTo>
                  <a:cubicBezTo>
                    <a:pt x="985" y="1071"/>
                    <a:pt x="974" y="1095"/>
                    <a:pt x="958" y="1109"/>
                  </a:cubicBezTo>
                  <a:cubicBezTo>
                    <a:pt x="942" y="1123"/>
                    <a:pt x="920" y="1131"/>
                    <a:pt x="894" y="1134"/>
                  </a:cubicBezTo>
                  <a:cubicBezTo>
                    <a:pt x="869" y="1137"/>
                    <a:pt x="826" y="1137"/>
                    <a:pt x="766" y="1136"/>
                  </a:cubicBezTo>
                  <a:cubicBezTo>
                    <a:pt x="626" y="1132"/>
                    <a:pt x="626" y="1132"/>
                    <a:pt x="626" y="1132"/>
                  </a:cubicBezTo>
                  <a:cubicBezTo>
                    <a:pt x="595" y="1131"/>
                    <a:pt x="577" y="1125"/>
                    <a:pt x="570" y="1116"/>
                  </a:cubicBezTo>
                  <a:cubicBezTo>
                    <a:pt x="562" y="1106"/>
                    <a:pt x="559" y="1096"/>
                    <a:pt x="559" y="1084"/>
                  </a:cubicBezTo>
                  <a:cubicBezTo>
                    <a:pt x="559" y="940"/>
                    <a:pt x="559" y="940"/>
                    <a:pt x="559" y="940"/>
                  </a:cubicBezTo>
                  <a:cubicBezTo>
                    <a:pt x="837" y="940"/>
                    <a:pt x="837" y="940"/>
                    <a:pt x="837" y="940"/>
                  </a:cubicBezTo>
                  <a:cubicBezTo>
                    <a:pt x="837" y="965"/>
                    <a:pt x="837" y="965"/>
                    <a:pt x="837" y="965"/>
                  </a:cubicBezTo>
                  <a:cubicBezTo>
                    <a:pt x="998" y="965"/>
                    <a:pt x="998" y="965"/>
                    <a:pt x="998" y="965"/>
                  </a:cubicBezTo>
                  <a:cubicBezTo>
                    <a:pt x="994" y="831"/>
                    <a:pt x="994" y="831"/>
                    <a:pt x="994" y="831"/>
                  </a:cubicBezTo>
                  <a:cubicBezTo>
                    <a:pt x="994" y="298"/>
                    <a:pt x="994" y="298"/>
                    <a:pt x="994" y="298"/>
                  </a:cubicBezTo>
                  <a:cubicBezTo>
                    <a:pt x="998" y="179"/>
                    <a:pt x="998" y="179"/>
                    <a:pt x="998" y="179"/>
                  </a:cubicBezTo>
                  <a:cubicBezTo>
                    <a:pt x="894" y="184"/>
                    <a:pt x="894" y="184"/>
                    <a:pt x="894" y="184"/>
                  </a:cubicBezTo>
                  <a:cubicBezTo>
                    <a:pt x="559" y="184"/>
                    <a:pt x="559" y="184"/>
                    <a:pt x="559" y="184"/>
                  </a:cubicBezTo>
                  <a:cubicBezTo>
                    <a:pt x="559" y="107"/>
                    <a:pt x="559" y="107"/>
                    <a:pt x="559" y="107"/>
                  </a:cubicBezTo>
                  <a:cubicBezTo>
                    <a:pt x="562" y="0"/>
                    <a:pt x="562" y="0"/>
                    <a:pt x="562" y="0"/>
                  </a:cubicBezTo>
                  <a:cubicBezTo>
                    <a:pt x="401" y="0"/>
                    <a:pt x="401" y="0"/>
                    <a:pt x="401" y="0"/>
                  </a:cubicBezTo>
                  <a:cubicBezTo>
                    <a:pt x="404" y="107"/>
                    <a:pt x="404" y="107"/>
                    <a:pt x="404" y="107"/>
                  </a:cubicBezTo>
                  <a:cubicBezTo>
                    <a:pt x="404" y="184"/>
                    <a:pt x="404" y="184"/>
                    <a:pt x="404" y="184"/>
                  </a:cubicBezTo>
                  <a:cubicBezTo>
                    <a:pt x="120" y="184"/>
                    <a:pt x="120" y="184"/>
                    <a:pt x="120" y="184"/>
                  </a:cubicBezTo>
                  <a:cubicBezTo>
                    <a:pt x="0" y="179"/>
                    <a:pt x="0" y="179"/>
                    <a:pt x="0" y="179"/>
                  </a:cubicBezTo>
                  <a:lnTo>
                    <a:pt x="3" y="298"/>
                  </a:lnTo>
                  <a:close/>
                  <a:moveTo>
                    <a:pt x="160" y="637"/>
                  </a:moveTo>
                  <a:cubicBezTo>
                    <a:pt x="404" y="637"/>
                    <a:pt x="404" y="637"/>
                    <a:pt x="404" y="637"/>
                  </a:cubicBezTo>
                  <a:cubicBezTo>
                    <a:pt x="404" y="791"/>
                    <a:pt x="404" y="791"/>
                    <a:pt x="404" y="791"/>
                  </a:cubicBezTo>
                  <a:cubicBezTo>
                    <a:pt x="160" y="791"/>
                    <a:pt x="160" y="791"/>
                    <a:pt x="160" y="791"/>
                  </a:cubicBezTo>
                  <a:lnTo>
                    <a:pt x="160" y="637"/>
                  </a:lnTo>
                  <a:close/>
                  <a:moveTo>
                    <a:pt x="559" y="336"/>
                  </a:moveTo>
                  <a:cubicBezTo>
                    <a:pt x="837" y="336"/>
                    <a:pt x="837" y="336"/>
                    <a:pt x="837" y="336"/>
                  </a:cubicBezTo>
                  <a:cubicBezTo>
                    <a:pt x="837" y="492"/>
                    <a:pt x="837" y="492"/>
                    <a:pt x="837" y="492"/>
                  </a:cubicBezTo>
                  <a:cubicBezTo>
                    <a:pt x="559" y="492"/>
                    <a:pt x="559" y="492"/>
                    <a:pt x="559" y="492"/>
                  </a:cubicBezTo>
                  <a:lnTo>
                    <a:pt x="559" y="336"/>
                  </a:lnTo>
                  <a:close/>
                  <a:moveTo>
                    <a:pt x="559" y="637"/>
                  </a:moveTo>
                  <a:cubicBezTo>
                    <a:pt x="837" y="637"/>
                    <a:pt x="837" y="637"/>
                    <a:pt x="837" y="637"/>
                  </a:cubicBezTo>
                  <a:cubicBezTo>
                    <a:pt x="837" y="791"/>
                    <a:pt x="837" y="791"/>
                    <a:pt x="837" y="791"/>
                  </a:cubicBezTo>
                  <a:cubicBezTo>
                    <a:pt x="559" y="791"/>
                    <a:pt x="559" y="791"/>
                    <a:pt x="559" y="791"/>
                  </a:cubicBezTo>
                  <a:lnTo>
                    <a:pt x="559" y="6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4" name="Freeform 55"/>
            <p:cNvSpPr>
              <a:spLocks noEditPoints="1"/>
            </p:cNvSpPr>
            <p:nvPr/>
          </p:nvSpPr>
          <p:spPr bwMode="auto">
            <a:xfrm>
              <a:off x="8641601" y="1891348"/>
              <a:ext cx="320247" cy="362142"/>
            </a:xfrm>
            <a:custGeom>
              <a:avLst/>
              <a:gdLst>
                <a:gd name="T0" fmla="*/ 198 w 1052"/>
                <a:gd name="T1" fmla="*/ 421 h 1191"/>
                <a:gd name="T2" fmla="*/ 235 w 1052"/>
                <a:gd name="T3" fmla="*/ 693 h 1191"/>
                <a:gd name="T4" fmla="*/ 166 w 1052"/>
                <a:gd name="T5" fmla="*/ 374 h 1191"/>
                <a:gd name="T6" fmla="*/ 166 w 1052"/>
                <a:gd name="T7" fmla="*/ 977 h 1191"/>
                <a:gd name="T8" fmla="*/ 232 w 1052"/>
                <a:gd name="T9" fmla="*/ 885 h 1191"/>
                <a:gd name="T10" fmla="*/ 350 w 1052"/>
                <a:gd name="T11" fmla="*/ 796 h 1191"/>
                <a:gd name="T12" fmla="*/ 396 w 1052"/>
                <a:gd name="T13" fmla="*/ 774 h 1191"/>
                <a:gd name="T14" fmla="*/ 442 w 1052"/>
                <a:gd name="T15" fmla="*/ 800 h 1191"/>
                <a:gd name="T16" fmla="*/ 445 w 1052"/>
                <a:gd name="T17" fmla="*/ 546 h 1191"/>
                <a:gd name="T18" fmla="*/ 483 w 1052"/>
                <a:gd name="T19" fmla="*/ 391 h 1191"/>
                <a:gd name="T20" fmla="*/ 612 w 1052"/>
                <a:gd name="T21" fmla="*/ 592 h 1191"/>
                <a:gd name="T22" fmla="*/ 536 w 1052"/>
                <a:gd name="T23" fmla="*/ 770 h 1191"/>
                <a:gd name="T24" fmla="*/ 520 w 1052"/>
                <a:gd name="T25" fmla="*/ 950 h 1191"/>
                <a:gd name="T26" fmla="*/ 622 w 1052"/>
                <a:gd name="T27" fmla="*/ 915 h 1191"/>
                <a:gd name="T28" fmla="*/ 745 w 1052"/>
                <a:gd name="T29" fmla="*/ 835 h 1191"/>
                <a:gd name="T30" fmla="*/ 890 w 1052"/>
                <a:gd name="T31" fmla="*/ 787 h 1191"/>
                <a:gd name="T32" fmla="*/ 773 w 1052"/>
                <a:gd name="T33" fmla="*/ 571 h 1191"/>
                <a:gd name="T34" fmla="*/ 813 w 1052"/>
                <a:gd name="T35" fmla="*/ 359 h 1191"/>
                <a:gd name="T36" fmla="*/ 831 w 1052"/>
                <a:gd name="T37" fmla="*/ 236 h 1191"/>
                <a:gd name="T38" fmla="*/ 672 w 1052"/>
                <a:gd name="T39" fmla="*/ 257 h 1191"/>
                <a:gd name="T40" fmla="*/ 597 w 1052"/>
                <a:gd name="T41" fmla="*/ 303 h 1191"/>
                <a:gd name="T42" fmla="*/ 486 w 1052"/>
                <a:gd name="T43" fmla="*/ 381 h 1191"/>
                <a:gd name="T44" fmla="*/ 504 w 1052"/>
                <a:gd name="T45" fmla="*/ 275 h 1191"/>
                <a:gd name="T46" fmla="*/ 357 w 1052"/>
                <a:gd name="T47" fmla="*/ 191 h 1191"/>
                <a:gd name="T48" fmla="*/ 349 w 1052"/>
                <a:gd name="T49" fmla="*/ 312 h 1191"/>
                <a:gd name="T50" fmla="*/ 271 w 1052"/>
                <a:gd name="T51" fmla="*/ 274 h 1191"/>
                <a:gd name="T52" fmla="*/ 166 w 1052"/>
                <a:gd name="T53" fmla="*/ 346 h 1191"/>
                <a:gd name="T54" fmla="*/ 893 w 1052"/>
                <a:gd name="T55" fmla="*/ 160 h 1191"/>
                <a:gd name="T56" fmla="*/ 884 w 1052"/>
                <a:gd name="T57" fmla="*/ 997 h 1191"/>
                <a:gd name="T58" fmla="*/ 741 w 1052"/>
                <a:gd name="T59" fmla="*/ 1001 h 1191"/>
                <a:gd name="T60" fmla="*/ 791 w 1052"/>
                <a:gd name="T61" fmla="*/ 1140 h 1191"/>
                <a:gd name="T62" fmla="*/ 975 w 1052"/>
                <a:gd name="T63" fmla="*/ 1162 h 1191"/>
                <a:gd name="T64" fmla="*/ 1048 w 1052"/>
                <a:gd name="T65" fmla="*/ 1027 h 1191"/>
                <a:gd name="T66" fmla="*/ 1052 w 1052"/>
                <a:gd name="T67" fmla="*/ 0 h 1191"/>
                <a:gd name="T68" fmla="*/ 157 w 1052"/>
                <a:gd name="T69" fmla="*/ 5 h 1191"/>
                <a:gd name="T70" fmla="*/ 4 w 1052"/>
                <a:gd name="T71" fmla="*/ 165 h 1191"/>
                <a:gd name="T72" fmla="*/ 0 w 1052"/>
                <a:gd name="T73" fmla="*/ 1156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2" h="1191">
                  <a:moveTo>
                    <a:pt x="166" y="374"/>
                  </a:moveTo>
                  <a:cubicBezTo>
                    <a:pt x="198" y="421"/>
                    <a:pt x="198" y="421"/>
                    <a:pt x="198" y="421"/>
                  </a:cubicBezTo>
                  <a:cubicBezTo>
                    <a:pt x="208" y="434"/>
                    <a:pt x="237" y="482"/>
                    <a:pt x="287" y="563"/>
                  </a:cubicBezTo>
                  <a:cubicBezTo>
                    <a:pt x="270" y="620"/>
                    <a:pt x="253" y="663"/>
                    <a:pt x="235" y="693"/>
                  </a:cubicBezTo>
                  <a:cubicBezTo>
                    <a:pt x="216" y="724"/>
                    <a:pt x="193" y="756"/>
                    <a:pt x="166" y="790"/>
                  </a:cubicBezTo>
                  <a:lnTo>
                    <a:pt x="166" y="374"/>
                  </a:lnTo>
                  <a:close/>
                  <a:moveTo>
                    <a:pt x="169" y="1156"/>
                  </a:moveTo>
                  <a:cubicBezTo>
                    <a:pt x="166" y="977"/>
                    <a:pt x="166" y="977"/>
                    <a:pt x="166" y="977"/>
                  </a:cubicBezTo>
                  <a:cubicBezTo>
                    <a:pt x="166" y="812"/>
                    <a:pt x="166" y="812"/>
                    <a:pt x="166" y="812"/>
                  </a:cubicBezTo>
                  <a:cubicBezTo>
                    <a:pt x="199" y="846"/>
                    <a:pt x="221" y="870"/>
                    <a:pt x="232" y="885"/>
                  </a:cubicBezTo>
                  <a:cubicBezTo>
                    <a:pt x="243" y="899"/>
                    <a:pt x="253" y="914"/>
                    <a:pt x="263" y="929"/>
                  </a:cubicBezTo>
                  <a:cubicBezTo>
                    <a:pt x="310" y="862"/>
                    <a:pt x="339" y="818"/>
                    <a:pt x="350" y="796"/>
                  </a:cubicBezTo>
                  <a:cubicBezTo>
                    <a:pt x="361" y="774"/>
                    <a:pt x="371" y="754"/>
                    <a:pt x="379" y="737"/>
                  </a:cubicBezTo>
                  <a:cubicBezTo>
                    <a:pt x="396" y="774"/>
                    <a:pt x="396" y="774"/>
                    <a:pt x="396" y="774"/>
                  </a:cubicBezTo>
                  <a:cubicBezTo>
                    <a:pt x="399" y="781"/>
                    <a:pt x="405" y="799"/>
                    <a:pt x="413" y="829"/>
                  </a:cubicBezTo>
                  <a:cubicBezTo>
                    <a:pt x="442" y="800"/>
                    <a:pt x="442" y="800"/>
                    <a:pt x="442" y="800"/>
                  </a:cubicBezTo>
                  <a:cubicBezTo>
                    <a:pt x="460" y="782"/>
                    <a:pt x="493" y="759"/>
                    <a:pt x="541" y="732"/>
                  </a:cubicBezTo>
                  <a:cubicBezTo>
                    <a:pt x="508" y="667"/>
                    <a:pt x="476" y="605"/>
                    <a:pt x="445" y="546"/>
                  </a:cubicBezTo>
                  <a:cubicBezTo>
                    <a:pt x="458" y="500"/>
                    <a:pt x="458" y="500"/>
                    <a:pt x="458" y="500"/>
                  </a:cubicBezTo>
                  <a:cubicBezTo>
                    <a:pt x="463" y="484"/>
                    <a:pt x="470" y="448"/>
                    <a:pt x="483" y="391"/>
                  </a:cubicBezTo>
                  <a:cubicBezTo>
                    <a:pt x="524" y="445"/>
                    <a:pt x="549" y="479"/>
                    <a:pt x="559" y="493"/>
                  </a:cubicBezTo>
                  <a:cubicBezTo>
                    <a:pt x="569" y="507"/>
                    <a:pt x="587" y="540"/>
                    <a:pt x="612" y="592"/>
                  </a:cubicBezTo>
                  <a:cubicBezTo>
                    <a:pt x="592" y="650"/>
                    <a:pt x="592" y="650"/>
                    <a:pt x="592" y="650"/>
                  </a:cubicBezTo>
                  <a:cubicBezTo>
                    <a:pt x="578" y="690"/>
                    <a:pt x="559" y="730"/>
                    <a:pt x="536" y="770"/>
                  </a:cubicBezTo>
                  <a:cubicBezTo>
                    <a:pt x="512" y="810"/>
                    <a:pt x="478" y="851"/>
                    <a:pt x="435" y="895"/>
                  </a:cubicBezTo>
                  <a:cubicBezTo>
                    <a:pt x="478" y="920"/>
                    <a:pt x="506" y="939"/>
                    <a:pt x="520" y="950"/>
                  </a:cubicBezTo>
                  <a:cubicBezTo>
                    <a:pt x="533" y="961"/>
                    <a:pt x="548" y="975"/>
                    <a:pt x="565" y="990"/>
                  </a:cubicBezTo>
                  <a:cubicBezTo>
                    <a:pt x="588" y="963"/>
                    <a:pt x="608" y="938"/>
                    <a:pt x="622" y="915"/>
                  </a:cubicBezTo>
                  <a:cubicBezTo>
                    <a:pt x="637" y="893"/>
                    <a:pt x="666" y="841"/>
                    <a:pt x="710" y="760"/>
                  </a:cubicBezTo>
                  <a:cubicBezTo>
                    <a:pt x="745" y="835"/>
                    <a:pt x="745" y="835"/>
                    <a:pt x="745" y="835"/>
                  </a:cubicBezTo>
                  <a:cubicBezTo>
                    <a:pt x="748" y="841"/>
                    <a:pt x="756" y="864"/>
                    <a:pt x="769" y="903"/>
                  </a:cubicBezTo>
                  <a:cubicBezTo>
                    <a:pt x="813" y="856"/>
                    <a:pt x="853" y="817"/>
                    <a:pt x="890" y="787"/>
                  </a:cubicBezTo>
                  <a:cubicBezTo>
                    <a:pt x="867" y="743"/>
                    <a:pt x="867" y="743"/>
                    <a:pt x="867" y="743"/>
                  </a:cubicBezTo>
                  <a:cubicBezTo>
                    <a:pt x="866" y="739"/>
                    <a:pt x="834" y="682"/>
                    <a:pt x="773" y="571"/>
                  </a:cubicBezTo>
                  <a:cubicBezTo>
                    <a:pt x="790" y="486"/>
                    <a:pt x="790" y="486"/>
                    <a:pt x="790" y="486"/>
                  </a:cubicBezTo>
                  <a:cubicBezTo>
                    <a:pt x="797" y="454"/>
                    <a:pt x="805" y="412"/>
                    <a:pt x="813" y="359"/>
                  </a:cubicBezTo>
                  <a:cubicBezTo>
                    <a:pt x="825" y="277"/>
                    <a:pt x="825" y="277"/>
                    <a:pt x="825" y="277"/>
                  </a:cubicBezTo>
                  <a:cubicBezTo>
                    <a:pt x="826" y="268"/>
                    <a:pt x="828" y="254"/>
                    <a:pt x="831" y="236"/>
                  </a:cubicBezTo>
                  <a:cubicBezTo>
                    <a:pt x="779" y="232"/>
                    <a:pt x="726" y="225"/>
                    <a:pt x="672" y="213"/>
                  </a:cubicBezTo>
                  <a:cubicBezTo>
                    <a:pt x="672" y="257"/>
                    <a:pt x="672" y="257"/>
                    <a:pt x="672" y="257"/>
                  </a:cubicBezTo>
                  <a:cubicBezTo>
                    <a:pt x="672" y="279"/>
                    <a:pt x="668" y="324"/>
                    <a:pt x="659" y="391"/>
                  </a:cubicBezTo>
                  <a:cubicBezTo>
                    <a:pt x="636" y="359"/>
                    <a:pt x="616" y="329"/>
                    <a:pt x="597" y="303"/>
                  </a:cubicBezTo>
                  <a:cubicBezTo>
                    <a:pt x="569" y="330"/>
                    <a:pt x="569" y="330"/>
                    <a:pt x="569" y="330"/>
                  </a:cubicBezTo>
                  <a:cubicBezTo>
                    <a:pt x="553" y="345"/>
                    <a:pt x="526" y="362"/>
                    <a:pt x="486" y="381"/>
                  </a:cubicBezTo>
                  <a:cubicBezTo>
                    <a:pt x="500" y="310"/>
                    <a:pt x="500" y="310"/>
                    <a:pt x="500" y="310"/>
                  </a:cubicBezTo>
                  <a:cubicBezTo>
                    <a:pt x="500" y="308"/>
                    <a:pt x="501" y="297"/>
                    <a:pt x="504" y="275"/>
                  </a:cubicBezTo>
                  <a:cubicBezTo>
                    <a:pt x="508" y="254"/>
                    <a:pt x="511" y="236"/>
                    <a:pt x="514" y="221"/>
                  </a:cubicBezTo>
                  <a:cubicBezTo>
                    <a:pt x="452" y="215"/>
                    <a:pt x="399" y="205"/>
                    <a:pt x="357" y="191"/>
                  </a:cubicBezTo>
                  <a:cubicBezTo>
                    <a:pt x="355" y="246"/>
                    <a:pt x="355" y="246"/>
                    <a:pt x="355" y="246"/>
                  </a:cubicBezTo>
                  <a:cubicBezTo>
                    <a:pt x="354" y="270"/>
                    <a:pt x="352" y="292"/>
                    <a:pt x="349" y="312"/>
                  </a:cubicBezTo>
                  <a:cubicBezTo>
                    <a:pt x="347" y="333"/>
                    <a:pt x="344" y="355"/>
                    <a:pt x="338" y="378"/>
                  </a:cubicBezTo>
                  <a:cubicBezTo>
                    <a:pt x="313" y="340"/>
                    <a:pt x="290" y="306"/>
                    <a:pt x="271" y="274"/>
                  </a:cubicBezTo>
                  <a:cubicBezTo>
                    <a:pt x="238" y="303"/>
                    <a:pt x="215" y="321"/>
                    <a:pt x="203" y="328"/>
                  </a:cubicBezTo>
                  <a:cubicBezTo>
                    <a:pt x="190" y="334"/>
                    <a:pt x="178" y="340"/>
                    <a:pt x="166" y="346"/>
                  </a:cubicBezTo>
                  <a:cubicBezTo>
                    <a:pt x="166" y="160"/>
                    <a:pt x="166" y="160"/>
                    <a:pt x="166" y="160"/>
                  </a:cubicBezTo>
                  <a:cubicBezTo>
                    <a:pt x="893" y="160"/>
                    <a:pt x="893" y="160"/>
                    <a:pt x="893" y="160"/>
                  </a:cubicBezTo>
                  <a:cubicBezTo>
                    <a:pt x="893" y="959"/>
                    <a:pt x="893" y="959"/>
                    <a:pt x="893" y="959"/>
                  </a:cubicBezTo>
                  <a:cubicBezTo>
                    <a:pt x="893" y="975"/>
                    <a:pt x="890" y="987"/>
                    <a:pt x="884" y="997"/>
                  </a:cubicBezTo>
                  <a:cubicBezTo>
                    <a:pt x="878" y="1006"/>
                    <a:pt x="859" y="1010"/>
                    <a:pt x="827" y="1009"/>
                  </a:cubicBezTo>
                  <a:cubicBezTo>
                    <a:pt x="800" y="1008"/>
                    <a:pt x="772" y="1006"/>
                    <a:pt x="741" y="1001"/>
                  </a:cubicBezTo>
                  <a:cubicBezTo>
                    <a:pt x="761" y="1045"/>
                    <a:pt x="761" y="1045"/>
                    <a:pt x="761" y="1045"/>
                  </a:cubicBezTo>
                  <a:cubicBezTo>
                    <a:pt x="779" y="1086"/>
                    <a:pt x="789" y="1118"/>
                    <a:pt x="791" y="1140"/>
                  </a:cubicBezTo>
                  <a:cubicBezTo>
                    <a:pt x="794" y="1161"/>
                    <a:pt x="796" y="1179"/>
                    <a:pt x="797" y="1191"/>
                  </a:cubicBezTo>
                  <a:cubicBezTo>
                    <a:pt x="879" y="1186"/>
                    <a:pt x="938" y="1176"/>
                    <a:pt x="975" y="1162"/>
                  </a:cubicBezTo>
                  <a:cubicBezTo>
                    <a:pt x="1012" y="1149"/>
                    <a:pt x="1033" y="1130"/>
                    <a:pt x="1039" y="1105"/>
                  </a:cubicBezTo>
                  <a:cubicBezTo>
                    <a:pt x="1046" y="1081"/>
                    <a:pt x="1048" y="1055"/>
                    <a:pt x="1048" y="1027"/>
                  </a:cubicBezTo>
                  <a:cubicBezTo>
                    <a:pt x="1048" y="165"/>
                    <a:pt x="1048" y="165"/>
                    <a:pt x="1048" y="165"/>
                  </a:cubicBezTo>
                  <a:cubicBezTo>
                    <a:pt x="1052" y="0"/>
                    <a:pt x="1052" y="0"/>
                    <a:pt x="1052" y="0"/>
                  </a:cubicBezTo>
                  <a:cubicBezTo>
                    <a:pt x="898" y="5"/>
                    <a:pt x="898" y="5"/>
                    <a:pt x="898" y="5"/>
                  </a:cubicBezTo>
                  <a:cubicBezTo>
                    <a:pt x="157" y="5"/>
                    <a:pt x="157" y="5"/>
                    <a:pt x="157" y="5"/>
                  </a:cubicBezTo>
                  <a:cubicBezTo>
                    <a:pt x="0" y="0"/>
                    <a:pt x="0" y="0"/>
                    <a:pt x="0" y="0"/>
                  </a:cubicBezTo>
                  <a:cubicBezTo>
                    <a:pt x="4" y="165"/>
                    <a:pt x="4" y="165"/>
                    <a:pt x="4" y="165"/>
                  </a:cubicBezTo>
                  <a:cubicBezTo>
                    <a:pt x="4" y="977"/>
                    <a:pt x="4" y="977"/>
                    <a:pt x="4" y="977"/>
                  </a:cubicBezTo>
                  <a:cubicBezTo>
                    <a:pt x="0" y="1156"/>
                    <a:pt x="0" y="1156"/>
                    <a:pt x="0" y="1156"/>
                  </a:cubicBezTo>
                  <a:lnTo>
                    <a:pt x="169" y="1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66" name="矩形 65"/>
          <p:cNvSpPr/>
          <p:nvPr/>
        </p:nvSpPr>
        <p:spPr>
          <a:xfrm>
            <a:off x="450981" y="214730"/>
            <a:ext cx="1980029" cy="523220"/>
          </a:xfrm>
          <a:prstGeom prst="rect">
            <a:avLst/>
          </a:prstGeom>
        </p:spPr>
        <p:txBody>
          <a:bodyPr wrap="none">
            <a:spAutoFit/>
          </a:bodyPr>
          <a:lstStyle/>
          <a:p>
            <a:r>
              <a:rPr lang="zh-CN" altLang="en-US" sz="2800" dirty="0">
                <a:solidFill>
                  <a:srgbClr val="03816F"/>
                </a:solidFill>
                <a:latin typeface="方正粗宋简体" panose="03000509000000000000" pitchFamily="65" charset="-122"/>
                <a:ea typeface="方正粗宋简体" panose="03000509000000000000" pitchFamily="65" charset="-122"/>
              </a:rPr>
              <a:t>四、标准化</a:t>
            </a:r>
          </a:p>
        </p:txBody>
      </p:sp>
      <p:sp>
        <p:nvSpPr>
          <p:cNvPr id="64" name="等腰三角形 63"/>
          <p:cNvSpPr/>
          <p:nvPr/>
        </p:nvSpPr>
        <p:spPr>
          <a:xfrm>
            <a:off x="11104775" y="4411744"/>
            <a:ext cx="315689" cy="236963"/>
          </a:xfrm>
          <a:prstGeom prst="triangle">
            <a:avLst>
              <a:gd name="adj" fmla="val 0"/>
            </a:avLst>
          </a:prstGeom>
          <a:solidFill>
            <a:srgbClr val="72B33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sp>
        <p:nvSpPr>
          <p:cNvPr id="67" name="矩形 66"/>
          <p:cNvSpPr/>
          <p:nvPr/>
        </p:nvSpPr>
        <p:spPr>
          <a:xfrm>
            <a:off x="0" y="4648708"/>
            <a:ext cx="11410122" cy="1195501"/>
          </a:xfrm>
          <a:prstGeom prst="rect">
            <a:avLst/>
          </a:prstGeom>
          <a:solidFill>
            <a:srgbClr val="1D4C61"/>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sp>
        <p:nvSpPr>
          <p:cNvPr id="69" name="矩形 68"/>
          <p:cNvSpPr/>
          <p:nvPr/>
        </p:nvSpPr>
        <p:spPr>
          <a:xfrm>
            <a:off x="1010310" y="1809892"/>
            <a:ext cx="6249645" cy="1938992"/>
          </a:xfrm>
          <a:prstGeom prst="rect">
            <a:avLst/>
          </a:prstGeom>
        </p:spPr>
        <p:txBody>
          <a:bodyPr wrap="square">
            <a:spAutoFit/>
          </a:bodyPr>
          <a:lstStyle/>
          <a:p>
            <a:pPr>
              <a:lnSpc>
                <a:spcPct val="120000"/>
              </a:lnSpc>
            </a:pPr>
            <a:r>
              <a:rPr lang="en-US" altLang="zh-CN" sz="2000" dirty="0">
                <a:solidFill>
                  <a:prstClr val="black"/>
                </a:solidFill>
                <a:latin typeface="Arial" panose="020F0502020204030204"/>
                <a:ea typeface="微软雅黑"/>
              </a:rPr>
              <a:t>1</a:t>
            </a:r>
            <a:r>
              <a:rPr lang="zh-CN" altLang="en-US" sz="2000" dirty="0">
                <a:solidFill>
                  <a:prstClr val="black"/>
                </a:solidFill>
                <a:latin typeface="Arial" panose="020F0502020204030204"/>
                <a:ea typeface="微软雅黑"/>
              </a:rPr>
              <a:t>、此次</a:t>
            </a:r>
            <a:r>
              <a:rPr lang="en-US" altLang="zh-CN" sz="2000" dirty="0">
                <a:solidFill>
                  <a:prstClr val="black"/>
                </a:solidFill>
                <a:latin typeface="Arial" panose="020F0502020204030204"/>
                <a:ea typeface="微软雅黑"/>
              </a:rPr>
              <a:t>QC</a:t>
            </a:r>
            <a:r>
              <a:rPr lang="zh-CN" altLang="en-US" sz="2000" dirty="0">
                <a:solidFill>
                  <a:prstClr val="black"/>
                </a:solidFill>
                <a:latin typeface="Arial" panose="020F0502020204030204"/>
                <a:ea typeface="微软雅黑"/>
              </a:rPr>
              <a:t>成果受到了公司的高度评价和肯定，经公司相关部门批准和鉴定，该</a:t>
            </a:r>
            <a:r>
              <a:rPr lang="en-US" altLang="zh-CN" sz="2000" dirty="0">
                <a:solidFill>
                  <a:prstClr val="black"/>
                </a:solidFill>
                <a:latin typeface="Arial" panose="020F0502020204030204"/>
                <a:ea typeface="微软雅黑"/>
              </a:rPr>
              <a:t>CT</a:t>
            </a:r>
            <a:r>
              <a:rPr lang="zh-CN" altLang="en-US" sz="2000" dirty="0">
                <a:solidFill>
                  <a:prstClr val="black"/>
                </a:solidFill>
                <a:latin typeface="Arial" panose="020F0502020204030204"/>
                <a:ea typeface="微软雅黑"/>
              </a:rPr>
              <a:t>变比切换装置安装的各种指标均达到二次设备技术参数的使用标准，</a:t>
            </a:r>
            <a:r>
              <a:rPr lang="zh-CN" altLang="en-US" sz="2000" b="1" dirty="0">
                <a:solidFill>
                  <a:srgbClr val="72B332"/>
                </a:solidFill>
                <a:latin typeface="Arial" panose="020F0502020204030204"/>
                <a:ea typeface="微软雅黑"/>
              </a:rPr>
              <a:t>被纳入</a:t>
            </a:r>
            <a:r>
              <a:rPr lang="en-US" altLang="zh-CN" sz="2000" b="1" dirty="0">
                <a:solidFill>
                  <a:srgbClr val="72B332"/>
                </a:solidFill>
                <a:latin typeface="Arial" panose="020F0502020204030204"/>
                <a:ea typeface="微软雅黑"/>
              </a:rPr>
              <a:t>《</a:t>
            </a:r>
            <a:r>
              <a:rPr lang="zh-CN" altLang="en-US" sz="2000" b="1" dirty="0">
                <a:solidFill>
                  <a:srgbClr val="72B332"/>
                </a:solidFill>
                <a:latin typeface="Arial" panose="020F0502020204030204"/>
                <a:ea typeface="微软雅黑"/>
              </a:rPr>
              <a:t>二次设备安装作业指导书</a:t>
            </a:r>
            <a:r>
              <a:rPr lang="en-US" altLang="zh-CN" sz="2000" b="1" dirty="0">
                <a:solidFill>
                  <a:srgbClr val="72B332"/>
                </a:solidFill>
                <a:latin typeface="Arial" panose="020F0502020204030204"/>
                <a:ea typeface="微软雅黑"/>
              </a:rPr>
              <a:t>》</a:t>
            </a:r>
            <a:r>
              <a:rPr lang="zh-CN" altLang="en-US" sz="2000" b="1" dirty="0">
                <a:solidFill>
                  <a:srgbClr val="72B332"/>
                </a:solidFill>
                <a:latin typeface="Arial" panose="020F0502020204030204"/>
                <a:ea typeface="微软雅黑"/>
              </a:rPr>
              <a:t>，且通过了权威试验部门的试验检测，确保安全可靠的使用。</a:t>
            </a:r>
          </a:p>
        </p:txBody>
      </p:sp>
      <p:pic>
        <p:nvPicPr>
          <p:cNvPr id="70" name="图片 69"/>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557463" y="1424330"/>
            <a:ext cx="3472740" cy="4493191"/>
          </a:xfrm>
          <a:prstGeom prst="rect">
            <a:avLst/>
          </a:prstGeom>
          <a:ln w="38100">
            <a:solidFill>
              <a:sysClr val="window" lastClr="FFFFFF"/>
            </a:solidFill>
          </a:ln>
          <a:effectLst>
            <a:outerShdw blurRad="292100" dist="139700" dir="2700000" algn="tl" rotWithShape="0">
              <a:srgbClr val="333333">
                <a:alpha val="65000"/>
              </a:srgbClr>
            </a:outerShdw>
          </a:effectLst>
        </p:spPr>
      </p:pic>
      <p:sp>
        <p:nvSpPr>
          <p:cNvPr id="71" name="矩形 70"/>
          <p:cNvSpPr/>
          <p:nvPr/>
        </p:nvSpPr>
        <p:spPr>
          <a:xfrm>
            <a:off x="1010310" y="4867962"/>
            <a:ext cx="6547153" cy="769441"/>
          </a:xfrm>
          <a:prstGeom prst="rect">
            <a:avLst/>
          </a:prstGeom>
        </p:spPr>
        <p:txBody>
          <a:bodyPr wrap="square">
            <a:spAutoFit/>
          </a:bodyPr>
          <a:lstStyle/>
          <a:p>
            <a:r>
              <a:rPr lang="en-US" altLang="zh-CN" sz="2200" dirty="0">
                <a:solidFill>
                  <a:prstClr val="white"/>
                </a:solidFill>
                <a:effectLst>
                  <a:outerShdw blurRad="38100" dist="38100" dir="2700000" algn="tl">
                    <a:srgbClr val="000000">
                      <a:alpha val="43137"/>
                    </a:srgbClr>
                  </a:outerShdw>
                </a:effectLst>
                <a:latin typeface="方正粗宋_GBK" panose="03000509000000000000" pitchFamily="65" charset="-122"/>
                <a:ea typeface="方正粗宋_GBK" panose="03000509000000000000" pitchFamily="65" charset="-122"/>
              </a:rPr>
              <a:t>2</a:t>
            </a:r>
            <a:r>
              <a:rPr lang="zh-CN" altLang="en-US" sz="2200" dirty="0">
                <a:solidFill>
                  <a:prstClr val="white"/>
                </a:solidFill>
                <a:effectLst>
                  <a:outerShdw blurRad="38100" dist="38100" dir="2700000" algn="tl">
                    <a:srgbClr val="000000">
                      <a:alpha val="43137"/>
                    </a:srgbClr>
                  </a:outerShdw>
                </a:effectLst>
                <a:latin typeface="方正粗宋_GBK" panose="03000509000000000000" pitchFamily="65" charset="-122"/>
                <a:ea typeface="方正粗宋_GBK" panose="03000509000000000000" pitchFamily="65" charset="-122"/>
              </a:rPr>
              <a:t>、</a:t>
            </a:r>
            <a:r>
              <a:rPr lang="en-US" altLang="zh-CN" sz="2200" dirty="0">
                <a:solidFill>
                  <a:prstClr val="white"/>
                </a:solidFill>
                <a:effectLst>
                  <a:outerShdw blurRad="38100" dist="38100" dir="2700000" algn="tl">
                    <a:srgbClr val="000000">
                      <a:alpha val="43137"/>
                    </a:srgbClr>
                  </a:outerShdw>
                </a:effectLst>
                <a:latin typeface="方正粗宋_GBK" panose="03000509000000000000" pitchFamily="65" charset="-122"/>
                <a:ea typeface="方正粗宋_GBK" panose="03000509000000000000" pitchFamily="65" charset="-122"/>
              </a:rPr>
              <a:t>2016</a:t>
            </a:r>
            <a:r>
              <a:rPr lang="zh-CN" altLang="en-US" sz="2200" dirty="0">
                <a:solidFill>
                  <a:prstClr val="white"/>
                </a:solidFill>
                <a:effectLst>
                  <a:outerShdw blurRad="38100" dist="38100" dir="2700000" algn="tl">
                    <a:srgbClr val="000000">
                      <a:alpha val="43137"/>
                    </a:srgbClr>
                  </a:outerShdw>
                </a:effectLst>
                <a:latin typeface="方正粗宋_GBK" panose="03000509000000000000" pitchFamily="65" charset="-122"/>
                <a:ea typeface="方正粗宋_GBK" panose="03000509000000000000" pitchFamily="65" charset="-122"/>
              </a:rPr>
              <a:t>年</a:t>
            </a:r>
            <a:r>
              <a:rPr lang="en-US" altLang="zh-CN" sz="2200" dirty="0">
                <a:solidFill>
                  <a:prstClr val="white"/>
                </a:solidFill>
                <a:effectLst>
                  <a:outerShdw blurRad="38100" dist="38100" dir="2700000" algn="tl">
                    <a:srgbClr val="000000">
                      <a:alpha val="43137"/>
                    </a:srgbClr>
                  </a:outerShdw>
                </a:effectLst>
                <a:latin typeface="方正粗宋_GBK" panose="03000509000000000000" pitchFamily="65" charset="-122"/>
                <a:ea typeface="方正粗宋_GBK" panose="03000509000000000000" pitchFamily="65" charset="-122"/>
              </a:rPr>
              <a:t>11</a:t>
            </a:r>
            <a:r>
              <a:rPr lang="zh-CN" altLang="en-US" sz="2200" dirty="0">
                <a:solidFill>
                  <a:prstClr val="white"/>
                </a:solidFill>
                <a:effectLst>
                  <a:outerShdw blurRad="38100" dist="38100" dir="2700000" algn="tl">
                    <a:srgbClr val="000000">
                      <a:alpha val="43137"/>
                    </a:srgbClr>
                  </a:outerShdw>
                </a:effectLst>
                <a:latin typeface="方正粗宋_GBK" panose="03000509000000000000" pitchFamily="65" charset="-122"/>
                <a:ea typeface="方正粗宋_GBK" panose="03000509000000000000" pitchFamily="65" charset="-122"/>
              </a:rPr>
              <a:t>月</a:t>
            </a:r>
            <a:r>
              <a:rPr lang="en-US" altLang="zh-CN" sz="2200" dirty="0">
                <a:solidFill>
                  <a:prstClr val="white"/>
                </a:solidFill>
                <a:effectLst>
                  <a:outerShdw blurRad="38100" dist="38100" dir="2700000" algn="tl">
                    <a:srgbClr val="000000">
                      <a:alpha val="43137"/>
                    </a:srgbClr>
                  </a:outerShdw>
                </a:effectLst>
                <a:latin typeface="方正粗宋_GBK" panose="03000509000000000000" pitchFamily="65" charset="-122"/>
                <a:ea typeface="方正粗宋_GBK" panose="03000509000000000000" pitchFamily="65" charset="-122"/>
              </a:rPr>
              <a:t>17</a:t>
            </a:r>
            <a:r>
              <a:rPr lang="zh-CN" altLang="en-US" sz="2200" dirty="0">
                <a:solidFill>
                  <a:prstClr val="white"/>
                </a:solidFill>
                <a:effectLst>
                  <a:outerShdw blurRad="38100" dist="38100" dir="2700000" algn="tl">
                    <a:srgbClr val="000000">
                      <a:alpha val="43137"/>
                    </a:srgbClr>
                  </a:outerShdw>
                </a:effectLst>
                <a:latin typeface="方正粗宋_GBK" panose="03000509000000000000" pitchFamily="65" charset="-122"/>
                <a:ea typeface="方正粗宋_GBK" panose="03000509000000000000" pitchFamily="65" charset="-122"/>
              </a:rPr>
              <a:t>日，小组向国家知识产权局提交了申报材料申报实用新型专利，现已被受理。</a:t>
            </a:r>
          </a:p>
        </p:txBody>
      </p:sp>
    </p:spTree>
    <p:custDataLst>
      <p:tags r:id="rId1"/>
    </p:custDataLst>
    <p:extLst>
      <p:ext uri="{BB962C8B-B14F-4D97-AF65-F5344CB8AC3E}">
        <p14:creationId xmlns:p14="http://schemas.microsoft.com/office/powerpoint/2010/main" val="3706684138"/>
      </p:ext>
    </p:extLst>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p:cTn id="7" dur="500" fill="hold"/>
                                        <p:tgtEl>
                                          <p:spTgt spid="66"/>
                                        </p:tgtEl>
                                        <p:attrNameLst>
                                          <p:attrName>ppt_w</p:attrName>
                                        </p:attrNameLst>
                                      </p:cBhvr>
                                      <p:tavLst>
                                        <p:tav tm="0">
                                          <p:val>
                                            <p:fltVal val="0"/>
                                          </p:val>
                                        </p:tav>
                                        <p:tav tm="100000">
                                          <p:val>
                                            <p:strVal val="#ppt_w"/>
                                          </p:val>
                                        </p:tav>
                                      </p:tavLst>
                                    </p:anim>
                                    <p:anim calcmode="lin" valueType="num">
                                      <p:cBhvr>
                                        <p:cTn id="8" dur="500" fill="hold"/>
                                        <p:tgtEl>
                                          <p:spTgt spid="66"/>
                                        </p:tgtEl>
                                        <p:attrNameLst>
                                          <p:attrName>ppt_h</p:attrName>
                                        </p:attrNameLst>
                                      </p:cBhvr>
                                      <p:tavLst>
                                        <p:tav tm="0">
                                          <p:val>
                                            <p:fltVal val="0"/>
                                          </p:val>
                                        </p:tav>
                                        <p:tav tm="100000">
                                          <p:val>
                                            <p:strVal val="#ppt_h"/>
                                          </p:val>
                                        </p:tav>
                                      </p:tavLst>
                                    </p:anim>
                                    <p:animEffect transition="in" filter="fade">
                                      <p:cBhvr>
                                        <p:cTn id="9" dur="500"/>
                                        <p:tgtEl>
                                          <p:spTgt spid="66"/>
                                        </p:tgtEl>
                                      </p:cBhvr>
                                    </p:animEffect>
                                  </p:childTnLst>
                                </p:cTn>
                              </p:par>
                            </p:childTnLst>
                          </p:cTn>
                        </p:par>
                        <p:par>
                          <p:cTn id="10" fill="hold">
                            <p:stCondLst>
                              <p:cond delay="500"/>
                            </p:stCondLst>
                            <p:childTnLst>
                              <p:par>
                                <p:cTn id="11" presetID="55" presetClass="entr" presetSubtype="0" fill="hold" grpId="0" nodeType="afterEffect">
                                  <p:stCondLst>
                                    <p:cond delay="0"/>
                                  </p:stCondLst>
                                  <p:childTnLst>
                                    <p:set>
                                      <p:cBhvr>
                                        <p:cTn id="12" dur="1" fill="hold">
                                          <p:stCondLst>
                                            <p:cond delay="0"/>
                                          </p:stCondLst>
                                        </p:cTn>
                                        <p:tgtEl>
                                          <p:spTgt spid="69"/>
                                        </p:tgtEl>
                                        <p:attrNameLst>
                                          <p:attrName>style.visibility</p:attrName>
                                        </p:attrNameLst>
                                      </p:cBhvr>
                                      <p:to>
                                        <p:strVal val="visible"/>
                                      </p:to>
                                    </p:set>
                                    <p:anim calcmode="lin" valueType="num">
                                      <p:cBhvr>
                                        <p:cTn id="13" dur="1000" fill="hold"/>
                                        <p:tgtEl>
                                          <p:spTgt spid="69"/>
                                        </p:tgtEl>
                                        <p:attrNameLst>
                                          <p:attrName>ppt_w</p:attrName>
                                        </p:attrNameLst>
                                      </p:cBhvr>
                                      <p:tavLst>
                                        <p:tav tm="0">
                                          <p:val>
                                            <p:strVal val="#ppt_w*0.70"/>
                                          </p:val>
                                        </p:tav>
                                        <p:tav tm="100000">
                                          <p:val>
                                            <p:strVal val="#ppt_w"/>
                                          </p:val>
                                        </p:tav>
                                      </p:tavLst>
                                    </p:anim>
                                    <p:anim calcmode="lin" valueType="num">
                                      <p:cBhvr>
                                        <p:cTn id="14" dur="1000" fill="hold"/>
                                        <p:tgtEl>
                                          <p:spTgt spid="69"/>
                                        </p:tgtEl>
                                        <p:attrNameLst>
                                          <p:attrName>ppt_h</p:attrName>
                                        </p:attrNameLst>
                                      </p:cBhvr>
                                      <p:tavLst>
                                        <p:tav tm="0">
                                          <p:val>
                                            <p:strVal val="#ppt_h"/>
                                          </p:val>
                                        </p:tav>
                                        <p:tav tm="100000">
                                          <p:val>
                                            <p:strVal val="#ppt_h"/>
                                          </p:val>
                                        </p:tav>
                                      </p:tavLst>
                                    </p:anim>
                                    <p:animEffect transition="in" filter="fade">
                                      <p:cBhvr>
                                        <p:cTn id="15" dur="1000"/>
                                        <p:tgtEl>
                                          <p:spTgt spid="69"/>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70"/>
                                        </p:tgtEl>
                                        <p:attrNameLst>
                                          <p:attrName>style.visibility</p:attrName>
                                        </p:attrNameLst>
                                      </p:cBhvr>
                                      <p:to>
                                        <p:strVal val="visible"/>
                                      </p:to>
                                    </p:set>
                                    <p:anim calcmode="lin" valueType="num">
                                      <p:cBhvr>
                                        <p:cTn id="19" dur="500" fill="hold"/>
                                        <p:tgtEl>
                                          <p:spTgt spid="70"/>
                                        </p:tgtEl>
                                        <p:attrNameLst>
                                          <p:attrName>ppt_w</p:attrName>
                                        </p:attrNameLst>
                                      </p:cBhvr>
                                      <p:tavLst>
                                        <p:tav tm="0">
                                          <p:val>
                                            <p:fltVal val="0"/>
                                          </p:val>
                                        </p:tav>
                                        <p:tav tm="100000">
                                          <p:val>
                                            <p:strVal val="#ppt_w"/>
                                          </p:val>
                                        </p:tav>
                                      </p:tavLst>
                                    </p:anim>
                                    <p:anim calcmode="lin" valueType="num">
                                      <p:cBhvr>
                                        <p:cTn id="20" dur="500" fill="hold"/>
                                        <p:tgtEl>
                                          <p:spTgt spid="70"/>
                                        </p:tgtEl>
                                        <p:attrNameLst>
                                          <p:attrName>ppt_h</p:attrName>
                                        </p:attrNameLst>
                                      </p:cBhvr>
                                      <p:tavLst>
                                        <p:tav tm="0">
                                          <p:val>
                                            <p:fltVal val="0"/>
                                          </p:val>
                                        </p:tav>
                                        <p:tav tm="100000">
                                          <p:val>
                                            <p:strVal val="#ppt_h"/>
                                          </p:val>
                                        </p:tav>
                                      </p:tavLst>
                                    </p:anim>
                                    <p:animEffect transition="in" filter="fade">
                                      <p:cBhvr>
                                        <p:cTn id="21" dur="500"/>
                                        <p:tgtEl>
                                          <p:spTgt spid="70"/>
                                        </p:tgtEl>
                                      </p:cBhvr>
                                    </p:animEffect>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64"/>
                                        </p:tgtEl>
                                        <p:attrNameLst>
                                          <p:attrName>style.visibility</p:attrName>
                                        </p:attrNameLst>
                                      </p:cBhvr>
                                      <p:to>
                                        <p:strVal val="visible"/>
                                      </p:to>
                                    </p:set>
                                    <p:animEffect transition="in" filter="wipe(left)">
                                      <p:cBhvr>
                                        <p:cTn id="25" dur="500"/>
                                        <p:tgtEl>
                                          <p:spTgt spid="64"/>
                                        </p:tgtEl>
                                      </p:cBhvr>
                                    </p:animEffect>
                                  </p:childTnLst>
                                </p:cTn>
                              </p:par>
                            </p:childTnLst>
                          </p:cTn>
                        </p:par>
                        <p:par>
                          <p:cTn id="26" fill="hold">
                            <p:stCondLst>
                              <p:cond delay="2500"/>
                            </p:stCondLst>
                            <p:childTnLst>
                              <p:par>
                                <p:cTn id="27" presetID="23" presetClass="entr" presetSubtype="32" fill="hold" grpId="0" nodeType="afterEffect">
                                  <p:stCondLst>
                                    <p:cond delay="0"/>
                                  </p:stCondLst>
                                  <p:childTnLst>
                                    <p:set>
                                      <p:cBhvr>
                                        <p:cTn id="28" dur="1" fill="hold">
                                          <p:stCondLst>
                                            <p:cond delay="0"/>
                                          </p:stCondLst>
                                        </p:cTn>
                                        <p:tgtEl>
                                          <p:spTgt spid="71"/>
                                        </p:tgtEl>
                                        <p:attrNameLst>
                                          <p:attrName>style.visibility</p:attrName>
                                        </p:attrNameLst>
                                      </p:cBhvr>
                                      <p:to>
                                        <p:strVal val="visible"/>
                                      </p:to>
                                    </p:set>
                                    <p:anim calcmode="lin" valueType="num">
                                      <p:cBhvr>
                                        <p:cTn id="29" dur="500" fill="hold"/>
                                        <p:tgtEl>
                                          <p:spTgt spid="71"/>
                                        </p:tgtEl>
                                        <p:attrNameLst>
                                          <p:attrName>ppt_w</p:attrName>
                                        </p:attrNameLst>
                                      </p:cBhvr>
                                      <p:tavLst>
                                        <p:tav tm="0">
                                          <p:val>
                                            <p:strVal val="4*#ppt_w"/>
                                          </p:val>
                                        </p:tav>
                                        <p:tav tm="100000">
                                          <p:val>
                                            <p:strVal val="#ppt_w"/>
                                          </p:val>
                                        </p:tav>
                                      </p:tavLst>
                                    </p:anim>
                                    <p:anim calcmode="lin" valueType="num">
                                      <p:cBhvr>
                                        <p:cTn id="30" dur="500" fill="hold"/>
                                        <p:tgtEl>
                                          <p:spTgt spid="71"/>
                                        </p:tgtEl>
                                        <p:attrNameLst>
                                          <p:attrName>ppt_h</p:attrName>
                                        </p:attrNameLst>
                                      </p:cBhvr>
                                      <p:tavLst>
                                        <p:tav tm="0">
                                          <p:val>
                                            <p:strVal val="4*#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P spid="64" grpId="0" animBg="1"/>
      <p:bldP spid="69" grpId="0"/>
      <p:bldP spid="71"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组合 10"/>
          <p:cNvGrpSpPr/>
          <p:nvPr/>
        </p:nvGrpSpPr>
        <p:grpSpPr>
          <a:xfrm>
            <a:off x="10194718" y="234377"/>
            <a:ext cx="1690006" cy="518918"/>
            <a:chOff x="6504440" y="1807558"/>
            <a:chExt cx="2465218" cy="756947"/>
          </a:xfrm>
          <a:solidFill>
            <a:srgbClr val="005E5E"/>
          </a:solidFill>
        </p:grpSpPr>
        <p:grpSp>
          <p:nvGrpSpPr>
            <p:cNvPr id="12" name="组合 11"/>
            <p:cNvGrpSpPr/>
            <p:nvPr/>
          </p:nvGrpSpPr>
          <p:grpSpPr>
            <a:xfrm>
              <a:off x="6504440" y="1807558"/>
              <a:ext cx="752686" cy="756947"/>
              <a:chOff x="3191007" y="542618"/>
              <a:chExt cx="751304" cy="755557"/>
            </a:xfrm>
            <a:grpFill/>
          </p:grpSpPr>
          <p:sp>
            <p:nvSpPr>
              <p:cNvPr id="25" name="Freeform 5"/>
              <p:cNvSpPr>
                <a:spLocks noEditPoints="1"/>
              </p:cNvSpPr>
              <p:nvPr/>
            </p:nvSpPr>
            <p:spPr bwMode="auto">
              <a:xfrm>
                <a:off x="3268973" y="633342"/>
                <a:ext cx="94976" cy="93559"/>
              </a:xfrm>
              <a:custGeom>
                <a:avLst/>
                <a:gdLst>
                  <a:gd name="T0" fmla="*/ 195 w 312"/>
                  <a:gd name="T1" fmla="*/ 171 h 307"/>
                  <a:gd name="T2" fmla="*/ 171 w 312"/>
                  <a:gd name="T3" fmla="*/ 148 h 307"/>
                  <a:gd name="T4" fmla="*/ 183 w 312"/>
                  <a:gd name="T5" fmla="*/ 135 h 307"/>
                  <a:gd name="T6" fmla="*/ 182 w 312"/>
                  <a:gd name="T7" fmla="*/ 153 h 307"/>
                  <a:gd name="T8" fmla="*/ 203 w 312"/>
                  <a:gd name="T9" fmla="*/ 152 h 307"/>
                  <a:gd name="T10" fmla="*/ 212 w 312"/>
                  <a:gd name="T11" fmla="*/ 153 h 307"/>
                  <a:gd name="T12" fmla="*/ 195 w 312"/>
                  <a:gd name="T13" fmla="*/ 171 h 307"/>
                  <a:gd name="T14" fmla="*/ 154 w 312"/>
                  <a:gd name="T15" fmla="*/ 252 h 307"/>
                  <a:gd name="T16" fmla="*/ 169 w 312"/>
                  <a:gd name="T17" fmla="*/ 235 h 307"/>
                  <a:gd name="T18" fmla="*/ 237 w 312"/>
                  <a:gd name="T19" fmla="*/ 164 h 307"/>
                  <a:gd name="T20" fmla="*/ 254 w 312"/>
                  <a:gd name="T21" fmla="*/ 148 h 307"/>
                  <a:gd name="T22" fmla="*/ 234 w 312"/>
                  <a:gd name="T23" fmla="*/ 130 h 307"/>
                  <a:gd name="T24" fmla="*/ 222 w 312"/>
                  <a:gd name="T25" fmla="*/ 144 h 307"/>
                  <a:gd name="T26" fmla="*/ 221 w 312"/>
                  <a:gd name="T27" fmla="*/ 127 h 307"/>
                  <a:gd name="T28" fmla="*/ 212 w 312"/>
                  <a:gd name="T29" fmla="*/ 127 h 307"/>
                  <a:gd name="T30" fmla="*/ 200 w 312"/>
                  <a:gd name="T31" fmla="*/ 127 h 307"/>
                  <a:gd name="T32" fmla="*/ 191 w 312"/>
                  <a:gd name="T33" fmla="*/ 127 h 307"/>
                  <a:gd name="T34" fmla="*/ 205 w 312"/>
                  <a:gd name="T35" fmla="*/ 114 h 307"/>
                  <a:gd name="T36" fmla="*/ 185 w 312"/>
                  <a:gd name="T37" fmla="*/ 96 h 307"/>
                  <a:gd name="T38" fmla="*/ 174 w 312"/>
                  <a:gd name="T39" fmla="*/ 107 h 307"/>
                  <a:gd name="T40" fmla="*/ 152 w 312"/>
                  <a:gd name="T41" fmla="*/ 130 h 307"/>
                  <a:gd name="T42" fmla="*/ 134 w 312"/>
                  <a:gd name="T43" fmla="*/ 113 h 307"/>
                  <a:gd name="T44" fmla="*/ 157 w 312"/>
                  <a:gd name="T45" fmla="*/ 90 h 307"/>
                  <a:gd name="T46" fmla="*/ 173 w 312"/>
                  <a:gd name="T47" fmla="*/ 75 h 307"/>
                  <a:gd name="T48" fmla="*/ 153 w 312"/>
                  <a:gd name="T49" fmla="*/ 56 h 307"/>
                  <a:gd name="T50" fmla="*/ 137 w 312"/>
                  <a:gd name="T51" fmla="*/ 73 h 307"/>
                  <a:gd name="T52" fmla="*/ 72 w 312"/>
                  <a:gd name="T53" fmla="*/ 140 h 307"/>
                  <a:gd name="T54" fmla="*/ 57 w 312"/>
                  <a:gd name="T55" fmla="*/ 155 h 307"/>
                  <a:gd name="T56" fmla="*/ 77 w 312"/>
                  <a:gd name="T57" fmla="*/ 174 h 307"/>
                  <a:gd name="T58" fmla="*/ 91 w 312"/>
                  <a:gd name="T59" fmla="*/ 158 h 307"/>
                  <a:gd name="T60" fmla="*/ 114 w 312"/>
                  <a:gd name="T61" fmla="*/ 135 h 307"/>
                  <a:gd name="T62" fmla="*/ 131 w 312"/>
                  <a:gd name="T63" fmla="*/ 151 h 307"/>
                  <a:gd name="T64" fmla="*/ 113 w 312"/>
                  <a:gd name="T65" fmla="*/ 170 h 307"/>
                  <a:gd name="T66" fmla="*/ 98 w 312"/>
                  <a:gd name="T67" fmla="*/ 185 h 307"/>
                  <a:gd name="T68" fmla="*/ 118 w 312"/>
                  <a:gd name="T69" fmla="*/ 204 h 307"/>
                  <a:gd name="T70" fmla="*/ 132 w 312"/>
                  <a:gd name="T71" fmla="*/ 188 h 307"/>
                  <a:gd name="T72" fmla="*/ 150 w 312"/>
                  <a:gd name="T73" fmla="*/ 169 h 307"/>
                  <a:gd name="T74" fmla="*/ 175 w 312"/>
                  <a:gd name="T75" fmla="*/ 192 h 307"/>
                  <a:gd name="T76" fmla="*/ 150 w 312"/>
                  <a:gd name="T77" fmla="*/ 217 h 307"/>
                  <a:gd name="T78" fmla="*/ 134 w 312"/>
                  <a:gd name="T79" fmla="*/ 233 h 307"/>
                  <a:gd name="T80" fmla="*/ 154 w 312"/>
                  <a:gd name="T81" fmla="*/ 252 h 307"/>
                  <a:gd name="T82" fmla="*/ 20 w 312"/>
                  <a:gd name="T83" fmla="*/ 172 h 307"/>
                  <a:gd name="T84" fmla="*/ 142 w 312"/>
                  <a:gd name="T85" fmla="*/ 287 h 307"/>
                  <a:gd name="T86" fmla="*/ 162 w 312"/>
                  <a:gd name="T87" fmla="*/ 307 h 307"/>
                  <a:gd name="T88" fmla="*/ 183 w 312"/>
                  <a:gd name="T89" fmla="*/ 285 h 307"/>
                  <a:gd name="T90" fmla="*/ 180 w 312"/>
                  <a:gd name="T91" fmla="*/ 283 h 307"/>
                  <a:gd name="T92" fmla="*/ 286 w 312"/>
                  <a:gd name="T93" fmla="*/ 173 h 307"/>
                  <a:gd name="T94" fmla="*/ 290 w 312"/>
                  <a:gd name="T95" fmla="*/ 177 h 307"/>
                  <a:gd name="T96" fmla="*/ 312 w 312"/>
                  <a:gd name="T97" fmla="*/ 154 h 307"/>
                  <a:gd name="T98" fmla="*/ 290 w 312"/>
                  <a:gd name="T99" fmla="*/ 135 h 307"/>
                  <a:gd name="T100" fmla="*/ 168 w 312"/>
                  <a:gd name="T101" fmla="*/ 19 h 307"/>
                  <a:gd name="T102" fmla="*/ 149 w 312"/>
                  <a:gd name="T103" fmla="*/ 0 h 307"/>
                  <a:gd name="T104" fmla="*/ 132 w 312"/>
                  <a:gd name="T105" fmla="*/ 19 h 307"/>
                  <a:gd name="T106" fmla="*/ 18 w 312"/>
                  <a:gd name="T107" fmla="*/ 136 h 307"/>
                  <a:gd name="T108" fmla="*/ 0 w 312"/>
                  <a:gd name="T109" fmla="*/ 154 h 307"/>
                  <a:gd name="T110" fmla="*/ 20 w 312"/>
                  <a:gd name="T111" fmla="*/ 172 h 307"/>
                  <a:gd name="T112" fmla="*/ 42 w 312"/>
                  <a:gd name="T113" fmla="*/ 151 h 307"/>
                  <a:gd name="T114" fmla="*/ 148 w 312"/>
                  <a:gd name="T115" fmla="*/ 42 h 307"/>
                  <a:gd name="T116" fmla="*/ 267 w 312"/>
                  <a:gd name="T117" fmla="*/ 155 h 307"/>
                  <a:gd name="T118" fmla="*/ 161 w 312"/>
                  <a:gd name="T119" fmla="*/ 264 h 307"/>
                  <a:gd name="T120" fmla="*/ 42 w 312"/>
                  <a:gd name="T121" fmla="*/ 15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2" h="307">
                    <a:moveTo>
                      <a:pt x="195" y="171"/>
                    </a:moveTo>
                    <a:cubicBezTo>
                      <a:pt x="171" y="148"/>
                      <a:pt x="171" y="148"/>
                      <a:pt x="171" y="148"/>
                    </a:cubicBezTo>
                    <a:cubicBezTo>
                      <a:pt x="183" y="135"/>
                      <a:pt x="183" y="135"/>
                      <a:pt x="183" y="135"/>
                    </a:cubicBezTo>
                    <a:cubicBezTo>
                      <a:pt x="183" y="142"/>
                      <a:pt x="183" y="148"/>
                      <a:pt x="182" y="153"/>
                    </a:cubicBezTo>
                    <a:cubicBezTo>
                      <a:pt x="193" y="152"/>
                      <a:pt x="200" y="152"/>
                      <a:pt x="203" y="152"/>
                    </a:cubicBezTo>
                    <a:cubicBezTo>
                      <a:pt x="207" y="152"/>
                      <a:pt x="210" y="153"/>
                      <a:pt x="212" y="153"/>
                    </a:cubicBezTo>
                    <a:lnTo>
                      <a:pt x="195" y="171"/>
                    </a:lnTo>
                    <a:close/>
                    <a:moveTo>
                      <a:pt x="154" y="252"/>
                    </a:moveTo>
                    <a:cubicBezTo>
                      <a:pt x="169" y="235"/>
                      <a:pt x="169" y="235"/>
                      <a:pt x="169" y="235"/>
                    </a:cubicBezTo>
                    <a:cubicBezTo>
                      <a:pt x="237" y="164"/>
                      <a:pt x="237" y="164"/>
                      <a:pt x="237" y="164"/>
                    </a:cubicBezTo>
                    <a:cubicBezTo>
                      <a:pt x="254" y="148"/>
                      <a:pt x="254" y="148"/>
                      <a:pt x="254" y="148"/>
                    </a:cubicBezTo>
                    <a:cubicBezTo>
                      <a:pt x="234" y="130"/>
                      <a:pt x="234" y="130"/>
                      <a:pt x="234" y="130"/>
                    </a:cubicBezTo>
                    <a:cubicBezTo>
                      <a:pt x="222" y="144"/>
                      <a:pt x="222" y="144"/>
                      <a:pt x="222" y="144"/>
                    </a:cubicBezTo>
                    <a:cubicBezTo>
                      <a:pt x="221" y="138"/>
                      <a:pt x="221" y="132"/>
                      <a:pt x="221" y="127"/>
                    </a:cubicBezTo>
                    <a:cubicBezTo>
                      <a:pt x="212" y="127"/>
                      <a:pt x="212" y="127"/>
                      <a:pt x="212" y="127"/>
                    </a:cubicBezTo>
                    <a:cubicBezTo>
                      <a:pt x="200" y="127"/>
                      <a:pt x="200" y="127"/>
                      <a:pt x="200" y="127"/>
                    </a:cubicBezTo>
                    <a:cubicBezTo>
                      <a:pt x="198" y="127"/>
                      <a:pt x="195" y="127"/>
                      <a:pt x="191" y="127"/>
                    </a:cubicBezTo>
                    <a:cubicBezTo>
                      <a:pt x="205" y="114"/>
                      <a:pt x="205" y="114"/>
                      <a:pt x="205" y="114"/>
                    </a:cubicBezTo>
                    <a:cubicBezTo>
                      <a:pt x="185" y="96"/>
                      <a:pt x="185" y="96"/>
                      <a:pt x="185" y="96"/>
                    </a:cubicBezTo>
                    <a:cubicBezTo>
                      <a:pt x="174" y="107"/>
                      <a:pt x="174" y="107"/>
                      <a:pt x="174" y="107"/>
                    </a:cubicBezTo>
                    <a:cubicBezTo>
                      <a:pt x="152" y="130"/>
                      <a:pt x="152" y="130"/>
                      <a:pt x="152" y="130"/>
                    </a:cubicBezTo>
                    <a:cubicBezTo>
                      <a:pt x="134" y="113"/>
                      <a:pt x="134" y="113"/>
                      <a:pt x="134" y="113"/>
                    </a:cubicBezTo>
                    <a:cubicBezTo>
                      <a:pt x="157" y="90"/>
                      <a:pt x="157" y="90"/>
                      <a:pt x="157" y="90"/>
                    </a:cubicBezTo>
                    <a:cubicBezTo>
                      <a:pt x="173" y="75"/>
                      <a:pt x="173" y="75"/>
                      <a:pt x="173" y="75"/>
                    </a:cubicBezTo>
                    <a:cubicBezTo>
                      <a:pt x="153" y="56"/>
                      <a:pt x="153" y="56"/>
                      <a:pt x="153" y="56"/>
                    </a:cubicBezTo>
                    <a:cubicBezTo>
                      <a:pt x="137" y="73"/>
                      <a:pt x="137" y="73"/>
                      <a:pt x="137" y="73"/>
                    </a:cubicBezTo>
                    <a:cubicBezTo>
                      <a:pt x="72" y="140"/>
                      <a:pt x="72" y="140"/>
                      <a:pt x="72" y="140"/>
                    </a:cubicBezTo>
                    <a:cubicBezTo>
                      <a:pt x="57" y="155"/>
                      <a:pt x="57" y="155"/>
                      <a:pt x="57" y="155"/>
                    </a:cubicBezTo>
                    <a:cubicBezTo>
                      <a:pt x="77" y="174"/>
                      <a:pt x="77" y="174"/>
                      <a:pt x="77" y="174"/>
                    </a:cubicBezTo>
                    <a:cubicBezTo>
                      <a:pt x="91" y="158"/>
                      <a:pt x="91" y="158"/>
                      <a:pt x="91" y="158"/>
                    </a:cubicBezTo>
                    <a:cubicBezTo>
                      <a:pt x="114" y="135"/>
                      <a:pt x="114" y="135"/>
                      <a:pt x="114" y="135"/>
                    </a:cubicBezTo>
                    <a:cubicBezTo>
                      <a:pt x="131" y="151"/>
                      <a:pt x="131" y="151"/>
                      <a:pt x="131" y="151"/>
                    </a:cubicBezTo>
                    <a:cubicBezTo>
                      <a:pt x="113" y="170"/>
                      <a:pt x="113" y="170"/>
                      <a:pt x="113" y="170"/>
                    </a:cubicBezTo>
                    <a:cubicBezTo>
                      <a:pt x="98" y="185"/>
                      <a:pt x="98" y="185"/>
                      <a:pt x="98" y="185"/>
                    </a:cubicBezTo>
                    <a:cubicBezTo>
                      <a:pt x="118" y="204"/>
                      <a:pt x="118" y="204"/>
                      <a:pt x="118" y="204"/>
                    </a:cubicBezTo>
                    <a:cubicBezTo>
                      <a:pt x="132" y="188"/>
                      <a:pt x="132" y="188"/>
                      <a:pt x="132" y="188"/>
                    </a:cubicBezTo>
                    <a:cubicBezTo>
                      <a:pt x="150" y="169"/>
                      <a:pt x="150" y="169"/>
                      <a:pt x="150" y="169"/>
                    </a:cubicBezTo>
                    <a:cubicBezTo>
                      <a:pt x="175" y="192"/>
                      <a:pt x="175" y="192"/>
                      <a:pt x="175" y="192"/>
                    </a:cubicBezTo>
                    <a:cubicBezTo>
                      <a:pt x="150" y="217"/>
                      <a:pt x="150" y="217"/>
                      <a:pt x="150" y="217"/>
                    </a:cubicBezTo>
                    <a:cubicBezTo>
                      <a:pt x="134" y="233"/>
                      <a:pt x="134" y="233"/>
                      <a:pt x="134" y="233"/>
                    </a:cubicBezTo>
                    <a:lnTo>
                      <a:pt x="154" y="252"/>
                    </a:lnTo>
                    <a:close/>
                    <a:moveTo>
                      <a:pt x="20" y="172"/>
                    </a:moveTo>
                    <a:cubicBezTo>
                      <a:pt x="142" y="287"/>
                      <a:pt x="142" y="287"/>
                      <a:pt x="142" y="287"/>
                    </a:cubicBezTo>
                    <a:cubicBezTo>
                      <a:pt x="162" y="307"/>
                      <a:pt x="162" y="307"/>
                      <a:pt x="162" y="307"/>
                    </a:cubicBezTo>
                    <a:cubicBezTo>
                      <a:pt x="183" y="285"/>
                      <a:pt x="183" y="285"/>
                      <a:pt x="183" y="285"/>
                    </a:cubicBezTo>
                    <a:cubicBezTo>
                      <a:pt x="180" y="283"/>
                      <a:pt x="180" y="283"/>
                      <a:pt x="180" y="283"/>
                    </a:cubicBezTo>
                    <a:cubicBezTo>
                      <a:pt x="286" y="173"/>
                      <a:pt x="286" y="173"/>
                      <a:pt x="286" y="173"/>
                    </a:cubicBezTo>
                    <a:cubicBezTo>
                      <a:pt x="290" y="177"/>
                      <a:pt x="290" y="177"/>
                      <a:pt x="290" y="177"/>
                    </a:cubicBezTo>
                    <a:cubicBezTo>
                      <a:pt x="312" y="154"/>
                      <a:pt x="312" y="154"/>
                      <a:pt x="312" y="154"/>
                    </a:cubicBezTo>
                    <a:cubicBezTo>
                      <a:pt x="290" y="135"/>
                      <a:pt x="290" y="135"/>
                      <a:pt x="290" y="135"/>
                    </a:cubicBezTo>
                    <a:cubicBezTo>
                      <a:pt x="168" y="19"/>
                      <a:pt x="168" y="19"/>
                      <a:pt x="168" y="19"/>
                    </a:cubicBezTo>
                    <a:cubicBezTo>
                      <a:pt x="149" y="0"/>
                      <a:pt x="149" y="0"/>
                      <a:pt x="149" y="0"/>
                    </a:cubicBezTo>
                    <a:cubicBezTo>
                      <a:pt x="132" y="19"/>
                      <a:pt x="132" y="19"/>
                      <a:pt x="132" y="19"/>
                    </a:cubicBezTo>
                    <a:cubicBezTo>
                      <a:pt x="18" y="136"/>
                      <a:pt x="18" y="136"/>
                      <a:pt x="18" y="136"/>
                    </a:cubicBezTo>
                    <a:cubicBezTo>
                      <a:pt x="0" y="154"/>
                      <a:pt x="0" y="154"/>
                      <a:pt x="0" y="154"/>
                    </a:cubicBezTo>
                    <a:lnTo>
                      <a:pt x="20" y="172"/>
                    </a:lnTo>
                    <a:close/>
                    <a:moveTo>
                      <a:pt x="42" y="151"/>
                    </a:moveTo>
                    <a:cubicBezTo>
                      <a:pt x="148" y="42"/>
                      <a:pt x="148" y="42"/>
                      <a:pt x="148" y="42"/>
                    </a:cubicBezTo>
                    <a:cubicBezTo>
                      <a:pt x="267" y="155"/>
                      <a:pt x="267" y="155"/>
                      <a:pt x="267" y="155"/>
                    </a:cubicBezTo>
                    <a:cubicBezTo>
                      <a:pt x="161" y="264"/>
                      <a:pt x="161" y="264"/>
                      <a:pt x="161" y="264"/>
                    </a:cubicBezTo>
                    <a:lnTo>
                      <a:pt x="42"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6" name="Freeform 6"/>
              <p:cNvSpPr>
                <a:spLocks noEditPoints="1"/>
              </p:cNvSpPr>
              <p:nvPr/>
            </p:nvSpPr>
            <p:spPr bwMode="auto">
              <a:xfrm>
                <a:off x="3361114" y="571678"/>
                <a:ext cx="90724" cy="85762"/>
              </a:xfrm>
              <a:custGeom>
                <a:avLst/>
                <a:gdLst>
                  <a:gd name="T0" fmla="*/ 156 w 298"/>
                  <a:gd name="T1" fmla="*/ 168 h 281"/>
                  <a:gd name="T2" fmla="*/ 128 w 298"/>
                  <a:gd name="T3" fmla="*/ 200 h 281"/>
                  <a:gd name="T4" fmla="*/ 85 w 298"/>
                  <a:gd name="T5" fmla="*/ 232 h 281"/>
                  <a:gd name="T6" fmla="*/ 88 w 298"/>
                  <a:gd name="T7" fmla="*/ 206 h 281"/>
                  <a:gd name="T8" fmla="*/ 128 w 298"/>
                  <a:gd name="T9" fmla="*/ 154 h 281"/>
                  <a:gd name="T10" fmla="*/ 103 w 298"/>
                  <a:gd name="T11" fmla="*/ 175 h 281"/>
                  <a:gd name="T12" fmla="*/ 71 w 298"/>
                  <a:gd name="T13" fmla="*/ 191 h 281"/>
                  <a:gd name="T14" fmla="*/ 80 w 298"/>
                  <a:gd name="T15" fmla="*/ 161 h 281"/>
                  <a:gd name="T16" fmla="*/ 85 w 298"/>
                  <a:gd name="T17" fmla="*/ 137 h 281"/>
                  <a:gd name="T18" fmla="*/ 54 w 298"/>
                  <a:gd name="T19" fmla="*/ 124 h 281"/>
                  <a:gd name="T20" fmla="*/ 167 w 298"/>
                  <a:gd name="T21" fmla="*/ 66 h 281"/>
                  <a:gd name="T22" fmla="*/ 200 w 298"/>
                  <a:gd name="T23" fmla="*/ 79 h 281"/>
                  <a:gd name="T24" fmla="*/ 146 w 298"/>
                  <a:gd name="T25" fmla="*/ 106 h 281"/>
                  <a:gd name="T26" fmla="*/ 142 w 298"/>
                  <a:gd name="T27" fmla="*/ 133 h 281"/>
                  <a:gd name="T28" fmla="*/ 167 w 298"/>
                  <a:gd name="T29" fmla="*/ 141 h 281"/>
                  <a:gd name="T30" fmla="*/ 192 w 298"/>
                  <a:gd name="T31" fmla="*/ 87 h 281"/>
                  <a:gd name="T32" fmla="*/ 225 w 298"/>
                  <a:gd name="T33" fmla="*/ 95 h 281"/>
                  <a:gd name="T34" fmla="*/ 225 w 298"/>
                  <a:gd name="T35" fmla="*/ 142 h 281"/>
                  <a:gd name="T36" fmla="*/ 298 w 298"/>
                  <a:gd name="T37" fmla="*/ 160 h 281"/>
                  <a:gd name="T38" fmla="*/ 291 w 298"/>
                  <a:gd name="T39" fmla="*/ 194 h 281"/>
                  <a:gd name="T40" fmla="*/ 219 w 298"/>
                  <a:gd name="T41" fmla="*/ 173 h 281"/>
                  <a:gd name="T42" fmla="*/ 186 w 298"/>
                  <a:gd name="T43" fmla="*/ 159 h 281"/>
                  <a:gd name="T44" fmla="*/ 203 w 298"/>
                  <a:gd name="T45" fmla="*/ 186 h 281"/>
                  <a:gd name="T46" fmla="*/ 212 w 298"/>
                  <a:gd name="T47" fmla="*/ 228 h 281"/>
                  <a:gd name="T48" fmla="*/ 168 w 298"/>
                  <a:gd name="T49" fmla="*/ 237 h 281"/>
                  <a:gd name="T50" fmla="*/ 180 w 298"/>
                  <a:gd name="T51" fmla="*/ 218 h 281"/>
                  <a:gd name="T52" fmla="*/ 175 w 298"/>
                  <a:gd name="T53" fmla="*/ 195 h 281"/>
                  <a:gd name="T54" fmla="*/ 153 w 298"/>
                  <a:gd name="T55" fmla="*/ 226 h 281"/>
                  <a:gd name="T56" fmla="*/ 106 w 298"/>
                  <a:gd name="T57" fmla="*/ 281 h 281"/>
                  <a:gd name="T58" fmla="*/ 78 w 298"/>
                  <a:gd name="T59" fmla="*/ 265 h 281"/>
                  <a:gd name="T60" fmla="*/ 27 w 298"/>
                  <a:gd name="T61" fmla="*/ 155 h 281"/>
                  <a:gd name="T62" fmla="*/ 9 w 298"/>
                  <a:gd name="T63" fmla="*/ 118 h 281"/>
                  <a:gd name="T64" fmla="*/ 26 w 298"/>
                  <a:gd name="T65" fmla="*/ 91 h 281"/>
                  <a:gd name="T66" fmla="*/ 68 w 298"/>
                  <a:gd name="T67" fmla="*/ 55 h 281"/>
                  <a:gd name="T68" fmla="*/ 85 w 298"/>
                  <a:gd name="T69" fmla="*/ 30 h 281"/>
                  <a:gd name="T70" fmla="*/ 114 w 298"/>
                  <a:gd name="T71" fmla="*/ 45 h 281"/>
                  <a:gd name="T72" fmla="*/ 201 w 298"/>
                  <a:gd name="T73" fmla="*/ 0 h 281"/>
                  <a:gd name="T74" fmla="*/ 222 w 298"/>
                  <a:gd name="T75" fmla="*/ 40 h 281"/>
                  <a:gd name="T76" fmla="*/ 200 w 298"/>
                  <a:gd name="T77" fmla="*/ 67 h 281"/>
                  <a:gd name="T78" fmla="*/ 186 w 298"/>
                  <a:gd name="T79" fmla="*/ 38 h 281"/>
                  <a:gd name="T80" fmla="*/ 49 w 298"/>
                  <a:gd name="T81" fmla="*/ 128 h 281"/>
                  <a:gd name="T82" fmla="*/ 27 w 298"/>
                  <a:gd name="T83" fmla="*/ 155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8" h="281">
                    <a:moveTo>
                      <a:pt x="130" y="212"/>
                    </a:moveTo>
                    <a:cubicBezTo>
                      <a:pt x="142" y="194"/>
                      <a:pt x="151" y="180"/>
                      <a:pt x="156" y="168"/>
                    </a:cubicBezTo>
                    <a:cubicBezTo>
                      <a:pt x="155" y="167"/>
                      <a:pt x="153" y="166"/>
                      <a:pt x="152" y="165"/>
                    </a:cubicBezTo>
                    <a:cubicBezTo>
                      <a:pt x="143" y="178"/>
                      <a:pt x="135" y="190"/>
                      <a:pt x="128" y="200"/>
                    </a:cubicBezTo>
                    <a:cubicBezTo>
                      <a:pt x="121" y="210"/>
                      <a:pt x="110" y="223"/>
                      <a:pt x="94" y="239"/>
                    </a:cubicBezTo>
                    <a:cubicBezTo>
                      <a:pt x="90" y="236"/>
                      <a:pt x="87" y="234"/>
                      <a:pt x="85" y="232"/>
                    </a:cubicBezTo>
                    <a:cubicBezTo>
                      <a:pt x="82" y="230"/>
                      <a:pt x="76" y="227"/>
                      <a:pt x="68" y="223"/>
                    </a:cubicBezTo>
                    <a:cubicBezTo>
                      <a:pt x="76" y="216"/>
                      <a:pt x="83" y="211"/>
                      <a:pt x="88" y="206"/>
                    </a:cubicBezTo>
                    <a:cubicBezTo>
                      <a:pt x="94" y="200"/>
                      <a:pt x="101" y="193"/>
                      <a:pt x="108" y="184"/>
                    </a:cubicBezTo>
                    <a:cubicBezTo>
                      <a:pt x="115" y="175"/>
                      <a:pt x="122" y="165"/>
                      <a:pt x="128" y="154"/>
                    </a:cubicBezTo>
                    <a:cubicBezTo>
                      <a:pt x="124" y="154"/>
                      <a:pt x="124" y="154"/>
                      <a:pt x="124" y="154"/>
                    </a:cubicBezTo>
                    <a:cubicBezTo>
                      <a:pt x="115" y="164"/>
                      <a:pt x="108" y="171"/>
                      <a:pt x="103" y="175"/>
                    </a:cubicBezTo>
                    <a:cubicBezTo>
                      <a:pt x="99" y="180"/>
                      <a:pt x="90" y="187"/>
                      <a:pt x="79" y="198"/>
                    </a:cubicBezTo>
                    <a:cubicBezTo>
                      <a:pt x="76" y="195"/>
                      <a:pt x="73" y="193"/>
                      <a:pt x="71" y="191"/>
                    </a:cubicBezTo>
                    <a:cubicBezTo>
                      <a:pt x="68" y="189"/>
                      <a:pt x="62" y="186"/>
                      <a:pt x="53" y="181"/>
                    </a:cubicBezTo>
                    <a:cubicBezTo>
                      <a:pt x="60" y="176"/>
                      <a:pt x="69" y="170"/>
                      <a:pt x="80" y="161"/>
                    </a:cubicBezTo>
                    <a:cubicBezTo>
                      <a:pt x="92" y="153"/>
                      <a:pt x="104" y="139"/>
                      <a:pt x="118" y="120"/>
                    </a:cubicBezTo>
                    <a:cubicBezTo>
                      <a:pt x="85" y="137"/>
                      <a:pt x="85" y="137"/>
                      <a:pt x="85" y="137"/>
                    </a:cubicBezTo>
                    <a:cubicBezTo>
                      <a:pt x="66" y="148"/>
                      <a:pt x="66" y="148"/>
                      <a:pt x="66" y="148"/>
                    </a:cubicBezTo>
                    <a:cubicBezTo>
                      <a:pt x="54" y="124"/>
                      <a:pt x="54" y="124"/>
                      <a:pt x="54" y="124"/>
                    </a:cubicBezTo>
                    <a:cubicBezTo>
                      <a:pt x="74" y="115"/>
                      <a:pt x="74" y="115"/>
                      <a:pt x="74" y="115"/>
                    </a:cubicBezTo>
                    <a:cubicBezTo>
                      <a:pt x="167" y="66"/>
                      <a:pt x="167" y="66"/>
                      <a:pt x="167" y="66"/>
                    </a:cubicBezTo>
                    <a:cubicBezTo>
                      <a:pt x="188" y="55"/>
                      <a:pt x="188" y="55"/>
                      <a:pt x="188" y="55"/>
                    </a:cubicBezTo>
                    <a:cubicBezTo>
                      <a:pt x="200" y="79"/>
                      <a:pt x="200" y="79"/>
                      <a:pt x="200" y="79"/>
                    </a:cubicBezTo>
                    <a:cubicBezTo>
                      <a:pt x="179" y="89"/>
                      <a:pt x="179" y="89"/>
                      <a:pt x="179" y="89"/>
                    </a:cubicBezTo>
                    <a:cubicBezTo>
                      <a:pt x="146" y="106"/>
                      <a:pt x="146" y="106"/>
                      <a:pt x="146" y="106"/>
                    </a:cubicBezTo>
                    <a:cubicBezTo>
                      <a:pt x="150" y="107"/>
                      <a:pt x="154" y="108"/>
                      <a:pt x="158" y="108"/>
                    </a:cubicBezTo>
                    <a:cubicBezTo>
                      <a:pt x="153" y="117"/>
                      <a:pt x="147" y="125"/>
                      <a:pt x="142" y="133"/>
                    </a:cubicBezTo>
                    <a:cubicBezTo>
                      <a:pt x="151" y="134"/>
                      <a:pt x="157" y="136"/>
                      <a:pt x="160" y="137"/>
                    </a:cubicBezTo>
                    <a:cubicBezTo>
                      <a:pt x="167" y="141"/>
                      <a:pt x="167" y="141"/>
                      <a:pt x="167" y="141"/>
                    </a:cubicBezTo>
                    <a:cubicBezTo>
                      <a:pt x="179" y="120"/>
                      <a:pt x="185" y="108"/>
                      <a:pt x="186" y="103"/>
                    </a:cubicBezTo>
                    <a:cubicBezTo>
                      <a:pt x="192" y="87"/>
                      <a:pt x="192" y="87"/>
                      <a:pt x="192" y="87"/>
                    </a:cubicBezTo>
                    <a:cubicBezTo>
                      <a:pt x="196" y="89"/>
                      <a:pt x="199" y="90"/>
                      <a:pt x="202" y="91"/>
                    </a:cubicBezTo>
                    <a:cubicBezTo>
                      <a:pt x="205" y="92"/>
                      <a:pt x="212" y="93"/>
                      <a:pt x="225" y="95"/>
                    </a:cubicBezTo>
                    <a:cubicBezTo>
                      <a:pt x="218" y="107"/>
                      <a:pt x="212" y="117"/>
                      <a:pt x="207" y="126"/>
                    </a:cubicBezTo>
                    <a:cubicBezTo>
                      <a:pt x="211" y="130"/>
                      <a:pt x="217" y="136"/>
                      <a:pt x="225" y="142"/>
                    </a:cubicBezTo>
                    <a:cubicBezTo>
                      <a:pt x="233" y="149"/>
                      <a:pt x="243" y="154"/>
                      <a:pt x="257" y="157"/>
                    </a:cubicBezTo>
                    <a:cubicBezTo>
                      <a:pt x="271" y="160"/>
                      <a:pt x="284" y="161"/>
                      <a:pt x="298" y="160"/>
                    </a:cubicBezTo>
                    <a:cubicBezTo>
                      <a:pt x="296" y="166"/>
                      <a:pt x="295" y="171"/>
                      <a:pt x="294" y="175"/>
                    </a:cubicBezTo>
                    <a:cubicBezTo>
                      <a:pt x="293" y="178"/>
                      <a:pt x="292" y="185"/>
                      <a:pt x="291" y="194"/>
                    </a:cubicBezTo>
                    <a:cubicBezTo>
                      <a:pt x="272" y="193"/>
                      <a:pt x="257" y="190"/>
                      <a:pt x="247" y="186"/>
                    </a:cubicBezTo>
                    <a:cubicBezTo>
                      <a:pt x="236" y="183"/>
                      <a:pt x="227" y="178"/>
                      <a:pt x="219" y="173"/>
                    </a:cubicBezTo>
                    <a:cubicBezTo>
                      <a:pt x="211" y="167"/>
                      <a:pt x="202" y="160"/>
                      <a:pt x="192" y="150"/>
                    </a:cubicBezTo>
                    <a:cubicBezTo>
                      <a:pt x="186" y="159"/>
                      <a:pt x="186" y="159"/>
                      <a:pt x="186" y="159"/>
                    </a:cubicBezTo>
                    <a:cubicBezTo>
                      <a:pt x="189" y="162"/>
                      <a:pt x="191" y="166"/>
                      <a:pt x="193" y="168"/>
                    </a:cubicBezTo>
                    <a:cubicBezTo>
                      <a:pt x="195" y="171"/>
                      <a:pt x="198" y="177"/>
                      <a:pt x="203" y="186"/>
                    </a:cubicBezTo>
                    <a:cubicBezTo>
                      <a:pt x="208" y="195"/>
                      <a:pt x="211" y="202"/>
                      <a:pt x="213" y="208"/>
                    </a:cubicBezTo>
                    <a:cubicBezTo>
                      <a:pt x="215" y="215"/>
                      <a:pt x="214" y="222"/>
                      <a:pt x="212" y="228"/>
                    </a:cubicBezTo>
                    <a:cubicBezTo>
                      <a:pt x="210" y="235"/>
                      <a:pt x="200" y="243"/>
                      <a:pt x="182" y="253"/>
                    </a:cubicBezTo>
                    <a:cubicBezTo>
                      <a:pt x="175" y="244"/>
                      <a:pt x="170" y="239"/>
                      <a:pt x="168" y="237"/>
                    </a:cubicBezTo>
                    <a:cubicBezTo>
                      <a:pt x="158" y="230"/>
                      <a:pt x="158" y="230"/>
                      <a:pt x="158" y="230"/>
                    </a:cubicBezTo>
                    <a:cubicBezTo>
                      <a:pt x="171" y="225"/>
                      <a:pt x="178" y="222"/>
                      <a:pt x="180" y="218"/>
                    </a:cubicBezTo>
                    <a:cubicBezTo>
                      <a:pt x="182" y="215"/>
                      <a:pt x="182" y="211"/>
                      <a:pt x="180" y="206"/>
                    </a:cubicBezTo>
                    <a:cubicBezTo>
                      <a:pt x="178" y="202"/>
                      <a:pt x="177" y="198"/>
                      <a:pt x="175" y="195"/>
                    </a:cubicBezTo>
                    <a:cubicBezTo>
                      <a:pt x="174" y="192"/>
                      <a:pt x="174" y="192"/>
                      <a:pt x="174" y="192"/>
                    </a:cubicBezTo>
                    <a:cubicBezTo>
                      <a:pt x="169" y="202"/>
                      <a:pt x="162" y="213"/>
                      <a:pt x="153" y="226"/>
                    </a:cubicBezTo>
                    <a:cubicBezTo>
                      <a:pt x="144" y="238"/>
                      <a:pt x="137" y="248"/>
                      <a:pt x="130" y="255"/>
                    </a:cubicBezTo>
                    <a:cubicBezTo>
                      <a:pt x="106" y="281"/>
                      <a:pt x="106" y="281"/>
                      <a:pt x="106" y="281"/>
                    </a:cubicBezTo>
                    <a:cubicBezTo>
                      <a:pt x="99" y="276"/>
                      <a:pt x="94" y="273"/>
                      <a:pt x="90" y="271"/>
                    </a:cubicBezTo>
                    <a:cubicBezTo>
                      <a:pt x="78" y="265"/>
                      <a:pt x="78" y="265"/>
                      <a:pt x="78" y="265"/>
                    </a:cubicBezTo>
                    <a:cubicBezTo>
                      <a:pt x="101" y="247"/>
                      <a:pt x="118" y="229"/>
                      <a:pt x="130" y="212"/>
                    </a:cubicBezTo>
                    <a:close/>
                    <a:moveTo>
                      <a:pt x="27" y="155"/>
                    </a:moveTo>
                    <a:cubicBezTo>
                      <a:pt x="22" y="143"/>
                      <a:pt x="22" y="143"/>
                      <a:pt x="22" y="143"/>
                    </a:cubicBezTo>
                    <a:cubicBezTo>
                      <a:pt x="9" y="118"/>
                      <a:pt x="9" y="118"/>
                      <a:pt x="9" y="118"/>
                    </a:cubicBezTo>
                    <a:cubicBezTo>
                      <a:pt x="0" y="103"/>
                      <a:pt x="0" y="103"/>
                      <a:pt x="0" y="103"/>
                    </a:cubicBezTo>
                    <a:cubicBezTo>
                      <a:pt x="26" y="91"/>
                      <a:pt x="26" y="91"/>
                      <a:pt x="26" y="91"/>
                    </a:cubicBezTo>
                    <a:cubicBezTo>
                      <a:pt x="86" y="60"/>
                      <a:pt x="86" y="60"/>
                      <a:pt x="86" y="60"/>
                    </a:cubicBezTo>
                    <a:cubicBezTo>
                      <a:pt x="81" y="58"/>
                      <a:pt x="75" y="57"/>
                      <a:pt x="68" y="55"/>
                    </a:cubicBezTo>
                    <a:cubicBezTo>
                      <a:pt x="70" y="52"/>
                      <a:pt x="73" y="49"/>
                      <a:pt x="75" y="47"/>
                    </a:cubicBezTo>
                    <a:cubicBezTo>
                      <a:pt x="76" y="44"/>
                      <a:pt x="80" y="39"/>
                      <a:pt x="85" y="30"/>
                    </a:cubicBezTo>
                    <a:cubicBezTo>
                      <a:pt x="100" y="33"/>
                      <a:pt x="110" y="36"/>
                      <a:pt x="117" y="38"/>
                    </a:cubicBezTo>
                    <a:cubicBezTo>
                      <a:pt x="116" y="41"/>
                      <a:pt x="114" y="43"/>
                      <a:pt x="114" y="45"/>
                    </a:cubicBezTo>
                    <a:cubicBezTo>
                      <a:pt x="178" y="12"/>
                      <a:pt x="178" y="12"/>
                      <a:pt x="178" y="12"/>
                    </a:cubicBezTo>
                    <a:cubicBezTo>
                      <a:pt x="201" y="0"/>
                      <a:pt x="201" y="0"/>
                      <a:pt x="201" y="0"/>
                    </a:cubicBezTo>
                    <a:cubicBezTo>
                      <a:pt x="209" y="16"/>
                      <a:pt x="209" y="16"/>
                      <a:pt x="209" y="16"/>
                    </a:cubicBezTo>
                    <a:cubicBezTo>
                      <a:pt x="222" y="40"/>
                      <a:pt x="222" y="40"/>
                      <a:pt x="222" y="40"/>
                    </a:cubicBezTo>
                    <a:cubicBezTo>
                      <a:pt x="229" y="52"/>
                      <a:pt x="229" y="52"/>
                      <a:pt x="229" y="52"/>
                    </a:cubicBezTo>
                    <a:cubicBezTo>
                      <a:pt x="200" y="67"/>
                      <a:pt x="200" y="67"/>
                      <a:pt x="200" y="67"/>
                    </a:cubicBezTo>
                    <a:cubicBezTo>
                      <a:pt x="194" y="54"/>
                      <a:pt x="194" y="54"/>
                      <a:pt x="194" y="54"/>
                    </a:cubicBezTo>
                    <a:cubicBezTo>
                      <a:pt x="186" y="38"/>
                      <a:pt x="186" y="38"/>
                      <a:pt x="186" y="38"/>
                    </a:cubicBezTo>
                    <a:cubicBezTo>
                      <a:pt x="41" y="113"/>
                      <a:pt x="41" y="113"/>
                      <a:pt x="41" y="113"/>
                    </a:cubicBezTo>
                    <a:cubicBezTo>
                      <a:pt x="49" y="128"/>
                      <a:pt x="49" y="128"/>
                      <a:pt x="49" y="128"/>
                    </a:cubicBezTo>
                    <a:cubicBezTo>
                      <a:pt x="56" y="140"/>
                      <a:pt x="56" y="140"/>
                      <a:pt x="56" y="140"/>
                    </a:cubicBezTo>
                    <a:lnTo>
                      <a:pt x="27" y="1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7" name="Freeform 7"/>
              <p:cNvSpPr>
                <a:spLocks noEditPoints="1"/>
              </p:cNvSpPr>
              <p:nvPr/>
            </p:nvSpPr>
            <p:spPr bwMode="auto">
              <a:xfrm>
                <a:off x="3475936" y="542618"/>
                <a:ext cx="75839" cy="71587"/>
              </a:xfrm>
              <a:custGeom>
                <a:avLst/>
                <a:gdLst>
                  <a:gd name="T0" fmla="*/ 36 w 250"/>
                  <a:gd name="T1" fmla="*/ 73 h 236"/>
                  <a:gd name="T2" fmla="*/ 83 w 250"/>
                  <a:gd name="T3" fmla="*/ 66 h 236"/>
                  <a:gd name="T4" fmla="*/ 88 w 250"/>
                  <a:gd name="T5" fmla="*/ 95 h 236"/>
                  <a:gd name="T6" fmla="*/ 41 w 250"/>
                  <a:gd name="T7" fmla="*/ 102 h 236"/>
                  <a:gd name="T8" fmla="*/ 36 w 250"/>
                  <a:gd name="T9" fmla="*/ 73 h 236"/>
                  <a:gd name="T10" fmla="*/ 4 w 250"/>
                  <a:gd name="T11" fmla="*/ 71 h 236"/>
                  <a:gd name="T12" fmla="*/ 20 w 250"/>
                  <a:gd name="T13" fmla="*/ 167 h 236"/>
                  <a:gd name="T14" fmla="*/ 23 w 250"/>
                  <a:gd name="T15" fmla="*/ 193 h 236"/>
                  <a:gd name="T16" fmla="*/ 54 w 250"/>
                  <a:gd name="T17" fmla="*/ 188 h 236"/>
                  <a:gd name="T18" fmla="*/ 53 w 250"/>
                  <a:gd name="T19" fmla="*/ 184 h 236"/>
                  <a:gd name="T20" fmla="*/ 101 w 250"/>
                  <a:gd name="T21" fmla="*/ 177 h 236"/>
                  <a:gd name="T22" fmla="*/ 107 w 250"/>
                  <a:gd name="T23" fmla="*/ 213 h 236"/>
                  <a:gd name="T24" fmla="*/ 111 w 250"/>
                  <a:gd name="T25" fmla="*/ 226 h 236"/>
                  <a:gd name="T26" fmla="*/ 121 w 250"/>
                  <a:gd name="T27" fmla="*/ 234 h 236"/>
                  <a:gd name="T28" fmla="*/ 143 w 250"/>
                  <a:gd name="T29" fmla="*/ 235 h 236"/>
                  <a:gd name="T30" fmla="*/ 181 w 250"/>
                  <a:gd name="T31" fmla="*/ 229 h 236"/>
                  <a:gd name="T32" fmla="*/ 216 w 250"/>
                  <a:gd name="T33" fmla="*/ 224 h 236"/>
                  <a:gd name="T34" fmla="*/ 233 w 250"/>
                  <a:gd name="T35" fmla="*/ 219 h 236"/>
                  <a:gd name="T36" fmla="*/ 242 w 250"/>
                  <a:gd name="T37" fmla="*/ 209 h 236"/>
                  <a:gd name="T38" fmla="*/ 250 w 250"/>
                  <a:gd name="T39" fmla="*/ 176 h 236"/>
                  <a:gd name="T40" fmla="*/ 218 w 250"/>
                  <a:gd name="T41" fmla="*/ 167 h 236"/>
                  <a:gd name="T42" fmla="*/ 218 w 250"/>
                  <a:gd name="T43" fmla="*/ 177 h 236"/>
                  <a:gd name="T44" fmla="*/ 214 w 250"/>
                  <a:gd name="T45" fmla="*/ 191 h 236"/>
                  <a:gd name="T46" fmla="*/ 202 w 250"/>
                  <a:gd name="T47" fmla="*/ 197 h 236"/>
                  <a:gd name="T48" fmla="*/ 177 w 250"/>
                  <a:gd name="T49" fmla="*/ 201 h 236"/>
                  <a:gd name="T50" fmla="*/ 150 w 250"/>
                  <a:gd name="T51" fmla="*/ 205 h 236"/>
                  <a:gd name="T52" fmla="*/ 138 w 250"/>
                  <a:gd name="T53" fmla="*/ 204 h 236"/>
                  <a:gd name="T54" fmla="*/ 135 w 250"/>
                  <a:gd name="T55" fmla="*/ 198 h 236"/>
                  <a:gd name="T56" fmla="*/ 131 w 250"/>
                  <a:gd name="T57" fmla="*/ 172 h 236"/>
                  <a:gd name="T58" fmla="*/ 185 w 250"/>
                  <a:gd name="T59" fmla="*/ 163 h 236"/>
                  <a:gd name="T60" fmla="*/ 186 w 250"/>
                  <a:gd name="T61" fmla="*/ 168 h 236"/>
                  <a:gd name="T62" fmla="*/ 217 w 250"/>
                  <a:gd name="T63" fmla="*/ 163 h 236"/>
                  <a:gd name="T64" fmla="*/ 213 w 250"/>
                  <a:gd name="T65" fmla="*/ 139 h 236"/>
                  <a:gd name="T66" fmla="*/ 198 w 250"/>
                  <a:gd name="T67" fmla="*/ 41 h 236"/>
                  <a:gd name="T68" fmla="*/ 195 w 250"/>
                  <a:gd name="T69" fmla="*/ 19 h 236"/>
                  <a:gd name="T70" fmla="*/ 175 w 250"/>
                  <a:gd name="T71" fmla="*/ 23 h 236"/>
                  <a:gd name="T72" fmla="*/ 109 w 250"/>
                  <a:gd name="T73" fmla="*/ 33 h 236"/>
                  <a:gd name="T74" fmla="*/ 107 w 250"/>
                  <a:gd name="T75" fmla="*/ 19 h 236"/>
                  <a:gd name="T76" fmla="*/ 105 w 250"/>
                  <a:gd name="T77" fmla="*/ 0 h 236"/>
                  <a:gd name="T78" fmla="*/ 73 w 250"/>
                  <a:gd name="T79" fmla="*/ 5 h 236"/>
                  <a:gd name="T80" fmla="*/ 77 w 250"/>
                  <a:gd name="T81" fmla="*/ 24 h 236"/>
                  <a:gd name="T82" fmla="*/ 79 w 250"/>
                  <a:gd name="T83" fmla="*/ 38 h 236"/>
                  <a:gd name="T84" fmla="*/ 24 w 250"/>
                  <a:gd name="T85" fmla="*/ 47 h 236"/>
                  <a:gd name="T86" fmla="*/ 0 w 250"/>
                  <a:gd name="T87" fmla="*/ 50 h 236"/>
                  <a:gd name="T88" fmla="*/ 4 w 250"/>
                  <a:gd name="T89" fmla="*/ 71 h 236"/>
                  <a:gd name="T90" fmla="*/ 45 w 250"/>
                  <a:gd name="T91" fmla="*/ 129 h 236"/>
                  <a:gd name="T92" fmla="*/ 92 w 250"/>
                  <a:gd name="T93" fmla="*/ 121 h 236"/>
                  <a:gd name="T94" fmla="*/ 97 w 250"/>
                  <a:gd name="T95" fmla="*/ 149 h 236"/>
                  <a:gd name="T96" fmla="*/ 49 w 250"/>
                  <a:gd name="T97" fmla="*/ 157 h 236"/>
                  <a:gd name="T98" fmla="*/ 45 w 250"/>
                  <a:gd name="T99" fmla="*/ 129 h 236"/>
                  <a:gd name="T100" fmla="*/ 114 w 250"/>
                  <a:gd name="T101" fmla="*/ 61 h 236"/>
                  <a:gd name="T102" fmla="*/ 168 w 250"/>
                  <a:gd name="T103" fmla="*/ 53 h 236"/>
                  <a:gd name="T104" fmla="*/ 172 w 250"/>
                  <a:gd name="T105" fmla="*/ 82 h 236"/>
                  <a:gd name="T106" fmla="*/ 118 w 250"/>
                  <a:gd name="T107" fmla="*/ 90 h 236"/>
                  <a:gd name="T108" fmla="*/ 114 w 250"/>
                  <a:gd name="T109" fmla="*/ 61 h 236"/>
                  <a:gd name="T110" fmla="*/ 122 w 250"/>
                  <a:gd name="T111" fmla="*/ 116 h 236"/>
                  <a:gd name="T112" fmla="*/ 177 w 250"/>
                  <a:gd name="T113" fmla="*/ 108 h 236"/>
                  <a:gd name="T114" fmla="*/ 181 w 250"/>
                  <a:gd name="T115" fmla="*/ 136 h 236"/>
                  <a:gd name="T116" fmla="*/ 127 w 250"/>
                  <a:gd name="T117" fmla="*/ 145 h 236"/>
                  <a:gd name="T118" fmla="*/ 122 w 250"/>
                  <a:gd name="T119" fmla="*/ 11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0" h="236">
                    <a:moveTo>
                      <a:pt x="36" y="73"/>
                    </a:moveTo>
                    <a:cubicBezTo>
                      <a:pt x="83" y="66"/>
                      <a:pt x="83" y="66"/>
                      <a:pt x="83" y="66"/>
                    </a:cubicBezTo>
                    <a:cubicBezTo>
                      <a:pt x="88" y="95"/>
                      <a:pt x="88" y="95"/>
                      <a:pt x="88" y="95"/>
                    </a:cubicBezTo>
                    <a:cubicBezTo>
                      <a:pt x="41" y="102"/>
                      <a:pt x="41" y="102"/>
                      <a:pt x="41" y="102"/>
                    </a:cubicBezTo>
                    <a:lnTo>
                      <a:pt x="36" y="73"/>
                    </a:lnTo>
                    <a:close/>
                    <a:moveTo>
                      <a:pt x="4" y="71"/>
                    </a:moveTo>
                    <a:cubicBezTo>
                      <a:pt x="20" y="167"/>
                      <a:pt x="20" y="167"/>
                      <a:pt x="20" y="167"/>
                    </a:cubicBezTo>
                    <a:cubicBezTo>
                      <a:pt x="23" y="193"/>
                      <a:pt x="23" y="193"/>
                      <a:pt x="23" y="193"/>
                    </a:cubicBezTo>
                    <a:cubicBezTo>
                      <a:pt x="54" y="188"/>
                      <a:pt x="54" y="188"/>
                      <a:pt x="54" y="188"/>
                    </a:cubicBezTo>
                    <a:cubicBezTo>
                      <a:pt x="53" y="184"/>
                      <a:pt x="53" y="184"/>
                      <a:pt x="53" y="184"/>
                    </a:cubicBezTo>
                    <a:cubicBezTo>
                      <a:pt x="101" y="177"/>
                      <a:pt x="101" y="177"/>
                      <a:pt x="101" y="177"/>
                    </a:cubicBezTo>
                    <a:cubicBezTo>
                      <a:pt x="107" y="213"/>
                      <a:pt x="107" y="213"/>
                      <a:pt x="107" y="213"/>
                    </a:cubicBezTo>
                    <a:cubicBezTo>
                      <a:pt x="108" y="218"/>
                      <a:pt x="109" y="223"/>
                      <a:pt x="111" y="226"/>
                    </a:cubicBezTo>
                    <a:cubicBezTo>
                      <a:pt x="113" y="229"/>
                      <a:pt x="116" y="232"/>
                      <a:pt x="121" y="234"/>
                    </a:cubicBezTo>
                    <a:cubicBezTo>
                      <a:pt x="126" y="236"/>
                      <a:pt x="134" y="236"/>
                      <a:pt x="143" y="235"/>
                    </a:cubicBezTo>
                    <a:cubicBezTo>
                      <a:pt x="153" y="233"/>
                      <a:pt x="165" y="231"/>
                      <a:pt x="181" y="229"/>
                    </a:cubicBezTo>
                    <a:cubicBezTo>
                      <a:pt x="197" y="227"/>
                      <a:pt x="209" y="226"/>
                      <a:pt x="216" y="224"/>
                    </a:cubicBezTo>
                    <a:cubicBezTo>
                      <a:pt x="224" y="222"/>
                      <a:pt x="230" y="221"/>
                      <a:pt x="233" y="219"/>
                    </a:cubicBezTo>
                    <a:cubicBezTo>
                      <a:pt x="237" y="216"/>
                      <a:pt x="240" y="213"/>
                      <a:pt x="242" y="209"/>
                    </a:cubicBezTo>
                    <a:cubicBezTo>
                      <a:pt x="245" y="205"/>
                      <a:pt x="248" y="194"/>
                      <a:pt x="250" y="176"/>
                    </a:cubicBezTo>
                    <a:cubicBezTo>
                      <a:pt x="241" y="175"/>
                      <a:pt x="230" y="172"/>
                      <a:pt x="218" y="167"/>
                    </a:cubicBezTo>
                    <a:cubicBezTo>
                      <a:pt x="218" y="177"/>
                      <a:pt x="218" y="177"/>
                      <a:pt x="218" y="177"/>
                    </a:cubicBezTo>
                    <a:cubicBezTo>
                      <a:pt x="218" y="183"/>
                      <a:pt x="217" y="188"/>
                      <a:pt x="214" y="191"/>
                    </a:cubicBezTo>
                    <a:cubicBezTo>
                      <a:pt x="211" y="194"/>
                      <a:pt x="207" y="196"/>
                      <a:pt x="202" y="197"/>
                    </a:cubicBezTo>
                    <a:cubicBezTo>
                      <a:pt x="197" y="199"/>
                      <a:pt x="189" y="200"/>
                      <a:pt x="177" y="201"/>
                    </a:cubicBezTo>
                    <a:cubicBezTo>
                      <a:pt x="150" y="205"/>
                      <a:pt x="150" y="205"/>
                      <a:pt x="150" y="205"/>
                    </a:cubicBezTo>
                    <a:cubicBezTo>
                      <a:pt x="144" y="206"/>
                      <a:pt x="140" y="205"/>
                      <a:pt x="138" y="204"/>
                    </a:cubicBezTo>
                    <a:cubicBezTo>
                      <a:pt x="137" y="202"/>
                      <a:pt x="136" y="200"/>
                      <a:pt x="135" y="198"/>
                    </a:cubicBezTo>
                    <a:cubicBezTo>
                      <a:pt x="131" y="172"/>
                      <a:pt x="131" y="172"/>
                      <a:pt x="131" y="172"/>
                    </a:cubicBezTo>
                    <a:cubicBezTo>
                      <a:pt x="185" y="163"/>
                      <a:pt x="185" y="163"/>
                      <a:pt x="185" y="163"/>
                    </a:cubicBezTo>
                    <a:cubicBezTo>
                      <a:pt x="186" y="168"/>
                      <a:pt x="186" y="168"/>
                      <a:pt x="186" y="168"/>
                    </a:cubicBezTo>
                    <a:cubicBezTo>
                      <a:pt x="217" y="163"/>
                      <a:pt x="217" y="163"/>
                      <a:pt x="217" y="163"/>
                    </a:cubicBezTo>
                    <a:cubicBezTo>
                      <a:pt x="213" y="139"/>
                      <a:pt x="213" y="139"/>
                      <a:pt x="213" y="139"/>
                    </a:cubicBezTo>
                    <a:cubicBezTo>
                      <a:pt x="198" y="41"/>
                      <a:pt x="198" y="41"/>
                      <a:pt x="198" y="41"/>
                    </a:cubicBezTo>
                    <a:cubicBezTo>
                      <a:pt x="195" y="19"/>
                      <a:pt x="195" y="19"/>
                      <a:pt x="195" y="19"/>
                    </a:cubicBezTo>
                    <a:cubicBezTo>
                      <a:pt x="175" y="23"/>
                      <a:pt x="175" y="23"/>
                      <a:pt x="175" y="23"/>
                    </a:cubicBezTo>
                    <a:cubicBezTo>
                      <a:pt x="109" y="33"/>
                      <a:pt x="109" y="33"/>
                      <a:pt x="109" y="33"/>
                    </a:cubicBezTo>
                    <a:cubicBezTo>
                      <a:pt x="107" y="19"/>
                      <a:pt x="107" y="19"/>
                      <a:pt x="107" y="19"/>
                    </a:cubicBezTo>
                    <a:cubicBezTo>
                      <a:pt x="105" y="0"/>
                      <a:pt x="105" y="0"/>
                      <a:pt x="105" y="0"/>
                    </a:cubicBezTo>
                    <a:cubicBezTo>
                      <a:pt x="73" y="5"/>
                      <a:pt x="73" y="5"/>
                      <a:pt x="73" y="5"/>
                    </a:cubicBezTo>
                    <a:cubicBezTo>
                      <a:pt x="77" y="24"/>
                      <a:pt x="77" y="24"/>
                      <a:pt x="77" y="24"/>
                    </a:cubicBezTo>
                    <a:cubicBezTo>
                      <a:pt x="79" y="38"/>
                      <a:pt x="79" y="38"/>
                      <a:pt x="79" y="38"/>
                    </a:cubicBezTo>
                    <a:cubicBezTo>
                      <a:pt x="24" y="47"/>
                      <a:pt x="24" y="47"/>
                      <a:pt x="24" y="47"/>
                    </a:cubicBezTo>
                    <a:cubicBezTo>
                      <a:pt x="0" y="50"/>
                      <a:pt x="0" y="50"/>
                      <a:pt x="0" y="50"/>
                    </a:cubicBezTo>
                    <a:lnTo>
                      <a:pt x="4" y="71"/>
                    </a:lnTo>
                    <a:close/>
                    <a:moveTo>
                      <a:pt x="45" y="129"/>
                    </a:moveTo>
                    <a:cubicBezTo>
                      <a:pt x="92" y="121"/>
                      <a:pt x="92" y="121"/>
                      <a:pt x="92" y="121"/>
                    </a:cubicBezTo>
                    <a:cubicBezTo>
                      <a:pt x="97" y="149"/>
                      <a:pt x="97" y="149"/>
                      <a:pt x="97" y="149"/>
                    </a:cubicBezTo>
                    <a:cubicBezTo>
                      <a:pt x="49" y="157"/>
                      <a:pt x="49" y="157"/>
                      <a:pt x="49" y="157"/>
                    </a:cubicBezTo>
                    <a:lnTo>
                      <a:pt x="45" y="129"/>
                    </a:lnTo>
                    <a:close/>
                    <a:moveTo>
                      <a:pt x="114" y="61"/>
                    </a:moveTo>
                    <a:cubicBezTo>
                      <a:pt x="168" y="53"/>
                      <a:pt x="168" y="53"/>
                      <a:pt x="168" y="53"/>
                    </a:cubicBezTo>
                    <a:cubicBezTo>
                      <a:pt x="172" y="82"/>
                      <a:pt x="172" y="82"/>
                      <a:pt x="172" y="82"/>
                    </a:cubicBezTo>
                    <a:cubicBezTo>
                      <a:pt x="118" y="90"/>
                      <a:pt x="118" y="90"/>
                      <a:pt x="118" y="90"/>
                    </a:cubicBezTo>
                    <a:lnTo>
                      <a:pt x="114" y="61"/>
                    </a:lnTo>
                    <a:close/>
                    <a:moveTo>
                      <a:pt x="122" y="116"/>
                    </a:moveTo>
                    <a:cubicBezTo>
                      <a:pt x="177" y="108"/>
                      <a:pt x="177" y="108"/>
                      <a:pt x="177" y="108"/>
                    </a:cubicBezTo>
                    <a:cubicBezTo>
                      <a:pt x="181" y="136"/>
                      <a:pt x="181" y="136"/>
                      <a:pt x="181" y="136"/>
                    </a:cubicBezTo>
                    <a:cubicBezTo>
                      <a:pt x="127" y="145"/>
                      <a:pt x="127" y="145"/>
                      <a:pt x="127" y="145"/>
                    </a:cubicBezTo>
                    <a:lnTo>
                      <a:pt x="122"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8" name="Freeform 8"/>
              <p:cNvSpPr>
                <a:spLocks noEditPoints="1"/>
              </p:cNvSpPr>
              <p:nvPr/>
            </p:nvSpPr>
            <p:spPr bwMode="auto">
              <a:xfrm>
                <a:off x="3587214" y="542618"/>
                <a:ext cx="73004" cy="75130"/>
              </a:xfrm>
              <a:custGeom>
                <a:avLst/>
                <a:gdLst>
                  <a:gd name="T0" fmla="*/ 62 w 241"/>
                  <a:gd name="T1" fmla="*/ 84 h 247"/>
                  <a:gd name="T2" fmla="*/ 60 w 241"/>
                  <a:gd name="T3" fmla="*/ 135 h 247"/>
                  <a:gd name="T4" fmla="*/ 57 w 241"/>
                  <a:gd name="T5" fmla="*/ 74 h 247"/>
                  <a:gd name="T6" fmla="*/ 38 w 241"/>
                  <a:gd name="T7" fmla="*/ 184 h 247"/>
                  <a:gd name="T8" fmla="*/ 53 w 241"/>
                  <a:gd name="T9" fmla="*/ 170 h 247"/>
                  <a:gd name="T10" fmla="*/ 79 w 241"/>
                  <a:gd name="T11" fmla="*/ 158 h 247"/>
                  <a:gd name="T12" fmla="*/ 89 w 241"/>
                  <a:gd name="T13" fmla="*/ 155 h 247"/>
                  <a:gd name="T14" fmla="*/ 97 w 241"/>
                  <a:gd name="T15" fmla="*/ 161 h 247"/>
                  <a:gd name="T16" fmla="*/ 105 w 241"/>
                  <a:gd name="T17" fmla="*/ 115 h 247"/>
                  <a:gd name="T18" fmla="*/ 118 w 241"/>
                  <a:gd name="T19" fmla="*/ 88 h 247"/>
                  <a:gd name="T20" fmla="*/ 137 w 241"/>
                  <a:gd name="T21" fmla="*/ 129 h 247"/>
                  <a:gd name="T22" fmla="*/ 116 w 241"/>
                  <a:gd name="T23" fmla="*/ 159 h 247"/>
                  <a:gd name="T24" fmla="*/ 107 w 241"/>
                  <a:gd name="T25" fmla="*/ 192 h 247"/>
                  <a:gd name="T26" fmla="*/ 128 w 241"/>
                  <a:gd name="T27" fmla="*/ 189 h 247"/>
                  <a:gd name="T28" fmla="*/ 154 w 241"/>
                  <a:gd name="T29" fmla="*/ 178 h 247"/>
                  <a:gd name="T30" fmla="*/ 184 w 241"/>
                  <a:gd name="T31" fmla="*/ 174 h 247"/>
                  <a:gd name="T32" fmla="*/ 168 w 241"/>
                  <a:gd name="T33" fmla="*/ 131 h 247"/>
                  <a:gd name="T34" fmla="*/ 183 w 241"/>
                  <a:gd name="T35" fmla="*/ 93 h 247"/>
                  <a:gd name="T36" fmla="*/ 191 w 241"/>
                  <a:gd name="T37" fmla="*/ 72 h 247"/>
                  <a:gd name="T38" fmla="*/ 159 w 241"/>
                  <a:gd name="T39" fmla="*/ 70 h 247"/>
                  <a:gd name="T40" fmla="*/ 143 w 241"/>
                  <a:gd name="T41" fmla="*/ 76 h 247"/>
                  <a:gd name="T42" fmla="*/ 119 w 241"/>
                  <a:gd name="T43" fmla="*/ 86 h 247"/>
                  <a:gd name="T44" fmla="*/ 126 w 241"/>
                  <a:gd name="T45" fmla="*/ 68 h 247"/>
                  <a:gd name="T46" fmla="*/ 100 w 241"/>
                  <a:gd name="T47" fmla="*/ 47 h 247"/>
                  <a:gd name="T48" fmla="*/ 95 w 241"/>
                  <a:gd name="T49" fmla="*/ 69 h 247"/>
                  <a:gd name="T50" fmla="*/ 81 w 241"/>
                  <a:gd name="T51" fmla="*/ 60 h 247"/>
                  <a:gd name="T52" fmla="*/ 58 w 241"/>
                  <a:gd name="T53" fmla="*/ 69 h 247"/>
                  <a:gd name="T54" fmla="*/ 205 w 241"/>
                  <a:gd name="T55" fmla="*/ 60 h 247"/>
                  <a:gd name="T56" fmla="*/ 176 w 241"/>
                  <a:gd name="T57" fmla="*/ 212 h 247"/>
                  <a:gd name="T58" fmla="*/ 149 w 241"/>
                  <a:gd name="T59" fmla="*/ 208 h 247"/>
                  <a:gd name="T60" fmla="*/ 154 w 241"/>
                  <a:gd name="T61" fmla="*/ 235 h 247"/>
                  <a:gd name="T62" fmla="*/ 189 w 241"/>
                  <a:gd name="T63" fmla="*/ 245 h 247"/>
                  <a:gd name="T64" fmla="*/ 208 w 241"/>
                  <a:gd name="T65" fmla="*/ 223 h 247"/>
                  <a:gd name="T66" fmla="*/ 241 w 241"/>
                  <a:gd name="T67" fmla="*/ 36 h 247"/>
                  <a:gd name="T68" fmla="*/ 67 w 241"/>
                  <a:gd name="T69" fmla="*/ 7 h 247"/>
                  <a:gd name="T70" fmla="*/ 32 w 241"/>
                  <a:gd name="T71" fmla="*/ 31 h 247"/>
                  <a:gd name="T72" fmla="*/ 0 w 241"/>
                  <a:gd name="T73" fmla="*/ 21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1" h="247">
                    <a:moveTo>
                      <a:pt x="57" y="74"/>
                    </a:moveTo>
                    <a:cubicBezTo>
                      <a:pt x="62" y="84"/>
                      <a:pt x="62" y="84"/>
                      <a:pt x="62" y="84"/>
                    </a:cubicBezTo>
                    <a:cubicBezTo>
                      <a:pt x="63" y="87"/>
                      <a:pt x="67" y="96"/>
                      <a:pt x="74" y="113"/>
                    </a:cubicBezTo>
                    <a:cubicBezTo>
                      <a:pt x="69" y="123"/>
                      <a:pt x="65" y="130"/>
                      <a:pt x="60" y="135"/>
                    </a:cubicBezTo>
                    <a:cubicBezTo>
                      <a:pt x="56" y="140"/>
                      <a:pt x="50" y="145"/>
                      <a:pt x="43" y="150"/>
                    </a:cubicBezTo>
                    <a:lnTo>
                      <a:pt x="57" y="74"/>
                    </a:lnTo>
                    <a:close/>
                    <a:moveTo>
                      <a:pt x="32" y="217"/>
                    </a:moveTo>
                    <a:cubicBezTo>
                      <a:pt x="38" y="184"/>
                      <a:pt x="38" y="184"/>
                      <a:pt x="38" y="184"/>
                    </a:cubicBezTo>
                    <a:cubicBezTo>
                      <a:pt x="43" y="154"/>
                      <a:pt x="43" y="154"/>
                      <a:pt x="43" y="154"/>
                    </a:cubicBezTo>
                    <a:cubicBezTo>
                      <a:pt x="48" y="161"/>
                      <a:pt x="52" y="167"/>
                      <a:pt x="53" y="170"/>
                    </a:cubicBezTo>
                    <a:cubicBezTo>
                      <a:pt x="55" y="173"/>
                      <a:pt x="57" y="176"/>
                      <a:pt x="58" y="179"/>
                    </a:cubicBezTo>
                    <a:cubicBezTo>
                      <a:pt x="69" y="168"/>
                      <a:pt x="76" y="161"/>
                      <a:pt x="79" y="158"/>
                    </a:cubicBezTo>
                    <a:cubicBezTo>
                      <a:pt x="82" y="154"/>
                      <a:pt x="85" y="151"/>
                      <a:pt x="87" y="148"/>
                    </a:cubicBezTo>
                    <a:cubicBezTo>
                      <a:pt x="89" y="155"/>
                      <a:pt x="89" y="155"/>
                      <a:pt x="89" y="155"/>
                    </a:cubicBezTo>
                    <a:cubicBezTo>
                      <a:pt x="89" y="156"/>
                      <a:pt x="90" y="160"/>
                      <a:pt x="90" y="166"/>
                    </a:cubicBezTo>
                    <a:cubicBezTo>
                      <a:pt x="97" y="161"/>
                      <a:pt x="97" y="161"/>
                      <a:pt x="97" y="161"/>
                    </a:cubicBezTo>
                    <a:cubicBezTo>
                      <a:pt x="101" y="159"/>
                      <a:pt x="108" y="156"/>
                      <a:pt x="118" y="152"/>
                    </a:cubicBezTo>
                    <a:cubicBezTo>
                      <a:pt x="114" y="139"/>
                      <a:pt x="110" y="127"/>
                      <a:pt x="105" y="115"/>
                    </a:cubicBezTo>
                    <a:cubicBezTo>
                      <a:pt x="110" y="107"/>
                      <a:pt x="110" y="107"/>
                      <a:pt x="110" y="107"/>
                    </a:cubicBezTo>
                    <a:cubicBezTo>
                      <a:pt x="111" y="104"/>
                      <a:pt x="114" y="98"/>
                      <a:pt x="118" y="88"/>
                    </a:cubicBezTo>
                    <a:cubicBezTo>
                      <a:pt x="124" y="99"/>
                      <a:pt x="128" y="106"/>
                      <a:pt x="130" y="109"/>
                    </a:cubicBezTo>
                    <a:cubicBezTo>
                      <a:pt x="131" y="112"/>
                      <a:pt x="133" y="119"/>
                      <a:pt x="137" y="129"/>
                    </a:cubicBezTo>
                    <a:cubicBezTo>
                      <a:pt x="131" y="139"/>
                      <a:pt x="131" y="139"/>
                      <a:pt x="131" y="139"/>
                    </a:cubicBezTo>
                    <a:cubicBezTo>
                      <a:pt x="127" y="146"/>
                      <a:pt x="122" y="152"/>
                      <a:pt x="116" y="159"/>
                    </a:cubicBezTo>
                    <a:cubicBezTo>
                      <a:pt x="110" y="166"/>
                      <a:pt x="102" y="172"/>
                      <a:pt x="92" y="179"/>
                    </a:cubicBezTo>
                    <a:cubicBezTo>
                      <a:pt x="100" y="184"/>
                      <a:pt x="105" y="189"/>
                      <a:pt x="107" y="192"/>
                    </a:cubicBezTo>
                    <a:cubicBezTo>
                      <a:pt x="110" y="194"/>
                      <a:pt x="112" y="197"/>
                      <a:pt x="115" y="200"/>
                    </a:cubicBezTo>
                    <a:cubicBezTo>
                      <a:pt x="120" y="196"/>
                      <a:pt x="125" y="192"/>
                      <a:pt x="128" y="189"/>
                    </a:cubicBezTo>
                    <a:cubicBezTo>
                      <a:pt x="132" y="185"/>
                      <a:pt x="139" y="177"/>
                      <a:pt x="150" y="163"/>
                    </a:cubicBezTo>
                    <a:cubicBezTo>
                      <a:pt x="154" y="178"/>
                      <a:pt x="154" y="178"/>
                      <a:pt x="154" y="178"/>
                    </a:cubicBezTo>
                    <a:cubicBezTo>
                      <a:pt x="155" y="179"/>
                      <a:pt x="156" y="184"/>
                      <a:pt x="157" y="191"/>
                    </a:cubicBezTo>
                    <a:cubicBezTo>
                      <a:pt x="167" y="184"/>
                      <a:pt x="176" y="178"/>
                      <a:pt x="184" y="174"/>
                    </a:cubicBezTo>
                    <a:cubicBezTo>
                      <a:pt x="181" y="165"/>
                      <a:pt x="181" y="165"/>
                      <a:pt x="181" y="165"/>
                    </a:cubicBezTo>
                    <a:cubicBezTo>
                      <a:pt x="181" y="165"/>
                      <a:pt x="177" y="153"/>
                      <a:pt x="168" y="131"/>
                    </a:cubicBezTo>
                    <a:cubicBezTo>
                      <a:pt x="175" y="116"/>
                      <a:pt x="175" y="116"/>
                      <a:pt x="175" y="116"/>
                    </a:cubicBezTo>
                    <a:cubicBezTo>
                      <a:pt x="177" y="110"/>
                      <a:pt x="180" y="103"/>
                      <a:pt x="183" y="93"/>
                    </a:cubicBezTo>
                    <a:cubicBezTo>
                      <a:pt x="188" y="79"/>
                      <a:pt x="188" y="79"/>
                      <a:pt x="188" y="79"/>
                    </a:cubicBezTo>
                    <a:cubicBezTo>
                      <a:pt x="189" y="77"/>
                      <a:pt x="189" y="75"/>
                      <a:pt x="191" y="72"/>
                    </a:cubicBezTo>
                    <a:cubicBezTo>
                      <a:pt x="181" y="69"/>
                      <a:pt x="171" y="66"/>
                      <a:pt x="160" y="62"/>
                    </a:cubicBezTo>
                    <a:cubicBezTo>
                      <a:pt x="159" y="70"/>
                      <a:pt x="159" y="70"/>
                      <a:pt x="159" y="70"/>
                    </a:cubicBezTo>
                    <a:cubicBezTo>
                      <a:pt x="158" y="74"/>
                      <a:pt x="156" y="82"/>
                      <a:pt x="152" y="94"/>
                    </a:cubicBezTo>
                    <a:cubicBezTo>
                      <a:pt x="149" y="87"/>
                      <a:pt x="146" y="81"/>
                      <a:pt x="143" y="76"/>
                    </a:cubicBezTo>
                    <a:cubicBezTo>
                      <a:pt x="137" y="80"/>
                      <a:pt x="137" y="80"/>
                      <a:pt x="137" y="80"/>
                    </a:cubicBezTo>
                    <a:cubicBezTo>
                      <a:pt x="133" y="82"/>
                      <a:pt x="127" y="84"/>
                      <a:pt x="119" y="86"/>
                    </a:cubicBezTo>
                    <a:cubicBezTo>
                      <a:pt x="124" y="74"/>
                      <a:pt x="124" y="74"/>
                      <a:pt x="124" y="74"/>
                    </a:cubicBezTo>
                    <a:cubicBezTo>
                      <a:pt x="124" y="74"/>
                      <a:pt x="125" y="72"/>
                      <a:pt x="126" y="68"/>
                    </a:cubicBezTo>
                    <a:cubicBezTo>
                      <a:pt x="127" y="64"/>
                      <a:pt x="128" y="61"/>
                      <a:pt x="129" y="58"/>
                    </a:cubicBezTo>
                    <a:cubicBezTo>
                      <a:pt x="118" y="55"/>
                      <a:pt x="108" y="51"/>
                      <a:pt x="100" y="47"/>
                    </a:cubicBezTo>
                    <a:cubicBezTo>
                      <a:pt x="98" y="58"/>
                      <a:pt x="98" y="58"/>
                      <a:pt x="98" y="58"/>
                    </a:cubicBezTo>
                    <a:cubicBezTo>
                      <a:pt x="97" y="62"/>
                      <a:pt x="96" y="66"/>
                      <a:pt x="95" y="69"/>
                    </a:cubicBezTo>
                    <a:cubicBezTo>
                      <a:pt x="94" y="73"/>
                      <a:pt x="92" y="77"/>
                      <a:pt x="90" y="81"/>
                    </a:cubicBezTo>
                    <a:cubicBezTo>
                      <a:pt x="87" y="73"/>
                      <a:pt x="83" y="66"/>
                      <a:pt x="81" y="60"/>
                    </a:cubicBezTo>
                    <a:cubicBezTo>
                      <a:pt x="73" y="64"/>
                      <a:pt x="68" y="66"/>
                      <a:pt x="66" y="67"/>
                    </a:cubicBezTo>
                    <a:cubicBezTo>
                      <a:pt x="63" y="68"/>
                      <a:pt x="60" y="69"/>
                      <a:pt x="58" y="69"/>
                    </a:cubicBezTo>
                    <a:cubicBezTo>
                      <a:pt x="64" y="35"/>
                      <a:pt x="64" y="35"/>
                      <a:pt x="64" y="35"/>
                    </a:cubicBezTo>
                    <a:cubicBezTo>
                      <a:pt x="205" y="60"/>
                      <a:pt x="205" y="60"/>
                      <a:pt x="205" y="60"/>
                    </a:cubicBezTo>
                    <a:cubicBezTo>
                      <a:pt x="179" y="206"/>
                      <a:pt x="179" y="206"/>
                      <a:pt x="179" y="206"/>
                    </a:cubicBezTo>
                    <a:cubicBezTo>
                      <a:pt x="179" y="209"/>
                      <a:pt x="178" y="210"/>
                      <a:pt x="176" y="212"/>
                    </a:cubicBezTo>
                    <a:cubicBezTo>
                      <a:pt x="175" y="214"/>
                      <a:pt x="171" y="214"/>
                      <a:pt x="165" y="212"/>
                    </a:cubicBezTo>
                    <a:cubicBezTo>
                      <a:pt x="160" y="211"/>
                      <a:pt x="154" y="210"/>
                      <a:pt x="149" y="208"/>
                    </a:cubicBezTo>
                    <a:cubicBezTo>
                      <a:pt x="151" y="217"/>
                      <a:pt x="151" y="217"/>
                      <a:pt x="151" y="217"/>
                    </a:cubicBezTo>
                    <a:cubicBezTo>
                      <a:pt x="153" y="225"/>
                      <a:pt x="154" y="231"/>
                      <a:pt x="154" y="235"/>
                    </a:cubicBezTo>
                    <a:cubicBezTo>
                      <a:pt x="154" y="239"/>
                      <a:pt x="153" y="242"/>
                      <a:pt x="153" y="245"/>
                    </a:cubicBezTo>
                    <a:cubicBezTo>
                      <a:pt x="169" y="246"/>
                      <a:pt x="181" y="247"/>
                      <a:pt x="189" y="245"/>
                    </a:cubicBezTo>
                    <a:cubicBezTo>
                      <a:pt x="196" y="244"/>
                      <a:pt x="201" y="241"/>
                      <a:pt x="203" y="237"/>
                    </a:cubicBezTo>
                    <a:cubicBezTo>
                      <a:pt x="205" y="233"/>
                      <a:pt x="207" y="228"/>
                      <a:pt x="208" y="223"/>
                    </a:cubicBezTo>
                    <a:cubicBezTo>
                      <a:pt x="235" y="66"/>
                      <a:pt x="235" y="66"/>
                      <a:pt x="235" y="66"/>
                    </a:cubicBezTo>
                    <a:cubicBezTo>
                      <a:pt x="241" y="36"/>
                      <a:pt x="241" y="36"/>
                      <a:pt x="241" y="36"/>
                    </a:cubicBezTo>
                    <a:cubicBezTo>
                      <a:pt x="211" y="32"/>
                      <a:pt x="211" y="32"/>
                      <a:pt x="211" y="32"/>
                    </a:cubicBezTo>
                    <a:cubicBezTo>
                      <a:pt x="67" y="7"/>
                      <a:pt x="67" y="7"/>
                      <a:pt x="67" y="7"/>
                    </a:cubicBezTo>
                    <a:cubicBezTo>
                      <a:pt x="37" y="0"/>
                      <a:pt x="37" y="0"/>
                      <a:pt x="37" y="0"/>
                    </a:cubicBezTo>
                    <a:cubicBezTo>
                      <a:pt x="32" y="31"/>
                      <a:pt x="32" y="31"/>
                      <a:pt x="32" y="31"/>
                    </a:cubicBezTo>
                    <a:cubicBezTo>
                      <a:pt x="6" y="179"/>
                      <a:pt x="6" y="179"/>
                      <a:pt x="6" y="179"/>
                    </a:cubicBezTo>
                    <a:cubicBezTo>
                      <a:pt x="0" y="211"/>
                      <a:pt x="0" y="211"/>
                      <a:pt x="0" y="211"/>
                    </a:cubicBezTo>
                    <a:lnTo>
                      <a:pt x="32"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9" name="Freeform 9"/>
              <p:cNvSpPr>
                <a:spLocks noEditPoints="1"/>
              </p:cNvSpPr>
              <p:nvPr/>
            </p:nvSpPr>
            <p:spPr bwMode="auto">
              <a:xfrm>
                <a:off x="3693530" y="580892"/>
                <a:ext cx="71587" cy="77257"/>
              </a:xfrm>
              <a:custGeom>
                <a:avLst/>
                <a:gdLst>
                  <a:gd name="T0" fmla="*/ 30 w 237"/>
                  <a:gd name="T1" fmla="*/ 80 h 253"/>
                  <a:gd name="T2" fmla="*/ 24 w 237"/>
                  <a:gd name="T3" fmla="*/ 52 h 253"/>
                  <a:gd name="T4" fmla="*/ 21 w 237"/>
                  <a:gd name="T5" fmla="*/ 44 h 253"/>
                  <a:gd name="T6" fmla="*/ 59 w 237"/>
                  <a:gd name="T7" fmla="*/ 41 h 253"/>
                  <a:gd name="T8" fmla="*/ 99 w 237"/>
                  <a:gd name="T9" fmla="*/ 27 h 253"/>
                  <a:gd name="T10" fmla="*/ 133 w 237"/>
                  <a:gd name="T11" fmla="*/ 5 h 253"/>
                  <a:gd name="T12" fmla="*/ 139 w 237"/>
                  <a:gd name="T13" fmla="*/ 0 h 253"/>
                  <a:gd name="T14" fmla="*/ 160 w 237"/>
                  <a:gd name="T15" fmla="*/ 28 h 253"/>
                  <a:gd name="T16" fmla="*/ 119 w 237"/>
                  <a:gd name="T17" fmla="*/ 51 h 253"/>
                  <a:gd name="T18" fmla="*/ 77 w 237"/>
                  <a:gd name="T19" fmla="*/ 68 h 253"/>
                  <a:gd name="T20" fmla="*/ 30 w 237"/>
                  <a:gd name="T21" fmla="*/ 80 h 253"/>
                  <a:gd name="T22" fmla="*/ 26 w 237"/>
                  <a:gd name="T23" fmla="*/ 133 h 253"/>
                  <a:gd name="T24" fmla="*/ 47 w 237"/>
                  <a:gd name="T25" fmla="*/ 127 h 253"/>
                  <a:gd name="T26" fmla="*/ 73 w 237"/>
                  <a:gd name="T27" fmla="*/ 116 h 253"/>
                  <a:gd name="T28" fmla="*/ 101 w 237"/>
                  <a:gd name="T29" fmla="*/ 101 h 253"/>
                  <a:gd name="T30" fmla="*/ 118 w 237"/>
                  <a:gd name="T31" fmla="*/ 88 h 253"/>
                  <a:gd name="T32" fmla="*/ 123 w 237"/>
                  <a:gd name="T33" fmla="*/ 83 h 253"/>
                  <a:gd name="T34" fmla="*/ 143 w 237"/>
                  <a:gd name="T35" fmla="*/ 116 h 253"/>
                  <a:gd name="T36" fmla="*/ 132 w 237"/>
                  <a:gd name="T37" fmla="*/ 122 h 253"/>
                  <a:gd name="T38" fmla="*/ 112 w 237"/>
                  <a:gd name="T39" fmla="*/ 131 h 253"/>
                  <a:gd name="T40" fmla="*/ 83 w 237"/>
                  <a:gd name="T41" fmla="*/ 144 h 253"/>
                  <a:gd name="T42" fmla="*/ 48 w 237"/>
                  <a:gd name="T43" fmla="*/ 155 h 253"/>
                  <a:gd name="T44" fmla="*/ 133 w 237"/>
                  <a:gd name="T45" fmla="*/ 197 h 253"/>
                  <a:gd name="T46" fmla="*/ 130 w 237"/>
                  <a:gd name="T47" fmla="*/ 171 h 253"/>
                  <a:gd name="T48" fmla="*/ 127 w 237"/>
                  <a:gd name="T49" fmla="*/ 155 h 253"/>
                  <a:gd name="T50" fmla="*/ 152 w 237"/>
                  <a:gd name="T51" fmla="*/ 156 h 253"/>
                  <a:gd name="T52" fmla="*/ 159 w 237"/>
                  <a:gd name="T53" fmla="*/ 155 h 253"/>
                  <a:gd name="T54" fmla="*/ 171 w 237"/>
                  <a:gd name="T55" fmla="*/ 247 h 253"/>
                  <a:gd name="T56" fmla="*/ 143 w 237"/>
                  <a:gd name="T57" fmla="*/ 251 h 253"/>
                  <a:gd name="T58" fmla="*/ 134 w 237"/>
                  <a:gd name="T59" fmla="*/ 253 h 253"/>
                  <a:gd name="T60" fmla="*/ 135 w 237"/>
                  <a:gd name="T61" fmla="*/ 243 h 253"/>
                  <a:gd name="T62" fmla="*/ 134 w 237"/>
                  <a:gd name="T63" fmla="*/ 226 h 253"/>
                  <a:gd name="T64" fmla="*/ 72 w 237"/>
                  <a:gd name="T65" fmla="*/ 198 h 253"/>
                  <a:gd name="T66" fmla="*/ 22 w 237"/>
                  <a:gd name="T67" fmla="*/ 177 h 253"/>
                  <a:gd name="T68" fmla="*/ 0 w 237"/>
                  <a:gd name="T69" fmla="*/ 170 h 253"/>
                  <a:gd name="T70" fmla="*/ 3 w 237"/>
                  <a:gd name="T71" fmla="*/ 144 h 253"/>
                  <a:gd name="T72" fmla="*/ 3 w 237"/>
                  <a:gd name="T73" fmla="*/ 135 h 253"/>
                  <a:gd name="T74" fmla="*/ 26 w 237"/>
                  <a:gd name="T75" fmla="*/ 133 h 253"/>
                  <a:gd name="T76" fmla="*/ 188 w 237"/>
                  <a:gd name="T77" fmla="*/ 22 h 253"/>
                  <a:gd name="T78" fmla="*/ 217 w 237"/>
                  <a:gd name="T79" fmla="*/ 39 h 253"/>
                  <a:gd name="T80" fmla="*/ 212 w 237"/>
                  <a:gd name="T81" fmla="*/ 47 h 253"/>
                  <a:gd name="T82" fmla="*/ 208 w 237"/>
                  <a:gd name="T83" fmla="*/ 57 h 253"/>
                  <a:gd name="T84" fmla="*/ 204 w 237"/>
                  <a:gd name="T85" fmla="*/ 80 h 253"/>
                  <a:gd name="T86" fmla="*/ 206 w 237"/>
                  <a:gd name="T87" fmla="*/ 110 h 253"/>
                  <a:gd name="T88" fmla="*/ 215 w 237"/>
                  <a:gd name="T89" fmla="*/ 132 h 253"/>
                  <a:gd name="T90" fmla="*/ 222 w 237"/>
                  <a:gd name="T91" fmla="*/ 144 h 253"/>
                  <a:gd name="T92" fmla="*/ 237 w 237"/>
                  <a:gd name="T93" fmla="*/ 159 h 253"/>
                  <a:gd name="T94" fmla="*/ 227 w 237"/>
                  <a:gd name="T95" fmla="*/ 163 h 253"/>
                  <a:gd name="T96" fmla="*/ 204 w 237"/>
                  <a:gd name="T97" fmla="*/ 178 h 253"/>
                  <a:gd name="T98" fmla="*/ 183 w 237"/>
                  <a:gd name="T99" fmla="*/ 141 h 253"/>
                  <a:gd name="T100" fmla="*/ 173 w 237"/>
                  <a:gd name="T101" fmla="*/ 106 h 253"/>
                  <a:gd name="T102" fmla="*/ 173 w 237"/>
                  <a:gd name="T103" fmla="*/ 75 h 253"/>
                  <a:gd name="T104" fmla="*/ 177 w 237"/>
                  <a:gd name="T105" fmla="*/ 51 h 253"/>
                  <a:gd name="T106" fmla="*/ 188 w 237"/>
                  <a:gd name="T107" fmla="*/ 2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7" h="253">
                    <a:moveTo>
                      <a:pt x="30" y="80"/>
                    </a:moveTo>
                    <a:cubicBezTo>
                      <a:pt x="28" y="67"/>
                      <a:pt x="26" y="57"/>
                      <a:pt x="24" y="52"/>
                    </a:cubicBezTo>
                    <a:cubicBezTo>
                      <a:pt x="21" y="44"/>
                      <a:pt x="21" y="44"/>
                      <a:pt x="21" y="44"/>
                    </a:cubicBezTo>
                    <a:cubicBezTo>
                      <a:pt x="32" y="46"/>
                      <a:pt x="44" y="45"/>
                      <a:pt x="59" y="41"/>
                    </a:cubicBezTo>
                    <a:cubicBezTo>
                      <a:pt x="73" y="37"/>
                      <a:pt x="86" y="32"/>
                      <a:pt x="99" y="27"/>
                    </a:cubicBezTo>
                    <a:cubicBezTo>
                      <a:pt x="112" y="20"/>
                      <a:pt x="123" y="13"/>
                      <a:pt x="133" y="5"/>
                    </a:cubicBezTo>
                    <a:cubicBezTo>
                      <a:pt x="139" y="0"/>
                      <a:pt x="139" y="0"/>
                      <a:pt x="139" y="0"/>
                    </a:cubicBezTo>
                    <a:cubicBezTo>
                      <a:pt x="145" y="10"/>
                      <a:pt x="152" y="19"/>
                      <a:pt x="160" y="28"/>
                    </a:cubicBezTo>
                    <a:cubicBezTo>
                      <a:pt x="144" y="37"/>
                      <a:pt x="130" y="45"/>
                      <a:pt x="119" y="51"/>
                    </a:cubicBezTo>
                    <a:cubicBezTo>
                      <a:pt x="108" y="57"/>
                      <a:pt x="94" y="63"/>
                      <a:pt x="77" y="68"/>
                    </a:cubicBezTo>
                    <a:cubicBezTo>
                      <a:pt x="59" y="73"/>
                      <a:pt x="44" y="77"/>
                      <a:pt x="30" y="80"/>
                    </a:cubicBezTo>
                    <a:close/>
                    <a:moveTo>
                      <a:pt x="26" y="133"/>
                    </a:moveTo>
                    <a:cubicBezTo>
                      <a:pt x="31" y="132"/>
                      <a:pt x="38" y="130"/>
                      <a:pt x="47" y="127"/>
                    </a:cubicBezTo>
                    <a:cubicBezTo>
                      <a:pt x="55" y="124"/>
                      <a:pt x="64" y="120"/>
                      <a:pt x="73" y="116"/>
                    </a:cubicBezTo>
                    <a:cubicBezTo>
                      <a:pt x="82" y="112"/>
                      <a:pt x="92" y="107"/>
                      <a:pt x="101" y="101"/>
                    </a:cubicBezTo>
                    <a:cubicBezTo>
                      <a:pt x="110" y="94"/>
                      <a:pt x="116" y="90"/>
                      <a:pt x="118" y="88"/>
                    </a:cubicBezTo>
                    <a:cubicBezTo>
                      <a:pt x="123" y="83"/>
                      <a:pt x="123" y="83"/>
                      <a:pt x="123" y="83"/>
                    </a:cubicBezTo>
                    <a:cubicBezTo>
                      <a:pt x="129" y="95"/>
                      <a:pt x="136" y="106"/>
                      <a:pt x="143" y="116"/>
                    </a:cubicBezTo>
                    <a:cubicBezTo>
                      <a:pt x="138" y="119"/>
                      <a:pt x="134" y="120"/>
                      <a:pt x="132" y="122"/>
                    </a:cubicBezTo>
                    <a:cubicBezTo>
                      <a:pt x="112" y="131"/>
                      <a:pt x="112" y="131"/>
                      <a:pt x="112" y="131"/>
                    </a:cubicBezTo>
                    <a:cubicBezTo>
                      <a:pt x="102" y="136"/>
                      <a:pt x="92" y="140"/>
                      <a:pt x="83" y="144"/>
                    </a:cubicBezTo>
                    <a:cubicBezTo>
                      <a:pt x="73" y="147"/>
                      <a:pt x="62" y="151"/>
                      <a:pt x="48" y="155"/>
                    </a:cubicBezTo>
                    <a:cubicBezTo>
                      <a:pt x="76" y="170"/>
                      <a:pt x="105" y="184"/>
                      <a:pt x="133" y="197"/>
                    </a:cubicBezTo>
                    <a:cubicBezTo>
                      <a:pt x="132" y="184"/>
                      <a:pt x="131" y="175"/>
                      <a:pt x="130" y="171"/>
                    </a:cubicBezTo>
                    <a:cubicBezTo>
                      <a:pt x="127" y="155"/>
                      <a:pt x="127" y="155"/>
                      <a:pt x="127" y="155"/>
                    </a:cubicBezTo>
                    <a:cubicBezTo>
                      <a:pt x="140" y="156"/>
                      <a:pt x="148" y="157"/>
                      <a:pt x="152" y="156"/>
                    </a:cubicBezTo>
                    <a:cubicBezTo>
                      <a:pt x="159" y="155"/>
                      <a:pt x="159" y="155"/>
                      <a:pt x="159" y="155"/>
                    </a:cubicBezTo>
                    <a:cubicBezTo>
                      <a:pt x="164" y="193"/>
                      <a:pt x="168" y="223"/>
                      <a:pt x="171" y="247"/>
                    </a:cubicBezTo>
                    <a:cubicBezTo>
                      <a:pt x="153" y="249"/>
                      <a:pt x="144" y="251"/>
                      <a:pt x="143" y="251"/>
                    </a:cubicBezTo>
                    <a:cubicBezTo>
                      <a:pt x="134" y="253"/>
                      <a:pt x="134" y="253"/>
                      <a:pt x="134" y="253"/>
                    </a:cubicBezTo>
                    <a:cubicBezTo>
                      <a:pt x="134" y="249"/>
                      <a:pt x="135" y="246"/>
                      <a:pt x="135" y="243"/>
                    </a:cubicBezTo>
                    <a:cubicBezTo>
                      <a:pt x="135" y="240"/>
                      <a:pt x="135" y="234"/>
                      <a:pt x="134" y="226"/>
                    </a:cubicBezTo>
                    <a:cubicBezTo>
                      <a:pt x="120" y="219"/>
                      <a:pt x="99" y="210"/>
                      <a:pt x="72" y="198"/>
                    </a:cubicBezTo>
                    <a:cubicBezTo>
                      <a:pt x="45" y="187"/>
                      <a:pt x="28" y="180"/>
                      <a:pt x="22" y="177"/>
                    </a:cubicBezTo>
                    <a:cubicBezTo>
                      <a:pt x="16" y="175"/>
                      <a:pt x="8" y="173"/>
                      <a:pt x="0" y="170"/>
                    </a:cubicBezTo>
                    <a:cubicBezTo>
                      <a:pt x="3" y="158"/>
                      <a:pt x="4" y="149"/>
                      <a:pt x="3" y="144"/>
                    </a:cubicBezTo>
                    <a:cubicBezTo>
                      <a:pt x="3" y="135"/>
                      <a:pt x="3" y="135"/>
                      <a:pt x="3" y="135"/>
                    </a:cubicBezTo>
                    <a:cubicBezTo>
                      <a:pt x="13" y="135"/>
                      <a:pt x="21" y="134"/>
                      <a:pt x="26" y="133"/>
                    </a:cubicBezTo>
                    <a:close/>
                    <a:moveTo>
                      <a:pt x="188" y="22"/>
                    </a:moveTo>
                    <a:cubicBezTo>
                      <a:pt x="196" y="28"/>
                      <a:pt x="206" y="34"/>
                      <a:pt x="217" y="39"/>
                    </a:cubicBezTo>
                    <a:cubicBezTo>
                      <a:pt x="215" y="42"/>
                      <a:pt x="214" y="45"/>
                      <a:pt x="212" y="47"/>
                    </a:cubicBezTo>
                    <a:cubicBezTo>
                      <a:pt x="211" y="50"/>
                      <a:pt x="209" y="53"/>
                      <a:pt x="208" y="57"/>
                    </a:cubicBezTo>
                    <a:cubicBezTo>
                      <a:pt x="206" y="61"/>
                      <a:pt x="205" y="69"/>
                      <a:pt x="204" y="80"/>
                    </a:cubicBezTo>
                    <a:cubicBezTo>
                      <a:pt x="202" y="91"/>
                      <a:pt x="203" y="101"/>
                      <a:pt x="206" y="110"/>
                    </a:cubicBezTo>
                    <a:cubicBezTo>
                      <a:pt x="209" y="120"/>
                      <a:pt x="212" y="127"/>
                      <a:pt x="215" y="132"/>
                    </a:cubicBezTo>
                    <a:cubicBezTo>
                      <a:pt x="217" y="137"/>
                      <a:pt x="220" y="141"/>
                      <a:pt x="222" y="144"/>
                    </a:cubicBezTo>
                    <a:cubicBezTo>
                      <a:pt x="225" y="147"/>
                      <a:pt x="229" y="152"/>
                      <a:pt x="237" y="159"/>
                    </a:cubicBezTo>
                    <a:cubicBezTo>
                      <a:pt x="233" y="160"/>
                      <a:pt x="230" y="162"/>
                      <a:pt x="227" y="163"/>
                    </a:cubicBezTo>
                    <a:cubicBezTo>
                      <a:pt x="224" y="165"/>
                      <a:pt x="216" y="170"/>
                      <a:pt x="204" y="178"/>
                    </a:cubicBezTo>
                    <a:cubicBezTo>
                      <a:pt x="195" y="166"/>
                      <a:pt x="188" y="154"/>
                      <a:pt x="183" y="141"/>
                    </a:cubicBezTo>
                    <a:cubicBezTo>
                      <a:pt x="178" y="128"/>
                      <a:pt x="174" y="116"/>
                      <a:pt x="173" y="106"/>
                    </a:cubicBezTo>
                    <a:cubicBezTo>
                      <a:pt x="172" y="95"/>
                      <a:pt x="172" y="85"/>
                      <a:pt x="173" y="75"/>
                    </a:cubicBezTo>
                    <a:cubicBezTo>
                      <a:pt x="175" y="65"/>
                      <a:pt x="176" y="57"/>
                      <a:pt x="177" y="51"/>
                    </a:cubicBezTo>
                    <a:cubicBezTo>
                      <a:pt x="179" y="45"/>
                      <a:pt x="182" y="35"/>
                      <a:pt x="188"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0" name="Freeform 10"/>
              <p:cNvSpPr>
                <a:spLocks noEditPoints="1"/>
              </p:cNvSpPr>
              <p:nvPr/>
            </p:nvSpPr>
            <p:spPr bwMode="auto">
              <a:xfrm>
                <a:off x="3783545" y="639721"/>
                <a:ext cx="82927" cy="89306"/>
              </a:xfrm>
              <a:custGeom>
                <a:avLst/>
                <a:gdLst>
                  <a:gd name="T0" fmla="*/ 42 w 272"/>
                  <a:gd name="T1" fmla="*/ 140 h 294"/>
                  <a:gd name="T2" fmla="*/ 67 w 272"/>
                  <a:gd name="T3" fmla="*/ 117 h 294"/>
                  <a:gd name="T4" fmla="*/ 113 w 272"/>
                  <a:gd name="T5" fmla="*/ 165 h 294"/>
                  <a:gd name="T6" fmla="*/ 88 w 272"/>
                  <a:gd name="T7" fmla="*/ 189 h 294"/>
                  <a:gd name="T8" fmla="*/ 42 w 272"/>
                  <a:gd name="T9" fmla="*/ 140 h 294"/>
                  <a:gd name="T10" fmla="*/ 178 w 272"/>
                  <a:gd name="T11" fmla="*/ 128 h 294"/>
                  <a:gd name="T12" fmla="*/ 105 w 272"/>
                  <a:gd name="T13" fmla="*/ 51 h 294"/>
                  <a:gd name="T14" fmla="*/ 86 w 272"/>
                  <a:gd name="T15" fmla="*/ 30 h 294"/>
                  <a:gd name="T16" fmla="*/ 64 w 272"/>
                  <a:gd name="T17" fmla="*/ 49 h 294"/>
                  <a:gd name="T18" fmla="*/ 84 w 272"/>
                  <a:gd name="T19" fmla="*/ 70 h 294"/>
                  <a:gd name="T20" fmla="*/ 157 w 272"/>
                  <a:gd name="T21" fmla="*/ 147 h 294"/>
                  <a:gd name="T22" fmla="*/ 178 w 272"/>
                  <a:gd name="T23" fmla="*/ 171 h 294"/>
                  <a:gd name="T24" fmla="*/ 200 w 272"/>
                  <a:gd name="T25" fmla="*/ 150 h 294"/>
                  <a:gd name="T26" fmla="*/ 178 w 272"/>
                  <a:gd name="T27" fmla="*/ 128 h 294"/>
                  <a:gd name="T28" fmla="*/ 130 w 272"/>
                  <a:gd name="T29" fmla="*/ 43 h 294"/>
                  <a:gd name="T30" fmla="*/ 229 w 272"/>
                  <a:gd name="T31" fmla="*/ 148 h 294"/>
                  <a:gd name="T32" fmla="*/ 116 w 272"/>
                  <a:gd name="T33" fmla="*/ 253 h 294"/>
                  <a:gd name="T34" fmla="*/ 107 w 272"/>
                  <a:gd name="T35" fmla="*/ 257 h 294"/>
                  <a:gd name="T36" fmla="*/ 99 w 272"/>
                  <a:gd name="T37" fmla="*/ 252 h 294"/>
                  <a:gd name="T38" fmla="*/ 93 w 272"/>
                  <a:gd name="T39" fmla="*/ 245 h 294"/>
                  <a:gd name="T40" fmla="*/ 85 w 272"/>
                  <a:gd name="T41" fmla="*/ 236 h 294"/>
                  <a:gd name="T42" fmla="*/ 81 w 272"/>
                  <a:gd name="T43" fmla="*/ 245 h 294"/>
                  <a:gd name="T44" fmla="*/ 74 w 272"/>
                  <a:gd name="T45" fmla="*/ 257 h 294"/>
                  <a:gd name="T46" fmla="*/ 66 w 272"/>
                  <a:gd name="T47" fmla="*/ 267 h 294"/>
                  <a:gd name="T48" fmla="*/ 99 w 272"/>
                  <a:gd name="T49" fmla="*/ 291 h 294"/>
                  <a:gd name="T50" fmla="*/ 113 w 272"/>
                  <a:gd name="T51" fmla="*/ 293 h 294"/>
                  <a:gd name="T52" fmla="*/ 126 w 272"/>
                  <a:gd name="T53" fmla="*/ 284 h 294"/>
                  <a:gd name="T54" fmla="*/ 252 w 272"/>
                  <a:gd name="T55" fmla="*/ 168 h 294"/>
                  <a:gd name="T56" fmla="*/ 272 w 272"/>
                  <a:gd name="T57" fmla="*/ 151 h 294"/>
                  <a:gd name="T58" fmla="*/ 252 w 272"/>
                  <a:gd name="T59" fmla="*/ 131 h 294"/>
                  <a:gd name="T60" fmla="*/ 151 w 272"/>
                  <a:gd name="T61" fmla="*/ 24 h 294"/>
                  <a:gd name="T62" fmla="*/ 129 w 272"/>
                  <a:gd name="T63" fmla="*/ 0 h 294"/>
                  <a:gd name="T64" fmla="*/ 107 w 272"/>
                  <a:gd name="T65" fmla="*/ 20 h 294"/>
                  <a:gd name="T66" fmla="*/ 130 w 272"/>
                  <a:gd name="T67" fmla="*/ 43 h 294"/>
                  <a:gd name="T68" fmla="*/ 50 w 272"/>
                  <a:gd name="T69" fmla="*/ 92 h 294"/>
                  <a:gd name="T70" fmla="*/ 18 w 272"/>
                  <a:gd name="T71" fmla="*/ 121 h 294"/>
                  <a:gd name="T72" fmla="*/ 0 w 272"/>
                  <a:gd name="T73" fmla="*/ 137 h 294"/>
                  <a:gd name="T74" fmla="*/ 18 w 272"/>
                  <a:gd name="T75" fmla="*/ 155 h 294"/>
                  <a:gd name="T76" fmla="*/ 70 w 272"/>
                  <a:gd name="T77" fmla="*/ 210 h 294"/>
                  <a:gd name="T78" fmla="*/ 88 w 272"/>
                  <a:gd name="T79" fmla="*/ 231 h 294"/>
                  <a:gd name="T80" fmla="*/ 105 w 272"/>
                  <a:gd name="T81" fmla="*/ 213 h 294"/>
                  <a:gd name="T82" fmla="*/ 137 w 272"/>
                  <a:gd name="T83" fmla="*/ 184 h 294"/>
                  <a:gd name="T84" fmla="*/ 155 w 272"/>
                  <a:gd name="T85" fmla="*/ 169 h 294"/>
                  <a:gd name="T86" fmla="*/ 135 w 272"/>
                  <a:gd name="T87" fmla="*/ 150 h 294"/>
                  <a:gd name="T88" fmla="*/ 83 w 272"/>
                  <a:gd name="T89" fmla="*/ 94 h 294"/>
                  <a:gd name="T90" fmla="*/ 67 w 272"/>
                  <a:gd name="T91" fmla="*/ 76 h 294"/>
                  <a:gd name="T92" fmla="*/ 50 w 272"/>
                  <a:gd name="T93" fmla="*/ 9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2" h="294">
                    <a:moveTo>
                      <a:pt x="42" y="140"/>
                    </a:moveTo>
                    <a:cubicBezTo>
                      <a:pt x="67" y="117"/>
                      <a:pt x="67" y="117"/>
                      <a:pt x="67" y="117"/>
                    </a:cubicBezTo>
                    <a:cubicBezTo>
                      <a:pt x="113" y="165"/>
                      <a:pt x="113" y="165"/>
                      <a:pt x="113" y="165"/>
                    </a:cubicBezTo>
                    <a:cubicBezTo>
                      <a:pt x="88" y="189"/>
                      <a:pt x="88" y="189"/>
                      <a:pt x="88" y="189"/>
                    </a:cubicBezTo>
                    <a:lnTo>
                      <a:pt x="42" y="140"/>
                    </a:lnTo>
                    <a:close/>
                    <a:moveTo>
                      <a:pt x="178" y="128"/>
                    </a:moveTo>
                    <a:cubicBezTo>
                      <a:pt x="105" y="51"/>
                      <a:pt x="105" y="51"/>
                      <a:pt x="105" y="51"/>
                    </a:cubicBezTo>
                    <a:cubicBezTo>
                      <a:pt x="86" y="30"/>
                      <a:pt x="86" y="30"/>
                      <a:pt x="86" y="30"/>
                    </a:cubicBezTo>
                    <a:cubicBezTo>
                      <a:pt x="64" y="49"/>
                      <a:pt x="64" y="49"/>
                      <a:pt x="64" y="49"/>
                    </a:cubicBezTo>
                    <a:cubicBezTo>
                      <a:pt x="84" y="70"/>
                      <a:pt x="84" y="70"/>
                      <a:pt x="84" y="70"/>
                    </a:cubicBezTo>
                    <a:cubicBezTo>
                      <a:pt x="157" y="147"/>
                      <a:pt x="157" y="147"/>
                      <a:pt x="157" y="147"/>
                    </a:cubicBezTo>
                    <a:cubicBezTo>
                      <a:pt x="178" y="171"/>
                      <a:pt x="178" y="171"/>
                      <a:pt x="178" y="171"/>
                    </a:cubicBezTo>
                    <a:cubicBezTo>
                      <a:pt x="200" y="150"/>
                      <a:pt x="200" y="150"/>
                      <a:pt x="200" y="150"/>
                    </a:cubicBezTo>
                    <a:lnTo>
                      <a:pt x="178" y="128"/>
                    </a:lnTo>
                    <a:close/>
                    <a:moveTo>
                      <a:pt x="130" y="43"/>
                    </a:moveTo>
                    <a:cubicBezTo>
                      <a:pt x="229" y="148"/>
                      <a:pt x="229" y="148"/>
                      <a:pt x="229" y="148"/>
                    </a:cubicBezTo>
                    <a:cubicBezTo>
                      <a:pt x="116" y="253"/>
                      <a:pt x="116" y="253"/>
                      <a:pt x="116" y="253"/>
                    </a:cubicBezTo>
                    <a:cubicBezTo>
                      <a:pt x="112" y="256"/>
                      <a:pt x="109" y="257"/>
                      <a:pt x="107" y="257"/>
                    </a:cubicBezTo>
                    <a:cubicBezTo>
                      <a:pt x="106" y="258"/>
                      <a:pt x="103" y="256"/>
                      <a:pt x="99" y="252"/>
                    </a:cubicBezTo>
                    <a:cubicBezTo>
                      <a:pt x="98" y="251"/>
                      <a:pt x="96" y="248"/>
                      <a:pt x="93" y="245"/>
                    </a:cubicBezTo>
                    <a:cubicBezTo>
                      <a:pt x="90" y="242"/>
                      <a:pt x="87" y="239"/>
                      <a:pt x="85" y="236"/>
                    </a:cubicBezTo>
                    <a:cubicBezTo>
                      <a:pt x="81" y="245"/>
                      <a:pt x="81" y="245"/>
                      <a:pt x="81" y="245"/>
                    </a:cubicBezTo>
                    <a:cubicBezTo>
                      <a:pt x="78" y="250"/>
                      <a:pt x="76" y="254"/>
                      <a:pt x="74" y="257"/>
                    </a:cubicBezTo>
                    <a:cubicBezTo>
                      <a:pt x="71" y="261"/>
                      <a:pt x="69" y="264"/>
                      <a:pt x="66" y="267"/>
                    </a:cubicBezTo>
                    <a:cubicBezTo>
                      <a:pt x="81" y="280"/>
                      <a:pt x="92" y="288"/>
                      <a:pt x="99" y="291"/>
                    </a:cubicBezTo>
                    <a:cubicBezTo>
                      <a:pt x="106" y="293"/>
                      <a:pt x="110" y="294"/>
                      <a:pt x="113" y="293"/>
                    </a:cubicBezTo>
                    <a:cubicBezTo>
                      <a:pt x="116" y="292"/>
                      <a:pt x="120" y="289"/>
                      <a:pt x="126" y="284"/>
                    </a:cubicBezTo>
                    <a:cubicBezTo>
                      <a:pt x="252" y="168"/>
                      <a:pt x="252" y="168"/>
                      <a:pt x="252" y="168"/>
                    </a:cubicBezTo>
                    <a:cubicBezTo>
                      <a:pt x="272" y="151"/>
                      <a:pt x="272" y="151"/>
                      <a:pt x="272" y="151"/>
                    </a:cubicBezTo>
                    <a:cubicBezTo>
                      <a:pt x="252" y="131"/>
                      <a:pt x="252" y="131"/>
                      <a:pt x="252" y="131"/>
                    </a:cubicBezTo>
                    <a:cubicBezTo>
                      <a:pt x="151" y="24"/>
                      <a:pt x="151" y="24"/>
                      <a:pt x="151" y="24"/>
                    </a:cubicBezTo>
                    <a:cubicBezTo>
                      <a:pt x="129" y="0"/>
                      <a:pt x="129" y="0"/>
                      <a:pt x="129" y="0"/>
                    </a:cubicBezTo>
                    <a:cubicBezTo>
                      <a:pt x="107" y="20"/>
                      <a:pt x="107" y="20"/>
                      <a:pt x="107" y="20"/>
                    </a:cubicBezTo>
                    <a:lnTo>
                      <a:pt x="130" y="43"/>
                    </a:lnTo>
                    <a:close/>
                    <a:moveTo>
                      <a:pt x="50" y="92"/>
                    </a:moveTo>
                    <a:cubicBezTo>
                      <a:pt x="18" y="121"/>
                      <a:pt x="18" y="121"/>
                      <a:pt x="18" y="121"/>
                    </a:cubicBezTo>
                    <a:cubicBezTo>
                      <a:pt x="0" y="137"/>
                      <a:pt x="0" y="137"/>
                      <a:pt x="0" y="137"/>
                    </a:cubicBezTo>
                    <a:cubicBezTo>
                      <a:pt x="18" y="155"/>
                      <a:pt x="18" y="155"/>
                      <a:pt x="18" y="155"/>
                    </a:cubicBezTo>
                    <a:cubicBezTo>
                      <a:pt x="70" y="210"/>
                      <a:pt x="70" y="210"/>
                      <a:pt x="70" y="210"/>
                    </a:cubicBezTo>
                    <a:cubicBezTo>
                      <a:pt x="88" y="231"/>
                      <a:pt x="88" y="231"/>
                      <a:pt x="88" y="231"/>
                    </a:cubicBezTo>
                    <a:cubicBezTo>
                      <a:pt x="105" y="213"/>
                      <a:pt x="105" y="213"/>
                      <a:pt x="105" y="213"/>
                    </a:cubicBezTo>
                    <a:cubicBezTo>
                      <a:pt x="137" y="184"/>
                      <a:pt x="137" y="184"/>
                      <a:pt x="137" y="184"/>
                    </a:cubicBezTo>
                    <a:cubicBezTo>
                      <a:pt x="155" y="169"/>
                      <a:pt x="155" y="169"/>
                      <a:pt x="155" y="169"/>
                    </a:cubicBezTo>
                    <a:cubicBezTo>
                      <a:pt x="135" y="150"/>
                      <a:pt x="135" y="150"/>
                      <a:pt x="135" y="150"/>
                    </a:cubicBezTo>
                    <a:cubicBezTo>
                      <a:pt x="83" y="94"/>
                      <a:pt x="83" y="94"/>
                      <a:pt x="83" y="94"/>
                    </a:cubicBezTo>
                    <a:cubicBezTo>
                      <a:pt x="67" y="76"/>
                      <a:pt x="67" y="76"/>
                      <a:pt x="67" y="76"/>
                    </a:cubicBezTo>
                    <a:lnTo>
                      <a:pt x="5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1" name="Freeform 11"/>
              <p:cNvSpPr>
                <a:spLocks/>
              </p:cNvSpPr>
              <p:nvPr/>
            </p:nvSpPr>
            <p:spPr bwMode="auto">
              <a:xfrm>
                <a:off x="3220776" y="749581"/>
                <a:ext cx="58829" cy="51032"/>
              </a:xfrm>
              <a:custGeom>
                <a:avLst/>
                <a:gdLst>
                  <a:gd name="T0" fmla="*/ 158 w 194"/>
                  <a:gd name="T1" fmla="*/ 147 h 167"/>
                  <a:gd name="T2" fmla="*/ 165 w 194"/>
                  <a:gd name="T3" fmla="*/ 154 h 167"/>
                  <a:gd name="T4" fmla="*/ 158 w 194"/>
                  <a:gd name="T5" fmla="*/ 167 h 167"/>
                  <a:gd name="T6" fmla="*/ 104 w 194"/>
                  <a:gd name="T7" fmla="*/ 156 h 167"/>
                  <a:gd name="T8" fmla="*/ 106 w 194"/>
                  <a:gd name="T9" fmla="*/ 139 h 167"/>
                  <a:gd name="T10" fmla="*/ 140 w 194"/>
                  <a:gd name="T11" fmla="*/ 131 h 167"/>
                  <a:gd name="T12" fmla="*/ 162 w 194"/>
                  <a:gd name="T13" fmla="*/ 111 h 167"/>
                  <a:gd name="T14" fmla="*/ 165 w 194"/>
                  <a:gd name="T15" fmla="*/ 93 h 167"/>
                  <a:gd name="T16" fmla="*/ 156 w 194"/>
                  <a:gd name="T17" fmla="*/ 81 h 167"/>
                  <a:gd name="T18" fmla="*/ 116 w 194"/>
                  <a:gd name="T19" fmla="*/ 107 h 167"/>
                  <a:gd name="T20" fmla="*/ 110 w 194"/>
                  <a:gd name="T21" fmla="*/ 114 h 167"/>
                  <a:gd name="T22" fmla="*/ 75 w 194"/>
                  <a:gd name="T23" fmla="*/ 141 h 167"/>
                  <a:gd name="T24" fmla="*/ 40 w 194"/>
                  <a:gd name="T25" fmla="*/ 137 h 167"/>
                  <a:gd name="T26" fmla="*/ 6 w 194"/>
                  <a:gd name="T27" fmla="*/ 102 h 167"/>
                  <a:gd name="T28" fmla="*/ 10 w 194"/>
                  <a:gd name="T29" fmla="*/ 55 h 167"/>
                  <a:gd name="T30" fmla="*/ 23 w 194"/>
                  <a:gd name="T31" fmla="*/ 35 h 167"/>
                  <a:gd name="T32" fmla="*/ 41 w 194"/>
                  <a:gd name="T33" fmla="*/ 20 h 167"/>
                  <a:gd name="T34" fmla="*/ 32 w 194"/>
                  <a:gd name="T35" fmla="*/ 13 h 167"/>
                  <a:gd name="T36" fmla="*/ 38 w 194"/>
                  <a:gd name="T37" fmla="*/ 0 h 167"/>
                  <a:gd name="T38" fmla="*/ 106 w 194"/>
                  <a:gd name="T39" fmla="*/ 12 h 167"/>
                  <a:gd name="T40" fmla="*/ 105 w 194"/>
                  <a:gd name="T41" fmla="*/ 31 h 167"/>
                  <a:gd name="T42" fmla="*/ 60 w 194"/>
                  <a:gd name="T43" fmla="*/ 39 h 167"/>
                  <a:gd name="T44" fmla="*/ 34 w 194"/>
                  <a:gd name="T45" fmla="*/ 63 h 167"/>
                  <a:gd name="T46" fmla="*/ 31 w 194"/>
                  <a:gd name="T47" fmla="*/ 84 h 167"/>
                  <a:gd name="T48" fmla="*/ 42 w 194"/>
                  <a:gd name="T49" fmla="*/ 99 h 167"/>
                  <a:gd name="T50" fmla="*/ 79 w 194"/>
                  <a:gd name="T51" fmla="*/ 78 h 167"/>
                  <a:gd name="T52" fmla="*/ 84 w 194"/>
                  <a:gd name="T53" fmla="*/ 72 h 167"/>
                  <a:gd name="T54" fmla="*/ 104 w 194"/>
                  <a:gd name="T55" fmla="*/ 52 h 167"/>
                  <a:gd name="T56" fmla="*/ 116 w 194"/>
                  <a:gd name="T57" fmla="*/ 42 h 167"/>
                  <a:gd name="T58" fmla="*/ 137 w 194"/>
                  <a:gd name="T59" fmla="*/ 37 h 167"/>
                  <a:gd name="T60" fmla="*/ 160 w 194"/>
                  <a:gd name="T61" fmla="*/ 43 h 167"/>
                  <a:gd name="T62" fmla="*/ 189 w 194"/>
                  <a:gd name="T63" fmla="*/ 75 h 167"/>
                  <a:gd name="T64" fmla="*/ 186 w 194"/>
                  <a:gd name="T65" fmla="*/ 118 h 167"/>
                  <a:gd name="T66" fmla="*/ 174 w 194"/>
                  <a:gd name="T67" fmla="*/ 135 h 167"/>
                  <a:gd name="T68" fmla="*/ 158 w 194"/>
                  <a:gd name="T69" fmla="*/ 14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67">
                    <a:moveTo>
                      <a:pt x="158" y="147"/>
                    </a:moveTo>
                    <a:cubicBezTo>
                      <a:pt x="165" y="154"/>
                      <a:pt x="165" y="154"/>
                      <a:pt x="165" y="154"/>
                    </a:cubicBezTo>
                    <a:cubicBezTo>
                      <a:pt x="158" y="167"/>
                      <a:pt x="158" y="167"/>
                      <a:pt x="158" y="167"/>
                    </a:cubicBezTo>
                    <a:cubicBezTo>
                      <a:pt x="104" y="156"/>
                      <a:pt x="104" y="156"/>
                      <a:pt x="104" y="156"/>
                    </a:cubicBezTo>
                    <a:cubicBezTo>
                      <a:pt x="106" y="139"/>
                      <a:pt x="106" y="139"/>
                      <a:pt x="106" y="139"/>
                    </a:cubicBezTo>
                    <a:cubicBezTo>
                      <a:pt x="119" y="139"/>
                      <a:pt x="130" y="136"/>
                      <a:pt x="140" y="131"/>
                    </a:cubicBezTo>
                    <a:cubicBezTo>
                      <a:pt x="150" y="126"/>
                      <a:pt x="157" y="120"/>
                      <a:pt x="162" y="111"/>
                    </a:cubicBezTo>
                    <a:cubicBezTo>
                      <a:pt x="165" y="104"/>
                      <a:pt x="166" y="98"/>
                      <a:pt x="165" y="93"/>
                    </a:cubicBezTo>
                    <a:cubicBezTo>
                      <a:pt x="163" y="88"/>
                      <a:pt x="160" y="84"/>
                      <a:pt x="156" y="81"/>
                    </a:cubicBezTo>
                    <a:cubicBezTo>
                      <a:pt x="147" y="77"/>
                      <a:pt x="134" y="86"/>
                      <a:pt x="116" y="107"/>
                    </a:cubicBezTo>
                    <a:cubicBezTo>
                      <a:pt x="114" y="110"/>
                      <a:pt x="112" y="112"/>
                      <a:pt x="110" y="114"/>
                    </a:cubicBezTo>
                    <a:cubicBezTo>
                      <a:pt x="97" y="129"/>
                      <a:pt x="85" y="138"/>
                      <a:pt x="75" y="141"/>
                    </a:cubicBezTo>
                    <a:cubicBezTo>
                      <a:pt x="64" y="144"/>
                      <a:pt x="53" y="143"/>
                      <a:pt x="40" y="137"/>
                    </a:cubicBezTo>
                    <a:cubicBezTo>
                      <a:pt x="23" y="128"/>
                      <a:pt x="11" y="117"/>
                      <a:pt x="6" y="102"/>
                    </a:cubicBezTo>
                    <a:cubicBezTo>
                      <a:pt x="0" y="87"/>
                      <a:pt x="1" y="71"/>
                      <a:pt x="10" y="55"/>
                    </a:cubicBezTo>
                    <a:cubicBezTo>
                      <a:pt x="13" y="47"/>
                      <a:pt x="18" y="41"/>
                      <a:pt x="23" y="35"/>
                    </a:cubicBezTo>
                    <a:cubicBezTo>
                      <a:pt x="28" y="30"/>
                      <a:pt x="34" y="25"/>
                      <a:pt x="41" y="20"/>
                    </a:cubicBezTo>
                    <a:cubicBezTo>
                      <a:pt x="32" y="13"/>
                      <a:pt x="32" y="13"/>
                      <a:pt x="32" y="13"/>
                    </a:cubicBezTo>
                    <a:cubicBezTo>
                      <a:pt x="38" y="0"/>
                      <a:pt x="38" y="0"/>
                      <a:pt x="38" y="0"/>
                    </a:cubicBezTo>
                    <a:cubicBezTo>
                      <a:pt x="106" y="12"/>
                      <a:pt x="106" y="12"/>
                      <a:pt x="106" y="12"/>
                    </a:cubicBezTo>
                    <a:cubicBezTo>
                      <a:pt x="105" y="31"/>
                      <a:pt x="105" y="31"/>
                      <a:pt x="105" y="31"/>
                    </a:cubicBezTo>
                    <a:cubicBezTo>
                      <a:pt x="87" y="31"/>
                      <a:pt x="73" y="33"/>
                      <a:pt x="60" y="39"/>
                    </a:cubicBezTo>
                    <a:cubicBezTo>
                      <a:pt x="48" y="44"/>
                      <a:pt x="39" y="52"/>
                      <a:pt x="34" y="63"/>
                    </a:cubicBezTo>
                    <a:cubicBezTo>
                      <a:pt x="30" y="70"/>
                      <a:pt x="29" y="77"/>
                      <a:pt x="31" y="84"/>
                    </a:cubicBezTo>
                    <a:cubicBezTo>
                      <a:pt x="33" y="91"/>
                      <a:pt x="37" y="96"/>
                      <a:pt x="42" y="99"/>
                    </a:cubicBezTo>
                    <a:cubicBezTo>
                      <a:pt x="51" y="102"/>
                      <a:pt x="63" y="96"/>
                      <a:pt x="79" y="78"/>
                    </a:cubicBezTo>
                    <a:cubicBezTo>
                      <a:pt x="81" y="75"/>
                      <a:pt x="83" y="73"/>
                      <a:pt x="84" y="72"/>
                    </a:cubicBezTo>
                    <a:cubicBezTo>
                      <a:pt x="92" y="63"/>
                      <a:pt x="99" y="57"/>
                      <a:pt x="104" y="52"/>
                    </a:cubicBezTo>
                    <a:cubicBezTo>
                      <a:pt x="109" y="47"/>
                      <a:pt x="113" y="43"/>
                      <a:pt x="116" y="42"/>
                    </a:cubicBezTo>
                    <a:cubicBezTo>
                      <a:pt x="123" y="39"/>
                      <a:pt x="130" y="37"/>
                      <a:pt x="137" y="37"/>
                    </a:cubicBezTo>
                    <a:cubicBezTo>
                      <a:pt x="145" y="38"/>
                      <a:pt x="152" y="39"/>
                      <a:pt x="160" y="43"/>
                    </a:cubicBezTo>
                    <a:cubicBezTo>
                      <a:pt x="175" y="50"/>
                      <a:pt x="184" y="61"/>
                      <a:pt x="189" y="75"/>
                    </a:cubicBezTo>
                    <a:cubicBezTo>
                      <a:pt x="194" y="89"/>
                      <a:pt x="193" y="104"/>
                      <a:pt x="186" y="118"/>
                    </a:cubicBezTo>
                    <a:cubicBezTo>
                      <a:pt x="183" y="125"/>
                      <a:pt x="179" y="130"/>
                      <a:pt x="174" y="135"/>
                    </a:cubicBezTo>
                    <a:cubicBezTo>
                      <a:pt x="170" y="139"/>
                      <a:pt x="164" y="143"/>
                      <a:pt x="158"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2" name="Freeform 12"/>
              <p:cNvSpPr>
                <a:spLocks/>
              </p:cNvSpPr>
              <p:nvPr/>
            </p:nvSpPr>
            <p:spPr bwMode="auto">
              <a:xfrm>
                <a:off x="3203765" y="800613"/>
                <a:ext cx="61664" cy="48197"/>
              </a:xfrm>
              <a:custGeom>
                <a:avLst/>
                <a:gdLst>
                  <a:gd name="T0" fmla="*/ 203 w 203"/>
                  <a:gd name="T1" fmla="*/ 34 h 160"/>
                  <a:gd name="T2" fmla="*/ 162 w 203"/>
                  <a:gd name="T3" fmla="*/ 159 h 160"/>
                  <a:gd name="T4" fmla="*/ 105 w 203"/>
                  <a:gd name="T5" fmla="*/ 160 h 160"/>
                  <a:gd name="T6" fmla="*/ 103 w 203"/>
                  <a:gd name="T7" fmla="*/ 143 h 160"/>
                  <a:gd name="T8" fmla="*/ 137 w 203"/>
                  <a:gd name="T9" fmla="*/ 133 h 160"/>
                  <a:gd name="T10" fmla="*/ 153 w 203"/>
                  <a:gd name="T11" fmla="*/ 111 h 160"/>
                  <a:gd name="T12" fmla="*/ 153 w 203"/>
                  <a:gd name="T13" fmla="*/ 109 h 160"/>
                  <a:gd name="T14" fmla="*/ 58 w 203"/>
                  <a:gd name="T15" fmla="*/ 79 h 160"/>
                  <a:gd name="T16" fmla="*/ 32 w 203"/>
                  <a:gd name="T17" fmla="*/ 74 h 160"/>
                  <a:gd name="T18" fmla="*/ 21 w 203"/>
                  <a:gd name="T19" fmla="*/ 87 h 160"/>
                  <a:gd name="T20" fmla="*/ 0 w 203"/>
                  <a:gd name="T21" fmla="*/ 80 h 160"/>
                  <a:gd name="T22" fmla="*/ 25 w 203"/>
                  <a:gd name="T23" fmla="*/ 5 h 160"/>
                  <a:gd name="T24" fmla="*/ 46 w 203"/>
                  <a:gd name="T25" fmla="*/ 11 h 160"/>
                  <a:gd name="T26" fmla="*/ 47 w 203"/>
                  <a:gd name="T27" fmla="*/ 27 h 160"/>
                  <a:gd name="T28" fmla="*/ 71 w 203"/>
                  <a:gd name="T29" fmla="*/ 39 h 160"/>
                  <a:gd name="T30" fmla="*/ 166 w 203"/>
                  <a:gd name="T31" fmla="*/ 69 h 160"/>
                  <a:gd name="T32" fmla="*/ 167 w 203"/>
                  <a:gd name="T33" fmla="*/ 67 h 160"/>
                  <a:gd name="T34" fmla="*/ 167 w 203"/>
                  <a:gd name="T35" fmla="*/ 40 h 160"/>
                  <a:gd name="T36" fmla="*/ 145 w 203"/>
                  <a:gd name="T37" fmla="*/ 12 h 160"/>
                  <a:gd name="T38" fmla="*/ 157 w 203"/>
                  <a:gd name="T39" fmla="*/ 0 h 160"/>
                  <a:gd name="T40" fmla="*/ 203 w 203"/>
                  <a:gd name="T41" fmla="*/ 3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160">
                    <a:moveTo>
                      <a:pt x="203" y="34"/>
                    </a:moveTo>
                    <a:cubicBezTo>
                      <a:pt x="162" y="159"/>
                      <a:pt x="162" y="159"/>
                      <a:pt x="162" y="159"/>
                    </a:cubicBezTo>
                    <a:cubicBezTo>
                      <a:pt x="105" y="160"/>
                      <a:pt x="105" y="160"/>
                      <a:pt x="105" y="160"/>
                    </a:cubicBezTo>
                    <a:cubicBezTo>
                      <a:pt x="103" y="143"/>
                      <a:pt x="103" y="143"/>
                      <a:pt x="103" y="143"/>
                    </a:cubicBezTo>
                    <a:cubicBezTo>
                      <a:pt x="118" y="141"/>
                      <a:pt x="129" y="138"/>
                      <a:pt x="137" y="133"/>
                    </a:cubicBezTo>
                    <a:cubicBezTo>
                      <a:pt x="144" y="128"/>
                      <a:pt x="149" y="121"/>
                      <a:pt x="153" y="111"/>
                    </a:cubicBezTo>
                    <a:cubicBezTo>
                      <a:pt x="153" y="109"/>
                      <a:pt x="153" y="109"/>
                      <a:pt x="153" y="109"/>
                    </a:cubicBezTo>
                    <a:cubicBezTo>
                      <a:pt x="58" y="79"/>
                      <a:pt x="58" y="79"/>
                      <a:pt x="58" y="79"/>
                    </a:cubicBezTo>
                    <a:cubicBezTo>
                      <a:pt x="45" y="74"/>
                      <a:pt x="36" y="73"/>
                      <a:pt x="32" y="74"/>
                    </a:cubicBezTo>
                    <a:cubicBezTo>
                      <a:pt x="27" y="76"/>
                      <a:pt x="24" y="80"/>
                      <a:pt x="21" y="87"/>
                    </a:cubicBezTo>
                    <a:cubicBezTo>
                      <a:pt x="0" y="80"/>
                      <a:pt x="0" y="80"/>
                      <a:pt x="0" y="80"/>
                    </a:cubicBezTo>
                    <a:cubicBezTo>
                      <a:pt x="25" y="5"/>
                      <a:pt x="25" y="5"/>
                      <a:pt x="25" y="5"/>
                    </a:cubicBezTo>
                    <a:cubicBezTo>
                      <a:pt x="46" y="11"/>
                      <a:pt x="46" y="11"/>
                      <a:pt x="46" y="11"/>
                    </a:cubicBezTo>
                    <a:cubicBezTo>
                      <a:pt x="44" y="18"/>
                      <a:pt x="44" y="24"/>
                      <a:pt x="47" y="27"/>
                    </a:cubicBezTo>
                    <a:cubicBezTo>
                      <a:pt x="50" y="31"/>
                      <a:pt x="58" y="35"/>
                      <a:pt x="71" y="39"/>
                    </a:cubicBezTo>
                    <a:cubicBezTo>
                      <a:pt x="166" y="69"/>
                      <a:pt x="166" y="69"/>
                      <a:pt x="166" y="69"/>
                    </a:cubicBezTo>
                    <a:cubicBezTo>
                      <a:pt x="167" y="67"/>
                      <a:pt x="167" y="67"/>
                      <a:pt x="167" y="67"/>
                    </a:cubicBezTo>
                    <a:cubicBezTo>
                      <a:pt x="170" y="57"/>
                      <a:pt x="170" y="48"/>
                      <a:pt x="167" y="40"/>
                    </a:cubicBezTo>
                    <a:cubicBezTo>
                      <a:pt x="164" y="31"/>
                      <a:pt x="157" y="22"/>
                      <a:pt x="145" y="12"/>
                    </a:cubicBezTo>
                    <a:cubicBezTo>
                      <a:pt x="157" y="0"/>
                      <a:pt x="157" y="0"/>
                      <a:pt x="157" y="0"/>
                    </a:cubicBezTo>
                    <a:lnTo>
                      <a:pt x="203"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3" name="Freeform 13"/>
              <p:cNvSpPr>
                <a:spLocks noEditPoints="1"/>
              </p:cNvSpPr>
              <p:nvPr/>
            </p:nvSpPr>
            <p:spPr bwMode="auto">
              <a:xfrm>
                <a:off x="3191716" y="836052"/>
                <a:ext cx="59537" cy="53158"/>
              </a:xfrm>
              <a:custGeom>
                <a:avLst/>
                <a:gdLst>
                  <a:gd name="T0" fmla="*/ 100 w 195"/>
                  <a:gd name="T1" fmla="*/ 111 h 175"/>
                  <a:gd name="T2" fmla="*/ 105 w 195"/>
                  <a:gd name="T3" fmla="*/ 79 h 175"/>
                  <a:gd name="T4" fmla="*/ 153 w 195"/>
                  <a:gd name="T5" fmla="*/ 106 h 175"/>
                  <a:gd name="T6" fmla="*/ 100 w 195"/>
                  <a:gd name="T7" fmla="*/ 111 h 175"/>
                  <a:gd name="T8" fmla="*/ 80 w 195"/>
                  <a:gd name="T9" fmla="*/ 36 h 175"/>
                  <a:gd name="T10" fmla="*/ 77 w 195"/>
                  <a:gd name="T11" fmla="*/ 34 h 175"/>
                  <a:gd name="T12" fmla="*/ 55 w 195"/>
                  <a:gd name="T13" fmla="*/ 4 h 175"/>
                  <a:gd name="T14" fmla="*/ 33 w 195"/>
                  <a:gd name="T15" fmla="*/ 0 h 175"/>
                  <a:gd name="T16" fmla="*/ 21 w 195"/>
                  <a:gd name="T17" fmla="*/ 65 h 175"/>
                  <a:gd name="T18" fmla="*/ 42 w 195"/>
                  <a:gd name="T19" fmla="*/ 69 h 175"/>
                  <a:gd name="T20" fmla="*/ 47 w 195"/>
                  <a:gd name="T21" fmla="*/ 56 h 175"/>
                  <a:gd name="T22" fmla="*/ 58 w 195"/>
                  <a:gd name="T23" fmla="*/ 54 h 175"/>
                  <a:gd name="T24" fmla="*/ 60 w 195"/>
                  <a:gd name="T25" fmla="*/ 55 h 175"/>
                  <a:gd name="T26" fmla="*/ 63 w 195"/>
                  <a:gd name="T27" fmla="*/ 56 h 175"/>
                  <a:gd name="T28" fmla="*/ 86 w 195"/>
                  <a:gd name="T29" fmla="*/ 67 h 175"/>
                  <a:gd name="T30" fmla="*/ 76 w 195"/>
                  <a:gd name="T31" fmla="*/ 115 h 175"/>
                  <a:gd name="T32" fmla="*/ 51 w 195"/>
                  <a:gd name="T33" fmla="*/ 118 h 175"/>
                  <a:gd name="T34" fmla="*/ 47 w 195"/>
                  <a:gd name="T35" fmla="*/ 119 h 175"/>
                  <a:gd name="T36" fmla="*/ 43 w 195"/>
                  <a:gd name="T37" fmla="*/ 118 h 175"/>
                  <a:gd name="T38" fmla="*/ 36 w 195"/>
                  <a:gd name="T39" fmla="*/ 113 h 175"/>
                  <a:gd name="T40" fmla="*/ 36 w 195"/>
                  <a:gd name="T41" fmla="*/ 101 h 175"/>
                  <a:gd name="T42" fmla="*/ 36 w 195"/>
                  <a:gd name="T43" fmla="*/ 99 h 175"/>
                  <a:gd name="T44" fmla="*/ 15 w 195"/>
                  <a:gd name="T45" fmla="*/ 95 h 175"/>
                  <a:gd name="T46" fmla="*/ 0 w 195"/>
                  <a:gd name="T47" fmla="*/ 171 h 175"/>
                  <a:gd name="T48" fmla="*/ 22 w 195"/>
                  <a:gd name="T49" fmla="*/ 175 h 175"/>
                  <a:gd name="T50" fmla="*/ 49 w 195"/>
                  <a:gd name="T51" fmla="*/ 159 h 175"/>
                  <a:gd name="T52" fmla="*/ 50 w 195"/>
                  <a:gd name="T53" fmla="*/ 159 h 175"/>
                  <a:gd name="T54" fmla="*/ 188 w 195"/>
                  <a:gd name="T55" fmla="*/ 139 h 175"/>
                  <a:gd name="T56" fmla="*/ 195 w 195"/>
                  <a:gd name="T57" fmla="*/ 103 h 175"/>
                  <a:gd name="T58" fmla="*/ 80 w 195"/>
                  <a:gd name="T59" fmla="*/ 3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75">
                    <a:moveTo>
                      <a:pt x="100" y="111"/>
                    </a:moveTo>
                    <a:cubicBezTo>
                      <a:pt x="105" y="79"/>
                      <a:pt x="105" y="79"/>
                      <a:pt x="105" y="79"/>
                    </a:cubicBezTo>
                    <a:cubicBezTo>
                      <a:pt x="153" y="106"/>
                      <a:pt x="153" y="106"/>
                      <a:pt x="153" y="106"/>
                    </a:cubicBezTo>
                    <a:lnTo>
                      <a:pt x="100" y="111"/>
                    </a:lnTo>
                    <a:close/>
                    <a:moveTo>
                      <a:pt x="80" y="36"/>
                    </a:moveTo>
                    <a:cubicBezTo>
                      <a:pt x="79" y="36"/>
                      <a:pt x="78" y="35"/>
                      <a:pt x="77" y="34"/>
                    </a:cubicBezTo>
                    <a:cubicBezTo>
                      <a:pt x="62" y="25"/>
                      <a:pt x="54" y="15"/>
                      <a:pt x="55" y="4"/>
                    </a:cubicBezTo>
                    <a:cubicBezTo>
                      <a:pt x="33" y="0"/>
                      <a:pt x="33" y="0"/>
                      <a:pt x="33" y="0"/>
                    </a:cubicBezTo>
                    <a:cubicBezTo>
                      <a:pt x="21" y="65"/>
                      <a:pt x="21" y="65"/>
                      <a:pt x="21" y="65"/>
                    </a:cubicBezTo>
                    <a:cubicBezTo>
                      <a:pt x="42" y="69"/>
                      <a:pt x="42" y="69"/>
                      <a:pt x="42" y="69"/>
                    </a:cubicBezTo>
                    <a:cubicBezTo>
                      <a:pt x="43" y="62"/>
                      <a:pt x="45" y="58"/>
                      <a:pt x="47" y="56"/>
                    </a:cubicBezTo>
                    <a:cubicBezTo>
                      <a:pt x="50" y="54"/>
                      <a:pt x="53" y="53"/>
                      <a:pt x="58" y="54"/>
                    </a:cubicBezTo>
                    <a:cubicBezTo>
                      <a:pt x="58" y="54"/>
                      <a:pt x="59" y="54"/>
                      <a:pt x="60" y="55"/>
                    </a:cubicBezTo>
                    <a:cubicBezTo>
                      <a:pt x="61" y="55"/>
                      <a:pt x="62" y="55"/>
                      <a:pt x="63" y="56"/>
                    </a:cubicBezTo>
                    <a:cubicBezTo>
                      <a:pt x="86" y="67"/>
                      <a:pt x="86" y="67"/>
                      <a:pt x="86" y="67"/>
                    </a:cubicBezTo>
                    <a:cubicBezTo>
                      <a:pt x="76" y="115"/>
                      <a:pt x="76" y="115"/>
                      <a:pt x="76" y="115"/>
                    </a:cubicBezTo>
                    <a:cubicBezTo>
                      <a:pt x="51" y="118"/>
                      <a:pt x="51" y="118"/>
                      <a:pt x="51" y="118"/>
                    </a:cubicBezTo>
                    <a:cubicBezTo>
                      <a:pt x="49" y="119"/>
                      <a:pt x="48" y="119"/>
                      <a:pt x="47" y="119"/>
                    </a:cubicBezTo>
                    <a:cubicBezTo>
                      <a:pt x="46" y="118"/>
                      <a:pt x="44" y="118"/>
                      <a:pt x="43" y="118"/>
                    </a:cubicBezTo>
                    <a:cubicBezTo>
                      <a:pt x="39" y="118"/>
                      <a:pt x="37" y="116"/>
                      <a:pt x="36" y="113"/>
                    </a:cubicBezTo>
                    <a:cubicBezTo>
                      <a:pt x="35" y="111"/>
                      <a:pt x="34" y="107"/>
                      <a:pt x="36" y="101"/>
                    </a:cubicBezTo>
                    <a:cubicBezTo>
                      <a:pt x="36" y="99"/>
                      <a:pt x="36" y="99"/>
                      <a:pt x="36" y="99"/>
                    </a:cubicBezTo>
                    <a:cubicBezTo>
                      <a:pt x="15" y="95"/>
                      <a:pt x="15" y="95"/>
                      <a:pt x="15" y="95"/>
                    </a:cubicBezTo>
                    <a:cubicBezTo>
                      <a:pt x="0" y="171"/>
                      <a:pt x="0" y="171"/>
                      <a:pt x="0" y="171"/>
                    </a:cubicBezTo>
                    <a:cubicBezTo>
                      <a:pt x="22" y="175"/>
                      <a:pt x="22" y="175"/>
                      <a:pt x="22" y="175"/>
                    </a:cubicBezTo>
                    <a:cubicBezTo>
                      <a:pt x="25" y="167"/>
                      <a:pt x="34" y="161"/>
                      <a:pt x="49" y="159"/>
                    </a:cubicBezTo>
                    <a:cubicBezTo>
                      <a:pt x="50" y="159"/>
                      <a:pt x="50" y="159"/>
                      <a:pt x="50" y="159"/>
                    </a:cubicBezTo>
                    <a:cubicBezTo>
                      <a:pt x="188" y="139"/>
                      <a:pt x="188" y="139"/>
                      <a:pt x="188" y="139"/>
                    </a:cubicBezTo>
                    <a:cubicBezTo>
                      <a:pt x="195" y="103"/>
                      <a:pt x="195" y="103"/>
                      <a:pt x="195" y="103"/>
                    </a:cubicBezTo>
                    <a:lnTo>
                      <a:pt x="8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4" name="Freeform 14"/>
              <p:cNvSpPr>
                <a:spLocks/>
              </p:cNvSpPr>
              <p:nvPr/>
            </p:nvSpPr>
            <p:spPr bwMode="auto">
              <a:xfrm>
                <a:off x="3191007" y="887084"/>
                <a:ext cx="55993" cy="51032"/>
              </a:xfrm>
              <a:custGeom>
                <a:avLst/>
                <a:gdLst>
                  <a:gd name="T0" fmla="*/ 183 w 183"/>
                  <a:gd name="T1" fmla="*/ 20 h 167"/>
                  <a:gd name="T2" fmla="*/ 177 w 183"/>
                  <a:gd name="T3" fmla="*/ 152 h 167"/>
                  <a:gd name="T4" fmla="*/ 121 w 183"/>
                  <a:gd name="T5" fmla="*/ 167 h 167"/>
                  <a:gd name="T6" fmla="*/ 115 w 183"/>
                  <a:gd name="T7" fmla="*/ 152 h 167"/>
                  <a:gd name="T8" fmla="*/ 145 w 183"/>
                  <a:gd name="T9" fmla="*/ 134 h 167"/>
                  <a:gd name="T10" fmla="*/ 155 w 183"/>
                  <a:gd name="T11" fmla="*/ 108 h 167"/>
                  <a:gd name="T12" fmla="*/ 155 w 183"/>
                  <a:gd name="T13" fmla="*/ 105 h 167"/>
                  <a:gd name="T14" fmla="*/ 55 w 183"/>
                  <a:gd name="T15" fmla="*/ 101 h 167"/>
                  <a:gd name="T16" fmla="*/ 28 w 183"/>
                  <a:gd name="T17" fmla="*/ 104 h 167"/>
                  <a:gd name="T18" fmla="*/ 22 w 183"/>
                  <a:gd name="T19" fmla="*/ 119 h 167"/>
                  <a:gd name="T20" fmla="*/ 0 w 183"/>
                  <a:gd name="T21" fmla="*/ 117 h 167"/>
                  <a:gd name="T22" fmla="*/ 3 w 183"/>
                  <a:gd name="T23" fmla="*/ 38 h 167"/>
                  <a:gd name="T24" fmla="*/ 25 w 183"/>
                  <a:gd name="T25" fmla="*/ 39 h 167"/>
                  <a:gd name="T26" fmla="*/ 31 w 183"/>
                  <a:gd name="T27" fmla="*/ 54 h 167"/>
                  <a:gd name="T28" fmla="*/ 57 w 183"/>
                  <a:gd name="T29" fmla="*/ 60 h 167"/>
                  <a:gd name="T30" fmla="*/ 156 w 183"/>
                  <a:gd name="T31" fmla="*/ 64 h 167"/>
                  <a:gd name="T32" fmla="*/ 157 w 183"/>
                  <a:gd name="T33" fmla="*/ 62 h 167"/>
                  <a:gd name="T34" fmla="*/ 150 w 183"/>
                  <a:gd name="T35" fmla="*/ 35 h 167"/>
                  <a:gd name="T36" fmla="*/ 122 w 183"/>
                  <a:gd name="T37" fmla="*/ 14 h 167"/>
                  <a:gd name="T38" fmla="*/ 129 w 183"/>
                  <a:gd name="T39" fmla="*/ 0 h 167"/>
                  <a:gd name="T40" fmla="*/ 183 w 183"/>
                  <a:gd name="T41" fmla="*/ 2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3" h="167">
                    <a:moveTo>
                      <a:pt x="183" y="20"/>
                    </a:moveTo>
                    <a:cubicBezTo>
                      <a:pt x="177" y="152"/>
                      <a:pt x="177" y="152"/>
                      <a:pt x="177" y="152"/>
                    </a:cubicBezTo>
                    <a:cubicBezTo>
                      <a:pt x="121" y="167"/>
                      <a:pt x="121" y="167"/>
                      <a:pt x="121" y="167"/>
                    </a:cubicBezTo>
                    <a:cubicBezTo>
                      <a:pt x="115" y="152"/>
                      <a:pt x="115" y="152"/>
                      <a:pt x="115" y="152"/>
                    </a:cubicBezTo>
                    <a:cubicBezTo>
                      <a:pt x="129" y="146"/>
                      <a:pt x="139" y="140"/>
                      <a:pt x="145" y="134"/>
                    </a:cubicBezTo>
                    <a:cubicBezTo>
                      <a:pt x="151" y="127"/>
                      <a:pt x="154" y="118"/>
                      <a:pt x="155" y="108"/>
                    </a:cubicBezTo>
                    <a:cubicBezTo>
                      <a:pt x="155" y="105"/>
                      <a:pt x="155" y="105"/>
                      <a:pt x="155" y="105"/>
                    </a:cubicBezTo>
                    <a:cubicBezTo>
                      <a:pt x="55" y="101"/>
                      <a:pt x="55" y="101"/>
                      <a:pt x="55" y="101"/>
                    </a:cubicBezTo>
                    <a:cubicBezTo>
                      <a:pt x="41" y="100"/>
                      <a:pt x="32" y="101"/>
                      <a:pt x="28" y="104"/>
                    </a:cubicBezTo>
                    <a:cubicBezTo>
                      <a:pt x="24" y="106"/>
                      <a:pt x="22" y="111"/>
                      <a:pt x="22" y="119"/>
                    </a:cubicBezTo>
                    <a:cubicBezTo>
                      <a:pt x="0" y="117"/>
                      <a:pt x="0" y="117"/>
                      <a:pt x="0" y="117"/>
                    </a:cubicBezTo>
                    <a:cubicBezTo>
                      <a:pt x="3" y="38"/>
                      <a:pt x="3" y="38"/>
                      <a:pt x="3" y="38"/>
                    </a:cubicBezTo>
                    <a:cubicBezTo>
                      <a:pt x="25" y="39"/>
                      <a:pt x="25" y="39"/>
                      <a:pt x="25" y="39"/>
                    </a:cubicBezTo>
                    <a:cubicBezTo>
                      <a:pt x="25" y="47"/>
                      <a:pt x="27" y="52"/>
                      <a:pt x="31" y="54"/>
                    </a:cubicBezTo>
                    <a:cubicBezTo>
                      <a:pt x="34" y="57"/>
                      <a:pt x="43" y="59"/>
                      <a:pt x="57" y="60"/>
                    </a:cubicBezTo>
                    <a:cubicBezTo>
                      <a:pt x="156" y="64"/>
                      <a:pt x="156" y="64"/>
                      <a:pt x="156" y="64"/>
                    </a:cubicBezTo>
                    <a:cubicBezTo>
                      <a:pt x="157" y="62"/>
                      <a:pt x="157" y="62"/>
                      <a:pt x="157" y="62"/>
                    </a:cubicBezTo>
                    <a:cubicBezTo>
                      <a:pt x="157" y="51"/>
                      <a:pt x="155" y="42"/>
                      <a:pt x="150" y="35"/>
                    </a:cubicBezTo>
                    <a:cubicBezTo>
                      <a:pt x="144" y="28"/>
                      <a:pt x="135" y="21"/>
                      <a:pt x="122" y="14"/>
                    </a:cubicBezTo>
                    <a:cubicBezTo>
                      <a:pt x="129" y="0"/>
                      <a:pt x="129" y="0"/>
                      <a:pt x="129" y="0"/>
                    </a:cubicBezTo>
                    <a:lnTo>
                      <a:pt x="18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5" name="Freeform 15"/>
              <p:cNvSpPr>
                <a:spLocks/>
              </p:cNvSpPr>
              <p:nvPr/>
            </p:nvSpPr>
            <p:spPr bwMode="auto">
              <a:xfrm>
                <a:off x="3191716" y="938825"/>
                <a:ext cx="58829" cy="52450"/>
              </a:xfrm>
              <a:custGeom>
                <a:avLst/>
                <a:gdLst>
                  <a:gd name="T0" fmla="*/ 177 w 193"/>
                  <a:gd name="T1" fmla="*/ 0 h 172"/>
                  <a:gd name="T2" fmla="*/ 193 w 193"/>
                  <a:gd name="T3" fmla="*/ 131 h 172"/>
                  <a:gd name="T4" fmla="*/ 143 w 193"/>
                  <a:gd name="T5" fmla="*/ 158 h 172"/>
                  <a:gd name="T6" fmla="*/ 132 w 193"/>
                  <a:gd name="T7" fmla="*/ 145 h 172"/>
                  <a:gd name="T8" fmla="*/ 159 w 193"/>
                  <a:gd name="T9" fmla="*/ 114 h 172"/>
                  <a:gd name="T10" fmla="*/ 166 w 193"/>
                  <a:gd name="T11" fmla="*/ 80 h 172"/>
                  <a:gd name="T12" fmla="*/ 160 w 193"/>
                  <a:gd name="T13" fmla="*/ 66 h 172"/>
                  <a:gd name="T14" fmla="*/ 141 w 193"/>
                  <a:gd name="T15" fmla="*/ 65 h 172"/>
                  <a:gd name="T16" fmla="*/ 115 w 193"/>
                  <a:gd name="T17" fmla="*/ 68 h 172"/>
                  <a:gd name="T18" fmla="*/ 116 w 193"/>
                  <a:gd name="T19" fmla="*/ 75 h 172"/>
                  <a:gd name="T20" fmla="*/ 124 w 193"/>
                  <a:gd name="T21" fmla="*/ 91 h 172"/>
                  <a:gd name="T22" fmla="*/ 147 w 193"/>
                  <a:gd name="T23" fmla="*/ 93 h 172"/>
                  <a:gd name="T24" fmla="*/ 149 w 193"/>
                  <a:gd name="T25" fmla="*/ 110 h 172"/>
                  <a:gd name="T26" fmla="*/ 69 w 193"/>
                  <a:gd name="T27" fmla="*/ 120 h 172"/>
                  <a:gd name="T28" fmla="*/ 67 w 193"/>
                  <a:gd name="T29" fmla="*/ 103 h 172"/>
                  <a:gd name="T30" fmla="*/ 89 w 193"/>
                  <a:gd name="T31" fmla="*/ 93 h 172"/>
                  <a:gd name="T32" fmla="*/ 94 w 193"/>
                  <a:gd name="T33" fmla="*/ 78 h 172"/>
                  <a:gd name="T34" fmla="*/ 93 w 193"/>
                  <a:gd name="T35" fmla="*/ 70 h 172"/>
                  <a:gd name="T36" fmla="*/ 51 w 193"/>
                  <a:gd name="T37" fmla="*/ 75 h 172"/>
                  <a:gd name="T38" fmla="*/ 34 w 193"/>
                  <a:gd name="T39" fmla="*/ 81 h 172"/>
                  <a:gd name="T40" fmla="*/ 31 w 193"/>
                  <a:gd name="T41" fmla="*/ 96 h 172"/>
                  <a:gd name="T42" fmla="*/ 48 w 193"/>
                  <a:gd name="T43" fmla="*/ 130 h 172"/>
                  <a:gd name="T44" fmla="*/ 88 w 193"/>
                  <a:gd name="T45" fmla="*/ 155 h 172"/>
                  <a:gd name="T46" fmla="*/ 80 w 193"/>
                  <a:gd name="T47" fmla="*/ 172 h 172"/>
                  <a:gd name="T48" fmla="*/ 17 w 193"/>
                  <a:gd name="T49" fmla="*/ 155 h 172"/>
                  <a:gd name="T50" fmla="*/ 0 w 193"/>
                  <a:gd name="T51" fmla="*/ 21 h 172"/>
                  <a:gd name="T52" fmla="*/ 22 w 193"/>
                  <a:gd name="T53" fmla="*/ 19 h 172"/>
                  <a:gd name="T54" fmla="*/ 30 w 193"/>
                  <a:gd name="T55" fmla="*/ 32 h 172"/>
                  <a:gd name="T56" fmla="*/ 57 w 193"/>
                  <a:gd name="T57" fmla="*/ 33 h 172"/>
                  <a:gd name="T58" fmla="*/ 125 w 193"/>
                  <a:gd name="T59" fmla="*/ 25 h 172"/>
                  <a:gd name="T60" fmla="*/ 152 w 193"/>
                  <a:gd name="T61" fmla="*/ 18 h 172"/>
                  <a:gd name="T62" fmla="*/ 156 w 193"/>
                  <a:gd name="T63" fmla="*/ 3 h 172"/>
                  <a:gd name="T64" fmla="*/ 177 w 193"/>
                  <a:gd name="T65"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72">
                    <a:moveTo>
                      <a:pt x="177" y="0"/>
                    </a:moveTo>
                    <a:cubicBezTo>
                      <a:pt x="193" y="131"/>
                      <a:pt x="193" y="131"/>
                      <a:pt x="193" y="131"/>
                    </a:cubicBezTo>
                    <a:cubicBezTo>
                      <a:pt x="143" y="158"/>
                      <a:pt x="143" y="158"/>
                      <a:pt x="143" y="158"/>
                    </a:cubicBezTo>
                    <a:cubicBezTo>
                      <a:pt x="132" y="145"/>
                      <a:pt x="132" y="145"/>
                      <a:pt x="132" y="145"/>
                    </a:cubicBezTo>
                    <a:cubicBezTo>
                      <a:pt x="145" y="135"/>
                      <a:pt x="154" y="125"/>
                      <a:pt x="159" y="114"/>
                    </a:cubicBezTo>
                    <a:cubicBezTo>
                      <a:pt x="165" y="103"/>
                      <a:pt x="167" y="91"/>
                      <a:pt x="166" y="80"/>
                    </a:cubicBezTo>
                    <a:cubicBezTo>
                      <a:pt x="165" y="73"/>
                      <a:pt x="163" y="68"/>
                      <a:pt x="160" y="66"/>
                    </a:cubicBezTo>
                    <a:cubicBezTo>
                      <a:pt x="157" y="64"/>
                      <a:pt x="150" y="63"/>
                      <a:pt x="141" y="65"/>
                    </a:cubicBezTo>
                    <a:cubicBezTo>
                      <a:pt x="115" y="68"/>
                      <a:pt x="115" y="68"/>
                      <a:pt x="115" y="68"/>
                    </a:cubicBezTo>
                    <a:cubicBezTo>
                      <a:pt x="116" y="75"/>
                      <a:pt x="116" y="75"/>
                      <a:pt x="116" y="75"/>
                    </a:cubicBezTo>
                    <a:cubicBezTo>
                      <a:pt x="117" y="83"/>
                      <a:pt x="120" y="89"/>
                      <a:pt x="124" y="91"/>
                    </a:cubicBezTo>
                    <a:cubicBezTo>
                      <a:pt x="128" y="93"/>
                      <a:pt x="135" y="94"/>
                      <a:pt x="147" y="93"/>
                    </a:cubicBezTo>
                    <a:cubicBezTo>
                      <a:pt x="149" y="110"/>
                      <a:pt x="149" y="110"/>
                      <a:pt x="149" y="110"/>
                    </a:cubicBezTo>
                    <a:cubicBezTo>
                      <a:pt x="69" y="120"/>
                      <a:pt x="69" y="120"/>
                      <a:pt x="69" y="120"/>
                    </a:cubicBezTo>
                    <a:cubicBezTo>
                      <a:pt x="67" y="103"/>
                      <a:pt x="67" y="103"/>
                      <a:pt x="67" y="103"/>
                    </a:cubicBezTo>
                    <a:cubicBezTo>
                      <a:pt x="77" y="101"/>
                      <a:pt x="84" y="97"/>
                      <a:pt x="89" y="93"/>
                    </a:cubicBezTo>
                    <a:cubicBezTo>
                      <a:pt x="93" y="90"/>
                      <a:pt x="94" y="84"/>
                      <a:pt x="94" y="78"/>
                    </a:cubicBezTo>
                    <a:cubicBezTo>
                      <a:pt x="93" y="70"/>
                      <a:pt x="93" y="70"/>
                      <a:pt x="93" y="70"/>
                    </a:cubicBezTo>
                    <a:cubicBezTo>
                      <a:pt x="51" y="75"/>
                      <a:pt x="51" y="75"/>
                      <a:pt x="51" y="75"/>
                    </a:cubicBezTo>
                    <a:cubicBezTo>
                      <a:pt x="42" y="76"/>
                      <a:pt x="36" y="79"/>
                      <a:pt x="34" y="81"/>
                    </a:cubicBezTo>
                    <a:cubicBezTo>
                      <a:pt x="31" y="84"/>
                      <a:pt x="30" y="89"/>
                      <a:pt x="31" y="96"/>
                    </a:cubicBezTo>
                    <a:cubicBezTo>
                      <a:pt x="33" y="108"/>
                      <a:pt x="38" y="119"/>
                      <a:pt x="48" y="130"/>
                    </a:cubicBezTo>
                    <a:cubicBezTo>
                      <a:pt x="58" y="140"/>
                      <a:pt x="72" y="149"/>
                      <a:pt x="88" y="155"/>
                    </a:cubicBezTo>
                    <a:cubicBezTo>
                      <a:pt x="80" y="172"/>
                      <a:pt x="80" y="172"/>
                      <a:pt x="80" y="172"/>
                    </a:cubicBezTo>
                    <a:cubicBezTo>
                      <a:pt x="17" y="155"/>
                      <a:pt x="17" y="155"/>
                      <a:pt x="17" y="155"/>
                    </a:cubicBezTo>
                    <a:cubicBezTo>
                      <a:pt x="0" y="21"/>
                      <a:pt x="0" y="21"/>
                      <a:pt x="0" y="21"/>
                    </a:cubicBezTo>
                    <a:cubicBezTo>
                      <a:pt x="22" y="19"/>
                      <a:pt x="22" y="19"/>
                      <a:pt x="22" y="19"/>
                    </a:cubicBezTo>
                    <a:cubicBezTo>
                      <a:pt x="23" y="26"/>
                      <a:pt x="26" y="30"/>
                      <a:pt x="30" y="32"/>
                    </a:cubicBezTo>
                    <a:cubicBezTo>
                      <a:pt x="34" y="34"/>
                      <a:pt x="43" y="34"/>
                      <a:pt x="57" y="33"/>
                    </a:cubicBezTo>
                    <a:cubicBezTo>
                      <a:pt x="125" y="25"/>
                      <a:pt x="125" y="25"/>
                      <a:pt x="125" y="25"/>
                    </a:cubicBezTo>
                    <a:cubicBezTo>
                      <a:pt x="140" y="23"/>
                      <a:pt x="148" y="21"/>
                      <a:pt x="152" y="18"/>
                    </a:cubicBezTo>
                    <a:cubicBezTo>
                      <a:pt x="155" y="15"/>
                      <a:pt x="156" y="10"/>
                      <a:pt x="156" y="3"/>
                    </a:cubicBezTo>
                    <a:lnTo>
                      <a:pt x="1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6" name="Freeform 16"/>
              <p:cNvSpPr>
                <a:spLocks/>
              </p:cNvSpPr>
              <p:nvPr/>
            </p:nvSpPr>
            <p:spPr bwMode="auto">
              <a:xfrm>
                <a:off x="3207309" y="1010411"/>
                <a:ext cx="61664" cy="55993"/>
              </a:xfrm>
              <a:custGeom>
                <a:avLst/>
                <a:gdLst>
                  <a:gd name="T0" fmla="*/ 190 w 203"/>
                  <a:gd name="T1" fmla="*/ 90 h 183"/>
                  <a:gd name="T2" fmla="*/ 198 w 203"/>
                  <a:gd name="T3" fmla="*/ 90 h 183"/>
                  <a:gd name="T4" fmla="*/ 203 w 203"/>
                  <a:gd name="T5" fmla="*/ 104 h 183"/>
                  <a:gd name="T6" fmla="*/ 152 w 203"/>
                  <a:gd name="T7" fmla="*/ 140 h 183"/>
                  <a:gd name="T8" fmla="*/ 138 w 203"/>
                  <a:gd name="T9" fmla="*/ 125 h 183"/>
                  <a:gd name="T10" fmla="*/ 162 w 203"/>
                  <a:gd name="T11" fmla="*/ 91 h 183"/>
                  <a:gd name="T12" fmla="*/ 163 w 203"/>
                  <a:gd name="T13" fmla="*/ 63 h 183"/>
                  <a:gd name="T14" fmla="*/ 136 w 203"/>
                  <a:gd name="T15" fmla="*/ 42 h 183"/>
                  <a:gd name="T16" fmla="*/ 85 w 203"/>
                  <a:gd name="T17" fmla="*/ 51 h 183"/>
                  <a:gd name="T18" fmla="*/ 42 w 203"/>
                  <a:gd name="T19" fmla="*/ 78 h 183"/>
                  <a:gd name="T20" fmla="*/ 36 w 203"/>
                  <a:gd name="T21" fmla="*/ 111 h 183"/>
                  <a:gd name="T22" fmla="*/ 53 w 203"/>
                  <a:gd name="T23" fmla="*/ 130 h 183"/>
                  <a:gd name="T24" fmla="*/ 77 w 203"/>
                  <a:gd name="T25" fmla="*/ 130 h 183"/>
                  <a:gd name="T26" fmla="*/ 88 w 203"/>
                  <a:gd name="T27" fmla="*/ 121 h 183"/>
                  <a:gd name="T28" fmla="*/ 87 w 203"/>
                  <a:gd name="T29" fmla="*/ 105 h 183"/>
                  <a:gd name="T30" fmla="*/ 107 w 203"/>
                  <a:gd name="T31" fmla="*/ 97 h 183"/>
                  <a:gd name="T32" fmla="*/ 133 w 203"/>
                  <a:gd name="T33" fmla="*/ 166 h 183"/>
                  <a:gd name="T34" fmla="*/ 114 w 203"/>
                  <a:gd name="T35" fmla="*/ 174 h 183"/>
                  <a:gd name="T36" fmla="*/ 102 w 203"/>
                  <a:gd name="T37" fmla="*/ 163 h 183"/>
                  <a:gd name="T38" fmla="*/ 82 w 203"/>
                  <a:gd name="T39" fmla="*/ 167 h 183"/>
                  <a:gd name="T40" fmla="*/ 38 w 203"/>
                  <a:gd name="T41" fmla="*/ 183 h 183"/>
                  <a:gd name="T42" fmla="*/ 29 w 203"/>
                  <a:gd name="T43" fmla="*/ 162 h 183"/>
                  <a:gd name="T44" fmla="*/ 41 w 203"/>
                  <a:gd name="T45" fmla="*/ 150 h 183"/>
                  <a:gd name="T46" fmla="*/ 21 w 203"/>
                  <a:gd name="T47" fmla="*/ 134 h 183"/>
                  <a:gd name="T48" fmla="*/ 8 w 203"/>
                  <a:gd name="T49" fmla="*/ 112 h 183"/>
                  <a:gd name="T50" fmla="*/ 13 w 203"/>
                  <a:gd name="T51" fmla="*/ 54 h 183"/>
                  <a:gd name="T52" fmla="*/ 70 w 203"/>
                  <a:gd name="T53" fmla="*/ 11 h 183"/>
                  <a:gd name="T54" fmla="*/ 140 w 203"/>
                  <a:gd name="T55" fmla="*/ 8 h 183"/>
                  <a:gd name="T56" fmla="*/ 186 w 203"/>
                  <a:gd name="T57" fmla="*/ 53 h 183"/>
                  <a:gd name="T58" fmla="*/ 190 w 203"/>
                  <a:gd name="T59" fmla="*/ 70 h 183"/>
                  <a:gd name="T60" fmla="*/ 190 w 203"/>
                  <a:gd name="T61" fmla="*/ 9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3" h="183">
                    <a:moveTo>
                      <a:pt x="190" y="90"/>
                    </a:moveTo>
                    <a:cubicBezTo>
                      <a:pt x="198" y="90"/>
                      <a:pt x="198" y="90"/>
                      <a:pt x="198" y="90"/>
                    </a:cubicBezTo>
                    <a:cubicBezTo>
                      <a:pt x="203" y="104"/>
                      <a:pt x="203" y="104"/>
                      <a:pt x="203" y="104"/>
                    </a:cubicBezTo>
                    <a:cubicBezTo>
                      <a:pt x="152" y="140"/>
                      <a:pt x="152" y="140"/>
                      <a:pt x="152" y="140"/>
                    </a:cubicBezTo>
                    <a:cubicBezTo>
                      <a:pt x="138" y="125"/>
                      <a:pt x="138" y="125"/>
                      <a:pt x="138" y="125"/>
                    </a:cubicBezTo>
                    <a:cubicBezTo>
                      <a:pt x="150" y="112"/>
                      <a:pt x="158" y="101"/>
                      <a:pt x="162" y="91"/>
                    </a:cubicBezTo>
                    <a:cubicBezTo>
                      <a:pt x="166" y="81"/>
                      <a:pt x="166" y="72"/>
                      <a:pt x="163" y="63"/>
                    </a:cubicBezTo>
                    <a:cubicBezTo>
                      <a:pt x="158" y="51"/>
                      <a:pt x="149" y="44"/>
                      <a:pt x="136" y="42"/>
                    </a:cubicBezTo>
                    <a:cubicBezTo>
                      <a:pt x="122" y="40"/>
                      <a:pt x="105" y="43"/>
                      <a:pt x="85" y="51"/>
                    </a:cubicBezTo>
                    <a:cubicBezTo>
                      <a:pt x="64" y="59"/>
                      <a:pt x="50" y="68"/>
                      <a:pt x="42" y="78"/>
                    </a:cubicBezTo>
                    <a:cubicBezTo>
                      <a:pt x="34" y="88"/>
                      <a:pt x="32" y="99"/>
                      <a:pt x="36" y="111"/>
                    </a:cubicBezTo>
                    <a:cubicBezTo>
                      <a:pt x="40" y="120"/>
                      <a:pt x="45" y="126"/>
                      <a:pt x="53" y="130"/>
                    </a:cubicBezTo>
                    <a:cubicBezTo>
                      <a:pt x="60" y="133"/>
                      <a:pt x="68" y="133"/>
                      <a:pt x="77" y="130"/>
                    </a:cubicBezTo>
                    <a:cubicBezTo>
                      <a:pt x="83" y="127"/>
                      <a:pt x="87" y="124"/>
                      <a:pt x="88" y="121"/>
                    </a:cubicBezTo>
                    <a:cubicBezTo>
                      <a:pt x="90" y="117"/>
                      <a:pt x="89" y="112"/>
                      <a:pt x="87" y="105"/>
                    </a:cubicBezTo>
                    <a:cubicBezTo>
                      <a:pt x="107" y="97"/>
                      <a:pt x="107" y="97"/>
                      <a:pt x="107" y="97"/>
                    </a:cubicBezTo>
                    <a:cubicBezTo>
                      <a:pt x="133" y="166"/>
                      <a:pt x="133" y="166"/>
                      <a:pt x="133" y="166"/>
                    </a:cubicBezTo>
                    <a:cubicBezTo>
                      <a:pt x="114" y="174"/>
                      <a:pt x="114" y="174"/>
                      <a:pt x="114" y="174"/>
                    </a:cubicBezTo>
                    <a:cubicBezTo>
                      <a:pt x="110" y="167"/>
                      <a:pt x="106" y="164"/>
                      <a:pt x="102" y="163"/>
                    </a:cubicBezTo>
                    <a:cubicBezTo>
                      <a:pt x="98" y="162"/>
                      <a:pt x="91" y="163"/>
                      <a:pt x="82" y="167"/>
                    </a:cubicBezTo>
                    <a:cubicBezTo>
                      <a:pt x="38" y="183"/>
                      <a:pt x="38" y="183"/>
                      <a:pt x="38" y="183"/>
                    </a:cubicBezTo>
                    <a:cubicBezTo>
                      <a:pt x="29" y="162"/>
                      <a:pt x="29" y="162"/>
                      <a:pt x="29" y="162"/>
                    </a:cubicBezTo>
                    <a:cubicBezTo>
                      <a:pt x="41" y="150"/>
                      <a:pt x="41" y="150"/>
                      <a:pt x="41" y="150"/>
                    </a:cubicBezTo>
                    <a:cubicBezTo>
                      <a:pt x="33" y="146"/>
                      <a:pt x="26" y="140"/>
                      <a:pt x="21" y="134"/>
                    </a:cubicBezTo>
                    <a:cubicBezTo>
                      <a:pt x="16" y="128"/>
                      <a:pt x="11" y="121"/>
                      <a:pt x="8" y="112"/>
                    </a:cubicBezTo>
                    <a:cubicBezTo>
                      <a:pt x="0" y="92"/>
                      <a:pt x="2" y="72"/>
                      <a:pt x="13" y="54"/>
                    </a:cubicBezTo>
                    <a:cubicBezTo>
                      <a:pt x="25" y="35"/>
                      <a:pt x="44" y="21"/>
                      <a:pt x="70" y="11"/>
                    </a:cubicBezTo>
                    <a:cubicBezTo>
                      <a:pt x="96" y="1"/>
                      <a:pt x="119" y="0"/>
                      <a:pt x="140" y="8"/>
                    </a:cubicBezTo>
                    <a:cubicBezTo>
                      <a:pt x="162" y="16"/>
                      <a:pt x="177" y="31"/>
                      <a:pt x="186" y="53"/>
                    </a:cubicBezTo>
                    <a:cubicBezTo>
                      <a:pt x="188" y="59"/>
                      <a:pt x="189" y="65"/>
                      <a:pt x="190" y="70"/>
                    </a:cubicBezTo>
                    <a:cubicBezTo>
                      <a:pt x="190" y="76"/>
                      <a:pt x="190" y="83"/>
                      <a:pt x="190" y="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7" name="Freeform 17"/>
              <p:cNvSpPr>
                <a:spLocks noEditPoints="1"/>
              </p:cNvSpPr>
              <p:nvPr/>
            </p:nvSpPr>
            <p:spPr bwMode="auto">
              <a:xfrm>
                <a:off x="3225028" y="1051520"/>
                <a:ext cx="65916" cy="73713"/>
              </a:xfrm>
              <a:custGeom>
                <a:avLst/>
                <a:gdLst>
                  <a:gd name="T0" fmla="*/ 147 w 216"/>
                  <a:gd name="T1" fmla="*/ 75 h 242"/>
                  <a:gd name="T2" fmla="*/ 165 w 216"/>
                  <a:gd name="T3" fmla="*/ 69 h 242"/>
                  <a:gd name="T4" fmla="*/ 176 w 216"/>
                  <a:gd name="T5" fmla="*/ 81 h 242"/>
                  <a:gd name="T6" fmla="*/ 182 w 216"/>
                  <a:gd name="T7" fmla="*/ 107 h 242"/>
                  <a:gd name="T8" fmla="*/ 169 w 216"/>
                  <a:gd name="T9" fmla="*/ 124 h 242"/>
                  <a:gd name="T10" fmla="*/ 145 w 216"/>
                  <a:gd name="T11" fmla="*/ 124 h 242"/>
                  <a:gd name="T12" fmla="*/ 122 w 216"/>
                  <a:gd name="T13" fmla="*/ 98 h 242"/>
                  <a:gd name="T14" fmla="*/ 120 w 216"/>
                  <a:gd name="T15" fmla="*/ 93 h 242"/>
                  <a:gd name="T16" fmla="*/ 118 w 216"/>
                  <a:gd name="T17" fmla="*/ 90 h 242"/>
                  <a:gd name="T18" fmla="*/ 147 w 216"/>
                  <a:gd name="T19" fmla="*/ 75 h 242"/>
                  <a:gd name="T20" fmla="*/ 137 w 216"/>
                  <a:gd name="T21" fmla="*/ 11 h 242"/>
                  <a:gd name="T22" fmla="*/ 140 w 216"/>
                  <a:gd name="T23" fmla="*/ 27 h 242"/>
                  <a:gd name="T24" fmla="*/ 118 w 216"/>
                  <a:gd name="T25" fmla="*/ 43 h 242"/>
                  <a:gd name="T26" fmla="*/ 57 w 216"/>
                  <a:gd name="T27" fmla="*/ 76 h 242"/>
                  <a:gd name="T28" fmla="*/ 32 w 216"/>
                  <a:gd name="T29" fmla="*/ 85 h 242"/>
                  <a:gd name="T30" fmla="*/ 19 w 216"/>
                  <a:gd name="T31" fmla="*/ 75 h 242"/>
                  <a:gd name="T32" fmla="*/ 0 w 216"/>
                  <a:gd name="T33" fmla="*/ 85 h 242"/>
                  <a:gd name="T34" fmla="*/ 39 w 216"/>
                  <a:gd name="T35" fmla="*/ 155 h 242"/>
                  <a:gd name="T36" fmla="*/ 58 w 216"/>
                  <a:gd name="T37" fmla="*/ 145 h 242"/>
                  <a:gd name="T38" fmla="*/ 56 w 216"/>
                  <a:gd name="T39" fmla="*/ 128 h 242"/>
                  <a:gd name="T40" fmla="*/ 77 w 216"/>
                  <a:gd name="T41" fmla="*/ 112 h 242"/>
                  <a:gd name="T42" fmla="*/ 97 w 216"/>
                  <a:gd name="T43" fmla="*/ 102 h 242"/>
                  <a:gd name="T44" fmla="*/ 105 w 216"/>
                  <a:gd name="T45" fmla="*/ 116 h 242"/>
                  <a:gd name="T46" fmla="*/ 61 w 216"/>
                  <a:gd name="T47" fmla="*/ 197 h 242"/>
                  <a:gd name="T48" fmla="*/ 86 w 216"/>
                  <a:gd name="T49" fmla="*/ 242 h 242"/>
                  <a:gd name="T50" fmla="*/ 105 w 216"/>
                  <a:gd name="T51" fmla="*/ 231 h 242"/>
                  <a:gd name="T52" fmla="*/ 102 w 216"/>
                  <a:gd name="T53" fmla="*/ 216 h 242"/>
                  <a:gd name="T54" fmla="*/ 107 w 216"/>
                  <a:gd name="T55" fmla="*/ 200 h 242"/>
                  <a:gd name="T56" fmla="*/ 130 w 216"/>
                  <a:gd name="T57" fmla="*/ 151 h 242"/>
                  <a:gd name="T58" fmla="*/ 159 w 216"/>
                  <a:gd name="T59" fmla="*/ 167 h 242"/>
                  <a:gd name="T60" fmla="*/ 190 w 216"/>
                  <a:gd name="T61" fmla="*/ 161 h 242"/>
                  <a:gd name="T62" fmla="*/ 214 w 216"/>
                  <a:gd name="T63" fmla="*/ 129 h 242"/>
                  <a:gd name="T64" fmla="*/ 201 w 216"/>
                  <a:gd name="T65" fmla="*/ 80 h 242"/>
                  <a:gd name="T66" fmla="*/ 157 w 216"/>
                  <a:gd name="T67" fmla="*/ 0 h 242"/>
                  <a:gd name="T68" fmla="*/ 137 w 216"/>
                  <a:gd name="T69" fmla="*/ 1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6" h="242">
                    <a:moveTo>
                      <a:pt x="147" y="75"/>
                    </a:moveTo>
                    <a:cubicBezTo>
                      <a:pt x="155" y="70"/>
                      <a:pt x="161" y="68"/>
                      <a:pt x="165" y="69"/>
                    </a:cubicBezTo>
                    <a:cubicBezTo>
                      <a:pt x="169" y="70"/>
                      <a:pt x="172" y="74"/>
                      <a:pt x="176" y="81"/>
                    </a:cubicBezTo>
                    <a:cubicBezTo>
                      <a:pt x="181" y="90"/>
                      <a:pt x="183" y="99"/>
                      <a:pt x="182" y="107"/>
                    </a:cubicBezTo>
                    <a:cubicBezTo>
                      <a:pt x="180" y="114"/>
                      <a:pt x="176" y="120"/>
                      <a:pt x="169" y="124"/>
                    </a:cubicBezTo>
                    <a:cubicBezTo>
                      <a:pt x="160" y="129"/>
                      <a:pt x="152" y="129"/>
                      <a:pt x="145" y="124"/>
                    </a:cubicBezTo>
                    <a:cubicBezTo>
                      <a:pt x="137" y="120"/>
                      <a:pt x="129" y="111"/>
                      <a:pt x="122" y="98"/>
                    </a:cubicBezTo>
                    <a:cubicBezTo>
                      <a:pt x="121" y="96"/>
                      <a:pt x="120" y="94"/>
                      <a:pt x="120" y="93"/>
                    </a:cubicBezTo>
                    <a:cubicBezTo>
                      <a:pt x="119" y="92"/>
                      <a:pt x="119" y="91"/>
                      <a:pt x="118" y="90"/>
                    </a:cubicBezTo>
                    <a:lnTo>
                      <a:pt x="147" y="75"/>
                    </a:lnTo>
                    <a:close/>
                    <a:moveTo>
                      <a:pt x="137" y="11"/>
                    </a:moveTo>
                    <a:cubicBezTo>
                      <a:pt x="141" y="18"/>
                      <a:pt x="141" y="23"/>
                      <a:pt x="140" y="27"/>
                    </a:cubicBezTo>
                    <a:cubicBezTo>
                      <a:pt x="137" y="31"/>
                      <a:pt x="130" y="37"/>
                      <a:pt x="118" y="43"/>
                    </a:cubicBezTo>
                    <a:cubicBezTo>
                      <a:pt x="57" y="76"/>
                      <a:pt x="57" y="76"/>
                      <a:pt x="57" y="76"/>
                    </a:cubicBezTo>
                    <a:cubicBezTo>
                      <a:pt x="45" y="83"/>
                      <a:pt x="37" y="86"/>
                      <a:pt x="32" y="85"/>
                    </a:cubicBezTo>
                    <a:cubicBezTo>
                      <a:pt x="27" y="85"/>
                      <a:pt x="23" y="81"/>
                      <a:pt x="19" y="75"/>
                    </a:cubicBezTo>
                    <a:cubicBezTo>
                      <a:pt x="0" y="85"/>
                      <a:pt x="0" y="85"/>
                      <a:pt x="0" y="85"/>
                    </a:cubicBezTo>
                    <a:cubicBezTo>
                      <a:pt x="39" y="155"/>
                      <a:pt x="39" y="155"/>
                      <a:pt x="39" y="155"/>
                    </a:cubicBezTo>
                    <a:cubicBezTo>
                      <a:pt x="58" y="145"/>
                      <a:pt x="58" y="145"/>
                      <a:pt x="58" y="145"/>
                    </a:cubicBezTo>
                    <a:cubicBezTo>
                      <a:pt x="54" y="138"/>
                      <a:pt x="54" y="133"/>
                      <a:pt x="56" y="128"/>
                    </a:cubicBezTo>
                    <a:cubicBezTo>
                      <a:pt x="58" y="124"/>
                      <a:pt x="65" y="119"/>
                      <a:pt x="77" y="112"/>
                    </a:cubicBezTo>
                    <a:cubicBezTo>
                      <a:pt x="97" y="102"/>
                      <a:pt x="97" y="102"/>
                      <a:pt x="97" y="102"/>
                    </a:cubicBezTo>
                    <a:cubicBezTo>
                      <a:pt x="105" y="116"/>
                      <a:pt x="105" y="116"/>
                      <a:pt x="105" y="116"/>
                    </a:cubicBezTo>
                    <a:cubicBezTo>
                      <a:pt x="61" y="197"/>
                      <a:pt x="61" y="197"/>
                      <a:pt x="61" y="197"/>
                    </a:cubicBezTo>
                    <a:cubicBezTo>
                      <a:pt x="86" y="242"/>
                      <a:pt x="86" y="242"/>
                      <a:pt x="86" y="242"/>
                    </a:cubicBezTo>
                    <a:cubicBezTo>
                      <a:pt x="105" y="231"/>
                      <a:pt x="105" y="231"/>
                      <a:pt x="105" y="231"/>
                    </a:cubicBezTo>
                    <a:cubicBezTo>
                      <a:pt x="103" y="226"/>
                      <a:pt x="102" y="221"/>
                      <a:pt x="102" y="216"/>
                    </a:cubicBezTo>
                    <a:cubicBezTo>
                      <a:pt x="102" y="212"/>
                      <a:pt x="104" y="207"/>
                      <a:pt x="107" y="200"/>
                    </a:cubicBezTo>
                    <a:cubicBezTo>
                      <a:pt x="130" y="151"/>
                      <a:pt x="130" y="151"/>
                      <a:pt x="130" y="151"/>
                    </a:cubicBezTo>
                    <a:cubicBezTo>
                      <a:pt x="140" y="160"/>
                      <a:pt x="150" y="165"/>
                      <a:pt x="159" y="167"/>
                    </a:cubicBezTo>
                    <a:cubicBezTo>
                      <a:pt x="169" y="168"/>
                      <a:pt x="179" y="167"/>
                      <a:pt x="190" y="161"/>
                    </a:cubicBezTo>
                    <a:cubicBezTo>
                      <a:pt x="204" y="153"/>
                      <a:pt x="212" y="143"/>
                      <a:pt x="214" y="129"/>
                    </a:cubicBezTo>
                    <a:cubicBezTo>
                      <a:pt x="216" y="116"/>
                      <a:pt x="211" y="100"/>
                      <a:pt x="201" y="80"/>
                    </a:cubicBezTo>
                    <a:cubicBezTo>
                      <a:pt x="157" y="0"/>
                      <a:pt x="157" y="0"/>
                      <a:pt x="157" y="0"/>
                    </a:cubicBezTo>
                    <a:lnTo>
                      <a:pt x="137"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8" name="Freeform 18"/>
              <p:cNvSpPr>
                <a:spLocks/>
              </p:cNvSpPr>
              <p:nvPr/>
            </p:nvSpPr>
            <p:spPr bwMode="auto">
              <a:xfrm>
                <a:off x="3254797" y="1097591"/>
                <a:ext cx="58120" cy="51741"/>
              </a:xfrm>
              <a:custGeom>
                <a:avLst/>
                <a:gdLst>
                  <a:gd name="T0" fmla="*/ 145 w 193"/>
                  <a:gd name="T1" fmla="*/ 0 h 169"/>
                  <a:gd name="T2" fmla="*/ 193 w 193"/>
                  <a:gd name="T3" fmla="*/ 66 h 169"/>
                  <a:gd name="T4" fmla="*/ 175 w 193"/>
                  <a:gd name="T5" fmla="*/ 79 h 169"/>
                  <a:gd name="T6" fmla="*/ 161 w 193"/>
                  <a:gd name="T7" fmla="*/ 69 h 169"/>
                  <a:gd name="T8" fmla="*/ 137 w 193"/>
                  <a:gd name="T9" fmla="*/ 82 h 169"/>
                  <a:gd name="T10" fmla="*/ 81 w 193"/>
                  <a:gd name="T11" fmla="*/ 121 h 169"/>
                  <a:gd name="T12" fmla="*/ 62 w 193"/>
                  <a:gd name="T13" fmla="*/ 140 h 169"/>
                  <a:gd name="T14" fmla="*/ 66 w 193"/>
                  <a:gd name="T15" fmla="*/ 157 h 169"/>
                  <a:gd name="T16" fmla="*/ 48 w 193"/>
                  <a:gd name="T17" fmla="*/ 169 h 169"/>
                  <a:gd name="T18" fmla="*/ 0 w 193"/>
                  <a:gd name="T19" fmla="*/ 104 h 169"/>
                  <a:gd name="T20" fmla="*/ 18 w 193"/>
                  <a:gd name="T21" fmla="*/ 91 h 169"/>
                  <a:gd name="T22" fmla="*/ 33 w 193"/>
                  <a:gd name="T23" fmla="*/ 100 h 169"/>
                  <a:gd name="T24" fmla="*/ 57 w 193"/>
                  <a:gd name="T25" fmla="*/ 88 h 169"/>
                  <a:gd name="T26" fmla="*/ 112 w 193"/>
                  <a:gd name="T27" fmla="*/ 48 h 169"/>
                  <a:gd name="T28" fmla="*/ 132 w 193"/>
                  <a:gd name="T29" fmla="*/ 29 h 169"/>
                  <a:gd name="T30" fmla="*/ 127 w 193"/>
                  <a:gd name="T31" fmla="*/ 13 h 169"/>
                  <a:gd name="T32" fmla="*/ 145 w 193"/>
                  <a:gd name="T33"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3" h="169">
                    <a:moveTo>
                      <a:pt x="145" y="0"/>
                    </a:moveTo>
                    <a:cubicBezTo>
                      <a:pt x="193" y="66"/>
                      <a:pt x="193" y="66"/>
                      <a:pt x="193" y="66"/>
                    </a:cubicBezTo>
                    <a:cubicBezTo>
                      <a:pt x="175" y="79"/>
                      <a:pt x="175" y="79"/>
                      <a:pt x="175" y="79"/>
                    </a:cubicBezTo>
                    <a:cubicBezTo>
                      <a:pt x="170" y="72"/>
                      <a:pt x="166" y="69"/>
                      <a:pt x="161" y="69"/>
                    </a:cubicBezTo>
                    <a:cubicBezTo>
                      <a:pt x="156" y="69"/>
                      <a:pt x="148" y="74"/>
                      <a:pt x="137" y="82"/>
                    </a:cubicBezTo>
                    <a:cubicBezTo>
                      <a:pt x="81" y="121"/>
                      <a:pt x="81" y="121"/>
                      <a:pt x="81" y="121"/>
                    </a:cubicBezTo>
                    <a:cubicBezTo>
                      <a:pt x="70" y="130"/>
                      <a:pt x="63" y="136"/>
                      <a:pt x="62" y="140"/>
                    </a:cubicBezTo>
                    <a:cubicBezTo>
                      <a:pt x="60" y="145"/>
                      <a:pt x="62" y="150"/>
                      <a:pt x="66" y="157"/>
                    </a:cubicBezTo>
                    <a:cubicBezTo>
                      <a:pt x="48" y="169"/>
                      <a:pt x="48" y="169"/>
                      <a:pt x="48" y="169"/>
                    </a:cubicBezTo>
                    <a:cubicBezTo>
                      <a:pt x="0" y="104"/>
                      <a:pt x="0" y="104"/>
                      <a:pt x="0" y="104"/>
                    </a:cubicBezTo>
                    <a:cubicBezTo>
                      <a:pt x="18" y="91"/>
                      <a:pt x="18" y="91"/>
                      <a:pt x="18" y="91"/>
                    </a:cubicBezTo>
                    <a:cubicBezTo>
                      <a:pt x="23" y="97"/>
                      <a:pt x="28" y="100"/>
                      <a:pt x="33" y="100"/>
                    </a:cubicBezTo>
                    <a:cubicBezTo>
                      <a:pt x="37" y="100"/>
                      <a:pt x="45" y="96"/>
                      <a:pt x="57" y="88"/>
                    </a:cubicBezTo>
                    <a:cubicBezTo>
                      <a:pt x="112" y="48"/>
                      <a:pt x="112" y="48"/>
                      <a:pt x="112" y="48"/>
                    </a:cubicBezTo>
                    <a:cubicBezTo>
                      <a:pt x="124" y="40"/>
                      <a:pt x="130" y="34"/>
                      <a:pt x="132" y="29"/>
                    </a:cubicBezTo>
                    <a:cubicBezTo>
                      <a:pt x="133" y="25"/>
                      <a:pt x="132" y="20"/>
                      <a:pt x="127" y="13"/>
                    </a:cubicBezTo>
                    <a:lnTo>
                      <a:pt x="1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9" name="Freeform 19"/>
              <p:cNvSpPr>
                <a:spLocks noEditPoints="1"/>
              </p:cNvSpPr>
              <p:nvPr/>
            </p:nvSpPr>
            <p:spPr bwMode="auto">
              <a:xfrm>
                <a:off x="3273934" y="1120272"/>
                <a:ext cx="65916" cy="65208"/>
              </a:xfrm>
              <a:custGeom>
                <a:avLst/>
                <a:gdLst>
                  <a:gd name="T0" fmla="*/ 142 w 215"/>
                  <a:gd name="T1" fmla="*/ 74 h 213"/>
                  <a:gd name="T2" fmla="*/ 159 w 215"/>
                  <a:gd name="T3" fmla="*/ 65 h 213"/>
                  <a:gd name="T4" fmla="*/ 170 w 215"/>
                  <a:gd name="T5" fmla="*/ 74 h 213"/>
                  <a:gd name="T6" fmla="*/ 179 w 215"/>
                  <a:gd name="T7" fmla="*/ 113 h 213"/>
                  <a:gd name="T8" fmla="*/ 149 w 215"/>
                  <a:gd name="T9" fmla="*/ 154 h 213"/>
                  <a:gd name="T10" fmla="*/ 102 w 215"/>
                  <a:gd name="T11" fmla="*/ 174 h 213"/>
                  <a:gd name="T12" fmla="*/ 65 w 215"/>
                  <a:gd name="T13" fmla="*/ 157 h 213"/>
                  <a:gd name="T14" fmla="*/ 60 w 215"/>
                  <a:gd name="T15" fmla="*/ 144 h 213"/>
                  <a:gd name="T16" fmla="*/ 72 w 215"/>
                  <a:gd name="T17" fmla="*/ 130 h 213"/>
                  <a:gd name="T18" fmla="*/ 142 w 215"/>
                  <a:gd name="T19" fmla="*/ 74 h 213"/>
                  <a:gd name="T20" fmla="*/ 122 w 215"/>
                  <a:gd name="T21" fmla="*/ 14 h 213"/>
                  <a:gd name="T22" fmla="*/ 126 w 215"/>
                  <a:gd name="T23" fmla="*/ 28 h 213"/>
                  <a:gd name="T24" fmla="*/ 107 w 215"/>
                  <a:gd name="T25" fmla="*/ 48 h 213"/>
                  <a:gd name="T26" fmla="*/ 54 w 215"/>
                  <a:gd name="T27" fmla="*/ 91 h 213"/>
                  <a:gd name="T28" fmla="*/ 30 w 215"/>
                  <a:gd name="T29" fmla="*/ 105 h 213"/>
                  <a:gd name="T30" fmla="*/ 17 w 215"/>
                  <a:gd name="T31" fmla="*/ 97 h 213"/>
                  <a:gd name="T32" fmla="*/ 0 w 215"/>
                  <a:gd name="T33" fmla="*/ 111 h 213"/>
                  <a:gd name="T34" fmla="*/ 49 w 215"/>
                  <a:gd name="T35" fmla="*/ 172 h 213"/>
                  <a:gd name="T36" fmla="*/ 110 w 215"/>
                  <a:gd name="T37" fmla="*/ 211 h 213"/>
                  <a:gd name="T38" fmla="*/ 177 w 215"/>
                  <a:gd name="T39" fmla="*/ 188 h 213"/>
                  <a:gd name="T40" fmla="*/ 213 w 215"/>
                  <a:gd name="T41" fmla="*/ 128 h 213"/>
                  <a:gd name="T42" fmla="*/ 188 w 215"/>
                  <a:gd name="T43" fmla="*/ 61 h 213"/>
                  <a:gd name="T44" fmla="*/ 139 w 215"/>
                  <a:gd name="T45" fmla="*/ 0 h 213"/>
                  <a:gd name="T46" fmla="*/ 122 w 215"/>
                  <a:gd name="T47" fmla="*/ 1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5" h="213">
                    <a:moveTo>
                      <a:pt x="142" y="74"/>
                    </a:moveTo>
                    <a:cubicBezTo>
                      <a:pt x="150" y="68"/>
                      <a:pt x="155" y="65"/>
                      <a:pt x="159" y="65"/>
                    </a:cubicBezTo>
                    <a:cubicBezTo>
                      <a:pt x="162" y="66"/>
                      <a:pt x="166" y="68"/>
                      <a:pt x="170" y="74"/>
                    </a:cubicBezTo>
                    <a:cubicBezTo>
                      <a:pt x="180" y="86"/>
                      <a:pt x="183" y="99"/>
                      <a:pt x="179" y="113"/>
                    </a:cubicBezTo>
                    <a:cubicBezTo>
                      <a:pt x="176" y="127"/>
                      <a:pt x="166" y="141"/>
                      <a:pt x="149" y="154"/>
                    </a:cubicBezTo>
                    <a:cubicBezTo>
                      <a:pt x="133" y="167"/>
                      <a:pt x="117" y="174"/>
                      <a:pt x="102" y="174"/>
                    </a:cubicBezTo>
                    <a:cubicBezTo>
                      <a:pt x="87" y="175"/>
                      <a:pt x="75" y="169"/>
                      <a:pt x="65" y="157"/>
                    </a:cubicBezTo>
                    <a:cubicBezTo>
                      <a:pt x="61" y="152"/>
                      <a:pt x="59" y="148"/>
                      <a:pt x="60" y="144"/>
                    </a:cubicBezTo>
                    <a:cubicBezTo>
                      <a:pt x="60" y="141"/>
                      <a:pt x="64" y="136"/>
                      <a:pt x="72" y="130"/>
                    </a:cubicBezTo>
                    <a:lnTo>
                      <a:pt x="142" y="74"/>
                    </a:lnTo>
                    <a:close/>
                    <a:moveTo>
                      <a:pt x="122" y="14"/>
                    </a:moveTo>
                    <a:cubicBezTo>
                      <a:pt x="126" y="20"/>
                      <a:pt x="128" y="24"/>
                      <a:pt x="126" y="28"/>
                    </a:cubicBezTo>
                    <a:cubicBezTo>
                      <a:pt x="125" y="33"/>
                      <a:pt x="119" y="39"/>
                      <a:pt x="107" y="48"/>
                    </a:cubicBezTo>
                    <a:cubicBezTo>
                      <a:pt x="54" y="91"/>
                      <a:pt x="54" y="91"/>
                      <a:pt x="54" y="91"/>
                    </a:cubicBezTo>
                    <a:cubicBezTo>
                      <a:pt x="43" y="100"/>
                      <a:pt x="35" y="105"/>
                      <a:pt x="30" y="105"/>
                    </a:cubicBezTo>
                    <a:cubicBezTo>
                      <a:pt x="26" y="106"/>
                      <a:pt x="21" y="103"/>
                      <a:pt x="17" y="97"/>
                    </a:cubicBezTo>
                    <a:cubicBezTo>
                      <a:pt x="0" y="111"/>
                      <a:pt x="0" y="111"/>
                      <a:pt x="0" y="111"/>
                    </a:cubicBezTo>
                    <a:cubicBezTo>
                      <a:pt x="49" y="172"/>
                      <a:pt x="49" y="172"/>
                      <a:pt x="49" y="172"/>
                    </a:cubicBezTo>
                    <a:cubicBezTo>
                      <a:pt x="68" y="195"/>
                      <a:pt x="88" y="208"/>
                      <a:pt x="110" y="211"/>
                    </a:cubicBezTo>
                    <a:cubicBezTo>
                      <a:pt x="132" y="213"/>
                      <a:pt x="154" y="206"/>
                      <a:pt x="177" y="188"/>
                    </a:cubicBezTo>
                    <a:cubicBezTo>
                      <a:pt x="199" y="170"/>
                      <a:pt x="211" y="150"/>
                      <a:pt x="213" y="128"/>
                    </a:cubicBezTo>
                    <a:cubicBezTo>
                      <a:pt x="215" y="107"/>
                      <a:pt x="207" y="84"/>
                      <a:pt x="188" y="61"/>
                    </a:cubicBezTo>
                    <a:cubicBezTo>
                      <a:pt x="139" y="0"/>
                      <a:pt x="139" y="0"/>
                      <a:pt x="139" y="0"/>
                    </a:cubicBezTo>
                    <a:lnTo>
                      <a:pt x="12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0" name="Freeform 20"/>
              <p:cNvSpPr>
                <a:spLocks/>
              </p:cNvSpPr>
              <p:nvPr/>
            </p:nvSpPr>
            <p:spPr bwMode="auto">
              <a:xfrm>
                <a:off x="3340559" y="1179809"/>
                <a:ext cx="57411" cy="56702"/>
              </a:xfrm>
              <a:custGeom>
                <a:avLst/>
                <a:gdLst>
                  <a:gd name="T0" fmla="*/ 170 w 189"/>
                  <a:gd name="T1" fmla="*/ 52 h 186"/>
                  <a:gd name="T2" fmla="*/ 179 w 189"/>
                  <a:gd name="T3" fmla="*/ 45 h 186"/>
                  <a:gd name="T4" fmla="*/ 189 w 189"/>
                  <a:gd name="T5" fmla="*/ 53 h 186"/>
                  <a:gd name="T6" fmla="*/ 166 w 189"/>
                  <a:gd name="T7" fmla="*/ 117 h 186"/>
                  <a:gd name="T8" fmla="*/ 149 w 189"/>
                  <a:gd name="T9" fmla="*/ 112 h 186"/>
                  <a:gd name="T10" fmla="*/ 152 w 189"/>
                  <a:gd name="T11" fmla="*/ 70 h 186"/>
                  <a:gd name="T12" fmla="*/ 136 w 189"/>
                  <a:gd name="T13" fmla="*/ 42 h 186"/>
                  <a:gd name="T14" fmla="*/ 100 w 189"/>
                  <a:gd name="T15" fmla="*/ 37 h 186"/>
                  <a:gd name="T16" fmla="*/ 60 w 189"/>
                  <a:gd name="T17" fmla="*/ 70 h 186"/>
                  <a:gd name="T18" fmla="*/ 39 w 189"/>
                  <a:gd name="T19" fmla="*/ 117 h 186"/>
                  <a:gd name="T20" fmla="*/ 55 w 189"/>
                  <a:gd name="T21" fmla="*/ 152 h 186"/>
                  <a:gd name="T22" fmla="*/ 86 w 189"/>
                  <a:gd name="T23" fmla="*/ 161 h 186"/>
                  <a:gd name="T24" fmla="*/ 122 w 189"/>
                  <a:gd name="T25" fmla="*/ 153 h 186"/>
                  <a:gd name="T26" fmla="*/ 132 w 189"/>
                  <a:gd name="T27" fmla="*/ 172 h 186"/>
                  <a:gd name="T28" fmla="*/ 81 w 189"/>
                  <a:gd name="T29" fmla="*/ 186 h 186"/>
                  <a:gd name="T30" fmla="*/ 35 w 189"/>
                  <a:gd name="T31" fmla="*/ 168 h 186"/>
                  <a:gd name="T32" fmla="*/ 2 w 189"/>
                  <a:gd name="T33" fmla="*/ 111 h 186"/>
                  <a:gd name="T34" fmla="*/ 24 w 189"/>
                  <a:gd name="T35" fmla="*/ 43 h 186"/>
                  <a:gd name="T36" fmla="*/ 83 w 189"/>
                  <a:gd name="T37" fmla="*/ 5 h 186"/>
                  <a:gd name="T38" fmla="*/ 147 w 189"/>
                  <a:gd name="T39" fmla="*/ 20 h 186"/>
                  <a:gd name="T40" fmla="*/ 160 w 189"/>
                  <a:gd name="T41" fmla="*/ 34 h 186"/>
                  <a:gd name="T42" fmla="*/ 170 w 189"/>
                  <a:gd name="T43" fmla="*/ 5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9" h="186">
                    <a:moveTo>
                      <a:pt x="170" y="52"/>
                    </a:moveTo>
                    <a:cubicBezTo>
                      <a:pt x="179" y="45"/>
                      <a:pt x="179" y="45"/>
                      <a:pt x="179" y="45"/>
                    </a:cubicBezTo>
                    <a:cubicBezTo>
                      <a:pt x="189" y="53"/>
                      <a:pt x="189" y="53"/>
                      <a:pt x="189" y="53"/>
                    </a:cubicBezTo>
                    <a:cubicBezTo>
                      <a:pt x="166" y="117"/>
                      <a:pt x="166" y="117"/>
                      <a:pt x="166" y="117"/>
                    </a:cubicBezTo>
                    <a:cubicBezTo>
                      <a:pt x="149" y="112"/>
                      <a:pt x="149" y="112"/>
                      <a:pt x="149" y="112"/>
                    </a:cubicBezTo>
                    <a:cubicBezTo>
                      <a:pt x="154" y="96"/>
                      <a:pt x="154" y="82"/>
                      <a:pt x="152" y="70"/>
                    </a:cubicBezTo>
                    <a:cubicBezTo>
                      <a:pt x="150" y="57"/>
                      <a:pt x="145" y="48"/>
                      <a:pt x="136" y="42"/>
                    </a:cubicBezTo>
                    <a:cubicBezTo>
                      <a:pt x="126" y="34"/>
                      <a:pt x="113" y="32"/>
                      <a:pt x="100" y="37"/>
                    </a:cubicBezTo>
                    <a:cubicBezTo>
                      <a:pt x="86" y="42"/>
                      <a:pt x="72" y="53"/>
                      <a:pt x="60" y="70"/>
                    </a:cubicBezTo>
                    <a:cubicBezTo>
                      <a:pt x="47" y="87"/>
                      <a:pt x="40" y="102"/>
                      <a:pt x="39" y="117"/>
                    </a:cubicBezTo>
                    <a:cubicBezTo>
                      <a:pt x="39" y="131"/>
                      <a:pt x="44" y="143"/>
                      <a:pt x="55" y="152"/>
                    </a:cubicBezTo>
                    <a:cubicBezTo>
                      <a:pt x="63" y="158"/>
                      <a:pt x="73" y="161"/>
                      <a:pt x="86" y="161"/>
                    </a:cubicBezTo>
                    <a:cubicBezTo>
                      <a:pt x="98" y="161"/>
                      <a:pt x="110" y="158"/>
                      <a:pt x="122" y="153"/>
                    </a:cubicBezTo>
                    <a:cubicBezTo>
                      <a:pt x="132" y="172"/>
                      <a:pt x="132" y="172"/>
                      <a:pt x="132" y="172"/>
                    </a:cubicBezTo>
                    <a:cubicBezTo>
                      <a:pt x="114" y="181"/>
                      <a:pt x="97" y="186"/>
                      <a:pt x="81" y="186"/>
                    </a:cubicBezTo>
                    <a:cubicBezTo>
                      <a:pt x="65" y="185"/>
                      <a:pt x="49" y="179"/>
                      <a:pt x="35" y="168"/>
                    </a:cubicBezTo>
                    <a:cubicBezTo>
                      <a:pt x="15" y="153"/>
                      <a:pt x="3" y="134"/>
                      <a:pt x="2" y="111"/>
                    </a:cubicBezTo>
                    <a:cubicBezTo>
                      <a:pt x="0" y="88"/>
                      <a:pt x="7" y="65"/>
                      <a:pt x="24" y="43"/>
                    </a:cubicBezTo>
                    <a:cubicBezTo>
                      <a:pt x="41" y="22"/>
                      <a:pt x="60" y="9"/>
                      <a:pt x="83" y="5"/>
                    </a:cubicBezTo>
                    <a:cubicBezTo>
                      <a:pt x="107" y="0"/>
                      <a:pt x="127" y="6"/>
                      <a:pt x="147" y="20"/>
                    </a:cubicBezTo>
                    <a:cubicBezTo>
                      <a:pt x="152" y="24"/>
                      <a:pt x="156" y="28"/>
                      <a:pt x="160" y="34"/>
                    </a:cubicBezTo>
                    <a:cubicBezTo>
                      <a:pt x="164" y="39"/>
                      <a:pt x="167" y="45"/>
                      <a:pt x="170"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1" name="Freeform 21"/>
              <p:cNvSpPr>
                <a:spLocks noEditPoints="1"/>
              </p:cNvSpPr>
              <p:nvPr/>
            </p:nvSpPr>
            <p:spPr bwMode="auto">
              <a:xfrm>
                <a:off x="3387338" y="1206743"/>
                <a:ext cx="55993" cy="57411"/>
              </a:xfrm>
              <a:custGeom>
                <a:avLst/>
                <a:gdLst>
                  <a:gd name="T0" fmla="*/ 143 w 185"/>
                  <a:gd name="T1" fmla="*/ 62 h 191"/>
                  <a:gd name="T2" fmla="*/ 131 w 185"/>
                  <a:gd name="T3" fmla="*/ 113 h 191"/>
                  <a:gd name="T4" fmla="*/ 98 w 185"/>
                  <a:gd name="T5" fmla="*/ 155 h 191"/>
                  <a:gd name="T6" fmla="*/ 62 w 185"/>
                  <a:gd name="T7" fmla="*/ 159 h 191"/>
                  <a:gd name="T8" fmla="*/ 42 w 185"/>
                  <a:gd name="T9" fmla="*/ 129 h 191"/>
                  <a:gd name="T10" fmla="*/ 54 w 185"/>
                  <a:gd name="T11" fmla="*/ 78 h 191"/>
                  <a:gd name="T12" fmla="*/ 87 w 185"/>
                  <a:gd name="T13" fmla="*/ 36 h 191"/>
                  <a:gd name="T14" fmla="*/ 123 w 185"/>
                  <a:gd name="T15" fmla="*/ 32 h 191"/>
                  <a:gd name="T16" fmla="*/ 143 w 185"/>
                  <a:gd name="T17" fmla="*/ 62 h 191"/>
                  <a:gd name="T18" fmla="*/ 64 w 185"/>
                  <a:gd name="T19" fmla="*/ 8 h 191"/>
                  <a:gd name="T20" fmla="*/ 14 w 185"/>
                  <a:gd name="T21" fmla="*/ 59 h 191"/>
                  <a:gd name="T22" fmla="*/ 7 w 185"/>
                  <a:gd name="T23" fmla="*/ 129 h 191"/>
                  <a:gd name="T24" fmla="*/ 52 w 185"/>
                  <a:gd name="T25" fmla="*/ 179 h 191"/>
                  <a:gd name="T26" fmla="*/ 120 w 185"/>
                  <a:gd name="T27" fmla="*/ 183 h 191"/>
                  <a:gd name="T28" fmla="*/ 171 w 185"/>
                  <a:gd name="T29" fmla="*/ 132 h 191"/>
                  <a:gd name="T30" fmla="*/ 178 w 185"/>
                  <a:gd name="T31" fmla="*/ 62 h 191"/>
                  <a:gd name="T32" fmla="*/ 132 w 185"/>
                  <a:gd name="T33" fmla="*/ 12 h 191"/>
                  <a:gd name="T34" fmla="*/ 64 w 185"/>
                  <a:gd name="T35" fmla="*/ 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5" h="191">
                    <a:moveTo>
                      <a:pt x="143" y="62"/>
                    </a:moveTo>
                    <a:cubicBezTo>
                      <a:pt x="144" y="76"/>
                      <a:pt x="140" y="93"/>
                      <a:pt x="131" y="113"/>
                    </a:cubicBezTo>
                    <a:cubicBezTo>
                      <a:pt x="121" y="133"/>
                      <a:pt x="110" y="147"/>
                      <a:pt x="98" y="155"/>
                    </a:cubicBezTo>
                    <a:cubicBezTo>
                      <a:pt x="86" y="163"/>
                      <a:pt x="74" y="164"/>
                      <a:pt x="62" y="159"/>
                    </a:cubicBezTo>
                    <a:cubicBezTo>
                      <a:pt x="50" y="153"/>
                      <a:pt x="43" y="143"/>
                      <a:pt x="42" y="129"/>
                    </a:cubicBezTo>
                    <a:cubicBezTo>
                      <a:pt x="41" y="115"/>
                      <a:pt x="45" y="98"/>
                      <a:pt x="54" y="78"/>
                    </a:cubicBezTo>
                    <a:cubicBezTo>
                      <a:pt x="64" y="58"/>
                      <a:pt x="75" y="44"/>
                      <a:pt x="87" y="36"/>
                    </a:cubicBezTo>
                    <a:cubicBezTo>
                      <a:pt x="99" y="28"/>
                      <a:pt x="111" y="27"/>
                      <a:pt x="123" y="32"/>
                    </a:cubicBezTo>
                    <a:cubicBezTo>
                      <a:pt x="135" y="38"/>
                      <a:pt x="141" y="48"/>
                      <a:pt x="143" y="62"/>
                    </a:cubicBezTo>
                    <a:close/>
                    <a:moveTo>
                      <a:pt x="64" y="8"/>
                    </a:moveTo>
                    <a:cubicBezTo>
                      <a:pt x="43" y="17"/>
                      <a:pt x="26" y="34"/>
                      <a:pt x="14" y="59"/>
                    </a:cubicBezTo>
                    <a:cubicBezTo>
                      <a:pt x="2" y="84"/>
                      <a:pt x="0" y="107"/>
                      <a:pt x="7" y="129"/>
                    </a:cubicBezTo>
                    <a:cubicBezTo>
                      <a:pt x="14" y="151"/>
                      <a:pt x="29" y="168"/>
                      <a:pt x="52" y="179"/>
                    </a:cubicBezTo>
                    <a:cubicBezTo>
                      <a:pt x="76" y="190"/>
                      <a:pt x="98" y="191"/>
                      <a:pt x="120" y="183"/>
                    </a:cubicBezTo>
                    <a:cubicBezTo>
                      <a:pt x="142" y="174"/>
                      <a:pt x="159" y="157"/>
                      <a:pt x="171" y="132"/>
                    </a:cubicBezTo>
                    <a:cubicBezTo>
                      <a:pt x="183" y="108"/>
                      <a:pt x="185" y="84"/>
                      <a:pt x="178" y="62"/>
                    </a:cubicBezTo>
                    <a:cubicBezTo>
                      <a:pt x="171" y="40"/>
                      <a:pt x="156" y="23"/>
                      <a:pt x="132" y="12"/>
                    </a:cubicBezTo>
                    <a:cubicBezTo>
                      <a:pt x="109" y="1"/>
                      <a:pt x="86" y="0"/>
                      <a:pt x="6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2" name="Freeform 22"/>
              <p:cNvSpPr>
                <a:spLocks noEditPoints="1"/>
              </p:cNvSpPr>
              <p:nvPr/>
            </p:nvSpPr>
            <p:spPr bwMode="auto">
              <a:xfrm>
                <a:off x="3436244" y="1222336"/>
                <a:ext cx="58829" cy="67334"/>
              </a:xfrm>
              <a:custGeom>
                <a:avLst/>
                <a:gdLst>
                  <a:gd name="T0" fmla="*/ 97 w 193"/>
                  <a:gd name="T1" fmla="*/ 60 h 220"/>
                  <a:gd name="T2" fmla="*/ 106 w 193"/>
                  <a:gd name="T3" fmla="*/ 43 h 220"/>
                  <a:gd name="T4" fmla="*/ 122 w 193"/>
                  <a:gd name="T5" fmla="*/ 44 h 220"/>
                  <a:gd name="T6" fmla="*/ 144 w 193"/>
                  <a:gd name="T7" fmla="*/ 58 h 220"/>
                  <a:gd name="T8" fmla="*/ 147 w 193"/>
                  <a:gd name="T9" fmla="*/ 80 h 220"/>
                  <a:gd name="T10" fmla="*/ 131 w 193"/>
                  <a:gd name="T11" fmla="*/ 97 h 220"/>
                  <a:gd name="T12" fmla="*/ 96 w 193"/>
                  <a:gd name="T13" fmla="*/ 93 h 220"/>
                  <a:gd name="T14" fmla="*/ 91 w 193"/>
                  <a:gd name="T15" fmla="*/ 92 h 220"/>
                  <a:gd name="T16" fmla="*/ 88 w 193"/>
                  <a:gd name="T17" fmla="*/ 91 h 220"/>
                  <a:gd name="T18" fmla="*/ 97 w 193"/>
                  <a:gd name="T19" fmla="*/ 60 h 220"/>
                  <a:gd name="T20" fmla="*/ 45 w 193"/>
                  <a:gd name="T21" fmla="*/ 21 h 220"/>
                  <a:gd name="T22" fmla="*/ 58 w 193"/>
                  <a:gd name="T23" fmla="*/ 31 h 220"/>
                  <a:gd name="T24" fmla="*/ 54 w 193"/>
                  <a:gd name="T25" fmla="*/ 58 h 220"/>
                  <a:gd name="T26" fmla="*/ 34 w 193"/>
                  <a:gd name="T27" fmla="*/ 123 h 220"/>
                  <a:gd name="T28" fmla="*/ 23 w 193"/>
                  <a:gd name="T29" fmla="*/ 147 h 220"/>
                  <a:gd name="T30" fmla="*/ 6 w 193"/>
                  <a:gd name="T31" fmla="*/ 148 h 220"/>
                  <a:gd name="T32" fmla="*/ 0 w 193"/>
                  <a:gd name="T33" fmla="*/ 169 h 220"/>
                  <a:gd name="T34" fmla="*/ 77 w 193"/>
                  <a:gd name="T35" fmla="*/ 192 h 220"/>
                  <a:gd name="T36" fmla="*/ 83 w 193"/>
                  <a:gd name="T37" fmla="*/ 171 h 220"/>
                  <a:gd name="T38" fmla="*/ 70 w 193"/>
                  <a:gd name="T39" fmla="*/ 161 h 220"/>
                  <a:gd name="T40" fmla="*/ 74 w 193"/>
                  <a:gd name="T41" fmla="*/ 135 h 220"/>
                  <a:gd name="T42" fmla="*/ 81 w 193"/>
                  <a:gd name="T43" fmla="*/ 114 h 220"/>
                  <a:gd name="T44" fmla="*/ 96 w 193"/>
                  <a:gd name="T45" fmla="*/ 118 h 220"/>
                  <a:gd name="T46" fmla="*/ 123 w 193"/>
                  <a:gd name="T47" fmla="*/ 206 h 220"/>
                  <a:gd name="T48" fmla="*/ 172 w 193"/>
                  <a:gd name="T49" fmla="*/ 220 h 220"/>
                  <a:gd name="T50" fmla="*/ 179 w 193"/>
                  <a:gd name="T51" fmla="*/ 200 h 220"/>
                  <a:gd name="T52" fmla="*/ 166 w 193"/>
                  <a:gd name="T53" fmla="*/ 192 h 220"/>
                  <a:gd name="T54" fmla="*/ 158 w 193"/>
                  <a:gd name="T55" fmla="*/ 177 h 220"/>
                  <a:gd name="T56" fmla="*/ 139 w 193"/>
                  <a:gd name="T57" fmla="*/ 125 h 220"/>
                  <a:gd name="T58" fmla="*/ 172 w 193"/>
                  <a:gd name="T59" fmla="*/ 117 h 220"/>
                  <a:gd name="T60" fmla="*/ 189 w 193"/>
                  <a:gd name="T61" fmla="*/ 91 h 220"/>
                  <a:gd name="T62" fmla="*/ 183 w 193"/>
                  <a:gd name="T63" fmla="*/ 52 h 220"/>
                  <a:gd name="T64" fmla="*/ 139 w 193"/>
                  <a:gd name="T65" fmla="*/ 26 h 220"/>
                  <a:gd name="T66" fmla="*/ 51 w 193"/>
                  <a:gd name="T67" fmla="*/ 0 h 220"/>
                  <a:gd name="T68" fmla="*/ 45 w 193"/>
                  <a:gd name="T69" fmla="*/ 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220">
                    <a:moveTo>
                      <a:pt x="97" y="60"/>
                    </a:moveTo>
                    <a:cubicBezTo>
                      <a:pt x="100" y="51"/>
                      <a:pt x="103" y="45"/>
                      <a:pt x="106" y="43"/>
                    </a:cubicBezTo>
                    <a:cubicBezTo>
                      <a:pt x="109" y="42"/>
                      <a:pt x="114" y="42"/>
                      <a:pt x="122" y="44"/>
                    </a:cubicBezTo>
                    <a:cubicBezTo>
                      <a:pt x="132" y="47"/>
                      <a:pt x="140" y="52"/>
                      <a:pt x="144" y="58"/>
                    </a:cubicBezTo>
                    <a:cubicBezTo>
                      <a:pt x="149" y="64"/>
                      <a:pt x="150" y="72"/>
                      <a:pt x="147" y="80"/>
                    </a:cubicBezTo>
                    <a:cubicBezTo>
                      <a:pt x="145" y="89"/>
                      <a:pt x="139" y="94"/>
                      <a:pt x="131" y="97"/>
                    </a:cubicBezTo>
                    <a:cubicBezTo>
                      <a:pt x="122" y="99"/>
                      <a:pt x="111" y="98"/>
                      <a:pt x="96" y="93"/>
                    </a:cubicBezTo>
                    <a:cubicBezTo>
                      <a:pt x="94" y="93"/>
                      <a:pt x="92" y="92"/>
                      <a:pt x="91" y="92"/>
                    </a:cubicBezTo>
                    <a:cubicBezTo>
                      <a:pt x="90" y="91"/>
                      <a:pt x="89" y="91"/>
                      <a:pt x="88" y="91"/>
                    </a:cubicBezTo>
                    <a:lnTo>
                      <a:pt x="97" y="60"/>
                    </a:lnTo>
                    <a:close/>
                    <a:moveTo>
                      <a:pt x="45" y="21"/>
                    </a:moveTo>
                    <a:cubicBezTo>
                      <a:pt x="52" y="23"/>
                      <a:pt x="57" y="27"/>
                      <a:pt x="58" y="31"/>
                    </a:cubicBezTo>
                    <a:cubicBezTo>
                      <a:pt x="59" y="35"/>
                      <a:pt x="58" y="44"/>
                      <a:pt x="54" y="58"/>
                    </a:cubicBezTo>
                    <a:cubicBezTo>
                      <a:pt x="34" y="123"/>
                      <a:pt x="34" y="123"/>
                      <a:pt x="34" y="123"/>
                    </a:cubicBezTo>
                    <a:cubicBezTo>
                      <a:pt x="30" y="136"/>
                      <a:pt x="26" y="144"/>
                      <a:pt x="23" y="147"/>
                    </a:cubicBezTo>
                    <a:cubicBezTo>
                      <a:pt x="19" y="150"/>
                      <a:pt x="14" y="150"/>
                      <a:pt x="6" y="148"/>
                    </a:cubicBezTo>
                    <a:cubicBezTo>
                      <a:pt x="0" y="169"/>
                      <a:pt x="0" y="169"/>
                      <a:pt x="0" y="169"/>
                    </a:cubicBezTo>
                    <a:cubicBezTo>
                      <a:pt x="77" y="192"/>
                      <a:pt x="77" y="192"/>
                      <a:pt x="77" y="192"/>
                    </a:cubicBezTo>
                    <a:cubicBezTo>
                      <a:pt x="83" y="171"/>
                      <a:pt x="83" y="171"/>
                      <a:pt x="83" y="171"/>
                    </a:cubicBezTo>
                    <a:cubicBezTo>
                      <a:pt x="76" y="169"/>
                      <a:pt x="72" y="166"/>
                      <a:pt x="70" y="161"/>
                    </a:cubicBezTo>
                    <a:cubicBezTo>
                      <a:pt x="69" y="157"/>
                      <a:pt x="70" y="148"/>
                      <a:pt x="74" y="135"/>
                    </a:cubicBezTo>
                    <a:cubicBezTo>
                      <a:pt x="81" y="114"/>
                      <a:pt x="81" y="114"/>
                      <a:pt x="81" y="114"/>
                    </a:cubicBezTo>
                    <a:cubicBezTo>
                      <a:pt x="96" y="118"/>
                      <a:pt x="96" y="118"/>
                      <a:pt x="96" y="118"/>
                    </a:cubicBezTo>
                    <a:cubicBezTo>
                      <a:pt x="123" y="206"/>
                      <a:pt x="123" y="206"/>
                      <a:pt x="123" y="206"/>
                    </a:cubicBezTo>
                    <a:cubicBezTo>
                      <a:pt x="172" y="220"/>
                      <a:pt x="172" y="220"/>
                      <a:pt x="172" y="220"/>
                    </a:cubicBezTo>
                    <a:cubicBezTo>
                      <a:pt x="179" y="200"/>
                      <a:pt x="179" y="200"/>
                      <a:pt x="179" y="200"/>
                    </a:cubicBezTo>
                    <a:cubicBezTo>
                      <a:pt x="173" y="198"/>
                      <a:pt x="169" y="195"/>
                      <a:pt x="166" y="192"/>
                    </a:cubicBezTo>
                    <a:cubicBezTo>
                      <a:pt x="163" y="188"/>
                      <a:pt x="160" y="184"/>
                      <a:pt x="158" y="177"/>
                    </a:cubicBezTo>
                    <a:cubicBezTo>
                      <a:pt x="139" y="125"/>
                      <a:pt x="139" y="125"/>
                      <a:pt x="139" y="125"/>
                    </a:cubicBezTo>
                    <a:cubicBezTo>
                      <a:pt x="153" y="125"/>
                      <a:pt x="163" y="122"/>
                      <a:pt x="172" y="117"/>
                    </a:cubicBezTo>
                    <a:cubicBezTo>
                      <a:pt x="179" y="111"/>
                      <a:pt x="185" y="103"/>
                      <a:pt x="189" y="91"/>
                    </a:cubicBezTo>
                    <a:cubicBezTo>
                      <a:pt x="193" y="76"/>
                      <a:pt x="191" y="62"/>
                      <a:pt x="183" y="52"/>
                    </a:cubicBezTo>
                    <a:cubicBezTo>
                      <a:pt x="175" y="41"/>
                      <a:pt x="160" y="33"/>
                      <a:pt x="139" y="26"/>
                    </a:cubicBezTo>
                    <a:cubicBezTo>
                      <a:pt x="51" y="0"/>
                      <a:pt x="51" y="0"/>
                      <a:pt x="51" y="0"/>
                    </a:cubicBezTo>
                    <a:lnTo>
                      <a:pt x="4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3" name="Freeform 23"/>
              <p:cNvSpPr>
                <a:spLocks noEditPoints="1"/>
              </p:cNvSpPr>
              <p:nvPr/>
            </p:nvSpPr>
            <p:spPr bwMode="auto">
              <a:xfrm>
                <a:off x="3497199" y="1237220"/>
                <a:ext cx="50323" cy="56702"/>
              </a:xfrm>
              <a:custGeom>
                <a:avLst/>
                <a:gdLst>
                  <a:gd name="T0" fmla="*/ 76 w 164"/>
                  <a:gd name="T1" fmla="*/ 51 h 185"/>
                  <a:gd name="T2" fmla="*/ 82 w 164"/>
                  <a:gd name="T3" fmla="*/ 34 h 185"/>
                  <a:gd name="T4" fmla="*/ 94 w 164"/>
                  <a:gd name="T5" fmla="*/ 31 h 185"/>
                  <a:gd name="T6" fmla="*/ 115 w 164"/>
                  <a:gd name="T7" fmla="*/ 42 h 185"/>
                  <a:gd name="T8" fmla="*/ 120 w 164"/>
                  <a:gd name="T9" fmla="*/ 64 h 185"/>
                  <a:gd name="T10" fmla="*/ 108 w 164"/>
                  <a:gd name="T11" fmla="*/ 86 h 185"/>
                  <a:gd name="T12" fmla="*/ 79 w 164"/>
                  <a:gd name="T13" fmla="*/ 90 h 185"/>
                  <a:gd name="T14" fmla="*/ 75 w 164"/>
                  <a:gd name="T15" fmla="*/ 90 h 185"/>
                  <a:gd name="T16" fmla="*/ 71 w 164"/>
                  <a:gd name="T17" fmla="*/ 89 h 185"/>
                  <a:gd name="T18" fmla="*/ 76 w 164"/>
                  <a:gd name="T19" fmla="*/ 51 h 185"/>
                  <a:gd name="T20" fmla="*/ 20 w 164"/>
                  <a:gd name="T21" fmla="*/ 22 h 185"/>
                  <a:gd name="T22" fmla="*/ 33 w 164"/>
                  <a:gd name="T23" fmla="*/ 29 h 185"/>
                  <a:gd name="T24" fmla="*/ 33 w 164"/>
                  <a:gd name="T25" fmla="*/ 57 h 185"/>
                  <a:gd name="T26" fmla="*/ 25 w 164"/>
                  <a:gd name="T27" fmla="*/ 124 h 185"/>
                  <a:gd name="T28" fmla="*/ 18 w 164"/>
                  <a:gd name="T29" fmla="*/ 150 h 185"/>
                  <a:gd name="T30" fmla="*/ 3 w 164"/>
                  <a:gd name="T31" fmla="*/ 154 h 185"/>
                  <a:gd name="T32" fmla="*/ 0 w 164"/>
                  <a:gd name="T33" fmla="*/ 175 h 185"/>
                  <a:gd name="T34" fmla="*/ 78 w 164"/>
                  <a:gd name="T35" fmla="*/ 185 h 185"/>
                  <a:gd name="T36" fmla="*/ 80 w 164"/>
                  <a:gd name="T37" fmla="*/ 164 h 185"/>
                  <a:gd name="T38" fmla="*/ 67 w 164"/>
                  <a:gd name="T39" fmla="*/ 156 h 185"/>
                  <a:gd name="T40" fmla="*/ 66 w 164"/>
                  <a:gd name="T41" fmla="*/ 129 h 185"/>
                  <a:gd name="T42" fmla="*/ 69 w 164"/>
                  <a:gd name="T43" fmla="*/ 111 h 185"/>
                  <a:gd name="T44" fmla="*/ 96 w 164"/>
                  <a:gd name="T45" fmla="*/ 114 h 185"/>
                  <a:gd name="T46" fmla="*/ 142 w 164"/>
                  <a:gd name="T47" fmla="*/ 107 h 185"/>
                  <a:gd name="T48" fmla="*/ 162 w 164"/>
                  <a:gd name="T49" fmla="*/ 71 h 185"/>
                  <a:gd name="T50" fmla="*/ 151 w 164"/>
                  <a:gd name="T51" fmla="*/ 30 h 185"/>
                  <a:gd name="T52" fmla="*/ 107 w 164"/>
                  <a:gd name="T53" fmla="*/ 11 h 185"/>
                  <a:gd name="T54" fmla="*/ 22 w 164"/>
                  <a:gd name="T55" fmla="*/ 0 h 185"/>
                  <a:gd name="T56" fmla="*/ 20 w 164"/>
                  <a:gd name="T57" fmla="*/ 2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4" h="185">
                    <a:moveTo>
                      <a:pt x="76" y="51"/>
                    </a:moveTo>
                    <a:cubicBezTo>
                      <a:pt x="77" y="42"/>
                      <a:pt x="79" y="36"/>
                      <a:pt x="82" y="34"/>
                    </a:cubicBezTo>
                    <a:cubicBezTo>
                      <a:pt x="84" y="31"/>
                      <a:pt x="88" y="30"/>
                      <a:pt x="94" y="31"/>
                    </a:cubicBezTo>
                    <a:cubicBezTo>
                      <a:pt x="103" y="32"/>
                      <a:pt x="110" y="36"/>
                      <a:pt x="115" y="42"/>
                    </a:cubicBezTo>
                    <a:cubicBezTo>
                      <a:pt x="119" y="47"/>
                      <a:pt x="121" y="55"/>
                      <a:pt x="120" y="64"/>
                    </a:cubicBezTo>
                    <a:cubicBezTo>
                      <a:pt x="119" y="74"/>
                      <a:pt x="114" y="82"/>
                      <a:pt x="108" y="86"/>
                    </a:cubicBezTo>
                    <a:cubicBezTo>
                      <a:pt x="101" y="91"/>
                      <a:pt x="91" y="92"/>
                      <a:pt x="79" y="90"/>
                    </a:cubicBezTo>
                    <a:cubicBezTo>
                      <a:pt x="77" y="90"/>
                      <a:pt x="76" y="90"/>
                      <a:pt x="75" y="90"/>
                    </a:cubicBezTo>
                    <a:cubicBezTo>
                      <a:pt x="73" y="90"/>
                      <a:pt x="72" y="89"/>
                      <a:pt x="71" y="89"/>
                    </a:cubicBezTo>
                    <a:lnTo>
                      <a:pt x="76" y="51"/>
                    </a:lnTo>
                    <a:close/>
                    <a:moveTo>
                      <a:pt x="20" y="22"/>
                    </a:moveTo>
                    <a:cubicBezTo>
                      <a:pt x="26" y="23"/>
                      <a:pt x="31" y="25"/>
                      <a:pt x="33" y="29"/>
                    </a:cubicBezTo>
                    <a:cubicBezTo>
                      <a:pt x="35" y="33"/>
                      <a:pt x="35" y="42"/>
                      <a:pt x="33" y="57"/>
                    </a:cubicBezTo>
                    <a:cubicBezTo>
                      <a:pt x="25" y="124"/>
                      <a:pt x="25" y="124"/>
                      <a:pt x="25" y="124"/>
                    </a:cubicBezTo>
                    <a:cubicBezTo>
                      <a:pt x="23" y="138"/>
                      <a:pt x="21" y="147"/>
                      <a:pt x="18" y="150"/>
                    </a:cubicBezTo>
                    <a:cubicBezTo>
                      <a:pt x="15" y="153"/>
                      <a:pt x="10" y="155"/>
                      <a:pt x="3" y="154"/>
                    </a:cubicBezTo>
                    <a:cubicBezTo>
                      <a:pt x="0" y="175"/>
                      <a:pt x="0" y="175"/>
                      <a:pt x="0" y="175"/>
                    </a:cubicBezTo>
                    <a:cubicBezTo>
                      <a:pt x="78" y="185"/>
                      <a:pt x="78" y="185"/>
                      <a:pt x="78" y="185"/>
                    </a:cubicBezTo>
                    <a:cubicBezTo>
                      <a:pt x="80" y="164"/>
                      <a:pt x="80" y="164"/>
                      <a:pt x="80" y="164"/>
                    </a:cubicBezTo>
                    <a:cubicBezTo>
                      <a:pt x="73" y="162"/>
                      <a:pt x="69" y="160"/>
                      <a:pt x="67" y="156"/>
                    </a:cubicBezTo>
                    <a:cubicBezTo>
                      <a:pt x="65" y="152"/>
                      <a:pt x="64" y="143"/>
                      <a:pt x="66" y="129"/>
                    </a:cubicBezTo>
                    <a:cubicBezTo>
                      <a:pt x="69" y="111"/>
                      <a:pt x="69" y="111"/>
                      <a:pt x="69" y="111"/>
                    </a:cubicBezTo>
                    <a:cubicBezTo>
                      <a:pt x="96" y="114"/>
                      <a:pt x="96" y="114"/>
                      <a:pt x="96" y="114"/>
                    </a:cubicBezTo>
                    <a:cubicBezTo>
                      <a:pt x="116" y="117"/>
                      <a:pt x="131" y="115"/>
                      <a:pt x="142" y="107"/>
                    </a:cubicBezTo>
                    <a:cubicBezTo>
                      <a:pt x="153" y="100"/>
                      <a:pt x="159" y="88"/>
                      <a:pt x="162" y="71"/>
                    </a:cubicBezTo>
                    <a:cubicBezTo>
                      <a:pt x="164" y="54"/>
                      <a:pt x="160" y="40"/>
                      <a:pt x="151" y="30"/>
                    </a:cubicBezTo>
                    <a:cubicBezTo>
                      <a:pt x="142" y="19"/>
                      <a:pt x="127" y="13"/>
                      <a:pt x="107" y="11"/>
                    </a:cubicBezTo>
                    <a:cubicBezTo>
                      <a:pt x="22" y="0"/>
                      <a:pt x="22" y="0"/>
                      <a:pt x="22" y="0"/>
                    </a:cubicBezTo>
                    <a:lnTo>
                      <a:pt x="2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4" name="Freeform 24"/>
              <p:cNvSpPr>
                <a:spLocks noEditPoints="1"/>
              </p:cNvSpPr>
              <p:nvPr/>
            </p:nvSpPr>
            <p:spPr bwMode="auto">
              <a:xfrm>
                <a:off x="3548231" y="1241473"/>
                <a:ext cx="53867" cy="56702"/>
              </a:xfrm>
              <a:custGeom>
                <a:avLst/>
                <a:gdLst>
                  <a:gd name="T0" fmla="*/ 117 w 176"/>
                  <a:gd name="T1" fmla="*/ 40 h 186"/>
                  <a:gd name="T2" fmla="*/ 130 w 176"/>
                  <a:gd name="T3" fmla="*/ 92 h 186"/>
                  <a:gd name="T4" fmla="*/ 121 w 176"/>
                  <a:gd name="T5" fmla="*/ 143 h 186"/>
                  <a:gd name="T6" fmla="*/ 91 w 176"/>
                  <a:gd name="T7" fmla="*/ 163 h 186"/>
                  <a:gd name="T8" fmla="*/ 59 w 176"/>
                  <a:gd name="T9" fmla="*/ 146 h 186"/>
                  <a:gd name="T10" fmla="*/ 46 w 176"/>
                  <a:gd name="T11" fmla="*/ 95 h 186"/>
                  <a:gd name="T12" fmla="*/ 55 w 176"/>
                  <a:gd name="T13" fmla="*/ 43 h 186"/>
                  <a:gd name="T14" fmla="*/ 85 w 176"/>
                  <a:gd name="T15" fmla="*/ 23 h 186"/>
                  <a:gd name="T16" fmla="*/ 117 w 176"/>
                  <a:gd name="T17" fmla="*/ 40 h 186"/>
                  <a:gd name="T18" fmla="*/ 23 w 176"/>
                  <a:gd name="T19" fmla="*/ 29 h 186"/>
                  <a:gd name="T20" fmla="*/ 1 w 176"/>
                  <a:gd name="T21" fmla="*/ 96 h 186"/>
                  <a:gd name="T22" fmla="*/ 28 w 176"/>
                  <a:gd name="T23" fmla="*/ 162 h 186"/>
                  <a:gd name="T24" fmla="*/ 92 w 176"/>
                  <a:gd name="T25" fmla="*/ 185 h 186"/>
                  <a:gd name="T26" fmla="*/ 153 w 176"/>
                  <a:gd name="T27" fmla="*/ 158 h 186"/>
                  <a:gd name="T28" fmla="*/ 175 w 176"/>
                  <a:gd name="T29" fmla="*/ 90 h 186"/>
                  <a:gd name="T30" fmla="*/ 148 w 176"/>
                  <a:gd name="T31" fmla="*/ 24 h 186"/>
                  <a:gd name="T32" fmla="*/ 84 w 176"/>
                  <a:gd name="T33" fmla="*/ 1 h 186"/>
                  <a:gd name="T34" fmla="*/ 23 w 176"/>
                  <a:gd name="T35" fmla="*/ 2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6" h="186">
                    <a:moveTo>
                      <a:pt x="117" y="40"/>
                    </a:moveTo>
                    <a:cubicBezTo>
                      <a:pt x="125" y="52"/>
                      <a:pt x="129" y="69"/>
                      <a:pt x="130" y="92"/>
                    </a:cubicBezTo>
                    <a:cubicBezTo>
                      <a:pt x="131" y="114"/>
                      <a:pt x="128" y="131"/>
                      <a:pt x="121" y="143"/>
                    </a:cubicBezTo>
                    <a:cubicBezTo>
                      <a:pt x="114" y="156"/>
                      <a:pt x="104" y="162"/>
                      <a:pt x="91" y="163"/>
                    </a:cubicBezTo>
                    <a:cubicBezTo>
                      <a:pt x="77" y="163"/>
                      <a:pt x="67" y="158"/>
                      <a:pt x="59" y="146"/>
                    </a:cubicBezTo>
                    <a:cubicBezTo>
                      <a:pt x="51" y="134"/>
                      <a:pt x="47" y="117"/>
                      <a:pt x="46" y="95"/>
                    </a:cubicBezTo>
                    <a:cubicBezTo>
                      <a:pt x="45" y="73"/>
                      <a:pt x="48" y="55"/>
                      <a:pt x="55" y="43"/>
                    </a:cubicBezTo>
                    <a:cubicBezTo>
                      <a:pt x="62" y="30"/>
                      <a:pt x="72" y="24"/>
                      <a:pt x="85" y="23"/>
                    </a:cubicBezTo>
                    <a:cubicBezTo>
                      <a:pt x="99" y="23"/>
                      <a:pt x="109" y="28"/>
                      <a:pt x="117" y="40"/>
                    </a:cubicBezTo>
                    <a:close/>
                    <a:moveTo>
                      <a:pt x="23" y="29"/>
                    </a:moveTo>
                    <a:cubicBezTo>
                      <a:pt x="7" y="46"/>
                      <a:pt x="0" y="69"/>
                      <a:pt x="1" y="96"/>
                    </a:cubicBezTo>
                    <a:cubicBezTo>
                      <a:pt x="2" y="124"/>
                      <a:pt x="11" y="146"/>
                      <a:pt x="28" y="162"/>
                    </a:cubicBezTo>
                    <a:cubicBezTo>
                      <a:pt x="44" y="179"/>
                      <a:pt x="65" y="186"/>
                      <a:pt x="92" y="185"/>
                    </a:cubicBezTo>
                    <a:cubicBezTo>
                      <a:pt x="117" y="185"/>
                      <a:pt x="138" y="175"/>
                      <a:pt x="153" y="158"/>
                    </a:cubicBezTo>
                    <a:cubicBezTo>
                      <a:pt x="169" y="140"/>
                      <a:pt x="176" y="118"/>
                      <a:pt x="175" y="90"/>
                    </a:cubicBezTo>
                    <a:cubicBezTo>
                      <a:pt x="174" y="62"/>
                      <a:pt x="165" y="40"/>
                      <a:pt x="148" y="24"/>
                    </a:cubicBezTo>
                    <a:cubicBezTo>
                      <a:pt x="132" y="8"/>
                      <a:pt x="110" y="0"/>
                      <a:pt x="84" y="1"/>
                    </a:cubicBezTo>
                    <a:cubicBezTo>
                      <a:pt x="59" y="2"/>
                      <a:pt x="38" y="11"/>
                      <a:pt x="23"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5" name="Freeform 25"/>
              <p:cNvSpPr>
                <a:spLocks noEditPoints="1"/>
              </p:cNvSpPr>
              <p:nvPr/>
            </p:nvSpPr>
            <p:spPr bwMode="auto">
              <a:xfrm>
                <a:off x="3599972" y="1235803"/>
                <a:ext cx="62372" cy="58829"/>
              </a:xfrm>
              <a:custGeom>
                <a:avLst/>
                <a:gdLst>
                  <a:gd name="T0" fmla="*/ 68 w 207"/>
                  <a:gd name="T1" fmla="*/ 52 h 193"/>
                  <a:gd name="T2" fmla="*/ 69 w 207"/>
                  <a:gd name="T3" fmla="*/ 34 h 193"/>
                  <a:gd name="T4" fmla="*/ 83 w 207"/>
                  <a:gd name="T5" fmla="*/ 27 h 193"/>
                  <a:gd name="T6" fmla="*/ 110 w 207"/>
                  <a:gd name="T7" fmla="*/ 30 h 193"/>
                  <a:gd name="T8" fmla="*/ 122 w 207"/>
                  <a:gd name="T9" fmla="*/ 48 h 193"/>
                  <a:gd name="T10" fmla="*/ 115 w 207"/>
                  <a:gd name="T11" fmla="*/ 71 h 193"/>
                  <a:gd name="T12" fmla="*/ 82 w 207"/>
                  <a:gd name="T13" fmla="*/ 83 h 193"/>
                  <a:gd name="T14" fmla="*/ 77 w 207"/>
                  <a:gd name="T15" fmla="*/ 84 h 193"/>
                  <a:gd name="T16" fmla="*/ 73 w 207"/>
                  <a:gd name="T17" fmla="*/ 84 h 193"/>
                  <a:gd name="T18" fmla="*/ 68 w 207"/>
                  <a:gd name="T19" fmla="*/ 52 h 193"/>
                  <a:gd name="T20" fmla="*/ 4 w 207"/>
                  <a:gd name="T21" fmla="*/ 40 h 193"/>
                  <a:gd name="T22" fmla="*/ 20 w 207"/>
                  <a:gd name="T23" fmla="*/ 44 h 193"/>
                  <a:gd name="T24" fmla="*/ 28 w 207"/>
                  <a:gd name="T25" fmla="*/ 69 h 193"/>
                  <a:gd name="T26" fmla="*/ 40 w 207"/>
                  <a:gd name="T27" fmla="*/ 136 h 193"/>
                  <a:gd name="T28" fmla="*/ 40 w 207"/>
                  <a:gd name="T29" fmla="*/ 163 h 193"/>
                  <a:gd name="T30" fmla="*/ 26 w 207"/>
                  <a:gd name="T31" fmla="*/ 171 h 193"/>
                  <a:gd name="T32" fmla="*/ 29 w 207"/>
                  <a:gd name="T33" fmla="*/ 193 h 193"/>
                  <a:gd name="T34" fmla="*/ 109 w 207"/>
                  <a:gd name="T35" fmla="*/ 180 h 193"/>
                  <a:gd name="T36" fmla="*/ 105 w 207"/>
                  <a:gd name="T37" fmla="*/ 159 h 193"/>
                  <a:gd name="T38" fmla="*/ 89 w 207"/>
                  <a:gd name="T39" fmla="*/ 155 h 193"/>
                  <a:gd name="T40" fmla="*/ 81 w 207"/>
                  <a:gd name="T41" fmla="*/ 129 h 193"/>
                  <a:gd name="T42" fmla="*/ 77 w 207"/>
                  <a:gd name="T43" fmla="*/ 108 h 193"/>
                  <a:gd name="T44" fmla="*/ 93 w 207"/>
                  <a:gd name="T45" fmla="*/ 105 h 193"/>
                  <a:gd name="T46" fmla="*/ 156 w 207"/>
                  <a:gd name="T47" fmla="*/ 173 h 193"/>
                  <a:gd name="T48" fmla="*/ 207 w 207"/>
                  <a:gd name="T49" fmla="*/ 164 h 193"/>
                  <a:gd name="T50" fmla="*/ 204 w 207"/>
                  <a:gd name="T51" fmla="*/ 143 h 193"/>
                  <a:gd name="T52" fmla="*/ 188 w 207"/>
                  <a:gd name="T53" fmla="*/ 141 h 193"/>
                  <a:gd name="T54" fmla="*/ 175 w 207"/>
                  <a:gd name="T55" fmla="*/ 131 h 193"/>
                  <a:gd name="T56" fmla="*/ 135 w 207"/>
                  <a:gd name="T57" fmla="*/ 93 h 193"/>
                  <a:gd name="T58" fmla="*/ 160 w 207"/>
                  <a:gd name="T59" fmla="*/ 71 h 193"/>
                  <a:gd name="T60" fmla="*/ 164 w 207"/>
                  <a:gd name="T61" fmla="*/ 41 h 193"/>
                  <a:gd name="T62" fmla="*/ 142 w 207"/>
                  <a:gd name="T63" fmla="*/ 8 h 193"/>
                  <a:gd name="T64" fmla="*/ 91 w 207"/>
                  <a:gd name="T65" fmla="*/ 4 h 193"/>
                  <a:gd name="T66" fmla="*/ 0 w 207"/>
                  <a:gd name="T67" fmla="*/ 19 h 193"/>
                  <a:gd name="T68" fmla="*/ 4 w 207"/>
                  <a:gd name="T69" fmla="*/ 4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7" h="193">
                    <a:moveTo>
                      <a:pt x="68" y="52"/>
                    </a:moveTo>
                    <a:cubicBezTo>
                      <a:pt x="66" y="43"/>
                      <a:pt x="67" y="37"/>
                      <a:pt x="69" y="34"/>
                    </a:cubicBezTo>
                    <a:cubicBezTo>
                      <a:pt x="71" y="31"/>
                      <a:pt x="76" y="28"/>
                      <a:pt x="83" y="27"/>
                    </a:cubicBezTo>
                    <a:cubicBezTo>
                      <a:pt x="94" y="26"/>
                      <a:pt x="103" y="26"/>
                      <a:pt x="110" y="30"/>
                    </a:cubicBezTo>
                    <a:cubicBezTo>
                      <a:pt x="117" y="34"/>
                      <a:pt x="121" y="40"/>
                      <a:pt x="122" y="48"/>
                    </a:cubicBezTo>
                    <a:cubicBezTo>
                      <a:pt x="124" y="57"/>
                      <a:pt x="121" y="65"/>
                      <a:pt x="115" y="71"/>
                    </a:cubicBezTo>
                    <a:cubicBezTo>
                      <a:pt x="108" y="76"/>
                      <a:pt x="97" y="81"/>
                      <a:pt x="82" y="83"/>
                    </a:cubicBezTo>
                    <a:cubicBezTo>
                      <a:pt x="80" y="83"/>
                      <a:pt x="78" y="84"/>
                      <a:pt x="77" y="84"/>
                    </a:cubicBezTo>
                    <a:cubicBezTo>
                      <a:pt x="76" y="84"/>
                      <a:pt x="74" y="84"/>
                      <a:pt x="73" y="84"/>
                    </a:cubicBezTo>
                    <a:lnTo>
                      <a:pt x="68" y="52"/>
                    </a:lnTo>
                    <a:close/>
                    <a:moveTo>
                      <a:pt x="4" y="40"/>
                    </a:moveTo>
                    <a:cubicBezTo>
                      <a:pt x="11" y="39"/>
                      <a:pt x="17" y="40"/>
                      <a:pt x="20" y="44"/>
                    </a:cubicBezTo>
                    <a:cubicBezTo>
                      <a:pt x="23" y="47"/>
                      <a:pt x="26" y="55"/>
                      <a:pt x="28" y="69"/>
                    </a:cubicBezTo>
                    <a:cubicBezTo>
                      <a:pt x="40" y="136"/>
                      <a:pt x="40" y="136"/>
                      <a:pt x="40" y="136"/>
                    </a:cubicBezTo>
                    <a:cubicBezTo>
                      <a:pt x="42" y="150"/>
                      <a:pt x="42" y="159"/>
                      <a:pt x="40" y="163"/>
                    </a:cubicBezTo>
                    <a:cubicBezTo>
                      <a:pt x="38" y="167"/>
                      <a:pt x="33" y="170"/>
                      <a:pt x="26" y="171"/>
                    </a:cubicBezTo>
                    <a:cubicBezTo>
                      <a:pt x="29" y="193"/>
                      <a:pt x="29" y="193"/>
                      <a:pt x="29" y="193"/>
                    </a:cubicBezTo>
                    <a:cubicBezTo>
                      <a:pt x="109" y="180"/>
                      <a:pt x="109" y="180"/>
                      <a:pt x="109" y="180"/>
                    </a:cubicBezTo>
                    <a:cubicBezTo>
                      <a:pt x="105" y="159"/>
                      <a:pt x="105" y="159"/>
                      <a:pt x="105" y="159"/>
                    </a:cubicBezTo>
                    <a:cubicBezTo>
                      <a:pt x="98" y="160"/>
                      <a:pt x="92" y="158"/>
                      <a:pt x="89" y="155"/>
                    </a:cubicBezTo>
                    <a:cubicBezTo>
                      <a:pt x="86" y="152"/>
                      <a:pt x="83" y="143"/>
                      <a:pt x="81" y="129"/>
                    </a:cubicBezTo>
                    <a:cubicBezTo>
                      <a:pt x="77" y="108"/>
                      <a:pt x="77" y="108"/>
                      <a:pt x="77" y="108"/>
                    </a:cubicBezTo>
                    <a:cubicBezTo>
                      <a:pt x="93" y="105"/>
                      <a:pt x="93" y="105"/>
                      <a:pt x="93" y="105"/>
                    </a:cubicBezTo>
                    <a:cubicBezTo>
                      <a:pt x="156" y="173"/>
                      <a:pt x="156" y="173"/>
                      <a:pt x="156" y="173"/>
                    </a:cubicBezTo>
                    <a:cubicBezTo>
                      <a:pt x="207" y="164"/>
                      <a:pt x="207" y="164"/>
                      <a:pt x="207" y="164"/>
                    </a:cubicBezTo>
                    <a:cubicBezTo>
                      <a:pt x="204" y="143"/>
                      <a:pt x="204" y="143"/>
                      <a:pt x="204" y="143"/>
                    </a:cubicBezTo>
                    <a:cubicBezTo>
                      <a:pt x="198" y="143"/>
                      <a:pt x="193" y="143"/>
                      <a:pt x="188" y="141"/>
                    </a:cubicBezTo>
                    <a:cubicBezTo>
                      <a:pt x="184" y="139"/>
                      <a:pt x="179" y="136"/>
                      <a:pt x="175" y="131"/>
                    </a:cubicBezTo>
                    <a:cubicBezTo>
                      <a:pt x="135" y="93"/>
                      <a:pt x="135" y="93"/>
                      <a:pt x="135" y="93"/>
                    </a:cubicBezTo>
                    <a:cubicBezTo>
                      <a:pt x="147" y="87"/>
                      <a:pt x="155" y="80"/>
                      <a:pt x="160" y="71"/>
                    </a:cubicBezTo>
                    <a:cubicBezTo>
                      <a:pt x="165" y="63"/>
                      <a:pt x="166" y="53"/>
                      <a:pt x="164" y="41"/>
                    </a:cubicBezTo>
                    <a:cubicBezTo>
                      <a:pt x="162" y="25"/>
                      <a:pt x="154" y="14"/>
                      <a:pt x="142" y="8"/>
                    </a:cubicBezTo>
                    <a:cubicBezTo>
                      <a:pt x="130" y="2"/>
                      <a:pt x="113" y="0"/>
                      <a:pt x="91" y="4"/>
                    </a:cubicBezTo>
                    <a:cubicBezTo>
                      <a:pt x="0" y="19"/>
                      <a:pt x="0" y="19"/>
                      <a:pt x="0" y="19"/>
                    </a:cubicBezTo>
                    <a:lnTo>
                      <a:pt x="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6" name="Freeform 26"/>
              <p:cNvSpPr>
                <a:spLocks noEditPoints="1"/>
              </p:cNvSpPr>
              <p:nvPr/>
            </p:nvSpPr>
            <p:spPr bwMode="auto">
              <a:xfrm>
                <a:off x="3665179" y="1221627"/>
                <a:ext cx="52450" cy="62372"/>
              </a:xfrm>
              <a:custGeom>
                <a:avLst/>
                <a:gdLst>
                  <a:gd name="T0" fmla="*/ 68 w 172"/>
                  <a:gd name="T1" fmla="*/ 90 h 204"/>
                  <a:gd name="T2" fmla="*/ 38 w 172"/>
                  <a:gd name="T3" fmla="*/ 101 h 204"/>
                  <a:gd name="T4" fmla="*/ 35 w 172"/>
                  <a:gd name="T5" fmla="*/ 48 h 204"/>
                  <a:gd name="T6" fmla="*/ 68 w 172"/>
                  <a:gd name="T7" fmla="*/ 90 h 204"/>
                  <a:gd name="T8" fmla="*/ 14 w 172"/>
                  <a:gd name="T9" fmla="*/ 146 h 204"/>
                  <a:gd name="T10" fmla="*/ 14 w 172"/>
                  <a:gd name="T11" fmla="*/ 149 h 204"/>
                  <a:gd name="T12" fmla="*/ 0 w 172"/>
                  <a:gd name="T13" fmla="*/ 184 h 204"/>
                  <a:gd name="T14" fmla="*/ 8 w 172"/>
                  <a:gd name="T15" fmla="*/ 204 h 204"/>
                  <a:gd name="T16" fmla="*/ 70 w 172"/>
                  <a:gd name="T17" fmla="*/ 180 h 204"/>
                  <a:gd name="T18" fmla="*/ 63 w 172"/>
                  <a:gd name="T19" fmla="*/ 160 h 204"/>
                  <a:gd name="T20" fmla="*/ 48 w 172"/>
                  <a:gd name="T21" fmla="*/ 163 h 204"/>
                  <a:gd name="T22" fmla="*/ 41 w 172"/>
                  <a:gd name="T23" fmla="*/ 155 h 204"/>
                  <a:gd name="T24" fmla="*/ 41 w 172"/>
                  <a:gd name="T25" fmla="*/ 153 h 204"/>
                  <a:gd name="T26" fmla="*/ 40 w 172"/>
                  <a:gd name="T27" fmla="*/ 150 h 204"/>
                  <a:gd name="T28" fmla="*/ 38 w 172"/>
                  <a:gd name="T29" fmla="*/ 125 h 204"/>
                  <a:gd name="T30" fmla="*/ 84 w 172"/>
                  <a:gd name="T31" fmla="*/ 107 h 204"/>
                  <a:gd name="T32" fmla="*/ 100 w 172"/>
                  <a:gd name="T33" fmla="*/ 127 h 204"/>
                  <a:gd name="T34" fmla="*/ 102 w 172"/>
                  <a:gd name="T35" fmla="*/ 130 h 204"/>
                  <a:gd name="T36" fmla="*/ 104 w 172"/>
                  <a:gd name="T37" fmla="*/ 134 h 204"/>
                  <a:gd name="T38" fmla="*/ 104 w 172"/>
                  <a:gd name="T39" fmla="*/ 142 h 204"/>
                  <a:gd name="T40" fmla="*/ 94 w 172"/>
                  <a:gd name="T41" fmla="*/ 149 h 204"/>
                  <a:gd name="T42" fmla="*/ 92 w 172"/>
                  <a:gd name="T43" fmla="*/ 149 h 204"/>
                  <a:gd name="T44" fmla="*/ 99 w 172"/>
                  <a:gd name="T45" fmla="*/ 169 h 204"/>
                  <a:gd name="T46" fmla="*/ 172 w 172"/>
                  <a:gd name="T47" fmla="*/ 141 h 204"/>
                  <a:gd name="T48" fmla="*/ 164 w 172"/>
                  <a:gd name="T49" fmla="*/ 121 h 204"/>
                  <a:gd name="T50" fmla="*/ 136 w 172"/>
                  <a:gd name="T51" fmla="*/ 107 h 204"/>
                  <a:gd name="T52" fmla="*/ 135 w 172"/>
                  <a:gd name="T53" fmla="*/ 106 h 204"/>
                  <a:gd name="T54" fmla="*/ 46 w 172"/>
                  <a:gd name="T55" fmla="*/ 0 h 204"/>
                  <a:gd name="T56" fmla="*/ 11 w 172"/>
                  <a:gd name="T57" fmla="*/ 13 h 204"/>
                  <a:gd name="T58" fmla="*/ 14 w 172"/>
                  <a:gd name="T59" fmla="*/ 14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2" h="204">
                    <a:moveTo>
                      <a:pt x="68" y="90"/>
                    </a:moveTo>
                    <a:cubicBezTo>
                      <a:pt x="38" y="101"/>
                      <a:pt x="38" y="101"/>
                      <a:pt x="38" y="101"/>
                    </a:cubicBezTo>
                    <a:cubicBezTo>
                      <a:pt x="35" y="48"/>
                      <a:pt x="35" y="48"/>
                      <a:pt x="35" y="48"/>
                    </a:cubicBezTo>
                    <a:lnTo>
                      <a:pt x="68" y="90"/>
                    </a:lnTo>
                    <a:close/>
                    <a:moveTo>
                      <a:pt x="14" y="146"/>
                    </a:moveTo>
                    <a:cubicBezTo>
                      <a:pt x="14" y="147"/>
                      <a:pt x="14" y="148"/>
                      <a:pt x="14" y="149"/>
                    </a:cubicBezTo>
                    <a:cubicBezTo>
                      <a:pt x="14" y="167"/>
                      <a:pt x="10" y="178"/>
                      <a:pt x="0" y="184"/>
                    </a:cubicBezTo>
                    <a:cubicBezTo>
                      <a:pt x="8" y="204"/>
                      <a:pt x="8" y="204"/>
                      <a:pt x="8" y="204"/>
                    </a:cubicBezTo>
                    <a:cubicBezTo>
                      <a:pt x="70" y="180"/>
                      <a:pt x="70" y="180"/>
                      <a:pt x="70" y="180"/>
                    </a:cubicBezTo>
                    <a:cubicBezTo>
                      <a:pt x="63" y="160"/>
                      <a:pt x="63" y="160"/>
                      <a:pt x="63" y="160"/>
                    </a:cubicBezTo>
                    <a:cubicBezTo>
                      <a:pt x="56" y="162"/>
                      <a:pt x="52" y="163"/>
                      <a:pt x="48" y="163"/>
                    </a:cubicBezTo>
                    <a:cubicBezTo>
                      <a:pt x="45" y="162"/>
                      <a:pt x="43" y="159"/>
                      <a:pt x="41" y="155"/>
                    </a:cubicBezTo>
                    <a:cubicBezTo>
                      <a:pt x="41" y="154"/>
                      <a:pt x="41" y="153"/>
                      <a:pt x="41" y="153"/>
                    </a:cubicBezTo>
                    <a:cubicBezTo>
                      <a:pt x="40" y="152"/>
                      <a:pt x="40" y="151"/>
                      <a:pt x="40" y="150"/>
                    </a:cubicBezTo>
                    <a:cubicBezTo>
                      <a:pt x="38" y="125"/>
                      <a:pt x="38" y="125"/>
                      <a:pt x="38" y="125"/>
                    </a:cubicBezTo>
                    <a:cubicBezTo>
                      <a:pt x="84" y="107"/>
                      <a:pt x="84" y="107"/>
                      <a:pt x="84" y="107"/>
                    </a:cubicBezTo>
                    <a:cubicBezTo>
                      <a:pt x="100" y="127"/>
                      <a:pt x="100" y="127"/>
                      <a:pt x="100" y="127"/>
                    </a:cubicBezTo>
                    <a:cubicBezTo>
                      <a:pt x="101" y="128"/>
                      <a:pt x="102" y="129"/>
                      <a:pt x="102" y="130"/>
                    </a:cubicBezTo>
                    <a:cubicBezTo>
                      <a:pt x="103" y="131"/>
                      <a:pt x="104" y="132"/>
                      <a:pt x="104" y="134"/>
                    </a:cubicBezTo>
                    <a:cubicBezTo>
                      <a:pt x="105" y="137"/>
                      <a:pt x="105" y="140"/>
                      <a:pt x="104" y="142"/>
                    </a:cubicBezTo>
                    <a:cubicBezTo>
                      <a:pt x="102" y="144"/>
                      <a:pt x="99" y="147"/>
                      <a:pt x="94" y="149"/>
                    </a:cubicBezTo>
                    <a:cubicBezTo>
                      <a:pt x="92" y="149"/>
                      <a:pt x="92" y="149"/>
                      <a:pt x="92" y="149"/>
                    </a:cubicBezTo>
                    <a:cubicBezTo>
                      <a:pt x="99" y="169"/>
                      <a:pt x="99" y="169"/>
                      <a:pt x="99" y="169"/>
                    </a:cubicBezTo>
                    <a:cubicBezTo>
                      <a:pt x="172" y="141"/>
                      <a:pt x="172" y="141"/>
                      <a:pt x="172" y="141"/>
                    </a:cubicBezTo>
                    <a:cubicBezTo>
                      <a:pt x="164" y="121"/>
                      <a:pt x="164" y="121"/>
                      <a:pt x="164" y="121"/>
                    </a:cubicBezTo>
                    <a:cubicBezTo>
                      <a:pt x="155" y="123"/>
                      <a:pt x="146" y="119"/>
                      <a:pt x="136" y="107"/>
                    </a:cubicBezTo>
                    <a:cubicBezTo>
                      <a:pt x="135" y="106"/>
                      <a:pt x="135" y="106"/>
                      <a:pt x="135" y="106"/>
                    </a:cubicBezTo>
                    <a:cubicBezTo>
                      <a:pt x="46" y="0"/>
                      <a:pt x="46" y="0"/>
                      <a:pt x="46" y="0"/>
                    </a:cubicBezTo>
                    <a:cubicBezTo>
                      <a:pt x="11" y="13"/>
                      <a:pt x="11" y="13"/>
                      <a:pt x="11" y="13"/>
                    </a:cubicBezTo>
                    <a:lnTo>
                      <a:pt x="1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7" name="Freeform 27"/>
              <p:cNvSpPr>
                <a:spLocks/>
              </p:cNvSpPr>
              <p:nvPr/>
            </p:nvSpPr>
            <p:spPr bwMode="auto">
              <a:xfrm>
                <a:off x="3694948" y="1198237"/>
                <a:ext cx="54576" cy="62372"/>
              </a:xfrm>
              <a:custGeom>
                <a:avLst/>
                <a:gdLst>
                  <a:gd name="T0" fmla="*/ 0 w 178"/>
                  <a:gd name="T1" fmla="*/ 61 h 205"/>
                  <a:gd name="T2" fmla="*/ 118 w 178"/>
                  <a:gd name="T3" fmla="*/ 0 h 205"/>
                  <a:gd name="T4" fmla="*/ 160 w 178"/>
                  <a:gd name="T5" fmla="*/ 39 h 205"/>
                  <a:gd name="T6" fmla="*/ 149 w 178"/>
                  <a:gd name="T7" fmla="*/ 52 h 205"/>
                  <a:gd name="T8" fmla="*/ 118 w 178"/>
                  <a:gd name="T9" fmla="*/ 36 h 205"/>
                  <a:gd name="T10" fmla="*/ 91 w 178"/>
                  <a:gd name="T11" fmla="*/ 41 h 205"/>
                  <a:gd name="T12" fmla="*/ 89 w 178"/>
                  <a:gd name="T13" fmla="*/ 42 h 205"/>
                  <a:gd name="T14" fmla="*/ 135 w 178"/>
                  <a:gd name="T15" fmla="*/ 129 h 205"/>
                  <a:gd name="T16" fmla="*/ 151 w 178"/>
                  <a:gd name="T17" fmla="*/ 151 h 205"/>
                  <a:gd name="T18" fmla="*/ 168 w 178"/>
                  <a:gd name="T19" fmla="*/ 149 h 205"/>
                  <a:gd name="T20" fmla="*/ 178 w 178"/>
                  <a:gd name="T21" fmla="*/ 168 h 205"/>
                  <a:gd name="T22" fmla="*/ 107 w 178"/>
                  <a:gd name="T23" fmla="*/ 205 h 205"/>
                  <a:gd name="T24" fmla="*/ 97 w 178"/>
                  <a:gd name="T25" fmla="*/ 186 h 205"/>
                  <a:gd name="T26" fmla="*/ 107 w 178"/>
                  <a:gd name="T27" fmla="*/ 174 h 205"/>
                  <a:gd name="T28" fmla="*/ 98 w 178"/>
                  <a:gd name="T29" fmla="*/ 149 h 205"/>
                  <a:gd name="T30" fmla="*/ 52 w 178"/>
                  <a:gd name="T31" fmla="*/ 61 h 205"/>
                  <a:gd name="T32" fmla="*/ 50 w 178"/>
                  <a:gd name="T33" fmla="*/ 62 h 205"/>
                  <a:gd name="T34" fmla="*/ 30 w 178"/>
                  <a:gd name="T35" fmla="*/ 82 h 205"/>
                  <a:gd name="T36" fmla="*/ 26 w 178"/>
                  <a:gd name="T37" fmla="*/ 116 h 205"/>
                  <a:gd name="T38" fmla="*/ 10 w 178"/>
                  <a:gd name="T39" fmla="*/ 117 h 205"/>
                  <a:gd name="T40" fmla="*/ 0 w 178"/>
                  <a:gd name="T41" fmla="*/ 6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8" h="205">
                    <a:moveTo>
                      <a:pt x="0" y="61"/>
                    </a:moveTo>
                    <a:cubicBezTo>
                      <a:pt x="118" y="0"/>
                      <a:pt x="118" y="0"/>
                      <a:pt x="118" y="0"/>
                    </a:cubicBezTo>
                    <a:cubicBezTo>
                      <a:pt x="160" y="39"/>
                      <a:pt x="160" y="39"/>
                      <a:pt x="160" y="39"/>
                    </a:cubicBezTo>
                    <a:cubicBezTo>
                      <a:pt x="149" y="52"/>
                      <a:pt x="149" y="52"/>
                      <a:pt x="149" y="52"/>
                    </a:cubicBezTo>
                    <a:cubicBezTo>
                      <a:pt x="137" y="43"/>
                      <a:pt x="127" y="38"/>
                      <a:pt x="118" y="36"/>
                    </a:cubicBezTo>
                    <a:cubicBezTo>
                      <a:pt x="109" y="34"/>
                      <a:pt x="100" y="36"/>
                      <a:pt x="91" y="41"/>
                    </a:cubicBezTo>
                    <a:cubicBezTo>
                      <a:pt x="89" y="42"/>
                      <a:pt x="89" y="42"/>
                      <a:pt x="89" y="42"/>
                    </a:cubicBezTo>
                    <a:cubicBezTo>
                      <a:pt x="135" y="129"/>
                      <a:pt x="135" y="129"/>
                      <a:pt x="135" y="129"/>
                    </a:cubicBezTo>
                    <a:cubicBezTo>
                      <a:pt x="142" y="141"/>
                      <a:pt x="147" y="149"/>
                      <a:pt x="151" y="151"/>
                    </a:cubicBezTo>
                    <a:cubicBezTo>
                      <a:pt x="155" y="153"/>
                      <a:pt x="161" y="152"/>
                      <a:pt x="168" y="149"/>
                    </a:cubicBezTo>
                    <a:cubicBezTo>
                      <a:pt x="178" y="168"/>
                      <a:pt x="178" y="168"/>
                      <a:pt x="178" y="168"/>
                    </a:cubicBezTo>
                    <a:cubicBezTo>
                      <a:pt x="107" y="205"/>
                      <a:pt x="107" y="205"/>
                      <a:pt x="107" y="205"/>
                    </a:cubicBezTo>
                    <a:cubicBezTo>
                      <a:pt x="97" y="186"/>
                      <a:pt x="97" y="186"/>
                      <a:pt x="97" y="186"/>
                    </a:cubicBezTo>
                    <a:cubicBezTo>
                      <a:pt x="103" y="182"/>
                      <a:pt x="107" y="178"/>
                      <a:pt x="107" y="174"/>
                    </a:cubicBezTo>
                    <a:cubicBezTo>
                      <a:pt x="108" y="169"/>
                      <a:pt x="105" y="161"/>
                      <a:pt x="98" y="149"/>
                    </a:cubicBezTo>
                    <a:cubicBezTo>
                      <a:pt x="52" y="61"/>
                      <a:pt x="52" y="61"/>
                      <a:pt x="52" y="61"/>
                    </a:cubicBezTo>
                    <a:cubicBezTo>
                      <a:pt x="50" y="62"/>
                      <a:pt x="50" y="62"/>
                      <a:pt x="50" y="62"/>
                    </a:cubicBezTo>
                    <a:cubicBezTo>
                      <a:pt x="40" y="67"/>
                      <a:pt x="34" y="74"/>
                      <a:pt x="30" y="82"/>
                    </a:cubicBezTo>
                    <a:cubicBezTo>
                      <a:pt x="27" y="90"/>
                      <a:pt x="25" y="101"/>
                      <a:pt x="26" y="116"/>
                    </a:cubicBezTo>
                    <a:cubicBezTo>
                      <a:pt x="10" y="117"/>
                      <a:pt x="10" y="117"/>
                      <a:pt x="10" y="117"/>
                    </a:cubicBezTo>
                    <a:lnTo>
                      <a:pt x="0"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8" name="Freeform 28"/>
              <p:cNvSpPr>
                <a:spLocks/>
              </p:cNvSpPr>
              <p:nvPr/>
            </p:nvSpPr>
            <p:spPr bwMode="auto">
              <a:xfrm>
                <a:off x="3736766" y="1180518"/>
                <a:ext cx="51741" cy="58120"/>
              </a:xfrm>
              <a:custGeom>
                <a:avLst/>
                <a:gdLst>
                  <a:gd name="T0" fmla="*/ 0 w 169"/>
                  <a:gd name="T1" fmla="*/ 46 h 192"/>
                  <a:gd name="T2" fmla="*/ 68 w 169"/>
                  <a:gd name="T3" fmla="*/ 0 h 192"/>
                  <a:gd name="T4" fmla="*/ 80 w 169"/>
                  <a:gd name="T5" fmla="*/ 18 h 192"/>
                  <a:gd name="T6" fmla="*/ 71 w 169"/>
                  <a:gd name="T7" fmla="*/ 32 h 192"/>
                  <a:gd name="T8" fmla="*/ 82 w 169"/>
                  <a:gd name="T9" fmla="*/ 56 h 192"/>
                  <a:gd name="T10" fmla="*/ 121 w 169"/>
                  <a:gd name="T11" fmla="*/ 112 h 192"/>
                  <a:gd name="T12" fmla="*/ 140 w 169"/>
                  <a:gd name="T13" fmla="*/ 132 h 192"/>
                  <a:gd name="T14" fmla="*/ 156 w 169"/>
                  <a:gd name="T15" fmla="*/ 128 h 192"/>
                  <a:gd name="T16" fmla="*/ 169 w 169"/>
                  <a:gd name="T17" fmla="*/ 146 h 192"/>
                  <a:gd name="T18" fmla="*/ 101 w 169"/>
                  <a:gd name="T19" fmla="*/ 192 h 192"/>
                  <a:gd name="T20" fmla="*/ 89 w 169"/>
                  <a:gd name="T21" fmla="*/ 174 h 192"/>
                  <a:gd name="T22" fmla="*/ 99 w 169"/>
                  <a:gd name="T23" fmla="*/ 160 h 192"/>
                  <a:gd name="T24" fmla="*/ 87 w 169"/>
                  <a:gd name="T25" fmla="*/ 136 h 192"/>
                  <a:gd name="T26" fmla="*/ 48 w 169"/>
                  <a:gd name="T27" fmla="*/ 80 h 192"/>
                  <a:gd name="T28" fmla="*/ 29 w 169"/>
                  <a:gd name="T29" fmla="*/ 60 h 192"/>
                  <a:gd name="T30" fmla="*/ 13 w 169"/>
                  <a:gd name="T31" fmla="*/ 64 h 192"/>
                  <a:gd name="T32" fmla="*/ 0 w 169"/>
                  <a:gd name="T33" fmla="*/ 4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192">
                    <a:moveTo>
                      <a:pt x="0" y="46"/>
                    </a:moveTo>
                    <a:cubicBezTo>
                      <a:pt x="68" y="0"/>
                      <a:pt x="68" y="0"/>
                      <a:pt x="68" y="0"/>
                    </a:cubicBezTo>
                    <a:cubicBezTo>
                      <a:pt x="80" y="18"/>
                      <a:pt x="80" y="18"/>
                      <a:pt x="80" y="18"/>
                    </a:cubicBezTo>
                    <a:cubicBezTo>
                      <a:pt x="74" y="23"/>
                      <a:pt x="71" y="28"/>
                      <a:pt x="71" y="32"/>
                    </a:cubicBezTo>
                    <a:cubicBezTo>
                      <a:pt x="71" y="37"/>
                      <a:pt x="75" y="45"/>
                      <a:pt x="82" y="56"/>
                    </a:cubicBezTo>
                    <a:cubicBezTo>
                      <a:pt x="121" y="112"/>
                      <a:pt x="121" y="112"/>
                      <a:pt x="121" y="112"/>
                    </a:cubicBezTo>
                    <a:cubicBezTo>
                      <a:pt x="129" y="124"/>
                      <a:pt x="135" y="130"/>
                      <a:pt x="140" y="132"/>
                    </a:cubicBezTo>
                    <a:cubicBezTo>
                      <a:pt x="144" y="133"/>
                      <a:pt x="150" y="132"/>
                      <a:pt x="156" y="128"/>
                    </a:cubicBezTo>
                    <a:cubicBezTo>
                      <a:pt x="169" y="146"/>
                      <a:pt x="169" y="146"/>
                      <a:pt x="169" y="146"/>
                    </a:cubicBezTo>
                    <a:cubicBezTo>
                      <a:pt x="101" y="192"/>
                      <a:pt x="101" y="192"/>
                      <a:pt x="101" y="192"/>
                    </a:cubicBezTo>
                    <a:cubicBezTo>
                      <a:pt x="89" y="174"/>
                      <a:pt x="89" y="174"/>
                      <a:pt x="89" y="174"/>
                    </a:cubicBezTo>
                    <a:cubicBezTo>
                      <a:pt x="95" y="169"/>
                      <a:pt x="98" y="165"/>
                      <a:pt x="99" y="160"/>
                    </a:cubicBezTo>
                    <a:cubicBezTo>
                      <a:pt x="99" y="155"/>
                      <a:pt x="95" y="147"/>
                      <a:pt x="87" y="136"/>
                    </a:cubicBezTo>
                    <a:cubicBezTo>
                      <a:pt x="48" y="80"/>
                      <a:pt x="48" y="80"/>
                      <a:pt x="48" y="80"/>
                    </a:cubicBezTo>
                    <a:cubicBezTo>
                      <a:pt x="40" y="68"/>
                      <a:pt x="34" y="62"/>
                      <a:pt x="29" y="60"/>
                    </a:cubicBezTo>
                    <a:cubicBezTo>
                      <a:pt x="25" y="59"/>
                      <a:pt x="19" y="60"/>
                      <a:pt x="13" y="64"/>
                    </a:cubicBezTo>
                    <a:lnTo>
                      <a:pt x="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9" name="Freeform 29"/>
              <p:cNvSpPr>
                <a:spLocks noEditPoints="1"/>
              </p:cNvSpPr>
              <p:nvPr/>
            </p:nvSpPr>
            <p:spPr bwMode="auto">
              <a:xfrm>
                <a:off x="3767243" y="1156419"/>
                <a:ext cx="56702" cy="58120"/>
              </a:xfrm>
              <a:custGeom>
                <a:avLst/>
                <a:gdLst>
                  <a:gd name="T0" fmla="*/ 87 w 186"/>
                  <a:gd name="T1" fmla="*/ 35 h 190"/>
                  <a:gd name="T2" fmla="*/ 127 w 186"/>
                  <a:gd name="T3" fmla="*/ 70 h 190"/>
                  <a:gd name="T4" fmla="*/ 149 w 186"/>
                  <a:gd name="T5" fmla="*/ 118 h 190"/>
                  <a:gd name="T6" fmla="*/ 135 w 186"/>
                  <a:gd name="T7" fmla="*/ 151 h 190"/>
                  <a:gd name="T8" fmla="*/ 99 w 186"/>
                  <a:gd name="T9" fmla="*/ 154 h 190"/>
                  <a:gd name="T10" fmla="*/ 59 w 186"/>
                  <a:gd name="T11" fmla="*/ 120 h 190"/>
                  <a:gd name="T12" fmla="*/ 37 w 186"/>
                  <a:gd name="T13" fmla="*/ 72 h 190"/>
                  <a:gd name="T14" fmla="*/ 51 w 186"/>
                  <a:gd name="T15" fmla="*/ 39 h 190"/>
                  <a:gd name="T16" fmla="*/ 87 w 186"/>
                  <a:gd name="T17" fmla="*/ 35 h 190"/>
                  <a:gd name="T18" fmla="*/ 2 w 186"/>
                  <a:gd name="T19" fmla="*/ 79 h 190"/>
                  <a:gd name="T20" fmla="*/ 23 w 186"/>
                  <a:gd name="T21" fmla="*/ 146 h 190"/>
                  <a:gd name="T22" fmla="*/ 83 w 186"/>
                  <a:gd name="T23" fmla="*/ 186 h 190"/>
                  <a:gd name="T24" fmla="*/ 149 w 186"/>
                  <a:gd name="T25" fmla="*/ 169 h 190"/>
                  <a:gd name="T26" fmla="*/ 184 w 186"/>
                  <a:gd name="T27" fmla="*/ 111 h 190"/>
                  <a:gd name="T28" fmla="*/ 163 w 186"/>
                  <a:gd name="T29" fmla="*/ 44 h 190"/>
                  <a:gd name="T30" fmla="*/ 103 w 186"/>
                  <a:gd name="T31" fmla="*/ 4 h 190"/>
                  <a:gd name="T32" fmla="*/ 37 w 186"/>
                  <a:gd name="T33" fmla="*/ 21 h 190"/>
                  <a:gd name="T34" fmla="*/ 2 w 186"/>
                  <a:gd name="T35" fmla="*/ 7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190">
                    <a:moveTo>
                      <a:pt x="87" y="35"/>
                    </a:moveTo>
                    <a:cubicBezTo>
                      <a:pt x="100" y="41"/>
                      <a:pt x="113" y="52"/>
                      <a:pt x="127" y="70"/>
                    </a:cubicBezTo>
                    <a:cubicBezTo>
                      <a:pt x="140" y="88"/>
                      <a:pt x="147" y="104"/>
                      <a:pt x="149" y="118"/>
                    </a:cubicBezTo>
                    <a:cubicBezTo>
                      <a:pt x="150" y="132"/>
                      <a:pt x="146" y="143"/>
                      <a:pt x="135" y="151"/>
                    </a:cubicBezTo>
                    <a:cubicBezTo>
                      <a:pt x="125" y="159"/>
                      <a:pt x="112" y="160"/>
                      <a:pt x="99" y="154"/>
                    </a:cubicBezTo>
                    <a:cubicBezTo>
                      <a:pt x="86" y="149"/>
                      <a:pt x="73" y="138"/>
                      <a:pt x="59" y="120"/>
                    </a:cubicBezTo>
                    <a:cubicBezTo>
                      <a:pt x="46" y="102"/>
                      <a:pt x="38" y="86"/>
                      <a:pt x="37" y="72"/>
                    </a:cubicBezTo>
                    <a:cubicBezTo>
                      <a:pt x="35" y="58"/>
                      <a:pt x="40" y="47"/>
                      <a:pt x="51" y="39"/>
                    </a:cubicBezTo>
                    <a:cubicBezTo>
                      <a:pt x="61" y="31"/>
                      <a:pt x="73" y="30"/>
                      <a:pt x="87" y="35"/>
                    </a:cubicBezTo>
                    <a:close/>
                    <a:moveTo>
                      <a:pt x="2" y="79"/>
                    </a:moveTo>
                    <a:cubicBezTo>
                      <a:pt x="0" y="102"/>
                      <a:pt x="7" y="124"/>
                      <a:pt x="23" y="146"/>
                    </a:cubicBezTo>
                    <a:cubicBezTo>
                      <a:pt x="40" y="169"/>
                      <a:pt x="60" y="182"/>
                      <a:pt x="83" y="186"/>
                    </a:cubicBezTo>
                    <a:cubicBezTo>
                      <a:pt x="106" y="190"/>
                      <a:pt x="128" y="184"/>
                      <a:pt x="149" y="169"/>
                    </a:cubicBezTo>
                    <a:cubicBezTo>
                      <a:pt x="170" y="154"/>
                      <a:pt x="181" y="135"/>
                      <a:pt x="184" y="111"/>
                    </a:cubicBezTo>
                    <a:cubicBezTo>
                      <a:pt x="186" y="89"/>
                      <a:pt x="179" y="66"/>
                      <a:pt x="163" y="44"/>
                    </a:cubicBezTo>
                    <a:cubicBezTo>
                      <a:pt x="146" y="22"/>
                      <a:pt x="126" y="8"/>
                      <a:pt x="103" y="4"/>
                    </a:cubicBezTo>
                    <a:cubicBezTo>
                      <a:pt x="80" y="0"/>
                      <a:pt x="58" y="6"/>
                      <a:pt x="37" y="21"/>
                    </a:cubicBezTo>
                    <a:cubicBezTo>
                      <a:pt x="16" y="36"/>
                      <a:pt x="5" y="56"/>
                      <a:pt x="2"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0" name="Freeform 30"/>
              <p:cNvSpPr>
                <a:spLocks noEditPoints="1"/>
              </p:cNvSpPr>
              <p:nvPr/>
            </p:nvSpPr>
            <p:spPr bwMode="auto">
              <a:xfrm>
                <a:off x="3848044" y="1055773"/>
                <a:ext cx="58120" cy="55285"/>
              </a:xfrm>
              <a:custGeom>
                <a:avLst/>
                <a:gdLst>
                  <a:gd name="T0" fmla="*/ 62 w 193"/>
                  <a:gd name="T1" fmla="*/ 42 h 184"/>
                  <a:gd name="T2" fmla="*/ 114 w 193"/>
                  <a:gd name="T3" fmla="*/ 54 h 184"/>
                  <a:gd name="T4" fmla="*/ 156 w 193"/>
                  <a:gd name="T5" fmla="*/ 86 h 184"/>
                  <a:gd name="T6" fmla="*/ 160 w 193"/>
                  <a:gd name="T7" fmla="*/ 122 h 184"/>
                  <a:gd name="T8" fmla="*/ 130 w 193"/>
                  <a:gd name="T9" fmla="*/ 142 h 184"/>
                  <a:gd name="T10" fmla="*/ 78 w 193"/>
                  <a:gd name="T11" fmla="*/ 130 h 184"/>
                  <a:gd name="T12" fmla="*/ 36 w 193"/>
                  <a:gd name="T13" fmla="*/ 98 h 184"/>
                  <a:gd name="T14" fmla="*/ 32 w 193"/>
                  <a:gd name="T15" fmla="*/ 62 h 184"/>
                  <a:gd name="T16" fmla="*/ 62 w 193"/>
                  <a:gd name="T17" fmla="*/ 42 h 184"/>
                  <a:gd name="T18" fmla="*/ 8 w 193"/>
                  <a:gd name="T19" fmla="*/ 120 h 184"/>
                  <a:gd name="T20" fmla="*/ 59 w 193"/>
                  <a:gd name="T21" fmla="*/ 170 h 184"/>
                  <a:gd name="T22" fmla="*/ 130 w 193"/>
                  <a:gd name="T23" fmla="*/ 177 h 184"/>
                  <a:gd name="T24" fmla="*/ 180 w 193"/>
                  <a:gd name="T25" fmla="*/ 132 h 184"/>
                  <a:gd name="T26" fmla="*/ 184 w 193"/>
                  <a:gd name="T27" fmla="*/ 65 h 184"/>
                  <a:gd name="T28" fmla="*/ 133 w 193"/>
                  <a:gd name="T29" fmla="*/ 14 h 184"/>
                  <a:gd name="T30" fmla="*/ 62 w 193"/>
                  <a:gd name="T31" fmla="*/ 7 h 184"/>
                  <a:gd name="T32" fmla="*/ 12 w 193"/>
                  <a:gd name="T33" fmla="*/ 53 h 184"/>
                  <a:gd name="T34" fmla="*/ 8 w 193"/>
                  <a:gd name="T35" fmla="*/ 12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84">
                    <a:moveTo>
                      <a:pt x="62" y="42"/>
                    </a:moveTo>
                    <a:cubicBezTo>
                      <a:pt x="77" y="41"/>
                      <a:pt x="94" y="45"/>
                      <a:pt x="114" y="54"/>
                    </a:cubicBezTo>
                    <a:cubicBezTo>
                      <a:pt x="134" y="64"/>
                      <a:pt x="148" y="74"/>
                      <a:pt x="156" y="86"/>
                    </a:cubicBezTo>
                    <a:cubicBezTo>
                      <a:pt x="164" y="98"/>
                      <a:pt x="166" y="110"/>
                      <a:pt x="160" y="122"/>
                    </a:cubicBezTo>
                    <a:cubicBezTo>
                      <a:pt x="154" y="134"/>
                      <a:pt x="144" y="140"/>
                      <a:pt x="130" y="142"/>
                    </a:cubicBezTo>
                    <a:cubicBezTo>
                      <a:pt x="115" y="143"/>
                      <a:pt x="98" y="139"/>
                      <a:pt x="78" y="130"/>
                    </a:cubicBezTo>
                    <a:cubicBezTo>
                      <a:pt x="58" y="120"/>
                      <a:pt x="43" y="110"/>
                      <a:pt x="36" y="98"/>
                    </a:cubicBezTo>
                    <a:cubicBezTo>
                      <a:pt x="27" y="86"/>
                      <a:pt x="26" y="74"/>
                      <a:pt x="32" y="62"/>
                    </a:cubicBezTo>
                    <a:cubicBezTo>
                      <a:pt x="38" y="50"/>
                      <a:pt x="48" y="44"/>
                      <a:pt x="62" y="42"/>
                    </a:cubicBezTo>
                    <a:close/>
                    <a:moveTo>
                      <a:pt x="8" y="120"/>
                    </a:moveTo>
                    <a:cubicBezTo>
                      <a:pt x="17" y="141"/>
                      <a:pt x="34" y="158"/>
                      <a:pt x="59" y="170"/>
                    </a:cubicBezTo>
                    <a:cubicBezTo>
                      <a:pt x="84" y="182"/>
                      <a:pt x="108" y="184"/>
                      <a:pt x="130" y="177"/>
                    </a:cubicBezTo>
                    <a:cubicBezTo>
                      <a:pt x="153" y="170"/>
                      <a:pt x="170" y="155"/>
                      <a:pt x="180" y="132"/>
                    </a:cubicBezTo>
                    <a:cubicBezTo>
                      <a:pt x="191" y="108"/>
                      <a:pt x="193" y="86"/>
                      <a:pt x="184" y="65"/>
                    </a:cubicBezTo>
                    <a:cubicBezTo>
                      <a:pt x="175" y="43"/>
                      <a:pt x="158" y="26"/>
                      <a:pt x="133" y="14"/>
                    </a:cubicBezTo>
                    <a:cubicBezTo>
                      <a:pt x="108" y="2"/>
                      <a:pt x="84" y="0"/>
                      <a:pt x="62" y="7"/>
                    </a:cubicBezTo>
                    <a:cubicBezTo>
                      <a:pt x="39" y="14"/>
                      <a:pt x="23" y="30"/>
                      <a:pt x="12" y="53"/>
                    </a:cubicBezTo>
                    <a:cubicBezTo>
                      <a:pt x="1" y="76"/>
                      <a:pt x="0" y="98"/>
                      <a:pt x="8"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1" name="Freeform 31"/>
              <p:cNvSpPr>
                <a:spLocks/>
              </p:cNvSpPr>
              <p:nvPr/>
            </p:nvSpPr>
            <p:spPr bwMode="auto">
              <a:xfrm>
                <a:off x="3863637" y="1006867"/>
                <a:ext cx="59537" cy="57411"/>
              </a:xfrm>
              <a:custGeom>
                <a:avLst/>
                <a:gdLst>
                  <a:gd name="T0" fmla="*/ 0 w 195"/>
                  <a:gd name="T1" fmla="*/ 132 h 189"/>
                  <a:gd name="T2" fmla="*/ 44 w 195"/>
                  <a:gd name="T3" fmla="*/ 6 h 189"/>
                  <a:gd name="T4" fmla="*/ 100 w 195"/>
                  <a:gd name="T5" fmla="*/ 0 h 189"/>
                  <a:gd name="T6" fmla="*/ 103 w 195"/>
                  <a:gd name="T7" fmla="*/ 16 h 189"/>
                  <a:gd name="T8" fmla="*/ 67 w 195"/>
                  <a:gd name="T9" fmla="*/ 33 h 189"/>
                  <a:gd name="T10" fmla="*/ 47 w 195"/>
                  <a:gd name="T11" fmla="*/ 61 h 189"/>
                  <a:gd name="T12" fmla="*/ 46 w 195"/>
                  <a:gd name="T13" fmla="*/ 78 h 189"/>
                  <a:gd name="T14" fmla="*/ 62 w 195"/>
                  <a:gd name="T15" fmla="*/ 88 h 189"/>
                  <a:gd name="T16" fmla="*/ 85 w 195"/>
                  <a:gd name="T17" fmla="*/ 96 h 189"/>
                  <a:gd name="T18" fmla="*/ 88 w 195"/>
                  <a:gd name="T19" fmla="*/ 89 h 189"/>
                  <a:gd name="T20" fmla="*/ 89 w 195"/>
                  <a:gd name="T21" fmla="*/ 69 h 189"/>
                  <a:gd name="T22" fmla="*/ 69 w 195"/>
                  <a:gd name="T23" fmla="*/ 57 h 189"/>
                  <a:gd name="T24" fmla="*/ 74 w 195"/>
                  <a:gd name="T25" fmla="*/ 43 h 189"/>
                  <a:gd name="T26" fmla="*/ 153 w 195"/>
                  <a:gd name="T27" fmla="*/ 69 h 189"/>
                  <a:gd name="T28" fmla="*/ 148 w 195"/>
                  <a:gd name="T29" fmla="*/ 84 h 189"/>
                  <a:gd name="T30" fmla="*/ 124 w 195"/>
                  <a:gd name="T31" fmla="*/ 83 h 189"/>
                  <a:gd name="T32" fmla="*/ 111 w 195"/>
                  <a:gd name="T33" fmla="*/ 97 h 189"/>
                  <a:gd name="T34" fmla="*/ 109 w 195"/>
                  <a:gd name="T35" fmla="*/ 104 h 189"/>
                  <a:gd name="T36" fmla="*/ 137 w 195"/>
                  <a:gd name="T37" fmla="*/ 114 h 189"/>
                  <a:gd name="T38" fmla="*/ 164 w 195"/>
                  <a:gd name="T39" fmla="*/ 118 h 189"/>
                  <a:gd name="T40" fmla="*/ 174 w 195"/>
                  <a:gd name="T41" fmla="*/ 105 h 189"/>
                  <a:gd name="T42" fmla="*/ 195 w 195"/>
                  <a:gd name="T43" fmla="*/ 113 h 189"/>
                  <a:gd name="T44" fmla="*/ 169 w 195"/>
                  <a:gd name="T45" fmla="*/ 189 h 189"/>
                  <a:gd name="T46" fmla="*/ 148 w 195"/>
                  <a:gd name="T47" fmla="*/ 182 h 189"/>
                  <a:gd name="T48" fmla="*/ 147 w 195"/>
                  <a:gd name="T49" fmla="*/ 166 h 189"/>
                  <a:gd name="T50" fmla="*/ 123 w 195"/>
                  <a:gd name="T51" fmla="*/ 153 h 189"/>
                  <a:gd name="T52" fmla="*/ 58 w 195"/>
                  <a:gd name="T53" fmla="*/ 131 h 189"/>
                  <a:gd name="T54" fmla="*/ 32 w 195"/>
                  <a:gd name="T55" fmla="*/ 126 h 189"/>
                  <a:gd name="T56" fmla="*/ 21 w 195"/>
                  <a:gd name="T57" fmla="*/ 139 h 189"/>
                  <a:gd name="T58" fmla="*/ 0 w 195"/>
                  <a:gd name="T59" fmla="*/ 13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89">
                    <a:moveTo>
                      <a:pt x="0" y="132"/>
                    </a:moveTo>
                    <a:cubicBezTo>
                      <a:pt x="44" y="6"/>
                      <a:pt x="44" y="6"/>
                      <a:pt x="44" y="6"/>
                    </a:cubicBezTo>
                    <a:cubicBezTo>
                      <a:pt x="100" y="0"/>
                      <a:pt x="100" y="0"/>
                      <a:pt x="100" y="0"/>
                    </a:cubicBezTo>
                    <a:cubicBezTo>
                      <a:pt x="103" y="16"/>
                      <a:pt x="103" y="16"/>
                      <a:pt x="103" y="16"/>
                    </a:cubicBezTo>
                    <a:cubicBezTo>
                      <a:pt x="88" y="20"/>
                      <a:pt x="76" y="25"/>
                      <a:pt x="67" y="33"/>
                    </a:cubicBezTo>
                    <a:cubicBezTo>
                      <a:pt x="58" y="40"/>
                      <a:pt x="51" y="50"/>
                      <a:pt x="47" y="61"/>
                    </a:cubicBezTo>
                    <a:cubicBezTo>
                      <a:pt x="45" y="69"/>
                      <a:pt x="44" y="75"/>
                      <a:pt x="46" y="78"/>
                    </a:cubicBezTo>
                    <a:cubicBezTo>
                      <a:pt x="48" y="82"/>
                      <a:pt x="53" y="85"/>
                      <a:pt x="62" y="88"/>
                    </a:cubicBezTo>
                    <a:cubicBezTo>
                      <a:pt x="85" y="96"/>
                      <a:pt x="85" y="96"/>
                      <a:pt x="85" y="96"/>
                    </a:cubicBezTo>
                    <a:cubicBezTo>
                      <a:pt x="88" y="89"/>
                      <a:pt x="88" y="89"/>
                      <a:pt x="88" y="89"/>
                    </a:cubicBezTo>
                    <a:cubicBezTo>
                      <a:pt x="91" y="80"/>
                      <a:pt x="91" y="74"/>
                      <a:pt x="89" y="69"/>
                    </a:cubicBezTo>
                    <a:cubicBezTo>
                      <a:pt x="86" y="65"/>
                      <a:pt x="80" y="61"/>
                      <a:pt x="69" y="57"/>
                    </a:cubicBezTo>
                    <a:cubicBezTo>
                      <a:pt x="74" y="43"/>
                      <a:pt x="74" y="43"/>
                      <a:pt x="74" y="43"/>
                    </a:cubicBezTo>
                    <a:cubicBezTo>
                      <a:pt x="153" y="69"/>
                      <a:pt x="153" y="69"/>
                      <a:pt x="153" y="69"/>
                    </a:cubicBezTo>
                    <a:cubicBezTo>
                      <a:pt x="148" y="84"/>
                      <a:pt x="148" y="84"/>
                      <a:pt x="148" y="84"/>
                    </a:cubicBezTo>
                    <a:cubicBezTo>
                      <a:pt x="138" y="81"/>
                      <a:pt x="130" y="81"/>
                      <a:pt x="124" y="83"/>
                    </a:cubicBezTo>
                    <a:cubicBezTo>
                      <a:pt x="118" y="85"/>
                      <a:pt x="114" y="90"/>
                      <a:pt x="111" y="97"/>
                    </a:cubicBezTo>
                    <a:cubicBezTo>
                      <a:pt x="109" y="104"/>
                      <a:pt x="109" y="104"/>
                      <a:pt x="109" y="104"/>
                    </a:cubicBezTo>
                    <a:cubicBezTo>
                      <a:pt x="137" y="114"/>
                      <a:pt x="137" y="114"/>
                      <a:pt x="137" y="114"/>
                    </a:cubicBezTo>
                    <a:cubicBezTo>
                      <a:pt x="150" y="118"/>
                      <a:pt x="159" y="120"/>
                      <a:pt x="164" y="118"/>
                    </a:cubicBezTo>
                    <a:cubicBezTo>
                      <a:pt x="168" y="117"/>
                      <a:pt x="172" y="113"/>
                      <a:pt x="174" y="105"/>
                    </a:cubicBezTo>
                    <a:cubicBezTo>
                      <a:pt x="195" y="113"/>
                      <a:pt x="195" y="113"/>
                      <a:pt x="195" y="113"/>
                    </a:cubicBezTo>
                    <a:cubicBezTo>
                      <a:pt x="169" y="189"/>
                      <a:pt x="169" y="189"/>
                      <a:pt x="169" y="189"/>
                    </a:cubicBezTo>
                    <a:cubicBezTo>
                      <a:pt x="148" y="182"/>
                      <a:pt x="148" y="182"/>
                      <a:pt x="148" y="182"/>
                    </a:cubicBezTo>
                    <a:cubicBezTo>
                      <a:pt x="150" y="175"/>
                      <a:pt x="150" y="169"/>
                      <a:pt x="147" y="166"/>
                    </a:cubicBezTo>
                    <a:cubicBezTo>
                      <a:pt x="145" y="162"/>
                      <a:pt x="137" y="158"/>
                      <a:pt x="123" y="153"/>
                    </a:cubicBezTo>
                    <a:cubicBezTo>
                      <a:pt x="58" y="131"/>
                      <a:pt x="58" y="131"/>
                      <a:pt x="58" y="131"/>
                    </a:cubicBezTo>
                    <a:cubicBezTo>
                      <a:pt x="45" y="126"/>
                      <a:pt x="36" y="125"/>
                      <a:pt x="32" y="126"/>
                    </a:cubicBezTo>
                    <a:cubicBezTo>
                      <a:pt x="28" y="128"/>
                      <a:pt x="24" y="132"/>
                      <a:pt x="21" y="139"/>
                    </a:cubicBezTo>
                    <a:lnTo>
                      <a:pt x="0"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2" name="Freeform 32"/>
              <p:cNvSpPr>
                <a:spLocks/>
              </p:cNvSpPr>
              <p:nvPr/>
            </p:nvSpPr>
            <p:spPr bwMode="auto">
              <a:xfrm>
                <a:off x="3884900" y="940951"/>
                <a:ext cx="57411" cy="49614"/>
              </a:xfrm>
              <a:custGeom>
                <a:avLst/>
                <a:gdLst>
                  <a:gd name="T0" fmla="*/ 20 w 191"/>
                  <a:gd name="T1" fmla="*/ 29 h 163"/>
                  <a:gd name="T2" fmla="*/ 9 w 191"/>
                  <a:gd name="T3" fmla="*/ 25 h 163"/>
                  <a:gd name="T4" fmla="*/ 11 w 191"/>
                  <a:gd name="T5" fmla="*/ 12 h 163"/>
                  <a:gd name="T6" fmla="*/ 79 w 191"/>
                  <a:gd name="T7" fmla="*/ 0 h 163"/>
                  <a:gd name="T8" fmla="*/ 82 w 191"/>
                  <a:gd name="T9" fmla="*/ 18 h 163"/>
                  <a:gd name="T10" fmla="*/ 44 w 191"/>
                  <a:gd name="T11" fmla="*/ 36 h 163"/>
                  <a:gd name="T12" fmla="*/ 27 w 191"/>
                  <a:gd name="T13" fmla="*/ 63 h 163"/>
                  <a:gd name="T14" fmla="*/ 41 w 191"/>
                  <a:gd name="T15" fmla="*/ 97 h 163"/>
                  <a:gd name="T16" fmla="*/ 89 w 191"/>
                  <a:gd name="T17" fmla="*/ 116 h 163"/>
                  <a:gd name="T18" fmla="*/ 141 w 191"/>
                  <a:gd name="T19" fmla="*/ 110 h 163"/>
                  <a:gd name="T20" fmla="*/ 163 w 191"/>
                  <a:gd name="T21" fmla="*/ 79 h 163"/>
                  <a:gd name="T22" fmla="*/ 157 w 191"/>
                  <a:gd name="T23" fmla="*/ 48 h 163"/>
                  <a:gd name="T24" fmla="*/ 131 w 191"/>
                  <a:gd name="T25" fmla="*/ 21 h 163"/>
                  <a:gd name="T26" fmla="*/ 143 w 191"/>
                  <a:gd name="T27" fmla="*/ 3 h 163"/>
                  <a:gd name="T28" fmla="*/ 181 w 191"/>
                  <a:gd name="T29" fmla="*/ 40 h 163"/>
                  <a:gd name="T30" fmla="*/ 188 w 191"/>
                  <a:gd name="T31" fmla="*/ 88 h 163"/>
                  <a:gd name="T32" fmla="*/ 154 w 191"/>
                  <a:gd name="T33" fmla="*/ 145 h 163"/>
                  <a:gd name="T34" fmla="*/ 83 w 191"/>
                  <a:gd name="T35" fmla="*/ 159 h 163"/>
                  <a:gd name="T36" fmla="*/ 21 w 191"/>
                  <a:gd name="T37" fmla="*/ 127 h 163"/>
                  <a:gd name="T38" fmla="*/ 3 w 191"/>
                  <a:gd name="T39" fmla="*/ 65 h 163"/>
                  <a:gd name="T40" fmla="*/ 8 w 191"/>
                  <a:gd name="T41" fmla="*/ 47 h 163"/>
                  <a:gd name="T42" fmla="*/ 20 w 191"/>
                  <a:gd name="T43" fmla="*/ 2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1" h="163">
                    <a:moveTo>
                      <a:pt x="20" y="29"/>
                    </a:moveTo>
                    <a:cubicBezTo>
                      <a:pt x="9" y="25"/>
                      <a:pt x="9" y="25"/>
                      <a:pt x="9" y="25"/>
                    </a:cubicBezTo>
                    <a:cubicBezTo>
                      <a:pt x="11" y="12"/>
                      <a:pt x="11" y="12"/>
                      <a:pt x="11" y="12"/>
                    </a:cubicBezTo>
                    <a:cubicBezTo>
                      <a:pt x="79" y="0"/>
                      <a:pt x="79" y="0"/>
                      <a:pt x="79" y="0"/>
                    </a:cubicBezTo>
                    <a:cubicBezTo>
                      <a:pt x="82" y="18"/>
                      <a:pt x="82" y="18"/>
                      <a:pt x="82" y="18"/>
                    </a:cubicBezTo>
                    <a:cubicBezTo>
                      <a:pt x="66" y="22"/>
                      <a:pt x="54" y="28"/>
                      <a:pt x="44" y="36"/>
                    </a:cubicBezTo>
                    <a:cubicBezTo>
                      <a:pt x="34" y="44"/>
                      <a:pt x="28" y="53"/>
                      <a:pt x="27" y="63"/>
                    </a:cubicBezTo>
                    <a:cubicBezTo>
                      <a:pt x="25" y="77"/>
                      <a:pt x="30" y="88"/>
                      <a:pt x="41" y="97"/>
                    </a:cubicBezTo>
                    <a:cubicBezTo>
                      <a:pt x="52" y="107"/>
                      <a:pt x="69" y="113"/>
                      <a:pt x="89" y="116"/>
                    </a:cubicBezTo>
                    <a:cubicBezTo>
                      <a:pt x="111" y="118"/>
                      <a:pt x="128" y="116"/>
                      <a:pt x="141" y="110"/>
                    </a:cubicBezTo>
                    <a:cubicBezTo>
                      <a:pt x="154" y="103"/>
                      <a:pt x="162" y="93"/>
                      <a:pt x="163" y="79"/>
                    </a:cubicBezTo>
                    <a:cubicBezTo>
                      <a:pt x="165" y="69"/>
                      <a:pt x="163" y="59"/>
                      <a:pt x="157" y="48"/>
                    </a:cubicBezTo>
                    <a:cubicBezTo>
                      <a:pt x="151" y="38"/>
                      <a:pt x="142" y="28"/>
                      <a:pt x="131" y="21"/>
                    </a:cubicBezTo>
                    <a:cubicBezTo>
                      <a:pt x="143" y="3"/>
                      <a:pt x="143" y="3"/>
                      <a:pt x="143" y="3"/>
                    </a:cubicBezTo>
                    <a:cubicBezTo>
                      <a:pt x="161" y="14"/>
                      <a:pt x="173" y="26"/>
                      <a:pt x="181" y="40"/>
                    </a:cubicBezTo>
                    <a:cubicBezTo>
                      <a:pt x="188" y="55"/>
                      <a:pt x="191" y="71"/>
                      <a:pt x="188" y="88"/>
                    </a:cubicBezTo>
                    <a:cubicBezTo>
                      <a:pt x="185" y="113"/>
                      <a:pt x="174" y="132"/>
                      <a:pt x="154" y="145"/>
                    </a:cubicBezTo>
                    <a:cubicBezTo>
                      <a:pt x="135" y="158"/>
                      <a:pt x="112" y="163"/>
                      <a:pt x="83" y="159"/>
                    </a:cubicBezTo>
                    <a:cubicBezTo>
                      <a:pt x="57" y="156"/>
                      <a:pt x="36" y="145"/>
                      <a:pt x="21" y="127"/>
                    </a:cubicBezTo>
                    <a:cubicBezTo>
                      <a:pt x="6" y="110"/>
                      <a:pt x="0" y="89"/>
                      <a:pt x="3" y="65"/>
                    </a:cubicBezTo>
                    <a:cubicBezTo>
                      <a:pt x="3" y="59"/>
                      <a:pt x="5" y="53"/>
                      <a:pt x="8" y="47"/>
                    </a:cubicBezTo>
                    <a:cubicBezTo>
                      <a:pt x="11" y="41"/>
                      <a:pt x="15" y="35"/>
                      <a:pt x="2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3" name="Freeform 33"/>
              <p:cNvSpPr>
                <a:spLocks/>
              </p:cNvSpPr>
              <p:nvPr/>
            </p:nvSpPr>
            <p:spPr bwMode="auto">
              <a:xfrm>
                <a:off x="3885609" y="882831"/>
                <a:ext cx="55993" cy="56702"/>
              </a:xfrm>
              <a:custGeom>
                <a:avLst/>
                <a:gdLst>
                  <a:gd name="T0" fmla="*/ 7 w 185"/>
                  <a:gd name="T1" fmla="*/ 188 h 188"/>
                  <a:gd name="T2" fmla="*/ 4 w 185"/>
                  <a:gd name="T3" fmla="*/ 109 h 188"/>
                  <a:gd name="T4" fmla="*/ 25 w 185"/>
                  <a:gd name="T5" fmla="*/ 108 h 188"/>
                  <a:gd name="T6" fmla="*/ 32 w 185"/>
                  <a:gd name="T7" fmla="*/ 123 h 188"/>
                  <a:gd name="T8" fmla="*/ 59 w 185"/>
                  <a:gd name="T9" fmla="*/ 126 h 188"/>
                  <a:gd name="T10" fmla="*/ 77 w 185"/>
                  <a:gd name="T11" fmla="*/ 125 h 188"/>
                  <a:gd name="T12" fmla="*/ 74 w 185"/>
                  <a:gd name="T13" fmla="*/ 65 h 188"/>
                  <a:gd name="T14" fmla="*/ 56 w 185"/>
                  <a:gd name="T15" fmla="*/ 66 h 188"/>
                  <a:gd name="T16" fmla="*/ 29 w 185"/>
                  <a:gd name="T17" fmla="*/ 71 h 188"/>
                  <a:gd name="T18" fmla="*/ 24 w 185"/>
                  <a:gd name="T19" fmla="*/ 86 h 188"/>
                  <a:gd name="T20" fmla="*/ 3 w 185"/>
                  <a:gd name="T21" fmla="*/ 87 h 188"/>
                  <a:gd name="T22" fmla="*/ 0 w 185"/>
                  <a:gd name="T23" fmla="*/ 8 h 188"/>
                  <a:gd name="T24" fmla="*/ 22 w 185"/>
                  <a:gd name="T25" fmla="*/ 7 h 188"/>
                  <a:gd name="T26" fmla="*/ 28 w 185"/>
                  <a:gd name="T27" fmla="*/ 21 h 188"/>
                  <a:gd name="T28" fmla="*/ 55 w 185"/>
                  <a:gd name="T29" fmla="*/ 24 h 188"/>
                  <a:gd name="T30" fmla="*/ 124 w 185"/>
                  <a:gd name="T31" fmla="*/ 21 h 188"/>
                  <a:gd name="T32" fmla="*/ 151 w 185"/>
                  <a:gd name="T33" fmla="*/ 16 h 188"/>
                  <a:gd name="T34" fmla="*/ 156 w 185"/>
                  <a:gd name="T35" fmla="*/ 1 h 188"/>
                  <a:gd name="T36" fmla="*/ 178 w 185"/>
                  <a:gd name="T37" fmla="*/ 0 h 188"/>
                  <a:gd name="T38" fmla="*/ 181 w 185"/>
                  <a:gd name="T39" fmla="*/ 79 h 188"/>
                  <a:gd name="T40" fmla="*/ 160 w 185"/>
                  <a:gd name="T41" fmla="*/ 80 h 188"/>
                  <a:gd name="T42" fmla="*/ 153 w 185"/>
                  <a:gd name="T43" fmla="*/ 66 h 188"/>
                  <a:gd name="T44" fmla="*/ 126 w 185"/>
                  <a:gd name="T45" fmla="*/ 63 h 188"/>
                  <a:gd name="T46" fmla="*/ 96 w 185"/>
                  <a:gd name="T47" fmla="*/ 64 h 188"/>
                  <a:gd name="T48" fmla="*/ 99 w 185"/>
                  <a:gd name="T49" fmla="*/ 124 h 188"/>
                  <a:gd name="T50" fmla="*/ 129 w 185"/>
                  <a:gd name="T51" fmla="*/ 123 h 188"/>
                  <a:gd name="T52" fmla="*/ 156 w 185"/>
                  <a:gd name="T53" fmla="*/ 118 h 188"/>
                  <a:gd name="T54" fmla="*/ 161 w 185"/>
                  <a:gd name="T55" fmla="*/ 103 h 188"/>
                  <a:gd name="T56" fmla="*/ 182 w 185"/>
                  <a:gd name="T57" fmla="*/ 102 h 188"/>
                  <a:gd name="T58" fmla="*/ 185 w 185"/>
                  <a:gd name="T59" fmla="*/ 181 h 188"/>
                  <a:gd name="T60" fmla="*/ 163 w 185"/>
                  <a:gd name="T61" fmla="*/ 182 h 188"/>
                  <a:gd name="T62" fmla="*/ 157 w 185"/>
                  <a:gd name="T63" fmla="*/ 167 h 188"/>
                  <a:gd name="T64" fmla="*/ 130 w 185"/>
                  <a:gd name="T65" fmla="*/ 164 h 188"/>
                  <a:gd name="T66" fmla="*/ 61 w 185"/>
                  <a:gd name="T67" fmla="*/ 167 h 188"/>
                  <a:gd name="T68" fmla="*/ 34 w 185"/>
                  <a:gd name="T69" fmla="*/ 172 h 188"/>
                  <a:gd name="T70" fmla="*/ 29 w 185"/>
                  <a:gd name="T71" fmla="*/ 187 h 188"/>
                  <a:gd name="T72" fmla="*/ 7 w 185"/>
                  <a:gd name="T73"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5" h="188">
                    <a:moveTo>
                      <a:pt x="7" y="188"/>
                    </a:moveTo>
                    <a:cubicBezTo>
                      <a:pt x="4" y="109"/>
                      <a:pt x="4" y="109"/>
                      <a:pt x="4" y="109"/>
                    </a:cubicBezTo>
                    <a:cubicBezTo>
                      <a:pt x="25" y="108"/>
                      <a:pt x="25" y="108"/>
                      <a:pt x="25" y="108"/>
                    </a:cubicBezTo>
                    <a:cubicBezTo>
                      <a:pt x="25" y="116"/>
                      <a:pt x="28" y="121"/>
                      <a:pt x="32" y="123"/>
                    </a:cubicBezTo>
                    <a:cubicBezTo>
                      <a:pt x="36" y="125"/>
                      <a:pt x="45" y="126"/>
                      <a:pt x="59" y="126"/>
                    </a:cubicBezTo>
                    <a:cubicBezTo>
                      <a:pt x="77" y="125"/>
                      <a:pt x="77" y="125"/>
                      <a:pt x="77" y="125"/>
                    </a:cubicBezTo>
                    <a:cubicBezTo>
                      <a:pt x="74" y="65"/>
                      <a:pt x="74" y="65"/>
                      <a:pt x="74" y="65"/>
                    </a:cubicBezTo>
                    <a:cubicBezTo>
                      <a:pt x="56" y="66"/>
                      <a:pt x="56" y="66"/>
                      <a:pt x="56" y="66"/>
                    </a:cubicBezTo>
                    <a:cubicBezTo>
                      <a:pt x="42" y="66"/>
                      <a:pt x="33" y="68"/>
                      <a:pt x="29" y="71"/>
                    </a:cubicBezTo>
                    <a:cubicBezTo>
                      <a:pt x="26" y="73"/>
                      <a:pt x="24" y="78"/>
                      <a:pt x="24" y="86"/>
                    </a:cubicBezTo>
                    <a:cubicBezTo>
                      <a:pt x="3" y="87"/>
                      <a:pt x="3" y="87"/>
                      <a:pt x="3" y="87"/>
                    </a:cubicBezTo>
                    <a:cubicBezTo>
                      <a:pt x="0" y="8"/>
                      <a:pt x="0" y="8"/>
                      <a:pt x="0" y="8"/>
                    </a:cubicBezTo>
                    <a:cubicBezTo>
                      <a:pt x="22" y="7"/>
                      <a:pt x="22" y="7"/>
                      <a:pt x="22" y="7"/>
                    </a:cubicBezTo>
                    <a:cubicBezTo>
                      <a:pt x="22" y="14"/>
                      <a:pt x="24" y="19"/>
                      <a:pt x="28" y="21"/>
                    </a:cubicBezTo>
                    <a:cubicBezTo>
                      <a:pt x="32" y="24"/>
                      <a:pt x="41" y="25"/>
                      <a:pt x="55" y="24"/>
                    </a:cubicBezTo>
                    <a:cubicBezTo>
                      <a:pt x="124" y="21"/>
                      <a:pt x="124" y="21"/>
                      <a:pt x="124" y="21"/>
                    </a:cubicBezTo>
                    <a:cubicBezTo>
                      <a:pt x="138" y="21"/>
                      <a:pt x="147" y="19"/>
                      <a:pt x="151" y="16"/>
                    </a:cubicBezTo>
                    <a:cubicBezTo>
                      <a:pt x="154" y="14"/>
                      <a:pt x="156" y="9"/>
                      <a:pt x="156" y="1"/>
                    </a:cubicBezTo>
                    <a:cubicBezTo>
                      <a:pt x="178" y="0"/>
                      <a:pt x="178" y="0"/>
                      <a:pt x="178" y="0"/>
                    </a:cubicBezTo>
                    <a:cubicBezTo>
                      <a:pt x="181" y="79"/>
                      <a:pt x="181" y="79"/>
                      <a:pt x="181" y="79"/>
                    </a:cubicBezTo>
                    <a:cubicBezTo>
                      <a:pt x="160" y="80"/>
                      <a:pt x="160" y="80"/>
                      <a:pt x="160" y="80"/>
                    </a:cubicBezTo>
                    <a:cubicBezTo>
                      <a:pt x="160" y="73"/>
                      <a:pt x="157" y="68"/>
                      <a:pt x="153" y="66"/>
                    </a:cubicBezTo>
                    <a:cubicBezTo>
                      <a:pt x="149" y="63"/>
                      <a:pt x="140" y="62"/>
                      <a:pt x="126" y="63"/>
                    </a:cubicBezTo>
                    <a:cubicBezTo>
                      <a:pt x="96" y="64"/>
                      <a:pt x="96" y="64"/>
                      <a:pt x="96" y="64"/>
                    </a:cubicBezTo>
                    <a:cubicBezTo>
                      <a:pt x="99" y="124"/>
                      <a:pt x="99" y="124"/>
                      <a:pt x="99" y="124"/>
                    </a:cubicBezTo>
                    <a:cubicBezTo>
                      <a:pt x="129" y="123"/>
                      <a:pt x="129" y="123"/>
                      <a:pt x="129" y="123"/>
                    </a:cubicBezTo>
                    <a:cubicBezTo>
                      <a:pt x="143" y="122"/>
                      <a:pt x="152" y="121"/>
                      <a:pt x="156" y="118"/>
                    </a:cubicBezTo>
                    <a:cubicBezTo>
                      <a:pt x="159" y="115"/>
                      <a:pt x="161" y="110"/>
                      <a:pt x="161" y="103"/>
                    </a:cubicBezTo>
                    <a:cubicBezTo>
                      <a:pt x="182" y="102"/>
                      <a:pt x="182" y="102"/>
                      <a:pt x="182" y="102"/>
                    </a:cubicBezTo>
                    <a:cubicBezTo>
                      <a:pt x="185" y="181"/>
                      <a:pt x="185" y="181"/>
                      <a:pt x="185" y="181"/>
                    </a:cubicBezTo>
                    <a:cubicBezTo>
                      <a:pt x="163" y="182"/>
                      <a:pt x="163" y="182"/>
                      <a:pt x="163" y="182"/>
                    </a:cubicBezTo>
                    <a:cubicBezTo>
                      <a:pt x="163" y="175"/>
                      <a:pt x="161" y="170"/>
                      <a:pt x="157" y="167"/>
                    </a:cubicBezTo>
                    <a:cubicBezTo>
                      <a:pt x="153" y="165"/>
                      <a:pt x="144" y="164"/>
                      <a:pt x="130" y="164"/>
                    </a:cubicBezTo>
                    <a:cubicBezTo>
                      <a:pt x="61" y="167"/>
                      <a:pt x="61" y="167"/>
                      <a:pt x="61" y="167"/>
                    </a:cubicBezTo>
                    <a:cubicBezTo>
                      <a:pt x="47" y="168"/>
                      <a:pt x="38" y="169"/>
                      <a:pt x="34" y="172"/>
                    </a:cubicBezTo>
                    <a:cubicBezTo>
                      <a:pt x="31" y="175"/>
                      <a:pt x="29" y="180"/>
                      <a:pt x="29" y="187"/>
                    </a:cubicBezTo>
                    <a:lnTo>
                      <a:pt x="7"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4" name="Freeform 34"/>
              <p:cNvSpPr>
                <a:spLocks/>
              </p:cNvSpPr>
              <p:nvPr/>
            </p:nvSpPr>
            <p:spPr bwMode="auto">
              <a:xfrm>
                <a:off x="3880648" y="848810"/>
                <a:ext cx="58120" cy="33313"/>
              </a:xfrm>
              <a:custGeom>
                <a:avLst/>
                <a:gdLst>
                  <a:gd name="T0" fmla="*/ 15 w 191"/>
                  <a:gd name="T1" fmla="*/ 111 h 111"/>
                  <a:gd name="T2" fmla="*/ 7 w 191"/>
                  <a:gd name="T3" fmla="*/ 67 h 111"/>
                  <a:gd name="T4" fmla="*/ 0 w 191"/>
                  <a:gd name="T5" fmla="*/ 31 h 111"/>
                  <a:gd name="T6" fmla="*/ 22 w 191"/>
                  <a:gd name="T7" fmla="*/ 27 h 111"/>
                  <a:gd name="T8" fmla="*/ 31 w 191"/>
                  <a:gd name="T9" fmla="*/ 42 h 111"/>
                  <a:gd name="T10" fmla="*/ 58 w 191"/>
                  <a:gd name="T11" fmla="*/ 41 h 111"/>
                  <a:gd name="T12" fmla="*/ 126 w 191"/>
                  <a:gd name="T13" fmla="*/ 29 h 111"/>
                  <a:gd name="T14" fmla="*/ 151 w 191"/>
                  <a:gd name="T15" fmla="*/ 20 h 111"/>
                  <a:gd name="T16" fmla="*/ 155 w 191"/>
                  <a:gd name="T17" fmla="*/ 4 h 111"/>
                  <a:gd name="T18" fmla="*/ 176 w 191"/>
                  <a:gd name="T19" fmla="*/ 0 h 111"/>
                  <a:gd name="T20" fmla="*/ 191 w 191"/>
                  <a:gd name="T21" fmla="*/ 79 h 111"/>
                  <a:gd name="T22" fmla="*/ 169 w 191"/>
                  <a:gd name="T23" fmla="*/ 83 h 111"/>
                  <a:gd name="T24" fmla="*/ 160 w 191"/>
                  <a:gd name="T25" fmla="*/ 69 h 111"/>
                  <a:gd name="T26" fmla="*/ 133 w 191"/>
                  <a:gd name="T27" fmla="*/ 70 h 111"/>
                  <a:gd name="T28" fmla="*/ 65 w 191"/>
                  <a:gd name="T29" fmla="*/ 82 h 111"/>
                  <a:gd name="T30" fmla="*/ 40 w 191"/>
                  <a:gd name="T31" fmla="*/ 90 h 111"/>
                  <a:gd name="T32" fmla="*/ 37 w 191"/>
                  <a:gd name="T33" fmla="*/ 107 h 111"/>
                  <a:gd name="T34" fmla="*/ 15 w 191"/>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1" h="111">
                    <a:moveTo>
                      <a:pt x="15" y="111"/>
                    </a:moveTo>
                    <a:cubicBezTo>
                      <a:pt x="15" y="111"/>
                      <a:pt x="11" y="94"/>
                      <a:pt x="7" y="67"/>
                    </a:cubicBezTo>
                    <a:cubicBezTo>
                      <a:pt x="3" y="40"/>
                      <a:pt x="0" y="31"/>
                      <a:pt x="0" y="31"/>
                    </a:cubicBezTo>
                    <a:cubicBezTo>
                      <a:pt x="22" y="27"/>
                      <a:pt x="22" y="27"/>
                      <a:pt x="22" y="27"/>
                    </a:cubicBezTo>
                    <a:cubicBezTo>
                      <a:pt x="24" y="35"/>
                      <a:pt x="27" y="40"/>
                      <a:pt x="31" y="42"/>
                    </a:cubicBezTo>
                    <a:cubicBezTo>
                      <a:pt x="35" y="44"/>
                      <a:pt x="44" y="43"/>
                      <a:pt x="58" y="41"/>
                    </a:cubicBezTo>
                    <a:cubicBezTo>
                      <a:pt x="126" y="29"/>
                      <a:pt x="126" y="29"/>
                      <a:pt x="126" y="29"/>
                    </a:cubicBezTo>
                    <a:cubicBezTo>
                      <a:pt x="139" y="26"/>
                      <a:pt x="148" y="24"/>
                      <a:pt x="151" y="20"/>
                    </a:cubicBezTo>
                    <a:cubicBezTo>
                      <a:pt x="154" y="17"/>
                      <a:pt x="156" y="11"/>
                      <a:pt x="155" y="4"/>
                    </a:cubicBezTo>
                    <a:cubicBezTo>
                      <a:pt x="176" y="0"/>
                      <a:pt x="176" y="0"/>
                      <a:pt x="176" y="0"/>
                    </a:cubicBezTo>
                    <a:cubicBezTo>
                      <a:pt x="191" y="79"/>
                      <a:pt x="191" y="79"/>
                      <a:pt x="191" y="79"/>
                    </a:cubicBezTo>
                    <a:cubicBezTo>
                      <a:pt x="169" y="83"/>
                      <a:pt x="169" y="83"/>
                      <a:pt x="169" y="83"/>
                    </a:cubicBezTo>
                    <a:cubicBezTo>
                      <a:pt x="167" y="76"/>
                      <a:pt x="164" y="71"/>
                      <a:pt x="160" y="69"/>
                    </a:cubicBezTo>
                    <a:cubicBezTo>
                      <a:pt x="156" y="67"/>
                      <a:pt x="147" y="67"/>
                      <a:pt x="133" y="70"/>
                    </a:cubicBezTo>
                    <a:cubicBezTo>
                      <a:pt x="65" y="82"/>
                      <a:pt x="65" y="82"/>
                      <a:pt x="65" y="82"/>
                    </a:cubicBezTo>
                    <a:cubicBezTo>
                      <a:pt x="51" y="84"/>
                      <a:pt x="43" y="87"/>
                      <a:pt x="40" y="90"/>
                    </a:cubicBezTo>
                    <a:cubicBezTo>
                      <a:pt x="37" y="94"/>
                      <a:pt x="36" y="99"/>
                      <a:pt x="37" y="107"/>
                    </a:cubicBezTo>
                    <a:lnTo>
                      <a:pt x="1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5" name="Freeform 35"/>
              <p:cNvSpPr>
                <a:spLocks/>
              </p:cNvSpPr>
              <p:nvPr/>
            </p:nvSpPr>
            <p:spPr bwMode="auto">
              <a:xfrm>
                <a:off x="3867181" y="798487"/>
                <a:ext cx="65916" cy="56702"/>
              </a:xfrm>
              <a:custGeom>
                <a:avLst/>
                <a:gdLst>
                  <a:gd name="T0" fmla="*/ 45 w 217"/>
                  <a:gd name="T1" fmla="*/ 187 h 187"/>
                  <a:gd name="T2" fmla="*/ 26 w 217"/>
                  <a:gd name="T3" fmla="*/ 122 h 187"/>
                  <a:gd name="T4" fmla="*/ 109 w 217"/>
                  <a:gd name="T5" fmla="*/ 41 h 187"/>
                  <a:gd name="T6" fmla="*/ 63 w 217"/>
                  <a:gd name="T7" fmla="*/ 54 h 187"/>
                  <a:gd name="T8" fmla="*/ 39 w 217"/>
                  <a:gd name="T9" fmla="*/ 65 h 187"/>
                  <a:gd name="T10" fmla="*/ 37 w 217"/>
                  <a:gd name="T11" fmla="*/ 81 h 187"/>
                  <a:gd name="T12" fmla="*/ 16 w 217"/>
                  <a:gd name="T13" fmla="*/ 87 h 187"/>
                  <a:gd name="T14" fmla="*/ 0 w 217"/>
                  <a:gd name="T15" fmla="*/ 30 h 187"/>
                  <a:gd name="T16" fmla="*/ 21 w 217"/>
                  <a:gd name="T17" fmla="*/ 24 h 187"/>
                  <a:gd name="T18" fmla="*/ 31 w 217"/>
                  <a:gd name="T19" fmla="*/ 37 h 187"/>
                  <a:gd name="T20" fmla="*/ 58 w 217"/>
                  <a:gd name="T21" fmla="*/ 33 h 187"/>
                  <a:gd name="T22" fmla="*/ 177 w 217"/>
                  <a:gd name="T23" fmla="*/ 0 h 187"/>
                  <a:gd name="T24" fmla="*/ 185 w 217"/>
                  <a:gd name="T25" fmla="*/ 28 h 187"/>
                  <a:gd name="T26" fmla="*/ 73 w 217"/>
                  <a:gd name="T27" fmla="*/ 137 h 187"/>
                  <a:gd name="T28" fmla="*/ 153 w 217"/>
                  <a:gd name="T29" fmla="*/ 114 h 187"/>
                  <a:gd name="T30" fmla="*/ 178 w 217"/>
                  <a:gd name="T31" fmla="*/ 104 h 187"/>
                  <a:gd name="T32" fmla="*/ 180 w 217"/>
                  <a:gd name="T33" fmla="*/ 88 h 187"/>
                  <a:gd name="T34" fmla="*/ 200 w 217"/>
                  <a:gd name="T35" fmla="*/ 82 h 187"/>
                  <a:gd name="T36" fmla="*/ 217 w 217"/>
                  <a:gd name="T37" fmla="*/ 139 h 187"/>
                  <a:gd name="T38" fmla="*/ 195 w 217"/>
                  <a:gd name="T39" fmla="*/ 145 h 187"/>
                  <a:gd name="T40" fmla="*/ 185 w 217"/>
                  <a:gd name="T41" fmla="*/ 132 h 187"/>
                  <a:gd name="T42" fmla="*/ 158 w 217"/>
                  <a:gd name="T43" fmla="*/ 136 h 187"/>
                  <a:gd name="T44" fmla="*/ 93 w 217"/>
                  <a:gd name="T45" fmla="*/ 154 h 187"/>
                  <a:gd name="T46" fmla="*/ 68 w 217"/>
                  <a:gd name="T47" fmla="*/ 165 h 187"/>
                  <a:gd name="T48" fmla="*/ 66 w 217"/>
                  <a:gd name="T49" fmla="*/ 181 h 187"/>
                  <a:gd name="T50" fmla="*/ 45 w 217"/>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7" h="187">
                    <a:moveTo>
                      <a:pt x="45" y="187"/>
                    </a:moveTo>
                    <a:cubicBezTo>
                      <a:pt x="26" y="122"/>
                      <a:pt x="26" y="122"/>
                      <a:pt x="26" y="122"/>
                    </a:cubicBezTo>
                    <a:cubicBezTo>
                      <a:pt x="109" y="41"/>
                      <a:pt x="109" y="41"/>
                      <a:pt x="109" y="41"/>
                    </a:cubicBezTo>
                    <a:cubicBezTo>
                      <a:pt x="63" y="54"/>
                      <a:pt x="63" y="54"/>
                      <a:pt x="63" y="54"/>
                    </a:cubicBezTo>
                    <a:cubicBezTo>
                      <a:pt x="50" y="58"/>
                      <a:pt x="41" y="62"/>
                      <a:pt x="39" y="65"/>
                    </a:cubicBezTo>
                    <a:cubicBezTo>
                      <a:pt x="36" y="68"/>
                      <a:pt x="35" y="73"/>
                      <a:pt x="37" y="81"/>
                    </a:cubicBezTo>
                    <a:cubicBezTo>
                      <a:pt x="16" y="87"/>
                      <a:pt x="16" y="87"/>
                      <a:pt x="16" y="87"/>
                    </a:cubicBezTo>
                    <a:cubicBezTo>
                      <a:pt x="0" y="30"/>
                      <a:pt x="0" y="30"/>
                      <a:pt x="0" y="30"/>
                    </a:cubicBezTo>
                    <a:cubicBezTo>
                      <a:pt x="21" y="24"/>
                      <a:pt x="21" y="24"/>
                      <a:pt x="21" y="24"/>
                    </a:cubicBezTo>
                    <a:cubicBezTo>
                      <a:pt x="23" y="31"/>
                      <a:pt x="26" y="35"/>
                      <a:pt x="31" y="37"/>
                    </a:cubicBezTo>
                    <a:cubicBezTo>
                      <a:pt x="35" y="38"/>
                      <a:pt x="44" y="37"/>
                      <a:pt x="58" y="33"/>
                    </a:cubicBezTo>
                    <a:cubicBezTo>
                      <a:pt x="177" y="0"/>
                      <a:pt x="177" y="0"/>
                      <a:pt x="177" y="0"/>
                    </a:cubicBezTo>
                    <a:cubicBezTo>
                      <a:pt x="185" y="28"/>
                      <a:pt x="185" y="28"/>
                      <a:pt x="185" y="28"/>
                    </a:cubicBezTo>
                    <a:cubicBezTo>
                      <a:pt x="73" y="137"/>
                      <a:pt x="73" y="137"/>
                      <a:pt x="73" y="137"/>
                    </a:cubicBezTo>
                    <a:cubicBezTo>
                      <a:pt x="153" y="114"/>
                      <a:pt x="153" y="114"/>
                      <a:pt x="153" y="114"/>
                    </a:cubicBezTo>
                    <a:cubicBezTo>
                      <a:pt x="167" y="111"/>
                      <a:pt x="175" y="107"/>
                      <a:pt x="178" y="104"/>
                    </a:cubicBezTo>
                    <a:cubicBezTo>
                      <a:pt x="181" y="100"/>
                      <a:pt x="181" y="95"/>
                      <a:pt x="180" y="88"/>
                    </a:cubicBezTo>
                    <a:cubicBezTo>
                      <a:pt x="200" y="82"/>
                      <a:pt x="200" y="82"/>
                      <a:pt x="200" y="82"/>
                    </a:cubicBezTo>
                    <a:cubicBezTo>
                      <a:pt x="217" y="139"/>
                      <a:pt x="217" y="139"/>
                      <a:pt x="217" y="139"/>
                    </a:cubicBezTo>
                    <a:cubicBezTo>
                      <a:pt x="195" y="145"/>
                      <a:pt x="195" y="145"/>
                      <a:pt x="195" y="145"/>
                    </a:cubicBezTo>
                    <a:cubicBezTo>
                      <a:pt x="193" y="138"/>
                      <a:pt x="190" y="134"/>
                      <a:pt x="185" y="132"/>
                    </a:cubicBezTo>
                    <a:cubicBezTo>
                      <a:pt x="181" y="131"/>
                      <a:pt x="172" y="132"/>
                      <a:pt x="158" y="136"/>
                    </a:cubicBezTo>
                    <a:cubicBezTo>
                      <a:pt x="93" y="154"/>
                      <a:pt x="93" y="154"/>
                      <a:pt x="93" y="154"/>
                    </a:cubicBezTo>
                    <a:cubicBezTo>
                      <a:pt x="79" y="158"/>
                      <a:pt x="71" y="162"/>
                      <a:pt x="68" y="165"/>
                    </a:cubicBezTo>
                    <a:cubicBezTo>
                      <a:pt x="65" y="169"/>
                      <a:pt x="64" y="174"/>
                      <a:pt x="66" y="181"/>
                    </a:cubicBezTo>
                    <a:lnTo>
                      <a:pt x="45" y="1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6" name="Freeform 36"/>
              <p:cNvSpPr>
                <a:spLocks noEditPoints="1"/>
              </p:cNvSpPr>
              <p:nvPr/>
            </p:nvSpPr>
            <p:spPr bwMode="auto">
              <a:xfrm>
                <a:off x="3856549" y="744620"/>
                <a:ext cx="62372" cy="51032"/>
              </a:xfrm>
              <a:custGeom>
                <a:avLst/>
                <a:gdLst>
                  <a:gd name="T0" fmla="*/ 88 w 207"/>
                  <a:gd name="T1" fmla="*/ 106 h 168"/>
                  <a:gd name="T2" fmla="*/ 102 w 207"/>
                  <a:gd name="T3" fmla="*/ 136 h 168"/>
                  <a:gd name="T4" fmla="*/ 48 w 207"/>
                  <a:gd name="T5" fmla="*/ 141 h 168"/>
                  <a:gd name="T6" fmla="*/ 88 w 207"/>
                  <a:gd name="T7" fmla="*/ 106 h 168"/>
                  <a:gd name="T8" fmla="*/ 148 w 207"/>
                  <a:gd name="T9" fmla="*/ 157 h 168"/>
                  <a:gd name="T10" fmla="*/ 152 w 207"/>
                  <a:gd name="T11" fmla="*/ 156 h 168"/>
                  <a:gd name="T12" fmla="*/ 187 w 207"/>
                  <a:gd name="T13" fmla="*/ 168 h 168"/>
                  <a:gd name="T14" fmla="*/ 207 w 207"/>
                  <a:gd name="T15" fmla="*/ 159 h 168"/>
                  <a:gd name="T16" fmla="*/ 180 w 207"/>
                  <a:gd name="T17" fmla="*/ 99 h 168"/>
                  <a:gd name="T18" fmla="*/ 160 w 207"/>
                  <a:gd name="T19" fmla="*/ 108 h 168"/>
                  <a:gd name="T20" fmla="*/ 163 w 207"/>
                  <a:gd name="T21" fmla="*/ 122 h 168"/>
                  <a:gd name="T22" fmla="*/ 156 w 207"/>
                  <a:gd name="T23" fmla="*/ 129 h 168"/>
                  <a:gd name="T24" fmla="*/ 153 w 207"/>
                  <a:gd name="T25" fmla="*/ 130 h 168"/>
                  <a:gd name="T26" fmla="*/ 151 w 207"/>
                  <a:gd name="T27" fmla="*/ 131 h 168"/>
                  <a:gd name="T28" fmla="*/ 125 w 207"/>
                  <a:gd name="T29" fmla="*/ 135 h 168"/>
                  <a:gd name="T30" fmla="*/ 105 w 207"/>
                  <a:gd name="T31" fmla="*/ 90 h 168"/>
                  <a:gd name="T32" fmla="*/ 124 w 207"/>
                  <a:gd name="T33" fmla="*/ 72 h 168"/>
                  <a:gd name="T34" fmla="*/ 127 w 207"/>
                  <a:gd name="T35" fmla="*/ 70 h 168"/>
                  <a:gd name="T36" fmla="*/ 131 w 207"/>
                  <a:gd name="T37" fmla="*/ 68 h 168"/>
                  <a:gd name="T38" fmla="*/ 140 w 207"/>
                  <a:gd name="T39" fmla="*/ 68 h 168"/>
                  <a:gd name="T40" fmla="*/ 147 w 207"/>
                  <a:gd name="T41" fmla="*/ 78 h 168"/>
                  <a:gd name="T42" fmla="*/ 147 w 207"/>
                  <a:gd name="T43" fmla="*/ 80 h 168"/>
                  <a:gd name="T44" fmla="*/ 167 w 207"/>
                  <a:gd name="T45" fmla="*/ 71 h 168"/>
                  <a:gd name="T46" fmla="*/ 135 w 207"/>
                  <a:gd name="T47" fmla="*/ 0 h 168"/>
                  <a:gd name="T48" fmla="*/ 115 w 207"/>
                  <a:gd name="T49" fmla="*/ 9 h 168"/>
                  <a:gd name="T50" fmla="*/ 103 w 207"/>
                  <a:gd name="T51" fmla="*/ 38 h 168"/>
                  <a:gd name="T52" fmla="*/ 102 w 207"/>
                  <a:gd name="T53" fmla="*/ 39 h 168"/>
                  <a:gd name="T54" fmla="*/ 0 w 207"/>
                  <a:gd name="T55" fmla="*/ 133 h 168"/>
                  <a:gd name="T56" fmla="*/ 15 w 207"/>
                  <a:gd name="T57" fmla="*/ 166 h 168"/>
                  <a:gd name="T58" fmla="*/ 148 w 207"/>
                  <a:gd name="T59" fmla="*/ 15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7" h="168">
                    <a:moveTo>
                      <a:pt x="88" y="106"/>
                    </a:moveTo>
                    <a:cubicBezTo>
                      <a:pt x="102" y="136"/>
                      <a:pt x="102" y="136"/>
                      <a:pt x="102" y="136"/>
                    </a:cubicBezTo>
                    <a:cubicBezTo>
                      <a:pt x="48" y="141"/>
                      <a:pt x="48" y="141"/>
                      <a:pt x="48" y="141"/>
                    </a:cubicBezTo>
                    <a:lnTo>
                      <a:pt x="88" y="106"/>
                    </a:lnTo>
                    <a:close/>
                    <a:moveTo>
                      <a:pt x="148" y="157"/>
                    </a:moveTo>
                    <a:cubicBezTo>
                      <a:pt x="149" y="156"/>
                      <a:pt x="150" y="156"/>
                      <a:pt x="152" y="156"/>
                    </a:cubicBezTo>
                    <a:cubicBezTo>
                      <a:pt x="169" y="155"/>
                      <a:pt x="181" y="159"/>
                      <a:pt x="187" y="168"/>
                    </a:cubicBezTo>
                    <a:cubicBezTo>
                      <a:pt x="207" y="159"/>
                      <a:pt x="207" y="159"/>
                      <a:pt x="207" y="159"/>
                    </a:cubicBezTo>
                    <a:cubicBezTo>
                      <a:pt x="180" y="99"/>
                      <a:pt x="180" y="99"/>
                      <a:pt x="180" y="99"/>
                    </a:cubicBezTo>
                    <a:cubicBezTo>
                      <a:pt x="160" y="108"/>
                      <a:pt x="160" y="108"/>
                      <a:pt x="160" y="108"/>
                    </a:cubicBezTo>
                    <a:cubicBezTo>
                      <a:pt x="163" y="114"/>
                      <a:pt x="164" y="119"/>
                      <a:pt x="163" y="122"/>
                    </a:cubicBezTo>
                    <a:cubicBezTo>
                      <a:pt x="162" y="125"/>
                      <a:pt x="160" y="127"/>
                      <a:pt x="156" y="129"/>
                    </a:cubicBezTo>
                    <a:cubicBezTo>
                      <a:pt x="155" y="129"/>
                      <a:pt x="154" y="130"/>
                      <a:pt x="153" y="130"/>
                    </a:cubicBezTo>
                    <a:cubicBezTo>
                      <a:pt x="153" y="130"/>
                      <a:pt x="152" y="130"/>
                      <a:pt x="151" y="131"/>
                    </a:cubicBezTo>
                    <a:cubicBezTo>
                      <a:pt x="125" y="135"/>
                      <a:pt x="125" y="135"/>
                      <a:pt x="125" y="135"/>
                    </a:cubicBezTo>
                    <a:cubicBezTo>
                      <a:pt x="105" y="90"/>
                      <a:pt x="105" y="90"/>
                      <a:pt x="105" y="90"/>
                    </a:cubicBezTo>
                    <a:cubicBezTo>
                      <a:pt x="124" y="72"/>
                      <a:pt x="124" y="72"/>
                      <a:pt x="124" y="72"/>
                    </a:cubicBezTo>
                    <a:cubicBezTo>
                      <a:pt x="125" y="72"/>
                      <a:pt x="126" y="71"/>
                      <a:pt x="127" y="70"/>
                    </a:cubicBezTo>
                    <a:cubicBezTo>
                      <a:pt x="128" y="70"/>
                      <a:pt x="129" y="69"/>
                      <a:pt x="131" y="68"/>
                    </a:cubicBezTo>
                    <a:cubicBezTo>
                      <a:pt x="134" y="67"/>
                      <a:pt x="137" y="67"/>
                      <a:pt x="140" y="68"/>
                    </a:cubicBezTo>
                    <a:cubicBezTo>
                      <a:pt x="142" y="70"/>
                      <a:pt x="144" y="73"/>
                      <a:pt x="147" y="78"/>
                    </a:cubicBezTo>
                    <a:cubicBezTo>
                      <a:pt x="147" y="80"/>
                      <a:pt x="147" y="80"/>
                      <a:pt x="147" y="80"/>
                    </a:cubicBezTo>
                    <a:cubicBezTo>
                      <a:pt x="167" y="71"/>
                      <a:pt x="167" y="71"/>
                      <a:pt x="167" y="71"/>
                    </a:cubicBezTo>
                    <a:cubicBezTo>
                      <a:pt x="135" y="0"/>
                      <a:pt x="135" y="0"/>
                      <a:pt x="135" y="0"/>
                    </a:cubicBezTo>
                    <a:cubicBezTo>
                      <a:pt x="115" y="9"/>
                      <a:pt x="115" y="9"/>
                      <a:pt x="115" y="9"/>
                    </a:cubicBezTo>
                    <a:cubicBezTo>
                      <a:pt x="118" y="18"/>
                      <a:pt x="114" y="28"/>
                      <a:pt x="103" y="38"/>
                    </a:cubicBezTo>
                    <a:cubicBezTo>
                      <a:pt x="102" y="39"/>
                      <a:pt x="102" y="39"/>
                      <a:pt x="102" y="39"/>
                    </a:cubicBezTo>
                    <a:cubicBezTo>
                      <a:pt x="0" y="133"/>
                      <a:pt x="0" y="133"/>
                      <a:pt x="0" y="133"/>
                    </a:cubicBezTo>
                    <a:cubicBezTo>
                      <a:pt x="15" y="166"/>
                      <a:pt x="15" y="166"/>
                      <a:pt x="15" y="166"/>
                    </a:cubicBezTo>
                    <a:lnTo>
                      <a:pt x="148"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7" name="Freeform 37"/>
              <p:cNvSpPr>
                <a:spLocks/>
              </p:cNvSpPr>
              <p:nvPr/>
            </p:nvSpPr>
            <p:spPr bwMode="auto">
              <a:xfrm>
                <a:off x="3797012" y="1110349"/>
                <a:ext cx="70169" cy="73004"/>
              </a:xfrm>
              <a:custGeom>
                <a:avLst/>
                <a:gdLst>
                  <a:gd name="T0" fmla="*/ 0 w 231"/>
                  <a:gd name="T1" fmla="*/ 125 h 239"/>
                  <a:gd name="T2" fmla="*/ 44 w 231"/>
                  <a:gd name="T3" fmla="*/ 73 h 239"/>
                  <a:gd name="T4" fmla="*/ 158 w 231"/>
                  <a:gd name="T5" fmla="*/ 96 h 239"/>
                  <a:gd name="T6" fmla="*/ 122 w 231"/>
                  <a:gd name="T7" fmla="*/ 65 h 239"/>
                  <a:gd name="T8" fmla="*/ 99 w 231"/>
                  <a:gd name="T9" fmla="*/ 51 h 239"/>
                  <a:gd name="T10" fmla="*/ 85 w 231"/>
                  <a:gd name="T11" fmla="*/ 58 h 239"/>
                  <a:gd name="T12" fmla="*/ 68 w 231"/>
                  <a:gd name="T13" fmla="*/ 45 h 239"/>
                  <a:gd name="T14" fmla="*/ 106 w 231"/>
                  <a:gd name="T15" fmla="*/ 0 h 239"/>
                  <a:gd name="T16" fmla="*/ 123 w 231"/>
                  <a:gd name="T17" fmla="*/ 14 h 239"/>
                  <a:gd name="T18" fmla="*/ 118 w 231"/>
                  <a:gd name="T19" fmla="*/ 29 h 239"/>
                  <a:gd name="T20" fmla="*/ 136 w 231"/>
                  <a:gd name="T21" fmla="*/ 49 h 239"/>
                  <a:gd name="T22" fmla="*/ 231 w 231"/>
                  <a:gd name="T23" fmla="*/ 128 h 239"/>
                  <a:gd name="T24" fmla="*/ 212 w 231"/>
                  <a:gd name="T25" fmla="*/ 150 h 239"/>
                  <a:gd name="T26" fmla="*/ 58 w 231"/>
                  <a:gd name="T27" fmla="*/ 120 h 239"/>
                  <a:gd name="T28" fmla="*/ 122 w 231"/>
                  <a:gd name="T29" fmla="*/ 173 h 239"/>
                  <a:gd name="T30" fmla="*/ 145 w 231"/>
                  <a:gd name="T31" fmla="*/ 187 h 239"/>
                  <a:gd name="T32" fmla="*/ 159 w 231"/>
                  <a:gd name="T33" fmla="*/ 180 h 239"/>
                  <a:gd name="T34" fmla="*/ 176 w 231"/>
                  <a:gd name="T35" fmla="*/ 193 h 239"/>
                  <a:gd name="T36" fmla="*/ 137 w 231"/>
                  <a:gd name="T37" fmla="*/ 239 h 239"/>
                  <a:gd name="T38" fmla="*/ 120 w 231"/>
                  <a:gd name="T39" fmla="*/ 225 h 239"/>
                  <a:gd name="T40" fmla="*/ 125 w 231"/>
                  <a:gd name="T41" fmla="*/ 209 h 239"/>
                  <a:gd name="T42" fmla="*/ 107 w 231"/>
                  <a:gd name="T43" fmla="*/ 189 h 239"/>
                  <a:gd name="T44" fmla="*/ 54 w 231"/>
                  <a:gd name="T45" fmla="*/ 146 h 239"/>
                  <a:gd name="T46" fmla="*/ 31 w 231"/>
                  <a:gd name="T47" fmla="*/ 132 h 239"/>
                  <a:gd name="T48" fmla="*/ 17 w 231"/>
                  <a:gd name="T49" fmla="*/ 139 h 239"/>
                  <a:gd name="T50" fmla="*/ 0 w 231"/>
                  <a:gd name="T51" fmla="*/ 12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1" h="239">
                    <a:moveTo>
                      <a:pt x="0" y="125"/>
                    </a:moveTo>
                    <a:cubicBezTo>
                      <a:pt x="44" y="73"/>
                      <a:pt x="44" y="73"/>
                      <a:pt x="44" y="73"/>
                    </a:cubicBezTo>
                    <a:cubicBezTo>
                      <a:pt x="158" y="96"/>
                      <a:pt x="158" y="96"/>
                      <a:pt x="158" y="96"/>
                    </a:cubicBezTo>
                    <a:cubicBezTo>
                      <a:pt x="122" y="65"/>
                      <a:pt x="122" y="65"/>
                      <a:pt x="122" y="65"/>
                    </a:cubicBezTo>
                    <a:cubicBezTo>
                      <a:pt x="111" y="57"/>
                      <a:pt x="103" y="52"/>
                      <a:pt x="99" y="51"/>
                    </a:cubicBezTo>
                    <a:cubicBezTo>
                      <a:pt x="94" y="51"/>
                      <a:pt x="89" y="53"/>
                      <a:pt x="85" y="58"/>
                    </a:cubicBezTo>
                    <a:cubicBezTo>
                      <a:pt x="68" y="45"/>
                      <a:pt x="68" y="45"/>
                      <a:pt x="68" y="45"/>
                    </a:cubicBezTo>
                    <a:cubicBezTo>
                      <a:pt x="106" y="0"/>
                      <a:pt x="106" y="0"/>
                      <a:pt x="106" y="0"/>
                    </a:cubicBezTo>
                    <a:cubicBezTo>
                      <a:pt x="123" y="14"/>
                      <a:pt x="123" y="14"/>
                      <a:pt x="123" y="14"/>
                    </a:cubicBezTo>
                    <a:cubicBezTo>
                      <a:pt x="119" y="19"/>
                      <a:pt x="117" y="25"/>
                      <a:pt x="118" y="29"/>
                    </a:cubicBezTo>
                    <a:cubicBezTo>
                      <a:pt x="119" y="33"/>
                      <a:pt x="126" y="40"/>
                      <a:pt x="136" y="49"/>
                    </a:cubicBezTo>
                    <a:cubicBezTo>
                      <a:pt x="231" y="128"/>
                      <a:pt x="231" y="128"/>
                      <a:pt x="231" y="128"/>
                    </a:cubicBezTo>
                    <a:cubicBezTo>
                      <a:pt x="212" y="150"/>
                      <a:pt x="212" y="150"/>
                      <a:pt x="212" y="150"/>
                    </a:cubicBezTo>
                    <a:cubicBezTo>
                      <a:pt x="58" y="120"/>
                      <a:pt x="58" y="120"/>
                      <a:pt x="58" y="120"/>
                    </a:cubicBezTo>
                    <a:cubicBezTo>
                      <a:pt x="122" y="173"/>
                      <a:pt x="122" y="173"/>
                      <a:pt x="122" y="173"/>
                    </a:cubicBezTo>
                    <a:cubicBezTo>
                      <a:pt x="132" y="182"/>
                      <a:pt x="140" y="187"/>
                      <a:pt x="145" y="187"/>
                    </a:cubicBezTo>
                    <a:cubicBezTo>
                      <a:pt x="149" y="187"/>
                      <a:pt x="154" y="185"/>
                      <a:pt x="159" y="180"/>
                    </a:cubicBezTo>
                    <a:cubicBezTo>
                      <a:pt x="176" y="193"/>
                      <a:pt x="176" y="193"/>
                      <a:pt x="176" y="193"/>
                    </a:cubicBezTo>
                    <a:cubicBezTo>
                      <a:pt x="137" y="239"/>
                      <a:pt x="137" y="239"/>
                      <a:pt x="137" y="239"/>
                    </a:cubicBezTo>
                    <a:cubicBezTo>
                      <a:pt x="120" y="225"/>
                      <a:pt x="120" y="225"/>
                      <a:pt x="120" y="225"/>
                    </a:cubicBezTo>
                    <a:cubicBezTo>
                      <a:pt x="125" y="219"/>
                      <a:pt x="126" y="214"/>
                      <a:pt x="125" y="209"/>
                    </a:cubicBezTo>
                    <a:cubicBezTo>
                      <a:pt x="124" y="205"/>
                      <a:pt x="118" y="198"/>
                      <a:pt x="107" y="189"/>
                    </a:cubicBezTo>
                    <a:cubicBezTo>
                      <a:pt x="54" y="146"/>
                      <a:pt x="54" y="146"/>
                      <a:pt x="54" y="146"/>
                    </a:cubicBezTo>
                    <a:cubicBezTo>
                      <a:pt x="44" y="137"/>
                      <a:pt x="36" y="132"/>
                      <a:pt x="31" y="132"/>
                    </a:cubicBezTo>
                    <a:cubicBezTo>
                      <a:pt x="27" y="131"/>
                      <a:pt x="22" y="134"/>
                      <a:pt x="17" y="139"/>
                    </a:cubicBezTo>
                    <a:lnTo>
                      <a:pt x="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8" name="Freeform 38"/>
              <p:cNvSpPr>
                <a:spLocks noEditPoints="1"/>
              </p:cNvSpPr>
              <p:nvPr/>
            </p:nvSpPr>
            <p:spPr bwMode="auto">
              <a:xfrm>
                <a:off x="3270390" y="626254"/>
                <a:ext cx="592538" cy="592538"/>
              </a:xfrm>
              <a:custGeom>
                <a:avLst/>
                <a:gdLst>
                  <a:gd name="T0" fmla="*/ 975 w 1950"/>
                  <a:gd name="T1" fmla="*/ 0 h 1950"/>
                  <a:gd name="T2" fmla="*/ 0 w 1950"/>
                  <a:gd name="T3" fmla="*/ 975 h 1950"/>
                  <a:gd name="T4" fmla="*/ 975 w 1950"/>
                  <a:gd name="T5" fmla="*/ 1950 h 1950"/>
                  <a:gd name="T6" fmla="*/ 1950 w 1950"/>
                  <a:gd name="T7" fmla="*/ 975 h 1950"/>
                  <a:gd name="T8" fmla="*/ 975 w 1950"/>
                  <a:gd name="T9" fmla="*/ 0 h 1950"/>
                  <a:gd name="T10" fmla="*/ 975 w 1950"/>
                  <a:gd name="T11" fmla="*/ 1929 h 1950"/>
                  <a:gd name="T12" fmla="*/ 21 w 1950"/>
                  <a:gd name="T13" fmla="*/ 975 h 1950"/>
                  <a:gd name="T14" fmla="*/ 975 w 1950"/>
                  <a:gd name="T15" fmla="*/ 21 h 1950"/>
                  <a:gd name="T16" fmla="*/ 1929 w 1950"/>
                  <a:gd name="T17" fmla="*/ 975 h 1950"/>
                  <a:gd name="T18" fmla="*/ 975 w 1950"/>
                  <a:gd name="T19" fmla="*/ 1929 h 1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0" h="1950">
                    <a:moveTo>
                      <a:pt x="975" y="0"/>
                    </a:moveTo>
                    <a:cubicBezTo>
                      <a:pt x="436" y="0"/>
                      <a:pt x="0" y="436"/>
                      <a:pt x="0" y="975"/>
                    </a:cubicBezTo>
                    <a:cubicBezTo>
                      <a:pt x="0" y="1514"/>
                      <a:pt x="436" y="1950"/>
                      <a:pt x="975" y="1950"/>
                    </a:cubicBezTo>
                    <a:cubicBezTo>
                      <a:pt x="1513" y="1950"/>
                      <a:pt x="1950" y="1514"/>
                      <a:pt x="1950" y="975"/>
                    </a:cubicBezTo>
                    <a:cubicBezTo>
                      <a:pt x="1950" y="436"/>
                      <a:pt x="1513" y="0"/>
                      <a:pt x="975" y="0"/>
                    </a:cubicBezTo>
                    <a:close/>
                    <a:moveTo>
                      <a:pt x="975" y="1929"/>
                    </a:moveTo>
                    <a:cubicBezTo>
                      <a:pt x="448" y="1929"/>
                      <a:pt x="21" y="1502"/>
                      <a:pt x="21" y="975"/>
                    </a:cubicBezTo>
                    <a:cubicBezTo>
                      <a:pt x="21" y="448"/>
                      <a:pt x="448" y="21"/>
                      <a:pt x="975" y="21"/>
                    </a:cubicBezTo>
                    <a:cubicBezTo>
                      <a:pt x="1501" y="21"/>
                      <a:pt x="1929" y="448"/>
                      <a:pt x="1929" y="975"/>
                    </a:cubicBezTo>
                    <a:cubicBezTo>
                      <a:pt x="1929" y="1502"/>
                      <a:pt x="1501" y="1929"/>
                      <a:pt x="975" y="19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9" name="Freeform 39"/>
              <p:cNvSpPr>
                <a:spLocks/>
              </p:cNvSpPr>
              <p:nvPr/>
            </p:nvSpPr>
            <p:spPr bwMode="auto">
              <a:xfrm>
                <a:off x="3404349" y="646100"/>
                <a:ext cx="434481" cy="362185"/>
              </a:xfrm>
              <a:custGeom>
                <a:avLst/>
                <a:gdLst>
                  <a:gd name="T0" fmla="*/ 534 w 1430"/>
                  <a:gd name="T1" fmla="*/ 0 h 1191"/>
                  <a:gd name="T2" fmla="*/ 0 w 1430"/>
                  <a:gd name="T3" fmla="*/ 948 h 1191"/>
                  <a:gd name="T4" fmla="*/ 11 w 1430"/>
                  <a:gd name="T5" fmla="*/ 1122 h 1191"/>
                  <a:gd name="T6" fmla="*/ 175 w 1430"/>
                  <a:gd name="T7" fmla="*/ 1164 h 1191"/>
                  <a:gd name="T8" fmla="*/ 156 w 1430"/>
                  <a:gd name="T9" fmla="*/ 926 h 1191"/>
                  <a:gd name="T10" fmla="*/ 506 w 1430"/>
                  <a:gd name="T11" fmla="*/ 76 h 1191"/>
                  <a:gd name="T12" fmla="*/ 241 w 1430"/>
                  <a:gd name="T13" fmla="*/ 851 h 1191"/>
                  <a:gd name="T14" fmla="*/ 280 w 1430"/>
                  <a:gd name="T15" fmla="*/ 1179 h 1191"/>
                  <a:gd name="T16" fmla="*/ 518 w 1430"/>
                  <a:gd name="T17" fmla="*/ 1188 h 1191"/>
                  <a:gd name="T18" fmla="*/ 1430 w 1430"/>
                  <a:gd name="T19" fmla="*/ 748 h 1191"/>
                  <a:gd name="T20" fmla="*/ 535 w 1430"/>
                  <a:gd name="T21" fmla="*/ 0 h 1191"/>
                  <a:gd name="T22" fmla="*/ 534 w 1430"/>
                  <a:gd name="T23" fmla="*/ 0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30" h="1191">
                    <a:moveTo>
                      <a:pt x="534" y="0"/>
                    </a:moveTo>
                    <a:cubicBezTo>
                      <a:pt x="230" y="84"/>
                      <a:pt x="0" y="476"/>
                      <a:pt x="0" y="948"/>
                    </a:cubicBezTo>
                    <a:cubicBezTo>
                      <a:pt x="0" y="1008"/>
                      <a:pt x="4" y="1066"/>
                      <a:pt x="11" y="1122"/>
                    </a:cubicBezTo>
                    <a:cubicBezTo>
                      <a:pt x="63" y="1139"/>
                      <a:pt x="118" y="1153"/>
                      <a:pt x="175" y="1164"/>
                    </a:cubicBezTo>
                    <a:cubicBezTo>
                      <a:pt x="163" y="1088"/>
                      <a:pt x="156" y="1008"/>
                      <a:pt x="156" y="926"/>
                    </a:cubicBezTo>
                    <a:cubicBezTo>
                      <a:pt x="156" y="535"/>
                      <a:pt x="302" y="202"/>
                      <a:pt x="506" y="76"/>
                    </a:cubicBezTo>
                    <a:cubicBezTo>
                      <a:pt x="345" y="252"/>
                      <a:pt x="241" y="534"/>
                      <a:pt x="241" y="851"/>
                    </a:cubicBezTo>
                    <a:cubicBezTo>
                      <a:pt x="241" y="967"/>
                      <a:pt x="255" y="1077"/>
                      <a:pt x="280" y="1179"/>
                    </a:cubicBezTo>
                    <a:cubicBezTo>
                      <a:pt x="356" y="1188"/>
                      <a:pt x="436" y="1191"/>
                      <a:pt x="518" y="1188"/>
                    </a:cubicBezTo>
                    <a:cubicBezTo>
                      <a:pt x="946" y="1171"/>
                      <a:pt x="1304" y="988"/>
                      <a:pt x="1430" y="748"/>
                    </a:cubicBezTo>
                    <a:cubicBezTo>
                      <a:pt x="1353" y="323"/>
                      <a:pt x="982" y="0"/>
                      <a:pt x="535" y="0"/>
                    </a:cubicBezTo>
                    <a:cubicBezTo>
                      <a:pt x="535" y="0"/>
                      <a:pt x="534" y="0"/>
                      <a:pt x="5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0" name="Freeform 40"/>
              <p:cNvSpPr>
                <a:spLocks/>
              </p:cNvSpPr>
              <p:nvPr/>
            </p:nvSpPr>
            <p:spPr bwMode="auto">
              <a:xfrm>
                <a:off x="3410019" y="1004741"/>
                <a:ext cx="62372" cy="56702"/>
              </a:xfrm>
              <a:custGeom>
                <a:avLst/>
                <a:gdLst>
                  <a:gd name="T0" fmla="*/ 205 w 205"/>
                  <a:gd name="T1" fmla="*/ 187 h 187"/>
                  <a:gd name="T2" fmla="*/ 168 w 205"/>
                  <a:gd name="T3" fmla="*/ 50 h 187"/>
                  <a:gd name="T4" fmla="*/ 0 w 205"/>
                  <a:gd name="T5" fmla="*/ 0 h 187"/>
                  <a:gd name="T6" fmla="*/ 30 w 205"/>
                  <a:gd name="T7" fmla="*/ 137 h 187"/>
                  <a:gd name="T8" fmla="*/ 205 w 205"/>
                  <a:gd name="T9" fmla="*/ 187 h 187"/>
                </a:gdLst>
                <a:ahLst/>
                <a:cxnLst>
                  <a:cxn ang="0">
                    <a:pos x="T0" y="T1"/>
                  </a:cxn>
                  <a:cxn ang="0">
                    <a:pos x="T2" y="T3"/>
                  </a:cxn>
                  <a:cxn ang="0">
                    <a:pos x="T4" y="T5"/>
                  </a:cxn>
                  <a:cxn ang="0">
                    <a:pos x="T6" y="T7"/>
                  </a:cxn>
                  <a:cxn ang="0">
                    <a:pos x="T8" y="T9"/>
                  </a:cxn>
                </a:cxnLst>
                <a:rect l="0" t="0" r="r" b="b"/>
                <a:pathLst>
                  <a:path w="205" h="187">
                    <a:moveTo>
                      <a:pt x="205" y="187"/>
                    </a:moveTo>
                    <a:cubicBezTo>
                      <a:pt x="190" y="143"/>
                      <a:pt x="178" y="97"/>
                      <a:pt x="168" y="50"/>
                    </a:cubicBezTo>
                    <a:cubicBezTo>
                      <a:pt x="108" y="36"/>
                      <a:pt x="52" y="20"/>
                      <a:pt x="0" y="0"/>
                    </a:cubicBezTo>
                    <a:cubicBezTo>
                      <a:pt x="8" y="47"/>
                      <a:pt x="18" y="93"/>
                      <a:pt x="30" y="137"/>
                    </a:cubicBezTo>
                    <a:cubicBezTo>
                      <a:pt x="85" y="157"/>
                      <a:pt x="144" y="173"/>
                      <a:pt x="205" y="1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1" name="Freeform 41"/>
              <p:cNvSpPr>
                <a:spLocks/>
              </p:cNvSpPr>
              <p:nvPr/>
            </p:nvSpPr>
            <p:spPr bwMode="auto">
              <a:xfrm>
                <a:off x="3310790" y="1025296"/>
                <a:ext cx="275006" cy="172942"/>
              </a:xfrm>
              <a:custGeom>
                <a:avLst/>
                <a:gdLst>
                  <a:gd name="T0" fmla="*/ 571 w 907"/>
                  <a:gd name="T1" fmla="*/ 219 h 571"/>
                  <a:gd name="T2" fmla="*/ 398 w 907"/>
                  <a:gd name="T3" fmla="*/ 187 h 571"/>
                  <a:gd name="T4" fmla="*/ 574 w 907"/>
                  <a:gd name="T5" fmla="*/ 477 h 571"/>
                  <a:gd name="T6" fmla="*/ 330 w 907"/>
                  <a:gd name="T7" fmla="*/ 168 h 571"/>
                  <a:gd name="T8" fmla="*/ 0 w 907"/>
                  <a:gd name="T9" fmla="*/ 0 h 571"/>
                  <a:gd name="T10" fmla="*/ 844 w 907"/>
                  <a:gd name="T11" fmla="*/ 571 h 571"/>
                  <a:gd name="T12" fmla="*/ 907 w 907"/>
                  <a:gd name="T13" fmla="*/ 569 h 571"/>
                  <a:gd name="T14" fmla="*/ 571 w 907"/>
                  <a:gd name="T15" fmla="*/ 219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7" h="571">
                    <a:moveTo>
                      <a:pt x="571" y="219"/>
                    </a:moveTo>
                    <a:cubicBezTo>
                      <a:pt x="511" y="211"/>
                      <a:pt x="453" y="200"/>
                      <a:pt x="398" y="187"/>
                    </a:cubicBezTo>
                    <a:cubicBezTo>
                      <a:pt x="443" y="300"/>
                      <a:pt x="503" y="399"/>
                      <a:pt x="574" y="477"/>
                    </a:cubicBezTo>
                    <a:cubicBezTo>
                      <a:pt x="476" y="416"/>
                      <a:pt x="392" y="308"/>
                      <a:pt x="330" y="168"/>
                    </a:cubicBezTo>
                    <a:cubicBezTo>
                      <a:pt x="195" y="128"/>
                      <a:pt x="81" y="70"/>
                      <a:pt x="0" y="0"/>
                    </a:cubicBezTo>
                    <a:cubicBezTo>
                      <a:pt x="134" y="335"/>
                      <a:pt x="461" y="571"/>
                      <a:pt x="844" y="571"/>
                    </a:cubicBezTo>
                    <a:cubicBezTo>
                      <a:pt x="865" y="571"/>
                      <a:pt x="886" y="570"/>
                      <a:pt x="907" y="569"/>
                    </a:cubicBezTo>
                    <a:cubicBezTo>
                      <a:pt x="770" y="530"/>
                      <a:pt x="650" y="401"/>
                      <a:pt x="571" y="2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2" name="Freeform 42"/>
              <p:cNvSpPr>
                <a:spLocks/>
              </p:cNvSpPr>
              <p:nvPr/>
            </p:nvSpPr>
            <p:spPr bwMode="auto">
              <a:xfrm>
                <a:off x="3495073" y="923940"/>
                <a:ext cx="348010" cy="266500"/>
              </a:xfrm>
              <a:custGeom>
                <a:avLst/>
                <a:gdLst>
                  <a:gd name="T0" fmla="*/ 297 w 1145"/>
                  <a:gd name="T1" fmla="*/ 348 h 877"/>
                  <a:gd name="T2" fmla="*/ 0 w 1145"/>
                  <a:gd name="T3" fmla="*/ 334 h 877"/>
                  <a:gd name="T4" fmla="*/ 53 w 1145"/>
                  <a:gd name="T5" fmla="*/ 473 h 877"/>
                  <a:gd name="T6" fmla="*/ 261 w 1145"/>
                  <a:gd name="T7" fmla="*/ 486 h 877"/>
                  <a:gd name="T8" fmla="*/ 1061 w 1145"/>
                  <a:gd name="T9" fmla="*/ 242 h 877"/>
                  <a:gd name="T10" fmla="*/ 185 w 1145"/>
                  <a:gd name="T11" fmla="*/ 565 h 877"/>
                  <a:gd name="T12" fmla="*/ 99 w 1145"/>
                  <a:gd name="T13" fmla="*/ 563 h 877"/>
                  <a:gd name="T14" fmla="*/ 452 w 1145"/>
                  <a:gd name="T15" fmla="*/ 877 h 877"/>
                  <a:gd name="T16" fmla="*/ 1145 w 1145"/>
                  <a:gd name="T17" fmla="*/ 0 h 877"/>
                  <a:gd name="T18" fmla="*/ 297 w 1145"/>
                  <a:gd name="T19" fmla="*/ 348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5" h="877">
                    <a:moveTo>
                      <a:pt x="297" y="348"/>
                    </a:moveTo>
                    <a:cubicBezTo>
                      <a:pt x="194" y="352"/>
                      <a:pt x="94" y="347"/>
                      <a:pt x="0" y="334"/>
                    </a:cubicBezTo>
                    <a:cubicBezTo>
                      <a:pt x="15" y="382"/>
                      <a:pt x="33" y="429"/>
                      <a:pt x="53" y="473"/>
                    </a:cubicBezTo>
                    <a:cubicBezTo>
                      <a:pt x="120" y="482"/>
                      <a:pt x="190" y="486"/>
                      <a:pt x="261" y="486"/>
                    </a:cubicBezTo>
                    <a:cubicBezTo>
                      <a:pt x="589" y="486"/>
                      <a:pt x="880" y="390"/>
                      <a:pt x="1061" y="242"/>
                    </a:cubicBezTo>
                    <a:cubicBezTo>
                      <a:pt x="931" y="430"/>
                      <a:pt x="588" y="565"/>
                      <a:pt x="185" y="565"/>
                    </a:cubicBezTo>
                    <a:cubicBezTo>
                      <a:pt x="156" y="565"/>
                      <a:pt x="127" y="564"/>
                      <a:pt x="99" y="563"/>
                    </a:cubicBezTo>
                    <a:cubicBezTo>
                      <a:pt x="189" y="718"/>
                      <a:pt x="312" y="831"/>
                      <a:pt x="452" y="877"/>
                    </a:cubicBezTo>
                    <a:cubicBezTo>
                      <a:pt x="848" y="781"/>
                      <a:pt x="1142" y="425"/>
                      <a:pt x="1145" y="0"/>
                    </a:cubicBezTo>
                    <a:cubicBezTo>
                      <a:pt x="1020" y="189"/>
                      <a:pt x="690" y="332"/>
                      <a:pt x="297" y="3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3" name="Freeform 43"/>
              <p:cNvSpPr>
                <a:spLocks/>
              </p:cNvSpPr>
              <p:nvPr/>
            </p:nvSpPr>
            <p:spPr bwMode="auto">
              <a:xfrm>
                <a:off x="3290945" y="663110"/>
                <a:ext cx="180738" cy="373526"/>
              </a:xfrm>
              <a:custGeom>
                <a:avLst/>
                <a:gdLst>
                  <a:gd name="T0" fmla="*/ 347 w 596"/>
                  <a:gd name="T1" fmla="*/ 1230 h 1230"/>
                  <a:gd name="T2" fmla="*/ 314 w 596"/>
                  <a:gd name="T3" fmla="*/ 1090 h 1230"/>
                  <a:gd name="T4" fmla="*/ 92 w 596"/>
                  <a:gd name="T5" fmla="*/ 919 h 1230"/>
                  <a:gd name="T6" fmla="*/ 305 w 596"/>
                  <a:gd name="T7" fmla="*/ 1039 h 1230"/>
                  <a:gd name="T8" fmla="*/ 290 w 596"/>
                  <a:gd name="T9" fmla="*/ 819 h 1230"/>
                  <a:gd name="T10" fmla="*/ 596 w 596"/>
                  <a:gd name="T11" fmla="*/ 0 h 1230"/>
                  <a:gd name="T12" fmla="*/ 0 w 596"/>
                  <a:gd name="T13" fmla="*/ 854 h 1230"/>
                  <a:gd name="T14" fmla="*/ 6 w 596"/>
                  <a:gd name="T15" fmla="*/ 960 h 1230"/>
                  <a:gd name="T16" fmla="*/ 347 w 596"/>
                  <a:gd name="T17" fmla="*/ 1230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6" h="1230">
                    <a:moveTo>
                      <a:pt x="347" y="1230"/>
                    </a:moveTo>
                    <a:cubicBezTo>
                      <a:pt x="334" y="1186"/>
                      <a:pt x="323" y="1139"/>
                      <a:pt x="314" y="1090"/>
                    </a:cubicBezTo>
                    <a:cubicBezTo>
                      <a:pt x="217" y="1044"/>
                      <a:pt x="141" y="986"/>
                      <a:pt x="92" y="919"/>
                    </a:cubicBezTo>
                    <a:cubicBezTo>
                      <a:pt x="152" y="966"/>
                      <a:pt x="224" y="1006"/>
                      <a:pt x="305" y="1039"/>
                    </a:cubicBezTo>
                    <a:cubicBezTo>
                      <a:pt x="295" y="968"/>
                      <a:pt x="290" y="895"/>
                      <a:pt x="290" y="819"/>
                    </a:cubicBezTo>
                    <a:cubicBezTo>
                      <a:pt x="290" y="457"/>
                      <a:pt x="415" y="144"/>
                      <a:pt x="596" y="0"/>
                    </a:cubicBezTo>
                    <a:cubicBezTo>
                      <a:pt x="248" y="128"/>
                      <a:pt x="0" y="462"/>
                      <a:pt x="0" y="854"/>
                    </a:cubicBezTo>
                    <a:cubicBezTo>
                      <a:pt x="0" y="890"/>
                      <a:pt x="2" y="925"/>
                      <a:pt x="6" y="960"/>
                    </a:cubicBezTo>
                    <a:cubicBezTo>
                      <a:pt x="75" y="1069"/>
                      <a:pt x="195" y="1162"/>
                      <a:pt x="347" y="12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13" name="Freeform 44"/>
            <p:cNvSpPr>
              <a:spLocks/>
            </p:cNvSpPr>
            <p:nvPr/>
          </p:nvSpPr>
          <p:spPr bwMode="auto">
            <a:xfrm>
              <a:off x="7421682" y="2284733"/>
              <a:ext cx="179651" cy="222965"/>
            </a:xfrm>
            <a:custGeom>
              <a:avLst/>
              <a:gdLst>
                <a:gd name="T0" fmla="*/ 414 w 589"/>
                <a:gd name="T1" fmla="*/ 48 h 732"/>
                <a:gd name="T2" fmla="*/ 428 w 589"/>
                <a:gd name="T3" fmla="*/ 12 h 732"/>
                <a:gd name="T4" fmla="*/ 490 w 589"/>
                <a:gd name="T5" fmla="*/ 12 h 732"/>
                <a:gd name="T6" fmla="*/ 547 w 589"/>
                <a:gd name="T7" fmla="*/ 220 h 732"/>
                <a:gd name="T8" fmla="*/ 478 w 589"/>
                <a:gd name="T9" fmla="*/ 246 h 732"/>
                <a:gd name="T10" fmla="*/ 387 w 589"/>
                <a:gd name="T11" fmla="*/ 137 h 732"/>
                <a:gd name="T12" fmla="*/ 272 w 589"/>
                <a:gd name="T13" fmla="*/ 99 h 732"/>
                <a:gd name="T14" fmla="*/ 199 w 589"/>
                <a:gd name="T15" fmla="*/ 118 h 732"/>
                <a:gd name="T16" fmla="*/ 171 w 589"/>
                <a:gd name="T17" fmla="*/ 171 h 732"/>
                <a:gd name="T18" fmla="*/ 340 w 589"/>
                <a:gd name="T19" fmla="*/ 265 h 732"/>
                <a:gd name="T20" fmla="*/ 376 w 589"/>
                <a:gd name="T21" fmla="*/ 275 h 732"/>
                <a:gd name="T22" fmla="*/ 543 w 589"/>
                <a:gd name="T23" fmla="*/ 352 h 732"/>
                <a:gd name="T24" fmla="*/ 589 w 589"/>
                <a:gd name="T25" fmla="*/ 484 h 732"/>
                <a:gd name="T26" fmla="*/ 519 w 589"/>
                <a:gd name="T27" fmla="*/ 664 h 732"/>
                <a:gd name="T28" fmla="*/ 336 w 589"/>
                <a:gd name="T29" fmla="*/ 732 h 732"/>
                <a:gd name="T30" fmla="*/ 239 w 589"/>
                <a:gd name="T31" fmla="*/ 719 h 732"/>
                <a:gd name="T32" fmla="*/ 151 w 589"/>
                <a:gd name="T33" fmla="*/ 681 h 732"/>
                <a:gd name="T34" fmla="*/ 139 w 589"/>
                <a:gd name="T35" fmla="*/ 725 h 732"/>
                <a:gd name="T36" fmla="*/ 78 w 589"/>
                <a:gd name="T37" fmla="*/ 725 h 732"/>
                <a:gd name="T38" fmla="*/ 0 w 589"/>
                <a:gd name="T39" fmla="*/ 464 h 732"/>
                <a:gd name="T40" fmla="*/ 77 w 589"/>
                <a:gd name="T41" fmla="*/ 436 h 732"/>
                <a:gd name="T42" fmla="*/ 186 w 589"/>
                <a:gd name="T43" fmla="*/ 581 h 732"/>
                <a:gd name="T44" fmla="*/ 323 w 589"/>
                <a:gd name="T45" fmla="*/ 632 h 732"/>
                <a:gd name="T46" fmla="*/ 408 w 589"/>
                <a:gd name="T47" fmla="*/ 605 h 732"/>
                <a:gd name="T48" fmla="*/ 443 w 589"/>
                <a:gd name="T49" fmla="*/ 541 h 732"/>
                <a:gd name="T50" fmla="*/ 297 w 589"/>
                <a:gd name="T51" fmla="*/ 447 h 732"/>
                <a:gd name="T52" fmla="*/ 267 w 589"/>
                <a:gd name="T53" fmla="*/ 439 h 732"/>
                <a:gd name="T54" fmla="*/ 154 w 589"/>
                <a:gd name="T55" fmla="*/ 405 h 732"/>
                <a:gd name="T56" fmla="*/ 95 w 589"/>
                <a:gd name="T57" fmla="*/ 378 h 732"/>
                <a:gd name="T58" fmla="*/ 39 w 589"/>
                <a:gd name="T59" fmla="*/ 311 h 732"/>
                <a:gd name="T60" fmla="*/ 20 w 589"/>
                <a:gd name="T61" fmla="*/ 222 h 732"/>
                <a:gd name="T62" fmla="*/ 87 w 589"/>
                <a:gd name="T63" fmla="*/ 63 h 732"/>
                <a:gd name="T64" fmla="*/ 258 w 589"/>
                <a:gd name="T65" fmla="*/ 0 h 732"/>
                <a:gd name="T66" fmla="*/ 339 w 589"/>
                <a:gd name="T67" fmla="*/ 12 h 732"/>
                <a:gd name="T68" fmla="*/ 414 w 589"/>
                <a:gd name="T69" fmla="*/ 4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9" h="732">
                  <a:moveTo>
                    <a:pt x="414" y="48"/>
                  </a:moveTo>
                  <a:cubicBezTo>
                    <a:pt x="428" y="12"/>
                    <a:pt x="428" y="12"/>
                    <a:pt x="428" y="12"/>
                  </a:cubicBezTo>
                  <a:cubicBezTo>
                    <a:pt x="490" y="12"/>
                    <a:pt x="490" y="12"/>
                    <a:pt x="490" y="12"/>
                  </a:cubicBezTo>
                  <a:cubicBezTo>
                    <a:pt x="547" y="220"/>
                    <a:pt x="547" y="220"/>
                    <a:pt x="547" y="220"/>
                  </a:cubicBezTo>
                  <a:cubicBezTo>
                    <a:pt x="478" y="246"/>
                    <a:pt x="478" y="246"/>
                    <a:pt x="478" y="246"/>
                  </a:cubicBezTo>
                  <a:cubicBezTo>
                    <a:pt x="454" y="199"/>
                    <a:pt x="424" y="163"/>
                    <a:pt x="387" y="137"/>
                  </a:cubicBezTo>
                  <a:cubicBezTo>
                    <a:pt x="351" y="111"/>
                    <a:pt x="312" y="99"/>
                    <a:pt x="272" y="99"/>
                  </a:cubicBezTo>
                  <a:cubicBezTo>
                    <a:pt x="241" y="99"/>
                    <a:pt x="217" y="105"/>
                    <a:pt x="199" y="118"/>
                  </a:cubicBezTo>
                  <a:cubicBezTo>
                    <a:pt x="180" y="132"/>
                    <a:pt x="171" y="149"/>
                    <a:pt x="171" y="171"/>
                  </a:cubicBezTo>
                  <a:cubicBezTo>
                    <a:pt x="171" y="207"/>
                    <a:pt x="227" y="238"/>
                    <a:pt x="340" y="265"/>
                  </a:cubicBezTo>
                  <a:cubicBezTo>
                    <a:pt x="356" y="269"/>
                    <a:pt x="368" y="272"/>
                    <a:pt x="376" y="275"/>
                  </a:cubicBezTo>
                  <a:cubicBezTo>
                    <a:pt x="457" y="295"/>
                    <a:pt x="512" y="321"/>
                    <a:pt x="543" y="352"/>
                  </a:cubicBezTo>
                  <a:cubicBezTo>
                    <a:pt x="574" y="384"/>
                    <a:pt x="589" y="428"/>
                    <a:pt x="589" y="484"/>
                  </a:cubicBezTo>
                  <a:cubicBezTo>
                    <a:pt x="589" y="558"/>
                    <a:pt x="566" y="618"/>
                    <a:pt x="519" y="664"/>
                  </a:cubicBezTo>
                  <a:cubicBezTo>
                    <a:pt x="473" y="709"/>
                    <a:pt x="412" y="732"/>
                    <a:pt x="336" y="732"/>
                  </a:cubicBezTo>
                  <a:cubicBezTo>
                    <a:pt x="303" y="732"/>
                    <a:pt x="270" y="727"/>
                    <a:pt x="239" y="719"/>
                  </a:cubicBezTo>
                  <a:cubicBezTo>
                    <a:pt x="209" y="710"/>
                    <a:pt x="179" y="697"/>
                    <a:pt x="151" y="681"/>
                  </a:cubicBezTo>
                  <a:cubicBezTo>
                    <a:pt x="139" y="725"/>
                    <a:pt x="139" y="725"/>
                    <a:pt x="139" y="725"/>
                  </a:cubicBezTo>
                  <a:cubicBezTo>
                    <a:pt x="78" y="725"/>
                    <a:pt x="78" y="725"/>
                    <a:pt x="78" y="725"/>
                  </a:cubicBezTo>
                  <a:cubicBezTo>
                    <a:pt x="0" y="464"/>
                    <a:pt x="0" y="464"/>
                    <a:pt x="0" y="464"/>
                  </a:cubicBezTo>
                  <a:cubicBezTo>
                    <a:pt x="77" y="436"/>
                    <a:pt x="77" y="436"/>
                    <a:pt x="77" y="436"/>
                  </a:cubicBezTo>
                  <a:cubicBezTo>
                    <a:pt x="106" y="499"/>
                    <a:pt x="143" y="547"/>
                    <a:pt x="186" y="581"/>
                  </a:cubicBezTo>
                  <a:cubicBezTo>
                    <a:pt x="229" y="615"/>
                    <a:pt x="274" y="632"/>
                    <a:pt x="323" y="632"/>
                  </a:cubicBezTo>
                  <a:cubicBezTo>
                    <a:pt x="357" y="632"/>
                    <a:pt x="385" y="623"/>
                    <a:pt x="408" y="605"/>
                  </a:cubicBezTo>
                  <a:cubicBezTo>
                    <a:pt x="431" y="587"/>
                    <a:pt x="443" y="566"/>
                    <a:pt x="443" y="541"/>
                  </a:cubicBezTo>
                  <a:cubicBezTo>
                    <a:pt x="443" y="504"/>
                    <a:pt x="394" y="472"/>
                    <a:pt x="297" y="447"/>
                  </a:cubicBezTo>
                  <a:cubicBezTo>
                    <a:pt x="284" y="444"/>
                    <a:pt x="274" y="441"/>
                    <a:pt x="267" y="439"/>
                  </a:cubicBezTo>
                  <a:cubicBezTo>
                    <a:pt x="220" y="426"/>
                    <a:pt x="182" y="415"/>
                    <a:pt x="154" y="405"/>
                  </a:cubicBezTo>
                  <a:cubicBezTo>
                    <a:pt x="126" y="395"/>
                    <a:pt x="107" y="386"/>
                    <a:pt x="95" y="378"/>
                  </a:cubicBezTo>
                  <a:cubicBezTo>
                    <a:pt x="71" y="360"/>
                    <a:pt x="52" y="338"/>
                    <a:pt x="39" y="311"/>
                  </a:cubicBezTo>
                  <a:cubicBezTo>
                    <a:pt x="26" y="285"/>
                    <a:pt x="20" y="255"/>
                    <a:pt x="20" y="222"/>
                  </a:cubicBezTo>
                  <a:cubicBezTo>
                    <a:pt x="20" y="158"/>
                    <a:pt x="42" y="105"/>
                    <a:pt x="87" y="63"/>
                  </a:cubicBezTo>
                  <a:cubicBezTo>
                    <a:pt x="131" y="21"/>
                    <a:pt x="188" y="0"/>
                    <a:pt x="258" y="0"/>
                  </a:cubicBezTo>
                  <a:cubicBezTo>
                    <a:pt x="286" y="0"/>
                    <a:pt x="313" y="4"/>
                    <a:pt x="339" y="12"/>
                  </a:cubicBezTo>
                  <a:cubicBezTo>
                    <a:pt x="365" y="20"/>
                    <a:pt x="390" y="32"/>
                    <a:pt x="414"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4" name="Freeform 45"/>
            <p:cNvSpPr>
              <a:spLocks/>
            </p:cNvSpPr>
            <p:nvPr/>
          </p:nvSpPr>
          <p:spPr bwMode="auto">
            <a:xfrm>
              <a:off x="7594941" y="2329468"/>
              <a:ext cx="173260" cy="173260"/>
            </a:xfrm>
            <a:custGeom>
              <a:avLst/>
              <a:gdLst>
                <a:gd name="T0" fmla="*/ 61 w 570"/>
                <a:gd name="T1" fmla="*/ 0 h 569"/>
                <a:gd name="T2" fmla="*/ 508 w 570"/>
                <a:gd name="T3" fmla="*/ 0 h 569"/>
                <a:gd name="T4" fmla="*/ 570 w 570"/>
                <a:gd name="T5" fmla="*/ 175 h 569"/>
                <a:gd name="T6" fmla="*/ 518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4 w 570"/>
                <a:gd name="T29" fmla="*/ 394 h 569"/>
                <a:gd name="T30" fmla="*/ 214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8" y="196"/>
                    <a:pt x="518" y="196"/>
                    <a:pt x="518"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6" y="497"/>
                    <a:pt x="192" y="490"/>
                    <a:pt x="201" y="479"/>
                  </a:cubicBezTo>
                  <a:cubicBezTo>
                    <a:pt x="210" y="467"/>
                    <a:pt x="214" y="439"/>
                    <a:pt x="214" y="394"/>
                  </a:cubicBezTo>
                  <a:cubicBezTo>
                    <a:pt x="214" y="78"/>
                    <a:pt x="214" y="78"/>
                    <a:pt x="214" y="78"/>
                  </a:cubicBezTo>
                  <a:cubicBezTo>
                    <a:pt x="206" y="78"/>
                    <a:pt x="206" y="78"/>
                    <a:pt x="206" y="78"/>
                  </a:cubicBezTo>
                  <a:cubicBezTo>
                    <a:pt x="171" y="78"/>
                    <a:pt x="141"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5" name="Freeform 46"/>
            <p:cNvSpPr>
              <a:spLocks noEditPoints="1"/>
            </p:cNvSpPr>
            <p:nvPr/>
          </p:nvSpPr>
          <p:spPr bwMode="auto">
            <a:xfrm>
              <a:off x="7740508" y="2329468"/>
              <a:ext cx="180361" cy="173260"/>
            </a:xfrm>
            <a:custGeom>
              <a:avLst/>
              <a:gdLst>
                <a:gd name="T0" fmla="*/ 330 w 594"/>
                <a:gd name="T1" fmla="*/ 294 h 569"/>
                <a:gd name="T2" fmla="*/ 221 w 594"/>
                <a:gd name="T3" fmla="*/ 294 h 569"/>
                <a:gd name="T4" fmla="*/ 279 w 594"/>
                <a:gd name="T5" fmla="*/ 130 h 569"/>
                <a:gd name="T6" fmla="*/ 330 w 594"/>
                <a:gd name="T7" fmla="*/ 294 h 569"/>
                <a:gd name="T8" fmla="*/ 92 w 594"/>
                <a:gd name="T9" fmla="*/ 401 h 569"/>
                <a:gd name="T10" fmla="*/ 88 w 594"/>
                <a:gd name="T11" fmla="*/ 411 h 569"/>
                <a:gd name="T12" fmla="*/ 0 w 594"/>
                <a:gd name="T13" fmla="*/ 499 h 569"/>
                <a:gd name="T14" fmla="*/ 0 w 594"/>
                <a:gd name="T15" fmla="*/ 569 h 569"/>
                <a:gd name="T16" fmla="*/ 226 w 594"/>
                <a:gd name="T17" fmla="*/ 569 h 569"/>
                <a:gd name="T18" fmla="*/ 226 w 594"/>
                <a:gd name="T19" fmla="*/ 501 h 569"/>
                <a:gd name="T20" fmla="*/ 179 w 594"/>
                <a:gd name="T21" fmla="*/ 491 h 569"/>
                <a:gd name="T22" fmla="*/ 166 w 594"/>
                <a:gd name="T23" fmla="*/ 460 h 569"/>
                <a:gd name="T24" fmla="*/ 167 w 594"/>
                <a:gd name="T25" fmla="*/ 452 h 569"/>
                <a:gd name="T26" fmla="*/ 169 w 594"/>
                <a:gd name="T27" fmla="*/ 443 h 569"/>
                <a:gd name="T28" fmla="*/ 192 w 594"/>
                <a:gd name="T29" fmla="*/ 364 h 569"/>
                <a:gd name="T30" fmla="*/ 357 w 594"/>
                <a:gd name="T31" fmla="*/ 364 h 569"/>
                <a:gd name="T32" fmla="*/ 385 w 594"/>
                <a:gd name="T33" fmla="*/ 443 h 569"/>
                <a:gd name="T34" fmla="*/ 388 w 594"/>
                <a:gd name="T35" fmla="*/ 454 h 569"/>
                <a:gd name="T36" fmla="*/ 390 w 594"/>
                <a:gd name="T37" fmla="*/ 468 h 569"/>
                <a:gd name="T38" fmla="*/ 378 w 594"/>
                <a:gd name="T39" fmla="*/ 493 h 569"/>
                <a:gd name="T40" fmla="*/ 337 w 594"/>
                <a:gd name="T41" fmla="*/ 501 h 569"/>
                <a:gd name="T42" fmla="*/ 331 w 594"/>
                <a:gd name="T43" fmla="*/ 501 h 569"/>
                <a:gd name="T44" fmla="*/ 331 w 594"/>
                <a:gd name="T45" fmla="*/ 569 h 569"/>
                <a:gd name="T46" fmla="*/ 594 w 594"/>
                <a:gd name="T47" fmla="*/ 569 h 569"/>
                <a:gd name="T48" fmla="*/ 594 w 594"/>
                <a:gd name="T49" fmla="*/ 499 h 569"/>
                <a:gd name="T50" fmla="*/ 522 w 594"/>
                <a:gd name="T51" fmla="*/ 425 h 569"/>
                <a:gd name="T52" fmla="*/ 521 w 594"/>
                <a:gd name="T53" fmla="*/ 422 h 569"/>
                <a:gd name="T54" fmla="*/ 370 w 594"/>
                <a:gd name="T55" fmla="*/ 0 h 569"/>
                <a:gd name="T56" fmla="*/ 246 w 594"/>
                <a:gd name="T57" fmla="*/ 0 h 569"/>
                <a:gd name="T58" fmla="*/ 92 w 594"/>
                <a:gd name="T59" fmla="*/ 40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4" h="569">
                  <a:moveTo>
                    <a:pt x="330" y="294"/>
                  </a:moveTo>
                  <a:cubicBezTo>
                    <a:pt x="221" y="294"/>
                    <a:pt x="221" y="294"/>
                    <a:pt x="221" y="294"/>
                  </a:cubicBezTo>
                  <a:cubicBezTo>
                    <a:pt x="279" y="130"/>
                    <a:pt x="279" y="130"/>
                    <a:pt x="279" y="130"/>
                  </a:cubicBezTo>
                  <a:lnTo>
                    <a:pt x="330" y="294"/>
                  </a:lnTo>
                  <a:close/>
                  <a:moveTo>
                    <a:pt x="92" y="401"/>
                  </a:moveTo>
                  <a:cubicBezTo>
                    <a:pt x="91" y="403"/>
                    <a:pt x="89" y="407"/>
                    <a:pt x="88" y="411"/>
                  </a:cubicBezTo>
                  <a:cubicBezTo>
                    <a:pt x="67" y="464"/>
                    <a:pt x="38" y="493"/>
                    <a:pt x="0" y="499"/>
                  </a:cubicBezTo>
                  <a:cubicBezTo>
                    <a:pt x="0" y="569"/>
                    <a:pt x="0" y="569"/>
                    <a:pt x="0" y="569"/>
                  </a:cubicBezTo>
                  <a:cubicBezTo>
                    <a:pt x="226" y="569"/>
                    <a:pt x="226" y="569"/>
                    <a:pt x="226" y="569"/>
                  </a:cubicBezTo>
                  <a:cubicBezTo>
                    <a:pt x="226" y="501"/>
                    <a:pt x="226" y="501"/>
                    <a:pt x="226" y="501"/>
                  </a:cubicBezTo>
                  <a:cubicBezTo>
                    <a:pt x="204" y="500"/>
                    <a:pt x="188" y="497"/>
                    <a:pt x="179" y="491"/>
                  </a:cubicBezTo>
                  <a:cubicBezTo>
                    <a:pt x="171" y="485"/>
                    <a:pt x="166" y="474"/>
                    <a:pt x="166" y="460"/>
                  </a:cubicBezTo>
                  <a:cubicBezTo>
                    <a:pt x="166" y="458"/>
                    <a:pt x="166" y="455"/>
                    <a:pt x="167" y="452"/>
                  </a:cubicBezTo>
                  <a:cubicBezTo>
                    <a:pt x="167" y="449"/>
                    <a:pt x="168" y="446"/>
                    <a:pt x="169" y="443"/>
                  </a:cubicBezTo>
                  <a:cubicBezTo>
                    <a:pt x="192" y="364"/>
                    <a:pt x="192" y="364"/>
                    <a:pt x="192" y="364"/>
                  </a:cubicBezTo>
                  <a:cubicBezTo>
                    <a:pt x="357" y="364"/>
                    <a:pt x="357" y="364"/>
                    <a:pt x="357" y="364"/>
                  </a:cubicBezTo>
                  <a:cubicBezTo>
                    <a:pt x="385" y="443"/>
                    <a:pt x="385" y="443"/>
                    <a:pt x="385" y="443"/>
                  </a:cubicBezTo>
                  <a:cubicBezTo>
                    <a:pt x="387" y="446"/>
                    <a:pt x="388" y="450"/>
                    <a:pt x="388" y="454"/>
                  </a:cubicBezTo>
                  <a:cubicBezTo>
                    <a:pt x="389" y="458"/>
                    <a:pt x="390" y="463"/>
                    <a:pt x="390" y="468"/>
                  </a:cubicBezTo>
                  <a:cubicBezTo>
                    <a:pt x="390" y="480"/>
                    <a:pt x="386" y="488"/>
                    <a:pt x="378" y="493"/>
                  </a:cubicBezTo>
                  <a:cubicBezTo>
                    <a:pt x="370" y="498"/>
                    <a:pt x="356" y="501"/>
                    <a:pt x="337" y="501"/>
                  </a:cubicBezTo>
                  <a:cubicBezTo>
                    <a:pt x="331" y="501"/>
                    <a:pt x="331" y="501"/>
                    <a:pt x="331" y="501"/>
                  </a:cubicBezTo>
                  <a:cubicBezTo>
                    <a:pt x="331" y="569"/>
                    <a:pt x="331" y="569"/>
                    <a:pt x="331" y="569"/>
                  </a:cubicBezTo>
                  <a:cubicBezTo>
                    <a:pt x="594" y="569"/>
                    <a:pt x="594" y="569"/>
                    <a:pt x="594" y="569"/>
                  </a:cubicBezTo>
                  <a:cubicBezTo>
                    <a:pt x="594" y="499"/>
                    <a:pt x="594" y="499"/>
                    <a:pt x="594" y="499"/>
                  </a:cubicBezTo>
                  <a:cubicBezTo>
                    <a:pt x="562" y="495"/>
                    <a:pt x="538" y="471"/>
                    <a:pt x="522" y="425"/>
                  </a:cubicBezTo>
                  <a:cubicBezTo>
                    <a:pt x="521" y="422"/>
                    <a:pt x="521" y="422"/>
                    <a:pt x="521" y="422"/>
                  </a:cubicBezTo>
                  <a:cubicBezTo>
                    <a:pt x="370" y="0"/>
                    <a:pt x="370" y="0"/>
                    <a:pt x="370" y="0"/>
                  </a:cubicBezTo>
                  <a:cubicBezTo>
                    <a:pt x="246" y="0"/>
                    <a:pt x="246" y="0"/>
                    <a:pt x="246" y="0"/>
                  </a:cubicBezTo>
                  <a:lnTo>
                    <a:pt x="92" y="4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6" name="Freeform 47"/>
            <p:cNvSpPr>
              <a:spLocks/>
            </p:cNvSpPr>
            <p:nvPr/>
          </p:nvSpPr>
          <p:spPr bwMode="auto">
            <a:xfrm>
              <a:off x="7893175" y="2329468"/>
              <a:ext cx="173970" cy="173260"/>
            </a:xfrm>
            <a:custGeom>
              <a:avLst/>
              <a:gdLst>
                <a:gd name="T0" fmla="*/ 61 w 570"/>
                <a:gd name="T1" fmla="*/ 0 h 569"/>
                <a:gd name="T2" fmla="*/ 508 w 570"/>
                <a:gd name="T3" fmla="*/ 0 h 569"/>
                <a:gd name="T4" fmla="*/ 570 w 570"/>
                <a:gd name="T5" fmla="*/ 175 h 569"/>
                <a:gd name="T6" fmla="*/ 517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5 w 570"/>
                <a:gd name="T29" fmla="*/ 394 h 569"/>
                <a:gd name="T30" fmla="*/ 215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7" y="196"/>
                    <a:pt x="517" y="196"/>
                    <a:pt x="517"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5" y="497"/>
                    <a:pt x="193" y="490"/>
                    <a:pt x="201" y="479"/>
                  </a:cubicBezTo>
                  <a:cubicBezTo>
                    <a:pt x="210" y="467"/>
                    <a:pt x="215" y="439"/>
                    <a:pt x="215" y="394"/>
                  </a:cubicBezTo>
                  <a:cubicBezTo>
                    <a:pt x="215" y="78"/>
                    <a:pt x="215" y="78"/>
                    <a:pt x="215" y="78"/>
                  </a:cubicBezTo>
                  <a:cubicBezTo>
                    <a:pt x="206" y="78"/>
                    <a:pt x="206" y="78"/>
                    <a:pt x="206" y="78"/>
                  </a:cubicBezTo>
                  <a:cubicBezTo>
                    <a:pt x="171" y="78"/>
                    <a:pt x="142"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7" name="Freeform 48"/>
            <p:cNvSpPr>
              <a:spLocks/>
            </p:cNvSpPr>
            <p:nvPr/>
          </p:nvSpPr>
          <p:spPr bwMode="auto">
            <a:xfrm>
              <a:off x="8062174" y="2329468"/>
              <a:ext cx="164738" cy="173260"/>
            </a:xfrm>
            <a:custGeom>
              <a:avLst/>
              <a:gdLst>
                <a:gd name="T0" fmla="*/ 0 w 540"/>
                <a:gd name="T1" fmla="*/ 0 h 569"/>
                <a:gd name="T2" fmla="*/ 447 w 540"/>
                <a:gd name="T3" fmla="*/ 0 h 569"/>
                <a:gd name="T4" fmla="*/ 519 w 540"/>
                <a:gd name="T5" fmla="*/ 172 h 569"/>
                <a:gd name="T6" fmla="*/ 470 w 540"/>
                <a:gd name="T7" fmla="*/ 199 h 569"/>
                <a:gd name="T8" fmla="*/ 376 w 540"/>
                <a:gd name="T9" fmla="*/ 102 h 569"/>
                <a:gd name="T10" fmla="*/ 263 w 540"/>
                <a:gd name="T11" fmla="*/ 70 h 569"/>
                <a:gd name="T12" fmla="*/ 215 w 540"/>
                <a:gd name="T13" fmla="*/ 83 h 569"/>
                <a:gd name="T14" fmla="*/ 203 w 540"/>
                <a:gd name="T15" fmla="*/ 142 h 569"/>
                <a:gd name="T16" fmla="*/ 203 w 540"/>
                <a:gd name="T17" fmla="*/ 224 h 569"/>
                <a:gd name="T18" fmla="*/ 229 w 540"/>
                <a:gd name="T19" fmla="*/ 224 h 569"/>
                <a:gd name="T20" fmla="*/ 285 w 540"/>
                <a:gd name="T21" fmla="*/ 206 h 569"/>
                <a:gd name="T22" fmla="*/ 302 w 540"/>
                <a:gd name="T23" fmla="*/ 135 h 569"/>
                <a:gd name="T24" fmla="*/ 360 w 540"/>
                <a:gd name="T25" fmla="*/ 135 h 569"/>
                <a:gd name="T26" fmla="*/ 360 w 540"/>
                <a:gd name="T27" fmla="*/ 392 h 569"/>
                <a:gd name="T28" fmla="*/ 302 w 540"/>
                <a:gd name="T29" fmla="*/ 392 h 569"/>
                <a:gd name="T30" fmla="*/ 280 w 540"/>
                <a:gd name="T31" fmla="*/ 318 h 569"/>
                <a:gd name="T32" fmla="*/ 229 w 540"/>
                <a:gd name="T33" fmla="*/ 296 h 569"/>
                <a:gd name="T34" fmla="*/ 203 w 540"/>
                <a:gd name="T35" fmla="*/ 296 h 569"/>
                <a:gd name="T36" fmla="*/ 203 w 540"/>
                <a:gd name="T37" fmla="*/ 429 h 569"/>
                <a:gd name="T38" fmla="*/ 216 w 540"/>
                <a:gd name="T39" fmla="*/ 488 h 569"/>
                <a:gd name="T40" fmla="*/ 265 w 540"/>
                <a:gd name="T41" fmla="*/ 501 h 569"/>
                <a:gd name="T42" fmla="*/ 386 w 540"/>
                <a:gd name="T43" fmla="*/ 459 h 569"/>
                <a:gd name="T44" fmla="*/ 488 w 540"/>
                <a:gd name="T45" fmla="*/ 344 h 569"/>
                <a:gd name="T46" fmla="*/ 540 w 540"/>
                <a:gd name="T47" fmla="*/ 373 h 569"/>
                <a:gd name="T48" fmla="*/ 458 w 540"/>
                <a:gd name="T49" fmla="*/ 569 h 569"/>
                <a:gd name="T50" fmla="*/ 0 w 540"/>
                <a:gd name="T51" fmla="*/ 569 h 569"/>
                <a:gd name="T52" fmla="*/ 0 w 540"/>
                <a:gd name="T53" fmla="*/ 499 h 569"/>
                <a:gd name="T54" fmla="*/ 49 w 540"/>
                <a:gd name="T55" fmla="*/ 480 h 569"/>
                <a:gd name="T56" fmla="*/ 63 w 540"/>
                <a:gd name="T57" fmla="*/ 394 h 569"/>
                <a:gd name="T58" fmla="*/ 63 w 540"/>
                <a:gd name="T59" fmla="*/ 176 h 569"/>
                <a:gd name="T60" fmla="*/ 49 w 540"/>
                <a:gd name="T61" fmla="*/ 89 h 569"/>
                <a:gd name="T62" fmla="*/ 0 w 540"/>
                <a:gd name="T63" fmla="*/ 71 h 569"/>
                <a:gd name="T64" fmla="*/ 0 w 540"/>
                <a:gd name="T65"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0" h="569">
                  <a:moveTo>
                    <a:pt x="0" y="0"/>
                  </a:moveTo>
                  <a:cubicBezTo>
                    <a:pt x="447" y="0"/>
                    <a:pt x="447" y="0"/>
                    <a:pt x="447" y="0"/>
                  </a:cubicBezTo>
                  <a:cubicBezTo>
                    <a:pt x="519" y="172"/>
                    <a:pt x="519" y="172"/>
                    <a:pt x="519" y="172"/>
                  </a:cubicBezTo>
                  <a:cubicBezTo>
                    <a:pt x="470" y="199"/>
                    <a:pt x="470" y="199"/>
                    <a:pt x="470" y="199"/>
                  </a:cubicBezTo>
                  <a:cubicBezTo>
                    <a:pt x="441" y="156"/>
                    <a:pt x="410" y="123"/>
                    <a:pt x="376" y="102"/>
                  </a:cubicBezTo>
                  <a:cubicBezTo>
                    <a:pt x="341" y="80"/>
                    <a:pt x="304" y="70"/>
                    <a:pt x="263" y="70"/>
                  </a:cubicBezTo>
                  <a:cubicBezTo>
                    <a:pt x="240" y="70"/>
                    <a:pt x="224" y="74"/>
                    <a:pt x="215" y="83"/>
                  </a:cubicBezTo>
                  <a:cubicBezTo>
                    <a:pt x="207" y="91"/>
                    <a:pt x="203" y="111"/>
                    <a:pt x="203" y="142"/>
                  </a:cubicBezTo>
                  <a:cubicBezTo>
                    <a:pt x="203" y="224"/>
                    <a:pt x="203" y="224"/>
                    <a:pt x="203" y="224"/>
                  </a:cubicBezTo>
                  <a:cubicBezTo>
                    <a:pt x="229" y="224"/>
                    <a:pt x="229" y="224"/>
                    <a:pt x="229" y="224"/>
                  </a:cubicBezTo>
                  <a:cubicBezTo>
                    <a:pt x="257" y="224"/>
                    <a:pt x="275" y="218"/>
                    <a:pt x="285" y="206"/>
                  </a:cubicBezTo>
                  <a:cubicBezTo>
                    <a:pt x="295" y="195"/>
                    <a:pt x="301" y="172"/>
                    <a:pt x="302" y="135"/>
                  </a:cubicBezTo>
                  <a:cubicBezTo>
                    <a:pt x="360" y="135"/>
                    <a:pt x="360" y="135"/>
                    <a:pt x="360" y="135"/>
                  </a:cubicBezTo>
                  <a:cubicBezTo>
                    <a:pt x="360" y="392"/>
                    <a:pt x="360" y="392"/>
                    <a:pt x="360" y="392"/>
                  </a:cubicBezTo>
                  <a:cubicBezTo>
                    <a:pt x="302" y="392"/>
                    <a:pt x="302" y="392"/>
                    <a:pt x="302" y="392"/>
                  </a:cubicBezTo>
                  <a:cubicBezTo>
                    <a:pt x="299" y="358"/>
                    <a:pt x="291" y="334"/>
                    <a:pt x="280" y="318"/>
                  </a:cubicBezTo>
                  <a:cubicBezTo>
                    <a:pt x="268" y="303"/>
                    <a:pt x="251" y="296"/>
                    <a:pt x="229" y="296"/>
                  </a:cubicBezTo>
                  <a:cubicBezTo>
                    <a:pt x="203" y="296"/>
                    <a:pt x="203" y="296"/>
                    <a:pt x="203" y="296"/>
                  </a:cubicBezTo>
                  <a:cubicBezTo>
                    <a:pt x="203" y="429"/>
                    <a:pt x="203" y="429"/>
                    <a:pt x="203" y="429"/>
                  </a:cubicBezTo>
                  <a:cubicBezTo>
                    <a:pt x="203" y="459"/>
                    <a:pt x="207" y="479"/>
                    <a:pt x="216" y="488"/>
                  </a:cubicBezTo>
                  <a:cubicBezTo>
                    <a:pt x="224" y="496"/>
                    <a:pt x="241" y="501"/>
                    <a:pt x="265" y="501"/>
                  </a:cubicBezTo>
                  <a:cubicBezTo>
                    <a:pt x="305" y="501"/>
                    <a:pt x="346" y="487"/>
                    <a:pt x="386" y="459"/>
                  </a:cubicBezTo>
                  <a:cubicBezTo>
                    <a:pt x="425" y="432"/>
                    <a:pt x="460" y="393"/>
                    <a:pt x="488" y="344"/>
                  </a:cubicBezTo>
                  <a:cubicBezTo>
                    <a:pt x="540" y="373"/>
                    <a:pt x="540" y="373"/>
                    <a:pt x="540" y="373"/>
                  </a:cubicBezTo>
                  <a:cubicBezTo>
                    <a:pt x="458" y="569"/>
                    <a:pt x="458" y="569"/>
                    <a:pt x="458" y="569"/>
                  </a:cubicBezTo>
                  <a:cubicBezTo>
                    <a:pt x="0" y="569"/>
                    <a:pt x="0" y="569"/>
                    <a:pt x="0" y="569"/>
                  </a:cubicBezTo>
                  <a:cubicBezTo>
                    <a:pt x="0" y="499"/>
                    <a:pt x="0" y="499"/>
                    <a:pt x="0" y="499"/>
                  </a:cubicBezTo>
                  <a:cubicBezTo>
                    <a:pt x="24" y="498"/>
                    <a:pt x="41" y="492"/>
                    <a:pt x="49" y="480"/>
                  </a:cubicBezTo>
                  <a:cubicBezTo>
                    <a:pt x="59" y="469"/>
                    <a:pt x="63" y="440"/>
                    <a:pt x="63" y="394"/>
                  </a:cubicBezTo>
                  <a:cubicBezTo>
                    <a:pt x="63" y="176"/>
                    <a:pt x="63" y="176"/>
                    <a:pt x="63" y="176"/>
                  </a:cubicBezTo>
                  <a:cubicBezTo>
                    <a:pt x="63" y="130"/>
                    <a:pt x="59" y="101"/>
                    <a:pt x="49" y="89"/>
                  </a:cubicBezTo>
                  <a:cubicBezTo>
                    <a:pt x="41" y="77"/>
                    <a:pt x="24" y="71"/>
                    <a:pt x="0" y="7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8" name="Freeform 49"/>
            <p:cNvSpPr>
              <a:spLocks/>
            </p:cNvSpPr>
            <p:nvPr/>
          </p:nvSpPr>
          <p:spPr bwMode="auto">
            <a:xfrm>
              <a:off x="8316384" y="2284733"/>
              <a:ext cx="213024" cy="222965"/>
            </a:xfrm>
            <a:custGeom>
              <a:avLst/>
              <a:gdLst>
                <a:gd name="T0" fmla="*/ 485 w 700"/>
                <a:gd name="T1" fmla="*/ 38 h 734"/>
                <a:gd name="T2" fmla="*/ 500 w 700"/>
                <a:gd name="T3" fmla="*/ 8 h 734"/>
                <a:gd name="T4" fmla="*/ 563 w 700"/>
                <a:gd name="T5" fmla="*/ 8 h 734"/>
                <a:gd name="T6" fmla="*/ 624 w 700"/>
                <a:gd name="T7" fmla="*/ 247 h 734"/>
                <a:gd name="T8" fmla="*/ 547 w 700"/>
                <a:gd name="T9" fmla="*/ 277 h 734"/>
                <a:gd name="T10" fmla="*/ 451 w 700"/>
                <a:gd name="T11" fmla="*/ 139 h 734"/>
                <a:gd name="T12" fmla="*/ 341 w 700"/>
                <a:gd name="T13" fmla="*/ 96 h 734"/>
                <a:gd name="T14" fmla="*/ 222 w 700"/>
                <a:gd name="T15" fmla="*/ 165 h 734"/>
                <a:gd name="T16" fmla="*/ 180 w 700"/>
                <a:gd name="T17" fmla="*/ 365 h 734"/>
                <a:gd name="T18" fmla="*/ 221 w 700"/>
                <a:gd name="T19" fmla="*/ 560 h 734"/>
                <a:gd name="T20" fmla="*/ 338 w 700"/>
                <a:gd name="T21" fmla="*/ 627 h 734"/>
                <a:gd name="T22" fmla="*/ 436 w 700"/>
                <a:gd name="T23" fmla="*/ 594 h 734"/>
                <a:gd name="T24" fmla="*/ 473 w 700"/>
                <a:gd name="T25" fmla="*/ 508 h 734"/>
                <a:gd name="T26" fmla="*/ 454 w 700"/>
                <a:gd name="T27" fmla="*/ 453 h 734"/>
                <a:gd name="T28" fmla="*/ 391 w 700"/>
                <a:gd name="T29" fmla="*/ 434 h 734"/>
                <a:gd name="T30" fmla="*/ 391 w 700"/>
                <a:gd name="T31" fmla="*/ 353 h 734"/>
                <a:gd name="T32" fmla="*/ 700 w 700"/>
                <a:gd name="T33" fmla="*/ 353 h 734"/>
                <a:gd name="T34" fmla="*/ 700 w 700"/>
                <a:gd name="T35" fmla="*/ 434 h 734"/>
                <a:gd name="T36" fmla="*/ 640 w 700"/>
                <a:gd name="T37" fmla="*/ 464 h 734"/>
                <a:gd name="T38" fmla="*/ 625 w 700"/>
                <a:gd name="T39" fmla="*/ 540 h 734"/>
                <a:gd name="T40" fmla="*/ 625 w 700"/>
                <a:gd name="T41" fmla="*/ 726 h 734"/>
                <a:gd name="T42" fmla="*/ 525 w 700"/>
                <a:gd name="T43" fmla="*/ 726 h 734"/>
                <a:gd name="T44" fmla="*/ 499 w 700"/>
                <a:gd name="T45" fmla="*/ 668 h 734"/>
                <a:gd name="T46" fmla="*/ 407 w 700"/>
                <a:gd name="T47" fmla="*/ 718 h 734"/>
                <a:gd name="T48" fmla="*/ 303 w 700"/>
                <a:gd name="T49" fmla="*/ 734 h 734"/>
                <a:gd name="T50" fmla="*/ 83 w 700"/>
                <a:gd name="T51" fmla="*/ 631 h 734"/>
                <a:gd name="T52" fmla="*/ 0 w 700"/>
                <a:gd name="T53" fmla="*/ 359 h 734"/>
                <a:gd name="T54" fmla="*/ 95 w 700"/>
                <a:gd name="T55" fmla="*/ 100 h 734"/>
                <a:gd name="T56" fmla="*/ 338 w 700"/>
                <a:gd name="T57" fmla="*/ 0 h 734"/>
                <a:gd name="T58" fmla="*/ 411 w 700"/>
                <a:gd name="T59" fmla="*/ 9 h 734"/>
                <a:gd name="T60" fmla="*/ 485 w 700"/>
                <a:gd name="T61" fmla="*/ 38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0" h="734">
                  <a:moveTo>
                    <a:pt x="485" y="38"/>
                  </a:moveTo>
                  <a:cubicBezTo>
                    <a:pt x="500" y="8"/>
                    <a:pt x="500" y="8"/>
                    <a:pt x="500" y="8"/>
                  </a:cubicBezTo>
                  <a:cubicBezTo>
                    <a:pt x="563" y="8"/>
                    <a:pt x="563" y="8"/>
                    <a:pt x="563" y="8"/>
                  </a:cubicBezTo>
                  <a:cubicBezTo>
                    <a:pt x="624" y="247"/>
                    <a:pt x="624" y="247"/>
                    <a:pt x="624" y="247"/>
                  </a:cubicBezTo>
                  <a:cubicBezTo>
                    <a:pt x="547" y="277"/>
                    <a:pt x="547" y="277"/>
                    <a:pt x="547" y="277"/>
                  </a:cubicBezTo>
                  <a:cubicBezTo>
                    <a:pt x="515" y="214"/>
                    <a:pt x="484" y="168"/>
                    <a:pt x="451" y="139"/>
                  </a:cubicBezTo>
                  <a:cubicBezTo>
                    <a:pt x="418" y="110"/>
                    <a:pt x="382" y="96"/>
                    <a:pt x="341" y="96"/>
                  </a:cubicBezTo>
                  <a:cubicBezTo>
                    <a:pt x="290" y="96"/>
                    <a:pt x="250" y="119"/>
                    <a:pt x="222" y="165"/>
                  </a:cubicBezTo>
                  <a:cubicBezTo>
                    <a:pt x="194" y="212"/>
                    <a:pt x="180" y="278"/>
                    <a:pt x="180" y="365"/>
                  </a:cubicBezTo>
                  <a:cubicBezTo>
                    <a:pt x="180" y="450"/>
                    <a:pt x="194" y="515"/>
                    <a:pt x="221" y="560"/>
                  </a:cubicBezTo>
                  <a:cubicBezTo>
                    <a:pt x="247" y="605"/>
                    <a:pt x="287" y="627"/>
                    <a:pt x="338" y="627"/>
                  </a:cubicBezTo>
                  <a:cubicBezTo>
                    <a:pt x="380" y="627"/>
                    <a:pt x="412" y="616"/>
                    <a:pt x="436" y="594"/>
                  </a:cubicBezTo>
                  <a:cubicBezTo>
                    <a:pt x="461" y="573"/>
                    <a:pt x="473" y="544"/>
                    <a:pt x="473" y="508"/>
                  </a:cubicBezTo>
                  <a:cubicBezTo>
                    <a:pt x="473" y="482"/>
                    <a:pt x="467" y="464"/>
                    <a:pt x="454" y="453"/>
                  </a:cubicBezTo>
                  <a:cubicBezTo>
                    <a:pt x="442" y="442"/>
                    <a:pt x="420" y="435"/>
                    <a:pt x="391" y="434"/>
                  </a:cubicBezTo>
                  <a:cubicBezTo>
                    <a:pt x="391" y="353"/>
                    <a:pt x="391" y="353"/>
                    <a:pt x="391" y="353"/>
                  </a:cubicBezTo>
                  <a:cubicBezTo>
                    <a:pt x="700" y="353"/>
                    <a:pt x="700" y="353"/>
                    <a:pt x="700" y="353"/>
                  </a:cubicBezTo>
                  <a:cubicBezTo>
                    <a:pt x="700" y="434"/>
                    <a:pt x="700" y="434"/>
                    <a:pt x="700" y="434"/>
                  </a:cubicBezTo>
                  <a:cubicBezTo>
                    <a:pt x="670" y="441"/>
                    <a:pt x="650" y="451"/>
                    <a:pt x="640" y="464"/>
                  </a:cubicBezTo>
                  <a:cubicBezTo>
                    <a:pt x="630" y="477"/>
                    <a:pt x="625" y="503"/>
                    <a:pt x="625" y="540"/>
                  </a:cubicBezTo>
                  <a:cubicBezTo>
                    <a:pt x="625" y="726"/>
                    <a:pt x="625" y="726"/>
                    <a:pt x="625" y="726"/>
                  </a:cubicBezTo>
                  <a:cubicBezTo>
                    <a:pt x="525" y="726"/>
                    <a:pt x="525" y="726"/>
                    <a:pt x="525" y="726"/>
                  </a:cubicBezTo>
                  <a:cubicBezTo>
                    <a:pt x="499" y="668"/>
                    <a:pt x="499" y="668"/>
                    <a:pt x="499" y="668"/>
                  </a:cubicBezTo>
                  <a:cubicBezTo>
                    <a:pt x="469" y="691"/>
                    <a:pt x="438" y="708"/>
                    <a:pt x="407" y="718"/>
                  </a:cubicBezTo>
                  <a:cubicBezTo>
                    <a:pt x="376" y="728"/>
                    <a:pt x="341" y="734"/>
                    <a:pt x="303" y="734"/>
                  </a:cubicBezTo>
                  <a:cubicBezTo>
                    <a:pt x="211" y="734"/>
                    <a:pt x="138" y="699"/>
                    <a:pt x="83" y="631"/>
                  </a:cubicBezTo>
                  <a:cubicBezTo>
                    <a:pt x="27" y="563"/>
                    <a:pt x="0" y="472"/>
                    <a:pt x="0" y="359"/>
                  </a:cubicBezTo>
                  <a:cubicBezTo>
                    <a:pt x="0" y="254"/>
                    <a:pt x="32" y="167"/>
                    <a:pt x="95" y="100"/>
                  </a:cubicBezTo>
                  <a:cubicBezTo>
                    <a:pt x="159" y="33"/>
                    <a:pt x="240" y="0"/>
                    <a:pt x="338" y="0"/>
                  </a:cubicBezTo>
                  <a:cubicBezTo>
                    <a:pt x="363" y="0"/>
                    <a:pt x="387" y="3"/>
                    <a:pt x="411" y="9"/>
                  </a:cubicBezTo>
                  <a:cubicBezTo>
                    <a:pt x="434" y="14"/>
                    <a:pt x="459" y="24"/>
                    <a:pt x="485"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9" name="Freeform 50"/>
            <p:cNvSpPr>
              <a:spLocks noEditPoints="1"/>
            </p:cNvSpPr>
            <p:nvPr/>
          </p:nvSpPr>
          <p:spPr bwMode="auto">
            <a:xfrm>
              <a:off x="8525147" y="2329468"/>
              <a:ext cx="261310" cy="173260"/>
            </a:xfrm>
            <a:custGeom>
              <a:avLst/>
              <a:gdLst>
                <a:gd name="T0" fmla="*/ 805 w 857"/>
                <a:gd name="T1" fmla="*/ 91 h 569"/>
                <a:gd name="T2" fmla="*/ 857 w 857"/>
                <a:gd name="T3" fmla="*/ 72 h 569"/>
                <a:gd name="T4" fmla="*/ 857 w 857"/>
                <a:gd name="T5" fmla="*/ 0 h 569"/>
                <a:gd name="T6" fmla="*/ 584 w 857"/>
                <a:gd name="T7" fmla="*/ 0 h 569"/>
                <a:gd name="T8" fmla="*/ 584 w 857"/>
                <a:gd name="T9" fmla="*/ 72 h 569"/>
                <a:gd name="T10" fmla="*/ 637 w 857"/>
                <a:gd name="T11" fmla="*/ 91 h 569"/>
                <a:gd name="T12" fmla="*/ 650 w 857"/>
                <a:gd name="T13" fmla="*/ 176 h 569"/>
                <a:gd name="T14" fmla="*/ 650 w 857"/>
                <a:gd name="T15" fmla="*/ 394 h 569"/>
                <a:gd name="T16" fmla="*/ 637 w 857"/>
                <a:gd name="T17" fmla="*/ 478 h 569"/>
                <a:gd name="T18" fmla="*/ 591 w 857"/>
                <a:gd name="T19" fmla="*/ 497 h 569"/>
                <a:gd name="T20" fmla="*/ 556 w 857"/>
                <a:gd name="T21" fmla="*/ 485 h 569"/>
                <a:gd name="T22" fmla="*/ 516 w 857"/>
                <a:gd name="T23" fmla="*/ 447 h 569"/>
                <a:gd name="T24" fmla="*/ 407 w 857"/>
                <a:gd name="T25" fmla="*/ 306 h 569"/>
                <a:gd name="T26" fmla="*/ 501 w 857"/>
                <a:gd name="T27" fmla="*/ 251 h 569"/>
                <a:gd name="T28" fmla="*/ 532 w 857"/>
                <a:gd name="T29" fmla="*/ 155 h 569"/>
                <a:gd name="T30" fmla="*/ 477 w 857"/>
                <a:gd name="T31" fmla="*/ 39 h 569"/>
                <a:gd name="T32" fmla="*/ 310 w 857"/>
                <a:gd name="T33" fmla="*/ 0 h 569"/>
                <a:gd name="T34" fmla="*/ 0 w 857"/>
                <a:gd name="T35" fmla="*/ 0 h 569"/>
                <a:gd name="T36" fmla="*/ 0 w 857"/>
                <a:gd name="T37" fmla="*/ 72 h 569"/>
                <a:gd name="T38" fmla="*/ 52 w 857"/>
                <a:gd name="T39" fmla="*/ 91 h 569"/>
                <a:gd name="T40" fmla="*/ 65 w 857"/>
                <a:gd name="T41" fmla="*/ 176 h 569"/>
                <a:gd name="T42" fmla="*/ 65 w 857"/>
                <a:gd name="T43" fmla="*/ 394 h 569"/>
                <a:gd name="T44" fmla="*/ 52 w 857"/>
                <a:gd name="T45" fmla="*/ 479 h 569"/>
                <a:gd name="T46" fmla="*/ 0 w 857"/>
                <a:gd name="T47" fmla="*/ 498 h 569"/>
                <a:gd name="T48" fmla="*/ 0 w 857"/>
                <a:gd name="T49" fmla="*/ 569 h 569"/>
                <a:gd name="T50" fmla="*/ 273 w 857"/>
                <a:gd name="T51" fmla="*/ 569 h 569"/>
                <a:gd name="T52" fmla="*/ 273 w 857"/>
                <a:gd name="T53" fmla="*/ 498 h 569"/>
                <a:gd name="T54" fmla="*/ 220 w 857"/>
                <a:gd name="T55" fmla="*/ 479 h 569"/>
                <a:gd name="T56" fmla="*/ 206 w 857"/>
                <a:gd name="T57" fmla="*/ 394 h 569"/>
                <a:gd name="T58" fmla="*/ 206 w 857"/>
                <a:gd name="T59" fmla="*/ 323 h 569"/>
                <a:gd name="T60" fmla="*/ 261 w 857"/>
                <a:gd name="T61" fmla="*/ 323 h 569"/>
                <a:gd name="T62" fmla="*/ 433 w 857"/>
                <a:gd name="T63" fmla="*/ 569 h 569"/>
                <a:gd name="T64" fmla="*/ 584 w 857"/>
                <a:gd name="T65" fmla="*/ 569 h 569"/>
                <a:gd name="T66" fmla="*/ 605 w 857"/>
                <a:gd name="T67" fmla="*/ 569 h 569"/>
                <a:gd name="T68" fmla="*/ 857 w 857"/>
                <a:gd name="T69" fmla="*/ 569 h 569"/>
                <a:gd name="T70" fmla="*/ 857 w 857"/>
                <a:gd name="T71" fmla="*/ 498 h 569"/>
                <a:gd name="T72" fmla="*/ 805 w 857"/>
                <a:gd name="T73" fmla="*/ 478 h 569"/>
                <a:gd name="T74" fmla="*/ 791 w 857"/>
                <a:gd name="T75" fmla="*/ 394 h 569"/>
                <a:gd name="T76" fmla="*/ 791 w 857"/>
                <a:gd name="T77" fmla="*/ 176 h 569"/>
                <a:gd name="T78" fmla="*/ 805 w 857"/>
                <a:gd name="T79" fmla="*/ 91 h 569"/>
                <a:gd name="T80" fmla="*/ 351 w 857"/>
                <a:gd name="T81" fmla="*/ 225 h 569"/>
                <a:gd name="T82" fmla="*/ 237 w 857"/>
                <a:gd name="T83" fmla="*/ 248 h 569"/>
                <a:gd name="T84" fmla="*/ 218 w 857"/>
                <a:gd name="T85" fmla="*/ 247 h 569"/>
                <a:gd name="T86" fmla="*/ 206 w 857"/>
                <a:gd name="T87" fmla="*/ 247 h 569"/>
                <a:gd name="T88" fmla="*/ 206 w 857"/>
                <a:gd name="T89" fmla="*/ 142 h 569"/>
                <a:gd name="T90" fmla="*/ 220 w 857"/>
                <a:gd name="T91" fmla="*/ 85 h 569"/>
                <a:gd name="T92" fmla="*/ 271 w 857"/>
                <a:gd name="T93" fmla="*/ 72 h 569"/>
                <a:gd name="T94" fmla="*/ 357 w 857"/>
                <a:gd name="T95" fmla="*/ 95 h 569"/>
                <a:gd name="T96" fmla="*/ 389 w 857"/>
                <a:gd name="T97" fmla="*/ 158 h 569"/>
                <a:gd name="T98" fmla="*/ 351 w 857"/>
                <a:gd name="T99" fmla="*/ 22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57" h="569">
                  <a:moveTo>
                    <a:pt x="805" y="91"/>
                  </a:moveTo>
                  <a:cubicBezTo>
                    <a:pt x="814" y="79"/>
                    <a:pt x="832" y="72"/>
                    <a:pt x="857" y="72"/>
                  </a:cubicBezTo>
                  <a:cubicBezTo>
                    <a:pt x="857" y="0"/>
                    <a:pt x="857" y="0"/>
                    <a:pt x="857" y="0"/>
                  </a:cubicBezTo>
                  <a:cubicBezTo>
                    <a:pt x="584" y="0"/>
                    <a:pt x="584" y="0"/>
                    <a:pt x="584" y="0"/>
                  </a:cubicBezTo>
                  <a:cubicBezTo>
                    <a:pt x="584" y="72"/>
                    <a:pt x="584" y="72"/>
                    <a:pt x="584" y="72"/>
                  </a:cubicBezTo>
                  <a:cubicBezTo>
                    <a:pt x="610" y="73"/>
                    <a:pt x="627" y="79"/>
                    <a:pt x="637" y="91"/>
                  </a:cubicBezTo>
                  <a:cubicBezTo>
                    <a:pt x="645" y="103"/>
                    <a:pt x="650" y="131"/>
                    <a:pt x="650" y="176"/>
                  </a:cubicBezTo>
                  <a:cubicBezTo>
                    <a:pt x="650" y="394"/>
                    <a:pt x="650" y="394"/>
                    <a:pt x="650" y="394"/>
                  </a:cubicBezTo>
                  <a:cubicBezTo>
                    <a:pt x="650" y="438"/>
                    <a:pt x="645" y="466"/>
                    <a:pt x="637" y="478"/>
                  </a:cubicBezTo>
                  <a:cubicBezTo>
                    <a:pt x="628" y="489"/>
                    <a:pt x="613" y="495"/>
                    <a:pt x="591" y="497"/>
                  </a:cubicBezTo>
                  <a:cubicBezTo>
                    <a:pt x="578" y="495"/>
                    <a:pt x="566" y="491"/>
                    <a:pt x="556" y="485"/>
                  </a:cubicBezTo>
                  <a:cubicBezTo>
                    <a:pt x="543" y="478"/>
                    <a:pt x="529" y="465"/>
                    <a:pt x="516" y="447"/>
                  </a:cubicBezTo>
                  <a:cubicBezTo>
                    <a:pt x="407" y="306"/>
                    <a:pt x="407" y="306"/>
                    <a:pt x="407" y="306"/>
                  </a:cubicBezTo>
                  <a:cubicBezTo>
                    <a:pt x="449" y="294"/>
                    <a:pt x="481" y="275"/>
                    <a:pt x="501" y="251"/>
                  </a:cubicBezTo>
                  <a:cubicBezTo>
                    <a:pt x="522" y="226"/>
                    <a:pt x="532" y="194"/>
                    <a:pt x="532" y="155"/>
                  </a:cubicBezTo>
                  <a:cubicBezTo>
                    <a:pt x="532" y="103"/>
                    <a:pt x="514" y="65"/>
                    <a:pt x="477" y="39"/>
                  </a:cubicBezTo>
                  <a:cubicBezTo>
                    <a:pt x="440" y="13"/>
                    <a:pt x="384" y="0"/>
                    <a:pt x="310" y="0"/>
                  </a:cubicBezTo>
                  <a:cubicBezTo>
                    <a:pt x="0" y="0"/>
                    <a:pt x="0" y="0"/>
                    <a:pt x="0" y="0"/>
                  </a:cubicBezTo>
                  <a:cubicBezTo>
                    <a:pt x="0" y="72"/>
                    <a:pt x="0" y="72"/>
                    <a:pt x="0" y="72"/>
                  </a:cubicBezTo>
                  <a:cubicBezTo>
                    <a:pt x="26" y="72"/>
                    <a:pt x="43" y="79"/>
                    <a:pt x="52" y="91"/>
                  </a:cubicBezTo>
                  <a:cubicBezTo>
                    <a:pt x="61" y="102"/>
                    <a:pt x="65" y="131"/>
                    <a:pt x="65" y="176"/>
                  </a:cubicBezTo>
                  <a:cubicBezTo>
                    <a:pt x="65" y="394"/>
                    <a:pt x="65" y="394"/>
                    <a:pt x="65" y="394"/>
                  </a:cubicBezTo>
                  <a:cubicBezTo>
                    <a:pt x="65" y="439"/>
                    <a:pt x="61" y="467"/>
                    <a:pt x="52" y="479"/>
                  </a:cubicBezTo>
                  <a:cubicBezTo>
                    <a:pt x="43" y="490"/>
                    <a:pt x="26" y="497"/>
                    <a:pt x="0" y="498"/>
                  </a:cubicBezTo>
                  <a:cubicBezTo>
                    <a:pt x="0" y="569"/>
                    <a:pt x="0" y="569"/>
                    <a:pt x="0" y="569"/>
                  </a:cubicBezTo>
                  <a:cubicBezTo>
                    <a:pt x="273" y="569"/>
                    <a:pt x="273" y="569"/>
                    <a:pt x="273" y="569"/>
                  </a:cubicBezTo>
                  <a:cubicBezTo>
                    <a:pt x="273" y="498"/>
                    <a:pt x="273" y="498"/>
                    <a:pt x="273" y="498"/>
                  </a:cubicBezTo>
                  <a:cubicBezTo>
                    <a:pt x="246" y="497"/>
                    <a:pt x="229" y="490"/>
                    <a:pt x="220" y="479"/>
                  </a:cubicBezTo>
                  <a:cubicBezTo>
                    <a:pt x="211" y="467"/>
                    <a:pt x="206" y="439"/>
                    <a:pt x="206" y="394"/>
                  </a:cubicBezTo>
                  <a:cubicBezTo>
                    <a:pt x="206" y="323"/>
                    <a:pt x="206" y="323"/>
                    <a:pt x="206" y="323"/>
                  </a:cubicBezTo>
                  <a:cubicBezTo>
                    <a:pt x="261" y="323"/>
                    <a:pt x="261" y="323"/>
                    <a:pt x="261" y="323"/>
                  </a:cubicBezTo>
                  <a:cubicBezTo>
                    <a:pt x="433" y="569"/>
                    <a:pt x="433" y="569"/>
                    <a:pt x="433" y="569"/>
                  </a:cubicBezTo>
                  <a:cubicBezTo>
                    <a:pt x="584" y="569"/>
                    <a:pt x="584" y="569"/>
                    <a:pt x="584" y="569"/>
                  </a:cubicBezTo>
                  <a:cubicBezTo>
                    <a:pt x="605" y="569"/>
                    <a:pt x="605" y="569"/>
                    <a:pt x="605" y="569"/>
                  </a:cubicBezTo>
                  <a:cubicBezTo>
                    <a:pt x="857" y="569"/>
                    <a:pt x="857" y="569"/>
                    <a:pt x="857" y="569"/>
                  </a:cubicBezTo>
                  <a:cubicBezTo>
                    <a:pt x="857" y="498"/>
                    <a:pt x="857" y="498"/>
                    <a:pt x="857" y="498"/>
                  </a:cubicBezTo>
                  <a:cubicBezTo>
                    <a:pt x="832" y="497"/>
                    <a:pt x="814" y="490"/>
                    <a:pt x="805" y="478"/>
                  </a:cubicBezTo>
                  <a:cubicBezTo>
                    <a:pt x="796" y="466"/>
                    <a:pt x="791" y="438"/>
                    <a:pt x="791" y="394"/>
                  </a:cubicBezTo>
                  <a:cubicBezTo>
                    <a:pt x="791" y="176"/>
                    <a:pt x="791" y="176"/>
                    <a:pt x="791" y="176"/>
                  </a:cubicBezTo>
                  <a:cubicBezTo>
                    <a:pt x="791" y="131"/>
                    <a:pt x="796" y="103"/>
                    <a:pt x="805" y="91"/>
                  </a:cubicBezTo>
                  <a:close/>
                  <a:moveTo>
                    <a:pt x="351" y="225"/>
                  </a:moveTo>
                  <a:cubicBezTo>
                    <a:pt x="326" y="240"/>
                    <a:pt x="288" y="248"/>
                    <a:pt x="237" y="248"/>
                  </a:cubicBezTo>
                  <a:cubicBezTo>
                    <a:pt x="229" y="248"/>
                    <a:pt x="223" y="247"/>
                    <a:pt x="218" y="247"/>
                  </a:cubicBezTo>
                  <a:cubicBezTo>
                    <a:pt x="214" y="247"/>
                    <a:pt x="210" y="247"/>
                    <a:pt x="206" y="247"/>
                  </a:cubicBezTo>
                  <a:cubicBezTo>
                    <a:pt x="206" y="142"/>
                    <a:pt x="206" y="142"/>
                    <a:pt x="206" y="142"/>
                  </a:cubicBezTo>
                  <a:cubicBezTo>
                    <a:pt x="206" y="113"/>
                    <a:pt x="211" y="93"/>
                    <a:pt x="220" y="85"/>
                  </a:cubicBezTo>
                  <a:cubicBezTo>
                    <a:pt x="228" y="76"/>
                    <a:pt x="245" y="72"/>
                    <a:pt x="271" y="72"/>
                  </a:cubicBezTo>
                  <a:cubicBezTo>
                    <a:pt x="307" y="72"/>
                    <a:pt x="336" y="79"/>
                    <a:pt x="357" y="95"/>
                  </a:cubicBezTo>
                  <a:cubicBezTo>
                    <a:pt x="378" y="110"/>
                    <a:pt x="389" y="131"/>
                    <a:pt x="389" y="158"/>
                  </a:cubicBezTo>
                  <a:cubicBezTo>
                    <a:pt x="389" y="188"/>
                    <a:pt x="376" y="211"/>
                    <a:pt x="351" y="2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0" name="Freeform 51"/>
            <p:cNvSpPr>
              <a:spLocks noEditPoints="1"/>
            </p:cNvSpPr>
            <p:nvPr/>
          </p:nvSpPr>
          <p:spPr bwMode="auto">
            <a:xfrm>
              <a:off x="8794268" y="2329468"/>
              <a:ext cx="175390" cy="173260"/>
            </a:xfrm>
            <a:custGeom>
              <a:avLst/>
              <a:gdLst>
                <a:gd name="T0" fmla="*/ 201 w 576"/>
                <a:gd name="T1" fmla="*/ 142 h 569"/>
                <a:gd name="T2" fmla="*/ 213 w 576"/>
                <a:gd name="T3" fmla="*/ 83 h 569"/>
                <a:gd name="T4" fmla="*/ 260 w 576"/>
                <a:gd name="T5" fmla="*/ 71 h 569"/>
                <a:gd name="T6" fmla="*/ 383 w 576"/>
                <a:gd name="T7" fmla="*/ 127 h 569"/>
                <a:gd name="T8" fmla="*/ 429 w 576"/>
                <a:gd name="T9" fmla="*/ 285 h 569"/>
                <a:gd name="T10" fmla="*/ 383 w 576"/>
                <a:gd name="T11" fmla="*/ 442 h 569"/>
                <a:gd name="T12" fmla="*/ 260 w 576"/>
                <a:gd name="T13" fmla="*/ 499 h 569"/>
                <a:gd name="T14" fmla="*/ 213 w 576"/>
                <a:gd name="T15" fmla="*/ 487 h 569"/>
                <a:gd name="T16" fmla="*/ 201 w 576"/>
                <a:gd name="T17" fmla="*/ 428 h 569"/>
                <a:gd name="T18" fmla="*/ 201 w 576"/>
                <a:gd name="T19" fmla="*/ 142 h 569"/>
                <a:gd name="T20" fmla="*/ 0 w 576"/>
                <a:gd name="T21" fmla="*/ 71 h 569"/>
                <a:gd name="T22" fmla="*/ 49 w 576"/>
                <a:gd name="T23" fmla="*/ 88 h 569"/>
                <a:gd name="T24" fmla="*/ 61 w 576"/>
                <a:gd name="T25" fmla="*/ 176 h 569"/>
                <a:gd name="T26" fmla="*/ 61 w 576"/>
                <a:gd name="T27" fmla="*/ 394 h 569"/>
                <a:gd name="T28" fmla="*/ 49 w 576"/>
                <a:gd name="T29" fmla="*/ 481 h 569"/>
                <a:gd name="T30" fmla="*/ 0 w 576"/>
                <a:gd name="T31" fmla="*/ 499 h 569"/>
                <a:gd name="T32" fmla="*/ 0 w 576"/>
                <a:gd name="T33" fmla="*/ 569 h 569"/>
                <a:gd name="T34" fmla="*/ 265 w 576"/>
                <a:gd name="T35" fmla="*/ 569 h 569"/>
                <a:gd name="T36" fmla="*/ 496 w 576"/>
                <a:gd name="T37" fmla="*/ 496 h 569"/>
                <a:gd name="T38" fmla="*/ 576 w 576"/>
                <a:gd name="T39" fmla="*/ 285 h 569"/>
                <a:gd name="T40" fmla="*/ 496 w 576"/>
                <a:gd name="T41" fmla="*/ 73 h 569"/>
                <a:gd name="T42" fmla="*/ 265 w 576"/>
                <a:gd name="T43" fmla="*/ 0 h 569"/>
                <a:gd name="T44" fmla="*/ 0 w 576"/>
                <a:gd name="T45" fmla="*/ 0 h 569"/>
                <a:gd name="T46" fmla="*/ 0 w 576"/>
                <a:gd name="T47" fmla="*/ 7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6" h="569">
                  <a:moveTo>
                    <a:pt x="201" y="142"/>
                  </a:moveTo>
                  <a:cubicBezTo>
                    <a:pt x="201" y="110"/>
                    <a:pt x="206" y="90"/>
                    <a:pt x="213" y="83"/>
                  </a:cubicBezTo>
                  <a:cubicBezTo>
                    <a:pt x="221" y="74"/>
                    <a:pt x="237" y="71"/>
                    <a:pt x="260" y="71"/>
                  </a:cubicBezTo>
                  <a:cubicBezTo>
                    <a:pt x="312" y="71"/>
                    <a:pt x="354" y="90"/>
                    <a:pt x="383" y="127"/>
                  </a:cubicBezTo>
                  <a:cubicBezTo>
                    <a:pt x="414" y="165"/>
                    <a:pt x="429" y="218"/>
                    <a:pt x="429" y="285"/>
                  </a:cubicBezTo>
                  <a:cubicBezTo>
                    <a:pt x="429" y="351"/>
                    <a:pt x="414" y="404"/>
                    <a:pt x="383" y="442"/>
                  </a:cubicBezTo>
                  <a:cubicBezTo>
                    <a:pt x="354" y="480"/>
                    <a:pt x="312" y="499"/>
                    <a:pt x="260" y="499"/>
                  </a:cubicBezTo>
                  <a:cubicBezTo>
                    <a:pt x="237" y="499"/>
                    <a:pt x="221" y="495"/>
                    <a:pt x="213" y="487"/>
                  </a:cubicBezTo>
                  <a:cubicBezTo>
                    <a:pt x="206" y="479"/>
                    <a:pt x="201" y="460"/>
                    <a:pt x="201" y="428"/>
                  </a:cubicBezTo>
                  <a:lnTo>
                    <a:pt x="201" y="142"/>
                  </a:lnTo>
                  <a:close/>
                  <a:moveTo>
                    <a:pt x="0" y="71"/>
                  </a:moveTo>
                  <a:cubicBezTo>
                    <a:pt x="24" y="71"/>
                    <a:pt x="40" y="77"/>
                    <a:pt x="49" y="88"/>
                  </a:cubicBezTo>
                  <a:cubicBezTo>
                    <a:pt x="57" y="100"/>
                    <a:pt x="61" y="129"/>
                    <a:pt x="61" y="176"/>
                  </a:cubicBezTo>
                  <a:cubicBezTo>
                    <a:pt x="61" y="394"/>
                    <a:pt x="61" y="394"/>
                    <a:pt x="61" y="394"/>
                  </a:cubicBezTo>
                  <a:cubicBezTo>
                    <a:pt x="61" y="440"/>
                    <a:pt x="57" y="469"/>
                    <a:pt x="49" y="481"/>
                  </a:cubicBezTo>
                  <a:cubicBezTo>
                    <a:pt x="40" y="492"/>
                    <a:pt x="24" y="498"/>
                    <a:pt x="0" y="499"/>
                  </a:cubicBezTo>
                  <a:cubicBezTo>
                    <a:pt x="0" y="569"/>
                    <a:pt x="0" y="569"/>
                    <a:pt x="0" y="569"/>
                  </a:cubicBezTo>
                  <a:cubicBezTo>
                    <a:pt x="265" y="569"/>
                    <a:pt x="265" y="569"/>
                    <a:pt x="265" y="569"/>
                  </a:cubicBezTo>
                  <a:cubicBezTo>
                    <a:pt x="366" y="569"/>
                    <a:pt x="443" y="545"/>
                    <a:pt x="496" y="496"/>
                  </a:cubicBezTo>
                  <a:cubicBezTo>
                    <a:pt x="550" y="447"/>
                    <a:pt x="576" y="377"/>
                    <a:pt x="576" y="285"/>
                  </a:cubicBezTo>
                  <a:cubicBezTo>
                    <a:pt x="576" y="193"/>
                    <a:pt x="550" y="122"/>
                    <a:pt x="496" y="73"/>
                  </a:cubicBezTo>
                  <a:cubicBezTo>
                    <a:pt x="443" y="25"/>
                    <a:pt x="366" y="0"/>
                    <a:pt x="265" y="0"/>
                  </a:cubicBezTo>
                  <a:cubicBezTo>
                    <a:pt x="0" y="0"/>
                    <a:pt x="0" y="0"/>
                    <a:pt x="0" y="0"/>
                  </a:cubicBez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1" name="Freeform 52"/>
            <p:cNvSpPr>
              <a:spLocks noEditPoints="1"/>
            </p:cNvSpPr>
            <p:nvPr/>
          </p:nvSpPr>
          <p:spPr bwMode="auto">
            <a:xfrm>
              <a:off x="7442273" y="1884957"/>
              <a:ext cx="330897" cy="366402"/>
            </a:xfrm>
            <a:custGeom>
              <a:avLst/>
              <a:gdLst>
                <a:gd name="T0" fmla="*/ 620 w 1088"/>
                <a:gd name="T1" fmla="*/ 816 h 1205"/>
                <a:gd name="T2" fmla="*/ 620 w 1088"/>
                <a:gd name="T3" fmla="*/ 637 h 1205"/>
                <a:gd name="T4" fmla="*/ 708 w 1088"/>
                <a:gd name="T5" fmla="*/ 637 h 1205"/>
                <a:gd name="T6" fmla="*/ 636 w 1088"/>
                <a:gd name="T7" fmla="*/ 698 h 1205"/>
                <a:gd name="T8" fmla="*/ 718 w 1088"/>
                <a:gd name="T9" fmla="*/ 778 h 1205"/>
                <a:gd name="T10" fmla="*/ 745 w 1088"/>
                <a:gd name="T11" fmla="*/ 816 h 1205"/>
                <a:gd name="T12" fmla="*/ 620 w 1088"/>
                <a:gd name="T13" fmla="*/ 816 h 1205"/>
                <a:gd name="T14" fmla="*/ 176 w 1088"/>
                <a:gd name="T15" fmla="*/ 956 h 1205"/>
                <a:gd name="T16" fmla="*/ 288 w 1088"/>
                <a:gd name="T17" fmla="*/ 952 h 1205"/>
                <a:gd name="T18" fmla="*/ 790 w 1088"/>
                <a:gd name="T19" fmla="*/ 952 h 1205"/>
                <a:gd name="T20" fmla="*/ 909 w 1088"/>
                <a:gd name="T21" fmla="*/ 956 h 1205"/>
                <a:gd name="T22" fmla="*/ 909 w 1088"/>
                <a:gd name="T23" fmla="*/ 813 h 1205"/>
                <a:gd name="T24" fmla="*/ 812 w 1088"/>
                <a:gd name="T25" fmla="*/ 816 h 1205"/>
                <a:gd name="T26" fmla="*/ 873 w 1088"/>
                <a:gd name="T27" fmla="*/ 750 h 1205"/>
                <a:gd name="T28" fmla="*/ 841 w 1088"/>
                <a:gd name="T29" fmla="*/ 717 h 1205"/>
                <a:gd name="T30" fmla="*/ 796 w 1088"/>
                <a:gd name="T31" fmla="*/ 672 h 1205"/>
                <a:gd name="T32" fmla="*/ 766 w 1088"/>
                <a:gd name="T33" fmla="*/ 637 h 1205"/>
                <a:gd name="T34" fmla="*/ 862 w 1088"/>
                <a:gd name="T35" fmla="*/ 642 h 1205"/>
                <a:gd name="T36" fmla="*/ 862 w 1088"/>
                <a:gd name="T37" fmla="*/ 495 h 1205"/>
                <a:gd name="T38" fmla="*/ 780 w 1088"/>
                <a:gd name="T39" fmla="*/ 498 h 1205"/>
                <a:gd name="T40" fmla="*/ 620 w 1088"/>
                <a:gd name="T41" fmla="*/ 498 h 1205"/>
                <a:gd name="T42" fmla="*/ 620 w 1088"/>
                <a:gd name="T43" fmla="*/ 366 h 1205"/>
                <a:gd name="T44" fmla="*/ 788 w 1088"/>
                <a:gd name="T45" fmla="*/ 366 h 1205"/>
                <a:gd name="T46" fmla="*/ 900 w 1088"/>
                <a:gd name="T47" fmla="*/ 373 h 1205"/>
                <a:gd name="T48" fmla="*/ 900 w 1088"/>
                <a:gd name="T49" fmla="*/ 224 h 1205"/>
                <a:gd name="T50" fmla="*/ 780 w 1088"/>
                <a:gd name="T51" fmla="*/ 227 h 1205"/>
                <a:gd name="T52" fmla="*/ 303 w 1088"/>
                <a:gd name="T53" fmla="*/ 227 h 1205"/>
                <a:gd name="T54" fmla="*/ 193 w 1088"/>
                <a:gd name="T55" fmla="*/ 224 h 1205"/>
                <a:gd name="T56" fmla="*/ 193 w 1088"/>
                <a:gd name="T57" fmla="*/ 371 h 1205"/>
                <a:gd name="T58" fmla="*/ 303 w 1088"/>
                <a:gd name="T59" fmla="*/ 366 h 1205"/>
                <a:gd name="T60" fmla="*/ 468 w 1088"/>
                <a:gd name="T61" fmla="*/ 366 h 1205"/>
                <a:gd name="T62" fmla="*/ 468 w 1088"/>
                <a:gd name="T63" fmla="*/ 498 h 1205"/>
                <a:gd name="T64" fmla="*/ 336 w 1088"/>
                <a:gd name="T65" fmla="*/ 498 h 1205"/>
                <a:gd name="T66" fmla="*/ 226 w 1088"/>
                <a:gd name="T67" fmla="*/ 495 h 1205"/>
                <a:gd name="T68" fmla="*/ 226 w 1088"/>
                <a:gd name="T69" fmla="*/ 640 h 1205"/>
                <a:gd name="T70" fmla="*/ 336 w 1088"/>
                <a:gd name="T71" fmla="*/ 637 h 1205"/>
                <a:gd name="T72" fmla="*/ 468 w 1088"/>
                <a:gd name="T73" fmla="*/ 637 h 1205"/>
                <a:gd name="T74" fmla="*/ 468 w 1088"/>
                <a:gd name="T75" fmla="*/ 816 h 1205"/>
                <a:gd name="T76" fmla="*/ 290 w 1088"/>
                <a:gd name="T77" fmla="*/ 816 h 1205"/>
                <a:gd name="T78" fmla="*/ 176 w 1088"/>
                <a:gd name="T79" fmla="*/ 813 h 1205"/>
                <a:gd name="T80" fmla="*/ 176 w 1088"/>
                <a:gd name="T81" fmla="*/ 956 h 1205"/>
                <a:gd name="T82" fmla="*/ 4 w 1088"/>
                <a:gd name="T83" fmla="*/ 144 h 1205"/>
                <a:gd name="T84" fmla="*/ 4 w 1088"/>
                <a:gd name="T85" fmla="*/ 1040 h 1205"/>
                <a:gd name="T86" fmla="*/ 0 w 1088"/>
                <a:gd name="T87" fmla="*/ 1196 h 1205"/>
                <a:gd name="T88" fmla="*/ 154 w 1088"/>
                <a:gd name="T89" fmla="*/ 1196 h 1205"/>
                <a:gd name="T90" fmla="*/ 154 w 1088"/>
                <a:gd name="T91" fmla="*/ 1177 h 1205"/>
                <a:gd name="T92" fmla="*/ 930 w 1088"/>
                <a:gd name="T93" fmla="*/ 1177 h 1205"/>
                <a:gd name="T94" fmla="*/ 930 w 1088"/>
                <a:gd name="T95" fmla="*/ 1205 h 1205"/>
                <a:gd name="T96" fmla="*/ 1088 w 1088"/>
                <a:gd name="T97" fmla="*/ 1205 h 1205"/>
                <a:gd name="T98" fmla="*/ 1084 w 1088"/>
                <a:gd name="T99" fmla="*/ 1050 h 1205"/>
                <a:gd name="T100" fmla="*/ 1084 w 1088"/>
                <a:gd name="T101" fmla="*/ 144 h 1205"/>
                <a:gd name="T102" fmla="*/ 1088 w 1088"/>
                <a:gd name="T103" fmla="*/ 0 h 1205"/>
                <a:gd name="T104" fmla="*/ 962 w 1088"/>
                <a:gd name="T105" fmla="*/ 5 h 1205"/>
                <a:gd name="T106" fmla="*/ 128 w 1088"/>
                <a:gd name="T107" fmla="*/ 5 h 1205"/>
                <a:gd name="T108" fmla="*/ 0 w 1088"/>
                <a:gd name="T109" fmla="*/ 0 h 1205"/>
                <a:gd name="T110" fmla="*/ 4 w 1088"/>
                <a:gd name="T111" fmla="*/ 144 h 1205"/>
                <a:gd name="T112" fmla="*/ 154 w 1088"/>
                <a:gd name="T113" fmla="*/ 150 h 1205"/>
                <a:gd name="T114" fmla="*/ 930 w 1088"/>
                <a:gd name="T115" fmla="*/ 150 h 1205"/>
                <a:gd name="T116" fmla="*/ 930 w 1088"/>
                <a:gd name="T117" fmla="*/ 1034 h 1205"/>
                <a:gd name="T118" fmla="*/ 154 w 1088"/>
                <a:gd name="T119" fmla="*/ 1034 h 1205"/>
                <a:gd name="T120" fmla="*/ 154 w 1088"/>
                <a:gd name="T121" fmla="*/ 150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88" h="1205">
                  <a:moveTo>
                    <a:pt x="620" y="816"/>
                  </a:moveTo>
                  <a:cubicBezTo>
                    <a:pt x="620" y="637"/>
                    <a:pt x="620" y="637"/>
                    <a:pt x="620" y="637"/>
                  </a:cubicBezTo>
                  <a:cubicBezTo>
                    <a:pt x="708" y="637"/>
                    <a:pt x="708" y="637"/>
                    <a:pt x="708" y="637"/>
                  </a:cubicBezTo>
                  <a:cubicBezTo>
                    <a:pt x="684" y="662"/>
                    <a:pt x="660" y="683"/>
                    <a:pt x="636" y="698"/>
                  </a:cubicBezTo>
                  <a:cubicBezTo>
                    <a:pt x="681" y="737"/>
                    <a:pt x="708" y="764"/>
                    <a:pt x="718" y="778"/>
                  </a:cubicBezTo>
                  <a:cubicBezTo>
                    <a:pt x="729" y="792"/>
                    <a:pt x="737" y="805"/>
                    <a:pt x="745" y="816"/>
                  </a:cubicBezTo>
                  <a:lnTo>
                    <a:pt x="620" y="816"/>
                  </a:lnTo>
                  <a:close/>
                  <a:moveTo>
                    <a:pt x="176" y="956"/>
                  </a:moveTo>
                  <a:cubicBezTo>
                    <a:pt x="288" y="952"/>
                    <a:pt x="288" y="952"/>
                    <a:pt x="288" y="952"/>
                  </a:cubicBezTo>
                  <a:cubicBezTo>
                    <a:pt x="790" y="952"/>
                    <a:pt x="790" y="952"/>
                    <a:pt x="790" y="952"/>
                  </a:cubicBezTo>
                  <a:cubicBezTo>
                    <a:pt x="909" y="956"/>
                    <a:pt x="909" y="956"/>
                    <a:pt x="909" y="956"/>
                  </a:cubicBezTo>
                  <a:cubicBezTo>
                    <a:pt x="909" y="813"/>
                    <a:pt x="909" y="813"/>
                    <a:pt x="909" y="813"/>
                  </a:cubicBezTo>
                  <a:cubicBezTo>
                    <a:pt x="812" y="816"/>
                    <a:pt x="812" y="816"/>
                    <a:pt x="812" y="816"/>
                  </a:cubicBezTo>
                  <a:cubicBezTo>
                    <a:pt x="834" y="792"/>
                    <a:pt x="854" y="770"/>
                    <a:pt x="873" y="750"/>
                  </a:cubicBezTo>
                  <a:cubicBezTo>
                    <a:pt x="841" y="717"/>
                    <a:pt x="841" y="717"/>
                    <a:pt x="841" y="717"/>
                  </a:cubicBezTo>
                  <a:cubicBezTo>
                    <a:pt x="796" y="672"/>
                    <a:pt x="796" y="672"/>
                    <a:pt x="796" y="672"/>
                  </a:cubicBezTo>
                  <a:cubicBezTo>
                    <a:pt x="789" y="665"/>
                    <a:pt x="779" y="653"/>
                    <a:pt x="766" y="637"/>
                  </a:cubicBezTo>
                  <a:cubicBezTo>
                    <a:pt x="862" y="642"/>
                    <a:pt x="862" y="642"/>
                    <a:pt x="862" y="642"/>
                  </a:cubicBezTo>
                  <a:cubicBezTo>
                    <a:pt x="862" y="495"/>
                    <a:pt x="862" y="495"/>
                    <a:pt x="862" y="495"/>
                  </a:cubicBezTo>
                  <a:cubicBezTo>
                    <a:pt x="780" y="498"/>
                    <a:pt x="780" y="498"/>
                    <a:pt x="780" y="498"/>
                  </a:cubicBezTo>
                  <a:cubicBezTo>
                    <a:pt x="620" y="498"/>
                    <a:pt x="620" y="498"/>
                    <a:pt x="620" y="498"/>
                  </a:cubicBezTo>
                  <a:cubicBezTo>
                    <a:pt x="620" y="366"/>
                    <a:pt x="620" y="366"/>
                    <a:pt x="620" y="366"/>
                  </a:cubicBezTo>
                  <a:cubicBezTo>
                    <a:pt x="788" y="366"/>
                    <a:pt x="788" y="366"/>
                    <a:pt x="788" y="366"/>
                  </a:cubicBezTo>
                  <a:cubicBezTo>
                    <a:pt x="900" y="373"/>
                    <a:pt x="900" y="373"/>
                    <a:pt x="900" y="373"/>
                  </a:cubicBezTo>
                  <a:cubicBezTo>
                    <a:pt x="900" y="224"/>
                    <a:pt x="900" y="224"/>
                    <a:pt x="900" y="224"/>
                  </a:cubicBezTo>
                  <a:cubicBezTo>
                    <a:pt x="780" y="227"/>
                    <a:pt x="780" y="227"/>
                    <a:pt x="780" y="227"/>
                  </a:cubicBezTo>
                  <a:cubicBezTo>
                    <a:pt x="303" y="227"/>
                    <a:pt x="303" y="227"/>
                    <a:pt x="303" y="227"/>
                  </a:cubicBezTo>
                  <a:cubicBezTo>
                    <a:pt x="193" y="224"/>
                    <a:pt x="193" y="224"/>
                    <a:pt x="193" y="224"/>
                  </a:cubicBezTo>
                  <a:cubicBezTo>
                    <a:pt x="193" y="371"/>
                    <a:pt x="193" y="371"/>
                    <a:pt x="193" y="371"/>
                  </a:cubicBezTo>
                  <a:cubicBezTo>
                    <a:pt x="303" y="366"/>
                    <a:pt x="303" y="366"/>
                    <a:pt x="303" y="366"/>
                  </a:cubicBezTo>
                  <a:cubicBezTo>
                    <a:pt x="468" y="366"/>
                    <a:pt x="468" y="366"/>
                    <a:pt x="468" y="366"/>
                  </a:cubicBezTo>
                  <a:cubicBezTo>
                    <a:pt x="468" y="498"/>
                    <a:pt x="468" y="498"/>
                    <a:pt x="468" y="498"/>
                  </a:cubicBezTo>
                  <a:cubicBezTo>
                    <a:pt x="336" y="498"/>
                    <a:pt x="336" y="498"/>
                    <a:pt x="336" y="498"/>
                  </a:cubicBezTo>
                  <a:cubicBezTo>
                    <a:pt x="226" y="495"/>
                    <a:pt x="226" y="495"/>
                    <a:pt x="226" y="495"/>
                  </a:cubicBezTo>
                  <a:cubicBezTo>
                    <a:pt x="226" y="640"/>
                    <a:pt x="226" y="640"/>
                    <a:pt x="226" y="640"/>
                  </a:cubicBezTo>
                  <a:cubicBezTo>
                    <a:pt x="336" y="637"/>
                    <a:pt x="336" y="637"/>
                    <a:pt x="336" y="637"/>
                  </a:cubicBezTo>
                  <a:cubicBezTo>
                    <a:pt x="468" y="637"/>
                    <a:pt x="468" y="637"/>
                    <a:pt x="468" y="637"/>
                  </a:cubicBezTo>
                  <a:cubicBezTo>
                    <a:pt x="468" y="816"/>
                    <a:pt x="468" y="816"/>
                    <a:pt x="468" y="816"/>
                  </a:cubicBezTo>
                  <a:cubicBezTo>
                    <a:pt x="290" y="816"/>
                    <a:pt x="290" y="816"/>
                    <a:pt x="290" y="816"/>
                  </a:cubicBezTo>
                  <a:cubicBezTo>
                    <a:pt x="176" y="813"/>
                    <a:pt x="176" y="813"/>
                    <a:pt x="176" y="813"/>
                  </a:cubicBezTo>
                  <a:lnTo>
                    <a:pt x="176" y="956"/>
                  </a:lnTo>
                  <a:close/>
                  <a:moveTo>
                    <a:pt x="4" y="144"/>
                  </a:moveTo>
                  <a:cubicBezTo>
                    <a:pt x="4" y="1040"/>
                    <a:pt x="4" y="1040"/>
                    <a:pt x="4" y="1040"/>
                  </a:cubicBezTo>
                  <a:cubicBezTo>
                    <a:pt x="0" y="1196"/>
                    <a:pt x="0" y="1196"/>
                    <a:pt x="0" y="1196"/>
                  </a:cubicBezTo>
                  <a:cubicBezTo>
                    <a:pt x="154" y="1196"/>
                    <a:pt x="154" y="1196"/>
                    <a:pt x="154" y="1196"/>
                  </a:cubicBezTo>
                  <a:cubicBezTo>
                    <a:pt x="154" y="1177"/>
                    <a:pt x="154" y="1177"/>
                    <a:pt x="154" y="1177"/>
                  </a:cubicBezTo>
                  <a:cubicBezTo>
                    <a:pt x="930" y="1177"/>
                    <a:pt x="930" y="1177"/>
                    <a:pt x="930" y="1177"/>
                  </a:cubicBezTo>
                  <a:cubicBezTo>
                    <a:pt x="930" y="1205"/>
                    <a:pt x="930" y="1205"/>
                    <a:pt x="930" y="1205"/>
                  </a:cubicBezTo>
                  <a:cubicBezTo>
                    <a:pt x="1088" y="1205"/>
                    <a:pt x="1088" y="1205"/>
                    <a:pt x="1088" y="1205"/>
                  </a:cubicBezTo>
                  <a:cubicBezTo>
                    <a:pt x="1084" y="1050"/>
                    <a:pt x="1084" y="1050"/>
                    <a:pt x="1084" y="1050"/>
                  </a:cubicBezTo>
                  <a:cubicBezTo>
                    <a:pt x="1084" y="144"/>
                    <a:pt x="1084" y="144"/>
                    <a:pt x="1084" y="144"/>
                  </a:cubicBezTo>
                  <a:cubicBezTo>
                    <a:pt x="1088" y="0"/>
                    <a:pt x="1088" y="0"/>
                    <a:pt x="1088" y="0"/>
                  </a:cubicBezTo>
                  <a:cubicBezTo>
                    <a:pt x="962" y="5"/>
                    <a:pt x="962" y="5"/>
                    <a:pt x="962" y="5"/>
                  </a:cubicBezTo>
                  <a:cubicBezTo>
                    <a:pt x="128" y="5"/>
                    <a:pt x="128" y="5"/>
                    <a:pt x="128" y="5"/>
                  </a:cubicBezTo>
                  <a:cubicBezTo>
                    <a:pt x="0" y="0"/>
                    <a:pt x="0" y="0"/>
                    <a:pt x="0" y="0"/>
                  </a:cubicBezTo>
                  <a:lnTo>
                    <a:pt x="4" y="144"/>
                  </a:lnTo>
                  <a:close/>
                  <a:moveTo>
                    <a:pt x="154" y="150"/>
                  </a:moveTo>
                  <a:cubicBezTo>
                    <a:pt x="930" y="150"/>
                    <a:pt x="930" y="150"/>
                    <a:pt x="930" y="150"/>
                  </a:cubicBezTo>
                  <a:cubicBezTo>
                    <a:pt x="930" y="1034"/>
                    <a:pt x="930" y="1034"/>
                    <a:pt x="930" y="1034"/>
                  </a:cubicBezTo>
                  <a:cubicBezTo>
                    <a:pt x="154" y="1034"/>
                    <a:pt x="154" y="1034"/>
                    <a:pt x="154" y="1034"/>
                  </a:cubicBezTo>
                  <a:lnTo>
                    <a:pt x="154"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2" name="Freeform 53"/>
            <p:cNvSpPr>
              <a:spLocks noEditPoints="1"/>
            </p:cNvSpPr>
            <p:nvPr/>
          </p:nvSpPr>
          <p:spPr bwMode="auto">
            <a:xfrm>
              <a:off x="7820747" y="1863654"/>
              <a:ext cx="375632" cy="396936"/>
            </a:xfrm>
            <a:custGeom>
              <a:avLst/>
              <a:gdLst>
                <a:gd name="T0" fmla="*/ 578 w 1233"/>
                <a:gd name="T1" fmla="*/ 836 h 1304"/>
                <a:gd name="T2" fmla="*/ 376 w 1233"/>
                <a:gd name="T3" fmla="*/ 920 h 1304"/>
                <a:gd name="T4" fmla="*/ 104 w 1233"/>
                <a:gd name="T5" fmla="*/ 966 h 1304"/>
                <a:gd name="T6" fmla="*/ 185 w 1233"/>
                <a:gd name="T7" fmla="*/ 847 h 1304"/>
                <a:gd name="T8" fmla="*/ 482 w 1233"/>
                <a:gd name="T9" fmla="*/ 700 h 1304"/>
                <a:gd name="T10" fmla="*/ 323 w 1233"/>
                <a:gd name="T11" fmla="*/ 740 h 1304"/>
                <a:gd name="T12" fmla="*/ 140 w 1233"/>
                <a:gd name="T13" fmla="*/ 735 h 1304"/>
                <a:gd name="T14" fmla="*/ 251 w 1233"/>
                <a:gd name="T15" fmla="*/ 616 h 1304"/>
                <a:gd name="T16" fmla="*/ 333 w 1233"/>
                <a:gd name="T17" fmla="*/ 513 h 1304"/>
                <a:gd name="T18" fmla="*/ 223 w 1233"/>
                <a:gd name="T19" fmla="*/ 372 h 1304"/>
                <a:gd name="T20" fmla="*/ 866 w 1233"/>
                <a:gd name="T21" fmla="*/ 375 h 1304"/>
                <a:gd name="T22" fmla="*/ 989 w 1233"/>
                <a:gd name="T23" fmla="*/ 516 h 1304"/>
                <a:gd name="T24" fmla="*/ 678 w 1233"/>
                <a:gd name="T25" fmla="*/ 513 h 1304"/>
                <a:gd name="T26" fmla="*/ 597 w 1233"/>
                <a:gd name="T27" fmla="*/ 632 h 1304"/>
                <a:gd name="T28" fmla="*/ 693 w 1233"/>
                <a:gd name="T29" fmla="*/ 731 h 1304"/>
                <a:gd name="T30" fmla="*/ 930 w 1233"/>
                <a:gd name="T31" fmla="*/ 537 h 1304"/>
                <a:gd name="T32" fmla="*/ 1061 w 1233"/>
                <a:gd name="T33" fmla="*/ 653 h 1304"/>
                <a:gd name="T34" fmla="*/ 946 w 1233"/>
                <a:gd name="T35" fmla="*/ 880 h 1304"/>
                <a:gd name="T36" fmla="*/ 1233 w 1233"/>
                <a:gd name="T37" fmla="*/ 1144 h 1304"/>
                <a:gd name="T38" fmla="*/ 1126 w 1233"/>
                <a:gd name="T39" fmla="*/ 1292 h 1304"/>
                <a:gd name="T40" fmla="*/ 851 w 1233"/>
                <a:gd name="T41" fmla="*/ 1013 h 1304"/>
                <a:gd name="T42" fmla="*/ 737 w 1233"/>
                <a:gd name="T43" fmla="*/ 864 h 1304"/>
                <a:gd name="T44" fmla="*/ 747 w 1233"/>
                <a:gd name="T45" fmla="*/ 1038 h 1304"/>
                <a:gd name="T46" fmla="*/ 687 w 1233"/>
                <a:gd name="T47" fmla="*/ 1261 h 1304"/>
                <a:gd name="T48" fmla="*/ 467 w 1233"/>
                <a:gd name="T49" fmla="*/ 1195 h 1304"/>
                <a:gd name="T50" fmla="*/ 566 w 1233"/>
                <a:gd name="T51" fmla="*/ 1135 h 1304"/>
                <a:gd name="T52" fmla="*/ 600 w 1233"/>
                <a:gd name="T53" fmla="*/ 1012 h 1304"/>
                <a:gd name="T54" fmla="*/ 429 w 1233"/>
                <a:gd name="T55" fmla="*/ 1103 h 1304"/>
                <a:gd name="T56" fmla="*/ 84 w 1233"/>
                <a:gd name="T57" fmla="*/ 1253 h 1304"/>
                <a:gd name="T58" fmla="*/ 0 w 1233"/>
                <a:gd name="T59" fmla="*/ 1106 h 1304"/>
                <a:gd name="T60" fmla="*/ 31 w 1233"/>
                <a:gd name="T61" fmla="*/ 454 h 1304"/>
                <a:gd name="T62" fmla="*/ 33 w 1233"/>
                <a:gd name="T63" fmla="*/ 235 h 1304"/>
                <a:gd name="T64" fmla="*/ 174 w 1233"/>
                <a:gd name="T65" fmla="*/ 143 h 1304"/>
                <a:gd name="T66" fmla="*/ 448 w 1233"/>
                <a:gd name="T67" fmla="*/ 76 h 1304"/>
                <a:gd name="T68" fmla="*/ 586 w 1233"/>
                <a:gd name="T69" fmla="*/ 0 h 1304"/>
                <a:gd name="T70" fmla="*/ 677 w 1233"/>
                <a:gd name="T71" fmla="*/ 143 h 1304"/>
                <a:gd name="T72" fmla="*/ 1177 w 1233"/>
                <a:gd name="T73" fmla="*/ 138 h 1304"/>
                <a:gd name="T74" fmla="*/ 1174 w 1233"/>
                <a:gd name="T75" fmla="*/ 383 h 1304"/>
                <a:gd name="T76" fmla="*/ 1015 w 1233"/>
                <a:gd name="T77" fmla="*/ 459 h 1304"/>
                <a:gd name="T78" fmla="*/ 1018 w 1233"/>
                <a:gd name="T79" fmla="*/ 287 h 1304"/>
                <a:gd name="T80" fmla="*/ 190 w 1233"/>
                <a:gd name="T81" fmla="*/ 382 h 1304"/>
                <a:gd name="T82" fmla="*/ 31 w 1233"/>
                <a:gd name="T83" fmla="*/ 454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3" h="1304">
                  <a:moveTo>
                    <a:pt x="357" y="980"/>
                  </a:moveTo>
                  <a:cubicBezTo>
                    <a:pt x="453" y="926"/>
                    <a:pt x="526" y="878"/>
                    <a:pt x="578" y="836"/>
                  </a:cubicBezTo>
                  <a:cubicBezTo>
                    <a:pt x="575" y="826"/>
                    <a:pt x="571" y="816"/>
                    <a:pt x="566" y="807"/>
                  </a:cubicBezTo>
                  <a:cubicBezTo>
                    <a:pt x="496" y="851"/>
                    <a:pt x="432" y="889"/>
                    <a:pt x="376" y="920"/>
                  </a:cubicBezTo>
                  <a:cubicBezTo>
                    <a:pt x="320" y="951"/>
                    <a:pt x="238" y="984"/>
                    <a:pt x="129" y="1020"/>
                  </a:cubicBezTo>
                  <a:cubicBezTo>
                    <a:pt x="121" y="999"/>
                    <a:pt x="112" y="981"/>
                    <a:pt x="104" y="966"/>
                  </a:cubicBezTo>
                  <a:cubicBezTo>
                    <a:pt x="96" y="949"/>
                    <a:pt x="79" y="920"/>
                    <a:pt x="52" y="878"/>
                  </a:cubicBezTo>
                  <a:cubicBezTo>
                    <a:pt x="103" y="869"/>
                    <a:pt x="148" y="859"/>
                    <a:pt x="185" y="847"/>
                  </a:cubicBezTo>
                  <a:cubicBezTo>
                    <a:pt x="223" y="836"/>
                    <a:pt x="269" y="817"/>
                    <a:pt x="324" y="791"/>
                  </a:cubicBezTo>
                  <a:cubicBezTo>
                    <a:pt x="379" y="765"/>
                    <a:pt x="432" y="735"/>
                    <a:pt x="482" y="700"/>
                  </a:cubicBezTo>
                  <a:cubicBezTo>
                    <a:pt x="468" y="687"/>
                    <a:pt x="468" y="687"/>
                    <a:pt x="468" y="687"/>
                  </a:cubicBezTo>
                  <a:cubicBezTo>
                    <a:pt x="405" y="712"/>
                    <a:pt x="357" y="730"/>
                    <a:pt x="323" y="740"/>
                  </a:cubicBezTo>
                  <a:cubicBezTo>
                    <a:pt x="290" y="750"/>
                    <a:pt x="236" y="765"/>
                    <a:pt x="162" y="786"/>
                  </a:cubicBezTo>
                  <a:cubicBezTo>
                    <a:pt x="154" y="768"/>
                    <a:pt x="147" y="751"/>
                    <a:pt x="140" y="735"/>
                  </a:cubicBezTo>
                  <a:cubicBezTo>
                    <a:pt x="134" y="721"/>
                    <a:pt x="115" y="689"/>
                    <a:pt x="84" y="640"/>
                  </a:cubicBezTo>
                  <a:cubicBezTo>
                    <a:pt x="124" y="636"/>
                    <a:pt x="181" y="628"/>
                    <a:pt x="251" y="616"/>
                  </a:cubicBezTo>
                  <a:cubicBezTo>
                    <a:pt x="322" y="605"/>
                    <a:pt x="412" y="570"/>
                    <a:pt x="521" y="513"/>
                  </a:cubicBezTo>
                  <a:cubicBezTo>
                    <a:pt x="333" y="513"/>
                    <a:pt x="333" y="513"/>
                    <a:pt x="333" y="513"/>
                  </a:cubicBezTo>
                  <a:cubicBezTo>
                    <a:pt x="223" y="516"/>
                    <a:pt x="223" y="516"/>
                    <a:pt x="223" y="516"/>
                  </a:cubicBezTo>
                  <a:cubicBezTo>
                    <a:pt x="223" y="372"/>
                    <a:pt x="223" y="372"/>
                    <a:pt x="223" y="372"/>
                  </a:cubicBezTo>
                  <a:cubicBezTo>
                    <a:pt x="333" y="375"/>
                    <a:pt x="333" y="375"/>
                    <a:pt x="333" y="375"/>
                  </a:cubicBezTo>
                  <a:cubicBezTo>
                    <a:pt x="866" y="375"/>
                    <a:pt x="866" y="375"/>
                    <a:pt x="866" y="375"/>
                  </a:cubicBezTo>
                  <a:cubicBezTo>
                    <a:pt x="989" y="372"/>
                    <a:pt x="989" y="372"/>
                    <a:pt x="989" y="372"/>
                  </a:cubicBezTo>
                  <a:cubicBezTo>
                    <a:pt x="989" y="516"/>
                    <a:pt x="989" y="516"/>
                    <a:pt x="989" y="516"/>
                  </a:cubicBezTo>
                  <a:cubicBezTo>
                    <a:pt x="866" y="513"/>
                    <a:pt x="866" y="513"/>
                    <a:pt x="866" y="513"/>
                  </a:cubicBezTo>
                  <a:cubicBezTo>
                    <a:pt x="678" y="513"/>
                    <a:pt x="678" y="513"/>
                    <a:pt x="678" y="513"/>
                  </a:cubicBezTo>
                  <a:cubicBezTo>
                    <a:pt x="694" y="526"/>
                    <a:pt x="711" y="540"/>
                    <a:pt x="730" y="553"/>
                  </a:cubicBezTo>
                  <a:cubicBezTo>
                    <a:pt x="684" y="581"/>
                    <a:pt x="640" y="607"/>
                    <a:pt x="597" y="632"/>
                  </a:cubicBezTo>
                  <a:cubicBezTo>
                    <a:pt x="637" y="662"/>
                    <a:pt x="660" y="683"/>
                    <a:pt x="668" y="695"/>
                  </a:cubicBezTo>
                  <a:cubicBezTo>
                    <a:pt x="693" y="731"/>
                    <a:pt x="693" y="731"/>
                    <a:pt x="693" y="731"/>
                  </a:cubicBezTo>
                  <a:cubicBezTo>
                    <a:pt x="792" y="660"/>
                    <a:pt x="850" y="616"/>
                    <a:pt x="867" y="599"/>
                  </a:cubicBezTo>
                  <a:cubicBezTo>
                    <a:pt x="930" y="537"/>
                    <a:pt x="930" y="537"/>
                    <a:pt x="930" y="537"/>
                  </a:cubicBezTo>
                  <a:cubicBezTo>
                    <a:pt x="943" y="553"/>
                    <a:pt x="955" y="566"/>
                    <a:pt x="966" y="578"/>
                  </a:cubicBezTo>
                  <a:cubicBezTo>
                    <a:pt x="977" y="589"/>
                    <a:pt x="1009" y="614"/>
                    <a:pt x="1061" y="653"/>
                  </a:cubicBezTo>
                  <a:cubicBezTo>
                    <a:pt x="1002" y="693"/>
                    <a:pt x="950" y="730"/>
                    <a:pt x="906" y="760"/>
                  </a:cubicBezTo>
                  <a:cubicBezTo>
                    <a:pt x="913" y="787"/>
                    <a:pt x="927" y="827"/>
                    <a:pt x="946" y="880"/>
                  </a:cubicBezTo>
                  <a:cubicBezTo>
                    <a:pt x="966" y="932"/>
                    <a:pt x="1002" y="983"/>
                    <a:pt x="1057" y="1031"/>
                  </a:cubicBezTo>
                  <a:cubicBezTo>
                    <a:pt x="1111" y="1079"/>
                    <a:pt x="1170" y="1117"/>
                    <a:pt x="1233" y="1144"/>
                  </a:cubicBezTo>
                  <a:cubicBezTo>
                    <a:pt x="1212" y="1169"/>
                    <a:pt x="1195" y="1189"/>
                    <a:pt x="1182" y="1205"/>
                  </a:cubicBezTo>
                  <a:cubicBezTo>
                    <a:pt x="1169" y="1222"/>
                    <a:pt x="1151" y="1251"/>
                    <a:pt x="1126" y="1292"/>
                  </a:cubicBezTo>
                  <a:cubicBezTo>
                    <a:pt x="1043" y="1239"/>
                    <a:pt x="982" y="1191"/>
                    <a:pt x="944" y="1147"/>
                  </a:cubicBezTo>
                  <a:cubicBezTo>
                    <a:pt x="905" y="1104"/>
                    <a:pt x="874" y="1059"/>
                    <a:pt x="851" y="1013"/>
                  </a:cubicBezTo>
                  <a:cubicBezTo>
                    <a:pt x="827" y="966"/>
                    <a:pt x="804" y="908"/>
                    <a:pt x="784" y="837"/>
                  </a:cubicBezTo>
                  <a:cubicBezTo>
                    <a:pt x="737" y="864"/>
                    <a:pt x="737" y="864"/>
                    <a:pt x="737" y="864"/>
                  </a:cubicBezTo>
                  <a:cubicBezTo>
                    <a:pt x="740" y="887"/>
                    <a:pt x="742" y="909"/>
                    <a:pt x="744" y="928"/>
                  </a:cubicBezTo>
                  <a:cubicBezTo>
                    <a:pt x="746" y="947"/>
                    <a:pt x="747" y="984"/>
                    <a:pt x="747" y="1038"/>
                  </a:cubicBezTo>
                  <a:cubicBezTo>
                    <a:pt x="747" y="1091"/>
                    <a:pt x="744" y="1135"/>
                    <a:pt x="737" y="1169"/>
                  </a:cubicBezTo>
                  <a:cubicBezTo>
                    <a:pt x="731" y="1203"/>
                    <a:pt x="714" y="1234"/>
                    <a:pt x="687" y="1261"/>
                  </a:cubicBezTo>
                  <a:cubicBezTo>
                    <a:pt x="660" y="1289"/>
                    <a:pt x="596" y="1303"/>
                    <a:pt x="495" y="1304"/>
                  </a:cubicBezTo>
                  <a:cubicBezTo>
                    <a:pt x="482" y="1246"/>
                    <a:pt x="473" y="1209"/>
                    <a:pt x="467" y="1195"/>
                  </a:cubicBezTo>
                  <a:cubicBezTo>
                    <a:pt x="442" y="1136"/>
                    <a:pt x="442" y="1136"/>
                    <a:pt x="442" y="1136"/>
                  </a:cubicBezTo>
                  <a:cubicBezTo>
                    <a:pt x="509" y="1147"/>
                    <a:pt x="550" y="1147"/>
                    <a:pt x="566" y="1135"/>
                  </a:cubicBezTo>
                  <a:cubicBezTo>
                    <a:pt x="583" y="1122"/>
                    <a:pt x="593" y="1103"/>
                    <a:pt x="596" y="1076"/>
                  </a:cubicBezTo>
                  <a:cubicBezTo>
                    <a:pt x="599" y="1049"/>
                    <a:pt x="600" y="1028"/>
                    <a:pt x="600" y="1012"/>
                  </a:cubicBezTo>
                  <a:cubicBezTo>
                    <a:pt x="600" y="996"/>
                    <a:pt x="600" y="996"/>
                    <a:pt x="600" y="996"/>
                  </a:cubicBezTo>
                  <a:cubicBezTo>
                    <a:pt x="555" y="1029"/>
                    <a:pt x="498" y="1064"/>
                    <a:pt x="429" y="1103"/>
                  </a:cubicBezTo>
                  <a:cubicBezTo>
                    <a:pt x="359" y="1142"/>
                    <a:pt x="301" y="1170"/>
                    <a:pt x="253" y="1188"/>
                  </a:cubicBezTo>
                  <a:cubicBezTo>
                    <a:pt x="84" y="1253"/>
                    <a:pt x="84" y="1253"/>
                    <a:pt x="84" y="1253"/>
                  </a:cubicBezTo>
                  <a:cubicBezTo>
                    <a:pt x="66" y="1212"/>
                    <a:pt x="51" y="1182"/>
                    <a:pt x="39" y="1165"/>
                  </a:cubicBezTo>
                  <a:cubicBezTo>
                    <a:pt x="0" y="1106"/>
                    <a:pt x="0" y="1106"/>
                    <a:pt x="0" y="1106"/>
                  </a:cubicBezTo>
                  <a:cubicBezTo>
                    <a:pt x="143" y="1076"/>
                    <a:pt x="262" y="1034"/>
                    <a:pt x="357" y="980"/>
                  </a:cubicBezTo>
                  <a:close/>
                  <a:moveTo>
                    <a:pt x="31" y="454"/>
                  </a:moveTo>
                  <a:cubicBezTo>
                    <a:pt x="33" y="382"/>
                    <a:pt x="33" y="382"/>
                    <a:pt x="33" y="382"/>
                  </a:cubicBezTo>
                  <a:cubicBezTo>
                    <a:pt x="33" y="235"/>
                    <a:pt x="33" y="235"/>
                    <a:pt x="33" y="235"/>
                  </a:cubicBezTo>
                  <a:cubicBezTo>
                    <a:pt x="31" y="138"/>
                    <a:pt x="31" y="138"/>
                    <a:pt x="31" y="138"/>
                  </a:cubicBezTo>
                  <a:cubicBezTo>
                    <a:pt x="174" y="143"/>
                    <a:pt x="174" y="143"/>
                    <a:pt x="174" y="143"/>
                  </a:cubicBezTo>
                  <a:cubicBezTo>
                    <a:pt x="516" y="143"/>
                    <a:pt x="516" y="143"/>
                    <a:pt x="516" y="143"/>
                  </a:cubicBezTo>
                  <a:cubicBezTo>
                    <a:pt x="500" y="124"/>
                    <a:pt x="477" y="102"/>
                    <a:pt x="448" y="76"/>
                  </a:cubicBezTo>
                  <a:cubicBezTo>
                    <a:pt x="466" y="68"/>
                    <a:pt x="483" y="61"/>
                    <a:pt x="497" y="54"/>
                  </a:cubicBezTo>
                  <a:cubicBezTo>
                    <a:pt x="511" y="47"/>
                    <a:pt x="541" y="28"/>
                    <a:pt x="586" y="0"/>
                  </a:cubicBezTo>
                  <a:cubicBezTo>
                    <a:pt x="642" y="51"/>
                    <a:pt x="684" y="89"/>
                    <a:pt x="710" y="115"/>
                  </a:cubicBezTo>
                  <a:cubicBezTo>
                    <a:pt x="697" y="124"/>
                    <a:pt x="686" y="133"/>
                    <a:pt x="677" y="143"/>
                  </a:cubicBezTo>
                  <a:cubicBezTo>
                    <a:pt x="1043" y="143"/>
                    <a:pt x="1043" y="143"/>
                    <a:pt x="1043" y="143"/>
                  </a:cubicBezTo>
                  <a:cubicBezTo>
                    <a:pt x="1177" y="138"/>
                    <a:pt x="1177" y="138"/>
                    <a:pt x="1177" y="138"/>
                  </a:cubicBezTo>
                  <a:cubicBezTo>
                    <a:pt x="1174" y="235"/>
                    <a:pt x="1174" y="235"/>
                    <a:pt x="1174" y="235"/>
                  </a:cubicBezTo>
                  <a:cubicBezTo>
                    <a:pt x="1174" y="383"/>
                    <a:pt x="1174" y="383"/>
                    <a:pt x="1174" y="383"/>
                  </a:cubicBezTo>
                  <a:cubicBezTo>
                    <a:pt x="1177" y="459"/>
                    <a:pt x="1177" y="459"/>
                    <a:pt x="1177" y="459"/>
                  </a:cubicBezTo>
                  <a:cubicBezTo>
                    <a:pt x="1015" y="459"/>
                    <a:pt x="1015" y="459"/>
                    <a:pt x="1015" y="459"/>
                  </a:cubicBezTo>
                  <a:cubicBezTo>
                    <a:pt x="1018" y="383"/>
                    <a:pt x="1018" y="383"/>
                    <a:pt x="1018" y="383"/>
                  </a:cubicBezTo>
                  <a:cubicBezTo>
                    <a:pt x="1018" y="287"/>
                    <a:pt x="1018" y="287"/>
                    <a:pt x="1018" y="287"/>
                  </a:cubicBezTo>
                  <a:cubicBezTo>
                    <a:pt x="190" y="288"/>
                    <a:pt x="190" y="288"/>
                    <a:pt x="190" y="288"/>
                  </a:cubicBezTo>
                  <a:cubicBezTo>
                    <a:pt x="190" y="382"/>
                    <a:pt x="190" y="382"/>
                    <a:pt x="190" y="382"/>
                  </a:cubicBezTo>
                  <a:cubicBezTo>
                    <a:pt x="193" y="454"/>
                    <a:pt x="193" y="454"/>
                    <a:pt x="193" y="454"/>
                  </a:cubicBezTo>
                  <a:lnTo>
                    <a:pt x="31" y="4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3" name="Freeform 54"/>
            <p:cNvSpPr>
              <a:spLocks noEditPoints="1"/>
            </p:cNvSpPr>
            <p:nvPr/>
          </p:nvSpPr>
          <p:spPr bwMode="auto">
            <a:xfrm>
              <a:off x="8241825" y="1865785"/>
              <a:ext cx="350780" cy="393385"/>
            </a:xfrm>
            <a:custGeom>
              <a:avLst/>
              <a:gdLst>
                <a:gd name="T0" fmla="*/ 160 w 1151"/>
                <a:gd name="T1" fmla="*/ 336 h 1291"/>
                <a:gd name="T2" fmla="*/ 404 w 1151"/>
                <a:gd name="T3" fmla="*/ 336 h 1291"/>
                <a:gd name="T4" fmla="*/ 404 w 1151"/>
                <a:gd name="T5" fmla="*/ 492 h 1291"/>
                <a:gd name="T6" fmla="*/ 160 w 1151"/>
                <a:gd name="T7" fmla="*/ 492 h 1291"/>
                <a:gd name="T8" fmla="*/ 160 w 1151"/>
                <a:gd name="T9" fmla="*/ 336 h 1291"/>
                <a:gd name="T10" fmla="*/ 3 w 1151"/>
                <a:gd name="T11" fmla="*/ 298 h 1291"/>
                <a:gd name="T12" fmla="*/ 3 w 1151"/>
                <a:gd name="T13" fmla="*/ 821 h 1291"/>
                <a:gd name="T14" fmla="*/ 0 w 1151"/>
                <a:gd name="T15" fmla="*/ 960 h 1291"/>
                <a:gd name="T16" fmla="*/ 160 w 1151"/>
                <a:gd name="T17" fmla="*/ 960 h 1291"/>
                <a:gd name="T18" fmla="*/ 160 w 1151"/>
                <a:gd name="T19" fmla="*/ 940 h 1291"/>
                <a:gd name="T20" fmla="*/ 404 w 1151"/>
                <a:gd name="T21" fmla="*/ 940 h 1291"/>
                <a:gd name="T22" fmla="*/ 404 w 1151"/>
                <a:gd name="T23" fmla="*/ 1137 h 1291"/>
                <a:gd name="T24" fmla="*/ 413 w 1151"/>
                <a:gd name="T25" fmla="*/ 1211 h 1291"/>
                <a:gd name="T26" fmla="*/ 458 w 1151"/>
                <a:gd name="T27" fmla="*/ 1262 h 1291"/>
                <a:gd name="T28" fmla="*/ 569 w 1151"/>
                <a:gd name="T29" fmla="*/ 1285 h 1291"/>
                <a:gd name="T30" fmla="*/ 761 w 1151"/>
                <a:gd name="T31" fmla="*/ 1288 h 1291"/>
                <a:gd name="T32" fmla="*/ 943 w 1151"/>
                <a:gd name="T33" fmla="*/ 1289 h 1291"/>
                <a:gd name="T34" fmla="*/ 1032 w 1151"/>
                <a:gd name="T35" fmla="*/ 1273 h 1291"/>
                <a:gd name="T36" fmla="*/ 1087 w 1151"/>
                <a:gd name="T37" fmla="*/ 1231 h 1291"/>
                <a:gd name="T38" fmla="*/ 1151 w 1151"/>
                <a:gd name="T39" fmla="*/ 1062 h 1291"/>
                <a:gd name="T40" fmla="*/ 997 w 1151"/>
                <a:gd name="T41" fmla="*/ 983 h 1291"/>
                <a:gd name="T42" fmla="*/ 989 w 1151"/>
                <a:gd name="T43" fmla="*/ 1036 h 1291"/>
                <a:gd name="T44" fmla="*/ 958 w 1151"/>
                <a:gd name="T45" fmla="*/ 1109 h 1291"/>
                <a:gd name="T46" fmla="*/ 894 w 1151"/>
                <a:gd name="T47" fmla="*/ 1134 h 1291"/>
                <a:gd name="T48" fmla="*/ 766 w 1151"/>
                <a:gd name="T49" fmla="*/ 1136 h 1291"/>
                <a:gd name="T50" fmla="*/ 626 w 1151"/>
                <a:gd name="T51" fmla="*/ 1132 h 1291"/>
                <a:gd name="T52" fmla="*/ 570 w 1151"/>
                <a:gd name="T53" fmla="*/ 1116 h 1291"/>
                <a:gd name="T54" fmla="*/ 559 w 1151"/>
                <a:gd name="T55" fmla="*/ 1084 h 1291"/>
                <a:gd name="T56" fmla="*/ 559 w 1151"/>
                <a:gd name="T57" fmla="*/ 940 h 1291"/>
                <a:gd name="T58" fmla="*/ 837 w 1151"/>
                <a:gd name="T59" fmla="*/ 940 h 1291"/>
                <a:gd name="T60" fmla="*/ 837 w 1151"/>
                <a:gd name="T61" fmla="*/ 965 h 1291"/>
                <a:gd name="T62" fmla="*/ 998 w 1151"/>
                <a:gd name="T63" fmla="*/ 965 h 1291"/>
                <a:gd name="T64" fmla="*/ 994 w 1151"/>
                <a:gd name="T65" fmla="*/ 831 h 1291"/>
                <a:gd name="T66" fmla="*/ 994 w 1151"/>
                <a:gd name="T67" fmla="*/ 298 h 1291"/>
                <a:gd name="T68" fmla="*/ 998 w 1151"/>
                <a:gd name="T69" fmla="*/ 179 h 1291"/>
                <a:gd name="T70" fmla="*/ 894 w 1151"/>
                <a:gd name="T71" fmla="*/ 184 h 1291"/>
                <a:gd name="T72" fmla="*/ 559 w 1151"/>
                <a:gd name="T73" fmla="*/ 184 h 1291"/>
                <a:gd name="T74" fmla="*/ 559 w 1151"/>
                <a:gd name="T75" fmla="*/ 107 h 1291"/>
                <a:gd name="T76" fmla="*/ 562 w 1151"/>
                <a:gd name="T77" fmla="*/ 0 h 1291"/>
                <a:gd name="T78" fmla="*/ 401 w 1151"/>
                <a:gd name="T79" fmla="*/ 0 h 1291"/>
                <a:gd name="T80" fmla="*/ 404 w 1151"/>
                <a:gd name="T81" fmla="*/ 107 h 1291"/>
                <a:gd name="T82" fmla="*/ 404 w 1151"/>
                <a:gd name="T83" fmla="*/ 184 h 1291"/>
                <a:gd name="T84" fmla="*/ 120 w 1151"/>
                <a:gd name="T85" fmla="*/ 184 h 1291"/>
                <a:gd name="T86" fmla="*/ 0 w 1151"/>
                <a:gd name="T87" fmla="*/ 179 h 1291"/>
                <a:gd name="T88" fmla="*/ 3 w 1151"/>
                <a:gd name="T89" fmla="*/ 298 h 1291"/>
                <a:gd name="T90" fmla="*/ 160 w 1151"/>
                <a:gd name="T91" fmla="*/ 637 h 1291"/>
                <a:gd name="T92" fmla="*/ 404 w 1151"/>
                <a:gd name="T93" fmla="*/ 637 h 1291"/>
                <a:gd name="T94" fmla="*/ 404 w 1151"/>
                <a:gd name="T95" fmla="*/ 791 h 1291"/>
                <a:gd name="T96" fmla="*/ 160 w 1151"/>
                <a:gd name="T97" fmla="*/ 791 h 1291"/>
                <a:gd name="T98" fmla="*/ 160 w 1151"/>
                <a:gd name="T99" fmla="*/ 637 h 1291"/>
                <a:gd name="T100" fmla="*/ 559 w 1151"/>
                <a:gd name="T101" fmla="*/ 336 h 1291"/>
                <a:gd name="T102" fmla="*/ 837 w 1151"/>
                <a:gd name="T103" fmla="*/ 336 h 1291"/>
                <a:gd name="T104" fmla="*/ 837 w 1151"/>
                <a:gd name="T105" fmla="*/ 492 h 1291"/>
                <a:gd name="T106" fmla="*/ 559 w 1151"/>
                <a:gd name="T107" fmla="*/ 492 h 1291"/>
                <a:gd name="T108" fmla="*/ 559 w 1151"/>
                <a:gd name="T109" fmla="*/ 336 h 1291"/>
                <a:gd name="T110" fmla="*/ 559 w 1151"/>
                <a:gd name="T111" fmla="*/ 637 h 1291"/>
                <a:gd name="T112" fmla="*/ 837 w 1151"/>
                <a:gd name="T113" fmla="*/ 637 h 1291"/>
                <a:gd name="T114" fmla="*/ 837 w 1151"/>
                <a:gd name="T115" fmla="*/ 791 h 1291"/>
                <a:gd name="T116" fmla="*/ 559 w 1151"/>
                <a:gd name="T117" fmla="*/ 791 h 1291"/>
                <a:gd name="T118" fmla="*/ 559 w 1151"/>
                <a:gd name="T119" fmla="*/ 637 h 1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1" h="1291">
                  <a:moveTo>
                    <a:pt x="160" y="336"/>
                  </a:moveTo>
                  <a:cubicBezTo>
                    <a:pt x="404" y="336"/>
                    <a:pt x="404" y="336"/>
                    <a:pt x="404" y="336"/>
                  </a:cubicBezTo>
                  <a:cubicBezTo>
                    <a:pt x="404" y="492"/>
                    <a:pt x="404" y="492"/>
                    <a:pt x="404" y="492"/>
                  </a:cubicBezTo>
                  <a:cubicBezTo>
                    <a:pt x="160" y="492"/>
                    <a:pt x="160" y="492"/>
                    <a:pt x="160" y="492"/>
                  </a:cubicBezTo>
                  <a:lnTo>
                    <a:pt x="160" y="336"/>
                  </a:lnTo>
                  <a:close/>
                  <a:moveTo>
                    <a:pt x="3" y="298"/>
                  </a:moveTo>
                  <a:cubicBezTo>
                    <a:pt x="3" y="821"/>
                    <a:pt x="3" y="821"/>
                    <a:pt x="3" y="821"/>
                  </a:cubicBezTo>
                  <a:cubicBezTo>
                    <a:pt x="0" y="960"/>
                    <a:pt x="0" y="960"/>
                    <a:pt x="0" y="960"/>
                  </a:cubicBezTo>
                  <a:cubicBezTo>
                    <a:pt x="160" y="960"/>
                    <a:pt x="160" y="960"/>
                    <a:pt x="160" y="960"/>
                  </a:cubicBezTo>
                  <a:cubicBezTo>
                    <a:pt x="160" y="940"/>
                    <a:pt x="160" y="940"/>
                    <a:pt x="160" y="940"/>
                  </a:cubicBezTo>
                  <a:cubicBezTo>
                    <a:pt x="404" y="940"/>
                    <a:pt x="404" y="940"/>
                    <a:pt x="404" y="940"/>
                  </a:cubicBezTo>
                  <a:cubicBezTo>
                    <a:pt x="404" y="1137"/>
                    <a:pt x="404" y="1137"/>
                    <a:pt x="404" y="1137"/>
                  </a:cubicBezTo>
                  <a:cubicBezTo>
                    <a:pt x="404" y="1168"/>
                    <a:pt x="407" y="1193"/>
                    <a:pt x="413" y="1211"/>
                  </a:cubicBezTo>
                  <a:cubicBezTo>
                    <a:pt x="419" y="1230"/>
                    <a:pt x="434" y="1247"/>
                    <a:pt x="458" y="1262"/>
                  </a:cubicBezTo>
                  <a:cubicBezTo>
                    <a:pt x="483" y="1277"/>
                    <a:pt x="519" y="1285"/>
                    <a:pt x="569" y="1285"/>
                  </a:cubicBezTo>
                  <a:cubicBezTo>
                    <a:pt x="619" y="1285"/>
                    <a:pt x="683" y="1286"/>
                    <a:pt x="761" y="1288"/>
                  </a:cubicBezTo>
                  <a:cubicBezTo>
                    <a:pt x="843" y="1290"/>
                    <a:pt x="903" y="1291"/>
                    <a:pt x="943" y="1289"/>
                  </a:cubicBezTo>
                  <a:cubicBezTo>
                    <a:pt x="982" y="1286"/>
                    <a:pt x="1012" y="1281"/>
                    <a:pt x="1032" y="1273"/>
                  </a:cubicBezTo>
                  <a:cubicBezTo>
                    <a:pt x="1052" y="1265"/>
                    <a:pt x="1070" y="1251"/>
                    <a:pt x="1087" y="1231"/>
                  </a:cubicBezTo>
                  <a:cubicBezTo>
                    <a:pt x="1104" y="1211"/>
                    <a:pt x="1125" y="1155"/>
                    <a:pt x="1151" y="1062"/>
                  </a:cubicBezTo>
                  <a:cubicBezTo>
                    <a:pt x="1106" y="1046"/>
                    <a:pt x="1055" y="1019"/>
                    <a:pt x="997" y="983"/>
                  </a:cubicBezTo>
                  <a:cubicBezTo>
                    <a:pt x="989" y="1036"/>
                    <a:pt x="989" y="1036"/>
                    <a:pt x="989" y="1036"/>
                  </a:cubicBezTo>
                  <a:cubicBezTo>
                    <a:pt x="985" y="1071"/>
                    <a:pt x="974" y="1095"/>
                    <a:pt x="958" y="1109"/>
                  </a:cubicBezTo>
                  <a:cubicBezTo>
                    <a:pt x="942" y="1123"/>
                    <a:pt x="920" y="1131"/>
                    <a:pt x="894" y="1134"/>
                  </a:cubicBezTo>
                  <a:cubicBezTo>
                    <a:pt x="869" y="1137"/>
                    <a:pt x="826" y="1137"/>
                    <a:pt x="766" y="1136"/>
                  </a:cubicBezTo>
                  <a:cubicBezTo>
                    <a:pt x="626" y="1132"/>
                    <a:pt x="626" y="1132"/>
                    <a:pt x="626" y="1132"/>
                  </a:cubicBezTo>
                  <a:cubicBezTo>
                    <a:pt x="595" y="1131"/>
                    <a:pt x="577" y="1125"/>
                    <a:pt x="570" y="1116"/>
                  </a:cubicBezTo>
                  <a:cubicBezTo>
                    <a:pt x="562" y="1106"/>
                    <a:pt x="559" y="1096"/>
                    <a:pt x="559" y="1084"/>
                  </a:cubicBezTo>
                  <a:cubicBezTo>
                    <a:pt x="559" y="940"/>
                    <a:pt x="559" y="940"/>
                    <a:pt x="559" y="940"/>
                  </a:cubicBezTo>
                  <a:cubicBezTo>
                    <a:pt x="837" y="940"/>
                    <a:pt x="837" y="940"/>
                    <a:pt x="837" y="940"/>
                  </a:cubicBezTo>
                  <a:cubicBezTo>
                    <a:pt x="837" y="965"/>
                    <a:pt x="837" y="965"/>
                    <a:pt x="837" y="965"/>
                  </a:cubicBezTo>
                  <a:cubicBezTo>
                    <a:pt x="998" y="965"/>
                    <a:pt x="998" y="965"/>
                    <a:pt x="998" y="965"/>
                  </a:cubicBezTo>
                  <a:cubicBezTo>
                    <a:pt x="994" y="831"/>
                    <a:pt x="994" y="831"/>
                    <a:pt x="994" y="831"/>
                  </a:cubicBezTo>
                  <a:cubicBezTo>
                    <a:pt x="994" y="298"/>
                    <a:pt x="994" y="298"/>
                    <a:pt x="994" y="298"/>
                  </a:cubicBezTo>
                  <a:cubicBezTo>
                    <a:pt x="998" y="179"/>
                    <a:pt x="998" y="179"/>
                    <a:pt x="998" y="179"/>
                  </a:cubicBezTo>
                  <a:cubicBezTo>
                    <a:pt x="894" y="184"/>
                    <a:pt x="894" y="184"/>
                    <a:pt x="894" y="184"/>
                  </a:cubicBezTo>
                  <a:cubicBezTo>
                    <a:pt x="559" y="184"/>
                    <a:pt x="559" y="184"/>
                    <a:pt x="559" y="184"/>
                  </a:cubicBezTo>
                  <a:cubicBezTo>
                    <a:pt x="559" y="107"/>
                    <a:pt x="559" y="107"/>
                    <a:pt x="559" y="107"/>
                  </a:cubicBezTo>
                  <a:cubicBezTo>
                    <a:pt x="562" y="0"/>
                    <a:pt x="562" y="0"/>
                    <a:pt x="562" y="0"/>
                  </a:cubicBezTo>
                  <a:cubicBezTo>
                    <a:pt x="401" y="0"/>
                    <a:pt x="401" y="0"/>
                    <a:pt x="401" y="0"/>
                  </a:cubicBezTo>
                  <a:cubicBezTo>
                    <a:pt x="404" y="107"/>
                    <a:pt x="404" y="107"/>
                    <a:pt x="404" y="107"/>
                  </a:cubicBezTo>
                  <a:cubicBezTo>
                    <a:pt x="404" y="184"/>
                    <a:pt x="404" y="184"/>
                    <a:pt x="404" y="184"/>
                  </a:cubicBezTo>
                  <a:cubicBezTo>
                    <a:pt x="120" y="184"/>
                    <a:pt x="120" y="184"/>
                    <a:pt x="120" y="184"/>
                  </a:cubicBezTo>
                  <a:cubicBezTo>
                    <a:pt x="0" y="179"/>
                    <a:pt x="0" y="179"/>
                    <a:pt x="0" y="179"/>
                  </a:cubicBezTo>
                  <a:lnTo>
                    <a:pt x="3" y="298"/>
                  </a:lnTo>
                  <a:close/>
                  <a:moveTo>
                    <a:pt x="160" y="637"/>
                  </a:moveTo>
                  <a:cubicBezTo>
                    <a:pt x="404" y="637"/>
                    <a:pt x="404" y="637"/>
                    <a:pt x="404" y="637"/>
                  </a:cubicBezTo>
                  <a:cubicBezTo>
                    <a:pt x="404" y="791"/>
                    <a:pt x="404" y="791"/>
                    <a:pt x="404" y="791"/>
                  </a:cubicBezTo>
                  <a:cubicBezTo>
                    <a:pt x="160" y="791"/>
                    <a:pt x="160" y="791"/>
                    <a:pt x="160" y="791"/>
                  </a:cubicBezTo>
                  <a:lnTo>
                    <a:pt x="160" y="637"/>
                  </a:lnTo>
                  <a:close/>
                  <a:moveTo>
                    <a:pt x="559" y="336"/>
                  </a:moveTo>
                  <a:cubicBezTo>
                    <a:pt x="837" y="336"/>
                    <a:pt x="837" y="336"/>
                    <a:pt x="837" y="336"/>
                  </a:cubicBezTo>
                  <a:cubicBezTo>
                    <a:pt x="837" y="492"/>
                    <a:pt x="837" y="492"/>
                    <a:pt x="837" y="492"/>
                  </a:cubicBezTo>
                  <a:cubicBezTo>
                    <a:pt x="559" y="492"/>
                    <a:pt x="559" y="492"/>
                    <a:pt x="559" y="492"/>
                  </a:cubicBezTo>
                  <a:lnTo>
                    <a:pt x="559" y="336"/>
                  </a:lnTo>
                  <a:close/>
                  <a:moveTo>
                    <a:pt x="559" y="637"/>
                  </a:moveTo>
                  <a:cubicBezTo>
                    <a:pt x="837" y="637"/>
                    <a:pt x="837" y="637"/>
                    <a:pt x="837" y="637"/>
                  </a:cubicBezTo>
                  <a:cubicBezTo>
                    <a:pt x="837" y="791"/>
                    <a:pt x="837" y="791"/>
                    <a:pt x="837" y="791"/>
                  </a:cubicBezTo>
                  <a:cubicBezTo>
                    <a:pt x="559" y="791"/>
                    <a:pt x="559" y="791"/>
                    <a:pt x="559" y="791"/>
                  </a:cubicBezTo>
                  <a:lnTo>
                    <a:pt x="559" y="6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4" name="Freeform 55"/>
            <p:cNvSpPr>
              <a:spLocks noEditPoints="1"/>
            </p:cNvSpPr>
            <p:nvPr/>
          </p:nvSpPr>
          <p:spPr bwMode="auto">
            <a:xfrm>
              <a:off x="8641601" y="1891348"/>
              <a:ext cx="320247" cy="362142"/>
            </a:xfrm>
            <a:custGeom>
              <a:avLst/>
              <a:gdLst>
                <a:gd name="T0" fmla="*/ 198 w 1052"/>
                <a:gd name="T1" fmla="*/ 421 h 1191"/>
                <a:gd name="T2" fmla="*/ 235 w 1052"/>
                <a:gd name="T3" fmla="*/ 693 h 1191"/>
                <a:gd name="T4" fmla="*/ 166 w 1052"/>
                <a:gd name="T5" fmla="*/ 374 h 1191"/>
                <a:gd name="T6" fmla="*/ 166 w 1052"/>
                <a:gd name="T7" fmla="*/ 977 h 1191"/>
                <a:gd name="T8" fmla="*/ 232 w 1052"/>
                <a:gd name="T9" fmla="*/ 885 h 1191"/>
                <a:gd name="T10" fmla="*/ 350 w 1052"/>
                <a:gd name="T11" fmla="*/ 796 h 1191"/>
                <a:gd name="T12" fmla="*/ 396 w 1052"/>
                <a:gd name="T13" fmla="*/ 774 h 1191"/>
                <a:gd name="T14" fmla="*/ 442 w 1052"/>
                <a:gd name="T15" fmla="*/ 800 h 1191"/>
                <a:gd name="T16" fmla="*/ 445 w 1052"/>
                <a:gd name="T17" fmla="*/ 546 h 1191"/>
                <a:gd name="T18" fmla="*/ 483 w 1052"/>
                <a:gd name="T19" fmla="*/ 391 h 1191"/>
                <a:gd name="T20" fmla="*/ 612 w 1052"/>
                <a:gd name="T21" fmla="*/ 592 h 1191"/>
                <a:gd name="T22" fmla="*/ 536 w 1052"/>
                <a:gd name="T23" fmla="*/ 770 h 1191"/>
                <a:gd name="T24" fmla="*/ 520 w 1052"/>
                <a:gd name="T25" fmla="*/ 950 h 1191"/>
                <a:gd name="T26" fmla="*/ 622 w 1052"/>
                <a:gd name="T27" fmla="*/ 915 h 1191"/>
                <a:gd name="T28" fmla="*/ 745 w 1052"/>
                <a:gd name="T29" fmla="*/ 835 h 1191"/>
                <a:gd name="T30" fmla="*/ 890 w 1052"/>
                <a:gd name="T31" fmla="*/ 787 h 1191"/>
                <a:gd name="T32" fmla="*/ 773 w 1052"/>
                <a:gd name="T33" fmla="*/ 571 h 1191"/>
                <a:gd name="T34" fmla="*/ 813 w 1052"/>
                <a:gd name="T35" fmla="*/ 359 h 1191"/>
                <a:gd name="T36" fmla="*/ 831 w 1052"/>
                <a:gd name="T37" fmla="*/ 236 h 1191"/>
                <a:gd name="T38" fmla="*/ 672 w 1052"/>
                <a:gd name="T39" fmla="*/ 257 h 1191"/>
                <a:gd name="T40" fmla="*/ 597 w 1052"/>
                <a:gd name="T41" fmla="*/ 303 h 1191"/>
                <a:gd name="T42" fmla="*/ 486 w 1052"/>
                <a:gd name="T43" fmla="*/ 381 h 1191"/>
                <a:gd name="T44" fmla="*/ 504 w 1052"/>
                <a:gd name="T45" fmla="*/ 275 h 1191"/>
                <a:gd name="T46" fmla="*/ 357 w 1052"/>
                <a:gd name="T47" fmla="*/ 191 h 1191"/>
                <a:gd name="T48" fmla="*/ 349 w 1052"/>
                <a:gd name="T49" fmla="*/ 312 h 1191"/>
                <a:gd name="T50" fmla="*/ 271 w 1052"/>
                <a:gd name="T51" fmla="*/ 274 h 1191"/>
                <a:gd name="T52" fmla="*/ 166 w 1052"/>
                <a:gd name="T53" fmla="*/ 346 h 1191"/>
                <a:gd name="T54" fmla="*/ 893 w 1052"/>
                <a:gd name="T55" fmla="*/ 160 h 1191"/>
                <a:gd name="T56" fmla="*/ 884 w 1052"/>
                <a:gd name="T57" fmla="*/ 997 h 1191"/>
                <a:gd name="T58" fmla="*/ 741 w 1052"/>
                <a:gd name="T59" fmla="*/ 1001 h 1191"/>
                <a:gd name="T60" fmla="*/ 791 w 1052"/>
                <a:gd name="T61" fmla="*/ 1140 h 1191"/>
                <a:gd name="T62" fmla="*/ 975 w 1052"/>
                <a:gd name="T63" fmla="*/ 1162 h 1191"/>
                <a:gd name="T64" fmla="*/ 1048 w 1052"/>
                <a:gd name="T65" fmla="*/ 1027 h 1191"/>
                <a:gd name="T66" fmla="*/ 1052 w 1052"/>
                <a:gd name="T67" fmla="*/ 0 h 1191"/>
                <a:gd name="T68" fmla="*/ 157 w 1052"/>
                <a:gd name="T69" fmla="*/ 5 h 1191"/>
                <a:gd name="T70" fmla="*/ 4 w 1052"/>
                <a:gd name="T71" fmla="*/ 165 h 1191"/>
                <a:gd name="T72" fmla="*/ 0 w 1052"/>
                <a:gd name="T73" fmla="*/ 1156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2" h="1191">
                  <a:moveTo>
                    <a:pt x="166" y="374"/>
                  </a:moveTo>
                  <a:cubicBezTo>
                    <a:pt x="198" y="421"/>
                    <a:pt x="198" y="421"/>
                    <a:pt x="198" y="421"/>
                  </a:cubicBezTo>
                  <a:cubicBezTo>
                    <a:pt x="208" y="434"/>
                    <a:pt x="237" y="482"/>
                    <a:pt x="287" y="563"/>
                  </a:cubicBezTo>
                  <a:cubicBezTo>
                    <a:pt x="270" y="620"/>
                    <a:pt x="253" y="663"/>
                    <a:pt x="235" y="693"/>
                  </a:cubicBezTo>
                  <a:cubicBezTo>
                    <a:pt x="216" y="724"/>
                    <a:pt x="193" y="756"/>
                    <a:pt x="166" y="790"/>
                  </a:cubicBezTo>
                  <a:lnTo>
                    <a:pt x="166" y="374"/>
                  </a:lnTo>
                  <a:close/>
                  <a:moveTo>
                    <a:pt x="169" y="1156"/>
                  </a:moveTo>
                  <a:cubicBezTo>
                    <a:pt x="166" y="977"/>
                    <a:pt x="166" y="977"/>
                    <a:pt x="166" y="977"/>
                  </a:cubicBezTo>
                  <a:cubicBezTo>
                    <a:pt x="166" y="812"/>
                    <a:pt x="166" y="812"/>
                    <a:pt x="166" y="812"/>
                  </a:cubicBezTo>
                  <a:cubicBezTo>
                    <a:pt x="199" y="846"/>
                    <a:pt x="221" y="870"/>
                    <a:pt x="232" y="885"/>
                  </a:cubicBezTo>
                  <a:cubicBezTo>
                    <a:pt x="243" y="899"/>
                    <a:pt x="253" y="914"/>
                    <a:pt x="263" y="929"/>
                  </a:cubicBezTo>
                  <a:cubicBezTo>
                    <a:pt x="310" y="862"/>
                    <a:pt x="339" y="818"/>
                    <a:pt x="350" y="796"/>
                  </a:cubicBezTo>
                  <a:cubicBezTo>
                    <a:pt x="361" y="774"/>
                    <a:pt x="371" y="754"/>
                    <a:pt x="379" y="737"/>
                  </a:cubicBezTo>
                  <a:cubicBezTo>
                    <a:pt x="396" y="774"/>
                    <a:pt x="396" y="774"/>
                    <a:pt x="396" y="774"/>
                  </a:cubicBezTo>
                  <a:cubicBezTo>
                    <a:pt x="399" y="781"/>
                    <a:pt x="405" y="799"/>
                    <a:pt x="413" y="829"/>
                  </a:cubicBezTo>
                  <a:cubicBezTo>
                    <a:pt x="442" y="800"/>
                    <a:pt x="442" y="800"/>
                    <a:pt x="442" y="800"/>
                  </a:cubicBezTo>
                  <a:cubicBezTo>
                    <a:pt x="460" y="782"/>
                    <a:pt x="493" y="759"/>
                    <a:pt x="541" y="732"/>
                  </a:cubicBezTo>
                  <a:cubicBezTo>
                    <a:pt x="508" y="667"/>
                    <a:pt x="476" y="605"/>
                    <a:pt x="445" y="546"/>
                  </a:cubicBezTo>
                  <a:cubicBezTo>
                    <a:pt x="458" y="500"/>
                    <a:pt x="458" y="500"/>
                    <a:pt x="458" y="500"/>
                  </a:cubicBezTo>
                  <a:cubicBezTo>
                    <a:pt x="463" y="484"/>
                    <a:pt x="470" y="448"/>
                    <a:pt x="483" y="391"/>
                  </a:cubicBezTo>
                  <a:cubicBezTo>
                    <a:pt x="524" y="445"/>
                    <a:pt x="549" y="479"/>
                    <a:pt x="559" y="493"/>
                  </a:cubicBezTo>
                  <a:cubicBezTo>
                    <a:pt x="569" y="507"/>
                    <a:pt x="587" y="540"/>
                    <a:pt x="612" y="592"/>
                  </a:cubicBezTo>
                  <a:cubicBezTo>
                    <a:pt x="592" y="650"/>
                    <a:pt x="592" y="650"/>
                    <a:pt x="592" y="650"/>
                  </a:cubicBezTo>
                  <a:cubicBezTo>
                    <a:pt x="578" y="690"/>
                    <a:pt x="559" y="730"/>
                    <a:pt x="536" y="770"/>
                  </a:cubicBezTo>
                  <a:cubicBezTo>
                    <a:pt x="512" y="810"/>
                    <a:pt x="478" y="851"/>
                    <a:pt x="435" y="895"/>
                  </a:cubicBezTo>
                  <a:cubicBezTo>
                    <a:pt x="478" y="920"/>
                    <a:pt x="506" y="939"/>
                    <a:pt x="520" y="950"/>
                  </a:cubicBezTo>
                  <a:cubicBezTo>
                    <a:pt x="533" y="961"/>
                    <a:pt x="548" y="975"/>
                    <a:pt x="565" y="990"/>
                  </a:cubicBezTo>
                  <a:cubicBezTo>
                    <a:pt x="588" y="963"/>
                    <a:pt x="608" y="938"/>
                    <a:pt x="622" y="915"/>
                  </a:cubicBezTo>
                  <a:cubicBezTo>
                    <a:pt x="637" y="893"/>
                    <a:pt x="666" y="841"/>
                    <a:pt x="710" y="760"/>
                  </a:cubicBezTo>
                  <a:cubicBezTo>
                    <a:pt x="745" y="835"/>
                    <a:pt x="745" y="835"/>
                    <a:pt x="745" y="835"/>
                  </a:cubicBezTo>
                  <a:cubicBezTo>
                    <a:pt x="748" y="841"/>
                    <a:pt x="756" y="864"/>
                    <a:pt x="769" y="903"/>
                  </a:cubicBezTo>
                  <a:cubicBezTo>
                    <a:pt x="813" y="856"/>
                    <a:pt x="853" y="817"/>
                    <a:pt x="890" y="787"/>
                  </a:cubicBezTo>
                  <a:cubicBezTo>
                    <a:pt x="867" y="743"/>
                    <a:pt x="867" y="743"/>
                    <a:pt x="867" y="743"/>
                  </a:cubicBezTo>
                  <a:cubicBezTo>
                    <a:pt x="866" y="739"/>
                    <a:pt x="834" y="682"/>
                    <a:pt x="773" y="571"/>
                  </a:cubicBezTo>
                  <a:cubicBezTo>
                    <a:pt x="790" y="486"/>
                    <a:pt x="790" y="486"/>
                    <a:pt x="790" y="486"/>
                  </a:cubicBezTo>
                  <a:cubicBezTo>
                    <a:pt x="797" y="454"/>
                    <a:pt x="805" y="412"/>
                    <a:pt x="813" y="359"/>
                  </a:cubicBezTo>
                  <a:cubicBezTo>
                    <a:pt x="825" y="277"/>
                    <a:pt x="825" y="277"/>
                    <a:pt x="825" y="277"/>
                  </a:cubicBezTo>
                  <a:cubicBezTo>
                    <a:pt x="826" y="268"/>
                    <a:pt x="828" y="254"/>
                    <a:pt x="831" y="236"/>
                  </a:cubicBezTo>
                  <a:cubicBezTo>
                    <a:pt x="779" y="232"/>
                    <a:pt x="726" y="225"/>
                    <a:pt x="672" y="213"/>
                  </a:cubicBezTo>
                  <a:cubicBezTo>
                    <a:pt x="672" y="257"/>
                    <a:pt x="672" y="257"/>
                    <a:pt x="672" y="257"/>
                  </a:cubicBezTo>
                  <a:cubicBezTo>
                    <a:pt x="672" y="279"/>
                    <a:pt x="668" y="324"/>
                    <a:pt x="659" y="391"/>
                  </a:cubicBezTo>
                  <a:cubicBezTo>
                    <a:pt x="636" y="359"/>
                    <a:pt x="616" y="329"/>
                    <a:pt x="597" y="303"/>
                  </a:cubicBezTo>
                  <a:cubicBezTo>
                    <a:pt x="569" y="330"/>
                    <a:pt x="569" y="330"/>
                    <a:pt x="569" y="330"/>
                  </a:cubicBezTo>
                  <a:cubicBezTo>
                    <a:pt x="553" y="345"/>
                    <a:pt x="526" y="362"/>
                    <a:pt x="486" y="381"/>
                  </a:cubicBezTo>
                  <a:cubicBezTo>
                    <a:pt x="500" y="310"/>
                    <a:pt x="500" y="310"/>
                    <a:pt x="500" y="310"/>
                  </a:cubicBezTo>
                  <a:cubicBezTo>
                    <a:pt x="500" y="308"/>
                    <a:pt x="501" y="297"/>
                    <a:pt x="504" y="275"/>
                  </a:cubicBezTo>
                  <a:cubicBezTo>
                    <a:pt x="508" y="254"/>
                    <a:pt x="511" y="236"/>
                    <a:pt x="514" y="221"/>
                  </a:cubicBezTo>
                  <a:cubicBezTo>
                    <a:pt x="452" y="215"/>
                    <a:pt x="399" y="205"/>
                    <a:pt x="357" y="191"/>
                  </a:cubicBezTo>
                  <a:cubicBezTo>
                    <a:pt x="355" y="246"/>
                    <a:pt x="355" y="246"/>
                    <a:pt x="355" y="246"/>
                  </a:cubicBezTo>
                  <a:cubicBezTo>
                    <a:pt x="354" y="270"/>
                    <a:pt x="352" y="292"/>
                    <a:pt x="349" y="312"/>
                  </a:cubicBezTo>
                  <a:cubicBezTo>
                    <a:pt x="347" y="333"/>
                    <a:pt x="344" y="355"/>
                    <a:pt x="338" y="378"/>
                  </a:cubicBezTo>
                  <a:cubicBezTo>
                    <a:pt x="313" y="340"/>
                    <a:pt x="290" y="306"/>
                    <a:pt x="271" y="274"/>
                  </a:cubicBezTo>
                  <a:cubicBezTo>
                    <a:pt x="238" y="303"/>
                    <a:pt x="215" y="321"/>
                    <a:pt x="203" y="328"/>
                  </a:cubicBezTo>
                  <a:cubicBezTo>
                    <a:pt x="190" y="334"/>
                    <a:pt x="178" y="340"/>
                    <a:pt x="166" y="346"/>
                  </a:cubicBezTo>
                  <a:cubicBezTo>
                    <a:pt x="166" y="160"/>
                    <a:pt x="166" y="160"/>
                    <a:pt x="166" y="160"/>
                  </a:cubicBezTo>
                  <a:cubicBezTo>
                    <a:pt x="893" y="160"/>
                    <a:pt x="893" y="160"/>
                    <a:pt x="893" y="160"/>
                  </a:cubicBezTo>
                  <a:cubicBezTo>
                    <a:pt x="893" y="959"/>
                    <a:pt x="893" y="959"/>
                    <a:pt x="893" y="959"/>
                  </a:cubicBezTo>
                  <a:cubicBezTo>
                    <a:pt x="893" y="975"/>
                    <a:pt x="890" y="987"/>
                    <a:pt x="884" y="997"/>
                  </a:cubicBezTo>
                  <a:cubicBezTo>
                    <a:pt x="878" y="1006"/>
                    <a:pt x="859" y="1010"/>
                    <a:pt x="827" y="1009"/>
                  </a:cubicBezTo>
                  <a:cubicBezTo>
                    <a:pt x="800" y="1008"/>
                    <a:pt x="772" y="1006"/>
                    <a:pt x="741" y="1001"/>
                  </a:cubicBezTo>
                  <a:cubicBezTo>
                    <a:pt x="761" y="1045"/>
                    <a:pt x="761" y="1045"/>
                    <a:pt x="761" y="1045"/>
                  </a:cubicBezTo>
                  <a:cubicBezTo>
                    <a:pt x="779" y="1086"/>
                    <a:pt x="789" y="1118"/>
                    <a:pt x="791" y="1140"/>
                  </a:cubicBezTo>
                  <a:cubicBezTo>
                    <a:pt x="794" y="1161"/>
                    <a:pt x="796" y="1179"/>
                    <a:pt x="797" y="1191"/>
                  </a:cubicBezTo>
                  <a:cubicBezTo>
                    <a:pt x="879" y="1186"/>
                    <a:pt x="938" y="1176"/>
                    <a:pt x="975" y="1162"/>
                  </a:cubicBezTo>
                  <a:cubicBezTo>
                    <a:pt x="1012" y="1149"/>
                    <a:pt x="1033" y="1130"/>
                    <a:pt x="1039" y="1105"/>
                  </a:cubicBezTo>
                  <a:cubicBezTo>
                    <a:pt x="1046" y="1081"/>
                    <a:pt x="1048" y="1055"/>
                    <a:pt x="1048" y="1027"/>
                  </a:cubicBezTo>
                  <a:cubicBezTo>
                    <a:pt x="1048" y="165"/>
                    <a:pt x="1048" y="165"/>
                    <a:pt x="1048" y="165"/>
                  </a:cubicBezTo>
                  <a:cubicBezTo>
                    <a:pt x="1052" y="0"/>
                    <a:pt x="1052" y="0"/>
                    <a:pt x="1052" y="0"/>
                  </a:cubicBezTo>
                  <a:cubicBezTo>
                    <a:pt x="898" y="5"/>
                    <a:pt x="898" y="5"/>
                    <a:pt x="898" y="5"/>
                  </a:cubicBezTo>
                  <a:cubicBezTo>
                    <a:pt x="157" y="5"/>
                    <a:pt x="157" y="5"/>
                    <a:pt x="157" y="5"/>
                  </a:cubicBezTo>
                  <a:cubicBezTo>
                    <a:pt x="0" y="0"/>
                    <a:pt x="0" y="0"/>
                    <a:pt x="0" y="0"/>
                  </a:cubicBezTo>
                  <a:cubicBezTo>
                    <a:pt x="4" y="165"/>
                    <a:pt x="4" y="165"/>
                    <a:pt x="4" y="165"/>
                  </a:cubicBezTo>
                  <a:cubicBezTo>
                    <a:pt x="4" y="977"/>
                    <a:pt x="4" y="977"/>
                    <a:pt x="4" y="977"/>
                  </a:cubicBezTo>
                  <a:cubicBezTo>
                    <a:pt x="0" y="1156"/>
                    <a:pt x="0" y="1156"/>
                    <a:pt x="0" y="1156"/>
                  </a:cubicBezTo>
                  <a:lnTo>
                    <a:pt x="169" y="1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66" name="矩形 65"/>
          <p:cNvSpPr/>
          <p:nvPr/>
        </p:nvSpPr>
        <p:spPr>
          <a:xfrm>
            <a:off x="450981" y="214730"/>
            <a:ext cx="3775393" cy="523220"/>
          </a:xfrm>
          <a:prstGeom prst="rect">
            <a:avLst/>
          </a:prstGeom>
        </p:spPr>
        <p:txBody>
          <a:bodyPr wrap="none">
            <a:spAutoFit/>
          </a:bodyPr>
          <a:lstStyle/>
          <a:p>
            <a:r>
              <a:rPr lang="zh-CN" altLang="en-US" sz="2800" dirty="0">
                <a:solidFill>
                  <a:srgbClr val="03816F"/>
                </a:solidFill>
                <a:latin typeface="方正粗宋简体" panose="03000509000000000000" pitchFamily="65" charset="-122"/>
                <a:ea typeface="方正粗宋简体" panose="03000509000000000000" pitchFamily="65" charset="-122"/>
              </a:rPr>
              <a:t>五、总结与下一步打算</a:t>
            </a:r>
          </a:p>
        </p:txBody>
      </p:sp>
      <p:grpSp>
        <p:nvGrpSpPr>
          <p:cNvPr id="65" name="组合 64"/>
          <p:cNvGrpSpPr/>
          <p:nvPr/>
        </p:nvGrpSpPr>
        <p:grpSpPr>
          <a:xfrm>
            <a:off x="866570" y="1214877"/>
            <a:ext cx="3243875" cy="507391"/>
            <a:chOff x="1136875" y="1223586"/>
            <a:chExt cx="3243875" cy="507391"/>
          </a:xfrm>
        </p:grpSpPr>
        <p:grpSp>
          <p:nvGrpSpPr>
            <p:cNvPr id="68" name="组合 67"/>
            <p:cNvGrpSpPr/>
            <p:nvPr/>
          </p:nvGrpSpPr>
          <p:grpSpPr>
            <a:xfrm>
              <a:off x="1231071" y="1223586"/>
              <a:ext cx="3149679" cy="505327"/>
              <a:chOff x="359533" y="1259305"/>
              <a:chExt cx="3149679" cy="505327"/>
            </a:xfrm>
          </p:grpSpPr>
          <p:sp>
            <p:nvSpPr>
              <p:cNvPr id="73" name="任意多边形: 形状 72"/>
              <p:cNvSpPr/>
              <p:nvPr/>
            </p:nvSpPr>
            <p:spPr>
              <a:xfrm>
                <a:off x="359533" y="1259305"/>
                <a:ext cx="3149679" cy="505327"/>
              </a:xfrm>
              <a:custGeom>
                <a:avLst/>
                <a:gdLst>
                  <a:gd name="connsiteX0" fmla="*/ 0 w 2436307"/>
                  <a:gd name="connsiteY0" fmla="*/ 0 h 505327"/>
                  <a:gd name="connsiteX1" fmla="*/ 2434767 w 2436307"/>
                  <a:gd name="connsiteY1" fmla="*/ 0 h 505327"/>
                  <a:gd name="connsiteX2" fmla="*/ 2345641 w 2436307"/>
                  <a:gd name="connsiteY2" fmla="*/ 250498 h 505327"/>
                  <a:gd name="connsiteX3" fmla="*/ 2436307 w 2436307"/>
                  <a:gd name="connsiteY3" fmla="*/ 505327 h 505327"/>
                  <a:gd name="connsiteX4" fmla="*/ 0 w 2436307"/>
                  <a:gd name="connsiteY4" fmla="*/ 505327 h 505327"/>
                  <a:gd name="connsiteX5" fmla="*/ 0 w 2436307"/>
                  <a:gd name="connsiteY5" fmla="*/ 0 h 5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6307" h="505327">
                    <a:moveTo>
                      <a:pt x="0" y="0"/>
                    </a:moveTo>
                    <a:lnTo>
                      <a:pt x="2434767" y="0"/>
                    </a:lnTo>
                    <a:lnTo>
                      <a:pt x="2345641" y="250498"/>
                    </a:lnTo>
                    <a:lnTo>
                      <a:pt x="2436307" y="505327"/>
                    </a:lnTo>
                    <a:lnTo>
                      <a:pt x="0" y="505327"/>
                    </a:lnTo>
                    <a:lnTo>
                      <a:pt x="0" y="0"/>
                    </a:lnTo>
                    <a:close/>
                  </a:path>
                </a:pathLst>
              </a:custGeom>
              <a:solidFill>
                <a:srgbClr val="1D4C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 name="矩形 73"/>
              <p:cNvSpPr/>
              <p:nvPr/>
            </p:nvSpPr>
            <p:spPr>
              <a:xfrm>
                <a:off x="359534" y="1311913"/>
                <a:ext cx="3082895" cy="400110"/>
              </a:xfrm>
              <a:prstGeom prst="rect">
                <a:avLst/>
              </a:prstGeom>
            </p:spPr>
            <p:txBody>
              <a:bodyPr wrap="none">
                <a:spAutoFit/>
              </a:bodyPr>
              <a:lstStyle/>
              <a:p>
                <a:pPr lvl="0"/>
                <a:r>
                  <a:rPr lang="zh-CN" altLang="en-US" sz="2000" b="1" kern="0" dirty="0">
                    <a:solidFill>
                      <a:schemeClr val="bg1"/>
                    </a:solidFill>
                    <a:latin typeface="微软雅黑" panose="020B0503020204020204" pitchFamily="34" charset="-122"/>
                    <a:ea typeface="微软雅黑"/>
                  </a:rPr>
                  <a:t>通过研制</a:t>
                </a:r>
                <a:r>
                  <a:rPr lang="en-US" altLang="zh-CN" sz="2000" b="1" kern="0" dirty="0">
                    <a:solidFill>
                      <a:schemeClr val="bg1"/>
                    </a:solidFill>
                    <a:latin typeface="微软雅黑" panose="020B0503020204020204" pitchFamily="34" charset="-122"/>
                    <a:ea typeface="微软雅黑"/>
                  </a:rPr>
                  <a:t>CT</a:t>
                </a:r>
                <a:r>
                  <a:rPr lang="zh-CN" altLang="en-US" sz="2000" b="1" kern="0" dirty="0">
                    <a:solidFill>
                      <a:schemeClr val="bg1"/>
                    </a:solidFill>
                    <a:latin typeface="微软雅黑" panose="020B0503020204020204" pitchFamily="34" charset="-122"/>
                    <a:ea typeface="微软雅黑"/>
                  </a:rPr>
                  <a:t>变比切换装置</a:t>
                </a:r>
              </a:p>
            </p:txBody>
          </p:sp>
        </p:grpSp>
        <p:sp>
          <p:nvSpPr>
            <p:cNvPr id="72" name="矩形 71"/>
            <p:cNvSpPr/>
            <p:nvPr/>
          </p:nvSpPr>
          <p:spPr>
            <a:xfrm>
              <a:off x="1136875" y="1225650"/>
              <a:ext cx="59360" cy="505327"/>
            </a:xfrm>
            <a:prstGeom prst="rect">
              <a:avLst/>
            </a:prstGeom>
            <a:solidFill>
              <a:srgbClr val="1D4C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5" name="矩形 74"/>
          <p:cNvSpPr/>
          <p:nvPr/>
        </p:nvSpPr>
        <p:spPr>
          <a:xfrm>
            <a:off x="8554231" y="1962005"/>
            <a:ext cx="2663665" cy="830997"/>
          </a:xfrm>
          <a:prstGeom prst="rect">
            <a:avLst/>
          </a:prstGeom>
        </p:spPr>
        <p:txBody>
          <a:bodyPr wrap="square">
            <a:spAutoFit/>
          </a:bodyPr>
          <a:lstStyle/>
          <a:p>
            <a:r>
              <a:rPr lang="zh-CN" altLang="en-US" sz="1600" dirty="0">
                <a:solidFill>
                  <a:prstClr val="black"/>
                </a:solidFill>
                <a:latin typeface="Arial" panose="020F0502020204030204"/>
                <a:ea typeface="微软雅黑"/>
              </a:rPr>
              <a:t>有效提高了</a:t>
            </a:r>
            <a:r>
              <a:rPr lang="en-US" altLang="zh-CN" sz="1600" dirty="0">
                <a:solidFill>
                  <a:prstClr val="black"/>
                </a:solidFill>
                <a:latin typeface="Arial" panose="020F0502020204030204"/>
                <a:ea typeface="微软雅黑"/>
              </a:rPr>
              <a:t>10kV</a:t>
            </a:r>
            <a:r>
              <a:rPr lang="zh-CN" altLang="en-US" sz="1600" dirty="0">
                <a:solidFill>
                  <a:prstClr val="black"/>
                </a:solidFill>
                <a:latin typeface="Arial" panose="020F0502020204030204"/>
                <a:ea typeface="微软雅黑"/>
              </a:rPr>
              <a:t>计量装置数值准确率，达到了预期目标。</a:t>
            </a:r>
          </a:p>
        </p:txBody>
      </p:sp>
      <p:sp>
        <p:nvSpPr>
          <p:cNvPr id="76" name="矩形 75"/>
          <p:cNvSpPr/>
          <p:nvPr/>
        </p:nvSpPr>
        <p:spPr>
          <a:xfrm>
            <a:off x="1337404" y="2928289"/>
            <a:ext cx="2249494" cy="1323439"/>
          </a:xfrm>
          <a:prstGeom prst="rect">
            <a:avLst/>
          </a:prstGeom>
        </p:spPr>
        <p:txBody>
          <a:bodyPr wrap="square">
            <a:spAutoFit/>
          </a:bodyPr>
          <a:lstStyle/>
          <a:p>
            <a:r>
              <a:rPr lang="zh-CN" altLang="en-US" sz="1600" dirty="0">
                <a:solidFill>
                  <a:prstClr val="black"/>
                </a:solidFill>
                <a:latin typeface="Arial" panose="020F0502020204030204"/>
                <a:ea typeface="微软雅黑"/>
              </a:rPr>
              <a:t>个人的工作能力得以提高，同时更增进了团队的协作能力，增强了小组成员运用</a:t>
            </a:r>
            <a:r>
              <a:rPr lang="en-US" altLang="zh-CN" sz="1600" dirty="0">
                <a:solidFill>
                  <a:prstClr val="black"/>
                </a:solidFill>
                <a:latin typeface="Arial" panose="020F0502020204030204"/>
                <a:ea typeface="微软雅黑"/>
              </a:rPr>
              <a:t>QC</a:t>
            </a:r>
            <a:r>
              <a:rPr lang="zh-CN" altLang="en-US" sz="1600" dirty="0">
                <a:solidFill>
                  <a:prstClr val="black"/>
                </a:solidFill>
                <a:latin typeface="Arial" panose="020F0502020204030204"/>
                <a:ea typeface="微软雅黑"/>
              </a:rPr>
              <a:t>原理解决问题的信心。</a:t>
            </a:r>
          </a:p>
        </p:txBody>
      </p:sp>
      <p:sp>
        <p:nvSpPr>
          <p:cNvPr id="77" name="矩形 76"/>
          <p:cNvSpPr/>
          <p:nvPr/>
        </p:nvSpPr>
        <p:spPr>
          <a:xfrm>
            <a:off x="8554230" y="3805452"/>
            <a:ext cx="2663665" cy="584775"/>
          </a:xfrm>
          <a:prstGeom prst="rect">
            <a:avLst/>
          </a:prstGeom>
        </p:spPr>
        <p:txBody>
          <a:bodyPr wrap="square">
            <a:spAutoFit/>
          </a:bodyPr>
          <a:lstStyle/>
          <a:p>
            <a:r>
              <a:rPr lang="zh-CN" altLang="en-US" sz="1600" dirty="0">
                <a:solidFill>
                  <a:prstClr val="black"/>
                </a:solidFill>
                <a:latin typeface="Arial" panose="020F0502020204030204"/>
                <a:ea typeface="微软雅黑"/>
              </a:rPr>
              <a:t>精准计费，提高了客户满意度。</a:t>
            </a:r>
          </a:p>
        </p:txBody>
      </p:sp>
      <p:grpSp>
        <p:nvGrpSpPr>
          <p:cNvPr id="78" name="组合 77"/>
          <p:cNvGrpSpPr/>
          <p:nvPr/>
        </p:nvGrpSpPr>
        <p:grpSpPr>
          <a:xfrm>
            <a:off x="6513584" y="1709535"/>
            <a:ext cx="1852111" cy="1843712"/>
            <a:chOff x="6532438" y="1850937"/>
            <a:chExt cx="1852111" cy="1843712"/>
          </a:xfrm>
        </p:grpSpPr>
        <p:sp>
          <p:nvSpPr>
            <p:cNvPr id="79" name="Freeform 241"/>
            <p:cNvSpPr>
              <a:spLocks noEditPoints="1"/>
            </p:cNvSpPr>
            <p:nvPr/>
          </p:nvSpPr>
          <p:spPr bwMode="auto">
            <a:xfrm>
              <a:off x="6532438" y="1850937"/>
              <a:ext cx="1852111" cy="1843712"/>
            </a:xfrm>
            <a:custGeom>
              <a:avLst/>
              <a:gdLst>
                <a:gd name="T0" fmla="*/ 1335 w 1335"/>
                <a:gd name="T1" fmla="*/ 699 h 1335"/>
                <a:gd name="T2" fmla="*/ 1220 w 1335"/>
                <a:gd name="T3" fmla="*/ 586 h 1335"/>
                <a:gd name="T4" fmla="*/ 1300 w 1335"/>
                <a:gd name="T5" fmla="*/ 445 h 1335"/>
                <a:gd name="T6" fmla="*/ 1145 w 1335"/>
                <a:gd name="T7" fmla="*/ 378 h 1335"/>
                <a:gd name="T8" fmla="*/ 1162 w 1335"/>
                <a:gd name="T9" fmla="*/ 218 h 1335"/>
                <a:gd name="T10" fmla="*/ 1001 w 1335"/>
                <a:gd name="T11" fmla="*/ 219 h 1335"/>
                <a:gd name="T12" fmla="*/ 956 w 1335"/>
                <a:gd name="T13" fmla="*/ 65 h 1335"/>
                <a:gd name="T14" fmla="*/ 801 w 1335"/>
                <a:gd name="T15" fmla="*/ 125 h 1335"/>
                <a:gd name="T16" fmla="*/ 699 w 1335"/>
                <a:gd name="T17" fmla="*/ 0 h 1335"/>
                <a:gd name="T18" fmla="*/ 586 w 1335"/>
                <a:gd name="T19" fmla="*/ 115 h 1335"/>
                <a:gd name="T20" fmla="*/ 445 w 1335"/>
                <a:gd name="T21" fmla="*/ 35 h 1335"/>
                <a:gd name="T22" fmla="*/ 378 w 1335"/>
                <a:gd name="T23" fmla="*/ 190 h 1335"/>
                <a:gd name="T24" fmla="*/ 218 w 1335"/>
                <a:gd name="T25" fmla="*/ 173 h 1335"/>
                <a:gd name="T26" fmla="*/ 220 w 1335"/>
                <a:gd name="T27" fmla="*/ 334 h 1335"/>
                <a:gd name="T28" fmla="*/ 65 w 1335"/>
                <a:gd name="T29" fmla="*/ 379 h 1335"/>
                <a:gd name="T30" fmla="*/ 125 w 1335"/>
                <a:gd name="T31" fmla="*/ 535 h 1335"/>
                <a:gd name="T32" fmla="*/ 0 w 1335"/>
                <a:gd name="T33" fmla="*/ 636 h 1335"/>
                <a:gd name="T34" fmla="*/ 115 w 1335"/>
                <a:gd name="T35" fmla="*/ 749 h 1335"/>
                <a:gd name="T36" fmla="*/ 35 w 1335"/>
                <a:gd name="T37" fmla="*/ 890 h 1335"/>
                <a:gd name="T38" fmla="*/ 190 w 1335"/>
                <a:gd name="T39" fmla="*/ 957 h 1335"/>
                <a:gd name="T40" fmla="*/ 173 w 1335"/>
                <a:gd name="T41" fmla="*/ 1117 h 1335"/>
                <a:gd name="T42" fmla="*/ 334 w 1335"/>
                <a:gd name="T43" fmla="*/ 1116 h 1335"/>
                <a:gd name="T44" fmla="*/ 379 w 1335"/>
                <a:gd name="T45" fmla="*/ 1270 h 1335"/>
                <a:gd name="T46" fmla="*/ 535 w 1335"/>
                <a:gd name="T47" fmla="*/ 1210 h 1335"/>
                <a:gd name="T48" fmla="*/ 636 w 1335"/>
                <a:gd name="T49" fmla="*/ 1335 h 1335"/>
                <a:gd name="T50" fmla="*/ 749 w 1335"/>
                <a:gd name="T51" fmla="*/ 1220 h 1335"/>
                <a:gd name="T52" fmla="*/ 890 w 1335"/>
                <a:gd name="T53" fmla="*/ 1299 h 1335"/>
                <a:gd name="T54" fmla="*/ 957 w 1335"/>
                <a:gd name="T55" fmla="*/ 1145 h 1335"/>
                <a:gd name="T56" fmla="*/ 1117 w 1335"/>
                <a:gd name="T57" fmla="*/ 1162 h 1335"/>
                <a:gd name="T58" fmla="*/ 1116 w 1335"/>
                <a:gd name="T59" fmla="*/ 1001 h 1335"/>
                <a:gd name="T60" fmla="*/ 1271 w 1335"/>
                <a:gd name="T61" fmla="*/ 956 h 1335"/>
                <a:gd name="T62" fmla="*/ 1210 w 1335"/>
                <a:gd name="T63" fmla="*/ 801 h 1335"/>
                <a:gd name="T64" fmla="*/ 776 w 1335"/>
                <a:gd name="T65" fmla="*/ 1050 h 1335"/>
                <a:gd name="T66" fmla="*/ 560 w 1335"/>
                <a:gd name="T67" fmla="*/ 286 h 1335"/>
                <a:gd name="T68" fmla="*/ 776 w 1335"/>
                <a:gd name="T69" fmla="*/ 1050 h 1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35" h="1335">
                  <a:moveTo>
                    <a:pt x="1326" y="784"/>
                  </a:moveTo>
                  <a:cubicBezTo>
                    <a:pt x="1335" y="699"/>
                    <a:pt x="1335" y="699"/>
                    <a:pt x="1335" y="699"/>
                  </a:cubicBezTo>
                  <a:cubicBezTo>
                    <a:pt x="1226" y="658"/>
                    <a:pt x="1226" y="658"/>
                    <a:pt x="1226" y="658"/>
                  </a:cubicBezTo>
                  <a:cubicBezTo>
                    <a:pt x="1226" y="634"/>
                    <a:pt x="1224" y="610"/>
                    <a:pt x="1220" y="586"/>
                  </a:cubicBezTo>
                  <a:cubicBezTo>
                    <a:pt x="1323" y="527"/>
                    <a:pt x="1323" y="527"/>
                    <a:pt x="1323" y="527"/>
                  </a:cubicBezTo>
                  <a:cubicBezTo>
                    <a:pt x="1300" y="445"/>
                    <a:pt x="1300" y="445"/>
                    <a:pt x="1300" y="445"/>
                  </a:cubicBezTo>
                  <a:cubicBezTo>
                    <a:pt x="1181" y="448"/>
                    <a:pt x="1181" y="448"/>
                    <a:pt x="1181" y="448"/>
                  </a:cubicBezTo>
                  <a:cubicBezTo>
                    <a:pt x="1171" y="424"/>
                    <a:pt x="1159" y="400"/>
                    <a:pt x="1145" y="378"/>
                  </a:cubicBezTo>
                  <a:cubicBezTo>
                    <a:pt x="1215" y="284"/>
                    <a:pt x="1215" y="284"/>
                    <a:pt x="1215" y="284"/>
                  </a:cubicBezTo>
                  <a:cubicBezTo>
                    <a:pt x="1162" y="218"/>
                    <a:pt x="1162" y="218"/>
                    <a:pt x="1162" y="218"/>
                  </a:cubicBezTo>
                  <a:cubicBezTo>
                    <a:pt x="1055" y="266"/>
                    <a:pt x="1055" y="266"/>
                    <a:pt x="1055" y="266"/>
                  </a:cubicBezTo>
                  <a:cubicBezTo>
                    <a:pt x="1038" y="249"/>
                    <a:pt x="1020" y="234"/>
                    <a:pt x="1001" y="219"/>
                  </a:cubicBezTo>
                  <a:cubicBezTo>
                    <a:pt x="1031" y="106"/>
                    <a:pt x="1031" y="106"/>
                    <a:pt x="1031" y="106"/>
                  </a:cubicBezTo>
                  <a:cubicBezTo>
                    <a:pt x="956" y="65"/>
                    <a:pt x="956" y="65"/>
                    <a:pt x="956" y="65"/>
                  </a:cubicBezTo>
                  <a:cubicBezTo>
                    <a:pt x="875" y="149"/>
                    <a:pt x="875" y="149"/>
                    <a:pt x="875" y="149"/>
                  </a:cubicBezTo>
                  <a:cubicBezTo>
                    <a:pt x="851" y="139"/>
                    <a:pt x="826" y="131"/>
                    <a:pt x="801" y="125"/>
                  </a:cubicBezTo>
                  <a:cubicBezTo>
                    <a:pt x="784" y="9"/>
                    <a:pt x="784" y="9"/>
                    <a:pt x="784" y="9"/>
                  </a:cubicBezTo>
                  <a:cubicBezTo>
                    <a:pt x="699" y="0"/>
                    <a:pt x="699" y="0"/>
                    <a:pt x="699" y="0"/>
                  </a:cubicBezTo>
                  <a:cubicBezTo>
                    <a:pt x="658" y="109"/>
                    <a:pt x="658" y="109"/>
                    <a:pt x="658" y="109"/>
                  </a:cubicBezTo>
                  <a:cubicBezTo>
                    <a:pt x="634" y="109"/>
                    <a:pt x="610" y="111"/>
                    <a:pt x="586" y="115"/>
                  </a:cubicBezTo>
                  <a:cubicBezTo>
                    <a:pt x="527" y="12"/>
                    <a:pt x="527" y="12"/>
                    <a:pt x="527" y="12"/>
                  </a:cubicBezTo>
                  <a:cubicBezTo>
                    <a:pt x="445" y="35"/>
                    <a:pt x="445" y="35"/>
                    <a:pt x="445" y="35"/>
                  </a:cubicBezTo>
                  <a:cubicBezTo>
                    <a:pt x="448" y="154"/>
                    <a:pt x="448" y="154"/>
                    <a:pt x="448" y="154"/>
                  </a:cubicBezTo>
                  <a:cubicBezTo>
                    <a:pt x="424" y="164"/>
                    <a:pt x="400" y="176"/>
                    <a:pt x="378" y="190"/>
                  </a:cubicBezTo>
                  <a:cubicBezTo>
                    <a:pt x="284" y="120"/>
                    <a:pt x="284" y="120"/>
                    <a:pt x="284" y="120"/>
                  </a:cubicBezTo>
                  <a:cubicBezTo>
                    <a:pt x="218" y="173"/>
                    <a:pt x="218" y="173"/>
                    <a:pt x="218" y="173"/>
                  </a:cubicBezTo>
                  <a:cubicBezTo>
                    <a:pt x="266" y="280"/>
                    <a:pt x="266" y="280"/>
                    <a:pt x="266" y="280"/>
                  </a:cubicBezTo>
                  <a:cubicBezTo>
                    <a:pt x="249" y="297"/>
                    <a:pt x="234" y="315"/>
                    <a:pt x="220" y="334"/>
                  </a:cubicBezTo>
                  <a:cubicBezTo>
                    <a:pt x="106" y="305"/>
                    <a:pt x="106" y="305"/>
                    <a:pt x="106" y="305"/>
                  </a:cubicBezTo>
                  <a:cubicBezTo>
                    <a:pt x="65" y="379"/>
                    <a:pt x="65" y="379"/>
                    <a:pt x="65" y="379"/>
                  </a:cubicBezTo>
                  <a:cubicBezTo>
                    <a:pt x="149" y="460"/>
                    <a:pt x="149" y="460"/>
                    <a:pt x="149" y="460"/>
                  </a:cubicBezTo>
                  <a:cubicBezTo>
                    <a:pt x="139" y="484"/>
                    <a:pt x="131" y="509"/>
                    <a:pt x="125" y="535"/>
                  </a:cubicBezTo>
                  <a:cubicBezTo>
                    <a:pt x="9" y="551"/>
                    <a:pt x="9" y="551"/>
                    <a:pt x="9" y="551"/>
                  </a:cubicBezTo>
                  <a:cubicBezTo>
                    <a:pt x="0" y="636"/>
                    <a:pt x="0" y="636"/>
                    <a:pt x="0" y="636"/>
                  </a:cubicBezTo>
                  <a:cubicBezTo>
                    <a:pt x="109" y="678"/>
                    <a:pt x="109" y="678"/>
                    <a:pt x="109" y="678"/>
                  </a:cubicBezTo>
                  <a:cubicBezTo>
                    <a:pt x="110" y="701"/>
                    <a:pt x="111" y="725"/>
                    <a:pt x="115" y="749"/>
                  </a:cubicBezTo>
                  <a:cubicBezTo>
                    <a:pt x="12" y="809"/>
                    <a:pt x="12" y="809"/>
                    <a:pt x="12" y="809"/>
                  </a:cubicBezTo>
                  <a:cubicBezTo>
                    <a:pt x="35" y="890"/>
                    <a:pt x="35" y="890"/>
                    <a:pt x="35" y="890"/>
                  </a:cubicBezTo>
                  <a:cubicBezTo>
                    <a:pt x="154" y="887"/>
                    <a:pt x="154" y="887"/>
                    <a:pt x="154" y="887"/>
                  </a:cubicBezTo>
                  <a:cubicBezTo>
                    <a:pt x="164" y="912"/>
                    <a:pt x="177" y="935"/>
                    <a:pt x="190" y="957"/>
                  </a:cubicBezTo>
                  <a:cubicBezTo>
                    <a:pt x="120" y="1051"/>
                    <a:pt x="120" y="1051"/>
                    <a:pt x="120" y="1051"/>
                  </a:cubicBezTo>
                  <a:cubicBezTo>
                    <a:pt x="173" y="1117"/>
                    <a:pt x="173" y="1117"/>
                    <a:pt x="173" y="1117"/>
                  </a:cubicBezTo>
                  <a:cubicBezTo>
                    <a:pt x="280" y="1070"/>
                    <a:pt x="280" y="1070"/>
                    <a:pt x="280" y="1070"/>
                  </a:cubicBezTo>
                  <a:cubicBezTo>
                    <a:pt x="297" y="1086"/>
                    <a:pt x="315" y="1102"/>
                    <a:pt x="334" y="1116"/>
                  </a:cubicBezTo>
                  <a:cubicBezTo>
                    <a:pt x="305" y="1229"/>
                    <a:pt x="305" y="1229"/>
                    <a:pt x="305" y="1229"/>
                  </a:cubicBezTo>
                  <a:cubicBezTo>
                    <a:pt x="379" y="1270"/>
                    <a:pt x="379" y="1270"/>
                    <a:pt x="379" y="1270"/>
                  </a:cubicBezTo>
                  <a:cubicBezTo>
                    <a:pt x="460" y="1186"/>
                    <a:pt x="460" y="1186"/>
                    <a:pt x="460" y="1186"/>
                  </a:cubicBezTo>
                  <a:cubicBezTo>
                    <a:pt x="484" y="1196"/>
                    <a:pt x="509" y="1204"/>
                    <a:pt x="535" y="1210"/>
                  </a:cubicBezTo>
                  <a:cubicBezTo>
                    <a:pt x="551" y="1326"/>
                    <a:pt x="551" y="1326"/>
                    <a:pt x="551" y="1326"/>
                  </a:cubicBezTo>
                  <a:cubicBezTo>
                    <a:pt x="636" y="1335"/>
                    <a:pt x="636" y="1335"/>
                    <a:pt x="636" y="1335"/>
                  </a:cubicBezTo>
                  <a:cubicBezTo>
                    <a:pt x="678" y="1226"/>
                    <a:pt x="678" y="1226"/>
                    <a:pt x="678" y="1226"/>
                  </a:cubicBezTo>
                  <a:cubicBezTo>
                    <a:pt x="701" y="1226"/>
                    <a:pt x="725" y="1224"/>
                    <a:pt x="749" y="1220"/>
                  </a:cubicBezTo>
                  <a:cubicBezTo>
                    <a:pt x="808" y="1323"/>
                    <a:pt x="808" y="1323"/>
                    <a:pt x="808" y="1323"/>
                  </a:cubicBezTo>
                  <a:cubicBezTo>
                    <a:pt x="890" y="1299"/>
                    <a:pt x="890" y="1299"/>
                    <a:pt x="890" y="1299"/>
                  </a:cubicBezTo>
                  <a:cubicBezTo>
                    <a:pt x="887" y="1181"/>
                    <a:pt x="887" y="1181"/>
                    <a:pt x="887" y="1181"/>
                  </a:cubicBezTo>
                  <a:cubicBezTo>
                    <a:pt x="912" y="1171"/>
                    <a:pt x="935" y="1159"/>
                    <a:pt x="957" y="1145"/>
                  </a:cubicBezTo>
                  <a:cubicBezTo>
                    <a:pt x="1051" y="1215"/>
                    <a:pt x="1051" y="1215"/>
                    <a:pt x="1051" y="1215"/>
                  </a:cubicBezTo>
                  <a:cubicBezTo>
                    <a:pt x="1117" y="1162"/>
                    <a:pt x="1117" y="1162"/>
                    <a:pt x="1117" y="1162"/>
                  </a:cubicBezTo>
                  <a:cubicBezTo>
                    <a:pt x="1070" y="1055"/>
                    <a:pt x="1070" y="1055"/>
                    <a:pt x="1070" y="1055"/>
                  </a:cubicBezTo>
                  <a:cubicBezTo>
                    <a:pt x="1086" y="1038"/>
                    <a:pt x="1102" y="1020"/>
                    <a:pt x="1116" y="1001"/>
                  </a:cubicBezTo>
                  <a:cubicBezTo>
                    <a:pt x="1229" y="1031"/>
                    <a:pt x="1229" y="1031"/>
                    <a:pt x="1229" y="1031"/>
                  </a:cubicBezTo>
                  <a:cubicBezTo>
                    <a:pt x="1271" y="956"/>
                    <a:pt x="1271" y="956"/>
                    <a:pt x="1271" y="956"/>
                  </a:cubicBezTo>
                  <a:cubicBezTo>
                    <a:pt x="1186" y="875"/>
                    <a:pt x="1186" y="875"/>
                    <a:pt x="1186" y="875"/>
                  </a:cubicBezTo>
                  <a:cubicBezTo>
                    <a:pt x="1196" y="851"/>
                    <a:pt x="1204" y="826"/>
                    <a:pt x="1210" y="801"/>
                  </a:cubicBezTo>
                  <a:lnTo>
                    <a:pt x="1326" y="784"/>
                  </a:lnTo>
                  <a:close/>
                  <a:moveTo>
                    <a:pt x="776" y="1050"/>
                  </a:moveTo>
                  <a:cubicBezTo>
                    <a:pt x="565" y="1109"/>
                    <a:pt x="345" y="986"/>
                    <a:pt x="286" y="775"/>
                  </a:cubicBezTo>
                  <a:cubicBezTo>
                    <a:pt x="226" y="564"/>
                    <a:pt x="349" y="345"/>
                    <a:pt x="560" y="286"/>
                  </a:cubicBezTo>
                  <a:cubicBezTo>
                    <a:pt x="771" y="226"/>
                    <a:pt x="990" y="349"/>
                    <a:pt x="1050" y="560"/>
                  </a:cubicBezTo>
                  <a:cubicBezTo>
                    <a:pt x="1109" y="771"/>
                    <a:pt x="987" y="990"/>
                    <a:pt x="776" y="1050"/>
                  </a:cubicBezTo>
                  <a:close/>
                </a:path>
              </a:pathLst>
            </a:custGeom>
            <a:solidFill>
              <a:srgbClr val="049A86"/>
            </a:solidFill>
            <a:ln>
              <a:solidFill>
                <a:sysClr val="window" lastClr="FFFFFF"/>
              </a:solidFill>
            </a:ln>
          </p:spPr>
          <p:txBody>
            <a:bodyPr vert="horz" wrap="square" lIns="91440" tIns="45720" rIns="91440" bIns="45720" numCol="1" anchor="t" anchorCtr="0" compatLnSpc="1">
              <a:prstTxWarp prst="textNoShape">
                <a:avLst/>
              </a:prstTxWarp>
            </a:bodyPr>
            <a:lstStyle/>
            <a:p>
              <a:pPr>
                <a:defRPr/>
              </a:pPr>
              <a:endParaRPr lang="id-ID" sz="2400" kern="0">
                <a:solidFill>
                  <a:srgbClr val="95A5A6"/>
                </a:solidFill>
                <a:latin typeface="微软雅黑"/>
                <a:ea typeface="微软雅黑"/>
              </a:endParaRPr>
            </a:p>
          </p:txBody>
        </p:sp>
        <p:sp>
          <p:nvSpPr>
            <p:cNvPr id="80" name="Freeform 249"/>
            <p:cNvSpPr>
              <a:spLocks noEditPoints="1"/>
            </p:cNvSpPr>
            <p:nvPr/>
          </p:nvSpPr>
          <p:spPr bwMode="auto">
            <a:xfrm>
              <a:off x="7208634" y="2525804"/>
              <a:ext cx="503215" cy="500933"/>
            </a:xfrm>
            <a:custGeom>
              <a:avLst/>
              <a:gdLst>
                <a:gd name="T0" fmla="*/ 181 w 363"/>
                <a:gd name="T1" fmla="*/ 363 h 363"/>
                <a:gd name="T2" fmla="*/ 0 w 363"/>
                <a:gd name="T3" fmla="*/ 181 h 363"/>
                <a:gd name="T4" fmla="*/ 181 w 363"/>
                <a:gd name="T5" fmla="*/ 0 h 363"/>
                <a:gd name="T6" fmla="*/ 363 w 363"/>
                <a:gd name="T7" fmla="*/ 181 h 363"/>
                <a:gd name="T8" fmla="*/ 181 w 363"/>
                <a:gd name="T9" fmla="*/ 363 h 363"/>
                <a:gd name="T10" fmla="*/ 181 w 363"/>
                <a:gd name="T11" fmla="*/ 120 h 363"/>
                <a:gd name="T12" fmla="*/ 120 w 363"/>
                <a:gd name="T13" fmla="*/ 181 h 363"/>
                <a:gd name="T14" fmla="*/ 181 w 363"/>
                <a:gd name="T15" fmla="*/ 243 h 363"/>
                <a:gd name="T16" fmla="*/ 243 w 363"/>
                <a:gd name="T17" fmla="*/ 181 h 363"/>
                <a:gd name="T18" fmla="*/ 181 w 363"/>
                <a:gd name="T19" fmla="*/ 12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3" h="363">
                  <a:moveTo>
                    <a:pt x="181" y="363"/>
                  </a:moveTo>
                  <a:cubicBezTo>
                    <a:pt x="81" y="363"/>
                    <a:pt x="0" y="282"/>
                    <a:pt x="0" y="181"/>
                  </a:cubicBezTo>
                  <a:cubicBezTo>
                    <a:pt x="0" y="81"/>
                    <a:pt x="81" y="0"/>
                    <a:pt x="181" y="0"/>
                  </a:cubicBezTo>
                  <a:cubicBezTo>
                    <a:pt x="281" y="0"/>
                    <a:pt x="363" y="81"/>
                    <a:pt x="363" y="181"/>
                  </a:cubicBezTo>
                  <a:cubicBezTo>
                    <a:pt x="363" y="282"/>
                    <a:pt x="281" y="363"/>
                    <a:pt x="181" y="363"/>
                  </a:cubicBezTo>
                  <a:close/>
                  <a:moveTo>
                    <a:pt x="181" y="120"/>
                  </a:moveTo>
                  <a:cubicBezTo>
                    <a:pt x="147" y="120"/>
                    <a:pt x="120" y="147"/>
                    <a:pt x="120" y="181"/>
                  </a:cubicBezTo>
                  <a:cubicBezTo>
                    <a:pt x="120" y="215"/>
                    <a:pt x="147" y="243"/>
                    <a:pt x="181" y="243"/>
                  </a:cubicBezTo>
                  <a:cubicBezTo>
                    <a:pt x="215" y="243"/>
                    <a:pt x="243" y="215"/>
                    <a:pt x="243" y="181"/>
                  </a:cubicBezTo>
                  <a:cubicBezTo>
                    <a:pt x="243" y="147"/>
                    <a:pt x="215" y="120"/>
                    <a:pt x="181" y="120"/>
                  </a:cubicBezTo>
                  <a:close/>
                </a:path>
              </a:pathLst>
            </a:custGeom>
            <a:solidFill>
              <a:srgbClr val="049A86"/>
            </a:solidFill>
            <a:ln>
              <a:solidFill>
                <a:sysClr val="window" lastClr="FFFFFF"/>
              </a:solidFill>
            </a:ln>
          </p:spPr>
          <p:txBody>
            <a:bodyPr vert="horz" wrap="square" lIns="91440" tIns="45720" rIns="91440" bIns="45720" numCol="1" anchor="t" anchorCtr="0" compatLnSpc="1">
              <a:prstTxWarp prst="textNoShape">
                <a:avLst/>
              </a:prstTxWarp>
            </a:bodyPr>
            <a:lstStyle/>
            <a:p>
              <a:pPr>
                <a:defRPr/>
              </a:pPr>
              <a:endParaRPr lang="id-ID" sz="2400" kern="0">
                <a:solidFill>
                  <a:srgbClr val="95A5A6"/>
                </a:solidFill>
                <a:latin typeface="微软雅黑"/>
                <a:ea typeface="微软雅黑"/>
              </a:endParaRPr>
            </a:p>
          </p:txBody>
        </p:sp>
      </p:grpSp>
      <p:sp>
        <p:nvSpPr>
          <p:cNvPr id="81" name="Freeform 13"/>
          <p:cNvSpPr>
            <a:spLocks noEditPoints="1"/>
          </p:cNvSpPr>
          <p:nvPr/>
        </p:nvSpPr>
        <p:spPr bwMode="auto">
          <a:xfrm>
            <a:off x="3586898" y="2208728"/>
            <a:ext cx="3214988" cy="3193449"/>
          </a:xfrm>
          <a:custGeom>
            <a:avLst/>
            <a:gdLst/>
            <a:ahLst/>
            <a:cxnLst>
              <a:cxn ang="0">
                <a:pos x="773" y="346"/>
              </a:cxn>
              <a:cxn ang="0">
                <a:pos x="756" y="267"/>
              </a:cxn>
              <a:cxn ang="0">
                <a:pos x="702" y="245"/>
              </a:cxn>
              <a:cxn ang="0">
                <a:pos x="722" y="192"/>
              </a:cxn>
              <a:cxn ang="0">
                <a:pos x="675" y="127"/>
              </a:cxn>
              <a:cxn ang="0">
                <a:pos x="615" y="74"/>
              </a:cxn>
              <a:cxn ang="0">
                <a:pos x="559" y="88"/>
              </a:cxn>
              <a:cxn ang="0">
                <a:pos x="544" y="33"/>
              </a:cxn>
              <a:cxn ang="0">
                <a:pos x="468" y="8"/>
              </a:cxn>
              <a:cxn ang="0">
                <a:pos x="388" y="0"/>
              </a:cxn>
              <a:cxn ang="0">
                <a:pos x="351" y="44"/>
              </a:cxn>
              <a:cxn ang="0">
                <a:pos x="306" y="9"/>
              </a:cxn>
              <a:cxn ang="0">
                <a:pos x="230" y="33"/>
              </a:cxn>
              <a:cxn ang="0">
                <a:pos x="161" y="74"/>
              </a:cxn>
              <a:cxn ang="0">
                <a:pos x="157" y="131"/>
              </a:cxn>
              <a:cxn ang="0">
                <a:pos x="100" y="129"/>
              </a:cxn>
              <a:cxn ang="0">
                <a:pos x="53" y="194"/>
              </a:cxn>
              <a:cxn ang="0">
                <a:pos x="20" y="267"/>
              </a:cxn>
              <a:cxn ang="0">
                <a:pos x="51" y="316"/>
              </a:cxn>
              <a:cxn ang="0">
                <a:pos x="3" y="347"/>
              </a:cxn>
              <a:cxn ang="0">
                <a:pos x="3" y="428"/>
              </a:cxn>
              <a:cxn ang="0">
                <a:pos x="20" y="506"/>
              </a:cxn>
              <a:cxn ang="0">
                <a:pos x="74" y="528"/>
              </a:cxn>
              <a:cxn ang="0">
                <a:pos x="54" y="581"/>
              </a:cxn>
              <a:cxn ang="0">
                <a:pos x="101" y="646"/>
              </a:cxn>
              <a:cxn ang="0">
                <a:pos x="161" y="700"/>
              </a:cxn>
              <a:cxn ang="0">
                <a:pos x="217" y="686"/>
              </a:cxn>
              <a:cxn ang="0">
                <a:pos x="232" y="741"/>
              </a:cxn>
              <a:cxn ang="0">
                <a:pos x="308" y="765"/>
              </a:cxn>
              <a:cxn ang="0">
                <a:pos x="388" y="774"/>
              </a:cxn>
              <a:cxn ang="0">
                <a:pos x="425" y="729"/>
              </a:cxn>
              <a:cxn ang="0">
                <a:pos x="470" y="765"/>
              </a:cxn>
              <a:cxn ang="0">
                <a:pos x="546" y="740"/>
              </a:cxn>
              <a:cxn ang="0">
                <a:pos x="615" y="700"/>
              </a:cxn>
              <a:cxn ang="0">
                <a:pos x="619" y="642"/>
              </a:cxn>
              <a:cxn ang="0">
                <a:pos x="676" y="645"/>
              </a:cxn>
              <a:cxn ang="0">
                <a:pos x="723" y="580"/>
              </a:cxn>
              <a:cxn ang="0">
                <a:pos x="756" y="506"/>
              </a:cxn>
              <a:cxn ang="0">
                <a:pos x="725" y="457"/>
              </a:cxn>
              <a:cxn ang="0">
                <a:pos x="773" y="426"/>
              </a:cxn>
              <a:cxn ang="0">
                <a:pos x="562" y="330"/>
              </a:cxn>
              <a:cxn ang="0">
                <a:pos x="675" y="293"/>
              </a:cxn>
              <a:cxn ang="0">
                <a:pos x="388" y="203"/>
              </a:cxn>
              <a:cxn ang="0">
                <a:pos x="100" y="293"/>
              </a:cxn>
              <a:cxn ang="0">
                <a:pos x="214" y="330"/>
              </a:cxn>
              <a:cxn ang="0">
                <a:pos x="94" y="445"/>
              </a:cxn>
              <a:cxn ang="0">
                <a:pos x="148" y="527"/>
              </a:cxn>
              <a:cxn ang="0">
                <a:pos x="280" y="535"/>
              </a:cxn>
              <a:cxn ang="0">
                <a:pos x="287" y="300"/>
              </a:cxn>
              <a:cxn ang="0">
                <a:pos x="349" y="223"/>
              </a:cxn>
              <a:cxn ang="0">
                <a:pos x="329" y="659"/>
              </a:cxn>
              <a:cxn ang="0">
                <a:pos x="388" y="475"/>
              </a:cxn>
              <a:cxn ang="0">
                <a:pos x="434" y="222"/>
              </a:cxn>
              <a:cxn ang="0">
                <a:pos x="495" y="300"/>
              </a:cxn>
              <a:cxn ang="0">
                <a:pos x="496" y="535"/>
              </a:cxn>
              <a:cxn ang="0">
                <a:pos x="566" y="631"/>
              </a:cxn>
              <a:cxn ang="0">
                <a:pos x="525" y="393"/>
              </a:cxn>
            </a:cxnLst>
            <a:rect l="0" t="0" r="r" b="b"/>
            <a:pathLst>
              <a:path w="776" h="774">
                <a:moveTo>
                  <a:pt x="733" y="387"/>
                </a:moveTo>
                <a:cubicBezTo>
                  <a:pt x="733" y="386"/>
                  <a:pt x="733" y="386"/>
                  <a:pt x="733" y="385"/>
                </a:cubicBezTo>
                <a:cubicBezTo>
                  <a:pt x="733" y="385"/>
                  <a:pt x="733" y="385"/>
                  <a:pt x="733" y="385"/>
                </a:cubicBezTo>
                <a:cubicBezTo>
                  <a:pt x="728" y="363"/>
                  <a:pt x="775" y="382"/>
                  <a:pt x="773" y="346"/>
                </a:cubicBezTo>
                <a:cubicBezTo>
                  <a:pt x="773" y="346"/>
                  <a:pt x="773" y="346"/>
                  <a:pt x="773" y="346"/>
                </a:cubicBezTo>
                <a:cubicBezTo>
                  <a:pt x="773" y="346"/>
                  <a:pt x="773" y="346"/>
                  <a:pt x="773" y="346"/>
                </a:cubicBezTo>
                <a:cubicBezTo>
                  <a:pt x="773" y="345"/>
                  <a:pt x="773" y="345"/>
                  <a:pt x="773" y="345"/>
                </a:cubicBezTo>
                <a:cubicBezTo>
                  <a:pt x="773" y="345"/>
                  <a:pt x="773" y="345"/>
                  <a:pt x="773" y="345"/>
                </a:cubicBezTo>
                <a:cubicBezTo>
                  <a:pt x="768" y="310"/>
                  <a:pt x="726" y="338"/>
                  <a:pt x="725" y="315"/>
                </a:cubicBezTo>
                <a:cubicBezTo>
                  <a:pt x="725" y="315"/>
                  <a:pt x="725" y="314"/>
                  <a:pt x="725" y="314"/>
                </a:cubicBezTo>
                <a:cubicBezTo>
                  <a:pt x="725" y="314"/>
                  <a:pt x="725" y="314"/>
                  <a:pt x="725" y="314"/>
                </a:cubicBezTo>
                <a:cubicBezTo>
                  <a:pt x="716" y="292"/>
                  <a:pt x="766" y="301"/>
                  <a:pt x="756" y="267"/>
                </a:cubicBezTo>
                <a:cubicBezTo>
                  <a:pt x="756" y="267"/>
                  <a:pt x="756" y="267"/>
                  <a:pt x="756" y="267"/>
                </a:cubicBezTo>
                <a:cubicBezTo>
                  <a:pt x="756" y="267"/>
                  <a:pt x="756" y="267"/>
                  <a:pt x="756" y="267"/>
                </a:cubicBezTo>
                <a:cubicBezTo>
                  <a:pt x="756" y="266"/>
                  <a:pt x="756" y="266"/>
                  <a:pt x="756" y="266"/>
                </a:cubicBezTo>
                <a:cubicBezTo>
                  <a:pt x="756" y="266"/>
                  <a:pt x="756" y="266"/>
                  <a:pt x="756" y="266"/>
                </a:cubicBezTo>
                <a:cubicBezTo>
                  <a:pt x="744" y="233"/>
                  <a:pt x="708" y="269"/>
                  <a:pt x="703" y="247"/>
                </a:cubicBezTo>
                <a:cubicBezTo>
                  <a:pt x="703" y="246"/>
                  <a:pt x="703" y="246"/>
                  <a:pt x="702" y="245"/>
                </a:cubicBezTo>
                <a:cubicBezTo>
                  <a:pt x="702" y="245"/>
                  <a:pt x="702" y="245"/>
                  <a:pt x="702" y="245"/>
                </a:cubicBezTo>
                <a:cubicBezTo>
                  <a:pt x="689" y="226"/>
                  <a:pt x="740" y="224"/>
                  <a:pt x="723" y="193"/>
                </a:cubicBezTo>
                <a:cubicBezTo>
                  <a:pt x="723" y="193"/>
                  <a:pt x="723" y="193"/>
                  <a:pt x="723" y="193"/>
                </a:cubicBezTo>
                <a:cubicBezTo>
                  <a:pt x="723" y="193"/>
                  <a:pt x="723" y="193"/>
                  <a:pt x="723" y="193"/>
                </a:cubicBezTo>
                <a:cubicBezTo>
                  <a:pt x="723" y="193"/>
                  <a:pt x="723" y="192"/>
                  <a:pt x="722" y="192"/>
                </a:cubicBezTo>
                <a:cubicBezTo>
                  <a:pt x="722" y="192"/>
                  <a:pt x="722" y="192"/>
                  <a:pt x="722" y="192"/>
                </a:cubicBezTo>
                <a:cubicBezTo>
                  <a:pt x="704" y="162"/>
                  <a:pt x="677" y="205"/>
                  <a:pt x="667" y="184"/>
                </a:cubicBezTo>
                <a:cubicBezTo>
                  <a:pt x="667" y="184"/>
                  <a:pt x="666" y="183"/>
                  <a:pt x="666" y="183"/>
                </a:cubicBezTo>
                <a:cubicBezTo>
                  <a:pt x="666" y="183"/>
                  <a:pt x="666" y="183"/>
                  <a:pt x="666" y="183"/>
                </a:cubicBezTo>
                <a:cubicBezTo>
                  <a:pt x="649" y="167"/>
                  <a:pt x="698" y="155"/>
                  <a:pt x="676" y="128"/>
                </a:cubicBezTo>
                <a:cubicBezTo>
                  <a:pt x="676" y="128"/>
                  <a:pt x="676" y="128"/>
                  <a:pt x="676" y="128"/>
                </a:cubicBezTo>
                <a:cubicBezTo>
                  <a:pt x="675" y="128"/>
                  <a:pt x="675" y="128"/>
                  <a:pt x="675" y="127"/>
                </a:cubicBezTo>
                <a:cubicBezTo>
                  <a:pt x="675" y="127"/>
                  <a:pt x="675" y="127"/>
                  <a:pt x="675" y="127"/>
                </a:cubicBezTo>
                <a:cubicBezTo>
                  <a:pt x="675" y="127"/>
                  <a:pt x="675" y="127"/>
                  <a:pt x="675" y="127"/>
                </a:cubicBezTo>
                <a:cubicBezTo>
                  <a:pt x="650" y="101"/>
                  <a:pt x="633" y="149"/>
                  <a:pt x="619" y="131"/>
                </a:cubicBezTo>
                <a:cubicBezTo>
                  <a:pt x="618" y="130"/>
                  <a:pt x="618" y="130"/>
                  <a:pt x="618" y="130"/>
                </a:cubicBezTo>
                <a:cubicBezTo>
                  <a:pt x="618" y="130"/>
                  <a:pt x="618" y="130"/>
                  <a:pt x="617" y="130"/>
                </a:cubicBezTo>
                <a:cubicBezTo>
                  <a:pt x="598" y="118"/>
                  <a:pt x="643" y="95"/>
                  <a:pt x="615" y="74"/>
                </a:cubicBezTo>
                <a:cubicBezTo>
                  <a:pt x="615" y="74"/>
                  <a:pt x="615" y="74"/>
                  <a:pt x="615" y="74"/>
                </a:cubicBezTo>
                <a:cubicBezTo>
                  <a:pt x="615" y="74"/>
                  <a:pt x="615" y="73"/>
                  <a:pt x="615" y="73"/>
                </a:cubicBezTo>
                <a:cubicBezTo>
                  <a:pt x="615" y="73"/>
                  <a:pt x="615" y="73"/>
                  <a:pt x="614" y="73"/>
                </a:cubicBezTo>
                <a:cubicBezTo>
                  <a:pt x="614" y="73"/>
                  <a:pt x="614" y="73"/>
                  <a:pt x="614" y="73"/>
                </a:cubicBezTo>
                <a:cubicBezTo>
                  <a:pt x="585" y="53"/>
                  <a:pt x="578" y="103"/>
                  <a:pt x="561" y="88"/>
                </a:cubicBezTo>
                <a:cubicBezTo>
                  <a:pt x="560" y="88"/>
                  <a:pt x="560" y="88"/>
                  <a:pt x="559" y="88"/>
                </a:cubicBezTo>
                <a:cubicBezTo>
                  <a:pt x="559" y="88"/>
                  <a:pt x="559" y="88"/>
                  <a:pt x="559" y="88"/>
                </a:cubicBezTo>
                <a:cubicBezTo>
                  <a:pt x="537" y="80"/>
                  <a:pt x="577" y="49"/>
                  <a:pt x="545" y="33"/>
                </a:cubicBezTo>
                <a:cubicBezTo>
                  <a:pt x="545" y="33"/>
                  <a:pt x="545" y="33"/>
                  <a:pt x="545" y="33"/>
                </a:cubicBezTo>
                <a:cubicBezTo>
                  <a:pt x="545" y="33"/>
                  <a:pt x="545" y="33"/>
                  <a:pt x="545" y="33"/>
                </a:cubicBezTo>
                <a:cubicBezTo>
                  <a:pt x="545" y="33"/>
                  <a:pt x="544" y="33"/>
                  <a:pt x="544" y="33"/>
                </a:cubicBezTo>
                <a:cubicBezTo>
                  <a:pt x="544" y="33"/>
                  <a:pt x="544" y="33"/>
                  <a:pt x="544" y="33"/>
                </a:cubicBezTo>
                <a:cubicBezTo>
                  <a:pt x="511" y="19"/>
                  <a:pt x="515" y="70"/>
                  <a:pt x="495" y="59"/>
                </a:cubicBezTo>
                <a:cubicBezTo>
                  <a:pt x="494" y="59"/>
                  <a:pt x="494" y="59"/>
                  <a:pt x="493" y="59"/>
                </a:cubicBezTo>
                <a:cubicBezTo>
                  <a:pt x="493" y="59"/>
                  <a:pt x="493" y="59"/>
                  <a:pt x="493" y="59"/>
                </a:cubicBezTo>
                <a:cubicBezTo>
                  <a:pt x="470" y="56"/>
                  <a:pt x="503" y="17"/>
                  <a:pt x="468" y="8"/>
                </a:cubicBezTo>
                <a:cubicBezTo>
                  <a:pt x="468" y="8"/>
                  <a:pt x="468" y="8"/>
                  <a:pt x="468" y="8"/>
                </a:cubicBezTo>
                <a:cubicBezTo>
                  <a:pt x="468" y="8"/>
                  <a:pt x="468" y="8"/>
                  <a:pt x="468" y="8"/>
                </a:cubicBezTo>
                <a:cubicBezTo>
                  <a:pt x="468" y="8"/>
                  <a:pt x="467" y="8"/>
                  <a:pt x="467" y="8"/>
                </a:cubicBezTo>
                <a:cubicBezTo>
                  <a:pt x="467" y="8"/>
                  <a:pt x="467" y="8"/>
                  <a:pt x="467" y="8"/>
                </a:cubicBezTo>
                <a:cubicBezTo>
                  <a:pt x="432" y="2"/>
                  <a:pt x="446" y="51"/>
                  <a:pt x="424" y="44"/>
                </a:cubicBezTo>
                <a:cubicBezTo>
                  <a:pt x="424" y="44"/>
                  <a:pt x="423" y="44"/>
                  <a:pt x="423" y="44"/>
                </a:cubicBezTo>
                <a:cubicBezTo>
                  <a:pt x="423" y="44"/>
                  <a:pt x="423" y="44"/>
                  <a:pt x="423" y="44"/>
                </a:cubicBezTo>
                <a:cubicBezTo>
                  <a:pt x="400" y="46"/>
                  <a:pt x="423" y="1"/>
                  <a:pt x="388" y="0"/>
                </a:cubicBezTo>
                <a:cubicBezTo>
                  <a:pt x="388" y="0"/>
                  <a:pt x="388" y="0"/>
                  <a:pt x="388" y="0"/>
                </a:cubicBezTo>
                <a:cubicBezTo>
                  <a:pt x="388" y="0"/>
                  <a:pt x="388" y="0"/>
                  <a:pt x="387" y="0"/>
                </a:cubicBezTo>
                <a:cubicBezTo>
                  <a:pt x="387" y="0"/>
                  <a:pt x="387" y="0"/>
                  <a:pt x="387" y="0"/>
                </a:cubicBezTo>
                <a:cubicBezTo>
                  <a:pt x="387" y="0"/>
                  <a:pt x="387" y="0"/>
                  <a:pt x="387" y="0"/>
                </a:cubicBezTo>
                <a:cubicBezTo>
                  <a:pt x="351" y="1"/>
                  <a:pt x="375" y="46"/>
                  <a:pt x="352" y="44"/>
                </a:cubicBezTo>
                <a:cubicBezTo>
                  <a:pt x="352" y="44"/>
                  <a:pt x="351" y="44"/>
                  <a:pt x="351" y="44"/>
                </a:cubicBezTo>
                <a:cubicBezTo>
                  <a:pt x="351" y="44"/>
                  <a:pt x="351" y="44"/>
                  <a:pt x="351" y="44"/>
                </a:cubicBezTo>
                <a:cubicBezTo>
                  <a:pt x="328" y="51"/>
                  <a:pt x="342" y="2"/>
                  <a:pt x="308" y="8"/>
                </a:cubicBezTo>
                <a:cubicBezTo>
                  <a:pt x="308" y="8"/>
                  <a:pt x="308" y="8"/>
                  <a:pt x="308" y="8"/>
                </a:cubicBezTo>
                <a:cubicBezTo>
                  <a:pt x="307" y="8"/>
                  <a:pt x="307" y="8"/>
                  <a:pt x="307" y="8"/>
                </a:cubicBezTo>
                <a:cubicBezTo>
                  <a:pt x="307" y="8"/>
                  <a:pt x="307" y="8"/>
                  <a:pt x="306" y="8"/>
                </a:cubicBezTo>
                <a:cubicBezTo>
                  <a:pt x="306" y="8"/>
                  <a:pt x="306" y="8"/>
                  <a:pt x="306" y="9"/>
                </a:cubicBezTo>
                <a:cubicBezTo>
                  <a:pt x="272" y="17"/>
                  <a:pt x="305" y="56"/>
                  <a:pt x="282" y="59"/>
                </a:cubicBezTo>
                <a:cubicBezTo>
                  <a:pt x="281" y="59"/>
                  <a:pt x="281" y="59"/>
                  <a:pt x="280" y="59"/>
                </a:cubicBezTo>
                <a:cubicBezTo>
                  <a:pt x="280" y="59"/>
                  <a:pt x="280" y="59"/>
                  <a:pt x="280" y="59"/>
                </a:cubicBezTo>
                <a:cubicBezTo>
                  <a:pt x="260" y="71"/>
                  <a:pt x="263" y="20"/>
                  <a:pt x="231" y="33"/>
                </a:cubicBezTo>
                <a:cubicBezTo>
                  <a:pt x="231" y="33"/>
                  <a:pt x="231" y="33"/>
                  <a:pt x="231" y="33"/>
                </a:cubicBezTo>
                <a:cubicBezTo>
                  <a:pt x="230" y="33"/>
                  <a:pt x="230" y="33"/>
                  <a:pt x="230" y="33"/>
                </a:cubicBezTo>
                <a:cubicBezTo>
                  <a:pt x="230" y="34"/>
                  <a:pt x="230" y="34"/>
                  <a:pt x="230" y="34"/>
                </a:cubicBezTo>
                <a:cubicBezTo>
                  <a:pt x="230" y="34"/>
                  <a:pt x="230" y="34"/>
                  <a:pt x="230" y="34"/>
                </a:cubicBezTo>
                <a:cubicBezTo>
                  <a:pt x="198" y="49"/>
                  <a:pt x="238" y="80"/>
                  <a:pt x="216" y="88"/>
                </a:cubicBezTo>
                <a:cubicBezTo>
                  <a:pt x="215" y="88"/>
                  <a:pt x="215" y="89"/>
                  <a:pt x="215" y="89"/>
                </a:cubicBezTo>
                <a:cubicBezTo>
                  <a:pt x="215" y="89"/>
                  <a:pt x="215" y="89"/>
                  <a:pt x="214" y="89"/>
                </a:cubicBezTo>
                <a:cubicBezTo>
                  <a:pt x="197" y="104"/>
                  <a:pt x="190" y="54"/>
                  <a:pt x="161" y="74"/>
                </a:cubicBezTo>
                <a:cubicBezTo>
                  <a:pt x="161" y="74"/>
                  <a:pt x="161" y="74"/>
                  <a:pt x="161" y="74"/>
                </a:cubicBezTo>
                <a:cubicBezTo>
                  <a:pt x="160" y="74"/>
                  <a:pt x="160" y="74"/>
                  <a:pt x="160" y="74"/>
                </a:cubicBezTo>
                <a:cubicBezTo>
                  <a:pt x="160" y="74"/>
                  <a:pt x="160" y="74"/>
                  <a:pt x="160" y="74"/>
                </a:cubicBezTo>
                <a:cubicBezTo>
                  <a:pt x="160" y="74"/>
                  <a:pt x="160" y="74"/>
                  <a:pt x="160" y="74"/>
                </a:cubicBezTo>
                <a:cubicBezTo>
                  <a:pt x="132" y="96"/>
                  <a:pt x="177" y="118"/>
                  <a:pt x="158" y="130"/>
                </a:cubicBezTo>
                <a:cubicBezTo>
                  <a:pt x="157" y="131"/>
                  <a:pt x="157" y="131"/>
                  <a:pt x="157" y="131"/>
                </a:cubicBezTo>
                <a:cubicBezTo>
                  <a:pt x="156" y="131"/>
                  <a:pt x="156" y="132"/>
                  <a:pt x="156" y="132"/>
                </a:cubicBezTo>
                <a:cubicBezTo>
                  <a:pt x="142" y="150"/>
                  <a:pt x="125" y="102"/>
                  <a:pt x="100" y="128"/>
                </a:cubicBezTo>
                <a:cubicBezTo>
                  <a:pt x="100" y="128"/>
                  <a:pt x="100" y="128"/>
                  <a:pt x="100" y="128"/>
                </a:cubicBezTo>
                <a:cubicBezTo>
                  <a:pt x="100" y="128"/>
                  <a:pt x="100" y="128"/>
                  <a:pt x="100" y="128"/>
                </a:cubicBezTo>
                <a:cubicBezTo>
                  <a:pt x="100" y="128"/>
                  <a:pt x="100" y="129"/>
                  <a:pt x="100" y="129"/>
                </a:cubicBezTo>
                <a:cubicBezTo>
                  <a:pt x="100" y="129"/>
                  <a:pt x="100" y="129"/>
                  <a:pt x="100" y="129"/>
                </a:cubicBezTo>
                <a:cubicBezTo>
                  <a:pt x="77" y="156"/>
                  <a:pt x="126" y="168"/>
                  <a:pt x="109" y="184"/>
                </a:cubicBezTo>
                <a:cubicBezTo>
                  <a:pt x="109" y="184"/>
                  <a:pt x="109" y="185"/>
                  <a:pt x="108" y="185"/>
                </a:cubicBezTo>
                <a:cubicBezTo>
                  <a:pt x="108" y="185"/>
                  <a:pt x="108" y="185"/>
                  <a:pt x="108" y="185"/>
                </a:cubicBezTo>
                <a:cubicBezTo>
                  <a:pt x="99" y="206"/>
                  <a:pt x="72" y="163"/>
                  <a:pt x="53" y="193"/>
                </a:cubicBezTo>
                <a:cubicBezTo>
                  <a:pt x="53" y="193"/>
                  <a:pt x="53" y="193"/>
                  <a:pt x="53" y="193"/>
                </a:cubicBezTo>
                <a:cubicBezTo>
                  <a:pt x="53" y="193"/>
                  <a:pt x="53" y="194"/>
                  <a:pt x="53" y="194"/>
                </a:cubicBezTo>
                <a:cubicBezTo>
                  <a:pt x="53" y="194"/>
                  <a:pt x="52" y="194"/>
                  <a:pt x="52" y="194"/>
                </a:cubicBezTo>
                <a:cubicBezTo>
                  <a:pt x="52" y="194"/>
                  <a:pt x="52" y="194"/>
                  <a:pt x="52" y="194"/>
                </a:cubicBezTo>
                <a:cubicBezTo>
                  <a:pt x="35" y="225"/>
                  <a:pt x="86" y="227"/>
                  <a:pt x="73" y="246"/>
                </a:cubicBezTo>
                <a:cubicBezTo>
                  <a:pt x="73" y="247"/>
                  <a:pt x="73" y="247"/>
                  <a:pt x="73" y="248"/>
                </a:cubicBezTo>
                <a:cubicBezTo>
                  <a:pt x="73" y="248"/>
                  <a:pt x="73" y="248"/>
                  <a:pt x="73" y="248"/>
                </a:cubicBezTo>
                <a:cubicBezTo>
                  <a:pt x="67" y="270"/>
                  <a:pt x="32" y="234"/>
                  <a:pt x="20" y="267"/>
                </a:cubicBezTo>
                <a:cubicBezTo>
                  <a:pt x="20" y="267"/>
                  <a:pt x="20" y="267"/>
                  <a:pt x="20" y="267"/>
                </a:cubicBezTo>
                <a:cubicBezTo>
                  <a:pt x="20" y="267"/>
                  <a:pt x="20" y="268"/>
                  <a:pt x="20" y="268"/>
                </a:cubicBezTo>
                <a:cubicBezTo>
                  <a:pt x="20" y="268"/>
                  <a:pt x="20" y="268"/>
                  <a:pt x="20" y="268"/>
                </a:cubicBezTo>
                <a:cubicBezTo>
                  <a:pt x="20" y="268"/>
                  <a:pt x="20" y="268"/>
                  <a:pt x="20" y="268"/>
                </a:cubicBezTo>
                <a:cubicBezTo>
                  <a:pt x="10" y="302"/>
                  <a:pt x="60" y="294"/>
                  <a:pt x="51" y="315"/>
                </a:cubicBezTo>
                <a:cubicBezTo>
                  <a:pt x="51" y="315"/>
                  <a:pt x="51" y="316"/>
                  <a:pt x="51" y="316"/>
                </a:cubicBezTo>
                <a:cubicBezTo>
                  <a:pt x="51" y="316"/>
                  <a:pt x="51" y="316"/>
                  <a:pt x="51" y="316"/>
                </a:cubicBezTo>
                <a:cubicBezTo>
                  <a:pt x="50" y="339"/>
                  <a:pt x="8" y="311"/>
                  <a:pt x="3" y="346"/>
                </a:cubicBezTo>
                <a:cubicBezTo>
                  <a:pt x="3" y="346"/>
                  <a:pt x="3" y="346"/>
                  <a:pt x="3" y="346"/>
                </a:cubicBezTo>
                <a:cubicBezTo>
                  <a:pt x="3" y="346"/>
                  <a:pt x="3" y="347"/>
                  <a:pt x="3" y="347"/>
                </a:cubicBezTo>
                <a:cubicBezTo>
                  <a:pt x="3" y="347"/>
                  <a:pt x="3" y="347"/>
                  <a:pt x="3" y="347"/>
                </a:cubicBezTo>
                <a:cubicBezTo>
                  <a:pt x="3" y="347"/>
                  <a:pt x="3" y="347"/>
                  <a:pt x="3" y="347"/>
                </a:cubicBezTo>
                <a:cubicBezTo>
                  <a:pt x="0" y="383"/>
                  <a:pt x="48" y="364"/>
                  <a:pt x="43" y="386"/>
                </a:cubicBezTo>
                <a:cubicBezTo>
                  <a:pt x="43" y="387"/>
                  <a:pt x="43" y="388"/>
                  <a:pt x="43" y="388"/>
                </a:cubicBezTo>
                <a:cubicBezTo>
                  <a:pt x="43" y="388"/>
                  <a:pt x="43" y="388"/>
                  <a:pt x="43" y="388"/>
                </a:cubicBezTo>
                <a:cubicBezTo>
                  <a:pt x="48" y="411"/>
                  <a:pt x="1" y="392"/>
                  <a:pt x="3" y="427"/>
                </a:cubicBezTo>
                <a:cubicBezTo>
                  <a:pt x="3" y="427"/>
                  <a:pt x="3" y="427"/>
                  <a:pt x="3" y="427"/>
                </a:cubicBezTo>
                <a:cubicBezTo>
                  <a:pt x="3" y="427"/>
                  <a:pt x="3" y="428"/>
                  <a:pt x="3" y="428"/>
                </a:cubicBezTo>
                <a:cubicBezTo>
                  <a:pt x="3" y="428"/>
                  <a:pt x="3" y="428"/>
                  <a:pt x="3" y="428"/>
                </a:cubicBezTo>
                <a:cubicBezTo>
                  <a:pt x="3" y="428"/>
                  <a:pt x="3" y="428"/>
                  <a:pt x="3" y="428"/>
                </a:cubicBezTo>
                <a:cubicBezTo>
                  <a:pt x="8" y="463"/>
                  <a:pt x="50" y="435"/>
                  <a:pt x="51" y="458"/>
                </a:cubicBezTo>
                <a:cubicBezTo>
                  <a:pt x="51" y="459"/>
                  <a:pt x="51" y="459"/>
                  <a:pt x="51" y="459"/>
                </a:cubicBezTo>
                <a:cubicBezTo>
                  <a:pt x="51" y="460"/>
                  <a:pt x="51" y="460"/>
                  <a:pt x="51" y="460"/>
                </a:cubicBezTo>
                <a:cubicBezTo>
                  <a:pt x="60" y="481"/>
                  <a:pt x="10" y="472"/>
                  <a:pt x="20" y="506"/>
                </a:cubicBezTo>
                <a:cubicBezTo>
                  <a:pt x="20" y="506"/>
                  <a:pt x="20" y="506"/>
                  <a:pt x="20" y="506"/>
                </a:cubicBezTo>
                <a:cubicBezTo>
                  <a:pt x="20" y="506"/>
                  <a:pt x="20" y="507"/>
                  <a:pt x="20" y="507"/>
                </a:cubicBezTo>
                <a:cubicBezTo>
                  <a:pt x="20" y="507"/>
                  <a:pt x="20" y="507"/>
                  <a:pt x="20" y="507"/>
                </a:cubicBezTo>
                <a:cubicBezTo>
                  <a:pt x="20" y="507"/>
                  <a:pt x="20" y="507"/>
                  <a:pt x="20" y="507"/>
                </a:cubicBezTo>
                <a:cubicBezTo>
                  <a:pt x="32" y="541"/>
                  <a:pt x="68" y="504"/>
                  <a:pt x="73" y="527"/>
                </a:cubicBezTo>
                <a:cubicBezTo>
                  <a:pt x="73" y="527"/>
                  <a:pt x="73" y="528"/>
                  <a:pt x="74" y="528"/>
                </a:cubicBezTo>
                <a:cubicBezTo>
                  <a:pt x="74" y="528"/>
                  <a:pt x="74" y="528"/>
                  <a:pt x="74" y="528"/>
                </a:cubicBezTo>
                <a:cubicBezTo>
                  <a:pt x="87" y="547"/>
                  <a:pt x="36" y="549"/>
                  <a:pt x="53" y="580"/>
                </a:cubicBezTo>
                <a:cubicBezTo>
                  <a:pt x="53" y="580"/>
                  <a:pt x="53" y="580"/>
                  <a:pt x="53" y="580"/>
                </a:cubicBezTo>
                <a:cubicBezTo>
                  <a:pt x="53" y="580"/>
                  <a:pt x="53" y="580"/>
                  <a:pt x="53" y="581"/>
                </a:cubicBezTo>
                <a:cubicBezTo>
                  <a:pt x="53" y="581"/>
                  <a:pt x="53" y="581"/>
                  <a:pt x="54" y="581"/>
                </a:cubicBezTo>
                <a:cubicBezTo>
                  <a:pt x="54" y="581"/>
                  <a:pt x="54" y="581"/>
                  <a:pt x="54" y="581"/>
                </a:cubicBezTo>
                <a:cubicBezTo>
                  <a:pt x="72" y="611"/>
                  <a:pt x="99" y="568"/>
                  <a:pt x="109" y="589"/>
                </a:cubicBezTo>
                <a:cubicBezTo>
                  <a:pt x="109" y="590"/>
                  <a:pt x="110" y="590"/>
                  <a:pt x="110" y="590"/>
                </a:cubicBezTo>
                <a:cubicBezTo>
                  <a:pt x="110" y="590"/>
                  <a:pt x="110" y="590"/>
                  <a:pt x="110" y="590"/>
                </a:cubicBezTo>
                <a:cubicBezTo>
                  <a:pt x="127" y="606"/>
                  <a:pt x="78" y="619"/>
                  <a:pt x="100" y="646"/>
                </a:cubicBezTo>
                <a:cubicBezTo>
                  <a:pt x="100" y="646"/>
                  <a:pt x="100" y="646"/>
                  <a:pt x="100" y="646"/>
                </a:cubicBezTo>
                <a:cubicBezTo>
                  <a:pt x="101" y="646"/>
                  <a:pt x="101" y="646"/>
                  <a:pt x="101" y="646"/>
                </a:cubicBezTo>
                <a:cubicBezTo>
                  <a:pt x="101" y="646"/>
                  <a:pt x="101" y="646"/>
                  <a:pt x="101" y="646"/>
                </a:cubicBezTo>
                <a:cubicBezTo>
                  <a:pt x="101" y="646"/>
                  <a:pt x="101" y="646"/>
                  <a:pt x="101" y="646"/>
                </a:cubicBezTo>
                <a:cubicBezTo>
                  <a:pt x="126" y="672"/>
                  <a:pt x="143" y="624"/>
                  <a:pt x="157" y="643"/>
                </a:cubicBezTo>
                <a:cubicBezTo>
                  <a:pt x="158" y="643"/>
                  <a:pt x="158" y="643"/>
                  <a:pt x="158" y="644"/>
                </a:cubicBezTo>
                <a:cubicBezTo>
                  <a:pt x="158" y="644"/>
                  <a:pt x="158" y="644"/>
                  <a:pt x="158" y="644"/>
                </a:cubicBezTo>
                <a:cubicBezTo>
                  <a:pt x="178" y="656"/>
                  <a:pt x="133" y="678"/>
                  <a:pt x="161" y="700"/>
                </a:cubicBezTo>
                <a:cubicBezTo>
                  <a:pt x="161" y="700"/>
                  <a:pt x="161" y="700"/>
                  <a:pt x="161" y="700"/>
                </a:cubicBezTo>
                <a:cubicBezTo>
                  <a:pt x="161" y="700"/>
                  <a:pt x="161" y="700"/>
                  <a:pt x="161" y="700"/>
                </a:cubicBezTo>
                <a:cubicBezTo>
                  <a:pt x="161" y="700"/>
                  <a:pt x="161" y="700"/>
                  <a:pt x="162" y="700"/>
                </a:cubicBezTo>
                <a:cubicBezTo>
                  <a:pt x="162" y="700"/>
                  <a:pt x="162" y="700"/>
                  <a:pt x="162" y="700"/>
                </a:cubicBezTo>
                <a:cubicBezTo>
                  <a:pt x="191" y="720"/>
                  <a:pt x="198" y="670"/>
                  <a:pt x="215" y="685"/>
                </a:cubicBezTo>
                <a:cubicBezTo>
                  <a:pt x="216" y="685"/>
                  <a:pt x="216" y="686"/>
                  <a:pt x="217" y="686"/>
                </a:cubicBezTo>
                <a:cubicBezTo>
                  <a:pt x="217" y="686"/>
                  <a:pt x="217" y="686"/>
                  <a:pt x="217" y="686"/>
                </a:cubicBezTo>
                <a:cubicBezTo>
                  <a:pt x="239" y="693"/>
                  <a:pt x="199" y="725"/>
                  <a:pt x="231" y="740"/>
                </a:cubicBezTo>
                <a:cubicBezTo>
                  <a:pt x="231" y="740"/>
                  <a:pt x="231" y="740"/>
                  <a:pt x="231" y="740"/>
                </a:cubicBezTo>
                <a:cubicBezTo>
                  <a:pt x="231" y="740"/>
                  <a:pt x="231" y="740"/>
                  <a:pt x="231" y="740"/>
                </a:cubicBezTo>
                <a:cubicBezTo>
                  <a:pt x="231" y="740"/>
                  <a:pt x="232" y="741"/>
                  <a:pt x="232" y="741"/>
                </a:cubicBezTo>
                <a:cubicBezTo>
                  <a:pt x="232" y="741"/>
                  <a:pt x="232" y="741"/>
                  <a:pt x="232" y="741"/>
                </a:cubicBezTo>
                <a:cubicBezTo>
                  <a:pt x="264" y="754"/>
                  <a:pt x="261" y="703"/>
                  <a:pt x="281" y="714"/>
                </a:cubicBezTo>
                <a:cubicBezTo>
                  <a:pt x="282" y="715"/>
                  <a:pt x="282" y="715"/>
                  <a:pt x="283" y="715"/>
                </a:cubicBezTo>
                <a:cubicBezTo>
                  <a:pt x="283" y="715"/>
                  <a:pt x="283" y="715"/>
                  <a:pt x="283" y="715"/>
                </a:cubicBezTo>
                <a:cubicBezTo>
                  <a:pt x="306" y="718"/>
                  <a:pt x="273" y="757"/>
                  <a:pt x="308" y="765"/>
                </a:cubicBezTo>
                <a:cubicBezTo>
                  <a:pt x="308" y="765"/>
                  <a:pt x="308" y="765"/>
                  <a:pt x="308" y="765"/>
                </a:cubicBezTo>
                <a:cubicBezTo>
                  <a:pt x="308" y="765"/>
                  <a:pt x="308" y="765"/>
                  <a:pt x="308" y="765"/>
                </a:cubicBezTo>
                <a:cubicBezTo>
                  <a:pt x="308" y="765"/>
                  <a:pt x="309" y="765"/>
                  <a:pt x="309" y="765"/>
                </a:cubicBezTo>
                <a:cubicBezTo>
                  <a:pt x="309" y="765"/>
                  <a:pt x="309" y="765"/>
                  <a:pt x="309" y="765"/>
                </a:cubicBezTo>
                <a:cubicBezTo>
                  <a:pt x="344" y="772"/>
                  <a:pt x="330" y="723"/>
                  <a:pt x="352" y="729"/>
                </a:cubicBezTo>
                <a:cubicBezTo>
                  <a:pt x="352" y="730"/>
                  <a:pt x="353" y="730"/>
                  <a:pt x="353" y="730"/>
                </a:cubicBezTo>
                <a:cubicBezTo>
                  <a:pt x="353" y="729"/>
                  <a:pt x="353" y="730"/>
                  <a:pt x="353" y="729"/>
                </a:cubicBezTo>
                <a:cubicBezTo>
                  <a:pt x="376" y="728"/>
                  <a:pt x="353" y="773"/>
                  <a:pt x="388" y="774"/>
                </a:cubicBezTo>
                <a:cubicBezTo>
                  <a:pt x="388" y="774"/>
                  <a:pt x="388" y="774"/>
                  <a:pt x="388" y="774"/>
                </a:cubicBezTo>
                <a:cubicBezTo>
                  <a:pt x="388" y="774"/>
                  <a:pt x="388" y="774"/>
                  <a:pt x="389" y="774"/>
                </a:cubicBezTo>
                <a:cubicBezTo>
                  <a:pt x="389" y="774"/>
                  <a:pt x="389" y="774"/>
                  <a:pt x="389" y="774"/>
                </a:cubicBezTo>
                <a:cubicBezTo>
                  <a:pt x="389" y="774"/>
                  <a:pt x="389" y="774"/>
                  <a:pt x="389" y="774"/>
                </a:cubicBezTo>
                <a:cubicBezTo>
                  <a:pt x="425" y="773"/>
                  <a:pt x="401" y="728"/>
                  <a:pt x="424" y="729"/>
                </a:cubicBezTo>
                <a:cubicBezTo>
                  <a:pt x="424" y="730"/>
                  <a:pt x="425" y="729"/>
                  <a:pt x="425" y="729"/>
                </a:cubicBezTo>
                <a:cubicBezTo>
                  <a:pt x="425" y="729"/>
                  <a:pt x="425" y="729"/>
                  <a:pt x="425" y="729"/>
                </a:cubicBezTo>
                <a:cubicBezTo>
                  <a:pt x="447" y="723"/>
                  <a:pt x="434" y="771"/>
                  <a:pt x="468" y="765"/>
                </a:cubicBezTo>
                <a:cubicBezTo>
                  <a:pt x="468" y="765"/>
                  <a:pt x="468" y="765"/>
                  <a:pt x="468" y="765"/>
                </a:cubicBezTo>
                <a:cubicBezTo>
                  <a:pt x="469" y="765"/>
                  <a:pt x="469" y="765"/>
                  <a:pt x="469" y="765"/>
                </a:cubicBezTo>
                <a:cubicBezTo>
                  <a:pt x="469" y="765"/>
                  <a:pt x="469" y="765"/>
                  <a:pt x="470" y="765"/>
                </a:cubicBezTo>
                <a:cubicBezTo>
                  <a:pt x="470" y="765"/>
                  <a:pt x="470" y="765"/>
                  <a:pt x="470" y="765"/>
                </a:cubicBezTo>
                <a:cubicBezTo>
                  <a:pt x="504" y="757"/>
                  <a:pt x="471" y="717"/>
                  <a:pt x="494" y="715"/>
                </a:cubicBezTo>
                <a:cubicBezTo>
                  <a:pt x="495" y="714"/>
                  <a:pt x="495" y="714"/>
                  <a:pt x="496" y="714"/>
                </a:cubicBezTo>
                <a:cubicBezTo>
                  <a:pt x="496" y="714"/>
                  <a:pt x="496" y="714"/>
                  <a:pt x="496" y="714"/>
                </a:cubicBezTo>
                <a:cubicBezTo>
                  <a:pt x="516" y="703"/>
                  <a:pt x="513" y="754"/>
                  <a:pt x="545" y="740"/>
                </a:cubicBezTo>
                <a:cubicBezTo>
                  <a:pt x="545" y="740"/>
                  <a:pt x="545" y="740"/>
                  <a:pt x="545" y="740"/>
                </a:cubicBezTo>
                <a:cubicBezTo>
                  <a:pt x="546" y="740"/>
                  <a:pt x="546" y="740"/>
                  <a:pt x="546" y="740"/>
                </a:cubicBezTo>
                <a:cubicBezTo>
                  <a:pt x="546" y="740"/>
                  <a:pt x="546" y="740"/>
                  <a:pt x="546" y="740"/>
                </a:cubicBezTo>
                <a:cubicBezTo>
                  <a:pt x="546" y="740"/>
                  <a:pt x="546" y="740"/>
                  <a:pt x="546" y="740"/>
                </a:cubicBezTo>
                <a:cubicBezTo>
                  <a:pt x="578" y="724"/>
                  <a:pt x="538" y="693"/>
                  <a:pt x="560" y="685"/>
                </a:cubicBezTo>
                <a:cubicBezTo>
                  <a:pt x="561" y="685"/>
                  <a:pt x="561" y="685"/>
                  <a:pt x="561" y="684"/>
                </a:cubicBezTo>
                <a:cubicBezTo>
                  <a:pt x="561" y="684"/>
                  <a:pt x="561" y="684"/>
                  <a:pt x="561" y="684"/>
                </a:cubicBezTo>
                <a:cubicBezTo>
                  <a:pt x="579" y="669"/>
                  <a:pt x="586" y="720"/>
                  <a:pt x="615" y="700"/>
                </a:cubicBezTo>
                <a:cubicBezTo>
                  <a:pt x="615" y="700"/>
                  <a:pt x="615" y="700"/>
                  <a:pt x="615" y="700"/>
                </a:cubicBezTo>
                <a:cubicBezTo>
                  <a:pt x="616" y="700"/>
                  <a:pt x="616" y="699"/>
                  <a:pt x="616" y="699"/>
                </a:cubicBezTo>
                <a:cubicBezTo>
                  <a:pt x="616" y="699"/>
                  <a:pt x="616" y="699"/>
                  <a:pt x="616" y="699"/>
                </a:cubicBezTo>
                <a:cubicBezTo>
                  <a:pt x="616" y="699"/>
                  <a:pt x="616" y="699"/>
                  <a:pt x="616" y="699"/>
                </a:cubicBezTo>
                <a:cubicBezTo>
                  <a:pt x="644" y="677"/>
                  <a:pt x="599" y="655"/>
                  <a:pt x="618" y="643"/>
                </a:cubicBezTo>
                <a:cubicBezTo>
                  <a:pt x="619" y="643"/>
                  <a:pt x="619" y="642"/>
                  <a:pt x="619" y="642"/>
                </a:cubicBezTo>
                <a:cubicBezTo>
                  <a:pt x="619" y="642"/>
                  <a:pt x="620" y="642"/>
                  <a:pt x="620" y="642"/>
                </a:cubicBezTo>
                <a:cubicBezTo>
                  <a:pt x="634" y="623"/>
                  <a:pt x="651" y="671"/>
                  <a:pt x="675" y="646"/>
                </a:cubicBezTo>
                <a:cubicBezTo>
                  <a:pt x="676" y="646"/>
                  <a:pt x="676" y="646"/>
                  <a:pt x="676" y="646"/>
                </a:cubicBezTo>
                <a:cubicBezTo>
                  <a:pt x="676" y="645"/>
                  <a:pt x="676" y="645"/>
                  <a:pt x="676" y="645"/>
                </a:cubicBezTo>
                <a:cubicBezTo>
                  <a:pt x="676" y="645"/>
                  <a:pt x="676" y="645"/>
                  <a:pt x="676" y="645"/>
                </a:cubicBezTo>
                <a:cubicBezTo>
                  <a:pt x="676" y="645"/>
                  <a:pt x="676" y="645"/>
                  <a:pt x="676" y="645"/>
                </a:cubicBezTo>
                <a:cubicBezTo>
                  <a:pt x="699" y="618"/>
                  <a:pt x="650" y="605"/>
                  <a:pt x="667" y="589"/>
                </a:cubicBezTo>
                <a:cubicBezTo>
                  <a:pt x="667" y="589"/>
                  <a:pt x="667" y="589"/>
                  <a:pt x="667" y="588"/>
                </a:cubicBezTo>
                <a:cubicBezTo>
                  <a:pt x="668" y="588"/>
                  <a:pt x="668" y="588"/>
                  <a:pt x="668" y="588"/>
                </a:cubicBezTo>
                <a:cubicBezTo>
                  <a:pt x="677" y="567"/>
                  <a:pt x="704" y="610"/>
                  <a:pt x="723" y="580"/>
                </a:cubicBezTo>
                <a:cubicBezTo>
                  <a:pt x="723" y="580"/>
                  <a:pt x="723" y="580"/>
                  <a:pt x="723" y="580"/>
                </a:cubicBezTo>
                <a:cubicBezTo>
                  <a:pt x="723" y="580"/>
                  <a:pt x="723" y="580"/>
                  <a:pt x="723" y="580"/>
                </a:cubicBezTo>
                <a:cubicBezTo>
                  <a:pt x="723" y="579"/>
                  <a:pt x="724" y="579"/>
                  <a:pt x="724" y="579"/>
                </a:cubicBezTo>
                <a:cubicBezTo>
                  <a:pt x="724" y="579"/>
                  <a:pt x="724" y="579"/>
                  <a:pt x="724" y="579"/>
                </a:cubicBezTo>
                <a:cubicBezTo>
                  <a:pt x="740" y="548"/>
                  <a:pt x="690" y="546"/>
                  <a:pt x="703" y="527"/>
                </a:cubicBezTo>
                <a:cubicBezTo>
                  <a:pt x="703" y="527"/>
                  <a:pt x="703" y="526"/>
                  <a:pt x="703" y="526"/>
                </a:cubicBezTo>
                <a:cubicBezTo>
                  <a:pt x="703" y="526"/>
                  <a:pt x="703" y="526"/>
                  <a:pt x="703" y="526"/>
                </a:cubicBezTo>
                <a:cubicBezTo>
                  <a:pt x="709" y="503"/>
                  <a:pt x="744" y="540"/>
                  <a:pt x="756" y="506"/>
                </a:cubicBezTo>
                <a:cubicBezTo>
                  <a:pt x="756" y="506"/>
                  <a:pt x="756" y="506"/>
                  <a:pt x="756" y="506"/>
                </a:cubicBezTo>
                <a:cubicBezTo>
                  <a:pt x="756" y="506"/>
                  <a:pt x="756" y="506"/>
                  <a:pt x="756" y="506"/>
                </a:cubicBezTo>
                <a:cubicBezTo>
                  <a:pt x="756" y="505"/>
                  <a:pt x="756" y="505"/>
                  <a:pt x="756" y="505"/>
                </a:cubicBezTo>
                <a:cubicBezTo>
                  <a:pt x="756" y="505"/>
                  <a:pt x="756" y="505"/>
                  <a:pt x="756" y="505"/>
                </a:cubicBezTo>
                <a:cubicBezTo>
                  <a:pt x="766" y="471"/>
                  <a:pt x="716" y="480"/>
                  <a:pt x="725" y="459"/>
                </a:cubicBezTo>
                <a:cubicBezTo>
                  <a:pt x="725" y="458"/>
                  <a:pt x="725" y="458"/>
                  <a:pt x="725" y="457"/>
                </a:cubicBezTo>
                <a:cubicBezTo>
                  <a:pt x="725" y="457"/>
                  <a:pt x="725" y="457"/>
                  <a:pt x="725" y="457"/>
                </a:cubicBezTo>
                <a:cubicBezTo>
                  <a:pt x="726" y="434"/>
                  <a:pt x="768" y="462"/>
                  <a:pt x="773" y="427"/>
                </a:cubicBezTo>
                <a:cubicBezTo>
                  <a:pt x="773" y="427"/>
                  <a:pt x="773" y="427"/>
                  <a:pt x="773" y="427"/>
                </a:cubicBezTo>
                <a:cubicBezTo>
                  <a:pt x="773" y="427"/>
                  <a:pt x="773" y="427"/>
                  <a:pt x="773" y="427"/>
                </a:cubicBezTo>
                <a:cubicBezTo>
                  <a:pt x="773" y="426"/>
                  <a:pt x="773" y="426"/>
                  <a:pt x="773" y="426"/>
                </a:cubicBezTo>
                <a:cubicBezTo>
                  <a:pt x="773" y="426"/>
                  <a:pt x="773" y="426"/>
                  <a:pt x="773" y="426"/>
                </a:cubicBezTo>
                <a:cubicBezTo>
                  <a:pt x="776" y="391"/>
                  <a:pt x="728" y="410"/>
                  <a:pt x="733" y="387"/>
                </a:cubicBezTo>
                <a:close/>
                <a:moveTo>
                  <a:pt x="675" y="293"/>
                </a:moveTo>
                <a:cubicBezTo>
                  <a:pt x="675" y="293"/>
                  <a:pt x="675" y="293"/>
                  <a:pt x="675" y="293"/>
                </a:cubicBezTo>
                <a:cubicBezTo>
                  <a:pt x="675" y="293"/>
                  <a:pt x="676" y="293"/>
                  <a:pt x="676" y="293"/>
                </a:cubicBezTo>
                <a:cubicBezTo>
                  <a:pt x="701" y="371"/>
                  <a:pt x="675" y="374"/>
                  <a:pt x="648" y="367"/>
                </a:cubicBezTo>
                <a:cubicBezTo>
                  <a:pt x="622" y="361"/>
                  <a:pt x="569" y="349"/>
                  <a:pt x="562" y="330"/>
                </a:cubicBezTo>
                <a:cubicBezTo>
                  <a:pt x="562" y="330"/>
                  <a:pt x="562" y="330"/>
                  <a:pt x="562" y="330"/>
                </a:cubicBezTo>
                <a:cubicBezTo>
                  <a:pt x="562" y="330"/>
                  <a:pt x="562" y="330"/>
                  <a:pt x="562" y="330"/>
                </a:cubicBezTo>
                <a:cubicBezTo>
                  <a:pt x="562" y="330"/>
                  <a:pt x="562" y="330"/>
                  <a:pt x="562" y="330"/>
                </a:cubicBezTo>
                <a:cubicBezTo>
                  <a:pt x="562" y="330"/>
                  <a:pt x="562" y="330"/>
                  <a:pt x="562" y="330"/>
                </a:cubicBezTo>
                <a:cubicBezTo>
                  <a:pt x="557" y="311"/>
                  <a:pt x="592" y="270"/>
                  <a:pt x="610" y="249"/>
                </a:cubicBezTo>
                <a:cubicBezTo>
                  <a:pt x="627" y="228"/>
                  <a:pt x="650" y="215"/>
                  <a:pt x="675" y="293"/>
                </a:cubicBezTo>
                <a:close/>
                <a:moveTo>
                  <a:pt x="388" y="84"/>
                </a:moveTo>
                <a:cubicBezTo>
                  <a:pt x="388" y="84"/>
                  <a:pt x="388" y="84"/>
                  <a:pt x="388" y="84"/>
                </a:cubicBezTo>
                <a:cubicBezTo>
                  <a:pt x="470" y="84"/>
                  <a:pt x="464" y="110"/>
                  <a:pt x="450" y="133"/>
                </a:cubicBezTo>
                <a:cubicBezTo>
                  <a:pt x="436" y="156"/>
                  <a:pt x="408" y="203"/>
                  <a:pt x="388" y="203"/>
                </a:cubicBezTo>
                <a:cubicBezTo>
                  <a:pt x="388" y="203"/>
                  <a:pt x="388" y="203"/>
                  <a:pt x="388" y="203"/>
                </a:cubicBezTo>
                <a:cubicBezTo>
                  <a:pt x="388" y="203"/>
                  <a:pt x="388" y="203"/>
                  <a:pt x="388" y="203"/>
                </a:cubicBezTo>
                <a:cubicBezTo>
                  <a:pt x="388" y="203"/>
                  <a:pt x="388" y="203"/>
                  <a:pt x="388" y="203"/>
                </a:cubicBezTo>
                <a:cubicBezTo>
                  <a:pt x="388" y="203"/>
                  <a:pt x="388" y="203"/>
                  <a:pt x="388" y="203"/>
                </a:cubicBezTo>
                <a:cubicBezTo>
                  <a:pt x="368" y="203"/>
                  <a:pt x="340" y="156"/>
                  <a:pt x="326" y="133"/>
                </a:cubicBezTo>
                <a:cubicBezTo>
                  <a:pt x="311" y="110"/>
                  <a:pt x="306" y="84"/>
                  <a:pt x="388" y="84"/>
                </a:cubicBezTo>
                <a:close/>
                <a:moveTo>
                  <a:pt x="100" y="293"/>
                </a:moveTo>
                <a:cubicBezTo>
                  <a:pt x="100" y="293"/>
                  <a:pt x="100" y="293"/>
                  <a:pt x="100" y="293"/>
                </a:cubicBezTo>
                <a:cubicBezTo>
                  <a:pt x="100" y="293"/>
                  <a:pt x="100" y="293"/>
                  <a:pt x="100" y="293"/>
                </a:cubicBezTo>
                <a:cubicBezTo>
                  <a:pt x="126" y="215"/>
                  <a:pt x="149" y="228"/>
                  <a:pt x="166" y="249"/>
                </a:cubicBezTo>
                <a:cubicBezTo>
                  <a:pt x="184" y="270"/>
                  <a:pt x="219" y="311"/>
                  <a:pt x="214" y="330"/>
                </a:cubicBezTo>
                <a:cubicBezTo>
                  <a:pt x="214" y="330"/>
                  <a:pt x="214" y="330"/>
                  <a:pt x="214" y="330"/>
                </a:cubicBezTo>
                <a:cubicBezTo>
                  <a:pt x="214" y="330"/>
                  <a:pt x="214" y="330"/>
                  <a:pt x="214" y="330"/>
                </a:cubicBezTo>
                <a:cubicBezTo>
                  <a:pt x="214" y="330"/>
                  <a:pt x="214" y="330"/>
                  <a:pt x="214" y="330"/>
                </a:cubicBezTo>
                <a:cubicBezTo>
                  <a:pt x="214" y="330"/>
                  <a:pt x="214" y="330"/>
                  <a:pt x="214" y="330"/>
                </a:cubicBezTo>
                <a:cubicBezTo>
                  <a:pt x="207" y="349"/>
                  <a:pt x="154" y="361"/>
                  <a:pt x="128" y="368"/>
                </a:cubicBezTo>
                <a:cubicBezTo>
                  <a:pt x="101" y="374"/>
                  <a:pt x="75" y="371"/>
                  <a:pt x="100" y="293"/>
                </a:cubicBezTo>
                <a:close/>
                <a:moveTo>
                  <a:pt x="148" y="527"/>
                </a:moveTo>
                <a:cubicBezTo>
                  <a:pt x="134" y="532"/>
                  <a:pt x="119" y="524"/>
                  <a:pt x="114" y="510"/>
                </a:cubicBezTo>
                <a:cubicBezTo>
                  <a:pt x="94" y="445"/>
                  <a:pt x="94" y="445"/>
                  <a:pt x="94" y="445"/>
                </a:cubicBezTo>
                <a:cubicBezTo>
                  <a:pt x="89" y="431"/>
                  <a:pt x="97" y="415"/>
                  <a:pt x="111" y="411"/>
                </a:cubicBezTo>
                <a:cubicBezTo>
                  <a:pt x="223" y="375"/>
                  <a:pt x="223" y="375"/>
                  <a:pt x="223" y="375"/>
                </a:cubicBezTo>
                <a:cubicBezTo>
                  <a:pt x="237" y="371"/>
                  <a:pt x="253" y="379"/>
                  <a:pt x="257" y="393"/>
                </a:cubicBezTo>
                <a:cubicBezTo>
                  <a:pt x="278" y="458"/>
                  <a:pt x="278" y="458"/>
                  <a:pt x="278" y="458"/>
                </a:cubicBezTo>
                <a:cubicBezTo>
                  <a:pt x="282" y="472"/>
                  <a:pt x="274" y="487"/>
                  <a:pt x="260" y="492"/>
                </a:cubicBezTo>
                <a:lnTo>
                  <a:pt x="148" y="527"/>
                </a:lnTo>
                <a:close/>
                <a:moveTo>
                  <a:pt x="289" y="628"/>
                </a:moveTo>
                <a:cubicBezTo>
                  <a:pt x="287" y="655"/>
                  <a:pt x="277" y="680"/>
                  <a:pt x="210" y="631"/>
                </a:cubicBezTo>
                <a:cubicBezTo>
                  <a:pt x="210" y="631"/>
                  <a:pt x="210" y="631"/>
                  <a:pt x="210" y="631"/>
                </a:cubicBezTo>
                <a:cubicBezTo>
                  <a:pt x="210" y="631"/>
                  <a:pt x="210" y="631"/>
                  <a:pt x="210" y="631"/>
                </a:cubicBezTo>
                <a:cubicBezTo>
                  <a:pt x="144" y="583"/>
                  <a:pt x="164" y="566"/>
                  <a:pt x="189" y="555"/>
                </a:cubicBezTo>
                <a:cubicBezTo>
                  <a:pt x="214" y="545"/>
                  <a:pt x="264" y="524"/>
                  <a:pt x="280" y="535"/>
                </a:cubicBezTo>
                <a:cubicBezTo>
                  <a:pt x="280" y="535"/>
                  <a:pt x="280" y="535"/>
                  <a:pt x="280" y="535"/>
                </a:cubicBezTo>
                <a:cubicBezTo>
                  <a:pt x="280" y="535"/>
                  <a:pt x="280" y="535"/>
                  <a:pt x="280" y="535"/>
                </a:cubicBezTo>
                <a:cubicBezTo>
                  <a:pt x="280" y="535"/>
                  <a:pt x="280" y="535"/>
                  <a:pt x="280" y="535"/>
                </a:cubicBezTo>
                <a:cubicBezTo>
                  <a:pt x="280" y="535"/>
                  <a:pt x="280" y="535"/>
                  <a:pt x="280" y="535"/>
                </a:cubicBezTo>
                <a:cubicBezTo>
                  <a:pt x="296" y="547"/>
                  <a:pt x="291" y="601"/>
                  <a:pt x="289" y="628"/>
                </a:cubicBezTo>
                <a:close/>
                <a:moveTo>
                  <a:pt x="287" y="300"/>
                </a:moveTo>
                <a:cubicBezTo>
                  <a:pt x="275" y="309"/>
                  <a:pt x="258" y="306"/>
                  <a:pt x="249" y="294"/>
                </a:cubicBezTo>
                <a:cubicBezTo>
                  <a:pt x="181" y="198"/>
                  <a:pt x="181" y="198"/>
                  <a:pt x="181" y="198"/>
                </a:cubicBezTo>
                <a:cubicBezTo>
                  <a:pt x="172" y="186"/>
                  <a:pt x="175" y="169"/>
                  <a:pt x="187" y="161"/>
                </a:cubicBezTo>
                <a:cubicBezTo>
                  <a:pt x="242" y="121"/>
                  <a:pt x="242" y="121"/>
                  <a:pt x="242" y="121"/>
                </a:cubicBezTo>
                <a:cubicBezTo>
                  <a:pt x="254" y="112"/>
                  <a:pt x="271" y="115"/>
                  <a:pt x="280" y="127"/>
                </a:cubicBezTo>
                <a:cubicBezTo>
                  <a:pt x="349" y="223"/>
                  <a:pt x="349" y="223"/>
                  <a:pt x="349" y="223"/>
                </a:cubicBezTo>
                <a:cubicBezTo>
                  <a:pt x="357" y="235"/>
                  <a:pt x="354" y="252"/>
                  <a:pt x="342" y="260"/>
                </a:cubicBezTo>
                <a:lnTo>
                  <a:pt x="287" y="300"/>
                </a:lnTo>
                <a:close/>
                <a:moveTo>
                  <a:pt x="451" y="660"/>
                </a:moveTo>
                <a:cubicBezTo>
                  <a:pt x="451" y="675"/>
                  <a:pt x="439" y="687"/>
                  <a:pt x="424" y="687"/>
                </a:cubicBezTo>
                <a:cubicBezTo>
                  <a:pt x="356" y="686"/>
                  <a:pt x="356" y="686"/>
                  <a:pt x="356" y="686"/>
                </a:cubicBezTo>
                <a:cubicBezTo>
                  <a:pt x="341" y="686"/>
                  <a:pt x="329" y="674"/>
                  <a:pt x="329" y="659"/>
                </a:cubicBezTo>
                <a:cubicBezTo>
                  <a:pt x="330" y="542"/>
                  <a:pt x="330" y="542"/>
                  <a:pt x="330" y="542"/>
                </a:cubicBezTo>
                <a:cubicBezTo>
                  <a:pt x="330" y="527"/>
                  <a:pt x="342" y="515"/>
                  <a:pt x="357" y="515"/>
                </a:cubicBezTo>
                <a:cubicBezTo>
                  <a:pt x="425" y="515"/>
                  <a:pt x="425" y="515"/>
                  <a:pt x="425" y="515"/>
                </a:cubicBezTo>
                <a:cubicBezTo>
                  <a:pt x="440" y="515"/>
                  <a:pt x="452" y="527"/>
                  <a:pt x="452" y="542"/>
                </a:cubicBezTo>
                <a:lnTo>
                  <a:pt x="451" y="660"/>
                </a:lnTo>
                <a:close/>
                <a:moveTo>
                  <a:pt x="388" y="475"/>
                </a:moveTo>
                <a:cubicBezTo>
                  <a:pt x="339" y="475"/>
                  <a:pt x="299" y="436"/>
                  <a:pt x="299" y="387"/>
                </a:cubicBezTo>
                <a:cubicBezTo>
                  <a:pt x="299" y="338"/>
                  <a:pt x="339" y="298"/>
                  <a:pt x="388" y="298"/>
                </a:cubicBezTo>
                <a:cubicBezTo>
                  <a:pt x="437" y="298"/>
                  <a:pt x="477" y="338"/>
                  <a:pt x="477" y="387"/>
                </a:cubicBezTo>
                <a:cubicBezTo>
                  <a:pt x="477" y="436"/>
                  <a:pt x="437" y="475"/>
                  <a:pt x="388" y="475"/>
                </a:cubicBezTo>
                <a:close/>
                <a:moveTo>
                  <a:pt x="440" y="260"/>
                </a:moveTo>
                <a:cubicBezTo>
                  <a:pt x="428" y="251"/>
                  <a:pt x="425" y="234"/>
                  <a:pt x="434" y="222"/>
                </a:cubicBezTo>
                <a:cubicBezTo>
                  <a:pt x="504" y="128"/>
                  <a:pt x="504" y="128"/>
                  <a:pt x="504" y="128"/>
                </a:cubicBezTo>
                <a:cubicBezTo>
                  <a:pt x="513" y="116"/>
                  <a:pt x="530" y="113"/>
                  <a:pt x="542" y="122"/>
                </a:cubicBezTo>
                <a:cubicBezTo>
                  <a:pt x="596" y="162"/>
                  <a:pt x="596" y="162"/>
                  <a:pt x="596" y="162"/>
                </a:cubicBezTo>
                <a:cubicBezTo>
                  <a:pt x="608" y="171"/>
                  <a:pt x="611" y="188"/>
                  <a:pt x="602" y="200"/>
                </a:cubicBezTo>
                <a:cubicBezTo>
                  <a:pt x="533" y="295"/>
                  <a:pt x="533" y="295"/>
                  <a:pt x="533" y="295"/>
                </a:cubicBezTo>
                <a:cubicBezTo>
                  <a:pt x="524" y="307"/>
                  <a:pt x="507" y="309"/>
                  <a:pt x="495" y="300"/>
                </a:cubicBezTo>
                <a:lnTo>
                  <a:pt x="440" y="260"/>
                </a:lnTo>
                <a:close/>
                <a:moveTo>
                  <a:pt x="566" y="631"/>
                </a:moveTo>
                <a:cubicBezTo>
                  <a:pt x="566" y="631"/>
                  <a:pt x="566" y="631"/>
                  <a:pt x="566" y="631"/>
                </a:cubicBezTo>
                <a:cubicBezTo>
                  <a:pt x="566" y="631"/>
                  <a:pt x="566" y="631"/>
                  <a:pt x="566" y="631"/>
                </a:cubicBezTo>
                <a:cubicBezTo>
                  <a:pt x="499" y="679"/>
                  <a:pt x="489" y="655"/>
                  <a:pt x="487" y="628"/>
                </a:cubicBezTo>
                <a:cubicBezTo>
                  <a:pt x="485" y="601"/>
                  <a:pt x="480" y="547"/>
                  <a:pt x="496" y="535"/>
                </a:cubicBezTo>
                <a:cubicBezTo>
                  <a:pt x="496" y="535"/>
                  <a:pt x="496" y="535"/>
                  <a:pt x="496" y="535"/>
                </a:cubicBezTo>
                <a:cubicBezTo>
                  <a:pt x="496" y="535"/>
                  <a:pt x="496" y="535"/>
                  <a:pt x="496" y="535"/>
                </a:cubicBezTo>
                <a:cubicBezTo>
                  <a:pt x="496" y="535"/>
                  <a:pt x="496" y="535"/>
                  <a:pt x="496" y="535"/>
                </a:cubicBezTo>
                <a:cubicBezTo>
                  <a:pt x="496" y="535"/>
                  <a:pt x="496" y="535"/>
                  <a:pt x="496" y="535"/>
                </a:cubicBezTo>
                <a:cubicBezTo>
                  <a:pt x="512" y="524"/>
                  <a:pt x="562" y="545"/>
                  <a:pt x="587" y="555"/>
                </a:cubicBezTo>
                <a:cubicBezTo>
                  <a:pt x="613" y="565"/>
                  <a:pt x="632" y="583"/>
                  <a:pt x="566" y="631"/>
                </a:cubicBezTo>
                <a:close/>
                <a:moveTo>
                  <a:pt x="688" y="447"/>
                </a:moveTo>
                <a:cubicBezTo>
                  <a:pt x="666" y="512"/>
                  <a:pt x="666" y="512"/>
                  <a:pt x="666" y="512"/>
                </a:cubicBezTo>
                <a:cubicBezTo>
                  <a:pt x="662" y="526"/>
                  <a:pt x="646" y="534"/>
                  <a:pt x="632" y="529"/>
                </a:cubicBezTo>
                <a:cubicBezTo>
                  <a:pt x="521" y="492"/>
                  <a:pt x="521" y="492"/>
                  <a:pt x="521" y="492"/>
                </a:cubicBezTo>
                <a:cubicBezTo>
                  <a:pt x="507" y="487"/>
                  <a:pt x="499" y="472"/>
                  <a:pt x="504" y="458"/>
                </a:cubicBezTo>
                <a:cubicBezTo>
                  <a:pt x="525" y="393"/>
                  <a:pt x="525" y="393"/>
                  <a:pt x="525" y="393"/>
                </a:cubicBezTo>
                <a:cubicBezTo>
                  <a:pt x="530" y="379"/>
                  <a:pt x="545" y="371"/>
                  <a:pt x="559" y="376"/>
                </a:cubicBezTo>
                <a:cubicBezTo>
                  <a:pt x="671" y="413"/>
                  <a:pt x="671" y="413"/>
                  <a:pt x="671" y="413"/>
                </a:cubicBezTo>
                <a:cubicBezTo>
                  <a:pt x="685" y="418"/>
                  <a:pt x="693" y="433"/>
                  <a:pt x="688" y="447"/>
                </a:cubicBezTo>
                <a:close/>
              </a:path>
            </a:pathLst>
          </a:custGeom>
          <a:solidFill>
            <a:srgbClr val="1D4C61"/>
          </a:solidFill>
          <a:ln w="9"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rgbClr val="95A5A6"/>
              </a:solidFill>
              <a:effectLst/>
              <a:uLnTx/>
              <a:uFillTx/>
              <a:latin typeface="微软雅黑"/>
              <a:ea typeface="微软雅黑"/>
            </a:endParaRPr>
          </a:p>
        </p:txBody>
      </p:sp>
      <p:sp>
        <p:nvSpPr>
          <p:cNvPr id="82" name="Freeform 246"/>
          <p:cNvSpPr>
            <a:spLocks noEditPoints="1"/>
          </p:cNvSpPr>
          <p:nvPr/>
        </p:nvSpPr>
        <p:spPr bwMode="auto">
          <a:xfrm>
            <a:off x="6739116" y="3495109"/>
            <a:ext cx="1401045" cy="1394690"/>
          </a:xfrm>
          <a:custGeom>
            <a:avLst/>
            <a:gdLst>
              <a:gd name="T0" fmla="*/ 730 w 738"/>
              <a:gd name="T1" fmla="*/ 445 h 738"/>
              <a:gd name="T2" fmla="*/ 738 w 738"/>
              <a:gd name="T3" fmla="*/ 357 h 738"/>
              <a:gd name="T4" fmla="*/ 647 w 738"/>
              <a:gd name="T5" fmla="*/ 319 h 738"/>
              <a:gd name="T6" fmla="*/ 625 w 738"/>
              <a:gd name="T7" fmla="*/ 250 h 738"/>
              <a:gd name="T8" fmla="*/ 678 w 738"/>
              <a:gd name="T9" fmla="*/ 168 h 738"/>
              <a:gd name="T10" fmla="*/ 622 w 738"/>
              <a:gd name="T11" fmla="*/ 100 h 738"/>
              <a:gd name="T12" fmla="*/ 530 w 738"/>
              <a:gd name="T13" fmla="*/ 137 h 738"/>
              <a:gd name="T14" fmla="*/ 469 w 738"/>
              <a:gd name="T15" fmla="*/ 105 h 738"/>
              <a:gd name="T16" fmla="*/ 448 w 738"/>
              <a:gd name="T17" fmla="*/ 9 h 738"/>
              <a:gd name="T18" fmla="*/ 360 w 738"/>
              <a:gd name="T19" fmla="*/ 0 h 738"/>
              <a:gd name="T20" fmla="*/ 322 w 738"/>
              <a:gd name="T21" fmla="*/ 91 h 738"/>
              <a:gd name="T22" fmla="*/ 253 w 738"/>
              <a:gd name="T23" fmla="*/ 112 h 738"/>
              <a:gd name="T24" fmla="*/ 170 w 738"/>
              <a:gd name="T25" fmla="*/ 59 h 738"/>
              <a:gd name="T26" fmla="*/ 102 w 738"/>
              <a:gd name="T27" fmla="*/ 115 h 738"/>
              <a:gd name="T28" fmla="*/ 139 w 738"/>
              <a:gd name="T29" fmla="*/ 206 h 738"/>
              <a:gd name="T30" fmla="*/ 105 w 738"/>
              <a:gd name="T31" fmla="*/ 271 h 738"/>
              <a:gd name="T32" fmla="*/ 8 w 738"/>
              <a:gd name="T33" fmla="*/ 292 h 738"/>
              <a:gd name="T34" fmla="*/ 0 w 738"/>
              <a:gd name="T35" fmla="*/ 379 h 738"/>
              <a:gd name="T36" fmla="*/ 92 w 738"/>
              <a:gd name="T37" fmla="*/ 418 h 738"/>
              <a:gd name="T38" fmla="*/ 113 w 738"/>
              <a:gd name="T39" fmla="*/ 486 h 738"/>
              <a:gd name="T40" fmla="*/ 59 w 738"/>
              <a:gd name="T41" fmla="*/ 570 h 738"/>
              <a:gd name="T42" fmla="*/ 116 w 738"/>
              <a:gd name="T43" fmla="*/ 637 h 738"/>
              <a:gd name="T44" fmla="*/ 208 w 738"/>
              <a:gd name="T45" fmla="*/ 599 h 738"/>
              <a:gd name="T46" fmla="*/ 270 w 738"/>
              <a:gd name="T47" fmla="*/ 632 h 738"/>
              <a:gd name="T48" fmla="*/ 291 w 738"/>
              <a:gd name="T49" fmla="*/ 730 h 738"/>
              <a:gd name="T50" fmla="*/ 379 w 738"/>
              <a:gd name="T51" fmla="*/ 738 h 738"/>
              <a:gd name="T52" fmla="*/ 417 w 738"/>
              <a:gd name="T53" fmla="*/ 646 h 738"/>
              <a:gd name="T54" fmla="*/ 485 w 738"/>
              <a:gd name="T55" fmla="*/ 625 h 738"/>
              <a:gd name="T56" fmla="*/ 569 w 738"/>
              <a:gd name="T57" fmla="*/ 680 h 738"/>
              <a:gd name="T58" fmla="*/ 637 w 738"/>
              <a:gd name="T59" fmla="*/ 623 h 738"/>
              <a:gd name="T60" fmla="*/ 599 w 738"/>
              <a:gd name="T61" fmla="*/ 532 h 738"/>
              <a:gd name="T62" fmla="*/ 634 w 738"/>
              <a:gd name="T63" fmla="*/ 466 h 738"/>
              <a:gd name="T64" fmla="*/ 730 w 738"/>
              <a:gd name="T65" fmla="*/ 445 h 738"/>
              <a:gd name="T66" fmla="*/ 504 w 738"/>
              <a:gd name="T67" fmla="*/ 402 h 738"/>
              <a:gd name="T68" fmla="*/ 370 w 738"/>
              <a:gd name="T69" fmla="*/ 507 h 738"/>
              <a:gd name="T70" fmla="*/ 336 w 738"/>
              <a:gd name="T71" fmla="*/ 503 h 738"/>
              <a:gd name="T72" fmla="*/ 235 w 738"/>
              <a:gd name="T73" fmla="*/ 335 h 738"/>
              <a:gd name="T74" fmla="*/ 369 w 738"/>
              <a:gd name="T75" fmla="*/ 230 h 738"/>
              <a:gd name="T76" fmla="*/ 403 w 738"/>
              <a:gd name="T77" fmla="*/ 234 h 738"/>
              <a:gd name="T78" fmla="*/ 488 w 738"/>
              <a:gd name="T79" fmla="*/ 297 h 738"/>
              <a:gd name="T80" fmla="*/ 504 w 738"/>
              <a:gd name="T81" fmla="*/ 402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8" h="738">
                <a:moveTo>
                  <a:pt x="730" y="445"/>
                </a:moveTo>
                <a:cubicBezTo>
                  <a:pt x="738" y="357"/>
                  <a:pt x="738" y="357"/>
                  <a:pt x="738" y="357"/>
                </a:cubicBezTo>
                <a:cubicBezTo>
                  <a:pt x="647" y="319"/>
                  <a:pt x="647" y="319"/>
                  <a:pt x="647" y="319"/>
                </a:cubicBezTo>
                <a:cubicBezTo>
                  <a:pt x="643" y="295"/>
                  <a:pt x="635" y="272"/>
                  <a:pt x="625" y="250"/>
                </a:cubicBezTo>
                <a:cubicBezTo>
                  <a:pt x="678" y="168"/>
                  <a:pt x="678" y="168"/>
                  <a:pt x="678" y="168"/>
                </a:cubicBezTo>
                <a:cubicBezTo>
                  <a:pt x="622" y="100"/>
                  <a:pt x="622" y="100"/>
                  <a:pt x="622" y="100"/>
                </a:cubicBezTo>
                <a:cubicBezTo>
                  <a:pt x="530" y="137"/>
                  <a:pt x="530" y="137"/>
                  <a:pt x="530" y="137"/>
                </a:cubicBezTo>
                <a:cubicBezTo>
                  <a:pt x="512" y="124"/>
                  <a:pt x="491" y="113"/>
                  <a:pt x="469" y="105"/>
                </a:cubicBezTo>
                <a:cubicBezTo>
                  <a:pt x="448" y="9"/>
                  <a:pt x="448" y="9"/>
                  <a:pt x="448" y="9"/>
                </a:cubicBezTo>
                <a:cubicBezTo>
                  <a:pt x="360" y="0"/>
                  <a:pt x="360" y="0"/>
                  <a:pt x="360" y="0"/>
                </a:cubicBezTo>
                <a:cubicBezTo>
                  <a:pt x="322" y="91"/>
                  <a:pt x="322" y="91"/>
                  <a:pt x="322" y="91"/>
                </a:cubicBezTo>
                <a:cubicBezTo>
                  <a:pt x="298" y="95"/>
                  <a:pt x="275" y="102"/>
                  <a:pt x="253" y="112"/>
                </a:cubicBezTo>
                <a:cubicBezTo>
                  <a:pt x="170" y="59"/>
                  <a:pt x="170" y="59"/>
                  <a:pt x="170" y="59"/>
                </a:cubicBezTo>
                <a:cubicBezTo>
                  <a:pt x="102" y="115"/>
                  <a:pt x="102" y="115"/>
                  <a:pt x="102" y="115"/>
                </a:cubicBezTo>
                <a:cubicBezTo>
                  <a:pt x="139" y="206"/>
                  <a:pt x="139" y="206"/>
                  <a:pt x="139" y="206"/>
                </a:cubicBezTo>
                <a:cubicBezTo>
                  <a:pt x="125" y="226"/>
                  <a:pt x="114" y="247"/>
                  <a:pt x="105" y="271"/>
                </a:cubicBezTo>
                <a:cubicBezTo>
                  <a:pt x="8" y="292"/>
                  <a:pt x="8" y="292"/>
                  <a:pt x="8" y="292"/>
                </a:cubicBezTo>
                <a:cubicBezTo>
                  <a:pt x="0" y="379"/>
                  <a:pt x="0" y="379"/>
                  <a:pt x="0" y="379"/>
                </a:cubicBezTo>
                <a:cubicBezTo>
                  <a:pt x="92" y="418"/>
                  <a:pt x="92" y="418"/>
                  <a:pt x="92" y="418"/>
                </a:cubicBezTo>
                <a:cubicBezTo>
                  <a:pt x="97" y="441"/>
                  <a:pt x="104" y="464"/>
                  <a:pt x="113" y="486"/>
                </a:cubicBezTo>
                <a:cubicBezTo>
                  <a:pt x="59" y="570"/>
                  <a:pt x="59" y="570"/>
                  <a:pt x="59" y="570"/>
                </a:cubicBezTo>
                <a:cubicBezTo>
                  <a:pt x="116" y="637"/>
                  <a:pt x="116" y="637"/>
                  <a:pt x="116" y="637"/>
                </a:cubicBezTo>
                <a:cubicBezTo>
                  <a:pt x="208" y="599"/>
                  <a:pt x="208" y="599"/>
                  <a:pt x="208" y="599"/>
                </a:cubicBezTo>
                <a:cubicBezTo>
                  <a:pt x="227" y="612"/>
                  <a:pt x="248" y="623"/>
                  <a:pt x="270" y="632"/>
                </a:cubicBezTo>
                <a:cubicBezTo>
                  <a:pt x="291" y="730"/>
                  <a:pt x="291" y="730"/>
                  <a:pt x="291" y="730"/>
                </a:cubicBezTo>
                <a:cubicBezTo>
                  <a:pt x="379" y="738"/>
                  <a:pt x="379" y="738"/>
                  <a:pt x="379" y="738"/>
                </a:cubicBezTo>
                <a:cubicBezTo>
                  <a:pt x="417" y="646"/>
                  <a:pt x="417" y="646"/>
                  <a:pt x="417" y="646"/>
                </a:cubicBezTo>
                <a:cubicBezTo>
                  <a:pt x="441" y="642"/>
                  <a:pt x="463" y="635"/>
                  <a:pt x="485" y="625"/>
                </a:cubicBezTo>
                <a:cubicBezTo>
                  <a:pt x="569" y="680"/>
                  <a:pt x="569" y="680"/>
                  <a:pt x="569" y="680"/>
                </a:cubicBezTo>
                <a:cubicBezTo>
                  <a:pt x="637" y="623"/>
                  <a:pt x="637" y="623"/>
                  <a:pt x="637" y="623"/>
                </a:cubicBezTo>
                <a:cubicBezTo>
                  <a:pt x="599" y="532"/>
                  <a:pt x="599" y="532"/>
                  <a:pt x="599" y="532"/>
                </a:cubicBezTo>
                <a:cubicBezTo>
                  <a:pt x="613" y="512"/>
                  <a:pt x="625" y="490"/>
                  <a:pt x="634" y="466"/>
                </a:cubicBezTo>
                <a:lnTo>
                  <a:pt x="730" y="445"/>
                </a:lnTo>
                <a:close/>
                <a:moveTo>
                  <a:pt x="504" y="402"/>
                </a:moveTo>
                <a:cubicBezTo>
                  <a:pt x="489" y="464"/>
                  <a:pt x="433" y="507"/>
                  <a:pt x="370" y="507"/>
                </a:cubicBezTo>
                <a:cubicBezTo>
                  <a:pt x="358" y="507"/>
                  <a:pt x="347" y="506"/>
                  <a:pt x="336" y="503"/>
                </a:cubicBezTo>
                <a:cubicBezTo>
                  <a:pt x="262" y="484"/>
                  <a:pt x="217" y="409"/>
                  <a:pt x="235" y="335"/>
                </a:cubicBezTo>
                <a:cubicBezTo>
                  <a:pt x="251" y="273"/>
                  <a:pt x="306" y="230"/>
                  <a:pt x="369" y="230"/>
                </a:cubicBezTo>
                <a:cubicBezTo>
                  <a:pt x="381" y="230"/>
                  <a:pt x="392" y="231"/>
                  <a:pt x="403" y="234"/>
                </a:cubicBezTo>
                <a:cubicBezTo>
                  <a:pt x="439" y="243"/>
                  <a:pt x="469" y="265"/>
                  <a:pt x="488" y="297"/>
                </a:cubicBezTo>
                <a:cubicBezTo>
                  <a:pt x="508" y="329"/>
                  <a:pt x="513" y="366"/>
                  <a:pt x="504" y="402"/>
                </a:cubicBezTo>
                <a:close/>
              </a:path>
            </a:pathLst>
          </a:custGeom>
          <a:solidFill>
            <a:srgbClr val="72B332"/>
          </a:solidFill>
          <a:ln>
            <a:solidFill>
              <a:sysClr val="window" lastClr="FFFFFF"/>
            </a:solidFill>
          </a:ln>
        </p:spPr>
        <p:txBody>
          <a:bodyPr vert="horz" wrap="square" lIns="91440" tIns="45720" rIns="91440" bIns="45720" numCol="1" anchor="t" anchorCtr="0" compatLnSpc="1">
            <a:prstTxWarp prst="textNoShape">
              <a:avLst/>
            </a:prstTxWarp>
          </a:bodyPr>
          <a:lstStyle/>
          <a:p>
            <a:pPr>
              <a:defRPr/>
            </a:pPr>
            <a:endParaRPr lang="id-ID" sz="2400" kern="0">
              <a:solidFill>
                <a:srgbClr val="95A5A6"/>
              </a:solidFill>
              <a:latin typeface="微软雅黑"/>
              <a:ea typeface="微软雅黑"/>
            </a:endParaRPr>
          </a:p>
        </p:txBody>
      </p:sp>
      <p:sp>
        <p:nvSpPr>
          <p:cNvPr id="83" name="矩形 82"/>
          <p:cNvSpPr/>
          <p:nvPr/>
        </p:nvSpPr>
        <p:spPr>
          <a:xfrm>
            <a:off x="1228019" y="5559616"/>
            <a:ext cx="9904544" cy="646331"/>
          </a:xfrm>
          <a:prstGeom prst="rect">
            <a:avLst/>
          </a:prstGeom>
        </p:spPr>
        <p:txBody>
          <a:bodyPr wrap="square">
            <a:spAutoFit/>
          </a:bodyPr>
          <a:lstStyle/>
          <a:p>
            <a:r>
              <a:rPr lang="zh-CN" altLang="en-US" dirty="0">
                <a:solidFill>
                  <a:prstClr val="black"/>
                </a:solidFill>
                <a:latin typeface="Arial" panose="020F0502020204030204"/>
                <a:ea typeface="微软雅黑"/>
              </a:rPr>
              <a:t>单击此处单击此处添加合适的描述描述添加单击此处添加合适的描述描述添加单击此处单击单击此处单击此处添加合适的描述描述添加单击此处添加合适的描述描述添加单击此处单击</a:t>
            </a:r>
          </a:p>
        </p:txBody>
      </p:sp>
    </p:spTree>
    <p:custDataLst>
      <p:tags r:id="rId1"/>
    </p:custDataLst>
    <p:extLst>
      <p:ext uri="{BB962C8B-B14F-4D97-AF65-F5344CB8AC3E}">
        <p14:creationId xmlns:p14="http://schemas.microsoft.com/office/powerpoint/2010/main" val="200813111"/>
      </p:ext>
    </p:extLst>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p:cTn id="7" dur="500" fill="hold"/>
                                        <p:tgtEl>
                                          <p:spTgt spid="66"/>
                                        </p:tgtEl>
                                        <p:attrNameLst>
                                          <p:attrName>ppt_w</p:attrName>
                                        </p:attrNameLst>
                                      </p:cBhvr>
                                      <p:tavLst>
                                        <p:tav tm="0">
                                          <p:val>
                                            <p:fltVal val="0"/>
                                          </p:val>
                                        </p:tav>
                                        <p:tav tm="100000">
                                          <p:val>
                                            <p:strVal val="#ppt_w"/>
                                          </p:val>
                                        </p:tav>
                                      </p:tavLst>
                                    </p:anim>
                                    <p:anim calcmode="lin" valueType="num">
                                      <p:cBhvr>
                                        <p:cTn id="8" dur="500" fill="hold"/>
                                        <p:tgtEl>
                                          <p:spTgt spid="66"/>
                                        </p:tgtEl>
                                        <p:attrNameLst>
                                          <p:attrName>ppt_h</p:attrName>
                                        </p:attrNameLst>
                                      </p:cBhvr>
                                      <p:tavLst>
                                        <p:tav tm="0">
                                          <p:val>
                                            <p:fltVal val="0"/>
                                          </p:val>
                                        </p:tav>
                                        <p:tav tm="100000">
                                          <p:val>
                                            <p:strVal val="#ppt_h"/>
                                          </p:val>
                                        </p:tav>
                                      </p:tavLst>
                                    </p:anim>
                                    <p:animEffect transition="in" filter="fade">
                                      <p:cBhvr>
                                        <p:cTn id="9" dur="500"/>
                                        <p:tgtEl>
                                          <p:spTgt spid="66"/>
                                        </p:tgtEl>
                                      </p:cBhvr>
                                    </p:animEffect>
                                  </p:childTnLst>
                                </p:cTn>
                              </p:par>
                              <p:par>
                                <p:cTn id="10" presetID="31" presetClass="entr" presetSubtype="0" fill="hold" grpId="0" nodeType="withEffect">
                                  <p:stCondLst>
                                    <p:cond delay="0"/>
                                  </p:stCondLst>
                                  <p:childTnLst>
                                    <p:set>
                                      <p:cBhvr>
                                        <p:cTn id="11" dur="1" fill="hold">
                                          <p:stCondLst>
                                            <p:cond delay="0"/>
                                          </p:stCondLst>
                                        </p:cTn>
                                        <p:tgtEl>
                                          <p:spTgt spid="81"/>
                                        </p:tgtEl>
                                        <p:attrNameLst>
                                          <p:attrName>style.visibility</p:attrName>
                                        </p:attrNameLst>
                                      </p:cBhvr>
                                      <p:to>
                                        <p:strVal val="visible"/>
                                      </p:to>
                                    </p:set>
                                    <p:anim calcmode="lin" valueType="num">
                                      <p:cBhvr>
                                        <p:cTn id="12" dur="1000" fill="hold"/>
                                        <p:tgtEl>
                                          <p:spTgt spid="81"/>
                                        </p:tgtEl>
                                        <p:attrNameLst>
                                          <p:attrName>ppt_w</p:attrName>
                                        </p:attrNameLst>
                                      </p:cBhvr>
                                      <p:tavLst>
                                        <p:tav tm="0">
                                          <p:val>
                                            <p:fltVal val="0"/>
                                          </p:val>
                                        </p:tav>
                                        <p:tav tm="100000">
                                          <p:val>
                                            <p:strVal val="#ppt_w"/>
                                          </p:val>
                                        </p:tav>
                                      </p:tavLst>
                                    </p:anim>
                                    <p:anim calcmode="lin" valueType="num">
                                      <p:cBhvr>
                                        <p:cTn id="13" dur="1000" fill="hold"/>
                                        <p:tgtEl>
                                          <p:spTgt spid="81"/>
                                        </p:tgtEl>
                                        <p:attrNameLst>
                                          <p:attrName>ppt_h</p:attrName>
                                        </p:attrNameLst>
                                      </p:cBhvr>
                                      <p:tavLst>
                                        <p:tav tm="0">
                                          <p:val>
                                            <p:fltVal val="0"/>
                                          </p:val>
                                        </p:tav>
                                        <p:tav tm="100000">
                                          <p:val>
                                            <p:strVal val="#ppt_h"/>
                                          </p:val>
                                        </p:tav>
                                      </p:tavLst>
                                    </p:anim>
                                    <p:anim calcmode="lin" valueType="num">
                                      <p:cBhvr>
                                        <p:cTn id="14" dur="1000" fill="hold"/>
                                        <p:tgtEl>
                                          <p:spTgt spid="81"/>
                                        </p:tgtEl>
                                        <p:attrNameLst>
                                          <p:attrName>style.rotation</p:attrName>
                                        </p:attrNameLst>
                                      </p:cBhvr>
                                      <p:tavLst>
                                        <p:tav tm="0">
                                          <p:val>
                                            <p:fltVal val="90"/>
                                          </p:val>
                                        </p:tav>
                                        <p:tav tm="100000">
                                          <p:val>
                                            <p:fltVal val="0"/>
                                          </p:val>
                                        </p:tav>
                                      </p:tavLst>
                                    </p:anim>
                                    <p:animEffect transition="in" filter="fade">
                                      <p:cBhvr>
                                        <p:cTn id="15" dur="1000"/>
                                        <p:tgtEl>
                                          <p:spTgt spid="81"/>
                                        </p:tgtEl>
                                      </p:cBhvr>
                                    </p:animEffect>
                                  </p:childTnLst>
                                </p:cTn>
                              </p:par>
                              <p:par>
                                <p:cTn id="16" presetID="31" presetClass="entr" presetSubtype="0" fill="hold" grpId="0" nodeType="withEffect">
                                  <p:stCondLst>
                                    <p:cond delay="0"/>
                                  </p:stCondLst>
                                  <p:childTnLst>
                                    <p:set>
                                      <p:cBhvr>
                                        <p:cTn id="17" dur="1" fill="hold">
                                          <p:stCondLst>
                                            <p:cond delay="0"/>
                                          </p:stCondLst>
                                        </p:cTn>
                                        <p:tgtEl>
                                          <p:spTgt spid="82"/>
                                        </p:tgtEl>
                                        <p:attrNameLst>
                                          <p:attrName>style.visibility</p:attrName>
                                        </p:attrNameLst>
                                      </p:cBhvr>
                                      <p:to>
                                        <p:strVal val="visible"/>
                                      </p:to>
                                    </p:set>
                                    <p:anim calcmode="lin" valueType="num">
                                      <p:cBhvr>
                                        <p:cTn id="18" dur="1000" fill="hold"/>
                                        <p:tgtEl>
                                          <p:spTgt spid="82"/>
                                        </p:tgtEl>
                                        <p:attrNameLst>
                                          <p:attrName>ppt_w</p:attrName>
                                        </p:attrNameLst>
                                      </p:cBhvr>
                                      <p:tavLst>
                                        <p:tav tm="0">
                                          <p:val>
                                            <p:fltVal val="0"/>
                                          </p:val>
                                        </p:tav>
                                        <p:tav tm="100000">
                                          <p:val>
                                            <p:strVal val="#ppt_w"/>
                                          </p:val>
                                        </p:tav>
                                      </p:tavLst>
                                    </p:anim>
                                    <p:anim calcmode="lin" valueType="num">
                                      <p:cBhvr>
                                        <p:cTn id="19" dur="1000" fill="hold"/>
                                        <p:tgtEl>
                                          <p:spTgt spid="82"/>
                                        </p:tgtEl>
                                        <p:attrNameLst>
                                          <p:attrName>ppt_h</p:attrName>
                                        </p:attrNameLst>
                                      </p:cBhvr>
                                      <p:tavLst>
                                        <p:tav tm="0">
                                          <p:val>
                                            <p:fltVal val="0"/>
                                          </p:val>
                                        </p:tav>
                                        <p:tav tm="100000">
                                          <p:val>
                                            <p:strVal val="#ppt_h"/>
                                          </p:val>
                                        </p:tav>
                                      </p:tavLst>
                                    </p:anim>
                                    <p:anim calcmode="lin" valueType="num">
                                      <p:cBhvr>
                                        <p:cTn id="20" dur="1000" fill="hold"/>
                                        <p:tgtEl>
                                          <p:spTgt spid="82"/>
                                        </p:tgtEl>
                                        <p:attrNameLst>
                                          <p:attrName>style.rotation</p:attrName>
                                        </p:attrNameLst>
                                      </p:cBhvr>
                                      <p:tavLst>
                                        <p:tav tm="0">
                                          <p:val>
                                            <p:fltVal val="90"/>
                                          </p:val>
                                        </p:tav>
                                        <p:tav tm="100000">
                                          <p:val>
                                            <p:fltVal val="0"/>
                                          </p:val>
                                        </p:tav>
                                      </p:tavLst>
                                    </p:anim>
                                    <p:animEffect transition="in" filter="fade">
                                      <p:cBhvr>
                                        <p:cTn id="21" dur="1000"/>
                                        <p:tgtEl>
                                          <p:spTgt spid="82"/>
                                        </p:tgtEl>
                                      </p:cBhvr>
                                    </p:animEffect>
                                  </p:childTnLst>
                                </p:cTn>
                              </p:par>
                              <p:par>
                                <p:cTn id="22" presetID="31" presetClass="entr" presetSubtype="0" fill="hold" nodeType="withEffect">
                                  <p:stCondLst>
                                    <p:cond delay="0"/>
                                  </p:stCondLst>
                                  <p:childTnLst>
                                    <p:set>
                                      <p:cBhvr>
                                        <p:cTn id="23" dur="1" fill="hold">
                                          <p:stCondLst>
                                            <p:cond delay="0"/>
                                          </p:stCondLst>
                                        </p:cTn>
                                        <p:tgtEl>
                                          <p:spTgt spid="78"/>
                                        </p:tgtEl>
                                        <p:attrNameLst>
                                          <p:attrName>style.visibility</p:attrName>
                                        </p:attrNameLst>
                                      </p:cBhvr>
                                      <p:to>
                                        <p:strVal val="visible"/>
                                      </p:to>
                                    </p:set>
                                    <p:anim calcmode="lin" valueType="num">
                                      <p:cBhvr>
                                        <p:cTn id="24" dur="1000" fill="hold"/>
                                        <p:tgtEl>
                                          <p:spTgt spid="78"/>
                                        </p:tgtEl>
                                        <p:attrNameLst>
                                          <p:attrName>ppt_w</p:attrName>
                                        </p:attrNameLst>
                                      </p:cBhvr>
                                      <p:tavLst>
                                        <p:tav tm="0">
                                          <p:val>
                                            <p:fltVal val="0"/>
                                          </p:val>
                                        </p:tav>
                                        <p:tav tm="100000">
                                          <p:val>
                                            <p:strVal val="#ppt_w"/>
                                          </p:val>
                                        </p:tav>
                                      </p:tavLst>
                                    </p:anim>
                                    <p:anim calcmode="lin" valueType="num">
                                      <p:cBhvr>
                                        <p:cTn id="25" dur="1000" fill="hold"/>
                                        <p:tgtEl>
                                          <p:spTgt spid="78"/>
                                        </p:tgtEl>
                                        <p:attrNameLst>
                                          <p:attrName>ppt_h</p:attrName>
                                        </p:attrNameLst>
                                      </p:cBhvr>
                                      <p:tavLst>
                                        <p:tav tm="0">
                                          <p:val>
                                            <p:fltVal val="0"/>
                                          </p:val>
                                        </p:tav>
                                        <p:tav tm="100000">
                                          <p:val>
                                            <p:strVal val="#ppt_h"/>
                                          </p:val>
                                        </p:tav>
                                      </p:tavLst>
                                    </p:anim>
                                    <p:anim calcmode="lin" valueType="num">
                                      <p:cBhvr>
                                        <p:cTn id="26" dur="1000" fill="hold"/>
                                        <p:tgtEl>
                                          <p:spTgt spid="78"/>
                                        </p:tgtEl>
                                        <p:attrNameLst>
                                          <p:attrName>style.rotation</p:attrName>
                                        </p:attrNameLst>
                                      </p:cBhvr>
                                      <p:tavLst>
                                        <p:tav tm="0">
                                          <p:val>
                                            <p:fltVal val="90"/>
                                          </p:val>
                                        </p:tav>
                                        <p:tav tm="100000">
                                          <p:val>
                                            <p:fltVal val="0"/>
                                          </p:val>
                                        </p:tav>
                                      </p:tavLst>
                                    </p:anim>
                                    <p:animEffect transition="in" filter="fade">
                                      <p:cBhvr>
                                        <p:cTn id="27" dur="1000"/>
                                        <p:tgtEl>
                                          <p:spTgt spid="78"/>
                                        </p:tgtEl>
                                      </p:cBhvr>
                                    </p:animEffect>
                                  </p:childTnLst>
                                </p:cTn>
                              </p:par>
                            </p:childTnLst>
                          </p:cTn>
                        </p:par>
                        <p:par>
                          <p:cTn id="28" fill="hold">
                            <p:stCondLst>
                              <p:cond delay="1000"/>
                            </p:stCondLst>
                            <p:childTnLst>
                              <p:par>
                                <p:cTn id="29" presetID="53" presetClass="entr" presetSubtype="16" fill="hold" grpId="0" nodeType="afterEffect">
                                  <p:stCondLst>
                                    <p:cond delay="0"/>
                                  </p:stCondLst>
                                  <p:childTnLst>
                                    <p:set>
                                      <p:cBhvr>
                                        <p:cTn id="30" dur="1" fill="hold">
                                          <p:stCondLst>
                                            <p:cond delay="0"/>
                                          </p:stCondLst>
                                        </p:cTn>
                                        <p:tgtEl>
                                          <p:spTgt spid="77"/>
                                        </p:tgtEl>
                                        <p:attrNameLst>
                                          <p:attrName>style.visibility</p:attrName>
                                        </p:attrNameLst>
                                      </p:cBhvr>
                                      <p:to>
                                        <p:strVal val="visible"/>
                                      </p:to>
                                    </p:set>
                                    <p:anim calcmode="lin" valueType="num">
                                      <p:cBhvr>
                                        <p:cTn id="31" dur="500" fill="hold"/>
                                        <p:tgtEl>
                                          <p:spTgt spid="77"/>
                                        </p:tgtEl>
                                        <p:attrNameLst>
                                          <p:attrName>ppt_w</p:attrName>
                                        </p:attrNameLst>
                                      </p:cBhvr>
                                      <p:tavLst>
                                        <p:tav tm="0">
                                          <p:val>
                                            <p:fltVal val="0"/>
                                          </p:val>
                                        </p:tav>
                                        <p:tav tm="100000">
                                          <p:val>
                                            <p:strVal val="#ppt_w"/>
                                          </p:val>
                                        </p:tav>
                                      </p:tavLst>
                                    </p:anim>
                                    <p:anim calcmode="lin" valueType="num">
                                      <p:cBhvr>
                                        <p:cTn id="32" dur="500" fill="hold"/>
                                        <p:tgtEl>
                                          <p:spTgt spid="77"/>
                                        </p:tgtEl>
                                        <p:attrNameLst>
                                          <p:attrName>ppt_h</p:attrName>
                                        </p:attrNameLst>
                                      </p:cBhvr>
                                      <p:tavLst>
                                        <p:tav tm="0">
                                          <p:val>
                                            <p:fltVal val="0"/>
                                          </p:val>
                                        </p:tav>
                                        <p:tav tm="100000">
                                          <p:val>
                                            <p:strVal val="#ppt_h"/>
                                          </p:val>
                                        </p:tav>
                                      </p:tavLst>
                                    </p:anim>
                                    <p:animEffect transition="in" filter="fade">
                                      <p:cBhvr>
                                        <p:cTn id="33" dur="500"/>
                                        <p:tgtEl>
                                          <p:spTgt spid="77"/>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76"/>
                                        </p:tgtEl>
                                        <p:attrNameLst>
                                          <p:attrName>style.visibility</p:attrName>
                                        </p:attrNameLst>
                                      </p:cBhvr>
                                      <p:to>
                                        <p:strVal val="visible"/>
                                      </p:to>
                                    </p:set>
                                    <p:anim calcmode="lin" valueType="num">
                                      <p:cBhvr>
                                        <p:cTn id="36" dur="500" fill="hold"/>
                                        <p:tgtEl>
                                          <p:spTgt spid="76"/>
                                        </p:tgtEl>
                                        <p:attrNameLst>
                                          <p:attrName>ppt_w</p:attrName>
                                        </p:attrNameLst>
                                      </p:cBhvr>
                                      <p:tavLst>
                                        <p:tav tm="0">
                                          <p:val>
                                            <p:fltVal val="0"/>
                                          </p:val>
                                        </p:tav>
                                        <p:tav tm="100000">
                                          <p:val>
                                            <p:strVal val="#ppt_w"/>
                                          </p:val>
                                        </p:tav>
                                      </p:tavLst>
                                    </p:anim>
                                    <p:anim calcmode="lin" valueType="num">
                                      <p:cBhvr>
                                        <p:cTn id="37" dur="500" fill="hold"/>
                                        <p:tgtEl>
                                          <p:spTgt spid="76"/>
                                        </p:tgtEl>
                                        <p:attrNameLst>
                                          <p:attrName>ppt_h</p:attrName>
                                        </p:attrNameLst>
                                      </p:cBhvr>
                                      <p:tavLst>
                                        <p:tav tm="0">
                                          <p:val>
                                            <p:fltVal val="0"/>
                                          </p:val>
                                        </p:tav>
                                        <p:tav tm="100000">
                                          <p:val>
                                            <p:strVal val="#ppt_h"/>
                                          </p:val>
                                        </p:tav>
                                      </p:tavLst>
                                    </p:anim>
                                    <p:animEffect transition="in" filter="fade">
                                      <p:cBhvr>
                                        <p:cTn id="38" dur="500"/>
                                        <p:tgtEl>
                                          <p:spTgt spid="76"/>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75"/>
                                        </p:tgtEl>
                                        <p:attrNameLst>
                                          <p:attrName>style.visibility</p:attrName>
                                        </p:attrNameLst>
                                      </p:cBhvr>
                                      <p:to>
                                        <p:strVal val="visible"/>
                                      </p:to>
                                    </p:set>
                                    <p:anim calcmode="lin" valueType="num">
                                      <p:cBhvr>
                                        <p:cTn id="41" dur="500" fill="hold"/>
                                        <p:tgtEl>
                                          <p:spTgt spid="75"/>
                                        </p:tgtEl>
                                        <p:attrNameLst>
                                          <p:attrName>ppt_w</p:attrName>
                                        </p:attrNameLst>
                                      </p:cBhvr>
                                      <p:tavLst>
                                        <p:tav tm="0">
                                          <p:val>
                                            <p:fltVal val="0"/>
                                          </p:val>
                                        </p:tav>
                                        <p:tav tm="100000">
                                          <p:val>
                                            <p:strVal val="#ppt_w"/>
                                          </p:val>
                                        </p:tav>
                                      </p:tavLst>
                                    </p:anim>
                                    <p:anim calcmode="lin" valueType="num">
                                      <p:cBhvr>
                                        <p:cTn id="42" dur="500" fill="hold"/>
                                        <p:tgtEl>
                                          <p:spTgt spid="75"/>
                                        </p:tgtEl>
                                        <p:attrNameLst>
                                          <p:attrName>ppt_h</p:attrName>
                                        </p:attrNameLst>
                                      </p:cBhvr>
                                      <p:tavLst>
                                        <p:tav tm="0">
                                          <p:val>
                                            <p:fltVal val="0"/>
                                          </p:val>
                                        </p:tav>
                                        <p:tav tm="100000">
                                          <p:val>
                                            <p:strVal val="#ppt_h"/>
                                          </p:val>
                                        </p:tav>
                                      </p:tavLst>
                                    </p:anim>
                                    <p:animEffect transition="in" filter="fade">
                                      <p:cBhvr>
                                        <p:cTn id="43" dur="500"/>
                                        <p:tgtEl>
                                          <p:spTgt spid="75"/>
                                        </p:tgtEl>
                                      </p:cBhvr>
                                    </p:animEffect>
                                  </p:childTnLst>
                                </p:cTn>
                              </p:par>
                            </p:childTnLst>
                          </p:cTn>
                        </p:par>
                        <p:par>
                          <p:cTn id="44" fill="hold">
                            <p:stCondLst>
                              <p:cond delay="1500"/>
                            </p:stCondLst>
                            <p:childTnLst>
                              <p:par>
                                <p:cTn id="45" presetID="37" presetClass="entr" presetSubtype="0" fill="hold" grpId="0" nodeType="afterEffect">
                                  <p:stCondLst>
                                    <p:cond delay="0"/>
                                  </p:stCondLst>
                                  <p:childTnLst>
                                    <p:set>
                                      <p:cBhvr>
                                        <p:cTn id="46" dur="1" fill="hold">
                                          <p:stCondLst>
                                            <p:cond delay="0"/>
                                          </p:stCondLst>
                                        </p:cTn>
                                        <p:tgtEl>
                                          <p:spTgt spid="83"/>
                                        </p:tgtEl>
                                        <p:attrNameLst>
                                          <p:attrName>style.visibility</p:attrName>
                                        </p:attrNameLst>
                                      </p:cBhvr>
                                      <p:to>
                                        <p:strVal val="visible"/>
                                      </p:to>
                                    </p:set>
                                    <p:animEffect transition="in" filter="fade">
                                      <p:cBhvr>
                                        <p:cTn id="47" dur="1000"/>
                                        <p:tgtEl>
                                          <p:spTgt spid="83"/>
                                        </p:tgtEl>
                                      </p:cBhvr>
                                    </p:animEffect>
                                    <p:anim calcmode="lin" valueType="num">
                                      <p:cBhvr>
                                        <p:cTn id="48" dur="1000" fill="hold"/>
                                        <p:tgtEl>
                                          <p:spTgt spid="83"/>
                                        </p:tgtEl>
                                        <p:attrNameLst>
                                          <p:attrName>ppt_x</p:attrName>
                                        </p:attrNameLst>
                                      </p:cBhvr>
                                      <p:tavLst>
                                        <p:tav tm="0">
                                          <p:val>
                                            <p:strVal val="#ppt_x"/>
                                          </p:val>
                                        </p:tav>
                                        <p:tav tm="100000">
                                          <p:val>
                                            <p:strVal val="#ppt_x"/>
                                          </p:val>
                                        </p:tav>
                                      </p:tavLst>
                                    </p:anim>
                                    <p:anim calcmode="lin" valueType="num">
                                      <p:cBhvr>
                                        <p:cTn id="49" dur="900" decel="100000" fill="hold"/>
                                        <p:tgtEl>
                                          <p:spTgt spid="83"/>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8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P spid="75" grpId="0"/>
      <p:bldP spid="76" grpId="0"/>
      <p:bldP spid="77" grpId="0"/>
      <p:bldP spid="81" grpId="0" animBg="1"/>
      <p:bldP spid="82" grpId="0" animBg="1"/>
      <p:bldP spid="83"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组合 10"/>
          <p:cNvGrpSpPr/>
          <p:nvPr/>
        </p:nvGrpSpPr>
        <p:grpSpPr>
          <a:xfrm>
            <a:off x="10194718" y="234377"/>
            <a:ext cx="1690006" cy="518918"/>
            <a:chOff x="6504440" y="1807558"/>
            <a:chExt cx="2465218" cy="756947"/>
          </a:xfrm>
          <a:solidFill>
            <a:srgbClr val="005E5E"/>
          </a:solidFill>
        </p:grpSpPr>
        <p:grpSp>
          <p:nvGrpSpPr>
            <p:cNvPr id="12" name="组合 11"/>
            <p:cNvGrpSpPr/>
            <p:nvPr/>
          </p:nvGrpSpPr>
          <p:grpSpPr>
            <a:xfrm>
              <a:off x="6504440" y="1807558"/>
              <a:ext cx="752686" cy="756947"/>
              <a:chOff x="3191007" y="542618"/>
              <a:chExt cx="751304" cy="755557"/>
            </a:xfrm>
            <a:grpFill/>
          </p:grpSpPr>
          <p:sp>
            <p:nvSpPr>
              <p:cNvPr id="25" name="Freeform 5"/>
              <p:cNvSpPr>
                <a:spLocks noEditPoints="1"/>
              </p:cNvSpPr>
              <p:nvPr/>
            </p:nvSpPr>
            <p:spPr bwMode="auto">
              <a:xfrm>
                <a:off x="3268973" y="633342"/>
                <a:ext cx="94976" cy="93559"/>
              </a:xfrm>
              <a:custGeom>
                <a:avLst/>
                <a:gdLst>
                  <a:gd name="T0" fmla="*/ 195 w 312"/>
                  <a:gd name="T1" fmla="*/ 171 h 307"/>
                  <a:gd name="T2" fmla="*/ 171 w 312"/>
                  <a:gd name="T3" fmla="*/ 148 h 307"/>
                  <a:gd name="T4" fmla="*/ 183 w 312"/>
                  <a:gd name="T5" fmla="*/ 135 h 307"/>
                  <a:gd name="T6" fmla="*/ 182 w 312"/>
                  <a:gd name="T7" fmla="*/ 153 h 307"/>
                  <a:gd name="T8" fmla="*/ 203 w 312"/>
                  <a:gd name="T9" fmla="*/ 152 h 307"/>
                  <a:gd name="T10" fmla="*/ 212 w 312"/>
                  <a:gd name="T11" fmla="*/ 153 h 307"/>
                  <a:gd name="T12" fmla="*/ 195 w 312"/>
                  <a:gd name="T13" fmla="*/ 171 h 307"/>
                  <a:gd name="T14" fmla="*/ 154 w 312"/>
                  <a:gd name="T15" fmla="*/ 252 h 307"/>
                  <a:gd name="T16" fmla="*/ 169 w 312"/>
                  <a:gd name="T17" fmla="*/ 235 h 307"/>
                  <a:gd name="T18" fmla="*/ 237 w 312"/>
                  <a:gd name="T19" fmla="*/ 164 h 307"/>
                  <a:gd name="T20" fmla="*/ 254 w 312"/>
                  <a:gd name="T21" fmla="*/ 148 h 307"/>
                  <a:gd name="T22" fmla="*/ 234 w 312"/>
                  <a:gd name="T23" fmla="*/ 130 h 307"/>
                  <a:gd name="T24" fmla="*/ 222 w 312"/>
                  <a:gd name="T25" fmla="*/ 144 h 307"/>
                  <a:gd name="T26" fmla="*/ 221 w 312"/>
                  <a:gd name="T27" fmla="*/ 127 h 307"/>
                  <a:gd name="T28" fmla="*/ 212 w 312"/>
                  <a:gd name="T29" fmla="*/ 127 h 307"/>
                  <a:gd name="T30" fmla="*/ 200 w 312"/>
                  <a:gd name="T31" fmla="*/ 127 h 307"/>
                  <a:gd name="T32" fmla="*/ 191 w 312"/>
                  <a:gd name="T33" fmla="*/ 127 h 307"/>
                  <a:gd name="T34" fmla="*/ 205 w 312"/>
                  <a:gd name="T35" fmla="*/ 114 h 307"/>
                  <a:gd name="T36" fmla="*/ 185 w 312"/>
                  <a:gd name="T37" fmla="*/ 96 h 307"/>
                  <a:gd name="T38" fmla="*/ 174 w 312"/>
                  <a:gd name="T39" fmla="*/ 107 h 307"/>
                  <a:gd name="T40" fmla="*/ 152 w 312"/>
                  <a:gd name="T41" fmla="*/ 130 h 307"/>
                  <a:gd name="T42" fmla="*/ 134 w 312"/>
                  <a:gd name="T43" fmla="*/ 113 h 307"/>
                  <a:gd name="T44" fmla="*/ 157 w 312"/>
                  <a:gd name="T45" fmla="*/ 90 h 307"/>
                  <a:gd name="T46" fmla="*/ 173 w 312"/>
                  <a:gd name="T47" fmla="*/ 75 h 307"/>
                  <a:gd name="T48" fmla="*/ 153 w 312"/>
                  <a:gd name="T49" fmla="*/ 56 h 307"/>
                  <a:gd name="T50" fmla="*/ 137 w 312"/>
                  <a:gd name="T51" fmla="*/ 73 h 307"/>
                  <a:gd name="T52" fmla="*/ 72 w 312"/>
                  <a:gd name="T53" fmla="*/ 140 h 307"/>
                  <a:gd name="T54" fmla="*/ 57 w 312"/>
                  <a:gd name="T55" fmla="*/ 155 h 307"/>
                  <a:gd name="T56" fmla="*/ 77 w 312"/>
                  <a:gd name="T57" fmla="*/ 174 h 307"/>
                  <a:gd name="T58" fmla="*/ 91 w 312"/>
                  <a:gd name="T59" fmla="*/ 158 h 307"/>
                  <a:gd name="T60" fmla="*/ 114 w 312"/>
                  <a:gd name="T61" fmla="*/ 135 h 307"/>
                  <a:gd name="T62" fmla="*/ 131 w 312"/>
                  <a:gd name="T63" fmla="*/ 151 h 307"/>
                  <a:gd name="T64" fmla="*/ 113 w 312"/>
                  <a:gd name="T65" fmla="*/ 170 h 307"/>
                  <a:gd name="T66" fmla="*/ 98 w 312"/>
                  <a:gd name="T67" fmla="*/ 185 h 307"/>
                  <a:gd name="T68" fmla="*/ 118 w 312"/>
                  <a:gd name="T69" fmla="*/ 204 h 307"/>
                  <a:gd name="T70" fmla="*/ 132 w 312"/>
                  <a:gd name="T71" fmla="*/ 188 h 307"/>
                  <a:gd name="T72" fmla="*/ 150 w 312"/>
                  <a:gd name="T73" fmla="*/ 169 h 307"/>
                  <a:gd name="T74" fmla="*/ 175 w 312"/>
                  <a:gd name="T75" fmla="*/ 192 h 307"/>
                  <a:gd name="T76" fmla="*/ 150 w 312"/>
                  <a:gd name="T77" fmla="*/ 217 h 307"/>
                  <a:gd name="T78" fmla="*/ 134 w 312"/>
                  <a:gd name="T79" fmla="*/ 233 h 307"/>
                  <a:gd name="T80" fmla="*/ 154 w 312"/>
                  <a:gd name="T81" fmla="*/ 252 h 307"/>
                  <a:gd name="T82" fmla="*/ 20 w 312"/>
                  <a:gd name="T83" fmla="*/ 172 h 307"/>
                  <a:gd name="T84" fmla="*/ 142 w 312"/>
                  <a:gd name="T85" fmla="*/ 287 h 307"/>
                  <a:gd name="T86" fmla="*/ 162 w 312"/>
                  <a:gd name="T87" fmla="*/ 307 h 307"/>
                  <a:gd name="T88" fmla="*/ 183 w 312"/>
                  <a:gd name="T89" fmla="*/ 285 h 307"/>
                  <a:gd name="T90" fmla="*/ 180 w 312"/>
                  <a:gd name="T91" fmla="*/ 283 h 307"/>
                  <a:gd name="T92" fmla="*/ 286 w 312"/>
                  <a:gd name="T93" fmla="*/ 173 h 307"/>
                  <a:gd name="T94" fmla="*/ 290 w 312"/>
                  <a:gd name="T95" fmla="*/ 177 h 307"/>
                  <a:gd name="T96" fmla="*/ 312 w 312"/>
                  <a:gd name="T97" fmla="*/ 154 h 307"/>
                  <a:gd name="T98" fmla="*/ 290 w 312"/>
                  <a:gd name="T99" fmla="*/ 135 h 307"/>
                  <a:gd name="T100" fmla="*/ 168 w 312"/>
                  <a:gd name="T101" fmla="*/ 19 h 307"/>
                  <a:gd name="T102" fmla="*/ 149 w 312"/>
                  <a:gd name="T103" fmla="*/ 0 h 307"/>
                  <a:gd name="T104" fmla="*/ 132 w 312"/>
                  <a:gd name="T105" fmla="*/ 19 h 307"/>
                  <a:gd name="T106" fmla="*/ 18 w 312"/>
                  <a:gd name="T107" fmla="*/ 136 h 307"/>
                  <a:gd name="T108" fmla="*/ 0 w 312"/>
                  <a:gd name="T109" fmla="*/ 154 h 307"/>
                  <a:gd name="T110" fmla="*/ 20 w 312"/>
                  <a:gd name="T111" fmla="*/ 172 h 307"/>
                  <a:gd name="T112" fmla="*/ 42 w 312"/>
                  <a:gd name="T113" fmla="*/ 151 h 307"/>
                  <a:gd name="T114" fmla="*/ 148 w 312"/>
                  <a:gd name="T115" fmla="*/ 42 h 307"/>
                  <a:gd name="T116" fmla="*/ 267 w 312"/>
                  <a:gd name="T117" fmla="*/ 155 h 307"/>
                  <a:gd name="T118" fmla="*/ 161 w 312"/>
                  <a:gd name="T119" fmla="*/ 264 h 307"/>
                  <a:gd name="T120" fmla="*/ 42 w 312"/>
                  <a:gd name="T121" fmla="*/ 15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2" h="307">
                    <a:moveTo>
                      <a:pt x="195" y="171"/>
                    </a:moveTo>
                    <a:cubicBezTo>
                      <a:pt x="171" y="148"/>
                      <a:pt x="171" y="148"/>
                      <a:pt x="171" y="148"/>
                    </a:cubicBezTo>
                    <a:cubicBezTo>
                      <a:pt x="183" y="135"/>
                      <a:pt x="183" y="135"/>
                      <a:pt x="183" y="135"/>
                    </a:cubicBezTo>
                    <a:cubicBezTo>
                      <a:pt x="183" y="142"/>
                      <a:pt x="183" y="148"/>
                      <a:pt x="182" y="153"/>
                    </a:cubicBezTo>
                    <a:cubicBezTo>
                      <a:pt x="193" y="152"/>
                      <a:pt x="200" y="152"/>
                      <a:pt x="203" y="152"/>
                    </a:cubicBezTo>
                    <a:cubicBezTo>
                      <a:pt x="207" y="152"/>
                      <a:pt x="210" y="153"/>
                      <a:pt x="212" y="153"/>
                    </a:cubicBezTo>
                    <a:lnTo>
                      <a:pt x="195" y="171"/>
                    </a:lnTo>
                    <a:close/>
                    <a:moveTo>
                      <a:pt x="154" y="252"/>
                    </a:moveTo>
                    <a:cubicBezTo>
                      <a:pt x="169" y="235"/>
                      <a:pt x="169" y="235"/>
                      <a:pt x="169" y="235"/>
                    </a:cubicBezTo>
                    <a:cubicBezTo>
                      <a:pt x="237" y="164"/>
                      <a:pt x="237" y="164"/>
                      <a:pt x="237" y="164"/>
                    </a:cubicBezTo>
                    <a:cubicBezTo>
                      <a:pt x="254" y="148"/>
                      <a:pt x="254" y="148"/>
                      <a:pt x="254" y="148"/>
                    </a:cubicBezTo>
                    <a:cubicBezTo>
                      <a:pt x="234" y="130"/>
                      <a:pt x="234" y="130"/>
                      <a:pt x="234" y="130"/>
                    </a:cubicBezTo>
                    <a:cubicBezTo>
                      <a:pt x="222" y="144"/>
                      <a:pt x="222" y="144"/>
                      <a:pt x="222" y="144"/>
                    </a:cubicBezTo>
                    <a:cubicBezTo>
                      <a:pt x="221" y="138"/>
                      <a:pt x="221" y="132"/>
                      <a:pt x="221" y="127"/>
                    </a:cubicBezTo>
                    <a:cubicBezTo>
                      <a:pt x="212" y="127"/>
                      <a:pt x="212" y="127"/>
                      <a:pt x="212" y="127"/>
                    </a:cubicBezTo>
                    <a:cubicBezTo>
                      <a:pt x="200" y="127"/>
                      <a:pt x="200" y="127"/>
                      <a:pt x="200" y="127"/>
                    </a:cubicBezTo>
                    <a:cubicBezTo>
                      <a:pt x="198" y="127"/>
                      <a:pt x="195" y="127"/>
                      <a:pt x="191" y="127"/>
                    </a:cubicBezTo>
                    <a:cubicBezTo>
                      <a:pt x="205" y="114"/>
                      <a:pt x="205" y="114"/>
                      <a:pt x="205" y="114"/>
                    </a:cubicBezTo>
                    <a:cubicBezTo>
                      <a:pt x="185" y="96"/>
                      <a:pt x="185" y="96"/>
                      <a:pt x="185" y="96"/>
                    </a:cubicBezTo>
                    <a:cubicBezTo>
                      <a:pt x="174" y="107"/>
                      <a:pt x="174" y="107"/>
                      <a:pt x="174" y="107"/>
                    </a:cubicBezTo>
                    <a:cubicBezTo>
                      <a:pt x="152" y="130"/>
                      <a:pt x="152" y="130"/>
                      <a:pt x="152" y="130"/>
                    </a:cubicBezTo>
                    <a:cubicBezTo>
                      <a:pt x="134" y="113"/>
                      <a:pt x="134" y="113"/>
                      <a:pt x="134" y="113"/>
                    </a:cubicBezTo>
                    <a:cubicBezTo>
                      <a:pt x="157" y="90"/>
                      <a:pt x="157" y="90"/>
                      <a:pt x="157" y="90"/>
                    </a:cubicBezTo>
                    <a:cubicBezTo>
                      <a:pt x="173" y="75"/>
                      <a:pt x="173" y="75"/>
                      <a:pt x="173" y="75"/>
                    </a:cubicBezTo>
                    <a:cubicBezTo>
                      <a:pt x="153" y="56"/>
                      <a:pt x="153" y="56"/>
                      <a:pt x="153" y="56"/>
                    </a:cubicBezTo>
                    <a:cubicBezTo>
                      <a:pt x="137" y="73"/>
                      <a:pt x="137" y="73"/>
                      <a:pt x="137" y="73"/>
                    </a:cubicBezTo>
                    <a:cubicBezTo>
                      <a:pt x="72" y="140"/>
                      <a:pt x="72" y="140"/>
                      <a:pt x="72" y="140"/>
                    </a:cubicBezTo>
                    <a:cubicBezTo>
                      <a:pt x="57" y="155"/>
                      <a:pt x="57" y="155"/>
                      <a:pt x="57" y="155"/>
                    </a:cubicBezTo>
                    <a:cubicBezTo>
                      <a:pt x="77" y="174"/>
                      <a:pt x="77" y="174"/>
                      <a:pt x="77" y="174"/>
                    </a:cubicBezTo>
                    <a:cubicBezTo>
                      <a:pt x="91" y="158"/>
                      <a:pt x="91" y="158"/>
                      <a:pt x="91" y="158"/>
                    </a:cubicBezTo>
                    <a:cubicBezTo>
                      <a:pt x="114" y="135"/>
                      <a:pt x="114" y="135"/>
                      <a:pt x="114" y="135"/>
                    </a:cubicBezTo>
                    <a:cubicBezTo>
                      <a:pt x="131" y="151"/>
                      <a:pt x="131" y="151"/>
                      <a:pt x="131" y="151"/>
                    </a:cubicBezTo>
                    <a:cubicBezTo>
                      <a:pt x="113" y="170"/>
                      <a:pt x="113" y="170"/>
                      <a:pt x="113" y="170"/>
                    </a:cubicBezTo>
                    <a:cubicBezTo>
                      <a:pt x="98" y="185"/>
                      <a:pt x="98" y="185"/>
                      <a:pt x="98" y="185"/>
                    </a:cubicBezTo>
                    <a:cubicBezTo>
                      <a:pt x="118" y="204"/>
                      <a:pt x="118" y="204"/>
                      <a:pt x="118" y="204"/>
                    </a:cubicBezTo>
                    <a:cubicBezTo>
                      <a:pt x="132" y="188"/>
                      <a:pt x="132" y="188"/>
                      <a:pt x="132" y="188"/>
                    </a:cubicBezTo>
                    <a:cubicBezTo>
                      <a:pt x="150" y="169"/>
                      <a:pt x="150" y="169"/>
                      <a:pt x="150" y="169"/>
                    </a:cubicBezTo>
                    <a:cubicBezTo>
                      <a:pt x="175" y="192"/>
                      <a:pt x="175" y="192"/>
                      <a:pt x="175" y="192"/>
                    </a:cubicBezTo>
                    <a:cubicBezTo>
                      <a:pt x="150" y="217"/>
                      <a:pt x="150" y="217"/>
                      <a:pt x="150" y="217"/>
                    </a:cubicBezTo>
                    <a:cubicBezTo>
                      <a:pt x="134" y="233"/>
                      <a:pt x="134" y="233"/>
                      <a:pt x="134" y="233"/>
                    </a:cubicBezTo>
                    <a:lnTo>
                      <a:pt x="154" y="252"/>
                    </a:lnTo>
                    <a:close/>
                    <a:moveTo>
                      <a:pt x="20" y="172"/>
                    </a:moveTo>
                    <a:cubicBezTo>
                      <a:pt x="142" y="287"/>
                      <a:pt x="142" y="287"/>
                      <a:pt x="142" y="287"/>
                    </a:cubicBezTo>
                    <a:cubicBezTo>
                      <a:pt x="162" y="307"/>
                      <a:pt x="162" y="307"/>
                      <a:pt x="162" y="307"/>
                    </a:cubicBezTo>
                    <a:cubicBezTo>
                      <a:pt x="183" y="285"/>
                      <a:pt x="183" y="285"/>
                      <a:pt x="183" y="285"/>
                    </a:cubicBezTo>
                    <a:cubicBezTo>
                      <a:pt x="180" y="283"/>
                      <a:pt x="180" y="283"/>
                      <a:pt x="180" y="283"/>
                    </a:cubicBezTo>
                    <a:cubicBezTo>
                      <a:pt x="286" y="173"/>
                      <a:pt x="286" y="173"/>
                      <a:pt x="286" y="173"/>
                    </a:cubicBezTo>
                    <a:cubicBezTo>
                      <a:pt x="290" y="177"/>
                      <a:pt x="290" y="177"/>
                      <a:pt x="290" y="177"/>
                    </a:cubicBezTo>
                    <a:cubicBezTo>
                      <a:pt x="312" y="154"/>
                      <a:pt x="312" y="154"/>
                      <a:pt x="312" y="154"/>
                    </a:cubicBezTo>
                    <a:cubicBezTo>
                      <a:pt x="290" y="135"/>
                      <a:pt x="290" y="135"/>
                      <a:pt x="290" y="135"/>
                    </a:cubicBezTo>
                    <a:cubicBezTo>
                      <a:pt x="168" y="19"/>
                      <a:pt x="168" y="19"/>
                      <a:pt x="168" y="19"/>
                    </a:cubicBezTo>
                    <a:cubicBezTo>
                      <a:pt x="149" y="0"/>
                      <a:pt x="149" y="0"/>
                      <a:pt x="149" y="0"/>
                    </a:cubicBezTo>
                    <a:cubicBezTo>
                      <a:pt x="132" y="19"/>
                      <a:pt x="132" y="19"/>
                      <a:pt x="132" y="19"/>
                    </a:cubicBezTo>
                    <a:cubicBezTo>
                      <a:pt x="18" y="136"/>
                      <a:pt x="18" y="136"/>
                      <a:pt x="18" y="136"/>
                    </a:cubicBezTo>
                    <a:cubicBezTo>
                      <a:pt x="0" y="154"/>
                      <a:pt x="0" y="154"/>
                      <a:pt x="0" y="154"/>
                    </a:cubicBezTo>
                    <a:lnTo>
                      <a:pt x="20" y="172"/>
                    </a:lnTo>
                    <a:close/>
                    <a:moveTo>
                      <a:pt x="42" y="151"/>
                    </a:moveTo>
                    <a:cubicBezTo>
                      <a:pt x="148" y="42"/>
                      <a:pt x="148" y="42"/>
                      <a:pt x="148" y="42"/>
                    </a:cubicBezTo>
                    <a:cubicBezTo>
                      <a:pt x="267" y="155"/>
                      <a:pt x="267" y="155"/>
                      <a:pt x="267" y="155"/>
                    </a:cubicBezTo>
                    <a:cubicBezTo>
                      <a:pt x="161" y="264"/>
                      <a:pt x="161" y="264"/>
                      <a:pt x="161" y="264"/>
                    </a:cubicBezTo>
                    <a:lnTo>
                      <a:pt x="42"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6" name="Freeform 6"/>
              <p:cNvSpPr>
                <a:spLocks noEditPoints="1"/>
              </p:cNvSpPr>
              <p:nvPr/>
            </p:nvSpPr>
            <p:spPr bwMode="auto">
              <a:xfrm>
                <a:off x="3361114" y="571678"/>
                <a:ext cx="90724" cy="85762"/>
              </a:xfrm>
              <a:custGeom>
                <a:avLst/>
                <a:gdLst>
                  <a:gd name="T0" fmla="*/ 156 w 298"/>
                  <a:gd name="T1" fmla="*/ 168 h 281"/>
                  <a:gd name="T2" fmla="*/ 128 w 298"/>
                  <a:gd name="T3" fmla="*/ 200 h 281"/>
                  <a:gd name="T4" fmla="*/ 85 w 298"/>
                  <a:gd name="T5" fmla="*/ 232 h 281"/>
                  <a:gd name="T6" fmla="*/ 88 w 298"/>
                  <a:gd name="T7" fmla="*/ 206 h 281"/>
                  <a:gd name="T8" fmla="*/ 128 w 298"/>
                  <a:gd name="T9" fmla="*/ 154 h 281"/>
                  <a:gd name="T10" fmla="*/ 103 w 298"/>
                  <a:gd name="T11" fmla="*/ 175 h 281"/>
                  <a:gd name="T12" fmla="*/ 71 w 298"/>
                  <a:gd name="T13" fmla="*/ 191 h 281"/>
                  <a:gd name="T14" fmla="*/ 80 w 298"/>
                  <a:gd name="T15" fmla="*/ 161 h 281"/>
                  <a:gd name="T16" fmla="*/ 85 w 298"/>
                  <a:gd name="T17" fmla="*/ 137 h 281"/>
                  <a:gd name="T18" fmla="*/ 54 w 298"/>
                  <a:gd name="T19" fmla="*/ 124 h 281"/>
                  <a:gd name="T20" fmla="*/ 167 w 298"/>
                  <a:gd name="T21" fmla="*/ 66 h 281"/>
                  <a:gd name="T22" fmla="*/ 200 w 298"/>
                  <a:gd name="T23" fmla="*/ 79 h 281"/>
                  <a:gd name="T24" fmla="*/ 146 w 298"/>
                  <a:gd name="T25" fmla="*/ 106 h 281"/>
                  <a:gd name="T26" fmla="*/ 142 w 298"/>
                  <a:gd name="T27" fmla="*/ 133 h 281"/>
                  <a:gd name="T28" fmla="*/ 167 w 298"/>
                  <a:gd name="T29" fmla="*/ 141 h 281"/>
                  <a:gd name="T30" fmla="*/ 192 w 298"/>
                  <a:gd name="T31" fmla="*/ 87 h 281"/>
                  <a:gd name="T32" fmla="*/ 225 w 298"/>
                  <a:gd name="T33" fmla="*/ 95 h 281"/>
                  <a:gd name="T34" fmla="*/ 225 w 298"/>
                  <a:gd name="T35" fmla="*/ 142 h 281"/>
                  <a:gd name="T36" fmla="*/ 298 w 298"/>
                  <a:gd name="T37" fmla="*/ 160 h 281"/>
                  <a:gd name="T38" fmla="*/ 291 w 298"/>
                  <a:gd name="T39" fmla="*/ 194 h 281"/>
                  <a:gd name="T40" fmla="*/ 219 w 298"/>
                  <a:gd name="T41" fmla="*/ 173 h 281"/>
                  <a:gd name="T42" fmla="*/ 186 w 298"/>
                  <a:gd name="T43" fmla="*/ 159 h 281"/>
                  <a:gd name="T44" fmla="*/ 203 w 298"/>
                  <a:gd name="T45" fmla="*/ 186 h 281"/>
                  <a:gd name="T46" fmla="*/ 212 w 298"/>
                  <a:gd name="T47" fmla="*/ 228 h 281"/>
                  <a:gd name="T48" fmla="*/ 168 w 298"/>
                  <a:gd name="T49" fmla="*/ 237 h 281"/>
                  <a:gd name="T50" fmla="*/ 180 w 298"/>
                  <a:gd name="T51" fmla="*/ 218 h 281"/>
                  <a:gd name="T52" fmla="*/ 175 w 298"/>
                  <a:gd name="T53" fmla="*/ 195 h 281"/>
                  <a:gd name="T54" fmla="*/ 153 w 298"/>
                  <a:gd name="T55" fmla="*/ 226 h 281"/>
                  <a:gd name="T56" fmla="*/ 106 w 298"/>
                  <a:gd name="T57" fmla="*/ 281 h 281"/>
                  <a:gd name="T58" fmla="*/ 78 w 298"/>
                  <a:gd name="T59" fmla="*/ 265 h 281"/>
                  <a:gd name="T60" fmla="*/ 27 w 298"/>
                  <a:gd name="T61" fmla="*/ 155 h 281"/>
                  <a:gd name="T62" fmla="*/ 9 w 298"/>
                  <a:gd name="T63" fmla="*/ 118 h 281"/>
                  <a:gd name="T64" fmla="*/ 26 w 298"/>
                  <a:gd name="T65" fmla="*/ 91 h 281"/>
                  <a:gd name="T66" fmla="*/ 68 w 298"/>
                  <a:gd name="T67" fmla="*/ 55 h 281"/>
                  <a:gd name="T68" fmla="*/ 85 w 298"/>
                  <a:gd name="T69" fmla="*/ 30 h 281"/>
                  <a:gd name="T70" fmla="*/ 114 w 298"/>
                  <a:gd name="T71" fmla="*/ 45 h 281"/>
                  <a:gd name="T72" fmla="*/ 201 w 298"/>
                  <a:gd name="T73" fmla="*/ 0 h 281"/>
                  <a:gd name="T74" fmla="*/ 222 w 298"/>
                  <a:gd name="T75" fmla="*/ 40 h 281"/>
                  <a:gd name="T76" fmla="*/ 200 w 298"/>
                  <a:gd name="T77" fmla="*/ 67 h 281"/>
                  <a:gd name="T78" fmla="*/ 186 w 298"/>
                  <a:gd name="T79" fmla="*/ 38 h 281"/>
                  <a:gd name="T80" fmla="*/ 49 w 298"/>
                  <a:gd name="T81" fmla="*/ 128 h 281"/>
                  <a:gd name="T82" fmla="*/ 27 w 298"/>
                  <a:gd name="T83" fmla="*/ 155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8" h="281">
                    <a:moveTo>
                      <a:pt x="130" y="212"/>
                    </a:moveTo>
                    <a:cubicBezTo>
                      <a:pt x="142" y="194"/>
                      <a:pt x="151" y="180"/>
                      <a:pt x="156" y="168"/>
                    </a:cubicBezTo>
                    <a:cubicBezTo>
                      <a:pt x="155" y="167"/>
                      <a:pt x="153" y="166"/>
                      <a:pt x="152" y="165"/>
                    </a:cubicBezTo>
                    <a:cubicBezTo>
                      <a:pt x="143" y="178"/>
                      <a:pt x="135" y="190"/>
                      <a:pt x="128" y="200"/>
                    </a:cubicBezTo>
                    <a:cubicBezTo>
                      <a:pt x="121" y="210"/>
                      <a:pt x="110" y="223"/>
                      <a:pt x="94" y="239"/>
                    </a:cubicBezTo>
                    <a:cubicBezTo>
                      <a:pt x="90" y="236"/>
                      <a:pt x="87" y="234"/>
                      <a:pt x="85" y="232"/>
                    </a:cubicBezTo>
                    <a:cubicBezTo>
                      <a:pt x="82" y="230"/>
                      <a:pt x="76" y="227"/>
                      <a:pt x="68" y="223"/>
                    </a:cubicBezTo>
                    <a:cubicBezTo>
                      <a:pt x="76" y="216"/>
                      <a:pt x="83" y="211"/>
                      <a:pt x="88" y="206"/>
                    </a:cubicBezTo>
                    <a:cubicBezTo>
                      <a:pt x="94" y="200"/>
                      <a:pt x="101" y="193"/>
                      <a:pt x="108" y="184"/>
                    </a:cubicBezTo>
                    <a:cubicBezTo>
                      <a:pt x="115" y="175"/>
                      <a:pt x="122" y="165"/>
                      <a:pt x="128" y="154"/>
                    </a:cubicBezTo>
                    <a:cubicBezTo>
                      <a:pt x="124" y="154"/>
                      <a:pt x="124" y="154"/>
                      <a:pt x="124" y="154"/>
                    </a:cubicBezTo>
                    <a:cubicBezTo>
                      <a:pt x="115" y="164"/>
                      <a:pt x="108" y="171"/>
                      <a:pt x="103" y="175"/>
                    </a:cubicBezTo>
                    <a:cubicBezTo>
                      <a:pt x="99" y="180"/>
                      <a:pt x="90" y="187"/>
                      <a:pt x="79" y="198"/>
                    </a:cubicBezTo>
                    <a:cubicBezTo>
                      <a:pt x="76" y="195"/>
                      <a:pt x="73" y="193"/>
                      <a:pt x="71" y="191"/>
                    </a:cubicBezTo>
                    <a:cubicBezTo>
                      <a:pt x="68" y="189"/>
                      <a:pt x="62" y="186"/>
                      <a:pt x="53" y="181"/>
                    </a:cubicBezTo>
                    <a:cubicBezTo>
                      <a:pt x="60" y="176"/>
                      <a:pt x="69" y="170"/>
                      <a:pt x="80" y="161"/>
                    </a:cubicBezTo>
                    <a:cubicBezTo>
                      <a:pt x="92" y="153"/>
                      <a:pt x="104" y="139"/>
                      <a:pt x="118" y="120"/>
                    </a:cubicBezTo>
                    <a:cubicBezTo>
                      <a:pt x="85" y="137"/>
                      <a:pt x="85" y="137"/>
                      <a:pt x="85" y="137"/>
                    </a:cubicBezTo>
                    <a:cubicBezTo>
                      <a:pt x="66" y="148"/>
                      <a:pt x="66" y="148"/>
                      <a:pt x="66" y="148"/>
                    </a:cubicBezTo>
                    <a:cubicBezTo>
                      <a:pt x="54" y="124"/>
                      <a:pt x="54" y="124"/>
                      <a:pt x="54" y="124"/>
                    </a:cubicBezTo>
                    <a:cubicBezTo>
                      <a:pt x="74" y="115"/>
                      <a:pt x="74" y="115"/>
                      <a:pt x="74" y="115"/>
                    </a:cubicBezTo>
                    <a:cubicBezTo>
                      <a:pt x="167" y="66"/>
                      <a:pt x="167" y="66"/>
                      <a:pt x="167" y="66"/>
                    </a:cubicBezTo>
                    <a:cubicBezTo>
                      <a:pt x="188" y="55"/>
                      <a:pt x="188" y="55"/>
                      <a:pt x="188" y="55"/>
                    </a:cubicBezTo>
                    <a:cubicBezTo>
                      <a:pt x="200" y="79"/>
                      <a:pt x="200" y="79"/>
                      <a:pt x="200" y="79"/>
                    </a:cubicBezTo>
                    <a:cubicBezTo>
                      <a:pt x="179" y="89"/>
                      <a:pt x="179" y="89"/>
                      <a:pt x="179" y="89"/>
                    </a:cubicBezTo>
                    <a:cubicBezTo>
                      <a:pt x="146" y="106"/>
                      <a:pt x="146" y="106"/>
                      <a:pt x="146" y="106"/>
                    </a:cubicBezTo>
                    <a:cubicBezTo>
                      <a:pt x="150" y="107"/>
                      <a:pt x="154" y="108"/>
                      <a:pt x="158" y="108"/>
                    </a:cubicBezTo>
                    <a:cubicBezTo>
                      <a:pt x="153" y="117"/>
                      <a:pt x="147" y="125"/>
                      <a:pt x="142" y="133"/>
                    </a:cubicBezTo>
                    <a:cubicBezTo>
                      <a:pt x="151" y="134"/>
                      <a:pt x="157" y="136"/>
                      <a:pt x="160" y="137"/>
                    </a:cubicBezTo>
                    <a:cubicBezTo>
                      <a:pt x="167" y="141"/>
                      <a:pt x="167" y="141"/>
                      <a:pt x="167" y="141"/>
                    </a:cubicBezTo>
                    <a:cubicBezTo>
                      <a:pt x="179" y="120"/>
                      <a:pt x="185" y="108"/>
                      <a:pt x="186" y="103"/>
                    </a:cubicBezTo>
                    <a:cubicBezTo>
                      <a:pt x="192" y="87"/>
                      <a:pt x="192" y="87"/>
                      <a:pt x="192" y="87"/>
                    </a:cubicBezTo>
                    <a:cubicBezTo>
                      <a:pt x="196" y="89"/>
                      <a:pt x="199" y="90"/>
                      <a:pt x="202" y="91"/>
                    </a:cubicBezTo>
                    <a:cubicBezTo>
                      <a:pt x="205" y="92"/>
                      <a:pt x="212" y="93"/>
                      <a:pt x="225" y="95"/>
                    </a:cubicBezTo>
                    <a:cubicBezTo>
                      <a:pt x="218" y="107"/>
                      <a:pt x="212" y="117"/>
                      <a:pt x="207" y="126"/>
                    </a:cubicBezTo>
                    <a:cubicBezTo>
                      <a:pt x="211" y="130"/>
                      <a:pt x="217" y="136"/>
                      <a:pt x="225" y="142"/>
                    </a:cubicBezTo>
                    <a:cubicBezTo>
                      <a:pt x="233" y="149"/>
                      <a:pt x="243" y="154"/>
                      <a:pt x="257" y="157"/>
                    </a:cubicBezTo>
                    <a:cubicBezTo>
                      <a:pt x="271" y="160"/>
                      <a:pt x="284" y="161"/>
                      <a:pt x="298" y="160"/>
                    </a:cubicBezTo>
                    <a:cubicBezTo>
                      <a:pt x="296" y="166"/>
                      <a:pt x="295" y="171"/>
                      <a:pt x="294" y="175"/>
                    </a:cubicBezTo>
                    <a:cubicBezTo>
                      <a:pt x="293" y="178"/>
                      <a:pt x="292" y="185"/>
                      <a:pt x="291" y="194"/>
                    </a:cubicBezTo>
                    <a:cubicBezTo>
                      <a:pt x="272" y="193"/>
                      <a:pt x="257" y="190"/>
                      <a:pt x="247" y="186"/>
                    </a:cubicBezTo>
                    <a:cubicBezTo>
                      <a:pt x="236" y="183"/>
                      <a:pt x="227" y="178"/>
                      <a:pt x="219" y="173"/>
                    </a:cubicBezTo>
                    <a:cubicBezTo>
                      <a:pt x="211" y="167"/>
                      <a:pt x="202" y="160"/>
                      <a:pt x="192" y="150"/>
                    </a:cubicBezTo>
                    <a:cubicBezTo>
                      <a:pt x="186" y="159"/>
                      <a:pt x="186" y="159"/>
                      <a:pt x="186" y="159"/>
                    </a:cubicBezTo>
                    <a:cubicBezTo>
                      <a:pt x="189" y="162"/>
                      <a:pt x="191" y="166"/>
                      <a:pt x="193" y="168"/>
                    </a:cubicBezTo>
                    <a:cubicBezTo>
                      <a:pt x="195" y="171"/>
                      <a:pt x="198" y="177"/>
                      <a:pt x="203" y="186"/>
                    </a:cubicBezTo>
                    <a:cubicBezTo>
                      <a:pt x="208" y="195"/>
                      <a:pt x="211" y="202"/>
                      <a:pt x="213" y="208"/>
                    </a:cubicBezTo>
                    <a:cubicBezTo>
                      <a:pt x="215" y="215"/>
                      <a:pt x="214" y="222"/>
                      <a:pt x="212" y="228"/>
                    </a:cubicBezTo>
                    <a:cubicBezTo>
                      <a:pt x="210" y="235"/>
                      <a:pt x="200" y="243"/>
                      <a:pt x="182" y="253"/>
                    </a:cubicBezTo>
                    <a:cubicBezTo>
                      <a:pt x="175" y="244"/>
                      <a:pt x="170" y="239"/>
                      <a:pt x="168" y="237"/>
                    </a:cubicBezTo>
                    <a:cubicBezTo>
                      <a:pt x="158" y="230"/>
                      <a:pt x="158" y="230"/>
                      <a:pt x="158" y="230"/>
                    </a:cubicBezTo>
                    <a:cubicBezTo>
                      <a:pt x="171" y="225"/>
                      <a:pt x="178" y="222"/>
                      <a:pt x="180" y="218"/>
                    </a:cubicBezTo>
                    <a:cubicBezTo>
                      <a:pt x="182" y="215"/>
                      <a:pt x="182" y="211"/>
                      <a:pt x="180" y="206"/>
                    </a:cubicBezTo>
                    <a:cubicBezTo>
                      <a:pt x="178" y="202"/>
                      <a:pt x="177" y="198"/>
                      <a:pt x="175" y="195"/>
                    </a:cubicBezTo>
                    <a:cubicBezTo>
                      <a:pt x="174" y="192"/>
                      <a:pt x="174" y="192"/>
                      <a:pt x="174" y="192"/>
                    </a:cubicBezTo>
                    <a:cubicBezTo>
                      <a:pt x="169" y="202"/>
                      <a:pt x="162" y="213"/>
                      <a:pt x="153" y="226"/>
                    </a:cubicBezTo>
                    <a:cubicBezTo>
                      <a:pt x="144" y="238"/>
                      <a:pt x="137" y="248"/>
                      <a:pt x="130" y="255"/>
                    </a:cubicBezTo>
                    <a:cubicBezTo>
                      <a:pt x="106" y="281"/>
                      <a:pt x="106" y="281"/>
                      <a:pt x="106" y="281"/>
                    </a:cubicBezTo>
                    <a:cubicBezTo>
                      <a:pt x="99" y="276"/>
                      <a:pt x="94" y="273"/>
                      <a:pt x="90" y="271"/>
                    </a:cubicBezTo>
                    <a:cubicBezTo>
                      <a:pt x="78" y="265"/>
                      <a:pt x="78" y="265"/>
                      <a:pt x="78" y="265"/>
                    </a:cubicBezTo>
                    <a:cubicBezTo>
                      <a:pt x="101" y="247"/>
                      <a:pt x="118" y="229"/>
                      <a:pt x="130" y="212"/>
                    </a:cubicBezTo>
                    <a:close/>
                    <a:moveTo>
                      <a:pt x="27" y="155"/>
                    </a:moveTo>
                    <a:cubicBezTo>
                      <a:pt x="22" y="143"/>
                      <a:pt x="22" y="143"/>
                      <a:pt x="22" y="143"/>
                    </a:cubicBezTo>
                    <a:cubicBezTo>
                      <a:pt x="9" y="118"/>
                      <a:pt x="9" y="118"/>
                      <a:pt x="9" y="118"/>
                    </a:cubicBezTo>
                    <a:cubicBezTo>
                      <a:pt x="0" y="103"/>
                      <a:pt x="0" y="103"/>
                      <a:pt x="0" y="103"/>
                    </a:cubicBezTo>
                    <a:cubicBezTo>
                      <a:pt x="26" y="91"/>
                      <a:pt x="26" y="91"/>
                      <a:pt x="26" y="91"/>
                    </a:cubicBezTo>
                    <a:cubicBezTo>
                      <a:pt x="86" y="60"/>
                      <a:pt x="86" y="60"/>
                      <a:pt x="86" y="60"/>
                    </a:cubicBezTo>
                    <a:cubicBezTo>
                      <a:pt x="81" y="58"/>
                      <a:pt x="75" y="57"/>
                      <a:pt x="68" y="55"/>
                    </a:cubicBezTo>
                    <a:cubicBezTo>
                      <a:pt x="70" y="52"/>
                      <a:pt x="73" y="49"/>
                      <a:pt x="75" y="47"/>
                    </a:cubicBezTo>
                    <a:cubicBezTo>
                      <a:pt x="76" y="44"/>
                      <a:pt x="80" y="39"/>
                      <a:pt x="85" y="30"/>
                    </a:cubicBezTo>
                    <a:cubicBezTo>
                      <a:pt x="100" y="33"/>
                      <a:pt x="110" y="36"/>
                      <a:pt x="117" y="38"/>
                    </a:cubicBezTo>
                    <a:cubicBezTo>
                      <a:pt x="116" y="41"/>
                      <a:pt x="114" y="43"/>
                      <a:pt x="114" y="45"/>
                    </a:cubicBezTo>
                    <a:cubicBezTo>
                      <a:pt x="178" y="12"/>
                      <a:pt x="178" y="12"/>
                      <a:pt x="178" y="12"/>
                    </a:cubicBezTo>
                    <a:cubicBezTo>
                      <a:pt x="201" y="0"/>
                      <a:pt x="201" y="0"/>
                      <a:pt x="201" y="0"/>
                    </a:cubicBezTo>
                    <a:cubicBezTo>
                      <a:pt x="209" y="16"/>
                      <a:pt x="209" y="16"/>
                      <a:pt x="209" y="16"/>
                    </a:cubicBezTo>
                    <a:cubicBezTo>
                      <a:pt x="222" y="40"/>
                      <a:pt x="222" y="40"/>
                      <a:pt x="222" y="40"/>
                    </a:cubicBezTo>
                    <a:cubicBezTo>
                      <a:pt x="229" y="52"/>
                      <a:pt x="229" y="52"/>
                      <a:pt x="229" y="52"/>
                    </a:cubicBezTo>
                    <a:cubicBezTo>
                      <a:pt x="200" y="67"/>
                      <a:pt x="200" y="67"/>
                      <a:pt x="200" y="67"/>
                    </a:cubicBezTo>
                    <a:cubicBezTo>
                      <a:pt x="194" y="54"/>
                      <a:pt x="194" y="54"/>
                      <a:pt x="194" y="54"/>
                    </a:cubicBezTo>
                    <a:cubicBezTo>
                      <a:pt x="186" y="38"/>
                      <a:pt x="186" y="38"/>
                      <a:pt x="186" y="38"/>
                    </a:cubicBezTo>
                    <a:cubicBezTo>
                      <a:pt x="41" y="113"/>
                      <a:pt x="41" y="113"/>
                      <a:pt x="41" y="113"/>
                    </a:cubicBezTo>
                    <a:cubicBezTo>
                      <a:pt x="49" y="128"/>
                      <a:pt x="49" y="128"/>
                      <a:pt x="49" y="128"/>
                    </a:cubicBezTo>
                    <a:cubicBezTo>
                      <a:pt x="56" y="140"/>
                      <a:pt x="56" y="140"/>
                      <a:pt x="56" y="140"/>
                    </a:cubicBezTo>
                    <a:lnTo>
                      <a:pt x="27" y="1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7" name="Freeform 7"/>
              <p:cNvSpPr>
                <a:spLocks noEditPoints="1"/>
              </p:cNvSpPr>
              <p:nvPr/>
            </p:nvSpPr>
            <p:spPr bwMode="auto">
              <a:xfrm>
                <a:off x="3475936" y="542618"/>
                <a:ext cx="75839" cy="71587"/>
              </a:xfrm>
              <a:custGeom>
                <a:avLst/>
                <a:gdLst>
                  <a:gd name="T0" fmla="*/ 36 w 250"/>
                  <a:gd name="T1" fmla="*/ 73 h 236"/>
                  <a:gd name="T2" fmla="*/ 83 w 250"/>
                  <a:gd name="T3" fmla="*/ 66 h 236"/>
                  <a:gd name="T4" fmla="*/ 88 w 250"/>
                  <a:gd name="T5" fmla="*/ 95 h 236"/>
                  <a:gd name="T6" fmla="*/ 41 w 250"/>
                  <a:gd name="T7" fmla="*/ 102 h 236"/>
                  <a:gd name="T8" fmla="*/ 36 w 250"/>
                  <a:gd name="T9" fmla="*/ 73 h 236"/>
                  <a:gd name="T10" fmla="*/ 4 w 250"/>
                  <a:gd name="T11" fmla="*/ 71 h 236"/>
                  <a:gd name="T12" fmla="*/ 20 w 250"/>
                  <a:gd name="T13" fmla="*/ 167 h 236"/>
                  <a:gd name="T14" fmla="*/ 23 w 250"/>
                  <a:gd name="T15" fmla="*/ 193 h 236"/>
                  <a:gd name="T16" fmla="*/ 54 w 250"/>
                  <a:gd name="T17" fmla="*/ 188 h 236"/>
                  <a:gd name="T18" fmla="*/ 53 w 250"/>
                  <a:gd name="T19" fmla="*/ 184 h 236"/>
                  <a:gd name="T20" fmla="*/ 101 w 250"/>
                  <a:gd name="T21" fmla="*/ 177 h 236"/>
                  <a:gd name="T22" fmla="*/ 107 w 250"/>
                  <a:gd name="T23" fmla="*/ 213 h 236"/>
                  <a:gd name="T24" fmla="*/ 111 w 250"/>
                  <a:gd name="T25" fmla="*/ 226 h 236"/>
                  <a:gd name="T26" fmla="*/ 121 w 250"/>
                  <a:gd name="T27" fmla="*/ 234 h 236"/>
                  <a:gd name="T28" fmla="*/ 143 w 250"/>
                  <a:gd name="T29" fmla="*/ 235 h 236"/>
                  <a:gd name="T30" fmla="*/ 181 w 250"/>
                  <a:gd name="T31" fmla="*/ 229 h 236"/>
                  <a:gd name="T32" fmla="*/ 216 w 250"/>
                  <a:gd name="T33" fmla="*/ 224 h 236"/>
                  <a:gd name="T34" fmla="*/ 233 w 250"/>
                  <a:gd name="T35" fmla="*/ 219 h 236"/>
                  <a:gd name="T36" fmla="*/ 242 w 250"/>
                  <a:gd name="T37" fmla="*/ 209 h 236"/>
                  <a:gd name="T38" fmla="*/ 250 w 250"/>
                  <a:gd name="T39" fmla="*/ 176 h 236"/>
                  <a:gd name="T40" fmla="*/ 218 w 250"/>
                  <a:gd name="T41" fmla="*/ 167 h 236"/>
                  <a:gd name="T42" fmla="*/ 218 w 250"/>
                  <a:gd name="T43" fmla="*/ 177 h 236"/>
                  <a:gd name="T44" fmla="*/ 214 w 250"/>
                  <a:gd name="T45" fmla="*/ 191 h 236"/>
                  <a:gd name="T46" fmla="*/ 202 w 250"/>
                  <a:gd name="T47" fmla="*/ 197 h 236"/>
                  <a:gd name="T48" fmla="*/ 177 w 250"/>
                  <a:gd name="T49" fmla="*/ 201 h 236"/>
                  <a:gd name="T50" fmla="*/ 150 w 250"/>
                  <a:gd name="T51" fmla="*/ 205 h 236"/>
                  <a:gd name="T52" fmla="*/ 138 w 250"/>
                  <a:gd name="T53" fmla="*/ 204 h 236"/>
                  <a:gd name="T54" fmla="*/ 135 w 250"/>
                  <a:gd name="T55" fmla="*/ 198 h 236"/>
                  <a:gd name="T56" fmla="*/ 131 w 250"/>
                  <a:gd name="T57" fmla="*/ 172 h 236"/>
                  <a:gd name="T58" fmla="*/ 185 w 250"/>
                  <a:gd name="T59" fmla="*/ 163 h 236"/>
                  <a:gd name="T60" fmla="*/ 186 w 250"/>
                  <a:gd name="T61" fmla="*/ 168 h 236"/>
                  <a:gd name="T62" fmla="*/ 217 w 250"/>
                  <a:gd name="T63" fmla="*/ 163 h 236"/>
                  <a:gd name="T64" fmla="*/ 213 w 250"/>
                  <a:gd name="T65" fmla="*/ 139 h 236"/>
                  <a:gd name="T66" fmla="*/ 198 w 250"/>
                  <a:gd name="T67" fmla="*/ 41 h 236"/>
                  <a:gd name="T68" fmla="*/ 195 w 250"/>
                  <a:gd name="T69" fmla="*/ 19 h 236"/>
                  <a:gd name="T70" fmla="*/ 175 w 250"/>
                  <a:gd name="T71" fmla="*/ 23 h 236"/>
                  <a:gd name="T72" fmla="*/ 109 w 250"/>
                  <a:gd name="T73" fmla="*/ 33 h 236"/>
                  <a:gd name="T74" fmla="*/ 107 w 250"/>
                  <a:gd name="T75" fmla="*/ 19 h 236"/>
                  <a:gd name="T76" fmla="*/ 105 w 250"/>
                  <a:gd name="T77" fmla="*/ 0 h 236"/>
                  <a:gd name="T78" fmla="*/ 73 w 250"/>
                  <a:gd name="T79" fmla="*/ 5 h 236"/>
                  <a:gd name="T80" fmla="*/ 77 w 250"/>
                  <a:gd name="T81" fmla="*/ 24 h 236"/>
                  <a:gd name="T82" fmla="*/ 79 w 250"/>
                  <a:gd name="T83" fmla="*/ 38 h 236"/>
                  <a:gd name="T84" fmla="*/ 24 w 250"/>
                  <a:gd name="T85" fmla="*/ 47 h 236"/>
                  <a:gd name="T86" fmla="*/ 0 w 250"/>
                  <a:gd name="T87" fmla="*/ 50 h 236"/>
                  <a:gd name="T88" fmla="*/ 4 w 250"/>
                  <a:gd name="T89" fmla="*/ 71 h 236"/>
                  <a:gd name="T90" fmla="*/ 45 w 250"/>
                  <a:gd name="T91" fmla="*/ 129 h 236"/>
                  <a:gd name="T92" fmla="*/ 92 w 250"/>
                  <a:gd name="T93" fmla="*/ 121 h 236"/>
                  <a:gd name="T94" fmla="*/ 97 w 250"/>
                  <a:gd name="T95" fmla="*/ 149 h 236"/>
                  <a:gd name="T96" fmla="*/ 49 w 250"/>
                  <a:gd name="T97" fmla="*/ 157 h 236"/>
                  <a:gd name="T98" fmla="*/ 45 w 250"/>
                  <a:gd name="T99" fmla="*/ 129 h 236"/>
                  <a:gd name="T100" fmla="*/ 114 w 250"/>
                  <a:gd name="T101" fmla="*/ 61 h 236"/>
                  <a:gd name="T102" fmla="*/ 168 w 250"/>
                  <a:gd name="T103" fmla="*/ 53 h 236"/>
                  <a:gd name="T104" fmla="*/ 172 w 250"/>
                  <a:gd name="T105" fmla="*/ 82 h 236"/>
                  <a:gd name="T106" fmla="*/ 118 w 250"/>
                  <a:gd name="T107" fmla="*/ 90 h 236"/>
                  <a:gd name="T108" fmla="*/ 114 w 250"/>
                  <a:gd name="T109" fmla="*/ 61 h 236"/>
                  <a:gd name="T110" fmla="*/ 122 w 250"/>
                  <a:gd name="T111" fmla="*/ 116 h 236"/>
                  <a:gd name="T112" fmla="*/ 177 w 250"/>
                  <a:gd name="T113" fmla="*/ 108 h 236"/>
                  <a:gd name="T114" fmla="*/ 181 w 250"/>
                  <a:gd name="T115" fmla="*/ 136 h 236"/>
                  <a:gd name="T116" fmla="*/ 127 w 250"/>
                  <a:gd name="T117" fmla="*/ 145 h 236"/>
                  <a:gd name="T118" fmla="*/ 122 w 250"/>
                  <a:gd name="T119" fmla="*/ 11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0" h="236">
                    <a:moveTo>
                      <a:pt x="36" y="73"/>
                    </a:moveTo>
                    <a:cubicBezTo>
                      <a:pt x="83" y="66"/>
                      <a:pt x="83" y="66"/>
                      <a:pt x="83" y="66"/>
                    </a:cubicBezTo>
                    <a:cubicBezTo>
                      <a:pt x="88" y="95"/>
                      <a:pt x="88" y="95"/>
                      <a:pt x="88" y="95"/>
                    </a:cubicBezTo>
                    <a:cubicBezTo>
                      <a:pt x="41" y="102"/>
                      <a:pt x="41" y="102"/>
                      <a:pt x="41" y="102"/>
                    </a:cubicBezTo>
                    <a:lnTo>
                      <a:pt x="36" y="73"/>
                    </a:lnTo>
                    <a:close/>
                    <a:moveTo>
                      <a:pt x="4" y="71"/>
                    </a:moveTo>
                    <a:cubicBezTo>
                      <a:pt x="20" y="167"/>
                      <a:pt x="20" y="167"/>
                      <a:pt x="20" y="167"/>
                    </a:cubicBezTo>
                    <a:cubicBezTo>
                      <a:pt x="23" y="193"/>
                      <a:pt x="23" y="193"/>
                      <a:pt x="23" y="193"/>
                    </a:cubicBezTo>
                    <a:cubicBezTo>
                      <a:pt x="54" y="188"/>
                      <a:pt x="54" y="188"/>
                      <a:pt x="54" y="188"/>
                    </a:cubicBezTo>
                    <a:cubicBezTo>
                      <a:pt x="53" y="184"/>
                      <a:pt x="53" y="184"/>
                      <a:pt x="53" y="184"/>
                    </a:cubicBezTo>
                    <a:cubicBezTo>
                      <a:pt x="101" y="177"/>
                      <a:pt x="101" y="177"/>
                      <a:pt x="101" y="177"/>
                    </a:cubicBezTo>
                    <a:cubicBezTo>
                      <a:pt x="107" y="213"/>
                      <a:pt x="107" y="213"/>
                      <a:pt x="107" y="213"/>
                    </a:cubicBezTo>
                    <a:cubicBezTo>
                      <a:pt x="108" y="218"/>
                      <a:pt x="109" y="223"/>
                      <a:pt x="111" y="226"/>
                    </a:cubicBezTo>
                    <a:cubicBezTo>
                      <a:pt x="113" y="229"/>
                      <a:pt x="116" y="232"/>
                      <a:pt x="121" y="234"/>
                    </a:cubicBezTo>
                    <a:cubicBezTo>
                      <a:pt x="126" y="236"/>
                      <a:pt x="134" y="236"/>
                      <a:pt x="143" y="235"/>
                    </a:cubicBezTo>
                    <a:cubicBezTo>
                      <a:pt x="153" y="233"/>
                      <a:pt x="165" y="231"/>
                      <a:pt x="181" y="229"/>
                    </a:cubicBezTo>
                    <a:cubicBezTo>
                      <a:pt x="197" y="227"/>
                      <a:pt x="209" y="226"/>
                      <a:pt x="216" y="224"/>
                    </a:cubicBezTo>
                    <a:cubicBezTo>
                      <a:pt x="224" y="222"/>
                      <a:pt x="230" y="221"/>
                      <a:pt x="233" y="219"/>
                    </a:cubicBezTo>
                    <a:cubicBezTo>
                      <a:pt x="237" y="216"/>
                      <a:pt x="240" y="213"/>
                      <a:pt x="242" y="209"/>
                    </a:cubicBezTo>
                    <a:cubicBezTo>
                      <a:pt x="245" y="205"/>
                      <a:pt x="248" y="194"/>
                      <a:pt x="250" y="176"/>
                    </a:cubicBezTo>
                    <a:cubicBezTo>
                      <a:pt x="241" y="175"/>
                      <a:pt x="230" y="172"/>
                      <a:pt x="218" y="167"/>
                    </a:cubicBezTo>
                    <a:cubicBezTo>
                      <a:pt x="218" y="177"/>
                      <a:pt x="218" y="177"/>
                      <a:pt x="218" y="177"/>
                    </a:cubicBezTo>
                    <a:cubicBezTo>
                      <a:pt x="218" y="183"/>
                      <a:pt x="217" y="188"/>
                      <a:pt x="214" y="191"/>
                    </a:cubicBezTo>
                    <a:cubicBezTo>
                      <a:pt x="211" y="194"/>
                      <a:pt x="207" y="196"/>
                      <a:pt x="202" y="197"/>
                    </a:cubicBezTo>
                    <a:cubicBezTo>
                      <a:pt x="197" y="199"/>
                      <a:pt x="189" y="200"/>
                      <a:pt x="177" y="201"/>
                    </a:cubicBezTo>
                    <a:cubicBezTo>
                      <a:pt x="150" y="205"/>
                      <a:pt x="150" y="205"/>
                      <a:pt x="150" y="205"/>
                    </a:cubicBezTo>
                    <a:cubicBezTo>
                      <a:pt x="144" y="206"/>
                      <a:pt x="140" y="205"/>
                      <a:pt x="138" y="204"/>
                    </a:cubicBezTo>
                    <a:cubicBezTo>
                      <a:pt x="137" y="202"/>
                      <a:pt x="136" y="200"/>
                      <a:pt x="135" y="198"/>
                    </a:cubicBezTo>
                    <a:cubicBezTo>
                      <a:pt x="131" y="172"/>
                      <a:pt x="131" y="172"/>
                      <a:pt x="131" y="172"/>
                    </a:cubicBezTo>
                    <a:cubicBezTo>
                      <a:pt x="185" y="163"/>
                      <a:pt x="185" y="163"/>
                      <a:pt x="185" y="163"/>
                    </a:cubicBezTo>
                    <a:cubicBezTo>
                      <a:pt x="186" y="168"/>
                      <a:pt x="186" y="168"/>
                      <a:pt x="186" y="168"/>
                    </a:cubicBezTo>
                    <a:cubicBezTo>
                      <a:pt x="217" y="163"/>
                      <a:pt x="217" y="163"/>
                      <a:pt x="217" y="163"/>
                    </a:cubicBezTo>
                    <a:cubicBezTo>
                      <a:pt x="213" y="139"/>
                      <a:pt x="213" y="139"/>
                      <a:pt x="213" y="139"/>
                    </a:cubicBezTo>
                    <a:cubicBezTo>
                      <a:pt x="198" y="41"/>
                      <a:pt x="198" y="41"/>
                      <a:pt x="198" y="41"/>
                    </a:cubicBezTo>
                    <a:cubicBezTo>
                      <a:pt x="195" y="19"/>
                      <a:pt x="195" y="19"/>
                      <a:pt x="195" y="19"/>
                    </a:cubicBezTo>
                    <a:cubicBezTo>
                      <a:pt x="175" y="23"/>
                      <a:pt x="175" y="23"/>
                      <a:pt x="175" y="23"/>
                    </a:cubicBezTo>
                    <a:cubicBezTo>
                      <a:pt x="109" y="33"/>
                      <a:pt x="109" y="33"/>
                      <a:pt x="109" y="33"/>
                    </a:cubicBezTo>
                    <a:cubicBezTo>
                      <a:pt x="107" y="19"/>
                      <a:pt x="107" y="19"/>
                      <a:pt x="107" y="19"/>
                    </a:cubicBezTo>
                    <a:cubicBezTo>
                      <a:pt x="105" y="0"/>
                      <a:pt x="105" y="0"/>
                      <a:pt x="105" y="0"/>
                    </a:cubicBezTo>
                    <a:cubicBezTo>
                      <a:pt x="73" y="5"/>
                      <a:pt x="73" y="5"/>
                      <a:pt x="73" y="5"/>
                    </a:cubicBezTo>
                    <a:cubicBezTo>
                      <a:pt x="77" y="24"/>
                      <a:pt x="77" y="24"/>
                      <a:pt x="77" y="24"/>
                    </a:cubicBezTo>
                    <a:cubicBezTo>
                      <a:pt x="79" y="38"/>
                      <a:pt x="79" y="38"/>
                      <a:pt x="79" y="38"/>
                    </a:cubicBezTo>
                    <a:cubicBezTo>
                      <a:pt x="24" y="47"/>
                      <a:pt x="24" y="47"/>
                      <a:pt x="24" y="47"/>
                    </a:cubicBezTo>
                    <a:cubicBezTo>
                      <a:pt x="0" y="50"/>
                      <a:pt x="0" y="50"/>
                      <a:pt x="0" y="50"/>
                    </a:cubicBezTo>
                    <a:lnTo>
                      <a:pt x="4" y="71"/>
                    </a:lnTo>
                    <a:close/>
                    <a:moveTo>
                      <a:pt x="45" y="129"/>
                    </a:moveTo>
                    <a:cubicBezTo>
                      <a:pt x="92" y="121"/>
                      <a:pt x="92" y="121"/>
                      <a:pt x="92" y="121"/>
                    </a:cubicBezTo>
                    <a:cubicBezTo>
                      <a:pt x="97" y="149"/>
                      <a:pt x="97" y="149"/>
                      <a:pt x="97" y="149"/>
                    </a:cubicBezTo>
                    <a:cubicBezTo>
                      <a:pt x="49" y="157"/>
                      <a:pt x="49" y="157"/>
                      <a:pt x="49" y="157"/>
                    </a:cubicBezTo>
                    <a:lnTo>
                      <a:pt x="45" y="129"/>
                    </a:lnTo>
                    <a:close/>
                    <a:moveTo>
                      <a:pt x="114" y="61"/>
                    </a:moveTo>
                    <a:cubicBezTo>
                      <a:pt x="168" y="53"/>
                      <a:pt x="168" y="53"/>
                      <a:pt x="168" y="53"/>
                    </a:cubicBezTo>
                    <a:cubicBezTo>
                      <a:pt x="172" y="82"/>
                      <a:pt x="172" y="82"/>
                      <a:pt x="172" y="82"/>
                    </a:cubicBezTo>
                    <a:cubicBezTo>
                      <a:pt x="118" y="90"/>
                      <a:pt x="118" y="90"/>
                      <a:pt x="118" y="90"/>
                    </a:cubicBezTo>
                    <a:lnTo>
                      <a:pt x="114" y="61"/>
                    </a:lnTo>
                    <a:close/>
                    <a:moveTo>
                      <a:pt x="122" y="116"/>
                    </a:moveTo>
                    <a:cubicBezTo>
                      <a:pt x="177" y="108"/>
                      <a:pt x="177" y="108"/>
                      <a:pt x="177" y="108"/>
                    </a:cubicBezTo>
                    <a:cubicBezTo>
                      <a:pt x="181" y="136"/>
                      <a:pt x="181" y="136"/>
                      <a:pt x="181" y="136"/>
                    </a:cubicBezTo>
                    <a:cubicBezTo>
                      <a:pt x="127" y="145"/>
                      <a:pt x="127" y="145"/>
                      <a:pt x="127" y="145"/>
                    </a:cubicBezTo>
                    <a:lnTo>
                      <a:pt x="122"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8" name="Freeform 8"/>
              <p:cNvSpPr>
                <a:spLocks noEditPoints="1"/>
              </p:cNvSpPr>
              <p:nvPr/>
            </p:nvSpPr>
            <p:spPr bwMode="auto">
              <a:xfrm>
                <a:off x="3587214" y="542618"/>
                <a:ext cx="73004" cy="75130"/>
              </a:xfrm>
              <a:custGeom>
                <a:avLst/>
                <a:gdLst>
                  <a:gd name="T0" fmla="*/ 62 w 241"/>
                  <a:gd name="T1" fmla="*/ 84 h 247"/>
                  <a:gd name="T2" fmla="*/ 60 w 241"/>
                  <a:gd name="T3" fmla="*/ 135 h 247"/>
                  <a:gd name="T4" fmla="*/ 57 w 241"/>
                  <a:gd name="T5" fmla="*/ 74 h 247"/>
                  <a:gd name="T6" fmla="*/ 38 w 241"/>
                  <a:gd name="T7" fmla="*/ 184 h 247"/>
                  <a:gd name="T8" fmla="*/ 53 w 241"/>
                  <a:gd name="T9" fmla="*/ 170 h 247"/>
                  <a:gd name="T10" fmla="*/ 79 w 241"/>
                  <a:gd name="T11" fmla="*/ 158 h 247"/>
                  <a:gd name="T12" fmla="*/ 89 w 241"/>
                  <a:gd name="T13" fmla="*/ 155 h 247"/>
                  <a:gd name="T14" fmla="*/ 97 w 241"/>
                  <a:gd name="T15" fmla="*/ 161 h 247"/>
                  <a:gd name="T16" fmla="*/ 105 w 241"/>
                  <a:gd name="T17" fmla="*/ 115 h 247"/>
                  <a:gd name="T18" fmla="*/ 118 w 241"/>
                  <a:gd name="T19" fmla="*/ 88 h 247"/>
                  <a:gd name="T20" fmla="*/ 137 w 241"/>
                  <a:gd name="T21" fmla="*/ 129 h 247"/>
                  <a:gd name="T22" fmla="*/ 116 w 241"/>
                  <a:gd name="T23" fmla="*/ 159 h 247"/>
                  <a:gd name="T24" fmla="*/ 107 w 241"/>
                  <a:gd name="T25" fmla="*/ 192 h 247"/>
                  <a:gd name="T26" fmla="*/ 128 w 241"/>
                  <a:gd name="T27" fmla="*/ 189 h 247"/>
                  <a:gd name="T28" fmla="*/ 154 w 241"/>
                  <a:gd name="T29" fmla="*/ 178 h 247"/>
                  <a:gd name="T30" fmla="*/ 184 w 241"/>
                  <a:gd name="T31" fmla="*/ 174 h 247"/>
                  <a:gd name="T32" fmla="*/ 168 w 241"/>
                  <a:gd name="T33" fmla="*/ 131 h 247"/>
                  <a:gd name="T34" fmla="*/ 183 w 241"/>
                  <a:gd name="T35" fmla="*/ 93 h 247"/>
                  <a:gd name="T36" fmla="*/ 191 w 241"/>
                  <a:gd name="T37" fmla="*/ 72 h 247"/>
                  <a:gd name="T38" fmla="*/ 159 w 241"/>
                  <a:gd name="T39" fmla="*/ 70 h 247"/>
                  <a:gd name="T40" fmla="*/ 143 w 241"/>
                  <a:gd name="T41" fmla="*/ 76 h 247"/>
                  <a:gd name="T42" fmla="*/ 119 w 241"/>
                  <a:gd name="T43" fmla="*/ 86 h 247"/>
                  <a:gd name="T44" fmla="*/ 126 w 241"/>
                  <a:gd name="T45" fmla="*/ 68 h 247"/>
                  <a:gd name="T46" fmla="*/ 100 w 241"/>
                  <a:gd name="T47" fmla="*/ 47 h 247"/>
                  <a:gd name="T48" fmla="*/ 95 w 241"/>
                  <a:gd name="T49" fmla="*/ 69 h 247"/>
                  <a:gd name="T50" fmla="*/ 81 w 241"/>
                  <a:gd name="T51" fmla="*/ 60 h 247"/>
                  <a:gd name="T52" fmla="*/ 58 w 241"/>
                  <a:gd name="T53" fmla="*/ 69 h 247"/>
                  <a:gd name="T54" fmla="*/ 205 w 241"/>
                  <a:gd name="T55" fmla="*/ 60 h 247"/>
                  <a:gd name="T56" fmla="*/ 176 w 241"/>
                  <a:gd name="T57" fmla="*/ 212 h 247"/>
                  <a:gd name="T58" fmla="*/ 149 w 241"/>
                  <a:gd name="T59" fmla="*/ 208 h 247"/>
                  <a:gd name="T60" fmla="*/ 154 w 241"/>
                  <a:gd name="T61" fmla="*/ 235 h 247"/>
                  <a:gd name="T62" fmla="*/ 189 w 241"/>
                  <a:gd name="T63" fmla="*/ 245 h 247"/>
                  <a:gd name="T64" fmla="*/ 208 w 241"/>
                  <a:gd name="T65" fmla="*/ 223 h 247"/>
                  <a:gd name="T66" fmla="*/ 241 w 241"/>
                  <a:gd name="T67" fmla="*/ 36 h 247"/>
                  <a:gd name="T68" fmla="*/ 67 w 241"/>
                  <a:gd name="T69" fmla="*/ 7 h 247"/>
                  <a:gd name="T70" fmla="*/ 32 w 241"/>
                  <a:gd name="T71" fmla="*/ 31 h 247"/>
                  <a:gd name="T72" fmla="*/ 0 w 241"/>
                  <a:gd name="T73" fmla="*/ 21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1" h="247">
                    <a:moveTo>
                      <a:pt x="57" y="74"/>
                    </a:moveTo>
                    <a:cubicBezTo>
                      <a:pt x="62" y="84"/>
                      <a:pt x="62" y="84"/>
                      <a:pt x="62" y="84"/>
                    </a:cubicBezTo>
                    <a:cubicBezTo>
                      <a:pt x="63" y="87"/>
                      <a:pt x="67" y="96"/>
                      <a:pt x="74" y="113"/>
                    </a:cubicBezTo>
                    <a:cubicBezTo>
                      <a:pt x="69" y="123"/>
                      <a:pt x="65" y="130"/>
                      <a:pt x="60" y="135"/>
                    </a:cubicBezTo>
                    <a:cubicBezTo>
                      <a:pt x="56" y="140"/>
                      <a:pt x="50" y="145"/>
                      <a:pt x="43" y="150"/>
                    </a:cubicBezTo>
                    <a:lnTo>
                      <a:pt x="57" y="74"/>
                    </a:lnTo>
                    <a:close/>
                    <a:moveTo>
                      <a:pt x="32" y="217"/>
                    </a:moveTo>
                    <a:cubicBezTo>
                      <a:pt x="38" y="184"/>
                      <a:pt x="38" y="184"/>
                      <a:pt x="38" y="184"/>
                    </a:cubicBezTo>
                    <a:cubicBezTo>
                      <a:pt x="43" y="154"/>
                      <a:pt x="43" y="154"/>
                      <a:pt x="43" y="154"/>
                    </a:cubicBezTo>
                    <a:cubicBezTo>
                      <a:pt x="48" y="161"/>
                      <a:pt x="52" y="167"/>
                      <a:pt x="53" y="170"/>
                    </a:cubicBezTo>
                    <a:cubicBezTo>
                      <a:pt x="55" y="173"/>
                      <a:pt x="57" y="176"/>
                      <a:pt x="58" y="179"/>
                    </a:cubicBezTo>
                    <a:cubicBezTo>
                      <a:pt x="69" y="168"/>
                      <a:pt x="76" y="161"/>
                      <a:pt x="79" y="158"/>
                    </a:cubicBezTo>
                    <a:cubicBezTo>
                      <a:pt x="82" y="154"/>
                      <a:pt x="85" y="151"/>
                      <a:pt x="87" y="148"/>
                    </a:cubicBezTo>
                    <a:cubicBezTo>
                      <a:pt x="89" y="155"/>
                      <a:pt x="89" y="155"/>
                      <a:pt x="89" y="155"/>
                    </a:cubicBezTo>
                    <a:cubicBezTo>
                      <a:pt x="89" y="156"/>
                      <a:pt x="90" y="160"/>
                      <a:pt x="90" y="166"/>
                    </a:cubicBezTo>
                    <a:cubicBezTo>
                      <a:pt x="97" y="161"/>
                      <a:pt x="97" y="161"/>
                      <a:pt x="97" y="161"/>
                    </a:cubicBezTo>
                    <a:cubicBezTo>
                      <a:pt x="101" y="159"/>
                      <a:pt x="108" y="156"/>
                      <a:pt x="118" y="152"/>
                    </a:cubicBezTo>
                    <a:cubicBezTo>
                      <a:pt x="114" y="139"/>
                      <a:pt x="110" y="127"/>
                      <a:pt x="105" y="115"/>
                    </a:cubicBezTo>
                    <a:cubicBezTo>
                      <a:pt x="110" y="107"/>
                      <a:pt x="110" y="107"/>
                      <a:pt x="110" y="107"/>
                    </a:cubicBezTo>
                    <a:cubicBezTo>
                      <a:pt x="111" y="104"/>
                      <a:pt x="114" y="98"/>
                      <a:pt x="118" y="88"/>
                    </a:cubicBezTo>
                    <a:cubicBezTo>
                      <a:pt x="124" y="99"/>
                      <a:pt x="128" y="106"/>
                      <a:pt x="130" y="109"/>
                    </a:cubicBezTo>
                    <a:cubicBezTo>
                      <a:pt x="131" y="112"/>
                      <a:pt x="133" y="119"/>
                      <a:pt x="137" y="129"/>
                    </a:cubicBezTo>
                    <a:cubicBezTo>
                      <a:pt x="131" y="139"/>
                      <a:pt x="131" y="139"/>
                      <a:pt x="131" y="139"/>
                    </a:cubicBezTo>
                    <a:cubicBezTo>
                      <a:pt x="127" y="146"/>
                      <a:pt x="122" y="152"/>
                      <a:pt x="116" y="159"/>
                    </a:cubicBezTo>
                    <a:cubicBezTo>
                      <a:pt x="110" y="166"/>
                      <a:pt x="102" y="172"/>
                      <a:pt x="92" y="179"/>
                    </a:cubicBezTo>
                    <a:cubicBezTo>
                      <a:pt x="100" y="184"/>
                      <a:pt x="105" y="189"/>
                      <a:pt x="107" y="192"/>
                    </a:cubicBezTo>
                    <a:cubicBezTo>
                      <a:pt x="110" y="194"/>
                      <a:pt x="112" y="197"/>
                      <a:pt x="115" y="200"/>
                    </a:cubicBezTo>
                    <a:cubicBezTo>
                      <a:pt x="120" y="196"/>
                      <a:pt x="125" y="192"/>
                      <a:pt x="128" y="189"/>
                    </a:cubicBezTo>
                    <a:cubicBezTo>
                      <a:pt x="132" y="185"/>
                      <a:pt x="139" y="177"/>
                      <a:pt x="150" y="163"/>
                    </a:cubicBezTo>
                    <a:cubicBezTo>
                      <a:pt x="154" y="178"/>
                      <a:pt x="154" y="178"/>
                      <a:pt x="154" y="178"/>
                    </a:cubicBezTo>
                    <a:cubicBezTo>
                      <a:pt x="155" y="179"/>
                      <a:pt x="156" y="184"/>
                      <a:pt x="157" y="191"/>
                    </a:cubicBezTo>
                    <a:cubicBezTo>
                      <a:pt x="167" y="184"/>
                      <a:pt x="176" y="178"/>
                      <a:pt x="184" y="174"/>
                    </a:cubicBezTo>
                    <a:cubicBezTo>
                      <a:pt x="181" y="165"/>
                      <a:pt x="181" y="165"/>
                      <a:pt x="181" y="165"/>
                    </a:cubicBezTo>
                    <a:cubicBezTo>
                      <a:pt x="181" y="165"/>
                      <a:pt x="177" y="153"/>
                      <a:pt x="168" y="131"/>
                    </a:cubicBezTo>
                    <a:cubicBezTo>
                      <a:pt x="175" y="116"/>
                      <a:pt x="175" y="116"/>
                      <a:pt x="175" y="116"/>
                    </a:cubicBezTo>
                    <a:cubicBezTo>
                      <a:pt x="177" y="110"/>
                      <a:pt x="180" y="103"/>
                      <a:pt x="183" y="93"/>
                    </a:cubicBezTo>
                    <a:cubicBezTo>
                      <a:pt x="188" y="79"/>
                      <a:pt x="188" y="79"/>
                      <a:pt x="188" y="79"/>
                    </a:cubicBezTo>
                    <a:cubicBezTo>
                      <a:pt x="189" y="77"/>
                      <a:pt x="189" y="75"/>
                      <a:pt x="191" y="72"/>
                    </a:cubicBezTo>
                    <a:cubicBezTo>
                      <a:pt x="181" y="69"/>
                      <a:pt x="171" y="66"/>
                      <a:pt x="160" y="62"/>
                    </a:cubicBezTo>
                    <a:cubicBezTo>
                      <a:pt x="159" y="70"/>
                      <a:pt x="159" y="70"/>
                      <a:pt x="159" y="70"/>
                    </a:cubicBezTo>
                    <a:cubicBezTo>
                      <a:pt x="158" y="74"/>
                      <a:pt x="156" y="82"/>
                      <a:pt x="152" y="94"/>
                    </a:cubicBezTo>
                    <a:cubicBezTo>
                      <a:pt x="149" y="87"/>
                      <a:pt x="146" y="81"/>
                      <a:pt x="143" y="76"/>
                    </a:cubicBezTo>
                    <a:cubicBezTo>
                      <a:pt x="137" y="80"/>
                      <a:pt x="137" y="80"/>
                      <a:pt x="137" y="80"/>
                    </a:cubicBezTo>
                    <a:cubicBezTo>
                      <a:pt x="133" y="82"/>
                      <a:pt x="127" y="84"/>
                      <a:pt x="119" y="86"/>
                    </a:cubicBezTo>
                    <a:cubicBezTo>
                      <a:pt x="124" y="74"/>
                      <a:pt x="124" y="74"/>
                      <a:pt x="124" y="74"/>
                    </a:cubicBezTo>
                    <a:cubicBezTo>
                      <a:pt x="124" y="74"/>
                      <a:pt x="125" y="72"/>
                      <a:pt x="126" y="68"/>
                    </a:cubicBezTo>
                    <a:cubicBezTo>
                      <a:pt x="127" y="64"/>
                      <a:pt x="128" y="61"/>
                      <a:pt x="129" y="58"/>
                    </a:cubicBezTo>
                    <a:cubicBezTo>
                      <a:pt x="118" y="55"/>
                      <a:pt x="108" y="51"/>
                      <a:pt x="100" y="47"/>
                    </a:cubicBezTo>
                    <a:cubicBezTo>
                      <a:pt x="98" y="58"/>
                      <a:pt x="98" y="58"/>
                      <a:pt x="98" y="58"/>
                    </a:cubicBezTo>
                    <a:cubicBezTo>
                      <a:pt x="97" y="62"/>
                      <a:pt x="96" y="66"/>
                      <a:pt x="95" y="69"/>
                    </a:cubicBezTo>
                    <a:cubicBezTo>
                      <a:pt x="94" y="73"/>
                      <a:pt x="92" y="77"/>
                      <a:pt x="90" y="81"/>
                    </a:cubicBezTo>
                    <a:cubicBezTo>
                      <a:pt x="87" y="73"/>
                      <a:pt x="83" y="66"/>
                      <a:pt x="81" y="60"/>
                    </a:cubicBezTo>
                    <a:cubicBezTo>
                      <a:pt x="73" y="64"/>
                      <a:pt x="68" y="66"/>
                      <a:pt x="66" y="67"/>
                    </a:cubicBezTo>
                    <a:cubicBezTo>
                      <a:pt x="63" y="68"/>
                      <a:pt x="60" y="69"/>
                      <a:pt x="58" y="69"/>
                    </a:cubicBezTo>
                    <a:cubicBezTo>
                      <a:pt x="64" y="35"/>
                      <a:pt x="64" y="35"/>
                      <a:pt x="64" y="35"/>
                    </a:cubicBezTo>
                    <a:cubicBezTo>
                      <a:pt x="205" y="60"/>
                      <a:pt x="205" y="60"/>
                      <a:pt x="205" y="60"/>
                    </a:cubicBezTo>
                    <a:cubicBezTo>
                      <a:pt x="179" y="206"/>
                      <a:pt x="179" y="206"/>
                      <a:pt x="179" y="206"/>
                    </a:cubicBezTo>
                    <a:cubicBezTo>
                      <a:pt x="179" y="209"/>
                      <a:pt x="178" y="210"/>
                      <a:pt x="176" y="212"/>
                    </a:cubicBezTo>
                    <a:cubicBezTo>
                      <a:pt x="175" y="214"/>
                      <a:pt x="171" y="214"/>
                      <a:pt x="165" y="212"/>
                    </a:cubicBezTo>
                    <a:cubicBezTo>
                      <a:pt x="160" y="211"/>
                      <a:pt x="154" y="210"/>
                      <a:pt x="149" y="208"/>
                    </a:cubicBezTo>
                    <a:cubicBezTo>
                      <a:pt x="151" y="217"/>
                      <a:pt x="151" y="217"/>
                      <a:pt x="151" y="217"/>
                    </a:cubicBezTo>
                    <a:cubicBezTo>
                      <a:pt x="153" y="225"/>
                      <a:pt x="154" y="231"/>
                      <a:pt x="154" y="235"/>
                    </a:cubicBezTo>
                    <a:cubicBezTo>
                      <a:pt x="154" y="239"/>
                      <a:pt x="153" y="242"/>
                      <a:pt x="153" y="245"/>
                    </a:cubicBezTo>
                    <a:cubicBezTo>
                      <a:pt x="169" y="246"/>
                      <a:pt x="181" y="247"/>
                      <a:pt x="189" y="245"/>
                    </a:cubicBezTo>
                    <a:cubicBezTo>
                      <a:pt x="196" y="244"/>
                      <a:pt x="201" y="241"/>
                      <a:pt x="203" y="237"/>
                    </a:cubicBezTo>
                    <a:cubicBezTo>
                      <a:pt x="205" y="233"/>
                      <a:pt x="207" y="228"/>
                      <a:pt x="208" y="223"/>
                    </a:cubicBezTo>
                    <a:cubicBezTo>
                      <a:pt x="235" y="66"/>
                      <a:pt x="235" y="66"/>
                      <a:pt x="235" y="66"/>
                    </a:cubicBezTo>
                    <a:cubicBezTo>
                      <a:pt x="241" y="36"/>
                      <a:pt x="241" y="36"/>
                      <a:pt x="241" y="36"/>
                    </a:cubicBezTo>
                    <a:cubicBezTo>
                      <a:pt x="211" y="32"/>
                      <a:pt x="211" y="32"/>
                      <a:pt x="211" y="32"/>
                    </a:cubicBezTo>
                    <a:cubicBezTo>
                      <a:pt x="67" y="7"/>
                      <a:pt x="67" y="7"/>
                      <a:pt x="67" y="7"/>
                    </a:cubicBezTo>
                    <a:cubicBezTo>
                      <a:pt x="37" y="0"/>
                      <a:pt x="37" y="0"/>
                      <a:pt x="37" y="0"/>
                    </a:cubicBezTo>
                    <a:cubicBezTo>
                      <a:pt x="32" y="31"/>
                      <a:pt x="32" y="31"/>
                      <a:pt x="32" y="31"/>
                    </a:cubicBezTo>
                    <a:cubicBezTo>
                      <a:pt x="6" y="179"/>
                      <a:pt x="6" y="179"/>
                      <a:pt x="6" y="179"/>
                    </a:cubicBezTo>
                    <a:cubicBezTo>
                      <a:pt x="0" y="211"/>
                      <a:pt x="0" y="211"/>
                      <a:pt x="0" y="211"/>
                    </a:cubicBezTo>
                    <a:lnTo>
                      <a:pt x="32"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9" name="Freeform 9"/>
              <p:cNvSpPr>
                <a:spLocks noEditPoints="1"/>
              </p:cNvSpPr>
              <p:nvPr/>
            </p:nvSpPr>
            <p:spPr bwMode="auto">
              <a:xfrm>
                <a:off x="3693530" y="580892"/>
                <a:ext cx="71587" cy="77257"/>
              </a:xfrm>
              <a:custGeom>
                <a:avLst/>
                <a:gdLst>
                  <a:gd name="T0" fmla="*/ 30 w 237"/>
                  <a:gd name="T1" fmla="*/ 80 h 253"/>
                  <a:gd name="T2" fmla="*/ 24 w 237"/>
                  <a:gd name="T3" fmla="*/ 52 h 253"/>
                  <a:gd name="T4" fmla="*/ 21 w 237"/>
                  <a:gd name="T5" fmla="*/ 44 h 253"/>
                  <a:gd name="T6" fmla="*/ 59 w 237"/>
                  <a:gd name="T7" fmla="*/ 41 h 253"/>
                  <a:gd name="T8" fmla="*/ 99 w 237"/>
                  <a:gd name="T9" fmla="*/ 27 h 253"/>
                  <a:gd name="T10" fmla="*/ 133 w 237"/>
                  <a:gd name="T11" fmla="*/ 5 h 253"/>
                  <a:gd name="T12" fmla="*/ 139 w 237"/>
                  <a:gd name="T13" fmla="*/ 0 h 253"/>
                  <a:gd name="T14" fmla="*/ 160 w 237"/>
                  <a:gd name="T15" fmla="*/ 28 h 253"/>
                  <a:gd name="T16" fmla="*/ 119 w 237"/>
                  <a:gd name="T17" fmla="*/ 51 h 253"/>
                  <a:gd name="T18" fmla="*/ 77 w 237"/>
                  <a:gd name="T19" fmla="*/ 68 h 253"/>
                  <a:gd name="T20" fmla="*/ 30 w 237"/>
                  <a:gd name="T21" fmla="*/ 80 h 253"/>
                  <a:gd name="T22" fmla="*/ 26 w 237"/>
                  <a:gd name="T23" fmla="*/ 133 h 253"/>
                  <a:gd name="T24" fmla="*/ 47 w 237"/>
                  <a:gd name="T25" fmla="*/ 127 h 253"/>
                  <a:gd name="T26" fmla="*/ 73 w 237"/>
                  <a:gd name="T27" fmla="*/ 116 h 253"/>
                  <a:gd name="T28" fmla="*/ 101 w 237"/>
                  <a:gd name="T29" fmla="*/ 101 h 253"/>
                  <a:gd name="T30" fmla="*/ 118 w 237"/>
                  <a:gd name="T31" fmla="*/ 88 h 253"/>
                  <a:gd name="T32" fmla="*/ 123 w 237"/>
                  <a:gd name="T33" fmla="*/ 83 h 253"/>
                  <a:gd name="T34" fmla="*/ 143 w 237"/>
                  <a:gd name="T35" fmla="*/ 116 h 253"/>
                  <a:gd name="T36" fmla="*/ 132 w 237"/>
                  <a:gd name="T37" fmla="*/ 122 h 253"/>
                  <a:gd name="T38" fmla="*/ 112 w 237"/>
                  <a:gd name="T39" fmla="*/ 131 h 253"/>
                  <a:gd name="T40" fmla="*/ 83 w 237"/>
                  <a:gd name="T41" fmla="*/ 144 h 253"/>
                  <a:gd name="T42" fmla="*/ 48 w 237"/>
                  <a:gd name="T43" fmla="*/ 155 h 253"/>
                  <a:gd name="T44" fmla="*/ 133 w 237"/>
                  <a:gd name="T45" fmla="*/ 197 h 253"/>
                  <a:gd name="T46" fmla="*/ 130 w 237"/>
                  <a:gd name="T47" fmla="*/ 171 h 253"/>
                  <a:gd name="T48" fmla="*/ 127 w 237"/>
                  <a:gd name="T49" fmla="*/ 155 h 253"/>
                  <a:gd name="T50" fmla="*/ 152 w 237"/>
                  <a:gd name="T51" fmla="*/ 156 h 253"/>
                  <a:gd name="T52" fmla="*/ 159 w 237"/>
                  <a:gd name="T53" fmla="*/ 155 h 253"/>
                  <a:gd name="T54" fmla="*/ 171 w 237"/>
                  <a:gd name="T55" fmla="*/ 247 h 253"/>
                  <a:gd name="T56" fmla="*/ 143 w 237"/>
                  <a:gd name="T57" fmla="*/ 251 h 253"/>
                  <a:gd name="T58" fmla="*/ 134 w 237"/>
                  <a:gd name="T59" fmla="*/ 253 h 253"/>
                  <a:gd name="T60" fmla="*/ 135 w 237"/>
                  <a:gd name="T61" fmla="*/ 243 h 253"/>
                  <a:gd name="T62" fmla="*/ 134 w 237"/>
                  <a:gd name="T63" fmla="*/ 226 h 253"/>
                  <a:gd name="T64" fmla="*/ 72 w 237"/>
                  <a:gd name="T65" fmla="*/ 198 h 253"/>
                  <a:gd name="T66" fmla="*/ 22 w 237"/>
                  <a:gd name="T67" fmla="*/ 177 h 253"/>
                  <a:gd name="T68" fmla="*/ 0 w 237"/>
                  <a:gd name="T69" fmla="*/ 170 h 253"/>
                  <a:gd name="T70" fmla="*/ 3 w 237"/>
                  <a:gd name="T71" fmla="*/ 144 h 253"/>
                  <a:gd name="T72" fmla="*/ 3 w 237"/>
                  <a:gd name="T73" fmla="*/ 135 h 253"/>
                  <a:gd name="T74" fmla="*/ 26 w 237"/>
                  <a:gd name="T75" fmla="*/ 133 h 253"/>
                  <a:gd name="T76" fmla="*/ 188 w 237"/>
                  <a:gd name="T77" fmla="*/ 22 h 253"/>
                  <a:gd name="T78" fmla="*/ 217 w 237"/>
                  <a:gd name="T79" fmla="*/ 39 h 253"/>
                  <a:gd name="T80" fmla="*/ 212 w 237"/>
                  <a:gd name="T81" fmla="*/ 47 h 253"/>
                  <a:gd name="T82" fmla="*/ 208 w 237"/>
                  <a:gd name="T83" fmla="*/ 57 h 253"/>
                  <a:gd name="T84" fmla="*/ 204 w 237"/>
                  <a:gd name="T85" fmla="*/ 80 h 253"/>
                  <a:gd name="T86" fmla="*/ 206 w 237"/>
                  <a:gd name="T87" fmla="*/ 110 h 253"/>
                  <a:gd name="T88" fmla="*/ 215 w 237"/>
                  <a:gd name="T89" fmla="*/ 132 h 253"/>
                  <a:gd name="T90" fmla="*/ 222 w 237"/>
                  <a:gd name="T91" fmla="*/ 144 h 253"/>
                  <a:gd name="T92" fmla="*/ 237 w 237"/>
                  <a:gd name="T93" fmla="*/ 159 h 253"/>
                  <a:gd name="T94" fmla="*/ 227 w 237"/>
                  <a:gd name="T95" fmla="*/ 163 h 253"/>
                  <a:gd name="T96" fmla="*/ 204 w 237"/>
                  <a:gd name="T97" fmla="*/ 178 h 253"/>
                  <a:gd name="T98" fmla="*/ 183 w 237"/>
                  <a:gd name="T99" fmla="*/ 141 h 253"/>
                  <a:gd name="T100" fmla="*/ 173 w 237"/>
                  <a:gd name="T101" fmla="*/ 106 h 253"/>
                  <a:gd name="T102" fmla="*/ 173 w 237"/>
                  <a:gd name="T103" fmla="*/ 75 h 253"/>
                  <a:gd name="T104" fmla="*/ 177 w 237"/>
                  <a:gd name="T105" fmla="*/ 51 h 253"/>
                  <a:gd name="T106" fmla="*/ 188 w 237"/>
                  <a:gd name="T107" fmla="*/ 2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7" h="253">
                    <a:moveTo>
                      <a:pt x="30" y="80"/>
                    </a:moveTo>
                    <a:cubicBezTo>
                      <a:pt x="28" y="67"/>
                      <a:pt x="26" y="57"/>
                      <a:pt x="24" y="52"/>
                    </a:cubicBezTo>
                    <a:cubicBezTo>
                      <a:pt x="21" y="44"/>
                      <a:pt x="21" y="44"/>
                      <a:pt x="21" y="44"/>
                    </a:cubicBezTo>
                    <a:cubicBezTo>
                      <a:pt x="32" y="46"/>
                      <a:pt x="44" y="45"/>
                      <a:pt x="59" y="41"/>
                    </a:cubicBezTo>
                    <a:cubicBezTo>
                      <a:pt x="73" y="37"/>
                      <a:pt x="86" y="32"/>
                      <a:pt x="99" y="27"/>
                    </a:cubicBezTo>
                    <a:cubicBezTo>
                      <a:pt x="112" y="20"/>
                      <a:pt x="123" y="13"/>
                      <a:pt x="133" y="5"/>
                    </a:cubicBezTo>
                    <a:cubicBezTo>
                      <a:pt x="139" y="0"/>
                      <a:pt x="139" y="0"/>
                      <a:pt x="139" y="0"/>
                    </a:cubicBezTo>
                    <a:cubicBezTo>
                      <a:pt x="145" y="10"/>
                      <a:pt x="152" y="19"/>
                      <a:pt x="160" y="28"/>
                    </a:cubicBezTo>
                    <a:cubicBezTo>
                      <a:pt x="144" y="37"/>
                      <a:pt x="130" y="45"/>
                      <a:pt x="119" y="51"/>
                    </a:cubicBezTo>
                    <a:cubicBezTo>
                      <a:pt x="108" y="57"/>
                      <a:pt x="94" y="63"/>
                      <a:pt x="77" y="68"/>
                    </a:cubicBezTo>
                    <a:cubicBezTo>
                      <a:pt x="59" y="73"/>
                      <a:pt x="44" y="77"/>
                      <a:pt x="30" y="80"/>
                    </a:cubicBezTo>
                    <a:close/>
                    <a:moveTo>
                      <a:pt x="26" y="133"/>
                    </a:moveTo>
                    <a:cubicBezTo>
                      <a:pt x="31" y="132"/>
                      <a:pt x="38" y="130"/>
                      <a:pt x="47" y="127"/>
                    </a:cubicBezTo>
                    <a:cubicBezTo>
                      <a:pt x="55" y="124"/>
                      <a:pt x="64" y="120"/>
                      <a:pt x="73" y="116"/>
                    </a:cubicBezTo>
                    <a:cubicBezTo>
                      <a:pt x="82" y="112"/>
                      <a:pt x="92" y="107"/>
                      <a:pt x="101" y="101"/>
                    </a:cubicBezTo>
                    <a:cubicBezTo>
                      <a:pt x="110" y="94"/>
                      <a:pt x="116" y="90"/>
                      <a:pt x="118" y="88"/>
                    </a:cubicBezTo>
                    <a:cubicBezTo>
                      <a:pt x="123" y="83"/>
                      <a:pt x="123" y="83"/>
                      <a:pt x="123" y="83"/>
                    </a:cubicBezTo>
                    <a:cubicBezTo>
                      <a:pt x="129" y="95"/>
                      <a:pt x="136" y="106"/>
                      <a:pt x="143" y="116"/>
                    </a:cubicBezTo>
                    <a:cubicBezTo>
                      <a:pt x="138" y="119"/>
                      <a:pt x="134" y="120"/>
                      <a:pt x="132" y="122"/>
                    </a:cubicBezTo>
                    <a:cubicBezTo>
                      <a:pt x="112" y="131"/>
                      <a:pt x="112" y="131"/>
                      <a:pt x="112" y="131"/>
                    </a:cubicBezTo>
                    <a:cubicBezTo>
                      <a:pt x="102" y="136"/>
                      <a:pt x="92" y="140"/>
                      <a:pt x="83" y="144"/>
                    </a:cubicBezTo>
                    <a:cubicBezTo>
                      <a:pt x="73" y="147"/>
                      <a:pt x="62" y="151"/>
                      <a:pt x="48" y="155"/>
                    </a:cubicBezTo>
                    <a:cubicBezTo>
                      <a:pt x="76" y="170"/>
                      <a:pt x="105" y="184"/>
                      <a:pt x="133" y="197"/>
                    </a:cubicBezTo>
                    <a:cubicBezTo>
                      <a:pt x="132" y="184"/>
                      <a:pt x="131" y="175"/>
                      <a:pt x="130" y="171"/>
                    </a:cubicBezTo>
                    <a:cubicBezTo>
                      <a:pt x="127" y="155"/>
                      <a:pt x="127" y="155"/>
                      <a:pt x="127" y="155"/>
                    </a:cubicBezTo>
                    <a:cubicBezTo>
                      <a:pt x="140" y="156"/>
                      <a:pt x="148" y="157"/>
                      <a:pt x="152" y="156"/>
                    </a:cubicBezTo>
                    <a:cubicBezTo>
                      <a:pt x="159" y="155"/>
                      <a:pt x="159" y="155"/>
                      <a:pt x="159" y="155"/>
                    </a:cubicBezTo>
                    <a:cubicBezTo>
                      <a:pt x="164" y="193"/>
                      <a:pt x="168" y="223"/>
                      <a:pt x="171" y="247"/>
                    </a:cubicBezTo>
                    <a:cubicBezTo>
                      <a:pt x="153" y="249"/>
                      <a:pt x="144" y="251"/>
                      <a:pt x="143" y="251"/>
                    </a:cubicBezTo>
                    <a:cubicBezTo>
                      <a:pt x="134" y="253"/>
                      <a:pt x="134" y="253"/>
                      <a:pt x="134" y="253"/>
                    </a:cubicBezTo>
                    <a:cubicBezTo>
                      <a:pt x="134" y="249"/>
                      <a:pt x="135" y="246"/>
                      <a:pt x="135" y="243"/>
                    </a:cubicBezTo>
                    <a:cubicBezTo>
                      <a:pt x="135" y="240"/>
                      <a:pt x="135" y="234"/>
                      <a:pt x="134" y="226"/>
                    </a:cubicBezTo>
                    <a:cubicBezTo>
                      <a:pt x="120" y="219"/>
                      <a:pt x="99" y="210"/>
                      <a:pt x="72" y="198"/>
                    </a:cubicBezTo>
                    <a:cubicBezTo>
                      <a:pt x="45" y="187"/>
                      <a:pt x="28" y="180"/>
                      <a:pt x="22" y="177"/>
                    </a:cubicBezTo>
                    <a:cubicBezTo>
                      <a:pt x="16" y="175"/>
                      <a:pt x="8" y="173"/>
                      <a:pt x="0" y="170"/>
                    </a:cubicBezTo>
                    <a:cubicBezTo>
                      <a:pt x="3" y="158"/>
                      <a:pt x="4" y="149"/>
                      <a:pt x="3" y="144"/>
                    </a:cubicBezTo>
                    <a:cubicBezTo>
                      <a:pt x="3" y="135"/>
                      <a:pt x="3" y="135"/>
                      <a:pt x="3" y="135"/>
                    </a:cubicBezTo>
                    <a:cubicBezTo>
                      <a:pt x="13" y="135"/>
                      <a:pt x="21" y="134"/>
                      <a:pt x="26" y="133"/>
                    </a:cubicBezTo>
                    <a:close/>
                    <a:moveTo>
                      <a:pt x="188" y="22"/>
                    </a:moveTo>
                    <a:cubicBezTo>
                      <a:pt x="196" y="28"/>
                      <a:pt x="206" y="34"/>
                      <a:pt x="217" y="39"/>
                    </a:cubicBezTo>
                    <a:cubicBezTo>
                      <a:pt x="215" y="42"/>
                      <a:pt x="214" y="45"/>
                      <a:pt x="212" y="47"/>
                    </a:cubicBezTo>
                    <a:cubicBezTo>
                      <a:pt x="211" y="50"/>
                      <a:pt x="209" y="53"/>
                      <a:pt x="208" y="57"/>
                    </a:cubicBezTo>
                    <a:cubicBezTo>
                      <a:pt x="206" y="61"/>
                      <a:pt x="205" y="69"/>
                      <a:pt x="204" y="80"/>
                    </a:cubicBezTo>
                    <a:cubicBezTo>
                      <a:pt x="202" y="91"/>
                      <a:pt x="203" y="101"/>
                      <a:pt x="206" y="110"/>
                    </a:cubicBezTo>
                    <a:cubicBezTo>
                      <a:pt x="209" y="120"/>
                      <a:pt x="212" y="127"/>
                      <a:pt x="215" y="132"/>
                    </a:cubicBezTo>
                    <a:cubicBezTo>
                      <a:pt x="217" y="137"/>
                      <a:pt x="220" y="141"/>
                      <a:pt x="222" y="144"/>
                    </a:cubicBezTo>
                    <a:cubicBezTo>
                      <a:pt x="225" y="147"/>
                      <a:pt x="229" y="152"/>
                      <a:pt x="237" y="159"/>
                    </a:cubicBezTo>
                    <a:cubicBezTo>
                      <a:pt x="233" y="160"/>
                      <a:pt x="230" y="162"/>
                      <a:pt x="227" y="163"/>
                    </a:cubicBezTo>
                    <a:cubicBezTo>
                      <a:pt x="224" y="165"/>
                      <a:pt x="216" y="170"/>
                      <a:pt x="204" y="178"/>
                    </a:cubicBezTo>
                    <a:cubicBezTo>
                      <a:pt x="195" y="166"/>
                      <a:pt x="188" y="154"/>
                      <a:pt x="183" y="141"/>
                    </a:cubicBezTo>
                    <a:cubicBezTo>
                      <a:pt x="178" y="128"/>
                      <a:pt x="174" y="116"/>
                      <a:pt x="173" y="106"/>
                    </a:cubicBezTo>
                    <a:cubicBezTo>
                      <a:pt x="172" y="95"/>
                      <a:pt x="172" y="85"/>
                      <a:pt x="173" y="75"/>
                    </a:cubicBezTo>
                    <a:cubicBezTo>
                      <a:pt x="175" y="65"/>
                      <a:pt x="176" y="57"/>
                      <a:pt x="177" y="51"/>
                    </a:cubicBezTo>
                    <a:cubicBezTo>
                      <a:pt x="179" y="45"/>
                      <a:pt x="182" y="35"/>
                      <a:pt x="188"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0" name="Freeform 10"/>
              <p:cNvSpPr>
                <a:spLocks noEditPoints="1"/>
              </p:cNvSpPr>
              <p:nvPr/>
            </p:nvSpPr>
            <p:spPr bwMode="auto">
              <a:xfrm>
                <a:off x="3783545" y="639721"/>
                <a:ext cx="82927" cy="89306"/>
              </a:xfrm>
              <a:custGeom>
                <a:avLst/>
                <a:gdLst>
                  <a:gd name="T0" fmla="*/ 42 w 272"/>
                  <a:gd name="T1" fmla="*/ 140 h 294"/>
                  <a:gd name="T2" fmla="*/ 67 w 272"/>
                  <a:gd name="T3" fmla="*/ 117 h 294"/>
                  <a:gd name="T4" fmla="*/ 113 w 272"/>
                  <a:gd name="T5" fmla="*/ 165 h 294"/>
                  <a:gd name="T6" fmla="*/ 88 w 272"/>
                  <a:gd name="T7" fmla="*/ 189 h 294"/>
                  <a:gd name="T8" fmla="*/ 42 w 272"/>
                  <a:gd name="T9" fmla="*/ 140 h 294"/>
                  <a:gd name="T10" fmla="*/ 178 w 272"/>
                  <a:gd name="T11" fmla="*/ 128 h 294"/>
                  <a:gd name="T12" fmla="*/ 105 w 272"/>
                  <a:gd name="T13" fmla="*/ 51 h 294"/>
                  <a:gd name="T14" fmla="*/ 86 w 272"/>
                  <a:gd name="T15" fmla="*/ 30 h 294"/>
                  <a:gd name="T16" fmla="*/ 64 w 272"/>
                  <a:gd name="T17" fmla="*/ 49 h 294"/>
                  <a:gd name="T18" fmla="*/ 84 w 272"/>
                  <a:gd name="T19" fmla="*/ 70 h 294"/>
                  <a:gd name="T20" fmla="*/ 157 w 272"/>
                  <a:gd name="T21" fmla="*/ 147 h 294"/>
                  <a:gd name="T22" fmla="*/ 178 w 272"/>
                  <a:gd name="T23" fmla="*/ 171 h 294"/>
                  <a:gd name="T24" fmla="*/ 200 w 272"/>
                  <a:gd name="T25" fmla="*/ 150 h 294"/>
                  <a:gd name="T26" fmla="*/ 178 w 272"/>
                  <a:gd name="T27" fmla="*/ 128 h 294"/>
                  <a:gd name="T28" fmla="*/ 130 w 272"/>
                  <a:gd name="T29" fmla="*/ 43 h 294"/>
                  <a:gd name="T30" fmla="*/ 229 w 272"/>
                  <a:gd name="T31" fmla="*/ 148 h 294"/>
                  <a:gd name="T32" fmla="*/ 116 w 272"/>
                  <a:gd name="T33" fmla="*/ 253 h 294"/>
                  <a:gd name="T34" fmla="*/ 107 w 272"/>
                  <a:gd name="T35" fmla="*/ 257 h 294"/>
                  <a:gd name="T36" fmla="*/ 99 w 272"/>
                  <a:gd name="T37" fmla="*/ 252 h 294"/>
                  <a:gd name="T38" fmla="*/ 93 w 272"/>
                  <a:gd name="T39" fmla="*/ 245 h 294"/>
                  <a:gd name="T40" fmla="*/ 85 w 272"/>
                  <a:gd name="T41" fmla="*/ 236 h 294"/>
                  <a:gd name="T42" fmla="*/ 81 w 272"/>
                  <a:gd name="T43" fmla="*/ 245 h 294"/>
                  <a:gd name="T44" fmla="*/ 74 w 272"/>
                  <a:gd name="T45" fmla="*/ 257 h 294"/>
                  <a:gd name="T46" fmla="*/ 66 w 272"/>
                  <a:gd name="T47" fmla="*/ 267 h 294"/>
                  <a:gd name="T48" fmla="*/ 99 w 272"/>
                  <a:gd name="T49" fmla="*/ 291 h 294"/>
                  <a:gd name="T50" fmla="*/ 113 w 272"/>
                  <a:gd name="T51" fmla="*/ 293 h 294"/>
                  <a:gd name="T52" fmla="*/ 126 w 272"/>
                  <a:gd name="T53" fmla="*/ 284 h 294"/>
                  <a:gd name="T54" fmla="*/ 252 w 272"/>
                  <a:gd name="T55" fmla="*/ 168 h 294"/>
                  <a:gd name="T56" fmla="*/ 272 w 272"/>
                  <a:gd name="T57" fmla="*/ 151 h 294"/>
                  <a:gd name="T58" fmla="*/ 252 w 272"/>
                  <a:gd name="T59" fmla="*/ 131 h 294"/>
                  <a:gd name="T60" fmla="*/ 151 w 272"/>
                  <a:gd name="T61" fmla="*/ 24 h 294"/>
                  <a:gd name="T62" fmla="*/ 129 w 272"/>
                  <a:gd name="T63" fmla="*/ 0 h 294"/>
                  <a:gd name="T64" fmla="*/ 107 w 272"/>
                  <a:gd name="T65" fmla="*/ 20 h 294"/>
                  <a:gd name="T66" fmla="*/ 130 w 272"/>
                  <a:gd name="T67" fmla="*/ 43 h 294"/>
                  <a:gd name="T68" fmla="*/ 50 w 272"/>
                  <a:gd name="T69" fmla="*/ 92 h 294"/>
                  <a:gd name="T70" fmla="*/ 18 w 272"/>
                  <a:gd name="T71" fmla="*/ 121 h 294"/>
                  <a:gd name="T72" fmla="*/ 0 w 272"/>
                  <a:gd name="T73" fmla="*/ 137 h 294"/>
                  <a:gd name="T74" fmla="*/ 18 w 272"/>
                  <a:gd name="T75" fmla="*/ 155 h 294"/>
                  <a:gd name="T76" fmla="*/ 70 w 272"/>
                  <a:gd name="T77" fmla="*/ 210 h 294"/>
                  <a:gd name="T78" fmla="*/ 88 w 272"/>
                  <a:gd name="T79" fmla="*/ 231 h 294"/>
                  <a:gd name="T80" fmla="*/ 105 w 272"/>
                  <a:gd name="T81" fmla="*/ 213 h 294"/>
                  <a:gd name="T82" fmla="*/ 137 w 272"/>
                  <a:gd name="T83" fmla="*/ 184 h 294"/>
                  <a:gd name="T84" fmla="*/ 155 w 272"/>
                  <a:gd name="T85" fmla="*/ 169 h 294"/>
                  <a:gd name="T86" fmla="*/ 135 w 272"/>
                  <a:gd name="T87" fmla="*/ 150 h 294"/>
                  <a:gd name="T88" fmla="*/ 83 w 272"/>
                  <a:gd name="T89" fmla="*/ 94 h 294"/>
                  <a:gd name="T90" fmla="*/ 67 w 272"/>
                  <a:gd name="T91" fmla="*/ 76 h 294"/>
                  <a:gd name="T92" fmla="*/ 50 w 272"/>
                  <a:gd name="T93" fmla="*/ 9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2" h="294">
                    <a:moveTo>
                      <a:pt x="42" y="140"/>
                    </a:moveTo>
                    <a:cubicBezTo>
                      <a:pt x="67" y="117"/>
                      <a:pt x="67" y="117"/>
                      <a:pt x="67" y="117"/>
                    </a:cubicBezTo>
                    <a:cubicBezTo>
                      <a:pt x="113" y="165"/>
                      <a:pt x="113" y="165"/>
                      <a:pt x="113" y="165"/>
                    </a:cubicBezTo>
                    <a:cubicBezTo>
                      <a:pt x="88" y="189"/>
                      <a:pt x="88" y="189"/>
                      <a:pt x="88" y="189"/>
                    </a:cubicBezTo>
                    <a:lnTo>
                      <a:pt x="42" y="140"/>
                    </a:lnTo>
                    <a:close/>
                    <a:moveTo>
                      <a:pt x="178" y="128"/>
                    </a:moveTo>
                    <a:cubicBezTo>
                      <a:pt x="105" y="51"/>
                      <a:pt x="105" y="51"/>
                      <a:pt x="105" y="51"/>
                    </a:cubicBezTo>
                    <a:cubicBezTo>
                      <a:pt x="86" y="30"/>
                      <a:pt x="86" y="30"/>
                      <a:pt x="86" y="30"/>
                    </a:cubicBezTo>
                    <a:cubicBezTo>
                      <a:pt x="64" y="49"/>
                      <a:pt x="64" y="49"/>
                      <a:pt x="64" y="49"/>
                    </a:cubicBezTo>
                    <a:cubicBezTo>
                      <a:pt x="84" y="70"/>
                      <a:pt x="84" y="70"/>
                      <a:pt x="84" y="70"/>
                    </a:cubicBezTo>
                    <a:cubicBezTo>
                      <a:pt x="157" y="147"/>
                      <a:pt x="157" y="147"/>
                      <a:pt x="157" y="147"/>
                    </a:cubicBezTo>
                    <a:cubicBezTo>
                      <a:pt x="178" y="171"/>
                      <a:pt x="178" y="171"/>
                      <a:pt x="178" y="171"/>
                    </a:cubicBezTo>
                    <a:cubicBezTo>
                      <a:pt x="200" y="150"/>
                      <a:pt x="200" y="150"/>
                      <a:pt x="200" y="150"/>
                    </a:cubicBezTo>
                    <a:lnTo>
                      <a:pt x="178" y="128"/>
                    </a:lnTo>
                    <a:close/>
                    <a:moveTo>
                      <a:pt x="130" y="43"/>
                    </a:moveTo>
                    <a:cubicBezTo>
                      <a:pt x="229" y="148"/>
                      <a:pt x="229" y="148"/>
                      <a:pt x="229" y="148"/>
                    </a:cubicBezTo>
                    <a:cubicBezTo>
                      <a:pt x="116" y="253"/>
                      <a:pt x="116" y="253"/>
                      <a:pt x="116" y="253"/>
                    </a:cubicBezTo>
                    <a:cubicBezTo>
                      <a:pt x="112" y="256"/>
                      <a:pt x="109" y="257"/>
                      <a:pt x="107" y="257"/>
                    </a:cubicBezTo>
                    <a:cubicBezTo>
                      <a:pt x="106" y="258"/>
                      <a:pt x="103" y="256"/>
                      <a:pt x="99" y="252"/>
                    </a:cubicBezTo>
                    <a:cubicBezTo>
                      <a:pt x="98" y="251"/>
                      <a:pt x="96" y="248"/>
                      <a:pt x="93" y="245"/>
                    </a:cubicBezTo>
                    <a:cubicBezTo>
                      <a:pt x="90" y="242"/>
                      <a:pt x="87" y="239"/>
                      <a:pt x="85" y="236"/>
                    </a:cubicBezTo>
                    <a:cubicBezTo>
                      <a:pt x="81" y="245"/>
                      <a:pt x="81" y="245"/>
                      <a:pt x="81" y="245"/>
                    </a:cubicBezTo>
                    <a:cubicBezTo>
                      <a:pt x="78" y="250"/>
                      <a:pt x="76" y="254"/>
                      <a:pt x="74" y="257"/>
                    </a:cubicBezTo>
                    <a:cubicBezTo>
                      <a:pt x="71" y="261"/>
                      <a:pt x="69" y="264"/>
                      <a:pt x="66" y="267"/>
                    </a:cubicBezTo>
                    <a:cubicBezTo>
                      <a:pt x="81" y="280"/>
                      <a:pt x="92" y="288"/>
                      <a:pt x="99" y="291"/>
                    </a:cubicBezTo>
                    <a:cubicBezTo>
                      <a:pt x="106" y="293"/>
                      <a:pt x="110" y="294"/>
                      <a:pt x="113" y="293"/>
                    </a:cubicBezTo>
                    <a:cubicBezTo>
                      <a:pt x="116" y="292"/>
                      <a:pt x="120" y="289"/>
                      <a:pt x="126" y="284"/>
                    </a:cubicBezTo>
                    <a:cubicBezTo>
                      <a:pt x="252" y="168"/>
                      <a:pt x="252" y="168"/>
                      <a:pt x="252" y="168"/>
                    </a:cubicBezTo>
                    <a:cubicBezTo>
                      <a:pt x="272" y="151"/>
                      <a:pt x="272" y="151"/>
                      <a:pt x="272" y="151"/>
                    </a:cubicBezTo>
                    <a:cubicBezTo>
                      <a:pt x="252" y="131"/>
                      <a:pt x="252" y="131"/>
                      <a:pt x="252" y="131"/>
                    </a:cubicBezTo>
                    <a:cubicBezTo>
                      <a:pt x="151" y="24"/>
                      <a:pt x="151" y="24"/>
                      <a:pt x="151" y="24"/>
                    </a:cubicBezTo>
                    <a:cubicBezTo>
                      <a:pt x="129" y="0"/>
                      <a:pt x="129" y="0"/>
                      <a:pt x="129" y="0"/>
                    </a:cubicBezTo>
                    <a:cubicBezTo>
                      <a:pt x="107" y="20"/>
                      <a:pt x="107" y="20"/>
                      <a:pt x="107" y="20"/>
                    </a:cubicBezTo>
                    <a:lnTo>
                      <a:pt x="130" y="43"/>
                    </a:lnTo>
                    <a:close/>
                    <a:moveTo>
                      <a:pt x="50" y="92"/>
                    </a:moveTo>
                    <a:cubicBezTo>
                      <a:pt x="18" y="121"/>
                      <a:pt x="18" y="121"/>
                      <a:pt x="18" y="121"/>
                    </a:cubicBezTo>
                    <a:cubicBezTo>
                      <a:pt x="0" y="137"/>
                      <a:pt x="0" y="137"/>
                      <a:pt x="0" y="137"/>
                    </a:cubicBezTo>
                    <a:cubicBezTo>
                      <a:pt x="18" y="155"/>
                      <a:pt x="18" y="155"/>
                      <a:pt x="18" y="155"/>
                    </a:cubicBezTo>
                    <a:cubicBezTo>
                      <a:pt x="70" y="210"/>
                      <a:pt x="70" y="210"/>
                      <a:pt x="70" y="210"/>
                    </a:cubicBezTo>
                    <a:cubicBezTo>
                      <a:pt x="88" y="231"/>
                      <a:pt x="88" y="231"/>
                      <a:pt x="88" y="231"/>
                    </a:cubicBezTo>
                    <a:cubicBezTo>
                      <a:pt x="105" y="213"/>
                      <a:pt x="105" y="213"/>
                      <a:pt x="105" y="213"/>
                    </a:cubicBezTo>
                    <a:cubicBezTo>
                      <a:pt x="137" y="184"/>
                      <a:pt x="137" y="184"/>
                      <a:pt x="137" y="184"/>
                    </a:cubicBezTo>
                    <a:cubicBezTo>
                      <a:pt x="155" y="169"/>
                      <a:pt x="155" y="169"/>
                      <a:pt x="155" y="169"/>
                    </a:cubicBezTo>
                    <a:cubicBezTo>
                      <a:pt x="135" y="150"/>
                      <a:pt x="135" y="150"/>
                      <a:pt x="135" y="150"/>
                    </a:cubicBezTo>
                    <a:cubicBezTo>
                      <a:pt x="83" y="94"/>
                      <a:pt x="83" y="94"/>
                      <a:pt x="83" y="94"/>
                    </a:cubicBezTo>
                    <a:cubicBezTo>
                      <a:pt x="67" y="76"/>
                      <a:pt x="67" y="76"/>
                      <a:pt x="67" y="76"/>
                    </a:cubicBezTo>
                    <a:lnTo>
                      <a:pt x="5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1" name="Freeform 11"/>
              <p:cNvSpPr>
                <a:spLocks/>
              </p:cNvSpPr>
              <p:nvPr/>
            </p:nvSpPr>
            <p:spPr bwMode="auto">
              <a:xfrm>
                <a:off x="3220776" y="749581"/>
                <a:ext cx="58829" cy="51032"/>
              </a:xfrm>
              <a:custGeom>
                <a:avLst/>
                <a:gdLst>
                  <a:gd name="T0" fmla="*/ 158 w 194"/>
                  <a:gd name="T1" fmla="*/ 147 h 167"/>
                  <a:gd name="T2" fmla="*/ 165 w 194"/>
                  <a:gd name="T3" fmla="*/ 154 h 167"/>
                  <a:gd name="T4" fmla="*/ 158 w 194"/>
                  <a:gd name="T5" fmla="*/ 167 h 167"/>
                  <a:gd name="T6" fmla="*/ 104 w 194"/>
                  <a:gd name="T7" fmla="*/ 156 h 167"/>
                  <a:gd name="T8" fmla="*/ 106 w 194"/>
                  <a:gd name="T9" fmla="*/ 139 h 167"/>
                  <a:gd name="T10" fmla="*/ 140 w 194"/>
                  <a:gd name="T11" fmla="*/ 131 h 167"/>
                  <a:gd name="T12" fmla="*/ 162 w 194"/>
                  <a:gd name="T13" fmla="*/ 111 h 167"/>
                  <a:gd name="T14" fmla="*/ 165 w 194"/>
                  <a:gd name="T15" fmla="*/ 93 h 167"/>
                  <a:gd name="T16" fmla="*/ 156 w 194"/>
                  <a:gd name="T17" fmla="*/ 81 h 167"/>
                  <a:gd name="T18" fmla="*/ 116 w 194"/>
                  <a:gd name="T19" fmla="*/ 107 h 167"/>
                  <a:gd name="T20" fmla="*/ 110 w 194"/>
                  <a:gd name="T21" fmla="*/ 114 h 167"/>
                  <a:gd name="T22" fmla="*/ 75 w 194"/>
                  <a:gd name="T23" fmla="*/ 141 h 167"/>
                  <a:gd name="T24" fmla="*/ 40 w 194"/>
                  <a:gd name="T25" fmla="*/ 137 h 167"/>
                  <a:gd name="T26" fmla="*/ 6 w 194"/>
                  <a:gd name="T27" fmla="*/ 102 h 167"/>
                  <a:gd name="T28" fmla="*/ 10 w 194"/>
                  <a:gd name="T29" fmla="*/ 55 h 167"/>
                  <a:gd name="T30" fmla="*/ 23 w 194"/>
                  <a:gd name="T31" fmla="*/ 35 h 167"/>
                  <a:gd name="T32" fmla="*/ 41 w 194"/>
                  <a:gd name="T33" fmla="*/ 20 h 167"/>
                  <a:gd name="T34" fmla="*/ 32 w 194"/>
                  <a:gd name="T35" fmla="*/ 13 h 167"/>
                  <a:gd name="T36" fmla="*/ 38 w 194"/>
                  <a:gd name="T37" fmla="*/ 0 h 167"/>
                  <a:gd name="T38" fmla="*/ 106 w 194"/>
                  <a:gd name="T39" fmla="*/ 12 h 167"/>
                  <a:gd name="T40" fmla="*/ 105 w 194"/>
                  <a:gd name="T41" fmla="*/ 31 h 167"/>
                  <a:gd name="T42" fmla="*/ 60 w 194"/>
                  <a:gd name="T43" fmla="*/ 39 h 167"/>
                  <a:gd name="T44" fmla="*/ 34 w 194"/>
                  <a:gd name="T45" fmla="*/ 63 h 167"/>
                  <a:gd name="T46" fmla="*/ 31 w 194"/>
                  <a:gd name="T47" fmla="*/ 84 h 167"/>
                  <a:gd name="T48" fmla="*/ 42 w 194"/>
                  <a:gd name="T49" fmla="*/ 99 h 167"/>
                  <a:gd name="T50" fmla="*/ 79 w 194"/>
                  <a:gd name="T51" fmla="*/ 78 h 167"/>
                  <a:gd name="T52" fmla="*/ 84 w 194"/>
                  <a:gd name="T53" fmla="*/ 72 h 167"/>
                  <a:gd name="T54" fmla="*/ 104 w 194"/>
                  <a:gd name="T55" fmla="*/ 52 h 167"/>
                  <a:gd name="T56" fmla="*/ 116 w 194"/>
                  <a:gd name="T57" fmla="*/ 42 h 167"/>
                  <a:gd name="T58" fmla="*/ 137 w 194"/>
                  <a:gd name="T59" fmla="*/ 37 h 167"/>
                  <a:gd name="T60" fmla="*/ 160 w 194"/>
                  <a:gd name="T61" fmla="*/ 43 h 167"/>
                  <a:gd name="T62" fmla="*/ 189 w 194"/>
                  <a:gd name="T63" fmla="*/ 75 h 167"/>
                  <a:gd name="T64" fmla="*/ 186 w 194"/>
                  <a:gd name="T65" fmla="*/ 118 h 167"/>
                  <a:gd name="T66" fmla="*/ 174 w 194"/>
                  <a:gd name="T67" fmla="*/ 135 h 167"/>
                  <a:gd name="T68" fmla="*/ 158 w 194"/>
                  <a:gd name="T69" fmla="*/ 14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67">
                    <a:moveTo>
                      <a:pt x="158" y="147"/>
                    </a:moveTo>
                    <a:cubicBezTo>
                      <a:pt x="165" y="154"/>
                      <a:pt x="165" y="154"/>
                      <a:pt x="165" y="154"/>
                    </a:cubicBezTo>
                    <a:cubicBezTo>
                      <a:pt x="158" y="167"/>
                      <a:pt x="158" y="167"/>
                      <a:pt x="158" y="167"/>
                    </a:cubicBezTo>
                    <a:cubicBezTo>
                      <a:pt x="104" y="156"/>
                      <a:pt x="104" y="156"/>
                      <a:pt x="104" y="156"/>
                    </a:cubicBezTo>
                    <a:cubicBezTo>
                      <a:pt x="106" y="139"/>
                      <a:pt x="106" y="139"/>
                      <a:pt x="106" y="139"/>
                    </a:cubicBezTo>
                    <a:cubicBezTo>
                      <a:pt x="119" y="139"/>
                      <a:pt x="130" y="136"/>
                      <a:pt x="140" y="131"/>
                    </a:cubicBezTo>
                    <a:cubicBezTo>
                      <a:pt x="150" y="126"/>
                      <a:pt x="157" y="120"/>
                      <a:pt x="162" y="111"/>
                    </a:cubicBezTo>
                    <a:cubicBezTo>
                      <a:pt x="165" y="104"/>
                      <a:pt x="166" y="98"/>
                      <a:pt x="165" y="93"/>
                    </a:cubicBezTo>
                    <a:cubicBezTo>
                      <a:pt x="163" y="88"/>
                      <a:pt x="160" y="84"/>
                      <a:pt x="156" y="81"/>
                    </a:cubicBezTo>
                    <a:cubicBezTo>
                      <a:pt x="147" y="77"/>
                      <a:pt x="134" y="86"/>
                      <a:pt x="116" y="107"/>
                    </a:cubicBezTo>
                    <a:cubicBezTo>
                      <a:pt x="114" y="110"/>
                      <a:pt x="112" y="112"/>
                      <a:pt x="110" y="114"/>
                    </a:cubicBezTo>
                    <a:cubicBezTo>
                      <a:pt x="97" y="129"/>
                      <a:pt x="85" y="138"/>
                      <a:pt x="75" y="141"/>
                    </a:cubicBezTo>
                    <a:cubicBezTo>
                      <a:pt x="64" y="144"/>
                      <a:pt x="53" y="143"/>
                      <a:pt x="40" y="137"/>
                    </a:cubicBezTo>
                    <a:cubicBezTo>
                      <a:pt x="23" y="128"/>
                      <a:pt x="11" y="117"/>
                      <a:pt x="6" y="102"/>
                    </a:cubicBezTo>
                    <a:cubicBezTo>
                      <a:pt x="0" y="87"/>
                      <a:pt x="1" y="71"/>
                      <a:pt x="10" y="55"/>
                    </a:cubicBezTo>
                    <a:cubicBezTo>
                      <a:pt x="13" y="47"/>
                      <a:pt x="18" y="41"/>
                      <a:pt x="23" y="35"/>
                    </a:cubicBezTo>
                    <a:cubicBezTo>
                      <a:pt x="28" y="30"/>
                      <a:pt x="34" y="25"/>
                      <a:pt x="41" y="20"/>
                    </a:cubicBezTo>
                    <a:cubicBezTo>
                      <a:pt x="32" y="13"/>
                      <a:pt x="32" y="13"/>
                      <a:pt x="32" y="13"/>
                    </a:cubicBezTo>
                    <a:cubicBezTo>
                      <a:pt x="38" y="0"/>
                      <a:pt x="38" y="0"/>
                      <a:pt x="38" y="0"/>
                    </a:cubicBezTo>
                    <a:cubicBezTo>
                      <a:pt x="106" y="12"/>
                      <a:pt x="106" y="12"/>
                      <a:pt x="106" y="12"/>
                    </a:cubicBezTo>
                    <a:cubicBezTo>
                      <a:pt x="105" y="31"/>
                      <a:pt x="105" y="31"/>
                      <a:pt x="105" y="31"/>
                    </a:cubicBezTo>
                    <a:cubicBezTo>
                      <a:pt x="87" y="31"/>
                      <a:pt x="73" y="33"/>
                      <a:pt x="60" y="39"/>
                    </a:cubicBezTo>
                    <a:cubicBezTo>
                      <a:pt x="48" y="44"/>
                      <a:pt x="39" y="52"/>
                      <a:pt x="34" y="63"/>
                    </a:cubicBezTo>
                    <a:cubicBezTo>
                      <a:pt x="30" y="70"/>
                      <a:pt x="29" y="77"/>
                      <a:pt x="31" y="84"/>
                    </a:cubicBezTo>
                    <a:cubicBezTo>
                      <a:pt x="33" y="91"/>
                      <a:pt x="37" y="96"/>
                      <a:pt x="42" y="99"/>
                    </a:cubicBezTo>
                    <a:cubicBezTo>
                      <a:pt x="51" y="102"/>
                      <a:pt x="63" y="96"/>
                      <a:pt x="79" y="78"/>
                    </a:cubicBezTo>
                    <a:cubicBezTo>
                      <a:pt x="81" y="75"/>
                      <a:pt x="83" y="73"/>
                      <a:pt x="84" y="72"/>
                    </a:cubicBezTo>
                    <a:cubicBezTo>
                      <a:pt x="92" y="63"/>
                      <a:pt x="99" y="57"/>
                      <a:pt x="104" y="52"/>
                    </a:cubicBezTo>
                    <a:cubicBezTo>
                      <a:pt x="109" y="47"/>
                      <a:pt x="113" y="43"/>
                      <a:pt x="116" y="42"/>
                    </a:cubicBezTo>
                    <a:cubicBezTo>
                      <a:pt x="123" y="39"/>
                      <a:pt x="130" y="37"/>
                      <a:pt x="137" y="37"/>
                    </a:cubicBezTo>
                    <a:cubicBezTo>
                      <a:pt x="145" y="38"/>
                      <a:pt x="152" y="39"/>
                      <a:pt x="160" y="43"/>
                    </a:cubicBezTo>
                    <a:cubicBezTo>
                      <a:pt x="175" y="50"/>
                      <a:pt x="184" y="61"/>
                      <a:pt x="189" y="75"/>
                    </a:cubicBezTo>
                    <a:cubicBezTo>
                      <a:pt x="194" y="89"/>
                      <a:pt x="193" y="104"/>
                      <a:pt x="186" y="118"/>
                    </a:cubicBezTo>
                    <a:cubicBezTo>
                      <a:pt x="183" y="125"/>
                      <a:pt x="179" y="130"/>
                      <a:pt x="174" y="135"/>
                    </a:cubicBezTo>
                    <a:cubicBezTo>
                      <a:pt x="170" y="139"/>
                      <a:pt x="164" y="143"/>
                      <a:pt x="158"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2" name="Freeform 12"/>
              <p:cNvSpPr>
                <a:spLocks/>
              </p:cNvSpPr>
              <p:nvPr/>
            </p:nvSpPr>
            <p:spPr bwMode="auto">
              <a:xfrm>
                <a:off x="3203765" y="800613"/>
                <a:ext cx="61664" cy="48197"/>
              </a:xfrm>
              <a:custGeom>
                <a:avLst/>
                <a:gdLst>
                  <a:gd name="T0" fmla="*/ 203 w 203"/>
                  <a:gd name="T1" fmla="*/ 34 h 160"/>
                  <a:gd name="T2" fmla="*/ 162 w 203"/>
                  <a:gd name="T3" fmla="*/ 159 h 160"/>
                  <a:gd name="T4" fmla="*/ 105 w 203"/>
                  <a:gd name="T5" fmla="*/ 160 h 160"/>
                  <a:gd name="T6" fmla="*/ 103 w 203"/>
                  <a:gd name="T7" fmla="*/ 143 h 160"/>
                  <a:gd name="T8" fmla="*/ 137 w 203"/>
                  <a:gd name="T9" fmla="*/ 133 h 160"/>
                  <a:gd name="T10" fmla="*/ 153 w 203"/>
                  <a:gd name="T11" fmla="*/ 111 h 160"/>
                  <a:gd name="T12" fmla="*/ 153 w 203"/>
                  <a:gd name="T13" fmla="*/ 109 h 160"/>
                  <a:gd name="T14" fmla="*/ 58 w 203"/>
                  <a:gd name="T15" fmla="*/ 79 h 160"/>
                  <a:gd name="T16" fmla="*/ 32 w 203"/>
                  <a:gd name="T17" fmla="*/ 74 h 160"/>
                  <a:gd name="T18" fmla="*/ 21 w 203"/>
                  <a:gd name="T19" fmla="*/ 87 h 160"/>
                  <a:gd name="T20" fmla="*/ 0 w 203"/>
                  <a:gd name="T21" fmla="*/ 80 h 160"/>
                  <a:gd name="T22" fmla="*/ 25 w 203"/>
                  <a:gd name="T23" fmla="*/ 5 h 160"/>
                  <a:gd name="T24" fmla="*/ 46 w 203"/>
                  <a:gd name="T25" fmla="*/ 11 h 160"/>
                  <a:gd name="T26" fmla="*/ 47 w 203"/>
                  <a:gd name="T27" fmla="*/ 27 h 160"/>
                  <a:gd name="T28" fmla="*/ 71 w 203"/>
                  <a:gd name="T29" fmla="*/ 39 h 160"/>
                  <a:gd name="T30" fmla="*/ 166 w 203"/>
                  <a:gd name="T31" fmla="*/ 69 h 160"/>
                  <a:gd name="T32" fmla="*/ 167 w 203"/>
                  <a:gd name="T33" fmla="*/ 67 h 160"/>
                  <a:gd name="T34" fmla="*/ 167 w 203"/>
                  <a:gd name="T35" fmla="*/ 40 h 160"/>
                  <a:gd name="T36" fmla="*/ 145 w 203"/>
                  <a:gd name="T37" fmla="*/ 12 h 160"/>
                  <a:gd name="T38" fmla="*/ 157 w 203"/>
                  <a:gd name="T39" fmla="*/ 0 h 160"/>
                  <a:gd name="T40" fmla="*/ 203 w 203"/>
                  <a:gd name="T41" fmla="*/ 3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160">
                    <a:moveTo>
                      <a:pt x="203" y="34"/>
                    </a:moveTo>
                    <a:cubicBezTo>
                      <a:pt x="162" y="159"/>
                      <a:pt x="162" y="159"/>
                      <a:pt x="162" y="159"/>
                    </a:cubicBezTo>
                    <a:cubicBezTo>
                      <a:pt x="105" y="160"/>
                      <a:pt x="105" y="160"/>
                      <a:pt x="105" y="160"/>
                    </a:cubicBezTo>
                    <a:cubicBezTo>
                      <a:pt x="103" y="143"/>
                      <a:pt x="103" y="143"/>
                      <a:pt x="103" y="143"/>
                    </a:cubicBezTo>
                    <a:cubicBezTo>
                      <a:pt x="118" y="141"/>
                      <a:pt x="129" y="138"/>
                      <a:pt x="137" y="133"/>
                    </a:cubicBezTo>
                    <a:cubicBezTo>
                      <a:pt x="144" y="128"/>
                      <a:pt x="149" y="121"/>
                      <a:pt x="153" y="111"/>
                    </a:cubicBezTo>
                    <a:cubicBezTo>
                      <a:pt x="153" y="109"/>
                      <a:pt x="153" y="109"/>
                      <a:pt x="153" y="109"/>
                    </a:cubicBezTo>
                    <a:cubicBezTo>
                      <a:pt x="58" y="79"/>
                      <a:pt x="58" y="79"/>
                      <a:pt x="58" y="79"/>
                    </a:cubicBezTo>
                    <a:cubicBezTo>
                      <a:pt x="45" y="74"/>
                      <a:pt x="36" y="73"/>
                      <a:pt x="32" y="74"/>
                    </a:cubicBezTo>
                    <a:cubicBezTo>
                      <a:pt x="27" y="76"/>
                      <a:pt x="24" y="80"/>
                      <a:pt x="21" y="87"/>
                    </a:cubicBezTo>
                    <a:cubicBezTo>
                      <a:pt x="0" y="80"/>
                      <a:pt x="0" y="80"/>
                      <a:pt x="0" y="80"/>
                    </a:cubicBezTo>
                    <a:cubicBezTo>
                      <a:pt x="25" y="5"/>
                      <a:pt x="25" y="5"/>
                      <a:pt x="25" y="5"/>
                    </a:cubicBezTo>
                    <a:cubicBezTo>
                      <a:pt x="46" y="11"/>
                      <a:pt x="46" y="11"/>
                      <a:pt x="46" y="11"/>
                    </a:cubicBezTo>
                    <a:cubicBezTo>
                      <a:pt x="44" y="18"/>
                      <a:pt x="44" y="24"/>
                      <a:pt x="47" y="27"/>
                    </a:cubicBezTo>
                    <a:cubicBezTo>
                      <a:pt x="50" y="31"/>
                      <a:pt x="58" y="35"/>
                      <a:pt x="71" y="39"/>
                    </a:cubicBezTo>
                    <a:cubicBezTo>
                      <a:pt x="166" y="69"/>
                      <a:pt x="166" y="69"/>
                      <a:pt x="166" y="69"/>
                    </a:cubicBezTo>
                    <a:cubicBezTo>
                      <a:pt x="167" y="67"/>
                      <a:pt x="167" y="67"/>
                      <a:pt x="167" y="67"/>
                    </a:cubicBezTo>
                    <a:cubicBezTo>
                      <a:pt x="170" y="57"/>
                      <a:pt x="170" y="48"/>
                      <a:pt x="167" y="40"/>
                    </a:cubicBezTo>
                    <a:cubicBezTo>
                      <a:pt x="164" y="31"/>
                      <a:pt x="157" y="22"/>
                      <a:pt x="145" y="12"/>
                    </a:cubicBezTo>
                    <a:cubicBezTo>
                      <a:pt x="157" y="0"/>
                      <a:pt x="157" y="0"/>
                      <a:pt x="157" y="0"/>
                    </a:cubicBezTo>
                    <a:lnTo>
                      <a:pt x="203"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3" name="Freeform 13"/>
              <p:cNvSpPr>
                <a:spLocks noEditPoints="1"/>
              </p:cNvSpPr>
              <p:nvPr/>
            </p:nvSpPr>
            <p:spPr bwMode="auto">
              <a:xfrm>
                <a:off x="3191716" y="836052"/>
                <a:ext cx="59537" cy="53158"/>
              </a:xfrm>
              <a:custGeom>
                <a:avLst/>
                <a:gdLst>
                  <a:gd name="T0" fmla="*/ 100 w 195"/>
                  <a:gd name="T1" fmla="*/ 111 h 175"/>
                  <a:gd name="T2" fmla="*/ 105 w 195"/>
                  <a:gd name="T3" fmla="*/ 79 h 175"/>
                  <a:gd name="T4" fmla="*/ 153 w 195"/>
                  <a:gd name="T5" fmla="*/ 106 h 175"/>
                  <a:gd name="T6" fmla="*/ 100 w 195"/>
                  <a:gd name="T7" fmla="*/ 111 h 175"/>
                  <a:gd name="T8" fmla="*/ 80 w 195"/>
                  <a:gd name="T9" fmla="*/ 36 h 175"/>
                  <a:gd name="T10" fmla="*/ 77 w 195"/>
                  <a:gd name="T11" fmla="*/ 34 h 175"/>
                  <a:gd name="T12" fmla="*/ 55 w 195"/>
                  <a:gd name="T13" fmla="*/ 4 h 175"/>
                  <a:gd name="T14" fmla="*/ 33 w 195"/>
                  <a:gd name="T15" fmla="*/ 0 h 175"/>
                  <a:gd name="T16" fmla="*/ 21 w 195"/>
                  <a:gd name="T17" fmla="*/ 65 h 175"/>
                  <a:gd name="T18" fmla="*/ 42 w 195"/>
                  <a:gd name="T19" fmla="*/ 69 h 175"/>
                  <a:gd name="T20" fmla="*/ 47 w 195"/>
                  <a:gd name="T21" fmla="*/ 56 h 175"/>
                  <a:gd name="T22" fmla="*/ 58 w 195"/>
                  <a:gd name="T23" fmla="*/ 54 h 175"/>
                  <a:gd name="T24" fmla="*/ 60 w 195"/>
                  <a:gd name="T25" fmla="*/ 55 h 175"/>
                  <a:gd name="T26" fmla="*/ 63 w 195"/>
                  <a:gd name="T27" fmla="*/ 56 h 175"/>
                  <a:gd name="T28" fmla="*/ 86 w 195"/>
                  <a:gd name="T29" fmla="*/ 67 h 175"/>
                  <a:gd name="T30" fmla="*/ 76 w 195"/>
                  <a:gd name="T31" fmla="*/ 115 h 175"/>
                  <a:gd name="T32" fmla="*/ 51 w 195"/>
                  <a:gd name="T33" fmla="*/ 118 h 175"/>
                  <a:gd name="T34" fmla="*/ 47 w 195"/>
                  <a:gd name="T35" fmla="*/ 119 h 175"/>
                  <a:gd name="T36" fmla="*/ 43 w 195"/>
                  <a:gd name="T37" fmla="*/ 118 h 175"/>
                  <a:gd name="T38" fmla="*/ 36 w 195"/>
                  <a:gd name="T39" fmla="*/ 113 h 175"/>
                  <a:gd name="T40" fmla="*/ 36 w 195"/>
                  <a:gd name="T41" fmla="*/ 101 h 175"/>
                  <a:gd name="T42" fmla="*/ 36 w 195"/>
                  <a:gd name="T43" fmla="*/ 99 h 175"/>
                  <a:gd name="T44" fmla="*/ 15 w 195"/>
                  <a:gd name="T45" fmla="*/ 95 h 175"/>
                  <a:gd name="T46" fmla="*/ 0 w 195"/>
                  <a:gd name="T47" fmla="*/ 171 h 175"/>
                  <a:gd name="T48" fmla="*/ 22 w 195"/>
                  <a:gd name="T49" fmla="*/ 175 h 175"/>
                  <a:gd name="T50" fmla="*/ 49 w 195"/>
                  <a:gd name="T51" fmla="*/ 159 h 175"/>
                  <a:gd name="T52" fmla="*/ 50 w 195"/>
                  <a:gd name="T53" fmla="*/ 159 h 175"/>
                  <a:gd name="T54" fmla="*/ 188 w 195"/>
                  <a:gd name="T55" fmla="*/ 139 h 175"/>
                  <a:gd name="T56" fmla="*/ 195 w 195"/>
                  <a:gd name="T57" fmla="*/ 103 h 175"/>
                  <a:gd name="T58" fmla="*/ 80 w 195"/>
                  <a:gd name="T59" fmla="*/ 3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75">
                    <a:moveTo>
                      <a:pt x="100" y="111"/>
                    </a:moveTo>
                    <a:cubicBezTo>
                      <a:pt x="105" y="79"/>
                      <a:pt x="105" y="79"/>
                      <a:pt x="105" y="79"/>
                    </a:cubicBezTo>
                    <a:cubicBezTo>
                      <a:pt x="153" y="106"/>
                      <a:pt x="153" y="106"/>
                      <a:pt x="153" y="106"/>
                    </a:cubicBezTo>
                    <a:lnTo>
                      <a:pt x="100" y="111"/>
                    </a:lnTo>
                    <a:close/>
                    <a:moveTo>
                      <a:pt x="80" y="36"/>
                    </a:moveTo>
                    <a:cubicBezTo>
                      <a:pt x="79" y="36"/>
                      <a:pt x="78" y="35"/>
                      <a:pt x="77" y="34"/>
                    </a:cubicBezTo>
                    <a:cubicBezTo>
                      <a:pt x="62" y="25"/>
                      <a:pt x="54" y="15"/>
                      <a:pt x="55" y="4"/>
                    </a:cubicBezTo>
                    <a:cubicBezTo>
                      <a:pt x="33" y="0"/>
                      <a:pt x="33" y="0"/>
                      <a:pt x="33" y="0"/>
                    </a:cubicBezTo>
                    <a:cubicBezTo>
                      <a:pt x="21" y="65"/>
                      <a:pt x="21" y="65"/>
                      <a:pt x="21" y="65"/>
                    </a:cubicBezTo>
                    <a:cubicBezTo>
                      <a:pt x="42" y="69"/>
                      <a:pt x="42" y="69"/>
                      <a:pt x="42" y="69"/>
                    </a:cubicBezTo>
                    <a:cubicBezTo>
                      <a:pt x="43" y="62"/>
                      <a:pt x="45" y="58"/>
                      <a:pt x="47" y="56"/>
                    </a:cubicBezTo>
                    <a:cubicBezTo>
                      <a:pt x="50" y="54"/>
                      <a:pt x="53" y="53"/>
                      <a:pt x="58" y="54"/>
                    </a:cubicBezTo>
                    <a:cubicBezTo>
                      <a:pt x="58" y="54"/>
                      <a:pt x="59" y="54"/>
                      <a:pt x="60" y="55"/>
                    </a:cubicBezTo>
                    <a:cubicBezTo>
                      <a:pt x="61" y="55"/>
                      <a:pt x="62" y="55"/>
                      <a:pt x="63" y="56"/>
                    </a:cubicBezTo>
                    <a:cubicBezTo>
                      <a:pt x="86" y="67"/>
                      <a:pt x="86" y="67"/>
                      <a:pt x="86" y="67"/>
                    </a:cubicBezTo>
                    <a:cubicBezTo>
                      <a:pt x="76" y="115"/>
                      <a:pt x="76" y="115"/>
                      <a:pt x="76" y="115"/>
                    </a:cubicBezTo>
                    <a:cubicBezTo>
                      <a:pt x="51" y="118"/>
                      <a:pt x="51" y="118"/>
                      <a:pt x="51" y="118"/>
                    </a:cubicBezTo>
                    <a:cubicBezTo>
                      <a:pt x="49" y="119"/>
                      <a:pt x="48" y="119"/>
                      <a:pt x="47" y="119"/>
                    </a:cubicBezTo>
                    <a:cubicBezTo>
                      <a:pt x="46" y="118"/>
                      <a:pt x="44" y="118"/>
                      <a:pt x="43" y="118"/>
                    </a:cubicBezTo>
                    <a:cubicBezTo>
                      <a:pt x="39" y="118"/>
                      <a:pt x="37" y="116"/>
                      <a:pt x="36" y="113"/>
                    </a:cubicBezTo>
                    <a:cubicBezTo>
                      <a:pt x="35" y="111"/>
                      <a:pt x="34" y="107"/>
                      <a:pt x="36" y="101"/>
                    </a:cubicBezTo>
                    <a:cubicBezTo>
                      <a:pt x="36" y="99"/>
                      <a:pt x="36" y="99"/>
                      <a:pt x="36" y="99"/>
                    </a:cubicBezTo>
                    <a:cubicBezTo>
                      <a:pt x="15" y="95"/>
                      <a:pt x="15" y="95"/>
                      <a:pt x="15" y="95"/>
                    </a:cubicBezTo>
                    <a:cubicBezTo>
                      <a:pt x="0" y="171"/>
                      <a:pt x="0" y="171"/>
                      <a:pt x="0" y="171"/>
                    </a:cubicBezTo>
                    <a:cubicBezTo>
                      <a:pt x="22" y="175"/>
                      <a:pt x="22" y="175"/>
                      <a:pt x="22" y="175"/>
                    </a:cubicBezTo>
                    <a:cubicBezTo>
                      <a:pt x="25" y="167"/>
                      <a:pt x="34" y="161"/>
                      <a:pt x="49" y="159"/>
                    </a:cubicBezTo>
                    <a:cubicBezTo>
                      <a:pt x="50" y="159"/>
                      <a:pt x="50" y="159"/>
                      <a:pt x="50" y="159"/>
                    </a:cubicBezTo>
                    <a:cubicBezTo>
                      <a:pt x="188" y="139"/>
                      <a:pt x="188" y="139"/>
                      <a:pt x="188" y="139"/>
                    </a:cubicBezTo>
                    <a:cubicBezTo>
                      <a:pt x="195" y="103"/>
                      <a:pt x="195" y="103"/>
                      <a:pt x="195" y="103"/>
                    </a:cubicBezTo>
                    <a:lnTo>
                      <a:pt x="8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4" name="Freeform 14"/>
              <p:cNvSpPr>
                <a:spLocks/>
              </p:cNvSpPr>
              <p:nvPr/>
            </p:nvSpPr>
            <p:spPr bwMode="auto">
              <a:xfrm>
                <a:off x="3191007" y="887084"/>
                <a:ext cx="55993" cy="51032"/>
              </a:xfrm>
              <a:custGeom>
                <a:avLst/>
                <a:gdLst>
                  <a:gd name="T0" fmla="*/ 183 w 183"/>
                  <a:gd name="T1" fmla="*/ 20 h 167"/>
                  <a:gd name="T2" fmla="*/ 177 w 183"/>
                  <a:gd name="T3" fmla="*/ 152 h 167"/>
                  <a:gd name="T4" fmla="*/ 121 w 183"/>
                  <a:gd name="T5" fmla="*/ 167 h 167"/>
                  <a:gd name="T6" fmla="*/ 115 w 183"/>
                  <a:gd name="T7" fmla="*/ 152 h 167"/>
                  <a:gd name="T8" fmla="*/ 145 w 183"/>
                  <a:gd name="T9" fmla="*/ 134 h 167"/>
                  <a:gd name="T10" fmla="*/ 155 w 183"/>
                  <a:gd name="T11" fmla="*/ 108 h 167"/>
                  <a:gd name="T12" fmla="*/ 155 w 183"/>
                  <a:gd name="T13" fmla="*/ 105 h 167"/>
                  <a:gd name="T14" fmla="*/ 55 w 183"/>
                  <a:gd name="T15" fmla="*/ 101 h 167"/>
                  <a:gd name="T16" fmla="*/ 28 w 183"/>
                  <a:gd name="T17" fmla="*/ 104 h 167"/>
                  <a:gd name="T18" fmla="*/ 22 w 183"/>
                  <a:gd name="T19" fmla="*/ 119 h 167"/>
                  <a:gd name="T20" fmla="*/ 0 w 183"/>
                  <a:gd name="T21" fmla="*/ 117 h 167"/>
                  <a:gd name="T22" fmla="*/ 3 w 183"/>
                  <a:gd name="T23" fmla="*/ 38 h 167"/>
                  <a:gd name="T24" fmla="*/ 25 w 183"/>
                  <a:gd name="T25" fmla="*/ 39 h 167"/>
                  <a:gd name="T26" fmla="*/ 31 w 183"/>
                  <a:gd name="T27" fmla="*/ 54 h 167"/>
                  <a:gd name="T28" fmla="*/ 57 w 183"/>
                  <a:gd name="T29" fmla="*/ 60 h 167"/>
                  <a:gd name="T30" fmla="*/ 156 w 183"/>
                  <a:gd name="T31" fmla="*/ 64 h 167"/>
                  <a:gd name="T32" fmla="*/ 157 w 183"/>
                  <a:gd name="T33" fmla="*/ 62 h 167"/>
                  <a:gd name="T34" fmla="*/ 150 w 183"/>
                  <a:gd name="T35" fmla="*/ 35 h 167"/>
                  <a:gd name="T36" fmla="*/ 122 w 183"/>
                  <a:gd name="T37" fmla="*/ 14 h 167"/>
                  <a:gd name="T38" fmla="*/ 129 w 183"/>
                  <a:gd name="T39" fmla="*/ 0 h 167"/>
                  <a:gd name="T40" fmla="*/ 183 w 183"/>
                  <a:gd name="T41" fmla="*/ 2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3" h="167">
                    <a:moveTo>
                      <a:pt x="183" y="20"/>
                    </a:moveTo>
                    <a:cubicBezTo>
                      <a:pt x="177" y="152"/>
                      <a:pt x="177" y="152"/>
                      <a:pt x="177" y="152"/>
                    </a:cubicBezTo>
                    <a:cubicBezTo>
                      <a:pt x="121" y="167"/>
                      <a:pt x="121" y="167"/>
                      <a:pt x="121" y="167"/>
                    </a:cubicBezTo>
                    <a:cubicBezTo>
                      <a:pt x="115" y="152"/>
                      <a:pt x="115" y="152"/>
                      <a:pt x="115" y="152"/>
                    </a:cubicBezTo>
                    <a:cubicBezTo>
                      <a:pt x="129" y="146"/>
                      <a:pt x="139" y="140"/>
                      <a:pt x="145" y="134"/>
                    </a:cubicBezTo>
                    <a:cubicBezTo>
                      <a:pt x="151" y="127"/>
                      <a:pt x="154" y="118"/>
                      <a:pt x="155" y="108"/>
                    </a:cubicBezTo>
                    <a:cubicBezTo>
                      <a:pt x="155" y="105"/>
                      <a:pt x="155" y="105"/>
                      <a:pt x="155" y="105"/>
                    </a:cubicBezTo>
                    <a:cubicBezTo>
                      <a:pt x="55" y="101"/>
                      <a:pt x="55" y="101"/>
                      <a:pt x="55" y="101"/>
                    </a:cubicBezTo>
                    <a:cubicBezTo>
                      <a:pt x="41" y="100"/>
                      <a:pt x="32" y="101"/>
                      <a:pt x="28" y="104"/>
                    </a:cubicBezTo>
                    <a:cubicBezTo>
                      <a:pt x="24" y="106"/>
                      <a:pt x="22" y="111"/>
                      <a:pt x="22" y="119"/>
                    </a:cubicBezTo>
                    <a:cubicBezTo>
                      <a:pt x="0" y="117"/>
                      <a:pt x="0" y="117"/>
                      <a:pt x="0" y="117"/>
                    </a:cubicBezTo>
                    <a:cubicBezTo>
                      <a:pt x="3" y="38"/>
                      <a:pt x="3" y="38"/>
                      <a:pt x="3" y="38"/>
                    </a:cubicBezTo>
                    <a:cubicBezTo>
                      <a:pt x="25" y="39"/>
                      <a:pt x="25" y="39"/>
                      <a:pt x="25" y="39"/>
                    </a:cubicBezTo>
                    <a:cubicBezTo>
                      <a:pt x="25" y="47"/>
                      <a:pt x="27" y="52"/>
                      <a:pt x="31" y="54"/>
                    </a:cubicBezTo>
                    <a:cubicBezTo>
                      <a:pt x="34" y="57"/>
                      <a:pt x="43" y="59"/>
                      <a:pt x="57" y="60"/>
                    </a:cubicBezTo>
                    <a:cubicBezTo>
                      <a:pt x="156" y="64"/>
                      <a:pt x="156" y="64"/>
                      <a:pt x="156" y="64"/>
                    </a:cubicBezTo>
                    <a:cubicBezTo>
                      <a:pt x="157" y="62"/>
                      <a:pt x="157" y="62"/>
                      <a:pt x="157" y="62"/>
                    </a:cubicBezTo>
                    <a:cubicBezTo>
                      <a:pt x="157" y="51"/>
                      <a:pt x="155" y="42"/>
                      <a:pt x="150" y="35"/>
                    </a:cubicBezTo>
                    <a:cubicBezTo>
                      <a:pt x="144" y="28"/>
                      <a:pt x="135" y="21"/>
                      <a:pt x="122" y="14"/>
                    </a:cubicBezTo>
                    <a:cubicBezTo>
                      <a:pt x="129" y="0"/>
                      <a:pt x="129" y="0"/>
                      <a:pt x="129" y="0"/>
                    </a:cubicBezTo>
                    <a:lnTo>
                      <a:pt x="18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5" name="Freeform 15"/>
              <p:cNvSpPr>
                <a:spLocks/>
              </p:cNvSpPr>
              <p:nvPr/>
            </p:nvSpPr>
            <p:spPr bwMode="auto">
              <a:xfrm>
                <a:off x="3191716" y="938825"/>
                <a:ext cx="58829" cy="52450"/>
              </a:xfrm>
              <a:custGeom>
                <a:avLst/>
                <a:gdLst>
                  <a:gd name="T0" fmla="*/ 177 w 193"/>
                  <a:gd name="T1" fmla="*/ 0 h 172"/>
                  <a:gd name="T2" fmla="*/ 193 w 193"/>
                  <a:gd name="T3" fmla="*/ 131 h 172"/>
                  <a:gd name="T4" fmla="*/ 143 w 193"/>
                  <a:gd name="T5" fmla="*/ 158 h 172"/>
                  <a:gd name="T6" fmla="*/ 132 w 193"/>
                  <a:gd name="T7" fmla="*/ 145 h 172"/>
                  <a:gd name="T8" fmla="*/ 159 w 193"/>
                  <a:gd name="T9" fmla="*/ 114 h 172"/>
                  <a:gd name="T10" fmla="*/ 166 w 193"/>
                  <a:gd name="T11" fmla="*/ 80 h 172"/>
                  <a:gd name="T12" fmla="*/ 160 w 193"/>
                  <a:gd name="T13" fmla="*/ 66 h 172"/>
                  <a:gd name="T14" fmla="*/ 141 w 193"/>
                  <a:gd name="T15" fmla="*/ 65 h 172"/>
                  <a:gd name="T16" fmla="*/ 115 w 193"/>
                  <a:gd name="T17" fmla="*/ 68 h 172"/>
                  <a:gd name="T18" fmla="*/ 116 w 193"/>
                  <a:gd name="T19" fmla="*/ 75 h 172"/>
                  <a:gd name="T20" fmla="*/ 124 w 193"/>
                  <a:gd name="T21" fmla="*/ 91 h 172"/>
                  <a:gd name="T22" fmla="*/ 147 w 193"/>
                  <a:gd name="T23" fmla="*/ 93 h 172"/>
                  <a:gd name="T24" fmla="*/ 149 w 193"/>
                  <a:gd name="T25" fmla="*/ 110 h 172"/>
                  <a:gd name="T26" fmla="*/ 69 w 193"/>
                  <a:gd name="T27" fmla="*/ 120 h 172"/>
                  <a:gd name="T28" fmla="*/ 67 w 193"/>
                  <a:gd name="T29" fmla="*/ 103 h 172"/>
                  <a:gd name="T30" fmla="*/ 89 w 193"/>
                  <a:gd name="T31" fmla="*/ 93 h 172"/>
                  <a:gd name="T32" fmla="*/ 94 w 193"/>
                  <a:gd name="T33" fmla="*/ 78 h 172"/>
                  <a:gd name="T34" fmla="*/ 93 w 193"/>
                  <a:gd name="T35" fmla="*/ 70 h 172"/>
                  <a:gd name="T36" fmla="*/ 51 w 193"/>
                  <a:gd name="T37" fmla="*/ 75 h 172"/>
                  <a:gd name="T38" fmla="*/ 34 w 193"/>
                  <a:gd name="T39" fmla="*/ 81 h 172"/>
                  <a:gd name="T40" fmla="*/ 31 w 193"/>
                  <a:gd name="T41" fmla="*/ 96 h 172"/>
                  <a:gd name="T42" fmla="*/ 48 w 193"/>
                  <a:gd name="T43" fmla="*/ 130 h 172"/>
                  <a:gd name="T44" fmla="*/ 88 w 193"/>
                  <a:gd name="T45" fmla="*/ 155 h 172"/>
                  <a:gd name="T46" fmla="*/ 80 w 193"/>
                  <a:gd name="T47" fmla="*/ 172 h 172"/>
                  <a:gd name="T48" fmla="*/ 17 w 193"/>
                  <a:gd name="T49" fmla="*/ 155 h 172"/>
                  <a:gd name="T50" fmla="*/ 0 w 193"/>
                  <a:gd name="T51" fmla="*/ 21 h 172"/>
                  <a:gd name="T52" fmla="*/ 22 w 193"/>
                  <a:gd name="T53" fmla="*/ 19 h 172"/>
                  <a:gd name="T54" fmla="*/ 30 w 193"/>
                  <a:gd name="T55" fmla="*/ 32 h 172"/>
                  <a:gd name="T56" fmla="*/ 57 w 193"/>
                  <a:gd name="T57" fmla="*/ 33 h 172"/>
                  <a:gd name="T58" fmla="*/ 125 w 193"/>
                  <a:gd name="T59" fmla="*/ 25 h 172"/>
                  <a:gd name="T60" fmla="*/ 152 w 193"/>
                  <a:gd name="T61" fmla="*/ 18 h 172"/>
                  <a:gd name="T62" fmla="*/ 156 w 193"/>
                  <a:gd name="T63" fmla="*/ 3 h 172"/>
                  <a:gd name="T64" fmla="*/ 177 w 193"/>
                  <a:gd name="T65"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72">
                    <a:moveTo>
                      <a:pt x="177" y="0"/>
                    </a:moveTo>
                    <a:cubicBezTo>
                      <a:pt x="193" y="131"/>
                      <a:pt x="193" y="131"/>
                      <a:pt x="193" y="131"/>
                    </a:cubicBezTo>
                    <a:cubicBezTo>
                      <a:pt x="143" y="158"/>
                      <a:pt x="143" y="158"/>
                      <a:pt x="143" y="158"/>
                    </a:cubicBezTo>
                    <a:cubicBezTo>
                      <a:pt x="132" y="145"/>
                      <a:pt x="132" y="145"/>
                      <a:pt x="132" y="145"/>
                    </a:cubicBezTo>
                    <a:cubicBezTo>
                      <a:pt x="145" y="135"/>
                      <a:pt x="154" y="125"/>
                      <a:pt x="159" y="114"/>
                    </a:cubicBezTo>
                    <a:cubicBezTo>
                      <a:pt x="165" y="103"/>
                      <a:pt x="167" y="91"/>
                      <a:pt x="166" y="80"/>
                    </a:cubicBezTo>
                    <a:cubicBezTo>
                      <a:pt x="165" y="73"/>
                      <a:pt x="163" y="68"/>
                      <a:pt x="160" y="66"/>
                    </a:cubicBezTo>
                    <a:cubicBezTo>
                      <a:pt x="157" y="64"/>
                      <a:pt x="150" y="63"/>
                      <a:pt x="141" y="65"/>
                    </a:cubicBezTo>
                    <a:cubicBezTo>
                      <a:pt x="115" y="68"/>
                      <a:pt x="115" y="68"/>
                      <a:pt x="115" y="68"/>
                    </a:cubicBezTo>
                    <a:cubicBezTo>
                      <a:pt x="116" y="75"/>
                      <a:pt x="116" y="75"/>
                      <a:pt x="116" y="75"/>
                    </a:cubicBezTo>
                    <a:cubicBezTo>
                      <a:pt x="117" y="83"/>
                      <a:pt x="120" y="89"/>
                      <a:pt x="124" y="91"/>
                    </a:cubicBezTo>
                    <a:cubicBezTo>
                      <a:pt x="128" y="93"/>
                      <a:pt x="135" y="94"/>
                      <a:pt x="147" y="93"/>
                    </a:cubicBezTo>
                    <a:cubicBezTo>
                      <a:pt x="149" y="110"/>
                      <a:pt x="149" y="110"/>
                      <a:pt x="149" y="110"/>
                    </a:cubicBezTo>
                    <a:cubicBezTo>
                      <a:pt x="69" y="120"/>
                      <a:pt x="69" y="120"/>
                      <a:pt x="69" y="120"/>
                    </a:cubicBezTo>
                    <a:cubicBezTo>
                      <a:pt x="67" y="103"/>
                      <a:pt x="67" y="103"/>
                      <a:pt x="67" y="103"/>
                    </a:cubicBezTo>
                    <a:cubicBezTo>
                      <a:pt x="77" y="101"/>
                      <a:pt x="84" y="97"/>
                      <a:pt x="89" y="93"/>
                    </a:cubicBezTo>
                    <a:cubicBezTo>
                      <a:pt x="93" y="90"/>
                      <a:pt x="94" y="84"/>
                      <a:pt x="94" y="78"/>
                    </a:cubicBezTo>
                    <a:cubicBezTo>
                      <a:pt x="93" y="70"/>
                      <a:pt x="93" y="70"/>
                      <a:pt x="93" y="70"/>
                    </a:cubicBezTo>
                    <a:cubicBezTo>
                      <a:pt x="51" y="75"/>
                      <a:pt x="51" y="75"/>
                      <a:pt x="51" y="75"/>
                    </a:cubicBezTo>
                    <a:cubicBezTo>
                      <a:pt x="42" y="76"/>
                      <a:pt x="36" y="79"/>
                      <a:pt x="34" y="81"/>
                    </a:cubicBezTo>
                    <a:cubicBezTo>
                      <a:pt x="31" y="84"/>
                      <a:pt x="30" y="89"/>
                      <a:pt x="31" y="96"/>
                    </a:cubicBezTo>
                    <a:cubicBezTo>
                      <a:pt x="33" y="108"/>
                      <a:pt x="38" y="119"/>
                      <a:pt x="48" y="130"/>
                    </a:cubicBezTo>
                    <a:cubicBezTo>
                      <a:pt x="58" y="140"/>
                      <a:pt x="72" y="149"/>
                      <a:pt x="88" y="155"/>
                    </a:cubicBezTo>
                    <a:cubicBezTo>
                      <a:pt x="80" y="172"/>
                      <a:pt x="80" y="172"/>
                      <a:pt x="80" y="172"/>
                    </a:cubicBezTo>
                    <a:cubicBezTo>
                      <a:pt x="17" y="155"/>
                      <a:pt x="17" y="155"/>
                      <a:pt x="17" y="155"/>
                    </a:cubicBezTo>
                    <a:cubicBezTo>
                      <a:pt x="0" y="21"/>
                      <a:pt x="0" y="21"/>
                      <a:pt x="0" y="21"/>
                    </a:cubicBezTo>
                    <a:cubicBezTo>
                      <a:pt x="22" y="19"/>
                      <a:pt x="22" y="19"/>
                      <a:pt x="22" y="19"/>
                    </a:cubicBezTo>
                    <a:cubicBezTo>
                      <a:pt x="23" y="26"/>
                      <a:pt x="26" y="30"/>
                      <a:pt x="30" y="32"/>
                    </a:cubicBezTo>
                    <a:cubicBezTo>
                      <a:pt x="34" y="34"/>
                      <a:pt x="43" y="34"/>
                      <a:pt x="57" y="33"/>
                    </a:cubicBezTo>
                    <a:cubicBezTo>
                      <a:pt x="125" y="25"/>
                      <a:pt x="125" y="25"/>
                      <a:pt x="125" y="25"/>
                    </a:cubicBezTo>
                    <a:cubicBezTo>
                      <a:pt x="140" y="23"/>
                      <a:pt x="148" y="21"/>
                      <a:pt x="152" y="18"/>
                    </a:cubicBezTo>
                    <a:cubicBezTo>
                      <a:pt x="155" y="15"/>
                      <a:pt x="156" y="10"/>
                      <a:pt x="156" y="3"/>
                    </a:cubicBezTo>
                    <a:lnTo>
                      <a:pt x="1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6" name="Freeform 16"/>
              <p:cNvSpPr>
                <a:spLocks/>
              </p:cNvSpPr>
              <p:nvPr/>
            </p:nvSpPr>
            <p:spPr bwMode="auto">
              <a:xfrm>
                <a:off x="3207309" y="1010411"/>
                <a:ext cx="61664" cy="55993"/>
              </a:xfrm>
              <a:custGeom>
                <a:avLst/>
                <a:gdLst>
                  <a:gd name="T0" fmla="*/ 190 w 203"/>
                  <a:gd name="T1" fmla="*/ 90 h 183"/>
                  <a:gd name="T2" fmla="*/ 198 w 203"/>
                  <a:gd name="T3" fmla="*/ 90 h 183"/>
                  <a:gd name="T4" fmla="*/ 203 w 203"/>
                  <a:gd name="T5" fmla="*/ 104 h 183"/>
                  <a:gd name="T6" fmla="*/ 152 w 203"/>
                  <a:gd name="T7" fmla="*/ 140 h 183"/>
                  <a:gd name="T8" fmla="*/ 138 w 203"/>
                  <a:gd name="T9" fmla="*/ 125 h 183"/>
                  <a:gd name="T10" fmla="*/ 162 w 203"/>
                  <a:gd name="T11" fmla="*/ 91 h 183"/>
                  <a:gd name="T12" fmla="*/ 163 w 203"/>
                  <a:gd name="T13" fmla="*/ 63 h 183"/>
                  <a:gd name="T14" fmla="*/ 136 w 203"/>
                  <a:gd name="T15" fmla="*/ 42 h 183"/>
                  <a:gd name="T16" fmla="*/ 85 w 203"/>
                  <a:gd name="T17" fmla="*/ 51 h 183"/>
                  <a:gd name="T18" fmla="*/ 42 w 203"/>
                  <a:gd name="T19" fmla="*/ 78 h 183"/>
                  <a:gd name="T20" fmla="*/ 36 w 203"/>
                  <a:gd name="T21" fmla="*/ 111 h 183"/>
                  <a:gd name="T22" fmla="*/ 53 w 203"/>
                  <a:gd name="T23" fmla="*/ 130 h 183"/>
                  <a:gd name="T24" fmla="*/ 77 w 203"/>
                  <a:gd name="T25" fmla="*/ 130 h 183"/>
                  <a:gd name="T26" fmla="*/ 88 w 203"/>
                  <a:gd name="T27" fmla="*/ 121 h 183"/>
                  <a:gd name="T28" fmla="*/ 87 w 203"/>
                  <a:gd name="T29" fmla="*/ 105 h 183"/>
                  <a:gd name="T30" fmla="*/ 107 w 203"/>
                  <a:gd name="T31" fmla="*/ 97 h 183"/>
                  <a:gd name="T32" fmla="*/ 133 w 203"/>
                  <a:gd name="T33" fmla="*/ 166 h 183"/>
                  <a:gd name="T34" fmla="*/ 114 w 203"/>
                  <a:gd name="T35" fmla="*/ 174 h 183"/>
                  <a:gd name="T36" fmla="*/ 102 w 203"/>
                  <a:gd name="T37" fmla="*/ 163 h 183"/>
                  <a:gd name="T38" fmla="*/ 82 w 203"/>
                  <a:gd name="T39" fmla="*/ 167 h 183"/>
                  <a:gd name="T40" fmla="*/ 38 w 203"/>
                  <a:gd name="T41" fmla="*/ 183 h 183"/>
                  <a:gd name="T42" fmla="*/ 29 w 203"/>
                  <a:gd name="T43" fmla="*/ 162 h 183"/>
                  <a:gd name="T44" fmla="*/ 41 w 203"/>
                  <a:gd name="T45" fmla="*/ 150 h 183"/>
                  <a:gd name="T46" fmla="*/ 21 w 203"/>
                  <a:gd name="T47" fmla="*/ 134 h 183"/>
                  <a:gd name="T48" fmla="*/ 8 w 203"/>
                  <a:gd name="T49" fmla="*/ 112 h 183"/>
                  <a:gd name="T50" fmla="*/ 13 w 203"/>
                  <a:gd name="T51" fmla="*/ 54 h 183"/>
                  <a:gd name="T52" fmla="*/ 70 w 203"/>
                  <a:gd name="T53" fmla="*/ 11 h 183"/>
                  <a:gd name="T54" fmla="*/ 140 w 203"/>
                  <a:gd name="T55" fmla="*/ 8 h 183"/>
                  <a:gd name="T56" fmla="*/ 186 w 203"/>
                  <a:gd name="T57" fmla="*/ 53 h 183"/>
                  <a:gd name="T58" fmla="*/ 190 w 203"/>
                  <a:gd name="T59" fmla="*/ 70 h 183"/>
                  <a:gd name="T60" fmla="*/ 190 w 203"/>
                  <a:gd name="T61" fmla="*/ 9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3" h="183">
                    <a:moveTo>
                      <a:pt x="190" y="90"/>
                    </a:moveTo>
                    <a:cubicBezTo>
                      <a:pt x="198" y="90"/>
                      <a:pt x="198" y="90"/>
                      <a:pt x="198" y="90"/>
                    </a:cubicBezTo>
                    <a:cubicBezTo>
                      <a:pt x="203" y="104"/>
                      <a:pt x="203" y="104"/>
                      <a:pt x="203" y="104"/>
                    </a:cubicBezTo>
                    <a:cubicBezTo>
                      <a:pt x="152" y="140"/>
                      <a:pt x="152" y="140"/>
                      <a:pt x="152" y="140"/>
                    </a:cubicBezTo>
                    <a:cubicBezTo>
                      <a:pt x="138" y="125"/>
                      <a:pt x="138" y="125"/>
                      <a:pt x="138" y="125"/>
                    </a:cubicBezTo>
                    <a:cubicBezTo>
                      <a:pt x="150" y="112"/>
                      <a:pt x="158" y="101"/>
                      <a:pt x="162" y="91"/>
                    </a:cubicBezTo>
                    <a:cubicBezTo>
                      <a:pt x="166" y="81"/>
                      <a:pt x="166" y="72"/>
                      <a:pt x="163" y="63"/>
                    </a:cubicBezTo>
                    <a:cubicBezTo>
                      <a:pt x="158" y="51"/>
                      <a:pt x="149" y="44"/>
                      <a:pt x="136" y="42"/>
                    </a:cubicBezTo>
                    <a:cubicBezTo>
                      <a:pt x="122" y="40"/>
                      <a:pt x="105" y="43"/>
                      <a:pt x="85" y="51"/>
                    </a:cubicBezTo>
                    <a:cubicBezTo>
                      <a:pt x="64" y="59"/>
                      <a:pt x="50" y="68"/>
                      <a:pt x="42" y="78"/>
                    </a:cubicBezTo>
                    <a:cubicBezTo>
                      <a:pt x="34" y="88"/>
                      <a:pt x="32" y="99"/>
                      <a:pt x="36" y="111"/>
                    </a:cubicBezTo>
                    <a:cubicBezTo>
                      <a:pt x="40" y="120"/>
                      <a:pt x="45" y="126"/>
                      <a:pt x="53" y="130"/>
                    </a:cubicBezTo>
                    <a:cubicBezTo>
                      <a:pt x="60" y="133"/>
                      <a:pt x="68" y="133"/>
                      <a:pt x="77" y="130"/>
                    </a:cubicBezTo>
                    <a:cubicBezTo>
                      <a:pt x="83" y="127"/>
                      <a:pt x="87" y="124"/>
                      <a:pt x="88" y="121"/>
                    </a:cubicBezTo>
                    <a:cubicBezTo>
                      <a:pt x="90" y="117"/>
                      <a:pt x="89" y="112"/>
                      <a:pt x="87" y="105"/>
                    </a:cubicBezTo>
                    <a:cubicBezTo>
                      <a:pt x="107" y="97"/>
                      <a:pt x="107" y="97"/>
                      <a:pt x="107" y="97"/>
                    </a:cubicBezTo>
                    <a:cubicBezTo>
                      <a:pt x="133" y="166"/>
                      <a:pt x="133" y="166"/>
                      <a:pt x="133" y="166"/>
                    </a:cubicBezTo>
                    <a:cubicBezTo>
                      <a:pt x="114" y="174"/>
                      <a:pt x="114" y="174"/>
                      <a:pt x="114" y="174"/>
                    </a:cubicBezTo>
                    <a:cubicBezTo>
                      <a:pt x="110" y="167"/>
                      <a:pt x="106" y="164"/>
                      <a:pt x="102" y="163"/>
                    </a:cubicBezTo>
                    <a:cubicBezTo>
                      <a:pt x="98" y="162"/>
                      <a:pt x="91" y="163"/>
                      <a:pt x="82" y="167"/>
                    </a:cubicBezTo>
                    <a:cubicBezTo>
                      <a:pt x="38" y="183"/>
                      <a:pt x="38" y="183"/>
                      <a:pt x="38" y="183"/>
                    </a:cubicBezTo>
                    <a:cubicBezTo>
                      <a:pt x="29" y="162"/>
                      <a:pt x="29" y="162"/>
                      <a:pt x="29" y="162"/>
                    </a:cubicBezTo>
                    <a:cubicBezTo>
                      <a:pt x="41" y="150"/>
                      <a:pt x="41" y="150"/>
                      <a:pt x="41" y="150"/>
                    </a:cubicBezTo>
                    <a:cubicBezTo>
                      <a:pt x="33" y="146"/>
                      <a:pt x="26" y="140"/>
                      <a:pt x="21" y="134"/>
                    </a:cubicBezTo>
                    <a:cubicBezTo>
                      <a:pt x="16" y="128"/>
                      <a:pt x="11" y="121"/>
                      <a:pt x="8" y="112"/>
                    </a:cubicBezTo>
                    <a:cubicBezTo>
                      <a:pt x="0" y="92"/>
                      <a:pt x="2" y="72"/>
                      <a:pt x="13" y="54"/>
                    </a:cubicBezTo>
                    <a:cubicBezTo>
                      <a:pt x="25" y="35"/>
                      <a:pt x="44" y="21"/>
                      <a:pt x="70" y="11"/>
                    </a:cubicBezTo>
                    <a:cubicBezTo>
                      <a:pt x="96" y="1"/>
                      <a:pt x="119" y="0"/>
                      <a:pt x="140" y="8"/>
                    </a:cubicBezTo>
                    <a:cubicBezTo>
                      <a:pt x="162" y="16"/>
                      <a:pt x="177" y="31"/>
                      <a:pt x="186" y="53"/>
                    </a:cubicBezTo>
                    <a:cubicBezTo>
                      <a:pt x="188" y="59"/>
                      <a:pt x="189" y="65"/>
                      <a:pt x="190" y="70"/>
                    </a:cubicBezTo>
                    <a:cubicBezTo>
                      <a:pt x="190" y="76"/>
                      <a:pt x="190" y="83"/>
                      <a:pt x="190" y="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7" name="Freeform 17"/>
              <p:cNvSpPr>
                <a:spLocks noEditPoints="1"/>
              </p:cNvSpPr>
              <p:nvPr/>
            </p:nvSpPr>
            <p:spPr bwMode="auto">
              <a:xfrm>
                <a:off x="3225028" y="1051520"/>
                <a:ext cx="65916" cy="73713"/>
              </a:xfrm>
              <a:custGeom>
                <a:avLst/>
                <a:gdLst>
                  <a:gd name="T0" fmla="*/ 147 w 216"/>
                  <a:gd name="T1" fmla="*/ 75 h 242"/>
                  <a:gd name="T2" fmla="*/ 165 w 216"/>
                  <a:gd name="T3" fmla="*/ 69 h 242"/>
                  <a:gd name="T4" fmla="*/ 176 w 216"/>
                  <a:gd name="T5" fmla="*/ 81 h 242"/>
                  <a:gd name="T6" fmla="*/ 182 w 216"/>
                  <a:gd name="T7" fmla="*/ 107 h 242"/>
                  <a:gd name="T8" fmla="*/ 169 w 216"/>
                  <a:gd name="T9" fmla="*/ 124 h 242"/>
                  <a:gd name="T10" fmla="*/ 145 w 216"/>
                  <a:gd name="T11" fmla="*/ 124 h 242"/>
                  <a:gd name="T12" fmla="*/ 122 w 216"/>
                  <a:gd name="T13" fmla="*/ 98 h 242"/>
                  <a:gd name="T14" fmla="*/ 120 w 216"/>
                  <a:gd name="T15" fmla="*/ 93 h 242"/>
                  <a:gd name="T16" fmla="*/ 118 w 216"/>
                  <a:gd name="T17" fmla="*/ 90 h 242"/>
                  <a:gd name="T18" fmla="*/ 147 w 216"/>
                  <a:gd name="T19" fmla="*/ 75 h 242"/>
                  <a:gd name="T20" fmla="*/ 137 w 216"/>
                  <a:gd name="T21" fmla="*/ 11 h 242"/>
                  <a:gd name="T22" fmla="*/ 140 w 216"/>
                  <a:gd name="T23" fmla="*/ 27 h 242"/>
                  <a:gd name="T24" fmla="*/ 118 w 216"/>
                  <a:gd name="T25" fmla="*/ 43 h 242"/>
                  <a:gd name="T26" fmla="*/ 57 w 216"/>
                  <a:gd name="T27" fmla="*/ 76 h 242"/>
                  <a:gd name="T28" fmla="*/ 32 w 216"/>
                  <a:gd name="T29" fmla="*/ 85 h 242"/>
                  <a:gd name="T30" fmla="*/ 19 w 216"/>
                  <a:gd name="T31" fmla="*/ 75 h 242"/>
                  <a:gd name="T32" fmla="*/ 0 w 216"/>
                  <a:gd name="T33" fmla="*/ 85 h 242"/>
                  <a:gd name="T34" fmla="*/ 39 w 216"/>
                  <a:gd name="T35" fmla="*/ 155 h 242"/>
                  <a:gd name="T36" fmla="*/ 58 w 216"/>
                  <a:gd name="T37" fmla="*/ 145 h 242"/>
                  <a:gd name="T38" fmla="*/ 56 w 216"/>
                  <a:gd name="T39" fmla="*/ 128 h 242"/>
                  <a:gd name="T40" fmla="*/ 77 w 216"/>
                  <a:gd name="T41" fmla="*/ 112 h 242"/>
                  <a:gd name="T42" fmla="*/ 97 w 216"/>
                  <a:gd name="T43" fmla="*/ 102 h 242"/>
                  <a:gd name="T44" fmla="*/ 105 w 216"/>
                  <a:gd name="T45" fmla="*/ 116 h 242"/>
                  <a:gd name="T46" fmla="*/ 61 w 216"/>
                  <a:gd name="T47" fmla="*/ 197 h 242"/>
                  <a:gd name="T48" fmla="*/ 86 w 216"/>
                  <a:gd name="T49" fmla="*/ 242 h 242"/>
                  <a:gd name="T50" fmla="*/ 105 w 216"/>
                  <a:gd name="T51" fmla="*/ 231 h 242"/>
                  <a:gd name="T52" fmla="*/ 102 w 216"/>
                  <a:gd name="T53" fmla="*/ 216 h 242"/>
                  <a:gd name="T54" fmla="*/ 107 w 216"/>
                  <a:gd name="T55" fmla="*/ 200 h 242"/>
                  <a:gd name="T56" fmla="*/ 130 w 216"/>
                  <a:gd name="T57" fmla="*/ 151 h 242"/>
                  <a:gd name="T58" fmla="*/ 159 w 216"/>
                  <a:gd name="T59" fmla="*/ 167 h 242"/>
                  <a:gd name="T60" fmla="*/ 190 w 216"/>
                  <a:gd name="T61" fmla="*/ 161 h 242"/>
                  <a:gd name="T62" fmla="*/ 214 w 216"/>
                  <a:gd name="T63" fmla="*/ 129 h 242"/>
                  <a:gd name="T64" fmla="*/ 201 w 216"/>
                  <a:gd name="T65" fmla="*/ 80 h 242"/>
                  <a:gd name="T66" fmla="*/ 157 w 216"/>
                  <a:gd name="T67" fmla="*/ 0 h 242"/>
                  <a:gd name="T68" fmla="*/ 137 w 216"/>
                  <a:gd name="T69" fmla="*/ 1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6" h="242">
                    <a:moveTo>
                      <a:pt x="147" y="75"/>
                    </a:moveTo>
                    <a:cubicBezTo>
                      <a:pt x="155" y="70"/>
                      <a:pt x="161" y="68"/>
                      <a:pt x="165" y="69"/>
                    </a:cubicBezTo>
                    <a:cubicBezTo>
                      <a:pt x="169" y="70"/>
                      <a:pt x="172" y="74"/>
                      <a:pt x="176" y="81"/>
                    </a:cubicBezTo>
                    <a:cubicBezTo>
                      <a:pt x="181" y="90"/>
                      <a:pt x="183" y="99"/>
                      <a:pt x="182" y="107"/>
                    </a:cubicBezTo>
                    <a:cubicBezTo>
                      <a:pt x="180" y="114"/>
                      <a:pt x="176" y="120"/>
                      <a:pt x="169" y="124"/>
                    </a:cubicBezTo>
                    <a:cubicBezTo>
                      <a:pt x="160" y="129"/>
                      <a:pt x="152" y="129"/>
                      <a:pt x="145" y="124"/>
                    </a:cubicBezTo>
                    <a:cubicBezTo>
                      <a:pt x="137" y="120"/>
                      <a:pt x="129" y="111"/>
                      <a:pt x="122" y="98"/>
                    </a:cubicBezTo>
                    <a:cubicBezTo>
                      <a:pt x="121" y="96"/>
                      <a:pt x="120" y="94"/>
                      <a:pt x="120" y="93"/>
                    </a:cubicBezTo>
                    <a:cubicBezTo>
                      <a:pt x="119" y="92"/>
                      <a:pt x="119" y="91"/>
                      <a:pt x="118" y="90"/>
                    </a:cubicBezTo>
                    <a:lnTo>
                      <a:pt x="147" y="75"/>
                    </a:lnTo>
                    <a:close/>
                    <a:moveTo>
                      <a:pt x="137" y="11"/>
                    </a:moveTo>
                    <a:cubicBezTo>
                      <a:pt x="141" y="18"/>
                      <a:pt x="141" y="23"/>
                      <a:pt x="140" y="27"/>
                    </a:cubicBezTo>
                    <a:cubicBezTo>
                      <a:pt x="137" y="31"/>
                      <a:pt x="130" y="37"/>
                      <a:pt x="118" y="43"/>
                    </a:cubicBezTo>
                    <a:cubicBezTo>
                      <a:pt x="57" y="76"/>
                      <a:pt x="57" y="76"/>
                      <a:pt x="57" y="76"/>
                    </a:cubicBezTo>
                    <a:cubicBezTo>
                      <a:pt x="45" y="83"/>
                      <a:pt x="37" y="86"/>
                      <a:pt x="32" y="85"/>
                    </a:cubicBezTo>
                    <a:cubicBezTo>
                      <a:pt x="27" y="85"/>
                      <a:pt x="23" y="81"/>
                      <a:pt x="19" y="75"/>
                    </a:cubicBezTo>
                    <a:cubicBezTo>
                      <a:pt x="0" y="85"/>
                      <a:pt x="0" y="85"/>
                      <a:pt x="0" y="85"/>
                    </a:cubicBezTo>
                    <a:cubicBezTo>
                      <a:pt x="39" y="155"/>
                      <a:pt x="39" y="155"/>
                      <a:pt x="39" y="155"/>
                    </a:cubicBezTo>
                    <a:cubicBezTo>
                      <a:pt x="58" y="145"/>
                      <a:pt x="58" y="145"/>
                      <a:pt x="58" y="145"/>
                    </a:cubicBezTo>
                    <a:cubicBezTo>
                      <a:pt x="54" y="138"/>
                      <a:pt x="54" y="133"/>
                      <a:pt x="56" y="128"/>
                    </a:cubicBezTo>
                    <a:cubicBezTo>
                      <a:pt x="58" y="124"/>
                      <a:pt x="65" y="119"/>
                      <a:pt x="77" y="112"/>
                    </a:cubicBezTo>
                    <a:cubicBezTo>
                      <a:pt x="97" y="102"/>
                      <a:pt x="97" y="102"/>
                      <a:pt x="97" y="102"/>
                    </a:cubicBezTo>
                    <a:cubicBezTo>
                      <a:pt x="105" y="116"/>
                      <a:pt x="105" y="116"/>
                      <a:pt x="105" y="116"/>
                    </a:cubicBezTo>
                    <a:cubicBezTo>
                      <a:pt x="61" y="197"/>
                      <a:pt x="61" y="197"/>
                      <a:pt x="61" y="197"/>
                    </a:cubicBezTo>
                    <a:cubicBezTo>
                      <a:pt x="86" y="242"/>
                      <a:pt x="86" y="242"/>
                      <a:pt x="86" y="242"/>
                    </a:cubicBezTo>
                    <a:cubicBezTo>
                      <a:pt x="105" y="231"/>
                      <a:pt x="105" y="231"/>
                      <a:pt x="105" y="231"/>
                    </a:cubicBezTo>
                    <a:cubicBezTo>
                      <a:pt x="103" y="226"/>
                      <a:pt x="102" y="221"/>
                      <a:pt x="102" y="216"/>
                    </a:cubicBezTo>
                    <a:cubicBezTo>
                      <a:pt x="102" y="212"/>
                      <a:pt x="104" y="207"/>
                      <a:pt x="107" y="200"/>
                    </a:cubicBezTo>
                    <a:cubicBezTo>
                      <a:pt x="130" y="151"/>
                      <a:pt x="130" y="151"/>
                      <a:pt x="130" y="151"/>
                    </a:cubicBezTo>
                    <a:cubicBezTo>
                      <a:pt x="140" y="160"/>
                      <a:pt x="150" y="165"/>
                      <a:pt x="159" y="167"/>
                    </a:cubicBezTo>
                    <a:cubicBezTo>
                      <a:pt x="169" y="168"/>
                      <a:pt x="179" y="167"/>
                      <a:pt x="190" y="161"/>
                    </a:cubicBezTo>
                    <a:cubicBezTo>
                      <a:pt x="204" y="153"/>
                      <a:pt x="212" y="143"/>
                      <a:pt x="214" y="129"/>
                    </a:cubicBezTo>
                    <a:cubicBezTo>
                      <a:pt x="216" y="116"/>
                      <a:pt x="211" y="100"/>
                      <a:pt x="201" y="80"/>
                    </a:cubicBezTo>
                    <a:cubicBezTo>
                      <a:pt x="157" y="0"/>
                      <a:pt x="157" y="0"/>
                      <a:pt x="157" y="0"/>
                    </a:cubicBezTo>
                    <a:lnTo>
                      <a:pt x="137"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8" name="Freeform 18"/>
              <p:cNvSpPr>
                <a:spLocks/>
              </p:cNvSpPr>
              <p:nvPr/>
            </p:nvSpPr>
            <p:spPr bwMode="auto">
              <a:xfrm>
                <a:off x="3254797" y="1097591"/>
                <a:ext cx="58120" cy="51741"/>
              </a:xfrm>
              <a:custGeom>
                <a:avLst/>
                <a:gdLst>
                  <a:gd name="T0" fmla="*/ 145 w 193"/>
                  <a:gd name="T1" fmla="*/ 0 h 169"/>
                  <a:gd name="T2" fmla="*/ 193 w 193"/>
                  <a:gd name="T3" fmla="*/ 66 h 169"/>
                  <a:gd name="T4" fmla="*/ 175 w 193"/>
                  <a:gd name="T5" fmla="*/ 79 h 169"/>
                  <a:gd name="T6" fmla="*/ 161 w 193"/>
                  <a:gd name="T7" fmla="*/ 69 h 169"/>
                  <a:gd name="T8" fmla="*/ 137 w 193"/>
                  <a:gd name="T9" fmla="*/ 82 h 169"/>
                  <a:gd name="T10" fmla="*/ 81 w 193"/>
                  <a:gd name="T11" fmla="*/ 121 h 169"/>
                  <a:gd name="T12" fmla="*/ 62 w 193"/>
                  <a:gd name="T13" fmla="*/ 140 h 169"/>
                  <a:gd name="T14" fmla="*/ 66 w 193"/>
                  <a:gd name="T15" fmla="*/ 157 h 169"/>
                  <a:gd name="T16" fmla="*/ 48 w 193"/>
                  <a:gd name="T17" fmla="*/ 169 h 169"/>
                  <a:gd name="T18" fmla="*/ 0 w 193"/>
                  <a:gd name="T19" fmla="*/ 104 h 169"/>
                  <a:gd name="T20" fmla="*/ 18 w 193"/>
                  <a:gd name="T21" fmla="*/ 91 h 169"/>
                  <a:gd name="T22" fmla="*/ 33 w 193"/>
                  <a:gd name="T23" fmla="*/ 100 h 169"/>
                  <a:gd name="T24" fmla="*/ 57 w 193"/>
                  <a:gd name="T25" fmla="*/ 88 h 169"/>
                  <a:gd name="T26" fmla="*/ 112 w 193"/>
                  <a:gd name="T27" fmla="*/ 48 h 169"/>
                  <a:gd name="T28" fmla="*/ 132 w 193"/>
                  <a:gd name="T29" fmla="*/ 29 h 169"/>
                  <a:gd name="T30" fmla="*/ 127 w 193"/>
                  <a:gd name="T31" fmla="*/ 13 h 169"/>
                  <a:gd name="T32" fmla="*/ 145 w 193"/>
                  <a:gd name="T33"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3" h="169">
                    <a:moveTo>
                      <a:pt x="145" y="0"/>
                    </a:moveTo>
                    <a:cubicBezTo>
                      <a:pt x="193" y="66"/>
                      <a:pt x="193" y="66"/>
                      <a:pt x="193" y="66"/>
                    </a:cubicBezTo>
                    <a:cubicBezTo>
                      <a:pt x="175" y="79"/>
                      <a:pt x="175" y="79"/>
                      <a:pt x="175" y="79"/>
                    </a:cubicBezTo>
                    <a:cubicBezTo>
                      <a:pt x="170" y="72"/>
                      <a:pt x="166" y="69"/>
                      <a:pt x="161" y="69"/>
                    </a:cubicBezTo>
                    <a:cubicBezTo>
                      <a:pt x="156" y="69"/>
                      <a:pt x="148" y="74"/>
                      <a:pt x="137" y="82"/>
                    </a:cubicBezTo>
                    <a:cubicBezTo>
                      <a:pt x="81" y="121"/>
                      <a:pt x="81" y="121"/>
                      <a:pt x="81" y="121"/>
                    </a:cubicBezTo>
                    <a:cubicBezTo>
                      <a:pt x="70" y="130"/>
                      <a:pt x="63" y="136"/>
                      <a:pt x="62" y="140"/>
                    </a:cubicBezTo>
                    <a:cubicBezTo>
                      <a:pt x="60" y="145"/>
                      <a:pt x="62" y="150"/>
                      <a:pt x="66" y="157"/>
                    </a:cubicBezTo>
                    <a:cubicBezTo>
                      <a:pt x="48" y="169"/>
                      <a:pt x="48" y="169"/>
                      <a:pt x="48" y="169"/>
                    </a:cubicBezTo>
                    <a:cubicBezTo>
                      <a:pt x="0" y="104"/>
                      <a:pt x="0" y="104"/>
                      <a:pt x="0" y="104"/>
                    </a:cubicBezTo>
                    <a:cubicBezTo>
                      <a:pt x="18" y="91"/>
                      <a:pt x="18" y="91"/>
                      <a:pt x="18" y="91"/>
                    </a:cubicBezTo>
                    <a:cubicBezTo>
                      <a:pt x="23" y="97"/>
                      <a:pt x="28" y="100"/>
                      <a:pt x="33" y="100"/>
                    </a:cubicBezTo>
                    <a:cubicBezTo>
                      <a:pt x="37" y="100"/>
                      <a:pt x="45" y="96"/>
                      <a:pt x="57" y="88"/>
                    </a:cubicBezTo>
                    <a:cubicBezTo>
                      <a:pt x="112" y="48"/>
                      <a:pt x="112" y="48"/>
                      <a:pt x="112" y="48"/>
                    </a:cubicBezTo>
                    <a:cubicBezTo>
                      <a:pt x="124" y="40"/>
                      <a:pt x="130" y="34"/>
                      <a:pt x="132" y="29"/>
                    </a:cubicBezTo>
                    <a:cubicBezTo>
                      <a:pt x="133" y="25"/>
                      <a:pt x="132" y="20"/>
                      <a:pt x="127" y="13"/>
                    </a:cubicBezTo>
                    <a:lnTo>
                      <a:pt x="1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9" name="Freeform 19"/>
              <p:cNvSpPr>
                <a:spLocks noEditPoints="1"/>
              </p:cNvSpPr>
              <p:nvPr/>
            </p:nvSpPr>
            <p:spPr bwMode="auto">
              <a:xfrm>
                <a:off x="3273934" y="1120272"/>
                <a:ext cx="65916" cy="65208"/>
              </a:xfrm>
              <a:custGeom>
                <a:avLst/>
                <a:gdLst>
                  <a:gd name="T0" fmla="*/ 142 w 215"/>
                  <a:gd name="T1" fmla="*/ 74 h 213"/>
                  <a:gd name="T2" fmla="*/ 159 w 215"/>
                  <a:gd name="T3" fmla="*/ 65 h 213"/>
                  <a:gd name="T4" fmla="*/ 170 w 215"/>
                  <a:gd name="T5" fmla="*/ 74 h 213"/>
                  <a:gd name="T6" fmla="*/ 179 w 215"/>
                  <a:gd name="T7" fmla="*/ 113 h 213"/>
                  <a:gd name="T8" fmla="*/ 149 w 215"/>
                  <a:gd name="T9" fmla="*/ 154 h 213"/>
                  <a:gd name="T10" fmla="*/ 102 w 215"/>
                  <a:gd name="T11" fmla="*/ 174 h 213"/>
                  <a:gd name="T12" fmla="*/ 65 w 215"/>
                  <a:gd name="T13" fmla="*/ 157 h 213"/>
                  <a:gd name="T14" fmla="*/ 60 w 215"/>
                  <a:gd name="T15" fmla="*/ 144 h 213"/>
                  <a:gd name="T16" fmla="*/ 72 w 215"/>
                  <a:gd name="T17" fmla="*/ 130 h 213"/>
                  <a:gd name="T18" fmla="*/ 142 w 215"/>
                  <a:gd name="T19" fmla="*/ 74 h 213"/>
                  <a:gd name="T20" fmla="*/ 122 w 215"/>
                  <a:gd name="T21" fmla="*/ 14 h 213"/>
                  <a:gd name="T22" fmla="*/ 126 w 215"/>
                  <a:gd name="T23" fmla="*/ 28 h 213"/>
                  <a:gd name="T24" fmla="*/ 107 w 215"/>
                  <a:gd name="T25" fmla="*/ 48 h 213"/>
                  <a:gd name="T26" fmla="*/ 54 w 215"/>
                  <a:gd name="T27" fmla="*/ 91 h 213"/>
                  <a:gd name="T28" fmla="*/ 30 w 215"/>
                  <a:gd name="T29" fmla="*/ 105 h 213"/>
                  <a:gd name="T30" fmla="*/ 17 w 215"/>
                  <a:gd name="T31" fmla="*/ 97 h 213"/>
                  <a:gd name="T32" fmla="*/ 0 w 215"/>
                  <a:gd name="T33" fmla="*/ 111 h 213"/>
                  <a:gd name="T34" fmla="*/ 49 w 215"/>
                  <a:gd name="T35" fmla="*/ 172 h 213"/>
                  <a:gd name="T36" fmla="*/ 110 w 215"/>
                  <a:gd name="T37" fmla="*/ 211 h 213"/>
                  <a:gd name="T38" fmla="*/ 177 w 215"/>
                  <a:gd name="T39" fmla="*/ 188 h 213"/>
                  <a:gd name="T40" fmla="*/ 213 w 215"/>
                  <a:gd name="T41" fmla="*/ 128 h 213"/>
                  <a:gd name="T42" fmla="*/ 188 w 215"/>
                  <a:gd name="T43" fmla="*/ 61 h 213"/>
                  <a:gd name="T44" fmla="*/ 139 w 215"/>
                  <a:gd name="T45" fmla="*/ 0 h 213"/>
                  <a:gd name="T46" fmla="*/ 122 w 215"/>
                  <a:gd name="T47" fmla="*/ 1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5" h="213">
                    <a:moveTo>
                      <a:pt x="142" y="74"/>
                    </a:moveTo>
                    <a:cubicBezTo>
                      <a:pt x="150" y="68"/>
                      <a:pt x="155" y="65"/>
                      <a:pt x="159" y="65"/>
                    </a:cubicBezTo>
                    <a:cubicBezTo>
                      <a:pt x="162" y="66"/>
                      <a:pt x="166" y="68"/>
                      <a:pt x="170" y="74"/>
                    </a:cubicBezTo>
                    <a:cubicBezTo>
                      <a:pt x="180" y="86"/>
                      <a:pt x="183" y="99"/>
                      <a:pt x="179" y="113"/>
                    </a:cubicBezTo>
                    <a:cubicBezTo>
                      <a:pt x="176" y="127"/>
                      <a:pt x="166" y="141"/>
                      <a:pt x="149" y="154"/>
                    </a:cubicBezTo>
                    <a:cubicBezTo>
                      <a:pt x="133" y="167"/>
                      <a:pt x="117" y="174"/>
                      <a:pt x="102" y="174"/>
                    </a:cubicBezTo>
                    <a:cubicBezTo>
                      <a:pt x="87" y="175"/>
                      <a:pt x="75" y="169"/>
                      <a:pt x="65" y="157"/>
                    </a:cubicBezTo>
                    <a:cubicBezTo>
                      <a:pt x="61" y="152"/>
                      <a:pt x="59" y="148"/>
                      <a:pt x="60" y="144"/>
                    </a:cubicBezTo>
                    <a:cubicBezTo>
                      <a:pt x="60" y="141"/>
                      <a:pt x="64" y="136"/>
                      <a:pt x="72" y="130"/>
                    </a:cubicBezTo>
                    <a:lnTo>
                      <a:pt x="142" y="74"/>
                    </a:lnTo>
                    <a:close/>
                    <a:moveTo>
                      <a:pt x="122" y="14"/>
                    </a:moveTo>
                    <a:cubicBezTo>
                      <a:pt x="126" y="20"/>
                      <a:pt x="128" y="24"/>
                      <a:pt x="126" y="28"/>
                    </a:cubicBezTo>
                    <a:cubicBezTo>
                      <a:pt x="125" y="33"/>
                      <a:pt x="119" y="39"/>
                      <a:pt x="107" y="48"/>
                    </a:cubicBezTo>
                    <a:cubicBezTo>
                      <a:pt x="54" y="91"/>
                      <a:pt x="54" y="91"/>
                      <a:pt x="54" y="91"/>
                    </a:cubicBezTo>
                    <a:cubicBezTo>
                      <a:pt x="43" y="100"/>
                      <a:pt x="35" y="105"/>
                      <a:pt x="30" y="105"/>
                    </a:cubicBezTo>
                    <a:cubicBezTo>
                      <a:pt x="26" y="106"/>
                      <a:pt x="21" y="103"/>
                      <a:pt x="17" y="97"/>
                    </a:cubicBezTo>
                    <a:cubicBezTo>
                      <a:pt x="0" y="111"/>
                      <a:pt x="0" y="111"/>
                      <a:pt x="0" y="111"/>
                    </a:cubicBezTo>
                    <a:cubicBezTo>
                      <a:pt x="49" y="172"/>
                      <a:pt x="49" y="172"/>
                      <a:pt x="49" y="172"/>
                    </a:cubicBezTo>
                    <a:cubicBezTo>
                      <a:pt x="68" y="195"/>
                      <a:pt x="88" y="208"/>
                      <a:pt x="110" y="211"/>
                    </a:cubicBezTo>
                    <a:cubicBezTo>
                      <a:pt x="132" y="213"/>
                      <a:pt x="154" y="206"/>
                      <a:pt x="177" y="188"/>
                    </a:cubicBezTo>
                    <a:cubicBezTo>
                      <a:pt x="199" y="170"/>
                      <a:pt x="211" y="150"/>
                      <a:pt x="213" y="128"/>
                    </a:cubicBezTo>
                    <a:cubicBezTo>
                      <a:pt x="215" y="107"/>
                      <a:pt x="207" y="84"/>
                      <a:pt x="188" y="61"/>
                    </a:cubicBezTo>
                    <a:cubicBezTo>
                      <a:pt x="139" y="0"/>
                      <a:pt x="139" y="0"/>
                      <a:pt x="139" y="0"/>
                    </a:cubicBezTo>
                    <a:lnTo>
                      <a:pt x="12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0" name="Freeform 20"/>
              <p:cNvSpPr>
                <a:spLocks/>
              </p:cNvSpPr>
              <p:nvPr/>
            </p:nvSpPr>
            <p:spPr bwMode="auto">
              <a:xfrm>
                <a:off x="3340559" y="1179809"/>
                <a:ext cx="57411" cy="56702"/>
              </a:xfrm>
              <a:custGeom>
                <a:avLst/>
                <a:gdLst>
                  <a:gd name="T0" fmla="*/ 170 w 189"/>
                  <a:gd name="T1" fmla="*/ 52 h 186"/>
                  <a:gd name="T2" fmla="*/ 179 w 189"/>
                  <a:gd name="T3" fmla="*/ 45 h 186"/>
                  <a:gd name="T4" fmla="*/ 189 w 189"/>
                  <a:gd name="T5" fmla="*/ 53 h 186"/>
                  <a:gd name="T6" fmla="*/ 166 w 189"/>
                  <a:gd name="T7" fmla="*/ 117 h 186"/>
                  <a:gd name="T8" fmla="*/ 149 w 189"/>
                  <a:gd name="T9" fmla="*/ 112 h 186"/>
                  <a:gd name="T10" fmla="*/ 152 w 189"/>
                  <a:gd name="T11" fmla="*/ 70 h 186"/>
                  <a:gd name="T12" fmla="*/ 136 w 189"/>
                  <a:gd name="T13" fmla="*/ 42 h 186"/>
                  <a:gd name="T14" fmla="*/ 100 w 189"/>
                  <a:gd name="T15" fmla="*/ 37 h 186"/>
                  <a:gd name="T16" fmla="*/ 60 w 189"/>
                  <a:gd name="T17" fmla="*/ 70 h 186"/>
                  <a:gd name="T18" fmla="*/ 39 w 189"/>
                  <a:gd name="T19" fmla="*/ 117 h 186"/>
                  <a:gd name="T20" fmla="*/ 55 w 189"/>
                  <a:gd name="T21" fmla="*/ 152 h 186"/>
                  <a:gd name="T22" fmla="*/ 86 w 189"/>
                  <a:gd name="T23" fmla="*/ 161 h 186"/>
                  <a:gd name="T24" fmla="*/ 122 w 189"/>
                  <a:gd name="T25" fmla="*/ 153 h 186"/>
                  <a:gd name="T26" fmla="*/ 132 w 189"/>
                  <a:gd name="T27" fmla="*/ 172 h 186"/>
                  <a:gd name="T28" fmla="*/ 81 w 189"/>
                  <a:gd name="T29" fmla="*/ 186 h 186"/>
                  <a:gd name="T30" fmla="*/ 35 w 189"/>
                  <a:gd name="T31" fmla="*/ 168 h 186"/>
                  <a:gd name="T32" fmla="*/ 2 w 189"/>
                  <a:gd name="T33" fmla="*/ 111 h 186"/>
                  <a:gd name="T34" fmla="*/ 24 w 189"/>
                  <a:gd name="T35" fmla="*/ 43 h 186"/>
                  <a:gd name="T36" fmla="*/ 83 w 189"/>
                  <a:gd name="T37" fmla="*/ 5 h 186"/>
                  <a:gd name="T38" fmla="*/ 147 w 189"/>
                  <a:gd name="T39" fmla="*/ 20 h 186"/>
                  <a:gd name="T40" fmla="*/ 160 w 189"/>
                  <a:gd name="T41" fmla="*/ 34 h 186"/>
                  <a:gd name="T42" fmla="*/ 170 w 189"/>
                  <a:gd name="T43" fmla="*/ 5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9" h="186">
                    <a:moveTo>
                      <a:pt x="170" y="52"/>
                    </a:moveTo>
                    <a:cubicBezTo>
                      <a:pt x="179" y="45"/>
                      <a:pt x="179" y="45"/>
                      <a:pt x="179" y="45"/>
                    </a:cubicBezTo>
                    <a:cubicBezTo>
                      <a:pt x="189" y="53"/>
                      <a:pt x="189" y="53"/>
                      <a:pt x="189" y="53"/>
                    </a:cubicBezTo>
                    <a:cubicBezTo>
                      <a:pt x="166" y="117"/>
                      <a:pt x="166" y="117"/>
                      <a:pt x="166" y="117"/>
                    </a:cubicBezTo>
                    <a:cubicBezTo>
                      <a:pt x="149" y="112"/>
                      <a:pt x="149" y="112"/>
                      <a:pt x="149" y="112"/>
                    </a:cubicBezTo>
                    <a:cubicBezTo>
                      <a:pt x="154" y="96"/>
                      <a:pt x="154" y="82"/>
                      <a:pt x="152" y="70"/>
                    </a:cubicBezTo>
                    <a:cubicBezTo>
                      <a:pt x="150" y="57"/>
                      <a:pt x="145" y="48"/>
                      <a:pt x="136" y="42"/>
                    </a:cubicBezTo>
                    <a:cubicBezTo>
                      <a:pt x="126" y="34"/>
                      <a:pt x="113" y="32"/>
                      <a:pt x="100" y="37"/>
                    </a:cubicBezTo>
                    <a:cubicBezTo>
                      <a:pt x="86" y="42"/>
                      <a:pt x="72" y="53"/>
                      <a:pt x="60" y="70"/>
                    </a:cubicBezTo>
                    <a:cubicBezTo>
                      <a:pt x="47" y="87"/>
                      <a:pt x="40" y="102"/>
                      <a:pt x="39" y="117"/>
                    </a:cubicBezTo>
                    <a:cubicBezTo>
                      <a:pt x="39" y="131"/>
                      <a:pt x="44" y="143"/>
                      <a:pt x="55" y="152"/>
                    </a:cubicBezTo>
                    <a:cubicBezTo>
                      <a:pt x="63" y="158"/>
                      <a:pt x="73" y="161"/>
                      <a:pt x="86" y="161"/>
                    </a:cubicBezTo>
                    <a:cubicBezTo>
                      <a:pt x="98" y="161"/>
                      <a:pt x="110" y="158"/>
                      <a:pt x="122" y="153"/>
                    </a:cubicBezTo>
                    <a:cubicBezTo>
                      <a:pt x="132" y="172"/>
                      <a:pt x="132" y="172"/>
                      <a:pt x="132" y="172"/>
                    </a:cubicBezTo>
                    <a:cubicBezTo>
                      <a:pt x="114" y="181"/>
                      <a:pt x="97" y="186"/>
                      <a:pt x="81" y="186"/>
                    </a:cubicBezTo>
                    <a:cubicBezTo>
                      <a:pt x="65" y="185"/>
                      <a:pt x="49" y="179"/>
                      <a:pt x="35" y="168"/>
                    </a:cubicBezTo>
                    <a:cubicBezTo>
                      <a:pt x="15" y="153"/>
                      <a:pt x="3" y="134"/>
                      <a:pt x="2" y="111"/>
                    </a:cubicBezTo>
                    <a:cubicBezTo>
                      <a:pt x="0" y="88"/>
                      <a:pt x="7" y="65"/>
                      <a:pt x="24" y="43"/>
                    </a:cubicBezTo>
                    <a:cubicBezTo>
                      <a:pt x="41" y="22"/>
                      <a:pt x="60" y="9"/>
                      <a:pt x="83" y="5"/>
                    </a:cubicBezTo>
                    <a:cubicBezTo>
                      <a:pt x="107" y="0"/>
                      <a:pt x="127" y="6"/>
                      <a:pt x="147" y="20"/>
                    </a:cubicBezTo>
                    <a:cubicBezTo>
                      <a:pt x="152" y="24"/>
                      <a:pt x="156" y="28"/>
                      <a:pt x="160" y="34"/>
                    </a:cubicBezTo>
                    <a:cubicBezTo>
                      <a:pt x="164" y="39"/>
                      <a:pt x="167" y="45"/>
                      <a:pt x="170"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1" name="Freeform 21"/>
              <p:cNvSpPr>
                <a:spLocks noEditPoints="1"/>
              </p:cNvSpPr>
              <p:nvPr/>
            </p:nvSpPr>
            <p:spPr bwMode="auto">
              <a:xfrm>
                <a:off x="3387338" y="1206743"/>
                <a:ext cx="55993" cy="57411"/>
              </a:xfrm>
              <a:custGeom>
                <a:avLst/>
                <a:gdLst>
                  <a:gd name="T0" fmla="*/ 143 w 185"/>
                  <a:gd name="T1" fmla="*/ 62 h 191"/>
                  <a:gd name="T2" fmla="*/ 131 w 185"/>
                  <a:gd name="T3" fmla="*/ 113 h 191"/>
                  <a:gd name="T4" fmla="*/ 98 w 185"/>
                  <a:gd name="T5" fmla="*/ 155 h 191"/>
                  <a:gd name="T6" fmla="*/ 62 w 185"/>
                  <a:gd name="T7" fmla="*/ 159 h 191"/>
                  <a:gd name="T8" fmla="*/ 42 w 185"/>
                  <a:gd name="T9" fmla="*/ 129 h 191"/>
                  <a:gd name="T10" fmla="*/ 54 w 185"/>
                  <a:gd name="T11" fmla="*/ 78 h 191"/>
                  <a:gd name="T12" fmla="*/ 87 w 185"/>
                  <a:gd name="T13" fmla="*/ 36 h 191"/>
                  <a:gd name="T14" fmla="*/ 123 w 185"/>
                  <a:gd name="T15" fmla="*/ 32 h 191"/>
                  <a:gd name="T16" fmla="*/ 143 w 185"/>
                  <a:gd name="T17" fmla="*/ 62 h 191"/>
                  <a:gd name="T18" fmla="*/ 64 w 185"/>
                  <a:gd name="T19" fmla="*/ 8 h 191"/>
                  <a:gd name="T20" fmla="*/ 14 w 185"/>
                  <a:gd name="T21" fmla="*/ 59 h 191"/>
                  <a:gd name="T22" fmla="*/ 7 w 185"/>
                  <a:gd name="T23" fmla="*/ 129 h 191"/>
                  <a:gd name="T24" fmla="*/ 52 w 185"/>
                  <a:gd name="T25" fmla="*/ 179 h 191"/>
                  <a:gd name="T26" fmla="*/ 120 w 185"/>
                  <a:gd name="T27" fmla="*/ 183 h 191"/>
                  <a:gd name="T28" fmla="*/ 171 w 185"/>
                  <a:gd name="T29" fmla="*/ 132 h 191"/>
                  <a:gd name="T30" fmla="*/ 178 w 185"/>
                  <a:gd name="T31" fmla="*/ 62 h 191"/>
                  <a:gd name="T32" fmla="*/ 132 w 185"/>
                  <a:gd name="T33" fmla="*/ 12 h 191"/>
                  <a:gd name="T34" fmla="*/ 64 w 185"/>
                  <a:gd name="T35" fmla="*/ 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5" h="191">
                    <a:moveTo>
                      <a:pt x="143" y="62"/>
                    </a:moveTo>
                    <a:cubicBezTo>
                      <a:pt x="144" y="76"/>
                      <a:pt x="140" y="93"/>
                      <a:pt x="131" y="113"/>
                    </a:cubicBezTo>
                    <a:cubicBezTo>
                      <a:pt x="121" y="133"/>
                      <a:pt x="110" y="147"/>
                      <a:pt x="98" y="155"/>
                    </a:cubicBezTo>
                    <a:cubicBezTo>
                      <a:pt x="86" y="163"/>
                      <a:pt x="74" y="164"/>
                      <a:pt x="62" y="159"/>
                    </a:cubicBezTo>
                    <a:cubicBezTo>
                      <a:pt x="50" y="153"/>
                      <a:pt x="43" y="143"/>
                      <a:pt x="42" y="129"/>
                    </a:cubicBezTo>
                    <a:cubicBezTo>
                      <a:pt x="41" y="115"/>
                      <a:pt x="45" y="98"/>
                      <a:pt x="54" y="78"/>
                    </a:cubicBezTo>
                    <a:cubicBezTo>
                      <a:pt x="64" y="58"/>
                      <a:pt x="75" y="44"/>
                      <a:pt x="87" y="36"/>
                    </a:cubicBezTo>
                    <a:cubicBezTo>
                      <a:pt x="99" y="28"/>
                      <a:pt x="111" y="27"/>
                      <a:pt x="123" y="32"/>
                    </a:cubicBezTo>
                    <a:cubicBezTo>
                      <a:pt x="135" y="38"/>
                      <a:pt x="141" y="48"/>
                      <a:pt x="143" y="62"/>
                    </a:cubicBezTo>
                    <a:close/>
                    <a:moveTo>
                      <a:pt x="64" y="8"/>
                    </a:moveTo>
                    <a:cubicBezTo>
                      <a:pt x="43" y="17"/>
                      <a:pt x="26" y="34"/>
                      <a:pt x="14" y="59"/>
                    </a:cubicBezTo>
                    <a:cubicBezTo>
                      <a:pt x="2" y="84"/>
                      <a:pt x="0" y="107"/>
                      <a:pt x="7" y="129"/>
                    </a:cubicBezTo>
                    <a:cubicBezTo>
                      <a:pt x="14" y="151"/>
                      <a:pt x="29" y="168"/>
                      <a:pt x="52" y="179"/>
                    </a:cubicBezTo>
                    <a:cubicBezTo>
                      <a:pt x="76" y="190"/>
                      <a:pt x="98" y="191"/>
                      <a:pt x="120" y="183"/>
                    </a:cubicBezTo>
                    <a:cubicBezTo>
                      <a:pt x="142" y="174"/>
                      <a:pt x="159" y="157"/>
                      <a:pt x="171" y="132"/>
                    </a:cubicBezTo>
                    <a:cubicBezTo>
                      <a:pt x="183" y="108"/>
                      <a:pt x="185" y="84"/>
                      <a:pt x="178" y="62"/>
                    </a:cubicBezTo>
                    <a:cubicBezTo>
                      <a:pt x="171" y="40"/>
                      <a:pt x="156" y="23"/>
                      <a:pt x="132" y="12"/>
                    </a:cubicBezTo>
                    <a:cubicBezTo>
                      <a:pt x="109" y="1"/>
                      <a:pt x="86" y="0"/>
                      <a:pt x="6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2" name="Freeform 22"/>
              <p:cNvSpPr>
                <a:spLocks noEditPoints="1"/>
              </p:cNvSpPr>
              <p:nvPr/>
            </p:nvSpPr>
            <p:spPr bwMode="auto">
              <a:xfrm>
                <a:off x="3436244" y="1222336"/>
                <a:ext cx="58829" cy="67334"/>
              </a:xfrm>
              <a:custGeom>
                <a:avLst/>
                <a:gdLst>
                  <a:gd name="T0" fmla="*/ 97 w 193"/>
                  <a:gd name="T1" fmla="*/ 60 h 220"/>
                  <a:gd name="T2" fmla="*/ 106 w 193"/>
                  <a:gd name="T3" fmla="*/ 43 h 220"/>
                  <a:gd name="T4" fmla="*/ 122 w 193"/>
                  <a:gd name="T5" fmla="*/ 44 h 220"/>
                  <a:gd name="T6" fmla="*/ 144 w 193"/>
                  <a:gd name="T7" fmla="*/ 58 h 220"/>
                  <a:gd name="T8" fmla="*/ 147 w 193"/>
                  <a:gd name="T9" fmla="*/ 80 h 220"/>
                  <a:gd name="T10" fmla="*/ 131 w 193"/>
                  <a:gd name="T11" fmla="*/ 97 h 220"/>
                  <a:gd name="T12" fmla="*/ 96 w 193"/>
                  <a:gd name="T13" fmla="*/ 93 h 220"/>
                  <a:gd name="T14" fmla="*/ 91 w 193"/>
                  <a:gd name="T15" fmla="*/ 92 h 220"/>
                  <a:gd name="T16" fmla="*/ 88 w 193"/>
                  <a:gd name="T17" fmla="*/ 91 h 220"/>
                  <a:gd name="T18" fmla="*/ 97 w 193"/>
                  <a:gd name="T19" fmla="*/ 60 h 220"/>
                  <a:gd name="T20" fmla="*/ 45 w 193"/>
                  <a:gd name="T21" fmla="*/ 21 h 220"/>
                  <a:gd name="T22" fmla="*/ 58 w 193"/>
                  <a:gd name="T23" fmla="*/ 31 h 220"/>
                  <a:gd name="T24" fmla="*/ 54 w 193"/>
                  <a:gd name="T25" fmla="*/ 58 h 220"/>
                  <a:gd name="T26" fmla="*/ 34 w 193"/>
                  <a:gd name="T27" fmla="*/ 123 h 220"/>
                  <a:gd name="T28" fmla="*/ 23 w 193"/>
                  <a:gd name="T29" fmla="*/ 147 h 220"/>
                  <a:gd name="T30" fmla="*/ 6 w 193"/>
                  <a:gd name="T31" fmla="*/ 148 h 220"/>
                  <a:gd name="T32" fmla="*/ 0 w 193"/>
                  <a:gd name="T33" fmla="*/ 169 h 220"/>
                  <a:gd name="T34" fmla="*/ 77 w 193"/>
                  <a:gd name="T35" fmla="*/ 192 h 220"/>
                  <a:gd name="T36" fmla="*/ 83 w 193"/>
                  <a:gd name="T37" fmla="*/ 171 h 220"/>
                  <a:gd name="T38" fmla="*/ 70 w 193"/>
                  <a:gd name="T39" fmla="*/ 161 h 220"/>
                  <a:gd name="T40" fmla="*/ 74 w 193"/>
                  <a:gd name="T41" fmla="*/ 135 h 220"/>
                  <a:gd name="T42" fmla="*/ 81 w 193"/>
                  <a:gd name="T43" fmla="*/ 114 h 220"/>
                  <a:gd name="T44" fmla="*/ 96 w 193"/>
                  <a:gd name="T45" fmla="*/ 118 h 220"/>
                  <a:gd name="T46" fmla="*/ 123 w 193"/>
                  <a:gd name="T47" fmla="*/ 206 h 220"/>
                  <a:gd name="T48" fmla="*/ 172 w 193"/>
                  <a:gd name="T49" fmla="*/ 220 h 220"/>
                  <a:gd name="T50" fmla="*/ 179 w 193"/>
                  <a:gd name="T51" fmla="*/ 200 h 220"/>
                  <a:gd name="T52" fmla="*/ 166 w 193"/>
                  <a:gd name="T53" fmla="*/ 192 h 220"/>
                  <a:gd name="T54" fmla="*/ 158 w 193"/>
                  <a:gd name="T55" fmla="*/ 177 h 220"/>
                  <a:gd name="T56" fmla="*/ 139 w 193"/>
                  <a:gd name="T57" fmla="*/ 125 h 220"/>
                  <a:gd name="T58" fmla="*/ 172 w 193"/>
                  <a:gd name="T59" fmla="*/ 117 h 220"/>
                  <a:gd name="T60" fmla="*/ 189 w 193"/>
                  <a:gd name="T61" fmla="*/ 91 h 220"/>
                  <a:gd name="T62" fmla="*/ 183 w 193"/>
                  <a:gd name="T63" fmla="*/ 52 h 220"/>
                  <a:gd name="T64" fmla="*/ 139 w 193"/>
                  <a:gd name="T65" fmla="*/ 26 h 220"/>
                  <a:gd name="T66" fmla="*/ 51 w 193"/>
                  <a:gd name="T67" fmla="*/ 0 h 220"/>
                  <a:gd name="T68" fmla="*/ 45 w 193"/>
                  <a:gd name="T69" fmla="*/ 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220">
                    <a:moveTo>
                      <a:pt x="97" y="60"/>
                    </a:moveTo>
                    <a:cubicBezTo>
                      <a:pt x="100" y="51"/>
                      <a:pt x="103" y="45"/>
                      <a:pt x="106" y="43"/>
                    </a:cubicBezTo>
                    <a:cubicBezTo>
                      <a:pt x="109" y="42"/>
                      <a:pt x="114" y="42"/>
                      <a:pt x="122" y="44"/>
                    </a:cubicBezTo>
                    <a:cubicBezTo>
                      <a:pt x="132" y="47"/>
                      <a:pt x="140" y="52"/>
                      <a:pt x="144" y="58"/>
                    </a:cubicBezTo>
                    <a:cubicBezTo>
                      <a:pt x="149" y="64"/>
                      <a:pt x="150" y="72"/>
                      <a:pt x="147" y="80"/>
                    </a:cubicBezTo>
                    <a:cubicBezTo>
                      <a:pt x="145" y="89"/>
                      <a:pt x="139" y="94"/>
                      <a:pt x="131" y="97"/>
                    </a:cubicBezTo>
                    <a:cubicBezTo>
                      <a:pt x="122" y="99"/>
                      <a:pt x="111" y="98"/>
                      <a:pt x="96" y="93"/>
                    </a:cubicBezTo>
                    <a:cubicBezTo>
                      <a:pt x="94" y="93"/>
                      <a:pt x="92" y="92"/>
                      <a:pt x="91" y="92"/>
                    </a:cubicBezTo>
                    <a:cubicBezTo>
                      <a:pt x="90" y="91"/>
                      <a:pt x="89" y="91"/>
                      <a:pt x="88" y="91"/>
                    </a:cubicBezTo>
                    <a:lnTo>
                      <a:pt x="97" y="60"/>
                    </a:lnTo>
                    <a:close/>
                    <a:moveTo>
                      <a:pt x="45" y="21"/>
                    </a:moveTo>
                    <a:cubicBezTo>
                      <a:pt x="52" y="23"/>
                      <a:pt x="57" y="27"/>
                      <a:pt x="58" y="31"/>
                    </a:cubicBezTo>
                    <a:cubicBezTo>
                      <a:pt x="59" y="35"/>
                      <a:pt x="58" y="44"/>
                      <a:pt x="54" y="58"/>
                    </a:cubicBezTo>
                    <a:cubicBezTo>
                      <a:pt x="34" y="123"/>
                      <a:pt x="34" y="123"/>
                      <a:pt x="34" y="123"/>
                    </a:cubicBezTo>
                    <a:cubicBezTo>
                      <a:pt x="30" y="136"/>
                      <a:pt x="26" y="144"/>
                      <a:pt x="23" y="147"/>
                    </a:cubicBezTo>
                    <a:cubicBezTo>
                      <a:pt x="19" y="150"/>
                      <a:pt x="14" y="150"/>
                      <a:pt x="6" y="148"/>
                    </a:cubicBezTo>
                    <a:cubicBezTo>
                      <a:pt x="0" y="169"/>
                      <a:pt x="0" y="169"/>
                      <a:pt x="0" y="169"/>
                    </a:cubicBezTo>
                    <a:cubicBezTo>
                      <a:pt x="77" y="192"/>
                      <a:pt x="77" y="192"/>
                      <a:pt x="77" y="192"/>
                    </a:cubicBezTo>
                    <a:cubicBezTo>
                      <a:pt x="83" y="171"/>
                      <a:pt x="83" y="171"/>
                      <a:pt x="83" y="171"/>
                    </a:cubicBezTo>
                    <a:cubicBezTo>
                      <a:pt x="76" y="169"/>
                      <a:pt x="72" y="166"/>
                      <a:pt x="70" y="161"/>
                    </a:cubicBezTo>
                    <a:cubicBezTo>
                      <a:pt x="69" y="157"/>
                      <a:pt x="70" y="148"/>
                      <a:pt x="74" y="135"/>
                    </a:cubicBezTo>
                    <a:cubicBezTo>
                      <a:pt x="81" y="114"/>
                      <a:pt x="81" y="114"/>
                      <a:pt x="81" y="114"/>
                    </a:cubicBezTo>
                    <a:cubicBezTo>
                      <a:pt x="96" y="118"/>
                      <a:pt x="96" y="118"/>
                      <a:pt x="96" y="118"/>
                    </a:cubicBezTo>
                    <a:cubicBezTo>
                      <a:pt x="123" y="206"/>
                      <a:pt x="123" y="206"/>
                      <a:pt x="123" y="206"/>
                    </a:cubicBezTo>
                    <a:cubicBezTo>
                      <a:pt x="172" y="220"/>
                      <a:pt x="172" y="220"/>
                      <a:pt x="172" y="220"/>
                    </a:cubicBezTo>
                    <a:cubicBezTo>
                      <a:pt x="179" y="200"/>
                      <a:pt x="179" y="200"/>
                      <a:pt x="179" y="200"/>
                    </a:cubicBezTo>
                    <a:cubicBezTo>
                      <a:pt x="173" y="198"/>
                      <a:pt x="169" y="195"/>
                      <a:pt x="166" y="192"/>
                    </a:cubicBezTo>
                    <a:cubicBezTo>
                      <a:pt x="163" y="188"/>
                      <a:pt x="160" y="184"/>
                      <a:pt x="158" y="177"/>
                    </a:cubicBezTo>
                    <a:cubicBezTo>
                      <a:pt x="139" y="125"/>
                      <a:pt x="139" y="125"/>
                      <a:pt x="139" y="125"/>
                    </a:cubicBezTo>
                    <a:cubicBezTo>
                      <a:pt x="153" y="125"/>
                      <a:pt x="163" y="122"/>
                      <a:pt x="172" y="117"/>
                    </a:cubicBezTo>
                    <a:cubicBezTo>
                      <a:pt x="179" y="111"/>
                      <a:pt x="185" y="103"/>
                      <a:pt x="189" y="91"/>
                    </a:cubicBezTo>
                    <a:cubicBezTo>
                      <a:pt x="193" y="76"/>
                      <a:pt x="191" y="62"/>
                      <a:pt x="183" y="52"/>
                    </a:cubicBezTo>
                    <a:cubicBezTo>
                      <a:pt x="175" y="41"/>
                      <a:pt x="160" y="33"/>
                      <a:pt x="139" y="26"/>
                    </a:cubicBezTo>
                    <a:cubicBezTo>
                      <a:pt x="51" y="0"/>
                      <a:pt x="51" y="0"/>
                      <a:pt x="51" y="0"/>
                    </a:cubicBezTo>
                    <a:lnTo>
                      <a:pt x="4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3" name="Freeform 23"/>
              <p:cNvSpPr>
                <a:spLocks noEditPoints="1"/>
              </p:cNvSpPr>
              <p:nvPr/>
            </p:nvSpPr>
            <p:spPr bwMode="auto">
              <a:xfrm>
                <a:off x="3497199" y="1237220"/>
                <a:ext cx="50323" cy="56702"/>
              </a:xfrm>
              <a:custGeom>
                <a:avLst/>
                <a:gdLst>
                  <a:gd name="T0" fmla="*/ 76 w 164"/>
                  <a:gd name="T1" fmla="*/ 51 h 185"/>
                  <a:gd name="T2" fmla="*/ 82 w 164"/>
                  <a:gd name="T3" fmla="*/ 34 h 185"/>
                  <a:gd name="T4" fmla="*/ 94 w 164"/>
                  <a:gd name="T5" fmla="*/ 31 h 185"/>
                  <a:gd name="T6" fmla="*/ 115 w 164"/>
                  <a:gd name="T7" fmla="*/ 42 h 185"/>
                  <a:gd name="T8" fmla="*/ 120 w 164"/>
                  <a:gd name="T9" fmla="*/ 64 h 185"/>
                  <a:gd name="T10" fmla="*/ 108 w 164"/>
                  <a:gd name="T11" fmla="*/ 86 h 185"/>
                  <a:gd name="T12" fmla="*/ 79 w 164"/>
                  <a:gd name="T13" fmla="*/ 90 h 185"/>
                  <a:gd name="T14" fmla="*/ 75 w 164"/>
                  <a:gd name="T15" fmla="*/ 90 h 185"/>
                  <a:gd name="T16" fmla="*/ 71 w 164"/>
                  <a:gd name="T17" fmla="*/ 89 h 185"/>
                  <a:gd name="T18" fmla="*/ 76 w 164"/>
                  <a:gd name="T19" fmla="*/ 51 h 185"/>
                  <a:gd name="T20" fmla="*/ 20 w 164"/>
                  <a:gd name="T21" fmla="*/ 22 h 185"/>
                  <a:gd name="T22" fmla="*/ 33 w 164"/>
                  <a:gd name="T23" fmla="*/ 29 h 185"/>
                  <a:gd name="T24" fmla="*/ 33 w 164"/>
                  <a:gd name="T25" fmla="*/ 57 h 185"/>
                  <a:gd name="T26" fmla="*/ 25 w 164"/>
                  <a:gd name="T27" fmla="*/ 124 h 185"/>
                  <a:gd name="T28" fmla="*/ 18 w 164"/>
                  <a:gd name="T29" fmla="*/ 150 h 185"/>
                  <a:gd name="T30" fmla="*/ 3 w 164"/>
                  <a:gd name="T31" fmla="*/ 154 h 185"/>
                  <a:gd name="T32" fmla="*/ 0 w 164"/>
                  <a:gd name="T33" fmla="*/ 175 h 185"/>
                  <a:gd name="T34" fmla="*/ 78 w 164"/>
                  <a:gd name="T35" fmla="*/ 185 h 185"/>
                  <a:gd name="T36" fmla="*/ 80 w 164"/>
                  <a:gd name="T37" fmla="*/ 164 h 185"/>
                  <a:gd name="T38" fmla="*/ 67 w 164"/>
                  <a:gd name="T39" fmla="*/ 156 h 185"/>
                  <a:gd name="T40" fmla="*/ 66 w 164"/>
                  <a:gd name="T41" fmla="*/ 129 h 185"/>
                  <a:gd name="T42" fmla="*/ 69 w 164"/>
                  <a:gd name="T43" fmla="*/ 111 h 185"/>
                  <a:gd name="T44" fmla="*/ 96 w 164"/>
                  <a:gd name="T45" fmla="*/ 114 h 185"/>
                  <a:gd name="T46" fmla="*/ 142 w 164"/>
                  <a:gd name="T47" fmla="*/ 107 h 185"/>
                  <a:gd name="T48" fmla="*/ 162 w 164"/>
                  <a:gd name="T49" fmla="*/ 71 h 185"/>
                  <a:gd name="T50" fmla="*/ 151 w 164"/>
                  <a:gd name="T51" fmla="*/ 30 h 185"/>
                  <a:gd name="T52" fmla="*/ 107 w 164"/>
                  <a:gd name="T53" fmla="*/ 11 h 185"/>
                  <a:gd name="T54" fmla="*/ 22 w 164"/>
                  <a:gd name="T55" fmla="*/ 0 h 185"/>
                  <a:gd name="T56" fmla="*/ 20 w 164"/>
                  <a:gd name="T57" fmla="*/ 2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4" h="185">
                    <a:moveTo>
                      <a:pt x="76" y="51"/>
                    </a:moveTo>
                    <a:cubicBezTo>
                      <a:pt x="77" y="42"/>
                      <a:pt x="79" y="36"/>
                      <a:pt x="82" y="34"/>
                    </a:cubicBezTo>
                    <a:cubicBezTo>
                      <a:pt x="84" y="31"/>
                      <a:pt x="88" y="30"/>
                      <a:pt x="94" y="31"/>
                    </a:cubicBezTo>
                    <a:cubicBezTo>
                      <a:pt x="103" y="32"/>
                      <a:pt x="110" y="36"/>
                      <a:pt x="115" y="42"/>
                    </a:cubicBezTo>
                    <a:cubicBezTo>
                      <a:pt x="119" y="47"/>
                      <a:pt x="121" y="55"/>
                      <a:pt x="120" y="64"/>
                    </a:cubicBezTo>
                    <a:cubicBezTo>
                      <a:pt x="119" y="74"/>
                      <a:pt x="114" y="82"/>
                      <a:pt x="108" y="86"/>
                    </a:cubicBezTo>
                    <a:cubicBezTo>
                      <a:pt x="101" y="91"/>
                      <a:pt x="91" y="92"/>
                      <a:pt x="79" y="90"/>
                    </a:cubicBezTo>
                    <a:cubicBezTo>
                      <a:pt x="77" y="90"/>
                      <a:pt x="76" y="90"/>
                      <a:pt x="75" y="90"/>
                    </a:cubicBezTo>
                    <a:cubicBezTo>
                      <a:pt x="73" y="90"/>
                      <a:pt x="72" y="89"/>
                      <a:pt x="71" y="89"/>
                    </a:cubicBezTo>
                    <a:lnTo>
                      <a:pt x="76" y="51"/>
                    </a:lnTo>
                    <a:close/>
                    <a:moveTo>
                      <a:pt x="20" y="22"/>
                    </a:moveTo>
                    <a:cubicBezTo>
                      <a:pt x="26" y="23"/>
                      <a:pt x="31" y="25"/>
                      <a:pt x="33" y="29"/>
                    </a:cubicBezTo>
                    <a:cubicBezTo>
                      <a:pt x="35" y="33"/>
                      <a:pt x="35" y="42"/>
                      <a:pt x="33" y="57"/>
                    </a:cubicBezTo>
                    <a:cubicBezTo>
                      <a:pt x="25" y="124"/>
                      <a:pt x="25" y="124"/>
                      <a:pt x="25" y="124"/>
                    </a:cubicBezTo>
                    <a:cubicBezTo>
                      <a:pt x="23" y="138"/>
                      <a:pt x="21" y="147"/>
                      <a:pt x="18" y="150"/>
                    </a:cubicBezTo>
                    <a:cubicBezTo>
                      <a:pt x="15" y="153"/>
                      <a:pt x="10" y="155"/>
                      <a:pt x="3" y="154"/>
                    </a:cubicBezTo>
                    <a:cubicBezTo>
                      <a:pt x="0" y="175"/>
                      <a:pt x="0" y="175"/>
                      <a:pt x="0" y="175"/>
                    </a:cubicBezTo>
                    <a:cubicBezTo>
                      <a:pt x="78" y="185"/>
                      <a:pt x="78" y="185"/>
                      <a:pt x="78" y="185"/>
                    </a:cubicBezTo>
                    <a:cubicBezTo>
                      <a:pt x="80" y="164"/>
                      <a:pt x="80" y="164"/>
                      <a:pt x="80" y="164"/>
                    </a:cubicBezTo>
                    <a:cubicBezTo>
                      <a:pt x="73" y="162"/>
                      <a:pt x="69" y="160"/>
                      <a:pt x="67" y="156"/>
                    </a:cubicBezTo>
                    <a:cubicBezTo>
                      <a:pt x="65" y="152"/>
                      <a:pt x="64" y="143"/>
                      <a:pt x="66" y="129"/>
                    </a:cubicBezTo>
                    <a:cubicBezTo>
                      <a:pt x="69" y="111"/>
                      <a:pt x="69" y="111"/>
                      <a:pt x="69" y="111"/>
                    </a:cubicBezTo>
                    <a:cubicBezTo>
                      <a:pt x="96" y="114"/>
                      <a:pt x="96" y="114"/>
                      <a:pt x="96" y="114"/>
                    </a:cubicBezTo>
                    <a:cubicBezTo>
                      <a:pt x="116" y="117"/>
                      <a:pt x="131" y="115"/>
                      <a:pt x="142" y="107"/>
                    </a:cubicBezTo>
                    <a:cubicBezTo>
                      <a:pt x="153" y="100"/>
                      <a:pt x="159" y="88"/>
                      <a:pt x="162" y="71"/>
                    </a:cubicBezTo>
                    <a:cubicBezTo>
                      <a:pt x="164" y="54"/>
                      <a:pt x="160" y="40"/>
                      <a:pt x="151" y="30"/>
                    </a:cubicBezTo>
                    <a:cubicBezTo>
                      <a:pt x="142" y="19"/>
                      <a:pt x="127" y="13"/>
                      <a:pt x="107" y="11"/>
                    </a:cubicBezTo>
                    <a:cubicBezTo>
                      <a:pt x="22" y="0"/>
                      <a:pt x="22" y="0"/>
                      <a:pt x="22" y="0"/>
                    </a:cubicBezTo>
                    <a:lnTo>
                      <a:pt x="2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4" name="Freeform 24"/>
              <p:cNvSpPr>
                <a:spLocks noEditPoints="1"/>
              </p:cNvSpPr>
              <p:nvPr/>
            </p:nvSpPr>
            <p:spPr bwMode="auto">
              <a:xfrm>
                <a:off x="3548231" y="1241473"/>
                <a:ext cx="53867" cy="56702"/>
              </a:xfrm>
              <a:custGeom>
                <a:avLst/>
                <a:gdLst>
                  <a:gd name="T0" fmla="*/ 117 w 176"/>
                  <a:gd name="T1" fmla="*/ 40 h 186"/>
                  <a:gd name="T2" fmla="*/ 130 w 176"/>
                  <a:gd name="T3" fmla="*/ 92 h 186"/>
                  <a:gd name="T4" fmla="*/ 121 w 176"/>
                  <a:gd name="T5" fmla="*/ 143 h 186"/>
                  <a:gd name="T6" fmla="*/ 91 w 176"/>
                  <a:gd name="T7" fmla="*/ 163 h 186"/>
                  <a:gd name="T8" fmla="*/ 59 w 176"/>
                  <a:gd name="T9" fmla="*/ 146 h 186"/>
                  <a:gd name="T10" fmla="*/ 46 w 176"/>
                  <a:gd name="T11" fmla="*/ 95 h 186"/>
                  <a:gd name="T12" fmla="*/ 55 w 176"/>
                  <a:gd name="T13" fmla="*/ 43 h 186"/>
                  <a:gd name="T14" fmla="*/ 85 w 176"/>
                  <a:gd name="T15" fmla="*/ 23 h 186"/>
                  <a:gd name="T16" fmla="*/ 117 w 176"/>
                  <a:gd name="T17" fmla="*/ 40 h 186"/>
                  <a:gd name="T18" fmla="*/ 23 w 176"/>
                  <a:gd name="T19" fmla="*/ 29 h 186"/>
                  <a:gd name="T20" fmla="*/ 1 w 176"/>
                  <a:gd name="T21" fmla="*/ 96 h 186"/>
                  <a:gd name="T22" fmla="*/ 28 w 176"/>
                  <a:gd name="T23" fmla="*/ 162 h 186"/>
                  <a:gd name="T24" fmla="*/ 92 w 176"/>
                  <a:gd name="T25" fmla="*/ 185 h 186"/>
                  <a:gd name="T26" fmla="*/ 153 w 176"/>
                  <a:gd name="T27" fmla="*/ 158 h 186"/>
                  <a:gd name="T28" fmla="*/ 175 w 176"/>
                  <a:gd name="T29" fmla="*/ 90 h 186"/>
                  <a:gd name="T30" fmla="*/ 148 w 176"/>
                  <a:gd name="T31" fmla="*/ 24 h 186"/>
                  <a:gd name="T32" fmla="*/ 84 w 176"/>
                  <a:gd name="T33" fmla="*/ 1 h 186"/>
                  <a:gd name="T34" fmla="*/ 23 w 176"/>
                  <a:gd name="T35" fmla="*/ 2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6" h="186">
                    <a:moveTo>
                      <a:pt x="117" y="40"/>
                    </a:moveTo>
                    <a:cubicBezTo>
                      <a:pt x="125" y="52"/>
                      <a:pt x="129" y="69"/>
                      <a:pt x="130" y="92"/>
                    </a:cubicBezTo>
                    <a:cubicBezTo>
                      <a:pt x="131" y="114"/>
                      <a:pt x="128" y="131"/>
                      <a:pt x="121" y="143"/>
                    </a:cubicBezTo>
                    <a:cubicBezTo>
                      <a:pt x="114" y="156"/>
                      <a:pt x="104" y="162"/>
                      <a:pt x="91" y="163"/>
                    </a:cubicBezTo>
                    <a:cubicBezTo>
                      <a:pt x="77" y="163"/>
                      <a:pt x="67" y="158"/>
                      <a:pt x="59" y="146"/>
                    </a:cubicBezTo>
                    <a:cubicBezTo>
                      <a:pt x="51" y="134"/>
                      <a:pt x="47" y="117"/>
                      <a:pt x="46" y="95"/>
                    </a:cubicBezTo>
                    <a:cubicBezTo>
                      <a:pt x="45" y="73"/>
                      <a:pt x="48" y="55"/>
                      <a:pt x="55" y="43"/>
                    </a:cubicBezTo>
                    <a:cubicBezTo>
                      <a:pt x="62" y="30"/>
                      <a:pt x="72" y="24"/>
                      <a:pt x="85" y="23"/>
                    </a:cubicBezTo>
                    <a:cubicBezTo>
                      <a:pt x="99" y="23"/>
                      <a:pt x="109" y="28"/>
                      <a:pt x="117" y="40"/>
                    </a:cubicBezTo>
                    <a:close/>
                    <a:moveTo>
                      <a:pt x="23" y="29"/>
                    </a:moveTo>
                    <a:cubicBezTo>
                      <a:pt x="7" y="46"/>
                      <a:pt x="0" y="69"/>
                      <a:pt x="1" y="96"/>
                    </a:cubicBezTo>
                    <a:cubicBezTo>
                      <a:pt x="2" y="124"/>
                      <a:pt x="11" y="146"/>
                      <a:pt x="28" y="162"/>
                    </a:cubicBezTo>
                    <a:cubicBezTo>
                      <a:pt x="44" y="179"/>
                      <a:pt x="65" y="186"/>
                      <a:pt x="92" y="185"/>
                    </a:cubicBezTo>
                    <a:cubicBezTo>
                      <a:pt x="117" y="185"/>
                      <a:pt x="138" y="175"/>
                      <a:pt x="153" y="158"/>
                    </a:cubicBezTo>
                    <a:cubicBezTo>
                      <a:pt x="169" y="140"/>
                      <a:pt x="176" y="118"/>
                      <a:pt x="175" y="90"/>
                    </a:cubicBezTo>
                    <a:cubicBezTo>
                      <a:pt x="174" y="62"/>
                      <a:pt x="165" y="40"/>
                      <a:pt x="148" y="24"/>
                    </a:cubicBezTo>
                    <a:cubicBezTo>
                      <a:pt x="132" y="8"/>
                      <a:pt x="110" y="0"/>
                      <a:pt x="84" y="1"/>
                    </a:cubicBezTo>
                    <a:cubicBezTo>
                      <a:pt x="59" y="2"/>
                      <a:pt x="38" y="11"/>
                      <a:pt x="23"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5" name="Freeform 25"/>
              <p:cNvSpPr>
                <a:spLocks noEditPoints="1"/>
              </p:cNvSpPr>
              <p:nvPr/>
            </p:nvSpPr>
            <p:spPr bwMode="auto">
              <a:xfrm>
                <a:off x="3599972" y="1235803"/>
                <a:ext cx="62372" cy="58829"/>
              </a:xfrm>
              <a:custGeom>
                <a:avLst/>
                <a:gdLst>
                  <a:gd name="T0" fmla="*/ 68 w 207"/>
                  <a:gd name="T1" fmla="*/ 52 h 193"/>
                  <a:gd name="T2" fmla="*/ 69 w 207"/>
                  <a:gd name="T3" fmla="*/ 34 h 193"/>
                  <a:gd name="T4" fmla="*/ 83 w 207"/>
                  <a:gd name="T5" fmla="*/ 27 h 193"/>
                  <a:gd name="T6" fmla="*/ 110 w 207"/>
                  <a:gd name="T7" fmla="*/ 30 h 193"/>
                  <a:gd name="T8" fmla="*/ 122 w 207"/>
                  <a:gd name="T9" fmla="*/ 48 h 193"/>
                  <a:gd name="T10" fmla="*/ 115 w 207"/>
                  <a:gd name="T11" fmla="*/ 71 h 193"/>
                  <a:gd name="T12" fmla="*/ 82 w 207"/>
                  <a:gd name="T13" fmla="*/ 83 h 193"/>
                  <a:gd name="T14" fmla="*/ 77 w 207"/>
                  <a:gd name="T15" fmla="*/ 84 h 193"/>
                  <a:gd name="T16" fmla="*/ 73 w 207"/>
                  <a:gd name="T17" fmla="*/ 84 h 193"/>
                  <a:gd name="T18" fmla="*/ 68 w 207"/>
                  <a:gd name="T19" fmla="*/ 52 h 193"/>
                  <a:gd name="T20" fmla="*/ 4 w 207"/>
                  <a:gd name="T21" fmla="*/ 40 h 193"/>
                  <a:gd name="T22" fmla="*/ 20 w 207"/>
                  <a:gd name="T23" fmla="*/ 44 h 193"/>
                  <a:gd name="T24" fmla="*/ 28 w 207"/>
                  <a:gd name="T25" fmla="*/ 69 h 193"/>
                  <a:gd name="T26" fmla="*/ 40 w 207"/>
                  <a:gd name="T27" fmla="*/ 136 h 193"/>
                  <a:gd name="T28" fmla="*/ 40 w 207"/>
                  <a:gd name="T29" fmla="*/ 163 h 193"/>
                  <a:gd name="T30" fmla="*/ 26 w 207"/>
                  <a:gd name="T31" fmla="*/ 171 h 193"/>
                  <a:gd name="T32" fmla="*/ 29 w 207"/>
                  <a:gd name="T33" fmla="*/ 193 h 193"/>
                  <a:gd name="T34" fmla="*/ 109 w 207"/>
                  <a:gd name="T35" fmla="*/ 180 h 193"/>
                  <a:gd name="T36" fmla="*/ 105 w 207"/>
                  <a:gd name="T37" fmla="*/ 159 h 193"/>
                  <a:gd name="T38" fmla="*/ 89 w 207"/>
                  <a:gd name="T39" fmla="*/ 155 h 193"/>
                  <a:gd name="T40" fmla="*/ 81 w 207"/>
                  <a:gd name="T41" fmla="*/ 129 h 193"/>
                  <a:gd name="T42" fmla="*/ 77 w 207"/>
                  <a:gd name="T43" fmla="*/ 108 h 193"/>
                  <a:gd name="T44" fmla="*/ 93 w 207"/>
                  <a:gd name="T45" fmla="*/ 105 h 193"/>
                  <a:gd name="T46" fmla="*/ 156 w 207"/>
                  <a:gd name="T47" fmla="*/ 173 h 193"/>
                  <a:gd name="T48" fmla="*/ 207 w 207"/>
                  <a:gd name="T49" fmla="*/ 164 h 193"/>
                  <a:gd name="T50" fmla="*/ 204 w 207"/>
                  <a:gd name="T51" fmla="*/ 143 h 193"/>
                  <a:gd name="T52" fmla="*/ 188 w 207"/>
                  <a:gd name="T53" fmla="*/ 141 h 193"/>
                  <a:gd name="T54" fmla="*/ 175 w 207"/>
                  <a:gd name="T55" fmla="*/ 131 h 193"/>
                  <a:gd name="T56" fmla="*/ 135 w 207"/>
                  <a:gd name="T57" fmla="*/ 93 h 193"/>
                  <a:gd name="T58" fmla="*/ 160 w 207"/>
                  <a:gd name="T59" fmla="*/ 71 h 193"/>
                  <a:gd name="T60" fmla="*/ 164 w 207"/>
                  <a:gd name="T61" fmla="*/ 41 h 193"/>
                  <a:gd name="T62" fmla="*/ 142 w 207"/>
                  <a:gd name="T63" fmla="*/ 8 h 193"/>
                  <a:gd name="T64" fmla="*/ 91 w 207"/>
                  <a:gd name="T65" fmla="*/ 4 h 193"/>
                  <a:gd name="T66" fmla="*/ 0 w 207"/>
                  <a:gd name="T67" fmla="*/ 19 h 193"/>
                  <a:gd name="T68" fmla="*/ 4 w 207"/>
                  <a:gd name="T69" fmla="*/ 4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7" h="193">
                    <a:moveTo>
                      <a:pt x="68" y="52"/>
                    </a:moveTo>
                    <a:cubicBezTo>
                      <a:pt x="66" y="43"/>
                      <a:pt x="67" y="37"/>
                      <a:pt x="69" y="34"/>
                    </a:cubicBezTo>
                    <a:cubicBezTo>
                      <a:pt x="71" y="31"/>
                      <a:pt x="76" y="28"/>
                      <a:pt x="83" y="27"/>
                    </a:cubicBezTo>
                    <a:cubicBezTo>
                      <a:pt x="94" y="26"/>
                      <a:pt x="103" y="26"/>
                      <a:pt x="110" y="30"/>
                    </a:cubicBezTo>
                    <a:cubicBezTo>
                      <a:pt x="117" y="34"/>
                      <a:pt x="121" y="40"/>
                      <a:pt x="122" y="48"/>
                    </a:cubicBezTo>
                    <a:cubicBezTo>
                      <a:pt x="124" y="57"/>
                      <a:pt x="121" y="65"/>
                      <a:pt x="115" y="71"/>
                    </a:cubicBezTo>
                    <a:cubicBezTo>
                      <a:pt x="108" y="76"/>
                      <a:pt x="97" y="81"/>
                      <a:pt x="82" y="83"/>
                    </a:cubicBezTo>
                    <a:cubicBezTo>
                      <a:pt x="80" y="83"/>
                      <a:pt x="78" y="84"/>
                      <a:pt x="77" y="84"/>
                    </a:cubicBezTo>
                    <a:cubicBezTo>
                      <a:pt x="76" y="84"/>
                      <a:pt x="74" y="84"/>
                      <a:pt x="73" y="84"/>
                    </a:cubicBezTo>
                    <a:lnTo>
                      <a:pt x="68" y="52"/>
                    </a:lnTo>
                    <a:close/>
                    <a:moveTo>
                      <a:pt x="4" y="40"/>
                    </a:moveTo>
                    <a:cubicBezTo>
                      <a:pt x="11" y="39"/>
                      <a:pt x="17" y="40"/>
                      <a:pt x="20" y="44"/>
                    </a:cubicBezTo>
                    <a:cubicBezTo>
                      <a:pt x="23" y="47"/>
                      <a:pt x="26" y="55"/>
                      <a:pt x="28" y="69"/>
                    </a:cubicBezTo>
                    <a:cubicBezTo>
                      <a:pt x="40" y="136"/>
                      <a:pt x="40" y="136"/>
                      <a:pt x="40" y="136"/>
                    </a:cubicBezTo>
                    <a:cubicBezTo>
                      <a:pt x="42" y="150"/>
                      <a:pt x="42" y="159"/>
                      <a:pt x="40" y="163"/>
                    </a:cubicBezTo>
                    <a:cubicBezTo>
                      <a:pt x="38" y="167"/>
                      <a:pt x="33" y="170"/>
                      <a:pt x="26" y="171"/>
                    </a:cubicBezTo>
                    <a:cubicBezTo>
                      <a:pt x="29" y="193"/>
                      <a:pt x="29" y="193"/>
                      <a:pt x="29" y="193"/>
                    </a:cubicBezTo>
                    <a:cubicBezTo>
                      <a:pt x="109" y="180"/>
                      <a:pt x="109" y="180"/>
                      <a:pt x="109" y="180"/>
                    </a:cubicBezTo>
                    <a:cubicBezTo>
                      <a:pt x="105" y="159"/>
                      <a:pt x="105" y="159"/>
                      <a:pt x="105" y="159"/>
                    </a:cubicBezTo>
                    <a:cubicBezTo>
                      <a:pt x="98" y="160"/>
                      <a:pt x="92" y="158"/>
                      <a:pt x="89" y="155"/>
                    </a:cubicBezTo>
                    <a:cubicBezTo>
                      <a:pt x="86" y="152"/>
                      <a:pt x="83" y="143"/>
                      <a:pt x="81" y="129"/>
                    </a:cubicBezTo>
                    <a:cubicBezTo>
                      <a:pt x="77" y="108"/>
                      <a:pt x="77" y="108"/>
                      <a:pt x="77" y="108"/>
                    </a:cubicBezTo>
                    <a:cubicBezTo>
                      <a:pt x="93" y="105"/>
                      <a:pt x="93" y="105"/>
                      <a:pt x="93" y="105"/>
                    </a:cubicBezTo>
                    <a:cubicBezTo>
                      <a:pt x="156" y="173"/>
                      <a:pt x="156" y="173"/>
                      <a:pt x="156" y="173"/>
                    </a:cubicBezTo>
                    <a:cubicBezTo>
                      <a:pt x="207" y="164"/>
                      <a:pt x="207" y="164"/>
                      <a:pt x="207" y="164"/>
                    </a:cubicBezTo>
                    <a:cubicBezTo>
                      <a:pt x="204" y="143"/>
                      <a:pt x="204" y="143"/>
                      <a:pt x="204" y="143"/>
                    </a:cubicBezTo>
                    <a:cubicBezTo>
                      <a:pt x="198" y="143"/>
                      <a:pt x="193" y="143"/>
                      <a:pt x="188" y="141"/>
                    </a:cubicBezTo>
                    <a:cubicBezTo>
                      <a:pt x="184" y="139"/>
                      <a:pt x="179" y="136"/>
                      <a:pt x="175" y="131"/>
                    </a:cubicBezTo>
                    <a:cubicBezTo>
                      <a:pt x="135" y="93"/>
                      <a:pt x="135" y="93"/>
                      <a:pt x="135" y="93"/>
                    </a:cubicBezTo>
                    <a:cubicBezTo>
                      <a:pt x="147" y="87"/>
                      <a:pt x="155" y="80"/>
                      <a:pt x="160" y="71"/>
                    </a:cubicBezTo>
                    <a:cubicBezTo>
                      <a:pt x="165" y="63"/>
                      <a:pt x="166" y="53"/>
                      <a:pt x="164" y="41"/>
                    </a:cubicBezTo>
                    <a:cubicBezTo>
                      <a:pt x="162" y="25"/>
                      <a:pt x="154" y="14"/>
                      <a:pt x="142" y="8"/>
                    </a:cubicBezTo>
                    <a:cubicBezTo>
                      <a:pt x="130" y="2"/>
                      <a:pt x="113" y="0"/>
                      <a:pt x="91" y="4"/>
                    </a:cubicBezTo>
                    <a:cubicBezTo>
                      <a:pt x="0" y="19"/>
                      <a:pt x="0" y="19"/>
                      <a:pt x="0" y="19"/>
                    </a:cubicBezTo>
                    <a:lnTo>
                      <a:pt x="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6" name="Freeform 26"/>
              <p:cNvSpPr>
                <a:spLocks noEditPoints="1"/>
              </p:cNvSpPr>
              <p:nvPr/>
            </p:nvSpPr>
            <p:spPr bwMode="auto">
              <a:xfrm>
                <a:off x="3665179" y="1221627"/>
                <a:ext cx="52450" cy="62372"/>
              </a:xfrm>
              <a:custGeom>
                <a:avLst/>
                <a:gdLst>
                  <a:gd name="T0" fmla="*/ 68 w 172"/>
                  <a:gd name="T1" fmla="*/ 90 h 204"/>
                  <a:gd name="T2" fmla="*/ 38 w 172"/>
                  <a:gd name="T3" fmla="*/ 101 h 204"/>
                  <a:gd name="T4" fmla="*/ 35 w 172"/>
                  <a:gd name="T5" fmla="*/ 48 h 204"/>
                  <a:gd name="T6" fmla="*/ 68 w 172"/>
                  <a:gd name="T7" fmla="*/ 90 h 204"/>
                  <a:gd name="T8" fmla="*/ 14 w 172"/>
                  <a:gd name="T9" fmla="*/ 146 h 204"/>
                  <a:gd name="T10" fmla="*/ 14 w 172"/>
                  <a:gd name="T11" fmla="*/ 149 h 204"/>
                  <a:gd name="T12" fmla="*/ 0 w 172"/>
                  <a:gd name="T13" fmla="*/ 184 h 204"/>
                  <a:gd name="T14" fmla="*/ 8 w 172"/>
                  <a:gd name="T15" fmla="*/ 204 h 204"/>
                  <a:gd name="T16" fmla="*/ 70 w 172"/>
                  <a:gd name="T17" fmla="*/ 180 h 204"/>
                  <a:gd name="T18" fmla="*/ 63 w 172"/>
                  <a:gd name="T19" fmla="*/ 160 h 204"/>
                  <a:gd name="T20" fmla="*/ 48 w 172"/>
                  <a:gd name="T21" fmla="*/ 163 h 204"/>
                  <a:gd name="T22" fmla="*/ 41 w 172"/>
                  <a:gd name="T23" fmla="*/ 155 h 204"/>
                  <a:gd name="T24" fmla="*/ 41 w 172"/>
                  <a:gd name="T25" fmla="*/ 153 h 204"/>
                  <a:gd name="T26" fmla="*/ 40 w 172"/>
                  <a:gd name="T27" fmla="*/ 150 h 204"/>
                  <a:gd name="T28" fmla="*/ 38 w 172"/>
                  <a:gd name="T29" fmla="*/ 125 h 204"/>
                  <a:gd name="T30" fmla="*/ 84 w 172"/>
                  <a:gd name="T31" fmla="*/ 107 h 204"/>
                  <a:gd name="T32" fmla="*/ 100 w 172"/>
                  <a:gd name="T33" fmla="*/ 127 h 204"/>
                  <a:gd name="T34" fmla="*/ 102 w 172"/>
                  <a:gd name="T35" fmla="*/ 130 h 204"/>
                  <a:gd name="T36" fmla="*/ 104 w 172"/>
                  <a:gd name="T37" fmla="*/ 134 h 204"/>
                  <a:gd name="T38" fmla="*/ 104 w 172"/>
                  <a:gd name="T39" fmla="*/ 142 h 204"/>
                  <a:gd name="T40" fmla="*/ 94 w 172"/>
                  <a:gd name="T41" fmla="*/ 149 h 204"/>
                  <a:gd name="T42" fmla="*/ 92 w 172"/>
                  <a:gd name="T43" fmla="*/ 149 h 204"/>
                  <a:gd name="T44" fmla="*/ 99 w 172"/>
                  <a:gd name="T45" fmla="*/ 169 h 204"/>
                  <a:gd name="T46" fmla="*/ 172 w 172"/>
                  <a:gd name="T47" fmla="*/ 141 h 204"/>
                  <a:gd name="T48" fmla="*/ 164 w 172"/>
                  <a:gd name="T49" fmla="*/ 121 h 204"/>
                  <a:gd name="T50" fmla="*/ 136 w 172"/>
                  <a:gd name="T51" fmla="*/ 107 h 204"/>
                  <a:gd name="T52" fmla="*/ 135 w 172"/>
                  <a:gd name="T53" fmla="*/ 106 h 204"/>
                  <a:gd name="T54" fmla="*/ 46 w 172"/>
                  <a:gd name="T55" fmla="*/ 0 h 204"/>
                  <a:gd name="T56" fmla="*/ 11 w 172"/>
                  <a:gd name="T57" fmla="*/ 13 h 204"/>
                  <a:gd name="T58" fmla="*/ 14 w 172"/>
                  <a:gd name="T59" fmla="*/ 14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2" h="204">
                    <a:moveTo>
                      <a:pt x="68" y="90"/>
                    </a:moveTo>
                    <a:cubicBezTo>
                      <a:pt x="38" y="101"/>
                      <a:pt x="38" y="101"/>
                      <a:pt x="38" y="101"/>
                    </a:cubicBezTo>
                    <a:cubicBezTo>
                      <a:pt x="35" y="48"/>
                      <a:pt x="35" y="48"/>
                      <a:pt x="35" y="48"/>
                    </a:cubicBezTo>
                    <a:lnTo>
                      <a:pt x="68" y="90"/>
                    </a:lnTo>
                    <a:close/>
                    <a:moveTo>
                      <a:pt x="14" y="146"/>
                    </a:moveTo>
                    <a:cubicBezTo>
                      <a:pt x="14" y="147"/>
                      <a:pt x="14" y="148"/>
                      <a:pt x="14" y="149"/>
                    </a:cubicBezTo>
                    <a:cubicBezTo>
                      <a:pt x="14" y="167"/>
                      <a:pt x="10" y="178"/>
                      <a:pt x="0" y="184"/>
                    </a:cubicBezTo>
                    <a:cubicBezTo>
                      <a:pt x="8" y="204"/>
                      <a:pt x="8" y="204"/>
                      <a:pt x="8" y="204"/>
                    </a:cubicBezTo>
                    <a:cubicBezTo>
                      <a:pt x="70" y="180"/>
                      <a:pt x="70" y="180"/>
                      <a:pt x="70" y="180"/>
                    </a:cubicBezTo>
                    <a:cubicBezTo>
                      <a:pt x="63" y="160"/>
                      <a:pt x="63" y="160"/>
                      <a:pt x="63" y="160"/>
                    </a:cubicBezTo>
                    <a:cubicBezTo>
                      <a:pt x="56" y="162"/>
                      <a:pt x="52" y="163"/>
                      <a:pt x="48" y="163"/>
                    </a:cubicBezTo>
                    <a:cubicBezTo>
                      <a:pt x="45" y="162"/>
                      <a:pt x="43" y="159"/>
                      <a:pt x="41" y="155"/>
                    </a:cubicBezTo>
                    <a:cubicBezTo>
                      <a:pt x="41" y="154"/>
                      <a:pt x="41" y="153"/>
                      <a:pt x="41" y="153"/>
                    </a:cubicBezTo>
                    <a:cubicBezTo>
                      <a:pt x="40" y="152"/>
                      <a:pt x="40" y="151"/>
                      <a:pt x="40" y="150"/>
                    </a:cubicBezTo>
                    <a:cubicBezTo>
                      <a:pt x="38" y="125"/>
                      <a:pt x="38" y="125"/>
                      <a:pt x="38" y="125"/>
                    </a:cubicBezTo>
                    <a:cubicBezTo>
                      <a:pt x="84" y="107"/>
                      <a:pt x="84" y="107"/>
                      <a:pt x="84" y="107"/>
                    </a:cubicBezTo>
                    <a:cubicBezTo>
                      <a:pt x="100" y="127"/>
                      <a:pt x="100" y="127"/>
                      <a:pt x="100" y="127"/>
                    </a:cubicBezTo>
                    <a:cubicBezTo>
                      <a:pt x="101" y="128"/>
                      <a:pt x="102" y="129"/>
                      <a:pt x="102" y="130"/>
                    </a:cubicBezTo>
                    <a:cubicBezTo>
                      <a:pt x="103" y="131"/>
                      <a:pt x="104" y="132"/>
                      <a:pt x="104" y="134"/>
                    </a:cubicBezTo>
                    <a:cubicBezTo>
                      <a:pt x="105" y="137"/>
                      <a:pt x="105" y="140"/>
                      <a:pt x="104" y="142"/>
                    </a:cubicBezTo>
                    <a:cubicBezTo>
                      <a:pt x="102" y="144"/>
                      <a:pt x="99" y="147"/>
                      <a:pt x="94" y="149"/>
                    </a:cubicBezTo>
                    <a:cubicBezTo>
                      <a:pt x="92" y="149"/>
                      <a:pt x="92" y="149"/>
                      <a:pt x="92" y="149"/>
                    </a:cubicBezTo>
                    <a:cubicBezTo>
                      <a:pt x="99" y="169"/>
                      <a:pt x="99" y="169"/>
                      <a:pt x="99" y="169"/>
                    </a:cubicBezTo>
                    <a:cubicBezTo>
                      <a:pt x="172" y="141"/>
                      <a:pt x="172" y="141"/>
                      <a:pt x="172" y="141"/>
                    </a:cubicBezTo>
                    <a:cubicBezTo>
                      <a:pt x="164" y="121"/>
                      <a:pt x="164" y="121"/>
                      <a:pt x="164" y="121"/>
                    </a:cubicBezTo>
                    <a:cubicBezTo>
                      <a:pt x="155" y="123"/>
                      <a:pt x="146" y="119"/>
                      <a:pt x="136" y="107"/>
                    </a:cubicBezTo>
                    <a:cubicBezTo>
                      <a:pt x="135" y="106"/>
                      <a:pt x="135" y="106"/>
                      <a:pt x="135" y="106"/>
                    </a:cubicBezTo>
                    <a:cubicBezTo>
                      <a:pt x="46" y="0"/>
                      <a:pt x="46" y="0"/>
                      <a:pt x="46" y="0"/>
                    </a:cubicBezTo>
                    <a:cubicBezTo>
                      <a:pt x="11" y="13"/>
                      <a:pt x="11" y="13"/>
                      <a:pt x="11" y="13"/>
                    </a:cubicBezTo>
                    <a:lnTo>
                      <a:pt x="1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7" name="Freeform 27"/>
              <p:cNvSpPr>
                <a:spLocks/>
              </p:cNvSpPr>
              <p:nvPr/>
            </p:nvSpPr>
            <p:spPr bwMode="auto">
              <a:xfrm>
                <a:off x="3694948" y="1198237"/>
                <a:ext cx="54576" cy="62372"/>
              </a:xfrm>
              <a:custGeom>
                <a:avLst/>
                <a:gdLst>
                  <a:gd name="T0" fmla="*/ 0 w 178"/>
                  <a:gd name="T1" fmla="*/ 61 h 205"/>
                  <a:gd name="T2" fmla="*/ 118 w 178"/>
                  <a:gd name="T3" fmla="*/ 0 h 205"/>
                  <a:gd name="T4" fmla="*/ 160 w 178"/>
                  <a:gd name="T5" fmla="*/ 39 h 205"/>
                  <a:gd name="T6" fmla="*/ 149 w 178"/>
                  <a:gd name="T7" fmla="*/ 52 h 205"/>
                  <a:gd name="T8" fmla="*/ 118 w 178"/>
                  <a:gd name="T9" fmla="*/ 36 h 205"/>
                  <a:gd name="T10" fmla="*/ 91 w 178"/>
                  <a:gd name="T11" fmla="*/ 41 h 205"/>
                  <a:gd name="T12" fmla="*/ 89 w 178"/>
                  <a:gd name="T13" fmla="*/ 42 h 205"/>
                  <a:gd name="T14" fmla="*/ 135 w 178"/>
                  <a:gd name="T15" fmla="*/ 129 h 205"/>
                  <a:gd name="T16" fmla="*/ 151 w 178"/>
                  <a:gd name="T17" fmla="*/ 151 h 205"/>
                  <a:gd name="T18" fmla="*/ 168 w 178"/>
                  <a:gd name="T19" fmla="*/ 149 h 205"/>
                  <a:gd name="T20" fmla="*/ 178 w 178"/>
                  <a:gd name="T21" fmla="*/ 168 h 205"/>
                  <a:gd name="T22" fmla="*/ 107 w 178"/>
                  <a:gd name="T23" fmla="*/ 205 h 205"/>
                  <a:gd name="T24" fmla="*/ 97 w 178"/>
                  <a:gd name="T25" fmla="*/ 186 h 205"/>
                  <a:gd name="T26" fmla="*/ 107 w 178"/>
                  <a:gd name="T27" fmla="*/ 174 h 205"/>
                  <a:gd name="T28" fmla="*/ 98 w 178"/>
                  <a:gd name="T29" fmla="*/ 149 h 205"/>
                  <a:gd name="T30" fmla="*/ 52 w 178"/>
                  <a:gd name="T31" fmla="*/ 61 h 205"/>
                  <a:gd name="T32" fmla="*/ 50 w 178"/>
                  <a:gd name="T33" fmla="*/ 62 h 205"/>
                  <a:gd name="T34" fmla="*/ 30 w 178"/>
                  <a:gd name="T35" fmla="*/ 82 h 205"/>
                  <a:gd name="T36" fmla="*/ 26 w 178"/>
                  <a:gd name="T37" fmla="*/ 116 h 205"/>
                  <a:gd name="T38" fmla="*/ 10 w 178"/>
                  <a:gd name="T39" fmla="*/ 117 h 205"/>
                  <a:gd name="T40" fmla="*/ 0 w 178"/>
                  <a:gd name="T41" fmla="*/ 6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8" h="205">
                    <a:moveTo>
                      <a:pt x="0" y="61"/>
                    </a:moveTo>
                    <a:cubicBezTo>
                      <a:pt x="118" y="0"/>
                      <a:pt x="118" y="0"/>
                      <a:pt x="118" y="0"/>
                    </a:cubicBezTo>
                    <a:cubicBezTo>
                      <a:pt x="160" y="39"/>
                      <a:pt x="160" y="39"/>
                      <a:pt x="160" y="39"/>
                    </a:cubicBezTo>
                    <a:cubicBezTo>
                      <a:pt x="149" y="52"/>
                      <a:pt x="149" y="52"/>
                      <a:pt x="149" y="52"/>
                    </a:cubicBezTo>
                    <a:cubicBezTo>
                      <a:pt x="137" y="43"/>
                      <a:pt x="127" y="38"/>
                      <a:pt x="118" y="36"/>
                    </a:cubicBezTo>
                    <a:cubicBezTo>
                      <a:pt x="109" y="34"/>
                      <a:pt x="100" y="36"/>
                      <a:pt x="91" y="41"/>
                    </a:cubicBezTo>
                    <a:cubicBezTo>
                      <a:pt x="89" y="42"/>
                      <a:pt x="89" y="42"/>
                      <a:pt x="89" y="42"/>
                    </a:cubicBezTo>
                    <a:cubicBezTo>
                      <a:pt x="135" y="129"/>
                      <a:pt x="135" y="129"/>
                      <a:pt x="135" y="129"/>
                    </a:cubicBezTo>
                    <a:cubicBezTo>
                      <a:pt x="142" y="141"/>
                      <a:pt x="147" y="149"/>
                      <a:pt x="151" y="151"/>
                    </a:cubicBezTo>
                    <a:cubicBezTo>
                      <a:pt x="155" y="153"/>
                      <a:pt x="161" y="152"/>
                      <a:pt x="168" y="149"/>
                    </a:cubicBezTo>
                    <a:cubicBezTo>
                      <a:pt x="178" y="168"/>
                      <a:pt x="178" y="168"/>
                      <a:pt x="178" y="168"/>
                    </a:cubicBezTo>
                    <a:cubicBezTo>
                      <a:pt x="107" y="205"/>
                      <a:pt x="107" y="205"/>
                      <a:pt x="107" y="205"/>
                    </a:cubicBezTo>
                    <a:cubicBezTo>
                      <a:pt x="97" y="186"/>
                      <a:pt x="97" y="186"/>
                      <a:pt x="97" y="186"/>
                    </a:cubicBezTo>
                    <a:cubicBezTo>
                      <a:pt x="103" y="182"/>
                      <a:pt x="107" y="178"/>
                      <a:pt x="107" y="174"/>
                    </a:cubicBezTo>
                    <a:cubicBezTo>
                      <a:pt x="108" y="169"/>
                      <a:pt x="105" y="161"/>
                      <a:pt x="98" y="149"/>
                    </a:cubicBezTo>
                    <a:cubicBezTo>
                      <a:pt x="52" y="61"/>
                      <a:pt x="52" y="61"/>
                      <a:pt x="52" y="61"/>
                    </a:cubicBezTo>
                    <a:cubicBezTo>
                      <a:pt x="50" y="62"/>
                      <a:pt x="50" y="62"/>
                      <a:pt x="50" y="62"/>
                    </a:cubicBezTo>
                    <a:cubicBezTo>
                      <a:pt x="40" y="67"/>
                      <a:pt x="34" y="74"/>
                      <a:pt x="30" y="82"/>
                    </a:cubicBezTo>
                    <a:cubicBezTo>
                      <a:pt x="27" y="90"/>
                      <a:pt x="25" y="101"/>
                      <a:pt x="26" y="116"/>
                    </a:cubicBezTo>
                    <a:cubicBezTo>
                      <a:pt x="10" y="117"/>
                      <a:pt x="10" y="117"/>
                      <a:pt x="10" y="117"/>
                    </a:cubicBezTo>
                    <a:lnTo>
                      <a:pt x="0"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8" name="Freeform 28"/>
              <p:cNvSpPr>
                <a:spLocks/>
              </p:cNvSpPr>
              <p:nvPr/>
            </p:nvSpPr>
            <p:spPr bwMode="auto">
              <a:xfrm>
                <a:off x="3736766" y="1180518"/>
                <a:ext cx="51741" cy="58120"/>
              </a:xfrm>
              <a:custGeom>
                <a:avLst/>
                <a:gdLst>
                  <a:gd name="T0" fmla="*/ 0 w 169"/>
                  <a:gd name="T1" fmla="*/ 46 h 192"/>
                  <a:gd name="T2" fmla="*/ 68 w 169"/>
                  <a:gd name="T3" fmla="*/ 0 h 192"/>
                  <a:gd name="T4" fmla="*/ 80 w 169"/>
                  <a:gd name="T5" fmla="*/ 18 h 192"/>
                  <a:gd name="T6" fmla="*/ 71 w 169"/>
                  <a:gd name="T7" fmla="*/ 32 h 192"/>
                  <a:gd name="T8" fmla="*/ 82 w 169"/>
                  <a:gd name="T9" fmla="*/ 56 h 192"/>
                  <a:gd name="T10" fmla="*/ 121 w 169"/>
                  <a:gd name="T11" fmla="*/ 112 h 192"/>
                  <a:gd name="T12" fmla="*/ 140 w 169"/>
                  <a:gd name="T13" fmla="*/ 132 h 192"/>
                  <a:gd name="T14" fmla="*/ 156 w 169"/>
                  <a:gd name="T15" fmla="*/ 128 h 192"/>
                  <a:gd name="T16" fmla="*/ 169 w 169"/>
                  <a:gd name="T17" fmla="*/ 146 h 192"/>
                  <a:gd name="T18" fmla="*/ 101 w 169"/>
                  <a:gd name="T19" fmla="*/ 192 h 192"/>
                  <a:gd name="T20" fmla="*/ 89 w 169"/>
                  <a:gd name="T21" fmla="*/ 174 h 192"/>
                  <a:gd name="T22" fmla="*/ 99 w 169"/>
                  <a:gd name="T23" fmla="*/ 160 h 192"/>
                  <a:gd name="T24" fmla="*/ 87 w 169"/>
                  <a:gd name="T25" fmla="*/ 136 h 192"/>
                  <a:gd name="T26" fmla="*/ 48 w 169"/>
                  <a:gd name="T27" fmla="*/ 80 h 192"/>
                  <a:gd name="T28" fmla="*/ 29 w 169"/>
                  <a:gd name="T29" fmla="*/ 60 h 192"/>
                  <a:gd name="T30" fmla="*/ 13 w 169"/>
                  <a:gd name="T31" fmla="*/ 64 h 192"/>
                  <a:gd name="T32" fmla="*/ 0 w 169"/>
                  <a:gd name="T33" fmla="*/ 4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192">
                    <a:moveTo>
                      <a:pt x="0" y="46"/>
                    </a:moveTo>
                    <a:cubicBezTo>
                      <a:pt x="68" y="0"/>
                      <a:pt x="68" y="0"/>
                      <a:pt x="68" y="0"/>
                    </a:cubicBezTo>
                    <a:cubicBezTo>
                      <a:pt x="80" y="18"/>
                      <a:pt x="80" y="18"/>
                      <a:pt x="80" y="18"/>
                    </a:cubicBezTo>
                    <a:cubicBezTo>
                      <a:pt x="74" y="23"/>
                      <a:pt x="71" y="28"/>
                      <a:pt x="71" y="32"/>
                    </a:cubicBezTo>
                    <a:cubicBezTo>
                      <a:pt x="71" y="37"/>
                      <a:pt x="75" y="45"/>
                      <a:pt x="82" y="56"/>
                    </a:cubicBezTo>
                    <a:cubicBezTo>
                      <a:pt x="121" y="112"/>
                      <a:pt x="121" y="112"/>
                      <a:pt x="121" y="112"/>
                    </a:cubicBezTo>
                    <a:cubicBezTo>
                      <a:pt x="129" y="124"/>
                      <a:pt x="135" y="130"/>
                      <a:pt x="140" y="132"/>
                    </a:cubicBezTo>
                    <a:cubicBezTo>
                      <a:pt x="144" y="133"/>
                      <a:pt x="150" y="132"/>
                      <a:pt x="156" y="128"/>
                    </a:cubicBezTo>
                    <a:cubicBezTo>
                      <a:pt x="169" y="146"/>
                      <a:pt x="169" y="146"/>
                      <a:pt x="169" y="146"/>
                    </a:cubicBezTo>
                    <a:cubicBezTo>
                      <a:pt x="101" y="192"/>
                      <a:pt x="101" y="192"/>
                      <a:pt x="101" y="192"/>
                    </a:cubicBezTo>
                    <a:cubicBezTo>
                      <a:pt x="89" y="174"/>
                      <a:pt x="89" y="174"/>
                      <a:pt x="89" y="174"/>
                    </a:cubicBezTo>
                    <a:cubicBezTo>
                      <a:pt x="95" y="169"/>
                      <a:pt x="98" y="165"/>
                      <a:pt x="99" y="160"/>
                    </a:cubicBezTo>
                    <a:cubicBezTo>
                      <a:pt x="99" y="155"/>
                      <a:pt x="95" y="147"/>
                      <a:pt x="87" y="136"/>
                    </a:cubicBezTo>
                    <a:cubicBezTo>
                      <a:pt x="48" y="80"/>
                      <a:pt x="48" y="80"/>
                      <a:pt x="48" y="80"/>
                    </a:cubicBezTo>
                    <a:cubicBezTo>
                      <a:pt x="40" y="68"/>
                      <a:pt x="34" y="62"/>
                      <a:pt x="29" y="60"/>
                    </a:cubicBezTo>
                    <a:cubicBezTo>
                      <a:pt x="25" y="59"/>
                      <a:pt x="19" y="60"/>
                      <a:pt x="13" y="64"/>
                    </a:cubicBezTo>
                    <a:lnTo>
                      <a:pt x="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9" name="Freeform 29"/>
              <p:cNvSpPr>
                <a:spLocks noEditPoints="1"/>
              </p:cNvSpPr>
              <p:nvPr/>
            </p:nvSpPr>
            <p:spPr bwMode="auto">
              <a:xfrm>
                <a:off x="3767243" y="1156419"/>
                <a:ext cx="56702" cy="58120"/>
              </a:xfrm>
              <a:custGeom>
                <a:avLst/>
                <a:gdLst>
                  <a:gd name="T0" fmla="*/ 87 w 186"/>
                  <a:gd name="T1" fmla="*/ 35 h 190"/>
                  <a:gd name="T2" fmla="*/ 127 w 186"/>
                  <a:gd name="T3" fmla="*/ 70 h 190"/>
                  <a:gd name="T4" fmla="*/ 149 w 186"/>
                  <a:gd name="T5" fmla="*/ 118 h 190"/>
                  <a:gd name="T6" fmla="*/ 135 w 186"/>
                  <a:gd name="T7" fmla="*/ 151 h 190"/>
                  <a:gd name="T8" fmla="*/ 99 w 186"/>
                  <a:gd name="T9" fmla="*/ 154 h 190"/>
                  <a:gd name="T10" fmla="*/ 59 w 186"/>
                  <a:gd name="T11" fmla="*/ 120 h 190"/>
                  <a:gd name="T12" fmla="*/ 37 w 186"/>
                  <a:gd name="T13" fmla="*/ 72 h 190"/>
                  <a:gd name="T14" fmla="*/ 51 w 186"/>
                  <a:gd name="T15" fmla="*/ 39 h 190"/>
                  <a:gd name="T16" fmla="*/ 87 w 186"/>
                  <a:gd name="T17" fmla="*/ 35 h 190"/>
                  <a:gd name="T18" fmla="*/ 2 w 186"/>
                  <a:gd name="T19" fmla="*/ 79 h 190"/>
                  <a:gd name="T20" fmla="*/ 23 w 186"/>
                  <a:gd name="T21" fmla="*/ 146 h 190"/>
                  <a:gd name="T22" fmla="*/ 83 w 186"/>
                  <a:gd name="T23" fmla="*/ 186 h 190"/>
                  <a:gd name="T24" fmla="*/ 149 w 186"/>
                  <a:gd name="T25" fmla="*/ 169 h 190"/>
                  <a:gd name="T26" fmla="*/ 184 w 186"/>
                  <a:gd name="T27" fmla="*/ 111 h 190"/>
                  <a:gd name="T28" fmla="*/ 163 w 186"/>
                  <a:gd name="T29" fmla="*/ 44 h 190"/>
                  <a:gd name="T30" fmla="*/ 103 w 186"/>
                  <a:gd name="T31" fmla="*/ 4 h 190"/>
                  <a:gd name="T32" fmla="*/ 37 w 186"/>
                  <a:gd name="T33" fmla="*/ 21 h 190"/>
                  <a:gd name="T34" fmla="*/ 2 w 186"/>
                  <a:gd name="T35" fmla="*/ 7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190">
                    <a:moveTo>
                      <a:pt x="87" y="35"/>
                    </a:moveTo>
                    <a:cubicBezTo>
                      <a:pt x="100" y="41"/>
                      <a:pt x="113" y="52"/>
                      <a:pt x="127" y="70"/>
                    </a:cubicBezTo>
                    <a:cubicBezTo>
                      <a:pt x="140" y="88"/>
                      <a:pt x="147" y="104"/>
                      <a:pt x="149" y="118"/>
                    </a:cubicBezTo>
                    <a:cubicBezTo>
                      <a:pt x="150" y="132"/>
                      <a:pt x="146" y="143"/>
                      <a:pt x="135" y="151"/>
                    </a:cubicBezTo>
                    <a:cubicBezTo>
                      <a:pt x="125" y="159"/>
                      <a:pt x="112" y="160"/>
                      <a:pt x="99" y="154"/>
                    </a:cubicBezTo>
                    <a:cubicBezTo>
                      <a:pt x="86" y="149"/>
                      <a:pt x="73" y="138"/>
                      <a:pt x="59" y="120"/>
                    </a:cubicBezTo>
                    <a:cubicBezTo>
                      <a:pt x="46" y="102"/>
                      <a:pt x="38" y="86"/>
                      <a:pt x="37" y="72"/>
                    </a:cubicBezTo>
                    <a:cubicBezTo>
                      <a:pt x="35" y="58"/>
                      <a:pt x="40" y="47"/>
                      <a:pt x="51" y="39"/>
                    </a:cubicBezTo>
                    <a:cubicBezTo>
                      <a:pt x="61" y="31"/>
                      <a:pt x="73" y="30"/>
                      <a:pt x="87" y="35"/>
                    </a:cubicBezTo>
                    <a:close/>
                    <a:moveTo>
                      <a:pt x="2" y="79"/>
                    </a:moveTo>
                    <a:cubicBezTo>
                      <a:pt x="0" y="102"/>
                      <a:pt x="7" y="124"/>
                      <a:pt x="23" y="146"/>
                    </a:cubicBezTo>
                    <a:cubicBezTo>
                      <a:pt x="40" y="169"/>
                      <a:pt x="60" y="182"/>
                      <a:pt x="83" y="186"/>
                    </a:cubicBezTo>
                    <a:cubicBezTo>
                      <a:pt x="106" y="190"/>
                      <a:pt x="128" y="184"/>
                      <a:pt x="149" y="169"/>
                    </a:cubicBezTo>
                    <a:cubicBezTo>
                      <a:pt x="170" y="154"/>
                      <a:pt x="181" y="135"/>
                      <a:pt x="184" y="111"/>
                    </a:cubicBezTo>
                    <a:cubicBezTo>
                      <a:pt x="186" y="89"/>
                      <a:pt x="179" y="66"/>
                      <a:pt x="163" y="44"/>
                    </a:cubicBezTo>
                    <a:cubicBezTo>
                      <a:pt x="146" y="22"/>
                      <a:pt x="126" y="8"/>
                      <a:pt x="103" y="4"/>
                    </a:cubicBezTo>
                    <a:cubicBezTo>
                      <a:pt x="80" y="0"/>
                      <a:pt x="58" y="6"/>
                      <a:pt x="37" y="21"/>
                    </a:cubicBezTo>
                    <a:cubicBezTo>
                      <a:pt x="16" y="36"/>
                      <a:pt x="5" y="56"/>
                      <a:pt x="2"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0" name="Freeform 30"/>
              <p:cNvSpPr>
                <a:spLocks noEditPoints="1"/>
              </p:cNvSpPr>
              <p:nvPr/>
            </p:nvSpPr>
            <p:spPr bwMode="auto">
              <a:xfrm>
                <a:off x="3848044" y="1055773"/>
                <a:ext cx="58120" cy="55285"/>
              </a:xfrm>
              <a:custGeom>
                <a:avLst/>
                <a:gdLst>
                  <a:gd name="T0" fmla="*/ 62 w 193"/>
                  <a:gd name="T1" fmla="*/ 42 h 184"/>
                  <a:gd name="T2" fmla="*/ 114 w 193"/>
                  <a:gd name="T3" fmla="*/ 54 h 184"/>
                  <a:gd name="T4" fmla="*/ 156 w 193"/>
                  <a:gd name="T5" fmla="*/ 86 h 184"/>
                  <a:gd name="T6" fmla="*/ 160 w 193"/>
                  <a:gd name="T7" fmla="*/ 122 h 184"/>
                  <a:gd name="T8" fmla="*/ 130 w 193"/>
                  <a:gd name="T9" fmla="*/ 142 h 184"/>
                  <a:gd name="T10" fmla="*/ 78 w 193"/>
                  <a:gd name="T11" fmla="*/ 130 h 184"/>
                  <a:gd name="T12" fmla="*/ 36 w 193"/>
                  <a:gd name="T13" fmla="*/ 98 h 184"/>
                  <a:gd name="T14" fmla="*/ 32 w 193"/>
                  <a:gd name="T15" fmla="*/ 62 h 184"/>
                  <a:gd name="T16" fmla="*/ 62 w 193"/>
                  <a:gd name="T17" fmla="*/ 42 h 184"/>
                  <a:gd name="T18" fmla="*/ 8 w 193"/>
                  <a:gd name="T19" fmla="*/ 120 h 184"/>
                  <a:gd name="T20" fmla="*/ 59 w 193"/>
                  <a:gd name="T21" fmla="*/ 170 h 184"/>
                  <a:gd name="T22" fmla="*/ 130 w 193"/>
                  <a:gd name="T23" fmla="*/ 177 h 184"/>
                  <a:gd name="T24" fmla="*/ 180 w 193"/>
                  <a:gd name="T25" fmla="*/ 132 h 184"/>
                  <a:gd name="T26" fmla="*/ 184 w 193"/>
                  <a:gd name="T27" fmla="*/ 65 h 184"/>
                  <a:gd name="T28" fmla="*/ 133 w 193"/>
                  <a:gd name="T29" fmla="*/ 14 h 184"/>
                  <a:gd name="T30" fmla="*/ 62 w 193"/>
                  <a:gd name="T31" fmla="*/ 7 h 184"/>
                  <a:gd name="T32" fmla="*/ 12 w 193"/>
                  <a:gd name="T33" fmla="*/ 53 h 184"/>
                  <a:gd name="T34" fmla="*/ 8 w 193"/>
                  <a:gd name="T35" fmla="*/ 12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84">
                    <a:moveTo>
                      <a:pt x="62" y="42"/>
                    </a:moveTo>
                    <a:cubicBezTo>
                      <a:pt x="77" y="41"/>
                      <a:pt x="94" y="45"/>
                      <a:pt x="114" y="54"/>
                    </a:cubicBezTo>
                    <a:cubicBezTo>
                      <a:pt x="134" y="64"/>
                      <a:pt x="148" y="74"/>
                      <a:pt x="156" y="86"/>
                    </a:cubicBezTo>
                    <a:cubicBezTo>
                      <a:pt x="164" y="98"/>
                      <a:pt x="166" y="110"/>
                      <a:pt x="160" y="122"/>
                    </a:cubicBezTo>
                    <a:cubicBezTo>
                      <a:pt x="154" y="134"/>
                      <a:pt x="144" y="140"/>
                      <a:pt x="130" y="142"/>
                    </a:cubicBezTo>
                    <a:cubicBezTo>
                      <a:pt x="115" y="143"/>
                      <a:pt x="98" y="139"/>
                      <a:pt x="78" y="130"/>
                    </a:cubicBezTo>
                    <a:cubicBezTo>
                      <a:pt x="58" y="120"/>
                      <a:pt x="43" y="110"/>
                      <a:pt x="36" y="98"/>
                    </a:cubicBezTo>
                    <a:cubicBezTo>
                      <a:pt x="27" y="86"/>
                      <a:pt x="26" y="74"/>
                      <a:pt x="32" y="62"/>
                    </a:cubicBezTo>
                    <a:cubicBezTo>
                      <a:pt x="38" y="50"/>
                      <a:pt x="48" y="44"/>
                      <a:pt x="62" y="42"/>
                    </a:cubicBezTo>
                    <a:close/>
                    <a:moveTo>
                      <a:pt x="8" y="120"/>
                    </a:moveTo>
                    <a:cubicBezTo>
                      <a:pt x="17" y="141"/>
                      <a:pt x="34" y="158"/>
                      <a:pt x="59" y="170"/>
                    </a:cubicBezTo>
                    <a:cubicBezTo>
                      <a:pt x="84" y="182"/>
                      <a:pt x="108" y="184"/>
                      <a:pt x="130" y="177"/>
                    </a:cubicBezTo>
                    <a:cubicBezTo>
                      <a:pt x="153" y="170"/>
                      <a:pt x="170" y="155"/>
                      <a:pt x="180" y="132"/>
                    </a:cubicBezTo>
                    <a:cubicBezTo>
                      <a:pt x="191" y="108"/>
                      <a:pt x="193" y="86"/>
                      <a:pt x="184" y="65"/>
                    </a:cubicBezTo>
                    <a:cubicBezTo>
                      <a:pt x="175" y="43"/>
                      <a:pt x="158" y="26"/>
                      <a:pt x="133" y="14"/>
                    </a:cubicBezTo>
                    <a:cubicBezTo>
                      <a:pt x="108" y="2"/>
                      <a:pt x="84" y="0"/>
                      <a:pt x="62" y="7"/>
                    </a:cubicBezTo>
                    <a:cubicBezTo>
                      <a:pt x="39" y="14"/>
                      <a:pt x="23" y="30"/>
                      <a:pt x="12" y="53"/>
                    </a:cubicBezTo>
                    <a:cubicBezTo>
                      <a:pt x="1" y="76"/>
                      <a:pt x="0" y="98"/>
                      <a:pt x="8"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1" name="Freeform 31"/>
              <p:cNvSpPr>
                <a:spLocks/>
              </p:cNvSpPr>
              <p:nvPr/>
            </p:nvSpPr>
            <p:spPr bwMode="auto">
              <a:xfrm>
                <a:off x="3863637" y="1006867"/>
                <a:ext cx="59537" cy="57411"/>
              </a:xfrm>
              <a:custGeom>
                <a:avLst/>
                <a:gdLst>
                  <a:gd name="T0" fmla="*/ 0 w 195"/>
                  <a:gd name="T1" fmla="*/ 132 h 189"/>
                  <a:gd name="T2" fmla="*/ 44 w 195"/>
                  <a:gd name="T3" fmla="*/ 6 h 189"/>
                  <a:gd name="T4" fmla="*/ 100 w 195"/>
                  <a:gd name="T5" fmla="*/ 0 h 189"/>
                  <a:gd name="T6" fmla="*/ 103 w 195"/>
                  <a:gd name="T7" fmla="*/ 16 h 189"/>
                  <a:gd name="T8" fmla="*/ 67 w 195"/>
                  <a:gd name="T9" fmla="*/ 33 h 189"/>
                  <a:gd name="T10" fmla="*/ 47 w 195"/>
                  <a:gd name="T11" fmla="*/ 61 h 189"/>
                  <a:gd name="T12" fmla="*/ 46 w 195"/>
                  <a:gd name="T13" fmla="*/ 78 h 189"/>
                  <a:gd name="T14" fmla="*/ 62 w 195"/>
                  <a:gd name="T15" fmla="*/ 88 h 189"/>
                  <a:gd name="T16" fmla="*/ 85 w 195"/>
                  <a:gd name="T17" fmla="*/ 96 h 189"/>
                  <a:gd name="T18" fmla="*/ 88 w 195"/>
                  <a:gd name="T19" fmla="*/ 89 h 189"/>
                  <a:gd name="T20" fmla="*/ 89 w 195"/>
                  <a:gd name="T21" fmla="*/ 69 h 189"/>
                  <a:gd name="T22" fmla="*/ 69 w 195"/>
                  <a:gd name="T23" fmla="*/ 57 h 189"/>
                  <a:gd name="T24" fmla="*/ 74 w 195"/>
                  <a:gd name="T25" fmla="*/ 43 h 189"/>
                  <a:gd name="T26" fmla="*/ 153 w 195"/>
                  <a:gd name="T27" fmla="*/ 69 h 189"/>
                  <a:gd name="T28" fmla="*/ 148 w 195"/>
                  <a:gd name="T29" fmla="*/ 84 h 189"/>
                  <a:gd name="T30" fmla="*/ 124 w 195"/>
                  <a:gd name="T31" fmla="*/ 83 h 189"/>
                  <a:gd name="T32" fmla="*/ 111 w 195"/>
                  <a:gd name="T33" fmla="*/ 97 h 189"/>
                  <a:gd name="T34" fmla="*/ 109 w 195"/>
                  <a:gd name="T35" fmla="*/ 104 h 189"/>
                  <a:gd name="T36" fmla="*/ 137 w 195"/>
                  <a:gd name="T37" fmla="*/ 114 h 189"/>
                  <a:gd name="T38" fmla="*/ 164 w 195"/>
                  <a:gd name="T39" fmla="*/ 118 h 189"/>
                  <a:gd name="T40" fmla="*/ 174 w 195"/>
                  <a:gd name="T41" fmla="*/ 105 h 189"/>
                  <a:gd name="T42" fmla="*/ 195 w 195"/>
                  <a:gd name="T43" fmla="*/ 113 h 189"/>
                  <a:gd name="T44" fmla="*/ 169 w 195"/>
                  <a:gd name="T45" fmla="*/ 189 h 189"/>
                  <a:gd name="T46" fmla="*/ 148 w 195"/>
                  <a:gd name="T47" fmla="*/ 182 h 189"/>
                  <a:gd name="T48" fmla="*/ 147 w 195"/>
                  <a:gd name="T49" fmla="*/ 166 h 189"/>
                  <a:gd name="T50" fmla="*/ 123 w 195"/>
                  <a:gd name="T51" fmla="*/ 153 h 189"/>
                  <a:gd name="T52" fmla="*/ 58 w 195"/>
                  <a:gd name="T53" fmla="*/ 131 h 189"/>
                  <a:gd name="T54" fmla="*/ 32 w 195"/>
                  <a:gd name="T55" fmla="*/ 126 h 189"/>
                  <a:gd name="T56" fmla="*/ 21 w 195"/>
                  <a:gd name="T57" fmla="*/ 139 h 189"/>
                  <a:gd name="T58" fmla="*/ 0 w 195"/>
                  <a:gd name="T59" fmla="*/ 13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89">
                    <a:moveTo>
                      <a:pt x="0" y="132"/>
                    </a:moveTo>
                    <a:cubicBezTo>
                      <a:pt x="44" y="6"/>
                      <a:pt x="44" y="6"/>
                      <a:pt x="44" y="6"/>
                    </a:cubicBezTo>
                    <a:cubicBezTo>
                      <a:pt x="100" y="0"/>
                      <a:pt x="100" y="0"/>
                      <a:pt x="100" y="0"/>
                    </a:cubicBezTo>
                    <a:cubicBezTo>
                      <a:pt x="103" y="16"/>
                      <a:pt x="103" y="16"/>
                      <a:pt x="103" y="16"/>
                    </a:cubicBezTo>
                    <a:cubicBezTo>
                      <a:pt x="88" y="20"/>
                      <a:pt x="76" y="25"/>
                      <a:pt x="67" y="33"/>
                    </a:cubicBezTo>
                    <a:cubicBezTo>
                      <a:pt x="58" y="40"/>
                      <a:pt x="51" y="50"/>
                      <a:pt x="47" y="61"/>
                    </a:cubicBezTo>
                    <a:cubicBezTo>
                      <a:pt x="45" y="69"/>
                      <a:pt x="44" y="75"/>
                      <a:pt x="46" y="78"/>
                    </a:cubicBezTo>
                    <a:cubicBezTo>
                      <a:pt x="48" y="82"/>
                      <a:pt x="53" y="85"/>
                      <a:pt x="62" y="88"/>
                    </a:cubicBezTo>
                    <a:cubicBezTo>
                      <a:pt x="85" y="96"/>
                      <a:pt x="85" y="96"/>
                      <a:pt x="85" y="96"/>
                    </a:cubicBezTo>
                    <a:cubicBezTo>
                      <a:pt x="88" y="89"/>
                      <a:pt x="88" y="89"/>
                      <a:pt x="88" y="89"/>
                    </a:cubicBezTo>
                    <a:cubicBezTo>
                      <a:pt x="91" y="80"/>
                      <a:pt x="91" y="74"/>
                      <a:pt x="89" y="69"/>
                    </a:cubicBezTo>
                    <a:cubicBezTo>
                      <a:pt x="86" y="65"/>
                      <a:pt x="80" y="61"/>
                      <a:pt x="69" y="57"/>
                    </a:cubicBezTo>
                    <a:cubicBezTo>
                      <a:pt x="74" y="43"/>
                      <a:pt x="74" y="43"/>
                      <a:pt x="74" y="43"/>
                    </a:cubicBezTo>
                    <a:cubicBezTo>
                      <a:pt x="153" y="69"/>
                      <a:pt x="153" y="69"/>
                      <a:pt x="153" y="69"/>
                    </a:cubicBezTo>
                    <a:cubicBezTo>
                      <a:pt x="148" y="84"/>
                      <a:pt x="148" y="84"/>
                      <a:pt x="148" y="84"/>
                    </a:cubicBezTo>
                    <a:cubicBezTo>
                      <a:pt x="138" y="81"/>
                      <a:pt x="130" y="81"/>
                      <a:pt x="124" y="83"/>
                    </a:cubicBezTo>
                    <a:cubicBezTo>
                      <a:pt x="118" y="85"/>
                      <a:pt x="114" y="90"/>
                      <a:pt x="111" y="97"/>
                    </a:cubicBezTo>
                    <a:cubicBezTo>
                      <a:pt x="109" y="104"/>
                      <a:pt x="109" y="104"/>
                      <a:pt x="109" y="104"/>
                    </a:cubicBezTo>
                    <a:cubicBezTo>
                      <a:pt x="137" y="114"/>
                      <a:pt x="137" y="114"/>
                      <a:pt x="137" y="114"/>
                    </a:cubicBezTo>
                    <a:cubicBezTo>
                      <a:pt x="150" y="118"/>
                      <a:pt x="159" y="120"/>
                      <a:pt x="164" y="118"/>
                    </a:cubicBezTo>
                    <a:cubicBezTo>
                      <a:pt x="168" y="117"/>
                      <a:pt x="172" y="113"/>
                      <a:pt x="174" y="105"/>
                    </a:cubicBezTo>
                    <a:cubicBezTo>
                      <a:pt x="195" y="113"/>
                      <a:pt x="195" y="113"/>
                      <a:pt x="195" y="113"/>
                    </a:cubicBezTo>
                    <a:cubicBezTo>
                      <a:pt x="169" y="189"/>
                      <a:pt x="169" y="189"/>
                      <a:pt x="169" y="189"/>
                    </a:cubicBezTo>
                    <a:cubicBezTo>
                      <a:pt x="148" y="182"/>
                      <a:pt x="148" y="182"/>
                      <a:pt x="148" y="182"/>
                    </a:cubicBezTo>
                    <a:cubicBezTo>
                      <a:pt x="150" y="175"/>
                      <a:pt x="150" y="169"/>
                      <a:pt x="147" y="166"/>
                    </a:cubicBezTo>
                    <a:cubicBezTo>
                      <a:pt x="145" y="162"/>
                      <a:pt x="137" y="158"/>
                      <a:pt x="123" y="153"/>
                    </a:cubicBezTo>
                    <a:cubicBezTo>
                      <a:pt x="58" y="131"/>
                      <a:pt x="58" y="131"/>
                      <a:pt x="58" y="131"/>
                    </a:cubicBezTo>
                    <a:cubicBezTo>
                      <a:pt x="45" y="126"/>
                      <a:pt x="36" y="125"/>
                      <a:pt x="32" y="126"/>
                    </a:cubicBezTo>
                    <a:cubicBezTo>
                      <a:pt x="28" y="128"/>
                      <a:pt x="24" y="132"/>
                      <a:pt x="21" y="139"/>
                    </a:cubicBezTo>
                    <a:lnTo>
                      <a:pt x="0"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2" name="Freeform 32"/>
              <p:cNvSpPr>
                <a:spLocks/>
              </p:cNvSpPr>
              <p:nvPr/>
            </p:nvSpPr>
            <p:spPr bwMode="auto">
              <a:xfrm>
                <a:off x="3884900" y="940951"/>
                <a:ext cx="57411" cy="49614"/>
              </a:xfrm>
              <a:custGeom>
                <a:avLst/>
                <a:gdLst>
                  <a:gd name="T0" fmla="*/ 20 w 191"/>
                  <a:gd name="T1" fmla="*/ 29 h 163"/>
                  <a:gd name="T2" fmla="*/ 9 w 191"/>
                  <a:gd name="T3" fmla="*/ 25 h 163"/>
                  <a:gd name="T4" fmla="*/ 11 w 191"/>
                  <a:gd name="T5" fmla="*/ 12 h 163"/>
                  <a:gd name="T6" fmla="*/ 79 w 191"/>
                  <a:gd name="T7" fmla="*/ 0 h 163"/>
                  <a:gd name="T8" fmla="*/ 82 w 191"/>
                  <a:gd name="T9" fmla="*/ 18 h 163"/>
                  <a:gd name="T10" fmla="*/ 44 w 191"/>
                  <a:gd name="T11" fmla="*/ 36 h 163"/>
                  <a:gd name="T12" fmla="*/ 27 w 191"/>
                  <a:gd name="T13" fmla="*/ 63 h 163"/>
                  <a:gd name="T14" fmla="*/ 41 w 191"/>
                  <a:gd name="T15" fmla="*/ 97 h 163"/>
                  <a:gd name="T16" fmla="*/ 89 w 191"/>
                  <a:gd name="T17" fmla="*/ 116 h 163"/>
                  <a:gd name="T18" fmla="*/ 141 w 191"/>
                  <a:gd name="T19" fmla="*/ 110 h 163"/>
                  <a:gd name="T20" fmla="*/ 163 w 191"/>
                  <a:gd name="T21" fmla="*/ 79 h 163"/>
                  <a:gd name="T22" fmla="*/ 157 w 191"/>
                  <a:gd name="T23" fmla="*/ 48 h 163"/>
                  <a:gd name="T24" fmla="*/ 131 w 191"/>
                  <a:gd name="T25" fmla="*/ 21 h 163"/>
                  <a:gd name="T26" fmla="*/ 143 w 191"/>
                  <a:gd name="T27" fmla="*/ 3 h 163"/>
                  <a:gd name="T28" fmla="*/ 181 w 191"/>
                  <a:gd name="T29" fmla="*/ 40 h 163"/>
                  <a:gd name="T30" fmla="*/ 188 w 191"/>
                  <a:gd name="T31" fmla="*/ 88 h 163"/>
                  <a:gd name="T32" fmla="*/ 154 w 191"/>
                  <a:gd name="T33" fmla="*/ 145 h 163"/>
                  <a:gd name="T34" fmla="*/ 83 w 191"/>
                  <a:gd name="T35" fmla="*/ 159 h 163"/>
                  <a:gd name="T36" fmla="*/ 21 w 191"/>
                  <a:gd name="T37" fmla="*/ 127 h 163"/>
                  <a:gd name="T38" fmla="*/ 3 w 191"/>
                  <a:gd name="T39" fmla="*/ 65 h 163"/>
                  <a:gd name="T40" fmla="*/ 8 w 191"/>
                  <a:gd name="T41" fmla="*/ 47 h 163"/>
                  <a:gd name="T42" fmla="*/ 20 w 191"/>
                  <a:gd name="T43" fmla="*/ 2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1" h="163">
                    <a:moveTo>
                      <a:pt x="20" y="29"/>
                    </a:moveTo>
                    <a:cubicBezTo>
                      <a:pt x="9" y="25"/>
                      <a:pt x="9" y="25"/>
                      <a:pt x="9" y="25"/>
                    </a:cubicBezTo>
                    <a:cubicBezTo>
                      <a:pt x="11" y="12"/>
                      <a:pt x="11" y="12"/>
                      <a:pt x="11" y="12"/>
                    </a:cubicBezTo>
                    <a:cubicBezTo>
                      <a:pt x="79" y="0"/>
                      <a:pt x="79" y="0"/>
                      <a:pt x="79" y="0"/>
                    </a:cubicBezTo>
                    <a:cubicBezTo>
                      <a:pt x="82" y="18"/>
                      <a:pt x="82" y="18"/>
                      <a:pt x="82" y="18"/>
                    </a:cubicBezTo>
                    <a:cubicBezTo>
                      <a:pt x="66" y="22"/>
                      <a:pt x="54" y="28"/>
                      <a:pt x="44" y="36"/>
                    </a:cubicBezTo>
                    <a:cubicBezTo>
                      <a:pt x="34" y="44"/>
                      <a:pt x="28" y="53"/>
                      <a:pt x="27" y="63"/>
                    </a:cubicBezTo>
                    <a:cubicBezTo>
                      <a:pt x="25" y="77"/>
                      <a:pt x="30" y="88"/>
                      <a:pt x="41" y="97"/>
                    </a:cubicBezTo>
                    <a:cubicBezTo>
                      <a:pt x="52" y="107"/>
                      <a:pt x="69" y="113"/>
                      <a:pt x="89" y="116"/>
                    </a:cubicBezTo>
                    <a:cubicBezTo>
                      <a:pt x="111" y="118"/>
                      <a:pt x="128" y="116"/>
                      <a:pt x="141" y="110"/>
                    </a:cubicBezTo>
                    <a:cubicBezTo>
                      <a:pt x="154" y="103"/>
                      <a:pt x="162" y="93"/>
                      <a:pt x="163" y="79"/>
                    </a:cubicBezTo>
                    <a:cubicBezTo>
                      <a:pt x="165" y="69"/>
                      <a:pt x="163" y="59"/>
                      <a:pt x="157" y="48"/>
                    </a:cubicBezTo>
                    <a:cubicBezTo>
                      <a:pt x="151" y="38"/>
                      <a:pt x="142" y="28"/>
                      <a:pt x="131" y="21"/>
                    </a:cubicBezTo>
                    <a:cubicBezTo>
                      <a:pt x="143" y="3"/>
                      <a:pt x="143" y="3"/>
                      <a:pt x="143" y="3"/>
                    </a:cubicBezTo>
                    <a:cubicBezTo>
                      <a:pt x="161" y="14"/>
                      <a:pt x="173" y="26"/>
                      <a:pt x="181" y="40"/>
                    </a:cubicBezTo>
                    <a:cubicBezTo>
                      <a:pt x="188" y="55"/>
                      <a:pt x="191" y="71"/>
                      <a:pt x="188" y="88"/>
                    </a:cubicBezTo>
                    <a:cubicBezTo>
                      <a:pt x="185" y="113"/>
                      <a:pt x="174" y="132"/>
                      <a:pt x="154" y="145"/>
                    </a:cubicBezTo>
                    <a:cubicBezTo>
                      <a:pt x="135" y="158"/>
                      <a:pt x="112" y="163"/>
                      <a:pt x="83" y="159"/>
                    </a:cubicBezTo>
                    <a:cubicBezTo>
                      <a:pt x="57" y="156"/>
                      <a:pt x="36" y="145"/>
                      <a:pt x="21" y="127"/>
                    </a:cubicBezTo>
                    <a:cubicBezTo>
                      <a:pt x="6" y="110"/>
                      <a:pt x="0" y="89"/>
                      <a:pt x="3" y="65"/>
                    </a:cubicBezTo>
                    <a:cubicBezTo>
                      <a:pt x="3" y="59"/>
                      <a:pt x="5" y="53"/>
                      <a:pt x="8" y="47"/>
                    </a:cubicBezTo>
                    <a:cubicBezTo>
                      <a:pt x="11" y="41"/>
                      <a:pt x="15" y="35"/>
                      <a:pt x="2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3" name="Freeform 33"/>
              <p:cNvSpPr>
                <a:spLocks/>
              </p:cNvSpPr>
              <p:nvPr/>
            </p:nvSpPr>
            <p:spPr bwMode="auto">
              <a:xfrm>
                <a:off x="3885609" y="882831"/>
                <a:ext cx="55993" cy="56702"/>
              </a:xfrm>
              <a:custGeom>
                <a:avLst/>
                <a:gdLst>
                  <a:gd name="T0" fmla="*/ 7 w 185"/>
                  <a:gd name="T1" fmla="*/ 188 h 188"/>
                  <a:gd name="T2" fmla="*/ 4 w 185"/>
                  <a:gd name="T3" fmla="*/ 109 h 188"/>
                  <a:gd name="T4" fmla="*/ 25 w 185"/>
                  <a:gd name="T5" fmla="*/ 108 h 188"/>
                  <a:gd name="T6" fmla="*/ 32 w 185"/>
                  <a:gd name="T7" fmla="*/ 123 h 188"/>
                  <a:gd name="T8" fmla="*/ 59 w 185"/>
                  <a:gd name="T9" fmla="*/ 126 h 188"/>
                  <a:gd name="T10" fmla="*/ 77 w 185"/>
                  <a:gd name="T11" fmla="*/ 125 h 188"/>
                  <a:gd name="T12" fmla="*/ 74 w 185"/>
                  <a:gd name="T13" fmla="*/ 65 h 188"/>
                  <a:gd name="T14" fmla="*/ 56 w 185"/>
                  <a:gd name="T15" fmla="*/ 66 h 188"/>
                  <a:gd name="T16" fmla="*/ 29 w 185"/>
                  <a:gd name="T17" fmla="*/ 71 h 188"/>
                  <a:gd name="T18" fmla="*/ 24 w 185"/>
                  <a:gd name="T19" fmla="*/ 86 h 188"/>
                  <a:gd name="T20" fmla="*/ 3 w 185"/>
                  <a:gd name="T21" fmla="*/ 87 h 188"/>
                  <a:gd name="T22" fmla="*/ 0 w 185"/>
                  <a:gd name="T23" fmla="*/ 8 h 188"/>
                  <a:gd name="T24" fmla="*/ 22 w 185"/>
                  <a:gd name="T25" fmla="*/ 7 h 188"/>
                  <a:gd name="T26" fmla="*/ 28 w 185"/>
                  <a:gd name="T27" fmla="*/ 21 h 188"/>
                  <a:gd name="T28" fmla="*/ 55 w 185"/>
                  <a:gd name="T29" fmla="*/ 24 h 188"/>
                  <a:gd name="T30" fmla="*/ 124 w 185"/>
                  <a:gd name="T31" fmla="*/ 21 h 188"/>
                  <a:gd name="T32" fmla="*/ 151 w 185"/>
                  <a:gd name="T33" fmla="*/ 16 h 188"/>
                  <a:gd name="T34" fmla="*/ 156 w 185"/>
                  <a:gd name="T35" fmla="*/ 1 h 188"/>
                  <a:gd name="T36" fmla="*/ 178 w 185"/>
                  <a:gd name="T37" fmla="*/ 0 h 188"/>
                  <a:gd name="T38" fmla="*/ 181 w 185"/>
                  <a:gd name="T39" fmla="*/ 79 h 188"/>
                  <a:gd name="T40" fmla="*/ 160 w 185"/>
                  <a:gd name="T41" fmla="*/ 80 h 188"/>
                  <a:gd name="T42" fmla="*/ 153 w 185"/>
                  <a:gd name="T43" fmla="*/ 66 h 188"/>
                  <a:gd name="T44" fmla="*/ 126 w 185"/>
                  <a:gd name="T45" fmla="*/ 63 h 188"/>
                  <a:gd name="T46" fmla="*/ 96 w 185"/>
                  <a:gd name="T47" fmla="*/ 64 h 188"/>
                  <a:gd name="T48" fmla="*/ 99 w 185"/>
                  <a:gd name="T49" fmla="*/ 124 h 188"/>
                  <a:gd name="T50" fmla="*/ 129 w 185"/>
                  <a:gd name="T51" fmla="*/ 123 h 188"/>
                  <a:gd name="T52" fmla="*/ 156 w 185"/>
                  <a:gd name="T53" fmla="*/ 118 h 188"/>
                  <a:gd name="T54" fmla="*/ 161 w 185"/>
                  <a:gd name="T55" fmla="*/ 103 h 188"/>
                  <a:gd name="T56" fmla="*/ 182 w 185"/>
                  <a:gd name="T57" fmla="*/ 102 h 188"/>
                  <a:gd name="T58" fmla="*/ 185 w 185"/>
                  <a:gd name="T59" fmla="*/ 181 h 188"/>
                  <a:gd name="T60" fmla="*/ 163 w 185"/>
                  <a:gd name="T61" fmla="*/ 182 h 188"/>
                  <a:gd name="T62" fmla="*/ 157 w 185"/>
                  <a:gd name="T63" fmla="*/ 167 h 188"/>
                  <a:gd name="T64" fmla="*/ 130 w 185"/>
                  <a:gd name="T65" fmla="*/ 164 h 188"/>
                  <a:gd name="T66" fmla="*/ 61 w 185"/>
                  <a:gd name="T67" fmla="*/ 167 h 188"/>
                  <a:gd name="T68" fmla="*/ 34 w 185"/>
                  <a:gd name="T69" fmla="*/ 172 h 188"/>
                  <a:gd name="T70" fmla="*/ 29 w 185"/>
                  <a:gd name="T71" fmla="*/ 187 h 188"/>
                  <a:gd name="T72" fmla="*/ 7 w 185"/>
                  <a:gd name="T73"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5" h="188">
                    <a:moveTo>
                      <a:pt x="7" y="188"/>
                    </a:moveTo>
                    <a:cubicBezTo>
                      <a:pt x="4" y="109"/>
                      <a:pt x="4" y="109"/>
                      <a:pt x="4" y="109"/>
                    </a:cubicBezTo>
                    <a:cubicBezTo>
                      <a:pt x="25" y="108"/>
                      <a:pt x="25" y="108"/>
                      <a:pt x="25" y="108"/>
                    </a:cubicBezTo>
                    <a:cubicBezTo>
                      <a:pt x="25" y="116"/>
                      <a:pt x="28" y="121"/>
                      <a:pt x="32" y="123"/>
                    </a:cubicBezTo>
                    <a:cubicBezTo>
                      <a:pt x="36" y="125"/>
                      <a:pt x="45" y="126"/>
                      <a:pt x="59" y="126"/>
                    </a:cubicBezTo>
                    <a:cubicBezTo>
                      <a:pt x="77" y="125"/>
                      <a:pt x="77" y="125"/>
                      <a:pt x="77" y="125"/>
                    </a:cubicBezTo>
                    <a:cubicBezTo>
                      <a:pt x="74" y="65"/>
                      <a:pt x="74" y="65"/>
                      <a:pt x="74" y="65"/>
                    </a:cubicBezTo>
                    <a:cubicBezTo>
                      <a:pt x="56" y="66"/>
                      <a:pt x="56" y="66"/>
                      <a:pt x="56" y="66"/>
                    </a:cubicBezTo>
                    <a:cubicBezTo>
                      <a:pt x="42" y="66"/>
                      <a:pt x="33" y="68"/>
                      <a:pt x="29" y="71"/>
                    </a:cubicBezTo>
                    <a:cubicBezTo>
                      <a:pt x="26" y="73"/>
                      <a:pt x="24" y="78"/>
                      <a:pt x="24" y="86"/>
                    </a:cubicBezTo>
                    <a:cubicBezTo>
                      <a:pt x="3" y="87"/>
                      <a:pt x="3" y="87"/>
                      <a:pt x="3" y="87"/>
                    </a:cubicBezTo>
                    <a:cubicBezTo>
                      <a:pt x="0" y="8"/>
                      <a:pt x="0" y="8"/>
                      <a:pt x="0" y="8"/>
                    </a:cubicBezTo>
                    <a:cubicBezTo>
                      <a:pt x="22" y="7"/>
                      <a:pt x="22" y="7"/>
                      <a:pt x="22" y="7"/>
                    </a:cubicBezTo>
                    <a:cubicBezTo>
                      <a:pt x="22" y="14"/>
                      <a:pt x="24" y="19"/>
                      <a:pt x="28" y="21"/>
                    </a:cubicBezTo>
                    <a:cubicBezTo>
                      <a:pt x="32" y="24"/>
                      <a:pt x="41" y="25"/>
                      <a:pt x="55" y="24"/>
                    </a:cubicBezTo>
                    <a:cubicBezTo>
                      <a:pt x="124" y="21"/>
                      <a:pt x="124" y="21"/>
                      <a:pt x="124" y="21"/>
                    </a:cubicBezTo>
                    <a:cubicBezTo>
                      <a:pt x="138" y="21"/>
                      <a:pt x="147" y="19"/>
                      <a:pt x="151" y="16"/>
                    </a:cubicBezTo>
                    <a:cubicBezTo>
                      <a:pt x="154" y="14"/>
                      <a:pt x="156" y="9"/>
                      <a:pt x="156" y="1"/>
                    </a:cubicBezTo>
                    <a:cubicBezTo>
                      <a:pt x="178" y="0"/>
                      <a:pt x="178" y="0"/>
                      <a:pt x="178" y="0"/>
                    </a:cubicBezTo>
                    <a:cubicBezTo>
                      <a:pt x="181" y="79"/>
                      <a:pt x="181" y="79"/>
                      <a:pt x="181" y="79"/>
                    </a:cubicBezTo>
                    <a:cubicBezTo>
                      <a:pt x="160" y="80"/>
                      <a:pt x="160" y="80"/>
                      <a:pt x="160" y="80"/>
                    </a:cubicBezTo>
                    <a:cubicBezTo>
                      <a:pt x="160" y="73"/>
                      <a:pt x="157" y="68"/>
                      <a:pt x="153" y="66"/>
                    </a:cubicBezTo>
                    <a:cubicBezTo>
                      <a:pt x="149" y="63"/>
                      <a:pt x="140" y="62"/>
                      <a:pt x="126" y="63"/>
                    </a:cubicBezTo>
                    <a:cubicBezTo>
                      <a:pt x="96" y="64"/>
                      <a:pt x="96" y="64"/>
                      <a:pt x="96" y="64"/>
                    </a:cubicBezTo>
                    <a:cubicBezTo>
                      <a:pt x="99" y="124"/>
                      <a:pt x="99" y="124"/>
                      <a:pt x="99" y="124"/>
                    </a:cubicBezTo>
                    <a:cubicBezTo>
                      <a:pt x="129" y="123"/>
                      <a:pt x="129" y="123"/>
                      <a:pt x="129" y="123"/>
                    </a:cubicBezTo>
                    <a:cubicBezTo>
                      <a:pt x="143" y="122"/>
                      <a:pt x="152" y="121"/>
                      <a:pt x="156" y="118"/>
                    </a:cubicBezTo>
                    <a:cubicBezTo>
                      <a:pt x="159" y="115"/>
                      <a:pt x="161" y="110"/>
                      <a:pt x="161" y="103"/>
                    </a:cubicBezTo>
                    <a:cubicBezTo>
                      <a:pt x="182" y="102"/>
                      <a:pt x="182" y="102"/>
                      <a:pt x="182" y="102"/>
                    </a:cubicBezTo>
                    <a:cubicBezTo>
                      <a:pt x="185" y="181"/>
                      <a:pt x="185" y="181"/>
                      <a:pt x="185" y="181"/>
                    </a:cubicBezTo>
                    <a:cubicBezTo>
                      <a:pt x="163" y="182"/>
                      <a:pt x="163" y="182"/>
                      <a:pt x="163" y="182"/>
                    </a:cubicBezTo>
                    <a:cubicBezTo>
                      <a:pt x="163" y="175"/>
                      <a:pt x="161" y="170"/>
                      <a:pt x="157" y="167"/>
                    </a:cubicBezTo>
                    <a:cubicBezTo>
                      <a:pt x="153" y="165"/>
                      <a:pt x="144" y="164"/>
                      <a:pt x="130" y="164"/>
                    </a:cubicBezTo>
                    <a:cubicBezTo>
                      <a:pt x="61" y="167"/>
                      <a:pt x="61" y="167"/>
                      <a:pt x="61" y="167"/>
                    </a:cubicBezTo>
                    <a:cubicBezTo>
                      <a:pt x="47" y="168"/>
                      <a:pt x="38" y="169"/>
                      <a:pt x="34" y="172"/>
                    </a:cubicBezTo>
                    <a:cubicBezTo>
                      <a:pt x="31" y="175"/>
                      <a:pt x="29" y="180"/>
                      <a:pt x="29" y="187"/>
                    </a:cubicBezTo>
                    <a:lnTo>
                      <a:pt x="7"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4" name="Freeform 34"/>
              <p:cNvSpPr>
                <a:spLocks/>
              </p:cNvSpPr>
              <p:nvPr/>
            </p:nvSpPr>
            <p:spPr bwMode="auto">
              <a:xfrm>
                <a:off x="3880648" y="848810"/>
                <a:ext cx="58120" cy="33313"/>
              </a:xfrm>
              <a:custGeom>
                <a:avLst/>
                <a:gdLst>
                  <a:gd name="T0" fmla="*/ 15 w 191"/>
                  <a:gd name="T1" fmla="*/ 111 h 111"/>
                  <a:gd name="T2" fmla="*/ 7 w 191"/>
                  <a:gd name="T3" fmla="*/ 67 h 111"/>
                  <a:gd name="T4" fmla="*/ 0 w 191"/>
                  <a:gd name="T5" fmla="*/ 31 h 111"/>
                  <a:gd name="T6" fmla="*/ 22 w 191"/>
                  <a:gd name="T7" fmla="*/ 27 h 111"/>
                  <a:gd name="T8" fmla="*/ 31 w 191"/>
                  <a:gd name="T9" fmla="*/ 42 h 111"/>
                  <a:gd name="T10" fmla="*/ 58 w 191"/>
                  <a:gd name="T11" fmla="*/ 41 h 111"/>
                  <a:gd name="T12" fmla="*/ 126 w 191"/>
                  <a:gd name="T13" fmla="*/ 29 h 111"/>
                  <a:gd name="T14" fmla="*/ 151 w 191"/>
                  <a:gd name="T15" fmla="*/ 20 h 111"/>
                  <a:gd name="T16" fmla="*/ 155 w 191"/>
                  <a:gd name="T17" fmla="*/ 4 h 111"/>
                  <a:gd name="T18" fmla="*/ 176 w 191"/>
                  <a:gd name="T19" fmla="*/ 0 h 111"/>
                  <a:gd name="T20" fmla="*/ 191 w 191"/>
                  <a:gd name="T21" fmla="*/ 79 h 111"/>
                  <a:gd name="T22" fmla="*/ 169 w 191"/>
                  <a:gd name="T23" fmla="*/ 83 h 111"/>
                  <a:gd name="T24" fmla="*/ 160 w 191"/>
                  <a:gd name="T25" fmla="*/ 69 h 111"/>
                  <a:gd name="T26" fmla="*/ 133 w 191"/>
                  <a:gd name="T27" fmla="*/ 70 h 111"/>
                  <a:gd name="T28" fmla="*/ 65 w 191"/>
                  <a:gd name="T29" fmla="*/ 82 h 111"/>
                  <a:gd name="T30" fmla="*/ 40 w 191"/>
                  <a:gd name="T31" fmla="*/ 90 h 111"/>
                  <a:gd name="T32" fmla="*/ 37 w 191"/>
                  <a:gd name="T33" fmla="*/ 107 h 111"/>
                  <a:gd name="T34" fmla="*/ 15 w 191"/>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1" h="111">
                    <a:moveTo>
                      <a:pt x="15" y="111"/>
                    </a:moveTo>
                    <a:cubicBezTo>
                      <a:pt x="15" y="111"/>
                      <a:pt x="11" y="94"/>
                      <a:pt x="7" y="67"/>
                    </a:cubicBezTo>
                    <a:cubicBezTo>
                      <a:pt x="3" y="40"/>
                      <a:pt x="0" y="31"/>
                      <a:pt x="0" y="31"/>
                    </a:cubicBezTo>
                    <a:cubicBezTo>
                      <a:pt x="22" y="27"/>
                      <a:pt x="22" y="27"/>
                      <a:pt x="22" y="27"/>
                    </a:cubicBezTo>
                    <a:cubicBezTo>
                      <a:pt x="24" y="35"/>
                      <a:pt x="27" y="40"/>
                      <a:pt x="31" y="42"/>
                    </a:cubicBezTo>
                    <a:cubicBezTo>
                      <a:pt x="35" y="44"/>
                      <a:pt x="44" y="43"/>
                      <a:pt x="58" y="41"/>
                    </a:cubicBezTo>
                    <a:cubicBezTo>
                      <a:pt x="126" y="29"/>
                      <a:pt x="126" y="29"/>
                      <a:pt x="126" y="29"/>
                    </a:cubicBezTo>
                    <a:cubicBezTo>
                      <a:pt x="139" y="26"/>
                      <a:pt x="148" y="24"/>
                      <a:pt x="151" y="20"/>
                    </a:cubicBezTo>
                    <a:cubicBezTo>
                      <a:pt x="154" y="17"/>
                      <a:pt x="156" y="11"/>
                      <a:pt x="155" y="4"/>
                    </a:cubicBezTo>
                    <a:cubicBezTo>
                      <a:pt x="176" y="0"/>
                      <a:pt x="176" y="0"/>
                      <a:pt x="176" y="0"/>
                    </a:cubicBezTo>
                    <a:cubicBezTo>
                      <a:pt x="191" y="79"/>
                      <a:pt x="191" y="79"/>
                      <a:pt x="191" y="79"/>
                    </a:cubicBezTo>
                    <a:cubicBezTo>
                      <a:pt x="169" y="83"/>
                      <a:pt x="169" y="83"/>
                      <a:pt x="169" y="83"/>
                    </a:cubicBezTo>
                    <a:cubicBezTo>
                      <a:pt x="167" y="76"/>
                      <a:pt x="164" y="71"/>
                      <a:pt x="160" y="69"/>
                    </a:cubicBezTo>
                    <a:cubicBezTo>
                      <a:pt x="156" y="67"/>
                      <a:pt x="147" y="67"/>
                      <a:pt x="133" y="70"/>
                    </a:cubicBezTo>
                    <a:cubicBezTo>
                      <a:pt x="65" y="82"/>
                      <a:pt x="65" y="82"/>
                      <a:pt x="65" y="82"/>
                    </a:cubicBezTo>
                    <a:cubicBezTo>
                      <a:pt x="51" y="84"/>
                      <a:pt x="43" y="87"/>
                      <a:pt x="40" y="90"/>
                    </a:cubicBezTo>
                    <a:cubicBezTo>
                      <a:pt x="37" y="94"/>
                      <a:pt x="36" y="99"/>
                      <a:pt x="37" y="107"/>
                    </a:cubicBezTo>
                    <a:lnTo>
                      <a:pt x="1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5" name="Freeform 35"/>
              <p:cNvSpPr>
                <a:spLocks/>
              </p:cNvSpPr>
              <p:nvPr/>
            </p:nvSpPr>
            <p:spPr bwMode="auto">
              <a:xfrm>
                <a:off x="3867181" y="798487"/>
                <a:ext cx="65916" cy="56702"/>
              </a:xfrm>
              <a:custGeom>
                <a:avLst/>
                <a:gdLst>
                  <a:gd name="T0" fmla="*/ 45 w 217"/>
                  <a:gd name="T1" fmla="*/ 187 h 187"/>
                  <a:gd name="T2" fmla="*/ 26 w 217"/>
                  <a:gd name="T3" fmla="*/ 122 h 187"/>
                  <a:gd name="T4" fmla="*/ 109 w 217"/>
                  <a:gd name="T5" fmla="*/ 41 h 187"/>
                  <a:gd name="T6" fmla="*/ 63 w 217"/>
                  <a:gd name="T7" fmla="*/ 54 h 187"/>
                  <a:gd name="T8" fmla="*/ 39 w 217"/>
                  <a:gd name="T9" fmla="*/ 65 h 187"/>
                  <a:gd name="T10" fmla="*/ 37 w 217"/>
                  <a:gd name="T11" fmla="*/ 81 h 187"/>
                  <a:gd name="T12" fmla="*/ 16 w 217"/>
                  <a:gd name="T13" fmla="*/ 87 h 187"/>
                  <a:gd name="T14" fmla="*/ 0 w 217"/>
                  <a:gd name="T15" fmla="*/ 30 h 187"/>
                  <a:gd name="T16" fmla="*/ 21 w 217"/>
                  <a:gd name="T17" fmla="*/ 24 h 187"/>
                  <a:gd name="T18" fmla="*/ 31 w 217"/>
                  <a:gd name="T19" fmla="*/ 37 h 187"/>
                  <a:gd name="T20" fmla="*/ 58 w 217"/>
                  <a:gd name="T21" fmla="*/ 33 h 187"/>
                  <a:gd name="T22" fmla="*/ 177 w 217"/>
                  <a:gd name="T23" fmla="*/ 0 h 187"/>
                  <a:gd name="T24" fmla="*/ 185 w 217"/>
                  <a:gd name="T25" fmla="*/ 28 h 187"/>
                  <a:gd name="T26" fmla="*/ 73 w 217"/>
                  <a:gd name="T27" fmla="*/ 137 h 187"/>
                  <a:gd name="T28" fmla="*/ 153 w 217"/>
                  <a:gd name="T29" fmla="*/ 114 h 187"/>
                  <a:gd name="T30" fmla="*/ 178 w 217"/>
                  <a:gd name="T31" fmla="*/ 104 h 187"/>
                  <a:gd name="T32" fmla="*/ 180 w 217"/>
                  <a:gd name="T33" fmla="*/ 88 h 187"/>
                  <a:gd name="T34" fmla="*/ 200 w 217"/>
                  <a:gd name="T35" fmla="*/ 82 h 187"/>
                  <a:gd name="T36" fmla="*/ 217 w 217"/>
                  <a:gd name="T37" fmla="*/ 139 h 187"/>
                  <a:gd name="T38" fmla="*/ 195 w 217"/>
                  <a:gd name="T39" fmla="*/ 145 h 187"/>
                  <a:gd name="T40" fmla="*/ 185 w 217"/>
                  <a:gd name="T41" fmla="*/ 132 h 187"/>
                  <a:gd name="T42" fmla="*/ 158 w 217"/>
                  <a:gd name="T43" fmla="*/ 136 h 187"/>
                  <a:gd name="T44" fmla="*/ 93 w 217"/>
                  <a:gd name="T45" fmla="*/ 154 h 187"/>
                  <a:gd name="T46" fmla="*/ 68 w 217"/>
                  <a:gd name="T47" fmla="*/ 165 h 187"/>
                  <a:gd name="T48" fmla="*/ 66 w 217"/>
                  <a:gd name="T49" fmla="*/ 181 h 187"/>
                  <a:gd name="T50" fmla="*/ 45 w 217"/>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7" h="187">
                    <a:moveTo>
                      <a:pt x="45" y="187"/>
                    </a:moveTo>
                    <a:cubicBezTo>
                      <a:pt x="26" y="122"/>
                      <a:pt x="26" y="122"/>
                      <a:pt x="26" y="122"/>
                    </a:cubicBezTo>
                    <a:cubicBezTo>
                      <a:pt x="109" y="41"/>
                      <a:pt x="109" y="41"/>
                      <a:pt x="109" y="41"/>
                    </a:cubicBezTo>
                    <a:cubicBezTo>
                      <a:pt x="63" y="54"/>
                      <a:pt x="63" y="54"/>
                      <a:pt x="63" y="54"/>
                    </a:cubicBezTo>
                    <a:cubicBezTo>
                      <a:pt x="50" y="58"/>
                      <a:pt x="41" y="62"/>
                      <a:pt x="39" y="65"/>
                    </a:cubicBezTo>
                    <a:cubicBezTo>
                      <a:pt x="36" y="68"/>
                      <a:pt x="35" y="73"/>
                      <a:pt x="37" y="81"/>
                    </a:cubicBezTo>
                    <a:cubicBezTo>
                      <a:pt x="16" y="87"/>
                      <a:pt x="16" y="87"/>
                      <a:pt x="16" y="87"/>
                    </a:cubicBezTo>
                    <a:cubicBezTo>
                      <a:pt x="0" y="30"/>
                      <a:pt x="0" y="30"/>
                      <a:pt x="0" y="30"/>
                    </a:cubicBezTo>
                    <a:cubicBezTo>
                      <a:pt x="21" y="24"/>
                      <a:pt x="21" y="24"/>
                      <a:pt x="21" y="24"/>
                    </a:cubicBezTo>
                    <a:cubicBezTo>
                      <a:pt x="23" y="31"/>
                      <a:pt x="26" y="35"/>
                      <a:pt x="31" y="37"/>
                    </a:cubicBezTo>
                    <a:cubicBezTo>
                      <a:pt x="35" y="38"/>
                      <a:pt x="44" y="37"/>
                      <a:pt x="58" y="33"/>
                    </a:cubicBezTo>
                    <a:cubicBezTo>
                      <a:pt x="177" y="0"/>
                      <a:pt x="177" y="0"/>
                      <a:pt x="177" y="0"/>
                    </a:cubicBezTo>
                    <a:cubicBezTo>
                      <a:pt x="185" y="28"/>
                      <a:pt x="185" y="28"/>
                      <a:pt x="185" y="28"/>
                    </a:cubicBezTo>
                    <a:cubicBezTo>
                      <a:pt x="73" y="137"/>
                      <a:pt x="73" y="137"/>
                      <a:pt x="73" y="137"/>
                    </a:cubicBezTo>
                    <a:cubicBezTo>
                      <a:pt x="153" y="114"/>
                      <a:pt x="153" y="114"/>
                      <a:pt x="153" y="114"/>
                    </a:cubicBezTo>
                    <a:cubicBezTo>
                      <a:pt x="167" y="111"/>
                      <a:pt x="175" y="107"/>
                      <a:pt x="178" y="104"/>
                    </a:cubicBezTo>
                    <a:cubicBezTo>
                      <a:pt x="181" y="100"/>
                      <a:pt x="181" y="95"/>
                      <a:pt x="180" y="88"/>
                    </a:cubicBezTo>
                    <a:cubicBezTo>
                      <a:pt x="200" y="82"/>
                      <a:pt x="200" y="82"/>
                      <a:pt x="200" y="82"/>
                    </a:cubicBezTo>
                    <a:cubicBezTo>
                      <a:pt x="217" y="139"/>
                      <a:pt x="217" y="139"/>
                      <a:pt x="217" y="139"/>
                    </a:cubicBezTo>
                    <a:cubicBezTo>
                      <a:pt x="195" y="145"/>
                      <a:pt x="195" y="145"/>
                      <a:pt x="195" y="145"/>
                    </a:cubicBezTo>
                    <a:cubicBezTo>
                      <a:pt x="193" y="138"/>
                      <a:pt x="190" y="134"/>
                      <a:pt x="185" y="132"/>
                    </a:cubicBezTo>
                    <a:cubicBezTo>
                      <a:pt x="181" y="131"/>
                      <a:pt x="172" y="132"/>
                      <a:pt x="158" y="136"/>
                    </a:cubicBezTo>
                    <a:cubicBezTo>
                      <a:pt x="93" y="154"/>
                      <a:pt x="93" y="154"/>
                      <a:pt x="93" y="154"/>
                    </a:cubicBezTo>
                    <a:cubicBezTo>
                      <a:pt x="79" y="158"/>
                      <a:pt x="71" y="162"/>
                      <a:pt x="68" y="165"/>
                    </a:cubicBezTo>
                    <a:cubicBezTo>
                      <a:pt x="65" y="169"/>
                      <a:pt x="64" y="174"/>
                      <a:pt x="66" y="181"/>
                    </a:cubicBezTo>
                    <a:lnTo>
                      <a:pt x="45" y="1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6" name="Freeform 36"/>
              <p:cNvSpPr>
                <a:spLocks noEditPoints="1"/>
              </p:cNvSpPr>
              <p:nvPr/>
            </p:nvSpPr>
            <p:spPr bwMode="auto">
              <a:xfrm>
                <a:off x="3856549" y="744620"/>
                <a:ext cx="62372" cy="51032"/>
              </a:xfrm>
              <a:custGeom>
                <a:avLst/>
                <a:gdLst>
                  <a:gd name="T0" fmla="*/ 88 w 207"/>
                  <a:gd name="T1" fmla="*/ 106 h 168"/>
                  <a:gd name="T2" fmla="*/ 102 w 207"/>
                  <a:gd name="T3" fmla="*/ 136 h 168"/>
                  <a:gd name="T4" fmla="*/ 48 w 207"/>
                  <a:gd name="T5" fmla="*/ 141 h 168"/>
                  <a:gd name="T6" fmla="*/ 88 w 207"/>
                  <a:gd name="T7" fmla="*/ 106 h 168"/>
                  <a:gd name="T8" fmla="*/ 148 w 207"/>
                  <a:gd name="T9" fmla="*/ 157 h 168"/>
                  <a:gd name="T10" fmla="*/ 152 w 207"/>
                  <a:gd name="T11" fmla="*/ 156 h 168"/>
                  <a:gd name="T12" fmla="*/ 187 w 207"/>
                  <a:gd name="T13" fmla="*/ 168 h 168"/>
                  <a:gd name="T14" fmla="*/ 207 w 207"/>
                  <a:gd name="T15" fmla="*/ 159 h 168"/>
                  <a:gd name="T16" fmla="*/ 180 w 207"/>
                  <a:gd name="T17" fmla="*/ 99 h 168"/>
                  <a:gd name="T18" fmla="*/ 160 w 207"/>
                  <a:gd name="T19" fmla="*/ 108 h 168"/>
                  <a:gd name="T20" fmla="*/ 163 w 207"/>
                  <a:gd name="T21" fmla="*/ 122 h 168"/>
                  <a:gd name="T22" fmla="*/ 156 w 207"/>
                  <a:gd name="T23" fmla="*/ 129 h 168"/>
                  <a:gd name="T24" fmla="*/ 153 w 207"/>
                  <a:gd name="T25" fmla="*/ 130 h 168"/>
                  <a:gd name="T26" fmla="*/ 151 w 207"/>
                  <a:gd name="T27" fmla="*/ 131 h 168"/>
                  <a:gd name="T28" fmla="*/ 125 w 207"/>
                  <a:gd name="T29" fmla="*/ 135 h 168"/>
                  <a:gd name="T30" fmla="*/ 105 w 207"/>
                  <a:gd name="T31" fmla="*/ 90 h 168"/>
                  <a:gd name="T32" fmla="*/ 124 w 207"/>
                  <a:gd name="T33" fmla="*/ 72 h 168"/>
                  <a:gd name="T34" fmla="*/ 127 w 207"/>
                  <a:gd name="T35" fmla="*/ 70 h 168"/>
                  <a:gd name="T36" fmla="*/ 131 w 207"/>
                  <a:gd name="T37" fmla="*/ 68 h 168"/>
                  <a:gd name="T38" fmla="*/ 140 w 207"/>
                  <a:gd name="T39" fmla="*/ 68 h 168"/>
                  <a:gd name="T40" fmla="*/ 147 w 207"/>
                  <a:gd name="T41" fmla="*/ 78 h 168"/>
                  <a:gd name="T42" fmla="*/ 147 w 207"/>
                  <a:gd name="T43" fmla="*/ 80 h 168"/>
                  <a:gd name="T44" fmla="*/ 167 w 207"/>
                  <a:gd name="T45" fmla="*/ 71 h 168"/>
                  <a:gd name="T46" fmla="*/ 135 w 207"/>
                  <a:gd name="T47" fmla="*/ 0 h 168"/>
                  <a:gd name="T48" fmla="*/ 115 w 207"/>
                  <a:gd name="T49" fmla="*/ 9 h 168"/>
                  <a:gd name="T50" fmla="*/ 103 w 207"/>
                  <a:gd name="T51" fmla="*/ 38 h 168"/>
                  <a:gd name="T52" fmla="*/ 102 w 207"/>
                  <a:gd name="T53" fmla="*/ 39 h 168"/>
                  <a:gd name="T54" fmla="*/ 0 w 207"/>
                  <a:gd name="T55" fmla="*/ 133 h 168"/>
                  <a:gd name="T56" fmla="*/ 15 w 207"/>
                  <a:gd name="T57" fmla="*/ 166 h 168"/>
                  <a:gd name="T58" fmla="*/ 148 w 207"/>
                  <a:gd name="T59" fmla="*/ 15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7" h="168">
                    <a:moveTo>
                      <a:pt x="88" y="106"/>
                    </a:moveTo>
                    <a:cubicBezTo>
                      <a:pt x="102" y="136"/>
                      <a:pt x="102" y="136"/>
                      <a:pt x="102" y="136"/>
                    </a:cubicBezTo>
                    <a:cubicBezTo>
                      <a:pt x="48" y="141"/>
                      <a:pt x="48" y="141"/>
                      <a:pt x="48" y="141"/>
                    </a:cubicBezTo>
                    <a:lnTo>
                      <a:pt x="88" y="106"/>
                    </a:lnTo>
                    <a:close/>
                    <a:moveTo>
                      <a:pt x="148" y="157"/>
                    </a:moveTo>
                    <a:cubicBezTo>
                      <a:pt x="149" y="156"/>
                      <a:pt x="150" y="156"/>
                      <a:pt x="152" y="156"/>
                    </a:cubicBezTo>
                    <a:cubicBezTo>
                      <a:pt x="169" y="155"/>
                      <a:pt x="181" y="159"/>
                      <a:pt x="187" y="168"/>
                    </a:cubicBezTo>
                    <a:cubicBezTo>
                      <a:pt x="207" y="159"/>
                      <a:pt x="207" y="159"/>
                      <a:pt x="207" y="159"/>
                    </a:cubicBezTo>
                    <a:cubicBezTo>
                      <a:pt x="180" y="99"/>
                      <a:pt x="180" y="99"/>
                      <a:pt x="180" y="99"/>
                    </a:cubicBezTo>
                    <a:cubicBezTo>
                      <a:pt x="160" y="108"/>
                      <a:pt x="160" y="108"/>
                      <a:pt x="160" y="108"/>
                    </a:cubicBezTo>
                    <a:cubicBezTo>
                      <a:pt x="163" y="114"/>
                      <a:pt x="164" y="119"/>
                      <a:pt x="163" y="122"/>
                    </a:cubicBezTo>
                    <a:cubicBezTo>
                      <a:pt x="162" y="125"/>
                      <a:pt x="160" y="127"/>
                      <a:pt x="156" y="129"/>
                    </a:cubicBezTo>
                    <a:cubicBezTo>
                      <a:pt x="155" y="129"/>
                      <a:pt x="154" y="130"/>
                      <a:pt x="153" y="130"/>
                    </a:cubicBezTo>
                    <a:cubicBezTo>
                      <a:pt x="153" y="130"/>
                      <a:pt x="152" y="130"/>
                      <a:pt x="151" y="131"/>
                    </a:cubicBezTo>
                    <a:cubicBezTo>
                      <a:pt x="125" y="135"/>
                      <a:pt x="125" y="135"/>
                      <a:pt x="125" y="135"/>
                    </a:cubicBezTo>
                    <a:cubicBezTo>
                      <a:pt x="105" y="90"/>
                      <a:pt x="105" y="90"/>
                      <a:pt x="105" y="90"/>
                    </a:cubicBezTo>
                    <a:cubicBezTo>
                      <a:pt x="124" y="72"/>
                      <a:pt x="124" y="72"/>
                      <a:pt x="124" y="72"/>
                    </a:cubicBezTo>
                    <a:cubicBezTo>
                      <a:pt x="125" y="72"/>
                      <a:pt x="126" y="71"/>
                      <a:pt x="127" y="70"/>
                    </a:cubicBezTo>
                    <a:cubicBezTo>
                      <a:pt x="128" y="70"/>
                      <a:pt x="129" y="69"/>
                      <a:pt x="131" y="68"/>
                    </a:cubicBezTo>
                    <a:cubicBezTo>
                      <a:pt x="134" y="67"/>
                      <a:pt x="137" y="67"/>
                      <a:pt x="140" y="68"/>
                    </a:cubicBezTo>
                    <a:cubicBezTo>
                      <a:pt x="142" y="70"/>
                      <a:pt x="144" y="73"/>
                      <a:pt x="147" y="78"/>
                    </a:cubicBezTo>
                    <a:cubicBezTo>
                      <a:pt x="147" y="80"/>
                      <a:pt x="147" y="80"/>
                      <a:pt x="147" y="80"/>
                    </a:cubicBezTo>
                    <a:cubicBezTo>
                      <a:pt x="167" y="71"/>
                      <a:pt x="167" y="71"/>
                      <a:pt x="167" y="71"/>
                    </a:cubicBezTo>
                    <a:cubicBezTo>
                      <a:pt x="135" y="0"/>
                      <a:pt x="135" y="0"/>
                      <a:pt x="135" y="0"/>
                    </a:cubicBezTo>
                    <a:cubicBezTo>
                      <a:pt x="115" y="9"/>
                      <a:pt x="115" y="9"/>
                      <a:pt x="115" y="9"/>
                    </a:cubicBezTo>
                    <a:cubicBezTo>
                      <a:pt x="118" y="18"/>
                      <a:pt x="114" y="28"/>
                      <a:pt x="103" y="38"/>
                    </a:cubicBezTo>
                    <a:cubicBezTo>
                      <a:pt x="102" y="39"/>
                      <a:pt x="102" y="39"/>
                      <a:pt x="102" y="39"/>
                    </a:cubicBezTo>
                    <a:cubicBezTo>
                      <a:pt x="0" y="133"/>
                      <a:pt x="0" y="133"/>
                      <a:pt x="0" y="133"/>
                    </a:cubicBezTo>
                    <a:cubicBezTo>
                      <a:pt x="15" y="166"/>
                      <a:pt x="15" y="166"/>
                      <a:pt x="15" y="166"/>
                    </a:cubicBezTo>
                    <a:lnTo>
                      <a:pt x="148"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7" name="Freeform 37"/>
              <p:cNvSpPr>
                <a:spLocks/>
              </p:cNvSpPr>
              <p:nvPr/>
            </p:nvSpPr>
            <p:spPr bwMode="auto">
              <a:xfrm>
                <a:off x="3797012" y="1110349"/>
                <a:ext cx="70169" cy="73004"/>
              </a:xfrm>
              <a:custGeom>
                <a:avLst/>
                <a:gdLst>
                  <a:gd name="T0" fmla="*/ 0 w 231"/>
                  <a:gd name="T1" fmla="*/ 125 h 239"/>
                  <a:gd name="T2" fmla="*/ 44 w 231"/>
                  <a:gd name="T3" fmla="*/ 73 h 239"/>
                  <a:gd name="T4" fmla="*/ 158 w 231"/>
                  <a:gd name="T5" fmla="*/ 96 h 239"/>
                  <a:gd name="T6" fmla="*/ 122 w 231"/>
                  <a:gd name="T7" fmla="*/ 65 h 239"/>
                  <a:gd name="T8" fmla="*/ 99 w 231"/>
                  <a:gd name="T9" fmla="*/ 51 h 239"/>
                  <a:gd name="T10" fmla="*/ 85 w 231"/>
                  <a:gd name="T11" fmla="*/ 58 h 239"/>
                  <a:gd name="T12" fmla="*/ 68 w 231"/>
                  <a:gd name="T13" fmla="*/ 45 h 239"/>
                  <a:gd name="T14" fmla="*/ 106 w 231"/>
                  <a:gd name="T15" fmla="*/ 0 h 239"/>
                  <a:gd name="T16" fmla="*/ 123 w 231"/>
                  <a:gd name="T17" fmla="*/ 14 h 239"/>
                  <a:gd name="T18" fmla="*/ 118 w 231"/>
                  <a:gd name="T19" fmla="*/ 29 h 239"/>
                  <a:gd name="T20" fmla="*/ 136 w 231"/>
                  <a:gd name="T21" fmla="*/ 49 h 239"/>
                  <a:gd name="T22" fmla="*/ 231 w 231"/>
                  <a:gd name="T23" fmla="*/ 128 h 239"/>
                  <a:gd name="T24" fmla="*/ 212 w 231"/>
                  <a:gd name="T25" fmla="*/ 150 h 239"/>
                  <a:gd name="T26" fmla="*/ 58 w 231"/>
                  <a:gd name="T27" fmla="*/ 120 h 239"/>
                  <a:gd name="T28" fmla="*/ 122 w 231"/>
                  <a:gd name="T29" fmla="*/ 173 h 239"/>
                  <a:gd name="T30" fmla="*/ 145 w 231"/>
                  <a:gd name="T31" fmla="*/ 187 h 239"/>
                  <a:gd name="T32" fmla="*/ 159 w 231"/>
                  <a:gd name="T33" fmla="*/ 180 h 239"/>
                  <a:gd name="T34" fmla="*/ 176 w 231"/>
                  <a:gd name="T35" fmla="*/ 193 h 239"/>
                  <a:gd name="T36" fmla="*/ 137 w 231"/>
                  <a:gd name="T37" fmla="*/ 239 h 239"/>
                  <a:gd name="T38" fmla="*/ 120 w 231"/>
                  <a:gd name="T39" fmla="*/ 225 h 239"/>
                  <a:gd name="T40" fmla="*/ 125 w 231"/>
                  <a:gd name="T41" fmla="*/ 209 h 239"/>
                  <a:gd name="T42" fmla="*/ 107 w 231"/>
                  <a:gd name="T43" fmla="*/ 189 h 239"/>
                  <a:gd name="T44" fmla="*/ 54 w 231"/>
                  <a:gd name="T45" fmla="*/ 146 h 239"/>
                  <a:gd name="T46" fmla="*/ 31 w 231"/>
                  <a:gd name="T47" fmla="*/ 132 h 239"/>
                  <a:gd name="T48" fmla="*/ 17 w 231"/>
                  <a:gd name="T49" fmla="*/ 139 h 239"/>
                  <a:gd name="T50" fmla="*/ 0 w 231"/>
                  <a:gd name="T51" fmla="*/ 12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1" h="239">
                    <a:moveTo>
                      <a:pt x="0" y="125"/>
                    </a:moveTo>
                    <a:cubicBezTo>
                      <a:pt x="44" y="73"/>
                      <a:pt x="44" y="73"/>
                      <a:pt x="44" y="73"/>
                    </a:cubicBezTo>
                    <a:cubicBezTo>
                      <a:pt x="158" y="96"/>
                      <a:pt x="158" y="96"/>
                      <a:pt x="158" y="96"/>
                    </a:cubicBezTo>
                    <a:cubicBezTo>
                      <a:pt x="122" y="65"/>
                      <a:pt x="122" y="65"/>
                      <a:pt x="122" y="65"/>
                    </a:cubicBezTo>
                    <a:cubicBezTo>
                      <a:pt x="111" y="57"/>
                      <a:pt x="103" y="52"/>
                      <a:pt x="99" y="51"/>
                    </a:cubicBezTo>
                    <a:cubicBezTo>
                      <a:pt x="94" y="51"/>
                      <a:pt x="89" y="53"/>
                      <a:pt x="85" y="58"/>
                    </a:cubicBezTo>
                    <a:cubicBezTo>
                      <a:pt x="68" y="45"/>
                      <a:pt x="68" y="45"/>
                      <a:pt x="68" y="45"/>
                    </a:cubicBezTo>
                    <a:cubicBezTo>
                      <a:pt x="106" y="0"/>
                      <a:pt x="106" y="0"/>
                      <a:pt x="106" y="0"/>
                    </a:cubicBezTo>
                    <a:cubicBezTo>
                      <a:pt x="123" y="14"/>
                      <a:pt x="123" y="14"/>
                      <a:pt x="123" y="14"/>
                    </a:cubicBezTo>
                    <a:cubicBezTo>
                      <a:pt x="119" y="19"/>
                      <a:pt x="117" y="25"/>
                      <a:pt x="118" y="29"/>
                    </a:cubicBezTo>
                    <a:cubicBezTo>
                      <a:pt x="119" y="33"/>
                      <a:pt x="126" y="40"/>
                      <a:pt x="136" y="49"/>
                    </a:cubicBezTo>
                    <a:cubicBezTo>
                      <a:pt x="231" y="128"/>
                      <a:pt x="231" y="128"/>
                      <a:pt x="231" y="128"/>
                    </a:cubicBezTo>
                    <a:cubicBezTo>
                      <a:pt x="212" y="150"/>
                      <a:pt x="212" y="150"/>
                      <a:pt x="212" y="150"/>
                    </a:cubicBezTo>
                    <a:cubicBezTo>
                      <a:pt x="58" y="120"/>
                      <a:pt x="58" y="120"/>
                      <a:pt x="58" y="120"/>
                    </a:cubicBezTo>
                    <a:cubicBezTo>
                      <a:pt x="122" y="173"/>
                      <a:pt x="122" y="173"/>
                      <a:pt x="122" y="173"/>
                    </a:cubicBezTo>
                    <a:cubicBezTo>
                      <a:pt x="132" y="182"/>
                      <a:pt x="140" y="187"/>
                      <a:pt x="145" y="187"/>
                    </a:cubicBezTo>
                    <a:cubicBezTo>
                      <a:pt x="149" y="187"/>
                      <a:pt x="154" y="185"/>
                      <a:pt x="159" y="180"/>
                    </a:cubicBezTo>
                    <a:cubicBezTo>
                      <a:pt x="176" y="193"/>
                      <a:pt x="176" y="193"/>
                      <a:pt x="176" y="193"/>
                    </a:cubicBezTo>
                    <a:cubicBezTo>
                      <a:pt x="137" y="239"/>
                      <a:pt x="137" y="239"/>
                      <a:pt x="137" y="239"/>
                    </a:cubicBezTo>
                    <a:cubicBezTo>
                      <a:pt x="120" y="225"/>
                      <a:pt x="120" y="225"/>
                      <a:pt x="120" y="225"/>
                    </a:cubicBezTo>
                    <a:cubicBezTo>
                      <a:pt x="125" y="219"/>
                      <a:pt x="126" y="214"/>
                      <a:pt x="125" y="209"/>
                    </a:cubicBezTo>
                    <a:cubicBezTo>
                      <a:pt x="124" y="205"/>
                      <a:pt x="118" y="198"/>
                      <a:pt x="107" y="189"/>
                    </a:cubicBezTo>
                    <a:cubicBezTo>
                      <a:pt x="54" y="146"/>
                      <a:pt x="54" y="146"/>
                      <a:pt x="54" y="146"/>
                    </a:cubicBezTo>
                    <a:cubicBezTo>
                      <a:pt x="44" y="137"/>
                      <a:pt x="36" y="132"/>
                      <a:pt x="31" y="132"/>
                    </a:cubicBezTo>
                    <a:cubicBezTo>
                      <a:pt x="27" y="131"/>
                      <a:pt x="22" y="134"/>
                      <a:pt x="17" y="139"/>
                    </a:cubicBezTo>
                    <a:lnTo>
                      <a:pt x="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8" name="Freeform 38"/>
              <p:cNvSpPr>
                <a:spLocks noEditPoints="1"/>
              </p:cNvSpPr>
              <p:nvPr/>
            </p:nvSpPr>
            <p:spPr bwMode="auto">
              <a:xfrm>
                <a:off x="3270390" y="626254"/>
                <a:ext cx="592538" cy="592538"/>
              </a:xfrm>
              <a:custGeom>
                <a:avLst/>
                <a:gdLst>
                  <a:gd name="T0" fmla="*/ 975 w 1950"/>
                  <a:gd name="T1" fmla="*/ 0 h 1950"/>
                  <a:gd name="T2" fmla="*/ 0 w 1950"/>
                  <a:gd name="T3" fmla="*/ 975 h 1950"/>
                  <a:gd name="T4" fmla="*/ 975 w 1950"/>
                  <a:gd name="T5" fmla="*/ 1950 h 1950"/>
                  <a:gd name="T6" fmla="*/ 1950 w 1950"/>
                  <a:gd name="T7" fmla="*/ 975 h 1950"/>
                  <a:gd name="T8" fmla="*/ 975 w 1950"/>
                  <a:gd name="T9" fmla="*/ 0 h 1950"/>
                  <a:gd name="T10" fmla="*/ 975 w 1950"/>
                  <a:gd name="T11" fmla="*/ 1929 h 1950"/>
                  <a:gd name="T12" fmla="*/ 21 w 1950"/>
                  <a:gd name="T13" fmla="*/ 975 h 1950"/>
                  <a:gd name="T14" fmla="*/ 975 w 1950"/>
                  <a:gd name="T15" fmla="*/ 21 h 1950"/>
                  <a:gd name="T16" fmla="*/ 1929 w 1950"/>
                  <a:gd name="T17" fmla="*/ 975 h 1950"/>
                  <a:gd name="T18" fmla="*/ 975 w 1950"/>
                  <a:gd name="T19" fmla="*/ 1929 h 1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0" h="1950">
                    <a:moveTo>
                      <a:pt x="975" y="0"/>
                    </a:moveTo>
                    <a:cubicBezTo>
                      <a:pt x="436" y="0"/>
                      <a:pt x="0" y="436"/>
                      <a:pt x="0" y="975"/>
                    </a:cubicBezTo>
                    <a:cubicBezTo>
                      <a:pt x="0" y="1514"/>
                      <a:pt x="436" y="1950"/>
                      <a:pt x="975" y="1950"/>
                    </a:cubicBezTo>
                    <a:cubicBezTo>
                      <a:pt x="1513" y="1950"/>
                      <a:pt x="1950" y="1514"/>
                      <a:pt x="1950" y="975"/>
                    </a:cubicBezTo>
                    <a:cubicBezTo>
                      <a:pt x="1950" y="436"/>
                      <a:pt x="1513" y="0"/>
                      <a:pt x="975" y="0"/>
                    </a:cubicBezTo>
                    <a:close/>
                    <a:moveTo>
                      <a:pt x="975" y="1929"/>
                    </a:moveTo>
                    <a:cubicBezTo>
                      <a:pt x="448" y="1929"/>
                      <a:pt x="21" y="1502"/>
                      <a:pt x="21" y="975"/>
                    </a:cubicBezTo>
                    <a:cubicBezTo>
                      <a:pt x="21" y="448"/>
                      <a:pt x="448" y="21"/>
                      <a:pt x="975" y="21"/>
                    </a:cubicBezTo>
                    <a:cubicBezTo>
                      <a:pt x="1501" y="21"/>
                      <a:pt x="1929" y="448"/>
                      <a:pt x="1929" y="975"/>
                    </a:cubicBezTo>
                    <a:cubicBezTo>
                      <a:pt x="1929" y="1502"/>
                      <a:pt x="1501" y="1929"/>
                      <a:pt x="975" y="19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9" name="Freeform 39"/>
              <p:cNvSpPr>
                <a:spLocks/>
              </p:cNvSpPr>
              <p:nvPr/>
            </p:nvSpPr>
            <p:spPr bwMode="auto">
              <a:xfrm>
                <a:off x="3404349" y="646100"/>
                <a:ext cx="434481" cy="362185"/>
              </a:xfrm>
              <a:custGeom>
                <a:avLst/>
                <a:gdLst>
                  <a:gd name="T0" fmla="*/ 534 w 1430"/>
                  <a:gd name="T1" fmla="*/ 0 h 1191"/>
                  <a:gd name="T2" fmla="*/ 0 w 1430"/>
                  <a:gd name="T3" fmla="*/ 948 h 1191"/>
                  <a:gd name="T4" fmla="*/ 11 w 1430"/>
                  <a:gd name="T5" fmla="*/ 1122 h 1191"/>
                  <a:gd name="T6" fmla="*/ 175 w 1430"/>
                  <a:gd name="T7" fmla="*/ 1164 h 1191"/>
                  <a:gd name="T8" fmla="*/ 156 w 1430"/>
                  <a:gd name="T9" fmla="*/ 926 h 1191"/>
                  <a:gd name="T10" fmla="*/ 506 w 1430"/>
                  <a:gd name="T11" fmla="*/ 76 h 1191"/>
                  <a:gd name="T12" fmla="*/ 241 w 1430"/>
                  <a:gd name="T13" fmla="*/ 851 h 1191"/>
                  <a:gd name="T14" fmla="*/ 280 w 1430"/>
                  <a:gd name="T15" fmla="*/ 1179 h 1191"/>
                  <a:gd name="T16" fmla="*/ 518 w 1430"/>
                  <a:gd name="T17" fmla="*/ 1188 h 1191"/>
                  <a:gd name="T18" fmla="*/ 1430 w 1430"/>
                  <a:gd name="T19" fmla="*/ 748 h 1191"/>
                  <a:gd name="T20" fmla="*/ 535 w 1430"/>
                  <a:gd name="T21" fmla="*/ 0 h 1191"/>
                  <a:gd name="T22" fmla="*/ 534 w 1430"/>
                  <a:gd name="T23" fmla="*/ 0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30" h="1191">
                    <a:moveTo>
                      <a:pt x="534" y="0"/>
                    </a:moveTo>
                    <a:cubicBezTo>
                      <a:pt x="230" y="84"/>
                      <a:pt x="0" y="476"/>
                      <a:pt x="0" y="948"/>
                    </a:cubicBezTo>
                    <a:cubicBezTo>
                      <a:pt x="0" y="1008"/>
                      <a:pt x="4" y="1066"/>
                      <a:pt x="11" y="1122"/>
                    </a:cubicBezTo>
                    <a:cubicBezTo>
                      <a:pt x="63" y="1139"/>
                      <a:pt x="118" y="1153"/>
                      <a:pt x="175" y="1164"/>
                    </a:cubicBezTo>
                    <a:cubicBezTo>
                      <a:pt x="163" y="1088"/>
                      <a:pt x="156" y="1008"/>
                      <a:pt x="156" y="926"/>
                    </a:cubicBezTo>
                    <a:cubicBezTo>
                      <a:pt x="156" y="535"/>
                      <a:pt x="302" y="202"/>
                      <a:pt x="506" y="76"/>
                    </a:cubicBezTo>
                    <a:cubicBezTo>
                      <a:pt x="345" y="252"/>
                      <a:pt x="241" y="534"/>
                      <a:pt x="241" y="851"/>
                    </a:cubicBezTo>
                    <a:cubicBezTo>
                      <a:pt x="241" y="967"/>
                      <a:pt x="255" y="1077"/>
                      <a:pt x="280" y="1179"/>
                    </a:cubicBezTo>
                    <a:cubicBezTo>
                      <a:pt x="356" y="1188"/>
                      <a:pt x="436" y="1191"/>
                      <a:pt x="518" y="1188"/>
                    </a:cubicBezTo>
                    <a:cubicBezTo>
                      <a:pt x="946" y="1171"/>
                      <a:pt x="1304" y="988"/>
                      <a:pt x="1430" y="748"/>
                    </a:cubicBezTo>
                    <a:cubicBezTo>
                      <a:pt x="1353" y="323"/>
                      <a:pt x="982" y="0"/>
                      <a:pt x="535" y="0"/>
                    </a:cubicBezTo>
                    <a:cubicBezTo>
                      <a:pt x="535" y="0"/>
                      <a:pt x="534" y="0"/>
                      <a:pt x="5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0" name="Freeform 40"/>
              <p:cNvSpPr>
                <a:spLocks/>
              </p:cNvSpPr>
              <p:nvPr/>
            </p:nvSpPr>
            <p:spPr bwMode="auto">
              <a:xfrm>
                <a:off x="3410019" y="1004741"/>
                <a:ext cx="62372" cy="56702"/>
              </a:xfrm>
              <a:custGeom>
                <a:avLst/>
                <a:gdLst>
                  <a:gd name="T0" fmla="*/ 205 w 205"/>
                  <a:gd name="T1" fmla="*/ 187 h 187"/>
                  <a:gd name="T2" fmla="*/ 168 w 205"/>
                  <a:gd name="T3" fmla="*/ 50 h 187"/>
                  <a:gd name="T4" fmla="*/ 0 w 205"/>
                  <a:gd name="T5" fmla="*/ 0 h 187"/>
                  <a:gd name="T6" fmla="*/ 30 w 205"/>
                  <a:gd name="T7" fmla="*/ 137 h 187"/>
                  <a:gd name="T8" fmla="*/ 205 w 205"/>
                  <a:gd name="T9" fmla="*/ 187 h 187"/>
                </a:gdLst>
                <a:ahLst/>
                <a:cxnLst>
                  <a:cxn ang="0">
                    <a:pos x="T0" y="T1"/>
                  </a:cxn>
                  <a:cxn ang="0">
                    <a:pos x="T2" y="T3"/>
                  </a:cxn>
                  <a:cxn ang="0">
                    <a:pos x="T4" y="T5"/>
                  </a:cxn>
                  <a:cxn ang="0">
                    <a:pos x="T6" y="T7"/>
                  </a:cxn>
                  <a:cxn ang="0">
                    <a:pos x="T8" y="T9"/>
                  </a:cxn>
                </a:cxnLst>
                <a:rect l="0" t="0" r="r" b="b"/>
                <a:pathLst>
                  <a:path w="205" h="187">
                    <a:moveTo>
                      <a:pt x="205" y="187"/>
                    </a:moveTo>
                    <a:cubicBezTo>
                      <a:pt x="190" y="143"/>
                      <a:pt x="178" y="97"/>
                      <a:pt x="168" y="50"/>
                    </a:cubicBezTo>
                    <a:cubicBezTo>
                      <a:pt x="108" y="36"/>
                      <a:pt x="52" y="20"/>
                      <a:pt x="0" y="0"/>
                    </a:cubicBezTo>
                    <a:cubicBezTo>
                      <a:pt x="8" y="47"/>
                      <a:pt x="18" y="93"/>
                      <a:pt x="30" y="137"/>
                    </a:cubicBezTo>
                    <a:cubicBezTo>
                      <a:pt x="85" y="157"/>
                      <a:pt x="144" y="173"/>
                      <a:pt x="205" y="1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1" name="Freeform 41"/>
              <p:cNvSpPr>
                <a:spLocks/>
              </p:cNvSpPr>
              <p:nvPr/>
            </p:nvSpPr>
            <p:spPr bwMode="auto">
              <a:xfrm>
                <a:off x="3310790" y="1025296"/>
                <a:ext cx="275006" cy="172942"/>
              </a:xfrm>
              <a:custGeom>
                <a:avLst/>
                <a:gdLst>
                  <a:gd name="T0" fmla="*/ 571 w 907"/>
                  <a:gd name="T1" fmla="*/ 219 h 571"/>
                  <a:gd name="T2" fmla="*/ 398 w 907"/>
                  <a:gd name="T3" fmla="*/ 187 h 571"/>
                  <a:gd name="T4" fmla="*/ 574 w 907"/>
                  <a:gd name="T5" fmla="*/ 477 h 571"/>
                  <a:gd name="T6" fmla="*/ 330 w 907"/>
                  <a:gd name="T7" fmla="*/ 168 h 571"/>
                  <a:gd name="T8" fmla="*/ 0 w 907"/>
                  <a:gd name="T9" fmla="*/ 0 h 571"/>
                  <a:gd name="T10" fmla="*/ 844 w 907"/>
                  <a:gd name="T11" fmla="*/ 571 h 571"/>
                  <a:gd name="T12" fmla="*/ 907 w 907"/>
                  <a:gd name="T13" fmla="*/ 569 h 571"/>
                  <a:gd name="T14" fmla="*/ 571 w 907"/>
                  <a:gd name="T15" fmla="*/ 219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7" h="571">
                    <a:moveTo>
                      <a:pt x="571" y="219"/>
                    </a:moveTo>
                    <a:cubicBezTo>
                      <a:pt x="511" y="211"/>
                      <a:pt x="453" y="200"/>
                      <a:pt x="398" y="187"/>
                    </a:cubicBezTo>
                    <a:cubicBezTo>
                      <a:pt x="443" y="300"/>
                      <a:pt x="503" y="399"/>
                      <a:pt x="574" y="477"/>
                    </a:cubicBezTo>
                    <a:cubicBezTo>
                      <a:pt x="476" y="416"/>
                      <a:pt x="392" y="308"/>
                      <a:pt x="330" y="168"/>
                    </a:cubicBezTo>
                    <a:cubicBezTo>
                      <a:pt x="195" y="128"/>
                      <a:pt x="81" y="70"/>
                      <a:pt x="0" y="0"/>
                    </a:cubicBezTo>
                    <a:cubicBezTo>
                      <a:pt x="134" y="335"/>
                      <a:pt x="461" y="571"/>
                      <a:pt x="844" y="571"/>
                    </a:cubicBezTo>
                    <a:cubicBezTo>
                      <a:pt x="865" y="571"/>
                      <a:pt x="886" y="570"/>
                      <a:pt x="907" y="569"/>
                    </a:cubicBezTo>
                    <a:cubicBezTo>
                      <a:pt x="770" y="530"/>
                      <a:pt x="650" y="401"/>
                      <a:pt x="571" y="2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2" name="Freeform 42"/>
              <p:cNvSpPr>
                <a:spLocks/>
              </p:cNvSpPr>
              <p:nvPr/>
            </p:nvSpPr>
            <p:spPr bwMode="auto">
              <a:xfrm>
                <a:off x="3495073" y="923940"/>
                <a:ext cx="348010" cy="266500"/>
              </a:xfrm>
              <a:custGeom>
                <a:avLst/>
                <a:gdLst>
                  <a:gd name="T0" fmla="*/ 297 w 1145"/>
                  <a:gd name="T1" fmla="*/ 348 h 877"/>
                  <a:gd name="T2" fmla="*/ 0 w 1145"/>
                  <a:gd name="T3" fmla="*/ 334 h 877"/>
                  <a:gd name="T4" fmla="*/ 53 w 1145"/>
                  <a:gd name="T5" fmla="*/ 473 h 877"/>
                  <a:gd name="T6" fmla="*/ 261 w 1145"/>
                  <a:gd name="T7" fmla="*/ 486 h 877"/>
                  <a:gd name="T8" fmla="*/ 1061 w 1145"/>
                  <a:gd name="T9" fmla="*/ 242 h 877"/>
                  <a:gd name="T10" fmla="*/ 185 w 1145"/>
                  <a:gd name="T11" fmla="*/ 565 h 877"/>
                  <a:gd name="T12" fmla="*/ 99 w 1145"/>
                  <a:gd name="T13" fmla="*/ 563 h 877"/>
                  <a:gd name="T14" fmla="*/ 452 w 1145"/>
                  <a:gd name="T15" fmla="*/ 877 h 877"/>
                  <a:gd name="T16" fmla="*/ 1145 w 1145"/>
                  <a:gd name="T17" fmla="*/ 0 h 877"/>
                  <a:gd name="T18" fmla="*/ 297 w 1145"/>
                  <a:gd name="T19" fmla="*/ 348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5" h="877">
                    <a:moveTo>
                      <a:pt x="297" y="348"/>
                    </a:moveTo>
                    <a:cubicBezTo>
                      <a:pt x="194" y="352"/>
                      <a:pt x="94" y="347"/>
                      <a:pt x="0" y="334"/>
                    </a:cubicBezTo>
                    <a:cubicBezTo>
                      <a:pt x="15" y="382"/>
                      <a:pt x="33" y="429"/>
                      <a:pt x="53" y="473"/>
                    </a:cubicBezTo>
                    <a:cubicBezTo>
                      <a:pt x="120" y="482"/>
                      <a:pt x="190" y="486"/>
                      <a:pt x="261" y="486"/>
                    </a:cubicBezTo>
                    <a:cubicBezTo>
                      <a:pt x="589" y="486"/>
                      <a:pt x="880" y="390"/>
                      <a:pt x="1061" y="242"/>
                    </a:cubicBezTo>
                    <a:cubicBezTo>
                      <a:pt x="931" y="430"/>
                      <a:pt x="588" y="565"/>
                      <a:pt x="185" y="565"/>
                    </a:cubicBezTo>
                    <a:cubicBezTo>
                      <a:pt x="156" y="565"/>
                      <a:pt x="127" y="564"/>
                      <a:pt x="99" y="563"/>
                    </a:cubicBezTo>
                    <a:cubicBezTo>
                      <a:pt x="189" y="718"/>
                      <a:pt x="312" y="831"/>
                      <a:pt x="452" y="877"/>
                    </a:cubicBezTo>
                    <a:cubicBezTo>
                      <a:pt x="848" y="781"/>
                      <a:pt x="1142" y="425"/>
                      <a:pt x="1145" y="0"/>
                    </a:cubicBezTo>
                    <a:cubicBezTo>
                      <a:pt x="1020" y="189"/>
                      <a:pt x="690" y="332"/>
                      <a:pt x="297" y="3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3" name="Freeform 43"/>
              <p:cNvSpPr>
                <a:spLocks/>
              </p:cNvSpPr>
              <p:nvPr/>
            </p:nvSpPr>
            <p:spPr bwMode="auto">
              <a:xfrm>
                <a:off x="3290945" y="663110"/>
                <a:ext cx="180738" cy="373526"/>
              </a:xfrm>
              <a:custGeom>
                <a:avLst/>
                <a:gdLst>
                  <a:gd name="T0" fmla="*/ 347 w 596"/>
                  <a:gd name="T1" fmla="*/ 1230 h 1230"/>
                  <a:gd name="T2" fmla="*/ 314 w 596"/>
                  <a:gd name="T3" fmla="*/ 1090 h 1230"/>
                  <a:gd name="T4" fmla="*/ 92 w 596"/>
                  <a:gd name="T5" fmla="*/ 919 h 1230"/>
                  <a:gd name="T6" fmla="*/ 305 w 596"/>
                  <a:gd name="T7" fmla="*/ 1039 h 1230"/>
                  <a:gd name="T8" fmla="*/ 290 w 596"/>
                  <a:gd name="T9" fmla="*/ 819 h 1230"/>
                  <a:gd name="T10" fmla="*/ 596 w 596"/>
                  <a:gd name="T11" fmla="*/ 0 h 1230"/>
                  <a:gd name="T12" fmla="*/ 0 w 596"/>
                  <a:gd name="T13" fmla="*/ 854 h 1230"/>
                  <a:gd name="T14" fmla="*/ 6 w 596"/>
                  <a:gd name="T15" fmla="*/ 960 h 1230"/>
                  <a:gd name="T16" fmla="*/ 347 w 596"/>
                  <a:gd name="T17" fmla="*/ 1230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6" h="1230">
                    <a:moveTo>
                      <a:pt x="347" y="1230"/>
                    </a:moveTo>
                    <a:cubicBezTo>
                      <a:pt x="334" y="1186"/>
                      <a:pt x="323" y="1139"/>
                      <a:pt x="314" y="1090"/>
                    </a:cubicBezTo>
                    <a:cubicBezTo>
                      <a:pt x="217" y="1044"/>
                      <a:pt x="141" y="986"/>
                      <a:pt x="92" y="919"/>
                    </a:cubicBezTo>
                    <a:cubicBezTo>
                      <a:pt x="152" y="966"/>
                      <a:pt x="224" y="1006"/>
                      <a:pt x="305" y="1039"/>
                    </a:cubicBezTo>
                    <a:cubicBezTo>
                      <a:pt x="295" y="968"/>
                      <a:pt x="290" y="895"/>
                      <a:pt x="290" y="819"/>
                    </a:cubicBezTo>
                    <a:cubicBezTo>
                      <a:pt x="290" y="457"/>
                      <a:pt x="415" y="144"/>
                      <a:pt x="596" y="0"/>
                    </a:cubicBezTo>
                    <a:cubicBezTo>
                      <a:pt x="248" y="128"/>
                      <a:pt x="0" y="462"/>
                      <a:pt x="0" y="854"/>
                    </a:cubicBezTo>
                    <a:cubicBezTo>
                      <a:pt x="0" y="890"/>
                      <a:pt x="2" y="925"/>
                      <a:pt x="6" y="960"/>
                    </a:cubicBezTo>
                    <a:cubicBezTo>
                      <a:pt x="75" y="1069"/>
                      <a:pt x="195" y="1162"/>
                      <a:pt x="347" y="12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13" name="Freeform 44"/>
            <p:cNvSpPr>
              <a:spLocks/>
            </p:cNvSpPr>
            <p:nvPr/>
          </p:nvSpPr>
          <p:spPr bwMode="auto">
            <a:xfrm>
              <a:off x="7421682" y="2284733"/>
              <a:ext cx="179651" cy="222965"/>
            </a:xfrm>
            <a:custGeom>
              <a:avLst/>
              <a:gdLst>
                <a:gd name="T0" fmla="*/ 414 w 589"/>
                <a:gd name="T1" fmla="*/ 48 h 732"/>
                <a:gd name="T2" fmla="*/ 428 w 589"/>
                <a:gd name="T3" fmla="*/ 12 h 732"/>
                <a:gd name="T4" fmla="*/ 490 w 589"/>
                <a:gd name="T5" fmla="*/ 12 h 732"/>
                <a:gd name="T6" fmla="*/ 547 w 589"/>
                <a:gd name="T7" fmla="*/ 220 h 732"/>
                <a:gd name="T8" fmla="*/ 478 w 589"/>
                <a:gd name="T9" fmla="*/ 246 h 732"/>
                <a:gd name="T10" fmla="*/ 387 w 589"/>
                <a:gd name="T11" fmla="*/ 137 h 732"/>
                <a:gd name="T12" fmla="*/ 272 w 589"/>
                <a:gd name="T13" fmla="*/ 99 h 732"/>
                <a:gd name="T14" fmla="*/ 199 w 589"/>
                <a:gd name="T15" fmla="*/ 118 h 732"/>
                <a:gd name="T16" fmla="*/ 171 w 589"/>
                <a:gd name="T17" fmla="*/ 171 h 732"/>
                <a:gd name="T18" fmla="*/ 340 w 589"/>
                <a:gd name="T19" fmla="*/ 265 h 732"/>
                <a:gd name="T20" fmla="*/ 376 w 589"/>
                <a:gd name="T21" fmla="*/ 275 h 732"/>
                <a:gd name="T22" fmla="*/ 543 w 589"/>
                <a:gd name="T23" fmla="*/ 352 h 732"/>
                <a:gd name="T24" fmla="*/ 589 w 589"/>
                <a:gd name="T25" fmla="*/ 484 h 732"/>
                <a:gd name="T26" fmla="*/ 519 w 589"/>
                <a:gd name="T27" fmla="*/ 664 h 732"/>
                <a:gd name="T28" fmla="*/ 336 w 589"/>
                <a:gd name="T29" fmla="*/ 732 h 732"/>
                <a:gd name="T30" fmla="*/ 239 w 589"/>
                <a:gd name="T31" fmla="*/ 719 h 732"/>
                <a:gd name="T32" fmla="*/ 151 w 589"/>
                <a:gd name="T33" fmla="*/ 681 h 732"/>
                <a:gd name="T34" fmla="*/ 139 w 589"/>
                <a:gd name="T35" fmla="*/ 725 h 732"/>
                <a:gd name="T36" fmla="*/ 78 w 589"/>
                <a:gd name="T37" fmla="*/ 725 h 732"/>
                <a:gd name="T38" fmla="*/ 0 w 589"/>
                <a:gd name="T39" fmla="*/ 464 h 732"/>
                <a:gd name="T40" fmla="*/ 77 w 589"/>
                <a:gd name="T41" fmla="*/ 436 h 732"/>
                <a:gd name="T42" fmla="*/ 186 w 589"/>
                <a:gd name="T43" fmla="*/ 581 h 732"/>
                <a:gd name="T44" fmla="*/ 323 w 589"/>
                <a:gd name="T45" fmla="*/ 632 h 732"/>
                <a:gd name="T46" fmla="*/ 408 w 589"/>
                <a:gd name="T47" fmla="*/ 605 h 732"/>
                <a:gd name="T48" fmla="*/ 443 w 589"/>
                <a:gd name="T49" fmla="*/ 541 h 732"/>
                <a:gd name="T50" fmla="*/ 297 w 589"/>
                <a:gd name="T51" fmla="*/ 447 h 732"/>
                <a:gd name="T52" fmla="*/ 267 w 589"/>
                <a:gd name="T53" fmla="*/ 439 h 732"/>
                <a:gd name="T54" fmla="*/ 154 w 589"/>
                <a:gd name="T55" fmla="*/ 405 h 732"/>
                <a:gd name="T56" fmla="*/ 95 w 589"/>
                <a:gd name="T57" fmla="*/ 378 h 732"/>
                <a:gd name="T58" fmla="*/ 39 w 589"/>
                <a:gd name="T59" fmla="*/ 311 h 732"/>
                <a:gd name="T60" fmla="*/ 20 w 589"/>
                <a:gd name="T61" fmla="*/ 222 h 732"/>
                <a:gd name="T62" fmla="*/ 87 w 589"/>
                <a:gd name="T63" fmla="*/ 63 h 732"/>
                <a:gd name="T64" fmla="*/ 258 w 589"/>
                <a:gd name="T65" fmla="*/ 0 h 732"/>
                <a:gd name="T66" fmla="*/ 339 w 589"/>
                <a:gd name="T67" fmla="*/ 12 h 732"/>
                <a:gd name="T68" fmla="*/ 414 w 589"/>
                <a:gd name="T69" fmla="*/ 4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9" h="732">
                  <a:moveTo>
                    <a:pt x="414" y="48"/>
                  </a:moveTo>
                  <a:cubicBezTo>
                    <a:pt x="428" y="12"/>
                    <a:pt x="428" y="12"/>
                    <a:pt x="428" y="12"/>
                  </a:cubicBezTo>
                  <a:cubicBezTo>
                    <a:pt x="490" y="12"/>
                    <a:pt x="490" y="12"/>
                    <a:pt x="490" y="12"/>
                  </a:cubicBezTo>
                  <a:cubicBezTo>
                    <a:pt x="547" y="220"/>
                    <a:pt x="547" y="220"/>
                    <a:pt x="547" y="220"/>
                  </a:cubicBezTo>
                  <a:cubicBezTo>
                    <a:pt x="478" y="246"/>
                    <a:pt x="478" y="246"/>
                    <a:pt x="478" y="246"/>
                  </a:cubicBezTo>
                  <a:cubicBezTo>
                    <a:pt x="454" y="199"/>
                    <a:pt x="424" y="163"/>
                    <a:pt x="387" y="137"/>
                  </a:cubicBezTo>
                  <a:cubicBezTo>
                    <a:pt x="351" y="111"/>
                    <a:pt x="312" y="99"/>
                    <a:pt x="272" y="99"/>
                  </a:cubicBezTo>
                  <a:cubicBezTo>
                    <a:pt x="241" y="99"/>
                    <a:pt x="217" y="105"/>
                    <a:pt x="199" y="118"/>
                  </a:cubicBezTo>
                  <a:cubicBezTo>
                    <a:pt x="180" y="132"/>
                    <a:pt x="171" y="149"/>
                    <a:pt x="171" y="171"/>
                  </a:cubicBezTo>
                  <a:cubicBezTo>
                    <a:pt x="171" y="207"/>
                    <a:pt x="227" y="238"/>
                    <a:pt x="340" y="265"/>
                  </a:cubicBezTo>
                  <a:cubicBezTo>
                    <a:pt x="356" y="269"/>
                    <a:pt x="368" y="272"/>
                    <a:pt x="376" y="275"/>
                  </a:cubicBezTo>
                  <a:cubicBezTo>
                    <a:pt x="457" y="295"/>
                    <a:pt x="512" y="321"/>
                    <a:pt x="543" y="352"/>
                  </a:cubicBezTo>
                  <a:cubicBezTo>
                    <a:pt x="574" y="384"/>
                    <a:pt x="589" y="428"/>
                    <a:pt x="589" y="484"/>
                  </a:cubicBezTo>
                  <a:cubicBezTo>
                    <a:pt x="589" y="558"/>
                    <a:pt x="566" y="618"/>
                    <a:pt x="519" y="664"/>
                  </a:cubicBezTo>
                  <a:cubicBezTo>
                    <a:pt x="473" y="709"/>
                    <a:pt x="412" y="732"/>
                    <a:pt x="336" y="732"/>
                  </a:cubicBezTo>
                  <a:cubicBezTo>
                    <a:pt x="303" y="732"/>
                    <a:pt x="270" y="727"/>
                    <a:pt x="239" y="719"/>
                  </a:cubicBezTo>
                  <a:cubicBezTo>
                    <a:pt x="209" y="710"/>
                    <a:pt x="179" y="697"/>
                    <a:pt x="151" y="681"/>
                  </a:cubicBezTo>
                  <a:cubicBezTo>
                    <a:pt x="139" y="725"/>
                    <a:pt x="139" y="725"/>
                    <a:pt x="139" y="725"/>
                  </a:cubicBezTo>
                  <a:cubicBezTo>
                    <a:pt x="78" y="725"/>
                    <a:pt x="78" y="725"/>
                    <a:pt x="78" y="725"/>
                  </a:cubicBezTo>
                  <a:cubicBezTo>
                    <a:pt x="0" y="464"/>
                    <a:pt x="0" y="464"/>
                    <a:pt x="0" y="464"/>
                  </a:cubicBezTo>
                  <a:cubicBezTo>
                    <a:pt x="77" y="436"/>
                    <a:pt x="77" y="436"/>
                    <a:pt x="77" y="436"/>
                  </a:cubicBezTo>
                  <a:cubicBezTo>
                    <a:pt x="106" y="499"/>
                    <a:pt x="143" y="547"/>
                    <a:pt x="186" y="581"/>
                  </a:cubicBezTo>
                  <a:cubicBezTo>
                    <a:pt x="229" y="615"/>
                    <a:pt x="274" y="632"/>
                    <a:pt x="323" y="632"/>
                  </a:cubicBezTo>
                  <a:cubicBezTo>
                    <a:pt x="357" y="632"/>
                    <a:pt x="385" y="623"/>
                    <a:pt x="408" y="605"/>
                  </a:cubicBezTo>
                  <a:cubicBezTo>
                    <a:pt x="431" y="587"/>
                    <a:pt x="443" y="566"/>
                    <a:pt x="443" y="541"/>
                  </a:cubicBezTo>
                  <a:cubicBezTo>
                    <a:pt x="443" y="504"/>
                    <a:pt x="394" y="472"/>
                    <a:pt x="297" y="447"/>
                  </a:cubicBezTo>
                  <a:cubicBezTo>
                    <a:pt x="284" y="444"/>
                    <a:pt x="274" y="441"/>
                    <a:pt x="267" y="439"/>
                  </a:cubicBezTo>
                  <a:cubicBezTo>
                    <a:pt x="220" y="426"/>
                    <a:pt x="182" y="415"/>
                    <a:pt x="154" y="405"/>
                  </a:cubicBezTo>
                  <a:cubicBezTo>
                    <a:pt x="126" y="395"/>
                    <a:pt x="107" y="386"/>
                    <a:pt x="95" y="378"/>
                  </a:cubicBezTo>
                  <a:cubicBezTo>
                    <a:pt x="71" y="360"/>
                    <a:pt x="52" y="338"/>
                    <a:pt x="39" y="311"/>
                  </a:cubicBezTo>
                  <a:cubicBezTo>
                    <a:pt x="26" y="285"/>
                    <a:pt x="20" y="255"/>
                    <a:pt x="20" y="222"/>
                  </a:cubicBezTo>
                  <a:cubicBezTo>
                    <a:pt x="20" y="158"/>
                    <a:pt x="42" y="105"/>
                    <a:pt x="87" y="63"/>
                  </a:cubicBezTo>
                  <a:cubicBezTo>
                    <a:pt x="131" y="21"/>
                    <a:pt x="188" y="0"/>
                    <a:pt x="258" y="0"/>
                  </a:cubicBezTo>
                  <a:cubicBezTo>
                    <a:pt x="286" y="0"/>
                    <a:pt x="313" y="4"/>
                    <a:pt x="339" y="12"/>
                  </a:cubicBezTo>
                  <a:cubicBezTo>
                    <a:pt x="365" y="20"/>
                    <a:pt x="390" y="32"/>
                    <a:pt x="414"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4" name="Freeform 45"/>
            <p:cNvSpPr>
              <a:spLocks/>
            </p:cNvSpPr>
            <p:nvPr/>
          </p:nvSpPr>
          <p:spPr bwMode="auto">
            <a:xfrm>
              <a:off x="7594941" y="2329468"/>
              <a:ext cx="173260" cy="173260"/>
            </a:xfrm>
            <a:custGeom>
              <a:avLst/>
              <a:gdLst>
                <a:gd name="T0" fmla="*/ 61 w 570"/>
                <a:gd name="T1" fmla="*/ 0 h 569"/>
                <a:gd name="T2" fmla="*/ 508 w 570"/>
                <a:gd name="T3" fmla="*/ 0 h 569"/>
                <a:gd name="T4" fmla="*/ 570 w 570"/>
                <a:gd name="T5" fmla="*/ 175 h 569"/>
                <a:gd name="T6" fmla="*/ 518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4 w 570"/>
                <a:gd name="T29" fmla="*/ 394 h 569"/>
                <a:gd name="T30" fmla="*/ 214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8" y="196"/>
                    <a:pt x="518" y="196"/>
                    <a:pt x="518"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6" y="497"/>
                    <a:pt x="192" y="490"/>
                    <a:pt x="201" y="479"/>
                  </a:cubicBezTo>
                  <a:cubicBezTo>
                    <a:pt x="210" y="467"/>
                    <a:pt x="214" y="439"/>
                    <a:pt x="214" y="394"/>
                  </a:cubicBezTo>
                  <a:cubicBezTo>
                    <a:pt x="214" y="78"/>
                    <a:pt x="214" y="78"/>
                    <a:pt x="214" y="78"/>
                  </a:cubicBezTo>
                  <a:cubicBezTo>
                    <a:pt x="206" y="78"/>
                    <a:pt x="206" y="78"/>
                    <a:pt x="206" y="78"/>
                  </a:cubicBezTo>
                  <a:cubicBezTo>
                    <a:pt x="171" y="78"/>
                    <a:pt x="141"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5" name="Freeform 46"/>
            <p:cNvSpPr>
              <a:spLocks noEditPoints="1"/>
            </p:cNvSpPr>
            <p:nvPr/>
          </p:nvSpPr>
          <p:spPr bwMode="auto">
            <a:xfrm>
              <a:off x="7740508" y="2329468"/>
              <a:ext cx="180361" cy="173260"/>
            </a:xfrm>
            <a:custGeom>
              <a:avLst/>
              <a:gdLst>
                <a:gd name="T0" fmla="*/ 330 w 594"/>
                <a:gd name="T1" fmla="*/ 294 h 569"/>
                <a:gd name="T2" fmla="*/ 221 w 594"/>
                <a:gd name="T3" fmla="*/ 294 h 569"/>
                <a:gd name="T4" fmla="*/ 279 w 594"/>
                <a:gd name="T5" fmla="*/ 130 h 569"/>
                <a:gd name="T6" fmla="*/ 330 w 594"/>
                <a:gd name="T7" fmla="*/ 294 h 569"/>
                <a:gd name="T8" fmla="*/ 92 w 594"/>
                <a:gd name="T9" fmla="*/ 401 h 569"/>
                <a:gd name="T10" fmla="*/ 88 w 594"/>
                <a:gd name="T11" fmla="*/ 411 h 569"/>
                <a:gd name="T12" fmla="*/ 0 w 594"/>
                <a:gd name="T13" fmla="*/ 499 h 569"/>
                <a:gd name="T14" fmla="*/ 0 w 594"/>
                <a:gd name="T15" fmla="*/ 569 h 569"/>
                <a:gd name="T16" fmla="*/ 226 w 594"/>
                <a:gd name="T17" fmla="*/ 569 h 569"/>
                <a:gd name="T18" fmla="*/ 226 w 594"/>
                <a:gd name="T19" fmla="*/ 501 h 569"/>
                <a:gd name="T20" fmla="*/ 179 w 594"/>
                <a:gd name="T21" fmla="*/ 491 h 569"/>
                <a:gd name="T22" fmla="*/ 166 w 594"/>
                <a:gd name="T23" fmla="*/ 460 h 569"/>
                <a:gd name="T24" fmla="*/ 167 w 594"/>
                <a:gd name="T25" fmla="*/ 452 h 569"/>
                <a:gd name="T26" fmla="*/ 169 w 594"/>
                <a:gd name="T27" fmla="*/ 443 h 569"/>
                <a:gd name="T28" fmla="*/ 192 w 594"/>
                <a:gd name="T29" fmla="*/ 364 h 569"/>
                <a:gd name="T30" fmla="*/ 357 w 594"/>
                <a:gd name="T31" fmla="*/ 364 h 569"/>
                <a:gd name="T32" fmla="*/ 385 w 594"/>
                <a:gd name="T33" fmla="*/ 443 h 569"/>
                <a:gd name="T34" fmla="*/ 388 w 594"/>
                <a:gd name="T35" fmla="*/ 454 h 569"/>
                <a:gd name="T36" fmla="*/ 390 w 594"/>
                <a:gd name="T37" fmla="*/ 468 h 569"/>
                <a:gd name="T38" fmla="*/ 378 w 594"/>
                <a:gd name="T39" fmla="*/ 493 h 569"/>
                <a:gd name="T40" fmla="*/ 337 w 594"/>
                <a:gd name="T41" fmla="*/ 501 h 569"/>
                <a:gd name="T42" fmla="*/ 331 w 594"/>
                <a:gd name="T43" fmla="*/ 501 h 569"/>
                <a:gd name="T44" fmla="*/ 331 w 594"/>
                <a:gd name="T45" fmla="*/ 569 h 569"/>
                <a:gd name="T46" fmla="*/ 594 w 594"/>
                <a:gd name="T47" fmla="*/ 569 h 569"/>
                <a:gd name="T48" fmla="*/ 594 w 594"/>
                <a:gd name="T49" fmla="*/ 499 h 569"/>
                <a:gd name="T50" fmla="*/ 522 w 594"/>
                <a:gd name="T51" fmla="*/ 425 h 569"/>
                <a:gd name="T52" fmla="*/ 521 w 594"/>
                <a:gd name="T53" fmla="*/ 422 h 569"/>
                <a:gd name="T54" fmla="*/ 370 w 594"/>
                <a:gd name="T55" fmla="*/ 0 h 569"/>
                <a:gd name="T56" fmla="*/ 246 w 594"/>
                <a:gd name="T57" fmla="*/ 0 h 569"/>
                <a:gd name="T58" fmla="*/ 92 w 594"/>
                <a:gd name="T59" fmla="*/ 40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4" h="569">
                  <a:moveTo>
                    <a:pt x="330" y="294"/>
                  </a:moveTo>
                  <a:cubicBezTo>
                    <a:pt x="221" y="294"/>
                    <a:pt x="221" y="294"/>
                    <a:pt x="221" y="294"/>
                  </a:cubicBezTo>
                  <a:cubicBezTo>
                    <a:pt x="279" y="130"/>
                    <a:pt x="279" y="130"/>
                    <a:pt x="279" y="130"/>
                  </a:cubicBezTo>
                  <a:lnTo>
                    <a:pt x="330" y="294"/>
                  </a:lnTo>
                  <a:close/>
                  <a:moveTo>
                    <a:pt x="92" y="401"/>
                  </a:moveTo>
                  <a:cubicBezTo>
                    <a:pt x="91" y="403"/>
                    <a:pt x="89" y="407"/>
                    <a:pt x="88" y="411"/>
                  </a:cubicBezTo>
                  <a:cubicBezTo>
                    <a:pt x="67" y="464"/>
                    <a:pt x="38" y="493"/>
                    <a:pt x="0" y="499"/>
                  </a:cubicBezTo>
                  <a:cubicBezTo>
                    <a:pt x="0" y="569"/>
                    <a:pt x="0" y="569"/>
                    <a:pt x="0" y="569"/>
                  </a:cubicBezTo>
                  <a:cubicBezTo>
                    <a:pt x="226" y="569"/>
                    <a:pt x="226" y="569"/>
                    <a:pt x="226" y="569"/>
                  </a:cubicBezTo>
                  <a:cubicBezTo>
                    <a:pt x="226" y="501"/>
                    <a:pt x="226" y="501"/>
                    <a:pt x="226" y="501"/>
                  </a:cubicBezTo>
                  <a:cubicBezTo>
                    <a:pt x="204" y="500"/>
                    <a:pt x="188" y="497"/>
                    <a:pt x="179" y="491"/>
                  </a:cubicBezTo>
                  <a:cubicBezTo>
                    <a:pt x="171" y="485"/>
                    <a:pt x="166" y="474"/>
                    <a:pt x="166" y="460"/>
                  </a:cubicBezTo>
                  <a:cubicBezTo>
                    <a:pt x="166" y="458"/>
                    <a:pt x="166" y="455"/>
                    <a:pt x="167" y="452"/>
                  </a:cubicBezTo>
                  <a:cubicBezTo>
                    <a:pt x="167" y="449"/>
                    <a:pt x="168" y="446"/>
                    <a:pt x="169" y="443"/>
                  </a:cubicBezTo>
                  <a:cubicBezTo>
                    <a:pt x="192" y="364"/>
                    <a:pt x="192" y="364"/>
                    <a:pt x="192" y="364"/>
                  </a:cubicBezTo>
                  <a:cubicBezTo>
                    <a:pt x="357" y="364"/>
                    <a:pt x="357" y="364"/>
                    <a:pt x="357" y="364"/>
                  </a:cubicBezTo>
                  <a:cubicBezTo>
                    <a:pt x="385" y="443"/>
                    <a:pt x="385" y="443"/>
                    <a:pt x="385" y="443"/>
                  </a:cubicBezTo>
                  <a:cubicBezTo>
                    <a:pt x="387" y="446"/>
                    <a:pt x="388" y="450"/>
                    <a:pt x="388" y="454"/>
                  </a:cubicBezTo>
                  <a:cubicBezTo>
                    <a:pt x="389" y="458"/>
                    <a:pt x="390" y="463"/>
                    <a:pt x="390" y="468"/>
                  </a:cubicBezTo>
                  <a:cubicBezTo>
                    <a:pt x="390" y="480"/>
                    <a:pt x="386" y="488"/>
                    <a:pt x="378" y="493"/>
                  </a:cubicBezTo>
                  <a:cubicBezTo>
                    <a:pt x="370" y="498"/>
                    <a:pt x="356" y="501"/>
                    <a:pt x="337" y="501"/>
                  </a:cubicBezTo>
                  <a:cubicBezTo>
                    <a:pt x="331" y="501"/>
                    <a:pt x="331" y="501"/>
                    <a:pt x="331" y="501"/>
                  </a:cubicBezTo>
                  <a:cubicBezTo>
                    <a:pt x="331" y="569"/>
                    <a:pt x="331" y="569"/>
                    <a:pt x="331" y="569"/>
                  </a:cubicBezTo>
                  <a:cubicBezTo>
                    <a:pt x="594" y="569"/>
                    <a:pt x="594" y="569"/>
                    <a:pt x="594" y="569"/>
                  </a:cubicBezTo>
                  <a:cubicBezTo>
                    <a:pt x="594" y="499"/>
                    <a:pt x="594" y="499"/>
                    <a:pt x="594" y="499"/>
                  </a:cubicBezTo>
                  <a:cubicBezTo>
                    <a:pt x="562" y="495"/>
                    <a:pt x="538" y="471"/>
                    <a:pt x="522" y="425"/>
                  </a:cubicBezTo>
                  <a:cubicBezTo>
                    <a:pt x="521" y="422"/>
                    <a:pt x="521" y="422"/>
                    <a:pt x="521" y="422"/>
                  </a:cubicBezTo>
                  <a:cubicBezTo>
                    <a:pt x="370" y="0"/>
                    <a:pt x="370" y="0"/>
                    <a:pt x="370" y="0"/>
                  </a:cubicBezTo>
                  <a:cubicBezTo>
                    <a:pt x="246" y="0"/>
                    <a:pt x="246" y="0"/>
                    <a:pt x="246" y="0"/>
                  </a:cubicBezTo>
                  <a:lnTo>
                    <a:pt x="92" y="4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6" name="Freeform 47"/>
            <p:cNvSpPr>
              <a:spLocks/>
            </p:cNvSpPr>
            <p:nvPr/>
          </p:nvSpPr>
          <p:spPr bwMode="auto">
            <a:xfrm>
              <a:off x="7893175" y="2329468"/>
              <a:ext cx="173970" cy="173260"/>
            </a:xfrm>
            <a:custGeom>
              <a:avLst/>
              <a:gdLst>
                <a:gd name="T0" fmla="*/ 61 w 570"/>
                <a:gd name="T1" fmla="*/ 0 h 569"/>
                <a:gd name="T2" fmla="*/ 508 w 570"/>
                <a:gd name="T3" fmla="*/ 0 h 569"/>
                <a:gd name="T4" fmla="*/ 570 w 570"/>
                <a:gd name="T5" fmla="*/ 175 h 569"/>
                <a:gd name="T6" fmla="*/ 517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5 w 570"/>
                <a:gd name="T29" fmla="*/ 394 h 569"/>
                <a:gd name="T30" fmla="*/ 215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7" y="196"/>
                    <a:pt x="517" y="196"/>
                    <a:pt x="517"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5" y="497"/>
                    <a:pt x="193" y="490"/>
                    <a:pt x="201" y="479"/>
                  </a:cubicBezTo>
                  <a:cubicBezTo>
                    <a:pt x="210" y="467"/>
                    <a:pt x="215" y="439"/>
                    <a:pt x="215" y="394"/>
                  </a:cubicBezTo>
                  <a:cubicBezTo>
                    <a:pt x="215" y="78"/>
                    <a:pt x="215" y="78"/>
                    <a:pt x="215" y="78"/>
                  </a:cubicBezTo>
                  <a:cubicBezTo>
                    <a:pt x="206" y="78"/>
                    <a:pt x="206" y="78"/>
                    <a:pt x="206" y="78"/>
                  </a:cubicBezTo>
                  <a:cubicBezTo>
                    <a:pt x="171" y="78"/>
                    <a:pt x="142"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7" name="Freeform 48"/>
            <p:cNvSpPr>
              <a:spLocks/>
            </p:cNvSpPr>
            <p:nvPr/>
          </p:nvSpPr>
          <p:spPr bwMode="auto">
            <a:xfrm>
              <a:off x="8062174" y="2329468"/>
              <a:ext cx="164738" cy="173260"/>
            </a:xfrm>
            <a:custGeom>
              <a:avLst/>
              <a:gdLst>
                <a:gd name="T0" fmla="*/ 0 w 540"/>
                <a:gd name="T1" fmla="*/ 0 h 569"/>
                <a:gd name="T2" fmla="*/ 447 w 540"/>
                <a:gd name="T3" fmla="*/ 0 h 569"/>
                <a:gd name="T4" fmla="*/ 519 w 540"/>
                <a:gd name="T5" fmla="*/ 172 h 569"/>
                <a:gd name="T6" fmla="*/ 470 w 540"/>
                <a:gd name="T7" fmla="*/ 199 h 569"/>
                <a:gd name="T8" fmla="*/ 376 w 540"/>
                <a:gd name="T9" fmla="*/ 102 h 569"/>
                <a:gd name="T10" fmla="*/ 263 w 540"/>
                <a:gd name="T11" fmla="*/ 70 h 569"/>
                <a:gd name="T12" fmla="*/ 215 w 540"/>
                <a:gd name="T13" fmla="*/ 83 h 569"/>
                <a:gd name="T14" fmla="*/ 203 w 540"/>
                <a:gd name="T15" fmla="*/ 142 h 569"/>
                <a:gd name="T16" fmla="*/ 203 w 540"/>
                <a:gd name="T17" fmla="*/ 224 h 569"/>
                <a:gd name="T18" fmla="*/ 229 w 540"/>
                <a:gd name="T19" fmla="*/ 224 h 569"/>
                <a:gd name="T20" fmla="*/ 285 w 540"/>
                <a:gd name="T21" fmla="*/ 206 h 569"/>
                <a:gd name="T22" fmla="*/ 302 w 540"/>
                <a:gd name="T23" fmla="*/ 135 h 569"/>
                <a:gd name="T24" fmla="*/ 360 w 540"/>
                <a:gd name="T25" fmla="*/ 135 h 569"/>
                <a:gd name="T26" fmla="*/ 360 w 540"/>
                <a:gd name="T27" fmla="*/ 392 h 569"/>
                <a:gd name="T28" fmla="*/ 302 w 540"/>
                <a:gd name="T29" fmla="*/ 392 h 569"/>
                <a:gd name="T30" fmla="*/ 280 w 540"/>
                <a:gd name="T31" fmla="*/ 318 h 569"/>
                <a:gd name="T32" fmla="*/ 229 w 540"/>
                <a:gd name="T33" fmla="*/ 296 h 569"/>
                <a:gd name="T34" fmla="*/ 203 w 540"/>
                <a:gd name="T35" fmla="*/ 296 h 569"/>
                <a:gd name="T36" fmla="*/ 203 w 540"/>
                <a:gd name="T37" fmla="*/ 429 h 569"/>
                <a:gd name="T38" fmla="*/ 216 w 540"/>
                <a:gd name="T39" fmla="*/ 488 h 569"/>
                <a:gd name="T40" fmla="*/ 265 w 540"/>
                <a:gd name="T41" fmla="*/ 501 h 569"/>
                <a:gd name="T42" fmla="*/ 386 w 540"/>
                <a:gd name="T43" fmla="*/ 459 h 569"/>
                <a:gd name="T44" fmla="*/ 488 w 540"/>
                <a:gd name="T45" fmla="*/ 344 h 569"/>
                <a:gd name="T46" fmla="*/ 540 w 540"/>
                <a:gd name="T47" fmla="*/ 373 h 569"/>
                <a:gd name="T48" fmla="*/ 458 w 540"/>
                <a:gd name="T49" fmla="*/ 569 h 569"/>
                <a:gd name="T50" fmla="*/ 0 w 540"/>
                <a:gd name="T51" fmla="*/ 569 h 569"/>
                <a:gd name="T52" fmla="*/ 0 w 540"/>
                <a:gd name="T53" fmla="*/ 499 h 569"/>
                <a:gd name="T54" fmla="*/ 49 w 540"/>
                <a:gd name="T55" fmla="*/ 480 h 569"/>
                <a:gd name="T56" fmla="*/ 63 w 540"/>
                <a:gd name="T57" fmla="*/ 394 h 569"/>
                <a:gd name="T58" fmla="*/ 63 w 540"/>
                <a:gd name="T59" fmla="*/ 176 h 569"/>
                <a:gd name="T60" fmla="*/ 49 w 540"/>
                <a:gd name="T61" fmla="*/ 89 h 569"/>
                <a:gd name="T62" fmla="*/ 0 w 540"/>
                <a:gd name="T63" fmla="*/ 71 h 569"/>
                <a:gd name="T64" fmla="*/ 0 w 540"/>
                <a:gd name="T65"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0" h="569">
                  <a:moveTo>
                    <a:pt x="0" y="0"/>
                  </a:moveTo>
                  <a:cubicBezTo>
                    <a:pt x="447" y="0"/>
                    <a:pt x="447" y="0"/>
                    <a:pt x="447" y="0"/>
                  </a:cubicBezTo>
                  <a:cubicBezTo>
                    <a:pt x="519" y="172"/>
                    <a:pt x="519" y="172"/>
                    <a:pt x="519" y="172"/>
                  </a:cubicBezTo>
                  <a:cubicBezTo>
                    <a:pt x="470" y="199"/>
                    <a:pt x="470" y="199"/>
                    <a:pt x="470" y="199"/>
                  </a:cubicBezTo>
                  <a:cubicBezTo>
                    <a:pt x="441" y="156"/>
                    <a:pt x="410" y="123"/>
                    <a:pt x="376" y="102"/>
                  </a:cubicBezTo>
                  <a:cubicBezTo>
                    <a:pt x="341" y="80"/>
                    <a:pt x="304" y="70"/>
                    <a:pt x="263" y="70"/>
                  </a:cubicBezTo>
                  <a:cubicBezTo>
                    <a:pt x="240" y="70"/>
                    <a:pt x="224" y="74"/>
                    <a:pt x="215" y="83"/>
                  </a:cubicBezTo>
                  <a:cubicBezTo>
                    <a:pt x="207" y="91"/>
                    <a:pt x="203" y="111"/>
                    <a:pt x="203" y="142"/>
                  </a:cubicBezTo>
                  <a:cubicBezTo>
                    <a:pt x="203" y="224"/>
                    <a:pt x="203" y="224"/>
                    <a:pt x="203" y="224"/>
                  </a:cubicBezTo>
                  <a:cubicBezTo>
                    <a:pt x="229" y="224"/>
                    <a:pt x="229" y="224"/>
                    <a:pt x="229" y="224"/>
                  </a:cubicBezTo>
                  <a:cubicBezTo>
                    <a:pt x="257" y="224"/>
                    <a:pt x="275" y="218"/>
                    <a:pt x="285" y="206"/>
                  </a:cubicBezTo>
                  <a:cubicBezTo>
                    <a:pt x="295" y="195"/>
                    <a:pt x="301" y="172"/>
                    <a:pt x="302" y="135"/>
                  </a:cubicBezTo>
                  <a:cubicBezTo>
                    <a:pt x="360" y="135"/>
                    <a:pt x="360" y="135"/>
                    <a:pt x="360" y="135"/>
                  </a:cubicBezTo>
                  <a:cubicBezTo>
                    <a:pt x="360" y="392"/>
                    <a:pt x="360" y="392"/>
                    <a:pt x="360" y="392"/>
                  </a:cubicBezTo>
                  <a:cubicBezTo>
                    <a:pt x="302" y="392"/>
                    <a:pt x="302" y="392"/>
                    <a:pt x="302" y="392"/>
                  </a:cubicBezTo>
                  <a:cubicBezTo>
                    <a:pt x="299" y="358"/>
                    <a:pt x="291" y="334"/>
                    <a:pt x="280" y="318"/>
                  </a:cubicBezTo>
                  <a:cubicBezTo>
                    <a:pt x="268" y="303"/>
                    <a:pt x="251" y="296"/>
                    <a:pt x="229" y="296"/>
                  </a:cubicBezTo>
                  <a:cubicBezTo>
                    <a:pt x="203" y="296"/>
                    <a:pt x="203" y="296"/>
                    <a:pt x="203" y="296"/>
                  </a:cubicBezTo>
                  <a:cubicBezTo>
                    <a:pt x="203" y="429"/>
                    <a:pt x="203" y="429"/>
                    <a:pt x="203" y="429"/>
                  </a:cubicBezTo>
                  <a:cubicBezTo>
                    <a:pt x="203" y="459"/>
                    <a:pt x="207" y="479"/>
                    <a:pt x="216" y="488"/>
                  </a:cubicBezTo>
                  <a:cubicBezTo>
                    <a:pt x="224" y="496"/>
                    <a:pt x="241" y="501"/>
                    <a:pt x="265" y="501"/>
                  </a:cubicBezTo>
                  <a:cubicBezTo>
                    <a:pt x="305" y="501"/>
                    <a:pt x="346" y="487"/>
                    <a:pt x="386" y="459"/>
                  </a:cubicBezTo>
                  <a:cubicBezTo>
                    <a:pt x="425" y="432"/>
                    <a:pt x="460" y="393"/>
                    <a:pt x="488" y="344"/>
                  </a:cubicBezTo>
                  <a:cubicBezTo>
                    <a:pt x="540" y="373"/>
                    <a:pt x="540" y="373"/>
                    <a:pt x="540" y="373"/>
                  </a:cubicBezTo>
                  <a:cubicBezTo>
                    <a:pt x="458" y="569"/>
                    <a:pt x="458" y="569"/>
                    <a:pt x="458" y="569"/>
                  </a:cubicBezTo>
                  <a:cubicBezTo>
                    <a:pt x="0" y="569"/>
                    <a:pt x="0" y="569"/>
                    <a:pt x="0" y="569"/>
                  </a:cubicBezTo>
                  <a:cubicBezTo>
                    <a:pt x="0" y="499"/>
                    <a:pt x="0" y="499"/>
                    <a:pt x="0" y="499"/>
                  </a:cubicBezTo>
                  <a:cubicBezTo>
                    <a:pt x="24" y="498"/>
                    <a:pt x="41" y="492"/>
                    <a:pt x="49" y="480"/>
                  </a:cubicBezTo>
                  <a:cubicBezTo>
                    <a:pt x="59" y="469"/>
                    <a:pt x="63" y="440"/>
                    <a:pt x="63" y="394"/>
                  </a:cubicBezTo>
                  <a:cubicBezTo>
                    <a:pt x="63" y="176"/>
                    <a:pt x="63" y="176"/>
                    <a:pt x="63" y="176"/>
                  </a:cubicBezTo>
                  <a:cubicBezTo>
                    <a:pt x="63" y="130"/>
                    <a:pt x="59" y="101"/>
                    <a:pt x="49" y="89"/>
                  </a:cubicBezTo>
                  <a:cubicBezTo>
                    <a:pt x="41" y="77"/>
                    <a:pt x="24" y="71"/>
                    <a:pt x="0" y="7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8" name="Freeform 49"/>
            <p:cNvSpPr>
              <a:spLocks/>
            </p:cNvSpPr>
            <p:nvPr/>
          </p:nvSpPr>
          <p:spPr bwMode="auto">
            <a:xfrm>
              <a:off x="8316384" y="2284733"/>
              <a:ext cx="213024" cy="222965"/>
            </a:xfrm>
            <a:custGeom>
              <a:avLst/>
              <a:gdLst>
                <a:gd name="T0" fmla="*/ 485 w 700"/>
                <a:gd name="T1" fmla="*/ 38 h 734"/>
                <a:gd name="T2" fmla="*/ 500 w 700"/>
                <a:gd name="T3" fmla="*/ 8 h 734"/>
                <a:gd name="T4" fmla="*/ 563 w 700"/>
                <a:gd name="T5" fmla="*/ 8 h 734"/>
                <a:gd name="T6" fmla="*/ 624 w 700"/>
                <a:gd name="T7" fmla="*/ 247 h 734"/>
                <a:gd name="T8" fmla="*/ 547 w 700"/>
                <a:gd name="T9" fmla="*/ 277 h 734"/>
                <a:gd name="T10" fmla="*/ 451 w 700"/>
                <a:gd name="T11" fmla="*/ 139 h 734"/>
                <a:gd name="T12" fmla="*/ 341 w 700"/>
                <a:gd name="T13" fmla="*/ 96 h 734"/>
                <a:gd name="T14" fmla="*/ 222 w 700"/>
                <a:gd name="T15" fmla="*/ 165 h 734"/>
                <a:gd name="T16" fmla="*/ 180 w 700"/>
                <a:gd name="T17" fmla="*/ 365 h 734"/>
                <a:gd name="T18" fmla="*/ 221 w 700"/>
                <a:gd name="T19" fmla="*/ 560 h 734"/>
                <a:gd name="T20" fmla="*/ 338 w 700"/>
                <a:gd name="T21" fmla="*/ 627 h 734"/>
                <a:gd name="T22" fmla="*/ 436 w 700"/>
                <a:gd name="T23" fmla="*/ 594 h 734"/>
                <a:gd name="T24" fmla="*/ 473 w 700"/>
                <a:gd name="T25" fmla="*/ 508 h 734"/>
                <a:gd name="T26" fmla="*/ 454 w 700"/>
                <a:gd name="T27" fmla="*/ 453 h 734"/>
                <a:gd name="T28" fmla="*/ 391 w 700"/>
                <a:gd name="T29" fmla="*/ 434 h 734"/>
                <a:gd name="T30" fmla="*/ 391 w 700"/>
                <a:gd name="T31" fmla="*/ 353 h 734"/>
                <a:gd name="T32" fmla="*/ 700 w 700"/>
                <a:gd name="T33" fmla="*/ 353 h 734"/>
                <a:gd name="T34" fmla="*/ 700 w 700"/>
                <a:gd name="T35" fmla="*/ 434 h 734"/>
                <a:gd name="T36" fmla="*/ 640 w 700"/>
                <a:gd name="T37" fmla="*/ 464 h 734"/>
                <a:gd name="T38" fmla="*/ 625 w 700"/>
                <a:gd name="T39" fmla="*/ 540 h 734"/>
                <a:gd name="T40" fmla="*/ 625 w 700"/>
                <a:gd name="T41" fmla="*/ 726 h 734"/>
                <a:gd name="T42" fmla="*/ 525 w 700"/>
                <a:gd name="T43" fmla="*/ 726 h 734"/>
                <a:gd name="T44" fmla="*/ 499 w 700"/>
                <a:gd name="T45" fmla="*/ 668 h 734"/>
                <a:gd name="T46" fmla="*/ 407 w 700"/>
                <a:gd name="T47" fmla="*/ 718 h 734"/>
                <a:gd name="T48" fmla="*/ 303 w 700"/>
                <a:gd name="T49" fmla="*/ 734 h 734"/>
                <a:gd name="T50" fmla="*/ 83 w 700"/>
                <a:gd name="T51" fmla="*/ 631 h 734"/>
                <a:gd name="T52" fmla="*/ 0 w 700"/>
                <a:gd name="T53" fmla="*/ 359 h 734"/>
                <a:gd name="T54" fmla="*/ 95 w 700"/>
                <a:gd name="T55" fmla="*/ 100 h 734"/>
                <a:gd name="T56" fmla="*/ 338 w 700"/>
                <a:gd name="T57" fmla="*/ 0 h 734"/>
                <a:gd name="T58" fmla="*/ 411 w 700"/>
                <a:gd name="T59" fmla="*/ 9 h 734"/>
                <a:gd name="T60" fmla="*/ 485 w 700"/>
                <a:gd name="T61" fmla="*/ 38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0" h="734">
                  <a:moveTo>
                    <a:pt x="485" y="38"/>
                  </a:moveTo>
                  <a:cubicBezTo>
                    <a:pt x="500" y="8"/>
                    <a:pt x="500" y="8"/>
                    <a:pt x="500" y="8"/>
                  </a:cubicBezTo>
                  <a:cubicBezTo>
                    <a:pt x="563" y="8"/>
                    <a:pt x="563" y="8"/>
                    <a:pt x="563" y="8"/>
                  </a:cubicBezTo>
                  <a:cubicBezTo>
                    <a:pt x="624" y="247"/>
                    <a:pt x="624" y="247"/>
                    <a:pt x="624" y="247"/>
                  </a:cubicBezTo>
                  <a:cubicBezTo>
                    <a:pt x="547" y="277"/>
                    <a:pt x="547" y="277"/>
                    <a:pt x="547" y="277"/>
                  </a:cubicBezTo>
                  <a:cubicBezTo>
                    <a:pt x="515" y="214"/>
                    <a:pt x="484" y="168"/>
                    <a:pt x="451" y="139"/>
                  </a:cubicBezTo>
                  <a:cubicBezTo>
                    <a:pt x="418" y="110"/>
                    <a:pt x="382" y="96"/>
                    <a:pt x="341" y="96"/>
                  </a:cubicBezTo>
                  <a:cubicBezTo>
                    <a:pt x="290" y="96"/>
                    <a:pt x="250" y="119"/>
                    <a:pt x="222" y="165"/>
                  </a:cubicBezTo>
                  <a:cubicBezTo>
                    <a:pt x="194" y="212"/>
                    <a:pt x="180" y="278"/>
                    <a:pt x="180" y="365"/>
                  </a:cubicBezTo>
                  <a:cubicBezTo>
                    <a:pt x="180" y="450"/>
                    <a:pt x="194" y="515"/>
                    <a:pt x="221" y="560"/>
                  </a:cubicBezTo>
                  <a:cubicBezTo>
                    <a:pt x="247" y="605"/>
                    <a:pt x="287" y="627"/>
                    <a:pt x="338" y="627"/>
                  </a:cubicBezTo>
                  <a:cubicBezTo>
                    <a:pt x="380" y="627"/>
                    <a:pt x="412" y="616"/>
                    <a:pt x="436" y="594"/>
                  </a:cubicBezTo>
                  <a:cubicBezTo>
                    <a:pt x="461" y="573"/>
                    <a:pt x="473" y="544"/>
                    <a:pt x="473" y="508"/>
                  </a:cubicBezTo>
                  <a:cubicBezTo>
                    <a:pt x="473" y="482"/>
                    <a:pt x="467" y="464"/>
                    <a:pt x="454" y="453"/>
                  </a:cubicBezTo>
                  <a:cubicBezTo>
                    <a:pt x="442" y="442"/>
                    <a:pt x="420" y="435"/>
                    <a:pt x="391" y="434"/>
                  </a:cubicBezTo>
                  <a:cubicBezTo>
                    <a:pt x="391" y="353"/>
                    <a:pt x="391" y="353"/>
                    <a:pt x="391" y="353"/>
                  </a:cubicBezTo>
                  <a:cubicBezTo>
                    <a:pt x="700" y="353"/>
                    <a:pt x="700" y="353"/>
                    <a:pt x="700" y="353"/>
                  </a:cubicBezTo>
                  <a:cubicBezTo>
                    <a:pt x="700" y="434"/>
                    <a:pt x="700" y="434"/>
                    <a:pt x="700" y="434"/>
                  </a:cubicBezTo>
                  <a:cubicBezTo>
                    <a:pt x="670" y="441"/>
                    <a:pt x="650" y="451"/>
                    <a:pt x="640" y="464"/>
                  </a:cubicBezTo>
                  <a:cubicBezTo>
                    <a:pt x="630" y="477"/>
                    <a:pt x="625" y="503"/>
                    <a:pt x="625" y="540"/>
                  </a:cubicBezTo>
                  <a:cubicBezTo>
                    <a:pt x="625" y="726"/>
                    <a:pt x="625" y="726"/>
                    <a:pt x="625" y="726"/>
                  </a:cubicBezTo>
                  <a:cubicBezTo>
                    <a:pt x="525" y="726"/>
                    <a:pt x="525" y="726"/>
                    <a:pt x="525" y="726"/>
                  </a:cubicBezTo>
                  <a:cubicBezTo>
                    <a:pt x="499" y="668"/>
                    <a:pt x="499" y="668"/>
                    <a:pt x="499" y="668"/>
                  </a:cubicBezTo>
                  <a:cubicBezTo>
                    <a:pt x="469" y="691"/>
                    <a:pt x="438" y="708"/>
                    <a:pt x="407" y="718"/>
                  </a:cubicBezTo>
                  <a:cubicBezTo>
                    <a:pt x="376" y="728"/>
                    <a:pt x="341" y="734"/>
                    <a:pt x="303" y="734"/>
                  </a:cubicBezTo>
                  <a:cubicBezTo>
                    <a:pt x="211" y="734"/>
                    <a:pt x="138" y="699"/>
                    <a:pt x="83" y="631"/>
                  </a:cubicBezTo>
                  <a:cubicBezTo>
                    <a:pt x="27" y="563"/>
                    <a:pt x="0" y="472"/>
                    <a:pt x="0" y="359"/>
                  </a:cubicBezTo>
                  <a:cubicBezTo>
                    <a:pt x="0" y="254"/>
                    <a:pt x="32" y="167"/>
                    <a:pt x="95" y="100"/>
                  </a:cubicBezTo>
                  <a:cubicBezTo>
                    <a:pt x="159" y="33"/>
                    <a:pt x="240" y="0"/>
                    <a:pt x="338" y="0"/>
                  </a:cubicBezTo>
                  <a:cubicBezTo>
                    <a:pt x="363" y="0"/>
                    <a:pt x="387" y="3"/>
                    <a:pt x="411" y="9"/>
                  </a:cubicBezTo>
                  <a:cubicBezTo>
                    <a:pt x="434" y="14"/>
                    <a:pt x="459" y="24"/>
                    <a:pt x="485"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9" name="Freeform 50"/>
            <p:cNvSpPr>
              <a:spLocks noEditPoints="1"/>
            </p:cNvSpPr>
            <p:nvPr/>
          </p:nvSpPr>
          <p:spPr bwMode="auto">
            <a:xfrm>
              <a:off x="8525147" y="2329468"/>
              <a:ext cx="261310" cy="173260"/>
            </a:xfrm>
            <a:custGeom>
              <a:avLst/>
              <a:gdLst>
                <a:gd name="T0" fmla="*/ 805 w 857"/>
                <a:gd name="T1" fmla="*/ 91 h 569"/>
                <a:gd name="T2" fmla="*/ 857 w 857"/>
                <a:gd name="T3" fmla="*/ 72 h 569"/>
                <a:gd name="T4" fmla="*/ 857 w 857"/>
                <a:gd name="T5" fmla="*/ 0 h 569"/>
                <a:gd name="T6" fmla="*/ 584 w 857"/>
                <a:gd name="T7" fmla="*/ 0 h 569"/>
                <a:gd name="T8" fmla="*/ 584 w 857"/>
                <a:gd name="T9" fmla="*/ 72 h 569"/>
                <a:gd name="T10" fmla="*/ 637 w 857"/>
                <a:gd name="T11" fmla="*/ 91 h 569"/>
                <a:gd name="T12" fmla="*/ 650 w 857"/>
                <a:gd name="T13" fmla="*/ 176 h 569"/>
                <a:gd name="T14" fmla="*/ 650 w 857"/>
                <a:gd name="T15" fmla="*/ 394 h 569"/>
                <a:gd name="T16" fmla="*/ 637 w 857"/>
                <a:gd name="T17" fmla="*/ 478 h 569"/>
                <a:gd name="T18" fmla="*/ 591 w 857"/>
                <a:gd name="T19" fmla="*/ 497 h 569"/>
                <a:gd name="T20" fmla="*/ 556 w 857"/>
                <a:gd name="T21" fmla="*/ 485 h 569"/>
                <a:gd name="T22" fmla="*/ 516 w 857"/>
                <a:gd name="T23" fmla="*/ 447 h 569"/>
                <a:gd name="T24" fmla="*/ 407 w 857"/>
                <a:gd name="T25" fmla="*/ 306 h 569"/>
                <a:gd name="T26" fmla="*/ 501 w 857"/>
                <a:gd name="T27" fmla="*/ 251 h 569"/>
                <a:gd name="T28" fmla="*/ 532 w 857"/>
                <a:gd name="T29" fmla="*/ 155 h 569"/>
                <a:gd name="T30" fmla="*/ 477 w 857"/>
                <a:gd name="T31" fmla="*/ 39 h 569"/>
                <a:gd name="T32" fmla="*/ 310 w 857"/>
                <a:gd name="T33" fmla="*/ 0 h 569"/>
                <a:gd name="T34" fmla="*/ 0 w 857"/>
                <a:gd name="T35" fmla="*/ 0 h 569"/>
                <a:gd name="T36" fmla="*/ 0 w 857"/>
                <a:gd name="T37" fmla="*/ 72 h 569"/>
                <a:gd name="T38" fmla="*/ 52 w 857"/>
                <a:gd name="T39" fmla="*/ 91 h 569"/>
                <a:gd name="T40" fmla="*/ 65 w 857"/>
                <a:gd name="T41" fmla="*/ 176 h 569"/>
                <a:gd name="T42" fmla="*/ 65 w 857"/>
                <a:gd name="T43" fmla="*/ 394 h 569"/>
                <a:gd name="T44" fmla="*/ 52 w 857"/>
                <a:gd name="T45" fmla="*/ 479 h 569"/>
                <a:gd name="T46" fmla="*/ 0 w 857"/>
                <a:gd name="T47" fmla="*/ 498 h 569"/>
                <a:gd name="T48" fmla="*/ 0 w 857"/>
                <a:gd name="T49" fmla="*/ 569 h 569"/>
                <a:gd name="T50" fmla="*/ 273 w 857"/>
                <a:gd name="T51" fmla="*/ 569 h 569"/>
                <a:gd name="T52" fmla="*/ 273 w 857"/>
                <a:gd name="T53" fmla="*/ 498 h 569"/>
                <a:gd name="T54" fmla="*/ 220 w 857"/>
                <a:gd name="T55" fmla="*/ 479 h 569"/>
                <a:gd name="T56" fmla="*/ 206 w 857"/>
                <a:gd name="T57" fmla="*/ 394 h 569"/>
                <a:gd name="T58" fmla="*/ 206 w 857"/>
                <a:gd name="T59" fmla="*/ 323 h 569"/>
                <a:gd name="T60" fmla="*/ 261 w 857"/>
                <a:gd name="T61" fmla="*/ 323 h 569"/>
                <a:gd name="T62" fmla="*/ 433 w 857"/>
                <a:gd name="T63" fmla="*/ 569 h 569"/>
                <a:gd name="T64" fmla="*/ 584 w 857"/>
                <a:gd name="T65" fmla="*/ 569 h 569"/>
                <a:gd name="T66" fmla="*/ 605 w 857"/>
                <a:gd name="T67" fmla="*/ 569 h 569"/>
                <a:gd name="T68" fmla="*/ 857 w 857"/>
                <a:gd name="T69" fmla="*/ 569 h 569"/>
                <a:gd name="T70" fmla="*/ 857 w 857"/>
                <a:gd name="T71" fmla="*/ 498 h 569"/>
                <a:gd name="T72" fmla="*/ 805 w 857"/>
                <a:gd name="T73" fmla="*/ 478 h 569"/>
                <a:gd name="T74" fmla="*/ 791 w 857"/>
                <a:gd name="T75" fmla="*/ 394 h 569"/>
                <a:gd name="T76" fmla="*/ 791 w 857"/>
                <a:gd name="T77" fmla="*/ 176 h 569"/>
                <a:gd name="T78" fmla="*/ 805 w 857"/>
                <a:gd name="T79" fmla="*/ 91 h 569"/>
                <a:gd name="T80" fmla="*/ 351 w 857"/>
                <a:gd name="T81" fmla="*/ 225 h 569"/>
                <a:gd name="T82" fmla="*/ 237 w 857"/>
                <a:gd name="T83" fmla="*/ 248 h 569"/>
                <a:gd name="T84" fmla="*/ 218 w 857"/>
                <a:gd name="T85" fmla="*/ 247 h 569"/>
                <a:gd name="T86" fmla="*/ 206 w 857"/>
                <a:gd name="T87" fmla="*/ 247 h 569"/>
                <a:gd name="T88" fmla="*/ 206 w 857"/>
                <a:gd name="T89" fmla="*/ 142 h 569"/>
                <a:gd name="T90" fmla="*/ 220 w 857"/>
                <a:gd name="T91" fmla="*/ 85 h 569"/>
                <a:gd name="T92" fmla="*/ 271 w 857"/>
                <a:gd name="T93" fmla="*/ 72 h 569"/>
                <a:gd name="T94" fmla="*/ 357 w 857"/>
                <a:gd name="T95" fmla="*/ 95 h 569"/>
                <a:gd name="T96" fmla="*/ 389 w 857"/>
                <a:gd name="T97" fmla="*/ 158 h 569"/>
                <a:gd name="T98" fmla="*/ 351 w 857"/>
                <a:gd name="T99" fmla="*/ 22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57" h="569">
                  <a:moveTo>
                    <a:pt x="805" y="91"/>
                  </a:moveTo>
                  <a:cubicBezTo>
                    <a:pt x="814" y="79"/>
                    <a:pt x="832" y="72"/>
                    <a:pt x="857" y="72"/>
                  </a:cubicBezTo>
                  <a:cubicBezTo>
                    <a:pt x="857" y="0"/>
                    <a:pt x="857" y="0"/>
                    <a:pt x="857" y="0"/>
                  </a:cubicBezTo>
                  <a:cubicBezTo>
                    <a:pt x="584" y="0"/>
                    <a:pt x="584" y="0"/>
                    <a:pt x="584" y="0"/>
                  </a:cubicBezTo>
                  <a:cubicBezTo>
                    <a:pt x="584" y="72"/>
                    <a:pt x="584" y="72"/>
                    <a:pt x="584" y="72"/>
                  </a:cubicBezTo>
                  <a:cubicBezTo>
                    <a:pt x="610" y="73"/>
                    <a:pt x="627" y="79"/>
                    <a:pt x="637" y="91"/>
                  </a:cubicBezTo>
                  <a:cubicBezTo>
                    <a:pt x="645" y="103"/>
                    <a:pt x="650" y="131"/>
                    <a:pt x="650" y="176"/>
                  </a:cubicBezTo>
                  <a:cubicBezTo>
                    <a:pt x="650" y="394"/>
                    <a:pt x="650" y="394"/>
                    <a:pt x="650" y="394"/>
                  </a:cubicBezTo>
                  <a:cubicBezTo>
                    <a:pt x="650" y="438"/>
                    <a:pt x="645" y="466"/>
                    <a:pt x="637" y="478"/>
                  </a:cubicBezTo>
                  <a:cubicBezTo>
                    <a:pt x="628" y="489"/>
                    <a:pt x="613" y="495"/>
                    <a:pt x="591" y="497"/>
                  </a:cubicBezTo>
                  <a:cubicBezTo>
                    <a:pt x="578" y="495"/>
                    <a:pt x="566" y="491"/>
                    <a:pt x="556" y="485"/>
                  </a:cubicBezTo>
                  <a:cubicBezTo>
                    <a:pt x="543" y="478"/>
                    <a:pt x="529" y="465"/>
                    <a:pt x="516" y="447"/>
                  </a:cubicBezTo>
                  <a:cubicBezTo>
                    <a:pt x="407" y="306"/>
                    <a:pt x="407" y="306"/>
                    <a:pt x="407" y="306"/>
                  </a:cubicBezTo>
                  <a:cubicBezTo>
                    <a:pt x="449" y="294"/>
                    <a:pt x="481" y="275"/>
                    <a:pt x="501" y="251"/>
                  </a:cubicBezTo>
                  <a:cubicBezTo>
                    <a:pt x="522" y="226"/>
                    <a:pt x="532" y="194"/>
                    <a:pt x="532" y="155"/>
                  </a:cubicBezTo>
                  <a:cubicBezTo>
                    <a:pt x="532" y="103"/>
                    <a:pt x="514" y="65"/>
                    <a:pt x="477" y="39"/>
                  </a:cubicBezTo>
                  <a:cubicBezTo>
                    <a:pt x="440" y="13"/>
                    <a:pt x="384" y="0"/>
                    <a:pt x="310" y="0"/>
                  </a:cubicBezTo>
                  <a:cubicBezTo>
                    <a:pt x="0" y="0"/>
                    <a:pt x="0" y="0"/>
                    <a:pt x="0" y="0"/>
                  </a:cubicBezTo>
                  <a:cubicBezTo>
                    <a:pt x="0" y="72"/>
                    <a:pt x="0" y="72"/>
                    <a:pt x="0" y="72"/>
                  </a:cubicBezTo>
                  <a:cubicBezTo>
                    <a:pt x="26" y="72"/>
                    <a:pt x="43" y="79"/>
                    <a:pt x="52" y="91"/>
                  </a:cubicBezTo>
                  <a:cubicBezTo>
                    <a:pt x="61" y="102"/>
                    <a:pt x="65" y="131"/>
                    <a:pt x="65" y="176"/>
                  </a:cubicBezTo>
                  <a:cubicBezTo>
                    <a:pt x="65" y="394"/>
                    <a:pt x="65" y="394"/>
                    <a:pt x="65" y="394"/>
                  </a:cubicBezTo>
                  <a:cubicBezTo>
                    <a:pt x="65" y="439"/>
                    <a:pt x="61" y="467"/>
                    <a:pt x="52" y="479"/>
                  </a:cubicBezTo>
                  <a:cubicBezTo>
                    <a:pt x="43" y="490"/>
                    <a:pt x="26" y="497"/>
                    <a:pt x="0" y="498"/>
                  </a:cubicBezTo>
                  <a:cubicBezTo>
                    <a:pt x="0" y="569"/>
                    <a:pt x="0" y="569"/>
                    <a:pt x="0" y="569"/>
                  </a:cubicBezTo>
                  <a:cubicBezTo>
                    <a:pt x="273" y="569"/>
                    <a:pt x="273" y="569"/>
                    <a:pt x="273" y="569"/>
                  </a:cubicBezTo>
                  <a:cubicBezTo>
                    <a:pt x="273" y="498"/>
                    <a:pt x="273" y="498"/>
                    <a:pt x="273" y="498"/>
                  </a:cubicBezTo>
                  <a:cubicBezTo>
                    <a:pt x="246" y="497"/>
                    <a:pt x="229" y="490"/>
                    <a:pt x="220" y="479"/>
                  </a:cubicBezTo>
                  <a:cubicBezTo>
                    <a:pt x="211" y="467"/>
                    <a:pt x="206" y="439"/>
                    <a:pt x="206" y="394"/>
                  </a:cubicBezTo>
                  <a:cubicBezTo>
                    <a:pt x="206" y="323"/>
                    <a:pt x="206" y="323"/>
                    <a:pt x="206" y="323"/>
                  </a:cubicBezTo>
                  <a:cubicBezTo>
                    <a:pt x="261" y="323"/>
                    <a:pt x="261" y="323"/>
                    <a:pt x="261" y="323"/>
                  </a:cubicBezTo>
                  <a:cubicBezTo>
                    <a:pt x="433" y="569"/>
                    <a:pt x="433" y="569"/>
                    <a:pt x="433" y="569"/>
                  </a:cubicBezTo>
                  <a:cubicBezTo>
                    <a:pt x="584" y="569"/>
                    <a:pt x="584" y="569"/>
                    <a:pt x="584" y="569"/>
                  </a:cubicBezTo>
                  <a:cubicBezTo>
                    <a:pt x="605" y="569"/>
                    <a:pt x="605" y="569"/>
                    <a:pt x="605" y="569"/>
                  </a:cubicBezTo>
                  <a:cubicBezTo>
                    <a:pt x="857" y="569"/>
                    <a:pt x="857" y="569"/>
                    <a:pt x="857" y="569"/>
                  </a:cubicBezTo>
                  <a:cubicBezTo>
                    <a:pt x="857" y="498"/>
                    <a:pt x="857" y="498"/>
                    <a:pt x="857" y="498"/>
                  </a:cubicBezTo>
                  <a:cubicBezTo>
                    <a:pt x="832" y="497"/>
                    <a:pt x="814" y="490"/>
                    <a:pt x="805" y="478"/>
                  </a:cubicBezTo>
                  <a:cubicBezTo>
                    <a:pt x="796" y="466"/>
                    <a:pt x="791" y="438"/>
                    <a:pt x="791" y="394"/>
                  </a:cubicBezTo>
                  <a:cubicBezTo>
                    <a:pt x="791" y="176"/>
                    <a:pt x="791" y="176"/>
                    <a:pt x="791" y="176"/>
                  </a:cubicBezTo>
                  <a:cubicBezTo>
                    <a:pt x="791" y="131"/>
                    <a:pt x="796" y="103"/>
                    <a:pt x="805" y="91"/>
                  </a:cubicBezTo>
                  <a:close/>
                  <a:moveTo>
                    <a:pt x="351" y="225"/>
                  </a:moveTo>
                  <a:cubicBezTo>
                    <a:pt x="326" y="240"/>
                    <a:pt x="288" y="248"/>
                    <a:pt x="237" y="248"/>
                  </a:cubicBezTo>
                  <a:cubicBezTo>
                    <a:pt x="229" y="248"/>
                    <a:pt x="223" y="247"/>
                    <a:pt x="218" y="247"/>
                  </a:cubicBezTo>
                  <a:cubicBezTo>
                    <a:pt x="214" y="247"/>
                    <a:pt x="210" y="247"/>
                    <a:pt x="206" y="247"/>
                  </a:cubicBezTo>
                  <a:cubicBezTo>
                    <a:pt x="206" y="142"/>
                    <a:pt x="206" y="142"/>
                    <a:pt x="206" y="142"/>
                  </a:cubicBezTo>
                  <a:cubicBezTo>
                    <a:pt x="206" y="113"/>
                    <a:pt x="211" y="93"/>
                    <a:pt x="220" y="85"/>
                  </a:cubicBezTo>
                  <a:cubicBezTo>
                    <a:pt x="228" y="76"/>
                    <a:pt x="245" y="72"/>
                    <a:pt x="271" y="72"/>
                  </a:cubicBezTo>
                  <a:cubicBezTo>
                    <a:pt x="307" y="72"/>
                    <a:pt x="336" y="79"/>
                    <a:pt x="357" y="95"/>
                  </a:cubicBezTo>
                  <a:cubicBezTo>
                    <a:pt x="378" y="110"/>
                    <a:pt x="389" y="131"/>
                    <a:pt x="389" y="158"/>
                  </a:cubicBezTo>
                  <a:cubicBezTo>
                    <a:pt x="389" y="188"/>
                    <a:pt x="376" y="211"/>
                    <a:pt x="351" y="2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0" name="Freeform 51"/>
            <p:cNvSpPr>
              <a:spLocks noEditPoints="1"/>
            </p:cNvSpPr>
            <p:nvPr/>
          </p:nvSpPr>
          <p:spPr bwMode="auto">
            <a:xfrm>
              <a:off x="8794268" y="2329468"/>
              <a:ext cx="175390" cy="173260"/>
            </a:xfrm>
            <a:custGeom>
              <a:avLst/>
              <a:gdLst>
                <a:gd name="T0" fmla="*/ 201 w 576"/>
                <a:gd name="T1" fmla="*/ 142 h 569"/>
                <a:gd name="T2" fmla="*/ 213 w 576"/>
                <a:gd name="T3" fmla="*/ 83 h 569"/>
                <a:gd name="T4" fmla="*/ 260 w 576"/>
                <a:gd name="T5" fmla="*/ 71 h 569"/>
                <a:gd name="T6" fmla="*/ 383 w 576"/>
                <a:gd name="T7" fmla="*/ 127 h 569"/>
                <a:gd name="T8" fmla="*/ 429 w 576"/>
                <a:gd name="T9" fmla="*/ 285 h 569"/>
                <a:gd name="T10" fmla="*/ 383 w 576"/>
                <a:gd name="T11" fmla="*/ 442 h 569"/>
                <a:gd name="T12" fmla="*/ 260 w 576"/>
                <a:gd name="T13" fmla="*/ 499 h 569"/>
                <a:gd name="T14" fmla="*/ 213 w 576"/>
                <a:gd name="T15" fmla="*/ 487 h 569"/>
                <a:gd name="T16" fmla="*/ 201 w 576"/>
                <a:gd name="T17" fmla="*/ 428 h 569"/>
                <a:gd name="T18" fmla="*/ 201 w 576"/>
                <a:gd name="T19" fmla="*/ 142 h 569"/>
                <a:gd name="T20" fmla="*/ 0 w 576"/>
                <a:gd name="T21" fmla="*/ 71 h 569"/>
                <a:gd name="T22" fmla="*/ 49 w 576"/>
                <a:gd name="T23" fmla="*/ 88 h 569"/>
                <a:gd name="T24" fmla="*/ 61 w 576"/>
                <a:gd name="T25" fmla="*/ 176 h 569"/>
                <a:gd name="T26" fmla="*/ 61 w 576"/>
                <a:gd name="T27" fmla="*/ 394 h 569"/>
                <a:gd name="T28" fmla="*/ 49 w 576"/>
                <a:gd name="T29" fmla="*/ 481 h 569"/>
                <a:gd name="T30" fmla="*/ 0 w 576"/>
                <a:gd name="T31" fmla="*/ 499 h 569"/>
                <a:gd name="T32" fmla="*/ 0 w 576"/>
                <a:gd name="T33" fmla="*/ 569 h 569"/>
                <a:gd name="T34" fmla="*/ 265 w 576"/>
                <a:gd name="T35" fmla="*/ 569 h 569"/>
                <a:gd name="T36" fmla="*/ 496 w 576"/>
                <a:gd name="T37" fmla="*/ 496 h 569"/>
                <a:gd name="T38" fmla="*/ 576 w 576"/>
                <a:gd name="T39" fmla="*/ 285 h 569"/>
                <a:gd name="T40" fmla="*/ 496 w 576"/>
                <a:gd name="T41" fmla="*/ 73 h 569"/>
                <a:gd name="T42" fmla="*/ 265 w 576"/>
                <a:gd name="T43" fmla="*/ 0 h 569"/>
                <a:gd name="T44" fmla="*/ 0 w 576"/>
                <a:gd name="T45" fmla="*/ 0 h 569"/>
                <a:gd name="T46" fmla="*/ 0 w 576"/>
                <a:gd name="T47" fmla="*/ 7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6" h="569">
                  <a:moveTo>
                    <a:pt x="201" y="142"/>
                  </a:moveTo>
                  <a:cubicBezTo>
                    <a:pt x="201" y="110"/>
                    <a:pt x="206" y="90"/>
                    <a:pt x="213" y="83"/>
                  </a:cubicBezTo>
                  <a:cubicBezTo>
                    <a:pt x="221" y="74"/>
                    <a:pt x="237" y="71"/>
                    <a:pt x="260" y="71"/>
                  </a:cubicBezTo>
                  <a:cubicBezTo>
                    <a:pt x="312" y="71"/>
                    <a:pt x="354" y="90"/>
                    <a:pt x="383" y="127"/>
                  </a:cubicBezTo>
                  <a:cubicBezTo>
                    <a:pt x="414" y="165"/>
                    <a:pt x="429" y="218"/>
                    <a:pt x="429" y="285"/>
                  </a:cubicBezTo>
                  <a:cubicBezTo>
                    <a:pt x="429" y="351"/>
                    <a:pt x="414" y="404"/>
                    <a:pt x="383" y="442"/>
                  </a:cubicBezTo>
                  <a:cubicBezTo>
                    <a:pt x="354" y="480"/>
                    <a:pt x="312" y="499"/>
                    <a:pt x="260" y="499"/>
                  </a:cubicBezTo>
                  <a:cubicBezTo>
                    <a:pt x="237" y="499"/>
                    <a:pt x="221" y="495"/>
                    <a:pt x="213" y="487"/>
                  </a:cubicBezTo>
                  <a:cubicBezTo>
                    <a:pt x="206" y="479"/>
                    <a:pt x="201" y="460"/>
                    <a:pt x="201" y="428"/>
                  </a:cubicBezTo>
                  <a:lnTo>
                    <a:pt x="201" y="142"/>
                  </a:lnTo>
                  <a:close/>
                  <a:moveTo>
                    <a:pt x="0" y="71"/>
                  </a:moveTo>
                  <a:cubicBezTo>
                    <a:pt x="24" y="71"/>
                    <a:pt x="40" y="77"/>
                    <a:pt x="49" y="88"/>
                  </a:cubicBezTo>
                  <a:cubicBezTo>
                    <a:pt x="57" y="100"/>
                    <a:pt x="61" y="129"/>
                    <a:pt x="61" y="176"/>
                  </a:cubicBezTo>
                  <a:cubicBezTo>
                    <a:pt x="61" y="394"/>
                    <a:pt x="61" y="394"/>
                    <a:pt x="61" y="394"/>
                  </a:cubicBezTo>
                  <a:cubicBezTo>
                    <a:pt x="61" y="440"/>
                    <a:pt x="57" y="469"/>
                    <a:pt x="49" y="481"/>
                  </a:cubicBezTo>
                  <a:cubicBezTo>
                    <a:pt x="40" y="492"/>
                    <a:pt x="24" y="498"/>
                    <a:pt x="0" y="499"/>
                  </a:cubicBezTo>
                  <a:cubicBezTo>
                    <a:pt x="0" y="569"/>
                    <a:pt x="0" y="569"/>
                    <a:pt x="0" y="569"/>
                  </a:cubicBezTo>
                  <a:cubicBezTo>
                    <a:pt x="265" y="569"/>
                    <a:pt x="265" y="569"/>
                    <a:pt x="265" y="569"/>
                  </a:cubicBezTo>
                  <a:cubicBezTo>
                    <a:pt x="366" y="569"/>
                    <a:pt x="443" y="545"/>
                    <a:pt x="496" y="496"/>
                  </a:cubicBezTo>
                  <a:cubicBezTo>
                    <a:pt x="550" y="447"/>
                    <a:pt x="576" y="377"/>
                    <a:pt x="576" y="285"/>
                  </a:cubicBezTo>
                  <a:cubicBezTo>
                    <a:pt x="576" y="193"/>
                    <a:pt x="550" y="122"/>
                    <a:pt x="496" y="73"/>
                  </a:cubicBezTo>
                  <a:cubicBezTo>
                    <a:pt x="443" y="25"/>
                    <a:pt x="366" y="0"/>
                    <a:pt x="265" y="0"/>
                  </a:cubicBezTo>
                  <a:cubicBezTo>
                    <a:pt x="0" y="0"/>
                    <a:pt x="0" y="0"/>
                    <a:pt x="0" y="0"/>
                  </a:cubicBez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1" name="Freeform 52"/>
            <p:cNvSpPr>
              <a:spLocks noEditPoints="1"/>
            </p:cNvSpPr>
            <p:nvPr/>
          </p:nvSpPr>
          <p:spPr bwMode="auto">
            <a:xfrm>
              <a:off x="7442273" y="1884957"/>
              <a:ext cx="330897" cy="366402"/>
            </a:xfrm>
            <a:custGeom>
              <a:avLst/>
              <a:gdLst>
                <a:gd name="T0" fmla="*/ 620 w 1088"/>
                <a:gd name="T1" fmla="*/ 816 h 1205"/>
                <a:gd name="T2" fmla="*/ 620 w 1088"/>
                <a:gd name="T3" fmla="*/ 637 h 1205"/>
                <a:gd name="T4" fmla="*/ 708 w 1088"/>
                <a:gd name="T5" fmla="*/ 637 h 1205"/>
                <a:gd name="T6" fmla="*/ 636 w 1088"/>
                <a:gd name="T7" fmla="*/ 698 h 1205"/>
                <a:gd name="T8" fmla="*/ 718 w 1088"/>
                <a:gd name="T9" fmla="*/ 778 h 1205"/>
                <a:gd name="T10" fmla="*/ 745 w 1088"/>
                <a:gd name="T11" fmla="*/ 816 h 1205"/>
                <a:gd name="T12" fmla="*/ 620 w 1088"/>
                <a:gd name="T13" fmla="*/ 816 h 1205"/>
                <a:gd name="T14" fmla="*/ 176 w 1088"/>
                <a:gd name="T15" fmla="*/ 956 h 1205"/>
                <a:gd name="T16" fmla="*/ 288 w 1088"/>
                <a:gd name="T17" fmla="*/ 952 h 1205"/>
                <a:gd name="T18" fmla="*/ 790 w 1088"/>
                <a:gd name="T19" fmla="*/ 952 h 1205"/>
                <a:gd name="T20" fmla="*/ 909 w 1088"/>
                <a:gd name="T21" fmla="*/ 956 h 1205"/>
                <a:gd name="T22" fmla="*/ 909 w 1088"/>
                <a:gd name="T23" fmla="*/ 813 h 1205"/>
                <a:gd name="T24" fmla="*/ 812 w 1088"/>
                <a:gd name="T25" fmla="*/ 816 h 1205"/>
                <a:gd name="T26" fmla="*/ 873 w 1088"/>
                <a:gd name="T27" fmla="*/ 750 h 1205"/>
                <a:gd name="T28" fmla="*/ 841 w 1088"/>
                <a:gd name="T29" fmla="*/ 717 h 1205"/>
                <a:gd name="T30" fmla="*/ 796 w 1088"/>
                <a:gd name="T31" fmla="*/ 672 h 1205"/>
                <a:gd name="T32" fmla="*/ 766 w 1088"/>
                <a:gd name="T33" fmla="*/ 637 h 1205"/>
                <a:gd name="T34" fmla="*/ 862 w 1088"/>
                <a:gd name="T35" fmla="*/ 642 h 1205"/>
                <a:gd name="T36" fmla="*/ 862 w 1088"/>
                <a:gd name="T37" fmla="*/ 495 h 1205"/>
                <a:gd name="T38" fmla="*/ 780 w 1088"/>
                <a:gd name="T39" fmla="*/ 498 h 1205"/>
                <a:gd name="T40" fmla="*/ 620 w 1088"/>
                <a:gd name="T41" fmla="*/ 498 h 1205"/>
                <a:gd name="T42" fmla="*/ 620 w 1088"/>
                <a:gd name="T43" fmla="*/ 366 h 1205"/>
                <a:gd name="T44" fmla="*/ 788 w 1088"/>
                <a:gd name="T45" fmla="*/ 366 h 1205"/>
                <a:gd name="T46" fmla="*/ 900 w 1088"/>
                <a:gd name="T47" fmla="*/ 373 h 1205"/>
                <a:gd name="T48" fmla="*/ 900 w 1088"/>
                <a:gd name="T49" fmla="*/ 224 h 1205"/>
                <a:gd name="T50" fmla="*/ 780 w 1088"/>
                <a:gd name="T51" fmla="*/ 227 h 1205"/>
                <a:gd name="T52" fmla="*/ 303 w 1088"/>
                <a:gd name="T53" fmla="*/ 227 h 1205"/>
                <a:gd name="T54" fmla="*/ 193 w 1088"/>
                <a:gd name="T55" fmla="*/ 224 h 1205"/>
                <a:gd name="T56" fmla="*/ 193 w 1088"/>
                <a:gd name="T57" fmla="*/ 371 h 1205"/>
                <a:gd name="T58" fmla="*/ 303 w 1088"/>
                <a:gd name="T59" fmla="*/ 366 h 1205"/>
                <a:gd name="T60" fmla="*/ 468 w 1088"/>
                <a:gd name="T61" fmla="*/ 366 h 1205"/>
                <a:gd name="T62" fmla="*/ 468 w 1088"/>
                <a:gd name="T63" fmla="*/ 498 h 1205"/>
                <a:gd name="T64" fmla="*/ 336 w 1088"/>
                <a:gd name="T65" fmla="*/ 498 h 1205"/>
                <a:gd name="T66" fmla="*/ 226 w 1088"/>
                <a:gd name="T67" fmla="*/ 495 h 1205"/>
                <a:gd name="T68" fmla="*/ 226 w 1088"/>
                <a:gd name="T69" fmla="*/ 640 h 1205"/>
                <a:gd name="T70" fmla="*/ 336 w 1088"/>
                <a:gd name="T71" fmla="*/ 637 h 1205"/>
                <a:gd name="T72" fmla="*/ 468 w 1088"/>
                <a:gd name="T73" fmla="*/ 637 h 1205"/>
                <a:gd name="T74" fmla="*/ 468 w 1088"/>
                <a:gd name="T75" fmla="*/ 816 h 1205"/>
                <a:gd name="T76" fmla="*/ 290 w 1088"/>
                <a:gd name="T77" fmla="*/ 816 h 1205"/>
                <a:gd name="T78" fmla="*/ 176 w 1088"/>
                <a:gd name="T79" fmla="*/ 813 h 1205"/>
                <a:gd name="T80" fmla="*/ 176 w 1088"/>
                <a:gd name="T81" fmla="*/ 956 h 1205"/>
                <a:gd name="T82" fmla="*/ 4 w 1088"/>
                <a:gd name="T83" fmla="*/ 144 h 1205"/>
                <a:gd name="T84" fmla="*/ 4 w 1088"/>
                <a:gd name="T85" fmla="*/ 1040 h 1205"/>
                <a:gd name="T86" fmla="*/ 0 w 1088"/>
                <a:gd name="T87" fmla="*/ 1196 h 1205"/>
                <a:gd name="T88" fmla="*/ 154 w 1088"/>
                <a:gd name="T89" fmla="*/ 1196 h 1205"/>
                <a:gd name="T90" fmla="*/ 154 w 1088"/>
                <a:gd name="T91" fmla="*/ 1177 h 1205"/>
                <a:gd name="T92" fmla="*/ 930 w 1088"/>
                <a:gd name="T93" fmla="*/ 1177 h 1205"/>
                <a:gd name="T94" fmla="*/ 930 w 1088"/>
                <a:gd name="T95" fmla="*/ 1205 h 1205"/>
                <a:gd name="T96" fmla="*/ 1088 w 1088"/>
                <a:gd name="T97" fmla="*/ 1205 h 1205"/>
                <a:gd name="T98" fmla="*/ 1084 w 1088"/>
                <a:gd name="T99" fmla="*/ 1050 h 1205"/>
                <a:gd name="T100" fmla="*/ 1084 w 1088"/>
                <a:gd name="T101" fmla="*/ 144 h 1205"/>
                <a:gd name="T102" fmla="*/ 1088 w 1088"/>
                <a:gd name="T103" fmla="*/ 0 h 1205"/>
                <a:gd name="T104" fmla="*/ 962 w 1088"/>
                <a:gd name="T105" fmla="*/ 5 h 1205"/>
                <a:gd name="T106" fmla="*/ 128 w 1088"/>
                <a:gd name="T107" fmla="*/ 5 h 1205"/>
                <a:gd name="T108" fmla="*/ 0 w 1088"/>
                <a:gd name="T109" fmla="*/ 0 h 1205"/>
                <a:gd name="T110" fmla="*/ 4 w 1088"/>
                <a:gd name="T111" fmla="*/ 144 h 1205"/>
                <a:gd name="T112" fmla="*/ 154 w 1088"/>
                <a:gd name="T113" fmla="*/ 150 h 1205"/>
                <a:gd name="T114" fmla="*/ 930 w 1088"/>
                <a:gd name="T115" fmla="*/ 150 h 1205"/>
                <a:gd name="T116" fmla="*/ 930 w 1088"/>
                <a:gd name="T117" fmla="*/ 1034 h 1205"/>
                <a:gd name="T118" fmla="*/ 154 w 1088"/>
                <a:gd name="T119" fmla="*/ 1034 h 1205"/>
                <a:gd name="T120" fmla="*/ 154 w 1088"/>
                <a:gd name="T121" fmla="*/ 150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88" h="1205">
                  <a:moveTo>
                    <a:pt x="620" y="816"/>
                  </a:moveTo>
                  <a:cubicBezTo>
                    <a:pt x="620" y="637"/>
                    <a:pt x="620" y="637"/>
                    <a:pt x="620" y="637"/>
                  </a:cubicBezTo>
                  <a:cubicBezTo>
                    <a:pt x="708" y="637"/>
                    <a:pt x="708" y="637"/>
                    <a:pt x="708" y="637"/>
                  </a:cubicBezTo>
                  <a:cubicBezTo>
                    <a:pt x="684" y="662"/>
                    <a:pt x="660" y="683"/>
                    <a:pt x="636" y="698"/>
                  </a:cubicBezTo>
                  <a:cubicBezTo>
                    <a:pt x="681" y="737"/>
                    <a:pt x="708" y="764"/>
                    <a:pt x="718" y="778"/>
                  </a:cubicBezTo>
                  <a:cubicBezTo>
                    <a:pt x="729" y="792"/>
                    <a:pt x="737" y="805"/>
                    <a:pt x="745" y="816"/>
                  </a:cubicBezTo>
                  <a:lnTo>
                    <a:pt x="620" y="816"/>
                  </a:lnTo>
                  <a:close/>
                  <a:moveTo>
                    <a:pt x="176" y="956"/>
                  </a:moveTo>
                  <a:cubicBezTo>
                    <a:pt x="288" y="952"/>
                    <a:pt x="288" y="952"/>
                    <a:pt x="288" y="952"/>
                  </a:cubicBezTo>
                  <a:cubicBezTo>
                    <a:pt x="790" y="952"/>
                    <a:pt x="790" y="952"/>
                    <a:pt x="790" y="952"/>
                  </a:cubicBezTo>
                  <a:cubicBezTo>
                    <a:pt x="909" y="956"/>
                    <a:pt x="909" y="956"/>
                    <a:pt x="909" y="956"/>
                  </a:cubicBezTo>
                  <a:cubicBezTo>
                    <a:pt x="909" y="813"/>
                    <a:pt x="909" y="813"/>
                    <a:pt x="909" y="813"/>
                  </a:cubicBezTo>
                  <a:cubicBezTo>
                    <a:pt x="812" y="816"/>
                    <a:pt x="812" y="816"/>
                    <a:pt x="812" y="816"/>
                  </a:cubicBezTo>
                  <a:cubicBezTo>
                    <a:pt x="834" y="792"/>
                    <a:pt x="854" y="770"/>
                    <a:pt x="873" y="750"/>
                  </a:cubicBezTo>
                  <a:cubicBezTo>
                    <a:pt x="841" y="717"/>
                    <a:pt x="841" y="717"/>
                    <a:pt x="841" y="717"/>
                  </a:cubicBezTo>
                  <a:cubicBezTo>
                    <a:pt x="796" y="672"/>
                    <a:pt x="796" y="672"/>
                    <a:pt x="796" y="672"/>
                  </a:cubicBezTo>
                  <a:cubicBezTo>
                    <a:pt x="789" y="665"/>
                    <a:pt x="779" y="653"/>
                    <a:pt x="766" y="637"/>
                  </a:cubicBezTo>
                  <a:cubicBezTo>
                    <a:pt x="862" y="642"/>
                    <a:pt x="862" y="642"/>
                    <a:pt x="862" y="642"/>
                  </a:cubicBezTo>
                  <a:cubicBezTo>
                    <a:pt x="862" y="495"/>
                    <a:pt x="862" y="495"/>
                    <a:pt x="862" y="495"/>
                  </a:cubicBezTo>
                  <a:cubicBezTo>
                    <a:pt x="780" y="498"/>
                    <a:pt x="780" y="498"/>
                    <a:pt x="780" y="498"/>
                  </a:cubicBezTo>
                  <a:cubicBezTo>
                    <a:pt x="620" y="498"/>
                    <a:pt x="620" y="498"/>
                    <a:pt x="620" y="498"/>
                  </a:cubicBezTo>
                  <a:cubicBezTo>
                    <a:pt x="620" y="366"/>
                    <a:pt x="620" y="366"/>
                    <a:pt x="620" y="366"/>
                  </a:cubicBezTo>
                  <a:cubicBezTo>
                    <a:pt x="788" y="366"/>
                    <a:pt x="788" y="366"/>
                    <a:pt x="788" y="366"/>
                  </a:cubicBezTo>
                  <a:cubicBezTo>
                    <a:pt x="900" y="373"/>
                    <a:pt x="900" y="373"/>
                    <a:pt x="900" y="373"/>
                  </a:cubicBezTo>
                  <a:cubicBezTo>
                    <a:pt x="900" y="224"/>
                    <a:pt x="900" y="224"/>
                    <a:pt x="900" y="224"/>
                  </a:cubicBezTo>
                  <a:cubicBezTo>
                    <a:pt x="780" y="227"/>
                    <a:pt x="780" y="227"/>
                    <a:pt x="780" y="227"/>
                  </a:cubicBezTo>
                  <a:cubicBezTo>
                    <a:pt x="303" y="227"/>
                    <a:pt x="303" y="227"/>
                    <a:pt x="303" y="227"/>
                  </a:cubicBezTo>
                  <a:cubicBezTo>
                    <a:pt x="193" y="224"/>
                    <a:pt x="193" y="224"/>
                    <a:pt x="193" y="224"/>
                  </a:cubicBezTo>
                  <a:cubicBezTo>
                    <a:pt x="193" y="371"/>
                    <a:pt x="193" y="371"/>
                    <a:pt x="193" y="371"/>
                  </a:cubicBezTo>
                  <a:cubicBezTo>
                    <a:pt x="303" y="366"/>
                    <a:pt x="303" y="366"/>
                    <a:pt x="303" y="366"/>
                  </a:cubicBezTo>
                  <a:cubicBezTo>
                    <a:pt x="468" y="366"/>
                    <a:pt x="468" y="366"/>
                    <a:pt x="468" y="366"/>
                  </a:cubicBezTo>
                  <a:cubicBezTo>
                    <a:pt x="468" y="498"/>
                    <a:pt x="468" y="498"/>
                    <a:pt x="468" y="498"/>
                  </a:cubicBezTo>
                  <a:cubicBezTo>
                    <a:pt x="336" y="498"/>
                    <a:pt x="336" y="498"/>
                    <a:pt x="336" y="498"/>
                  </a:cubicBezTo>
                  <a:cubicBezTo>
                    <a:pt x="226" y="495"/>
                    <a:pt x="226" y="495"/>
                    <a:pt x="226" y="495"/>
                  </a:cubicBezTo>
                  <a:cubicBezTo>
                    <a:pt x="226" y="640"/>
                    <a:pt x="226" y="640"/>
                    <a:pt x="226" y="640"/>
                  </a:cubicBezTo>
                  <a:cubicBezTo>
                    <a:pt x="336" y="637"/>
                    <a:pt x="336" y="637"/>
                    <a:pt x="336" y="637"/>
                  </a:cubicBezTo>
                  <a:cubicBezTo>
                    <a:pt x="468" y="637"/>
                    <a:pt x="468" y="637"/>
                    <a:pt x="468" y="637"/>
                  </a:cubicBezTo>
                  <a:cubicBezTo>
                    <a:pt x="468" y="816"/>
                    <a:pt x="468" y="816"/>
                    <a:pt x="468" y="816"/>
                  </a:cubicBezTo>
                  <a:cubicBezTo>
                    <a:pt x="290" y="816"/>
                    <a:pt x="290" y="816"/>
                    <a:pt x="290" y="816"/>
                  </a:cubicBezTo>
                  <a:cubicBezTo>
                    <a:pt x="176" y="813"/>
                    <a:pt x="176" y="813"/>
                    <a:pt x="176" y="813"/>
                  </a:cubicBezTo>
                  <a:lnTo>
                    <a:pt x="176" y="956"/>
                  </a:lnTo>
                  <a:close/>
                  <a:moveTo>
                    <a:pt x="4" y="144"/>
                  </a:moveTo>
                  <a:cubicBezTo>
                    <a:pt x="4" y="1040"/>
                    <a:pt x="4" y="1040"/>
                    <a:pt x="4" y="1040"/>
                  </a:cubicBezTo>
                  <a:cubicBezTo>
                    <a:pt x="0" y="1196"/>
                    <a:pt x="0" y="1196"/>
                    <a:pt x="0" y="1196"/>
                  </a:cubicBezTo>
                  <a:cubicBezTo>
                    <a:pt x="154" y="1196"/>
                    <a:pt x="154" y="1196"/>
                    <a:pt x="154" y="1196"/>
                  </a:cubicBezTo>
                  <a:cubicBezTo>
                    <a:pt x="154" y="1177"/>
                    <a:pt x="154" y="1177"/>
                    <a:pt x="154" y="1177"/>
                  </a:cubicBezTo>
                  <a:cubicBezTo>
                    <a:pt x="930" y="1177"/>
                    <a:pt x="930" y="1177"/>
                    <a:pt x="930" y="1177"/>
                  </a:cubicBezTo>
                  <a:cubicBezTo>
                    <a:pt x="930" y="1205"/>
                    <a:pt x="930" y="1205"/>
                    <a:pt x="930" y="1205"/>
                  </a:cubicBezTo>
                  <a:cubicBezTo>
                    <a:pt x="1088" y="1205"/>
                    <a:pt x="1088" y="1205"/>
                    <a:pt x="1088" y="1205"/>
                  </a:cubicBezTo>
                  <a:cubicBezTo>
                    <a:pt x="1084" y="1050"/>
                    <a:pt x="1084" y="1050"/>
                    <a:pt x="1084" y="1050"/>
                  </a:cubicBezTo>
                  <a:cubicBezTo>
                    <a:pt x="1084" y="144"/>
                    <a:pt x="1084" y="144"/>
                    <a:pt x="1084" y="144"/>
                  </a:cubicBezTo>
                  <a:cubicBezTo>
                    <a:pt x="1088" y="0"/>
                    <a:pt x="1088" y="0"/>
                    <a:pt x="1088" y="0"/>
                  </a:cubicBezTo>
                  <a:cubicBezTo>
                    <a:pt x="962" y="5"/>
                    <a:pt x="962" y="5"/>
                    <a:pt x="962" y="5"/>
                  </a:cubicBezTo>
                  <a:cubicBezTo>
                    <a:pt x="128" y="5"/>
                    <a:pt x="128" y="5"/>
                    <a:pt x="128" y="5"/>
                  </a:cubicBezTo>
                  <a:cubicBezTo>
                    <a:pt x="0" y="0"/>
                    <a:pt x="0" y="0"/>
                    <a:pt x="0" y="0"/>
                  </a:cubicBezTo>
                  <a:lnTo>
                    <a:pt x="4" y="144"/>
                  </a:lnTo>
                  <a:close/>
                  <a:moveTo>
                    <a:pt x="154" y="150"/>
                  </a:moveTo>
                  <a:cubicBezTo>
                    <a:pt x="930" y="150"/>
                    <a:pt x="930" y="150"/>
                    <a:pt x="930" y="150"/>
                  </a:cubicBezTo>
                  <a:cubicBezTo>
                    <a:pt x="930" y="1034"/>
                    <a:pt x="930" y="1034"/>
                    <a:pt x="930" y="1034"/>
                  </a:cubicBezTo>
                  <a:cubicBezTo>
                    <a:pt x="154" y="1034"/>
                    <a:pt x="154" y="1034"/>
                    <a:pt x="154" y="1034"/>
                  </a:cubicBezTo>
                  <a:lnTo>
                    <a:pt x="154"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2" name="Freeform 53"/>
            <p:cNvSpPr>
              <a:spLocks noEditPoints="1"/>
            </p:cNvSpPr>
            <p:nvPr/>
          </p:nvSpPr>
          <p:spPr bwMode="auto">
            <a:xfrm>
              <a:off x="7820747" y="1863654"/>
              <a:ext cx="375632" cy="396936"/>
            </a:xfrm>
            <a:custGeom>
              <a:avLst/>
              <a:gdLst>
                <a:gd name="T0" fmla="*/ 578 w 1233"/>
                <a:gd name="T1" fmla="*/ 836 h 1304"/>
                <a:gd name="T2" fmla="*/ 376 w 1233"/>
                <a:gd name="T3" fmla="*/ 920 h 1304"/>
                <a:gd name="T4" fmla="*/ 104 w 1233"/>
                <a:gd name="T5" fmla="*/ 966 h 1304"/>
                <a:gd name="T6" fmla="*/ 185 w 1233"/>
                <a:gd name="T7" fmla="*/ 847 h 1304"/>
                <a:gd name="T8" fmla="*/ 482 w 1233"/>
                <a:gd name="T9" fmla="*/ 700 h 1304"/>
                <a:gd name="T10" fmla="*/ 323 w 1233"/>
                <a:gd name="T11" fmla="*/ 740 h 1304"/>
                <a:gd name="T12" fmla="*/ 140 w 1233"/>
                <a:gd name="T13" fmla="*/ 735 h 1304"/>
                <a:gd name="T14" fmla="*/ 251 w 1233"/>
                <a:gd name="T15" fmla="*/ 616 h 1304"/>
                <a:gd name="T16" fmla="*/ 333 w 1233"/>
                <a:gd name="T17" fmla="*/ 513 h 1304"/>
                <a:gd name="T18" fmla="*/ 223 w 1233"/>
                <a:gd name="T19" fmla="*/ 372 h 1304"/>
                <a:gd name="T20" fmla="*/ 866 w 1233"/>
                <a:gd name="T21" fmla="*/ 375 h 1304"/>
                <a:gd name="T22" fmla="*/ 989 w 1233"/>
                <a:gd name="T23" fmla="*/ 516 h 1304"/>
                <a:gd name="T24" fmla="*/ 678 w 1233"/>
                <a:gd name="T25" fmla="*/ 513 h 1304"/>
                <a:gd name="T26" fmla="*/ 597 w 1233"/>
                <a:gd name="T27" fmla="*/ 632 h 1304"/>
                <a:gd name="T28" fmla="*/ 693 w 1233"/>
                <a:gd name="T29" fmla="*/ 731 h 1304"/>
                <a:gd name="T30" fmla="*/ 930 w 1233"/>
                <a:gd name="T31" fmla="*/ 537 h 1304"/>
                <a:gd name="T32" fmla="*/ 1061 w 1233"/>
                <a:gd name="T33" fmla="*/ 653 h 1304"/>
                <a:gd name="T34" fmla="*/ 946 w 1233"/>
                <a:gd name="T35" fmla="*/ 880 h 1304"/>
                <a:gd name="T36" fmla="*/ 1233 w 1233"/>
                <a:gd name="T37" fmla="*/ 1144 h 1304"/>
                <a:gd name="T38" fmla="*/ 1126 w 1233"/>
                <a:gd name="T39" fmla="*/ 1292 h 1304"/>
                <a:gd name="T40" fmla="*/ 851 w 1233"/>
                <a:gd name="T41" fmla="*/ 1013 h 1304"/>
                <a:gd name="T42" fmla="*/ 737 w 1233"/>
                <a:gd name="T43" fmla="*/ 864 h 1304"/>
                <a:gd name="T44" fmla="*/ 747 w 1233"/>
                <a:gd name="T45" fmla="*/ 1038 h 1304"/>
                <a:gd name="T46" fmla="*/ 687 w 1233"/>
                <a:gd name="T47" fmla="*/ 1261 h 1304"/>
                <a:gd name="T48" fmla="*/ 467 w 1233"/>
                <a:gd name="T49" fmla="*/ 1195 h 1304"/>
                <a:gd name="T50" fmla="*/ 566 w 1233"/>
                <a:gd name="T51" fmla="*/ 1135 h 1304"/>
                <a:gd name="T52" fmla="*/ 600 w 1233"/>
                <a:gd name="T53" fmla="*/ 1012 h 1304"/>
                <a:gd name="T54" fmla="*/ 429 w 1233"/>
                <a:gd name="T55" fmla="*/ 1103 h 1304"/>
                <a:gd name="T56" fmla="*/ 84 w 1233"/>
                <a:gd name="T57" fmla="*/ 1253 h 1304"/>
                <a:gd name="T58" fmla="*/ 0 w 1233"/>
                <a:gd name="T59" fmla="*/ 1106 h 1304"/>
                <a:gd name="T60" fmla="*/ 31 w 1233"/>
                <a:gd name="T61" fmla="*/ 454 h 1304"/>
                <a:gd name="T62" fmla="*/ 33 w 1233"/>
                <a:gd name="T63" fmla="*/ 235 h 1304"/>
                <a:gd name="T64" fmla="*/ 174 w 1233"/>
                <a:gd name="T65" fmla="*/ 143 h 1304"/>
                <a:gd name="T66" fmla="*/ 448 w 1233"/>
                <a:gd name="T67" fmla="*/ 76 h 1304"/>
                <a:gd name="T68" fmla="*/ 586 w 1233"/>
                <a:gd name="T69" fmla="*/ 0 h 1304"/>
                <a:gd name="T70" fmla="*/ 677 w 1233"/>
                <a:gd name="T71" fmla="*/ 143 h 1304"/>
                <a:gd name="T72" fmla="*/ 1177 w 1233"/>
                <a:gd name="T73" fmla="*/ 138 h 1304"/>
                <a:gd name="T74" fmla="*/ 1174 w 1233"/>
                <a:gd name="T75" fmla="*/ 383 h 1304"/>
                <a:gd name="T76" fmla="*/ 1015 w 1233"/>
                <a:gd name="T77" fmla="*/ 459 h 1304"/>
                <a:gd name="T78" fmla="*/ 1018 w 1233"/>
                <a:gd name="T79" fmla="*/ 287 h 1304"/>
                <a:gd name="T80" fmla="*/ 190 w 1233"/>
                <a:gd name="T81" fmla="*/ 382 h 1304"/>
                <a:gd name="T82" fmla="*/ 31 w 1233"/>
                <a:gd name="T83" fmla="*/ 454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3" h="1304">
                  <a:moveTo>
                    <a:pt x="357" y="980"/>
                  </a:moveTo>
                  <a:cubicBezTo>
                    <a:pt x="453" y="926"/>
                    <a:pt x="526" y="878"/>
                    <a:pt x="578" y="836"/>
                  </a:cubicBezTo>
                  <a:cubicBezTo>
                    <a:pt x="575" y="826"/>
                    <a:pt x="571" y="816"/>
                    <a:pt x="566" y="807"/>
                  </a:cubicBezTo>
                  <a:cubicBezTo>
                    <a:pt x="496" y="851"/>
                    <a:pt x="432" y="889"/>
                    <a:pt x="376" y="920"/>
                  </a:cubicBezTo>
                  <a:cubicBezTo>
                    <a:pt x="320" y="951"/>
                    <a:pt x="238" y="984"/>
                    <a:pt x="129" y="1020"/>
                  </a:cubicBezTo>
                  <a:cubicBezTo>
                    <a:pt x="121" y="999"/>
                    <a:pt x="112" y="981"/>
                    <a:pt x="104" y="966"/>
                  </a:cubicBezTo>
                  <a:cubicBezTo>
                    <a:pt x="96" y="949"/>
                    <a:pt x="79" y="920"/>
                    <a:pt x="52" y="878"/>
                  </a:cubicBezTo>
                  <a:cubicBezTo>
                    <a:pt x="103" y="869"/>
                    <a:pt x="148" y="859"/>
                    <a:pt x="185" y="847"/>
                  </a:cubicBezTo>
                  <a:cubicBezTo>
                    <a:pt x="223" y="836"/>
                    <a:pt x="269" y="817"/>
                    <a:pt x="324" y="791"/>
                  </a:cubicBezTo>
                  <a:cubicBezTo>
                    <a:pt x="379" y="765"/>
                    <a:pt x="432" y="735"/>
                    <a:pt x="482" y="700"/>
                  </a:cubicBezTo>
                  <a:cubicBezTo>
                    <a:pt x="468" y="687"/>
                    <a:pt x="468" y="687"/>
                    <a:pt x="468" y="687"/>
                  </a:cubicBezTo>
                  <a:cubicBezTo>
                    <a:pt x="405" y="712"/>
                    <a:pt x="357" y="730"/>
                    <a:pt x="323" y="740"/>
                  </a:cubicBezTo>
                  <a:cubicBezTo>
                    <a:pt x="290" y="750"/>
                    <a:pt x="236" y="765"/>
                    <a:pt x="162" y="786"/>
                  </a:cubicBezTo>
                  <a:cubicBezTo>
                    <a:pt x="154" y="768"/>
                    <a:pt x="147" y="751"/>
                    <a:pt x="140" y="735"/>
                  </a:cubicBezTo>
                  <a:cubicBezTo>
                    <a:pt x="134" y="721"/>
                    <a:pt x="115" y="689"/>
                    <a:pt x="84" y="640"/>
                  </a:cubicBezTo>
                  <a:cubicBezTo>
                    <a:pt x="124" y="636"/>
                    <a:pt x="181" y="628"/>
                    <a:pt x="251" y="616"/>
                  </a:cubicBezTo>
                  <a:cubicBezTo>
                    <a:pt x="322" y="605"/>
                    <a:pt x="412" y="570"/>
                    <a:pt x="521" y="513"/>
                  </a:cubicBezTo>
                  <a:cubicBezTo>
                    <a:pt x="333" y="513"/>
                    <a:pt x="333" y="513"/>
                    <a:pt x="333" y="513"/>
                  </a:cubicBezTo>
                  <a:cubicBezTo>
                    <a:pt x="223" y="516"/>
                    <a:pt x="223" y="516"/>
                    <a:pt x="223" y="516"/>
                  </a:cubicBezTo>
                  <a:cubicBezTo>
                    <a:pt x="223" y="372"/>
                    <a:pt x="223" y="372"/>
                    <a:pt x="223" y="372"/>
                  </a:cubicBezTo>
                  <a:cubicBezTo>
                    <a:pt x="333" y="375"/>
                    <a:pt x="333" y="375"/>
                    <a:pt x="333" y="375"/>
                  </a:cubicBezTo>
                  <a:cubicBezTo>
                    <a:pt x="866" y="375"/>
                    <a:pt x="866" y="375"/>
                    <a:pt x="866" y="375"/>
                  </a:cubicBezTo>
                  <a:cubicBezTo>
                    <a:pt x="989" y="372"/>
                    <a:pt x="989" y="372"/>
                    <a:pt x="989" y="372"/>
                  </a:cubicBezTo>
                  <a:cubicBezTo>
                    <a:pt x="989" y="516"/>
                    <a:pt x="989" y="516"/>
                    <a:pt x="989" y="516"/>
                  </a:cubicBezTo>
                  <a:cubicBezTo>
                    <a:pt x="866" y="513"/>
                    <a:pt x="866" y="513"/>
                    <a:pt x="866" y="513"/>
                  </a:cubicBezTo>
                  <a:cubicBezTo>
                    <a:pt x="678" y="513"/>
                    <a:pt x="678" y="513"/>
                    <a:pt x="678" y="513"/>
                  </a:cubicBezTo>
                  <a:cubicBezTo>
                    <a:pt x="694" y="526"/>
                    <a:pt x="711" y="540"/>
                    <a:pt x="730" y="553"/>
                  </a:cubicBezTo>
                  <a:cubicBezTo>
                    <a:pt x="684" y="581"/>
                    <a:pt x="640" y="607"/>
                    <a:pt x="597" y="632"/>
                  </a:cubicBezTo>
                  <a:cubicBezTo>
                    <a:pt x="637" y="662"/>
                    <a:pt x="660" y="683"/>
                    <a:pt x="668" y="695"/>
                  </a:cubicBezTo>
                  <a:cubicBezTo>
                    <a:pt x="693" y="731"/>
                    <a:pt x="693" y="731"/>
                    <a:pt x="693" y="731"/>
                  </a:cubicBezTo>
                  <a:cubicBezTo>
                    <a:pt x="792" y="660"/>
                    <a:pt x="850" y="616"/>
                    <a:pt x="867" y="599"/>
                  </a:cubicBezTo>
                  <a:cubicBezTo>
                    <a:pt x="930" y="537"/>
                    <a:pt x="930" y="537"/>
                    <a:pt x="930" y="537"/>
                  </a:cubicBezTo>
                  <a:cubicBezTo>
                    <a:pt x="943" y="553"/>
                    <a:pt x="955" y="566"/>
                    <a:pt x="966" y="578"/>
                  </a:cubicBezTo>
                  <a:cubicBezTo>
                    <a:pt x="977" y="589"/>
                    <a:pt x="1009" y="614"/>
                    <a:pt x="1061" y="653"/>
                  </a:cubicBezTo>
                  <a:cubicBezTo>
                    <a:pt x="1002" y="693"/>
                    <a:pt x="950" y="730"/>
                    <a:pt x="906" y="760"/>
                  </a:cubicBezTo>
                  <a:cubicBezTo>
                    <a:pt x="913" y="787"/>
                    <a:pt x="927" y="827"/>
                    <a:pt x="946" y="880"/>
                  </a:cubicBezTo>
                  <a:cubicBezTo>
                    <a:pt x="966" y="932"/>
                    <a:pt x="1002" y="983"/>
                    <a:pt x="1057" y="1031"/>
                  </a:cubicBezTo>
                  <a:cubicBezTo>
                    <a:pt x="1111" y="1079"/>
                    <a:pt x="1170" y="1117"/>
                    <a:pt x="1233" y="1144"/>
                  </a:cubicBezTo>
                  <a:cubicBezTo>
                    <a:pt x="1212" y="1169"/>
                    <a:pt x="1195" y="1189"/>
                    <a:pt x="1182" y="1205"/>
                  </a:cubicBezTo>
                  <a:cubicBezTo>
                    <a:pt x="1169" y="1222"/>
                    <a:pt x="1151" y="1251"/>
                    <a:pt x="1126" y="1292"/>
                  </a:cubicBezTo>
                  <a:cubicBezTo>
                    <a:pt x="1043" y="1239"/>
                    <a:pt x="982" y="1191"/>
                    <a:pt x="944" y="1147"/>
                  </a:cubicBezTo>
                  <a:cubicBezTo>
                    <a:pt x="905" y="1104"/>
                    <a:pt x="874" y="1059"/>
                    <a:pt x="851" y="1013"/>
                  </a:cubicBezTo>
                  <a:cubicBezTo>
                    <a:pt x="827" y="966"/>
                    <a:pt x="804" y="908"/>
                    <a:pt x="784" y="837"/>
                  </a:cubicBezTo>
                  <a:cubicBezTo>
                    <a:pt x="737" y="864"/>
                    <a:pt x="737" y="864"/>
                    <a:pt x="737" y="864"/>
                  </a:cubicBezTo>
                  <a:cubicBezTo>
                    <a:pt x="740" y="887"/>
                    <a:pt x="742" y="909"/>
                    <a:pt x="744" y="928"/>
                  </a:cubicBezTo>
                  <a:cubicBezTo>
                    <a:pt x="746" y="947"/>
                    <a:pt x="747" y="984"/>
                    <a:pt x="747" y="1038"/>
                  </a:cubicBezTo>
                  <a:cubicBezTo>
                    <a:pt x="747" y="1091"/>
                    <a:pt x="744" y="1135"/>
                    <a:pt x="737" y="1169"/>
                  </a:cubicBezTo>
                  <a:cubicBezTo>
                    <a:pt x="731" y="1203"/>
                    <a:pt x="714" y="1234"/>
                    <a:pt x="687" y="1261"/>
                  </a:cubicBezTo>
                  <a:cubicBezTo>
                    <a:pt x="660" y="1289"/>
                    <a:pt x="596" y="1303"/>
                    <a:pt x="495" y="1304"/>
                  </a:cubicBezTo>
                  <a:cubicBezTo>
                    <a:pt x="482" y="1246"/>
                    <a:pt x="473" y="1209"/>
                    <a:pt x="467" y="1195"/>
                  </a:cubicBezTo>
                  <a:cubicBezTo>
                    <a:pt x="442" y="1136"/>
                    <a:pt x="442" y="1136"/>
                    <a:pt x="442" y="1136"/>
                  </a:cubicBezTo>
                  <a:cubicBezTo>
                    <a:pt x="509" y="1147"/>
                    <a:pt x="550" y="1147"/>
                    <a:pt x="566" y="1135"/>
                  </a:cubicBezTo>
                  <a:cubicBezTo>
                    <a:pt x="583" y="1122"/>
                    <a:pt x="593" y="1103"/>
                    <a:pt x="596" y="1076"/>
                  </a:cubicBezTo>
                  <a:cubicBezTo>
                    <a:pt x="599" y="1049"/>
                    <a:pt x="600" y="1028"/>
                    <a:pt x="600" y="1012"/>
                  </a:cubicBezTo>
                  <a:cubicBezTo>
                    <a:pt x="600" y="996"/>
                    <a:pt x="600" y="996"/>
                    <a:pt x="600" y="996"/>
                  </a:cubicBezTo>
                  <a:cubicBezTo>
                    <a:pt x="555" y="1029"/>
                    <a:pt x="498" y="1064"/>
                    <a:pt x="429" y="1103"/>
                  </a:cubicBezTo>
                  <a:cubicBezTo>
                    <a:pt x="359" y="1142"/>
                    <a:pt x="301" y="1170"/>
                    <a:pt x="253" y="1188"/>
                  </a:cubicBezTo>
                  <a:cubicBezTo>
                    <a:pt x="84" y="1253"/>
                    <a:pt x="84" y="1253"/>
                    <a:pt x="84" y="1253"/>
                  </a:cubicBezTo>
                  <a:cubicBezTo>
                    <a:pt x="66" y="1212"/>
                    <a:pt x="51" y="1182"/>
                    <a:pt x="39" y="1165"/>
                  </a:cubicBezTo>
                  <a:cubicBezTo>
                    <a:pt x="0" y="1106"/>
                    <a:pt x="0" y="1106"/>
                    <a:pt x="0" y="1106"/>
                  </a:cubicBezTo>
                  <a:cubicBezTo>
                    <a:pt x="143" y="1076"/>
                    <a:pt x="262" y="1034"/>
                    <a:pt x="357" y="980"/>
                  </a:cubicBezTo>
                  <a:close/>
                  <a:moveTo>
                    <a:pt x="31" y="454"/>
                  </a:moveTo>
                  <a:cubicBezTo>
                    <a:pt x="33" y="382"/>
                    <a:pt x="33" y="382"/>
                    <a:pt x="33" y="382"/>
                  </a:cubicBezTo>
                  <a:cubicBezTo>
                    <a:pt x="33" y="235"/>
                    <a:pt x="33" y="235"/>
                    <a:pt x="33" y="235"/>
                  </a:cubicBezTo>
                  <a:cubicBezTo>
                    <a:pt x="31" y="138"/>
                    <a:pt x="31" y="138"/>
                    <a:pt x="31" y="138"/>
                  </a:cubicBezTo>
                  <a:cubicBezTo>
                    <a:pt x="174" y="143"/>
                    <a:pt x="174" y="143"/>
                    <a:pt x="174" y="143"/>
                  </a:cubicBezTo>
                  <a:cubicBezTo>
                    <a:pt x="516" y="143"/>
                    <a:pt x="516" y="143"/>
                    <a:pt x="516" y="143"/>
                  </a:cubicBezTo>
                  <a:cubicBezTo>
                    <a:pt x="500" y="124"/>
                    <a:pt x="477" y="102"/>
                    <a:pt x="448" y="76"/>
                  </a:cubicBezTo>
                  <a:cubicBezTo>
                    <a:pt x="466" y="68"/>
                    <a:pt x="483" y="61"/>
                    <a:pt x="497" y="54"/>
                  </a:cubicBezTo>
                  <a:cubicBezTo>
                    <a:pt x="511" y="47"/>
                    <a:pt x="541" y="28"/>
                    <a:pt x="586" y="0"/>
                  </a:cubicBezTo>
                  <a:cubicBezTo>
                    <a:pt x="642" y="51"/>
                    <a:pt x="684" y="89"/>
                    <a:pt x="710" y="115"/>
                  </a:cubicBezTo>
                  <a:cubicBezTo>
                    <a:pt x="697" y="124"/>
                    <a:pt x="686" y="133"/>
                    <a:pt x="677" y="143"/>
                  </a:cubicBezTo>
                  <a:cubicBezTo>
                    <a:pt x="1043" y="143"/>
                    <a:pt x="1043" y="143"/>
                    <a:pt x="1043" y="143"/>
                  </a:cubicBezTo>
                  <a:cubicBezTo>
                    <a:pt x="1177" y="138"/>
                    <a:pt x="1177" y="138"/>
                    <a:pt x="1177" y="138"/>
                  </a:cubicBezTo>
                  <a:cubicBezTo>
                    <a:pt x="1174" y="235"/>
                    <a:pt x="1174" y="235"/>
                    <a:pt x="1174" y="235"/>
                  </a:cubicBezTo>
                  <a:cubicBezTo>
                    <a:pt x="1174" y="383"/>
                    <a:pt x="1174" y="383"/>
                    <a:pt x="1174" y="383"/>
                  </a:cubicBezTo>
                  <a:cubicBezTo>
                    <a:pt x="1177" y="459"/>
                    <a:pt x="1177" y="459"/>
                    <a:pt x="1177" y="459"/>
                  </a:cubicBezTo>
                  <a:cubicBezTo>
                    <a:pt x="1015" y="459"/>
                    <a:pt x="1015" y="459"/>
                    <a:pt x="1015" y="459"/>
                  </a:cubicBezTo>
                  <a:cubicBezTo>
                    <a:pt x="1018" y="383"/>
                    <a:pt x="1018" y="383"/>
                    <a:pt x="1018" y="383"/>
                  </a:cubicBezTo>
                  <a:cubicBezTo>
                    <a:pt x="1018" y="287"/>
                    <a:pt x="1018" y="287"/>
                    <a:pt x="1018" y="287"/>
                  </a:cubicBezTo>
                  <a:cubicBezTo>
                    <a:pt x="190" y="288"/>
                    <a:pt x="190" y="288"/>
                    <a:pt x="190" y="288"/>
                  </a:cubicBezTo>
                  <a:cubicBezTo>
                    <a:pt x="190" y="382"/>
                    <a:pt x="190" y="382"/>
                    <a:pt x="190" y="382"/>
                  </a:cubicBezTo>
                  <a:cubicBezTo>
                    <a:pt x="193" y="454"/>
                    <a:pt x="193" y="454"/>
                    <a:pt x="193" y="454"/>
                  </a:cubicBezTo>
                  <a:lnTo>
                    <a:pt x="31" y="4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3" name="Freeform 54"/>
            <p:cNvSpPr>
              <a:spLocks noEditPoints="1"/>
            </p:cNvSpPr>
            <p:nvPr/>
          </p:nvSpPr>
          <p:spPr bwMode="auto">
            <a:xfrm>
              <a:off x="8241825" y="1865785"/>
              <a:ext cx="350780" cy="393385"/>
            </a:xfrm>
            <a:custGeom>
              <a:avLst/>
              <a:gdLst>
                <a:gd name="T0" fmla="*/ 160 w 1151"/>
                <a:gd name="T1" fmla="*/ 336 h 1291"/>
                <a:gd name="T2" fmla="*/ 404 w 1151"/>
                <a:gd name="T3" fmla="*/ 336 h 1291"/>
                <a:gd name="T4" fmla="*/ 404 w 1151"/>
                <a:gd name="T5" fmla="*/ 492 h 1291"/>
                <a:gd name="T6" fmla="*/ 160 w 1151"/>
                <a:gd name="T7" fmla="*/ 492 h 1291"/>
                <a:gd name="T8" fmla="*/ 160 w 1151"/>
                <a:gd name="T9" fmla="*/ 336 h 1291"/>
                <a:gd name="T10" fmla="*/ 3 w 1151"/>
                <a:gd name="T11" fmla="*/ 298 h 1291"/>
                <a:gd name="T12" fmla="*/ 3 w 1151"/>
                <a:gd name="T13" fmla="*/ 821 h 1291"/>
                <a:gd name="T14" fmla="*/ 0 w 1151"/>
                <a:gd name="T15" fmla="*/ 960 h 1291"/>
                <a:gd name="T16" fmla="*/ 160 w 1151"/>
                <a:gd name="T17" fmla="*/ 960 h 1291"/>
                <a:gd name="T18" fmla="*/ 160 w 1151"/>
                <a:gd name="T19" fmla="*/ 940 h 1291"/>
                <a:gd name="T20" fmla="*/ 404 w 1151"/>
                <a:gd name="T21" fmla="*/ 940 h 1291"/>
                <a:gd name="T22" fmla="*/ 404 w 1151"/>
                <a:gd name="T23" fmla="*/ 1137 h 1291"/>
                <a:gd name="T24" fmla="*/ 413 w 1151"/>
                <a:gd name="T25" fmla="*/ 1211 h 1291"/>
                <a:gd name="T26" fmla="*/ 458 w 1151"/>
                <a:gd name="T27" fmla="*/ 1262 h 1291"/>
                <a:gd name="T28" fmla="*/ 569 w 1151"/>
                <a:gd name="T29" fmla="*/ 1285 h 1291"/>
                <a:gd name="T30" fmla="*/ 761 w 1151"/>
                <a:gd name="T31" fmla="*/ 1288 h 1291"/>
                <a:gd name="T32" fmla="*/ 943 w 1151"/>
                <a:gd name="T33" fmla="*/ 1289 h 1291"/>
                <a:gd name="T34" fmla="*/ 1032 w 1151"/>
                <a:gd name="T35" fmla="*/ 1273 h 1291"/>
                <a:gd name="T36" fmla="*/ 1087 w 1151"/>
                <a:gd name="T37" fmla="*/ 1231 h 1291"/>
                <a:gd name="T38" fmla="*/ 1151 w 1151"/>
                <a:gd name="T39" fmla="*/ 1062 h 1291"/>
                <a:gd name="T40" fmla="*/ 997 w 1151"/>
                <a:gd name="T41" fmla="*/ 983 h 1291"/>
                <a:gd name="T42" fmla="*/ 989 w 1151"/>
                <a:gd name="T43" fmla="*/ 1036 h 1291"/>
                <a:gd name="T44" fmla="*/ 958 w 1151"/>
                <a:gd name="T45" fmla="*/ 1109 h 1291"/>
                <a:gd name="T46" fmla="*/ 894 w 1151"/>
                <a:gd name="T47" fmla="*/ 1134 h 1291"/>
                <a:gd name="T48" fmla="*/ 766 w 1151"/>
                <a:gd name="T49" fmla="*/ 1136 h 1291"/>
                <a:gd name="T50" fmla="*/ 626 w 1151"/>
                <a:gd name="T51" fmla="*/ 1132 h 1291"/>
                <a:gd name="T52" fmla="*/ 570 w 1151"/>
                <a:gd name="T53" fmla="*/ 1116 h 1291"/>
                <a:gd name="T54" fmla="*/ 559 w 1151"/>
                <a:gd name="T55" fmla="*/ 1084 h 1291"/>
                <a:gd name="T56" fmla="*/ 559 w 1151"/>
                <a:gd name="T57" fmla="*/ 940 h 1291"/>
                <a:gd name="T58" fmla="*/ 837 w 1151"/>
                <a:gd name="T59" fmla="*/ 940 h 1291"/>
                <a:gd name="T60" fmla="*/ 837 w 1151"/>
                <a:gd name="T61" fmla="*/ 965 h 1291"/>
                <a:gd name="T62" fmla="*/ 998 w 1151"/>
                <a:gd name="T63" fmla="*/ 965 h 1291"/>
                <a:gd name="T64" fmla="*/ 994 w 1151"/>
                <a:gd name="T65" fmla="*/ 831 h 1291"/>
                <a:gd name="T66" fmla="*/ 994 w 1151"/>
                <a:gd name="T67" fmla="*/ 298 h 1291"/>
                <a:gd name="T68" fmla="*/ 998 w 1151"/>
                <a:gd name="T69" fmla="*/ 179 h 1291"/>
                <a:gd name="T70" fmla="*/ 894 w 1151"/>
                <a:gd name="T71" fmla="*/ 184 h 1291"/>
                <a:gd name="T72" fmla="*/ 559 w 1151"/>
                <a:gd name="T73" fmla="*/ 184 h 1291"/>
                <a:gd name="T74" fmla="*/ 559 w 1151"/>
                <a:gd name="T75" fmla="*/ 107 h 1291"/>
                <a:gd name="T76" fmla="*/ 562 w 1151"/>
                <a:gd name="T77" fmla="*/ 0 h 1291"/>
                <a:gd name="T78" fmla="*/ 401 w 1151"/>
                <a:gd name="T79" fmla="*/ 0 h 1291"/>
                <a:gd name="T80" fmla="*/ 404 w 1151"/>
                <a:gd name="T81" fmla="*/ 107 h 1291"/>
                <a:gd name="T82" fmla="*/ 404 w 1151"/>
                <a:gd name="T83" fmla="*/ 184 h 1291"/>
                <a:gd name="T84" fmla="*/ 120 w 1151"/>
                <a:gd name="T85" fmla="*/ 184 h 1291"/>
                <a:gd name="T86" fmla="*/ 0 w 1151"/>
                <a:gd name="T87" fmla="*/ 179 h 1291"/>
                <a:gd name="T88" fmla="*/ 3 w 1151"/>
                <a:gd name="T89" fmla="*/ 298 h 1291"/>
                <a:gd name="T90" fmla="*/ 160 w 1151"/>
                <a:gd name="T91" fmla="*/ 637 h 1291"/>
                <a:gd name="T92" fmla="*/ 404 w 1151"/>
                <a:gd name="T93" fmla="*/ 637 h 1291"/>
                <a:gd name="T94" fmla="*/ 404 w 1151"/>
                <a:gd name="T95" fmla="*/ 791 h 1291"/>
                <a:gd name="T96" fmla="*/ 160 w 1151"/>
                <a:gd name="T97" fmla="*/ 791 h 1291"/>
                <a:gd name="T98" fmla="*/ 160 w 1151"/>
                <a:gd name="T99" fmla="*/ 637 h 1291"/>
                <a:gd name="T100" fmla="*/ 559 w 1151"/>
                <a:gd name="T101" fmla="*/ 336 h 1291"/>
                <a:gd name="T102" fmla="*/ 837 w 1151"/>
                <a:gd name="T103" fmla="*/ 336 h 1291"/>
                <a:gd name="T104" fmla="*/ 837 w 1151"/>
                <a:gd name="T105" fmla="*/ 492 h 1291"/>
                <a:gd name="T106" fmla="*/ 559 w 1151"/>
                <a:gd name="T107" fmla="*/ 492 h 1291"/>
                <a:gd name="T108" fmla="*/ 559 w 1151"/>
                <a:gd name="T109" fmla="*/ 336 h 1291"/>
                <a:gd name="T110" fmla="*/ 559 w 1151"/>
                <a:gd name="T111" fmla="*/ 637 h 1291"/>
                <a:gd name="T112" fmla="*/ 837 w 1151"/>
                <a:gd name="T113" fmla="*/ 637 h 1291"/>
                <a:gd name="T114" fmla="*/ 837 w 1151"/>
                <a:gd name="T115" fmla="*/ 791 h 1291"/>
                <a:gd name="T116" fmla="*/ 559 w 1151"/>
                <a:gd name="T117" fmla="*/ 791 h 1291"/>
                <a:gd name="T118" fmla="*/ 559 w 1151"/>
                <a:gd name="T119" fmla="*/ 637 h 1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1" h="1291">
                  <a:moveTo>
                    <a:pt x="160" y="336"/>
                  </a:moveTo>
                  <a:cubicBezTo>
                    <a:pt x="404" y="336"/>
                    <a:pt x="404" y="336"/>
                    <a:pt x="404" y="336"/>
                  </a:cubicBezTo>
                  <a:cubicBezTo>
                    <a:pt x="404" y="492"/>
                    <a:pt x="404" y="492"/>
                    <a:pt x="404" y="492"/>
                  </a:cubicBezTo>
                  <a:cubicBezTo>
                    <a:pt x="160" y="492"/>
                    <a:pt x="160" y="492"/>
                    <a:pt x="160" y="492"/>
                  </a:cubicBezTo>
                  <a:lnTo>
                    <a:pt x="160" y="336"/>
                  </a:lnTo>
                  <a:close/>
                  <a:moveTo>
                    <a:pt x="3" y="298"/>
                  </a:moveTo>
                  <a:cubicBezTo>
                    <a:pt x="3" y="821"/>
                    <a:pt x="3" y="821"/>
                    <a:pt x="3" y="821"/>
                  </a:cubicBezTo>
                  <a:cubicBezTo>
                    <a:pt x="0" y="960"/>
                    <a:pt x="0" y="960"/>
                    <a:pt x="0" y="960"/>
                  </a:cubicBezTo>
                  <a:cubicBezTo>
                    <a:pt x="160" y="960"/>
                    <a:pt x="160" y="960"/>
                    <a:pt x="160" y="960"/>
                  </a:cubicBezTo>
                  <a:cubicBezTo>
                    <a:pt x="160" y="940"/>
                    <a:pt x="160" y="940"/>
                    <a:pt x="160" y="940"/>
                  </a:cubicBezTo>
                  <a:cubicBezTo>
                    <a:pt x="404" y="940"/>
                    <a:pt x="404" y="940"/>
                    <a:pt x="404" y="940"/>
                  </a:cubicBezTo>
                  <a:cubicBezTo>
                    <a:pt x="404" y="1137"/>
                    <a:pt x="404" y="1137"/>
                    <a:pt x="404" y="1137"/>
                  </a:cubicBezTo>
                  <a:cubicBezTo>
                    <a:pt x="404" y="1168"/>
                    <a:pt x="407" y="1193"/>
                    <a:pt x="413" y="1211"/>
                  </a:cubicBezTo>
                  <a:cubicBezTo>
                    <a:pt x="419" y="1230"/>
                    <a:pt x="434" y="1247"/>
                    <a:pt x="458" y="1262"/>
                  </a:cubicBezTo>
                  <a:cubicBezTo>
                    <a:pt x="483" y="1277"/>
                    <a:pt x="519" y="1285"/>
                    <a:pt x="569" y="1285"/>
                  </a:cubicBezTo>
                  <a:cubicBezTo>
                    <a:pt x="619" y="1285"/>
                    <a:pt x="683" y="1286"/>
                    <a:pt x="761" y="1288"/>
                  </a:cubicBezTo>
                  <a:cubicBezTo>
                    <a:pt x="843" y="1290"/>
                    <a:pt x="903" y="1291"/>
                    <a:pt x="943" y="1289"/>
                  </a:cubicBezTo>
                  <a:cubicBezTo>
                    <a:pt x="982" y="1286"/>
                    <a:pt x="1012" y="1281"/>
                    <a:pt x="1032" y="1273"/>
                  </a:cubicBezTo>
                  <a:cubicBezTo>
                    <a:pt x="1052" y="1265"/>
                    <a:pt x="1070" y="1251"/>
                    <a:pt x="1087" y="1231"/>
                  </a:cubicBezTo>
                  <a:cubicBezTo>
                    <a:pt x="1104" y="1211"/>
                    <a:pt x="1125" y="1155"/>
                    <a:pt x="1151" y="1062"/>
                  </a:cubicBezTo>
                  <a:cubicBezTo>
                    <a:pt x="1106" y="1046"/>
                    <a:pt x="1055" y="1019"/>
                    <a:pt x="997" y="983"/>
                  </a:cubicBezTo>
                  <a:cubicBezTo>
                    <a:pt x="989" y="1036"/>
                    <a:pt x="989" y="1036"/>
                    <a:pt x="989" y="1036"/>
                  </a:cubicBezTo>
                  <a:cubicBezTo>
                    <a:pt x="985" y="1071"/>
                    <a:pt x="974" y="1095"/>
                    <a:pt x="958" y="1109"/>
                  </a:cubicBezTo>
                  <a:cubicBezTo>
                    <a:pt x="942" y="1123"/>
                    <a:pt x="920" y="1131"/>
                    <a:pt x="894" y="1134"/>
                  </a:cubicBezTo>
                  <a:cubicBezTo>
                    <a:pt x="869" y="1137"/>
                    <a:pt x="826" y="1137"/>
                    <a:pt x="766" y="1136"/>
                  </a:cubicBezTo>
                  <a:cubicBezTo>
                    <a:pt x="626" y="1132"/>
                    <a:pt x="626" y="1132"/>
                    <a:pt x="626" y="1132"/>
                  </a:cubicBezTo>
                  <a:cubicBezTo>
                    <a:pt x="595" y="1131"/>
                    <a:pt x="577" y="1125"/>
                    <a:pt x="570" y="1116"/>
                  </a:cubicBezTo>
                  <a:cubicBezTo>
                    <a:pt x="562" y="1106"/>
                    <a:pt x="559" y="1096"/>
                    <a:pt x="559" y="1084"/>
                  </a:cubicBezTo>
                  <a:cubicBezTo>
                    <a:pt x="559" y="940"/>
                    <a:pt x="559" y="940"/>
                    <a:pt x="559" y="940"/>
                  </a:cubicBezTo>
                  <a:cubicBezTo>
                    <a:pt x="837" y="940"/>
                    <a:pt x="837" y="940"/>
                    <a:pt x="837" y="940"/>
                  </a:cubicBezTo>
                  <a:cubicBezTo>
                    <a:pt x="837" y="965"/>
                    <a:pt x="837" y="965"/>
                    <a:pt x="837" y="965"/>
                  </a:cubicBezTo>
                  <a:cubicBezTo>
                    <a:pt x="998" y="965"/>
                    <a:pt x="998" y="965"/>
                    <a:pt x="998" y="965"/>
                  </a:cubicBezTo>
                  <a:cubicBezTo>
                    <a:pt x="994" y="831"/>
                    <a:pt x="994" y="831"/>
                    <a:pt x="994" y="831"/>
                  </a:cubicBezTo>
                  <a:cubicBezTo>
                    <a:pt x="994" y="298"/>
                    <a:pt x="994" y="298"/>
                    <a:pt x="994" y="298"/>
                  </a:cubicBezTo>
                  <a:cubicBezTo>
                    <a:pt x="998" y="179"/>
                    <a:pt x="998" y="179"/>
                    <a:pt x="998" y="179"/>
                  </a:cubicBezTo>
                  <a:cubicBezTo>
                    <a:pt x="894" y="184"/>
                    <a:pt x="894" y="184"/>
                    <a:pt x="894" y="184"/>
                  </a:cubicBezTo>
                  <a:cubicBezTo>
                    <a:pt x="559" y="184"/>
                    <a:pt x="559" y="184"/>
                    <a:pt x="559" y="184"/>
                  </a:cubicBezTo>
                  <a:cubicBezTo>
                    <a:pt x="559" y="107"/>
                    <a:pt x="559" y="107"/>
                    <a:pt x="559" y="107"/>
                  </a:cubicBezTo>
                  <a:cubicBezTo>
                    <a:pt x="562" y="0"/>
                    <a:pt x="562" y="0"/>
                    <a:pt x="562" y="0"/>
                  </a:cubicBezTo>
                  <a:cubicBezTo>
                    <a:pt x="401" y="0"/>
                    <a:pt x="401" y="0"/>
                    <a:pt x="401" y="0"/>
                  </a:cubicBezTo>
                  <a:cubicBezTo>
                    <a:pt x="404" y="107"/>
                    <a:pt x="404" y="107"/>
                    <a:pt x="404" y="107"/>
                  </a:cubicBezTo>
                  <a:cubicBezTo>
                    <a:pt x="404" y="184"/>
                    <a:pt x="404" y="184"/>
                    <a:pt x="404" y="184"/>
                  </a:cubicBezTo>
                  <a:cubicBezTo>
                    <a:pt x="120" y="184"/>
                    <a:pt x="120" y="184"/>
                    <a:pt x="120" y="184"/>
                  </a:cubicBezTo>
                  <a:cubicBezTo>
                    <a:pt x="0" y="179"/>
                    <a:pt x="0" y="179"/>
                    <a:pt x="0" y="179"/>
                  </a:cubicBezTo>
                  <a:lnTo>
                    <a:pt x="3" y="298"/>
                  </a:lnTo>
                  <a:close/>
                  <a:moveTo>
                    <a:pt x="160" y="637"/>
                  </a:moveTo>
                  <a:cubicBezTo>
                    <a:pt x="404" y="637"/>
                    <a:pt x="404" y="637"/>
                    <a:pt x="404" y="637"/>
                  </a:cubicBezTo>
                  <a:cubicBezTo>
                    <a:pt x="404" y="791"/>
                    <a:pt x="404" y="791"/>
                    <a:pt x="404" y="791"/>
                  </a:cubicBezTo>
                  <a:cubicBezTo>
                    <a:pt x="160" y="791"/>
                    <a:pt x="160" y="791"/>
                    <a:pt x="160" y="791"/>
                  </a:cubicBezTo>
                  <a:lnTo>
                    <a:pt x="160" y="637"/>
                  </a:lnTo>
                  <a:close/>
                  <a:moveTo>
                    <a:pt x="559" y="336"/>
                  </a:moveTo>
                  <a:cubicBezTo>
                    <a:pt x="837" y="336"/>
                    <a:pt x="837" y="336"/>
                    <a:pt x="837" y="336"/>
                  </a:cubicBezTo>
                  <a:cubicBezTo>
                    <a:pt x="837" y="492"/>
                    <a:pt x="837" y="492"/>
                    <a:pt x="837" y="492"/>
                  </a:cubicBezTo>
                  <a:cubicBezTo>
                    <a:pt x="559" y="492"/>
                    <a:pt x="559" y="492"/>
                    <a:pt x="559" y="492"/>
                  </a:cubicBezTo>
                  <a:lnTo>
                    <a:pt x="559" y="336"/>
                  </a:lnTo>
                  <a:close/>
                  <a:moveTo>
                    <a:pt x="559" y="637"/>
                  </a:moveTo>
                  <a:cubicBezTo>
                    <a:pt x="837" y="637"/>
                    <a:pt x="837" y="637"/>
                    <a:pt x="837" y="637"/>
                  </a:cubicBezTo>
                  <a:cubicBezTo>
                    <a:pt x="837" y="791"/>
                    <a:pt x="837" y="791"/>
                    <a:pt x="837" y="791"/>
                  </a:cubicBezTo>
                  <a:cubicBezTo>
                    <a:pt x="559" y="791"/>
                    <a:pt x="559" y="791"/>
                    <a:pt x="559" y="791"/>
                  </a:cubicBezTo>
                  <a:lnTo>
                    <a:pt x="559" y="6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4" name="Freeform 55"/>
            <p:cNvSpPr>
              <a:spLocks noEditPoints="1"/>
            </p:cNvSpPr>
            <p:nvPr/>
          </p:nvSpPr>
          <p:spPr bwMode="auto">
            <a:xfrm>
              <a:off x="8641601" y="1891348"/>
              <a:ext cx="320247" cy="362142"/>
            </a:xfrm>
            <a:custGeom>
              <a:avLst/>
              <a:gdLst>
                <a:gd name="T0" fmla="*/ 198 w 1052"/>
                <a:gd name="T1" fmla="*/ 421 h 1191"/>
                <a:gd name="T2" fmla="*/ 235 w 1052"/>
                <a:gd name="T3" fmla="*/ 693 h 1191"/>
                <a:gd name="T4" fmla="*/ 166 w 1052"/>
                <a:gd name="T5" fmla="*/ 374 h 1191"/>
                <a:gd name="T6" fmla="*/ 166 w 1052"/>
                <a:gd name="T7" fmla="*/ 977 h 1191"/>
                <a:gd name="T8" fmla="*/ 232 w 1052"/>
                <a:gd name="T9" fmla="*/ 885 h 1191"/>
                <a:gd name="T10" fmla="*/ 350 w 1052"/>
                <a:gd name="T11" fmla="*/ 796 h 1191"/>
                <a:gd name="T12" fmla="*/ 396 w 1052"/>
                <a:gd name="T13" fmla="*/ 774 h 1191"/>
                <a:gd name="T14" fmla="*/ 442 w 1052"/>
                <a:gd name="T15" fmla="*/ 800 h 1191"/>
                <a:gd name="T16" fmla="*/ 445 w 1052"/>
                <a:gd name="T17" fmla="*/ 546 h 1191"/>
                <a:gd name="T18" fmla="*/ 483 w 1052"/>
                <a:gd name="T19" fmla="*/ 391 h 1191"/>
                <a:gd name="T20" fmla="*/ 612 w 1052"/>
                <a:gd name="T21" fmla="*/ 592 h 1191"/>
                <a:gd name="T22" fmla="*/ 536 w 1052"/>
                <a:gd name="T23" fmla="*/ 770 h 1191"/>
                <a:gd name="T24" fmla="*/ 520 w 1052"/>
                <a:gd name="T25" fmla="*/ 950 h 1191"/>
                <a:gd name="T26" fmla="*/ 622 w 1052"/>
                <a:gd name="T27" fmla="*/ 915 h 1191"/>
                <a:gd name="T28" fmla="*/ 745 w 1052"/>
                <a:gd name="T29" fmla="*/ 835 h 1191"/>
                <a:gd name="T30" fmla="*/ 890 w 1052"/>
                <a:gd name="T31" fmla="*/ 787 h 1191"/>
                <a:gd name="T32" fmla="*/ 773 w 1052"/>
                <a:gd name="T33" fmla="*/ 571 h 1191"/>
                <a:gd name="T34" fmla="*/ 813 w 1052"/>
                <a:gd name="T35" fmla="*/ 359 h 1191"/>
                <a:gd name="T36" fmla="*/ 831 w 1052"/>
                <a:gd name="T37" fmla="*/ 236 h 1191"/>
                <a:gd name="T38" fmla="*/ 672 w 1052"/>
                <a:gd name="T39" fmla="*/ 257 h 1191"/>
                <a:gd name="T40" fmla="*/ 597 w 1052"/>
                <a:gd name="T41" fmla="*/ 303 h 1191"/>
                <a:gd name="T42" fmla="*/ 486 w 1052"/>
                <a:gd name="T43" fmla="*/ 381 h 1191"/>
                <a:gd name="T44" fmla="*/ 504 w 1052"/>
                <a:gd name="T45" fmla="*/ 275 h 1191"/>
                <a:gd name="T46" fmla="*/ 357 w 1052"/>
                <a:gd name="T47" fmla="*/ 191 h 1191"/>
                <a:gd name="T48" fmla="*/ 349 w 1052"/>
                <a:gd name="T49" fmla="*/ 312 h 1191"/>
                <a:gd name="T50" fmla="*/ 271 w 1052"/>
                <a:gd name="T51" fmla="*/ 274 h 1191"/>
                <a:gd name="T52" fmla="*/ 166 w 1052"/>
                <a:gd name="T53" fmla="*/ 346 h 1191"/>
                <a:gd name="T54" fmla="*/ 893 w 1052"/>
                <a:gd name="T55" fmla="*/ 160 h 1191"/>
                <a:gd name="T56" fmla="*/ 884 w 1052"/>
                <a:gd name="T57" fmla="*/ 997 h 1191"/>
                <a:gd name="T58" fmla="*/ 741 w 1052"/>
                <a:gd name="T59" fmla="*/ 1001 h 1191"/>
                <a:gd name="T60" fmla="*/ 791 w 1052"/>
                <a:gd name="T61" fmla="*/ 1140 h 1191"/>
                <a:gd name="T62" fmla="*/ 975 w 1052"/>
                <a:gd name="T63" fmla="*/ 1162 h 1191"/>
                <a:gd name="T64" fmla="*/ 1048 w 1052"/>
                <a:gd name="T65" fmla="*/ 1027 h 1191"/>
                <a:gd name="T66" fmla="*/ 1052 w 1052"/>
                <a:gd name="T67" fmla="*/ 0 h 1191"/>
                <a:gd name="T68" fmla="*/ 157 w 1052"/>
                <a:gd name="T69" fmla="*/ 5 h 1191"/>
                <a:gd name="T70" fmla="*/ 4 w 1052"/>
                <a:gd name="T71" fmla="*/ 165 h 1191"/>
                <a:gd name="T72" fmla="*/ 0 w 1052"/>
                <a:gd name="T73" fmla="*/ 1156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2" h="1191">
                  <a:moveTo>
                    <a:pt x="166" y="374"/>
                  </a:moveTo>
                  <a:cubicBezTo>
                    <a:pt x="198" y="421"/>
                    <a:pt x="198" y="421"/>
                    <a:pt x="198" y="421"/>
                  </a:cubicBezTo>
                  <a:cubicBezTo>
                    <a:pt x="208" y="434"/>
                    <a:pt x="237" y="482"/>
                    <a:pt x="287" y="563"/>
                  </a:cubicBezTo>
                  <a:cubicBezTo>
                    <a:pt x="270" y="620"/>
                    <a:pt x="253" y="663"/>
                    <a:pt x="235" y="693"/>
                  </a:cubicBezTo>
                  <a:cubicBezTo>
                    <a:pt x="216" y="724"/>
                    <a:pt x="193" y="756"/>
                    <a:pt x="166" y="790"/>
                  </a:cubicBezTo>
                  <a:lnTo>
                    <a:pt x="166" y="374"/>
                  </a:lnTo>
                  <a:close/>
                  <a:moveTo>
                    <a:pt x="169" y="1156"/>
                  </a:moveTo>
                  <a:cubicBezTo>
                    <a:pt x="166" y="977"/>
                    <a:pt x="166" y="977"/>
                    <a:pt x="166" y="977"/>
                  </a:cubicBezTo>
                  <a:cubicBezTo>
                    <a:pt x="166" y="812"/>
                    <a:pt x="166" y="812"/>
                    <a:pt x="166" y="812"/>
                  </a:cubicBezTo>
                  <a:cubicBezTo>
                    <a:pt x="199" y="846"/>
                    <a:pt x="221" y="870"/>
                    <a:pt x="232" y="885"/>
                  </a:cubicBezTo>
                  <a:cubicBezTo>
                    <a:pt x="243" y="899"/>
                    <a:pt x="253" y="914"/>
                    <a:pt x="263" y="929"/>
                  </a:cubicBezTo>
                  <a:cubicBezTo>
                    <a:pt x="310" y="862"/>
                    <a:pt x="339" y="818"/>
                    <a:pt x="350" y="796"/>
                  </a:cubicBezTo>
                  <a:cubicBezTo>
                    <a:pt x="361" y="774"/>
                    <a:pt x="371" y="754"/>
                    <a:pt x="379" y="737"/>
                  </a:cubicBezTo>
                  <a:cubicBezTo>
                    <a:pt x="396" y="774"/>
                    <a:pt x="396" y="774"/>
                    <a:pt x="396" y="774"/>
                  </a:cubicBezTo>
                  <a:cubicBezTo>
                    <a:pt x="399" y="781"/>
                    <a:pt x="405" y="799"/>
                    <a:pt x="413" y="829"/>
                  </a:cubicBezTo>
                  <a:cubicBezTo>
                    <a:pt x="442" y="800"/>
                    <a:pt x="442" y="800"/>
                    <a:pt x="442" y="800"/>
                  </a:cubicBezTo>
                  <a:cubicBezTo>
                    <a:pt x="460" y="782"/>
                    <a:pt x="493" y="759"/>
                    <a:pt x="541" y="732"/>
                  </a:cubicBezTo>
                  <a:cubicBezTo>
                    <a:pt x="508" y="667"/>
                    <a:pt x="476" y="605"/>
                    <a:pt x="445" y="546"/>
                  </a:cubicBezTo>
                  <a:cubicBezTo>
                    <a:pt x="458" y="500"/>
                    <a:pt x="458" y="500"/>
                    <a:pt x="458" y="500"/>
                  </a:cubicBezTo>
                  <a:cubicBezTo>
                    <a:pt x="463" y="484"/>
                    <a:pt x="470" y="448"/>
                    <a:pt x="483" y="391"/>
                  </a:cubicBezTo>
                  <a:cubicBezTo>
                    <a:pt x="524" y="445"/>
                    <a:pt x="549" y="479"/>
                    <a:pt x="559" y="493"/>
                  </a:cubicBezTo>
                  <a:cubicBezTo>
                    <a:pt x="569" y="507"/>
                    <a:pt x="587" y="540"/>
                    <a:pt x="612" y="592"/>
                  </a:cubicBezTo>
                  <a:cubicBezTo>
                    <a:pt x="592" y="650"/>
                    <a:pt x="592" y="650"/>
                    <a:pt x="592" y="650"/>
                  </a:cubicBezTo>
                  <a:cubicBezTo>
                    <a:pt x="578" y="690"/>
                    <a:pt x="559" y="730"/>
                    <a:pt x="536" y="770"/>
                  </a:cubicBezTo>
                  <a:cubicBezTo>
                    <a:pt x="512" y="810"/>
                    <a:pt x="478" y="851"/>
                    <a:pt x="435" y="895"/>
                  </a:cubicBezTo>
                  <a:cubicBezTo>
                    <a:pt x="478" y="920"/>
                    <a:pt x="506" y="939"/>
                    <a:pt x="520" y="950"/>
                  </a:cubicBezTo>
                  <a:cubicBezTo>
                    <a:pt x="533" y="961"/>
                    <a:pt x="548" y="975"/>
                    <a:pt x="565" y="990"/>
                  </a:cubicBezTo>
                  <a:cubicBezTo>
                    <a:pt x="588" y="963"/>
                    <a:pt x="608" y="938"/>
                    <a:pt x="622" y="915"/>
                  </a:cubicBezTo>
                  <a:cubicBezTo>
                    <a:pt x="637" y="893"/>
                    <a:pt x="666" y="841"/>
                    <a:pt x="710" y="760"/>
                  </a:cubicBezTo>
                  <a:cubicBezTo>
                    <a:pt x="745" y="835"/>
                    <a:pt x="745" y="835"/>
                    <a:pt x="745" y="835"/>
                  </a:cubicBezTo>
                  <a:cubicBezTo>
                    <a:pt x="748" y="841"/>
                    <a:pt x="756" y="864"/>
                    <a:pt x="769" y="903"/>
                  </a:cubicBezTo>
                  <a:cubicBezTo>
                    <a:pt x="813" y="856"/>
                    <a:pt x="853" y="817"/>
                    <a:pt x="890" y="787"/>
                  </a:cubicBezTo>
                  <a:cubicBezTo>
                    <a:pt x="867" y="743"/>
                    <a:pt x="867" y="743"/>
                    <a:pt x="867" y="743"/>
                  </a:cubicBezTo>
                  <a:cubicBezTo>
                    <a:pt x="866" y="739"/>
                    <a:pt x="834" y="682"/>
                    <a:pt x="773" y="571"/>
                  </a:cubicBezTo>
                  <a:cubicBezTo>
                    <a:pt x="790" y="486"/>
                    <a:pt x="790" y="486"/>
                    <a:pt x="790" y="486"/>
                  </a:cubicBezTo>
                  <a:cubicBezTo>
                    <a:pt x="797" y="454"/>
                    <a:pt x="805" y="412"/>
                    <a:pt x="813" y="359"/>
                  </a:cubicBezTo>
                  <a:cubicBezTo>
                    <a:pt x="825" y="277"/>
                    <a:pt x="825" y="277"/>
                    <a:pt x="825" y="277"/>
                  </a:cubicBezTo>
                  <a:cubicBezTo>
                    <a:pt x="826" y="268"/>
                    <a:pt x="828" y="254"/>
                    <a:pt x="831" y="236"/>
                  </a:cubicBezTo>
                  <a:cubicBezTo>
                    <a:pt x="779" y="232"/>
                    <a:pt x="726" y="225"/>
                    <a:pt x="672" y="213"/>
                  </a:cubicBezTo>
                  <a:cubicBezTo>
                    <a:pt x="672" y="257"/>
                    <a:pt x="672" y="257"/>
                    <a:pt x="672" y="257"/>
                  </a:cubicBezTo>
                  <a:cubicBezTo>
                    <a:pt x="672" y="279"/>
                    <a:pt x="668" y="324"/>
                    <a:pt x="659" y="391"/>
                  </a:cubicBezTo>
                  <a:cubicBezTo>
                    <a:pt x="636" y="359"/>
                    <a:pt x="616" y="329"/>
                    <a:pt x="597" y="303"/>
                  </a:cubicBezTo>
                  <a:cubicBezTo>
                    <a:pt x="569" y="330"/>
                    <a:pt x="569" y="330"/>
                    <a:pt x="569" y="330"/>
                  </a:cubicBezTo>
                  <a:cubicBezTo>
                    <a:pt x="553" y="345"/>
                    <a:pt x="526" y="362"/>
                    <a:pt x="486" y="381"/>
                  </a:cubicBezTo>
                  <a:cubicBezTo>
                    <a:pt x="500" y="310"/>
                    <a:pt x="500" y="310"/>
                    <a:pt x="500" y="310"/>
                  </a:cubicBezTo>
                  <a:cubicBezTo>
                    <a:pt x="500" y="308"/>
                    <a:pt x="501" y="297"/>
                    <a:pt x="504" y="275"/>
                  </a:cubicBezTo>
                  <a:cubicBezTo>
                    <a:pt x="508" y="254"/>
                    <a:pt x="511" y="236"/>
                    <a:pt x="514" y="221"/>
                  </a:cubicBezTo>
                  <a:cubicBezTo>
                    <a:pt x="452" y="215"/>
                    <a:pt x="399" y="205"/>
                    <a:pt x="357" y="191"/>
                  </a:cubicBezTo>
                  <a:cubicBezTo>
                    <a:pt x="355" y="246"/>
                    <a:pt x="355" y="246"/>
                    <a:pt x="355" y="246"/>
                  </a:cubicBezTo>
                  <a:cubicBezTo>
                    <a:pt x="354" y="270"/>
                    <a:pt x="352" y="292"/>
                    <a:pt x="349" y="312"/>
                  </a:cubicBezTo>
                  <a:cubicBezTo>
                    <a:pt x="347" y="333"/>
                    <a:pt x="344" y="355"/>
                    <a:pt x="338" y="378"/>
                  </a:cubicBezTo>
                  <a:cubicBezTo>
                    <a:pt x="313" y="340"/>
                    <a:pt x="290" y="306"/>
                    <a:pt x="271" y="274"/>
                  </a:cubicBezTo>
                  <a:cubicBezTo>
                    <a:pt x="238" y="303"/>
                    <a:pt x="215" y="321"/>
                    <a:pt x="203" y="328"/>
                  </a:cubicBezTo>
                  <a:cubicBezTo>
                    <a:pt x="190" y="334"/>
                    <a:pt x="178" y="340"/>
                    <a:pt x="166" y="346"/>
                  </a:cubicBezTo>
                  <a:cubicBezTo>
                    <a:pt x="166" y="160"/>
                    <a:pt x="166" y="160"/>
                    <a:pt x="166" y="160"/>
                  </a:cubicBezTo>
                  <a:cubicBezTo>
                    <a:pt x="893" y="160"/>
                    <a:pt x="893" y="160"/>
                    <a:pt x="893" y="160"/>
                  </a:cubicBezTo>
                  <a:cubicBezTo>
                    <a:pt x="893" y="959"/>
                    <a:pt x="893" y="959"/>
                    <a:pt x="893" y="959"/>
                  </a:cubicBezTo>
                  <a:cubicBezTo>
                    <a:pt x="893" y="975"/>
                    <a:pt x="890" y="987"/>
                    <a:pt x="884" y="997"/>
                  </a:cubicBezTo>
                  <a:cubicBezTo>
                    <a:pt x="878" y="1006"/>
                    <a:pt x="859" y="1010"/>
                    <a:pt x="827" y="1009"/>
                  </a:cubicBezTo>
                  <a:cubicBezTo>
                    <a:pt x="800" y="1008"/>
                    <a:pt x="772" y="1006"/>
                    <a:pt x="741" y="1001"/>
                  </a:cubicBezTo>
                  <a:cubicBezTo>
                    <a:pt x="761" y="1045"/>
                    <a:pt x="761" y="1045"/>
                    <a:pt x="761" y="1045"/>
                  </a:cubicBezTo>
                  <a:cubicBezTo>
                    <a:pt x="779" y="1086"/>
                    <a:pt x="789" y="1118"/>
                    <a:pt x="791" y="1140"/>
                  </a:cubicBezTo>
                  <a:cubicBezTo>
                    <a:pt x="794" y="1161"/>
                    <a:pt x="796" y="1179"/>
                    <a:pt x="797" y="1191"/>
                  </a:cubicBezTo>
                  <a:cubicBezTo>
                    <a:pt x="879" y="1186"/>
                    <a:pt x="938" y="1176"/>
                    <a:pt x="975" y="1162"/>
                  </a:cubicBezTo>
                  <a:cubicBezTo>
                    <a:pt x="1012" y="1149"/>
                    <a:pt x="1033" y="1130"/>
                    <a:pt x="1039" y="1105"/>
                  </a:cubicBezTo>
                  <a:cubicBezTo>
                    <a:pt x="1046" y="1081"/>
                    <a:pt x="1048" y="1055"/>
                    <a:pt x="1048" y="1027"/>
                  </a:cubicBezTo>
                  <a:cubicBezTo>
                    <a:pt x="1048" y="165"/>
                    <a:pt x="1048" y="165"/>
                    <a:pt x="1048" y="165"/>
                  </a:cubicBezTo>
                  <a:cubicBezTo>
                    <a:pt x="1052" y="0"/>
                    <a:pt x="1052" y="0"/>
                    <a:pt x="1052" y="0"/>
                  </a:cubicBezTo>
                  <a:cubicBezTo>
                    <a:pt x="898" y="5"/>
                    <a:pt x="898" y="5"/>
                    <a:pt x="898" y="5"/>
                  </a:cubicBezTo>
                  <a:cubicBezTo>
                    <a:pt x="157" y="5"/>
                    <a:pt x="157" y="5"/>
                    <a:pt x="157" y="5"/>
                  </a:cubicBezTo>
                  <a:cubicBezTo>
                    <a:pt x="0" y="0"/>
                    <a:pt x="0" y="0"/>
                    <a:pt x="0" y="0"/>
                  </a:cubicBezTo>
                  <a:cubicBezTo>
                    <a:pt x="4" y="165"/>
                    <a:pt x="4" y="165"/>
                    <a:pt x="4" y="165"/>
                  </a:cubicBezTo>
                  <a:cubicBezTo>
                    <a:pt x="4" y="977"/>
                    <a:pt x="4" y="977"/>
                    <a:pt x="4" y="977"/>
                  </a:cubicBezTo>
                  <a:cubicBezTo>
                    <a:pt x="0" y="1156"/>
                    <a:pt x="0" y="1156"/>
                    <a:pt x="0" y="1156"/>
                  </a:cubicBezTo>
                  <a:lnTo>
                    <a:pt x="169" y="1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66" name="矩形 65"/>
          <p:cNvSpPr/>
          <p:nvPr/>
        </p:nvSpPr>
        <p:spPr>
          <a:xfrm>
            <a:off x="450981" y="214730"/>
            <a:ext cx="3057247" cy="523220"/>
          </a:xfrm>
          <a:prstGeom prst="rect">
            <a:avLst/>
          </a:prstGeom>
        </p:spPr>
        <p:txBody>
          <a:bodyPr wrap="none">
            <a:spAutoFit/>
          </a:bodyPr>
          <a:lstStyle/>
          <a:p>
            <a:r>
              <a:rPr lang="zh-CN" altLang="en-US" sz="2800" dirty="0">
                <a:solidFill>
                  <a:srgbClr val="03816F"/>
                </a:solidFill>
                <a:latin typeface="方正粗宋简体" panose="03000509000000000000" pitchFamily="65" charset="-122"/>
                <a:ea typeface="方正粗宋简体" panose="03000509000000000000" pitchFamily="65" charset="-122"/>
              </a:rPr>
              <a:t>六、备用图标图表</a:t>
            </a:r>
          </a:p>
        </p:txBody>
      </p:sp>
      <p:sp>
        <p:nvSpPr>
          <p:cNvPr id="70" name="Freeform 8"/>
          <p:cNvSpPr>
            <a:spLocks noEditPoints="1"/>
          </p:cNvSpPr>
          <p:nvPr/>
        </p:nvSpPr>
        <p:spPr bwMode="auto">
          <a:xfrm>
            <a:off x="3444849" y="2048726"/>
            <a:ext cx="622730" cy="580229"/>
          </a:xfrm>
          <a:custGeom>
            <a:avLst/>
            <a:gdLst>
              <a:gd name="T0" fmla="*/ 580 w 872"/>
              <a:gd name="T1" fmla="*/ 513 h 811"/>
              <a:gd name="T2" fmla="*/ 503 w 872"/>
              <a:gd name="T3" fmla="*/ 571 h 811"/>
              <a:gd name="T4" fmla="*/ 548 w 872"/>
              <a:gd name="T5" fmla="*/ 657 h 811"/>
              <a:gd name="T6" fmla="*/ 612 w 872"/>
              <a:gd name="T7" fmla="*/ 699 h 811"/>
              <a:gd name="T8" fmla="*/ 443 w 872"/>
              <a:gd name="T9" fmla="*/ 763 h 811"/>
              <a:gd name="T10" fmla="*/ 430 w 872"/>
              <a:gd name="T11" fmla="*/ 762 h 811"/>
              <a:gd name="T12" fmla="*/ 275 w 872"/>
              <a:gd name="T13" fmla="*/ 720 h 811"/>
              <a:gd name="T14" fmla="*/ 260 w 872"/>
              <a:gd name="T15" fmla="*/ 672 h 811"/>
              <a:gd name="T16" fmla="*/ 326 w 872"/>
              <a:gd name="T17" fmla="*/ 655 h 811"/>
              <a:gd name="T18" fmla="*/ 295 w 872"/>
              <a:gd name="T19" fmla="*/ 513 h 811"/>
              <a:gd name="T20" fmla="*/ 260 w 872"/>
              <a:gd name="T21" fmla="*/ 521 h 811"/>
              <a:gd name="T22" fmla="*/ 268 w 872"/>
              <a:gd name="T23" fmla="*/ 432 h 811"/>
              <a:gd name="T24" fmla="*/ 438 w 872"/>
              <a:gd name="T25" fmla="*/ 469 h 811"/>
              <a:gd name="T26" fmla="*/ 603 w 872"/>
              <a:gd name="T27" fmla="*/ 433 h 811"/>
              <a:gd name="T28" fmla="*/ 612 w 872"/>
              <a:gd name="T29" fmla="*/ 521 h 811"/>
              <a:gd name="T30" fmla="*/ 850 w 872"/>
              <a:gd name="T31" fmla="*/ 591 h 811"/>
              <a:gd name="T32" fmla="*/ 662 w 872"/>
              <a:gd name="T33" fmla="*/ 389 h 811"/>
              <a:gd name="T34" fmla="*/ 626 w 872"/>
              <a:gd name="T35" fmla="*/ 373 h 811"/>
              <a:gd name="T36" fmla="*/ 245 w 872"/>
              <a:gd name="T37" fmla="*/ 374 h 811"/>
              <a:gd name="T38" fmla="*/ 206 w 872"/>
              <a:gd name="T39" fmla="*/ 392 h 811"/>
              <a:gd name="T40" fmla="*/ 19 w 872"/>
              <a:gd name="T41" fmla="*/ 594 h 811"/>
              <a:gd name="T42" fmla="*/ 72 w 872"/>
              <a:gd name="T43" fmla="*/ 716 h 811"/>
              <a:gd name="T44" fmla="*/ 84 w 872"/>
              <a:gd name="T45" fmla="*/ 714 h 811"/>
              <a:gd name="T46" fmla="*/ 227 w 872"/>
              <a:gd name="T47" fmla="*/ 791 h 811"/>
              <a:gd name="T48" fmla="*/ 626 w 872"/>
              <a:gd name="T49" fmla="*/ 811 h 811"/>
              <a:gd name="T50" fmla="*/ 646 w 872"/>
              <a:gd name="T51" fmla="*/ 680 h 811"/>
              <a:gd name="T52" fmla="*/ 791 w 872"/>
              <a:gd name="T53" fmla="*/ 715 h 811"/>
              <a:gd name="T54" fmla="*/ 853 w 872"/>
              <a:gd name="T55" fmla="*/ 683 h 811"/>
              <a:gd name="T56" fmla="*/ 436 w 872"/>
              <a:gd name="T57" fmla="*/ 362 h 811"/>
              <a:gd name="T58" fmla="*/ 436 w 872"/>
              <a:gd name="T59" fmla="*/ 0 h 811"/>
              <a:gd name="T60" fmla="*/ 436 w 872"/>
              <a:gd name="T61" fmla="*/ 362 h 811"/>
              <a:gd name="T62" fmla="*/ 385 w 872"/>
              <a:gd name="T63" fmla="*/ 580 h 811"/>
              <a:gd name="T64" fmla="*/ 410 w 872"/>
              <a:gd name="T65" fmla="*/ 555 h 811"/>
              <a:gd name="T66" fmla="*/ 384 w 872"/>
              <a:gd name="T67" fmla="*/ 549 h 811"/>
              <a:gd name="T68" fmla="*/ 429 w 872"/>
              <a:gd name="T69" fmla="*/ 519 h 811"/>
              <a:gd name="T70" fmla="*/ 423 w 872"/>
              <a:gd name="T71" fmla="*/ 541 h 811"/>
              <a:gd name="T72" fmla="*/ 431 w 872"/>
              <a:gd name="T73" fmla="*/ 505 h 811"/>
              <a:gd name="T74" fmla="*/ 484 w 872"/>
              <a:gd name="T75" fmla="*/ 602 h 811"/>
              <a:gd name="T76" fmla="*/ 460 w 872"/>
              <a:gd name="T77" fmla="*/ 605 h 811"/>
              <a:gd name="T78" fmla="*/ 387 w 872"/>
              <a:gd name="T79" fmla="*/ 612 h 811"/>
              <a:gd name="T80" fmla="*/ 385 w 872"/>
              <a:gd name="T81" fmla="*/ 597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2" h="811">
                <a:moveTo>
                  <a:pt x="612" y="521"/>
                </a:moveTo>
                <a:lnTo>
                  <a:pt x="580" y="513"/>
                </a:lnTo>
                <a:cubicBezTo>
                  <a:pt x="578" y="513"/>
                  <a:pt x="577" y="513"/>
                  <a:pt x="575" y="513"/>
                </a:cubicBezTo>
                <a:cubicBezTo>
                  <a:pt x="542" y="508"/>
                  <a:pt x="511" y="534"/>
                  <a:pt x="503" y="571"/>
                </a:cubicBezTo>
                <a:cubicBezTo>
                  <a:pt x="495" y="608"/>
                  <a:pt x="513" y="644"/>
                  <a:pt x="544" y="655"/>
                </a:cubicBezTo>
                <a:cubicBezTo>
                  <a:pt x="546" y="656"/>
                  <a:pt x="547" y="656"/>
                  <a:pt x="548" y="657"/>
                </a:cubicBezTo>
                <a:lnTo>
                  <a:pt x="612" y="672"/>
                </a:lnTo>
                <a:lnTo>
                  <a:pt x="612" y="699"/>
                </a:lnTo>
                <a:cubicBezTo>
                  <a:pt x="612" y="709"/>
                  <a:pt x="605" y="718"/>
                  <a:pt x="596" y="721"/>
                </a:cubicBezTo>
                <a:lnTo>
                  <a:pt x="443" y="763"/>
                </a:lnTo>
                <a:cubicBezTo>
                  <a:pt x="442" y="763"/>
                  <a:pt x="440" y="763"/>
                  <a:pt x="438" y="763"/>
                </a:cubicBezTo>
                <a:cubicBezTo>
                  <a:pt x="435" y="763"/>
                  <a:pt x="433" y="763"/>
                  <a:pt x="430" y="762"/>
                </a:cubicBezTo>
                <a:cubicBezTo>
                  <a:pt x="429" y="762"/>
                  <a:pt x="429" y="762"/>
                  <a:pt x="428" y="761"/>
                </a:cubicBezTo>
                <a:lnTo>
                  <a:pt x="275" y="720"/>
                </a:lnTo>
                <a:cubicBezTo>
                  <a:pt x="266" y="717"/>
                  <a:pt x="260" y="708"/>
                  <a:pt x="260" y="698"/>
                </a:cubicBezTo>
                <a:lnTo>
                  <a:pt x="260" y="672"/>
                </a:lnTo>
                <a:lnTo>
                  <a:pt x="322" y="657"/>
                </a:lnTo>
                <a:cubicBezTo>
                  <a:pt x="323" y="656"/>
                  <a:pt x="325" y="656"/>
                  <a:pt x="326" y="655"/>
                </a:cubicBezTo>
                <a:cubicBezTo>
                  <a:pt x="357" y="644"/>
                  <a:pt x="375" y="608"/>
                  <a:pt x="368" y="571"/>
                </a:cubicBezTo>
                <a:cubicBezTo>
                  <a:pt x="360" y="534"/>
                  <a:pt x="328" y="508"/>
                  <a:pt x="295" y="513"/>
                </a:cubicBezTo>
                <a:cubicBezTo>
                  <a:pt x="294" y="513"/>
                  <a:pt x="292" y="513"/>
                  <a:pt x="291" y="513"/>
                </a:cubicBezTo>
                <a:lnTo>
                  <a:pt x="260" y="521"/>
                </a:lnTo>
                <a:lnTo>
                  <a:pt x="260" y="450"/>
                </a:lnTo>
                <a:cubicBezTo>
                  <a:pt x="260" y="443"/>
                  <a:pt x="263" y="436"/>
                  <a:pt x="268" y="432"/>
                </a:cubicBezTo>
                <a:cubicBezTo>
                  <a:pt x="273" y="427"/>
                  <a:pt x="280" y="426"/>
                  <a:pt x="286" y="428"/>
                </a:cubicBezTo>
                <a:lnTo>
                  <a:pt x="438" y="469"/>
                </a:lnTo>
                <a:lnTo>
                  <a:pt x="585" y="429"/>
                </a:lnTo>
                <a:cubicBezTo>
                  <a:pt x="591" y="427"/>
                  <a:pt x="598" y="429"/>
                  <a:pt x="603" y="433"/>
                </a:cubicBezTo>
                <a:cubicBezTo>
                  <a:pt x="609" y="437"/>
                  <a:pt x="612" y="444"/>
                  <a:pt x="612" y="451"/>
                </a:cubicBezTo>
                <a:lnTo>
                  <a:pt x="612" y="521"/>
                </a:lnTo>
                <a:close/>
                <a:moveTo>
                  <a:pt x="852" y="594"/>
                </a:moveTo>
                <a:cubicBezTo>
                  <a:pt x="852" y="593"/>
                  <a:pt x="851" y="592"/>
                  <a:pt x="850" y="591"/>
                </a:cubicBezTo>
                <a:lnTo>
                  <a:pt x="665" y="392"/>
                </a:lnTo>
                <a:cubicBezTo>
                  <a:pt x="664" y="391"/>
                  <a:pt x="663" y="390"/>
                  <a:pt x="662" y="389"/>
                </a:cubicBezTo>
                <a:cubicBezTo>
                  <a:pt x="654" y="382"/>
                  <a:pt x="644" y="378"/>
                  <a:pt x="635" y="375"/>
                </a:cubicBezTo>
                <a:cubicBezTo>
                  <a:pt x="632" y="374"/>
                  <a:pt x="629" y="373"/>
                  <a:pt x="626" y="373"/>
                </a:cubicBezTo>
                <a:lnTo>
                  <a:pt x="247" y="373"/>
                </a:lnTo>
                <a:cubicBezTo>
                  <a:pt x="246" y="373"/>
                  <a:pt x="246" y="374"/>
                  <a:pt x="245" y="374"/>
                </a:cubicBezTo>
                <a:cubicBezTo>
                  <a:pt x="232" y="375"/>
                  <a:pt x="219" y="380"/>
                  <a:pt x="209" y="389"/>
                </a:cubicBezTo>
                <a:cubicBezTo>
                  <a:pt x="208" y="390"/>
                  <a:pt x="207" y="391"/>
                  <a:pt x="206" y="392"/>
                </a:cubicBezTo>
                <a:lnTo>
                  <a:pt x="21" y="591"/>
                </a:lnTo>
                <a:cubicBezTo>
                  <a:pt x="20" y="592"/>
                  <a:pt x="20" y="593"/>
                  <a:pt x="19" y="594"/>
                </a:cubicBezTo>
                <a:cubicBezTo>
                  <a:pt x="1" y="617"/>
                  <a:pt x="0" y="648"/>
                  <a:pt x="12" y="673"/>
                </a:cubicBezTo>
                <a:cubicBezTo>
                  <a:pt x="24" y="699"/>
                  <a:pt x="47" y="716"/>
                  <a:pt x="72" y="716"/>
                </a:cubicBezTo>
                <a:cubicBezTo>
                  <a:pt x="74" y="716"/>
                  <a:pt x="77" y="715"/>
                  <a:pt x="79" y="715"/>
                </a:cubicBezTo>
                <a:cubicBezTo>
                  <a:pt x="81" y="715"/>
                  <a:pt x="82" y="715"/>
                  <a:pt x="84" y="714"/>
                </a:cubicBezTo>
                <a:lnTo>
                  <a:pt x="227" y="680"/>
                </a:lnTo>
                <a:lnTo>
                  <a:pt x="227" y="791"/>
                </a:lnTo>
                <a:cubicBezTo>
                  <a:pt x="227" y="802"/>
                  <a:pt x="236" y="811"/>
                  <a:pt x="247" y="811"/>
                </a:cubicBezTo>
                <a:lnTo>
                  <a:pt x="626" y="811"/>
                </a:lnTo>
                <a:cubicBezTo>
                  <a:pt x="637" y="811"/>
                  <a:pt x="646" y="802"/>
                  <a:pt x="646" y="791"/>
                </a:cubicBezTo>
                <a:lnTo>
                  <a:pt x="646" y="680"/>
                </a:lnTo>
                <a:lnTo>
                  <a:pt x="787" y="714"/>
                </a:lnTo>
                <a:cubicBezTo>
                  <a:pt x="788" y="715"/>
                  <a:pt x="790" y="715"/>
                  <a:pt x="791" y="715"/>
                </a:cubicBezTo>
                <a:cubicBezTo>
                  <a:pt x="794" y="715"/>
                  <a:pt x="796" y="716"/>
                  <a:pt x="799" y="716"/>
                </a:cubicBezTo>
                <a:cubicBezTo>
                  <a:pt x="820" y="716"/>
                  <a:pt x="840" y="703"/>
                  <a:pt x="853" y="683"/>
                </a:cubicBezTo>
                <a:cubicBezTo>
                  <a:pt x="872" y="657"/>
                  <a:pt x="872" y="620"/>
                  <a:pt x="852" y="594"/>
                </a:cubicBezTo>
                <a:close/>
                <a:moveTo>
                  <a:pt x="436" y="362"/>
                </a:moveTo>
                <a:cubicBezTo>
                  <a:pt x="529" y="362"/>
                  <a:pt x="605" y="281"/>
                  <a:pt x="605" y="181"/>
                </a:cubicBezTo>
                <a:cubicBezTo>
                  <a:pt x="605" y="81"/>
                  <a:pt x="529" y="0"/>
                  <a:pt x="436" y="0"/>
                </a:cubicBezTo>
                <a:cubicBezTo>
                  <a:pt x="342" y="0"/>
                  <a:pt x="266" y="81"/>
                  <a:pt x="266" y="181"/>
                </a:cubicBezTo>
                <a:cubicBezTo>
                  <a:pt x="266" y="281"/>
                  <a:pt x="342" y="362"/>
                  <a:pt x="436" y="362"/>
                </a:cubicBezTo>
                <a:close/>
                <a:moveTo>
                  <a:pt x="377" y="588"/>
                </a:moveTo>
                <a:lnTo>
                  <a:pt x="385" y="580"/>
                </a:lnTo>
                <a:cubicBezTo>
                  <a:pt x="402" y="594"/>
                  <a:pt x="421" y="603"/>
                  <a:pt x="446" y="591"/>
                </a:cubicBezTo>
                <a:lnTo>
                  <a:pt x="410" y="555"/>
                </a:lnTo>
                <a:lnTo>
                  <a:pt x="400" y="565"/>
                </a:lnTo>
                <a:lnTo>
                  <a:pt x="384" y="549"/>
                </a:lnTo>
                <a:lnTo>
                  <a:pt x="411" y="522"/>
                </a:lnTo>
                <a:cubicBezTo>
                  <a:pt x="415" y="524"/>
                  <a:pt x="422" y="524"/>
                  <a:pt x="429" y="519"/>
                </a:cubicBezTo>
                <a:lnTo>
                  <a:pt x="437" y="527"/>
                </a:lnTo>
                <a:lnTo>
                  <a:pt x="423" y="541"/>
                </a:lnTo>
                <a:lnTo>
                  <a:pt x="460" y="578"/>
                </a:lnTo>
                <a:cubicBezTo>
                  <a:pt x="474" y="555"/>
                  <a:pt x="462" y="520"/>
                  <a:pt x="431" y="505"/>
                </a:cubicBezTo>
                <a:cubicBezTo>
                  <a:pt x="462" y="506"/>
                  <a:pt x="502" y="542"/>
                  <a:pt x="474" y="591"/>
                </a:cubicBezTo>
                <a:lnTo>
                  <a:pt x="484" y="602"/>
                </a:lnTo>
                <a:lnTo>
                  <a:pt x="471" y="614"/>
                </a:lnTo>
                <a:lnTo>
                  <a:pt x="460" y="605"/>
                </a:lnTo>
                <a:cubicBezTo>
                  <a:pt x="434" y="619"/>
                  <a:pt x="410" y="617"/>
                  <a:pt x="391" y="602"/>
                </a:cubicBezTo>
                <a:cubicBezTo>
                  <a:pt x="392" y="606"/>
                  <a:pt x="390" y="610"/>
                  <a:pt x="387" y="612"/>
                </a:cubicBezTo>
                <a:cubicBezTo>
                  <a:pt x="383" y="615"/>
                  <a:pt x="378" y="614"/>
                  <a:pt x="375" y="610"/>
                </a:cubicBezTo>
                <a:cubicBezTo>
                  <a:pt x="371" y="604"/>
                  <a:pt x="378" y="596"/>
                  <a:pt x="385" y="597"/>
                </a:cubicBezTo>
                <a:cubicBezTo>
                  <a:pt x="382" y="594"/>
                  <a:pt x="380" y="591"/>
                  <a:pt x="377" y="588"/>
                </a:cubicBezTo>
                <a:close/>
              </a:path>
            </a:pathLst>
          </a:custGeom>
          <a:solidFill>
            <a:srgbClr val="1D4C61"/>
          </a:solidFill>
          <a:ln>
            <a:noFill/>
          </a:ln>
        </p:spPr>
        <p:txBody>
          <a:bodyPr vert="horz" wrap="square" lIns="91440" tIns="45720" rIns="91440" bIns="45720" numCol="1" anchor="t" anchorCtr="0" compatLnSpc="1"/>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313530"/>
              </a:solidFill>
              <a:effectLst/>
              <a:uLnTx/>
              <a:uFillTx/>
              <a:latin typeface="Arial" panose="020B0604020202020204" pitchFamily="34" charset="0"/>
              <a:ea typeface="宋体" panose="02010600030101010101" pitchFamily="2" charset="-122"/>
            </a:endParaRPr>
          </a:p>
        </p:txBody>
      </p:sp>
      <p:sp>
        <p:nvSpPr>
          <p:cNvPr id="71" name="Freeform 9"/>
          <p:cNvSpPr>
            <a:spLocks noEditPoints="1"/>
          </p:cNvSpPr>
          <p:nvPr/>
        </p:nvSpPr>
        <p:spPr bwMode="auto">
          <a:xfrm>
            <a:off x="1218176" y="2061662"/>
            <a:ext cx="609794" cy="517401"/>
          </a:xfrm>
          <a:custGeom>
            <a:avLst/>
            <a:gdLst>
              <a:gd name="T0" fmla="*/ 601 w 857"/>
              <a:gd name="T1" fmla="*/ 449 h 724"/>
              <a:gd name="T2" fmla="*/ 475 w 857"/>
              <a:gd name="T3" fmla="*/ 449 h 724"/>
              <a:gd name="T4" fmla="*/ 475 w 857"/>
              <a:gd name="T5" fmla="*/ 576 h 724"/>
              <a:gd name="T6" fmla="*/ 382 w 857"/>
              <a:gd name="T7" fmla="*/ 576 h 724"/>
              <a:gd name="T8" fmla="*/ 382 w 857"/>
              <a:gd name="T9" fmla="*/ 449 h 724"/>
              <a:gd name="T10" fmla="*/ 256 w 857"/>
              <a:gd name="T11" fmla="*/ 449 h 724"/>
              <a:gd name="T12" fmla="*/ 256 w 857"/>
              <a:gd name="T13" fmla="*/ 356 h 724"/>
              <a:gd name="T14" fmla="*/ 382 w 857"/>
              <a:gd name="T15" fmla="*/ 356 h 724"/>
              <a:gd name="T16" fmla="*/ 382 w 857"/>
              <a:gd name="T17" fmla="*/ 230 h 724"/>
              <a:gd name="T18" fmla="*/ 475 w 857"/>
              <a:gd name="T19" fmla="*/ 230 h 724"/>
              <a:gd name="T20" fmla="*/ 475 w 857"/>
              <a:gd name="T21" fmla="*/ 356 h 724"/>
              <a:gd name="T22" fmla="*/ 601 w 857"/>
              <a:gd name="T23" fmla="*/ 356 h 724"/>
              <a:gd name="T24" fmla="*/ 601 w 857"/>
              <a:gd name="T25" fmla="*/ 449 h 724"/>
              <a:gd name="T26" fmla="*/ 787 w 857"/>
              <a:gd name="T27" fmla="*/ 232 h 724"/>
              <a:gd name="T28" fmla="*/ 428 w 857"/>
              <a:gd name="T29" fmla="*/ 172 h 724"/>
              <a:gd name="T30" fmla="*/ 70 w 857"/>
              <a:gd name="T31" fmla="*/ 233 h 724"/>
              <a:gd name="T32" fmla="*/ 429 w 857"/>
              <a:gd name="T33" fmla="*/ 724 h 724"/>
              <a:gd name="T34" fmla="*/ 787 w 857"/>
              <a:gd name="T35" fmla="*/ 232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57" h="724">
                <a:moveTo>
                  <a:pt x="601" y="449"/>
                </a:moveTo>
                <a:lnTo>
                  <a:pt x="475" y="449"/>
                </a:lnTo>
                <a:lnTo>
                  <a:pt x="475" y="576"/>
                </a:lnTo>
                <a:lnTo>
                  <a:pt x="382" y="576"/>
                </a:lnTo>
                <a:lnTo>
                  <a:pt x="382" y="449"/>
                </a:lnTo>
                <a:lnTo>
                  <a:pt x="256" y="449"/>
                </a:lnTo>
                <a:lnTo>
                  <a:pt x="256" y="356"/>
                </a:lnTo>
                <a:lnTo>
                  <a:pt x="382" y="356"/>
                </a:lnTo>
                <a:lnTo>
                  <a:pt x="382" y="230"/>
                </a:lnTo>
                <a:lnTo>
                  <a:pt x="475" y="230"/>
                </a:lnTo>
                <a:lnTo>
                  <a:pt x="475" y="356"/>
                </a:lnTo>
                <a:lnTo>
                  <a:pt x="601" y="356"/>
                </a:lnTo>
                <a:lnTo>
                  <a:pt x="601" y="449"/>
                </a:lnTo>
                <a:close/>
                <a:moveTo>
                  <a:pt x="787" y="232"/>
                </a:moveTo>
                <a:cubicBezTo>
                  <a:pt x="725" y="0"/>
                  <a:pt x="470" y="147"/>
                  <a:pt x="428" y="172"/>
                </a:cubicBezTo>
                <a:cubicBezTo>
                  <a:pt x="385" y="145"/>
                  <a:pt x="131" y="1"/>
                  <a:pt x="70" y="233"/>
                </a:cubicBezTo>
                <a:cubicBezTo>
                  <a:pt x="0" y="500"/>
                  <a:pt x="427" y="721"/>
                  <a:pt x="429" y="724"/>
                </a:cubicBezTo>
                <a:cubicBezTo>
                  <a:pt x="429" y="724"/>
                  <a:pt x="857" y="497"/>
                  <a:pt x="787" y="232"/>
                </a:cubicBezTo>
                <a:close/>
              </a:path>
            </a:pathLst>
          </a:custGeom>
          <a:solidFill>
            <a:srgbClr val="1D4C61"/>
          </a:solidFill>
          <a:ln>
            <a:noFill/>
          </a:ln>
        </p:spPr>
        <p:txBody>
          <a:bodyPr vert="horz" wrap="square" lIns="91440" tIns="45720" rIns="91440" bIns="45720" numCol="1" anchor="t" anchorCtr="0" compatLnSpc="1"/>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313530"/>
              </a:solidFill>
              <a:effectLst/>
              <a:uLnTx/>
              <a:uFillTx/>
              <a:latin typeface="Arial" panose="020B0604020202020204" pitchFamily="34" charset="0"/>
              <a:ea typeface="宋体" panose="02010600030101010101" pitchFamily="2" charset="-122"/>
            </a:endParaRPr>
          </a:p>
        </p:txBody>
      </p:sp>
      <p:sp>
        <p:nvSpPr>
          <p:cNvPr id="84" name="Freeform 10"/>
          <p:cNvSpPr>
            <a:spLocks noEditPoints="1"/>
          </p:cNvSpPr>
          <p:nvPr/>
        </p:nvSpPr>
        <p:spPr bwMode="auto">
          <a:xfrm>
            <a:off x="3550177" y="1245113"/>
            <a:ext cx="558054" cy="558054"/>
          </a:xfrm>
          <a:custGeom>
            <a:avLst/>
            <a:gdLst>
              <a:gd name="T0" fmla="*/ 391 w 782"/>
              <a:gd name="T1" fmla="*/ 281 h 782"/>
              <a:gd name="T2" fmla="*/ 281 w 782"/>
              <a:gd name="T3" fmla="*/ 391 h 782"/>
              <a:gd name="T4" fmla="*/ 391 w 782"/>
              <a:gd name="T5" fmla="*/ 501 h 782"/>
              <a:gd name="T6" fmla="*/ 501 w 782"/>
              <a:gd name="T7" fmla="*/ 391 h 782"/>
              <a:gd name="T8" fmla="*/ 391 w 782"/>
              <a:gd name="T9" fmla="*/ 281 h 782"/>
              <a:gd name="T10" fmla="*/ 682 w 782"/>
              <a:gd name="T11" fmla="*/ 100 h 782"/>
              <a:gd name="T12" fmla="*/ 679 w 782"/>
              <a:gd name="T13" fmla="*/ 0 h 782"/>
              <a:gd name="T14" fmla="*/ 575 w 782"/>
              <a:gd name="T15" fmla="*/ 104 h 782"/>
              <a:gd name="T16" fmla="*/ 575 w 782"/>
              <a:gd name="T17" fmla="*/ 173 h 782"/>
              <a:gd name="T18" fmla="*/ 368 w 782"/>
              <a:gd name="T19" fmla="*/ 380 h 782"/>
              <a:gd name="T20" fmla="*/ 402 w 782"/>
              <a:gd name="T21" fmla="*/ 415 h 782"/>
              <a:gd name="T22" fmla="*/ 610 w 782"/>
              <a:gd name="T23" fmla="*/ 208 h 782"/>
              <a:gd name="T24" fmla="*/ 679 w 782"/>
              <a:gd name="T25" fmla="*/ 208 h 782"/>
              <a:gd name="T26" fmla="*/ 782 w 782"/>
              <a:gd name="T27" fmla="*/ 104 h 782"/>
              <a:gd name="T28" fmla="*/ 682 w 782"/>
              <a:gd name="T29" fmla="*/ 100 h 782"/>
              <a:gd name="T30" fmla="*/ 679 w 782"/>
              <a:gd name="T31" fmla="*/ 256 h 782"/>
              <a:gd name="T32" fmla="*/ 709 w 782"/>
              <a:gd name="T33" fmla="*/ 391 h 782"/>
              <a:gd name="T34" fmla="*/ 391 w 782"/>
              <a:gd name="T35" fmla="*/ 709 h 782"/>
              <a:gd name="T36" fmla="*/ 74 w 782"/>
              <a:gd name="T37" fmla="*/ 391 h 782"/>
              <a:gd name="T38" fmla="*/ 391 w 782"/>
              <a:gd name="T39" fmla="*/ 74 h 782"/>
              <a:gd name="T40" fmla="*/ 526 w 782"/>
              <a:gd name="T41" fmla="*/ 104 h 782"/>
              <a:gd name="T42" fmla="*/ 540 w 782"/>
              <a:gd name="T43" fmla="*/ 69 h 782"/>
              <a:gd name="T44" fmla="*/ 567 w 782"/>
              <a:gd name="T45" fmla="*/ 42 h 782"/>
              <a:gd name="T46" fmla="*/ 391 w 782"/>
              <a:gd name="T47" fmla="*/ 0 h 782"/>
              <a:gd name="T48" fmla="*/ 0 w 782"/>
              <a:gd name="T49" fmla="*/ 391 h 782"/>
              <a:gd name="T50" fmla="*/ 391 w 782"/>
              <a:gd name="T51" fmla="*/ 782 h 782"/>
              <a:gd name="T52" fmla="*/ 782 w 782"/>
              <a:gd name="T53" fmla="*/ 391 h 782"/>
              <a:gd name="T54" fmla="*/ 740 w 782"/>
              <a:gd name="T55" fmla="*/ 215 h 782"/>
              <a:gd name="T56" fmla="*/ 713 w 782"/>
              <a:gd name="T57" fmla="*/ 242 h 782"/>
              <a:gd name="T58" fmla="*/ 679 w 782"/>
              <a:gd name="T59" fmla="*/ 256 h 782"/>
              <a:gd name="T60" fmla="*/ 569 w 782"/>
              <a:gd name="T61" fmla="*/ 391 h 782"/>
              <a:gd name="T62" fmla="*/ 391 w 782"/>
              <a:gd name="T63" fmla="*/ 568 h 782"/>
              <a:gd name="T64" fmla="*/ 214 w 782"/>
              <a:gd name="T65" fmla="*/ 391 h 782"/>
              <a:gd name="T66" fmla="*/ 391 w 782"/>
              <a:gd name="T67" fmla="*/ 214 h 782"/>
              <a:gd name="T68" fmla="*/ 454 w 782"/>
              <a:gd name="T69" fmla="*/ 225 h 782"/>
              <a:gd name="T70" fmla="*/ 504 w 782"/>
              <a:gd name="T71" fmla="*/ 175 h 782"/>
              <a:gd name="T72" fmla="*/ 391 w 782"/>
              <a:gd name="T73" fmla="*/ 147 h 782"/>
              <a:gd name="T74" fmla="*/ 147 w 782"/>
              <a:gd name="T75" fmla="*/ 391 h 782"/>
              <a:gd name="T76" fmla="*/ 391 w 782"/>
              <a:gd name="T77" fmla="*/ 636 h 782"/>
              <a:gd name="T78" fmla="*/ 636 w 782"/>
              <a:gd name="T79" fmla="*/ 391 h 782"/>
              <a:gd name="T80" fmla="*/ 608 w 782"/>
              <a:gd name="T81" fmla="*/ 278 h 782"/>
              <a:gd name="T82" fmla="*/ 557 w 782"/>
              <a:gd name="T83" fmla="*/ 329 h 782"/>
              <a:gd name="T84" fmla="*/ 569 w 782"/>
              <a:gd name="T85" fmla="*/ 391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82" h="782">
                <a:moveTo>
                  <a:pt x="391" y="281"/>
                </a:moveTo>
                <a:cubicBezTo>
                  <a:pt x="331" y="281"/>
                  <a:pt x="281" y="330"/>
                  <a:pt x="281" y="391"/>
                </a:cubicBezTo>
                <a:cubicBezTo>
                  <a:pt x="281" y="452"/>
                  <a:pt x="331" y="501"/>
                  <a:pt x="391" y="501"/>
                </a:cubicBezTo>
                <a:cubicBezTo>
                  <a:pt x="452" y="501"/>
                  <a:pt x="501" y="452"/>
                  <a:pt x="501" y="391"/>
                </a:cubicBezTo>
                <a:cubicBezTo>
                  <a:pt x="501" y="330"/>
                  <a:pt x="452" y="281"/>
                  <a:pt x="391" y="281"/>
                </a:cubicBezTo>
                <a:close/>
                <a:moveTo>
                  <a:pt x="682" y="100"/>
                </a:moveTo>
                <a:lnTo>
                  <a:pt x="679" y="0"/>
                </a:lnTo>
                <a:lnTo>
                  <a:pt x="575" y="104"/>
                </a:lnTo>
                <a:lnTo>
                  <a:pt x="575" y="173"/>
                </a:lnTo>
                <a:lnTo>
                  <a:pt x="368" y="380"/>
                </a:lnTo>
                <a:lnTo>
                  <a:pt x="402" y="415"/>
                </a:lnTo>
                <a:lnTo>
                  <a:pt x="610" y="208"/>
                </a:lnTo>
                <a:lnTo>
                  <a:pt x="679" y="208"/>
                </a:lnTo>
                <a:lnTo>
                  <a:pt x="782" y="104"/>
                </a:lnTo>
                <a:lnTo>
                  <a:pt x="682" y="100"/>
                </a:lnTo>
                <a:close/>
                <a:moveTo>
                  <a:pt x="679" y="256"/>
                </a:moveTo>
                <a:cubicBezTo>
                  <a:pt x="698" y="297"/>
                  <a:pt x="709" y="343"/>
                  <a:pt x="709" y="391"/>
                </a:cubicBezTo>
                <a:cubicBezTo>
                  <a:pt x="709" y="566"/>
                  <a:pt x="567" y="709"/>
                  <a:pt x="391" y="709"/>
                </a:cubicBezTo>
                <a:cubicBezTo>
                  <a:pt x="216" y="709"/>
                  <a:pt x="74" y="566"/>
                  <a:pt x="74" y="391"/>
                </a:cubicBezTo>
                <a:cubicBezTo>
                  <a:pt x="74" y="216"/>
                  <a:pt x="216" y="74"/>
                  <a:pt x="391" y="74"/>
                </a:cubicBezTo>
                <a:cubicBezTo>
                  <a:pt x="440" y="74"/>
                  <a:pt x="485" y="84"/>
                  <a:pt x="526" y="104"/>
                </a:cubicBezTo>
                <a:cubicBezTo>
                  <a:pt x="526" y="91"/>
                  <a:pt x="531" y="78"/>
                  <a:pt x="540" y="69"/>
                </a:cubicBezTo>
                <a:lnTo>
                  <a:pt x="567" y="42"/>
                </a:lnTo>
                <a:cubicBezTo>
                  <a:pt x="515" y="15"/>
                  <a:pt x="455" y="0"/>
                  <a:pt x="391" y="0"/>
                </a:cubicBezTo>
                <a:cubicBezTo>
                  <a:pt x="175" y="0"/>
                  <a:pt x="0" y="175"/>
                  <a:pt x="0" y="391"/>
                </a:cubicBezTo>
                <a:cubicBezTo>
                  <a:pt x="0" y="607"/>
                  <a:pt x="175" y="782"/>
                  <a:pt x="391" y="782"/>
                </a:cubicBezTo>
                <a:cubicBezTo>
                  <a:pt x="607" y="782"/>
                  <a:pt x="782" y="607"/>
                  <a:pt x="782" y="391"/>
                </a:cubicBezTo>
                <a:cubicBezTo>
                  <a:pt x="782" y="328"/>
                  <a:pt x="767" y="268"/>
                  <a:pt x="740" y="215"/>
                </a:cubicBezTo>
                <a:lnTo>
                  <a:pt x="713" y="242"/>
                </a:lnTo>
                <a:cubicBezTo>
                  <a:pt x="704" y="251"/>
                  <a:pt x="692" y="256"/>
                  <a:pt x="679" y="256"/>
                </a:cubicBezTo>
                <a:close/>
                <a:moveTo>
                  <a:pt x="569" y="391"/>
                </a:moveTo>
                <a:cubicBezTo>
                  <a:pt x="569" y="489"/>
                  <a:pt x="489" y="568"/>
                  <a:pt x="391" y="568"/>
                </a:cubicBezTo>
                <a:cubicBezTo>
                  <a:pt x="294" y="568"/>
                  <a:pt x="214" y="489"/>
                  <a:pt x="214" y="391"/>
                </a:cubicBezTo>
                <a:cubicBezTo>
                  <a:pt x="214" y="294"/>
                  <a:pt x="294" y="214"/>
                  <a:pt x="391" y="214"/>
                </a:cubicBezTo>
                <a:cubicBezTo>
                  <a:pt x="413" y="214"/>
                  <a:pt x="434" y="218"/>
                  <a:pt x="454" y="225"/>
                </a:cubicBezTo>
                <a:lnTo>
                  <a:pt x="504" y="175"/>
                </a:lnTo>
                <a:cubicBezTo>
                  <a:pt x="471" y="157"/>
                  <a:pt x="432" y="147"/>
                  <a:pt x="391" y="147"/>
                </a:cubicBezTo>
                <a:cubicBezTo>
                  <a:pt x="256" y="147"/>
                  <a:pt x="147" y="256"/>
                  <a:pt x="147" y="391"/>
                </a:cubicBezTo>
                <a:cubicBezTo>
                  <a:pt x="147" y="526"/>
                  <a:pt x="256" y="636"/>
                  <a:pt x="391" y="636"/>
                </a:cubicBezTo>
                <a:cubicBezTo>
                  <a:pt x="526" y="636"/>
                  <a:pt x="636" y="526"/>
                  <a:pt x="636" y="391"/>
                </a:cubicBezTo>
                <a:cubicBezTo>
                  <a:pt x="636" y="350"/>
                  <a:pt x="626" y="312"/>
                  <a:pt x="608" y="278"/>
                </a:cubicBezTo>
                <a:lnTo>
                  <a:pt x="557" y="329"/>
                </a:lnTo>
                <a:cubicBezTo>
                  <a:pt x="565" y="348"/>
                  <a:pt x="569" y="369"/>
                  <a:pt x="569" y="391"/>
                </a:cubicBezTo>
                <a:close/>
              </a:path>
            </a:pathLst>
          </a:custGeom>
          <a:solidFill>
            <a:srgbClr val="1D4C61"/>
          </a:solidFill>
          <a:ln>
            <a:noFill/>
          </a:ln>
        </p:spPr>
        <p:txBody>
          <a:bodyPr vert="horz" wrap="square" lIns="91440" tIns="45720" rIns="91440" bIns="45720" numCol="1" anchor="t" anchorCtr="0" compatLnSpc="1"/>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313530"/>
              </a:solidFill>
              <a:effectLst/>
              <a:uLnTx/>
              <a:uFillTx/>
              <a:latin typeface="Arial" panose="020B0604020202020204" pitchFamily="34" charset="0"/>
              <a:ea typeface="宋体" panose="02010600030101010101" pitchFamily="2" charset="-122"/>
            </a:endParaRPr>
          </a:p>
        </p:txBody>
      </p:sp>
      <p:sp>
        <p:nvSpPr>
          <p:cNvPr id="85" name="Freeform 11"/>
          <p:cNvSpPr>
            <a:spLocks noEditPoints="1"/>
          </p:cNvSpPr>
          <p:nvPr/>
        </p:nvSpPr>
        <p:spPr bwMode="auto">
          <a:xfrm>
            <a:off x="4655199" y="1326419"/>
            <a:ext cx="750232" cy="471205"/>
          </a:xfrm>
          <a:custGeom>
            <a:avLst/>
            <a:gdLst>
              <a:gd name="T0" fmla="*/ 79 w 1051"/>
              <a:gd name="T1" fmla="*/ 281 h 660"/>
              <a:gd name="T2" fmla="*/ 111 w 1051"/>
              <a:gd name="T3" fmla="*/ 248 h 660"/>
              <a:gd name="T4" fmla="*/ 81 w 1051"/>
              <a:gd name="T5" fmla="*/ 202 h 660"/>
              <a:gd name="T6" fmla="*/ 77 w 1051"/>
              <a:gd name="T7" fmla="*/ 174 h 660"/>
              <a:gd name="T8" fmla="*/ 81 w 1051"/>
              <a:gd name="T9" fmla="*/ 171 h 660"/>
              <a:gd name="T10" fmla="*/ 211 w 1051"/>
              <a:gd name="T11" fmla="*/ 92 h 660"/>
              <a:gd name="T12" fmla="*/ 235 w 1051"/>
              <a:gd name="T13" fmla="*/ 172 h 660"/>
              <a:gd name="T14" fmla="*/ 238 w 1051"/>
              <a:gd name="T15" fmla="*/ 177 h 660"/>
              <a:gd name="T16" fmla="*/ 224 w 1051"/>
              <a:gd name="T17" fmla="*/ 214 h 660"/>
              <a:gd name="T18" fmla="*/ 219 w 1051"/>
              <a:gd name="T19" fmla="*/ 277 h 660"/>
              <a:gd name="T20" fmla="*/ 272 w 1051"/>
              <a:gd name="T21" fmla="*/ 280 h 660"/>
              <a:gd name="T22" fmla="*/ 298 w 1051"/>
              <a:gd name="T23" fmla="*/ 249 h 660"/>
              <a:gd name="T24" fmla="*/ 370 w 1051"/>
              <a:gd name="T25" fmla="*/ 211 h 660"/>
              <a:gd name="T26" fmla="*/ 318 w 1051"/>
              <a:gd name="T27" fmla="*/ 177 h 660"/>
              <a:gd name="T28" fmla="*/ 462 w 1051"/>
              <a:gd name="T29" fmla="*/ 47 h 660"/>
              <a:gd name="T30" fmla="*/ 461 w 1051"/>
              <a:gd name="T31" fmla="*/ 178 h 660"/>
              <a:gd name="T32" fmla="*/ 442 w 1051"/>
              <a:gd name="T33" fmla="*/ 237 h 660"/>
              <a:gd name="T34" fmla="*/ 512 w 1051"/>
              <a:gd name="T35" fmla="*/ 256 h 660"/>
              <a:gd name="T36" fmla="*/ 568 w 1051"/>
              <a:gd name="T37" fmla="*/ 189 h 660"/>
              <a:gd name="T38" fmla="*/ 598 w 1051"/>
              <a:gd name="T39" fmla="*/ 159 h 660"/>
              <a:gd name="T40" fmla="*/ 570 w 1051"/>
              <a:gd name="T41" fmla="*/ 118 h 660"/>
              <a:gd name="T42" fmla="*/ 567 w 1051"/>
              <a:gd name="T43" fmla="*/ 93 h 660"/>
              <a:gd name="T44" fmla="*/ 571 w 1051"/>
              <a:gd name="T45" fmla="*/ 90 h 660"/>
              <a:gd name="T46" fmla="*/ 687 w 1051"/>
              <a:gd name="T47" fmla="*/ 19 h 660"/>
              <a:gd name="T48" fmla="*/ 709 w 1051"/>
              <a:gd name="T49" fmla="*/ 91 h 660"/>
              <a:gd name="T50" fmla="*/ 712 w 1051"/>
              <a:gd name="T51" fmla="*/ 95 h 660"/>
              <a:gd name="T52" fmla="*/ 699 w 1051"/>
              <a:gd name="T53" fmla="*/ 129 h 660"/>
              <a:gd name="T54" fmla="*/ 694 w 1051"/>
              <a:gd name="T55" fmla="*/ 185 h 660"/>
              <a:gd name="T56" fmla="*/ 742 w 1051"/>
              <a:gd name="T57" fmla="*/ 188 h 660"/>
              <a:gd name="T58" fmla="*/ 512 w 1051"/>
              <a:gd name="T59" fmla="*/ 432 h 660"/>
              <a:gd name="T60" fmla="*/ 0 w 1051"/>
              <a:gd name="T61" fmla="*/ 473 h 660"/>
              <a:gd name="T62" fmla="*/ 16 w 1051"/>
              <a:gd name="T63" fmla="*/ 520 h 660"/>
              <a:gd name="T64" fmla="*/ 82 w 1051"/>
              <a:gd name="T65" fmla="*/ 640 h 660"/>
              <a:gd name="T66" fmla="*/ 492 w 1051"/>
              <a:gd name="T67" fmla="*/ 635 h 660"/>
              <a:gd name="T68" fmla="*/ 574 w 1051"/>
              <a:gd name="T69" fmla="*/ 625 h 660"/>
              <a:gd name="T70" fmla="*/ 971 w 1051"/>
              <a:gd name="T71" fmla="*/ 369 h 660"/>
              <a:gd name="T72" fmla="*/ 769 w 1051"/>
              <a:gd name="T73" fmla="*/ 171 h 660"/>
              <a:gd name="T74" fmla="*/ 516 w 1051"/>
              <a:gd name="T75" fmla="*/ 491 h 660"/>
              <a:gd name="T76" fmla="*/ 300 w 1051"/>
              <a:gd name="T77" fmla="*/ 366 h 660"/>
              <a:gd name="T78" fmla="*/ 16 w 1051"/>
              <a:gd name="T79" fmla="*/ 520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51" h="660">
                <a:moveTo>
                  <a:pt x="44" y="282"/>
                </a:moveTo>
                <a:cubicBezTo>
                  <a:pt x="57" y="282"/>
                  <a:pt x="68" y="282"/>
                  <a:pt x="79" y="281"/>
                </a:cubicBezTo>
                <a:cubicBezTo>
                  <a:pt x="89" y="282"/>
                  <a:pt x="96" y="280"/>
                  <a:pt x="102" y="274"/>
                </a:cubicBezTo>
                <a:cubicBezTo>
                  <a:pt x="106" y="267"/>
                  <a:pt x="109" y="259"/>
                  <a:pt x="111" y="248"/>
                </a:cubicBezTo>
                <a:cubicBezTo>
                  <a:pt x="103" y="239"/>
                  <a:pt x="96" y="228"/>
                  <a:pt x="92" y="215"/>
                </a:cubicBezTo>
                <a:cubicBezTo>
                  <a:pt x="87" y="212"/>
                  <a:pt x="83" y="208"/>
                  <a:pt x="81" y="202"/>
                </a:cubicBezTo>
                <a:cubicBezTo>
                  <a:pt x="78" y="196"/>
                  <a:pt x="77" y="187"/>
                  <a:pt x="77" y="177"/>
                </a:cubicBezTo>
                <a:lnTo>
                  <a:pt x="77" y="174"/>
                </a:lnTo>
                <a:lnTo>
                  <a:pt x="80" y="172"/>
                </a:lnTo>
                <a:cubicBezTo>
                  <a:pt x="80" y="172"/>
                  <a:pt x="81" y="172"/>
                  <a:pt x="81" y="171"/>
                </a:cubicBezTo>
                <a:cubicBezTo>
                  <a:pt x="75" y="129"/>
                  <a:pt x="80" y="110"/>
                  <a:pt x="99" y="95"/>
                </a:cubicBezTo>
                <a:cubicBezTo>
                  <a:pt x="127" y="71"/>
                  <a:pt x="182" y="71"/>
                  <a:pt x="211" y="92"/>
                </a:cubicBezTo>
                <a:cubicBezTo>
                  <a:pt x="230" y="107"/>
                  <a:pt x="238" y="132"/>
                  <a:pt x="232" y="170"/>
                </a:cubicBezTo>
                <a:cubicBezTo>
                  <a:pt x="233" y="171"/>
                  <a:pt x="234" y="172"/>
                  <a:pt x="235" y="172"/>
                </a:cubicBezTo>
                <a:lnTo>
                  <a:pt x="238" y="174"/>
                </a:lnTo>
                <a:lnTo>
                  <a:pt x="238" y="177"/>
                </a:lnTo>
                <a:cubicBezTo>
                  <a:pt x="238" y="187"/>
                  <a:pt x="237" y="195"/>
                  <a:pt x="234" y="202"/>
                </a:cubicBezTo>
                <a:cubicBezTo>
                  <a:pt x="232" y="207"/>
                  <a:pt x="229" y="212"/>
                  <a:pt x="224" y="214"/>
                </a:cubicBezTo>
                <a:cubicBezTo>
                  <a:pt x="220" y="227"/>
                  <a:pt x="214" y="237"/>
                  <a:pt x="206" y="246"/>
                </a:cubicBezTo>
                <a:cubicBezTo>
                  <a:pt x="208" y="260"/>
                  <a:pt x="212" y="270"/>
                  <a:pt x="219" y="277"/>
                </a:cubicBezTo>
                <a:cubicBezTo>
                  <a:pt x="224" y="280"/>
                  <a:pt x="231" y="280"/>
                  <a:pt x="240" y="280"/>
                </a:cubicBezTo>
                <a:cubicBezTo>
                  <a:pt x="250" y="280"/>
                  <a:pt x="260" y="280"/>
                  <a:pt x="272" y="280"/>
                </a:cubicBezTo>
                <a:cubicBezTo>
                  <a:pt x="276" y="284"/>
                  <a:pt x="281" y="291"/>
                  <a:pt x="285" y="300"/>
                </a:cubicBezTo>
                <a:cubicBezTo>
                  <a:pt x="288" y="276"/>
                  <a:pt x="292" y="256"/>
                  <a:pt x="298" y="249"/>
                </a:cubicBezTo>
                <a:cubicBezTo>
                  <a:pt x="302" y="240"/>
                  <a:pt x="356" y="237"/>
                  <a:pt x="364" y="237"/>
                </a:cubicBezTo>
                <a:cubicBezTo>
                  <a:pt x="366" y="228"/>
                  <a:pt x="369" y="220"/>
                  <a:pt x="370" y="211"/>
                </a:cubicBezTo>
                <a:cubicBezTo>
                  <a:pt x="358" y="203"/>
                  <a:pt x="349" y="191"/>
                  <a:pt x="344" y="178"/>
                </a:cubicBezTo>
                <a:cubicBezTo>
                  <a:pt x="338" y="177"/>
                  <a:pt x="323" y="178"/>
                  <a:pt x="318" y="177"/>
                </a:cubicBezTo>
                <a:cubicBezTo>
                  <a:pt x="310" y="132"/>
                  <a:pt x="321" y="65"/>
                  <a:pt x="339" y="50"/>
                </a:cubicBezTo>
                <a:cubicBezTo>
                  <a:pt x="367" y="28"/>
                  <a:pt x="434" y="27"/>
                  <a:pt x="462" y="47"/>
                </a:cubicBezTo>
                <a:cubicBezTo>
                  <a:pt x="482" y="62"/>
                  <a:pt x="495" y="134"/>
                  <a:pt x="488" y="175"/>
                </a:cubicBezTo>
                <a:cubicBezTo>
                  <a:pt x="485" y="177"/>
                  <a:pt x="465" y="176"/>
                  <a:pt x="461" y="178"/>
                </a:cubicBezTo>
                <a:cubicBezTo>
                  <a:pt x="455" y="191"/>
                  <a:pt x="446" y="202"/>
                  <a:pt x="433" y="211"/>
                </a:cubicBezTo>
                <a:cubicBezTo>
                  <a:pt x="436" y="224"/>
                  <a:pt x="438" y="229"/>
                  <a:pt x="442" y="237"/>
                </a:cubicBezTo>
                <a:cubicBezTo>
                  <a:pt x="450" y="237"/>
                  <a:pt x="504" y="240"/>
                  <a:pt x="508" y="249"/>
                </a:cubicBezTo>
                <a:cubicBezTo>
                  <a:pt x="509" y="251"/>
                  <a:pt x="510" y="253"/>
                  <a:pt x="512" y="256"/>
                </a:cubicBezTo>
                <a:cubicBezTo>
                  <a:pt x="518" y="225"/>
                  <a:pt x="526" y="199"/>
                  <a:pt x="537" y="189"/>
                </a:cubicBezTo>
                <a:cubicBezTo>
                  <a:pt x="548" y="189"/>
                  <a:pt x="559" y="189"/>
                  <a:pt x="568" y="189"/>
                </a:cubicBezTo>
                <a:cubicBezTo>
                  <a:pt x="577" y="190"/>
                  <a:pt x="584" y="188"/>
                  <a:pt x="589" y="182"/>
                </a:cubicBezTo>
                <a:cubicBezTo>
                  <a:pt x="593" y="176"/>
                  <a:pt x="596" y="169"/>
                  <a:pt x="598" y="159"/>
                </a:cubicBezTo>
                <a:cubicBezTo>
                  <a:pt x="590" y="151"/>
                  <a:pt x="584" y="141"/>
                  <a:pt x="580" y="129"/>
                </a:cubicBezTo>
                <a:cubicBezTo>
                  <a:pt x="576" y="127"/>
                  <a:pt x="572" y="123"/>
                  <a:pt x="570" y="118"/>
                </a:cubicBezTo>
                <a:cubicBezTo>
                  <a:pt x="568" y="112"/>
                  <a:pt x="567" y="104"/>
                  <a:pt x="567" y="95"/>
                </a:cubicBezTo>
                <a:lnTo>
                  <a:pt x="567" y="93"/>
                </a:lnTo>
                <a:lnTo>
                  <a:pt x="569" y="91"/>
                </a:lnTo>
                <a:cubicBezTo>
                  <a:pt x="570" y="91"/>
                  <a:pt x="570" y="90"/>
                  <a:pt x="571" y="90"/>
                </a:cubicBezTo>
                <a:cubicBezTo>
                  <a:pt x="565" y="52"/>
                  <a:pt x="570" y="35"/>
                  <a:pt x="586" y="21"/>
                </a:cubicBezTo>
                <a:cubicBezTo>
                  <a:pt x="612" y="0"/>
                  <a:pt x="661" y="0"/>
                  <a:pt x="687" y="19"/>
                </a:cubicBezTo>
                <a:cubicBezTo>
                  <a:pt x="705" y="32"/>
                  <a:pt x="711" y="55"/>
                  <a:pt x="706" y="89"/>
                </a:cubicBezTo>
                <a:cubicBezTo>
                  <a:pt x="707" y="90"/>
                  <a:pt x="708" y="90"/>
                  <a:pt x="709" y="91"/>
                </a:cubicBezTo>
                <a:lnTo>
                  <a:pt x="712" y="93"/>
                </a:lnTo>
                <a:lnTo>
                  <a:pt x="712" y="95"/>
                </a:lnTo>
                <a:cubicBezTo>
                  <a:pt x="712" y="104"/>
                  <a:pt x="711" y="112"/>
                  <a:pt x="708" y="117"/>
                </a:cubicBezTo>
                <a:cubicBezTo>
                  <a:pt x="706" y="123"/>
                  <a:pt x="703" y="126"/>
                  <a:pt x="699" y="129"/>
                </a:cubicBezTo>
                <a:cubicBezTo>
                  <a:pt x="695" y="140"/>
                  <a:pt x="690" y="150"/>
                  <a:pt x="683" y="157"/>
                </a:cubicBezTo>
                <a:cubicBezTo>
                  <a:pt x="685" y="169"/>
                  <a:pt x="688" y="179"/>
                  <a:pt x="694" y="185"/>
                </a:cubicBezTo>
                <a:cubicBezTo>
                  <a:pt x="699" y="188"/>
                  <a:pt x="706" y="188"/>
                  <a:pt x="713" y="188"/>
                </a:cubicBezTo>
                <a:cubicBezTo>
                  <a:pt x="722" y="188"/>
                  <a:pt x="732" y="188"/>
                  <a:pt x="742" y="188"/>
                </a:cubicBezTo>
                <a:cubicBezTo>
                  <a:pt x="747" y="192"/>
                  <a:pt x="752" y="202"/>
                  <a:pt x="756" y="215"/>
                </a:cubicBezTo>
                <a:lnTo>
                  <a:pt x="512" y="432"/>
                </a:lnTo>
                <a:lnTo>
                  <a:pt x="301" y="310"/>
                </a:lnTo>
                <a:lnTo>
                  <a:pt x="0" y="473"/>
                </a:lnTo>
                <a:cubicBezTo>
                  <a:pt x="1" y="427"/>
                  <a:pt x="10" y="312"/>
                  <a:pt x="44" y="282"/>
                </a:cubicBezTo>
                <a:close/>
                <a:moveTo>
                  <a:pt x="16" y="520"/>
                </a:moveTo>
                <a:lnTo>
                  <a:pt x="16" y="520"/>
                </a:lnTo>
                <a:lnTo>
                  <a:pt x="82" y="640"/>
                </a:lnTo>
                <a:lnTo>
                  <a:pt x="298" y="523"/>
                </a:lnTo>
                <a:lnTo>
                  <a:pt x="492" y="635"/>
                </a:lnTo>
                <a:lnTo>
                  <a:pt x="536" y="660"/>
                </a:lnTo>
                <a:lnTo>
                  <a:pt x="574" y="625"/>
                </a:lnTo>
                <a:lnTo>
                  <a:pt x="918" y="317"/>
                </a:lnTo>
                <a:lnTo>
                  <a:pt x="971" y="369"/>
                </a:lnTo>
                <a:lnTo>
                  <a:pt x="1051" y="96"/>
                </a:lnTo>
                <a:lnTo>
                  <a:pt x="769" y="171"/>
                </a:lnTo>
                <a:lnTo>
                  <a:pt x="820" y="221"/>
                </a:lnTo>
                <a:lnTo>
                  <a:pt x="516" y="491"/>
                </a:lnTo>
                <a:lnTo>
                  <a:pt x="333" y="386"/>
                </a:lnTo>
                <a:lnTo>
                  <a:pt x="300" y="366"/>
                </a:lnTo>
                <a:lnTo>
                  <a:pt x="266" y="385"/>
                </a:lnTo>
                <a:lnTo>
                  <a:pt x="16" y="520"/>
                </a:lnTo>
                <a:close/>
              </a:path>
            </a:pathLst>
          </a:custGeom>
          <a:solidFill>
            <a:srgbClr val="1D4C61"/>
          </a:solidFill>
          <a:ln>
            <a:noFill/>
          </a:ln>
        </p:spPr>
        <p:txBody>
          <a:bodyPr vert="horz" wrap="square" lIns="91440" tIns="45720" rIns="91440" bIns="45720" numCol="1" anchor="t" anchorCtr="0" compatLnSpc="1"/>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313530"/>
              </a:solidFill>
              <a:effectLst/>
              <a:uLnTx/>
              <a:uFillTx/>
              <a:latin typeface="Arial" panose="020B0604020202020204" pitchFamily="34" charset="0"/>
              <a:ea typeface="宋体" panose="02010600030101010101" pitchFamily="2" charset="-122"/>
            </a:endParaRPr>
          </a:p>
        </p:txBody>
      </p:sp>
      <p:sp>
        <p:nvSpPr>
          <p:cNvPr id="86" name="Freeform 13"/>
          <p:cNvSpPr>
            <a:spLocks noEditPoints="1"/>
          </p:cNvSpPr>
          <p:nvPr/>
        </p:nvSpPr>
        <p:spPr bwMode="auto">
          <a:xfrm>
            <a:off x="5848918" y="2207642"/>
            <a:ext cx="565446" cy="484140"/>
          </a:xfrm>
          <a:custGeom>
            <a:avLst/>
            <a:gdLst>
              <a:gd name="T0" fmla="*/ 507 w 792"/>
              <a:gd name="T1" fmla="*/ 294 h 677"/>
              <a:gd name="T2" fmla="*/ 441 w 792"/>
              <a:gd name="T3" fmla="*/ 294 h 677"/>
              <a:gd name="T4" fmla="*/ 424 w 792"/>
              <a:gd name="T5" fmla="*/ 346 h 677"/>
              <a:gd name="T6" fmla="*/ 441 w 792"/>
              <a:gd name="T7" fmla="*/ 558 h 677"/>
              <a:gd name="T8" fmla="*/ 396 w 792"/>
              <a:gd name="T9" fmla="*/ 634 h 677"/>
              <a:gd name="T10" fmla="*/ 354 w 792"/>
              <a:gd name="T11" fmla="*/ 558 h 677"/>
              <a:gd name="T12" fmla="*/ 378 w 792"/>
              <a:gd name="T13" fmla="*/ 346 h 677"/>
              <a:gd name="T14" fmla="*/ 361 w 792"/>
              <a:gd name="T15" fmla="*/ 294 h 677"/>
              <a:gd name="T16" fmla="*/ 288 w 792"/>
              <a:gd name="T17" fmla="*/ 294 h 677"/>
              <a:gd name="T18" fmla="*/ 288 w 792"/>
              <a:gd name="T19" fmla="*/ 294 h 677"/>
              <a:gd name="T20" fmla="*/ 166 w 792"/>
              <a:gd name="T21" fmla="*/ 421 h 677"/>
              <a:gd name="T22" fmla="*/ 184 w 792"/>
              <a:gd name="T23" fmla="*/ 552 h 677"/>
              <a:gd name="T24" fmla="*/ 305 w 792"/>
              <a:gd name="T25" fmla="*/ 677 h 677"/>
              <a:gd name="T26" fmla="*/ 490 w 792"/>
              <a:gd name="T27" fmla="*/ 677 h 677"/>
              <a:gd name="T28" fmla="*/ 611 w 792"/>
              <a:gd name="T29" fmla="*/ 550 h 677"/>
              <a:gd name="T30" fmla="*/ 629 w 792"/>
              <a:gd name="T31" fmla="*/ 419 h 677"/>
              <a:gd name="T32" fmla="*/ 507 w 792"/>
              <a:gd name="T33" fmla="*/ 294 h 677"/>
              <a:gd name="T34" fmla="*/ 150 w 792"/>
              <a:gd name="T35" fmla="*/ 212 h 677"/>
              <a:gd name="T36" fmla="*/ 228 w 792"/>
              <a:gd name="T37" fmla="*/ 135 h 677"/>
              <a:gd name="T38" fmla="*/ 150 w 792"/>
              <a:gd name="T39" fmla="*/ 58 h 677"/>
              <a:gd name="T40" fmla="*/ 73 w 792"/>
              <a:gd name="T41" fmla="*/ 135 h 677"/>
              <a:gd name="T42" fmla="*/ 150 w 792"/>
              <a:gd name="T43" fmla="*/ 212 h 677"/>
              <a:gd name="T44" fmla="*/ 219 w 792"/>
              <a:gd name="T45" fmla="*/ 237 h 677"/>
              <a:gd name="T46" fmla="*/ 81 w 792"/>
              <a:gd name="T47" fmla="*/ 237 h 677"/>
              <a:gd name="T48" fmla="*/ 81 w 792"/>
              <a:gd name="T49" fmla="*/ 237 h 677"/>
              <a:gd name="T50" fmla="*/ 5 w 792"/>
              <a:gd name="T51" fmla="*/ 316 h 677"/>
              <a:gd name="T52" fmla="*/ 16 w 792"/>
              <a:gd name="T53" fmla="*/ 397 h 677"/>
              <a:gd name="T54" fmla="*/ 92 w 792"/>
              <a:gd name="T55" fmla="*/ 475 h 677"/>
              <a:gd name="T56" fmla="*/ 132 w 792"/>
              <a:gd name="T57" fmla="*/ 475 h 677"/>
              <a:gd name="T58" fmla="*/ 124 w 792"/>
              <a:gd name="T59" fmla="*/ 418 h 677"/>
              <a:gd name="T60" fmla="*/ 124 w 792"/>
              <a:gd name="T61" fmla="*/ 417 h 677"/>
              <a:gd name="T62" fmla="*/ 124 w 792"/>
              <a:gd name="T63" fmla="*/ 417 h 677"/>
              <a:gd name="T64" fmla="*/ 159 w 792"/>
              <a:gd name="T65" fmla="*/ 309 h 677"/>
              <a:gd name="T66" fmla="*/ 212 w 792"/>
              <a:gd name="T67" fmla="*/ 271 h 677"/>
              <a:gd name="T68" fmla="*/ 267 w 792"/>
              <a:gd name="T69" fmla="*/ 253 h 677"/>
              <a:gd name="T70" fmla="*/ 219 w 792"/>
              <a:gd name="T71" fmla="*/ 237 h 677"/>
              <a:gd name="T72" fmla="*/ 641 w 792"/>
              <a:gd name="T73" fmla="*/ 212 h 677"/>
              <a:gd name="T74" fmla="*/ 719 w 792"/>
              <a:gd name="T75" fmla="*/ 135 h 677"/>
              <a:gd name="T76" fmla="*/ 641 w 792"/>
              <a:gd name="T77" fmla="*/ 58 h 677"/>
              <a:gd name="T78" fmla="*/ 564 w 792"/>
              <a:gd name="T79" fmla="*/ 135 h 677"/>
              <a:gd name="T80" fmla="*/ 641 w 792"/>
              <a:gd name="T81" fmla="*/ 212 h 677"/>
              <a:gd name="T82" fmla="*/ 710 w 792"/>
              <a:gd name="T83" fmla="*/ 237 h 677"/>
              <a:gd name="T84" fmla="*/ 572 w 792"/>
              <a:gd name="T85" fmla="*/ 237 h 677"/>
              <a:gd name="T86" fmla="*/ 572 w 792"/>
              <a:gd name="T87" fmla="*/ 237 h 677"/>
              <a:gd name="T88" fmla="*/ 526 w 792"/>
              <a:gd name="T89" fmla="*/ 252 h 677"/>
              <a:gd name="T90" fmla="*/ 583 w 792"/>
              <a:gd name="T91" fmla="*/ 271 h 677"/>
              <a:gd name="T92" fmla="*/ 637 w 792"/>
              <a:gd name="T93" fmla="*/ 310 h 677"/>
              <a:gd name="T94" fmla="*/ 671 w 792"/>
              <a:gd name="T95" fmla="*/ 415 h 677"/>
              <a:gd name="T96" fmla="*/ 671 w 792"/>
              <a:gd name="T97" fmla="*/ 416 h 677"/>
              <a:gd name="T98" fmla="*/ 671 w 792"/>
              <a:gd name="T99" fmla="*/ 416 h 677"/>
              <a:gd name="T100" fmla="*/ 663 w 792"/>
              <a:gd name="T101" fmla="*/ 475 h 677"/>
              <a:gd name="T102" fmla="*/ 699 w 792"/>
              <a:gd name="T103" fmla="*/ 475 h 677"/>
              <a:gd name="T104" fmla="*/ 775 w 792"/>
              <a:gd name="T105" fmla="*/ 396 h 677"/>
              <a:gd name="T106" fmla="*/ 786 w 792"/>
              <a:gd name="T107" fmla="*/ 314 h 677"/>
              <a:gd name="T108" fmla="*/ 710 w 792"/>
              <a:gd name="T109" fmla="*/ 237 h 677"/>
              <a:gd name="T110" fmla="*/ 521 w 792"/>
              <a:gd name="T111" fmla="*/ 127 h 677"/>
              <a:gd name="T112" fmla="*/ 397 w 792"/>
              <a:gd name="T113" fmla="*/ 254 h 677"/>
              <a:gd name="T114" fmla="*/ 274 w 792"/>
              <a:gd name="T115" fmla="*/ 127 h 677"/>
              <a:gd name="T116" fmla="*/ 397 w 792"/>
              <a:gd name="T117" fmla="*/ 0 h 677"/>
              <a:gd name="T118" fmla="*/ 521 w 792"/>
              <a:gd name="T119" fmla="*/ 127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92" h="677">
                <a:moveTo>
                  <a:pt x="507" y="294"/>
                </a:moveTo>
                <a:lnTo>
                  <a:pt x="441" y="294"/>
                </a:lnTo>
                <a:cubicBezTo>
                  <a:pt x="441" y="301"/>
                  <a:pt x="442" y="333"/>
                  <a:pt x="424" y="346"/>
                </a:cubicBezTo>
                <a:cubicBezTo>
                  <a:pt x="424" y="346"/>
                  <a:pt x="453" y="506"/>
                  <a:pt x="441" y="558"/>
                </a:cubicBezTo>
                <a:cubicBezTo>
                  <a:pt x="436" y="580"/>
                  <a:pt x="418" y="634"/>
                  <a:pt x="396" y="634"/>
                </a:cubicBezTo>
                <a:cubicBezTo>
                  <a:pt x="375" y="634"/>
                  <a:pt x="358" y="579"/>
                  <a:pt x="354" y="558"/>
                </a:cubicBezTo>
                <a:cubicBezTo>
                  <a:pt x="344" y="506"/>
                  <a:pt x="378" y="346"/>
                  <a:pt x="378" y="346"/>
                </a:cubicBezTo>
                <a:cubicBezTo>
                  <a:pt x="373" y="344"/>
                  <a:pt x="363" y="335"/>
                  <a:pt x="361" y="294"/>
                </a:cubicBezTo>
                <a:lnTo>
                  <a:pt x="288" y="294"/>
                </a:lnTo>
                <a:lnTo>
                  <a:pt x="288" y="294"/>
                </a:lnTo>
                <a:cubicBezTo>
                  <a:pt x="221" y="294"/>
                  <a:pt x="158" y="352"/>
                  <a:pt x="166" y="421"/>
                </a:cubicBezTo>
                <a:lnTo>
                  <a:pt x="184" y="552"/>
                </a:lnTo>
                <a:cubicBezTo>
                  <a:pt x="197" y="621"/>
                  <a:pt x="238" y="677"/>
                  <a:pt x="305" y="677"/>
                </a:cubicBezTo>
                <a:lnTo>
                  <a:pt x="490" y="677"/>
                </a:lnTo>
                <a:cubicBezTo>
                  <a:pt x="557" y="677"/>
                  <a:pt x="598" y="619"/>
                  <a:pt x="611" y="550"/>
                </a:cubicBezTo>
                <a:lnTo>
                  <a:pt x="629" y="419"/>
                </a:lnTo>
                <a:cubicBezTo>
                  <a:pt x="637" y="351"/>
                  <a:pt x="574" y="294"/>
                  <a:pt x="507" y="294"/>
                </a:cubicBezTo>
                <a:close/>
                <a:moveTo>
                  <a:pt x="150" y="212"/>
                </a:moveTo>
                <a:cubicBezTo>
                  <a:pt x="193" y="212"/>
                  <a:pt x="228" y="178"/>
                  <a:pt x="228" y="135"/>
                </a:cubicBezTo>
                <a:cubicBezTo>
                  <a:pt x="228" y="92"/>
                  <a:pt x="193" y="58"/>
                  <a:pt x="150" y="58"/>
                </a:cubicBezTo>
                <a:cubicBezTo>
                  <a:pt x="108" y="58"/>
                  <a:pt x="73" y="92"/>
                  <a:pt x="73" y="135"/>
                </a:cubicBezTo>
                <a:cubicBezTo>
                  <a:pt x="73" y="178"/>
                  <a:pt x="108" y="212"/>
                  <a:pt x="150" y="212"/>
                </a:cubicBezTo>
                <a:close/>
                <a:moveTo>
                  <a:pt x="219" y="237"/>
                </a:moveTo>
                <a:lnTo>
                  <a:pt x="81" y="237"/>
                </a:lnTo>
                <a:lnTo>
                  <a:pt x="81" y="237"/>
                </a:lnTo>
                <a:cubicBezTo>
                  <a:pt x="39" y="237"/>
                  <a:pt x="0" y="272"/>
                  <a:pt x="5" y="316"/>
                </a:cubicBezTo>
                <a:lnTo>
                  <a:pt x="16" y="397"/>
                </a:lnTo>
                <a:cubicBezTo>
                  <a:pt x="25" y="440"/>
                  <a:pt x="50" y="475"/>
                  <a:pt x="92" y="475"/>
                </a:cubicBezTo>
                <a:lnTo>
                  <a:pt x="132" y="475"/>
                </a:lnTo>
                <a:lnTo>
                  <a:pt x="124" y="418"/>
                </a:lnTo>
                <a:lnTo>
                  <a:pt x="124" y="417"/>
                </a:lnTo>
                <a:lnTo>
                  <a:pt x="124" y="417"/>
                </a:lnTo>
                <a:cubicBezTo>
                  <a:pt x="120" y="378"/>
                  <a:pt x="132" y="340"/>
                  <a:pt x="159" y="309"/>
                </a:cubicBezTo>
                <a:cubicBezTo>
                  <a:pt x="174" y="293"/>
                  <a:pt x="192" y="280"/>
                  <a:pt x="212" y="271"/>
                </a:cubicBezTo>
                <a:cubicBezTo>
                  <a:pt x="229" y="261"/>
                  <a:pt x="248" y="255"/>
                  <a:pt x="267" y="253"/>
                </a:cubicBezTo>
                <a:cubicBezTo>
                  <a:pt x="253" y="243"/>
                  <a:pt x="236" y="237"/>
                  <a:pt x="219" y="237"/>
                </a:cubicBezTo>
                <a:close/>
                <a:moveTo>
                  <a:pt x="641" y="212"/>
                </a:moveTo>
                <a:cubicBezTo>
                  <a:pt x="684" y="212"/>
                  <a:pt x="719" y="178"/>
                  <a:pt x="719" y="135"/>
                </a:cubicBezTo>
                <a:cubicBezTo>
                  <a:pt x="719" y="92"/>
                  <a:pt x="684" y="58"/>
                  <a:pt x="641" y="58"/>
                </a:cubicBezTo>
                <a:cubicBezTo>
                  <a:pt x="599" y="58"/>
                  <a:pt x="564" y="92"/>
                  <a:pt x="564" y="135"/>
                </a:cubicBezTo>
                <a:cubicBezTo>
                  <a:pt x="564" y="178"/>
                  <a:pt x="599" y="212"/>
                  <a:pt x="641" y="212"/>
                </a:cubicBezTo>
                <a:close/>
                <a:moveTo>
                  <a:pt x="710" y="237"/>
                </a:moveTo>
                <a:lnTo>
                  <a:pt x="572" y="237"/>
                </a:lnTo>
                <a:lnTo>
                  <a:pt x="572" y="237"/>
                </a:lnTo>
                <a:cubicBezTo>
                  <a:pt x="555" y="237"/>
                  <a:pt x="539" y="242"/>
                  <a:pt x="526" y="252"/>
                </a:cubicBezTo>
                <a:cubicBezTo>
                  <a:pt x="546" y="255"/>
                  <a:pt x="566" y="261"/>
                  <a:pt x="583" y="271"/>
                </a:cubicBezTo>
                <a:cubicBezTo>
                  <a:pt x="604" y="280"/>
                  <a:pt x="622" y="293"/>
                  <a:pt x="637" y="310"/>
                </a:cubicBezTo>
                <a:cubicBezTo>
                  <a:pt x="663" y="340"/>
                  <a:pt x="675" y="377"/>
                  <a:pt x="671" y="415"/>
                </a:cubicBezTo>
                <a:lnTo>
                  <a:pt x="671" y="416"/>
                </a:lnTo>
                <a:lnTo>
                  <a:pt x="671" y="416"/>
                </a:lnTo>
                <a:lnTo>
                  <a:pt x="663" y="475"/>
                </a:lnTo>
                <a:lnTo>
                  <a:pt x="699" y="475"/>
                </a:lnTo>
                <a:cubicBezTo>
                  <a:pt x="741" y="475"/>
                  <a:pt x="767" y="439"/>
                  <a:pt x="775" y="396"/>
                </a:cubicBezTo>
                <a:lnTo>
                  <a:pt x="786" y="314"/>
                </a:lnTo>
                <a:cubicBezTo>
                  <a:pt x="792" y="272"/>
                  <a:pt x="752" y="237"/>
                  <a:pt x="710" y="237"/>
                </a:cubicBezTo>
                <a:close/>
                <a:moveTo>
                  <a:pt x="521" y="127"/>
                </a:moveTo>
                <a:cubicBezTo>
                  <a:pt x="521" y="197"/>
                  <a:pt x="466" y="254"/>
                  <a:pt x="397" y="254"/>
                </a:cubicBezTo>
                <a:cubicBezTo>
                  <a:pt x="329" y="254"/>
                  <a:pt x="274" y="197"/>
                  <a:pt x="274" y="127"/>
                </a:cubicBezTo>
                <a:cubicBezTo>
                  <a:pt x="274" y="57"/>
                  <a:pt x="329" y="0"/>
                  <a:pt x="397" y="0"/>
                </a:cubicBezTo>
                <a:cubicBezTo>
                  <a:pt x="466" y="0"/>
                  <a:pt x="521" y="57"/>
                  <a:pt x="521" y="127"/>
                </a:cubicBezTo>
                <a:close/>
              </a:path>
            </a:pathLst>
          </a:custGeom>
          <a:solidFill>
            <a:srgbClr val="1D4C61"/>
          </a:solidFill>
          <a:ln>
            <a:noFill/>
          </a:ln>
        </p:spPr>
        <p:txBody>
          <a:bodyPr vert="horz" wrap="square" lIns="91440" tIns="45720" rIns="91440" bIns="45720" numCol="1" anchor="t" anchorCtr="0" compatLnSpc="1"/>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313530"/>
              </a:solidFill>
              <a:effectLst/>
              <a:uLnTx/>
              <a:uFillTx/>
              <a:latin typeface="Arial" panose="020B0604020202020204" pitchFamily="34" charset="0"/>
              <a:ea typeface="宋体" panose="02010600030101010101" pitchFamily="2" charset="-122"/>
            </a:endParaRPr>
          </a:p>
        </p:txBody>
      </p:sp>
      <p:sp>
        <p:nvSpPr>
          <p:cNvPr id="87" name="Freeform 14"/>
          <p:cNvSpPr>
            <a:spLocks noEditPoints="1"/>
          </p:cNvSpPr>
          <p:nvPr/>
        </p:nvSpPr>
        <p:spPr bwMode="auto">
          <a:xfrm>
            <a:off x="6946548" y="2152206"/>
            <a:ext cx="406530" cy="595012"/>
          </a:xfrm>
          <a:custGeom>
            <a:avLst/>
            <a:gdLst>
              <a:gd name="T0" fmla="*/ 270 w 569"/>
              <a:gd name="T1" fmla="*/ 535 h 832"/>
              <a:gd name="T2" fmla="*/ 364 w 569"/>
              <a:gd name="T3" fmla="*/ 482 h 832"/>
              <a:gd name="T4" fmla="*/ 422 w 569"/>
              <a:gd name="T5" fmla="*/ 498 h 832"/>
              <a:gd name="T6" fmla="*/ 477 w 569"/>
              <a:gd name="T7" fmla="*/ 391 h 832"/>
              <a:gd name="T8" fmla="*/ 517 w 569"/>
              <a:gd name="T9" fmla="*/ 361 h 832"/>
              <a:gd name="T10" fmla="*/ 519 w 569"/>
              <a:gd name="T11" fmla="*/ 232 h 832"/>
              <a:gd name="T12" fmla="*/ 480 w 569"/>
              <a:gd name="T13" fmla="*/ 200 h 832"/>
              <a:gd name="T14" fmla="*/ 435 w 569"/>
              <a:gd name="T15" fmla="*/ 94 h 832"/>
              <a:gd name="T16" fmla="*/ 388 w 569"/>
              <a:gd name="T17" fmla="*/ 103 h 832"/>
              <a:gd name="T18" fmla="*/ 299 w 569"/>
              <a:gd name="T19" fmla="*/ 51 h 832"/>
              <a:gd name="T20" fmla="*/ 277 w 569"/>
              <a:gd name="T21" fmla="*/ 51 h 832"/>
              <a:gd name="T22" fmla="*/ 211 w 569"/>
              <a:gd name="T23" fmla="*/ 103 h 832"/>
              <a:gd name="T24" fmla="*/ 190 w 569"/>
              <a:gd name="T25" fmla="*/ 97 h 832"/>
              <a:gd name="T26" fmla="*/ 136 w 569"/>
              <a:gd name="T27" fmla="*/ 101 h 832"/>
              <a:gd name="T28" fmla="*/ 59 w 569"/>
              <a:gd name="T29" fmla="*/ 205 h 832"/>
              <a:gd name="T30" fmla="*/ 72 w 569"/>
              <a:gd name="T31" fmla="*/ 253 h 832"/>
              <a:gd name="T32" fmla="*/ 46 w 569"/>
              <a:gd name="T33" fmla="*/ 366 h 832"/>
              <a:gd name="T34" fmla="*/ 132 w 569"/>
              <a:gd name="T35" fmla="*/ 445 h 832"/>
              <a:gd name="T36" fmla="*/ 142 w 569"/>
              <a:gd name="T37" fmla="*/ 494 h 832"/>
              <a:gd name="T38" fmla="*/ 198 w 569"/>
              <a:gd name="T39" fmla="*/ 480 h 832"/>
              <a:gd name="T40" fmla="*/ 215 w 569"/>
              <a:gd name="T41" fmla="*/ 530 h 832"/>
              <a:gd name="T42" fmla="*/ 161 w 569"/>
              <a:gd name="T43" fmla="*/ 534 h 832"/>
              <a:gd name="T44" fmla="*/ 89 w 569"/>
              <a:gd name="T45" fmla="*/ 444 h 832"/>
              <a:gd name="T46" fmla="*/ 5 w 569"/>
              <a:gd name="T47" fmla="*/ 379 h 832"/>
              <a:gd name="T48" fmla="*/ 37 w 569"/>
              <a:gd name="T49" fmla="*/ 279 h 832"/>
              <a:gd name="T50" fmla="*/ 46 w 569"/>
              <a:gd name="T51" fmla="*/ 163 h 832"/>
              <a:gd name="T52" fmla="*/ 93 w 569"/>
              <a:gd name="T53" fmla="*/ 101 h 832"/>
              <a:gd name="T54" fmla="*/ 202 w 569"/>
              <a:gd name="T55" fmla="*/ 55 h 832"/>
              <a:gd name="T56" fmla="*/ 218 w 569"/>
              <a:gd name="T57" fmla="*/ 59 h 832"/>
              <a:gd name="T58" fmla="*/ 288 w 569"/>
              <a:gd name="T59" fmla="*/ 0 h 832"/>
              <a:gd name="T60" fmla="*/ 371 w 569"/>
              <a:gd name="T61" fmla="*/ 63 h 832"/>
              <a:gd name="T62" fmla="*/ 466 w 569"/>
              <a:gd name="T63" fmla="*/ 64 h 832"/>
              <a:gd name="T64" fmla="*/ 493 w 569"/>
              <a:gd name="T65" fmla="*/ 159 h 832"/>
              <a:gd name="T66" fmla="*/ 553 w 569"/>
              <a:gd name="T67" fmla="*/ 258 h 832"/>
              <a:gd name="T68" fmla="*/ 552 w 569"/>
              <a:gd name="T69" fmla="*/ 336 h 832"/>
              <a:gd name="T70" fmla="*/ 489 w 569"/>
              <a:gd name="T71" fmla="*/ 433 h 832"/>
              <a:gd name="T72" fmla="*/ 422 w 569"/>
              <a:gd name="T73" fmla="*/ 542 h 832"/>
              <a:gd name="T74" fmla="*/ 364 w 569"/>
              <a:gd name="T75" fmla="*/ 525 h 832"/>
              <a:gd name="T76" fmla="*/ 281 w 569"/>
              <a:gd name="T77" fmla="*/ 585 h 832"/>
              <a:gd name="T78" fmla="*/ 283 w 569"/>
              <a:gd name="T79" fmla="*/ 450 h 832"/>
              <a:gd name="T80" fmla="*/ 283 w 569"/>
              <a:gd name="T81" fmla="*/ 475 h 832"/>
              <a:gd name="T82" fmla="*/ 457 w 569"/>
              <a:gd name="T83" fmla="*/ 302 h 832"/>
              <a:gd name="T84" fmla="*/ 283 w 569"/>
              <a:gd name="T85" fmla="*/ 426 h 832"/>
              <a:gd name="T86" fmla="*/ 408 w 569"/>
              <a:gd name="T87" fmla="*/ 302 h 832"/>
              <a:gd name="T88" fmla="*/ 389 w 569"/>
              <a:gd name="T89" fmla="*/ 570 h 832"/>
              <a:gd name="T90" fmla="*/ 316 w 569"/>
              <a:gd name="T91" fmla="*/ 613 h 832"/>
              <a:gd name="T92" fmla="*/ 376 w 569"/>
              <a:gd name="T93" fmla="*/ 733 h 832"/>
              <a:gd name="T94" fmla="*/ 489 w 569"/>
              <a:gd name="T95" fmla="*/ 797 h 832"/>
              <a:gd name="T96" fmla="*/ 206 w 569"/>
              <a:gd name="T97" fmla="*/ 579 h 832"/>
              <a:gd name="T98" fmla="*/ 142 w 569"/>
              <a:gd name="T99" fmla="*/ 572 h 832"/>
              <a:gd name="T100" fmla="*/ 99 w 569"/>
              <a:gd name="T101" fmla="*/ 817 h 832"/>
              <a:gd name="T102" fmla="*/ 263 w 569"/>
              <a:gd name="T103" fmla="*/ 806 h 832"/>
              <a:gd name="T104" fmla="*/ 281 w 569"/>
              <a:gd name="T105" fmla="*/ 620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69" h="832">
                <a:moveTo>
                  <a:pt x="198" y="480"/>
                </a:moveTo>
                <a:cubicBezTo>
                  <a:pt x="219" y="480"/>
                  <a:pt x="240" y="490"/>
                  <a:pt x="251" y="506"/>
                </a:cubicBezTo>
                <a:lnTo>
                  <a:pt x="270" y="535"/>
                </a:lnTo>
                <a:cubicBezTo>
                  <a:pt x="277" y="544"/>
                  <a:pt x="285" y="544"/>
                  <a:pt x="292" y="535"/>
                </a:cubicBezTo>
                <a:lnTo>
                  <a:pt x="312" y="507"/>
                </a:lnTo>
                <a:cubicBezTo>
                  <a:pt x="323" y="492"/>
                  <a:pt x="343" y="482"/>
                  <a:pt x="364" y="482"/>
                </a:cubicBezTo>
                <a:cubicBezTo>
                  <a:pt x="370" y="482"/>
                  <a:pt x="376" y="483"/>
                  <a:pt x="382" y="485"/>
                </a:cubicBezTo>
                <a:lnTo>
                  <a:pt x="415" y="497"/>
                </a:lnTo>
                <a:cubicBezTo>
                  <a:pt x="418" y="498"/>
                  <a:pt x="420" y="498"/>
                  <a:pt x="422" y="498"/>
                </a:cubicBezTo>
                <a:cubicBezTo>
                  <a:pt x="432" y="498"/>
                  <a:pt x="433" y="490"/>
                  <a:pt x="433" y="485"/>
                </a:cubicBezTo>
                <a:lnTo>
                  <a:pt x="433" y="450"/>
                </a:lnTo>
                <a:cubicBezTo>
                  <a:pt x="433" y="424"/>
                  <a:pt x="452" y="398"/>
                  <a:pt x="477" y="391"/>
                </a:cubicBezTo>
                <a:lnTo>
                  <a:pt x="511" y="381"/>
                </a:lnTo>
                <a:cubicBezTo>
                  <a:pt x="516" y="380"/>
                  <a:pt x="519" y="377"/>
                  <a:pt x="521" y="373"/>
                </a:cubicBezTo>
                <a:cubicBezTo>
                  <a:pt x="522" y="370"/>
                  <a:pt x="521" y="365"/>
                  <a:pt x="517" y="361"/>
                </a:cubicBezTo>
                <a:lnTo>
                  <a:pt x="497" y="332"/>
                </a:lnTo>
                <a:cubicBezTo>
                  <a:pt x="482" y="312"/>
                  <a:pt x="482" y="280"/>
                  <a:pt x="498" y="259"/>
                </a:cubicBezTo>
                <a:lnTo>
                  <a:pt x="519" y="232"/>
                </a:lnTo>
                <a:cubicBezTo>
                  <a:pt x="523" y="227"/>
                  <a:pt x="524" y="223"/>
                  <a:pt x="523" y="219"/>
                </a:cubicBezTo>
                <a:cubicBezTo>
                  <a:pt x="522" y="216"/>
                  <a:pt x="518" y="213"/>
                  <a:pt x="513" y="211"/>
                </a:cubicBezTo>
                <a:lnTo>
                  <a:pt x="480" y="200"/>
                </a:lnTo>
                <a:cubicBezTo>
                  <a:pt x="455" y="192"/>
                  <a:pt x="437" y="166"/>
                  <a:pt x="437" y="140"/>
                </a:cubicBezTo>
                <a:lnTo>
                  <a:pt x="438" y="105"/>
                </a:lnTo>
                <a:cubicBezTo>
                  <a:pt x="439" y="101"/>
                  <a:pt x="437" y="97"/>
                  <a:pt x="435" y="94"/>
                </a:cubicBezTo>
                <a:cubicBezTo>
                  <a:pt x="433" y="92"/>
                  <a:pt x="430" y="91"/>
                  <a:pt x="427" y="91"/>
                </a:cubicBezTo>
                <a:cubicBezTo>
                  <a:pt x="425" y="91"/>
                  <a:pt x="423" y="92"/>
                  <a:pt x="421" y="92"/>
                </a:cubicBezTo>
                <a:lnTo>
                  <a:pt x="388" y="103"/>
                </a:lnTo>
                <a:cubicBezTo>
                  <a:pt x="382" y="105"/>
                  <a:pt x="377" y="106"/>
                  <a:pt x="371" y="106"/>
                </a:cubicBezTo>
                <a:cubicBezTo>
                  <a:pt x="350" y="106"/>
                  <a:pt x="329" y="96"/>
                  <a:pt x="319" y="80"/>
                </a:cubicBezTo>
                <a:lnTo>
                  <a:pt x="299" y="51"/>
                </a:lnTo>
                <a:cubicBezTo>
                  <a:pt x="296" y="46"/>
                  <a:pt x="292" y="43"/>
                  <a:pt x="288" y="43"/>
                </a:cubicBezTo>
                <a:cubicBezTo>
                  <a:pt x="283" y="43"/>
                  <a:pt x="282" y="43"/>
                  <a:pt x="278" y="49"/>
                </a:cubicBezTo>
                <a:lnTo>
                  <a:pt x="277" y="51"/>
                </a:lnTo>
                <a:cubicBezTo>
                  <a:pt x="268" y="64"/>
                  <a:pt x="257" y="81"/>
                  <a:pt x="248" y="90"/>
                </a:cubicBezTo>
                <a:cubicBezTo>
                  <a:pt x="242" y="96"/>
                  <a:pt x="232" y="104"/>
                  <a:pt x="220" y="104"/>
                </a:cubicBezTo>
                <a:cubicBezTo>
                  <a:pt x="216" y="104"/>
                  <a:pt x="213" y="103"/>
                  <a:pt x="211" y="103"/>
                </a:cubicBezTo>
                <a:lnTo>
                  <a:pt x="208" y="103"/>
                </a:lnTo>
                <a:lnTo>
                  <a:pt x="205" y="101"/>
                </a:lnTo>
                <a:cubicBezTo>
                  <a:pt x="202" y="100"/>
                  <a:pt x="196" y="98"/>
                  <a:pt x="190" y="97"/>
                </a:cubicBezTo>
                <a:cubicBezTo>
                  <a:pt x="181" y="94"/>
                  <a:pt x="166" y="90"/>
                  <a:pt x="163" y="89"/>
                </a:cubicBezTo>
                <a:cubicBezTo>
                  <a:pt x="157" y="88"/>
                  <a:pt x="149" y="87"/>
                  <a:pt x="147" y="87"/>
                </a:cubicBezTo>
                <a:cubicBezTo>
                  <a:pt x="139" y="87"/>
                  <a:pt x="136" y="94"/>
                  <a:pt x="136" y="101"/>
                </a:cubicBezTo>
                <a:lnTo>
                  <a:pt x="136" y="136"/>
                </a:lnTo>
                <a:cubicBezTo>
                  <a:pt x="136" y="162"/>
                  <a:pt x="117" y="187"/>
                  <a:pt x="92" y="195"/>
                </a:cubicBezTo>
                <a:lnTo>
                  <a:pt x="59" y="205"/>
                </a:lnTo>
                <a:cubicBezTo>
                  <a:pt x="53" y="206"/>
                  <a:pt x="50" y="209"/>
                  <a:pt x="48" y="213"/>
                </a:cubicBezTo>
                <a:cubicBezTo>
                  <a:pt x="47" y="216"/>
                  <a:pt x="48" y="221"/>
                  <a:pt x="52" y="225"/>
                </a:cubicBezTo>
                <a:lnTo>
                  <a:pt x="72" y="253"/>
                </a:lnTo>
                <a:cubicBezTo>
                  <a:pt x="87" y="274"/>
                  <a:pt x="87" y="306"/>
                  <a:pt x="71" y="326"/>
                </a:cubicBezTo>
                <a:lnTo>
                  <a:pt x="50" y="354"/>
                </a:lnTo>
                <a:cubicBezTo>
                  <a:pt x="46" y="359"/>
                  <a:pt x="45" y="363"/>
                  <a:pt x="46" y="366"/>
                </a:cubicBezTo>
                <a:cubicBezTo>
                  <a:pt x="47" y="370"/>
                  <a:pt x="51" y="373"/>
                  <a:pt x="56" y="375"/>
                </a:cubicBezTo>
                <a:lnTo>
                  <a:pt x="89" y="386"/>
                </a:lnTo>
                <a:cubicBezTo>
                  <a:pt x="114" y="394"/>
                  <a:pt x="132" y="420"/>
                  <a:pt x="132" y="445"/>
                </a:cubicBezTo>
                <a:lnTo>
                  <a:pt x="131" y="481"/>
                </a:lnTo>
                <a:cubicBezTo>
                  <a:pt x="131" y="485"/>
                  <a:pt x="132" y="489"/>
                  <a:pt x="134" y="492"/>
                </a:cubicBezTo>
                <a:cubicBezTo>
                  <a:pt x="136" y="494"/>
                  <a:pt x="140" y="494"/>
                  <a:pt x="142" y="494"/>
                </a:cubicBezTo>
                <a:cubicBezTo>
                  <a:pt x="144" y="494"/>
                  <a:pt x="146" y="494"/>
                  <a:pt x="148" y="493"/>
                </a:cubicBezTo>
                <a:lnTo>
                  <a:pt x="181" y="483"/>
                </a:lnTo>
                <a:cubicBezTo>
                  <a:pt x="187" y="481"/>
                  <a:pt x="193" y="480"/>
                  <a:pt x="198" y="480"/>
                </a:cubicBezTo>
                <a:close/>
                <a:moveTo>
                  <a:pt x="281" y="585"/>
                </a:moveTo>
                <a:cubicBezTo>
                  <a:pt x="263" y="585"/>
                  <a:pt x="246" y="576"/>
                  <a:pt x="235" y="559"/>
                </a:cubicBezTo>
                <a:lnTo>
                  <a:pt x="215" y="530"/>
                </a:lnTo>
                <a:cubicBezTo>
                  <a:pt x="212" y="527"/>
                  <a:pt x="206" y="523"/>
                  <a:pt x="198" y="523"/>
                </a:cubicBezTo>
                <a:cubicBezTo>
                  <a:pt x="197" y="523"/>
                  <a:pt x="196" y="523"/>
                  <a:pt x="194" y="524"/>
                </a:cubicBezTo>
                <a:lnTo>
                  <a:pt x="161" y="534"/>
                </a:lnTo>
                <a:cubicBezTo>
                  <a:pt x="140" y="541"/>
                  <a:pt x="117" y="536"/>
                  <a:pt x="103" y="522"/>
                </a:cubicBezTo>
                <a:cubicBezTo>
                  <a:pt x="93" y="511"/>
                  <a:pt x="87" y="496"/>
                  <a:pt x="88" y="479"/>
                </a:cubicBezTo>
                <a:lnTo>
                  <a:pt x="89" y="444"/>
                </a:lnTo>
                <a:cubicBezTo>
                  <a:pt x="89" y="438"/>
                  <a:pt x="82" y="429"/>
                  <a:pt x="76" y="427"/>
                </a:cubicBezTo>
                <a:lnTo>
                  <a:pt x="43" y="416"/>
                </a:lnTo>
                <a:cubicBezTo>
                  <a:pt x="24" y="410"/>
                  <a:pt x="10" y="396"/>
                  <a:pt x="5" y="379"/>
                </a:cubicBezTo>
                <a:cubicBezTo>
                  <a:pt x="0" y="362"/>
                  <a:pt x="4" y="344"/>
                  <a:pt x="16" y="328"/>
                </a:cubicBezTo>
                <a:lnTo>
                  <a:pt x="37" y="300"/>
                </a:lnTo>
                <a:cubicBezTo>
                  <a:pt x="41" y="295"/>
                  <a:pt x="41" y="284"/>
                  <a:pt x="37" y="279"/>
                </a:cubicBezTo>
                <a:lnTo>
                  <a:pt x="17" y="250"/>
                </a:lnTo>
                <a:cubicBezTo>
                  <a:pt x="5" y="234"/>
                  <a:pt x="2" y="216"/>
                  <a:pt x="8" y="199"/>
                </a:cubicBezTo>
                <a:cubicBezTo>
                  <a:pt x="14" y="181"/>
                  <a:pt x="28" y="169"/>
                  <a:pt x="46" y="163"/>
                </a:cubicBezTo>
                <a:lnTo>
                  <a:pt x="80" y="153"/>
                </a:lnTo>
                <a:cubicBezTo>
                  <a:pt x="86" y="151"/>
                  <a:pt x="93" y="142"/>
                  <a:pt x="93" y="136"/>
                </a:cubicBezTo>
                <a:lnTo>
                  <a:pt x="93" y="101"/>
                </a:lnTo>
                <a:cubicBezTo>
                  <a:pt x="93" y="68"/>
                  <a:pt x="116" y="44"/>
                  <a:pt x="147" y="44"/>
                </a:cubicBezTo>
                <a:cubicBezTo>
                  <a:pt x="155" y="44"/>
                  <a:pt x="167" y="46"/>
                  <a:pt x="172" y="47"/>
                </a:cubicBezTo>
                <a:cubicBezTo>
                  <a:pt x="175" y="48"/>
                  <a:pt x="184" y="50"/>
                  <a:pt x="202" y="55"/>
                </a:cubicBezTo>
                <a:cubicBezTo>
                  <a:pt x="208" y="57"/>
                  <a:pt x="213" y="58"/>
                  <a:pt x="217" y="59"/>
                </a:cubicBezTo>
                <a:lnTo>
                  <a:pt x="218" y="59"/>
                </a:lnTo>
                <a:cubicBezTo>
                  <a:pt x="218" y="59"/>
                  <a:pt x="218" y="59"/>
                  <a:pt x="218" y="59"/>
                </a:cubicBezTo>
                <a:cubicBezTo>
                  <a:pt x="222" y="55"/>
                  <a:pt x="230" y="44"/>
                  <a:pt x="241" y="27"/>
                </a:cubicBezTo>
                <a:lnTo>
                  <a:pt x="242" y="26"/>
                </a:lnTo>
                <a:cubicBezTo>
                  <a:pt x="253" y="9"/>
                  <a:pt x="268" y="0"/>
                  <a:pt x="288" y="0"/>
                </a:cubicBezTo>
                <a:cubicBezTo>
                  <a:pt x="306" y="0"/>
                  <a:pt x="323" y="10"/>
                  <a:pt x="334" y="26"/>
                </a:cubicBezTo>
                <a:lnTo>
                  <a:pt x="354" y="55"/>
                </a:lnTo>
                <a:cubicBezTo>
                  <a:pt x="357" y="59"/>
                  <a:pt x="364" y="63"/>
                  <a:pt x="371" y="63"/>
                </a:cubicBezTo>
                <a:cubicBezTo>
                  <a:pt x="373" y="63"/>
                  <a:pt x="374" y="62"/>
                  <a:pt x="375" y="62"/>
                </a:cubicBezTo>
                <a:lnTo>
                  <a:pt x="408" y="51"/>
                </a:lnTo>
                <a:cubicBezTo>
                  <a:pt x="429" y="44"/>
                  <a:pt x="452" y="49"/>
                  <a:pt x="466" y="64"/>
                </a:cubicBezTo>
                <a:cubicBezTo>
                  <a:pt x="476" y="75"/>
                  <a:pt x="482" y="90"/>
                  <a:pt x="482" y="106"/>
                </a:cubicBezTo>
                <a:lnTo>
                  <a:pt x="480" y="142"/>
                </a:lnTo>
                <a:cubicBezTo>
                  <a:pt x="480" y="148"/>
                  <a:pt x="487" y="157"/>
                  <a:pt x="493" y="159"/>
                </a:cubicBezTo>
                <a:lnTo>
                  <a:pt x="526" y="170"/>
                </a:lnTo>
                <a:cubicBezTo>
                  <a:pt x="545" y="176"/>
                  <a:pt x="559" y="189"/>
                  <a:pt x="564" y="206"/>
                </a:cubicBezTo>
                <a:cubicBezTo>
                  <a:pt x="569" y="224"/>
                  <a:pt x="565" y="242"/>
                  <a:pt x="553" y="258"/>
                </a:cubicBezTo>
                <a:lnTo>
                  <a:pt x="532" y="286"/>
                </a:lnTo>
                <a:cubicBezTo>
                  <a:pt x="528" y="291"/>
                  <a:pt x="528" y="302"/>
                  <a:pt x="532" y="307"/>
                </a:cubicBezTo>
                <a:lnTo>
                  <a:pt x="552" y="336"/>
                </a:lnTo>
                <a:cubicBezTo>
                  <a:pt x="564" y="352"/>
                  <a:pt x="567" y="370"/>
                  <a:pt x="561" y="387"/>
                </a:cubicBezTo>
                <a:cubicBezTo>
                  <a:pt x="556" y="404"/>
                  <a:pt x="542" y="417"/>
                  <a:pt x="523" y="423"/>
                </a:cubicBezTo>
                <a:lnTo>
                  <a:pt x="489" y="433"/>
                </a:lnTo>
                <a:cubicBezTo>
                  <a:pt x="483" y="434"/>
                  <a:pt x="476" y="443"/>
                  <a:pt x="476" y="450"/>
                </a:cubicBezTo>
                <a:lnTo>
                  <a:pt x="476" y="485"/>
                </a:lnTo>
                <a:cubicBezTo>
                  <a:pt x="476" y="518"/>
                  <a:pt x="453" y="542"/>
                  <a:pt x="422" y="542"/>
                </a:cubicBezTo>
                <a:cubicBezTo>
                  <a:pt x="415" y="542"/>
                  <a:pt x="408" y="540"/>
                  <a:pt x="401" y="538"/>
                </a:cubicBezTo>
                <a:lnTo>
                  <a:pt x="368" y="526"/>
                </a:lnTo>
                <a:cubicBezTo>
                  <a:pt x="367" y="526"/>
                  <a:pt x="365" y="525"/>
                  <a:pt x="364" y="525"/>
                </a:cubicBezTo>
                <a:cubicBezTo>
                  <a:pt x="357" y="525"/>
                  <a:pt x="350" y="529"/>
                  <a:pt x="347" y="532"/>
                </a:cubicBezTo>
                <a:lnTo>
                  <a:pt x="327" y="561"/>
                </a:lnTo>
                <a:cubicBezTo>
                  <a:pt x="315" y="577"/>
                  <a:pt x="299" y="585"/>
                  <a:pt x="281" y="585"/>
                </a:cubicBezTo>
                <a:close/>
                <a:moveTo>
                  <a:pt x="283" y="154"/>
                </a:moveTo>
                <a:cubicBezTo>
                  <a:pt x="202" y="154"/>
                  <a:pt x="136" y="220"/>
                  <a:pt x="136" y="302"/>
                </a:cubicBezTo>
                <a:cubicBezTo>
                  <a:pt x="136" y="383"/>
                  <a:pt x="202" y="450"/>
                  <a:pt x="283" y="450"/>
                </a:cubicBezTo>
                <a:cubicBezTo>
                  <a:pt x="365" y="450"/>
                  <a:pt x="431" y="383"/>
                  <a:pt x="431" y="302"/>
                </a:cubicBezTo>
                <a:cubicBezTo>
                  <a:pt x="431" y="220"/>
                  <a:pt x="365" y="154"/>
                  <a:pt x="283" y="154"/>
                </a:cubicBezTo>
                <a:close/>
                <a:moveTo>
                  <a:pt x="283" y="475"/>
                </a:moveTo>
                <a:cubicBezTo>
                  <a:pt x="188" y="475"/>
                  <a:pt x="110" y="397"/>
                  <a:pt x="110" y="302"/>
                </a:cubicBezTo>
                <a:cubicBezTo>
                  <a:pt x="110" y="206"/>
                  <a:pt x="188" y="128"/>
                  <a:pt x="283" y="128"/>
                </a:cubicBezTo>
                <a:cubicBezTo>
                  <a:pt x="379" y="128"/>
                  <a:pt x="457" y="206"/>
                  <a:pt x="457" y="302"/>
                </a:cubicBezTo>
                <a:cubicBezTo>
                  <a:pt x="457" y="397"/>
                  <a:pt x="379" y="475"/>
                  <a:pt x="283" y="475"/>
                </a:cubicBezTo>
                <a:close/>
                <a:moveTo>
                  <a:pt x="408" y="302"/>
                </a:moveTo>
                <a:cubicBezTo>
                  <a:pt x="408" y="370"/>
                  <a:pt x="352" y="426"/>
                  <a:pt x="283" y="426"/>
                </a:cubicBezTo>
                <a:cubicBezTo>
                  <a:pt x="215" y="426"/>
                  <a:pt x="159" y="370"/>
                  <a:pt x="159" y="302"/>
                </a:cubicBezTo>
                <a:cubicBezTo>
                  <a:pt x="159" y="233"/>
                  <a:pt x="215" y="177"/>
                  <a:pt x="283" y="177"/>
                </a:cubicBezTo>
                <a:cubicBezTo>
                  <a:pt x="352" y="177"/>
                  <a:pt x="408" y="233"/>
                  <a:pt x="408" y="302"/>
                </a:cubicBezTo>
                <a:close/>
                <a:moveTo>
                  <a:pt x="424" y="576"/>
                </a:moveTo>
                <a:cubicBezTo>
                  <a:pt x="424" y="576"/>
                  <a:pt x="423" y="576"/>
                  <a:pt x="422" y="576"/>
                </a:cubicBezTo>
                <a:cubicBezTo>
                  <a:pt x="411" y="576"/>
                  <a:pt x="400" y="574"/>
                  <a:pt x="389" y="570"/>
                </a:cubicBezTo>
                <a:lnTo>
                  <a:pt x="368" y="563"/>
                </a:lnTo>
                <a:lnTo>
                  <a:pt x="355" y="581"/>
                </a:lnTo>
                <a:cubicBezTo>
                  <a:pt x="344" y="595"/>
                  <a:pt x="331" y="606"/>
                  <a:pt x="316" y="613"/>
                </a:cubicBezTo>
                <a:lnTo>
                  <a:pt x="326" y="785"/>
                </a:lnTo>
                <a:cubicBezTo>
                  <a:pt x="327" y="799"/>
                  <a:pt x="334" y="801"/>
                  <a:pt x="341" y="789"/>
                </a:cubicBezTo>
                <a:lnTo>
                  <a:pt x="376" y="733"/>
                </a:lnTo>
                <a:cubicBezTo>
                  <a:pt x="383" y="721"/>
                  <a:pt x="397" y="719"/>
                  <a:pt x="406" y="729"/>
                </a:cubicBezTo>
                <a:lnTo>
                  <a:pt x="478" y="803"/>
                </a:lnTo>
                <a:cubicBezTo>
                  <a:pt x="487" y="813"/>
                  <a:pt x="492" y="810"/>
                  <a:pt x="489" y="797"/>
                </a:cubicBezTo>
                <a:cubicBezTo>
                  <a:pt x="489" y="797"/>
                  <a:pt x="444" y="643"/>
                  <a:pt x="424" y="576"/>
                </a:cubicBezTo>
                <a:close/>
                <a:moveTo>
                  <a:pt x="281" y="620"/>
                </a:moveTo>
                <a:cubicBezTo>
                  <a:pt x="251" y="620"/>
                  <a:pt x="224" y="605"/>
                  <a:pt x="206" y="579"/>
                </a:cubicBezTo>
                <a:lnTo>
                  <a:pt x="193" y="560"/>
                </a:lnTo>
                <a:lnTo>
                  <a:pt x="172" y="567"/>
                </a:lnTo>
                <a:cubicBezTo>
                  <a:pt x="162" y="570"/>
                  <a:pt x="152" y="572"/>
                  <a:pt x="142" y="572"/>
                </a:cubicBezTo>
                <a:cubicBezTo>
                  <a:pt x="138" y="572"/>
                  <a:pt x="133" y="572"/>
                  <a:pt x="129" y="571"/>
                </a:cubicBezTo>
                <a:cubicBezTo>
                  <a:pt x="111" y="638"/>
                  <a:pt x="70" y="791"/>
                  <a:pt x="69" y="795"/>
                </a:cubicBezTo>
                <a:cubicBezTo>
                  <a:pt x="66" y="809"/>
                  <a:pt x="75" y="832"/>
                  <a:pt x="99" y="817"/>
                </a:cubicBezTo>
                <a:cubicBezTo>
                  <a:pt x="103" y="815"/>
                  <a:pt x="175" y="755"/>
                  <a:pt x="175" y="755"/>
                </a:cubicBezTo>
                <a:cubicBezTo>
                  <a:pt x="186" y="746"/>
                  <a:pt x="195" y="745"/>
                  <a:pt x="207" y="756"/>
                </a:cubicBezTo>
                <a:lnTo>
                  <a:pt x="263" y="806"/>
                </a:lnTo>
                <a:cubicBezTo>
                  <a:pt x="273" y="815"/>
                  <a:pt x="289" y="810"/>
                  <a:pt x="288" y="796"/>
                </a:cubicBezTo>
                <a:lnTo>
                  <a:pt x="283" y="620"/>
                </a:lnTo>
                <a:cubicBezTo>
                  <a:pt x="282" y="620"/>
                  <a:pt x="282" y="620"/>
                  <a:pt x="281" y="620"/>
                </a:cubicBezTo>
                <a:close/>
              </a:path>
            </a:pathLst>
          </a:custGeom>
          <a:solidFill>
            <a:srgbClr val="1D4C61"/>
          </a:solidFill>
          <a:ln>
            <a:noFill/>
          </a:ln>
        </p:spPr>
        <p:txBody>
          <a:bodyPr vert="horz" wrap="square" lIns="91440" tIns="45720" rIns="91440" bIns="45720" numCol="1" anchor="t" anchorCtr="0" compatLnSpc="1"/>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313530"/>
              </a:solidFill>
              <a:effectLst/>
              <a:uLnTx/>
              <a:uFillTx/>
              <a:latin typeface="Arial" panose="020B0604020202020204" pitchFamily="34" charset="0"/>
              <a:ea typeface="宋体" panose="02010600030101010101" pitchFamily="2" charset="-122"/>
            </a:endParaRPr>
          </a:p>
        </p:txBody>
      </p:sp>
      <p:sp>
        <p:nvSpPr>
          <p:cNvPr id="88" name="Freeform 15"/>
          <p:cNvSpPr>
            <a:spLocks noEditPoints="1"/>
          </p:cNvSpPr>
          <p:nvPr/>
        </p:nvSpPr>
        <p:spPr bwMode="auto">
          <a:xfrm>
            <a:off x="1279154" y="3020615"/>
            <a:ext cx="478597" cy="480444"/>
          </a:xfrm>
          <a:custGeom>
            <a:avLst/>
            <a:gdLst>
              <a:gd name="T0" fmla="*/ 246 w 672"/>
              <a:gd name="T1" fmla="*/ 46 h 672"/>
              <a:gd name="T2" fmla="*/ 104 w 672"/>
              <a:gd name="T3" fmla="*/ 104 h 672"/>
              <a:gd name="T4" fmla="*/ 46 w 672"/>
              <a:gd name="T5" fmla="*/ 246 h 672"/>
              <a:gd name="T6" fmla="*/ 104 w 672"/>
              <a:gd name="T7" fmla="*/ 387 h 672"/>
              <a:gd name="T8" fmla="*/ 246 w 672"/>
              <a:gd name="T9" fmla="*/ 445 h 672"/>
              <a:gd name="T10" fmla="*/ 387 w 672"/>
              <a:gd name="T11" fmla="*/ 387 h 672"/>
              <a:gd name="T12" fmla="*/ 387 w 672"/>
              <a:gd name="T13" fmla="*/ 104 h 672"/>
              <a:gd name="T14" fmla="*/ 246 w 672"/>
              <a:gd name="T15" fmla="*/ 46 h 672"/>
              <a:gd name="T16" fmla="*/ 246 w 672"/>
              <a:gd name="T17" fmla="*/ 491 h 672"/>
              <a:gd name="T18" fmla="*/ 72 w 672"/>
              <a:gd name="T19" fmla="*/ 419 h 672"/>
              <a:gd name="T20" fmla="*/ 0 w 672"/>
              <a:gd name="T21" fmla="*/ 246 h 672"/>
              <a:gd name="T22" fmla="*/ 72 w 672"/>
              <a:gd name="T23" fmla="*/ 72 h 672"/>
              <a:gd name="T24" fmla="*/ 246 w 672"/>
              <a:gd name="T25" fmla="*/ 0 h 672"/>
              <a:gd name="T26" fmla="*/ 419 w 672"/>
              <a:gd name="T27" fmla="*/ 72 h 672"/>
              <a:gd name="T28" fmla="*/ 419 w 672"/>
              <a:gd name="T29" fmla="*/ 419 h 672"/>
              <a:gd name="T30" fmla="*/ 246 w 672"/>
              <a:gd name="T31" fmla="*/ 491 h 672"/>
              <a:gd name="T32" fmla="*/ 459 w 672"/>
              <a:gd name="T33" fmla="*/ 388 h 672"/>
              <a:gd name="T34" fmla="*/ 459 w 672"/>
              <a:gd name="T35" fmla="*/ 419 h 672"/>
              <a:gd name="T36" fmla="*/ 419 w 672"/>
              <a:gd name="T37" fmla="*/ 458 h 672"/>
              <a:gd name="T38" fmla="*/ 388 w 672"/>
              <a:gd name="T39" fmla="*/ 458 h 672"/>
              <a:gd name="T40" fmla="*/ 387 w 672"/>
              <a:gd name="T41" fmla="*/ 457 h 672"/>
              <a:gd name="T42" fmla="*/ 387 w 672"/>
              <a:gd name="T43" fmla="*/ 426 h 672"/>
              <a:gd name="T44" fmla="*/ 426 w 672"/>
              <a:gd name="T45" fmla="*/ 387 h 672"/>
              <a:gd name="T46" fmla="*/ 457 w 672"/>
              <a:gd name="T47" fmla="*/ 387 h 672"/>
              <a:gd name="T48" fmla="*/ 459 w 672"/>
              <a:gd name="T49" fmla="*/ 388 h 672"/>
              <a:gd name="T50" fmla="*/ 509 w 672"/>
              <a:gd name="T51" fmla="*/ 454 h 672"/>
              <a:gd name="T52" fmla="*/ 509 w 672"/>
              <a:gd name="T53" fmla="*/ 509 h 672"/>
              <a:gd name="T54" fmla="*/ 454 w 672"/>
              <a:gd name="T55" fmla="*/ 509 h 672"/>
              <a:gd name="T56" fmla="*/ 454 w 672"/>
              <a:gd name="T57" fmla="*/ 454 h 672"/>
              <a:gd name="T58" fmla="*/ 509 w 672"/>
              <a:gd name="T59" fmla="*/ 454 h 672"/>
              <a:gd name="T60" fmla="*/ 664 w 672"/>
              <a:gd name="T61" fmla="*/ 601 h 672"/>
              <a:gd name="T62" fmla="*/ 663 w 672"/>
              <a:gd name="T63" fmla="*/ 631 h 672"/>
              <a:gd name="T64" fmla="*/ 631 w 672"/>
              <a:gd name="T65" fmla="*/ 663 h 672"/>
              <a:gd name="T66" fmla="*/ 601 w 672"/>
              <a:gd name="T67" fmla="*/ 664 h 672"/>
              <a:gd name="T68" fmla="*/ 508 w 672"/>
              <a:gd name="T69" fmla="*/ 570 h 672"/>
              <a:gd name="T70" fmla="*/ 509 w 672"/>
              <a:gd name="T71" fmla="*/ 540 h 672"/>
              <a:gd name="T72" fmla="*/ 541 w 672"/>
              <a:gd name="T73" fmla="*/ 509 h 672"/>
              <a:gd name="T74" fmla="*/ 570 w 672"/>
              <a:gd name="T75" fmla="*/ 508 h 672"/>
              <a:gd name="T76" fmla="*/ 664 w 672"/>
              <a:gd name="T77" fmla="*/ 601 h 672"/>
              <a:gd name="T78" fmla="*/ 246 w 672"/>
              <a:gd name="T79" fmla="*/ 98 h 672"/>
              <a:gd name="T80" fmla="*/ 142 w 672"/>
              <a:gd name="T81" fmla="*/ 141 h 672"/>
              <a:gd name="T82" fmla="*/ 98 w 672"/>
              <a:gd name="T83" fmla="*/ 245 h 672"/>
              <a:gd name="T84" fmla="*/ 142 w 672"/>
              <a:gd name="T85" fmla="*/ 350 h 672"/>
              <a:gd name="T86" fmla="*/ 246 w 672"/>
              <a:gd name="T87" fmla="*/ 393 h 672"/>
              <a:gd name="T88" fmla="*/ 350 w 672"/>
              <a:gd name="T89" fmla="*/ 350 h 672"/>
              <a:gd name="T90" fmla="*/ 350 w 672"/>
              <a:gd name="T91" fmla="*/ 141 h 672"/>
              <a:gd name="T92" fmla="*/ 246 w 672"/>
              <a:gd name="T93" fmla="*/ 98 h 672"/>
              <a:gd name="T94" fmla="*/ 246 w 672"/>
              <a:gd name="T95" fmla="*/ 423 h 672"/>
              <a:gd name="T96" fmla="*/ 120 w 672"/>
              <a:gd name="T97" fmla="*/ 371 h 672"/>
              <a:gd name="T98" fmla="*/ 68 w 672"/>
              <a:gd name="T99" fmla="*/ 245 h 672"/>
              <a:gd name="T100" fmla="*/ 120 w 672"/>
              <a:gd name="T101" fmla="*/ 120 h 672"/>
              <a:gd name="T102" fmla="*/ 246 w 672"/>
              <a:gd name="T103" fmla="*/ 68 h 672"/>
              <a:gd name="T104" fmla="*/ 371 w 672"/>
              <a:gd name="T105" fmla="*/ 120 h 672"/>
              <a:gd name="T106" fmla="*/ 371 w 672"/>
              <a:gd name="T107" fmla="*/ 371 h 672"/>
              <a:gd name="T108" fmla="*/ 246 w 672"/>
              <a:gd name="T109" fmla="*/ 423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2" h="672">
                <a:moveTo>
                  <a:pt x="246" y="46"/>
                </a:moveTo>
                <a:cubicBezTo>
                  <a:pt x="192" y="46"/>
                  <a:pt x="142" y="67"/>
                  <a:pt x="104" y="104"/>
                </a:cubicBezTo>
                <a:cubicBezTo>
                  <a:pt x="67" y="142"/>
                  <a:pt x="46" y="192"/>
                  <a:pt x="46" y="246"/>
                </a:cubicBezTo>
                <a:cubicBezTo>
                  <a:pt x="46" y="299"/>
                  <a:pt x="67" y="349"/>
                  <a:pt x="104" y="387"/>
                </a:cubicBezTo>
                <a:cubicBezTo>
                  <a:pt x="142" y="424"/>
                  <a:pt x="192" y="445"/>
                  <a:pt x="246" y="445"/>
                </a:cubicBezTo>
                <a:cubicBezTo>
                  <a:pt x="299" y="445"/>
                  <a:pt x="349" y="424"/>
                  <a:pt x="387" y="387"/>
                </a:cubicBezTo>
                <a:cubicBezTo>
                  <a:pt x="465" y="309"/>
                  <a:pt x="465" y="182"/>
                  <a:pt x="387" y="104"/>
                </a:cubicBezTo>
                <a:cubicBezTo>
                  <a:pt x="349" y="67"/>
                  <a:pt x="299" y="46"/>
                  <a:pt x="246" y="46"/>
                </a:cubicBezTo>
                <a:close/>
                <a:moveTo>
                  <a:pt x="246" y="491"/>
                </a:moveTo>
                <a:cubicBezTo>
                  <a:pt x="180" y="491"/>
                  <a:pt x="119" y="465"/>
                  <a:pt x="72" y="419"/>
                </a:cubicBezTo>
                <a:cubicBezTo>
                  <a:pt x="26" y="373"/>
                  <a:pt x="0" y="311"/>
                  <a:pt x="0" y="246"/>
                </a:cubicBezTo>
                <a:cubicBezTo>
                  <a:pt x="0" y="180"/>
                  <a:pt x="26" y="118"/>
                  <a:pt x="72" y="72"/>
                </a:cubicBezTo>
                <a:cubicBezTo>
                  <a:pt x="119" y="26"/>
                  <a:pt x="180" y="0"/>
                  <a:pt x="246" y="0"/>
                </a:cubicBezTo>
                <a:cubicBezTo>
                  <a:pt x="311" y="0"/>
                  <a:pt x="373" y="26"/>
                  <a:pt x="419" y="72"/>
                </a:cubicBezTo>
                <a:cubicBezTo>
                  <a:pt x="515" y="168"/>
                  <a:pt x="515" y="323"/>
                  <a:pt x="419" y="419"/>
                </a:cubicBezTo>
                <a:cubicBezTo>
                  <a:pt x="373" y="465"/>
                  <a:pt x="311" y="491"/>
                  <a:pt x="246" y="491"/>
                </a:cubicBezTo>
                <a:close/>
                <a:moveTo>
                  <a:pt x="459" y="388"/>
                </a:moveTo>
                <a:cubicBezTo>
                  <a:pt x="467" y="397"/>
                  <a:pt x="467" y="411"/>
                  <a:pt x="459" y="419"/>
                </a:cubicBezTo>
                <a:lnTo>
                  <a:pt x="419" y="458"/>
                </a:lnTo>
                <a:cubicBezTo>
                  <a:pt x="411" y="467"/>
                  <a:pt x="397" y="467"/>
                  <a:pt x="388" y="458"/>
                </a:cubicBezTo>
                <a:lnTo>
                  <a:pt x="387" y="457"/>
                </a:lnTo>
                <a:cubicBezTo>
                  <a:pt x="378" y="448"/>
                  <a:pt x="378" y="434"/>
                  <a:pt x="387" y="426"/>
                </a:cubicBezTo>
                <a:lnTo>
                  <a:pt x="426" y="387"/>
                </a:lnTo>
                <a:cubicBezTo>
                  <a:pt x="434" y="378"/>
                  <a:pt x="448" y="378"/>
                  <a:pt x="457" y="387"/>
                </a:cubicBezTo>
                <a:lnTo>
                  <a:pt x="459" y="388"/>
                </a:lnTo>
                <a:close/>
                <a:moveTo>
                  <a:pt x="509" y="454"/>
                </a:moveTo>
                <a:cubicBezTo>
                  <a:pt x="524" y="469"/>
                  <a:pt x="524" y="494"/>
                  <a:pt x="509" y="509"/>
                </a:cubicBezTo>
                <a:cubicBezTo>
                  <a:pt x="494" y="524"/>
                  <a:pt x="470" y="524"/>
                  <a:pt x="454" y="509"/>
                </a:cubicBezTo>
                <a:cubicBezTo>
                  <a:pt x="439" y="494"/>
                  <a:pt x="439" y="469"/>
                  <a:pt x="454" y="454"/>
                </a:cubicBezTo>
                <a:cubicBezTo>
                  <a:pt x="470" y="439"/>
                  <a:pt x="494" y="439"/>
                  <a:pt x="509" y="454"/>
                </a:cubicBezTo>
                <a:close/>
                <a:moveTo>
                  <a:pt x="664" y="601"/>
                </a:moveTo>
                <a:cubicBezTo>
                  <a:pt x="672" y="609"/>
                  <a:pt x="671" y="623"/>
                  <a:pt x="663" y="631"/>
                </a:cubicBezTo>
                <a:lnTo>
                  <a:pt x="631" y="663"/>
                </a:lnTo>
                <a:cubicBezTo>
                  <a:pt x="623" y="671"/>
                  <a:pt x="609" y="672"/>
                  <a:pt x="601" y="664"/>
                </a:cubicBezTo>
                <a:lnTo>
                  <a:pt x="508" y="570"/>
                </a:lnTo>
                <a:cubicBezTo>
                  <a:pt x="500" y="562"/>
                  <a:pt x="500" y="549"/>
                  <a:pt x="509" y="540"/>
                </a:cubicBezTo>
                <a:lnTo>
                  <a:pt x="541" y="509"/>
                </a:lnTo>
                <a:cubicBezTo>
                  <a:pt x="549" y="500"/>
                  <a:pt x="562" y="500"/>
                  <a:pt x="570" y="508"/>
                </a:cubicBezTo>
                <a:lnTo>
                  <a:pt x="664" y="601"/>
                </a:lnTo>
                <a:close/>
                <a:moveTo>
                  <a:pt x="246" y="98"/>
                </a:moveTo>
                <a:cubicBezTo>
                  <a:pt x="206" y="98"/>
                  <a:pt x="169" y="114"/>
                  <a:pt x="142" y="141"/>
                </a:cubicBezTo>
                <a:cubicBezTo>
                  <a:pt x="114" y="169"/>
                  <a:pt x="98" y="206"/>
                  <a:pt x="98" y="245"/>
                </a:cubicBezTo>
                <a:cubicBezTo>
                  <a:pt x="98" y="285"/>
                  <a:pt x="114" y="322"/>
                  <a:pt x="142" y="350"/>
                </a:cubicBezTo>
                <a:cubicBezTo>
                  <a:pt x="169" y="377"/>
                  <a:pt x="206" y="393"/>
                  <a:pt x="246" y="393"/>
                </a:cubicBezTo>
                <a:cubicBezTo>
                  <a:pt x="285" y="393"/>
                  <a:pt x="322" y="377"/>
                  <a:pt x="350" y="350"/>
                </a:cubicBezTo>
                <a:cubicBezTo>
                  <a:pt x="407" y="292"/>
                  <a:pt x="407" y="199"/>
                  <a:pt x="350" y="141"/>
                </a:cubicBezTo>
                <a:cubicBezTo>
                  <a:pt x="322" y="114"/>
                  <a:pt x="285" y="98"/>
                  <a:pt x="246" y="98"/>
                </a:cubicBezTo>
                <a:close/>
                <a:moveTo>
                  <a:pt x="246" y="423"/>
                </a:moveTo>
                <a:cubicBezTo>
                  <a:pt x="198" y="423"/>
                  <a:pt x="154" y="405"/>
                  <a:pt x="120" y="371"/>
                </a:cubicBezTo>
                <a:cubicBezTo>
                  <a:pt x="86" y="338"/>
                  <a:pt x="68" y="293"/>
                  <a:pt x="68" y="245"/>
                </a:cubicBezTo>
                <a:cubicBezTo>
                  <a:pt x="68" y="198"/>
                  <a:pt x="86" y="153"/>
                  <a:pt x="120" y="120"/>
                </a:cubicBezTo>
                <a:cubicBezTo>
                  <a:pt x="154" y="86"/>
                  <a:pt x="198" y="68"/>
                  <a:pt x="246" y="68"/>
                </a:cubicBezTo>
                <a:cubicBezTo>
                  <a:pt x="293" y="68"/>
                  <a:pt x="338" y="86"/>
                  <a:pt x="371" y="120"/>
                </a:cubicBezTo>
                <a:cubicBezTo>
                  <a:pt x="440" y="189"/>
                  <a:pt x="440" y="302"/>
                  <a:pt x="371" y="371"/>
                </a:cubicBezTo>
                <a:cubicBezTo>
                  <a:pt x="338" y="405"/>
                  <a:pt x="293" y="423"/>
                  <a:pt x="246" y="423"/>
                </a:cubicBezTo>
                <a:close/>
              </a:path>
            </a:pathLst>
          </a:custGeom>
          <a:solidFill>
            <a:srgbClr val="1D4C61"/>
          </a:solidFill>
          <a:ln>
            <a:noFill/>
          </a:ln>
        </p:spPr>
        <p:txBody>
          <a:bodyPr vert="horz" wrap="square" lIns="91440" tIns="45720" rIns="91440" bIns="45720" numCol="1" anchor="t" anchorCtr="0" compatLnSpc="1"/>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313530"/>
              </a:solidFill>
              <a:effectLst/>
              <a:uLnTx/>
              <a:uFillTx/>
              <a:latin typeface="Arial" panose="020B0604020202020204" pitchFamily="34" charset="0"/>
              <a:ea typeface="宋体" panose="02010600030101010101" pitchFamily="2" charset="-122"/>
            </a:endParaRPr>
          </a:p>
        </p:txBody>
      </p:sp>
      <p:sp>
        <p:nvSpPr>
          <p:cNvPr id="89" name="Freeform 16"/>
          <p:cNvSpPr>
            <a:spLocks noEditPoints="1"/>
          </p:cNvSpPr>
          <p:nvPr/>
        </p:nvSpPr>
        <p:spPr bwMode="auto">
          <a:xfrm>
            <a:off x="2391567" y="2930071"/>
            <a:ext cx="454574" cy="619034"/>
          </a:xfrm>
          <a:custGeom>
            <a:avLst/>
            <a:gdLst>
              <a:gd name="T0" fmla="*/ 129 w 637"/>
              <a:gd name="T1" fmla="*/ 322 h 867"/>
              <a:gd name="T2" fmla="*/ 196 w 637"/>
              <a:gd name="T3" fmla="*/ 480 h 867"/>
              <a:gd name="T4" fmla="*/ 250 w 637"/>
              <a:gd name="T5" fmla="*/ 607 h 867"/>
              <a:gd name="T6" fmla="*/ 373 w 637"/>
              <a:gd name="T7" fmla="*/ 610 h 867"/>
              <a:gd name="T8" fmla="*/ 400 w 637"/>
              <a:gd name="T9" fmla="*/ 560 h 867"/>
              <a:gd name="T10" fmla="*/ 469 w 637"/>
              <a:gd name="T11" fmla="*/ 433 h 867"/>
              <a:gd name="T12" fmla="*/ 319 w 637"/>
              <a:gd name="T13" fmla="*/ 132 h 867"/>
              <a:gd name="T14" fmla="*/ 264 w 637"/>
              <a:gd name="T15" fmla="*/ 650 h 867"/>
              <a:gd name="T16" fmla="*/ 201 w 637"/>
              <a:gd name="T17" fmla="*/ 578 h 867"/>
              <a:gd name="T18" fmla="*/ 135 w 637"/>
              <a:gd name="T19" fmla="*/ 455 h 867"/>
              <a:gd name="T20" fmla="*/ 319 w 637"/>
              <a:gd name="T21" fmla="*/ 92 h 867"/>
              <a:gd name="T22" fmla="*/ 502 w 637"/>
              <a:gd name="T23" fmla="*/ 455 h 867"/>
              <a:gd name="T24" fmla="*/ 436 w 637"/>
              <a:gd name="T25" fmla="*/ 578 h 867"/>
              <a:gd name="T26" fmla="*/ 373 w 637"/>
              <a:gd name="T27" fmla="*/ 650 h 867"/>
              <a:gd name="T28" fmla="*/ 228 w 637"/>
              <a:gd name="T29" fmla="*/ 777 h 867"/>
              <a:gd name="T30" fmla="*/ 382 w 637"/>
              <a:gd name="T31" fmla="*/ 807 h 867"/>
              <a:gd name="T32" fmla="*/ 382 w 637"/>
              <a:gd name="T33" fmla="*/ 748 h 867"/>
              <a:gd name="T34" fmla="*/ 246 w 637"/>
              <a:gd name="T35" fmla="*/ 796 h 867"/>
              <a:gd name="T36" fmla="*/ 394 w 637"/>
              <a:gd name="T37" fmla="*/ 796 h 867"/>
              <a:gd name="T38" fmla="*/ 413 w 637"/>
              <a:gd name="T39" fmla="*/ 777 h 867"/>
              <a:gd name="T40" fmla="*/ 228 w 637"/>
              <a:gd name="T41" fmla="*/ 685 h 867"/>
              <a:gd name="T42" fmla="*/ 413 w 637"/>
              <a:gd name="T43" fmla="*/ 777 h 867"/>
              <a:gd name="T44" fmla="*/ 411 w 637"/>
              <a:gd name="T45" fmla="*/ 362 h 867"/>
              <a:gd name="T46" fmla="*/ 349 w 637"/>
              <a:gd name="T47" fmla="*/ 424 h 867"/>
              <a:gd name="T48" fmla="*/ 288 w 637"/>
              <a:gd name="T49" fmla="*/ 424 h 867"/>
              <a:gd name="T50" fmla="*/ 226 w 637"/>
              <a:gd name="T51" fmla="*/ 362 h 867"/>
              <a:gd name="T52" fmla="*/ 226 w 637"/>
              <a:gd name="T53" fmla="*/ 302 h 867"/>
              <a:gd name="T54" fmla="*/ 288 w 637"/>
              <a:gd name="T55" fmla="*/ 239 h 867"/>
              <a:gd name="T56" fmla="*/ 349 w 637"/>
              <a:gd name="T57" fmla="*/ 239 h 867"/>
              <a:gd name="T58" fmla="*/ 411 w 637"/>
              <a:gd name="T59" fmla="*/ 302 h 867"/>
              <a:gd name="T60" fmla="*/ 612 w 637"/>
              <a:gd name="T61" fmla="*/ 293 h 867"/>
              <a:gd name="T62" fmla="*/ 579 w 637"/>
              <a:gd name="T63" fmla="*/ 322 h 867"/>
              <a:gd name="T64" fmla="*/ 612 w 637"/>
              <a:gd name="T65" fmla="*/ 341 h 867"/>
              <a:gd name="T66" fmla="*/ 612 w 637"/>
              <a:gd name="T67" fmla="*/ 293 h 867"/>
              <a:gd name="T68" fmla="*/ 542 w 637"/>
              <a:gd name="T69" fmla="*/ 128 h 867"/>
              <a:gd name="T70" fmla="*/ 508 w 637"/>
              <a:gd name="T71" fmla="*/ 94 h 867"/>
              <a:gd name="T72" fmla="*/ 518 w 637"/>
              <a:gd name="T73" fmla="*/ 152 h 867"/>
              <a:gd name="T74" fmla="*/ 342 w 637"/>
              <a:gd name="T75" fmla="*/ 61 h 867"/>
              <a:gd name="T76" fmla="*/ 318 w 637"/>
              <a:gd name="T77" fmla="*/ 0 h 867"/>
              <a:gd name="T78" fmla="*/ 294 w 637"/>
              <a:gd name="T79" fmla="*/ 61 h 867"/>
              <a:gd name="T80" fmla="*/ 117 w 637"/>
              <a:gd name="T81" fmla="*/ 155 h 867"/>
              <a:gd name="T82" fmla="*/ 127 w 637"/>
              <a:gd name="T83" fmla="*/ 98 h 867"/>
              <a:gd name="T84" fmla="*/ 94 w 637"/>
              <a:gd name="T85" fmla="*/ 132 h 867"/>
              <a:gd name="T86" fmla="*/ 57 w 637"/>
              <a:gd name="T87" fmla="*/ 322 h 867"/>
              <a:gd name="T88" fmla="*/ 25 w 637"/>
              <a:gd name="T89" fmla="*/ 293 h 867"/>
              <a:gd name="T90" fmla="*/ 25 w 637"/>
              <a:gd name="T91" fmla="*/ 341 h 867"/>
              <a:gd name="T92" fmla="*/ 57 w 637"/>
              <a:gd name="T93" fmla="*/ 322 h 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37" h="867">
                <a:moveTo>
                  <a:pt x="319" y="132"/>
                </a:moveTo>
                <a:cubicBezTo>
                  <a:pt x="214" y="132"/>
                  <a:pt x="129" y="217"/>
                  <a:pt x="129" y="322"/>
                </a:cubicBezTo>
                <a:cubicBezTo>
                  <a:pt x="129" y="372"/>
                  <a:pt x="168" y="432"/>
                  <a:pt x="168" y="433"/>
                </a:cubicBezTo>
                <a:cubicBezTo>
                  <a:pt x="177" y="446"/>
                  <a:pt x="189" y="466"/>
                  <a:pt x="196" y="480"/>
                </a:cubicBezTo>
                <a:lnTo>
                  <a:pt x="237" y="560"/>
                </a:lnTo>
                <a:cubicBezTo>
                  <a:pt x="244" y="575"/>
                  <a:pt x="250" y="595"/>
                  <a:pt x="250" y="607"/>
                </a:cubicBezTo>
                <a:cubicBezTo>
                  <a:pt x="251" y="607"/>
                  <a:pt x="255" y="610"/>
                  <a:pt x="264" y="610"/>
                </a:cubicBezTo>
                <a:lnTo>
                  <a:pt x="373" y="610"/>
                </a:lnTo>
                <a:cubicBezTo>
                  <a:pt x="382" y="610"/>
                  <a:pt x="386" y="607"/>
                  <a:pt x="387" y="606"/>
                </a:cubicBezTo>
                <a:cubicBezTo>
                  <a:pt x="387" y="595"/>
                  <a:pt x="393" y="575"/>
                  <a:pt x="400" y="560"/>
                </a:cubicBezTo>
                <a:lnTo>
                  <a:pt x="441" y="480"/>
                </a:lnTo>
                <a:cubicBezTo>
                  <a:pt x="448" y="467"/>
                  <a:pt x="461" y="445"/>
                  <a:pt x="469" y="433"/>
                </a:cubicBezTo>
                <a:cubicBezTo>
                  <a:pt x="483" y="412"/>
                  <a:pt x="508" y="362"/>
                  <a:pt x="508" y="322"/>
                </a:cubicBezTo>
                <a:cubicBezTo>
                  <a:pt x="508" y="217"/>
                  <a:pt x="423" y="132"/>
                  <a:pt x="319" y="132"/>
                </a:cubicBezTo>
                <a:close/>
                <a:moveTo>
                  <a:pt x="373" y="650"/>
                </a:moveTo>
                <a:lnTo>
                  <a:pt x="264" y="650"/>
                </a:lnTo>
                <a:cubicBezTo>
                  <a:pt x="234" y="650"/>
                  <a:pt x="211" y="631"/>
                  <a:pt x="211" y="607"/>
                </a:cubicBezTo>
                <a:cubicBezTo>
                  <a:pt x="211" y="603"/>
                  <a:pt x="207" y="590"/>
                  <a:pt x="201" y="578"/>
                </a:cubicBezTo>
                <a:lnTo>
                  <a:pt x="160" y="498"/>
                </a:lnTo>
                <a:cubicBezTo>
                  <a:pt x="154" y="486"/>
                  <a:pt x="143" y="466"/>
                  <a:pt x="135" y="455"/>
                </a:cubicBezTo>
                <a:cubicBezTo>
                  <a:pt x="130" y="448"/>
                  <a:pt x="89" y="383"/>
                  <a:pt x="89" y="322"/>
                </a:cubicBezTo>
                <a:cubicBezTo>
                  <a:pt x="89" y="195"/>
                  <a:pt x="192" y="92"/>
                  <a:pt x="319" y="92"/>
                </a:cubicBezTo>
                <a:cubicBezTo>
                  <a:pt x="445" y="92"/>
                  <a:pt x="548" y="195"/>
                  <a:pt x="548" y="322"/>
                </a:cubicBezTo>
                <a:cubicBezTo>
                  <a:pt x="548" y="382"/>
                  <a:pt x="507" y="447"/>
                  <a:pt x="502" y="455"/>
                </a:cubicBezTo>
                <a:cubicBezTo>
                  <a:pt x="495" y="466"/>
                  <a:pt x="483" y="486"/>
                  <a:pt x="477" y="498"/>
                </a:cubicBezTo>
                <a:lnTo>
                  <a:pt x="436" y="578"/>
                </a:lnTo>
                <a:cubicBezTo>
                  <a:pt x="430" y="590"/>
                  <a:pt x="427" y="603"/>
                  <a:pt x="426" y="607"/>
                </a:cubicBezTo>
                <a:cubicBezTo>
                  <a:pt x="426" y="631"/>
                  <a:pt x="403" y="650"/>
                  <a:pt x="373" y="650"/>
                </a:cubicBezTo>
                <a:close/>
                <a:moveTo>
                  <a:pt x="258" y="748"/>
                </a:moveTo>
                <a:cubicBezTo>
                  <a:pt x="241" y="748"/>
                  <a:pt x="228" y="761"/>
                  <a:pt x="228" y="777"/>
                </a:cubicBezTo>
                <a:cubicBezTo>
                  <a:pt x="228" y="794"/>
                  <a:pt x="241" y="807"/>
                  <a:pt x="258" y="807"/>
                </a:cubicBezTo>
                <a:lnTo>
                  <a:pt x="382" y="807"/>
                </a:lnTo>
                <a:cubicBezTo>
                  <a:pt x="399" y="807"/>
                  <a:pt x="413" y="794"/>
                  <a:pt x="413" y="777"/>
                </a:cubicBezTo>
                <a:cubicBezTo>
                  <a:pt x="413" y="761"/>
                  <a:pt x="399" y="748"/>
                  <a:pt x="382" y="748"/>
                </a:cubicBezTo>
                <a:lnTo>
                  <a:pt x="258" y="748"/>
                </a:lnTo>
                <a:close/>
                <a:moveTo>
                  <a:pt x="246" y="796"/>
                </a:moveTo>
                <a:cubicBezTo>
                  <a:pt x="248" y="835"/>
                  <a:pt x="280" y="867"/>
                  <a:pt x="320" y="867"/>
                </a:cubicBezTo>
                <a:cubicBezTo>
                  <a:pt x="360" y="867"/>
                  <a:pt x="393" y="835"/>
                  <a:pt x="394" y="796"/>
                </a:cubicBezTo>
                <a:lnTo>
                  <a:pt x="246" y="796"/>
                </a:lnTo>
                <a:close/>
                <a:moveTo>
                  <a:pt x="413" y="777"/>
                </a:moveTo>
                <a:lnTo>
                  <a:pt x="228" y="777"/>
                </a:lnTo>
                <a:lnTo>
                  <a:pt x="228" y="685"/>
                </a:lnTo>
                <a:lnTo>
                  <a:pt x="413" y="685"/>
                </a:lnTo>
                <a:lnTo>
                  <a:pt x="413" y="777"/>
                </a:lnTo>
                <a:close/>
                <a:moveTo>
                  <a:pt x="441" y="332"/>
                </a:moveTo>
                <a:cubicBezTo>
                  <a:pt x="441" y="348"/>
                  <a:pt x="428" y="362"/>
                  <a:pt x="411" y="362"/>
                </a:cubicBezTo>
                <a:lnTo>
                  <a:pt x="349" y="362"/>
                </a:lnTo>
                <a:lnTo>
                  <a:pt x="349" y="424"/>
                </a:lnTo>
                <a:cubicBezTo>
                  <a:pt x="349" y="441"/>
                  <a:pt x="335" y="455"/>
                  <a:pt x="319" y="455"/>
                </a:cubicBezTo>
                <a:cubicBezTo>
                  <a:pt x="302" y="455"/>
                  <a:pt x="288" y="441"/>
                  <a:pt x="288" y="424"/>
                </a:cubicBezTo>
                <a:lnTo>
                  <a:pt x="288" y="362"/>
                </a:lnTo>
                <a:lnTo>
                  <a:pt x="226" y="362"/>
                </a:lnTo>
                <a:cubicBezTo>
                  <a:pt x="209" y="362"/>
                  <a:pt x="196" y="348"/>
                  <a:pt x="196" y="332"/>
                </a:cubicBezTo>
                <a:cubicBezTo>
                  <a:pt x="196" y="315"/>
                  <a:pt x="209" y="302"/>
                  <a:pt x="226" y="302"/>
                </a:cubicBezTo>
                <a:lnTo>
                  <a:pt x="288" y="302"/>
                </a:lnTo>
                <a:lnTo>
                  <a:pt x="288" y="239"/>
                </a:lnTo>
                <a:cubicBezTo>
                  <a:pt x="288" y="223"/>
                  <a:pt x="302" y="209"/>
                  <a:pt x="319" y="209"/>
                </a:cubicBezTo>
                <a:cubicBezTo>
                  <a:pt x="335" y="209"/>
                  <a:pt x="349" y="223"/>
                  <a:pt x="349" y="239"/>
                </a:cubicBezTo>
                <a:lnTo>
                  <a:pt x="349" y="302"/>
                </a:lnTo>
                <a:lnTo>
                  <a:pt x="411" y="302"/>
                </a:lnTo>
                <a:cubicBezTo>
                  <a:pt x="428" y="302"/>
                  <a:pt x="441" y="315"/>
                  <a:pt x="441" y="332"/>
                </a:cubicBezTo>
                <a:close/>
                <a:moveTo>
                  <a:pt x="612" y="293"/>
                </a:moveTo>
                <a:lnTo>
                  <a:pt x="578" y="293"/>
                </a:lnTo>
                <a:cubicBezTo>
                  <a:pt x="579" y="302"/>
                  <a:pt x="579" y="312"/>
                  <a:pt x="579" y="322"/>
                </a:cubicBezTo>
                <a:cubicBezTo>
                  <a:pt x="579" y="328"/>
                  <a:pt x="579" y="334"/>
                  <a:pt x="578" y="341"/>
                </a:cubicBezTo>
                <a:lnTo>
                  <a:pt x="612" y="341"/>
                </a:lnTo>
                <a:cubicBezTo>
                  <a:pt x="626" y="341"/>
                  <a:pt x="637" y="330"/>
                  <a:pt x="637" y="317"/>
                </a:cubicBezTo>
                <a:cubicBezTo>
                  <a:pt x="637" y="304"/>
                  <a:pt x="626" y="293"/>
                  <a:pt x="612" y="293"/>
                </a:cubicBezTo>
                <a:close/>
                <a:moveTo>
                  <a:pt x="518" y="152"/>
                </a:moveTo>
                <a:lnTo>
                  <a:pt x="542" y="128"/>
                </a:lnTo>
                <a:cubicBezTo>
                  <a:pt x="552" y="118"/>
                  <a:pt x="552" y="103"/>
                  <a:pt x="543" y="93"/>
                </a:cubicBezTo>
                <a:cubicBezTo>
                  <a:pt x="534" y="84"/>
                  <a:pt x="518" y="84"/>
                  <a:pt x="508" y="94"/>
                </a:cubicBezTo>
                <a:lnTo>
                  <a:pt x="484" y="119"/>
                </a:lnTo>
                <a:cubicBezTo>
                  <a:pt x="496" y="129"/>
                  <a:pt x="507" y="140"/>
                  <a:pt x="518" y="152"/>
                </a:cubicBezTo>
                <a:close/>
                <a:moveTo>
                  <a:pt x="318" y="60"/>
                </a:moveTo>
                <a:cubicBezTo>
                  <a:pt x="326" y="60"/>
                  <a:pt x="334" y="61"/>
                  <a:pt x="342" y="61"/>
                </a:cubicBezTo>
                <a:lnTo>
                  <a:pt x="342" y="25"/>
                </a:lnTo>
                <a:cubicBezTo>
                  <a:pt x="342" y="11"/>
                  <a:pt x="331" y="0"/>
                  <a:pt x="318" y="0"/>
                </a:cubicBezTo>
                <a:cubicBezTo>
                  <a:pt x="305" y="0"/>
                  <a:pt x="294" y="11"/>
                  <a:pt x="294" y="25"/>
                </a:cubicBezTo>
                <a:lnTo>
                  <a:pt x="294" y="61"/>
                </a:lnTo>
                <a:cubicBezTo>
                  <a:pt x="302" y="61"/>
                  <a:pt x="310" y="60"/>
                  <a:pt x="318" y="60"/>
                </a:cubicBezTo>
                <a:close/>
                <a:moveTo>
                  <a:pt x="117" y="155"/>
                </a:moveTo>
                <a:cubicBezTo>
                  <a:pt x="127" y="143"/>
                  <a:pt x="138" y="132"/>
                  <a:pt x="151" y="122"/>
                </a:cubicBezTo>
                <a:lnTo>
                  <a:pt x="127" y="98"/>
                </a:lnTo>
                <a:cubicBezTo>
                  <a:pt x="118" y="89"/>
                  <a:pt x="102" y="88"/>
                  <a:pt x="93" y="98"/>
                </a:cubicBezTo>
                <a:cubicBezTo>
                  <a:pt x="84" y="107"/>
                  <a:pt x="84" y="122"/>
                  <a:pt x="94" y="132"/>
                </a:cubicBezTo>
                <a:lnTo>
                  <a:pt x="117" y="155"/>
                </a:lnTo>
                <a:close/>
                <a:moveTo>
                  <a:pt x="57" y="322"/>
                </a:moveTo>
                <a:cubicBezTo>
                  <a:pt x="57" y="312"/>
                  <a:pt x="58" y="302"/>
                  <a:pt x="59" y="293"/>
                </a:cubicBezTo>
                <a:lnTo>
                  <a:pt x="25" y="293"/>
                </a:lnTo>
                <a:cubicBezTo>
                  <a:pt x="11" y="293"/>
                  <a:pt x="0" y="304"/>
                  <a:pt x="0" y="317"/>
                </a:cubicBezTo>
                <a:cubicBezTo>
                  <a:pt x="0" y="330"/>
                  <a:pt x="11" y="341"/>
                  <a:pt x="25" y="341"/>
                </a:cubicBezTo>
                <a:lnTo>
                  <a:pt x="58" y="341"/>
                </a:lnTo>
                <a:cubicBezTo>
                  <a:pt x="57" y="334"/>
                  <a:pt x="57" y="328"/>
                  <a:pt x="57" y="322"/>
                </a:cubicBezTo>
                <a:close/>
              </a:path>
            </a:pathLst>
          </a:custGeom>
          <a:solidFill>
            <a:srgbClr val="1D4C61"/>
          </a:solidFill>
          <a:ln>
            <a:noFill/>
          </a:ln>
        </p:spPr>
        <p:txBody>
          <a:bodyPr vert="horz" wrap="square" lIns="91440" tIns="45720" rIns="91440" bIns="45720" numCol="1" anchor="t" anchorCtr="0" compatLnSpc="1"/>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313530"/>
              </a:solidFill>
              <a:effectLst/>
              <a:uLnTx/>
              <a:uFillTx/>
              <a:latin typeface="Arial" panose="020B0604020202020204" pitchFamily="34" charset="0"/>
              <a:ea typeface="宋体" panose="02010600030101010101" pitchFamily="2" charset="-122"/>
            </a:endParaRPr>
          </a:p>
        </p:txBody>
      </p:sp>
      <p:sp>
        <p:nvSpPr>
          <p:cNvPr id="90" name="Freeform 17"/>
          <p:cNvSpPr>
            <a:spLocks noEditPoints="1"/>
          </p:cNvSpPr>
          <p:nvPr/>
        </p:nvSpPr>
        <p:spPr bwMode="auto">
          <a:xfrm>
            <a:off x="3733115" y="3257141"/>
            <a:ext cx="206961" cy="203265"/>
          </a:xfrm>
          <a:custGeom>
            <a:avLst/>
            <a:gdLst>
              <a:gd name="T0" fmla="*/ 198 w 289"/>
              <a:gd name="T1" fmla="*/ 156 h 283"/>
              <a:gd name="T2" fmla="*/ 233 w 289"/>
              <a:gd name="T3" fmla="*/ 191 h 283"/>
              <a:gd name="T4" fmla="*/ 198 w 289"/>
              <a:gd name="T5" fmla="*/ 226 h 283"/>
              <a:gd name="T6" fmla="*/ 163 w 289"/>
              <a:gd name="T7" fmla="*/ 191 h 283"/>
              <a:gd name="T8" fmla="*/ 198 w 289"/>
              <a:gd name="T9" fmla="*/ 156 h 283"/>
              <a:gd name="T10" fmla="*/ 64 w 289"/>
              <a:gd name="T11" fmla="*/ 3 h 283"/>
              <a:gd name="T12" fmla="*/ 73 w 289"/>
              <a:gd name="T13" fmla="*/ 21 h 283"/>
              <a:gd name="T14" fmla="*/ 54 w 289"/>
              <a:gd name="T15" fmla="*/ 40 h 283"/>
              <a:gd name="T16" fmla="*/ 36 w 289"/>
              <a:gd name="T17" fmla="*/ 57 h 283"/>
              <a:gd name="T18" fmla="*/ 0 w 289"/>
              <a:gd name="T19" fmla="*/ 80 h 283"/>
              <a:gd name="T20" fmla="*/ 119 w 289"/>
              <a:gd name="T21" fmla="*/ 199 h 283"/>
              <a:gd name="T22" fmla="*/ 176 w 289"/>
              <a:gd name="T23" fmla="*/ 275 h 283"/>
              <a:gd name="T24" fmla="*/ 206 w 289"/>
              <a:gd name="T25" fmla="*/ 283 h 283"/>
              <a:gd name="T26" fmla="*/ 289 w 289"/>
              <a:gd name="T27" fmla="*/ 199 h 283"/>
              <a:gd name="T28" fmla="*/ 281 w 289"/>
              <a:gd name="T29" fmla="*/ 169 h 283"/>
              <a:gd name="T30" fmla="*/ 206 w 289"/>
              <a:gd name="T31" fmla="*/ 113 h 283"/>
              <a:gd name="T32" fmla="*/ 93 w 289"/>
              <a:gd name="T33" fmla="*/ 0 h 283"/>
              <a:gd name="T34" fmla="*/ 82 w 289"/>
              <a:gd name="T35" fmla="*/ 12 h 283"/>
              <a:gd name="T36" fmla="*/ 64 w 289"/>
              <a:gd name="T37" fmla="*/ 3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9" h="283">
                <a:moveTo>
                  <a:pt x="198" y="156"/>
                </a:moveTo>
                <a:cubicBezTo>
                  <a:pt x="217" y="156"/>
                  <a:pt x="233" y="171"/>
                  <a:pt x="233" y="191"/>
                </a:cubicBezTo>
                <a:cubicBezTo>
                  <a:pt x="233" y="210"/>
                  <a:pt x="217" y="226"/>
                  <a:pt x="198" y="226"/>
                </a:cubicBezTo>
                <a:cubicBezTo>
                  <a:pt x="178" y="226"/>
                  <a:pt x="163" y="210"/>
                  <a:pt x="163" y="191"/>
                </a:cubicBezTo>
                <a:cubicBezTo>
                  <a:pt x="163" y="171"/>
                  <a:pt x="178" y="156"/>
                  <a:pt x="198" y="156"/>
                </a:cubicBezTo>
                <a:close/>
                <a:moveTo>
                  <a:pt x="64" y="3"/>
                </a:moveTo>
                <a:lnTo>
                  <a:pt x="73" y="21"/>
                </a:lnTo>
                <a:lnTo>
                  <a:pt x="54" y="40"/>
                </a:lnTo>
                <a:lnTo>
                  <a:pt x="36" y="57"/>
                </a:lnTo>
                <a:cubicBezTo>
                  <a:pt x="26" y="68"/>
                  <a:pt x="14" y="75"/>
                  <a:pt x="0" y="80"/>
                </a:cubicBezTo>
                <a:lnTo>
                  <a:pt x="119" y="199"/>
                </a:lnTo>
                <a:lnTo>
                  <a:pt x="176" y="275"/>
                </a:lnTo>
                <a:lnTo>
                  <a:pt x="206" y="283"/>
                </a:lnTo>
                <a:lnTo>
                  <a:pt x="289" y="199"/>
                </a:lnTo>
                <a:lnTo>
                  <a:pt x="281" y="169"/>
                </a:lnTo>
                <a:lnTo>
                  <a:pt x="206" y="113"/>
                </a:lnTo>
                <a:lnTo>
                  <a:pt x="93" y="0"/>
                </a:lnTo>
                <a:lnTo>
                  <a:pt x="82" y="12"/>
                </a:lnTo>
                <a:lnTo>
                  <a:pt x="64" y="3"/>
                </a:lnTo>
                <a:close/>
              </a:path>
            </a:pathLst>
          </a:custGeom>
          <a:solidFill>
            <a:srgbClr val="1D4C61"/>
          </a:solidFill>
          <a:ln>
            <a:noFill/>
          </a:ln>
        </p:spPr>
        <p:txBody>
          <a:bodyPr vert="horz" wrap="square" lIns="91440" tIns="45720" rIns="91440" bIns="45720" numCol="1" anchor="t" anchorCtr="0" compatLnSpc="1"/>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313530"/>
              </a:solidFill>
              <a:effectLst/>
              <a:uLnTx/>
              <a:uFillTx/>
              <a:latin typeface="Arial" panose="020B0604020202020204" pitchFamily="34" charset="0"/>
              <a:ea typeface="宋体" panose="02010600030101010101" pitchFamily="2" charset="-122"/>
            </a:endParaRPr>
          </a:p>
        </p:txBody>
      </p:sp>
      <p:sp>
        <p:nvSpPr>
          <p:cNvPr id="91" name="Freeform 18"/>
          <p:cNvSpPr/>
          <p:nvPr/>
        </p:nvSpPr>
        <p:spPr bwMode="auto">
          <a:xfrm>
            <a:off x="3463327" y="2979962"/>
            <a:ext cx="214352" cy="216200"/>
          </a:xfrm>
          <a:custGeom>
            <a:avLst/>
            <a:gdLst>
              <a:gd name="T0" fmla="*/ 244 w 300"/>
              <a:gd name="T1" fmla="*/ 238 h 301"/>
              <a:gd name="T2" fmla="*/ 263 w 300"/>
              <a:gd name="T3" fmla="*/ 219 h 301"/>
              <a:gd name="T4" fmla="*/ 281 w 300"/>
              <a:gd name="T5" fmla="*/ 228 h 301"/>
              <a:gd name="T6" fmla="*/ 272 w 300"/>
              <a:gd name="T7" fmla="*/ 210 h 301"/>
              <a:gd name="T8" fmla="*/ 291 w 300"/>
              <a:gd name="T9" fmla="*/ 191 h 301"/>
              <a:gd name="T10" fmla="*/ 293 w 300"/>
              <a:gd name="T11" fmla="*/ 189 h 301"/>
              <a:gd name="T12" fmla="*/ 300 w 300"/>
              <a:gd name="T13" fmla="*/ 156 h 301"/>
              <a:gd name="T14" fmla="*/ 144 w 300"/>
              <a:gd name="T15" fmla="*/ 0 h 301"/>
              <a:gd name="T16" fmla="*/ 130 w 300"/>
              <a:gd name="T17" fmla="*/ 15 h 301"/>
              <a:gd name="T18" fmla="*/ 188 w 300"/>
              <a:gd name="T19" fmla="*/ 107 h 301"/>
              <a:gd name="T20" fmla="*/ 106 w 300"/>
              <a:gd name="T21" fmla="*/ 189 h 301"/>
              <a:gd name="T22" fmla="*/ 14 w 300"/>
              <a:gd name="T23" fmla="*/ 131 h 301"/>
              <a:gd name="T24" fmla="*/ 0 w 300"/>
              <a:gd name="T25" fmla="*/ 145 h 301"/>
              <a:gd name="T26" fmla="*/ 156 w 300"/>
              <a:gd name="T27" fmla="*/ 301 h 301"/>
              <a:gd name="T28" fmla="*/ 201 w 300"/>
              <a:gd name="T29" fmla="*/ 289 h 301"/>
              <a:gd name="T30" fmla="*/ 204 w 300"/>
              <a:gd name="T31" fmla="*/ 291 h 301"/>
              <a:gd name="T32" fmla="*/ 227 w 300"/>
              <a:gd name="T33" fmla="*/ 255 h 301"/>
              <a:gd name="T34" fmla="*/ 244 w 300"/>
              <a:gd name="T35" fmla="*/ 238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0" h="301">
                <a:moveTo>
                  <a:pt x="244" y="238"/>
                </a:moveTo>
                <a:lnTo>
                  <a:pt x="263" y="219"/>
                </a:lnTo>
                <a:lnTo>
                  <a:pt x="281" y="228"/>
                </a:lnTo>
                <a:lnTo>
                  <a:pt x="272" y="210"/>
                </a:lnTo>
                <a:lnTo>
                  <a:pt x="291" y="191"/>
                </a:lnTo>
                <a:lnTo>
                  <a:pt x="293" y="189"/>
                </a:lnTo>
                <a:cubicBezTo>
                  <a:pt x="297" y="178"/>
                  <a:pt x="300" y="167"/>
                  <a:pt x="300" y="156"/>
                </a:cubicBezTo>
                <a:cubicBezTo>
                  <a:pt x="300" y="77"/>
                  <a:pt x="224" y="0"/>
                  <a:pt x="144" y="0"/>
                </a:cubicBezTo>
                <a:cubicBezTo>
                  <a:pt x="144" y="0"/>
                  <a:pt x="135" y="10"/>
                  <a:pt x="130" y="15"/>
                </a:cubicBezTo>
                <a:cubicBezTo>
                  <a:pt x="194" y="78"/>
                  <a:pt x="188" y="68"/>
                  <a:pt x="188" y="107"/>
                </a:cubicBezTo>
                <a:cubicBezTo>
                  <a:pt x="188" y="139"/>
                  <a:pt x="137" y="189"/>
                  <a:pt x="106" y="189"/>
                </a:cubicBezTo>
                <a:cubicBezTo>
                  <a:pt x="66" y="189"/>
                  <a:pt x="79" y="196"/>
                  <a:pt x="14" y="131"/>
                </a:cubicBezTo>
                <a:cubicBezTo>
                  <a:pt x="9" y="136"/>
                  <a:pt x="0" y="145"/>
                  <a:pt x="0" y="145"/>
                </a:cubicBezTo>
                <a:cubicBezTo>
                  <a:pt x="0" y="225"/>
                  <a:pt x="76" y="301"/>
                  <a:pt x="156" y="301"/>
                </a:cubicBezTo>
                <a:cubicBezTo>
                  <a:pt x="170" y="301"/>
                  <a:pt x="185" y="296"/>
                  <a:pt x="201" y="289"/>
                </a:cubicBezTo>
                <a:lnTo>
                  <a:pt x="204" y="291"/>
                </a:lnTo>
                <a:cubicBezTo>
                  <a:pt x="208" y="278"/>
                  <a:pt x="216" y="266"/>
                  <a:pt x="227" y="255"/>
                </a:cubicBezTo>
                <a:lnTo>
                  <a:pt x="244" y="238"/>
                </a:lnTo>
                <a:close/>
              </a:path>
            </a:pathLst>
          </a:custGeom>
          <a:solidFill>
            <a:srgbClr val="1D4C61"/>
          </a:solidFill>
          <a:ln>
            <a:noFill/>
          </a:ln>
        </p:spPr>
        <p:txBody>
          <a:bodyPr vert="horz" wrap="square" lIns="91440" tIns="45720" rIns="91440" bIns="45720" numCol="1" anchor="t" anchorCtr="0" compatLnSpc="1"/>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313530"/>
              </a:solidFill>
              <a:effectLst/>
              <a:uLnTx/>
              <a:uFillTx/>
              <a:latin typeface="Arial" panose="020B0604020202020204" pitchFamily="34" charset="0"/>
              <a:ea typeface="宋体" panose="02010600030101010101" pitchFamily="2" charset="-122"/>
            </a:endParaRPr>
          </a:p>
        </p:txBody>
      </p:sp>
      <p:sp>
        <p:nvSpPr>
          <p:cNvPr id="92" name="Freeform 19"/>
          <p:cNvSpPr/>
          <p:nvPr/>
        </p:nvSpPr>
        <p:spPr bwMode="auto">
          <a:xfrm>
            <a:off x="3463327" y="2979962"/>
            <a:ext cx="482293" cy="480444"/>
          </a:xfrm>
          <a:custGeom>
            <a:avLst/>
            <a:gdLst>
              <a:gd name="T0" fmla="*/ 654 w 678"/>
              <a:gd name="T1" fmla="*/ 65 h 670"/>
              <a:gd name="T2" fmla="*/ 607 w 678"/>
              <a:gd name="T3" fmla="*/ 18 h 670"/>
              <a:gd name="T4" fmla="*/ 562 w 678"/>
              <a:gd name="T5" fmla="*/ 0 h 670"/>
              <a:gd name="T6" fmla="*/ 518 w 678"/>
              <a:gd name="T7" fmla="*/ 18 h 670"/>
              <a:gd name="T8" fmla="*/ 319 w 678"/>
              <a:gd name="T9" fmla="*/ 217 h 670"/>
              <a:gd name="T10" fmla="*/ 311 w 678"/>
              <a:gd name="T11" fmla="*/ 256 h 670"/>
              <a:gd name="T12" fmla="*/ 284 w 678"/>
              <a:gd name="T13" fmla="*/ 267 h 670"/>
              <a:gd name="T14" fmla="*/ 271 w 678"/>
              <a:gd name="T15" fmla="*/ 264 h 670"/>
              <a:gd name="T16" fmla="*/ 254 w 678"/>
              <a:gd name="T17" fmla="*/ 282 h 670"/>
              <a:gd name="T18" fmla="*/ 254 w 678"/>
              <a:gd name="T19" fmla="*/ 371 h 670"/>
              <a:gd name="T20" fmla="*/ 257 w 678"/>
              <a:gd name="T21" fmla="*/ 374 h 670"/>
              <a:gd name="T22" fmla="*/ 102 w 678"/>
              <a:gd name="T23" fmla="*/ 530 h 670"/>
              <a:gd name="T24" fmla="*/ 61 w 678"/>
              <a:gd name="T25" fmla="*/ 545 h 670"/>
              <a:gd name="T26" fmla="*/ 0 w 678"/>
              <a:gd name="T27" fmla="*/ 632 h 670"/>
              <a:gd name="T28" fmla="*/ 39 w 678"/>
              <a:gd name="T29" fmla="*/ 670 h 670"/>
              <a:gd name="T30" fmla="*/ 125 w 678"/>
              <a:gd name="T31" fmla="*/ 610 h 670"/>
              <a:gd name="T32" fmla="*/ 141 w 678"/>
              <a:gd name="T33" fmla="*/ 568 h 670"/>
              <a:gd name="T34" fmla="*/ 296 w 678"/>
              <a:gd name="T35" fmla="*/ 413 h 670"/>
              <a:gd name="T36" fmla="*/ 301 w 678"/>
              <a:gd name="T37" fmla="*/ 418 h 670"/>
              <a:gd name="T38" fmla="*/ 345 w 678"/>
              <a:gd name="T39" fmla="*/ 436 h 670"/>
              <a:gd name="T40" fmla="*/ 390 w 678"/>
              <a:gd name="T41" fmla="*/ 418 h 670"/>
              <a:gd name="T42" fmla="*/ 408 w 678"/>
              <a:gd name="T43" fmla="*/ 400 h 670"/>
              <a:gd name="T44" fmla="*/ 416 w 678"/>
              <a:gd name="T45" fmla="*/ 361 h 670"/>
              <a:gd name="T46" fmla="*/ 442 w 678"/>
              <a:gd name="T47" fmla="*/ 351 h 670"/>
              <a:gd name="T48" fmla="*/ 455 w 678"/>
              <a:gd name="T49" fmla="*/ 353 h 670"/>
              <a:gd name="T50" fmla="*/ 654 w 678"/>
              <a:gd name="T51" fmla="*/ 154 h 670"/>
              <a:gd name="T52" fmla="*/ 654 w 678"/>
              <a:gd name="T53" fmla="*/ 65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8" h="670">
                <a:moveTo>
                  <a:pt x="654" y="65"/>
                </a:moveTo>
                <a:lnTo>
                  <a:pt x="607" y="18"/>
                </a:lnTo>
                <a:cubicBezTo>
                  <a:pt x="595" y="6"/>
                  <a:pt x="579" y="0"/>
                  <a:pt x="562" y="0"/>
                </a:cubicBezTo>
                <a:cubicBezTo>
                  <a:pt x="546" y="0"/>
                  <a:pt x="530" y="6"/>
                  <a:pt x="518" y="18"/>
                </a:cubicBezTo>
                <a:lnTo>
                  <a:pt x="319" y="217"/>
                </a:lnTo>
                <a:cubicBezTo>
                  <a:pt x="325" y="229"/>
                  <a:pt x="320" y="247"/>
                  <a:pt x="311" y="256"/>
                </a:cubicBezTo>
                <a:cubicBezTo>
                  <a:pt x="304" y="263"/>
                  <a:pt x="294" y="267"/>
                  <a:pt x="284" y="267"/>
                </a:cubicBezTo>
                <a:cubicBezTo>
                  <a:pt x="279" y="267"/>
                  <a:pt x="275" y="266"/>
                  <a:pt x="271" y="264"/>
                </a:cubicBezTo>
                <a:lnTo>
                  <a:pt x="254" y="282"/>
                </a:lnTo>
                <a:cubicBezTo>
                  <a:pt x="229" y="306"/>
                  <a:pt x="229" y="347"/>
                  <a:pt x="254" y="371"/>
                </a:cubicBezTo>
                <a:lnTo>
                  <a:pt x="257" y="374"/>
                </a:lnTo>
                <a:lnTo>
                  <a:pt x="102" y="530"/>
                </a:lnTo>
                <a:lnTo>
                  <a:pt x="61" y="545"/>
                </a:lnTo>
                <a:lnTo>
                  <a:pt x="0" y="632"/>
                </a:lnTo>
                <a:lnTo>
                  <a:pt x="39" y="670"/>
                </a:lnTo>
                <a:lnTo>
                  <a:pt x="125" y="610"/>
                </a:lnTo>
                <a:lnTo>
                  <a:pt x="141" y="568"/>
                </a:lnTo>
                <a:lnTo>
                  <a:pt x="296" y="413"/>
                </a:lnTo>
                <a:lnTo>
                  <a:pt x="301" y="418"/>
                </a:lnTo>
                <a:cubicBezTo>
                  <a:pt x="313" y="430"/>
                  <a:pt x="329" y="436"/>
                  <a:pt x="345" y="436"/>
                </a:cubicBezTo>
                <a:cubicBezTo>
                  <a:pt x="362" y="436"/>
                  <a:pt x="378" y="430"/>
                  <a:pt x="390" y="418"/>
                </a:cubicBezTo>
                <a:lnTo>
                  <a:pt x="408" y="400"/>
                </a:lnTo>
                <a:cubicBezTo>
                  <a:pt x="402" y="388"/>
                  <a:pt x="406" y="371"/>
                  <a:pt x="416" y="361"/>
                </a:cubicBezTo>
                <a:cubicBezTo>
                  <a:pt x="422" y="355"/>
                  <a:pt x="433" y="351"/>
                  <a:pt x="442" y="351"/>
                </a:cubicBezTo>
                <a:cubicBezTo>
                  <a:pt x="447" y="351"/>
                  <a:pt x="451" y="352"/>
                  <a:pt x="455" y="353"/>
                </a:cubicBezTo>
                <a:lnTo>
                  <a:pt x="654" y="154"/>
                </a:lnTo>
                <a:cubicBezTo>
                  <a:pt x="678" y="130"/>
                  <a:pt x="678" y="89"/>
                  <a:pt x="654" y="65"/>
                </a:cubicBezTo>
                <a:close/>
              </a:path>
            </a:pathLst>
          </a:custGeom>
          <a:solidFill>
            <a:srgbClr val="1D4C61"/>
          </a:solidFill>
          <a:ln>
            <a:noFill/>
          </a:ln>
        </p:spPr>
        <p:txBody>
          <a:bodyPr vert="horz" wrap="square" lIns="91440" tIns="45720" rIns="91440" bIns="45720" numCol="1" anchor="t" anchorCtr="0" compatLnSpc="1"/>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313530"/>
              </a:solidFill>
              <a:effectLst/>
              <a:uLnTx/>
              <a:uFillTx/>
              <a:latin typeface="Arial" panose="020B0604020202020204" pitchFamily="34" charset="0"/>
              <a:ea typeface="宋体" panose="02010600030101010101" pitchFamily="2" charset="-122"/>
            </a:endParaRPr>
          </a:p>
        </p:txBody>
      </p:sp>
      <p:sp>
        <p:nvSpPr>
          <p:cNvPr id="93" name="Freeform 20"/>
          <p:cNvSpPr>
            <a:spLocks noEditPoints="1"/>
          </p:cNvSpPr>
          <p:nvPr/>
        </p:nvSpPr>
        <p:spPr bwMode="auto">
          <a:xfrm>
            <a:off x="4642263" y="2968875"/>
            <a:ext cx="556207" cy="558054"/>
          </a:xfrm>
          <a:custGeom>
            <a:avLst/>
            <a:gdLst>
              <a:gd name="T0" fmla="*/ 554 w 781"/>
              <a:gd name="T1" fmla="*/ 391 h 782"/>
              <a:gd name="T2" fmla="*/ 416 w 781"/>
              <a:gd name="T3" fmla="*/ 303 h 782"/>
              <a:gd name="T4" fmla="*/ 233 w 781"/>
              <a:gd name="T5" fmla="*/ 347 h 782"/>
              <a:gd name="T6" fmla="*/ 460 w 781"/>
              <a:gd name="T7" fmla="*/ 538 h 782"/>
              <a:gd name="T8" fmla="*/ 695 w 781"/>
              <a:gd name="T9" fmla="*/ 616 h 782"/>
              <a:gd name="T10" fmla="*/ 679 w 781"/>
              <a:gd name="T11" fmla="*/ 318 h 782"/>
              <a:gd name="T12" fmla="*/ 636 w 781"/>
              <a:gd name="T13" fmla="*/ 270 h 782"/>
              <a:gd name="T14" fmla="*/ 655 w 781"/>
              <a:gd name="T15" fmla="*/ 231 h 782"/>
              <a:gd name="T16" fmla="*/ 684 w 781"/>
              <a:gd name="T17" fmla="*/ 131 h 782"/>
              <a:gd name="T18" fmla="*/ 570 w 781"/>
              <a:gd name="T19" fmla="*/ 109 h 782"/>
              <a:gd name="T20" fmla="*/ 493 w 781"/>
              <a:gd name="T21" fmla="*/ 142 h 782"/>
              <a:gd name="T22" fmla="*/ 465 w 781"/>
              <a:gd name="T23" fmla="*/ 91 h 782"/>
              <a:gd name="T24" fmla="*/ 414 w 781"/>
              <a:gd name="T25" fmla="*/ 0 h 782"/>
              <a:gd name="T26" fmla="*/ 318 w 781"/>
              <a:gd name="T27" fmla="*/ 65 h 782"/>
              <a:gd name="T28" fmla="*/ 318 w 781"/>
              <a:gd name="T29" fmla="*/ 102 h 782"/>
              <a:gd name="T30" fmla="*/ 317 w 781"/>
              <a:gd name="T31" fmla="*/ 107 h 782"/>
              <a:gd name="T32" fmla="*/ 315 w 781"/>
              <a:gd name="T33" fmla="*/ 115 h 782"/>
              <a:gd name="T34" fmla="*/ 313 w 781"/>
              <a:gd name="T35" fmla="*/ 119 h 782"/>
              <a:gd name="T36" fmla="*/ 239 w 781"/>
              <a:gd name="T37" fmla="*/ 135 h 782"/>
              <a:gd name="T38" fmla="*/ 202 w 781"/>
              <a:gd name="T39" fmla="*/ 97 h 782"/>
              <a:gd name="T40" fmla="*/ 98 w 781"/>
              <a:gd name="T41" fmla="*/ 200 h 782"/>
              <a:gd name="T42" fmla="*/ 136 w 781"/>
              <a:gd name="T43" fmla="*/ 240 h 782"/>
              <a:gd name="T44" fmla="*/ 140 w 781"/>
              <a:gd name="T45" fmla="*/ 245 h 782"/>
              <a:gd name="T46" fmla="*/ 143 w 781"/>
              <a:gd name="T47" fmla="*/ 252 h 782"/>
              <a:gd name="T48" fmla="*/ 144 w 781"/>
              <a:gd name="T49" fmla="*/ 258 h 782"/>
              <a:gd name="T50" fmla="*/ 131 w 781"/>
              <a:gd name="T51" fmla="*/ 303 h 782"/>
              <a:gd name="T52" fmla="*/ 65 w 781"/>
              <a:gd name="T53" fmla="*/ 317 h 782"/>
              <a:gd name="T54" fmla="*/ 0 w 781"/>
              <a:gd name="T55" fmla="*/ 413 h 782"/>
              <a:gd name="T56" fmla="*/ 102 w 781"/>
              <a:gd name="T57" fmla="*/ 463 h 782"/>
              <a:gd name="T58" fmla="*/ 110 w 781"/>
              <a:gd name="T59" fmla="*/ 465 h 782"/>
              <a:gd name="T60" fmla="*/ 134 w 781"/>
              <a:gd name="T61" fmla="*/ 542 h 782"/>
              <a:gd name="T62" fmla="*/ 108 w 781"/>
              <a:gd name="T63" fmla="*/ 569 h 782"/>
              <a:gd name="T64" fmla="*/ 130 w 781"/>
              <a:gd name="T65" fmla="*/ 683 h 782"/>
              <a:gd name="T66" fmla="*/ 237 w 781"/>
              <a:gd name="T67" fmla="*/ 646 h 782"/>
              <a:gd name="T68" fmla="*/ 241 w 781"/>
              <a:gd name="T69" fmla="*/ 644 h 782"/>
              <a:gd name="T70" fmla="*/ 248 w 781"/>
              <a:gd name="T71" fmla="*/ 640 h 782"/>
              <a:gd name="T72" fmla="*/ 253 w 781"/>
              <a:gd name="T73" fmla="*/ 638 h 782"/>
              <a:gd name="T74" fmla="*/ 258 w 781"/>
              <a:gd name="T75" fmla="*/ 637 h 782"/>
              <a:gd name="T76" fmla="*/ 265 w 781"/>
              <a:gd name="T77" fmla="*/ 636 h 782"/>
              <a:gd name="T78" fmla="*/ 316 w 781"/>
              <a:gd name="T79" fmla="*/ 691 h 782"/>
              <a:gd name="T80" fmla="*/ 367 w 781"/>
              <a:gd name="T81" fmla="*/ 782 h 782"/>
              <a:gd name="T82" fmla="*/ 463 w 781"/>
              <a:gd name="T83" fmla="*/ 717 h 782"/>
              <a:gd name="T84" fmla="*/ 463 w 781"/>
              <a:gd name="T85" fmla="*/ 680 h 782"/>
              <a:gd name="T86" fmla="*/ 476 w 781"/>
              <a:gd name="T87" fmla="*/ 652 h 782"/>
              <a:gd name="T88" fmla="*/ 489 w 781"/>
              <a:gd name="T89" fmla="*/ 642 h 782"/>
              <a:gd name="T90" fmla="*/ 493 w 781"/>
              <a:gd name="T91" fmla="*/ 640 h 782"/>
              <a:gd name="T92" fmla="*/ 176 w 781"/>
              <a:gd name="T93" fmla="*/ 390 h 782"/>
              <a:gd name="T94" fmla="*/ 596 w 781"/>
              <a:gd name="T95" fmla="*/ 450 h 782"/>
              <a:gd name="T96" fmla="*/ 666 w 781"/>
              <a:gd name="T97" fmla="*/ 468 h 782"/>
              <a:gd name="T98" fmla="*/ 716 w 781"/>
              <a:gd name="T99" fmla="*/ 465 h 782"/>
              <a:gd name="T100" fmla="*/ 781 w 781"/>
              <a:gd name="T101" fmla="*/ 369 h 782"/>
              <a:gd name="T102" fmla="*/ 653 w 781"/>
              <a:gd name="T103" fmla="*/ 679 h 782"/>
              <a:gd name="T104" fmla="*/ 680 w 781"/>
              <a:gd name="T105" fmla="*/ 652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81" h="782">
                <a:moveTo>
                  <a:pt x="695" y="616"/>
                </a:moveTo>
                <a:lnTo>
                  <a:pt x="538" y="461"/>
                </a:lnTo>
                <a:cubicBezTo>
                  <a:pt x="548" y="440"/>
                  <a:pt x="554" y="416"/>
                  <a:pt x="554" y="391"/>
                </a:cubicBezTo>
                <a:cubicBezTo>
                  <a:pt x="554" y="301"/>
                  <a:pt x="481" y="228"/>
                  <a:pt x="391" y="228"/>
                </a:cubicBezTo>
                <a:cubicBezTo>
                  <a:pt x="376" y="228"/>
                  <a:pt x="361" y="230"/>
                  <a:pt x="347" y="234"/>
                </a:cubicBezTo>
                <a:lnTo>
                  <a:pt x="416" y="303"/>
                </a:lnTo>
                <a:cubicBezTo>
                  <a:pt x="445" y="332"/>
                  <a:pt x="443" y="381"/>
                  <a:pt x="412" y="412"/>
                </a:cubicBezTo>
                <a:cubicBezTo>
                  <a:pt x="381" y="444"/>
                  <a:pt x="332" y="446"/>
                  <a:pt x="303" y="417"/>
                </a:cubicBezTo>
                <a:lnTo>
                  <a:pt x="233" y="347"/>
                </a:lnTo>
                <a:cubicBezTo>
                  <a:pt x="230" y="361"/>
                  <a:pt x="228" y="376"/>
                  <a:pt x="228" y="391"/>
                </a:cubicBezTo>
                <a:cubicBezTo>
                  <a:pt x="228" y="481"/>
                  <a:pt x="301" y="554"/>
                  <a:pt x="391" y="554"/>
                </a:cubicBezTo>
                <a:cubicBezTo>
                  <a:pt x="416" y="554"/>
                  <a:pt x="439" y="548"/>
                  <a:pt x="460" y="538"/>
                </a:cubicBezTo>
                <a:lnTo>
                  <a:pt x="617" y="694"/>
                </a:lnTo>
                <a:cubicBezTo>
                  <a:pt x="637" y="714"/>
                  <a:pt x="670" y="712"/>
                  <a:pt x="692" y="691"/>
                </a:cubicBezTo>
                <a:cubicBezTo>
                  <a:pt x="713" y="669"/>
                  <a:pt x="715" y="636"/>
                  <a:pt x="695" y="616"/>
                </a:cubicBezTo>
                <a:close/>
                <a:moveTo>
                  <a:pt x="732" y="319"/>
                </a:moveTo>
                <a:lnTo>
                  <a:pt x="716" y="319"/>
                </a:lnTo>
                <a:lnTo>
                  <a:pt x="679" y="318"/>
                </a:lnTo>
                <a:cubicBezTo>
                  <a:pt x="672" y="318"/>
                  <a:pt x="665" y="315"/>
                  <a:pt x="659" y="311"/>
                </a:cubicBezTo>
                <a:cubicBezTo>
                  <a:pt x="658" y="311"/>
                  <a:pt x="658" y="311"/>
                  <a:pt x="658" y="310"/>
                </a:cubicBezTo>
                <a:cubicBezTo>
                  <a:pt x="645" y="302"/>
                  <a:pt x="636" y="287"/>
                  <a:pt x="636" y="270"/>
                </a:cubicBezTo>
                <a:cubicBezTo>
                  <a:pt x="636" y="264"/>
                  <a:pt x="637" y="259"/>
                  <a:pt x="639" y="254"/>
                </a:cubicBezTo>
                <a:cubicBezTo>
                  <a:pt x="640" y="249"/>
                  <a:pt x="643" y="244"/>
                  <a:pt x="647" y="240"/>
                </a:cubicBezTo>
                <a:lnTo>
                  <a:pt x="655" y="231"/>
                </a:lnTo>
                <a:lnTo>
                  <a:pt x="673" y="213"/>
                </a:lnTo>
                <a:lnTo>
                  <a:pt x="684" y="202"/>
                </a:lnTo>
                <a:cubicBezTo>
                  <a:pt x="700" y="181"/>
                  <a:pt x="700" y="152"/>
                  <a:pt x="684" y="131"/>
                </a:cubicBezTo>
                <a:lnTo>
                  <a:pt x="651" y="99"/>
                </a:lnTo>
                <a:cubicBezTo>
                  <a:pt x="631" y="83"/>
                  <a:pt x="602" y="82"/>
                  <a:pt x="581" y="98"/>
                </a:cubicBezTo>
                <a:lnTo>
                  <a:pt x="570" y="109"/>
                </a:lnTo>
                <a:lnTo>
                  <a:pt x="544" y="135"/>
                </a:lnTo>
                <a:lnTo>
                  <a:pt x="544" y="135"/>
                </a:lnTo>
                <a:cubicBezTo>
                  <a:pt x="529" y="147"/>
                  <a:pt x="510" y="149"/>
                  <a:pt x="493" y="142"/>
                </a:cubicBezTo>
                <a:cubicBezTo>
                  <a:pt x="488" y="139"/>
                  <a:pt x="483" y="136"/>
                  <a:pt x="479" y="132"/>
                </a:cubicBezTo>
                <a:cubicBezTo>
                  <a:pt x="470" y="123"/>
                  <a:pt x="466" y="113"/>
                  <a:pt x="465" y="103"/>
                </a:cubicBezTo>
                <a:lnTo>
                  <a:pt x="465" y="91"/>
                </a:lnTo>
                <a:lnTo>
                  <a:pt x="465" y="65"/>
                </a:lnTo>
                <a:lnTo>
                  <a:pt x="465" y="49"/>
                </a:lnTo>
                <a:cubicBezTo>
                  <a:pt x="461" y="23"/>
                  <a:pt x="440" y="3"/>
                  <a:pt x="414" y="0"/>
                </a:cubicBezTo>
                <a:lnTo>
                  <a:pt x="369" y="0"/>
                </a:lnTo>
                <a:cubicBezTo>
                  <a:pt x="343" y="3"/>
                  <a:pt x="322" y="23"/>
                  <a:pt x="318" y="49"/>
                </a:cubicBezTo>
                <a:lnTo>
                  <a:pt x="318" y="65"/>
                </a:lnTo>
                <a:lnTo>
                  <a:pt x="318" y="91"/>
                </a:lnTo>
                <a:lnTo>
                  <a:pt x="318" y="102"/>
                </a:lnTo>
                <a:lnTo>
                  <a:pt x="318" y="102"/>
                </a:lnTo>
                <a:lnTo>
                  <a:pt x="318" y="102"/>
                </a:lnTo>
                <a:cubicBezTo>
                  <a:pt x="318" y="103"/>
                  <a:pt x="318" y="105"/>
                  <a:pt x="317" y="106"/>
                </a:cubicBezTo>
                <a:cubicBezTo>
                  <a:pt x="317" y="106"/>
                  <a:pt x="317" y="106"/>
                  <a:pt x="317" y="107"/>
                </a:cubicBezTo>
                <a:cubicBezTo>
                  <a:pt x="317" y="108"/>
                  <a:pt x="317" y="109"/>
                  <a:pt x="316" y="111"/>
                </a:cubicBezTo>
                <a:cubicBezTo>
                  <a:pt x="316" y="111"/>
                  <a:pt x="316" y="111"/>
                  <a:pt x="316" y="111"/>
                </a:cubicBezTo>
                <a:cubicBezTo>
                  <a:pt x="316" y="112"/>
                  <a:pt x="315" y="114"/>
                  <a:pt x="315" y="115"/>
                </a:cubicBezTo>
                <a:cubicBezTo>
                  <a:pt x="315" y="115"/>
                  <a:pt x="315" y="115"/>
                  <a:pt x="315" y="115"/>
                </a:cubicBezTo>
                <a:cubicBezTo>
                  <a:pt x="314" y="116"/>
                  <a:pt x="313" y="118"/>
                  <a:pt x="313" y="119"/>
                </a:cubicBezTo>
                <a:cubicBezTo>
                  <a:pt x="313" y="119"/>
                  <a:pt x="313" y="119"/>
                  <a:pt x="313" y="119"/>
                </a:cubicBezTo>
                <a:cubicBezTo>
                  <a:pt x="310" y="125"/>
                  <a:pt x="306" y="130"/>
                  <a:pt x="301" y="134"/>
                </a:cubicBezTo>
                <a:cubicBezTo>
                  <a:pt x="292" y="141"/>
                  <a:pt x="281" y="145"/>
                  <a:pt x="269" y="145"/>
                </a:cubicBezTo>
                <a:cubicBezTo>
                  <a:pt x="258" y="145"/>
                  <a:pt x="247" y="141"/>
                  <a:pt x="239" y="135"/>
                </a:cubicBezTo>
                <a:lnTo>
                  <a:pt x="231" y="127"/>
                </a:lnTo>
                <a:lnTo>
                  <a:pt x="213" y="108"/>
                </a:lnTo>
                <a:lnTo>
                  <a:pt x="202" y="97"/>
                </a:lnTo>
                <a:cubicBezTo>
                  <a:pt x="181" y="81"/>
                  <a:pt x="152" y="81"/>
                  <a:pt x="131" y="98"/>
                </a:cubicBezTo>
                <a:lnTo>
                  <a:pt x="99" y="130"/>
                </a:lnTo>
                <a:cubicBezTo>
                  <a:pt x="82" y="150"/>
                  <a:pt x="82" y="179"/>
                  <a:pt x="98" y="200"/>
                </a:cubicBezTo>
                <a:lnTo>
                  <a:pt x="109" y="212"/>
                </a:lnTo>
                <a:lnTo>
                  <a:pt x="135" y="238"/>
                </a:lnTo>
                <a:cubicBezTo>
                  <a:pt x="136" y="239"/>
                  <a:pt x="136" y="239"/>
                  <a:pt x="136" y="240"/>
                </a:cubicBezTo>
                <a:cubicBezTo>
                  <a:pt x="137" y="240"/>
                  <a:pt x="137" y="241"/>
                  <a:pt x="138" y="242"/>
                </a:cubicBezTo>
                <a:cubicBezTo>
                  <a:pt x="138" y="242"/>
                  <a:pt x="138" y="243"/>
                  <a:pt x="139" y="244"/>
                </a:cubicBezTo>
                <a:cubicBezTo>
                  <a:pt x="139" y="244"/>
                  <a:pt x="140" y="245"/>
                  <a:pt x="140" y="245"/>
                </a:cubicBezTo>
                <a:cubicBezTo>
                  <a:pt x="140" y="246"/>
                  <a:pt x="141" y="247"/>
                  <a:pt x="141" y="248"/>
                </a:cubicBezTo>
                <a:cubicBezTo>
                  <a:pt x="141" y="249"/>
                  <a:pt x="142" y="249"/>
                  <a:pt x="142" y="250"/>
                </a:cubicBezTo>
                <a:cubicBezTo>
                  <a:pt x="142" y="251"/>
                  <a:pt x="142" y="252"/>
                  <a:pt x="143" y="252"/>
                </a:cubicBezTo>
                <a:cubicBezTo>
                  <a:pt x="143" y="253"/>
                  <a:pt x="143" y="253"/>
                  <a:pt x="143" y="254"/>
                </a:cubicBezTo>
                <a:cubicBezTo>
                  <a:pt x="144" y="255"/>
                  <a:pt x="144" y="256"/>
                  <a:pt x="144" y="258"/>
                </a:cubicBezTo>
                <a:cubicBezTo>
                  <a:pt x="144" y="258"/>
                  <a:pt x="144" y="258"/>
                  <a:pt x="144" y="258"/>
                </a:cubicBezTo>
                <a:cubicBezTo>
                  <a:pt x="145" y="259"/>
                  <a:pt x="145" y="261"/>
                  <a:pt x="145" y="262"/>
                </a:cubicBezTo>
                <a:cubicBezTo>
                  <a:pt x="145" y="262"/>
                  <a:pt x="145" y="262"/>
                  <a:pt x="145" y="262"/>
                </a:cubicBezTo>
                <a:cubicBezTo>
                  <a:pt x="147" y="277"/>
                  <a:pt x="142" y="292"/>
                  <a:pt x="131" y="303"/>
                </a:cubicBezTo>
                <a:cubicBezTo>
                  <a:pt x="123" y="311"/>
                  <a:pt x="113" y="316"/>
                  <a:pt x="102" y="317"/>
                </a:cubicBezTo>
                <a:lnTo>
                  <a:pt x="91" y="317"/>
                </a:lnTo>
                <a:lnTo>
                  <a:pt x="65" y="317"/>
                </a:lnTo>
                <a:lnTo>
                  <a:pt x="49" y="317"/>
                </a:lnTo>
                <a:cubicBezTo>
                  <a:pt x="23" y="320"/>
                  <a:pt x="3" y="341"/>
                  <a:pt x="0" y="367"/>
                </a:cubicBezTo>
                <a:lnTo>
                  <a:pt x="0" y="413"/>
                </a:lnTo>
                <a:cubicBezTo>
                  <a:pt x="2" y="439"/>
                  <a:pt x="23" y="460"/>
                  <a:pt x="49" y="463"/>
                </a:cubicBezTo>
                <a:lnTo>
                  <a:pt x="64" y="463"/>
                </a:lnTo>
                <a:lnTo>
                  <a:pt x="102" y="463"/>
                </a:lnTo>
                <a:cubicBezTo>
                  <a:pt x="103" y="464"/>
                  <a:pt x="105" y="464"/>
                  <a:pt x="106" y="464"/>
                </a:cubicBezTo>
                <a:cubicBezTo>
                  <a:pt x="107" y="464"/>
                  <a:pt x="107" y="464"/>
                  <a:pt x="107" y="464"/>
                </a:cubicBezTo>
                <a:cubicBezTo>
                  <a:pt x="108" y="465"/>
                  <a:pt x="109" y="465"/>
                  <a:pt x="110" y="465"/>
                </a:cubicBezTo>
                <a:cubicBezTo>
                  <a:pt x="131" y="471"/>
                  <a:pt x="145" y="490"/>
                  <a:pt x="145" y="512"/>
                </a:cubicBezTo>
                <a:lnTo>
                  <a:pt x="145" y="512"/>
                </a:lnTo>
                <a:cubicBezTo>
                  <a:pt x="145" y="523"/>
                  <a:pt x="141" y="534"/>
                  <a:pt x="134" y="542"/>
                </a:cubicBezTo>
                <a:lnTo>
                  <a:pt x="126" y="550"/>
                </a:lnTo>
                <a:lnTo>
                  <a:pt x="126" y="550"/>
                </a:lnTo>
                <a:lnTo>
                  <a:pt x="108" y="569"/>
                </a:lnTo>
                <a:lnTo>
                  <a:pt x="97" y="580"/>
                </a:lnTo>
                <a:cubicBezTo>
                  <a:pt x="81" y="601"/>
                  <a:pt x="81" y="630"/>
                  <a:pt x="97" y="650"/>
                </a:cubicBezTo>
                <a:lnTo>
                  <a:pt x="130" y="683"/>
                </a:lnTo>
                <a:cubicBezTo>
                  <a:pt x="150" y="699"/>
                  <a:pt x="179" y="700"/>
                  <a:pt x="200" y="684"/>
                </a:cubicBezTo>
                <a:lnTo>
                  <a:pt x="211" y="673"/>
                </a:lnTo>
                <a:lnTo>
                  <a:pt x="237" y="646"/>
                </a:lnTo>
                <a:lnTo>
                  <a:pt x="238" y="646"/>
                </a:lnTo>
                <a:cubicBezTo>
                  <a:pt x="238" y="646"/>
                  <a:pt x="238" y="646"/>
                  <a:pt x="238" y="646"/>
                </a:cubicBezTo>
                <a:cubicBezTo>
                  <a:pt x="239" y="645"/>
                  <a:pt x="240" y="644"/>
                  <a:pt x="241" y="644"/>
                </a:cubicBezTo>
                <a:cubicBezTo>
                  <a:pt x="242" y="643"/>
                  <a:pt x="242" y="643"/>
                  <a:pt x="243" y="643"/>
                </a:cubicBezTo>
                <a:cubicBezTo>
                  <a:pt x="243" y="642"/>
                  <a:pt x="244" y="642"/>
                  <a:pt x="245" y="642"/>
                </a:cubicBezTo>
                <a:cubicBezTo>
                  <a:pt x="246" y="641"/>
                  <a:pt x="247" y="641"/>
                  <a:pt x="248" y="640"/>
                </a:cubicBezTo>
                <a:cubicBezTo>
                  <a:pt x="248" y="640"/>
                  <a:pt x="249" y="640"/>
                  <a:pt x="249" y="640"/>
                </a:cubicBezTo>
                <a:cubicBezTo>
                  <a:pt x="250" y="639"/>
                  <a:pt x="252" y="639"/>
                  <a:pt x="253" y="638"/>
                </a:cubicBezTo>
                <a:cubicBezTo>
                  <a:pt x="253" y="638"/>
                  <a:pt x="253" y="638"/>
                  <a:pt x="253" y="638"/>
                </a:cubicBezTo>
                <a:cubicBezTo>
                  <a:pt x="253" y="638"/>
                  <a:pt x="253" y="638"/>
                  <a:pt x="253" y="638"/>
                </a:cubicBezTo>
                <a:cubicBezTo>
                  <a:pt x="255" y="638"/>
                  <a:pt x="256" y="637"/>
                  <a:pt x="257" y="637"/>
                </a:cubicBezTo>
                <a:cubicBezTo>
                  <a:pt x="257" y="637"/>
                  <a:pt x="257" y="637"/>
                  <a:pt x="258" y="637"/>
                </a:cubicBezTo>
                <a:cubicBezTo>
                  <a:pt x="259" y="637"/>
                  <a:pt x="260" y="637"/>
                  <a:pt x="261" y="636"/>
                </a:cubicBezTo>
                <a:cubicBezTo>
                  <a:pt x="261" y="636"/>
                  <a:pt x="262" y="636"/>
                  <a:pt x="262" y="636"/>
                </a:cubicBezTo>
                <a:cubicBezTo>
                  <a:pt x="263" y="636"/>
                  <a:pt x="264" y="636"/>
                  <a:pt x="265" y="636"/>
                </a:cubicBezTo>
                <a:cubicBezTo>
                  <a:pt x="279" y="635"/>
                  <a:pt x="292" y="640"/>
                  <a:pt x="303" y="650"/>
                </a:cubicBezTo>
                <a:cubicBezTo>
                  <a:pt x="311" y="658"/>
                  <a:pt x="315" y="668"/>
                  <a:pt x="316" y="679"/>
                </a:cubicBezTo>
                <a:lnTo>
                  <a:pt x="316" y="691"/>
                </a:lnTo>
                <a:lnTo>
                  <a:pt x="316" y="717"/>
                </a:lnTo>
                <a:lnTo>
                  <a:pt x="316" y="732"/>
                </a:lnTo>
                <a:cubicBezTo>
                  <a:pt x="320" y="758"/>
                  <a:pt x="340" y="779"/>
                  <a:pt x="367" y="782"/>
                </a:cubicBezTo>
                <a:lnTo>
                  <a:pt x="412" y="782"/>
                </a:lnTo>
                <a:cubicBezTo>
                  <a:pt x="438" y="779"/>
                  <a:pt x="459" y="759"/>
                  <a:pt x="463" y="733"/>
                </a:cubicBezTo>
                <a:lnTo>
                  <a:pt x="463" y="717"/>
                </a:lnTo>
                <a:lnTo>
                  <a:pt x="463" y="691"/>
                </a:lnTo>
                <a:lnTo>
                  <a:pt x="463" y="680"/>
                </a:lnTo>
                <a:lnTo>
                  <a:pt x="463" y="680"/>
                </a:lnTo>
                <a:cubicBezTo>
                  <a:pt x="464" y="671"/>
                  <a:pt x="468" y="662"/>
                  <a:pt x="473" y="655"/>
                </a:cubicBezTo>
                <a:cubicBezTo>
                  <a:pt x="473" y="655"/>
                  <a:pt x="474" y="654"/>
                  <a:pt x="474" y="654"/>
                </a:cubicBezTo>
                <a:cubicBezTo>
                  <a:pt x="475" y="653"/>
                  <a:pt x="475" y="653"/>
                  <a:pt x="476" y="652"/>
                </a:cubicBezTo>
                <a:cubicBezTo>
                  <a:pt x="479" y="649"/>
                  <a:pt x="482" y="646"/>
                  <a:pt x="486" y="644"/>
                </a:cubicBezTo>
                <a:lnTo>
                  <a:pt x="486" y="644"/>
                </a:lnTo>
                <a:cubicBezTo>
                  <a:pt x="487" y="643"/>
                  <a:pt x="488" y="643"/>
                  <a:pt x="489" y="642"/>
                </a:cubicBezTo>
                <a:cubicBezTo>
                  <a:pt x="489" y="642"/>
                  <a:pt x="489" y="642"/>
                  <a:pt x="490" y="642"/>
                </a:cubicBezTo>
                <a:cubicBezTo>
                  <a:pt x="490" y="641"/>
                  <a:pt x="490" y="641"/>
                  <a:pt x="491" y="641"/>
                </a:cubicBezTo>
                <a:cubicBezTo>
                  <a:pt x="492" y="641"/>
                  <a:pt x="493" y="641"/>
                  <a:pt x="493" y="640"/>
                </a:cubicBezTo>
                <a:lnTo>
                  <a:pt x="450" y="597"/>
                </a:lnTo>
                <a:cubicBezTo>
                  <a:pt x="431" y="602"/>
                  <a:pt x="411" y="605"/>
                  <a:pt x="390" y="605"/>
                </a:cubicBezTo>
                <a:cubicBezTo>
                  <a:pt x="272" y="605"/>
                  <a:pt x="176" y="509"/>
                  <a:pt x="176" y="390"/>
                </a:cubicBezTo>
                <a:cubicBezTo>
                  <a:pt x="177" y="272"/>
                  <a:pt x="273" y="176"/>
                  <a:pt x="391" y="177"/>
                </a:cubicBezTo>
                <a:cubicBezTo>
                  <a:pt x="509" y="177"/>
                  <a:pt x="605" y="273"/>
                  <a:pt x="605" y="391"/>
                </a:cubicBezTo>
                <a:cubicBezTo>
                  <a:pt x="605" y="412"/>
                  <a:pt x="602" y="431"/>
                  <a:pt x="596" y="450"/>
                </a:cubicBezTo>
                <a:lnTo>
                  <a:pt x="640" y="493"/>
                </a:lnTo>
                <a:cubicBezTo>
                  <a:pt x="642" y="488"/>
                  <a:pt x="646" y="483"/>
                  <a:pt x="650" y="479"/>
                </a:cubicBezTo>
                <a:cubicBezTo>
                  <a:pt x="655" y="474"/>
                  <a:pt x="660" y="471"/>
                  <a:pt x="666" y="468"/>
                </a:cubicBezTo>
                <a:cubicBezTo>
                  <a:pt x="670" y="467"/>
                  <a:pt x="674" y="465"/>
                  <a:pt x="679" y="465"/>
                </a:cubicBezTo>
                <a:lnTo>
                  <a:pt x="690" y="465"/>
                </a:lnTo>
                <a:lnTo>
                  <a:pt x="716" y="465"/>
                </a:lnTo>
                <a:lnTo>
                  <a:pt x="732" y="465"/>
                </a:lnTo>
                <a:cubicBezTo>
                  <a:pt x="758" y="462"/>
                  <a:pt x="778" y="441"/>
                  <a:pt x="781" y="415"/>
                </a:cubicBezTo>
                <a:lnTo>
                  <a:pt x="781" y="369"/>
                </a:lnTo>
                <a:cubicBezTo>
                  <a:pt x="779" y="343"/>
                  <a:pt x="758" y="322"/>
                  <a:pt x="732" y="319"/>
                </a:cubicBezTo>
                <a:close/>
                <a:moveTo>
                  <a:pt x="653" y="679"/>
                </a:moveTo>
                <a:lnTo>
                  <a:pt x="653" y="679"/>
                </a:lnTo>
                <a:cubicBezTo>
                  <a:pt x="638" y="679"/>
                  <a:pt x="625" y="667"/>
                  <a:pt x="625" y="652"/>
                </a:cubicBezTo>
                <a:cubicBezTo>
                  <a:pt x="625" y="637"/>
                  <a:pt x="638" y="624"/>
                  <a:pt x="653" y="624"/>
                </a:cubicBezTo>
                <a:cubicBezTo>
                  <a:pt x="668" y="624"/>
                  <a:pt x="680" y="637"/>
                  <a:pt x="680" y="652"/>
                </a:cubicBezTo>
                <a:cubicBezTo>
                  <a:pt x="680" y="667"/>
                  <a:pt x="668" y="679"/>
                  <a:pt x="653" y="679"/>
                </a:cubicBezTo>
                <a:close/>
              </a:path>
            </a:pathLst>
          </a:custGeom>
          <a:solidFill>
            <a:srgbClr val="1D4C61"/>
          </a:solidFill>
          <a:ln>
            <a:noFill/>
          </a:ln>
        </p:spPr>
        <p:txBody>
          <a:bodyPr vert="horz" wrap="square" lIns="91440" tIns="45720" rIns="91440" bIns="45720" numCol="1" anchor="t" anchorCtr="0" compatLnSpc="1"/>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313530"/>
              </a:solidFill>
              <a:effectLst/>
              <a:uLnTx/>
              <a:uFillTx/>
              <a:latin typeface="Arial" panose="020B0604020202020204" pitchFamily="34" charset="0"/>
              <a:ea typeface="宋体" panose="02010600030101010101" pitchFamily="2" charset="-122"/>
            </a:endParaRPr>
          </a:p>
        </p:txBody>
      </p:sp>
      <p:sp>
        <p:nvSpPr>
          <p:cNvPr id="94" name="Freeform 21"/>
          <p:cNvSpPr>
            <a:spLocks noEditPoints="1"/>
          </p:cNvSpPr>
          <p:nvPr/>
        </p:nvSpPr>
        <p:spPr bwMode="auto">
          <a:xfrm>
            <a:off x="5847069" y="2946701"/>
            <a:ext cx="548816" cy="585773"/>
          </a:xfrm>
          <a:custGeom>
            <a:avLst/>
            <a:gdLst>
              <a:gd name="T0" fmla="*/ 231 w 769"/>
              <a:gd name="T1" fmla="*/ 125 h 819"/>
              <a:gd name="T2" fmla="*/ 503 w 769"/>
              <a:gd name="T3" fmla="*/ 91 h 819"/>
              <a:gd name="T4" fmla="*/ 406 w 769"/>
              <a:gd name="T5" fmla="*/ 56 h 819"/>
              <a:gd name="T6" fmla="*/ 294 w 769"/>
              <a:gd name="T7" fmla="*/ 56 h 819"/>
              <a:gd name="T8" fmla="*/ 197 w 769"/>
              <a:gd name="T9" fmla="*/ 91 h 819"/>
              <a:gd name="T10" fmla="*/ 633 w 769"/>
              <a:gd name="T11" fmla="*/ 710 h 819"/>
              <a:gd name="T12" fmla="*/ 643 w 769"/>
              <a:gd name="T13" fmla="*/ 685 h 819"/>
              <a:gd name="T14" fmla="*/ 599 w 769"/>
              <a:gd name="T15" fmla="*/ 532 h 819"/>
              <a:gd name="T16" fmla="*/ 570 w 769"/>
              <a:gd name="T17" fmla="*/ 532 h 819"/>
              <a:gd name="T18" fmla="*/ 570 w 769"/>
              <a:gd name="T19" fmla="*/ 650 h 819"/>
              <a:gd name="T20" fmla="*/ 571 w 769"/>
              <a:gd name="T21" fmla="*/ 653 h 819"/>
              <a:gd name="T22" fmla="*/ 573 w 769"/>
              <a:gd name="T23" fmla="*/ 655 h 819"/>
              <a:gd name="T24" fmla="*/ 574 w 769"/>
              <a:gd name="T25" fmla="*/ 657 h 819"/>
              <a:gd name="T26" fmla="*/ 732 w 769"/>
              <a:gd name="T27" fmla="*/ 541 h 819"/>
              <a:gd name="T28" fmla="*/ 584 w 769"/>
              <a:gd name="T29" fmla="*/ 463 h 819"/>
              <a:gd name="T30" fmla="*/ 551 w 769"/>
              <a:gd name="T31" fmla="*/ 816 h 819"/>
              <a:gd name="T32" fmla="*/ 760 w 769"/>
              <a:gd name="T33" fmla="*/ 675 h 819"/>
              <a:gd name="T34" fmla="*/ 732 w 769"/>
              <a:gd name="T35" fmla="*/ 669 h 819"/>
              <a:gd name="T36" fmla="*/ 585 w 769"/>
              <a:gd name="T37" fmla="*/ 792 h 819"/>
              <a:gd name="T38" fmla="*/ 436 w 769"/>
              <a:gd name="T39" fmla="*/ 613 h 819"/>
              <a:gd name="T40" fmla="*/ 613 w 769"/>
              <a:gd name="T41" fmla="*/ 493 h 819"/>
              <a:gd name="T42" fmla="*/ 732 w 769"/>
              <a:gd name="T43" fmla="*/ 669 h 819"/>
              <a:gd name="T44" fmla="*/ 257 w 769"/>
              <a:gd name="T45" fmla="*/ 668 h 819"/>
              <a:gd name="T46" fmla="*/ 439 w 769"/>
              <a:gd name="T47" fmla="*/ 487 h 819"/>
              <a:gd name="T48" fmla="*/ 477 w 769"/>
              <a:gd name="T49" fmla="*/ 458 h 819"/>
              <a:gd name="T50" fmla="*/ 664 w 769"/>
              <a:gd name="T51" fmla="*/ 278 h 819"/>
              <a:gd name="T52" fmla="*/ 671 w 769"/>
              <a:gd name="T53" fmla="*/ 449 h 819"/>
              <a:gd name="T54" fmla="*/ 700 w 769"/>
              <a:gd name="T55" fmla="*/ 458 h 819"/>
              <a:gd name="T56" fmla="*/ 700 w 769"/>
              <a:gd name="T57" fmla="*/ 189 h 819"/>
              <a:gd name="T58" fmla="*/ 36 w 769"/>
              <a:gd name="T59" fmla="*/ 152 h 819"/>
              <a:gd name="T60" fmla="*/ 0 w 769"/>
              <a:gd name="T61" fmla="*/ 285 h 819"/>
              <a:gd name="T62" fmla="*/ 0 w 769"/>
              <a:gd name="T63" fmla="*/ 487 h 819"/>
              <a:gd name="T64" fmla="*/ 0 w 769"/>
              <a:gd name="T65" fmla="*/ 682 h 819"/>
              <a:gd name="T66" fmla="*/ 387 w 769"/>
              <a:gd name="T67" fmla="*/ 718 h 819"/>
              <a:gd name="T68" fmla="*/ 29 w 769"/>
              <a:gd name="T69" fmla="*/ 285 h 819"/>
              <a:gd name="T70" fmla="*/ 36 w 769"/>
              <a:gd name="T71" fmla="*/ 278 h 819"/>
              <a:gd name="T72" fmla="*/ 229 w 769"/>
              <a:gd name="T73" fmla="*/ 458 h 819"/>
              <a:gd name="T74" fmla="*/ 29 w 769"/>
              <a:gd name="T75" fmla="*/ 285 h 819"/>
              <a:gd name="T76" fmla="*/ 229 w 769"/>
              <a:gd name="T77" fmla="*/ 487 h 819"/>
              <a:gd name="T78" fmla="*/ 36 w 769"/>
              <a:gd name="T79" fmla="*/ 668 h 819"/>
              <a:gd name="T80" fmla="*/ 29 w 769"/>
              <a:gd name="T81" fmla="*/ 487 h 819"/>
              <a:gd name="T82" fmla="*/ 257 w 769"/>
              <a:gd name="T83" fmla="*/ 458 h 819"/>
              <a:gd name="T84" fmla="*/ 257 w 769"/>
              <a:gd name="T85" fmla="*/ 278 h 819"/>
              <a:gd name="T86" fmla="*/ 449 w 769"/>
              <a:gd name="T87" fmla="*/ 458 h 819"/>
              <a:gd name="T88" fmla="*/ 463 w 769"/>
              <a:gd name="T89" fmla="*/ 189 h 819"/>
              <a:gd name="T90" fmla="*/ 488 w 769"/>
              <a:gd name="T91" fmla="*/ 213 h 819"/>
              <a:gd name="T92" fmla="*/ 438 w 769"/>
              <a:gd name="T93" fmla="*/ 213 h 819"/>
              <a:gd name="T94" fmla="*/ 243 w 769"/>
              <a:gd name="T95" fmla="*/ 189 h 819"/>
              <a:gd name="T96" fmla="*/ 268 w 769"/>
              <a:gd name="T97" fmla="*/ 213 h 819"/>
              <a:gd name="T98" fmla="*/ 218 w 769"/>
              <a:gd name="T99" fmla="*/ 213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9" h="819">
                <a:moveTo>
                  <a:pt x="197" y="91"/>
                </a:moveTo>
                <a:cubicBezTo>
                  <a:pt x="197" y="110"/>
                  <a:pt x="212" y="125"/>
                  <a:pt x="231" y="125"/>
                </a:cubicBezTo>
                <a:lnTo>
                  <a:pt x="469" y="125"/>
                </a:lnTo>
                <a:cubicBezTo>
                  <a:pt x="488" y="125"/>
                  <a:pt x="503" y="110"/>
                  <a:pt x="503" y="91"/>
                </a:cubicBezTo>
                <a:cubicBezTo>
                  <a:pt x="503" y="72"/>
                  <a:pt x="488" y="56"/>
                  <a:pt x="469" y="56"/>
                </a:cubicBezTo>
                <a:lnTo>
                  <a:pt x="406" y="56"/>
                </a:lnTo>
                <a:cubicBezTo>
                  <a:pt x="406" y="25"/>
                  <a:pt x="381" y="0"/>
                  <a:pt x="350" y="0"/>
                </a:cubicBezTo>
                <a:cubicBezTo>
                  <a:pt x="319" y="0"/>
                  <a:pt x="294" y="25"/>
                  <a:pt x="294" y="56"/>
                </a:cubicBezTo>
                <a:lnTo>
                  <a:pt x="231" y="56"/>
                </a:lnTo>
                <a:cubicBezTo>
                  <a:pt x="212" y="56"/>
                  <a:pt x="197" y="72"/>
                  <a:pt x="197" y="91"/>
                </a:cubicBezTo>
                <a:close/>
                <a:moveTo>
                  <a:pt x="622" y="706"/>
                </a:moveTo>
                <a:cubicBezTo>
                  <a:pt x="625" y="708"/>
                  <a:pt x="629" y="710"/>
                  <a:pt x="633" y="710"/>
                </a:cubicBezTo>
                <a:cubicBezTo>
                  <a:pt x="636" y="710"/>
                  <a:pt x="640" y="708"/>
                  <a:pt x="643" y="706"/>
                </a:cubicBezTo>
                <a:cubicBezTo>
                  <a:pt x="648" y="700"/>
                  <a:pt x="648" y="691"/>
                  <a:pt x="643" y="685"/>
                </a:cubicBezTo>
                <a:lnTo>
                  <a:pt x="599" y="641"/>
                </a:lnTo>
                <a:lnTo>
                  <a:pt x="599" y="532"/>
                </a:lnTo>
                <a:cubicBezTo>
                  <a:pt x="599" y="524"/>
                  <a:pt x="592" y="518"/>
                  <a:pt x="584" y="518"/>
                </a:cubicBezTo>
                <a:cubicBezTo>
                  <a:pt x="577" y="518"/>
                  <a:pt x="570" y="524"/>
                  <a:pt x="570" y="532"/>
                </a:cubicBezTo>
                <a:lnTo>
                  <a:pt x="570" y="647"/>
                </a:lnTo>
                <a:cubicBezTo>
                  <a:pt x="570" y="648"/>
                  <a:pt x="570" y="649"/>
                  <a:pt x="570" y="650"/>
                </a:cubicBezTo>
                <a:cubicBezTo>
                  <a:pt x="570" y="650"/>
                  <a:pt x="571" y="651"/>
                  <a:pt x="571" y="651"/>
                </a:cubicBezTo>
                <a:cubicBezTo>
                  <a:pt x="571" y="652"/>
                  <a:pt x="571" y="652"/>
                  <a:pt x="571" y="653"/>
                </a:cubicBezTo>
                <a:cubicBezTo>
                  <a:pt x="571" y="653"/>
                  <a:pt x="572" y="654"/>
                  <a:pt x="572" y="654"/>
                </a:cubicBezTo>
                <a:cubicBezTo>
                  <a:pt x="572" y="654"/>
                  <a:pt x="572" y="655"/>
                  <a:pt x="573" y="655"/>
                </a:cubicBezTo>
                <a:cubicBezTo>
                  <a:pt x="573" y="656"/>
                  <a:pt x="574" y="657"/>
                  <a:pt x="574" y="657"/>
                </a:cubicBezTo>
                <a:cubicBezTo>
                  <a:pt x="574" y="657"/>
                  <a:pt x="574" y="657"/>
                  <a:pt x="574" y="657"/>
                </a:cubicBezTo>
                <a:lnTo>
                  <a:pt x="622" y="706"/>
                </a:lnTo>
                <a:close/>
                <a:moveTo>
                  <a:pt x="732" y="541"/>
                </a:moveTo>
                <a:cubicBezTo>
                  <a:pt x="705" y="502"/>
                  <a:pt x="665" y="475"/>
                  <a:pt x="618" y="466"/>
                </a:cubicBezTo>
                <a:cubicBezTo>
                  <a:pt x="607" y="464"/>
                  <a:pt x="596" y="463"/>
                  <a:pt x="584" y="463"/>
                </a:cubicBezTo>
                <a:cubicBezTo>
                  <a:pt x="499" y="463"/>
                  <a:pt x="425" y="524"/>
                  <a:pt x="409" y="608"/>
                </a:cubicBezTo>
                <a:cubicBezTo>
                  <a:pt x="391" y="704"/>
                  <a:pt x="454" y="798"/>
                  <a:pt x="551" y="816"/>
                </a:cubicBezTo>
                <a:cubicBezTo>
                  <a:pt x="562" y="818"/>
                  <a:pt x="573" y="819"/>
                  <a:pt x="585" y="819"/>
                </a:cubicBezTo>
                <a:cubicBezTo>
                  <a:pt x="670" y="819"/>
                  <a:pt x="744" y="759"/>
                  <a:pt x="760" y="675"/>
                </a:cubicBezTo>
                <a:cubicBezTo>
                  <a:pt x="769" y="628"/>
                  <a:pt x="759" y="580"/>
                  <a:pt x="732" y="541"/>
                </a:cubicBezTo>
                <a:close/>
                <a:moveTo>
                  <a:pt x="732" y="669"/>
                </a:moveTo>
                <a:lnTo>
                  <a:pt x="732" y="669"/>
                </a:lnTo>
                <a:cubicBezTo>
                  <a:pt x="719" y="740"/>
                  <a:pt x="657" y="792"/>
                  <a:pt x="585" y="792"/>
                </a:cubicBezTo>
                <a:cubicBezTo>
                  <a:pt x="575" y="792"/>
                  <a:pt x="566" y="791"/>
                  <a:pt x="556" y="789"/>
                </a:cubicBezTo>
                <a:cubicBezTo>
                  <a:pt x="475" y="774"/>
                  <a:pt x="421" y="694"/>
                  <a:pt x="436" y="613"/>
                </a:cubicBezTo>
                <a:cubicBezTo>
                  <a:pt x="450" y="542"/>
                  <a:pt x="512" y="490"/>
                  <a:pt x="584" y="490"/>
                </a:cubicBezTo>
                <a:cubicBezTo>
                  <a:pt x="594" y="490"/>
                  <a:pt x="603" y="491"/>
                  <a:pt x="613" y="493"/>
                </a:cubicBezTo>
                <a:cubicBezTo>
                  <a:pt x="652" y="501"/>
                  <a:pt x="686" y="523"/>
                  <a:pt x="709" y="557"/>
                </a:cubicBezTo>
                <a:cubicBezTo>
                  <a:pt x="732" y="590"/>
                  <a:pt x="740" y="630"/>
                  <a:pt x="732" y="669"/>
                </a:cubicBezTo>
                <a:close/>
                <a:moveTo>
                  <a:pt x="374" y="668"/>
                </a:moveTo>
                <a:lnTo>
                  <a:pt x="257" y="668"/>
                </a:lnTo>
                <a:lnTo>
                  <a:pt x="257" y="487"/>
                </a:lnTo>
                <a:lnTo>
                  <a:pt x="439" y="487"/>
                </a:lnTo>
                <a:cubicBezTo>
                  <a:pt x="451" y="476"/>
                  <a:pt x="464" y="467"/>
                  <a:pt x="478" y="458"/>
                </a:cubicBezTo>
                <a:lnTo>
                  <a:pt x="477" y="458"/>
                </a:lnTo>
                <a:lnTo>
                  <a:pt x="477" y="278"/>
                </a:lnTo>
                <a:lnTo>
                  <a:pt x="664" y="278"/>
                </a:lnTo>
                <a:cubicBezTo>
                  <a:pt x="668" y="278"/>
                  <a:pt x="671" y="281"/>
                  <a:pt x="671" y="285"/>
                </a:cubicBezTo>
                <a:lnTo>
                  <a:pt x="671" y="449"/>
                </a:lnTo>
                <a:cubicBezTo>
                  <a:pt x="681" y="453"/>
                  <a:pt x="691" y="458"/>
                  <a:pt x="700" y="464"/>
                </a:cubicBezTo>
                <a:lnTo>
                  <a:pt x="700" y="458"/>
                </a:lnTo>
                <a:lnTo>
                  <a:pt x="700" y="285"/>
                </a:lnTo>
                <a:lnTo>
                  <a:pt x="700" y="189"/>
                </a:lnTo>
                <a:cubicBezTo>
                  <a:pt x="700" y="169"/>
                  <a:pt x="684" y="152"/>
                  <a:pt x="664" y="152"/>
                </a:cubicBezTo>
                <a:lnTo>
                  <a:pt x="36" y="152"/>
                </a:lnTo>
                <a:cubicBezTo>
                  <a:pt x="16" y="152"/>
                  <a:pt x="0" y="169"/>
                  <a:pt x="0" y="189"/>
                </a:cubicBezTo>
                <a:lnTo>
                  <a:pt x="0" y="285"/>
                </a:lnTo>
                <a:lnTo>
                  <a:pt x="0" y="458"/>
                </a:lnTo>
                <a:lnTo>
                  <a:pt x="0" y="487"/>
                </a:lnTo>
                <a:lnTo>
                  <a:pt x="0" y="660"/>
                </a:lnTo>
                <a:lnTo>
                  <a:pt x="0" y="682"/>
                </a:lnTo>
                <a:cubicBezTo>
                  <a:pt x="0" y="702"/>
                  <a:pt x="16" y="718"/>
                  <a:pt x="36" y="718"/>
                </a:cubicBezTo>
                <a:lnTo>
                  <a:pt x="387" y="718"/>
                </a:lnTo>
                <a:cubicBezTo>
                  <a:pt x="381" y="702"/>
                  <a:pt x="377" y="685"/>
                  <a:pt x="374" y="668"/>
                </a:cubicBezTo>
                <a:close/>
                <a:moveTo>
                  <a:pt x="29" y="285"/>
                </a:moveTo>
                <a:lnTo>
                  <a:pt x="29" y="285"/>
                </a:lnTo>
                <a:cubicBezTo>
                  <a:pt x="29" y="281"/>
                  <a:pt x="32" y="278"/>
                  <a:pt x="36" y="278"/>
                </a:cubicBezTo>
                <a:lnTo>
                  <a:pt x="229" y="278"/>
                </a:lnTo>
                <a:lnTo>
                  <a:pt x="229" y="458"/>
                </a:lnTo>
                <a:lnTo>
                  <a:pt x="29" y="458"/>
                </a:lnTo>
                <a:lnTo>
                  <a:pt x="29" y="285"/>
                </a:lnTo>
                <a:close/>
                <a:moveTo>
                  <a:pt x="229" y="487"/>
                </a:moveTo>
                <a:lnTo>
                  <a:pt x="229" y="487"/>
                </a:lnTo>
                <a:lnTo>
                  <a:pt x="229" y="668"/>
                </a:lnTo>
                <a:lnTo>
                  <a:pt x="36" y="668"/>
                </a:lnTo>
                <a:cubicBezTo>
                  <a:pt x="32" y="668"/>
                  <a:pt x="29" y="664"/>
                  <a:pt x="29" y="660"/>
                </a:cubicBezTo>
                <a:lnTo>
                  <a:pt x="29" y="487"/>
                </a:lnTo>
                <a:lnTo>
                  <a:pt x="229" y="487"/>
                </a:lnTo>
                <a:close/>
                <a:moveTo>
                  <a:pt x="257" y="458"/>
                </a:moveTo>
                <a:lnTo>
                  <a:pt x="257" y="458"/>
                </a:lnTo>
                <a:lnTo>
                  <a:pt x="257" y="278"/>
                </a:lnTo>
                <a:lnTo>
                  <a:pt x="449" y="278"/>
                </a:lnTo>
                <a:lnTo>
                  <a:pt x="449" y="458"/>
                </a:lnTo>
                <a:lnTo>
                  <a:pt x="257" y="458"/>
                </a:lnTo>
                <a:close/>
                <a:moveTo>
                  <a:pt x="463" y="189"/>
                </a:moveTo>
                <a:lnTo>
                  <a:pt x="463" y="189"/>
                </a:lnTo>
                <a:cubicBezTo>
                  <a:pt x="477" y="189"/>
                  <a:pt x="488" y="200"/>
                  <a:pt x="488" y="213"/>
                </a:cubicBezTo>
                <a:cubicBezTo>
                  <a:pt x="488" y="227"/>
                  <a:pt x="477" y="238"/>
                  <a:pt x="463" y="238"/>
                </a:cubicBezTo>
                <a:cubicBezTo>
                  <a:pt x="449" y="238"/>
                  <a:pt x="438" y="227"/>
                  <a:pt x="438" y="213"/>
                </a:cubicBezTo>
                <a:cubicBezTo>
                  <a:pt x="438" y="200"/>
                  <a:pt x="449" y="189"/>
                  <a:pt x="463" y="189"/>
                </a:cubicBezTo>
                <a:close/>
                <a:moveTo>
                  <a:pt x="243" y="189"/>
                </a:moveTo>
                <a:lnTo>
                  <a:pt x="243" y="189"/>
                </a:lnTo>
                <a:cubicBezTo>
                  <a:pt x="257" y="189"/>
                  <a:pt x="268" y="200"/>
                  <a:pt x="268" y="213"/>
                </a:cubicBezTo>
                <a:cubicBezTo>
                  <a:pt x="268" y="227"/>
                  <a:pt x="257" y="238"/>
                  <a:pt x="243" y="238"/>
                </a:cubicBezTo>
                <a:cubicBezTo>
                  <a:pt x="230" y="238"/>
                  <a:pt x="218" y="227"/>
                  <a:pt x="218" y="213"/>
                </a:cubicBezTo>
                <a:cubicBezTo>
                  <a:pt x="218" y="200"/>
                  <a:pt x="230" y="189"/>
                  <a:pt x="243" y="189"/>
                </a:cubicBezTo>
                <a:close/>
              </a:path>
            </a:pathLst>
          </a:custGeom>
          <a:solidFill>
            <a:srgbClr val="1D4C61"/>
          </a:solidFill>
          <a:ln>
            <a:noFill/>
          </a:ln>
        </p:spPr>
        <p:txBody>
          <a:bodyPr vert="horz" wrap="square" lIns="91440" tIns="45720" rIns="91440" bIns="45720" numCol="1" anchor="t" anchorCtr="0" compatLnSpc="1"/>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313530"/>
              </a:solidFill>
              <a:effectLst/>
              <a:uLnTx/>
              <a:uFillTx/>
              <a:latin typeface="Arial" panose="020B0604020202020204" pitchFamily="34" charset="0"/>
              <a:ea typeface="宋体" panose="02010600030101010101" pitchFamily="2" charset="-122"/>
            </a:endParaRPr>
          </a:p>
        </p:txBody>
      </p:sp>
      <p:sp>
        <p:nvSpPr>
          <p:cNvPr id="95" name="Freeform 22"/>
          <p:cNvSpPr>
            <a:spLocks noEditPoints="1"/>
          </p:cNvSpPr>
          <p:nvPr/>
        </p:nvSpPr>
        <p:spPr bwMode="auto">
          <a:xfrm>
            <a:off x="6891112" y="2917135"/>
            <a:ext cx="428704" cy="561750"/>
          </a:xfrm>
          <a:custGeom>
            <a:avLst/>
            <a:gdLst>
              <a:gd name="T0" fmla="*/ 404 w 603"/>
              <a:gd name="T1" fmla="*/ 194 h 785"/>
              <a:gd name="T2" fmla="*/ 476 w 603"/>
              <a:gd name="T3" fmla="*/ 205 h 785"/>
              <a:gd name="T4" fmla="*/ 465 w 603"/>
              <a:gd name="T5" fmla="*/ 243 h 785"/>
              <a:gd name="T6" fmla="*/ 465 w 603"/>
              <a:gd name="T7" fmla="*/ 267 h 785"/>
              <a:gd name="T8" fmla="*/ 476 w 603"/>
              <a:gd name="T9" fmla="*/ 304 h 785"/>
              <a:gd name="T10" fmla="*/ 404 w 603"/>
              <a:gd name="T11" fmla="*/ 315 h 785"/>
              <a:gd name="T12" fmla="*/ 485 w 603"/>
              <a:gd name="T13" fmla="*/ 337 h 785"/>
              <a:gd name="T14" fmla="*/ 497 w 603"/>
              <a:gd name="T15" fmla="*/ 254 h 785"/>
              <a:gd name="T16" fmla="*/ 499 w 603"/>
              <a:gd name="T17" fmla="*/ 188 h 785"/>
              <a:gd name="T18" fmla="*/ 206 w 603"/>
              <a:gd name="T19" fmla="*/ 170 h 785"/>
              <a:gd name="T20" fmla="*/ 195 w 603"/>
              <a:gd name="T21" fmla="*/ 194 h 785"/>
              <a:gd name="T22" fmla="*/ 230 w 603"/>
              <a:gd name="T23" fmla="*/ 339 h 785"/>
              <a:gd name="T24" fmla="*/ 206 w 603"/>
              <a:gd name="T25" fmla="*/ 170 h 785"/>
              <a:gd name="T26" fmla="*/ 281 w 603"/>
              <a:gd name="T27" fmla="*/ 170 h 785"/>
              <a:gd name="T28" fmla="*/ 334 w 603"/>
              <a:gd name="T29" fmla="*/ 195 h 785"/>
              <a:gd name="T30" fmla="*/ 341 w 603"/>
              <a:gd name="T31" fmla="*/ 236 h 785"/>
              <a:gd name="T32" fmla="*/ 287 w 603"/>
              <a:gd name="T33" fmla="*/ 243 h 785"/>
              <a:gd name="T34" fmla="*/ 365 w 603"/>
              <a:gd name="T35" fmla="*/ 339 h 785"/>
              <a:gd name="T36" fmla="*/ 293 w 603"/>
              <a:gd name="T37" fmla="*/ 277 h 785"/>
              <a:gd name="T38" fmla="*/ 343 w 603"/>
              <a:gd name="T39" fmla="*/ 267 h 785"/>
              <a:gd name="T40" fmla="*/ 365 w 603"/>
              <a:gd name="T41" fmla="*/ 193 h 785"/>
              <a:gd name="T42" fmla="*/ 537 w 603"/>
              <a:gd name="T43" fmla="*/ 0 h 785"/>
              <a:gd name="T44" fmla="*/ 0 w 603"/>
              <a:gd name="T45" fmla="*/ 67 h 785"/>
              <a:gd name="T46" fmla="*/ 537 w 603"/>
              <a:gd name="T47" fmla="*/ 785 h 785"/>
              <a:gd name="T48" fmla="*/ 537 w 603"/>
              <a:gd name="T49" fmla="*/ 0 h 785"/>
              <a:gd name="T50" fmla="*/ 62 w 603"/>
              <a:gd name="T51" fmla="*/ 695 h 785"/>
              <a:gd name="T52" fmla="*/ 112 w 603"/>
              <a:gd name="T53" fmla="*/ 745 h 785"/>
              <a:gd name="T54" fmla="*/ 62 w 603"/>
              <a:gd name="T55" fmla="*/ 579 h 785"/>
              <a:gd name="T56" fmla="*/ 112 w 603"/>
              <a:gd name="T57" fmla="*/ 629 h 785"/>
              <a:gd name="T58" fmla="*/ 62 w 603"/>
              <a:gd name="T59" fmla="*/ 463 h 785"/>
              <a:gd name="T60" fmla="*/ 112 w 603"/>
              <a:gd name="T61" fmla="*/ 513 h 785"/>
              <a:gd name="T62" fmla="*/ 185 w 603"/>
              <a:gd name="T63" fmla="*/ 695 h 785"/>
              <a:gd name="T64" fmla="*/ 236 w 603"/>
              <a:gd name="T65" fmla="*/ 745 h 785"/>
              <a:gd name="T66" fmla="*/ 185 w 603"/>
              <a:gd name="T67" fmla="*/ 579 h 785"/>
              <a:gd name="T68" fmla="*/ 236 w 603"/>
              <a:gd name="T69" fmla="*/ 629 h 785"/>
              <a:gd name="T70" fmla="*/ 185 w 603"/>
              <a:gd name="T71" fmla="*/ 463 h 785"/>
              <a:gd name="T72" fmla="*/ 236 w 603"/>
              <a:gd name="T73" fmla="*/ 513 h 785"/>
              <a:gd name="T74" fmla="*/ 309 w 603"/>
              <a:gd name="T75" fmla="*/ 695 h 785"/>
              <a:gd name="T76" fmla="*/ 359 w 603"/>
              <a:gd name="T77" fmla="*/ 745 h 785"/>
              <a:gd name="T78" fmla="*/ 309 w 603"/>
              <a:gd name="T79" fmla="*/ 579 h 785"/>
              <a:gd name="T80" fmla="*/ 359 w 603"/>
              <a:gd name="T81" fmla="*/ 629 h 785"/>
              <a:gd name="T82" fmla="*/ 309 w 603"/>
              <a:gd name="T83" fmla="*/ 463 h 785"/>
              <a:gd name="T84" fmla="*/ 359 w 603"/>
              <a:gd name="T85" fmla="*/ 513 h 785"/>
              <a:gd name="T86" fmla="*/ 483 w 603"/>
              <a:gd name="T87" fmla="*/ 745 h 785"/>
              <a:gd name="T88" fmla="*/ 483 w 603"/>
              <a:gd name="T89" fmla="*/ 530 h 785"/>
              <a:gd name="T90" fmla="*/ 483 w 603"/>
              <a:gd name="T91" fmla="*/ 513 h 785"/>
              <a:gd name="T92" fmla="*/ 483 w 603"/>
              <a:gd name="T93" fmla="*/ 413 h 785"/>
              <a:gd name="T94" fmla="*/ 542 w 603"/>
              <a:gd name="T95" fmla="*/ 324 h 785"/>
              <a:gd name="T96" fmla="*/ 112 w 603"/>
              <a:gd name="T97" fmla="*/ 371 h 785"/>
              <a:gd name="T98" fmla="*/ 112 w 603"/>
              <a:gd name="T99" fmla="*/ 76 h 785"/>
              <a:gd name="T100" fmla="*/ 542 w 603"/>
              <a:gd name="T101" fmla="*/ 324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 h="785">
                <a:moveTo>
                  <a:pt x="476" y="170"/>
                </a:moveTo>
                <a:lnTo>
                  <a:pt x="404" y="170"/>
                </a:lnTo>
                <a:lnTo>
                  <a:pt x="404" y="194"/>
                </a:lnTo>
                <a:lnTo>
                  <a:pt x="465" y="194"/>
                </a:lnTo>
                <a:cubicBezTo>
                  <a:pt x="466" y="194"/>
                  <a:pt x="468" y="194"/>
                  <a:pt x="469" y="195"/>
                </a:cubicBezTo>
                <a:cubicBezTo>
                  <a:pt x="474" y="196"/>
                  <a:pt x="476" y="200"/>
                  <a:pt x="476" y="205"/>
                </a:cubicBezTo>
                <a:lnTo>
                  <a:pt x="476" y="232"/>
                </a:lnTo>
                <a:cubicBezTo>
                  <a:pt x="476" y="233"/>
                  <a:pt x="476" y="234"/>
                  <a:pt x="476" y="236"/>
                </a:cubicBezTo>
                <a:cubicBezTo>
                  <a:pt x="474" y="240"/>
                  <a:pt x="470" y="243"/>
                  <a:pt x="465" y="243"/>
                </a:cubicBezTo>
                <a:lnTo>
                  <a:pt x="404" y="243"/>
                </a:lnTo>
                <a:lnTo>
                  <a:pt x="404" y="267"/>
                </a:lnTo>
                <a:lnTo>
                  <a:pt x="465" y="267"/>
                </a:lnTo>
                <a:cubicBezTo>
                  <a:pt x="466" y="267"/>
                  <a:pt x="468" y="267"/>
                  <a:pt x="469" y="267"/>
                </a:cubicBezTo>
                <a:cubicBezTo>
                  <a:pt x="474" y="269"/>
                  <a:pt x="476" y="272"/>
                  <a:pt x="476" y="277"/>
                </a:cubicBezTo>
                <a:lnTo>
                  <a:pt x="476" y="304"/>
                </a:lnTo>
                <a:cubicBezTo>
                  <a:pt x="476" y="305"/>
                  <a:pt x="476" y="307"/>
                  <a:pt x="476" y="308"/>
                </a:cubicBezTo>
                <a:cubicBezTo>
                  <a:pt x="474" y="313"/>
                  <a:pt x="470" y="315"/>
                  <a:pt x="465" y="315"/>
                </a:cubicBezTo>
                <a:lnTo>
                  <a:pt x="404" y="315"/>
                </a:lnTo>
                <a:lnTo>
                  <a:pt x="404" y="339"/>
                </a:lnTo>
                <a:lnTo>
                  <a:pt x="476" y="339"/>
                </a:lnTo>
                <a:cubicBezTo>
                  <a:pt x="479" y="339"/>
                  <a:pt x="482" y="338"/>
                  <a:pt x="485" y="337"/>
                </a:cubicBezTo>
                <a:cubicBezTo>
                  <a:pt x="495" y="333"/>
                  <a:pt x="500" y="325"/>
                  <a:pt x="500" y="316"/>
                </a:cubicBezTo>
                <a:lnTo>
                  <a:pt x="500" y="266"/>
                </a:lnTo>
                <a:cubicBezTo>
                  <a:pt x="500" y="262"/>
                  <a:pt x="499" y="258"/>
                  <a:pt x="497" y="254"/>
                </a:cubicBezTo>
                <a:cubicBezTo>
                  <a:pt x="499" y="251"/>
                  <a:pt x="500" y="247"/>
                  <a:pt x="500" y="243"/>
                </a:cubicBezTo>
                <a:lnTo>
                  <a:pt x="500" y="193"/>
                </a:lnTo>
                <a:cubicBezTo>
                  <a:pt x="500" y="191"/>
                  <a:pt x="500" y="189"/>
                  <a:pt x="499" y="188"/>
                </a:cubicBezTo>
                <a:cubicBezTo>
                  <a:pt x="495" y="176"/>
                  <a:pt x="487" y="170"/>
                  <a:pt x="476" y="170"/>
                </a:cubicBezTo>
                <a:close/>
                <a:moveTo>
                  <a:pt x="206" y="170"/>
                </a:moveTo>
                <a:lnTo>
                  <a:pt x="206" y="170"/>
                </a:lnTo>
                <a:lnTo>
                  <a:pt x="181" y="170"/>
                </a:lnTo>
                <a:lnTo>
                  <a:pt x="181" y="194"/>
                </a:lnTo>
                <a:lnTo>
                  <a:pt x="195" y="194"/>
                </a:lnTo>
                <a:cubicBezTo>
                  <a:pt x="201" y="195"/>
                  <a:pt x="205" y="198"/>
                  <a:pt x="205" y="203"/>
                </a:cubicBezTo>
                <a:lnTo>
                  <a:pt x="205" y="339"/>
                </a:lnTo>
                <a:lnTo>
                  <a:pt x="230" y="339"/>
                </a:lnTo>
                <a:lnTo>
                  <a:pt x="230" y="193"/>
                </a:lnTo>
                <a:cubicBezTo>
                  <a:pt x="230" y="191"/>
                  <a:pt x="230" y="189"/>
                  <a:pt x="229" y="188"/>
                </a:cubicBezTo>
                <a:cubicBezTo>
                  <a:pt x="225" y="176"/>
                  <a:pt x="217" y="170"/>
                  <a:pt x="206" y="170"/>
                </a:cubicBezTo>
                <a:close/>
                <a:moveTo>
                  <a:pt x="343" y="170"/>
                </a:moveTo>
                <a:lnTo>
                  <a:pt x="343" y="170"/>
                </a:lnTo>
                <a:lnTo>
                  <a:pt x="281" y="170"/>
                </a:lnTo>
                <a:lnTo>
                  <a:pt x="281" y="194"/>
                </a:lnTo>
                <a:lnTo>
                  <a:pt x="331" y="194"/>
                </a:lnTo>
                <a:cubicBezTo>
                  <a:pt x="332" y="194"/>
                  <a:pt x="333" y="194"/>
                  <a:pt x="334" y="195"/>
                </a:cubicBezTo>
                <a:cubicBezTo>
                  <a:pt x="339" y="197"/>
                  <a:pt x="341" y="200"/>
                  <a:pt x="341" y="205"/>
                </a:cubicBezTo>
                <a:lnTo>
                  <a:pt x="341" y="232"/>
                </a:lnTo>
                <a:cubicBezTo>
                  <a:pt x="341" y="233"/>
                  <a:pt x="341" y="234"/>
                  <a:pt x="341" y="236"/>
                </a:cubicBezTo>
                <a:cubicBezTo>
                  <a:pt x="339" y="240"/>
                  <a:pt x="336" y="243"/>
                  <a:pt x="331" y="243"/>
                </a:cubicBezTo>
                <a:lnTo>
                  <a:pt x="291" y="243"/>
                </a:lnTo>
                <a:cubicBezTo>
                  <a:pt x="290" y="243"/>
                  <a:pt x="289" y="243"/>
                  <a:pt x="287" y="243"/>
                </a:cubicBezTo>
                <a:cubicBezTo>
                  <a:pt x="275" y="247"/>
                  <a:pt x="269" y="254"/>
                  <a:pt x="269" y="265"/>
                </a:cubicBezTo>
                <a:lnTo>
                  <a:pt x="269" y="339"/>
                </a:lnTo>
                <a:lnTo>
                  <a:pt x="365" y="339"/>
                </a:lnTo>
                <a:lnTo>
                  <a:pt x="365" y="315"/>
                </a:lnTo>
                <a:lnTo>
                  <a:pt x="293" y="315"/>
                </a:lnTo>
                <a:lnTo>
                  <a:pt x="293" y="277"/>
                </a:lnTo>
                <a:cubicBezTo>
                  <a:pt x="293" y="276"/>
                  <a:pt x="293" y="275"/>
                  <a:pt x="293" y="274"/>
                </a:cubicBezTo>
                <a:cubicBezTo>
                  <a:pt x="295" y="269"/>
                  <a:pt x="299" y="267"/>
                  <a:pt x="304" y="267"/>
                </a:cubicBezTo>
                <a:lnTo>
                  <a:pt x="343" y="267"/>
                </a:lnTo>
                <a:cubicBezTo>
                  <a:pt x="344" y="267"/>
                  <a:pt x="346" y="266"/>
                  <a:pt x="347" y="266"/>
                </a:cubicBezTo>
                <a:cubicBezTo>
                  <a:pt x="359" y="262"/>
                  <a:pt x="365" y="255"/>
                  <a:pt x="365" y="244"/>
                </a:cubicBezTo>
                <a:lnTo>
                  <a:pt x="365" y="193"/>
                </a:lnTo>
                <a:lnTo>
                  <a:pt x="365" y="188"/>
                </a:lnTo>
                <a:cubicBezTo>
                  <a:pt x="361" y="176"/>
                  <a:pt x="353" y="170"/>
                  <a:pt x="343" y="170"/>
                </a:cubicBezTo>
                <a:close/>
                <a:moveTo>
                  <a:pt x="537" y="0"/>
                </a:moveTo>
                <a:lnTo>
                  <a:pt x="537" y="0"/>
                </a:lnTo>
                <a:lnTo>
                  <a:pt x="67" y="0"/>
                </a:lnTo>
                <a:cubicBezTo>
                  <a:pt x="30" y="0"/>
                  <a:pt x="0" y="30"/>
                  <a:pt x="0" y="67"/>
                </a:cubicBezTo>
                <a:lnTo>
                  <a:pt x="0" y="718"/>
                </a:lnTo>
                <a:cubicBezTo>
                  <a:pt x="0" y="755"/>
                  <a:pt x="30" y="785"/>
                  <a:pt x="67" y="785"/>
                </a:cubicBezTo>
                <a:lnTo>
                  <a:pt x="537" y="785"/>
                </a:lnTo>
                <a:cubicBezTo>
                  <a:pt x="573" y="785"/>
                  <a:pt x="603" y="755"/>
                  <a:pt x="603" y="718"/>
                </a:cubicBezTo>
                <a:lnTo>
                  <a:pt x="603" y="67"/>
                </a:lnTo>
                <a:cubicBezTo>
                  <a:pt x="603" y="30"/>
                  <a:pt x="573" y="0"/>
                  <a:pt x="537" y="0"/>
                </a:cubicBezTo>
                <a:close/>
                <a:moveTo>
                  <a:pt x="112" y="745"/>
                </a:moveTo>
                <a:lnTo>
                  <a:pt x="112" y="745"/>
                </a:lnTo>
                <a:cubicBezTo>
                  <a:pt x="85" y="745"/>
                  <a:pt x="62" y="722"/>
                  <a:pt x="62" y="695"/>
                </a:cubicBezTo>
                <a:cubicBezTo>
                  <a:pt x="62" y="667"/>
                  <a:pt x="85" y="644"/>
                  <a:pt x="112" y="644"/>
                </a:cubicBezTo>
                <a:cubicBezTo>
                  <a:pt x="140" y="644"/>
                  <a:pt x="163" y="667"/>
                  <a:pt x="163" y="695"/>
                </a:cubicBezTo>
                <a:cubicBezTo>
                  <a:pt x="163" y="722"/>
                  <a:pt x="140" y="745"/>
                  <a:pt x="112" y="745"/>
                </a:cubicBezTo>
                <a:close/>
                <a:moveTo>
                  <a:pt x="112" y="629"/>
                </a:moveTo>
                <a:lnTo>
                  <a:pt x="112" y="629"/>
                </a:lnTo>
                <a:cubicBezTo>
                  <a:pt x="85" y="629"/>
                  <a:pt x="62" y="607"/>
                  <a:pt x="62" y="579"/>
                </a:cubicBezTo>
                <a:cubicBezTo>
                  <a:pt x="62" y="551"/>
                  <a:pt x="85" y="528"/>
                  <a:pt x="112" y="528"/>
                </a:cubicBezTo>
                <a:cubicBezTo>
                  <a:pt x="140" y="528"/>
                  <a:pt x="163" y="551"/>
                  <a:pt x="163" y="579"/>
                </a:cubicBezTo>
                <a:cubicBezTo>
                  <a:pt x="163" y="607"/>
                  <a:pt x="140" y="629"/>
                  <a:pt x="112" y="629"/>
                </a:cubicBezTo>
                <a:close/>
                <a:moveTo>
                  <a:pt x="112" y="513"/>
                </a:moveTo>
                <a:lnTo>
                  <a:pt x="112" y="513"/>
                </a:lnTo>
                <a:cubicBezTo>
                  <a:pt x="85" y="513"/>
                  <a:pt x="62" y="491"/>
                  <a:pt x="62" y="463"/>
                </a:cubicBezTo>
                <a:cubicBezTo>
                  <a:pt x="62" y="435"/>
                  <a:pt x="85" y="413"/>
                  <a:pt x="112" y="413"/>
                </a:cubicBezTo>
                <a:cubicBezTo>
                  <a:pt x="140" y="413"/>
                  <a:pt x="163" y="435"/>
                  <a:pt x="163" y="463"/>
                </a:cubicBezTo>
                <a:cubicBezTo>
                  <a:pt x="163" y="491"/>
                  <a:pt x="140" y="513"/>
                  <a:pt x="112" y="513"/>
                </a:cubicBezTo>
                <a:close/>
                <a:moveTo>
                  <a:pt x="236" y="745"/>
                </a:moveTo>
                <a:lnTo>
                  <a:pt x="236" y="745"/>
                </a:lnTo>
                <a:cubicBezTo>
                  <a:pt x="208" y="745"/>
                  <a:pt x="185" y="722"/>
                  <a:pt x="185" y="695"/>
                </a:cubicBezTo>
                <a:cubicBezTo>
                  <a:pt x="185" y="667"/>
                  <a:pt x="208" y="644"/>
                  <a:pt x="236" y="644"/>
                </a:cubicBezTo>
                <a:cubicBezTo>
                  <a:pt x="264" y="644"/>
                  <a:pt x="286" y="667"/>
                  <a:pt x="286" y="695"/>
                </a:cubicBezTo>
                <a:cubicBezTo>
                  <a:pt x="286" y="722"/>
                  <a:pt x="264" y="745"/>
                  <a:pt x="236" y="745"/>
                </a:cubicBezTo>
                <a:close/>
                <a:moveTo>
                  <a:pt x="236" y="629"/>
                </a:moveTo>
                <a:lnTo>
                  <a:pt x="236" y="629"/>
                </a:lnTo>
                <a:cubicBezTo>
                  <a:pt x="208" y="629"/>
                  <a:pt x="185" y="607"/>
                  <a:pt x="185" y="579"/>
                </a:cubicBezTo>
                <a:cubicBezTo>
                  <a:pt x="185" y="551"/>
                  <a:pt x="208" y="528"/>
                  <a:pt x="236" y="528"/>
                </a:cubicBezTo>
                <a:cubicBezTo>
                  <a:pt x="264" y="528"/>
                  <a:pt x="286" y="551"/>
                  <a:pt x="286" y="579"/>
                </a:cubicBezTo>
                <a:cubicBezTo>
                  <a:pt x="286" y="607"/>
                  <a:pt x="264" y="629"/>
                  <a:pt x="236" y="629"/>
                </a:cubicBezTo>
                <a:close/>
                <a:moveTo>
                  <a:pt x="236" y="513"/>
                </a:moveTo>
                <a:lnTo>
                  <a:pt x="236" y="513"/>
                </a:lnTo>
                <a:cubicBezTo>
                  <a:pt x="208" y="513"/>
                  <a:pt x="185" y="491"/>
                  <a:pt x="185" y="463"/>
                </a:cubicBezTo>
                <a:cubicBezTo>
                  <a:pt x="185" y="435"/>
                  <a:pt x="208" y="413"/>
                  <a:pt x="236" y="413"/>
                </a:cubicBezTo>
                <a:cubicBezTo>
                  <a:pt x="264" y="413"/>
                  <a:pt x="286" y="435"/>
                  <a:pt x="286" y="463"/>
                </a:cubicBezTo>
                <a:cubicBezTo>
                  <a:pt x="286" y="491"/>
                  <a:pt x="264" y="513"/>
                  <a:pt x="236" y="513"/>
                </a:cubicBezTo>
                <a:close/>
                <a:moveTo>
                  <a:pt x="359" y="745"/>
                </a:moveTo>
                <a:lnTo>
                  <a:pt x="359" y="745"/>
                </a:lnTo>
                <a:cubicBezTo>
                  <a:pt x="331" y="745"/>
                  <a:pt x="309" y="722"/>
                  <a:pt x="309" y="695"/>
                </a:cubicBezTo>
                <a:cubicBezTo>
                  <a:pt x="309" y="667"/>
                  <a:pt x="331" y="644"/>
                  <a:pt x="359" y="644"/>
                </a:cubicBezTo>
                <a:cubicBezTo>
                  <a:pt x="387" y="644"/>
                  <a:pt x="410" y="667"/>
                  <a:pt x="410" y="695"/>
                </a:cubicBezTo>
                <a:cubicBezTo>
                  <a:pt x="410" y="722"/>
                  <a:pt x="387" y="745"/>
                  <a:pt x="359" y="745"/>
                </a:cubicBezTo>
                <a:close/>
                <a:moveTo>
                  <a:pt x="359" y="629"/>
                </a:moveTo>
                <a:lnTo>
                  <a:pt x="359" y="629"/>
                </a:lnTo>
                <a:cubicBezTo>
                  <a:pt x="331" y="629"/>
                  <a:pt x="309" y="607"/>
                  <a:pt x="309" y="579"/>
                </a:cubicBezTo>
                <a:cubicBezTo>
                  <a:pt x="309" y="551"/>
                  <a:pt x="331" y="528"/>
                  <a:pt x="359" y="528"/>
                </a:cubicBezTo>
                <a:cubicBezTo>
                  <a:pt x="387" y="528"/>
                  <a:pt x="410" y="551"/>
                  <a:pt x="410" y="579"/>
                </a:cubicBezTo>
                <a:cubicBezTo>
                  <a:pt x="410" y="607"/>
                  <a:pt x="387" y="629"/>
                  <a:pt x="359" y="629"/>
                </a:cubicBezTo>
                <a:close/>
                <a:moveTo>
                  <a:pt x="359" y="513"/>
                </a:moveTo>
                <a:lnTo>
                  <a:pt x="359" y="513"/>
                </a:lnTo>
                <a:cubicBezTo>
                  <a:pt x="331" y="513"/>
                  <a:pt x="309" y="491"/>
                  <a:pt x="309" y="463"/>
                </a:cubicBezTo>
                <a:cubicBezTo>
                  <a:pt x="309" y="435"/>
                  <a:pt x="331" y="413"/>
                  <a:pt x="359" y="413"/>
                </a:cubicBezTo>
                <a:cubicBezTo>
                  <a:pt x="387" y="413"/>
                  <a:pt x="410" y="435"/>
                  <a:pt x="410" y="463"/>
                </a:cubicBezTo>
                <a:cubicBezTo>
                  <a:pt x="410" y="491"/>
                  <a:pt x="387" y="513"/>
                  <a:pt x="359" y="513"/>
                </a:cubicBezTo>
                <a:close/>
                <a:moveTo>
                  <a:pt x="528" y="698"/>
                </a:moveTo>
                <a:lnTo>
                  <a:pt x="528" y="698"/>
                </a:lnTo>
                <a:cubicBezTo>
                  <a:pt x="528" y="724"/>
                  <a:pt x="508" y="745"/>
                  <a:pt x="483" y="745"/>
                </a:cubicBezTo>
                <a:cubicBezTo>
                  <a:pt x="459" y="745"/>
                  <a:pt x="439" y="724"/>
                  <a:pt x="439" y="698"/>
                </a:cubicBezTo>
                <a:lnTo>
                  <a:pt x="439" y="576"/>
                </a:lnTo>
                <a:cubicBezTo>
                  <a:pt x="439" y="551"/>
                  <a:pt x="459" y="530"/>
                  <a:pt x="483" y="530"/>
                </a:cubicBezTo>
                <a:cubicBezTo>
                  <a:pt x="508" y="530"/>
                  <a:pt x="528" y="551"/>
                  <a:pt x="528" y="576"/>
                </a:cubicBezTo>
                <a:lnTo>
                  <a:pt x="528" y="698"/>
                </a:lnTo>
                <a:close/>
                <a:moveTo>
                  <a:pt x="483" y="513"/>
                </a:moveTo>
                <a:lnTo>
                  <a:pt x="483" y="513"/>
                </a:lnTo>
                <a:cubicBezTo>
                  <a:pt x="455" y="513"/>
                  <a:pt x="432" y="491"/>
                  <a:pt x="432" y="463"/>
                </a:cubicBezTo>
                <a:cubicBezTo>
                  <a:pt x="432" y="435"/>
                  <a:pt x="455" y="413"/>
                  <a:pt x="483" y="413"/>
                </a:cubicBezTo>
                <a:cubicBezTo>
                  <a:pt x="510" y="413"/>
                  <a:pt x="533" y="435"/>
                  <a:pt x="533" y="463"/>
                </a:cubicBezTo>
                <a:cubicBezTo>
                  <a:pt x="533" y="491"/>
                  <a:pt x="510" y="513"/>
                  <a:pt x="483" y="513"/>
                </a:cubicBezTo>
                <a:close/>
                <a:moveTo>
                  <a:pt x="542" y="324"/>
                </a:moveTo>
                <a:lnTo>
                  <a:pt x="542" y="324"/>
                </a:lnTo>
                <a:cubicBezTo>
                  <a:pt x="542" y="350"/>
                  <a:pt x="521" y="371"/>
                  <a:pt x="495" y="371"/>
                </a:cubicBezTo>
                <a:lnTo>
                  <a:pt x="112" y="371"/>
                </a:lnTo>
                <a:cubicBezTo>
                  <a:pt x="86" y="371"/>
                  <a:pt x="65" y="350"/>
                  <a:pt x="65" y="324"/>
                </a:cubicBezTo>
                <a:lnTo>
                  <a:pt x="65" y="122"/>
                </a:lnTo>
                <a:cubicBezTo>
                  <a:pt x="65" y="97"/>
                  <a:pt x="86" y="76"/>
                  <a:pt x="112" y="76"/>
                </a:cubicBezTo>
                <a:lnTo>
                  <a:pt x="495" y="76"/>
                </a:lnTo>
                <a:cubicBezTo>
                  <a:pt x="521" y="76"/>
                  <a:pt x="542" y="97"/>
                  <a:pt x="542" y="122"/>
                </a:cubicBezTo>
                <a:lnTo>
                  <a:pt x="542" y="324"/>
                </a:lnTo>
                <a:close/>
              </a:path>
            </a:pathLst>
          </a:custGeom>
          <a:solidFill>
            <a:srgbClr val="1D4C61"/>
          </a:solidFill>
          <a:ln>
            <a:noFill/>
          </a:ln>
        </p:spPr>
        <p:txBody>
          <a:bodyPr vert="horz" wrap="square" lIns="91440" tIns="45720" rIns="91440" bIns="45720" numCol="1" anchor="t" anchorCtr="0" compatLnSpc="1"/>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313530"/>
              </a:solidFill>
              <a:effectLst/>
              <a:uLnTx/>
              <a:uFillTx/>
              <a:latin typeface="Arial" panose="020B0604020202020204" pitchFamily="34" charset="0"/>
              <a:ea typeface="宋体" panose="02010600030101010101" pitchFamily="2" charset="-122"/>
            </a:endParaRPr>
          </a:p>
        </p:txBody>
      </p:sp>
      <p:sp>
        <p:nvSpPr>
          <p:cNvPr id="96" name="Freeform 23"/>
          <p:cNvSpPr>
            <a:spLocks noEditPoints="1"/>
          </p:cNvSpPr>
          <p:nvPr/>
        </p:nvSpPr>
        <p:spPr bwMode="auto">
          <a:xfrm>
            <a:off x="1242197" y="3734698"/>
            <a:ext cx="491531" cy="558054"/>
          </a:xfrm>
          <a:custGeom>
            <a:avLst/>
            <a:gdLst>
              <a:gd name="T0" fmla="*/ 441 w 691"/>
              <a:gd name="T1" fmla="*/ 98 h 782"/>
              <a:gd name="T2" fmla="*/ 343 w 691"/>
              <a:gd name="T3" fmla="*/ 196 h 782"/>
              <a:gd name="T4" fmla="*/ 245 w 691"/>
              <a:gd name="T5" fmla="*/ 196 h 782"/>
              <a:gd name="T6" fmla="*/ 147 w 691"/>
              <a:gd name="T7" fmla="*/ 98 h 782"/>
              <a:gd name="T8" fmla="*/ 245 w 691"/>
              <a:gd name="T9" fmla="*/ 0 h 782"/>
              <a:gd name="T10" fmla="*/ 343 w 691"/>
              <a:gd name="T11" fmla="*/ 0 h 782"/>
              <a:gd name="T12" fmla="*/ 441 w 691"/>
              <a:gd name="T13" fmla="*/ 98 h 782"/>
              <a:gd name="T14" fmla="*/ 384 w 691"/>
              <a:gd name="T15" fmla="*/ 540 h 782"/>
              <a:gd name="T16" fmla="*/ 379 w 691"/>
              <a:gd name="T17" fmla="*/ 580 h 782"/>
              <a:gd name="T18" fmla="*/ 535 w 691"/>
              <a:gd name="T19" fmla="*/ 736 h 782"/>
              <a:gd name="T20" fmla="*/ 688 w 691"/>
              <a:gd name="T21" fmla="*/ 613 h 782"/>
              <a:gd name="T22" fmla="*/ 691 w 691"/>
              <a:gd name="T23" fmla="*/ 580 h 782"/>
              <a:gd name="T24" fmla="*/ 535 w 691"/>
              <a:gd name="T25" fmla="*/ 423 h 782"/>
              <a:gd name="T26" fmla="*/ 384 w 691"/>
              <a:gd name="T27" fmla="*/ 540 h 782"/>
              <a:gd name="T28" fmla="*/ 607 w 691"/>
              <a:gd name="T29" fmla="*/ 507 h 782"/>
              <a:gd name="T30" fmla="*/ 607 w 691"/>
              <a:gd name="T31" fmla="*/ 507 h 782"/>
              <a:gd name="T32" fmla="*/ 607 w 691"/>
              <a:gd name="T33" fmla="*/ 555 h 782"/>
              <a:gd name="T34" fmla="*/ 583 w 691"/>
              <a:gd name="T35" fmla="*/ 580 h 782"/>
              <a:gd name="T36" fmla="*/ 607 w 691"/>
              <a:gd name="T37" fmla="*/ 604 h 782"/>
              <a:gd name="T38" fmla="*/ 607 w 691"/>
              <a:gd name="T39" fmla="*/ 652 h 782"/>
              <a:gd name="T40" fmla="*/ 560 w 691"/>
              <a:gd name="T41" fmla="*/ 652 h 782"/>
              <a:gd name="T42" fmla="*/ 535 w 691"/>
              <a:gd name="T43" fmla="*/ 627 h 782"/>
              <a:gd name="T44" fmla="*/ 511 w 691"/>
              <a:gd name="T45" fmla="*/ 652 h 782"/>
              <a:gd name="T46" fmla="*/ 463 w 691"/>
              <a:gd name="T47" fmla="*/ 652 h 782"/>
              <a:gd name="T48" fmla="*/ 463 w 691"/>
              <a:gd name="T49" fmla="*/ 604 h 782"/>
              <a:gd name="T50" fmla="*/ 487 w 691"/>
              <a:gd name="T51" fmla="*/ 580 h 782"/>
              <a:gd name="T52" fmla="*/ 463 w 691"/>
              <a:gd name="T53" fmla="*/ 555 h 782"/>
              <a:gd name="T54" fmla="*/ 463 w 691"/>
              <a:gd name="T55" fmla="*/ 507 h 782"/>
              <a:gd name="T56" fmla="*/ 511 w 691"/>
              <a:gd name="T57" fmla="*/ 507 h 782"/>
              <a:gd name="T58" fmla="*/ 535 w 691"/>
              <a:gd name="T59" fmla="*/ 532 h 782"/>
              <a:gd name="T60" fmla="*/ 560 w 691"/>
              <a:gd name="T61" fmla="*/ 507 h 782"/>
              <a:gd name="T62" fmla="*/ 607 w 691"/>
              <a:gd name="T63" fmla="*/ 507 h 782"/>
              <a:gd name="T64" fmla="*/ 488 w 691"/>
              <a:gd name="T65" fmla="*/ 98 h 782"/>
              <a:gd name="T66" fmla="*/ 490 w 691"/>
              <a:gd name="T67" fmla="*/ 120 h 782"/>
              <a:gd name="T68" fmla="*/ 367 w 691"/>
              <a:gd name="T69" fmla="*/ 243 h 782"/>
              <a:gd name="T70" fmla="*/ 220 w 691"/>
              <a:gd name="T71" fmla="*/ 243 h 782"/>
              <a:gd name="T72" fmla="*/ 98 w 691"/>
              <a:gd name="T73" fmla="*/ 120 h 782"/>
              <a:gd name="T74" fmla="*/ 100 w 691"/>
              <a:gd name="T75" fmla="*/ 98 h 782"/>
              <a:gd name="T76" fmla="*/ 0 w 691"/>
              <a:gd name="T77" fmla="*/ 218 h 782"/>
              <a:gd name="T78" fmla="*/ 0 w 691"/>
              <a:gd name="T79" fmla="*/ 659 h 782"/>
              <a:gd name="T80" fmla="*/ 122 w 691"/>
              <a:gd name="T81" fmla="*/ 782 h 782"/>
              <a:gd name="T82" fmla="*/ 448 w 691"/>
              <a:gd name="T83" fmla="*/ 782 h 782"/>
              <a:gd name="T84" fmla="*/ 315 w 691"/>
              <a:gd name="T85" fmla="*/ 580 h 782"/>
              <a:gd name="T86" fmla="*/ 534 w 691"/>
              <a:gd name="T87" fmla="*/ 361 h 782"/>
              <a:gd name="T88" fmla="*/ 588 w 691"/>
              <a:gd name="T89" fmla="*/ 368 h 782"/>
              <a:gd name="T90" fmla="*/ 588 w 691"/>
              <a:gd name="T91" fmla="*/ 218 h 782"/>
              <a:gd name="T92" fmla="*/ 488 w 691"/>
              <a:gd name="T93" fmla="*/ 98 h 782"/>
              <a:gd name="T94" fmla="*/ 275 w 691"/>
              <a:gd name="T95" fmla="*/ 490 h 782"/>
              <a:gd name="T96" fmla="*/ 275 w 691"/>
              <a:gd name="T97" fmla="*/ 490 h 782"/>
              <a:gd name="T98" fmla="*/ 122 w 691"/>
              <a:gd name="T99" fmla="*/ 490 h 782"/>
              <a:gd name="T100" fmla="*/ 98 w 691"/>
              <a:gd name="T101" fmla="*/ 466 h 782"/>
              <a:gd name="T102" fmla="*/ 122 w 691"/>
              <a:gd name="T103" fmla="*/ 441 h 782"/>
              <a:gd name="T104" fmla="*/ 275 w 691"/>
              <a:gd name="T105" fmla="*/ 441 h 782"/>
              <a:gd name="T106" fmla="*/ 300 w 691"/>
              <a:gd name="T107" fmla="*/ 466 h 782"/>
              <a:gd name="T108" fmla="*/ 275 w 691"/>
              <a:gd name="T109" fmla="*/ 490 h 782"/>
              <a:gd name="T110" fmla="*/ 324 w 691"/>
              <a:gd name="T111" fmla="*/ 392 h 782"/>
              <a:gd name="T112" fmla="*/ 324 w 691"/>
              <a:gd name="T113" fmla="*/ 392 h 782"/>
              <a:gd name="T114" fmla="*/ 122 w 691"/>
              <a:gd name="T115" fmla="*/ 392 h 782"/>
              <a:gd name="T116" fmla="*/ 98 w 691"/>
              <a:gd name="T117" fmla="*/ 367 h 782"/>
              <a:gd name="T118" fmla="*/ 122 w 691"/>
              <a:gd name="T119" fmla="*/ 343 h 782"/>
              <a:gd name="T120" fmla="*/ 324 w 691"/>
              <a:gd name="T121" fmla="*/ 343 h 782"/>
              <a:gd name="T122" fmla="*/ 349 w 691"/>
              <a:gd name="T123" fmla="*/ 367 h 782"/>
              <a:gd name="T124" fmla="*/ 324 w 691"/>
              <a:gd name="T125" fmla="*/ 392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91" h="782">
                <a:moveTo>
                  <a:pt x="441" y="98"/>
                </a:moveTo>
                <a:cubicBezTo>
                  <a:pt x="441" y="152"/>
                  <a:pt x="397" y="196"/>
                  <a:pt x="343" y="196"/>
                </a:cubicBezTo>
                <a:lnTo>
                  <a:pt x="245" y="196"/>
                </a:lnTo>
                <a:cubicBezTo>
                  <a:pt x="191" y="196"/>
                  <a:pt x="147" y="152"/>
                  <a:pt x="147" y="98"/>
                </a:cubicBezTo>
                <a:cubicBezTo>
                  <a:pt x="147" y="44"/>
                  <a:pt x="191" y="0"/>
                  <a:pt x="245" y="0"/>
                </a:cubicBezTo>
                <a:lnTo>
                  <a:pt x="343" y="0"/>
                </a:lnTo>
                <a:cubicBezTo>
                  <a:pt x="397" y="0"/>
                  <a:pt x="441" y="44"/>
                  <a:pt x="441" y="98"/>
                </a:cubicBezTo>
                <a:close/>
                <a:moveTo>
                  <a:pt x="384" y="540"/>
                </a:moveTo>
                <a:cubicBezTo>
                  <a:pt x="380" y="553"/>
                  <a:pt x="379" y="566"/>
                  <a:pt x="379" y="580"/>
                </a:cubicBezTo>
                <a:cubicBezTo>
                  <a:pt x="379" y="666"/>
                  <a:pt x="449" y="736"/>
                  <a:pt x="535" y="736"/>
                </a:cubicBezTo>
                <a:cubicBezTo>
                  <a:pt x="610" y="736"/>
                  <a:pt x="673" y="683"/>
                  <a:pt x="688" y="613"/>
                </a:cubicBezTo>
                <a:cubicBezTo>
                  <a:pt x="690" y="602"/>
                  <a:pt x="691" y="591"/>
                  <a:pt x="691" y="580"/>
                </a:cubicBezTo>
                <a:cubicBezTo>
                  <a:pt x="691" y="493"/>
                  <a:pt x="621" y="423"/>
                  <a:pt x="535" y="423"/>
                </a:cubicBezTo>
                <a:cubicBezTo>
                  <a:pt x="462" y="423"/>
                  <a:pt x="401" y="473"/>
                  <a:pt x="384" y="540"/>
                </a:cubicBezTo>
                <a:close/>
                <a:moveTo>
                  <a:pt x="607" y="507"/>
                </a:moveTo>
                <a:lnTo>
                  <a:pt x="607" y="507"/>
                </a:lnTo>
                <a:cubicBezTo>
                  <a:pt x="620" y="520"/>
                  <a:pt x="620" y="542"/>
                  <a:pt x="607" y="555"/>
                </a:cubicBezTo>
                <a:lnTo>
                  <a:pt x="583" y="580"/>
                </a:lnTo>
                <a:lnTo>
                  <a:pt x="607" y="604"/>
                </a:lnTo>
                <a:cubicBezTo>
                  <a:pt x="620" y="617"/>
                  <a:pt x="620" y="639"/>
                  <a:pt x="607" y="652"/>
                </a:cubicBezTo>
                <a:cubicBezTo>
                  <a:pt x="594" y="665"/>
                  <a:pt x="573" y="665"/>
                  <a:pt x="560" y="652"/>
                </a:cubicBezTo>
                <a:lnTo>
                  <a:pt x="535" y="627"/>
                </a:lnTo>
                <a:lnTo>
                  <a:pt x="511" y="652"/>
                </a:lnTo>
                <a:cubicBezTo>
                  <a:pt x="497" y="665"/>
                  <a:pt x="476" y="665"/>
                  <a:pt x="463" y="652"/>
                </a:cubicBezTo>
                <a:cubicBezTo>
                  <a:pt x="450" y="639"/>
                  <a:pt x="450" y="617"/>
                  <a:pt x="463" y="604"/>
                </a:cubicBezTo>
                <a:lnTo>
                  <a:pt x="487" y="580"/>
                </a:lnTo>
                <a:lnTo>
                  <a:pt x="463" y="555"/>
                </a:lnTo>
                <a:cubicBezTo>
                  <a:pt x="450" y="542"/>
                  <a:pt x="450" y="520"/>
                  <a:pt x="463" y="507"/>
                </a:cubicBezTo>
                <a:cubicBezTo>
                  <a:pt x="476" y="494"/>
                  <a:pt x="497" y="494"/>
                  <a:pt x="511" y="507"/>
                </a:cubicBezTo>
                <a:lnTo>
                  <a:pt x="535" y="532"/>
                </a:lnTo>
                <a:lnTo>
                  <a:pt x="560" y="507"/>
                </a:lnTo>
                <a:cubicBezTo>
                  <a:pt x="573" y="494"/>
                  <a:pt x="594" y="494"/>
                  <a:pt x="607" y="507"/>
                </a:cubicBezTo>
                <a:close/>
                <a:moveTo>
                  <a:pt x="488" y="98"/>
                </a:moveTo>
                <a:cubicBezTo>
                  <a:pt x="489" y="105"/>
                  <a:pt x="490" y="113"/>
                  <a:pt x="490" y="120"/>
                </a:cubicBezTo>
                <a:cubicBezTo>
                  <a:pt x="490" y="188"/>
                  <a:pt x="435" y="243"/>
                  <a:pt x="367" y="243"/>
                </a:cubicBezTo>
                <a:lnTo>
                  <a:pt x="220" y="243"/>
                </a:lnTo>
                <a:cubicBezTo>
                  <a:pt x="152" y="243"/>
                  <a:pt x="98" y="188"/>
                  <a:pt x="98" y="120"/>
                </a:cubicBezTo>
                <a:cubicBezTo>
                  <a:pt x="98" y="113"/>
                  <a:pt x="98" y="105"/>
                  <a:pt x="100" y="98"/>
                </a:cubicBezTo>
                <a:cubicBezTo>
                  <a:pt x="43" y="108"/>
                  <a:pt x="0" y="158"/>
                  <a:pt x="0" y="218"/>
                </a:cubicBezTo>
                <a:lnTo>
                  <a:pt x="0" y="659"/>
                </a:lnTo>
                <a:cubicBezTo>
                  <a:pt x="0" y="727"/>
                  <a:pt x="54" y="782"/>
                  <a:pt x="122" y="782"/>
                </a:cubicBezTo>
                <a:lnTo>
                  <a:pt x="448" y="782"/>
                </a:lnTo>
                <a:cubicBezTo>
                  <a:pt x="370" y="749"/>
                  <a:pt x="315" y="671"/>
                  <a:pt x="315" y="580"/>
                </a:cubicBezTo>
                <a:cubicBezTo>
                  <a:pt x="315" y="459"/>
                  <a:pt x="413" y="361"/>
                  <a:pt x="534" y="361"/>
                </a:cubicBezTo>
                <a:cubicBezTo>
                  <a:pt x="553" y="361"/>
                  <a:pt x="571" y="364"/>
                  <a:pt x="588" y="368"/>
                </a:cubicBezTo>
                <a:lnTo>
                  <a:pt x="588" y="218"/>
                </a:lnTo>
                <a:cubicBezTo>
                  <a:pt x="588" y="158"/>
                  <a:pt x="545" y="108"/>
                  <a:pt x="488" y="98"/>
                </a:cubicBezTo>
                <a:close/>
                <a:moveTo>
                  <a:pt x="275" y="490"/>
                </a:moveTo>
                <a:lnTo>
                  <a:pt x="275" y="490"/>
                </a:lnTo>
                <a:lnTo>
                  <a:pt x="122" y="490"/>
                </a:lnTo>
                <a:cubicBezTo>
                  <a:pt x="109" y="490"/>
                  <a:pt x="98" y="479"/>
                  <a:pt x="98" y="466"/>
                </a:cubicBezTo>
                <a:cubicBezTo>
                  <a:pt x="98" y="452"/>
                  <a:pt x="109" y="441"/>
                  <a:pt x="122" y="441"/>
                </a:cubicBezTo>
                <a:lnTo>
                  <a:pt x="275" y="441"/>
                </a:lnTo>
                <a:cubicBezTo>
                  <a:pt x="289" y="441"/>
                  <a:pt x="300" y="452"/>
                  <a:pt x="300" y="466"/>
                </a:cubicBezTo>
                <a:cubicBezTo>
                  <a:pt x="300" y="479"/>
                  <a:pt x="289" y="490"/>
                  <a:pt x="275" y="490"/>
                </a:cubicBezTo>
                <a:close/>
                <a:moveTo>
                  <a:pt x="324" y="392"/>
                </a:moveTo>
                <a:lnTo>
                  <a:pt x="324" y="392"/>
                </a:lnTo>
                <a:lnTo>
                  <a:pt x="122" y="392"/>
                </a:lnTo>
                <a:cubicBezTo>
                  <a:pt x="109" y="392"/>
                  <a:pt x="98" y="381"/>
                  <a:pt x="98" y="367"/>
                </a:cubicBezTo>
                <a:cubicBezTo>
                  <a:pt x="98" y="354"/>
                  <a:pt x="109" y="343"/>
                  <a:pt x="122" y="343"/>
                </a:cubicBezTo>
                <a:lnTo>
                  <a:pt x="324" y="343"/>
                </a:lnTo>
                <a:cubicBezTo>
                  <a:pt x="338" y="343"/>
                  <a:pt x="349" y="354"/>
                  <a:pt x="349" y="367"/>
                </a:cubicBezTo>
                <a:cubicBezTo>
                  <a:pt x="349" y="381"/>
                  <a:pt x="338" y="392"/>
                  <a:pt x="324" y="392"/>
                </a:cubicBezTo>
                <a:close/>
              </a:path>
            </a:pathLst>
          </a:custGeom>
          <a:solidFill>
            <a:srgbClr val="1D4C61"/>
          </a:solidFill>
          <a:ln>
            <a:noFill/>
          </a:ln>
        </p:spPr>
        <p:txBody>
          <a:bodyPr vert="horz" wrap="square" lIns="91440" tIns="45720" rIns="91440" bIns="45720" numCol="1" anchor="t" anchorCtr="0" compatLnSpc="1"/>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313530"/>
              </a:solidFill>
              <a:effectLst/>
              <a:uLnTx/>
              <a:uFillTx/>
              <a:latin typeface="Arial" panose="020B0604020202020204" pitchFamily="34" charset="0"/>
              <a:ea typeface="宋体" panose="02010600030101010101" pitchFamily="2" charset="-122"/>
            </a:endParaRPr>
          </a:p>
        </p:txBody>
      </p:sp>
      <p:sp>
        <p:nvSpPr>
          <p:cNvPr id="97" name="Freeform 24"/>
          <p:cNvSpPr>
            <a:spLocks noEditPoints="1"/>
          </p:cNvSpPr>
          <p:nvPr/>
        </p:nvSpPr>
        <p:spPr bwMode="auto">
          <a:xfrm>
            <a:off x="2376784" y="3743936"/>
            <a:ext cx="493380" cy="559903"/>
          </a:xfrm>
          <a:custGeom>
            <a:avLst/>
            <a:gdLst>
              <a:gd name="T0" fmla="*/ 441 w 692"/>
              <a:gd name="T1" fmla="*/ 98 h 782"/>
              <a:gd name="T2" fmla="*/ 343 w 692"/>
              <a:gd name="T3" fmla="*/ 196 h 782"/>
              <a:gd name="T4" fmla="*/ 245 w 692"/>
              <a:gd name="T5" fmla="*/ 196 h 782"/>
              <a:gd name="T6" fmla="*/ 147 w 692"/>
              <a:gd name="T7" fmla="*/ 98 h 782"/>
              <a:gd name="T8" fmla="*/ 245 w 692"/>
              <a:gd name="T9" fmla="*/ 0 h 782"/>
              <a:gd name="T10" fmla="*/ 343 w 692"/>
              <a:gd name="T11" fmla="*/ 0 h 782"/>
              <a:gd name="T12" fmla="*/ 441 w 692"/>
              <a:gd name="T13" fmla="*/ 98 h 782"/>
              <a:gd name="T14" fmla="*/ 488 w 692"/>
              <a:gd name="T15" fmla="*/ 98 h 782"/>
              <a:gd name="T16" fmla="*/ 490 w 692"/>
              <a:gd name="T17" fmla="*/ 120 h 782"/>
              <a:gd name="T18" fmla="*/ 367 w 692"/>
              <a:gd name="T19" fmla="*/ 243 h 782"/>
              <a:gd name="T20" fmla="*/ 220 w 692"/>
              <a:gd name="T21" fmla="*/ 243 h 782"/>
              <a:gd name="T22" fmla="*/ 98 w 692"/>
              <a:gd name="T23" fmla="*/ 120 h 782"/>
              <a:gd name="T24" fmla="*/ 100 w 692"/>
              <a:gd name="T25" fmla="*/ 98 h 782"/>
              <a:gd name="T26" fmla="*/ 0 w 692"/>
              <a:gd name="T27" fmla="*/ 218 h 782"/>
              <a:gd name="T28" fmla="*/ 0 w 692"/>
              <a:gd name="T29" fmla="*/ 660 h 782"/>
              <a:gd name="T30" fmla="*/ 122 w 692"/>
              <a:gd name="T31" fmla="*/ 782 h 782"/>
              <a:gd name="T32" fmla="*/ 448 w 692"/>
              <a:gd name="T33" fmla="*/ 782 h 782"/>
              <a:gd name="T34" fmla="*/ 315 w 692"/>
              <a:gd name="T35" fmla="*/ 580 h 782"/>
              <a:gd name="T36" fmla="*/ 534 w 692"/>
              <a:gd name="T37" fmla="*/ 361 h 782"/>
              <a:gd name="T38" fmla="*/ 588 w 692"/>
              <a:gd name="T39" fmla="*/ 368 h 782"/>
              <a:gd name="T40" fmla="*/ 588 w 692"/>
              <a:gd name="T41" fmla="*/ 218 h 782"/>
              <a:gd name="T42" fmla="*/ 488 w 692"/>
              <a:gd name="T43" fmla="*/ 98 h 782"/>
              <a:gd name="T44" fmla="*/ 275 w 692"/>
              <a:gd name="T45" fmla="*/ 490 h 782"/>
              <a:gd name="T46" fmla="*/ 275 w 692"/>
              <a:gd name="T47" fmla="*/ 490 h 782"/>
              <a:gd name="T48" fmla="*/ 122 w 692"/>
              <a:gd name="T49" fmla="*/ 490 h 782"/>
              <a:gd name="T50" fmla="*/ 98 w 692"/>
              <a:gd name="T51" fmla="*/ 466 h 782"/>
              <a:gd name="T52" fmla="*/ 122 w 692"/>
              <a:gd name="T53" fmla="*/ 441 h 782"/>
              <a:gd name="T54" fmla="*/ 275 w 692"/>
              <a:gd name="T55" fmla="*/ 441 h 782"/>
              <a:gd name="T56" fmla="*/ 300 w 692"/>
              <a:gd name="T57" fmla="*/ 466 h 782"/>
              <a:gd name="T58" fmla="*/ 275 w 692"/>
              <a:gd name="T59" fmla="*/ 490 h 782"/>
              <a:gd name="T60" fmla="*/ 324 w 692"/>
              <a:gd name="T61" fmla="*/ 392 h 782"/>
              <a:gd name="T62" fmla="*/ 324 w 692"/>
              <a:gd name="T63" fmla="*/ 392 h 782"/>
              <a:gd name="T64" fmla="*/ 122 w 692"/>
              <a:gd name="T65" fmla="*/ 392 h 782"/>
              <a:gd name="T66" fmla="*/ 98 w 692"/>
              <a:gd name="T67" fmla="*/ 368 h 782"/>
              <a:gd name="T68" fmla="*/ 122 w 692"/>
              <a:gd name="T69" fmla="*/ 343 h 782"/>
              <a:gd name="T70" fmla="*/ 324 w 692"/>
              <a:gd name="T71" fmla="*/ 343 h 782"/>
              <a:gd name="T72" fmla="*/ 349 w 692"/>
              <a:gd name="T73" fmla="*/ 368 h 782"/>
              <a:gd name="T74" fmla="*/ 324 w 692"/>
              <a:gd name="T75" fmla="*/ 392 h 782"/>
              <a:gd name="T76" fmla="*/ 575 w 692"/>
              <a:gd name="T77" fmla="*/ 429 h 782"/>
              <a:gd name="T78" fmla="*/ 536 w 692"/>
              <a:gd name="T79" fmla="*/ 424 h 782"/>
              <a:gd name="T80" fmla="*/ 379 w 692"/>
              <a:gd name="T81" fmla="*/ 580 h 782"/>
              <a:gd name="T82" fmla="*/ 503 w 692"/>
              <a:gd name="T83" fmla="*/ 733 h 782"/>
              <a:gd name="T84" fmla="*/ 536 w 692"/>
              <a:gd name="T85" fmla="*/ 736 h 782"/>
              <a:gd name="T86" fmla="*/ 692 w 692"/>
              <a:gd name="T87" fmla="*/ 580 h 782"/>
              <a:gd name="T88" fmla="*/ 575 w 692"/>
              <a:gd name="T89" fmla="*/ 429 h 782"/>
              <a:gd name="T90" fmla="*/ 624 w 692"/>
              <a:gd name="T91" fmla="*/ 558 h 782"/>
              <a:gd name="T92" fmla="*/ 624 w 692"/>
              <a:gd name="T93" fmla="*/ 558 h 782"/>
              <a:gd name="T94" fmla="*/ 575 w 692"/>
              <a:gd name="T95" fmla="*/ 607 h 782"/>
              <a:gd name="T96" fmla="*/ 536 w 692"/>
              <a:gd name="T97" fmla="*/ 646 h 782"/>
              <a:gd name="T98" fmla="*/ 492 w 692"/>
              <a:gd name="T99" fmla="*/ 646 h 782"/>
              <a:gd name="T100" fmla="*/ 447 w 692"/>
              <a:gd name="T101" fmla="*/ 602 h 782"/>
              <a:gd name="T102" fmla="*/ 447 w 692"/>
              <a:gd name="T103" fmla="*/ 558 h 782"/>
              <a:gd name="T104" fmla="*/ 492 w 692"/>
              <a:gd name="T105" fmla="*/ 558 h 782"/>
              <a:gd name="T106" fmla="*/ 514 w 692"/>
              <a:gd name="T107" fmla="*/ 580 h 782"/>
              <a:gd name="T108" fmla="*/ 575 w 692"/>
              <a:gd name="T109" fmla="*/ 519 h 782"/>
              <a:gd name="T110" fmla="*/ 580 w 692"/>
              <a:gd name="T111" fmla="*/ 514 h 782"/>
              <a:gd name="T112" fmla="*/ 624 w 692"/>
              <a:gd name="T113" fmla="*/ 514 h 782"/>
              <a:gd name="T114" fmla="*/ 624 w 692"/>
              <a:gd name="T115" fmla="*/ 558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92" h="782">
                <a:moveTo>
                  <a:pt x="441" y="98"/>
                </a:moveTo>
                <a:cubicBezTo>
                  <a:pt x="441" y="152"/>
                  <a:pt x="397" y="196"/>
                  <a:pt x="343" y="196"/>
                </a:cubicBezTo>
                <a:lnTo>
                  <a:pt x="245" y="196"/>
                </a:lnTo>
                <a:cubicBezTo>
                  <a:pt x="191" y="196"/>
                  <a:pt x="147" y="152"/>
                  <a:pt x="147" y="98"/>
                </a:cubicBezTo>
                <a:cubicBezTo>
                  <a:pt x="147" y="44"/>
                  <a:pt x="191" y="0"/>
                  <a:pt x="245" y="0"/>
                </a:cubicBezTo>
                <a:lnTo>
                  <a:pt x="343" y="0"/>
                </a:lnTo>
                <a:cubicBezTo>
                  <a:pt x="397" y="0"/>
                  <a:pt x="441" y="44"/>
                  <a:pt x="441" y="98"/>
                </a:cubicBezTo>
                <a:close/>
                <a:moveTo>
                  <a:pt x="488" y="98"/>
                </a:moveTo>
                <a:cubicBezTo>
                  <a:pt x="489" y="105"/>
                  <a:pt x="490" y="113"/>
                  <a:pt x="490" y="120"/>
                </a:cubicBezTo>
                <a:cubicBezTo>
                  <a:pt x="490" y="188"/>
                  <a:pt x="435" y="243"/>
                  <a:pt x="367" y="243"/>
                </a:cubicBezTo>
                <a:lnTo>
                  <a:pt x="220" y="243"/>
                </a:lnTo>
                <a:cubicBezTo>
                  <a:pt x="153" y="243"/>
                  <a:pt x="98" y="188"/>
                  <a:pt x="98" y="120"/>
                </a:cubicBezTo>
                <a:cubicBezTo>
                  <a:pt x="98" y="113"/>
                  <a:pt x="98" y="105"/>
                  <a:pt x="100" y="98"/>
                </a:cubicBezTo>
                <a:cubicBezTo>
                  <a:pt x="43" y="109"/>
                  <a:pt x="0" y="158"/>
                  <a:pt x="0" y="218"/>
                </a:cubicBezTo>
                <a:lnTo>
                  <a:pt x="0" y="660"/>
                </a:lnTo>
                <a:cubicBezTo>
                  <a:pt x="0" y="727"/>
                  <a:pt x="55" y="782"/>
                  <a:pt x="122" y="782"/>
                </a:cubicBezTo>
                <a:lnTo>
                  <a:pt x="448" y="782"/>
                </a:lnTo>
                <a:cubicBezTo>
                  <a:pt x="370" y="749"/>
                  <a:pt x="315" y="671"/>
                  <a:pt x="315" y="580"/>
                </a:cubicBezTo>
                <a:cubicBezTo>
                  <a:pt x="315" y="459"/>
                  <a:pt x="413" y="361"/>
                  <a:pt x="534" y="361"/>
                </a:cubicBezTo>
                <a:cubicBezTo>
                  <a:pt x="553" y="361"/>
                  <a:pt x="571" y="364"/>
                  <a:pt x="588" y="368"/>
                </a:cubicBezTo>
                <a:lnTo>
                  <a:pt x="588" y="218"/>
                </a:lnTo>
                <a:cubicBezTo>
                  <a:pt x="588" y="158"/>
                  <a:pt x="545" y="109"/>
                  <a:pt x="488" y="98"/>
                </a:cubicBezTo>
                <a:close/>
                <a:moveTo>
                  <a:pt x="275" y="490"/>
                </a:moveTo>
                <a:lnTo>
                  <a:pt x="275" y="490"/>
                </a:lnTo>
                <a:lnTo>
                  <a:pt x="122" y="490"/>
                </a:lnTo>
                <a:cubicBezTo>
                  <a:pt x="109" y="490"/>
                  <a:pt x="98" y="479"/>
                  <a:pt x="98" y="466"/>
                </a:cubicBezTo>
                <a:cubicBezTo>
                  <a:pt x="98" y="452"/>
                  <a:pt x="109" y="441"/>
                  <a:pt x="122" y="441"/>
                </a:cubicBezTo>
                <a:lnTo>
                  <a:pt x="275" y="441"/>
                </a:lnTo>
                <a:cubicBezTo>
                  <a:pt x="289" y="441"/>
                  <a:pt x="300" y="452"/>
                  <a:pt x="300" y="466"/>
                </a:cubicBezTo>
                <a:cubicBezTo>
                  <a:pt x="300" y="479"/>
                  <a:pt x="289" y="490"/>
                  <a:pt x="275" y="490"/>
                </a:cubicBezTo>
                <a:close/>
                <a:moveTo>
                  <a:pt x="324" y="392"/>
                </a:moveTo>
                <a:lnTo>
                  <a:pt x="324" y="392"/>
                </a:lnTo>
                <a:lnTo>
                  <a:pt x="122" y="392"/>
                </a:lnTo>
                <a:cubicBezTo>
                  <a:pt x="109" y="392"/>
                  <a:pt x="98" y="381"/>
                  <a:pt x="98" y="368"/>
                </a:cubicBezTo>
                <a:cubicBezTo>
                  <a:pt x="98" y="354"/>
                  <a:pt x="109" y="343"/>
                  <a:pt x="122" y="343"/>
                </a:cubicBezTo>
                <a:lnTo>
                  <a:pt x="324" y="343"/>
                </a:lnTo>
                <a:cubicBezTo>
                  <a:pt x="338" y="343"/>
                  <a:pt x="349" y="354"/>
                  <a:pt x="349" y="368"/>
                </a:cubicBezTo>
                <a:cubicBezTo>
                  <a:pt x="349" y="381"/>
                  <a:pt x="338" y="392"/>
                  <a:pt x="324" y="392"/>
                </a:cubicBezTo>
                <a:close/>
                <a:moveTo>
                  <a:pt x="575" y="429"/>
                </a:moveTo>
                <a:cubicBezTo>
                  <a:pt x="562" y="425"/>
                  <a:pt x="549" y="424"/>
                  <a:pt x="536" y="424"/>
                </a:cubicBezTo>
                <a:cubicBezTo>
                  <a:pt x="449" y="424"/>
                  <a:pt x="379" y="494"/>
                  <a:pt x="379" y="580"/>
                </a:cubicBezTo>
                <a:cubicBezTo>
                  <a:pt x="379" y="655"/>
                  <a:pt x="432" y="717"/>
                  <a:pt x="503" y="733"/>
                </a:cubicBezTo>
                <a:cubicBezTo>
                  <a:pt x="513" y="735"/>
                  <a:pt x="524" y="736"/>
                  <a:pt x="536" y="736"/>
                </a:cubicBezTo>
                <a:cubicBezTo>
                  <a:pt x="622" y="736"/>
                  <a:pt x="692" y="666"/>
                  <a:pt x="692" y="580"/>
                </a:cubicBezTo>
                <a:cubicBezTo>
                  <a:pt x="692" y="507"/>
                  <a:pt x="642" y="446"/>
                  <a:pt x="575" y="429"/>
                </a:cubicBezTo>
                <a:close/>
                <a:moveTo>
                  <a:pt x="624" y="558"/>
                </a:moveTo>
                <a:lnTo>
                  <a:pt x="624" y="558"/>
                </a:lnTo>
                <a:lnTo>
                  <a:pt x="575" y="607"/>
                </a:lnTo>
                <a:lnTo>
                  <a:pt x="536" y="646"/>
                </a:lnTo>
                <a:cubicBezTo>
                  <a:pt x="523" y="658"/>
                  <a:pt x="504" y="658"/>
                  <a:pt x="492" y="646"/>
                </a:cubicBezTo>
                <a:lnTo>
                  <a:pt x="447" y="602"/>
                </a:lnTo>
                <a:cubicBezTo>
                  <a:pt x="435" y="590"/>
                  <a:pt x="435" y="570"/>
                  <a:pt x="447" y="558"/>
                </a:cubicBezTo>
                <a:cubicBezTo>
                  <a:pt x="460" y="546"/>
                  <a:pt x="479" y="546"/>
                  <a:pt x="492" y="558"/>
                </a:cubicBezTo>
                <a:lnTo>
                  <a:pt x="514" y="580"/>
                </a:lnTo>
                <a:lnTo>
                  <a:pt x="575" y="519"/>
                </a:lnTo>
                <a:lnTo>
                  <a:pt x="580" y="514"/>
                </a:lnTo>
                <a:cubicBezTo>
                  <a:pt x="592" y="501"/>
                  <a:pt x="612" y="501"/>
                  <a:pt x="624" y="514"/>
                </a:cubicBezTo>
                <a:cubicBezTo>
                  <a:pt x="636" y="526"/>
                  <a:pt x="636" y="546"/>
                  <a:pt x="624" y="558"/>
                </a:cubicBezTo>
                <a:close/>
              </a:path>
            </a:pathLst>
          </a:custGeom>
          <a:solidFill>
            <a:srgbClr val="1D4C61"/>
          </a:solidFill>
          <a:ln>
            <a:noFill/>
          </a:ln>
        </p:spPr>
        <p:txBody>
          <a:bodyPr vert="horz" wrap="square" lIns="91440" tIns="45720" rIns="91440" bIns="45720" numCol="1" anchor="t" anchorCtr="0" compatLnSpc="1"/>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313530"/>
              </a:solidFill>
              <a:effectLst/>
              <a:uLnTx/>
              <a:uFillTx/>
              <a:latin typeface="Arial" panose="020B0604020202020204" pitchFamily="34" charset="0"/>
              <a:ea typeface="宋体" panose="02010600030101010101" pitchFamily="2" charset="-122"/>
            </a:endParaRPr>
          </a:p>
        </p:txBody>
      </p:sp>
      <p:sp>
        <p:nvSpPr>
          <p:cNvPr id="98" name="Freeform 25"/>
          <p:cNvSpPr>
            <a:spLocks noEditPoints="1"/>
          </p:cNvSpPr>
          <p:nvPr/>
        </p:nvSpPr>
        <p:spPr bwMode="auto">
          <a:xfrm>
            <a:off x="3465176" y="3790134"/>
            <a:ext cx="650447" cy="595012"/>
          </a:xfrm>
          <a:custGeom>
            <a:avLst/>
            <a:gdLst>
              <a:gd name="T0" fmla="*/ 139 w 913"/>
              <a:gd name="T1" fmla="*/ 5 h 832"/>
              <a:gd name="T2" fmla="*/ 208 w 913"/>
              <a:gd name="T3" fmla="*/ 117 h 832"/>
              <a:gd name="T4" fmla="*/ 277 w 913"/>
              <a:gd name="T5" fmla="*/ 229 h 832"/>
              <a:gd name="T6" fmla="*/ 139 w 913"/>
              <a:gd name="T7" fmla="*/ 229 h 832"/>
              <a:gd name="T8" fmla="*/ 0 w 913"/>
              <a:gd name="T9" fmla="*/ 229 h 832"/>
              <a:gd name="T10" fmla="*/ 70 w 913"/>
              <a:gd name="T11" fmla="*/ 117 h 832"/>
              <a:gd name="T12" fmla="*/ 139 w 913"/>
              <a:gd name="T13" fmla="*/ 5 h 832"/>
              <a:gd name="T14" fmla="*/ 298 w 913"/>
              <a:gd name="T15" fmla="*/ 224 h 832"/>
              <a:gd name="T16" fmla="*/ 228 w 913"/>
              <a:gd name="T17" fmla="*/ 112 h 832"/>
              <a:gd name="T18" fmla="*/ 159 w 913"/>
              <a:gd name="T19" fmla="*/ 0 h 832"/>
              <a:gd name="T20" fmla="*/ 298 w 913"/>
              <a:gd name="T21" fmla="*/ 0 h 832"/>
              <a:gd name="T22" fmla="*/ 436 w 913"/>
              <a:gd name="T23" fmla="*/ 0 h 832"/>
              <a:gd name="T24" fmla="*/ 367 w 913"/>
              <a:gd name="T25" fmla="*/ 112 h 832"/>
              <a:gd name="T26" fmla="*/ 298 w 913"/>
              <a:gd name="T27" fmla="*/ 224 h 832"/>
              <a:gd name="T28" fmla="*/ 456 w 913"/>
              <a:gd name="T29" fmla="*/ 5 h 832"/>
              <a:gd name="T30" fmla="*/ 526 w 913"/>
              <a:gd name="T31" fmla="*/ 117 h 832"/>
              <a:gd name="T32" fmla="*/ 595 w 913"/>
              <a:gd name="T33" fmla="*/ 229 h 832"/>
              <a:gd name="T34" fmla="*/ 456 w 913"/>
              <a:gd name="T35" fmla="*/ 229 h 832"/>
              <a:gd name="T36" fmla="*/ 318 w 913"/>
              <a:gd name="T37" fmla="*/ 229 h 832"/>
              <a:gd name="T38" fmla="*/ 387 w 913"/>
              <a:gd name="T39" fmla="*/ 117 h 832"/>
              <a:gd name="T40" fmla="*/ 456 w 913"/>
              <a:gd name="T41" fmla="*/ 5 h 832"/>
              <a:gd name="T42" fmla="*/ 615 w 913"/>
              <a:gd name="T43" fmla="*/ 224 h 832"/>
              <a:gd name="T44" fmla="*/ 546 w 913"/>
              <a:gd name="T45" fmla="*/ 112 h 832"/>
              <a:gd name="T46" fmla="*/ 477 w 913"/>
              <a:gd name="T47" fmla="*/ 0 h 832"/>
              <a:gd name="T48" fmla="*/ 615 w 913"/>
              <a:gd name="T49" fmla="*/ 0 h 832"/>
              <a:gd name="T50" fmla="*/ 754 w 913"/>
              <a:gd name="T51" fmla="*/ 0 h 832"/>
              <a:gd name="T52" fmla="*/ 685 w 913"/>
              <a:gd name="T53" fmla="*/ 112 h 832"/>
              <a:gd name="T54" fmla="*/ 615 w 913"/>
              <a:gd name="T55" fmla="*/ 224 h 832"/>
              <a:gd name="T56" fmla="*/ 774 w 913"/>
              <a:gd name="T57" fmla="*/ 5 h 832"/>
              <a:gd name="T58" fmla="*/ 843 w 913"/>
              <a:gd name="T59" fmla="*/ 117 h 832"/>
              <a:gd name="T60" fmla="*/ 913 w 913"/>
              <a:gd name="T61" fmla="*/ 229 h 832"/>
              <a:gd name="T62" fmla="*/ 774 w 913"/>
              <a:gd name="T63" fmla="*/ 229 h 832"/>
              <a:gd name="T64" fmla="*/ 635 w 913"/>
              <a:gd name="T65" fmla="*/ 229 h 832"/>
              <a:gd name="T66" fmla="*/ 705 w 913"/>
              <a:gd name="T67" fmla="*/ 117 h 832"/>
              <a:gd name="T68" fmla="*/ 774 w 913"/>
              <a:gd name="T69" fmla="*/ 5 h 832"/>
              <a:gd name="T70" fmla="*/ 429 w 913"/>
              <a:gd name="T71" fmla="*/ 793 h 832"/>
              <a:gd name="T72" fmla="*/ 283 w 913"/>
              <a:gd name="T73" fmla="*/ 246 h 832"/>
              <a:gd name="T74" fmla="*/ 145 w 913"/>
              <a:gd name="T75" fmla="*/ 246 h 832"/>
              <a:gd name="T76" fmla="*/ 6 w 913"/>
              <a:gd name="T77" fmla="*/ 246 h 832"/>
              <a:gd name="T78" fmla="*/ 429 w 913"/>
              <a:gd name="T79" fmla="*/ 793 h 832"/>
              <a:gd name="T80" fmla="*/ 456 w 913"/>
              <a:gd name="T81" fmla="*/ 832 h 832"/>
              <a:gd name="T82" fmla="*/ 531 w 913"/>
              <a:gd name="T83" fmla="*/ 539 h 832"/>
              <a:gd name="T84" fmla="*/ 606 w 913"/>
              <a:gd name="T85" fmla="*/ 246 h 832"/>
              <a:gd name="T86" fmla="*/ 456 w 913"/>
              <a:gd name="T87" fmla="*/ 246 h 832"/>
              <a:gd name="T88" fmla="*/ 307 w 913"/>
              <a:gd name="T89" fmla="*/ 246 h 832"/>
              <a:gd name="T90" fmla="*/ 382 w 913"/>
              <a:gd name="T91" fmla="*/ 539 h 832"/>
              <a:gd name="T92" fmla="*/ 456 w 913"/>
              <a:gd name="T93" fmla="*/ 832 h 832"/>
              <a:gd name="T94" fmla="*/ 479 w 913"/>
              <a:gd name="T95" fmla="*/ 794 h 832"/>
              <a:gd name="T96" fmla="*/ 907 w 913"/>
              <a:gd name="T97" fmla="*/ 246 h 832"/>
              <a:gd name="T98" fmla="*/ 768 w 913"/>
              <a:gd name="T99" fmla="*/ 246 h 832"/>
              <a:gd name="T100" fmla="*/ 630 w 913"/>
              <a:gd name="T101" fmla="*/ 246 h 832"/>
              <a:gd name="T102" fmla="*/ 479 w 913"/>
              <a:gd name="T103" fmla="*/ 794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13" h="832">
                <a:moveTo>
                  <a:pt x="139" y="5"/>
                </a:moveTo>
                <a:lnTo>
                  <a:pt x="208" y="117"/>
                </a:lnTo>
                <a:lnTo>
                  <a:pt x="277" y="229"/>
                </a:lnTo>
                <a:lnTo>
                  <a:pt x="139" y="229"/>
                </a:lnTo>
                <a:lnTo>
                  <a:pt x="0" y="229"/>
                </a:lnTo>
                <a:lnTo>
                  <a:pt x="70" y="117"/>
                </a:lnTo>
                <a:lnTo>
                  <a:pt x="139" y="5"/>
                </a:lnTo>
                <a:close/>
                <a:moveTo>
                  <a:pt x="298" y="224"/>
                </a:moveTo>
                <a:lnTo>
                  <a:pt x="228" y="112"/>
                </a:lnTo>
                <a:lnTo>
                  <a:pt x="159" y="0"/>
                </a:lnTo>
                <a:lnTo>
                  <a:pt x="298" y="0"/>
                </a:lnTo>
                <a:lnTo>
                  <a:pt x="436" y="0"/>
                </a:lnTo>
                <a:lnTo>
                  <a:pt x="367" y="112"/>
                </a:lnTo>
                <a:lnTo>
                  <a:pt x="298" y="224"/>
                </a:lnTo>
                <a:close/>
                <a:moveTo>
                  <a:pt x="456" y="5"/>
                </a:moveTo>
                <a:lnTo>
                  <a:pt x="526" y="117"/>
                </a:lnTo>
                <a:lnTo>
                  <a:pt x="595" y="229"/>
                </a:lnTo>
                <a:lnTo>
                  <a:pt x="456" y="229"/>
                </a:lnTo>
                <a:lnTo>
                  <a:pt x="318" y="229"/>
                </a:lnTo>
                <a:lnTo>
                  <a:pt x="387" y="117"/>
                </a:lnTo>
                <a:lnTo>
                  <a:pt x="456" y="5"/>
                </a:lnTo>
                <a:close/>
                <a:moveTo>
                  <a:pt x="615" y="224"/>
                </a:moveTo>
                <a:lnTo>
                  <a:pt x="546" y="112"/>
                </a:lnTo>
                <a:lnTo>
                  <a:pt x="477" y="0"/>
                </a:lnTo>
                <a:lnTo>
                  <a:pt x="615" y="0"/>
                </a:lnTo>
                <a:lnTo>
                  <a:pt x="754" y="0"/>
                </a:lnTo>
                <a:lnTo>
                  <a:pt x="685" y="112"/>
                </a:lnTo>
                <a:lnTo>
                  <a:pt x="615" y="224"/>
                </a:lnTo>
                <a:close/>
                <a:moveTo>
                  <a:pt x="774" y="5"/>
                </a:moveTo>
                <a:lnTo>
                  <a:pt x="843" y="117"/>
                </a:lnTo>
                <a:lnTo>
                  <a:pt x="913" y="229"/>
                </a:lnTo>
                <a:lnTo>
                  <a:pt x="774" y="229"/>
                </a:lnTo>
                <a:lnTo>
                  <a:pt x="635" y="229"/>
                </a:lnTo>
                <a:lnTo>
                  <a:pt x="705" y="117"/>
                </a:lnTo>
                <a:lnTo>
                  <a:pt x="774" y="5"/>
                </a:lnTo>
                <a:close/>
                <a:moveTo>
                  <a:pt x="429" y="793"/>
                </a:moveTo>
                <a:lnTo>
                  <a:pt x="283" y="246"/>
                </a:lnTo>
                <a:lnTo>
                  <a:pt x="145" y="246"/>
                </a:lnTo>
                <a:lnTo>
                  <a:pt x="6" y="246"/>
                </a:lnTo>
                <a:lnTo>
                  <a:pt x="429" y="793"/>
                </a:lnTo>
                <a:close/>
                <a:moveTo>
                  <a:pt x="456" y="832"/>
                </a:moveTo>
                <a:lnTo>
                  <a:pt x="531" y="539"/>
                </a:lnTo>
                <a:lnTo>
                  <a:pt x="606" y="246"/>
                </a:lnTo>
                <a:lnTo>
                  <a:pt x="456" y="246"/>
                </a:lnTo>
                <a:lnTo>
                  <a:pt x="307" y="246"/>
                </a:lnTo>
                <a:lnTo>
                  <a:pt x="382" y="539"/>
                </a:lnTo>
                <a:lnTo>
                  <a:pt x="456" y="832"/>
                </a:lnTo>
                <a:close/>
                <a:moveTo>
                  <a:pt x="479" y="794"/>
                </a:moveTo>
                <a:lnTo>
                  <a:pt x="907" y="246"/>
                </a:lnTo>
                <a:lnTo>
                  <a:pt x="768" y="246"/>
                </a:lnTo>
                <a:lnTo>
                  <a:pt x="630" y="246"/>
                </a:lnTo>
                <a:lnTo>
                  <a:pt x="479" y="794"/>
                </a:lnTo>
                <a:close/>
              </a:path>
            </a:pathLst>
          </a:custGeom>
          <a:solidFill>
            <a:srgbClr val="1D4C61"/>
          </a:solidFill>
          <a:ln>
            <a:noFill/>
          </a:ln>
        </p:spPr>
        <p:txBody>
          <a:bodyPr vert="horz" wrap="square" lIns="91440" tIns="45720" rIns="91440" bIns="45720" numCol="1" anchor="t" anchorCtr="0" compatLnSpc="1"/>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313530"/>
              </a:solidFill>
              <a:effectLst/>
              <a:uLnTx/>
              <a:uFillTx/>
              <a:latin typeface="Arial" panose="020B0604020202020204" pitchFamily="34" charset="0"/>
              <a:ea typeface="宋体" panose="02010600030101010101" pitchFamily="2" charset="-122"/>
            </a:endParaRPr>
          </a:p>
        </p:txBody>
      </p:sp>
      <p:sp>
        <p:nvSpPr>
          <p:cNvPr id="99" name="Freeform 26"/>
          <p:cNvSpPr>
            <a:spLocks noEditPoints="1"/>
          </p:cNvSpPr>
          <p:nvPr/>
        </p:nvSpPr>
        <p:spPr bwMode="auto">
          <a:xfrm>
            <a:off x="4669982" y="3782742"/>
            <a:ext cx="532184" cy="452727"/>
          </a:xfrm>
          <a:custGeom>
            <a:avLst/>
            <a:gdLst>
              <a:gd name="T0" fmla="*/ 353 w 746"/>
              <a:gd name="T1" fmla="*/ 124 h 633"/>
              <a:gd name="T2" fmla="*/ 65 w 746"/>
              <a:gd name="T3" fmla="*/ 0 h 633"/>
              <a:gd name="T4" fmla="*/ 65 w 746"/>
              <a:gd name="T5" fmla="*/ 64 h 633"/>
              <a:gd name="T6" fmla="*/ 353 w 746"/>
              <a:gd name="T7" fmla="*/ 124 h 633"/>
              <a:gd name="T8" fmla="*/ 677 w 746"/>
              <a:gd name="T9" fmla="*/ 0 h 633"/>
              <a:gd name="T10" fmla="*/ 388 w 746"/>
              <a:gd name="T11" fmla="*/ 124 h 633"/>
              <a:gd name="T12" fmla="*/ 388 w 746"/>
              <a:gd name="T13" fmla="*/ 124 h 633"/>
              <a:gd name="T14" fmla="*/ 677 w 746"/>
              <a:gd name="T15" fmla="*/ 64 h 633"/>
              <a:gd name="T16" fmla="*/ 677 w 746"/>
              <a:gd name="T17" fmla="*/ 0 h 633"/>
              <a:gd name="T18" fmla="*/ 0 w 746"/>
              <a:gd name="T19" fmla="*/ 559 h 633"/>
              <a:gd name="T20" fmla="*/ 358 w 746"/>
              <a:gd name="T21" fmla="*/ 633 h 633"/>
              <a:gd name="T22" fmla="*/ 358 w 746"/>
              <a:gd name="T23" fmla="*/ 143 h 633"/>
              <a:gd name="T24" fmla="*/ 0 w 746"/>
              <a:gd name="T25" fmla="*/ 68 h 633"/>
              <a:gd name="T26" fmla="*/ 0 w 746"/>
              <a:gd name="T27" fmla="*/ 559 h 633"/>
              <a:gd name="T28" fmla="*/ 388 w 746"/>
              <a:gd name="T29" fmla="*/ 143 h 633"/>
              <a:gd name="T30" fmla="*/ 388 w 746"/>
              <a:gd name="T31" fmla="*/ 633 h 633"/>
              <a:gd name="T32" fmla="*/ 746 w 746"/>
              <a:gd name="T33" fmla="*/ 559 h 633"/>
              <a:gd name="T34" fmla="*/ 746 w 746"/>
              <a:gd name="T35" fmla="*/ 68 h 633"/>
              <a:gd name="T36" fmla="*/ 388 w 746"/>
              <a:gd name="T37" fmla="*/ 143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6" h="633">
                <a:moveTo>
                  <a:pt x="353" y="124"/>
                </a:moveTo>
                <a:lnTo>
                  <a:pt x="65" y="0"/>
                </a:lnTo>
                <a:lnTo>
                  <a:pt x="65" y="64"/>
                </a:lnTo>
                <a:lnTo>
                  <a:pt x="353" y="124"/>
                </a:lnTo>
                <a:close/>
                <a:moveTo>
                  <a:pt x="677" y="0"/>
                </a:moveTo>
                <a:lnTo>
                  <a:pt x="388" y="124"/>
                </a:lnTo>
                <a:lnTo>
                  <a:pt x="388" y="124"/>
                </a:lnTo>
                <a:lnTo>
                  <a:pt x="677" y="64"/>
                </a:lnTo>
                <a:lnTo>
                  <a:pt x="677" y="0"/>
                </a:lnTo>
                <a:close/>
                <a:moveTo>
                  <a:pt x="0" y="559"/>
                </a:moveTo>
                <a:lnTo>
                  <a:pt x="358" y="633"/>
                </a:lnTo>
                <a:lnTo>
                  <a:pt x="358" y="143"/>
                </a:lnTo>
                <a:lnTo>
                  <a:pt x="0" y="68"/>
                </a:lnTo>
                <a:lnTo>
                  <a:pt x="0" y="559"/>
                </a:lnTo>
                <a:close/>
                <a:moveTo>
                  <a:pt x="388" y="143"/>
                </a:moveTo>
                <a:lnTo>
                  <a:pt x="388" y="633"/>
                </a:lnTo>
                <a:lnTo>
                  <a:pt x="746" y="559"/>
                </a:lnTo>
                <a:lnTo>
                  <a:pt x="746" y="68"/>
                </a:lnTo>
                <a:lnTo>
                  <a:pt x="388" y="143"/>
                </a:lnTo>
                <a:close/>
              </a:path>
            </a:pathLst>
          </a:custGeom>
          <a:solidFill>
            <a:srgbClr val="1D4C61"/>
          </a:solidFill>
          <a:ln>
            <a:noFill/>
          </a:ln>
        </p:spPr>
        <p:txBody>
          <a:bodyPr vert="horz" wrap="square" lIns="91440" tIns="45720" rIns="91440" bIns="45720" numCol="1" anchor="t" anchorCtr="0" compatLnSpc="1"/>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313530"/>
              </a:solidFill>
              <a:effectLst/>
              <a:uLnTx/>
              <a:uFillTx/>
              <a:latin typeface="Arial" panose="020B0604020202020204" pitchFamily="34" charset="0"/>
              <a:ea typeface="宋体" panose="02010600030101010101" pitchFamily="2" charset="-122"/>
            </a:endParaRPr>
          </a:p>
        </p:txBody>
      </p:sp>
      <p:sp>
        <p:nvSpPr>
          <p:cNvPr id="100" name="Freeform 27"/>
          <p:cNvSpPr>
            <a:spLocks noEditPoints="1"/>
          </p:cNvSpPr>
          <p:nvPr/>
        </p:nvSpPr>
        <p:spPr bwMode="auto">
          <a:xfrm>
            <a:off x="5823047" y="3740241"/>
            <a:ext cx="631969" cy="565446"/>
          </a:xfrm>
          <a:custGeom>
            <a:avLst/>
            <a:gdLst>
              <a:gd name="T0" fmla="*/ 92 w 884"/>
              <a:gd name="T1" fmla="*/ 157 h 790"/>
              <a:gd name="T2" fmla="*/ 0 w 884"/>
              <a:gd name="T3" fmla="*/ 253 h 790"/>
              <a:gd name="T4" fmla="*/ 0 w 884"/>
              <a:gd name="T5" fmla="*/ 556 h 790"/>
              <a:gd name="T6" fmla="*/ 96 w 884"/>
              <a:gd name="T7" fmla="*/ 652 h 790"/>
              <a:gd name="T8" fmla="*/ 128 w 884"/>
              <a:gd name="T9" fmla="*/ 652 h 790"/>
              <a:gd name="T10" fmla="*/ 128 w 884"/>
              <a:gd name="T11" fmla="*/ 790 h 790"/>
              <a:gd name="T12" fmla="*/ 231 w 884"/>
              <a:gd name="T13" fmla="*/ 652 h 790"/>
              <a:gd name="T14" fmla="*/ 605 w 884"/>
              <a:gd name="T15" fmla="*/ 652 h 790"/>
              <a:gd name="T16" fmla="*/ 640 w 884"/>
              <a:gd name="T17" fmla="*/ 645 h 790"/>
              <a:gd name="T18" fmla="*/ 596 w 884"/>
              <a:gd name="T19" fmla="*/ 585 h 790"/>
              <a:gd name="T20" fmla="*/ 254 w 884"/>
              <a:gd name="T21" fmla="*/ 585 h 790"/>
              <a:gd name="T22" fmla="*/ 140 w 884"/>
              <a:gd name="T23" fmla="*/ 537 h 790"/>
              <a:gd name="T24" fmla="*/ 92 w 884"/>
              <a:gd name="T25" fmla="*/ 423 h 790"/>
              <a:gd name="T26" fmla="*/ 92 w 884"/>
              <a:gd name="T27" fmla="*/ 157 h 790"/>
              <a:gd name="T28" fmla="*/ 254 w 884"/>
              <a:gd name="T29" fmla="*/ 0 h 790"/>
              <a:gd name="T30" fmla="*/ 254 w 884"/>
              <a:gd name="T31" fmla="*/ 0 h 790"/>
              <a:gd name="T32" fmla="*/ 763 w 884"/>
              <a:gd name="T33" fmla="*/ 0 h 790"/>
              <a:gd name="T34" fmla="*/ 848 w 884"/>
              <a:gd name="T35" fmla="*/ 35 h 790"/>
              <a:gd name="T36" fmla="*/ 884 w 884"/>
              <a:gd name="T37" fmla="*/ 120 h 790"/>
              <a:gd name="T38" fmla="*/ 884 w 884"/>
              <a:gd name="T39" fmla="*/ 423 h 790"/>
              <a:gd name="T40" fmla="*/ 848 w 884"/>
              <a:gd name="T41" fmla="*/ 508 h 790"/>
              <a:gd name="T42" fmla="*/ 763 w 884"/>
              <a:gd name="T43" fmla="*/ 543 h 790"/>
              <a:gd name="T44" fmla="*/ 755 w 884"/>
              <a:gd name="T45" fmla="*/ 543 h 790"/>
              <a:gd name="T46" fmla="*/ 755 w 884"/>
              <a:gd name="T47" fmla="*/ 657 h 790"/>
              <a:gd name="T48" fmla="*/ 731 w 884"/>
              <a:gd name="T49" fmla="*/ 681 h 790"/>
              <a:gd name="T50" fmla="*/ 711 w 884"/>
              <a:gd name="T51" fmla="*/ 670 h 790"/>
              <a:gd name="T52" fmla="*/ 617 w 884"/>
              <a:gd name="T53" fmla="*/ 543 h 790"/>
              <a:gd name="T54" fmla="*/ 254 w 884"/>
              <a:gd name="T55" fmla="*/ 543 h 790"/>
              <a:gd name="T56" fmla="*/ 169 w 884"/>
              <a:gd name="T57" fmla="*/ 508 h 790"/>
              <a:gd name="T58" fmla="*/ 134 w 884"/>
              <a:gd name="T59" fmla="*/ 423 h 790"/>
              <a:gd name="T60" fmla="*/ 134 w 884"/>
              <a:gd name="T61" fmla="*/ 120 h 790"/>
              <a:gd name="T62" fmla="*/ 169 w 884"/>
              <a:gd name="T63" fmla="*/ 35 h 790"/>
              <a:gd name="T64" fmla="*/ 254 w 884"/>
              <a:gd name="T65" fmla="*/ 0 h 790"/>
              <a:gd name="T66" fmla="*/ 763 w 884"/>
              <a:gd name="T67" fmla="*/ 48 h 790"/>
              <a:gd name="T68" fmla="*/ 763 w 884"/>
              <a:gd name="T69" fmla="*/ 48 h 790"/>
              <a:gd name="T70" fmla="*/ 814 w 884"/>
              <a:gd name="T71" fmla="*/ 70 h 790"/>
              <a:gd name="T72" fmla="*/ 835 w 884"/>
              <a:gd name="T73" fmla="*/ 120 h 790"/>
              <a:gd name="T74" fmla="*/ 835 w 884"/>
              <a:gd name="T75" fmla="*/ 423 h 790"/>
              <a:gd name="T76" fmla="*/ 814 w 884"/>
              <a:gd name="T77" fmla="*/ 474 h 790"/>
              <a:gd name="T78" fmla="*/ 763 w 884"/>
              <a:gd name="T79" fmla="*/ 495 h 790"/>
              <a:gd name="T80" fmla="*/ 731 w 884"/>
              <a:gd name="T81" fmla="*/ 495 h 790"/>
              <a:gd name="T82" fmla="*/ 707 w 884"/>
              <a:gd name="T83" fmla="*/ 519 h 790"/>
              <a:gd name="T84" fmla="*/ 707 w 884"/>
              <a:gd name="T85" fmla="*/ 584 h 790"/>
              <a:gd name="T86" fmla="*/ 648 w 884"/>
              <a:gd name="T87" fmla="*/ 505 h 790"/>
              <a:gd name="T88" fmla="*/ 629 w 884"/>
              <a:gd name="T89" fmla="*/ 495 h 790"/>
              <a:gd name="T90" fmla="*/ 629 w 884"/>
              <a:gd name="T91" fmla="*/ 495 h 790"/>
              <a:gd name="T92" fmla="*/ 254 w 884"/>
              <a:gd name="T93" fmla="*/ 495 h 790"/>
              <a:gd name="T94" fmla="*/ 203 w 884"/>
              <a:gd name="T95" fmla="*/ 474 h 790"/>
              <a:gd name="T96" fmla="*/ 182 w 884"/>
              <a:gd name="T97" fmla="*/ 423 h 790"/>
              <a:gd name="T98" fmla="*/ 182 w 884"/>
              <a:gd name="T99" fmla="*/ 120 h 790"/>
              <a:gd name="T100" fmla="*/ 203 w 884"/>
              <a:gd name="T101" fmla="*/ 70 h 790"/>
              <a:gd name="T102" fmla="*/ 254 w 884"/>
              <a:gd name="T103" fmla="*/ 48 h 790"/>
              <a:gd name="T104" fmla="*/ 763 w 884"/>
              <a:gd name="T105" fmla="*/ 48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84" h="790">
                <a:moveTo>
                  <a:pt x="92" y="157"/>
                </a:moveTo>
                <a:cubicBezTo>
                  <a:pt x="41" y="159"/>
                  <a:pt x="0" y="202"/>
                  <a:pt x="0" y="253"/>
                </a:cubicBezTo>
                <a:lnTo>
                  <a:pt x="0" y="556"/>
                </a:lnTo>
                <a:cubicBezTo>
                  <a:pt x="0" y="609"/>
                  <a:pt x="43" y="652"/>
                  <a:pt x="96" y="652"/>
                </a:cubicBezTo>
                <a:lnTo>
                  <a:pt x="128" y="652"/>
                </a:lnTo>
                <a:lnTo>
                  <a:pt x="128" y="790"/>
                </a:lnTo>
                <a:lnTo>
                  <a:pt x="231" y="652"/>
                </a:lnTo>
                <a:lnTo>
                  <a:pt x="605" y="652"/>
                </a:lnTo>
                <a:cubicBezTo>
                  <a:pt x="618" y="652"/>
                  <a:pt x="630" y="649"/>
                  <a:pt x="640" y="645"/>
                </a:cubicBezTo>
                <a:lnTo>
                  <a:pt x="596" y="585"/>
                </a:lnTo>
                <a:lnTo>
                  <a:pt x="254" y="585"/>
                </a:lnTo>
                <a:cubicBezTo>
                  <a:pt x="211" y="585"/>
                  <a:pt x="170" y="568"/>
                  <a:pt x="140" y="537"/>
                </a:cubicBezTo>
                <a:cubicBezTo>
                  <a:pt x="109" y="507"/>
                  <a:pt x="92" y="466"/>
                  <a:pt x="92" y="423"/>
                </a:cubicBezTo>
                <a:lnTo>
                  <a:pt x="92" y="157"/>
                </a:lnTo>
                <a:close/>
                <a:moveTo>
                  <a:pt x="254" y="0"/>
                </a:moveTo>
                <a:lnTo>
                  <a:pt x="254" y="0"/>
                </a:lnTo>
                <a:lnTo>
                  <a:pt x="763" y="0"/>
                </a:lnTo>
                <a:cubicBezTo>
                  <a:pt x="796" y="0"/>
                  <a:pt x="827" y="14"/>
                  <a:pt x="848" y="35"/>
                </a:cubicBezTo>
                <a:cubicBezTo>
                  <a:pt x="870" y="57"/>
                  <a:pt x="884" y="87"/>
                  <a:pt x="884" y="120"/>
                </a:cubicBezTo>
                <a:lnTo>
                  <a:pt x="884" y="423"/>
                </a:lnTo>
                <a:cubicBezTo>
                  <a:pt x="884" y="456"/>
                  <a:pt x="870" y="486"/>
                  <a:pt x="848" y="508"/>
                </a:cubicBezTo>
                <a:cubicBezTo>
                  <a:pt x="827" y="530"/>
                  <a:pt x="796" y="543"/>
                  <a:pt x="763" y="543"/>
                </a:cubicBezTo>
                <a:lnTo>
                  <a:pt x="755" y="543"/>
                </a:lnTo>
                <a:lnTo>
                  <a:pt x="755" y="657"/>
                </a:lnTo>
                <a:cubicBezTo>
                  <a:pt x="755" y="670"/>
                  <a:pt x="745" y="681"/>
                  <a:pt x="731" y="681"/>
                </a:cubicBezTo>
                <a:cubicBezTo>
                  <a:pt x="723" y="681"/>
                  <a:pt x="715" y="676"/>
                  <a:pt x="711" y="670"/>
                </a:cubicBezTo>
                <a:lnTo>
                  <a:pt x="617" y="543"/>
                </a:lnTo>
                <a:lnTo>
                  <a:pt x="254" y="543"/>
                </a:lnTo>
                <a:cubicBezTo>
                  <a:pt x="221" y="543"/>
                  <a:pt x="191" y="530"/>
                  <a:pt x="169" y="508"/>
                </a:cubicBezTo>
                <a:cubicBezTo>
                  <a:pt x="147" y="486"/>
                  <a:pt x="134" y="456"/>
                  <a:pt x="134" y="423"/>
                </a:cubicBezTo>
                <a:lnTo>
                  <a:pt x="134" y="120"/>
                </a:lnTo>
                <a:cubicBezTo>
                  <a:pt x="134" y="87"/>
                  <a:pt x="147" y="57"/>
                  <a:pt x="169" y="35"/>
                </a:cubicBezTo>
                <a:cubicBezTo>
                  <a:pt x="191" y="14"/>
                  <a:pt x="221" y="0"/>
                  <a:pt x="254" y="0"/>
                </a:cubicBezTo>
                <a:close/>
                <a:moveTo>
                  <a:pt x="763" y="48"/>
                </a:moveTo>
                <a:lnTo>
                  <a:pt x="763" y="48"/>
                </a:lnTo>
                <a:cubicBezTo>
                  <a:pt x="783" y="48"/>
                  <a:pt x="801" y="56"/>
                  <a:pt x="814" y="70"/>
                </a:cubicBezTo>
                <a:cubicBezTo>
                  <a:pt x="827" y="83"/>
                  <a:pt x="835" y="100"/>
                  <a:pt x="835" y="120"/>
                </a:cubicBezTo>
                <a:lnTo>
                  <a:pt x="835" y="423"/>
                </a:lnTo>
                <a:cubicBezTo>
                  <a:pt x="835" y="443"/>
                  <a:pt x="827" y="461"/>
                  <a:pt x="814" y="474"/>
                </a:cubicBezTo>
                <a:cubicBezTo>
                  <a:pt x="801" y="487"/>
                  <a:pt x="783" y="495"/>
                  <a:pt x="763" y="495"/>
                </a:cubicBezTo>
                <a:lnTo>
                  <a:pt x="731" y="495"/>
                </a:lnTo>
                <a:cubicBezTo>
                  <a:pt x="718" y="495"/>
                  <a:pt x="707" y="506"/>
                  <a:pt x="707" y="519"/>
                </a:cubicBezTo>
                <a:lnTo>
                  <a:pt x="707" y="584"/>
                </a:lnTo>
                <a:lnTo>
                  <a:pt x="648" y="505"/>
                </a:lnTo>
                <a:cubicBezTo>
                  <a:pt x="643" y="498"/>
                  <a:pt x="636" y="495"/>
                  <a:pt x="629" y="495"/>
                </a:cubicBezTo>
                <a:lnTo>
                  <a:pt x="629" y="495"/>
                </a:lnTo>
                <a:lnTo>
                  <a:pt x="254" y="495"/>
                </a:lnTo>
                <a:cubicBezTo>
                  <a:pt x="234" y="495"/>
                  <a:pt x="216" y="487"/>
                  <a:pt x="203" y="474"/>
                </a:cubicBezTo>
                <a:cubicBezTo>
                  <a:pt x="190" y="461"/>
                  <a:pt x="182" y="443"/>
                  <a:pt x="182" y="423"/>
                </a:cubicBezTo>
                <a:lnTo>
                  <a:pt x="182" y="120"/>
                </a:lnTo>
                <a:cubicBezTo>
                  <a:pt x="182" y="100"/>
                  <a:pt x="190" y="83"/>
                  <a:pt x="203" y="70"/>
                </a:cubicBezTo>
                <a:cubicBezTo>
                  <a:pt x="216" y="56"/>
                  <a:pt x="234" y="48"/>
                  <a:pt x="254" y="48"/>
                </a:cubicBezTo>
                <a:lnTo>
                  <a:pt x="763" y="48"/>
                </a:lnTo>
                <a:close/>
              </a:path>
            </a:pathLst>
          </a:custGeom>
          <a:solidFill>
            <a:srgbClr val="1D4C61"/>
          </a:solidFill>
          <a:ln>
            <a:noFill/>
          </a:ln>
        </p:spPr>
        <p:txBody>
          <a:bodyPr vert="horz" wrap="square" lIns="91440" tIns="45720" rIns="91440" bIns="45720" numCol="1" anchor="t" anchorCtr="0" compatLnSpc="1"/>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313530"/>
              </a:solidFill>
              <a:effectLst/>
              <a:uLnTx/>
              <a:uFillTx/>
              <a:latin typeface="Arial" panose="020B0604020202020204" pitchFamily="34" charset="0"/>
              <a:ea typeface="宋体" panose="02010600030101010101" pitchFamily="2" charset="-122"/>
            </a:endParaRPr>
          </a:p>
        </p:txBody>
      </p:sp>
      <p:sp>
        <p:nvSpPr>
          <p:cNvPr id="101" name="Freeform 28"/>
          <p:cNvSpPr>
            <a:spLocks noEditPoints="1"/>
          </p:cNvSpPr>
          <p:nvPr/>
        </p:nvSpPr>
        <p:spPr bwMode="auto">
          <a:xfrm>
            <a:off x="6863393" y="3838178"/>
            <a:ext cx="515554" cy="400987"/>
          </a:xfrm>
          <a:custGeom>
            <a:avLst/>
            <a:gdLst>
              <a:gd name="T0" fmla="*/ 175 w 724"/>
              <a:gd name="T1" fmla="*/ 80 h 563"/>
              <a:gd name="T2" fmla="*/ 34 w 724"/>
              <a:gd name="T3" fmla="*/ 80 h 563"/>
              <a:gd name="T4" fmla="*/ 34 w 724"/>
              <a:gd name="T5" fmla="*/ 44 h 563"/>
              <a:gd name="T6" fmla="*/ 175 w 724"/>
              <a:gd name="T7" fmla="*/ 44 h 563"/>
              <a:gd name="T8" fmla="*/ 175 w 724"/>
              <a:gd name="T9" fmla="*/ 80 h 563"/>
              <a:gd name="T10" fmla="*/ 175 w 724"/>
              <a:gd name="T11" fmla="*/ 165 h 563"/>
              <a:gd name="T12" fmla="*/ 34 w 724"/>
              <a:gd name="T13" fmla="*/ 165 h 563"/>
              <a:gd name="T14" fmla="*/ 34 w 724"/>
              <a:gd name="T15" fmla="*/ 129 h 563"/>
              <a:gd name="T16" fmla="*/ 175 w 724"/>
              <a:gd name="T17" fmla="*/ 129 h 563"/>
              <a:gd name="T18" fmla="*/ 175 w 724"/>
              <a:gd name="T19" fmla="*/ 165 h 563"/>
              <a:gd name="T20" fmla="*/ 175 w 724"/>
              <a:gd name="T21" fmla="*/ 250 h 563"/>
              <a:gd name="T22" fmla="*/ 34 w 724"/>
              <a:gd name="T23" fmla="*/ 250 h 563"/>
              <a:gd name="T24" fmla="*/ 34 w 724"/>
              <a:gd name="T25" fmla="*/ 214 h 563"/>
              <a:gd name="T26" fmla="*/ 175 w 724"/>
              <a:gd name="T27" fmla="*/ 214 h 563"/>
              <a:gd name="T28" fmla="*/ 175 w 724"/>
              <a:gd name="T29" fmla="*/ 250 h 563"/>
              <a:gd name="T30" fmla="*/ 0 w 724"/>
              <a:gd name="T31" fmla="*/ 563 h 563"/>
              <a:gd name="T32" fmla="*/ 209 w 724"/>
              <a:gd name="T33" fmla="*/ 563 h 563"/>
              <a:gd name="T34" fmla="*/ 209 w 724"/>
              <a:gd name="T35" fmla="*/ 0 h 563"/>
              <a:gd name="T36" fmla="*/ 0 w 724"/>
              <a:gd name="T37" fmla="*/ 0 h 563"/>
              <a:gd name="T38" fmla="*/ 0 w 724"/>
              <a:gd name="T39" fmla="*/ 563 h 563"/>
              <a:gd name="T40" fmla="*/ 432 w 724"/>
              <a:gd name="T41" fmla="*/ 80 h 563"/>
              <a:gd name="T42" fmla="*/ 292 w 724"/>
              <a:gd name="T43" fmla="*/ 80 h 563"/>
              <a:gd name="T44" fmla="*/ 292 w 724"/>
              <a:gd name="T45" fmla="*/ 44 h 563"/>
              <a:gd name="T46" fmla="*/ 432 w 724"/>
              <a:gd name="T47" fmla="*/ 44 h 563"/>
              <a:gd name="T48" fmla="*/ 432 w 724"/>
              <a:gd name="T49" fmla="*/ 80 h 563"/>
              <a:gd name="T50" fmla="*/ 432 w 724"/>
              <a:gd name="T51" fmla="*/ 165 h 563"/>
              <a:gd name="T52" fmla="*/ 292 w 724"/>
              <a:gd name="T53" fmla="*/ 165 h 563"/>
              <a:gd name="T54" fmla="*/ 292 w 724"/>
              <a:gd name="T55" fmla="*/ 129 h 563"/>
              <a:gd name="T56" fmla="*/ 432 w 724"/>
              <a:gd name="T57" fmla="*/ 129 h 563"/>
              <a:gd name="T58" fmla="*/ 432 w 724"/>
              <a:gd name="T59" fmla="*/ 165 h 563"/>
              <a:gd name="T60" fmla="*/ 432 w 724"/>
              <a:gd name="T61" fmla="*/ 250 h 563"/>
              <a:gd name="T62" fmla="*/ 292 w 724"/>
              <a:gd name="T63" fmla="*/ 250 h 563"/>
              <a:gd name="T64" fmla="*/ 292 w 724"/>
              <a:gd name="T65" fmla="*/ 214 h 563"/>
              <a:gd name="T66" fmla="*/ 432 w 724"/>
              <a:gd name="T67" fmla="*/ 214 h 563"/>
              <a:gd name="T68" fmla="*/ 432 w 724"/>
              <a:gd name="T69" fmla="*/ 250 h 563"/>
              <a:gd name="T70" fmla="*/ 257 w 724"/>
              <a:gd name="T71" fmla="*/ 563 h 563"/>
              <a:gd name="T72" fmla="*/ 467 w 724"/>
              <a:gd name="T73" fmla="*/ 563 h 563"/>
              <a:gd name="T74" fmla="*/ 467 w 724"/>
              <a:gd name="T75" fmla="*/ 0 h 563"/>
              <a:gd name="T76" fmla="*/ 257 w 724"/>
              <a:gd name="T77" fmla="*/ 0 h 563"/>
              <a:gd name="T78" fmla="*/ 257 w 724"/>
              <a:gd name="T79" fmla="*/ 563 h 563"/>
              <a:gd name="T80" fmla="*/ 690 w 724"/>
              <a:gd name="T81" fmla="*/ 80 h 563"/>
              <a:gd name="T82" fmla="*/ 549 w 724"/>
              <a:gd name="T83" fmla="*/ 80 h 563"/>
              <a:gd name="T84" fmla="*/ 549 w 724"/>
              <a:gd name="T85" fmla="*/ 44 h 563"/>
              <a:gd name="T86" fmla="*/ 690 w 724"/>
              <a:gd name="T87" fmla="*/ 44 h 563"/>
              <a:gd name="T88" fmla="*/ 690 w 724"/>
              <a:gd name="T89" fmla="*/ 80 h 563"/>
              <a:gd name="T90" fmla="*/ 690 w 724"/>
              <a:gd name="T91" fmla="*/ 165 h 563"/>
              <a:gd name="T92" fmla="*/ 549 w 724"/>
              <a:gd name="T93" fmla="*/ 165 h 563"/>
              <a:gd name="T94" fmla="*/ 549 w 724"/>
              <a:gd name="T95" fmla="*/ 129 h 563"/>
              <a:gd name="T96" fmla="*/ 690 w 724"/>
              <a:gd name="T97" fmla="*/ 129 h 563"/>
              <a:gd name="T98" fmla="*/ 690 w 724"/>
              <a:gd name="T99" fmla="*/ 165 h 563"/>
              <a:gd name="T100" fmla="*/ 690 w 724"/>
              <a:gd name="T101" fmla="*/ 250 h 563"/>
              <a:gd name="T102" fmla="*/ 549 w 724"/>
              <a:gd name="T103" fmla="*/ 250 h 563"/>
              <a:gd name="T104" fmla="*/ 549 w 724"/>
              <a:gd name="T105" fmla="*/ 214 h 563"/>
              <a:gd name="T106" fmla="*/ 690 w 724"/>
              <a:gd name="T107" fmla="*/ 214 h 563"/>
              <a:gd name="T108" fmla="*/ 690 w 724"/>
              <a:gd name="T109" fmla="*/ 250 h 563"/>
              <a:gd name="T110" fmla="*/ 515 w 724"/>
              <a:gd name="T111" fmla="*/ 563 h 563"/>
              <a:gd name="T112" fmla="*/ 724 w 724"/>
              <a:gd name="T113" fmla="*/ 563 h 563"/>
              <a:gd name="T114" fmla="*/ 724 w 724"/>
              <a:gd name="T115" fmla="*/ 0 h 563"/>
              <a:gd name="T116" fmla="*/ 515 w 724"/>
              <a:gd name="T117" fmla="*/ 0 h 563"/>
              <a:gd name="T118" fmla="*/ 515 w 724"/>
              <a:gd name="T119" fmla="*/ 563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4" h="563">
                <a:moveTo>
                  <a:pt x="175" y="80"/>
                </a:moveTo>
                <a:lnTo>
                  <a:pt x="34" y="80"/>
                </a:lnTo>
                <a:lnTo>
                  <a:pt x="34" y="44"/>
                </a:lnTo>
                <a:lnTo>
                  <a:pt x="175" y="44"/>
                </a:lnTo>
                <a:lnTo>
                  <a:pt x="175" y="80"/>
                </a:lnTo>
                <a:close/>
                <a:moveTo>
                  <a:pt x="175" y="165"/>
                </a:moveTo>
                <a:lnTo>
                  <a:pt x="34" y="165"/>
                </a:lnTo>
                <a:lnTo>
                  <a:pt x="34" y="129"/>
                </a:lnTo>
                <a:lnTo>
                  <a:pt x="175" y="129"/>
                </a:lnTo>
                <a:lnTo>
                  <a:pt x="175" y="165"/>
                </a:lnTo>
                <a:close/>
                <a:moveTo>
                  <a:pt x="175" y="250"/>
                </a:moveTo>
                <a:lnTo>
                  <a:pt x="34" y="250"/>
                </a:lnTo>
                <a:lnTo>
                  <a:pt x="34" y="214"/>
                </a:lnTo>
                <a:lnTo>
                  <a:pt x="175" y="214"/>
                </a:lnTo>
                <a:lnTo>
                  <a:pt x="175" y="250"/>
                </a:lnTo>
                <a:close/>
                <a:moveTo>
                  <a:pt x="0" y="563"/>
                </a:moveTo>
                <a:lnTo>
                  <a:pt x="209" y="563"/>
                </a:lnTo>
                <a:lnTo>
                  <a:pt x="209" y="0"/>
                </a:lnTo>
                <a:lnTo>
                  <a:pt x="0" y="0"/>
                </a:lnTo>
                <a:lnTo>
                  <a:pt x="0" y="563"/>
                </a:lnTo>
                <a:close/>
                <a:moveTo>
                  <a:pt x="432" y="80"/>
                </a:moveTo>
                <a:lnTo>
                  <a:pt x="292" y="80"/>
                </a:lnTo>
                <a:lnTo>
                  <a:pt x="292" y="44"/>
                </a:lnTo>
                <a:lnTo>
                  <a:pt x="432" y="44"/>
                </a:lnTo>
                <a:lnTo>
                  <a:pt x="432" y="80"/>
                </a:lnTo>
                <a:close/>
                <a:moveTo>
                  <a:pt x="432" y="165"/>
                </a:moveTo>
                <a:lnTo>
                  <a:pt x="292" y="165"/>
                </a:lnTo>
                <a:lnTo>
                  <a:pt x="292" y="129"/>
                </a:lnTo>
                <a:lnTo>
                  <a:pt x="432" y="129"/>
                </a:lnTo>
                <a:lnTo>
                  <a:pt x="432" y="165"/>
                </a:lnTo>
                <a:close/>
                <a:moveTo>
                  <a:pt x="432" y="250"/>
                </a:moveTo>
                <a:lnTo>
                  <a:pt x="292" y="250"/>
                </a:lnTo>
                <a:lnTo>
                  <a:pt x="292" y="214"/>
                </a:lnTo>
                <a:lnTo>
                  <a:pt x="432" y="214"/>
                </a:lnTo>
                <a:lnTo>
                  <a:pt x="432" y="250"/>
                </a:lnTo>
                <a:close/>
                <a:moveTo>
                  <a:pt x="257" y="563"/>
                </a:moveTo>
                <a:lnTo>
                  <a:pt x="467" y="563"/>
                </a:lnTo>
                <a:lnTo>
                  <a:pt x="467" y="0"/>
                </a:lnTo>
                <a:lnTo>
                  <a:pt x="257" y="0"/>
                </a:lnTo>
                <a:lnTo>
                  <a:pt x="257" y="563"/>
                </a:lnTo>
                <a:close/>
                <a:moveTo>
                  <a:pt x="690" y="80"/>
                </a:moveTo>
                <a:lnTo>
                  <a:pt x="549" y="80"/>
                </a:lnTo>
                <a:lnTo>
                  <a:pt x="549" y="44"/>
                </a:lnTo>
                <a:lnTo>
                  <a:pt x="690" y="44"/>
                </a:lnTo>
                <a:lnTo>
                  <a:pt x="690" y="80"/>
                </a:lnTo>
                <a:close/>
                <a:moveTo>
                  <a:pt x="690" y="165"/>
                </a:moveTo>
                <a:lnTo>
                  <a:pt x="549" y="165"/>
                </a:lnTo>
                <a:lnTo>
                  <a:pt x="549" y="129"/>
                </a:lnTo>
                <a:lnTo>
                  <a:pt x="690" y="129"/>
                </a:lnTo>
                <a:lnTo>
                  <a:pt x="690" y="165"/>
                </a:lnTo>
                <a:close/>
                <a:moveTo>
                  <a:pt x="690" y="250"/>
                </a:moveTo>
                <a:lnTo>
                  <a:pt x="549" y="250"/>
                </a:lnTo>
                <a:lnTo>
                  <a:pt x="549" y="214"/>
                </a:lnTo>
                <a:lnTo>
                  <a:pt x="690" y="214"/>
                </a:lnTo>
                <a:lnTo>
                  <a:pt x="690" y="250"/>
                </a:lnTo>
                <a:close/>
                <a:moveTo>
                  <a:pt x="515" y="563"/>
                </a:moveTo>
                <a:lnTo>
                  <a:pt x="724" y="563"/>
                </a:lnTo>
                <a:lnTo>
                  <a:pt x="724" y="0"/>
                </a:lnTo>
                <a:lnTo>
                  <a:pt x="515" y="0"/>
                </a:lnTo>
                <a:lnTo>
                  <a:pt x="515" y="563"/>
                </a:lnTo>
                <a:close/>
              </a:path>
            </a:pathLst>
          </a:custGeom>
          <a:solidFill>
            <a:srgbClr val="1D4C61"/>
          </a:solidFill>
          <a:ln>
            <a:noFill/>
          </a:ln>
        </p:spPr>
        <p:txBody>
          <a:bodyPr vert="horz" wrap="square" lIns="91440" tIns="45720" rIns="91440" bIns="45720" numCol="1" anchor="t" anchorCtr="0" compatLnSpc="1"/>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313530"/>
              </a:solidFill>
              <a:effectLst/>
              <a:uLnTx/>
              <a:uFillTx/>
              <a:latin typeface="Arial" panose="020B0604020202020204" pitchFamily="34" charset="0"/>
              <a:ea typeface="宋体" panose="02010600030101010101" pitchFamily="2" charset="-122"/>
            </a:endParaRPr>
          </a:p>
        </p:txBody>
      </p:sp>
      <p:sp>
        <p:nvSpPr>
          <p:cNvPr id="102" name="Freeform 29"/>
          <p:cNvSpPr>
            <a:spLocks noEditPoints="1"/>
          </p:cNvSpPr>
          <p:nvPr/>
        </p:nvSpPr>
        <p:spPr bwMode="auto">
          <a:xfrm>
            <a:off x="1168283" y="4668644"/>
            <a:ext cx="613490" cy="532184"/>
          </a:xfrm>
          <a:custGeom>
            <a:avLst/>
            <a:gdLst>
              <a:gd name="T0" fmla="*/ 609 w 860"/>
              <a:gd name="T1" fmla="*/ 591 h 744"/>
              <a:gd name="T2" fmla="*/ 831 w 860"/>
              <a:gd name="T3" fmla="*/ 220 h 744"/>
              <a:gd name="T4" fmla="*/ 607 w 860"/>
              <a:gd name="T5" fmla="*/ 132 h 744"/>
              <a:gd name="T6" fmla="*/ 395 w 860"/>
              <a:gd name="T7" fmla="*/ 0 h 744"/>
              <a:gd name="T8" fmla="*/ 166 w 860"/>
              <a:gd name="T9" fmla="*/ 191 h 744"/>
              <a:gd name="T10" fmla="*/ 0 w 860"/>
              <a:gd name="T11" fmla="*/ 290 h 744"/>
              <a:gd name="T12" fmla="*/ 99 w 860"/>
              <a:gd name="T13" fmla="*/ 744 h 744"/>
              <a:gd name="T14" fmla="*/ 860 w 860"/>
              <a:gd name="T15" fmla="*/ 645 h 744"/>
              <a:gd name="T16" fmla="*/ 241 w 860"/>
              <a:gd name="T17" fmla="*/ 155 h 744"/>
              <a:gd name="T18" fmla="*/ 657 w 860"/>
              <a:gd name="T19" fmla="*/ 181 h 744"/>
              <a:gd name="T20" fmla="*/ 206 w 860"/>
              <a:gd name="T21" fmla="*/ 231 h 744"/>
              <a:gd name="T22" fmla="*/ 241 w 860"/>
              <a:gd name="T23" fmla="*/ 155 h 744"/>
              <a:gd name="T24" fmla="*/ 794 w 860"/>
              <a:gd name="T25" fmla="*/ 678 h 744"/>
              <a:gd name="T26" fmla="*/ 66 w 860"/>
              <a:gd name="T27" fmla="*/ 678 h 744"/>
              <a:gd name="T28" fmla="*/ 66 w 860"/>
              <a:gd name="T29" fmla="*/ 257 h 744"/>
              <a:gd name="T30" fmla="*/ 240 w 860"/>
              <a:gd name="T31" fmla="*/ 288 h 744"/>
              <a:gd name="T32" fmla="*/ 761 w 860"/>
              <a:gd name="T33" fmla="*/ 244 h 744"/>
              <a:gd name="T34" fmla="*/ 807 w 860"/>
              <a:gd name="T35" fmla="*/ 645 h 744"/>
              <a:gd name="T36" fmla="*/ 609 w 860"/>
              <a:gd name="T37" fmla="*/ 515 h 744"/>
              <a:gd name="T38" fmla="*/ 434 w 860"/>
              <a:gd name="T39" fmla="*/ 515 h 744"/>
              <a:gd name="T40" fmla="*/ 730 w 860"/>
              <a:gd name="T41" fmla="*/ 452 h 744"/>
              <a:gd name="T42" fmla="*/ 434 w 860"/>
              <a:gd name="T43" fmla="*/ 452 h 744"/>
              <a:gd name="T44" fmla="*/ 730 w 860"/>
              <a:gd name="T45" fmla="*/ 392 h 744"/>
              <a:gd name="T46" fmla="*/ 434 w 860"/>
              <a:gd name="T47" fmla="*/ 392 h 744"/>
              <a:gd name="T48" fmla="*/ 730 w 860"/>
              <a:gd name="T49" fmla="*/ 332 h 744"/>
              <a:gd name="T50" fmla="*/ 434 w 860"/>
              <a:gd name="T51" fmla="*/ 332 h 744"/>
              <a:gd name="T52" fmla="*/ 234 w 860"/>
              <a:gd name="T53" fmla="*/ 325 h 744"/>
              <a:gd name="T54" fmla="*/ 227 w 860"/>
              <a:gd name="T55" fmla="*/ 328 h 744"/>
              <a:gd name="T56" fmla="*/ 223 w 860"/>
              <a:gd name="T57" fmla="*/ 330 h 744"/>
              <a:gd name="T58" fmla="*/ 220 w 860"/>
              <a:gd name="T59" fmla="*/ 332 h 744"/>
              <a:gd name="T60" fmla="*/ 218 w 860"/>
              <a:gd name="T61" fmla="*/ 334 h 744"/>
              <a:gd name="T62" fmla="*/ 215 w 860"/>
              <a:gd name="T63" fmla="*/ 336 h 744"/>
              <a:gd name="T64" fmla="*/ 213 w 860"/>
              <a:gd name="T65" fmla="*/ 337 h 744"/>
              <a:gd name="T66" fmla="*/ 210 w 860"/>
              <a:gd name="T67" fmla="*/ 339 h 744"/>
              <a:gd name="T68" fmla="*/ 208 w 860"/>
              <a:gd name="T69" fmla="*/ 341 h 744"/>
              <a:gd name="T70" fmla="*/ 206 w 860"/>
              <a:gd name="T71" fmla="*/ 343 h 744"/>
              <a:gd name="T72" fmla="*/ 203 w 860"/>
              <a:gd name="T73" fmla="*/ 345 h 744"/>
              <a:gd name="T74" fmla="*/ 174 w 860"/>
              <a:gd name="T75" fmla="*/ 401 h 744"/>
              <a:gd name="T76" fmla="*/ 272 w 860"/>
              <a:gd name="T77" fmla="*/ 317 h 744"/>
              <a:gd name="T78" fmla="*/ 197 w 860"/>
              <a:gd name="T79" fmla="*/ 407 h 744"/>
              <a:gd name="T80" fmla="*/ 282 w 860"/>
              <a:gd name="T81" fmla="*/ 409 h 744"/>
              <a:gd name="T82" fmla="*/ 300 w 860"/>
              <a:gd name="T83" fmla="*/ 409 h 744"/>
              <a:gd name="T84" fmla="*/ 272 w 860"/>
              <a:gd name="T85" fmla="*/ 496 h 744"/>
              <a:gd name="T86" fmla="*/ 197 w 860"/>
              <a:gd name="T87" fmla="*/ 407 h 744"/>
              <a:gd name="T88" fmla="*/ 312 w 860"/>
              <a:gd name="T89" fmla="*/ 435 h 744"/>
              <a:gd name="T90" fmla="*/ 302 w 860"/>
              <a:gd name="T91" fmla="*/ 424 h 744"/>
              <a:gd name="T92" fmla="*/ 250 w 860"/>
              <a:gd name="T93" fmla="*/ 435 h 744"/>
              <a:gd name="T94" fmla="*/ 240 w 860"/>
              <a:gd name="T95" fmla="*/ 424 h 744"/>
              <a:gd name="T96" fmla="*/ 147 w 860"/>
              <a:gd name="T97" fmla="*/ 633 h 744"/>
              <a:gd name="T98" fmla="*/ 308 w 860"/>
              <a:gd name="T99" fmla="*/ 51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60" h="744">
                <a:moveTo>
                  <a:pt x="434" y="569"/>
                </a:moveTo>
                <a:lnTo>
                  <a:pt x="609" y="569"/>
                </a:lnTo>
                <a:lnTo>
                  <a:pt x="609" y="591"/>
                </a:lnTo>
                <a:lnTo>
                  <a:pt x="434" y="591"/>
                </a:lnTo>
                <a:lnTo>
                  <a:pt x="434" y="569"/>
                </a:lnTo>
                <a:close/>
                <a:moveTo>
                  <a:pt x="831" y="220"/>
                </a:moveTo>
                <a:cubicBezTo>
                  <a:pt x="813" y="202"/>
                  <a:pt x="788" y="191"/>
                  <a:pt x="761" y="191"/>
                </a:cubicBezTo>
                <a:lnTo>
                  <a:pt x="681" y="191"/>
                </a:lnTo>
                <a:cubicBezTo>
                  <a:pt x="673" y="157"/>
                  <a:pt x="642" y="132"/>
                  <a:pt x="607" y="132"/>
                </a:cubicBezTo>
                <a:lnTo>
                  <a:pt x="538" y="133"/>
                </a:lnTo>
                <a:cubicBezTo>
                  <a:pt x="486" y="91"/>
                  <a:pt x="464" y="46"/>
                  <a:pt x="453" y="0"/>
                </a:cubicBezTo>
                <a:cubicBezTo>
                  <a:pt x="433" y="0"/>
                  <a:pt x="414" y="0"/>
                  <a:pt x="395" y="0"/>
                </a:cubicBezTo>
                <a:cubicBezTo>
                  <a:pt x="386" y="60"/>
                  <a:pt x="357" y="103"/>
                  <a:pt x="315" y="134"/>
                </a:cubicBezTo>
                <a:lnTo>
                  <a:pt x="240" y="135"/>
                </a:lnTo>
                <a:cubicBezTo>
                  <a:pt x="205" y="135"/>
                  <a:pt x="175" y="159"/>
                  <a:pt x="166" y="191"/>
                </a:cubicBezTo>
                <a:lnTo>
                  <a:pt x="99" y="191"/>
                </a:lnTo>
                <a:cubicBezTo>
                  <a:pt x="72" y="191"/>
                  <a:pt x="47" y="202"/>
                  <a:pt x="29" y="220"/>
                </a:cubicBezTo>
                <a:cubicBezTo>
                  <a:pt x="11" y="238"/>
                  <a:pt x="0" y="263"/>
                  <a:pt x="0" y="290"/>
                </a:cubicBezTo>
                <a:lnTo>
                  <a:pt x="0" y="645"/>
                </a:lnTo>
                <a:cubicBezTo>
                  <a:pt x="0" y="672"/>
                  <a:pt x="11" y="697"/>
                  <a:pt x="29" y="715"/>
                </a:cubicBezTo>
                <a:cubicBezTo>
                  <a:pt x="47" y="733"/>
                  <a:pt x="72" y="744"/>
                  <a:pt x="99" y="744"/>
                </a:cubicBezTo>
                <a:lnTo>
                  <a:pt x="761" y="744"/>
                </a:lnTo>
                <a:cubicBezTo>
                  <a:pt x="788" y="744"/>
                  <a:pt x="813" y="733"/>
                  <a:pt x="831" y="715"/>
                </a:cubicBezTo>
                <a:cubicBezTo>
                  <a:pt x="849" y="697"/>
                  <a:pt x="860" y="672"/>
                  <a:pt x="860" y="645"/>
                </a:cubicBezTo>
                <a:lnTo>
                  <a:pt x="860" y="290"/>
                </a:lnTo>
                <a:cubicBezTo>
                  <a:pt x="860" y="263"/>
                  <a:pt x="849" y="238"/>
                  <a:pt x="831" y="220"/>
                </a:cubicBezTo>
                <a:close/>
                <a:moveTo>
                  <a:pt x="241" y="155"/>
                </a:moveTo>
                <a:lnTo>
                  <a:pt x="241" y="155"/>
                </a:lnTo>
                <a:lnTo>
                  <a:pt x="608" y="152"/>
                </a:lnTo>
                <a:cubicBezTo>
                  <a:pt x="629" y="152"/>
                  <a:pt x="647" y="164"/>
                  <a:pt x="657" y="181"/>
                </a:cubicBezTo>
                <a:cubicBezTo>
                  <a:pt x="648" y="176"/>
                  <a:pt x="639" y="173"/>
                  <a:pt x="628" y="173"/>
                </a:cubicBezTo>
                <a:lnTo>
                  <a:pt x="262" y="176"/>
                </a:lnTo>
                <a:cubicBezTo>
                  <a:pt x="231" y="176"/>
                  <a:pt x="206" y="200"/>
                  <a:pt x="206" y="231"/>
                </a:cubicBezTo>
                <a:cubicBezTo>
                  <a:pt x="206" y="240"/>
                  <a:pt x="209" y="249"/>
                  <a:pt x="213" y="257"/>
                </a:cubicBezTo>
                <a:cubicBezTo>
                  <a:pt x="197" y="247"/>
                  <a:pt x="186" y="230"/>
                  <a:pt x="186" y="210"/>
                </a:cubicBezTo>
                <a:cubicBezTo>
                  <a:pt x="186" y="179"/>
                  <a:pt x="211" y="155"/>
                  <a:pt x="241" y="155"/>
                </a:cubicBezTo>
                <a:close/>
                <a:moveTo>
                  <a:pt x="807" y="645"/>
                </a:moveTo>
                <a:lnTo>
                  <a:pt x="807" y="645"/>
                </a:lnTo>
                <a:cubicBezTo>
                  <a:pt x="807" y="658"/>
                  <a:pt x="802" y="669"/>
                  <a:pt x="794" y="678"/>
                </a:cubicBezTo>
                <a:cubicBezTo>
                  <a:pt x="785" y="686"/>
                  <a:pt x="774" y="691"/>
                  <a:pt x="761" y="691"/>
                </a:cubicBezTo>
                <a:lnTo>
                  <a:pt x="99" y="691"/>
                </a:lnTo>
                <a:cubicBezTo>
                  <a:pt x="86" y="691"/>
                  <a:pt x="75" y="686"/>
                  <a:pt x="66" y="678"/>
                </a:cubicBezTo>
                <a:cubicBezTo>
                  <a:pt x="58" y="669"/>
                  <a:pt x="53" y="658"/>
                  <a:pt x="53" y="645"/>
                </a:cubicBezTo>
                <a:lnTo>
                  <a:pt x="53" y="290"/>
                </a:lnTo>
                <a:cubicBezTo>
                  <a:pt x="53" y="277"/>
                  <a:pt x="58" y="266"/>
                  <a:pt x="66" y="257"/>
                </a:cubicBezTo>
                <a:cubicBezTo>
                  <a:pt x="75" y="249"/>
                  <a:pt x="86" y="244"/>
                  <a:pt x="99" y="244"/>
                </a:cubicBezTo>
                <a:lnTo>
                  <a:pt x="171" y="244"/>
                </a:lnTo>
                <a:cubicBezTo>
                  <a:pt x="183" y="270"/>
                  <a:pt x="209" y="288"/>
                  <a:pt x="240" y="288"/>
                </a:cubicBezTo>
                <a:lnTo>
                  <a:pt x="607" y="285"/>
                </a:lnTo>
                <a:cubicBezTo>
                  <a:pt x="636" y="285"/>
                  <a:pt x="661" y="268"/>
                  <a:pt x="674" y="244"/>
                </a:cubicBezTo>
                <a:lnTo>
                  <a:pt x="761" y="244"/>
                </a:lnTo>
                <a:cubicBezTo>
                  <a:pt x="774" y="244"/>
                  <a:pt x="785" y="249"/>
                  <a:pt x="794" y="257"/>
                </a:cubicBezTo>
                <a:cubicBezTo>
                  <a:pt x="802" y="266"/>
                  <a:pt x="807" y="277"/>
                  <a:pt x="807" y="290"/>
                </a:cubicBezTo>
                <a:lnTo>
                  <a:pt x="807" y="645"/>
                </a:lnTo>
                <a:close/>
                <a:moveTo>
                  <a:pt x="434" y="515"/>
                </a:moveTo>
                <a:lnTo>
                  <a:pt x="434" y="515"/>
                </a:lnTo>
                <a:lnTo>
                  <a:pt x="609" y="515"/>
                </a:lnTo>
                <a:lnTo>
                  <a:pt x="609" y="537"/>
                </a:lnTo>
                <a:lnTo>
                  <a:pt x="434" y="537"/>
                </a:lnTo>
                <a:lnTo>
                  <a:pt x="434" y="515"/>
                </a:lnTo>
                <a:close/>
                <a:moveTo>
                  <a:pt x="434" y="452"/>
                </a:moveTo>
                <a:lnTo>
                  <a:pt x="434" y="452"/>
                </a:lnTo>
                <a:lnTo>
                  <a:pt x="730" y="452"/>
                </a:lnTo>
                <a:lnTo>
                  <a:pt x="730" y="474"/>
                </a:lnTo>
                <a:lnTo>
                  <a:pt x="434" y="474"/>
                </a:lnTo>
                <a:lnTo>
                  <a:pt x="434" y="452"/>
                </a:lnTo>
                <a:close/>
                <a:moveTo>
                  <a:pt x="434" y="392"/>
                </a:moveTo>
                <a:lnTo>
                  <a:pt x="434" y="392"/>
                </a:lnTo>
                <a:lnTo>
                  <a:pt x="730" y="392"/>
                </a:lnTo>
                <a:lnTo>
                  <a:pt x="730" y="415"/>
                </a:lnTo>
                <a:lnTo>
                  <a:pt x="434" y="415"/>
                </a:lnTo>
                <a:lnTo>
                  <a:pt x="434" y="392"/>
                </a:lnTo>
                <a:close/>
                <a:moveTo>
                  <a:pt x="434" y="332"/>
                </a:moveTo>
                <a:lnTo>
                  <a:pt x="434" y="332"/>
                </a:lnTo>
                <a:lnTo>
                  <a:pt x="730" y="332"/>
                </a:lnTo>
                <a:lnTo>
                  <a:pt x="730" y="355"/>
                </a:lnTo>
                <a:lnTo>
                  <a:pt x="434" y="355"/>
                </a:lnTo>
                <a:lnTo>
                  <a:pt x="434" y="332"/>
                </a:lnTo>
                <a:close/>
                <a:moveTo>
                  <a:pt x="234" y="325"/>
                </a:moveTo>
                <a:lnTo>
                  <a:pt x="234" y="325"/>
                </a:lnTo>
                <a:lnTo>
                  <a:pt x="234" y="325"/>
                </a:lnTo>
                <a:cubicBezTo>
                  <a:pt x="232" y="326"/>
                  <a:pt x="230" y="327"/>
                  <a:pt x="229" y="327"/>
                </a:cubicBezTo>
                <a:lnTo>
                  <a:pt x="228" y="328"/>
                </a:lnTo>
                <a:cubicBezTo>
                  <a:pt x="228" y="328"/>
                  <a:pt x="227" y="328"/>
                  <a:pt x="227" y="328"/>
                </a:cubicBezTo>
                <a:lnTo>
                  <a:pt x="226" y="329"/>
                </a:lnTo>
                <a:cubicBezTo>
                  <a:pt x="225" y="329"/>
                  <a:pt x="224" y="330"/>
                  <a:pt x="223" y="330"/>
                </a:cubicBezTo>
                <a:lnTo>
                  <a:pt x="223" y="330"/>
                </a:lnTo>
                <a:cubicBezTo>
                  <a:pt x="222" y="331"/>
                  <a:pt x="222" y="331"/>
                  <a:pt x="221" y="331"/>
                </a:cubicBezTo>
                <a:lnTo>
                  <a:pt x="221" y="331"/>
                </a:lnTo>
                <a:cubicBezTo>
                  <a:pt x="221" y="332"/>
                  <a:pt x="220" y="332"/>
                  <a:pt x="220" y="332"/>
                </a:cubicBezTo>
                <a:lnTo>
                  <a:pt x="219" y="333"/>
                </a:lnTo>
                <a:cubicBezTo>
                  <a:pt x="219" y="333"/>
                  <a:pt x="219" y="333"/>
                  <a:pt x="218" y="333"/>
                </a:cubicBezTo>
                <a:lnTo>
                  <a:pt x="218" y="334"/>
                </a:lnTo>
                <a:cubicBezTo>
                  <a:pt x="217" y="334"/>
                  <a:pt x="217" y="334"/>
                  <a:pt x="216" y="334"/>
                </a:cubicBezTo>
                <a:lnTo>
                  <a:pt x="216" y="335"/>
                </a:lnTo>
                <a:cubicBezTo>
                  <a:pt x="216" y="335"/>
                  <a:pt x="215" y="335"/>
                  <a:pt x="215" y="336"/>
                </a:cubicBezTo>
                <a:lnTo>
                  <a:pt x="214" y="336"/>
                </a:lnTo>
                <a:cubicBezTo>
                  <a:pt x="214" y="336"/>
                  <a:pt x="214" y="336"/>
                  <a:pt x="213" y="337"/>
                </a:cubicBezTo>
                <a:lnTo>
                  <a:pt x="213" y="337"/>
                </a:lnTo>
                <a:cubicBezTo>
                  <a:pt x="212" y="337"/>
                  <a:pt x="212" y="338"/>
                  <a:pt x="212" y="338"/>
                </a:cubicBezTo>
                <a:lnTo>
                  <a:pt x="211" y="338"/>
                </a:lnTo>
                <a:cubicBezTo>
                  <a:pt x="211" y="339"/>
                  <a:pt x="210" y="339"/>
                  <a:pt x="210" y="339"/>
                </a:cubicBezTo>
                <a:lnTo>
                  <a:pt x="210" y="340"/>
                </a:lnTo>
                <a:cubicBezTo>
                  <a:pt x="209" y="340"/>
                  <a:pt x="209" y="340"/>
                  <a:pt x="209" y="340"/>
                </a:cubicBezTo>
                <a:lnTo>
                  <a:pt x="208" y="341"/>
                </a:lnTo>
                <a:lnTo>
                  <a:pt x="207" y="342"/>
                </a:lnTo>
                <a:lnTo>
                  <a:pt x="207" y="342"/>
                </a:lnTo>
                <a:cubicBezTo>
                  <a:pt x="206" y="342"/>
                  <a:pt x="206" y="343"/>
                  <a:pt x="206" y="343"/>
                </a:cubicBezTo>
                <a:lnTo>
                  <a:pt x="205" y="344"/>
                </a:lnTo>
                <a:cubicBezTo>
                  <a:pt x="205" y="344"/>
                  <a:pt x="204" y="344"/>
                  <a:pt x="204" y="344"/>
                </a:cubicBezTo>
                <a:lnTo>
                  <a:pt x="203" y="345"/>
                </a:lnTo>
                <a:lnTo>
                  <a:pt x="203" y="345"/>
                </a:lnTo>
                <a:cubicBezTo>
                  <a:pt x="188" y="360"/>
                  <a:pt x="177" y="380"/>
                  <a:pt x="174" y="401"/>
                </a:cubicBezTo>
                <a:lnTo>
                  <a:pt x="174" y="401"/>
                </a:lnTo>
                <a:cubicBezTo>
                  <a:pt x="168" y="435"/>
                  <a:pt x="202" y="486"/>
                  <a:pt x="155" y="505"/>
                </a:cubicBezTo>
                <a:lnTo>
                  <a:pt x="384" y="505"/>
                </a:lnTo>
                <a:cubicBezTo>
                  <a:pt x="404" y="438"/>
                  <a:pt x="379" y="313"/>
                  <a:pt x="272" y="317"/>
                </a:cubicBezTo>
                <a:cubicBezTo>
                  <a:pt x="259" y="318"/>
                  <a:pt x="246" y="320"/>
                  <a:pt x="234" y="325"/>
                </a:cubicBezTo>
                <a:close/>
                <a:moveTo>
                  <a:pt x="197" y="407"/>
                </a:moveTo>
                <a:lnTo>
                  <a:pt x="197" y="407"/>
                </a:lnTo>
                <a:lnTo>
                  <a:pt x="271" y="409"/>
                </a:lnTo>
                <a:lnTo>
                  <a:pt x="280" y="363"/>
                </a:lnTo>
                <a:lnTo>
                  <a:pt x="282" y="409"/>
                </a:lnTo>
                <a:lnTo>
                  <a:pt x="289" y="409"/>
                </a:lnTo>
                <a:lnTo>
                  <a:pt x="292" y="386"/>
                </a:lnTo>
                <a:lnTo>
                  <a:pt x="300" y="409"/>
                </a:lnTo>
                <a:lnTo>
                  <a:pt x="348" y="407"/>
                </a:lnTo>
                <a:cubicBezTo>
                  <a:pt x="349" y="411"/>
                  <a:pt x="349" y="415"/>
                  <a:pt x="349" y="419"/>
                </a:cubicBezTo>
                <a:cubicBezTo>
                  <a:pt x="349" y="461"/>
                  <a:pt x="314" y="496"/>
                  <a:pt x="272" y="496"/>
                </a:cubicBezTo>
                <a:cubicBezTo>
                  <a:pt x="229" y="496"/>
                  <a:pt x="195" y="461"/>
                  <a:pt x="195" y="419"/>
                </a:cubicBezTo>
                <a:cubicBezTo>
                  <a:pt x="195" y="412"/>
                  <a:pt x="196" y="406"/>
                  <a:pt x="197" y="400"/>
                </a:cubicBezTo>
                <a:cubicBezTo>
                  <a:pt x="197" y="404"/>
                  <a:pt x="197" y="407"/>
                  <a:pt x="197" y="407"/>
                </a:cubicBezTo>
                <a:close/>
                <a:moveTo>
                  <a:pt x="302" y="424"/>
                </a:moveTo>
                <a:lnTo>
                  <a:pt x="302" y="424"/>
                </a:lnTo>
                <a:cubicBezTo>
                  <a:pt x="307" y="424"/>
                  <a:pt x="312" y="429"/>
                  <a:pt x="312" y="435"/>
                </a:cubicBezTo>
                <a:cubicBezTo>
                  <a:pt x="312" y="440"/>
                  <a:pt x="307" y="445"/>
                  <a:pt x="302" y="445"/>
                </a:cubicBezTo>
                <a:cubicBezTo>
                  <a:pt x="296" y="445"/>
                  <a:pt x="291" y="440"/>
                  <a:pt x="291" y="435"/>
                </a:cubicBezTo>
                <a:cubicBezTo>
                  <a:pt x="291" y="429"/>
                  <a:pt x="296" y="424"/>
                  <a:pt x="302" y="424"/>
                </a:cubicBezTo>
                <a:close/>
                <a:moveTo>
                  <a:pt x="240" y="424"/>
                </a:moveTo>
                <a:lnTo>
                  <a:pt x="240" y="424"/>
                </a:lnTo>
                <a:cubicBezTo>
                  <a:pt x="245" y="424"/>
                  <a:pt x="250" y="429"/>
                  <a:pt x="250" y="435"/>
                </a:cubicBezTo>
                <a:cubicBezTo>
                  <a:pt x="250" y="440"/>
                  <a:pt x="245" y="445"/>
                  <a:pt x="240" y="445"/>
                </a:cubicBezTo>
                <a:cubicBezTo>
                  <a:pt x="234" y="445"/>
                  <a:pt x="229" y="440"/>
                  <a:pt x="229" y="435"/>
                </a:cubicBezTo>
                <a:cubicBezTo>
                  <a:pt x="229" y="429"/>
                  <a:pt x="234" y="424"/>
                  <a:pt x="240" y="424"/>
                </a:cubicBezTo>
                <a:close/>
                <a:moveTo>
                  <a:pt x="394" y="633"/>
                </a:moveTo>
                <a:lnTo>
                  <a:pt x="394" y="633"/>
                </a:lnTo>
                <a:lnTo>
                  <a:pt x="147" y="633"/>
                </a:lnTo>
                <a:cubicBezTo>
                  <a:pt x="149" y="575"/>
                  <a:pt x="185" y="526"/>
                  <a:pt x="234" y="510"/>
                </a:cubicBezTo>
                <a:lnTo>
                  <a:pt x="234" y="613"/>
                </a:lnTo>
                <a:lnTo>
                  <a:pt x="308" y="510"/>
                </a:lnTo>
                <a:cubicBezTo>
                  <a:pt x="356" y="527"/>
                  <a:pt x="392" y="575"/>
                  <a:pt x="394" y="633"/>
                </a:cubicBezTo>
                <a:close/>
              </a:path>
            </a:pathLst>
          </a:custGeom>
          <a:solidFill>
            <a:srgbClr val="1D4C61"/>
          </a:solidFill>
          <a:ln>
            <a:noFill/>
          </a:ln>
        </p:spPr>
        <p:txBody>
          <a:bodyPr vert="horz" wrap="square" lIns="91440" tIns="45720" rIns="91440" bIns="45720" numCol="1" anchor="t" anchorCtr="0" compatLnSpc="1"/>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313530"/>
              </a:solidFill>
              <a:effectLst/>
              <a:uLnTx/>
              <a:uFillTx/>
              <a:latin typeface="Arial" panose="020B0604020202020204" pitchFamily="34" charset="0"/>
              <a:ea typeface="宋体" panose="02010600030101010101" pitchFamily="2" charset="-122"/>
            </a:endParaRPr>
          </a:p>
        </p:txBody>
      </p:sp>
      <p:sp>
        <p:nvSpPr>
          <p:cNvPr id="103" name="Freeform 30"/>
          <p:cNvSpPr>
            <a:spLocks noEditPoints="1"/>
          </p:cNvSpPr>
          <p:nvPr/>
        </p:nvSpPr>
        <p:spPr bwMode="auto">
          <a:xfrm>
            <a:off x="2326893" y="4668644"/>
            <a:ext cx="635665" cy="585773"/>
          </a:xfrm>
          <a:custGeom>
            <a:avLst/>
            <a:gdLst>
              <a:gd name="T0" fmla="*/ 443 w 891"/>
              <a:gd name="T1" fmla="*/ 207 h 820"/>
              <a:gd name="T2" fmla="*/ 535 w 891"/>
              <a:gd name="T3" fmla="*/ 299 h 820"/>
              <a:gd name="T4" fmla="*/ 443 w 891"/>
              <a:gd name="T5" fmla="*/ 391 h 820"/>
              <a:gd name="T6" fmla="*/ 352 w 891"/>
              <a:gd name="T7" fmla="*/ 299 h 820"/>
              <a:gd name="T8" fmla="*/ 443 w 891"/>
              <a:gd name="T9" fmla="*/ 207 h 820"/>
              <a:gd name="T10" fmla="*/ 314 w 891"/>
              <a:gd name="T11" fmla="*/ 820 h 820"/>
              <a:gd name="T12" fmla="*/ 314 w 891"/>
              <a:gd name="T13" fmla="*/ 820 h 820"/>
              <a:gd name="T14" fmla="*/ 295 w 891"/>
              <a:gd name="T15" fmla="*/ 779 h 820"/>
              <a:gd name="T16" fmla="*/ 412 w 891"/>
              <a:gd name="T17" fmla="*/ 458 h 820"/>
              <a:gd name="T18" fmla="*/ 454 w 891"/>
              <a:gd name="T19" fmla="*/ 439 h 820"/>
              <a:gd name="T20" fmla="*/ 473 w 891"/>
              <a:gd name="T21" fmla="*/ 459 h 820"/>
              <a:gd name="T22" fmla="*/ 600 w 891"/>
              <a:gd name="T23" fmla="*/ 778 h 820"/>
              <a:gd name="T24" fmla="*/ 582 w 891"/>
              <a:gd name="T25" fmla="*/ 819 h 820"/>
              <a:gd name="T26" fmla="*/ 314 w 891"/>
              <a:gd name="T27" fmla="*/ 820 h 820"/>
              <a:gd name="T28" fmla="*/ 792 w 891"/>
              <a:gd name="T29" fmla="*/ 18 h 820"/>
              <a:gd name="T30" fmla="*/ 792 w 891"/>
              <a:gd name="T31" fmla="*/ 18 h 820"/>
              <a:gd name="T32" fmla="*/ 735 w 891"/>
              <a:gd name="T33" fmla="*/ 15 h 820"/>
              <a:gd name="T34" fmla="*/ 732 w 891"/>
              <a:gd name="T35" fmla="*/ 71 h 820"/>
              <a:gd name="T36" fmla="*/ 811 w 891"/>
              <a:gd name="T37" fmla="*/ 298 h 820"/>
              <a:gd name="T38" fmla="*/ 729 w 891"/>
              <a:gd name="T39" fmla="*/ 528 h 820"/>
              <a:gd name="T40" fmla="*/ 730 w 891"/>
              <a:gd name="T41" fmla="*/ 584 h 820"/>
              <a:gd name="T42" fmla="*/ 787 w 891"/>
              <a:gd name="T43" fmla="*/ 583 h 820"/>
              <a:gd name="T44" fmla="*/ 891 w 891"/>
              <a:gd name="T45" fmla="*/ 299 h 820"/>
              <a:gd name="T46" fmla="*/ 792 w 891"/>
              <a:gd name="T47" fmla="*/ 18 h 820"/>
              <a:gd name="T48" fmla="*/ 693 w 891"/>
              <a:gd name="T49" fmla="*/ 174 h 820"/>
              <a:gd name="T50" fmla="*/ 693 w 891"/>
              <a:gd name="T51" fmla="*/ 174 h 820"/>
              <a:gd name="T52" fmla="*/ 639 w 891"/>
              <a:gd name="T53" fmla="*/ 157 h 820"/>
              <a:gd name="T54" fmla="*/ 622 w 891"/>
              <a:gd name="T55" fmla="*/ 210 h 820"/>
              <a:gd name="T56" fmla="*/ 646 w 891"/>
              <a:gd name="T57" fmla="*/ 308 h 820"/>
              <a:gd name="T58" fmla="*/ 615 w 891"/>
              <a:gd name="T59" fmla="*/ 401 h 820"/>
              <a:gd name="T60" fmla="*/ 628 w 891"/>
              <a:gd name="T61" fmla="*/ 456 h 820"/>
              <a:gd name="T62" fmla="*/ 683 w 891"/>
              <a:gd name="T63" fmla="*/ 443 h 820"/>
              <a:gd name="T64" fmla="*/ 725 w 891"/>
              <a:gd name="T65" fmla="*/ 310 h 820"/>
              <a:gd name="T66" fmla="*/ 693 w 891"/>
              <a:gd name="T67" fmla="*/ 174 h 820"/>
              <a:gd name="T68" fmla="*/ 100 w 891"/>
              <a:gd name="T69" fmla="*/ 18 h 820"/>
              <a:gd name="T70" fmla="*/ 100 w 891"/>
              <a:gd name="T71" fmla="*/ 18 h 820"/>
              <a:gd name="T72" fmla="*/ 156 w 891"/>
              <a:gd name="T73" fmla="*/ 15 h 820"/>
              <a:gd name="T74" fmla="*/ 159 w 891"/>
              <a:gd name="T75" fmla="*/ 71 h 820"/>
              <a:gd name="T76" fmla="*/ 81 w 891"/>
              <a:gd name="T77" fmla="*/ 298 h 820"/>
              <a:gd name="T78" fmla="*/ 162 w 891"/>
              <a:gd name="T79" fmla="*/ 528 h 820"/>
              <a:gd name="T80" fmla="*/ 161 w 891"/>
              <a:gd name="T81" fmla="*/ 584 h 820"/>
              <a:gd name="T82" fmla="*/ 105 w 891"/>
              <a:gd name="T83" fmla="*/ 583 h 820"/>
              <a:gd name="T84" fmla="*/ 1 w 891"/>
              <a:gd name="T85" fmla="*/ 299 h 820"/>
              <a:gd name="T86" fmla="*/ 100 w 891"/>
              <a:gd name="T87" fmla="*/ 18 h 820"/>
              <a:gd name="T88" fmla="*/ 198 w 891"/>
              <a:gd name="T89" fmla="*/ 174 h 820"/>
              <a:gd name="T90" fmla="*/ 198 w 891"/>
              <a:gd name="T91" fmla="*/ 174 h 820"/>
              <a:gd name="T92" fmla="*/ 166 w 891"/>
              <a:gd name="T93" fmla="*/ 310 h 820"/>
              <a:gd name="T94" fmla="*/ 208 w 891"/>
              <a:gd name="T95" fmla="*/ 443 h 820"/>
              <a:gd name="T96" fmla="*/ 263 w 891"/>
              <a:gd name="T97" fmla="*/ 456 h 820"/>
              <a:gd name="T98" fmla="*/ 276 w 891"/>
              <a:gd name="T99" fmla="*/ 401 h 820"/>
              <a:gd name="T100" fmla="*/ 246 w 891"/>
              <a:gd name="T101" fmla="*/ 308 h 820"/>
              <a:gd name="T102" fmla="*/ 270 w 891"/>
              <a:gd name="T103" fmla="*/ 210 h 820"/>
              <a:gd name="T104" fmla="*/ 252 w 891"/>
              <a:gd name="T105" fmla="*/ 157 h 820"/>
              <a:gd name="T106" fmla="*/ 198 w 891"/>
              <a:gd name="T107" fmla="*/ 174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91" h="820">
                <a:moveTo>
                  <a:pt x="443" y="207"/>
                </a:moveTo>
                <a:cubicBezTo>
                  <a:pt x="494" y="207"/>
                  <a:pt x="535" y="249"/>
                  <a:pt x="535" y="299"/>
                </a:cubicBezTo>
                <a:cubicBezTo>
                  <a:pt x="535" y="350"/>
                  <a:pt x="494" y="391"/>
                  <a:pt x="443" y="391"/>
                </a:cubicBezTo>
                <a:cubicBezTo>
                  <a:pt x="393" y="391"/>
                  <a:pt x="352" y="350"/>
                  <a:pt x="352" y="299"/>
                </a:cubicBezTo>
                <a:cubicBezTo>
                  <a:pt x="352" y="249"/>
                  <a:pt x="393" y="207"/>
                  <a:pt x="443" y="207"/>
                </a:cubicBezTo>
                <a:close/>
                <a:moveTo>
                  <a:pt x="314" y="820"/>
                </a:moveTo>
                <a:lnTo>
                  <a:pt x="314" y="820"/>
                </a:lnTo>
                <a:cubicBezTo>
                  <a:pt x="296" y="818"/>
                  <a:pt x="289" y="796"/>
                  <a:pt x="295" y="779"/>
                </a:cubicBezTo>
                <a:lnTo>
                  <a:pt x="412" y="458"/>
                </a:lnTo>
                <a:cubicBezTo>
                  <a:pt x="418" y="441"/>
                  <a:pt x="437" y="432"/>
                  <a:pt x="454" y="439"/>
                </a:cubicBezTo>
                <a:cubicBezTo>
                  <a:pt x="463" y="442"/>
                  <a:pt x="470" y="450"/>
                  <a:pt x="473" y="459"/>
                </a:cubicBezTo>
                <a:lnTo>
                  <a:pt x="600" y="778"/>
                </a:lnTo>
                <a:cubicBezTo>
                  <a:pt x="606" y="794"/>
                  <a:pt x="601" y="817"/>
                  <a:pt x="582" y="819"/>
                </a:cubicBezTo>
                <a:lnTo>
                  <a:pt x="314" y="820"/>
                </a:lnTo>
                <a:close/>
                <a:moveTo>
                  <a:pt x="792" y="18"/>
                </a:moveTo>
                <a:lnTo>
                  <a:pt x="792" y="18"/>
                </a:lnTo>
                <a:cubicBezTo>
                  <a:pt x="777" y="1"/>
                  <a:pt x="751" y="0"/>
                  <a:pt x="735" y="15"/>
                </a:cubicBezTo>
                <a:cubicBezTo>
                  <a:pt x="719" y="30"/>
                  <a:pt x="718" y="55"/>
                  <a:pt x="732" y="71"/>
                </a:cubicBezTo>
                <a:cubicBezTo>
                  <a:pt x="787" y="131"/>
                  <a:pt x="811" y="215"/>
                  <a:pt x="811" y="298"/>
                </a:cubicBezTo>
                <a:cubicBezTo>
                  <a:pt x="810" y="388"/>
                  <a:pt x="781" y="475"/>
                  <a:pt x="729" y="528"/>
                </a:cubicBezTo>
                <a:cubicBezTo>
                  <a:pt x="714" y="544"/>
                  <a:pt x="714" y="569"/>
                  <a:pt x="730" y="584"/>
                </a:cubicBezTo>
                <a:cubicBezTo>
                  <a:pt x="746" y="600"/>
                  <a:pt x="771" y="599"/>
                  <a:pt x="787" y="583"/>
                </a:cubicBezTo>
                <a:cubicBezTo>
                  <a:pt x="852" y="515"/>
                  <a:pt x="890" y="408"/>
                  <a:pt x="891" y="299"/>
                </a:cubicBezTo>
                <a:cubicBezTo>
                  <a:pt x="891" y="197"/>
                  <a:pt x="861" y="93"/>
                  <a:pt x="792" y="18"/>
                </a:cubicBezTo>
                <a:close/>
                <a:moveTo>
                  <a:pt x="693" y="174"/>
                </a:moveTo>
                <a:lnTo>
                  <a:pt x="693" y="174"/>
                </a:lnTo>
                <a:cubicBezTo>
                  <a:pt x="683" y="154"/>
                  <a:pt x="659" y="147"/>
                  <a:pt x="639" y="157"/>
                </a:cubicBezTo>
                <a:cubicBezTo>
                  <a:pt x="620" y="167"/>
                  <a:pt x="612" y="191"/>
                  <a:pt x="622" y="210"/>
                </a:cubicBezTo>
                <a:cubicBezTo>
                  <a:pt x="639" y="244"/>
                  <a:pt x="647" y="277"/>
                  <a:pt x="646" y="308"/>
                </a:cubicBezTo>
                <a:cubicBezTo>
                  <a:pt x="644" y="340"/>
                  <a:pt x="634" y="371"/>
                  <a:pt x="615" y="401"/>
                </a:cubicBezTo>
                <a:cubicBezTo>
                  <a:pt x="604" y="419"/>
                  <a:pt x="610" y="444"/>
                  <a:pt x="628" y="456"/>
                </a:cubicBezTo>
                <a:cubicBezTo>
                  <a:pt x="647" y="467"/>
                  <a:pt x="672" y="462"/>
                  <a:pt x="683" y="443"/>
                </a:cubicBezTo>
                <a:cubicBezTo>
                  <a:pt x="709" y="401"/>
                  <a:pt x="724" y="357"/>
                  <a:pt x="725" y="310"/>
                </a:cubicBezTo>
                <a:cubicBezTo>
                  <a:pt x="727" y="266"/>
                  <a:pt x="717" y="220"/>
                  <a:pt x="693" y="174"/>
                </a:cubicBezTo>
                <a:close/>
                <a:moveTo>
                  <a:pt x="100" y="18"/>
                </a:moveTo>
                <a:lnTo>
                  <a:pt x="100" y="18"/>
                </a:lnTo>
                <a:cubicBezTo>
                  <a:pt x="115" y="1"/>
                  <a:pt x="140" y="0"/>
                  <a:pt x="156" y="15"/>
                </a:cubicBezTo>
                <a:cubicBezTo>
                  <a:pt x="173" y="30"/>
                  <a:pt x="174" y="55"/>
                  <a:pt x="159" y="71"/>
                </a:cubicBezTo>
                <a:cubicBezTo>
                  <a:pt x="104" y="131"/>
                  <a:pt x="80" y="215"/>
                  <a:pt x="81" y="298"/>
                </a:cubicBezTo>
                <a:cubicBezTo>
                  <a:pt x="81" y="388"/>
                  <a:pt x="111" y="475"/>
                  <a:pt x="162" y="528"/>
                </a:cubicBezTo>
                <a:cubicBezTo>
                  <a:pt x="178" y="544"/>
                  <a:pt x="177" y="569"/>
                  <a:pt x="161" y="584"/>
                </a:cubicBezTo>
                <a:cubicBezTo>
                  <a:pt x="145" y="600"/>
                  <a:pt x="120" y="599"/>
                  <a:pt x="105" y="583"/>
                </a:cubicBezTo>
                <a:cubicBezTo>
                  <a:pt x="39" y="515"/>
                  <a:pt x="2" y="408"/>
                  <a:pt x="1" y="299"/>
                </a:cubicBezTo>
                <a:cubicBezTo>
                  <a:pt x="0" y="197"/>
                  <a:pt x="31" y="93"/>
                  <a:pt x="100" y="18"/>
                </a:cubicBezTo>
                <a:close/>
                <a:moveTo>
                  <a:pt x="198" y="174"/>
                </a:moveTo>
                <a:lnTo>
                  <a:pt x="198" y="174"/>
                </a:lnTo>
                <a:cubicBezTo>
                  <a:pt x="175" y="220"/>
                  <a:pt x="164" y="266"/>
                  <a:pt x="166" y="310"/>
                </a:cubicBezTo>
                <a:cubicBezTo>
                  <a:pt x="168" y="357"/>
                  <a:pt x="182" y="401"/>
                  <a:pt x="208" y="443"/>
                </a:cubicBezTo>
                <a:cubicBezTo>
                  <a:pt x="220" y="462"/>
                  <a:pt x="244" y="467"/>
                  <a:pt x="263" y="456"/>
                </a:cubicBezTo>
                <a:cubicBezTo>
                  <a:pt x="282" y="444"/>
                  <a:pt x="288" y="419"/>
                  <a:pt x="276" y="401"/>
                </a:cubicBezTo>
                <a:cubicBezTo>
                  <a:pt x="257" y="371"/>
                  <a:pt x="247" y="340"/>
                  <a:pt x="246" y="308"/>
                </a:cubicBezTo>
                <a:cubicBezTo>
                  <a:pt x="245" y="277"/>
                  <a:pt x="252" y="244"/>
                  <a:pt x="270" y="210"/>
                </a:cubicBezTo>
                <a:cubicBezTo>
                  <a:pt x="280" y="191"/>
                  <a:pt x="272" y="167"/>
                  <a:pt x="252" y="157"/>
                </a:cubicBezTo>
                <a:cubicBezTo>
                  <a:pt x="233" y="147"/>
                  <a:pt x="208" y="154"/>
                  <a:pt x="198" y="174"/>
                </a:cubicBezTo>
                <a:close/>
              </a:path>
            </a:pathLst>
          </a:custGeom>
          <a:solidFill>
            <a:srgbClr val="1D4C61"/>
          </a:solidFill>
          <a:ln>
            <a:noFill/>
          </a:ln>
        </p:spPr>
        <p:txBody>
          <a:bodyPr vert="horz" wrap="square" lIns="91440" tIns="45720" rIns="91440" bIns="45720" numCol="1" anchor="t" anchorCtr="0" compatLnSpc="1"/>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313530"/>
              </a:solidFill>
              <a:effectLst/>
              <a:uLnTx/>
              <a:uFillTx/>
              <a:latin typeface="Arial" panose="020B0604020202020204" pitchFamily="34" charset="0"/>
              <a:ea typeface="宋体" panose="02010600030101010101" pitchFamily="2" charset="-122"/>
            </a:endParaRPr>
          </a:p>
        </p:txBody>
      </p:sp>
      <p:sp>
        <p:nvSpPr>
          <p:cNvPr id="104" name="Freeform 31"/>
          <p:cNvSpPr>
            <a:spLocks noEditPoints="1"/>
          </p:cNvSpPr>
          <p:nvPr/>
        </p:nvSpPr>
        <p:spPr bwMode="auto">
          <a:xfrm>
            <a:off x="3505829" y="4687122"/>
            <a:ext cx="541424" cy="510010"/>
          </a:xfrm>
          <a:custGeom>
            <a:avLst/>
            <a:gdLst>
              <a:gd name="T0" fmla="*/ 614 w 758"/>
              <a:gd name="T1" fmla="*/ 23 h 713"/>
              <a:gd name="T2" fmla="*/ 629 w 758"/>
              <a:gd name="T3" fmla="*/ 647 h 713"/>
              <a:gd name="T4" fmla="*/ 712 w 758"/>
              <a:gd name="T5" fmla="*/ 576 h 713"/>
              <a:gd name="T6" fmla="*/ 735 w 758"/>
              <a:gd name="T7" fmla="*/ 35 h 713"/>
              <a:gd name="T8" fmla="*/ 758 w 758"/>
              <a:gd name="T9" fmla="*/ 576 h 713"/>
              <a:gd name="T10" fmla="*/ 677 w 758"/>
              <a:gd name="T11" fmla="*/ 713 h 713"/>
              <a:gd name="T12" fmla="*/ 106 w 758"/>
              <a:gd name="T13" fmla="*/ 713 h 713"/>
              <a:gd name="T14" fmla="*/ 0 w 758"/>
              <a:gd name="T15" fmla="*/ 599 h 713"/>
              <a:gd name="T16" fmla="*/ 106 w 758"/>
              <a:gd name="T17" fmla="*/ 559 h 713"/>
              <a:gd name="T18" fmla="*/ 226 w 758"/>
              <a:gd name="T19" fmla="*/ 589 h 713"/>
              <a:gd name="T20" fmla="*/ 106 w 758"/>
              <a:gd name="T21" fmla="*/ 490 h 713"/>
              <a:gd name="T22" fmla="*/ 502 w 758"/>
              <a:gd name="T23" fmla="*/ 520 h 713"/>
              <a:gd name="T24" fmla="*/ 106 w 758"/>
              <a:gd name="T25" fmla="*/ 414 h 713"/>
              <a:gd name="T26" fmla="*/ 502 w 758"/>
              <a:gd name="T27" fmla="*/ 444 h 713"/>
              <a:gd name="T28" fmla="*/ 106 w 758"/>
              <a:gd name="T29" fmla="*/ 341 h 713"/>
              <a:gd name="T30" fmla="*/ 502 w 758"/>
              <a:gd name="T31" fmla="*/ 371 h 713"/>
              <a:gd name="T32" fmla="*/ 199 w 758"/>
              <a:gd name="T33" fmla="*/ 283 h 713"/>
              <a:gd name="T34" fmla="*/ 169 w 758"/>
              <a:gd name="T35" fmla="*/ 119 h 713"/>
              <a:gd name="T36" fmla="*/ 107 w 758"/>
              <a:gd name="T37" fmla="*/ 119 h 713"/>
              <a:gd name="T38" fmla="*/ 137 w 758"/>
              <a:gd name="T39" fmla="*/ 196 h 713"/>
              <a:gd name="T40" fmla="*/ 277 w 758"/>
              <a:gd name="T41" fmla="*/ 283 h 713"/>
              <a:gd name="T42" fmla="*/ 243 w 758"/>
              <a:gd name="T43" fmla="*/ 262 h 713"/>
              <a:gd name="T44" fmla="*/ 273 w 758"/>
              <a:gd name="T45" fmla="*/ 185 h 713"/>
              <a:gd name="T46" fmla="*/ 277 w 758"/>
              <a:gd name="T47" fmla="*/ 140 h 713"/>
              <a:gd name="T48" fmla="*/ 207 w 758"/>
              <a:gd name="T49" fmla="*/ 283 h 713"/>
              <a:gd name="T50" fmla="*/ 425 w 758"/>
              <a:gd name="T51" fmla="*/ 119 h 713"/>
              <a:gd name="T52" fmla="*/ 374 w 758"/>
              <a:gd name="T53" fmla="*/ 119 h 713"/>
              <a:gd name="T54" fmla="*/ 312 w 758"/>
              <a:gd name="T55" fmla="*/ 119 h 713"/>
              <a:gd name="T56" fmla="*/ 337 w 758"/>
              <a:gd name="T57" fmla="*/ 283 h 713"/>
              <a:gd name="T58" fmla="*/ 404 w 758"/>
              <a:gd name="T59" fmla="*/ 283 h 713"/>
              <a:gd name="T60" fmla="*/ 430 w 758"/>
              <a:gd name="T61" fmla="*/ 217 h 713"/>
              <a:gd name="T62" fmla="*/ 511 w 758"/>
              <a:gd name="T63" fmla="*/ 252 h 713"/>
              <a:gd name="T64" fmla="*/ 477 w 758"/>
              <a:gd name="T65" fmla="*/ 181 h 713"/>
              <a:gd name="T66" fmla="*/ 470 w 758"/>
              <a:gd name="T67" fmla="*/ 140 h 713"/>
              <a:gd name="T68" fmla="*/ 508 w 758"/>
              <a:gd name="T69" fmla="*/ 175 h 713"/>
              <a:gd name="T70" fmla="*/ 430 w 758"/>
              <a:gd name="T71" fmla="*/ 150 h 713"/>
              <a:gd name="T72" fmla="*/ 464 w 758"/>
              <a:gd name="T73" fmla="*/ 215 h 713"/>
              <a:gd name="T74" fmla="*/ 469 w 758"/>
              <a:gd name="T75" fmla="*/ 261 h 713"/>
              <a:gd name="T76" fmla="*/ 430 w 758"/>
              <a:gd name="T77" fmla="*/ 217 h 713"/>
              <a:gd name="T78" fmla="*/ 643 w 758"/>
              <a:gd name="T79" fmla="*/ 601 h 713"/>
              <a:gd name="T80" fmla="*/ 689 w 758"/>
              <a:gd name="T81" fmla="*/ 36 h 713"/>
              <a:gd name="T82" fmla="*/ 567 w 758"/>
              <a:gd name="T83" fmla="*/ 46 h 713"/>
              <a:gd name="T84" fmla="*/ 46 w 758"/>
              <a:gd name="T85" fmla="*/ 599 h 713"/>
              <a:gd name="T86" fmla="*/ 108 w 758"/>
              <a:gd name="T87" fmla="*/ 667 h 713"/>
              <a:gd name="T88" fmla="*/ 568 w 758"/>
              <a:gd name="T89" fmla="*/ 595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8" h="713">
                <a:moveTo>
                  <a:pt x="23" y="0"/>
                </a:moveTo>
                <a:lnTo>
                  <a:pt x="591" y="0"/>
                </a:lnTo>
                <a:cubicBezTo>
                  <a:pt x="603" y="0"/>
                  <a:pt x="614" y="10"/>
                  <a:pt x="614" y="23"/>
                </a:cubicBezTo>
                <a:lnTo>
                  <a:pt x="614" y="593"/>
                </a:lnTo>
                <a:cubicBezTo>
                  <a:pt x="614" y="594"/>
                  <a:pt x="614" y="595"/>
                  <a:pt x="614" y="595"/>
                </a:cubicBezTo>
                <a:cubicBezTo>
                  <a:pt x="614" y="619"/>
                  <a:pt x="619" y="636"/>
                  <a:pt x="629" y="647"/>
                </a:cubicBezTo>
                <a:cubicBezTo>
                  <a:pt x="639" y="658"/>
                  <a:pt x="655" y="664"/>
                  <a:pt x="676" y="667"/>
                </a:cubicBezTo>
                <a:cubicBezTo>
                  <a:pt x="685" y="665"/>
                  <a:pt x="693" y="660"/>
                  <a:pt x="699" y="650"/>
                </a:cubicBezTo>
                <a:cubicBezTo>
                  <a:pt x="707" y="636"/>
                  <a:pt x="712" y="613"/>
                  <a:pt x="712" y="576"/>
                </a:cubicBezTo>
                <a:cubicBezTo>
                  <a:pt x="712" y="575"/>
                  <a:pt x="712" y="575"/>
                  <a:pt x="712" y="574"/>
                </a:cubicBezTo>
                <a:lnTo>
                  <a:pt x="712" y="59"/>
                </a:lnTo>
                <a:cubicBezTo>
                  <a:pt x="712" y="46"/>
                  <a:pt x="722" y="35"/>
                  <a:pt x="735" y="35"/>
                </a:cubicBezTo>
                <a:cubicBezTo>
                  <a:pt x="748" y="35"/>
                  <a:pt x="758" y="46"/>
                  <a:pt x="758" y="59"/>
                </a:cubicBezTo>
                <a:lnTo>
                  <a:pt x="758" y="574"/>
                </a:lnTo>
                <a:cubicBezTo>
                  <a:pt x="758" y="575"/>
                  <a:pt x="758" y="575"/>
                  <a:pt x="758" y="576"/>
                </a:cubicBezTo>
                <a:cubicBezTo>
                  <a:pt x="758" y="621"/>
                  <a:pt x="751" y="652"/>
                  <a:pt x="739" y="673"/>
                </a:cubicBezTo>
                <a:cubicBezTo>
                  <a:pt x="724" y="698"/>
                  <a:pt x="703" y="710"/>
                  <a:pt x="680" y="713"/>
                </a:cubicBezTo>
                <a:cubicBezTo>
                  <a:pt x="679" y="713"/>
                  <a:pt x="678" y="713"/>
                  <a:pt x="677" y="713"/>
                </a:cubicBezTo>
                <a:lnTo>
                  <a:pt x="677" y="713"/>
                </a:lnTo>
                <a:lnTo>
                  <a:pt x="109" y="713"/>
                </a:lnTo>
                <a:cubicBezTo>
                  <a:pt x="108" y="713"/>
                  <a:pt x="107" y="713"/>
                  <a:pt x="106" y="713"/>
                </a:cubicBezTo>
                <a:cubicBezTo>
                  <a:pt x="76" y="712"/>
                  <a:pt x="50" y="703"/>
                  <a:pt x="31" y="685"/>
                </a:cubicBezTo>
                <a:cubicBezTo>
                  <a:pt x="11" y="666"/>
                  <a:pt x="0" y="639"/>
                  <a:pt x="0" y="599"/>
                </a:cubicBezTo>
                <a:lnTo>
                  <a:pt x="0" y="599"/>
                </a:lnTo>
                <a:lnTo>
                  <a:pt x="0" y="23"/>
                </a:lnTo>
                <a:cubicBezTo>
                  <a:pt x="0" y="10"/>
                  <a:pt x="10" y="0"/>
                  <a:pt x="23" y="0"/>
                </a:cubicBezTo>
                <a:close/>
                <a:moveTo>
                  <a:pt x="106" y="559"/>
                </a:moveTo>
                <a:lnTo>
                  <a:pt x="106" y="559"/>
                </a:lnTo>
                <a:lnTo>
                  <a:pt x="106" y="589"/>
                </a:lnTo>
                <a:lnTo>
                  <a:pt x="226" y="589"/>
                </a:lnTo>
                <a:lnTo>
                  <a:pt x="226" y="559"/>
                </a:lnTo>
                <a:lnTo>
                  <a:pt x="106" y="559"/>
                </a:lnTo>
                <a:close/>
                <a:moveTo>
                  <a:pt x="106" y="490"/>
                </a:moveTo>
                <a:lnTo>
                  <a:pt x="106" y="490"/>
                </a:lnTo>
                <a:lnTo>
                  <a:pt x="106" y="520"/>
                </a:lnTo>
                <a:lnTo>
                  <a:pt x="502" y="520"/>
                </a:lnTo>
                <a:lnTo>
                  <a:pt x="502" y="490"/>
                </a:lnTo>
                <a:lnTo>
                  <a:pt x="106" y="490"/>
                </a:lnTo>
                <a:close/>
                <a:moveTo>
                  <a:pt x="106" y="414"/>
                </a:moveTo>
                <a:lnTo>
                  <a:pt x="106" y="414"/>
                </a:lnTo>
                <a:lnTo>
                  <a:pt x="106" y="444"/>
                </a:lnTo>
                <a:lnTo>
                  <a:pt x="502" y="444"/>
                </a:lnTo>
                <a:lnTo>
                  <a:pt x="502" y="414"/>
                </a:lnTo>
                <a:lnTo>
                  <a:pt x="106" y="414"/>
                </a:lnTo>
                <a:close/>
                <a:moveTo>
                  <a:pt x="106" y="341"/>
                </a:moveTo>
                <a:lnTo>
                  <a:pt x="106" y="341"/>
                </a:lnTo>
                <a:lnTo>
                  <a:pt x="106" y="371"/>
                </a:lnTo>
                <a:lnTo>
                  <a:pt x="502" y="371"/>
                </a:lnTo>
                <a:lnTo>
                  <a:pt x="502" y="341"/>
                </a:lnTo>
                <a:lnTo>
                  <a:pt x="106" y="341"/>
                </a:lnTo>
                <a:close/>
                <a:moveTo>
                  <a:pt x="199" y="283"/>
                </a:moveTo>
                <a:lnTo>
                  <a:pt x="199" y="283"/>
                </a:lnTo>
                <a:lnTo>
                  <a:pt x="199" y="119"/>
                </a:lnTo>
                <a:lnTo>
                  <a:pt x="169" y="119"/>
                </a:lnTo>
                <a:lnTo>
                  <a:pt x="169" y="194"/>
                </a:lnTo>
                <a:lnTo>
                  <a:pt x="148" y="119"/>
                </a:lnTo>
                <a:lnTo>
                  <a:pt x="107" y="119"/>
                </a:lnTo>
                <a:lnTo>
                  <a:pt x="107" y="283"/>
                </a:lnTo>
                <a:lnTo>
                  <a:pt x="137" y="283"/>
                </a:lnTo>
                <a:lnTo>
                  <a:pt x="137" y="196"/>
                </a:lnTo>
                <a:lnTo>
                  <a:pt x="162" y="283"/>
                </a:lnTo>
                <a:lnTo>
                  <a:pt x="199" y="283"/>
                </a:lnTo>
                <a:close/>
                <a:moveTo>
                  <a:pt x="277" y="283"/>
                </a:moveTo>
                <a:lnTo>
                  <a:pt x="277" y="283"/>
                </a:lnTo>
                <a:lnTo>
                  <a:pt x="277" y="262"/>
                </a:lnTo>
                <a:lnTo>
                  <a:pt x="243" y="262"/>
                </a:lnTo>
                <a:lnTo>
                  <a:pt x="243" y="204"/>
                </a:lnTo>
                <a:lnTo>
                  <a:pt x="273" y="204"/>
                </a:lnTo>
                <a:lnTo>
                  <a:pt x="273" y="185"/>
                </a:lnTo>
                <a:lnTo>
                  <a:pt x="243" y="185"/>
                </a:lnTo>
                <a:lnTo>
                  <a:pt x="243" y="140"/>
                </a:lnTo>
                <a:lnTo>
                  <a:pt x="277" y="140"/>
                </a:lnTo>
                <a:lnTo>
                  <a:pt x="277" y="119"/>
                </a:lnTo>
                <a:lnTo>
                  <a:pt x="207" y="119"/>
                </a:lnTo>
                <a:lnTo>
                  <a:pt x="207" y="283"/>
                </a:lnTo>
                <a:lnTo>
                  <a:pt x="277" y="283"/>
                </a:lnTo>
                <a:close/>
                <a:moveTo>
                  <a:pt x="425" y="119"/>
                </a:moveTo>
                <a:lnTo>
                  <a:pt x="425" y="119"/>
                </a:lnTo>
                <a:lnTo>
                  <a:pt x="396" y="119"/>
                </a:lnTo>
                <a:lnTo>
                  <a:pt x="384" y="195"/>
                </a:lnTo>
                <a:lnTo>
                  <a:pt x="374" y="119"/>
                </a:lnTo>
                <a:lnTo>
                  <a:pt x="334" y="119"/>
                </a:lnTo>
                <a:lnTo>
                  <a:pt x="321" y="195"/>
                </a:lnTo>
                <a:lnTo>
                  <a:pt x="312" y="119"/>
                </a:lnTo>
                <a:lnTo>
                  <a:pt x="280" y="119"/>
                </a:lnTo>
                <a:lnTo>
                  <a:pt x="300" y="283"/>
                </a:lnTo>
                <a:lnTo>
                  <a:pt x="337" y="283"/>
                </a:lnTo>
                <a:lnTo>
                  <a:pt x="349" y="193"/>
                </a:lnTo>
                <a:lnTo>
                  <a:pt x="362" y="283"/>
                </a:lnTo>
                <a:lnTo>
                  <a:pt x="404" y="283"/>
                </a:lnTo>
                <a:lnTo>
                  <a:pt x="425" y="119"/>
                </a:lnTo>
                <a:close/>
                <a:moveTo>
                  <a:pt x="430" y="217"/>
                </a:moveTo>
                <a:lnTo>
                  <a:pt x="430" y="217"/>
                </a:lnTo>
                <a:lnTo>
                  <a:pt x="430" y="255"/>
                </a:lnTo>
                <a:cubicBezTo>
                  <a:pt x="430" y="274"/>
                  <a:pt x="443" y="284"/>
                  <a:pt x="470" y="284"/>
                </a:cubicBezTo>
                <a:cubicBezTo>
                  <a:pt x="498" y="284"/>
                  <a:pt x="511" y="274"/>
                  <a:pt x="511" y="252"/>
                </a:cubicBezTo>
                <a:lnTo>
                  <a:pt x="511" y="231"/>
                </a:lnTo>
                <a:cubicBezTo>
                  <a:pt x="511" y="224"/>
                  <a:pt x="509" y="217"/>
                  <a:pt x="505" y="211"/>
                </a:cubicBezTo>
                <a:cubicBezTo>
                  <a:pt x="501" y="206"/>
                  <a:pt x="492" y="196"/>
                  <a:pt x="477" y="181"/>
                </a:cubicBezTo>
                <a:cubicBezTo>
                  <a:pt x="469" y="173"/>
                  <a:pt x="465" y="166"/>
                  <a:pt x="465" y="160"/>
                </a:cubicBezTo>
                <a:lnTo>
                  <a:pt x="464" y="150"/>
                </a:lnTo>
                <a:cubicBezTo>
                  <a:pt x="464" y="143"/>
                  <a:pt x="466" y="140"/>
                  <a:pt x="470" y="140"/>
                </a:cubicBezTo>
                <a:cubicBezTo>
                  <a:pt x="474" y="140"/>
                  <a:pt x="476" y="142"/>
                  <a:pt x="476" y="145"/>
                </a:cubicBezTo>
                <a:lnTo>
                  <a:pt x="476" y="175"/>
                </a:lnTo>
                <a:lnTo>
                  <a:pt x="508" y="175"/>
                </a:lnTo>
                <a:lnTo>
                  <a:pt x="508" y="147"/>
                </a:lnTo>
                <a:cubicBezTo>
                  <a:pt x="508" y="128"/>
                  <a:pt x="496" y="118"/>
                  <a:pt x="471" y="118"/>
                </a:cubicBezTo>
                <a:cubicBezTo>
                  <a:pt x="444" y="118"/>
                  <a:pt x="430" y="128"/>
                  <a:pt x="430" y="150"/>
                </a:cubicBezTo>
                <a:lnTo>
                  <a:pt x="430" y="168"/>
                </a:lnTo>
                <a:cubicBezTo>
                  <a:pt x="430" y="174"/>
                  <a:pt x="432" y="180"/>
                  <a:pt x="435" y="185"/>
                </a:cubicBezTo>
                <a:cubicBezTo>
                  <a:pt x="439" y="190"/>
                  <a:pt x="449" y="200"/>
                  <a:pt x="464" y="215"/>
                </a:cubicBezTo>
                <a:cubicBezTo>
                  <a:pt x="472" y="223"/>
                  <a:pt x="476" y="230"/>
                  <a:pt x="476" y="236"/>
                </a:cubicBezTo>
                <a:lnTo>
                  <a:pt x="476" y="255"/>
                </a:lnTo>
                <a:cubicBezTo>
                  <a:pt x="476" y="259"/>
                  <a:pt x="474" y="261"/>
                  <a:pt x="469" y="261"/>
                </a:cubicBezTo>
                <a:cubicBezTo>
                  <a:pt x="465" y="261"/>
                  <a:pt x="462" y="259"/>
                  <a:pt x="462" y="255"/>
                </a:cubicBezTo>
                <a:lnTo>
                  <a:pt x="462" y="217"/>
                </a:lnTo>
                <a:lnTo>
                  <a:pt x="430" y="217"/>
                </a:lnTo>
                <a:close/>
                <a:moveTo>
                  <a:pt x="643" y="36"/>
                </a:moveTo>
                <a:lnTo>
                  <a:pt x="643" y="36"/>
                </a:lnTo>
                <a:lnTo>
                  <a:pt x="643" y="601"/>
                </a:lnTo>
                <a:cubicBezTo>
                  <a:pt x="643" y="614"/>
                  <a:pt x="653" y="625"/>
                  <a:pt x="666" y="625"/>
                </a:cubicBezTo>
                <a:cubicBezTo>
                  <a:pt x="679" y="625"/>
                  <a:pt x="689" y="614"/>
                  <a:pt x="689" y="601"/>
                </a:cubicBezTo>
                <a:lnTo>
                  <a:pt x="689" y="36"/>
                </a:lnTo>
                <a:cubicBezTo>
                  <a:pt x="689" y="24"/>
                  <a:pt x="679" y="13"/>
                  <a:pt x="666" y="13"/>
                </a:cubicBezTo>
                <a:cubicBezTo>
                  <a:pt x="653" y="13"/>
                  <a:pt x="643" y="24"/>
                  <a:pt x="643" y="36"/>
                </a:cubicBezTo>
                <a:close/>
                <a:moveTo>
                  <a:pt x="567" y="46"/>
                </a:moveTo>
                <a:lnTo>
                  <a:pt x="567" y="46"/>
                </a:lnTo>
                <a:lnTo>
                  <a:pt x="46" y="46"/>
                </a:lnTo>
                <a:lnTo>
                  <a:pt x="46" y="599"/>
                </a:lnTo>
                <a:lnTo>
                  <a:pt x="46" y="599"/>
                </a:lnTo>
                <a:cubicBezTo>
                  <a:pt x="46" y="625"/>
                  <a:pt x="52" y="642"/>
                  <a:pt x="63" y="652"/>
                </a:cubicBezTo>
                <a:cubicBezTo>
                  <a:pt x="73" y="661"/>
                  <a:pt x="89" y="666"/>
                  <a:pt x="108" y="667"/>
                </a:cubicBezTo>
                <a:lnTo>
                  <a:pt x="109" y="667"/>
                </a:lnTo>
                <a:lnTo>
                  <a:pt x="586" y="667"/>
                </a:lnTo>
                <a:cubicBezTo>
                  <a:pt x="574" y="648"/>
                  <a:pt x="567" y="624"/>
                  <a:pt x="568" y="595"/>
                </a:cubicBezTo>
                <a:cubicBezTo>
                  <a:pt x="567" y="594"/>
                  <a:pt x="567" y="594"/>
                  <a:pt x="567" y="593"/>
                </a:cubicBezTo>
                <a:lnTo>
                  <a:pt x="567" y="46"/>
                </a:lnTo>
                <a:close/>
              </a:path>
            </a:pathLst>
          </a:custGeom>
          <a:solidFill>
            <a:srgbClr val="1D4C61"/>
          </a:solidFill>
          <a:ln>
            <a:noFill/>
          </a:ln>
        </p:spPr>
        <p:txBody>
          <a:bodyPr vert="horz" wrap="square" lIns="91440" tIns="45720" rIns="91440" bIns="45720" numCol="1" anchor="t" anchorCtr="0" compatLnSpc="1"/>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313530"/>
              </a:solidFill>
              <a:effectLst/>
              <a:uLnTx/>
              <a:uFillTx/>
              <a:latin typeface="Arial" panose="020B0604020202020204" pitchFamily="34" charset="0"/>
              <a:ea typeface="宋体" panose="02010600030101010101" pitchFamily="2" charset="-122"/>
            </a:endParaRPr>
          </a:p>
        </p:txBody>
      </p:sp>
      <p:sp>
        <p:nvSpPr>
          <p:cNvPr id="105" name="Freeform 32"/>
          <p:cNvSpPr>
            <a:spLocks noEditPoints="1"/>
          </p:cNvSpPr>
          <p:nvPr/>
        </p:nvSpPr>
        <p:spPr bwMode="auto">
          <a:xfrm>
            <a:off x="4579436" y="4522663"/>
            <a:ext cx="626426" cy="680013"/>
          </a:xfrm>
          <a:custGeom>
            <a:avLst/>
            <a:gdLst>
              <a:gd name="T0" fmla="*/ 851 w 880"/>
              <a:gd name="T1" fmla="*/ 320 h 952"/>
              <a:gd name="T2" fmla="*/ 851 w 880"/>
              <a:gd name="T3" fmla="*/ 823 h 952"/>
              <a:gd name="T4" fmla="*/ 29 w 880"/>
              <a:gd name="T5" fmla="*/ 823 h 952"/>
              <a:gd name="T6" fmla="*/ 29 w 880"/>
              <a:gd name="T7" fmla="*/ 320 h 952"/>
              <a:gd name="T8" fmla="*/ 776 w 880"/>
              <a:gd name="T9" fmla="*/ 341 h 952"/>
              <a:gd name="T10" fmla="*/ 55 w 880"/>
              <a:gd name="T11" fmla="*/ 398 h 952"/>
              <a:gd name="T12" fmla="*/ 104 w 880"/>
              <a:gd name="T13" fmla="*/ 802 h 952"/>
              <a:gd name="T14" fmla="*/ 825 w 880"/>
              <a:gd name="T15" fmla="*/ 745 h 952"/>
              <a:gd name="T16" fmla="*/ 776 w 880"/>
              <a:gd name="T17" fmla="*/ 341 h 952"/>
              <a:gd name="T18" fmla="*/ 244 w 880"/>
              <a:gd name="T19" fmla="*/ 219 h 952"/>
              <a:gd name="T20" fmla="*/ 258 w 880"/>
              <a:gd name="T21" fmla="*/ 229 h 952"/>
              <a:gd name="T22" fmla="*/ 401 w 880"/>
              <a:gd name="T23" fmla="*/ 0 h 952"/>
              <a:gd name="T24" fmla="*/ 318 w 880"/>
              <a:gd name="T25" fmla="*/ 243 h 952"/>
              <a:gd name="T26" fmla="*/ 226 w 880"/>
              <a:gd name="T27" fmla="*/ 278 h 952"/>
              <a:gd name="T28" fmla="*/ 177 w 880"/>
              <a:gd name="T29" fmla="*/ 118 h 952"/>
              <a:gd name="T30" fmla="*/ 667 w 880"/>
              <a:gd name="T31" fmla="*/ 931 h 952"/>
              <a:gd name="T32" fmla="*/ 242 w 880"/>
              <a:gd name="T33" fmla="*/ 931 h 952"/>
              <a:gd name="T34" fmla="*/ 343 w 880"/>
              <a:gd name="T35" fmla="*/ 436 h 952"/>
              <a:gd name="T36" fmla="*/ 278 w 880"/>
              <a:gd name="T37" fmla="*/ 591 h 952"/>
              <a:gd name="T38" fmla="*/ 214 w 880"/>
              <a:gd name="T39" fmla="*/ 436 h 952"/>
              <a:gd name="T40" fmla="*/ 275 w 880"/>
              <a:gd name="T41" fmla="*/ 633 h 952"/>
              <a:gd name="T42" fmla="*/ 299 w 880"/>
              <a:gd name="T43" fmla="*/ 727 h 952"/>
              <a:gd name="T44" fmla="*/ 277 w 880"/>
              <a:gd name="T45" fmla="*/ 620 h 952"/>
              <a:gd name="T46" fmla="*/ 316 w 880"/>
              <a:gd name="T47" fmla="*/ 598 h 952"/>
              <a:gd name="T48" fmla="*/ 314 w 880"/>
              <a:gd name="T49" fmla="*/ 729 h 952"/>
              <a:gd name="T50" fmla="*/ 240 w 880"/>
              <a:gd name="T51" fmla="*/ 729 h 952"/>
              <a:gd name="T52" fmla="*/ 238 w 880"/>
              <a:gd name="T53" fmla="*/ 598 h 952"/>
              <a:gd name="T54" fmla="*/ 290 w 880"/>
              <a:gd name="T55" fmla="*/ 466 h 952"/>
              <a:gd name="T56" fmla="*/ 200 w 880"/>
              <a:gd name="T57" fmla="*/ 486 h 952"/>
              <a:gd name="T58" fmla="*/ 278 w 880"/>
              <a:gd name="T59" fmla="*/ 579 h 952"/>
              <a:gd name="T60" fmla="*/ 356 w 880"/>
              <a:gd name="T61" fmla="*/ 484 h 952"/>
              <a:gd name="T62" fmla="*/ 514 w 880"/>
              <a:gd name="T63" fmla="*/ 602 h 952"/>
              <a:gd name="T64" fmla="*/ 463 w 880"/>
              <a:gd name="T65" fmla="*/ 602 h 952"/>
              <a:gd name="T66" fmla="*/ 472 w 880"/>
              <a:gd name="T67" fmla="*/ 467 h 952"/>
              <a:gd name="T68" fmla="*/ 514 w 880"/>
              <a:gd name="T69" fmla="*/ 467 h 952"/>
              <a:gd name="T70" fmla="*/ 578 w 880"/>
              <a:gd name="T71" fmla="*/ 602 h 952"/>
              <a:gd name="T72" fmla="*/ 577 w 880"/>
              <a:gd name="T73" fmla="*/ 467 h 952"/>
              <a:gd name="T74" fmla="*/ 550 w 880"/>
              <a:gd name="T75" fmla="*/ 521 h 952"/>
              <a:gd name="T76" fmla="*/ 550 w 880"/>
              <a:gd name="T77" fmla="*/ 537 h 952"/>
              <a:gd name="T78" fmla="*/ 578 w 880"/>
              <a:gd name="T79" fmla="*/ 602 h 952"/>
              <a:gd name="T80" fmla="*/ 682 w 880"/>
              <a:gd name="T81" fmla="*/ 602 h 952"/>
              <a:gd name="T82" fmla="*/ 627 w 880"/>
              <a:gd name="T83" fmla="*/ 602 h 952"/>
              <a:gd name="T84" fmla="*/ 607 w 880"/>
              <a:gd name="T85" fmla="*/ 467 h 952"/>
              <a:gd name="T86" fmla="*/ 657 w 880"/>
              <a:gd name="T87" fmla="*/ 467 h 952"/>
              <a:gd name="T88" fmla="*/ 699 w 880"/>
              <a:gd name="T89" fmla="*/ 467 h 952"/>
              <a:gd name="T90" fmla="*/ 730 w 880"/>
              <a:gd name="T91" fmla="*/ 548 h 952"/>
              <a:gd name="T92" fmla="*/ 741 w 880"/>
              <a:gd name="T93" fmla="*/ 579 h 952"/>
              <a:gd name="T94" fmla="*/ 708 w 880"/>
              <a:gd name="T95" fmla="*/ 521 h 952"/>
              <a:gd name="T96" fmla="*/ 737 w 880"/>
              <a:gd name="T97" fmla="*/ 466 h 952"/>
              <a:gd name="T98" fmla="*/ 741 w 880"/>
              <a:gd name="T99" fmla="*/ 513 h 952"/>
              <a:gd name="T100" fmla="*/ 731 w 880"/>
              <a:gd name="T101" fmla="*/ 492 h 952"/>
              <a:gd name="T102" fmla="*/ 765 w 880"/>
              <a:gd name="T103" fmla="*/ 543 h 952"/>
              <a:gd name="T104" fmla="*/ 736 w 880"/>
              <a:gd name="T105" fmla="*/ 603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80" h="952">
                <a:moveTo>
                  <a:pt x="104" y="286"/>
                </a:moveTo>
                <a:lnTo>
                  <a:pt x="776" y="286"/>
                </a:lnTo>
                <a:cubicBezTo>
                  <a:pt x="805" y="286"/>
                  <a:pt x="832" y="299"/>
                  <a:pt x="851" y="320"/>
                </a:cubicBezTo>
                <a:cubicBezTo>
                  <a:pt x="869" y="340"/>
                  <a:pt x="880" y="368"/>
                  <a:pt x="880" y="398"/>
                </a:cubicBezTo>
                <a:lnTo>
                  <a:pt x="880" y="745"/>
                </a:lnTo>
                <a:cubicBezTo>
                  <a:pt x="880" y="775"/>
                  <a:pt x="869" y="803"/>
                  <a:pt x="851" y="823"/>
                </a:cubicBezTo>
                <a:cubicBezTo>
                  <a:pt x="832" y="844"/>
                  <a:pt x="805" y="857"/>
                  <a:pt x="776" y="857"/>
                </a:cubicBezTo>
                <a:lnTo>
                  <a:pt x="104" y="857"/>
                </a:lnTo>
                <a:cubicBezTo>
                  <a:pt x="74" y="857"/>
                  <a:pt x="48" y="844"/>
                  <a:pt x="29" y="823"/>
                </a:cubicBezTo>
                <a:cubicBezTo>
                  <a:pt x="11" y="803"/>
                  <a:pt x="0" y="775"/>
                  <a:pt x="0" y="745"/>
                </a:cubicBezTo>
                <a:lnTo>
                  <a:pt x="0" y="398"/>
                </a:lnTo>
                <a:cubicBezTo>
                  <a:pt x="0" y="368"/>
                  <a:pt x="11" y="340"/>
                  <a:pt x="29" y="320"/>
                </a:cubicBezTo>
                <a:cubicBezTo>
                  <a:pt x="48" y="299"/>
                  <a:pt x="74" y="286"/>
                  <a:pt x="104" y="286"/>
                </a:cubicBezTo>
                <a:close/>
                <a:moveTo>
                  <a:pt x="776" y="341"/>
                </a:moveTo>
                <a:lnTo>
                  <a:pt x="776" y="341"/>
                </a:lnTo>
                <a:lnTo>
                  <a:pt x="104" y="341"/>
                </a:lnTo>
                <a:cubicBezTo>
                  <a:pt x="91" y="341"/>
                  <a:pt x="79" y="347"/>
                  <a:pt x="70" y="357"/>
                </a:cubicBezTo>
                <a:cubicBezTo>
                  <a:pt x="61" y="367"/>
                  <a:pt x="55" y="382"/>
                  <a:pt x="55" y="398"/>
                </a:cubicBezTo>
                <a:lnTo>
                  <a:pt x="55" y="745"/>
                </a:lnTo>
                <a:cubicBezTo>
                  <a:pt x="55" y="761"/>
                  <a:pt x="61" y="776"/>
                  <a:pt x="70" y="786"/>
                </a:cubicBezTo>
                <a:cubicBezTo>
                  <a:pt x="79" y="796"/>
                  <a:pt x="91" y="802"/>
                  <a:pt x="104" y="802"/>
                </a:cubicBezTo>
                <a:lnTo>
                  <a:pt x="776" y="802"/>
                </a:lnTo>
                <a:cubicBezTo>
                  <a:pt x="789" y="802"/>
                  <a:pt x="801" y="796"/>
                  <a:pt x="809" y="786"/>
                </a:cubicBezTo>
                <a:cubicBezTo>
                  <a:pt x="819" y="776"/>
                  <a:pt x="825" y="761"/>
                  <a:pt x="825" y="745"/>
                </a:cubicBezTo>
                <a:lnTo>
                  <a:pt x="825" y="398"/>
                </a:lnTo>
                <a:cubicBezTo>
                  <a:pt x="825" y="382"/>
                  <a:pt x="819" y="367"/>
                  <a:pt x="809" y="357"/>
                </a:cubicBezTo>
                <a:cubicBezTo>
                  <a:pt x="801" y="347"/>
                  <a:pt x="789" y="341"/>
                  <a:pt x="776" y="341"/>
                </a:cubicBezTo>
                <a:close/>
                <a:moveTo>
                  <a:pt x="177" y="118"/>
                </a:moveTo>
                <a:lnTo>
                  <a:pt x="244" y="219"/>
                </a:lnTo>
                <a:lnTo>
                  <a:pt x="244" y="219"/>
                </a:lnTo>
                <a:cubicBezTo>
                  <a:pt x="247" y="224"/>
                  <a:pt x="251" y="228"/>
                  <a:pt x="254" y="230"/>
                </a:cubicBezTo>
                <a:cubicBezTo>
                  <a:pt x="255" y="230"/>
                  <a:pt x="255" y="231"/>
                  <a:pt x="255" y="230"/>
                </a:cubicBezTo>
                <a:cubicBezTo>
                  <a:pt x="256" y="230"/>
                  <a:pt x="257" y="230"/>
                  <a:pt x="258" y="229"/>
                </a:cubicBezTo>
                <a:cubicBezTo>
                  <a:pt x="262" y="227"/>
                  <a:pt x="266" y="222"/>
                  <a:pt x="270" y="215"/>
                </a:cubicBezTo>
                <a:lnTo>
                  <a:pt x="271" y="215"/>
                </a:lnTo>
                <a:lnTo>
                  <a:pt x="401" y="0"/>
                </a:lnTo>
                <a:lnTo>
                  <a:pt x="448" y="29"/>
                </a:lnTo>
                <a:lnTo>
                  <a:pt x="318" y="243"/>
                </a:lnTo>
                <a:lnTo>
                  <a:pt x="318" y="243"/>
                </a:lnTo>
                <a:cubicBezTo>
                  <a:pt x="310" y="257"/>
                  <a:pt x="299" y="269"/>
                  <a:pt x="288" y="276"/>
                </a:cubicBezTo>
                <a:cubicBezTo>
                  <a:pt x="279" y="282"/>
                  <a:pt x="268" y="285"/>
                  <a:pt x="258" y="286"/>
                </a:cubicBezTo>
                <a:cubicBezTo>
                  <a:pt x="247" y="286"/>
                  <a:pt x="236" y="284"/>
                  <a:pt x="226" y="278"/>
                </a:cubicBezTo>
                <a:cubicBezTo>
                  <a:pt x="216" y="272"/>
                  <a:pt x="206" y="262"/>
                  <a:pt x="197" y="249"/>
                </a:cubicBezTo>
                <a:lnTo>
                  <a:pt x="131" y="148"/>
                </a:lnTo>
                <a:lnTo>
                  <a:pt x="177" y="118"/>
                </a:lnTo>
                <a:close/>
                <a:moveTo>
                  <a:pt x="296" y="877"/>
                </a:moveTo>
                <a:lnTo>
                  <a:pt x="613" y="877"/>
                </a:lnTo>
                <a:cubicBezTo>
                  <a:pt x="643" y="877"/>
                  <a:pt x="667" y="901"/>
                  <a:pt x="667" y="931"/>
                </a:cubicBezTo>
                <a:lnTo>
                  <a:pt x="667" y="952"/>
                </a:lnTo>
                <a:lnTo>
                  <a:pt x="242" y="952"/>
                </a:lnTo>
                <a:lnTo>
                  <a:pt x="242" y="931"/>
                </a:lnTo>
                <a:cubicBezTo>
                  <a:pt x="242" y="901"/>
                  <a:pt x="266" y="877"/>
                  <a:pt x="296" y="877"/>
                </a:cubicBezTo>
                <a:close/>
                <a:moveTo>
                  <a:pt x="278" y="409"/>
                </a:moveTo>
                <a:cubicBezTo>
                  <a:pt x="304" y="409"/>
                  <a:pt x="326" y="419"/>
                  <a:pt x="343" y="436"/>
                </a:cubicBezTo>
                <a:cubicBezTo>
                  <a:pt x="359" y="452"/>
                  <a:pt x="370" y="475"/>
                  <a:pt x="370" y="500"/>
                </a:cubicBezTo>
                <a:cubicBezTo>
                  <a:pt x="370" y="525"/>
                  <a:pt x="359" y="548"/>
                  <a:pt x="343" y="565"/>
                </a:cubicBezTo>
                <a:cubicBezTo>
                  <a:pt x="326" y="581"/>
                  <a:pt x="304" y="591"/>
                  <a:pt x="278" y="591"/>
                </a:cubicBezTo>
                <a:cubicBezTo>
                  <a:pt x="253" y="591"/>
                  <a:pt x="230" y="581"/>
                  <a:pt x="214" y="565"/>
                </a:cubicBezTo>
                <a:cubicBezTo>
                  <a:pt x="197" y="548"/>
                  <a:pt x="187" y="525"/>
                  <a:pt x="187" y="500"/>
                </a:cubicBezTo>
                <a:cubicBezTo>
                  <a:pt x="187" y="475"/>
                  <a:pt x="197" y="452"/>
                  <a:pt x="214" y="436"/>
                </a:cubicBezTo>
                <a:cubicBezTo>
                  <a:pt x="230" y="419"/>
                  <a:pt x="253" y="409"/>
                  <a:pt x="278" y="409"/>
                </a:cubicBezTo>
                <a:close/>
                <a:moveTo>
                  <a:pt x="275" y="633"/>
                </a:moveTo>
                <a:lnTo>
                  <a:pt x="275" y="633"/>
                </a:lnTo>
                <a:lnTo>
                  <a:pt x="255" y="727"/>
                </a:lnTo>
                <a:lnTo>
                  <a:pt x="277" y="746"/>
                </a:lnTo>
                <a:lnTo>
                  <a:pt x="299" y="727"/>
                </a:lnTo>
                <a:lnTo>
                  <a:pt x="280" y="633"/>
                </a:lnTo>
                <a:lnTo>
                  <a:pt x="288" y="627"/>
                </a:lnTo>
                <a:lnTo>
                  <a:pt x="277" y="620"/>
                </a:lnTo>
                <a:lnTo>
                  <a:pt x="266" y="627"/>
                </a:lnTo>
                <a:lnTo>
                  <a:pt x="275" y="633"/>
                </a:lnTo>
                <a:close/>
                <a:moveTo>
                  <a:pt x="316" y="598"/>
                </a:moveTo>
                <a:lnTo>
                  <a:pt x="316" y="598"/>
                </a:lnTo>
                <a:cubicBezTo>
                  <a:pt x="368" y="616"/>
                  <a:pt x="406" y="667"/>
                  <a:pt x="408" y="729"/>
                </a:cubicBezTo>
                <a:lnTo>
                  <a:pt x="314" y="729"/>
                </a:lnTo>
                <a:lnTo>
                  <a:pt x="293" y="624"/>
                </a:lnTo>
                <a:lnTo>
                  <a:pt x="316" y="598"/>
                </a:lnTo>
                <a:close/>
                <a:moveTo>
                  <a:pt x="240" y="729"/>
                </a:moveTo>
                <a:lnTo>
                  <a:pt x="240" y="729"/>
                </a:lnTo>
                <a:lnTo>
                  <a:pt x="147" y="729"/>
                </a:lnTo>
                <a:cubicBezTo>
                  <a:pt x="149" y="667"/>
                  <a:pt x="187" y="616"/>
                  <a:pt x="238" y="598"/>
                </a:cubicBezTo>
                <a:lnTo>
                  <a:pt x="261" y="624"/>
                </a:lnTo>
                <a:lnTo>
                  <a:pt x="240" y="729"/>
                </a:lnTo>
                <a:close/>
                <a:moveTo>
                  <a:pt x="290" y="466"/>
                </a:moveTo>
                <a:lnTo>
                  <a:pt x="290" y="466"/>
                </a:lnTo>
                <a:cubicBezTo>
                  <a:pt x="288" y="467"/>
                  <a:pt x="286" y="468"/>
                  <a:pt x="285" y="469"/>
                </a:cubicBezTo>
                <a:cubicBezTo>
                  <a:pt x="255" y="483"/>
                  <a:pt x="217" y="486"/>
                  <a:pt x="200" y="486"/>
                </a:cubicBezTo>
                <a:cubicBezTo>
                  <a:pt x="199" y="490"/>
                  <a:pt x="199" y="495"/>
                  <a:pt x="199" y="500"/>
                </a:cubicBezTo>
                <a:cubicBezTo>
                  <a:pt x="199" y="522"/>
                  <a:pt x="208" y="541"/>
                  <a:pt x="222" y="556"/>
                </a:cubicBezTo>
                <a:cubicBezTo>
                  <a:pt x="237" y="570"/>
                  <a:pt x="257" y="579"/>
                  <a:pt x="278" y="579"/>
                </a:cubicBezTo>
                <a:cubicBezTo>
                  <a:pt x="300" y="579"/>
                  <a:pt x="320" y="570"/>
                  <a:pt x="335" y="556"/>
                </a:cubicBezTo>
                <a:cubicBezTo>
                  <a:pt x="349" y="541"/>
                  <a:pt x="358" y="522"/>
                  <a:pt x="358" y="500"/>
                </a:cubicBezTo>
                <a:cubicBezTo>
                  <a:pt x="358" y="494"/>
                  <a:pt x="357" y="489"/>
                  <a:pt x="356" y="484"/>
                </a:cubicBezTo>
                <a:cubicBezTo>
                  <a:pt x="349" y="484"/>
                  <a:pt x="342" y="483"/>
                  <a:pt x="335" y="482"/>
                </a:cubicBezTo>
                <a:cubicBezTo>
                  <a:pt x="319" y="479"/>
                  <a:pt x="303" y="473"/>
                  <a:pt x="290" y="466"/>
                </a:cubicBezTo>
                <a:close/>
                <a:moveTo>
                  <a:pt x="514" y="602"/>
                </a:moveTo>
                <a:lnTo>
                  <a:pt x="483" y="602"/>
                </a:lnTo>
                <a:lnTo>
                  <a:pt x="463" y="530"/>
                </a:lnTo>
                <a:lnTo>
                  <a:pt x="463" y="602"/>
                </a:lnTo>
                <a:lnTo>
                  <a:pt x="439" y="602"/>
                </a:lnTo>
                <a:lnTo>
                  <a:pt x="439" y="467"/>
                </a:lnTo>
                <a:lnTo>
                  <a:pt x="472" y="467"/>
                </a:lnTo>
                <a:lnTo>
                  <a:pt x="489" y="529"/>
                </a:lnTo>
                <a:lnTo>
                  <a:pt x="489" y="467"/>
                </a:lnTo>
                <a:lnTo>
                  <a:pt x="514" y="467"/>
                </a:lnTo>
                <a:lnTo>
                  <a:pt x="514" y="602"/>
                </a:lnTo>
                <a:close/>
                <a:moveTo>
                  <a:pt x="578" y="602"/>
                </a:moveTo>
                <a:lnTo>
                  <a:pt x="578" y="602"/>
                </a:lnTo>
                <a:lnTo>
                  <a:pt x="520" y="602"/>
                </a:lnTo>
                <a:lnTo>
                  <a:pt x="520" y="467"/>
                </a:lnTo>
                <a:lnTo>
                  <a:pt x="577" y="467"/>
                </a:lnTo>
                <a:lnTo>
                  <a:pt x="577" y="485"/>
                </a:lnTo>
                <a:lnTo>
                  <a:pt x="550" y="485"/>
                </a:lnTo>
                <a:lnTo>
                  <a:pt x="550" y="521"/>
                </a:lnTo>
                <a:lnTo>
                  <a:pt x="575" y="521"/>
                </a:lnTo>
                <a:lnTo>
                  <a:pt x="575" y="537"/>
                </a:lnTo>
                <a:lnTo>
                  <a:pt x="550" y="537"/>
                </a:lnTo>
                <a:lnTo>
                  <a:pt x="550" y="584"/>
                </a:lnTo>
                <a:lnTo>
                  <a:pt x="578" y="584"/>
                </a:lnTo>
                <a:lnTo>
                  <a:pt x="578" y="602"/>
                </a:lnTo>
                <a:close/>
                <a:moveTo>
                  <a:pt x="699" y="467"/>
                </a:moveTo>
                <a:lnTo>
                  <a:pt x="699" y="467"/>
                </a:lnTo>
                <a:lnTo>
                  <a:pt x="682" y="602"/>
                </a:lnTo>
                <a:lnTo>
                  <a:pt x="647" y="602"/>
                </a:lnTo>
                <a:lnTo>
                  <a:pt x="637" y="528"/>
                </a:lnTo>
                <a:lnTo>
                  <a:pt x="627" y="602"/>
                </a:lnTo>
                <a:lnTo>
                  <a:pt x="597" y="602"/>
                </a:lnTo>
                <a:lnTo>
                  <a:pt x="580" y="467"/>
                </a:lnTo>
                <a:lnTo>
                  <a:pt x="607" y="467"/>
                </a:lnTo>
                <a:lnTo>
                  <a:pt x="614" y="529"/>
                </a:lnTo>
                <a:lnTo>
                  <a:pt x="624" y="467"/>
                </a:lnTo>
                <a:lnTo>
                  <a:pt x="657" y="467"/>
                </a:lnTo>
                <a:lnTo>
                  <a:pt x="665" y="529"/>
                </a:lnTo>
                <a:lnTo>
                  <a:pt x="675" y="467"/>
                </a:lnTo>
                <a:lnTo>
                  <a:pt x="699" y="467"/>
                </a:lnTo>
                <a:close/>
                <a:moveTo>
                  <a:pt x="703" y="548"/>
                </a:moveTo>
                <a:lnTo>
                  <a:pt x="703" y="548"/>
                </a:lnTo>
                <a:lnTo>
                  <a:pt x="730" y="548"/>
                </a:lnTo>
                <a:lnTo>
                  <a:pt x="730" y="579"/>
                </a:lnTo>
                <a:cubicBezTo>
                  <a:pt x="730" y="582"/>
                  <a:pt x="732" y="583"/>
                  <a:pt x="735" y="583"/>
                </a:cubicBezTo>
                <a:cubicBezTo>
                  <a:pt x="739" y="583"/>
                  <a:pt x="741" y="582"/>
                  <a:pt x="741" y="579"/>
                </a:cubicBezTo>
                <a:lnTo>
                  <a:pt x="741" y="563"/>
                </a:lnTo>
                <a:cubicBezTo>
                  <a:pt x="741" y="558"/>
                  <a:pt x="737" y="552"/>
                  <a:pt x="731" y="546"/>
                </a:cubicBezTo>
                <a:cubicBezTo>
                  <a:pt x="718" y="533"/>
                  <a:pt x="711" y="525"/>
                  <a:pt x="708" y="521"/>
                </a:cubicBezTo>
                <a:cubicBezTo>
                  <a:pt x="704" y="517"/>
                  <a:pt x="703" y="512"/>
                  <a:pt x="703" y="507"/>
                </a:cubicBezTo>
                <a:lnTo>
                  <a:pt x="703" y="492"/>
                </a:lnTo>
                <a:cubicBezTo>
                  <a:pt x="703" y="475"/>
                  <a:pt x="714" y="466"/>
                  <a:pt x="737" y="466"/>
                </a:cubicBezTo>
                <a:cubicBezTo>
                  <a:pt x="757" y="466"/>
                  <a:pt x="767" y="474"/>
                  <a:pt x="767" y="490"/>
                </a:cubicBezTo>
                <a:lnTo>
                  <a:pt x="767" y="513"/>
                </a:lnTo>
                <a:lnTo>
                  <a:pt x="741" y="513"/>
                </a:lnTo>
                <a:lnTo>
                  <a:pt x="741" y="488"/>
                </a:lnTo>
                <a:cubicBezTo>
                  <a:pt x="741" y="486"/>
                  <a:pt x="739" y="484"/>
                  <a:pt x="736" y="484"/>
                </a:cubicBezTo>
                <a:cubicBezTo>
                  <a:pt x="733" y="484"/>
                  <a:pt x="731" y="487"/>
                  <a:pt x="731" y="492"/>
                </a:cubicBezTo>
                <a:lnTo>
                  <a:pt x="732" y="501"/>
                </a:lnTo>
                <a:cubicBezTo>
                  <a:pt x="732" y="506"/>
                  <a:pt x="735" y="512"/>
                  <a:pt x="742" y="518"/>
                </a:cubicBezTo>
                <a:cubicBezTo>
                  <a:pt x="754" y="530"/>
                  <a:pt x="762" y="538"/>
                  <a:pt x="765" y="543"/>
                </a:cubicBezTo>
                <a:cubicBezTo>
                  <a:pt x="768" y="548"/>
                  <a:pt x="770" y="553"/>
                  <a:pt x="770" y="559"/>
                </a:cubicBezTo>
                <a:lnTo>
                  <a:pt x="770" y="576"/>
                </a:lnTo>
                <a:cubicBezTo>
                  <a:pt x="770" y="594"/>
                  <a:pt x="759" y="603"/>
                  <a:pt x="736" y="603"/>
                </a:cubicBezTo>
                <a:cubicBezTo>
                  <a:pt x="714" y="603"/>
                  <a:pt x="703" y="595"/>
                  <a:pt x="703" y="578"/>
                </a:cubicBezTo>
                <a:lnTo>
                  <a:pt x="703" y="548"/>
                </a:lnTo>
                <a:close/>
              </a:path>
            </a:pathLst>
          </a:custGeom>
          <a:solidFill>
            <a:srgbClr val="1D4C61"/>
          </a:solidFill>
          <a:ln>
            <a:noFill/>
          </a:ln>
        </p:spPr>
        <p:txBody>
          <a:bodyPr vert="horz" wrap="square" lIns="91440" tIns="45720" rIns="91440" bIns="45720" numCol="1" anchor="t" anchorCtr="0" compatLnSpc="1"/>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313530"/>
              </a:solidFill>
              <a:effectLst/>
              <a:uLnTx/>
              <a:uFillTx/>
              <a:latin typeface="Arial" panose="020B0604020202020204" pitchFamily="34" charset="0"/>
              <a:ea typeface="宋体" panose="02010600030101010101" pitchFamily="2" charset="-122"/>
            </a:endParaRPr>
          </a:p>
        </p:txBody>
      </p:sp>
      <p:sp>
        <p:nvSpPr>
          <p:cNvPr id="106" name="Freeform 33"/>
          <p:cNvSpPr>
            <a:spLocks noEditPoints="1"/>
          </p:cNvSpPr>
          <p:nvPr/>
        </p:nvSpPr>
        <p:spPr bwMode="auto">
          <a:xfrm>
            <a:off x="5828590" y="4633535"/>
            <a:ext cx="558054" cy="558054"/>
          </a:xfrm>
          <a:custGeom>
            <a:avLst/>
            <a:gdLst>
              <a:gd name="T0" fmla="*/ 391 w 782"/>
              <a:gd name="T1" fmla="*/ 281 h 782"/>
              <a:gd name="T2" fmla="*/ 282 w 782"/>
              <a:gd name="T3" fmla="*/ 391 h 782"/>
              <a:gd name="T4" fmla="*/ 391 w 782"/>
              <a:gd name="T5" fmla="*/ 501 h 782"/>
              <a:gd name="T6" fmla="*/ 501 w 782"/>
              <a:gd name="T7" fmla="*/ 391 h 782"/>
              <a:gd name="T8" fmla="*/ 485 w 782"/>
              <a:gd name="T9" fmla="*/ 333 h 782"/>
              <a:gd name="T10" fmla="*/ 610 w 782"/>
              <a:gd name="T11" fmla="*/ 208 h 782"/>
              <a:gd name="T12" fmla="*/ 679 w 782"/>
              <a:gd name="T13" fmla="*/ 208 h 782"/>
              <a:gd name="T14" fmla="*/ 782 w 782"/>
              <a:gd name="T15" fmla="*/ 104 h 782"/>
              <a:gd name="T16" fmla="*/ 682 w 782"/>
              <a:gd name="T17" fmla="*/ 100 h 782"/>
              <a:gd name="T18" fmla="*/ 679 w 782"/>
              <a:gd name="T19" fmla="*/ 0 h 782"/>
              <a:gd name="T20" fmla="*/ 575 w 782"/>
              <a:gd name="T21" fmla="*/ 104 h 782"/>
              <a:gd name="T22" fmla="*/ 575 w 782"/>
              <a:gd name="T23" fmla="*/ 173 h 782"/>
              <a:gd name="T24" fmla="*/ 450 w 782"/>
              <a:gd name="T25" fmla="*/ 298 h 782"/>
              <a:gd name="T26" fmla="*/ 391 w 782"/>
              <a:gd name="T27" fmla="*/ 281 h 782"/>
              <a:gd name="T28" fmla="*/ 569 w 782"/>
              <a:gd name="T29" fmla="*/ 391 h 782"/>
              <a:gd name="T30" fmla="*/ 391 w 782"/>
              <a:gd name="T31" fmla="*/ 569 h 782"/>
              <a:gd name="T32" fmla="*/ 214 w 782"/>
              <a:gd name="T33" fmla="*/ 391 h 782"/>
              <a:gd name="T34" fmla="*/ 391 w 782"/>
              <a:gd name="T35" fmla="*/ 214 h 782"/>
              <a:gd name="T36" fmla="*/ 454 w 782"/>
              <a:gd name="T37" fmla="*/ 226 h 782"/>
              <a:gd name="T38" fmla="*/ 504 w 782"/>
              <a:gd name="T39" fmla="*/ 175 h 782"/>
              <a:gd name="T40" fmla="*/ 391 w 782"/>
              <a:gd name="T41" fmla="*/ 147 h 782"/>
              <a:gd name="T42" fmla="*/ 147 w 782"/>
              <a:gd name="T43" fmla="*/ 391 h 782"/>
              <a:gd name="T44" fmla="*/ 391 w 782"/>
              <a:gd name="T45" fmla="*/ 636 h 782"/>
              <a:gd name="T46" fmla="*/ 636 w 782"/>
              <a:gd name="T47" fmla="*/ 391 h 782"/>
              <a:gd name="T48" fmla="*/ 608 w 782"/>
              <a:gd name="T49" fmla="*/ 278 h 782"/>
              <a:gd name="T50" fmla="*/ 557 w 782"/>
              <a:gd name="T51" fmla="*/ 329 h 782"/>
              <a:gd name="T52" fmla="*/ 569 w 782"/>
              <a:gd name="T53" fmla="*/ 391 h 782"/>
              <a:gd name="T54" fmla="*/ 679 w 782"/>
              <a:gd name="T55" fmla="*/ 257 h 782"/>
              <a:gd name="T56" fmla="*/ 709 w 782"/>
              <a:gd name="T57" fmla="*/ 391 h 782"/>
              <a:gd name="T58" fmla="*/ 391 w 782"/>
              <a:gd name="T59" fmla="*/ 709 h 782"/>
              <a:gd name="T60" fmla="*/ 74 w 782"/>
              <a:gd name="T61" fmla="*/ 391 h 782"/>
              <a:gd name="T62" fmla="*/ 391 w 782"/>
              <a:gd name="T63" fmla="*/ 74 h 782"/>
              <a:gd name="T64" fmla="*/ 526 w 782"/>
              <a:gd name="T65" fmla="*/ 104 h 782"/>
              <a:gd name="T66" fmla="*/ 540 w 782"/>
              <a:gd name="T67" fmla="*/ 70 h 782"/>
              <a:gd name="T68" fmla="*/ 567 w 782"/>
              <a:gd name="T69" fmla="*/ 42 h 782"/>
              <a:gd name="T70" fmla="*/ 391 w 782"/>
              <a:gd name="T71" fmla="*/ 0 h 782"/>
              <a:gd name="T72" fmla="*/ 0 w 782"/>
              <a:gd name="T73" fmla="*/ 391 h 782"/>
              <a:gd name="T74" fmla="*/ 391 w 782"/>
              <a:gd name="T75" fmla="*/ 782 h 782"/>
              <a:gd name="T76" fmla="*/ 782 w 782"/>
              <a:gd name="T77" fmla="*/ 391 h 782"/>
              <a:gd name="T78" fmla="*/ 740 w 782"/>
              <a:gd name="T79" fmla="*/ 215 h 782"/>
              <a:gd name="T80" fmla="*/ 713 w 782"/>
              <a:gd name="T81" fmla="*/ 242 h 782"/>
              <a:gd name="T82" fmla="*/ 679 w 782"/>
              <a:gd name="T83" fmla="*/ 257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82" h="782">
                <a:moveTo>
                  <a:pt x="391" y="281"/>
                </a:moveTo>
                <a:cubicBezTo>
                  <a:pt x="331" y="281"/>
                  <a:pt x="282" y="331"/>
                  <a:pt x="282" y="391"/>
                </a:cubicBezTo>
                <a:cubicBezTo>
                  <a:pt x="282" y="452"/>
                  <a:pt x="331" y="501"/>
                  <a:pt x="391" y="501"/>
                </a:cubicBezTo>
                <a:cubicBezTo>
                  <a:pt x="452" y="501"/>
                  <a:pt x="501" y="452"/>
                  <a:pt x="501" y="391"/>
                </a:cubicBezTo>
                <a:cubicBezTo>
                  <a:pt x="501" y="370"/>
                  <a:pt x="495" y="350"/>
                  <a:pt x="485" y="333"/>
                </a:cubicBezTo>
                <a:lnTo>
                  <a:pt x="610" y="208"/>
                </a:lnTo>
                <a:lnTo>
                  <a:pt x="679" y="208"/>
                </a:lnTo>
                <a:lnTo>
                  <a:pt x="782" y="104"/>
                </a:lnTo>
                <a:lnTo>
                  <a:pt x="682" y="100"/>
                </a:lnTo>
                <a:lnTo>
                  <a:pt x="679" y="0"/>
                </a:lnTo>
                <a:lnTo>
                  <a:pt x="575" y="104"/>
                </a:lnTo>
                <a:lnTo>
                  <a:pt x="575" y="173"/>
                </a:lnTo>
                <a:lnTo>
                  <a:pt x="450" y="298"/>
                </a:lnTo>
                <a:cubicBezTo>
                  <a:pt x="433" y="288"/>
                  <a:pt x="413" y="281"/>
                  <a:pt x="391" y="281"/>
                </a:cubicBezTo>
                <a:close/>
                <a:moveTo>
                  <a:pt x="569" y="391"/>
                </a:moveTo>
                <a:cubicBezTo>
                  <a:pt x="569" y="489"/>
                  <a:pt x="489" y="569"/>
                  <a:pt x="391" y="569"/>
                </a:cubicBezTo>
                <a:cubicBezTo>
                  <a:pt x="294" y="569"/>
                  <a:pt x="214" y="489"/>
                  <a:pt x="214" y="391"/>
                </a:cubicBezTo>
                <a:cubicBezTo>
                  <a:pt x="214" y="294"/>
                  <a:pt x="294" y="214"/>
                  <a:pt x="391" y="214"/>
                </a:cubicBezTo>
                <a:cubicBezTo>
                  <a:pt x="413" y="214"/>
                  <a:pt x="434" y="218"/>
                  <a:pt x="454" y="226"/>
                </a:cubicBezTo>
                <a:lnTo>
                  <a:pt x="504" y="175"/>
                </a:lnTo>
                <a:cubicBezTo>
                  <a:pt x="471" y="157"/>
                  <a:pt x="432" y="147"/>
                  <a:pt x="391" y="147"/>
                </a:cubicBezTo>
                <a:cubicBezTo>
                  <a:pt x="256" y="147"/>
                  <a:pt x="147" y="256"/>
                  <a:pt x="147" y="391"/>
                </a:cubicBezTo>
                <a:cubicBezTo>
                  <a:pt x="147" y="526"/>
                  <a:pt x="256" y="636"/>
                  <a:pt x="391" y="636"/>
                </a:cubicBezTo>
                <a:cubicBezTo>
                  <a:pt x="526" y="636"/>
                  <a:pt x="636" y="526"/>
                  <a:pt x="636" y="391"/>
                </a:cubicBezTo>
                <a:cubicBezTo>
                  <a:pt x="636" y="351"/>
                  <a:pt x="626" y="312"/>
                  <a:pt x="608" y="278"/>
                </a:cubicBezTo>
                <a:lnTo>
                  <a:pt x="557" y="329"/>
                </a:lnTo>
                <a:cubicBezTo>
                  <a:pt x="565" y="349"/>
                  <a:pt x="569" y="370"/>
                  <a:pt x="569" y="391"/>
                </a:cubicBezTo>
                <a:close/>
                <a:moveTo>
                  <a:pt x="679" y="257"/>
                </a:moveTo>
                <a:cubicBezTo>
                  <a:pt x="698" y="298"/>
                  <a:pt x="709" y="343"/>
                  <a:pt x="709" y="391"/>
                </a:cubicBezTo>
                <a:cubicBezTo>
                  <a:pt x="709" y="567"/>
                  <a:pt x="567" y="709"/>
                  <a:pt x="391" y="709"/>
                </a:cubicBezTo>
                <a:cubicBezTo>
                  <a:pt x="216" y="709"/>
                  <a:pt x="74" y="567"/>
                  <a:pt x="74" y="391"/>
                </a:cubicBezTo>
                <a:cubicBezTo>
                  <a:pt x="74" y="216"/>
                  <a:pt x="216" y="74"/>
                  <a:pt x="391" y="74"/>
                </a:cubicBezTo>
                <a:cubicBezTo>
                  <a:pt x="440" y="74"/>
                  <a:pt x="485" y="85"/>
                  <a:pt x="526" y="104"/>
                </a:cubicBezTo>
                <a:cubicBezTo>
                  <a:pt x="526" y="91"/>
                  <a:pt x="531" y="79"/>
                  <a:pt x="540" y="70"/>
                </a:cubicBezTo>
                <a:lnTo>
                  <a:pt x="567" y="42"/>
                </a:lnTo>
                <a:cubicBezTo>
                  <a:pt x="515" y="16"/>
                  <a:pt x="455" y="0"/>
                  <a:pt x="391" y="0"/>
                </a:cubicBezTo>
                <a:cubicBezTo>
                  <a:pt x="175" y="0"/>
                  <a:pt x="0" y="175"/>
                  <a:pt x="0" y="391"/>
                </a:cubicBezTo>
                <a:cubicBezTo>
                  <a:pt x="0" y="607"/>
                  <a:pt x="175" y="782"/>
                  <a:pt x="391" y="782"/>
                </a:cubicBezTo>
                <a:cubicBezTo>
                  <a:pt x="607" y="782"/>
                  <a:pt x="782" y="607"/>
                  <a:pt x="782" y="391"/>
                </a:cubicBezTo>
                <a:cubicBezTo>
                  <a:pt x="782" y="328"/>
                  <a:pt x="767" y="268"/>
                  <a:pt x="740" y="215"/>
                </a:cubicBezTo>
                <a:lnTo>
                  <a:pt x="713" y="242"/>
                </a:lnTo>
                <a:cubicBezTo>
                  <a:pt x="704" y="251"/>
                  <a:pt x="692" y="257"/>
                  <a:pt x="679" y="257"/>
                </a:cubicBezTo>
                <a:close/>
              </a:path>
            </a:pathLst>
          </a:custGeom>
          <a:solidFill>
            <a:srgbClr val="1D4C61"/>
          </a:solidFill>
          <a:ln>
            <a:noFill/>
          </a:ln>
        </p:spPr>
        <p:txBody>
          <a:bodyPr vert="horz" wrap="square" lIns="91440" tIns="45720" rIns="91440" bIns="45720" numCol="1" anchor="t" anchorCtr="0" compatLnSpc="1"/>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313530"/>
              </a:solidFill>
              <a:effectLst/>
              <a:uLnTx/>
              <a:uFillTx/>
              <a:latin typeface="Arial" panose="020B0604020202020204" pitchFamily="34" charset="0"/>
              <a:ea typeface="宋体" panose="02010600030101010101" pitchFamily="2" charset="-122"/>
            </a:endParaRPr>
          </a:p>
        </p:txBody>
      </p:sp>
      <p:sp>
        <p:nvSpPr>
          <p:cNvPr id="107" name="Freeform 34"/>
          <p:cNvSpPr>
            <a:spLocks noEditPoints="1"/>
          </p:cNvSpPr>
          <p:nvPr/>
        </p:nvSpPr>
        <p:spPr bwMode="auto">
          <a:xfrm>
            <a:off x="6780240" y="4526359"/>
            <a:ext cx="639360" cy="681862"/>
          </a:xfrm>
          <a:custGeom>
            <a:avLst/>
            <a:gdLst>
              <a:gd name="T0" fmla="*/ 339 w 895"/>
              <a:gd name="T1" fmla="*/ 594 h 955"/>
              <a:gd name="T2" fmla="*/ 322 w 895"/>
              <a:gd name="T3" fmla="*/ 540 h 955"/>
              <a:gd name="T4" fmla="*/ 391 w 895"/>
              <a:gd name="T5" fmla="*/ 260 h 955"/>
              <a:gd name="T6" fmla="*/ 464 w 895"/>
              <a:gd name="T7" fmla="*/ 487 h 955"/>
              <a:gd name="T8" fmla="*/ 555 w 895"/>
              <a:gd name="T9" fmla="*/ 224 h 955"/>
              <a:gd name="T10" fmla="*/ 354 w 895"/>
              <a:gd name="T11" fmla="*/ 446 h 955"/>
              <a:gd name="T12" fmla="*/ 337 w 895"/>
              <a:gd name="T13" fmla="*/ 475 h 955"/>
              <a:gd name="T14" fmla="*/ 460 w 895"/>
              <a:gd name="T15" fmla="*/ 547 h 955"/>
              <a:gd name="T16" fmla="*/ 590 w 895"/>
              <a:gd name="T17" fmla="*/ 190 h 955"/>
              <a:gd name="T18" fmla="*/ 596 w 895"/>
              <a:gd name="T19" fmla="*/ 121 h 955"/>
              <a:gd name="T20" fmla="*/ 590 w 895"/>
              <a:gd name="T21" fmla="*/ 190 h 955"/>
              <a:gd name="T22" fmla="*/ 699 w 895"/>
              <a:gd name="T23" fmla="*/ 225 h 955"/>
              <a:gd name="T24" fmla="*/ 630 w 895"/>
              <a:gd name="T25" fmla="*/ 231 h 955"/>
              <a:gd name="T26" fmla="*/ 511 w 895"/>
              <a:gd name="T27" fmla="*/ 160 h 955"/>
              <a:gd name="T28" fmla="*/ 481 w 895"/>
              <a:gd name="T29" fmla="*/ 97 h 955"/>
              <a:gd name="T30" fmla="*/ 511 w 895"/>
              <a:gd name="T31" fmla="*/ 160 h 955"/>
              <a:gd name="T32" fmla="*/ 395 w 895"/>
              <a:gd name="T33" fmla="*/ 119 h 955"/>
              <a:gd name="T34" fmla="*/ 401 w 895"/>
              <a:gd name="T35" fmla="*/ 188 h 955"/>
              <a:gd name="T36" fmla="*/ 658 w 895"/>
              <a:gd name="T37" fmla="*/ 341 h 955"/>
              <a:gd name="T38" fmla="*/ 721 w 895"/>
              <a:gd name="T39" fmla="*/ 311 h 955"/>
              <a:gd name="T40" fmla="*/ 658 w 895"/>
              <a:gd name="T41" fmla="*/ 341 h 955"/>
              <a:gd name="T42" fmla="*/ 329 w 895"/>
              <a:gd name="T43" fmla="*/ 489 h 955"/>
              <a:gd name="T44" fmla="*/ 312 w 895"/>
              <a:gd name="T45" fmla="*/ 519 h 955"/>
              <a:gd name="T46" fmla="*/ 435 w 895"/>
              <a:gd name="T47" fmla="*/ 590 h 955"/>
              <a:gd name="T48" fmla="*/ 326 w 895"/>
              <a:gd name="T49" fmla="*/ 955 h 955"/>
              <a:gd name="T50" fmla="*/ 349 w 895"/>
              <a:gd name="T51" fmla="*/ 55 h 955"/>
              <a:gd name="T52" fmla="*/ 852 w 895"/>
              <a:gd name="T53" fmla="*/ 271 h 955"/>
              <a:gd name="T54" fmla="*/ 860 w 895"/>
              <a:gd name="T55" fmla="*/ 415 h 955"/>
              <a:gd name="T56" fmla="*/ 885 w 895"/>
              <a:gd name="T57" fmla="*/ 597 h 955"/>
              <a:gd name="T58" fmla="*/ 854 w 895"/>
              <a:gd name="T59" fmla="*/ 751 h 955"/>
              <a:gd name="T60" fmla="*/ 668 w 895"/>
              <a:gd name="T61" fmla="*/ 793 h 955"/>
              <a:gd name="T62" fmla="*/ 326 w 895"/>
              <a:gd name="T63" fmla="*/ 955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5" h="955">
                <a:moveTo>
                  <a:pt x="322" y="540"/>
                </a:moveTo>
                <a:cubicBezTo>
                  <a:pt x="313" y="559"/>
                  <a:pt x="320" y="583"/>
                  <a:pt x="339" y="594"/>
                </a:cubicBezTo>
                <a:cubicBezTo>
                  <a:pt x="355" y="603"/>
                  <a:pt x="375" y="601"/>
                  <a:pt x="388" y="589"/>
                </a:cubicBezTo>
                <a:lnTo>
                  <a:pt x="322" y="540"/>
                </a:lnTo>
                <a:close/>
                <a:moveTo>
                  <a:pt x="555" y="224"/>
                </a:moveTo>
                <a:cubicBezTo>
                  <a:pt x="495" y="190"/>
                  <a:pt x="422" y="206"/>
                  <a:pt x="391" y="260"/>
                </a:cubicBezTo>
                <a:cubicBezTo>
                  <a:pt x="359" y="316"/>
                  <a:pt x="400" y="376"/>
                  <a:pt x="371" y="434"/>
                </a:cubicBezTo>
                <a:lnTo>
                  <a:pt x="464" y="487"/>
                </a:lnTo>
                <a:cubicBezTo>
                  <a:pt x="499" y="434"/>
                  <a:pt x="573" y="439"/>
                  <a:pt x="605" y="384"/>
                </a:cubicBezTo>
                <a:cubicBezTo>
                  <a:pt x="637" y="330"/>
                  <a:pt x="614" y="258"/>
                  <a:pt x="555" y="224"/>
                </a:cubicBezTo>
                <a:close/>
                <a:moveTo>
                  <a:pt x="455" y="522"/>
                </a:moveTo>
                <a:lnTo>
                  <a:pt x="354" y="446"/>
                </a:lnTo>
                <a:cubicBezTo>
                  <a:pt x="346" y="440"/>
                  <a:pt x="336" y="442"/>
                  <a:pt x="331" y="450"/>
                </a:cubicBezTo>
                <a:cubicBezTo>
                  <a:pt x="327" y="458"/>
                  <a:pt x="329" y="470"/>
                  <a:pt x="337" y="475"/>
                </a:cubicBezTo>
                <a:lnTo>
                  <a:pt x="437" y="552"/>
                </a:lnTo>
                <a:cubicBezTo>
                  <a:pt x="445" y="557"/>
                  <a:pt x="455" y="555"/>
                  <a:pt x="460" y="547"/>
                </a:cubicBezTo>
                <a:cubicBezTo>
                  <a:pt x="464" y="539"/>
                  <a:pt x="462" y="527"/>
                  <a:pt x="455" y="522"/>
                </a:cubicBezTo>
                <a:close/>
                <a:moveTo>
                  <a:pt x="590" y="190"/>
                </a:moveTo>
                <a:lnTo>
                  <a:pt x="622" y="136"/>
                </a:lnTo>
                <a:lnTo>
                  <a:pt x="596" y="121"/>
                </a:lnTo>
                <a:lnTo>
                  <a:pt x="565" y="176"/>
                </a:lnTo>
                <a:lnTo>
                  <a:pt x="590" y="190"/>
                </a:lnTo>
                <a:close/>
                <a:moveTo>
                  <a:pt x="644" y="256"/>
                </a:moveTo>
                <a:lnTo>
                  <a:pt x="699" y="225"/>
                </a:lnTo>
                <a:lnTo>
                  <a:pt x="684" y="200"/>
                </a:lnTo>
                <a:lnTo>
                  <a:pt x="630" y="231"/>
                </a:lnTo>
                <a:lnTo>
                  <a:pt x="644" y="256"/>
                </a:lnTo>
                <a:close/>
                <a:moveTo>
                  <a:pt x="511" y="160"/>
                </a:moveTo>
                <a:lnTo>
                  <a:pt x="511" y="97"/>
                </a:lnTo>
                <a:lnTo>
                  <a:pt x="481" y="97"/>
                </a:lnTo>
                <a:lnTo>
                  <a:pt x="481" y="160"/>
                </a:lnTo>
                <a:lnTo>
                  <a:pt x="511" y="160"/>
                </a:lnTo>
                <a:close/>
                <a:moveTo>
                  <a:pt x="426" y="174"/>
                </a:moveTo>
                <a:lnTo>
                  <a:pt x="395" y="119"/>
                </a:lnTo>
                <a:lnTo>
                  <a:pt x="370" y="134"/>
                </a:lnTo>
                <a:lnTo>
                  <a:pt x="401" y="188"/>
                </a:lnTo>
                <a:lnTo>
                  <a:pt x="426" y="174"/>
                </a:lnTo>
                <a:close/>
                <a:moveTo>
                  <a:pt x="658" y="341"/>
                </a:moveTo>
                <a:lnTo>
                  <a:pt x="721" y="341"/>
                </a:lnTo>
                <a:lnTo>
                  <a:pt x="721" y="311"/>
                </a:lnTo>
                <a:lnTo>
                  <a:pt x="658" y="311"/>
                </a:lnTo>
                <a:lnTo>
                  <a:pt x="658" y="341"/>
                </a:lnTo>
                <a:close/>
                <a:moveTo>
                  <a:pt x="430" y="565"/>
                </a:moveTo>
                <a:lnTo>
                  <a:pt x="329" y="489"/>
                </a:lnTo>
                <a:cubicBezTo>
                  <a:pt x="321" y="483"/>
                  <a:pt x="311" y="485"/>
                  <a:pt x="307" y="493"/>
                </a:cubicBezTo>
                <a:cubicBezTo>
                  <a:pt x="302" y="501"/>
                  <a:pt x="304" y="513"/>
                  <a:pt x="312" y="519"/>
                </a:cubicBezTo>
                <a:lnTo>
                  <a:pt x="412" y="595"/>
                </a:lnTo>
                <a:cubicBezTo>
                  <a:pt x="420" y="601"/>
                  <a:pt x="430" y="599"/>
                  <a:pt x="435" y="590"/>
                </a:cubicBezTo>
                <a:cubicBezTo>
                  <a:pt x="440" y="582"/>
                  <a:pt x="437" y="571"/>
                  <a:pt x="430" y="565"/>
                </a:cubicBezTo>
                <a:close/>
                <a:moveTo>
                  <a:pt x="326" y="955"/>
                </a:moveTo>
                <a:cubicBezTo>
                  <a:pt x="337" y="880"/>
                  <a:pt x="337" y="800"/>
                  <a:pt x="317" y="729"/>
                </a:cubicBezTo>
                <a:cubicBezTo>
                  <a:pt x="0" y="551"/>
                  <a:pt x="83" y="139"/>
                  <a:pt x="349" y="55"/>
                </a:cubicBezTo>
                <a:cubicBezTo>
                  <a:pt x="489" y="0"/>
                  <a:pt x="680" y="33"/>
                  <a:pt x="805" y="158"/>
                </a:cubicBezTo>
                <a:cubicBezTo>
                  <a:pt x="895" y="248"/>
                  <a:pt x="852" y="271"/>
                  <a:pt x="852" y="271"/>
                </a:cubicBezTo>
                <a:lnTo>
                  <a:pt x="832" y="282"/>
                </a:lnTo>
                <a:cubicBezTo>
                  <a:pt x="843" y="325"/>
                  <a:pt x="862" y="405"/>
                  <a:pt x="860" y="415"/>
                </a:cubicBezTo>
                <a:cubicBezTo>
                  <a:pt x="856" y="430"/>
                  <a:pt x="840" y="445"/>
                  <a:pt x="840" y="445"/>
                </a:cubicBezTo>
                <a:lnTo>
                  <a:pt x="885" y="597"/>
                </a:lnTo>
                <a:lnTo>
                  <a:pt x="845" y="614"/>
                </a:lnTo>
                <a:cubicBezTo>
                  <a:pt x="854" y="662"/>
                  <a:pt x="859" y="703"/>
                  <a:pt x="854" y="751"/>
                </a:cubicBezTo>
                <a:cubicBezTo>
                  <a:pt x="853" y="759"/>
                  <a:pt x="826" y="783"/>
                  <a:pt x="804" y="784"/>
                </a:cubicBezTo>
                <a:lnTo>
                  <a:pt x="668" y="793"/>
                </a:lnTo>
                <a:lnTo>
                  <a:pt x="677" y="955"/>
                </a:lnTo>
                <a:lnTo>
                  <a:pt x="326" y="955"/>
                </a:lnTo>
                <a:close/>
              </a:path>
            </a:pathLst>
          </a:custGeom>
          <a:solidFill>
            <a:srgbClr val="1D4C61"/>
          </a:solidFill>
          <a:ln>
            <a:noFill/>
          </a:ln>
        </p:spPr>
        <p:txBody>
          <a:bodyPr vert="horz" wrap="square" lIns="91440" tIns="45720" rIns="91440" bIns="45720" numCol="1" anchor="t" anchorCtr="0" compatLnSpc="1"/>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313530"/>
              </a:solidFill>
              <a:effectLst/>
              <a:uLnTx/>
              <a:uFillTx/>
              <a:latin typeface="Arial" panose="020B0604020202020204" pitchFamily="34" charset="0"/>
              <a:ea typeface="宋体" panose="02010600030101010101" pitchFamily="2" charset="-122"/>
            </a:endParaRPr>
          </a:p>
        </p:txBody>
      </p:sp>
      <p:sp>
        <p:nvSpPr>
          <p:cNvPr id="108" name="Freeform 35"/>
          <p:cNvSpPr>
            <a:spLocks noEditPoints="1"/>
          </p:cNvSpPr>
          <p:nvPr/>
        </p:nvSpPr>
        <p:spPr bwMode="auto">
          <a:xfrm>
            <a:off x="1171978" y="5614652"/>
            <a:ext cx="637513" cy="489684"/>
          </a:xfrm>
          <a:custGeom>
            <a:avLst/>
            <a:gdLst>
              <a:gd name="T0" fmla="*/ 577 w 892"/>
              <a:gd name="T1" fmla="*/ 131 h 686"/>
              <a:gd name="T2" fmla="*/ 139 w 892"/>
              <a:gd name="T3" fmla="*/ 157 h 686"/>
              <a:gd name="T4" fmla="*/ 139 w 892"/>
              <a:gd name="T5" fmla="*/ 232 h 686"/>
              <a:gd name="T6" fmla="*/ 577 w 892"/>
              <a:gd name="T7" fmla="*/ 258 h 686"/>
              <a:gd name="T8" fmla="*/ 139 w 892"/>
              <a:gd name="T9" fmla="*/ 232 h 686"/>
              <a:gd name="T10" fmla="*/ 510 w 892"/>
              <a:gd name="T11" fmla="*/ 330 h 686"/>
              <a:gd name="T12" fmla="*/ 139 w 892"/>
              <a:gd name="T13" fmla="*/ 356 h 686"/>
              <a:gd name="T14" fmla="*/ 706 w 892"/>
              <a:gd name="T15" fmla="*/ 453 h 686"/>
              <a:gd name="T16" fmla="*/ 706 w 892"/>
              <a:gd name="T17" fmla="*/ 534 h 686"/>
              <a:gd name="T18" fmla="*/ 626 w 892"/>
              <a:gd name="T19" fmla="*/ 534 h 686"/>
              <a:gd name="T20" fmla="*/ 626 w 892"/>
              <a:gd name="T21" fmla="*/ 453 h 686"/>
              <a:gd name="T22" fmla="*/ 706 w 892"/>
              <a:gd name="T23" fmla="*/ 453 h 686"/>
              <a:gd name="T24" fmla="*/ 722 w 892"/>
              <a:gd name="T25" fmla="*/ 159 h 686"/>
              <a:gd name="T26" fmla="*/ 807 w 892"/>
              <a:gd name="T27" fmla="*/ 156 h 686"/>
              <a:gd name="T28" fmla="*/ 730 w 892"/>
              <a:gd name="T29" fmla="*/ 0 h 686"/>
              <a:gd name="T30" fmla="*/ 754 w 892"/>
              <a:gd name="T31" fmla="*/ 9 h 686"/>
              <a:gd name="T32" fmla="*/ 892 w 892"/>
              <a:gd name="T33" fmla="*/ 143 h 686"/>
              <a:gd name="T34" fmla="*/ 892 w 892"/>
              <a:gd name="T35" fmla="*/ 565 h 686"/>
              <a:gd name="T36" fmla="*/ 858 w 892"/>
              <a:gd name="T37" fmla="*/ 600 h 686"/>
              <a:gd name="T38" fmla="*/ 767 w 892"/>
              <a:gd name="T39" fmla="*/ 662 h 686"/>
              <a:gd name="T40" fmla="*/ 704 w 892"/>
              <a:gd name="T41" fmla="*/ 686 h 686"/>
              <a:gd name="T42" fmla="*/ 666 w 892"/>
              <a:gd name="T43" fmla="*/ 602 h 686"/>
              <a:gd name="T44" fmla="*/ 628 w 892"/>
              <a:gd name="T45" fmla="*/ 686 h 686"/>
              <a:gd name="T46" fmla="*/ 565 w 892"/>
              <a:gd name="T47" fmla="*/ 662 h 686"/>
              <a:gd name="T48" fmla="*/ 354 w 892"/>
              <a:gd name="T49" fmla="*/ 600 h 686"/>
              <a:gd name="T50" fmla="*/ 0 w 892"/>
              <a:gd name="T51" fmla="*/ 0 h 686"/>
              <a:gd name="T52" fmla="*/ 354 w 892"/>
              <a:gd name="T53" fmla="*/ 531 h 686"/>
              <a:gd name="T54" fmla="*/ 557 w 892"/>
              <a:gd name="T55" fmla="*/ 494 h 686"/>
              <a:gd name="T56" fmla="*/ 666 w 892"/>
              <a:gd name="T57" fmla="*/ 385 h 686"/>
              <a:gd name="T58" fmla="*/ 775 w 892"/>
              <a:gd name="T59" fmla="*/ 494 h 686"/>
              <a:gd name="T60" fmla="*/ 823 w 892"/>
              <a:gd name="T61" fmla="*/ 531 h 686"/>
              <a:gd name="T62" fmla="*/ 703 w 892"/>
              <a:gd name="T63" fmla="*/ 195 h 686"/>
              <a:gd name="T64" fmla="*/ 686 w 892"/>
              <a:gd name="T65" fmla="*/ 176 h 686"/>
              <a:gd name="T66" fmla="*/ 69 w 892"/>
              <a:gd name="T67" fmla="*/ 69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2" h="686">
                <a:moveTo>
                  <a:pt x="139" y="131"/>
                </a:moveTo>
                <a:lnTo>
                  <a:pt x="577" y="131"/>
                </a:lnTo>
                <a:lnTo>
                  <a:pt x="577" y="157"/>
                </a:lnTo>
                <a:lnTo>
                  <a:pt x="139" y="157"/>
                </a:lnTo>
                <a:lnTo>
                  <a:pt x="139" y="131"/>
                </a:lnTo>
                <a:close/>
                <a:moveTo>
                  <a:pt x="139" y="232"/>
                </a:moveTo>
                <a:lnTo>
                  <a:pt x="577" y="232"/>
                </a:lnTo>
                <a:lnTo>
                  <a:pt x="577" y="258"/>
                </a:lnTo>
                <a:lnTo>
                  <a:pt x="139" y="258"/>
                </a:lnTo>
                <a:lnTo>
                  <a:pt x="139" y="232"/>
                </a:lnTo>
                <a:close/>
                <a:moveTo>
                  <a:pt x="139" y="330"/>
                </a:moveTo>
                <a:lnTo>
                  <a:pt x="510" y="330"/>
                </a:lnTo>
                <a:lnTo>
                  <a:pt x="510" y="356"/>
                </a:lnTo>
                <a:lnTo>
                  <a:pt x="139" y="356"/>
                </a:lnTo>
                <a:lnTo>
                  <a:pt x="139" y="330"/>
                </a:lnTo>
                <a:close/>
                <a:moveTo>
                  <a:pt x="706" y="453"/>
                </a:moveTo>
                <a:cubicBezTo>
                  <a:pt x="717" y="464"/>
                  <a:pt x="723" y="478"/>
                  <a:pt x="723" y="494"/>
                </a:cubicBezTo>
                <a:cubicBezTo>
                  <a:pt x="723" y="509"/>
                  <a:pt x="717" y="524"/>
                  <a:pt x="706" y="534"/>
                </a:cubicBezTo>
                <a:cubicBezTo>
                  <a:pt x="696" y="544"/>
                  <a:pt x="682" y="551"/>
                  <a:pt x="666" y="551"/>
                </a:cubicBezTo>
                <a:cubicBezTo>
                  <a:pt x="650" y="551"/>
                  <a:pt x="636" y="544"/>
                  <a:pt x="626" y="534"/>
                </a:cubicBezTo>
                <a:cubicBezTo>
                  <a:pt x="615" y="524"/>
                  <a:pt x="609" y="509"/>
                  <a:pt x="609" y="494"/>
                </a:cubicBezTo>
                <a:cubicBezTo>
                  <a:pt x="609" y="478"/>
                  <a:pt x="615" y="464"/>
                  <a:pt x="626" y="453"/>
                </a:cubicBezTo>
                <a:cubicBezTo>
                  <a:pt x="636" y="443"/>
                  <a:pt x="650" y="437"/>
                  <a:pt x="666" y="437"/>
                </a:cubicBezTo>
                <a:cubicBezTo>
                  <a:pt x="682" y="437"/>
                  <a:pt x="696" y="443"/>
                  <a:pt x="706" y="453"/>
                </a:cubicBezTo>
                <a:close/>
                <a:moveTo>
                  <a:pt x="807" y="156"/>
                </a:moveTo>
                <a:lnTo>
                  <a:pt x="722" y="159"/>
                </a:lnTo>
                <a:lnTo>
                  <a:pt x="729" y="81"/>
                </a:lnTo>
                <a:lnTo>
                  <a:pt x="807" y="156"/>
                </a:lnTo>
                <a:close/>
                <a:moveTo>
                  <a:pt x="0" y="0"/>
                </a:moveTo>
                <a:lnTo>
                  <a:pt x="730" y="0"/>
                </a:lnTo>
                <a:lnTo>
                  <a:pt x="744" y="0"/>
                </a:lnTo>
                <a:lnTo>
                  <a:pt x="754" y="9"/>
                </a:lnTo>
                <a:lnTo>
                  <a:pt x="882" y="133"/>
                </a:lnTo>
                <a:lnTo>
                  <a:pt x="892" y="143"/>
                </a:lnTo>
                <a:lnTo>
                  <a:pt x="892" y="158"/>
                </a:lnTo>
                <a:lnTo>
                  <a:pt x="892" y="565"/>
                </a:lnTo>
                <a:lnTo>
                  <a:pt x="892" y="600"/>
                </a:lnTo>
                <a:lnTo>
                  <a:pt x="858" y="600"/>
                </a:lnTo>
                <a:lnTo>
                  <a:pt x="745" y="600"/>
                </a:lnTo>
                <a:lnTo>
                  <a:pt x="767" y="662"/>
                </a:lnTo>
                <a:lnTo>
                  <a:pt x="726" y="662"/>
                </a:lnTo>
                <a:lnTo>
                  <a:pt x="704" y="686"/>
                </a:lnTo>
                <a:lnTo>
                  <a:pt x="666" y="602"/>
                </a:lnTo>
                <a:lnTo>
                  <a:pt x="666" y="602"/>
                </a:lnTo>
                <a:lnTo>
                  <a:pt x="666" y="602"/>
                </a:lnTo>
                <a:lnTo>
                  <a:pt x="628" y="686"/>
                </a:lnTo>
                <a:lnTo>
                  <a:pt x="606" y="662"/>
                </a:lnTo>
                <a:lnTo>
                  <a:pt x="565" y="662"/>
                </a:lnTo>
                <a:lnTo>
                  <a:pt x="587" y="600"/>
                </a:lnTo>
                <a:lnTo>
                  <a:pt x="354" y="600"/>
                </a:lnTo>
                <a:lnTo>
                  <a:pt x="0" y="600"/>
                </a:lnTo>
                <a:lnTo>
                  <a:pt x="0" y="0"/>
                </a:lnTo>
                <a:close/>
                <a:moveTo>
                  <a:pt x="69" y="531"/>
                </a:moveTo>
                <a:lnTo>
                  <a:pt x="354" y="531"/>
                </a:lnTo>
                <a:lnTo>
                  <a:pt x="564" y="531"/>
                </a:lnTo>
                <a:cubicBezTo>
                  <a:pt x="559" y="519"/>
                  <a:pt x="557" y="507"/>
                  <a:pt x="557" y="494"/>
                </a:cubicBezTo>
                <a:cubicBezTo>
                  <a:pt x="557" y="464"/>
                  <a:pt x="569" y="436"/>
                  <a:pt x="589" y="417"/>
                </a:cubicBezTo>
                <a:cubicBezTo>
                  <a:pt x="609" y="397"/>
                  <a:pt x="636" y="385"/>
                  <a:pt x="666" y="385"/>
                </a:cubicBezTo>
                <a:cubicBezTo>
                  <a:pt x="696" y="385"/>
                  <a:pt x="723" y="397"/>
                  <a:pt x="743" y="417"/>
                </a:cubicBezTo>
                <a:cubicBezTo>
                  <a:pt x="763" y="436"/>
                  <a:pt x="775" y="464"/>
                  <a:pt x="775" y="494"/>
                </a:cubicBezTo>
                <a:cubicBezTo>
                  <a:pt x="775" y="507"/>
                  <a:pt x="772" y="519"/>
                  <a:pt x="768" y="531"/>
                </a:cubicBezTo>
                <a:lnTo>
                  <a:pt x="823" y="531"/>
                </a:lnTo>
                <a:lnTo>
                  <a:pt x="823" y="190"/>
                </a:lnTo>
                <a:lnTo>
                  <a:pt x="703" y="195"/>
                </a:lnTo>
                <a:lnTo>
                  <a:pt x="684" y="195"/>
                </a:lnTo>
                <a:lnTo>
                  <a:pt x="686" y="176"/>
                </a:lnTo>
                <a:lnTo>
                  <a:pt x="695" y="69"/>
                </a:lnTo>
                <a:lnTo>
                  <a:pt x="69" y="69"/>
                </a:lnTo>
                <a:lnTo>
                  <a:pt x="69" y="531"/>
                </a:lnTo>
                <a:close/>
              </a:path>
            </a:pathLst>
          </a:custGeom>
          <a:solidFill>
            <a:srgbClr val="1D4C61"/>
          </a:solidFill>
          <a:ln>
            <a:noFill/>
          </a:ln>
        </p:spPr>
        <p:txBody>
          <a:bodyPr vert="horz" wrap="square" lIns="91440" tIns="45720" rIns="91440" bIns="45720" numCol="1" anchor="t" anchorCtr="0" compatLnSpc="1"/>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313530"/>
              </a:solidFill>
              <a:effectLst/>
              <a:uLnTx/>
              <a:uFillTx/>
              <a:latin typeface="Arial" panose="020B0604020202020204" pitchFamily="34" charset="0"/>
              <a:ea typeface="宋体" panose="02010600030101010101" pitchFamily="2" charset="-122"/>
            </a:endParaRPr>
          </a:p>
        </p:txBody>
      </p:sp>
      <p:sp>
        <p:nvSpPr>
          <p:cNvPr id="109" name="Freeform 36"/>
          <p:cNvSpPr>
            <a:spLocks noEditPoints="1"/>
          </p:cNvSpPr>
          <p:nvPr/>
        </p:nvSpPr>
        <p:spPr bwMode="auto">
          <a:xfrm>
            <a:off x="2354610" y="5474215"/>
            <a:ext cx="726210" cy="580229"/>
          </a:xfrm>
          <a:custGeom>
            <a:avLst/>
            <a:gdLst>
              <a:gd name="T0" fmla="*/ 787 w 1019"/>
              <a:gd name="T1" fmla="*/ 779 h 812"/>
              <a:gd name="T2" fmla="*/ 0 w 1019"/>
              <a:gd name="T3" fmla="*/ 779 h 812"/>
              <a:gd name="T4" fmla="*/ 408 w 1019"/>
              <a:gd name="T5" fmla="*/ 300 h 812"/>
              <a:gd name="T6" fmla="*/ 393 w 1019"/>
              <a:gd name="T7" fmla="*/ 286 h 812"/>
              <a:gd name="T8" fmla="*/ 743 w 1019"/>
              <a:gd name="T9" fmla="*/ 335 h 812"/>
              <a:gd name="T10" fmla="*/ 44 w 1019"/>
              <a:gd name="T11" fmla="*/ 274 h 812"/>
              <a:gd name="T12" fmla="*/ 280 w 1019"/>
              <a:gd name="T13" fmla="*/ 588 h 812"/>
              <a:gd name="T14" fmla="*/ 134 w 1019"/>
              <a:gd name="T15" fmla="*/ 495 h 812"/>
              <a:gd name="T16" fmla="*/ 134 w 1019"/>
              <a:gd name="T17" fmla="*/ 526 h 812"/>
              <a:gd name="T18" fmla="*/ 426 w 1019"/>
              <a:gd name="T19" fmla="*/ 434 h 812"/>
              <a:gd name="T20" fmla="*/ 134 w 1019"/>
              <a:gd name="T21" fmla="*/ 434 h 812"/>
              <a:gd name="T22" fmla="*/ 426 w 1019"/>
              <a:gd name="T23" fmla="*/ 404 h 812"/>
              <a:gd name="T24" fmla="*/ 755 w 1019"/>
              <a:gd name="T25" fmla="*/ 340 h 812"/>
              <a:gd name="T26" fmla="*/ 755 w 1019"/>
              <a:gd name="T27" fmla="*/ 340 h 812"/>
              <a:gd name="T28" fmla="*/ 755 w 1019"/>
              <a:gd name="T29" fmla="*/ 50 h 812"/>
              <a:gd name="T30" fmla="*/ 463 w 1019"/>
              <a:gd name="T31" fmla="*/ 183 h 812"/>
              <a:gd name="T32" fmla="*/ 797 w 1019"/>
              <a:gd name="T33" fmla="*/ 201 h 812"/>
              <a:gd name="T34" fmla="*/ 511 w 1019"/>
              <a:gd name="T35" fmla="*/ 140 h 812"/>
              <a:gd name="T36" fmla="*/ 808 w 1019"/>
              <a:gd name="T37" fmla="*/ 353 h 812"/>
              <a:gd name="T38" fmla="*/ 924 w 1019"/>
              <a:gd name="T39" fmla="*/ 211 h 812"/>
              <a:gd name="T40" fmla="*/ 954 w 1019"/>
              <a:gd name="T41" fmla="*/ 244 h 812"/>
              <a:gd name="T42" fmla="*/ 937 w 1019"/>
              <a:gd name="T43" fmla="*/ 208 h 812"/>
              <a:gd name="T44" fmla="*/ 931 w 1019"/>
              <a:gd name="T45" fmla="*/ 397 h 812"/>
              <a:gd name="T46" fmla="*/ 930 w 1019"/>
              <a:gd name="T47" fmla="*/ 435 h 812"/>
              <a:gd name="T48" fmla="*/ 962 w 1019"/>
              <a:gd name="T49" fmla="*/ 436 h 812"/>
              <a:gd name="T50" fmla="*/ 960 w 1019"/>
              <a:gd name="T51" fmla="*/ 397 h 812"/>
              <a:gd name="T52" fmla="*/ 954 w 1019"/>
              <a:gd name="T53" fmla="*/ 312 h 812"/>
              <a:gd name="T54" fmla="*/ 470 w 1019"/>
              <a:gd name="T55" fmla="*/ 437 h 812"/>
              <a:gd name="T56" fmla="*/ 515 w 1019"/>
              <a:gd name="T57" fmla="*/ 610 h 812"/>
              <a:gd name="T58" fmla="*/ 532 w 1019"/>
              <a:gd name="T59" fmla="*/ 597 h 812"/>
              <a:gd name="T60" fmla="*/ 538 w 1019"/>
              <a:gd name="T61" fmla="*/ 575 h 812"/>
              <a:gd name="T62" fmla="*/ 560 w 1019"/>
              <a:gd name="T63" fmla="*/ 588 h 812"/>
              <a:gd name="T64" fmla="*/ 575 w 1019"/>
              <a:gd name="T65" fmla="*/ 621 h 812"/>
              <a:gd name="T66" fmla="*/ 593 w 1019"/>
              <a:gd name="T67" fmla="*/ 636 h 812"/>
              <a:gd name="T68" fmla="*/ 623 w 1019"/>
              <a:gd name="T69" fmla="*/ 632 h 812"/>
              <a:gd name="T70" fmla="*/ 617 w 1019"/>
              <a:gd name="T71" fmla="*/ 615 h 812"/>
              <a:gd name="T72" fmla="*/ 602 w 1019"/>
              <a:gd name="T73" fmla="*/ 582 h 812"/>
              <a:gd name="T74" fmla="*/ 582 w 1019"/>
              <a:gd name="T75" fmla="*/ 567 h 812"/>
              <a:gd name="T76" fmla="*/ 634 w 1019"/>
              <a:gd name="T77" fmla="*/ 539 h 812"/>
              <a:gd name="T78" fmla="*/ 612 w 1019"/>
              <a:gd name="T79" fmla="*/ 533 h 812"/>
              <a:gd name="T80" fmla="*/ 599 w 1019"/>
              <a:gd name="T81" fmla="*/ 515 h 812"/>
              <a:gd name="T82" fmla="*/ 577 w 1019"/>
              <a:gd name="T83" fmla="*/ 509 h 812"/>
              <a:gd name="T84" fmla="*/ 563 w 1019"/>
              <a:gd name="T85" fmla="*/ 491 h 812"/>
              <a:gd name="T86" fmla="*/ 541 w 1019"/>
              <a:gd name="T87" fmla="*/ 485 h 812"/>
              <a:gd name="T88" fmla="*/ 527 w 1019"/>
              <a:gd name="T89" fmla="*/ 467 h 812"/>
              <a:gd name="T90" fmla="*/ 505 w 1019"/>
              <a:gd name="T91" fmla="*/ 461 h 812"/>
              <a:gd name="T92" fmla="*/ 491 w 1019"/>
              <a:gd name="T93" fmla="*/ 443 h 812"/>
              <a:gd name="T94" fmla="*/ 95 w 1019"/>
              <a:gd name="T95" fmla="*/ 327 h 812"/>
              <a:gd name="T96" fmla="*/ 95 w 1019"/>
              <a:gd name="T97" fmla="*/ 679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9" h="812">
                <a:moveTo>
                  <a:pt x="0" y="751"/>
                </a:moveTo>
                <a:lnTo>
                  <a:pt x="787" y="751"/>
                </a:lnTo>
                <a:lnTo>
                  <a:pt x="787" y="779"/>
                </a:lnTo>
                <a:cubicBezTo>
                  <a:pt x="787" y="797"/>
                  <a:pt x="772" y="812"/>
                  <a:pt x="754" y="812"/>
                </a:cubicBezTo>
                <a:lnTo>
                  <a:pt x="33" y="812"/>
                </a:lnTo>
                <a:cubicBezTo>
                  <a:pt x="15" y="812"/>
                  <a:pt x="0" y="797"/>
                  <a:pt x="0" y="779"/>
                </a:cubicBezTo>
                <a:lnTo>
                  <a:pt x="0" y="751"/>
                </a:lnTo>
                <a:close/>
                <a:moveTo>
                  <a:pt x="393" y="286"/>
                </a:moveTo>
                <a:cubicBezTo>
                  <a:pt x="401" y="286"/>
                  <a:pt x="408" y="292"/>
                  <a:pt x="408" y="300"/>
                </a:cubicBezTo>
                <a:cubicBezTo>
                  <a:pt x="408" y="308"/>
                  <a:pt x="401" y="315"/>
                  <a:pt x="393" y="315"/>
                </a:cubicBezTo>
                <a:cubicBezTo>
                  <a:pt x="385" y="315"/>
                  <a:pt x="379" y="308"/>
                  <a:pt x="379" y="300"/>
                </a:cubicBezTo>
                <a:cubicBezTo>
                  <a:pt x="379" y="292"/>
                  <a:pt x="385" y="286"/>
                  <a:pt x="393" y="286"/>
                </a:cubicBezTo>
                <a:close/>
                <a:moveTo>
                  <a:pt x="44" y="274"/>
                </a:moveTo>
                <a:lnTo>
                  <a:pt x="485" y="274"/>
                </a:lnTo>
                <a:cubicBezTo>
                  <a:pt x="575" y="280"/>
                  <a:pt x="661" y="297"/>
                  <a:pt x="743" y="335"/>
                </a:cubicBezTo>
                <a:lnTo>
                  <a:pt x="743" y="732"/>
                </a:lnTo>
                <a:lnTo>
                  <a:pt x="44" y="732"/>
                </a:lnTo>
                <a:lnTo>
                  <a:pt x="44" y="274"/>
                </a:lnTo>
                <a:close/>
                <a:moveTo>
                  <a:pt x="134" y="556"/>
                </a:moveTo>
                <a:lnTo>
                  <a:pt x="280" y="556"/>
                </a:lnTo>
                <a:lnTo>
                  <a:pt x="280" y="588"/>
                </a:lnTo>
                <a:lnTo>
                  <a:pt x="134" y="588"/>
                </a:lnTo>
                <a:lnTo>
                  <a:pt x="134" y="556"/>
                </a:lnTo>
                <a:close/>
                <a:moveTo>
                  <a:pt x="134" y="495"/>
                </a:moveTo>
                <a:lnTo>
                  <a:pt x="426" y="495"/>
                </a:lnTo>
                <a:lnTo>
                  <a:pt x="426" y="526"/>
                </a:lnTo>
                <a:lnTo>
                  <a:pt x="134" y="526"/>
                </a:lnTo>
                <a:lnTo>
                  <a:pt x="134" y="495"/>
                </a:lnTo>
                <a:close/>
                <a:moveTo>
                  <a:pt x="134" y="434"/>
                </a:moveTo>
                <a:lnTo>
                  <a:pt x="426" y="434"/>
                </a:lnTo>
                <a:lnTo>
                  <a:pt x="426" y="465"/>
                </a:lnTo>
                <a:lnTo>
                  <a:pt x="134" y="465"/>
                </a:lnTo>
                <a:lnTo>
                  <a:pt x="134" y="434"/>
                </a:lnTo>
                <a:close/>
                <a:moveTo>
                  <a:pt x="134" y="372"/>
                </a:moveTo>
                <a:lnTo>
                  <a:pt x="426" y="372"/>
                </a:lnTo>
                <a:lnTo>
                  <a:pt x="426" y="404"/>
                </a:lnTo>
                <a:lnTo>
                  <a:pt x="134" y="404"/>
                </a:lnTo>
                <a:lnTo>
                  <a:pt x="134" y="372"/>
                </a:lnTo>
                <a:close/>
                <a:moveTo>
                  <a:pt x="755" y="340"/>
                </a:moveTo>
                <a:cubicBezTo>
                  <a:pt x="766" y="345"/>
                  <a:pt x="792" y="358"/>
                  <a:pt x="799" y="362"/>
                </a:cubicBezTo>
                <a:cubicBezTo>
                  <a:pt x="818" y="374"/>
                  <a:pt x="770" y="381"/>
                  <a:pt x="755" y="383"/>
                </a:cubicBezTo>
                <a:lnTo>
                  <a:pt x="755" y="340"/>
                </a:lnTo>
                <a:close/>
                <a:moveTo>
                  <a:pt x="924" y="211"/>
                </a:moveTo>
                <a:cubicBezTo>
                  <a:pt x="881" y="163"/>
                  <a:pt x="838" y="116"/>
                  <a:pt x="795" y="68"/>
                </a:cubicBezTo>
                <a:cubicBezTo>
                  <a:pt x="781" y="52"/>
                  <a:pt x="774" y="53"/>
                  <a:pt x="755" y="50"/>
                </a:cubicBezTo>
                <a:lnTo>
                  <a:pt x="311" y="1"/>
                </a:lnTo>
                <a:cubicBezTo>
                  <a:pt x="302" y="0"/>
                  <a:pt x="298" y="5"/>
                  <a:pt x="304" y="12"/>
                </a:cubicBezTo>
                <a:lnTo>
                  <a:pt x="463" y="183"/>
                </a:lnTo>
                <a:cubicBezTo>
                  <a:pt x="488" y="133"/>
                  <a:pt x="506" y="106"/>
                  <a:pt x="586" y="115"/>
                </a:cubicBezTo>
                <a:cubicBezTo>
                  <a:pt x="641" y="122"/>
                  <a:pt x="682" y="133"/>
                  <a:pt x="733" y="153"/>
                </a:cubicBezTo>
                <a:cubicBezTo>
                  <a:pt x="765" y="166"/>
                  <a:pt x="783" y="176"/>
                  <a:pt x="797" y="201"/>
                </a:cubicBezTo>
                <a:cubicBezTo>
                  <a:pt x="784" y="185"/>
                  <a:pt x="763" y="174"/>
                  <a:pt x="740" y="165"/>
                </a:cubicBezTo>
                <a:cubicBezTo>
                  <a:pt x="693" y="146"/>
                  <a:pt x="642" y="133"/>
                  <a:pt x="591" y="127"/>
                </a:cubicBezTo>
                <a:cubicBezTo>
                  <a:pt x="560" y="124"/>
                  <a:pt x="531" y="124"/>
                  <a:pt x="511" y="140"/>
                </a:cubicBezTo>
                <a:cubicBezTo>
                  <a:pt x="492" y="154"/>
                  <a:pt x="465" y="216"/>
                  <a:pt x="453" y="239"/>
                </a:cubicBezTo>
                <a:cubicBezTo>
                  <a:pt x="446" y="255"/>
                  <a:pt x="455" y="261"/>
                  <a:pt x="468" y="261"/>
                </a:cubicBezTo>
                <a:cubicBezTo>
                  <a:pt x="587" y="266"/>
                  <a:pt x="702" y="297"/>
                  <a:pt x="808" y="353"/>
                </a:cubicBezTo>
                <a:lnTo>
                  <a:pt x="809" y="292"/>
                </a:lnTo>
                <a:cubicBezTo>
                  <a:pt x="847" y="297"/>
                  <a:pt x="886" y="303"/>
                  <a:pt x="924" y="308"/>
                </a:cubicBezTo>
                <a:lnTo>
                  <a:pt x="924" y="211"/>
                </a:lnTo>
                <a:close/>
                <a:moveTo>
                  <a:pt x="1009" y="320"/>
                </a:moveTo>
                <a:cubicBezTo>
                  <a:pt x="1016" y="321"/>
                  <a:pt x="1019" y="314"/>
                  <a:pt x="1014" y="309"/>
                </a:cubicBezTo>
                <a:cubicBezTo>
                  <a:pt x="994" y="287"/>
                  <a:pt x="974" y="266"/>
                  <a:pt x="954" y="244"/>
                </a:cubicBezTo>
                <a:lnTo>
                  <a:pt x="954" y="216"/>
                </a:lnTo>
                <a:cubicBezTo>
                  <a:pt x="954" y="211"/>
                  <a:pt x="950" y="208"/>
                  <a:pt x="945" y="208"/>
                </a:cubicBezTo>
                <a:lnTo>
                  <a:pt x="937" y="208"/>
                </a:lnTo>
                <a:lnTo>
                  <a:pt x="937" y="379"/>
                </a:lnTo>
                <a:cubicBezTo>
                  <a:pt x="934" y="379"/>
                  <a:pt x="933" y="381"/>
                  <a:pt x="932" y="385"/>
                </a:cubicBezTo>
                <a:lnTo>
                  <a:pt x="931" y="397"/>
                </a:lnTo>
                <a:cubicBezTo>
                  <a:pt x="931" y="403"/>
                  <a:pt x="934" y="405"/>
                  <a:pt x="934" y="410"/>
                </a:cubicBezTo>
                <a:lnTo>
                  <a:pt x="933" y="424"/>
                </a:lnTo>
                <a:cubicBezTo>
                  <a:pt x="933" y="428"/>
                  <a:pt x="930" y="430"/>
                  <a:pt x="930" y="435"/>
                </a:cubicBezTo>
                <a:lnTo>
                  <a:pt x="918" y="536"/>
                </a:lnTo>
                <a:cubicBezTo>
                  <a:pt x="924" y="548"/>
                  <a:pt x="967" y="549"/>
                  <a:pt x="974" y="537"/>
                </a:cubicBezTo>
                <a:lnTo>
                  <a:pt x="962" y="436"/>
                </a:lnTo>
                <a:cubicBezTo>
                  <a:pt x="961" y="430"/>
                  <a:pt x="958" y="429"/>
                  <a:pt x="958" y="424"/>
                </a:cubicBezTo>
                <a:lnTo>
                  <a:pt x="957" y="410"/>
                </a:lnTo>
                <a:cubicBezTo>
                  <a:pt x="957" y="404"/>
                  <a:pt x="960" y="404"/>
                  <a:pt x="960" y="397"/>
                </a:cubicBezTo>
                <a:lnTo>
                  <a:pt x="959" y="385"/>
                </a:lnTo>
                <a:cubicBezTo>
                  <a:pt x="959" y="381"/>
                  <a:pt x="957" y="379"/>
                  <a:pt x="954" y="379"/>
                </a:cubicBezTo>
                <a:lnTo>
                  <a:pt x="954" y="312"/>
                </a:lnTo>
                <a:cubicBezTo>
                  <a:pt x="972" y="315"/>
                  <a:pt x="991" y="317"/>
                  <a:pt x="1009" y="320"/>
                </a:cubicBezTo>
                <a:close/>
                <a:moveTo>
                  <a:pt x="480" y="435"/>
                </a:moveTo>
                <a:lnTo>
                  <a:pt x="470" y="437"/>
                </a:lnTo>
                <a:lnTo>
                  <a:pt x="506" y="622"/>
                </a:lnTo>
                <a:lnTo>
                  <a:pt x="516" y="620"/>
                </a:lnTo>
                <a:lnTo>
                  <a:pt x="515" y="610"/>
                </a:lnTo>
                <a:lnTo>
                  <a:pt x="524" y="608"/>
                </a:lnTo>
                <a:lnTo>
                  <a:pt x="522" y="598"/>
                </a:lnTo>
                <a:lnTo>
                  <a:pt x="532" y="597"/>
                </a:lnTo>
                <a:lnTo>
                  <a:pt x="530" y="587"/>
                </a:lnTo>
                <a:lnTo>
                  <a:pt x="540" y="585"/>
                </a:lnTo>
                <a:lnTo>
                  <a:pt x="538" y="575"/>
                </a:lnTo>
                <a:lnTo>
                  <a:pt x="548" y="573"/>
                </a:lnTo>
                <a:lnTo>
                  <a:pt x="551" y="590"/>
                </a:lnTo>
                <a:lnTo>
                  <a:pt x="560" y="588"/>
                </a:lnTo>
                <a:lnTo>
                  <a:pt x="563" y="606"/>
                </a:lnTo>
                <a:lnTo>
                  <a:pt x="571" y="604"/>
                </a:lnTo>
                <a:lnTo>
                  <a:pt x="575" y="621"/>
                </a:lnTo>
                <a:lnTo>
                  <a:pt x="583" y="620"/>
                </a:lnTo>
                <a:lnTo>
                  <a:pt x="587" y="637"/>
                </a:lnTo>
                <a:lnTo>
                  <a:pt x="593" y="636"/>
                </a:lnTo>
                <a:lnTo>
                  <a:pt x="595" y="645"/>
                </a:lnTo>
                <a:lnTo>
                  <a:pt x="624" y="640"/>
                </a:lnTo>
                <a:lnTo>
                  <a:pt x="623" y="632"/>
                </a:lnTo>
                <a:lnTo>
                  <a:pt x="629" y="630"/>
                </a:lnTo>
                <a:lnTo>
                  <a:pt x="626" y="613"/>
                </a:lnTo>
                <a:lnTo>
                  <a:pt x="617" y="615"/>
                </a:lnTo>
                <a:lnTo>
                  <a:pt x="614" y="597"/>
                </a:lnTo>
                <a:lnTo>
                  <a:pt x="606" y="599"/>
                </a:lnTo>
                <a:lnTo>
                  <a:pt x="602" y="582"/>
                </a:lnTo>
                <a:lnTo>
                  <a:pt x="594" y="583"/>
                </a:lnTo>
                <a:lnTo>
                  <a:pt x="590" y="566"/>
                </a:lnTo>
                <a:lnTo>
                  <a:pt x="582" y="567"/>
                </a:lnTo>
                <a:lnTo>
                  <a:pt x="580" y="559"/>
                </a:lnTo>
                <a:lnTo>
                  <a:pt x="635" y="548"/>
                </a:lnTo>
                <a:lnTo>
                  <a:pt x="634" y="539"/>
                </a:lnTo>
                <a:lnTo>
                  <a:pt x="624" y="541"/>
                </a:lnTo>
                <a:lnTo>
                  <a:pt x="622" y="531"/>
                </a:lnTo>
                <a:lnTo>
                  <a:pt x="612" y="533"/>
                </a:lnTo>
                <a:lnTo>
                  <a:pt x="610" y="523"/>
                </a:lnTo>
                <a:lnTo>
                  <a:pt x="600" y="525"/>
                </a:lnTo>
                <a:lnTo>
                  <a:pt x="599" y="515"/>
                </a:lnTo>
                <a:lnTo>
                  <a:pt x="589" y="517"/>
                </a:lnTo>
                <a:lnTo>
                  <a:pt x="587" y="507"/>
                </a:lnTo>
                <a:lnTo>
                  <a:pt x="577" y="509"/>
                </a:lnTo>
                <a:lnTo>
                  <a:pt x="575" y="499"/>
                </a:lnTo>
                <a:lnTo>
                  <a:pt x="565" y="501"/>
                </a:lnTo>
                <a:lnTo>
                  <a:pt x="563" y="491"/>
                </a:lnTo>
                <a:lnTo>
                  <a:pt x="553" y="493"/>
                </a:lnTo>
                <a:lnTo>
                  <a:pt x="551" y="483"/>
                </a:lnTo>
                <a:lnTo>
                  <a:pt x="541" y="485"/>
                </a:lnTo>
                <a:lnTo>
                  <a:pt x="539" y="475"/>
                </a:lnTo>
                <a:lnTo>
                  <a:pt x="529" y="477"/>
                </a:lnTo>
                <a:lnTo>
                  <a:pt x="527" y="467"/>
                </a:lnTo>
                <a:lnTo>
                  <a:pt x="517" y="469"/>
                </a:lnTo>
                <a:lnTo>
                  <a:pt x="515" y="459"/>
                </a:lnTo>
                <a:lnTo>
                  <a:pt x="505" y="461"/>
                </a:lnTo>
                <a:lnTo>
                  <a:pt x="503" y="451"/>
                </a:lnTo>
                <a:lnTo>
                  <a:pt x="493" y="453"/>
                </a:lnTo>
                <a:lnTo>
                  <a:pt x="491" y="443"/>
                </a:lnTo>
                <a:lnTo>
                  <a:pt x="482" y="445"/>
                </a:lnTo>
                <a:lnTo>
                  <a:pt x="480" y="435"/>
                </a:lnTo>
                <a:close/>
                <a:moveTo>
                  <a:pt x="95" y="327"/>
                </a:moveTo>
                <a:lnTo>
                  <a:pt x="692" y="327"/>
                </a:lnTo>
                <a:lnTo>
                  <a:pt x="692" y="679"/>
                </a:lnTo>
                <a:lnTo>
                  <a:pt x="95" y="679"/>
                </a:lnTo>
                <a:lnTo>
                  <a:pt x="95" y="327"/>
                </a:lnTo>
                <a:close/>
              </a:path>
            </a:pathLst>
          </a:custGeom>
          <a:solidFill>
            <a:srgbClr val="1D4C61"/>
          </a:solidFill>
          <a:ln>
            <a:noFill/>
          </a:ln>
        </p:spPr>
        <p:txBody>
          <a:bodyPr vert="horz" wrap="square" lIns="91440" tIns="45720" rIns="91440" bIns="45720" numCol="1" anchor="t" anchorCtr="0" compatLnSpc="1"/>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313530"/>
              </a:solidFill>
              <a:effectLst/>
              <a:uLnTx/>
              <a:uFillTx/>
              <a:latin typeface="Arial" panose="020B0604020202020204" pitchFamily="34" charset="0"/>
              <a:ea typeface="宋体" panose="02010600030101010101" pitchFamily="2" charset="-122"/>
            </a:endParaRPr>
          </a:p>
        </p:txBody>
      </p:sp>
      <p:sp>
        <p:nvSpPr>
          <p:cNvPr id="110" name="Freeform 37"/>
          <p:cNvSpPr>
            <a:spLocks noEditPoints="1"/>
          </p:cNvSpPr>
          <p:nvPr/>
        </p:nvSpPr>
        <p:spPr bwMode="auto">
          <a:xfrm>
            <a:off x="3468871" y="5463128"/>
            <a:ext cx="652296" cy="654143"/>
          </a:xfrm>
          <a:custGeom>
            <a:avLst/>
            <a:gdLst>
              <a:gd name="T0" fmla="*/ 0 w 915"/>
              <a:gd name="T1" fmla="*/ 458 h 915"/>
              <a:gd name="T2" fmla="*/ 915 w 915"/>
              <a:gd name="T3" fmla="*/ 458 h 915"/>
              <a:gd name="T4" fmla="*/ 672 w 915"/>
              <a:gd name="T5" fmla="*/ 498 h 915"/>
              <a:gd name="T6" fmla="*/ 806 w 915"/>
              <a:gd name="T7" fmla="*/ 498 h 915"/>
              <a:gd name="T8" fmla="*/ 662 w 915"/>
              <a:gd name="T9" fmla="*/ 608 h 915"/>
              <a:gd name="T10" fmla="*/ 662 w 915"/>
              <a:gd name="T11" fmla="*/ 307 h 915"/>
              <a:gd name="T12" fmla="*/ 762 w 915"/>
              <a:gd name="T13" fmla="*/ 285 h 915"/>
              <a:gd name="T14" fmla="*/ 672 w 915"/>
              <a:gd name="T15" fmla="*/ 417 h 915"/>
              <a:gd name="T16" fmla="*/ 592 w 915"/>
              <a:gd name="T17" fmla="*/ 498 h 915"/>
              <a:gd name="T18" fmla="*/ 582 w 915"/>
              <a:gd name="T19" fmla="*/ 597 h 915"/>
              <a:gd name="T20" fmla="*/ 334 w 915"/>
              <a:gd name="T21" fmla="*/ 597 h 915"/>
              <a:gd name="T22" fmla="*/ 592 w 915"/>
              <a:gd name="T23" fmla="*/ 498 h 915"/>
              <a:gd name="T24" fmla="*/ 582 w 915"/>
              <a:gd name="T25" fmla="*/ 317 h 915"/>
              <a:gd name="T26" fmla="*/ 324 w 915"/>
              <a:gd name="T27" fmla="*/ 417 h 915"/>
              <a:gd name="T28" fmla="*/ 582 w 915"/>
              <a:gd name="T29" fmla="*/ 317 h 915"/>
              <a:gd name="T30" fmla="*/ 710 w 915"/>
              <a:gd name="T31" fmla="*/ 215 h 915"/>
              <a:gd name="T32" fmla="*/ 617 w 915"/>
              <a:gd name="T33" fmla="*/ 146 h 915"/>
              <a:gd name="T34" fmla="*/ 710 w 915"/>
              <a:gd name="T35" fmla="*/ 215 h 915"/>
              <a:gd name="T36" fmla="*/ 564 w 915"/>
              <a:gd name="T37" fmla="*/ 238 h 915"/>
              <a:gd name="T38" fmla="*/ 374 w 915"/>
              <a:gd name="T39" fmla="*/ 175 h 915"/>
              <a:gd name="T40" fmla="*/ 504 w 915"/>
              <a:gd name="T41" fmla="*/ 111 h 915"/>
              <a:gd name="T42" fmla="*/ 564 w 915"/>
              <a:gd name="T43" fmla="*/ 238 h 915"/>
              <a:gd name="T44" fmla="*/ 298 w 915"/>
              <a:gd name="T45" fmla="*/ 146 h 915"/>
              <a:gd name="T46" fmla="*/ 205 w 915"/>
              <a:gd name="T47" fmla="*/ 215 h 915"/>
              <a:gd name="T48" fmla="*/ 298 w 915"/>
              <a:gd name="T49" fmla="*/ 146 h 915"/>
              <a:gd name="T50" fmla="*/ 298 w 915"/>
              <a:gd name="T51" fmla="*/ 769 h 915"/>
              <a:gd name="T52" fmla="*/ 205 w 915"/>
              <a:gd name="T53" fmla="*/ 700 h 915"/>
              <a:gd name="T54" fmla="*/ 298 w 915"/>
              <a:gd name="T55" fmla="*/ 769 h 915"/>
              <a:gd name="T56" fmla="*/ 351 w 915"/>
              <a:gd name="T57" fmla="*/ 677 h 915"/>
              <a:gd name="T58" fmla="*/ 542 w 915"/>
              <a:gd name="T59" fmla="*/ 741 h 915"/>
              <a:gd name="T60" fmla="*/ 411 w 915"/>
              <a:gd name="T61" fmla="*/ 805 h 915"/>
              <a:gd name="T62" fmla="*/ 351 w 915"/>
              <a:gd name="T63" fmla="*/ 677 h 915"/>
              <a:gd name="T64" fmla="*/ 617 w 915"/>
              <a:gd name="T65" fmla="*/ 769 h 915"/>
              <a:gd name="T66" fmla="*/ 710 w 915"/>
              <a:gd name="T67" fmla="*/ 700 h 915"/>
              <a:gd name="T68" fmla="*/ 617 w 915"/>
              <a:gd name="T69" fmla="*/ 769 h 915"/>
              <a:gd name="T70" fmla="*/ 254 w 915"/>
              <a:gd name="T71" fmla="*/ 608 h 915"/>
              <a:gd name="T72" fmla="*/ 110 w 915"/>
              <a:gd name="T73" fmla="*/ 498 h 915"/>
              <a:gd name="T74" fmla="*/ 254 w 915"/>
              <a:gd name="T75" fmla="*/ 608 h 915"/>
              <a:gd name="T76" fmla="*/ 243 w 915"/>
              <a:gd name="T77" fmla="*/ 417 h 915"/>
              <a:gd name="T78" fmla="*/ 153 w 915"/>
              <a:gd name="T79" fmla="*/ 285 h 915"/>
              <a:gd name="T80" fmla="*/ 243 w 915"/>
              <a:gd name="T81" fmla="*/ 417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15" h="915">
                <a:moveTo>
                  <a:pt x="458" y="0"/>
                </a:moveTo>
                <a:cubicBezTo>
                  <a:pt x="205" y="0"/>
                  <a:pt x="0" y="205"/>
                  <a:pt x="0" y="458"/>
                </a:cubicBezTo>
                <a:cubicBezTo>
                  <a:pt x="0" y="710"/>
                  <a:pt x="205" y="915"/>
                  <a:pt x="458" y="915"/>
                </a:cubicBezTo>
                <a:cubicBezTo>
                  <a:pt x="710" y="915"/>
                  <a:pt x="915" y="710"/>
                  <a:pt x="915" y="458"/>
                </a:cubicBezTo>
                <a:cubicBezTo>
                  <a:pt x="915" y="205"/>
                  <a:pt x="710" y="0"/>
                  <a:pt x="458" y="0"/>
                </a:cubicBezTo>
                <a:close/>
                <a:moveTo>
                  <a:pt x="672" y="498"/>
                </a:moveTo>
                <a:lnTo>
                  <a:pt x="672" y="498"/>
                </a:lnTo>
                <a:lnTo>
                  <a:pt x="806" y="498"/>
                </a:lnTo>
                <a:cubicBezTo>
                  <a:pt x="800" y="544"/>
                  <a:pt x="786" y="590"/>
                  <a:pt x="762" y="631"/>
                </a:cubicBezTo>
                <a:cubicBezTo>
                  <a:pt x="732" y="621"/>
                  <a:pt x="698" y="614"/>
                  <a:pt x="662" y="608"/>
                </a:cubicBezTo>
                <a:cubicBezTo>
                  <a:pt x="668" y="572"/>
                  <a:pt x="671" y="536"/>
                  <a:pt x="672" y="498"/>
                </a:cubicBezTo>
                <a:close/>
                <a:moveTo>
                  <a:pt x="662" y="307"/>
                </a:moveTo>
                <a:lnTo>
                  <a:pt x="662" y="307"/>
                </a:lnTo>
                <a:cubicBezTo>
                  <a:pt x="698" y="301"/>
                  <a:pt x="732" y="293"/>
                  <a:pt x="762" y="285"/>
                </a:cubicBezTo>
                <a:cubicBezTo>
                  <a:pt x="786" y="325"/>
                  <a:pt x="800" y="371"/>
                  <a:pt x="806" y="417"/>
                </a:cubicBezTo>
                <a:lnTo>
                  <a:pt x="672" y="417"/>
                </a:lnTo>
                <a:cubicBezTo>
                  <a:pt x="671" y="379"/>
                  <a:pt x="668" y="343"/>
                  <a:pt x="662" y="307"/>
                </a:cubicBezTo>
                <a:close/>
                <a:moveTo>
                  <a:pt x="592" y="498"/>
                </a:moveTo>
                <a:lnTo>
                  <a:pt x="592" y="498"/>
                </a:lnTo>
                <a:cubicBezTo>
                  <a:pt x="590" y="532"/>
                  <a:pt x="587" y="566"/>
                  <a:pt x="582" y="597"/>
                </a:cubicBezTo>
                <a:cubicBezTo>
                  <a:pt x="542" y="594"/>
                  <a:pt x="500" y="592"/>
                  <a:pt x="458" y="592"/>
                </a:cubicBezTo>
                <a:cubicBezTo>
                  <a:pt x="416" y="592"/>
                  <a:pt x="374" y="594"/>
                  <a:pt x="334" y="597"/>
                </a:cubicBezTo>
                <a:cubicBezTo>
                  <a:pt x="329" y="566"/>
                  <a:pt x="325" y="532"/>
                  <a:pt x="324" y="498"/>
                </a:cubicBezTo>
                <a:lnTo>
                  <a:pt x="592" y="498"/>
                </a:lnTo>
                <a:close/>
                <a:moveTo>
                  <a:pt x="582" y="317"/>
                </a:moveTo>
                <a:lnTo>
                  <a:pt x="582" y="317"/>
                </a:lnTo>
                <a:cubicBezTo>
                  <a:pt x="587" y="349"/>
                  <a:pt x="590" y="383"/>
                  <a:pt x="592" y="417"/>
                </a:cubicBezTo>
                <a:lnTo>
                  <a:pt x="324" y="417"/>
                </a:lnTo>
                <a:cubicBezTo>
                  <a:pt x="325" y="383"/>
                  <a:pt x="329" y="349"/>
                  <a:pt x="334" y="317"/>
                </a:cubicBezTo>
                <a:cubicBezTo>
                  <a:pt x="414" y="325"/>
                  <a:pt x="501" y="325"/>
                  <a:pt x="582" y="317"/>
                </a:cubicBezTo>
                <a:close/>
                <a:moveTo>
                  <a:pt x="710" y="215"/>
                </a:moveTo>
                <a:lnTo>
                  <a:pt x="710" y="215"/>
                </a:lnTo>
                <a:cubicBezTo>
                  <a:pt x="690" y="220"/>
                  <a:pt x="668" y="224"/>
                  <a:pt x="645" y="228"/>
                </a:cubicBezTo>
                <a:cubicBezTo>
                  <a:pt x="637" y="198"/>
                  <a:pt x="628" y="171"/>
                  <a:pt x="617" y="146"/>
                </a:cubicBezTo>
                <a:cubicBezTo>
                  <a:pt x="650" y="162"/>
                  <a:pt x="679" y="184"/>
                  <a:pt x="705" y="210"/>
                </a:cubicBezTo>
                <a:cubicBezTo>
                  <a:pt x="707" y="212"/>
                  <a:pt x="709" y="213"/>
                  <a:pt x="710" y="215"/>
                </a:cubicBezTo>
                <a:close/>
                <a:moveTo>
                  <a:pt x="564" y="238"/>
                </a:moveTo>
                <a:lnTo>
                  <a:pt x="564" y="238"/>
                </a:lnTo>
                <a:cubicBezTo>
                  <a:pt x="496" y="243"/>
                  <a:pt x="420" y="243"/>
                  <a:pt x="351" y="238"/>
                </a:cubicBezTo>
                <a:cubicBezTo>
                  <a:pt x="358" y="215"/>
                  <a:pt x="365" y="194"/>
                  <a:pt x="374" y="175"/>
                </a:cubicBezTo>
                <a:cubicBezTo>
                  <a:pt x="385" y="148"/>
                  <a:pt x="398" y="127"/>
                  <a:pt x="411" y="111"/>
                </a:cubicBezTo>
                <a:cubicBezTo>
                  <a:pt x="442" y="106"/>
                  <a:pt x="473" y="106"/>
                  <a:pt x="504" y="111"/>
                </a:cubicBezTo>
                <a:cubicBezTo>
                  <a:pt x="518" y="127"/>
                  <a:pt x="531" y="148"/>
                  <a:pt x="542" y="175"/>
                </a:cubicBezTo>
                <a:cubicBezTo>
                  <a:pt x="550" y="194"/>
                  <a:pt x="558" y="215"/>
                  <a:pt x="564" y="238"/>
                </a:cubicBezTo>
                <a:close/>
                <a:moveTo>
                  <a:pt x="298" y="146"/>
                </a:moveTo>
                <a:lnTo>
                  <a:pt x="298" y="146"/>
                </a:lnTo>
                <a:cubicBezTo>
                  <a:pt x="287" y="171"/>
                  <a:pt x="278" y="198"/>
                  <a:pt x="270" y="228"/>
                </a:cubicBezTo>
                <a:cubicBezTo>
                  <a:pt x="247" y="224"/>
                  <a:pt x="226" y="220"/>
                  <a:pt x="205" y="215"/>
                </a:cubicBezTo>
                <a:cubicBezTo>
                  <a:pt x="207" y="213"/>
                  <a:pt x="209" y="212"/>
                  <a:pt x="210" y="210"/>
                </a:cubicBezTo>
                <a:cubicBezTo>
                  <a:pt x="236" y="184"/>
                  <a:pt x="266" y="162"/>
                  <a:pt x="298" y="146"/>
                </a:cubicBezTo>
                <a:close/>
                <a:moveTo>
                  <a:pt x="298" y="769"/>
                </a:moveTo>
                <a:lnTo>
                  <a:pt x="298" y="769"/>
                </a:lnTo>
                <a:cubicBezTo>
                  <a:pt x="266" y="753"/>
                  <a:pt x="236" y="731"/>
                  <a:pt x="210" y="705"/>
                </a:cubicBezTo>
                <a:cubicBezTo>
                  <a:pt x="209" y="704"/>
                  <a:pt x="207" y="702"/>
                  <a:pt x="205" y="700"/>
                </a:cubicBezTo>
                <a:cubicBezTo>
                  <a:pt x="226" y="695"/>
                  <a:pt x="247" y="691"/>
                  <a:pt x="270" y="687"/>
                </a:cubicBezTo>
                <a:cubicBezTo>
                  <a:pt x="278" y="717"/>
                  <a:pt x="287" y="744"/>
                  <a:pt x="298" y="769"/>
                </a:cubicBezTo>
                <a:close/>
                <a:moveTo>
                  <a:pt x="351" y="677"/>
                </a:moveTo>
                <a:lnTo>
                  <a:pt x="351" y="677"/>
                </a:lnTo>
                <a:cubicBezTo>
                  <a:pt x="420" y="671"/>
                  <a:pt x="496" y="671"/>
                  <a:pt x="564" y="677"/>
                </a:cubicBezTo>
                <a:cubicBezTo>
                  <a:pt x="558" y="700"/>
                  <a:pt x="550" y="721"/>
                  <a:pt x="542" y="741"/>
                </a:cubicBezTo>
                <a:cubicBezTo>
                  <a:pt x="531" y="766"/>
                  <a:pt x="518" y="788"/>
                  <a:pt x="504" y="805"/>
                </a:cubicBezTo>
                <a:cubicBezTo>
                  <a:pt x="473" y="809"/>
                  <a:pt x="442" y="809"/>
                  <a:pt x="411" y="805"/>
                </a:cubicBezTo>
                <a:cubicBezTo>
                  <a:pt x="398" y="788"/>
                  <a:pt x="385" y="766"/>
                  <a:pt x="374" y="741"/>
                </a:cubicBezTo>
                <a:cubicBezTo>
                  <a:pt x="365" y="721"/>
                  <a:pt x="358" y="700"/>
                  <a:pt x="351" y="677"/>
                </a:cubicBezTo>
                <a:close/>
                <a:moveTo>
                  <a:pt x="617" y="769"/>
                </a:moveTo>
                <a:lnTo>
                  <a:pt x="617" y="769"/>
                </a:lnTo>
                <a:cubicBezTo>
                  <a:pt x="628" y="744"/>
                  <a:pt x="637" y="717"/>
                  <a:pt x="645" y="687"/>
                </a:cubicBezTo>
                <a:cubicBezTo>
                  <a:pt x="668" y="691"/>
                  <a:pt x="690" y="695"/>
                  <a:pt x="710" y="700"/>
                </a:cubicBezTo>
                <a:cubicBezTo>
                  <a:pt x="709" y="702"/>
                  <a:pt x="707" y="704"/>
                  <a:pt x="705" y="705"/>
                </a:cubicBezTo>
                <a:cubicBezTo>
                  <a:pt x="679" y="731"/>
                  <a:pt x="650" y="753"/>
                  <a:pt x="617" y="769"/>
                </a:cubicBezTo>
                <a:close/>
                <a:moveTo>
                  <a:pt x="254" y="608"/>
                </a:moveTo>
                <a:lnTo>
                  <a:pt x="254" y="608"/>
                </a:lnTo>
                <a:cubicBezTo>
                  <a:pt x="217" y="614"/>
                  <a:pt x="184" y="621"/>
                  <a:pt x="153" y="631"/>
                </a:cubicBezTo>
                <a:cubicBezTo>
                  <a:pt x="130" y="590"/>
                  <a:pt x="115" y="544"/>
                  <a:pt x="110" y="498"/>
                </a:cubicBezTo>
                <a:lnTo>
                  <a:pt x="243" y="498"/>
                </a:lnTo>
                <a:cubicBezTo>
                  <a:pt x="245" y="536"/>
                  <a:pt x="248" y="572"/>
                  <a:pt x="254" y="608"/>
                </a:cubicBezTo>
                <a:close/>
                <a:moveTo>
                  <a:pt x="243" y="417"/>
                </a:moveTo>
                <a:lnTo>
                  <a:pt x="243" y="417"/>
                </a:lnTo>
                <a:lnTo>
                  <a:pt x="110" y="417"/>
                </a:lnTo>
                <a:cubicBezTo>
                  <a:pt x="115" y="371"/>
                  <a:pt x="130" y="325"/>
                  <a:pt x="153" y="285"/>
                </a:cubicBezTo>
                <a:cubicBezTo>
                  <a:pt x="184" y="293"/>
                  <a:pt x="217" y="301"/>
                  <a:pt x="254" y="307"/>
                </a:cubicBezTo>
                <a:cubicBezTo>
                  <a:pt x="248" y="343"/>
                  <a:pt x="245" y="379"/>
                  <a:pt x="243" y="417"/>
                </a:cubicBezTo>
                <a:close/>
              </a:path>
            </a:pathLst>
          </a:custGeom>
          <a:solidFill>
            <a:srgbClr val="1D4C61"/>
          </a:solidFill>
          <a:ln>
            <a:noFill/>
          </a:ln>
        </p:spPr>
        <p:txBody>
          <a:bodyPr vert="horz" wrap="square" lIns="91440" tIns="45720" rIns="91440" bIns="45720" numCol="1" anchor="t" anchorCtr="0" compatLnSpc="1"/>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313530"/>
              </a:solidFill>
              <a:effectLst/>
              <a:uLnTx/>
              <a:uFillTx/>
              <a:latin typeface="Arial" panose="020B0604020202020204" pitchFamily="34" charset="0"/>
              <a:ea typeface="宋体" panose="02010600030101010101" pitchFamily="2" charset="-122"/>
            </a:endParaRPr>
          </a:p>
        </p:txBody>
      </p:sp>
      <p:sp>
        <p:nvSpPr>
          <p:cNvPr id="111" name="Freeform 38"/>
          <p:cNvSpPr>
            <a:spLocks noEditPoints="1"/>
          </p:cNvSpPr>
          <p:nvPr/>
        </p:nvSpPr>
        <p:spPr bwMode="auto">
          <a:xfrm>
            <a:off x="4633024" y="5442801"/>
            <a:ext cx="445335" cy="609794"/>
          </a:xfrm>
          <a:custGeom>
            <a:avLst/>
            <a:gdLst>
              <a:gd name="T0" fmla="*/ 82 w 625"/>
              <a:gd name="T1" fmla="*/ 138 h 853"/>
              <a:gd name="T2" fmla="*/ 69 w 625"/>
              <a:gd name="T3" fmla="*/ 853 h 853"/>
              <a:gd name="T4" fmla="*/ 625 w 625"/>
              <a:gd name="T5" fmla="*/ 210 h 853"/>
              <a:gd name="T6" fmla="*/ 577 w 625"/>
              <a:gd name="T7" fmla="*/ 225 h 853"/>
              <a:gd name="T8" fmla="*/ 71 w 625"/>
              <a:gd name="T9" fmla="*/ 803 h 853"/>
              <a:gd name="T10" fmla="*/ 270 w 625"/>
              <a:gd name="T11" fmla="*/ 91 h 853"/>
              <a:gd name="T12" fmla="*/ 354 w 625"/>
              <a:gd name="T13" fmla="*/ 91 h 853"/>
              <a:gd name="T14" fmla="*/ 311 w 625"/>
              <a:gd name="T15" fmla="*/ 136 h 853"/>
              <a:gd name="T16" fmla="*/ 218 w 625"/>
              <a:gd name="T17" fmla="*/ 93 h 853"/>
              <a:gd name="T18" fmla="*/ 114 w 625"/>
              <a:gd name="T19" fmla="*/ 216 h 853"/>
              <a:gd name="T20" fmla="*/ 510 w 625"/>
              <a:gd name="T21" fmla="*/ 216 h 853"/>
              <a:gd name="T22" fmla="*/ 406 w 625"/>
              <a:gd name="T23" fmla="*/ 93 h 853"/>
              <a:gd name="T24" fmla="*/ 218 w 625"/>
              <a:gd name="T25" fmla="*/ 93 h 853"/>
              <a:gd name="T26" fmla="*/ 220 w 625"/>
              <a:gd name="T27" fmla="*/ 648 h 853"/>
              <a:gd name="T28" fmla="*/ 151 w 625"/>
              <a:gd name="T29" fmla="*/ 667 h 853"/>
              <a:gd name="T30" fmla="*/ 136 w 625"/>
              <a:gd name="T31" fmla="*/ 682 h 853"/>
              <a:gd name="T32" fmla="*/ 220 w 625"/>
              <a:gd name="T33" fmla="*/ 689 h 853"/>
              <a:gd name="T34" fmla="*/ 132 w 625"/>
              <a:gd name="T35" fmla="*/ 732 h 853"/>
              <a:gd name="T36" fmla="*/ 242 w 625"/>
              <a:gd name="T37" fmla="*/ 678 h 853"/>
              <a:gd name="T38" fmla="*/ 242 w 625"/>
              <a:gd name="T39" fmla="*/ 643 h 853"/>
              <a:gd name="T40" fmla="*/ 110 w 625"/>
              <a:gd name="T41" fmla="*/ 650 h 853"/>
              <a:gd name="T42" fmla="*/ 214 w 625"/>
              <a:gd name="T43" fmla="*/ 760 h 853"/>
              <a:gd name="T44" fmla="*/ 214 w 625"/>
              <a:gd name="T45" fmla="*/ 335 h 853"/>
              <a:gd name="T46" fmla="*/ 151 w 625"/>
              <a:gd name="T47" fmla="*/ 354 h 853"/>
              <a:gd name="T48" fmla="*/ 173 w 625"/>
              <a:gd name="T49" fmla="*/ 410 h 853"/>
              <a:gd name="T50" fmla="*/ 132 w 625"/>
              <a:gd name="T51" fmla="*/ 425 h 853"/>
              <a:gd name="T52" fmla="*/ 214 w 625"/>
              <a:gd name="T53" fmla="*/ 313 h 853"/>
              <a:gd name="T54" fmla="*/ 110 w 625"/>
              <a:gd name="T55" fmla="*/ 423 h 853"/>
              <a:gd name="T56" fmla="*/ 241 w 625"/>
              <a:gd name="T57" fmla="*/ 360 h 853"/>
              <a:gd name="T58" fmla="*/ 240 w 625"/>
              <a:gd name="T59" fmla="*/ 330 h 853"/>
              <a:gd name="T60" fmla="*/ 220 w 625"/>
              <a:gd name="T61" fmla="*/ 503 h 853"/>
              <a:gd name="T62" fmla="*/ 136 w 625"/>
              <a:gd name="T63" fmla="*/ 525 h 853"/>
              <a:gd name="T64" fmla="*/ 220 w 625"/>
              <a:gd name="T65" fmla="*/ 581 h 853"/>
              <a:gd name="T66" fmla="*/ 241 w 625"/>
              <a:gd name="T67" fmla="*/ 487 h 853"/>
              <a:gd name="T68" fmla="*/ 110 w 625"/>
              <a:gd name="T69" fmla="*/ 492 h 853"/>
              <a:gd name="T70" fmla="*/ 220 w 625"/>
              <a:gd name="T71" fmla="*/ 602 h 853"/>
              <a:gd name="T72" fmla="*/ 289 w 625"/>
              <a:gd name="T73" fmla="*/ 465 h 853"/>
              <a:gd name="T74" fmla="*/ 326 w 625"/>
              <a:gd name="T75" fmla="*/ 723 h 853"/>
              <a:gd name="T76" fmla="*/ 501 w 625"/>
              <a:gd name="T77" fmla="*/ 669 h 853"/>
              <a:gd name="T78" fmla="*/ 320 w 625"/>
              <a:gd name="T79" fmla="*/ 717 h 853"/>
              <a:gd name="T80" fmla="*/ 501 w 625"/>
              <a:gd name="T81" fmla="*/ 507 h 853"/>
              <a:gd name="T82" fmla="*/ 320 w 625"/>
              <a:gd name="T83" fmla="*/ 410 h 853"/>
              <a:gd name="T84" fmla="*/ 320 w 625"/>
              <a:gd name="T85" fmla="*/ 352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25" h="853">
                <a:moveTo>
                  <a:pt x="47" y="225"/>
                </a:moveTo>
                <a:cubicBezTo>
                  <a:pt x="47" y="201"/>
                  <a:pt x="58" y="189"/>
                  <a:pt x="82" y="188"/>
                </a:cubicBezTo>
                <a:lnTo>
                  <a:pt x="82" y="138"/>
                </a:lnTo>
                <a:cubicBezTo>
                  <a:pt x="39" y="139"/>
                  <a:pt x="0" y="167"/>
                  <a:pt x="0" y="210"/>
                </a:cubicBezTo>
                <a:lnTo>
                  <a:pt x="0" y="784"/>
                </a:lnTo>
                <a:cubicBezTo>
                  <a:pt x="0" y="819"/>
                  <a:pt x="34" y="853"/>
                  <a:pt x="69" y="853"/>
                </a:cubicBezTo>
                <a:lnTo>
                  <a:pt x="555" y="853"/>
                </a:lnTo>
                <a:cubicBezTo>
                  <a:pt x="590" y="853"/>
                  <a:pt x="625" y="819"/>
                  <a:pt x="625" y="784"/>
                </a:cubicBezTo>
                <a:lnTo>
                  <a:pt x="625" y="210"/>
                </a:lnTo>
                <a:cubicBezTo>
                  <a:pt x="625" y="167"/>
                  <a:pt x="586" y="139"/>
                  <a:pt x="542" y="138"/>
                </a:cubicBezTo>
                <a:lnTo>
                  <a:pt x="542" y="188"/>
                </a:lnTo>
                <a:cubicBezTo>
                  <a:pt x="566" y="189"/>
                  <a:pt x="577" y="201"/>
                  <a:pt x="577" y="225"/>
                </a:cubicBezTo>
                <a:lnTo>
                  <a:pt x="577" y="768"/>
                </a:lnTo>
                <a:cubicBezTo>
                  <a:pt x="577" y="786"/>
                  <a:pt x="570" y="803"/>
                  <a:pt x="553" y="803"/>
                </a:cubicBezTo>
                <a:lnTo>
                  <a:pt x="71" y="803"/>
                </a:lnTo>
                <a:cubicBezTo>
                  <a:pt x="53" y="803"/>
                  <a:pt x="47" y="783"/>
                  <a:pt x="47" y="764"/>
                </a:cubicBezTo>
                <a:lnTo>
                  <a:pt x="47" y="225"/>
                </a:lnTo>
                <a:close/>
                <a:moveTo>
                  <a:pt x="270" y="91"/>
                </a:moveTo>
                <a:cubicBezTo>
                  <a:pt x="270" y="71"/>
                  <a:pt x="289" y="52"/>
                  <a:pt x="309" y="52"/>
                </a:cubicBezTo>
                <a:lnTo>
                  <a:pt x="315" y="52"/>
                </a:lnTo>
                <a:cubicBezTo>
                  <a:pt x="335" y="52"/>
                  <a:pt x="354" y="71"/>
                  <a:pt x="354" y="91"/>
                </a:cubicBezTo>
                <a:lnTo>
                  <a:pt x="354" y="95"/>
                </a:lnTo>
                <a:cubicBezTo>
                  <a:pt x="354" y="117"/>
                  <a:pt x="335" y="136"/>
                  <a:pt x="313" y="136"/>
                </a:cubicBezTo>
                <a:lnTo>
                  <a:pt x="311" y="136"/>
                </a:lnTo>
                <a:cubicBezTo>
                  <a:pt x="289" y="136"/>
                  <a:pt x="270" y="117"/>
                  <a:pt x="270" y="95"/>
                </a:cubicBezTo>
                <a:lnTo>
                  <a:pt x="270" y="91"/>
                </a:lnTo>
                <a:close/>
                <a:moveTo>
                  <a:pt x="218" y="93"/>
                </a:moveTo>
                <a:lnTo>
                  <a:pt x="149" y="93"/>
                </a:lnTo>
                <a:cubicBezTo>
                  <a:pt x="125" y="93"/>
                  <a:pt x="114" y="104"/>
                  <a:pt x="114" y="128"/>
                </a:cubicBezTo>
                <a:lnTo>
                  <a:pt x="114" y="216"/>
                </a:lnTo>
                <a:cubicBezTo>
                  <a:pt x="114" y="231"/>
                  <a:pt x="124" y="246"/>
                  <a:pt x="138" y="246"/>
                </a:cubicBezTo>
                <a:lnTo>
                  <a:pt x="486" y="246"/>
                </a:lnTo>
                <a:cubicBezTo>
                  <a:pt x="500" y="246"/>
                  <a:pt x="510" y="231"/>
                  <a:pt x="510" y="216"/>
                </a:cubicBezTo>
                <a:lnTo>
                  <a:pt x="510" y="128"/>
                </a:lnTo>
                <a:cubicBezTo>
                  <a:pt x="510" y="104"/>
                  <a:pt x="499" y="93"/>
                  <a:pt x="475" y="93"/>
                </a:cubicBezTo>
                <a:lnTo>
                  <a:pt x="406" y="93"/>
                </a:lnTo>
                <a:cubicBezTo>
                  <a:pt x="406" y="45"/>
                  <a:pt x="366" y="0"/>
                  <a:pt x="320" y="0"/>
                </a:cubicBezTo>
                <a:lnTo>
                  <a:pt x="305" y="0"/>
                </a:lnTo>
                <a:cubicBezTo>
                  <a:pt x="259" y="0"/>
                  <a:pt x="218" y="45"/>
                  <a:pt x="218" y="93"/>
                </a:cubicBezTo>
                <a:close/>
                <a:moveTo>
                  <a:pt x="132" y="654"/>
                </a:moveTo>
                <a:cubicBezTo>
                  <a:pt x="132" y="649"/>
                  <a:pt x="133" y="648"/>
                  <a:pt x="138" y="648"/>
                </a:cubicBezTo>
                <a:lnTo>
                  <a:pt x="220" y="648"/>
                </a:lnTo>
                <a:lnTo>
                  <a:pt x="220" y="654"/>
                </a:lnTo>
                <a:cubicBezTo>
                  <a:pt x="220" y="661"/>
                  <a:pt x="186" y="681"/>
                  <a:pt x="179" y="684"/>
                </a:cubicBezTo>
                <a:cubicBezTo>
                  <a:pt x="174" y="679"/>
                  <a:pt x="160" y="667"/>
                  <a:pt x="151" y="667"/>
                </a:cubicBezTo>
                <a:lnTo>
                  <a:pt x="149" y="667"/>
                </a:lnTo>
                <a:cubicBezTo>
                  <a:pt x="144" y="667"/>
                  <a:pt x="136" y="675"/>
                  <a:pt x="136" y="680"/>
                </a:cubicBezTo>
                <a:lnTo>
                  <a:pt x="136" y="682"/>
                </a:lnTo>
                <a:cubicBezTo>
                  <a:pt x="136" y="688"/>
                  <a:pt x="167" y="721"/>
                  <a:pt x="173" y="721"/>
                </a:cubicBezTo>
                <a:lnTo>
                  <a:pt x="175" y="721"/>
                </a:lnTo>
                <a:cubicBezTo>
                  <a:pt x="180" y="721"/>
                  <a:pt x="213" y="693"/>
                  <a:pt x="220" y="689"/>
                </a:cubicBezTo>
                <a:cubicBezTo>
                  <a:pt x="220" y="700"/>
                  <a:pt x="225" y="738"/>
                  <a:pt x="214" y="738"/>
                </a:cubicBezTo>
                <a:lnTo>
                  <a:pt x="138" y="738"/>
                </a:lnTo>
                <a:cubicBezTo>
                  <a:pt x="133" y="738"/>
                  <a:pt x="132" y="737"/>
                  <a:pt x="132" y="732"/>
                </a:cubicBezTo>
                <a:lnTo>
                  <a:pt x="132" y="654"/>
                </a:lnTo>
                <a:close/>
                <a:moveTo>
                  <a:pt x="214" y="760"/>
                </a:moveTo>
                <a:cubicBezTo>
                  <a:pt x="255" y="760"/>
                  <a:pt x="239" y="715"/>
                  <a:pt x="242" y="678"/>
                </a:cubicBezTo>
                <a:cubicBezTo>
                  <a:pt x="243" y="659"/>
                  <a:pt x="291" y="642"/>
                  <a:pt x="296" y="624"/>
                </a:cubicBezTo>
                <a:lnTo>
                  <a:pt x="289" y="624"/>
                </a:lnTo>
                <a:cubicBezTo>
                  <a:pt x="275" y="624"/>
                  <a:pt x="253" y="638"/>
                  <a:pt x="242" y="643"/>
                </a:cubicBezTo>
                <a:cubicBezTo>
                  <a:pt x="236" y="635"/>
                  <a:pt x="232" y="626"/>
                  <a:pt x="218" y="626"/>
                </a:cubicBezTo>
                <a:lnTo>
                  <a:pt x="134" y="626"/>
                </a:lnTo>
                <a:cubicBezTo>
                  <a:pt x="121" y="626"/>
                  <a:pt x="110" y="637"/>
                  <a:pt x="110" y="650"/>
                </a:cubicBezTo>
                <a:lnTo>
                  <a:pt x="110" y="736"/>
                </a:lnTo>
                <a:cubicBezTo>
                  <a:pt x="110" y="751"/>
                  <a:pt x="123" y="760"/>
                  <a:pt x="138" y="760"/>
                </a:cubicBezTo>
                <a:lnTo>
                  <a:pt x="214" y="760"/>
                </a:lnTo>
                <a:close/>
                <a:moveTo>
                  <a:pt x="132" y="341"/>
                </a:moveTo>
                <a:cubicBezTo>
                  <a:pt x="132" y="336"/>
                  <a:pt x="133" y="335"/>
                  <a:pt x="138" y="335"/>
                </a:cubicBezTo>
                <a:lnTo>
                  <a:pt x="214" y="335"/>
                </a:lnTo>
                <a:cubicBezTo>
                  <a:pt x="219" y="335"/>
                  <a:pt x="220" y="336"/>
                  <a:pt x="220" y="341"/>
                </a:cubicBezTo>
                <a:cubicBezTo>
                  <a:pt x="220" y="347"/>
                  <a:pt x="184" y="371"/>
                  <a:pt x="179" y="371"/>
                </a:cubicBezTo>
                <a:cubicBezTo>
                  <a:pt x="175" y="371"/>
                  <a:pt x="164" y="354"/>
                  <a:pt x="151" y="354"/>
                </a:cubicBezTo>
                <a:cubicBezTo>
                  <a:pt x="145" y="354"/>
                  <a:pt x="136" y="361"/>
                  <a:pt x="136" y="367"/>
                </a:cubicBezTo>
                <a:lnTo>
                  <a:pt x="136" y="369"/>
                </a:lnTo>
                <a:cubicBezTo>
                  <a:pt x="136" y="378"/>
                  <a:pt x="166" y="407"/>
                  <a:pt x="173" y="410"/>
                </a:cubicBezTo>
                <a:lnTo>
                  <a:pt x="220" y="376"/>
                </a:lnTo>
                <a:lnTo>
                  <a:pt x="220" y="425"/>
                </a:lnTo>
                <a:lnTo>
                  <a:pt x="132" y="425"/>
                </a:lnTo>
                <a:lnTo>
                  <a:pt x="132" y="341"/>
                </a:lnTo>
                <a:close/>
                <a:moveTo>
                  <a:pt x="240" y="330"/>
                </a:moveTo>
                <a:cubicBezTo>
                  <a:pt x="237" y="319"/>
                  <a:pt x="228" y="313"/>
                  <a:pt x="214" y="313"/>
                </a:cubicBezTo>
                <a:lnTo>
                  <a:pt x="138" y="313"/>
                </a:lnTo>
                <a:cubicBezTo>
                  <a:pt x="123" y="313"/>
                  <a:pt x="110" y="322"/>
                  <a:pt x="110" y="337"/>
                </a:cubicBezTo>
                <a:lnTo>
                  <a:pt x="110" y="423"/>
                </a:lnTo>
                <a:cubicBezTo>
                  <a:pt x="110" y="436"/>
                  <a:pt x="121" y="447"/>
                  <a:pt x="134" y="447"/>
                </a:cubicBezTo>
                <a:lnTo>
                  <a:pt x="218" y="447"/>
                </a:lnTo>
                <a:cubicBezTo>
                  <a:pt x="252" y="447"/>
                  <a:pt x="242" y="394"/>
                  <a:pt x="241" y="360"/>
                </a:cubicBezTo>
                <a:lnTo>
                  <a:pt x="296" y="313"/>
                </a:lnTo>
                <a:cubicBezTo>
                  <a:pt x="296" y="313"/>
                  <a:pt x="292" y="311"/>
                  <a:pt x="292" y="311"/>
                </a:cubicBezTo>
                <a:cubicBezTo>
                  <a:pt x="270" y="311"/>
                  <a:pt x="253" y="329"/>
                  <a:pt x="240" y="330"/>
                </a:cubicBezTo>
                <a:close/>
                <a:moveTo>
                  <a:pt x="132" y="492"/>
                </a:moveTo>
                <a:lnTo>
                  <a:pt x="220" y="492"/>
                </a:lnTo>
                <a:lnTo>
                  <a:pt x="220" y="503"/>
                </a:lnTo>
                <a:lnTo>
                  <a:pt x="179" y="529"/>
                </a:lnTo>
                <a:lnTo>
                  <a:pt x="152" y="508"/>
                </a:lnTo>
                <a:cubicBezTo>
                  <a:pt x="145" y="513"/>
                  <a:pt x="136" y="515"/>
                  <a:pt x="136" y="525"/>
                </a:cubicBezTo>
                <a:cubicBezTo>
                  <a:pt x="136" y="531"/>
                  <a:pt x="167" y="566"/>
                  <a:pt x="173" y="566"/>
                </a:cubicBezTo>
                <a:cubicBezTo>
                  <a:pt x="183" y="566"/>
                  <a:pt x="209" y="536"/>
                  <a:pt x="220" y="533"/>
                </a:cubicBezTo>
                <a:lnTo>
                  <a:pt x="220" y="581"/>
                </a:lnTo>
                <a:lnTo>
                  <a:pt x="132" y="581"/>
                </a:lnTo>
                <a:lnTo>
                  <a:pt x="132" y="492"/>
                </a:lnTo>
                <a:close/>
                <a:moveTo>
                  <a:pt x="241" y="487"/>
                </a:moveTo>
                <a:cubicBezTo>
                  <a:pt x="238" y="480"/>
                  <a:pt x="233" y="471"/>
                  <a:pt x="220" y="471"/>
                </a:cubicBezTo>
                <a:lnTo>
                  <a:pt x="132" y="471"/>
                </a:lnTo>
                <a:cubicBezTo>
                  <a:pt x="121" y="471"/>
                  <a:pt x="110" y="481"/>
                  <a:pt x="110" y="492"/>
                </a:cubicBezTo>
                <a:lnTo>
                  <a:pt x="110" y="581"/>
                </a:lnTo>
                <a:cubicBezTo>
                  <a:pt x="110" y="592"/>
                  <a:pt x="121" y="602"/>
                  <a:pt x="132" y="602"/>
                </a:cubicBezTo>
                <a:lnTo>
                  <a:pt x="220" y="602"/>
                </a:lnTo>
                <a:cubicBezTo>
                  <a:pt x="252" y="602"/>
                  <a:pt x="242" y="547"/>
                  <a:pt x="241" y="515"/>
                </a:cubicBezTo>
                <a:lnTo>
                  <a:pt x="296" y="469"/>
                </a:lnTo>
                <a:lnTo>
                  <a:pt x="289" y="465"/>
                </a:lnTo>
                <a:lnTo>
                  <a:pt x="241" y="487"/>
                </a:lnTo>
                <a:close/>
                <a:moveTo>
                  <a:pt x="320" y="717"/>
                </a:moveTo>
                <a:cubicBezTo>
                  <a:pt x="320" y="722"/>
                  <a:pt x="321" y="723"/>
                  <a:pt x="326" y="723"/>
                </a:cubicBezTo>
                <a:lnTo>
                  <a:pt x="495" y="723"/>
                </a:lnTo>
                <a:cubicBezTo>
                  <a:pt x="500" y="723"/>
                  <a:pt x="501" y="722"/>
                  <a:pt x="501" y="717"/>
                </a:cubicBezTo>
                <a:lnTo>
                  <a:pt x="501" y="669"/>
                </a:lnTo>
                <a:cubicBezTo>
                  <a:pt x="501" y="664"/>
                  <a:pt x="500" y="663"/>
                  <a:pt x="495" y="663"/>
                </a:cubicBezTo>
                <a:lnTo>
                  <a:pt x="320" y="663"/>
                </a:lnTo>
                <a:lnTo>
                  <a:pt x="320" y="717"/>
                </a:lnTo>
                <a:close/>
                <a:moveTo>
                  <a:pt x="320" y="566"/>
                </a:moveTo>
                <a:lnTo>
                  <a:pt x="501" y="566"/>
                </a:lnTo>
                <a:lnTo>
                  <a:pt x="501" y="507"/>
                </a:lnTo>
                <a:lnTo>
                  <a:pt x="320" y="507"/>
                </a:lnTo>
                <a:lnTo>
                  <a:pt x="320" y="566"/>
                </a:lnTo>
                <a:close/>
                <a:moveTo>
                  <a:pt x="320" y="410"/>
                </a:moveTo>
                <a:lnTo>
                  <a:pt x="452" y="410"/>
                </a:lnTo>
                <a:lnTo>
                  <a:pt x="452" y="352"/>
                </a:lnTo>
                <a:lnTo>
                  <a:pt x="320" y="352"/>
                </a:lnTo>
                <a:lnTo>
                  <a:pt x="320" y="410"/>
                </a:lnTo>
                <a:close/>
              </a:path>
            </a:pathLst>
          </a:custGeom>
          <a:solidFill>
            <a:srgbClr val="1D4C61"/>
          </a:solidFill>
          <a:ln>
            <a:noFill/>
          </a:ln>
        </p:spPr>
        <p:txBody>
          <a:bodyPr vert="horz" wrap="square" lIns="91440" tIns="45720" rIns="91440" bIns="45720" numCol="1" anchor="t" anchorCtr="0" compatLnSpc="1"/>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313530"/>
              </a:solidFill>
              <a:effectLst/>
              <a:uLnTx/>
              <a:uFillTx/>
              <a:latin typeface="Arial" panose="020B0604020202020204" pitchFamily="34" charset="0"/>
              <a:ea typeface="宋体" panose="02010600030101010101" pitchFamily="2" charset="-122"/>
            </a:endParaRPr>
          </a:p>
        </p:txBody>
      </p:sp>
      <p:sp>
        <p:nvSpPr>
          <p:cNvPr id="112" name="Freeform 39"/>
          <p:cNvSpPr>
            <a:spLocks noEditPoints="1"/>
          </p:cNvSpPr>
          <p:nvPr/>
        </p:nvSpPr>
        <p:spPr bwMode="auto">
          <a:xfrm>
            <a:off x="5717719" y="5501932"/>
            <a:ext cx="624577" cy="626426"/>
          </a:xfrm>
          <a:custGeom>
            <a:avLst/>
            <a:gdLst>
              <a:gd name="T0" fmla="*/ 155 w 876"/>
              <a:gd name="T1" fmla="*/ 601 h 875"/>
              <a:gd name="T2" fmla="*/ 721 w 876"/>
              <a:gd name="T3" fmla="*/ 274 h 875"/>
              <a:gd name="T4" fmla="*/ 630 w 876"/>
              <a:gd name="T5" fmla="*/ 770 h 875"/>
              <a:gd name="T6" fmla="*/ 246 w 876"/>
              <a:gd name="T7" fmla="*/ 106 h 875"/>
              <a:gd name="T8" fmla="*/ 630 w 876"/>
              <a:gd name="T9" fmla="*/ 770 h 875"/>
              <a:gd name="T10" fmla="*/ 204 w 876"/>
              <a:gd name="T11" fmla="*/ 573 h 875"/>
              <a:gd name="T12" fmla="*/ 672 w 876"/>
              <a:gd name="T13" fmla="*/ 303 h 875"/>
              <a:gd name="T14" fmla="*/ 584 w 876"/>
              <a:gd name="T15" fmla="*/ 691 h 875"/>
              <a:gd name="T16" fmla="*/ 292 w 876"/>
              <a:gd name="T17" fmla="*/ 184 h 875"/>
              <a:gd name="T18" fmla="*/ 584 w 876"/>
              <a:gd name="T19" fmla="*/ 691 h 875"/>
              <a:gd name="T20" fmla="*/ 438 w 876"/>
              <a:gd name="T21" fmla="*/ 479 h 875"/>
              <a:gd name="T22" fmla="*/ 438 w 876"/>
              <a:gd name="T23" fmla="*/ 396 h 875"/>
              <a:gd name="T24" fmla="*/ 457 w 876"/>
              <a:gd name="T25" fmla="*/ 201 h 875"/>
              <a:gd name="T26" fmla="*/ 437 w 876"/>
              <a:gd name="T27" fmla="*/ 219 h 875"/>
              <a:gd name="T28" fmla="*/ 419 w 876"/>
              <a:gd name="T29" fmla="*/ 172 h 875"/>
              <a:gd name="T30" fmla="*/ 439 w 876"/>
              <a:gd name="T31" fmla="*/ 154 h 875"/>
              <a:gd name="T32" fmla="*/ 457 w 876"/>
              <a:gd name="T33" fmla="*/ 201 h 875"/>
              <a:gd name="T34" fmla="*/ 439 w 876"/>
              <a:gd name="T35" fmla="*/ 721 h 875"/>
              <a:gd name="T36" fmla="*/ 419 w 876"/>
              <a:gd name="T37" fmla="*/ 703 h 875"/>
              <a:gd name="T38" fmla="*/ 437 w 876"/>
              <a:gd name="T39" fmla="*/ 656 h 875"/>
              <a:gd name="T40" fmla="*/ 457 w 876"/>
              <a:gd name="T41" fmla="*/ 674 h 875"/>
              <a:gd name="T42" fmla="*/ 202 w 876"/>
              <a:gd name="T43" fmla="*/ 415 h 875"/>
              <a:gd name="T44" fmla="*/ 220 w 876"/>
              <a:gd name="T45" fmla="*/ 435 h 875"/>
              <a:gd name="T46" fmla="*/ 173 w 876"/>
              <a:gd name="T47" fmla="*/ 453 h 875"/>
              <a:gd name="T48" fmla="*/ 155 w 876"/>
              <a:gd name="T49" fmla="*/ 433 h 875"/>
              <a:gd name="T50" fmla="*/ 202 w 876"/>
              <a:gd name="T51" fmla="*/ 415 h 875"/>
              <a:gd name="T52" fmla="*/ 721 w 876"/>
              <a:gd name="T53" fmla="*/ 433 h 875"/>
              <a:gd name="T54" fmla="*/ 703 w 876"/>
              <a:gd name="T55" fmla="*/ 453 h 875"/>
              <a:gd name="T56" fmla="*/ 656 w 876"/>
              <a:gd name="T57" fmla="*/ 435 h 875"/>
              <a:gd name="T58" fmla="*/ 674 w 876"/>
              <a:gd name="T59" fmla="*/ 415 h 875"/>
              <a:gd name="T60" fmla="*/ 462 w 876"/>
              <a:gd name="T61" fmla="*/ 437 h 875"/>
              <a:gd name="T62" fmla="*/ 416 w 876"/>
              <a:gd name="T63" fmla="*/ 437 h 875"/>
              <a:gd name="T64" fmla="*/ 439 w 876"/>
              <a:gd name="T65" fmla="*/ 256 h 875"/>
              <a:gd name="T66" fmla="*/ 462 w 876"/>
              <a:gd name="T67" fmla="*/ 437 h 875"/>
              <a:gd name="T68" fmla="*/ 333 w 876"/>
              <a:gd name="T69" fmla="*/ 546 h 875"/>
              <a:gd name="T70" fmla="*/ 418 w 876"/>
              <a:gd name="T71" fmla="*/ 428 h 875"/>
              <a:gd name="T72" fmla="*/ 451 w 876"/>
              <a:gd name="T73" fmla="*/ 460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6" h="875">
                <a:moveTo>
                  <a:pt x="275" y="155"/>
                </a:moveTo>
                <a:cubicBezTo>
                  <a:pt x="119" y="245"/>
                  <a:pt x="65" y="445"/>
                  <a:pt x="155" y="601"/>
                </a:cubicBezTo>
                <a:cubicBezTo>
                  <a:pt x="245" y="757"/>
                  <a:pt x="445" y="810"/>
                  <a:pt x="601" y="720"/>
                </a:cubicBezTo>
                <a:cubicBezTo>
                  <a:pt x="757" y="630"/>
                  <a:pt x="811" y="430"/>
                  <a:pt x="721" y="274"/>
                </a:cubicBezTo>
                <a:cubicBezTo>
                  <a:pt x="631" y="118"/>
                  <a:pt x="431" y="65"/>
                  <a:pt x="275" y="155"/>
                </a:cubicBezTo>
                <a:close/>
                <a:moveTo>
                  <a:pt x="630" y="770"/>
                </a:moveTo>
                <a:cubicBezTo>
                  <a:pt x="447" y="875"/>
                  <a:pt x="212" y="812"/>
                  <a:pt x="106" y="629"/>
                </a:cubicBezTo>
                <a:cubicBezTo>
                  <a:pt x="0" y="446"/>
                  <a:pt x="63" y="211"/>
                  <a:pt x="246" y="106"/>
                </a:cubicBezTo>
                <a:cubicBezTo>
                  <a:pt x="429" y="0"/>
                  <a:pt x="664" y="63"/>
                  <a:pt x="770" y="246"/>
                </a:cubicBezTo>
                <a:cubicBezTo>
                  <a:pt x="876" y="429"/>
                  <a:pt x="813" y="664"/>
                  <a:pt x="630" y="770"/>
                </a:cubicBezTo>
                <a:close/>
                <a:moveTo>
                  <a:pt x="303" y="204"/>
                </a:moveTo>
                <a:cubicBezTo>
                  <a:pt x="174" y="278"/>
                  <a:pt x="130" y="444"/>
                  <a:pt x="204" y="573"/>
                </a:cubicBezTo>
                <a:cubicBezTo>
                  <a:pt x="279" y="701"/>
                  <a:pt x="444" y="746"/>
                  <a:pt x="573" y="671"/>
                </a:cubicBezTo>
                <a:cubicBezTo>
                  <a:pt x="702" y="597"/>
                  <a:pt x="746" y="432"/>
                  <a:pt x="672" y="303"/>
                </a:cubicBezTo>
                <a:cubicBezTo>
                  <a:pt x="597" y="174"/>
                  <a:pt x="432" y="130"/>
                  <a:pt x="303" y="204"/>
                </a:cubicBezTo>
                <a:close/>
                <a:moveTo>
                  <a:pt x="584" y="691"/>
                </a:moveTo>
                <a:cubicBezTo>
                  <a:pt x="445" y="772"/>
                  <a:pt x="265" y="724"/>
                  <a:pt x="185" y="584"/>
                </a:cubicBezTo>
                <a:cubicBezTo>
                  <a:pt x="104" y="444"/>
                  <a:pt x="152" y="265"/>
                  <a:pt x="292" y="184"/>
                </a:cubicBezTo>
                <a:cubicBezTo>
                  <a:pt x="431" y="104"/>
                  <a:pt x="611" y="152"/>
                  <a:pt x="691" y="291"/>
                </a:cubicBezTo>
                <a:cubicBezTo>
                  <a:pt x="772" y="431"/>
                  <a:pt x="724" y="610"/>
                  <a:pt x="584" y="691"/>
                </a:cubicBezTo>
                <a:close/>
                <a:moveTo>
                  <a:pt x="479" y="438"/>
                </a:moveTo>
                <a:cubicBezTo>
                  <a:pt x="479" y="460"/>
                  <a:pt x="461" y="479"/>
                  <a:pt x="438" y="479"/>
                </a:cubicBezTo>
                <a:cubicBezTo>
                  <a:pt x="415" y="479"/>
                  <a:pt x="397" y="460"/>
                  <a:pt x="397" y="438"/>
                </a:cubicBezTo>
                <a:cubicBezTo>
                  <a:pt x="397" y="415"/>
                  <a:pt x="415" y="396"/>
                  <a:pt x="438" y="396"/>
                </a:cubicBezTo>
                <a:cubicBezTo>
                  <a:pt x="461" y="396"/>
                  <a:pt x="479" y="415"/>
                  <a:pt x="479" y="438"/>
                </a:cubicBezTo>
                <a:close/>
                <a:moveTo>
                  <a:pt x="457" y="201"/>
                </a:moveTo>
                <a:cubicBezTo>
                  <a:pt x="457" y="211"/>
                  <a:pt x="449" y="219"/>
                  <a:pt x="439" y="219"/>
                </a:cubicBezTo>
                <a:lnTo>
                  <a:pt x="437" y="219"/>
                </a:lnTo>
                <a:cubicBezTo>
                  <a:pt x="427" y="219"/>
                  <a:pt x="419" y="211"/>
                  <a:pt x="419" y="201"/>
                </a:cubicBezTo>
                <a:lnTo>
                  <a:pt x="419" y="172"/>
                </a:lnTo>
                <a:cubicBezTo>
                  <a:pt x="419" y="162"/>
                  <a:pt x="427" y="154"/>
                  <a:pt x="437" y="154"/>
                </a:cubicBezTo>
                <a:lnTo>
                  <a:pt x="439" y="154"/>
                </a:lnTo>
                <a:cubicBezTo>
                  <a:pt x="449" y="154"/>
                  <a:pt x="457" y="162"/>
                  <a:pt x="457" y="172"/>
                </a:cubicBezTo>
                <a:lnTo>
                  <a:pt x="457" y="201"/>
                </a:lnTo>
                <a:close/>
                <a:moveTo>
                  <a:pt x="457" y="703"/>
                </a:moveTo>
                <a:cubicBezTo>
                  <a:pt x="457" y="713"/>
                  <a:pt x="449" y="721"/>
                  <a:pt x="439" y="721"/>
                </a:cubicBezTo>
                <a:lnTo>
                  <a:pt x="437" y="721"/>
                </a:lnTo>
                <a:cubicBezTo>
                  <a:pt x="427" y="721"/>
                  <a:pt x="419" y="713"/>
                  <a:pt x="419" y="703"/>
                </a:cubicBezTo>
                <a:lnTo>
                  <a:pt x="419" y="674"/>
                </a:lnTo>
                <a:cubicBezTo>
                  <a:pt x="419" y="664"/>
                  <a:pt x="427" y="656"/>
                  <a:pt x="437" y="656"/>
                </a:cubicBezTo>
                <a:lnTo>
                  <a:pt x="439" y="656"/>
                </a:lnTo>
                <a:cubicBezTo>
                  <a:pt x="449" y="656"/>
                  <a:pt x="457" y="664"/>
                  <a:pt x="457" y="674"/>
                </a:cubicBezTo>
                <a:lnTo>
                  <a:pt x="457" y="703"/>
                </a:lnTo>
                <a:close/>
                <a:moveTo>
                  <a:pt x="202" y="415"/>
                </a:moveTo>
                <a:cubicBezTo>
                  <a:pt x="212" y="415"/>
                  <a:pt x="220" y="423"/>
                  <a:pt x="220" y="433"/>
                </a:cubicBezTo>
                <a:lnTo>
                  <a:pt x="220" y="435"/>
                </a:lnTo>
                <a:cubicBezTo>
                  <a:pt x="220" y="445"/>
                  <a:pt x="212" y="453"/>
                  <a:pt x="202" y="453"/>
                </a:cubicBezTo>
                <a:lnTo>
                  <a:pt x="173" y="453"/>
                </a:lnTo>
                <a:cubicBezTo>
                  <a:pt x="163" y="453"/>
                  <a:pt x="155" y="445"/>
                  <a:pt x="155" y="435"/>
                </a:cubicBezTo>
                <a:lnTo>
                  <a:pt x="155" y="433"/>
                </a:lnTo>
                <a:cubicBezTo>
                  <a:pt x="155" y="423"/>
                  <a:pt x="163" y="415"/>
                  <a:pt x="173" y="415"/>
                </a:cubicBezTo>
                <a:lnTo>
                  <a:pt x="202" y="415"/>
                </a:lnTo>
                <a:close/>
                <a:moveTo>
                  <a:pt x="703" y="415"/>
                </a:moveTo>
                <a:cubicBezTo>
                  <a:pt x="713" y="415"/>
                  <a:pt x="721" y="423"/>
                  <a:pt x="721" y="433"/>
                </a:cubicBezTo>
                <a:lnTo>
                  <a:pt x="721" y="435"/>
                </a:lnTo>
                <a:cubicBezTo>
                  <a:pt x="721" y="445"/>
                  <a:pt x="713" y="453"/>
                  <a:pt x="703" y="453"/>
                </a:cubicBezTo>
                <a:lnTo>
                  <a:pt x="674" y="453"/>
                </a:lnTo>
                <a:cubicBezTo>
                  <a:pt x="664" y="453"/>
                  <a:pt x="656" y="445"/>
                  <a:pt x="656" y="435"/>
                </a:cubicBezTo>
                <a:lnTo>
                  <a:pt x="656" y="433"/>
                </a:lnTo>
                <a:cubicBezTo>
                  <a:pt x="656" y="423"/>
                  <a:pt x="664" y="415"/>
                  <a:pt x="674" y="415"/>
                </a:cubicBezTo>
                <a:lnTo>
                  <a:pt x="703" y="415"/>
                </a:lnTo>
                <a:close/>
                <a:moveTo>
                  <a:pt x="462" y="437"/>
                </a:moveTo>
                <a:cubicBezTo>
                  <a:pt x="462" y="450"/>
                  <a:pt x="451" y="461"/>
                  <a:pt x="439" y="461"/>
                </a:cubicBezTo>
                <a:cubicBezTo>
                  <a:pt x="426" y="461"/>
                  <a:pt x="416" y="450"/>
                  <a:pt x="416" y="437"/>
                </a:cubicBezTo>
                <a:lnTo>
                  <a:pt x="416" y="279"/>
                </a:lnTo>
                <a:cubicBezTo>
                  <a:pt x="416" y="266"/>
                  <a:pt x="426" y="256"/>
                  <a:pt x="439" y="256"/>
                </a:cubicBezTo>
                <a:cubicBezTo>
                  <a:pt x="451" y="256"/>
                  <a:pt x="462" y="266"/>
                  <a:pt x="462" y="279"/>
                </a:cubicBezTo>
                <a:lnTo>
                  <a:pt x="462" y="437"/>
                </a:lnTo>
                <a:close/>
                <a:moveTo>
                  <a:pt x="367" y="544"/>
                </a:moveTo>
                <a:cubicBezTo>
                  <a:pt x="357" y="554"/>
                  <a:pt x="342" y="554"/>
                  <a:pt x="333" y="546"/>
                </a:cubicBezTo>
                <a:cubicBezTo>
                  <a:pt x="324" y="537"/>
                  <a:pt x="325" y="521"/>
                  <a:pt x="335" y="511"/>
                </a:cubicBezTo>
                <a:lnTo>
                  <a:pt x="418" y="428"/>
                </a:lnTo>
                <a:cubicBezTo>
                  <a:pt x="428" y="418"/>
                  <a:pt x="444" y="417"/>
                  <a:pt x="453" y="426"/>
                </a:cubicBezTo>
                <a:cubicBezTo>
                  <a:pt x="462" y="434"/>
                  <a:pt x="461" y="450"/>
                  <a:pt x="451" y="460"/>
                </a:cubicBezTo>
                <a:lnTo>
                  <a:pt x="367" y="544"/>
                </a:lnTo>
                <a:close/>
              </a:path>
            </a:pathLst>
          </a:custGeom>
          <a:solidFill>
            <a:srgbClr val="1D4C61"/>
          </a:solidFill>
          <a:ln>
            <a:noFill/>
          </a:ln>
        </p:spPr>
        <p:txBody>
          <a:bodyPr vert="horz" wrap="square" lIns="91440" tIns="45720" rIns="91440" bIns="45720" numCol="1" anchor="t" anchorCtr="0" compatLnSpc="1"/>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313530"/>
              </a:solidFill>
              <a:effectLst/>
              <a:uLnTx/>
              <a:uFillTx/>
              <a:latin typeface="Arial" panose="020B0604020202020204" pitchFamily="34" charset="0"/>
              <a:ea typeface="宋体" panose="02010600030101010101" pitchFamily="2" charset="-122"/>
            </a:endParaRPr>
          </a:p>
        </p:txBody>
      </p:sp>
      <p:sp>
        <p:nvSpPr>
          <p:cNvPr id="113" name="Freeform 40"/>
          <p:cNvSpPr/>
          <p:nvPr/>
        </p:nvSpPr>
        <p:spPr bwMode="auto">
          <a:xfrm>
            <a:off x="6968722" y="5533346"/>
            <a:ext cx="395442" cy="519250"/>
          </a:xfrm>
          <a:custGeom>
            <a:avLst/>
            <a:gdLst>
              <a:gd name="T0" fmla="*/ 555 w 555"/>
              <a:gd name="T1" fmla="*/ 378 h 725"/>
              <a:gd name="T2" fmla="*/ 512 w 555"/>
              <a:gd name="T3" fmla="*/ 331 h 725"/>
              <a:gd name="T4" fmla="*/ 267 w 555"/>
              <a:gd name="T5" fmla="*/ 331 h 725"/>
              <a:gd name="T6" fmla="*/ 297 w 555"/>
              <a:gd name="T7" fmla="*/ 141 h 725"/>
              <a:gd name="T8" fmla="*/ 253 w 555"/>
              <a:gd name="T9" fmla="*/ 36 h 725"/>
              <a:gd name="T10" fmla="*/ 192 w 555"/>
              <a:gd name="T11" fmla="*/ 42 h 725"/>
              <a:gd name="T12" fmla="*/ 193 w 555"/>
              <a:gd name="T13" fmla="*/ 171 h 725"/>
              <a:gd name="T14" fmla="*/ 85 w 555"/>
              <a:gd name="T15" fmla="*/ 359 h 725"/>
              <a:gd name="T16" fmla="*/ 0 w 555"/>
              <a:gd name="T17" fmla="*/ 423 h 725"/>
              <a:gd name="T18" fmla="*/ 0 w 555"/>
              <a:gd name="T19" fmla="*/ 680 h 725"/>
              <a:gd name="T20" fmla="*/ 61 w 555"/>
              <a:gd name="T21" fmla="*/ 688 h 725"/>
              <a:gd name="T22" fmla="*/ 440 w 555"/>
              <a:gd name="T23" fmla="*/ 707 h 725"/>
              <a:gd name="T24" fmla="*/ 440 w 555"/>
              <a:gd name="T25" fmla="*/ 706 h 725"/>
              <a:gd name="T26" fmla="*/ 479 w 555"/>
              <a:gd name="T27" fmla="*/ 660 h 725"/>
              <a:gd name="T28" fmla="*/ 436 w 555"/>
              <a:gd name="T29" fmla="*/ 613 h 725"/>
              <a:gd name="T30" fmla="*/ 458 w 555"/>
              <a:gd name="T31" fmla="*/ 613 h 725"/>
              <a:gd name="T32" fmla="*/ 501 w 555"/>
              <a:gd name="T33" fmla="*/ 565 h 725"/>
              <a:gd name="T34" fmla="*/ 458 w 555"/>
              <a:gd name="T35" fmla="*/ 519 h 725"/>
              <a:gd name="T36" fmla="*/ 481 w 555"/>
              <a:gd name="T37" fmla="*/ 519 h 725"/>
              <a:gd name="T38" fmla="*/ 523 w 555"/>
              <a:gd name="T39" fmla="*/ 472 h 725"/>
              <a:gd name="T40" fmla="*/ 481 w 555"/>
              <a:gd name="T41" fmla="*/ 425 h 725"/>
              <a:gd name="T42" fmla="*/ 512 w 555"/>
              <a:gd name="T43" fmla="*/ 425 h 725"/>
              <a:gd name="T44" fmla="*/ 555 w 555"/>
              <a:gd name="T45" fmla="*/ 378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5" h="725">
                <a:moveTo>
                  <a:pt x="555" y="378"/>
                </a:moveTo>
                <a:cubicBezTo>
                  <a:pt x="555" y="352"/>
                  <a:pt x="536" y="331"/>
                  <a:pt x="512" y="331"/>
                </a:cubicBezTo>
                <a:lnTo>
                  <a:pt x="267" y="331"/>
                </a:lnTo>
                <a:cubicBezTo>
                  <a:pt x="301" y="247"/>
                  <a:pt x="297" y="141"/>
                  <a:pt x="297" y="141"/>
                </a:cubicBezTo>
                <a:cubicBezTo>
                  <a:pt x="289" y="87"/>
                  <a:pt x="275" y="55"/>
                  <a:pt x="253" y="36"/>
                </a:cubicBezTo>
                <a:cubicBezTo>
                  <a:pt x="214" y="0"/>
                  <a:pt x="192" y="42"/>
                  <a:pt x="192" y="42"/>
                </a:cubicBezTo>
                <a:cubicBezTo>
                  <a:pt x="192" y="42"/>
                  <a:pt x="207" y="123"/>
                  <a:pt x="193" y="171"/>
                </a:cubicBezTo>
                <a:cubicBezTo>
                  <a:pt x="180" y="219"/>
                  <a:pt x="85" y="359"/>
                  <a:pt x="85" y="359"/>
                </a:cubicBezTo>
                <a:cubicBezTo>
                  <a:pt x="79" y="375"/>
                  <a:pt x="20" y="413"/>
                  <a:pt x="0" y="423"/>
                </a:cubicBezTo>
                <a:lnTo>
                  <a:pt x="0" y="680"/>
                </a:lnTo>
                <a:cubicBezTo>
                  <a:pt x="0" y="680"/>
                  <a:pt x="42" y="679"/>
                  <a:pt x="61" y="688"/>
                </a:cubicBezTo>
                <a:cubicBezTo>
                  <a:pt x="135" y="725"/>
                  <a:pt x="440" y="707"/>
                  <a:pt x="440" y="707"/>
                </a:cubicBezTo>
                <a:cubicBezTo>
                  <a:pt x="440" y="707"/>
                  <a:pt x="440" y="706"/>
                  <a:pt x="440" y="706"/>
                </a:cubicBezTo>
                <a:cubicBezTo>
                  <a:pt x="461" y="704"/>
                  <a:pt x="479" y="684"/>
                  <a:pt x="479" y="660"/>
                </a:cubicBezTo>
                <a:cubicBezTo>
                  <a:pt x="479" y="634"/>
                  <a:pt x="459" y="613"/>
                  <a:pt x="436" y="613"/>
                </a:cubicBezTo>
                <a:lnTo>
                  <a:pt x="458" y="613"/>
                </a:lnTo>
                <a:cubicBezTo>
                  <a:pt x="482" y="613"/>
                  <a:pt x="501" y="592"/>
                  <a:pt x="501" y="565"/>
                </a:cubicBezTo>
                <a:cubicBezTo>
                  <a:pt x="501" y="540"/>
                  <a:pt x="482" y="519"/>
                  <a:pt x="458" y="519"/>
                </a:cubicBezTo>
                <a:lnTo>
                  <a:pt x="481" y="519"/>
                </a:lnTo>
                <a:cubicBezTo>
                  <a:pt x="504" y="519"/>
                  <a:pt x="523" y="498"/>
                  <a:pt x="523" y="472"/>
                </a:cubicBezTo>
                <a:cubicBezTo>
                  <a:pt x="523" y="446"/>
                  <a:pt x="504" y="425"/>
                  <a:pt x="481" y="425"/>
                </a:cubicBezTo>
                <a:lnTo>
                  <a:pt x="512" y="425"/>
                </a:lnTo>
                <a:cubicBezTo>
                  <a:pt x="536" y="425"/>
                  <a:pt x="555" y="404"/>
                  <a:pt x="555" y="378"/>
                </a:cubicBezTo>
                <a:close/>
              </a:path>
            </a:pathLst>
          </a:custGeom>
          <a:solidFill>
            <a:srgbClr val="1D4C61"/>
          </a:solidFill>
          <a:ln>
            <a:noFill/>
          </a:ln>
        </p:spPr>
        <p:txBody>
          <a:bodyPr vert="horz" wrap="square" lIns="91440" tIns="45720" rIns="91440" bIns="45720" numCol="1" anchor="t" anchorCtr="0" compatLnSpc="1"/>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313530"/>
              </a:solidFill>
              <a:effectLst/>
              <a:uLnTx/>
              <a:uFillTx/>
              <a:latin typeface="Arial" panose="020B0604020202020204" pitchFamily="34" charset="0"/>
              <a:ea typeface="宋体" panose="02010600030101010101" pitchFamily="2" charset="-122"/>
            </a:endParaRPr>
          </a:p>
        </p:txBody>
      </p:sp>
      <p:sp>
        <p:nvSpPr>
          <p:cNvPr id="114" name="Freeform 41"/>
          <p:cNvSpPr>
            <a:spLocks noEditPoints="1"/>
          </p:cNvSpPr>
          <p:nvPr/>
        </p:nvSpPr>
        <p:spPr bwMode="auto">
          <a:xfrm>
            <a:off x="6807957" y="5792047"/>
            <a:ext cx="131199" cy="266092"/>
          </a:xfrm>
          <a:custGeom>
            <a:avLst/>
            <a:gdLst>
              <a:gd name="T0" fmla="*/ 0 w 184"/>
              <a:gd name="T1" fmla="*/ 43 h 371"/>
              <a:gd name="T2" fmla="*/ 42 w 184"/>
              <a:gd name="T3" fmla="*/ 0 h 371"/>
              <a:gd name="T4" fmla="*/ 141 w 184"/>
              <a:gd name="T5" fmla="*/ 0 h 371"/>
              <a:gd name="T6" fmla="*/ 184 w 184"/>
              <a:gd name="T7" fmla="*/ 43 h 371"/>
              <a:gd name="T8" fmla="*/ 184 w 184"/>
              <a:gd name="T9" fmla="*/ 329 h 371"/>
              <a:gd name="T10" fmla="*/ 141 w 184"/>
              <a:gd name="T11" fmla="*/ 371 h 371"/>
              <a:gd name="T12" fmla="*/ 42 w 184"/>
              <a:gd name="T13" fmla="*/ 371 h 371"/>
              <a:gd name="T14" fmla="*/ 0 w 184"/>
              <a:gd name="T15" fmla="*/ 329 h 371"/>
              <a:gd name="T16" fmla="*/ 0 w 184"/>
              <a:gd name="T17" fmla="*/ 43 h 371"/>
              <a:gd name="T18" fmla="*/ 106 w 184"/>
              <a:gd name="T19" fmla="*/ 267 h 371"/>
              <a:gd name="T20" fmla="*/ 106 w 184"/>
              <a:gd name="T21" fmla="*/ 267 h 371"/>
              <a:gd name="T22" fmla="*/ 74 w 184"/>
              <a:gd name="T23" fmla="*/ 299 h 371"/>
              <a:gd name="T24" fmla="*/ 106 w 184"/>
              <a:gd name="T25" fmla="*/ 330 h 371"/>
              <a:gd name="T26" fmla="*/ 137 w 184"/>
              <a:gd name="T27" fmla="*/ 299 h 371"/>
              <a:gd name="T28" fmla="*/ 106 w 184"/>
              <a:gd name="T29" fmla="*/ 267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4" h="371">
                <a:moveTo>
                  <a:pt x="0" y="43"/>
                </a:moveTo>
                <a:cubicBezTo>
                  <a:pt x="0" y="19"/>
                  <a:pt x="19" y="0"/>
                  <a:pt x="42" y="0"/>
                </a:cubicBezTo>
                <a:lnTo>
                  <a:pt x="141" y="0"/>
                </a:lnTo>
                <a:cubicBezTo>
                  <a:pt x="165" y="0"/>
                  <a:pt x="184" y="19"/>
                  <a:pt x="184" y="43"/>
                </a:cubicBezTo>
                <a:lnTo>
                  <a:pt x="184" y="329"/>
                </a:lnTo>
                <a:cubicBezTo>
                  <a:pt x="184" y="352"/>
                  <a:pt x="165" y="371"/>
                  <a:pt x="141" y="371"/>
                </a:cubicBezTo>
                <a:lnTo>
                  <a:pt x="42" y="371"/>
                </a:lnTo>
                <a:cubicBezTo>
                  <a:pt x="19" y="371"/>
                  <a:pt x="0" y="352"/>
                  <a:pt x="0" y="329"/>
                </a:cubicBezTo>
                <a:lnTo>
                  <a:pt x="0" y="43"/>
                </a:lnTo>
                <a:close/>
                <a:moveTo>
                  <a:pt x="106" y="267"/>
                </a:moveTo>
                <a:lnTo>
                  <a:pt x="106" y="267"/>
                </a:lnTo>
                <a:cubicBezTo>
                  <a:pt x="88" y="267"/>
                  <a:pt x="74" y="282"/>
                  <a:pt x="74" y="299"/>
                </a:cubicBezTo>
                <a:cubicBezTo>
                  <a:pt x="74" y="316"/>
                  <a:pt x="88" y="330"/>
                  <a:pt x="106" y="330"/>
                </a:cubicBezTo>
                <a:cubicBezTo>
                  <a:pt x="123" y="330"/>
                  <a:pt x="137" y="316"/>
                  <a:pt x="137" y="299"/>
                </a:cubicBezTo>
                <a:cubicBezTo>
                  <a:pt x="137" y="282"/>
                  <a:pt x="123" y="267"/>
                  <a:pt x="106" y="267"/>
                </a:cubicBezTo>
                <a:close/>
              </a:path>
            </a:pathLst>
          </a:custGeom>
          <a:solidFill>
            <a:srgbClr val="1D4C61"/>
          </a:solidFill>
          <a:ln>
            <a:noFill/>
          </a:ln>
        </p:spPr>
        <p:txBody>
          <a:bodyPr vert="horz" wrap="square" lIns="91440" tIns="45720" rIns="91440" bIns="45720" numCol="1" anchor="t" anchorCtr="0" compatLnSpc="1"/>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313530"/>
              </a:solidFill>
              <a:effectLst/>
              <a:uLnTx/>
              <a:uFillTx/>
              <a:latin typeface="Arial" panose="020B0604020202020204" pitchFamily="34" charset="0"/>
              <a:ea typeface="宋体" panose="02010600030101010101" pitchFamily="2" charset="-122"/>
            </a:endParaRPr>
          </a:p>
        </p:txBody>
      </p:sp>
      <p:sp>
        <p:nvSpPr>
          <p:cNvPr id="115" name="Freeform 42"/>
          <p:cNvSpPr>
            <a:spLocks noEditPoints="1"/>
          </p:cNvSpPr>
          <p:nvPr/>
        </p:nvSpPr>
        <p:spPr bwMode="auto">
          <a:xfrm>
            <a:off x="7933306" y="1344897"/>
            <a:ext cx="652296" cy="456422"/>
          </a:xfrm>
          <a:custGeom>
            <a:avLst/>
            <a:gdLst>
              <a:gd name="T0" fmla="*/ 122 w 915"/>
              <a:gd name="T1" fmla="*/ 87 h 639"/>
              <a:gd name="T2" fmla="*/ 79 w 915"/>
              <a:gd name="T3" fmla="*/ 83 h 639"/>
              <a:gd name="T4" fmla="*/ 112 w 915"/>
              <a:gd name="T5" fmla="*/ 25 h 639"/>
              <a:gd name="T6" fmla="*/ 72 w 915"/>
              <a:gd name="T7" fmla="*/ 180 h 639"/>
              <a:gd name="T8" fmla="*/ 102 w 915"/>
              <a:gd name="T9" fmla="*/ 175 h 639"/>
              <a:gd name="T10" fmla="*/ 75 w 915"/>
              <a:gd name="T11" fmla="*/ 142 h 639"/>
              <a:gd name="T12" fmla="*/ 83 w 915"/>
              <a:gd name="T13" fmla="*/ 236 h 639"/>
              <a:gd name="T14" fmla="*/ 107 w 915"/>
              <a:gd name="T15" fmla="*/ 188 h 639"/>
              <a:gd name="T16" fmla="*/ 42 w 915"/>
              <a:gd name="T17" fmla="*/ 244 h 639"/>
              <a:gd name="T18" fmla="*/ 21 w 915"/>
              <a:gd name="T19" fmla="*/ 222 h 639"/>
              <a:gd name="T20" fmla="*/ 50 w 915"/>
              <a:gd name="T21" fmla="*/ 278 h 639"/>
              <a:gd name="T22" fmla="*/ 12 w 915"/>
              <a:gd name="T23" fmla="*/ 296 h 639"/>
              <a:gd name="T24" fmla="*/ 9 w 915"/>
              <a:gd name="T25" fmla="*/ 232 h 639"/>
              <a:gd name="T26" fmla="*/ 105 w 915"/>
              <a:gd name="T27" fmla="*/ 509 h 639"/>
              <a:gd name="T28" fmla="*/ 119 w 915"/>
              <a:gd name="T29" fmla="*/ 482 h 639"/>
              <a:gd name="T30" fmla="*/ 77 w 915"/>
              <a:gd name="T31" fmla="*/ 482 h 639"/>
              <a:gd name="T32" fmla="*/ 93 w 915"/>
              <a:gd name="T33" fmla="*/ 423 h 639"/>
              <a:gd name="T34" fmla="*/ 89 w 915"/>
              <a:gd name="T35" fmla="*/ 370 h 639"/>
              <a:gd name="T36" fmla="*/ 63 w 915"/>
              <a:gd name="T37" fmla="*/ 451 h 639"/>
              <a:gd name="T38" fmla="*/ 33 w 915"/>
              <a:gd name="T39" fmla="*/ 443 h 639"/>
              <a:gd name="T40" fmla="*/ 50 w 915"/>
              <a:gd name="T41" fmla="*/ 346 h 639"/>
              <a:gd name="T42" fmla="*/ 16 w 915"/>
              <a:gd name="T43" fmla="*/ 371 h 639"/>
              <a:gd name="T44" fmla="*/ 2 w 915"/>
              <a:gd name="T45" fmla="*/ 308 h 639"/>
              <a:gd name="T46" fmla="*/ 148 w 915"/>
              <a:gd name="T47" fmla="*/ 565 h 639"/>
              <a:gd name="T48" fmla="*/ 156 w 915"/>
              <a:gd name="T49" fmla="*/ 536 h 639"/>
              <a:gd name="T50" fmla="*/ 115 w 915"/>
              <a:gd name="T51" fmla="*/ 543 h 639"/>
              <a:gd name="T52" fmla="*/ 205 w 915"/>
              <a:gd name="T53" fmla="*/ 583 h 639"/>
              <a:gd name="T54" fmla="*/ 171 w 915"/>
              <a:gd name="T55" fmla="*/ 537 h 639"/>
              <a:gd name="T56" fmla="*/ 196 w 915"/>
              <a:gd name="T57" fmla="*/ 624 h 639"/>
              <a:gd name="T58" fmla="*/ 165 w 915"/>
              <a:gd name="T59" fmla="*/ 632 h 639"/>
              <a:gd name="T60" fmla="*/ 165 w 915"/>
              <a:gd name="T61" fmla="*/ 51 h 639"/>
              <a:gd name="T62" fmla="*/ 783 w 915"/>
              <a:gd name="T63" fmla="*/ 118 h 639"/>
              <a:gd name="T64" fmla="*/ 742 w 915"/>
              <a:gd name="T65" fmla="*/ 81 h 639"/>
              <a:gd name="T66" fmla="*/ 824 w 915"/>
              <a:gd name="T67" fmla="*/ 112 h 639"/>
              <a:gd name="T68" fmla="*/ 836 w 915"/>
              <a:gd name="T69" fmla="*/ 83 h 639"/>
              <a:gd name="T70" fmla="*/ 829 w 915"/>
              <a:gd name="T71" fmla="*/ 147 h 639"/>
              <a:gd name="T72" fmla="*/ 872 w 915"/>
              <a:gd name="T73" fmla="*/ 150 h 639"/>
              <a:gd name="T74" fmla="*/ 851 w 915"/>
              <a:gd name="T75" fmla="*/ 89 h 639"/>
              <a:gd name="T76" fmla="*/ 860 w 915"/>
              <a:gd name="T77" fmla="*/ 246 h 639"/>
              <a:gd name="T78" fmla="*/ 833 w 915"/>
              <a:gd name="T79" fmla="*/ 236 h 639"/>
              <a:gd name="T80" fmla="*/ 864 w 915"/>
              <a:gd name="T81" fmla="*/ 208 h 639"/>
              <a:gd name="T82" fmla="*/ 840 w 915"/>
              <a:gd name="T83" fmla="*/ 298 h 639"/>
              <a:gd name="T84" fmla="*/ 825 w 915"/>
              <a:gd name="T85" fmla="*/ 247 h 639"/>
              <a:gd name="T86" fmla="*/ 878 w 915"/>
              <a:gd name="T87" fmla="*/ 314 h 639"/>
              <a:gd name="T88" fmla="*/ 904 w 915"/>
              <a:gd name="T89" fmla="*/ 296 h 639"/>
              <a:gd name="T90" fmla="*/ 828 w 915"/>
              <a:gd name="T91" fmla="*/ 477 h 639"/>
              <a:gd name="T92" fmla="*/ 851 w 915"/>
              <a:gd name="T93" fmla="*/ 513 h 639"/>
              <a:gd name="T94" fmla="*/ 887 w 915"/>
              <a:gd name="T95" fmla="*/ 458 h 639"/>
              <a:gd name="T96" fmla="*/ 841 w 915"/>
              <a:gd name="T97" fmla="*/ 447 h 639"/>
              <a:gd name="T98" fmla="*/ 822 w 915"/>
              <a:gd name="T99" fmla="*/ 423 h 639"/>
              <a:gd name="T100" fmla="*/ 863 w 915"/>
              <a:gd name="T101" fmla="*/ 416 h 639"/>
              <a:gd name="T102" fmla="*/ 837 w 915"/>
              <a:gd name="T103" fmla="*/ 361 h 639"/>
              <a:gd name="T104" fmla="*/ 831 w 915"/>
              <a:gd name="T105" fmla="*/ 309 h 639"/>
              <a:gd name="T106" fmla="*/ 872 w 915"/>
              <a:gd name="T107" fmla="*/ 383 h 639"/>
              <a:gd name="T108" fmla="*/ 899 w 915"/>
              <a:gd name="T109" fmla="*/ 371 h 639"/>
              <a:gd name="T110" fmla="*/ 791 w 915"/>
              <a:gd name="T111" fmla="*/ 536 h 639"/>
              <a:gd name="T112" fmla="*/ 807 w 915"/>
              <a:gd name="T113" fmla="*/ 576 h 639"/>
              <a:gd name="T114" fmla="*/ 853 w 915"/>
              <a:gd name="T115" fmla="*/ 528 h 639"/>
              <a:gd name="T116" fmla="*/ 712 w 915"/>
              <a:gd name="T117" fmla="*/ 614 h 639"/>
              <a:gd name="T118" fmla="*/ 710 w 915"/>
              <a:gd name="T119" fmla="*/ 583 h 639"/>
              <a:gd name="T120" fmla="*/ 750 w 915"/>
              <a:gd name="T121" fmla="*/ 598 h 639"/>
              <a:gd name="T122" fmla="*/ 772 w 915"/>
              <a:gd name="T123" fmla="*/ 30 h 639"/>
              <a:gd name="T124" fmla="*/ 715 w 915"/>
              <a:gd name="T125" fmla="*/ 1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5" h="639">
                <a:moveTo>
                  <a:pt x="132" y="118"/>
                </a:moveTo>
                <a:cubicBezTo>
                  <a:pt x="116" y="127"/>
                  <a:pt x="104" y="124"/>
                  <a:pt x="102" y="118"/>
                </a:cubicBezTo>
                <a:cubicBezTo>
                  <a:pt x="99" y="112"/>
                  <a:pt x="104" y="97"/>
                  <a:pt x="122" y="87"/>
                </a:cubicBezTo>
                <a:cubicBezTo>
                  <a:pt x="145" y="74"/>
                  <a:pt x="173" y="81"/>
                  <a:pt x="173" y="81"/>
                </a:cubicBezTo>
                <a:cubicBezTo>
                  <a:pt x="173" y="81"/>
                  <a:pt x="153" y="105"/>
                  <a:pt x="132" y="118"/>
                </a:cubicBezTo>
                <a:close/>
                <a:moveTo>
                  <a:pt x="79" y="83"/>
                </a:moveTo>
                <a:cubicBezTo>
                  <a:pt x="75" y="104"/>
                  <a:pt x="85" y="112"/>
                  <a:pt x="91" y="112"/>
                </a:cubicBezTo>
                <a:cubicBezTo>
                  <a:pt x="97" y="111"/>
                  <a:pt x="108" y="100"/>
                  <a:pt x="112" y="80"/>
                </a:cubicBezTo>
                <a:cubicBezTo>
                  <a:pt x="118" y="54"/>
                  <a:pt x="112" y="25"/>
                  <a:pt x="112" y="25"/>
                </a:cubicBezTo>
                <a:cubicBezTo>
                  <a:pt x="112" y="25"/>
                  <a:pt x="83" y="55"/>
                  <a:pt x="79" y="83"/>
                </a:cubicBezTo>
                <a:close/>
                <a:moveTo>
                  <a:pt x="102" y="175"/>
                </a:moveTo>
                <a:cubicBezTo>
                  <a:pt x="88" y="187"/>
                  <a:pt x="75" y="185"/>
                  <a:pt x="72" y="180"/>
                </a:cubicBezTo>
                <a:cubicBezTo>
                  <a:pt x="68" y="175"/>
                  <a:pt x="71" y="159"/>
                  <a:pt x="86" y="147"/>
                </a:cubicBezTo>
                <a:cubicBezTo>
                  <a:pt x="106" y="130"/>
                  <a:pt x="134" y="132"/>
                  <a:pt x="134" y="132"/>
                </a:cubicBezTo>
                <a:cubicBezTo>
                  <a:pt x="134" y="132"/>
                  <a:pt x="120" y="159"/>
                  <a:pt x="102" y="175"/>
                </a:cubicBezTo>
                <a:close/>
                <a:moveTo>
                  <a:pt x="43" y="150"/>
                </a:moveTo>
                <a:cubicBezTo>
                  <a:pt x="44" y="171"/>
                  <a:pt x="55" y="178"/>
                  <a:pt x="60" y="176"/>
                </a:cubicBezTo>
                <a:cubicBezTo>
                  <a:pt x="67" y="174"/>
                  <a:pt x="75" y="161"/>
                  <a:pt x="75" y="142"/>
                </a:cubicBezTo>
                <a:cubicBezTo>
                  <a:pt x="76" y="115"/>
                  <a:pt x="64" y="89"/>
                  <a:pt x="64" y="89"/>
                </a:cubicBezTo>
                <a:cubicBezTo>
                  <a:pt x="64" y="88"/>
                  <a:pt x="42" y="122"/>
                  <a:pt x="43" y="150"/>
                </a:cubicBezTo>
                <a:close/>
                <a:moveTo>
                  <a:pt x="83" y="236"/>
                </a:moveTo>
                <a:cubicBezTo>
                  <a:pt x="71" y="250"/>
                  <a:pt x="59" y="250"/>
                  <a:pt x="55" y="246"/>
                </a:cubicBezTo>
                <a:cubicBezTo>
                  <a:pt x="50" y="242"/>
                  <a:pt x="49" y="226"/>
                  <a:pt x="62" y="211"/>
                </a:cubicBezTo>
                <a:cubicBezTo>
                  <a:pt x="79" y="191"/>
                  <a:pt x="107" y="188"/>
                  <a:pt x="107" y="188"/>
                </a:cubicBezTo>
                <a:cubicBezTo>
                  <a:pt x="106" y="188"/>
                  <a:pt x="97" y="217"/>
                  <a:pt x="83" y="236"/>
                </a:cubicBezTo>
                <a:close/>
                <a:moveTo>
                  <a:pt x="21" y="222"/>
                </a:moveTo>
                <a:cubicBezTo>
                  <a:pt x="25" y="242"/>
                  <a:pt x="37" y="247"/>
                  <a:pt x="42" y="244"/>
                </a:cubicBezTo>
                <a:cubicBezTo>
                  <a:pt x="48" y="241"/>
                  <a:pt x="54" y="227"/>
                  <a:pt x="51" y="208"/>
                </a:cubicBezTo>
                <a:cubicBezTo>
                  <a:pt x="46" y="182"/>
                  <a:pt x="30" y="158"/>
                  <a:pt x="30" y="158"/>
                </a:cubicBezTo>
                <a:cubicBezTo>
                  <a:pt x="29" y="158"/>
                  <a:pt x="15" y="194"/>
                  <a:pt x="21" y="222"/>
                </a:cubicBezTo>
                <a:close/>
                <a:moveTo>
                  <a:pt x="75" y="298"/>
                </a:moveTo>
                <a:cubicBezTo>
                  <a:pt x="66" y="314"/>
                  <a:pt x="54" y="317"/>
                  <a:pt x="49" y="314"/>
                </a:cubicBezTo>
                <a:cubicBezTo>
                  <a:pt x="44" y="310"/>
                  <a:pt x="40" y="294"/>
                  <a:pt x="50" y="278"/>
                </a:cubicBezTo>
                <a:cubicBezTo>
                  <a:pt x="63" y="256"/>
                  <a:pt x="90" y="247"/>
                  <a:pt x="90" y="247"/>
                </a:cubicBezTo>
                <a:cubicBezTo>
                  <a:pt x="90" y="248"/>
                  <a:pt x="86" y="277"/>
                  <a:pt x="75" y="298"/>
                </a:cubicBezTo>
                <a:close/>
                <a:moveTo>
                  <a:pt x="12" y="296"/>
                </a:moveTo>
                <a:cubicBezTo>
                  <a:pt x="19" y="315"/>
                  <a:pt x="32" y="317"/>
                  <a:pt x="37" y="314"/>
                </a:cubicBezTo>
                <a:cubicBezTo>
                  <a:pt x="42" y="310"/>
                  <a:pt x="45" y="295"/>
                  <a:pt x="39" y="277"/>
                </a:cubicBezTo>
                <a:cubicBezTo>
                  <a:pt x="30" y="253"/>
                  <a:pt x="9" y="232"/>
                  <a:pt x="9" y="232"/>
                </a:cubicBezTo>
                <a:cubicBezTo>
                  <a:pt x="9" y="232"/>
                  <a:pt x="1" y="270"/>
                  <a:pt x="12" y="296"/>
                </a:cubicBezTo>
                <a:close/>
                <a:moveTo>
                  <a:pt x="119" y="482"/>
                </a:moveTo>
                <a:cubicBezTo>
                  <a:pt x="120" y="500"/>
                  <a:pt x="111" y="509"/>
                  <a:pt x="105" y="509"/>
                </a:cubicBezTo>
                <a:cubicBezTo>
                  <a:pt x="99" y="508"/>
                  <a:pt x="87" y="496"/>
                  <a:pt x="87" y="477"/>
                </a:cubicBezTo>
                <a:cubicBezTo>
                  <a:pt x="87" y="450"/>
                  <a:pt x="106" y="429"/>
                  <a:pt x="106" y="429"/>
                </a:cubicBezTo>
                <a:cubicBezTo>
                  <a:pt x="105" y="430"/>
                  <a:pt x="118" y="457"/>
                  <a:pt x="119" y="482"/>
                </a:cubicBezTo>
                <a:close/>
                <a:moveTo>
                  <a:pt x="64" y="513"/>
                </a:moveTo>
                <a:cubicBezTo>
                  <a:pt x="81" y="526"/>
                  <a:pt x="93" y="521"/>
                  <a:pt x="95" y="515"/>
                </a:cubicBezTo>
                <a:cubicBezTo>
                  <a:pt x="97" y="509"/>
                  <a:pt x="92" y="494"/>
                  <a:pt x="77" y="482"/>
                </a:cubicBezTo>
                <a:cubicBezTo>
                  <a:pt x="56" y="465"/>
                  <a:pt x="28" y="458"/>
                  <a:pt x="28" y="458"/>
                </a:cubicBezTo>
                <a:cubicBezTo>
                  <a:pt x="28" y="458"/>
                  <a:pt x="41" y="495"/>
                  <a:pt x="64" y="513"/>
                </a:cubicBezTo>
                <a:close/>
                <a:moveTo>
                  <a:pt x="93" y="423"/>
                </a:moveTo>
                <a:cubicBezTo>
                  <a:pt x="90" y="441"/>
                  <a:pt x="80" y="448"/>
                  <a:pt x="75" y="447"/>
                </a:cubicBezTo>
                <a:cubicBezTo>
                  <a:pt x="68" y="445"/>
                  <a:pt x="59" y="432"/>
                  <a:pt x="63" y="413"/>
                </a:cubicBezTo>
                <a:cubicBezTo>
                  <a:pt x="67" y="387"/>
                  <a:pt x="89" y="370"/>
                  <a:pt x="89" y="370"/>
                </a:cubicBezTo>
                <a:cubicBezTo>
                  <a:pt x="89" y="370"/>
                  <a:pt x="96" y="399"/>
                  <a:pt x="93" y="423"/>
                </a:cubicBezTo>
                <a:close/>
                <a:moveTo>
                  <a:pt x="33" y="443"/>
                </a:moveTo>
                <a:cubicBezTo>
                  <a:pt x="47" y="459"/>
                  <a:pt x="60" y="456"/>
                  <a:pt x="63" y="451"/>
                </a:cubicBezTo>
                <a:cubicBezTo>
                  <a:pt x="66" y="445"/>
                  <a:pt x="64" y="430"/>
                  <a:pt x="52" y="416"/>
                </a:cubicBezTo>
                <a:cubicBezTo>
                  <a:pt x="35" y="396"/>
                  <a:pt x="8" y="384"/>
                  <a:pt x="8" y="384"/>
                </a:cubicBezTo>
                <a:cubicBezTo>
                  <a:pt x="8" y="384"/>
                  <a:pt x="14" y="423"/>
                  <a:pt x="33" y="443"/>
                </a:cubicBezTo>
                <a:close/>
                <a:moveTo>
                  <a:pt x="78" y="361"/>
                </a:moveTo>
                <a:cubicBezTo>
                  <a:pt x="73" y="379"/>
                  <a:pt x="61" y="384"/>
                  <a:pt x="56" y="381"/>
                </a:cubicBezTo>
                <a:cubicBezTo>
                  <a:pt x="50" y="378"/>
                  <a:pt x="44" y="364"/>
                  <a:pt x="50" y="346"/>
                </a:cubicBezTo>
                <a:cubicBezTo>
                  <a:pt x="59" y="321"/>
                  <a:pt x="84" y="308"/>
                  <a:pt x="84" y="309"/>
                </a:cubicBezTo>
                <a:cubicBezTo>
                  <a:pt x="84" y="309"/>
                  <a:pt x="86" y="339"/>
                  <a:pt x="78" y="361"/>
                </a:cubicBezTo>
                <a:close/>
                <a:moveTo>
                  <a:pt x="16" y="371"/>
                </a:moveTo>
                <a:cubicBezTo>
                  <a:pt x="27" y="388"/>
                  <a:pt x="40" y="388"/>
                  <a:pt x="44" y="383"/>
                </a:cubicBezTo>
                <a:cubicBezTo>
                  <a:pt x="48" y="378"/>
                  <a:pt x="49" y="364"/>
                  <a:pt x="39" y="347"/>
                </a:cubicBezTo>
                <a:cubicBezTo>
                  <a:pt x="26" y="325"/>
                  <a:pt x="2" y="308"/>
                  <a:pt x="2" y="308"/>
                </a:cubicBezTo>
                <a:cubicBezTo>
                  <a:pt x="1" y="308"/>
                  <a:pt x="0" y="347"/>
                  <a:pt x="16" y="371"/>
                </a:cubicBezTo>
                <a:close/>
                <a:moveTo>
                  <a:pt x="156" y="536"/>
                </a:moveTo>
                <a:cubicBezTo>
                  <a:pt x="161" y="554"/>
                  <a:pt x="154" y="564"/>
                  <a:pt x="148" y="565"/>
                </a:cubicBezTo>
                <a:cubicBezTo>
                  <a:pt x="142" y="565"/>
                  <a:pt x="128" y="556"/>
                  <a:pt x="124" y="536"/>
                </a:cubicBezTo>
                <a:cubicBezTo>
                  <a:pt x="118" y="510"/>
                  <a:pt x="133" y="486"/>
                  <a:pt x="133" y="486"/>
                </a:cubicBezTo>
                <a:cubicBezTo>
                  <a:pt x="132" y="486"/>
                  <a:pt x="150" y="511"/>
                  <a:pt x="156" y="536"/>
                </a:cubicBezTo>
                <a:close/>
                <a:moveTo>
                  <a:pt x="108" y="576"/>
                </a:moveTo>
                <a:cubicBezTo>
                  <a:pt x="127" y="586"/>
                  <a:pt x="138" y="579"/>
                  <a:pt x="139" y="573"/>
                </a:cubicBezTo>
                <a:cubicBezTo>
                  <a:pt x="140" y="567"/>
                  <a:pt x="132" y="553"/>
                  <a:pt x="115" y="543"/>
                </a:cubicBezTo>
                <a:cubicBezTo>
                  <a:pt x="91" y="530"/>
                  <a:pt x="62" y="528"/>
                  <a:pt x="62" y="528"/>
                </a:cubicBezTo>
                <a:cubicBezTo>
                  <a:pt x="61" y="528"/>
                  <a:pt x="81" y="563"/>
                  <a:pt x="108" y="576"/>
                </a:cubicBezTo>
                <a:close/>
                <a:moveTo>
                  <a:pt x="205" y="583"/>
                </a:moveTo>
                <a:cubicBezTo>
                  <a:pt x="213" y="600"/>
                  <a:pt x="209" y="612"/>
                  <a:pt x="203" y="614"/>
                </a:cubicBezTo>
                <a:cubicBezTo>
                  <a:pt x="197" y="615"/>
                  <a:pt x="181" y="608"/>
                  <a:pt x="172" y="589"/>
                </a:cubicBezTo>
                <a:cubicBezTo>
                  <a:pt x="161" y="564"/>
                  <a:pt x="171" y="537"/>
                  <a:pt x="171" y="537"/>
                </a:cubicBezTo>
                <a:cubicBezTo>
                  <a:pt x="170" y="538"/>
                  <a:pt x="193" y="560"/>
                  <a:pt x="205" y="583"/>
                </a:cubicBezTo>
                <a:close/>
                <a:moveTo>
                  <a:pt x="165" y="632"/>
                </a:moveTo>
                <a:cubicBezTo>
                  <a:pt x="187" y="639"/>
                  <a:pt x="196" y="630"/>
                  <a:pt x="196" y="624"/>
                </a:cubicBezTo>
                <a:cubicBezTo>
                  <a:pt x="195" y="617"/>
                  <a:pt x="184" y="604"/>
                  <a:pt x="165" y="598"/>
                </a:cubicBezTo>
                <a:cubicBezTo>
                  <a:pt x="138" y="589"/>
                  <a:pt x="109" y="592"/>
                  <a:pt x="109" y="592"/>
                </a:cubicBezTo>
                <a:cubicBezTo>
                  <a:pt x="108" y="592"/>
                  <a:pt x="135" y="624"/>
                  <a:pt x="165" y="632"/>
                </a:cubicBezTo>
                <a:close/>
                <a:moveTo>
                  <a:pt x="143" y="30"/>
                </a:moveTo>
                <a:cubicBezTo>
                  <a:pt x="127" y="46"/>
                  <a:pt x="128" y="61"/>
                  <a:pt x="132" y="65"/>
                </a:cubicBezTo>
                <a:cubicBezTo>
                  <a:pt x="137" y="68"/>
                  <a:pt x="151" y="66"/>
                  <a:pt x="165" y="51"/>
                </a:cubicBezTo>
                <a:cubicBezTo>
                  <a:pt x="184" y="31"/>
                  <a:pt x="200" y="1"/>
                  <a:pt x="200" y="1"/>
                </a:cubicBezTo>
                <a:cubicBezTo>
                  <a:pt x="201" y="0"/>
                  <a:pt x="165" y="8"/>
                  <a:pt x="143" y="30"/>
                </a:cubicBezTo>
                <a:close/>
                <a:moveTo>
                  <a:pt x="783" y="118"/>
                </a:moveTo>
                <a:cubicBezTo>
                  <a:pt x="799" y="127"/>
                  <a:pt x="811" y="124"/>
                  <a:pt x="813" y="118"/>
                </a:cubicBezTo>
                <a:cubicBezTo>
                  <a:pt x="816" y="112"/>
                  <a:pt x="811" y="97"/>
                  <a:pt x="794" y="87"/>
                </a:cubicBezTo>
                <a:cubicBezTo>
                  <a:pt x="770" y="74"/>
                  <a:pt x="742" y="81"/>
                  <a:pt x="742" y="81"/>
                </a:cubicBezTo>
                <a:cubicBezTo>
                  <a:pt x="743" y="81"/>
                  <a:pt x="762" y="105"/>
                  <a:pt x="783" y="118"/>
                </a:cubicBezTo>
                <a:close/>
                <a:moveTo>
                  <a:pt x="836" y="83"/>
                </a:moveTo>
                <a:cubicBezTo>
                  <a:pt x="840" y="104"/>
                  <a:pt x="830" y="112"/>
                  <a:pt x="824" y="112"/>
                </a:cubicBezTo>
                <a:cubicBezTo>
                  <a:pt x="818" y="111"/>
                  <a:pt x="807" y="100"/>
                  <a:pt x="803" y="80"/>
                </a:cubicBezTo>
                <a:cubicBezTo>
                  <a:pt x="797" y="54"/>
                  <a:pt x="803" y="25"/>
                  <a:pt x="803" y="25"/>
                </a:cubicBezTo>
                <a:cubicBezTo>
                  <a:pt x="803" y="25"/>
                  <a:pt x="832" y="55"/>
                  <a:pt x="836" y="83"/>
                </a:cubicBezTo>
                <a:close/>
                <a:moveTo>
                  <a:pt x="814" y="175"/>
                </a:moveTo>
                <a:cubicBezTo>
                  <a:pt x="827" y="187"/>
                  <a:pt x="840" y="185"/>
                  <a:pt x="843" y="180"/>
                </a:cubicBezTo>
                <a:cubicBezTo>
                  <a:pt x="847" y="175"/>
                  <a:pt x="844" y="159"/>
                  <a:pt x="829" y="147"/>
                </a:cubicBezTo>
                <a:cubicBezTo>
                  <a:pt x="809" y="130"/>
                  <a:pt x="781" y="132"/>
                  <a:pt x="781" y="132"/>
                </a:cubicBezTo>
                <a:cubicBezTo>
                  <a:pt x="781" y="132"/>
                  <a:pt x="795" y="159"/>
                  <a:pt x="814" y="175"/>
                </a:cubicBezTo>
                <a:close/>
                <a:moveTo>
                  <a:pt x="872" y="150"/>
                </a:moveTo>
                <a:cubicBezTo>
                  <a:pt x="872" y="171"/>
                  <a:pt x="860" y="178"/>
                  <a:pt x="855" y="176"/>
                </a:cubicBezTo>
                <a:cubicBezTo>
                  <a:pt x="848" y="174"/>
                  <a:pt x="840" y="161"/>
                  <a:pt x="840" y="142"/>
                </a:cubicBezTo>
                <a:cubicBezTo>
                  <a:pt x="839" y="115"/>
                  <a:pt x="851" y="89"/>
                  <a:pt x="851" y="89"/>
                </a:cubicBezTo>
                <a:cubicBezTo>
                  <a:pt x="851" y="88"/>
                  <a:pt x="873" y="122"/>
                  <a:pt x="872" y="150"/>
                </a:cubicBezTo>
                <a:close/>
                <a:moveTo>
                  <a:pt x="833" y="236"/>
                </a:moveTo>
                <a:cubicBezTo>
                  <a:pt x="844" y="250"/>
                  <a:pt x="856" y="250"/>
                  <a:pt x="860" y="246"/>
                </a:cubicBezTo>
                <a:cubicBezTo>
                  <a:pt x="865" y="242"/>
                  <a:pt x="866" y="226"/>
                  <a:pt x="853" y="211"/>
                </a:cubicBezTo>
                <a:cubicBezTo>
                  <a:pt x="836" y="191"/>
                  <a:pt x="808" y="188"/>
                  <a:pt x="808" y="188"/>
                </a:cubicBezTo>
                <a:cubicBezTo>
                  <a:pt x="809" y="188"/>
                  <a:pt x="818" y="217"/>
                  <a:pt x="833" y="236"/>
                </a:cubicBezTo>
                <a:close/>
                <a:moveTo>
                  <a:pt x="894" y="222"/>
                </a:moveTo>
                <a:cubicBezTo>
                  <a:pt x="890" y="242"/>
                  <a:pt x="878" y="247"/>
                  <a:pt x="873" y="244"/>
                </a:cubicBezTo>
                <a:cubicBezTo>
                  <a:pt x="867" y="241"/>
                  <a:pt x="861" y="227"/>
                  <a:pt x="864" y="208"/>
                </a:cubicBezTo>
                <a:cubicBezTo>
                  <a:pt x="869" y="182"/>
                  <a:pt x="885" y="158"/>
                  <a:pt x="886" y="158"/>
                </a:cubicBezTo>
                <a:cubicBezTo>
                  <a:pt x="886" y="158"/>
                  <a:pt x="900" y="194"/>
                  <a:pt x="894" y="222"/>
                </a:cubicBezTo>
                <a:close/>
                <a:moveTo>
                  <a:pt x="840" y="298"/>
                </a:moveTo>
                <a:cubicBezTo>
                  <a:pt x="849" y="314"/>
                  <a:pt x="861" y="317"/>
                  <a:pt x="866" y="314"/>
                </a:cubicBezTo>
                <a:cubicBezTo>
                  <a:pt x="871" y="310"/>
                  <a:pt x="875" y="294"/>
                  <a:pt x="865" y="278"/>
                </a:cubicBezTo>
                <a:cubicBezTo>
                  <a:pt x="852" y="256"/>
                  <a:pt x="825" y="247"/>
                  <a:pt x="825" y="247"/>
                </a:cubicBezTo>
                <a:cubicBezTo>
                  <a:pt x="825" y="248"/>
                  <a:pt x="829" y="277"/>
                  <a:pt x="840" y="298"/>
                </a:cubicBezTo>
                <a:close/>
                <a:moveTo>
                  <a:pt x="904" y="296"/>
                </a:moveTo>
                <a:cubicBezTo>
                  <a:pt x="896" y="315"/>
                  <a:pt x="883" y="317"/>
                  <a:pt x="878" y="314"/>
                </a:cubicBezTo>
                <a:cubicBezTo>
                  <a:pt x="873" y="310"/>
                  <a:pt x="870" y="295"/>
                  <a:pt x="876" y="277"/>
                </a:cubicBezTo>
                <a:cubicBezTo>
                  <a:pt x="885" y="253"/>
                  <a:pt x="906" y="232"/>
                  <a:pt x="906" y="232"/>
                </a:cubicBezTo>
                <a:cubicBezTo>
                  <a:pt x="907" y="232"/>
                  <a:pt x="914" y="270"/>
                  <a:pt x="904" y="296"/>
                </a:cubicBezTo>
                <a:close/>
                <a:moveTo>
                  <a:pt x="796" y="482"/>
                </a:moveTo>
                <a:cubicBezTo>
                  <a:pt x="795" y="500"/>
                  <a:pt x="804" y="509"/>
                  <a:pt x="810" y="509"/>
                </a:cubicBezTo>
                <a:cubicBezTo>
                  <a:pt x="816" y="508"/>
                  <a:pt x="828" y="496"/>
                  <a:pt x="828" y="477"/>
                </a:cubicBezTo>
                <a:cubicBezTo>
                  <a:pt x="828" y="450"/>
                  <a:pt x="810" y="429"/>
                  <a:pt x="810" y="429"/>
                </a:cubicBezTo>
                <a:cubicBezTo>
                  <a:pt x="810" y="430"/>
                  <a:pt x="798" y="457"/>
                  <a:pt x="796" y="482"/>
                </a:cubicBezTo>
                <a:close/>
                <a:moveTo>
                  <a:pt x="851" y="513"/>
                </a:moveTo>
                <a:cubicBezTo>
                  <a:pt x="834" y="526"/>
                  <a:pt x="822" y="521"/>
                  <a:pt x="820" y="515"/>
                </a:cubicBezTo>
                <a:cubicBezTo>
                  <a:pt x="818" y="509"/>
                  <a:pt x="823" y="494"/>
                  <a:pt x="838" y="482"/>
                </a:cubicBezTo>
                <a:cubicBezTo>
                  <a:pt x="859" y="465"/>
                  <a:pt x="887" y="458"/>
                  <a:pt x="887" y="458"/>
                </a:cubicBezTo>
                <a:cubicBezTo>
                  <a:pt x="887" y="458"/>
                  <a:pt x="874" y="495"/>
                  <a:pt x="851" y="513"/>
                </a:cubicBezTo>
                <a:close/>
                <a:moveTo>
                  <a:pt x="822" y="423"/>
                </a:moveTo>
                <a:cubicBezTo>
                  <a:pt x="825" y="441"/>
                  <a:pt x="835" y="448"/>
                  <a:pt x="841" y="447"/>
                </a:cubicBezTo>
                <a:cubicBezTo>
                  <a:pt x="847" y="445"/>
                  <a:pt x="856" y="432"/>
                  <a:pt x="852" y="413"/>
                </a:cubicBezTo>
                <a:cubicBezTo>
                  <a:pt x="848" y="387"/>
                  <a:pt x="826" y="370"/>
                  <a:pt x="826" y="370"/>
                </a:cubicBezTo>
                <a:cubicBezTo>
                  <a:pt x="826" y="370"/>
                  <a:pt x="819" y="399"/>
                  <a:pt x="822" y="423"/>
                </a:cubicBezTo>
                <a:close/>
                <a:moveTo>
                  <a:pt x="882" y="443"/>
                </a:moveTo>
                <a:cubicBezTo>
                  <a:pt x="868" y="459"/>
                  <a:pt x="855" y="456"/>
                  <a:pt x="852" y="451"/>
                </a:cubicBezTo>
                <a:cubicBezTo>
                  <a:pt x="849" y="445"/>
                  <a:pt x="851" y="430"/>
                  <a:pt x="863" y="416"/>
                </a:cubicBezTo>
                <a:cubicBezTo>
                  <a:pt x="880" y="396"/>
                  <a:pt x="907" y="384"/>
                  <a:pt x="907" y="384"/>
                </a:cubicBezTo>
                <a:cubicBezTo>
                  <a:pt x="907" y="384"/>
                  <a:pt x="901" y="423"/>
                  <a:pt x="882" y="443"/>
                </a:cubicBezTo>
                <a:close/>
                <a:moveTo>
                  <a:pt x="837" y="361"/>
                </a:moveTo>
                <a:cubicBezTo>
                  <a:pt x="843" y="379"/>
                  <a:pt x="854" y="384"/>
                  <a:pt x="859" y="381"/>
                </a:cubicBezTo>
                <a:cubicBezTo>
                  <a:pt x="865" y="378"/>
                  <a:pt x="871" y="364"/>
                  <a:pt x="865" y="346"/>
                </a:cubicBezTo>
                <a:cubicBezTo>
                  <a:pt x="856" y="321"/>
                  <a:pt x="831" y="308"/>
                  <a:pt x="831" y="309"/>
                </a:cubicBezTo>
                <a:cubicBezTo>
                  <a:pt x="831" y="309"/>
                  <a:pt x="829" y="339"/>
                  <a:pt x="837" y="361"/>
                </a:cubicBezTo>
                <a:close/>
                <a:moveTo>
                  <a:pt x="899" y="371"/>
                </a:moveTo>
                <a:cubicBezTo>
                  <a:pt x="888" y="388"/>
                  <a:pt x="875" y="388"/>
                  <a:pt x="872" y="383"/>
                </a:cubicBezTo>
                <a:cubicBezTo>
                  <a:pt x="867" y="378"/>
                  <a:pt x="866" y="364"/>
                  <a:pt x="876" y="347"/>
                </a:cubicBezTo>
                <a:cubicBezTo>
                  <a:pt x="889" y="325"/>
                  <a:pt x="913" y="308"/>
                  <a:pt x="913" y="308"/>
                </a:cubicBezTo>
                <a:cubicBezTo>
                  <a:pt x="914" y="308"/>
                  <a:pt x="915" y="347"/>
                  <a:pt x="899" y="371"/>
                </a:cubicBezTo>
                <a:close/>
                <a:moveTo>
                  <a:pt x="759" y="536"/>
                </a:moveTo>
                <a:cubicBezTo>
                  <a:pt x="754" y="554"/>
                  <a:pt x="761" y="564"/>
                  <a:pt x="767" y="565"/>
                </a:cubicBezTo>
                <a:cubicBezTo>
                  <a:pt x="773" y="565"/>
                  <a:pt x="787" y="556"/>
                  <a:pt x="791" y="536"/>
                </a:cubicBezTo>
                <a:cubicBezTo>
                  <a:pt x="797" y="510"/>
                  <a:pt x="782" y="486"/>
                  <a:pt x="783" y="486"/>
                </a:cubicBezTo>
                <a:cubicBezTo>
                  <a:pt x="783" y="486"/>
                  <a:pt x="765" y="511"/>
                  <a:pt x="759" y="536"/>
                </a:cubicBezTo>
                <a:close/>
                <a:moveTo>
                  <a:pt x="807" y="576"/>
                </a:moveTo>
                <a:cubicBezTo>
                  <a:pt x="788" y="586"/>
                  <a:pt x="777" y="579"/>
                  <a:pt x="776" y="573"/>
                </a:cubicBezTo>
                <a:cubicBezTo>
                  <a:pt x="775" y="567"/>
                  <a:pt x="783" y="553"/>
                  <a:pt x="800" y="543"/>
                </a:cubicBezTo>
                <a:cubicBezTo>
                  <a:pt x="824" y="530"/>
                  <a:pt x="853" y="528"/>
                  <a:pt x="853" y="528"/>
                </a:cubicBezTo>
                <a:cubicBezTo>
                  <a:pt x="854" y="528"/>
                  <a:pt x="834" y="563"/>
                  <a:pt x="807" y="576"/>
                </a:cubicBezTo>
                <a:close/>
                <a:moveTo>
                  <a:pt x="710" y="583"/>
                </a:moveTo>
                <a:cubicBezTo>
                  <a:pt x="702" y="600"/>
                  <a:pt x="706" y="612"/>
                  <a:pt x="712" y="614"/>
                </a:cubicBezTo>
                <a:cubicBezTo>
                  <a:pt x="718" y="615"/>
                  <a:pt x="734" y="608"/>
                  <a:pt x="743" y="589"/>
                </a:cubicBezTo>
                <a:cubicBezTo>
                  <a:pt x="754" y="564"/>
                  <a:pt x="744" y="537"/>
                  <a:pt x="745" y="537"/>
                </a:cubicBezTo>
                <a:cubicBezTo>
                  <a:pt x="745" y="538"/>
                  <a:pt x="722" y="560"/>
                  <a:pt x="710" y="583"/>
                </a:cubicBezTo>
                <a:close/>
                <a:moveTo>
                  <a:pt x="750" y="632"/>
                </a:moveTo>
                <a:cubicBezTo>
                  <a:pt x="729" y="639"/>
                  <a:pt x="719" y="630"/>
                  <a:pt x="719" y="624"/>
                </a:cubicBezTo>
                <a:cubicBezTo>
                  <a:pt x="720" y="617"/>
                  <a:pt x="731" y="604"/>
                  <a:pt x="750" y="598"/>
                </a:cubicBezTo>
                <a:cubicBezTo>
                  <a:pt x="777" y="589"/>
                  <a:pt x="806" y="592"/>
                  <a:pt x="806" y="592"/>
                </a:cubicBezTo>
                <a:cubicBezTo>
                  <a:pt x="807" y="592"/>
                  <a:pt x="780" y="624"/>
                  <a:pt x="750" y="632"/>
                </a:cubicBezTo>
                <a:close/>
                <a:moveTo>
                  <a:pt x="772" y="30"/>
                </a:moveTo>
                <a:cubicBezTo>
                  <a:pt x="788" y="46"/>
                  <a:pt x="787" y="61"/>
                  <a:pt x="783" y="65"/>
                </a:cubicBezTo>
                <a:cubicBezTo>
                  <a:pt x="778" y="68"/>
                  <a:pt x="764" y="66"/>
                  <a:pt x="750" y="51"/>
                </a:cubicBezTo>
                <a:cubicBezTo>
                  <a:pt x="731" y="31"/>
                  <a:pt x="715" y="1"/>
                  <a:pt x="715" y="1"/>
                </a:cubicBezTo>
                <a:cubicBezTo>
                  <a:pt x="714" y="0"/>
                  <a:pt x="750" y="8"/>
                  <a:pt x="772" y="30"/>
                </a:cubicBezTo>
                <a:close/>
              </a:path>
            </a:pathLst>
          </a:custGeom>
          <a:solidFill>
            <a:srgbClr val="1D4C61"/>
          </a:solidFill>
          <a:ln>
            <a:noFill/>
          </a:ln>
        </p:spPr>
        <p:txBody>
          <a:bodyPr vert="horz" wrap="square" lIns="91440" tIns="45720" rIns="91440" bIns="45720" numCol="1" anchor="t" anchorCtr="0" compatLnSpc="1"/>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313530"/>
              </a:solidFill>
              <a:effectLst/>
              <a:uLnTx/>
              <a:uFillTx/>
              <a:latin typeface="Arial" panose="020B0604020202020204" pitchFamily="34" charset="0"/>
              <a:ea typeface="宋体" panose="02010600030101010101" pitchFamily="2" charset="-122"/>
            </a:endParaRPr>
          </a:p>
        </p:txBody>
      </p:sp>
      <p:sp>
        <p:nvSpPr>
          <p:cNvPr id="116" name="Freeform 43"/>
          <p:cNvSpPr>
            <a:spLocks noEditPoints="1"/>
          </p:cNvSpPr>
          <p:nvPr/>
        </p:nvSpPr>
        <p:spPr bwMode="auto">
          <a:xfrm>
            <a:off x="8142114" y="2301884"/>
            <a:ext cx="347398" cy="347398"/>
          </a:xfrm>
          <a:custGeom>
            <a:avLst/>
            <a:gdLst>
              <a:gd name="T0" fmla="*/ 468 w 487"/>
              <a:gd name="T1" fmla="*/ 389 h 486"/>
              <a:gd name="T2" fmla="*/ 311 w 487"/>
              <a:gd name="T3" fmla="*/ 233 h 486"/>
              <a:gd name="T4" fmla="*/ 327 w 487"/>
              <a:gd name="T5" fmla="*/ 164 h 486"/>
              <a:gd name="T6" fmla="*/ 163 w 487"/>
              <a:gd name="T7" fmla="*/ 0 h 486"/>
              <a:gd name="T8" fmla="*/ 120 w 487"/>
              <a:gd name="T9" fmla="*/ 6 h 486"/>
              <a:gd name="T10" fmla="*/ 189 w 487"/>
              <a:gd name="T11" fmla="*/ 76 h 486"/>
              <a:gd name="T12" fmla="*/ 185 w 487"/>
              <a:gd name="T13" fmla="*/ 185 h 486"/>
              <a:gd name="T14" fmla="*/ 76 w 487"/>
              <a:gd name="T15" fmla="*/ 189 h 486"/>
              <a:gd name="T16" fmla="*/ 6 w 487"/>
              <a:gd name="T17" fmla="*/ 120 h 486"/>
              <a:gd name="T18" fmla="*/ 0 w 487"/>
              <a:gd name="T19" fmla="*/ 164 h 486"/>
              <a:gd name="T20" fmla="*/ 163 w 487"/>
              <a:gd name="T21" fmla="*/ 327 h 486"/>
              <a:gd name="T22" fmla="*/ 233 w 487"/>
              <a:gd name="T23" fmla="*/ 311 h 486"/>
              <a:gd name="T24" fmla="*/ 390 w 487"/>
              <a:gd name="T25" fmla="*/ 466 h 486"/>
              <a:gd name="T26" fmla="*/ 464 w 487"/>
              <a:gd name="T27" fmla="*/ 463 h 486"/>
              <a:gd name="T28" fmla="*/ 468 w 487"/>
              <a:gd name="T29" fmla="*/ 389 h 486"/>
              <a:gd name="T30" fmla="*/ 426 w 487"/>
              <a:gd name="T31" fmla="*/ 452 h 486"/>
              <a:gd name="T32" fmla="*/ 426 w 487"/>
              <a:gd name="T33" fmla="*/ 452 h 486"/>
              <a:gd name="T34" fmla="*/ 398 w 487"/>
              <a:gd name="T35" fmla="*/ 424 h 486"/>
              <a:gd name="T36" fmla="*/ 426 w 487"/>
              <a:gd name="T37" fmla="*/ 397 h 486"/>
              <a:gd name="T38" fmla="*/ 453 w 487"/>
              <a:gd name="T39" fmla="*/ 424 h 486"/>
              <a:gd name="T40" fmla="*/ 426 w 487"/>
              <a:gd name="T41" fmla="*/ 452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7" h="486">
                <a:moveTo>
                  <a:pt x="468" y="389"/>
                </a:moveTo>
                <a:lnTo>
                  <a:pt x="311" y="233"/>
                </a:lnTo>
                <a:cubicBezTo>
                  <a:pt x="321" y="212"/>
                  <a:pt x="327" y="189"/>
                  <a:pt x="327" y="164"/>
                </a:cubicBezTo>
                <a:cubicBezTo>
                  <a:pt x="327" y="73"/>
                  <a:pt x="254" y="0"/>
                  <a:pt x="163" y="0"/>
                </a:cubicBezTo>
                <a:cubicBezTo>
                  <a:pt x="148" y="0"/>
                  <a:pt x="134" y="3"/>
                  <a:pt x="120" y="6"/>
                </a:cubicBezTo>
                <a:lnTo>
                  <a:pt x="189" y="76"/>
                </a:lnTo>
                <a:cubicBezTo>
                  <a:pt x="218" y="105"/>
                  <a:pt x="216" y="154"/>
                  <a:pt x="185" y="185"/>
                </a:cubicBezTo>
                <a:cubicBezTo>
                  <a:pt x="153" y="216"/>
                  <a:pt x="105" y="218"/>
                  <a:pt x="76" y="189"/>
                </a:cubicBezTo>
                <a:lnTo>
                  <a:pt x="6" y="120"/>
                </a:lnTo>
                <a:cubicBezTo>
                  <a:pt x="3" y="134"/>
                  <a:pt x="0" y="148"/>
                  <a:pt x="0" y="164"/>
                </a:cubicBezTo>
                <a:cubicBezTo>
                  <a:pt x="0" y="254"/>
                  <a:pt x="73" y="327"/>
                  <a:pt x="163" y="327"/>
                </a:cubicBezTo>
                <a:cubicBezTo>
                  <a:pt x="188" y="327"/>
                  <a:pt x="212" y="321"/>
                  <a:pt x="233" y="311"/>
                </a:cubicBezTo>
                <a:lnTo>
                  <a:pt x="390" y="466"/>
                </a:lnTo>
                <a:cubicBezTo>
                  <a:pt x="410" y="486"/>
                  <a:pt x="443" y="485"/>
                  <a:pt x="464" y="463"/>
                </a:cubicBezTo>
                <a:cubicBezTo>
                  <a:pt x="486" y="442"/>
                  <a:pt x="487" y="408"/>
                  <a:pt x="468" y="389"/>
                </a:cubicBezTo>
                <a:close/>
                <a:moveTo>
                  <a:pt x="426" y="452"/>
                </a:moveTo>
                <a:lnTo>
                  <a:pt x="426" y="452"/>
                </a:lnTo>
                <a:cubicBezTo>
                  <a:pt x="410" y="452"/>
                  <a:pt x="398" y="440"/>
                  <a:pt x="398" y="424"/>
                </a:cubicBezTo>
                <a:cubicBezTo>
                  <a:pt x="398" y="409"/>
                  <a:pt x="410" y="397"/>
                  <a:pt x="426" y="397"/>
                </a:cubicBezTo>
                <a:cubicBezTo>
                  <a:pt x="441" y="397"/>
                  <a:pt x="453" y="409"/>
                  <a:pt x="453" y="424"/>
                </a:cubicBezTo>
                <a:cubicBezTo>
                  <a:pt x="453" y="440"/>
                  <a:pt x="441" y="452"/>
                  <a:pt x="426" y="452"/>
                </a:cubicBezTo>
                <a:close/>
              </a:path>
            </a:pathLst>
          </a:custGeom>
          <a:solidFill>
            <a:srgbClr val="1D4C61"/>
          </a:solidFill>
          <a:ln>
            <a:noFill/>
          </a:ln>
        </p:spPr>
        <p:txBody>
          <a:bodyPr vert="horz" wrap="square" lIns="91440" tIns="45720" rIns="91440" bIns="45720" numCol="1" anchor="t" anchorCtr="0" compatLnSpc="1"/>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313530"/>
              </a:solidFill>
              <a:effectLst/>
              <a:uLnTx/>
              <a:uFillTx/>
              <a:latin typeface="Arial" panose="020B0604020202020204" pitchFamily="34" charset="0"/>
              <a:ea typeface="宋体" panose="02010600030101010101" pitchFamily="2" charset="-122"/>
            </a:endParaRPr>
          </a:p>
        </p:txBody>
      </p:sp>
      <p:sp>
        <p:nvSpPr>
          <p:cNvPr id="117" name="Freeform 44"/>
          <p:cNvSpPr/>
          <p:nvPr/>
        </p:nvSpPr>
        <p:spPr bwMode="auto">
          <a:xfrm>
            <a:off x="7979502" y="2139272"/>
            <a:ext cx="556207" cy="558054"/>
          </a:xfrm>
          <a:custGeom>
            <a:avLst/>
            <a:gdLst>
              <a:gd name="T0" fmla="*/ 680 w 782"/>
              <a:gd name="T1" fmla="*/ 319 h 782"/>
              <a:gd name="T2" fmla="*/ 637 w 782"/>
              <a:gd name="T3" fmla="*/ 270 h 782"/>
              <a:gd name="T4" fmla="*/ 656 w 782"/>
              <a:gd name="T5" fmla="*/ 232 h 782"/>
              <a:gd name="T6" fmla="*/ 685 w 782"/>
              <a:gd name="T7" fmla="*/ 132 h 782"/>
              <a:gd name="T8" fmla="*/ 571 w 782"/>
              <a:gd name="T9" fmla="*/ 110 h 782"/>
              <a:gd name="T10" fmla="*/ 494 w 782"/>
              <a:gd name="T11" fmla="*/ 142 h 782"/>
              <a:gd name="T12" fmla="*/ 465 w 782"/>
              <a:gd name="T13" fmla="*/ 92 h 782"/>
              <a:gd name="T14" fmla="*/ 415 w 782"/>
              <a:gd name="T15" fmla="*/ 1 h 782"/>
              <a:gd name="T16" fmla="*/ 319 w 782"/>
              <a:gd name="T17" fmla="*/ 65 h 782"/>
              <a:gd name="T18" fmla="*/ 319 w 782"/>
              <a:gd name="T19" fmla="*/ 103 h 782"/>
              <a:gd name="T20" fmla="*/ 318 w 782"/>
              <a:gd name="T21" fmla="*/ 107 h 782"/>
              <a:gd name="T22" fmla="*/ 316 w 782"/>
              <a:gd name="T23" fmla="*/ 115 h 782"/>
              <a:gd name="T24" fmla="*/ 314 w 782"/>
              <a:gd name="T25" fmla="*/ 120 h 782"/>
              <a:gd name="T26" fmla="*/ 240 w 782"/>
              <a:gd name="T27" fmla="*/ 135 h 782"/>
              <a:gd name="T28" fmla="*/ 202 w 782"/>
              <a:gd name="T29" fmla="*/ 98 h 782"/>
              <a:gd name="T30" fmla="*/ 98 w 782"/>
              <a:gd name="T31" fmla="*/ 201 h 782"/>
              <a:gd name="T32" fmla="*/ 137 w 782"/>
              <a:gd name="T33" fmla="*/ 240 h 782"/>
              <a:gd name="T34" fmla="*/ 141 w 782"/>
              <a:gd name="T35" fmla="*/ 246 h 782"/>
              <a:gd name="T36" fmla="*/ 144 w 782"/>
              <a:gd name="T37" fmla="*/ 253 h 782"/>
              <a:gd name="T38" fmla="*/ 145 w 782"/>
              <a:gd name="T39" fmla="*/ 258 h 782"/>
              <a:gd name="T40" fmla="*/ 132 w 782"/>
              <a:gd name="T41" fmla="*/ 303 h 782"/>
              <a:gd name="T42" fmla="*/ 66 w 782"/>
              <a:gd name="T43" fmla="*/ 317 h 782"/>
              <a:gd name="T44" fmla="*/ 0 w 782"/>
              <a:gd name="T45" fmla="*/ 413 h 782"/>
              <a:gd name="T46" fmla="*/ 102 w 782"/>
              <a:gd name="T47" fmla="*/ 464 h 782"/>
              <a:gd name="T48" fmla="*/ 111 w 782"/>
              <a:gd name="T49" fmla="*/ 466 h 782"/>
              <a:gd name="T50" fmla="*/ 135 w 782"/>
              <a:gd name="T51" fmla="*/ 543 h 782"/>
              <a:gd name="T52" fmla="*/ 109 w 782"/>
              <a:gd name="T53" fmla="*/ 569 h 782"/>
              <a:gd name="T54" fmla="*/ 130 w 782"/>
              <a:gd name="T55" fmla="*/ 683 h 782"/>
              <a:gd name="T56" fmla="*/ 238 w 782"/>
              <a:gd name="T57" fmla="*/ 647 h 782"/>
              <a:gd name="T58" fmla="*/ 242 w 782"/>
              <a:gd name="T59" fmla="*/ 644 h 782"/>
              <a:gd name="T60" fmla="*/ 249 w 782"/>
              <a:gd name="T61" fmla="*/ 641 h 782"/>
              <a:gd name="T62" fmla="*/ 254 w 782"/>
              <a:gd name="T63" fmla="*/ 639 h 782"/>
              <a:gd name="T64" fmla="*/ 258 w 782"/>
              <a:gd name="T65" fmla="*/ 637 h 782"/>
              <a:gd name="T66" fmla="*/ 266 w 782"/>
              <a:gd name="T67" fmla="*/ 636 h 782"/>
              <a:gd name="T68" fmla="*/ 317 w 782"/>
              <a:gd name="T69" fmla="*/ 691 h 782"/>
              <a:gd name="T70" fmla="*/ 367 w 782"/>
              <a:gd name="T71" fmla="*/ 782 h 782"/>
              <a:gd name="T72" fmla="*/ 464 w 782"/>
              <a:gd name="T73" fmla="*/ 718 h 782"/>
              <a:gd name="T74" fmla="*/ 464 w 782"/>
              <a:gd name="T75" fmla="*/ 680 h 782"/>
              <a:gd name="T76" fmla="*/ 477 w 782"/>
              <a:gd name="T77" fmla="*/ 653 h 782"/>
              <a:gd name="T78" fmla="*/ 490 w 782"/>
              <a:gd name="T79" fmla="*/ 643 h 782"/>
              <a:gd name="T80" fmla="*/ 494 w 782"/>
              <a:gd name="T81" fmla="*/ 641 h 782"/>
              <a:gd name="T82" fmla="*/ 177 w 782"/>
              <a:gd name="T83" fmla="*/ 391 h 782"/>
              <a:gd name="T84" fmla="*/ 597 w 782"/>
              <a:gd name="T85" fmla="*/ 450 h 782"/>
              <a:gd name="T86" fmla="*/ 667 w 782"/>
              <a:gd name="T87" fmla="*/ 469 h 782"/>
              <a:gd name="T88" fmla="*/ 717 w 782"/>
              <a:gd name="T89" fmla="*/ 466 h 782"/>
              <a:gd name="T90" fmla="*/ 782 w 782"/>
              <a:gd name="T91" fmla="*/ 370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2" h="782">
                <a:moveTo>
                  <a:pt x="733" y="319"/>
                </a:moveTo>
                <a:lnTo>
                  <a:pt x="717" y="319"/>
                </a:lnTo>
                <a:lnTo>
                  <a:pt x="680" y="319"/>
                </a:lnTo>
                <a:cubicBezTo>
                  <a:pt x="673" y="318"/>
                  <a:pt x="666" y="315"/>
                  <a:pt x="659" y="311"/>
                </a:cubicBezTo>
                <a:cubicBezTo>
                  <a:pt x="659" y="311"/>
                  <a:pt x="659" y="311"/>
                  <a:pt x="659" y="311"/>
                </a:cubicBezTo>
                <a:cubicBezTo>
                  <a:pt x="646" y="302"/>
                  <a:pt x="637" y="287"/>
                  <a:pt x="637" y="270"/>
                </a:cubicBezTo>
                <a:cubicBezTo>
                  <a:pt x="637" y="265"/>
                  <a:pt x="638" y="260"/>
                  <a:pt x="639" y="255"/>
                </a:cubicBezTo>
                <a:cubicBezTo>
                  <a:pt x="641" y="249"/>
                  <a:pt x="644" y="244"/>
                  <a:pt x="647" y="240"/>
                </a:cubicBezTo>
                <a:lnTo>
                  <a:pt x="656" y="232"/>
                </a:lnTo>
                <a:lnTo>
                  <a:pt x="674" y="214"/>
                </a:lnTo>
                <a:lnTo>
                  <a:pt x="685" y="202"/>
                </a:lnTo>
                <a:cubicBezTo>
                  <a:pt x="701" y="182"/>
                  <a:pt x="701" y="153"/>
                  <a:pt x="685" y="132"/>
                </a:cubicBezTo>
                <a:lnTo>
                  <a:pt x="652" y="99"/>
                </a:lnTo>
                <a:cubicBezTo>
                  <a:pt x="632" y="83"/>
                  <a:pt x="603" y="83"/>
                  <a:pt x="582" y="99"/>
                </a:cubicBezTo>
                <a:lnTo>
                  <a:pt x="571" y="110"/>
                </a:lnTo>
                <a:lnTo>
                  <a:pt x="544" y="136"/>
                </a:lnTo>
                <a:lnTo>
                  <a:pt x="544" y="136"/>
                </a:lnTo>
                <a:cubicBezTo>
                  <a:pt x="530" y="147"/>
                  <a:pt x="511" y="150"/>
                  <a:pt x="494" y="142"/>
                </a:cubicBezTo>
                <a:cubicBezTo>
                  <a:pt x="489" y="140"/>
                  <a:pt x="484" y="137"/>
                  <a:pt x="479" y="132"/>
                </a:cubicBezTo>
                <a:cubicBezTo>
                  <a:pt x="471" y="124"/>
                  <a:pt x="467" y="114"/>
                  <a:pt x="465" y="103"/>
                </a:cubicBezTo>
                <a:lnTo>
                  <a:pt x="465" y="92"/>
                </a:lnTo>
                <a:lnTo>
                  <a:pt x="466" y="66"/>
                </a:lnTo>
                <a:lnTo>
                  <a:pt x="466" y="50"/>
                </a:lnTo>
                <a:cubicBezTo>
                  <a:pt x="462" y="24"/>
                  <a:pt x="441" y="4"/>
                  <a:pt x="415" y="1"/>
                </a:cubicBezTo>
                <a:lnTo>
                  <a:pt x="369" y="0"/>
                </a:lnTo>
                <a:cubicBezTo>
                  <a:pt x="343" y="3"/>
                  <a:pt x="323" y="24"/>
                  <a:pt x="319" y="50"/>
                </a:cubicBezTo>
                <a:lnTo>
                  <a:pt x="319" y="65"/>
                </a:lnTo>
                <a:lnTo>
                  <a:pt x="319" y="92"/>
                </a:lnTo>
                <a:lnTo>
                  <a:pt x="319" y="102"/>
                </a:lnTo>
                <a:lnTo>
                  <a:pt x="319" y="103"/>
                </a:lnTo>
                <a:lnTo>
                  <a:pt x="319" y="103"/>
                </a:lnTo>
                <a:cubicBezTo>
                  <a:pt x="319" y="104"/>
                  <a:pt x="318" y="105"/>
                  <a:pt x="318" y="107"/>
                </a:cubicBezTo>
                <a:cubicBezTo>
                  <a:pt x="318" y="107"/>
                  <a:pt x="318" y="107"/>
                  <a:pt x="318" y="107"/>
                </a:cubicBezTo>
                <a:cubicBezTo>
                  <a:pt x="318" y="108"/>
                  <a:pt x="317" y="110"/>
                  <a:pt x="317" y="111"/>
                </a:cubicBezTo>
                <a:cubicBezTo>
                  <a:pt x="317" y="111"/>
                  <a:pt x="317" y="111"/>
                  <a:pt x="317" y="111"/>
                </a:cubicBezTo>
                <a:cubicBezTo>
                  <a:pt x="317" y="113"/>
                  <a:pt x="316" y="114"/>
                  <a:pt x="316" y="115"/>
                </a:cubicBezTo>
                <a:cubicBezTo>
                  <a:pt x="316" y="115"/>
                  <a:pt x="316" y="115"/>
                  <a:pt x="316" y="116"/>
                </a:cubicBezTo>
                <a:cubicBezTo>
                  <a:pt x="315" y="117"/>
                  <a:pt x="314" y="118"/>
                  <a:pt x="314" y="119"/>
                </a:cubicBezTo>
                <a:cubicBezTo>
                  <a:pt x="314" y="119"/>
                  <a:pt x="314" y="120"/>
                  <a:pt x="314" y="120"/>
                </a:cubicBezTo>
                <a:cubicBezTo>
                  <a:pt x="311" y="125"/>
                  <a:pt x="307" y="130"/>
                  <a:pt x="302" y="134"/>
                </a:cubicBezTo>
                <a:cubicBezTo>
                  <a:pt x="293" y="141"/>
                  <a:pt x="282" y="146"/>
                  <a:pt x="270" y="146"/>
                </a:cubicBezTo>
                <a:cubicBezTo>
                  <a:pt x="259" y="146"/>
                  <a:pt x="248" y="142"/>
                  <a:pt x="240" y="135"/>
                </a:cubicBezTo>
                <a:lnTo>
                  <a:pt x="232" y="127"/>
                </a:lnTo>
                <a:lnTo>
                  <a:pt x="213" y="109"/>
                </a:lnTo>
                <a:lnTo>
                  <a:pt x="202" y="98"/>
                </a:lnTo>
                <a:cubicBezTo>
                  <a:pt x="182" y="82"/>
                  <a:pt x="152" y="82"/>
                  <a:pt x="132" y="98"/>
                </a:cubicBezTo>
                <a:lnTo>
                  <a:pt x="100" y="130"/>
                </a:lnTo>
                <a:cubicBezTo>
                  <a:pt x="83" y="151"/>
                  <a:pt x="83" y="180"/>
                  <a:pt x="98" y="201"/>
                </a:cubicBezTo>
                <a:lnTo>
                  <a:pt x="110" y="212"/>
                </a:lnTo>
                <a:lnTo>
                  <a:pt x="136" y="238"/>
                </a:lnTo>
                <a:cubicBezTo>
                  <a:pt x="136" y="239"/>
                  <a:pt x="137" y="240"/>
                  <a:pt x="137" y="240"/>
                </a:cubicBezTo>
                <a:cubicBezTo>
                  <a:pt x="138" y="241"/>
                  <a:pt x="138" y="242"/>
                  <a:pt x="139" y="242"/>
                </a:cubicBezTo>
                <a:cubicBezTo>
                  <a:pt x="139" y="243"/>
                  <a:pt x="139" y="244"/>
                  <a:pt x="140" y="244"/>
                </a:cubicBezTo>
                <a:cubicBezTo>
                  <a:pt x="140" y="245"/>
                  <a:pt x="140" y="245"/>
                  <a:pt x="141" y="246"/>
                </a:cubicBezTo>
                <a:cubicBezTo>
                  <a:pt x="141" y="247"/>
                  <a:pt x="142" y="248"/>
                  <a:pt x="142" y="249"/>
                </a:cubicBezTo>
                <a:cubicBezTo>
                  <a:pt x="142" y="249"/>
                  <a:pt x="142" y="250"/>
                  <a:pt x="143" y="250"/>
                </a:cubicBezTo>
                <a:cubicBezTo>
                  <a:pt x="143" y="251"/>
                  <a:pt x="143" y="252"/>
                  <a:pt x="144" y="253"/>
                </a:cubicBezTo>
                <a:cubicBezTo>
                  <a:pt x="144" y="253"/>
                  <a:pt x="144" y="254"/>
                  <a:pt x="144" y="254"/>
                </a:cubicBezTo>
                <a:cubicBezTo>
                  <a:pt x="145" y="256"/>
                  <a:pt x="145" y="257"/>
                  <a:pt x="145" y="258"/>
                </a:cubicBezTo>
                <a:cubicBezTo>
                  <a:pt x="145" y="258"/>
                  <a:pt x="145" y="258"/>
                  <a:pt x="145" y="258"/>
                </a:cubicBezTo>
                <a:cubicBezTo>
                  <a:pt x="146" y="260"/>
                  <a:pt x="146" y="261"/>
                  <a:pt x="146" y="263"/>
                </a:cubicBezTo>
                <a:cubicBezTo>
                  <a:pt x="146" y="263"/>
                  <a:pt x="146" y="263"/>
                  <a:pt x="146" y="263"/>
                </a:cubicBezTo>
                <a:cubicBezTo>
                  <a:pt x="148" y="277"/>
                  <a:pt x="143" y="292"/>
                  <a:pt x="132" y="303"/>
                </a:cubicBezTo>
                <a:cubicBezTo>
                  <a:pt x="124" y="312"/>
                  <a:pt x="114" y="316"/>
                  <a:pt x="103" y="317"/>
                </a:cubicBezTo>
                <a:lnTo>
                  <a:pt x="92" y="317"/>
                </a:lnTo>
                <a:lnTo>
                  <a:pt x="66" y="317"/>
                </a:lnTo>
                <a:lnTo>
                  <a:pt x="50" y="317"/>
                </a:lnTo>
                <a:cubicBezTo>
                  <a:pt x="24" y="321"/>
                  <a:pt x="4" y="341"/>
                  <a:pt x="1" y="367"/>
                </a:cubicBezTo>
                <a:lnTo>
                  <a:pt x="0" y="413"/>
                </a:lnTo>
                <a:cubicBezTo>
                  <a:pt x="3" y="439"/>
                  <a:pt x="24" y="460"/>
                  <a:pt x="49" y="464"/>
                </a:cubicBezTo>
                <a:lnTo>
                  <a:pt x="65" y="464"/>
                </a:lnTo>
                <a:lnTo>
                  <a:pt x="102" y="464"/>
                </a:lnTo>
                <a:cubicBezTo>
                  <a:pt x="104" y="464"/>
                  <a:pt x="106" y="464"/>
                  <a:pt x="107" y="465"/>
                </a:cubicBezTo>
                <a:cubicBezTo>
                  <a:pt x="107" y="465"/>
                  <a:pt x="108" y="465"/>
                  <a:pt x="108" y="465"/>
                </a:cubicBezTo>
                <a:cubicBezTo>
                  <a:pt x="109" y="465"/>
                  <a:pt x="110" y="465"/>
                  <a:pt x="111" y="466"/>
                </a:cubicBezTo>
                <a:cubicBezTo>
                  <a:pt x="131" y="472"/>
                  <a:pt x="146" y="491"/>
                  <a:pt x="146" y="513"/>
                </a:cubicBezTo>
                <a:lnTo>
                  <a:pt x="146" y="513"/>
                </a:lnTo>
                <a:cubicBezTo>
                  <a:pt x="146" y="524"/>
                  <a:pt x="142" y="535"/>
                  <a:pt x="135" y="543"/>
                </a:cubicBezTo>
                <a:lnTo>
                  <a:pt x="127" y="551"/>
                </a:lnTo>
                <a:lnTo>
                  <a:pt x="127" y="551"/>
                </a:lnTo>
                <a:lnTo>
                  <a:pt x="109" y="569"/>
                </a:lnTo>
                <a:lnTo>
                  <a:pt x="97" y="580"/>
                </a:lnTo>
                <a:cubicBezTo>
                  <a:pt x="82" y="601"/>
                  <a:pt x="82" y="630"/>
                  <a:pt x="98" y="651"/>
                </a:cubicBezTo>
                <a:lnTo>
                  <a:pt x="130" y="683"/>
                </a:lnTo>
                <a:cubicBezTo>
                  <a:pt x="151" y="700"/>
                  <a:pt x="180" y="700"/>
                  <a:pt x="201" y="684"/>
                </a:cubicBezTo>
                <a:lnTo>
                  <a:pt x="212" y="673"/>
                </a:lnTo>
                <a:lnTo>
                  <a:pt x="238" y="647"/>
                </a:lnTo>
                <a:lnTo>
                  <a:pt x="238" y="647"/>
                </a:lnTo>
                <a:cubicBezTo>
                  <a:pt x="239" y="647"/>
                  <a:pt x="239" y="647"/>
                  <a:pt x="239" y="647"/>
                </a:cubicBezTo>
                <a:cubicBezTo>
                  <a:pt x="240" y="646"/>
                  <a:pt x="241" y="645"/>
                  <a:pt x="242" y="644"/>
                </a:cubicBezTo>
                <a:cubicBezTo>
                  <a:pt x="243" y="644"/>
                  <a:pt x="243" y="644"/>
                  <a:pt x="244" y="643"/>
                </a:cubicBezTo>
                <a:cubicBezTo>
                  <a:pt x="244" y="643"/>
                  <a:pt x="245" y="642"/>
                  <a:pt x="246" y="642"/>
                </a:cubicBezTo>
                <a:cubicBezTo>
                  <a:pt x="247" y="642"/>
                  <a:pt x="248" y="641"/>
                  <a:pt x="249" y="641"/>
                </a:cubicBezTo>
                <a:cubicBezTo>
                  <a:pt x="249" y="641"/>
                  <a:pt x="250" y="640"/>
                  <a:pt x="250" y="640"/>
                </a:cubicBezTo>
                <a:cubicBezTo>
                  <a:pt x="251" y="640"/>
                  <a:pt x="253" y="639"/>
                  <a:pt x="254" y="639"/>
                </a:cubicBezTo>
                <a:cubicBezTo>
                  <a:pt x="254" y="639"/>
                  <a:pt x="254" y="639"/>
                  <a:pt x="254" y="639"/>
                </a:cubicBezTo>
                <a:cubicBezTo>
                  <a:pt x="254" y="639"/>
                  <a:pt x="254" y="639"/>
                  <a:pt x="254" y="639"/>
                </a:cubicBezTo>
                <a:cubicBezTo>
                  <a:pt x="255" y="638"/>
                  <a:pt x="257" y="638"/>
                  <a:pt x="258" y="638"/>
                </a:cubicBezTo>
                <a:cubicBezTo>
                  <a:pt x="258" y="638"/>
                  <a:pt x="258" y="638"/>
                  <a:pt x="258" y="637"/>
                </a:cubicBezTo>
                <a:cubicBezTo>
                  <a:pt x="260" y="637"/>
                  <a:pt x="261" y="637"/>
                  <a:pt x="262" y="637"/>
                </a:cubicBezTo>
                <a:cubicBezTo>
                  <a:pt x="262" y="637"/>
                  <a:pt x="262" y="637"/>
                  <a:pt x="263" y="637"/>
                </a:cubicBezTo>
                <a:cubicBezTo>
                  <a:pt x="264" y="637"/>
                  <a:pt x="265" y="637"/>
                  <a:pt x="266" y="636"/>
                </a:cubicBezTo>
                <a:cubicBezTo>
                  <a:pt x="280" y="636"/>
                  <a:pt x="293" y="640"/>
                  <a:pt x="303" y="651"/>
                </a:cubicBezTo>
                <a:cubicBezTo>
                  <a:pt x="312" y="659"/>
                  <a:pt x="316" y="669"/>
                  <a:pt x="317" y="680"/>
                </a:cubicBezTo>
                <a:lnTo>
                  <a:pt x="317" y="691"/>
                </a:lnTo>
                <a:lnTo>
                  <a:pt x="317" y="717"/>
                </a:lnTo>
                <a:lnTo>
                  <a:pt x="317" y="733"/>
                </a:lnTo>
                <a:cubicBezTo>
                  <a:pt x="321" y="759"/>
                  <a:pt x="341" y="779"/>
                  <a:pt x="367" y="782"/>
                </a:cubicBezTo>
                <a:lnTo>
                  <a:pt x="413" y="782"/>
                </a:lnTo>
                <a:cubicBezTo>
                  <a:pt x="439" y="780"/>
                  <a:pt x="460" y="759"/>
                  <a:pt x="464" y="733"/>
                </a:cubicBezTo>
                <a:lnTo>
                  <a:pt x="464" y="718"/>
                </a:lnTo>
                <a:lnTo>
                  <a:pt x="464" y="691"/>
                </a:lnTo>
                <a:lnTo>
                  <a:pt x="464" y="680"/>
                </a:lnTo>
                <a:lnTo>
                  <a:pt x="464" y="680"/>
                </a:lnTo>
                <a:cubicBezTo>
                  <a:pt x="465" y="671"/>
                  <a:pt x="469" y="663"/>
                  <a:pt x="474" y="656"/>
                </a:cubicBezTo>
                <a:cubicBezTo>
                  <a:pt x="474" y="655"/>
                  <a:pt x="475" y="655"/>
                  <a:pt x="475" y="654"/>
                </a:cubicBezTo>
                <a:cubicBezTo>
                  <a:pt x="476" y="654"/>
                  <a:pt x="476" y="653"/>
                  <a:pt x="477" y="653"/>
                </a:cubicBezTo>
                <a:cubicBezTo>
                  <a:pt x="480" y="649"/>
                  <a:pt x="483" y="647"/>
                  <a:pt x="487" y="644"/>
                </a:cubicBezTo>
                <a:lnTo>
                  <a:pt x="487" y="644"/>
                </a:lnTo>
                <a:cubicBezTo>
                  <a:pt x="488" y="644"/>
                  <a:pt x="489" y="643"/>
                  <a:pt x="490" y="643"/>
                </a:cubicBezTo>
                <a:cubicBezTo>
                  <a:pt x="490" y="642"/>
                  <a:pt x="490" y="642"/>
                  <a:pt x="491" y="642"/>
                </a:cubicBezTo>
                <a:cubicBezTo>
                  <a:pt x="491" y="642"/>
                  <a:pt x="491" y="642"/>
                  <a:pt x="492" y="642"/>
                </a:cubicBezTo>
                <a:cubicBezTo>
                  <a:pt x="492" y="641"/>
                  <a:pt x="493" y="641"/>
                  <a:pt x="494" y="641"/>
                </a:cubicBezTo>
                <a:lnTo>
                  <a:pt x="450" y="597"/>
                </a:lnTo>
                <a:cubicBezTo>
                  <a:pt x="431" y="603"/>
                  <a:pt x="412" y="606"/>
                  <a:pt x="391" y="606"/>
                </a:cubicBezTo>
                <a:cubicBezTo>
                  <a:pt x="273" y="605"/>
                  <a:pt x="177" y="509"/>
                  <a:pt x="177" y="391"/>
                </a:cubicBezTo>
                <a:cubicBezTo>
                  <a:pt x="178" y="273"/>
                  <a:pt x="274" y="177"/>
                  <a:pt x="392" y="177"/>
                </a:cubicBezTo>
                <a:cubicBezTo>
                  <a:pt x="510" y="178"/>
                  <a:pt x="606" y="274"/>
                  <a:pt x="606" y="392"/>
                </a:cubicBezTo>
                <a:cubicBezTo>
                  <a:pt x="605" y="412"/>
                  <a:pt x="603" y="432"/>
                  <a:pt x="597" y="450"/>
                </a:cubicBezTo>
                <a:lnTo>
                  <a:pt x="641" y="493"/>
                </a:lnTo>
                <a:cubicBezTo>
                  <a:pt x="643" y="488"/>
                  <a:pt x="646" y="484"/>
                  <a:pt x="651" y="479"/>
                </a:cubicBezTo>
                <a:cubicBezTo>
                  <a:pt x="655" y="475"/>
                  <a:pt x="661" y="471"/>
                  <a:pt x="667" y="469"/>
                </a:cubicBezTo>
                <a:cubicBezTo>
                  <a:pt x="671" y="467"/>
                  <a:pt x="675" y="466"/>
                  <a:pt x="680" y="465"/>
                </a:cubicBezTo>
                <a:lnTo>
                  <a:pt x="691" y="466"/>
                </a:lnTo>
                <a:lnTo>
                  <a:pt x="717" y="466"/>
                </a:lnTo>
                <a:lnTo>
                  <a:pt x="733" y="466"/>
                </a:lnTo>
                <a:cubicBezTo>
                  <a:pt x="759" y="462"/>
                  <a:pt x="779" y="441"/>
                  <a:pt x="782" y="415"/>
                </a:cubicBezTo>
                <a:lnTo>
                  <a:pt x="782" y="370"/>
                </a:lnTo>
                <a:cubicBezTo>
                  <a:pt x="780" y="343"/>
                  <a:pt x="759" y="323"/>
                  <a:pt x="733" y="319"/>
                </a:cubicBezTo>
                <a:close/>
              </a:path>
            </a:pathLst>
          </a:custGeom>
          <a:solidFill>
            <a:srgbClr val="1D4C61"/>
          </a:solidFill>
          <a:ln>
            <a:noFill/>
          </a:ln>
        </p:spPr>
        <p:txBody>
          <a:bodyPr vert="horz" wrap="square" lIns="91440" tIns="45720" rIns="91440" bIns="45720" numCol="1" anchor="t" anchorCtr="0" compatLnSpc="1"/>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313530"/>
              </a:solidFill>
              <a:effectLst/>
              <a:uLnTx/>
              <a:uFillTx/>
              <a:latin typeface="Arial" panose="020B0604020202020204" pitchFamily="34" charset="0"/>
              <a:ea typeface="宋体" panose="02010600030101010101" pitchFamily="2" charset="-122"/>
            </a:endParaRPr>
          </a:p>
        </p:txBody>
      </p:sp>
      <p:sp>
        <p:nvSpPr>
          <p:cNvPr id="118" name="Freeform 45"/>
          <p:cNvSpPr>
            <a:spLocks noEditPoints="1"/>
          </p:cNvSpPr>
          <p:nvPr/>
        </p:nvSpPr>
        <p:spPr bwMode="auto">
          <a:xfrm>
            <a:off x="8040482" y="2894961"/>
            <a:ext cx="364029" cy="585773"/>
          </a:xfrm>
          <a:custGeom>
            <a:avLst/>
            <a:gdLst>
              <a:gd name="T0" fmla="*/ 472 w 511"/>
              <a:gd name="T1" fmla="*/ 0 h 819"/>
              <a:gd name="T2" fmla="*/ 38 w 511"/>
              <a:gd name="T3" fmla="*/ 0 h 819"/>
              <a:gd name="T4" fmla="*/ 0 w 511"/>
              <a:gd name="T5" fmla="*/ 37 h 819"/>
              <a:gd name="T6" fmla="*/ 0 w 511"/>
              <a:gd name="T7" fmla="*/ 782 h 819"/>
              <a:gd name="T8" fmla="*/ 38 w 511"/>
              <a:gd name="T9" fmla="*/ 819 h 819"/>
              <a:gd name="T10" fmla="*/ 472 w 511"/>
              <a:gd name="T11" fmla="*/ 819 h 819"/>
              <a:gd name="T12" fmla="*/ 511 w 511"/>
              <a:gd name="T13" fmla="*/ 782 h 819"/>
              <a:gd name="T14" fmla="*/ 511 w 511"/>
              <a:gd name="T15" fmla="*/ 37 h 819"/>
              <a:gd name="T16" fmla="*/ 472 w 511"/>
              <a:gd name="T17" fmla="*/ 0 h 819"/>
              <a:gd name="T18" fmla="*/ 206 w 511"/>
              <a:gd name="T19" fmla="*/ 19 h 819"/>
              <a:gd name="T20" fmla="*/ 206 w 511"/>
              <a:gd name="T21" fmla="*/ 19 h 819"/>
              <a:gd name="T22" fmla="*/ 297 w 511"/>
              <a:gd name="T23" fmla="*/ 19 h 819"/>
              <a:gd name="T24" fmla="*/ 310 w 511"/>
              <a:gd name="T25" fmla="*/ 32 h 819"/>
              <a:gd name="T26" fmla="*/ 297 w 511"/>
              <a:gd name="T27" fmla="*/ 45 h 819"/>
              <a:gd name="T28" fmla="*/ 206 w 511"/>
              <a:gd name="T29" fmla="*/ 45 h 819"/>
              <a:gd name="T30" fmla="*/ 193 w 511"/>
              <a:gd name="T31" fmla="*/ 32 h 819"/>
              <a:gd name="T32" fmla="*/ 206 w 511"/>
              <a:gd name="T33" fmla="*/ 19 h 819"/>
              <a:gd name="T34" fmla="*/ 388 w 511"/>
              <a:gd name="T35" fmla="*/ 759 h 819"/>
              <a:gd name="T36" fmla="*/ 388 w 511"/>
              <a:gd name="T37" fmla="*/ 759 h 819"/>
              <a:gd name="T38" fmla="*/ 372 w 511"/>
              <a:gd name="T39" fmla="*/ 774 h 819"/>
              <a:gd name="T40" fmla="*/ 109 w 511"/>
              <a:gd name="T41" fmla="*/ 774 h 819"/>
              <a:gd name="T42" fmla="*/ 93 w 511"/>
              <a:gd name="T43" fmla="*/ 759 h 819"/>
              <a:gd name="T44" fmla="*/ 93 w 511"/>
              <a:gd name="T45" fmla="*/ 758 h 819"/>
              <a:gd name="T46" fmla="*/ 109 w 511"/>
              <a:gd name="T47" fmla="*/ 742 h 819"/>
              <a:gd name="T48" fmla="*/ 372 w 511"/>
              <a:gd name="T49" fmla="*/ 742 h 819"/>
              <a:gd name="T50" fmla="*/ 388 w 511"/>
              <a:gd name="T51" fmla="*/ 758 h 819"/>
              <a:gd name="T52" fmla="*/ 388 w 511"/>
              <a:gd name="T53" fmla="*/ 759 h 819"/>
              <a:gd name="T54" fmla="*/ 446 w 511"/>
              <a:gd name="T55" fmla="*/ 774 h 819"/>
              <a:gd name="T56" fmla="*/ 446 w 511"/>
              <a:gd name="T57" fmla="*/ 774 h 819"/>
              <a:gd name="T58" fmla="*/ 430 w 511"/>
              <a:gd name="T59" fmla="*/ 758 h 819"/>
              <a:gd name="T60" fmla="*/ 446 w 511"/>
              <a:gd name="T61" fmla="*/ 742 h 819"/>
              <a:gd name="T62" fmla="*/ 463 w 511"/>
              <a:gd name="T63" fmla="*/ 758 h 819"/>
              <a:gd name="T64" fmla="*/ 446 w 511"/>
              <a:gd name="T65" fmla="*/ 774 h 819"/>
              <a:gd name="T66" fmla="*/ 465 w 511"/>
              <a:gd name="T67" fmla="*/ 695 h 819"/>
              <a:gd name="T68" fmla="*/ 465 w 511"/>
              <a:gd name="T69" fmla="*/ 695 h 819"/>
              <a:gd name="T70" fmla="*/ 45 w 511"/>
              <a:gd name="T71" fmla="*/ 695 h 819"/>
              <a:gd name="T72" fmla="*/ 45 w 511"/>
              <a:gd name="T73" fmla="*/ 73 h 819"/>
              <a:gd name="T74" fmla="*/ 465 w 511"/>
              <a:gd name="T75" fmla="*/ 73 h 819"/>
              <a:gd name="T76" fmla="*/ 465 w 511"/>
              <a:gd name="T77" fmla="*/ 695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1" h="819">
                <a:moveTo>
                  <a:pt x="472" y="0"/>
                </a:moveTo>
                <a:lnTo>
                  <a:pt x="38" y="0"/>
                </a:lnTo>
                <a:cubicBezTo>
                  <a:pt x="17" y="0"/>
                  <a:pt x="0" y="16"/>
                  <a:pt x="0" y="37"/>
                </a:cubicBezTo>
                <a:lnTo>
                  <a:pt x="0" y="782"/>
                </a:lnTo>
                <a:cubicBezTo>
                  <a:pt x="0" y="802"/>
                  <a:pt x="17" y="819"/>
                  <a:pt x="38" y="819"/>
                </a:cubicBezTo>
                <a:lnTo>
                  <a:pt x="472" y="819"/>
                </a:lnTo>
                <a:cubicBezTo>
                  <a:pt x="493" y="819"/>
                  <a:pt x="511" y="802"/>
                  <a:pt x="511" y="782"/>
                </a:cubicBezTo>
                <a:lnTo>
                  <a:pt x="511" y="37"/>
                </a:lnTo>
                <a:cubicBezTo>
                  <a:pt x="511" y="16"/>
                  <a:pt x="493" y="0"/>
                  <a:pt x="472" y="0"/>
                </a:cubicBezTo>
                <a:close/>
                <a:moveTo>
                  <a:pt x="206" y="19"/>
                </a:moveTo>
                <a:lnTo>
                  <a:pt x="206" y="19"/>
                </a:lnTo>
                <a:lnTo>
                  <a:pt x="297" y="19"/>
                </a:lnTo>
                <a:cubicBezTo>
                  <a:pt x="304" y="19"/>
                  <a:pt x="310" y="25"/>
                  <a:pt x="310" y="32"/>
                </a:cubicBezTo>
                <a:cubicBezTo>
                  <a:pt x="310" y="39"/>
                  <a:pt x="304" y="45"/>
                  <a:pt x="297" y="45"/>
                </a:cubicBezTo>
                <a:lnTo>
                  <a:pt x="206" y="45"/>
                </a:lnTo>
                <a:cubicBezTo>
                  <a:pt x="199" y="45"/>
                  <a:pt x="193" y="39"/>
                  <a:pt x="193" y="32"/>
                </a:cubicBezTo>
                <a:cubicBezTo>
                  <a:pt x="193" y="25"/>
                  <a:pt x="199" y="19"/>
                  <a:pt x="206" y="19"/>
                </a:cubicBezTo>
                <a:close/>
                <a:moveTo>
                  <a:pt x="388" y="759"/>
                </a:moveTo>
                <a:lnTo>
                  <a:pt x="388" y="759"/>
                </a:lnTo>
                <a:cubicBezTo>
                  <a:pt x="388" y="767"/>
                  <a:pt x="381" y="774"/>
                  <a:pt x="372" y="774"/>
                </a:cubicBezTo>
                <a:lnTo>
                  <a:pt x="109" y="774"/>
                </a:lnTo>
                <a:cubicBezTo>
                  <a:pt x="100" y="774"/>
                  <a:pt x="93" y="767"/>
                  <a:pt x="93" y="759"/>
                </a:cubicBezTo>
                <a:lnTo>
                  <a:pt x="93" y="758"/>
                </a:lnTo>
                <a:cubicBezTo>
                  <a:pt x="93" y="749"/>
                  <a:pt x="100" y="742"/>
                  <a:pt x="109" y="742"/>
                </a:cubicBezTo>
                <a:lnTo>
                  <a:pt x="372" y="742"/>
                </a:lnTo>
                <a:cubicBezTo>
                  <a:pt x="381" y="742"/>
                  <a:pt x="388" y="749"/>
                  <a:pt x="388" y="758"/>
                </a:cubicBezTo>
                <a:lnTo>
                  <a:pt x="388" y="759"/>
                </a:lnTo>
                <a:close/>
                <a:moveTo>
                  <a:pt x="446" y="774"/>
                </a:moveTo>
                <a:lnTo>
                  <a:pt x="446" y="774"/>
                </a:lnTo>
                <a:cubicBezTo>
                  <a:pt x="437" y="774"/>
                  <a:pt x="430" y="767"/>
                  <a:pt x="430" y="758"/>
                </a:cubicBezTo>
                <a:cubicBezTo>
                  <a:pt x="430" y="749"/>
                  <a:pt x="437" y="742"/>
                  <a:pt x="446" y="742"/>
                </a:cubicBezTo>
                <a:cubicBezTo>
                  <a:pt x="455" y="742"/>
                  <a:pt x="463" y="749"/>
                  <a:pt x="463" y="758"/>
                </a:cubicBezTo>
                <a:cubicBezTo>
                  <a:pt x="463" y="767"/>
                  <a:pt x="455" y="774"/>
                  <a:pt x="446" y="774"/>
                </a:cubicBezTo>
                <a:close/>
                <a:moveTo>
                  <a:pt x="465" y="695"/>
                </a:moveTo>
                <a:lnTo>
                  <a:pt x="465" y="695"/>
                </a:lnTo>
                <a:lnTo>
                  <a:pt x="45" y="695"/>
                </a:lnTo>
                <a:lnTo>
                  <a:pt x="45" y="73"/>
                </a:lnTo>
                <a:lnTo>
                  <a:pt x="465" y="73"/>
                </a:lnTo>
                <a:lnTo>
                  <a:pt x="465" y="695"/>
                </a:lnTo>
                <a:close/>
              </a:path>
            </a:pathLst>
          </a:custGeom>
          <a:solidFill>
            <a:srgbClr val="1D4C61"/>
          </a:solidFill>
          <a:ln>
            <a:noFill/>
          </a:ln>
        </p:spPr>
        <p:txBody>
          <a:bodyPr vert="horz" wrap="square" lIns="91440" tIns="45720" rIns="91440" bIns="45720" numCol="1" anchor="t" anchorCtr="0" compatLnSpc="1"/>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313530"/>
              </a:solidFill>
              <a:effectLst/>
              <a:uLnTx/>
              <a:uFillTx/>
              <a:latin typeface="Arial" panose="020B0604020202020204" pitchFamily="34" charset="0"/>
              <a:ea typeface="宋体" panose="02010600030101010101" pitchFamily="2" charset="-122"/>
            </a:endParaRPr>
          </a:p>
        </p:txBody>
      </p:sp>
      <p:sp>
        <p:nvSpPr>
          <p:cNvPr id="119" name="Freeform 46"/>
          <p:cNvSpPr>
            <a:spLocks noEditPoints="1"/>
          </p:cNvSpPr>
          <p:nvPr/>
        </p:nvSpPr>
        <p:spPr bwMode="auto">
          <a:xfrm>
            <a:off x="7951784" y="3762415"/>
            <a:ext cx="670774" cy="539576"/>
          </a:xfrm>
          <a:custGeom>
            <a:avLst/>
            <a:gdLst>
              <a:gd name="T0" fmla="*/ 341 w 941"/>
              <a:gd name="T1" fmla="*/ 500 h 754"/>
              <a:gd name="T2" fmla="*/ 150 w 941"/>
              <a:gd name="T3" fmla="*/ 455 h 754"/>
              <a:gd name="T4" fmla="*/ 157 w 941"/>
              <a:gd name="T5" fmla="*/ 477 h 754"/>
              <a:gd name="T6" fmla="*/ 250 w 941"/>
              <a:gd name="T7" fmla="*/ 689 h 754"/>
              <a:gd name="T8" fmla="*/ 355 w 941"/>
              <a:gd name="T9" fmla="*/ 737 h 754"/>
              <a:gd name="T10" fmla="*/ 361 w 941"/>
              <a:gd name="T11" fmla="*/ 735 h 754"/>
              <a:gd name="T12" fmla="*/ 396 w 941"/>
              <a:gd name="T13" fmla="*/ 624 h 754"/>
              <a:gd name="T14" fmla="*/ 341 w 941"/>
              <a:gd name="T15" fmla="*/ 500 h 754"/>
              <a:gd name="T16" fmla="*/ 840 w 941"/>
              <a:gd name="T17" fmla="*/ 159 h 754"/>
              <a:gd name="T18" fmla="*/ 840 w 941"/>
              <a:gd name="T19" fmla="*/ 407 h 754"/>
              <a:gd name="T20" fmla="*/ 941 w 941"/>
              <a:gd name="T21" fmla="*/ 283 h 754"/>
              <a:gd name="T22" fmla="*/ 840 w 941"/>
              <a:gd name="T23" fmla="*/ 159 h 754"/>
              <a:gd name="T24" fmla="*/ 765 w 941"/>
              <a:gd name="T25" fmla="*/ 6 h 754"/>
              <a:gd name="T26" fmla="*/ 156 w 941"/>
              <a:gd name="T27" fmla="*/ 153 h 754"/>
              <a:gd name="T28" fmla="*/ 56 w 941"/>
              <a:gd name="T29" fmla="*/ 153 h 754"/>
              <a:gd name="T30" fmla="*/ 0 w 941"/>
              <a:gd name="T31" fmla="*/ 209 h 754"/>
              <a:gd name="T32" fmla="*/ 0 w 941"/>
              <a:gd name="T33" fmla="*/ 368 h 754"/>
              <a:gd name="T34" fmla="*/ 56 w 941"/>
              <a:gd name="T35" fmla="*/ 424 h 754"/>
              <a:gd name="T36" fmla="*/ 135 w 941"/>
              <a:gd name="T37" fmla="*/ 424 h 754"/>
              <a:gd name="T38" fmla="*/ 138 w 941"/>
              <a:gd name="T39" fmla="*/ 425 h 754"/>
              <a:gd name="T40" fmla="*/ 765 w 941"/>
              <a:gd name="T41" fmla="*/ 570 h 754"/>
              <a:gd name="T42" fmla="*/ 812 w 941"/>
              <a:gd name="T43" fmla="*/ 534 h 754"/>
              <a:gd name="T44" fmla="*/ 812 w 941"/>
              <a:gd name="T45" fmla="*/ 42 h 754"/>
              <a:gd name="T46" fmla="*/ 765 w 941"/>
              <a:gd name="T47" fmla="*/ 6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41" h="754">
                <a:moveTo>
                  <a:pt x="341" y="500"/>
                </a:moveTo>
                <a:lnTo>
                  <a:pt x="150" y="455"/>
                </a:lnTo>
                <a:cubicBezTo>
                  <a:pt x="152" y="462"/>
                  <a:pt x="154" y="469"/>
                  <a:pt x="157" y="477"/>
                </a:cubicBezTo>
                <a:lnTo>
                  <a:pt x="250" y="689"/>
                </a:lnTo>
                <a:cubicBezTo>
                  <a:pt x="269" y="732"/>
                  <a:pt x="316" y="754"/>
                  <a:pt x="355" y="737"/>
                </a:cubicBezTo>
                <a:lnTo>
                  <a:pt x="361" y="735"/>
                </a:lnTo>
                <a:cubicBezTo>
                  <a:pt x="400" y="718"/>
                  <a:pt x="415" y="668"/>
                  <a:pt x="396" y="624"/>
                </a:cubicBezTo>
                <a:lnTo>
                  <a:pt x="341" y="500"/>
                </a:lnTo>
                <a:close/>
                <a:moveTo>
                  <a:pt x="840" y="159"/>
                </a:moveTo>
                <a:lnTo>
                  <a:pt x="840" y="407"/>
                </a:lnTo>
                <a:cubicBezTo>
                  <a:pt x="898" y="394"/>
                  <a:pt x="941" y="344"/>
                  <a:pt x="941" y="283"/>
                </a:cubicBezTo>
                <a:cubicBezTo>
                  <a:pt x="941" y="222"/>
                  <a:pt x="898" y="171"/>
                  <a:pt x="840" y="159"/>
                </a:cubicBezTo>
                <a:close/>
                <a:moveTo>
                  <a:pt x="765" y="6"/>
                </a:moveTo>
                <a:lnTo>
                  <a:pt x="156" y="153"/>
                </a:lnTo>
                <a:lnTo>
                  <a:pt x="56" y="153"/>
                </a:lnTo>
                <a:cubicBezTo>
                  <a:pt x="25" y="153"/>
                  <a:pt x="0" y="178"/>
                  <a:pt x="0" y="209"/>
                </a:cubicBezTo>
                <a:lnTo>
                  <a:pt x="0" y="368"/>
                </a:lnTo>
                <a:cubicBezTo>
                  <a:pt x="0" y="399"/>
                  <a:pt x="25" y="424"/>
                  <a:pt x="56" y="424"/>
                </a:cubicBezTo>
                <a:lnTo>
                  <a:pt x="135" y="424"/>
                </a:lnTo>
                <a:cubicBezTo>
                  <a:pt x="136" y="424"/>
                  <a:pt x="137" y="425"/>
                  <a:pt x="138" y="425"/>
                </a:cubicBezTo>
                <a:lnTo>
                  <a:pt x="765" y="570"/>
                </a:lnTo>
                <a:cubicBezTo>
                  <a:pt x="790" y="576"/>
                  <a:pt x="812" y="560"/>
                  <a:pt x="812" y="534"/>
                </a:cubicBezTo>
                <a:lnTo>
                  <a:pt x="812" y="42"/>
                </a:lnTo>
                <a:cubicBezTo>
                  <a:pt x="812" y="16"/>
                  <a:pt x="790" y="0"/>
                  <a:pt x="765" y="6"/>
                </a:cubicBezTo>
                <a:close/>
              </a:path>
            </a:pathLst>
          </a:custGeom>
          <a:solidFill>
            <a:srgbClr val="1D4C61"/>
          </a:solidFill>
          <a:ln>
            <a:noFill/>
          </a:ln>
        </p:spPr>
        <p:txBody>
          <a:bodyPr vert="horz" wrap="square" lIns="91440" tIns="45720" rIns="91440" bIns="45720" numCol="1" anchor="t" anchorCtr="0" compatLnSpc="1"/>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313530"/>
              </a:solidFill>
              <a:effectLst/>
              <a:uLnTx/>
              <a:uFillTx/>
              <a:latin typeface="Arial" panose="020B0604020202020204" pitchFamily="34" charset="0"/>
              <a:ea typeface="宋体" panose="02010600030101010101" pitchFamily="2" charset="-122"/>
            </a:endParaRPr>
          </a:p>
        </p:txBody>
      </p:sp>
      <p:sp>
        <p:nvSpPr>
          <p:cNvPr id="120" name="Freeform 47"/>
          <p:cNvSpPr>
            <a:spLocks noEditPoints="1"/>
          </p:cNvSpPr>
          <p:nvPr/>
        </p:nvSpPr>
        <p:spPr bwMode="auto">
          <a:xfrm>
            <a:off x="8014612" y="4609512"/>
            <a:ext cx="502618" cy="652296"/>
          </a:xfrm>
          <a:custGeom>
            <a:avLst/>
            <a:gdLst>
              <a:gd name="T0" fmla="*/ 588 w 706"/>
              <a:gd name="T1" fmla="*/ 49 h 913"/>
              <a:gd name="T2" fmla="*/ 411 w 706"/>
              <a:gd name="T3" fmla="*/ 416 h 913"/>
              <a:gd name="T4" fmla="*/ 302 w 706"/>
              <a:gd name="T5" fmla="*/ 509 h 913"/>
              <a:gd name="T6" fmla="*/ 187 w 706"/>
              <a:gd name="T7" fmla="*/ 416 h 913"/>
              <a:gd name="T8" fmla="*/ 361 w 706"/>
              <a:gd name="T9" fmla="*/ 832 h 913"/>
              <a:gd name="T10" fmla="*/ 399 w 706"/>
              <a:gd name="T11" fmla="*/ 872 h 913"/>
              <a:gd name="T12" fmla="*/ 318 w 706"/>
              <a:gd name="T13" fmla="*/ 872 h 913"/>
              <a:gd name="T14" fmla="*/ 355 w 706"/>
              <a:gd name="T15" fmla="*/ 832 h 913"/>
              <a:gd name="T16" fmla="*/ 197 w 706"/>
              <a:gd name="T17" fmla="*/ 872 h 913"/>
              <a:gd name="T18" fmla="*/ 116 w 706"/>
              <a:gd name="T19" fmla="*/ 872 h 913"/>
              <a:gd name="T20" fmla="*/ 131 w 706"/>
              <a:gd name="T21" fmla="*/ 821 h 913"/>
              <a:gd name="T22" fmla="*/ 319 w 706"/>
              <a:gd name="T23" fmla="*/ 640 h 913"/>
              <a:gd name="T24" fmla="*/ 172 w 706"/>
              <a:gd name="T25" fmla="*/ 555 h 913"/>
              <a:gd name="T26" fmla="*/ 537 w 706"/>
              <a:gd name="T27" fmla="*/ 620 h 913"/>
              <a:gd name="T28" fmla="*/ 391 w 706"/>
              <a:gd name="T29" fmla="*/ 777 h 913"/>
              <a:gd name="T30" fmla="*/ 591 w 706"/>
              <a:gd name="T31" fmla="*/ 839 h 913"/>
              <a:gd name="T32" fmla="*/ 569 w 706"/>
              <a:gd name="T33" fmla="*/ 913 h 913"/>
              <a:gd name="T34" fmla="*/ 531 w 706"/>
              <a:gd name="T35" fmla="*/ 858 h 913"/>
              <a:gd name="T36" fmla="*/ 620 w 706"/>
              <a:gd name="T37" fmla="*/ 434 h 913"/>
              <a:gd name="T38" fmla="*/ 603 w 706"/>
              <a:gd name="T39" fmla="*/ 515 h 913"/>
              <a:gd name="T40" fmla="*/ 593 w 706"/>
              <a:gd name="T41" fmla="*/ 605 h 913"/>
              <a:gd name="T42" fmla="*/ 663 w 706"/>
              <a:gd name="T43" fmla="*/ 434 h 913"/>
              <a:gd name="T44" fmla="*/ 582 w 706"/>
              <a:gd name="T45" fmla="*/ 389 h 913"/>
              <a:gd name="T46" fmla="*/ 86 w 706"/>
              <a:gd name="T47" fmla="*/ 434 h 913"/>
              <a:gd name="T48" fmla="*/ 124 w 706"/>
              <a:gd name="T49" fmla="*/ 389 h 913"/>
              <a:gd name="T50" fmla="*/ 44 w 706"/>
              <a:gd name="T51" fmla="*/ 434 h 913"/>
              <a:gd name="T52" fmla="*/ 113 w 706"/>
              <a:gd name="T53" fmla="*/ 605 h 913"/>
              <a:gd name="T54" fmla="*/ 103 w 706"/>
              <a:gd name="T55" fmla="*/ 515 h 913"/>
              <a:gd name="T56" fmla="*/ 218 w 706"/>
              <a:gd name="T57" fmla="*/ 109 h 913"/>
              <a:gd name="T58" fmla="*/ 218 w 706"/>
              <a:gd name="T59" fmla="*/ 141 h 913"/>
              <a:gd name="T60" fmla="*/ 505 w 706"/>
              <a:gd name="T61" fmla="*/ 109 h 913"/>
              <a:gd name="T62" fmla="*/ 260 w 706"/>
              <a:gd name="T63" fmla="*/ 285 h 913"/>
              <a:gd name="T64" fmla="*/ 260 w 706"/>
              <a:gd name="T65" fmla="*/ 318 h 913"/>
              <a:gd name="T66" fmla="*/ 463 w 706"/>
              <a:gd name="T67" fmla="*/ 285 h 913"/>
              <a:gd name="T68" fmla="*/ 237 w 706"/>
              <a:gd name="T69" fmla="*/ 193 h 913"/>
              <a:gd name="T70" fmla="*/ 237 w 706"/>
              <a:gd name="T71" fmla="*/ 226 h 913"/>
              <a:gd name="T72" fmla="*/ 486 w 706"/>
              <a:gd name="T73" fmla="*/ 193 h 9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06" h="913">
                <a:moveTo>
                  <a:pt x="116" y="49"/>
                </a:moveTo>
                <a:cubicBezTo>
                  <a:pt x="272" y="3"/>
                  <a:pt x="429" y="0"/>
                  <a:pt x="588" y="49"/>
                </a:cubicBezTo>
                <a:cubicBezTo>
                  <a:pt x="579" y="191"/>
                  <a:pt x="558" y="314"/>
                  <a:pt x="525" y="416"/>
                </a:cubicBezTo>
                <a:lnTo>
                  <a:pt x="411" y="416"/>
                </a:lnTo>
                <a:lnTo>
                  <a:pt x="411" y="509"/>
                </a:lnTo>
                <a:lnTo>
                  <a:pt x="302" y="509"/>
                </a:lnTo>
                <a:lnTo>
                  <a:pt x="302" y="416"/>
                </a:lnTo>
                <a:lnTo>
                  <a:pt x="187" y="416"/>
                </a:lnTo>
                <a:cubicBezTo>
                  <a:pt x="155" y="314"/>
                  <a:pt x="128" y="199"/>
                  <a:pt x="116" y="49"/>
                </a:cubicBezTo>
                <a:close/>
                <a:moveTo>
                  <a:pt x="361" y="832"/>
                </a:moveTo>
                <a:lnTo>
                  <a:pt x="361" y="832"/>
                </a:lnTo>
                <a:cubicBezTo>
                  <a:pt x="382" y="833"/>
                  <a:pt x="399" y="851"/>
                  <a:pt x="399" y="872"/>
                </a:cubicBezTo>
                <a:cubicBezTo>
                  <a:pt x="399" y="895"/>
                  <a:pt x="381" y="913"/>
                  <a:pt x="358" y="913"/>
                </a:cubicBezTo>
                <a:cubicBezTo>
                  <a:pt x="336" y="913"/>
                  <a:pt x="318" y="895"/>
                  <a:pt x="318" y="872"/>
                </a:cubicBezTo>
                <a:cubicBezTo>
                  <a:pt x="318" y="851"/>
                  <a:pt x="335" y="833"/>
                  <a:pt x="356" y="832"/>
                </a:cubicBezTo>
                <a:lnTo>
                  <a:pt x="355" y="832"/>
                </a:lnTo>
                <a:cubicBezTo>
                  <a:pt x="299" y="832"/>
                  <a:pt x="246" y="841"/>
                  <a:pt x="194" y="858"/>
                </a:cubicBezTo>
                <a:cubicBezTo>
                  <a:pt x="196" y="862"/>
                  <a:pt x="197" y="867"/>
                  <a:pt x="197" y="872"/>
                </a:cubicBezTo>
                <a:cubicBezTo>
                  <a:pt x="197" y="895"/>
                  <a:pt x="179" y="913"/>
                  <a:pt x="157" y="913"/>
                </a:cubicBezTo>
                <a:cubicBezTo>
                  <a:pt x="134" y="913"/>
                  <a:pt x="116" y="895"/>
                  <a:pt x="116" y="872"/>
                </a:cubicBezTo>
                <a:cubicBezTo>
                  <a:pt x="116" y="857"/>
                  <a:pt x="125" y="844"/>
                  <a:pt x="138" y="837"/>
                </a:cubicBezTo>
                <a:lnTo>
                  <a:pt x="131" y="821"/>
                </a:lnTo>
                <a:cubicBezTo>
                  <a:pt x="191" y="796"/>
                  <a:pt x="254" y="781"/>
                  <a:pt x="319" y="777"/>
                </a:cubicBezTo>
                <a:lnTo>
                  <a:pt x="319" y="640"/>
                </a:lnTo>
                <a:cubicBezTo>
                  <a:pt x="270" y="638"/>
                  <a:pt x="221" y="631"/>
                  <a:pt x="172" y="620"/>
                </a:cubicBezTo>
                <a:cubicBezTo>
                  <a:pt x="172" y="593"/>
                  <a:pt x="172" y="581"/>
                  <a:pt x="172" y="555"/>
                </a:cubicBezTo>
                <a:cubicBezTo>
                  <a:pt x="294" y="555"/>
                  <a:pt x="416" y="555"/>
                  <a:pt x="537" y="555"/>
                </a:cubicBezTo>
                <a:cubicBezTo>
                  <a:pt x="537" y="581"/>
                  <a:pt x="537" y="593"/>
                  <a:pt x="537" y="620"/>
                </a:cubicBezTo>
                <a:cubicBezTo>
                  <a:pt x="488" y="631"/>
                  <a:pt x="440" y="637"/>
                  <a:pt x="391" y="640"/>
                </a:cubicBezTo>
                <a:lnTo>
                  <a:pt x="391" y="777"/>
                </a:lnTo>
                <a:cubicBezTo>
                  <a:pt x="458" y="781"/>
                  <a:pt x="526" y="795"/>
                  <a:pt x="598" y="821"/>
                </a:cubicBezTo>
                <a:lnTo>
                  <a:pt x="591" y="839"/>
                </a:lnTo>
                <a:cubicBezTo>
                  <a:pt x="602" y="846"/>
                  <a:pt x="609" y="858"/>
                  <a:pt x="609" y="872"/>
                </a:cubicBezTo>
                <a:cubicBezTo>
                  <a:pt x="609" y="895"/>
                  <a:pt x="591" y="913"/>
                  <a:pt x="569" y="913"/>
                </a:cubicBezTo>
                <a:cubicBezTo>
                  <a:pt x="547" y="913"/>
                  <a:pt x="528" y="895"/>
                  <a:pt x="528" y="872"/>
                </a:cubicBezTo>
                <a:cubicBezTo>
                  <a:pt x="528" y="867"/>
                  <a:pt x="529" y="863"/>
                  <a:pt x="531" y="858"/>
                </a:cubicBezTo>
                <a:cubicBezTo>
                  <a:pt x="472" y="841"/>
                  <a:pt x="415" y="833"/>
                  <a:pt x="361" y="832"/>
                </a:cubicBezTo>
                <a:close/>
                <a:moveTo>
                  <a:pt x="620" y="434"/>
                </a:moveTo>
                <a:lnTo>
                  <a:pt x="620" y="434"/>
                </a:lnTo>
                <a:cubicBezTo>
                  <a:pt x="618" y="466"/>
                  <a:pt x="612" y="492"/>
                  <a:pt x="603" y="515"/>
                </a:cubicBezTo>
                <a:cubicBezTo>
                  <a:pt x="594" y="539"/>
                  <a:pt x="580" y="559"/>
                  <a:pt x="564" y="575"/>
                </a:cubicBezTo>
                <a:lnTo>
                  <a:pt x="593" y="605"/>
                </a:lnTo>
                <a:cubicBezTo>
                  <a:pt x="614" y="585"/>
                  <a:pt x="630" y="561"/>
                  <a:pt x="643" y="531"/>
                </a:cubicBezTo>
                <a:cubicBezTo>
                  <a:pt x="653" y="504"/>
                  <a:pt x="660" y="472"/>
                  <a:pt x="663" y="434"/>
                </a:cubicBezTo>
                <a:cubicBezTo>
                  <a:pt x="686" y="428"/>
                  <a:pt x="705" y="413"/>
                  <a:pt x="706" y="389"/>
                </a:cubicBezTo>
                <a:lnTo>
                  <a:pt x="582" y="389"/>
                </a:lnTo>
                <a:cubicBezTo>
                  <a:pt x="581" y="413"/>
                  <a:pt x="598" y="428"/>
                  <a:pt x="620" y="434"/>
                </a:cubicBezTo>
                <a:close/>
                <a:moveTo>
                  <a:pt x="86" y="434"/>
                </a:moveTo>
                <a:lnTo>
                  <a:pt x="86" y="434"/>
                </a:lnTo>
                <a:cubicBezTo>
                  <a:pt x="108" y="428"/>
                  <a:pt x="126" y="413"/>
                  <a:pt x="124" y="389"/>
                </a:cubicBezTo>
                <a:lnTo>
                  <a:pt x="0" y="389"/>
                </a:lnTo>
                <a:cubicBezTo>
                  <a:pt x="2" y="413"/>
                  <a:pt x="21" y="428"/>
                  <a:pt x="44" y="434"/>
                </a:cubicBezTo>
                <a:cubicBezTo>
                  <a:pt x="46" y="472"/>
                  <a:pt x="53" y="504"/>
                  <a:pt x="64" y="531"/>
                </a:cubicBezTo>
                <a:cubicBezTo>
                  <a:pt x="76" y="561"/>
                  <a:pt x="93" y="585"/>
                  <a:pt x="113" y="605"/>
                </a:cubicBezTo>
                <a:lnTo>
                  <a:pt x="143" y="575"/>
                </a:lnTo>
                <a:cubicBezTo>
                  <a:pt x="126" y="559"/>
                  <a:pt x="113" y="539"/>
                  <a:pt x="103" y="515"/>
                </a:cubicBezTo>
                <a:cubicBezTo>
                  <a:pt x="94" y="492"/>
                  <a:pt x="88" y="466"/>
                  <a:pt x="86" y="434"/>
                </a:cubicBezTo>
                <a:close/>
                <a:moveTo>
                  <a:pt x="218" y="109"/>
                </a:moveTo>
                <a:lnTo>
                  <a:pt x="218" y="109"/>
                </a:lnTo>
                <a:lnTo>
                  <a:pt x="218" y="141"/>
                </a:lnTo>
                <a:lnTo>
                  <a:pt x="505" y="141"/>
                </a:lnTo>
                <a:lnTo>
                  <a:pt x="505" y="109"/>
                </a:lnTo>
                <a:lnTo>
                  <a:pt x="218" y="109"/>
                </a:lnTo>
                <a:close/>
                <a:moveTo>
                  <a:pt x="260" y="285"/>
                </a:moveTo>
                <a:lnTo>
                  <a:pt x="260" y="285"/>
                </a:lnTo>
                <a:lnTo>
                  <a:pt x="260" y="318"/>
                </a:lnTo>
                <a:lnTo>
                  <a:pt x="463" y="318"/>
                </a:lnTo>
                <a:lnTo>
                  <a:pt x="463" y="285"/>
                </a:lnTo>
                <a:lnTo>
                  <a:pt x="260" y="285"/>
                </a:lnTo>
                <a:close/>
                <a:moveTo>
                  <a:pt x="237" y="193"/>
                </a:moveTo>
                <a:lnTo>
                  <a:pt x="237" y="193"/>
                </a:lnTo>
                <a:lnTo>
                  <a:pt x="237" y="226"/>
                </a:lnTo>
                <a:lnTo>
                  <a:pt x="486" y="226"/>
                </a:lnTo>
                <a:lnTo>
                  <a:pt x="486" y="193"/>
                </a:lnTo>
                <a:lnTo>
                  <a:pt x="237" y="193"/>
                </a:lnTo>
                <a:close/>
              </a:path>
            </a:pathLst>
          </a:custGeom>
          <a:solidFill>
            <a:srgbClr val="1D4C61"/>
          </a:solidFill>
          <a:ln>
            <a:noFill/>
          </a:ln>
        </p:spPr>
        <p:txBody>
          <a:bodyPr vert="horz" wrap="square" lIns="91440" tIns="45720" rIns="91440" bIns="45720" numCol="1" anchor="t" anchorCtr="0" compatLnSpc="1"/>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313530"/>
              </a:solidFill>
              <a:effectLst/>
              <a:uLnTx/>
              <a:uFillTx/>
              <a:latin typeface="Arial" panose="020B0604020202020204" pitchFamily="34" charset="0"/>
              <a:ea typeface="宋体" panose="02010600030101010101" pitchFamily="2" charset="-122"/>
            </a:endParaRPr>
          </a:p>
        </p:txBody>
      </p:sp>
      <p:sp>
        <p:nvSpPr>
          <p:cNvPr id="121" name="Freeform 48"/>
          <p:cNvSpPr>
            <a:spLocks noEditPoints="1"/>
          </p:cNvSpPr>
          <p:nvPr/>
        </p:nvSpPr>
        <p:spPr bwMode="auto">
          <a:xfrm>
            <a:off x="4629329" y="2091227"/>
            <a:ext cx="650447" cy="500771"/>
          </a:xfrm>
          <a:custGeom>
            <a:avLst/>
            <a:gdLst>
              <a:gd name="T0" fmla="*/ 42 w 910"/>
              <a:gd name="T1" fmla="*/ 459 h 701"/>
              <a:gd name="T2" fmla="*/ 0 w 910"/>
              <a:gd name="T3" fmla="*/ 660 h 701"/>
              <a:gd name="T4" fmla="*/ 200 w 910"/>
              <a:gd name="T5" fmla="*/ 701 h 701"/>
              <a:gd name="T6" fmla="*/ 242 w 910"/>
              <a:gd name="T7" fmla="*/ 501 h 701"/>
              <a:gd name="T8" fmla="*/ 534 w 910"/>
              <a:gd name="T9" fmla="*/ 459 h 701"/>
              <a:gd name="T10" fmla="*/ 376 w 910"/>
              <a:gd name="T11" fmla="*/ 459 h 701"/>
              <a:gd name="T12" fmla="*/ 334 w 910"/>
              <a:gd name="T13" fmla="*/ 660 h 701"/>
              <a:gd name="T14" fmla="*/ 534 w 910"/>
              <a:gd name="T15" fmla="*/ 701 h 701"/>
              <a:gd name="T16" fmla="*/ 576 w 910"/>
              <a:gd name="T17" fmla="*/ 501 h 701"/>
              <a:gd name="T18" fmla="*/ 868 w 910"/>
              <a:gd name="T19" fmla="*/ 459 h 701"/>
              <a:gd name="T20" fmla="*/ 710 w 910"/>
              <a:gd name="T21" fmla="*/ 459 h 701"/>
              <a:gd name="T22" fmla="*/ 668 w 910"/>
              <a:gd name="T23" fmla="*/ 660 h 701"/>
              <a:gd name="T24" fmla="*/ 868 w 910"/>
              <a:gd name="T25" fmla="*/ 701 h 701"/>
              <a:gd name="T26" fmla="*/ 910 w 910"/>
              <a:gd name="T27" fmla="*/ 501 h 701"/>
              <a:gd name="T28" fmla="*/ 534 w 910"/>
              <a:gd name="T29" fmla="*/ 267 h 701"/>
              <a:gd name="T30" fmla="*/ 702 w 910"/>
              <a:gd name="T31" fmla="*/ 435 h 701"/>
              <a:gd name="T32" fmla="*/ 777 w 910"/>
              <a:gd name="T33" fmla="*/ 434 h 701"/>
              <a:gd name="T34" fmla="*/ 534 w 910"/>
              <a:gd name="T35" fmla="*/ 267 h 701"/>
              <a:gd name="T36" fmla="*/ 339 w 910"/>
              <a:gd name="T37" fmla="*/ 220 h 701"/>
              <a:gd name="T38" fmla="*/ 343 w 910"/>
              <a:gd name="T39" fmla="*/ 226 h 701"/>
              <a:gd name="T40" fmla="*/ 352 w 910"/>
              <a:gd name="T41" fmla="*/ 234 h 701"/>
              <a:gd name="T42" fmla="*/ 358 w 910"/>
              <a:gd name="T43" fmla="*/ 238 h 701"/>
              <a:gd name="T44" fmla="*/ 366 w 910"/>
              <a:gd name="T45" fmla="*/ 241 h 701"/>
              <a:gd name="T46" fmla="*/ 376 w 910"/>
              <a:gd name="T47" fmla="*/ 242 h 701"/>
              <a:gd name="T48" fmla="*/ 544 w 910"/>
              <a:gd name="T49" fmla="*/ 241 h 701"/>
              <a:gd name="T50" fmla="*/ 552 w 910"/>
              <a:gd name="T51" fmla="*/ 238 h 701"/>
              <a:gd name="T52" fmla="*/ 561 w 910"/>
              <a:gd name="T53" fmla="*/ 233 h 701"/>
              <a:gd name="T54" fmla="*/ 568 w 910"/>
              <a:gd name="T55" fmla="*/ 225 h 701"/>
              <a:gd name="T56" fmla="*/ 576 w 910"/>
              <a:gd name="T57" fmla="*/ 200 h 701"/>
              <a:gd name="T58" fmla="*/ 534 w 910"/>
              <a:gd name="T59" fmla="*/ 0 h 701"/>
              <a:gd name="T60" fmla="*/ 334 w 910"/>
              <a:gd name="T61" fmla="*/ 42 h 701"/>
              <a:gd name="T62" fmla="*/ 339 w 910"/>
              <a:gd name="T63" fmla="*/ 220 h 701"/>
              <a:gd name="T64" fmla="*/ 361 w 910"/>
              <a:gd name="T65" fmla="*/ 265 h 701"/>
              <a:gd name="T66" fmla="*/ 318 w 910"/>
              <a:gd name="T67" fmla="*/ 233 h 701"/>
              <a:gd name="T68" fmla="*/ 192 w 910"/>
              <a:gd name="T69" fmla="*/ 434 h 701"/>
              <a:gd name="T70" fmla="*/ 485 w 910"/>
              <a:gd name="T71" fmla="*/ 434 h 701"/>
              <a:gd name="T72" fmla="*/ 485 w 910"/>
              <a:gd name="T73" fmla="*/ 267 h 701"/>
              <a:gd name="T74" fmla="*/ 425 w 910"/>
              <a:gd name="T75" fmla="*/ 434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10" h="701">
                <a:moveTo>
                  <a:pt x="200" y="459"/>
                </a:moveTo>
                <a:lnTo>
                  <a:pt x="42" y="459"/>
                </a:lnTo>
                <a:cubicBezTo>
                  <a:pt x="19" y="459"/>
                  <a:pt x="0" y="478"/>
                  <a:pt x="0" y="501"/>
                </a:cubicBezTo>
                <a:lnTo>
                  <a:pt x="0" y="660"/>
                </a:lnTo>
                <a:cubicBezTo>
                  <a:pt x="0" y="683"/>
                  <a:pt x="19" y="701"/>
                  <a:pt x="42" y="701"/>
                </a:cubicBezTo>
                <a:lnTo>
                  <a:pt x="200" y="701"/>
                </a:lnTo>
                <a:cubicBezTo>
                  <a:pt x="223" y="701"/>
                  <a:pt x="242" y="683"/>
                  <a:pt x="242" y="660"/>
                </a:cubicBezTo>
                <a:lnTo>
                  <a:pt x="242" y="501"/>
                </a:lnTo>
                <a:cubicBezTo>
                  <a:pt x="242" y="478"/>
                  <a:pt x="223" y="459"/>
                  <a:pt x="200" y="459"/>
                </a:cubicBezTo>
                <a:close/>
                <a:moveTo>
                  <a:pt x="534" y="459"/>
                </a:moveTo>
                <a:lnTo>
                  <a:pt x="534" y="459"/>
                </a:lnTo>
                <a:lnTo>
                  <a:pt x="376" y="459"/>
                </a:lnTo>
                <a:cubicBezTo>
                  <a:pt x="353" y="459"/>
                  <a:pt x="334" y="478"/>
                  <a:pt x="334" y="501"/>
                </a:cubicBezTo>
                <a:lnTo>
                  <a:pt x="334" y="660"/>
                </a:lnTo>
                <a:cubicBezTo>
                  <a:pt x="334" y="683"/>
                  <a:pt x="353" y="701"/>
                  <a:pt x="376" y="701"/>
                </a:cubicBezTo>
                <a:lnTo>
                  <a:pt x="534" y="701"/>
                </a:lnTo>
                <a:cubicBezTo>
                  <a:pt x="557" y="701"/>
                  <a:pt x="576" y="683"/>
                  <a:pt x="576" y="660"/>
                </a:cubicBezTo>
                <a:lnTo>
                  <a:pt x="576" y="501"/>
                </a:lnTo>
                <a:cubicBezTo>
                  <a:pt x="576" y="478"/>
                  <a:pt x="557" y="459"/>
                  <a:pt x="534" y="459"/>
                </a:cubicBezTo>
                <a:close/>
                <a:moveTo>
                  <a:pt x="868" y="459"/>
                </a:moveTo>
                <a:lnTo>
                  <a:pt x="868" y="459"/>
                </a:lnTo>
                <a:lnTo>
                  <a:pt x="710" y="459"/>
                </a:lnTo>
                <a:cubicBezTo>
                  <a:pt x="687" y="459"/>
                  <a:pt x="668" y="478"/>
                  <a:pt x="668" y="501"/>
                </a:cubicBezTo>
                <a:lnTo>
                  <a:pt x="668" y="660"/>
                </a:lnTo>
                <a:cubicBezTo>
                  <a:pt x="668" y="683"/>
                  <a:pt x="687" y="701"/>
                  <a:pt x="710" y="701"/>
                </a:cubicBezTo>
                <a:lnTo>
                  <a:pt x="868" y="701"/>
                </a:lnTo>
                <a:cubicBezTo>
                  <a:pt x="891" y="701"/>
                  <a:pt x="910" y="683"/>
                  <a:pt x="910" y="660"/>
                </a:cubicBezTo>
                <a:lnTo>
                  <a:pt x="910" y="501"/>
                </a:lnTo>
                <a:cubicBezTo>
                  <a:pt x="910" y="478"/>
                  <a:pt x="891" y="459"/>
                  <a:pt x="868" y="459"/>
                </a:cubicBezTo>
                <a:close/>
                <a:moveTo>
                  <a:pt x="534" y="267"/>
                </a:moveTo>
                <a:lnTo>
                  <a:pt x="534" y="267"/>
                </a:lnTo>
                <a:lnTo>
                  <a:pt x="702" y="435"/>
                </a:lnTo>
                <a:cubicBezTo>
                  <a:pt x="704" y="435"/>
                  <a:pt x="707" y="434"/>
                  <a:pt x="710" y="434"/>
                </a:cubicBezTo>
                <a:lnTo>
                  <a:pt x="777" y="434"/>
                </a:lnTo>
                <a:lnTo>
                  <a:pt x="585" y="243"/>
                </a:lnTo>
                <a:cubicBezTo>
                  <a:pt x="573" y="258"/>
                  <a:pt x="555" y="267"/>
                  <a:pt x="534" y="267"/>
                </a:cubicBezTo>
                <a:close/>
                <a:moveTo>
                  <a:pt x="339" y="220"/>
                </a:moveTo>
                <a:lnTo>
                  <a:pt x="339" y="220"/>
                </a:lnTo>
                <a:cubicBezTo>
                  <a:pt x="340" y="222"/>
                  <a:pt x="341" y="224"/>
                  <a:pt x="342" y="225"/>
                </a:cubicBezTo>
                <a:cubicBezTo>
                  <a:pt x="343" y="225"/>
                  <a:pt x="343" y="226"/>
                  <a:pt x="343" y="226"/>
                </a:cubicBezTo>
                <a:cubicBezTo>
                  <a:pt x="345" y="229"/>
                  <a:pt x="348" y="231"/>
                  <a:pt x="350" y="233"/>
                </a:cubicBezTo>
                <a:cubicBezTo>
                  <a:pt x="351" y="234"/>
                  <a:pt x="351" y="234"/>
                  <a:pt x="352" y="234"/>
                </a:cubicBezTo>
                <a:cubicBezTo>
                  <a:pt x="353" y="235"/>
                  <a:pt x="354" y="236"/>
                  <a:pt x="355" y="236"/>
                </a:cubicBezTo>
                <a:cubicBezTo>
                  <a:pt x="356" y="237"/>
                  <a:pt x="357" y="238"/>
                  <a:pt x="358" y="238"/>
                </a:cubicBezTo>
                <a:cubicBezTo>
                  <a:pt x="359" y="239"/>
                  <a:pt x="360" y="239"/>
                  <a:pt x="361" y="239"/>
                </a:cubicBezTo>
                <a:cubicBezTo>
                  <a:pt x="363" y="240"/>
                  <a:pt x="364" y="240"/>
                  <a:pt x="366" y="241"/>
                </a:cubicBezTo>
                <a:cubicBezTo>
                  <a:pt x="366" y="241"/>
                  <a:pt x="367" y="241"/>
                  <a:pt x="368" y="241"/>
                </a:cubicBezTo>
                <a:cubicBezTo>
                  <a:pt x="371" y="242"/>
                  <a:pt x="373" y="242"/>
                  <a:pt x="376" y="242"/>
                </a:cubicBezTo>
                <a:lnTo>
                  <a:pt x="534" y="242"/>
                </a:lnTo>
                <a:cubicBezTo>
                  <a:pt x="538" y="242"/>
                  <a:pt x="541" y="242"/>
                  <a:pt x="544" y="241"/>
                </a:cubicBezTo>
                <a:cubicBezTo>
                  <a:pt x="544" y="241"/>
                  <a:pt x="545" y="241"/>
                  <a:pt x="546" y="240"/>
                </a:cubicBezTo>
                <a:cubicBezTo>
                  <a:pt x="548" y="240"/>
                  <a:pt x="550" y="239"/>
                  <a:pt x="552" y="238"/>
                </a:cubicBezTo>
                <a:cubicBezTo>
                  <a:pt x="553" y="237"/>
                  <a:pt x="554" y="237"/>
                  <a:pt x="554" y="237"/>
                </a:cubicBezTo>
                <a:cubicBezTo>
                  <a:pt x="557" y="236"/>
                  <a:pt x="559" y="234"/>
                  <a:pt x="561" y="233"/>
                </a:cubicBezTo>
                <a:cubicBezTo>
                  <a:pt x="561" y="232"/>
                  <a:pt x="561" y="232"/>
                  <a:pt x="562" y="232"/>
                </a:cubicBezTo>
                <a:cubicBezTo>
                  <a:pt x="564" y="230"/>
                  <a:pt x="566" y="228"/>
                  <a:pt x="568" y="225"/>
                </a:cubicBezTo>
                <a:lnTo>
                  <a:pt x="568" y="225"/>
                </a:lnTo>
                <a:cubicBezTo>
                  <a:pt x="573" y="218"/>
                  <a:pt x="576" y="210"/>
                  <a:pt x="576" y="200"/>
                </a:cubicBezTo>
                <a:lnTo>
                  <a:pt x="576" y="42"/>
                </a:lnTo>
                <a:cubicBezTo>
                  <a:pt x="576" y="19"/>
                  <a:pt x="557" y="0"/>
                  <a:pt x="534" y="0"/>
                </a:cubicBezTo>
                <a:lnTo>
                  <a:pt x="376" y="0"/>
                </a:lnTo>
                <a:cubicBezTo>
                  <a:pt x="353" y="0"/>
                  <a:pt x="334" y="19"/>
                  <a:pt x="334" y="42"/>
                </a:cubicBezTo>
                <a:lnTo>
                  <a:pt x="334" y="200"/>
                </a:lnTo>
                <a:cubicBezTo>
                  <a:pt x="334" y="207"/>
                  <a:pt x="336" y="214"/>
                  <a:pt x="339" y="220"/>
                </a:cubicBezTo>
                <a:cubicBezTo>
                  <a:pt x="339" y="220"/>
                  <a:pt x="339" y="220"/>
                  <a:pt x="339" y="220"/>
                </a:cubicBezTo>
                <a:close/>
                <a:moveTo>
                  <a:pt x="361" y="265"/>
                </a:moveTo>
                <a:lnTo>
                  <a:pt x="361" y="265"/>
                </a:lnTo>
                <a:cubicBezTo>
                  <a:pt x="342" y="261"/>
                  <a:pt x="327" y="249"/>
                  <a:pt x="318" y="233"/>
                </a:cubicBezTo>
                <a:lnTo>
                  <a:pt x="117" y="434"/>
                </a:lnTo>
                <a:lnTo>
                  <a:pt x="192" y="434"/>
                </a:lnTo>
                <a:lnTo>
                  <a:pt x="361" y="265"/>
                </a:lnTo>
                <a:close/>
                <a:moveTo>
                  <a:pt x="485" y="434"/>
                </a:moveTo>
                <a:lnTo>
                  <a:pt x="485" y="434"/>
                </a:lnTo>
                <a:lnTo>
                  <a:pt x="485" y="267"/>
                </a:lnTo>
                <a:lnTo>
                  <a:pt x="425" y="267"/>
                </a:lnTo>
                <a:lnTo>
                  <a:pt x="425" y="434"/>
                </a:lnTo>
                <a:lnTo>
                  <a:pt x="485" y="434"/>
                </a:lnTo>
                <a:close/>
              </a:path>
            </a:pathLst>
          </a:custGeom>
          <a:solidFill>
            <a:srgbClr val="1D4C61"/>
          </a:solidFill>
          <a:ln>
            <a:noFill/>
          </a:ln>
        </p:spPr>
        <p:txBody>
          <a:bodyPr vert="horz" wrap="square" lIns="91440" tIns="45720" rIns="91440" bIns="45720" numCol="1" anchor="t" anchorCtr="0" compatLnSpc="1"/>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313530"/>
              </a:solidFill>
              <a:effectLst/>
              <a:uLnTx/>
              <a:uFillTx/>
              <a:latin typeface="Arial" panose="020B0604020202020204" pitchFamily="34" charset="0"/>
              <a:ea typeface="宋体" panose="02010600030101010101" pitchFamily="2" charset="-122"/>
            </a:endParaRPr>
          </a:p>
        </p:txBody>
      </p:sp>
      <p:sp>
        <p:nvSpPr>
          <p:cNvPr id="122" name="Freeform 49"/>
          <p:cNvSpPr>
            <a:spLocks noEditPoints="1"/>
          </p:cNvSpPr>
          <p:nvPr/>
        </p:nvSpPr>
        <p:spPr bwMode="auto">
          <a:xfrm>
            <a:off x="7964719" y="5668240"/>
            <a:ext cx="602403" cy="456422"/>
          </a:xfrm>
          <a:custGeom>
            <a:avLst/>
            <a:gdLst>
              <a:gd name="T0" fmla="*/ 228 w 844"/>
              <a:gd name="T1" fmla="*/ 536 h 639"/>
              <a:gd name="T2" fmla="*/ 383 w 844"/>
              <a:gd name="T3" fmla="*/ 639 h 639"/>
              <a:gd name="T4" fmla="*/ 508 w 844"/>
              <a:gd name="T5" fmla="*/ 172 h 639"/>
              <a:gd name="T6" fmla="*/ 843 w 844"/>
              <a:gd name="T7" fmla="*/ 119 h 639"/>
              <a:gd name="T8" fmla="*/ 508 w 844"/>
              <a:gd name="T9" fmla="*/ 66 h 639"/>
              <a:gd name="T10" fmla="*/ 50 w 844"/>
              <a:gd name="T11" fmla="*/ 132 h 639"/>
              <a:gd name="T12" fmla="*/ 336 w 844"/>
              <a:gd name="T13" fmla="*/ 133 h 639"/>
              <a:gd name="T14" fmla="*/ 336 w 844"/>
              <a:gd name="T15" fmla="*/ 26 h 639"/>
              <a:gd name="T16" fmla="*/ 50 w 844"/>
              <a:gd name="T17" fmla="*/ 132 h 639"/>
              <a:gd name="T18" fmla="*/ 53 w 844"/>
              <a:gd name="T19" fmla="*/ 237 h 639"/>
              <a:gd name="T20" fmla="*/ 252 w 844"/>
              <a:gd name="T21" fmla="*/ 260 h 639"/>
              <a:gd name="T22" fmla="*/ 336 w 844"/>
              <a:gd name="T23" fmla="*/ 237 h 639"/>
              <a:gd name="T24" fmla="*/ 369 w 844"/>
              <a:gd name="T25" fmla="*/ 150 h 639"/>
              <a:gd name="T26" fmla="*/ 20 w 844"/>
              <a:gd name="T27" fmla="*/ 151 h 639"/>
              <a:gd name="T28" fmla="*/ 574 w 844"/>
              <a:gd name="T29" fmla="*/ 339 h 639"/>
              <a:gd name="T30" fmla="*/ 567 w 844"/>
              <a:gd name="T31" fmla="*/ 327 h 639"/>
              <a:gd name="T32" fmla="*/ 355 w 844"/>
              <a:gd name="T33" fmla="*/ 271 h 639"/>
              <a:gd name="T34" fmla="*/ 198 w 844"/>
              <a:gd name="T35" fmla="*/ 329 h 639"/>
              <a:gd name="T36" fmla="*/ 190 w 844"/>
              <a:gd name="T37" fmla="*/ 343 h 639"/>
              <a:gd name="T38" fmla="*/ 190 w 844"/>
              <a:gd name="T39" fmla="*/ 358 h 639"/>
              <a:gd name="T40" fmla="*/ 195 w 844"/>
              <a:gd name="T41" fmla="*/ 368 h 639"/>
              <a:gd name="T42" fmla="*/ 259 w 844"/>
              <a:gd name="T43" fmla="*/ 411 h 639"/>
              <a:gd name="T44" fmla="*/ 291 w 844"/>
              <a:gd name="T45" fmla="*/ 420 h 639"/>
              <a:gd name="T46" fmla="*/ 326 w 844"/>
              <a:gd name="T47" fmla="*/ 426 h 639"/>
              <a:gd name="T48" fmla="*/ 383 w 844"/>
              <a:gd name="T49" fmla="*/ 430 h 639"/>
              <a:gd name="T50" fmla="*/ 568 w 844"/>
              <a:gd name="T51" fmla="*/ 373 h 639"/>
              <a:gd name="T52" fmla="*/ 573 w 844"/>
              <a:gd name="T53" fmla="*/ 365 h 639"/>
              <a:gd name="T54" fmla="*/ 576 w 844"/>
              <a:gd name="T55" fmla="*/ 356 h 639"/>
              <a:gd name="T56" fmla="*/ 574 w 844"/>
              <a:gd name="T57" fmla="*/ 339 h 639"/>
              <a:gd name="T58" fmla="*/ 53 w 844"/>
              <a:gd name="T59" fmla="*/ 341 h 639"/>
              <a:gd name="T60" fmla="*/ 160 w 844"/>
              <a:gd name="T61" fmla="*/ 338 h 639"/>
              <a:gd name="T62" fmla="*/ 166 w 844"/>
              <a:gd name="T63" fmla="*/ 320 h 639"/>
              <a:gd name="T64" fmla="*/ 20 w 844"/>
              <a:gd name="T65" fmla="*/ 255 h 639"/>
              <a:gd name="T66" fmla="*/ 650 w 844"/>
              <a:gd name="T67" fmla="*/ 230 h 639"/>
              <a:gd name="T68" fmla="*/ 466 w 844"/>
              <a:gd name="T69" fmla="*/ 247 h 639"/>
              <a:gd name="T70" fmla="*/ 791 w 844"/>
              <a:gd name="T71" fmla="*/ 276 h 639"/>
              <a:gd name="T72" fmla="*/ 824 w 844"/>
              <a:gd name="T73" fmla="*/ 190 h 639"/>
              <a:gd name="T74" fmla="*/ 650 w 844"/>
              <a:gd name="T75" fmla="*/ 334 h 639"/>
              <a:gd name="T76" fmla="*/ 607 w 844"/>
              <a:gd name="T77" fmla="*/ 354 h 639"/>
              <a:gd name="T78" fmla="*/ 650 w 844"/>
              <a:gd name="T79" fmla="*/ 407 h 639"/>
              <a:gd name="T80" fmla="*/ 843 w 844"/>
              <a:gd name="T81" fmla="*/ 327 h 639"/>
              <a:gd name="T82" fmla="*/ 40 w 844"/>
              <a:gd name="T83" fmla="*/ 370 h 639"/>
              <a:gd name="T84" fmla="*/ 161 w 844"/>
              <a:gd name="T85" fmla="*/ 471 h 639"/>
              <a:gd name="T86" fmla="*/ 575 w 844"/>
              <a:gd name="T87" fmla="*/ 445 h 639"/>
              <a:gd name="T88" fmla="*/ 569 w 844"/>
              <a:gd name="T89" fmla="*/ 435 h 639"/>
              <a:gd name="T90" fmla="*/ 537 w 844"/>
              <a:gd name="T91" fmla="*/ 432 h 639"/>
              <a:gd name="T92" fmla="*/ 501 w 844"/>
              <a:gd name="T93" fmla="*/ 445 h 639"/>
              <a:gd name="T94" fmla="*/ 383 w 844"/>
              <a:gd name="T95" fmla="*/ 461 h 639"/>
              <a:gd name="T96" fmla="*/ 266 w 844"/>
              <a:gd name="T97" fmla="*/ 446 h 639"/>
              <a:gd name="T98" fmla="*/ 209 w 844"/>
              <a:gd name="T99" fmla="*/ 421 h 639"/>
              <a:gd name="T100" fmla="*/ 191 w 844"/>
              <a:gd name="T101" fmla="*/ 465 h 639"/>
              <a:gd name="T102" fmla="*/ 572 w 844"/>
              <a:gd name="T103" fmla="*/ 471 h 639"/>
              <a:gd name="T104" fmla="*/ 576 w 844"/>
              <a:gd name="T105" fmla="*/ 460 h 639"/>
              <a:gd name="T106" fmla="*/ 824 w 844"/>
              <a:gd name="T107" fmla="*/ 399 h 639"/>
              <a:gd name="T108" fmla="*/ 605 w 844"/>
              <a:gd name="T109" fmla="*/ 436 h 639"/>
              <a:gd name="T110" fmla="*/ 791 w 844"/>
              <a:gd name="T111" fmla="*/ 485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44" h="639">
                <a:moveTo>
                  <a:pt x="557" y="526"/>
                </a:moveTo>
                <a:cubicBezTo>
                  <a:pt x="551" y="530"/>
                  <a:pt x="545" y="533"/>
                  <a:pt x="537" y="536"/>
                </a:cubicBezTo>
                <a:cubicBezTo>
                  <a:pt x="497" y="555"/>
                  <a:pt x="443" y="566"/>
                  <a:pt x="383" y="566"/>
                </a:cubicBezTo>
                <a:cubicBezTo>
                  <a:pt x="323" y="566"/>
                  <a:pt x="269" y="555"/>
                  <a:pt x="228" y="536"/>
                </a:cubicBezTo>
                <a:cubicBezTo>
                  <a:pt x="221" y="533"/>
                  <a:pt x="215" y="530"/>
                  <a:pt x="209" y="526"/>
                </a:cubicBezTo>
                <a:cubicBezTo>
                  <a:pt x="195" y="537"/>
                  <a:pt x="189" y="549"/>
                  <a:pt x="189" y="559"/>
                </a:cubicBezTo>
                <a:cubicBezTo>
                  <a:pt x="189" y="575"/>
                  <a:pt x="206" y="596"/>
                  <a:pt x="241" y="612"/>
                </a:cubicBezTo>
                <a:cubicBezTo>
                  <a:pt x="277" y="628"/>
                  <a:pt x="327" y="639"/>
                  <a:pt x="383" y="639"/>
                </a:cubicBezTo>
                <a:cubicBezTo>
                  <a:pt x="439" y="639"/>
                  <a:pt x="489" y="628"/>
                  <a:pt x="524" y="612"/>
                </a:cubicBezTo>
                <a:cubicBezTo>
                  <a:pt x="560" y="596"/>
                  <a:pt x="577" y="575"/>
                  <a:pt x="577" y="559"/>
                </a:cubicBezTo>
                <a:cubicBezTo>
                  <a:pt x="577" y="549"/>
                  <a:pt x="571" y="537"/>
                  <a:pt x="557" y="526"/>
                </a:cubicBezTo>
                <a:close/>
                <a:moveTo>
                  <a:pt x="508" y="172"/>
                </a:moveTo>
                <a:lnTo>
                  <a:pt x="508" y="172"/>
                </a:lnTo>
                <a:cubicBezTo>
                  <a:pt x="543" y="188"/>
                  <a:pt x="594" y="199"/>
                  <a:pt x="650" y="199"/>
                </a:cubicBezTo>
                <a:cubicBezTo>
                  <a:pt x="706" y="199"/>
                  <a:pt x="756" y="188"/>
                  <a:pt x="791" y="172"/>
                </a:cubicBezTo>
                <a:cubicBezTo>
                  <a:pt x="827" y="156"/>
                  <a:pt x="844" y="135"/>
                  <a:pt x="843" y="119"/>
                </a:cubicBezTo>
                <a:cubicBezTo>
                  <a:pt x="844" y="103"/>
                  <a:pt x="827" y="82"/>
                  <a:pt x="791" y="66"/>
                </a:cubicBezTo>
                <a:cubicBezTo>
                  <a:pt x="756" y="50"/>
                  <a:pt x="706" y="39"/>
                  <a:pt x="650" y="39"/>
                </a:cubicBezTo>
                <a:lnTo>
                  <a:pt x="649" y="39"/>
                </a:lnTo>
                <a:cubicBezTo>
                  <a:pt x="594" y="39"/>
                  <a:pt x="543" y="50"/>
                  <a:pt x="508" y="66"/>
                </a:cubicBezTo>
                <a:cubicBezTo>
                  <a:pt x="472" y="82"/>
                  <a:pt x="455" y="103"/>
                  <a:pt x="456" y="119"/>
                </a:cubicBezTo>
                <a:cubicBezTo>
                  <a:pt x="455" y="135"/>
                  <a:pt x="472" y="156"/>
                  <a:pt x="508" y="172"/>
                </a:cubicBezTo>
                <a:close/>
                <a:moveTo>
                  <a:pt x="50" y="132"/>
                </a:moveTo>
                <a:lnTo>
                  <a:pt x="50" y="132"/>
                </a:lnTo>
                <a:cubicBezTo>
                  <a:pt x="50" y="132"/>
                  <a:pt x="50" y="132"/>
                  <a:pt x="50" y="132"/>
                </a:cubicBezTo>
                <a:cubicBezTo>
                  <a:pt x="51" y="132"/>
                  <a:pt x="52" y="132"/>
                  <a:pt x="53" y="133"/>
                </a:cubicBezTo>
                <a:cubicBezTo>
                  <a:pt x="88" y="149"/>
                  <a:pt x="138" y="159"/>
                  <a:pt x="194" y="159"/>
                </a:cubicBezTo>
                <a:cubicBezTo>
                  <a:pt x="250" y="159"/>
                  <a:pt x="301" y="149"/>
                  <a:pt x="336" y="133"/>
                </a:cubicBezTo>
                <a:cubicBezTo>
                  <a:pt x="337" y="132"/>
                  <a:pt x="337" y="132"/>
                  <a:pt x="338" y="132"/>
                </a:cubicBezTo>
                <a:cubicBezTo>
                  <a:pt x="338" y="132"/>
                  <a:pt x="338" y="132"/>
                  <a:pt x="338" y="132"/>
                </a:cubicBezTo>
                <a:cubicBezTo>
                  <a:pt x="372" y="116"/>
                  <a:pt x="389" y="95"/>
                  <a:pt x="388" y="79"/>
                </a:cubicBezTo>
                <a:cubicBezTo>
                  <a:pt x="389" y="63"/>
                  <a:pt x="372" y="42"/>
                  <a:pt x="336" y="26"/>
                </a:cubicBezTo>
                <a:cubicBezTo>
                  <a:pt x="301" y="10"/>
                  <a:pt x="250" y="0"/>
                  <a:pt x="194" y="0"/>
                </a:cubicBezTo>
                <a:cubicBezTo>
                  <a:pt x="138" y="0"/>
                  <a:pt x="88" y="10"/>
                  <a:pt x="53" y="26"/>
                </a:cubicBezTo>
                <a:cubicBezTo>
                  <a:pt x="17" y="42"/>
                  <a:pt x="0" y="63"/>
                  <a:pt x="0" y="79"/>
                </a:cubicBezTo>
                <a:cubicBezTo>
                  <a:pt x="0" y="95"/>
                  <a:pt x="16" y="116"/>
                  <a:pt x="50" y="132"/>
                </a:cubicBezTo>
                <a:close/>
                <a:moveTo>
                  <a:pt x="50" y="236"/>
                </a:moveTo>
                <a:lnTo>
                  <a:pt x="50" y="236"/>
                </a:lnTo>
                <a:cubicBezTo>
                  <a:pt x="50" y="236"/>
                  <a:pt x="50" y="236"/>
                  <a:pt x="50" y="236"/>
                </a:cubicBezTo>
                <a:cubicBezTo>
                  <a:pt x="51" y="236"/>
                  <a:pt x="52" y="237"/>
                  <a:pt x="53" y="237"/>
                </a:cubicBezTo>
                <a:cubicBezTo>
                  <a:pt x="88" y="253"/>
                  <a:pt x="138" y="263"/>
                  <a:pt x="194" y="263"/>
                </a:cubicBezTo>
                <a:cubicBezTo>
                  <a:pt x="203" y="263"/>
                  <a:pt x="212" y="263"/>
                  <a:pt x="221" y="263"/>
                </a:cubicBezTo>
                <a:cubicBezTo>
                  <a:pt x="223" y="262"/>
                  <a:pt x="225" y="262"/>
                  <a:pt x="226" y="262"/>
                </a:cubicBezTo>
                <a:cubicBezTo>
                  <a:pt x="235" y="262"/>
                  <a:pt x="244" y="261"/>
                  <a:pt x="252" y="260"/>
                </a:cubicBezTo>
                <a:cubicBezTo>
                  <a:pt x="277" y="256"/>
                  <a:pt x="299" y="251"/>
                  <a:pt x="318" y="244"/>
                </a:cubicBezTo>
                <a:cubicBezTo>
                  <a:pt x="318" y="244"/>
                  <a:pt x="319" y="244"/>
                  <a:pt x="319" y="244"/>
                </a:cubicBezTo>
                <a:cubicBezTo>
                  <a:pt x="319" y="244"/>
                  <a:pt x="319" y="244"/>
                  <a:pt x="319" y="244"/>
                </a:cubicBezTo>
                <a:cubicBezTo>
                  <a:pt x="325" y="241"/>
                  <a:pt x="331" y="239"/>
                  <a:pt x="336" y="237"/>
                </a:cubicBezTo>
                <a:cubicBezTo>
                  <a:pt x="337" y="237"/>
                  <a:pt x="337" y="236"/>
                  <a:pt x="338" y="236"/>
                </a:cubicBezTo>
                <a:cubicBezTo>
                  <a:pt x="338" y="236"/>
                  <a:pt x="338" y="236"/>
                  <a:pt x="338" y="236"/>
                </a:cubicBezTo>
                <a:cubicBezTo>
                  <a:pt x="372" y="220"/>
                  <a:pt x="389" y="199"/>
                  <a:pt x="388" y="184"/>
                </a:cubicBezTo>
                <a:cubicBezTo>
                  <a:pt x="388" y="174"/>
                  <a:pt x="382" y="162"/>
                  <a:pt x="369" y="150"/>
                </a:cubicBezTo>
                <a:cubicBezTo>
                  <a:pt x="362" y="154"/>
                  <a:pt x="356" y="158"/>
                  <a:pt x="349" y="161"/>
                </a:cubicBezTo>
                <a:cubicBezTo>
                  <a:pt x="308" y="179"/>
                  <a:pt x="254" y="190"/>
                  <a:pt x="194" y="190"/>
                </a:cubicBezTo>
                <a:cubicBezTo>
                  <a:pt x="134" y="190"/>
                  <a:pt x="80" y="179"/>
                  <a:pt x="40" y="161"/>
                </a:cubicBezTo>
                <a:cubicBezTo>
                  <a:pt x="33" y="158"/>
                  <a:pt x="26" y="154"/>
                  <a:pt x="20" y="151"/>
                </a:cubicBezTo>
                <a:cubicBezTo>
                  <a:pt x="6" y="162"/>
                  <a:pt x="0" y="174"/>
                  <a:pt x="0" y="184"/>
                </a:cubicBezTo>
                <a:cubicBezTo>
                  <a:pt x="0" y="199"/>
                  <a:pt x="16" y="220"/>
                  <a:pt x="50" y="236"/>
                </a:cubicBezTo>
                <a:close/>
                <a:moveTo>
                  <a:pt x="574" y="339"/>
                </a:moveTo>
                <a:lnTo>
                  <a:pt x="574" y="339"/>
                </a:lnTo>
                <a:cubicBezTo>
                  <a:pt x="574" y="339"/>
                  <a:pt x="574" y="339"/>
                  <a:pt x="574" y="339"/>
                </a:cubicBezTo>
                <a:cubicBezTo>
                  <a:pt x="574" y="337"/>
                  <a:pt x="572" y="335"/>
                  <a:pt x="571" y="333"/>
                </a:cubicBezTo>
                <a:cubicBezTo>
                  <a:pt x="571" y="333"/>
                  <a:pt x="571" y="333"/>
                  <a:pt x="571" y="333"/>
                </a:cubicBezTo>
                <a:cubicBezTo>
                  <a:pt x="570" y="331"/>
                  <a:pt x="568" y="329"/>
                  <a:pt x="567" y="327"/>
                </a:cubicBezTo>
                <a:cubicBezTo>
                  <a:pt x="567" y="327"/>
                  <a:pt x="567" y="327"/>
                  <a:pt x="567" y="327"/>
                </a:cubicBezTo>
                <a:cubicBezTo>
                  <a:pt x="558" y="316"/>
                  <a:pt x="544" y="306"/>
                  <a:pt x="524" y="297"/>
                </a:cubicBezTo>
                <a:cubicBezTo>
                  <a:pt x="489" y="281"/>
                  <a:pt x="439" y="270"/>
                  <a:pt x="383" y="271"/>
                </a:cubicBezTo>
                <a:cubicBezTo>
                  <a:pt x="374" y="271"/>
                  <a:pt x="364" y="271"/>
                  <a:pt x="355" y="271"/>
                </a:cubicBezTo>
                <a:cubicBezTo>
                  <a:pt x="354" y="272"/>
                  <a:pt x="352" y="272"/>
                  <a:pt x="351" y="272"/>
                </a:cubicBezTo>
                <a:cubicBezTo>
                  <a:pt x="308" y="275"/>
                  <a:pt x="270" y="284"/>
                  <a:pt x="241" y="297"/>
                </a:cubicBezTo>
                <a:cubicBezTo>
                  <a:pt x="222" y="306"/>
                  <a:pt x="208" y="316"/>
                  <a:pt x="200" y="326"/>
                </a:cubicBezTo>
                <a:cubicBezTo>
                  <a:pt x="199" y="327"/>
                  <a:pt x="198" y="328"/>
                  <a:pt x="198" y="329"/>
                </a:cubicBezTo>
                <a:cubicBezTo>
                  <a:pt x="197" y="330"/>
                  <a:pt x="196" y="331"/>
                  <a:pt x="195" y="332"/>
                </a:cubicBezTo>
                <a:cubicBezTo>
                  <a:pt x="194" y="334"/>
                  <a:pt x="193" y="335"/>
                  <a:pt x="192" y="337"/>
                </a:cubicBezTo>
                <a:cubicBezTo>
                  <a:pt x="192" y="338"/>
                  <a:pt x="192" y="338"/>
                  <a:pt x="192" y="339"/>
                </a:cubicBezTo>
                <a:cubicBezTo>
                  <a:pt x="191" y="340"/>
                  <a:pt x="191" y="342"/>
                  <a:pt x="190" y="343"/>
                </a:cubicBezTo>
                <a:cubicBezTo>
                  <a:pt x="190" y="344"/>
                  <a:pt x="190" y="344"/>
                  <a:pt x="190" y="345"/>
                </a:cubicBezTo>
                <a:cubicBezTo>
                  <a:pt x="189" y="347"/>
                  <a:pt x="189" y="349"/>
                  <a:pt x="189" y="350"/>
                </a:cubicBezTo>
                <a:cubicBezTo>
                  <a:pt x="189" y="352"/>
                  <a:pt x="189" y="354"/>
                  <a:pt x="190" y="356"/>
                </a:cubicBezTo>
                <a:cubicBezTo>
                  <a:pt x="190" y="356"/>
                  <a:pt x="190" y="357"/>
                  <a:pt x="190" y="358"/>
                </a:cubicBezTo>
                <a:cubicBezTo>
                  <a:pt x="191" y="359"/>
                  <a:pt x="191" y="360"/>
                  <a:pt x="191" y="361"/>
                </a:cubicBezTo>
                <a:cubicBezTo>
                  <a:pt x="192" y="363"/>
                  <a:pt x="193" y="365"/>
                  <a:pt x="194" y="367"/>
                </a:cubicBezTo>
                <a:cubicBezTo>
                  <a:pt x="194" y="367"/>
                  <a:pt x="195" y="368"/>
                  <a:pt x="195" y="368"/>
                </a:cubicBezTo>
                <a:cubicBezTo>
                  <a:pt x="195" y="368"/>
                  <a:pt x="195" y="368"/>
                  <a:pt x="195" y="368"/>
                </a:cubicBezTo>
                <a:cubicBezTo>
                  <a:pt x="202" y="380"/>
                  <a:pt x="217" y="392"/>
                  <a:pt x="239" y="403"/>
                </a:cubicBezTo>
                <a:cubicBezTo>
                  <a:pt x="240" y="403"/>
                  <a:pt x="241" y="403"/>
                  <a:pt x="241" y="404"/>
                </a:cubicBezTo>
                <a:cubicBezTo>
                  <a:pt x="246" y="406"/>
                  <a:pt x="250" y="407"/>
                  <a:pt x="255" y="409"/>
                </a:cubicBezTo>
                <a:cubicBezTo>
                  <a:pt x="256" y="410"/>
                  <a:pt x="258" y="410"/>
                  <a:pt x="259" y="411"/>
                </a:cubicBezTo>
                <a:cubicBezTo>
                  <a:pt x="262" y="412"/>
                  <a:pt x="265" y="413"/>
                  <a:pt x="269" y="414"/>
                </a:cubicBezTo>
                <a:cubicBezTo>
                  <a:pt x="271" y="415"/>
                  <a:pt x="273" y="415"/>
                  <a:pt x="275" y="416"/>
                </a:cubicBezTo>
                <a:cubicBezTo>
                  <a:pt x="278" y="417"/>
                  <a:pt x="281" y="418"/>
                  <a:pt x="284" y="418"/>
                </a:cubicBezTo>
                <a:cubicBezTo>
                  <a:pt x="286" y="419"/>
                  <a:pt x="289" y="420"/>
                  <a:pt x="291" y="420"/>
                </a:cubicBezTo>
                <a:cubicBezTo>
                  <a:pt x="294" y="421"/>
                  <a:pt x="297" y="421"/>
                  <a:pt x="300" y="422"/>
                </a:cubicBezTo>
                <a:cubicBezTo>
                  <a:pt x="303" y="423"/>
                  <a:pt x="306" y="423"/>
                  <a:pt x="308" y="424"/>
                </a:cubicBezTo>
                <a:cubicBezTo>
                  <a:pt x="311" y="424"/>
                  <a:pt x="314" y="425"/>
                  <a:pt x="317" y="425"/>
                </a:cubicBezTo>
                <a:cubicBezTo>
                  <a:pt x="320" y="426"/>
                  <a:pt x="323" y="426"/>
                  <a:pt x="326" y="426"/>
                </a:cubicBezTo>
                <a:cubicBezTo>
                  <a:pt x="329" y="427"/>
                  <a:pt x="331" y="427"/>
                  <a:pt x="334" y="427"/>
                </a:cubicBezTo>
                <a:cubicBezTo>
                  <a:pt x="338" y="428"/>
                  <a:pt x="341" y="428"/>
                  <a:pt x="345" y="429"/>
                </a:cubicBezTo>
                <a:cubicBezTo>
                  <a:pt x="346" y="429"/>
                  <a:pt x="348" y="429"/>
                  <a:pt x="350" y="429"/>
                </a:cubicBezTo>
                <a:cubicBezTo>
                  <a:pt x="361" y="430"/>
                  <a:pt x="372" y="430"/>
                  <a:pt x="383" y="430"/>
                </a:cubicBezTo>
                <a:cubicBezTo>
                  <a:pt x="439" y="430"/>
                  <a:pt x="489" y="420"/>
                  <a:pt x="524" y="404"/>
                </a:cubicBezTo>
                <a:cubicBezTo>
                  <a:pt x="538" y="398"/>
                  <a:pt x="549" y="391"/>
                  <a:pt x="557" y="384"/>
                </a:cubicBezTo>
                <a:cubicBezTo>
                  <a:pt x="560" y="382"/>
                  <a:pt x="562" y="379"/>
                  <a:pt x="564" y="377"/>
                </a:cubicBezTo>
                <a:cubicBezTo>
                  <a:pt x="565" y="376"/>
                  <a:pt x="567" y="374"/>
                  <a:pt x="568" y="373"/>
                </a:cubicBezTo>
                <a:cubicBezTo>
                  <a:pt x="568" y="372"/>
                  <a:pt x="569" y="371"/>
                  <a:pt x="569" y="371"/>
                </a:cubicBezTo>
                <a:cubicBezTo>
                  <a:pt x="570" y="370"/>
                  <a:pt x="571" y="368"/>
                  <a:pt x="572" y="367"/>
                </a:cubicBezTo>
                <a:cubicBezTo>
                  <a:pt x="572" y="367"/>
                  <a:pt x="572" y="366"/>
                  <a:pt x="573" y="365"/>
                </a:cubicBezTo>
                <a:cubicBezTo>
                  <a:pt x="573" y="365"/>
                  <a:pt x="573" y="365"/>
                  <a:pt x="573" y="365"/>
                </a:cubicBezTo>
                <a:cubicBezTo>
                  <a:pt x="573" y="365"/>
                  <a:pt x="573" y="365"/>
                  <a:pt x="573" y="365"/>
                </a:cubicBezTo>
                <a:cubicBezTo>
                  <a:pt x="574" y="364"/>
                  <a:pt x="574" y="363"/>
                  <a:pt x="574" y="362"/>
                </a:cubicBezTo>
                <a:cubicBezTo>
                  <a:pt x="575" y="361"/>
                  <a:pt x="575" y="360"/>
                  <a:pt x="575" y="359"/>
                </a:cubicBezTo>
                <a:cubicBezTo>
                  <a:pt x="576" y="358"/>
                  <a:pt x="576" y="357"/>
                  <a:pt x="576" y="356"/>
                </a:cubicBezTo>
                <a:cubicBezTo>
                  <a:pt x="577" y="354"/>
                  <a:pt x="577" y="352"/>
                  <a:pt x="577" y="350"/>
                </a:cubicBezTo>
                <a:lnTo>
                  <a:pt x="577" y="350"/>
                </a:lnTo>
                <a:cubicBezTo>
                  <a:pt x="577" y="349"/>
                  <a:pt x="577" y="347"/>
                  <a:pt x="576" y="345"/>
                </a:cubicBezTo>
                <a:cubicBezTo>
                  <a:pt x="576" y="343"/>
                  <a:pt x="575" y="341"/>
                  <a:pt x="574" y="339"/>
                </a:cubicBezTo>
                <a:close/>
                <a:moveTo>
                  <a:pt x="20" y="255"/>
                </a:moveTo>
                <a:lnTo>
                  <a:pt x="20" y="255"/>
                </a:lnTo>
                <a:cubicBezTo>
                  <a:pt x="6" y="266"/>
                  <a:pt x="0" y="278"/>
                  <a:pt x="0" y="288"/>
                </a:cubicBezTo>
                <a:cubicBezTo>
                  <a:pt x="0" y="304"/>
                  <a:pt x="17" y="325"/>
                  <a:pt x="53" y="341"/>
                </a:cubicBezTo>
                <a:cubicBezTo>
                  <a:pt x="81" y="354"/>
                  <a:pt x="118" y="363"/>
                  <a:pt x="161" y="366"/>
                </a:cubicBezTo>
                <a:cubicBezTo>
                  <a:pt x="159" y="361"/>
                  <a:pt x="158" y="356"/>
                  <a:pt x="158" y="350"/>
                </a:cubicBezTo>
                <a:cubicBezTo>
                  <a:pt x="158" y="347"/>
                  <a:pt x="158" y="344"/>
                  <a:pt x="159" y="341"/>
                </a:cubicBezTo>
                <a:cubicBezTo>
                  <a:pt x="159" y="340"/>
                  <a:pt x="159" y="339"/>
                  <a:pt x="160" y="338"/>
                </a:cubicBezTo>
                <a:cubicBezTo>
                  <a:pt x="160" y="336"/>
                  <a:pt x="160" y="334"/>
                  <a:pt x="161" y="332"/>
                </a:cubicBezTo>
                <a:cubicBezTo>
                  <a:pt x="161" y="331"/>
                  <a:pt x="162" y="330"/>
                  <a:pt x="162" y="329"/>
                </a:cubicBezTo>
                <a:cubicBezTo>
                  <a:pt x="163" y="327"/>
                  <a:pt x="164" y="326"/>
                  <a:pt x="164" y="324"/>
                </a:cubicBezTo>
                <a:cubicBezTo>
                  <a:pt x="165" y="323"/>
                  <a:pt x="165" y="322"/>
                  <a:pt x="166" y="320"/>
                </a:cubicBezTo>
                <a:cubicBezTo>
                  <a:pt x="167" y="319"/>
                  <a:pt x="167" y="318"/>
                  <a:pt x="168" y="317"/>
                </a:cubicBezTo>
                <a:cubicBezTo>
                  <a:pt x="173" y="309"/>
                  <a:pt x="179" y="301"/>
                  <a:pt x="187" y="294"/>
                </a:cubicBezTo>
                <a:cubicBezTo>
                  <a:pt x="130" y="294"/>
                  <a:pt x="79" y="283"/>
                  <a:pt x="40" y="265"/>
                </a:cubicBezTo>
                <a:cubicBezTo>
                  <a:pt x="33" y="262"/>
                  <a:pt x="26" y="259"/>
                  <a:pt x="20" y="255"/>
                </a:cubicBezTo>
                <a:close/>
                <a:moveTo>
                  <a:pt x="824" y="190"/>
                </a:moveTo>
                <a:lnTo>
                  <a:pt x="824" y="190"/>
                </a:lnTo>
                <a:cubicBezTo>
                  <a:pt x="818" y="194"/>
                  <a:pt x="811" y="197"/>
                  <a:pt x="804" y="201"/>
                </a:cubicBezTo>
                <a:cubicBezTo>
                  <a:pt x="764" y="219"/>
                  <a:pt x="709" y="230"/>
                  <a:pt x="650" y="230"/>
                </a:cubicBezTo>
                <a:cubicBezTo>
                  <a:pt x="590" y="230"/>
                  <a:pt x="536" y="219"/>
                  <a:pt x="495" y="201"/>
                </a:cubicBezTo>
                <a:cubicBezTo>
                  <a:pt x="488" y="197"/>
                  <a:pt x="482" y="194"/>
                  <a:pt x="475" y="190"/>
                </a:cubicBezTo>
                <a:cubicBezTo>
                  <a:pt x="462" y="201"/>
                  <a:pt x="456" y="213"/>
                  <a:pt x="456" y="223"/>
                </a:cubicBezTo>
                <a:cubicBezTo>
                  <a:pt x="456" y="230"/>
                  <a:pt x="459" y="239"/>
                  <a:pt x="466" y="247"/>
                </a:cubicBezTo>
                <a:cubicBezTo>
                  <a:pt x="493" y="252"/>
                  <a:pt x="517" y="259"/>
                  <a:pt x="537" y="269"/>
                </a:cubicBezTo>
                <a:cubicBezTo>
                  <a:pt x="555" y="277"/>
                  <a:pt x="570" y="286"/>
                  <a:pt x="582" y="298"/>
                </a:cubicBezTo>
                <a:cubicBezTo>
                  <a:pt x="603" y="301"/>
                  <a:pt x="626" y="303"/>
                  <a:pt x="650" y="303"/>
                </a:cubicBezTo>
                <a:cubicBezTo>
                  <a:pt x="706" y="303"/>
                  <a:pt x="756" y="293"/>
                  <a:pt x="791" y="276"/>
                </a:cubicBezTo>
                <a:cubicBezTo>
                  <a:pt x="792" y="276"/>
                  <a:pt x="793" y="276"/>
                  <a:pt x="794" y="275"/>
                </a:cubicBezTo>
                <a:lnTo>
                  <a:pt x="794" y="275"/>
                </a:lnTo>
                <a:cubicBezTo>
                  <a:pt x="828" y="259"/>
                  <a:pt x="844" y="239"/>
                  <a:pt x="843" y="223"/>
                </a:cubicBezTo>
                <a:cubicBezTo>
                  <a:pt x="844" y="213"/>
                  <a:pt x="838" y="201"/>
                  <a:pt x="824" y="190"/>
                </a:cubicBezTo>
                <a:close/>
                <a:moveTo>
                  <a:pt x="824" y="294"/>
                </a:moveTo>
                <a:lnTo>
                  <a:pt x="824" y="294"/>
                </a:lnTo>
                <a:cubicBezTo>
                  <a:pt x="818" y="298"/>
                  <a:pt x="811" y="302"/>
                  <a:pt x="804" y="305"/>
                </a:cubicBezTo>
                <a:cubicBezTo>
                  <a:pt x="764" y="323"/>
                  <a:pt x="709" y="334"/>
                  <a:pt x="650" y="334"/>
                </a:cubicBezTo>
                <a:cubicBezTo>
                  <a:pt x="634" y="334"/>
                  <a:pt x="619" y="333"/>
                  <a:pt x="605" y="332"/>
                </a:cubicBezTo>
                <a:cubicBezTo>
                  <a:pt x="606" y="338"/>
                  <a:pt x="608" y="344"/>
                  <a:pt x="608" y="350"/>
                </a:cubicBezTo>
                <a:cubicBezTo>
                  <a:pt x="608" y="352"/>
                  <a:pt x="608" y="353"/>
                  <a:pt x="608" y="354"/>
                </a:cubicBezTo>
                <a:cubicBezTo>
                  <a:pt x="608" y="354"/>
                  <a:pt x="607" y="354"/>
                  <a:pt x="607" y="354"/>
                </a:cubicBezTo>
                <a:cubicBezTo>
                  <a:pt x="606" y="373"/>
                  <a:pt x="597" y="389"/>
                  <a:pt x="583" y="402"/>
                </a:cubicBezTo>
                <a:cubicBezTo>
                  <a:pt x="583" y="402"/>
                  <a:pt x="583" y="402"/>
                  <a:pt x="583" y="402"/>
                </a:cubicBezTo>
                <a:cubicBezTo>
                  <a:pt x="583" y="402"/>
                  <a:pt x="583" y="402"/>
                  <a:pt x="583" y="402"/>
                </a:cubicBezTo>
                <a:cubicBezTo>
                  <a:pt x="604" y="405"/>
                  <a:pt x="626" y="407"/>
                  <a:pt x="650" y="407"/>
                </a:cubicBezTo>
                <a:cubicBezTo>
                  <a:pt x="706" y="407"/>
                  <a:pt x="756" y="397"/>
                  <a:pt x="791" y="381"/>
                </a:cubicBezTo>
                <a:cubicBezTo>
                  <a:pt x="792" y="380"/>
                  <a:pt x="793" y="380"/>
                  <a:pt x="794" y="380"/>
                </a:cubicBezTo>
                <a:lnTo>
                  <a:pt x="794" y="380"/>
                </a:lnTo>
                <a:cubicBezTo>
                  <a:pt x="828" y="364"/>
                  <a:pt x="844" y="343"/>
                  <a:pt x="843" y="327"/>
                </a:cubicBezTo>
                <a:cubicBezTo>
                  <a:pt x="844" y="317"/>
                  <a:pt x="838" y="306"/>
                  <a:pt x="824" y="294"/>
                </a:cubicBezTo>
                <a:close/>
                <a:moveTo>
                  <a:pt x="179" y="399"/>
                </a:moveTo>
                <a:lnTo>
                  <a:pt x="179" y="399"/>
                </a:lnTo>
                <a:cubicBezTo>
                  <a:pt x="125" y="397"/>
                  <a:pt x="77" y="386"/>
                  <a:pt x="40" y="370"/>
                </a:cubicBezTo>
                <a:cubicBezTo>
                  <a:pt x="33" y="366"/>
                  <a:pt x="26" y="363"/>
                  <a:pt x="20" y="359"/>
                </a:cubicBezTo>
                <a:cubicBezTo>
                  <a:pt x="6" y="370"/>
                  <a:pt x="0" y="382"/>
                  <a:pt x="0" y="392"/>
                </a:cubicBezTo>
                <a:cubicBezTo>
                  <a:pt x="0" y="408"/>
                  <a:pt x="17" y="429"/>
                  <a:pt x="53" y="445"/>
                </a:cubicBezTo>
                <a:cubicBezTo>
                  <a:pt x="81" y="458"/>
                  <a:pt x="118" y="467"/>
                  <a:pt x="161" y="471"/>
                </a:cubicBezTo>
                <a:cubicBezTo>
                  <a:pt x="159" y="466"/>
                  <a:pt x="158" y="460"/>
                  <a:pt x="158" y="455"/>
                </a:cubicBezTo>
                <a:cubicBezTo>
                  <a:pt x="158" y="434"/>
                  <a:pt x="168" y="417"/>
                  <a:pt x="183" y="403"/>
                </a:cubicBezTo>
                <a:cubicBezTo>
                  <a:pt x="182" y="401"/>
                  <a:pt x="180" y="400"/>
                  <a:pt x="179" y="399"/>
                </a:cubicBezTo>
                <a:close/>
                <a:moveTo>
                  <a:pt x="575" y="445"/>
                </a:moveTo>
                <a:lnTo>
                  <a:pt x="575" y="445"/>
                </a:lnTo>
                <a:cubicBezTo>
                  <a:pt x="574" y="444"/>
                  <a:pt x="574" y="443"/>
                  <a:pt x="573" y="441"/>
                </a:cubicBezTo>
                <a:cubicBezTo>
                  <a:pt x="573" y="440"/>
                  <a:pt x="572" y="439"/>
                  <a:pt x="571" y="437"/>
                </a:cubicBezTo>
                <a:cubicBezTo>
                  <a:pt x="571" y="436"/>
                  <a:pt x="570" y="436"/>
                  <a:pt x="569" y="435"/>
                </a:cubicBezTo>
                <a:cubicBezTo>
                  <a:pt x="566" y="430"/>
                  <a:pt x="563" y="426"/>
                  <a:pt x="557" y="422"/>
                </a:cubicBezTo>
                <a:cubicBezTo>
                  <a:pt x="554" y="423"/>
                  <a:pt x="551" y="425"/>
                  <a:pt x="548" y="427"/>
                </a:cubicBezTo>
                <a:cubicBezTo>
                  <a:pt x="548" y="427"/>
                  <a:pt x="548" y="427"/>
                  <a:pt x="548" y="427"/>
                </a:cubicBezTo>
                <a:cubicBezTo>
                  <a:pt x="544" y="429"/>
                  <a:pt x="541" y="430"/>
                  <a:pt x="537" y="432"/>
                </a:cubicBezTo>
                <a:cubicBezTo>
                  <a:pt x="532" y="434"/>
                  <a:pt x="527" y="437"/>
                  <a:pt x="521" y="439"/>
                </a:cubicBezTo>
                <a:cubicBezTo>
                  <a:pt x="520" y="439"/>
                  <a:pt x="519" y="440"/>
                  <a:pt x="517" y="440"/>
                </a:cubicBezTo>
                <a:cubicBezTo>
                  <a:pt x="513" y="442"/>
                  <a:pt x="508" y="443"/>
                  <a:pt x="504" y="445"/>
                </a:cubicBezTo>
                <a:cubicBezTo>
                  <a:pt x="503" y="445"/>
                  <a:pt x="502" y="445"/>
                  <a:pt x="501" y="445"/>
                </a:cubicBezTo>
                <a:cubicBezTo>
                  <a:pt x="496" y="447"/>
                  <a:pt x="490" y="448"/>
                  <a:pt x="485" y="450"/>
                </a:cubicBezTo>
                <a:cubicBezTo>
                  <a:pt x="484" y="450"/>
                  <a:pt x="484" y="450"/>
                  <a:pt x="483" y="450"/>
                </a:cubicBezTo>
                <a:cubicBezTo>
                  <a:pt x="477" y="452"/>
                  <a:pt x="471" y="453"/>
                  <a:pt x="465" y="454"/>
                </a:cubicBezTo>
                <a:cubicBezTo>
                  <a:pt x="440" y="459"/>
                  <a:pt x="412" y="461"/>
                  <a:pt x="383" y="461"/>
                </a:cubicBezTo>
                <a:cubicBezTo>
                  <a:pt x="357" y="461"/>
                  <a:pt x="332" y="459"/>
                  <a:pt x="309" y="455"/>
                </a:cubicBezTo>
                <a:cubicBezTo>
                  <a:pt x="309" y="455"/>
                  <a:pt x="309" y="455"/>
                  <a:pt x="309" y="455"/>
                </a:cubicBezTo>
                <a:cubicBezTo>
                  <a:pt x="295" y="453"/>
                  <a:pt x="280" y="450"/>
                  <a:pt x="267" y="446"/>
                </a:cubicBezTo>
                <a:cubicBezTo>
                  <a:pt x="267" y="446"/>
                  <a:pt x="266" y="446"/>
                  <a:pt x="266" y="446"/>
                </a:cubicBezTo>
                <a:cubicBezTo>
                  <a:pt x="260" y="444"/>
                  <a:pt x="254" y="442"/>
                  <a:pt x="248" y="440"/>
                </a:cubicBezTo>
                <a:cubicBezTo>
                  <a:pt x="248" y="440"/>
                  <a:pt x="247" y="439"/>
                  <a:pt x="246" y="439"/>
                </a:cubicBezTo>
                <a:cubicBezTo>
                  <a:pt x="240" y="437"/>
                  <a:pt x="234" y="435"/>
                  <a:pt x="228" y="432"/>
                </a:cubicBezTo>
                <a:cubicBezTo>
                  <a:pt x="221" y="429"/>
                  <a:pt x="215" y="425"/>
                  <a:pt x="209" y="421"/>
                </a:cubicBezTo>
                <a:cubicBezTo>
                  <a:pt x="195" y="433"/>
                  <a:pt x="189" y="445"/>
                  <a:pt x="189" y="455"/>
                </a:cubicBezTo>
                <a:cubicBezTo>
                  <a:pt x="189" y="456"/>
                  <a:pt x="189" y="458"/>
                  <a:pt x="190" y="460"/>
                </a:cubicBezTo>
                <a:cubicBezTo>
                  <a:pt x="190" y="461"/>
                  <a:pt x="190" y="461"/>
                  <a:pt x="190" y="462"/>
                </a:cubicBezTo>
                <a:cubicBezTo>
                  <a:pt x="191" y="463"/>
                  <a:pt x="191" y="464"/>
                  <a:pt x="191" y="465"/>
                </a:cubicBezTo>
                <a:cubicBezTo>
                  <a:pt x="196" y="479"/>
                  <a:pt x="212" y="495"/>
                  <a:pt x="241" y="508"/>
                </a:cubicBezTo>
                <a:cubicBezTo>
                  <a:pt x="277" y="524"/>
                  <a:pt x="327" y="535"/>
                  <a:pt x="383" y="535"/>
                </a:cubicBezTo>
                <a:cubicBezTo>
                  <a:pt x="439" y="535"/>
                  <a:pt x="489" y="524"/>
                  <a:pt x="524" y="508"/>
                </a:cubicBezTo>
                <a:cubicBezTo>
                  <a:pt x="549" y="497"/>
                  <a:pt x="564" y="484"/>
                  <a:pt x="572" y="471"/>
                </a:cubicBezTo>
                <a:cubicBezTo>
                  <a:pt x="572" y="471"/>
                  <a:pt x="572" y="470"/>
                  <a:pt x="573" y="469"/>
                </a:cubicBezTo>
                <a:cubicBezTo>
                  <a:pt x="573" y="468"/>
                  <a:pt x="574" y="467"/>
                  <a:pt x="574" y="466"/>
                </a:cubicBezTo>
                <a:cubicBezTo>
                  <a:pt x="575" y="465"/>
                  <a:pt x="575" y="464"/>
                  <a:pt x="575" y="463"/>
                </a:cubicBezTo>
                <a:cubicBezTo>
                  <a:pt x="576" y="462"/>
                  <a:pt x="576" y="461"/>
                  <a:pt x="576" y="460"/>
                </a:cubicBezTo>
                <a:cubicBezTo>
                  <a:pt x="577" y="458"/>
                  <a:pt x="577" y="456"/>
                  <a:pt x="577" y="455"/>
                </a:cubicBezTo>
                <a:cubicBezTo>
                  <a:pt x="577" y="453"/>
                  <a:pt x="576" y="450"/>
                  <a:pt x="576" y="448"/>
                </a:cubicBezTo>
                <a:cubicBezTo>
                  <a:pt x="576" y="447"/>
                  <a:pt x="575" y="446"/>
                  <a:pt x="575" y="445"/>
                </a:cubicBezTo>
                <a:close/>
                <a:moveTo>
                  <a:pt x="824" y="399"/>
                </a:moveTo>
                <a:lnTo>
                  <a:pt x="824" y="399"/>
                </a:lnTo>
                <a:cubicBezTo>
                  <a:pt x="818" y="402"/>
                  <a:pt x="811" y="406"/>
                  <a:pt x="804" y="409"/>
                </a:cubicBezTo>
                <a:cubicBezTo>
                  <a:pt x="764" y="428"/>
                  <a:pt x="709" y="438"/>
                  <a:pt x="650" y="438"/>
                </a:cubicBezTo>
                <a:cubicBezTo>
                  <a:pt x="634" y="438"/>
                  <a:pt x="619" y="438"/>
                  <a:pt x="605" y="436"/>
                </a:cubicBezTo>
                <a:cubicBezTo>
                  <a:pt x="606" y="442"/>
                  <a:pt x="608" y="448"/>
                  <a:pt x="608" y="455"/>
                </a:cubicBezTo>
                <a:cubicBezTo>
                  <a:pt x="607" y="475"/>
                  <a:pt x="598" y="492"/>
                  <a:pt x="583" y="506"/>
                </a:cubicBezTo>
                <a:cubicBezTo>
                  <a:pt x="604" y="510"/>
                  <a:pt x="626" y="512"/>
                  <a:pt x="650" y="512"/>
                </a:cubicBezTo>
                <a:cubicBezTo>
                  <a:pt x="706" y="512"/>
                  <a:pt x="756" y="501"/>
                  <a:pt x="791" y="485"/>
                </a:cubicBezTo>
                <a:cubicBezTo>
                  <a:pt x="827" y="469"/>
                  <a:pt x="844" y="448"/>
                  <a:pt x="843" y="432"/>
                </a:cubicBezTo>
                <a:cubicBezTo>
                  <a:pt x="844" y="422"/>
                  <a:pt x="838" y="410"/>
                  <a:pt x="824" y="399"/>
                </a:cubicBezTo>
                <a:close/>
              </a:path>
            </a:pathLst>
          </a:custGeom>
          <a:solidFill>
            <a:srgbClr val="1D4C61"/>
          </a:solidFill>
          <a:ln>
            <a:noFill/>
          </a:ln>
        </p:spPr>
        <p:txBody>
          <a:bodyPr vert="horz" wrap="square" lIns="91440" tIns="45720" rIns="91440" bIns="45720" numCol="1" anchor="t" anchorCtr="0" compatLnSpc="1"/>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313530"/>
              </a:solidFill>
              <a:effectLst/>
              <a:uLnTx/>
              <a:uFillTx/>
              <a:latin typeface="Arial" panose="020B0604020202020204" pitchFamily="34" charset="0"/>
              <a:ea typeface="宋体" panose="02010600030101010101" pitchFamily="2" charset="-122"/>
            </a:endParaRPr>
          </a:p>
        </p:txBody>
      </p:sp>
      <p:sp>
        <p:nvSpPr>
          <p:cNvPr id="123" name="Freeform 50"/>
          <p:cNvSpPr>
            <a:spLocks noEditPoints="1"/>
          </p:cNvSpPr>
          <p:nvPr/>
        </p:nvSpPr>
        <p:spPr bwMode="auto">
          <a:xfrm>
            <a:off x="2532005" y="1972964"/>
            <a:ext cx="360334" cy="681862"/>
          </a:xfrm>
          <a:custGeom>
            <a:avLst/>
            <a:gdLst>
              <a:gd name="T0" fmla="*/ 255 w 504"/>
              <a:gd name="T1" fmla="*/ 0 h 955"/>
              <a:gd name="T2" fmla="*/ 87 w 504"/>
              <a:gd name="T3" fmla="*/ 349 h 955"/>
              <a:gd name="T4" fmla="*/ 423 w 504"/>
              <a:gd name="T5" fmla="*/ 168 h 955"/>
              <a:gd name="T6" fmla="*/ 460 w 504"/>
              <a:gd name="T7" fmla="*/ 393 h 955"/>
              <a:gd name="T8" fmla="*/ 294 w 504"/>
              <a:gd name="T9" fmla="*/ 685 h 955"/>
              <a:gd name="T10" fmla="*/ 214 w 504"/>
              <a:gd name="T11" fmla="*/ 683 h 955"/>
              <a:gd name="T12" fmla="*/ 44 w 504"/>
              <a:gd name="T13" fmla="*/ 393 h 955"/>
              <a:gd name="T14" fmla="*/ 0 w 504"/>
              <a:gd name="T15" fmla="*/ 481 h 955"/>
              <a:gd name="T16" fmla="*/ 201 w 504"/>
              <a:gd name="T17" fmla="*/ 726 h 955"/>
              <a:gd name="T18" fmla="*/ 201 w 504"/>
              <a:gd name="T19" fmla="*/ 726 h 955"/>
              <a:gd name="T20" fmla="*/ 201 w 504"/>
              <a:gd name="T21" fmla="*/ 726 h 955"/>
              <a:gd name="T22" fmla="*/ 211 w 504"/>
              <a:gd name="T23" fmla="*/ 738 h 955"/>
              <a:gd name="T24" fmla="*/ 211 w 504"/>
              <a:gd name="T25" fmla="*/ 824 h 955"/>
              <a:gd name="T26" fmla="*/ 103 w 504"/>
              <a:gd name="T27" fmla="*/ 839 h 955"/>
              <a:gd name="T28" fmla="*/ 103 w 504"/>
              <a:gd name="T29" fmla="*/ 955 h 955"/>
              <a:gd name="T30" fmla="*/ 465 w 504"/>
              <a:gd name="T31" fmla="*/ 897 h 955"/>
              <a:gd name="T32" fmla="*/ 311 w 504"/>
              <a:gd name="T33" fmla="*/ 839 h 955"/>
              <a:gd name="T34" fmla="*/ 296 w 504"/>
              <a:gd name="T35" fmla="*/ 821 h 955"/>
              <a:gd name="T36" fmla="*/ 296 w 504"/>
              <a:gd name="T37" fmla="*/ 740 h 955"/>
              <a:gd name="T38" fmla="*/ 309 w 504"/>
              <a:gd name="T39" fmla="*/ 727 h 955"/>
              <a:gd name="T40" fmla="*/ 504 w 504"/>
              <a:gd name="T41" fmla="*/ 481 h 955"/>
              <a:gd name="T42" fmla="*/ 504 w 504"/>
              <a:gd name="T43" fmla="*/ 392 h 955"/>
              <a:gd name="T44" fmla="*/ 305 w 504"/>
              <a:gd name="T45" fmla="*/ 728 h 955"/>
              <a:gd name="T46" fmla="*/ 296 w 504"/>
              <a:gd name="T47" fmla="*/ 740 h 955"/>
              <a:gd name="T48" fmla="*/ 211 w 504"/>
              <a:gd name="T49" fmla="*/ 728 h 955"/>
              <a:gd name="T50" fmla="*/ 87 w 504"/>
              <a:gd name="T51" fmla="*/ 472 h 955"/>
              <a:gd name="T52" fmla="*/ 423 w 504"/>
              <a:gd name="T53" fmla="*/ 472 h 955"/>
              <a:gd name="T54" fmla="*/ 87 w 504"/>
              <a:gd name="T55" fmla="*/ 393 h 955"/>
              <a:gd name="T56" fmla="*/ 333 w 504"/>
              <a:gd name="T57" fmla="*/ 93 h 955"/>
              <a:gd name="T58" fmla="*/ 355 w 504"/>
              <a:gd name="T59" fmla="*/ 115 h 955"/>
              <a:gd name="T60" fmla="*/ 311 w 504"/>
              <a:gd name="T61" fmla="*/ 115 h 955"/>
              <a:gd name="T62" fmla="*/ 170 w 504"/>
              <a:gd name="T63" fmla="*/ 301 h 955"/>
              <a:gd name="T64" fmla="*/ 141 w 504"/>
              <a:gd name="T65" fmla="*/ 272 h 955"/>
              <a:gd name="T66" fmla="*/ 199 w 504"/>
              <a:gd name="T67" fmla="*/ 272 h 955"/>
              <a:gd name="T68" fmla="*/ 170 w 504"/>
              <a:gd name="T69" fmla="*/ 219 h 955"/>
              <a:gd name="T70" fmla="*/ 141 w 504"/>
              <a:gd name="T71" fmla="*/ 190 h 955"/>
              <a:gd name="T72" fmla="*/ 199 w 504"/>
              <a:gd name="T73" fmla="*/ 190 h 955"/>
              <a:gd name="T74" fmla="*/ 177 w 504"/>
              <a:gd name="T75" fmla="*/ 137 h 955"/>
              <a:gd name="T76" fmla="*/ 155 w 504"/>
              <a:gd name="T77" fmla="*/ 115 h 955"/>
              <a:gd name="T78" fmla="*/ 199 w 504"/>
              <a:gd name="T79" fmla="*/ 115 h 955"/>
              <a:gd name="T80" fmla="*/ 255 w 504"/>
              <a:gd name="T81" fmla="*/ 301 h 955"/>
              <a:gd name="T82" fmla="*/ 226 w 504"/>
              <a:gd name="T83" fmla="*/ 272 h 955"/>
              <a:gd name="T84" fmla="*/ 284 w 504"/>
              <a:gd name="T85" fmla="*/ 272 h 955"/>
              <a:gd name="T86" fmla="*/ 255 w 504"/>
              <a:gd name="T87" fmla="*/ 208 h 955"/>
              <a:gd name="T88" fmla="*/ 226 w 504"/>
              <a:gd name="T89" fmla="*/ 179 h 955"/>
              <a:gd name="T90" fmla="*/ 284 w 504"/>
              <a:gd name="T91" fmla="*/ 179 h 955"/>
              <a:gd name="T92" fmla="*/ 255 w 504"/>
              <a:gd name="T93" fmla="*/ 121 h 955"/>
              <a:gd name="T94" fmla="*/ 226 w 504"/>
              <a:gd name="T95" fmla="*/ 92 h 955"/>
              <a:gd name="T96" fmla="*/ 284 w 504"/>
              <a:gd name="T97" fmla="*/ 92 h 955"/>
              <a:gd name="T98" fmla="*/ 340 w 504"/>
              <a:gd name="T99" fmla="*/ 301 h 955"/>
              <a:gd name="T100" fmla="*/ 311 w 504"/>
              <a:gd name="T101" fmla="*/ 272 h 955"/>
              <a:gd name="T102" fmla="*/ 369 w 504"/>
              <a:gd name="T103" fmla="*/ 272 h 955"/>
              <a:gd name="T104" fmla="*/ 340 w 504"/>
              <a:gd name="T105" fmla="*/ 219 h 955"/>
              <a:gd name="T106" fmla="*/ 311 w 504"/>
              <a:gd name="T107" fmla="*/ 190 h 955"/>
              <a:gd name="T108" fmla="*/ 369 w 504"/>
              <a:gd name="T109" fmla="*/ 190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4" h="955">
                <a:moveTo>
                  <a:pt x="423" y="168"/>
                </a:moveTo>
                <a:cubicBezTo>
                  <a:pt x="423" y="75"/>
                  <a:pt x="348" y="0"/>
                  <a:pt x="255" y="0"/>
                </a:cubicBezTo>
                <a:cubicBezTo>
                  <a:pt x="163" y="0"/>
                  <a:pt x="87" y="75"/>
                  <a:pt x="87" y="168"/>
                </a:cubicBezTo>
                <a:lnTo>
                  <a:pt x="87" y="349"/>
                </a:lnTo>
                <a:lnTo>
                  <a:pt x="423" y="349"/>
                </a:lnTo>
                <a:lnTo>
                  <a:pt x="423" y="168"/>
                </a:lnTo>
                <a:close/>
                <a:moveTo>
                  <a:pt x="460" y="392"/>
                </a:moveTo>
                <a:lnTo>
                  <a:pt x="460" y="393"/>
                </a:lnTo>
                <a:lnTo>
                  <a:pt x="460" y="481"/>
                </a:lnTo>
                <a:cubicBezTo>
                  <a:pt x="460" y="585"/>
                  <a:pt x="389" y="669"/>
                  <a:pt x="294" y="685"/>
                </a:cubicBezTo>
                <a:cubicBezTo>
                  <a:pt x="283" y="687"/>
                  <a:pt x="271" y="688"/>
                  <a:pt x="259" y="688"/>
                </a:cubicBezTo>
                <a:cubicBezTo>
                  <a:pt x="244" y="688"/>
                  <a:pt x="228" y="687"/>
                  <a:pt x="214" y="683"/>
                </a:cubicBezTo>
                <a:cubicBezTo>
                  <a:pt x="118" y="663"/>
                  <a:pt x="44" y="578"/>
                  <a:pt x="44" y="481"/>
                </a:cubicBezTo>
                <a:lnTo>
                  <a:pt x="44" y="393"/>
                </a:lnTo>
                <a:lnTo>
                  <a:pt x="0" y="393"/>
                </a:lnTo>
                <a:lnTo>
                  <a:pt x="0" y="481"/>
                </a:lnTo>
                <a:cubicBezTo>
                  <a:pt x="0" y="598"/>
                  <a:pt x="87" y="699"/>
                  <a:pt x="200" y="726"/>
                </a:cubicBezTo>
                <a:cubicBezTo>
                  <a:pt x="200" y="726"/>
                  <a:pt x="200" y="726"/>
                  <a:pt x="201" y="726"/>
                </a:cubicBezTo>
                <a:lnTo>
                  <a:pt x="201" y="726"/>
                </a:lnTo>
                <a:lnTo>
                  <a:pt x="201" y="726"/>
                </a:lnTo>
                <a:lnTo>
                  <a:pt x="201" y="726"/>
                </a:lnTo>
                <a:lnTo>
                  <a:pt x="201" y="726"/>
                </a:lnTo>
                <a:lnTo>
                  <a:pt x="201" y="726"/>
                </a:lnTo>
                <a:cubicBezTo>
                  <a:pt x="207" y="727"/>
                  <a:pt x="211" y="732"/>
                  <a:pt x="211" y="738"/>
                </a:cubicBezTo>
                <a:lnTo>
                  <a:pt x="211" y="821"/>
                </a:lnTo>
                <a:lnTo>
                  <a:pt x="211" y="824"/>
                </a:lnTo>
                <a:cubicBezTo>
                  <a:pt x="211" y="832"/>
                  <a:pt x="204" y="839"/>
                  <a:pt x="195" y="839"/>
                </a:cubicBezTo>
                <a:lnTo>
                  <a:pt x="103" y="839"/>
                </a:lnTo>
                <a:cubicBezTo>
                  <a:pt x="71" y="839"/>
                  <a:pt x="45" y="865"/>
                  <a:pt x="45" y="897"/>
                </a:cubicBezTo>
                <a:cubicBezTo>
                  <a:pt x="45" y="929"/>
                  <a:pt x="71" y="955"/>
                  <a:pt x="103" y="955"/>
                </a:cubicBezTo>
                <a:lnTo>
                  <a:pt x="407" y="955"/>
                </a:lnTo>
                <a:cubicBezTo>
                  <a:pt x="439" y="955"/>
                  <a:pt x="465" y="929"/>
                  <a:pt x="465" y="897"/>
                </a:cubicBezTo>
                <a:cubicBezTo>
                  <a:pt x="465" y="865"/>
                  <a:pt x="439" y="839"/>
                  <a:pt x="407" y="839"/>
                </a:cubicBezTo>
                <a:lnTo>
                  <a:pt x="311" y="839"/>
                </a:lnTo>
                <a:cubicBezTo>
                  <a:pt x="303" y="839"/>
                  <a:pt x="296" y="832"/>
                  <a:pt x="296" y="824"/>
                </a:cubicBezTo>
                <a:lnTo>
                  <a:pt x="296" y="821"/>
                </a:lnTo>
                <a:lnTo>
                  <a:pt x="296" y="740"/>
                </a:lnTo>
                <a:lnTo>
                  <a:pt x="296" y="740"/>
                </a:lnTo>
                <a:cubicBezTo>
                  <a:pt x="296" y="735"/>
                  <a:pt x="300" y="730"/>
                  <a:pt x="305" y="728"/>
                </a:cubicBezTo>
                <a:cubicBezTo>
                  <a:pt x="306" y="728"/>
                  <a:pt x="307" y="727"/>
                  <a:pt x="309" y="727"/>
                </a:cubicBezTo>
                <a:cubicBezTo>
                  <a:pt x="309" y="727"/>
                  <a:pt x="309" y="727"/>
                  <a:pt x="309" y="727"/>
                </a:cubicBezTo>
                <a:cubicBezTo>
                  <a:pt x="421" y="704"/>
                  <a:pt x="504" y="604"/>
                  <a:pt x="504" y="481"/>
                </a:cubicBezTo>
                <a:lnTo>
                  <a:pt x="504" y="393"/>
                </a:lnTo>
                <a:lnTo>
                  <a:pt x="504" y="392"/>
                </a:lnTo>
                <a:lnTo>
                  <a:pt x="460" y="392"/>
                </a:lnTo>
                <a:close/>
                <a:moveTo>
                  <a:pt x="305" y="728"/>
                </a:moveTo>
                <a:cubicBezTo>
                  <a:pt x="302" y="729"/>
                  <a:pt x="299" y="729"/>
                  <a:pt x="296" y="730"/>
                </a:cubicBezTo>
                <a:lnTo>
                  <a:pt x="296" y="740"/>
                </a:lnTo>
                <a:moveTo>
                  <a:pt x="211" y="738"/>
                </a:moveTo>
                <a:lnTo>
                  <a:pt x="211" y="728"/>
                </a:lnTo>
                <a:cubicBezTo>
                  <a:pt x="207" y="727"/>
                  <a:pt x="204" y="726"/>
                  <a:pt x="201" y="726"/>
                </a:cubicBezTo>
                <a:moveTo>
                  <a:pt x="87" y="472"/>
                </a:moveTo>
                <a:cubicBezTo>
                  <a:pt x="87" y="565"/>
                  <a:pt x="163" y="640"/>
                  <a:pt x="255" y="640"/>
                </a:cubicBezTo>
                <a:cubicBezTo>
                  <a:pt x="348" y="640"/>
                  <a:pt x="423" y="565"/>
                  <a:pt x="423" y="472"/>
                </a:cubicBezTo>
                <a:lnTo>
                  <a:pt x="423" y="393"/>
                </a:lnTo>
                <a:lnTo>
                  <a:pt x="87" y="393"/>
                </a:lnTo>
                <a:lnTo>
                  <a:pt x="87" y="472"/>
                </a:lnTo>
                <a:close/>
                <a:moveTo>
                  <a:pt x="333" y="93"/>
                </a:moveTo>
                <a:lnTo>
                  <a:pt x="333" y="93"/>
                </a:lnTo>
                <a:cubicBezTo>
                  <a:pt x="346" y="93"/>
                  <a:pt x="355" y="103"/>
                  <a:pt x="355" y="115"/>
                </a:cubicBezTo>
                <a:cubicBezTo>
                  <a:pt x="355" y="127"/>
                  <a:pt x="346" y="137"/>
                  <a:pt x="333" y="137"/>
                </a:cubicBezTo>
                <a:cubicBezTo>
                  <a:pt x="321" y="137"/>
                  <a:pt x="311" y="127"/>
                  <a:pt x="311" y="115"/>
                </a:cubicBezTo>
                <a:cubicBezTo>
                  <a:pt x="311" y="103"/>
                  <a:pt x="321" y="93"/>
                  <a:pt x="333" y="93"/>
                </a:cubicBezTo>
                <a:close/>
                <a:moveTo>
                  <a:pt x="170" y="301"/>
                </a:moveTo>
                <a:lnTo>
                  <a:pt x="170" y="301"/>
                </a:lnTo>
                <a:cubicBezTo>
                  <a:pt x="154" y="301"/>
                  <a:pt x="141" y="288"/>
                  <a:pt x="141" y="272"/>
                </a:cubicBezTo>
                <a:cubicBezTo>
                  <a:pt x="141" y="256"/>
                  <a:pt x="154" y="243"/>
                  <a:pt x="170" y="243"/>
                </a:cubicBezTo>
                <a:cubicBezTo>
                  <a:pt x="186" y="243"/>
                  <a:pt x="199" y="256"/>
                  <a:pt x="199" y="272"/>
                </a:cubicBezTo>
                <a:cubicBezTo>
                  <a:pt x="199" y="288"/>
                  <a:pt x="186" y="301"/>
                  <a:pt x="170" y="301"/>
                </a:cubicBezTo>
                <a:close/>
                <a:moveTo>
                  <a:pt x="170" y="219"/>
                </a:moveTo>
                <a:lnTo>
                  <a:pt x="170" y="219"/>
                </a:lnTo>
                <a:cubicBezTo>
                  <a:pt x="154" y="219"/>
                  <a:pt x="141" y="206"/>
                  <a:pt x="141" y="190"/>
                </a:cubicBezTo>
                <a:cubicBezTo>
                  <a:pt x="141" y="174"/>
                  <a:pt x="154" y="161"/>
                  <a:pt x="170" y="161"/>
                </a:cubicBezTo>
                <a:cubicBezTo>
                  <a:pt x="186" y="161"/>
                  <a:pt x="199" y="174"/>
                  <a:pt x="199" y="190"/>
                </a:cubicBezTo>
                <a:cubicBezTo>
                  <a:pt x="199" y="206"/>
                  <a:pt x="186" y="219"/>
                  <a:pt x="170" y="219"/>
                </a:cubicBezTo>
                <a:close/>
                <a:moveTo>
                  <a:pt x="177" y="137"/>
                </a:moveTo>
                <a:lnTo>
                  <a:pt x="177" y="137"/>
                </a:lnTo>
                <a:cubicBezTo>
                  <a:pt x="165" y="137"/>
                  <a:pt x="155" y="127"/>
                  <a:pt x="155" y="115"/>
                </a:cubicBezTo>
                <a:cubicBezTo>
                  <a:pt x="155" y="103"/>
                  <a:pt x="165" y="93"/>
                  <a:pt x="177" y="93"/>
                </a:cubicBezTo>
                <a:cubicBezTo>
                  <a:pt x="189" y="93"/>
                  <a:pt x="199" y="103"/>
                  <a:pt x="199" y="115"/>
                </a:cubicBezTo>
                <a:cubicBezTo>
                  <a:pt x="199" y="127"/>
                  <a:pt x="189" y="137"/>
                  <a:pt x="177" y="137"/>
                </a:cubicBezTo>
                <a:close/>
                <a:moveTo>
                  <a:pt x="255" y="301"/>
                </a:moveTo>
                <a:lnTo>
                  <a:pt x="255" y="301"/>
                </a:lnTo>
                <a:cubicBezTo>
                  <a:pt x="239" y="301"/>
                  <a:pt x="226" y="288"/>
                  <a:pt x="226" y="272"/>
                </a:cubicBezTo>
                <a:cubicBezTo>
                  <a:pt x="226" y="256"/>
                  <a:pt x="239" y="243"/>
                  <a:pt x="255" y="243"/>
                </a:cubicBezTo>
                <a:cubicBezTo>
                  <a:pt x="271" y="243"/>
                  <a:pt x="284" y="256"/>
                  <a:pt x="284" y="272"/>
                </a:cubicBezTo>
                <a:cubicBezTo>
                  <a:pt x="284" y="288"/>
                  <a:pt x="271" y="301"/>
                  <a:pt x="255" y="301"/>
                </a:cubicBezTo>
                <a:close/>
                <a:moveTo>
                  <a:pt x="255" y="208"/>
                </a:moveTo>
                <a:lnTo>
                  <a:pt x="255" y="208"/>
                </a:lnTo>
                <a:cubicBezTo>
                  <a:pt x="239" y="208"/>
                  <a:pt x="226" y="195"/>
                  <a:pt x="226" y="179"/>
                </a:cubicBezTo>
                <a:cubicBezTo>
                  <a:pt x="226" y="163"/>
                  <a:pt x="239" y="150"/>
                  <a:pt x="255" y="150"/>
                </a:cubicBezTo>
                <a:cubicBezTo>
                  <a:pt x="271" y="150"/>
                  <a:pt x="284" y="163"/>
                  <a:pt x="284" y="179"/>
                </a:cubicBezTo>
                <a:cubicBezTo>
                  <a:pt x="284" y="195"/>
                  <a:pt x="271" y="208"/>
                  <a:pt x="255" y="208"/>
                </a:cubicBezTo>
                <a:close/>
                <a:moveTo>
                  <a:pt x="255" y="121"/>
                </a:moveTo>
                <a:lnTo>
                  <a:pt x="255" y="121"/>
                </a:lnTo>
                <a:cubicBezTo>
                  <a:pt x="239" y="121"/>
                  <a:pt x="226" y="108"/>
                  <a:pt x="226" y="92"/>
                </a:cubicBezTo>
                <a:cubicBezTo>
                  <a:pt x="226" y="76"/>
                  <a:pt x="239" y="63"/>
                  <a:pt x="255" y="63"/>
                </a:cubicBezTo>
                <a:cubicBezTo>
                  <a:pt x="271" y="63"/>
                  <a:pt x="284" y="76"/>
                  <a:pt x="284" y="92"/>
                </a:cubicBezTo>
                <a:cubicBezTo>
                  <a:pt x="284" y="108"/>
                  <a:pt x="271" y="121"/>
                  <a:pt x="255" y="121"/>
                </a:cubicBezTo>
                <a:close/>
                <a:moveTo>
                  <a:pt x="340" y="301"/>
                </a:moveTo>
                <a:lnTo>
                  <a:pt x="340" y="301"/>
                </a:lnTo>
                <a:cubicBezTo>
                  <a:pt x="324" y="301"/>
                  <a:pt x="311" y="288"/>
                  <a:pt x="311" y="272"/>
                </a:cubicBezTo>
                <a:cubicBezTo>
                  <a:pt x="311" y="256"/>
                  <a:pt x="324" y="243"/>
                  <a:pt x="340" y="243"/>
                </a:cubicBezTo>
                <a:cubicBezTo>
                  <a:pt x="356" y="243"/>
                  <a:pt x="369" y="256"/>
                  <a:pt x="369" y="272"/>
                </a:cubicBezTo>
                <a:cubicBezTo>
                  <a:pt x="369" y="288"/>
                  <a:pt x="356" y="301"/>
                  <a:pt x="340" y="301"/>
                </a:cubicBezTo>
                <a:close/>
                <a:moveTo>
                  <a:pt x="340" y="219"/>
                </a:moveTo>
                <a:lnTo>
                  <a:pt x="340" y="219"/>
                </a:lnTo>
                <a:cubicBezTo>
                  <a:pt x="324" y="219"/>
                  <a:pt x="311" y="206"/>
                  <a:pt x="311" y="190"/>
                </a:cubicBezTo>
                <a:cubicBezTo>
                  <a:pt x="311" y="174"/>
                  <a:pt x="324" y="161"/>
                  <a:pt x="340" y="161"/>
                </a:cubicBezTo>
                <a:cubicBezTo>
                  <a:pt x="356" y="161"/>
                  <a:pt x="369" y="174"/>
                  <a:pt x="369" y="190"/>
                </a:cubicBezTo>
                <a:cubicBezTo>
                  <a:pt x="369" y="206"/>
                  <a:pt x="356" y="219"/>
                  <a:pt x="340" y="219"/>
                </a:cubicBezTo>
                <a:close/>
              </a:path>
            </a:pathLst>
          </a:custGeom>
          <a:solidFill>
            <a:srgbClr val="1D4C61"/>
          </a:solidFill>
          <a:ln>
            <a:noFill/>
          </a:ln>
        </p:spPr>
        <p:txBody>
          <a:bodyPr vert="horz" wrap="square" lIns="91440" tIns="45720" rIns="91440" bIns="45720" numCol="1" anchor="t" anchorCtr="0" compatLnSpc="1"/>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313530"/>
              </a:solidFill>
              <a:effectLst/>
              <a:uLnTx/>
              <a:uFillTx/>
              <a:latin typeface="Arial" panose="020B0604020202020204" pitchFamily="34" charset="0"/>
              <a:ea typeface="宋体" panose="02010600030101010101" pitchFamily="2" charset="-122"/>
            </a:endParaRPr>
          </a:p>
        </p:txBody>
      </p:sp>
      <p:sp>
        <p:nvSpPr>
          <p:cNvPr id="124" name="Freeform 13"/>
          <p:cNvSpPr>
            <a:spLocks noEditPoints="1"/>
          </p:cNvSpPr>
          <p:nvPr/>
        </p:nvSpPr>
        <p:spPr bwMode="auto">
          <a:xfrm>
            <a:off x="10315143" y="3805548"/>
            <a:ext cx="687750" cy="540221"/>
          </a:xfrm>
          <a:custGeom>
            <a:avLst/>
            <a:gdLst>
              <a:gd name="T0" fmla="*/ 282 w 766"/>
              <a:gd name="T1" fmla="*/ 304 h 600"/>
              <a:gd name="T2" fmla="*/ 391 w 766"/>
              <a:gd name="T3" fmla="*/ 248 h 600"/>
              <a:gd name="T4" fmla="*/ 596 w 766"/>
              <a:gd name="T5" fmla="*/ 213 h 600"/>
              <a:gd name="T6" fmla="*/ 652 w 766"/>
              <a:gd name="T7" fmla="*/ 129 h 600"/>
              <a:gd name="T8" fmla="*/ 570 w 766"/>
              <a:gd name="T9" fmla="*/ 186 h 600"/>
              <a:gd name="T10" fmla="*/ 391 w 766"/>
              <a:gd name="T11" fmla="*/ 195 h 600"/>
              <a:gd name="T12" fmla="*/ 766 w 766"/>
              <a:gd name="T13" fmla="*/ 80 h 600"/>
              <a:gd name="T14" fmla="*/ 465 w 766"/>
              <a:gd name="T15" fmla="*/ 32 h 600"/>
              <a:gd name="T16" fmla="*/ 437 w 766"/>
              <a:gd name="T17" fmla="*/ 0 h 600"/>
              <a:gd name="T18" fmla="*/ 154 w 766"/>
              <a:gd name="T19" fmla="*/ 32 h 600"/>
              <a:gd name="T20" fmla="*/ 175 w 766"/>
              <a:gd name="T21" fmla="*/ 80 h 600"/>
              <a:gd name="T22" fmla="*/ 216 w 766"/>
              <a:gd name="T23" fmla="*/ 135 h 600"/>
              <a:gd name="T24" fmla="*/ 706 w 766"/>
              <a:gd name="T25" fmla="*/ 80 h 600"/>
              <a:gd name="T26" fmla="*/ 355 w 766"/>
              <a:gd name="T27" fmla="*/ 394 h 600"/>
              <a:gd name="T28" fmla="*/ 706 w 766"/>
              <a:gd name="T29" fmla="*/ 410 h 600"/>
              <a:gd name="T30" fmla="*/ 361 w 766"/>
              <a:gd name="T31" fmla="*/ 427 h 600"/>
              <a:gd name="T32" fmla="*/ 362 w 766"/>
              <a:gd name="T33" fmla="*/ 478 h 600"/>
              <a:gd name="T34" fmla="*/ 437 w 766"/>
              <a:gd name="T35" fmla="*/ 595 h 600"/>
              <a:gd name="T36" fmla="*/ 465 w 766"/>
              <a:gd name="T37" fmla="*/ 478 h 600"/>
              <a:gd name="T38" fmla="*/ 603 w 766"/>
              <a:gd name="T39" fmla="*/ 592 h 600"/>
              <a:gd name="T40" fmla="*/ 591 w 766"/>
              <a:gd name="T41" fmla="*/ 478 h 600"/>
              <a:gd name="T42" fmla="*/ 766 w 766"/>
              <a:gd name="T43" fmla="*/ 427 h 600"/>
              <a:gd name="T44" fmla="*/ 747 w 766"/>
              <a:gd name="T45" fmla="*/ 80 h 600"/>
              <a:gd name="T46" fmla="*/ 161 w 766"/>
              <a:gd name="T47" fmla="*/ 310 h 600"/>
              <a:gd name="T48" fmla="*/ 235 w 766"/>
              <a:gd name="T49" fmla="*/ 236 h 600"/>
              <a:gd name="T50" fmla="*/ 86 w 766"/>
              <a:gd name="T51" fmla="*/ 236 h 600"/>
              <a:gd name="T52" fmla="*/ 208 w 766"/>
              <a:gd name="T53" fmla="*/ 325 h 600"/>
              <a:gd name="T54" fmla="*/ 181 w 766"/>
              <a:gd name="T55" fmla="*/ 325 h 600"/>
              <a:gd name="T56" fmla="*/ 188 w 766"/>
              <a:gd name="T57" fmla="*/ 339 h 600"/>
              <a:gd name="T58" fmla="*/ 196 w 766"/>
              <a:gd name="T59" fmla="*/ 510 h 600"/>
              <a:gd name="T60" fmla="*/ 129 w 766"/>
              <a:gd name="T61" fmla="*/ 510 h 600"/>
              <a:gd name="T62" fmla="*/ 137 w 766"/>
              <a:gd name="T63" fmla="*/ 339 h 600"/>
              <a:gd name="T64" fmla="*/ 145 w 766"/>
              <a:gd name="T65" fmla="*/ 325 h 600"/>
              <a:gd name="T66" fmla="*/ 0 w 766"/>
              <a:gd name="T67" fmla="*/ 438 h 600"/>
              <a:gd name="T68" fmla="*/ 66 w 766"/>
              <a:gd name="T69" fmla="*/ 600 h 600"/>
              <a:gd name="T70" fmla="*/ 89 w 766"/>
              <a:gd name="T71" fmla="*/ 432 h 600"/>
              <a:gd name="T72" fmla="*/ 230 w 766"/>
              <a:gd name="T73" fmla="*/ 600 h 600"/>
              <a:gd name="T74" fmla="*/ 253 w 766"/>
              <a:gd name="T75" fmla="*/ 432 h 600"/>
              <a:gd name="T76" fmla="*/ 321 w 766"/>
              <a:gd name="T77" fmla="*/ 600 h 600"/>
              <a:gd name="T78" fmla="*/ 208 w 766"/>
              <a:gd name="T79" fmla="*/ 325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66" h="600">
                <a:moveTo>
                  <a:pt x="391" y="195"/>
                </a:moveTo>
                <a:lnTo>
                  <a:pt x="282" y="304"/>
                </a:lnTo>
                <a:cubicBezTo>
                  <a:pt x="293" y="310"/>
                  <a:pt x="303" y="317"/>
                  <a:pt x="312" y="326"/>
                </a:cubicBezTo>
                <a:lnTo>
                  <a:pt x="391" y="248"/>
                </a:lnTo>
                <a:lnTo>
                  <a:pt x="476" y="333"/>
                </a:lnTo>
                <a:lnTo>
                  <a:pt x="596" y="213"/>
                </a:lnTo>
                <a:lnTo>
                  <a:pt x="614" y="259"/>
                </a:lnTo>
                <a:lnTo>
                  <a:pt x="652" y="129"/>
                </a:lnTo>
                <a:lnTo>
                  <a:pt x="522" y="167"/>
                </a:lnTo>
                <a:lnTo>
                  <a:pt x="570" y="186"/>
                </a:lnTo>
                <a:lnTo>
                  <a:pt x="476" y="280"/>
                </a:lnTo>
                <a:lnTo>
                  <a:pt x="391" y="195"/>
                </a:lnTo>
                <a:close/>
                <a:moveTo>
                  <a:pt x="766" y="80"/>
                </a:moveTo>
                <a:lnTo>
                  <a:pt x="766" y="80"/>
                </a:lnTo>
                <a:lnTo>
                  <a:pt x="766" y="32"/>
                </a:lnTo>
                <a:lnTo>
                  <a:pt x="465" y="32"/>
                </a:lnTo>
                <a:lnTo>
                  <a:pt x="465" y="0"/>
                </a:lnTo>
                <a:lnTo>
                  <a:pt x="437" y="0"/>
                </a:lnTo>
                <a:lnTo>
                  <a:pt x="437" y="32"/>
                </a:lnTo>
                <a:lnTo>
                  <a:pt x="154" y="32"/>
                </a:lnTo>
                <a:lnTo>
                  <a:pt x="154" y="80"/>
                </a:lnTo>
                <a:lnTo>
                  <a:pt x="175" y="80"/>
                </a:lnTo>
                <a:lnTo>
                  <a:pt x="175" y="122"/>
                </a:lnTo>
                <a:cubicBezTo>
                  <a:pt x="190" y="124"/>
                  <a:pt x="203" y="128"/>
                  <a:pt x="216" y="135"/>
                </a:cubicBezTo>
                <a:lnTo>
                  <a:pt x="216" y="80"/>
                </a:lnTo>
                <a:lnTo>
                  <a:pt x="706" y="80"/>
                </a:lnTo>
                <a:lnTo>
                  <a:pt x="706" y="394"/>
                </a:lnTo>
                <a:lnTo>
                  <a:pt x="355" y="394"/>
                </a:lnTo>
                <a:cubicBezTo>
                  <a:pt x="356" y="399"/>
                  <a:pt x="358" y="404"/>
                  <a:pt x="359" y="410"/>
                </a:cubicBezTo>
                <a:lnTo>
                  <a:pt x="706" y="410"/>
                </a:lnTo>
                <a:lnTo>
                  <a:pt x="706" y="427"/>
                </a:lnTo>
                <a:lnTo>
                  <a:pt x="361" y="427"/>
                </a:lnTo>
                <a:cubicBezTo>
                  <a:pt x="361" y="430"/>
                  <a:pt x="362" y="434"/>
                  <a:pt x="362" y="438"/>
                </a:cubicBezTo>
                <a:lnTo>
                  <a:pt x="362" y="478"/>
                </a:lnTo>
                <a:lnTo>
                  <a:pt x="437" y="478"/>
                </a:lnTo>
                <a:lnTo>
                  <a:pt x="437" y="595"/>
                </a:lnTo>
                <a:lnTo>
                  <a:pt x="465" y="595"/>
                </a:lnTo>
                <a:lnTo>
                  <a:pt x="465" y="478"/>
                </a:lnTo>
                <a:lnTo>
                  <a:pt x="560" y="478"/>
                </a:lnTo>
                <a:lnTo>
                  <a:pt x="603" y="592"/>
                </a:lnTo>
                <a:lnTo>
                  <a:pt x="631" y="585"/>
                </a:lnTo>
                <a:lnTo>
                  <a:pt x="591" y="478"/>
                </a:lnTo>
                <a:lnTo>
                  <a:pt x="766" y="478"/>
                </a:lnTo>
                <a:lnTo>
                  <a:pt x="766" y="427"/>
                </a:lnTo>
                <a:lnTo>
                  <a:pt x="747" y="427"/>
                </a:lnTo>
                <a:lnTo>
                  <a:pt x="747" y="80"/>
                </a:lnTo>
                <a:lnTo>
                  <a:pt x="766" y="80"/>
                </a:lnTo>
                <a:close/>
                <a:moveTo>
                  <a:pt x="161" y="310"/>
                </a:moveTo>
                <a:lnTo>
                  <a:pt x="161" y="310"/>
                </a:lnTo>
                <a:cubicBezTo>
                  <a:pt x="202" y="310"/>
                  <a:pt x="235" y="277"/>
                  <a:pt x="235" y="236"/>
                </a:cubicBezTo>
                <a:cubicBezTo>
                  <a:pt x="235" y="194"/>
                  <a:pt x="202" y="161"/>
                  <a:pt x="161" y="161"/>
                </a:cubicBezTo>
                <a:cubicBezTo>
                  <a:pt x="119" y="161"/>
                  <a:pt x="86" y="194"/>
                  <a:pt x="86" y="236"/>
                </a:cubicBezTo>
                <a:cubicBezTo>
                  <a:pt x="86" y="277"/>
                  <a:pt x="119" y="310"/>
                  <a:pt x="161" y="310"/>
                </a:cubicBezTo>
                <a:close/>
                <a:moveTo>
                  <a:pt x="208" y="325"/>
                </a:moveTo>
                <a:lnTo>
                  <a:pt x="208" y="325"/>
                </a:lnTo>
                <a:lnTo>
                  <a:pt x="181" y="325"/>
                </a:lnTo>
                <a:lnTo>
                  <a:pt x="185" y="328"/>
                </a:lnTo>
                <a:cubicBezTo>
                  <a:pt x="188" y="331"/>
                  <a:pt x="190" y="336"/>
                  <a:pt x="188" y="339"/>
                </a:cubicBezTo>
                <a:lnTo>
                  <a:pt x="178" y="365"/>
                </a:lnTo>
                <a:lnTo>
                  <a:pt x="196" y="510"/>
                </a:lnTo>
                <a:lnTo>
                  <a:pt x="163" y="540"/>
                </a:lnTo>
                <a:lnTo>
                  <a:pt x="129" y="510"/>
                </a:lnTo>
                <a:lnTo>
                  <a:pt x="147" y="365"/>
                </a:lnTo>
                <a:lnTo>
                  <a:pt x="137" y="339"/>
                </a:lnTo>
                <a:cubicBezTo>
                  <a:pt x="135" y="336"/>
                  <a:pt x="137" y="331"/>
                  <a:pt x="140" y="328"/>
                </a:cubicBezTo>
                <a:lnTo>
                  <a:pt x="145" y="325"/>
                </a:lnTo>
                <a:lnTo>
                  <a:pt x="112" y="325"/>
                </a:lnTo>
                <a:cubicBezTo>
                  <a:pt x="50" y="325"/>
                  <a:pt x="0" y="376"/>
                  <a:pt x="0" y="438"/>
                </a:cubicBezTo>
                <a:lnTo>
                  <a:pt x="0" y="600"/>
                </a:lnTo>
                <a:lnTo>
                  <a:pt x="66" y="600"/>
                </a:lnTo>
                <a:lnTo>
                  <a:pt x="66" y="432"/>
                </a:lnTo>
                <a:lnTo>
                  <a:pt x="89" y="432"/>
                </a:lnTo>
                <a:lnTo>
                  <a:pt x="89" y="600"/>
                </a:lnTo>
                <a:lnTo>
                  <a:pt x="230" y="600"/>
                </a:lnTo>
                <a:lnTo>
                  <a:pt x="230" y="432"/>
                </a:lnTo>
                <a:lnTo>
                  <a:pt x="253" y="432"/>
                </a:lnTo>
                <a:lnTo>
                  <a:pt x="253" y="600"/>
                </a:lnTo>
                <a:lnTo>
                  <a:pt x="321" y="600"/>
                </a:lnTo>
                <a:lnTo>
                  <a:pt x="321" y="438"/>
                </a:lnTo>
                <a:cubicBezTo>
                  <a:pt x="321" y="376"/>
                  <a:pt x="271" y="325"/>
                  <a:pt x="208" y="325"/>
                </a:cubicBezTo>
                <a:close/>
              </a:path>
            </a:pathLst>
          </a:custGeom>
          <a:solidFill>
            <a:srgbClr val="1D4C61"/>
          </a:solidFill>
          <a:ln>
            <a:noFill/>
          </a:ln>
        </p:spPr>
        <p:txBody>
          <a:bodyPr vert="horz" wrap="square" lIns="91440" tIns="45720" rIns="91440" bIns="45720" numCol="1" anchor="t" anchorCtr="0" compatLnSpc="1"/>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313530"/>
              </a:solidFill>
              <a:effectLst/>
              <a:uLnTx/>
              <a:uFillTx/>
              <a:latin typeface="Arial" panose="020B0604020202020204" pitchFamily="34" charset="0"/>
              <a:ea typeface="宋体" panose="02010600030101010101" pitchFamily="2" charset="-122"/>
            </a:endParaRPr>
          </a:p>
        </p:txBody>
      </p:sp>
      <p:sp>
        <p:nvSpPr>
          <p:cNvPr id="125" name="Freeform 19"/>
          <p:cNvSpPr>
            <a:spLocks noEditPoints="1"/>
          </p:cNvSpPr>
          <p:nvPr/>
        </p:nvSpPr>
        <p:spPr bwMode="auto">
          <a:xfrm>
            <a:off x="9225886" y="2022692"/>
            <a:ext cx="615021" cy="582405"/>
          </a:xfrm>
          <a:custGeom>
            <a:avLst/>
            <a:gdLst>
              <a:gd name="T0" fmla="*/ 522 w 638"/>
              <a:gd name="T1" fmla="*/ 59 h 603"/>
              <a:gd name="T2" fmla="*/ 520 w 638"/>
              <a:gd name="T3" fmla="*/ 186 h 603"/>
              <a:gd name="T4" fmla="*/ 301 w 638"/>
              <a:gd name="T5" fmla="*/ 186 h 603"/>
              <a:gd name="T6" fmla="*/ 299 w 638"/>
              <a:gd name="T7" fmla="*/ 129 h 603"/>
              <a:gd name="T8" fmla="*/ 299 w 638"/>
              <a:gd name="T9" fmla="*/ 119 h 603"/>
              <a:gd name="T10" fmla="*/ 301 w 638"/>
              <a:gd name="T11" fmla="*/ 54 h 603"/>
              <a:gd name="T12" fmla="*/ 305 w 638"/>
              <a:gd name="T13" fmla="*/ 27 h 603"/>
              <a:gd name="T14" fmla="*/ 273 w 638"/>
              <a:gd name="T15" fmla="*/ 59 h 603"/>
              <a:gd name="T16" fmla="*/ 263 w 638"/>
              <a:gd name="T17" fmla="*/ 113 h 603"/>
              <a:gd name="T18" fmla="*/ 111 w 638"/>
              <a:gd name="T19" fmla="*/ 94 h 603"/>
              <a:gd name="T20" fmla="*/ 112 w 638"/>
              <a:gd name="T21" fmla="*/ 207 h 603"/>
              <a:gd name="T22" fmla="*/ 117 w 638"/>
              <a:gd name="T23" fmla="*/ 207 h 603"/>
              <a:gd name="T24" fmla="*/ 148 w 638"/>
              <a:gd name="T25" fmla="*/ 339 h 603"/>
              <a:gd name="T26" fmla="*/ 155 w 638"/>
              <a:gd name="T27" fmla="*/ 339 h 603"/>
              <a:gd name="T28" fmla="*/ 185 w 638"/>
              <a:gd name="T29" fmla="*/ 223 h 603"/>
              <a:gd name="T30" fmla="*/ 185 w 638"/>
              <a:gd name="T31" fmla="*/ 127 h 603"/>
              <a:gd name="T32" fmla="*/ 263 w 638"/>
              <a:gd name="T33" fmla="*/ 136 h 603"/>
              <a:gd name="T34" fmla="*/ 282 w 638"/>
              <a:gd name="T35" fmla="*/ 204 h 603"/>
              <a:gd name="T36" fmla="*/ 305 w 638"/>
              <a:gd name="T37" fmla="*/ 214 h 603"/>
              <a:gd name="T38" fmla="*/ 539 w 638"/>
              <a:gd name="T39" fmla="*/ 204 h 603"/>
              <a:gd name="T40" fmla="*/ 539 w 638"/>
              <a:gd name="T41" fmla="*/ 36 h 603"/>
              <a:gd name="T42" fmla="*/ 520 w 638"/>
              <a:gd name="T43" fmla="*/ 221 h 603"/>
              <a:gd name="T44" fmla="*/ 523 w 638"/>
              <a:gd name="T45" fmla="*/ 341 h 603"/>
              <a:gd name="T46" fmla="*/ 367 w 638"/>
              <a:gd name="T47" fmla="*/ 249 h 603"/>
              <a:gd name="T48" fmla="*/ 334 w 638"/>
              <a:gd name="T49" fmla="*/ 249 h 603"/>
              <a:gd name="T50" fmla="*/ 520 w 638"/>
              <a:gd name="T51" fmla="*/ 221 h 603"/>
              <a:gd name="T52" fmla="*/ 158 w 638"/>
              <a:gd name="T53" fmla="*/ 438 h 603"/>
              <a:gd name="T54" fmla="*/ 113 w 638"/>
              <a:gd name="T55" fmla="*/ 373 h 603"/>
              <a:gd name="T56" fmla="*/ 361 w 638"/>
              <a:gd name="T57" fmla="*/ 438 h 603"/>
              <a:gd name="T58" fmla="*/ 316 w 638"/>
              <a:gd name="T59" fmla="*/ 373 h 603"/>
              <a:gd name="T60" fmla="*/ 567 w 638"/>
              <a:gd name="T61" fmla="*/ 438 h 603"/>
              <a:gd name="T62" fmla="*/ 522 w 638"/>
              <a:gd name="T63" fmla="*/ 373 h 603"/>
              <a:gd name="T64" fmla="*/ 200 w 638"/>
              <a:gd name="T65" fmla="*/ 487 h 603"/>
              <a:gd name="T66" fmla="*/ 221 w 638"/>
              <a:gd name="T67" fmla="*/ 527 h 603"/>
              <a:gd name="T68" fmla="*/ 265 w 638"/>
              <a:gd name="T69" fmla="*/ 448 h 603"/>
              <a:gd name="T70" fmla="*/ 403 w 638"/>
              <a:gd name="T71" fmla="*/ 527 h 603"/>
              <a:gd name="T72" fmla="*/ 433 w 638"/>
              <a:gd name="T73" fmla="*/ 527 h 603"/>
              <a:gd name="T74" fmla="*/ 570 w 638"/>
              <a:gd name="T75" fmla="*/ 448 h 603"/>
              <a:gd name="T76" fmla="*/ 614 w 638"/>
              <a:gd name="T77" fmla="*/ 527 h 603"/>
              <a:gd name="T78" fmla="*/ 638 w 638"/>
              <a:gd name="T79" fmla="*/ 549 h 603"/>
              <a:gd name="T80" fmla="*/ 608 w 638"/>
              <a:gd name="T81" fmla="*/ 549 h 603"/>
              <a:gd name="T82" fmla="*/ 433 w 638"/>
              <a:gd name="T83" fmla="*/ 549 h 603"/>
              <a:gd name="T84" fmla="*/ 403 w 638"/>
              <a:gd name="T85" fmla="*/ 549 h 603"/>
              <a:gd name="T86" fmla="*/ 227 w 638"/>
              <a:gd name="T87" fmla="*/ 549 h 603"/>
              <a:gd name="T88" fmla="*/ 200 w 638"/>
              <a:gd name="T89" fmla="*/ 549 h 603"/>
              <a:gd name="T90" fmla="*/ 24 w 638"/>
              <a:gd name="T91" fmla="*/ 549 h 603"/>
              <a:gd name="T92" fmla="*/ 24 w 638"/>
              <a:gd name="T93" fmla="*/ 527 h 603"/>
              <a:gd name="T94" fmla="*/ 152 w 638"/>
              <a:gd name="T95" fmla="*/ 0 h 603"/>
              <a:gd name="T96" fmla="*/ 108 w 638"/>
              <a:gd name="T97" fmla="*/ 44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38" h="603">
                <a:moveTo>
                  <a:pt x="516" y="53"/>
                </a:moveTo>
                <a:cubicBezTo>
                  <a:pt x="517" y="53"/>
                  <a:pt x="519" y="53"/>
                  <a:pt x="520" y="54"/>
                </a:cubicBezTo>
                <a:cubicBezTo>
                  <a:pt x="522" y="56"/>
                  <a:pt x="522" y="57"/>
                  <a:pt x="522" y="59"/>
                </a:cubicBezTo>
                <a:lnTo>
                  <a:pt x="522" y="181"/>
                </a:lnTo>
                <a:cubicBezTo>
                  <a:pt x="522" y="183"/>
                  <a:pt x="522" y="185"/>
                  <a:pt x="520" y="186"/>
                </a:cubicBezTo>
                <a:lnTo>
                  <a:pt x="520" y="186"/>
                </a:lnTo>
                <a:cubicBezTo>
                  <a:pt x="519" y="187"/>
                  <a:pt x="517" y="188"/>
                  <a:pt x="516" y="188"/>
                </a:cubicBezTo>
                <a:lnTo>
                  <a:pt x="305" y="188"/>
                </a:lnTo>
                <a:cubicBezTo>
                  <a:pt x="303" y="188"/>
                  <a:pt x="302" y="187"/>
                  <a:pt x="301" y="186"/>
                </a:cubicBezTo>
                <a:lnTo>
                  <a:pt x="300" y="186"/>
                </a:lnTo>
                <a:cubicBezTo>
                  <a:pt x="299" y="185"/>
                  <a:pt x="299" y="183"/>
                  <a:pt x="299" y="181"/>
                </a:cubicBezTo>
                <a:lnTo>
                  <a:pt x="299" y="129"/>
                </a:lnTo>
                <a:lnTo>
                  <a:pt x="403" y="107"/>
                </a:lnTo>
                <a:lnTo>
                  <a:pt x="403" y="105"/>
                </a:lnTo>
                <a:lnTo>
                  <a:pt x="299" y="119"/>
                </a:lnTo>
                <a:lnTo>
                  <a:pt x="299" y="59"/>
                </a:lnTo>
                <a:cubicBezTo>
                  <a:pt x="299" y="57"/>
                  <a:pt x="299" y="56"/>
                  <a:pt x="300" y="54"/>
                </a:cubicBezTo>
                <a:lnTo>
                  <a:pt x="301" y="54"/>
                </a:lnTo>
                <a:cubicBezTo>
                  <a:pt x="302" y="53"/>
                  <a:pt x="303" y="53"/>
                  <a:pt x="305" y="53"/>
                </a:cubicBezTo>
                <a:lnTo>
                  <a:pt x="516" y="53"/>
                </a:lnTo>
                <a:close/>
                <a:moveTo>
                  <a:pt x="305" y="27"/>
                </a:moveTo>
                <a:cubicBezTo>
                  <a:pt x="296" y="27"/>
                  <a:pt x="288" y="30"/>
                  <a:pt x="282" y="36"/>
                </a:cubicBezTo>
                <a:lnTo>
                  <a:pt x="282" y="36"/>
                </a:lnTo>
                <a:cubicBezTo>
                  <a:pt x="276" y="42"/>
                  <a:pt x="273" y="50"/>
                  <a:pt x="273" y="59"/>
                </a:cubicBezTo>
                <a:lnTo>
                  <a:pt x="273" y="122"/>
                </a:lnTo>
                <a:lnTo>
                  <a:pt x="263" y="124"/>
                </a:lnTo>
                <a:lnTo>
                  <a:pt x="263" y="113"/>
                </a:lnTo>
                <a:lnTo>
                  <a:pt x="217" y="113"/>
                </a:lnTo>
                <a:lnTo>
                  <a:pt x="185" y="94"/>
                </a:lnTo>
                <a:lnTo>
                  <a:pt x="111" y="94"/>
                </a:lnTo>
                <a:cubicBezTo>
                  <a:pt x="96" y="94"/>
                  <a:pt x="84" y="106"/>
                  <a:pt x="84" y="121"/>
                </a:cubicBezTo>
                <a:lnTo>
                  <a:pt x="84" y="207"/>
                </a:lnTo>
                <a:lnTo>
                  <a:pt x="112" y="207"/>
                </a:lnTo>
                <a:lnTo>
                  <a:pt x="112" y="144"/>
                </a:lnTo>
                <a:lnTo>
                  <a:pt x="117" y="144"/>
                </a:lnTo>
                <a:lnTo>
                  <a:pt x="117" y="207"/>
                </a:lnTo>
                <a:lnTo>
                  <a:pt x="117" y="223"/>
                </a:lnTo>
                <a:lnTo>
                  <a:pt x="117" y="339"/>
                </a:lnTo>
                <a:lnTo>
                  <a:pt x="148" y="339"/>
                </a:lnTo>
                <a:lnTo>
                  <a:pt x="148" y="243"/>
                </a:lnTo>
                <a:lnTo>
                  <a:pt x="155" y="243"/>
                </a:lnTo>
                <a:lnTo>
                  <a:pt x="155" y="339"/>
                </a:lnTo>
                <a:lnTo>
                  <a:pt x="185" y="339"/>
                </a:lnTo>
                <a:lnTo>
                  <a:pt x="185" y="322"/>
                </a:lnTo>
                <a:lnTo>
                  <a:pt x="185" y="223"/>
                </a:lnTo>
                <a:lnTo>
                  <a:pt x="185" y="207"/>
                </a:lnTo>
                <a:lnTo>
                  <a:pt x="185" y="144"/>
                </a:lnTo>
                <a:lnTo>
                  <a:pt x="185" y="127"/>
                </a:lnTo>
                <a:lnTo>
                  <a:pt x="217" y="144"/>
                </a:lnTo>
                <a:lnTo>
                  <a:pt x="263" y="144"/>
                </a:lnTo>
                <a:lnTo>
                  <a:pt x="263" y="136"/>
                </a:lnTo>
                <a:lnTo>
                  <a:pt x="273" y="134"/>
                </a:lnTo>
                <a:lnTo>
                  <a:pt x="273" y="181"/>
                </a:lnTo>
                <a:cubicBezTo>
                  <a:pt x="273" y="190"/>
                  <a:pt x="276" y="198"/>
                  <a:pt x="282" y="204"/>
                </a:cubicBezTo>
                <a:lnTo>
                  <a:pt x="282" y="204"/>
                </a:lnTo>
                <a:lnTo>
                  <a:pt x="282" y="204"/>
                </a:lnTo>
                <a:cubicBezTo>
                  <a:pt x="288" y="210"/>
                  <a:pt x="296" y="214"/>
                  <a:pt x="305" y="214"/>
                </a:cubicBezTo>
                <a:lnTo>
                  <a:pt x="516" y="214"/>
                </a:lnTo>
                <a:cubicBezTo>
                  <a:pt x="525" y="214"/>
                  <a:pt x="533" y="210"/>
                  <a:pt x="539" y="204"/>
                </a:cubicBezTo>
                <a:lnTo>
                  <a:pt x="539" y="204"/>
                </a:lnTo>
                <a:cubicBezTo>
                  <a:pt x="545" y="198"/>
                  <a:pt x="548" y="190"/>
                  <a:pt x="548" y="181"/>
                </a:cubicBezTo>
                <a:lnTo>
                  <a:pt x="548" y="59"/>
                </a:lnTo>
                <a:cubicBezTo>
                  <a:pt x="548" y="50"/>
                  <a:pt x="545" y="42"/>
                  <a:pt x="539" y="36"/>
                </a:cubicBezTo>
                <a:cubicBezTo>
                  <a:pt x="533" y="30"/>
                  <a:pt x="525" y="27"/>
                  <a:pt x="516" y="27"/>
                </a:cubicBezTo>
                <a:lnTo>
                  <a:pt x="305" y="27"/>
                </a:lnTo>
                <a:close/>
                <a:moveTo>
                  <a:pt x="520" y="221"/>
                </a:moveTo>
                <a:lnTo>
                  <a:pt x="520" y="249"/>
                </a:lnTo>
                <a:lnTo>
                  <a:pt x="497" y="249"/>
                </a:lnTo>
                <a:lnTo>
                  <a:pt x="523" y="341"/>
                </a:lnTo>
                <a:lnTo>
                  <a:pt x="490" y="341"/>
                </a:lnTo>
                <a:lnTo>
                  <a:pt x="464" y="249"/>
                </a:lnTo>
                <a:lnTo>
                  <a:pt x="367" y="249"/>
                </a:lnTo>
                <a:lnTo>
                  <a:pt x="341" y="341"/>
                </a:lnTo>
                <a:lnTo>
                  <a:pt x="308" y="341"/>
                </a:lnTo>
                <a:lnTo>
                  <a:pt x="334" y="249"/>
                </a:lnTo>
                <a:lnTo>
                  <a:pt x="306" y="249"/>
                </a:lnTo>
                <a:lnTo>
                  <a:pt x="306" y="221"/>
                </a:lnTo>
                <a:lnTo>
                  <a:pt x="520" y="221"/>
                </a:lnTo>
                <a:close/>
                <a:moveTo>
                  <a:pt x="113" y="373"/>
                </a:moveTo>
                <a:cubicBezTo>
                  <a:pt x="139" y="373"/>
                  <a:pt x="161" y="394"/>
                  <a:pt x="161" y="421"/>
                </a:cubicBezTo>
                <a:cubicBezTo>
                  <a:pt x="161" y="427"/>
                  <a:pt x="160" y="433"/>
                  <a:pt x="158" y="438"/>
                </a:cubicBezTo>
                <a:lnTo>
                  <a:pt x="68" y="438"/>
                </a:lnTo>
                <a:cubicBezTo>
                  <a:pt x="66" y="433"/>
                  <a:pt x="65" y="427"/>
                  <a:pt x="65" y="421"/>
                </a:cubicBezTo>
                <a:cubicBezTo>
                  <a:pt x="65" y="394"/>
                  <a:pt x="86" y="373"/>
                  <a:pt x="113" y="373"/>
                </a:cubicBezTo>
                <a:close/>
                <a:moveTo>
                  <a:pt x="316" y="373"/>
                </a:moveTo>
                <a:cubicBezTo>
                  <a:pt x="342" y="373"/>
                  <a:pt x="364" y="394"/>
                  <a:pt x="364" y="421"/>
                </a:cubicBezTo>
                <a:cubicBezTo>
                  <a:pt x="364" y="427"/>
                  <a:pt x="363" y="433"/>
                  <a:pt x="361" y="438"/>
                </a:cubicBezTo>
                <a:lnTo>
                  <a:pt x="271" y="438"/>
                </a:lnTo>
                <a:cubicBezTo>
                  <a:pt x="269" y="433"/>
                  <a:pt x="268" y="427"/>
                  <a:pt x="268" y="421"/>
                </a:cubicBezTo>
                <a:cubicBezTo>
                  <a:pt x="268" y="394"/>
                  <a:pt x="289" y="373"/>
                  <a:pt x="316" y="373"/>
                </a:cubicBezTo>
                <a:close/>
                <a:moveTo>
                  <a:pt x="522" y="373"/>
                </a:moveTo>
                <a:cubicBezTo>
                  <a:pt x="548" y="373"/>
                  <a:pt x="570" y="394"/>
                  <a:pt x="570" y="421"/>
                </a:cubicBezTo>
                <a:cubicBezTo>
                  <a:pt x="570" y="427"/>
                  <a:pt x="569" y="433"/>
                  <a:pt x="567" y="438"/>
                </a:cubicBezTo>
                <a:lnTo>
                  <a:pt x="477" y="438"/>
                </a:lnTo>
                <a:cubicBezTo>
                  <a:pt x="475" y="433"/>
                  <a:pt x="474" y="427"/>
                  <a:pt x="474" y="421"/>
                </a:cubicBezTo>
                <a:cubicBezTo>
                  <a:pt x="474" y="394"/>
                  <a:pt x="495" y="373"/>
                  <a:pt x="522" y="373"/>
                </a:cubicBezTo>
                <a:close/>
                <a:moveTo>
                  <a:pt x="62" y="448"/>
                </a:moveTo>
                <a:lnTo>
                  <a:pt x="161" y="448"/>
                </a:lnTo>
                <a:cubicBezTo>
                  <a:pt x="182" y="448"/>
                  <a:pt x="200" y="466"/>
                  <a:pt x="200" y="487"/>
                </a:cubicBezTo>
                <a:lnTo>
                  <a:pt x="200" y="527"/>
                </a:lnTo>
                <a:lnTo>
                  <a:pt x="203" y="527"/>
                </a:lnTo>
                <a:lnTo>
                  <a:pt x="221" y="527"/>
                </a:lnTo>
                <a:lnTo>
                  <a:pt x="227" y="527"/>
                </a:lnTo>
                <a:lnTo>
                  <a:pt x="227" y="487"/>
                </a:lnTo>
                <a:cubicBezTo>
                  <a:pt x="227" y="466"/>
                  <a:pt x="244" y="448"/>
                  <a:pt x="265" y="448"/>
                </a:cubicBezTo>
                <a:lnTo>
                  <a:pt x="364" y="448"/>
                </a:lnTo>
                <a:cubicBezTo>
                  <a:pt x="385" y="448"/>
                  <a:pt x="403" y="466"/>
                  <a:pt x="403" y="487"/>
                </a:cubicBezTo>
                <a:lnTo>
                  <a:pt x="403" y="527"/>
                </a:lnTo>
                <a:lnTo>
                  <a:pt x="409" y="527"/>
                </a:lnTo>
                <a:lnTo>
                  <a:pt x="424" y="527"/>
                </a:lnTo>
                <a:lnTo>
                  <a:pt x="433" y="527"/>
                </a:lnTo>
                <a:lnTo>
                  <a:pt x="433" y="487"/>
                </a:lnTo>
                <a:cubicBezTo>
                  <a:pt x="433" y="466"/>
                  <a:pt x="450" y="448"/>
                  <a:pt x="471" y="448"/>
                </a:cubicBezTo>
                <a:lnTo>
                  <a:pt x="570" y="448"/>
                </a:lnTo>
                <a:cubicBezTo>
                  <a:pt x="591" y="448"/>
                  <a:pt x="608" y="466"/>
                  <a:pt x="608" y="487"/>
                </a:cubicBezTo>
                <a:lnTo>
                  <a:pt x="608" y="527"/>
                </a:lnTo>
                <a:lnTo>
                  <a:pt x="614" y="527"/>
                </a:lnTo>
                <a:lnTo>
                  <a:pt x="630" y="527"/>
                </a:lnTo>
                <a:lnTo>
                  <a:pt x="638" y="527"/>
                </a:lnTo>
                <a:lnTo>
                  <a:pt x="638" y="549"/>
                </a:lnTo>
                <a:lnTo>
                  <a:pt x="630" y="549"/>
                </a:lnTo>
                <a:lnTo>
                  <a:pt x="614" y="549"/>
                </a:lnTo>
                <a:lnTo>
                  <a:pt x="608" y="549"/>
                </a:lnTo>
                <a:lnTo>
                  <a:pt x="608" y="603"/>
                </a:lnTo>
                <a:lnTo>
                  <a:pt x="433" y="603"/>
                </a:lnTo>
                <a:lnTo>
                  <a:pt x="433" y="549"/>
                </a:lnTo>
                <a:lnTo>
                  <a:pt x="424" y="549"/>
                </a:lnTo>
                <a:lnTo>
                  <a:pt x="409" y="549"/>
                </a:lnTo>
                <a:lnTo>
                  <a:pt x="403" y="549"/>
                </a:lnTo>
                <a:lnTo>
                  <a:pt x="403" y="603"/>
                </a:lnTo>
                <a:lnTo>
                  <a:pt x="227" y="603"/>
                </a:lnTo>
                <a:lnTo>
                  <a:pt x="227" y="549"/>
                </a:lnTo>
                <a:lnTo>
                  <a:pt x="221" y="549"/>
                </a:lnTo>
                <a:lnTo>
                  <a:pt x="203" y="549"/>
                </a:lnTo>
                <a:lnTo>
                  <a:pt x="200" y="549"/>
                </a:lnTo>
                <a:lnTo>
                  <a:pt x="200" y="603"/>
                </a:lnTo>
                <a:lnTo>
                  <a:pt x="24" y="603"/>
                </a:lnTo>
                <a:lnTo>
                  <a:pt x="24" y="549"/>
                </a:lnTo>
                <a:lnTo>
                  <a:pt x="0" y="549"/>
                </a:lnTo>
                <a:lnTo>
                  <a:pt x="0" y="527"/>
                </a:lnTo>
                <a:lnTo>
                  <a:pt x="24" y="527"/>
                </a:lnTo>
                <a:lnTo>
                  <a:pt x="24" y="487"/>
                </a:lnTo>
                <a:cubicBezTo>
                  <a:pt x="24" y="466"/>
                  <a:pt x="41" y="448"/>
                  <a:pt x="62" y="448"/>
                </a:cubicBezTo>
                <a:close/>
                <a:moveTo>
                  <a:pt x="152" y="0"/>
                </a:moveTo>
                <a:cubicBezTo>
                  <a:pt x="176" y="0"/>
                  <a:pt x="196" y="20"/>
                  <a:pt x="196" y="44"/>
                </a:cubicBezTo>
                <a:cubicBezTo>
                  <a:pt x="196" y="69"/>
                  <a:pt x="176" y="88"/>
                  <a:pt x="152" y="88"/>
                </a:cubicBezTo>
                <a:cubicBezTo>
                  <a:pt x="127" y="88"/>
                  <a:pt x="108" y="69"/>
                  <a:pt x="108" y="44"/>
                </a:cubicBezTo>
                <a:cubicBezTo>
                  <a:pt x="108" y="20"/>
                  <a:pt x="127" y="0"/>
                  <a:pt x="152" y="0"/>
                </a:cubicBezTo>
                <a:close/>
              </a:path>
            </a:pathLst>
          </a:custGeom>
          <a:solidFill>
            <a:srgbClr val="1D4C61"/>
          </a:solidFill>
          <a:ln>
            <a:noFill/>
          </a:ln>
        </p:spPr>
        <p:txBody>
          <a:bodyPr vert="horz" wrap="square" lIns="91440" tIns="45720" rIns="91440" bIns="45720" numCol="1" anchor="t" anchorCtr="0" compatLnSpc="1"/>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313530"/>
              </a:solidFill>
              <a:effectLst/>
              <a:uLnTx/>
              <a:uFillTx/>
              <a:latin typeface="Arial" panose="020B0604020202020204" pitchFamily="34" charset="0"/>
              <a:ea typeface="宋体" panose="02010600030101010101" pitchFamily="2" charset="-122"/>
            </a:endParaRPr>
          </a:p>
        </p:txBody>
      </p:sp>
      <p:sp>
        <p:nvSpPr>
          <p:cNvPr id="126" name="Freeform 21"/>
          <p:cNvSpPr>
            <a:spLocks noEditPoints="1"/>
          </p:cNvSpPr>
          <p:nvPr/>
        </p:nvSpPr>
        <p:spPr bwMode="auto">
          <a:xfrm>
            <a:off x="10435903" y="4487500"/>
            <a:ext cx="510060" cy="774308"/>
          </a:xfrm>
          <a:custGeom>
            <a:avLst/>
            <a:gdLst>
              <a:gd name="T0" fmla="*/ 72 w 401"/>
              <a:gd name="T1" fmla="*/ 59 h 610"/>
              <a:gd name="T2" fmla="*/ 92 w 401"/>
              <a:gd name="T3" fmla="*/ 27 h 610"/>
              <a:gd name="T4" fmla="*/ 130 w 401"/>
              <a:gd name="T5" fmla="*/ 23 h 610"/>
              <a:gd name="T6" fmla="*/ 110 w 401"/>
              <a:gd name="T7" fmla="*/ 55 h 610"/>
              <a:gd name="T8" fmla="*/ 72 w 401"/>
              <a:gd name="T9" fmla="*/ 59 h 610"/>
              <a:gd name="T10" fmla="*/ 150 w 401"/>
              <a:gd name="T11" fmla="*/ 453 h 610"/>
              <a:gd name="T12" fmla="*/ 194 w 401"/>
              <a:gd name="T13" fmla="*/ 458 h 610"/>
              <a:gd name="T14" fmla="*/ 291 w 401"/>
              <a:gd name="T15" fmla="*/ 431 h 610"/>
              <a:gd name="T16" fmla="*/ 297 w 401"/>
              <a:gd name="T17" fmla="*/ 408 h 610"/>
              <a:gd name="T18" fmla="*/ 275 w 401"/>
              <a:gd name="T19" fmla="*/ 403 h 610"/>
              <a:gd name="T20" fmla="*/ 158 w 401"/>
              <a:gd name="T21" fmla="*/ 422 h 610"/>
              <a:gd name="T22" fmla="*/ 62 w 401"/>
              <a:gd name="T23" fmla="*/ 353 h 610"/>
              <a:gd name="T24" fmla="*/ 43 w 401"/>
              <a:gd name="T25" fmla="*/ 236 h 610"/>
              <a:gd name="T26" fmla="*/ 103 w 401"/>
              <a:gd name="T27" fmla="*/ 146 h 610"/>
              <a:gd name="T28" fmla="*/ 207 w 401"/>
              <a:gd name="T29" fmla="*/ 316 h 610"/>
              <a:gd name="T30" fmla="*/ 208 w 401"/>
              <a:gd name="T31" fmla="*/ 318 h 610"/>
              <a:gd name="T32" fmla="*/ 208 w 401"/>
              <a:gd name="T33" fmla="*/ 318 h 610"/>
              <a:gd name="T34" fmla="*/ 267 w 401"/>
              <a:gd name="T35" fmla="*/ 311 h 610"/>
              <a:gd name="T36" fmla="*/ 299 w 401"/>
              <a:gd name="T37" fmla="*/ 262 h 610"/>
              <a:gd name="T38" fmla="*/ 300 w 401"/>
              <a:gd name="T39" fmla="*/ 261 h 610"/>
              <a:gd name="T40" fmla="*/ 147 w 401"/>
              <a:gd name="T41" fmla="*/ 14 h 610"/>
              <a:gd name="T42" fmla="*/ 147 w 401"/>
              <a:gd name="T43" fmla="*/ 14 h 610"/>
              <a:gd name="T44" fmla="*/ 147 w 401"/>
              <a:gd name="T45" fmla="*/ 13 h 610"/>
              <a:gd name="T46" fmla="*/ 87 w 401"/>
              <a:gd name="T47" fmla="*/ 18 h 610"/>
              <a:gd name="T48" fmla="*/ 55 w 401"/>
              <a:gd name="T49" fmla="*/ 69 h 610"/>
              <a:gd name="T50" fmla="*/ 56 w 401"/>
              <a:gd name="T51" fmla="*/ 70 h 610"/>
              <a:gd name="T52" fmla="*/ 56 w 401"/>
              <a:gd name="T53" fmla="*/ 70 h 610"/>
              <a:gd name="T54" fmla="*/ 86 w 401"/>
              <a:gd name="T55" fmla="*/ 119 h 610"/>
              <a:gd name="T56" fmla="*/ 12 w 401"/>
              <a:gd name="T57" fmla="*/ 228 h 610"/>
              <a:gd name="T58" fmla="*/ 35 w 401"/>
              <a:gd name="T59" fmla="*/ 369 h 610"/>
              <a:gd name="T60" fmla="*/ 150 w 401"/>
              <a:gd name="T61" fmla="*/ 453 h 610"/>
              <a:gd name="T62" fmla="*/ 386 w 401"/>
              <a:gd name="T63" fmla="*/ 356 h 610"/>
              <a:gd name="T64" fmla="*/ 163 w 401"/>
              <a:gd name="T65" fmla="*/ 356 h 610"/>
              <a:gd name="T66" fmla="*/ 148 w 401"/>
              <a:gd name="T67" fmla="*/ 371 h 610"/>
              <a:gd name="T68" fmla="*/ 163 w 401"/>
              <a:gd name="T69" fmla="*/ 387 h 610"/>
              <a:gd name="T70" fmla="*/ 386 w 401"/>
              <a:gd name="T71" fmla="*/ 387 h 610"/>
              <a:gd name="T72" fmla="*/ 401 w 401"/>
              <a:gd name="T73" fmla="*/ 371 h 610"/>
              <a:gd name="T74" fmla="*/ 386 w 401"/>
              <a:gd name="T75" fmla="*/ 356 h 610"/>
              <a:gd name="T76" fmla="*/ 202 w 401"/>
              <a:gd name="T77" fmla="*/ 506 h 610"/>
              <a:gd name="T78" fmla="*/ 183 w 401"/>
              <a:gd name="T79" fmla="*/ 526 h 610"/>
              <a:gd name="T80" fmla="*/ 163 w 401"/>
              <a:gd name="T81" fmla="*/ 506 h 610"/>
              <a:gd name="T82" fmla="*/ 183 w 401"/>
              <a:gd name="T83" fmla="*/ 487 h 610"/>
              <a:gd name="T84" fmla="*/ 202 w 401"/>
              <a:gd name="T85" fmla="*/ 506 h 610"/>
              <a:gd name="T86" fmla="*/ 142 w 401"/>
              <a:gd name="T87" fmla="*/ 506 h 610"/>
              <a:gd name="T88" fmla="*/ 183 w 401"/>
              <a:gd name="T89" fmla="*/ 547 h 610"/>
              <a:gd name="T90" fmla="*/ 223 w 401"/>
              <a:gd name="T91" fmla="*/ 506 h 610"/>
              <a:gd name="T92" fmla="*/ 183 w 401"/>
              <a:gd name="T93" fmla="*/ 466 h 610"/>
              <a:gd name="T94" fmla="*/ 142 w 401"/>
              <a:gd name="T95" fmla="*/ 506 h 610"/>
              <a:gd name="T96" fmla="*/ 237 w 401"/>
              <a:gd name="T97" fmla="*/ 525 h 610"/>
              <a:gd name="T98" fmla="*/ 183 w 401"/>
              <a:gd name="T99" fmla="*/ 564 h 610"/>
              <a:gd name="T100" fmla="*/ 128 w 401"/>
              <a:gd name="T101" fmla="*/ 525 h 610"/>
              <a:gd name="T102" fmla="*/ 55 w 401"/>
              <a:gd name="T103" fmla="*/ 594 h 610"/>
              <a:gd name="T104" fmla="*/ 54 w 401"/>
              <a:gd name="T105" fmla="*/ 605 h 610"/>
              <a:gd name="T106" fmla="*/ 64 w 401"/>
              <a:gd name="T107" fmla="*/ 610 h 610"/>
              <a:gd name="T108" fmla="*/ 302 w 401"/>
              <a:gd name="T109" fmla="*/ 610 h 610"/>
              <a:gd name="T110" fmla="*/ 302 w 401"/>
              <a:gd name="T111" fmla="*/ 610 h 610"/>
              <a:gd name="T112" fmla="*/ 312 w 401"/>
              <a:gd name="T113" fmla="*/ 599 h 610"/>
              <a:gd name="T114" fmla="*/ 310 w 401"/>
              <a:gd name="T115" fmla="*/ 593 h 610"/>
              <a:gd name="T116" fmla="*/ 237 w 401"/>
              <a:gd name="T117" fmla="*/ 525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1" h="610">
                <a:moveTo>
                  <a:pt x="72" y="59"/>
                </a:moveTo>
                <a:cubicBezTo>
                  <a:pt x="67" y="51"/>
                  <a:pt x="76" y="36"/>
                  <a:pt x="92" y="27"/>
                </a:cubicBezTo>
                <a:cubicBezTo>
                  <a:pt x="108" y="17"/>
                  <a:pt x="125" y="15"/>
                  <a:pt x="130" y="23"/>
                </a:cubicBezTo>
                <a:cubicBezTo>
                  <a:pt x="134" y="31"/>
                  <a:pt x="126" y="45"/>
                  <a:pt x="110" y="55"/>
                </a:cubicBezTo>
                <a:cubicBezTo>
                  <a:pt x="94" y="65"/>
                  <a:pt x="77" y="67"/>
                  <a:pt x="72" y="59"/>
                </a:cubicBezTo>
                <a:close/>
                <a:moveTo>
                  <a:pt x="150" y="453"/>
                </a:moveTo>
                <a:cubicBezTo>
                  <a:pt x="165" y="457"/>
                  <a:pt x="179" y="458"/>
                  <a:pt x="194" y="458"/>
                </a:cubicBezTo>
                <a:cubicBezTo>
                  <a:pt x="228" y="458"/>
                  <a:pt x="262" y="449"/>
                  <a:pt x="291" y="431"/>
                </a:cubicBezTo>
                <a:cubicBezTo>
                  <a:pt x="299" y="426"/>
                  <a:pt x="301" y="416"/>
                  <a:pt x="297" y="408"/>
                </a:cubicBezTo>
                <a:cubicBezTo>
                  <a:pt x="292" y="401"/>
                  <a:pt x="282" y="399"/>
                  <a:pt x="275" y="403"/>
                </a:cubicBezTo>
                <a:cubicBezTo>
                  <a:pt x="239" y="425"/>
                  <a:pt x="198" y="432"/>
                  <a:pt x="158" y="422"/>
                </a:cubicBezTo>
                <a:cubicBezTo>
                  <a:pt x="118" y="412"/>
                  <a:pt x="84" y="388"/>
                  <a:pt x="62" y="353"/>
                </a:cubicBezTo>
                <a:cubicBezTo>
                  <a:pt x="40" y="317"/>
                  <a:pt x="34" y="276"/>
                  <a:pt x="43" y="236"/>
                </a:cubicBezTo>
                <a:cubicBezTo>
                  <a:pt x="52" y="199"/>
                  <a:pt x="73" y="168"/>
                  <a:pt x="103" y="146"/>
                </a:cubicBezTo>
                <a:lnTo>
                  <a:pt x="207" y="316"/>
                </a:lnTo>
                <a:lnTo>
                  <a:pt x="208" y="318"/>
                </a:lnTo>
                <a:lnTo>
                  <a:pt x="208" y="318"/>
                </a:lnTo>
                <a:cubicBezTo>
                  <a:pt x="217" y="328"/>
                  <a:pt x="243" y="325"/>
                  <a:pt x="267" y="311"/>
                </a:cubicBezTo>
                <a:cubicBezTo>
                  <a:pt x="291" y="296"/>
                  <a:pt x="305" y="274"/>
                  <a:pt x="299" y="262"/>
                </a:cubicBezTo>
                <a:lnTo>
                  <a:pt x="300" y="261"/>
                </a:lnTo>
                <a:lnTo>
                  <a:pt x="147" y="14"/>
                </a:lnTo>
                <a:lnTo>
                  <a:pt x="147" y="14"/>
                </a:lnTo>
                <a:cubicBezTo>
                  <a:pt x="147" y="13"/>
                  <a:pt x="147" y="13"/>
                  <a:pt x="147" y="13"/>
                </a:cubicBezTo>
                <a:cubicBezTo>
                  <a:pt x="139" y="0"/>
                  <a:pt x="112" y="3"/>
                  <a:pt x="87" y="18"/>
                </a:cubicBezTo>
                <a:cubicBezTo>
                  <a:pt x="62" y="34"/>
                  <a:pt x="48" y="57"/>
                  <a:pt x="55" y="69"/>
                </a:cubicBezTo>
                <a:cubicBezTo>
                  <a:pt x="55" y="69"/>
                  <a:pt x="56" y="70"/>
                  <a:pt x="56" y="70"/>
                </a:cubicBezTo>
                <a:lnTo>
                  <a:pt x="56" y="70"/>
                </a:lnTo>
                <a:lnTo>
                  <a:pt x="86" y="119"/>
                </a:lnTo>
                <a:cubicBezTo>
                  <a:pt x="49" y="145"/>
                  <a:pt x="23" y="184"/>
                  <a:pt x="12" y="228"/>
                </a:cubicBezTo>
                <a:cubicBezTo>
                  <a:pt x="0" y="277"/>
                  <a:pt x="9" y="327"/>
                  <a:pt x="35" y="369"/>
                </a:cubicBezTo>
                <a:cubicBezTo>
                  <a:pt x="61" y="412"/>
                  <a:pt x="102" y="442"/>
                  <a:pt x="150" y="453"/>
                </a:cubicBezTo>
                <a:close/>
                <a:moveTo>
                  <a:pt x="386" y="356"/>
                </a:moveTo>
                <a:lnTo>
                  <a:pt x="163" y="356"/>
                </a:lnTo>
                <a:cubicBezTo>
                  <a:pt x="155" y="356"/>
                  <a:pt x="148" y="363"/>
                  <a:pt x="148" y="371"/>
                </a:cubicBezTo>
                <a:cubicBezTo>
                  <a:pt x="148" y="380"/>
                  <a:pt x="155" y="387"/>
                  <a:pt x="163" y="387"/>
                </a:cubicBezTo>
                <a:lnTo>
                  <a:pt x="386" y="387"/>
                </a:lnTo>
                <a:cubicBezTo>
                  <a:pt x="394" y="387"/>
                  <a:pt x="401" y="380"/>
                  <a:pt x="401" y="371"/>
                </a:cubicBezTo>
                <a:cubicBezTo>
                  <a:pt x="401" y="363"/>
                  <a:pt x="394" y="356"/>
                  <a:pt x="386" y="356"/>
                </a:cubicBezTo>
                <a:close/>
                <a:moveTo>
                  <a:pt x="202" y="506"/>
                </a:moveTo>
                <a:cubicBezTo>
                  <a:pt x="202" y="517"/>
                  <a:pt x="193" y="526"/>
                  <a:pt x="183" y="526"/>
                </a:cubicBezTo>
                <a:cubicBezTo>
                  <a:pt x="172" y="526"/>
                  <a:pt x="163" y="517"/>
                  <a:pt x="163" y="506"/>
                </a:cubicBezTo>
                <a:cubicBezTo>
                  <a:pt x="163" y="495"/>
                  <a:pt x="172" y="487"/>
                  <a:pt x="183" y="487"/>
                </a:cubicBezTo>
                <a:cubicBezTo>
                  <a:pt x="193" y="487"/>
                  <a:pt x="202" y="495"/>
                  <a:pt x="202" y="506"/>
                </a:cubicBezTo>
                <a:close/>
                <a:moveTo>
                  <a:pt x="142" y="506"/>
                </a:moveTo>
                <a:cubicBezTo>
                  <a:pt x="142" y="529"/>
                  <a:pt x="160" y="547"/>
                  <a:pt x="183" y="547"/>
                </a:cubicBezTo>
                <a:cubicBezTo>
                  <a:pt x="205" y="547"/>
                  <a:pt x="223" y="529"/>
                  <a:pt x="223" y="506"/>
                </a:cubicBezTo>
                <a:cubicBezTo>
                  <a:pt x="223" y="484"/>
                  <a:pt x="205" y="466"/>
                  <a:pt x="183" y="466"/>
                </a:cubicBezTo>
                <a:cubicBezTo>
                  <a:pt x="160" y="466"/>
                  <a:pt x="142" y="484"/>
                  <a:pt x="142" y="506"/>
                </a:cubicBezTo>
                <a:close/>
                <a:moveTo>
                  <a:pt x="237" y="525"/>
                </a:moveTo>
                <a:cubicBezTo>
                  <a:pt x="229" y="548"/>
                  <a:pt x="208" y="564"/>
                  <a:pt x="183" y="564"/>
                </a:cubicBezTo>
                <a:cubicBezTo>
                  <a:pt x="157" y="564"/>
                  <a:pt x="136" y="548"/>
                  <a:pt x="128" y="525"/>
                </a:cubicBezTo>
                <a:cubicBezTo>
                  <a:pt x="85" y="548"/>
                  <a:pt x="56" y="591"/>
                  <a:pt x="55" y="594"/>
                </a:cubicBezTo>
                <a:cubicBezTo>
                  <a:pt x="52" y="597"/>
                  <a:pt x="52" y="601"/>
                  <a:pt x="54" y="605"/>
                </a:cubicBezTo>
                <a:cubicBezTo>
                  <a:pt x="56" y="608"/>
                  <a:pt x="60" y="610"/>
                  <a:pt x="64" y="610"/>
                </a:cubicBezTo>
                <a:lnTo>
                  <a:pt x="302" y="610"/>
                </a:lnTo>
                <a:lnTo>
                  <a:pt x="302" y="610"/>
                </a:lnTo>
                <a:cubicBezTo>
                  <a:pt x="308" y="610"/>
                  <a:pt x="312" y="605"/>
                  <a:pt x="312" y="599"/>
                </a:cubicBezTo>
                <a:cubicBezTo>
                  <a:pt x="312" y="597"/>
                  <a:pt x="312" y="595"/>
                  <a:pt x="310" y="593"/>
                </a:cubicBezTo>
                <a:cubicBezTo>
                  <a:pt x="306" y="587"/>
                  <a:pt x="278" y="547"/>
                  <a:pt x="237" y="525"/>
                </a:cubicBezTo>
                <a:close/>
              </a:path>
            </a:pathLst>
          </a:custGeom>
          <a:solidFill>
            <a:srgbClr val="1D4C61"/>
          </a:solidFill>
          <a:ln>
            <a:noFill/>
          </a:ln>
        </p:spPr>
        <p:txBody>
          <a:bodyPr vert="horz" wrap="square" lIns="91440" tIns="45720" rIns="91440" bIns="45720" numCol="1" anchor="t" anchorCtr="0" compatLnSpc="1"/>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313530"/>
              </a:solidFill>
              <a:effectLst/>
              <a:uLnTx/>
              <a:uFillTx/>
              <a:latin typeface="Arial" panose="020B0604020202020204" pitchFamily="34" charset="0"/>
              <a:ea typeface="宋体" panose="02010600030101010101" pitchFamily="2" charset="-122"/>
            </a:endParaRPr>
          </a:p>
        </p:txBody>
      </p:sp>
      <p:sp>
        <p:nvSpPr>
          <p:cNvPr id="127" name="Freeform 26"/>
          <p:cNvSpPr>
            <a:spLocks noEditPoints="1"/>
          </p:cNvSpPr>
          <p:nvPr/>
        </p:nvSpPr>
        <p:spPr bwMode="auto">
          <a:xfrm>
            <a:off x="9225886" y="1259169"/>
            <a:ext cx="652294" cy="605702"/>
          </a:xfrm>
          <a:custGeom>
            <a:avLst/>
            <a:gdLst>
              <a:gd name="T0" fmla="*/ 373 w 678"/>
              <a:gd name="T1" fmla="*/ 551 h 630"/>
              <a:gd name="T2" fmla="*/ 280 w 678"/>
              <a:gd name="T3" fmla="*/ 593 h 630"/>
              <a:gd name="T4" fmla="*/ 190 w 678"/>
              <a:gd name="T5" fmla="*/ 21 h 630"/>
              <a:gd name="T6" fmla="*/ 210 w 678"/>
              <a:gd name="T7" fmla="*/ 34 h 630"/>
              <a:gd name="T8" fmla="*/ 342 w 678"/>
              <a:gd name="T9" fmla="*/ 1 h 630"/>
              <a:gd name="T10" fmla="*/ 169 w 678"/>
              <a:gd name="T11" fmla="*/ 25 h 630"/>
              <a:gd name="T12" fmla="*/ 207 w 678"/>
              <a:gd name="T13" fmla="*/ 62 h 630"/>
              <a:gd name="T14" fmla="*/ 199 w 678"/>
              <a:gd name="T15" fmla="*/ 340 h 630"/>
              <a:gd name="T16" fmla="*/ 161 w 678"/>
              <a:gd name="T17" fmla="*/ 304 h 630"/>
              <a:gd name="T18" fmla="*/ 169 w 678"/>
              <a:gd name="T19" fmla="*/ 25 h 630"/>
              <a:gd name="T20" fmla="*/ 309 w 678"/>
              <a:gd name="T21" fmla="*/ 120 h 630"/>
              <a:gd name="T22" fmla="*/ 467 w 678"/>
              <a:gd name="T23" fmla="*/ 102 h 630"/>
              <a:gd name="T24" fmla="*/ 291 w 678"/>
              <a:gd name="T25" fmla="*/ 109 h 630"/>
              <a:gd name="T26" fmla="*/ 300 w 678"/>
              <a:gd name="T27" fmla="*/ 133 h 630"/>
              <a:gd name="T28" fmla="*/ 308 w 678"/>
              <a:gd name="T29" fmla="*/ 422 h 630"/>
              <a:gd name="T30" fmla="*/ 270 w 678"/>
              <a:gd name="T31" fmla="*/ 410 h 630"/>
              <a:gd name="T32" fmla="*/ 263 w 678"/>
              <a:gd name="T33" fmla="*/ 122 h 630"/>
              <a:gd name="T34" fmla="*/ 322 w 678"/>
              <a:gd name="T35" fmla="*/ 145 h 630"/>
              <a:gd name="T36" fmla="*/ 511 w 678"/>
              <a:gd name="T37" fmla="*/ 145 h 630"/>
              <a:gd name="T38" fmla="*/ 486 w 678"/>
              <a:gd name="T39" fmla="*/ 406 h 630"/>
              <a:gd name="T40" fmla="*/ 322 w 678"/>
              <a:gd name="T41" fmla="*/ 145 h 630"/>
              <a:gd name="T42" fmla="*/ 481 w 678"/>
              <a:gd name="T43" fmla="*/ 166 h 630"/>
              <a:gd name="T44" fmla="*/ 354 w 678"/>
              <a:gd name="T45" fmla="*/ 240 h 630"/>
              <a:gd name="T46" fmla="*/ 221 w 678"/>
              <a:gd name="T47" fmla="*/ 56 h 630"/>
              <a:gd name="T48" fmla="*/ 410 w 678"/>
              <a:gd name="T49" fmla="*/ 56 h 630"/>
              <a:gd name="T50" fmla="*/ 255 w 678"/>
              <a:gd name="T51" fmla="*/ 83 h 630"/>
              <a:gd name="T52" fmla="*/ 240 w 678"/>
              <a:gd name="T53" fmla="*/ 335 h 630"/>
              <a:gd name="T54" fmla="*/ 221 w 678"/>
              <a:gd name="T55" fmla="*/ 56 h 630"/>
              <a:gd name="T56" fmla="*/ 134 w 678"/>
              <a:gd name="T57" fmla="*/ 188 h 630"/>
              <a:gd name="T58" fmla="*/ 104 w 678"/>
              <a:gd name="T59" fmla="*/ 135 h 630"/>
              <a:gd name="T60" fmla="*/ 54 w 678"/>
              <a:gd name="T61" fmla="*/ 467 h 630"/>
              <a:gd name="T62" fmla="*/ 90 w 678"/>
              <a:gd name="T63" fmla="*/ 515 h 630"/>
              <a:gd name="T64" fmla="*/ 0 w 678"/>
              <a:gd name="T65" fmla="*/ 630 h 630"/>
              <a:gd name="T66" fmla="*/ 678 w 678"/>
              <a:gd name="T67" fmla="*/ 586 h 630"/>
              <a:gd name="T68" fmla="*/ 621 w 678"/>
              <a:gd name="T69" fmla="*/ 467 h 630"/>
              <a:gd name="T70" fmla="*/ 571 w 678"/>
              <a:gd name="T71" fmla="*/ 135 h 630"/>
              <a:gd name="T72" fmla="*/ 541 w 678"/>
              <a:gd name="T73" fmla="*/ 188 h 630"/>
              <a:gd name="T74" fmla="*/ 573 w 678"/>
              <a:gd name="T75" fmla="*/ 474 h 630"/>
              <a:gd name="T76" fmla="*/ 101 w 678"/>
              <a:gd name="T77" fmla="*/ 188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78" h="630">
                <a:moveTo>
                  <a:pt x="301" y="551"/>
                </a:moveTo>
                <a:lnTo>
                  <a:pt x="373" y="551"/>
                </a:lnTo>
                <a:lnTo>
                  <a:pt x="398" y="593"/>
                </a:lnTo>
                <a:lnTo>
                  <a:pt x="280" y="593"/>
                </a:lnTo>
                <a:lnTo>
                  <a:pt x="301" y="551"/>
                </a:lnTo>
                <a:close/>
                <a:moveTo>
                  <a:pt x="190" y="21"/>
                </a:moveTo>
                <a:lnTo>
                  <a:pt x="207" y="32"/>
                </a:lnTo>
                <a:cubicBezTo>
                  <a:pt x="208" y="32"/>
                  <a:pt x="209" y="33"/>
                  <a:pt x="210" y="34"/>
                </a:cubicBezTo>
                <a:lnTo>
                  <a:pt x="366" y="14"/>
                </a:lnTo>
                <a:cubicBezTo>
                  <a:pt x="362" y="5"/>
                  <a:pt x="353" y="0"/>
                  <a:pt x="342" y="1"/>
                </a:cubicBezTo>
                <a:lnTo>
                  <a:pt x="190" y="21"/>
                </a:lnTo>
                <a:close/>
                <a:moveTo>
                  <a:pt x="169" y="25"/>
                </a:moveTo>
                <a:lnTo>
                  <a:pt x="199" y="44"/>
                </a:lnTo>
                <a:cubicBezTo>
                  <a:pt x="203" y="47"/>
                  <a:pt x="207" y="55"/>
                  <a:pt x="207" y="62"/>
                </a:cubicBezTo>
                <a:lnTo>
                  <a:pt x="207" y="333"/>
                </a:lnTo>
                <a:cubicBezTo>
                  <a:pt x="207" y="340"/>
                  <a:pt x="203" y="343"/>
                  <a:pt x="199" y="340"/>
                </a:cubicBezTo>
                <a:lnTo>
                  <a:pt x="169" y="322"/>
                </a:lnTo>
                <a:cubicBezTo>
                  <a:pt x="165" y="319"/>
                  <a:pt x="161" y="311"/>
                  <a:pt x="161" y="304"/>
                </a:cubicBezTo>
                <a:lnTo>
                  <a:pt x="161" y="33"/>
                </a:lnTo>
                <a:cubicBezTo>
                  <a:pt x="161" y="26"/>
                  <a:pt x="165" y="23"/>
                  <a:pt x="169" y="25"/>
                </a:cubicBezTo>
                <a:close/>
                <a:moveTo>
                  <a:pt x="291" y="109"/>
                </a:moveTo>
                <a:lnTo>
                  <a:pt x="309" y="120"/>
                </a:lnTo>
                <a:cubicBezTo>
                  <a:pt x="310" y="121"/>
                  <a:pt x="310" y="122"/>
                  <a:pt x="311" y="122"/>
                </a:cubicBezTo>
                <a:lnTo>
                  <a:pt x="467" y="102"/>
                </a:lnTo>
                <a:cubicBezTo>
                  <a:pt x="464" y="94"/>
                  <a:pt x="454" y="88"/>
                  <a:pt x="443" y="90"/>
                </a:cubicBezTo>
                <a:lnTo>
                  <a:pt x="291" y="109"/>
                </a:lnTo>
                <a:close/>
                <a:moveTo>
                  <a:pt x="270" y="114"/>
                </a:moveTo>
                <a:lnTo>
                  <a:pt x="300" y="133"/>
                </a:lnTo>
                <a:cubicBezTo>
                  <a:pt x="304" y="136"/>
                  <a:pt x="308" y="144"/>
                  <a:pt x="308" y="151"/>
                </a:cubicBezTo>
                <a:lnTo>
                  <a:pt x="308" y="422"/>
                </a:lnTo>
                <a:cubicBezTo>
                  <a:pt x="308" y="428"/>
                  <a:pt x="304" y="432"/>
                  <a:pt x="300" y="429"/>
                </a:cubicBezTo>
                <a:lnTo>
                  <a:pt x="270" y="410"/>
                </a:lnTo>
                <a:cubicBezTo>
                  <a:pt x="266" y="407"/>
                  <a:pt x="263" y="400"/>
                  <a:pt x="263" y="393"/>
                </a:cubicBezTo>
                <a:lnTo>
                  <a:pt x="263" y="122"/>
                </a:lnTo>
                <a:cubicBezTo>
                  <a:pt x="263" y="115"/>
                  <a:pt x="266" y="111"/>
                  <a:pt x="270" y="114"/>
                </a:cubicBezTo>
                <a:close/>
                <a:moveTo>
                  <a:pt x="322" y="145"/>
                </a:moveTo>
                <a:lnTo>
                  <a:pt x="486" y="124"/>
                </a:lnTo>
                <a:cubicBezTo>
                  <a:pt x="500" y="122"/>
                  <a:pt x="511" y="131"/>
                  <a:pt x="511" y="145"/>
                </a:cubicBezTo>
                <a:lnTo>
                  <a:pt x="511" y="378"/>
                </a:lnTo>
                <a:cubicBezTo>
                  <a:pt x="511" y="391"/>
                  <a:pt x="500" y="404"/>
                  <a:pt x="486" y="406"/>
                </a:cubicBezTo>
                <a:lnTo>
                  <a:pt x="322" y="426"/>
                </a:lnTo>
                <a:lnTo>
                  <a:pt x="322" y="145"/>
                </a:lnTo>
                <a:close/>
                <a:moveTo>
                  <a:pt x="354" y="183"/>
                </a:moveTo>
                <a:lnTo>
                  <a:pt x="481" y="166"/>
                </a:lnTo>
                <a:lnTo>
                  <a:pt x="481" y="224"/>
                </a:lnTo>
                <a:lnTo>
                  <a:pt x="354" y="240"/>
                </a:lnTo>
                <a:lnTo>
                  <a:pt x="354" y="183"/>
                </a:lnTo>
                <a:close/>
                <a:moveTo>
                  <a:pt x="221" y="56"/>
                </a:moveTo>
                <a:lnTo>
                  <a:pt x="384" y="35"/>
                </a:lnTo>
                <a:cubicBezTo>
                  <a:pt x="398" y="33"/>
                  <a:pt x="410" y="43"/>
                  <a:pt x="410" y="56"/>
                </a:cubicBezTo>
                <a:lnTo>
                  <a:pt x="410" y="63"/>
                </a:lnTo>
                <a:lnTo>
                  <a:pt x="255" y="83"/>
                </a:lnTo>
                <a:cubicBezTo>
                  <a:pt x="244" y="86"/>
                  <a:pt x="240" y="93"/>
                  <a:pt x="240" y="107"/>
                </a:cubicBezTo>
                <a:lnTo>
                  <a:pt x="240" y="335"/>
                </a:lnTo>
                <a:lnTo>
                  <a:pt x="221" y="338"/>
                </a:lnTo>
                <a:lnTo>
                  <a:pt x="221" y="56"/>
                </a:lnTo>
                <a:close/>
                <a:moveTo>
                  <a:pt x="101" y="188"/>
                </a:moveTo>
                <a:lnTo>
                  <a:pt x="134" y="188"/>
                </a:lnTo>
                <a:lnTo>
                  <a:pt x="134" y="135"/>
                </a:lnTo>
                <a:lnTo>
                  <a:pt x="104" y="135"/>
                </a:lnTo>
                <a:cubicBezTo>
                  <a:pt x="76" y="135"/>
                  <a:pt x="54" y="158"/>
                  <a:pt x="54" y="186"/>
                </a:cubicBezTo>
                <a:lnTo>
                  <a:pt x="54" y="467"/>
                </a:lnTo>
                <a:cubicBezTo>
                  <a:pt x="54" y="490"/>
                  <a:pt x="69" y="509"/>
                  <a:pt x="90" y="515"/>
                </a:cubicBezTo>
                <a:lnTo>
                  <a:pt x="90" y="515"/>
                </a:lnTo>
                <a:lnTo>
                  <a:pt x="0" y="586"/>
                </a:lnTo>
                <a:lnTo>
                  <a:pt x="0" y="630"/>
                </a:lnTo>
                <a:lnTo>
                  <a:pt x="678" y="630"/>
                </a:lnTo>
                <a:lnTo>
                  <a:pt x="678" y="586"/>
                </a:lnTo>
                <a:lnTo>
                  <a:pt x="582" y="516"/>
                </a:lnTo>
                <a:cubicBezTo>
                  <a:pt x="604" y="511"/>
                  <a:pt x="621" y="491"/>
                  <a:pt x="621" y="467"/>
                </a:cubicBezTo>
                <a:lnTo>
                  <a:pt x="621" y="186"/>
                </a:lnTo>
                <a:cubicBezTo>
                  <a:pt x="621" y="158"/>
                  <a:pt x="598" y="135"/>
                  <a:pt x="571" y="135"/>
                </a:cubicBezTo>
                <a:lnTo>
                  <a:pt x="541" y="135"/>
                </a:lnTo>
                <a:lnTo>
                  <a:pt x="541" y="188"/>
                </a:lnTo>
                <a:lnTo>
                  <a:pt x="573" y="188"/>
                </a:lnTo>
                <a:lnTo>
                  <a:pt x="573" y="474"/>
                </a:lnTo>
                <a:lnTo>
                  <a:pt x="101" y="474"/>
                </a:lnTo>
                <a:lnTo>
                  <a:pt x="101" y="188"/>
                </a:lnTo>
                <a:close/>
              </a:path>
            </a:pathLst>
          </a:custGeom>
          <a:solidFill>
            <a:srgbClr val="1D4C61"/>
          </a:solidFill>
          <a:ln>
            <a:noFill/>
          </a:ln>
        </p:spPr>
        <p:txBody>
          <a:bodyPr vert="horz" wrap="square" lIns="91440" tIns="45720" rIns="91440" bIns="45720" numCol="1" anchor="t" anchorCtr="0" compatLnSpc="1"/>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313530"/>
              </a:solidFill>
              <a:effectLst/>
              <a:uLnTx/>
              <a:uFillTx/>
              <a:latin typeface="Arial" panose="020B0604020202020204" pitchFamily="34" charset="0"/>
              <a:ea typeface="宋体" panose="02010600030101010101" pitchFamily="2" charset="-122"/>
            </a:endParaRPr>
          </a:p>
        </p:txBody>
      </p:sp>
      <p:sp>
        <p:nvSpPr>
          <p:cNvPr id="128" name="Freeform 27"/>
          <p:cNvSpPr>
            <a:spLocks noEditPoints="1"/>
          </p:cNvSpPr>
          <p:nvPr/>
        </p:nvSpPr>
        <p:spPr bwMode="auto">
          <a:xfrm>
            <a:off x="9092191" y="3649321"/>
            <a:ext cx="656953" cy="580076"/>
          </a:xfrm>
          <a:custGeom>
            <a:avLst/>
            <a:gdLst>
              <a:gd name="T0" fmla="*/ 284 w 683"/>
              <a:gd name="T1" fmla="*/ 381 h 601"/>
              <a:gd name="T2" fmla="*/ 595 w 683"/>
              <a:gd name="T3" fmla="*/ 392 h 601"/>
              <a:gd name="T4" fmla="*/ 589 w 683"/>
              <a:gd name="T5" fmla="*/ 359 h 601"/>
              <a:gd name="T6" fmla="*/ 285 w 683"/>
              <a:gd name="T7" fmla="*/ 371 h 601"/>
              <a:gd name="T8" fmla="*/ 589 w 683"/>
              <a:gd name="T9" fmla="*/ 359 h 601"/>
              <a:gd name="T10" fmla="*/ 282 w 683"/>
              <a:gd name="T11" fmla="*/ 338 h 601"/>
              <a:gd name="T12" fmla="*/ 591 w 683"/>
              <a:gd name="T13" fmla="*/ 349 h 601"/>
              <a:gd name="T14" fmla="*/ 269 w 683"/>
              <a:gd name="T15" fmla="*/ 324 h 601"/>
              <a:gd name="T16" fmla="*/ 607 w 683"/>
              <a:gd name="T17" fmla="*/ 408 h 601"/>
              <a:gd name="T18" fmla="*/ 261 w 683"/>
              <a:gd name="T19" fmla="*/ 432 h 601"/>
              <a:gd name="T20" fmla="*/ 242 w 683"/>
              <a:gd name="T21" fmla="*/ 316 h 601"/>
              <a:gd name="T22" fmla="*/ 607 w 683"/>
              <a:gd name="T23" fmla="*/ 300 h 601"/>
              <a:gd name="T24" fmla="*/ 269 w 683"/>
              <a:gd name="T25" fmla="*/ 324 h 601"/>
              <a:gd name="T26" fmla="*/ 345 w 683"/>
              <a:gd name="T27" fmla="*/ 39 h 601"/>
              <a:gd name="T28" fmla="*/ 335 w 683"/>
              <a:gd name="T29" fmla="*/ 3 h 601"/>
              <a:gd name="T30" fmla="*/ 350 w 683"/>
              <a:gd name="T31" fmla="*/ 1 h 601"/>
              <a:gd name="T32" fmla="*/ 411 w 683"/>
              <a:gd name="T33" fmla="*/ 39 h 601"/>
              <a:gd name="T34" fmla="*/ 367 w 683"/>
              <a:gd name="T35" fmla="*/ 56 h 601"/>
              <a:gd name="T36" fmla="*/ 366 w 683"/>
              <a:gd name="T37" fmla="*/ 105 h 601"/>
              <a:gd name="T38" fmla="*/ 353 w 683"/>
              <a:gd name="T39" fmla="*/ 218 h 601"/>
              <a:gd name="T40" fmla="*/ 380 w 683"/>
              <a:gd name="T41" fmla="*/ 107 h 601"/>
              <a:gd name="T42" fmla="*/ 486 w 683"/>
              <a:gd name="T43" fmla="*/ 87 h 601"/>
              <a:gd name="T44" fmla="*/ 441 w 683"/>
              <a:gd name="T45" fmla="*/ 285 h 601"/>
              <a:gd name="T46" fmla="*/ 406 w 683"/>
              <a:gd name="T47" fmla="*/ 285 h 601"/>
              <a:gd name="T48" fmla="*/ 361 w 683"/>
              <a:gd name="T49" fmla="*/ 87 h 601"/>
              <a:gd name="T50" fmla="*/ 430 w 683"/>
              <a:gd name="T51" fmla="*/ 30 h 601"/>
              <a:gd name="T52" fmla="*/ 429 w 683"/>
              <a:gd name="T53" fmla="*/ 88 h 601"/>
              <a:gd name="T54" fmla="*/ 237 w 683"/>
              <a:gd name="T55" fmla="*/ 540 h 601"/>
              <a:gd name="T56" fmla="*/ 637 w 683"/>
              <a:gd name="T57" fmla="*/ 553 h 601"/>
              <a:gd name="T58" fmla="*/ 237 w 683"/>
              <a:gd name="T59" fmla="*/ 540 h 601"/>
              <a:gd name="T60" fmla="*/ 634 w 683"/>
              <a:gd name="T61" fmla="*/ 515 h 601"/>
              <a:gd name="T62" fmla="*/ 239 w 683"/>
              <a:gd name="T63" fmla="*/ 528 h 601"/>
              <a:gd name="T64" fmla="*/ 231 w 683"/>
              <a:gd name="T65" fmla="*/ 491 h 601"/>
              <a:gd name="T66" fmla="*/ 635 w 683"/>
              <a:gd name="T67" fmla="*/ 504 h 601"/>
              <a:gd name="T68" fmla="*/ 231 w 683"/>
              <a:gd name="T69" fmla="*/ 491 h 601"/>
              <a:gd name="T70" fmla="*/ 652 w 683"/>
              <a:gd name="T71" fmla="*/ 570 h 601"/>
              <a:gd name="T72" fmla="*/ 219 w 683"/>
              <a:gd name="T73" fmla="*/ 598 h 601"/>
              <a:gd name="T74" fmla="*/ 683 w 683"/>
              <a:gd name="T75" fmla="*/ 580 h 601"/>
              <a:gd name="T76" fmla="*/ 662 w 683"/>
              <a:gd name="T77" fmla="*/ 447 h 601"/>
              <a:gd name="T78" fmla="*/ 219 w 683"/>
              <a:gd name="T79" fmla="*/ 475 h 601"/>
              <a:gd name="T80" fmla="*/ 223 w 683"/>
              <a:gd name="T81" fmla="*/ 189 h 601"/>
              <a:gd name="T82" fmla="*/ 103 w 683"/>
              <a:gd name="T83" fmla="*/ 549 h 601"/>
              <a:gd name="T84" fmla="*/ 223 w 683"/>
              <a:gd name="T85" fmla="*/ 189 h 601"/>
              <a:gd name="T86" fmla="*/ 72 w 683"/>
              <a:gd name="T87" fmla="*/ 534 h 601"/>
              <a:gd name="T88" fmla="*/ 213 w 683"/>
              <a:gd name="T89" fmla="*/ 187 h 601"/>
              <a:gd name="T90" fmla="*/ 183 w 683"/>
              <a:gd name="T91" fmla="*/ 168 h 601"/>
              <a:gd name="T92" fmla="*/ 62 w 683"/>
              <a:gd name="T93" fmla="*/ 531 h 601"/>
              <a:gd name="T94" fmla="*/ 183 w 683"/>
              <a:gd name="T95" fmla="*/ 168 h 601"/>
              <a:gd name="T96" fmla="*/ 114 w 683"/>
              <a:gd name="T97" fmla="*/ 568 h 601"/>
              <a:gd name="T98" fmla="*/ 280 w 683"/>
              <a:gd name="T99" fmla="*/ 192 h 601"/>
              <a:gd name="T100" fmla="*/ 112 w 683"/>
              <a:gd name="T101" fmla="*/ 597 h 601"/>
              <a:gd name="T102" fmla="*/ 4 w 683"/>
              <a:gd name="T103" fmla="*/ 536 h 601"/>
              <a:gd name="T104" fmla="*/ 173 w 683"/>
              <a:gd name="T105" fmla="*/ 152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3" h="601">
                <a:moveTo>
                  <a:pt x="591" y="381"/>
                </a:moveTo>
                <a:lnTo>
                  <a:pt x="284" y="381"/>
                </a:lnTo>
                <a:cubicBezTo>
                  <a:pt x="284" y="385"/>
                  <a:pt x="283" y="389"/>
                  <a:pt x="282" y="392"/>
                </a:cubicBezTo>
                <a:lnTo>
                  <a:pt x="595" y="392"/>
                </a:lnTo>
                <a:cubicBezTo>
                  <a:pt x="593" y="389"/>
                  <a:pt x="592" y="385"/>
                  <a:pt x="591" y="381"/>
                </a:cubicBezTo>
                <a:close/>
                <a:moveTo>
                  <a:pt x="589" y="359"/>
                </a:moveTo>
                <a:lnTo>
                  <a:pt x="285" y="359"/>
                </a:lnTo>
                <a:cubicBezTo>
                  <a:pt x="285" y="363"/>
                  <a:pt x="285" y="367"/>
                  <a:pt x="285" y="371"/>
                </a:cubicBezTo>
                <a:lnTo>
                  <a:pt x="589" y="371"/>
                </a:lnTo>
                <a:cubicBezTo>
                  <a:pt x="588" y="367"/>
                  <a:pt x="588" y="363"/>
                  <a:pt x="589" y="359"/>
                </a:cubicBezTo>
                <a:close/>
                <a:moveTo>
                  <a:pt x="595" y="338"/>
                </a:moveTo>
                <a:lnTo>
                  <a:pt x="282" y="338"/>
                </a:lnTo>
                <a:cubicBezTo>
                  <a:pt x="283" y="342"/>
                  <a:pt x="284" y="345"/>
                  <a:pt x="284" y="349"/>
                </a:cubicBezTo>
                <a:lnTo>
                  <a:pt x="591" y="349"/>
                </a:lnTo>
                <a:cubicBezTo>
                  <a:pt x="592" y="345"/>
                  <a:pt x="593" y="341"/>
                  <a:pt x="595" y="338"/>
                </a:cubicBezTo>
                <a:close/>
                <a:moveTo>
                  <a:pt x="269" y="324"/>
                </a:moveTo>
                <a:lnTo>
                  <a:pt x="269" y="408"/>
                </a:lnTo>
                <a:lnTo>
                  <a:pt x="607" y="408"/>
                </a:lnTo>
                <a:lnTo>
                  <a:pt x="607" y="432"/>
                </a:lnTo>
                <a:lnTo>
                  <a:pt x="261" y="432"/>
                </a:lnTo>
                <a:cubicBezTo>
                  <a:pt x="251" y="432"/>
                  <a:pt x="242" y="425"/>
                  <a:pt x="242" y="416"/>
                </a:cubicBezTo>
                <a:lnTo>
                  <a:pt x="242" y="316"/>
                </a:lnTo>
                <a:cubicBezTo>
                  <a:pt x="242" y="307"/>
                  <a:pt x="251" y="300"/>
                  <a:pt x="261" y="300"/>
                </a:cubicBezTo>
                <a:lnTo>
                  <a:pt x="607" y="300"/>
                </a:lnTo>
                <a:lnTo>
                  <a:pt x="607" y="324"/>
                </a:lnTo>
                <a:lnTo>
                  <a:pt x="269" y="324"/>
                </a:lnTo>
                <a:close/>
                <a:moveTo>
                  <a:pt x="367" y="56"/>
                </a:moveTo>
                <a:cubicBezTo>
                  <a:pt x="354" y="55"/>
                  <a:pt x="348" y="48"/>
                  <a:pt x="345" y="39"/>
                </a:cubicBezTo>
                <a:cubicBezTo>
                  <a:pt x="342" y="31"/>
                  <a:pt x="343" y="26"/>
                  <a:pt x="343" y="18"/>
                </a:cubicBezTo>
                <a:cubicBezTo>
                  <a:pt x="342" y="8"/>
                  <a:pt x="336" y="5"/>
                  <a:pt x="335" y="3"/>
                </a:cubicBezTo>
                <a:cubicBezTo>
                  <a:pt x="335" y="2"/>
                  <a:pt x="337" y="1"/>
                  <a:pt x="341" y="1"/>
                </a:cubicBezTo>
                <a:cubicBezTo>
                  <a:pt x="344" y="1"/>
                  <a:pt x="347" y="0"/>
                  <a:pt x="350" y="1"/>
                </a:cubicBezTo>
                <a:cubicBezTo>
                  <a:pt x="356" y="1"/>
                  <a:pt x="365" y="2"/>
                  <a:pt x="366" y="2"/>
                </a:cubicBezTo>
                <a:cubicBezTo>
                  <a:pt x="385" y="6"/>
                  <a:pt x="409" y="16"/>
                  <a:pt x="411" y="39"/>
                </a:cubicBezTo>
                <a:cubicBezTo>
                  <a:pt x="413" y="49"/>
                  <a:pt x="412" y="61"/>
                  <a:pt x="402" y="65"/>
                </a:cubicBezTo>
                <a:cubicBezTo>
                  <a:pt x="395" y="55"/>
                  <a:pt x="378" y="57"/>
                  <a:pt x="367" y="56"/>
                </a:cubicBezTo>
                <a:close/>
                <a:moveTo>
                  <a:pt x="394" y="102"/>
                </a:moveTo>
                <a:cubicBezTo>
                  <a:pt x="385" y="99"/>
                  <a:pt x="378" y="99"/>
                  <a:pt x="366" y="105"/>
                </a:cubicBezTo>
                <a:cubicBezTo>
                  <a:pt x="342" y="116"/>
                  <a:pt x="331" y="144"/>
                  <a:pt x="333" y="169"/>
                </a:cubicBezTo>
                <a:cubicBezTo>
                  <a:pt x="334" y="186"/>
                  <a:pt x="341" y="205"/>
                  <a:pt x="353" y="218"/>
                </a:cubicBezTo>
                <a:cubicBezTo>
                  <a:pt x="349" y="207"/>
                  <a:pt x="346" y="195"/>
                  <a:pt x="345" y="184"/>
                </a:cubicBezTo>
                <a:cubicBezTo>
                  <a:pt x="343" y="154"/>
                  <a:pt x="354" y="121"/>
                  <a:pt x="380" y="107"/>
                </a:cubicBezTo>
                <a:cubicBezTo>
                  <a:pt x="385" y="105"/>
                  <a:pt x="390" y="103"/>
                  <a:pt x="394" y="102"/>
                </a:cubicBezTo>
                <a:close/>
                <a:moveTo>
                  <a:pt x="486" y="87"/>
                </a:moveTo>
                <a:cubicBezTo>
                  <a:pt x="519" y="102"/>
                  <a:pt x="539" y="139"/>
                  <a:pt x="537" y="182"/>
                </a:cubicBezTo>
                <a:cubicBezTo>
                  <a:pt x="533" y="239"/>
                  <a:pt x="490" y="285"/>
                  <a:pt x="441" y="285"/>
                </a:cubicBezTo>
                <a:cubicBezTo>
                  <a:pt x="435" y="285"/>
                  <a:pt x="429" y="280"/>
                  <a:pt x="424" y="278"/>
                </a:cubicBezTo>
                <a:cubicBezTo>
                  <a:pt x="418" y="280"/>
                  <a:pt x="412" y="285"/>
                  <a:pt x="406" y="285"/>
                </a:cubicBezTo>
                <a:cubicBezTo>
                  <a:pt x="357" y="285"/>
                  <a:pt x="315" y="239"/>
                  <a:pt x="311" y="182"/>
                </a:cubicBezTo>
                <a:cubicBezTo>
                  <a:pt x="308" y="139"/>
                  <a:pt x="329" y="102"/>
                  <a:pt x="361" y="87"/>
                </a:cubicBezTo>
                <a:cubicBezTo>
                  <a:pt x="385" y="75"/>
                  <a:pt x="397" y="79"/>
                  <a:pt x="417" y="88"/>
                </a:cubicBezTo>
                <a:cubicBezTo>
                  <a:pt x="415" y="72"/>
                  <a:pt x="414" y="48"/>
                  <a:pt x="430" y="30"/>
                </a:cubicBezTo>
                <a:cubicBezTo>
                  <a:pt x="434" y="28"/>
                  <a:pt x="443" y="32"/>
                  <a:pt x="443" y="40"/>
                </a:cubicBezTo>
                <a:cubicBezTo>
                  <a:pt x="430" y="55"/>
                  <a:pt x="429" y="76"/>
                  <a:pt x="429" y="88"/>
                </a:cubicBezTo>
                <a:cubicBezTo>
                  <a:pt x="450" y="79"/>
                  <a:pt x="462" y="75"/>
                  <a:pt x="486" y="87"/>
                </a:cubicBezTo>
                <a:close/>
                <a:moveTo>
                  <a:pt x="237" y="540"/>
                </a:moveTo>
                <a:lnTo>
                  <a:pt x="635" y="540"/>
                </a:lnTo>
                <a:cubicBezTo>
                  <a:pt x="635" y="544"/>
                  <a:pt x="636" y="549"/>
                  <a:pt x="637" y="553"/>
                </a:cubicBezTo>
                <a:lnTo>
                  <a:pt x="231" y="553"/>
                </a:lnTo>
                <a:cubicBezTo>
                  <a:pt x="234" y="549"/>
                  <a:pt x="236" y="545"/>
                  <a:pt x="237" y="540"/>
                </a:cubicBezTo>
                <a:close/>
                <a:moveTo>
                  <a:pt x="239" y="515"/>
                </a:moveTo>
                <a:lnTo>
                  <a:pt x="634" y="515"/>
                </a:lnTo>
                <a:cubicBezTo>
                  <a:pt x="634" y="520"/>
                  <a:pt x="634" y="524"/>
                  <a:pt x="634" y="528"/>
                </a:cubicBezTo>
                <a:lnTo>
                  <a:pt x="239" y="528"/>
                </a:lnTo>
                <a:cubicBezTo>
                  <a:pt x="240" y="524"/>
                  <a:pt x="240" y="520"/>
                  <a:pt x="239" y="515"/>
                </a:cubicBezTo>
                <a:close/>
                <a:moveTo>
                  <a:pt x="231" y="491"/>
                </a:moveTo>
                <a:lnTo>
                  <a:pt x="637" y="491"/>
                </a:lnTo>
                <a:cubicBezTo>
                  <a:pt x="636" y="495"/>
                  <a:pt x="635" y="499"/>
                  <a:pt x="635" y="504"/>
                </a:cubicBezTo>
                <a:lnTo>
                  <a:pt x="237" y="504"/>
                </a:lnTo>
                <a:cubicBezTo>
                  <a:pt x="236" y="499"/>
                  <a:pt x="234" y="495"/>
                  <a:pt x="231" y="491"/>
                </a:cubicBezTo>
                <a:close/>
                <a:moveTo>
                  <a:pt x="652" y="475"/>
                </a:moveTo>
                <a:lnTo>
                  <a:pt x="652" y="570"/>
                </a:lnTo>
                <a:lnTo>
                  <a:pt x="219" y="570"/>
                </a:lnTo>
                <a:lnTo>
                  <a:pt x="219" y="598"/>
                </a:lnTo>
                <a:lnTo>
                  <a:pt x="662" y="598"/>
                </a:lnTo>
                <a:cubicBezTo>
                  <a:pt x="674" y="598"/>
                  <a:pt x="683" y="590"/>
                  <a:pt x="683" y="580"/>
                </a:cubicBezTo>
                <a:lnTo>
                  <a:pt x="683" y="465"/>
                </a:lnTo>
                <a:cubicBezTo>
                  <a:pt x="683" y="455"/>
                  <a:pt x="674" y="447"/>
                  <a:pt x="662" y="447"/>
                </a:cubicBezTo>
                <a:lnTo>
                  <a:pt x="219" y="447"/>
                </a:lnTo>
                <a:lnTo>
                  <a:pt x="219" y="475"/>
                </a:lnTo>
                <a:lnTo>
                  <a:pt x="652" y="475"/>
                </a:lnTo>
                <a:close/>
                <a:moveTo>
                  <a:pt x="223" y="189"/>
                </a:moveTo>
                <a:lnTo>
                  <a:pt x="93" y="543"/>
                </a:lnTo>
                <a:cubicBezTo>
                  <a:pt x="97" y="545"/>
                  <a:pt x="100" y="547"/>
                  <a:pt x="103" y="549"/>
                </a:cubicBezTo>
                <a:lnTo>
                  <a:pt x="236" y="188"/>
                </a:lnTo>
                <a:cubicBezTo>
                  <a:pt x="232" y="189"/>
                  <a:pt x="228" y="189"/>
                  <a:pt x="223" y="189"/>
                </a:cubicBezTo>
                <a:close/>
                <a:moveTo>
                  <a:pt x="201" y="183"/>
                </a:moveTo>
                <a:lnTo>
                  <a:pt x="72" y="534"/>
                </a:lnTo>
                <a:cubicBezTo>
                  <a:pt x="76" y="535"/>
                  <a:pt x="79" y="537"/>
                  <a:pt x="83" y="538"/>
                </a:cubicBezTo>
                <a:lnTo>
                  <a:pt x="213" y="187"/>
                </a:lnTo>
                <a:cubicBezTo>
                  <a:pt x="209" y="186"/>
                  <a:pt x="205" y="185"/>
                  <a:pt x="201" y="183"/>
                </a:cubicBezTo>
                <a:close/>
                <a:moveTo>
                  <a:pt x="183" y="168"/>
                </a:moveTo>
                <a:lnTo>
                  <a:pt x="50" y="529"/>
                </a:lnTo>
                <a:cubicBezTo>
                  <a:pt x="53" y="530"/>
                  <a:pt x="57" y="531"/>
                  <a:pt x="62" y="531"/>
                </a:cubicBezTo>
                <a:lnTo>
                  <a:pt x="192" y="177"/>
                </a:lnTo>
                <a:cubicBezTo>
                  <a:pt x="189" y="175"/>
                  <a:pt x="185" y="172"/>
                  <a:pt x="183" y="168"/>
                </a:cubicBezTo>
                <a:close/>
                <a:moveTo>
                  <a:pt x="31" y="537"/>
                </a:moveTo>
                <a:lnTo>
                  <a:pt x="114" y="568"/>
                </a:lnTo>
                <a:lnTo>
                  <a:pt x="256" y="183"/>
                </a:lnTo>
                <a:lnTo>
                  <a:pt x="280" y="192"/>
                </a:lnTo>
                <a:lnTo>
                  <a:pt x="135" y="585"/>
                </a:lnTo>
                <a:cubicBezTo>
                  <a:pt x="131" y="595"/>
                  <a:pt x="121" y="601"/>
                  <a:pt x="112" y="597"/>
                </a:cubicBezTo>
                <a:lnTo>
                  <a:pt x="13" y="561"/>
                </a:lnTo>
                <a:cubicBezTo>
                  <a:pt x="4" y="558"/>
                  <a:pt x="0" y="547"/>
                  <a:pt x="4" y="536"/>
                </a:cubicBezTo>
                <a:lnTo>
                  <a:pt x="149" y="144"/>
                </a:lnTo>
                <a:lnTo>
                  <a:pt x="173" y="152"/>
                </a:lnTo>
                <a:lnTo>
                  <a:pt x="31" y="537"/>
                </a:lnTo>
                <a:close/>
              </a:path>
            </a:pathLst>
          </a:custGeom>
          <a:solidFill>
            <a:srgbClr val="1D4C61"/>
          </a:solidFill>
          <a:ln>
            <a:noFill/>
          </a:ln>
        </p:spPr>
        <p:txBody>
          <a:bodyPr vert="horz" wrap="square" lIns="91440" tIns="45720" rIns="91440" bIns="45720" numCol="1" anchor="t" anchorCtr="0" compatLnSpc="1"/>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313530"/>
              </a:solidFill>
              <a:effectLst/>
              <a:uLnTx/>
              <a:uFillTx/>
              <a:latin typeface="Arial" panose="020B0604020202020204" pitchFamily="34" charset="0"/>
              <a:ea typeface="宋体" panose="02010600030101010101" pitchFamily="2" charset="-122"/>
            </a:endParaRPr>
          </a:p>
        </p:txBody>
      </p:sp>
      <p:sp>
        <p:nvSpPr>
          <p:cNvPr id="129" name="Freeform 28"/>
          <p:cNvSpPr>
            <a:spLocks noEditPoints="1"/>
          </p:cNvSpPr>
          <p:nvPr/>
        </p:nvSpPr>
        <p:spPr bwMode="auto">
          <a:xfrm>
            <a:off x="10450961" y="2092148"/>
            <a:ext cx="568429" cy="570758"/>
          </a:xfrm>
          <a:custGeom>
            <a:avLst/>
            <a:gdLst>
              <a:gd name="T0" fmla="*/ 584 w 591"/>
              <a:gd name="T1" fmla="*/ 217 h 591"/>
              <a:gd name="T2" fmla="*/ 509 w 591"/>
              <a:gd name="T3" fmla="*/ 82 h 591"/>
              <a:gd name="T4" fmla="*/ 370 w 591"/>
              <a:gd name="T5" fmla="*/ 6 h 591"/>
              <a:gd name="T6" fmla="*/ 370 w 591"/>
              <a:gd name="T7" fmla="*/ 217 h 591"/>
              <a:gd name="T8" fmla="*/ 584 w 591"/>
              <a:gd name="T9" fmla="*/ 217 h 591"/>
              <a:gd name="T10" fmla="*/ 299 w 591"/>
              <a:gd name="T11" fmla="*/ 252 h 591"/>
              <a:gd name="T12" fmla="*/ 299 w 591"/>
              <a:gd name="T13" fmla="*/ 0 h 591"/>
              <a:gd name="T14" fmla="*/ 111 w 591"/>
              <a:gd name="T15" fmla="*/ 82 h 591"/>
              <a:gd name="T16" fmla="*/ 111 w 591"/>
              <a:gd name="T17" fmla="*/ 481 h 591"/>
              <a:gd name="T18" fmla="*/ 509 w 591"/>
              <a:gd name="T19" fmla="*/ 481 h 591"/>
              <a:gd name="T20" fmla="*/ 591 w 591"/>
              <a:gd name="T21" fmla="*/ 287 h 591"/>
              <a:gd name="T22" fmla="*/ 334 w 591"/>
              <a:gd name="T23" fmla="*/ 287 h 591"/>
              <a:gd name="T24" fmla="*/ 299 w 591"/>
              <a:gd name="T25" fmla="*/ 252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1" h="591">
                <a:moveTo>
                  <a:pt x="584" y="217"/>
                </a:moveTo>
                <a:cubicBezTo>
                  <a:pt x="572" y="167"/>
                  <a:pt x="547" y="121"/>
                  <a:pt x="509" y="82"/>
                </a:cubicBezTo>
                <a:cubicBezTo>
                  <a:pt x="469" y="43"/>
                  <a:pt x="421" y="17"/>
                  <a:pt x="370" y="6"/>
                </a:cubicBezTo>
                <a:lnTo>
                  <a:pt x="370" y="217"/>
                </a:lnTo>
                <a:lnTo>
                  <a:pt x="584" y="217"/>
                </a:lnTo>
                <a:close/>
                <a:moveTo>
                  <a:pt x="299" y="252"/>
                </a:moveTo>
                <a:lnTo>
                  <a:pt x="299" y="0"/>
                </a:lnTo>
                <a:cubicBezTo>
                  <a:pt x="231" y="3"/>
                  <a:pt x="163" y="30"/>
                  <a:pt x="111" y="82"/>
                </a:cubicBezTo>
                <a:cubicBezTo>
                  <a:pt x="0" y="192"/>
                  <a:pt x="0" y="371"/>
                  <a:pt x="111" y="481"/>
                </a:cubicBezTo>
                <a:cubicBezTo>
                  <a:pt x="220" y="591"/>
                  <a:pt x="399" y="591"/>
                  <a:pt x="509" y="481"/>
                </a:cubicBezTo>
                <a:cubicBezTo>
                  <a:pt x="563" y="427"/>
                  <a:pt x="590" y="357"/>
                  <a:pt x="591" y="287"/>
                </a:cubicBezTo>
                <a:lnTo>
                  <a:pt x="334" y="287"/>
                </a:lnTo>
                <a:cubicBezTo>
                  <a:pt x="315" y="287"/>
                  <a:pt x="299" y="271"/>
                  <a:pt x="299" y="252"/>
                </a:cubicBezTo>
                <a:close/>
              </a:path>
            </a:pathLst>
          </a:custGeom>
          <a:solidFill>
            <a:srgbClr val="1D4C61"/>
          </a:solidFill>
          <a:ln>
            <a:noFill/>
          </a:ln>
        </p:spPr>
        <p:txBody>
          <a:bodyPr vert="horz" wrap="square" lIns="91440" tIns="45720" rIns="91440" bIns="45720" numCol="1" anchor="t" anchorCtr="0" compatLnSpc="1"/>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dirty="0">
              <a:ln>
                <a:noFill/>
              </a:ln>
              <a:solidFill>
                <a:srgbClr val="313530"/>
              </a:solidFill>
              <a:effectLst/>
              <a:uLnTx/>
              <a:uFillTx/>
              <a:latin typeface="Arial" panose="020B0604020202020204" pitchFamily="34" charset="0"/>
              <a:ea typeface="宋体" panose="02010600030101010101" pitchFamily="2" charset="-122"/>
            </a:endParaRPr>
          </a:p>
        </p:txBody>
      </p:sp>
      <p:sp>
        <p:nvSpPr>
          <p:cNvPr id="130" name="Freeform 35"/>
          <p:cNvSpPr>
            <a:spLocks noEditPoints="1"/>
          </p:cNvSpPr>
          <p:nvPr/>
        </p:nvSpPr>
        <p:spPr bwMode="auto">
          <a:xfrm>
            <a:off x="10435903" y="5520353"/>
            <a:ext cx="468253" cy="575418"/>
          </a:xfrm>
          <a:custGeom>
            <a:avLst/>
            <a:gdLst>
              <a:gd name="T0" fmla="*/ 0 w 486"/>
              <a:gd name="T1" fmla="*/ 262 h 598"/>
              <a:gd name="T2" fmla="*/ 0 w 486"/>
              <a:gd name="T3" fmla="*/ 500 h 598"/>
              <a:gd name="T4" fmla="*/ 98 w 486"/>
              <a:gd name="T5" fmla="*/ 598 h 598"/>
              <a:gd name="T6" fmla="*/ 388 w 486"/>
              <a:gd name="T7" fmla="*/ 598 h 598"/>
              <a:gd name="T8" fmla="*/ 486 w 486"/>
              <a:gd name="T9" fmla="*/ 500 h 598"/>
              <a:gd name="T10" fmla="*/ 486 w 486"/>
              <a:gd name="T11" fmla="*/ 262 h 598"/>
              <a:gd name="T12" fmla="*/ 445 w 486"/>
              <a:gd name="T13" fmla="*/ 262 h 598"/>
              <a:gd name="T14" fmla="*/ 445 w 486"/>
              <a:gd name="T15" fmla="*/ 199 h 598"/>
              <a:gd name="T16" fmla="*/ 246 w 486"/>
              <a:gd name="T17" fmla="*/ 0 h 598"/>
              <a:gd name="T18" fmla="*/ 48 w 486"/>
              <a:gd name="T19" fmla="*/ 199 h 598"/>
              <a:gd name="T20" fmla="*/ 48 w 486"/>
              <a:gd name="T21" fmla="*/ 262 h 598"/>
              <a:gd name="T22" fmla="*/ 0 w 486"/>
              <a:gd name="T23" fmla="*/ 262 h 598"/>
              <a:gd name="T24" fmla="*/ 370 w 486"/>
              <a:gd name="T25" fmla="*/ 262 h 598"/>
              <a:gd name="T26" fmla="*/ 122 w 486"/>
              <a:gd name="T27" fmla="*/ 262 h 598"/>
              <a:gd name="T28" fmla="*/ 123 w 486"/>
              <a:gd name="T29" fmla="*/ 199 h 598"/>
              <a:gd name="T30" fmla="*/ 246 w 486"/>
              <a:gd name="T31" fmla="*/ 75 h 598"/>
              <a:gd name="T32" fmla="*/ 370 w 486"/>
              <a:gd name="T33" fmla="*/ 199 h 598"/>
              <a:gd name="T34" fmla="*/ 370 w 486"/>
              <a:gd name="T35" fmla="*/ 262 h 598"/>
              <a:gd name="T36" fmla="*/ 276 w 486"/>
              <a:gd name="T37" fmla="*/ 438 h 598"/>
              <a:gd name="T38" fmla="*/ 276 w 486"/>
              <a:gd name="T39" fmla="*/ 438 h 598"/>
              <a:gd name="T40" fmla="*/ 276 w 486"/>
              <a:gd name="T41" fmla="*/ 491 h 598"/>
              <a:gd name="T42" fmla="*/ 243 w 486"/>
              <a:gd name="T43" fmla="*/ 523 h 598"/>
              <a:gd name="T44" fmla="*/ 210 w 486"/>
              <a:gd name="T45" fmla="*/ 491 h 598"/>
              <a:gd name="T46" fmla="*/ 210 w 486"/>
              <a:gd name="T47" fmla="*/ 438 h 598"/>
              <a:gd name="T48" fmla="*/ 187 w 486"/>
              <a:gd name="T49" fmla="*/ 392 h 598"/>
              <a:gd name="T50" fmla="*/ 243 w 486"/>
              <a:gd name="T51" fmla="*/ 336 h 598"/>
              <a:gd name="T52" fmla="*/ 299 w 486"/>
              <a:gd name="T53" fmla="*/ 392 h 598"/>
              <a:gd name="T54" fmla="*/ 276 w 486"/>
              <a:gd name="T55" fmla="*/ 438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6" h="598">
                <a:moveTo>
                  <a:pt x="0" y="262"/>
                </a:moveTo>
                <a:lnTo>
                  <a:pt x="0" y="500"/>
                </a:lnTo>
                <a:cubicBezTo>
                  <a:pt x="0" y="554"/>
                  <a:pt x="44" y="598"/>
                  <a:pt x="98" y="598"/>
                </a:cubicBezTo>
                <a:lnTo>
                  <a:pt x="388" y="598"/>
                </a:lnTo>
                <a:cubicBezTo>
                  <a:pt x="442" y="598"/>
                  <a:pt x="486" y="554"/>
                  <a:pt x="486" y="500"/>
                </a:cubicBezTo>
                <a:lnTo>
                  <a:pt x="486" y="262"/>
                </a:lnTo>
                <a:lnTo>
                  <a:pt x="445" y="262"/>
                </a:lnTo>
                <a:lnTo>
                  <a:pt x="445" y="199"/>
                </a:lnTo>
                <a:cubicBezTo>
                  <a:pt x="445" y="89"/>
                  <a:pt x="356" y="0"/>
                  <a:pt x="246" y="0"/>
                </a:cubicBezTo>
                <a:cubicBezTo>
                  <a:pt x="137" y="0"/>
                  <a:pt x="48" y="89"/>
                  <a:pt x="48" y="199"/>
                </a:cubicBezTo>
                <a:lnTo>
                  <a:pt x="48" y="262"/>
                </a:lnTo>
                <a:lnTo>
                  <a:pt x="0" y="262"/>
                </a:lnTo>
                <a:close/>
                <a:moveTo>
                  <a:pt x="370" y="262"/>
                </a:moveTo>
                <a:lnTo>
                  <a:pt x="122" y="262"/>
                </a:lnTo>
                <a:lnTo>
                  <a:pt x="123" y="199"/>
                </a:lnTo>
                <a:cubicBezTo>
                  <a:pt x="123" y="131"/>
                  <a:pt x="178" y="75"/>
                  <a:pt x="246" y="75"/>
                </a:cubicBezTo>
                <a:cubicBezTo>
                  <a:pt x="315" y="75"/>
                  <a:pt x="370" y="131"/>
                  <a:pt x="370" y="199"/>
                </a:cubicBezTo>
                <a:lnTo>
                  <a:pt x="370" y="262"/>
                </a:lnTo>
                <a:close/>
                <a:moveTo>
                  <a:pt x="276" y="438"/>
                </a:moveTo>
                <a:lnTo>
                  <a:pt x="276" y="438"/>
                </a:lnTo>
                <a:lnTo>
                  <a:pt x="276" y="491"/>
                </a:lnTo>
                <a:cubicBezTo>
                  <a:pt x="276" y="509"/>
                  <a:pt x="261" y="523"/>
                  <a:pt x="243" y="523"/>
                </a:cubicBezTo>
                <a:cubicBezTo>
                  <a:pt x="225" y="523"/>
                  <a:pt x="210" y="509"/>
                  <a:pt x="210" y="491"/>
                </a:cubicBezTo>
                <a:lnTo>
                  <a:pt x="210" y="438"/>
                </a:lnTo>
                <a:cubicBezTo>
                  <a:pt x="196" y="428"/>
                  <a:pt x="187" y="411"/>
                  <a:pt x="187" y="392"/>
                </a:cubicBezTo>
                <a:cubicBezTo>
                  <a:pt x="187" y="362"/>
                  <a:pt x="212" y="336"/>
                  <a:pt x="243" y="336"/>
                </a:cubicBezTo>
                <a:cubicBezTo>
                  <a:pt x="274" y="336"/>
                  <a:pt x="299" y="362"/>
                  <a:pt x="299" y="392"/>
                </a:cubicBezTo>
                <a:cubicBezTo>
                  <a:pt x="299" y="411"/>
                  <a:pt x="290" y="428"/>
                  <a:pt x="276" y="438"/>
                </a:cubicBezTo>
                <a:close/>
              </a:path>
            </a:pathLst>
          </a:custGeom>
          <a:solidFill>
            <a:srgbClr val="1D4C61"/>
          </a:solidFill>
          <a:ln>
            <a:noFill/>
          </a:ln>
        </p:spPr>
        <p:txBody>
          <a:bodyPr vert="horz" wrap="square" lIns="91440" tIns="45720" rIns="91440" bIns="45720" numCol="1" anchor="t" anchorCtr="0" compatLnSpc="1"/>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313530"/>
              </a:solidFill>
              <a:effectLst/>
              <a:uLnTx/>
              <a:uFillTx/>
              <a:latin typeface="Arial" panose="020B0604020202020204" pitchFamily="34" charset="0"/>
              <a:ea typeface="宋体" panose="02010600030101010101" pitchFamily="2" charset="-122"/>
            </a:endParaRPr>
          </a:p>
        </p:txBody>
      </p:sp>
      <p:sp>
        <p:nvSpPr>
          <p:cNvPr id="131" name="Freeform 37"/>
          <p:cNvSpPr>
            <a:spLocks noEditPoints="1"/>
          </p:cNvSpPr>
          <p:nvPr/>
        </p:nvSpPr>
        <p:spPr bwMode="auto">
          <a:xfrm>
            <a:off x="9182001" y="2932642"/>
            <a:ext cx="545131" cy="591724"/>
          </a:xfrm>
          <a:custGeom>
            <a:avLst/>
            <a:gdLst>
              <a:gd name="T0" fmla="*/ 38 w 566"/>
              <a:gd name="T1" fmla="*/ 38 h 613"/>
              <a:gd name="T2" fmla="*/ 151 w 566"/>
              <a:gd name="T3" fmla="*/ 37 h 613"/>
              <a:gd name="T4" fmla="*/ 271 w 566"/>
              <a:gd name="T5" fmla="*/ 5 h 613"/>
              <a:gd name="T6" fmla="*/ 283 w 566"/>
              <a:gd name="T7" fmla="*/ 0 h 613"/>
              <a:gd name="T8" fmla="*/ 294 w 566"/>
              <a:gd name="T9" fmla="*/ 5 h 613"/>
              <a:gd name="T10" fmla="*/ 415 w 566"/>
              <a:gd name="T11" fmla="*/ 37 h 613"/>
              <a:gd name="T12" fmla="*/ 528 w 566"/>
              <a:gd name="T13" fmla="*/ 38 h 613"/>
              <a:gd name="T14" fmla="*/ 566 w 566"/>
              <a:gd name="T15" fmla="*/ 33 h 613"/>
              <a:gd name="T16" fmla="*/ 566 w 566"/>
              <a:gd name="T17" fmla="*/ 77 h 613"/>
              <a:gd name="T18" fmla="*/ 486 w 566"/>
              <a:gd name="T19" fmla="*/ 464 h 613"/>
              <a:gd name="T20" fmla="*/ 291 w 566"/>
              <a:gd name="T21" fmla="*/ 611 h 613"/>
              <a:gd name="T22" fmla="*/ 283 w 566"/>
              <a:gd name="T23" fmla="*/ 613 h 613"/>
              <a:gd name="T24" fmla="*/ 275 w 566"/>
              <a:gd name="T25" fmla="*/ 611 h 613"/>
              <a:gd name="T26" fmla="*/ 80 w 566"/>
              <a:gd name="T27" fmla="*/ 464 h 613"/>
              <a:gd name="T28" fmla="*/ 0 w 566"/>
              <a:gd name="T29" fmla="*/ 77 h 613"/>
              <a:gd name="T30" fmla="*/ 0 w 566"/>
              <a:gd name="T31" fmla="*/ 33 h 613"/>
              <a:gd name="T32" fmla="*/ 38 w 566"/>
              <a:gd name="T33" fmla="*/ 38 h 613"/>
              <a:gd name="T34" fmla="*/ 283 w 566"/>
              <a:gd name="T35" fmla="*/ 312 h 613"/>
              <a:gd name="T36" fmla="*/ 283 w 566"/>
              <a:gd name="T37" fmla="*/ 312 h 613"/>
              <a:gd name="T38" fmla="*/ 472 w 566"/>
              <a:gd name="T39" fmla="*/ 312 h 613"/>
              <a:gd name="T40" fmla="*/ 496 w 566"/>
              <a:gd name="T41" fmla="*/ 117 h 613"/>
              <a:gd name="T42" fmla="*/ 407 w 566"/>
              <a:gd name="T43" fmla="*/ 113 h 613"/>
              <a:gd name="T44" fmla="*/ 283 w 566"/>
              <a:gd name="T45" fmla="*/ 81 h 613"/>
              <a:gd name="T46" fmla="*/ 283 w 566"/>
              <a:gd name="T47" fmla="*/ 312 h 613"/>
              <a:gd name="T48" fmla="*/ 283 w 566"/>
              <a:gd name="T49" fmla="*/ 535 h 613"/>
              <a:gd name="T50" fmla="*/ 283 w 566"/>
              <a:gd name="T51" fmla="*/ 535 h 613"/>
              <a:gd name="T52" fmla="*/ 283 w 566"/>
              <a:gd name="T53" fmla="*/ 312 h 613"/>
              <a:gd name="T54" fmla="*/ 94 w 566"/>
              <a:gd name="T55" fmla="*/ 312 h 613"/>
              <a:gd name="T56" fmla="*/ 137 w 566"/>
              <a:gd name="T57" fmla="*/ 423 h 613"/>
              <a:gd name="T58" fmla="*/ 283 w 566"/>
              <a:gd name="T59" fmla="*/ 535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66" h="613">
                <a:moveTo>
                  <a:pt x="38" y="38"/>
                </a:moveTo>
                <a:cubicBezTo>
                  <a:pt x="74" y="43"/>
                  <a:pt x="112" y="42"/>
                  <a:pt x="151" y="37"/>
                </a:cubicBezTo>
                <a:cubicBezTo>
                  <a:pt x="190" y="32"/>
                  <a:pt x="230" y="21"/>
                  <a:pt x="271" y="5"/>
                </a:cubicBezTo>
                <a:lnTo>
                  <a:pt x="283" y="0"/>
                </a:lnTo>
                <a:lnTo>
                  <a:pt x="294" y="5"/>
                </a:lnTo>
                <a:cubicBezTo>
                  <a:pt x="336" y="21"/>
                  <a:pt x="376" y="32"/>
                  <a:pt x="415" y="37"/>
                </a:cubicBezTo>
                <a:cubicBezTo>
                  <a:pt x="454" y="42"/>
                  <a:pt x="491" y="43"/>
                  <a:pt x="528" y="38"/>
                </a:cubicBezTo>
                <a:lnTo>
                  <a:pt x="566" y="33"/>
                </a:lnTo>
                <a:lnTo>
                  <a:pt x="566" y="77"/>
                </a:lnTo>
                <a:cubicBezTo>
                  <a:pt x="564" y="260"/>
                  <a:pt x="534" y="382"/>
                  <a:pt x="486" y="464"/>
                </a:cubicBezTo>
                <a:cubicBezTo>
                  <a:pt x="436" y="550"/>
                  <a:pt x="368" y="591"/>
                  <a:pt x="291" y="611"/>
                </a:cubicBezTo>
                <a:lnTo>
                  <a:pt x="283" y="613"/>
                </a:lnTo>
                <a:lnTo>
                  <a:pt x="275" y="611"/>
                </a:lnTo>
                <a:cubicBezTo>
                  <a:pt x="198" y="591"/>
                  <a:pt x="130" y="550"/>
                  <a:pt x="80" y="464"/>
                </a:cubicBezTo>
                <a:cubicBezTo>
                  <a:pt x="32" y="382"/>
                  <a:pt x="2" y="260"/>
                  <a:pt x="0" y="77"/>
                </a:cubicBezTo>
                <a:lnTo>
                  <a:pt x="0" y="33"/>
                </a:lnTo>
                <a:lnTo>
                  <a:pt x="38" y="38"/>
                </a:lnTo>
                <a:close/>
                <a:moveTo>
                  <a:pt x="283" y="312"/>
                </a:moveTo>
                <a:lnTo>
                  <a:pt x="283" y="312"/>
                </a:lnTo>
                <a:lnTo>
                  <a:pt x="472" y="312"/>
                </a:lnTo>
                <a:cubicBezTo>
                  <a:pt x="485" y="259"/>
                  <a:pt x="493" y="195"/>
                  <a:pt x="496" y="117"/>
                </a:cubicBezTo>
                <a:cubicBezTo>
                  <a:pt x="467" y="119"/>
                  <a:pt x="437" y="117"/>
                  <a:pt x="407" y="113"/>
                </a:cubicBezTo>
                <a:cubicBezTo>
                  <a:pt x="367" y="108"/>
                  <a:pt x="325" y="97"/>
                  <a:pt x="283" y="81"/>
                </a:cubicBezTo>
                <a:lnTo>
                  <a:pt x="283" y="312"/>
                </a:lnTo>
                <a:close/>
                <a:moveTo>
                  <a:pt x="283" y="535"/>
                </a:moveTo>
                <a:lnTo>
                  <a:pt x="283" y="535"/>
                </a:lnTo>
                <a:lnTo>
                  <a:pt x="283" y="312"/>
                </a:lnTo>
                <a:lnTo>
                  <a:pt x="94" y="312"/>
                </a:lnTo>
                <a:cubicBezTo>
                  <a:pt x="105" y="357"/>
                  <a:pt x="120" y="393"/>
                  <a:pt x="137" y="423"/>
                </a:cubicBezTo>
                <a:cubicBezTo>
                  <a:pt x="174" y="486"/>
                  <a:pt x="225" y="518"/>
                  <a:pt x="283" y="535"/>
                </a:cubicBezTo>
                <a:close/>
              </a:path>
            </a:pathLst>
          </a:custGeom>
          <a:solidFill>
            <a:srgbClr val="1D4C61"/>
          </a:solidFill>
          <a:ln>
            <a:noFill/>
          </a:ln>
        </p:spPr>
        <p:txBody>
          <a:bodyPr vert="horz" wrap="square" lIns="91440" tIns="45720" rIns="91440" bIns="45720" numCol="1" anchor="t" anchorCtr="0" compatLnSpc="1"/>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313530"/>
              </a:solidFill>
              <a:effectLst/>
              <a:uLnTx/>
              <a:uFillTx/>
              <a:latin typeface="Arial" panose="020B0604020202020204" pitchFamily="34" charset="0"/>
              <a:ea typeface="宋体" panose="02010600030101010101" pitchFamily="2" charset="-122"/>
            </a:endParaRPr>
          </a:p>
        </p:txBody>
      </p:sp>
      <p:sp>
        <p:nvSpPr>
          <p:cNvPr id="132" name="Freeform 40"/>
          <p:cNvSpPr/>
          <p:nvPr/>
        </p:nvSpPr>
        <p:spPr bwMode="auto">
          <a:xfrm>
            <a:off x="10435903" y="1344897"/>
            <a:ext cx="571967" cy="526981"/>
          </a:xfrm>
          <a:custGeom>
            <a:avLst/>
            <a:gdLst>
              <a:gd name="T0" fmla="*/ 646 w 646"/>
              <a:gd name="T1" fmla="*/ 149 h 595"/>
              <a:gd name="T2" fmla="*/ 601 w 646"/>
              <a:gd name="T3" fmla="*/ 98 h 595"/>
              <a:gd name="T4" fmla="*/ 282 w 646"/>
              <a:gd name="T5" fmla="*/ 54 h 595"/>
              <a:gd name="T6" fmla="*/ 282 w 646"/>
              <a:gd name="T7" fmla="*/ 42 h 595"/>
              <a:gd name="T8" fmla="*/ 259 w 646"/>
              <a:gd name="T9" fmla="*/ 11 h 595"/>
              <a:gd name="T10" fmla="*/ 173 w 646"/>
              <a:gd name="T11" fmla="*/ 0 h 595"/>
              <a:gd name="T12" fmla="*/ 150 w 646"/>
              <a:gd name="T13" fmla="*/ 12 h 595"/>
              <a:gd name="T14" fmla="*/ 204 w 646"/>
              <a:gd name="T15" fmla="*/ 18 h 595"/>
              <a:gd name="T16" fmla="*/ 240 w 646"/>
              <a:gd name="T17" fmla="*/ 47 h 595"/>
              <a:gd name="T18" fmla="*/ 248 w 646"/>
              <a:gd name="T19" fmla="*/ 74 h 595"/>
              <a:gd name="T20" fmla="*/ 569 w 646"/>
              <a:gd name="T21" fmla="*/ 115 h 595"/>
              <a:gd name="T22" fmla="*/ 617 w 646"/>
              <a:gd name="T23" fmla="*/ 164 h 595"/>
              <a:gd name="T24" fmla="*/ 609 w 646"/>
              <a:gd name="T25" fmla="*/ 530 h 595"/>
              <a:gd name="T26" fmla="*/ 575 w 646"/>
              <a:gd name="T27" fmla="*/ 206 h 595"/>
              <a:gd name="T28" fmla="*/ 534 w 646"/>
              <a:gd name="T29" fmla="*/ 159 h 595"/>
              <a:gd name="T30" fmla="*/ 226 w 646"/>
              <a:gd name="T31" fmla="*/ 118 h 595"/>
              <a:gd name="T32" fmla="*/ 184 w 646"/>
              <a:gd name="T33" fmla="*/ 59 h 595"/>
              <a:gd name="T34" fmla="*/ 76 w 646"/>
              <a:gd name="T35" fmla="*/ 45 h 595"/>
              <a:gd name="T36" fmla="*/ 68 w 646"/>
              <a:gd name="T37" fmla="*/ 105 h 595"/>
              <a:gd name="T38" fmla="*/ 0 w 646"/>
              <a:gd name="T39" fmla="*/ 99 h 595"/>
              <a:gd name="T40" fmla="*/ 60 w 646"/>
              <a:gd name="T41" fmla="*/ 508 h 595"/>
              <a:gd name="T42" fmla="*/ 622 w 646"/>
              <a:gd name="T43" fmla="*/ 595 h 595"/>
              <a:gd name="T44" fmla="*/ 646 w 646"/>
              <a:gd name="T45" fmla="*/ 149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6" h="595">
                <a:moveTo>
                  <a:pt x="646" y="149"/>
                </a:moveTo>
                <a:cubicBezTo>
                  <a:pt x="646" y="149"/>
                  <a:pt x="643" y="106"/>
                  <a:pt x="601" y="98"/>
                </a:cubicBezTo>
                <a:cubicBezTo>
                  <a:pt x="571" y="92"/>
                  <a:pt x="282" y="54"/>
                  <a:pt x="282" y="54"/>
                </a:cubicBezTo>
                <a:lnTo>
                  <a:pt x="282" y="42"/>
                </a:lnTo>
                <a:cubicBezTo>
                  <a:pt x="282" y="42"/>
                  <a:pt x="283" y="17"/>
                  <a:pt x="259" y="11"/>
                </a:cubicBezTo>
                <a:cubicBezTo>
                  <a:pt x="234" y="6"/>
                  <a:pt x="173" y="0"/>
                  <a:pt x="173" y="0"/>
                </a:cubicBezTo>
                <a:lnTo>
                  <a:pt x="150" y="12"/>
                </a:lnTo>
                <a:lnTo>
                  <a:pt x="204" y="18"/>
                </a:lnTo>
                <a:cubicBezTo>
                  <a:pt x="204" y="18"/>
                  <a:pt x="232" y="20"/>
                  <a:pt x="240" y="47"/>
                </a:cubicBezTo>
                <a:cubicBezTo>
                  <a:pt x="248" y="74"/>
                  <a:pt x="248" y="74"/>
                  <a:pt x="248" y="74"/>
                </a:cubicBezTo>
                <a:lnTo>
                  <a:pt x="569" y="115"/>
                </a:lnTo>
                <a:cubicBezTo>
                  <a:pt x="569" y="115"/>
                  <a:pt x="608" y="115"/>
                  <a:pt x="617" y="164"/>
                </a:cubicBezTo>
                <a:cubicBezTo>
                  <a:pt x="621" y="189"/>
                  <a:pt x="605" y="432"/>
                  <a:pt x="609" y="530"/>
                </a:cubicBezTo>
                <a:lnTo>
                  <a:pt x="575" y="206"/>
                </a:lnTo>
                <a:cubicBezTo>
                  <a:pt x="575" y="206"/>
                  <a:pt x="574" y="164"/>
                  <a:pt x="534" y="159"/>
                </a:cubicBezTo>
                <a:cubicBezTo>
                  <a:pt x="493" y="154"/>
                  <a:pt x="226" y="118"/>
                  <a:pt x="226" y="118"/>
                </a:cubicBezTo>
                <a:cubicBezTo>
                  <a:pt x="226" y="118"/>
                  <a:pt x="217" y="62"/>
                  <a:pt x="184" y="59"/>
                </a:cubicBezTo>
                <a:cubicBezTo>
                  <a:pt x="151" y="56"/>
                  <a:pt x="76" y="45"/>
                  <a:pt x="76" y="45"/>
                </a:cubicBezTo>
                <a:cubicBezTo>
                  <a:pt x="76" y="45"/>
                  <a:pt x="49" y="42"/>
                  <a:pt x="68" y="105"/>
                </a:cubicBezTo>
                <a:lnTo>
                  <a:pt x="0" y="99"/>
                </a:lnTo>
                <a:lnTo>
                  <a:pt x="60" y="508"/>
                </a:lnTo>
                <a:lnTo>
                  <a:pt x="622" y="595"/>
                </a:lnTo>
                <a:lnTo>
                  <a:pt x="646" y="149"/>
                </a:lnTo>
                <a:close/>
              </a:path>
            </a:pathLst>
          </a:custGeom>
          <a:solidFill>
            <a:srgbClr val="1D4C61"/>
          </a:solidFill>
          <a:ln>
            <a:noFill/>
          </a:ln>
        </p:spPr>
        <p:txBody>
          <a:bodyPr vert="horz" wrap="square" lIns="91440" tIns="45720" rIns="91440" bIns="45720" numCol="1" anchor="t" anchorCtr="0" compatLnSpc="1"/>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313530"/>
              </a:solidFill>
              <a:effectLst/>
              <a:uLnTx/>
              <a:uFillTx/>
              <a:latin typeface="Arial" panose="020B0604020202020204" pitchFamily="34" charset="0"/>
              <a:ea typeface="宋体" panose="02010600030101010101" pitchFamily="2" charset="-122"/>
            </a:endParaRPr>
          </a:p>
        </p:txBody>
      </p:sp>
      <p:sp>
        <p:nvSpPr>
          <p:cNvPr id="133" name="Freeform 42"/>
          <p:cNvSpPr>
            <a:spLocks noEditPoints="1"/>
          </p:cNvSpPr>
          <p:nvPr/>
        </p:nvSpPr>
        <p:spPr bwMode="auto">
          <a:xfrm>
            <a:off x="10469772" y="2978778"/>
            <a:ext cx="558759" cy="547402"/>
          </a:xfrm>
          <a:custGeom>
            <a:avLst/>
            <a:gdLst>
              <a:gd name="T0" fmla="*/ 25 w 596"/>
              <a:gd name="T1" fmla="*/ 345 h 583"/>
              <a:gd name="T2" fmla="*/ 25 w 596"/>
              <a:gd name="T3" fmla="*/ 62 h 583"/>
              <a:gd name="T4" fmla="*/ 61 w 596"/>
              <a:gd name="T5" fmla="*/ 26 h 583"/>
              <a:gd name="T6" fmla="*/ 534 w 596"/>
              <a:gd name="T7" fmla="*/ 26 h 583"/>
              <a:gd name="T8" fmla="*/ 570 w 596"/>
              <a:gd name="T9" fmla="*/ 62 h 583"/>
              <a:gd name="T10" fmla="*/ 570 w 596"/>
              <a:gd name="T11" fmla="*/ 345 h 583"/>
              <a:gd name="T12" fmla="*/ 534 w 596"/>
              <a:gd name="T13" fmla="*/ 381 h 583"/>
              <a:gd name="T14" fmla="*/ 61 w 596"/>
              <a:gd name="T15" fmla="*/ 381 h 583"/>
              <a:gd name="T16" fmla="*/ 25 w 596"/>
              <a:gd name="T17" fmla="*/ 345 h 583"/>
              <a:gd name="T18" fmla="*/ 534 w 596"/>
              <a:gd name="T19" fmla="*/ 406 h 583"/>
              <a:gd name="T20" fmla="*/ 596 w 596"/>
              <a:gd name="T21" fmla="*/ 345 h 583"/>
              <a:gd name="T22" fmla="*/ 596 w 596"/>
              <a:gd name="T23" fmla="*/ 62 h 583"/>
              <a:gd name="T24" fmla="*/ 534 w 596"/>
              <a:gd name="T25" fmla="*/ 0 h 583"/>
              <a:gd name="T26" fmla="*/ 61 w 596"/>
              <a:gd name="T27" fmla="*/ 0 h 583"/>
              <a:gd name="T28" fmla="*/ 0 w 596"/>
              <a:gd name="T29" fmla="*/ 62 h 583"/>
              <a:gd name="T30" fmla="*/ 0 w 596"/>
              <a:gd name="T31" fmla="*/ 345 h 583"/>
              <a:gd name="T32" fmla="*/ 61 w 596"/>
              <a:gd name="T33" fmla="*/ 406 h 583"/>
              <a:gd name="T34" fmla="*/ 245 w 596"/>
              <a:gd name="T35" fmla="*/ 406 h 583"/>
              <a:gd name="T36" fmla="*/ 245 w 596"/>
              <a:gd name="T37" fmla="*/ 462 h 583"/>
              <a:gd name="T38" fmla="*/ 61 w 596"/>
              <a:gd name="T39" fmla="*/ 462 h 583"/>
              <a:gd name="T40" fmla="*/ 0 w 596"/>
              <a:gd name="T41" fmla="*/ 524 h 583"/>
              <a:gd name="T42" fmla="*/ 0 w 596"/>
              <a:gd name="T43" fmla="*/ 570 h 583"/>
              <a:gd name="T44" fmla="*/ 12 w 596"/>
              <a:gd name="T45" fmla="*/ 583 h 583"/>
              <a:gd name="T46" fmla="*/ 583 w 596"/>
              <a:gd name="T47" fmla="*/ 583 h 583"/>
              <a:gd name="T48" fmla="*/ 596 w 596"/>
              <a:gd name="T49" fmla="*/ 570 h 583"/>
              <a:gd name="T50" fmla="*/ 596 w 596"/>
              <a:gd name="T51" fmla="*/ 524 h 583"/>
              <a:gd name="T52" fmla="*/ 534 w 596"/>
              <a:gd name="T53" fmla="*/ 462 h 583"/>
              <a:gd name="T54" fmla="*/ 351 w 596"/>
              <a:gd name="T55" fmla="*/ 462 h 583"/>
              <a:gd name="T56" fmla="*/ 351 w 596"/>
              <a:gd name="T57" fmla="*/ 406 h 583"/>
              <a:gd name="T58" fmla="*/ 534 w 596"/>
              <a:gd name="T59" fmla="*/ 406 h 583"/>
              <a:gd name="T60" fmla="*/ 544 w 596"/>
              <a:gd name="T61" fmla="*/ 345 h 583"/>
              <a:gd name="T62" fmla="*/ 544 w 596"/>
              <a:gd name="T63" fmla="*/ 62 h 583"/>
              <a:gd name="T64" fmla="*/ 534 w 596"/>
              <a:gd name="T65" fmla="*/ 52 h 583"/>
              <a:gd name="T66" fmla="*/ 61 w 596"/>
              <a:gd name="T67" fmla="*/ 52 h 583"/>
              <a:gd name="T68" fmla="*/ 51 w 596"/>
              <a:gd name="T69" fmla="*/ 62 h 583"/>
              <a:gd name="T70" fmla="*/ 51 w 596"/>
              <a:gd name="T71" fmla="*/ 345 h 583"/>
              <a:gd name="T72" fmla="*/ 61 w 596"/>
              <a:gd name="T73" fmla="*/ 355 h 583"/>
              <a:gd name="T74" fmla="*/ 534 w 596"/>
              <a:gd name="T75" fmla="*/ 355 h 583"/>
              <a:gd name="T76" fmla="*/ 544 w 596"/>
              <a:gd name="T77" fmla="*/ 345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96" h="583">
                <a:moveTo>
                  <a:pt x="25" y="345"/>
                </a:moveTo>
                <a:lnTo>
                  <a:pt x="25" y="62"/>
                </a:lnTo>
                <a:cubicBezTo>
                  <a:pt x="25" y="42"/>
                  <a:pt x="41" y="26"/>
                  <a:pt x="61" y="26"/>
                </a:cubicBezTo>
                <a:lnTo>
                  <a:pt x="534" y="26"/>
                </a:lnTo>
                <a:cubicBezTo>
                  <a:pt x="554" y="26"/>
                  <a:pt x="570" y="42"/>
                  <a:pt x="570" y="62"/>
                </a:cubicBezTo>
                <a:lnTo>
                  <a:pt x="570" y="345"/>
                </a:lnTo>
                <a:cubicBezTo>
                  <a:pt x="570" y="365"/>
                  <a:pt x="554" y="381"/>
                  <a:pt x="534" y="381"/>
                </a:cubicBezTo>
                <a:lnTo>
                  <a:pt x="61" y="381"/>
                </a:lnTo>
                <a:cubicBezTo>
                  <a:pt x="41" y="381"/>
                  <a:pt x="25" y="365"/>
                  <a:pt x="25" y="345"/>
                </a:cubicBezTo>
                <a:close/>
                <a:moveTo>
                  <a:pt x="534" y="406"/>
                </a:moveTo>
                <a:cubicBezTo>
                  <a:pt x="568" y="406"/>
                  <a:pt x="596" y="379"/>
                  <a:pt x="596" y="345"/>
                </a:cubicBezTo>
                <a:lnTo>
                  <a:pt x="596" y="62"/>
                </a:lnTo>
                <a:cubicBezTo>
                  <a:pt x="596" y="28"/>
                  <a:pt x="568" y="0"/>
                  <a:pt x="534" y="0"/>
                </a:cubicBezTo>
                <a:lnTo>
                  <a:pt x="61" y="0"/>
                </a:lnTo>
                <a:cubicBezTo>
                  <a:pt x="27" y="0"/>
                  <a:pt x="0" y="28"/>
                  <a:pt x="0" y="62"/>
                </a:cubicBezTo>
                <a:lnTo>
                  <a:pt x="0" y="345"/>
                </a:lnTo>
                <a:cubicBezTo>
                  <a:pt x="0" y="379"/>
                  <a:pt x="27" y="406"/>
                  <a:pt x="61" y="406"/>
                </a:cubicBezTo>
                <a:lnTo>
                  <a:pt x="245" y="406"/>
                </a:lnTo>
                <a:lnTo>
                  <a:pt x="245" y="462"/>
                </a:lnTo>
                <a:lnTo>
                  <a:pt x="61" y="462"/>
                </a:lnTo>
                <a:cubicBezTo>
                  <a:pt x="27" y="462"/>
                  <a:pt x="0" y="490"/>
                  <a:pt x="0" y="524"/>
                </a:cubicBezTo>
                <a:lnTo>
                  <a:pt x="0" y="570"/>
                </a:lnTo>
                <a:cubicBezTo>
                  <a:pt x="0" y="577"/>
                  <a:pt x="5" y="583"/>
                  <a:pt x="12" y="583"/>
                </a:cubicBezTo>
                <a:lnTo>
                  <a:pt x="583" y="583"/>
                </a:lnTo>
                <a:cubicBezTo>
                  <a:pt x="590" y="583"/>
                  <a:pt x="596" y="577"/>
                  <a:pt x="596" y="570"/>
                </a:cubicBezTo>
                <a:lnTo>
                  <a:pt x="596" y="524"/>
                </a:lnTo>
                <a:cubicBezTo>
                  <a:pt x="596" y="490"/>
                  <a:pt x="568" y="462"/>
                  <a:pt x="534" y="462"/>
                </a:cubicBezTo>
                <a:lnTo>
                  <a:pt x="351" y="462"/>
                </a:lnTo>
                <a:lnTo>
                  <a:pt x="351" y="406"/>
                </a:lnTo>
                <a:lnTo>
                  <a:pt x="534" y="406"/>
                </a:lnTo>
                <a:close/>
                <a:moveTo>
                  <a:pt x="544" y="345"/>
                </a:moveTo>
                <a:lnTo>
                  <a:pt x="544" y="62"/>
                </a:lnTo>
                <a:cubicBezTo>
                  <a:pt x="544" y="56"/>
                  <a:pt x="540" y="52"/>
                  <a:pt x="534" y="52"/>
                </a:cubicBezTo>
                <a:lnTo>
                  <a:pt x="61" y="52"/>
                </a:lnTo>
                <a:cubicBezTo>
                  <a:pt x="56" y="52"/>
                  <a:pt x="51" y="56"/>
                  <a:pt x="51" y="62"/>
                </a:cubicBezTo>
                <a:lnTo>
                  <a:pt x="51" y="345"/>
                </a:lnTo>
                <a:cubicBezTo>
                  <a:pt x="51" y="350"/>
                  <a:pt x="56" y="355"/>
                  <a:pt x="61" y="355"/>
                </a:cubicBezTo>
                <a:lnTo>
                  <a:pt x="534" y="355"/>
                </a:lnTo>
                <a:cubicBezTo>
                  <a:pt x="540" y="355"/>
                  <a:pt x="544" y="350"/>
                  <a:pt x="544" y="345"/>
                </a:cubicBezTo>
                <a:close/>
              </a:path>
            </a:pathLst>
          </a:custGeom>
          <a:solidFill>
            <a:srgbClr val="1D4C61"/>
          </a:solidFill>
          <a:ln>
            <a:noFill/>
          </a:ln>
        </p:spPr>
        <p:txBody>
          <a:bodyPr vert="horz" wrap="square" lIns="91440" tIns="45720" rIns="91440" bIns="45720" numCol="1" anchor="t" anchorCtr="0" compatLnSpc="1"/>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313530"/>
              </a:solidFill>
              <a:effectLst/>
              <a:uLnTx/>
              <a:uFillTx/>
              <a:latin typeface="Arial" panose="020B0604020202020204" pitchFamily="34" charset="0"/>
              <a:ea typeface="宋体" panose="02010600030101010101" pitchFamily="2" charset="-122"/>
            </a:endParaRPr>
          </a:p>
        </p:txBody>
      </p:sp>
      <p:grpSp>
        <p:nvGrpSpPr>
          <p:cNvPr id="134" name="组合 133"/>
          <p:cNvGrpSpPr/>
          <p:nvPr/>
        </p:nvGrpSpPr>
        <p:grpSpPr>
          <a:xfrm>
            <a:off x="9044554" y="4562945"/>
            <a:ext cx="682579" cy="631329"/>
            <a:chOff x="2438399" y="4906963"/>
            <a:chExt cx="465137" cy="430213"/>
          </a:xfrm>
          <a:solidFill>
            <a:srgbClr val="1D4C61"/>
          </a:solidFill>
        </p:grpSpPr>
        <p:sp>
          <p:nvSpPr>
            <p:cNvPr id="135" name="Freeform 43"/>
            <p:cNvSpPr>
              <a:spLocks noEditPoints="1"/>
            </p:cNvSpPr>
            <p:nvPr/>
          </p:nvSpPr>
          <p:spPr bwMode="auto">
            <a:xfrm>
              <a:off x="2438399" y="5080001"/>
              <a:ext cx="230187" cy="231775"/>
            </a:xfrm>
            <a:custGeom>
              <a:avLst/>
              <a:gdLst>
                <a:gd name="T0" fmla="*/ 101 w 351"/>
                <a:gd name="T1" fmla="*/ 239 h 353"/>
                <a:gd name="T2" fmla="*/ 172 w 351"/>
                <a:gd name="T3" fmla="*/ 119 h 353"/>
                <a:gd name="T4" fmla="*/ 234 w 351"/>
                <a:gd name="T5" fmla="*/ 151 h 353"/>
                <a:gd name="T6" fmla="*/ 188 w 351"/>
                <a:gd name="T7" fmla="*/ 0 h 353"/>
                <a:gd name="T8" fmla="*/ 1 w 351"/>
                <a:gd name="T9" fmla="*/ 31 h 353"/>
                <a:gd name="T10" fmla="*/ 56 w 351"/>
                <a:gd name="T11" fmla="*/ 60 h 353"/>
                <a:gd name="T12" fmla="*/ 14 w 351"/>
                <a:gd name="T13" fmla="*/ 123 h 353"/>
                <a:gd name="T14" fmla="*/ 29 w 351"/>
                <a:gd name="T15" fmla="*/ 201 h 353"/>
                <a:gd name="T16" fmla="*/ 120 w 351"/>
                <a:gd name="T17" fmla="*/ 332 h 353"/>
                <a:gd name="T18" fmla="*/ 101 w 351"/>
                <a:gd name="T19" fmla="*/ 239 h 353"/>
                <a:gd name="T20" fmla="*/ 334 w 351"/>
                <a:gd name="T21" fmla="*/ 214 h 353"/>
                <a:gd name="T22" fmla="*/ 334 w 351"/>
                <a:gd name="T23" fmla="*/ 214 h 353"/>
                <a:gd name="T24" fmla="*/ 132 w 351"/>
                <a:gd name="T25" fmla="*/ 221 h 353"/>
                <a:gd name="T26" fmla="*/ 125 w 351"/>
                <a:gd name="T27" fmla="*/ 282 h 353"/>
                <a:gd name="T28" fmla="*/ 144 w 351"/>
                <a:gd name="T29" fmla="*/ 340 h 353"/>
                <a:gd name="T30" fmla="*/ 185 w 351"/>
                <a:gd name="T31" fmla="*/ 353 h 353"/>
                <a:gd name="T32" fmla="*/ 351 w 351"/>
                <a:gd name="T33" fmla="*/ 345 h 353"/>
                <a:gd name="T34" fmla="*/ 334 w 351"/>
                <a:gd name="T35" fmla="*/ 214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1" h="353">
                  <a:moveTo>
                    <a:pt x="101" y="239"/>
                  </a:moveTo>
                  <a:cubicBezTo>
                    <a:pt x="102" y="212"/>
                    <a:pt x="149" y="149"/>
                    <a:pt x="172" y="119"/>
                  </a:cubicBezTo>
                  <a:lnTo>
                    <a:pt x="234" y="151"/>
                  </a:lnTo>
                  <a:lnTo>
                    <a:pt x="188" y="0"/>
                  </a:lnTo>
                  <a:lnTo>
                    <a:pt x="1" y="31"/>
                  </a:lnTo>
                  <a:lnTo>
                    <a:pt x="56" y="60"/>
                  </a:lnTo>
                  <a:cubicBezTo>
                    <a:pt x="43" y="77"/>
                    <a:pt x="24" y="104"/>
                    <a:pt x="14" y="123"/>
                  </a:cubicBezTo>
                  <a:cubicBezTo>
                    <a:pt x="0" y="154"/>
                    <a:pt x="14" y="172"/>
                    <a:pt x="29" y="201"/>
                  </a:cubicBezTo>
                  <a:cubicBezTo>
                    <a:pt x="44" y="230"/>
                    <a:pt x="120" y="332"/>
                    <a:pt x="120" y="332"/>
                  </a:cubicBezTo>
                  <a:cubicBezTo>
                    <a:pt x="120" y="332"/>
                    <a:pt x="100" y="276"/>
                    <a:pt x="101" y="239"/>
                  </a:cubicBezTo>
                  <a:close/>
                  <a:moveTo>
                    <a:pt x="334" y="214"/>
                  </a:moveTo>
                  <a:lnTo>
                    <a:pt x="334" y="214"/>
                  </a:lnTo>
                  <a:lnTo>
                    <a:pt x="132" y="221"/>
                  </a:lnTo>
                  <a:cubicBezTo>
                    <a:pt x="132" y="221"/>
                    <a:pt x="115" y="229"/>
                    <a:pt x="125" y="282"/>
                  </a:cubicBezTo>
                  <a:cubicBezTo>
                    <a:pt x="133" y="322"/>
                    <a:pt x="144" y="340"/>
                    <a:pt x="144" y="340"/>
                  </a:cubicBezTo>
                  <a:cubicBezTo>
                    <a:pt x="144" y="340"/>
                    <a:pt x="151" y="352"/>
                    <a:pt x="185" y="353"/>
                  </a:cubicBezTo>
                  <a:cubicBezTo>
                    <a:pt x="214" y="353"/>
                    <a:pt x="351" y="345"/>
                    <a:pt x="351" y="345"/>
                  </a:cubicBezTo>
                  <a:lnTo>
                    <a:pt x="334" y="2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313530"/>
                </a:solidFill>
                <a:effectLst/>
                <a:uLnTx/>
                <a:uFillTx/>
                <a:latin typeface="Arial" panose="020B0604020202020204" pitchFamily="34" charset="0"/>
                <a:ea typeface="宋体" panose="02010600030101010101" pitchFamily="2" charset="-122"/>
              </a:endParaRPr>
            </a:p>
          </p:txBody>
        </p:sp>
        <p:sp>
          <p:nvSpPr>
            <p:cNvPr id="136" name="Freeform 44"/>
            <p:cNvSpPr>
              <a:spLocks noEditPoints="1"/>
            </p:cNvSpPr>
            <p:nvPr/>
          </p:nvSpPr>
          <p:spPr bwMode="auto">
            <a:xfrm>
              <a:off x="2522537" y="4906963"/>
              <a:ext cx="295275" cy="161925"/>
            </a:xfrm>
            <a:custGeom>
              <a:avLst/>
              <a:gdLst>
                <a:gd name="T0" fmla="*/ 222 w 450"/>
                <a:gd name="T1" fmla="*/ 42 h 247"/>
                <a:gd name="T2" fmla="*/ 285 w 450"/>
                <a:gd name="T3" fmla="*/ 170 h 247"/>
                <a:gd name="T4" fmla="*/ 226 w 450"/>
                <a:gd name="T5" fmla="*/ 202 h 247"/>
                <a:gd name="T6" fmla="*/ 401 w 450"/>
                <a:gd name="T7" fmla="*/ 226 h 247"/>
                <a:gd name="T8" fmla="*/ 450 w 450"/>
                <a:gd name="T9" fmla="*/ 81 h 247"/>
                <a:gd name="T10" fmla="*/ 397 w 450"/>
                <a:gd name="T11" fmla="*/ 110 h 247"/>
                <a:gd name="T12" fmla="*/ 366 w 450"/>
                <a:gd name="T13" fmla="*/ 38 h 247"/>
                <a:gd name="T14" fmla="*/ 293 w 450"/>
                <a:gd name="T15" fmla="*/ 5 h 247"/>
                <a:gd name="T16" fmla="*/ 134 w 450"/>
                <a:gd name="T17" fmla="*/ 3 h 247"/>
                <a:gd name="T18" fmla="*/ 222 w 450"/>
                <a:gd name="T19" fmla="*/ 42 h 247"/>
                <a:gd name="T20" fmla="*/ 119 w 450"/>
                <a:gd name="T21" fmla="*/ 247 h 247"/>
                <a:gd name="T22" fmla="*/ 119 w 450"/>
                <a:gd name="T23" fmla="*/ 247 h 247"/>
                <a:gd name="T24" fmla="*/ 221 w 450"/>
                <a:gd name="T25" fmla="*/ 78 h 247"/>
                <a:gd name="T26" fmla="*/ 173 w 450"/>
                <a:gd name="T27" fmla="*/ 37 h 247"/>
                <a:gd name="T28" fmla="*/ 115 w 450"/>
                <a:gd name="T29" fmla="*/ 18 h 247"/>
                <a:gd name="T30" fmla="*/ 82 w 450"/>
                <a:gd name="T31" fmla="*/ 44 h 247"/>
                <a:gd name="T32" fmla="*/ 0 w 450"/>
                <a:gd name="T33" fmla="*/ 185 h 247"/>
                <a:gd name="T34" fmla="*/ 119 w 450"/>
                <a:gd name="T35" fmla="*/ 24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50" h="247">
                  <a:moveTo>
                    <a:pt x="222" y="42"/>
                  </a:moveTo>
                  <a:cubicBezTo>
                    <a:pt x="245" y="58"/>
                    <a:pt x="273" y="134"/>
                    <a:pt x="285" y="170"/>
                  </a:cubicBezTo>
                  <a:lnTo>
                    <a:pt x="226" y="202"/>
                  </a:lnTo>
                  <a:lnTo>
                    <a:pt x="401" y="226"/>
                  </a:lnTo>
                  <a:lnTo>
                    <a:pt x="450" y="81"/>
                  </a:lnTo>
                  <a:lnTo>
                    <a:pt x="397" y="110"/>
                  </a:lnTo>
                  <a:cubicBezTo>
                    <a:pt x="389" y="89"/>
                    <a:pt x="377" y="57"/>
                    <a:pt x="366" y="38"/>
                  </a:cubicBezTo>
                  <a:cubicBezTo>
                    <a:pt x="347" y="8"/>
                    <a:pt x="325" y="10"/>
                    <a:pt x="293" y="5"/>
                  </a:cubicBezTo>
                  <a:cubicBezTo>
                    <a:pt x="260" y="0"/>
                    <a:pt x="134" y="3"/>
                    <a:pt x="134" y="3"/>
                  </a:cubicBezTo>
                  <a:cubicBezTo>
                    <a:pt x="134" y="3"/>
                    <a:pt x="192" y="19"/>
                    <a:pt x="222" y="42"/>
                  </a:cubicBezTo>
                  <a:close/>
                  <a:moveTo>
                    <a:pt x="119" y="247"/>
                  </a:moveTo>
                  <a:lnTo>
                    <a:pt x="119" y="247"/>
                  </a:lnTo>
                  <a:lnTo>
                    <a:pt x="221" y="78"/>
                  </a:lnTo>
                  <a:cubicBezTo>
                    <a:pt x="221" y="78"/>
                    <a:pt x="223" y="60"/>
                    <a:pt x="173" y="37"/>
                  </a:cubicBezTo>
                  <a:cubicBezTo>
                    <a:pt x="136" y="19"/>
                    <a:pt x="115" y="18"/>
                    <a:pt x="115" y="18"/>
                  </a:cubicBezTo>
                  <a:cubicBezTo>
                    <a:pt x="115" y="18"/>
                    <a:pt x="100" y="17"/>
                    <a:pt x="82" y="44"/>
                  </a:cubicBezTo>
                  <a:cubicBezTo>
                    <a:pt x="66" y="68"/>
                    <a:pt x="0" y="185"/>
                    <a:pt x="0" y="185"/>
                  </a:cubicBezTo>
                  <a:lnTo>
                    <a:pt x="119" y="24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313530"/>
                </a:solidFill>
                <a:effectLst/>
                <a:uLnTx/>
                <a:uFillTx/>
                <a:latin typeface="Arial" panose="020B0604020202020204" pitchFamily="34" charset="0"/>
                <a:ea typeface="宋体" panose="02010600030101010101" pitchFamily="2" charset="-122"/>
              </a:endParaRPr>
            </a:p>
          </p:txBody>
        </p:sp>
        <p:sp>
          <p:nvSpPr>
            <p:cNvPr id="137" name="Freeform 45"/>
            <p:cNvSpPr>
              <a:spLocks noEditPoints="1"/>
            </p:cNvSpPr>
            <p:nvPr/>
          </p:nvSpPr>
          <p:spPr bwMode="auto">
            <a:xfrm>
              <a:off x="2692399" y="5038726"/>
              <a:ext cx="211137" cy="298450"/>
            </a:xfrm>
            <a:custGeom>
              <a:avLst/>
              <a:gdLst>
                <a:gd name="T0" fmla="*/ 256 w 324"/>
                <a:gd name="T1" fmla="*/ 262 h 453"/>
                <a:gd name="T2" fmla="*/ 114 w 324"/>
                <a:gd name="T3" fmla="*/ 265 h 453"/>
                <a:gd name="T4" fmla="*/ 105 w 324"/>
                <a:gd name="T5" fmla="*/ 198 h 453"/>
                <a:gd name="T6" fmla="*/ 0 w 324"/>
                <a:gd name="T7" fmla="*/ 331 h 453"/>
                <a:gd name="T8" fmla="*/ 137 w 324"/>
                <a:gd name="T9" fmla="*/ 453 h 453"/>
                <a:gd name="T10" fmla="*/ 130 w 324"/>
                <a:gd name="T11" fmla="*/ 392 h 453"/>
                <a:gd name="T12" fmla="*/ 207 w 324"/>
                <a:gd name="T13" fmla="*/ 394 h 453"/>
                <a:gd name="T14" fmla="*/ 265 w 324"/>
                <a:gd name="T15" fmla="*/ 341 h 453"/>
                <a:gd name="T16" fmla="*/ 324 w 324"/>
                <a:gd name="T17" fmla="*/ 198 h 453"/>
                <a:gd name="T18" fmla="*/ 256 w 324"/>
                <a:gd name="T19" fmla="*/ 262 h 453"/>
                <a:gd name="T20" fmla="*/ 102 w 324"/>
                <a:gd name="T21" fmla="*/ 82 h 453"/>
                <a:gd name="T22" fmla="*/ 102 w 324"/>
                <a:gd name="T23" fmla="*/ 82 h 453"/>
                <a:gd name="T24" fmla="*/ 223 w 324"/>
                <a:gd name="T25" fmla="*/ 246 h 453"/>
                <a:gd name="T26" fmla="*/ 279 w 324"/>
                <a:gd name="T27" fmla="*/ 219 h 453"/>
                <a:gd name="T28" fmla="*/ 317 w 324"/>
                <a:gd name="T29" fmla="*/ 174 h 453"/>
                <a:gd name="T30" fmla="*/ 305 w 324"/>
                <a:gd name="T31" fmla="*/ 134 h 453"/>
                <a:gd name="T32" fmla="*/ 203 w 324"/>
                <a:gd name="T33" fmla="*/ 0 h 453"/>
                <a:gd name="T34" fmla="*/ 102 w 324"/>
                <a:gd name="T35" fmla="*/ 8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4" h="453">
                  <a:moveTo>
                    <a:pt x="256" y="262"/>
                  </a:moveTo>
                  <a:cubicBezTo>
                    <a:pt x="232" y="276"/>
                    <a:pt x="152" y="269"/>
                    <a:pt x="114" y="265"/>
                  </a:cubicBezTo>
                  <a:lnTo>
                    <a:pt x="105" y="198"/>
                  </a:lnTo>
                  <a:lnTo>
                    <a:pt x="0" y="331"/>
                  </a:lnTo>
                  <a:lnTo>
                    <a:pt x="137" y="453"/>
                  </a:lnTo>
                  <a:lnTo>
                    <a:pt x="130" y="392"/>
                  </a:lnTo>
                  <a:cubicBezTo>
                    <a:pt x="152" y="394"/>
                    <a:pt x="186" y="396"/>
                    <a:pt x="207" y="394"/>
                  </a:cubicBezTo>
                  <a:cubicBezTo>
                    <a:pt x="242" y="390"/>
                    <a:pt x="249" y="369"/>
                    <a:pt x="265" y="341"/>
                  </a:cubicBezTo>
                  <a:cubicBezTo>
                    <a:pt x="281" y="314"/>
                    <a:pt x="324" y="198"/>
                    <a:pt x="324" y="198"/>
                  </a:cubicBezTo>
                  <a:cubicBezTo>
                    <a:pt x="324" y="198"/>
                    <a:pt x="288" y="243"/>
                    <a:pt x="256" y="262"/>
                  </a:cubicBezTo>
                  <a:close/>
                  <a:moveTo>
                    <a:pt x="102" y="82"/>
                  </a:moveTo>
                  <a:lnTo>
                    <a:pt x="102" y="82"/>
                  </a:lnTo>
                  <a:lnTo>
                    <a:pt x="223" y="246"/>
                  </a:lnTo>
                  <a:cubicBezTo>
                    <a:pt x="223" y="246"/>
                    <a:pt x="239" y="255"/>
                    <a:pt x="279" y="219"/>
                  </a:cubicBezTo>
                  <a:cubicBezTo>
                    <a:pt x="308" y="192"/>
                    <a:pt x="317" y="174"/>
                    <a:pt x="317" y="174"/>
                  </a:cubicBezTo>
                  <a:cubicBezTo>
                    <a:pt x="317" y="174"/>
                    <a:pt x="323" y="161"/>
                    <a:pt x="305" y="134"/>
                  </a:cubicBezTo>
                  <a:cubicBezTo>
                    <a:pt x="288" y="108"/>
                    <a:pt x="203" y="0"/>
                    <a:pt x="203" y="0"/>
                  </a:cubicBezTo>
                  <a:lnTo>
                    <a:pt x="102" y="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313530"/>
                </a:solidFill>
                <a:effectLst/>
                <a:uLnTx/>
                <a:uFillTx/>
                <a:latin typeface="Arial" panose="020B0604020202020204" pitchFamily="34" charset="0"/>
                <a:ea typeface="宋体" panose="02010600030101010101" pitchFamily="2" charset="-122"/>
              </a:endParaRPr>
            </a:p>
          </p:txBody>
        </p:sp>
      </p:grpSp>
      <p:sp>
        <p:nvSpPr>
          <p:cNvPr id="138" name="Freeform 46"/>
          <p:cNvSpPr>
            <a:spLocks noEditPoints="1"/>
          </p:cNvSpPr>
          <p:nvPr/>
        </p:nvSpPr>
        <p:spPr bwMode="auto">
          <a:xfrm>
            <a:off x="9293416" y="5409496"/>
            <a:ext cx="507858" cy="654624"/>
          </a:xfrm>
          <a:custGeom>
            <a:avLst/>
            <a:gdLst>
              <a:gd name="T0" fmla="*/ 394 w 527"/>
              <a:gd name="T1" fmla="*/ 362 h 679"/>
              <a:gd name="T2" fmla="*/ 340 w 527"/>
              <a:gd name="T3" fmla="*/ 239 h 679"/>
              <a:gd name="T4" fmla="*/ 276 w 527"/>
              <a:gd name="T5" fmla="*/ 270 h 679"/>
              <a:gd name="T6" fmla="*/ 257 w 527"/>
              <a:gd name="T7" fmla="*/ 247 h 679"/>
              <a:gd name="T8" fmla="*/ 256 w 527"/>
              <a:gd name="T9" fmla="*/ 242 h 679"/>
              <a:gd name="T10" fmla="*/ 255 w 527"/>
              <a:gd name="T11" fmla="*/ 237 h 679"/>
              <a:gd name="T12" fmla="*/ 255 w 527"/>
              <a:gd name="T13" fmla="*/ 231 h 679"/>
              <a:gd name="T14" fmla="*/ 255 w 527"/>
              <a:gd name="T15" fmla="*/ 227 h 679"/>
              <a:gd name="T16" fmla="*/ 256 w 527"/>
              <a:gd name="T17" fmla="*/ 222 h 679"/>
              <a:gd name="T18" fmla="*/ 258 w 527"/>
              <a:gd name="T19" fmla="*/ 217 h 679"/>
              <a:gd name="T20" fmla="*/ 261 w 527"/>
              <a:gd name="T21" fmla="*/ 211 h 679"/>
              <a:gd name="T22" fmla="*/ 275 w 527"/>
              <a:gd name="T23" fmla="*/ 196 h 679"/>
              <a:gd name="T24" fmla="*/ 437 w 527"/>
              <a:gd name="T25" fmla="*/ 174 h 679"/>
              <a:gd name="T26" fmla="*/ 349 w 527"/>
              <a:gd name="T27" fmla="*/ 69 h 679"/>
              <a:gd name="T28" fmla="*/ 274 w 527"/>
              <a:gd name="T29" fmla="*/ 138 h 679"/>
              <a:gd name="T30" fmla="*/ 254 w 527"/>
              <a:gd name="T31" fmla="*/ 138 h 679"/>
              <a:gd name="T32" fmla="*/ 225 w 527"/>
              <a:gd name="T33" fmla="*/ 144 h 679"/>
              <a:gd name="T34" fmla="*/ 207 w 527"/>
              <a:gd name="T35" fmla="*/ 150 h 679"/>
              <a:gd name="T36" fmla="*/ 198 w 527"/>
              <a:gd name="T37" fmla="*/ 155 h 679"/>
              <a:gd name="T38" fmla="*/ 189 w 527"/>
              <a:gd name="T39" fmla="*/ 159 h 679"/>
              <a:gd name="T40" fmla="*/ 181 w 527"/>
              <a:gd name="T41" fmla="*/ 165 h 679"/>
              <a:gd name="T42" fmla="*/ 165 w 527"/>
              <a:gd name="T43" fmla="*/ 177 h 679"/>
              <a:gd name="T44" fmla="*/ 158 w 527"/>
              <a:gd name="T45" fmla="*/ 184 h 679"/>
              <a:gd name="T46" fmla="*/ 151 w 527"/>
              <a:gd name="T47" fmla="*/ 193 h 679"/>
              <a:gd name="T48" fmla="*/ 145 w 527"/>
              <a:gd name="T49" fmla="*/ 200 h 679"/>
              <a:gd name="T50" fmla="*/ 138 w 527"/>
              <a:gd name="T51" fmla="*/ 211 h 679"/>
              <a:gd name="T52" fmla="*/ 181 w 527"/>
              <a:gd name="T53" fmla="*/ 430 h 679"/>
              <a:gd name="T54" fmla="*/ 17 w 527"/>
              <a:gd name="T55" fmla="*/ 580 h 679"/>
              <a:gd name="T56" fmla="*/ 44 w 527"/>
              <a:gd name="T57" fmla="*/ 667 h 679"/>
              <a:gd name="T58" fmla="*/ 91 w 527"/>
              <a:gd name="T59" fmla="*/ 614 h 679"/>
              <a:gd name="T60" fmla="*/ 140 w 527"/>
              <a:gd name="T61" fmla="*/ 532 h 679"/>
              <a:gd name="T62" fmla="*/ 253 w 527"/>
              <a:gd name="T63" fmla="*/ 434 h 679"/>
              <a:gd name="T64" fmla="*/ 256 w 527"/>
              <a:gd name="T65" fmla="*/ 434 h 679"/>
              <a:gd name="T66" fmla="*/ 264 w 527"/>
              <a:gd name="T67" fmla="*/ 435 h 679"/>
              <a:gd name="T68" fmla="*/ 272 w 527"/>
              <a:gd name="T69" fmla="*/ 435 h 679"/>
              <a:gd name="T70" fmla="*/ 280 w 527"/>
              <a:gd name="T71" fmla="*/ 434 h 679"/>
              <a:gd name="T72" fmla="*/ 301 w 527"/>
              <a:gd name="T73" fmla="*/ 198 h 679"/>
              <a:gd name="T74" fmla="*/ 298 w 527"/>
              <a:gd name="T75" fmla="*/ 190 h 679"/>
              <a:gd name="T76" fmla="*/ 329 w 527"/>
              <a:gd name="T77" fmla="*/ 203 h 679"/>
              <a:gd name="T78" fmla="*/ 364 w 527"/>
              <a:gd name="T79" fmla="*/ 87 h 679"/>
              <a:gd name="T80" fmla="*/ 485 w 527"/>
              <a:gd name="T81" fmla="*/ 44 h 679"/>
              <a:gd name="T82" fmla="*/ 376 w 527"/>
              <a:gd name="T83" fmla="*/ 187 h 679"/>
              <a:gd name="T84" fmla="*/ 366 w 527"/>
              <a:gd name="T85" fmla="*/ 176 h 679"/>
              <a:gd name="T86" fmla="*/ 364 w 527"/>
              <a:gd name="T87" fmla="*/ 175 h 679"/>
              <a:gd name="T88" fmla="*/ 358 w 527"/>
              <a:gd name="T89" fmla="*/ 170 h 679"/>
              <a:gd name="T90" fmla="*/ 351 w 527"/>
              <a:gd name="T91" fmla="*/ 165 h 679"/>
              <a:gd name="T92" fmla="*/ 342 w 527"/>
              <a:gd name="T93" fmla="*/ 159 h 679"/>
              <a:gd name="T94" fmla="*/ 333 w 527"/>
              <a:gd name="T95" fmla="*/ 154 h 679"/>
              <a:gd name="T96" fmla="*/ 313 w 527"/>
              <a:gd name="T97" fmla="*/ 145 h 679"/>
              <a:gd name="T98" fmla="*/ 37 w 527"/>
              <a:gd name="T99" fmla="*/ 592 h 679"/>
              <a:gd name="T100" fmla="*/ 125 w 527"/>
              <a:gd name="T101" fmla="*/ 444 h 679"/>
              <a:gd name="T102" fmla="*/ 41 w 527"/>
              <a:gd name="T103" fmla="*/ 613 h 679"/>
              <a:gd name="T104" fmla="*/ 37 w 527"/>
              <a:gd name="T105" fmla="*/ 592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7" h="679">
                <a:moveTo>
                  <a:pt x="320" y="425"/>
                </a:moveTo>
                <a:cubicBezTo>
                  <a:pt x="350" y="413"/>
                  <a:pt x="376" y="392"/>
                  <a:pt x="394" y="362"/>
                </a:cubicBezTo>
                <a:cubicBezTo>
                  <a:pt x="421" y="316"/>
                  <a:pt x="421" y="262"/>
                  <a:pt x="398" y="217"/>
                </a:cubicBezTo>
                <a:cubicBezTo>
                  <a:pt x="378" y="228"/>
                  <a:pt x="358" y="236"/>
                  <a:pt x="340" y="239"/>
                </a:cubicBezTo>
                <a:cubicBezTo>
                  <a:pt x="339" y="245"/>
                  <a:pt x="338" y="250"/>
                  <a:pt x="335" y="255"/>
                </a:cubicBezTo>
                <a:cubicBezTo>
                  <a:pt x="322" y="275"/>
                  <a:pt x="296" y="282"/>
                  <a:pt x="276" y="270"/>
                </a:cubicBezTo>
                <a:cubicBezTo>
                  <a:pt x="268" y="265"/>
                  <a:pt x="262" y="259"/>
                  <a:pt x="259" y="251"/>
                </a:cubicBezTo>
                <a:cubicBezTo>
                  <a:pt x="258" y="250"/>
                  <a:pt x="257" y="248"/>
                  <a:pt x="257" y="247"/>
                </a:cubicBezTo>
                <a:cubicBezTo>
                  <a:pt x="257" y="246"/>
                  <a:pt x="257" y="246"/>
                  <a:pt x="257" y="246"/>
                </a:cubicBezTo>
                <a:cubicBezTo>
                  <a:pt x="256" y="245"/>
                  <a:pt x="256" y="243"/>
                  <a:pt x="256" y="242"/>
                </a:cubicBezTo>
                <a:cubicBezTo>
                  <a:pt x="256" y="242"/>
                  <a:pt x="256" y="241"/>
                  <a:pt x="255" y="241"/>
                </a:cubicBezTo>
                <a:cubicBezTo>
                  <a:pt x="255" y="240"/>
                  <a:pt x="255" y="238"/>
                  <a:pt x="255" y="237"/>
                </a:cubicBezTo>
                <a:cubicBezTo>
                  <a:pt x="255" y="237"/>
                  <a:pt x="255" y="236"/>
                  <a:pt x="255" y="236"/>
                </a:cubicBezTo>
                <a:cubicBezTo>
                  <a:pt x="255" y="235"/>
                  <a:pt x="255" y="233"/>
                  <a:pt x="255" y="231"/>
                </a:cubicBezTo>
                <a:cubicBezTo>
                  <a:pt x="255" y="231"/>
                  <a:pt x="255" y="231"/>
                  <a:pt x="255" y="231"/>
                </a:cubicBezTo>
                <a:cubicBezTo>
                  <a:pt x="255" y="230"/>
                  <a:pt x="255" y="228"/>
                  <a:pt x="255" y="227"/>
                </a:cubicBezTo>
                <a:cubicBezTo>
                  <a:pt x="255" y="226"/>
                  <a:pt x="255" y="226"/>
                  <a:pt x="255" y="225"/>
                </a:cubicBezTo>
                <a:cubicBezTo>
                  <a:pt x="256" y="224"/>
                  <a:pt x="256" y="223"/>
                  <a:pt x="256" y="222"/>
                </a:cubicBezTo>
                <a:cubicBezTo>
                  <a:pt x="256" y="221"/>
                  <a:pt x="257" y="221"/>
                  <a:pt x="257" y="220"/>
                </a:cubicBezTo>
                <a:cubicBezTo>
                  <a:pt x="257" y="219"/>
                  <a:pt x="257" y="218"/>
                  <a:pt x="258" y="217"/>
                </a:cubicBezTo>
                <a:cubicBezTo>
                  <a:pt x="258" y="217"/>
                  <a:pt x="258" y="216"/>
                  <a:pt x="258" y="216"/>
                </a:cubicBezTo>
                <a:cubicBezTo>
                  <a:pt x="259" y="214"/>
                  <a:pt x="260" y="213"/>
                  <a:pt x="261" y="211"/>
                </a:cubicBezTo>
                <a:cubicBezTo>
                  <a:pt x="262" y="210"/>
                  <a:pt x="263" y="208"/>
                  <a:pt x="264" y="207"/>
                </a:cubicBezTo>
                <a:cubicBezTo>
                  <a:pt x="267" y="203"/>
                  <a:pt x="271" y="199"/>
                  <a:pt x="275" y="196"/>
                </a:cubicBezTo>
                <a:cubicBezTo>
                  <a:pt x="277" y="203"/>
                  <a:pt x="279" y="209"/>
                  <a:pt x="283" y="213"/>
                </a:cubicBezTo>
                <a:cubicBezTo>
                  <a:pt x="307" y="242"/>
                  <a:pt x="376" y="225"/>
                  <a:pt x="437" y="174"/>
                </a:cubicBezTo>
                <a:cubicBezTo>
                  <a:pt x="498" y="123"/>
                  <a:pt x="527" y="58"/>
                  <a:pt x="503" y="29"/>
                </a:cubicBezTo>
                <a:cubicBezTo>
                  <a:pt x="479" y="0"/>
                  <a:pt x="410" y="18"/>
                  <a:pt x="349" y="69"/>
                </a:cubicBezTo>
                <a:cubicBezTo>
                  <a:pt x="322" y="91"/>
                  <a:pt x="302" y="116"/>
                  <a:pt x="289" y="140"/>
                </a:cubicBezTo>
                <a:cubicBezTo>
                  <a:pt x="284" y="139"/>
                  <a:pt x="279" y="138"/>
                  <a:pt x="274" y="138"/>
                </a:cubicBezTo>
                <a:lnTo>
                  <a:pt x="274" y="138"/>
                </a:lnTo>
                <a:cubicBezTo>
                  <a:pt x="268" y="138"/>
                  <a:pt x="261" y="138"/>
                  <a:pt x="254" y="138"/>
                </a:cubicBezTo>
                <a:cubicBezTo>
                  <a:pt x="254" y="138"/>
                  <a:pt x="254" y="138"/>
                  <a:pt x="254" y="138"/>
                </a:cubicBezTo>
                <a:cubicBezTo>
                  <a:pt x="244" y="139"/>
                  <a:pt x="235" y="141"/>
                  <a:pt x="225" y="144"/>
                </a:cubicBezTo>
                <a:cubicBezTo>
                  <a:pt x="225" y="144"/>
                  <a:pt x="225" y="144"/>
                  <a:pt x="225" y="144"/>
                </a:cubicBezTo>
                <a:cubicBezTo>
                  <a:pt x="219" y="145"/>
                  <a:pt x="213" y="148"/>
                  <a:pt x="207" y="150"/>
                </a:cubicBezTo>
                <a:cubicBezTo>
                  <a:pt x="206" y="150"/>
                  <a:pt x="206" y="151"/>
                  <a:pt x="206" y="151"/>
                </a:cubicBezTo>
                <a:cubicBezTo>
                  <a:pt x="203" y="152"/>
                  <a:pt x="200" y="153"/>
                  <a:pt x="198" y="155"/>
                </a:cubicBezTo>
                <a:cubicBezTo>
                  <a:pt x="197" y="155"/>
                  <a:pt x="197" y="155"/>
                  <a:pt x="197" y="155"/>
                </a:cubicBezTo>
                <a:cubicBezTo>
                  <a:pt x="194" y="156"/>
                  <a:pt x="191" y="158"/>
                  <a:pt x="189" y="159"/>
                </a:cubicBezTo>
                <a:cubicBezTo>
                  <a:pt x="188" y="160"/>
                  <a:pt x="188" y="160"/>
                  <a:pt x="188" y="160"/>
                </a:cubicBezTo>
                <a:cubicBezTo>
                  <a:pt x="185" y="162"/>
                  <a:pt x="183" y="163"/>
                  <a:pt x="181" y="165"/>
                </a:cubicBezTo>
                <a:cubicBezTo>
                  <a:pt x="180" y="165"/>
                  <a:pt x="180" y="165"/>
                  <a:pt x="179" y="166"/>
                </a:cubicBezTo>
                <a:cubicBezTo>
                  <a:pt x="174" y="169"/>
                  <a:pt x="170" y="173"/>
                  <a:pt x="165" y="177"/>
                </a:cubicBezTo>
                <a:cubicBezTo>
                  <a:pt x="165" y="178"/>
                  <a:pt x="164" y="178"/>
                  <a:pt x="163" y="179"/>
                </a:cubicBezTo>
                <a:cubicBezTo>
                  <a:pt x="162" y="181"/>
                  <a:pt x="160" y="183"/>
                  <a:pt x="158" y="184"/>
                </a:cubicBezTo>
                <a:cubicBezTo>
                  <a:pt x="158" y="185"/>
                  <a:pt x="157" y="185"/>
                  <a:pt x="157" y="186"/>
                </a:cubicBezTo>
                <a:cubicBezTo>
                  <a:pt x="155" y="188"/>
                  <a:pt x="153" y="190"/>
                  <a:pt x="151" y="193"/>
                </a:cubicBezTo>
                <a:cubicBezTo>
                  <a:pt x="150" y="193"/>
                  <a:pt x="150" y="194"/>
                  <a:pt x="149" y="194"/>
                </a:cubicBezTo>
                <a:cubicBezTo>
                  <a:pt x="148" y="196"/>
                  <a:pt x="146" y="198"/>
                  <a:pt x="145" y="200"/>
                </a:cubicBezTo>
                <a:cubicBezTo>
                  <a:pt x="144" y="201"/>
                  <a:pt x="144" y="202"/>
                  <a:pt x="143" y="203"/>
                </a:cubicBezTo>
                <a:cubicBezTo>
                  <a:pt x="142" y="205"/>
                  <a:pt x="140" y="208"/>
                  <a:pt x="138" y="211"/>
                </a:cubicBezTo>
                <a:cubicBezTo>
                  <a:pt x="96" y="281"/>
                  <a:pt x="120" y="372"/>
                  <a:pt x="190" y="414"/>
                </a:cubicBezTo>
                <a:lnTo>
                  <a:pt x="181" y="430"/>
                </a:lnTo>
                <a:cubicBezTo>
                  <a:pt x="161" y="418"/>
                  <a:pt x="145" y="403"/>
                  <a:pt x="132" y="386"/>
                </a:cubicBezTo>
                <a:lnTo>
                  <a:pt x="17" y="580"/>
                </a:lnTo>
                <a:cubicBezTo>
                  <a:pt x="0" y="609"/>
                  <a:pt x="9" y="647"/>
                  <a:pt x="39" y="664"/>
                </a:cubicBezTo>
                <a:lnTo>
                  <a:pt x="44" y="667"/>
                </a:lnTo>
                <a:cubicBezTo>
                  <a:pt x="64" y="679"/>
                  <a:pt x="88" y="678"/>
                  <a:pt x="106" y="667"/>
                </a:cubicBezTo>
                <a:lnTo>
                  <a:pt x="91" y="614"/>
                </a:lnTo>
                <a:lnTo>
                  <a:pt x="158" y="595"/>
                </a:lnTo>
                <a:lnTo>
                  <a:pt x="140" y="532"/>
                </a:lnTo>
                <a:lnTo>
                  <a:pt x="204" y="519"/>
                </a:lnTo>
                <a:lnTo>
                  <a:pt x="253" y="434"/>
                </a:lnTo>
                <a:cubicBezTo>
                  <a:pt x="254" y="434"/>
                  <a:pt x="254" y="434"/>
                  <a:pt x="255" y="434"/>
                </a:cubicBezTo>
                <a:cubicBezTo>
                  <a:pt x="255" y="434"/>
                  <a:pt x="256" y="434"/>
                  <a:pt x="256" y="434"/>
                </a:cubicBezTo>
                <a:cubicBezTo>
                  <a:pt x="258" y="435"/>
                  <a:pt x="260" y="435"/>
                  <a:pt x="263" y="435"/>
                </a:cubicBezTo>
                <a:cubicBezTo>
                  <a:pt x="263" y="435"/>
                  <a:pt x="264" y="435"/>
                  <a:pt x="264" y="435"/>
                </a:cubicBezTo>
                <a:cubicBezTo>
                  <a:pt x="266" y="435"/>
                  <a:pt x="269" y="435"/>
                  <a:pt x="271" y="435"/>
                </a:cubicBezTo>
                <a:cubicBezTo>
                  <a:pt x="271" y="435"/>
                  <a:pt x="272" y="435"/>
                  <a:pt x="272" y="435"/>
                </a:cubicBezTo>
                <a:cubicBezTo>
                  <a:pt x="275" y="435"/>
                  <a:pt x="277" y="434"/>
                  <a:pt x="280" y="434"/>
                </a:cubicBezTo>
                <a:cubicBezTo>
                  <a:pt x="280" y="434"/>
                  <a:pt x="280" y="434"/>
                  <a:pt x="280" y="434"/>
                </a:cubicBezTo>
                <a:cubicBezTo>
                  <a:pt x="294" y="433"/>
                  <a:pt x="307" y="430"/>
                  <a:pt x="320" y="425"/>
                </a:cubicBezTo>
                <a:close/>
                <a:moveTo>
                  <a:pt x="301" y="198"/>
                </a:moveTo>
                <a:lnTo>
                  <a:pt x="301" y="198"/>
                </a:lnTo>
                <a:cubicBezTo>
                  <a:pt x="299" y="196"/>
                  <a:pt x="298" y="194"/>
                  <a:pt x="298" y="190"/>
                </a:cubicBezTo>
                <a:cubicBezTo>
                  <a:pt x="305" y="190"/>
                  <a:pt x="313" y="192"/>
                  <a:pt x="320" y="196"/>
                </a:cubicBezTo>
                <a:cubicBezTo>
                  <a:pt x="323" y="198"/>
                  <a:pt x="326" y="201"/>
                  <a:pt x="329" y="203"/>
                </a:cubicBezTo>
                <a:cubicBezTo>
                  <a:pt x="315" y="205"/>
                  <a:pt x="305" y="203"/>
                  <a:pt x="301" y="198"/>
                </a:cubicBezTo>
                <a:close/>
                <a:moveTo>
                  <a:pt x="364" y="87"/>
                </a:moveTo>
                <a:lnTo>
                  <a:pt x="364" y="87"/>
                </a:lnTo>
                <a:cubicBezTo>
                  <a:pt x="419" y="40"/>
                  <a:pt x="474" y="30"/>
                  <a:pt x="485" y="44"/>
                </a:cubicBezTo>
                <a:cubicBezTo>
                  <a:pt x="497" y="58"/>
                  <a:pt x="477" y="110"/>
                  <a:pt x="422" y="156"/>
                </a:cubicBezTo>
                <a:cubicBezTo>
                  <a:pt x="406" y="169"/>
                  <a:pt x="391" y="179"/>
                  <a:pt x="376" y="187"/>
                </a:cubicBezTo>
                <a:cubicBezTo>
                  <a:pt x="373" y="183"/>
                  <a:pt x="370" y="180"/>
                  <a:pt x="366" y="176"/>
                </a:cubicBezTo>
                <a:cubicBezTo>
                  <a:pt x="366" y="176"/>
                  <a:pt x="366" y="176"/>
                  <a:pt x="366" y="176"/>
                </a:cubicBezTo>
                <a:cubicBezTo>
                  <a:pt x="366" y="176"/>
                  <a:pt x="366" y="176"/>
                  <a:pt x="366" y="176"/>
                </a:cubicBezTo>
                <a:cubicBezTo>
                  <a:pt x="365" y="176"/>
                  <a:pt x="365" y="175"/>
                  <a:pt x="364" y="175"/>
                </a:cubicBezTo>
                <a:cubicBezTo>
                  <a:pt x="363" y="174"/>
                  <a:pt x="362" y="173"/>
                  <a:pt x="360" y="171"/>
                </a:cubicBezTo>
                <a:cubicBezTo>
                  <a:pt x="360" y="171"/>
                  <a:pt x="359" y="170"/>
                  <a:pt x="358" y="170"/>
                </a:cubicBezTo>
                <a:cubicBezTo>
                  <a:pt x="357" y="169"/>
                  <a:pt x="356" y="168"/>
                  <a:pt x="354" y="167"/>
                </a:cubicBezTo>
                <a:cubicBezTo>
                  <a:pt x="353" y="166"/>
                  <a:pt x="352" y="165"/>
                  <a:pt x="351" y="165"/>
                </a:cubicBezTo>
                <a:cubicBezTo>
                  <a:pt x="350" y="164"/>
                  <a:pt x="349" y="163"/>
                  <a:pt x="348" y="163"/>
                </a:cubicBezTo>
                <a:cubicBezTo>
                  <a:pt x="346" y="161"/>
                  <a:pt x="344" y="160"/>
                  <a:pt x="342" y="159"/>
                </a:cubicBezTo>
                <a:cubicBezTo>
                  <a:pt x="339" y="157"/>
                  <a:pt x="337" y="156"/>
                  <a:pt x="334" y="154"/>
                </a:cubicBezTo>
                <a:cubicBezTo>
                  <a:pt x="334" y="154"/>
                  <a:pt x="334" y="154"/>
                  <a:pt x="333" y="154"/>
                </a:cubicBezTo>
                <a:cubicBezTo>
                  <a:pt x="331" y="153"/>
                  <a:pt x="328" y="151"/>
                  <a:pt x="326" y="150"/>
                </a:cubicBezTo>
                <a:cubicBezTo>
                  <a:pt x="321" y="148"/>
                  <a:pt x="317" y="147"/>
                  <a:pt x="313" y="145"/>
                </a:cubicBezTo>
                <a:cubicBezTo>
                  <a:pt x="323" y="127"/>
                  <a:pt x="340" y="106"/>
                  <a:pt x="364" y="87"/>
                </a:cubicBezTo>
                <a:close/>
                <a:moveTo>
                  <a:pt x="37" y="592"/>
                </a:moveTo>
                <a:lnTo>
                  <a:pt x="37" y="592"/>
                </a:lnTo>
                <a:lnTo>
                  <a:pt x="125" y="444"/>
                </a:lnTo>
                <a:lnTo>
                  <a:pt x="136" y="451"/>
                </a:lnTo>
                <a:lnTo>
                  <a:pt x="41" y="613"/>
                </a:lnTo>
                <a:cubicBezTo>
                  <a:pt x="38" y="618"/>
                  <a:pt x="36" y="623"/>
                  <a:pt x="36" y="628"/>
                </a:cubicBezTo>
                <a:cubicBezTo>
                  <a:pt x="30" y="617"/>
                  <a:pt x="30" y="603"/>
                  <a:pt x="37" y="592"/>
                </a:cubicBezTo>
                <a:close/>
              </a:path>
            </a:pathLst>
          </a:custGeom>
          <a:solidFill>
            <a:srgbClr val="1D4C61"/>
          </a:solidFill>
          <a:ln>
            <a:noFill/>
          </a:ln>
        </p:spPr>
        <p:txBody>
          <a:bodyPr vert="horz" wrap="square" lIns="91440" tIns="45720" rIns="91440" bIns="45720" numCol="1" anchor="t" anchorCtr="0" compatLnSpc="1"/>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313530"/>
              </a:solidFill>
              <a:effectLst/>
              <a:uLnTx/>
              <a:uFillTx/>
              <a:latin typeface="Arial" panose="020B0604020202020204" pitchFamily="34" charset="0"/>
              <a:ea typeface="宋体" panose="02010600030101010101" pitchFamily="2" charset="-122"/>
            </a:endParaRPr>
          </a:p>
        </p:txBody>
      </p:sp>
      <p:sp>
        <p:nvSpPr>
          <p:cNvPr id="139" name="Freeform 7"/>
          <p:cNvSpPr>
            <a:spLocks noEditPoints="1"/>
          </p:cNvSpPr>
          <p:nvPr/>
        </p:nvSpPr>
        <p:spPr bwMode="auto">
          <a:xfrm>
            <a:off x="2490971" y="1269806"/>
            <a:ext cx="492709" cy="492709"/>
          </a:xfrm>
          <a:custGeom>
            <a:avLst/>
            <a:gdLst>
              <a:gd name="T0" fmla="*/ 948 w 948"/>
              <a:gd name="T1" fmla="*/ 787 h 933"/>
              <a:gd name="T2" fmla="*/ 0 w 948"/>
              <a:gd name="T3" fmla="*/ 787 h 933"/>
              <a:gd name="T4" fmla="*/ 77 w 948"/>
              <a:gd name="T5" fmla="*/ 730 h 933"/>
              <a:gd name="T6" fmla="*/ 871 w 948"/>
              <a:gd name="T7" fmla="*/ 730 h 933"/>
              <a:gd name="T8" fmla="*/ 241 w 948"/>
              <a:gd name="T9" fmla="*/ 32 h 933"/>
              <a:gd name="T10" fmla="*/ 328 w 948"/>
              <a:gd name="T11" fmla="*/ 118 h 933"/>
              <a:gd name="T12" fmla="*/ 155 w 948"/>
              <a:gd name="T13" fmla="*/ 118 h 933"/>
              <a:gd name="T14" fmla="*/ 706 w 948"/>
              <a:gd name="T15" fmla="*/ 32 h 933"/>
              <a:gd name="T16" fmla="*/ 620 w 948"/>
              <a:gd name="T17" fmla="*/ 118 h 933"/>
              <a:gd name="T18" fmla="*/ 792 w 948"/>
              <a:gd name="T19" fmla="*/ 118 h 933"/>
              <a:gd name="T20" fmla="*/ 621 w 948"/>
              <a:gd name="T21" fmla="*/ 528 h 933"/>
              <a:gd name="T22" fmla="*/ 621 w 948"/>
              <a:gd name="T23" fmla="*/ 755 h 933"/>
              <a:gd name="T24" fmla="*/ 706 w 948"/>
              <a:gd name="T25" fmla="*/ 596 h 933"/>
              <a:gd name="T26" fmla="*/ 796 w 948"/>
              <a:gd name="T27" fmla="*/ 755 h 933"/>
              <a:gd name="T28" fmla="*/ 840 w 948"/>
              <a:gd name="T29" fmla="*/ 431 h 933"/>
              <a:gd name="T30" fmla="*/ 759 w 948"/>
              <a:gd name="T31" fmla="*/ 220 h 933"/>
              <a:gd name="T32" fmla="*/ 639 w 948"/>
              <a:gd name="T33" fmla="*/ 222 h 933"/>
              <a:gd name="T34" fmla="*/ 660 w 948"/>
              <a:gd name="T35" fmla="*/ 434 h 933"/>
              <a:gd name="T36" fmla="*/ 476 w 948"/>
              <a:gd name="T37" fmla="*/ 0 h 933"/>
              <a:gd name="T38" fmla="*/ 569 w 948"/>
              <a:gd name="T39" fmla="*/ 94 h 933"/>
              <a:gd name="T40" fmla="*/ 382 w 948"/>
              <a:gd name="T41" fmla="*/ 94 h 933"/>
              <a:gd name="T42" fmla="*/ 568 w 948"/>
              <a:gd name="T43" fmla="*/ 513 h 933"/>
              <a:gd name="T44" fmla="*/ 617 w 948"/>
              <a:gd name="T45" fmla="*/ 434 h 933"/>
              <a:gd name="T46" fmla="*/ 528 w 948"/>
              <a:gd name="T47" fmla="*/ 205 h 933"/>
              <a:gd name="T48" fmla="*/ 329 w 948"/>
              <a:gd name="T49" fmla="*/ 294 h 933"/>
              <a:gd name="T50" fmla="*/ 377 w 948"/>
              <a:gd name="T51" fmla="*/ 513 h 933"/>
              <a:gd name="T52" fmla="*/ 449 w 948"/>
              <a:gd name="T53" fmla="*/ 787 h 933"/>
              <a:gd name="T54" fmla="*/ 502 w 948"/>
              <a:gd name="T55" fmla="*/ 787 h 933"/>
              <a:gd name="T56" fmla="*/ 568 w 948"/>
              <a:gd name="T57" fmla="*/ 513 h 933"/>
              <a:gd name="T58" fmla="*/ 327 w 948"/>
              <a:gd name="T59" fmla="*/ 528 h 933"/>
              <a:gd name="T60" fmla="*/ 287 w 948"/>
              <a:gd name="T61" fmla="*/ 294 h 933"/>
              <a:gd name="T62" fmla="*/ 289 w 948"/>
              <a:gd name="T63" fmla="*/ 220 h 933"/>
              <a:gd name="T64" fmla="*/ 107 w 948"/>
              <a:gd name="T65" fmla="*/ 302 h 933"/>
              <a:gd name="T66" fmla="*/ 151 w 948"/>
              <a:gd name="T67" fmla="*/ 503 h 933"/>
              <a:gd name="T68" fmla="*/ 217 w 948"/>
              <a:gd name="T69" fmla="*/ 755 h 933"/>
              <a:gd name="T70" fmla="*/ 266 w 948"/>
              <a:gd name="T71" fmla="*/ 755 h 933"/>
              <a:gd name="T72" fmla="*/ 327 w 948"/>
              <a:gd name="T73" fmla="*/ 528 h 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8" h="933">
                <a:moveTo>
                  <a:pt x="848" y="697"/>
                </a:moveTo>
                <a:cubicBezTo>
                  <a:pt x="911" y="721"/>
                  <a:pt x="948" y="753"/>
                  <a:pt x="948" y="787"/>
                </a:cubicBezTo>
                <a:cubicBezTo>
                  <a:pt x="948" y="867"/>
                  <a:pt x="736" y="933"/>
                  <a:pt x="474" y="933"/>
                </a:cubicBezTo>
                <a:cubicBezTo>
                  <a:pt x="212" y="933"/>
                  <a:pt x="0" y="867"/>
                  <a:pt x="0" y="787"/>
                </a:cubicBezTo>
                <a:cubicBezTo>
                  <a:pt x="0" y="753"/>
                  <a:pt x="38" y="721"/>
                  <a:pt x="101" y="697"/>
                </a:cubicBezTo>
                <a:cubicBezTo>
                  <a:pt x="86" y="707"/>
                  <a:pt x="77" y="718"/>
                  <a:pt x="77" y="730"/>
                </a:cubicBezTo>
                <a:cubicBezTo>
                  <a:pt x="77" y="785"/>
                  <a:pt x="255" y="829"/>
                  <a:pt x="474" y="829"/>
                </a:cubicBezTo>
                <a:cubicBezTo>
                  <a:pt x="694" y="829"/>
                  <a:pt x="871" y="785"/>
                  <a:pt x="871" y="730"/>
                </a:cubicBezTo>
                <a:cubicBezTo>
                  <a:pt x="871" y="718"/>
                  <a:pt x="863" y="707"/>
                  <a:pt x="848" y="697"/>
                </a:cubicBezTo>
                <a:close/>
                <a:moveTo>
                  <a:pt x="241" y="32"/>
                </a:moveTo>
                <a:lnTo>
                  <a:pt x="241" y="32"/>
                </a:lnTo>
                <a:cubicBezTo>
                  <a:pt x="289" y="32"/>
                  <a:pt x="328" y="71"/>
                  <a:pt x="328" y="118"/>
                </a:cubicBezTo>
                <a:cubicBezTo>
                  <a:pt x="328" y="166"/>
                  <a:pt x="289" y="204"/>
                  <a:pt x="241" y="204"/>
                </a:cubicBezTo>
                <a:cubicBezTo>
                  <a:pt x="194" y="204"/>
                  <a:pt x="155" y="166"/>
                  <a:pt x="155" y="118"/>
                </a:cubicBezTo>
                <a:cubicBezTo>
                  <a:pt x="155" y="71"/>
                  <a:pt x="194" y="32"/>
                  <a:pt x="241" y="32"/>
                </a:cubicBezTo>
                <a:close/>
                <a:moveTo>
                  <a:pt x="706" y="32"/>
                </a:moveTo>
                <a:lnTo>
                  <a:pt x="706" y="32"/>
                </a:lnTo>
                <a:cubicBezTo>
                  <a:pt x="658" y="32"/>
                  <a:pt x="620" y="71"/>
                  <a:pt x="620" y="118"/>
                </a:cubicBezTo>
                <a:cubicBezTo>
                  <a:pt x="620" y="166"/>
                  <a:pt x="658" y="204"/>
                  <a:pt x="706" y="204"/>
                </a:cubicBezTo>
                <a:cubicBezTo>
                  <a:pt x="753" y="204"/>
                  <a:pt x="792" y="166"/>
                  <a:pt x="792" y="118"/>
                </a:cubicBezTo>
                <a:cubicBezTo>
                  <a:pt x="792" y="71"/>
                  <a:pt x="753" y="32"/>
                  <a:pt x="706" y="32"/>
                </a:cubicBezTo>
                <a:close/>
                <a:moveTo>
                  <a:pt x="621" y="528"/>
                </a:moveTo>
                <a:lnTo>
                  <a:pt x="621" y="528"/>
                </a:lnTo>
                <a:lnTo>
                  <a:pt x="621" y="755"/>
                </a:lnTo>
                <a:lnTo>
                  <a:pt x="681" y="755"/>
                </a:lnTo>
                <a:lnTo>
                  <a:pt x="706" y="596"/>
                </a:lnTo>
                <a:lnTo>
                  <a:pt x="730" y="755"/>
                </a:lnTo>
                <a:lnTo>
                  <a:pt x="796" y="755"/>
                </a:lnTo>
                <a:lnTo>
                  <a:pt x="796" y="503"/>
                </a:lnTo>
                <a:cubicBezTo>
                  <a:pt x="822" y="490"/>
                  <a:pt x="840" y="462"/>
                  <a:pt x="840" y="431"/>
                </a:cubicBezTo>
                <a:lnTo>
                  <a:pt x="840" y="302"/>
                </a:lnTo>
                <a:cubicBezTo>
                  <a:pt x="840" y="257"/>
                  <a:pt x="804" y="220"/>
                  <a:pt x="759" y="220"/>
                </a:cubicBezTo>
                <a:lnTo>
                  <a:pt x="658" y="220"/>
                </a:lnTo>
                <a:cubicBezTo>
                  <a:pt x="651" y="220"/>
                  <a:pt x="645" y="221"/>
                  <a:pt x="639" y="222"/>
                </a:cubicBezTo>
                <a:cubicBezTo>
                  <a:pt x="652" y="243"/>
                  <a:pt x="660" y="268"/>
                  <a:pt x="660" y="294"/>
                </a:cubicBezTo>
                <a:lnTo>
                  <a:pt x="660" y="434"/>
                </a:lnTo>
                <a:cubicBezTo>
                  <a:pt x="660" y="470"/>
                  <a:pt x="645" y="504"/>
                  <a:pt x="621" y="528"/>
                </a:cubicBezTo>
                <a:close/>
                <a:moveTo>
                  <a:pt x="476" y="0"/>
                </a:moveTo>
                <a:lnTo>
                  <a:pt x="476" y="0"/>
                </a:lnTo>
                <a:cubicBezTo>
                  <a:pt x="528" y="0"/>
                  <a:pt x="569" y="42"/>
                  <a:pt x="569" y="94"/>
                </a:cubicBezTo>
                <a:cubicBezTo>
                  <a:pt x="569" y="146"/>
                  <a:pt x="528" y="188"/>
                  <a:pt x="476" y="188"/>
                </a:cubicBezTo>
                <a:cubicBezTo>
                  <a:pt x="424" y="188"/>
                  <a:pt x="382" y="146"/>
                  <a:pt x="382" y="94"/>
                </a:cubicBezTo>
                <a:cubicBezTo>
                  <a:pt x="382" y="42"/>
                  <a:pt x="424" y="0"/>
                  <a:pt x="476" y="0"/>
                </a:cubicBezTo>
                <a:close/>
                <a:moveTo>
                  <a:pt x="568" y="513"/>
                </a:moveTo>
                <a:lnTo>
                  <a:pt x="568" y="513"/>
                </a:lnTo>
                <a:cubicBezTo>
                  <a:pt x="597" y="498"/>
                  <a:pt x="617" y="468"/>
                  <a:pt x="617" y="434"/>
                </a:cubicBezTo>
                <a:lnTo>
                  <a:pt x="617" y="294"/>
                </a:lnTo>
                <a:cubicBezTo>
                  <a:pt x="617" y="245"/>
                  <a:pt x="577" y="205"/>
                  <a:pt x="528" y="205"/>
                </a:cubicBezTo>
                <a:lnTo>
                  <a:pt x="418" y="205"/>
                </a:lnTo>
                <a:cubicBezTo>
                  <a:pt x="369" y="205"/>
                  <a:pt x="329" y="245"/>
                  <a:pt x="329" y="294"/>
                </a:cubicBezTo>
                <a:lnTo>
                  <a:pt x="329" y="434"/>
                </a:lnTo>
                <a:cubicBezTo>
                  <a:pt x="329" y="468"/>
                  <a:pt x="349" y="498"/>
                  <a:pt x="377" y="513"/>
                </a:cubicBezTo>
                <a:lnTo>
                  <a:pt x="377" y="787"/>
                </a:lnTo>
                <a:lnTo>
                  <a:pt x="449" y="787"/>
                </a:lnTo>
                <a:lnTo>
                  <a:pt x="476" y="614"/>
                </a:lnTo>
                <a:lnTo>
                  <a:pt x="502" y="787"/>
                </a:lnTo>
                <a:lnTo>
                  <a:pt x="568" y="787"/>
                </a:lnTo>
                <a:lnTo>
                  <a:pt x="568" y="513"/>
                </a:lnTo>
                <a:close/>
                <a:moveTo>
                  <a:pt x="327" y="528"/>
                </a:moveTo>
                <a:lnTo>
                  <a:pt x="327" y="528"/>
                </a:lnTo>
                <a:cubicBezTo>
                  <a:pt x="302" y="504"/>
                  <a:pt x="287" y="470"/>
                  <a:pt x="287" y="434"/>
                </a:cubicBezTo>
                <a:lnTo>
                  <a:pt x="287" y="294"/>
                </a:lnTo>
                <a:cubicBezTo>
                  <a:pt x="287" y="268"/>
                  <a:pt x="295" y="243"/>
                  <a:pt x="308" y="222"/>
                </a:cubicBezTo>
                <a:cubicBezTo>
                  <a:pt x="302" y="221"/>
                  <a:pt x="296" y="220"/>
                  <a:pt x="289" y="220"/>
                </a:cubicBezTo>
                <a:lnTo>
                  <a:pt x="189" y="220"/>
                </a:lnTo>
                <a:cubicBezTo>
                  <a:pt x="144" y="220"/>
                  <a:pt x="107" y="257"/>
                  <a:pt x="107" y="302"/>
                </a:cubicBezTo>
                <a:lnTo>
                  <a:pt x="107" y="431"/>
                </a:lnTo>
                <a:cubicBezTo>
                  <a:pt x="107" y="462"/>
                  <a:pt x="125" y="490"/>
                  <a:pt x="151" y="503"/>
                </a:cubicBezTo>
                <a:lnTo>
                  <a:pt x="151" y="755"/>
                </a:lnTo>
                <a:lnTo>
                  <a:pt x="217" y="755"/>
                </a:lnTo>
                <a:lnTo>
                  <a:pt x="242" y="596"/>
                </a:lnTo>
                <a:lnTo>
                  <a:pt x="266" y="755"/>
                </a:lnTo>
                <a:lnTo>
                  <a:pt x="327" y="755"/>
                </a:lnTo>
                <a:lnTo>
                  <a:pt x="327" y="528"/>
                </a:lnTo>
                <a:close/>
              </a:path>
            </a:pathLst>
          </a:custGeom>
          <a:solidFill>
            <a:srgbClr val="1D4C61"/>
          </a:solidFill>
          <a:ln>
            <a:noFill/>
          </a:ln>
        </p:spPr>
        <p:txBody>
          <a:bodyPr vert="horz" wrap="square" lIns="91440" tIns="45720" rIns="91440" bIns="45720" numCol="1" anchor="t" anchorCtr="0" compatLnSpc="1"/>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313530"/>
              </a:solidFill>
              <a:effectLst/>
              <a:uLnTx/>
              <a:uFillTx/>
              <a:latin typeface="Arial" panose="020B0604020202020204" pitchFamily="34" charset="0"/>
              <a:ea typeface="宋体" panose="02010600030101010101" pitchFamily="2" charset="-122"/>
            </a:endParaRPr>
          </a:p>
        </p:txBody>
      </p:sp>
      <p:sp>
        <p:nvSpPr>
          <p:cNvPr id="140" name="Freeform 8"/>
          <p:cNvSpPr>
            <a:spLocks noEditPoints="1"/>
          </p:cNvSpPr>
          <p:nvPr/>
        </p:nvSpPr>
        <p:spPr bwMode="auto">
          <a:xfrm>
            <a:off x="5869198" y="1326419"/>
            <a:ext cx="449369" cy="531487"/>
          </a:xfrm>
          <a:custGeom>
            <a:avLst/>
            <a:gdLst>
              <a:gd name="T0" fmla="*/ 121 w 865"/>
              <a:gd name="T1" fmla="*/ 572 h 1009"/>
              <a:gd name="T2" fmla="*/ 213 w 865"/>
              <a:gd name="T3" fmla="*/ 571 h 1009"/>
              <a:gd name="T4" fmla="*/ 277 w 865"/>
              <a:gd name="T5" fmla="*/ 550 h 1009"/>
              <a:gd name="T6" fmla="*/ 393 w 865"/>
              <a:gd name="T7" fmla="*/ 793 h 1009"/>
              <a:gd name="T8" fmla="*/ 420 w 865"/>
              <a:gd name="T9" fmla="*/ 640 h 1009"/>
              <a:gd name="T10" fmla="*/ 401 w 865"/>
              <a:gd name="T11" fmla="*/ 631 h 1009"/>
              <a:gd name="T12" fmla="*/ 401 w 865"/>
              <a:gd name="T13" fmla="*/ 610 h 1009"/>
              <a:gd name="T14" fmla="*/ 485 w 865"/>
              <a:gd name="T15" fmla="*/ 610 h 1009"/>
              <a:gd name="T16" fmla="*/ 486 w 865"/>
              <a:gd name="T17" fmla="*/ 631 h 1009"/>
              <a:gd name="T18" fmla="*/ 466 w 865"/>
              <a:gd name="T19" fmla="*/ 640 h 1009"/>
              <a:gd name="T20" fmla="*/ 493 w 865"/>
              <a:gd name="T21" fmla="*/ 787 h 1009"/>
              <a:gd name="T22" fmla="*/ 592 w 865"/>
              <a:gd name="T23" fmla="*/ 559 h 1009"/>
              <a:gd name="T24" fmla="*/ 650 w 865"/>
              <a:gd name="T25" fmla="*/ 567 h 1009"/>
              <a:gd name="T26" fmla="*/ 736 w 865"/>
              <a:gd name="T27" fmla="*/ 567 h 1009"/>
              <a:gd name="T28" fmla="*/ 853 w 865"/>
              <a:gd name="T29" fmla="*/ 932 h 1009"/>
              <a:gd name="T30" fmla="*/ 734 w 865"/>
              <a:gd name="T31" fmla="*/ 974 h 1009"/>
              <a:gd name="T32" fmla="*/ 717 w 865"/>
              <a:gd name="T33" fmla="*/ 919 h 1009"/>
              <a:gd name="T34" fmla="*/ 680 w 865"/>
              <a:gd name="T35" fmla="*/ 984 h 1009"/>
              <a:gd name="T36" fmla="*/ 165 w 865"/>
              <a:gd name="T37" fmla="*/ 987 h 1009"/>
              <a:gd name="T38" fmla="*/ 127 w 865"/>
              <a:gd name="T39" fmla="*/ 919 h 1009"/>
              <a:gd name="T40" fmla="*/ 109 w 865"/>
              <a:gd name="T41" fmla="*/ 977 h 1009"/>
              <a:gd name="T42" fmla="*/ 0 w 865"/>
              <a:gd name="T43" fmla="*/ 932 h 1009"/>
              <a:gd name="T44" fmla="*/ 121 w 865"/>
              <a:gd name="T45" fmla="*/ 572 h 1009"/>
              <a:gd name="T46" fmla="*/ 249 w 865"/>
              <a:gd name="T47" fmla="*/ 390 h 1009"/>
              <a:gd name="T48" fmla="*/ 249 w 865"/>
              <a:gd name="T49" fmla="*/ 390 h 1009"/>
              <a:gd name="T50" fmla="*/ 219 w 865"/>
              <a:gd name="T51" fmla="*/ 355 h 1009"/>
              <a:gd name="T52" fmla="*/ 209 w 865"/>
              <a:gd name="T53" fmla="*/ 288 h 1009"/>
              <a:gd name="T54" fmla="*/ 209 w 865"/>
              <a:gd name="T55" fmla="*/ 280 h 1009"/>
              <a:gd name="T56" fmla="*/ 216 w 865"/>
              <a:gd name="T57" fmla="*/ 275 h 1009"/>
              <a:gd name="T58" fmla="*/ 220 w 865"/>
              <a:gd name="T59" fmla="*/ 272 h 1009"/>
              <a:gd name="T60" fmla="*/ 268 w 865"/>
              <a:gd name="T61" fmla="*/ 64 h 1009"/>
              <a:gd name="T62" fmla="*/ 571 w 865"/>
              <a:gd name="T63" fmla="*/ 57 h 1009"/>
              <a:gd name="T64" fmla="*/ 629 w 865"/>
              <a:gd name="T65" fmla="*/ 270 h 1009"/>
              <a:gd name="T66" fmla="*/ 637 w 865"/>
              <a:gd name="T67" fmla="*/ 275 h 1009"/>
              <a:gd name="T68" fmla="*/ 644 w 865"/>
              <a:gd name="T69" fmla="*/ 280 h 1009"/>
              <a:gd name="T70" fmla="*/ 645 w 865"/>
              <a:gd name="T71" fmla="*/ 288 h 1009"/>
              <a:gd name="T72" fmla="*/ 635 w 865"/>
              <a:gd name="T73" fmla="*/ 354 h 1009"/>
              <a:gd name="T74" fmla="*/ 606 w 865"/>
              <a:gd name="T75" fmla="*/ 389 h 1009"/>
              <a:gd name="T76" fmla="*/ 443 w 865"/>
              <a:gd name="T77" fmla="*/ 536 h 1009"/>
              <a:gd name="T78" fmla="*/ 403 w 865"/>
              <a:gd name="T79" fmla="*/ 532 h 1009"/>
              <a:gd name="T80" fmla="*/ 249 w 865"/>
              <a:gd name="T81" fmla="*/ 390 h 1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65" h="1009">
                <a:moveTo>
                  <a:pt x="121" y="572"/>
                </a:moveTo>
                <a:cubicBezTo>
                  <a:pt x="154" y="572"/>
                  <a:pt x="185" y="571"/>
                  <a:pt x="213" y="571"/>
                </a:cubicBezTo>
                <a:cubicBezTo>
                  <a:pt x="240" y="574"/>
                  <a:pt x="262" y="567"/>
                  <a:pt x="277" y="550"/>
                </a:cubicBezTo>
                <a:lnTo>
                  <a:pt x="393" y="793"/>
                </a:lnTo>
                <a:lnTo>
                  <a:pt x="420" y="640"/>
                </a:lnTo>
                <a:lnTo>
                  <a:pt x="401" y="631"/>
                </a:lnTo>
                <a:lnTo>
                  <a:pt x="401" y="610"/>
                </a:lnTo>
                <a:lnTo>
                  <a:pt x="485" y="610"/>
                </a:lnTo>
                <a:lnTo>
                  <a:pt x="486" y="631"/>
                </a:lnTo>
                <a:lnTo>
                  <a:pt x="466" y="640"/>
                </a:lnTo>
                <a:lnTo>
                  <a:pt x="493" y="787"/>
                </a:lnTo>
                <a:lnTo>
                  <a:pt x="592" y="559"/>
                </a:lnTo>
                <a:cubicBezTo>
                  <a:pt x="607" y="567"/>
                  <a:pt x="627" y="569"/>
                  <a:pt x="650" y="567"/>
                </a:cubicBezTo>
                <a:cubicBezTo>
                  <a:pt x="677" y="567"/>
                  <a:pt x="705" y="567"/>
                  <a:pt x="736" y="567"/>
                </a:cubicBezTo>
                <a:cubicBezTo>
                  <a:pt x="815" y="641"/>
                  <a:pt x="865" y="818"/>
                  <a:pt x="853" y="932"/>
                </a:cubicBezTo>
                <a:cubicBezTo>
                  <a:pt x="828" y="949"/>
                  <a:pt x="786" y="963"/>
                  <a:pt x="734" y="974"/>
                </a:cubicBezTo>
                <a:lnTo>
                  <a:pt x="717" y="919"/>
                </a:lnTo>
                <a:lnTo>
                  <a:pt x="680" y="984"/>
                </a:lnTo>
                <a:cubicBezTo>
                  <a:pt x="527" y="1007"/>
                  <a:pt x="314" y="1009"/>
                  <a:pt x="165" y="987"/>
                </a:cubicBezTo>
                <a:lnTo>
                  <a:pt x="127" y="919"/>
                </a:lnTo>
                <a:lnTo>
                  <a:pt x="109" y="977"/>
                </a:lnTo>
                <a:cubicBezTo>
                  <a:pt x="58" y="966"/>
                  <a:pt x="19" y="951"/>
                  <a:pt x="0" y="932"/>
                </a:cubicBezTo>
                <a:cubicBezTo>
                  <a:pt x="2" y="832"/>
                  <a:pt x="20" y="659"/>
                  <a:pt x="121" y="572"/>
                </a:cubicBezTo>
                <a:close/>
                <a:moveTo>
                  <a:pt x="249" y="390"/>
                </a:moveTo>
                <a:lnTo>
                  <a:pt x="249" y="390"/>
                </a:lnTo>
                <a:cubicBezTo>
                  <a:pt x="236" y="383"/>
                  <a:pt x="226" y="371"/>
                  <a:pt x="219" y="355"/>
                </a:cubicBezTo>
                <a:cubicBezTo>
                  <a:pt x="212" y="338"/>
                  <a:pt x="209" y="315"/>
                  <a:pt x="209" y="288"/>
                </a:cubicBezTo>
                <a:lnTo>
                  <a:pt x="209" y="280"/>
                </a:lnTo>
                <a:lnTo>
                  <a:pt x="216" y="275"/>
                </a:lnTo>
                <a:cubicBezTo>
                  <a:pt x="218" y="274"/>
                  <a:pt x="219" y="273"/>
                  <a:pt x="220" y="272"/>
                </a:cubicBezTo>
                <a:cubicBezTo>
                  <a:pt x="205" y="158"/>
                  <a:pt x="218" y="105"/>
                  <a:pt x="268" y="64"/>
                </a:cubicBezTo>
                <a:cubicBezTo>
                  <a:pt x="345" y="0"/>
                  <a:pt x="492" y="0"/>
                  <a:pt x="571" y="57"/>
                </a:cubicBezTo>
                <a:cubicBezTo>
                  <a:pt x="624" y="96"/>
                  <a:pt x="643" y="166"/>
                  <a:pt x="629" y="270"/>
                </a:cubicBezTo>
                <a:cubicBezTo>
                  <a:pt x="632" y="271"/>
                  <a:pt x="635" y="273"/>
                  <a:pt x="637" y="275"/>
                </a:cubicBezTo>
                <a:lnTo>
                  <a:pt x="644" y="280"/>
                </a:lnTo>
                <a:lnTo>
                  <a:pt x="645" y="288"/>
                </a:lnTo>
                <a:cubicBezTo>
                  <a:pt x="645" y="315"/>
                  <a:pt x="642" y="337"/>
                  <a:pt x="635" y="354"/>
                </a:cubicBezTo>
                <a:cubicBezTo>
                  <a:pt x="628" y="370"/>
                  <a:pt x="619" y="382"/>
                  <a:pt x="606" y="389"/>
                </a:cubicBezTo>
                <a:cubicBezTo>
                  <a:pt x="585" y="456"/>
                  <a:pt x="515" y="528"/>
                  <a:pt x="443" y="536"/>
                </a:cubicBezTo>
                <a:cubicBezTo>
                  <a:pt x="430" y="537"/>
                  <a:pt x="415" y="537"/>
                  <a:pt x="403" y="532"/>
                </a:cubicBezTo>
                <a:cubicBezTo>
                  <a:pt x="324" y="504"/>
                  <a:pt x="274" y="472"/>
                  <a:pt x="249" y="390"/>
                </a:cubicBezTo>
                <a:close/>
              </a:path>
            </a:pathLst>
          </a:custGeom>
          <a:solidFill>
            <a:srgbClr val="1D4C61"/>
          </a:solidFill>
          <a:ln>
            <a:noFill/>
          </a:ln>
        </p:spPr>
        <p:txBody>
          <a:bodyPr vert="horz" wrap="square" lIns="91440" tIns="45720" rIns="91440" bIns="45720" numCol="1" anchor="t" anchorCtr="0" compatLnSpc="1"/>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313530"/>
              </a:solidFill>
              <a:effectLst/>
              <a:uLnTx/>
              <a:uFillTx/>
              <a:latin typeface="Arial" panose="020B0604020202020204" pitchFamily="34" charset="0"/>
              <a:ea typeface="宋体" panose="02010600030101010101" pitchFamily="2" charset="-122"/>
            </a:endParaRPr>
          </a:p>
        </p:txBody>
      </p:sp>
      <p:sp>
        <p:nvSpPr>
          <p:cNvPr id="141" name="Freeform 9"/>
          <p:cNvSpPr>
            <a:spLocks noEditPoints="1"/>
          </p:cNvSpPr>
          <p:nvPr/>
        </p:nvSpPr>
        <p:spPr bwMode="auto">
          <a:xfrm>
            <a:off x="6863393" y="1230736"/>
            <a:ext cx="488146" cy="634135"/>
          </a:xfrm>
          <a:custGeom>
            <a:avLst/>
            <a:gdLst>
              <a:gd name="T0" fmla="*/ 737 w 941"/>
              <a:gd name="T1" fmla="*/ 582 h 1206"/>
              <a:gd name="T2" fmla="*/ 571 w 941"/>
              <a:gd name="T3" fmla="*/ 725 h 1206"/>
              <a:gd name="T4" fmla="*/ 791 w 941"/>
              <a:gd name="T5" fmla="*/ 759 h 1206"/>
              <a:gd name="T6" fmla="*/ 796 w 941"/>
              <a:gd name="T7" fmla="*/ 577 h 1206"/>
              <a:gd name="T8" fmla="*/ 941 w 941"/>
              <a:gd name="T9" fmla="*/ 497 h 1206"/>
              <a:gd name="T10" fmla="*/ 886 w 941"/>
              <a:gd name="T11" fmla="*/ 577 h 1206"/>
              <a:gd name="T12" fmla="*/ 845 w 941"/>
              <a:gd name="T13" fmla="*/ 805 h 1206"/>
              <a:gd name="T14" fmla="*/ 748 w 941"/>
              <a:gd name="T15" fmla="*/ 840 h 1206"/>
              <a:gd name="T16" fmla="*/ 524 w 941"/>
              <a:gd name="T17" fmla="*/ 852 h 1206"/>
              <a:gd name="T18" fmla="*/ 743 w 941"/>
              <a:gd name="T19" fmla="*/ 1079 h 1206"/>
              <a:gd name="T20" fmla="*/ 782 w 941"/>
              <a:gd name="T21" fmla="*/ 1150 h 1206"/>
              <a:gd name="T22" fmla="*/ 670 w 941"/>
              <a:gd name="T23" fmla="*/ 1150 h 1206"/>
              <a:gd name="T24" fmla="*/ 507 w 941"/>
              <a:gd name="T25" fmla="*/ 1074 h 1206"/>
              <a:gd name="T26" fmla="*/ 540 w 941"/>
              <a:gd name="T27" fmla="*/ 1150 h 1206"/>
              <a:gd name="T28" fmla="*/ 429 w 941"/>
              <a:gd name="T29" fmla="*/ 1150 h 1206"/>
              <a:gd name="T30" fmla="*/ 452 w 941"/>
              <a:gd name="T31" fmla="*/ 1072 h 1206"/>
              <a:gd name="T32" fmla="*/ 288 w 941"/>
              <a:gd name="T33" fmla="*/ 1150 h 1206"/>
              <a:gd name="T34" fmla="*/ 176 w 941"/>
              <a:gd name="T35" fmla="*/ 1150 h 1206"/>
              <a:gd name="T36" fmla="*/ 206 w 941"/>
              <a:gd name="T37" fmla="*/ 1079 h 1206"/>
              <a:gd name="T38" fmla="*/ 411 w 941"/>
              <a:gd name="T39" fmla="*/ 852 h 1206"/>
              <a:gd name="T40" fmla="*/ 182 w 941"/>
              <a:gd name="T41" fmla="*/ 836 h 1206"/>
              <a:gd name="T42" fmla="*/ 97 w 941"/>
              <a:gd name="T43" fmla="*/ 805 h 1206"/>
              <a:gd name="T44" fmla="*/ 56 w 941"/>
              <a:gd name="T45" fmla="*/ 577 h 1206"/>
              <a:gd name="T46" fmla="*/ 0 w 941"/>
              <a:gd name="T47" fmla="*/ 497 h 1206"/>
              <a:gd name="T48" fmla="*/ 145 w 941"/>
              <a:gd name="T49" fmla="*/ 577 h 1206"/>
              <a:gd name="T50" fmla="*/ 151 w 941"/>
              <a:gd name="T51" fmla="*/ 759 h 1206"/>
              <a:gd name="T52" fmla="*/ 375 w 941"/>
              <a:gd name="T53" fmla="*/ 724 h 1206"/>
              <a:gd name="T54" fmla="*/ 199 w 941"/>
              <a:gd name="T55" fmla="*/ 582 h 1206"/>
              <a:gd name="T56" fmla="*/ 700 w 941"/>
              <a:gd name="T57" fmla="*/ 150 h 1206"/>
              <a:gd name="T58" fmla="*/ 586 w 941"/>
              <a:gd name="T59" fmla="*/ 198 h 1206"/>
              <a:gd name="T60" fmla="*/ 352 w 941"/>
              <a:gd name="T61" fmla="*/ 229 h 1206"/>
              <a:gd name="T62" fmla="*/ 340 w 941"/>
              <a:gd name="T63" fmla="*/ 323 h 1206"/>
              <a:gd name="T64" fmla="*/ 597 w 941"/>
              <a:gd name="T65" fmla="*/ 354 h 1206"/>
              <a:gd name="T66" fmla="*/ 340 w 941"/>
              <a:gd name="T67" fmla="*/ 323 h 1206"/>
              <a:gd name="T68" fmla="*/ 609 w 941"/>
              <a:gd name="T69" fmla="*/ 454 h 1206"/>
              <a:gd name="T70" fmla="*/ 328 w 941"/>
              <a:gd name="T71" fmla="*/ 484 h 1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41" h="1206">
                <a:moveTo>
                  <a:pt x="700" y="150"/>
                </a:moveTo>
                <a:cubicBezTo>
                  <a:pt x="713" y="294"/>
                  <a:pt x="725" y="438"/>
                  <a:pt x="737" y="582"/>
                </a:cubicBezTo>
                <a:cubicBezTo>
                  <a:pt x="719" y="614"/>
                  <a:pt x="652" y="635"/>
                  <a:pt x="571" y="644"/>
                </a:cubicBezTo>
                <a:lnTo>
                  <a:pt x="571" y="725"/>
                </a:lnTo>
                <a:cubicBezTo>
                  <a:pt x="650" y="733"/>
                  <a:pt x="717" y="751"/>
                  <a:pt x="739" y="778"/>
                </a:cubicBezTo>
                <a:lnTo>
                  <a:pt x="791" y="759"/>
                </a:lnTo>
                <a:lnTo>
                  <a:pt x="823" y="577"/>
                </a:lnTo>
                <a:lnTo>
                  <a:pt x="796" y="577"/>
                </a:lnTo>
                <a:lnTo>
                  <a:pt x="776" y="497"/>
                </a:lnTo>
                <a:lnTo>
                  <a:pt x="941" y="497"/>
                </a:lnTo>
                <a:lnTo>
                  <a:pt x="920" y="577"/>
                </a:lnTo>
                <a:lnTo>
                  <a:pt x="886" y="577"/>
                </a:lnTo>
                <a:lnTo>
                  <a:pt x="848" y="787"/>
                </a:lnTo>
                <a:lnTo>
                  <a:pt x="845" y="805"/>
                </a:lnTo>
                <a:lnTo>
                  <a:pt x="828" y="811"/>
                </a:lnTo>
                <a:lnTo>
                  <a:pt x="748" y="840"/>
                </a:lnTo>
                <a:lnTo>
                  <a:pt x="748" y="852"/>
                </a:lnTo>
                <a:lnTo>
                  <a:pt x="524" y="852"/>
                </a:lnTo>
                <a:lnTo>
                  <a:pt x="524" y="1026"/>
                </a:lnTo>
                <a:cubicBezTo>
                  <a:pt x="597" y="1032"/>
                  <a:pt x="670" y="1050"/>
                  <a:pt x="743" y="1079"/>
                </a:cubicBezTo>
                <a:lnTo>
                  <a:pt x="737" y="1095"/>
                </a:lnTo>
                <a:cubicBezTo>
                  <a:pt x="762" y="1100"/>
                  <a:pt x="782" y="1123"/>
                  <a:pt x="782" y="1150"/>
                </a:cubicBezTo>
                <a:cubicBezTo>
                  <a:pt x="782" y="1181"/>
                  <a:pt x="757" y="1206"/>
                  <a:pt x="726" y="1206"/>
                </a:cubicBezTo>
                <a:cubicBezTo>
                  <a:pt x="695" y="1206"/>
                  <a:pt x="670" y="1181"/>
                  <a:pt x="670" y="1150"/>
                </a:cubicBezTo>
                <a:cubicBezTo>
                  <a:pt x="670" y="1135"/>
                  <a:pt x="676" y="1121"/>
                  <a:pt x="687" y="1111"/>
                </a:cubicBezTo>
                <a:cubicBezTo>
                  <a:pt x="627" y="1090"/>
                  <a:pt x="567" y="1077"/>
                  <a:pt x="507" y="1074"/>
                </a:cubicBezTo>
                <a:lnTo>
                  <a:pt x="510" y="1101"/>
                </a:lnTo>
                <a:cubicBezTo>
                  <a:pt x="528" y="1110"/>
                  <a:pt x="540" y="1129"/>
                  <a:pt x="540" y="1150"/>
                </a:cubicBezTo>
                <a:cubicBezTo>
                  <a:pt x="540" y="1181"/>
                  <a:pt x="515" y="1206"/>
                  <a:pt x="484" y="1206"/>
                </a:cubicBezTo>
                <a:cubicBezTo>
                  <a:pt x="454" y="1206"/>
                  <a:pt x="429" y="1181"/>
                  <a:pt x="429" y="1150"/>
                </a:cubicBezTo>
                <a:cubicBezTo>
                  <a:pt x="429" y="1131"/>
                  <a:pt x="439" y="1113"/>
                  <a:pt x="454" y="1103"/>
                </a:cubicBezTo>
                <a:lnTo>
                  <a:pt x="452" y="1072"/>
                </a:lnTo>
                <a:cubicBezTo>
                  <a:pt x="391" y="1074"/>
                  <a:pt x="329" y="1085"/>
                  <a:pt x="268" y="1107"/>
                </a:cubicBezTo>
                <a:cubicBezTo>
                  <a:pt x="280" y="1118"/>
                  <a:pt x="288" y="1133"/>
                  <a:pt x="288" y="1150"/>
                </a:cubicBezTo>
                <a:cubicBezTo>
                  <a:pt x="288" y="1181"/>
                  <a:pt x="263" y="1206"/>
                  <a:pt x="232" y="1206"/>
                </a:cubicBezTo>
                <a:cubicBezTo>
                  <a:pt x="201" y="1206"/>
                  <a:pt x="176" y="1181"/>
                  <a:pt x="176" y="1150"/>
                </a:cubicBezTo>
                <a:cubicBezTo>
                  <a:pt x="176" y="1126"/>
                  <a:pt x="192" y="1105"/>
                  <a:pt x="213" y="1098"/>
                </a:cubicBezTo>
                <a:lnTo>
                  <a:pt x="206" y="1079"/>
                </a:lnTo>
                <a:cubicBezTo>
                  <a:pt x="274" y="1049"/>
                  <a:pt x="342" y="1032"/>
                  <a:pt x="411" y="1026"/>
                </a:cubicBezTo>
                <a:lnTo>
                  <a:pt x="411" y="852"/>
                </a:lnTo>
                <a:lnTo>
                  <a:pt x="182" y="852"/>
                </a:lnTo>
                <a:lnTo>
                  <a:pt x="182" y="836"/>
                </a:lnTo>
                <a:lnTo>
                  <a:pt x="113" y="811"/>
                </a:lnTo>
                <a:lnTo>
                  <a:pt x="97" y="805"/>
                </a:lnTo>
                <a:lnTo>
                  <a:pt x="93" y="787"/>
                </a:lnTo>
                <a:lnTo>
                  <a:pt x="56" y="577"/>
                </a:lnTo>
                <a:lnTo>
                  <a:pt x="21" y="577"/>
                </a:lnTo>
                <a:lnTo>
                  <a:pt x="0" y="497"/>
                </a:lnTo>
                <a:lnTo>
                  <a:pt x="166" y="497"/>
                </a:lnTo>
                <a:lnTo>
                  <a:pt x="145" y="577"/>
                </a:lnTo>
                <a:lnTo>
                  <a:pt x="118" y="577"/>
                </a:lnTo>
                <a:lnTo>
                  <a:pt x="151" y="759"/>
                </a:lnTo>
                <a:lnTo>
                  <a:pt x="194" y="775"/>
                </a:lnTo>
                <a:cubicBezTo>
                  <a:pt x="221" y="748"/>
                  <a:pt x="292" y="731"/>
                  <a:pt x="375" y="724"/>
                </a:cubicBezTo>
                <a:lnTo>
                  <a:pt x="375" y="646"/>
                </a:lnTo>
                <a:cubicBezTo>
                  <a:pt x="285" y="638"/>
                  <a:pt x="211" y="616"/>
                  <a:pt x="199" y="582"/>
                </a:cubicBezTo>
                <a:cubicBezTo>
                  <a:pt x="212" y="438"/>
                  <a:pt x="224" y="294"/>
                  <a:pt x="236" y="150"/>
                </a:cubicBezTo>
                <a:cubicBezTo>
                  <a:pt x="260" y="7"/>
                  <a:pt x="666" y="0"/>
                  <a:pt x="700" y="150"/>
                </a:cubicBezTo>
                <a:close/>
                <a:moveTo>
                  <a:pt x="352" y="198"/>
                </a:moveTo>
                <a:lnTo>
                  <a:pt x="586" y="198"/>
                </a:lnTo>
                <a:lnTo>
                  <a:pt x="586" y="229"/>
                </a:lnTo>
                <a:lnTo>
                  <a:pt x="352" y="229"/>
                </a:lnTo>
                <a:lnTo>
                  <a:pt x="352" y="198"/>
                </a:lnTo>
                <a:close/>
                <a:moveTo>
                  <a:pt x="340" y="323"/>
                </a:moveTo>
                <a:lnTo>
                  <a:pt x="597" y="323"/>
                </a:lnTo>
                <a:lnTo>
                  <a:pt x="597" y="354"/>
                </a:lnTo>
                <a:lnTo>
                  <a:pt x="340" y="354"/>
                </a:lnTo>
                <a:lnTo>
                  <a:pt x="340" y="323"/>
                </a:lnTo>
                <a:close/>
                <a:moveTo>
                  <a:pt x="328" y="454"/>
                </a:moveTo>
                <a:lnTo>
                  <a:pt x="609" y="454"/>
                </a:lnTo>
                <a:lnTo>
                  <a:pt x="609" y="484"/>
                </a:lnTo>
                <a:lnTo>
                  <a:pt x="328" y="484"/>
                </a:lnTo>
                <a:lnTo>
                  <a:pt x="328" y="454"/>
                </a:lnTo>
                <a:close/>
              </a:path>
            </a:pathLst>
          </a:custGeom>
          <a:solidFill>
            <a:srgbClr val="1D4C61"/>
          </a:solidFill>
          <a:ln>
            <a:noFill/>
          </a:ln>
        </p:spPr>
        <p:txBody>
          <a:bodyPr vert="horz" wrap="square" lIns="91440" tIns="45720" rIns="91440" bIns="45720" numCol="1" anchor="t" anchorCtr="0" compatLnSpc="1"/>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313530"/>
              </a:solidFill>
              <a:effectLst/>
              <a:uLnTx/>
              <a:uFillTx/>
              <a:latin typeface="Arial" panose="020B0604020202020204" pitchFamily="34" charset="0"/>
              <a:ea typeface="宋体" panose="02010600030101010101" pitchFamily="2" charset="-122"/>
            </a:endParaRPr>
          </a:p>
        </p:txBody>
      </p:sp>
      <p:sp>
        <p:nvSpPr>
          <p:cNvPr id="142" name="Freeform 10"/>
          <p:cNvSpPr>
            <a:spLocks noEditPoints="1"/>
          </p:cNvSpPr>
          <p:nvPr/>
        </p:nvSpPr>
        <p:spPr bwMode="auto">
          <a:xfrm>
            <a:off x="1118682" y="1230895"/>
            <a:ext cx="658130" cy="702004"/>
          </a:xfrm>
          <a:custGeom>
            <a:avLst/>
            <a:gdLst>
              <a:gd name="T0" fmla="*/ 517 w 920"/>
              <a:gd name="T1" fmla="*/ 164 h 968"/>
              <a:gd name="T2" fmla="*/ 561 w 920"/>
              <a:gd name="T3" fmla="*/ 180 h 968"/>
              <a:gd name="T4" fmla="*/ 712 w 920"/>
              <a:gd name="T5" fmla="*/ 322 h 968"/>
              <a:gd name="T6" fmla="*/ 723 w 920"/>
              <a:gd name="T7" fmla="*/ 513 h 968"/>
              <a:gd name="T8" fmla="*/ 709 w 920"/>
              <a:gd name="T9" fmla="*/ 558 h 968"/>
              <a:gd name="T10" fmla="*/ 630 w 920"/>
              <a:gd name="T11" fmla="*/ 533 h 968"/>
              <a:gd name="T12" fmla="*/ 644 w 920"/>
              <a:gd name="T13" fmla="*/ 493 h 968"/>
              <a:gd name="T14" fmla="*/ 636 w 920"/>
              <a:gd name="T15" fmla="*/ 355 h 968"/>
              <a:gd name="T16" fmla="*/ 529 w 920"/>
              <a:gd name="T17" fmla="*/ 256 h 968"/>
              <a:gd name="T18" fmla="*/ 492 w 920"/>
              <a:gd name="T19" fmla="*/ 243 h 968"/>
              <a:gd name="T20" fmla="*/ 517 w 920"/>
              <a:gd name="T21" fmla="*/ 164 h 968"/>
              <a:gd name="T22" fmla="*/ 604 w 920"/>
              <a:gd name="T23" fmla="*/ 892 h 968"/>
              <a:gd name="T24" fmla="*/ 604 w 920"/>
              <a:gd name="T25" fmla="*/ 892 h 968"/>
              <a:gd name="T26" fmla="*/ 650 w 920"/>
              <a:gd name="T27" fmla="*/ 868 h 968"/>
              <a:gd name="T28" fmla="*/ 489 w 920"/>
              <a:gd name="T29" fmla="*/ 605 h 968"/>
              <a:gd name="T30" fmla="*/ 465 w 920"/>
              <a:gd name="T31" fmla="*/ 618 h 968"/>
              <a:gd name="T32" fmla="*/ 441 w 920"/>
              <a:gd name="T33" fmla="*/ 630 h 968"/>
              <a:gd name="T34" fmla="*/ 405 w 920"/>
              <a:gd name="T35" fmla="*/ 648 h 968"/>
              <a:gd name="T36" fmla="*/ 398 w 920"/>
              <a:gd name="T37" fmla="*/ 652 h 968"/>
              <a:gd name="T38" fmla="*/ 342 w 920"/>
              <a:gd name="T39" fmla="*/ 681 h 968"/>
              <a:gd name="T40" fmla="*/ 199 w 920"/>
              <a:gd name="T41" fmla="*/ 386 h 968"/>
              <a:gd name="T42" fmla="*/ 248 w 920"/>
              <a:gd name="T43" fmla="*/ 361 h 968"/>
              <a:gd name="T44" fmla="*/ 319 w 920"/>
              <a:gd name="T45" fmla="*/ 325 h 968"/>
              <a:gd name="T46" fmla="*/ 340 w 920"/>
              <a:gd name="T47" fmla="*/ 314 h 968"/>
              <a:gd name="T48" fmla="*/ 224 w 920"/>
              <a:gd name="T49" fmla="*/ 29 h 968"/>
              <a:gd name="T50" fmla="*/ 183 w 920"/>
              <a:gd name="T51" fmla="*/ 50 h 968"/>
              <a:gd name="T52" fmla="*/ 146 w 920"/>
              <a:gd name="T53" fmla="*/ 68 h 968"/>
              <a:gd name="T54" fmla="*/ 125 w 920"/>
              <a:gd name="T55" fmla="*/ 79 h 968"/>
              <a:gd name="T56" fmla="*/ 104 w 920"/>
              <a:gd name="T57" fmla="*/ 90 h 968"/>
              <a:gd name="T58" fmla="*/ 8 w 920"/>
              <a:gd name="T59" fmla="*/ 239 h 968"/>
              <a:gd name="T60" fmla="*/ 9 w 920"/>
              <a:gd name="T61" fmla="*/ 242 h 968"/>
              <a:gd name="T62" fmla="*/ 9 w 920"/>
              <a:gd name="T63" fmla="*/ 242 h 968"/>
              <a:gd name="T64" fmla="*/ 348 w 920"/>
              <a:gd name="T65" fmla="*/ 922 h 968"/>
              <a:gd name="T66" fmla="*/ 525 w 920"/>
              <a:gd name="T67" fmla="*/ 932 h 968"/>
              <a:gd name="T68" fmla="*/ 553 w 920"/>
              <a:gd name="T69" fmla="*/ 918 h 968"/>
              <a:gd name="T70" fmla="*/ 604 w 920"/>
              <a:gd name="T71" fmla="*/ 892 h 968"/>
              <a:gd name="T72" fmla="*/ 500 w 920"/>
              <a:gd name="T73" fmla="*/ 361 h 968"/>
              <a:gd name="T74" fmla="*/ 500 w 920"/>
              <a:gd name="T75" fmla="*/ 361 h 968"/>
              <a:gd name="T76" fmla="*/ 403 w 920"/>
              <a:gd name="T77" fmla="*/ 411 h 968"/>
              <a:gd name="T78" fmla="*/ 453 w 920"/>
              <a:gd name="T79" fmla="*/ 508 h 968"/>
              <a:gd name="T80" fmla="*/ 550 w 920"/>
              <a:gd name="T81" fmla="*/ 457 h 968"/>
              <a:gd name="T82" fmla="*/ 500 w 920"/>
              <a:gd name="T83" fmla="*/ 361 h 968"/>
              <a:gd name="T84" fmla="*/ 569 w 920"/>
              <a:gd name="T85" fmla="*/ 0 h 968"/>
              <a:gd name="T86" fmla="*/ 569 w 920"/>
              <a:gd name="T87" fmla="*/ 0 h 968"/>
              <a:gd name="T88" fmla="*/ 544 w 920"/>
              <a:gd name="T89" fmla="*/ 78 h 968"/>
              <a:gd name="T90" fmla="*/ 590 w 920"/>
              <a:gd name="T91" fmla="*/ 92 h 968"/>
              <a:gd name="T92" fmla="*/ 776 w 920"/>
              <a:gd name="T93" fmla="*/ 251 h 968"/>
              <a:gd name="T94" fmla="*/ 813 w 920"/>
              <a:gd name="T95" fmla="*/ 519 h 968"/>
              <a:gd name="T96" fmla="*/ 794 w 920"/>
              <a:gd name="T97" fmla="*/ 585 h 968"/>
              <a:gd name="T98" fmla="*/ 873 w 920"/>
              <a:gd name="T99" fmla="*/ 610 h 968"/>
              <a:gd name="T100" fmla="*/ 893 w 920"/>
              <a:gd name="T101" fmla="*/ 537 h 968"/>
              <a:gd name="T102" fmla="*/ 848 w 920"/>
              <a:gd name="T103" fmla="*/ 210 h 968"/>
              <a:gd name="T104" fmla="*/ 619 w 920"/>
              <a:gd name="T105" fmla="*/ 15 h 968"/>
              <a:gd name="T106" fmla="*/ 569 w 920"/>
              <a:gd name="T107" fmla="*/ 0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0" h="968">
                <a:moveTo>
                  <a:pt x="517" y="164"/>
                </a:moveTo>
                <a:cubicBezTo>
                  <a:pt x="532" y="169"/>
                  <a:pt x="547" y="174"/>
                  <a:pt x="561" y="180"/>
                </a:cubicBezTo>
                <a:cubicBezTo>
                  <a:pt x="637" y="212"/>
                  <a:pt x="686" y="262"/>
                  <a:pt x="712" y="322"/>
                </a:cubicBezTo>
                <a:cubicBezTo>
                  <a:pt x="738" y="381"/>
                  <a:pt x="740" y="447"/>
                  <a:pt x="723" y="513"/>
                </a:cubicBezTo>
                <a:cubicBezTo>
                  <a:pt x="720" y="528"/>
                  <a:pt x="715" y="543"/>
                  <a:pt x="709" y="558"/>
                </a:cubicBezTo>
                <a:lnTo>
                  <a:pt x="630" y="533"/>
                </a:lnTo>
                <a:cubicBezTo>
                  <a:pt x="636" y="520"/>
                  <a:pt x="640" y="507"/>
                  <a:pt x="644" y="493"/>
                </a:cubicBezTo>
                <a:cubicBezTo>
                  <a:pt x="656" y="445"/>
                  <a:pt x="654" y="396"/>
                  <a:pt x="636" y="355"/>
                </a:cubicBezTo>
                <a:cubicBezTo>
                  <a:pt x="619" y="314"/>
                  <a:pt x="584" y="279"/>
                  <a:pt x="529" y="256"/>
                </a:cubicBezTo>
                <a:cubicBezTo>
                  <a:pt x="518" y="251"/>
                  <a:pt x="505" y="247"/>
                  <a:pt x="492" y="243"/>
                </a:cubicBezTo>
                <a:lnTo>
                  <a:pt x="517" y="164"/>
                </a:lnTo>
                <a:close/>
                <a:moveTo>
                  <a:pt x="604" y="892"/>
                </a:moveTo>
                <a:lnTo>
                  <a:pt x="604" y="892"/>
                </a:lnTo>
                <a:lnTo>
                  <a:pt x="650" y="868"/>
                </a:lnTo>
                <a:cubicBezTo>
                  <a:pt x="624" y="749"/>
                  <a:pt x="513" y="612"/>
                  <a:pt x="489" y="605"/>
                </a:cubicBezTo>
                <a:lnTo>
                  <a:pt x="465" y="618"/>
                </a:lnTo>
                <a:lnTo>
                  <a:pt x="441" y="630"/>
                </a:lnTo>
                <a:lnTo>
                  <a:pt x="405" y="648"/>
                </a:lnTo>
                <a:lnTo>
                  <a:pt x="398" y="652"/>
                </a:lnTo>
                <a:lnTo>
                  <a:pt x="342" y="681"/>
                </a:lnTo>
                <a:cubicBezTo>
                  <a:pt x="264" y="563"/>
                  <a:pt x="250" y="522"/>
                  <a:pt x="199" y="386"/>
                </a:cubicBezTo>
                <a:lnTo>
                  <a:pt x="248" y="361"/>
                </a:lnTo>
                <a:lnTo>
                  <a:pt x="319" y="325"/>
                </a:lnTo>
                <a:lnTo>
                  <a:pt x="340" y="314"/>
                </a:lnTo>
                <a:cubicBezTo>
                  <a:pt x="350" y="271"/>
                  <a:pt x="278" y="75"/>
                  <a:pt x="224" y="29"/>
                </a:cubicBezTo>
                <a:lnTo>
                  <a:pt x="183" y="50"/>
                </a:lnTo>
                <a:lnTo>
                  <a:pt x="146" y="68"/>
                </a:lnTo>
                <a:lnTo>
                  <a:pt x="125" y="79"/>
                </a:lnTo>
                <a:lnTo>
                  <a:pt x="104" y="90"/>
                </a:lnTo>
                <a:cubicBezTo>
                  <a:pt x="32" y="128"/>
                  <a:pt x="0" y="178"/>
                  <a:pt x="8" y="239"/>
                </a:cubicBezTo>
                <a:lnTo>
                  <a:pt x="9" y="242"/>
                </a:lnTo>
                <a:lnTo>
                  <a:pt x="9" y="242"/>
                </a:lnTo>
                <a:cubicBezTo>
                  <a:pt x="61" y="510"/>
                  <a:pt x="164" y="723"/>
                  <a:pt x="348" y="922"/>
                </a:cubicBezTo>
                <a:cubicBezTo>
                  <a:pt x="392" y="965"/>
                  <a:pt x="451" y="968"/>
                  <a:pt x="525" y="932"/>
                </a:cubicBezTo>
                <a:lnTo>
                  <a:pt x="553" y="918"/>
                </a:lnTo>
                <a:lnTo>
                  <a:pt x="604" y="892"/>
                </a:lnTo>
                <a:close/>
                <a:moveTo>
                  <a:pt x="500" y="361"/>
                </a:moveTo>
                <a:lnTo>
                  <a:pt x="500" y="361"/>
                </a:lnTo>
                <a:cubicBezTo>
                  <a:pt x="459" y="348"/>
                  <a:pt x="416" y="371"/>
                  <a:pt x="403" y="411"/>
                </a:cubicBezTo>
                <a:cubicBezTo>
                  <a:pt x="391" y="451"/>
                  <a:pt x="413" y="495"/>
                  <a:pt x="453" y="508"/>
                </a:cubicBezTo>
                <a:cubicBezTo>
                  <a:pt x="494" y="520"/>
                  <a:pt x="537" y="498"/>
                  <a:pt x="550" y="457"/>
                </a:cubicBezTo>
                <a:cubicBezTo>
                  <a:pt x="563" y="417"/>
                  <a:pt x="541" y="374"/>
                  <a:pt x="500" y="361"/>
                </a:cubicBezTo>
                <a:close/>
                <a:moveTo>
                  <a:pt x="569" y="0"/>
                </a:moveTo>
                <a:lnTo>
                  <a:pt x="569" y="0"/>
                </a:lnTo>
                <a:lnTo>
                  <a:pt x="544" y="78"/>
                </a:lnTo>
                <a:cubicBezTo>
                  <a:pt x="560" y="82"/>
                  <a:pt x="575" y="87"/>
                  <a:pt x="590" y="92"/>
                </a:cubicBezTo>
                <a:cubicBezTo>
                  <a:pt x="668" y="122"/>
                  <a:pt x="734" y="178"/>
                  <a:pt x="776" y="251"/>
                </a:cubicBezTo>
                <a:cubicBezTo>
                  <a:pt x="818" y="325"/>
                  <a:pt x="835" y="417"/>
                  <a:pt x="813" y="519"/>
                </a:cubicBezTo>
                <a:cubicBezTo>
                  <a:pt x="808" y="541"/>
                  <a:pt x="802" y="562"/>
                  <a:pt x="794" y="585"/>
                </a:cubicBezTo>
                <a:lnTo>
                  <a:pt x="873" y="610"/>
                </a:lnTo>
                <a:cubicBezTo>
                  <a:pt x="881" y="585"/>
                  <a:pt x="888" y="561"/>
                  <a:pt x="893" y="537"/>
                </a:cubicBezTo>
                <a:cubicBezTo>
                  <a:pt x="920" y="413"/>
                  <a:pt x="899" y="301"/>
                  <a:pt x="848" y="210"/>
                </a:cubicBezTo>
                <a:cubicBezTo>
                  <a:pt x="796" y="120"/>
                  <a:pt x="715" y="51"/>
                  <a:pt x="619" y="15"/>
                </a:cubicBezTo>
                <a:cubicBezTo>
                  <a:pt x="603" y="9"/>
                  <a:pt x="586" y="4"/>
                  <a:pt x="569" y="0"/>
                </a:cubicBezTo>
                <a:close/>
              </a:path>
            </a:pathLst>
          </a:custGeom>
          <a:solidFill>
            <a:srgbClr val="1D4C61"/>
          </a:solidFill>
          <a:ln>
            <a:noFill/>
          </a:ln>
        </p:spPr>
        <p:txBody>
          <a:bodyPr vert="horz" wrap="square" lIns="91440" tIns="45720" rIns="91440" bIns="45720" numCol="1" anchor="t" anchorCtr="0" compatLnSpc="1"/>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313530"/>
              </a:solidFill>
              <a:effectLst/>
              <a:uLnTx/>
              <a:uFillTx/>
              <a:latin typeface="Arial" panose="020B0604020202020204" pitchFamily="34" charset="0"/>
              <a:ea typeface="宋体" panose="02010600030101010101" pitchFamily="2" charset="-122"/>
            </a:endParaRPr>
          </a:p>
        </p:txBody>
      </p:sp>
    </p:spTree>
    <p:custDataLst>
      <p:tags r:id="rId1"/>
    </p:custDataLst>
    <p:extLst>
      <p:ext uri="{BB962C8B-B14F-4D97-AF65-F5344CB8AC3E}">
        <p14:creationId xmlns:p14="http://schemas.microsoft.com/office/powerpoint/2010/main" val="3813518846"/>
      </p:ext>
    </p:extLst>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p:cTn id="7" dur="500" fill="hold"/>
                                        <p:tgtEl>
                                          <p:spTgt spid="66"/>
                                        </p:tgtEl>
                                        <p:attrNameLst>
                                          <p:attrName>ppt_w</p:attrName>
                                        </p:attrNameLst>
                                      </p:cBhvr>
                                      <p:tavLst>
                                        <p:tav tm="0">
                                          <p:val>
                                            <p:fltVal val="0"/>
                                          </p:val>
                                        </p:tav>
                                        <p:tav tm="100000">
                                          <p:val>
                                            <p:strVal val="#ppt_w"/>
                                          </p:val>
                                        </p:tav>
                                      </p:tavLst>
                                    </p:anim>
                                    <p:anim calcmode="lin" valueType="num">
                                      <p:cBhvr>
                                        <p:cTn id="8" dur="500" fill="hold"/>
                                        <p:tgtEl>
                                          <p:spTgt spid="66"/>
                                        </p:tgtEl>
                                        <p:attrNameLst>
                                          <p:attrName>ppt_h</p:attrName>
                                        </p:attrNameLst>
                                      </p:cBhvr>
                                      <p:tavLst>
                                        <p:tav tm="0">
                                          <p:val>
                                            <p:fltVal val="0"/>
                                          </p:val>
                                        </p:tav>
                                        <p:tav tm="100000">
                                          <p:val>
                                            <p:strVal val="#ppt_h"/>
                                          </p:val>
                                        </p:tav>
                                      </p:tavLst>
                                    </p:anim>
                                    <p:animEffect transition="in" filter="fade">
                                      <p:cBhvr>
                                        <p:cTn id="9" dur="5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组合 10"/>
          <p:cNvGrpSpPr/>
          <p:nvPr/>
        </p:nvGrpSpPr>
        <p:grpSpPr>
          <a:xfrm>
            <a:off x="10194718" y="234377"/>
            <a:ext cx="1690006" cy="518918"/>
            <a:chOff x="6504440" y="1807558"/>
            <a:chExt cx="2465218" cy="756947"/>
          </a:xfrm>
          <a:solidFill>
            <a:srgbClr val="005E5E"/>
          </a:solidFill>
        </p:grpSpPr>
        <p:grpSp>
          <p:nvGrpSpPr>
            <p:cNvPr id="12" name="组合 11"/>
            <p:cNvGrpSpPr/>
            <p:nvPr/>
          </p:nvGrpSpPr>
          <p:grpSpPr>
            <a:xfrm>
              <a:off x="6504440" y="1807558"/>
              <a:ext cx="752686" cy="756947"/>
              <a:chOff x="3191007" y="542618"/>
              <a:chExt cx="751304" cy="755557"/>
            </a:xfrm>
            <a:grpFill/>
          </p:grpSpPr>
          <p:sp>
            <p:nvSpPr>
              <p:cNvPr id="25" name="Freeform 5"/>
              <p:cNvSpPr>
                <a:spLocks noEditPoints="1"/>
              </p:cNvSpPr>
              <p:nvPr/>
            </p:nvSpPr>
            <p:spPr bwMode="auto">
              <a:xfrm>
                <a:off x="3268973" y="633342"/>
                <a:ext cx="94976" cy="93559"/>
              </a:xfrm>
              <a:custGeom>
                <a:avLst/>
                <a:gdLst>
                  <a:gd name="T0" fmla="*/ 195 w 312"/>
                  <a:gd name="T1" fmla="*/ 171 h 307"/>
                  <a:gd name="T2" fmla="*/ 171 w 312"/>
                  <a:gd name="T3" fmla="*/ 148 h 307"/>
                  <a:gd name="T4" fmla="*/ 183 w 312"/>
                  <a:gd name="T5" fmla="*/ 135 h 307"/>
                  <a:gd name="T6" fmla="*/ 182 w 312"/>
                  <a:gd name="T7" fmla="*/ 153 h 307"/>
                  <a:gd name="T8" fmla="*/ 203 w 312"/>
                  <a:gd name="T9" fmla="*/ 152 h 307"/>
                  <a:gd name="T10" fmla="*/ 212 w 312"/>
                  <a:gd name="T11" fmla="*/ 153 h 307"/>
                  <a:gd name="T12" fmla="*/ 195 w 312"/>
                  <a:gd name="T13" fmla="*/ 171 h 307"/>
                  <a:gd name="T14" fmla="*/ 154 w 312"/>
                  <a:gd name="T15" fmla="*/ 252 h 307"/>
                  <a:gd name="T16" fmla="*/ 169 w 312"/>
                  <a:gd name="T17" fmla="*/ 235 h 307"/>
                  <a:gd name="T18" fmla="*/ 237 w 312"/>
                  <a:gd name="T19" fmla="*/ 164 h 307"/>
                  <a:gd name="T20" fmla="*/ 254 w 312"/>
                  <a:gd name="T21" fmla="*/ 148 h 307"/>
                  <a:gd name="T22" fmla="*/ 234 w 312"/>
                  <a:gd name="T23" fmla="*/ 130 h 307"/>
                  <a:gd name="T24" fmla="*/ 222 w 312"/>
                  <a:gd name="T25" fmla="*/ 144 h 307"/>
                  <a:gd name="T26" fmla="*/ 221 w 312"/>
                  <a:gd name="T27" fmla="*/ 127 h 307"/>
                  <a:gd name="T28" fmla="*/ 212 w 312"/>
                  <a:gd name="T29" fmla="*/ 127 h 307"/>
                  <a:gd name="T30" fmla="*/ 200 w 312"/>
                  <a:gd name="T31" fmla="*/ 127 h 307"/>
                  <a:gd name="T32" fmla="*/ 191 w 312"/>
                  <a:gd name="T33" fmla="*/ 127 h 307"/>
                  <a:gd name="T34" fmla="*/ 205 w 312"/>
                  <a:gd name="T35" fmla="*/ 114 h 307"/>
                  <a:gd name="T36" fmla="*/ 185 w 312"/>
                  <a:gd name="T37" fmla="*/ 96 h 307"/>
                  <a:gd name="T38" fmla="*/ 174 w 312"/>
                  <a:gd name="T39" fmla="*/ 107 h 307"/>
                  <a:gd name="T40" fmla="*/ 152 w 312"/>
                  <a:gd name="T41" fmla="*/ 130 h 307"/>
                  <a:gd name="T42" fmla="*/ 134 w 312"/>
                  <a:gd name="T43" fmla="*/ 113 h 307"/>
                  <a:gd name="T44" fmla="*/ 157 w 312"/>
                  <a:gd name="T45" fmla="*/ 90 h 307"/>
                  <a:gd name="T46" fmla="*/ 173 w 312"/>
                  <a:gd name="T47" fmla="*/ 75 h 307"/>
                  <a:gd name="T48" fmla="*/ 153 w 312"/>
                  <a:gd name="T49" fmla="*/ 56 h 307"/>
                  <a:gd name="T50" fmla="*/ 137 w 312"/>
                  <a:gd name="T51" fmla="*/ 73 h 307"/>
                  <a:gd name="T52" fmla="*/ 72 w 312"/>
                  <a:gd name="T53" fmla="*/ 140 h 307"/>
                  <a:gd name="T54" fmla="*/ 57 w 312"/>
                  <a:gd name="T55" fmla="*/ 155 h 307"/>
                  <a:gd name="T56" fmla="*/ 77 w 312"/>
                  <a:gd name="T57" fmla="*/ 174 h 307"/>
                  <a:gd name="T58" fmla="*/ 91 w 312"/>
                  <a:gd name="T59" fmla="*/ 158 h 307"/>
                  <a:gd name="T60" fmla="*/ 114 w 312"/>
                  <a:gd name="T61" fmla="*/ 135 h 307"/>
                  <a:gd name="T62" fmla="*/ 131 w 312"/>
                  <a:gd name="T63" fmla="*/ 151 h 307"/>
                  <a:gd name="T64" fmla="*/ 113 w 312"/>
                  <a:gd name="T65" fmla="*/ 170 h 307"/>
                  <a:gd name="T66" fmla="*/ 98 w 312"/>
                  <a:gd name="T67" fmla="*/ 185 h 307"/>
                  <a:gd name="T68" fmla="*/ 118 w 312"/>
                  <a:gd name="T69" fmla="*/ 204 h 307"/>
                  <a:gd name="T70" fmla="*/ 132 w 312"/>
                  <a:gd name="T71" fmla="*/ 188 h 307"/>
                  <a:gd name="T72" fmla="*/ 150 w 312"/>
                  <a:gd name="T73" fmla="*/ 169 h 307"/>
                  <a:gd name="T74" fmla="*/ 175 w 312"/>
                  <a:gd name="T75" fmla="*/ 192 h 307"/>
                  <a:gd name="T76" fmla="*/ 150 w 312"/>
                  <a:gd name="T77" fmla="*/ 217 h 307"/>
                  <a:gd name="T78" fmla="*/ 134 w 312"/>
                  <a:gd name="T79" fmla="*/ 233 h 307"/>
                  <a:gd name="T80" fmla="*/ 154 w 312"/>
                  <a:gd name="T81" fmla="*/ 252 h 307"/>
                  <a:gd name="T82" fmla="*/ 20 w 312"/>
                  <a:gd name="T83" fmla="*/ 172 h 307"/>
                  <a:gd name="T84" fmla="*/ 142 w 312"/>
                  <a:gd name="T85" fmla="*/ 287 h 307"/>
                  <a:gd name="T86" fmla="*/ 162 w 312"/>
                  <a:gd name="T87" fmla="*/ 307 h 307"/>
                  <a:gd name="T88" fmla="*/ 183 w 312"/>
                  <a:gd name="T89" fmla="*/ 285 h 307"/>
                  <a:gd name="T90" fmla="*/ 180 w 312"/>
                  <a:gd name="T91" fmla="*/ 283 h 307"/>
                  <a:gd name="T92" fmla="*/ 286 w 312"/>
                  <a:gd name="T93" fmla="*/ 173 h 307"/>
                  <a:gd name="T94" fmla="*/ 290 w 312"/>
                  <a:gd name="T95" fmla="*/ 177 h 307"/>
                  <a:gd name="T96" fmla="*/ 312 w 312"/>
                  <a:gd name="T97" fmla="*/ 154 h 307"/>
                  <a:gd name="T98" fmla="*/ 290 w 312"/>
                  <a:gd name="T99" fmla="*/ 135 h 307"/>
                  <a:gd name="T100" fmla="*/ 168 w 312"/>
                  <a:gd name="T101" fmla="*/ 19 h 307"/>
                  <a:gd name="T102" fmla="*/ 149 w 312"/>
                  <a:gd name="T103" fmla="*/ 0 h 307"/>
                  <a:gd name="T104" fmla="*/ 132 w 312"/>
                  <a:gd name="T105" fmla="*/ 19 h 307"/>
                  <a:gd name="T106" fmla="*/ 18 w 312"/>
                  <a:gd name="T107" fmla="*/ 136 h 307"/>
                  <a:gd name="T108" fmla="*/ 0 w 312"/>
                  <a:gd name="T109" fmla="*/ 154 h 307"/>
                  <a:gd name="T110" fmla="*/ 20 w 312"/>
                  <a:gd name="T111" fmla="*/ 172 h 307"/>
                  <a:gd name="T112" fmla="*/ 42 w 312"/>
                  <a:gd name="T113" fmla="*/ 151 h 307"/>
                  <a:gd name="T114" fmla="*/ 148 w 312"/>
                  <a:gd name="T115" fmla="*/ 42 h 307"/>
                  <a:gd name="T116" fmla="*/ 267 w 312"/>
                  <a:gd name="T117" fmla="*/ 155 h 307"/>
                  <a:gd name="T118" fmla="*/ 161 w 312"/>
                  <a:gd name="T119" fmla="*/ 264 h 307"/>
                  <a:gd name="T120" fmla="*/ 42 w 312"/>
                  <a:gd name="T121" fmla="*/ 15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2" h="307">
                    <a:moveTo>
                      <a:pt x="195" y="171"/>
                    </a:moveTo>
                    <a:cubicBezTo>
                      <a:pt x="171" y="148"/>
                      <a:pt x="171" y="148"/>
                      <a:pt x="171" y="148"/>
                    </a:cubicBezTo>
                    <a:cubicBezTo>
                      <a:pt x="183" y="135"/>
                      <a:pt x="183" y="135"/>
                      <a:pt x="183" y="135"/>
                    </a:cubicBezTo>
                    <a:cubicBezTo>
                      <a:pt x="183" y="142"/>
                      <a:pt x="183" y="148"/>
                      <a:pt x="182" y="153"/>
                    </a:cubicBezTo>
                    <a:cubicBezTo>
                      <a:pt x="193" y="152"/>
                      <a:pt x="200" y="152"/>
                      <a:pt x="203" y="152"/>
                    </a:cubicBezTo>
                    <a:cubicBezTo>
                      <a:pt x="207" y="152"/>
                      <a:pt x="210" y="153"/>
                      <a:pt x="212" y="153"/>
                    </a:cubicBezTo>
                    <a:lnTo>
                      <a:pt x="195" y="171"/>
                    </a:lnTo>
                    <a:close/>
                    <a:moveTo>
                      <a:pt x="154" y="252"/>
                    </a:moveTo>
                    <a:cubicBezTo>
                      <a:pt x="169" y="235"/>
                      <a:pt x="169" y="235"/>
                      <a:pt x="169" y="235"/>
                    </a:cubicBezTo>
                    <a:cubicBezTo>
                      <a:pt x="237" y="164"/>
                      <a:pt x="237" y="164"/>
                      <a:pt x="237" y="164"/>
                    </a:cubicBezTo>
                    <a:cubicBezTo>
                      <a:pt x="254" y="148"/>
                      <a:pt x="254" y="148"/>
                      <a:pt x="254" y="148"/>
                    </a:cubicBezTo>
                    <a:cubicBezTo>
                      <a:pt x="234" y="130"/>
                      <a:pt x="234" y="130"/>
                      <a:pt x="234" y="130"/>
                    </a:cubicBezTo>
                    <a:cubicBezTo>
                      <a:pt x="222" y="144"/>
                      <a:pt x="222" y="144"/>
                      <a:pt x="222" y="144"/>
                    </a:cubicBezTo>
                    <a:cubicBezTo>
                      <a:pt x="221" y="138"/>
                      <a:pt x="221" y="132"/>
                      <a:pt x="221" y="127"/>
                    </a:cubicBezTo>
                    <a:cubicBezTo>
                      <a:pt x="212" y="127"/>
                      <a:pt x="212" y="127"/>
                      <a:pt x="212" y="127"/>
                    </a:cubicBezTo>
                    <a:cubicBezTo>
                      <a:pt x="200" y="127"/>
                      <a:pt x="200" y="127"/>
                      <a:pt x="200" y="127"/>
                    </a:cubicBezTo>
                    <a:cubicBezTo>
                      <a:pt x="198" y="127"/>
                      <a:pt x="195" y="127"/>
                      <a:pt x="191" y="127"/>
                    </a:cubicBezTo>
                    <a:cubicBezTo>
                      <a:pt x="205" y="114"/>
                      <a:pt x="205" y="114"/>
                      <a:pt x="205" y="114"/>
                    </a:cubicBezTo>
                    <a:cubicBezTo>
                      <a:pt x="185" y="96"/>
                      <a:pt x="185" y="96"/>
                      <a:pt x="185" y="96"/>
                    </a:cubicBezTo>
                    <a:cubicBezTo>
                      <a:pt x="174" y="107"/>
                      <a:pt x="174" y="107"/>
                      <a:pt x="174" y="107"/>
                    </a:cubicBezTo>
                    <a:cubicBezTo>
                      <a:pt x="152" y="130"/>
                      <a:pt x="152" y="130"/>
                      <a:pt x="152" y="130"/>
                    </a:cubicBezTo>
                    <a:cubicBezTo>
                      <a:pt x="134" y="113"/>
                      <a:pt x="134" y="113"/>
                      <a:pt x="134" y="113"/>
                    </a:cubicBezTo>
                    <a:cubicBezTo>
                      <a:pt x="157" y="90"/>
                      <a:pt x="157" y="90"/>
                      <a:pt x="157" y="90"/>
                    </a:cubicBezTo>
                    <a:cubicBezTo>
                      <a:pt x="173" y="75"/>
                      <a:pt x="173" y="75"/>
                      <a:pt x="173" y="75"/>
                    </a:cubicBezTo>
                    <a:cubicBezTo>
                      <a:pt x="153" y="56"/>
                      <a:pt x="153" y="56"/>
                      <a:pt x="153" y="56"/>
                    </a:cubicBezTo>
                    <a:cubicBezTo>
                      <a:pt x="137" y="73"/>
                      <a:pt x="137" y="73"/>
                      <a:pt x="137" y="73"/>
                    </a:cubicBezTo>
                    <a:cubicBezTo>
                      <a:pt x="72" y="140"/>
                      <a:pt x="72" y="140"/>
                      <a:pt x="72" y="140"/>
                    </a:cubicBezTo>
                    <a:cubicBezTo>
                      <a:pt x="57" y="155"/>
                      <a:pt x="57" y="155"/>
                      <a:pt x="57" y="155"/>
                    </a:cubicBezTo>
                    <a:cubicBezTo>
                      <a:pt x="77" y="174"/>
                      <a:pt x="77" y="174"/>
                      <a:pt x="77" y="174"/>
                    </a:cubicBezTo>
                    <a:cubicBezTo>
                      <a:pt x="91" y="158"/>
                      <a:pt x="91" y="158"/>
                      <a:pt x="91" y="158"/>
                    </a:cubicBezTo>
                    <a:cubicBezTo>
                      <a:pt x="114" y="135"/>
                      <a:pt x="114" y="135"/>
                      <a:pt x="114" y="135"/>
                    </a:cubicBezTo>
                    <a:cubicBezTo>
                      <a:pt x="131" y="151"/>
                      <a:pt x="131" y="151"/>
                      <a:pt x="131" y="151"/>
                    </a:cubicBezTo>
                    <a:cubicBezTo>
                      <a:pt x="113" y="170"/>
                      <a:pt x="113" y="170"/>
                      <a:pt x="113" y="170"/>
                    </a:cubicBezTo>
                    <a:cubicBezTo>
                      <a:pt x="98" y="185"/>
                      <a:pt x="98" y="185"/>
                      <a:pt x="98" y="185"/>
                    </a:cubicBezTo>
                    <a:cubicBezTo>
                      <a:pt x="118" y="204"/>
                      <a:pt x="118" y="204"/>
                      <a:pt x="118" y="204"/>
                    </a:cubicBezTo>
                    <a:cubicBezTo>
                      <a:pt x="132" y="188"/>
                      <a:pt x="132" y="188"/>
                      <a:pt x="132" y="188"/>
                    </a:cubicBezTo>
                    <a:cubicBezTo>
                      <a:pt x="150" y="169"/>
                      <a:pt x="150" y="169"/>
                      <a:pt x="150" y="169"/>
                    </a:cubicBezTo>
                    <a:cubicBezTo>
                      <a:pt x="175" y="192"/>
                      <a:pt x="175" y="192"/>
                      <a:pt x="175" y="192"/>
                    </a:cubicBezTo>
                    <a:cubicBezTo>
                      <a:pt x="150" y="217"/>
                      <a:pt x="150" y="217"/>
                      <a:pt x="150" y="217"/>
                    </a:cubicBezTo>
                    <a:cubicBezTo>
                      <a:pt x="134" y="233"/>
                      <a:pt x="134" y="233"/>
                      <a:pt x="134" y="233"/>
                    </a:cubicBezTo>
                    <a:lnTo>
                      <a:pt x="154" y="252"/>
                    </a:lnTo>
                    <a:close/>
                    <a:moveTo>
                      <a:pt x="20" y="172"/>
                    </a:moveTo>
                    <a:cubicBezTo>
                      <a:pt x="142" y="287"/>
                      <a:pt x="142" y="287"/>
                      <a:pt x="142" y="287"/>
                    </a:cubicBezTo>
                    <a:cubicBezTo>
                      <a:pt x="162" y="307"/>
                      <a:pt x="162" y="307"/>
                      <a:pt x="162" y="307"/>
                    </a:cubicBezTo>
                    <a:cubicBezTo>
                      <a:pt x="183" y="285"/>
                      <a:pt x="183" y="285"/>
                      <a:pt x="183" y="285"/>
                    </a:cubicBezTo>
                    <a:cubicBezTo>
                      <a:pt x="180" y="283"/>
                      <a:pt x="180" y="283"/>
                      <a:pt x="180" y="283"/>
                    </a:cubicBezTo>
                    <a:cubicBezTo>
                      <a:pt x="286" y="173"/>
                      <a:pt x="286" y="173"/>
                      <a:pt x="286" y="173"/>
                    </a:cubicBezTo>
                    <a:cubicBezTo>
                      <a:pt x="290" y="177"/>
                      <a:pt x="290" y="177"/>
                      <a:pt x="290" y="177"/>
                    </a:cubicBezTo>
                    <a:cubicBezTo>
                      <a:pt x="312" y="154"/>
                      <a:pt x="312" y="154"/>
                      <a:pt x="312" y="154"/>
                    </a:cubicBezTo>
                    <a:cubicBezTo>
                      <a:pt x="290" y="135"/>
                      <a:pt x="290" y="135"/>
                      <a:pt x="290" y="135"/>
                    </a:cubicBezTo>
                    <a:cubicBezTo>
                      <a:pt x="168" y="19"/>
                      <a:pt x="168" y="19"/>
                      <a:pt x="168" y="19"/>
                    </a:cubicBezTo>
                    <a:cubicBezTo>
                      <a:pt x="149" y="0"/>
                      <a:pt x="149" y="0"/>
                      <a:pt x="149" y="0"/>
                    </a:cubicBezTo>
                    <a:cubicBezTo>
                      <a:pt x="132" y="19"/>
                      <a:pt x="132" y="19"/>
                      <a:pt x="132" y="19"/>
                    </a:cubicBezTo>
                    <a:cubicBezTo>
                      <a:pt x="18" y="136"/>
                      <a:pt x="18" y="136"/>
                      <a:pt x="18" y="136"/>
                    </a:cubicBezTo>
                    <a:cubicBezTo>
                      <a:pt x="0" y="154"/>
                      <a:pt x="0" y="154"/>
                      <a:pt x="0" y="154"/>
                    </a:cubicBezTo>
                    <a:lnTo>
                      <a:pt x="20" y="172"/>
                    </a:lnTo>
                    <a:close/>
                    <a:moveTo>
                      <a:pt x="42" y="151"/>
                    </a:moveTo>
                    <a:cubicBezTo>
                      <a:pt x="148" y="42"/>
                      <a:pt x="148" y="42"/>
                      <a:pt x="148" y="42"/>
                    </a:cubicBezTo>
                    <a:cubicBezTo>
                      <a:pt x="267" y="155"/>
                      <a:pt x="267" y="155"/>
                      <a:pt x="267" y="155"/>
                    </a:cubicBezTo>
                    <a:cubicBezTo>
                      <a:pt x="161" y="264"/>
                      <a:pt x="161" y="264"/>
                      <a:pt x="161" y="264"/>
                    </a:cubicBezTo>
                    <a:lnTo>
                      <a:pt x="42"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6" name="Freeform 6"/>
              <p:cNvSpPr>
                <a:spLocks noEditPoints="1"/>
              </p:cNvSpPr>
              <p:nvPr/>
            </p:nvSpPr>
            <p:spPr bwMode="auto">
              <a:xfrm>
                <a:off x="3361114" y="571678"/>
                <a:ext cx="90724" cy="85762"/>
              </a:xfrm>
              <a:custGeom>
                <a:avLst/>
                <a:gdLst>
                  <a:gd name="T0" fmla="*/ 156 w 298"/>
                  <a:gd name="T1" fmla="*/ 168 h 281"/>
                  <a:gd name="T2" fmla="*/ 128 w 298"/>
                  <a:gd name="T3" fmla="*/ 200 h 281"/>
                  <a:gd name="T4" fmla="*/ 85 w 298"/>
                  <a:gd name="T5" fmla="*/ 232 h 281"/>
                  <a:gd name="T6" fmla="*/ 88 w 298"/>
                  <a:gd name="T7" fmla="*/ 206 h 281"/>
                  <a:gd name="T8" fmla="*/ 128 w 298"/>
                  <a:gd name="T9" fmla="*/ 154 h 281"/>
                  <a:gd name="T10" fmla="*/ 103 w 298"/>
                  <a:gd name="T11" fmla="*/ 175 h 281"/>
                  <a:gd name="T12" fmla="*/ 71 w 298"/>
                  <a:gd name="T13" fmla="*/ 191 h 281"/>
                  <a:gd name="T14" fmla="*/ 80 w 298"/>
                  <a:gd name="T15" fmla="*/ 161 h 281"/>
                  <a:gd name="T16" fmla="*/ 85 w 298"/>
                  <a:gd name="T17" fmla="*/ 137 h 281"/>
                  <a:gd name="T18" fmla="*/ 54 w 298"/>
                  <a:gd name="T19" fmla="*/ 124 h 281"/>
                  <a:gd name="T20" fmla="*/ 167 w 298"/>
                  <a:gd name="T21" fmla="*/ 66 h 281"/>
                  <a:gd name="T22" fmla="*/ 200 w 298"/>
                  <a:gd name="T23" fmla="*/ 79 h 281"/>
                  <a:gd name="T24" fmla="*/ 146 w 298"/>
                  <a:gd name="T25" fmla="*/ 106 h 281"/>
                  <a:gd name="T26" fmla="*/ 142 w 298"/>
                  <a:gd name="T27" fmla="*/ 133 h 281"/>
                  <a:gd name="T28" fmla="*/ 167 w 298"/>
                  <a:gd name="T29" fmla="*/ 141 h 281"/>
                  <a:gd name="T30" fmla="*/ 192 w 298"/>
                  <a:gd name="T31" fmla="*/ 87 h 281"/>
                  <a:gd name="T32" fmla="*/ 225 w 298"/>
                  <a:gd name="T33" fmla="*/ 95 h 281"/>
                  <a:gd name="T34" fmla="*/ 225 w 298"/>
                  <a:gd name="T35" fmla="*/ 142 h 281"/>
                  <a:gd name="T36" fmla="*/ 298 w 298"/>
                  <a:gd name="T37" fmla="*/ 160 h 281"/>
                  <a:gd name="T38" fmla="*/ 291 w 298"/>
                  <a:gd name="T39" fmla="*/ 194 h 281"/>
                  <a:gd name="T40" fmla="*/ 219 w 298"/>
                  <a:gd name="T41" fmla="*/ 173 h 281"/>
                  <a:gd name="T42" fmla="*/ 186 w 298"/>
                  <a:gd name="T43" fmla="*/ 159 h 281"/>
                  <a:gd name="T44" fmla="*/ 203 w 298"/>
                  <a:gd name="T45" fmla="*/ 186 h 281"/>
                  <a:gd name="T46" fmla="*/ 212 w 298"/>
                  <a:gd name="T47" fmla="*/ 228 h 281"/>
                  <a:gd name="T48" fmla="*/ 168 w 298"/>
                  <a:gd name="T49" fmla="*/ 237 h 281"/>
                  <a:gd name="T50" fmla="*/ 180 w 298"/>
                  <a:gd name="T51" fmla="*/ 218 h 281"/>
                  <a:gd name="T52" fmla="*/ 175 w 298"/>
                  <a:gd name="T53" fmla="*/ 195 h 281"/>
                  <a:gd name="T54" fmla="*/ 153 w 298"/>
                  <a:gd name="T55" fmla="*/ 226 h 281"/>
                  <a:gd name="T56" fmla="*/ 106 w 298"/>
                  <a:gd name="T57" fmla="*/ 281 h 281"/>
                  <a:gd name="T58" fmla="*/ 78 w 298"/>
                  <a:gd name="T59" fmla="*/ 265 h 281"/>
                  <a:gd name="T60" fmla="*/ 27 w 298"/>
                  <a:gd name="T61" fmla="*/ 155 h 281"/>
                  <a:gd name="T62" fmla="*/ 9 w 298"/>
                  <a:gd name="T63" fmla="*/ 118 h 281"/>
                  <a:gd name="T64" fmla="*/ 26 w 298"/>
                  <a:gd name="T65" fmla="*/ 91 h 281"/>
                  <a:gd name="T66" fmla="*/ 68 w 298"/>
                  <a:gd name="T67" fmla="*/ 55 h 281"/>
                  <a:gd name="T68" fmla="*/ 85 w 298"/>
                  <a:gd name="T69" fmla="*/ 30 h 281"/>
                  <a:gd name="T70" fmla="*/ 114 w 298"/>
                  <a:gd name="T71" fmla="*/ 45 h 281"/>
                  <a:gd name="T72" fmla="*/ 201 w 298"/>
                  <a:gd name="T73" fmla="*/ 0 h 281"/>
                  <a:gd name="T74" fmla="*/ 222 w 298"/>
                  <a:gd name="T75" fmla="*/ 40 h 281"/>
                  <a:gd name="T76" fmla="*/ 200 w 298"/>
                  <a:gd name="T77" fmla="*/ 67 h 281"/>
                  <a:gd name="T78" fmla="*/ 186 w 298"/>
                  <a:gd name="T79" fmla="*/ 38 h 281"/>
                  <a:gd name="T80" fmla="*/ 49 w 298"/>
                  <a:gd name="T81" fmla="*/ 128 h 281"/>
                  <a:gd name="T82" fmla="*/ 27 w 298"/>
                  <a:gd name="T83" fmla="*/ 155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8" h="281">
                    <a:moveTo>
                      <a:pt x="130" y="212"/>
                    </a:moveTo>
                    <a:cubicBezTo>
                      <a:pt x="142" y="194"/>
                      <a:pt x="151" y="180"/>
                      <a:pt x="156" y="168"/>
                    </a:cubicBezTo>
                    <a:cubicBezTo>
                      <a:pt x="155" y="167"/>
                      <a:pt x="153" y="166"/>
                      <a:pt x="152" y="165"/>
                    </a:cubicBezTo>
                    <a:cubicBezTo>
                      <a:pt x="143" y="178"/>
                      <a:pt x="135" y="190"/>
                      <a:pt x="128" y="200"/>
                    </a:cubicBezTo>
                    <a:cubicBezTo>
                      <a:pt x="121" y="210"/>
                      <a:pt x="110" y="223"/>
                      <a:pt x="94" y="239"/>
                    </a:cubicBezTo>
                    <a:cubicBezTo>
                      <a:pt x="90" y="236"/>
                      <a:pt x="87" y="234"/>
                      <a:pt x="85" y="232"/>
                    </a:cubicBezTo>
                    <a:cubicBezTo>
                      <a:pt x="82" y="230"/>
                      <a:pt x="76" y="227"/>
                      <a:pt x="68" y="223"/>
                    </a:cubicBezTo>
                    <a:cubicBezTo>
                      <a:pt x="76" y="216"/>
                      <a:pt x="83" y="211"/>
                      <a:pt x="88" y="206"/>
                    </a:cubicBezTo>
                    <a:cubicBezTo>
                      <a:pt x="94" y="200"/>
                      <a:pt x="101" y="193"/>
                      <a:pt x="108" y="184"/>
                    </a:cubicBezTo>
                    <a:cubicBezTo>
                      <a:pt x="115" y="175"/>
                      <a:pt x="122" y="165"/>
                      <a:pt x="128" y="154"/>
                    </a:cubicBezTo>
                    <a:cubicBezTo>
                      <a:pt x="124" y="154"/>
                      <a:pt x="124" y="154"/>
                      <a:pt x="124" y="154"/>
                    </a:cubicBezTo>
                    <a:cubicBezTo>
                      <a:pt x="115" y="164"/>
                      <a:pt x="108" y="171"/>
                      <a:pt x="103" y="175"/>
                    </a:cubicBezTo>
                    <a:cubicBezTo>
                      <a:pt x="99" y="180"/>
                      <a:pt x="90" y="187"/>
                      <a:pt x="79" y="198"/>
                    </a:cubicBezTo>
                    <a:cubicBezTo>
                      <a:pt x="76" y="195"/>
                      <a:pt x="73" y="193"/>
                      <a:pt x="71" y="191"/>
                    </a:cubicBezTo>
                    <a:cubicBezTo>
                      <a:pt x="68" y="189"/>
                      <a:pt x="62" y="186"/>
                      <a:pt x="53" y="181"/>
                    </a:cubicBezTo>
                    <a:cubicBezTo>
                      <a:pt x="60" y="176"/>
                      <a:pt x="69" y="170"/>
                      <a:pt x="80" y="161"/>
                    </a:cubicBezTo>
                    <a:cubicBezTo>
                      <a:pt x="92" y="153"/>
                      <a:pt x="104" y="139"/>
                      <a:pt x="118" y="120"/>
                    </a:cubicBezTo>
                    <a:cubicBezTo>
                      <a:pt x="85" y="137"/>
                      <a:pt x="85" y="137"/>
                      <a:pt x="85" y="137"/>
                    </a:cubicBezTo>
                    <a:cubicBezTo>
                      <a:pt x="66" y="148"/>
                      <a:pt x="66" y="148"/>
                      <a:pt x="66" y="148"/>
                    </a:cubicBezTo>
                    <a:cubicBezTo>
                      <a:pt x="54" y="124"/>
                      <a:pt x="54" y="124"/>
                      <a:pt x="54" y="124"/>
                    </a:cubicBezTo>
                    <a:cubicBezTo>
                      <a:pt x="74" y="115"/>
                      <a:pt x="74" y="115"/>
                      <a:pt x="74" y="115"/>
                    </a:cubicBezTo>
                    <a:cubicBezTo>
                      <a:pt x="167" y="66"/>
                      <a:pt x="167" y="66"/>
                      <a:pt x="167" y="66"/>
                    </a:cubicBezTo>
                    <a:cubicBezTo>
                      <a:pt x="188" y="55"/>
                      <a:pt x="188" y="55"/>
                      <a:pt x="188" y="55"/>
                    </a:cubicBezTo>
                    <a:cubicBezTo>
                      <a:pt x="200" y="79"/>
                      <a:pt x="200" y="79"/>
                      <a:pt x="200" y="79"/>
                    </a:cubicBezTo>
                    <a:cubicBezTo>
                      <a:pt x="179" y="89"/>
                      <a:pt x="179" y="89"/>
                      <a:pt x="179" y="89"/>
                    </a:cubicBezTo>
                    <a:cubicBezTo>
                      <a:pt x="146" y="106"/>
                      <a:pt x="146" y="106"/>
                      <a:pt x="146" y="106"/>
                    </a:cubicBezTo>
                    <a:cubicBezTo>
                      <a:pt x="150" y="107"/>
                      <a:pt x="154" y="108"/>
                      <a:pt x="158" y="108"/>
                    </a:cubicBezTo>
                    <a:cubicBezTo>
                      <a:pt x="153" y="117"/>
                      <a:pt x="147" y="125"/>
                      <a:pt x="142" y="133"/>
                    </a:cubicBezTo>
                    <a:cubicBezTo>
                      <a:pt x="151" y="134"/>
                      <a:pt x="157" y="136"/>
                      <a:pt x="160" y="137"/>
                    </a:cubicBezTo>
                    <a:cubicBezTo>
                      <a:pt x="167" y="141"/>
                      <a:pt x="167" y="141"/>
                      <a:pt x="167" y="141"/>
                    </a:cubicBezTo>
                    <a:cubicBezTo>
                      <a:pt x="179" y="120"/>
                      <a:pt x="185" y="108"/>
                      <a:pt x="186" y="103"/>
                    </a:cubicBezTo>
                    <a:cubicBezTo>
                      <a:pt x="192" y="87"/>
                      <a:pt x="192" y="87"/>
                      <a:pt x="192" y="87"/>
                    </a:cubicBezTo>
                    <a:cubicBezTo>
                      <a:pt x="196" y="89"/>
                      <a:pt x="199" y="90"/>
                      <a:pt x="202" y="91"/>
                    </a:cubicBezTo>
                    <a:cubicBezTo>
                      <a:pt x="205" y="92"/>
                      <a:pt x="212" y="93"/>
                      <a:pt x="225" y="95"/>
                    </a:cubicBezTo>
                    <a:cubicBezTo>
                      <a:pt x="218" y="107"/>
                      <a:pt x="212" y="117"/>
                      <a:pt x="207" y="126"/>
                    </a:cubicBezTo>
                    <a:cubicBezTo>
                      <a:pt x="211" y="130"/>
                      <a:pt x="217" y="136"/>
                      <a:pt x="225" y="142"/>
                    </a:cubicBezTo>
                    <a:cubicBezTo>
                      <a:pt x="233" y="149"/>
                      <a:pt x="243" y="154"/>
                      <a:pt x="257" y="157"/>
                    </a:cubicBezTo>
                    <a:cubicBezTo>
                      <a:pt x="271" y="160"/>
                      <a:pt x="284" y="161"/>
                      <a:pt x="298" y="160"/>
                    </a:cubicBezTo>
                    <a:cubicBezTo>
                      <a:pt x="296" y="166"/>
                      <a:pt x="295" y="171"/>
                      <a:pt x="294" y="175"/>
                    </a:cubicBezTo>
                    <a:cubicBezTo>
                      <a:pt x="293" y="178"/>
                      <a:pt x="292" y="185"/>
                      <a:pt x="291" y="194"/>
                    </a:cubicBezTo>
                    <a:cubicBezTo>
                      <a:pt x="272" y="193"/>
                      <a:pt x="257" y="190"/>
                      <a:pt x="247" y="186"/>
                    </a:cubicBezTo>
                    <a:cubicBezTo>
                      <a:pt x="236" y="183"/>
                      <a:pt x="227" y="178"/>
                      <a:pt x="219" y="173"/>
                    </a:cubicBezTo>
                    <a:cubicBezTo>
                      <a:pt x="211" y="167"/>
                      <a:pt x="202" y="160"/>
                      <a:pt x="192" y="150"/>
                    </a:cubicBezTo>
                    <a:cubicBezTo>
                      <a:pt x="186" y="159"/>
                      <a:pt x="186" y="159"/>
                      <a:pt x="186" y="159"/>
                    </a:cubicBezTo>
                    <a:cubicBezTo>
                      <a:pt x="189" y="162"/>
                      <a:pt x="191" y="166"/>
                      <a:pt x="193" y="168"/>
                    </a:cubicBezTo>
                    <a:cubicBezTo>
                      <a:pt x="195" y="171"/>
                      <a:pt x="198" y="177"/>
                      <a:pt x="203" y="186"/>
                    </a:cubicBezTo>
                    <a:cubicBezTo>
                      <a:pt x="208" y="195"/>
                      <a:pt x="211" y="202"/>
                      <a:pt x="213" y="208"/>
                    </a:cubicBezTo>
                    <a:cubicBezTo>
                      <a:pt x="215" y="215"/>
                      <a:pt x="214" y="222"/>
                      <a:pt x="212" y="228"/>
                    </a:cubicBezTo>
                    <a:cubicBezTo>
                      <a:pt x="210" y="235"/>
                      <a:pt x="200" y="243"/>
                      <a:pt x="182" y="253"/>
                    </a:cubicBezTo>
                    <a:cubicBezTo>
                      <a:pt x="175" y="244"/>
                      <a:pt x="170" y="239"/>
                      <a:pt x="168" y="237"/>
                    </a:cubicBezTo>
                    <a:cubicBezTo>
                      <a:pt x="158" y="230"/>
                      <a:pt x="158" y="230"/>
                      <a:pt x="158" y="230"/>
                    </a:cubicBezTo>
                    <a:cubicBezTo>
                      <a:pt x="171" y="225"/>
                      <a:pt x="178" y="222"/>
                      <a:pt x="180" y="218"/>
                    </a:cubicBezTo>
                    <a:cubicBezTo>
                      <a:pt x="182" y="215"/>
                      <a:pt x="182" y="211"/>
                      <a:pt x="180" y="206"/>
                    </a:cubicBezTo>
                    <a:cubicBezTo>
                      <a:pt x="178" y="202"/>
                      <a:pt x="177" y="198"/>
                      <a:pt x="175" y="195"/>
                    </a:cubicBezTo>
                    <a:cubicBezTo>
                      <a:pt x="174" y="192"/>
                      <a:pt x="174" y="192"/>
                      <a:pt x="174" y="192"/>
                    </a:cubicBezTo>
                    <a:cubicBezTo>
                      <a:pt x="169" y="202"/>
                      <a:pt x="162" y="213"/>
                      <a:pt x="153" y="226"/>
                    </a:cubicBezTo>
                    <a:cubicBezTo>
                      <a:pt x="144" y="238"/>
                      <a:pt x="137" y="248"/>
                      <a:pt x="130" y="255"/>
                    </a:cubicBezTo>
                    <a:cubicBezTo>
                      <a:pt x="106" y="281"/>
                      <a:pt x="106" y="281"/>
                      <a:pt x="106" y="281"/>
                    </a:cubicBezTo>
                    <a:cubicBezTo>
                      <a:pt x="99" y="276"/>
                      <a:pt x="94" y="273"/>
                      <a:pt x="90" y="271"/>
                    </a:cubicBezTo>
                    <a:cubicBezTo>
                      <a:pt x="78" y="265"/>
                      <a:pt x="78" y="265"/>
                      <a:pt x="78" y="265"/>
                    </a:cubicBezTo>
                    <a:cubicBezTo>
                      <a:pt x="101" y="247"/>
                      <a:pt x="118" y="229"/>
                      <a:pt x="130" y="212"/>
                    </a:cubicBezTo>
                    <a:close/>
                    <a:moveTo>
                      <a:pt x="27" y="155"/>
                    </a:moveTo>
                    <a:cubicBezTo>
                      <a:pt x="22" y="143"/>
                      <a:pt x="22" y="143"/>
                      <a:pt x="22" y="143"/>
                    </a:cubicBezTo>
                    <a:cubicBezTo>
                      <a:pt x="9" y="118"/>
                      <a:pt x="9" y="118"/>
                      <a:pt x="9" y="118"/>
                    </a:cubicBezTo>
                    <a:cubicBezTo>
                      <a:pt x="0" y="103"/>
                      <a:pt x="0" y="103"/>
                      <a:pt x="0" y="103"/>
                    </a:cubicBezTo>
                    <a:cubicBezTo>
                      <a:pt x="26" y="91"/>
                      <a:pt x="26" y="91"/>
                      <a:pt x="26" y="91"/>
                    </a:cubicBezTo>
                    <a:cubicBezTo>
                      <a:pt x="86" y="60"/>
                      <a:pt x="86" y="60"/>
                      <a:pt x="86" y="60"/>
                    </a:cubicBezTo>
                    <a:cubicBezTo>
                      <a:pt x="81" y="58"/>
                      <a:pt x="75" y="57"/>
                      <a:pt x="68" y="55"/>
                    </a:cubicBezTo>
                    <a:cubicBezTo>
                      <a:pt x="70" y="52"/>
                      <a:pt x="73" y="49"/>
                      <a:pt x="75" y="47"/>
                    </a:cubicBezTo>
                    <a:cubicBezTo>
                      <a:pt x="76" y="44"/>
                      <a:pt x="80" y="39"/>
                      <a:pt x="85" y="30"/>
                    </a:cubicBezTo>
                    <a:cubicBezTo>
                      <a:pt x="100" y="33"/>
                      <a:pt x="110" y="36"/>
                      <a:pt x="117" y="38"/>
                    </a:cubicBezTo>
                    <a:cubicBezTo>
                      <a:pt x="116" y="41"/>
                      <a:pt x="114" y="43"/>
                      <a:pt x="114" y="45"/>
                    </a:cubicBezTo>
                    <a:cubicBezTo>
                      <a:pt x="178" y="12"/>
                      <a:pt x="178" y="12"/>
                      <a:pt x="178" y="12"/>
                    </a:cubicBezTo>
                    <a:cubicBezTo>
                      <a:pt x="201" y="0"/>
                      <a:pt x="201" y="0"/>
                      <a:pt x="201" y="0"/>
                    </a:cubicBezTo>
                    <a:cubicBezTo>
                      <a:pt x="209" y="16"/>
                      <a:pt x="209" y="16"/>
                      <a:pt x="209" y="16"/>
                    </a:cubicBezTo>
                    <a:cubicBezTo>
                      <a:pt x="222" y="40"/>
                      <a:pt x="222" y="40"/>
                      <a:pt x="222" y="40"/>
                    </a:cubicBezTo>
                    <a:cubicBezTo>
                      <a:pt x="229" y="52"/>
                      <a:pt x="229" y="52"/>
                      <a:pt x="229" y="52"/>
                    </a:cubicBezTo>
                    <a:cubicBezTo>
                      <a:pt x="200" y="67"/>
                      <a:pt x="200" y="67"/>
                      <a:pt x="200" y="67"/>
                    </a:cubicBezTo>
                    <a:cubicBezTo>
                      <a:pt x="194" y="54"/>
                      <a:pt x="194" y="54"/>
                      <a:pt x="194" y="54"/>
                    </a:cubicBezTo>
                    <a:cubicBezTo>
                      <a:pt x="186" y="38"/>
                      <a:pt x="186" y="38"/>
                      <a:pt x="186" y="38"/>
                    </a:cubicBezTo>
                    <a:cubicBezTo>
                      <a:pt x="41" y="113"/>
                      <a:pt x="41" y="113"/>
                      <a:pt x="41" y="113"/>
                    </a:cubicBezTo>
                    <a:cubicBezTo>
                      <a:pt x="49" y="128"/>
                      <a:pt x="49" y="128"/>
                      <a:pt x="49" y="128"/>
                    </a:cubicBezTo>
                    <a:cubicBezTo>
                      <a:pt x="56" y="140"/>
                      <a:pt x="56" y="140"/>
                      <a:pt x="56" y="140"/>
                    </a:cubicBezTo>
                    <a:lnTo>
                      <a:pt x="27" y="1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7" name="Freeform 7"/>
              <p:cNvSpPr>
                <a:spLocks noEditPoints="1"/>
              </p:cNvSpPr>
              <p:nvPr/>
            </p:nvSpPr>
            <p:spPr bwMode="auto">
              <a:xfrm>
                <a:off x="3475936" y="542618"/>
                <a:ext cx="75839" cy="71587"/>
              </a:xfrm>
              <a:custGeom>
                <a:avLst/>
                <a:gdLst>
                  <a:gd name="T0" fmla="*/ 36 w 250"/>
                  <a:gd name="T1" fmla="*/ 73 h 236"/>
                  <a:gd name="T2" fmla="*/ 83 w 250"/>
                  <a:gd name="T3" fmla="*/ 66 h 236"/>
                  <a:gd name="T4" fmla="*/ 88 w 250"/>
                  <a:gd name="T5" fmla="*/ 95 h 236"/>
                  <a:gd name="T6" fmla="*/ 41 w 250"/>
                  <a:gd name="T7" fmla="*/ 102 h 236"/>
                  <a:gd name="T8" fmla="*/ 36 w 250"/>
                  <a:gd name="T9" fmla="*/ 73 h 236"/>
                  <a:gd name="T10" fmla="*/ 4 w 250"/>
                  <a:gd name="T11" fmla="*/ 71 h 236"/>
                  <a:gd name="T12" fmla="*/ 20 w 250"/>
                  <a:gd name="T13" fmla="*/ 167 h 236"/>
                  <a:gd name="T14" fmla="*/ 23 w 250"/>
                  <a:gd name="T15" fmla="*/ 193 h 236"/>
                  <a:gd name="T16" fmla="*/ 54 w 250"/>
                  <a:gd name="T17" fmla="*/ 188 h 236"/>
                  <a:gd name="T18" fmla="*/ 53 w 250"/>
                  <a:gd name="T19" fmla="*/ 184 h 236"/>
                  <a:gd name="T20" fmla="*/ 101 w 250"/>
                  <a:gd name="T21" fmla="*/ 177 h 236"/>
                  <a:gd name="T22" fmla="*/ 107 w 250"/>
                  <a:gd name="T23" fmla="*/ 213 h 236"/>
                  <a:gd name="T24" fmla="*/ 111 w 250"/>
                  <a:gd name="T25" fmla="*/ 226 h 236"/>
                  <a:gd name="T26" fmla="*/ 121 w 250"/>
                  <a:gd name="T27" fmla="*/ 234 h 236"/>
                  <a:gd name="T28" fmla="*/ 143 w 250"/>
                  <a:gd name="T29" fmla="*/ 235 h 236"/>
                  <a:gd name="T30" fmla="*/ 181 w 250"/>
                  <a:gd name="T31" fmla="*/ 229 h 236"/>
                  <a:gd name="T32" fmla="*/ 216 w 250"/>
                  <a:gd name="T33" fmla="*/ 224 h 236"/>
                  <a:gd name="T34" fmla="*/ 233 w 250"/>
                  <a:gd name="T35" fmla="*/ 219 h 236"/>
                  <a:gd name="T36" fmla="*/ 242 w 250"/>
                  <a:gd name="T37" fmla="*/ 209 h 236"/>
                  <a:gd name="T38" fmla="*/ 250 w 250"/>
                  <a:gd name="T39" fmla="*/ 176 h 236"/>
                  <a:gd name="T40" fmla="*/ 218 w 250"/>
                  <a:gd name="T41" fmla="*/ 167 h 236"/>
                  <a:gd name="T42" fmla="*/ 218 w 250"/>
                  <a:gd name="T43" fmla="*/ 177 h 236"/>
                  <a:gd name="T44" fmla="*/ 214 w 250"/>
                  <a:gd name="T45" fmla="*/ 191 h 236"/>
                  <a:gd name="T46" fmla="*/ 202 w 250"/>
                  <a:gd name="T47" fmla="*/ 197 h 236"/>
                  <a:gd name="T48" fmla="*/ 177 w 250"/>
                  <a:gd name="T49" fmla="*/ 201 h 236"/>
                  <a:gd name="T50" fmla="*/ 150 w 250"/>
                  <a:gd name="T51" fmla="*/ 205 h 236"/>
                  <a:gd name="T52" fmla="*/ 138 w 250"/>
                  <a:gd name="T53" fmla="*/ 204 h 236"/>
                  <a:gd name="T54" fmla="*/ 135 w 250"/>
                  <a:gd name="T55" fmla="*/ 198 h 236"/>
                  <a:gd name="T56" fmla="*/ 131 w 250"/>
                  <a:gd name="T57" fmla="*/ 172 h 236"/>
                  <a:gd name="T58" fmla="*/ 185 w 250"/>
                  <a:gd name="T59" fmla="*/ 163 h 236"/>
                  <a:gd name="T60" fmla="*/ 186 w 250"/>
                  <a:gd name="T61" fmla="*/ 168 h 236"/>
                  <a:gd name="T62" fmla="*/ 217 w 250"/>
                  <a:gd name="T63" fmla="*/ 163 h 236"/>
                  <a:gd name="T64" fmla="*/ 213 w 250"/>
                  <a:gd name="T65" fmla="*/ 139 h 236"/>
                  <a:gd name="T66" fmla="*/ 198 w 250"/>
                  <a:gd name="T67" fmla="*/ 41 h 236"/>
                  <a:gd name="T68" fmla="*/ 195 w 250"/>
                  <a:gd name="T69" fmla="*/ 19 h 236"/>
                  <a:gd name="T70" fmla="*/ 175 w 250"/>
                  <a:gd name="T71" fmla="*/ 23 h 236"/>
                  <a:gd name="T72" fmla="*/ 109 w 250"/>
                  <a:gd name="T73" fmla="*/ 33 h 236"/>
                  <a:gd name="T74" fmla="*/ 107 w 250"/>
                  <a:gd name="T75" fmla="*/ 19 h 236"/>
                  <a:gd name="T76" fmla="*/ 105 w 250"/>
                  <a:gd name="T77" fmla="*/ 0 h 236"/>
                  <a:gd name="T78" fmla="*/ 73 w 250"/>
                  <a:gd name="T79" fmla="*/ 5 h 236"/>
                  <a:gd name="T80" fmla="*/ 77 w 250"/>
                  <a:gd name="T81" fmla="*/ 24 h 236"/>
                  <a:gd name="T82" fmla="*/ 79 w 250"/>
                  <a:gd name="T83" fmla="*/ 38 h 236"/>
                  <a:gd name="T84" fmla="*/ 24 w 250"/>
                  <a:gd name="T85" fmla="*/ 47 h 236"/>
                  <a:gd name="T86" fmla="*/ 0 w 250"/>
                  <a:gd name="T87" fmla="*/ 50 h 236"/>
                  <a:gd name="T88" fmla="*/ 4 w 250"/>
                  <a:gd name="T89" fmla="*/ 71 h 236"/>
                  <a:gd name="T90" fmla="*/ 45 w 250"/>
                  <a:gd name="T91" fmla="*/ 129 h 236"/>
                  <a:gd name="T92" fmla="*/ 92 w 250"/>
                  <a:gd name="T93" fmla="*/ 121 h 236"/>
                  <a:gd name="T94" fmla="*/ 97 w 250"/>
                  <a:gd name="T95" fmla="*/ 149 h 236"/>
                  <a:gd name="T96" fmla="*/ 49 w 250"/>
                  <a:gd name="T97" fmla="*/ 157 h 236"/>
                  <a:gd name="T98" fmla="*/ 45 w 250"/>
                  <a:gd name="T99" fmla="*/ 129 h 236"/>
                  <a:gd name="T100" fmla="*/ 114 w 250"/>
                  <a:gd name="T101" fmla="*/ 61 h 236"/>
                  <a:gd name="T102" fmla="*/ 168 w 250"/>
                  <a:gd name="T103" fmla="*/ 53 h 236"/>
                  <a:gd name="T104" fmla="*/ 172 w 250"/>
                  <a:gd name="T105" fmla="*/ 82 h 236"/>
                  <a:gd name="T106" fmla="*/ 118 w 250"/>
                  <a:gd name="T107" fmla="*/ 90 h 236"/>
                  <a:gd name="T108" fmla="*/ 114 w 250"/>
                  <a:gd name="T109" fmla="*/ 61 h 236"/>
                  <a:gd name="T110" fmla="*/ 122 w 250"/>
                  <a:gd name="T111" fmla="*/ 116 h 236"/>
                  <a:gd name="T112" fmla="*/ 177 w 250"/>
                  <a:gd name="T113" fmla="*/ 108 h 236"/>
                  <a:gd name="T114" fmla="*/ 181 w 250"/>
                  <a:gd name="T115" fmla="*/ 136 h 236"/>
                  <a:gd name="T116" fmla="*/ 127 w 250"/>
                  <a:gd name="T117" fmla="*/ 145 h 236"/>
                  <a:gd name="T118" fmla="*/ 122 w 250"/>
                  <a:gd name="T119" fmla="*/ 11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0" h="236">
                    <a:moveTo>
                      <a:pt x="36" y="73"/>
                    </a:moveTo>
                    <a:cubicBezTo>
                      <a:pt x="83" y="66"/>
                      <a:pt x="83" y="66"/>
                      <a:pt x="83" y="66"/>
                    </a:cubicBezTo>
                    <a:cubicBezTo>
                      <a:pt x="88" y="95"/>
                      <a:pt x="88" y="95"/>
                      <a:pt x="88" y="95"/>
                    </a:cubicBezTo>
                    <a:cubicBezTo>
                      <a:pt x="41" y="102"/>
                      <a:pt x="41" y="102"/>
                      <a:pt x="41" y="102"/>
                    </a:cubicBezTo>
                    <a:lnTo>
                      <a:pt x="36" y="73"/>
                    </a:lnTo>
                    <a:close/>
                    <a:moveTo>
                      <a:pt x="4" y="71"/>
                    </a:moveTo>
                    <a:cubicBezTo>
                      <a:pt x="20" y="167"/>
                      <a:pt x="20" y="167"/>
                      <a:pt x="20" y="167"/>
                    </a:cubicBezTo>
                    <a:cubicBezTo>
                      <a:pt x="23" y="193"/>
                      <a:pt x="23" y="193"/>
                      <a:pt x="23" y="193"/>
                    </a:cubicBezTo>
                    <a:cubicBezTo>
                      <a:pt x="54" y="188"/>
                      <a:pt x="54" y="188"/>
                      <a:pt x="54" y="188"/>
                    </a:cubicBezTo>
                    <a:cubicBezTo>
                      <a:pt x="53" y="184"/>
                      <a:pt x="53" y="184"/>
                      <a:pt x="53" y="184"/>
                    </a:cubicBezTo>
                    <a:cubicBezTo>
                      <a:pt x="101" y="177"/>
                      <a:pt x="101" y="177"/>
                      <a:pt x="101" y="177"/>
                    </a:cubicBezTo>
                    <a:cubicBezTo>
                      <a:pt x="107" y="213"/>
                      <a:pt x="107" y="213"/>
                      <a:pt x="107" y="213"/>
                    </a:cubicBezTo>
                    <a:cubicBezTo>
                      <a:pt x="108" y="218"/>
                      <a:pt x="109" y="223"/>
                      <a:pt x="111" y="226"/>
                    </a:cubicBezTo>
                    <a:cubicBezTo>
                      <a:pt x="113" y="229"/>
                      <a:pt x="116" y="232"/>
                      <a:pt x="121" y="234"/>
                    </a:cubicBezTo>
                    <a:cubicBezTo>
                      <a:pt x="126" y="236"/>
                      <a:pt x="134" y="236"/>
                      <a:pt x="143" y="235"/>
                    </a:cubicBezTo>
                    <a:cubicBezTo>
                      <a:pt x="153" y="233"/>
                      <a:pt x="165" y="231"/>
                      <a:pt x="181" y="229"/>
                    </a:cubicBezTo>
                    <a:cubicBezTo>
                      <a:pt x="197" y="227"/>
                      <a:pt x="209" y="226"/>
                      <a:pt x="216" y="224"/>
                    </a:cubicBezTo>
                    <a:cubicBezTo>
                      <a:pt x="224" y="222"/>
                      <a:pt x="230" y="221"/>
                      <a:pt x="233" y="219"/>
                    </a:cubicBezTo>
                    <a:cubicBezTo>
                      <a:pt x="237" y="216"/>
                      <a:pt x="240" y="213"/>
                      <a:pt x="242" y="209"/>
                    </a:cubicBezTo>
                    <a:cubicBezTo>
                      <a:pt x="245" y="205"/>
                      <a:pt x="248" y="194"/>
                      <a:pt x="250" y="176"/>
                    </a:cubicBezTo>
                    <a:cubicBezTo>
                      <a:pt x="241" y="175"/>
                      <a:pt x="230" y="172"/>
                      <a:pt x="218" y="167"/>
                    </a:cubicBezTo>
                    <a:cubicBezTo>
                      <a:pt x="218" y="177"/>
                      <a:pt x="218" y="177"/>
                      <a:pt x="218" y="177"/>
                    </a:cubicBezTo>
                    <a:cubicBezTo>
                      <a:pt x="218" y="183"/>
                      <a:pt x="217" y="188"/>
                      <a:pt x="214" y="191"/>
                    </a:cubicBezTo>
                    <a:cubicBezTo>
                      <a:pt x="211" y="194"/>
                      <a:pt x="207" y="196"/>
                      <a:pt x="202" y="197"/>
                    </a:cubicBezTo>
                    <a:cubicBezTo>
                      <a:pt x="197" y="199"/>
                      <a:pt x="189" y="200"/>
                      <a:pt x="177" y="201"/>
                    </a:cubicBezTo>
                    <a:cubicBezTo>
                      <a:pt x="150" y="205"/>
                      <a:pt x="150" y="205"/>
                      <a:pt x="150" y="205"/>
                    </a:cubicBezTo>
                    <a:cubicBezTo>
                      <a:pt x="144" y="206"/>
                      <a:pt x="140" y="205"/>
                      <a:pt x="138" y="204"/>
                    </a:cubicBezTo>
                    <a:cubicBezTo>
                      <a:pt x="137" y="202"/>
                      <a:pt x="136" y="200"/>
                      <a:pt x="135" y="198"/>
                    </a:cubicBezTo>
                    <a:cubicBezTo>
                      <a:pt x="131" y="172"/>
                      <a:pt x="131" y="172"/>
                      <a:pt x="131" y="172"/>
                    </a:cubicBezTo>
                    <a:cubicBezTo>
                      <a:pt x="185" y="163"/>
                      <a:pt x="185" y="163"/>
                      <a:pt x="185" y="163"/>
                    </a:cubicBezTo>
                    <a:cubicBezTo>
                      <a:pt x="186" y="168"/>
                      <a:pt x="186" y="168"/>
                      <a:pt x="186" y="168"/>
                    </a:cubicBezTo>
                    <a:cubicBezTo>
                      <a:pt x="217" y="163"/>
                      <a:pt x="217" y="163"/>
                      <a:pt x="217" y="163"/>
                    </a:cubicBezTo>
                    <a:cubicBezTo>
                      <a:pt x="213" y="139"/>
                      <a:pt x="213" y="139"/>
                      <a:pt x="213" y="139"/>
                    </a:cubicBezTo>
                    <a:cubicBezTo>
                      <a:pt x="198" y="41"/>
                      <a:pt x="198" y="41"/>
                      <a:pt x="198" y="41"/>
                    </a:cubicBezTo>
                    <a:cubicBezTo>
                      <a:pt x="195" y="19"/>
                      <a:pt x="195" y="19"/>
                      <a:pt x="195" y="19"/>
                    </a:cubicBezTo>
                    <a:cubicBezTo>
                      <a:pt x="175" y="23"/>
                      <a:pt x="175" y="23"/>
                      <a:pt x="175" y="23"/>
                    </a:cubicBezTo>
                    <a:cubicBezTo>
                      <a:pt x="109" y="33"/>
                      <a:pt x="109" y="33"/>
                      <a:pt x="109" y="33"/>
                    </a:cubicBezTo>
                    <a:cubicBezTo>
                      <a:pt x="107" y="19"/>
                      <a:pt x="107" y="19"/>
                      <a:pt x="107" y="19"/>
                    </a:cubicBezTo>
                    <a:cubicBezTo>
                      <a:pt x="105" y="0"/>
                      <a:pt x="105" y="0"/>
                      <a:pt x="105" y="0"/>
                    </a:cubicBezTo>
                    <a:cubicBezTo>
                      <a:pt x="73" y="5"/>
                      <a:pt x="73" y="5"/>
                      <a:pt x="73" y="5"/>
                    </a:cubicBezTo>
                    <a:cubicBezTo>
                      <a:pt x="77" y="24"/>
                      <a:pt x="77" y="24"/>
                      <a:pt x="77" y="24"/>
                    </a:cubicBezTo>
                    <a:cubicBezTo>
                      <a:pt x="79" y="38"/>
                      <a:pt x="79" y="38"/>
                      <a:pt x="79" y="38"/>
                    </a:cubicBezTo>
                    <a:cubicBezTo>
                      <a:pt x="24" y="47"/>
                      <a:pt x="24" y="47"/>
                      <a:pt x="24" y="47"/>
                    </a:cubicBezTo>
                    <a:cubicBezTo>
                      <a:pt x="0" y="50"/>
                      <a:pt x="0" y="50"/>
                      <a:pt x="0" y="50"/>
                    </a:cubicBezTo>
                    <a:lnTo>
                      <a:pt x="4" y="71"/>
                    </a:lnTo>
                    <a:close/>
                    <a:moveTo>
                      <a:pt x="45" y="129"/>
                    </a:moveTo>
                    <a:cubicBezTo>
                      <a:pt x="92" y="121"/>
                      <a:pt x="92" y="121"/>
                      <a:pt x="92" y="121"/>
                    </a:cubicBezTo>
                    <a:cubicBezTo>
                      <a:pt x="97" y="149"/>
                      <a:pt x="97" y="149"/>
                      <a:pt x="97" y="149"/>
                    </a:cubicBezTo>
                    <a:cubicBezTo>
                      <a:pt x="49" y="157"/>
                      <a:pt x="49" y="157"/>
                      <a:pt x="49" y="157"/>
                    </a:cubicBezTo>
                    <a:lnTo>
                      <a:pt x="45" y="129"/>
                    </a:lnTo>
                    <a:close/>
                    <a:moveTo>
                      <a:pt x="114" y="61"/>
                    </a:moveTo>
                    <a:cubicBezTo>
                      <a:pt x="168" y="53"/>
                      <a:pt x="168" y="53"/>
                      <a:pt x="168" y="53"/>
                    </a:cubicBezTo>
                    <a:cubicBezTo>
                      <a:pt x="172" y="82"/>
                      <a:pt x="172" y="82"/>
                      <a:pt x="172" y="82"/>
                    </a:cubicBezTo>
                    <a:cubicBezTo>
                      <a:pt x="118" y="90"/>
                      <a:pt x="118" y="90"/>
                      <a:pt x="118" y="90"/>
                    </a:cubicBezTo>
                    <a:lnTo>
                      <a:pt x="114" y="61"/>
                    </a:lnTo>
                    <a:close/>
                    <a:moveTo>
                      <a:pt x="122" y="116"/>
                    </a:moveTo>
                    <a:cubicBezTo>
                      <a:pt x="177" y="108"/>
                      <a:pt x="177" y="108"/>
                      <a:pt x="177" y="108"/>
                    </a:cubicBezTo>
                    <a:cubicBezTo>
                      <a:pt x="181" y="136"/>
                      <a:pt x="181" y="136"/>
                      <a:pt x="181" y="136"/>
                    </a:cubicBezTo>
                    <a:cubicBezTo>
                      <a:pt x="127" y="145"/>
                      <a:pt x="127" y="145"/>
                      <a:pt x="127" y="145"/>
                    </a:cubicBezTo>
                    <a:lnTo>
                      <a:pt x="122"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8" name="Freeform 8"/>
              <p:cNvSpPr>
                <a:spLocks noEditPoints="1"/>
              </p:cNvSpPr>
              <p:nvPr/>
            </p:nvSpPr>
            <p:spPr bwMode="auto">
              <a:xfrm>
                <a:off x="3587214" y="542618"/>
                <a:ext cx="73004" cy="75130"/>
              </a:xfrm>
              <a:custGeom>
                <a:avLst/>
                <a:gdLst>
                  <a:gd name="T0" fmla="*/ 62 w 241"/>
                  <a:gd name="T1" fmla="*/ 84 h 247"/>
                  <a:gd name="T2" fmla="*/ 60 w 241"/>
                  <a:gd name="T3" fmla="*/ 135 h 247"/>
                  <a:gd name="T4" fmla="*/ 57 w 241"/>
                  <a:gd name="T5" fmla="*/ 74 h 247"/>
                  <a:gd name="T6" fmla="*/ 38 w 241"/>
                  <a:gd name="T7" fmla="*/ 184 h 247"/>
                  <a:gd name="T8" fmla="*/ 53 w 241"/>
                  <a:gd name="T9" fmla="*/ 170 h 247"/>
                  <a:gd name="T10" fmla="*/ 79 w 241"/>
                  <a:gd name="T11" fmla="*/ 158 h 247"/>
                  <a:gd name="T12" fmla="*/ 89 w 241"/>
                  <a:gd name="T13" fmla="*/ 155 h 247"/>
                  <a:gd name="T14" fmla="*/ 97 w 241"/>
                  <a:gd name="T15" fmla="*/ 161 h 247"/>
                  <a:gd name="T16" fmla="*/ 105 w 241"/>
                  <a:gd name="T17" fmla="*/ 115 h 247"/>
                  <a:gd name="T18" fmla="*/ 118 w 241"/>
                  <a:gd name="T19" fmla="*/ 88 h 247"/>
                  <a:gd name="T20" fmla="*/ 137 w 241"/>
                  <a:gd name="T21" fmla="*/ 129 h 247"/>
                  <a:gd name="T22" fmla="*/ 116 w 241"/>
                  <a:gd name="T23" fmla="*/ 159 h 247"/>
                  <a:gd name="T24" fmla="*/ 107 w 241"/>
                  <a:gd name="T25" fmla="*/ 192 h 247"/>
                  <a:gd name="T26" fmla="*/ 128 w 241"/>
                  <a:gd name="T27" fmla="*/ 189 h 247"/>
                  <a:gd name="T28" fmla="*/ 154 w 241"/>
                  <a:gd name="T29" fmla="*/ 178 h 247"/>
                  <a:gd name="T30" fmla="*/ 184 w 241"/>
                  <a:gd name="T31" fmla="*/ 174 h 247"/>
                  <a:gd name="T32" fmla="*/ 168 w 241"/>
                  <a:gd name="T33" fmla="*/ 131 h 247"/>
                  <a:gd name="T34" fmla="*/ 183 w 241"/>
                  <a:gd name="T35" fmla="*/ 93 h 247"/>
                  <a:gd name="T36" fmla="*/ 191 w 241"/>
                  <a:gd name="T37" fmla="*/ 72 h 247"/>
                  <a:gd name="T38" fmla="*/ 159 w 241"/>
                  <a:gd name="T39" fmla="*/ 70 h 247"/>
                  <a:gd name="T40" fmla="*/ 143 w 241"/>
                  <a:gd name="T41" fmla="*/ 76 h 247"/>
                  <a:gd name="T42" fmla="*/ 119 w 241"/>
                  <a:gd name="T43" fmla="*/ 86 h 247"/>
                  <a:gd name="T44" fmla="*/ 126 w 241"/>
                  <a:gd name="T45" fmla="*/ 68 h 247"/>
                  <a:gd name="T46" fmla="*/ 100 w 241"/>
                  <a:gd name="T47" fmla="*/ 47 h 247"/>
                  <a:gd name="T48" fmla="*/ 95 w 241"/>
                  <a:gd name="T49" fmla="*/ 69 h 247"/>
                  <a:gd name="T50" fmla="*/ 81 w 241"/>
                  <a:gd name="T51" fmla="*/ 60 h 247"/>
                  <a:gd name="T52" fmla="*/ 58 w 241"/>
                  <a:gd name="T53" fmla="*/ 69 h 247"/>
                  <a:gd name="T54" fmla="*/ 205 w 241"/>
                  <a:gd name="T55" fmla="*/ 60 h 247"/>
                  <a:gd name="T56" fmla="*/ 176 w 241"/>
                  <a:gd name="T57" fmla="*/ 212 h 247"/>
                  <a:gd name="T58" fmla="*/ 149 w 241"/>
                  <a:gd name="T59" fmla="*/ 208 h 247"/>
                  <a:gd name="T60" fmla="*/ 154 w 241"/>
                  <a:gd name="T61" fmla="*/ 235 h 247"/>
                  <a:gd name="T62" fmla="*/ 189 w 241"/>
                  <a:gd name="T63" fmla="*/ 245 h 247"/>
                  <a:gd name="T64" fmla="*/ 208 w 241"/>
                  <a:gd name="T65" fmla="*/ 223 h 247"/>
                  <a:gd name="T66" fmla="*/ 241 w 241"/>
                  <a:gd name="T67" fmla="*/ 36 h 247"/>
                  <a:gd name="T68" fmla="*/ 67 w 241"/>
                  <a:gd name="T69" fmla="*/ 7 h 247"/>
                  <a:gd name="T70" fmla="*/ 32 w 241"/>
                  <a:gd name="T71" fmla="*/ 31 h 247"/>
                  <a:gd name="T72" fmla="*/ 0 w 241"/>
                  <a:gd name="T73" fmla="*/ 21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1" h="247">
                    <a:moveTo>
                      <a:pt x="57" y="74"/>
                    </a:moveTo>
                    <a:cubicBezTo>
                      <a:pt x="62" y="84"/>
                      <a:pt x="62" y="84"/>
                      <a:pt x="62" y="84"/>
                    </a:cubicBezTo>
                    <a:cubicBezTo>
                      <a:pt x="63" y="87"/>
                      <a:pt x="67" y="96"/>
                      <a:pt x="74" y="113"/>
                    </a:cubicBezTo>
                    <a:cubicBezTo>
                      <a:pt x="69" y="123"/>
                      <a:pt x="65" y="130"/>
                      <a:pt x="60" y="135"/>
                    </a:cubicBezTo>
                    <a:cubicBezTo>
                      <a:pt x="56" y="140"/>
                      <a:pt x="50" y="145"/>
                      <a:pt x="43" y="150"/>
                    </a:cubicBezTo>
                    <a:lnTo>
                      <a:pt x="57" y="74"/>
                    </a:lnTo>
                    <a:close/>
                    <a:moveTo>
                      <a:pt x="32" y="217"/>
                    </a:moveTo>
                    <a:cubicBezTo>
                      <a:pt x="38" y="184"/>
                      <a:pt x="38" y="184"/>
                      <a:pt x="38" y="184"/>
                    </a:cubicBezTo>
                    <a:cubicBezTo>
                      <a:pt x="43" y="154"/>
                      <a:pt x="43" y="154"/>
                      <a:pt x="43" y="154"/>
                    </a:cubicBezTo>
                    <a:cubicBezTo>
                      <a:pt x="48" y="161"/>
                      <a:pt x="52" y="167"/>
                      <a:pt x="53" y="170"/>
                    </a:cubicBezTo>
                    <a:cubicBezTo>
                      <a:pt x="55" y="173"/>
                      <a:pt x="57" y="176"/>
                      <a:pt x="58" y="179"/>
                    </a:cubicBezTo>
                    <a:cubicBezTo>
                      <a:pt x="69" y="168"/>
                      <a:pt x="76" y="161"/>
                      <a:pt x="79" y="158"/>
                    </a:cubicBezTo>
                    <a:cubicBezTo>
                      <a:pt x="82" y="154"/>
                      <a:pt x="85" y="151"/>
                      <a:pt x="87" y="148"/>
                    </a:cubicBezTo>
                    <a:cubicBezTo>
                      <a:pt x="89" y="155"/>
                      <a:pt x="89" y="155"/>
                      <a:pt x="89" y="155"/>
                    </a:cubicBezTo>
                    <a:cubicBezTo>
                      <a:pt x="89" y="156"/>
                      <a:pt x="90" y="160"/>
                      <a:pt x="90" y="166"/>
                    </a:cubicBezTo>
                    <a:cubicBezTo>
                      <a:pt x="97" y="161"/>
                      <a:pt x="97" y="161"/>
                      <a:pt x="97" y="161"/>
                    </a:cubicBezTo>
                    <a:cubicBezTo>
                      <a:pt x="101" y="159"/>
                      <a:pt x="108" y="156"/>
                      <a:pt x="118" y="152"/>
                    </a:cubicBezTo>
                    <a:cubicBezTo>
                      <a:pt x="114" y="139"/>
                      <a:pt x="110" y="127"/>
                      <a:pt x="105" y="115"/>
                    </a:cubicBezTo>
                    <a:cubicBezTo>
                      <a:pt x="110" y="107"/>
                      <a:pt x="110" y="107"/>
                      <a:pt x="110" y="107"/>
                    </a:cubicBezTo>
                    <a:cubicBezTo>
                      <a:pt x="111" y="104"/>
                      <a:pt x="114" y="98"/>
                      <a:pt x="118" y="88"/>
                    </a:cubicBezTo>
                    <a:cubicBezTo>
                      <a:pt x="124" y="99"/>
                      <a:pt x="128" y="106"/>
                      <a:pt x="130" y="109"/>
                    </a:cubicBezTo>
                    <a:cubicBezTo>
                      <a:pt x="131" y="112"/>
                      <a:pt x="133" y="119"/>
                      <a:pt x="137" y="129"/>
                    </a:cubicBezTo>
                    <a:cubicBezTo>
                      <a:pt x="131" y="139"/>
                      <a:pt x="131" y="139"/>
                      <a:pt x="131" y="139"/>
                    </a:cubicBezTo>
                    <a:cubicBezTo>
                      <a:pt x="127" y="146"/>
                      <a:pt x="122" y="152"/>
                      <a:pt x="116" y="159"/>
                    </a:cubicBezTo>
                    <a:cubicBezTo>
                      <a:pt x="110" y="166"/>
                      <a:pt x="102" y="172"/>
                      <a:pt x="92" y="179"/>
                    </a:cubicBezTo>
                    <a:cubicBezTo>
                      <a:pt x="100" y="184"/>
                      <a:pt x="105" y="189"/>
                      <a:pt x="107" y="192"/>
                    </a:cubicBezTo>
                    <a:cubicBezTo>
                      <a:pt x="110" y="194"/>
                      <a:pt x="112" y="197"/>
                      <a:pt x="115" y="200"/>
                    </a:cubicBezTo>
                    <a:cubicBezTo>
                      <a:pt x="120" y="196"/>
                      <a:pt x="125" y="192"/>
                      <a:pt x="128" y="189"/>
                    </a:cubicBezTo>
                    <a:cubicBezTo>
                      <a:pt x="132" y="185"/>
                      <a:pt x="139" y="177"/>
                      <a:pt x="150" y="163"/>
                    </a:cubicBezTo>
                    <a:cubicBezTo>
                      <a:pt x="154" y="178"/>
                      <a:pt x="154" y="178"/>
                      <a:pt x="154" y="178"/>
                    </a:cubicBezTo>
                    <a:cubicBezTo>
                      <a:pt x="155" y="179"/>
                      <a:pt x="156" y="184"/>
                      <a:pt x="157" y="191"/>
                    </a:cubicBezTo>
                    <a:cubicBezTo>
                      <a:pt x="167" y="184"/>
                      <a:pt x="176" y="178"/>
                      <a:pt x="184" y="174"/>
                    </a:cubicBezTo>
                    <a:cubicBezTo>
                      <a:pt x="181" y="165"/>
                      <a:pt x="181" y="165"/>
                      <a:pt x="181" y="165"/>
                    </a:cubicBezTo>
                    <a:cubicBezTo>
                      <a:pt x="181" y="165"/>
                      <a:pt x="177" y="153"/>
                      <a:pt x="168" y="131"/>
                    </a:cubicBezTo>
                    <a:cubicBezTo>
                      <a:pt x="175" y="116"/>
                      <a:pt x="175" y="116"/>
                      <a:pt x="175" y="116"/>
                    </a:cubicBezTo>
                    <a:cubicBezTo>
                      <a:pt x="177" y="110"/>
                      <a:pt x="180" y="103"/>
                      <a:pt x="183" y="93"/>
                    </a:cubicBezTo>
                    <a:cubicBezTo>
                      <a:pt x="188" y="79"/>
                      <a:pt x="188" y="79"/>
                      <a:pt x="188" y="79"/>
                    </a:cubicBezTo>
                    <a:cubicBezTo>
                      <a:pt x="189" y="77"/>
                      <a:pt x="189" y="75"/>
                      <a:pt x="191" y="72"/>
                    </a:cubicBezTo>
                    <a:cubicBezTo>
                      <a:pt x="181" y="69"/>
                      <a:pt x="171" y="66"/>
                      <a:pt x="160" y="62"/>
                    </a:cubicBezTo>
                    <a:cubicBezTo>
                      <a:pt x="159" y="70"/>
                      <a:pt x="159" y="70"/>
                      <a:pt x="159" y="70"/>
                    </a:cubicBezTo>
                    <a:cubicBezTo>
                      <a:pt x="158" y="74"/>
                      <a:pt x="156" y="82"/>
                      <a:pt x="152" y="94"/>
                    </a:cubicBezTo>
                    <a:cubicBezTo>
                      <a:pt x="149" y="87"/>
                      <a:pt x="146" y="81"/>
                      <a:pt x="143" y="76"/>
                    </a:cubicBezTo>
                    <a:cubicBezTo>
                      <a:pt x="137" y="80"/>
                      <a:pt x="137" y="80"/>
                      <a:pt x="137" y="80"/>
                    </a:cubicBezTo>
                    <a:cubicBezTo>
                      <a:pt x="133" y="82"/>
                      <a:pt x="127" y="84"/>
                      <a:pt x="119" y="86"/>
                    </a:cubicBezTo>
                    <a:cubicBezTo>
                      <a:pt x="124" y="74"/>
                      <a:pt x="124" y="74"/>
                      <a:pt x="124" y="74"/>
                    </a:cubicBezTo>
                    <a:cubicBezTo>
                      <a:pt x="124" y="74"/>
                      <a:pt x="125" y="72"/>
                      <a:pt x="126" y="68"/>
                    </a:cubicBezTo>
                    <a:cubicBezTo>
                      <a:pt x="127" y="64"/>
                      <a:pt x="128" y="61"/>
                      <a:pt x="129" y="58"/>
                    </a:cubicBezTo>
                    <a:cubicBezTo>
                      <a:pt x="118" y="55"/>
                      <a:pt x="108" y="51"/>
                      <a:pt x="100" y="47"/>
                    </a:cubicBezTo>
                    <a:cubicBezTo>
                      <a:pt x="98" y="58"/>
                      <a:pt x="98" y="58"/>
                      <a:pt x="98" y="58"/>
                    </a:cubicBezTo>
                    <a:cubicBezTo>
                      <a:pt x="97" y="62"/>
                      <a:pt x="96" y="66"/>
                      <a:pt x="95" y="69"/>
                    </a:cubicBezTo>
                    <a:cubicBezTo>
                      <a:pt x="94" y="73"/>
                      <a:pt x="92" y="77"/>
                      <a:pt x="90" y="81"/>
                    </a:cubicBezTo>
                    <a:cubicBezTo>
                      <a:pt x="87" y="73"/>
                      <a:pt x="83" y="66"/>
                      <a:pt x="81" y="60"/>
                    </a:cubicBezTo>
                    <a:cubicBezTo>
                      <a:pt x="73" y="64"/>
                      <a:pt x="68" y="66"/>
                      <a:pt x="66" y="67"/>
                    </a:cubicBezTo>
                    <a:cubicBezTo>
                      <a:pt x="63" y="68"/>
                      <a:pt x="60" y="69"/>
                      <a:pt x="58" y="69"/>
                    </a:cubicBezTo>
                    <a:cubicBezTo>
                      <a:pt x="64" y="35"/>
                      <a:pt x="64" y="35"/>
                      <a:pt x="64" y="35"/>
                    </a:cubicBezTo>
                    <a:cubicBezTo>
                      <a:pt x="205" y="60"/>
                      <a:pt x="205" y="60"/>
                      <a:pt x="205" y="60"/>
                    </a:cubicBezTo>
                    <a:cubicBezTo>
                      <a:pt x="179" y="206"/>
                      <a:pt x="179" y="206"/>
                      <a:pt x="179" y="206"/>
                    </a:cubicBezTo>
                    <a:cubicBezTo>
                      <a:pt x="179" y="209"/>
                      <a:pt x="178" y="210"/>
                      <a:pt x="176" y="212"/>
                    </a:cubicBezTo>
                    <a:cubicBezTo>
                      <a:pt x="175" y="214"/>
                      <a:pt x="171" y="214"/>
                      <a:pt x="165" y="212"/>
                    </a:cubicBezTo>
                    <a:cubicBezTo>
                      <a:pt x="160" y="211"/>
                      <a:pt x="154" y="210"/>
                      <a:pt x="149" y="208"/>
                    </a:cubicBezTo>
                    <a:cubicBezTo>
                      <a:pt x="151" y="217"/>
                      <a:pt x="151" y="217"/>
                      <a:pt x="151" y="217"/>
                    </a:cubicBezTo>
                    <a:cubicBezTo>
                      <a:pt x="153" y="225"/>
                      <a:pt x="154" y="231"/>
                      <a:pt x="154" y="235"/>
                    </a:cubicBezTo>
                    <a:cubicBezTo>
                      <a:pt x="154" y="239"/>
                      <a:pt x="153" y="242"/>
                      <a:pt x="153" y="245"/>
                    </a:cubicBezTo>
                    <a:cubicBezTo>
                      <a:pt x="169" y="246"/>
                      <a:pt x="181" y="247"/>
                      <a:pt x="189" y="245"/>
                    </a:cubicBezTo>
                    <a:cubicBezTo>
                      <a:pt x="196" y="244"/>
                      <a:pt x="201" y="241"/>
                      <a:pt x="203" y="237"/>
                    </a:cubicBezTo>
                    <a:cubicBezTo>
                      <a:pt x="205" y="233"/>
                      <a:pt x="207" y="228"/>
                      <a:pt x="208" y="223"/>
                    </a:cubicBezTo>
                    <a:cubicBezTo>
                      <a:pt x="235" y="66"/>
                      <a:pt x="235" y="66"/>
                      <a:pt x="235" y="66"/>
                    </a:cubicBezTo>
                    <a:cubicBezTo>
                      <a:pt x="241" y="36"/>
                      <a:pt x="241" y="36"/>
                      <a:pt x="241" y="36"/>
                    </a:cubicBezTo>
                    <a:cubicBezTo>
                      <a:pt x="211" y="32"/>
                      <a:pt x="211" y="32"/>
                      <a:pt x="211" y="32"/>
                    </a:cubicBezTo>
                    <a:cubicBezTo>
                      <a:pt x="67" y="7"/>
                      <a:pt x="67" y="7"/>
                      <a:pt x="67" y="7"/>
                    </a:cubicBezTo>
                    <a:cubicBezTo>
                      <a:pt x="37" y="0"/>
                      <a:pt x="37" y="0"/>
                      <a:pt x="37" y="0"/>
                    </a:cubicBezTo>
                    <a:cubicBezTo>
                      <a:pt x="32" y="31"/>
                      <a:pt x="32" y="31"/>
                      <a:pt x="32" y="31"/>
                    </a:cubicBezTo>
                    <a:cubicBezTo>
                      <a:pt x="6" y="179"/>
                      <a:pt x="6" y="179"/>
                      <a:pt x="6" y="179"/>
                    </a:cubicBezTo>
                    <a:cubicBezTo>
                      <a:pt x="0" y="211"/>
                      <a:pt x="0" y="211"/>
                      <a:pt x="0" y="211"/>
                    </a:cubicBezTo>
                    <a:lnTo>
                      <a:pt x="32"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9" name="Freeform 9"/>
              <p:cNvSpPr>
                <a:spLocks noEditPoints="1"/>
              </p:cNvSpPr>
              <p:nvPr/>
            </p:nvSpPr>
            <p:spPr bwMode="auto">
              <a:xfrm>
                <a:off x="3693530" y="580892"/>
                <a:ext cx="71587" cy="77257"/>
              </a:xfrm>
              <a:custGeom>
                <a:avLst/>
                <a:gdLst>
                  <a:gd name="T0" fmla="*/ 30 w 237"/>
                  <a:gd name="T1" fmla="*/ 80 h 253"/>
                  <a:gd name="T2" fmla="*/ 24 w 237"/>
                  <a:gd name="T3" fmla="*/ 52 h 253"/>
                  <a:gd name="T4" fmla="*/ 21 w 237"/>
                  <a:gd name="T5" fmla="*/ 44 h 253"/>
                  <a:gd name="T6" fmla="*/ 59 w 237"/>
                  <a:gd name="T7" fmla="*/ 41 h 253"/>
                  <a:gd name="T8" fmla="*/ 99 w 237"/>
                  <a:gd name="T9" fmla="*/ 27 h 253"/>
                  <a:gd name="T10" fmla="*/ 133 w 237"/>
                  <a:gd name="T11" fmla="*/ 5 h 253"/>
                  <a:gd name="T12" fmla="*/ 139 w 237"/>
                  <a:gd name="T13" fmla="*/ 0 h 253"/>
                  <a:gd name="T14" fmla="*/ 160 w 237"/>
                  <a:gd name="T15" fmla="*/ 28 h 253"/>
                  <a:gd name="T16" fmla="*/ 119 w 237"/>
                  <a:gd name="T17" fmla="*/ 51 h 253"/>
                  <a:gd name="T18" fmla="*/ 77 w 237"/>
                  <a:gd name="T19" fmla="*/ 68 h 253"/>
                  <a:gd name="T20" fmla="*/ 30 w 237"/>
                  <a:gd name="T21" fmla="*/ 80 h 253"/>
                  <a:gd name="T22" fmla="*/ 26 w 237"/>
                  <a:gd name="T23" fmla="*/ 133 h 253"/>
                  <a:gd name="T24" fmla="*/ 47 w 237"/>
                  <a:gd name="T25" fmla="*/ 127 h 253"/>
                  <a:gd name="T26" fmla="*/ 73 w 237"/>
                  <a:gd name="T27" fmla="*/ 116 h 253"/>
                  <a:gd name="T28" fmla="*/ 101 w 237"/>
                  <a:gd name="T29" fmla="*/ 101 h 253"/>
                  <a:gd name="T30" fmla="*/ 118 w 237"/>
                  <a:gd name="T31" fmla="*/ 88 h 253"/>
                  <a:gd name="T32" fmla="*/ 123 w 237"/>
                  <a:gd name="T33" fmla="*/ 83 h 253"/>
                  <a:gd name="T34" fmla="*/ 143 w 237"/>
                  <a:gd name="T35" fmla="*/ 116 h 253"/>
                  <a:gd name="T36" fmla="*/ 132 w 237"/>
                  <a:gd name="T37" fmla="*/ 122 h 253"/>
                  <a:gd name="T38" fmla="*/ 112 w 237"/>
                  <a:gd name="T39" fmla="*/ 131 h 253"/>
                  <a:gd name="T40" fmla="*/ 83 w 237"/>
                  <a:gd name="T41" fmla="*/ 144 h 253"/>
                  <a:gd name="T42" fmla="*/ 48 w 237"/>
                  <a:gd name="T43" fmla="*/ 155 h 253"/>
                  <a:gd name="T44" fmla="*/ 133 w 237"/>
                  <a:gd name="T45" fmla="*/ 197 h 253"/>
                  <a:gd name="T46" fmla="*/ 130 w 237"/>
                  <a:gd name="T47" fmla="*/ 171 h 253"/>
                  <a:gd name="T48" fmla="*/ 127 w 237"/>
                  <a:gd name="T49" fmla="*/ 155 h 253"/>
                  <a:gd name="T50" fmla="*/ 152 w 237"/>
                  <a:gd name="T51" fmla="*/ 156 h 253"/>
                  <a:gd name="T52" fmla="*/ 159 w 237"/>
                  <a:gd name="T53" fmla="*/ 155 h 253"/>
                  <a:gd name="T54" fmla="*/ 171 w 237"/>
                  <a:gd name="T55" fmla="*/ 247 h 253"/>
                  <a:gd name="T56" fmla="*/ 143 w 237"/>
                  <a:gd name="T57" fmla="*/ 251 h 253"/>
                  <a:gd name="T58" fmla="*/ 134 w 237"/>
                  <a:gd name="T59" fmla="*/ 253 h 253"/>
                  <a:gd name="T60" fmla="*/ 135 w 237"/>
                  <a:gd name="T61" fmla="*/ 243 h 253"/>
                  <a:gd name="T62" fmla="*/ 134 w 237"/>
                  <a:gd name="T63" fmla="*/ 226 h 253"/>
                  <a:gd name="T64" fmla="*/ 72 w 237"/>
                  <a:gd name="T65" fmla="*/ 198 h 253"/>
                  <a:gd name="T66" fmla="*/ 22 w 237"/>
                  <a:gd name="T67" fmla="*/ 177 h 253"/>
                  <a:gd name="T68" fmla="*/ 0 w 237"/>
                  <a:gd name="T69" fmla="*/ 170 h 253"/>
                  <a:gd name="T70" fmla="*/ 3 w 237"/>
                  <a:gd name="T71" fmla="*/ 144 h 253"/>
                  <a:gd name="T72" fmla="*/ 3 w 237"/>
                  <a:gd name="T73" fmla="*/ 135 h 253"/>
                  <a:gd name="T74" fmla="*/ 26 w 237"/>
                  <a:gd name="T75" fmla="*/ 133 h 253"/>
                  <a:gd name="T76" fmla="*/ 188 w 237"/>
                  <a:gd name="T77" fmla="*/ 22 h 253"/>
                  <a:gd name="T78" fmla="*/ 217 w 237"/>
                  <a:gd name="T79" fmla="*/ 39 h 253"/>
                  <a:gd name="T80" fmla="*/ 212 w 237"/>
                  <a:gd name="T81" fmla="*/ 47 h 253"/>
                  <a:gd name="T82" fmla="*/ 208 w 237"/>
                  <a:gd name="T83" fmla="*/ 57 h 253"/>
                  <a:gd name="T84" fmla="*/ 204 w 237"/>
                  <a:gd name="T85" fmla="*/ 80 h 253"/>
                  <a:gd name="T86" fmla="*/ 206 w 237"/>
                  <a:gd name="T87" fmla="*/ 110 h 253"/>
                  <a:gd name="T88" fmla="*/ 215 w 237"/>
                  <a:gd name="T89" fmla="*/ 132 h 253"/>
                  <a:gd name="T90" fmla="*/ 222 w 237"/>
                  <a:gd name="T91" fmla="*/ 144 h 253"/>
                  <a:gd name="T92" fmla="*/ 237 w 237"/>
                  <a:gd name="T93" fmla="*/ 159 h 253"/>
                  <a:gd name="T94" fmla="*/ 227 w 237"/>
                  <a:gd name="T95" fmla="*/ 163 h 253"/>
                  <a:gd name="T96" fmla="*/ 204 w 237"/>
                  <a:gd name="T97" fmla="*/ 178 h 253"/>
                  <a:gd name="T98" fmla="*/ 183 w 237"/>
                  <a:gd name="T99" fmla="*/ 141 h 253"/>
                  <a:gd name="T100" fmla="*/ 173 w 237"/>
                  <a:gd name="T101" fmla="*/ 106 h 253"/>
                  <a:gd name="T102" fmla="*/ 173 w 237"/>
                  <a:gd name="T103" fmla="*/ 75 h 253"/>
                  <a:gd name="T104" fmla="*/ 177 w 237"/>
                  <a:gd name="T105" fmla="*/ 51 h 253"/>
                  <a:gd name="T106" fmla="*/ 188 w 237"/>
                  <a:gd name="T107" fmla="*/ 2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7" h="253">
                    <a:moveTo>
                      <a:pt x="30" y="80"/>
                    </a:moveTo>
                    <a:cubicBezTo>
                      <a:pt x="28" y="67"/>
                      <a:pt x="26" y="57"/>
                      <a:pt x="24" y="52"/>
                    </a:cubicBezTo>
                    <a:cubicBezTo>
                      <a:pt x="21" y="44"/>
                      <a:pt x="21" y="44"/>
                      <a:pt x="21" y="44"/>
                    </a:cubicBezTo>
                    <a:cubicBezTo>
                      <a:pt x="32" y="46"/>
                      <a:pt x="44" y="45"/>
                      <a:pt x="59" y="41"/>
                    </a:cubicBezTo>
                    <a:cubicBezTo>
                      <a:pt x="73" y="37"/>
                      <a:pt x="86" y="32"/>
                      <a:pt x="99" y="27"/>
                    </a:cubicBezTo>
                    <a:cubicBezTo>
                      <a:pt x="112" y="20"/>
                      <a:pt x="123" y="13"/>
                      <a:pt x="133" y="5"/>
                    </a:cubicBezTo>
                    <a:cubicBezTo>
                      <a:pt x="139" y="0"/>
                      <a:pt x="139" y="0"/>
                      <a:pt x="139" y="0"/>
                    </a:cubicBezTo>
                    <a:cubicBezTo>
                      <a:pt x="145" y="10"/>
                      <a:pt x="152" y="19"/>
                      <a:pt x="160" y="28"/>
                    </a:cubicBezTo>
                    <a:cubicBezTo>
                      <a:pt x="144" y="37"/>
                      <a:pt x="130" y="45"/>
                      <a:pt x="119" y="51"/>
                    </a:cubicBezTo>
                    <a:cubicBezTo>
                      <a:pt x="108" y="57"/>
                      <a:pt x="94" y="63"/>
                      <a:pt x="77" y="68"/>
                    </a:cubicBezTo>
                    <a:cubicBezTo>
                      <a:pt x="59" y="73"/>
                      <a:pt x="44" y="77"/>
                      <a:pt x="30" y="80"/>
                    </a:cubicBezTo>
                    <a:close/>
                    <a:moveTo>
                      <a:pt x="26" y="133"/>
                    </a:moveTo>
                    <a:cubicBezTo>
                      <a:pt x="31" y="132"/>
                      <a:pt x="38" y="130"/>
                      <a:pt x="47" y="127"/>
                    </a:cubicBezTo>
                    <a:cubicBezTo>
                      <a:pt x="55" y="124"/>
                      <a:pt x="64" y="120"/>
                      <a:pt x="73" y="116"/>
                    </a:cubicBezTo>
                    <a:cubicBezTo>
                      <a:pt x="82" y="112"/>
                      <a:pt x="92" y="107"/>
                      <a:pt x="101" y="101"/>
                    </a:cubicBezTo>
                    <a:cubicBezTo>
                      <a:pt x="110" y="94"/>
                      <a:pt x="116" y="90"/>
                      <a:pt x="118" y="88"/>
                    </a:cubicBezTo>
                    <a:cubicBezTo>
                      <a:pt x="123" y="83"/>
                      <a:pt x="123" y="83"/>
                      <a:pt x="123" y="83"/>
                    </a:cubicBezTo>
                    <a:cubicBezTo>
                      <a:pt x="129" y="95"/>
                      <a:pt x="136" y="106"/>
                      <a:pt x="143" y="116"/>
                    </a:cubicBezTo>
                    <a:cubicBezTo>
                      <a:pt x="138" y="119"/>
                      <a:pt x="134" y="120"/>
                      <a:pt x="132" y="122"/>
                    </a:cubicBezTo>
                    <a:cubicBezTo>
                      <a:pt x="112" y="131"/>
                      <a:pt x="112" y="131"/>
                      <a:pt x="112" y="131"/>
                    </a:cubicBezTo>
                    <a:cubicBezTo>
                      <a:pt x="102" y="136"/>
                      <a:pt x="92" y="140"/>
                      <a:pt x="83" y="144"/>
                    </a:cubicBezTo>
                    <a:cubicBezTo>
                      <a:pt x="73" y="147"/>
                      <a:pt x="62" y="151"/>
                      <a:pt x="48" y="155"/>
                    </a:cubicBezTo>
                    <a:cubicBezTo>
                      <a:pt x="76" y="170"/>
                      <a:pt x="105" y="184"/>
                      <a:pt x="133" y="197"/>
                    </a:cubicBezTo>
                    <a:cubicBezTo>
                      <a:pt x="132" y="184"/>
                      <a:pt x="131" y="175"/>
                      <a:pt x="130" y="171"/>
                    </a:cubicBezTo>
                    <a:cubicBezTo>
                      <a:pt x="127" y="155"/>
                      <a:pt x="127" y="155"/>
                      <a:pt x="127" y="155"/>
                    </a:cubicBezTo>
                    <a:cubicBezTo>
                      <a:pt x="140" y="156"/>
                      <a:pt x="148" y="157"/>
                      <a:pt x="152" y="156"/>
                    </a:cubicBezTo>
                    <a:cubicBezTo>
                      <a:pt x="159" y="155"/>
                      <a:pt x="159" y="155"/>
                      <a:pt x="159" y="155"/>
                    </a:cubicBezTo>
                    <a:cubicBezTo>
                      <a:pt x="164" y="193"/>
                      <a:pt x="168" y="223"/>
                      <a:pt x="171" y="247"/>
                    </a:cubicBezTo>
                    <a:cubicBezTo>
                      <a:pt x="153" y="249"/>
                      <a:pt x="144" y="251"/>
                      <a:pt x="143" y="251"/>
                    </a:cubicBezTo>
                    <a:cubicBezTo>
                      <a:pt x="134" y="253"/>
                      <a:pt x="134" y="253"/>
                      <a:pt x="134" y="253"/>
                    </a:cubicBezTo>
                    <a:cubicBezTo>
                      <a:pt x="134" y="249"/>
                      <a:pt x="135" y="246"/>
                      <a:pt x="135" y="243"/>
                    </a:cubicBezTo>
                    <a:cubicBezTo>
                      <a:pt x="135" y="240"/>
                      <a:pt x="135" y="234"/>
                      <a:pt x="134" y="226"/>
                    </a:cubicBezTo>
                    <a:cubicBezTo>
                      <a:pt x="120" y="219"/>
                      <a:pt x="99" y="210"/>
                      <a:pt x="72" y="198"/>
                    </a:cubicBezTo>
                    <a:cubicBezTo>
                      <a:pt x="45" y="187"/>
                      <a:pt x="28" y="180"/>
                      <a:pt x="22" y="177"/>
                    </a:cubicBezTo>
                    <a:cubicBezTo>
                      <a:pt x="16" y="175"/>
                      <a:pt x="8" y="173"/>
                      <a:pt x="0" y="170"/>
                    </a:cubicBezTo>
                    <a:cubicBezTo>
                      <a:pt x="3" y="158"/>
                      <a:pt x="4" y="149"/>
                      <a:pt x="3" y="144"/>
                    </a:cubicBezTo>
                    <a:cubicBezTo>
                      <a:pt x="3" y="135"/>
                      <a:pt x="3" y="135"/>
                      <a:pt x="3" y="135"/>
                    </a:cubicBezTo>
                    <a:cubicBezTo>
                      <a:pt x="13" y="135"/>
                      <a:pt x="21" y="134"/>
                      <a:pt x="26" y="133"/>
                    </a:cubicBezTo>
                    <a:close/>
                    <a:moveTo>
                      <a:pt x="188" y="22"/>
                    </a:moveTo>
                    <a:cubicBezTo>
                      <a:pt x="196" y="28"/>
                      <a:pt x="206" y="34"/>
                      <a:pt x="217" y="39"/>
                    </a:cubicBezTo>
                    <a:cubicBezTo>
                      <a:pt x="215" y="42"/>
                      <a:pt x="214" y="45"/>
                      <a:pt x="212" y="47"/>
                    </a:cubicBezTo>
                    <a:cubicBezTo>
                      <a:pt x="211" y="50"/>
                      <a:pt x="209" y="53"/>
                      <a:pt x="208" y="57"/>
                    </a:cubicBezTo>
                    <a:cubicBezTo>
                      <a:pt x="206" y="61"/>
                      <a:pt x="205" y="69"/>
                      <a:pt x="204" y="80"/>
                    </a:cubicBezTo>
                    <a:cubicBezTo>
                      <a:pt x="202" y="91"/>
                      <a:pt x="203" y="101"/>
                      <a:pt x="206" y="110"/>
                    </a:cubicBezTo>
                    <a:cubicBezTo>
                      <a:pt x="209" y="120"/>
                      <a:pt x="212" y="127"/>
                      <a:pt x="215" y="132"/>
                    </a:cubicBezTo>
                    <a:cubicBezTo>
                      <a:pt x="217" y="137"/>
                      <a:pt x="220" y="141"/>
                      <a:pt x="222" y="144"/>
                    </a:cubicBezTo>
                    <a:cubicBezTo>
                      <a:pt x="225" y="147"/>
                      <a:pt x="229" y="152"/>
                      <a:pt x="237" y="159"/>
                    </a:cubicBezTo>
                    <a:cubicBezTo>
                      <a:pt x="233" y="160"/>
                      <a:pt x="230" y="162"/>
                      <a:pt x="227" y="163"/>
                    </a:cubicBezTo>
                    <a:cubicBezTo>
                      <a:pt x="224" y="165"/>
                      <a:pt x="216" y="170"/>
                      <a:pt x="204" y="178"/>
                    </a:cubicBezTo>
                    <a:cubicBezTo>
                      <a:pt x="195" y="166"/>
                      <a:pt x="188" y="154"/>
                      <a:pt x="183" y="141"/>
                    </a:cubicBezTo>
                    <a:cubicBezTo>
                      <a:pt x="178" y="128"/>
                      <a:pt x="174" y="116"/>
                      <a:pt x="173" y="106"/>
                    </a:cubicBezTo>
                    <a:cubicBezTo>
                      <a:pt x="172" y="95"/>
                      <a:pt x="172" y="85"/>
                      <a:pt x="173" y="75"/>
                    </a:cubicBezTo>
                    <a:cubicBezTo>
                      <a:pt x="175" y="65"/>
                      <a:pt x="176" y="57"/>
                      <a:pt x="177" y="51"/>
                    </a:cubicBezTo>
                    <a:cubicBezTo>
                      <a:pt x="179" y="45"/>
                      <a:pt x="182" y="35"/>
                      <a:pt x="188"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0" name="Freeform 10"/>
              <p:cNvSpPr>
                <a:spLocks noEditPoints="1"/>
              </p:cNvSpPr>
              <p:nvPr/>
            </p:nvSpPr>
            <p:spPr bwMode="auto">
              <a:xfrm>
                <a:off x="3783545" y="639721"/>
                <a:ext cx="82927" cy="89306"/>
              </a:xfrm>
              <a:custGeom>
                <a:avLst/>
                <a:gdLst>
                  <a:gd name="T0" fmla="*/ 42 w 272"/>
                  <a:gd name="T1" fmla="*/ 140 h 294"/>
                  <a:gd name="T2" fmla="*/ 67 w 272"/>
                  <a:gd name="T3" fmla="*/ 117 h 294"/>
                  <a:gd name="T4" fmla="*/ 113 w 272"/>
                  <a:gd name="T5" fmla="*/ 165 h 294"/>
                  <a:gd name="T6" fmla="*/ 88 w 272"/>
                  <a:gd name="T7" fmla="*/ 189 h 294"/>
                  <a:gd name="T8" fmla="*/ 42 w 272"/>
                  <a:gd name="T9" fmla="*/ 140 h 294"/>
                  <a:gd name="T10" fmla="*/ 178 w 272"/>
                  <a:gd name="T11" fmla="*/ 128 h 294"/>
                  <a:gd name="T12" fmla="*/ 105 w 272"/>
                  <a:gd name="T13" fmla="*/ 51 h 294"/>
                  <a:gd name="T14" fmla="*/ 86 w 272"/>
                  <a:gd name="T15" fmla="*/ 30 h 294"/>
                  <a:gd name="T16" fmla="*/ 64 w 272"/>
                  <a:gd name="T17" fmla="*/ 49 h 294"/>
                  <a:gd name="T18" fmla="*/ 84 w 272"/>
                  <a:gd name="T19" fmla="*/ 70 h 294"/>
                  <a:gd name="T20" fmla="*/ 157 w 272"/>
                  <a:gd name="T21" fmla="*/ 147 h 294"/>
                  <a:gd name="T22" fmla="*/ 178 w 272"/>
                  <a:gd name="T23" fmla="*/ 171 h 294"/>
                  <a:gd name="T24" fmla="*/ 200 w 272"/>
                  <a:gd name="T25" fmla="*/ 150 h 294"/>
                  <a:gd name="T26" fmla="*/ 178 w 272"/>
                  <a:gd name="T27" fmla="*/ 128 h 294"/>
                  <a:gd name="T28" fmla="*/ 130 w 272"/>
                  <a:gd name="T29" fmla="*/ 43 h 294"/>
                  <a:gd name="T30" fmla="*/ 229 w 272"/>
                  <a:gd name="T31" fmla="*/ 148 h 294"/>
                  <a:gd name="T32" fmla="*/ 116 w 272"/>
                  <a:gd name="T33" fmla="*/ 253 h 294"/>
                  <a:gd name="T34" fmla="*/ 107 w 272"/>
                  <a:gd name="T35" fmla="*/ 257 h 294"/>
                  <a:gd name="T36" fmla="*/ 99 w 272"/>
                  <a:gd name="T37" fmla="*/ 252 h 294"/>
                  <a:gd name="T38" fmla="*/ 93 w 272"/>
                  <a:gd name="T39" fmla="*/ 245 h 294"/>
                  <a:gd name="T40" fmla="*/ 85 w 272"/>
                  <a:gd name="T41" fmla="*/ 236 h 294"/>
                  <a:gd name="T42" fmla="*/ 81 w 272"/>
                  <a:gd name="T43" fmla="*/ 245 h 294"/>
                  <a:gd name="T44" fmla="*/ 74 w 272"/>
                  <a:gd name="T45" fmla="*/ 257 h 294"/>
                  <a:gd name="T46" fmla="*/ 66 w 272"/>
                  <a:gd name="T47" fmla="*/ 267 h 294"/>
                  <a:gd name="T48" fmla="*/ 99 w 272"/>
                  <a:gd name="T49" fmla="*/ 291 h 294"/>
                  <a:gd name="T50" fmla="*/ 113 w 272"/>
                  <a:gd name="T51" fmla="*/ 293 h 294"/>
                  <a:gd name="T52" fmla="*/ 126 w 272"/>
                  <a:gd name="T53" fmla="*/ 284 h 294"/>
                  <a:gd name="T54" fmla="*/ 252 w 272"/>
                  <a:gd name="T55" fmla="*/ 168 h 294"/>
                  <a:gd name="T56" fmla="*/ 272 w 272"/>
                  <a:gd name="T57" fmla="*/ 151 h 294"/>
                  <a:gd name="T58" fmla="*/ 252 w 272"/>
                  <a:gd name="T59" fmla="*/ 131 h 294"/>
                  <a:gd name="T60" fmla="*/ 151 w 272"/>
                  <a:gd name="T61" fmla="*/ 24 h 294"/>
                  <a:gd name="T62" fmla="*/ 129 w 272"/>
                  <a:gd name="T63" fmla="*/ 0 h 294"/>
                  <a:gd name="T64" fmla="*/ 107 w 272"/>
                  <a:gd name="T65" fmla="*/ 20 h 294"/>
                  <a:gd name="T66" fmla="*/ 130 w 272"/>
                  <a:gd name="T67" fmla="*/ 43 h 294"/>
                  <a:gd name="T68" fmla="*/ 50 w 272"/>
                  <a:gd name="T69" fmla="*/ 92 h 294"/>
                  <a:gd name="T70" fmla="*/ 18 w 272"/>
                  <a:gd name="T71" fmla="*/ 121 h 294"/>
                  <a:gd name="T72" fmla="*/ 0 w 272"/>
                  <a:gd name="T73" fmla="*/ 137 h 294"/>
                  <a:gd name="T74" fmla="*/ 18 w 272"/>
                  <a:gd name="T75" fmla="*/ 155 h 294"/>
                  <a:gd name="T76" fmla="*/ 70 w 272"/>
                  <a:gd name="T77" fmla="*/ 210 h 294"/>
                  <a:gd name="T78" fmla="*/ 88 w 272"/>
                  <a:gd name="T79" fmla="*/ 231 h 294"/>
                  <a:gd name="T80" fmla="*/ 105 w 272"/>
                  <a:gd name="T81" fmla="*/ 213 h 294"/>
                  <a:gd name="T82" fmla="*/ 137 w 272"/>
                  <a:gd name="T83" fmla="*/ 184 h 294"/>
                  <a:gd name="T84" fmla="*/ 155 w 272"/>
                  <a:gd name="T85" fmla="*/ 169 h 294"/>
                  <a:gd name="T86" fmla="*/ 135 w 272"/>
                  <a:gd name="T87" fmla="*/ 150 h 294"/>
                  <a:gd name="T88" fmla="*/ 83 w 272"/>
                  <a:gd name="T89" fmla="*/ 94 h 294"/>
                  <a:gd name="T90" fmla="*/ 67 w 272"/>
                  <a:gd name="T91" fmla="*/ 76 h 294"/>
                  <a:gd name="T92" fmla="*/ 50 w 272"/>
                  <a:gd name="T93" fmla="*/ 9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2" h="294">
                    <a:moveTo>
                      <a:pt x="42" y="140"/>
                    </a:moveTo>
                    <a:cubicBezTo>
                      <a:pt x="67" y="117"/>
                      <a:pt x="67" y="117"/>
                      <a:pt x="67" y="117"/>
                    </a:cubicBezTo>
                    <a:cubicBezTo>
                      <a:pt x="113" y="165"/>
                      <a:pt x="113" y="165"/>
                      <a:pt x="113" y="165"/>
                    </a:cubicBezTo>
                    <a:cubicBezTo>
                      <a:pt x="88" y="189"/>
                      <a:pt x="88" y="189"/>
                      <a:pt x="88" y="189"/>
                    </a:cubicBezTo>
                    <a:lnTo>
                      <a:pt x="42" y="140"/>
                    </a:lnTo>
                    <a:close/>
                    <a:moveTo>
                      <a:pt x="178" y="128"/>
                    </a:moveTo>
                    <a:cubicBezTo>
                      <a:pt x="105" y="51"/>
                      <a:pt x="105" y="51"/>
                      <a:pt x="105" y="51"/>
                    </a:cubicBezTo>
                    <a:cubicBezTo>
                      <a:pt x="86" y="30"/>
                      <a:pt x="86" y="30"/>
                      <a:pt x="86" y="30"/>
                    </a:cubicBezTo>
                    <a:cubicBezTo>
                      <a:pt x="64" y="49"/>
                      <a:pt x="64" y="49"/>
                      <a:pt x="64" y="49"/>
                    </a:cubicBezTo>
                    <a:cubicBezTo>
                      <a:pt x="84" y="70"/>
                      <a:pt x="84" y="70"/>
                      <a:pt x="84" y="70"/>
                    </a:cubicBezTo>
                    <a:cubicBezTo>
                      <a:pt x="157" y="147"/>
                      <a:pt x="157" y="147"/>
                      <a:pt x="157" y="147"/>
                    </a:cubicBezTo>
                    <a:cubicBezTo>
                      <a:pt x="178" y="171"/>
                      <a:pt x="178" y="171"/>
                      <a:pt x="178" y="171"/>
                    </a:cubicBezTo>
                    <a:cubicBezTo>
                      <a:pt x="200" y="150"/>
                      <a:pt x="200" y="150"/>
                      <a:pt x="200" y="150"/>
                    </a:cubicBezTo>
                    <a:lnTo>
                      <a:pt x="178" y="128"/>
                    </a:lnTo>
                    <a:close/>
                    <a:moveTo>
                      <a:pt x="130" y="43"/>
                    </a:moveTo>
                    <a:cubicBezTo>
                      <a:pt x="229" y="148"/>
                      <a:pt x="229" y="148"/>
                      <a:pt x="229" y="148"/>
                    </a:cubicBezTo>
                    <a:cubicBezTo>
                      <a:pt x="116" y="253"/>
                      <a:pt x="116" y="253"/>
                      <a:pt x="116" y="253"/>
                    </a:cubicBezTo>
                    <a:cubicBezTo>
                      <a:pt x="112" y="256"/>
                      <a:pt x="109" y="257"/>
                      <a:pt x="107" y="257"/>
                    </a:cubicBezTo>
                    <a:cubicBezTo>
                      <a:pt x="106" y="258"/>
                      <a:pt x="103" y="256"/>
                      <a:pt x="99" y="252"/>
                    </a:cubicBezTo>
                    <a:cubicBezTo>
                      <a:pt x="98" y="251"/>
                      <a:pt x="96" y="248"/>
                      <a:pt x="93" y="245"/>
                    </a:cubicBezTo>
                    <a:cubicBezTo>
                      <a:pt x="90" y="242"/>
                      <a:pt x="87" y="239"/>
                      <a:pt x="85" y="236"/>
                    </a:cubicBezTo>
                    <a:cubicBezTo>
                      <a:pt x="81" y="245"/>
                      <a:pt x="81" y="245"/>
                      <a:pt x="81" y="245"/>
                    </a:cubicBezTo>
                    <a:cubicBezTo>
                      <a:pt x="78" y="250"/>
                      <a:pt x="76" y="254"/>
                      <a:pt x="74" y="257"/>
                    </a:cubicBezTo>
                    <a:cubicBezTo>
                      <a:pt x="71" y="261"/>
                      <a:pt x="69" y="264"/>
                      <a:pt x="66" y="267"/>
                    </a:cubicBezTo>
                    <a:cubicBezTo>
                      <a:pt x="81" y="280"/>
                      <a:pt x="92" y="288"/>
                      <a:pt x="99" y="291"/>
                    </a:cubicBezTo>
                    <a:cubicBezTo>
                      <a:pt x="106" y="293"/>
                      <a:pt x="110" y="294"/>
                      <a:pt x="113" y="293"/>
                    </a:cubicBezTo>
                    <a:cubicBezTo>
                      <a:pt x="116" y="292"/>
                      <a:pt x="120" y="289"/>
                      <a:pt x="126" y="284"/>
                    </a:cubicBezTo>
                    <a:cubicBezTo>
                      <a:pt x="252" y="168"/>
                      <a:pt x="252" y="168"/>
                      <a:pt x="252" y="168"/>
                    </a:cubicBezTo>
                    <a:cubicBezTo>
                      <a:pt x="272" y="151"/>
                      <a:pt x="272" y="151"/>
                      <a:pt x="272" y="151"/>
                    </a:cubicBezTo>
                    <a:cubicBezTo>
                      <a:pt x="252" y="131"/>
                      <a:pt x="252" y="131"/>
                      <a:pt x="252" y="131"/>
                    </a:cubicBezTo>
                    <a:cubicBezTo>
                      <a:pt x="151" y="24"/>
                      <a:pt x="151" y="24"/>
                      <a:pt x="151" y="24"/>
                    </a:cubicBezTo>
                    <a:cubicBezTo>
                      <a:pt x="129" y="0"/>
                      <a:pt x="129" y="0"/>
                      <a:pt x="129" y="0"/>
                    </a:cubicBezTo>
                    <a:cubicBezTo>
                      <a:pt x="107" y="20"/>
                      <a:pt x="107" y="20"/>
                      <a:pt x="107" y="20"/>
                    </a:cubicBezTo>
                    <a:lnTo>
                      <a:pt x="130" y="43"/>
                    </a:lnTo>
                    <a:close/>
                    <a:moveTo>
                      <a:pt x="50" y="92"/>
                    </a:moveTo>
                    <a:cubicBezTo>
                      <a:pt x="18" y="121"/>
                      <a:pt x="18" y="121"/>
                      <a:pt x="18" y="121"/>
                    </a:cubicBezTo>
                    <a:cubicBezTo>
                      <a:pt x="0" y="137"/>
                      <a:pt x="0" y="137"/>
                      <a:pt x="0" y="137"/>
                    </a:cubicBezTo>
                    <a:cubicBezTo>
                      <a:pt x="18" y="155"/>
                      <a:pt x="18" y="155"/>
                      <a:pt x="18" y="155"/>
                    </a:cubicBezTo>
                    <a:cubicBezTo>
                      <a:pt x="70" y="210"/>
                      <a:pt x="70" y="210"/>
                      <a:pt x="70" y="210"/>
                    </a:cubicBezTo>
                    <a:cubicBezTo>
                      <a:pt x="88" y="231"/>
                      <a:pt x="88" y="231"/>
                      <a:pt x="88" y="231"/>
                    </a:cubicBezTo>
                    <a:cubicBezTo>
                      <a:pt x="105" y="213"/>
                      <a:pt x="105" y="213"/>
                      <a:pt x="105" y="213"/>
                    </a:cubicBezTo>
                    <a:cubicBezTo>
                      <a:pt x="137" y="184"/>
                      <a:pt x="137" y="184"/>
                      <a:pt x="137" y="184"/>
                    </a:cubicBezTo>
                    <a:cubicBezTo>
                      <a:pt x="155" y="169"/>
                      <a:pt x="155" y="169"/>
                      <a:pt x="155" y="169"/>
                    </a:cubicBezTo>
                    <a:cubicBezTo>
                      <a:pt x="135" y="150"/>
                      <a:pt x="135" y="150"/>
                      <a:pt x="135" y="150"/>
                    </a:cubicBezTo>
                    <a:cubicBezTo>
                      <a:pt x="83" y="94"/>
                      <a:pt x="83" y="94"/>
                      <a:pt x="83" y="94"/>
                    </a:cubicBezTo>
                    <a:cubicBezTo>
                      <a:pt x="67" y="76"/>
                      <a:pt x="67" y="76"/>
                      <a:pt x="67" y="76"/>
                    </a:cubicBezTo>
                    <a:lnTo>
                      <a:pt x="5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1" name="Freeform 11"/>
              <p:cNvSpPr>
                <a:spLocks/>
              </p:cNvSpPr>
              <p:nvPr/>
            </p:nvSpPr>
            <p:spPr bwMode="auto">
              <a:xfrm>
                <a:off x="3220776" y="749581"/>
                <a:ext cx="58829" cy="51032"/>
              </a:xfrm>
              <a:custGeom>
                <a:avLst/>
                <a:gdLst>
                  <a:gd name="T0" fmla="*/ 158 w 194"/>
                  <a:gd name="T1" fmla="*/ 147 h 167"/>
                  <a:gd name="T2" fmla="*/ 165 w 194"/>
                  <a:gd name="T3" fmla="*/ 154 h 167"/>
                  <a:gd name="T4" fmla="*/ 158 w 194"/>
                  <a:gd name="T5" fmla="*/ 167 h 167"/>
                  <a:gd name="T6" fmla="*/ 104 w 194"/>
                  <a:gd name="T7" fmla="*/ 156 h 167"/>
                  <a:gd name="T8" fmla="*/ 106 w 194"/>
                  <a:gd name="T9" fmla="*/ 139 h 167"/>
                  <a:gd name="T10" fmla="*/ 140 w 194"/>
                  <a:gd name="T11" fmla="*/ 131 h 167"/>
                  <a:gd name="T12" fmla="*/ 162 w 194"/>
                  <a:gd name="T13" fmla="*/ 111 h 167"/>
                  <a:gd name="T14" fmla="*/ 165 w 194"/>
                  <a:gd name="T15" fmla="*/ 93 h 167"/>
                  <a:gd name="T16" fmla="*/ 156 w 194"/>
                  <a:gd name="T17" fmla="*/ 81 h 167"/>
                  <a:gd name="T18" fmla="*/ 116 w 194"/>
                  <a:gd name="T19" fmla="*/ 107 h 167"/>
                  <a:gd name="T20" fmla="*/ 110 w 194"/>
                  <a:gd name="T21" fmla="*/ 114 h 167"/>
                  <a:gd name="T22" fmla="*/ 75 w 194"/>
                  <a:gd name="T23" fmla="*/ 141 h 167"/>
                  <a:gd name="T24" fmla="*/ 40 w 194"/>
                  <a:gd name="T25" fmla="*/ 137 h 167"/>
                  <a:gd name="T26" fmla="*/ 6 w 194"/>
                  <a:gd name="T27" fmla="*/ 102 h 167"/>
                  <a:gd name="T28" fmla="*/ 10 w 194"/>
                  <a:gd name="T29" fmla="*/ 55 h 167"/>
                  <a:gd name="T30" fmla="*/ 23 w 194"/>
                  <a:gd name="T31" fmla="*/ 35 h 167"/>
                  <a:gd name="T32" fmla="*/ 41 w 194"/>
                  <a:gd name="T33" fmla="*/ 20 h 167"/>
                  <a:gd name="T34" fmla="*/ 32 w 194"/>
                  <a:gd name="T35" fmla="*/ 13 h 167"/>
                  <a:gd name="T36" fmla="*/ 38 w 194"/>
                  <a:gd name="T37" fmla="*/ 0 h 167"/>
                  <a:gd name="T38" fmla="*/ 106 w 194"/>
                  <a:gd name="T39" fmla="*/ 12 h 167"/>
                  <a:gd name="T40" fmla="*/ 105 w 194"/>
                  <a:gd name="T41" fmla="*/ 31 h 167"/>
                  <a:gd name="T42" fmla="*/ 60 w 194"/>
                  <a:gd name="T43" fmla="*/ 39 h 167"/>
                  <a:gd name="T44" fmla="*/ 34 w 194"/>
                  <a:gd name="T45" fmla="*/ 63 h 167"/>
                  <a:gd name="T46" fmla="*/ 31 w 194"/>
                  <a:gd name="T47" fmla="*/ 84 h 167"/>
                  <a:gd name="T48" fmla="*/ 42 w 194"/>
                  <a:gd name="T49" fmla="*/ 99 h 167"/>
                  <a:gd name="T50" fmla="*/ 79 w 194"/>
                  <a:gd name="T51" fmla="*/ 78 h 167"/>
                  <a:gd name="T52" fmla="*/ 84 w 194"/>
                  <a:gd name="T53" fmla="*/ 72 h 167"/>
                  <a:gd name="T54" fmla="*/ 104 w 194"/>
                  <a:gd name="T55" fmla="*/ 52 h 167"/>
                  <a:gd name="T56" fmla="*/ 116 w 194"/>
                  <a:gd name="T57" fmla="*/ 42 h 167"/>
                  <a:gd name="T58" fmla="*/ 137 w 194"/>
                  <a:gd name="T59" fmla="*/ 37 h 167"/>
                  <a:gd name="T60" fmla="*/ 160 w 194"/>
                  <a:gd name="T61" fmla="*/ 43 h 167"/>
                  <a:gd name="T62" fmla="*/ 189 w 194"/>
                  <a:gd name="T63" fmla="*/ 75 h 167"/>
                  <a:gd name="T64" fmla="*/ 186 w 194"/>
                  <a:gd name="T65" fmla="*/ 118 h 167"/>
                  <a:gd name="T66" fmla="*/ 174 w 194"/>
                  <a:gd name="T67" fmla="*/ 135 h 167"/>
                  <a:gd name="T68" fmla="*/ 158 w 194"/>
                  <a:gd name="T69" fmla="*/ 14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67">
                    <a:moveTo>
                      <a:pt x="158" y="147"/>
                    </a:moveTo>
                    <a:cubicBezTo>
                      <a:pt x="165" y="154"/>
                      <a:pt x="165" y="154"/>
                      <a:pt x="165" y="154"/>
                    </a:cubicBezTo>
                    <a:cubicBezTo>
                      <a:pt x="158" y="167"/>
                      <a:pt x="158" y="167"/>
                      <a:pt x="158" y="167"/>
                    </a:cubicBezTo>
                    <a:cubicBezTo>
                      <a:pt x="104" y="156"/>
                      <a:pt x="104" y="156"/>
                      <a:pt x="104" y="156"/>
                    </a:cubicBezTo>
                    <a:cubicBezTo>
                      <a:pt x="106" y="139"/>
                      <a:pt x="106" y="139"/>
                      <a:pt x="106" y="139"/>
                    </a:cubicBezTo>
                    <a:cubicBezTo>
                      <a:pt x="119" y="139"/>
                      <a:pt x="130" y="136"/>
                      <a:pt x="140" y="131"/>
                    </a:cubicBezTo>
                    <a:cubicBezTo>
                      <a:pt x="150" y="126"/>
                      <a:pt x="157" y="120"/>
                      <a:pt x="162" y="111"/>
                    </a:cubicBezTo>
                    <a:cubicBezTo>
                      <a:pt x="165" y="104"/>
                      <a:pt x="166" y="98"/>
                      <a:pt x="165" y="93"/>
                    </a:cubicBezTo>
                    <a:cubicBezTo>
                      <a:pt x="163" y="88"/>
                      <a:pt x="160" y="84"/>
                      <a:pt x="156" y="81"/>
                    </a:cubicBezTo>
                    <a:cubicBezTo>
                      <a:pt x="147" y="77"/>
                      <a:pt x="134" y="86"/>
                      <a:pt x="116" y="107"/>
                    </a:cubicBezTo>
                    <a:cubicBezTo>
                      <a:pt x="114" y="110"/>
                      <a:pt x="112" y="112"/>
                      <a:pt x="110" y="114"/>
                    </a:cubicBezTo>
                    <a:cubicBezTo>
                      <a:pt x="97" y="129"/>
                      <a:pt x="85" y="138"/>
                      <a:pt x="75" y="141"/>
                    </a:cubicBezTo>
                    <a:cubicBezTo>
                      <a:pt x="64" y="144"/>
                      <a:pt x="53" y="143"/>
                      <a:pt x="40" y="137"/>
                    </a:cubicBezTo>
                    <a:cubicBezTo>
                      <a:pt x="23" y="128"/>
                      <a:pt x="11" y="117"/>
                      <a:pt x="6" y="102"/>
                    </a:cubicBezTo>
                    <a:cubicBezTo>
                      <a:pt x="0" y="87"/>
                      <a:pt x="1" y="71"/>
                      <a:pt x="10" y="55"/>
                    </a:cubicBezTo>
                    <a:cubicBezTo>
                      <a:pt x="13" y="47"/>
                      <a:pt x="18" y="41"/>
                      <a:pt x="23" y="35"/>
                    </a:cubicBezTo>
                    <a:cubicBezTo>
                      <a:pt x="28" y="30"/>
                      <a:pt x="34" y="25"/>
                      <a:pt x="41" y="20"/>
                    </a:cubicBezTo>
                    <a:cubicBezTo>
                      <a:pt x="32" y="13"/>
                      <a:pt x="32" y="13"/>
                      <a:pt x="32" y="13"/>
                    </a:cubicBezTo>
                    <a:cubicBezTo>
                      <a:pt x="38" y="0"/>
                      <a:pt x="38" y="0"/>
                      <a:pt x="38" y="0"/>
                    </a:cubicBezTo>
                    <a:cubicBezTo>
                      <a:pt x="106" y="12"/>
                      <a:pt x="106" y="12"/>
                      <a:pt x="106" y="12"/>
                    </a:cubicBezTo>
                    <a:cubicBezTo>
                      <a:pt x="105" y="31"/>
                      <a:pt x="105" y="31"/>
                      <a:pt x="105" y="31"/>
                    </a:cubicBezTo>
                    <a:cubicBezTo>
                      <a:pt x="87" y="31"/>
                      <a:pt x="73" y="33"/>
                      <a:pt x="60" y="39"/>
                    </a:cubicBezTo>
                    <a:cubicBezTo>
                      <a:pt x="48" y="44"/>
                      <a:pt x="39" y="52"/>
                      <a:pt x="34" y="63"/>
                    </a:cubicBezTo>
                    <a:cubicBezTo>
                      <a:pt x="30" y="70"/>
                      <a:pt x="29" y="77"/>
                      <a:pt x="31" y="84"/>
                    </a:cubicBezTo>
                    <a:cubicBezTo>
                      <a:pt x="33" y="91"/>
                      <a:pt x="37" y="96"/>
                      <a:pt x="42" y="99"/>
                    </a:cubicBezTo>
                    <a:cubicBezTo>
                      <a:pt x="51" y="102"/>
                      <a:pt x="63" y="96"/>
                      <a:pt x="79" y="78"/>
                    </a:cubicBezTo>
                    <a:cubicBezTo>
                      <a:pt x="81" y="75"/>
                      <a:pt x="83" y="73"/>
                      <a:pt x="84" y="72"/>
                    </a:cubicBezTo>
                    <a:cubicBezTo>
                      <a:pt x="92" y="63"/>
                      <a:pt x="99" y="57"/>
                      <a:pt x="104" y="52"/>
                    </a:cubicBezTo>
                    <a:cubicBezTo>
                      <a:pt x="109" y="47"/>
                      <a:pt x="113" y="43"/>
                      <a:pt x="116" y="42"/>
                    </a:cubicBezTo>
                    <a:cubicBezTo>
                      <a:pt x="123" y="39"/>
                      <a:pt x="130" y="37"/>
                      <a:pt x="137" y="37"/>
                    </a:cubicBezTo>
                    <a:cubicBezTo>
                      <a:pt x="145" y="38"/>
                      <a:pt x="152" y="39"/>
                      <a:pt x="160" y="43"/>
                    </a:cubicBezTo>
                    <a:cubicBezTo>
                      <a:pt x="175" y="50"/>
                      <a:pt x="184" y="61"/>
                      <a:pt x="189" y="75"/>
                    </a:cubicBezTo>
                    <a:cubicBezTo>
                      <a:pt x="194" y="89"/>
                      <a:pt x="193" y="104"/>
                      <a:pt x="186" y="118"/>
                    </a:cubicBezTo>
                    <a:cubicBezTo>
                      <a:pt x="183" y="125"/>
                      <a:pt x="179" y="130"/>
                      <a:pt x="174" y="135"/>
                    </a:cubicBezTo>
                    <a:cubicBezTo>
                      <a:pt x="170" y="139"/>
                      <a:pt x="164" y="143"/>
                      <a:pt x="158"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2" name="Freeform 12"/>
              <p:cNvSpPr>
                <a:spLocks/>
              </p:cNvSpPr>
              <p:nvPr/>
            </p:nvSpPr>
            <p:spPr bwMode="auto">
              <a:xfrm>
                <a:off x="3203765" y="800613"/>
                <a:ext cx="61664" cy="48197"/>
              </a:xfrm>
              <a:custGeom>
                <a:avLst/>
                <a:gdLst>
                  <a:gd name="T0" fmla="*/ 203 w 203"/>
                  <a:gd name="T1" fmla="*/ 34 h 160"/>
                  <a:gd name="T2" fmla="*/ 162 w 203"/>
                  <a:gd name="T3" fmla="*/ 159 h 160"/>
                  <a:gd name="T4" fmla="*/ 105 w 203"/>
                  <a:gd name="T5" fmla="*/ 160 h 160"/>
                  <a:gd name="T6" fmla="*/ 103 w 203"/>
                  <a:gd name="T7" fmla="*/ 143 h 160"/>
                  <a:gd name="T8" fmla="*/ 137 w 203"/>
                  <a:gd name="T9" fmla="*/ 133 h 160"/>
                  <a:gd name="T10" fmla="*/ 153 w 203"/>
                  <a:gd name="T11" fmla="*/ 111 h 160"/>
                  <a:gd name="T12" fmla="*/ 153 w 203"/>
                  <a:gd name="T13" fmla="*/ 109 h 160"/>
                  <a:gd name="T14" fmla="*/ 58 w 203"/>
                  <a:gd name="T15" fmla="*/ 79 h 160"/>
                  <a:gd name="T16" fmla="*/ 32 w 203"/>
                  <a:gd name="T17" fmla="*/ 74 h 160"/>
                  <a:gd name="T18" fmla="*/ 21 w 203"/>
                  <a:gd name="T19" fmla="*/ 87 h 160"/>
                  <a:gd name="T20" fmla="*/ 0 w 203"/>
                  <a:gd name="T21" fmla="*/ 80 h 160"/>
                  <a:gd name="T22" fmla="*/ 25 w 203"/>
                  <a:gd name="T23" fmla="*/ 5 h 160"/>
                  <a:gd name="T24" fmla="*/ 46 w 203"/>
                  <a:gd name="T25" fmla="*/ 11 h 160"/>
                  <a:gd name="T26" fmla="*/ 47 w 203"/>
                  <a:gd name="T27" fmla="*/ 27 h 160"/>
                  <a:gd name="T28" fmla="*/ 71 w 203"/>
                  <a:gd name="T29" fmla="*/ 39 h 160"/>
                  <a:gd name="T30" fmla="*/ 166 w 203"/>
                  <a:gd name="T31" fmla="*/ 69 h 160"/>
                  <a:gd name="T32" fmla="*/ 167 w 203"/>
                  <a:gd name="T33" fmla="*/ 67 h 160"/>
                  <a:gd name="T34" fmla="*/ 167 w 203"/>
                  <a:gd name="T35" fmla="*/ 40 h 160"/>
                  <a:gd name="T36" fmla="*/ 145 w 203"/>
                  <a:gd name="T37" fmla="*/ 12 h 160"/>
                  <a:gd name="T38" fmla="*/ 157 w 203"/>
                  <a:gd name="T39" fmla="*/ 0 h 160"/>
                  <a:gd name="T40" fmla="*/ 203 w 203"/>
                  <a:gd name="T41" fmla="*/ 3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160">
                    <a:moveTo>
                      <a:pt x="203" y="34"/>
                    </a:moveTo>
                    <a:cubicBezTo>
                      <a:pt x="162" y="159"/>
                      <a:pt x="162" y="159"/>
                      <a:pt x="162" y="159"/>
                    </a:cubicBezTo>
                    <a:cubicBezTo>
                      <a:pt x="105" y="160"/>
                      <a:pt x="105" y="160"/>
                      <a:pt x="105" y="160"/>
                    </a:cubicBezTo>
                    <a:cubicBezTo>
                      <a:pt x="103" y="143"/>
                      <a:pt x="103" y="143"/>
                      <a:pt x="103" y="143"/>
                    </a:cubicBezTo>
                    <a:cubicBezTo>
                      <a:pt x="118" y="141"/>
                      <a:pt x="129" y="138"/>
                      <a:pt x="137" y="133"/>
                    </a:cubicBezTo>
                    <a:cubicBezTo>
                      <a:pt x="144" y="128"/>
                      <a:pt x="149" y="121"/>
                      <a:pt x="153" y="111"/>
                    </a:cubicBezTo>
                    <a:cubicBezTo>
                      <a:pt x="153" y="109"/>
                      <a:pt x="153" y="109"/>
                      <a:pt x="153" y="109"/>
                    </a:cubicBezTo>
                    <a:cubicBezTo>
                      <a:pt x="58" y="79"/>
                      <a:pt x="58" y="79"/>
                      <a:pt x="58" y="79"/>
                    </a:cubicBezTo>
                    <a:cubicBezTo>
                      <a:pt x="45" y="74"/>
                      <a:pt x="36" y="73"/>
                      <a:pt x="32" y="74"/>
                    </a:cubicBezTo>
                    <a:cubicBezTo>
                      <a:pt x="27" y="76"/>
                      <a:pt x="24" y="80"/>
                      <a:pt x="21" y="87"/>
                    </a:cubicBezTo>
                    <a:cubicBezTo>
                      <a:pt x="0" y="80"/>
                      <a:pt x="0" y="80"/>
                      <a:pt x="0" y="80"/>
                    </a:cubicBezTo>
                    <a:cubicBezTo>
                      <a:pt x="25" y="5"/>
                      <a:pt x="25" y="5"/>
                      <a:pt x="25" y="5"/>
                    </a:cubicBezTo>
                    <a:cubicBezTo>
                      <a:pt x="46" y="11"/>
                      <a:pt x="46" y="11"/>
                      <a:pt x="46" y="11"/>
                    </a:cubicBezTo>
                    <a:cubicBezTo>
                      <a:pt x="44" y="18"/>
                      <a:pt x="44" y="24"/>
                      <a:pt x="47" y="27"/>
                    </a:cubicBezTo>
                    <a:cubicBezTo>
                      <a:pt x="50" y="31"/>
                      <a:pt x="58" y="35"/>
                      <a:pt x="71" y="39"/>
                    </a:cubicBezTo>
                    <a:cubicBezTo>
                      <a:pt x="166" y="69"/>
                      <a:pt x="166" y="69"/>
                      <a:pt x="166" y="69"/>
                    </a:cubicBezTo>
                    <a:cubicBezTo>
                      <a:pt x="167" y="67"/>
                      <a:pt x="167" y="67"/>
                      <a:pt x="167" y="67"/>
                    </a:cubicBezTo>
                    <a:cubicBezTo>
                      <a:pt x="170" y="57"/>
                      <a:pt x="170" y="48"/>
                      <a:pt x="167" y="40"/>
                    </a:cubicBezTo>
                    <a:cubicBezTo>
                      <a:pt x="164" y="31"/>
                      <a:pt x="157" y="22"/>
                      <a:pt x="145" y="12"/>
                    </a:cubicBezTo>
                    <a:cubicBezTo>
                      <a:pt x="157" y="0"/>
                      <a:pt x="157" y="0"/>
                      <a:pt x="157" y="0"/>
                    </a:cubicBezTo>
                    <a:lnTo>
                      <a:pt x="203"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3" name="Freeform 13"/>
              <p:cNvSpPr>
                <a:spLocks noEditPoints="1"/>
              </p:cNvSpPr>
              <p:nvPr/>
            </p:nvSpPr>
            <p:spPr bwMode="auto">
              <a:xfrm>
                <a:off x="3191716" y="836052"/>
                <a:ext cx="59537" cy="53158"/>
              </a:xfrm>
              <a:custGeom>
                <a:avLst/>
                <a:gdLst>
                  <a:gd name="T0" fmla="*/ 100 w 195"/>
                  <a:gd name="T1" fmla="*/ 111 h 175"/>
                  <a:gd name="T2" fmla="*/ 105 w 195"/>
                  <a:gd name="T3" fmla="*/ 79 h 175"/>
                  <a:gd name="T4" fmla="*/ 153 w 195"/>
                  <a:gd name="T5" fmla="*/ 106 h 175"/>
                  <a:gd name="T6" fmla="*/ 100 w 195"/>
                  <a:gd name="T7" fmla="*/ 111 h 175"/>
                  <a:gd name="T8" fmla="*/ 80 w 195"/>
                  <a:gd name="T9" fmla="*/ 36 h 175"/>
                  <a:gd name="T10" fmla="*/ 77 w 195"/>
                  <a:gd name="T11" fmla="*/ 34 h 175"/>
                  <a:gd name="T12" fmla="*/ 55 w 195"/>
                  <a:gd name="T13" fmla="*/ 4 h 175"/>
                  <a:gd name="T14" fmla="*/ 33 w 195"/>
                  <a:gd name="T15" fmla="*/ 0 h 175"/>
                  <a:gd name="T16" fmla="*/ 21 w 195"/>
                  <a:gd name="T17" fmla="*/ 65 h 175"/>
                  <a:gd name="T18" fmla="*/ 42 w 195"/>
                  <a:gd name="T19" fmla="*/ 69 h 175"/>
                  <a:gd name="T20" fmla="*/ 47 w 195"/>
                  <a:gd name="T21" fmla="*/ 56 h 175"/>
                  <a:gd name="T22" fmla="*/ 58 w 195"/>
                  <a:gd name="T23" fmla="*/ 54 h 175"/>
                  <a:gd name="T24" fmla="*/ 60 w 195"/>
                  <a:gd name="T25" fmla="*/ 55 h 175"/>
                  <a:gd name="T26" fmla="*/ 63 w 195"/>
                  <a:gd name="T27" fmla="*/ 56 h 175"/>
                  <a:gd name="T28" fmla="*/ 86 w 195"/>
                  <a:gd name="T29" fmla="*/ 67 h 175"/>
                  <a:gd name="T30" fmla="*/ 76 w 195"/>
                  <a:gd name="T31" fmla="*/ 115 h 175"/>
                  <a:gd name="T32" fmla="*/ 51 w 195"/>
                  <a:gd name="T33" fmla="*/ 118 h 175"/>
                  <a:gd name="T34" fmla="*/ 47 w 195"/>
                  <a:gd name="T35" fmla="*/ 119 h 175"/>
                  <a:gd name="T36" fmla="*/ 43 w 195"/>
                  <a:gd name="T37" fmla="*/ 118 h 175"/>
                  <a:gd name="T38" fmla="*/ 36 w 195"/>
                  <a:gd name="T39" fmla="*/ 113 h 175"/>
                  <a:gd name="T40" fmla="*/ 36 w 195"/>
                  <a:gd name="T41" fmla="*/ 101 h 175"/>
                  <a:gd name="T42" fmla="*/ 36 w 195"/>
                  <a:gd name="T43" fmla="*/ 99 h 175"/>
                  <a:gd name="T44" fmla="*/ 15 w 195"/>
                  <a:gd name="T45" fmla="*/ 95 h 175"/>
                  <a:gd name="T46" fmla="*/ 0 w 195"/>
                  <a:gd name="T47" fmla="*/ 171 h 175"/>
                  <a:gd name="T48" fmla="*/ 22 w 195"/>
                  <a:gd name="T49" fmla="*/ 175 h 175"/>
                  <a:gd name="T50" fmla="*/ 49 w 195"/>
                  <a:gd name="T51" fmla="*/ 159 h 175"/>
                  <a:gd name="T52" fmla="*/ 50 w 195"/>
                  <a:gd name="T53" fmla="*/ 159 h 175"/>
                  <a:gd name="T54" fmla="*/ 188 w 195"/>
                  <a:gd name="T55" fmla="*/ 139 h 175"/>
                  <a:gd name="T56" fmla="*/ 195 w 195"/>
                  <a:gd name="T57" fmla="*/ 103 h 175"/>
                  <a:gd name="T58" fmla="*/ 80 w 195"/>
                  <a:gd name="T59" fmla="*/ 3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75">
                    <a:moveTo>
                      <a:pt x="100" y="111"/>
                    </a:moveTo>
                    <a:cubicBezTo>
                      <a:pt x="105" y="79"/>
                      <a:pt x="105" y="79"/>
                      <a:pt x="105" y="79"/>
                    </a:cubicBezTo>
                    <a:cubicBezTo>
                      <a:pt x="153" y="106"/>
                      <a:pt x="153" y="106"/>
                      <a:pt x="153" y="106"/>
                    </a:cubicBezTo>
                    <a:lnTo>
                      <a:pt x="100" y="111"/>
                    </a:lnTo>
                    <a:close/>
                    <a:moveTo>
                      <a:pt x="80" y="36"/>
                    </a:moveTo>
                    <a:cubicBezTo>
                      <a:pt x="79" y="36"/>
                      <a:pt x="78" y="35"/>
                      <a:pt x="77" y="34"/>
                    </a:cubicBezTo>
                    <a:cubicBezTo>
                      <a:pt x="62" y="25"/>
                      <a:pt x="54" y="15"/>
                      <a:pt x="55" y="4"/>
                    </a:cubicBezTo>
                    <a:cubicBezTo>
                      <a:pt x="33" y="0"/>
                      <a:pt x="33" y="0"/>
                      <a:pt x="33" y="0"/>
                    </a:cubicBezTo>
                    <a:cubicBezTo>
                      <a:pt x="21" y="65"/>
                      <a:pt x="21" y="65"/>
                      <a:pt x="21" y="65"/>
                    </a:cubicBezTo>
                    <a:cubicBezTo>
                      <a:pt x="42" y="69"/>
                      <a:pt x="42" y="69"/>
                      <a:pt x="42" y="69"/>
                    </a:cubicBezTo>
                    <a:cubicBezTo>
                      <a:pt x="43" y="62"/>
                      <a:pt x="45" y="58"/>
                      <a:pt x="47" y="56"/>
                    </a:cubicBezTo>
                    <a:cubicBezTo>
                      <a:pt x="50" y="54"/>
                      <a:pt x="53" y="53"/>
                      <a:pt x="58" y="54"/>
                    </a:cubicBezTo>
                    <a:cubicBezTo>
                      <a:pt x="58" y="54"/>
                      <a:pt x="59" y="54"/>
                      <a:pt x="60" y="55"/>
                    </a:cubicBezTo>
                    <a:cubicBezTo>
                      <a:pt x="61" y="55"/>
                      <a:pt x="62" y="55"/>
                      <a:pt x="63" y="56"/>
                    </a:cubicBezTo>
                    <a:cubicBezTo>
                      <a:pt x="86" y="67"/>
                      <a:pt x="86" y="67"/>
                      <a:pt x="86" y="67"/>
                    </a:cubicBezTo>
                    <a:cubicBezTo>
                      <a:pt x="76" y="115"/>
                      <a:pt x="76" y="115"/>
                      <a:pt x="76" y="115"/>
                    </a:cubicBezTo>
                    <a:cubicBezTo>
                      <a:pt x="51" y="118"/>
                      <a:pt x="51" y="118"/>
                      <a:pt x="51" y="118"/>
                    </a:cubicBezTo>
                    <a:cubicBezTo>
                      <a:pt x="49" y="119"/>
                      <a:pt x="48" y="119"/>
                      <a:pt x="47" y="119"/>
                    </a:cubicBezTo>
                    <a:cubicBezTo>
                      <a:pt x="46" y="118"/>
                      <a:pt x="44" y="118"/>
                      <a:pt x="43" y="118"/>
                    </a:cubicBezTo>
                    <a:cubicBezTo>
                      <a:pt x="39" y="118"/>
                      <a:pt x="37" y="116"/>
                      <a:pt x="36" y="113"/>
                    </a:cubicBezTo>
                    <a:cubicBezTo>
                      <a:pt x="35" y="111"/>
                      <a:pt x="34" y="107"/>
                      <a:pt x="36" y="101"/>
                    </a:cubicBezTo>
                    <a:cubicBezTo>
                      <a:pt x="36" y="99"/>
                      <a:pt x="36" y="99"/>
                      <a:pt x="36" y="99"/>
                    </a:cubicBezTo>
                    <a:cubicBezTo>
                      <a:pt x="15" y="95"/>
                      <a:pt x="15" y="95"/>
                      <a:pt x="15" y="95"/>
                    </a:cubicBezTo>
                    <a:cubicBezTo>
                      <a:pt x="0" y="171"/>
                      <a:pt x="0" y="171"/>
                      <a:pt x="0" y="171"/>
                    </a:cubicBezTo>
                    <a:cubicBezTo>
                      <a:pt x="22" y="175"/>
                      <a:pt x="22" y="175"/>
                      <a:pt x="22" y="175"/>
                    </a:cubicBezTo>
                    <a:cubicBezTo>
                      <a:pt x="25" y="167"/>
                      <a:pt x="34" y="161"/>
                      <a:pt x="49" y="159"/>
                    </a:cubicBezTo>
                    <a:cubicBezTo>
                      <a:pt x="50" y="159"/>
                      <a:pt x="50" y="159"/>
                      <a:pt x="50" y="159"/>
                    </a:cubicBezTo>
                    <a:cubicBezTo>
                      <a:pt x="188" y="139"/>
                      <a:pt x="188" y="139"/>
                      <a:pt x="188" y="139"/>
                    </a:cubicBezTo>
                    <a:cubicBezTo>
                      <a:pt x="195" y="103"/>
                      <a:pt x="195" y="103"/>
                      <a:pt x="195" y="103"/>
                    </a:cubicBezTo>
                    <a:lnTo>
                      <a:pt x="8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4" name="Freeform 14"/>
              <p:cNvSpPr>
                <a:spLocks/>
              </p:cNvSpPr>
              <p:nvPr/>
            </p:nvSpPr>
            <p:spPr bwMode="auto">
              <a:xfrm>
                <a:off x="3191007" y="887084"/>
                <a:ext cx="55993" cy="51032"/>
              </a:xfrm>
              <a:custGeom>
                <a:avLst/>
                <a:gdLst>
                  <a:gd name="T0" fmla="*/ 183 w 183"/>
                  <a:gd name="T1" fmla="*/ 20 h 167"/>
                  <a:gd name="T2" fmla="*/ 177 w 183"/>
                  <a:gd name="T3" fmla="*/ 152 h 167"/>
                  <a:gd name="T4" fmla="*/ 121 w 183"/>
                  <a:gd name="T5" fmla="*/ 167 h 167"/>
                  <a:gd name="T6" fmla="*/ 115 w 183"/>
                  <a:gd name="T7" fmla="*/ 152 h 167"/>
                  <a:gd name="T8" fmla="*/ 145 w 183"/>
                  <a:gd name="T9" fmla="*/ 134 h 167"/>
                  <a:gd name="T10" fmla="*/ 155 w 183"/>
                  <a:gd name="T11" fmla="*/ 108 h 167"/>
                  <a:gd name="T12" fmla="*/ 155 w 183"/>
                  <a:gd name="T13" fmla="*/ 105 h 167"/>
                  <a:gd name="T14" fmla="*/ 55 w 183"/>
                  <a:gd name="T15" fmla="*/ 101 h 167"/>
                  <a:gd name="T16" fmla="*/ 28 w 183"/>
                  <a:gd name="T17" fmla="*/ 104 h 167"/>
                  <a:gd name="T18" fmla="*/ 22 w 183"/>
                  <a:gd name="T19" fmla="*/ 119 h 167"/>
                  <a:gd name="T20" fmla="*/ 0 w 183"/>
                  <a:gd name="T21" fmla="*/ 117 h 167"/>
                  <a:gd name="T22" fmla="*/ 3 w 183"/>
                  <a:gd name="T23" fmla="*/ 38 h 167"/>
                  <a:gd name="T24" fmla="*/ 25 w 183"/>
                  <a:gd name="T25" fmla="*/ 39 h 167"/>
                  <a:gd name="T26" fmla="*/ 31 w 183"/>
                  <a:gd name="T27" fmla="*/ 54 h 167"/>
                  <a:gd name="T28" fmla="*/ 57 w 183"/>
                  <a:gd name="T29" fmla="*/ 60 h 167"/>
                  <a:gd name="T30" fmla="*/ 156 w 183"/>
                  <a:gd name="T31" fmla="*/ 64 h 167"/>
                  <a:gd name="T32" fmla="*/ 157 w 183"/>
                  <a:gd name="T33" fmla="*/ 62 h 167"/>
                  <a:gd name="T34" fmla="*/ 150 w 183"/>
                  <a:gd name="T35" fmla="*/ 35 h 167"/>
                  <a:gd name="T36" fmla="*/ 122 w 183"/>
                  <a:gd name="T37" fmla="*/ 14 h 167"/>
                  <a:gd name="T38" fmla="*/ 129 w 183"/>
                  <a:gd name="T39" fmla="*/ 0 h 167"/>
                  <a:gd name="T40" fmla="*/ 183 w 183"/>
                  <a:gd name="T41" fmla="*/ 2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3" h="167">
                    <a:moveTo>
                      <a:pt x="183" y="20"/>
                    </a:moveTo>
                    <a:cubicBezTo>
                      <a:pt x="177" y="152"/>
                      <a:pt x="177" y="152"/>
                      <a:pt x="177" y="152"/>
                    </a:cubicBezTo>
                    <a:cubicBezTo>
                      <a:pt x="121" y="167"/>
                      <a:pt x="121" y="167"/>
                      <a:pt x="121" y="167"/>
                    </a:cubicBezTo>
                    <a:cubicBezTo>
                      <a:pt x="115" y="152"/>
                      <a:pt x="115" y="152"/>
                      <a:pt x="115" y="152"/>
                    </a:cubicBezTo>
                    <a:cubicBezTo>
                      <a:pt x="129" y="146"/>
                      <a:pt x="139" y="140"/>
                      <a:pt x="145" y="134"/>
                    </a:cubicBezTo>
                    <a:cubicBezTo>
                      <a:pt x="151" y="127"/>
                      <a:pt x="154" y="118"/>
                      <a:pt x="155" y="108"/>
                    </a:cubicBezTo>
                    <a:cubicBezTo>
                      <a:pt x="155" y="105"/>
                      <a:pt x="155" y="105"/>
                      <a:pt x="155" y="105"/>
                    </a:cubicBezTo>
                    <a:cubicBezTo>
                      <a:pt x="55" y="101"/>
                      <a:pt x="55" y="101"/>
                      <a:pt x="55" y="101"/>
                    </a:cubicBezTo>
                    <a:cubicBezTo>
                      <a:pt x="41" y="100"/>
                      <a:pt x="32" y="101"/>
                      <a:pt x="28" y="104"/>
                    </a:cubicBezTo>
                    <a:cubicBezTo>
                      <a:pt x="24" y="106"/>
                      <a:pt x="22" y="111"/>
                      <a:pt x="22" y="119"/>
                    </a:cubicBezTo>
                    <a:cubicBezTo>
                      <a:pt x="0" y="117"/>
                      <a:pt x="0" y="117"/>
                      <a:pt x="0" y="117"/>
                    </a:cubicBezTo>
                    <a:cubicBezTo>
                      <a:pt x="3" y="38"/>
                      <a:pt x="3" y="38"/>
                      <a:pt x="3" y="38"/>
                    </a:cubicBezTo>
                    <a:cubicBezTo>
                      <a:pt x="25" y="39"/>
                      <a:pt x="25" y="39"/>
                      <a:pt x="25" y="39"/>
                    </a:cubicBezTo>
                    <a:cubicBezTo>
                      <a:pt x="25" y="47"/>
                      <a:pt x="27" y="52"/>
                      <a:pt x="31" y="54"/>
                    </a:cubicBezTo>
                    <a:cubicBezTo>
                      <a:pt x="34" y="57"/>
                      <a:pt x="43" y="59"/>
                      <a:pt x="57" y="60"/>
                    </a:cubicBezTo>
                    <a:cubicBezTo>
                      <a:pt x="156" y="64"/>
                      <a:pt x="156" y="64"/>
                      <a:pt x="156" y="64"/>
                    </a:cubicBezTo>
                    <a:cubicBezTo>
                      <a:pt x="157" y="62"/>
                      <a:pt x="157" y="62"/>
                      <a:pt x="157" y="62"/>
                    </a:cubicBezTo>
                    <a:cubicBezTo>
                      <a:pt x="157" y="51"/>
                      <a:pt x="155" y="42"/>
                      <a:pt x="150" y="35"/>
                    </a:cubicBezTo>
                    <a:cubicBezTo>
                      <a:pt x="144" y="28"/>
                      <a:pt x="135" y="21"/>
                      <a:pt x="122" y="14"/>
                    </a:cubicBezTo>
                    <a:cubicBezTo>
                      <a:pt x="129" y="0"/>
                      <a:pt x="129" y="0"/>
                      <a:pt x="129" y="0"/>
                    </a:cubicBezTo>
                    <a:lnTo>
                      <a:pt x="18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5" name="Freeform 15"/>
              <p:cNvSpPr>
                <a:spLocks/>
              </p:cNvSpPr>
              <p:nvPr/>
            </p:nvSpPr>
            <p:spPr bwMode="auto">
              <a:xfrm>
                <a:off x="3191716" y="938825"/>
                <a:ext cx="58829" cy="52450"/>
              </a:xfrm>
              <a:custGeom>
                <a:avLst/>
                <a:gdLst>
                  <a:gd name="T0" fmla="*/ 177 w 193"/>
                  <a:gd name="T1" fmla="*/ 0 h 172"/>
                  <a:gd name="T2" fmla="*/ 193 w 193"/>
                  <a:gd name="T3" fmla="*/ 131 h 172"/>
                  <a:gd name="T4" fmla="*/ 143 w 193"/>
                  <a:gd name="T5" fmla="*/ 158 h 172"/>
                  <a:gd name="T6" fmla="*/ 132 w 193"/>
                  <a:gd name="T7" fmla="*/ 145 h 172"/>
                  <a:gd name="T8" fmla="*/ 159 w 193"/>
                  <a:gd name="T9" fmla="*/ 114 h 172"/>
                  <a:gd name="T10" fmla="*/ 166 w 193"/>
                  <a:gd name="T11" fmla="*/ 80 h 172"/>
                  <a:gd name="T12" fmla="*/ 160 w 193"/>
                  <a:gd name="T13" fmla="*/ 66 h 172"/>
                  <a:gd name="T14" fmla="*/ 141 w 193"/>
                  <a:gd name="T15" fmla="*/ 65 h 172"/>
                  <a:gd name="T16" fmla="*/ 115 w 193"/>
                  <a:gd name="T17" fmla="*/ 68 h 172"/>
                  <a:gd name="T18" fmla="*/ 116 w 193"/>
                  <a:gd name="T19" fmla="*/ 75 h 172"/>
                  <a:gd name="T20" fmla="*/ 124 w 193"/>
                  <a:gd name="T21" fmla="*/ 91 h 172"/>
                  <a:gd name="T22" fmla="*/ 147 w 193"/>
                  <a:gd name="T23" fmla="*/ 93 h 172"/>
                  <a:gd name="T24" fmla="*/ 149 w 193"/>
                  <a:gd name="T25" fmla="*/ 110 h 172"/>
                  <a:gd name="T26" fmla="*/ 69 w 193"/>
                  <a:gd name="T27" fmla="*/ 120 h 172"/>
                  <a:gd name="T28" fmla="*/ 67 w 193"/>
                  <a:gd name="T29" fmla="*/ 103 h 172"/>
                  <a:gd name="T30" fmla="*/ 89 w 193"/>
                  <a:gd name="T31" fmla="*/ 93 h 172"/>
                  <a:gd name="T32" fmla="*/ 94 w 193"/>
                  <a:gd name="T33" fmla="*/ 78 h 172"/>
                  <a:gd name="T34" fmla="*/ 93 w 193"/>
                  <a:gd name="T35" fmla="*/ 70 h 172"/>
                  <a:gd name="T36" fmla="*/ 51 w 193"/>
                  <a:gd name="T37" fmla="*/ 75 h 172"/>
                  <a:gd name="T38" fmla="*/ 34 w 193"/>
                  <a:gd name="T39" fmla="*/ 81 h 172"/>
                  <a:gd name="T40" fmla="*/ 31 w 193"/>
                  <a:gd name="T41" fmla="*/ 96 h 172"/>
                  <a:gd name="T42" fmla="*/ 48 w 193"/>
                  <a:gd name="T43" fmla="*/ 130 h 172"/>
                  <a:gd name="T44" fmla="*/ 88 w 193"/>
                  <a:gd name="T45" fmla="*/ 155 h 172"/>
                  <a:gd name="T46" fmla="*/ 80 w 193"/>
                  <a:gd name="T47" fmla="*/ 172 h 172"/>
                  <a:gd name="T48" fmla="*/ 17 w 193"/>
                  <a:gd name="T49" fmla="*/ 155 h 172"/>
                  <a:gd name="T50" fmla="*/ 0 w 193"/>
                  <a:gd name="T51" fmla="*/ 21 h 172"/>
                  <a:gd name="T52" fmla="*/ 22 w 193"/>
                  <a:gd name="T53" fmla="*/ 19 h 172"/>
                  <a:gd name="T54" fmla="*/ 30 w 193"/>
                  <a:gd name="T55" fmla="*/ 32 h 172"/>
                  <a:gd name="T56" fmla="*/ 57 w 193"/>
                  <a:gd name="T57" fmla="*/ 33 h 172"/>
                  <a:gd name="T58" fmla="*/ 125 w 193"/>
                  <a:gd name="T59" fmla="*/ 25 h 172"/>
                  <a:gd name="T60" fmla="*/ 152 w 193"/>
                  <a:gd name="T61" fmla="*/ 18 h 172"/>
                  <a:gd name="T62" fmla="*/ 156 w 193"/>
                  <a:gd name="T63" fmla="*/ 3 h 172"/>
                  <a:gd name="T64" fmla="*/ 177 w 193"/>
                  <a:gd name="T65"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72">
                    <a:moveTo>
                      <a:pt x="177" y="0"/>
                    </a:moveTo>
                    <a:cubicBezTo>
                      <a:pt x="193" y="131"/>
                      <a:pt x="193" y="131"/>
                      <a:pt x="193" y="131"/>
                    </a:cubicBezTo>
                    <a:cubicBezTo>
                      <a:pt x="143" y="158"/>
                      <a:pt x="143" y="158"/>
                      <a:pt x="143" y="158"/>
                    </a:cubicBezTo>
                    <a:cubicBezTo>
                      <a:pt x="132" y="145"/>
                      <a:pt x="132" y="145"/>
                      <a:pt x="132" y="145"/>
                    </a:cubicBezTo>
                    <a:cubicBezTo>
                      <a:pt x="145" y="135"/>
                      <a:pt x="154" y="125"/>
                      <a:pt x="159" y="114"/>
                    </a:cubicBezTo>
                    <a:cubicBezTo>
                      <a:pt x="165" y="103"/>
                      <a:pt x="167" y="91"/>
                      <a:pt x="166" y="80"/>
                    </a:cubicBezTo>
                    <a:cubicBezTo>
                      <a:pt x="165" y="73"/>
                      <a:pt x="163" y="68"/>
                      <a:pt x="160" y="66"/>
                    </a:cubicBezTo>
                    <a:cubicBezTo>
                      <a:pt x="157" y="64"/>
                      <a:pt x="150" y="63"/>
                      <a:pt x="141" y="65"/>
                    </a:cubicBezTo>
                    <a:cubicBezTo>
                      <a:pt x="115" y="68"/>
                      <a:pt x="115" y="68"/>
                      <a:pt x="115" y="68"/>
                    </a:cubicBezTo>
                    <a:cubicBezTo>
                      <a:pt x="116" y="75"/>
                      <a:pt x="116" y="75"/>
                      <a:pt x="116" y="75"/>
                    </a:cubicBezTo>
                    <a:cubicBezTo>
                      <a:pt x="117" y="83"/>
                      <a:pt x="120" y="89"/>
                      <a:pt x="124" y="91"/>
                    </a:cubicBezTo>
                    <a:cubicBezTo>
                      <a:pt x="128" y="93"/>
                      <a:pt x="135" y="94"/>
                      <a:pt x="147" y="93"/>
                    </a:cubicBezTo>
                    <a:cubicBezTo>
                      <a:pt x="149" y="110"/>
                      <a:pt x="149" y="110"/>
                      <a:pt x="149" y="110"/>
                    </a:cubicBezTo>
                    <a:cubicBezTo>
                      <a:pt x="69" y="120"/>
                      <a:pt x="69" y="120"/>
                      <a:pt x="69" y="120"/>
                    </a:cubicBezTo>
                    <a:cubicBezTo>
                      <a:pt x="67" y="103"/>
                      <a:pt x="67" y="103"/>
                      <a:pt x="67" y="103"/>
                    </a:cubicBezTo>
                    <a:cubicBezTo>
                      <a:pt x="77" y="101"/>
                      <a:pt x="84" y="97"/>
                      <a:pt x="89" y="93"/>
                    </a:cubicBezTo>
                    <a:cubicBezTo>
                      <a:pt x="93" y="90"/>
                      <a:pt x="94" y="84"/>
                      <a:pt x="94" y="78"/>
                    </a:cubicBezTo>
                    <a:cubicBezTo>
                      <a:pt x="93" y="70"/>
                      <a:pt x="93" y="70"/>
                      <a:pt x="93" y="70"/>
                    </a:cubicBezTo>
                    <a:cubicBezTo>
                      <a:pt x="51" y="75"/>
                      <a:pt x="51" y="75"/>
                      <a:pt x="51" y="75"/>
                    </a:cubicBezTo>
                    <a:cubicBezTo>
                      <a:pt x="42" y="76"/>
                      <a:pt x="36" y="79"/>
                      <a:pt x="34" y="81"/>
                    </a:cubicBezTo>
                    <a:cubicBezTo>
                      <a:pt x="31" y="84"/>
                      <a:pt x="30" y="89"/>
                      <a:pt x="31" y="96"/>
                    </a:cubicBezTo>
                    <a:cubicBezTo>
                      <a:pt x="33" y="108"/>
                      <a:pt x="38" y="119"/>
                      <a:pt x="48" y="130"/>
                    </a:cubicBezTo>
                    <a:cubicBezTo>
                      <a:pt x="58" y="140"/>
                      <a:pt x="72" y="149"/>
                      <a:pt x="88" y="155"/>
                    </a:cubicBezTo>
                    <a:cubicBezTo>
                      <a:pt x="80" y="172"/>
                      <a:pt x="80" y="172"/>
                      <a:pt x="80" y="172"/>
                    </a:cubicBezTo>
                    <a:cubicBezTo>
                      <a:pt x="17" y="155"/>
                      <a:pt x="17" y="155"/>
                      <a:pt x="17" y="155"/>
                    </a:cubicBezTo>
                    <a:cubicBezTo>
                      <a:pt x="0" y="21"/>
                      <a:pt x="0" y="21"/>
                      <a:pt x="0" y="21"/>
                    </a:cubicBezTo>
                    <a:cubicBezTo>
                      <a:pt x="22" y="19"/>
                      <a:pt x="22" y="19"/>
                      <a:pt x="22" y="19"/>
                    </a:cubicBezTo>
                    <a:cubicBezTo>
                      <a:pt x="23" y="26"/>
                      <a:pt x="26" y="30"/>
                      <a:pt x="30" y="32"/>
                    </a:cubicBezTo>
                    <a:cubicBezTo>
                      <a:pt x="34" y="34"/>
                      <a:pt x="43" y="34"/>
                      <a:pt x="57" y="33"/>
                    </a:cubicBezTo>
                    <a:cubicBezTo>
                      <a:pt x="125" y="25"/>
                      <a:pt x="125" y="25"/>
                      <a:pt x="125" y="25"/>
                    </a:cubicBezTo>
                    <a:cubicBezTo>
                      <a:pt x="140" y="23"/>
                      <a:pt x="148" y="21"/>
                      <a:pt x="152" y="18"/>
                    </a:cubicBezTo>
                    <a:cubicBezTo>
                      <a:pt x="155" y="15"/>
                      <a:pt x="156" y="10"/>
                      <a:pt x="156" y="3"/>
                    </a:cubicBezTo>
                    <a:lnTo>
                      <a:pt x="1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6" name="Freeform 16"/>
              <p:cNvSpPr>
                <a:spLocks/>
              </p:cNvSpPr>
              <p:nvPr/>
            </p:nvSpPr>
            <p:spPr bwMode="auto">
              <a:xfrm>
                <a:off x="3207309" y="1010411"/>
                <a:ext cx="61664" cy="55993"/>
              </a:xfrm>
              <a:custGeom>
                <a:avLst/>
                <a:gdLst>
                  <a:gd name="T0" fmla="*/ 190 w 203"/>
                  <a:gd name="T1" fmla="*/ 90 h 183"/>
                  <a:gd name="T2" fmla="*/ 198 w 203"/>
                  <a:gd name="T3" fmla="*/ 90 h 183"/>
                  <a:gd name="T4" fmla="*/ 203 w 203"/>
                  <a:gd name="T5" fmla="*/ 104 h 183"/>
                  <a:gd name="T6" fmla="*/ 152 w 203"/>
                  <a:gd name="T7" fmla="*/ 140 h 183"/>
                  <a:gd name="T8" fmla="*/ 138 w 203"/>
                  <a:gd name="T9" fmla="*/ 125 h 183"/>
                  <a:gd name="T10" fmla="*/ 162 w 203"/>
                  <a:gd name="T11" fmla="*/ 91 h 183"/>
                  <a:gd name="T12" fmla="*/ 163 w 203"/>
                  <a:gd name="T13" fmla="*/ 63 h 183"/>
                  <a:gd name="T14" fmla="*/ 136 w 203"/>
                  <a:gd name="T15" fmla="*/ 42 h 183"/>
                  <a:gd name="T16" fmla="*/ 85 w 203"/>
                  <a:gd name="T17" fmla="*/ 51 h 183"/>
                  <a:gd name="T18" fmla="*/ 42 w 203"/>
                  <a:gd name="T19" fmla="*/ 78 h 183"/>
                  <a:gd name="T20" fmla="*/ 36 w 203"/>
                  <a:gd name="T21" fmla="*/ 111 h 183"/>
                  <a:gd name="T22" fmla="*/ 53 w 203"/>
                  <a:gd name="T23" fmla="*/ 130 h 183"/>
                  <a:gd name="T24" fmla="*/ 77 w 203"/>
                  <a:gd name="T25" fmla="*/ 130 h 183"/>
                  <a:gd name="T26" fmla="*/ 88 w 203"/>
                  <a:gd name="T27" fmla="*/ 121 h 183"/>
                  <a:gd name="T28" fmla="*/ 87 w 203"/>
                  <a:gd name="T29" fmla="*/ 105 h 183"/>
                  <a:gd name="T30" fmla="*/ 107 w 203"/>
                  <a:gd name="T31" fmla="*/ 97 h 183"/>
                  <a:gd name="T32" fmla="*/ 133 w 203"/>
                  <a:gd name="T33" fmla="*/ 166 h 183"/>
                  <a:gd name="T34" fmla="*/ 114 w 203"/>
                  <a:gd name="T35" fmla="*/ 174 h 183"/>
                  <a:gd name="T36" fmla="*/ 102 w 203"/>
                  <a:gd name="T37" fmla="*/ 163 h 183"/>
                  <a:gd name="T38" fmla="*/ 82 w 203"/>
                  <a:gd name="T39" fmla="*/ 167 h 183"/>
                  <a:gd name="T40" fmla="*/ 38 w 203"/>
                  <a:gd name="T41" fmla="*/ 183 h 183"/>
                  <a:gd name="T42" fmla="*/ 29 w 203"/>
                  <a:gd name="T43" fmla="*/ 162 h 183"/>
                  <a:gd name="T44" fmla="*/ 41 w 203"/>
                  <a:gd name="T45" fmla="*/ 150 h 183"/>
                  <a:gd name="T46" fmla="*/ 21 w 203"/>
                  <a:gd name="T47" fmla="*/ 134 h 183"/>
                  <a:gd name="T48" fmla="*/ 8 w 203"/>
                  <a:gd name="T49" fmla="*/ 112 h 183"/>
                  <a:gd name="T50" fmla="*/ 13 w 203"/>
                  <a:gd name="T51" fmla="*/ 54 h 183"/>
                  <a:gd name="T52" fmla="*/ 70 w 203"/>
                  <a:gd name="T53" fmla="*/ 11 h 183"/>
                  <a:gd name="T54" fmla="*/ 140 w 203"/>
                  <a:gd name="T55" fmla="*/ 8 h 183"/>
                  <a:gd name="T56" fmla="*/ 186 w 203"/>
                  <a:gd name="T57" fmla="*/ 53 h 183"/>
                  <a:gd name="T58" fmla="*/ 190 w 203"/>
                  <a:gd name="T59" fmla="*/ 70 h 183"/>
                  <a:gd name="T60" fmla="*/ 190 w 203"/>
                  <a:gd name="T61" fmla="*/ 9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3" h="183">
                    <a:moveTo>
                      <a:pt x="190" y="90"/>
                    </a:moveTo>
                    <a:cubicBezTo>
                      <a:pt x="198" y="90"/>
                      <a:pt x="198" y="90"/>
                      <a:pt x="198" y="90"/>
                    </a:cubicBezTo>
                    <a:cubicBezTo>
                      <a:pt x="203" y="104"/>
                      <a:pt x="203" y="104"/>
                      <a:pt x="203" y="104"/>
                    </a:cubicBezTo>
                    <a:cubicBezTo>
                      <a:pt x="152" y="140"/>
                      <a:pt x="152" y="140"/>
                      <a:pt x="152" y="140"/>
                    </a:cubicBezTo>
                    <a:cubicBezTo>
                      <a:pt x="138" y="125"/>
                      <a:pt x="138" y="125"/>
                      <a:pt x="138" y="125"/>
                    </a:cubicBezTo>
                    <a:cubicBezTo>
                      <a:pt x="150" y="112"/>
                      <a:pt x="158" y="101"/>
                      <a:pt x="162" y="91"/>
                    </a:cubicBezTo>
                    <a:cubicBezTo>
                      <a:pt x="166" y="81"/>
                      <a:pt x="166" y="72"/>
                      <a:pt x="163" y="63"/>
                    </a:cubicBezTo>
                    <a:cubicBezTo>
                      <a:pt x="158" y="51"/>
                      <a:pt x="149" y="44"/>
                      <a:pt x="136" y="42"/>
                    </a:cubicBezTo>
                    <a:cubicBezTo>
                      <a:pt x="122" y="40"/>
                      <a:pt x="105" y="43"/>
                      <a:pt x="85" y="51"/>
                    </a:cubicBezTo>
                    <a:cubicBezTo>
                      <a:pt x="64" y="59"/>
                      <a:pt x="50" y="68"/>
                      <a:pt x="42" y="78"/>
                    </a:cubicBezTo>
                    <a:cubicBezTo>
                      <a:pt x="34" y="88"/>
                      <a:pt x="32" y="99"/>
                      <a:pt x="36" y="111"/>
                    </a:cubicBezTo>
                    <a:cubicBezTo>
                      <a:pt x="40" y="120"/>
                      <a:pt x="45" y="126"/>
                      <a:pt x="53" y="130"/>
                    </a:cubicBezTo>
                    <a:cubicBezTo>
                      <a:pt x="60" y="133"/>
                      <a:pt x="68" y="133"/>
                      <a:pt x="77" y="130"/>
                    </a:cubicBezTo>
                    <a:cubicBezTo>
                      <a:pt x="83" y="127"/>
                      <a:pt x="87" y="124"/>
                      <a:pt x="88" y="121"/>
                    </a:cubicBezTo>
                    <a:cubicBezTo>
                      <a:pt x="90" y="117"/>
                      <a:pt x="89" y="112"/>
                      <a:pt x="87" y="105"/>
                    </a:cubicBezTo>
                    <a:cubicBezTo>
                      <a:pt x="107" y="97"/>
                      <a:pt x="107" y="97"/>
                      <a:pt x="107" y="97"/>
                    </a:cubicBezTo>
                    <a:cubicBezTo>
                      <a:pt x="133" y="166"/>
                      <a:pt x="133" y="166"/>
                      <a:pt x="133" y="166"/>
                    </a:cubicBezTo>
                    <a:cubicBezTo>
                      <a:pt x="114" y="174"/>
                      <a:pt x="114" y="174"/>
                      <a:pt x="114" y="174"/>
                    </a:cubicBezTo>
                    <a:cubicBezTo>
                      <a:pt x="110" y="167"/>
                      <a:pt x="106" y="164"/>
                      <a:pt x="102" y="163"/>
                    </a:cubicBezTo>
                    <a:cubicBezTo>
                      <a:pt x="98" y="162"/>
                      <a:pt x="91" y="163"/>
                      <a:pt x="82" y="167"/>
                    </a:cubicBezTo>
                    <a:cubicBezTo>
                      <a:pt x="38" y="183"/>
                      <a:pt x="38" y="183"/>
                      <a:pt x="38" y="183"/>
                    </a:cubicBezTo>
                    <a:cubicBezTo>
                      <a:pt x="29" y="162"/>
                      <a:pt x="29" y="162"/>
                      <a:pt x="29" y="162"/>
                    </a:cubicBezTo>
                    <a:cubicBezTo>
                      <a:pt x="41" y="150"/>
                      <a:pt x="41" y="150"/>
                      <a:pt x="41" y="150"/>
                    </a:cubicBezTo>
                    <a:cubicBezTo>
                      <a:pt x="33" y="146"/>
                      <a:pt x="26" y="140"/>
                      <a:pt x="21" y="134"/>
                    </a:cubicBezTo>
                    <a:cubicBezTo>
                      <a:pt x="16" y="128"/>
                      <a:pt x="11" y="121"/>
                      <a:pt x="8" y="112"/>
                    </a:cubicBezTo>
                    <a:cubicBezTo>
                      <a:pt x="0" y="92"/>
                      <a:pt x="2" y="72"/>
                      <a:pt x="13" y="54"/>
                    </a:cubicBezTo>
                    <a:cubicBezTo>
                      <a:pt x="25" y="35"/>
                      <a:pt x="44" y="21"/>
                      <a:pt x="70" y="11"/>
                    </a:cubicBezTo>
                    <a:cubicBezTo>
                      <a:pt x="96" y="1"/>
                      <a:pt x="119" y="0"/>
                      <a:pt x="140" y="8"/>
                    </a:cubicBezTo>
                    <a:cubicBezTo>
                      <a:pt x="162" y="16"/>
                      <a:pt x="177" y="31"/>
                      <a:pt x="186" y="53"/>
                    </a:cubicBezTo>
                    <a:cubicBezTo>
                      <a:pt x="188" y="59"/>
                      <a:pt x="189" y="65"/>
                      <a:pt x="190" y="70"/>
                    </a:cubicBezTo>
                    <a:cubicBezTo>
                      <a:pt x="190" y="76"/>
                      <a:pt x="190" y="83"/>
                      <a:pt x="190" y="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7" name="Freeform 17"/>
              <p:cNvSpPr>
                <a:spLocks noEditPoints="1"/>
              </p:cNvSpPr>
              <p:nvPr/>
            </p:nvSpPr>
            <p:spPr bwMode="auto">
              <a:xfrm>
                <a:off x="3225028" y="1051520"/>
                <a:ext cx="65916" cy="73713"/>
              </a:xfrm>
              <a:custGeom>
                <a:avLst/>
                <a:gdLst>
                  <a:gd name="T0" fmla="*/ 147 w 216"/>
                  <a:gd name="T1" fmla="*/ 75 h 242"/>
                  <a:gd name="T2" fmla="*/ 165 w 216"/>
                  <a:gd name="T3" fmla="*/ 69 h 242"/>
                  <a:gd name="T4" fmla="*/ 176 w 216"/>
                  <a:gd name="T5" fmla="*/ 81 h 242"/>
                  <a:gd name="T6" fmla="*/ 182 w 216"/>
                  <a:gd name="T7" fmla="*/ 107 h 242"/>
                  <a:gd name="T8" fmla="*/ 169 w 216"/>
                  <a:gd name="T9" fmla="*/ 124 h 242"/>
                  <a:gd name="T10" fmla="*/ 145 w 216"/>
                  <a:gd name="T11" fmla="*/ 124 h 242"/>
                  <a:gd name="T12" fmla="*/ 122 w 216"/>
                  <a:gd name="T13" fmla="*/ 98 h 242"/>
                  <a:gd name="T14" fmla="*/ 120 w 216"/>
                  <a:gd name="T15" fmla="*/ 93 h 242"/>
                  <a:gd name="T16" fmla="*/ 118 w 216"/>
                  <a:gd name="T17" fmla="*/ 90 h 242"/>
                  <a:gd name="T18" fmla="*/ 147 w 216"/>
                  <a:gd name="T19" fmla="*/ 75 h 242"/>
                  <a:gd name="T20" fmla="*/ 137 w 216"/>
                  <a:gd name="T21" fmla="*/ 11 h 242"/>
                  <a:gd name="T22" fmla="*/ 140 w 216"/>
                  <a:gd name="T23" fmla="*/ 27 h 242"/>
                  <a:gd name="T24" fmla="*/ 118 w 216"/>
                  <a:gd name="T25" fmla="*/ 43 h 242"/>
                  <a:gd name="T26" fmla="*/ 57 w 216"/>
                  <a:gd name="T27" fmla="*/ 76 h 242"/>
                  <a:gd name="T28" fmla="*/ 32 w 216"/>
                  <a:gd name="T29" fmla="*/ 85 h 242"/>
                  <a:gd name="T30" fmla="*/ 19 w 216"/>
                  <a:gd name="T31" fmla="*/ 75 h 242"/>
                  <a:gd name="T32" fmla="*/ 0 w 216"/>
                  <a:gd name="T33" fmla="*/ 85 h 242"/>
                  <a:gd name="T34" fmla="*/ 39 w 216"/>
                  <a:gd name="T35" fmla="*/ 155 h 242"/>
                  <a:gd name="T36" fmla="*/ 58 w 216"/>
                  <a:gd name="T37" fmla="*/ 145 h 242"/>
                  <a:gd name="T38" fmla="*/ 56 w 216"/>
                  <a:gd name="T39" fmla="*/ 128 h 242"/>
                  <a:gd name="T40" fmla="*/ 77 w 216"/>
                  <a:gd name="T41" fmla="*/ 112 h 242"/>
                  <a:gd name="T42" fmla="*/ 97 w 216"/>
                  <a:gd name="T43" fmla="*/ 102 h 242"/>
                  <a:gd name="T44" fmla="*/ 105 w 216"/>
                  <a:gd name="T45" fmla="*/ 116 h 242"/>
                  <a:gd name="T46" fmla="*/ 61 w 216"/>
                  <a:gd name="T47" fmla="*/ 197 h 242"/>
                  <a:gd name="T48" fmla="*/ 86 w 216"/>
                  <a:gd name="T49" fmla="*/ 242 h 242"/>
                  <a:gd name="T50" fmla="*/ 105 w 216"/>
                  <a:gd name="T51" fmla="*/ 231 h 242"/>
                  <a:gd name="T52" fmla="*/ 102 w 216"/>
                  <a:gd name="T53" fmla="*/ 216 h 242"/>
                  <a:gd name="T54" fmla="*/ 107 w 216"/>
                  <a:gd name="T55" fmla="*/ 200 h 242"/>
                  <a:gd name="T56" fmla="*/ 130 w 216"/>
                  <a:gd name="T57" fmla="*/ 151 h 242"/>
                  <a:gd name="T58" fmla="*/ 159 w 216"/>
                  <a:gd name="T59" fmla="*/ 167 h 242"/>
                  <a:gd name="T60" fmla="*/ 190 w 216"/>
                  <a:gd name="T61" fmla="*/ 161 h 242"/>
                  <a:gd name="T62" fmla="*/ 214 w 216"/>
                  <a:gd name="T63" fmla="*/ 129 h 242"/>
                  <a:gd name="T64" fmla="*/ 201 w 216"/>
                  <a:gd name="T65" fmla="*/ 80 h 242"/>
                  <a:gd name="T66" fmla="*/ 157 w 216"/>
                  <a:gd name="T67" fmla="*/ 0 h 242"/>
                  <a:gd name="T68" fmla="*/ 137 w 216"/>
                  <a:gd name="T69" fmla="*/ 1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6" h="242">
                    <a:moveTo>
                      <a:pt x="147" y="75"/>
                    </a:moveTo>
                    <a:cubicBezTo>
                      <a:pt x="155" y="70"/>
                      <a:pt x="161" y="68"/>
                      <a:pt x="165" y="69"/>
                    </a:cubicBezTo>
                    <a:cubicBezTo>
                      <a:pt x="169" y="70"/>
                      <a:pt x="172" y="74"/>
                      <a:pt x="176" y="81"/>
                    </a:cubicBezTo>
                    <a:cubicBezTo>
                      <a:pt x="181" y="90"/>
                      <a:pt x="183" y="99"/>
                      <a:pt x="182" y="107"/>
                    </a:cubicBezTo>
                    <a:cubicBezTo>
                      <a:pt x="180" y="114"/>
                      <a:pt x="176" y="120"/>
                      <a:pt x="169" y="124"/>
                    </a:cubicBezTo>
                    <a:cubicBezTo>
                      <a:pt x="160" y="129"/>
                      <a:pt x="152" y="129"/>
                      <a:pt x="145" y="124"/>
                    </a:cubicBezTo>
                    <a:cubicBezTo>
                      <a:pt x="137" y="120"/>
                      <a:pt x="129" y="111"/>
                      <a:pt x="122" y="98"/>
                    </a:cubicBezTo>
                    <a:cubicBezTo>
                      <a:pt x="121" y="96"/>
                      <a:pt x="120" y="94"/>
                      <a:pt x="120" y="93"/>
                    </a:cubicBezTo>
                    <a:cubicBezTo>
                      <a:pt x="119" y="92"/>
                      <a:pt x="119" y="91"/>
                      <a:pt x="118" y="90"/>
                    </a:cubicBezTo>
                    <a:lnTo>
                      <a:pt x="147" y="75"/>
                    </a:lnTo>
                    <a:close/>
                    <a:moveTo>
                      <a:pt x="137" y="11"/>
                    </a:moveTo>
                    <a:cubicBezTo>
                      <a:pt x="141" y="18"/>
                      <a:pt x="141" y="23"/>
                      <a:pt x="140" y="27"/>
                    </a:cubicBezTo>
                    <a:cubicBezTo>
                      <a:pt x="137" y="31"/>
                      <a:pt x="130" y="37"/>
                      <a:pt x="118" y="43"/>
                    </a:cubicBezTo>
                    <a:cubicBezTo>
                      <a:pt x="57" y="76"/>
                      <a:pt x="57" y="76"/>
                      <a:pt x="57" y="76"/>
                    </a:cubicBezTo>
                    <a:cubicBezTo>
                      <a:pt x="45" y="83"/>
                      <a:pt x="37" y="86"/>
                      <a:pt x="32" y="85"/>
                    </a:cubicBezTo>
                    <a:cubicBezTo>
                      <a:pt x="27" y="85"/>
                      <a:pt x="23" y="81"/>
                      <a:pt x="19" y="75"/>
                    </a:cubicBezTo>
                    <a:cubicBezTo>
                      <a:pt x="0" y="85"/>
                      <a:pt x="0" y="85"/>
                      <a:pt x="0" y="85"/>
                    </a:cubicBezTo>
                    <a:cubicBezTo>
                      <a:pt x="39" y="155"/>
                      <a:pt x="39" y="155"/>
                      <a:pt x="39" y="155"/>
                    </a:cubicBezTo>
                    <a:cubicBezTo>
                      <a:pt x="58" y="145"/>
                      <a:pt x="58" y="145"/>
                      <a:pt x="58" y="145"/>
                    </a:cubicBezTo>
                    <a:cubicBezTo>
                      <a:pt x="54" y="138"/>
                      <a:pt x="54" y="133"/>
                      <a:pt x="56" y="128"/>
                    </a:cubicBezTo>
                    <a:cubicBezTo>
                      <a:pt x="58" y="124"/>
                      <a:pt x="65" y="119"/>
                      <a:pt x="77" y="112"/>
                    </a:cubicBezTo>
                    <a:cubicBezTo>
                      <a:pt x="97" y="102"/>
                      <a:pt x="97" y="102"/>
                      <a:pt x="97" y="102"/>
                    </a:cubicBezTo>
                    <a:cubicBezTo>
                      <a:pt x="105" y="116"/>
                      <a:pt x="105" y="116"/>
                      <a:pt x="105" y="116"/>
                    </a:cubicBezTo>
                    <a:cubicBezTo>
                      <a:pt x="61" y="197"/>
                      <a:pt x="61" y="197"/>
                      <a:pt x="61" y="197"/>
                    </a:cubicBezTo>
                    <a:cubicBezTo>
                      <a:pt x="86" y="242"/>
                      <a:pt x="86" y="242"/>
                      <a:pt x="86" y="242"/>
                    </a:cubicBezTo>
                    <a:cubicBezTo>
                      <a:pt x="105" y="231"/>
                      <a:pt x="105" y="231"/>
                      <a:pt x="105" y="231"/>
                    </a:cubicBezTo>
                    <a:cubicBezTo>
                      <a:pt x="103" y="226"/>
                      <a:pt x="102" y="221"/>
                      <a:pt x="102" y="216"/>
                    </a:cubicBezTo>
                    <a:cubicBezTo>
                      <a:pt x="102" y="212"/>
                      <a:pt x="104" y="207"/>
                      <a:pt x="107" y="200"/>
                    </a:cubicBezTo>
                    <a:cubicBezTo>
                      <a:pt x="130" y="151"/>
                      <a:pt x="130" y="151"/>
                      <a:pt x="130" y="151"/>
                    </a:cubicBezTo>
                    <a:cubicBezTo>
                      <a:pt x="140" y="160"/>
                      <a:pt x="150" y="165"/>
                      <a:pt x="159" y="167"/>
                    </a:cubicBezTo>
                    <a:cubicBezTo>
                      <a:pt x="169" y="168"/>
                      <a:pt x="179" y="167"/>
                      <a:pt x="190" y="161"/>
                    </a:cubicBezTo>
                    <a:cubicBezTo>
                      <a:pt x="204" y="153"/>
                      <a:pt x="212" y="143"/>
                      <a:pt x="214" y="129"/>
                    </a:cubicBezTo>
                    <a:cubicBezTo>
                      <a:pt x="216" y="116"/>
                      <a:pt x="211" y="100"/>
                      <a:pt x="201" y="80"/>
                    </a:cubicBezTo>
                    <a:cubicBezTo>
                      <a:pt x="157" y="0"/>
                      <a:pt x="157" y="0"/>
                      <a:pt x="157" y="0"/>
                    </a:cubicBezTo>
                    <a:lnTo>
                      <a:pt x="137"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8" name="Freeform 18"/>
              <p:cNvSpPr>
                <a:spLocks/>
              </p:cNvSpPr>
              <p:nvPr/>
            </p:nvSpPr>
            <p:spPr bwMode="auto">
              <a:xfrm>
                <a:off x="3254797" y="1097591"/>
                <a:ext cx="58120" cy="51741"/>
              </a:xfrm>
              <a:custGeom>
                <a:avLst/>
                <a:gdLst>
                  <a:gd name="T0" fmla="*/ 145 w 193"/>
                  <a:gd name="T1" fmla="*/ 0 h 169"/>
                  <a:gd name="T2" fmla="*/ 193 w 193"/>
                  <a:gd name="T3" fmla="*/ 66 h 169"/>
                  <a:gd name="T4" fmla="*/ 175 w 193"/>
                  <a:gd name="T5" fmla="*/ 79 h 169"/>
                  <a:gd name="T6" fmla="*/ 161 w 193"/>
                  <a:gd name="T7" fmla="*/ 69 h 169"/>
                  <a:gd name="T8" fmla="*/ 137 w 193"/>
                  <a:gd name="T9" fmla="*/ 82 h 169"/>
                  <a:gd name="T10" fmla="*/ 81 w 193"/>
                  <a:gd name="T11" fmla="*/ 121 h 169"/>
                  <a:gd name="T12" fmla="*/ 62 w 193"/>
                  <a:gd name="T13" fmla="*/ 140 h 169"/>
                  <a:gd name="T14" fmla="*/ 66 w 193"/>
                  <a:gd name="T15" fmla="*/ 157 h 169"/>
                  <a:gd name="T16" fmla="*/ 48 w 193"/>
                  <a:gd name="T17" fmla="*/ 169 h 169"/>
                  <a:gd name="T18" fmla="*/ 0 w 193"/>
                  <a:gd name="T19" fmla="*/ 104 h 169"/>
                  <a:gd name="T20" fmla="*/ 18 w 193"/>
                  <a:gd name="T21" fmla="*/ 91 h 169"/>
                  <a:gd name="T22" fmla="*/ 33 w 193"/>
                  <a:gd name="T23" fmla="*/ 100 h 169"/>
                  <a:gd name="T24" fmla="*/ 57 w 193"/>
                  <a:gd name="T25" fmla="*/ 88 h 169"/>
                  <a:gd name="T26" fmla="*/ 112 w 193"/>
                  <a:gd name="T27" fmla="*/ 48 h 169"/>
                  <a:gd name="T28" fmla="*/ 132 w 193"/>
                  <a:gd name="T29" fmla="*/ 29 h 169"/>
                  <a:gd name="T30" fmla="*/ 127 w 193"/>
                  <a:gd name="T31" fmla="*/ 13 h 169"/>
                  <a:gd name="T32" fmla="*/ 145 w 193"/>
                  <a:gd name="T33"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3" h="169">
                    <a:moveTo>
                      <a:pt x="145" y="0"/>
                    </a:moveTo>
                    <a:cubicBezTo>
                      <a:pt x="193" y="66"/>
                      <a:pt x="193" y="66"/>
                      <a:pt x="193" y="66"/>
                    </a:cubicBezTo>
                    <a:cubicBezTo>
                      <a:pt x="175" y="79"/>
                      <a:pt x="175" y="79"/>
                      <a:pt x="175" y="79"/>
                    </a:cubicBezTo>
                    <a:cubicBezTo>
                      <a:pt x="170" y="72"/>
                      <a:pt x="166" y="69"/>
                      <a:pt x="161" y="69"/>
                    </a:cubicBezTo>
                    <a:cubicBezTo>
                      <a:pt x="156" y="69"/>
                      <a:pt x="148" y="74"/>
                      <a:pt x="137" y="82"/>
                    </a:cubicBezTo>
                    <a:cubicBezTo>
                      <a:pt x="81" y="121"/>
                      <a:pt x="81" y="121"/>
                      <a:pt x="81" y="121"/>
                    </a:cubicBezTo>
                    <a:cubicBezTo>
                      <a:pt x="70" y="130"/>
                      <a:pt x="63" y="136"/>
                      <a:pt x="62" y="140"/>
                    </a:cubicBezTo>
                    <a:cubicBezTo>
                      <a:pt x="60" y="145"/>
                      <a:pt x="62" y="150"/>
                      <a:pt x="66" y="157"/>
                    </a:cubicBezTo>
                    <a:cubicBezTo>
                      <a:pt x="48" y="169"/>
                      <a:pt x="48" y="169"/>
                      <a:pt x="48" y="169"/>
                    </a:cubicBezTo>
                    <a:cubicBezTo>
                      <a:pt x="0" y="104"/>
                      <a:pt x="0" y="104"/>
                      <a:pt x="0" y="104"/>
                    </a:cubicBezTo>
                    <a:cubicBezTo>
                      <a:pt x="18" y="91"/>
                      <a:pt x="18" y="91"/>
                      <a:pt x="18" y="91"/>
                    </a:cubicBezTo>
                    <a:cubicBezTo>
                      <a:pt x="23" y="97"/>
                      <a:pt x="28" y="100"/>
                      <a:pt x="33" y="100"/>
                    </a:cubicBezTo>
                    <a:cubicBezTo>
                      <a:pt x="37" y="100"/>
                      <a:pt x="45" y="96"/>
                      <a:pt x="57" y="88"/>
                    </a:cubicBezTo>
                    <a:cubicBezTo>
                      <a:pt x="112" y="48"/>
                      <a:pt x="112" y="48"/>
                      <a:pt x="112" y="48"/>
                    </a:cubicBezTo>
                    <a:cubicBezTo>
                      <a:pt x="124" y="40"/>
                      <a:pt x="130" y="34"/>
                      <a:pt x="132" y="29"/>
                    </a:cubicBezTo>
                    <a:cubicBezTo>
                      <a:pt x="133" y="25"/>
                      <a:pt x="132" y="20"/>
                      <a:pt x="127" y="13"/>
                    </a:cubicBezTo>
                    <a:lnTo>
                      <a:pt x="1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9" name="Freeform 19"/>
              <p:cNvSpPr>
                <a:spLocks noEditPoints="1"/>
              </p:cNvSpPr>
              <p:nvPr/>
            </p:nvSpPr>
            <p:spPr bwMode="auto">
              <a:xfrm>
                <a:off x="3273934" y="1120272"/>
                <a:ext cx="65916" cy="65208"/>
              </a:xfrm>
              <a:custGeom>
                <a:avLst/>
                <a:gdLst>
                  <a:gd name="T0" fmla="*/ 142 w 215"/>
                  <a:gd name="T1" fmla="*/ 74 h 213"/>
                  <a:gd name="T2" fmla="*/ 159 w 215"/>
                  <a:gd name="T3" fmla="*/ 65 h 213"/>
                  <a:gd name="T4" fmla="*/ 170 w 215"/>
                  <a:gd name="T5" fmla="*/ 74 h 213"/>
                  <a:gd name="T6" fmla="*/ 179 w 215"/>
                  <a:gd name="T7" fmla="*/ 113 h 213"/>
                  <a:gd name="T8" fmla="*/ 149 w 215"/>
                  <a:gd name="T9" fmla="*/ 154 h 213"/>
                  <a:gd name="T10" fmla="*/ 102 w 215"/>
                  <a:gd name="T11" fmla="*/ 174 h 213"/>
                  <a:gd name="T12" fmla="*/ 65 w 215"/>
                  <a:gd name="T13" fmla="*/ 157 h 213"/>
                  <a:gd name="T14" fmla="*/ 60 w 215"/>
                  <a:gd name="T15" fmla="*/ 144 h 213"/>
                  <a:gd name="T16" fmla="*/ 72 w 215"/>
                  <a:gd name="T17" fmla="*/ 130 h 213"/>
                  <a:gd name="T18" fmla="*/ 142 w 215"/>
                  <a:gd name="T19" fmla="*/ 74 h 213"/>
                  <a:gd name="T20" fmla="*/ 122 w 215"/>
                  <a:gd name="T21" fmla="*/ 14 h 213"/>
                  <a:gd name="T22" fmla="*/ 126 w 215"/>
                  <a:gd name="T23" fmla="*/ 28 h 213"/>
                  <a:gd name="T24" fmla="*/ 107 w 215"/>
                  <a:gd name="T25" fmla="*/ 48 h 213"/>
                  <a:gd name="T26" fmla="*/ 54 w 215"/>
                  <a:gd name="T27" fmla="*/ 91 h 213"/>
                  <a:gd name="T28" fmla="*/ 30 w 215"/>
                  <a:gd name="T29" fmla="*/ 105 h 213"/>
                  <a:gd name="T30" fmla="*/ 17 w 215"/>
                  <a:gd name="T31" fmla="*/ 97 h 213"/>
                  <a:gd name="T32" fmla="*/ 0 w 215"/>
                  <a:gd name="T33" fmla="*/ 111 h 213"/>
                  <a:gd name="T34" fmla="*/ 49 w 215"/>
                  <a:gd name="T35" fmla="*/ 172 h 213"/>
                  <a:gd name="T36" fmla="*/ 110 w 215"/>
                  <a:gd name="T37" fmla="*/ 211 h 213"/>
                  <a:gd name="T38" fmla="*/ 177 w 215"/>
                  <a:gd name="T39" fmla="*/ 188 h 213"/>
                  <a:gd name="T40" fmla="*/ 213 w 215"/>
                  <a:gd name="T41" fmla="*/ 128 h 213"/>
                  <a:gd name="T42" fmla="*/ 188 w 215"/>
                  <a:gd name="T43" fmla="*/ 61 h 213"/>
                  <a:gd name="T44" fmla="*/ 139 w 215"/>
                  <a:gd name="T45" fmla="*/ 0 h 213"/>
                  <a:gd name="T46" fmla="*/ 122 w 215"/>
                  <a:gd name="T47" fmla="*/ 1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5" h="213">
                    <a:moveTo>
                      <a:pt x="142" y="74"/>
                    </a:moveTo>
                    <a:cubicBezTo>
                      <a:pt x="150" y="68"/>
                      <a:pt x="155" y="65"/>
                      <a:pt x="159" y="65"/>
                    </a:cubicBezTo>
                    <a:cubicBezTo>
                      <a:pt x="162" y="66"/>
                      <a:pt x="166" y="68"/>
                      <a:pt x="170" y="74"/>
                    </a:cubicBezTo>
                    <a:cubicBezTo>
                      <a:pt x="180" y="86"/>
                      <a:pt x="183" y="99"/>
                      <a:pt x="179" y="113"/>
                    </a:cubicBezTo>
                    <a:cubicBezTo>
                      <a:pt x="176" y="127"/>
                      <a:pt x="166" y="141"/>
                      <a:pt x="149" y="154"/>
                    </a:cubicBezTo>
                    <a:cubicBezTo>
                      <a:pt x="133" y="167"/>
                      <a:pt x="117" y="174"/>
                      <a:pt x="102" y="174"/>
                    </a:cubicBezTo>
                    <a:cubicBezTo>
                      <a:pt x="87" y="175"/>
                      <a:pt x="75" y="169"/>
                      <a:pt x="65" y="157"/>
                    </a:cubicBezTo>
                    <a:cubicBezTo>
                      <a:pt x="61" y="152"/>
                      <a:pt x="59" y="148"/>
                      <a:pt x="60" y="144"/>
                    </a:cubicBezTo>
                    <a:cubicBezTo>
                      <a:pt x="60" y="141"/>
                      <a:pt x="64" y="136"/>
                      <a:pt x="72" y="130"/>
                    </a:cubicBezTo>
                    <a:lnTo>
                      <a:pt x="142" y="74"/>
                    </a:lnTo>
                    <a:close/>
                    <a:moveTo>
                      <a:pt x="122" y="14"/>
                    </a:moveTo>
                    <a:cubicBezTo>
                      <a:pt x="126" y="20"/>
                      <a:pt x="128" y="24"/>
                      <a:pt x="126" y="28"/>
                    </a:cubicBezTo>
                    <a:cubicBezTo>
                      <a:pt x="125" y="33"/>
                      <a:pt x="119" y="39"/>
                      <a:pt x="107" y="48"/>
                    </a:cubicBezTo>
                    <a:cubicBezTo>
                      <a:pt x="54" y="91"/>
                      <a:pt x="54" y="91"/>
                      <a:pt x="54" y="91"/>
                    </a:cubicBezTo>
                    <a:cubicBezTo>
                      <a:pt x="43" y="100"/>
                      <a:pt x="35" y="105"/>
                      <a:pt x="30" y="105"/>
                    </a:cubicBezTo>
                    <a:cubicBezTo>
                      <a:pt x="26" y="106"/>
                      <a:pt x="21" y="103"/>
                      <a:pt x="17" y="97"/>
                    </a:cubicBezTo>
                    <a:cubicBezTo>
                      <a:pt x="0" y="111"/>
                      <a:pt x="0" y="111"/>
                      <a:pt x="0" y="111"/>
                    </a:cubicBezTo>
                    <a:cubicBezTo>
                      <a:pt x="49" y="172"/>
                      <a:pt x="49" y="172"/>
                      <a:pt x="49" y="172"/>
                    </a:cubicBezTo>
                    <a:cubicBezTo>
                      <a:pt x="68" y="195"/>
                      <a:pt x="88" y="208"/>
                      <a:pt x="110" y="211"/>
                    </a:cubicBezTo>
                    <a:cubicBezTo>
                      <a:pt x="132" y="213"/>
                      <a:pt x="154" y="206"/>
                      <a:pt x="177" y="188"/>
                    </a:cubicBezTo>
                    <a:cubicBezTo>
                      <a:pt x="199" y="170"/>
                      <a:pt x="211" y="150"/>
                      <a:pt x="213" y="128"/>
                    </a:cubicBezTo>
                    <a:cubicBezTo>
                      <a:pt x="215" y="107"/>
                      <a:pt x="207" y="84"/>
                      <a:pt x="188" y="61"/>
                    </a:cubicBezTo>
                    <a:cubicBezTo>
                      <a:pt x="139" y="0"/>
                      <a:pt x="139" y="0"/>
                      <a:pt x="139" y="0"/>
                    </a:cubicBezTo>
                    <a:lnTo>
                      <a:pt x="12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0" name="Freeform 20"/>
              <p:cNvSpPr>
                <a:spLocks/>
              </p:cNvSpPr>
              <p:nvPr/>
            </p:nvSpPr>
            <p:spPr bwMode="auto">
              <a:xfrm>
                <a:off x="3340559" y="1179809"/>
                <a:ext cx="57411" cy="56702"/>
              </a:xfrm>
              <a:custGeom>
                <a:avLst/>
                <a:gdLst>
                  <a:gd name="T0" fmla="*/ 170 w 189"/>
                  <a:gd name="T1" fmla="*/ 52 h 186"/>
                  <a:gd name="T2" fmla="*/ 179 w 189"/>
                  <a:gd name="T3" fmla="*/ 45 h 186"/>
                  <a:gd name="T4" fmla="*/ 189 w 189"/>
                  <a:gd name="T5" fmla="*/ 53 h 186"/>
                  <a:gd name="T6" fmla="*/ 166 w 189"/>
                  <a:gd name="T7" fmla="*/ 117 h 186"/>
                  <a:gd name="T8" fmla="*/ 149 w 189"/>
                  <a:gd name="T9" fmla="*/ 112 h 186"/>
                  <a:gd name="T10" fmla="*/ 152 w 189"/>
                  <a:gd name="T11" fmla="*/ 70 h 186"/>
                  <a:gd name="T12" fmla="*/ 136 w 189"/>
                  <a:gd name="T13" fmla="*/ 42 h 186"/>
                  <a:gd name="T14" fmla="*/ 100 w 189"/>
                  <a:gd name="T15" fmla="*/ 37 h 186"/>
                  <a:gd name="T16" fmla="*/ 60 w 189"/>
                  <a:gd name="T17" fmla="*/ 70 h 186"/>
                  <a:gd name="T18" fmla="*/ 39 w 189"/>
                  <a:gd name="T19" fmla="*/ 117 h 186"/>
                  <a:gd name="T20" fmla="*/ 55 w 189"/>
                  <a:gd name="T21" fmla="*/ 152 h 186"/>
                  <a:gd name="T22" fmla="*/ 86 w 189"/>
                  <a:gd name="T23" fmla="*/ 161 h 186"/>
                  <a:gd name="T24" fmla="*/ 122 w 189"/>
                  <a:gd name="T25" fmla="*/ 153 h 186"/>
                  <a:gd name="T26" fmla="*/ 132 w 189"/>
                  <a:gd name="T27" fmla="*/ 172 h 186"/>
                  <a:gd name="T28" fmla="*/ 81 w 189"/>
                  <a:gd name="T29" fmla="*/ 186 h 186"/>
                  <a:gd name="T30" fmla="*/ 35 w 189"/>
                  <a:gd name="T31" fmla="*/ 168 h 186"/>
                  <a:gd name="T32" fmla="*/ 2 w 189"/>
                  <a:gd name="T33" fmla="*/ 111 h 186"/>
                  <a:gd name="T34" fmla="*/ 24 w 189"/>
                  <a:gd name="T35" fmla="*/ 43 h 186"/>
                  <a:gd name="T36" fmla="*/ 83 w 189"/>
                  <a:gd name="T37" fmla="*/ 5 h 186"/>
                  <a:gd name="T38" fmla="*/ 147 w 189"/>
                  <a:gd name="T39" fmla="*/ 20 h 186"/>
                  <a:gd name="T40" fmla="*/ 160 w 189"/>
                  <a:gd name="T41" fmla="*/ 34 h 186"/>
                  <a:gd name="T42" fmla="*/ 170 w 189"/>
                  <a:gd name="T43" fmla="*/ 5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9" h="186">
                    <a:moveTo>
                      <a:pt x="170" y="52"/>
                    </a:moveTo>
                    <a:cubicBezTo>
                      <a:pt x="179" y="45"/>
                      <a:pt x="179" y="45"/>
                      <a:pt x="179" y="45"/>
                    </a:cubicBezTo>
                    <a:cubicBezTo>
                      <a:pt x="189" y="53"/>
                      <a:pt x="189" y="53"/>
                      <a:pt x="189" y="53"/>
                    </a:cubicBezTo>
                    <a:cubicBezTo>
                      <a:pt x="166" y="117"/>
                      <a:pt x="166" y="117"/>
                      <a:pt x="166" y="117"/>
                    </a:cubicBezTo>
                    <a:cubicBezTo>
                      <a:pt x="149" y="112"/>
                      <a:pt x="149" y="112"/>
                      <a:pt x="149" y="112"/>
                    </a:cubicBezTo>
                    <a:cubicBezTo>
                      <a:pt x="154" y="96"/>
                      <a:pt x="154" y="82"/>
                      <a:pt x="152" y="70"/>
                    </a:cubicBezTo>
                    <a:cubicBezTo>
                      <a:pt x="150" y="57"/>
                      <a:pt x="145" y="48"/>
                      <a:pt x="136" y="42"/>
                    </a:cubicBezTo>
                    <a:cubicBezTo>
                      <a:pt x="126" y="34"/>
                      <a:pt x="113" y="32"/>
                      <a:pt x="100" y="37"/>
                    </a:cubicBezTo>
                    <a:cubicBezTo>
                      <a:pt x="86" y="42"/>
                      <a:pt x="72" y="53"/>
                      <a:pt x="60" y="70"/>
                    </a:cubicBezTo>
                    <a:cubicBezTo>
                      <a:pt x="47" y="87"/>
                      <a:pt x="40" y="102"/>
                      <a:pt x="39" y="117"/>
                    </a:cubicBezTo>
                    <a:cubicBezTo>
                      <a:pt x="39" y="131"/>
                      <a:pt x="44" y="143"/>
                      <a:pt x="55" y="152"/>
                    </a:cubicBezTo>
                    <a:cubicBezTo>
                      <a:pt x="63" y="158"/>
                      <a:pt x="73" y="161"/>
                      <a:pt x="86" y="161"/>
                    </a:cubicBezTo>
                    <a:cubicBezTo>
                      <a:pt x="98" y="161"/>
                      <a:pt x="110" y="158"/>
                      <a:pt x="122" y="153"/>
                    </a:cubicBezTo>
                    <a:cubicBezTo>
                      <a:pt x="132" y="172"/>
                      <a:pt x="132" y="172"/>
                      <a:pt x="132" y="172"/>
                    </a:cubicBezTo>
                    <a:cubicBezTo>
                      <a:pt x="114" y="181"/>
                      <a:pt x="97" y="186"/>
                      <a:pt x="81" y="186"/>
                    </a:cubicBezTo>
                    <a:cubicBezTo>
                      <a:pt x="65" y="185"/>
                      <a:pt x="49" y="179"/>
                      <a:pt x="35" y="168"/>
                    </a:cubicBezTo>
                    <a:cubicBezTo>
                      <a:pt x="15" y="153"/>
                      <a:pt x="3" y="134"/>
                      <a:pt x="2" y="111"/>
                    </a:cubicBezTo>
                    <a:cubicBezTo>
                      <a:pt x="0" y="88"/>
                      <a:pt x="7" y="65"/>
                      <a:pt x="24" y="43"/>
                    </a:cubicBezTo>
                    <a:cubicBezTo>
                      <a:pt x="41" y="22"/>
                      <a:pt x="60" y="9"/>
                      <a:pt x="83" y="5"/>
                    </a:cubicBezTo>
                    <a:cubicBezTo>
                      <a:pt x="107" y="0"/>
                      <a:pt x="127" y="6"/>
                      <a:pt x="147" y="20"/>
                    </a:cubicBezTo>
                    <a:cubicBezTo>
                      <a:pt x="152" y="24"/>
                      <a:pt x="156" y="28"/>
                      <a:pt x="160" y="34"/>
                    </a:cubicBezTo>
                    <a:cubicBezTo>
                      <a:pt x="164" y="39"/>
                      <a:pt x="167" y="45"/>
                      <a:pt x="170"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1" name="Freeform 21"/>
              <p:cNvSpPr>
                <a:spLocks noEditPoints="1"/>
              </p:cNvSpPr>
              <p:nvPr/>
            </p:nvSpPr>
            <p:spPr bwMode="auto">
              <a:xfrm>
                <a:off x="3387338" y="1206743"/>
                <a:ext cx="55993" cy="57411"/>
              </a:xfrm>
              <a:custGeom>
                <a:avLst/>
                <a:gdLst>
                  <a:gd name="T0" fmla="*/ 143 w 185"/>
                  <a:gd name="T1" fmla="*/ 62 h 191"/>
                  <a:gd name="T2" fmla="*/ 131 w 185"/>
                  <a:gd name="T3" fmla="*/ 113 h 191"/>
                  <a:gd name="T4" fmla="*/ 98 w 185"/>
                  <a:gd name="T5" fmla="*/ 155 h 191"/>
                  <a:gd name="T6" fmla="*/ 62 w 185"/>
                  <a:gd name="T7" fmla="*/ 159 h 191"/>
                  <a:gd name="T8" fmla="*/ 42 w 185"/>
                  <a:gd name="T9" fmla="*/ 129 h 191"/>
                  <a:gd name="T10" fmla="*/ 54 w 185"/>
                  <a:gd name="T11" fmla="*/ 78 h 191"/>
                  <a:gd name="T12" fmla="*/ 87 w 185"/>
                  <a:gd name="T13" fmla="*/ 36 h 191"/>
                  <a:gd name="T14" fmla="*/ 123 w 185"/>
                  <a:gd name="T15" fmla="*/ 32 h 191"/>
                  <a:gd name="T16" fmla="*/ 143 w 185"/>
                  <a:gd name="T17" fmla="*/ 62 h 191"/>
                  <a:gd name="T18" fmla="*/ 64 w 185"/>
                  <a:gd name="T19" fmla="*/ 8 h 191"/>
                  <a:gd name="T20" fmla="*/ 14 w 185"/>
                  <a:gd name="T21" fmla="*/ 59 h 191"/>
                  <a:gd name="T22" fmla="*/ 7 w 185"/>
                  <a:gd name="T23" fmla="*/ 129 h 191"/>
                  <a:gd name="T24" fmla="*/ 52 w 185"/>
                  <a:gd name="T25" fmla="*/ 179 h 191"/>
                  <a:gd name="T26" fmla="*/ 120 w 185"/>
                  <a:gd name="T27" fmla="*/ 183 h 191"/>
                  <a:gd name="T28" fmla="*/ 171 w 185"/>
                  <a:gd name="T29" fmla="*/ 132 h 191"/>
                  <a:gd name="T30" fmla="*/ 178 w 185"/>
                  <a:gd name="T31" fmla="*/ 62 h 191"/>
                  <a:gd name="T32" fmla="*/ 132 w 185"/>
                  <a:gd name="T33" fmla="*/ 12 h 191"/>
                  <a:gd name="T34" fmla="*/ 64 w 185"/>
                  <a:gd name="T35" fmla="*/ 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5" h="191">
                    <a:moveTo>
                      <a:pt x="143" y="62"/>
                    </a:moveTo>
                    <a:cubicBezTo>
                      <a:pt x="144" y="76"/>
                      <a:pt x="140" y="93"/>
                      <a:pt x="131" y="113"/>
                    </a:cubicBezTo>
                    <a:cubicBezTo>
                      <a:pt x="121" y="133"/>
                      <a:pt x="110" y="147"/>
                      <a:pt x="98" y="155"/>
                    </a:cubicBezTo>
                    <a:cubicBezTo>
                      <a:pt x="86" y="163"/>
                      <a:pt x="74" y="164"/>
                      <a:pt x="62" y="159"/>
                    </a:cubicBezTo>
                    <a:cubicBezTo>
                      <a:pt x="50" y="153"/>
                      <a:pt x="43" y="143"/>
                      <a:pt x="42" y="129"/>
                    </a:cubicBezTo>
                    <a:cubicBezTo>
                      <a:pt x="41" y="115"/>
                      <a:pt x="45" y="98"/>
                      <a:pt x="54" y="78"/>
                    </a:cubicBezTo>
                    <a:cubicBezTo>
                      <a:pt x="64" y="58"/>
                      <a:pt x="75" y="44"/>
                      <a:pt x="87" y="36"/>
                    </a:cubicBezTo>
                    <a:cubicBezTo>
                      <a:pt x="99" y="28"/>
                      <a:pt x="111" y="27"/>
                      <a:pt x="123" y="32"/>
                    </a:cubicBezTo>
                    <a:cubicBezTo>
                      <a:pt x="135" y="38"/>
                      <a:pt x="141" y="48"/>
                      <a:pt x="143" y="62"/>
                    </a:cubicBezTo>
                    <a:close/>
                    <a:moveTo>
                      <a:pt x="64" y="8"/>
                    </a:moveTo>
                    <a:cubicBezTo>
                      <a:pt x="43" y="17"/>
                      <a:pt x="26" y="34"/>
                      <a:pt x="14" y="59"/>
                    </a:cubicBezTo>
                    <a:cubicBezTo>
                      <a:pt x="2" y="84"/>
                      <a:pt x="0" y="107"/>
                      <a:pt x="7" y="129"/>
                    </a:cubicBezTo>
                    <a:cubicBezTo>
                      <a:pt x="14" y="151"/>
                      <a:pt x="29" y="168"/>
                      <a:pt x="52" y="179"/>
                    </a:cubicBezTo>
                    <a:cubicBezTo>
                      <a:pt x="76" y="190"/>
                      <a:pt x="98" y="191"/>
                      <a:pt x="120" y="183"/>
                    </a:cubicBezTo>
                    <a:cubicBezTo>
                      <a:pt x="142" y="174"/>
                      <a:pt x="159" y="157"/>
                      <a:pt x="171" y="132"/>
                    </a:cubicBezTo>
                    <a:cubicBezTo>
                      <a:pt x="183" y="108"/>
                      <a:pt x="185" y="84"/>
                      <a:pt x="178" y="62"/>
                    </a:cubicBezTo>
                    <a:cubicBezTo>
                      <a:pt x="171" y="40"/>
                      <a:pt x="156" y="23"/>
                      <a:pt x="132" y="12"/>
                    </a:cubicBezTo>
                    <a:cubicBezTo>
                      <a:pt x="109" y="1"/>
                      <a:pt x="86" y="0"/>
                      <a:pt x="6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2" name="Freeform 22"/>
              <p:cNvSpPr>
                <a:spLocks noEditPoints="1"/>
              </p:cNvSpPr>
              <p:nvPr/>
            </p:nvSpPr>
            <p:spPr bwMode="auto">
              <a:xfrm>
                <a:off x="3436244" y="1222336"/>
                <a:ext cx="58829" cy="67334"/>
              </a:xfrm>
              <a:custGeom>
                <a:avLst/>
                <a:gdLst>
                  <a:gd name="T0" fmla="*/ 97 w 193"/>
                  <a:gd name="T1" fmla="*/ 60 h 220"/>
                  <a:gd name="T2" fmla="*/ 106 w 193"/>
                  <a:gd name="T3" fmla="*/ 43 h 220"/>
                  <a:gd name="T4" fmla="*/ 122 w 193"/>
                  <a:gd name="T5" fmla="*/ 44 h 220"/>
                  <a:gd name="T6" fmla="*/ 144 w 193"/>
                  <a:gd name="T7" fmla="*/ 58 h 220"/>
                  <a:gd name="T8" fmla="*/ 147 w 193"/>
                  <a:gd name="T9" fmla="*/ 80 h 220"/>
                  <a:gd name="T10" fmla="*/ 131 w 193"/>
                  <a:gd name="T11" fmla="*/ 97 h 220"/>
                  <a:gd name="T12" fmla="*/ 96 w 193"/>
                  <a:gd name="T13" fmla="*/ 93 h 220"/>
                  <a:gd name="T14" fmla="*/ 91 w 193"/>
                  <a:gd name="T15" fmla="*/ 92 h 220"/>
                  <a:gd name="T16" fmla="*/ 88 w 193"/>
                  <a:gd name="T17" fmla="*/ 91 h 220"/>
                  <a:gd name="T18" fmla="*/ 97 w 193"/>
                  <a:gd name="T19" fmla="*/ 60 h 220"/>
                  <a:gd name="T20" fmla="*/ 45 w 193"/>
                  <a:gd name="T21" fmla="*/ 21 h 220"/>
                  <a:gd name="T22" fmla="*/ 58 w 193"/>
                  <a:gd name="T23" fmla="*/ 31 h 220"/>
                  <a:gd name="T24" fmla="*/ 54 w 193"/>
                  <a:gd name="T25" fmla="*/ 58 h 220"/>
                  <a:gd name="T26" fmla="*/ 34 w 193"/>
                  <a:gd name="T27" fmla="*/ 123 h 220"/>
                  <a:gd name="T28" fmla="*/ 23 w 193"/>
                  <a:gd name="T29" fmla="*/ 147 h 220"/>
                  <a:gd name="T30" fmla="*/ 6 w 193"/>
                  <a:gd name="T31" fmla="*/ 148 h 220"/>
                  <a:gd name="T32" fmla="*/ 0 w 193"/>
                  <a:gd name="T33" fmla="*/ 169 h 220"/>
                  <a:gd name="T34" fmla="*/ 77 w 193"/>
                  <a:gd name="T35" fmla="*/ 192 h 220"/>
                  <a:gd name="T36" fmla="*/ 83 w 193"/>
                  <a:gd name="T37" fmla="*/ 171 h 220"/>
                  <a:gd name="T38" fmla="*/ 70 w 193"/>
                  <a:gd name="T39" fmla="*/ 161 h 220"/>
                  <a:gd name="T40" fmla="*/ 74 w 193"/>
                  <a:gd name="T41" fmla="*/ 135 h 220"/>
                  <a:gd name="T42" fmla="*/ 81 w 193"/>
                  <a:gd name="T43" fmla="*/ 114 h 220"/>
                  <a:gd name="T44" fmla="*/ 96 w 193"/>
                  <a:gd name="T45" fmla="*/ 118 h 220"/>
                  <a:gd name="T46" fmla="*/ 123 w 193"/>
                  <a:gd name="T47" fmla="*/ 206 h 220"/>
                  <a:gd name="T48" fmla="*/ 172 w 193"/>
                  <a:gd name="T49" fmla="*/ 220 h 220"/>
                  <a:gd name="T50" fmla="*/ 179 w 193"/>
                  <a:gd name="T51" fmla="*/ 200 h 220"/>
                  <a:gd name="T52" fmla="*/ 166 w 193"/>
                  <a:gd name="T53" fmla="*/ 192 h 220"/>
                  <a:gd name="T54" fmla="*/ 158 w 193"/>
                  <a:gd name="T55" fmla="*/ 177 h 220"/>
                  <a:gd name="T56" fmla="*/ 139 w 193"/>
                  <a:gd name="T57" fmla="*/ 125 h 220"/>
                  <a:gd name="T58" fmla="*/ 172 w 193"/>
                  <a:gd name="T59" fmla="*/ 117 h 220"/>
                  <a:gd name="T60" fmla="*/ 189 w 193"/>
                  <a:gd name="T61" fmla="*/ 91 h 220"/>
                  <a:gd name="T62" fmla="*/ 183 w 193"/>
                  <a:gd name="T63" fmla="*/ 52 h 220"/>
                  <a:gd name="T64" fmla="*/ 139 w 193"/>
                  <a:gd name="T65" fmla="*/ 26 h 220"/>
                  <a:gd name="T66" fmla="*/ 51 w 193"/>
                  <a:gd name="T67" fmla="*/ 0 h 220"/>
                  <a:gd name="T68" fmla="*/ 45 w 193"/>
                  <a:gd name="T69" fmla="*/ 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220">
                    <a:moveTo>
                      <a:pt x="97" y="60"/>
                    </a:moveTo>
                    <a:cubicBezTo>
                      <a:pt x="100" y="51"/>
                      <a:pt x="103" y="45"/>
                      <a:pt x="106" y="43"/>
                    </a:cubicBezTo>
                    <a:cubicBezTo>
                      <a:pt x="109" y="42"/>
                      <a:pt x="114" y="42"/>
                      <a:pt x="122" y="44"/>
                    </a:cubicBezTo>
                    <a:cubicBezTo>
                      <a:pt x="132" y="47"/>
                      <a:pt x="140" y="52"/>
                      <a:pt x="144" y="58"/>
                    </a:cubicBezTo>
                    <a:cubicBezTo>
                      <a:pt x="149" y="64"/>
                      <a:pt x="150" y="72"/>
                      <a:pt x="147" y="80"/>
                    </a:cubicBezTo>
                    <a:cubicBezTo>
                      <a:pt x="145" y="89"/>
                      <a:pt x="139" y="94"/>
                      <a:pt x="131" y="97"/>
                    </a:cubicBezTo>
                    <a:cubicBezTo>
                      <a:pt x="122" y="99"/>
                      <a:pt x="111" y="98"/>
                      <a:pt x="96" y="93"/>
                    </a:cubicBezTo>
                    <a:cubicBezTo>
                      <a:pt x="94" y="93"/>
                      <a:pt x="92" y="92"/>
                      <a:pt x="91" y="92"/>
                    </a:cubicBezTo>
                    <a:cubicBezTo>
                      <a:pt x="90" y="91"/>
                      <a:pt x="89" y="91"/>
                      <a:pt x="88" y="91"/>
                    </a:cubicBezTo>
                    <a:lnTo>
                      <a:pt x="97" y="60"/>
                    </a:lnTo>
                    <a:close/>
                    <a:moveTo>
                      <a:pt x="45" y="21"/>
                    </a:moveTo>
                    <a:cubicBezTo>
                      <a:pt x="52" y="23"/>
                      <a:pt x="57" y="27"/>
                      <a:pt x="58" y="31"/>
                    </a:cubicBezTo>
                    <a:cubicBezTo>
                      <a:pt x="59" y="35"/>
                      <a:pt x="58" y="44"/>
                      <a:pt x="54" y="58"/>
                    </a:cubicBezTo>
                    <a:cubicBezTo>
                      <a:pt x="34" y="123"/>
                      <a:pt x="34" y="123"/>
                      <a:pt x="34" y="123"/>
                    </a:cubicBezTo>
                    <a:cubicBezTo>
                      <a:pt x="30" y="136"/>
                      <a:pt x="26" y="144"/>
                      <a:pt x="23" y="147"/>
                    </a:cubicBezTo>
                    <a:cubicBezTo>
                      <a:pt x="19" y="150"/>
                      <a:pt x="14" y="150"/>
                      <a:pt x="6" y="148"/>
                    </a:cubicBezTo>
                    <a:cubicBezTo>
                      <a:pt x="0" y="169"/>
                      <a:pt x="0" y="169"/>
                      <a:pt x="0" y="169"/>
                    </a:cubicBezTo>
                    <a:cubicBezTo>
                      <a:pt x="77" y="192"/>
                      <a:pt x="77" y="192"/>
                      <a:pt x="77" y="192"/>
                    </a:cubicBezTo>
                    <a:cubicBezTo>
                      <a:pt x="83" y="171"/>
                      <a:pt x="83" y="171"/>
                      <a:pt x="83" y="171"/>
                    </a:cubicBezTo>
                    <a:cubicBezTo>
                      <a:pt x="76" y="169"/>
                      <a:pt x="72" y="166"/>
                      <a:pt x="70" y="161"/>
                    </a:cubicBezTo>
                    <a:cubicBezTo>
                      <a:pt x="69" y="157"/>
                      <a:pt x="70" y="148"/>
                      <a:pt x="74" y="135"/>
                    </a:cubicBezTo>
                    <a:cubicBezTo>
                      <a:pt x="81" y="114"/>
                      <a:pt x="81" y="114"/>
                      <a:pt x="81" y="114"/>
                    </a:cubicBezTo>
                    <a:cubicBezTo>
                      <a:pt x="96" y="118"/>
                      <a:pt x="96" y="118"/>
                      <a:pt x="96" y="118"/>
                    </a:cubicBezTo>
                    <a:cubicBezTo>
                      <a:pt x="123" y="206"/>
                      <a:pt x="123" y="206"/>
                      <a:pt x="123" y="206"/>
                    </a:cubicBezTo>
                    <a:cubicBezTo>
                      <a:pt x="172" y="220"/>
                      <a:pt x="172" y="220"/>
                      <a:pt x="172" y="220"/>
                    </a:cubicBezTo>
                    <a:cubicBezTo>
                      <a:pt x="179" y="200"/>
                      <a:pt x="179" y="200"/>
                      <a:pt x="179" y="200"/>
                    </a:cubicBezTo>
                    <a:cubicBezTo>
                      <a:pt x="173" y="198"/>
                      <a:pt x="169" y="195"/>
                      <a:pt x="166" y="192"/>
                    </a:cubicBezTo>
                    <a:cubicBezTo>
                      <a:pt x="163" y="188"/>
                      <a:pt x="160" y="184"/>
                      <a:pt x="158" y="177"/>
                    </a:cubicBezTo>
                    <a:cubicBezTo>
                      <a:pt x="139" y="125"/>
                      <a:pt x="139" y="125"/>
                      <a:pt x="139" y="125"/>
                    </a:cubicBezTo>
                    <a:cubicBezTo>
                      <a:pt x="153" y="125"/>
                      <a:pt x="163" y="122"/>
                      <a:pt x="172" y="117"/>
                    </a:cubicBezTo>
                    <a:cubicBezTo>
                      <a:pt x="179" y="111"/>
                      <a:pt x="185" y="103"/>
                      <a:pt x="189" y="91"/>
                    </a:cubicBezTo>
                    <a:cubicBezTo>
                      <a:pt x="193" y="76"/>
                      <a:pt x="191" y="62"/>
                      <a:pt x="183" y="52"/>
                    </a:cubicBezTo>
                    <a:cubicBezTo>
                      <a:pt x="175" y="41"/>
                      <a:pt x="160" y="33"/>
                      <a:pt x="139" y="26"/>
                    </a:cubicBezTo>
                    <a:cubicBezTo>
                      <a:pt x="51" y="0"/>
                      <a:pt x="51" y="0"/>
                      <a:pt x="51" y="0"/>
                    </a:cubicBezTo>
                    <a:lnTo>
                      <a:pt x="4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3" name="Freeform 23"/>
              <p:cNvSpPr>
                <a:spLocks noEditPoints="1"/>
              </p:cNvSpPr>
              <p:nvPr/>
            </p:nvSpPr>
            <p:spPr bwMode="auto">
              <a:xfrm>
                <a:off x="3497199" y="1237220"/>
                <a:ext cx="50323" cy="56702"/>
              </a:xfrm>
              <a:custGeom>
                <a:avLst/>
                <a:gdLst>
                  <a:gd name="T0" fmla="*/ 76 w 164"/>
                  <a:gd name="T1" fmla="*/ 51 h 185"/>
                  <a:gd name="T2" fmla="*/ 82 w 164"/>
                  <a:gd name="T3" fmla="*/ 34 h 185"/>
                  <a:gd name="T4" fmla="*/ 94 w 164"/>
                  <a:gd name="T5" fmla="*/ 31 h 185"/>
                  <a:gd name="T6" fmla="*/ 115 w 164"/>
                  <a:gd name="T7" fmla="*/ 42 h 185"/>
                  <a:gd name="T8" fmla="*/ 120 w 164"/>
                  <a:gd name="T9" fmla="*/ 64 h 185"/>
                  <a:gd name="T10" fmla="*/ 108 w 164"/>
                  <a:gd name="T11" fmla="*/ 86 h 185"/>
                  <a:gd name="T12" fmla="*/ 79 w 164"/>
                  <a:gd name="T13" fmla="*/ 90 h 185"/>
                  <a:gd name="T14" fmla="*/ 75 w 164"/>
                  <a:gd name="T15" fmla="*/ 90 h 185"/>
                  <a:gd name="T16" fmla="*/ 71 w 164"/>
                  <a:gd name="T17" fmla="*/ 89 h 185"/>
                  <a:gd name="T18" fmla="*/ 76 w 164"/>
                  <a:gd name="T19" fmla="*/ 51 h 185"/>
                  <a:gd name="T20" fmla="*/ 20 w 164"/>
                  <a:gd name="T21" fmla="*/ 22 h 185"/>
                  <a:gd name="T22" fmla="*/ 33 w 164"/>
                  <a:gd name="T23" fmla="*/ 29 h 185"/>
                  <a:gd name="T24" fmla="*/ 33 w 164"/>
                  <a:gd name="T25" fmla="*/ 57 h 185"/>
                  <a:gd name="T26" fmla="*/ 25 w 164"/>
                  <a:gd name="T27" fmla="*/ 124 h 185"/>
                  <a:gd name="T28" fmla="*/ 18 w 164"/>
                  <a:gd name="T29" fmla="*/ 150 h 185"/>
                  <a:gd name="T30" fmla="*/ 3 w 164"/>
                  <a:gd name="T31" fmla="*/ 154 h 185"/>
                  <a:gd name="T32" fmla="*/ 0 w 164"/>
                  <a:gd name="T33" fmla="*/ 175 h 185"/>
                  <a:gd name="T34" fmla="*/ 78 w 164"/>
                  <a:gd name="T35" fmla="*/ 185 h 185"/>
                  <a:gd name="T36" fmla="*/ 80 w 164"/>
                  <a:gd name="T37" fmla="*/ 164 h 185"/>
                  <a:gd name="T38" fmla="*/ 67 w 164"/>
                  <a:gd name="T39" fmla="*/ 156 h 185"/>
                  <a:gd name="T40" fmla="*/ 66 w 164"/>
                  <a:gd name="T41" fmla="*/ 129 h 185"/>
                  <a:gd name="T42" fmla="*/ 69 w 164"/>
                  <a:gd name="T43" fmla="*/ 111 h 185"/>
                  <a:gd name="T44" fmla="*/ 96 w 164"/>
                  <a:gd name="T45" fmla="*/ 114 h 185"/>
                  <a:gd name="T46" fmla="*/ 142 w 164"/>
                  <a:gd name="T47" fmla="*/ 107 h 185"/>
                  <a:gd name="T48" fmla="*/ 162 w 164"/>
                  <a:gd name="T49" fmla="*/ 71 h 185"/>
                  <a:gd name="T50" fmla="*/ 151 w 164"/>
                  <a:gd name="T51" fmla="*/ 30 h 185"/>
                  <a:gd name="T52" fmla="*/ 107 w 164"/>
                  <a:gd name="T53" fmla="*/ 11 h 185"/>
                  <a:gd name="T54" fmla="*/ 22 w 164"/>
                  <a:gd name="T55" fmla="*/ 0 h 185"/>
                  <a:gd name="T56" fmla="*/ 20 w 164"/>
                  <a:gd name="T57" fmla="*/ 2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4" h="185">
                    <a:moveTo>
                      <a:pt x="76" y="51"/>
                    </a:moveTo>
                    <a:cubicBezTo>
                      <a:pt x="77" y="42"/>
                      <a:pt x="79" y="36"/>
                      <a:pt x="82" y="34"/>
                    </a:cubicBezTo>
                    <a:cubicBezTo>
                      <a:pt x="84" y="31"/>
                      <a:pt x="88" y="30"/>
                      <a:pt x="94" y="31"/>
                    </a:cubicBezTo>
                    <a:cubicBezTo>
                      <a:pt x="103" y="32"/>
                      <a:pt x="110" y="36"/>
                      <a:pt x="115" y="42"/>
                    </a:cubicBezTo>
                    <a:cubicBezTo>
                      <a:pt x="119" y="47"/>
                      <a:pt x="121" y="55"/>
                      <a:pt x="120" y="64"/>
                    </a:cubicBezTo>
                    <a:cubicBezTo>
                      <a:pt x="119" y="74"/>
                      <a:pt x="114" y="82"/>
                      <a:pt x="108" y="86"/>
                    </a:cubicBezTo>
                    <a:cubicBezTo>
                      <a:pt x="101" y="91"/>
                      <a:pt x="91" y="92"/>
                      <a:pt x="79" y="90"/>
                    </a:cubicBezTo>
                    <a:cubicBezTo>
                      <a:pt x="77" y="90"/>
                      <a:pt x="76" y="90"/>
                      <a:pt x="75" y="90"/>
                    </a:cubicBezTo>
                    <a:cubicBezTo>
                      <a:pt x="73" y="90"/>
                      <a:pt x="72" y="89"/>
                      <a:pt x="71" y="89"/>
                    </a:cubicBezTo>
                    <a:lnTo>
                      <a:pt x="76" y="51"/>
                    </a:lnTo>
                    <a:close/>
                    <a:moveTo>
                      <a:pt x="20" y="22"/>
                    </a:moveTo>
                    <a:cubicBezTo>
                      <a:pt x="26" y="23"/>
                      <a:pt x="31" y="25"/>
                      <a:pt x="33" y="29"/>
                    </a:cubicBezTo>
                    <a:cubicBezTo>
                      <a:pt x="35" y="33"/>
                      <a:pt x="35" y="42"/>
                      <a:pt x="33" y="57"/>
                    </a:cubicBezTo>
                    <a:cubicBezTo>
                      <a:pt x="25" y="124"/>
                      <a:pt x="25" y="124"/>
                      <a:pt x="25" y="124"/>
                    </a:cubicBezTo>
                    <a:cubicBezTo>
                      <a:pt x="23" y="138"/>
                      <a:pt x="21" y="147"/>
                      <a:pt x="18" y="150"/>
                    </a:cubicBezTo>
                    <a:cubicBezTo>
                      <a:pt x="15" y="153"/>
                      <a:pt x="10" y="155"/>
                      <a:pt x="3" y="154"/>
                    </a:cubicBezTo>
                    <a:cubicBezTo>
                      <a:pt x="0" y="175"/>
                      <a:pt x="0" y="175"/>
                      <a:pt x="0" y="175"/>
                    </a:cubicBezTo>
                    <a:cubicBezTo>
                      <a:pt x="78" y="185"/>
                      <a:pt x="78" y="185"/>
                      <a:pt x="78" y="185"/>
                    </a:cubicBezTo>
                    <a:cubicBezTo>
                      <a:pt x="80" y="164"/>
                      <a:pt x="80" y="164"/>
                      <a:pt x="80" y="164"/>
                    </a:cubicBezTo>
                    <a:cubicBezTo>
                      <a:pt x="73" y="162"/>
                      <a:pt x="69" y="160"/>
                      <a:pt x="67" y="156"/>
                    </a:cubicBezTo>
                    <a:cubicBezTo>
                      <a:pt x="65" y="152"/>
                      <a:pt x="64" y="143"/>
                      <a:pt x="66" y="129"/>
                    </a:cubicBezTo>
                    <a:cubicBezTo>
                      <a:pt x="69" y="111"/>
                      <a:pt x="69" y="111"/>
                      <a:pt x="69" y="111"/>
                    </a:cubicBezTo>
                    <a:cubicBezTo>
                      <a:pt x="96" y="114"/>
                      <a:pt x="96" y="114"/>
                      <a:pt x="96" y="114"/>
                    </a:cubicBezTo>
                    <a:cubicBezTo>
                      <a:pt x="116" y="117"/>
                      <a:pt x="131" y="115"/>
                      <a:pt x="142" y="107"/>
                    </a:cubicBezTo>
                    <a:cubicBezTo>
                      <a:pt x="153" y="100"/>
                      <a:pt x="159" y="88"/>
                      <a:pt x="162" y="71"/>
                    </a:cubicBezTo>
                    <a:cubicBezTo>
                      <a:pt x="164" y="54"/>
                      <a:pt x="160" y="40"/>
                      <a:pt x="151" y="30"/>
                    </a:cubicBezTo>
                    <a:cubicBezTo>
                      <a:pt x="142" y="19"/>
                      <a:pt x="127" y="13"/>
                      <a:pt x="107" y="11"/>
                    </a:cubicBezTo>
                    <a:cubicBezTo>
                      <a:pt x="22" y="0"/>
                      <a:pt x="22" y="0"/>
                      <a:pt x="22" y="0"/>
                    </a:cubicBezTo>
                    <a:lnTo>
                      <a:pt x="2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4" name="Freeform 24"/>
              <p:cNvSpPr>
                <a:spLocks noEditPoints="1"/>
              </p:cNvSpPr>
              <p:nvPr/>
            </p:nvSpPr>
            <p:spPr bwMode="auto">
              <a:xfrm>
                <a:off x="3548231" y="1241473"/>
                <a:ext cx="53867" cy="56702"/>
              </a:xfrm>
              <a:custGeom>
                <a:avLst/>
                <a:gdLst>
                  <a:gd name="T0" fmla="*/ 117 w 176"/>
                  <a:gd name="T1" fmla="*/ 40 h 186"/>
                  <a:gd name="T2" fmla="*/ 130 w 176"/>
                  <a:gd name="T3" fmla="*/ 92 h 186"/>
                  <a:gd name="T4" fmla="*/ 121 w 176"/>
                  <a:gd name="T5" fmla="*/ 143 h 186"/>
                  <a:gd name="T6" fmla="*/ 91 w 176"/>
                  <a:gd name="T7" fmla="*/ 163 h 186"/>
                  <a:gd name="T8" fmla="*/ 59 w 176"/>
                  <a:gd name="T9" fmla="*/ 146 h 186"/>
                  <a:gd name="T10" fmla="*/ 46 w 176"/>
                  <a:gd name="T11" fmla="*/ 95 h 186"/>
                  <a:gd name="T12" fmla="*/ 55 w 176"/>
                  <a:gd name="T13" fmla="*/ 43 h 186"/>
                  <a:gd name="T14" fmla="*/ 85 w 176"/>
                  <a:gd name="T15" fmla="*/ 23 h 186"/>
                  <a:gd name="T16" fmla="*/ 117 w 176"/>
                  <a:gd name="T17" fmla="*/ 40 h 186"/>
                  <a:gd name="T18" fmla="*/ 23 w 176"/>
                  <a:gd name="T19" fmla="*/ 29 h 186"/>
                  <a:gd name="T20" fmla="*/ 1 w 176"/>
                  <a:gd name="T21" fmla="*/ 96 h 186"/>
                  <a:gd name="T22" fmla="*/ 28 w 176"/>
                  <a:gd name="T23" fmla="*/ 162 h 186"/>
                  <a:gd name="T24" fmla="*/ 92 w 176"/>
                  <a:gd name="T25" fmla="*/ 185 h 186"/>
                  <a:gd name="T26" fmla="*/ 153 w 176"/>
                  <a:gd name="T27" fmla="*/ 158 h 186"/>
                  <a:gd name="T28" fmla="*/ 175 w 176"/>
                  <a:gd name="T29" fmla="*/ 90 h 186"/>
                  <a:gd name="T30" fmla="*/ 148 w 176"/>
                  <a:gd name="T31" fmla="*/ 24 h 186"/>
                  <a:gd name="T32" fmla="*/ 84 w 176"/>
                  <a:gd name="T33" fmla="*/ 1 h 186"/>
                  <a:gd name="T34" fmla="*/ 23 w 176"/>
                  <a:gd name="T35" fmla="*/ 2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6" h="186">
                    <a:moveTo>
                      <a:pt x="117" y="40"/>
                    </a:moveTo>
                    <a:cubicBezTo>
                      <a:pt x="125" y="52"/>
                      <a:pt x="129" y="69"/>
                      <a:pt x="130" y="92"/>
                    </a:cubicBezTo>
                    <a:cubicBezTo>
                      <a:pt x="131" y="114"/>
                      <a:pt x="128" y="131"/>
                      <a:pt x="121" y="143"/>
                    </a:cubicBezTo>
                    <a:cubicBezTo>
                      <a:pt x="114" y="156"/>
                      <a:pt x="104" y="162"/>
                      <a:pt x="91" y="163"/>
                    </a:cubicBezTo>
                    <a:cubicBezTo>
                      <a:pt x="77" y="163"/>
                      <a:pt x="67" y="158"/>
                      <a:pt x="59" y="146"/>
                    </a:cubicBezTo>
                    <a:cubicBezTo>
                      <a:pt x="51" y="134"/>
                      <a:pt x="47" y="117"/>
                      <a:pt x="46" y="95"/>
                    </a:cubicBezTo>
                    <a:cubicBezTo>
                      <a:pt x="45" y="73"/>
                      <a:pt x="48" y="55"/>
                      <a:pt x="55" y="43"/>
                    </a:cubicBezTo>
                    <a:cubicBezTo>
                      <a:pt x="62" y="30"/>
                      <a:pt x="72" y="24"/>
                      <a:pt x="85" y="23"/>
                    </a:cubicBezTo>
                    <a:cubicBezTo>
                      <a:pt x="99" y="23"/>
                      <a:pt x="109" y="28"/>
                      <a:pt x="117" y="40"/>
                    </a:cubicBezTo>
                    <a:close/>
                    <a:moveTo>
                      <a:pt x="23" y="29"/>
                    </a:moveTo>
                    <a:cubicBezTo>
                      <a:pt x="7" y="46"/>
                      <a:pt x="0" y="69"/>
                      <a:pt x="1" y="96"/>
                    </a:cubicBezTo>
                    <a:cubicBezTo>
                      <a:pt x="2" y="124"/>
                      <a:pt x="11" y="146"/>
                      <a:pt x="28" y="162"/>
                    </a:cubicBezTo>
                    <a:cubicBezTo>
                      <a:pt x="44" y="179"/>
                      <a:pt x="65" y="186"/>
                      <a:pt x="92" y="185"/>
                    </a:cubicBezTo>
                    <a:cubicBezTo>
                      <a:pt x="117" y="185"/>
                      <a:pt x="138" y="175"/>
                      <a:pt x="153" y="158"/>
                    </a:cubicBezTo>
                    <a:cubicBezTo>
                      <a:pt x="169" y="140"/>
                      <a:pt x="176" y="118"/>
                      <a:pt x="175" y="90"/>
                    </a:cubicBezTo>
                    <a:cubicBezTo>
                      <a:pt x="174" y="62"/>
                      <a:pt x="165" y="40"/>
                      <a:pt x="148" y="24"/>
                    </a:cubicBezTo>
                    <a:cubicBezTo>
                      <a:pt x="132" y="8"/>
                      <a:pt x="110" y="0"/>
                      <a:pt x="84" y="1"/>
                    </a:cubicBezTo>
                    <a:cubicBezTo>
                      <a:pt x="59" y="2"/>
                      <a:pt x="38" y="11"/>
                      <a:pt x="23"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5" name="Freeform 25"/>
              <p:cNvSpPr>
                <a:spLocks noEditPoints="1"/>
              </p:cNvSpPr>
              <p:nvPr/>
            </p:nvSpPr>
            <p:spPr bwMode="auto">
              <a:xfrm>
                <a:off x="3599972" y="1235803"/>
                <a:ext cx="62372" cy="58829"/>
              </a:xfrm>
              <a:custGeom>
                <a:avLst/>
                <a:gdLst>
                  <a:gd name="T0" fmla="*/ 68 w 207"/>
                  <a:gd name="T1" fmla="*/ 52 h 193"/>
                  <a:gd name="T2" fmla="*/ 69 w 207"/>
                  <a:gd name="T3" fmla="*/ 34 h 193"/>
                  <a:gd name="T4" fmla="*/ 83 w 207"/>
                  <a:gd name="T5" fmla="*/ 27 h 193"/>
                  <a:gd name="T6" fmla="*/ 110 w 207"/>
                  <a:gd name="T7" fmla="*/ 30 h 193"/>
                  <a:gd name="T8" fmla="*/ 122 w 207"/>
                  <a:gd name="T9" fmla="*/ 48 h 193"/>
                  <a:gd name="T10" fmla="*/ 115 w 207"/>
                  <a:gd name="T11" fmla="*/ 71 h 193"/>
                  <a:gd name="T12" fmla="*/ 82 w 207"/>
                  <a:gd name="T13" fmla="*/ 83 h 193"/>
                  <a:gd name="T14" fmla="*/ 77 w 207"/>
                  <a:gd name="T15" fmla="*/ 84 h 193"/>
                  <a:gd name="T16" fmla="*/ 73 w 207"/>
                  <a:gd name="T17" fmla="*/ 84 h 193"/>
                  <a:gd name="T18" fmla="*/ 68 w 207"/>
                  <a:gd name="T19" fmla="*/ 52 h 193"/>
                  <a:gd name="T20" fmla="*/ 4 w 207"/>
                  <a:gd name="T21" fmla="*/ 40 h 193"/>
                  <a:gd name="T22" fmla="*/ 20 w 207"/>
                  <a:gd name="T23" fmla="*/ 44 h 193"/>
                  <a:gd name="T24" fmla="*/ 28 w 207"/>
                  <a:gd name="T25" fmla="*/ 69 h 193"/>
                  <a:gd name="T26" fmla="*/ 40 w 207"/>
                  <a:gd name="T27" fmla="*/ 136 h 193"/>
                  <a:gd name="T28" fmla="*/ 40 w 207"/>
                  <a:gd name="T29" fmla="*/ 163 h 193"/>
                  <a:gd name="T30" fmla="*/ 26 w 207"/>
                  <a:gd name="T31" fmla="*/ 171 h 193"/>
                  <a:gd name="T32" fmla="*/ 29 w 207"/>
                  <a:gd name="T33" fmla="*/ 193 h 193"/>
                  <a:gd name="T34" fmla="*/ 109 w 207"/>
                  <a:gd name="T35" fmla="*/ 180 h 193"/>
                  <a:gd name="T36" fmla="*/ 105 w 207"/>
                  <a:gd name="T37" fmla="*/ 159 h 193"/>
                  <a:gd name="T38" fmla="*/ 89 w 207"/>
                  <a:gd name="T39" fmla="*/ 155 h 193"/>
                  <a:gd name="T40" fmla="*/ 81 w 207"/>
                  <a:gd name="T41" fmla="*/ 129 h 193"/>
                  <a:gd name="T42" fmla="*/ 77 w 207"/>
                  <a:gd name="T43" fmla="*/ 108 h 193"/>
                  <a:gd name="T44" fmla="*/ 93 w 207"/>
                  <a:gd name="T45" fmla="*/ 105 h 193"/>
                  <a:gd name="T46" fmla="*/ 156 w 207"/>
                  <a:gd name="T47" fmla="*/ 173 h 193"/>
                  <a:gd name="T48" fmla="*/ 207 w 207"/>
                  <a:gd name="T49" fmla="*/ 164 h 193"/>
                  <a:gd name="T50" fmla="*/ 204 w 207"/>
                  <a:gd name="T51" fmla="*/ 143 h 193"/>
                  <a:gd name="T52" fmla="*/ 188 w 207"/>
                  <a:gd name="T53" fmla="*/ 141 h 193"/>
                  <a:gd name="T54" fmla="*/ 175 w 207"/>
                  <a:gd name="T55" fmla="*/ 131 h 193"/>
                  <a:gd name="T56" fmla="*/ 135 w 207"/>
                  <a:gd name="T57" fmla="*/ 93 h 193"/>
                  <a:gd name="T58" fmla="*/ 160 w 207"/>
                  <a:gd name="T59" fmla="*/ 71 h 193"/>
                  <a:gd name="T60" fmla="*/ 164 w 207"/>
                  <a:gd name="T61" fmla="*/ 41 h 193"/>
                  <a:gd name="T62" fmla="*/ 142 w 207"/>
                  <a:gd name="T63" fmla="*/ 8 h 193"/>
                  <a:gd name="T64" fmla="*/ 91 w 207"/>
                  <a:gd name="T65" fmla="*/ 4 h 193"/>
                  <a:gd name="T66" fmla="*/ 0 w 207"/>
                  <a:gd name="T67" fmla="*/ 19 h 193"/>
                  <a:gd name="T68" fmla="*/ 4 w 207"/>
                  <a:gd name="T69" fmla="*/ 4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7" h="193">
                    <a:moveTo>
                      <a:pt x="68" y="52"/>
                    </a:moveTo>
                    <a:cubicBezTo>
                      <a:pt x="66" y="43"/>
                      <a:pt x="67" y="37"/>
                      <a:pt x="69" y="34"/>
                    </a:cubicBezTo>
                    <a:cubicBezTo>
                      <a:pt x="71" y="31"/>
                      <a:pt x="76" y="28"/>
                      <a:pt x="83" y="27"/>
                    </a:cubicBezTo>
                    <a:cubicBezTo>
                      <a:pt x="94" y="26"/>
                      <a:pt x="103" y="26"/>
                      <a:pt x="110" y="30"/>
                    </a:cubicBezTo>
                    <a:cubicBezTo>
                      <a:pt x="117" y="34"/>
                      <a:pt x="121" y="40"/>
                      <a:pt x="122" y="48"/>
                    </a:cubicBezTo>
                    <a:cubicBezTo>
                      <a:pt x="124" y="57"/>
                      <a:pt x="121" y="65"/>
                      <a:pt x="115" y="71"/>
                    </a:cubicBezTo>
                    <a:cubicBezTo>
                      <a:pt x="108" y="76"/>
                      <a:pt x="97" y="81"/>
                      <a:pt x="82" y="83"/>
                    </a:cubicBezTo>
                    <a:cubicBezTo>
                      <a:pt x="80" y="83"/>
                      <a:pt x="78" y="84"/>
                      <a:pt x="77" y="84"/>
                    </a:cubicBezTo>
                    <a:cubicBezTo>
                      <a:pt x="76" y="84"/>
                      <a:pt x="74" y="84"/>
                      <a:pt x="73" y="84"/>
                    </a:cubicBezTo>
                    <a:lnTo>
                      <a:pt x="68" y="52"/>
                    </a:lnTo>
                    <a:close/>
                    <a:moveTo>
                      <a:pt x="4" y="40"/>
                    </a:moveTo>
                    <a:cubicBezTo>
                      <a:pt x="11" y="39"/>
                      <a:pt x="17" y="40"/>
                      <a:pt x="20" y="44"/>
                    </a:cubicBezTo>
                    <a:cubicBezTo>
                      <a:pt x="23" y="47"/>
                      <a:pt x="26" y="55"/>
                      <a:pt x="28" y="69"/>
                    </a:cubicBezTo>
                    <a:cubicBezTo>
                      <a:pt x="40" y="136"/>
                      <a:pt x="40" y="136"/>
                      <a:pt x="40" y="136"/>
                    </a:cubicBezTo>
                    <a:cubicBezTo>
                      <a:pt x="42" y="150"/>
                      <a:pt x="42" y="159"/>
                      <a:pt x="40" y="163"/>
                    </a:cubicBezTo>
                    <a:cubicBezTo>
                      <a:pt x="38" y="167"/>
                      <a:pt x="33" y="170"/>
                      <a:pt x="26" y="171"/>
                    </a:cubicBezTo>
                    <a:cubicBezTo>
                      <a:pt x="29" y="193"/>
                      <a:pt x="29" y="193"/>
                      <a:pt x="29" y="193"/>
                    </a:cubicBezTo>
                    <a:cubicBezTo>
                      <a:pt x="109" y="180"/>
                      <a:pt x="109" y="180"/>
                      <a:pt x="109" y="180"/>
                    </a:cubicBezTo>
                    <a:cubicBezTo>
                      <a:pt x="105" y="159"/>
                      <a:pt x="105" y="159"/>
                      <a:pt x="105" y="159"/>
                    </a:cubicBezTo>
                    <a:cubicBezTo>
                      <a:pt x="98" y="160"/>
                      <a:pt x="92" y="158"/>
                      <a:pt x="89" y="155"/>
                    </a:cubicBezTo>
                    <a:cubicBezTo>
                      <a:pt x="86" y="152"/>
                      <a:pt x="83" y="143"/>
                      <a:pt x="81" y="129"/>
                    </a:cubicBezTo>
                    <a:cubicBezTo>
                      <a:pt x="77" y="108"/>
                      <a:pt x="77" y="108"/>
                      <a:pt x="77" y="108"/>
                    </a:cubicBezTo>
                    <a:cubicBezTo>
                      <a:pt x="93" y="105"/>
                      <a:pt x="93" y="105"/>
                      <a:pt x="93" y="105"/>
                    </a:cubicBezTo>
                    <a:cubicBezTo>
                      <a:pt x="156" y="173"/>
                      <a:pt x="156" y="173"/>
                      <a:pt x="156" y="173"/>
                    </a:cubicBezTo>
                    <a:cubicBezTo>
                      <a:pt x="207" y="164"/>
                      <a:pt x="207" y="164"/>
                      <a:pt x="207" y="164"/>
                    </a:cubicBezTo>
                    <a:cubicBezTo>
                      <a:pt x="204" y="143"/>
                      <a:pt x="204" y="143"/>
                      <a:pt x="204" y="143"/>
                    </a:cubicBezTo>
                    <a:cubicBezTo>
                      <a:pt x="198" y="143"/>
                      <a:pt x="193" y="143"/>
                      <a:pt x="188" y="141"/>
                    </a:cubicBezTo>
                    <a:cubicBezTo>
                      <a:pt x="184" y="139"/>
                      <a:pt x="179" y="136"/>
                      <a:pt x="175" y="131"/>
                    </a:cubicBezTo>
                    <a:cubicBezTo>
                      <a:pt x="135" y="93"/>
                      <a:pt x="135" y="93"/>
                      <a:pt x="135" y="93"/>
                    </a:cubicBezTo>
                    <a:cubicBezTo>
                      <a:pt x="147" y="87"/>
                      <a:pt x="155" y="80"/>
                      <a:pt x="160" y="71"/>
                    </a:cubicBezTo>
                    <a:cubicBezTo>
                      <a:pt x="165" y="63"/>
                      <a:pt x="166" y="53"/>
                      <a:pt x="164" y="41"/>
                    </a:cubicBezTo>
                    <a:cubicBezTo>
                      <a:pt x="162" y="25"/>
                      <a:pt x="154" y="14"/>
                      <a:pt x="142" y="8"/>
                    </a:cubicBezTo>
                    <a:cubicBezTo>
                      <a:pt x="130" y="2"/>
                      <a:pt x="113" y="0"/>
                      <a:pt x="91" y="4"/>
                    </a:cubicBezTo>
                    <a:cubicBezTo>
                      <a:pt x="0" y="19"/>
                      <a:pt x="0" y="19"/>
                      <a:pt x="0" y="19"/>
                    </a:cubicBezTo>
                    <a:lnTo>
                      <a:pt x="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6" name="Freeform 26"/>
              <p:cNvSpPr>
                <a:spLocks noEditPoints="1"/>
              </p:cNvSpPr>
              <p:nvPr/>
            </p:nvSpPr>
            <p:spPr bwMode="auto">
              <a:xfrm>
                <a:off x="3665179" y="1221627"/>
                <a:ext cx="52450" cy="62372"/>
              </a:xfrm>
              <a:custGeom>
                <a:avLst/>
                <a:gdLst>
                  <a:gd name="T0" fmla="*/ 68 w 172"/>
                  <a:gd name="T1" fmla="*/ 90 h 204"/>
                  <a:gd name="T2" fmla="*/ 38 w 172"/>
                  <a:gd name="T3" fmla="*/ 101 h 204"/>
                  <a:gd name="T4" fmla="*/ 35 w 172"/>
                  <a:gd name="T5" fmla="*/ 48 h 204"/>
                  <a:gd name="T6" fmla="*/ 68 w 172"/>
                  <a:gd name="T7" fmla="*/ 90 h 204"/>
                  <a:gd name="T8" fmla="*/ 14 w 172"/>
                  <a:gd name="T9" fmla="*/ 146 h 204"/>
                  <a:gd name="T10" fmla="*/ 14 w 172"/>
                  <a:gd name="T11" fmla="*/ 149 h 204"/>
                  <a:gd name="T12" fmla="*/ 0 w 172"/>
                  <a:gd name="T13" fmla="*/ 184 h 204"/>
                  <a:gd name="T14" fmla="*/ 8 w 172"/>
                  <a:gd name="T15" fmla="*/ 204 h 204"/>
                  <a:gd name="T16" fmla="*/ 70 w 172"/>
                  <a:gd name="T17" fmla="*/ 180 h 204"/>
                  <a:gd name="T18" fmla="*/ 63 w 172"/>
                  <a:gd name="T19" fmla="*/ 160 h 204"/>
                  <a:gd name="T20" fmla="*/ 48 w 172"/>
                  <a:gd name="T21" fmla="*/ 163 h 204"/>
                  <a:gd name="T22" fmla="*/ 41 w 172"/>
                  <a:gd name="T23" fmla="*/ 155 h 204"/>
                  <a:gd name="T24" fmla="*/ 41 w 172"/>
                  <a:gd name="T25" fmla="*/ 153 h 204"/>
                  <a:gd name="T26" fmla="*/ 40 w 172"/>
                  <a:gd name="T27" fmla="*/ 150 h 204"/>
                  <a:gd name="T28" fmla="*/ 38 w 172"/>
                  <a:gd name="T29" fmla="*/ 125 h 204"/>
                  <a:gd name="T30" fmla="*/ 84 w 172"/>
                  <a:gd name="T31" fmla="*/ 107 h 204"/>
                  <a:gd name="T32" fmla="*/ 100 w 172"/>
                  <a:gd name="T33" fmla="*/ 127 h 204"/>
                  <a:gd name="T34" fmla="*/ 102 w 172"/>
                  <a:gd name="T35" fmla="*/ 130 h 204"/>
                  <a:gd name="T36" fmla="*/ 104 w 172"/>
                  <a:gd name="T37" fmla="*/ 134 h 204"/>
                  <a:gd name="T38" fmla="*/ 104 w 172"/>
                  <a:gd name="T39" fmla="*/ 142 h 204"/>
                  <a:gd name="T40" fmla="*/ 94 w 172"/>
                  <a:gd name="T41" fmla="*/ 149 h 204"/>
                  <a:gd name="T42" fmla="*/ 92 w 172"/>
                  <a:gd name="T43" fmla="*/ 149 h 204"/>
                  <a:gd name="T44" fmla="*/ 99 w 172"/>
                  <a:gd name="T45" fmla="*/ 169 h 204"/>
                  <a:gd name="T46" fmla="*/ 172 w 172"/>
                  <a:gd name="T47" fmla="*/ 141 h 204"/>
                  <a:gd name="T48" fmla="*/ 164 w 172"/>
                  <a:gd name="T49" fmla="*/ 121 h 204"/>
                  <a:gd name="T50" fmla="*/ 136 w 172"/>
                  <a:gd name="T51" fmla="*/ 107 h 204"/>
                  <a:gd name="T52" fmla="*/ 135 w 172"/>
                  <a:gd name="T53" fmla="*/ 106 h 204"/>
                  <a:gd name="T54" fmla="*/ 46 w 172"/>
                  <a:gd name="T55" fmla="*/ 0 h 204"/>
                  <a:gd name="T56" fmla="*/ 11 w 172"/>
                  <a:gd name="T57" fmla="*/ 13 h 204"/>
                  <a:gd name="T58" fmla="*/ 14 w 172"/>
                  <a:gd name="T59" fmla="*/ 14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2" h="204">
                    <a:moveTo>
                      <a:pt x="68" y="90"/>
                    </a:moveTo>
                    <a:cubicBezTo>
                      <a:pt x="38" y="101"/>
                      <a:pt x="38" y="101"/>
                      <a:pt x="38" y="101"/>
                    </a:cubicBezTo>
                    <a:cubicBezTo>
                      <a:pt x="35" y="48"/>
                      <a:pt x="35" y="48"/>
                      <a:pt x="35" y="48"/>
                    </a:cubicBezTo>
                    <a:lnTo>
                      <a:pt x="68" y="90"/>
                    </a:lnTo>
                    <a:close/>
                    <a:moveTo>
                      <a:pt x="14" y="146"/>
                    </a:moveTo>
                    <a:cubicBezTo>
                      <a:pt x="14" y="147"/>
                      <a:pt x="14" y="148"/>
                      <a:pt x="14" y="149"/>
                    </a:cubicBezTo>
                    <a:cubicBezTo>
                      <a:pt x="14" y="167"/>
                      <a:pt x="10" y="178"/>
                      <a:pt x="0" y="184"/>
                    </a:cubicBezTo>
                    <a:cubicBezTo>
                      <a:pt x="8" y="204"/>
                      <a:pt x="8" y="204"/>
                      <a:pt x="8" y="204"/>
                    </a:cubicBezTo>
                    <a:cubicBezTo>
                      <a:pt x="70" y="180"/>
                      <a:pt x="70" y="180"/>
                      <a:pt x="70" y="180"/>
                    </a:cubicBezTo>
                    <a:cubicBezTo>
                      <a:pt x="63" y="160"/>
                      <a:pt x="63" y="160"/>
                      <a:pt x="63" y="160"/>
                    </a:cubicBezTo>
                    <a:cubicBezTo>
                      <a:pt x="56" y="162"/>
                      <a:pt x="52" y="163"/>
                      <a:pt x="48" y="163"/>
                    </a:cubicBezTo>
                    <a:cubicBezTo>
                      <a:pt x="45" y="162"/>
                      <a:pt x="43" y="159"/>
                      <a:pt x="41" y="155"/>
                    </a:cubicBezTo>
                    <a:cubicBezTo>
                      <a:pt x="41" y="154"/>
                      <a:pt x="41" y="153"/>
                      <a:pt x="41" y="153"/>
                    </a:cubicBezTo>
                    <a:cubicBezTo>
                      <a:pt x="40" y="152"/>
                      <a:pt x="40" y="151"/>
                      <a:pt x="40" y="150"/>
                    </a:cubicBezTo>
                    <a:cubicBezTo>
                      <a:pt x="38" y="125"/>
                      <a:pt x="38" y="125"/>
                      <a:pt x="38" y="125"/>
                    </a:cubicBezTo>
                    <a:cubicBezTo>
                      <a:pt x="84" y="107"/>
                      <a:pt x="84" y="107"/>
                      <a:pt x="84" y="107"/>
                    </a:cubicBezTo>
                    <a:cubicBezTo>
                      <a:pt x="100" y="127"/>
                      <a:pt x="100" y="127"/>
                      <a:pt x="100" y="127"/>
                    </a:cubicBezTo>
                    <a:cubicBezTo>
                      <a:pt x="101" y="128"/>
                      <a:pt x="102" y="129"/>
                      <a:pt x="102" y="130"/>
                    </a:cubicBezTo>
                    <a:cubicBezTo>
                      <a:pt x="103" y="131"/>
                      <a:pt x="104" y="132"/>
                      <a:pt x="104" y="134"/>
                    </a:cubicBezTo>
                    <a:cubicBezTo>
                      <a:pt x="105" y="137"/>
                      <a:pt x="105" y="140"/>
                      <a:pt x="104" y="142"/>
                    </a:cubicBezTo>
                    <a:cubicBezTo>
                      <a:pt x="102" y="144"/>
                      <a:pt x="99" y="147"/>
                      <a:pt x="94" y="149"/>
                    </a:cubicBezTo>
                    <a:cubicBezTo>
                      <a:pt x="92" y="149"/>
                      <a:pt x="92" y="149"/>
                      <a:pt x="92" y="149"/>
                    </a:cubicBezTo>
                    <a:cubicBezTo>
                      <a:pt x="99" y="169"/>
                      <a:pt x="99" y="169"/>
                      <a:pt x="99" y="169"/>
                    </a:cubicBezTo>
                    <a:cubicBezTo>
                      <a:pt x="172" y="141"/>
                      <a:pt x="172" y="141"/>
                      <a:pt x="172" y="141"/>
                    </a:cubicBezTo>
                    <a:cubicBezTo>
                      <a:pt x="164" y="121"/>
                      <a:pt x="164" y="121"/>
                      <a:pt x="164" y="121"/>
                    </a:cubicBezTo>
                    <a:cubicBezTo>
                      <a:pt x="155" y="123"/>
                      <a:pt x="146" y="119"/>
                      <a:pt x="136" y="107"/>
                    </a:cubicBezTo>
                    <a:cubicBezTo>
                      <a:pt x="135" y="106"/>
                      <a:pt x="135" y="106"/>
                      <a:pt x="135" y="106"/>
                    </a:cubicBezTo>
                    <a:cubicBezTo>
                      <a:pt x="46" y="0"/>
                      <a:pt x="46" y="0"/>
                      <a:pt x="46" y="0"/>
                    </a:cubicBezTo>
                    <a:cubicBezTo>
                      <a:pt x="11" y="13"/>
                      <a:pt x="11" y="13"/>
                      <a:pt x="11" y="13"/>
                    </a:cubicBezTo>
                    <a:lnTo>
                      <a:pt x="1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7" name="Freeform 27"/>
              <p:cNvSpPr>
                <a:spLocks/>
              </p:cNvSpPr>
              <p:nvPr/>
            </p:nvSpPr>
            <p:spPr bwMode="auto">
              <a:xfrm>
                <a:off x="3694948" y="1198237"/>
                <a:ext cx="54576" cy="62372"/>
              </a:xfrm>
              <a:custGeom>
                <a:avLst/>
                <a:gdLst>
                  <a:gd name="T0" fmla="*/ 0 w 178"/>
                  <a:gd name="T1" fmla="*/ 61 h 205"/>
                  <a:gd name="T2" fmla="*/ 118 w 178"/>
                  <a:gd name="T3" fmla="*/ 0 h 205"/>
                  <a:gd name="T4" fmla="*/ 160 w 178"/>
                  <a:gd name="T5" fmla="*/ 39 h 205"/>
                  <a:gd name="T6" fmla="*/ 149 w 178"/>
                  <a:gd name="T7" fmla="*/ 52 h 205"/>
                  <a:gd name="T8" fmla="*/ 118 w 178"/>
                  <a:gd name="T9" fmla="*/ 36 h 205"/>
                  <a:gd name="T10" fmla="*/ 91 w 178"/>
                  <a:gd name="T11" fmla="*/ 41 h 205"/>
                  <a:gd name="T12" fmla="*/ 89 w 178"/>
                  <a:gd name="T13" fmla="*/ 42 h 205"/>
                  <a:gd name="T14" fmla="*/ 135 w 178"/>
                  <a:gd name="T15" fmla="*/ 129 h 205"/>
                  <a:gd name="T16" fmla="*/ 151 w 178"/>
                  <a:gd name="T17" fmla="*/ 151 h 205"/>
                  <a:gd name="T18" fmla="*/ 168 w 178"/>
                  <a:gd name="T19" fmla="*/ 149 h 205"/>
                  <a:gd name="T20" fmla="*/ 178 w 178"/>
                  <a:gd name="T21" fmla="*/ 168 h 205"/>
                  <a:gd name="T22" fmla="*/ 107 w 178"/>
                  <a:gd name="T23" fmla="*/ 205 h 205"/>
                  <a:gd name="T24" fmla="*/ 97 w 178"/>
                  <a:gd name="T25" fmla="*/ 186 h 205"/>
                  <a:gd name="T26" fmla="*/ 107 w 178"/>
                  <a:gd name="T27" fmla="*/ 174 h 205"/>
                  <a:gd name="T28" fmla="*/ 98 w 178"/>
                  <a:gd name="T29" fmla="*/ 149 h 205"/>
                  <a:gd name="T30" fmla="*/ 52 w 178"/>
                  <a:gd name="T31" fmla="*/ 61 h 205"/>
                  <a:gd name="T32" fmla="*/ 50 w 178"/>
                  <a:gd name="T33" fmla="*/ 62 h 205"/>
                  <a:gd name="T34" fmla="*/ 30 w 178"/>
                  <a:gd name="T35" fmla="*/ 82 h 205"/>
                  <a:gd name="T36" fmla="*/ 26 w 178"/>
                  <a:gd name="T37" fmla="*/ 116 h 205"/>
                  <a:gd name="T38" fmla="*/ 10 w 178"/>
                  <a:gd name="T39" fmla="*/ 117 h 205"/>
                  <a:gd name="T40" fmla="*/ 0 w 178"/>
                  <a:gd name="T41" fmla="*/ 6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8" h="205">
                    <a:moveTo>
                      <a:pt x="0" y="61"/>
                    </a:moveTo>
                    <a:cubicBezTo>
                      <a:pt x="118" y="0"/>
                      <a:pt x="118" y="0"/>
                      <a:pt x="118" y="0"/>
                    </a:cubicBezTo>
                    <a:cubicBezTo>
                      <a:pt x="160" y="39"/>
                      <a:pt x="160" y="39"/>
                      <a:pt x="160" y="39"/>
                    </a:cubicBezTo>
                    <a:cubicBezTo>
                      <a:pt x="149" y="52"/>
                      <a:pt x="149" y="52"/>
                      <a:pt x="149" y="52"/>
                    </a:cubicBezTo>
                    <a:cubicBezTo>
                      <a:pt x="137" y="43"/>
                      <a:pt x="127" y="38"/>
                      <a:pt x="118" y="36"/>
                    </a:cubicBezTo>
                    <a:cubicBezTo>
                      <a:pt x="109" y="34"/>
                      <a:pt x="100" y="36"/>
                      <a:pt x="91" y="41"/>
                    </a:cubicBezTo>
                    <a:cubicBezTo>
                      <a:pt x="89" y="42"/>
                      <a:pt x="89" y="42"/>
                      <a:pt x="89" y="42"/>
                    </a:cubicBezTo>
                    <a:cubicBezTo>
                      <a:pt x="135" y="129"/>
                      <a:pt x="135" y="129"/>
                      <a:pt x="135" y="129"/>
                    </a:cubicBezTo>
                    <a:cubicBezTo>
                      <a:pt x="142" y="141"/>
                      <a:pt x="147" y="149"/>
                      <a:pt x="151" y="151"/>
                    </a:cubicBezTo>
                    <a:cubicBezTo>
                      <a:pt x="155" y="153"/>
                      <a:pt x="161" y="152"/>
                      <a:pt x="168" y="149"/>
                    </a:cubicBezTo>
                    <a:cubicBezTo>
                      <a:pt x="178" y="168"/>
                      <a:pt x="178" y="168"/>
                      <a:pt x="178" y="168"/>
                    </a:cubicBezTo>
                    <a:cubicBezTo>
                      <a:pt x="107" y="205"/>
                      <a:pt x="107" y="205"/>
                      <a:pt x="107" y="205"/>
                    </a:cubicBezTo>
                    <a:cubicBezTo>
                      <a:pt x="97" y="186"/>
                      <a:pt x="97" y="186"/>
                      <a:pt x="97" y="186"/>
                    </a:cubicBezTo>
                    <a:cubicBezTo>
                      <a:pt x="103" y="182"/>
                      <a:pt x="107" y="178"/>
                      <a:pt x="107" y="174"/>
                    </a:cubicBezTo>
                    <a:cubicBezTo>
                      <a:pt x="108" y="169"/>
                      <a:pt x="105" y="161"/>
                      <a:pt x="98" y="149"/>
                    </a:cubicBezTo>
                    <a:cubicBezTo>
                      <a:pt x="52" y="61"/>
                      <a:pt x="52" y="61"/>
                      <a:pt x="52" y="61"/>
                    </a:cubicBezTo>
                    <a:cubicBezTo>
                      <a:pt x="50" y="62"/>
                      <a:pt x="50" y="62"/>
                      <a:pt x="50" y="62"/>
                    </a:cubicBezTo>
                    <a:cubicBezTo>
                      <a:pt x="40" y="67"/>
                      <a:pt x="34" y="74"/>
                      <a:pt x="30" y="82"/>
                    </a:cubicBezTo>
                    <a:cubicBezTo>
                      <a:pt x="27" y="90"/>
                      <a:pt x="25" y="101"/>
                      <a:pt x="26" y="116"/>
                    </a:cubicBezTo>
                    <a:cubicBezTo>
                      <a:pt x="10" y="117"/>
                      <a:pt x="10" y="117"/>
                      <a:pt x="10" y="117"/>
                    </a:cubicBezTo>
                    <a:lnTo>
                      <a:pt x="0"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8" name="Freeform 28"/>
              <p:cNvSpPr>
                <a:spLocks/>
              </p:cNvSpPr>
              <p:nvPr/>
            </p:nvSpPr>
            <p:spPr bwMode="auto">
              <a:xfrm>
                <a:off x="3736766" y="1180518"/>
                <a:ext cx="51741" cy="58120"/>
              </a:xfrm>
              <a:custGeom>
                <a:avLst/>
                <a:gdLst>
                  <a:gd name="T0" fmla="*/ 0 w 169"/>
                  <a:gd name="T1" fmla="*/ 46 h 192"/>
                  <a:gd name="T2" fmla="*/ 68 w 169"/>
                  <a:gd name="T3" fmla="*/ 0 h 192"/>
                  <a:gd name="T4" fmla="*/ 80 w 169"/>
                  <a:gd name="T5" fmla="*/ 18 h 192"/>
                  <a:gd name="T6" fmla="*/ 71 w 169"/>
                  <a:gd name="T7" fmla="*/ 32 h 192"/>
                  <a:gd name="T8" fmla="*/ 82 w 169"/>
                  <a:gd name="T9" fmla="*/ 56 h 192"/>
                  <a:gd name="T10" fmla="*/ 121 w 169"/>
                  <a:gd name="T11" fmla="*/ 112 h 192"/>
                  <a:gd name="T12" fmla="*/ 140 w 169"/>
                  <a:gd name="T13" fmla="*/ 132 h 192"/>
                  <a:gd name="T14" fmla="*/ 156 w 169"/>
                  <a:gd name="T15" fmla="*/ 128 h 192"/>
                  <a:gd name="T16" fmla="*/ 169 w 169"/>
                  <a:gd name="T17" fmla="*/ 146 h 192"/>
                  <a:gd name="T18" fmla="*/ 101 w 169"/>
                  <a:gd name="T19" fmla="*/ 192 h 192"/>
                  <a:gd name="T20" fmla="*/ 89 w 169"/>
                  <a:gd name="T21" fmla="*/ 174 h 192"/>
                  <a:gd name="T22" fmla="*/ 99 w 169"/>
                  <a:gd name="T23" fmla="*/ 160 h 192"/>
                  <a:gd name="T24" fmla="*/ 87 w 169"/>
                  <a:gd name="T25" fmla="*/ 136 h 192"/>
                  <a:gd name="T26" fmla="*/ 48 w 169"/>
                  <a:gd name="T27" fmla="*/ 80 h 192"/>
                  <a:gd name="T28" fmla="*/ 29 w 169"/>
                  <a:gd name="T29" fmla="*/ 60 h 192"/>
                  <a:gd name="T30" fmla="*/ 13 w 169"/>
                  <a:gd name="T31" fmla="*/ 64 h 192"/>
                  <a:gd name="T32" fmla="*/ 0 w 169"/>
                  <a:gd name="T33" fmla="*/ 4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192">
                    <a:moveTo>
                      <a:pt x="0" y="46"/>
                    </a:moveTo>
                    <a:cubicBezTo>
                      <a:pt x="68" y="0"/>
                      <a:pt x="68" y="0"/>
                      <a:pt x="68" y="0"/>
                    </a:cubicBezTo>
                    <a:cubicBezTo>
                      <a:pt x="80" y="18"/>
                      <a:pt x="80" y="18"/>
                      <a:pt x="80" y="18"/>
                    </a:cubicBezTo>
                    <a:cubicBezTo>
                      <a:pt x="74" y="23"/>
                      <a:pt x="71" y="28"/>
                      <a:pt x="71" y="32"/>
                    </a:cubicBezTo>
                    <a:cubicBezTo>
                      <a:pt x="71" y="37"/>
                      <a:pt x="75" y="45"/>
                      <a:pt x="82" y="56"/>
                    </a:cubicBezTo>
                    <a:cubicBezTo>
                      <a:pt x="121" y="112"/>
                      <a:pt x="121" y="112"/>
                      <a:pt x="121" y="112"/>
                    </a:cubicBezTo>
                    <a:cubicBezTo>
                      <a:pt x="129" y="124"/>
                      <a:pt x="135" y="130"/>
                      <a:pt x="140" y="132"/>
                    </a:cubicBezTo>
                    <a:cubicBezTo>
                      <a:pt x="144" y="133"/>
                      <a:pt x="150" y="132"/>
                      <a:pt x="156" y="128"/>
                    </a:cubicBezTo>
                    <a:cubicBezTo>
                      <a:pt x="169" y="146"/>
                      <a:pt x="169" y="146"/>
                      <a:pt x="169" y="146"/>
                    </a:cubicBezTo>
                    <a:cubicBezTo>
                      <a:pt x="101" y="192"/>
                      <a:pt x="101" y="192"/>
                      <a:pt x="101" y="192"/>
                    </a:cubicBezTo>
                    <a:cubicBezTo>
                      <a:pt x="89" y="174"/>
                      <a:pt x="89" y="174"/>
                      <a:pt x="89" y="174"/>
                    </a:cubicBezTo>
                    <a:cubicBezTo>
                      <a:pt x="95" y="169"/>
                      <a:pt x="98" y="165"/>
                      <a:pt x="99" y="160"/>
                    </a:cubicBezTo>
                    <a:cubicBezTo>
                      <a:pt x="99" y="155"/>
                      <a:pt x="95" y="147"/>
                      <a:pt x="87" y="136"/>
                    </a:cubicBezTo>
                    <a:cubicBezTo>
                      <a:pt x="48" y="80"/>
                      <a:pt x="48" y="80"/>
                      <a:pt x="48" y="80"/>
                    </a:cubicBezTo>
                    <a:cubicBezTo>
                      <a:pt x="40" y="68"/>
                      <a:pt x="34" y="62"/>
                      <a:pt x="29" y="60"/>
                    </a:cubicBezTo>
                    <a:cubicBezTo>
                      <a:pt x="25" y="59"/>
                      <a:pt x="19" y="60"/>
                      <a:pt x="13" y="64"/>
                    </a:cubicBezTo>
                    <a:lnTo>
                      <a:pt x="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9" name="Freeform 29"/>
              <p:cNvSpPr>
                <a:spLocks noEditPoints="1"/>
              </p:cNvSpPr>
              <p:nvPr/>
            </p:nvSpPr>
            <p:spPr bwMode="auto">
              <a:xfrm>
                <a:off x="3767243" y="1156419"/>
                <a:ext cx="56702" cy="58120"/>
              </a:xfrm>
              <a:custGeom>
                <a:avLst/>
                <a:gdLst>
                  <a:gd name="T0" fmla="*/ 87 w 186"/>
                  <a:gd name="T1" fmla="*/ 35 h 190"/>
                  <a:gd name="T2" fmla="*/ 127 w 186"/>
                  <a:gd name="T3" fmla="*/ 70 h 190"/>
                  <a:gd name="T4" fmla="*/ 149 w 186"/>
                  <a:gd name="T5" fmla="*/ 118 h 190"/>
                  <a:gd name="T6" fmla="*/ 135 w 186"/>
                  <a:gd name="T7" fmla="*/ 151 h 190"/>
                  <a:gd name="T8" fmla="*/ 99 w 186"/>
                  <a:gd name="T9" fmla="*/ 154 h 190"/>
                  <a:gd name="T10" fmla="*/ 59 w 186"/>
                  <a:gd name="T11" fmla="*/ 120 h 190"/>
                  <a:gd name="T12" fmla="*/ 37 w 186"/>
                  <a:gd name="T13" fmla="*/ 72 h 190"/>
                  <a:gd name="T14" fmla="*/ 51 w 186"/>
                  <a:gd name="T15" fmla="*/ 39 h 190"/>
                  <a:gd name="T16" fmla="*/ 87 w 186"/>
                  <a:gd name="T17" fmla="*/ 35 h 190"/>
                  <a:gd name="T18" fmla="*/ 2 w 186"/>
                  <a:gd name="T19" fmla="*/ 79 h 190"/>
                  <a:gd name="T20" fmla="*/ 23 w 186"/>
                  <a:gd name="T21" fmla="*/ 146 h 190"/>
                  <a:gd name="T22" fmla="*/ 83 w 186"/>
                  <a:gd name="T23" fmla="*/ 186 h 190"/>
                  <a:gd name="T24" fmla="*/ 149 w 186"/>
                  <a:gd name="T25" fmla="*/ 169 h 190"/>
                  <a:gd name="T26" fmla="*/ 184 w 186"/>
                  <a:gd name="T27" fmla="*/ 111 h 190"/>
                  <a:gd name="T28" fmla="*/ 163 w 186"/>
                  <a:gd name="T29" fmla="*/ 44 h 190"/>
                  <a:gd name="T30" fmla="*/ 103 w 186"/>
                  <a:gd name="T31" fmla="*/ 4 h 190"/>
                  <a:gd name="T32" fmla="*/ 37 w 186"/>
                  <a:gd name="T33" fmla="*/ 21 h 190"/>
                  <a:gd name="T34" fmla="*/ 2 w 186"/>
                  <a:gd name="T35" fmla="*/ 7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190">
                    <a:moveTo>
                      <a:pt x="87" y="35"/>
                    </a:moveTo>
                    <a:cubicBezTo>
                      <a:pt x="100" y="41"/>
                      <a:pt x="113" y="52"/>
                      <a:pt x="127" y="70"/>
                    </a:cubicBezTo>
                    <a:cubicBezTo>
                      <a:pt x="140" y="88"/>
                      <a:pt x="147" y="104"/>
                      <a:pt x="149" y="118"/>
                    </a:cubicBezTo>
                    <a:cubicBezTo>
                      <a:pt x="150" y="132"/>
                      <a:pt x="146" y="143"/>
                      <a:pt x="135" y="151"/>
                    </a:cubicBezTo>
                    <a:cubicBezTo>
                      <a:pt x="125" y="159"/>
                      <a:pt x="112" y="160"/>
                      <a:pt x="99" y="154"/>
                    </a:cubicBezTo>
                    <a:cubicBezTo>
                      <a:pt x="86" y="149"/>
                      <a:pt x="73" y="138"/>
                      <a:pt x="59" y="120"/>
                    </a:cubicBezTo>
                    <a:cubicBezTo>
                      <a:pt x="46" y="102"/>
                      <a:pt x="38" y="86"/>
                      <a:pt x="37" y="72"/>
                    </a:cubicBezTo>
                    <a:cubicBezTo>
                      <a:pt x="35" y="58"/>
                      <a:pt x="40" y="47"/>
                      <a:pt x="51" y="39"/>
                    </a:cubicBezTo>
                    <a:cubicBezTo>
                      <a:pt x="61" y="31"/>
                      <a:pt x="73" y="30"/>
                      <a:pt x="87" y="35"/>
                    </a:cubicBezTo>
                    <a:close/>
                    <a:moveTo>
                      <a:pt x="2" y="79"/>
                    </a:moveTo>
                    <a:cubicBezTo>
                      <a:pt x="0" y="102"/>
                      <a:pt x="7" y="124"/>
                      <a:pt x="23" y="146"/>
                    </a:cubicBezTo>
                    <a:cubicBezTo>
                      <a:pt x="40" y="169"/>
                      <a:pt x="60" y="182"/>
                      <a:pt x="83" y="186"/>
                    </a:cubicBezTo>
                    <a:cubicBezTo>
                      <a:pt x="106" y="190"/>
                      <a:pt x="128" y="184"/>
                      <a:pt x="149" y="169"/>
                    </a:cubicBezTo>
                    <a:cubicBezTo>
                      <a:pt x="170" y="154"/>
                      <a:pt x="181" y="135"/>
                      <a:pt x="184" y="111"/>
                    </a:cubicBezTo>
                    <a:cubicBezTo>
                      <a:pt x="186" y="89"/>
                      <a:pt x="179" y="66"/>
                      <a:pt x="163" y="44"/>
                    </a:cubicBezTo>
                    <a:cubicBezTo>
                      <a:pt x="146" y="22"/>
                      <a:pt x="126" y="8"/>
                      <a:pt x="103" y="4"/>
                    </a:cubicBezTo>
                    <a:cubicBezTo>
                      <a:pt x="80" y="0"/>
                      <a:pt x="58" y="6"/>
                      <a:pt x="37" y="21"/>
                    </a:cubicBezTo>
                    <a:cubicBezTo>
                      <a:pt x="16" y="36"/>
                      <a:pt x="5" y="56"/>
                      <a:pt x="2"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0" name="Freeform 30"/>
              <p:cNvSpPr>
                <a:spLocks noEditPoints="1"/>
              </p:cNvSpPr>
              <p:nvPr/>
            </p:nvSpPr>
            <p:spPr bwMode="auto">
              <a:xfrm>
                <a:off x="3848044" y="1055773"/>
                <a:ext cx="58120" cy="55285"/>
              </a:xfrm>
              <a:custGeom>
                <a:avLst/>
                <a:gdLst>
                  <a:gd name="T0" fmla="*/ 62 w 193"/>
                  <a:gd name="T1" fmla="*/ 42 h 184"/>
                  <a:gd name="T2" fmla="*/ 114 w 193"/>
                  <a:gd name="T3" fmla="*/ 54 h 184"/>
                  <a:gd name="T4" fmla="*/ 156 w 193"/>
                  <a:gd name="T5" fmla="*/ 86 h 184"/>
                  <a:gd name="T6" fmla="*/ 160 w 193"/>
                  <a:gd name="T7" fmla="*/ 122 h 184"/>
                  <a:gd name="T8" fmla="*/ 130 w 193"/>
                  <a:gd name="T9" fmla="*/ 142 h 184"/>
                  <a:gd name="T10" fmla="*/ 78 w 193"/>
                  <a:gd name="T11" fmla="*/ 130 h 184"/>
                  <a:gd name="T12" fmla="*/ 36 w 193"/>
                  <a:gd name="T13" fmla="*/ 98 h 184"/>
                  <a:gd name="T14" fmla="*/ 32 w 193"/>
                  <a:gd name="T15" fmla="*/ 62 h 184"/>
                  <a:gd name="T16" fmla="*/ 62 w 193"/>
                  <a:gd name="T17" fmla="*/ 42 h 184"/>
                  <a:gd name="T18" fmla="*/ 8 w 193"/>
                  <a:gd name="T19" fmla="*/ 120 h 184"/>
                  <a:gd name="T20" fmla="*/ 59 w 193"/>
                  <a:gd name="T21" fmla="*/ 170 h 184"/>
                  <a:gd name="T22" fmla="*/ 130 w 193"/>
                  <a:gd name="T23" fmla="*/ 177 h 184"/>
                  <a:gd name="T24" fmla="*/ 180 w 193"/>
                  <a:gd name="T25" fmla="*/ 132 h 184"/>
                  <a:gd name="T26" fmla="*/ 184 w 193"/>
                  <a:gd name="T27" fmla="*/ 65 h 184"/>
                  <a:gd name="T28" fmla="*/ 133 w 193"/>
                  <a:gd name="T29" fmla="*/ 14 h 184"/>
                  <a:gd name="T30" fmla="*/ 62 w 193"/>
                  <a:gd name="T31" fmla="*/ 7 h 184"/>
                  <a:gd name="T32" fmla="*/ 12 w 193"/>
                  <a:gd name="T33" fmla="*/ 53 h 184"/>
                  <a:gd name="T34" fmla="*/ 8 w 193"/>
                  <a:gd name="T35" fmla="*/ 12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84">
                    <a:moveTo>
                      <a:pt x="62" y="42"/>
                    </a:moveTo>
                    <a:cubicBezTo>
                      <a:pt x="77" y="41"/>
                      <a:pt x="94" y="45"/>
                      <a:pt x="114" y="54"/>
                    </a:cubicBezTo>
                    <a:cubicBezTo>
                      <a:pt x="134" y="64"/>
                      <a:pt x="148" y="74"/>
                      <a:pt x="156" y="86"/>
                    </a:cubicBezTo>
                    <a:cubicBezTo>
                      <a:pt x="164" y="98"/>
                      <a:pt x="166" y="110"/>
                      <a:pt x="160" y="122"/>
                    </a:cubicBezTo>
                    <a:cubicBezTo>
                      <a:pt x="154" y="134"/>
                      <a:pt x="144" y="140"/>
                      <a:pt x="130" y="142"/>
                    </a:cubicBezTo>
                    <a:cubicBezTo>
                      <a:pt x="115" y="143"/>
                      <a:pt x="98" y="139"/>
                      <a:pt x="78" y="130"/>
                    </a:cubicBezTo>
                    <a:cubicBezTo>
                      <a:pt x="58" y="120"/>
                      <a:pt x="43" y="110"/>
                      <a:pt x="36" y="98"/>
                    </a:cubicBezTo>
                    <a:cubicBezTo>
                      <a:pt x="27" y="86"/>
                      <a:pt x="26" y="74"/>
                      <a:pt x="32" y="62"/>
                    </a:cubicBezTo>
                    <a:cubicBezTo>
                      <a:pt x="38" y="50"/>
                      <a:pt x="48" y="44"/>
                      <a:pt x="62" y="42"/>
                    </a:cubicBezTo>
                    <a:close/>
                    <a:moveTo>
                      <a:pt x="8" y="120"/>
                    </a:moveTo>
                    <a:cubicBezTo>
                      <a:pt x="17" y="141"/>
                      <a:pt x="34" y="158"/>
                      <a:pt x="59" y="170"/>
                    </a:cubicBezTo>
                    <a:cubicBezTo>
                      <a:pt x="84" y="182"/>
                      <a:pt x="108" y="184"/>
                      <a:pt x="130" y="177"/>
                    </a:cubicBezTo>
                    <a:cubicBezTo>
                      <a:pt x="153" y="170"/>
                      <a:pt x="170" y="155"/>
                      <a:pt x="180" y="132"/>
                    </a:cubicBezTo>
                    <a:cubicBezTo>
                      <a:pt x="191" y="108"/>
                      <a:pt x="193" y="86"/>
                      <a:pt x="184" y="65"/>
                    </a:cubicBezTo>
                    <a:cubicBezTo>
                      <a:pt x="175" y="43"/>
                      <a:pt x="158" y="26"/>
                      <a:pt x="133" y="14"/>
                    </a:cubicBezTo>
                    <a:cubicBezTo>
                      <a:pt x="108" y="2"/>
                      <a:pt x="84" y="0"/>
                      <a:pt x="62" y="7"/>
                    </a:cubicBezTo>
                    <a:cubicBezTo>
                      <a:pt x="39" y="14"/>
                      <a:pt x="23" y="30"/>
                      <a:pt x="12" y="53"/>
                    </a:cubicBezTo>
                    <a:cubicBezTo>
                      <a:pt x="1" y="76"/>
                      <a:pt x="0" y="98"/>
                      <a:pt x="8"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1" name="Freeform 31"/>
              <p:cNvSpPr>
                <a:spLocks/>
              </p:cNvSpPr>
              <p:nvPr/>
            </p:nvSpPr>
            <p:spPr bwMode="auto">
              <a:xfrm>
                <a:off x="3863637" y="1006867"/>
                <a:ext cx="59537" cy="57411"/>
              </a:xfrm>
              <a:custGeom>
                <a:avLst/>
                <a:gdLst>
                  <a:gd name="T0" fmla="*/ 0 w 195"/>
                  <a:gd name="T1" fmla="*/ 132 h 189"/>
                  <a:gd name="T2" fmla="*/ 44 w 195"/>
                  <a:gd name="T3" fmla="*/ 6 h 189"/>
                  <a:gd name="T4" fmla="*/ 100 w 195"/>
                  <a:gd name="T5" fmla="*/ 0 h 189"/>
                  <a:gd name="T6" fmla="*/ 103 w 195"/>
                  <a:gd name="T7" fmla="*/ 16 h 189"/>
                  <a:gd name="T8" fmla="*/ 67 w 195"/>
                  <a:gd name="T9" fmla="*/ 33 h 189"/>
                  <a:gd name="T10" fmla="*/ 47 w 195"/>
                  <a:gd name="T11" fmla="*/ 61 h 189"/>
                  <a:gd name="T12" fmla="*/ 46 w 195"/>
                  <a:gd name="T13" fmla="*/ 78 h 189"/>
                  <a:gd name="T14" fmla="*/ 62 w 195"/>
                  <a:gd name="T15" fmla="*/ 88 h 189"/>
                  <a:gd name="T16" fmla="*/ 85 w 195"/>
                  <a:gd name="T17" fmla="*/ 96 h 189"/>
                  <a:gd name="T18" fmla="*/ 88 w 195"/>
                  <a:gd name="T19" fmla="*/ 89 h 189"/>
                  <a:gd name="T20" fmla="*/ 89 w 195"/>
                  <a:gd name="T21" fmla="*/ 69 h 189"/>
                  <a:gd name="T22" fmla="*/ 69 w 195"/>
                  <a:gd name="T23" fmla="*/ 57 h 189"/>
                  <a:gd name="T24" fmla="*/ 74 w 195"/>
                  <a:gd name="T25" fmla="*/ 43 h 189"/>
                  <a:gd name="T26" fmla="*/ 153 w 195"/>
                  <a:gd name="T27" fmla="*/ 69 h 189"/>
                  <a:gd name="T28" fmla="*/ 148 w 195"/>
                  <a:gd name="T29" fmla="*/ 84 h 189"/>
                  <a:gd name="T30" fmla="*/ 124 w 195"/>
                  <a:gd name="T31" fmla="*/ 83 h 189"/>
                  <a:gd name="T32" fmla="*/ 111 w 195"/>
                  <a:gd name="T33" fmla="*/ 97 h 189"/>
                  <a:gd name="T34" fmla="*/ 109 w 195"/>
                  <a:gd name="T35" fmla="*/ 104 h 189"/>
                  <a:gd name="T36" fmla="*/ 137 w 195"/>
                  <a:gd name="T37" fmla="*/ 114 h 189"/>
                  <a:gd name="T38" fmla="*/ 164 w 195"/>
                  <a:gd name="T39" fmla="*/ 118 h 189"/>
                  <a:gd name="T40" fmla="*/ 174 w 195"/>
                  <a:gd name="T41" fmla="*/ 105 h 189"/>
                  <a:gd name="T42" fmla="*/ 195 w 195"/>
                  <a:gd name="T43" fmla="*/ 113 h 189"/>
                  <a:gd name="T44" fmla="*/ 169 w 195"/>
                  <a:gd name="T45" fmla="*/ 189 h 189"/>
                  <a:gd name="T46" fmla="*/ 148 w 195"/>
                  <a:gd name="T47" fmla="*/ 182 h 189"/>
                  <a:gd name="T48" fmla="*/ 147 w 195"/>
                  <a:gd name="T49" fmla="*/ 166 h 189"/>
                  <a:gd name="T50" fmla="*/ 123 w 195"/>
                  <a:gd name="T51" fmla="*/ 153 h 189"/>
                  <a:gd name="T52" fmla="*/ 58 w 195"/>
                  <a:gd name="T53" fmla="*/ 131 h 189"/>
                  <a:gd name="T54" fmla="*/ 32 w 195"/>
                  <a:gd name="T55" fmla="*/ 126 h 189"/>
                  <a:gd name="T56" fmla="*/ 21 w 195"/>
                  <a:gd name="T57" fmla="*/ 139 h 189"/>
                  <a:gd name="T58" fmla="*/ 0 w 195"/>
                  <a:gd name="T59" fmla="*/ 13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89">
                    <a:moveTo>
                      <a:pt x="0" y="132"/>
                    </a:moveTo>
                    <a:cubicBezTo>
                      <a:pt x="44" y="6"/>
                      <a:pt x="44" y="6"/>
                      <a:pt x="44" y="6"/>
                    </a:cubicBezTo>
                    <a:cubicBezTo>
                      <a:pt x="100" y="0"/>
                      <a:pt x="100" y="0"/>
                      <a:pt x="100" y="0"/>
                    </a:cubicBezTo>
                    <a:cubicBezTo>
                      <a:pt x="103" y="16"/>
                      <a:pt x="103" y="16"/>
                      <a:pt x="103" y="16"/>
                    </a:cubicBezTo>
                    <a:cubicBezTo>
                      <a:pt x="88" y="20"/>
                      <a:pt x="76" y="25"/>
                      <a:pt x="67" y="33"/>
                    </a:cubicBezTo>
                    <a:cubicBezTo>
                      <a:pt x="58" y="40"/>
                      <a:pt x="51" y="50"/>
                      <a:pt x="47" y="61"/>
                    </a:cubicBezTo>
                    <a:cubicBezTo>
                      <a:pt x="45" y="69"/>
                      <a:pt x="44" y="75"/>
                      <a:pt x="46" y="78"/>
                    </a:cubicBezTo>
                    <a:cubicBezTo>
                      <a:pt x="48" y="82"/>
                      <a:pt x="53" y="85"/>
                      <a:pt x="62" y="88"/>
                    </a:cubicBezTo>
                    <a:cubicBezTo>
                      <a:pt x="85" y="96"/>
                      <a:pt x="85" y="96"/>
                      <a:pt x="85" y="96"/>
                    </a:cubicBezTo>
                    <a:cubicBezTo>
                      <a:pt x="88" y="89"/>
                      <a:pt x="88" y="89"/>
                      <a:pt x="88" y="89"/>
                    </a:cubicBezTo>
                    <a:cubicBezTo>
                      <a:pt x="91" y="80"/>
                      <a:pt x="91" y="74"/>
                      <a:pt x="89" y="69"/>
                    </a:cubicBezTo>
                    <a:cubicBezTo>
                      <a:pt x="86" y="65"/>
                      <a:pt x="80" y="61"/>
                      <a:pt x="69" y="57"/>
                    </a:cubicBezTo>
                    <a:cubicBezTo>
                      <a:pt x="74" y="43"/>
                      <a:pt x="74" y="43"/>
                      <a:pt x="74" y="43"/>
                    </a:cubicBezTo>
                    <a:cubicBezTo>
                      <a:pt x="153" y="69"/>
                      <a:pt x="153" y="69"/>
                      <a:pt x="153" y="69"/>
                    </a:cubicBezTo>
                    <a:cubicBezTo>
                      <a:pt x="148" y="84"/>
                      <a:pt x="148" y="84"/>
                      <a:pt x="148" y="84"/>
                    </a:cubicBezTo>
                    <a:cubicBezTo>
                      <a:pt x="138" y="81"/>
                      <a:pt x="130" y="81"/>
                      <a:pt x="124" y="83"/>
                    </a:cubicBezTo>
                    <a:cubicBezTo>
                      <a:pt x="118" y="85"/>
                      <a:pt x="114" y="90"/>
                      <a:pt x="111" y="97"/>
                    </a:cubicBezTo>
                    <a:cubicBezTo>
                      <a:pt x="109" y="104"/>
                      <a:pt x="109" y="104"/>
                      <a:pt x="109" y="104"/>
                    </a:cubicBezTo>
                    <a:cubicBezTo>
                      <a:pt x="137" y="114"/>
                      <a:pt x="137" y="114"/>
                      <a:pt x="137" y="114"/>
                    </a:cubicBezTo>
                    <a:cubicBezTo>
                      <a:pt x="150" y="118"/>
                      <a:pt x="159" y="120"/>
                      <a:pt x="164" y="118"/>
                    </a:cubicBezTo>
                    <a:cubicBezTo>
                      <a:pt x="168" y="117"/>
                      <a:pt x="172" y="113"/>
                      <a:pt x="174" y="105"/>
                    </a:cubicBezTo>
                    <a:cubicBezTo>
                      <a:pt x="195" y="113"/>
                      <a:pt x="195" y="113"/>
                      <a:pt x="195" y="113"/>
                    </a:cubicBezTo>
                    <a:cubicBezTo>
                      <a:pt x="169" y="189"/>
                      <a:pt x="169" y="189"/>
                      <a:pt x="169" y="189"/>
                    </a:cubicBezTo>
                    <a:cubicBezTo>
                      <a:pt x="148" y="182"/>
                      <a:pt x="148" y="182"/>
                      <a:pt x="148" y="182"/>
                    </a:cubicBezTo>
                    <a:cubicBezTo>
                      <a:pt x="150" y="175"/>
                      <a:pt x="150" y="169"/>
                      <a:pt x="147" y="166"/>
                    </a:cubicBezTo>
                    <a:cubicBezTo>
                      <a:pt x="145" y="162"/>
                      <a:pt x="137" y="158"/>
                      <a:pt x="123" y="153"/>
                    </a:cubicBezTo>
                    <a:cubicBezTo>
                      <a:pt x="58" y="131"/>
                      <a:pt x="58" y="131"/>
                      <a:pt x="58" y="131"/>
                    </a:cubicBezTo>
                    <a:cubicBezTo>
                      <a:pt x="45" y="126"/>
                      <a:pt x="36" y="125"/>
                      <a:pt x="32" y="126"/>
                    </a:cubicBezTo>
                    <a:cubicBezTo>
                      <a:pt x="28" y="128"/>
                      <a:pt x="24" y="132"/>
                      <a:pt x="21" y="139"/>
                    </a:cubicBezTo>
                    <a:lnTo>
                      <a:pt x="0"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2" name="Freeform 32"/>
              <p:cNvSpPr>
                <a:spLocks/>
              </p:cNvSpPr>
              <p:nvPr/>
            </p:nvSpPr>
            <p:spPr bwMode="auto">
              <a:xfrm>
                <a:off x="3884900" y="940951"/>
                <a:ext cx="57411" cy="49614"/>
              </a:xfrm>
              <a:custGeom>
                <a:avLst/>
                <a:gdLst>
                  <a:gd name="T0" fmla="*/ 20 w 191"/>
                  <a:gd name="T1" fmla="*/ 29 h 163"/>
                  <a:gd name="T2" fmla="*/ 9 w 191"/>
                  <a:gd name="T3" fmla="*/ 25 h 163"/>
                  <a:gd name="T4" fmla="*/ 11 w 191"/>
                  <a:gd name="T5" fmla="*/ 12 h 163"/>
                  <a:gd name="T6" fmla="*/ 79 w 191"/>
                  <a:gd name="T7" fmla="*/ 0 h 163"/>
                  <a:gd name="T8" fmla="*/ 82 w 191"/>
                  <a:gd name="T9" fmla="*/ 18 h 163"/>
                  <a:gd name="T10" fmla="*/ 44 w 191"/>
                  <a:gd name="T11" fmla="*/ 36 h 163"/>
                  <a:gd name="T12" fmla="*/ 27 w 191"/>
                  <a:gd name="T13" fmla="*/ 63 h 163"/>
                  <a:gd name="T14" fmla="*/ 41 w 191"/>
                  <a:gd name="T15" fmla="*/ 97 h 163"/>
                  <a:gd name="T16" fmla="*/ 89 w 191"/>
                  <a:gd name="T17" fmla="*/ 116 h 163"/>
                  <a:gd name="T18" fmla="*/ 141 w 191"/>
                  <a:gd name="T19" fmla="*/ 110 h 163"/>
                  <a:gd name="T20" fmla="*/ 163 w 191"/>
                  <a:gd name="T21" fmla="*/ 79 h 163"/>
                  <a:gd name="T22" fmla="*/ 157 w 191"/>
                  <a:gd name="T23" fmla="*/ 48 h 163"/>
                  <a:gd name="T24" fmla="*/ 131 w 191"/>
                  <a:gd name="T25" fmla="*/ 21 h 163"/>
                  <a:gd name="T26" fmla="*/ 143 w 191"/>
                  <a:gd name="T27" fmla="*/ 3 h 163"/>
                  <a:gd name="T28" fmla="*/ 181 w 191"/>
                  <a:gd name="T29" fmla="*/ 40 h 163"/>
                  <a:gd name="T30" fmla="*/ 188 w 191"/>
                  <a:gd name="T31" fmla="*/ 88 h 163"/>
                  <a:gd name="T32" fmla="*/ 154 w 191"/>
                  <a:gd name="T33" fmla="*/ 145 h 163"/>
                  <a:gd name="T34" fmla="*/ 83 w 191"/>
                  <a:gd name="T35" fmla="*/ 159 h 163"/>
                  <a:gd name="T36" fmla="*/ 21 w 191"/>
                  <a:gd name="T37" fmla="*/ 127 h 163"/>
                  <a:gd name="T38" fmla="*/ 3 w 191"/>
                  <a:gd name="T39" fmla="*/ 65 h 163"/>
                  <a:gd name="T40" fmla="*/ 8 w 191"/>
                  <a:gd name="T41" fmla="*/ 47 h 163"/>
                  <a:gd name="T42" fmla="*/ 20 w 191"/>
                  <a:gd name="T43" fmla="*/ 2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1" h="163">
                    <a:moveTo>
                      <a:pt x="20" y="29"/>
                    </a:moveTo>
                    <a:cubicBezTo>
                      <a:pt x="9" y="25"/>
                      <a:pt x="9" y="25"/>
                      <a:pt x="9" y="25"/>
                    </a:cubicBezTo>
                    <a:cubicBezTo>
                      <a:pt x="11" y="12"/>
                      <a:pt x="11" y="12"/>
                      <a:pt x="11" y="12"/>
                    </a:cubicBezTo>
                    <a:cubicBezTo>
                      <a:pt x="79" y="0"/>
                      <a:pt x="79" y="0"/>
                      <a:pt x="79" y="0"/>
                    </a:cubicBezTo>
                    <a:cubicBezTo>
                      <a:pt x="82" y="18"/>
                      <a:pt x="82" y="18"/>
                      <a:pt x="82" y="18"/>
                    </a:cubicBezTo>
                    <a:cubicBezTo>
                      <a:pt x="66" y="22"/>
                      <a:pt x="54" y="28"/>
                      <a:pt x="44" y="36"/>
                    </a:cubicBezTo>
                    <a:cubicBezTo>
                      <a:pt x="34" y="44"/>
                      <a:pt x="28" y="53"/>
                      <a:pt x="27" y="63"/>
                    </a:cubicBezTo>
                    <a:cubicBezTo>
                      <a:pt x="25" y="77"/>
                      <a:pt x="30" y="88"/>
                      <a:pt x="41" y="97"/>
                    </a:cubicBezTo>
                    <a:cubicBezTo>
                      <a:pt x="52" y="107"/>
                      <a:pt x="69" y="113"/>
                      <a:pt x="89" y="116"/>
                    </a:cubicBezTo>
                    <a:cubicBezTo>
                      <a:pt x="111" y="118"/>
                      <a:pt x="128" y="116"/>
                      <a:pt x="141" y="110"/>
                    </a:cubicBezTo>
                    <a:cubicBezTo>
                      <a:pt x="154" y="103"/>
                      <a:pt x="162" y="93"/>
                      <a:pt x="163" y="79"/>
                    </a:cubicBezTo>
                    <a:cubicBezTo>
                      <a:pt x="165" y="69"/>
                      <a:pt x="163" y="59"/>
                      <a:pt x="157" y="48"/>
                    </a:cubicBezTo>
                    <a:cubicBezTo>
                      <a:pt x="151" y="38"/>
                      <a:pt x="142" y="28"/>
                      <a:pt x="131" y="21"/>
                    </a:cubicBezTo>
                    <a:cubicBezTo>
                      <a:pt x="143" y="3"/>
                      <a:pt x="143" y="3"/>
                      <a:pt x="143" y="3"/>
                    </a:cubicBezTo>
                    <a:cubicBezTo>
                      <a:pt x="161" y="14"/>
                      <a:pt x="173" y="26"/>
                      <a:pt x="181" y="40"/>
                    </a:cubicBezTo>
                    <a:cubicBezTo>
                      <a:pt x="188" y="55"/>
                      <a:pt x="191" y="71"/>
                      <a:pt x="188" y="88"/>
                    </a:cubicBezTo>
                    <a:cubicBezTo>
                      <a:pt x="185" y="113"/>
                      <a:pt x="174" y="132"/>
                      <a:pt x="154" y="145"/>
                    </a:cubicBezTo>
                    <a:cubicBezTo>
                      <a:pt x="135" y="158"/>
                      <a:pt x="112" y="163"/>
                      <a:pt x="83" y="159"/>
                    </a:cubicBezTo>
                    <a:cubicBezTo>
                      <a:pt x="57" y="156"/>
                      <a:pt x="36" y="145"/>
                      <a:pt x="21" y="127"/>
                    </a:cubicBezTo>
                    <a:cubicBezTo>
                      <a:pt x="6" y="110"/>
                      <a:pt x="0" y="89"/>
                      <a:pt x="3" y="65"/>
                    </a:cubicBezTo>
                    <a:cubicBezTo>
                      <a:pt x="3" y="59"/>
                      <a:pt x="5" y="53"/>
                      <a:pt x="8" y="47"/>
                    </a:cubicBezTo>
                    <a:cubicBezTo>
                      <a:pt x="11" y="41"/>
                      <a:pt x="15" y="35"/>
                      <a:pt x="2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3" name="Freeform 33"/>
              <p:cNvSpPr>
                <a:spLocks/>
              </p:cNvSpPr>
              <p:nvPr/>
            </p:nvSpPr>
            <p:spPr bwMode="auto">
              <a:xfrm>
                <a:off x="3885609" y="882831"/>
                <a:ext cx="55993" cy="56702"/>
              </a:xfrm>
              <a:custGeom>
                <a:avLst/>
                <a:gdLst>
                  <a:gd name="T0" fmla="*/ 7 w 185"/>
                  <a:gd name="T1" fmla="*/ 188 h 188"/>
                  <a:gd name="T2" fmla="*/ 4 w 185"/>
                  <a:gd name="T3" fmla="*/ 109 h 188"/>
                  <a:gd name="T4" fmla="*/ 25 w 185"/>
                  <a:gd name="T5" fmla="*/ 108 h 188"/>
                  <a:gd name="T6" fmla="*/ 32 w 185"/>
                  <a:gd name="T7" fmla="*/ 123 h 188"/>
                  <a:gd name="T8" fmla="*/ 59 w 185"/>
                  <a:gd name="T9" fmla="*/ 126 h 188"/>
                  <a:gd name="T10" fmla="*/ 77 w 185"/>
                  <a:gd name="T11" fmla="*/ 125 h 188"/>
                  <a:gd name="T12" fmla="*/ 74 w 185"/>
                  <a:gd name="T13" fmla="*/ 65 h 188"/>
                  <a:gd name="T14" fmla="*/ 56 w 185"/>
                  <a:gd name="T15" fmla="*/ 66 h 188"/>
                  <a:gd name="T16" fmla="*/ 29 w 185"/>
                  <a:gd name="T17" fmla="*/ 71 h 188"/>
                  <a:gd name="T18" fmla="*/ 24 w 185"/>
                  <a:gd name="T19" fmla="*/ 86 h 188"/>
                  <a:gd name="T20" fmla="*/ 3 w 185"/>
                  <a:gd name="T21" fmla="*/ 87 h 188"/>
                  <a:gd name="T22" fmla="*/ 0 w 185"/>
                  <a:gd name="T23" fmla="*/ 8 h 188"/>
                  <a:gd name="T24" fmla="*/ 22 w 185"/>
                  <a:gd name="T25" fmla="*/ 7 h 188"/>
                  <a:gd name="T26" fmla="*/ 28 w 185"/>
                  <a:gd name="T27" fmla="*/ 21 h 188"/>
                  <a:gd name="T28" fmla="*/ 55 w 185"/>
                  <a:gd name="T29" fmla="*/ 24 h 188"/>
                  <a:gd name="T30" fmla="*/ 124 w 185"/>
                  <a:gd name="T31" fmla="*/ 21 h 188"/>
                  <a:gd name="T32" fmla="*/ 151 w 185"/>
                  <a:gd name="T33" fmla="*/ 16 h 188"/>
                  <a:gd name="T34" fmla="*/ 156 w 185"/>
                  <a:gd name="T35" fmla="*/ 1 h 188"/>
                  <a:gd name="T36" fmla="*/ 178 w 185"/>
                  <a:gd name="T37" fmla="*/ 0 h 188"/>
                  <a:gd name="T38" fmla="*/ 181 w 185"/>
                  <a:gd name="T39" fmla="*/ 79 h 188"/>
                  <a:gd name="T40" fmla="*/ 160 w 185"/>
                  <a:gd name="T41" fmla="*/ 80 h 188"/>
                  <a:gd name="T42" fmla="*/ 153 w 185"/>
                  <a:gd name="T43" fmla="*/ 66 h 188"/>
                  <a:gd name="T44" fmla="*/ 126 w 185"/>
                  <a:gd name="T45" fmla="*/ 63 h 188"/>
                  <a:gd name="T46" fmla="*/ 96 w 185"/>
                  <a:gd name="T47" fmla="*/ 64 h 188"/>
                  <a:gd name="T48" fmla="*/ 99 w 185"/>
                  <a:gd name="T49" fmla="*/ 124 h 188"/>
                  <a:gd name="T50" fmla="*/ 129 w 185"/>
                  <a:gd name="T51" fmla="*/ 123 h 188"/>
                  <a:gd name="T52" fmla="*/ 156 w 185"/>
                  <a:gd name="T53" fmla="*/ 118 h 188"/>
                  <a:gd name="T54" fmla="*/ 161 w 185"/>
                  <a:gd name="T55" fmla="*/ 103 h 188"/>
                  <a:gd name="T56" fmla="*/ 182 w 185"/>
                  <a:gd name="T57" fmla="*/ 102 h 188"/>
                  <a:gd name="T58" fmla="*/ 185 w 185"/>
                  <a:gd name="T59" fmla="*/ 181 h 188"/>
                  <a:gd name="T60" fmla="*/ 163 w 185"/>
                  <a:gd name="T61" fmla="*/ 182 h 188"/>
                  <a:gd name="T62" fmla="*/ 157 w 185"/>
                  <a:gd name="T63" fmla="*/ 167 h 188"/>
                  <a:gd name="T64" fmla="*/ 130 w 185"/>
                  <a:gd name="T65" fmla="*/ 164 h 188"/>
                  <a:gd name="T66" fmla="*/ 61 w 185"/>
                  <a:gd name="T67" fmla="*/ 167 h 188"/>
                  <a:gd name="T68" fmla="*/ 34 w 185"/>
                  <a:gd name="T69" fmla="*/ 172 h 188"/>
                  <a:gd name="T70" fmla="*/ 29 w 185"/>
                  <a:gd name="T71" fmla="*/ 187 h 188"/>
                  <a:gd name="T72" fmla="*/ 7 w 185"/>
                  <a:gd name="T73"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5" h="188">
                    <a:moveTo>
                      <a:pt x="7" y="188"/>
                    </a:moveTo>
                    <a:cubicBezTo>
                      <a:pt x="4" y="109"/>
                      <a:pt x="4" y="109"/>
                      <a:pt x="4" y="109"/>
                    </a:cubicBezTo>
                    <a:cubicBezTo>
                      <a:pt x="25" y="108"/>
                      <a:pt x="25" y="108"/>
                      <a:pt x="25" y="108"/>
                    </a:cubicBezTo>
                    <a:cubicBezTo>
                      <a:pt x="25" y="116"/>
                      <a:pt x="28" y="121"/>
                      <a:pt x="32" y="123"/>
                    </a:cubicBezTo>
                    <a:cubicBezTo>
                      <a:pt x="36" y="125"/>
                      <a:pt x="45" y="126"/>
                      <a:pt x="59" y="126"/>
                    </a:cubicBezTo>
                    <a:cubicBezTo>
                      <a:pt x="77" y="125"/>
                      <a:pt x="77" y="125"/>
                      <a:pt x="77" y="125"/>
                    </a:cubicBezTo>
                    <a:cubicBezTo>
                      <a:pt x="74" y="65"/>
                      <a:pt x="74" y="65"/>
                      <a:pt x="74" y="65"/>
                    </a:cubicBezTo>
                    <a:cubicBezTo>
                      <a:pt x="56" y="66"/>
                      <a:pt x="56" y="66"/>
                      <a:pt x="56" y="66"/>
                    </a:cubicBezTo>
                    <a:cubicBezTo>
                      <a:pt x="42" y="66"/>
                      <a:pt x="33" y="68"/>
                      <a:pt x="29" y="71"/>
                    </a:cubicBezTo>
                    <a:cubicBezTo>
                      <a:pt x="26" y="73"/>
                      <a:pt x="24" y="78"/>
                      <a:pt x="24" y="86"/>
                    </a:cubicBezTo>
                    <a:cubicBezTo>
                      <a:pt x="3" y="87"/>
                      <a:pt x="3" y="87"/>
                      <a:pt x="3" y="87"/>
                    </a:cubicBezTo>
                    <a:cubicBezTo>
                      <a:pt x="0" y="8"/>
                      <a:pt x="0" y="8"/>
                      <a:pt x="0" y="8"/>
                    </a:cubicBezTo>
                    <a:cubicBezTo>
                      <a:pt x="22" y="7"/>
                      <a:pt x="22" y="7"/>
                      <a:pt x="22" y="7"/>
                    </a:cubicBezTo>
                    <a:cubicBezTo>
                      <a:pt x="22" y="14"/>
                      <a:pt x="24" y="19"/>
                      <a:pt x="28" y="21"/>
                    </a:cubicBezTo>
                    <a:cubicBezTo>
                      <a:pt x="32" y="24"/>
                      <a:pt x="41" y="25"/>
                      <a:pt x="55" y="24"/>
                    </a:cubicBezTo>
                    <a:cubicBezTo>
                      <a:pt x="124" y="21"/>
                      <a:pt x="124" y="21"/>
                      <a:pt x="124" y="21"/>
                    </a:cubicBezTo>
                    <a:cubicBezTo>
                      <a:pt x="138" y="21"/>
                      <a:pt x="147" y="19"/>
                      <a:pt x="151" y="16"/>
                    </a:cubicBezTo>
                    <a:cubicBezTo>
                      <a:pt x="154" y="14"/>
                      <a:pt x="156" y="9"/>
                      <a:pt x="156" y="1"/>
                    </a:cubicBezTo>
                    <a:cubicBezTo>
                      <a:pt x="178" y="0"/>
                      <a:pt x="178" y="0"/>
                      <a:pt x="178" y="0"/>
                    </a:cubicBezTo>
                    <a:cubicBezTo>
                      <a:pt x="181" y="79"/>
                      <a:pt x="181" y="79"/>
                      <a:pt x="181" y="79"/>
                    </a:cubicBezTo>
                    <a:cubicBezTo>
                      <a:pt x="160" y="80"/>
                      <a:pt x="160" y="80"/>
                      <a:pt x="160" y="80"/>
                    </a:cubicBezTo>
                    <a:cubicBezTo>
                      <a:pt x="160" y="73"/>
                      <a:pt x="157" y="68"/>
                      <a:pt x="153" y="66"/>
                    </a:cubicBezTo>
                    <a:cubicBezTo>
                      <a:pt x="149" y="63"/>
                      <a:pt x="140" y="62"/>
                      <a:pt x="126" y="63"/>
                    </a:cubicBezTo>
                    <a:cubicBezTo>
                      <a:pt x="96" y="64"/>
                      <a:pt x="96" y="64"/>
                      <a:pt x="96" y="64"/>
                    </a:cubicBezTo>
                    <a:cubicBezTo>
                      <a:pt x="99" y="124"/>
                      <a:pt x="99" y="124"/>
                      <a:pt x="99" y="124"/>
                    </a:cubicBezTo>
                    <a:cubicBezTo>
                      <a:pt x="129" y="123"/>
                      <a:pt x="129" y="123"/>
                      <a:pt x="129" y="123"/>
                    </a:cubicBezTo>
                    <a:cubicBezTo>
                      <a:pt x="143" y="122"/>
                      <a:pt x="152" y="121"/>
                      <a:pt x="156" y="118"/>
                    </a:cubicBezTo>
                    <a:cubicBezTo>
                      <a:pt x="159" y="115"/>
                      <a:pt x="161" y="110"/>
                      <a:pt x="161" y="103"/>
                    </a:cubicBezTo>
                    <a:cubicBezTo>
                      <a:pt x="182" y="102"/>
                      <a:pt x="182" y="102"/>
                      <a:pt x="182" y="102"/>
                    </a:cubicBezTo>
                    <a:cubicBezTo>
                      <a:pt x="185" y="181"/>
                      <a:pt x="185" y="181"/>
                      <a:pt x="185" y="181"/>
                    </a:cubicBezTo>
                    <a:cubicBezTo>
                      <a:pt x="163" y="182"/>
                      <a:pt x="163" y="182"/>
                      <a:pt x="163" y="182"/>
                    </a:cubicBezTo>
                    <a:cubicBezTo>
                      <a:pt x="163" y="175"/>
                      <a:pt x="161" y="170"/>
                      <a:pt x="157" y="167"/>
                    </a:cubicBezTo>
                    <a:cubicBezTo>
                      <a:pt x="153" y="165"/>
                      <a:pt x="144" y="164"/>
                      <a:pt x="130" y="164"/>
                    </a:cubicBezTo>
                    <a:cubicBezTo>
                      <a:pt x="61" y="167"/>
                      <a:pt x="61" y="167"/>
                      <a:pt x="61" y="167"/>
                    </a:cubicBezTo>
                    <a:cubicBezTo>
                      <a:pt x="47" y="168"/>
                      <a:pt x="38" y="169"/>
                      <a:pt x="34" y="172"/>
                    </a:cubicBezTo>
                    <a:cubicBezTo>
                      <a:pt x="31" y="175"/>
                      <a:pt x="29" y="180"/>
                      <a:pt x="29" y="187"/>
                    </a:cubicBezTo>
                    <a:lnTo>
                      <a:pt x="7"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4" name="Freeform 34"/>
              <p:cNvSpPr>
                <a:spLocks/>
              </p:cNvSpPr>
              <p:nvPr/>
            </p:nvSpPr>
            <p:spPr bwMode="auto">
              <a:xfrm>
                <a:off x="3880648" y="848810"/>
                <a:ext cx="58120" cy="33313"/>
              </a:xfrm>
              <a:custGeom>
                <a:avLst/>
                <a:gdLst>
                  <a:gd name="T0" fmla="*/ 15 w 191"/>
                  <a:gd name="T1" fmla="*/ 111 h 111"/>
                  <a:gd name="T2" fmla="*/ 7 w 191"/>
                  <a:gd name="T3" fmla="*/ 67 h 111"/>
                  <a:gd name="T4" fmla="*/ 0 w 191"/>
                  <a:gd name="T5" fmla="*/ 31 h 111"/>
                  <a:gd name="T6" fmla="*/ 22 w 191"/>
                  <a:gd name="T7" fmla="*/ 27 h 111"/>
                  <a:gd name="T8" fmla="*/ 31 w 191"/>
                  <a:gd name="T9" fmla="*/ 42 h 111"/>
                  <a:gd name="T10" fmla="*/ 58 w 191"/>
                  <a:gd name="T11" fmla="*/ 41 h 111"/>
                  <a:gd name="T12" fmla="*/ 126 w 191"/>
                  <a:gd name="T13" fmla="*/ 29 h 111"/>
                  <a:gd name="T14" fmla="*/ 151 w 191"/>
                  <a:gd name="T15" fmla="*/ 20 h 111"/>
                  <a:gd name="T16" fmla="*/ 155 w 191"/>
                  <a:gd name="T17" fmla="*/ 4 h 111"/>
                  <a:gd name="T18" fmla="*/ 176 w 191"/>
                  <a:gd name="T19" fmla="*/ 0 h 111"/>
                  <a:gd name="T20" fmla="*/ 191 w 191"/>
                  <a:gd name="T21" fmla="*/ 79 h 111"/>
                  <a:gd name="T22" fmla="*/ 169 w 191"/>
                  <a:gd name="T23" fmla="*/ 83 h 111"/>
                  <a:gd name="T24" fmla="*/ 160 w 191"/>
                  <a:gd name="T25" fmla="*/ 69 h 111"/>
                  <a:gd name="T26" fmla="*/ 133 w 191"/>
                  <a:gd name="T27" fmla="*/ 70 h 111"/>
                  <a:gd name="T28" fmla="*/ 65 w 191"/>
                  <a:gd name="T29" fmla="*/ 82 h 111"/>
                  <a:gd name="T30" fmla="*/ 40 w 191"/>
                  <a:gd name="T31" fmla="*/ 90 h 111"/>
                  <a:gd name="T32" fmla="*/ 37 w 191"/>
                  <a:gd name="T33" fmla="*/ 107 h 111"/>
                  <a:gd name="T34" fmla="*/ 15 w 191"/>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1" h="111">
                    <a:moveTo>
                      <a:pt x="15" y="111"/>
                    </a:moveTo>
                    <a:cubicBezTo>
                      <a:pt x="15" y="111"/>
                      <a:pt x="11" y="94"/>
                      <a:pt x="7" y="67"/>
                    </a:cubicBezTo>
                    <a:cubicBezTo>
                      <a:pt x="3" y="40"/>
                      <a:pt x="0" y="31"/>
                      <a:pt x="0" y="31"/>
                    </a:cubicBezTo>
                    <a:cubicBezTo>
                      <a:pt x="22" y="27"/>
                      <a:pt x="22" y="27"/>
                      <a:pt x="22" y="27"/>
                    </a:cubicBezTo>
                    <a:cubicBezTo>
                      <a:pt x="24" y="35"/>
                      <a:pt x="27" y="40"/>
                      <a:pt x="31" y="42"/>
                    </a:cubicBezTo>
                    <a:cubicBezTo>
                      <a:pt x="35" y="44"/>
                      <a:pt x="44" y="43"/>
                      <a:pt x="58" y="41"/>
                    </a:cubicBezTo>
                    <a:cubicBezTo>
                      <a:pt x="126" y="29"/>
                      <a:pt x="126" y="29"/>
                      <a:pt x="126" y="29"/>
                    </a:cubicBezTo>
                    <a:cubicBezTo>
                      <a:pt x="139" y="26"/>
                      <a:pt x="148" y="24"/>
                      <a:pt x="151" y="20"/>
                    </a:cubicBezTo>
                    <a:cubicBezTo>
                      <a:pt x="154" y="17"/>
                      <a:pt x="156" y="11"/>
                      <a:pt x="155" y="4"/>
                    </a:cubicBezTo>
                    <a:cubicBezTo>
                      <a:pt x="176" y="0"/>
                      <a:pt x="176" y="0"/>
                      <a:pt x="176" y="0"/>
                    </a:cubicBezTo>
                    <a:cubicBezTo>
                      <a:pt x="191" y="79"/>
                      <a:pt x="191" y="79"/>
                      <a:pt x="191" y="79"/>
                    </a:cubicBezTo>
                    <a:cubicBezTo>
                      <a:pt x="169" y="83"/>
                      <a:pt x="169" y="83"/>
                      <a:pt x="169" y="83"/>
                    </a:cubicBezTo>
                    <a:cubicBezTo>
                      <a:pt x="167" y="76"/>
                      <a:pt x="164" y="71"/>
                      <a:pt x="160" y="69"/>
                    </a:cubicBezTo>
                    <a:cubicBezTo>
                      <a:pt x="156" y="67"/>
                      <a:pt x="147" y="67"/>
                      <a:pt x="133" y="70"/>
                    </a:cubicBezTo>
                    <a:cubicBezTo>
                      <a:pt x="65" y="82"/>
                      <a:pt x="65" y="82"/>
                      <a:pt x="65" y="82"/>
                    </a:cubicBezTo>
                    <a:cubicBezTo>
                      <a:pt x="51" y="84"/>
                      <a:pt x="43" y="87"/>
                      <a:pt x="40" y="90"/>
                    </a:cubicBezTo>
                    <a:cubicBezTo>
                      <a:pt x="37" y="94"/>
                      <a:pt x="36" y="99"/>
                      <a:pt x="37" y="107"/>
                    </a:cubicBezTo>
                    <a:lnTo>
                      <a:pt x="1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5" name="Freeform 35"/>
              <p:cNvSpPr>
                <a:spLocks/>
              </p:cNvSpPr>
              <p:nvPr/>
            </p:nvSpPr>
            <p:spPr bwMode="auto">
              <a:xfrm>
                <a:off x="3867181" y="798487"/>
                <a:ext cx="65916" cy="56702"/>
              </a:xfrm>
              <a:custGeom>
                <a:avLst/>
                <a:gdLst>
                  <a:gd name="T0" fmla="*/ 45 w 217"/>
                  <a:gd name="T1" fmla="*/ 187 h 187"/>
                  <a:gd name="T2" fmla="*/ 26 w 217"/>
                  <a:gd name="T3" fmla="*/ 122 h 187"/>
                  <a:gd name="T4" fmla="*/ 109 w 217"/>
                  <a:gd name="T5" fmla="*/ 41 h 187"/>
                  <a:gd name="T6" fmla="*/ 63 w 217"/>
                  <a:gd name="T7" fmla="*/ 54 h 187"/>
                  <a:gd name="T8" fmla="*/ 39 w 217"/>
                  <a:gd name="T9" fmla="*/ 65 h 187"/>
                  <a:gd name="T10" fmla="*/ 37 w 217"/>
                  <a:gd name="T11" fmla="*/ 81 h 187"/>
                  <a:gd name="T12" fmla="*/ 16 w 217"/>
                  <a:gd name="T13" fmla="*/ 87 h 187"/>
                  <a:gd name="T14" fmla="*/ 0 w 217"/>
                  <a:gd name="T15" fmla="*/ 30 h 187"/>
                  <a:gd name="T16" fmla="*/ 21 w 217"/>
                  <a:gd name="T17" fmla="*/ 24 h 187"/>
                  <a:gd name="T18" fmla="*/ 31 w 217"/>
                  <a:gd name="T19" fmla="*/ 37 h 187"/>
                  <a:gd name="T20" fmla="*/ 58 w 217"/>
                  <a:gd name="T21" fmla="*/ 33 h 187"/>
                  <a:gd name="T22" fmla="*/ 177 w 217"/>
                  <a:gd name="T23" fmla="*/ 0 h 187"/>
                  <a:gd name="T24" fmla="*/ 185 w 217"/>
                  <a:gd name="T25" fmla="*/ 28 h 187"/>
                  <a:gd name="T26" fmla="*/ 73 w 217"/>
                  <a:gd name="T27" fmla="*/ 137 h 187"/>
                  <a:gd name="T28" fmla="*/ 153 w 217"/>
                  <a:gd name="T29" fmla="*/ 114 h 187"/>
                  <a:gd name="T30" fmla="*/ 178 w 217"/>
                  <a:gd name="T31" fmla="*/ 104 h 187"/>
                  <a:gd name="T32" fmla="*/ 180 w 217"/>
                  <a:gd name="T33" fmla="*/ 88 h 187"/>
                  <a:gd name="T34" fmla="*/ 200 w 217"/>
                  <a:gd name="T35" fmla="*/ 82 h 187"/>
                  <a:gd name="T36" fmla="*/ 217 w 217"/>
                  <a:gd name="T37" fmla="*/ 139 h 187"/>
                  <a:gd name="T38" fmla="*/ 195 w 217"/>
                  <a:gd name="T39" fmla="*/ 145 h 187"/>
                  <a:gd name="T40" fmla="*/ 185 w 217"/>
                  <a:gd name="T41" fmla="*/ 132 h 187"/>
                  <a:gd name="T42" fmla="*/ 158 w 217"/>
                  <a:gd name="T43" fmla="*/ 136 h 187"/>
                  <a:gd name="T44" fmla="*/ 93 w 217"/>
                  <a:gd name="T45" fmla="*/ 154 h 187"/>
                  <a:gd name="T46" fmla="*/ 68 w 217"/>
                  <a:gd name="T47" fmla="*/ 165 h 187"/>
                  <a:gd name="T48" fmla="*/ 66 w 217"/>
                  <a:gd name="T49" fmla="*/ 181 h 187"/>
                  <a:gd name="T50" fmla="*/ 45 w 217"/>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7" h="187">
                    <a:moveTo>
                      <a:pt x="45" y="187"/>
                    </a:moveTo>
                    <a:cubicBezTo>
                      <a:pt x="26" y="122"/>
                      <a:pt x="26" y="122"/>
                      <a:pt x="26" y="122"/>
                    </a:cubicBezTo>
                    <a:cubicBezTo>
                      <a:pt x="109" y="41"/>
                      <a:pt x="109" y="41"/>
                      <a:pt x="109" y="41"/>
                    </a:cubicBezTo>
                    <a:cubicBezTo>
                      <a:pt x="63" y="54"/>
                      <a:pt x="63" y="54"/>
                      <a:pt x="63" y="54"/>
                    </a:cubicBezTo>
                    <a:cubicBezTo>
                      <a:pt x="50" y="58"/>
                      <a:pt x="41" y="62"/>
                      <a:pt x="39" y="65"/>
                    </a:cubicBezTo>
                    <a:cubicBezTo>
                      <a:pt x="36" y="68"/>
                      <a:pt x="35" y="73"/>
                      <a:pt x="37" y="81"/>
                    </a:cubicBezTo>
                    <a:cubicBezTo>
                      <a:pt x="16" y="87"/>
                      <a:pt x="16" y="87"/>
                      <a:pt x="16" y="87"/>
                    </a:cubicBezTo>
                    <a:cubicBezTo>
                      <a:pt x="0" y="30"/>
                      <a:pt x="0" y="30"/>
                      <a:pt x="0" y="30"/>
                    </a:cubicBezTo>
                    <a:cubicBezTo>
                      <a:pt x="21" y="24"/>
                      <a:pt x="21" y="24"/>
                      <a:pt x="21" y="24"/>
                    </a:cubicBezTo>
                    <a:cubicBezTo>
                      <a:pt x="23" y="31"/>
                      <a:pt x="26" y="35"/>
                      <a:pt x="31" y="37"/>
                    </a:cubicBezTo>
                    <a:cubicBezTo>
                      <a:pt x="35" y="38"/>
                      <a:pt x="44" y="37"/>
                      <a:pt x="58" y="33"/>
                    </a:cubicBezTo>
                    <a:cubicBezTo>
                      <a:pt x="177" y="0"/>
                      <a:pt x="177" y="0"/>
                      <a:pt x="177" y="0"/>
                    </a:cubicBezTo>
                    <a:cubicBezTo>
                      <a:pt x="185" y="28"/>
                      <a:pt x="185" y="28"/>
                      <a:pt x="185" y="28"/>
                    </a:cubicBezTo>
                    <a:cubicBezTo>
                      <a:pt x="73" y="137"/>
                      <a:pt x="73" y="137"/>
                      <a:pt x="73" y="137"/>
                    </a:cubicBezTo>
                    <a:cubicBezTo>
                      <a:pt x="153" y="114"/>
                      <a:pt x="153" y="114"/>
                      <a:pt x="153" y="114"/>
                    </a:cubicBezTo>
                    <a:cubicBezTo>
                      <a:pt x="167" y="111"/>
                      <a:pt x="175" y="107"/>
                      <a:pt x="178" y="104"/>
                    </a:cubicBezTo>
                    <a:cubicBezTo>
                      <a:pt x="181" y="100"/>
                      <a:pt x="181" y="95"/>
                      <a:pt x="180" y="88"/>
                    </a:cubicBezTo>
                    <a:cubicBezTo>
                      <a:pt x="200" y="82"/>
                      <a:pt x="200" y="82"/>
                      <a:pt x="200" y="82"/>
                    </a:cubicBezTo>
                    <a:cubicBezTo>
                      <a:pt x="217" y="139"/>
                      <a:pt x="217" y="139"/>
                      <a:pt x="217" y="139"/>
                    </a:cubicBezTo>
                    <a:cubicBezTo>
                      <a:pt x="195" y="145"/>
                      <a:pt x="195" y="145"/>
                      <a:pt x="195" y="145"/>
                    </a:cubicBezTo>
                    <a:cubicBezTo>
                      <a:pt x="193" y="138"/>
                      <a:pt x="190" y="134"/>
                      <a:pt x="185" y="132"/>
                    </a:cubicBezTo>
                    <a:cubicBezTo>
                      <a:pt x="181" y="131"/>
                      <a:pt x="172" y="132"/>
                      <a:pt x="158" y="136"/>
                    </a:cubicBezTo>
                    <a:cubicBezTo>
                      <a:pt x="93" y="154"/>
                      <a:pt x="93" y="154"/>
                      <a:pt x="93" y="154"/>
                    </a:cubicBezTo>
                    <a:cubicBezTo>
                      <a:pt x="79" y="158"/>
                      <a:pt x="71" y="162"/>
                      <a:pt x="68" y="165"/>
                    </a:cubicBezTo>
                    <a:cubicBezTo>
                      <a:pt x="65" y="169"/>
                      <a:pt x="64" y="174"/>
                      <a:pt x="66" y="181"/>
                    </a:cubicBezTo>
                    <a:lnTo>
                      <a:pt x="45" y="1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6" name="Freeform 36"/>
              <p:cNvSpPr>
                <a:spLocks noEditPoints="1"/>
              </p:cNvSpPr>
              <p:nvPr/>
            </p:nvSpPr>
            <p:spPr bwMode="auto">
              <a:xfrm>
                <a:off x="3856549" y="744620"/>
                <a:ext cx="62372" cy="51032"/>
              </a:xfrm>
              <a:custGeom>
                <a:avLst/>
                <a:gdLst>
                  <a:gd name="T0" fmla="*/ 88 w 207"/>
                  <a:gd name="T1" fmla="*/ 106 h 168"/>
                  <a:gd name="T2" fmla="*/ 102 w 207"/>
                  <a:gd name="T3" fmla="*/ 136 h 168"/>
                  <a:gd name="T4" fmla="*/ 48 w 207"/>
                  <a:gd name="T5" fmla="*/ 141 h 168"/>
                  <a:gd name="T6" fmla="*/ 88 w 207"/>
                  <a:gd name="T7" fmla="*/ 106 h 168"/>
                  <a:gd name="T8" fmla="*/ 148 w 207"/>
                  <a:gd name="T9" fmla="*/ 157 h 168"/>
                  <a:gd name="T10" fmla="*/ 152 w 207"/>
                  <a:gd name="T11" fmla="*/ 156 h 168"/>
                  <a:gd name="T12" fmla="*/ 187 w 207"/>
                  <a:gd name="T13" fmla="*/ 168 h 168"/>
                  <a:gd name="T14" fmla="*/ 207 w 207"/>
                  <a:gd name="T15" fmla="*/ 159 h 168"/>
                  <a:gd name="T16" fmla="*/ 180 w 207"/>
                  <a:gd name="T17" fmla="*/ 99 h 168"/>
                  <a:gd name="T18" fmla="*/ 160 w 207"/>
                  <a:gd name="T19" fmla="*/ 108 h 168"/>
                  <a:gd name="T20" fmla="*/ 163 w 207"/>
                  <a:gd name="T21" fmla="*/ 122 h 168"/>
                  <a:gd name="T22" fmla="*/ 156 w 207"/>
                  <a:gd name="T23" fmla="*/ 129 h 168"/>
                  <a:gd name="T24" fmla="*/ 153 w 207"/>
                  <a:gd name="T25" fmla="*/ 130 h 168"/>
                  <a:gd name="T26" fmla="*/ 151 w 207"/>
                  <a:gd name="T27" fmla="*/ 131 h 168"/>
                  <a:gd name="T28" fmla="*/ 125 w 207"/>
                  <a:gd name="T29" fmla="*/ 135 h 168"/>
                  <a:gd name="T30" fmla="*/ 105 w 207"/>
                  <a:gd name="T31" fmla="*/ 90 h 168"/>
                  <a:gd name="T32" fmla="*/ 124 w 207"/>
                  <a:gd name="T33" fmla="*/ 72 h 168"/>
                  <a:gd name="T34" fmla="*/ 127 w 207"/>
                  <a:gd name="T35" fmla="*/ 70 h 168"/>
                  <a:gd name="T36" fmla="*/ 131 w 207"/>
                  <a:gd name="T37" fmla="*/ 68 h 168"/>
                  <a:gd name="T38" fmla="*/ 140 w 207"/>
                  <a:gd name="T39" fmla="*/ 68 h 168"/>
                  <a:gd name="T40" fmla="*/ 147 w 207"/>
                  <a:gd name="T41" fmla="*/ 78 h 168"/>
                  <a:gd name="T42" fmla="*/ 147 w 207"/>
                  <a:gd name="T43" fmla="*/ 80 h 168"/>
                  <a:gd name="T44" fmla="*/ 167 w 207"/>
                  <a:gd name="T45" fmla="*/ 71 h 168"/>
                  <a:gd name="T46" fmla="*/ 135 w 207"/>
                  <a:gd name="T47" fmla="*/ 0 h 168"/>
                  <a:gd name="T48" fmla="*/ 115 w 207"/>
                  <a:gd name="T49" fmla="*/ 9 h 168"/>
                  <a:gd name="T50" fmla="*/ 103 w 207"/>
                  <a:gd name="T51" fmla="*/ 38 h 168"/>
                  <a:gd name="T52" fmla="*/ 102 w 207"/>
                  <a:gd name="T53" fmla="*/ 39 h 168"/>
                  <a:gd name="T54" fmla="*/ 0 w 207"/>
                  <a:gd name="T55" fmla="*/ 133 h 168"/>
                  <a:gd name="T56" fmla="*/ 15 w 207"/>
                  <a:gd name="T57" fmla="*/ 166 h 168"/>
                  <a:gd name="T58" fmla="*/ 148 w 207"/>
                  <a:gd name="T59" fmla="*/ 15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7" h="168">
                    <a:moveTo>
                      <a:pt x="88" y="106"/>
                    </a:moveTo>
                    <a:cubicBezTo>
                      <a:pt x="102" y="136"/>
                      <a:pt x="102" y="136"/>
                      <a:pt x="102" y="136"/>
                    </a:cubicBezTo>
                    <a:cubicBezTo>
                      <a:pt x="48" y="141"/>
                      <a:pt x="48" y="141"/>
                      <a:pt x="48" y="141"/>
                    </a:cubicBezTo>
                    <a:lnTo>
                      <a:pt x="88" y="106"/>
                    </a:lnTo>
                    <a:close/>
                    <a:moveTo>
                      <a:pt x="148" y="157"/>
                    </a:moveTo>
                    <a:cubicBezTo>
                      <a:pt x="149" y="156"/>
                      <a:pt x="150" y="156"/>
                      <a:pt x="152" y="156"/>
                    </a:cubicBezTo>
                    <a:cubicBezTo>
                      <a:pt x="169" y="155"/>
                      <a:pt x="181" y="159"/>
                      <a:pt x="187" y="168"/>
                    </a:cubicBezTo>
                    <a:cubicBezTo>
                      <a:pt x="207" y="159"/>
                      <a:pt x="207" y="159"/>
                      <a:pt x="207" y="159"/>
                    </a:cubicBezTo>
                    <a:cubicBezTo>
                      <a:pt x="180" y="99"/>
                      <a:pt x="180" y="99"/>
                      <a:pt x="180" y="99"/>
                    </a:cubicBezTo>
                    <a:cubicBezTo>
                      <a:pt x="160" y="108"/>
                      <a:pt x="160" y="108"/>
                      <a:pt x="160" y="108"/>
                    </a:cubicBezTo>
                    <a:cubicBezTo>
                      <a:pt x="163" y="114"/>
                      <a:pt x="164" y="119"/>
                      <a:pt x="163" y="122"/>
                    </a:cubicBezTo>
                    <a:cubicBezTo>
                      <a:pt x="162" y="125"/>
                      <a:pt x="160" y="127"/>
                      <a:pt x="156" y="129"/>
                    </a:cubicBezTo>
                    <a:cubicBezTo>
                      <a:pt x="155" y="129"/>
                      <a:pt x="154" y="130"/>
                      <a:pt x="153" y="130"/>
                    </a:cubicBezTo>
                    <a:cubicBezTo>
                      <a:pt x="153" y="130"/>
                      <a:pt x="152" y="130"/>
                      <a:pt x="151" y="131"/>
                    </a:cubicBezTo>
                    <a:cubicBezTo>
                      <a:pt x="125" y="135"/>
                      <a:pt x="125" y="135"/>
                      <a:pt x="125" y="135"/>
                    </a:cubicBezTo>
                    <a:cubicBezTo>
                      <a:pt x="105" y="90"/>
                      <a:pt x="105" y="90"/>
                      <a:pt x="105" y="90"/>
                    </a:cubicBezTo>
                    <a:cubicBezTo>
                      <a:pt x="124" y="72"/>
                      <a:pt x="124" y="72"/>
                      <a:pt x="124" y="72"/>
                    </a:cubicBezTo>
                    <a:cubicBezTo>
                      <a:pt x="125" y="72"/>
                      <a:pt x="126" y="71"/>
                      <a:pt x="127" y="70"/>
                    </a:cubicBezTo>
                    <a:cubicBezTo>
                      <a:pt x="128" y="70"/>
                      <a:pt x="129" y="69"/>
                      <a:pt x="131" y="68"/>
                    </a:cubicBezTo>
                    <a:cubicBezTo>
                      <a:pt x="134" y="67"/>
                      <a:pt x="137" y="67"/>
                      <a:pt x="140" y="68"/>
                    </a:cubicBezTo>
                    <a:cubicBezTo>
                      <a:pt x="142" y="70"/>
                      <a:pt x="144" y="73"/>
                      <a:pt x="147" y="78"/>
                    </a:cubicBezTo>
                    <a:cubicBezTo>
                      <a:pt x="147" y="80"/>
                      <a:pt x="147" y="80"/>
                      <a:pt x="147" y="80"/>
                    </a:cubicBezTo>
                    <a:cubicBezTo>
                      <a:pt x="167" y="71"/>
                      <a:pt x="167" y="71"/>
                      <a:pt x="167" y="71"/>
                    </a:cubicBezTo>
                    <a:cubicBezTo>
                      <a:pt x="135" y="0"/>
                      <a:pt x="135" y="0"/>
                      <a:pt x="135" y="0"/>
                    </a:cubicBezTo>
                    <a:cubicBezTo>
                      <a:pt x="115" y="9"/>
                      <a:pt x="115" y="9"/>
                      <a:pt x="115" y="9"/>
                    </a:cubicBezTo>
                    <a:cubicBezTo>
                      <a:pt x="118" y="18"/>
                      <a:pt x="114" y="28"/>
                      <a:pt x="103" y="38"/>
                    </a:cubicBezTo>
                    <a:cubicBezTo>
                      <a:pt x="102" y="39"/>
                      <a:pt x="102" y="39"/>
                      <a:pt x="102" y="39"/>
                    </a:cubicBezTo>
                    <a:cubicBezTo>
                      <a:pt x="0" y="133"/>
                      <a:pt x="0" y="133"/>
                      <a:pt x="0" y="133"/>
                    </a:cubicBezTo>
                    <a:cubicBezTo>
                      <a:pt x="15" y="166"/>
                      <a:pt x="15" y="166"/>
                      <a:pt x="15" y="166"/>
                    </a:cubicBezTo>
                    <a:lnTo>
                      <a:pt x="148"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7" name="Freeform 37"/>
              <p:cNvSpPr>
                <a:spLocks/>
              </p:cNvSpPr>
              <p:nvPr/>
            </p:nvSpPr>
            <p:spPr bwMode="auto">
              <a:xfrm>
                <a:off x="3797012" y="1110349"/>
                <a:ext cx="70169" cy="73004"/>
              </a:xfrm>
              <a:custGeom>
                <a:avLst/>
                <a:gdLst>
                  <a:gd name="T0" fmla="*/ 0 w 231"/>
                  <a:gd name="T1" fmla="*/ 125 h 239"/>
                  <a:gd name="T2" fmla="*/ 44 w 231"/>
                  <a:gd name="T3" fmla="*/ 73 h 239"/>
                  <a:gd name="T4" fmla="*/ 158 w 231"/>
                  <a:gd name="T5" fmla="*/ 96 h 239"/>
                  <a:gd name="T6" fmla="*/ 122 w 231"/>
                  <a:gd name="T7" fmla="*/ 65 h 239"/>
                  <a:gd name="T8" fmla="*/ 99 w 231"/>
                  <a:gd name="T9" fmla="*/ 51 h 239"/>
                  <a:gd name="T10" fmla="*/ 85 w 231"/>
                  <a:gd name="T11" fmla="*/ 58 h 239"/>
                  <a:gd name="T12" fmla="*/ 68 w 231"/>
                  <a:gd name="T13" fmla="*/ 45 h 239"/>
                  <a:gd name="T14" fmla="*/ 106 w 231"/>
                  <a:gd name="T15" fmla="*/ 0 h 239"/>
                  <a:gd name="T16" fmla="*/ 123 w 231"/>
                  <a:gd name="T17" fmla="*/ 14 h 239"/>
                  <a:gd name="T18" fmla="*/ 118 w 231"/>
                  <a:gd name="T19" fmla="*/ 29 h 239"/>
                  <a:gd name="T20" fmla="*/ 136 w 231"/>
                  <a:gd name="T21" fmla="*/ 49 h 239"/>
                  <a:gd name="T22" fmla="*/ 231 w 231"/>
                  <a:gd name="T23" fmla="*/ 128 h 239"/>
                  <a:gd name="T24" fmla="*/ 212 w 231"/>
                  <a:gd name="T25" fmla="*/ 150 h 239"/>
                  <a:gd name="T26" fmla="*/ 58 w 231"/>
                  <a:gd name="T27" fmla="*/ 120 h 239"/>
                  <a:gd name="T28" fmla="*/ 122 w 231"/>
                  <a:gd name="T29" fmla="*/ 173 h 239"/>
                  <a:gd name="T30" fmla="*/ 145 w 231"/>
                  <a:gd name="T31" fmla="*/ 187 h 239"/>
                  <a:gd name="T32" fmla="*/ 159 w 231"/>
                  <a:gd name="T33" fmla="*/ 180 h 239"/>
                  <a:gd name="T34" fmla="*/ 176 w 231"/>
                  <a:gd name="T35" fmla="*/ 193 h 239"/>
                  <a:gd name="T36" fmla="*/ 137 w 231"/>
                  <a:gd name="T37" fmla="*/ 239 h 239"/>
                  <a:gd name="T38" fmla="*/ 120 w 231"/>
                  <a:gd name="T39" fmla="*/ 225 h 239"/>
                  <a:gd name="T40" fmla="*/ 125 w 231"/>
                  <a:gd name="T41" fmla="*/ 209 h 239"/>
                  <a:gd name="T42" fmla="*/ 107 w 231"/>
                  <a:gd name="T43" fmla="*/ 189 h 239"/>
                  <a:gd name="T44" fmla="*/ 54 w 231"/>
                  <a:gd name="T45" fmla="*/ 146 h 239"/>
                  <a:gd name="T46" fmla="*/ 31 w 231"/>
                  <a:gd name="T47" fmla="*/ 132 h 239"/>
                  <a:gd name="T48" fmla="*/ 17 w 231"/>
                  <a:gd name="T49" fmla="*/ 139 h 239"/>
                  <a:gd name="T50" fmla="*/ 0 w 231"/>
                  <a:gd name="T51" fmla="*/ 12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1" h="239">
                    <a:moveTo>
                      <a:pt x="0" y="125"/>
                    </a:moveTo>
                    <a:cubicBezTo>
                      <a:pt x="44" y="73"/>
                      <a:pt x="44" y="73"/>
                      <a:pt x="44" y="73"/>
                    </a:cubicBezTo>
                    <a:cubicBezTo>
                      <a:pt x="158" y="96"/>
                      <a:pt x="158" y="96"/>
                      <a:pt x="158" y="96"/>
                    </a:cubicBezTo>
                    <a:cubicBezTo>
                      <a:pt x="122" y="65"/>
                      <a:pt x="122" y="65"/>
                      <a:pt x="122" y="65"/>
                    </a:cubicBezTo>
                    <a:cubicBezTo>
                      <a:pt x="111" y="57"/>
                      <a:pt x="103" y="52"/>
                      <a:pt x="99" y="51"/>
                    </a:cubicBezTo>
                    <a:cubicBezTo>
                      <a:pt x="94" y="51"/>
                      <a:pt x="89" y="53"/>
                      <a:pt x="85" y="58"/>
                    </a:cubicBezTo>
                    <a:cubicBezTo>
                      <a:pt x="68" y="45"/>
                      <a:pt x="68" y="45"/>
                      <a:pt x="68" y="45"/>
                    </a:cubicBezTo>
                    <a:cubicBezTo>
                      <a:pt x="106" y="0"/>
                      <a:pt x="106" y="0"/>
                      <a:pt x="106" y="0"/>
                    </a:cubicBezTo>
                    <a:cubicBezTo>
                      <a:pt x="123" y="14"/>
                      <a:pt x="123" y="14"/>
                      <a:pt x="123" y="14"/>
                    </a:cubicBezTo>
                    <a:cubicBezTo>
                      <a:pt x="119" y="19"/>
                      <a:pt x="117" y="25"/>
                      <a:pt x="118" y="29"/>
                    </a:cubicBezTo>
                    <a:cubicBezTo>
                      <a:pt x="119" y="33"/>
                      <a:pt x="126" y="40"/>
                      <a:pt x="136" y="49"/>
                    </a:cubicBezTo>
                    <a:cubicBezTo>
                      <a:pt x="231" y="128"/>
                      <a:pt x="231" y="128"/>
                      <a:pt x="231" y="128"/>
                    </a:cubicBezTo>
                    <a:cubicBezTo>
                      <a:pt x="212" y="150"/>
                      <a:pt x="212" y="150"/>
                      <a:pt x="212" y="150"/>
                    </a:cubicBezTo>
                    <a:cubicBezTo>
                      <a:pt x="58" y="120"/>
                      <a:pt x="58" y="120"/>
                      <a:pt x="58" y="120"/>
                    </a:cubicBezTo>
                    <a:cubicBezTo>
                      <a:pt x="122" y="173"/>
                      <a:pt x="122" y="173"/>
                      <a:pt x="122" y="173"/>
                    </a:cubicBezTo>
                    <a:cubicBezTo>
                      <a:pt x="132" y="182"/>
                      <a:pt x="140" y="187"/>
                      <a:pt x="145" y="187"/>
                    </a:cubicBezTo>
                    <a:cubicBezTo>
                      <a:pt x="149" y="187"/>
                      <a:pt x="154" y="185"/>
                      <a:pt x="159" y="180"/>
                    </a:cubicBezTo>
                    <a:cubicBezTo>
                      <a:pt x="176" y="193"/>
                      <a:pt x="176" y="193"/>
                      <a:pt x="176" y="193"/>
                    </a:cubicBezTo>
                    <a:cubicBezTo>
                      <a:pt x="137" y="239"/>
                      <a:pt x="137" y="239"/>
                      <a:pt x="137" y="239"/>
                    </a:cubicBezTo>
                    <a:cubicBezTo>
                      <a:pt x="120" y="225"/>
                      <a:pt x="120" y="225"/>
                      <a:pt x="120" y="225"/>
                    </a:cubicBezTo>
                    <a:cubicBezTo>
                      <a:pt x="125" y="219"/>
                      <a:pt x="126" y="214"/>
                      <a:pt x="125" y="209"/>
                    </a:cubicBezTo>
                    <a:cubicBezTo>
                      <a:pt x="124" y="205"/>
                      <a:pt x="118" y="198"/>
                      <a:pt x="107" y="189"/>
                    </a:cubicBezTo>
                    <a:cubicBezTo>
                      <a:pt x="54" y="146"/>
                      <a:pt x="54" y="146"/>
                      <a:pt x="54" y="146"/>
                    </a:cubicBezTo>
                    <a:cubicBezTo>
                      <a:pt x="44" y="137"/>
                      <a:pt x="36" y="132"/>
                      <a:pt x="31" y="132"/>
                    </a:cubicBezTo>
                    <a:cubicBezTo>
                      <a:pt x="27" y="131"/>
                      <a:pt x="22" y="134"/>
                      <a:pt x="17" y="139"/>
                    </a:cubicBezTo>
                    <a:lnTo>
                      <a:pt x="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8" name="Freeform 38"/>
              <p:cNvSpPr>
                <a:spLocks noEditPoints="1"/>
              </p:cNvSpPr>
              <p:nvPr/>
            </p:nvSpPr>
            <p:spPr bwMode="auto">
              <a:xfrm>
                <a:off x="3270390" y="626254"/>
                <a:ext cx="592538" cy="592538"/>
              </a:xfrm>
              <a:custGeom>
                <a:avLst/>
                <a:gdLst>
                  <a:gd name="T0" fmla="*/ 975 w 1950"/>
                  <a:gd name="T1" fmla="*/ 0 h 1950"/>
                  <a:gd name="T2" fmla="*/ 0 w 1950"/>
                  <a:gd name="T3" fmla="*/ 975 h 1950"/>
                  <a:gd name="T4" fmla="*/ 975 w 1950"/>
                  <a:gd name="T5" fmla="*/ 1950 h 1950"/>
                  <a:gd name="T6" fmla="*/ 1950 w 1950"/>
                  <a:gd name="T7" fmla="*/ 975 h 1950"/>
                  <a:gd name="T8" fmla="*/ 975 w 1950"/>
                  <a:gd name="T9" fmla="*/ 0 h 1950"/>
                  <a:gd name="T10" fmla="*/ 975 w 1950"/>
                  <a:gd name="T11" fmla="*/ 1929 h 1950"/>
                  <a:gd name="T12" fmla="*/ 21 w 1950"/>
                  <a:gd name="T13" fmla="*/ 975 h 1950"/>
                  <a:gd name="T14" fmla="*/ 975 w 1950"/>
                  <a:gd name="T15" fmla="*/ 21 h 1950"/>
                  <a:gd name="T16" fmla="*/ 1929 w 1950"/>
                  <a:gd name="T17" fmla="*/ 975 h 1950"/>
                  <a:gd name="T18" fmla="*/ 975 w 1950"/>
                  <a:gd name="T19" fmla="*/ 1929 h 1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0" h="1950">
                    <a:moveTo>
                      <a:pt x="975" y="0"/>
                    </a:moveTo>
                    <a:cubicBezTo>
                      <a:pt x="436" y="0"/>
                      <a:pt x="0" y="436"/>
                      <a:pt x="0" y="975"/>
                    </a:cubicBezTo>
                    <a:cubicBezTo>
                      <a:pt x="0" y="1514"/>
                      <a:pt x="436" y="1950"/>
                      <a:pt x="975" y="1950"/>
                    </a:cubicBezTo>
                    <a:cubicBezTo>
                      <a:pt x="1513" y="1950"/>
                      <a:pt x="1950" y="1514"/>
                      <a:pt x="1950" y="975"/>
                    </a:cubicBezTo>
                    <a:cubicBezTo>
                      <a:pt x="1950" y="436"/>
                      <a:pt x="1513" y="0"/>
                      <a:pt x="975" y="0"/>
                    </a:cubicBezTo>
                    <a:close/>
                    <a:moveTo>
                      <a:pt x="975" y="1929"/>
                    </a:moveTo>
                    <a:cubicBezTo>
                      <a:pt x="448" y="1929"/>
                      <a:pt x="21" y="1502"/>
                      <a:pt x="21" y="975"/>
                    </a:cubicBezTo>
                    <a:cubicBezTo>
                      <a:pt x="21" y="448"/>
                      <a:pt x="448" y="21"/>
                      <a:pt x="975" y="21"/>
                    </a:cubicBezTo>
                    <a:cubicBezTo>
                      <a:pt x="1501" y="21"/>
                      <a:pt x="1929" y="448"/>
                      <a:pt x="1929" y="975"/>
                    </a:cubicBezTo>
                    <a:cubicBezTo>
                      <a:pt x="1929" y="1502"/>
                      <a:pt x="1501" y="1929"/>
                      <a:pt x="975" y="19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9" name="Freeform 39"/>
              <p:cNvSpPr>
                <a:spLocks/>
              </p:cNvSpPr>
              <p:nvPr/>
            </p:nvSpPr>
            <p:spPr bwMode="auto">
              <a:xfrm>
                <a:off x="3404349" y="646100"/>
                <a:ext cx="434481" cy="362185"/>
              </a:xfrm>
              <a:custGeom>
                <a:avLst/>
                <a:gdLst>
                  <a:gd name="T0" fmla="*/ 534 w 1430"/>
                  <a:gd name="T1" fmla="*/ 0 h 1191"/>
                  <a:gd name="T2" fmla="*/ 0 w 1430"/>
                  <a:gd name="T3" fmla="*/ 948 h 1191"/>
                  <a:gd name="T4" fmla="*/ 11 w 1430"/>
                  <a:gd name="T5" fmla="*/ 1122 h 1191"/>
                  <a:gd name="T6" fmla="*/ 175 w 1430"/>
                  <a:gd name="T7" fmla="*/ 1164 h 1191"/>
                  <a:gd name="T8" fmla="*/ 156 w 1430"/>
                  <a:gd name="T9" fmla="*/ 926 h 1191"/>
                  <a:gd name="T10" fmla="*/ 506 w 1430"/>
                  <a:gd name="T11" fmla="*/ 76 h 1191"/>
                  <a:gd name="T12" fmla="*/ 241 w 1430"/>
                  <a:gd name="T13" fmla="*/ 851 h 1191"/>
                  <a:gd name="T14" fmla="*/ 280 w 1430"/>
                  <a:gd name="T15" fmla="*/ 1179 h 1191"/>
                  <a:gd name="T16" fmla="*/ 518 w 1430"/>
                  <a:gd name="T17" fmla="*/ 1188 h 1191"/>
                  <a:gd name="T18" fmla="*/ 1430 w 1430"/>
                  <a:gd name="T19" fmla="*/ 748 h 1191"/>
                  <a:gd name="T20" fmla="*/ 535 w 1430"/>
                  <a:gd name="T21" fmla="*/ 0 h 1191"/>
                  <a:gd name="T22" fmla="*/ 534 w 1430"/>
                  <a:gd name="T23" fmla="*/ 0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30" h="1191">
                    <a:moveTo>
                      <a:pt x="534" y="0"/>
                    </a:moveTo>
                    <a:cubicBezTo>
                      <a:pt x="230" y="84"/>
                      <a:pt x="0" y="476"/>
                      <a:pt x="0" y="948"/>
                    </a:cubicBezTo>
                    <a:cubicBezTo>
                      <a:pt x="0" y="1008"/>
                      <a:pt x="4" y="1066"/>
                      <a:pt x="11" y="1122"/>
                    </a:cubicBezTo>
                    <a:cubicBezTo>
                      <a:pt x="63" y="1139"/>
                      <a:pt x="118" y="1153"/>
                      <a:pt x="175" y="1164"/>
                    </a:cubicBezTo>
                    <a:cubicBezTo>
                      <a:pt x="163" y="1088"/>
                      <a:pt x="156" y="1008"/>
                      <a:pt x="156" y="926"/>
                    </a:cubicBezTo>
                    <a:cubicBezTo>
                      <a:pt x="156" y="535"/>
                      <a:pt x="302" y="202"/>
                      <a:pt x="506" y="76"/>
                    </a:cubicBezTo>
                    <a:cubicBezTo>
                      <a:pt x="345" y="252"/>
                      <a:pt x="241" y="534"/>
                      <a:pt x="241" y="851"/>
                    </a:cubicBezTo>
                    <a:cubicBezTo>
                      <a:pt x="241" y="967"/>
                      <a:pt x="255" y="1077"/>
                      <a:pt x="280" y="1179"/>
                    </a:cubicBezTo>
                    <a:cubicBezTo>
                      <a:pt x="356" y="1188"/>
                      <a:pt x="436" y="1191"/>
                      <a:pt x="518" y="1188"/>
                    </a:cubicBezTo>
                    <a:cubicBezTo>
                      <a:pt x="946" y="1171"/>
                      <a:pt x="1304" y="988"/>
                      <a:pt x="1430" y="748"/>
                    </a:cubicBezTo>
                    <a:cubicBezTo>
                      <a:pt x="1353" y="323"/>
                      <a:pt x="982" y="0"/>
                      <a:pt x="535" y="0"/>
                    </a:cubicBezTo>
                    <a:cubicBezTo>
                      <a:pt x="535" y="0"/>
                      <a:pt x="534" y="0"/>
                      <a:pt x="5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0" name="Freeform 40"/>
              <p:cNvSpPr>
                <a:spLocks/>
              </p:cNvSpPr>
              <p:nvPr/>
            </p:nvSpPr>
            <p:spPr bwMode="auto">
              <a:xfrm>
                <a:off x="3410019" y="1004741"/>
                <a:ext cx="62372" cy="56702"/>
              </a:xfrm>
              <a:custGeom>
                <a:avLst/>
                <a:gdLst>
                  <a:gd name="T0" fmla="*/ 205 w 205"/>
                  <a:gd name="T1" fmla="*/ 187 h 187"/>
                  <a:gd name="T2" fmla="*/ 168 w 205"/>
                  <a:gd name="T3" fmla="*/ 50 h 187"/>
                  <a:gd name="T4" fmla="*/ 0 w 205"/>
                  <a:gd name="T5" fmla="*/ 0 h 187"/>
                  <a:gd name="T6" fmla="*/ 30 w 205"/>
                  <a:gd name="T7" fmla="*/ 137 h 187"/>
                  <a:gd name="T8" fmla="*/ 205 w 205"/>
                  <a:gd name="T9" fmla="*/ 187 h 187"/>
                </a:gdLst>
                <a:ahLst/>
                <a:cxnLst>
                  <a:cxn ang="0">
                    <a:pos x="T0" y="T1"/>
                  </a:cxn>
                  <a:cxn ang="0">
                    <a:pos x="T2" y="T3"/>
                  </a:cxn>
                  <a:cxn ang="0">
                    <a:pos x="T4" y="T5"/>
                  </a:cxn>
                  <a:cxn ang="0">
                    <a:pos x="T6" y="T7"/>
                  </a:cxn>
                  <a:cxn ang="0">
                    <a:pos x="T8" y="T9"/>
                  </a:cxn>
                </a:cxnLst>
                <a:rect l="0" t="0" r="r" b="b"/>
                <a:pathLst>
                  <a:path w="205" h="187">
                    <a:moveTo>
                      <a:pt x="205" y="187"/>
                    </a:moveTo>
                    <a:cubicBezTo>
                      <a:pt x="190" y="143"/>
                      <a:pt x="178" y="97"/>
                      <a:pt x="168" y="50"/>
                    </a:cubicBezTo>
                    <a:cubicBezTo>
                      <a:pt x="108" y="36"/>
                      <a:pt x="52" y="20"/>
                      <a:pt x="0" y="0"/>
                    </a:cubicBezTo>
                    <a:cubicBezTo>
                      <a:pt x="8" y="47"/>
                      <a:pt x="18" y="93"/>
                      <a:pt x="30" y="137"/>
                    </a:cubicBezTo>
                    <a:cubicBezTo>
                      <a:pt x="85" y="157"/>
                      <a:pt x="144" y="173"/>
                      <a:pt x="205" y="1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1" name="Freeform 41"/>
              <p:cNvSpPr>
                <a:spLocks/>
              </p:cNvSpPr>
              <p:nvPr/>
            </p:nvSpPr>
            <p:spPr bwMode="auto">
              <a:xfrm>
                <a:off x="3310790" y="1025296"/>
                <a:ext cx="275006" cy="172942"/>
              </a:xfrm>
              <a:custGeom>
                <a:avLst/>
                <a:gdLst>
                  <a:gd name="T0" fmla="*/ 571 w 907"/>
                  <a:gd name="T1" fmla="*/ 219 h 571"/>
                  <a:gd name="T2" fmla="*/ 398 w 907"/>
                  <a:gd name="T3" fmla="*/ 187 h 571"/>
                  <a:gd name="T4" fmla="*/ 574 w 907"/>
                  <a:gd name="T5" fmla="*/ 477 h 571"/>
                  <a:gd name="T6" fmla="*/ 330 w 907"/>
                  <a:gd name="T7" fmla="*/ 168 h 571"/>
                  <a:gd name="T8" fmla="*/ 0 w 907"/>
                  <a:gd name="T9" fmla="*/ 0 h 571"/>
                  <a:gd name="T10" fmla="*/ 844 w 907"/>
                  <a:gd name="T11" fmla="*/ 571 h 571"/>
                  <a:gd name="T12" fmla="*/ 907 w 907"/>
                  <a:gd name="T13" fmla="*/ 569 h 571"/>
                  <a:gd name="T14" fmla="*/ 571 w 907"/>
                  <a:gd name="T15" fmla="*/ 219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7" h="571">
                    <a:moveTo>
                      <a:pt x="571" y="219"/>
                    </a:moveTo>
                    <a:cubicBezTo>
                      <a:pt x="511" y="211"/>
                      <a:pt x="453" y="200"/>
                      <a:pt x="398" y="187"/>
                    </a:cubicBezTo>
                    <a:cubicBezTo>
                      <a:pt x="443" y="300"/>
                      <a:pt x="503" y="399"/>
                      <a:pt x="574" y="477"/>
                    </a:cubicBezTo>
                    <a:cubicBezTo>
                      <a:pt x="476" y="416"/>
                      <a:pt x="392" y="308"/>
                      <a:pt x="330" y="168"/>
                    </a:cubicBezTo>
                    <a:cubicBezTo>
                      <a:pt x="195" y="128"/>
                      <a:pt x="81" y="70"/>
                      <a:pt x="0" y="0"/>
                    </a:cubicBezTo>
                    <a:cubicBezTo>
                      <a:pt x="134" y="335"/>
                      <a:pt x="461" y="571"/>
                      <a:pt x="844" y="571"/>
                    </a:cubicBezTo>
                    <a:cubicBezTo>
                      <a:pt x="865" y="571"/>
                      <a:pt x="886" y="570"/>
                      <a:pt x="907" y="569"/>
                    </a:cubicBezTo>
                    <a:cubicBezTo>
                      <a:pt x="770" y="530"/>
                      <a:pt x="650" y="401"/>
                      <a:pt x="571" y="2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2" name="Freeform 42"/>
              <p:cNvSpPr>
                <a:spLocks/>
              </p:cNvSpPr>
              <p:nvPr/>
            </p:nvSpPr>
            <p:spPr bwMode="auto">
              <a:xfrm>
                <a:off x="3495073" y="923940"/>
                <a:ext cx="348010" cy="266500"/>
              </a:xfrm>
              <a:custGeom>
                <a:avLst/>
                <a:gdLst>
                  <a:gd name="T0" fmla="*/ 297 w 1145"/>
                  <a:gd name="T1" fmla="*/ 348 h 877"/>
                  <a:gd name="T2" fmla="*/ 0 w 1145"/>
                  <a:gd name="T3" fmla="*/ 334 h 877"/>
                  <a:gd name="T4" fmla="*/ 53 w 1145"/>
                  <a:gd name="T5" fmla="*/ 473 h 877"/>
                  <a:gd name="T6" fmla="*/ 261 w 1145"/>
                  <a:gd name="T7" fmla="*/ 486 h 877"/>
                  <a:gd name="T8" fmla="*/ 1061 w 1145"/>
                  <a:gd name="T9" fmla="*/ 242 h 877"/>
                  <a:gd name="T10" fmla="*/ 185 w 1145"/>
                  <a:gd name="T11" fmla="*/ 565 h 877"/>
                  <a:gd name="T12" fmla="*/ 99 w 1145"/>
                  <a:gd name="T13" fmla="*/ 563 h 877"/>
                  <a:gd name="T14" fmla="*/ 452 w 1145"/>
                  <a:gd name="T15" fmla="*/ 877 h 877"/>
                  <a:gd name="T16" fmla="*/ 1145 w 1145"/>
                  <a:gd name="T17" fmla="*/ 0 h 877"/>
                  <a:gd name="T18" fmla="*/ 297 w 1145"/>
                  <a:gd name="T19" fmla="*/ 348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5" h="877">
                    <a:moveTo>
                      <a:pt x="297" y="348"/>
                    </a:moveTo>
                    <a:cubicBezTo>
                      <a:pt x="194" y="352"/>
                      <a:pt x="94" y="347"/>
                      <a:pt x="0" y="334"/>
                    </a:cubicBezTo>
                    <a:cubicBezTo>
                      <a:pt x="15" y="382"/>
                      <a:pt x="33" y="429"/>
                      <a:pt x="53" y="473"/>
                    </a:cubicBezTo>
                    <a:cubicBezTo>
                      <a:pt x="120" y="482"/>
                      <a:pt x="190" y="486"/>
                      <a:pt x="261" y="486"/>
                    </a:cubicBezTo>
                    <a:cubicBezTo>
                      <a:pt x="589" y="486"/>
                      <a:pt x="880" y="390"/>
                      <a:pt x="1061" y="242"/>
                    </a:cubicBezTo>
                    <a:cubicBezTo>
                      <a:pt x="931" y="430"/>
                      <a:pt x="588" y="565"/>
                      <a:pt x="185" y="565"/>
                    </a:cubicBezTo>
                    <a:cubicBezTo>
                      <a:pt x="156" y="565"/>
                      <a:pt x="127" y="564"/>
                      <a:pt x="99" y="563"/>
                    </a:cubicBezTo>
                    <a:cubicBezTo>
                      <a:pt x="189" y="718"/>
                      <a:pt x="312" y="831"/>
                      <a:pt x="452" y="877"/>
                    </a:cubicBezTo>
                    <a:cubicBezTo>
                      <a:pt x="848" y="781"/>
                      <a:pt x="1142" y="425"/>
                      <a:pt x="1145" y="0"/>
                    </a:cubicBezTo>
                    <a:cubicBezTo>
                      <a:pt x="1020" y="189"/>
                      <a:pt x="690" y="332"/>
                      <a:pt x="297" y="3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3" name="Freeform 43"/>
              <p:cNvSpPr>
                <a:spLocks/>
              </p:cNvSpPr>
              <p:nvPr/>
            </p:nvSpPr>
            <p:spPr bwMode="auto">
              <a:xfrm>
                <a:off x="3290945" y="663110"/>
                <a:ext cx="180738" cy="373526"/>
              </a:xfrm>
              <a:custGeom>
                <a:avLst/>
                <a:gdLst>
                  <a:gd name="T0" fmla="*/ 347 w 596"/>
                  <a:gd name="T1" fmla="*/ 1230 h 1230"/>
                  <a:gd name="T2" fmla="*/ 314 w 596"/>
                  <a:gd name="T3" fmla="*/ 1090 h 1230"/>
                  <a:gd name="T4" fmla="*/ 92 w 596"/>
                  <a:gd name="T5" fmla="*/ 919 h 1230"/>
                  <a:gd name="T6" fmla="*/ 305 w 596"/>
                  <a:gd name="T7" fmla="*/ 1039 h 1230"/>
                  <a:gd name="T8" fmla="*/ 290 w 596"/>
                  <a:gd name="T9" fmla="*/ 819 h 1230"/>
                  <a:gd name="T10" fmla="*/ 596 w 596"/>
                  <a:gd name="T11" fmla="*/ 0 h 1230"/>
                  <a:gd name="T12" fmla="*/ 0 w 596"/>
                  <a:gd name="T13" fmla="*/ 854 h 1230"/>
                  <a:gd name="T14" fmla="*/ 6 w 596"/>
                  <a:gd name="T15" fmla="*/ 960 h 1230"/>
                  <a:gd name="T16" fmla="*/ 347 w 596"/>
                  <a:gd name="T17" fmla="*/ 1230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6" h="1230">
                    <a:moveTo>
                      <a:pt x="347" y="1230"/>
                    </a:moveTo>
                    <a:cubicBezTo>
                      <a:pt x="334" y="1186"/>
                      <a:pt x="323" y="1139"/>
                      <a:pt x="314" y="1090"/>
                    </a:cubicBezTo>
                    <a:cubicBezTo>
                      <a:pt x="217" y="1044"/>
                      <a:pt x="141" y="986"/>
                      <a:pt x="92" y="919"/>
                    </a:cubicBezTo>
                    <a:cubicBezTo>
                      <a:pt x="152" y="966"/>
                      <a:pt x="224" y="1006"/>
                      <a:pt x="305" y="1039"/>
                    </a:cubicBezTo>
                    <a:cubicBezTo>
                      <a:pt x="295" y="968"/>
                      <a:pt x="290" y="895"/>
                      <a:pt x="290" y="819"/>
                    </a:cubicBezTo>
                    <a:cubicBezTo>
                      <a:pt x="290" y="457"/>
                      <a:pt x="415" y="144"/>
                      <a:pt x="596" y="0"/>
                    </a:cubicBezTo>
                    <a:cubicBezTo>
                      <a:pt x="248" y="128"/>
                      <a:pt x="0" y="462"/>
                      <a:pt x="0" y="854"/>
                    </a:cubicBezTo>
                    <a:cubicBezTo>
                      <a:pt x="0" y="890"/>
                      <a:pt x="2" y="925"/>
                      <a:pt x="6" y="960"/>
                    </a:cubicBezTo>
                    <a:cubicBezTo>
                      <a:pt x="75" y="1069"/>
                      <a:pt x="195" y="1162"/>
                      <a:pt x="347" y="12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13" name="Freeform 44"/>
            <p:cNvSpPr>
              <a:spLocks/>
            </p:cNvSpPr>
            <p:nvPr/>
          </p:nvSpPr>
          <p:spPr bwMode="auto">
            <a:xfrm>
              <a:off x="7421682" y="2284733"/>
              <a:ext cx="179651" cy="222965"/>
            </a:xfrm>
            <a:custGeom>
              <a:avLst/>
              <a:gdLst>
                <a:gd name="T0" fmla="*/ 414 w 589"/>
                <a:gd name="T1" fmla="*/ 48 h 732"/>
                <a:gd name="T2" fmla="*/ 428 w 589"/>
                <a:gd name="T3" fmla="*/ 12 h 732"/>
                <a:gd name="T4" fmla="*/ 490 w 589"/>
                <a:gd name="T5" fmla="*/ 12 h 732"/>
                <a:gd name="T6" fmla="*/ 547 w 589"/>
                <a:gd name="T7" fmla="*/ 220 h 732"/>
                <a:gd name="T8" fmla="*/ 478 w 589"/>
                <a:gd name="T9" fmla="*/ 246 h 732"/>
                <a:gd name="T10" fmla="*/ 387 w 589"/>
                <a:gd name="T11" fmla="*/ 137 h 732"/>
                <a:gd name="T12" fmla="*/ 272 w 589"/>
                <a:gd name="T13" fmla="*/ 99 h 732"/>
                <a:gd name="T14" fmla="*/ 199 w 589"/>
                <a:gd name="T15" fmla="*/ 118 h 732"/>
                <a:gd name="T16" fmla="*/ 171 w 589"/>
                <a:gd name="T17" fmla="*/ 171 h 732"/>
                <a:gd name="T18" fmla="*/ 340 w 589"/>
                <a:gd name="T19" fmla="*/ 265 h 732"/>
                <a:gd name="T20" fmla="*/ 376 w 589"/>
                <a:gd name="T21" fmla="*/ 275 h 732"/>
                <a:gd name="T22" fmla="*/ 543 w 589"/>
                <a:gd name="T23" fmla="*/ 352 h 732"/>
                <a:gd name="T24" fmla="*/ 589 w 589"/>
                <a:gd name="T25" fmla="*/ 484 h 732"/>
                <a:gd name="T26" fmla="*/ 519 w 589"/>
                <a:gd name="T27" fmla="*/ 664 h 732"/>
                <a:gd name="T28" fmla="*/ 336 w 589"/>
                <a:gd name="T29" fmla="*/ 732 h 732"/>
                <a:gd name="T30" fmla="*/ 239 w 589"/>
                <a:gd name="T31" fmla="*/ 719 h 732"/>
                <a:gd name="T32" fmla="*/ 151 w 589"/>
                <a:gd name="T33" fmla="*/ 681 h 732"/>
                <a:gd name="T34" fmla="*/ 139 w 589"/>
                <a:gd name="T35" fmla="*/ 725 h 732"/>
                <a:gd name="T36" fmla="*/ 78 w 589"/>
                <a:gd name="T37" fmla="*/ 725 h 732"/>
                <a:gd name="T38" fmla="*/ 0 w 589"/>
                <a:gd name="T39" fmla="*/ 464 h 732"/>
                <a:gd name="T40" fmla="*/ 77 w 589"/>
                <a:gd name="T41" fmla="*/ 436 h 732"/>
                <a:gd name="T42" fmla="*/ 186 w 589"/>
                <a:gd name="T43" fmla="*/ 581 h 732"/>
                <a:gd name="T44" fmla="*/ 323 w 589"/>
                <a:gd name="T45" fmla="*/ 632 h 732"/>
                <a:gd name="T46" fmla="*/ 408 w 589"/>
                <a:gd name="T47" fmla="*/ 605 h 732"/>
                <a:gd name="T48" fmla="*/ 443 w 589"/>
                <a:gd name="T49" fmla="*/ 541 h 732"/>
                <a:gd name="T50" fmla="*/ 297 w 589"/>
                <a:gd name="T51" fmla="*/ 447 h 732"/>
                <a:gd name="T52" fmla="*/ 267 w 589"/>
                <a:gd name="T53" fmla="*/ 439 h 732"/>
                <a:gd name="T54" fmla="*/ 154 w 589"/>
                <a:gd name="T55" fmla="*/ 405 h 732"/>
                <a:gd name="T56" fmla="*/ 95 w 589"/>
                <a:gd name="T57" fmla="*/ 378 h 732"/>
                <a:gd name="T58" fmla="*/ 39 w 589"/>
                <a:gd name="T59" fmla="*/ 311 h 732"/>
                <a:gd name="T60" fmla="*/ 20 w 589"/>
                <a:gd name="T61" fmla="*/ 222 h 732"/>
                <a:gd name="T62" fmla="*/ 87 w 589"/>
                <a:gd name="T63" fmla="*/ 63 h 732"/>
                <a:gd name="T64" fmla="*/ 258 w 589"/>
                <a:gd name="T65" fmla="*/ 0 h 732"/>
                <a:gd name="T66" fmla="*/ 339 w 589"/>
                <a:gd name="T67" fmla="*/ 12 h 732"/>
                <a:gd name="T68" fmla="*/ 414 w 589"/>
                <a:gd name="T69" fmla="*/ 4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9" h="732">
                  <a:moveTo>
                    <a:pt x="414" y="48"/>
                  </a:moveTo>
                  <a:cubicBezTo>
                    <a:pt x="428" y="12"/>
                    <a:pt x="428" y="12"/>
                    <a:pt x="428" y="12"/>
                  </a:cubicBezTo>
                  <a:cubicBezTo>
                    <a:pt x="490" y="12"/>
                    <a:pt x="490" y="12"/>
                    <a:pt x="490" y="12"/>
                  </a:cubicBezTo>
                  <a:cubicBezTo>
                    <a:pt x="547" y="220"/>
                    <a:pt x="547" y="220"/>
                    <a:pt x="547" y="220"/>
                  </a:cubicBezTo>
                  <a:cubicBezTo>
                    <a:pt x="478" y="246"/>
                    <a:pt x="478" y="246"/>
                    <a:pt x="478" y="246"/>
                  </a:cubicBezTo>
                  <a:cubicBezTo>
                    <a:pt x="454" y="199"/>
                    <a:pt x="424" y="163"/>
                    <a:pt x="387" y="137"/>
                  </a:cubicBezTo>
                  <a:cubicBezTo>
                    <a:pt x="351" y="111"/>
                    <a:pt x="312" y="99"/>
                    <a:pt x="272" y="99"/>
                  </a:cubicBezTo>
                  <a:cubicBezTo>
                    <a:pt x="241" y="99"/>
                    <a:pt x="217" y="105"/>
                    <a:pt x="199" y="118"/>
                  </a:cubicBezTo>
                  <a:cubicBezTo>
                    <a:pt x="180" y="132"/>
                    <a:pt x="171" y="149"/>
                    <a:pt x="171" y="171"/>
                  </a:cubicBezTo>
                  <a:cubicBezTo>
                    <a:pt x="171" y="207"/>
                    <a:pt x="227" y="238"/>
                    <a:pt x="340" y="265"/>
                  </a:cubicBezTo>
                  <a:cubicBezTo>
                    <a:pt x="356" y="269"/>
                    <a:pt x="368" y="272"/>
                    <a:pt x="376" y="275"/>
                  </a:cubicBezTo>
                  <a:cubicBezTo>
                    <a:pt x="457" y="295"/>
                    <a:pt x="512" y="321"/>
                    <a:pt x="543" y="352"/>
                  </a:cubicBezTo>
                  <a:cubicBezTo>
                    <a:pt x="574" y="384"/>
                    <a:pt x="589" y="428"/>
                    <a:pt x="589" y="484"/>
                  </a:cubicBezTo>
                  <a:cubicBezTo>
                    <a:pt x="589" y="558"/>
                    <a:pt x="566" y="618"/>
                    <a:pt x="519" y="664"/>
                  </a:cubicBezTo>
                  <a:cubicBezTo>
                    <a:pt x="473" y="709"/>
                    <a:pt x="412" y="732"/>
                    <a:pt x="336" y="732"/>
                  </a:cubicBezTo>
                  <a:cubicBezTo>
                    <a:pt x="303" y="732"/>
                    <a:pt x="270" y="727"/>
                    <a:pt x="239" y="719"/>
                  </a:cubicBezTo>
                  <a:cubicBezTo>
                    <a:pt x="209" y="710"/>
                    <a:pt x="179" y="697"/>
                    <a:pt x="151" y="681"/>
                  </a:cubicBezTo>
                  <a:cubicBezTo>
                    <a:pt x="139" y="725"/>
                    <a:pt x="139" y="725"/>
                    <a:pt x="139" y="725"/>
                  </a:cubicBezTo>
                  <a:cubicBezTo>
                    <a:pt x="78" y="725"/>
                    <a:pt x="78" y="725"/>
                    <a:pt x="78" y="725"/>
                  </a:cubicBezTo>
                  <a:cubicBezTo>
                    <a:pt x="0" y="464"/>
                    <a:pt x="0" y="464"/>
                    <a:pt x="0" y="464"/>
                  </a:cubicBezTo>
                  <a:cubicBezTo>
                    <a:pt x="77" y="436"/>
                    <a:pt x="77" y="436"/>
                    <a:pt x="77" y="436"/>
                  </a:cubicBezTo>
                  <a:cubicBezTo>
                    <a:pt x="106" y="499"/>
                    <a:pt x="143" y="547"/>
                    <a:pt x="186" y="581"/>
                  </a:cubicBezTo>
                  <a:cubicBezTo>
                    <a:pt x="229" y="615"/>
                    <a:pt x="274" y="632"/>
                    <a:pt x="323" y="632"/>
                  </a:cubicBezTo>
                  <a:cubicBezTo>
                    <a:pt x="357" y="632"/>
                    <a:pt x="385" y="623"/>
                    <a:pt x="408" y="605"/>
                  </a:cubicBezTo>
                  <a:cubicBezTo>
                    <a:pt x="431" y="587"/>
                    <a:pt x="443" y="566"/>
                    <a:pt x="443" y="541"/>
                  </a:cubicBezTo>
                  <a:cubicBezTo>
                    <a:pt x="443" y="504"/>
                    <a:pt x="394" y="472"/>
                    <a:pt x="297" y="447"/>
                  </a:cubicBezTo>
                  <a:cubicBezTo>
                    <a:pt x="284" y="444"/>
                    <a:pt x="274" y="441"/>
                    <a:pt x="267" y="439"/>
                  </a:cubicBezTo>
                  <a:cubicBezTo>
                    <a:pt x="220" y="426"/>
                    <a:pt x="182" y="415"/>
                    <a:pt x="154" y="405"/>
                  </a:cubicBezTo>
                  <a:cubicBezTo>
                    <a:pt x="126" y="395"/>
                    <a:pt x="107" y="386"/>
                    <a:pt x="95" y="378"/>
                  </a:cubicBezTo>
                  <a:cubicBezTo>
                    <a:pt x="71" y="360"/>
                    <a:pt x="52" y="338"/>
                    <a:pt x="39" y="311"/>
                  </a:cubicBezTo>
                  <a:cubicBezTo>
                    <a:pt x="26" y="285"/>
                    <a:pt x="20" y="255"/>
                    <a:pt x="20" y="222"/>
                  </a:cubicBezTo>
                  <a:cubicBezTo>
                    <a:pt x="20" y="158"/>
                    <a:pt x="42" y="105"/>
                    <a:pt x="87" y="63"/>
                  </a:cubicBezTo>
                  <a:cubicBezTo>
                    <a:pt x="131" y="21"/>
                    <a:pt x="188" y="0"/>
                    <a:pt x="258" y="0"/>
                  </a:cubicBezTo>
                  <a:cubicBezTo>
                    <a:pt x="286" y="0"/>
                    <a:pt x="313" y="4"/>
                    <a:pt x="339" y="12"/>
                  </a:cubicBezTo>
                  <a:cubicBezTo>
                    <a:pt x="365" y="20"/>
                    <a:pt x="390" y="32"/>
                    <a:pt x="414"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4" name="Freeform 45"/>
            <p:cNvSpPr>
              <a:spLocks/>
            </p:cNvSpPr>
            <p:nvPr/>
          </p:nvSpPr>
          <p:spPr bwMode="auto">
            <a:xfrm>
              <a:off x="7594941" y="2329468"/>
              <a:ext cx="173260" cy="173260"/>
            </a:xfrm>
            <a:custGeom>
              <a:avLst/>
              <a:gdLst>
                <a:gd name="T0" fmla="*/ 61 w 570"/>
                <a:gd name="T1" fmla="*/ 0 h 569"/>
                <a:gd name="T2" fmla="*/ 508 w 570"/>
                <a:gd name="T3" fmla="*/ 0 h 569"/>
                <a:gd name="T4" fmla="*/ 570 w 570"/>
                <a:gd name="T5" fmla="*/ 175 h 569"/>
                <a:gd name="T6" fmla="*/ 518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4 w 570"/>
                <a:gd name="T29" fmla="*/ 394 h 569"/>
                <a:gd name="T30" fmla="*/ 214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8" y="196"/>
                    <a:pt x="518" y="196"/>
                    <a:pt x="518"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6" y="497"/>
                    <a:pt x="192" y="490"/>
                    <a:pt x="201" y="479"/>
                  </a:cubicBezTo>
                  <a:cubicBezTo>
                    <a:pt x="210" y="467"/>
                    <a:pt x="214" y="439"/>
                    <a:pt x="214" y="394"/>
                  </a:cubicBezTo>
                  <a:cubicBezTo>
                    <a:pt x="214" y="78"/>
                    <a:pt x="214" y="78"/>
                    <a:pt x="214" y="78"/>
                  </a:cubicBezTo>
                  <a:cubicBezTo>
                    <a:pt x="206" y="78"/>
                    <a:pt x="206" y="78"/>
                    <a:pt x="206" y="78"/>
                  </a:cubicBezTo>
                  <a:cubicBezTo>
                    <a:pt x="171" y="78"/>
                    <a:pt x="141"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5" name="Freeform 46"/>
            <p:cNvSpPr>
              <a:spLocks noEditPoints="1"/>
            </p:cNvSpPr>
            <p:nvPr/>
          </p:nvSpPr>
          <p:spPr bwMode="auto">
            <a:xfrm>
              <a:off x="7740508" y="2329468"/>
              <a:ext cx="180361" cy="173260"/>
            </a:xfrm>
            <a:custGeom>
              <a:avLst/>
              <a:gdLst>
                <a:gd name="T0" fmla="*/ 330 w 594"/>
                <a:gd name="T1" fmla="*/ 294 h 569"/>
                <a:gd name="T2" fmla="*/ 221 w 594"/>
                <a:gd name="T3" fmla="*/ 294 h 569"/>
                <a:gd name="T4" fmla="*/ 279 w 594"/>
                <a:gd name="T5" fmla="*/ 130 h 569"/>
                <a:gd name="T6" fmla="*/ 330 w 594"/>
                <a:gd name="T7" fmla="*/ 294 h 569"/>
                <a:gd name="T8" fmla="*/ 92 w 594"/>
                <a:gd name="T9" fmla="*/ 401 h 569"/>
                <a:gd name="T10" fmla="*/ 88 w 594"/>
                <a:gd name="T11" fmla="*/ 411 h 569"/>
                <a:gd name="T12" fmla="*/ 0 w 594"/>
                <a:gd name="T13" fmla="*/ 499 h 569"/>
                <a:gd name="T14" fmla="*/ 0 w 594"/>
                <a:gd name="T15" fmla="*/ 569 h 569"/>
                <a:gd name="T16" fmla="*/ 226 w 594"/>
                <a:gd name="T17" fmla="*/ 569 h 569"/>
                <a:gd name="T18" fmla="*/ 226 w 594"/>
                <a:gd name="T19" fmla="*/ 501 h 569"/>
                <a:gd name="T20" fmla="*/ 179 w 594"/>
                <a:gd name="T21" fmla="*/ 491 h 569"/>
                <a:gd name="T22" fmla="*/ 166 w 594"/>
                <a:gd name="T23" fmla="*/ 460 h 569"/>
                <a:gd name="T24" fmla="*/ 167 w 594"/>
                <a:gd name="T25" fmla="*/ 452 h 569"/>
                <a:gd name="T26" fmla="*/ 169 w 594"/>
                <a:gd name="T27" fmla="*/ 443 h 569"/>
                <a:gd name="T28" fmla="*/ 192 w 594"/>
                <a:gd name="T29" fmla="*/ 364 h 569"/>
                <a:gd name="T30" fmla="*/ 357 w 594"/>
                <a:gd name="T31" fmla="*/ 364 h 569"/>
                <a:gd name="T32" fmla="*/ 385 w 594"/>
                <a:gd name="T33" fmla="*/ 443 h 569"/>
                <a:gd name="T34" fmla="*/ 388 w 594"/>
                <a:gd name="T35" fmla="*/ 454 h 569"/>
                <a:gd name="T36" fmla="*/ 390 w 594"/>
                <a:gd name="T37" fmla="*/ 468 h 569"/>
                <a:gd name="T38" fmla="*/ 378 w 594"/>
                <a:gd name="T39" fmla="*/ 493 h 569"/>
                <a:gd name="T40" fmla="*/ 337 w 594"/>
                <a:gd name="T41" fmla="*/ 501 h 569"/>
                <a:gd name="T42" fmla="*/ 331 w 594"/>
                <a:gd name="T43" fmla="*/ 501 h 569"/>
                <a:gd name="T44" fmla="*/ 331 w 594"/>
                <a:gd name="T45" fmla="*/ 569 h 569"/>
                <a:gd name="T46" fmla="*/ 594 w 594"/>
                <a:gd name="T47" fmla="*/ 569 h 569"/>
                <a:gd name="T48" fmla="*/ 594 w 594"/>
                <a:gd name="T49" fmla="*/ 499 h 569"/>
                <a:gd name="T50" fmla="*/ 522 w 594"/>
                <a:gd name="T51" fmla="*/ 425 h 569"/>
                <a:gd name="T52" fmla="*/ 521 w 594"/>
                <a:gd name="T53" fmla="*/ 422 h 569"/>
                <a:gd name="T54" fmla="*/ 370 w 594"/>
                <a:gd name="T55" fmla="*/ 0 h 569"/>
                <a:gd name="T56" fmla="*/ 246 w 594"/>
                <a:gd name="T57" fmla="*/ 0 h 569"/>
                <a:gd name="T58" fmla="*/ 92 w 594"/>
                <a:gd name="T59" fmla="*/ 40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4" h="569">
                  <a:moveTo>
                    <a:pt x="330" y="294"/>
                  </a:moveTo>
                  <a:cubicBezTo>
                    <a:pt x="221" y="294"/>
                    <a:pt x="221" y="294"/>
                    <a:pt x="221" y="294"/>
                  </a:cubicBezTo>
                  <a:cubicBezTo>
                    <a:pt x="279" y="130"/>
                    <a:pt x="279" y="130"/>
                    <a:pt x="279" y="130"/>
                  </a:cubicBezTo>
                  <a:lnTo>
                    <a:pt x="330" y="294"/>
                  </a:lnTo>
                  <a:close/>
                  <a:moveTo>
                    <a:pt x="92" y="401"/>
                  </a:moveTo>
                  <a:cubicBezTo>
                    <a:pt x="91" y="403"/>
                    <a:pt x="89" y="407"/>
                    <a:pt x="88" y="411"/>
                  </a:cubicBezTo>
                  <a:cubicBezTo>
                    <a:pt x="67" y="464"/>
                    <a:pt x="38" y="493"/>
                    <a:pt x="0" y="499"/>
                  </a:cubicBezTo>
                  <a:cubicBezTo>
                    <a:pt x="0" y="569"/>
                    <a:pt x="0" y="569"/>
                    <a:pt x="0" y="569"/>
                  </a:cubicBezTo>
                  <a:cubicBezTo>
                    <a:pt x="226" y="569"/>
                    <a:pt x="226" y="569"/>
                    <a:pt x="226" y="569"/>
                  </a:cubicBezTo>
                  <a:cubicBezTo>
                    <a:pt x="226" y="501"/>
                    <a:pt x="226" y="501"/>
                    <a:pt x="226" y="501"/>
                  </a:cubicBezTo>
                  <a:cubicBezTo>
                    <a:pt x="204" y="500"/>
                    <a:pt x="188" y="497"/>
                    <a:pt x="179" y="491"/>
                  </a:cubicBezTo>
                  <a:cubicBezTo>
                    <a:pt x="171" y="485"/>
                    <a:pt x="166" y="474"/>
                    <a:pt x="166" y="460"/>
                  </a:cubicBezTo>
                  <a:cubicBezTo>
                    <a:pt x="166" y="458"/>
                    <a:pt x="166" y="455"/>
                    <a:pt x="167" y="452"/>
                  </a:cubicBezTo>
                  <a:cubicBezTo>
                    <a:pt x="167" y="449"/>
                    <a:pt x="168" y="446"/>
                    <a:pt x="169" y="443"/>
                  </a:cubicBezTo>
                  <a:cubicBezTo>
                    <a:pt x="192" y="364"/>
                    <a:pt x="192" y="364"/>
                    <a:pt x="192" y="364"/>
                  </a:cubicBezTo>
                  <a:cubicBezTo>
                    <a:pt x="357" y="364"/>
                    <a:pt x="357" y="364"/>
                    <a:pt x="357" y="364"/>
                  </a:cubicBezTo>
                  <a:cubicBezTo>
                    <a:pt x="385" y="443"/>
                    <a:pt x="385" y="443"/>
                    <a:pt x="385" y="443"/>
                  </a:cubicBezTo>
                  <a:cubicBezTo>
                    <a:pt x="387" y="446"/>
                    <a:pt x="388" y="450"/>
                    <a:pt x="388" y="454"/>
                  </a:cubicBezTo>
                  <a:cubicBezTo>
                    <a:pt x="389" y="458"/>
                    <a:pt x="390" y="463"/>
                    <a:pt x="390" y="468"/>
                  </a:cubicBezTo>
                  <a:cubicBezTo>
                    <a:pt x="390" y="480"/>
                    <a:pt x="386" y="488"/>
                    <a:pt x="378" y="493"/>
                  </a:cubicBezTo>
                  <a:cubicBezTo>
                    <a:pt x="370" y="498"/>
                    <a:pt x="356" y="501"/>
                    <a:pt x="337" y="501"/>
                  </a:cubicBezTo>
                  <a:cubicBezTo>
                    <a:pt x="331" y="501"/>
                    <a:pt x="331" y="501"/>
                    <a:pt x="331" y="501"/>
                  </a:cubicBezTo>
                  <a:cubicBezTo>
                    <a:pt x="331" y="569"/>
                    <a:pt x="331" y="569"/>
                    <a:pt x="331" y="569"/>
                  </a:cubicBezTo>
                  <a:cubicBezTo>
                    <a:pt x="594" y="569"/>
                    <a:pt x="594" y="569"/>
                    <a:pt x="594" y="569"/>
                  </a:cubicBezTo>
                  <a:cubicBezTo>
                    <a:pt x="594" y="499"/>
                    <a:pt x="594" y="499"/>
                    <a:pt x="594" y="499"/>
                  </a:cubicBezTo>
                  <a:cubicBezTo>
                    <a:pt x="562" y="495"/>
                    <a:pt x="538" y="471"/>
                    <a:pt x="522" y="425"/>
                  </a:cubicBezTo>
                  <a:cubicBezTo>
                    <a:pt x="521" y="422"/>
                    <a:pt x="521" y="422"/>
                    <a:pt x="521" y="422"/>
                  </a:cubicBezTo>
                  <a:cubicBezTo>
                    <a:pt x="370" y="0"/>
                    <a:pt x="370" y="0"/>
                    <a:pt x="370" y="0"/>
                  </a:cubicBezTo>
                  <a:cubicBezTo>
                    <a:pt x="246" y="0"/>
                    <a:pt x="246" y="0"/>
                    <a:pt x="246" y="0"/>
                  </a:cubicBezTo>
                  <a:lnTo>
                    <a:pt x="92" y="4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6" name="Freeform 47"/>
            <p:cNvSpPr>
              <a:spLocks/>
            </p:cNvSpPr>
            <p:nvPr/>
          </p:nvSpPr>
          <p:spPr bwMode="auto">
            <a:xfrm>
              <a:off x="7893175" y="2329468"/>
              <a:ext cx="173970" cy="173260"/>
            </a:xfrm>
            <a:custGeom>
              <a:avLst/>
              <a:gdLst>
                <a:gd name="T0" fmla="*/ 61 w 570"/>
                <a:gd name="T1" fmla="*/ 0 h 569"/>
                <a:gd name="T2" fmla="*/ 508 w 570"/>
                <a:gd name="T3" fmla="*/ 0 h 569"/>
                <a:gd name="T4" fmla="*/ 570 w 570"/>
                <a:gd name="T5" fmla="*/ 175 h 569"/>
                <a:gd name="T6" fmla="*/ 517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5 w 570"/>
                <a:gd name="T29" fmla="*/ 394 h 569"/>
                <a:gd name="T30" fmla="*/ 215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7" y="196"/>
                    <a:pt x="517" y="196"/>
                    <a:pt x="517"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5" y="497"/>
                    <a:pt x="193" y="490"/>
                    <a:pt x="201" y="479"/>
                  </a:cubicBezTo>
                  <a:cubicBezTo>
                    <a:pt x="210" y="467"/>
                    <a:pt x="215" y="439"/>
                    <a:pt x="215" y="394"/>
                  </a:cubicBezTo>
                  <a:cubicBezTo>
                    <a:pt x="215" y="78"/>
                    <a:pt x="215" y="78"/>
                    <a:pt x="215" y="78"/>
                  </a:cubicBezTo>
                  <a:cubicBezTo>
                    <a:pt x="206" y="78"/>
                    <a:pt x="206" y="78"/>
                    <a:pt x="206" y="78"/>
                  </a:cubicBezTo>
                  <a:cubicBezTo>
                    <a:pt x="171" y="78"/>
                    <a:pt x="142"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7" name="Freeform 48"/>
            <p:cNvSpPr>
              <a:spLocks/>
            </p:cNvSpPr>
            <p:nvPr/>
          </p:nvSpPr>
          <p:spPr bwMode="auto">
            <a:xfrm>
              <a:off x="8062174" y="2329468"/>
              <a:ext cx="164738" cy="173260"/>
            </a:xfrm>
            <a:custGeom>
              <a:avLst/>
              <a:gdLst>
                <a:gd name="T0" fmla="*/ 0 w 540"/>
                <a:gd name="T1" fmla="*/ 0 h 569"/>
                <a:gd name="T2" fmla="*/ 447 w 540"/>
                <a:gd name="T3" fmla="*/ 0 h 569"/>
                <a:gd name="T4" fmla="*/ 519 w 540"/>
                <a:gd name="T5" fmla="*/ 172 h 569"/>
                <a:gd name="T6" fmla="*/ 470 w 540"/>
                <a:gd name="T7" fmla="*/ 199 h 569"/>
                <a:gd name="T8" fmla="*/ 376 w 540"/>
                <a:gd name="T9" fmla="*/ 102 h 569"/>
                <a:gd name="T10" fmla="*/ 263 w 540"/>
                <a:gd name="T11" fmla="*/ 70 h 569"/>
                <a:gd name="T12" fmla="*/ 215 w 540"/>
                <a:gd name="T13" fmla="*/ 83 h 569"/>
                <a:gd name="T14" fmla="*/ 203 w 540"/>
                <a:gd name="T15" fmla="*/ 142 h 569"/>
                <a:gd name="T16" fmla="*/ 203 w 540"/>
                <a:gd name="T17" fmla="*/ 224 h 569"/>
                <a:gd name="T18" fmla="*/ 229 w 540"/>
                <a:gd name="T19" fmla="*/ 224 h 569"/>
                <a:gd name="T20" fmla="*/ 285 w 540"/>
                <a:gd name="T21" fmla="*/ 206 h 569"/>
                <a:gd name="T22" fmla="*/ 302 w 540"/>
                <a:gd name="T23" fmla="*/ 135 h 569"/>
                <a:gd name="T24" fmla="*/ 360 w 540"/>
                <a:gd name="T25" fmla="*/ 135 h 569"/>
                <a:gd name="T26" fmla="*/ 360 w 540"/>
                <a:gd name="T27" fmla="*/ 392 h 569"/>
                <a:gd name="T28" fmla="*/ 302 w 540"/>
                <a:gd name="T29" fmla="*/ 392 h 569"/>
                <a:gd name="T30" fmla="*/ 280 w 540"/>
                <a:gd name="T31" fmla="*/ 318 h 569"/>
                <a:gd name="T32" fmla="*/ 229 w 540"/>
                <a:gd name="T33" fmla="*/ 296 h 569"/>
                <a:gd name="T34" fmla="*/ 203 w 540"/>
                <a:gd name="T35" fmla="*/ 296 h 569"/>
                <a:gd name="T36" fmla="*/ 203 w 540"/>
                <a:gd name="T37" fmla="*/ 429 h 569"/>
                <a:gd name="T38" fmla="*/ 216 w 540"/>
                <a:gd name="T39" fmla="*/ 488 h 569"/>
                <a:gd name="T40" fmla="*/ 265 w 540"/>
                <a:gd name="T41" fmla="*/ 501 h 569"/>
                <a:gd name="T42" fmla="*/ 386 w 540"/>
                <a:gd name="T43" fmla="*/ 459 h 569"/>
                <a:gd name="T44" fmla="*/ 488 w 540"/>
                <a:gd name="T45" fmla="*/ 344 h 569"/>
                <a:gd name="T46" fmla="*/ 540 w 540"/>
                <a:gd name="T47" fmla="*/ 373 h 569"/>
                <a:gd name="T48" fmla="*/ 458 w 540"/>
                <a:gd name="T49" fmla="*/ 569 h 569"/>
                <a:gd name="T50" fmla="*/ 0 w 540"/>
                <a:gd name="T51" fmla="*/ 569 h 569"/>
                <a:gd name="T52" fmla="*/ 0 w 540"/>
                <a:gd name="T53" fmla="*/ 499 h 569"/>
                <a:gd name="T54" fmla="*/ 49 w 540"/>
                <a:gd name="T55" fmla="*/ 480 h 569"/>
                <a:gd name="T56" fmla="*/ 63 w 540"/>
                <a:gd name="T57" fmla="*/ 394 h 569"/>
                <a:gd name="T58" fmla="*/ 63 w 540"/>
                <a:gd name="T59" fmla="*/ 176 h 569"/>
                <a:gd name="T60" fmla="*/ 49 w 540"/>
                <a:gd name="T61" fmla="*/ 89 h 569"/>
                <a:gd name="T62" fmla="*/ 0 w 540"/>
                <a:gd name="T63" fmla="*/ 71 h 569"/>
                <a:gd name="T64" fmla="*/ 0 w 540"/>
                <a:gd name="T65"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0" h="569">
                  <a:moveTo>
                    <a:pt x="0" y="0"/>
                  </a:moveTo>
                  <a:cubicBezTo>
                    <a:pt x="447" y="0"/>
                    <a:pt x="447" y="0"/>
                    <a:pt x="447" y="0"/>
                  </a:cubicBezTo>
                  <a:cubicBezTo>
                    <a:pt x="519" y="172"/>
                    <a:pt x="519" y="172"/>
                    <a:pt x="519" y="172"/>
                  </a:cubicBezTo>
                  <a:cubicBezTo>
                    <a:pt x="470" y="199"/>
                    <a:pt x="470" y="199"/>
                    <a:pt x="470" y="199"/>
                  </a:cubicBezTo>
                  <a:cubicBezTo>
                    <a:pt x="441" y="156"/>
                    <a:pt x="410" y="123"/>
                    <a:pt x="376" y="102"/>
                  </a:cubicBezTo>
                  <a:cubicBezTo>
                    <a:pt x="341" y="80"/>
                    <a:pt x="304" y="70"/>
                    <a:pt x="263" y="70"/>
                  </a:cubicBezTo>
                  <a:cubicBezTo>
                    <a:pt x="240" y="70"/>
                    <a:pt x="224" y="74"/>
                    <a:pt x="215" y="83"/>
                  </a:cubicBezTo>
                  <a:cubicBezTo>
                    <a:pt x="207" y="91"/>
                    <a:pt x="203" y="111"/>
                    <a:pt x="203" y="142"/>
                  </a:cubicBezTo>
                  <a:cubicBezTo>
                    <a:pt x="203" y="224"/>
                    <a:pt x="203" y="224"/>
                    <a:pt x="203" y="224"/>
                  </a:cubicBezTo>
                  <a:cubicBezTo>
                    <a:pt x="229" y="224"/>
                    <a:pt x="229" y="224"/>
                    <a:pt x="229" y="224"/>
                  </a:cubicBezTo>
                  <a:cubicBezTo>
                    <a:pt x="257" y="224"/>
                    <a:pt x="275" y="218"/>
                    <a:pt x="285" y="206"/>
                  </a:cubicBezTo>
                  <a:cubicBezTo>
                    <a:pt x="295" y="195"/>
                    <a:pt x="301" y="172"/>
                    <a:pt x="302" y="135"/>
                  </a:cubicBezTo>
                  <a:cubicBezTo>
                    <a:pt x="360" y="135"/>
                    <a:pt x="360" y="135"/>
                    <a:pt x="360" y="135"/>
                  </a:cubicBezTo>
                  <a:cubicBezTo>
                    <a:pt x="360" y="392"/>
                    <a:pt x="360" y="392"/>
                    <a:pt x="360" y="392"/>
                  </a:cubicBezTo>
                  <a:cubicBezTo>
                    <a:pt x="302" y="392"/>
                    <a:pt x="302" y="392"/>
                    <a:pt x="302" y="392"/>
                  </a:cubicBezTo>
                  <a:cubicBezTo>
                    <a:pt x="299" y="358"/>
                    <a:pt x="291" y="334"/>
                    <a:pt x="280" y="318"/>
                  </a:cubicBezTo>
                  <a:cubicBezTo>
                    <a:pt x="268" y="303"/>
                    <a:pt x="251" y="296"/>
                    <a:pt x="229" y="296"/>
                  </a:cubicBezTo>
                  <a:cubicBezTo>
                    <a:pt x="203" y="296"/>
                    <a:pt x="203" y="296"/>
                    <a:pt x="203" y="296"/>
                  </a:cubicBezTo>
                  <a:cubicBezTo>
                    <a:pt x="203" y="429"/>
                    <a:pt x="203" y="429"/>
                    <a:pt x="203" y="429"/>
                  </a:cubicBezTo>
                  <a:cubicBezTo>
                    <a:pt x="203" y="459"/>
                    <a:pt x="207" y="479"/>
                    <a:pt x="216" y="488"/>
                  </a:cubicBezTo>
                  <a:cubicBezTo>
                    <a:pt x="224" y="496"/>
                    <a:pt x="241" y="501"/>
                    <a:pt x="265" y="501"/>
                  </a:cubicBezTo>
                  <a:cubicBezTo>
                    <a:pt x="305" y="501"/>
                    <a:pt x="346" y="487"/>
                    <a:pt x="386" y="459"/>
                  </a:cubicBezTo>
                  <a:cubicBezTo>
                    <a:pt x="425" y="432"/>
                    <a:pt x="460" y="393"/>
                    <a:pt x="488" y="344"/>
                  </a:cubicBezTo>
                  <a:cubicBezTo>
                    <a:pt x="540" y="373"/>
                    <a:pt x="540" y="373"/>
                    <a:pt x="540" y="373"/>
                  </a:cubicBezTo>
                  <a:cubicBezTo>
                    <a:pt x="458" y="569"/>
                    <a:pt x="458" y="569"/>
                    <a:pt x="458" y="569"/>
                  </a:cubicBezTo>
                  <a:cubicBezTo>
                    <a:pt x="0" y="569"/>
                    <a:pt x="0" y="569"/>
                    <a:pt x="0" y="569"/>
                  </a:cubicBezTo>
                  <a:cubicBezTo>
                    <a:pt x="0" y="499"/>
                    <a:pt x="0" y="499"/>
                    <a:pt x="0" y="499"/>
                  </a:cubicBezTo>
                  <a:cubicBezTo>
                    <a:pt x="24" y="498"/>
                    <a:pt x="41" y="492"/>
                    <a:pt x="49" y="480"/>
                  </a:cubicBezTo>
                  <a:cubicBezTo>
                    <a:pt x="59" y="469"/>
                    <a:pt x="63" y="440"/>
                    <a:pt x="63" y="394"/>
                  </a:cubicBezTo>
                  <a:cubicBezTo>
                    <a:pt x="63" y="176"/>
                    <a:pt x="63" y="176"/>
                    <a:pt x="63" y="176"/>
                  </a:cubicBezTo>
                  <a:cubicBezTo>
                    <a:pt x="63" y="130"/>
                    <a:pt x="59" y="101"/>
                    <a:pt x="49" y="89"/>
                  </a:cubicBezTo>
                  <a:cubicBezTo>
                    <a:pt x="41" y="77"/>
                    <a:pt x="24" y="71"/>
                    <a:pt x="0" y="7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8" name="Freeform 49"/>
            <p:cNvSpPr>
              <a:spLocks/>
            </p:cNvSpPr>
            <p:nvPr/>
          </p:nvSpPr>
          <p:spPr bwMode="auto">
            <a:xfrm>
              <a:off x="8316384" y="2284733"/>
              <a:ext cx="213024" cy="222965"/>
            </a:xfrm>
            <a:custGeom>
              <a:avLst/>
              <a:gdLst>
                <a:gd name="T0" fmla="*/ 485 w 700"/>
                <a:gd name="T1" fmla="*/ 38 h 734"/>
                <a:gd name="T2" fmla="*/ 500 w 700"/>
                <a:gd name="T3" fmla="*/ 8 h 734"/>
                <a:gd name="T4" fmla="*/ 563 w 700"/>
                <a:gd name="T5" fmla="*/ 8 h 734"/>
                <a:gd name="T6" fmla="*/ 624 w 700"/>
                <a:gd name="T7" fmla="*/ 247 h 734"/>
                <a:gd name="T8" fmla="*/ 547 w 700"/>
                <a:gd name="T9" fmla="*/ 277 h 734"/>
                <a:gd name="T10" fmla="*/ 451 w 700"/>
                <a:gd name="T11" fmla="*/ 139 h 734"/>
                <a:gd name="T12" fmla="*/ 341 w 700"/>
                <a:gd name="T13" fmla="*/ 96 h 734"/>
                <a:gd name="T14" fmla="*/ 222 w 700"/>
                <a:gd name="T15" fmla="*/ 165 h 734"/>
                <a:gd name="T16" fmla="*/ 180 w 700"/>
                <a:gd name="T17" fmla="*/ 365 h 734"/>
                <a:gd name="T18" fmla="*/ 221 w 700"/>
                <a:gd name="T19" fmla="*/ 560 h 734"/>
                <a:gd name="T20" fmla="*/ 338 w 700"/>
                <a:gd name="T21" fmla="*/ 627 h 734"/>
                <a:gd name="T22" fmla="*/ 436 w 700"/>
                <a:gd name="T23" fmla="*/ 594 h 734"/>
                <a:gd name="T24" fmla="*/ 473 w 700"/>
                <a:gd name="T25" fmla="*/ 508 h 734"/>
                <a:gd name="T26" fmla="*/ 454 w 700"/>
                <a:gd name="T27" fmla="*/ 453 h 734"/>
                <a:gd name="T28" fmla="*/ 391 w 700"/>
                <a:gd name="T29" fmla="*/ 434 h 734"/>
                <a:gd name="T30" fmla="*/ 391 w 700"/>
                <a:gd name="T31" fmla="*/ 353 h 734"/>
                <a:gd name="T32" fmla="*/ 700 w 700"/>
                <a:gd name="T33" fmla="*/ 353 h 734"/>
                <a:gd name="T34" fmla="*/ 700 w 700"/>
                <a:gd name="T35" fmla="*/ 434 h 734"/>
                <a:gd name="T36" fmla="*/ 640 w 700"/>
                <a:gd name="T37" fmla="*/ 464 h 734"/>
                <a:gd name="T38" fmla="*/ 625 w 700"/>
                <a:gd name="T39" fmla="*/ 540 h 734"/>
                <a:gd name="T40" fmla="*/ 625 w 700"/>
                <a:gd name="T41" fmla="*/ 726 h 734"/>
                <a:gd name="T42" fmla="*/ 525 w 700"/>
                <a:gd name="T43" fmla="*/ 726 h 734"/>
                <a:gd name="T44" fmla="*/ 499 w 700"/>
                <a:gd name="T45" fmla="*/ 668 h 734"/>
                <a:gd name="T46" fmla="*/ 407 w 700"/>
                <a:gd name="T47" fmla="*/ 718 h 734"/>
                <a:gd name="T48" fmla="*/ 303 w 700"/>
                <a:gd name="T49" fmla="*/ 734 h 734"/>
                <a:gd name="T50" fmla="*/ 83 w 700"/>
                <a:gd name="T51" fmla="*/ 631 h 734"/>
                <a:gd name="T52" fmla="*/ 0 w 700"/>
                <a:gd name="T53" fmla="*/ 359 h 734"/>
                <a:gd name="T54" fmla="*/ 95 w 700"/>
                <a:gd name="T55" fmla="*/ 100 h 734"/>
                <a:gd name="T56" fmla="*/ 338 w 700"/>
                <a:gd name="T57" fmla="*/ 0 h 734"/>
                <a:gd name="T58" fmla="*/ 411 w 700"/>
                <a:gd name="T59" fmla="*/ 9 h 734"/>
                <a:gd name="T60" fmla="*/ 485 w 700"/>
                <a:gd name="T61" fmla="*/ 38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0" h="734">
                  <a:moveTo>
                    <a:pt x="485" y="38"/>
                  </a:moveTo>
                  <a:cubicBezTo>
                    <a:pt x="500" y="8"/>
                    <a:pt x="500" y="8"/>
                    <a:pt x="500" y="8"/>
                  </a:cubicBezTo>
                  <a:cubicBezTo>
                    <a:pt x="563" y="8"/>
                    <a:pt x="563" y="8"/>
                    <a:pt x="563" y="8"/>
                  </a:cubicBezTo>
                  <a:cubicBezTo>
                    <a:pt x="624" y="247"/>
                    <a:pt x="624" y="247"/>
                    <a:pt x="624" y="247"/>
                  </a:cubicBezTo>
                  <a:cubicBezTo>
                    <a:pt x="547" y="277"/>
                    <a:pt x="547" y="277"/>
                    <a:pt x="547" y="277"/>
                  </a:cubicBezTo>
                  <a:cubicBezTo>
                    <a:pt x="515" y="214"/>
                    <a:pt x="484" y="168"/>
                    <a:pt x="451" y="139"/>
                  </a:cubicBezTo>
                  <a:cubicBezTo>
                    <a:pt x="418" y="110"/>
                    <a:pt x="382" y="96"/>
                    <a:pt x="341" y="96"/>
                  </a:cubicBezTo>
                  <a:cubicBezTo>
                    <a:pt x="290" y="96"/>
                    <a:pt x="250" y="119"/>
                    <a:pt x="222" y="165"/>
                  </a:cubicBezTo>
                  <a:cubicBezTo>
                    <a:pt x="194" y="212"/>
                    <a:pt x="180" y="278"/>
                    <a:pt x="180" y="365"/>
                  </a:cubicBezTo>
                  <a:cubicBezTo>
                    <a:pt x="180" y="450"/>
                    <a:pt x="194" y="515"/>
                    <a:pt x="221" y="560"/>
                  </a:cubicBezTo>
                  <a:cubicBezTo>
                    <a:pt x="247" y="605"/>
                    <a:pt x="287" y="627"/>
                    <a:pt x="338" y="627"/>
                  </a:cubicBezTo>
                  <a:cubicBezTo>
                    <a:pt x="380" y="627"/>
                    <a:pt x="412" y="616"/>
                    <a:pt x="436" y="594"/>
                  </a:cubicBezTo>
                  <a:cubicBezTo>
                    <a:pt x="461" y="573"/>
                    <a:pt x="473" y="544"/>
                    <a:pt x="473" y="508"/>
                  </a:cubicBezTo>
                  <a:cubicBezTo>
                    <a:pt x="473" y="482"/>
                    <a:pt x="467" y="464"/>
                    <a:pt x="454" y="453"/>
                  </a:cubicBezTo>
                  <a:cubicBezTo>
                    <a:pt x="442" y="442"/>
                    <a:pt x="420" y="435"/>
                    <a:pt x="391" y="434"/>
                  </a:cubicBezTo>
                  <a:cubicBezTo>
                    <a:pt x="391" y="353"/>
                    <a:pt x="391" y="353"/>
                    <a:pt x="391" y="353"/>
                  </a:cubicBezTo>
                  <a:cubicBezTo>
                    <a:pt x="700" y="353"/>
                    <a:pt x="700" y="353"/>
                    <a:pt x="700" y="353"/>
                  </a:cubicBezTo>
                  <a:cubicBezTo>
                    <a:pt x="700" y="434"/>
                    <a:pt x="700" y="434"/>
                    <a:pt x="700" y="434"/>
                  </a:cubicBezTo>
                  <a:cubicBezTo>
                    <a:pt x="670" y="441"/>
                    <a:pt x="650" y="451"/>
                    <a:pt x="640" y="464"/>
                  </a:cubicBezTo>
                  <a:cubicBezTo>
                    <a:pt x="630" y="477"/>
                    <a:pt x="625" y="503"/>
                    <a:pt x="625" y="540"/>
                  </a:cubicBezTo>
                  <a:cubicBezTo>
                    <a:pt x="625" y="726"/>
                    <a:pt x="625" y="726"/>
                    <a:pt x="625" y="726"/>
                  </a:cubicBezTo>
                  <a:cubicBezTo>
                    <a:pt x="525" y="726"/>
                    <a:pt x="525" y="726"/>
                    <a:pt x="525" y="726"/>
                  </a:cubicBezTo>
                  <a:cubicBezTo>
                    <a:pt x="499" y="668"/>
                    <a:pt x="499" y="668"/>
                    <a:pt x="499" y="668"/>
                  </a:cubicBezTo>
                  <a:cubicBezTo>
                    <a:pt x="469" y="691"/>
                    <a:pt x="438" y="708"/>
                    <a:pt x="407" y="718"/>
                  </a:cubicBezTo>
                  <a:cubicBezTo>
                    <a:pt x="376" y="728"/>
                    <a:pt x="341" y="734"/>
                    <a:pt x="303" y="734"/>
                  </a:cubicBezTo>
                  <a:cubicBezTo>
                    <a:pt x="211" y="734"/>
                    <a:pt x="138" y="699"/>
                    <a:pt x="83" y="631"/>
                  </a:cubicBezTo>
                  <a:cubicBezTo>
                    <a:pt x="27" y="563"/>
                    <a:pt x="0" y="472"/>
                    <a:pt x="0" y="359"/>
                  </a:cubicBezTo>
                  <a:cubicBezTo>
                    <a:pt x="0" y="254"/>
                    <a:pt x="32" y="167"/>
                    <a:pt x="95" y="100"/>
                  </a:cubicBezTo>
                  <a:cubicBezTo>
                    <a:pt x="159" y="33"/>
                    <a:pt x="240" y="0"/>
                    <a:pt x="338" y="0"/>
                  </a:cubicBezTo>
                  <a:cubicBezTo>
                    <a:pt x="363" y="0"/>
                    <a:pt x="387" y="3"/>
                    <a:pt x="411" y="9"/>
                  </a:cubicBezTo>
                  <a:cubicBezTo>
                    <a:pt x="434" y="14"/>
                    <a:pt x="459" y="24"/>
                    <a:pt x="485"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9" name="Freeform 50"/>
            <p:cNvSpPr>
              <a:spLocks noEditPoints="1"/>
            </p:cNvSpPr>
            <p:nvPr/>
          </p:nvSpPr>
          <p:spPr bwMode="auto">
            <a:xfrm>
              <a:off x="8525147" y="2329468"/>
              <a:ext cx="261310" cy="173260"/>
            </a:xfrm>
            <a:custGeom>
              <a:avLst/>
              <a:gdLst>
                <a:gd name="T0" fmla="*/ 805 w 857"/>
                <a:gd name="T1" fmla="*/ 91 h 569"/>
                <a:gd name="T2" fmla="*/ 857 w 857"/>
                <a:gd name="T3" fmla="*/ 72 h 569"/>
                <a:gd name="T4" fmla="*/ 857 w 857"/>
                <a:gd name="T5" fmla="*/ 0 h 569"/>
                <a:gd name="T6" fmla="*/ 584 w 857"/>
                <a:gd name="T7" fmla="*/ 0 h 569"/>
                <a:gd name="T8" fmla="*/ 584 w 857"/>
                <a:gd name="T9" fmla="*/ 72 h 569"/>
                <a:gd name="T10" fmla="*/ 637 w 857"/>
                <a:gd name="T11" fmla="*/ 91 h 569"/>
                <a:gd name="T12" fmla="*/ 650 w 857"/>
                <a:gd name="T13" fmla="*/ 176 h 569"/>
                <a:gd name="T14" fmla="*/ 650 w 857"/>
                <a:gd name="T15" fmla="*/ 394 h 569"/>
                <a:gd name="T16" fmla="*/ 637 w 857"/>
                <a:gd name="T17" fmla="*/ 478 h 569"/>
                <a:gd name="T18" fmla="*/ 591 w 857"/>
                <a:gd name="T19" fmla="*/ 497 h 569"/>
                <a:gd name="T20" fmla="*/ 556 w 857"/>
                <a:gd name="T21" fmla="*/ 485 h 569"/>
                <a:gd name="T22" fmla="*/ 516 w 857"/>
                <a:gd name="T23" fmla="*/ 447 h 569"/>
                <a:gd name="T24" fmla="*/ 407 w 857"/>
                <a:gd name="T25" fmla="*/ 306 h 569"/>
                <a:gd name="T26" fmla="*/ 501 w 857"/>
                <a:gd name="T27" fmla="*/ 251 h 569"/>
                <a:gd name="T28" fmla="*/ 532 w 857"/>
                <a:gd name="T29" fmla="*/ 155 h 569"/>
                <a:gd name="T30" fmla="*/ 477 w 857"/>
                <a:gd name="T31" fmla="*/ 39 h 569"/>
                <a:gd name="T32" fmla="*/ 310 w 857"/>
                <a:gd name="T33" fmla="*/ 0 h 569"/>
                <a:gd name="T34" fmla="*/ 0 w 857"/>
                <a:gd name="T35" fmla="*/ 0 h 569"/>
                <a:gd name="T36" fmla="*/ 0 w 857"/>
                <a:gd name="T37" fmla="*/ 72 h 569"/>
                <a:gd name="T38" fmla="*/ 52 w 857"/>
                <a:gd name="T39" fmla="*/ 91 h 569"/>
                <a:gd name="T40" fmla="*/ 65 w 857"/>
                <a:gd name="T41" fmla="*/ 176 h 569"/>
                <a:gd name="T42" fmla="*/ 65 w 857"/>
                <a:gd name="T43" fmla="*/ 394 h 569"/>
                <a:gd name="T44" fmla="*/ 52 w 857"/>
                <a:gd name="T45" fmla="*/ 479 h 569"/>
                <a:gd name="T46" fmla="*/ 0 w 857"/>
                <a:gd name="T47" fmla="*/ 498 h 569"/>
                <a:gd name="T48" fmla="*/ 0 w 857"/>
                <a:gd name="T49" fmla="*/ 569 h 569"/>
                <a:gd name="T50" fmla="*/ 273 w 857"/>
                <a:gd name="T51" fmla="*/ 569 h 569"/>
                <a:gd name="T52" fmla="*/ 273 w 857"/>
                <a:gd name="T53" fmla="*/ 498 h 569"/>
                <a:gd name="T54" fmla="*/ 220 w 857"/>
                <a:gd name="T55" fmla="*/ 479 h 569"/>
                <a:gd name="T56" fmla="*/ 206 w 857"/>
                <a:gd name="T57" fmla="*/ 394 h 569"/>
                <a:gd name="T58" fmla="*/ 206 w 857"/>
                <a:gd name="T59" fmla="*/ 323 h 569"/>
                <a:gd name="T60" fmla="*/ 261 w 857"/>
                <a:gd name="T61" fmla="*/ 323 h 569"/>
                <a:gd name="T62" fmla="*/ 433 w 857"/>
                <a:gd name="T63" fmla="*/ 569 h 569"/>
                <a:gd name="T64" fmla="*/ 584 w 857"/>
                <a:gd name="T65" fmla="*/ 569 h 569"/>
                <a:gd name="T66" fmla="*/ 605 w 857"/>
                <a:gd name="T67" fmla="*/ 569 h 569"/>
                <a:gd name="T68" fmla="*/ 857 w 857"/>
                <a:gd name="T69" fmla="*/ 569 h 569"/>
                <a:gd name="T70" fmla="*/ 857 w 857"/>
                <a:gd name="T71" fmla="*/ 498 h 569"/>
                <a:gd name="T72" fmla="*/ 805 w 857"/>
                <a:gd name="T73" fmla="*/ 478 h 569"/>
                <a:gd name="T74" fmla="*/ 791 w 857"/>
                <a:gd name="T75" fmla="*/ 394 h 569"/>
                <a:gd name="T76" fmla="*/ 791 w 857"/>
                <a:gd name="T77" fmla="*/ 176 h 569"/>
                <a:gd name="T78" fmla="*/ 805 w 857"/>
                <a:gd name="T79" fmla="*/ 91 h 569"/>
                <a:gd name="T80" fmla="*/ 351 w 857"/>
                <a:gd name="T81" fmla="*/ 225 h 569"/>
                <a:gd name="T82" fmla="*/ 237 w 857"/>
                <a:gd name="T83" fmla="*/ 248 h 569"/>
                <a:gd name="T84" fmla="*/ 218 w 857"/>
                <a:gd name="T85" fmla="*/ 247 h 569"/>
                <a:gd name="T86" fmla="*/ 206 w 857"/>
                <a:gd name="T87" fmla="*/ 247 h 569"/>
                <a:gd name="T88" fmla="*/ 206 w 857"/>
                <a:gd name="T89" fmla="*/ 142 h 569"/>
                <a:gd name="T90" fmla="*/ 220 w 857"/>
                <a:gd name="T91" fmla="*/ 85 h 569"/>
                <a:gd name="T92" fmla="*/ 271 w 857"/>
                <a:gd name="T93" fmla="*/ 72 h 569"/>
                <a:gd name="T94" fmla="*/ 357 w 857"/>
                <a:gd name="T95" fmla="*/ 95 h 569"/>
                <a:gd name="T96" fmla="*/ 389 w 857"/>
                <a:gd name="T97" fmla="*/ 158 h 569"/>
                <a:gd name="T98" fmla="*/ 351 w 857"/>
                <a:gd name="T99" fmla="*/ 22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57" h="569">
                  <a:moveTo>
                    <a:pt x="805" y="91"/>
                  </a:moveTo>
                  <a:cubicBezTo>
                    <a:pt x="814" y="79"/>
                    <a:pt x="832" y="72"/>
                    <a:pt x="857" y="72"/>
                  </a:cubicBezTo>
                  <a:cubicBezTo>
                    <a:pt x="857" y="0"/>
                    <a:pt x="857" y="0"/>
                    <a:pt x="857" y="0"/>
                  </a:cubicBezTo>
                  <a:cubicBezTo>
                    <a:pt x="584" y="0"/>
                    <a:pt x="584" y="0"/>
                    <a:pt x="584" y="0"/>
                  </a:cubicBezTo>
                  <a:cubicBezTo>
                    <a:pt x="584" y="72"/>
                    <a:pt x="584" y="72"/>
                    <a:pt x="584" y="72"/>
                  </a:cubicBezTo>
                  <a:cubicBezTo>
                    <a:pt x="610" y="73"/>
                    <a:pt x="627" y="79"/>
                    <a:pt x="637" y="91"/>
                  </a:cubicBezTo>
                  <a:cubicBezTo>
                    <a:pt x="645" y="103"/>
                    <a:pt x="650" y="131"/>
                    <a:pt x="650" y="176"/>
                  </a:cubicBezTo>
                  <a:cubicBezTo>
                    <a:pt x="650" y="394"/>
                    <a:pt x="650" y="394"/>
                    <a:pt x="650" y="394"/>
                  </a:cubicBezTo>
                  <a:cubicBezTo>
                    <a:pt x="650" y="438"/>
                    <a:pt x="645" y="466"/>
                    <a:pt x="637" y="478"/>
                  </a:cubicBezTo>
                  <a:cubicBezTo>
                    <a:pt x="628" y="489"/>
                    <a:pt x="613" y="495"/>
                    <a:pt x="591" y="497"/>
                  </a:cubicBezTo>
                  <a:cubicBezTo>
                    <a:pt x="578" y="495"/>
                    <a:pt x="566" y="491"/>
                    <a:pt x="556" y="485"/>
                  </a:cubicBezTo>
                  <a:cubicBezTo>
                    <a:pt x="543" y="478"/>
                    <a:pt x="529" y="465"/>
                    <a:pt x="516" y="447"/>
                  </a:cubicBezTo>
                  <a:cubicBezTo>
                    <a:pt x="407" y="306"/>
                    <a:pt x="407" y="306"/>
                    <a:pt x="407" y="306"/>
                  </a:cubicBezTo>
                  <a:cubicBezTo>
                    <a:pt x="449" y="294"/>
                    <a:pt x="481" y="275"/>
                    <a:pt x="501" y="251"/>
                  </a:cubicBezTo>
                  <a:cubicBezTo>
                    <a:pt x="522" y="226"/>
                    <a:pt x="532" y="194"/>
                    <a:pt x="532" y="155"/>
                  </a:cubicBezTo>
                  <a:cubicBezTo>
                    <a:pt x="532" y="103"/>
                    <a:pt x="514" y="65"/>
                    <a:pt x="477" y="39"/>
                  </a:cubicBezTo>
                  <a:cubicBezTo>
                    <a:pt x="440" y="13"/>
                    <a:pt x="384" y="0"/>
                    <a:pt x="310" y="0"/>
                  </a:cubicBezTo>
                  <a:cubicBezTo>
                    <a:pt x="0" y="0"/>
                    <a:pt x="0" y="0"/>
                    <a:pt x="0" y="0"/>
                  </a:cubicBezTo>
                  <a:cubicBezTo>
                    <a:pt x="0" y="72"/>
                    <a:pt x="0" y="72"/>
                    <a:pt x="0" y="72"/>
                  </a:cubicBezTo>
                  <a:cubicBezTo>
                    <a:pt x="26" y="72"/>
                    <a:pt x="43" y="79"/>
                    <a:pt x="52" y="91"/>
                  </a:cubicBezTo>
                  <a:cubicBezTo>
                    <a:pt x="61" y="102"/>
                    <a:pt x="65" y="131"/>
                    <a:pt x="65" y="176"/>
                  </a:cubicBezTo>
                  <a:cubicBezTo>
                    <a:pt x="65" y="394"/>
                    <a:pt x="65" y="394"/>
                    <a:pt x="65" y="394"/>
                  </a:cubicBezTo>
                  <a:cubicBezTo>
                    <a:pt x="65" y="439"/>
                    <a:pt x="61" y="467"/>
                    <a:pt x="52" y="479"/>
                  </a:cubicBezTo>
                  <a:cubicBezTo>
                    <a:pt x="43" y="490"/>
                    <a:pt x="26" y="497"/>
                    <a:pt x="0" y="498"/>
                  </a:cubicBezTo>
                  <a:cubicBezTo>
                    <a:pt x="0" y="569"/>
                    <a:pt x="0" y="569"/>
                    <a:pt x="0" y="569"/>
                  </a:cubicBezTo>
                  <a:cubicBezTo>
                    <a:pt x="273" y="569"/>
                    <a:pt x="273" y="569"/>
                    <a:pt x="273" y="569"/>
                  </a:cubicBezTo>
                  <a:cubicBezTo>
                    <a:pt x="273" y="498"/>
                    <a:pt x="273" y="498"/>
                    <a:pt x="273" y="498"/>
                  </a:cubicBezTo>
                  <a:cubicBezTo>
                    <a:pt x="246" y="497"/>
                    <a:pt x="229" y="490"/>
                    <a:pt x="220" y="479"/>
                  </a:cubicBezTo>
                  <a:cubicBezTo>
                    <a:pt x="211" y="467"/>
                    <a:pt x="206" y="439"/>
                    <a:pt x="206" y="394"/>
                  </a:cubicBezTo>
                  <a:cubicBezTo>
                    <a:pt x="206" y="323"/>
                    <a:pt x="206" y="323"/>
                    <a:pt x="206" y="323"/>
                  </a:cubicBezTo>
                  <a:cubicBezTo>
                    <a:pt x="261" y="323"/>
                    <a:pt x="261" y="323"/>
                    <a:pt x="261" y="323"/>
                  </a:cubicBezTo>
                  <a:cubicBezTo>
                    <a:pt x="433" y="569"/>
                    <a:pt x="433" y="569"/>
                    <a:pt x="433" y="569"/>
                  </a:cubicBezTo>
                  <a:cubicBezTo>
                    <a:pt x="584" y="569"/>
                    <a:pt x="584" y="569"/>
                    <a:pt x="584" y="569"/>
                  </a:cubicBezTo>
                  <a:cubicBezTo>
                    <a:pt x="605" y="569"/>
                    <a:pt x="605" y="569"/>
                    <a:pt x="605" y="569"/>
                  </a:cubicBezTo>
                  <a:cubicBezTo>
                    <a:pt x="857" y="569"/>
                    <a:pt x="857" y="569"/>
                    <a:pt x="857" y="569"/>
                  </a:cubicBezTo>
                  <a:cubicBezTo>
                    <a:pt x="857" y="498"/>
                    <a:pt x="857" y="498"/>
                    <a:pt x="857" y="498"/>
                  </a:cubicBezTo>
                  <a:cubicBezTo>
                    <a:pt x="832" y="497"/>
                    <a:pt x="814" y="490"/>
                    <a:pt x="805" y="478"/>
                  </a:cubicBezTo>
                  <a:cubicBezTo>
                    <a:pt x="796" y="466"/>
                    <a:pt x="791" y="438"/>
                    <a:pt x="791" y="394"/>
                  </a:cubicBezTo>
                  <a:cubicBezTo>
                    <a:pt x="791" y="176"/>
                    <a:pt x="791" y="176"/>
                    <a:pt x="791" y="176"/>
                  </a:cubicBezTo>
                  <a:cubicBezTo>
                    <a:pt x="791" y="131"/>
                    <a:pt x="796" y="103"/>
                    <a:pt x="805" y="91"/>
                  </a:cubicBezTo>
                  <a:close/>
                  <a:moveTo>
                    <a:pt x="351" y="225"/>
                  </a:moveTo>
                  <a:cubicBezTo>
                    <a:pt x="326" y="240"/>
                    <a:pt x="288" y="248"/>
                    <a:pt x="237" y="248"/>
                  </a:cubicBezTo>
                  <a:cubicBezTo>
                    <a:pt x="229" y="248"/>
                    <a:pt x="223" y="247"/>
                    <a:pt x="218" y="247"/>
                  </a:cubicBezTo>
                  <a:cubicBezTo>
                    <a:pt x="214" y="247"/>
                    <a:pt x="210" y="247"/>
                    <a:pt x="206" y="247"/>
                  </a:cubicBezTo>
                  <a:cubicBezTo>
                    <a:pt x="206" y="142"/>
                    <a:pt x="206" y="142"/>
                    <a:pt x="206" y="142"/>
                  </a:cubicBezTo>
                  <a:cubicBezTo>
                    <a:pt x="206" y="113"/>
                    <a:pt x="211" y="93"/>
                    <a:pt x="220" y="85"/>
                  </a:cubicBezTo>
                  <a:cubicBezTo>
                    <a:pt x="228" y="76"/>
                    <a:pt x="245" y="72"/>
                    <a:pt x="271" y="72"/>
                  </a:cubicBezTo>
                  <a:cubicBezTo>
                    <a:pt x="307" y="72"/>
                    <a:pt x="336" y="79"/>
                    <a:pt x="357" y="95"/>
                  </a:cubicBezTo>
                  <a:cubicBezTo>
                    <a:pt x="378" y="110"/>
                    <a:pt x="389" y="131"/>
                    <a:pt x="389" y="158"/>
                  </a:cubicBezTo>
                  <a:cubicBezTo>
                    <a:pt x="389" y="188"/>
                    <a:pt x="376" y="211"/>
                    <a:pt x="351" y="2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0" name="Freeform 51"/>
            <p:cNvSpPr>
              <a:spLocks noEditPoints="1"/>
            </p:cNvSpPr>
            <p:nvPr/>
          </p:nvSpPr>
          <p:spPr bwMode="auto">
            <a:xfrm>
              <a:off x="8794268" y="2329468"/>
              <a:ext cx="175390" cy="173260"/>
            </a:xfrm>
            <a:custGeom>
              <a:avLst/>
              <a:gdLst>
                <a:gd name="T0" fmla="*/ 201 w 576"/>
                <a:gd name="T1" fmla="*/ 142 h 569"/>
                <a:gd name="T2" fmla="*/ 213 w 576"/>
                <a:gd name="T3" fmla="*/ 83 h 569"/>
                <a:gd name="T4" fmla="*/ 260 w 576"/>
                <a:gd name="T5" fmla="*/ 71 h 569"/>
                <a:gd name="T6" fmla="*/ 383 w 576"/>
                <a:gd name="T7" fmla="*/ 127 h 569"/>
                <a:gd name="T8" fmla="*/ 429 w 576"/>
                <a:gd name="T9" fmla="*/ 285 h 569"/>
                <a:gd name="T10" fmla="*/ 383 w 576"/>
                <a:gd name="T11" fmla="*/ 442 h 569"/>
                <a:gd name="T12" fmla="*/ 260 w 576"/>
                <a:gd name="T13" fmla="*/ 499 h 569"/>
                <a:gd name="T14" fmla="*/ 213 w 576"/>
                <a:gd name="T15" fmla="*/ 487 h 569"/>
                <a:gd name="T16" fmla="*/ 201 w 576"/>
                <a:gd name="T17" fmla="*/ 428 h 569"/>
                <a:gd name="T18" fmla="*/ 201 w 576"/>
                <a:gd name="T19" fmla="*/ 142 h 569"/>
                <a:gd name="T20" fmla="*/ 0 w 576"/>
                <a:gd name="T21" fmla="*/ 71 h 569"/>
                <a:gd name="T22" fmla="*/ 49 w 576"/>
                <a:gd name="T23" fmla="*/ 88 h 569"/>
                <a:gd name="T24" fmla="*/ 61 w 576"/>
                <a:gd name="T25" fmla="*/ 176 h 569"/>
                <a:gd name="T26" fmla="*/ 61 w 576"/>
                <a:gd name="T27" fmla="*/ 394 h 569"/>
                <a:gd name="T28" fmla="*/ 49 w 576"/>
                <a:gd name="T29" fmla="*/ 481 h 569"/>
                <a:gd name="T30" fmla="*/ 0 w 576"/>
                <a:gd name="T31" fmla="*/ 499 h 569"/>
                <a:gd name="T32" fmla="*/ 0 w 576"/>
                <a:gd name="T33" fmla="*/ 569 h 569"/>
                <a:gd name="T34" fmla="*/ 265 w 576"/>
                <a:gd name="T35" fmla="*/ 569 h 569"/>
                <a:gd name="T36" fmla="*/ 496 w 576"/>
                <a:gd name="T37" fmla="*/ 496 h 569"/>
                <a:gd name="T38" fmla="*/ 576 w 576"/>
                <a:gd name="T39" fmla="*/ 285 h 569"/>
                <a:gd name="T40" fmla="*/ 496 w 576"/>
                <a:gd name="T41" fmla="*/ 73 h 569"/>
                <a:gd name="T42" fmla="*/ 265 w 576"/>
                <a:gd name="T43" fmla="*/ 0 h 569"/>
                <a:gd name="T44" fmla="*/ 0 w 576"/>
                <a:gd name="T45" fmla="*/ 0 h 569"/>
                <a:gd name="T46" fmla="*/ 0 w 576"/>
                <a:gd name="T47" fmla="*/ 7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6" h="569">
                  <a:moveTo>
                    <a:pt x="201" y="142"/>
                  </a:moveTo>
                  <a:cubicBezTo>
                    <a:pt x="201" y="110"/>
                    <a:pt x="206" y="90"/>
                    <a:pt x="213" y="83"/>
                  </a:cubicBezTo>
                  <a:cubicBezTo>
                    <a:pt x="221" y="74"/>
                    <a:pt x="237" y="71"/>
                    <a:pt x="260" y="71"/>
                  </a:cubicBezTo>
                  <a:cubicBezTo>
                    <a:pt x="312" y="71"/>
                    <a:pt x="354" y="90"/>
                    <a:pt x="383" y="127"/>
                  </a:cubicBezTo>
                  <a:cubicBezTo>
                    <a:pt x="414" y="165"/>
                    <a:pt x="429" y="218"/>
                    <a:pt x="429" y="285"/>
                  </a:cubicBezTo>
                  <a:cubicBezTo>
                    <a:pt x="429" y="351"/>
                    <a:pt x="414" y="404"/>
                    <a:pt x="383" y="442"/>
                  </a:cubicBezTo>
                  <a:cubicBezTo>
                    <a:pt x="354" y="480"/>
                    <a:pt x="312" y="499"/>
                    <a:pt x="260" y="499"/>
                  </a:cubicBezTo>
                  <a:cubicBezTo>
                    <a:pt x="237" y="499"/>
                    <a:pt x="221" y="495"/>
                    <a:pt x="213" y="487"/>
                  </a:cubicBezTo>
                  <a:cubicBezTo>
                    <a:pt x="206" y="479"/>
                    <a:pt x="201" y="460"/>
                    <a:pt x="201" y="428"/>
                  </a:cubicBezTo>
                  <a:lnTo>
                    <a:pt x="201" y="142"/>
                  </a:lnTo>
                  <a:close/>
                  <a:moveTo>
                    <a:pt x="0" y="71"/>
                  </a:moveTo>
                  <a:cubicBezTo>
                    <a:pt x="24" y="71"/>
                    <a:pt x="40" y="77"/>
                    <a:pt x="49" y="88"/>
                  </a:cubicBezTo>
                  <a:cubicBezTo>
                    <a:pt x="57" y="100"/>
                    <a:pt x="61" y="129"/>
                    <a:pt x="61" y="176"/>
                  </a:cubicBezTo>
                  <a:cubicBezTo>
                    <a:pt x="61" y="394"/>
                    <a:pt x="61" y="394"/>
                    <a:pt x="61" y="394"/>
                  </a:cubicBezTo>
                  <a:cubicBezTo>
                    <a:pt x="61" y="440"/>
                    <a:pt x="57" y="469"/>
                    <a:pt x="49" y="481"/>
                  </a:cubicBezTo>
                  <a:cubicBezTo>
                    <a:pt x="40" y="492"/>
                    <a:pt x="24" y="498"/>
                    <a:pt x="0" y="499"/>
                  </a:cubicBezTo>
                  <a:cubicBezTo>
                    <a:pt x="0" y="569"/>
                    <a:pt x="0" y="569"/>
                    <a:pt x="0" y="569"/>
                  </a:cubicBezTo>
                  <a:cubicBezTo>
                    <a:pt x="265" y="569"/>
                    <a:pt x="265" y="569"/>
                    <a:pt x="265" y="569"/>
                  </a:cubicBezTo>
                  <a:cubicBezTo>
                    <a:pt x="366" y="569"/>
                    <a:pt x="443" y="545"/>
                    <a:pt x="496" y="496"/>
                  </a:cubicBezTo>
                  <a:cubicBezTo>
                    <a:pt x="550" y="447"/>
                    <a:pt x="576" y="377"/>
                    <a:pt x="576" y="285"/>
                  </a:cubicBezTo>
                  <a:cubicBezTo>
                    <a:pt x="576" y="193"/>
                    <a:pt x="550" y="122"/>
                    <a:pt x="496" y="73"/>
                  </a:cubicBezTo>
                  <a:cubicBezTo>
                    <a:pt x="443" y="25"/>
                    <a:pt x="366" y="0"/>
                    <a:pt x="265" y="0"/>
                  </a:cubicBezTo>
                  <a:cubicBezTo>
                    <a:pt x="0" y="0"/>
                    <a:pt x="0" y="0"/>
                    <a:pt x="0" y="0"/>
                  </a:cubicBez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1" name="Freeform 52"/>
            <p:cNvSpPr>
              <a:spLocks noEditPoints="1"/>
            </p:cNvSpPr>
            <p:nvPr/>
          </p:nvSpPr>
          <p:spPr bwMode="auto">
            <a:xfrm>
              <a:off x="7442273" y="1884957"/>
              <a:ext cx="330897" cy="366402"/>
            </a:xfrm>
            <a:custGeom>
              <a:avLst/>
              <a:gdLst>
                <a:gd name="T0" fmla="*/ 620 w 1088"/>
                <a:gd name="T1" fmla="*/ 816 h 1205"/>
                <a:gd name="T2" fmla="*/ 620 w 1088"/>
                <a:gd name="T3" fmla="*/ 637 h 1205"/>
                <a:gd name="T4" fmla="*/ 708 w 1088"/>
                <a:gd name="T5" fmla="*/ 637 h 1205"/>
                <a:gd name="T6" fmla="*/ 636 w 1088"/>
                <a:gd name="T7" fmla="*/ 698 h 1205"/>
                <a:gd name="T8" fmla="*/ 718 w 1088"/>
                <a:gd name="T9" fmla="*/ 778 h 1205"/>
                <a:gd name="T10" fmla="*/ 745 w 1088"/>
                <a:gd name="T11" fmla="*/ 816 h 1205"/>
                <a:gd name="T12" fmla="*/ 620 w 1088"/>
                <a:gd name="T13" fmla="*/ 816 h 1205"/>
                <a:gd name="T14" fmla="*/ 176 w 1088"/>
                <a:gd name="T15" fmla="*/ 956 h 1205"/>
                <a:gd name="T16" fmla="*/ 288 w 1088"/>
                <a:gd name="T17" fmla="*/ 952 h 1205"/>
                <a:gd name="T18" fmla="*/ 790 w 1088"/>
                <a:gd name="T19" fmla="*/ 952 h 1205"/>
                <a:gd name="T20" fmla="*/ 909 w 1088"/>
                <a:gd name="T21" fmla="*/ 956 h 1205"/>
                <a:gd name="T22" fmla="*/ 909 w 1088"/>
                <a:gd name="T23" fmla="*/ 813 h 1205"/>
                <a:gd name="T24" fmla="*/ 812 w 1088"/>
                <a:gd name="T25" fmla="*/ 816 h 1205"/>
                <a:gd name="T26" fmla="*/ 873 w 1088"/>
                <a:gd name="T27" fmla="*/ 750 h 1205"/>
                <a:gd name="T28" fmla="*/ 841 w 1088"/>
                <a:gd name="T29" fmla="*/ 717 h 1205"/>
                <a:gd name="T30" fmla="*/ 796 w 1088"/>
                <a:gd name="T31" fmla="*/ 672 h 1205"/>
                <a:gd name="T32" fmla="*/ 766 w 1088"/>
                <a:gd name="T33" fmla="*/ 637 h 1205"/>
                <a:gd name="T34" fmla="*/ 862 w 1088"/>
                <a:gd name="T35" fmla="*/ 642 h 1205"/>
                <a:gd name="T36" fmla="*/ 862 w 1088"/>
                <a:gd name="T37" fmla="*/ 495 h 1205"/>
                <a:gd name="T38" fmla="*/ 780 w 1088"/>
                <a:gd name="T39" fmla="*/ 498 h 1205"/>
                <a:gd name="T40" fmla="*/ 620 w 1088"/>
                <a:gd name="T41" fmla="*/ 498 h 1205"/>
                <a:gd name="T42" fmla="*/ 620 w 1088"/>
                <a:gd name="T43" fmla="*/ 366 h 1205"/>
                <a:gd name="T44" fmla="*/ 788 w 1088"/>
                <a:gd name="T45" fmla="*/ 366 h 1205"/>
                <a:gd name="T46" fmla="*/ 900 w 1088"/>
                <a:gd name="T47" fmla="*/ 373 h 1205"/>
                <a:gd name="T48" fmla="*/ 900 w 1088"/>
                <a:gd name="T49" fmla="*/ 224 h 1205"/>
                <a:gd name="T50" fmla="*/ 780 w 1088"/>
                <a:gd name="T51" fmla="*/ 227 h 1205"/>
                <a:gd name="T52" fmla="*/ 303 w 1088"/>
                <a:gd name="T53" fmla="*/ 227 h 1205"/>
                <a:gd name="T54" fmla="*/ 193 w 1088"/>
                <a:gd name="T55" fmla="*/ 224 h 1205"/>
                <a:gd name="T56" fmla="*/ 193 w 1088"/>
                <a:gd name="T57" fmla="*/ 371 h 1205"/>
                <a:gd name="T58" fmla="*/ 303 w 1088"/>
                <a:gd name="T59" fmla="*/ 366 h 1205"/>
                <a:gd name="T60" fmla="*/ 468 w 1088"/>
                <a:gd name="T61" fmla="*/ 366 h 1205"/>
                <a:gd name="T62" fmla="*/ 468 w 1088"/>
                <a:gd name="T63" fmla="*/ 498 h 1205"/>
                <a:gd name="T64" fmla="*/ 336 w 1088"/>
                <a:gd name="T65" fmla="*/ 498 h 1205"/>
                <a:gd name="T66" fmla="*/ 226 w 1088"/>
                <a:gd name="T67" fmla="*/ 495 h 1205"/>
                <a:gd name="T68" fmla="*/ 226 w 1088"/>
                <a:gd name="T69" fmla="*/ 640 h 1205"/>
                <a:gd name="T70" fmla="*/ 336 w 1088"/>
                <a:gd name="T71" fmla="*/ 637 h 1205"/>
                <a:gd name="T72" fmla="*/ 468 w 1088"/>
                <a:gd name="T73" fmla="*/ 637 h 1205"/>
                <a:gd name="T74" fmla="*/ 468 w 1088"/>
                <a:gd name="T75" fmla="*/ 816 h 1205"/>
                <a:gd name="T76" fmla="*/ 290 w 1088"/>
                <a:gd name="T77" fmla="*/ 816 h 1205"/>
                <a:gd name="T78" fmla="*/ 176 w 1088"/>
                <a:gd name="T79" fmla="*/ 813 h 1205"/>
                <a:gd name="T80" fmla="*/ 176 w 1088"/>
                <a:gd name="T81" fmla="*/ 956 h 1205"/>
                <a:gd name="T82" fmla="*/ 4 w 1088"/>
                <a:gd name="T83" fmla="*/ 144 h 1205"/>
                <a:gd name="T84" fmla="*/ 4 w 1088"/>
                <a:gd name="T85" fmla="*/ 1040 h 1205"/>
                <a:gd name="T86" fmla="*/ 0 w 1088"/>
                <a:gd name="T87" fmla="*/ 1196 h 1205"/>
                <a:gd name="T88" fmla="*/ 154 w 1088"/>
                <a:gd name="T89" fmla="*/ 1196 h 1205"/>
                <a:gd name="T90" fmla="*/ 154 w 1088"/>
                <a:gd name="T91" fmla="*/ 1177 h 1205"/>
                <a:gd name="T92" fmla="*/ 930 w 1088"/>
                <a:gd name="T93" fmla="*/ 1177 h 1205"/>
                <a:gd name="T94" fmla="*/ 930 w 1088"/>
                <a:gd name="T95" fmla="*/ 1205 h 1205"/>
                <a:gd name="T96" fmla="*/ 1088 w 1088"/>
                <a:gd name="T97" fmla="*/ 1205 h 1205"/>
                <a:gd name="T98" fmla="*/ 1084 w 1088"/>
                <a:gd name="T99" fmla="*/ 1050 h 1205"/>
                <a:gd name="T100" fmla="*/ 1084 w 1088"/>
                <a:gd name="T101" fmla="*/ 144 h 1205"/>
                <a:gd name="T102" fmla="*/ 1088 w 1088"/>
                <a:gd name="T103" fmla="*/ 0 h 1205"/>
                <a:gd name="T104" fmla="*/ 962 w 1088"/>
                <a:gd name="T105" fmla="*/ 5 h 1205"/>
                <a:gd name="T106" fmla="*/ 128 w 1088"/>
                <a:gd name="T107" fmla="*/ 5 h 1205"/>
                <a:gd name="T108" fmla="*/ 0 w 1088"/>
                <a:gd name="T109" fmla="*/ 0 h 1205"/>
                <a:gd name="T110" fmla="*/ 4 w 1088"/>
                <a:gd name="T111" fmla="*/ 144 h 1205"/>
                <a:gd name="T112" fmla="*/ 154 w 1088"/>
                <a:gd name="T113" fmla="*/ 150 h 1205"/>
                <a:gd name="T114" fmla="*/ 930 w 1088"/>
                <a:gd name="T115" fmla="*/ 150 h 1205"/>
                <a:gd name="T116" fmla="*/ 930 w 1088"/>
                <a:gd name="T117" fmla="*/ 1034 h 1205"/>
                <a:gd name="T118" fmla="*/ 154 w 1088"/>
                <a:gd name="T119" fmla="*/ 1034 h 1205"/>
                <a:gd name="T120" fmla="*/ 154 w 1088"/>
                <a:gd name="T121" fmla="*/ 150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88" h="1205">
                  <a:moveTo>
                    <a:pt x="620" y="816"/>
                  </a:moveTo>
                  <a:cubicBezTo>
                    <a:pt x="620" y="637"/>
                    <a:pt x="620" y="637"/>
                    <a:pt x="620" y="637"/>
                  </a:cubicBezTo>
                  <a:cubicBezTo>
                    <a:pt x="708" y="637"/>
                    <a:pt x="708" y="637"/>
                    <a:pt x="708" y="637"/>
                  </a:cubicBezTo>
                  <a:cubicBezTo>
                    <a:pt x="684" y="662"/>
                    <a:pt x="660" y="683"/>
                    <a:pt x="636" y="698"/>
                  </a:cubicBezTo>
                  <a:cubicBezTo>
                    <a:pt x="681" y="737"/>
                    <a:pt x="708" y="764"/>
                    <a:pt x="718" y="778"/>
                  </a:cubicBezTo>
                  <a:cubicBezTo>
                    <a:pt x="729" y="792"/>
                    <a:pt x="737" y="805"/>
                    <a:pt x="745" y="816"/>
                  </a:cubicBezTo>
                  <a:lnTo>
                    <a:pt x="620" y="816"/>
                  </a:lnTo>
                  <a:close/>
                  <a:moveTo>
                    <a:pt x="176" y="956"/>
                  </a:moveTo>
                  <a:cubicBezTo>
                    <a:pt x="288" y="952"/>
                    <a:pt x="288" y="952"/>
                    <a:pt x="288" y="952"/>
                  </a:cubicBezTo>
                  <a:cubicBezTo>
                    <a:pt x="790" y="952"/>
                    <a:pt x="790" y="952"/>
                    <a:pt x="790" y="952"/>
                  </a:cubicBezTo>
                  <a:cubicBezTo>
                    <a:pt x="909" y="956"/>
                    <a:pt x="909" y="956"/>
                    <a:pt x="909" y="956"/>
                  </a:cubicBezTo>
                  <a:cubicBezTo>
                    <a:pt x="909" y="813"/>
                    <a:pt x="909" y="813"/>
                    <a:pt x="909" y="813"/>
                  </a:cubicBezTo>
                  <a:cubicBezTo>
                    <a:pt x="812" y="816"/>
                    <a:pt x="812" y="816"/>
                    <a:pt x="812" y="816"/>
                  </a:cubicBezTo>
                  <a:cubicBezTo>
                    <a:pt x="834" y="792"/>
                    <a:pt x="854" y="770"/>
                    <a:pt x="873" y="750"/>
                  </a:cubicBezTo>
                  <a:cubicBezTo>
                    <a:pt x="841" y="717"/>
                    <a:pt x="841" y="717"/>
                    <a:pt x="841" y="717"/>
                  </a:cubicBezTo>
                  <a:cubicBezTo>
                    <a:pt x="796" y="672"/>
                    <a:pt x="796" y="672"/>
                    <a:pt x="796" y="672"/>
                  </a:cubicBezTo>
                  <a:cubicBezTo>
                    <a:pt x="789" y="665"/>
                    <a:pt x="779" y="653"/>
                    <a:pt x="766" y="637"/>
                  </a:cubicBezTo>
                  <a:cubicBezTo>
                    <a:pt x="862" y="642"/>
                    <a:pt x="862" y="642"/>
                    <a:pt x="862" y="642"/>
                  </a:cubicBezTo>
                  <a:cubicBezTo>
                    <a:pt x="862" y="495"/>
                    <a:pt x="862" y="495"/>
                    <a:pt x="862" y="495"/>
                  </a:cubicBezTo>
                  <a:cubicBezTo>
                    <a:pt x="780" y="498"/>
                    <a:pt x="780" y="498"/>
                    <a:pt x="780" y="498"/>
                  </a:cubicBezTo>
                  <a:cubicBezTo>
                    <a:pt x="620" y="498"/>
                    <a:pt x="620" y="498"/>
                    <a:pt x="620" y="498"/>
                  </a:cubicBezTo>
                  <a:cubicBezTo>
                    <a:pt x="620" y="366"/>
                    <a:pt x="620" y="366"/>
                    <a:pt x="620" y="366"/>
                  </a:cubicBezTo>
                  <a:cubicBezTo>
                    <a:pt x="788" y="366"/>
                    <a:pt x="788" y="366"/>
                    <a:pt x="788" y="366"/>
                  </a:cubicBezTo>
                  <a:cubicBezTo>
                    <a:pt x="900" y="373"/>
                    <a:pt x="900" y="373"/>
                    <a:pt x="900" y="373"/>
                  </a:cubicBezTo>
                  <a:cubicBezTo>
                    <a:pt x="900" y="224"/>
                    <a:pt x="900" y="224"/>
                    <a:pt x="900" y="224"/>
                  </a:cubicBezTo>
                  <a:cubicBezTo>
                    <a:pt x="780" y="227"/>
                    <a:pt x="780" y="227"/>
                    <a:pt x="780" y="227"/>
                  </a:cubicBezTo>
                  <a:cubicBezTo>
                    <a:pt x="303" y="227"/>
                    <a:pt x="303" y="227"/>
                    <a:pt x="303" y="227"/>
                  </a:cubicBezTo>
                  <a:cubicBezTo>
                    <a:pt x="193" y="224"/>
                    <a:pt x="193" y="224"/>
                    <a:pt x="193" y="224"/>
                  </a:cubicBezTo>
                  <a:cubicBezTo>
                    <a:pt x="193" y="371"/>
                    <a:pt x="193" y="371"/>
                    <a:pt x="193" y="371"/>
                  </a:cubicBezTo>
                  <a:cubicBezTo>
                    <a:pt x="303" y="366"/>
                    <a:pt x="303" y="366"/>
                    <a:pt x="303" y="366"/>
                  </a:cubicBezTo>
                  <a:cubicBezTo>
                    <a:pt x="468" y="366"/>
                    <a:pt x="468" y="366"/>
                    <a:pt x="468" y="366"/>
                  </a:cubicBezTo>
                  <a:cubicBezTo>
                    <a:pt x="468" y="498"/>
                    <a:pt x="468" y="498"/>
                    <a:pt x="468" y="498"/>
                  </a:cubicBezTo>
                  <a:cubicBezTo>
                    <a:pt x="336" y="498"/>
                    <a:pt x="336" y="498"/>
                    <a:pt x="336" y="498"/>
                  </a:cubicBezTo>
                  <a:cubicBezTo>
                    <a:pt x="226" y="495"/>
                    <a:pt x="226" y="495"/>
                    <a:pt x="226" y="495"/>
                  </a:cubicBezTo>
                  <a:cubicBezTo>
                    <a:pt x="226" y="640"/>
                    <a:pt x="226" y="640"/>
                    <a:pt x="226" y="640"/>
                  </a:cubicBezTo>
                  <a:cubicBezTo>
                    <a:pt x="336" y="637"/>
                    <a:pt x="336" y="637"/>
                    <a:pt x="336" y="637"/>
                  </a:cubicBezTo>
                  <a:cubicBezTo>
                    <a:pt x="468" y="637"/>
                    <a:pt x="468" y="637"/>
                    <a:pt x="468" y="637"/>
                  </a:cubicBezTo>
                  <a:cubicBezTo>
                    <a:pt x="468" y="816"/>
                    <a:pt x="468" y="816"/>
                    <a:pt x="468" y="816"/>
                  </a:cubicBezTo>
                  <a:cubicBezTo>
                    <a:pt x="290" y="816"/>
                    <a:pt x="290" y="816"/>
                    <a:pt x="290" y="816"/>
                  </a:cubicBezTo>
                  <a:cubicBezTo>
                    <a:pt x="176" y="813"/>
                    <a:pt x="176" y="813"/>
                    <a:pt x="176" y="813"/>
                  </a:cubicBezTo>
                  <a:lnTo>
                    <a:pt x="176" y="956"/>
                  </a:lnTo>
                  <a:close/>
                  <a:moveTo>
                    <a:pt x="4" y="144"/>
                  </a:moveTo>
                  <a:cubicBezTo>
                    <a:pt x="4" y="1040"/>
                    <a:pt x="4" y="1040"/>
                    <a:pt x="4" y="1040"/>
                  </a:cubicBezTo>
                  <a:cubicBezTo>
                    <a:pt x="0" y="1196"/>
                    <a:pt x="0" y="1196"/>
                    <a:pt x="0" y="1196"/>
                  </a:cubicBezTo>
                  <a:cubicBezTo>
                    <a:pt x="154" y="1196"/>
                    <a:pt x="154" y="1196"/>
                    <a:pt x="154" y="1196"/>
                  </a:cubicBezTo>
                  <a:cubicBezTo>
                    <a:pt x="154" y="1177"/>
                    <a:pt x="154" y="1177"/>
                    <a:pt x="154" y="1177"/>
                  </a:cubicBezTo>
                  <a:cubicBezTo>
                    <a:pt x="930" y="1177"/>
                    <a:pt x="930" y="1177"/>
                    <a:pt x="930" y="1177"/>
                  </a:cubicBezTo>
                  <a:cubicBezTo>
                    <a:pt x="930" y="1205"/>
                    <a:pt x="930" y="1205"/>
                    <a:pt x="930" y="1205"/>
                  </a:cubicBezTo>
                  <a:cubicBezTo>
                    <a:pt x="1088" y="1205"/>
                    <a:pt x="1088" y="1205"/>
                    <a:pt x="1088" y="1205"/>
                  </a:cubicBezTo>
                  <a:cubicBezTo>
                    <a:pt x="1084" y="1050"/>
                    <a:pt x="1084" y="1050"/>
                    <a:pt x="1084" y="1050"/>
                  </a:cubicBezTo>
                  <a:cubicBezTo>
                    <a:pt x="1084" y="144"/>
                    <a:pt x="1084" y="144"/>
                    <a:pt x="1084" y="144"/>
                  </a:cubicBezTo>
                  <a:cubicBezTo>
                    <a:pt x="1088" y="0"/>
                    <a:pt x="1088" y="0"/>
                    <a:pt x="1088" y="0"/>
                  </a:cubicBezTo>
                  <a:cubicBezTo>
                    <a:pt x="962" y="5"/>
                    <a:pt x="962" y="5"/>
                    <a:pt x="962" y="5"/>
                  </a:cubicBezTo>
                  <a:cubicBezTo>
                    <a:pt x="128" y="5"/>
                    <a:pt x="128" y="5"/>
                    <a:pt x="128" y="5"/>
                  </a:cubicBezTo>
                  <a:cubicBezTo>
                    <a:pt x="0" y="0"/>
                    <a:pt x="0" y="0"/>
                    <a:pt x="0" y="0"/>
                  </a:cubicBezTo>
                  <a:lnTo>
                    <a:pt x="4" y="144"/>
                  </a:lnTo>
                  <a:close/>
                  <a:moveTo>
                    <a:pt x="154" y="150"/>
                  </a:moveTo>
                  <a:cubicBezTo>
                    <a:pt x="930" y="150"/>
                    <a:pt x="930" y="150"/>
                    <a:pt x="930" y="150"/>
                  </a:cubicBezTo>
                  <a:cubicBezTo>
                    <a:pt x="930" y="1034"/>
                    <a:pt x="930" y="1034"/>
                    <a:pt x="930" y="1034"/>
                  </a:cubicBezTo>
                  <a:cubicBezTo>
                    <a:pt x="154" y="1034"/>
                    <a:pt x="154" y="1034"/>
                    <a:pt x="154" y="1034"/>
                  </a:cubicBezTo>
                  <a:lnTo>
                    <a:pt x="154"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2" name="Freeform 53"/>
            <p:cNvSpPr>
              <a:spLocks noEditPoints="1"/>
            </p:cNvSpPr>
            <p:nvPr/>
          </p:nvSpPr>
          <p:spPr bwMode="auto">
            <a:xfrm>
              <a:off x="7820747" y="1863654"/>
              <a:ext cx="375632" cy="396936"/>
            </a:xfrm>
            <a:custGeom>
              <a:avLst/>
              <a:gdLst>
                <a:gd name="T0" fmla="*/ 578 w 1233"/>
                <a:gd name="T1" fmla="*/ 836 h 1304"/>
                <a:gd name="T2" fmla="*/ 376 w 1233"/>
                <a:gd name="T3" fmla="*/ 920 h 1304"/>
                <a:gd name="T4" fmla="*/ 104 w 1233"/>
                <a:gd name="T5" fmla="*/ 966 h 1304"/>
                <a:gd name="T6" fmla="*/ 185 w 1233"/>
                <a:gd name="T7" fmla="*/ 847 h 1304"/>
                <a:gd name="T8" fmla="*/ 482 w 1233"/>
                <a:gd name="T9" fmla="*/ 700 h 1304"/>
                <a:gd name="T10" fmla="*/ 323 w 1233"/>
                <a:gd name="T11" fmla="*/ 740 h 1304"/>
                <a:gd name="T12" fmla="*/ 140 w 1233"/>
                <a:gd name="T13" fmla="*/ 735 h 1304"/>
                <a:gd name="T14" fmla="*/ 251 w 1233"/>
                <a:gd name="T15" fmla="*/ 616 h 1304"/>
                <a:gd name="T16" fmla="*/ 333 w 1233"/>
                <a:gd name="T17" fmla="*/ 513 h 1304"/>
                <a:gd name="T18" fmla="*/ 223 w 1233"/>
                <a:gd name="T19" fmla="*/ 372 h 1304"/>
                <a:gd name="T20" fmla="*/ 866 w 1233"/>
                <a:gd name="T21" fmla="*/ 375 h 1304"/>
                <a:gd name="T22" fmla="*/ 989 w 1233"/>
                <a:gd name="T23" fmla="*/ 516 h 1304"/>
                <a:gd name="T24" fmla="*/ 678 w 1233"/>
                <a:gd name="T25" fmla="*/ 513 h 1304"/>
                <a:gd name="T26" fmla="*/ 597 w 1233"/>
                <a:gd name="T27" fmla="*/ 632 h 1304"/>
                <a:gd name="T28" fmla="*/ 693 w 1233"/>
                <a:gd name="T29" fmla="*/ 731 h 1304"/>
                <a:gd name="T30" fmla="*/ 930 w 1233"/>
                <a:gd name="T31" fmla="*/ 537 h 1304"/>
                <a:gd name="T32" fmla="*/ 1061 w 1233"/>
                <a:gd name="T33" fmla="*/ 653 h 1304"/>
                <a:gd name="T34" fmla="*/ 946 w 1233"/>
                <a:gd name="T35" fmla="*/ 880 h 1304"/>
                <a:gd name="T36" fmla="*/ 1233 w 1233"/>
                <a:gd name="T37" fmla="*/ 1144 h 1304"/>
                <a:gd name="T38" fmla="*/ 1126 w 1233"/>
                <a:gd name="T39" fmla="*/ 1292 h 1304"/>
                <a:gd name="T40" fmla="*/ 851 w 1233"/>
                <a:gd name="T41" fmla="*/ 1013 h 1304"/>
                <a:gd name="T42" fmla="*/ 737 w 1233"/>
                <a:gd name="T43" fmla="*/ 864 h 1304"/>
                <a:gd name="T44" fmla="*/ 747 w 1233"/>
                <a:gd name="T45" fmla="*/ 1038 h 1304"/>
                <a:gd name="T46" fmla="*/ 687 w 1233"/>
                <a:gd name="T47" fmla="*/ 1261 h 1304"/>
                <a:gd name="T48" fmla="*/ 467 w 1233"/>
                <a:gd name="T49" fmla="*/ 1195 h 1304"/>
                <a:gd name="T50" fmla="*/ 566 w 1233"/>
                <a:gd name="T51" fmla="*/ 1135 h 1304"/>
                <a:gd name="T52" fmla="*/ 600 w 1233"/>
                <a:gd name="T53" fmla="*/ 1012 h 1304"/>
                <a:gd name="T54" fmla="*/ 429 w 1233"/>
                <a:gd name="T55" fmla="*/ 1103 h 1304"/>
                <a:gd name="T56" fmla="*/ 84 w 1233"/>
                <a:gd name="T57" fmla="*/ 1253 h 1304"/>
                <a:gd name="T58" fmla="*/ 0 w 1233"/>
                <a:gd name="T59" fmla="*/ 1106 h 1304"/>
                <a:gd name="T60" fmla="*/ 31 w 1233"/>
                <a:gd name="T61" fmla="*/ 454 h 1304"/>
                <a:gd name="T62" fmla="*/ 33 w 1233"/>
                <a:gd name="T63" fmla="*/ 235 h 1304"/>
                <a:gd name="T64" fmla="*/ 174 w 1233"/>
                <a:gd name="T65" fmla="*/ 143 h 1304"/>
                <a:gd name="T66" fmla="*/ 448 w 1233"/>
                <a:gd name="T67" fmla="*/ 76 h 1304"/>
                <a:gd name="T68" fmla="*/ 586 w 1233"/>
                <a:gd name="T69" fmla="*/ 0 h 1304"/>
                <a:gd name="T70" fmla="*/ 677 w 1233"/>
                <a:gd name="T71" fmla="*/ 143 h 1304"/>
                <a:gd name="T72" fmla="*/ 1177 w 1233"/>
                <a:gd name="T73" fmla="*/ 138 h 1304"/>
                <a:gd name="T74" fmla="*/ 1174 w 1233"/>
                <a:gd name="T75" fmla="*/ 383 h 1304"/>
                <a:gd name="T76" fmla="*/ 1015 w 1233"/>
                <a:gd name="T77" fmla="*/ 459 h 1304"/>
                <a:gd name="T78" fmla="*/ 1018 w 1233"/>
                <a:gd name="T79" fmla="*/ 287 h 1304"/>
                <a:gd name="T80" fmla="*/ 190 w 1233"/>
                <a:gd name="T81" fmla="*/ 382 h 1304"/>
                <a:gd name="T82" fmla="*/ 31 w 1233"/>
                <a:gd name="T83" fmla="*/ 454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3" h="1304">
                  <a:moveTo>
                    <a:pt x="357" y="980"/>
                  </a:moveTo>
                  <a:cubicBezTo>
                    <a:pt x="453" y="926"/>
                    <a:pt x="526" y="878"/>
                    <a:pt x="578" y="836"/>
                  </a:cubicBezTo>
                  <a:cubicBezTo>
                    <a:pt x="575" y="826"/>
                    <a:pt x="571" y="816"/>
                    <a:pt x="566" y="807"/>
                  </a:cubicBezTo>
                  <a:cubicBezTo>
                    <a:pt x="496" y="851"/>
                    <a:pt x="432" y="889"/>
                    <a:pt x="376" y="920"/>
                  </a:cubicBezTo>
                  <a:cubicBezTo>
                    <a:pt x="320" y="951"/>
                    <a:pt x="238" y="984"/>
                    <a:pt x="129" y="1020"/>
                  </a:cubicBezTo>
                  <a:cubicBezTo>
                    <a:pt x="121" y="999"/>
                    <a:pt x="112" y="981"/>
                    <a:pt x="104" y="966"/>
                  </a:cubicBezTo>
                  <a:cubicBezTo>
                    <a:pt x="96" y="949"/>
                    <a:pt x="79" y="920"/>
                    <a:pt x="52" y="878"/>
                  </a:cubicBezTo>
                  <a:cubicBezTo>
                    <a:pt x="103" y="869"/>
                    <a:pt x="148" y="859"/>
                    <a:pt x="185" y="847"/>
                  </a:cubicBezTo>
                  <a:cubicBezTo>
                    <a:pt x="223" y="836"/>
                    <a:pt x="269" y="817"/>
                    <a:pt x="324" y="791"/>
                  </a:cubicBezTo>
                  <a:cubicBezTo>
                    <a:pt x="379" y="765"/>
                    <a:pt x="432" y="735"/>
                    <a:pt x="482" y="700"/>
                  </a:cubicBezTo>
                  <a:cubicBezTo>
                    <a:pt x="468" y="687"/>
                    <a:pt x="468" y="687"/>
                    <a:pt x="468" y="687"/>
                  </a:cubicBezTo>
                  <a:cubicBezTo>
                    <a:pt x="405" y="712"/>
                    <a:pt x="357" y="730"/>
                    <a:pt x="323" y="740"/>
                  </a:cubicBezTo>
                  <a:cubicBezTo>
                    <a:pt x="290" y="750"/>
                    <a:pt x="236" y="765"/>
                    <a:pt x="162" y="786"/>
                  </a:cubicBezTo>
                  <a:cubicBezTo>
                    <a:pt x="154" y="768"/>
                    <a:pt x="147" y="751"/>
                    <a:pt x="140" y="735"/>
                  </a:cubicBezTo>
                  <a:cubicBezTo>
                    <a:pt x="134" y="721"/>
                    <a:pt x="115" y="689"/>
                    <a:pt x="84" y="640"/>
                  </a:cubicBezTo>
                  <a:cubicBezTo>
                    <a:pt x="124" y="636"/>
                    <a:pt x="181" y="628"/>
                    <a:pt x="251" y="616"/>
                  </a:cubicBezTo>
                  <a:cubicBezTo>
                    <a:pt x="322" y="605"/>
                    <a:pt x="412" y="570"/>
                    <a:pt x="521" y="513"/>
                  </a:cubicBezTo>
                  <a:cubicBezTo>
                    <a:pt x="333" y="513"/>
                    <a:pt x="333" y="513"/>
                    <a:pt x="333" y="513"/>
                  </a:cubicBezTo>
                  <a:cubicBezTo>
                    <a:pt x="223" y="516"/>
                    <a:pt x="223" y="516"/>
                    <a:pt x="223" y="516"/>
                  </a:cubicBezTo>
                  <a:cubicBezTo>
                    <a:pt x="223" y="372"/>
                    <a:pt x="223" y="372"/>
                    <a:pt x="223" y="372"/>
                  </a:cubicBezTo>
                  <a:cubicBezTo>
                    <a:pt x="333" y="375"/>
                    <a:pt x="333" y="375"/>
                    <a:pt x="333" y="375"/>
                  </a:cubicBezTo>
                  <a:cubicBezTo>
                    <a:pt x="866" y="375"/>
                    <a:pt x="866" y="375"/>
                    <a:pt x="866" y="375"/>
                  </a:cubicBezTo>
                  <a:cubicBezTo>
                    <a:pt x="989" y="372"/>
                    <a:pt x="989" y="372"/>
                    <a:pt x="989" y="372"/>
                  </a:cubicBezTo>
                  <a:cubicBezTo>
                    <a:pt x="989" y="516"/>
                    <a:pt x="989" y="516"/>
                    <a:pt x="989" y="516"/>
                  </a:cubicBezTo>
                  <a:cubicBezTo>
                    <a:pt x="866" y="513"/>
                    <a:pt x="866" y="513"/>
                    <a:pt x="866" y="513"/>
                  </a:cubicBezTo>
                  <a:cubicBezTo>
                    <a:pt x="678" y="513"/>
                    <a:pt x="678" y="513"/>
                    <a:pt x="678" y="513"/>
                  </a:cubicBezTo>
                  <a:cubicBezTo>
                    <a:pt x="694" y="526"/>
                    <a:pt x="711" y="540"/>
                    <a:pt x="730" y="553"/>
                  </a:cubicBezTo>
                  <a:cubicBezTo>
                    <a:pt x="684" y="581"/>
                    <a:pt x="640" y="607"/>
                    <a:pt x="597" y="632"/>
                  </a:cubicBezTo>
                  <a:cubicBezTo>
                    <a:pt x="637" y="662"/>
                    <a:pt x="660" y="683"/>
                    <a:pt x="668" y="695"/>
                  </a:cubicBezTo>
                  <a:cubicBezTo>
                    <a:pt x="693" y="731"/>
                    <a:pt x="693" y="731"/>
                    <a:pt x="693" y="731"/>
                  </a:cubicBezTo>
                  <a:cubicBezTo>
                    <a:pt x="792" y="660"/>
                    <a:pt x="850" y="616"/>
                    <a:pt x="867" y="599"/>
                  </a:cubicBezTo>
                  <a:cubicBezTo>
                    <a:pt x="930" y="537"/>
                    <a:pt x="930" y="537"/>
                    <a:pt x="930" y="537"/>
                  </a:cubicBezTo>
                  <a:cubicBezTo>
                    <a:pt x="943" y="553"/>
                    <a:pt x="955" y="566"/>
                    <a:pt x="966" y="578"/>
                  </a:cubicBezTo>
                  <a:cubicBezTo>
                    <a:pt x="977" y="589"/>
                    <a:pt x="1009" y="614"/>
                    <a:pt x="1061" y="653"/>
                  </a:cubicBezTo>
                  <a:cubicBezTo>
                    <a:pt x="1002" y="693"/>
                    <a:pt x="950" y="730"/>
                    <a:pt x="906" y="760"/>
                  </a:cubicBezTo>
                  <a:cubicBezTo>
                    <a:pt x="913" y="787"/>
                    <a:pt x="927" y="827"/>
                    <a:pt x="946" y="880"/>
                  </a:cubicBezTo>
                  <a:cubicBezTo>
                    <a:pt x="966" y="932"/>
                    <a:pt x="1002" y="983"/>
                    <a:pt x="1057" y="1031"/>
                  </a:cubicBezTo>
                  <a:cubicBezTo>
                    <a:pt x="1111" y="1079"/>
                    <a:pt x="1170" y="1117"/>
                    <a:pt x="1233" y="1144"/>
                  </a:cubicBezTo>
                  <a:cubicBezTo>
                    <a:pt x="1212" y="1169"/>
                    <a:pt x="1195" y="1189"/>
                    <a:pt x="1182" y="1205"/>
                  </a:cubicBezTo>
                  <a:cubicBezTo>
                    <a:pt x="1169" y="1222"/>
                    <a:pt x="1151" y="1251"/>
                    <a:pt x="1126" y="1292"/>
                  </a:cubicBezTo>
                  <a:cubicBezTo>
                    <a:pt x="1043" y="1239"/>
                    <a:pt x="982" y="1191"/>
                    <a:pt x="944" y="1147"/>
                  </a:cubicBezTo>
                  <a:cubicBezTo>
                    <a:pt x="905" y="1104"/>
                    <a:pt x="874" y="1059"/>
                    <a:pt x="851" y="1013"/>
                  </a:cubicBezTo>
                  <a:cubicBezTo>
                    <a:pt x="827" y="966"/>
                    <a:pt x="804" y="908"/>
                    <a:pt x="784" y="837"/>
                  </a:cubicBezTo>
                  <a:cubicBezTo>
                    <a:pt x="737" y="864"/>
                    <a:pt x="737" y="864"/>
                    <a:pt x="737" y="864"/>
                  </a:cubicBezTo>
                  <a:cubicBezTo>
                    <a:pt x="740" y="887"/>
                    <a:pt x="742" y="909"/>
                    <a:pt x="744" y="928"/>
                  </a:cubicBezTo>
                  <a:cubicBezTo>
                    <a:pt x="746" y="947"/>
                    <a:pt x="747" y="984"/>
                    <a:pt x="747" y="1038"/>
                  </a:cubicBezTo>
                  <a:cubicBezTo>
                    <a:pt x="747" y="1091"/>
                    <a:pt x="744" y="1135"/>
                    <a:pt x="737" y="1169"/>
                  </a:cubicBezTo>
                  <a:cubicBezTo>
                    <a:pt x="731" y="1203"/>
                    <a:pt x="714" y="1234"/>
                    <a:pt x="687" y="1261"/>
                  </a:cubicBezTo>
                  <a:cubicBezTo>
                    <a:pt x="660" y="1289"/>
                    <a:pt x="596" y="1303"/>
                    <a:pt x="495" y="1304"/>
                  </a:cubicBezTo>
                  <a:cubicBezTo>
                    <a:pt x="482" y="1246"/>
                    <a:pt x="473" y="1209"/>
                    <a:pt x="467" y="1195"/>
                  </a:cubicBezTo>
                  <a:cubicBezTo>
                    <a:pt x="442" y="1136"/>
                    <a:pt x="442" y="1136"/>
                    <a:pt x="442" y="1136"/>
                  </a:cubicBezTo>
                  <a:cubicBezTo>
                    <a:pt x="509" y="1147"/>
                    <a:pt x="550" y="1147"/>
                    <a:pt x="566" y="1135"/>
                  </a:cubicBezTo>
                  <a:cubicBezTo>
                    <a:pt x="583" y="1122"/>
                    <a:pt x="593" y="1103"/>
                    <a:pt x="596" y="1076"/>
                  </a:cubicBezTo>
                  <a:cubicBezTo>
                    <a:pt x="599" y="1049"/>
                    <a:pt x="600" y="1028"/>
                    <a:pt x="600" y="1012"/>
                  </a:cubicBezTo>
                  <a:cubicBezTo>
                    <a:pt x="600" y="996"/>
                    <a:pt x="600" y="996"/>
                    <a:pt x="600" y="996"/>
                  </a:cubicBezTo>
                  <a:cubicBezTo>
                    <a:pt x="555" y="1029"/>
                    <a:pt x="498" y="1064"/>
                    <a:pt x="429" y="1103"/>
                  </a:cubicBezTo>
                  <a:cubicBezTo>
                    <a:pt x="359" y="1142"/>
                    <a:pt x="301" y="1170"/>
                    <a:pt x="253" y="1188"/>
                  </a:cubicBezTo>
                  <a:cubicBezTo>
                    <a:pt x="84" y="1253"/>
                    <a:pt x="84" y="1253"/>
                    <a:pt x="84" y="1253"/>
                  </a:cubicBezTo>
                  <a:cubicBezTo>
                    <a:pt x="66" y="1212"/>
                    <a:pt x="51" y="1182"/>
                    <a:pt x="39" y="1165"/>
                  </a:cubicBezTo>
                  <a:cubicBezTo>
                    <a:pt x="0" y="1106"/>
                    <a:pt x="0" y="1106"/>
                    <a:pt x="0" y="1106"/>
                  </a:cubicBezTo>
                  <a:cubicBezTo>
                    <a:pt x="143" y="1076"/>
                    <a:pt x="262" y="1034"/>
                    <a:pt x="357" y="980"/>
                  </a:cubicBezTo>
                  <a:close/>
                  <a:moveTo>
                    <a:pt x="31" y="454"/>
                  </a:moveTo>
                  <a:cubicBezTo>
                    <a:pt x="33" y="382"/>
                    <a:pt x="33" y="382"/>
                    <a:pt x="33" y="382"/>
                  </a:cubicBezTo>
                  <a:cubicBezTo>
                    <a:pt x="33" y="235"/>
                    <a:pt x="33" y="235"/>
                    <a:pt x="33" y="235"/>
                  </a:cubicBezTo>
                  <a:cubicBezTo>
                    <a:pt x="31" y="138"/>
                    <a:pt x="31" y="138"/>
                    <a:pt x="31" y="138"/>
                  </a:cubicBezTo>
                  <a:cubicBezTo>
                    <a:pt x="174" y="143"/>
                    <a:pt x="174" y="143"/>
                    <a:pt x="174" y="143"/>
                  </a:cubicBezTo>
                  <a:cubicBezTo>
                    <a:pt x="516" y="143"/>
                    <a:pt x="516" y="143"/>
                    <a:pt x="516" y="143"/>
                  </a:cubicBezTo>
                  <a:cubicBezTo>
                    <a:pt x="500" y="124"/>
                    <a:pt x="477" y="102"/>
                    <a:pt x="448" y="76"/>
                  </a:cubicBezTo>
                  <a:cubicBezTo>
                    <a:pt x="466" y="68"/>
                    <a:pt x="483" y="61"/>
                    <a:pt x="497" y="54"/>
                  </a:cubicBezTo>
                  <a:cubicBezTo>
                    <a:pt x="511" y="47"/>
                    <a:pt x="541" y="28"/>
                    <a:pt x="586" y="0"/>
                  </a:cubicBezTo>
                  <a:cubicBezTo>
                    <a:pt x="642" y="51"/>
                    <a:pt x="684" y="89"/>
                    <a:pt x="710" y="115"/>
                  </a:cubicBezTo>
                  <a:cubicBezTo>
                    <a:pt x="697" y="124"/>
                    <a:pt x="686" y="133"/>
                    <a:pt x="677" y="143"/>
                  </a:cubicBezTo>
                  <a:cubicBezTo>
                    <a:pt x="1043" y="143"/>
                    <a:pt x="1043" y="143"/>
                    <a:pt x="1043" y="143"/>
                  </a:cubicBezTo>
                  <a:cubicBezTo>
                    <a:pt x="1177" y="138"/>
                    <a:pt x="1177" y="138"/>
                    <a:pt x="1177" y="138"/>
                  </a:cubicBezTo>
                  <a:cubicBezTo>
                    <a:pt x="1174" y="235"/>
                    <a:pt x="1174" y="235"/>
                    <a:pt x="1174" y="235"/>
                  </a:cubicBezTo>
                  <a:cubicBezTo>
                    <a:pt x="1174" y="383"/>
                    <a:pt x="1174" y="383"/>
                    <a:pt x="1174" y="383"/>
                  </a:cubicBezTo>
                  <a:cubicBezTo>
                    <a:pt x="1177" y="459"/>
                    <a:pt x="1177" y="459"/>
                    <a:pt x="1177" y="459"/>
                  </a:cubicBezTo>
                  <a:cubicBezTo>
                    <a:pt x="1015" y="459"/>
                    <a:pt x="1015" y="459"/>
                    <a:pt x="1015" y="459"/>
                  </a:cubicBezTo>
                  <a:cubicBezTo>
                    <a:pt x="1018" y="383"/>
                    <a:pt x="1018" y="383"/>
                    <a:pt x="1018" y="383"/>
                  </a:cubicBezTo>
                  <a:cubicBezTo>
                    <a:pt x="1018" y="287"/>
                    <a:pt x="1018" y="287"/>
                    <a:pt x="1018" y="287"/>
                  </a:cubicBezTo>
                  <a:cubicBezTo>
                    <a:pt x="190" y="288"/>
                    <a:pt x="190" y="288"/>
                    <a:pt x="190" y="288"/>
                  </a:cubicBezTo>
                  <a:cubicBezTo>
                    <a:pt x="190" y="382"/>
                    <a:pt x="190" y="382"/>
                    <a:pt x="190" y="382"/>
                  </a:cubicBezTo>
                  <a:cubicBezTo>
                    <a:pt x="193" y="454"/>
                    <a:pt x="193" y="454"/>
                    <a:pt x="193" y="454"/>
                  </a:cubicBezTo>
                  <a:lnTo>
                    <a:pt x="31" y="4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3" name="Freeform 54"/>
            <p:cNvSpPr>
              <a:spLocks noEditPoints="1"/>
            </p:cNvSpPr>
            <p:nvPr/>
          </p:nvSpPr>
          <p:spPr bwMode="auto">
            <a:xfrm>
              <a:off x="8241825" y="1865785"/>
              <a:ext cx="350780" cy="393385"/>
            </a:xfrm>
            <a:custGeom>
              <a:avLst/>
              <a:gdLst>
                <a:gd name="T0" fmla="*/ 160 w 1151"/>
                <a:gd name="T1" fmla="*/ 336 h 1291"/>
                <a:gd name="T2" fmla="*/ 404 w 1151"/>
                <a:gd name="T3" fmla="*/ 336 h 1291"/>
                <a:gd name="T4" fmla="*/ 404 w 1151"/>
                <a:gd name="T5" fmla="*/ 492 h 1291"/>
                <a:gd name="T6" fmla="*/ 160 w 1151"/>
                <a:gd name="T7" fmla="*/ 492 h 1291"/>
                <a:gd name="T8" fmla="*/ 160 w 1151"/>
                <a:gd name="T9" fmla="*/ 336 h 1291"/>
                <a:gd name="T10" fmla="*/ 3 w 1151"/>
                <a:gd name="T11" fmla="*/ 298 h 1291"/>
                <a:gd name="T12" fmla="*/ 3 w 1151"/>
                <a:gd name="T13" fmla="*/ 821 h 1291"/>
                <a:gd name="T14" fmla="*/ 0 w 1151"/>
                <a:gd name="T15" fmla="*/ 960 h 1291"/>
                <a:gd name="T16" fmla="*/ 160 w 1151"/>
                <a:gd name="T17" fmla="*/ 960 h 1291"/>
                <a:gd name="T18" fmla="*/ 160 w 1151"/>
                <a:gd name="T19" fmla="*/ 940 h 1291"/>
                <a:gd name="T20" fmla="*/ 404 w 1151"/>
                <a:gd name="T21" fmla="*/ 940 h 1291"/>
                <a:gd name="T22" fmla="*/ 404 w 1151"/>
                <a:gd name="T23" fmla="*/ 1137 h 1291"/>
                <a:gd name="T24" fmla="*/ 413 w 1151"/>
                <a:gd name="T25" fmla="*/ 1211 h 1291"/>
                <a:gd name="T26" fmla="*/ 458 w 1151"/>
                <a:gd name="T27" fmla="*/ 1262 h 1291"/>
                <a:gd name="T28" fmla="*/ 569 w 1151"/>
                <a:gd name="T29" fmla="*/ 1285 h 1291"/>
                <a:gd name="T30" fmla="*/ 761 w 1151"/>
                <a:gd name="T31" fmla="*/ 1288 h 1291"/>
                <a:gd name="T32" fmla="*/ 943 w 1151"/>
                <a:gd name="T33" fmla="*/ 1289 h 1291"/>
                <a:gd name="T34" fmla="*/ 1032 w 1151"/>
                <a:gd name="T35" fmla="*/ 1273 h 1291"/>
                <a:gd name="T36" fmla="*/ 1087 w 1151"/>
                <a:gd name="T37" fmla="*/ 1231 h 1291"/>
                <a:gd name="T38" fmla="*/ 1151 w 1151"/>
                <a:gd name="T39" fmla="*/ 1062 h 1291"/>
                <a:gd name="T40" fmla="*/ 997 w 1151"/>
                <a:gd name="T41" fmla="*/ 983 h 1291"/>
                <a:gd name="T42" fmla="*/ 989 w 1151"/>
                <a:gd name="T43" fmla="*/ 1036 h 1291"/>
                <a:gd name="T44" fmla="*/ 958 w 1151"/>
                <a:gd name="T45" fmla="*/ 1109 h 1291"/>
                <a:gd name="T46" fmla="*/ 894 w 1151"/>
                <a:gd name="T47" fmla="*/ 1134 h 1291"/>
                <a:gd name="T48" fmla="*/ 766 w 1151"/>
                <a:gd name="T49" fmla="*/ 1136 h 1291"/>
                <a:gd name="T50" fmla="*/ 626 w 1151"/>
                <a:gd name="T51" fmla="*/ 1132 h 1291"/>
                <a:gd name="T52" fmla="*/ 570 w 1151"/>
                <a:gd name="T53" fmla="*/ 1116 h 1291"/>
                <a:gd name="T54" fmla="*/ 559 w 1151"/>
                <a:gd name="T55" fmla="*/ 1084 h 1291"/>
                <a:gd name="T56" fmla="*/ 559 w 1151"/>
                <a:gd name="T57" fmla="*/ 940 h 1291"/>
                <a:gd name="T58" fmla="*/ 837 w 1151"/>
                <a:gd name="T59" fmla="*/ 940 h 1291"/>
                <a:gd name="T60" fmla="*/ 837 w 1151"/>
                <a:gd name="T61" fmla="*/ 965 h 1291"/>
                <a:gd name="T62" fmla="*/ 998 w 1151"/>
                <a:gd name="T63" fmla="*/ 965 h 1291"/>
                <a:gd name="T64" fmla="*/ 994 w 1151"/>
                <a:gd name="T65" fmla="*/ 831 h 1291"/>
                <a:gd name="T66" fmla="*/ 994 w 1151"/>
                <a:gd name="T67" fmla="*/ 298 h 1291"/>
                <a:gd name="T68" fmla="*/ 998 w 1151"/>
                <a:gd name="T69" fmla="*/ 179 h 1291"/>
                <a:gd name="T70" fmla="*/ 894 w 1151"/>
                <a:gd name="T71" fmla="*/ 184 h 1291"/>
                <a:gd name="T72" fmla="*/ 559 w 1151"/>
                <a:gd name="T73" fmla="*/ 184 h 1291"/>
                <a:gd name="T74" fmla="*/ 559 w 1151"/>
                <a:gd name="T75" fmla="*/ 107 h 1291"/>
                <a:gd name="T76" fmla="*/ 562 w 1151"/>
                <a:gd name="T77" fmla="*/ 0 h 1291"/>
                <a:gd name="T78" fmla="*/ 401 w 1151"/>
                <a:gd name="T79" fmla="*/ 0 h 1291"/>
                <a:gd name="T80" fmla="*/ 404 w 1151"/>
                <a:gd name="T81" fmla="*/ 107 h 1291"/>
                <a:gd name="T82" fmla="*/ 404 w 1151"/>
                <a:gd name="T83" fmla="*/ 184 h 1291"/>
                <a:gd name="T84" fmla="*/ 120 w 1151"/>
                <a:gd name="T85" fmla="*/ 184 h 1291"/>
                <a:gd name="T86" fmla="*/ 0 w 1151"/>
                <a:gd name="T87" fmla="*/ 179 h 1291"/>
                <a:gd name="T88" fmla="*/ 3 w 1151"/>
                <a:gd name="T89" fmla="*/ 298 h 1291"/>
                <a:gd name="T90" fmla="*/ 160 w 1151"/>
                <a:gd name="T91" fmla="*/ 637 h 1291"/>
                <a:gd name="T92" fmla="*/ 404 w 1151"/>
                <a:gd name="T93" fmla="*/ 637 h 1291"/>
                <a:gd name="T94" fmla="*/ 404 w 1151"/>
                <a:gd name="T95" fmla="*/ 791 h 1291"/>
                <a:gd name="T96" fmla="*/ 160 w 1151"/>
                <a:gd name="T97" fmla="*/ 791 h 1291"/>
                <a:gd name="T98" fmla="*/ 160 w 1151"/>
                <a:gd name="T99" fmla="*/ 637 h 1291"/>
                <a:gd name="T100" fmla="*/ 559 w 1151"/>
                <a:gd name="T101" fmla="*/ 336 h 1291"/>
                <a:gd name="T102" fmla="*/ 837 w 1151"/>
                <a:gd name="T103" fmla="*/ 336 h 1291"/>
                <a:gd name="T104" fmla="*/ 837 w 1151"/>
                <a:gd name="T105" fmla="*/ 492 h 1291"/>
                <a:gd name="T106" fmla="*/ 559 w 1151"/>
                <a:gd name="T107" fmla="*/ 492 h 1291"/>
                <a:gd name="T108" fmla="*/ 559 w 1151"/>
                <a:gd name="T109" fmla="*/ 336 h 1291"/>
                <a:gd name="T110" fmla="*/ 559 w 1151"/>
                <a:gd name="T111" fmla="*/ 637 h 1291"/>
                <a:gd name="T112" fmla="*/ 837 w 1151"/>
                <a:gd name="T113" fmla="*/ 637 h 1291"/>
                <a:gd name="T114" fmla="*/ 837 w 1151"/>
                <a:gd name="T115" fmla="*/ 791 h 1291"/>
                <a:gd name="T116" fmla="*/ 559 w 1151"/>
                <a:gd name="T117" fmla="*/ 791 h 1291"/>
                <a:gd name="T118" fmla="*/ 559 w 1151"/>
                <a:gd name="T119" fmla="*/ 637 h 1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1" h="1291">
                  <a:moveTo>
                    <a:pt x="160" y="336"/>
                  </a:moveTo>
                  <a:cubicBezTo>
                    <a:pt x="404" y="336"/>
                    <a:pt x="404" y="336"/>
                    <a:pt x="404" y="336"/>
                  </a:cubicBezTo>
                  <a:cubicBezTo>
                    <a:pt x="404" y="492"/>
                    <a:pt x="404" y="492"/>
                    <a:pt x="404" y="492"/>
                  </a:cubicBezTo>
                  <a:cubicBezTo>
                    <a:pt x="160" y="492"/>
                    <a:pt x="160" y="492"/>
                    <a:pt x="160" y="492"/>
                  </a:cubicBezTo>
                  <a:lnTo>
                    <a:pt x="160" y="336"/>
                  </a:lnTo>
                  <a:close/>
                  <a:moveTo>
                    <a:pt x="3" y="298"/>
                  </a:moveTo>
                  <a:cubicBezTo>
                    <a:pt x="3" y="821"/>
                    <a:pt x="3" y="821"/>
                    <a:pt x="3" y="821"/>
                  </a:cubicBezTo>
                  <a:cubicBezTo>
                    <a:pt x="0" y="960"/>
                    <a:pt x="0" y="960"/>
                    <a:pt x="0" y="960"/>
                  </a:cubicBezTo>
                  <a:cubicBezTo>
                    <a:pt x="160" y="960"/>
                    <a:pt x="160" y="960"/>
                    <a:pt x="160" y="960"/>
                  </a:cubicBezTo>
                  <a:cubicBezTo>
                    <a:pt x="160" y="940"/>
                    <a:pt x="160" y="940"/>
                    <a:pt x="160" y="940"/>
                  </a:cubicBezTo>
                  <a:cubicBezTo>
                    <a:pt x="404" y="940"/>
                    <a:pt x="404" y="940"/>
                    <a:pt x="404" y="940"/>
                  </a:cubicBezTo>
                  <a:cubicBezTo>
                    <a:pt x="404" y="1137"/>
                    <a:pt x="404" y="1137"/>
                    <a:pt x="404" y="1137"/>
                  </a:cubicBezTo>
                  <a:cubicBezTo>
                    <a:pt x="404" y="1168"/>
                    <a:pt x="407" y="1193"/>
                    <a:pt x="413" y="1211"/>
                  </a:cubicBezTo>
                  <a:cubicBezTo>
                    <a:pt x="419" y="1230"/>
                    <a:pt x="434" y="1247"/>
                    <a:pt x="458" y="1262"/>
                  </a:cubicBezTo>
                  <a:cubicBezTo>
                    <a:pt x="483" y="1277"/>
                    <a:pt x="519" y="1285"/>
                    <a:pt x="569" y="1285"/>
                  </a:cubicBezTo>
                  <a:cubicBezTo>
                    <a:pt x="619" y="1285"/>
                    <a:pt x="683" y="1286"/>
                    <a:pt x="761" y="1288"/>
                  </a:cubicBezTo>
                  <a:cubicBezTo>
                    <a:pt x="843" y="1290"/>
                    <a:pt x="903" y="1291"/>
                    <a:pt x="943" y="1289"/>
                  </a:cubicBezTo>
                  <a:cubicBezTo>
                    <a:pt x="982" y="1286"/>
                    <a:pt x="1012" y="1281"/>
                    <a:pt x="1032" y="1273"/>
                  </a:cubicBezTo>
                  <a:cubicBezTo>
                    <a:pt x="1052" y="1265"/>
                    <a:pt x="1070" y="1251"/>
                    <a:pt x="1087" y="1231"/>
                  </a:cubicBezTo>
                  <a:cubicBezTo>
                    <a:pt x="1104" y="1211"/>
                    <a:pt x="1125" y="1155"/>
                    <a:pt x="1151" y="1062"/>
                  </a:cubicBezTo>
                  <a:cubicBezTo>
                    <a:pt x="1106" y="1046"/>
                    <a:pt x="1055" y="1019"/>
                    <a:pt x="997" y="983"/>
                  </a:cubicBezTo>
                  <a:cubicBezTo>
                    <a:pt x="989" y="1036"/>
                    <a:pt x="989" y="1036"/>
                    <a:pt x="989" y="1036"/>
                  </a:cubicBezTo>
                  <a:cubicBezTo>
                    <a:pt x="985" y="1071"/>
                    <a:pt x="974" y="1095"/>
                    <a:pt x="958" y="1109"/>
                  </a:cubicBezTo>
                  <a:cubicBezTo>
                    <a:pt x="942" y="1123"/>
                    <a:pt x="920" y="1131"/>
                    <a:pt x="894" y="1134"/>
                  </a:cubicBezTo>
                  <a:cubicBezTo>
                    <a:pt x="869" y="1137"/>
                    <a:pt x="826" y="1137"/>
                    <a:pt x="766" y="1136"/>
                  </a:cubicBezTo>
                  <a:cubicBezTo>
                    <a:pt x="626" y="1132"/>
                    <a:pt x="626" y="1132"/>
                    <a:pt x="626" y="1132"/>
                  </a:cubicBezTo>
                  <a:cubicBezTo>
                    <a:pt x="595" y="1131"/>
                    <a:pt x="577" y="1125"/>
                    <a:pt x="570" y="1116"/>
                  </a:cubicBezTo>
                  <a:cubicBezTo>
                    <a:pt x="562" y="1106"/>
                    <a:pt x="559" y="1096"/>
                    <a:pt x="559" y="1084"/>
                  </a:cubicBezTo>
                  <a:cubicBezTo>
                    <a:pt x="559" y="940"/>
                    <a:pt x="559" y="940"/>
                    <a:pt x="559" y="940"/>
                  </a:cubicBezTo>
                  <a:cubicBezTo>
                    <a:pt x="837" y="940"/>
                    <a:pt x="837" y="940"/>
                    <a:pt x="837" y="940"/>
                  </a:cubicBezTo>
                  <a:cubicBezTo>
                    <a:pt x="837" y="965"/>
                    <a:pt x="837" y="965"/>
                    <a:pt x="837" y="965"/>
                  </a:cubicBezTo>
                  <a:cubicBezTo>
                    <a:pt x="998" y="965"/>
                    <a:pt x="998" y="965"/>
                    <a:pt x="998" y="965"/>
                  </a:cubicBezTo>
                  <a:cubicBezTo>
                    <a:pt x="994" y="831"/>
                    <a:pt x="994" y="831"/>
                    <a:pt x="994" y="831"/>
                  </a:cubicBezTo>
                  <a:cubicBezTo>
                    <a:pt x="994" y="298"/>
                    <a:pt x="994" y="298"/>
                    <a:pt x="994" y="298"/>
                  </a:cubicBezTo>
                  <a:cubicBezTo>
                    <a:pt x="998" y="179"/>
                    <a:pt x="998" y="179"/>
                    <a:pt x="998" y="179"/>
                  </a:cubicBezTo>
                  <a:cubicBezTo>
                    <a:pt x="894" y="184"/>
                    <a:pt x="894" y="184"/>
                    <a:pt x="894" y="184"/>
                  </a:cubicBezTo>
                  <a:cubicBezTo>
                    <a:pt x="559" y="184"/>
                    <a:pt x="559" y="184"/>
                    <a:pt x="559" y="184"/>
                  </a:cubicBezTo>
                  <a:cubicBezTo>
                    <a:pt x="559" y="107"/>
                    <a:pt x="559" y="107"/>
                    <a:pt x="559" y="107"/>
                  </a:cubicBezTo>
                  <a:cubicBezTo>
                    <a:pt x="562" y="0"/>
                    <a:pt x="562" y="0"/>
                    <a:pt x="562" y="0"/>
                  </a:cubicBezTo>
                  <a:cubicBezTo>
                    <a:pt x="401" y="0"/>
                    <a:pt x="401" y="0"/>
                    <a:pt x="401" y="0"/>
                  </a:cubicBezTo>
                  <a:cubicBezTo>
                    <a:pt x="404" y="107"/>
                    <a:pt x="404" y="107"/>
                    <a:pt x="404" y="107"/>
                  </a:cubicBezTo>
                  <a:cubicBezTo>
                    <a:pt x="404" y="184"/>
                    <a:pt x="404" y="184"/>
                    <a:pt x="404" y="184"/>
                  </a:cubicBezTo>
                  <a:cubicBezTo>
                    <a:pt x="120" y="184"/>
                    <a:pt x="120" y="184"/>
                    <a:pt x="120" y="184"/>
                  </a:cubicBezTo>
                  <a:cubicBezTo>
                    <a:pt x="0" y="179"/>
                    <a:pt x="0" y="179"/>
                    <a:pt x="0" y="179"/>
                  </a:cubicBezTo>
                  <a:lnTo>
                    <a:pt x="3" y="298"/>
                  </a:lnTo>
                  <a:close/>
                  <a:moveTo>
                    <a:pt x="160" y="637"/>
                  </a:moveTo>
                  <a:cubicBezTo>
                    <a:pt x="404" y="637"/>
                    <a:pt x="404" y="637"/>
                    <a:pt x="404" y="637"/>
                  </a:cubicBezTo>
                  <a:cubicBezTo>
                    <a:pt x="404" y="791"/>
                    <a:pt x="404" y="791"/>
                    <a:pt x="404" y="791"/>
                  </a:cubicBezTo>
                  <a:cubicBezTo>
                    <a:pt x="160" y="791"/>
                    <a:pt x="160" y="791"/>
                    <a:pt x="160" y="791"/>
                  </a:cubicBezTo>
                  <a:lnTo>
                    <a:pt x="160" y="637"/>
                  </a:lnTo>
                  <a:close/>
                  <a:moveTo>
                    <a:pt x="559" y="336"/>
                  </a:moveTo>
                  <a:cubicBezTo>
                    <a:pt x="837" y="336"/>
                    <a:pt x="837" y="336"/>
                    <a:pt x="837" y="336"/>
                  </a:cubicBezTo>
                  <a:cubicBezTo>
                    <a:pt x="837" y="492"/>
                    <a:pt x="837" y="492"/>
                    <a:pt x="837" y="492"/>
                  </a:cubicBezTo>
                  <a:cubicBezTo>
                    <a:pt x="559" y="492"/>
                    <a:pt x="559" y="492"/>
                    <a:pt x="559" y="492"/>
                  </a:cubicBezTo>
                  <a:lnTo>
                    <a:pt x="559" y="336"/>
                  </a:lnTo>
                  <a:close/>
                  <a:moveTo>
                    <a:pt x="559" y="637"/>
                  </a:moveTo>
                  <a:cubicBezTo>
                    <a:pt x="837" y="637"/>
                    <a:pt x="837" y="637"/>
                    <a:pt x="837" y="637"/>
                  </a:cubicBezTo>
                  <a:cubicBezTo>
                    <a:pt x="837" y="791"/>
                    <a:pt x="837" y="791"/>
                    <a:pt x="837" y="791"/>
                  </a:cubicBezTo>
                  <a:cubicBezTo>
                    <a:pt x="559" y="791"/>
                    <a:pt x="559" y="791"/>
                    <a:pt x="559" y="791"/>
                  </a:cubicBezTo>
                  <a:lnTo>
                    <a:pt x="559" y="6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4" name="Freeform 55"/>
            <p:cNvSpPr>
              <a:spLocks noEditPoints="1"/>
            </p:cNvSpPr>
            <p:nvPr/>
          </p:nvSpPr>
          <p:spPr bwMode="auto">
            <a:xfrm>
              <a:off x="8641601" y="1891348"/>
              <a:ext cx="320247" cy="362142"/>
            </a:xfrm>
            <a:custGeom>
              <a:avLst/>
              <a:gdLst>
                <a:gd name="T0" fmla="*/ 198 w 1052"/>
                <a:gd name="T1" fmla="*/ 421 h 1191"/>
                <a:gd name="T2" fmla="*/ 235 w 1052"/>
                <a:gd name="T3" fmla="*/ 693 h 1191"/>
                <a:gd name="T4" fmla="*/ 166 w 1052"/>
                <a:gd name="T5" fmla="*/ 374 h 1191"/>
                <a:gd name="T6" fmla="*/ 166 w 1052"/>
                <a:gd name="T7" fmla="*/ 977 h 1191"/>
                <a:gd name="T8" fmla="*/ 232 w 1052"/>
                <a:gd name="T9" fmla="*/ 885 h 1191"/>
                <a:gd name="T10" fmla="*/ 350 w 1052"/>
                <a:gd name="T11" fmla="*/ 796 h 1191"/>
                <a:gd name="T12" fmla="*/ 396 w 1052"/>
                <a:gd name="T13" fmla="*/ 774 h 1191"/>
                <a:gd name="T14" fmla="*/ 442 w 1052"/>
                <a:gd name="T15" fmla="*/ 800 h 1191"/>
                <a:gd name="T16" fmla="*/ 445 w 1052"/>
                <a:gd name="T17" fmla="*/ 546 h 1191"/>
                <a:gd name="T18" fmla="*/ 483 w 1052"/>
                <a:gd name="T19" fmla="*/ 391 h 1191"/>
                <a:gd name="T20" fmla="*/ 612 w 1052"/>
                <a:gd name="T21" fmla="*/ 592 h 1191"/>
                <a:gd name="T22" fmla="*/ 536 w 1052"/>
                <a:gd name="T23" fmla="*/ 770 h 1191"/>
                <a:gd name="T24" fmla="*/ 520 w 1052"/>
                <a:gd name="T25" fmla="*/ 950 h 1191"/>
                <a:gd name="T26" fmla="*/ 622 w 1052"/>
                <a:gd name="T27" fmla="*/ 915 h 1191"/>
                <a:gd name="T28" fmla="*/ 745 w 1052"/>
                <a:gd name="T29" fmla="*/ 835 h 1191"/>
                <a:gd name="T30" fmla="*/ 890 w 1052"/>
                <a:gd name="T31" fmla="*/ 787 h 1191"/>
                <a:gd name="T32" fmla="*/ 773 w 1052"/>
                <a:gd name="T33" fmla="*/ 571 h 1191"/>
                <a:gd name="T34" fmla="*/ 813 w 1052"/>
                <a:gd name="T35" fmla="*/ 359 h 1191"/>
                <a:gd name="T36" fmla="*/ 831 w 1052"/>
                <a:gd name="T37" fmla="*/ 236 h 1191"/>
                <a:gd name="T38" fmla="*/ 672 w 1052"/>
                <a:gd name="T39" fmla="*/ 257 h 1191"/>
                <a:gd name="T40" fmla="*/ 597 w 1052"/>
                <a:gd name="T41" fmla="*/ 303 h 1191"/>
                <a:gd name="T42" fmla="*/ 486 w 1052"/>
                <a:gd name="T43" fmla="*/ 381 h 1191"/>
                <a:gd name="T44" fmla="*/ 504 w 1052"/>
                <a:gd name="T45" fmla="*/ 275 h 1191"/>
                <a:gd name="T46" fmla="*/ 357 w 1052"/>
                <a:gd name="T47" fmla="*/ 191 h 1191"/>
                <a:gd name="T48" fmla="*/ 349 w 1052"/>
                <a:gd name="T49" fmla="*/ 312 h 1191"/>
                <a:gd name="T50" fmla="*/ 271 w 1052"/>
                <a:gd name="T51" fmla="*/ 274 h 1191"/>
                <a:gd name="T52" fmla="*/ 166 w 1052"/>
                <a:gd name="T53" fmla="*/ 346 h 1191"/>
                <a:gd name="T54" fmla="*/ 893 w 1052"/>
                <a:gd name="T55" fmla="*/ 160 h 1191"/>
                <a:gd name="T56" fmla="*/ 884 w 1052"/>
                <a:gd name="T57" fmla="*/ 997 h 1191"/>
                <a:gd name="T58" fmla="*/ 741 w 1052"/>
                <a:gd name="T59" fmla="*/ 1001 h 1191"/>
                <a:gd name="T60" fmla="*/ 791 w 1052"/>
                <a:gd name="T61" fmla="*/ 1140 h 1191"/>
                <a:gd name="T62" fmla="*/ 975 w 1052"/>
                <a:gd name="T63" fmla="*/ 1162 h 1191"/>
                <a:gd name="T64" fmla="*/ 1048 w 1052"/>
                <a:gd name="T65" fmla="*/ 1027 h 1191"/>
                <a:gd name="T66" fmla="*/ 1052 w 1052"/>
                <a:gd name="T67" fmla="*/ 0 h 1191"/>
                <a:gd name="T68" fmla="*/ 157 w 1052"/>
                <a:gd name="T69" fmla="*/ 5 h 1191"/>
                <a:gd name="T70" fmla="*/ 4 w 1052"/>
                <a:gd name="T71" fmla="*/ 165 h 1191"/>
                <a:gd name="T72" fmla="*/ 0 w 1052"/>
                <a:gd name="T73" fmla="*/ 1156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2" h="1191">
                  <a:moveTo>
                    <a:pt x="166" y="374"/>
                  </a:moveTo>
                  <a:cubicBezTo>
                    <a:pt x="198" y="421"/>
                    <a:pt x="198" y="421"/>
                    <a:pt x="198" y="421"/>
                  </a:cubicBezTo>
                  <a:cubicBezTo>
                    <a:pt x="208" y="434"/>
                    <a:pt x="237" y="482"/>
                    <a:pt x="287" y="563"/>
                  </a:cubicBezTo>
                  <a:cubicBezTo>
                    <a:pt x="270" y="620"/>
                    <a:pt x="253" y="663"/>
                    <a:pt x="235" y="693"/>
                  </a:cubicBezTo>
                  <a:cubicBezTo>
                    <a:pt x="216" y="724"/>
                    <a:pt x="193" y="756"/>
                    <a:pt x="166" y="790"/>
                  </a:cubicBezTo>
                  <a:lnTo>
                    <a:pt x="166" y="374"/>
                  </a:lnTo>
                  <a:close/>
                  <a:moveTo>
                    <a:pt x="169" y="1156"/>
                  </a:moveTo>
                  <a:cubicBezTo>
                    <a:pt x="166" y="977"/>
                    <a:pt x="166" y="977"/>
                    <a:pt x="166" y="977"/>
                  </a:cubicBezTo>
                  <a:cubicBezTo>
                    <a:pt x="166" y="812"/>
                    <a:pt x="166" y="812"/>
                    <a:pt x="166" y="812"/>
                  </a:cubicBezTo>
                  <a:cubicBezTo>
                    <a:pt x="199" y="846"/>
                    <a:pt x="221" y="870"/>
                    <a:pt x="232" y="885"/>
                  </a:cubicBezTo>
                  <a:cubicBezTo>
                    <a:pt x="243" y="899"/>
                    <a:pt x="253" y="914"/>
                    <a:pt x="263" y="929"/>
                  </a:cubicBezTo>
                  <a:cubicBezTo>
                    <a:pt x="310" y="862"/>
                    <a:pt x="339" y="818"/>
                    <a:pt x="350" y="796"/>
                  </a:cubicBezTo>
                  <a:cubicBezTo>
                    <a:pt x="361" y="774"/>
                    <a:pt x="371" y="754"/>
                    <a:pt x="379" y="737"/>
                  </a:cubicBezTo>
                  <a:cubicBezTo>
                    <a:pt x="396" y="774"/>
                    <a:pt x="396" y="774"/>
                    <a:pt x="396" y="774"/>
                  </a:cubicBezTo>
                  <a:cubicBezTo>
                    <a:pt x="399" y="781"/>
                    <a:pt x="405" y="799"/>
                    <a:pt x="413" y="829"/>
                  </a:cubicBezTo>
                  <a:cubicBezTo>
                    <a:pt x="442" y="800"/>
                    <a:pt x="442" y="800"/>
                    <a:pt x="442" y="800"/>
                  </a:cubicBezTo>
                  <a:cubicBezTo>
                    <a:pt x="460" y="782"/>
                    <a:pt x="493" y="759"/>
                    <a:pt x="541" y="732"/>
                  </a:cubicBezTo>
                  <a:cubicBezTo>
                    <a:pt x="508" y="667"/>
                    <a:pt x="476" y="605"/>
                    <a:pt x="445" y="546"/>
                  </a:cubicBezTo>
                  <a:cubicBezTo>
                    <a:pt x="458" y="500"/>
                    <a:pt x="458" y="500"/>
                    <a:pt x="458" y="500"/>
                  </a:cubicBezTo>
                  <a:cubicBezTo>
                    <a:pt x="463" y="484"/>
                    <a:pt x="470" y="448"/>
                    <a:pt x="483" y="391"/>
                  </a:cubicBezTo>
                  <a:cubicBezTo>
                    <a:pt x="524" y="445"/>
                    <a:pt x="549" y="479"/>
                    <a:pt x="559" y="493"/>
                  </a:cubicBezTo>
                  <a:cubicBezTo>
                    <a:pt x="569" y="507"/>
                    <a:pt x="587" y="540"/>
                    <a:pt x="612" y="592"/>
                  </a:cubicBezTo>
                  <a:cubicBezTo>
                    <a:pt x="592" y="650"/>
                    <a:pt x="592" y="650"/>
                    <a:pt x="592" y="650"/>
                  </a:cubicBezTo>
                  <a:cubicBezTo>
                    <a:pt x="578" y="690"/>
                    <a:pt x="559" y="730"/>
                    <a:pt x="536" y="770"/>
                  </a:cubicBezTo>
                  <a:cubicBezTo>
                    <a:pt x="512" y="810"/>
                    <a:pt x="478" y="851"/>
                    <a:pt x="435" y="895"/>
                  </a:cubicBezTo>
                  <a:cubicBezTo>
                    <a:pt x="478" y="920"/>
                    <a:pt x="506" y="939"/>
                    <a:pt x="520" y="950"/>
                  </a:cubicBezTo>
                  <a:cubicBezTo>
                    <a:pt x="533" y="961"/>
                    <a:pt x="548" y="975"/>
                    <a:pt x="565" y="990"/>
                  </a:cubicBezTo>
                  <a:cubicBezTo>
                    <a:pt x="588" y="963"/>
                    <a:pt x="608" y="938"/>
                    <a:pt x="622" y="915"/>
                  </a:cubicBezTo>
                  <a:cubicBezTo>
                    <a:pt x="637" y="893"/>
                    <a:pt x="666" y="841"/>
                    <a:pt x="710" y="760"/>
                  </a:cubicBezTo>
                  <a:cubicBezTo>
                    <a:pt x="745" y="835"/>
                    <a:pt x="745" y="835"/>
                    <a:pt x="745" y="835"/>
                  </a:cubicBezTo>
                  <a:cubicBezTo>
                    <a:pt x="748" y="841"/>
                    <a:pt x="756" y="864"/>
                    <a:pt x="769" y="903"/>
                  </a:cubicBezTo>
                  <a:cubicBezTo>
                    <a:pt x="813" y="856"/>
                    <a:pt x="853" y="817"/>
                    <a:pt x="890" y="787"/>
                  </a:cubicBezTo>
                  <a:cubicBezTo>
                    <a:pt x="867" y="743"/>
                    <a:pt x="867" y="743"/>
                    <a:pt x="867" y="743"/>
                  </a:cubicBezTo>
                  <a:cubicBezTo>
                    <a:pt x="866" y="739"/>
                    <a:pt x="834" y="682"/>
                    <a:pt x="773" y="571"/>
                  </a:cubicBezTo>
                  <a:cubicBezTo>
                    <a:pt x="790" y="486"/>
                    <a:pt x="790" y="486"/>
                    <a:pt x="790" y="486"/>
                  </a:cubicBezTo>
                  <a:cubicBezTo>
                    <a:pt x="797" y="454"/>
                    <a:pt x="805" y="412"/>
                    <a:pt x="813" y="359"/>
                  </a:cubicBezTo>
                  <a:cubicBezTo>
                    <a:pt x="825" y="277"/>
                    <a:pt x="825" y="277"/>
                    <a:pt x="825" y="277"/>
                  </a:cubicBezTo>
                  <a:cubicBezTo>
                    <a:pt x="826" y="268"/>
                    <a:pt x="828" y="254"/>
                    <a:pt x="831" y="236"/>
                  </a:cubicBezTo>
                  <a:cubicBezTo>
                    <a:pt x="779" y="232"/>
                    <a:pt x="726" y="225"/>
                    <a:pt x="672" y="213"/>
                  </a:cubicBezTo>
                  <a:cubicBezTo>
                    <a:pt x="672" y="257"/>
                    <a:pt x="672" y="257"/>
                    <a:pt x="672" y="257"/>
                  </a:cubicBezTo>
                  <a:cubicBezTo>
                    <a:pt x="672" y="279"/>
                    <a:pt x="668" y="324"/>
                    <a:pt x="659" y="391"/>
                  </a:cubicBezTo>
                  <a:cubicBezTo>
                    <a:pt x="636" y="359"/>
                    <a:pt x="616" y="329"/>
                    <a:pt x="597" y="303"/>
                  </a:cubicBezTo>
                  <a:cubicBezTo>
                    <a:pt x="569" y="330"/>
                    <a:pt x="569" y="330"/>
                    <a:pt x="569" y="330"/>
                  </a:cubicBezTo>
                  <a:cubicBezTo>
                    <a:pt x="553" y="345"/>
                    <a:pt x="526" y="362"/>
                    <a:pt x="486" y="381"/>
                  </a:cubicBezTo>
                  <a:cubicBezTo>
                    <a:pt x="500" y="310"/>
                    <a:pt x="500" y="310"/>
                    <a:pt x="500" y="310"/>
                  </a:cubicBezTo>
                  <a:cubicBezTo>
                    <a:pt x="500" y="308"/>
                    <a:pt x="501" y="297"/>
                    <a:pt x="504" y="275"/>
                  </a:cubicBezTo>
                  <a:cubicBezTo>
                    <a:pt x="508" y="254"/>
                    <a:pt x="511" y="236"/>
                    <a:pt x="514" y="221"/>
                  </a:cubicBezTo>
                  <a:cubicBezTo>
                    <a:pt x="452" y="215"/>
                    <a:pt x="399" y="205"/>
                    <a:pt x="357" y="191"/>
                  </a:cubicBezTo>
                  <a:cubicBezTo>
                    <a:pt x="355" y="246"/>
                    <a:pt x="355" y="246"/>
                    <a:pt x="355" y="246"/>
                  </a:cubicBezTo>
                  <a:cubicBezTo>
                    <a:pt x="354" y="270"/>
                    <a:pt x="352" y="292"/>
                    <a:pt x="349" y="312"/>
                  </a:cubicBezTo>
                  <a:cubicBezTo>
                    <a:pt x="347" y="333"/>
                    <a:pt x="344" y="355"/>
                    <a:pt x="338" y="378"/>
                  </a:cubicBezTo>
                  <a:cubicBezTo>
                    <a:pt x="313" y="340"/>
                    <a:pt x="290" y="306"/>
                    <a:pt x="271" y="274"/>
                  </a:cubicBezTo>
                  <a:cubicBezTo>
                    <a:pt x="238" y="303"/>
                    <a:pt x="215" y="321"/>
                    <a:pt x="203" y="328"/>
                  </a:cubicBezTo>
                  <a:cubicBezTo>
                    <a:pt x="190" y="334"/>
                    <a:pt x="178" y="340"/>
                    <a:pt x="166" y="346"/>
                  </a:cubicBezTo>
                  <a:cubicBezTo>
                    <a:pt x="166" y="160"/>
                    <a:pt x="166" y="160"/>
                    <a:pt x="166" y="160"/>
                  </a:cubicBezTo>
                  <a:cubicBezTo>
                    <a:pt x="893" y="160"/>
                    <a:pt x="893" y="160"/>
                    <a:pt x="893" y="160"/>
                  </a:cubicBezTo>
                  <a:cubicBezTo>
                    <a:pt x="893" y="959"/>
                    <a:pt x="893" y="959"/>
                    <a:pt x="893" y="959"/>
                  </a:cubicBezTo>
                  <a:cubicBezTo>
                    <a:pt x="893" y="975"/>
                    <a:pt x="890" y="987"/>
                    <a:pt x="884" y="997"/>
                  </a:cubicBezTo>
                  <a:cubicBezTo>
                    <a:pt x="878" y="1006"/>
                    <a:pt x="859" y="1010"/>
                    <a:pt x="827" y="1009"/>
                  </a:cubicBezTo>
                  <a:cubicBezTo>
                    <a:pt x="800" y="1008"/>
                    <a:pt x="772" y="1006"/>
                    <a:pt x="741" y="1001"/>
                  </a:cubicBezTo>
                  <a:cubicBezTo>
                    <a:pt x="761" y="1045"/>
                    <a:pt x="761" y="1045"/>
                    <a:pt x="761" y="1045"/>
                  </a:cubicBezTo>
                  <a:cubicBezTo>
                    <a:pt x="779" y="1086"/>
                    <a:pt x="789" y="1118"/>
                    <a:pt x="791" y="1140"/>
                  </a:cubicBezTo>
                  <a:cubicBezTo>
                    <a:pt x="794" y="1161"/>
                    <a:pt x="796" y="1179"/>
                    <a:pt x="797" y="1191"/>
                  </a:cubicBezTo>
                  <a:cubicBezTo>
                    <a:pt x="879" y="1186"/>
                    <a:pt x="938" y="1176"/>
                    <a:pt x="975" y="1162"/>
                  </a:cubicBezTo>
                  <a:cubicBezTo>
                    <a:pt x="1012" y="1149"/>
                    <a:pt x="1033" y="1130"/>
                    <a:pt x="1039" y="1105"/>
                  </a:cubicBezTo>
                  <a:cubicBezTo>
                    <a:pt x="1046" y="1081"/>
                    <a:pt x="1048" y="1055"/>
                    <a:pt x="1048" y="1027"/>
                  </a:cubicBezTo>
                  <a:cubicBezTo>
                    <a:pt x="1048" y="165"/>
                    <a:pt x="1048" y="165"/>
                    <a:pt x="1048" y="165"/>
                  </a:cubicBezTo>
                  <a:cubicBezTo>
                    <a:pt x="1052" y="0"/>
                    <a:pt x="1052" y="0"/>
                    <a:pt x="1052" y="0"/>
                  </a:cubicBezTo>
                  <a:cubicBezTo>
                    <a:pt x="898" y="5"/>
                    <a:pt x="898" y="5"/>
                    <a:pt x="898" y="5"/>
                  </a:cubicBezTo>
                  <a:cubicBezTo>
                    <a:pt x="157" y="5"/>
                    <a:pt x="157" y="5"/>
                    <a:pt x="157" y="5"/>
                  </a:cubicBezTo>
                  <a:cubicBezTo>
                    <a:pt x="0" y="0"/>
                    <a:pt x="0" y="0"/>
                    <a:pt x="0" y="0"/>
                  </a:cubicBezTo>
                  <a:cubicBezTo>
                    <a:pt x="4" y="165"/>
                    <a:pt x="4" y="165"/>
                    <a:pt x="4" y="165"/>
                  </a:cubicBezTo>
                  <a:cubicBezTo>
                    <a:pt x="4" y="977"/>
                    <a:pt x="4" y="977"/>
                    <a:pt x="4" y="977"/>
                  </a:cubicBezTo>
                  <a:cubicBezTo>
                    <a:pt x="0" y="1156"/>
                    <a:pt x="0" y="1156"/>
                    <a:pt x="0" y="1156"/>
                  </a:cubicBezTo>
                  <a:lnTo>
                    <a:pt x="169" y="1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66" name="矩形 65"/>
          <p:cNvSpPr/>
          <p:nvPr/>
        </p:nvSpPr>
        <p:spPr>
          <a:xfrm>
            <a:off x="450981" y="214730"/>
            <a:ext cx="3057247" cy="523220"/>
          </a:xfrm>
          <a:prstGeom prst="rect">
            <a:avLst/>
          </a:prstGeom>
        </p:spPr>
        <p:txBody>
          <a:bodyPr wrap="none">
            <a:spAutoFit/>
          </a:bodyPr>
          <a:lstStyle/>
          <a:p>
            <a:r>
              <a:rPr lang="zh-CN" altLang="en-US" sz="2800" dirty="0">
                <a:solidFill>
                  <a:srgbClr val="03816F"/>
                </a:solidFill>
                <a:latin typeface="方正粗宋简体" panose="03000509000000000000" pitchFamily="65" charset="-122"/>
                <a:ea typeface="方正粗宋简体" panose="03000509000000000000" pitchFamily="65" charset="-122"/>
              </a:rPr>
              <a:t>六、备用图标图表</a:t>
            </a:r>
          </a:p>
        </p:txBody>
      </p:sp>
      <p:sp>
        <p:nvSpPr>
          <p:cNvPr id="143" name="Freeform 6"/>
          <p:cNvSpPr>
            <a:spLocks noEditPoints="1" noChangeArrowheads="1"/>
          </p:cNvSpPr>
          <p:nvPr/>
        </p:nvSpPr>
        <p:spPr bwMode="auto">
          <a:xfrm>
            <a:off x="4958188" y="5421539"/>
            <a:ext cx="715962" cy="582613"/>
          </a:xfrm>
          <a:custGeom>
            <a:avLst/>
            <a:gdLst>
              <a:gd name="T0" fmla="*/ 149 w 632"/>
              <a:gd name="T1" fmla="*/ 358 h 515"/>
              <a:gd name="T2" fmla="*/ 221 w 632"/>
              <a:gd name="T3" fmla="*/ 394 h 515"/>
              <a:gd name="T4" fmla="*/ 3 w 632"/>
              <a:gd name="T5" fmla="*/ 475 h 515"/>
              <a:gd name="T6" fmla="*/ 82 w 632"/>
              <a:gd name="T7" fmla="*/ 382 h 515"/>
              <a:gd name="T8" fmla="*/ 63 w 632"/>
              <a:gd name="T9" fmla="*/ 325 h 515"/>
              <a:gd name="T10" fmla="*/ 59 w 632"/>
              <a:gd name="T11" fmla="*/ 202 h 515"/>
              <a:gd name="T12" fmla="*/ 202 w 632"/>
              <a:gd name="T13" fmla="*/ 322 h 515"/>
              <a:gd name="T14" fmla="*/ 395 w 632"/>
              <a:gd name="T15" fmla="*/ 182 h 515"/>
              <a:gd name="T16" fmla="*/ 425 w 632"/>
              <a:gd name="T17" fmla="*/ 182 h 515"/>
              <a:gd name="T18" fmla="*/ 453 w 632"/>
              <a:gd name="T19" fmla="*/ 153 h 515"/>
              <a:gd name="T20" fmla="*/ 427 w 632"/>
              <a:gd name="T21" fmla="*/ 113 h 515"/>
              <a:gd name="T22" fmla="*/ 424 w 632"/>
              <a:gd name="T23" fmla="*/ 89 h 515"/>
              <a:gd name="T24" fmla="*/ 427 w 632"/>
              <a:gd name="T25" fmla="*/ 87 h 515"/>
              <a:gd name="T26" fmla="*/ 539 w 632"/>
              <a:gd name="T27" fmla="*/ 18 h 515"/>
              <a:gd name="T28" fmla="*/ 560 w 632"/>
              <a:gd name="T29" fmla="*/ 87 h 515"/>
              <a:gd name="T30" fmla="*/ 562 w 632"/>
              <a:gd name="T31" fmla="*/ 92 h 515"/>
              <a:gd name="T32" fmla="*/ 550 w 632"/>
              <a:gd name="T33" fmla="*/ 124 h 515"/>
              <a:gd name="T34" fmla="*/ 545 w 632"/>
              <a:gd name="T35" fmla="*/ 178 h 515"/>
              <a:gd name="T36" fmla="*/ 591 w 632"/>
              <a:gd name="T37" fmla="*/ 180 h 515"/>
              <a:gd name="T38" fmla="*/ 357 w 632"/>
              <a:gd name="T39" fmla="*/ 297 h 515"/>
              <a:gd name="T40" fmla="*/ 489 w 632"/>
              <a:gd name="T41" fmla="*/ 183 h 515"/>
              <a:gd name="T42" fmla="*/ 481 w 632"/>
              <a:gd name="T43" fmla="*/ 198 h 515"/>
              <a:gd name="T44" fmla="*/ 470 w 632"/>
              <a:gd name="T45" fmla="*/ 279 h 515"/>
              <a:gd name="T46" fmla="*/ 496 w 632"/>
              <a:gd name="T47" fmla="*/ 299 h 515"/>
              <a:gd name="T48" fmla="*/ 498 w 632"/>
              <a:gd name="T49" fmla="*/ 299 h 515"/>
              <a:gd name="T50" fmla="*/ 524 w 632"/>
              <a:gd name="T51" fmla="*/ 279 h 515"/>
              <a:gd name="T52" fmla="*/ 512 w 632"/>
              <a:gd name="T53" fmla="*/ 198 h 515"/>
              <a:gd name="T54" fmla="*/ 497 w 632"/>
              <a:gd name="T55" fmla="*/ 183 h 515"/>
              <a:gd name="T56" fmla="*/ 307 w 632"/>
              <a:gd name="T57" fmla="*/ 515 h 515"/>
              <a:gd name="T58" fmla="*/ 259 w 632"/>
              <a:gd name="T59" fmla="*/ 387 h 515"/>
              <a:gd name="T60" fmla="*/ 373 w 632"/>
              <a:gd name="T61" fmla="*/ 416 h 515"/>
              <a:gd name="T62" fmla="*/ 509 w 632"/>
              <a:gd name="T63" fmla="*/ 354 h 515"/>
              <a:gd name="T64" fmla="*/ 508 w 632"/>
              <a:gd name="T65" fmla="*/ 434 h 515"/>
              <a:gd name="T66" fmla="*/ 307 w 632"/>
              <a:gd name="T67" fmla="*/ 515 h 515"/>
              <a:gd name="T68" fmla="*/ 327 w 632"/>
              <a:gd name="T69" fmla="*/ 2 h 515"/>
              <a:gd name="T70" fmla="*/ 127 w 632"/>
              <a:gd name="T71" fmla="*/ 84 h 515"/>
              <a:gd name="T72" fmla="*/ 125 w 632"/>
              <a:gd name="T73" fmla="*/ 164 h 515"/>
              <a:gd name="T74" fmla="*/ 262 w 632"/>
              <a:gd name="T75" fmla="*/ 102 h 515"/>
              <a:gd name="T76" fmla="*/ 376 w 632"/>
              <a:gd name="T77" fmla="*/ 131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2" h="515">
                <a:moveTo>
                  <a:pt x="176" y="325"/>
                </a:moveTo>
                <a:cubicBezTo>
                  <a:pt x="170" y="338"/>
                  <a:pt x="161" y="349"/>
                  <a:pt x="149" y="358"/>
                </a:cubicBezTo>
                <a:cubicBezTo>
                  <a:pt x="152" y="370"/>
                  <a:pt x="154" y="375"/>
                  <a:pt x="158" y="382"/>
                </a:cubicBezTo>
                <a:cubicBezTo>
                  <a:pt x="165" y="382"/>
                  <a:pt x="217" y="385"/>
                  <a:pt x="221" y="394"/>
                </a:cubicBezTo>
                <a:cubicBezTo>
                  <a:pt x="239" y="417"/>
                  <a:pt x="240" y="455"/>
                  <a:pt x="237" y="475"/>
                </a:cubicBezTo>
                <a:cubicBezTo>
                  <a:pt x="182" y="501"/>
                  <a:pt x="58" y="501"/>
                  <a:pt x="3" y="475"/>
                </a:cubicBezTo>
                <a:cubicBezTo>
                  <a:pt x="0" y="455"/>
                  <a:pt x="1" y="417"/>
                  <a:pt x="19" y="394"/>
                </a:cubicBezTo>
                <a:cubicBezTo>
                  <a:pt x="23" y="385"/>
                  <a:pt x="75" y="382"/>
                  <a:pt x="82" y="382"/>
                </a:cubicBezTo>
                <a:cubicBezTo>
                  <a:pt x="85" y="374"/>
                  <a:pt x="87" y="366"/>
                  <a:pt x="89" y="357"/>
                </a:cubicBezTo>
                <a:cubicBezTo>
                  <a:pt x="77" y="349"/>
                  <a:pt x="68" y="338"/>
                  <a:pt x="63" y="325"/>
                </a:cubicBezTo>
                <a:cubicBezTo>
                  <a:pt x="57" y="324"/>
                  <a:pt x="44" y="325"/>
                  <a:pt x="38" y="324"/>
                </a:cubicBezTo>
                <a:cubicBezTo>
                  <a:pt x="31" y="281"/>
                  <a:pt x="41" y="216"/>
                  <a:pt x="59" y="202"/>
                </a:cubicBezTo>
                <a:cubicBezTo>
                  <a:pt x="85" y="180"/>
                  <a:pt x="150" y="179"/>
                  <a:pt x="177" y="199"/>
                </a:cubicBezTo>
                <a:cubicBezTo>
                  <a:pt x="196" y="213"/>
                  <a:pt x="209" y="283"/>
                  <a:pt x="202" y="322"/>
                </a:cubicBezTo>
                <a:cubicBezTo>
                  <a:pt x="199" y="324"/>
                  <a:pt x="180" y="323"/>
                  <a:pt x="176" y="325"/>
                </a:cubicBezTo>
                <a:close/>
                <a:moveTo>
                  <a:pt x="395" y="182"/>
                </a:moveTo>
                <a:lnTo>
                  <a:pt x="395" y="182"/>
                </a:lnTo>
                <a:cubicBezTo>
                  <a:pt x="406" y="182"/>
                  <a:pt x="416" y="182"/>
                  <a:pt x="425" y="182"/>
                </a:cubicBezTo>
                <a:cubicBezTo>
                  <a:pt x="433" y="183"/>
                  <a:pt x="440" y="181"/>
                  <a:pt x="445" y="175"/>
                </a:cubicBezTo>
                <a:cubicBezTo>
                  <a:pt x="449" y="170"/>
                  <a:pt x="451" y="162"/>
                  <a:pt x="453" y="153"/>
                </a:cubicBezTo>
                <a:cubicBezTo>
                  <a:pt x="446" y="145"/>
                  <a:pt x="440" y="135"/>
                  <a:pt x="436" y="124"/>
                </a:cubicBezTo>
                <a:cubicBezTo>
                  <a:pt x="432" y="122"/>
                  <a:pt x="429" y="118"/>
                  <a:pt x="427" y="113"/>
                </a:cubicBezTo>
                <a:cubicBezTo>
                  <a:pt x="424" y="107"/>
                  <a:pt x="423" y="100"/>
                  <a:pt x="423" y="92"/>
                </a:cubicBezTo>
                <a:lnTo>
                  <a:pt x="424" y="89"/>
                </a:lnTo>
                <a:lnTo>
                  <a:pt x="426" y="87"/>
                </a:lnTo>
                <a:cubicBezTo>
                  <a:pt x="426" y="87"/>
                  <a:pt x="427" y="87"/>
                  <a:pt x="427" y="87"/>
                </a:cubicBezTo>
                <a:cubicBezTo>
                  <a:pt x="422" y="50"/>
                  <a:pt x="426" y="33"/>
                  <a:pt x="442" y="20"/>
                </a:cubicBezTo>
                <a:cubicBezTo>
                  <a:pt x="467" y="0"/>
                  <a:pt x="514" y="0"/>
                  <a:pt x="539" y="18"/>
                </a:cubicBezTo>
                <a:cubicBezTo>
                  <a:pt x="556" y="31"/>
                  <a:pt x="562" y="53"/>
                  <a:pt x="557" y="86"/>
                </a:cubicBezTo>
                <a:cubicBezTo>
                  <a:pt x="558" y="86"/>
                  <a:pt x="559" y="87"/>
                  <a:pt x="560" y="87"/>
                </a:cubicBezTo>
                <a:lnTo>
                  <a:pt x="562" y="89"/>
                </a:lnTo>
                <a:lnTo>
                  <a:pt x="562" y="92"/>
                </a:lnTo>
                <a:cubicBezTo>
                  <a:pt x="562" y="100"/>
                  <a:pt x="561" y="107"/>
                  <a:pt x="559" y="113"/>
                </a:cubicBezTo>
                <a:cubicBezTo>
                  <a:pt x="557" y="118"/>
                  <a:pt x="554" y="121"/>
                  <a:pt x="550" y="124"/>
                </a:cubicBezTo>
                <a:cubicBezTo>
                  <a:pt x="547" y="134"/>
                  <a:pt x="541" y="144"/>
                  <a:pt x="534" y="151"/>
                </a:cubicBezTo>
                <a:cubicBezTo>
                  <a:pt x="537" y="163"/>
                  <a:pt x="540" y="172"/>
                  <a:pt x="545" y="178"/>
                </a:cubicBezTo>
                <a:cubicBezTo>
                  <a:pt x="550" y="180"/>
                  <a:pt x="556" y="181"/>
                  <a:pt x="564" y="180"/>
                </a:cubicBezTo>
                <a:cubicBezTo>
                  <a:pt x="572" y="180"/>
                  <a:pt x="581" y="180"/>
                  <a:pt x="591" y="180"/>
                </a:cubicBezTo>
                <a:cubicBezTo>
                  <a:pt x="616" y="204"/>
                  <a:pt x="632" y="260"/>
                  <a:pt x="628" y="297"/>
                </a:cubicBezTo>
                <a:cubicBezTo>
                  <a:pt x="587" y="325"/>
                  <a:pt x="388" y="327"/>
                  <a:pt x="357" y="297"/>
                </a:cubicBezTo>
                <a:cubicBezTo>
                  <a:pt x="357" y="265"/>
                  <a:pt x="363" y="210"/>
                  <a:pt x="395" y="182"/>
                </a:cubicBezTo>
                <a:close/>
                <a:moveTo>
                  <a:pt x="489" y="183"/>
                </a:moveTo>
                <a:lnTo>
                  <a:pt x="489" y="183"/>
                </a:lnTo>
                <a:lnTo>
                  <a:pt x="481" y="198"/>
                </a:lnTo>
                <a:lnTo>
                  <a:pt x="489" y="204"/>
                </a:lnTo>
                <a:lnTo>
                  <a:pt x="470" y="279"/>
                </a:lnTo>
                <a:lnTo>
                  <a:pt x="496" y="298"/>
                </a:lnTo>
                <a:lnTo>
                  <a:pt x="496" y="299"/>
                </a:lnTo>
                <a:lnTo>
                  <a:pt x="497" y="299"/>
                </a:lnTo>
                <a:lnTo>
                  <a:pt x="498" y="299"/>
                </a:lnTo>
                <a:lnTo>
                  <a:pt x="498" y="298"/>
                </a:lnTo>
                <a:lnTo>
                  <a:pt x="524" y="279"/>
                </a:lnTo>
                <a:lnTo>
                  <a:pt x="504" y="204"/>
                </a:lnTo>
                <a:lnTo>
                  <a:pt x="512" y="198"/>
                </a:lnTo>
                <a:lnTo>
                  <a:pt x="505" y="183"/>
                </a:lnTo>
                <a:lnTo>
                  <a:pt x="497" y="183"/>
                </a:lnTo>
                <a:lnTo>
                  <a:pt x="489" y="183"/>
                </a:lnTo>
                <a:close/>
                <a:moveTo>
                  <a:pt x="307" y="515"/>
                </a:moveTo>
                <a:lnTo>
                  <a:pt x="307" y="515"/>
                </a:lnTo>
                <a:lnTo>
                  <a:pt x="259" y="387"/>
                </a:lnTo>
                <a:lnTo>
                  <a:pt x="401" y="372"/>
                </a:lnTo>
                <a:lnTo>
                  <a:pt x="373" y="416"/>
                </a:lnTo>
                <a:cubicBezTo>
                  <a:pt x="416" y="437"/>
                  <a:pt x="470" y="423"/>
                  <a:pt x="497" y="382"/>
                </a:cubicBezTo>
                <a:cubicBezTo>
                  <a:pt x="503" y="373"/>
                  <a:pt x="507" y="363"/>
                  <a:pt x="509" y="354"/>
                </a:cubicBezTo>
                <a:lnTo>
                  <a:pt x="530" y="359"/>
                </a:lnTo>
                <a:cubicBezTo>
                  <a:pt x="530" y="385"/>
                  <a:pt x="523" y="411"/>
                  <a:pt x="508" y="434"/>
                </a:cubicBezTo>
                <a:cubicBezTo>
                  <a:pt x="469" y="493"/>
                  <a:pt x="392" y="511"/>
                  <a:pt x="331" y="479"/>
                </a:cubicBezTo>
                <a:lnTo>
                  <a:pt x="307" y="515"/>
                </a:lnTo>
                <a:close/>
                <a:moveTo>
                  <a:pt x="327" y="2"/>
                </a:moveTo>
                <a:lnTo>
                  <a:pt x="327" y="2"/>
                </a:lnTo>
                <a:lnTo>
                  <a:pt x="303" y="39"/>
                </a:lnTo>
                <a:cubicBezTo>
                  <a:pt x="242" y="6"/>
                  <a:pt x="165" y="25"/>
                  <a:pt x="127" y="84"/>
                </a:cubicBezTo>
                <a:cubicBezTo>
                  <a:pt x="111" y="107"/>
                  <a:pt x="104" y="133"/>
                  <a:pt x="104" y="159"/>
                </a:cubicBezTo>
                <a:lnTo>
                  <a:pt x="125" y="164"/>
                </a:lnTo>
                <a:cubicBezTo>
                  <a:pt x="128" y="154"/>
                  <a:pt x="132" y="145"/>
                  <a:pt x="138" y="136"/>
                </a:cubicBezTo>
                <a:cubicBezTo>
                  <a:pt x="165" y="95"/>
                  <a:pt x="218" y="81"/>
                  <a:pt x="262" y="102"/>
                </a:cubicBezTo>
                <a:lnTo>
                  <a:pt x="233" y="145"/>
                </a:lnTo>
                <a:lnTo>
                  <a:pt x="376" y="131"/>
                </a:lnTo>
                <a:lnTo>
                  <a:pt x="327" y="2"/>
                </a:lnTo>
                <a:close/>
              </a:path>
            </a:pathLst>
          </a:custGeom>
          <a:solidFill>
            <a:srgbClr val="1D4C61"/>
          </a:solidFill>
          <a:ln>
            <a:noFill/>
          </a:ln>
          <a:extLst/>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FFFFFF"/>
              </a:solidFill>
              <a:effectLst/>
              <a:uLnTx/>
              <a:uFillTx/>
              <a:latin typeface="Arial" panose="020B0604020202020204" pitchFamily="34" charset="0"/>
              <a:ea typeface="宋体" panose="02010600030101010101" pitchFamily="2" charset="-122"/>
            </a:endParaRPr>
          </a:p>
        </p:txBody>
      </p:sp>
      <p:grpSp>
        <p:nvGrpSpPr>
          <p:cNvPr id="144" name="组合 143"/>
          <p:cNvGrpSpPr/>
          <p:nvPr/>
        </p:nvGrpSpPr>
        <p:grpSpPr>
          <a:xfrm>
            <a:off x="7011366" y="4457660"/>
            <a:ext cx="1128140" cy="562598"/>
            <a:chOff x="2728913" y="1125538"/>
            <a:chExt cx="608012" cy="303213"/>
          </a:xfrm>
          <a:solidFill>
            <a:srgbClr val="1D4C61"/>
          </a:solidFill>
        </p:grpSpPr>
        <p:sp>
          <p:nvSpPr>
            <p:cNvPr id="145" name="Freeform 7"/>
            <p:cNvSpPr>
              <a:spLocks noEditPoints="1"/>
            </p:cNvSpPr>
            <p:nvPr/>
          </p:nvSpPr>
          <p:spPr bwMode="auto">
            <a:xfrm>
              <a:off x="3167063" y="1316038"/>
              <a:ext cx="120650" cy="112713"/>
            </a:xfrm>
            <a:custGeom>
              <a:avLst/>
              <a:gdLst>
                <a:gd name="T0" fmla="*/ 93 w 185"/>
                <a:gd name="T1" fmla="*/ 0 h 173"/>
                <a:gd name="T2" fmla="*/ 0 w 185"/>
                <a:gd name="T3" fmla="*/ 87 h 173"/>
                <a:gd name="T4" fmla="*/ 93 w 185"/>
                <a:gd name="T5" fmla="*/ 173 h 173"/>
                <a:gd name="T6" fmla="*/ 185 w 185"/>
                <a:gd name="T7" fmla="*/ 87 h 173"/>
                <a:gd name="T8" fmla="*/ 93 w 185"/>
                <a:gd name="T9" fmla="*/ 0 h 173"/>
                <a:gd name="T10" fmla="*/ 93 w 185"/>
                <a:gd name="T11" fmla="*/ 131 h 173"/>
                <a:gd name="T12" fmla="*/ 93 w 185"/>
                <a:gd name="T13" fmla="*/ 131 h 173"/>
                <a:gd name="T14" fmla="*/ 42 w 185"/>
                <a:gd name="T15" fmla="*/ 87 h 173"/>
                <a:gd name="T16" fmla="*/ 93 w 185"/>
                <a:gd name="T17" fmla="*/ 42 h 173"/>
                <a:gd name="T18" fmla="*/ 143 w 185"/>
                <a:gd name="T19" fmla="*/ 87 h 173"/>
                <a:gd name="T20" fmla="*/ 93 w 185"/>
                <a:gd name="T21" fmla="*/ 131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3">
                  <a:moveTo>
                    <a:pt x="93" y="0"/>
                  </a:moveTo>
                  <a:cubicBezTo>
                    <a:pt x="42" y="0"/>
                    <a:pt x="0" y="39"/>
                    <a:pt x="0" y="87"/>
                  </a:cubicBezTo>
                  <a:cubicBezTo>
                    <a:pt x="0" y="134"/>
                    <a:pt x="42" y="173"/>
                    <a:pt x="93" y="173"/>
                  </a:cubicBezTo>
                  <a:cubicBezTo>
                    <a:pt x="144" y="173"/>
                    <a:pt x="185" y="134"/>
                    <a:pt x="185" y="87"/>
                  </a:cubicBezTo>
                  <a:cubicBezTo>
                    <a:pt x="185" y="39"/>
                    <a:pt x="144" y="0"/>
                    <a:pt x="93" y="0"/>
                  </a:cubicBezTo>
                  <a:close/>
                  <a:moveTo>
                    <a:pt x="93" y="131"/>
                  </a:moveTo>
                  <a:lnTo>
                    <a:pt x="93" y="131"/>
                  </a:lnTo>
                  <a:cubicBezTo>
                    <a:pt x="65" y="131"/>
                    <a:pt x="42" y="111"/>
                    <a:pt x="42" y="87"/>
                  </a:cubicBezTo>
                  <a:cubicBezTo>
                    <a:pt x="42" y="62"/>
                    <a:pt x="65" y="42"/>
                    <a:pt x="93" y="42"/>
                  </a:cubicBezTo>
                  <a:cubicBezTo>
                    <a:pt x="121" y="42"/>
                    <a:pt x="143" y="62"/>
                    <a:pt x="143" y="87"/>
                  </a:cubicBezTo>
                  <a:cubicBezTo>
                    <a:pt x="143" y="111"/>
                    <a:pt x="121" y="131"/>
                    <a:pt x="93" y="131"/>
                  </a:cubicBezTo>
                  <a:close/>
                </a:path>
              </a:pathLst>
            </a:custGeom>
            <a:grpFill/>
            <a:ln>
              <a:noFill/>
            </a:ln>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1">
                <a:ln>
                  <a:noFill/>
                </a:ln>
                <a:solidFill>
                  <a:srgbClr val="FFFFFF"/>
                </a:solidFill>
                <a:effectLst/>
                <a:uLnTx/>
                <a:uFillTx/>
                <a:latin typeface="Arial" panose="020B0604020202020204" pitchFamily="34" charset="0"/>
                <a:ea typeface="宋体" panose="02010600030101010101" pitchFamily="2" charset="-122"/>
              </a:endParaRPr>
            </a:p>
          </p:txBody>
        </p:sp>
        <p:sp>
          <p:nvSpPr>
            <p:cNvPr id="146" name="Freeform 8"/>
            <p:cNvSpPr>
              <a:spLocks noEditPoints="1"/>
            </p:cNvSpPr>
            <p:nvPr/>
          </p:nvSpPr>
          <p:spPr bwMode="auto">
            <a:xfrm>
              <a:off x="2809875" y="1316038"/>
              <a:ext cx="120650" cy="112713"/>
            </a:xfrm>
            <a:custGeom>
              <a:avLst/>
              <a:gdLst>
                <a:gd name="T0" fmla="*/ 92 w 185"/>
                <a:gd name="T1" fmla="*/ 0 h 173"/>
                <a:gd name="T2" fmla="*/ 0 w 185"/>
                <a:gd name="T3" fmla="*/ 87 h 173"/>
                <a:gd name="T4" fmla="*/ 92 w 185"/>
                <a:gd name="T5" fmla="*/ 173 h 173"/>
                <a:gd name="T6" fmla="*/ 185 w 185"/>
                <a:gd name="T7" fmla="*/ 87 h 173"/>
                <a:gd name="T8" fmla="*/ 92 w 185"/>
                <a:gd name="T9" fmla="*/ 0 h 173"/>
                <a:gd name="T10" fmla="*/ 92 w 185"/>
                <a:gd name="T11" fmla="*/ 131 h 173"/>
                <a:gd name="T12" fmla="*/ 92 w 185"/>
                <a:gd name="T13" fmla="*/ 131 h 173"/>
                <a:gd name="T14" fmla="*/ 42 w 185"/>
                <a:gd name="T15" fmla="*/ 87 h 173"/>
                <a:gd name="T16" fmla="*/ 92 w 185"/>
                <a:gd name="T17" fmla="*/ 42 h 173"/>
                <a:gd name="T18" fmla="*/ 143 w 185"/>
                <a:gd name="T19" fmla="*/ 87 h 173"/>
                <a:gd name="T20" fmla="*/ 92 w 185"/>
                <a:gd name="T21" fmla="*/ 131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3">
                  <a:moveTo>
                    <a:pt x="92" y="0"/>
                  </a:moveTo>
                  <a:cubicBezTo>
                    <a:pt x="41" y="0"/>
                    <a:pt x="0" y="39"/>
                    <a:pt x="0" y="87"/>
                  </a:cubicBezTo>
                  <a:cubicBezTo>
                    <a:pt x="0" y="134"/>
                    <a:pt x="41" y="173"/>
                    <a:pt x="92" y="173"/>
                  </a:cubicBezTo>
                  <a:cubicBezTo>
                    <a:pt x="143" y="173"/>
                    <a:pt x="185" y="134"/>
                    <a:pt x="185" y="87"/>
                  </a:cubicBezTo>
                  <a:cubicBezTo>
                    <a:pt x="185" y="39"/>
                    <a:pt x="143" y="0"/>
                    <a:pt x="92" y="0"/>
                  </a:cubicBezTo>
                  <a:close/>
                  <a:moveTo>
                    <a:pt x="92" y="131"/>
                  </a:moveTo>
                  <a:lnTo>
                    <a:pt x="92" y="131"/>
                  </a:lnTo>
                  <a:cubicBezTo>
                    <a:pt x="64" y="131"/>
                    <a:pt x="42" y="111"/>
                    <a:pt x="42" y="87"/>
                  </a:cubicBezTo>
                  <a:cubicBezTo>
                    <a:pt x="42" y="62"/>
                    <a:pt x="64" y="42"/>
                    <a:pt x="92" y="42"/>
                  </a:cubicBezTo>
                  <a:cubicBezTo>
                    <a:pt x="120" y="42"/>
                    <a:pt x="143" y="62"/>
                    <a:pt x="143" y="87"/>
                  </a:cubicBezTo>
                  <a:cubicBezTo>
                    <a:pt x="143" y="111"/>
                    <a:pt x="120" y="131"/>
                    <a:pt x="92" y="131"/>
                  </a:cubicBezTo>
                  <a:close/>
                </a:path>
              </a:pathLst>
            </a:custGeom>
            <a:grpFill/>
            <a:ln>
              <a:noFill/>
            </a:ln>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1">
                <a:ln>
                  <a:noFill/>
                </a:ln>
                <a:solidFill>
                  <a:srgbClr val="FFFFFF"/>
                </a:solidFill>
                <a:effectLst/>
                <a:uLnTx/>
                <a:uFillTx/>
                <a:latin typeface="Arial" panose="020B0604020202020204" pitchFamily="34" charset="0"/>
                <a:ea typeface="宋体" panose="02010600030101010101" pitchFamily="2" charset="-122"/>
              </a:endParaRPr>
            </a:p>
          </p:txBody>
        </p:sp>
        <p:sp>
          <p:nvSpPr>
            <p:cNvPr id="147" name="Freeform 9"/>
            <p:cNvSpPr>
              <a:spLocks noEditPoints="1"/>
            </p:cNvSpPr>
            <p:nvPr/>
          </p:nvSpPr>
          <p:spPr bwMode="auto">
            <a:xfrm>
              <a:off x="2728913" y="1125538"/>
              <a:ext cx="608012" cy="257175"/>
            </a:xfrm>
            <a:custGeom>
              <a:avLst/>
              <a:gdLst>
                <a:gd name="T0" fmla="*/ 922 w 933"/>
                <a:gd name="T1" fmla="*/ 308 h 394"/>
                <a:gd name="T2" fmla="*/ 909 w 933"/>
                <a:gd name="T3" fmla="*/ 308 h 394"/>
                <a:gd name="T4" fmla="*/ 750 w 933"/>
                <a:gd name="T5" fmla="*/ 188 h 394"/>
                <a:gd name="T6" fmla="*/ 714 w 933"/>
                <a:gd name="T7" fmla="*/ 188 h 394"/>
                <a:gd name="T8" fmla="*/ 617 w 933"/>
                <a:gd name="T9" fmla="*/ 55 h 394"/>
                <a:gd name="T10" fmla="*/ 482 w 933"/>
                <a:gd name="T11" fmla="*/ 54 h 394"/>
                <a:gd name="T12" fmla="*/ 482 w 933"/>
                <a:gd name="T13" fmla="*/ 291 h 394"/>
                <a:gd name="T14" fmla="*/ 466 w 933"/>
                <a:gd name="T15" fmla="*/ 291 h 394"/>
                <a:gd name="T16" fmla="*/ 466 w 933"/>
                <a:gd name="T17" fmla="*/ 54 h 394"/>
                <a:gd name="T18" fmla="*/ 466 w 933"/>
                <a:gd name="T19" fmla="*/ 39 h 394"/>
                <a:gd name="T20" fmla="*/ 428 w 933"/>
                <a:gd name="T21" fmla="*/ 0 h 394"/>
                <a:gd name="T22" fmla="*/ 38 w 933"/>
                <a:gd name="T23" fmla="*/ 0 h 394"/>
                <a:gd name="T24" fmla="*/ 0 w 933"/>
                <a:gd name="T25" fmla="*/ 39 h 394"/>
                <a:gd name="T26" fmla="*/ 0 w 933"/>
                <a:gd name="T27" fmla="*/ 137 h 394"/>
                <a:gd name="T28" fmla="*/ 0 w 933"/>
                <a:gd name="T29" fmla="*/ 225 h 394"/>
                <a:gd name="T30" fmla="*/ 0 w 933"/>
                <a:gd name="T31" fmla="*/ 310 h 394"/>
                <a:gd name="T32" fmla="*/ 104 w 933"/>
                <a:gd name="T33" fmla="*/ 394 h 394"/>
                <a:gd name="T34" fmla="*/ 113 w 933"/>
                <a:gd name="T35" fmla="*/ 394 h 394"/>
                <a:gd name="T36" fmla="*/ 112 w 933"/>
                <a:gd name="T37" fmla="*/ 378 h 394"/>
                <a:gd name="T38" fmla="*/ 216 w 933"/>
                <a:gd name="T39" fmla="*/ 279 h 394"/>
                <a:gd name="T40" fmla="*/ 321 w 933"/>
                <a:gd name="T41" fmla="*/ 378 h 394"/>
                <a:gd name="T42" fmla="*/ 319 w 933"/>
                <a:gd name="T43" fmla="*/ 393 h 394"/>
                <a:gd name="T44" fmla="*/ 662 w 933"/>
                <a:gd name="T45" fmla="*/ 392 h 394"/>
                <a:gd name="T46" fmla="*/ 660 w 933"/>
                <a:gd name="T47" fmla="*/ 378 h 394"/>
                <a:gd name="T48" fmla="*/ 767 w 933"/>
                <a:gd name="T49" fmla="*/ 277 h 394"/>
                <a:gd name="T50" fmla="*/ 874 w 933"/>
                <a:gd name="T51" fmla="*/ 378 h 394"/>
                <a:gd name="T52" fmla="*/ 873 w 933"/>
                <a:gd name="T53" fmla="*/ 392 h 394"/>
                <a:gd name="T54" fmla="*/ 932 w 933"/>
                <a:gd name="T55" fmla="*/ 392 h 394"/>
                <a:gd name="T56" fmla="*/ 932 w 933"/>
                <a:gd name="T57" fmla="*/ 384 h 394"/>
                <a:gd name="T58" fmla="*/ 933 w 933"/>
                <a:gd name="T59" fmla="*/ 379 h 394"/>
                <a:gd name="T60" fmla="*/ 933 w 933"/>
                <a:gd name="T61" fmla="*/ 318 h 394"/>
                <a:gd name="T62" fmla="*/ 922 w 933"/>
                <a:gd name="T63" fmla="*/ 308 h 394"/>
                <a:gd name="T64" fmla="*/ 173 w 933"/>
                <a:gd name="T65" fmla="*/ 159 h 394"/>
                <a:gd name="T66" fmla="*/ 173 w 933"/>
                <a:gd name="T67" fmla="*/ 159 h 394"/>
                <a:gd name="T68" fmla="*/ 73 w 933"/>
                <a:gd name="T69" fmla="*/ 94 h 394"/>
                <a:gd name="T70" fmla="*/ 173 w 933"/>
                <a:gd name="T71" fmla="*/ 25 h 394"/>
                <a:gd name="T72" fmla="*/ 173 w 933"/>
                <a:gd name="T73" fmla="*/ 60 h 394"/>
                <a:gd name="T74" fmla="*/ 270 w 933"/>
                <a:gd name="T75" fmla="*/ 60 h 394"/>
                <a:gd name="T76" fmla="*/ 270 w 933"/>
                <a:gd name="T77" fmla="*/ 125 h 394"/>
                <a:gd name="T78" fmla="*/ 173 w 933"/>
                <a:gd name="T79" fmla="*/ 125 h 394"/>
                <a:gd name="T80" fmla="*/ 173 w 933"/>
                <a:gd name="T81" fmla="*/ 159 h 394"/>
                <a:gd name="T82" fmla="*/ 298 w 933"/>
                <a:gd name="T83" fmla="*/ 249 h 394"/>
                <a:gd name="T84" fmla="*/ 298 w 933"/>
                <a:gd name="T85" fmla="*/ 249 h 394"/>
                <a:gd name="T86" fmla="*/ 298 w 933"/>
                <a:gd name="T87" fmla="*/ 215 h 394"/>
                <a:gd name="T88" fmla="*/ 202 w 933"/>
                <a:gd name="T89" fmla="*/ 215 h 394"/>
                <a:gd name="T90" fmla="*/ 202 w 933"/>
                <a:gd name="T91" fmla="*/ 150 h 394"/>
                <a:gd name="T92" fmla="*/ 298 w 933"/>
                <a:gd name="T93" fmla="*/ 150 h 394"/>
                <a:gd name="T94" fmla="*/ 298 w 933"/>
                <a:gd name="T95" fmla="*/ 115 h 394"/>
                <a:gd name="T96" fmla="*/ 398 w 933"/>
                <a:gd name="T97" fmla="*/ 184 h 394"/>
                <a:gd name="T98" fmla="*/ 298 w 933"/>
                <a:gd name="T99" fmla="*/ 249 h 394"/>
                <a:gd name="T100" fmla="*/ 593 w 933"/>
                <a:gd name="T101" fmla="*/ 267 h 394"/>
                <a:gd name="T102" fmla="*/ 593 w 933"/>
                <a:gd name="T103" fmla="*/ 267 h 394"/>
                <a:gd name="T104" fmla="*/ 553 w 933"/>
                <a:gd name="T105" fmla="*/ 267 h 394"/>
                <a:gd name="T106" fmla="*/ 553 w 933"/>
                <a:gd name="T107" fmla="*/ 256 h 394"/>
                <a:gd name="T108" fmla="*/ 593 w 933"/>
                <a:gd name="T109" fmla="*/ 256 h 394"/>
                <a:gd name="T110" fmla="*/ 593 w 933"/>
                <a:gd name="T111" fmla="*/ 267 h 394"/>
                <a:gd name="T112" fmla="*/ 530 w 933"/>
                <a:gd name="T113" fmla="*/ 186 h 394"/>
                <a:gd name="T114" fmla="*/ 530 w 933"/>
                <a:gd name="T115" fmla="*/ 186 h 394"/>
                <a:gd name="T116" fmla="*/ 530 w 933"/>
                <a:gd name="T117" fmla="*/ 94 h 394"/>
                <a:gd name="T118" fmla="*/ 617 w 933"/>
                <a:gd name="T119" fmla="*/ 94 h 394"/>
                <a:gd name="T120" fmla="*/ 674 w 933"/>
                <a:gd name="T121" fmla="*/ 186 h 394"/>
                <a:gd name="T122" fmla="*/ 530 w 933"/>
                <a:gd name="T123" fmla="*/ 186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3" h="394">
                  <a:moveTo>
                    <a:pt x="922" y="308"/>
                  </a:moveTo>
                  <a:lnTo>
                    <a:pt x="909" y="308"/>
                  </a:lnTo>
                  <a:cubicBezTo>
                    <a:pt x="893" y="239"/>
                    <a:pt x="828" y="188"/>
                    <a:pt x="750" y="188"/>
                  </a:cubicBezTo>
                  <a:lnTo>
                    <a:pt x="714" y="188"/>
                  </a:lnTo>
                  <a:cubicBezTo>
                    <a:pt x="703" y="111"/>
                    <a:pt x="664" y="55"/>
                    <a:pt x="617" y="55"/>
                  </a:cubicBezTo>
                  <a:lnTo>
                    <a:pt x="482" y="54"/>
                  </a:lnTo>
                  <a:lnTo>
                    <a:pt x="482" y="291"/>
                  </a:lnTo>
                  <a:lnTo>
                    <a:pt x="466" y="291"/>
                  </a:lnTo>
                  <a:lnTo>
                    <a:pt x="466" y="54"/>
                  </a:lnTo>
                  <a:lnTo>
                    <a:pt x="466" y="39"/>
                  </a:lnTo>
                  <a:cubicBezTo>
                    <a:pt x="466" y="17"/>
                    <a:pt x="449" y="0"/>
                    <a:pt x="428" y="0"/>
                  </a:cubicBezTo>
                  <a:lnTo>
                    <a:pt x="38" y="0"/>
                  </a:lnTo>
                  <a:cubicBezTo>
                    <a:pt x="17" y="0"/>
                    <a:pt x="0" y="17"/>
                    <a:pt x="0" y="39"/>
                  </a:cubicBezTo>
                  <a:lnTo>
                    <a:pt x="0" y="137"/>
                  </a:lnTo>
                  <a:lnTo>
                    <a:pt x="0" y="225"/>
                  </a:lnTo>
                  <a:lnTo>
                    <a:pt x="0" y="310"/>
                  </a:lnTo>
                  <a:cubicBezTo>
                    <a:pt x="0" y="356"/>
                    <a:pt x="46" y="394"/>
                    <a:pt x="104" y="394"/>
                  </a:cubicBezTo>
                  <a:cubicBezTo>
                    <a:pt x="104" y="394"/>
                    <a:pt x="107" y="394"/>
                    <a:pt x="113" y="394"/>
                  </a:cubicBezTo>
                  <a:cubicBezTo>
                    <a:pt x="112" y="389"/>
                    <a:pt x="112" y="383"/>
                    <a:pt x="112" y="378"/>
                  </a:cubicBezTo>
                  <a:cubicBezTo>
                    <a:pt x="112" y="324"/>
                    <a:pt x="159" y="279"/>
                    <a:pt x="216" y="279"/>
                  </a:cubicBezTo>
                  <a:cubicBezTo>
                    <a:pt x="274" y="279"/>
                    <a:pt x="321" y="324"/>
                    <a:pt x="321" y="378"/>
                  </a:cubicBezTo>
                  <a:cubicBezTo>
                    <a:pt x="321" y="383"/>
                    <a:pt x="320" y="388"/>
                    <a:pt x="319" y="393"/>
                  </a:cubicBezTo>
                  <a:cubicBezTo>
                    <a:pt x="462" y="393"/>
                    <a:pt x="629" y="392"/>
                    <a:pt x="662" y="392"/>
                  </a:cubicBezTo>
                  <a:cubicBezTo>
                    <a:pt x="661" y="388"/>
                    <a:pt x="660" y="383"/>
                    <a:pt x="660" y="378"/>
                  </a:cubicBezTo>
                  <a:cubicBezTo>
                    <a:pt x="660" y="322"/>
                    <a:pt x="708" y="277"/>
                    <a:pt x="767" y="277"/>
                  </a:cubicBezTo>
                  <a:cubicBezTo>
                    <a:pt x="826" y="277"/>
                    <a:pt x="874" y="322"/>
                    <a:pt x="874" y="378"/>
                  </a:cubicBezTo>
                  <a:cubicBezTo>
                    <a:pt x="874" y="383"/>
                    <a:pt x="873" y="387"/>
                    <a:pt x="873" y="392"/>
                  </a:cubicBezTo>
                  <a:cubicBezTo>
                    <a:pt x="909" y="392"/>
                    <a:pt x="932" y="392"/>
                    <a:pt x="932" y="392"/>
                  </a:cubicBezTo>
                  <a:lnTo>
                    <a:pt x="932" y="384"/>
                  </a:lnTo>
                  <a:cubicBezTo>
                    <a:pt x="933" y="383"/>
                    <a:pt x="933" y="381"/>
                    <a:pt x="933" y="379"/>
                  </a:cubicBezTo>
                  <a:lnTo>
                    <a:pt x="933" y="318"/>
                  </a:lnTo>
                  <a:cubicBezTo>
                    <a:pt x="933" y="313"/>
                    <a:pt x="928" y="308"/>
                    <a:pt x="922" y="308"/>
                  </a:cubicBezTo>
                  <a:close/>
                  <a:moveTo>
                    <a:pt x="173" y="159"/>
                  </a:moveTo>
                  <a:lnTo>
                    <a:pt x="173" y="159"/>
                  </a:lnTo>
                  <a:lnTo>
                    <a:pt x="73" y="94"/>
                  </a:lnTo>
                  <a:lnTo>
                    <a:pt x="173" y="25"/>
                  </a:lnTo>
                  <a:lnTo>
                    <a:pt x="173" y="60"/>
                  </a:lnTo>
                  <a:lnTo>
                    <a:pt x="270" y="60"/>
                  </a:lnTo>
                  <a:lnTo>
                    <a:pt x="270" y="125"/>
                  </a:lnTo>
                  <a:lnTo>
                    <a:pt x="173" y="125"/>
                  </a:lnTo>
                  <a:lnTo>
                    <a:pt x="173" y="159"/>
                  </a:lnTo>
                  <a:close/>
                  <a:moveTo>
                    <a:pt x="298" y="249"/>
                  </a:moveTo>
                  <a:lnTo>
                    <a:pt x="298" y="249"/>
                  </a:lnTo>
                  <a:lnTo>
                    <a:pt x="298" y="215"/>
                  </a:lnTo>
                  <a:lnTo>
                    <a:pt x="202" y="215"/>
                  </a:lnTo>
                  <a:lnTo>
                    <a:pt x="202" y="150"/>
                  </a:lnTo>
                  <a:lnTo>
                    <a:pt x="298" y="150"/>
                  </a:lnTo>
                  <a:lnTo>
                    <a:pt x="298" y="115"/>
                  </a:lnTo>
                  <a:lnTo>
                    <a:pt x="398" y="184"/>
                  </a:lnTo>
                  <a:lnTo>
                    <a:pt x="298" y="249"/>
                  </a:lnTo>
                  <a:close/>
                  <a:moveTo>
                    <a:pt x="593" y="267"/>
                  </a:moveTo>
                  <a:lnTo>
                    <a:pt x="593" y="267"/>
                  </a:lnTo>
                  <a:lnTo>
                    <a:pt x="553" y="267"/>
                  </a:lnTo>
                  <a:lnTo>
                    <a:pt x="553" y="256"/>
                  </a:lnTo>
                  <a:lnTo>
                    <a:pt x="593" y="256"/>
                  </a:lnTo>
                  <a:lnTo>
                    <a:pt x="593" y="267"/>
                  </a:lnTo>
                  <a:close/>
                  <a:moveTo>
                    <a:pt x="530" y="186"/>
                  </a:moveTo>
                  <a:lnTo>
                    <a:pt x="530" y="186"/>
                  </a:lnTo>
                  <a:lnTo>
                    <a:pt x="530" y="94"/>
                  </a:lnTo>
                  <a:lnTo>
                    <a:pt x="617" y="94"/>
                  </a:lnTo>
                  <a:cubicBezTo>
                    <a:pt x="637" y="94"/>
                    <a:pt x="664" y="129"/>
                    <a:pt x="674" y="186"/>
                  </a:cubicBezTo>
                  <a:lnTo>
                    <a:pt x="530" y="186"/>
                  </a:lnTo>
                  <a:close/>
                </a:path>
              </a:pathLst>
            </a:custGeom>
            <a:grpFill/>
            <a:ln>
              <a:noFill/>
            </a:ln>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1">
                <a:ln>
                  <a:noFill/>
                </a:ln>
                <a:solidFill>
                  <a:srgbClr val="FFFFFF"/>
                </a:solidFill>
                <a:effectLst/>
                <a:uLnTx/>
                <a:uFillTx/>
                <a:latin typeface="Arial" panose="020B0604020202020204" pitchFamily="34" charset="0"/>
                <a:ea typeface="宋体" panose="02010600030101010101" pitchFamily="2" charset="-122"/>
              </a:endParaRPr>
            </a:p>
          </p:txBody>
        </p:sp>
      </p:grpSp>
      <p:sp>
        <p:nvSpPr>
          <p:cNvPr id="148" name="Freeform 10"/>
          <p:cNvSpPr>
            <a:spLocks noEditPoints="1" noChangeArrowheads="1"/>
          </p:cNvSpPr>
          <p:nvPr/>
        </p:nvSpPr>
        <p:spPr bwMode="auto">
          <a:xfrm>
            <a:off x="1372025" y="5358039"/>
            <a:ext cx="906463" cy="720725"/>
          </a:xfrm>
          <a:custGeom>
            <a:avLst/>
            <a:gdLst>
              <a:gd name="T0" fmla="*/ 581 w 800"/>
              <a:gd name="T1" fmla="*/ 230 h 637"/>
              <a:gd name="T2" fmla="*/ 566 w 800"/>
              <a:gd name="T3" fmla="*/ 245 h 637"/>
              <a:gd name="T4" fmla="*/ 605 w 800"/>
              <a:gd name="T5" fmla="*/ 347 h 637"/>
              <a:gd name="T6" fmla="*/ 566 w 800"/>
              <a:gd name="T7" fmla="*/ 379 h 637"/>
              <a:gd name="T8" fmla="*/ 549 w 800"/>
              <a:gd name="T9" fmla="*/ 357 h 637"/>
              <a:gd name="T10" fmla="*/ 531 w 800"/>
              <a:gd name="T11" fmla="*/ 299 h 637"/>
              <a:gd name="T12" fmla="*/ 549 w 800"/>
              <a:gd name="T13" fmla="*/ 284 h 637"/>
              <a:gd name="T14" fmla="*/ 505 w 800"/>
              <a:gd name="T15" fmla="*/ 196 h 637"/>
              <a:gd name="T16" fmla="*/ 549 w 800"/>
              <a:gd name="T17" fmla="*/ 169 h 637"/>
              <a:gd name="T18" fmla="*/ 566 w 800"/>
              <a:gd name="T19" fmla="*/ 181 h 637"/>
              <a:gd name="T20" fmla="*/ 133 w 800"/>
              <a:gd name="T21" fmla="*/ 582 h 637"/>
              <a:gd name="T22" fmla="*/ 106 w 800"/>
              <a:gd name="T23" fmla="*/ 555 h 637"/>
              <a:gd name="T24" fmla="*/ 160 w 800"/>
              <a:gd name="T25" fmla="*/ 555 h 637"/>
              <a:gd name="T26" fmla="*/ 222 w 800"/>
              <a:gd name="T27" fmla="*/ 569 h 637"/>
              <a:gd name="T28" fmla="*/ 222 w 800"/>
              <a:gd name="T29" fmla="*/ 398 h 637"/>
              <a:gd name="T30" fmla="*/ 488 w 800"/>
              <a:gd name="T31" fmla="*/ 447 h 637"/>
              <a:gd name="T32" fmla="*/ 402 w 800"/>
              <a:gd name="T33" fmla="*/ 520 h 637"/>
              <a:gd name="T34" fmla="*/ 577 w 800"/>
              <a:gd name="T35" fmla="*/ 478 h 637"/>
              <a:gd name="T36" fmla="*/ 756 w 800"/>
              <a:gd name="T37" fmla="*/ 487 h 637"/>
              <a:gd name="T38" fmla="*/ 425 w 800"/>
              <a:gd name="T39" fmla="*/ 607 h 637"/>
              <a:gd name="T40" fmla="*/ 167 w 800"/>
              <a:gd name="T41" fmla="*/ 617 h 637"/>
              <a:gd name="T42" fmla="*/ 36 w 800"/>
              <a:gd name="T43" fmla="*/ 617 h 637"/>
              <a:gd name="T44" fmla="*/ 0 w 800"/>
              <a:gd name="T45" fmla="*/ 383 h 637"/>
              <a:gd name="T46" fmla="*/ 167 w 800"/>
              <a:gd name="T47" fmla="*/ 348 h 637"/>
              <a:gd name="T48" fmla="*/ 203 w 800"/>
              <a:gd name="T49" fmla="*/ 581 h 637"/>
              <a:gd name="T50" fmla="*/ 549 w 800"/>
              <a:gd name="T51" fmla="*/ 211 h 637"/>
              <a:gd name="T52" fmla="*/ 539 w 800"/>
              <a:gd name="T53" fmla="*/ 235 h 637"/>
              <a:gd name="T54" fmla="*/ 549 w 800"/>
              <a:gd name="T55" fmla="*/ 211 h 637"/>
              <a:gd name="T56" fmla="*/ 566 w 800"/>
              <a:gd name="T57" fmla="*/ 327 h 637"/>
              <a:gd name="T58" fmla="*/ 585 w 800"/>
              <a:gd name="T59" fmla="*/ 308 h 637"/>
              <a:gd name="T60" fmla="*/ 566 w 800"/>
              <a:gd name="T61" fmla="*/ 289 h 637"/>
              <a:gd name="T62" fmla="*/ 557 w 800"/>
              <a:gd name="T63" fmla="*/ 116 h 637"/>
              <a:gd name="T64" fmla="*/ 715 w 800"/>
              <a:gd name="T65" fmla="*/ 274 h 637"/>
              <a:gd name="T66" fmla="*/ 398 w 800"/>
              <a:gd name="T67" fmla="*/ 274 h 637"/>
              <a:gd name="T68" fmla="*/ 342 w 800"/>
              <a:gd name="T69" fmla="*/ 0 h 637"/>
              <a:gd name="T70" fmla="*/ 469 w 800"/>
              <a:gd name="T71" fmla="*/ 121 h 637"/>
              <a:gd name="T72" fmla="*/ 399 w 800"/>
              <a:gd name="T73" fmla="*/ 172 h 637"/>
              <a:gd name="T74" fmla="*/ 377 w 800"/>
              <a:gd name="T75" fmla="*/ 153 h 637"/>
              <a:gd name="T76" fmla="*/ 322 w 800"/>
              <a:gd name="T77" fmla="*/ 135 h 637"/>
              <a:gd name="T78" fmla="*/ 384 w 800"/>
              <a:gd name="T79" fmla="*/ 120 h 637"/>
              <a:gd name="T80" fmla="*/ 324 w 800"/>
              <a:gd name="T81" fmla="*/ 102 h 637"/>
              <a:gd name="T82" fmla="*/ 399 w 800"/>
              <a:gd name="T83" fmla="*/ 47 h 637"/>
              <a:gd name="T84" fmla="*/ 275 w 800"/>
              <a:gd name="T85" fmla="*/ 102 h 637"/>
              <a:gd name="T86" fmla="*/ 287 w 800"/>
              <a:gd name="T87" fmla="*/ 120 h 637"/>
              <a:gd name="T88" fmla="*/ 275 w 800"/>
              <a:gd name="T89" fmla="*/ 135 h 637"/>
              <a:gd name="T90" fmla="*/ 289 w 800"/>
              <a:gd name="T91" fmla="*/ 153 h 637"/>
              <a:gd name="T92" fmla="*/ 381 w 800"/>
              <a:gd name="T93" fmla="*/ 249 h 637"/>
              <a:gd name="T94" fmla="*/ 214 w 800"/>
              <a:gd name="T95" fmla="*/ 127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637">
                <a:moveTo>
                  <a:pt x="625" y="223"/>
                </a:moveTo>
                <a:lnTo>
                  <a:pt x="581" y="230"/>
                </a:lnTo>
                <a:cubicBezTo>
                  <a:pt x="577" y="220"/>
                  <a:pt x="575" y="216"/>
                  <a:pt x="566" y="211"/>
                </a:cubicBezTo>
                <a:lnTo>
                  <a:pt x="566" y="245"/>
                </a:lnTo>
                <a:cubicBezTo>
                  <a:pt x="590" y="252"/>
                  <a:pt x="606" y="258"/>
                  <a:pt x="614" y="266"/>
                </a:cubicBezTo>
                <a:cubicBezTo>
                  <a:pt x="640" y="289"/>
                  <a:pt x="632" y="329"/>
                  <a:pt x="605" y="347"/>
                </a:cubicBezTo>
                <a:cubicBezTo>
                  <a:pt x="594" y="354"/>
                  <a:pt x="581" y="357"/>
                  <a:pt x="566" y="357"/>
                </a:cubicBezTo>
                <a:lnTo>
                  <a:pt x="566" y="379"/>
                </a:lnTo>
                <a:lnTo>
                  <a:pt x="549" y="379"/>
                </a:lnTo>
                <a:lnTo>
                  <a:pt x="549" y="357"/>
                </a:lnTo>
                <a:cubicBezTo>
                  <a:pt x="514" y="354"/>
                  <a:pt x="490" y="341"/>
                  <a:pt x="484" y="305"/>
                </a:cubicBezTo>
                <a:lnTo>
                  <a:pt x="531" y="299"/>
                </a:lnTo>
                <a:cubicBezTo>
                  <a:pt x="534" y="312"/>
                  <a:pt x="537" y="319"/>
                  <a:pt x="549" y="325"/>
                </a:cubicBezTo>
                <a:lnTo>
                  <a:pt x="549" y="284"/>
                </a:lnTo>
                <a:cubicBezTo>
                  <a:pt x="533" y="279"/>
                  <a:pt x="522" y="276"/>
                  <a:pt x="515" y="272"/>
                </a:cubicBezTo>
                <a:cubicBezTo>
                  <a:pt x="486" y="258"/>
                  <a:pt x="483" y="218"/>
                  <a:pt x="505" y="196"/>
                </a:cubicBezTo>
                <a:cubicBezTo>
                  <a:pt x="515" y="187"/>
                  <a:pt x="530" y="182"/>
                  <a:pt x="549" y="181"/>
                </a:cubicBezTo>
                <a:lnTo>
                  <a:pt x="549" y="169"/>
                </a:lnTo>
                <a:lnTo>
                  <a:pt x="566" y="169"/>
                </a:lnTo>
                <a:lnTo>
                  <a:pt x="566" y="181"/>
                </a:lnTo>
                <a:cubicBezTo>
                  <a:pt x="595" y="182"/>
                  <a:pt x="618" y="193"/>
                  <a:pt x="625" y="223"/>
                </a:cubicBezTo>
                <a:close/>
                <a:moveTo>
                  <a:pt x="133" y="582"/>
                </a:moveTo>
                <a:lnTo>
                  <a:pt x="133" y="582"/>
                </a:lnTo>
                <a:cubicBezTo>
                  <a:pt x="118" y="582"/>
                  <a:pt x="106" y="570"/>
                  <a:pt x="106" y="555"/>
                </a:cubicBezTo>
                <a:cubicBezTo>
                  <a:pt x="106" y="540"/>
                  <a:pt x="118" y="528"/>
                  <a:pt x="133" y="528"/>
                </a:cubicBezTo>
                <a:cubicBezTo>
                  <a:pt x="148" y="528"/>
                  <a:pt x="160" y="540"/>
                  <a:pt x="160" y="555"/>
                </a:cubicBezTo>
                <a:cubicBezTo>
                  <a:pt x="160" y="570"/>
                  <a:pt x="148" y="582"/>
                  <a:pt x="133" y="582"/>
                </a:cubicBezTo>
                <a:close/>
                <a:moveTo>
                  <a:pt x="222" y="569"/>
                </a:moveTo>
                <a:lnTo>
                  <a:pt x="222" y="569"/>
                </a:lnTo>
                <a:cubicBezTo>
                  <a:pt x="222" y="512"/>
                  <a:pt x="222" y="455"/>
                  <a:pt x="222" y="398"/>
                </a:cubicBezTo>
                <a:cubicBezTo>
                  <a:pt x="272" y="360"/>
                  <a:pt x="303" y="354"/>
                  <a:pt x="350" y="369"/>
                </a:cubicBezTo>
                <a:cubicBezTo>
                  <a:pt x="404" y="387"/>
                  <a:pt x="399" y="421"/>
                  <a:pt x="488" y="447"/>
                </a:cubicBezTo>
                <a:cubicBezTo>
                  <a:pt x="598" y="479"/>
                  <a:pt x="573" y="554"/>
                  <a:pt x="502" y="550"/>
                </a:cubicBezTo>
                <a:cubicBezTo>
                  <a:pt x="459" y="548"/>
                  <a:pt x="444" y="543"/>
                  <a:pt x="402" y="520"/>
                </a:cubicBezTo>
                <a:cubicBezTo>
                  <a:pt x="418" y="541"/>
                  <a:pt x="458" y="560"/>
                  <a:pt x="500" y="561"/>
                </a:cubicBezTo>
                <a:cubicBezTo>
                  <a:pt x="566" y="563"/>
                  <a:pt x="592" y="529"/>
                  <a:pt x="577" y="478"/>
                </a:cubicBezTo>
                <a:cubicBezTo>
                  <a:pt x="625" y="455"/>
                  <a:pt x="651" y="440"/>
                  <a:pt x="690" y="422"/>
                </a:cubicBezTo>
                <a:cubicBezTo>
                  <a:pt x="743" y="397"/>
                  <a:pt x="800" y="445"/>
                  <a:pt x="756" y="487"/>
                </a:cubicBezTo>
                <a:cubicBezTo>
                  <a:pt x="735" y="507"/>
                  <a:pt x="628" y="578"/>
                  <a:pt x="596" y="598"/>
                </a:cubicBezTo>
                <a:cubicBezTo>
                  <a:pt x="539" y="633"/>
                  <a:pt x="474" y="637"/>
                  <a:pt x="425" y="607"/>
                </a:cubicBezTo>
                <a:cubicBezTo>
                  <a:pt x="376" y="577"/>
                  <a:pt x="311" y="567"/>
                  <a:pt x="222" y="569"/>
                </a:cubicBezTo>
                <a:close/>
                <a:moveTo>
                  <a:pt x="167" y="617"/>
                </a:moveTo>
                <a:lnTo>
                  <a:pt x="167" y="617"/>
                </a:lnTo>
                <a:lnTo>
                  <a:pt x="36" y="617"/>
                </a:lnTo>
                <a:cubicBezTo>
                  <a:pt x="16" y="617"/>
                  <a:pt x="0" y="601"/>
                  <a:pt x="0" y="581"/>
                </a:cubicBezTo>
                <a:lnTo>
                  <a:pt x="0" y="383"/>
                </a:lnTo>
                <a:cubicBezTo>
                  <a:pt x="0" y="364"/>
                  <a:pt x="16" y="348"/>
                  <a:pt x="36" y="348"/>
                </a:cubicBezTo>
                <a:lnTo>
                  <a:pt x="167" y="348"/>
                </a:lnTo>
                <a:cubicBezTo>
                  <a:pt x="187" y="348"/>
                  <a:pt x="203" y="364"/>
                  <a:pt x="203" y="383"/>
                </a:cubicBezTo>
                <a:lnTo>
                  <a:pt x="203" y="581"/>
                </a:lnTo>
                <a:cubicBezTo>
                  <a:pt x="203" y="601"/>
                  <a:pt x="187" y="617"/>
                  <a:pt x="167" y="617"/>
                </a:cubicBezTo>
                <a:close/>
                <a:moveTo>
                  <a:pt x="549" y="211"/>
                </a:moveTo>
                <a:lnTo>
                  <a:pt x="549" y="211"/>
                </a:lnTo>
                <a:cubicBezTo>
                  <a:pt x="538" y="214"/>
                  <a:pt x="530" y="224"/>
                  <a:pt x="539" y="235"/>
                </a:cubicBezTo>
                <a:cubicBezTo>
                  <a:pt x="541" y="237"/>
                  <a:pt x="544" y="239"/>
                  <a:pt x="549" y="241"/>
                </a:cubicBezTo>
                <a:lnTo>
                  <a:pt x="549" y="211"/>
                </a:lnTo>
                <a:close/>
                <a:moveTo>
                  <a:pt x="566" y="327"/>
                </a:moveTo>
                <a:lnTo>
                  <a:pt x="566" y="327"/>
                </a:lnTo>
                <a:cubicBezTo>
                  <a:pt x="573" y="325"/>
                  <a:pt x="578" y="323"/>
                  <a:pt x="581" y="319"/>
                </a:cubicBezTo>
                <a:cubicBezTo>
                  <a:pt x="584" y="316"/>
                  <a:pt x="585" y="312"/>
                  <a:pt x="585" y="308"/>
                </a:cubicBezTo>
                <a:cubicBezTo>
                  <a:pt x="585" y="304"/>
                  <a:pt x="584" y="301"/>
                  <a:pt x="581" y="298"/>
                </a:cubicBezTo>
                <a:cubicBezTo>
                  <a:pt x="579" y="294"/>
                  <a:pt x="574" y="292"/>
                  <a:pt x="566" y="289"/>
                </a:cubicBezTo>
                <a:lnTo>
                  <a:pt x="566" y="327"/>
                </a:lnTo>
                <a:close/>
                <a:moveTo>
                  <a:pt x="557" y="116"/>
                </a:moveTo>
                <a:lnTo>
                  <a:pt x="557" y="116"/>
                </a:lnTo>
                <a:cubicBezTo>
                  <a:pt x="644" y="116"/>
                  <a:pt x="715" y="187"/>
                  <a:pt x="715" y="274"/>
                </a:cubicBezTo>
                <a:cubicBezTo>
                  <a:pt x="715" y="362"/>
                  <a:pt x="644" y="433"/>
                  <a:pt x="557" y="433"/>
                </a:cubicBezTo>
                <a:cubicBezTo>
                  <a:pt x="469" y="433"/>
                  <a:pt x="398" y="362"/>
                  <a:pt x="398" y="274"/>
                </a:cubicBezTo>
                <a:cubicBezTo>
                  <a:pt x="398" y="187"/>
                  <a:pt x="469" y="116"/>
                  <a:pt x="557" y="116"/>
                </a:cubicBezTo>
                <a:close/>
                <a:moveTo>
                  <a:pt x="342" y="0"/>
                </a:moveTo>
                <a:lnTo>
                  <a:pt x="342" y="0"/>
                </a:lnTo>
                <a:cubicBezTo>
                  <a:pt x="410" y="0"/>
                  <a:pt x="466" y="54"/>
                  <a:pt x="469" y="121"/>
                </a:cubicBezTo>
                <a:cubicBezTo>
                  <a:pt x="439" y="136"/>
                  <a:pt x="414" y="160"/>
                  <a:pt x="399" y="190"/>
                </a:cubicBezTo>
                <a:lnTo>
                  <a:pt x="399" y="172"/>
                </a:lnTo>
                <a:cubicBezTo>
                  <a:pt x="375" y="197"/>
                  <a:pt x="331" y="187"/>
                  <a:pt x="324" y="153"/>
                </a:cubicBezTo>
                <a:lnTo>
                  <a:pt x="377" y="153"/>
                </a:lnTo>
                <a:lnTo>
                  <a:pt x="381" y="135"/>
                </a:lnTo>
                <a:lnTo>
                  <a:pt x="322" y="135"/>
                </a:lnTo>
                <a:cubicBezTo>
                  <a:pt x="322" y="130"/>
                  <a:pt x="322" y="125"/>
                  <a:pt x="322" y="120"/>
                </a:cubicBezTo>
                <a:lnTo>
                  <a:pt x="384" y="120"/>
                </a:lnTo>
                <a:lnTo>
                  <a:pt x="388" y="102"/>
                </a:lnTo>
                <a:lnTo>
                  <a:pt x="324" y="102"/>
                </a:lnTo>
                <a:cubicBezTo>
                  <a:pt x="331" y="71"/>
                  <a:pt x="371" y="57"/>
                  <a:pt x="393" y="79"/>
                </a:cubicBezTo>
                <a:lnTo>
                  <a:pt x="399" y="47"/>
                </a:lnTo>
                <a:cubicBezTo>
                  <a:pt x="353" y="24"/>
                  <a:pt x="299" y="53"/>
                  <a:pt x="289" y="102"/>
                </a:cubicBezTo>
                <a:lnTo>
                  <a:pt x="275" y="102"/>
                </a:lnTo>
                <a:lnTo>
                  <a:pt x="272" y="120"/>
                </a:lnTo>
                <a:lnTo>
                  <a:pt x="287" y="120"/>
                </a:lnTo>
                <a:cubicBezTo>
                  <a:pt x="287" y="125"/>
                  <a:pt x="287" y="130"/>
                  <a:pt x="287" y="135"/>
                </a:cubicBezTo>
                <a:lnTo>
                  <a:pt x="275" y="135"/>
                </a:lnTo>
                <a:lnTo>
                  <a:pt x="272" y="153"/>
                </a:lnTo>
                <a:lnTo>
                  <a:pt x="289" y="153"/>
                </a:lnTo>
                <a:cubicBezTo>
                  <a:pt x="298" y="199"/>
                  <a:pt x="345" y="227"/>
                  <a:pt x="389" y="212"/>
                </a:cubicBezTo>
                <a:cubicBezTo>
                  <a:pt x="385" y="224"/>
                  <a:pt x="382" y="236"/>
                  <a:pt x="381" y="249"/>
                </a:cubicBezTo>
                <a:cubicBezTo>
                  <a:pt x="369" y="253"/>
                  <a:pt x="355" y="255"/>
                  <a:pt x="342" y="255"/>
                </a:cubicBezTo>
                <a:cubicBezTo>
                  <a:pt x="271" y="255"/>
                  <a:pt x="214" y="198"/>
                  <a:pt x="214" y="127"/>
                </a:cubicBezTo>
                <a:cubicBezTo>
                  <a:pt x="214" y="57"/>
                  <a:pt x="271" y="0"/>
                  <a:pt x="342" y="0"/>
                </a:cubicBezTo>
                <a:close/>
              </a:path>
            </a:pathLst>
          </a:custGeom>
          <a:solidFill>
            <a:srgbClr val="1D4C61"/>
          </a:solidFill>
          <a:ln>
            <a:noFill/>
          </a:ln>
          <a:extLst/>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FFFFFF"/>
              </a:solidFill>
              <a:effectLst/>
              <a:uLnTx/>
              <a:uFillTx/>
              <a:latin typeface="Arial" panose="020B0604020202020204" pitchFamily="34" charset="0"/>
              <a:ea typeface="宋体" panose="02010600030101010101" pitchFamily="2" charset="-122"/>
            </a:endParaRPr>
          </a:p>
        </p:txBody>
      </p:sp>
      <p:sp>
        <p:nvSpPr>
          <p:cNvPr id="149" name="Freeform 11"/>
          <p:cNvSpPr>
            <a:spLocks noEditPoints="1" noChangeArrowheads="1"/>
          </p:cNvSpPr>
          <p:nvPr/>
        </p:nvSpPr>
        <p:spPr bwMode="auto">
          <a:xfrm>
            <a:off x="8376075" y="5399314"/>
            <a:ext cx="873125" cy="728663"/>
          </a:xfrm>
          <a:custGeom>
            <a:avLst/>
            <a:gdLst>
              <a:gd name="T0" fmla="*/ 112 w 773"/>
              <a:gd name="T1" fmla="*/ 613 h 644"/>
              <a:gd name="T2" fmla="*/ 625 w 773"/>
              <a:gd name="T3" fmla="*/ 644 h 644"/>
              <a:gd name="T4" fmla="*/ 703 w 773"/>
              <a:gd name="T5" fmla="*/ 348 h 644"/>
              <a:gd name="T6" fmla="*/ 741 w 773"/>
              <a:gd name="T7" fmla="*/ 268 h 644"/>
              <a:gd name="T8" fmla="*/ 353 w 773"/>
              <a:gd name="T9" fmla="*/ 346 h 644"/>
              <a:gd name="T10" fmla="*/ 32 w 773"/>
              <a:gd name="T11" fmla="*/ 268 h 644"/>
              <a:gd name="T12" fmla="*/ 70 w 773"/>
              <a:gd name="T13" fmla="*/ 348 h 644"/>
              <a:gd name="T14" fmla="*/ 537 w 773"/>
              <a:gd name="T15" fmla="*/ 11 h 644"/>
              <a:gd name="T16" fmla="*/ 577 w 773"/>
              <a:gd name="T17" fmla="*/ 147 h 644"/>
              <a:gd name="T18" fmla="*/ 384 w 773"/>
              <a:gd name="T19" fmla="*/ 147 h 644"/>
              <a:gd name="T20" fmla="*/ 425 w 773"/>
              <a:gd name="T21" fmla="*/ 11 h 644"/>
              <a:gd name="T22" fmla="*/ 180 w 773"/>
              <a:gd name="T23" fmla="*/ 545 h 644"/>
              <a:gd name="T24" fmla="*/ 160 w 773"/>
              <a:gd name="T25" fmla="*/ 428 h 644"/>
              <a:gd name="T26" fmla="*/ 212 w 773"/>
              <a:gd name="T27" fmla="*/ 415 h 644"/>
              <a:gd name="T28" fmla="*/ 180 w 773"/>
              <a:gd name="T29" fmla="*/ 545 h 644"/>
              <a:gd name="T30" fmla="*/ 272 w 773"/>
              <a:gd name="T31" fmla="*/ 545 h 644"/>
              <a:gd name="T32" fmla="*/ 270 w 773"/>
              <a:gd name="T33" fmla="*/ 415 h 644"/>
              <a:gd name="T34" fmla="*/ 325 w 773"/>
              <a:gd name="T35" fmla="*/ 557 h 644"/>
              <a:gd name="T36" fmla="*/ 419 w 773"/>
              <a:gd name="T37" fmla="*/ 545 h 644"/>
              <a:gd name="T38" fmla="*/ 406 w 773"/>
              <a:gd name="T39" fmla="*/ 557 h 644"/>
              <a:gd name="T40" fmla="*/ 354 w 773"/>
              <a:gd name="T41" fmla="*/ 545 h 644"/>
              <a:gd name="T42" fmla="*/ 367 w 773"/>
              <a:gd name="T43" fmla="*/ 415 h 644"/>
              <a:gd name="T44" fmla="*/ 419 w 773"/>
              <a:gd name="T45" fmla="*/ 428 h 644"/>
              <a:gd name="T46" fmla="*/ 515 w 773"/>
              <a:gd name="T47" fmla="*/ 428 h 644"/>
              <a:gd name="T48" fmla="*/ 502 w 773"/>
              <a:gd name="T49" fmla="*/ 545 h 644"/>
              <a:gd name="T50" fmla="*/ 448 w 773"/>
              <a:gd name="T51" fmla="*/ 557 h 644"/>
              <a:gd name="T52" fmla="*/ 503 w 773"/>
              <a:gd name="T53" fmla="*/ 415 h 644"/>
              <a:gd name="T54" fmla="*/ 215 w 773"/>
              <a:gd name="T55" fmla="*/ 47 h 644"/>
              <a:gd name="T56" fmla="*/ 417 w 773"/>
              <a:gd name="T57" fmla="*/ 271 h 644"/>
              <a:gd name="T58" fmla="*/ 153 w 773"/>
              <a:gd name="T59" fmla="*/ 103 h 644"/>
              <a:gd name="T60" fmla="*/ 611 w 773"/>
              <a:gd name="T61" fmla="*/ 428 h 644"/>
              <a:gd name="T62" fmla="*/ 592 w 773"/>
              <a:gd name="T63" fmla="*/ 545 h 644"/>
              <a:gd name="T64" fmla="*/ 542 w 773"/>
              <a:gd name="T65" fmla="*/ 557 h 644"/>
              <a:gd name="T66" fmla="*/ 600 w 773"/>
              <a:gd name="T67" fmla="*/ 415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73" h="644">
                <a:moveTo>
                  <a:pt x="70" y="348"/>
                </a:moveTo>
                <a:lnTo>
                  <a:pt x="112" y="613"/>
                </a:lnTo>
                <a:cubicBezTo>
                  <a:pt x="115" y="630"/>
                  <a:pt x="131" y="644"/>
                  <a:pt x="148" y="644"/>
                </a:cubicBezTo>
                <a:lnTo>
                  <a:pt x="625" y="644"/>
                </a:lnTo>
                <a:cubicBezTo>
                  <a:pt x="643" y="644"/>
                  <a:pt x="658" y="630"/>
                  <a:pt x="661" y="613"/>
                </a:cubicBezTo>
                <a:cubicBezTo>
                  <a:pt x="675" y="525"/>
                  <a:pt x="689" y="436"/>
                  <a:pt x="703" y="348"/>
                </a:cubicBezTo>
                <a:lnTo>
                  <a:pt x="718" y="348"/>
                </a:lnTo>
                <a:cubicBezTo>
                  <a:pt x="765" y="348"/>
                  <a:pt x="773" y="287"/>
                  <a:pt x="741" y="268"/>
                </a:cubicBezTo>
                <a:lnTo>
                  <a:pt x="435" y="268"/>
                </a:lnTo>
                <a:cubicBezTo>
                  <a:pt x="483" y="326"/>
                  <a:pt x="395" y="390"/>
                  <a:pt x="353" y="346"/>
                </a:cubicBezTo>
                <a:lnTo>
                  <a:pt x="281" y="268"/>
                </a:lnTo>
                <a:lnTo>
                  <a:pt x="32" y="268"/>
                </a:lnTo>
                <a:cubicBezTo>
                  <a:pt x="0" y="287"/>
                  <a:pt x="8" y="348"/>
                  <a:pt x="55" y="348"/>
                </a:cubicBezTo>
                <a:lnTo>
                  <a:pt x="70" y="348"/>
                </a:lnTo>
                <a:close/>
                <a:moveTo>
                  <a:pt x="537" y="11"/>
                </a:moveTo>
                <a:lnTo>
                  <a:pt x="537" y="11"/>
                </a:lnTo>
                <a:lnTo>
                  <a:pt x="537" y="147"/>
                </a:lnTo>
                <a:lnTo>
                  <a:pt x="577" y="147"/>
                </a:lnTo>
                <a:lnTo>
                  <a:pt x="477" y="243"/>
                </a:lnTo>
                <a:lnTo>
                  <a:pt x="384" y="147"/>
                </a:lnTo>
                <a:lnTo>
                  <a:pt x="425" y="147"/>
                </a:lnTo>
                <a:lnTo>
                  <a:pt x="425" y="11"/>
                </a:lnTo>
                <a:lnTo>
                  <a:pt x="537" y="11"/>
                </a:lnTo>
                <a:close/>
                <a:moveTo>
                  <a:pt x="180" y="545"/>
                </a:moveTo>
                <a:lnTo>
                  <a:pt x="180" y="545"/>
                </a:lnTo>
                <a:lnTo>
                  <a:pt x="160" y="428"/>
                </a:lnTo>
                <a:cubicBezTo>
                  <a:pt x="159" y="421"/>
                  <a:pt x="164" y="415"/>
                  <a:pt x="171" y="415"/>
                </a:cubicBezTo>
                <a:lnTo>
                  <a:pt x="212" y="415"/>
                </a:lnTo>
                <a:lnTo>
                  <a:pt x="232" y="557"/>
                </a:lnTo>
                <a:cubicBezTo>
                  <a:pt x="219" y="557"/>
                  <a:pt x="182" y="564"/>
                  <a:pt x="180" y="545"/>
                </a:cubicBezTo>
                <a:close/>
                <a:moveTo>
                  <a:pt x="272" y="545"/>
                </a:moveTo>
                <a:lnTo>
                  <a:pt x="272" y="545"/>
                </a:lnTo>
                <a:lnTo>
                  <a:pt x="259" y="428"/>
                </a:lnTo>
                <a:cubicBezTo>
                  <a:pt x="258" y="421"/>
                  <a:pt x="263" y="415"/>
                  <a:pt x="270" y="415"/>
                </a:cubicBezTo>
                <a:cubicBezTo>
                  <a:pt x="280" y="415"/>
                  <a:pt x="303" y="415"/>
                  <a:pt x="316" y="415"/>
                </a:cubicBezTo>
                <a:lnTo>
                  <a:pt x="325" y="557"/>
                </a:lnTo>
                <a:cubicBezTo>
                  <a:pt x="312" y="559"/>
                  <a:pt x="273" y="563"/>
                  <a:pt x="272" y="545"/>
                </a:cubicBezTo>
                <a:close/>
                <a:moveTo>
                  <a:pt x="419" y="545"/>
                </a:moveTo>
                <a:lnTo>
                  <a:pt x="419" y="545"/>
                </a:lnTo>
                <a:cubicBezTo>
                  <a:pt x="419" y="552"/>
                  <a:pt x="413" y="557"/>
                  <a:pt x="406" y="557"/>
                </a:cubicBezTo>
                <a:lnTo>
                  <a:pt x="367" y="557"/>
                </a:lnTo>
                <a:cubicBezTo>
                  <a:pt x="360" y="557"/>
                  <a:pt x="354" y="552"/>
                  <a:pt x="354" y="545"/>
                </a:cubicBezTo>
                <a:lnTo>
                  <a:pt x="354" y="428"/>
                </a:lnTo>
                <a:cubicBezTo>
                  <a:pt x="354" y="421"/>
                  <a:pt x="360" y="415"/>
                  <a:pt x="367" y="415"/>
                </a:cubicBezTo>
                <a:lnTo>
                  <a:pt x="406" y="415"/>
                </a:lnTo>
                <a:cubicBezTo>
                  <a:pt x="413" y="415"/>
                  <a:pt x="419" y="421"/>
                  <a:pt x="419" y="428"/>
                </a:cubicBezTo>
                <a:lnTo>
                  <a:pt x="419" y="545"/>
                </a:lnTo>
                <a:close/>
                <a:moveTo>
                  <a:pt x="515" y="428"/>
                </a:moveTo>
                <a:lnTo>
                  <a:pt x="515" y="428"/>
                </a:lnTo>
                <a:lnTo>
                  <a:pt x="502" y="545"/>
                </a:lnTo>
                <a:cubicBezTo>
                  <a:pt x="501" y="552"/>
                  <a:pt x="495" y="557"/>
                  <a:pt x="488" y="557"/>
                </a:cubicBezTo>
                <a:cubicBezTo>
                  <a:pt x="476" y="557"/>
                  <a:pt x="461" y="557"/>
                  <a:pt x="448" y="557"/>
                </a:cubicBezTo>
                <a:lnTo>
                  <a:pt x="457" y="415"/>
                </a:lnTo>
                <a:cubicBezTo>
                  <a:pt x="475" y="414"/>
                  <a:pt x="493" y="414"/>
                  <a:pt x="503" y="415"/>
                </a:cubicBezTo>
                <a:cubicBezTo>
                  <a:pt x="510" y="415"/>
                  <a:pt x="515" y="421"/>
                  <a:pt x="515" y="428"/>
                </a:cubicBezTo>
                <a:close/>
                <a:moveTo>
                  <a:pt x="215" y="47"/>
                </a:moveTo>
                <a:lnTo>
                  <a:pt x="215" y="47"/>
                </a:lnTo>
                <a:lnTo>
                  <a:pt x="417" y="271"/>
                </a:lnTo>
                <a:cubicBezTo>
                  <a:pt x="457" y="316"/>
                  <a:pt x="396" y="372"/>
                  <a:pt x="355" y="327"/>
                </a:cubicBezTo>
                <a:lnTo>
                  <a:pt x="153" y="103"/>
                </a:lnTo>
                <a:cubicBezTo>
                  <a:pt x="111" y="56"/>
                  <a:pt x="172" y="0"/>
                  <a:pt x="215" y="47"/>
                </a:cubicBezTo>
                <a:close/>
                <a:moveTo>
                  <a:pt x="611" y="428"/>
                </a:moveTo>
                <a:lnTo>
                  <a:pt x="611" y="428"/>
                </a:lnTo>
                <a:lnTo>
                  <a:pt x="592" y="545"/>
                </a:lnTo>
                <a:cubicBezTo>
                  <a:pt x="591" y="552"/>
                  <a:pt x="584" y="557"/>
                  <a:pt x="577" y="557"/>
                </a:cubicBezTo>
                <a:lnTo>
                  <a:pt x="542" y="557"/>
                </a:lnTo>
                <a:lnTo>
                  <a:pt x="561" y="415"/>
                </a:lnTo>
                <a:lnTo>
                  <a:pt x="600" y="415"/>
                </a:lnTo>
                <a:cubicBezTo>
                  <a:pt x="607" y="415"/>
                  <a:pt x="612" y="421"/>
                  <a:pt x="611" y="428"/>
                </a:cubicBezTo>
                <a:close/>
              </a:path>
            </a:pathLst>
          </a:custGeom>
          <a:solidFill>
            <a:srgbClr val="1D4C61"/>
          </a:solidFill>
          <a:ln>
            <a:noFill/>
          </a:ln>
          <a:extLst/>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FFFFFF"/>
              </a:solidFill>
              <a:effectLst/>
              <a:uLnTx/>
              <a:uFillTx/>
              <a:latin typeface="Arial" panose="020B0604020202020204" pitchFamily="34" charset="0"/>
              <a:ea typeface="宋体" panose="02010600030101010101" pitchFamily="2" charset="-122"/>
            </a:endParaRPr>
          </a:p>
        </p:txBody>
      </p:sp>
      <p:sp>
        <p:nvSpPr>
          <p:cNvPr id="150" name="Freeform 12"/>
          <p:cNvSpPr>
            <a:spLocks noEditPoints="1" noChangeArrowheads="1"/>
          </p:cNvSpPr>
          <p:nvPr/>
        </p:nvSpPr>
        <p:spPr bwMode="auto">
          <a:xfrm>
            <a:off x="3680250" y="5507264"/>
            <a:ext cx="876300" cy="638175"/>
          </a:xfrm>
          <a:custGeom>
            <a:avLst/>
            <a:gdLst>
              <a:gd name="T0" fmla="*/ 123 w 774"/>
              <a:gd name="T1" fmla="*/ 141 h 564"/>
              <a:gd name="T2" fmla="*/ 251 w 774"/>
              <a:gd name="T3" fmla="*/ 141 h 564"/>
              <a:gd name="T4" fmla="*/ 736 w 774"/>
              <a:gd name="T5" fmla="*/ 564 h 564"/>
              <a:gd name="T6" fmla="*/ 603 w 774"/>
              <a:gd name="T7" fmla="*/ 467 h 564"/>
              <a:gd name="T8" fmla="*/ 774 w 774"/>
              <a:gd name="T9" fmla="*/ 363 h 564"/>
              <a:gd name="T10" fmla="*/ 736 w 774"/>
              <a:gd name="T11" fmla="*/ 564 h 564"/>
              <a:gd name="T12" fmla="*/ 686 w 774"/>
              <a:gd name="T13" fmla="*/ 328 h 564"/>
              <a:gd name="T14" fmla="*/ 586 w 774"/>
              <a:gd name="T15" fmla="*/ 160 h 564"/>
              <a:gd name="T16" fmla="*/ 446 w 774"/>
              <a:gd name="T17" fmla="*/ 12 h 564"/>
              <a:gd name="T18" fmla="*/ 284 w 774"/>
              <a:gd name="T19" fmla="*/ 35 h 564"/>
              <a:gd name="T20" fmla="*/ 384 w 774"/>
              <a:gd name="T21" fmla="*/ 56 h 564"/>
              <a:gd name="T22" fmla="*/ 462 w 774"/>
              <a:gd name="T23" fmla="*/ 137 h 564"/>
              <a:gd name="T24" fmla="*/ 453 w 774"/>
              <a:gd name="T25" fmla="*/ 241 h 564"/>
              <a:gd name="T26" fmla="*/ 268 w 774"/>
              <a:gd name="T27" fmla="*/ 247 h 564"/>
              <a:gd name="T28" fmla="*/ 306 w 774"/>
              <a:gd name="T29" fmla="*/ 302 h 564"/>
              <a:gd name="T30" fmla="*/ 553 w 774"/>
              <a:gd name="T31" fmla="*/ 411 h 564"/>
              <a:gd name="T32" fmla="*/ 686 w 774"/>
              <a:gd name="T33" fmla="*/ 328 h 564"/>
              <a:gd name="T34" fmla="*/ 374 w 774"/>
              <a:gd name="T35" fmla="*/ 238 h 564"/>
              <a:gd name="T36" fmla="*/ 0 w 774"/>
              <a:gd name="T37" fmla="*/ 44 h 564"/>
              <a:gd name="T38" fmla="*/ 374 w 774"/>
              <a:gd name="T39" fmla="*/ 238 h 564"/>
              <a:gd name="T40" fmla="*/ 363 w 774"/>
              <a:gd name="T41" fmla="*/ 58 h 564"/>
              <a:gd name="T42" fmla="*/ 359 w 774"/>
              <a:gd name="T43" fmla="*/ 54 h 564"/>
              <a:gd name="T44" fmla="*/ 11 w 774"/>
              <a:gd name="T45" fmla="*/ 54 h 564"/>
              <a:gd name="T46" fmla="*/ 11 w 774"/>
              <a:gd name="T47" fmla="*/ 224 h 564"/>
              <a:gd name="T48" fmla="*/ 16 w 774"/>
              <a:gd name="T49" fmla="*/ 228 h 564"/>
              <a:gd name="T50" fmla="*/ 363 w 774"/>
              <a:gd name="T51" fmla="*/ 58 h 564"/>
              <a:gd name="T52" fmla="*/ 219 w 774"/>
              <a:gd name="T53" fmla="*/ 117 h 564"/>
              <a:gd name="T54" fmla="*/ 191 w 774"/>
              <a:gd name="T55" fmla="*/ 112 h 564"/>
              <a:gd name="T56" fmla="*/ 209 w 774"/>
              <a:gd name="T57" fmla="*/ 134 h 564"/>
              <a:gd name="T58" fmla="*/ 191 w 774"/>
              <a:gd name="T59" fmla="*/ 180 h 564"/>
              <a:gd name="T60" fmla="*/ 183 w 774"/>
              <a:gd name="T61" fmla="*/ 190 h 564"/>
              <a:gd name="T62" fmla="*/ 153 w 774"/>
              <a:gd name="T63" fmla="*/ 155 h 564"/>
              <a:gd name="T64" fmla="*/ 183 w 774"/>
              <a:gd name="T65" fmla="*/ 165 h 564"/>
              <a:gd name="T66" fmla="*/ 168 w 774"/>
              <a:gd name="T67" fmla="*/ 140 h 564"/>
              <a:gd name="T68" fmla="*/ 183 w 774"/>
              <a:gd name="T69" fmla="*/ 98 h 564"/>
              <a:gd name="T70" fmla="*/ 191 w 774"/>
              <a:gd name="T71" fmla="*/ 92 h 564"/>
              <a:gd name="T72" fmla="*/ 219 w 774"/>
              <a:gd name="T73" fmla="*/ 117 h 564"/>
              <a:gd name="T74" fmla="*/ 183 w 774"/>
              <a:gd name="T75" fmla="*/ 112 h 564"/>
              <a:gd name="T76" fmla="*/ 183 w 774"/>
              <a:gd name="T77" fmla="*/ 112 h 564"/>
              <a:gd name="T78" fmla="*/ 191 w 774"/>
              <a:gd name="T79" fmla="*/ 165 h 564"/>
              <a:gd name="T80" fmla="*/ 191 w 774"/>
              <a:gd name="T81" fmla="*/ 165 h 564"/>
              <a:gd name="T82" fmla="*/ 20 w 774"/>
              <a:gd name="T83" fmla="*/ 219 h 564"/>
              <a:gd name="T84" fmla="*/ 354 w 774"/>
              <a:gd name="T85" fmla="*/ 63 h 564"/>
              <a:gd name="T86" fmla="*/ 20 w 774"/>
              <a:gd name="T87" fmla="*/ 219 h 564"/>
              <a:gd name="T88" fmla="*/ 38 w 774"/>
              <a:gd name="T89" fmla="*/ 182 h 564"/>
              <a:gd name="T90" fmla="*/ 68 w 774"/>
              <a:gd name="T91" fmla="*/ 205 h 564"/>
              <a:gd name="T92" fmla="*/ 336 w 774"/>
              <a:gd name="T93" fmla="*/ 182 h 564"/>
              <a:gd name="T94" fmla="*/ 336 w 774"/>
              <a:gd name="T95" fmla="*/ 205 h 564"/>
              <a:gd name="T96" fmla="*/ 336 w 774"/>
              <a:gd name="T97" fmla="*/ 182 h 564"/>
              <a:gd name="T98" fmla="*/ 307 w 774"/>
              <a:gd name="T99" fmla="*/ 77 h 564"/>
              <a:gd name="T100" fmla="*/ 336 w 774"/>
              <a:gd name="T101" fmla="*/ 100 h 564"/>
              <a:gd name="T102" fmla="*/ 68 w 774"/>
              <a:gd name="T103" fmla="*/ 77 h 564"/>
              <a:gd name="T104" fmla="*/ 38 w 774"/>
              <a:gd name="T105" fmla="*/ 77 h 564"/>
              <a:gd name="T106" fmla="*/ 68 w 774"/>
              <a:gd name="T107" fmla="*/ 77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74" h="564">
                <a:moveTo>
                  <a:pt x="187" y="205"/>
                </a:moveTo>
                <a:cubicBezTo>
                  <a:pt x="152" y="205"/>
                  <a:pt x="123" y="176"/>
                  <a:pt x="123" y="141"/>
                </a:cubicBezTo>
                <a:cubicBezTo>
                  <a:pt x="123" y="106"/>
                  <a:pt x="152" y="77"/>
                  <a:pt x="187" y="77"/>
                </a:cubicBezTo>
                <a:cubicBezTo>
                  <a:pt x="222" y="77"/>
                  <a:pt x="251" y="106"/>
                  <a:pt x="251" y="141"/>
                </a:cubicBezTo>
                <a:cubicBezTo>
                  <a:pt x="251" y="176"/>
                  <a:pt x="222" y="205"/>
                  <a:pt x="187" y="205"/>
                </a:cubicBezTo>
                <a:close/>
                <a:moveTo>
                  <a:pt x="736" y="564"/>
                </a:moveTo>
                <a:lnTo>
                  <a:pt x="736" y="564"/>
                </a:lnTo>
                <a:lnTo>
                  <a:pt x="603" y="467"/>
                </a:lnTo>
                <a:lnTo>
                  <a:pt x="704" y="324"/>
                </a:lnTo>
                <a:lnTo>
                  <a:pt x="774" y="363"/>
                </a:lnTo>
                <a:lnTo>
                  <a:pt x="774" y="564"/>
                </a:lnTo>
                <a:lnTo>
                  <a:pt x="736" y="564"/>
                </a:lnTo>
                <a:close/>
                <a:moveTo>
                  <a:pt x="686" y="328"/>
                </a:moveTo>
                <a:lnTo>
                  <a:pt x="686" y="328"/>
                </a:lnTo>
                <a:cubicBezTo>
                  <a:pt x="666" y="314"/>
                  <a:pt x="649" y="306"/>
                  <a:pt x="634" y="289"/>
                </a:cubicBezTo>
                <a:cubicBezTo>
                  <a:pt x="618" y="270"/>
                  <a:pt x="626" y="250"/>
                  <a:pt x="586" y="160"/>
                </a:cubicBezTo>
                <a:cubicBezTo>
                  <a:pt x="576" y="137"/>
                  <a:pt x="565" y="116"/>
                  <a:pt x="548" y="104"/>
                </a:cubicBezTo>
                <a:cubicBezTo>
                  <a:pt x="505" y="74"/>
                  <a:pt x="481" y="21"/>
                  <a:pt x="446" y="12"/>
                </a:cubicBezTo>
                <a:cubicBezTo>
                  <a:pt x="393" y="0"/>
                  <a:pt x="303" y="0"/>
                  <a:pt x="289" y="19"/>
                </a:cubicBezTo>
                <a:cubicBezTo>
                  <a:pt x="284" y="24"/>
                  <a:pt x="283" y="30"/>
                  <a:pt x="284" y="35"/>
                </a:cubicBezTo>
                <a:lnTo>
                  <a:pt x="383" y="35"/>
                </a:lnTo>
                <a:lnTo>
                  <a:pt x="384" y="56"/>
                </a:lnTo>
                <a:cubicBezTo>
                  <a:pt x="391" y="57"/>
                  <a:pt x="404" y="60"/>
                  <a:pt x="408" y="63"/>
                </a:cubicBezTo>
                <a:cubicBezTo>
                  <a:pt x="418" y="69"/>
                  <a:pt x="450" y="113"/>
                  <a:pt x="462" y="137"/>
                </a:cubicBezTo>
                <a:cubicBezTo>
                  <a:pt x="472" y="156"/>
                  <a:pt x="482" y="181"/>
                  <a:pt x="480" y="199"/>
                </a:cubicBezTo>
                <a:cubicBezTo>
                  <a:pt x="478" y="218"/>
                  <a:pt x="472" y="225"/>
                  <a:pt x="453" y="241"/>
                </a:cubicBezTo>
                <a:cubicBezTo>
                  <a:pt x="439" y="252"/>
                  <a:pt x="407" y="251"/>
                  <a:pt x="375" y="247"/>
                </a:cubicBezTo>
                <a:lnTo>
                  <a:pt x="268" y="247"/>
                </a:lnTo>
                <a:cubicBezTo>
                  <a:pt x="261" y="252"/>
                  <a:pt x="256" y="261"/>
                  <a:pt x="254" y="276"/>
                </a:cubicBezTo>
                <a:cubicBezTo>
                  <a:pt x="253" y="292"/>
                  <a:pt x="293" y="298"/>
                  <a:pt x="306" y="302"/>
                </a:cubicBezTo>
                <a:cubicBezTo>
                  <a:pt x="375" y="317"/>
                  <a:pt x="390" y="318"/>
                  <a:pt x="417" y="334"/>
                </a:cubicBezTo>
                <a:cubicBezTo>
                  <a:pt x="470" y="365"/>
                  <a:pt x="469" y="394"/>
                  <a:pt x="553" y="411"/>
                </a:cubicBezTo>
                <a:cubicBezTo>
                  <a:pt x="564" y="413"/>
                  <a:pt x="584" y="426"/>
                  <a:pt x="605" y="441"/>
                </a:cubicBezTo>
                <a:lnTo>
                  <a:pt x="686" y="328"/>
                </a:lnTo>
                <a:close/>
                <a:moveTo>
                  <a:pt x="374" y="238"/>
                </a:moveTo>
                <a:lnTo>
                  <a:pt x="374" y="238"/>
                </a:lnTo>
                <a:lnTo>
                  <a:pt x="0" y="238"/>
                </a:lnTo>
                <a:lnTo>
                  <a:pt x="0" y="44"/>
                </a:lnTo>
                <a:lnTo>
                  <a:pt x="374" y="44"/>
                </a:lnTo>
                <a:cubicBezTo>
                  <a:pt x="374" y="109"/>
                  <a:pt x="374" y="173"/>
                  <a:pt x="374" y="238"/>
                </a:cubicBezTo>
                <a:close/>
                <a:moveTo>
                  <a:pt x="363" y="58"/>
                </a:moveTo>
                <a:lnTo>
                  <a:pt x="363" y="58"/>
                </a:lnTo>
                <a:lnTo>
                  <a:pt x="363" y="54"/>
                </a:lnTo>
                <a:lnTo>
                  <a:pt x="359" y="54"/>
                </a:lnTo>
                <a:lnTo>
                  <a:pt x="16" y="54"/>
                </a:lnTo>
                <a:lnTo>
                  <a:pt x="11" y="54"/>
                </a:lnTo>
                <a:lnTo>
                  <a:pt x="11" y="58"/>
                </a:lnTo>
                <a:lnTo>
                  <a:pt x="11" y="224"/>
                </a:lnTo>
                <a:lnTo>
                  <a:pt x="11" y="228"/>
                </a:lnTo>
                <a:lnTo>
                  <a:pt x="16" y="228"/>
                </a:lnTo>
                <a:lnTo>
                  <a:pt x="363" y="228"/>
                </a:lnTo>
                <a:cubicBezTo>
                  <a:pt x="363" y="172"/>
                  <a:pt x="363" y="115"/>
                  <a:pt x="363" y="58"/>
                </a:cubicBezTo>
                <a:close/>
                <a:moveTo>
                  <a:pt x="219" y="117"/>
                </a:moveTo>
                <a:lnTo>
                  <a:pt x="219" y="117"/>
                </a:lnTo>
                <a:lnTo>
                  <a:pt x="198" y="120"/>
                </a:lnTo>
                <a:cubicBezTo>
                  <a:pt x="197" y="116"/>
                  <a:pt x="196" y="114"/>
                  <a:pt x="191" y="112"/>
                </a:cubicBezTo>
                <a:lnTo>
                  <a:pt x="191" y="128"/>
                </a:lnTo>
                <a:cubicBezTo>
                  <a:pt x="199" y="130"/>
                  <a:pt x="205" y="132"/>
                  <a:pt x="209" y="134"/>
                </a:cubicBezTo>
                <a:cubicBezTo>
                  <a:pt x="229" y="144"/>
                  <a:pt x="223" y="171"/>
                  <a:pt x="203" y="178"/>
                </a:cubicBezTo>
                <a:cubicBezTo>
                  <a:pt x="200" y="179"/>
                  <a:pt x="196" y="179"/>
                  <a:pt x="191" y="180"/>
                </a:cubicBezTo>
                <a:lnTo>
                  <a:pt x="191" y="190"/>
                </a:lnTo>
                <a:lnTo>
                  <a:pt x="183" y="190"/>
                </a:lnTo>
                <a:lnTo>
                  <a:pt x="183" y="180"/>
                </a:lnTo>
                <a:cubicBezTo>
                  <a:pt x="167" y="178"/>
                  <a:pt x="156" y="172"/>
                  <a:pt x="153" y="155"/>
                </a:cubicBezTo>
                <a:lnTo>
                  <a:pt x="175" y="153"/>
                </a:lnTo>
                <a:cubicBezTo>
                  <a:pt x="176" y="159"/>
                  <a:pt x="178" y="162"/>
                  <a:pt x="183" y="165"/>
                </a:cubicBezTo>
                <a:lnTo>
                  <a:pt x="183" y="146"/>
                </a:lnTo>
                <a:cubicBezTo>
                  <a:pt x="176" y="144"/>
                  <a:pt x="171" y="142"/>
                  <a:pt x="168" y="140"/>
                </a:cubicBezTo>
                <a:cubicBezTo>
                  <a:pt x="154" y="134"/>
                  <a:pt x="153" y="115"/>
                  <a:pt x="163" y="105"/>
                </a:cubicBezTo>
                <a:cubicBezTo>
                  <a:pt x="168" y="100"/>
                  <a:pt x="174" y="98"/>
                  <a:pt x="183" y="98"/>
                </a:cubicBezTo>
                <a:lnTo>
                  <a:pt x="183" y="92"/>
                </a:lnTo>
                <a:lnTo>
                  <a:pt x="191" y="92"/>
                </a:lnTo>
                <a:lnTo>
                  <a:pt x="191" y="98"/>
                </a:lnTo>
                <a:cubicBezTo>
                  <a:pt x="205" y="98"/>
                  <a:pt x="215" y="103"/>
                  <a:pt x="219" y="117"/>
                </a:cubicBezTo>
                <a:close/>
                <a:moveTo>
                  <a:pt x="183" y="112"/>
                </a:moveTo>
                <a:lnTo>
                  <a:pt x="183" y="112"/>
                </a:lnTo>
                <a:cubicBezTo>
                  <a:pt x="175" y="114"/>
                  <a:pt x="175" y="123"/>
                  <a:pt x="183" y="126"/>
                </a:cubicBezTo>
                <a:lnTo>
                  <a:pt x="183" y="112"/>
                </a:lnTo>
                <a:close/>
                <a:moveTo>
                  <a:pt x="191" y="165"/>
                </a:moveTo>
                <a:lnTo>
                  <a:pt x="191" y="165"/>
                </a:lnTo>
                <a:cubicBezTo>
                  <a:pt x="203" y="163"/>
                  <a:pt x="204" y="152"/>
                  <a:pt x="191" y="148"/>
                </a:cubicBezTo>
                <a:lnTo>
                  <a:pt x="191" y="165"/>
                </a:lnTo>
                <a:close/>
                <a:moveTo>
                  <a:pt x="20" y="219"/>
                </a:moveTo>
                <a:lnTo>
                  <a:pt x="20" y="219"/>
                </a:lnTo>
                <a:lnTo>
                  <a:pt x="354" y="219"/>
                </a:lnTo>
                <a:lnTo>
                  <a:pt x="354" y="63"/>
                </a:lnTo>
                <a:lnTo>
                  <a:pt x="20" y="63"/>
                </a:lnTo>
                <a:lnTo>
                  <a:pt x="20" y="219"/>
                </a:lnTo>
                <a:close/>
                <a:moveTo>
                  <a:pt x="38" y="182"/>
                </a:moveTo>
                <a:lnTo>
                  <a:pt x="38" y="182"/>
                </a:lnTo>
                <a:lnTo>
                  <a:pt x="38" y="205"/>
                </a:lnTo>
                <a:lnTo>
                  <a:pt x="68" y="205"/>
                </a:lnTo>
                <a:cubicBezTo>
                  <a:pt x="67" y="192"/>
                  <a:pt x="55" y="182"/>
                  <a:pt x="38" y="182"/>
                </a:cubicBezTo>
                <a:close/>
                <a:moveTo>
                  <a:pt x="336" y="182"/>
                </a:moveTo>
                <a:lnTo>
                  <a:pt x="336" y="182"/>
                </a:lnTo>
                <a:lnTo>
                  <a:pt x="336" y="205"/>
                </a:lnTo>
                <a:lnTo>
                  <a:pt x="307" y="205"/>
                </a:lnTo>
                <a:cubicBezTo>
                  <a:pt x="307" y="192"/>
                  <a:pt x="320" y="182"/>
                  <a:pt x="336" y="182"/>
                </a:cubicBezTo>
                <a:close/>
                <a:moveTo>
                  <a:pt x="307" y="77"/>
                </a:moveTo>
                <a:lnTo>
                  <a:pt x="307" y="77"/>
                </a:lnTo>
                <a:lnTo>
                  <a:pt x="336" y="77"/>
                </a:lnTo>
                <a:lnTo>
                  <a:pt x="336" y="100"/>
                </a:lnTo>
                <a:cubicBezTo>
                  <a:pt x="320" y="100"/>
                  <a:pt x="307" y="90"/>
                  <a:pt x="307" y="77"/>
                </a:cubicBezTo>
                <a:close/>
                <a:moveTo>
                  <a:pt x="68" y="77"/>
                </a:moveTo>
                <a:lnTo>
                  <a:pt x="68" y="77"/>
                </a:lnTo>
                <a:lnTo>
                  <a:pt x="38" y="77"/>
                </a:lnTo>
                <a:lnTo>
                  <a:pt x="38" y="100"/>
                </a:lnTo>
                <a:cubicBezTo>
                  <a:pt x="55" y="100"/>
                  <a:pt x="68" y="90"/>
                  <a:pt x="68" y="77"/>
                </a:cubicBezTo>
                <a:close/>
              </a:path>
            </a:pathLst>
          </a:custGeom>
          <a:solidFill>
            <a:srgbClr val="1D4C61"/>
          </a:solidFill>
          <a:ln>
            <a:noFill/>
          </a:ln>
          <a:extLst/>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FFFFFF"/>
              </a:solidFill>
              <a:effectLst/>
              <a:uLnTx/>
              <a:uFillTx/>
              <a:latin typeface="Arial" panose="020B0604020202020204" pitchFamily="34" charset="0"/>
              <a:ea typeface="宋体" panose="02010600030101010101" pitchFamily="2" charset="-122"/>
            </a:endParaRPr>
          </a:p>
        </p:txBody>
      </p:sp>
      <p:sp>
        <p:nvSpPr>
          <p:cNvPr id="151" name="Freeform 13"/>
          <p:cNvSpPr>
            <a:spLocks noEditPoints="1" noChangeArrowheads="1"/>
          </p:cNvSpPr>
          <p:nvPr/>
        </p:nvSpPr>
        <p:spPr bwMode="auto">
          <a:xfrm>
            <a:off x="6113888" y="5291364"/>
            <a:ext cx="742950" cy="723900"/>
          </a:xfrm>
          <a:custGeom>
            <a:avLst/>
            <a:gdLst>
              <a:gd name="T0" fmla="*/ 68 w 657"/>
              <a:gd name="T1" fmla="*/ 639 h 639"/>
              <a:gd name="T2" fmla="*/ 0 w 657"/>
              <a:gd name="T3" fmla="*/ 569 h 639"/>
              <a:gd name="T4" fmla="*/ 31 w 657"/>
              <a:gd name="T5" fmla="*/ 313 h 639"/>
              <a:gd name="T6" fmla="*/ 68 w 657"/>
              <a:gd name="T7" fmla="*/ 265 h 639"/>
              <a:gd name="T8" fmla="*/ 589 w 657"/>
              <a:gd name="T9" fmla="*/ 253 h 639"/>
              <a:gd name="T10" fmla="*/ 589 w 657"/>
              <a:gd name="T11" fmla="*/ 313 h 639"/>
              <a:gd name="T12" fmla="*/ 657 w 657"/>
              <a:gd name="T13" fmla="*/ 344 h 639"/>
              <a:gd name="T14" fmla="*/ 589 w 657"/>
              <a:gd name="T15" fmla="*/ 569 h 639"/>
              <a:gd name="T16" fmla="*/ 214 w 657"/>
              <a:gd name="T17" fmla="*/ 21 h 639"/>
              <a:gd name="T18" fmla="*/ 214 w 657"/>
              <a:gd name="T19" fmla="*/ 227 h 639"/>
              <a:gd name="T20" fmla="*/ 443 w 657"/>
              <a:gd name="T21" fmla="*/ 63 h 639"/>
              <a:gd name="T22" fmla="*/ 214 w 657"/>
              <a:gd name="T23" fmla="*/ 21 h 639"/>
              <a:gd name="T24" fmla="*/ 241 w 657"/>
              <a:gd name="T25" fmla="*/ 71 h 639"/>
              <a:gd name="T26" fmla="*/ 416 w 657"/>
              <a:gd name="T27" fmla="*/ 92 h 639"/>
              <a:gd name="T28" fmla="*/ 241 w 657"/>
              <a:gd name="T29" fmla="*/ 71 h 639"/>
              <a:gd name="T30" fmla="*/ 241 w 657"/>
              <a:gd name="T31" fmla="*/ 126 h 639"/>
              <a:gd name="T32" fmla="*/ 416 w 657"/>
              <a:gd name="T33" fmla="*/ 147 h 639"/>
              <a:gd name="T34" fmla="*/ 241 w 657"/>
              <a:gd name="T35" fmla="*/ 126 h 639"/>
              <a:gd name="T36" fmla="*/ 241 w 657"/>
              <a:gd name="T37" fmla="*/ 181 h 639"/>
              <a:gd name="T38" fmla="*/ 416 w 657"/>
              <a:gd name="T39" fmla="*/ 201 h 639"/>
              <a:gd name="T40" fmla="*/ 241 w 657"/>
              <a:gd name="T41" fmla="*/ 181 h 639"/>
              <a:gd name="T42" fmla="*/ 192 w 657"/>
              <a:gd name="T43" fmla="*/ 238 h 639"/>
              <a:gd name="T44" fmla="*/ 192 w 657"/>
              <a:gd name="T45" fmla="*/ 0 h 639"/>
              <a:gd name="T46" fmla="*/ 371 w 657"/>
              <a:gd name="T47" fmla="*/ 0 h 639"/>
              <a:gd name="T48" fmla="*/ 376 w 657"/>
              <a:gd name="T49" fmla="*/ 1 h 639"/>
              <a:gd name="T50" fmla="*/ 465 w 657"/>
              <a:gd name="T51" fmla="*/ 50 h 639"/>
              <a:gd name="T52" fmla="*/ 465 w 657"/>
              <a:gd name="T53" fmla="*/ 238 h 639"/>
              <a:gd name="T54" fmla="*/ 454 w 657"/>
              <a:gd name="T55" fmla="*/ 249 h 639"/>
              <a:gd name="T56" fmla="*/ 192 w 657"/>
              <a:gd name="T57" fmla="*/ 249 h 639"/>
              <a:gd name="T58" fmla="*/ 602 w 657"/>
              <a:gd name="T59" fmla="*/ 388 h 639"/>
              <a:gd name="T60" fmla="*/ 582 w 657"/>
              <a:gd name="T61" fmla="*/ 368 h 639"/>
              <a:gd name="T62" fmla="*/ 622 w 657"/>
              <a:gd name="T63" fmla="*/ 368 h 639"/>
              <a:gd name="T64" fmla="*/ 123 w 657"/>
              <a:gd name="T65" fmla="*/ 584 h 639"/>
              <a:gd name="T66" fmla="*/ 534 w 657"/>
              <a:gd name="T67" fmla="*/ 584 h 639"/>
              <a:gd name="T68" fmla="*/ 534 w 657"/>
              <a:gd name="T69" fmla="*/ 613 h 639"/>
              <a:gd name="T70" fmla="*/ 109 w 657"/>
              <a:gd name="T71" fmla="*/ 598 h 639"/>
              <a:gd name="T72" fmla="*/ 46 w 657"/>
              <a:gd name="T73" fmla="*/ 354 h 639"/>
              <a:gd name="T74" fmla="*/ 98 w 657"/>
              <a:gd name="T75" fmla="*/ 354 h 639"/>
              <a:gd name="T76" fmla="*/ 109 w 657"/>
              <a:gd name="T77" fmla="*/ 371 h 639"/>
              <a:gd name="T78" fmla="*/ 46 w 657"/>
              <a:gd name="T79" fmla="*/ 382 h 639"/>
              <a:gd name="T80" fmla="*/ 35 w 657"/>
              <a:gd name="T81" fmla="*/ 364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57" h="639">
                <a:moveTo>
                  <a:pt x="589" y="639"/>
                </a:moveTo>
                <a:lnTo>
                  <a:pt x="68" y="639"/>
                </a:lnTo>
                <a:lnTo>
                  <a:pt x="68" y="569"/>
                </a:lnTo>
                <a:lnTo>
                  <a:pt x="0" y="569"/>
                </a:lnTo>
                <a:lnTo>
                  <a:pt x="0" y="344"/>
                </a:lnTo>
                <a:lnTo>
                  <a:pt x="31" y="313"/>
                </a:lnTo>
                <a:lnTo>
                  <a:pt x="68" y="313"/>
                </a:lnTo>
                <a:lnTo>
                  <a:pt x="68" y="265"/>
                </a:lnTo>
                <a:lnTo>
                  <a:pt x="589" y="265"/>
                </a:lnTo>
                <a:lnTo>
                  <a:pt x="589" y="253"/>
                </a:lnTo>
                <a:lnTo>
                  <a:pt x="589" y="313"/>
                </a:lnTo>
                <a:lnTo>
                  <a:pt x="626" y="313"/>
                </a:lnTo>
                <a:lnTo>
                  <a:pt x="657" y="344"/>
                </a:lnTo>
                <a:lnTo>
                  <a:pt x="657" y="569"/>
                </a:lnTo>
                <a:lnTo>
                  <a:pt x="589" y="569"/>
                </a:lnTo>
                <a:lnTo>
                  <a:pt x="589" y="639"/>
                </a:lnTo>
                <a:close/>
                <a:moveTo>
                  <a:pt x="214" y="21"/>
                </a:moveTo>
                <a:lnTo>
                  <a:pt x="214" y="21"/>
                </a:lnTo>
                <a:lnTo>
                  <a:pt x="214" y="227"/>
                </a:lnTo>
                <a:lnTo>
                  <a:pt x="443" y="227"/>
                </a:lnTo>
                <a:lnTo>
                  <a:pt x="443" y="63"/>
                </a:lnTo>
                <a:lnTo>
                  <a:pt x="368" y="21"/>
                </a:lnTo>
                <a:lnTo>
                  <a:pt x="214" y="21"/>
                </a:lnTo>
                <a:close/>
                <a:moveTo>
                  <a:pt x="241" y="71"/>
                </a:moveTo>
                <a:lnTo>
                  <a:pt x="241" y="71"/>
                </a:lnTo>
                <a:lnTo>
                  <a:pt x="416" y="71"/>
                </a:lnTo>
                <a:lnTo>
                  <a:pt x="416" y="92"/>
                </a:lnTo>
                <a:lnTo>
                  <a:pt x="241" y="92"/>
                </a:lnTo>
                <a:lnTo>
                  <a:pt x="241" y="71"/>
                </a:lnTo>
                <a:close/>
                <a:moveTo>
                  <a:pt x="241" y="126"/>
                </a:moveTo>
                <a:lnTo>
                  <a:pt x="241" y="126"/>
                </a:lnTo>
                <a:lnTo>
                  <a:pt x="416" y="126"/>
                </a:lnTo>
                <a:lnTo>
                  <a:pt x="416" y="147"/>
                </a:lnTo>
                <a:lnTo>
                  <a:pt x="241" y="147"/>
                </a:lnTo>
                <a:lnTo>
                  <a:pt x="241" y="126"/>
                </a:lnTo>
                <a:close/>
                <a:moveTo>
                  <a:pt x="241" y="181"/>
                </a:moveTo>
                <a:lnTo>
                  <a:pt x="241" y="181"/>
                </a:lnTo>
                <a:lnTo>
                  <a:pt x="416" y="181"/>
                </a:lnTo>
                <a:lnTo>
                  <a:pt x="416" y="201"/>
                </a:lnTo>
                <a:lnTo>
                  <a:pt x="241" y="201"/>
                </a:lnTo>
                <a:lnTo>
                  <a:pt x="241" y="181"/>
                </a:lnTo>
                <a:close/>
                <a:moveTo>
                  <a:pt x="192" y="238"/>
                </a:moveTo>
                <a:lnTo>
                  <a:pt x="192" y="238"/>
                </a:lnTo>
                <a:lnTo>
                  <a:pt x="192" y="11"/>
                </a:lnTo>
                <a:lnTo>
                  <a:pt x="192" y="0"/>
                </a:lnTo>
                <a:lnTo>
                  <a:pt x="203" y="0"/>
                </a:lnTo>
                <a:lnTo>
                  <a:pt x="371" y="0"/>
                </a:lnTo>
                <a:lnTo>
                  <a:pt x="373" y="0"/>
                </a:lnTo>
                <a:lnTo>
                  <a:pt x="376" y="1"/>
                </a:lnTo>
                <a:lnTo>
                  <a:pt x="459" y="47"/>
                </a:lnTo>
                <a:lnTo>
                  <a:pt x="465" y="50"/>
                </a:lnTo>
                <a:lnTo>
                  <a:pt x="465" y="56"/>
                </a:lnTo>
                <a:lnTo>
                  <a:pt x="465" y="238"/>
                </a:lnTo>
                <a:lnTo>
                  <a:pt x="465" y="249"/>
                </a:lnTo>
                <a:lnTo>
                  <a:pt x="454" y="249"/>
                </a:lnTo>
                <a:lnTo>
                  <a:pt x="203" y="249"/>
                </a:lnTo>
                <a:lnTo>
                  <a:pt x="192" y="249"/>
                </a:lnTo>
                <a:lnTo>
                  <a:pt x="192" y="238"/>
                </a:lnTo>
                <a:close/>
                <a:moveTo>
                  <a:pt x="602" y="388"/>
                </a:moveTo>
                <a:lnTo>
                  <a:pt x="602" y="388"/>
                </a:lnTo>
                <a:cubicBezTo>
                  <a:pt x="591" y="388"/>
                  <a:pt x="582" y="379"/>
                  <a:pt x="582" y="368"/>
                </a:cubicBezTo>
                <a:cubicBezTo>
                  <a:pt x="582" y="357"/>
                  <a:pt x="591" y="348"/>
                  <a:pt x="602" y="348"/>
                </a:cubicBezTo>
                <a:cubicBezTo>
                  <a:pt x="613" y="348"/>
                  <a:pt x="622" y="357"/>
                  <a:pt x="622" y="368"/>
                </a:cubicBezTo>
                <a:cubicBezTo>
                  <a:pt x="622" y="379"/>
                  <a:pt x="613" y="388"/>
                  <a:pt x="602" y="388"/>
                </a:cubicBezTo>
                <a:close/>
                <a:moveTo>
                  <a:pt x="123" y="584"/>
                </a:moveTo>
                <a:lnTo>
                  <a:pt x="123" y="584"/>
                </a:lnTo>
                <a:lnTo>
                  <a:pt x="534" y="584"/>
                </a:lnTo>
                <a:cubicBezTo>
                  <a:pt x="542" y="584"/>
                  <a:pt x="549" y="590"/>
                  <a:pt x="549" y="598"/>
                </a:cubicBezTo>
                <a:cubicBezTo>
                  <a:pt x="549" y="606"/>
                  <a:pt x="542" y="613"/>
                  <a:pt x="534" y="613"/>
                </a:cubicBezTo>
                <a:lnTo>
                  <a:pt x="123" y="613"/>
                </a:lnTo>
                <a:cubicBezTo>
                  <a:pt x="115" y="613"/>
                  <a:pt x="109" y="606"/>
                  <a:pt x="109" y="598"/>
                </a:cubicBezTo>
                <a:cubicBezTo>
                  <a:pt x="109" y="590"/>
                  <a:pt x="115" y="584"/>
                  <a:pt x="123" y="584"/>
                </a:cubicBezTo>
                <a:close/>
                <a:moveTo>
                  <a:pt x="46" y="354"/>
                </a:moveTo>
                <a:lnTo>
                  <a:pt x="46" y="354"/>
                </a:lnTo>
                <a:lnTo>
                  <a:pt x="98" y="354"/>
                </a:lnTo>
                <a:cubicBezTo>
                  <a:pt x="104" y="354"/>
                  <a:pt x="109" y="358"/>
                  <a:pt x="109" y="364"/>
                </a:cubicBezTo>
                <a:lnTo>
                  <a:pt x="109" y="371"/>
                </a:lnTo>
                <a:cubicBezTo>
                  <a:pt x="109" y="377"/>
                  <a:pt x="104" y="382"/>
                  <a:pt x="98" y="382"/>
                </a:cubicBezTo>
                <a:lnTo>
                  <a:pt x="46" y="382"/>
                </a:lnTo>
                <a:cubicBezTo>
                  <a:pt x="40" y="382"/>
                  <a:pt x="35" y="377"/>
                  <a:pt x="35" y="371"/>
                </a:cubicBezTo>
                <a:lnTo>
                  <a:pt x="35" y="364"/>
                </a:lnTo>
                <a:cubicBezTo>
                  <a:pt x="35" y="358"/>
                  <a:pt x="40" y="354"/>
                  <a:pt x="46" y="354"/>
                </a:cubicBezTo>
                <a:close/>
              </a:path>
            </a:pathLst>
          </a:custGeom>
          <a:solidFill>
            <a:srgbClr val="1D4C61"/>
          </a:solidFill>
          <a:ln>
            <a:noFill/>
          </a:ln>
          <a:extLst/>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FFFFFF"/>
              </a:solidFill>
              <a:effectLst/>
              <a:uLnTx/>
              <a:uFillTx/>
              <a:latin typeface="Arial" panose="020B0604020202020204" pitchFamily="34" charset="0"/>
              <a:ea typeface="宋体" panose="02010600030101010101" pitchFamily="2" charset="-122"/>
            </a:endParaRPr>
          </a:p>
        </p:txBody>
      </p:sp>
      <p:sp>
        <p:nvSpPr>
          <p:cNvPr id="152" name="Freeform 14"/>
          <p:cNvSpPr>
            <a:spLocks noEditPoints="1" noChangeArrowheads="1"/>
          </p:cNvSpPr>
          <p:nvPr/>
        </p:nvSpPr>
        <p:spPr bwMode="auto">
          <a:xfrm>
            <a:off x="2680125" y="5459639"/>
            <a:ext cx="685800" cy="682625"/>
          </a:xfrm>
          <a:custGeom>
            <a:avLst/>
            <a:gdLst>
              <a:gd name="T0" fmla="*/ 359 w 605"/>
              <a:gd name="T1" fmla="*/ 39 h 602"/>
              <a:gd name="T2" fmla="*/ 462 w 605"/>
              <a:gd name="T3" fmla="*/ 85 h 602"/>
              <a:gd name="T4" fmla="*/ 537 w 605"/>
              <a:gd name="T5" fmla="*/ 168 h 602"/>
              <a:gd name="T6" fmla="*/ 572 w 605"/>
              <a:gd name="T7" fmla="*/ 275 h 602"/>
              <a:gd name="T8" fmla="*/ 560 w 605"/>
              <a:gd name="T9" fmla="*/ 387 h 602"/>
              <a:gd name="T10" fmla="*/ 504 w 605"/>
              <a:gd name="T11" fmla="*/ 484 h 602"/>
              <a:gd name="T12" fmla="*/ 413 w 605"/>
              <a:gd name="T13" fmla="*/ 551 h 602"/>
              <a:gd name="T14" fmla="*/ 303 w 605"/>
              <a:gd name="T15" fmla="*/ 574 h 602"/>
              <a:gd name="T16" fmla="*/ 193 w 605"/>
              <a:gd name="T17" fmla="*/ 551 h 602"/>
              <a:gd name="T18" fmla="*/ 102 w 605"/>
              <a:gd name="T19" fmla="*/ 484 h 602"/>
              <a:gd name="T20" fmla="*/ 46 w 605"/>
              <a:gd name="T21" fmla="*/ 387 h 602"/>
              <a:gd name="T22" fmla="*/ 34 w 605"/>
              <a:gd name="T23" fmla="*/ 275 h 602"/>
              <a:gd name="T24" fmla="*/ 69 w 605"/>
              <a:gd name="T25" fmla="*/ 168 h 602"/>
              <a:gd name="T26" fmla="*/ 144 w 605"/>
              <a:gd name="T27" fmla="*/ 85 h 602"/>
              <a:gd name="T28" fmla="*/ 247 w 605"/>
              <a:gd name="T29" fmla="*/ 39 h 602"/>
              <a:gd name="T30" fmla="*/ 359 w 605"/>
              <a:gd name="T31" fmla="*/ 39 h 602"/>
              <a:gd name="T32" fmla="*/ 376 w 605"/>
              <a:gd name="T33" fmla="*/ 379 h 602"/>
              <a:gd name="T34" fmla="*/ 376 w 605"/>
              <a:gd name="T35" fmla="*/ 379 h 602"/>
              <a:gd name="T36" fmla="*/ 412 w 605"/>
              <a:gd name="T37" fmla="*/ 419 h 602"/>
              <a:gd name="T38" fmla="*/ 397 w 605"/>
              <a:gd name="T39" fmla="*/ 332 h 602"/>
              <a:gd name="T40" fmla="*/ 376 w 605"/>
              <a:gd name="T41" fmla="*/ 379 h 602"/>
              <a:gd name="T42" fmla="*/ 186 w 605"/>
              <a:gd name="T43" fmla="*/ 222 h 602"/>
              <a:gd name="T44" fmla="*/ 186 w 605"/>
              <a:gd name="T45" fmla="*/ 222 h 602"/>
              <a:gd name="T46" fmla="*/ 221 w 605"/>
              <a:gd name="T47" fmla="*/ 261 h 602"/>
              <a:gd name="T48" fmla="*/ 207 w 605"/>
              <a:gd name="T49" fmla="*/ 175 h 602"/>
              <a:gd name="T50" fmla="*/ 186 w 605"/>
              <a:gd name="T51" fmla="*/ 222 h 602"/>
              <a:gd name="T52" fmla="*/ 141 w 605"/>
              <a:gd name="T53" fmla="*/ 222 h 602"/>
              <a:gd name="T54" fmla="*/ 141 w 605"/>
              <a:gd name="T55" fmla="*/ 222 h 602"/>
              <a:gd name="T56" fmla="*/ 256 w 605"/>
              <a:gd name="T57" fmla="*/ 162 h 602"/>
              <a:gd name="T58" fmla="*/ 208 w 605"/>
              <a:gd name="T59" fmla="*/ 301 h 602"/>
              <a:gd name="T60" fmla="*/ 141 w 605"/>
              <a:gd name="T61" fmla="*/ 222 h 602"/>
              <a:gd name="T62" fmla="*/ 244 w 605"/>
              <a:gd name="T63" fmla="*/ 460 h 602"/>
              <a:gd name="T64" fmla="*/ 244 w 605"/>
              <a:gd name="T65" fmla="*/ 460 h 602"/>
              <a:gd name="T66" fmla="*/ 201 w 605"/>
              <a:gd name="T67" fmla="*/ 460 h 602"/>
              <a:gd name="T68" fmla="*/ 362 w 605"/>
              <a:gd name="T69" fmla="*/ 141 h 602"/>
              <a:gd name="T70" fmla="*/ 404 w 605"/>
              <a:gd name="T71" fmla="*/ 141 h 602"/>
              <a:gd name="T72" fmla="*/ 244 w 605"/>
              <a:gd name="T73" fmla="*/ 460 h 602"/>
              <a:gd name="T74" fmla="*/ 331 w 605"/>
              <a:gd name="T75" fmla="*/ 379 h 602"/>
              <a:gd name="T76" fmla="*/ 331 w 605"/>
              <a:gd name="T77" fmla="*/ 379 h 602"/>
              <a:gd name="T78" fmla="*/ 446 w 605"/>
              <a:gd name="T79" fmla="*/ 319 h 602"/>
              <a:gd name="T80" fmla="*/ 398 w 605"/>
              <a:gd name="T81" fmla="*/ 459 h 602"/>
              <a:gd name="T82" fmla="*/ 331 w 605"/>
              <a:gd name="T83" fmla="*/ 379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5" h="602">
                <a:moveTo>
                  <a:pt x="359" y="39"/>
                </a:moveTo>
                <a:cubicBezTo>
                  <a:pt x="435" y="31"/>
                  <a:pt x="417" y="22"/>
                  <a:pt x="462" y="85"/>
                </a:cubicBezTo>
                <a:cubicBezTo>
                  <a:pt x="535" y="108"/>
                  <a:pt x="521" y="93"/>
                  <a:pt x="537" y="168"/>
                </a:cubicBezTo>
                <a:cubicBezTo>
                  <a:pt x="594" y="219"/>
                  <a:pt x="588" y="200"/>
                  <a:pt x="572" y="275"/>
                </a:cubicBezTo>
                <a:cubicBezTo>
                  <a:pt x="603" y="345"/>
                  <a:pt x="605" y="325"/>
                  <a:pt x="560" y="387"/>
                </a:cubicBezTo>
                <a:cubicBezTo>
                  <a:pt x="560" y="464"/>
                  <a:pt x="570" y="446"/>
                  <a:pt x="504" y="484"/>
                </a:cubicBezTo>
                <a:cubicBezTo>
                  <a:pt x="473" y="555"/>
                  <a:pt x="489" y="543"/>
                  <a:pt x="413" y="551"/>
                </a:cubicBezTo>
                <a:cubicBezTo>
                  <a:pt x="356" y="602"/>
                  <a:pt x="376" y="598"/>
                  <a:pt x="303" y="574"/>
                </a:cubicBezTo>
                <a:cubicBezTo>
                  <a:pt x="230" y="598"/>
                  <a:pt x="250" y="602"/>
                  <a:pt x="193" y="551"/>
                </a:cubicBezTo>
                <a:cubicBezTo>
                  <a:pt x="116" y="543"/>
                  <a:pt x="133" y="555"/>
                  <a:pt x="102" y="484"/>
                </a:cubicBezTo>
                <a:cubicBezTo>
                  <a:pt x="35" y="446"/>
                  <a:pt x="45" y="464"/>
                  <a:pt x="46" y="387"/>
                </a:cubicBezTo>
                <a:cubicBezTo>
                  <a:pt x="0" y="325"/>
                  <a:pt x="2" y="345"/>
                  <a:pt x="34" y="275"/>
                </a:cubicBezTo>
                <a:cubicBezTo>
                  <a:pt x="18" y="200"/>
                  <a:pt x="11" y="219"/>
                  <a:pt x="69" y="168"/>
                </a:cubicBezTo>
                <a:cubicBezTo>
                  <a:pt x="84" y="93"/>
                  <a:pt x="71" y="108"/>
                  <a:pt x="144" y="85"/>
                </a:cubicBezTo>
                <a:cubicBezTo>
                  <a:pt x="189" y="22"/>
                  <a:pt x="170" y="31"/>
                  <a:pt x="247" y="39"/>
                </a:cubicBezTo>
                <a:cubicBezTo>
                  <a:pt x="313" y="0"/>
                  <a:pt x="293" y="0"/>
                  <a:pt x="359" y="39"/>
                </a:cubicBezTo>
                <a:close/>
                <a:moveTo>
                  <a:pt x="376" y="379"/>
                </a:moveTo>
                <a:lnTo>
                  <a:pt x="376" y="379"/>
                </a:lnTo>
                <a:cubicBezTo>
                  <a:pt x="376" y="443"/>
                  <a:pt x="406" y="427"/>
                  <a:pt x="412" y="419"/>
                </a:cubicBezTo>
                <a:cubicBezTo>
                  <a:pt x="418" y="409"/>
                  <a:pt x="429" y="332"/>
                  <a:pt x="397" y="332"/>
                </a:cubicBezTo>
                <a:cubicBezTo>
                  <a:pt x="378" y="332"/>
                  <a:pt x="376" y="356"/>
                  <a:pt x="376" y="379"/>
                </a:cubicBezTo>
                <a:close/>
                <a:moveTo>
                  <a:pt x="186" y="222"/>
                </a:moveTo>
                <a:lnTo>
                  <a:pt x="186" y="222"/>
                </a:lnTo>
                <a:cubicBezTo>
                  <a:pt x="186" y="286"/>
                  <a:pt x="217" y="268"/>
                  <a:pt x="221" y="261"/>
                </a:cubicBezTo>
                <a:cubicBezTo>
                  <a:pt x="228" y="251"/>
                  <a:pt x="238" y="175"/>
                  <a:pt x="207" y="175"/>
                </a:cubicBezTo>
                <a:cubicBezTo>
                  <a:pt x="188" y="175"/>
                  <a:pt x="186" y="199"/>
                  <a:pt x="186" y="222"/>
                </a:cubicBezTo>
                <a:close/>
                <a:moveTo>
                  <a:pt x="141" y="222"/>
                </a:moveTo>
                <a:lnTo>
                  <a:pt x="141" y="222"/>
                </a:lnTo>
                <a:cubicBezTo>
                  <a:pt x="141" y="124"/>
                  <a:pt x="229" y="132"/>
                  <a:pt x="256" y="162"/>
                </a:cubicBezTo>
                <a:cubicBezTo>
                  <a:pt x="282" y="190"/>
                  <a:pt x="291" y="301"/>
                  <a:pt x="208" y="301"/>
                </a:cubicBezTo>
                <a:cubicBezTo>
                  <a:pt x="160" y="301"/>
                  <a:pt x="141" y="269"/>
                  <a:pt x="141" y="222"/>
                </a:cubicBezTo>
                <a:close/>
                <a:moveTo>
                  <a:pt x="244" y="460"/>
                </a:moveTo>
                <a:lnTo>
                  <a:pt x="244" y="460"/>
                </a:lnTo>
                <a:cubicBezTo>
                  <a:pt x="230" y="460"/>
                  <a:pt x="216" y="460"/>
                  <a:pt x="201" y="460"/>
                </a:cubicBezTo>
                <a:cubicBezTo>
                  <a:pt x="255" y="354"/>
                  <a:pt x="309" y="247"/>
                  <a:pt x="362" y="141"/>
                </a:cubicBezTo>
                <a:cubicBezTo>
                  <a:pt x="376" y="141"/>
                  <a:pt x="390" y="141"/>
                  <a:pt x="404" y="141"/>
                </a:cubicBezTo>
                <a:cubicBezTo>
                  <a:pt x="351" y="247"/>
                  <a:pt x="298" y="354"/>
                  <a:pt x="244" y="460"/>
                </a:cubicBezTo>
                <a:close/>
                <a:moveTo>
                  <a:pt x="331" y="379"/>
                </a:moveTo>
                <a:lnTo>
                  <a:pt x="331" y="379"/>
                </a:lnTo>
                <a:cubicBezTo>
                  <a:pt x="331" y="282"/>
                  <a:pt x="419" y="289"/>
                  <a:pt x="446" y="319"/>
                </a:cubicBezTo>
                <a:cubicBezTo>
                  <a:pt x="473" y="348"/>
                  <a:pt x="481" y="459"/>
                  <a:pt x="398" y="459"/>
                </a:cubicBezTo>
                <a:cubicBezTo>
                  <a:pt x="351" y="459"/>
                  <a:pt x="331" y="427"/>
                  <a:pt x="331" y="379"/>
                </a:cubicBezTo>
                <a:close/>
              </a:path>
            </a:pathLst>
          </a:custGeom>
          <a:solidFill>
            <a:srgbClr val="1D4C61"/>
          </a:solidFill>
          <a:ln>
            <a:noFill/>
          </a:ln>
          <a:extLst/>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FFFFFF"/>
              </a:solidFill>
              <a:effectLst/>
              <a:uLnTx/>
              <a:uFillTx/>
              <a:latin typeface="Arial" panose="020B0604020202020204" pitchFamily="34" charset="0"/>
              <a:ea typeface="宋体" panose="02010600030101010101" pitchFamily="2" charset="-122"/>
            </a:endParaRPr>
          </a:p>
        </p:txBody>
      </p:sp>
      <p:sp>
        <p:nvSpPr>
          <p:cNvPr id="153" name="Freeform 15"/>
          <p:cNvSpPr>
            <a:spLocks noEditPoints="1" noChangeArrowheads="1"/>
          </p:cNvSpPr>
          <p:nvPr/>
        </p:nvSpPr>
        <p:spPr bwMode="auto">
          <a:xfrm>
            <a:off x="2542013" y="2171927"/>
            <a:ext cx="844550" cy="715962"/>
          </a:xfrm>
          <a:custGeom>
            <a:avLst/>
            <a:gdLst>
              <a:gd name="T0" fmla="*/ 140 w 747"/>
              <a:gd name="T1" fmla="*/ 38 h 632"/>
              <a:gd name="T2" fmla="*/ 248 w 747"/>
              <a:gd name="T3" fmla="*/ 38 h 632"/>
              <a:gd name="T4" fmla="*/ 248 w 747"/>
              <a:gd name="T5" fmla="*/ 93 h 632"/>
              <a:gd name="T6" fmla="*/ 140 w 747"/>
              <a:gd name="T7" fmla="*/ 199 h 632"/>
              <a:gd name="T8" fmla="*/ 140 w 747"/>
              <a:gd name="T9" fmla="*/ 38 h 632"/>
              <a:gd name="T10" fmla="*/ 664 w 747"/>
              <a:gd name="T11" fmla="*/ 391 h 632"/>
              <a:gd name="T12" fmla="*/ 664 w 747"/>
              <a:gd name="T13" fmla="*/ 391 h 632"/>
              <a:gd name="T14" fmla="*/ 664 w 747"/>
              <a:gd name="T15" fmla="*/ 632 h 632"/>
              <a:gd name="T16" fmla="*/ 67 w 747"/>
              <a:gd name="T17" fmla="*/ 632 h 632"/>
              <a:gd name="T18" fmla="*/ 67 w 747"/>
              <a:gd name="T19" fmla="*/ 408 h 632"/>
              <a:gd name="T20" fmla="*/ 47 w 747"/>
              <a:gd name="T21" fmla="*/ 428 h 632"/>
              <a:gd name="T22" fmla="*/ 0 w 747"/>
              <a:gd name="T23" fmla="*/ 382 h 632"/>
              <a:gd name="T24" fmla="*/ 372 w 747"/>
              <a:gd name="T25" fmla="*/ 0 h 632"/>
              <a:gd name="T26" fmla="*/ 747 w 747"/>
              <a:gd name="T27" fmla="*/ 382 h 632"/>
              <a:gd name="T28" fmla="*/ 700 w 747"/>
              <a:gd name="T29" fmla="*/ 428 h 632"/>
              <a:gd name="T30" fmla="*/ 664 w 747"/>
              <a:gd name="T31" fmla="*/ 391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7" h="632">
                <a:moveTo>
                  <a:pt x="140" y="38"/>
                </a:moveTo>
                <a:lnTo>
                  <a:pt x="248" y="38"/>
                </a:lnTo>
                <a:lnTo>
                  <a:pt x="248" y="93"/>
                </a:lnTo>
                <a:lnTo>
                  <a:pt x="140" y="199"/>
                </a:lnTo>
                <a:lnTo>
                  <a:pt x="140" y="38"/>
                </a:lnTo>
                <a:close/>
                <a:moveTo>
                  <a:pt x="664" y="391"/>
                </a:moveTo>
                <a:lnTo>
                  <a:pt x="664" y="391"/>
                </a:lnTo>
                <a:lnTo>
                  <a:pt x="664" y="632"/>
                </a:lnTo>
                <a:lnTo>
                  <a:pt x="67" y="632"/>
                </a:lnTo>
                <a:lnTo>
                  <a:pt x="67" y="408"/>
                </a:lnTo>
                <a:lnTo>
                  <a:pt x="47" y="428"/>
                </a:lnTo>
                <a:lnTo>
                  <a:pt x="0" y="382"/>
                </a:lnTo>
                <a:lnTo>
                  <a:pt x="372" y="0"/>
                </a:lnTo>
                <a:lnTo>
                  <a:pt x="747" y="382"/>
                </a:lnTo>
                <a:lnTo>
                  <a:pt x="700" y="428"/>
                </a:lnTo>
                <a:lnTo>
                  <a:pt x="664" y="391"/>
                </a:lnTo>
                <a:close/>
              </a:path>
            </a:pathLst>
          </a:custGeom>
          <a:solidFill>
            <a:srgbClr val="1D4C61"/>
          </a:solidFill>
          <a:ln>
            <a:noFill/>
          </a:ln>
          <a:extLst/>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FFFFFF"/>
              </a:solidFill>
              <a:effectLst/>
              <a:uLnTx/>
              <a:uFillTx/>
              <a:latin typeface="Arial" panose="020B0604020202020204" pitchFamily="34" charset="0"/>
              <a:ea typeface="宋体" panose="02010600030101010101" pitchFamily="2" charset="-122"/>
            </a:endParaRPr>
          </a:p>
        </p:txBody>
      </p:sp>
      <p:grpSp>
        <p:nvGrpSpPr>
          <p:cNvPr id="154" name="组合 153"/>
          <p:cNvGrpSpPr/>
          <p:nvPr/>
        </p:nvGrpSpPr>
        <p:grpSpPr>
          <a:xfrm>
            <a:off x="7081043" y="5357566"/>
            <a:ext cx="743740" cy="740977"/>
            <a:chOff x="3490913" y="1054100"/>
            <a:chExt cx="427037" cy="425451"/>
          </a:xfrm>
          <a:solidFill>
            <a:srgbClr val="1D4C61"/>
          </a:solidFill>
        </p:grpSpPr>
        <p:sp>
          <p:nvSpPr>
            <p:cNvPr id="155" name="Freeform 16"/>
            <p:cNvSpPr/>
            <p:nvPr/>
          </p:nvSpPr>
          <p:spPr bwMode="auto">
            <a:xfrm>
              <a:off x="3490913" y="1119188"/>
              <a:ext cx="427037" cy="222250"/>
            </a:xfrm>
            <a:custGeom>
              <a:avLst/>
              <a:gdLst>
                <a:gd name="T0" fmla="*/ 625 w 655"/>
                <a:gd name="T1" fmla="*/ 45 h 343"/>
                <a:gd name="T2" fmla="*/ 615 w 655"/>
                <a:gd name="T3" fmla="*/ 44 h 343"/>
                <a:gd name="T4" fmla="*/ 577 w 655"/>
                <a:gd name="T5" fmla="*/ 73 h 343"/>
                <a:gd name="T6" fmla="*/ 576 w 655"/>
                <a:gd name="T7" fmla="*/ 76 h 343"/>
                <a:gd name="T8" fmla="*/ 508 w 655"/>
                <a:gd name="T9" fmla="*/ 248 h 343"/>
                <a:gd name="T10" fmla="*/ 482 w 655"/>
                <a:gd name="T11" fmla="*/ 265 h 343"/>
                <a:gd name="T12" fmla="*/ 252 w 655"/>
                <a:gd name="T13" fmla="*/ 265 h 343"/>
                <a:gd name="T14" fmla="*/ 225 w 655"/>
                <a:gd name="T15" fmla="*/ 245 h 343"/>
                <a:gd name="T16" fmla="*/ 169 w 655"/>
                <a:gd name="T17" fmla="*/ 36 h 343"/>
                <a:gd name="T18" fmla="*/ 164 w 655"/>
                <a:gd name="T19" fmla="*/ 24 h 343"/>
                <a:gd name="T20" fmla="*/ 162 w 655"/>
                <a:gd name="T21" fmla="*/ 21 h 343"/>
                <a:gd name="T22" fmla="*/ 127 w 655"/>
                <a:gd name="T23" fmla="*/ 0 h 343"/>
                <a:gd name="T24" fmla="*/ 39 w 655"/>
                <a:gd name="T25" fmla="*/ 0 h 343"/>
                <a:gd name="T26" fmla="*/ 0 w 655"/>
                <a:gd name="T27" fmla="*/ 38 h 343"/>
                <a:gd name="T28" fmla="*/ 39 w 655"/>
                <a:gd name="T29" fmla="*/ 77 h 343"/>
                <a:gd name="T30" fmla="*/ 79 w 655"/>
                <a:gd name="T31" fmla="*/ 77 h 343"/>
                <a:gd name="T32" fmla="*/ 105 w 655"/>
                <a:gd name="T33" fmla="*/ 98 h 343"/>
                <a:gd name="T34" fmla="*/ 163 w 655"/>
                <a:gd name="T35" fmla="*/ 312 h 343"/>
                <a:gd name="T36" fmla="*/ 171 w 655"/>
                <a:gd name="T37" fmla="*/ 328 h 343"/>
                <a:gd name="T38" fmla="*/ 172 w 655"/>
                <a:gd name="T39" fmla="*/ 329 h 343"/>
                <a:gd name="T40" fmla="*/ 172 w 655"/>
                <a:gd name="T41" fmla="*/ 329 h 343"/>
                <a:gd name="T42" fmla="*/ 173 w 655"/>
                <a:gd name="T43" fmla="*/ 330 h 343"/>
                <a:gd name="T44" fmla="*/ 202 w 655"/>
                <a:gd name="T45" fmla="*/ 343 h 343"/>
                <a:gd name="T46" fmla="*/ 526 w 655"/>
                <a:gd name="T47" fmla="*/ 343 h 343"/>
                <a:gd name="T48" fmla="*/ 549 w 655"/>
                <a:gd name="T49" fmla="*/ 335 h 343"/>
                <a:gd name="T50" fmla="*/ 552 w 655"/>
                <a:gd name="T51" fmla="*/ 333 h 343"/>
                <a:gd name="T52" fmla="*/ 572 w 655"/>
                <a:gd name="T53" fmla="*/ 306 h 343"/>
                <a:gd name="T54" fmla="*/ 652 w 655"/>
                <a:gd name="T55" fmla="*/ 92 h 343"/>
                <a:gd name="T56" fmla="*/ 648 w 655"/>
                <a:gd name="T57" fmla="*/ 63 h 343"/>
                <a:gd name="T58" fmla="*/ 625 w 655"/>
                <a:gd name="T59" fmla="*/ 45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55" h="343">
                  <a:moveTo>
                    <a:pt x="625" y="45"/>
                  </a:moveTo>
                  <a:cubicBezTo>
                    <a:pt x="621" y="44"/>
                    <a:pt x="618" y="44"/>
                    <a:pt x="615" y="44"/>
                  </a:cubicBezTo>
                  <a:cubicBezTo>
                    <a:pt x="597" y="44"/>
                    <a:pt x="582" y="56"/>
                    <a:pt x="577" y="73"/>
                  </a:cubicBezTo>
                  <a:cubicBezTo>
                    <a:pt x="577" y="74"/>
                    <a:pt x="577" y="75"/>
                    <a:pt x="576" y="76"/>
                  </a:cubicBezTo>
                  <a:lnTo>
                    <a:pt x="508" y="248"/>
                  </a:lnTo>
                  <a:cubicBezTo>
                    <a:pt x="504" y="258"/>
                    <a:pt x="494" y="265"/>
                    <a:pt x="482" y="265"/>
                  </a:cubicBezTo>
                  <a:lnTo>
                    <a:pt x="252" y="265"/>
                  </a:lnTo>
                  <a:cubicBezTo>
                    <a:pt x="239" y="265"/>
                    <a:pt x="228" y="257"/>
                    <a:pt x="225" y="245"/>
                  </a:cubicBezTo>
                  <a:lnTo>
                    <a:pt x="169" y="36"/>
                  </a:lnTo>
                  <a:cubicBezTo>
                    <a:pt x="168" y="31"/>
                    <a:pt x="166" y="28"/>
                    <a:pt x="164" y="24"/>
                  </a:cubicBezTo>
                  <a:cubicBezTo>
                    <a:pt x="163" y="23"/>
                    <a:pt x="162" y="22"/>
                    <a:pt x="162" y="21"/>
                  </a:cubicBezTo>
                  <a:cubicBezTo>
                    <a:pt x="155" y="8"/>
                    <a:pt x="142" y="0"/>
                    <a:pt x="127" y="0"/>
                  </a:cubicBezTo>
                  <a:lnTo>
                    <a:pt x="39" y="0"/>
                  </a:lnTo>
                  <a:cubicBezTo>
                    <a:pt x="17" y="0"/>
                    <a:pt x="0" y="17"/>
                    <a:pt x="0" y="38"/>
                  </a:cubicBezTo>
                  <a:cubicBezTo>
                    <a:pt x="0" y="60"/>
                    <a:pt x="17" y="77"/>
                    <a:pt x="39" y="77"/>
                  </a:cubicBezTo>
                  <a:lnTo>
                    <a:pt x="79" y="77"/>
                  </a:lnTo>
                  <a:cubicBezTo>
                    <a:pt x="91" y="77"/>
                    <a:pt x="102" y="85"/>
                    <a:pt x="105" y="98"/>
                  </a:cubicBezTo>
                  <a:lnTo>
                    <a:pt x="163" y="312"/>
                  </a:lnTo>
                  <a:cubicBezTo>
                    <a:pt x="165" y="318"/>
                    <a:pt x="167" y="323"/>
                    <a:pt x="171" y="328"/>
                  </a:cubicBezTo>
                  <a:cubicBezTo>
                    <a:pt x="172" y="328"/>
                    <a:pt x="172" y="329"/>
                    <a:pt x="172" y="329"/>
                  </a:cubicBezTo>
                  <a:lnTo>
                    <a:pt x="172" y="329"/>
                  </a:lnTo>
                  <a:lnTo>
                    <a:pt x="173" y="330"/>
                  </a:lnTo>
                  <a:cubicBezTo>
                    <a:pt x="181" y="338"/>
                    <a:pt x="191" y="343"/>
                    <a:pt x="202" y="343"/>
                  </a:cubicBezTo>
                  <a:lnTo>
                    <a:pt x="526" y="343"/>
                  </a:lnTo>
                  <a:cubicBezTo>
                    <a:pt x="534" y="343"/>
                    <a:pt x="542" y="340"/>
                    <a:pt x="549" y="335"/>
                  </a:cubicBezTo>
                  <a:cubicBezTo>
                    <a:pt x="550" y="335"/>
                    <a:pt x="551" y="334"/>
                    <a:pt x="552" y="333"/>
                  </a:cubicBezTo>
                  <a:cubicBezTo>
                    <a:pt x="559" y="329"/>
                    <a:pt x="565" y="322"/>
                    <a:pt x="572" y="306"/>
                  </a:cubicBezTo>
                  <a:lnTo>
                    <a:pt x="652" y="92"/>
                  </a:lnTo>
                  <a:cubicBezTo>
                    <a:pt x="655" y="82"/>
                    <a:pt x="653" y="72"/>
                    <a:pt x="648" y="63"/>
                  </a:cubicBezTo>
                  <a:cubicBezTo>
                    <a:pt x="643" y="54"/>
                    <a:pt x="635" y="48"/>
                    <a:pt x="625" y="45"/>
                  </a:cubicBezTo>
                  <a:close/>
                </a:path>
              </a:pathLst>
            </a:custGeom>
            <a:grpFill/>
            <a:ln>
              <a:noFill/>
            </a:ln>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1">
                <a:ln>
                  <a:noFill/>
                </a:ln>
                <a:solidFill>
                  <a:srgbClr val="FFFFFF"/>
                </a:solidFill>
                <a:effectLst/>
                <a:uLnTx/>
                <a:uFillTx/>
                <a:latin typeface="Arial" panose="020B0604020202020204" pitchFamily="34" charset="0"/>
                <a:ea typeface="宋体" panose="02010600030101010101" pitchFamily="2" charset="-122"/>
              </a:endParaRPr>
            </a:p>
          </p:txBody>
        </p:sp>
        <p:sp>
          <p:nvSpPr>
            <p:cNvPr id="156" name="Oval 17"/>
            <p:cNvSpPr>
              <a:spLocks noChangeArrowheads="1"/>
            </p:cNvSpPr>
            <p:nvPr/>
          </p:nvSpPr>
          <p:spPr bwMode="auto">
            <a:xfrm>
              <a:off x="3597275" y="1373188"/>
              <a:ext cx="106362" cy="106363"/>
            </a:xfrm>
            <a:prstGeom prst="ellipse">
              <a:avLst/>
            </a:prstGeom>
            <a:grpFill/>
            <a:ln>
              <a:noFill/>
            </a:ln>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1">
                <a:ln>
                  <a:noFill/>
                </a:ln>
                <a:solidFill>
                  <a:srgbClr val="FFFFFF"/>
                </a:solidFill>
                <a:effectLst/>
                <a:uLnTx/>
                <a:uFillTx/>
                <a:latin typeface="Arial" panose="020B0604020202020204" pitchFamily="34" charset="0"/>
                <a:ea typeface="宋体" panose="02010600030101010101" pitchFamily="2" charset="-122"/>
              </a:endParaRPr>
            </a:p>
          </p:txBody>
        </p:sp>
        <p:sp>
          <p:nvSpPr>
            <p:cNvPr id="157" name="Oval 18"/>
            <p:cNvSpPr>
              <a:spLocks noChangeArrowheads="1"/>
            </p:cNvSpPr>
            <p:nvPr/>
          </p:nvSpPr>
          <p:spPr bwMode="auto">
            <a:xfrm>
              <a:off x="3757613" y="1373188"/>
              <a:ext cx="106362" cy="106363"/>
            </a:xfrm>
            <a:prstGeom prst="ellipse">
              <a:avLst/>
            </a:prstGeom>
            <a:grpFill/>
            <a:ln>
              <a:noFill/>
            </a:ln>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1">
                <a:ln>
                  <a:noFill/>
                </a:ln>
                <a:solidFill>
                  <a:srgbClr val="FFFFFF"/>
                </a:solidFill>
                <a:effectLst/>
                <a:uLnTx/>
                <a:uFillTx/>
                <a:latin typeface="Arial" panose="020B0604020202020204" pitchFamily="34" charset="0"/>
                <a:ea typeface="宋体" panose="02010600030101010101" pitchFamily="2" charset="-122"/>
              </a:endParaRPr>
            </a:p>
          </p:txBody>
        </p:sp>
        <p:sp>
          <p:nvSpPr>
            <p:cNvPr id="158" name="Freeform 19"/>
            <p:cNvSpPr>
              <a:spLocks noEditPoints="1"/>
            </p:cNvSpPr>
            <p:nvPr/>
          </p:nvSpPr>
          <p:spPr bwMode="auto">
            <a:xfrm>
              <a:off x="3629025" y="1054100"/>
              <a:ext cx="211137" cy="212725"/>
            </a:xfrm>
            <a:custGeom>
              <a:avLst/>
              <a:gdLst>
                <a:gd name="T0" fmla="*/ 306 w 326"/>
                <a:gd name="T1" fmla="*/ 194 h 327"/>
                <a:gd name="T2" fmla="*/ 283 w 326"/>
                <a:gd name="T3" fmla="*/ 194 h 327"/>
                <a:gd name="T4" fmla="*/ 270 w 326"/>
                <a:gd name="T5" fmla="*/ 227 h 327"/>
                <a:gd name="T6" fmla="*/ 285 w 326"/>
                <a:gd name="T7" fmla="*/ 243 h 327"/>
                <a:gd name="T8" fmla="*/ 242 w 326"/>
                <a:gd name="T9" fmla="*/ 286 h 327"/>
                <a:gd name="T10" fmla="*/ 226 w 326"/>
                <a:gd name="T11" fmla="*/ 270 h 327"/>
                <a:gd name="T12" fmla="*/ 215 w 326"/>
                <a:gd name="T13" fmla="*/ 266 h 327"/>
                <a:gd name="T14" fmla="*/ 208 w 326"/>
                <a:gd name="T15" fmla="*/ 267 h 327"/>
                <a:gd name="T16" fmla="*/ 205 w 326"/>
                <a:gd name="T17" fmla="*/ 268 h 327"/>
                <a:gd name="T18" fmla="*/ 203 w 326"/>
                <a:gd name="T19" fmla="*/ 269 h 327"/>
                <a:gd name="T20" fmla="*/ 198 w 326"/>
                <a:gd name="T21" fmla="*/ 274 h 327"/>
                <a:gd name="T22" fmla="*/ 193 w 326"/>
                <a:gd name="T23" fmla="*/ 289 h 327"/>
                <a:gd name="T24" fmla="*/ 172 w 326"/>
                <a:gd name="T25" fmla="*/ 327 h 327"/>
                <a:gd name="T26" fmla="*/ 132 w 326"/>
                <a:gd name="T27" fmla="*/ 299 h 327"/>
                <a:gd name="T28" fmla="*/ 126 w 326"/>
                <a:gd name="T29" fmla="*/ 272 h 327"/>
                <a:gd name="T30" fmla="*/ 109 w 326"/>
                <a:gd name="T31" fmla="*/ 266 h 327"/>
                <a:gd name="T32" fmla="*/ 106 w 326"/>
                <a:gd name="T33" fmla="*/ 267 h 327"/>
                <a:gd name="T34" fmla="*/ 104 w 326"/>
                <a:gd name="T35" fmla="*/ 267 h 327"/>
                <a:gd name="T36" fmla="*/ 101 w 326"/>
                <a:gd name="T37" fmla="*/ 269 h 327"/>
                <a:gd name="T38" fmla="*/ 99 w 326"/>
                <a:gd name="T39" fmla="*/ 270 h 327"/>
                <a:gd name="T40" fmla="*/ 54 w 326"/>
                <a:gd name="T41" fmla="*/ 285 h 327"/>
                <a:gd name="T42" fmla="*/ 45 w 326"/>
                <a:gd name="T43" fmla="*/ 238 h 327"/>
                <a:gd name="T44" fmla="*/ 60 w 326"/>
                <a:gd name="T45" fmla="*/ 214 h 327"/>
                <a:gd name="T46" fmla="*/ 45 w 326"/>
                <a:gd name="T47" fmla="*/ 194 h 327"/>
                <a:gd name="T48" fmla="*/ 27 w 326"/>
                <a:gd name="T49" fmla="*/ 194 h 327"/>
                <a:gd name="T50" fmla="*/ 0 w 326"/>
                <a:gd name="T51" fmla="*/ 153 h 327"/>
                <a:gd name="T52" fmla="*/ 38 w 326"/>
                <a:gd name="T53" fmla="*/ 132 h 327"/>
                <a:gd name="T54" fmla="*/ 55 w 326"/>
                <a:gd name="T55" fmla="*/ 127 h 327"/>
                <a:gd name="T56" fmla="*/ 60 w 326"/>
                <a:gd name="T57" fmla="*/ 106 h 327"/>
                <a:gd name="T58" fmla="*/ 59 w 326"/>
                <a:gd name="T59" fmla="*/ 104 h 327"/>
                <a:gd name="T60" fmla="*/ 57 w 326"/>
                <a:gd name="T61" fmla="*/ 101 h 327"/>
                <a:gd name="T62" fmla="*/ 45 w 326"/>
                <a:gd name="T63" fmla="*/ 88 h 327"/>
                <a:gd name="T64" fmla="*/ 55 w 326"/>
                <a:gd name="T65" fmla="*/ 41 h 327"/>
                <a:gd name="T66" fmla="*/ 96 w 326"/>
                <a:gd name="T67" fmla="*/ 53 h 327"/>
                <a:gd name="T68" fmla="*/ 126 w 326"/>
                <a:gd name="T69" fmla="*/ 56 h 327"/>
                <a:gd name="T70" fmla="*/ 131 w 326"/>
                <a:gd name="T71" fmla="*/ 48 h 327"/>
                <a:gd name="T72" fmla="*/ 132 w 326"/>
                <a:gd name="T73" fmla="*/ 46 h 327"/>
                <a:gd name="T74" fmla="*/ 133 w 326"/>
                <a:gd name="T75" fmla="*/ 43 h 327"/>
                <a:gd name="T76" fmla="*/ 133 w 326"/>
                <a:gd name="T77" fmla="*/ 21 h 327"/>
                <a:gd name="T78" fmla="*/ 194 w 326"/>
                <a:gd name="T79" fmla="*/ 21 h 327"/>
                <a:gd name="T80" fmla="*/ 194 w 326"/>
                <a:gd name="T81" fmla="*/ 43 h 327"/>
                <a:gd name="T82" fmla="*/ 227 w 326"/>
                <a:gd name="T83" fmla="*/ 57 h 327"/>
                <a:gd name="T84" fmla="*/ 243 w 326"/>
                <a:gd name="T85" fmla="*/ 41 h 327"/>
                <a:gd name="T86" fmla="*/ 286 w 326"/>
                <a:gd name="T87" fmla="*/ 84 h 327"/>
                <a:gd name="T88" fmla="*/ 270 w 326"/>
                <a:gd name="T89" fmla="*/ 100 h 327"/>
                <a:gd name="T90" fmla="*/ 275 w 326"/>
                <a:gd name="T91" fmla="*/ 130 h 327"/>
                <a:gd name="T92" fmla="*/ 284 w 326"/>
                <a:gd name="T93" fmla="*/ 133 h 327"/>
                <a:gd name="T94" fmla="*/ 326 w 326"/>
                <a:gd name="T95" fmla="*/ 154 h 327"/>
                <a:gd name="T96" fmla="*/ 98 w 326"/>
                <a:gd name="T97" fmla="*/ 163 h 327"/>
                <a:gd name="T98" fmla="*/ 163 w 326"/>
                <a:gd name="T99" fmla="*/ 99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6" h="327">
                  <a:moveTo>
                    <a:pt x="326" y="154"/>
                  </a:moveTo>
                  <a:lnTo>
                    <a:pt x="326" y="173"/>
                  </a:lnTo>
                  <a:cubicBezTo>
                    <a:pt x="325" y="184"/>
                    <a:pt x="316" y="193"/>
                    <a:pt x="306" y="194"/>
                  </a:cubicBezTo>
                  <a:lnTo>
                    <a:pt x="299" y="194"/>
                  </a:lnTo>
                  <a:lnTo>
                    <a:pt x="288" y="194"/>
                  </a:lnTo>
                  <a:lnTo>
                    <a:pt x="283" y="194"/>
                  </a:lnTo>
                  <a:cubicBezTo>
                    <a:pt x="282" y="194"/>
                    <a:pt x="280" y="195"/>
                    <a:pt x="278" y="196"/>
                  </a:cubicBezTo>
                  <a:cubicBezTo>
                    <a:pt x="276" y="197"/>
                    <a:pt x="273" y="198"/>
                    <a:pt x="271" y="200"/>
                  </a:cubicBezTo>
                  <a:cubicBezTo>
                    <a:pt x="264" y="208"/>
                    <a:pt x="263" y="219"/>
                    <a:pt x="270" y="227"/>
                  </a:cubicBezTo>
                  <a:lnTo>
                    <a:pt x="273" y="230"/>
                  </a:lnTo>
                  <a:lnTo>
                    <a:pt x="281" y="238"/>
                  </a:lnTo>
                  <a:lnTo>
                    <a:pt x="285" y="243"/>
                  </a:lnTo>
                  <a:cubicBezTo>
                    <a:pt x="292" y="252"/>
                    <a:pt x="292" y="264"/>
                    <a:pt x="285" y="272"/>
                  </a:cubicBezTo>
                  <a:lnTo>
                    <a:pt x="271" y="286"/>
                  </a:lnTo>
                  <a:cubicBezTo>
                    <a:pt x="263" y="293"/>
                    <a:pt x="251" y="293"/>
                    <a:pt x="242" y="286"/>
                  </a:cubicBezTo>
                  <a:lnTo>
                    <a:pt x="237" y="281"/>
                  </a:lnTo>
                  <a:lnTo>
                    <a:pt x="230" y="274"/>
                  </a:lnTo>
                  <a:lnTo>
                    <a:pt x="226" y="270"/>
                  </a:lnTo>
                  <a:cubicBezTo>
                    <a:pt x="226" y="270"/>
                    <a:pt x="225" y="269"/>
                    <a:pt x="224" y="269"/>
                  </a:cubicBezTo>
                  <a:cubicBezTo>
                    <a:pt x="222" y="267"/>
                    <a:pt x="219" y="266"/>
                    <a:pt x="215" y="266"/>
                  </a:cubicBezTo>
                  <a:cubicBezTo>
                    <a:pt x="215" y="266"/>
                    <a:pt x="215" y="266"/>
                    <a:pt x="215" y="266"/>
                  </a:cubicBezTo>
                  <a:cubicBezTo>
                    <a:pt x="215" y="266"/>
                    <a:pt x="214" y="266"/>
                    <a:pt x="214" y="266"/>
                  </a:cubicBezTo>
                  <a:cubicBezTo>
                    <a:pt x="212" y="266"/>
                    <a:pt x="210" y="266"/>
                    <a:pt x="208" y="267"/>
                  </a:cubicBezTo>
                  <a:cubicBezTo>
                    <a:pt x="208" y="267"/>
                    <a:pt x="208" y="267"/>
                    <a:pt x="208" y="267"/>
                  </a:cubicBezTo>
                  <a:cubicBezTo>
                    <a:pt x="207" y="267"/>
                    <a:pt x="206" y="267"/>
                    <a:pt x="205" y="268"/>
                  </a:cubicBezTo>
                  <a:cubicBezTo>
                    <a:pt x="205" y="268"/>
                    <a:pt x="205" y="268"/>
                    <a:pt x="205" y="268"/>
                  </a:cubicBezTo>
                  <a:lnTo>
                    <a:pt x="205" y="268"/>
                  </a:lnTo>
                  <a:cubicBezTo>
                    <a:pt x="204" y="268"/>
                    <a:pt x="204" y="268"/>
                    <a:pt x="204" y="268"/>
                  </a:cubicBezTo>
                  <a:cubicBezTo>
                    <a:pt x="204" y="269"/>
                    <a:pt x="203" y="269"/>
                    <a:pt x="203" y="269"/>
                  </a:cubicBezTo>
                  <a:lnTo>
                    <a:pt x="203" y="269"/>
                  </a:lnTo>
                  <a:cubicBezTo>
                    <a:pt x="201" y="270"/>
                    <a:pt x="200" y="271"/>
                    <a:pt x="199" y="272"/>
                  </a:cubicBezTo>
                  <a:cubicBezTo>
                    <a:pt x="199" y="273"/>
                    <a:pt x="198" y="273"/>
                    <a:pt x="198" y="273"/>
                  </a:cubicBezTo>
                  <a:cubicBezTo>
                    <a:pt x="198" y="273"/>
                    <a:pt x="198" y="274"/>
                    <a:pt x="198" y="274"/>
                  </a:cubicBezTo>
                  <a:cubicBezTo>
                    <a:pt x="195" y="277"/>
                    <a:pt x="194" y="280"/>
                    <a:pt x="193" y="284"/>
                  </a:cubicBezTo>
                  <a:lnTo>
                    <a:pt x="193" y="284"/>
                  </a:lnTo>
                  <a:lnTo>
                    <a:pt x="193" y="289"/>
                  </a:lnTo>
                  <a:lnTo>
                    <a:pt x="193" y="300"/>
                  </a:lnTo>
                  <a:lnTo>
                    <a:pt x="193" y="306"/>
                  </a:lnTo>
                  <a:cubicBezTo>
                    <a:pt x="192" y="317"/>
                    <a:pt x="183" y="326"/>
                    <a:pt x="172" y="327"/>
                  </a:cubicBezTo>
                  <a:lnTo>
                    <a:pt x="153" y="327"/>
                  </a:lnTo>
                  <a:cubicBezTo>
                    <a:pt x="142" y="325"/>
                    <a:pt x="134" y="317"/>
                    <a:pt x="132" y="306"/>
                  </a:cubicBezTo>
                  <a:lnTo>
                    <a:pt x="132" y="299"/>
                  </a:lnTo>
                  <a:lnTo>
                    <a:pt x="132" y="289"/>
                  </a:lnTo>
                  <a:lnTo>
                    <a:pt x="132" y="284"/>
                  </a:lnTo>
                  <a:cubicBezTo>
                    <a:pt x="132" y="279"/>
                    <a:pt x="130" y="275"/>
                    <a:pt x="126" y="272"/>
                  </a:cubicBezTo>
                  <a:cubicBezTo>
                    <a:pt x="122" y="267"/>
                    <a:pt x="116" y="265"/>
                    <a:pt x="111" y="266"/>
                  </a:cubicBezTo>
                  <a:cubicBezTo>
                    <a:pt x="110" y="266"/>
                    <a:pt x="110" y="266"/>
                    <a:pt x="109" y="266"/>
                  </a:cubicBezTo>
                  <a:cubicBezTo>
                    <a:pt x="109" y="266"/>
                    <a:pt x="109" y="266"/>
                    <a:pt x="109" y="266"/>
                  </a:cubicBezTo>
                  <a:cubicBezTo>
                    <a:pt x="108" y="266"/>
                    <a:pt x="108" y="266"/>
                    <a:pt x="107" y="266"/>
                  </a:cubicBezTo>
                  <a:cubicBezTo>
                    <a:pt x="107" y="266"/>
                    <a:pt x="107" y="266"/>
                    <a:pt x="107" y="266"/>
                  </a:cubicBezTo>
                  <a:cubicBezTo>
                    <a:pt x="107" y="266"/>
                    <a:pt x="106" y="266"/>
                    <a:pt x="106" y="267"/>
                  </a:cubicBezTo>
                  <a:lnTo>
                    <a:pt x="106" y="267"/>
                  </a:lnTo>
                  <a:cubicBezTo>
                    <a:pt x="106" y="267"/>
                    <a:pt x="106" y="267"/>
                    <a:pt x="106" y="267"/>
                  </a:cubicBezTo>
                  <a:cubicBezTo>
                    <a:pt x="105" y="267"/>
                    <a:pt x="104" y="267"/>
                    <a:pt x="104" y="267"/>
                  </a:cubicBezTo>
                  <a:cubicBezTo>
                    <a:pt x="104" y="267"/>
                    <a:pt x="104" y="267"/>
                    <a:pt x="103" y="268"/>
                  </a:cubicBezTo>
                  <a:cubicBezTo>
                    <a:pt x="103" y="268"/>
                    <a:pt x="103" y="268"/>
                    <a:pt x="102" y="268"/>
                  </a:cubicBezTo>
                  <a:cubicBezTo>
                    <a:pt x="102" y="268"/>
                    <a:pt x="102" y="268"/>
                    <a:pt x="101" y="269"/>
                  </a:cubicBezTo>
                  <a:cubicBezTo>
                    <a:pt x="101" y="269"/>
                    <a:pt x="101" y="269"/>
                    <a:pt x="101" y="269"/>
                  </a:cubicBezTo>
                  <a:cubicBezTo>
                    <a:pt x="100" y="269"/>
                    <a:pt x="100" y="270"/>
                    <a:pt x="99" y="270"/>
                  </a:cubicBezTo>
                  <a:cubicBezTo>
                    <a:pt x="99" y="270"/>
                    <a:pt x="99" y="270"/>
                    <a:pt x="99" y="270"/>
                  </a:cubicBezTo>
                  <a:lnTo>
                    <a:pt x="88" y="281"/>
                  </a:lnTo>
                  <a:lnTo>
                    <a:pt x="83" y="286"/>
                  </a:lnTo>
                  <a:cubicBezTo>
                    <a:pt x="75" y="292"/>
                    <a:pt x="63" y="292"/>
                    <a:pt x="54" y="285"/>
                  </a:cubicBezTo>
                  <a:lnTo>
                    <a:pt x="40" y="272"/>
                  </a:lnTo>
                  <a:cubicBezTo>
                    <a:pt x="34" y="263"/>
                    <a:pt x="34" y="251"/>
                    <a:pt x="40" y="242"/>
                  </a:cubicBezTo>
                  <a:lnTo>
                    <a:pt x="45" y="238"/>
                  </a:lnTo>
                  <a:lnTo>
                    <a:pt x="53" y="230"/>
                  </a:lnTo>
                  <a:lnTo>
                    <a:pt x="56" y="227"/>
                  </a:lnTo>
                  <a:cubicBezTo>
                    <a:pt x="59" y="223"/>
                    <a:pt x="60" y="219"/>
                    <a:pt x="60" y="214"/>
                  </a:cubicBezTo>
                  <a:lnTo>
                    <a:pt x="60" y="214"/>
                  </a:lnTo>
                  <a:cubicBezTo>
                    <a:pt x="60" y="205"/>
                    <a:pt x="54" y="197"/>
                    <a:pt x="46" y="194"/>
                  </a:cubicBezTo>
                  <a:cubicBezTo>
                    <a:pt x="46" y="194"/>
                    <a:pt x="45" y="194"/>
                    <a:pt x="45" y="194"/>
                  </a:cubicBezTo>
                  <a:cubicBezTo>
                    <a:pt x="45" y="194"/>
                    <a:pt x="44" y="194"/>
                    <a:pt x="44" y="194"/>
                  </a:cubicBezTo>
                  <a:cubicBezTo>
                    <a:pt x="44" y="194"/>
                    <a:pt x="43" y="194"/>
                    <a:pt x="42" y="194"/>
                  </a:cubicBezTo>
                  <a:lnTo>
                    <a:pt x="27" y="194"/>
                  </a:lnTo>
                  <a:lnTo>
                    <a:pt x="20" y="194"/>
                  </a:lnTo>
                  <a:cubicBezTo>
                    <a:pt x="9" y="192"/>
                    <a:pt x="1" y="183"/>
                    <a:pt x="0" y="172"/>
                  </a:cubicBezTo>
                  <a:lnTo>
                    <a:pt x="0" y="153"/>
                  </a:lnTo>
                  <a:cubicBezTo>
                    <a:pt x="1" y="142"/>
                    <a:pt x="10" y="134"/>
                    <a:pt x="20" y="132"/>
                  </a:cubicBezTo>
                  <a:lnTo>
                    <a:pt x="27" y="132"/>
                  </a:lnTo>
                  <a:lnTo>
                    <a:pt x="38" y="132"/>
                  </a:lnTo>
                  <a:lnTo>
                    <a:pt x="43" y="132"/>
                  </a:lnTo>
                  <a:cubicBezTo>
                    <a:pt x="47" y="132"/>
                    <a:pt x="51" y="130"/>
                    <a:pt x="55" y="127"/>
                  </a:cubicBezTo>
                  <a:lnTo>
                    <a:pt x="55" y="127"/>
                  </a:lnTo>
                  <a:cubicBezTo>
                    <a:pt x="59" y="122"/>
                    <a:pt x="61" y="116"/>
                    <a:pt x="60" y="110"/>
                  </a:cubicBezTo>
                  <a:cubicBezTo>
                    <a:pt x="60" y="109"/>
                    <a:pt x="60" y="108"/>
                    <a:pt x="60" y="108"/>
                  </a:cubicBezTo>
                  <a:cubicBezTo>
                    <a:pt x="60" y="107"/>
                    <a:pt x="60" y="107"/>
                    <a:pt x="60" y="106"/>
                  </a:cubicBezTo>
                  <a:cubicBezTo>
                    <a:pt x="60" y="106"/>
                    <a:pt x="60" y="106"/>
                    <a:pt x="60" y="105"/>
                  </a:cubicBezTo>
                  <a:cubicBezTo>
                    <a:pt x="59" y="105"/>
                    <a:pt x="59" y="105"/>
                    <a:pt x="59" y="104"/>
                  </a:cubicBezTo>
                  <a:cubicBezTo>
                    <a:pt x="59" y="104"/>
                    <a:pt x="59" y="104"/>
                    <a:pt x="59" y="104"/>
                  </a:cubicBezTo>
                  <a:cubicBezTo>
                    <a:pt x="59" y="103"/>
                    <a:pt x="59" y="103"/>
                    <a:pt x="58" y="103"/>
                  </a:cubicBezTo>
                  <a:cubicBezTo>
                    <a:pt x="58" y="102"/>
                    <a:pt x="58" y="102"/>
                    <a:pt x="58" y="102"/>
                  </a:cubicBezTo>
                  <a:cubicBezTo>
                    <a:pt x="58" y="102"/>
                    <a:pt x="58" y="101"/>
                    <a:pt x="57" y="101"/>
                  </a:cubicBezTo>
                  <a:cubicBezTo>
                    <a:pt x="57" y="101"/>
                    <a:pt x="57" y="100"/>
                    <a:pt x="57" y="100"/>
                  </a:cubicBezTo>
                  <a:cubicBezTo>
                    <a:pt x="57" y="100"/>
                    <a:pt x="56" y="100"/>
                    <a:pt x="56" y="99"/>
                  </a:cubicBezTo>
                  <a:lnTo>
                    <a:pt x="45" y="88"/>
                  </a:lnTo>
                  <a:lnTo>
                    <a:pt x="41" y="84"/>
                  </a:lnTo>
                  <a:cubicBezTo>
                    <a:pt x="34" y="75"/>
                    <a:pt x="34" y="63"/>
                    <a:pt x="41" y="54"/>
                  </a:cubicBezTo>
                  <a:lnTo>
                    <a:pt x="55" y="41"/>
                  </a:lnTo>
                  <a:cubicBezTo>
                    <a:pt x="63" y="34"/>
                    <a:pt x="75" y="34"/>
                    <a:pt x="84" y="41"/>
                  </a:cubicBezTo>
                  <a:lnTo>
                    <a:pt x="89" y="45"/>
                  </a:lnTo>
                  <a:lnTo>
                    <a:pt x="96" y="53"/>
                  </a:lnTo>
                  <a:lnTo>
                    <a:pt x="100" y="56"/>
                  </a:lnTo>
                  <a:cubicBezTo>
                    <a:pt x="103" y="59"/>
                    <a:pt x="108" y="61"/>
                    <a:pt x="112" y="61"/>
                  </a:cubicBezTo>
                  <a:cubicBezTo>
                    <a:pt x="117" y="61"/>
                    <a:pt x="122" y="59"/>
                    <a:pt x="126" y="56"/>
                  </a:cubicBezTo>
                  <a:cubicBezTo>
                    <a:pt x="128" y="54"/>
                    <a:pt x="129" y="52"/>
                    <a:pt x="131" y="50"/>
                  </a:cubicBezTo>
                  <a:lnTo>
                    <a:pt x="131" y="50"/>
                  </a:lnTo>
                  <a:cubicBezTo>
                    <a:pt x="131" y="49"/>
                    <a:pt x="131" y="49"/>
                    <a:pt x="131" y="48"/>
                  </a:cubicBezTo>
                  <a:cubicBezTo>
                    <a:pt x="131" y="48"/>
                    <a:pt x="131" y="48"/>
                    <a:pt x="131" y="48"/>
                  </a:cubicBezTo>
                  <a:cubicBezTo>
                    <a:pt x="132" y="48"/>
                    <a:pt x="132" y="47"/>
                    <a:pt x="132" y="46"/>
                  </a:cubicBezTo>
                  <a:lnTo>
                    <a:pt x="132" y="46"/>
                  </a:lnTo>
                  <a:cubicBezTo>
                    <a:pt x="132" y="46"/>
                    <a:pt x="132" y="45"/>
                    <a:pt x="132" y="45"/>
                  </a:cubicBezTo>
                  <a:cubicBezTo>
                    <a:pt x="132" y="44"/>
                    <a:pt x="132" y="44"/>
                    <a:pt x="132" y="44"/>
                  </a:cubicBezTo>
                  <a:cubicBezTo>
                    <a:pt x="133" y="44"/>
                    <a:pt x="133" y="43"/>
                    <a:pt x="133" y="43"/>
                  </a:cubicBezTo>
                  <a:lnTo>
                    <a:pt x="133" y="38"/>
                  </a:lnTo>
                  <a:lnTo>
                    <a:pt x="133" y="27"/>
                  </a:lnTo>
                  <a:lnTo>
                    <a:pt x="133" y="21"/>
                  </a:lnTo>
                  <a:cubicBezTo>
                    <a:pt x="134" y="10"/>
                    <a:pt x="143" y="1"/>
                    <a:pt x="154" y="0"/>
                  </a:cubicBezTo>
                  <a:lnTo>
                    <a:pt x="173" y="0"/>
                  </a:lnTo>
                  <a:cubicBezTo>
                    <a:pt x="184" y="1"/>
                    <a:pt x="193" y="10"/>
                    <a:pt x="194" y="21"/>
                  </a:cubicBezTo>
                  <a:lnTo>
                    <a:pt x="194" y="27"/>
                  </a:lnTo>
                  <a:lnTo>
                    <a:pt x="194" y="38"/>
                  </a:lnTo>
                  <a:lnTo>
                    <a:pt x="194" y="43"/>
                  </a:lnTo>
                  <a:cubicBezTo>
                    <a:pt x="194" y="47"/>
                    <a:pt x="196" y="52"/>
                    <a:pt x="200" y="55"/>
                  </a:cubicBezTo>
                  <a:cubicBezTo>
                    <a:pt x="202" y="57"/>
                    <a:pt x="204" y="58"/>
                    <a:pt x="206" y="59"/>
                  </a:cubicBezTo>
                  <a:cubicBezTo>
                    <a:pt x="213" y="62"/>
                    <a:pt x="221" y="61"/>
                    <a:pt x="227" y="57"/>
                  </a:cubicBezTo>
                  <a:lnTo>
                    <a:pt x="227" y="57"/>
                  </a:lnTo>
                  <a:lnTo>
                    <a:pt x="238" y="46"/>
                  </a:lnTo>
                  <a:lnTo>
                    <a:pt x="243" y="41"/>
                  </a:lnTo>
                  <a:cubicBezTo>
                    <a:pt x="251" y="34"/>
                    <a:pt x="264" y="35"/>
                    <a:pt x="272" y="41"/>
                  </a:cubicBezTo>
                  <a:lnTo>
                    <a:pt x="286" y="55"/>
                  </a:lnTo>
                  <a:cubicBezTo>
                    <a:pt x="292" y="64"/>
                    <a:pt x="292" y="76"/>
                    <a:pt x="286" y="84"/>
                  </a:cubicBezTo>
                  <a:lnTo>
                    <a:pt x="281" y="89"/>
                  </a:lnTo>
                  <a:lnTo>
                    <a:pt x="274" y="97"/>
                  </a:lnTo>
                  <a:lnTo>
                    <a:pt x="270" y="100"/>
                  </a:lnTo>
                  <a:cubicBezTo>
                    <a:pt x="269" y="102"/>
                    <a:pt x="267" y="104"/>
                    <a:pt x="267" y="106"/>
                  </a:cubicBezTo>
                  <a:cubicBezTo>
                    <a:pt x="266" y="108"/>
                    <a:pt x="266" y="110"/>
                    <a:pt x="266" y="113"/>
                  </a:cubicBezTo>
                  <a:cubicBezTo>
                    <a:pt x="266" y="120"/>
                    <a:pt x="269" y="126"/>
                    <a:pt x="275" y="130"/>
                  </a:cubicBezTo>
                  <a:cubicBezTo>
                    <a:pt x="275" y="130"/>
                    <a:pt x="275" y="130"/>
                    <a:pt x="275" y="130"/>
                  </a:cubicBezTo>
                  <a:cubicBezTo>
                    <a:pt x="278" y="132"/>
                    <a:pt x="281" y="133"/>
                    <a:pt x="284" y="133"/>
                  </a:cubicBezTo>
                  <a:lnTo>
                    <a:pt x="284" y="133"/>
                  </a:lnTo>
                  <a:lnTo>
                    <a:pt x="299" y="133"/>
                  </a:lnTo>
                  <a:lnTo>
                    <a:pt x="306" y="133"/>
                  </a:lnTo>
                  <a:cubicBezTo>
                    <a:pt x="317" y="135"/>
                    <a:pt x="325" y="143"/>
                    <a:pt x="326" y="154"/>
                  </a:cubicBezTo>
                  <a:close/>
                  <a:moveTo>
                    <a:pt x="163" y="99"/>
                  </a:moveTo>
                  <a:lnTo>
                    <a:pt x="163" y="99"/>
                  </a:lnTo>
                  <a:cubicBezTo>
                    <a:pt x="127" y="99"/>
                    <a:pt x="98" y="127"/>
                    <a:pt x="98" y="163"/>
                  </a:cubicBezTo>
                  <a:cubicBezTo>
                    <a:pt x="98" y="199"/>
                    <a:pt x="127" y="228"/>
                    <a:pt x="163" y="228"/>
                  </a:cubicBezTo>
                  <a:cubicBezTo>
                    <a:pt x="199" y="228"/>
                    <a:pt x="228" y="199"/>
                    <a:pt x="228" y="164"/>
                  </a:cubicBezTo>
                  <a:cubicBezTo>
                    <a:pt x="228" y="128"/>
                    <a:pt x="199" y="99"/>
                    <a:pt x="163" y="99"/>
                  </a:cubicBezTo>
                  <a:close/>
                </a:path>
              </a:pathLst>
            </a:custGeom>
            <a:grpFill/>
            <a:ln>
              <a:noFill/>
            </a:ln>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1">
                <a:ln>
                  <a:noFill/>
                </a:ln>
                <a:solidFill>
                  <a:srgbClr val="FFFFFF"/>
                </a:solidFill>
                <a:effectLst/>
                <a:uLnTx/>
                <a:uFillTx/>
                <a:latin typeface="Arial" panose="020B0604020202020204" pitchFamily="34" charset="0"/>
                <a:ea typeface="宋体" panose="02010600030101010101" pitchFamily="2" charset="-122"/>
              </a:endParaRPr>
            </a:p>
          </p:txBody>
        </p:sp>
      </p:grpSp>
      <p:grpSp>
        <p:nvGrpSpPr>
          <p:cNvPr id="159" name="组合 158"/>
          <p:cNvGrpSpPr/>
          <p:nvPr/>
        </p:nvGrpSpPr>
        <p:grpSpPr>
          <a:xfrm>
            <a:off x="8540874" y="3196648"/>
            <a:ext cx="628803" cy="776573"/>
            <a:chOff x="1897619" y="2123177"/>
            <a:chExt cx="287860" cy="355508"/>
          </a:xfrm>
          <a:solidFill>
            <a:srgbClr val="1D4C61"/>
          </a:solidFill>
        </p:grpSpPr>
        <p:sp>
          <p:nvSpPr>
            <p:cNvPr id="160" name="Freeform 20"/>
            <p:cNvSpPr>
              <a:spLocks noEditPoints="1"/>
            </p:cNvSpPr>
            <p:nvPr/>
          </p:nvSpPr>
          <p:spPr bwMode="auto">
            <a:xfrm>
              <a:off x="1937919" y="2123177"/>
              <a:ext cx="200062" cy="282103"/>
            </a:xfrm>
            <a:custGeom>
              <a:avLst/>
              <a:gdLst>
                <a:gd name="T0" fmla="*/ 170 w 339"/>
                <a:gd name="T1" fmla="*/ 480 h 480"/>
                <a:gd name="T2" fmla="*/ 339 w 339"/>
                <a:gd name="T3" fmla="*/ 164 h 480"/>
                <a:gd name="T4" fmla="*/ 170 w 339"/>
                <a:gd name="T5" fmla="*/ 0 h 480"/>
                <a:gd name="T6" fmla="*/ 0 w 339"/>
                <a:gd name="T7" fmla="*/ 164 h 480"/>
                <a:gd name="T8" fmla="*/ 170 w 339"/>
                <a:gd name="T9" fmla="*/ 480 h 480"/>
                <a:gd name="T10" fmla="*/ 30 w 339"/>
                <a:gd name="T11" fmla="*/ 171 h 480"/>
                <a:gd name="T12" fmla="*/ 30 w 339"/>
                <a:gd name="T13" fmla="*/ 171 h 480"/>
                <a:gd name="T14" fmla="*/ 170 w 339"/>
                <a:gd name="T15" fmla="*/ 37 h 480"/>
                <a:gd name="T16" fmla="*/ 310 w 339"/>
                <a:gd name="T17" fmla="*/ 171 h 480"/>
                <a:gd name="T18" fmla="*/ 170 w 339"/>
                <a:gd name="T19" fmla="*/ 305 h 480"/>
                <a:gd name="T20" fmla="*/ 30 w 339"/>
                <a:gd name="T21" fmla="*/ 171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9" h="480">
                  <a:moveTo>
                    <a:pt x="170" y="480"/>
                  </a:moveTo>
                  <a:cubicBezTo>
                    <a:pt x="263" y="480"/>
                    <a:pt x="339" y="254"/>
                    <a:pt x="339" y="164"/>
                  </a:cubicBezTo>
                  <a:cubicBezTo>
                    <a:pt x="339" y="73"/>
                    <a:pt x="263" y="0"/>
                    <a:pt x="170" y="0"/>
                  </a:cubicBezTo>
                  <a:cubicBezTo>
                    <a:pt x="76" y="0"/>
                    <a:pt x="0" y="73"/>
                    <a:pt x="0" y="164"/>
                  </a:cubicBezTo>
                  <a:cubicBezTo>
                    <a:pt x="0" y="254"/>
                    <a:pt x="76" y="480"/>
                    <a:pt x="170" y="480"/>
                  </a:cubicBezTo>
                  <a:close/>
                  <a:moveTo>
                    <a:pt x="30" y="171"/>
                  </a:moveTo>
                  <a:lnTo>
                    <a:pt x="30" y="171"/>
                  </a:lnTo>
                  <a:cubicBezTo>
                    <a:pt x="30" y="97"/>
                    <a:pt x="93" y="37"/>
                    <a:pt x="170" y="37"/>
                  </a:cubicBezTo>
                  <a:cubicBezTo>
                    <a:pt x="248" y="37"/>
                    <a:pt x="310" y="97"/>
                    <a:pt x="310" y="171"/>
                  </a:cubicBezTo>
                  <a:cubicBezTo>
                    <a:pt x="310" y="245"/>
                    <a:pt x="248" y="305"/>
                    <a:pt x="170" y="305"/>
                  </a:cubicBezTo>
                  <a:cubicBezTo>
                    <a:pt x="93" y="305"/>
                    <a:pt x="30" y="245"/>
                    <a:pt x="30" y="171"/>
                  </a:cubicBezTo>
                  <a:close/>
                </a:path>
              </a:pathLst>
            </a:custGeom>
            <a:grpFill/>
            <a:ln>
              <a:noFill/>
            </a:ln>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1">
                <a:ln>
                  <a:noFill/>
                </a:ln>
                <a:solidFill>
                  <a:srgbClr val="FFFFFF"/>
                </a:solidFill>
                <a:effectLst/>
                <a:uLnTx/>
                <a:uFillTx/>
                <a:latin typeface="Arial" panose="020B0604020202020204" pitchFamily="34" charset="0"/>
                <a:ea typeface="宋体" panose="02010600030101010101" pitchFamily="2" charset="-122"/>
              </a:endParaRPr>
            </a:p>
          </p:txBody>
        </p:sp>
        <p:sp>
          <p:nvSpPr>
            <p:cNvPr id="161" name="Freeform 21"/>
            <p:cNvSpPr>
              <a:spLocks noEditPoints="1"/>
            </p:cNvSpPr>
            <p:nvPr/>
          </p:nvSpPr>
          <p:spPr bwMode="auto">
            <a:xfrm>
              <a:off x="1897619" y="2390887"/>
              <a:ext cx="287860" cy="87798"/>
            </a:xfrm>
            <a:custGeom>
              <a:avLst/>
              <a:gdLst>
                <a:gd name="T0" fmla="*/ 321 w 487"/>
                <a:gd name="T1" fmla="*/ 0 h 147"/>
                <a:gd name="T2" fmla="*/ 157 w 487"/>
                <a:gd name="T3" fmla="*/ 0 h 147"/>
                <a:gd name="T4" fmla="*/ 0 w 487"/>
                <a:gd name="T5" fmla="*/ 145 h 147"/>
                <a:gd name="T6" fmla="*/ 426 w 487"/>
                <a:gd name="T7" fmla="*/ 0 h 147"/>
                <a:gd name="T8" fmla="*/ 450 w 487"/>
                <a:gd name="T9" fmla="*/ 112 h 147"/>
                <a:gd name="T10" fmla="*/ 430 w 487"/>
                <a:gd name="T11" fmla="*/ 63 h 147"/>
                <a:gd name="T12" fmla="*/ 427 w 487"/>
                <a:gd name="T13" fmla="*/ 55 h 147"/>
                <a:gd name="T14" fmla="*/ 372 w 487"/>
                <a:gd name="T15" fmla="*/ 63 h 147"/>
                <a:gd name="T16" fmla="*/ 415 w 487"/>
                <a:gd name="T17" fmla="*/ 27 h 147"/>
                <a:gd name="T18" fmla="*/ 410 w 487"/>
                <a:gd name="T19" fmla="*/ 20 h 147"/>
                <a:gd name="T20" fmla="*/ 369 w 487"/>
                <a:gd name="T21" fmla="*/ 50 h 147"/>
                <a:gd name="T22" fmla="*/ 410 w 487"/>
                <a:gd name="T23" fmla="*/ 20 h 147"/>
                <a:gd name="T24" fmla="*/ 330 w 487"/>
                <a:gd name="T25" fmla="*/ 20 h 147"/>
                <a:gd name="T26" fmla="*/ 364 w 487"/>
                <a:gd name="T27" fmla="*/ 64 h 147"/>
                <a:gd name="T28" fmla="*/ 286 w 487"/>
                <a:gd name="T29" fmla="*/ 54 h 147"/>
                <a:gd name="T30" fmla="*/ 239 w 487"/>
                <a:gd name="T31" fmla="*/ 65 h 147"/>
                <a:gd name="T32" fmla="*/ 278 w 487"/>
                <a:gd name="T33" fmla="*/ 57 h 147"/>
                <a:gd name="T34" fmla="*/ 267 w 487"/>
                <a:gd name="T35" fmla="*/ 83 h 147"/>
                <a:gd name="T36" fmla="*/ 211 w 487"/>
                <a:gd name="T37" fmla="*/ 91 h 147"/>
                <a:gd name="T38" fmla="*/ 239 w 487"/>
                <a:gd name="T39" fmla="*/ 65 h 147"/>
                <a:gd name="T40" fmla="*/ 212 w 487"/>
                <a:gd name="T41" fmla="*/ 61 h 147"/>
                <a:gd name="T42" fmla="*/ 183 w 487"/>
                <a:gd name="T43" fmla="*/ 95 h 147"/>
                <a:gd name="T44" fmla="*/ 154 w 487"/>
                <a:gd name="T45" fmla="*/ 99 h 147"/>
                <a:gd name="T46" fmla="*/ 128 w 487"/>
                <a:gd name="T47" fmla="*/ 58 h 147"/>
                <a:gd name="T48" fmla="*/ 212 w 487"/>
                <a:gd name="T49" fmla="*/ 61 h 147"/>
                <a:gd name="T50" fmla="*/ 162 w 487"/>
                <a:gd name="T51" fmla="*/ 34 h 147"/>
                <a:gd name="T52" fmla="*/ 129 w 487"/>
                <a:gd name="T53" fmla="*/ 49 h 147"/>
                <a:gd name="T54" fmla="*/ 162 w 487"/>
                <a:gd name="T55" fmla="*/ 34 h 147"/>
                <a:gd name="T56" fmla="*/ 118 w 487"/>
                <a:gd name="T57" fmla="*/ 125 h 147"/>
                <a:gd name="T58" fmla="*/ 41 w 487"/>
                <a:gd name="T59" fmla="*/ 99 h 147"/>
                <a:gd name="T60" fmla="*/ 118 w 487"/>
                <a:gd name="T61" fmla="*/ 125 h 147"/>
                <a:gd name="T62" fmla="*/ 120 w 487"/>
                <a:gd name="T63" fmla="*/ 79 h 147"/>
                <a:gd name="T64" fmla="*/ 54 w 487"/>
                <a:gd name="T65" fmla="*/ 69 h 147"/>
                <a:gd name="T66" fmla="*/ 120 w 487"/>
                <a:gd name="T67" fmla="*/ 79 h 147"/>
                <a:gd name="T68" fmla="*/ 120 w 487"/>
                <a:gd name="T69" fmla="*/ 51 h 147"/>
                <a:gd name="T70" fmla="*/ 74 w 487"/>
                <a:gd name="T71" fmla="*/ 20 h 147"/>
                <a:gd name="T72" fmla="*/ 121 w 487"/>
                <a:gd name="T73" fmla="*/ 38 h 147"/>
                <a:gd name="T74" fmla="*/ 112 w 487"/>
                <a:gd name="T75" fmla="*/ 20 h 147"/>
                <a:gd name="T76" fmla="*/ 148 w 487"/>
                <a:gd name="T77" fmla="*/ 20 h 147"/>
                <a:gd name="T78" fmla="*/ 125 w 487"/>
                <a:gd name="T79" fmla="*/ 31 h 147"/>
                <a:gd name="T80" fmla="*/ 190 w 487"/>
                <a:gd name="T81" fmla="*/ 125 h 147"/>
                <a:gd name="T82" fmla="*/ 126 w 487"/>
                <a:gd name="T83" fmla="*/ 125 h 147"/>
                <a:gd name="T84" fmla="*/ 152 w 487"/>
                <a:gd name="T85" fmla="*/ 108 h 147"/>
                <a:gd name="T86" fmla="*/ 152 w 487"/>
                <a:gd name="T87" fmla="*/ 108 h 147"/>
                <a:gd name="T88" fmla="*/ 152 w 487"/>
                <a:gd name="T89" fmla="*/ 108 h 147"/>
                <a:gd name="T90" fmla="*/ 181 w 487"/>
                <a:gd name="T91" fmla="*/ 103 h 147"/>
                <a:gd name="T92" fmla="*/ 190 w 487"/>
                <a:gd name="T93" fmla="*/ 125 h 147"/>
                <a:gd name="T94" fmla="*/ 199 w 487"/>
                <a:gd name="T95" fmla="*/ 125 h 147"/>
                <a:gd name="T96" fmla="*/ 264 w 487"/>
                <a:gd name="T97" fmla="*/ 91 h 147"/>
                <a:gd name="T98" fmla="*/ 301 w 487"/>
                <a:gd name="T99" fmla="*/ 125 h 147"/>
                <a:gd name="T100" fmla="*/ 309 w 487"/>
                <a:gd name="T101" fmla="*/ 126 h 147"/>
                <a:gd name="T102" fmla="*/ 303 w 487"/>
                <a:gd name="T103" fmla="*/ 105 h 147"/>
                <a:gd name="T104" fmla="*/ 309 w 487"/>
                <a:gd name="T105" fmla="*/ 126 h 147"/>
                <a:gd name="T106" fmla="*/ 299 w 487"/>
                <a:gd name="T107" fmla="*/ 95 h 147"/>
                <a:gd name="T108" fmla="*/ 366 w 487"/>
                <a:gd name="T109" fmla="*/ 72 h 147"/>
                <a:gd name="T110" fmla="*/ 299 w 487"/>
                <a:gd name="T111" fmla="*/ 95 h 147"/>
                <a:gd name="T112" fmla="*/ 376 w 487"/>
                <a:gd name="T113" fmla="*/ 77 h 147"/>
                <a:gd name="T114" fmla="*/ 456 w 487"/>
                <a:gd name="T115" fmla="*/ 126 h 147"/>
                <a:gd name="T116" fmla="*/ 376 w 487"/>
                <a:gd name="T117" fmla="*/ 7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7" h="147">
                  <a:moveTo>
                    <a:pt x="426" y="0"/>
                  </a:moveTo>
                  <a:lnTo>
                    <a:pt x="321" y="0"/>
                  </a:lnTo>
                  <a:cubicBezTo>
                    <a:pt x="298" y="26"/>
                    <a:pt x="271" y="45"/>
                    <a:pt x="239" y="45"/>
                  </a:cubicBezTo>
                  <a:cubicBezTo>
                    <a:pt x="208" y="45"/>
                    <a:pt x="180" y="26"/>
                    <a:pt x="157" y="0"/>
                  </a:cubicBezTo>
                  <a:lnTo>
                    <a:pt x="61" y="0"/>
                  </a:lnTo>
                  <a:lnTo>
                    <a:pt x="0" y="145"/>
                  </a:lnTo>
                  <a:lnTo>
                    <a:pt x="487" y="147"/>
                  </a:lnTo>
                  <a:lnTo>
                    <a:pt x="426" y="0"/>
                  </a:lnTo>
                  <a:close/>
                  <a:moveTo>
                    <a:pt x="450" y="112"/>
                  </a:moveTo>
                  <a:lnTo>
                    <a:pt x="450" y="112"/>
                  </a:lnTo>
                  <a:lnTo>
                    <a:pt x="381" y="70"/>
                  </a:lnTo>
                  <a:lnTo>
                    <a:pt x="430" y="63"/>
                  </a:lnTo>
                  <a:lnTo>
                    <a:pt x="450" y="112"/>
                  </a:lnTo>
                  <a:close/>
                  <a:moveTo>
                    <a:pt x="427" y="55"/>
                  </a:moveTo>
                  <a:lnTo>
                    <a:pt x="427" y="55"/>
                  </a:lnTo>
                  <a:lnTo>
                    <a:pt x="372" y="63"/>
                  </a:lnTo>
                  <a:lnTo>
                    <a:pt x="371" y="58"/>
                  </a:lnTo>
                  <a:lnTo>
                    <a:pt x="415" y="27"/>
                  </a:lnTo>
                  <a:lnTo>
                    <a:pt x="427" y="55"/>
                  </a:lnTo>
                  <a:close/>
                  <a:moveTo>
                    <a:pt x="410" y="20"/>
                  </a:moveTo>
                  <a:lnTo>
                    <a:pt x="410" y="20"/>
                  </a:lnTo>
                  <a:lnTo>
                    <a:pt x="369" y="50"/>
                  </a:lnTo>
                  <a:lnTo>
                    <a:pt x="361" y="20"/>
                  </a:lnTo>
                  <a:lnTo>
                    <a:pt x="410" y="20"/>
                  </a:lnTo>
                  <a:close/>
                  <a:moveTo>
                    <a:pt x="330" y="20"/>
                  </a:moveTo>
                  <a:lnTo>
                    <a:pt x="330" y="20"/>
                  </a:lnTo>
                  <a:lnTo>
                    <a:pt x="353" y="20"/>
                  </a:lnTo>
                  <a:lnTo>
                    <a:pt x="364" y="64"/>
                  </a:lnTo>
                  <a:lnTo>
                    <a:pt x="293" y="75"/>
                  </a:lnTo>
                  <a:lnTo>
                    <a:pt x="286" y="54"/>
                  </a:lnTo>
                  <a:cubicBezTo>
                    <a:pt x="301" y="47"/>
                    <a:pt x="316" y="35"/>
                    <a:pt x="330" y="20"/>
                  </a:cubicBezTo>
                  <a:close/>
                  <a:moveTo>
                    <a:pt x="239" y="65"/>
                  </a:moveTo>
                  <a:lnTo>
                    <a:pt x="239" y="65"/>
                  </a:lnTo>
                  <a:cubicBezTo>
                    <a:pt x="252" y="65"/>
                    <a:pt x="265" y="62"/>
                    <a:pt x="278" y="57"/>
                  </a:cubicBezTo>
                  <a:lnTo>
                    <a:pt x="289" y="91"/>
                  </a:lnTo>
                  <a:lnTo>
                    <a:pt x="267" y="83"/>
                  </a:lnTo>
                  <a:lnTo>
                    <a:pt x="267" y="82"/>
                  </a:lnTo>
                  <a:lnTo>
                    <a:pt x="211" y="91"/>
                  </a:lnTo>
                  <a:lnTo>
                    <a:pt x="220" y="63"/>
                  </a:lnTo>
                  <a:cubicBezTo>
                    <a:pt x="227" y="64"/>
                    <a:pt x="233" y="65"/>
                    <a:pt x="239" y="65"/>
                  </a:cubicBezTo>
                  <a:close/>
                  <a:moveTo>
                    <a:pt x="212" y="61"/>
                  </a:moveTo>
                  <a:lnTo>
                    <a:pt x="212" y="61"/>
                  </a:lnTo>
                  <a:lnTo>
                    <a:pt x="202" y="92"/>
                  </a:lnTo>
                  <a:lnTo>
                    <a:pt x="183" y="95"/>
                  </a:lnTo>
                  <a:lnTo>
                    <a:pt x="183" y="95"/>
                  </a:lnTo>
                  <a:lnTo>
                    <a:pt x="154" y="99"/>
                  </a:lnTo>
                  <a:lnTo>
                    <a:pt x="128" y="79"/>
                  </a:lnTo>
                  <a:lnTo>
                    <a:pt x="128" y="58"/>
                  </a:lnTo>
                  <a:lnTo>
                    <a:pt x="184" y="49"/>
                  </a:lnTo>
                  <a:cubicBezTo>
                    <a:pt x="193" y="55"/>
                    <a:pt x="203" y="59"/>
                    <a:pt x="212" y="61"/>
                  </a:cubicBezTo>
                  <a:close/>
                  <a:moveTo>
                    <a:pt x="162" y="34"/>
                  </a:moveTo>
                  <a:lnTo>
                    <a:pt x="162" y="34"/>
                  </a:lnTo>
                  <a:cubicBezTo>
                    <a:pt x="166" y="37"/>
                    <a:pt x="170" y="40"/>
                    <a:pt x="173" y="42"/>
                  </a:cubicBezTo>
                  <a:lnTo>
                    <a:pt x="129" y="49"/>
                  </a:lnTo>
                  <a:lnTo>
                    <a:pt x="129" y="39"/>
                  </a:lnTo>
                  <a:lnTo>
                    <a:pt x="162" y="34"/>
                  </a:lnTo>
                  <a:close/>
                  <a:moveTo>
                    <a:pt x="118" y="125"/>
                  </a:moveTo>
                  <a:lnTo>
                    <a:pt x="118" y="125"/>
                  </a:lnTo>
                  <a:lnTo>
                    <a:pt x="30" y="124"/>
                  </a:lnTo>
                  <a:lnTo>
                    <a:pt x="41" y="99"/>
                  </a:lnTo>
                  <a:lnTo>
                    <a:pt x="119" y="87"/>
                  </a:lnTo>
                  <a:lnTo>
                    <a:pt x="118" y="125"/>
                  </a:lnTo>
                  <a:close/>
                  <a:moveTo>
                    <a:pt x="120" y="79"/>
                  </a:moveTo>
                  <a:lnTo>
                    <a:pt x="120" y="79"/>
                  </a:lnTo>
                  <a:lnTo>
                    <a:pt x="45" y="90"/>
                  </a:lnTo>
                  <a:lnTo>
                    <a:pt x="54" y="69"/>
                  </a:lnTo>
                  <a:lnTo>
                    <a:pt x="120" y="59"/>
                  </a:lnTo>
                  <a:lnTo>
                    <a:pt x="120" y="79"/>
                  </a:lnTo>
                  <a:close/>
                  <a:moveTo>
                    <a:pt x="120" y="51"/>
                  </a:moveTo>
                  <a:lnTo>
                    <a:pt x="120" y="51"/>
                  </a:lnTo>
                  <a:lnTo>
                    <a:pt x="57" y="60"/>
                  </a:lnTo>
                  <a:lnTo>
                    <a:pt x="74" y="20"/>
                  </a:lnTo>
                  <a:lnTo>
                    <a:pt x="99" y="20"/>
                  </a:lnTo>
                  <a:lnTo>
                    <a:pt x="121" y="38"/>
                  </a:lnTo>
                  <a:lnTo>
                    <a:pt x="120" y="51"/>
                  </a:lnTo>
                  <a:close/>
                  <a:moveTo>
                    <a:pt x="112" y="20"/>
                  </a:moveTo>
                  <a:lnTo>
                    <a:pt x="112" y="20"/>
                  </a:lnTo>
                  <a:lnTo>
                    <a:pt x="148" y="20"/>
                  </a:lnTo>
                  <a:cubicBezTo>
                    <a:pt x="150" y="23"/>
                    <a:pt x="152" y="25"/>
                    <a:pt x="154" y="27"/>
                  </a:cubicBezTo>
                  <a:lnTo>
                    <a:pt x="125" y="31"/>
                  </a:lnTo>
                  <a:lnTo>
                    <a:pt x="112" y="20"/>
                  </a:lnTo>
                  <a:close/>
                  <a:moveTo>
                    <a:pt x="190" y="125"/>
                  </a:moveTo>
                  <a:lnTo>
                    <a:pt x="190" y="125"/>
                  </a:lnTo>
                  <a:lnTo>
                    <a:pt x="126" y="125"/>
                  </a:lnTo>
                  <a:lnTo>
                    <a:pt x="127" y="89"/>
                  </a:lnTo>
                  <a:lnTo>
                    <a:pt x="152" y="108"/>
                  </a:lnTo>
                  <a:lnTo>
                    <a:pt x="152" y="108"/>
                  </a:lnTo>
                  <a:lnTo>
                    <a:pt x="152" y="108"/>
                  </a:lnTo>
                  <a:lnTo>
                    <a:pt x="152" y="108"/>
                  </a:lnTo>
                  <a:lnTo>
                    <a:pt x="152" y="108"/>
                  </a:lnTo>
                  <a:lnTo>
                    <a:pt x="181" y="103"/>
                  </a:lnTo>
                  <a:lnTo>
                    <a:pt x="181" y="103"/>
                  </a:lnTo>
                  <a:lnTo>
                    <a:pt x="199" y="101"/>
                  </a:lnTo>
                  <a:lnTo>
                    <a:pt x="190" y="125"/>
                  </a:lnTo>
                  <a:close/>
                  <a:moveTo>
                    <a:pt x="199" y="125"/>
                  </a:moveTo>
                  <a:lnTo>
                    <a:pt x="199" y="125"/>
                  </a:lnTo>
                  <a:lnTo>
                    <a:pt x="208" y="99"/>
                  </a:lnTo>
                  <a:lnTo>
                    <a:pt x="264" y="91"/>
                  </a:lnTo>
                  <a:lnTo>
                    <a:pt x="293" y="101"/>
                  </a:lnTo>
                  <a:lnTo>
                    <a:pt x="301" y="125"/>
                  </a:lnTo>
                  <a:lnTo>
                    <a:pt x="199" y="125"/>
                  </a:lnTo>
                  <a:close/>
                  <a:moveTo>
                    <a:pt x="309" y="126"/>
                  </a:moveTo>
                  <a:lnTo>
                    <a:pt x="309" y="126"/>
                  </a:lnTo>
                  <a:lnTo>
                    <a:pt x="303" y="105"/>
                  </a:lnTo>
                  <a:lnTo>
                    <a:pt x="358" y="126"/>
                  </a:lnTo>
                  <a:lnTo>
                    <a:pt x="309" y="126"/>
                  </a:lnTo>
                  <a:close/>
                  <a:moveTo>
                    <a:pt x="299" y="95"/>
                  </a:moveTo>
                  <a:lnTo>
                    <a:pt x="299" y="95"/>
                  </a:lnTo>
                  <a:lnTo>
                    <a:pt x="295" y="83"/>
                  </a:lnTo>
                  <a:lnTo>
                    <a:pt x="366" y="72"/>
                  </a:lnTo>
                  <a:lnTo>
                    <a:pt x="380" y="125"/>
                  </a:lnTo>
                  <a:lnTo>
                    <a:pt x="299" y="95"/>
                  </a:lnTo>
                  <a:close/>
                  <a:moveTo>
                    <a:pt x="376" y="77"/>
                  </a:moveTo>
                  <a:lnTo>
                    <a:pt x="376" y="77"/>
                  </a:lnTo>
                  <a:lnTo>
                    <a:pt x="456" y="125"/>
                  </a:lnTo>
                  <a:lnTo>
                    <a:pt x="456" y="126"/>
                  </a:lnTo>
                  <a:lnTo>
                    <a:pt x="389" y="126"/>
                  </a:lnTo>
                  <a:lnTo>
                    <a:pt x="376" y="77"/>
                  </a:lnTo>
                  <a:close/>
                </a:path>
              </a:pathLst>
            </a:custGeom>
            <a:grpFill/>
            <a:ln>
              <a:noFill/>
            </a:ln>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1">
                <a:ln>
                  <a:noFill/>
                </a:ln>
                <a:solidFill>
                  <a:srgbClr val="FFFFFF"/>
                </a:solidFill>
                <a:effectLst/>
                <a:uLnTx/>
                <a:uFillTx/>
                <a:latin typeface="Arial" panose="020B0604020202020204" pitchFamily="34" charset="0"/>
                <a:ea typeface="宋体" panose="02010600030101010101" pitchFamily="2" charset="-122"/>
              </a:endParaRPr>
            </a:p>
          </p:txBody>
        </p:sp>
        <p:sp>
          <p:nvSpPr>
            <p:cNvPr id="162" name="Freeform 22"/>
            <p:cNvSpPr>
              <a:spLocks noEditPoints="1"/>
            </p:cNvSpPr>
            <p:nvPr/>
          </p:nvSpPr>
          <p:spPr bwMode="auto">
            <a:xfrm>
              <a:off x="1986855" y="2176432"/>
              <a:ext cx="102190" cy="96434"/>
            </a:xfrm>
            <a:custGeom>
              <a:avLst/>
              <a:gdLst>
                <a:gd name="T0" fmla="*/ 173 w 173"/>
                <a:gd name="T1" fmla="*/ 165 h 165"/>
                <a:gd name="T2" fmla="*/ 161 w 173"/>
                <a:gd name="T3" fmla="*/ 153 h 165"/>
                <a:gd name="T4" fmla="*/ 159 w 173"/>
                <a:gd name="T5" fmla="*/ 153 h 165"/>
                <a:gd name="T6" fmla="*/ 159 w 173"/>
                <a:gd name="T7" fmla="*/ 75 h 165"/>
                <a:gd name="T8" fmla="*/ 87 w 173"/>
                <a:gd name="T9" fmla="*/ 0 h 165"/>
                <a:gd name="T10" fmla="*/ 14 w 173"/>
                <a:gd name="T11" fmla="*/ 75 h 165"/>
                <a:gd name="T12" fmla="*/ 14 w 173"/>
                <a:gd name="T13" fmla="*/ 153 h 165"/>
                <a:gd name="T14" fmla="*/ 12 w 173"/>
                <a:gd name="T15" fmla="*/ 153 h 165"/>
                <a:gd name="T16" fmla="*/ 0 w 173"/>
                <a:gd name="T17" fmla="*/ 165 h 165"/>
                <a:gd name="T18" fmla="*/ 0 w 173"/>
                <a:gd name="T19" fmla="*/ 165 h 165"/>
                <a:gd name="T20" fmla="*/ 173 w 173"/>
                <a:gd name="T21" fmla="*/ 165 h 165"/>
                <a:gd name="T22" fmla="*/ 119 w 173"/>
                <a:gd name="T23" fmla="*/ 141 h 165"/>
                <a:gd name="T24" fmla="*/ 119 w 173"/>
                <a:gd name="T25" fmla="*/ 141 h 165"/>
                <a:gd name="T26" fmla="*/ 59 w 173"/>
                <a:gd name="T27" fmla="*/ 141 h 165"/>
                <a:gd name="T28" fmla="*/ 59 w 173"/>
                <a:gd name="T29" fmla="*/ 81 h 165"/>
                <a:gd name="T30" fmla="*/ 119 w 173"/>
                <a:gd name="T31" fmla="*/ 81 h 165"/>
                <a:gd name="T32" fmla="*/ 119 w 173"/>
                <a:gd name="T33" fmla="*/ 14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3" h="165">
                  <a:moveTo>
                    <a:pt x="173" y="165"/>
                  </a:moveTo>
                  <a:cubicBezTo>
                    <a:pt x="173" y="158"/>
                    <a:pt x="167" y="153"/>
                    <a:pt x="161" y="153"/>
                  </a:cubicBezTo>
                  <a:lnTo>
                    <a:pt x="159" y="153"/>
                  </a:lnTo>
                  <a:lnTo>
                    <a:pt x="159" y="75"/>
                  </a:lnTo>
                  <a:lnTo>
                    <a:pt x="87" y="0"/>
                  </a:lnTo>
                  <a:lnTo>
                    <a:pt x="14" y="75"/>
                  </a:lnTo>
                  <a:lnTo>
                    <a:pt x="14" y="153"/>
                  </a:lnTo>
                  <a:lnTo>
                    <a:pt x="12" y="153"/>
                  </a:lnTo>
                  <a:cubicBezTo>
                    <a:pt x="6" y="153"/>
                    <a:pt x="0" y="158"/>
                    <a:pt x="0" y="165"/>
                  </a:cubicBezTo>
                  <a:lnTo>
                    <a:pt x="0" y="165"/>
                  </a:lnTo>
                  <a:lnTo>
                    <a:pt x="173" y="165"/>
                  </a:lnTo>
                  <a:close/>
                  <a:moveTo>
                    <a:pt x="119" y="141"/>
                  </a:moveTo>
                  <a:lnTo>
                    <a:pt x="119" y="141"/>
                  </a:lnTo>
                  <a:lnTo>
                    <a:pt x="59" y="141"/>
                  </a:lnTo>
                  <a:lnTo>
                    <a:pt x="59" y="81"/>
                  </a:lnTo>
                  <a:lnTo>
                    <a:pt x="119" y="81"/>
                  </a:lnTo>
                  <a:lnTo>
                    <a:pt x="119" y="141"/>
                  </a:lnTo>
                  <a:close/>
                </a:path>
              </a:pathLst>
            </a:custGeom>
            <a:grpFill/>
            <a:ln>
              <a:noFill/>
            </a:ln>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1">
                <a:ln>
                  <a:noFill/>
                </a:ln>
                <a:solidFill>
                  <a:srgbClr val="FFFFFF"/>
                </a:solidFill>
                <a:effectLst/>
                <a:uLnTx/>
                <a:uFillTx/>
                <a:latin typeface="Arial" panose="020B0604020202020204" pitchFamily="34" charset="0"/>
                <a:ea typeface="宋体" panose="02010600030101010101" pitchFamily="2" charset="-122"/>
              </a:endParaRPr>
            </a:p>
          </p:txBody>
        </p:sp>
        <p:sp>
          <p:nvSpPr>
            <p:cNvPr id="163" name="Freeform 23"/>
            <p:cNvSpPr/>
            <p:nvPr/>
          </p:nvSpPr>
          <p:spPr bwMode="auto">
            <a:xfrm>
              <a:off x="1972462" y="2150525"/>
              <a:ext cx="132416" cy="67648"/>
            </a:xfrm>
            <a:custGeom>
              <a:avLst/>
              <a:gdLst>
                <a:gd name="T0" fmla="*/ 112 w 223"/>
                <a:gd name="T1" fmla="*/ 37 h 114"/>
                <a:gd name="T2" fmla="*/ 187 w 223"/>
                <a:gd name="T3" fmla="*/ 114 h 114"/>
                <a:gd name="T4" fmla="*/ 223 w 223"/>
                <a:gd name="T5" fmla="*/ 114 h 114"/>
                <a:gd name="T6" fmla="*/ 112 w 223"/>
                <a:gd name="T7" fmla="*/ 0 h 114"/>
                <a:gd name="T8" fmla="*/ 0 w 223"/>
                <a:gd name="T9" fmla="*/ 114 h 114"/>
                <a:gd name="T10" fmla="*/ 36 w 223"/>
                <a:gd name="T11" fmla="*/ 114 h 114"/>
                <a:gd name="T12" fmla="*/ 112 w 223"/>
                <a:gd name="T13" fmla="*/ 37 h 114"/>
              </a:gdLst>
              <a:ahLst/>
              <a:cxnLst>
                <a:cxn ang="0">
                  <a:pos x="T0" y="T1"/>
                </a:cxn>
                <a:cxn ang="0">
                  <a:pos x="T2" y="T3"/>
                </a:cxn>
                <a:cxn ang="0">
                  <a:pos x="T4" y="T5"/>
                </a:cxn>
                <a:cxn ang="0">
                  <a:pos x="T6" y="T7"/>
                </a:cxn>
                <a:cxn ang="0">
                  <a:pos x="T8" y="T9"/>
                </a:cxn>
                <a:cxn ang="0">
                  <a:pos x="T10" y="T11"/>
                </a:cxn>
                <a:cxn ang="0">
                  <a:pos x="T12" y="T13"/>
                </a:cxn>
              </a:cxnLst>
              <a:rect l="0" t="0" r="r" b="b"/>
              <a:pathLst>
                <a:path w="223" h="114">
                  <a:moveTo>
                    <a:pt x="112" y="37"/>
                  </a:moveTo>
                  <a:lnTo>
                    <a:pt x="187" y="114"/>
                  </a:lnTo>
                  <a:lnTo>
                    <a:pt x="223" y="114"/>
                  </a:lnTo>
                  <a:lnTo>
                    <a:pt x="112" y="0"/>
                  </a:lnTo>
                  <a:lnTo>
                    <a:pt x="0" y="114"/>
                  </a:lnTo>
                  <a:lnTo>
                    <a:pt x="36" y="114"/>
                  </a:lnTo>
                  <a:lnTo>
                    <a:pt x="112" y="37"/>
                  </a:lnTo>
                  <a:close/>
                </a:path>
              </a:pathLst>
            </a:custGeom>
            <a:grpFill/>
            <a:ln>
              <a:noFill/>
            </a:ln>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1">
                <a:ln>
                  <a:noFill/>
                </a:ln>
                <a:solidFill>
                  <a:srgbClr val="FFFFFF"/>
                </a:solidFill>
                <a:effectLst/>
                <a:uLnTx/>
                <a:uFillTx/>
                <a:latin typeface="Arial" panose="020B0604020202020204" pitchFamily="34" charset="0"/>
                <a:ea typeface="宋体" panose="02010600030101010101" pitchFamily="2" charset="-122"/>
              </a:endParaRPr>
            </a:p>
          </p:txBody>
        </p:sp>
      </p:grpSp>
      <p:sp>
        <p:nvSpPr>
          <p:cNvPr id="164" name="Freeform 24"/>
          <p:cNvSpPr>
            <a:spLocks noEditPoints="1" noChangeArrowheads="1"/>
          </p:cNvSpPr>
          <p:nvPr/>
        </p:nvSpPr>
        <p:spPr bwMode="auto">
          <a:xfrm>
            <a:off x="4932788" y="1186089"/>
            <a:ext cx="704850" cy="706438"/>
          </a:xfrm>
          <a:custGeom>
            <a:avLst/>
            <a:gdLst>
              <a:gd name="T0" fmla="*/ 554 w 624"/>
              <a:gd name="T1" fmla="*/ 326 h 625"/>
              <a:gd name="T2" fmla="*/ 554 w 624"/>
              <a:gd name="T3" fmla="*/ 70 h 625"/>
              <a:gd name="T4" fmla="*/ 298 w 624"/>
              <a:gd name="T5" fmla="*/ 70 h 625"/>
              <a:gd name="T6" fmla="*/ 265 w 624"/>
              <a:gd name="T7" fmla="*/ 281 h 625"/>
              <a:gd name="T8" fmla="*/ 260 w 624"/>
              <a:gd name="T9" fmla="*/ 284 h 625"/>
              <a:gd name="T10" fmla="*/ 9 w 624"/>
              <a:gd name="T11" fmla="*/ 535 h 625"/>
              <a:gd name="T12" fmla="*/ 14 w 624"/>
              <a:gd name="T13" fmla="*/ 575 h 625"/>
              <a:gd name="T14" fmla="*/ 49 w 624"/>
              <a:gd name="T15" fmla="*/ 610 h 625"/>
              <a:gd name="T16" fmla="*/ 89 w 624"/>
              <a:gd name="T17" fmla="*/ 615 h 625"/>
              <a:gd name="T18" fmla="*/ 340 w 624"/>
              <a:gd name="T19" fmla="*/ 364 h 625"/>
              <a:gd name="T20" fmla="*/ 343 w 624"/>
              <a:gd name="T21" fmla="*/ 359 h 625"/>
              <a:gd name="T22" fmla="*/ 554 w 624"/>
              <a:gd name="T23" fmla="*/ 326 h 625"/>
              <a:gd name="T24" fmla="*/ 96 w 624"/>
              <a:gd name="T25" fmla="*/ 566 h 625"/>
              <a:gd name="T26" fmla="*/ 96 w 624"/>
              <a:gd name="T27" fmla="*/ 566 h 625"/>
              <a:gd name="T28" fmla="*/ 77 w 624"/>
              <a:gd name="T29" fmla="*/ 564 h 625"/>
              <a:gd name="T30" fmla="*/ 60 w 624"/>
              <a:gd name="T31" fmla="*/ 547 h 625"/>
              <a:gd name="T32" fmla="*/ 58 w 624"/>
              <a:gd name="T33" fmla="*/ 528 h 625"/>
              <a:gd name="T34" fmla="*/ 179 w 624"/>
              <a:gd name="T35" fmla="*/ 407 h 625"/>
              <a:gd name="T36" fmla="*/ 198 w 624"/>
              <a:gd name="T37" fmla="*/ 410 h 625"/>
              <a:gd name="T38" fmla="*/ 214 w 624"/>
              <a:gd name="T39" fmla="*/ 427 h 625"/>
              <a:gd name="T40" fmla="*/ 217 w 624"/>
              <a:gd name="T41" fmla="*/ 445 h 625"/>
              <a:gd name="T42" fmla="*/ 96 w 624"/>
              <a:gd name="T43" fmla="*/ 566 h 625"/>
              <a:gd name="T44" fmla="*/ 321 w 624"/>
              <a:gd name="T45" fmla="*/ 303 h 625"/>
              <a:gd name="T46" fmla="*/ 321 w 624"/>
              <a:gd name="T47" fmla="*/ 303 h 625"/>
              <a:gd name="T48" fmla="*/ 321 w 624"/>
              <a:gd name="T49" fmla="*/ 94 h 625"/>
              <a:gd name="T50" fmla="*/ 530 w 624"/>
              <a:gd name="T51" fmla="*/ 94 h 625"/>
              <a:gd name="T52" fmla="*/ 530 w 624"/>
              <a:gd name="T53" fmla="*/ 303 h 625"/>
              <a:gd name="T54" fmla="*/ 321 w 624"/>
              <a:gd name="T55" fmla="*/ 3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24" h="625">
                <a:moveTo>
                  <a:pt x="554" y="326"/>
                </a:moveTo>
                <a:cubicBezTo>
                  <a:pt x="624" y="256"/>
                  <a:pt x="624" y="141"/>
                  <a:pt x="554" y="70"/>
                </a:cubicBezTo>
                <a:cubicBezTo>
                  <a:pt x="483" y="0"/>
                  <a:pt x="368" y="0"/>
                  <a:pt x="298" y="70"/>
                </a:cubicBezTo>
                <a:cubicBezTo>
                  <a:pt x="241" y="127"/>
                  <a:pt x="230" y="213"/>
                  <a:pt x="265" y="281"/>
                </a:cubicBezTo>
                <a:cubicBezTo>
                  <a:pt x="263" y="282"/>
                  <a:pt x="262" y="283"/>
                  <a:pt x="260" y="284"/>
                </a:cubicBezTo>
                <a:lnTo>
                  <a:pt x="9" y="535"/>
                </a:lnTo>
                <a:cubicBezTo>
                  <a:pt x="0" y="545"/>
                  <a:pt x="2" y="562"/>
                  <a:pt x="14" y="575"/>
                </a:cubicBezTo>
                <a:lnTo>
                  <a:pt x="49" y="610"/>
                </a:lnTo>
                <a:cubicBezTo>
                  <a:pt x="62" y="622"/>
                  <a:pt x="79" y="625"/>
                  <a:pt x="89" y="615"/>
                </a:cubicBezTo>
                <a:lnTo>
                  <a:pt x="340" y="364"/>
                </a:lnTo>
                <a:cubicBezTo>
                  <a:pt x="341" y="363"/>
                  <a:pt x="342" y="361"/>
                  <a:pt x="343" y="359"/>
                </a:cubicBezTo>
                <a:cubicBezTo>
                  <a:pt x="411" y="394"/>
                  <a:pt x="497" y="383"/>
                  <a:pt x="554" y="326"/>
                </a:cubicBezTo>
                <a:close/>
                <a:moveTo>
                  <a:pt x="96" y="566"/>
                </a:moveTo>
                <a:lnTo>
                  <a:pt x="96" y="566"/>
                </a:lnTo>
                <a:cubicBezTo>
                  <a:pt x="92" y="571"/>
                  <a:pt x="83" y="570"/>
                  <a:pt x="77" y="564"/>
                </a:cubicBezTo>
                <a:lnTo>
                  <a:pt x="60" y="547"/>
                </a:lnTo>
                <a:cubicBezTo>
                  <a:pt x="54" y="541"/>
                  <a:pt x="53" y="532"/>
                  <a:pt x="58" y="528"/>
                </a:cubicBezTo>
                <a:lnTo>
                  <a:pt x="179" y="407"/>
                </a:lnTo>
                <a:cubicBezTo>
                  <a:pt x="183" y="403"/>
                  <a:pt x="192" y="404"/>
                  <a:pt x="198" y="410"/>
                </a:cubicBezTo>
                <a:lnTo>
                  <a:pt x="214" y="427"/>
                </a:lnTo>
                <a:cubicBezTo>
                  <a:pt x="220" y="432"/>
                  <a:pt x="221" y="441"/>
                  <a:pt x="217" y="445"/>
                </a:cubicBezTo>
                <a:lnTo>
                  <a:pt x="96" y="566"/>
                </a:lnTo>
                <a:close/>
                <a:moveTo>
                  <a:pt x="321" y="303"/>
                </a:moveTo>
                <a:lnTo>
                  <a:pt x="321" y="303"/>
                </a:lnTo>
                <a:cubicBezTo>
                  <a:pt x="264" y="245"/>
                  <a:pt x="264" y="152"/>
                  <a:pt x="321" y="94"/>
                </a:cubicBezTo>
                <a:cubicBezTo>
                  <a:pt x="379" y="36"/>
                  <a:pt x="472" y="36"/>
                  <a:pt x="530" y="94"/>
                </a:cubicBezTo>
                <a:cubicBezTo>
                  <a:pt x="588" y="152"/>
                  <a:pt x="588" y="245"/>
                  <a:pt x="530" y="303"/>
                </a:cubicBezTo>
                <a:cubicBezTo>
                  <a:pt x="472" y="360"/>
                  <a:pt x="379" y="360"/>
                  <a:pt x="321" y="303"/>
                </a:cubicBezTo>
                <a:close/>
              </a:path>
            </a:pathLst>
          </a:custGeom>
          <a:solidFill>
            <a:srgbClr val="1D4C61"/>
          </a:solidFill>
          <a:ln>
            <a:noFill/>
          </a:ln>
          <a:extLst/>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FFFFFF"/>
              </a:solidFill>
              <a:effectLst/>
              <a:uLnTx/>
              <a:uFillTx/>
              <a:latin typeface="Arial" panose="020B0604020202020204" pitchFamily="34" charset="0"/>
              <a:ea typeface="宋体" panose="02010600030101010101" pitchFamily="2" charset="-122"/>
            </a:endParaRPr>
          </a:p>
        </p:txBody>
      </p:sp>
      <p:sp>
        <p:nvSpPr>
          <p:cNvPr id="165" name="Freeform 25"/>
          <p:cNvSpPr>
            <a:spLocks noEditPoints="1" noChangeArrowheads="1"/>
          </p:cNvSpPr>
          <p:nvPr/>
        </p:nvSpPr>
        <p:spPr bwMode="auto">
          <a:xfrm>
            <a:off x="4913738" y="3270477"/>
            <a:ext cx="735012" cy="723900"/>
          </a:xfrm>
          <a:custGeom>
            <a:avLst/>
            <a:gdLst>
              <a:gd name="T0" fmla="*/ 170 w 648"/>
              <a:gd name="T1" fmla="*/ 280 h 639"/>
              <a:gd name="T2" fmla="*/ 226 w 648"/>
              <a:gd name="T3" fmla="*/ 183 h 639"/>
              <a:gd name="T4" fmla="*/ 240 w 648"/>
              <a:gd name="T5" fmla="*/ 167 h 639"/>
              <a:gd name="T6" fmla="*/ 366 w 648"/>
              <a:gd name="T7" fmla="*/ 177 h 639"/>
              <a:gd name="T8" fmla="*/ 359 w 648"/>
              <a:gd name="T9" fmla="*/ 162 h 639"/>
              <a:gd name="T10" fmla="*/ 388 w 648"/>
              <a:gd name="T11" fmla="*/ 153 h 639"/>
              <a:gd name="T12" fmla="*/ 408 w 648"/>
              <a:gd name="T13" fmla="*/ 154 h 639"/>
              <a:gd name="T14" fmla="*/ 402 w 648"/>
              <a:gd name="T15" fmla="*/ 183 h 639"/>
              <a:gd name="T16" fmla="*/ 391 w 648"/>
              <a:gd name="T17" fmla="*/ 199 h 639"/>
              <a:gd name="T18" fmla="*/ 319 w 648"/>
              <a:gd name="T19" fmla="*/ 265 h 639"/>
              <a:gd name="T20" fmla="*/ 318 w 648"/>
              <a:gd name="T21" fmla="*/ 266 h 639"/>
              <a:gd name="T22" fmla="*/ 616 w 648"/>
              <a:gd name="T23" fmla="*/ 615 h 639"/>
              <a:gd name="T24" fmla="*/ 497 w 648"/>
              <a:gd name="T25" fmla="*/ 615 h 639"/>
              <a:gd name="T26" fmla="*/ 272 w 648"/>
              <a:gd name="T27" fmla="*/ 546 h 639"/>
              <a:gd name="T28" fmla="*/ 272 w 648"/>
              <a:gd name="T29" fmla="*/ 0 h 639"/>
              <a:gd name="T30" fmla="*/ 515 w 648"/>
              <a:gd name="T31" fmla="*/ 397 h 639"/>
              <a:gd name="T32" fmla="*/ 616 w 648"/>
              <a:gd name="T33" fmla="*/ 615 h 639"/>
              <a:gd name="T34" fmla="*/ 272 w 648"/>
              <a:gd name="T35" fmla="*/ 511 h 639"/>
              <a:gd name="T36" fmla="*/ 272 w 648"/>
              <a:gd name="T37" fmla="*/ 35 h 639"/>
              <a:gd name="T38" fmla="*/ 272 w 648"/>
              <a:gd name="T39" fmla="*/ 511 h 639"/>
              <a:gd name="T40" fmla="*/ 445 w 648"/>
              <a:gd name="T41" fmla="*/ 391 h 639"/>
              <a:gd name="T42" fmla="*/ 409 w 648"/>
              <a:gd name="T43" fmla="*/ 401 h 639"/>
              <a:gd name="T44" fmla="*/ 338 w 648"/>
              <a:gd name="T45" fmla="*/ 401 h 639"/>
              <a:gd name="T46" fmla="*/ 266 w 648"/>
              <a:gd name="T47" fmla="*/ 401 h 639"/>
              <a:gd name="T48" fmla="*/ 194 w 648"/>
              <a:gd name="T49" fmla="*/ 401 h 639"/>
              <a:gd name="T50" fmla="*/ 111 w 648"/>
              <a:gd name="T51" fmla="*/ 401 h 639"/>
              <a:gd name="T52" fmla="*/ 100 w 648"/>
              <a:gd name="T53" fmla="*/ 391 h 639"/>
              <a:gd name="T54" fmla="*/ 111 w 648"/>
              <a:gd name="T55" fmla="*/ 145 h 639"/>
              <a:gd name="T56" fmla="*/ 122 w 648"/>
              <a:gd name="T57" fmla="*/ 380 h 639"/>
              <a:gd name="T58" fmla="*/ 152 w 648"/>
              <a:gd name="T59" fmla="*/ 331 h 639"/>
              <a:gd name="T60" fmla="*/ 183 w 648"/>
              <a:gd name="T61" fmla="*/ 320 h 639"/>
              <a:gd name="T62" fmla="*/ 194 w 648"/>
              <a:gd name="T63" fmla="*/ 380 h 639"/>
              <a:gd name="T64" fmla="*/ 224 w 648"/>
              <a:gd name="T65" fmla="*/ 256 h 639"/>
              <a:gd name="T66" fmla="*/ 255 w 648"/>
              <a:gd name="T67" fmla="*/ 245 h 639"/>
              <a:gd name="T68" fmla="*/ 266 w 648"/>
              <a:gd name="T69" fmla="*/ 380 h 639"/>
              <a:gd name="T70" fmla="*/ 296 w 648"/>
              <a:gd name="T71" fmla="*/ 292 h 639"/>
              <a:gd name="T72" fmla="*/ 327 w 648"/>
              <a:gd name="T73" fmla="*/ 282 h 639"/>
              <a:gd name="T74" fmla="*/ 338 w 648"/>
              <a:gd name="T75" fmla="*/ 380 h 639"/>
              <a:gd name="T76" fmla="*/ 368 w 648"/>
              <a:gd name="T77" fmla="*/ 230 h 639"/>
              <a:gd name="T78" fmla="*/ 399 w 648"/>
              <a:gd name="T79" fmla="*/ 220 h 639"/>
              <a:gd name="T80" fmla="*/ 409 w 648"/>
              <a:gd name="T81" fmla="*/ 38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48" h="639">
                <a:moveTo>
                  <a:pt x="242" y="198"/>
                </a:moveTo>
                <a:lnTo>
                  <a:pt x="170" y="280"/>
                </a:lnTo>
                <a:lnTo>
                  <a:pt x="153" y="266"/>
                </a:lnTo>
                <a:lnTo>
                  <a:pt x="226" y="183"/>
                </a:lnTo>
                <a:lnTo>
                  <a:pt x="240" y="167"/>
                </a:lnTo>
                <a:lnTo>
                  <a:pt x="316" y="234"/>
                </a:lnTo>
                <a:lnTo>
                  <a:pt x="366" y="177"/>
                </a:lnTo>
                <a:lnTo>
                  <a:pt x="357" y="169"/>
                </a:lnTo>
                <a:cubicBezTo>
                  <a:pt x="354" y="166"/>
                  <a:pt x="355" y="163"/>
                  <a:pt x="359" y="162"/>
                </a:cubicBezTo>
                <a:lnTo>
                  <a:pt x="373" y="158"/>
                </a:lnTo>
                <a:cubicBezTo>
                  <a:pt x="377" y="156"/>
                  <a:pt x="384" y="154"/>
                  <a:pt x="388" y="153"/>
                </a:cubicBezTo>
                <a:lnTo>
                  <a:pt x="402" y="149"/>
                </a:lnTo>
                <a:cubicBezTo>
                  <a:pt x="406" y="147"/>
                  <a:pt x="409" y="150"/>
                  <a:pt x="408" y="154"/>
                </a:cubicBezTo>
                <a:lnTo>
                  <a:pt x="405" y="167"/>
                </a:lnTo>
                <a:cubicBezTo>
                  <a:pt x="404" y="172"/>
                  <a:pt x="402" y="179"/>
                  <a:pt x="402" y="183"/>
                </a:cubicBezTo>
                <a:lnTo>
                  <a:pt x="399" y="196"/>
                </a:lnTo>
                <a:cubicBezTo>
                  <a:pt x="398" y="200"/>
                  <a:pt x="395" y="201"/>
                  <a:pt x="391" y="199"/>
                </a:cubicBezTo>
                <a:lnTo>
                  <a:pt x="383" y="192"/>
                </a:lnTo>
                <a:lnTo>
                  <a:pt x="319" y="265"/>
                </a:lnTo>
                <a:lnTo>
                  <a:pt x="318" y="266"/>
                </a:lnTo>
                <a:lnTo>
                  <a:pt x="242" y="198"/>
                </a:lnTo>
                <a:close/>
                <a:moveTo>
                  <a:pt x="616" y="615"/>
                </a:moveTo>
                <a:cubicBezTo>
                  <a:pt x="599" y="631"/>
                  <a:pt x="578" y="639"/>
                  <a:pt x="556" y="639"/>
                </a:cubicBezTo>
                <a:cubicBezTo>
                  <a:pt x="535" y="639"/>
                  <a:pt x="513" y="631"/>
                  <a:pt x="497" y="615"/>
                </a:cubicBezTo>
                <a:lnTo>
                  <a:pt x="396" y="516"/>
                </a:lnTo>
                <a:cubicBezTo>
                  <a:pt x="359" y="535"/>
                  <a:pt x="317" y="546"/>
                  <a:pt x="272" y="546"/>
                </a:cubicBezTo>
                <a:cubicBezTo>
                  <a:pt x="122" y="546"/>
                  <a:pt x="0" y="424"/>
                  <a:pt x="0" y="273"/>
                </a:cubicBezTo>
                <a:cubicBezTo>
                  <a:pt x="0" y="122"/>
                  <a:pt x="122" y="0"/>
                  <a:pt x="272" y="0"/>
                </a:cubicBezTo>
                <a:cubicBezTo>
                  <a:pt x="423" y="0"/>
                  <a:pt x="545" y="122"/>
                  <a:pt x="545" y="273"/>
                </a:cubicBezTo>
                <a:cubicBezTo>
                  <a:pt x="545" y="318"/>
                  <a:pt x="534" y="360"/>
                  <a:pt x="515" y="397"/>
                </a:cubicBezTo>
                <a:lnTo>
                  <a:pt x="616" y="496"/>
                </a:lnTo>
                <a:cubicBezTo>
                  <a:pt x="648" y="529"/>
                  <a:pt x="648" y="582"/>
                  <a:pt x="616" y="615"/>
                </a:cubicBezTo>
                <a:close/>
                <a:moveTo>
                  <a:pt x="272" y="511"/>
                </a:moveTo>
                <a:lnTo>
                  <a:pt x="272" y="511"/>
                </a:lnTo>
                <a:cubicBezTo>
                  <a:pt x="404" y="511"/>
                  <a:pt x="510" y="405"/>
                  <a:pt x="510" y="273"/>
                </a:cubicBezTo>
                <a:cubicBezTo>
                  <a:pt x="510" y="142"/>
                  <a:pt x="404" y="35"/>
                  <a:pt x="272" y="35"/>
                </a:cubicBezTo>
                <a:cubicBezTo>
                  <a:pt x="141" y="35"/>
                  <a:pt x="35" y="142"/>
                  <a:pt x="35" y="273"/>
                </a:cubicBezTo>
                <a:cubicBezTo>
                  <a:pt x="35" y="405"/>
                  <a:pt x="141" y="511"/>
                  <a:pt x="272" y="511"/>
                </a:cubicBezTo>
                <a:close/>
                <a:moveTo>
                  <a:pt x="434" y="380"/>
                </a:moveTo>
                <a:cubicBezTo>
                  <a:pt x="440" y="380"/>
                  <a:pt x="445" y="385"/>
                  <a:pt x="445" y="391"/>
                </a:cubicBezTo>
                <a:cubicBezTo>
                  <a:pt x="445" y="397"/>
                  <a:pt x="440" y="401"/>
                  <a:pt x="434" y="401"/>
                </a:cubicBezTo>
                <a:lnTo>
                  <a:pt x="409" y="401"/>
                </a:lnTo>
                <a:lnTo>
                  <a:pt x="368" y="401"/>
                </a:lnTo>
                <a:lnTo>
                  <a:pt x="338" y="401"/>
                </a:lnTo>
                <a:lnTo>
                  <a:pt x="296" y="401"/>
                </a:lnTo>
                <a:lnTo>
                  <a:pt x="266" y="401"/>
                </a:lnTo>
                <a:lnTo>
                  <a:pt x="224" y="401"/>
                </a:lnTo>
                <a:lnTo>
                  <a:pt x="194" y="401"/>
                </a:lnTo>
                <a:lnTo>
                  <a:pt x="152" y="401"/>
                </a:lnTo>
                <a:lnTo>
                  <a:pt x="111" y="401"/>
                </a:lnTo>
                <a:cubicBezTo>
                  <a:pt x="105" y="401"/>
                  <a:pt x="100" y="397"/>
                  <a:pt x="100" y="391"/>
                </a:cubicBezTo>
                <a:lnTo>
                  <a:pt x="100" y="155"/>
                </a:lnTo>
                <a:cubicBezTo>
                  <a:pt x="100" y="149"/>
                  <a:pt x="105" y="145"/>
                  <a:pt x="111" y="145"/>
                </a:cubicBezTo>
                <a:cubicBezTo>
                  <a:pt x="117" y="145"/>
                  <a:pt x="121" y="149"/>
                  <a:pt x="121" y="155"/>
                </a:cubicBezTo>
                <a:lnTo>
                  <a:pt x="122" y="380"/>
                </a:lnTo>
                <a:lnTo>
                  <a:pt x="152" y="380"/>
                </a:lnTo>
                <a:lnTo>
                  <a:pt x="152" y="331"/>
                </a:lnTo>
                <a:cubicBezTo>
                  <a:pt x="152" y="325"/>
                  <a:pt x="157" y="320"/>
                  <a:pt x="163" y="320"/>
                </a:cubicBezTo>
                <a:lnTo>
                  <a:pt x="183" y="320"/>
                </a:lnTo>
                <a:cubicBezTo>
                  <a:pt x="189" y="320"/>
                  <a:pt x="194" y="325"/>
                  <a:pt x="194" y="331"/>
                </a:cubicBezTo>
                <a:lnTo>
                  <a:pt x="194" y="380"/>
                </a:lnTo>
                <a:lnTo>
                  <a:pt x="224" y="380"/>
                </a:lnTo>
                <a:lnTo>
                  <a:pt x="224" y="256"/>
                </a:lnTo>
                <a:cubicBezTo>
                  <a:pt x="224" y="250"/>
                  <a:pt x="229" y="245"/>
                  <a:pt x="235" y="245"/>
                </a:cubicBezTo>
                <a:lnTo>
                  <a:pt x="255" y="245"/>
                </a:lnTo>
                <a:cubicBezTo>
                  <a:pt x="261" y="245"/>
                  <a:pt x="266" y="250"/>
                  <a:pt x="266" y="256"/>
                </a:cubicBezTo>
                <a:lnTo>
                  <a:pt x="266" y="380"/>
                </a:lnTo>
                <a:lnTo>
                  <a:pt x="296" y="380"/>
                </a:lnTo>
                <a:lnTo>
                  <a:pt x="296" y="292"/>
                </a:lnTo>
                <a:cubicBezTo>
                  <a:pt x="296" y="286"/>
                  <a:pt x="301" y="282"/>
                  <a:pt x="307" y="282"/>
                </a:cubicBezTo>
                <a:lnTo>
                  <a:pt x="327" y="282"/>
                </a:lnTo>
                <a:cubicBezTo>
                  <a:pt x="333" y="282"/>
                  <a:pt x="338" y="286"/>
                  <a:pt x="338" y="292"/>
                </a:cubicBezTo>
                <a:lnTo>
                  <a:pt x="338" y="380"/>
                </a:lnTo>
                <a:lnTo>
                  <a:pt x="368" y="380"/>
                </a:lnTo>
                <a:lnTo>
                  <a:pt x="368" y="230"/>
                </a:lnTo>
                <a:cubicBezTo>
                  <a:pt x="368" y="224"/>
                  <a:pt x="372" y="220"/>
                  <a:pt x="378" y="220"/>
                </a:cubicBezTo>
                <a:lnTo>
                  <a:pt x="399" y="220"/>
                </a:lnTo>
                <a:cubicBezTo>
                  <a:pt x="405" y="220"/>
                  <a:pt x="409" y="224"/>
                  <a:pt x="409" y="230"/>
                </a:cubicBezTo>
                <a:lnTo>
                  <a:pt x="409" y="380"/>
                </a:lnTo>
                <a:lnTo>
                  <a:pt x="434" y="380"/>
                </a:lnTo>
                <a:close/>
              </a:path>
            </a:pathLst>
          </a:custGeom>
          <a:solidFill>
            <a:srgbClr val="1D4C61"/>
          </a:solidFill>
          <a:ln>
            <a:noFill/>
          </a:ln>
          <a:extLst/>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FFFFFF"/>
              </a:solidFill>
              <a:effectLst/>
              <a:uLnTx/>
              <a:uFillTx/>
              <a:latin typeface="Arial" panose="020B0604020202020204" pitchFamily="34" charset="0"/>
              <a:ea typeface="宋体" panose="02010600030101010101" pitchFamily="2" charset="-122"/>
            </a:endParaRPr>
          </a:p>
        </p:txBody>
      </p:sp>
      <p:sp>
        <p:nvSpPr>
          <p:cNvPr id="166" name="Freeform 26"/>
          <p:cNvSpPr>
            <a:spLocks noEditPoints="1" noChangeArrowheads="1"/>
          </p:cNvSpPr>
          <p:nvPr/>
        </p:nvSpPr>
        <p:spPr bwMode="auto">
          <a:xfrm>
            <a:off x="2657900" y="3289527"/>
            <a:ext cx="654050" cy="688975"/>
          </a:xfrm>
          <a:custGeom>
            <a:avLst/>
            <a:gdLst>
              <a:gd name="T0" fmla="*/ 139 w 577"/>
              <a:gd name="T1" fmla="*/ 87 h 609"/>
              <a:gd name="T2" fmla="*/ 27 w 577"/>
              <a:gd name="T3" fmla="*/ 87 h 609"/>
              <a:gd name="T4" fmla="*/ 27 w 577"/>
              <a:gd name="T5" fmla="*/ 48 h 609"/>
              <a:gd name="T6" fmla="*/ 139 w 577"/>
              <a:gd name="T7" fmla="*/ 48 h 609"/>
              <a:gd name="T8" fmla="*/ 139 w 577"/>
              <a:gd name="T9" fmla="*/ 87 h 609"/>
              <a:gd name="T10" fmla="*/ 139 w 577"/>
              <a:gd name="T11" fmla="*/ 179 h 609"/>
              <a:gd name="T12" fmla="*/ 27 w 577"/>
              <a:gd name="T13" fmla="*/ 179 h 609"/>
              <a:gd name="T14" fmla="*/ 27 w 577"/>
              <a:gd name="T15" fmla="*/ 140 h 609"/>
              <a:gd name="T16" fmla="*/ 139 w 577"/>
              <a:gd name="T17" fmla="*/ 140 h 609"/>
              <a:gd name="T18" fmla="*/ 139 w 577"/>
              <a:gd name="T19" fmla="*/ 179 h 609"/>
              <a:gd name="T20" fmla="*/ 139 w 577"/>
              <a:gd name="T21" fmla="*/ 271 h 609"/>
              <a:gd name="T22" fmla="*/ 27 w 577"/>
              <a:gd name="T23" fmla="*/ 271 h 609"/>
              <a:gd name="T24" fmla="*/ 27 w 577"/>
              <a:gd name="T25" fmla="*/ 232 h 609"/>
              <a:gd name="T26" fmla="*/ 139 w 577"/>
              <a:gd name="T27" fmla="*/ 232 h 609"/>
              <a:gd name="T28" fmla="*/ 139 w 577"/>
              <a:gd name="T29" fmla="*/ 271 h 609"/>
              <a:gd name="T30" fmla="*/ 0 w 577"/>
              <a:gd name="T31" fmla="*/ 609 h 609"/>
              <a:gd name="T32" fmla="*/ 166 w 577"/>
              <a:gd name="T33" fmla="*/ 609 h 609"/>
              <a:gd name="T34" fmla="*/ 166 w 577"/>
              <a:gd name="T35" fmla="*/ 0 h 609"/>
              <a:gd name="T36" fmla="*/ 0 w 577"/>
              <a:gd name="T37" fmla="*/ 0 h 609"/>
              <a:gd name="T38" fmla="*/ 0 w 577"/>
              <a:gd name="T39" fmla="*/ 609 h 609"/>
              <a:gd name="T40" fmla="*/ 344 w 577"/>
              <a:gd name="T41" fmla="*/ 87 h 609"/>
              <a:gd name="T42" fmla="*/ 232 w 577"/>
              <a:gd name="T43" fmla="*/ 87 h 609"/>
              <a:gd name="T44" fmla="*/ 232 w 577"/>
              <a:gd name="T45" fmla="*/ 48 h 609"/>
              <a:gd name="T46" fmla="*/ 344 w 577"/>
              <a:gd name="T47" fmla="*/ 48 h 609"/>
              <a:gd name="T48" fmla="*/ 344 w 577"/>
              <a:gd name="T49" fmla="*/ 87 h 609"/>
              <a:gd name="T50" fmla="*/ 344 w 577"/>
              <a:gd name="T51" fmla="*/ 179 h 609"/>
              <a:gd name="T52" fmla="*/ 232 w 577"/>
              <a:gd name="T53" fmla="*/ 179 h 609"/>
              <a:gd name="T54" fmla="*/ 232 w 577"/>
              <a:gd name="T55" fmla="*/ 140 h 609"/>
              <a:gd name="T56" fmla="*/ 344 w 577"/>
              <a:gd name="T57" fmla="*/ 140 h 609"/>
              <a:gd name="T58" fmla="*/ 344 w 577"/>
              <a:gd name="T59" fmla="*/ 179 h 609"/>
              <a:gd name="T60" fmla="*/ 344 w 577"/>
              <a:gd name="T61" fmla="*/ 271 h 609"/>
              <a:gd name="T62" fmla="*/ 232 w 577"/>
              <a:gd name="T63" fmla="*/ 271 h 609"/>
              <a:gd name="T64" fmla="*/ 232 w 577"/>
              <a:gd name="T65" fmla="*/ 232 h 609"/>
              <a:gd name="T66" fmla="*/ 344 w 577"/>
              <a:gd name="T67" fmla="*/ 232 h 609"/>
              <a:gd name="T68" fmla="*/ 344 w 577"/>
              <a:gd name="T69" fmla="*/ 271 h 609"/>
              <a:gd name="T70" fmla="*/ 205 w 577"/>
              <a:gd name="T71" fmla="*/ 609 h 609"/>
              <a:gd name="T72" fmla="*/ 371 w 577"/>
              <a:gd name="T73" fmla="*/ 609 h 609"/>
              <a:gd name="T74" fmla="*/ 371 w 577"/>
              <a:gd name="T75" fmla="*/ 0 h 609"/>
              <a:gd name="T76" fmla="*/ 205 w 577"/>
              <a:gd name="T77" fmla="*/ 0 h 609"/>
              <a:gd name="T78" fmla="*/ 205 w 577"/>
              <a:gd name="T79" fmla="*/ 609 h 609"/>
              <a:gd name="T80" fmla="*/ 549 w 577"/>
              <a:gd name="T81" fmla="*/ 87 h 609"/>
              <a:gd name="T82" fmla="*/ 437 w 577"/>
              <a:gd name="T83" fmla="*/ 87 h 609"/>
              <a:gd name="T84" fmla="*/ 437 w 577"/>
              <a:gd name="T85" fmla="*/ 48 h 609"/>
              <a:gd name="T86" fmla="*/ 549 w 577"/>
              <a:gd name="T87" fmla="*/ 48 h 609"/>
              <a:gd name="T88" fmla="*/ 549 w 577"/>
              <a:gd name="T89" fmla="*/ 87 h 609"/>
              <a:gd name="T90" fmla="*/ 549 w 577"/>
              <a:gd name="T91" fmla="*/ 179 h 609"/>
              <a:gd name="T92" fmla="*/ 437 w 577"/>
              <a:gd name="T93" fmla="*/ 179 h 609"/>
              <a:gd name="T94" fmla="*/ 437 w 577"/>
              <a:gd name="T95" fmla="*/ 140 h 609"/>
              <a:gd name="T96" fmla="*/ 549 w 577"/>
              <a:gd name="T97" fmla="*/ 140 h 609"/>
              <a:gd name="T98" fmla="*/ 549 w 577"/>
              <a:gd name="T99" fmla="*/ 179 h 609"/>
              <a:gd name="T100" fmla="*/ 549 w 577"/>
              <a:gd name="T101" fmla="*/ 271 h 609"/>
              <a:gd name="T102" fmla="*/ 437 w 577"/>
              <a:gd name="T103" fmla="*/ 271 h 609"/>
              <a:gd name="T104" fmla="*/ 437 w 577"/>
              <a:gd name="T105" fmla="*/ 232 h 609"/>
              <a:gd name="T106" fmla="*/ 549 w 577"/>
              <a:gd name="T107" fmla="*/ 232 h 609"/>
              <a:gd name="T108" fmla="*/ 549 w 577"/>
              <a:gd name="T109" fmla="*/ 271 h 609"/>
              <a:gd name="T110" fmla="*/ 410 w 577"/>
              <a:gd name="T111" fmla="*/ 609 h 609"/>
              <a:gd name="T112" fmla="*/ 577 w 577"/>
              <a:gd name="T113" fmla="*/ 609 h 609"/>
              <a:gd name="T114" fmla="*/ 577 w 577"/>
              <a:gd name="T115" fmla="*/ 0 h 609"/>
              <a:gd name="T116" fmla="*/ 410 w 577"/>
              <a:gd name="T117" fmla="*/ 0 h 609"/>
              <a:gd name="T118" fmla="*/ 410 w 577"/>
              <a:gd name="T1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77" h="609">
                <a:moveTo>
                  <a:pt x="139" y="87"/>
                </a:moveTo>
                <a:lnTo>
                  <a:pt x="27" y="87"/>
                </a:lnTo>
                <a:lnTo>
                  <a:pt x="27" y="48"/>
                </a:lnTo>
                <a:lnTo>
                  <a:pt x="139" y="48"/>
                </a:lnTo>
                <a:lnTo>
                  <a:pt x="139" y="87"/>
                </a:lnTo>
                <a:close/>
                <a:moveTo>
                  <a:pt x="139" y="179"/>
                </a:moveTo>
                <a:lnTo>
                  <a:pt x="27" y="179"/>
                </a:lnTo>
                <a:lnTo>
                  <a:pt x="27" y="140"/>
                </a:lnTo>
                <a:lnTo>
                  <a:pt x="139" y="140"/>
                </a:lnTo>
                <a:lnTo>
                  <a:pt x="139" y="179"/>
                </a:lnTo>
                <a:close/>
                <a:moveTo>
                  <a:pt x="139" y="271"/>
                </a:moveTo>
                <a:lnTo>
                  <a:pt x="27" y="271"/>
                </a:lnTo>
                <a:lnTo>
                  <a:pt x="27" y="232"/>
                </a:lnTo>
                <a:lnTo>
                  <a:pt x="139" y="232"/>
                </a:lnTo>
                <a:lnTo>
                  <a:pt x="139" y="271"/>
                </a:lnTo>
                <a:close/>
                <a:moveTo>
                  <a:pt x="0" y="609"/>
                </a:moveTo>
                <a:lnTo>
                  <a:pt x="166" y="609"/>
                </a:lnTo>
                <a:lnTo>
                  <a:pt x="166" y="0"/>
                </a:lnTo>
                <a:lnTo>
                  <a:pt x="0" y="0"/>
                </a:lnTo>
                <a:lnTo>
                  <a:pt x="0" y="609"/>
                </a:lnTo>
                <a:close/>
                <a:moveTo>
                  <a:pt x="344" y="87"/>
                </a:moveTo>
                <a:lnTo>
                  <a:pt x="232" y="87"/>
                </a:lnTo>
                <a:lnTo>
                  <a:pt x="232" y="48"/>
                </a:lnTo>
                <a:lnTo>
                  <a:pt x="344" y="48"/>
                </a:lnTo>
                <a:lnTo>
                  <a:pt x="344" y="87"/>
                </a:lnTo>
                <a:close/>
                <a:moveTo>
                  <a:pt x="344" y="179"/>
                </a:moveTo>
                <a:lnTo>
                  <a:pt x="232" y="179"/>
                </a:lnTo>
                <a:lnTo>
                  <a:pt x="232" y="140"/>
                </a:lnTo>
                <a:lnTo>
                  <a:pt x="344" y="140"/>
                </a:lnTo>
                <a:lnTo>
                  <a:pt x="344" y="179"/>
                </a:lnTo>
                <a:close/>
                <a:moveTo>
                  <a:pt x="344" y="271"/>
                </a:moveTo>
                <a:lnTo>
                  <a:pt x="232" y="271"/>
                </a:lnTo>
                <a:lnTo>
                  <a:pt x="232" y="232"/>
                </a:lnTo>
                <a:lnTo>
                  <a:pt x="344" y="232"/>
                </a:lnTo>
                <a:lnTo>
                  <a:pt x="344" y="271"/>
                </a:lnTo>
                <a:close/>
                <a:moveTo>
                  <a:pt x="205" y="609"/>
                </a:moveTo>
                <a:lnTo>
                  <a:pt x="371" y="609"/>
                </a:lnTo>
                <a:lnTo>
                  <a:pt x="371" y="0"/>
                </a:lnTo>
                <a:lnTo>
                  <a:pt x="205" y="0"/>
                </a:lnTo>
                <a:lnTo>
                  <a:pt x="205" y="609"/>
                </a:lnTo>
                <a:close/>
                <a:moveTo>
                  <a:pt x="549" y="87"/>
                </a:moveTo>
                <a:lnTo>
                  <a:pt x="437" y="87"/>
                </a:lnTo>
                <a:lnTo>
                  <a:pt x="437" y="48"/>
                </a:lnTo>
                <a:lnTo>
                  <a:pt x="549" y="48"/>
                </a:lnTo>
                <a:lnTo>
                  <a:pt x="549" y="87"/>
                </a:lnTo>
                <a:close/>
                <a:moveTo>
                  <a:pt x="549" y="179"/>
                </a:moveTo>
                <a:lnTo>
                  <a:pt x="437" y="179"/>
                </a:lnTo>
                <a:lnTo>
                  <a:pt x="437" y="140"/>
                </a:lnTo>
                <a:lnTo>
                  <a:pt x="549" y="140"/>
                </a:lnTo>
                <a:lnTo>
                  <a:pt x="549" y="179"/>
                </a:lnTo>
                <a:close/>
                <a:moveTo>
                  <a:pt x="549" y="271"/>
                </a:moveTo>
                <a:lnTo>
                  <a:pt x="437" y="271"/>
                </a:lnTo>
                <a:lnTo>
                  <a:pt x="437" y="232"/>
                </a:lnTo>
                <a:lnTo>
                  <a:pt x="549" y="232"/>
                </a:lnTo>
                <a:lnTo>
                  <a:pt x="549" y="271"/>
                </a:lnTo>
                <a:close/>
                <a:moveTo>
                  <a:pt x="410" y="609"/>
                </a:moveTo>
                <a:lnTo>
                  <a:pt x="577" y="609"/>
                </a:lnTo>
                <a:lnTo>
                  <a:pt x="577" y="0"/>
                </a:lnTo>
                <a:lnTo>
                  <a:pt x="410" y="0"/>
                </a:lnTo>
                <a:lnTo>
                  <a:pt x="410" y="609"/>
                </a:lnTo>
                <a:close/>
              </a:path>
            </a:pathLst>
          </a:custGeom>
          <a:solidFill>
            <a:srgbClr val="1D4C61"/>
          </a:solidFill>
          <a:ln>
            <a:noFill/>
          </a:ln>
          <a:extLst/>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FFFFFF"/>
              </a:solidFill>
              <a:effectLst/>
              <a:uLnTx/>
              <a:uFillTx/>
              <a:latin typeface="Arial" panose="020B0604020202020204" pitchFamily="34" charset="0"/>
              <a:ea typeface="宋体" panose="02010600030101010101" pitchFamily="2" charset="-122"/>
            </a:endParaRPr>
          </a:p>
        </p:txBody>
      </p:sp>
      <p:sp>
        <p:nvSpPr>
          <p:cNvPr id="167" name="Freeform 27"/>
          <p:cNvSpPr>
            <a:spLocks noEditPoints="1" noChangeArrowheads="1"/>
          </p:cNvSpPr>
          <p:nvPr/>
        </p:nvSpPr>
        <p:spPr bwMode="auto">
          <a:xfrm>
            <a:off x="1387900" y="3245077"/>
            <a:ext cx="782638" cy="776287"/>
          </a:xfrm>
          <a:custGeom>
            <a:avLst/>
            <a:gdLst>
              <a:gd name="T0" fmla="*/ 122 w 689"/>
              <a:gd name="T1" fmla="*/ 472 h 688"/>
              <a:gd name="T2" fmla="*/ 567 w 689"/>
              <a:gd name="T3" fmla="*/ 215 h 688"/>
              <a:gd name="T4" fmla="*/ 495 w 689"/>
              <a:gd name="T5" fmla="*/ 605 h 688"/>
              <a:gd name="T6" fmla="*/ 194 w 689"/>
              <a:gd name="T7" fmla="*/ 83 h 688"/>
              <a:gd name="T8" fmla="*/ 495 w 689"/>
              <a:gd name="T9" fmla="*/ 605 h 688"/>
              <a:gd name="T10" fmla="*/ 161 w 689"/>
              <a:gd name="T11" fmla="*/ 450 h 688"/>
              <a:gd name="T12" fmla="*/ 528 w 689"/>
              <a:gd name="T13" fmla="*/ 238 h 688"/>
              <a:gd name="T14" fmla="*/ 460 w 689"/>
              <a:gd name="T15" fmla="*/ 543 h 688"/>
              <a:gd name="T16" fmla="*/ 230 w 689"/>
              <a:gd name="T17" fmla="*/ 144 h 688"/>
              <a:gd name="T18" fmla="*/ 460 w 689"/>
              <a:gd name="T19" fmla="*/ 543 h 688"/>
              <a:gd name="T20" fmla="*/ 345 w 689"/>
              <a:gd name="T21" fmla="*/ 376 h 688"/>
              <a:gd name="T22" fmla="*/ 345 w 689"/>
              <a:gd name="T23" fmla="*/ 311 h 688"/>
              <a:gd name="T24" fmla="*/ 360 w 689"/>
              <a:gd name="T25" fmla="*/ 158 h 688"/>
              <a:gd name="T26" fmla="*/ 344 w 689"/>
              <a:gd name="T27" fmla="*/ 172 h 688"/>
              <a:gd name="T28" fmla="*/ 330 w 689"/>
              <a:gd name="T29" fmla="*/ 135 h 688"/>
              <a:gd name="T30" fmla="*/ 345 w 689"/>
              <a:gd name="T31" fmla="*/ 121 h 688"/>
              <a:gd name="T32" fmla="*/ 360 w 689"/>
              <a:gd name="T33" fmla="*/ 158 h 688"/>
              <a:gd name="T34" fmla="*/ 345 w 689"/>
              <a:gd name="T35" fmla="*/ 567 h 688"/>
              <a:gd name="T36" fmla="*/ 330 w 689"/>
              <a:gd name="T37" fmla="*/ 552 h 688"/>
              <a:gd name="T38" fmla="*/ 344 w 689"/>
              <a:gd name="T39" fmla="*/ 515 h 688"/>
              <a:gd name="T40" fmla="*/ 360 w 689"/>
              <a:gd name="T41" fmla="*/ 530 h 688"/>
              <a:gd name="T42" fmla="*/ 159 w 689"/>
              <a:gd name="T43" fmla="*/ 326 h 688"/>
              <a:gd name="T44" fmla="*/ 173 w 689"/>
              <a:gd name="T45" fmla="*/ 342 h 688"/>
              <a:gd name="T46" fmla="*/ 136 w 689"/>
              <a:gd name="T47" fmla="*/ 356 h 688"/>
              <a:gd name="T48" fmla="*/ 122 w 689"/>
              <a:gd name="T49" fmla="*/ 340 h 688"/>
              <a:gd name="T50" fmla="*/ 159 w 689"/>
              <a:gd name="T51" fmla="*/ 326 h 688"/>
              <a:gd name="T52" fmla="*/ 567 w 689"/>
              <a:gd name="T53" fmla="*/ 340 h 688"/>
              <a:gd name="T54" fmla="*/ 553 w 689"/>
              <a:gd name="T55" fmla="*/ 356 h 688"/>
              <a:gd name="T56" fmla="*/ 516 w 689"/>
              <a:gd name="T57" fmla="*/ 342 h 688"/>
              <a:gd name="T58" fmla="*/ 530 w 689"/>
              <a:gd name="T59" fmla="*/ 326 h 688"/>
              <a:gd name="T60" fmla="*/ 363 w 689"/>
              <a:gd name="T61" fmla="*/ 343 h 688"/>
              <a:gd name="T62" fmla="*/ 327 w 689"/>
              <a:gd name="T63" fmla="*/ 343 h 688"/>
              <a:gd name="T64" fmla="*/ 345 w 689"/>
              <a:gd name="T65" fmla="*/ 201 h 688"/>
              <a:gd name="T66" fmla="*/ 363 w 689"/>
              <a:gd name="T67" fmla="*/ 343 h 688"/>
              <a:gd name="T68" fmla="*/ 262 w 689"/>
              <a:gd name="T69" fmla="*/ 429 h 688"/>
              <a:gd name="T70" fmla="*/ 329 w 689"/>
              <a:gd name="T71" fmla="*/ 336 h 688"/>
              <a:gd name="T72" fmla="*/ 355 w 689"/>
              <a:gd name="T73" fmla="*/ 36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89" h="688">
                <a:moveTo>
                  <a:pt x="216" y="121"/>
                </a:moveTo>
                <a:cubicBezTo>
                  <a:pt x="94" y="192"/>
                  <a:pt x="51" y="350"/>
                  <a:pt x="122" y="472"/>
                </a:cubicBezTo>
                <a:cubicBezTo>
                  <a:pt x="193" y="595"/>
                  <a:pt x="350" y="637"/>
                  <a:pt x="473" y="566"/>
                </a:cubicBezTo>
                <a:cubicBezTo>
                  <a:pt x="596" y="495"/>
                  <a:pt x="638" y="338"/>
                  <a:pt x="567" y="215"/>
                </a:cubicBezTo>
                <a:cubicBezTo>
                  <a:pt x="496" y="93"/>
                  <a:pt x="339" y="51"/>
                  <a:pt x="216" y="121"/>
                </a:cubicBezTo>
                <a:close/>
                <a:moveTo>
                  <a:pt x="495" y="605"/>
                </a:moveTo>
                <a:cubicBezTo>
                  <a:pt x="351" y="688"/>
                  <a:pt x="167" y="638"/>
                  <a:pt x="84" y="494"/>
                </a:cubicBezTo>
                <a:cubicBezTo>
                  <a:pt x="0" y="351"/>
                  <a:pt x="50" y="166"/>
                  <a:pt x="194" y="83"/>
                </a:cubicBezTo>
                <a:cubicBezTo>
                  <a:pt x="338" y="0"/>
                  <a:pt x="522" y="49"/>
                  <a:pt x="606" y="193"/>
                </a:cubicBezTo>
                <a:cubicBezTo>
                  <a:pt x="689" y="337"/>
                  <a:pt x="639" y="522"/>
                  <a:pt x="495" y="605"/>
                </a:cubicBezTo>
                <a:close/>
                <a:moveTo>
                  <a:pt x="238" y="160"/>
                </a:moveTo>
                <a:cubicBezTo>
                  <a:pt x="137" y="219"/>
                  <a:pt x="102" y="349"/>
                  <a:pt x="161" y="450"/>
                </a:cubicBezTo>
                <a:cubicBezTo>
                  <a:pt x="219" y="551"/>
                  <a:pt x="349" y="586"/>
                  <a:pt x="451" y="527"/>
                </a:cubicBezTo>
                <a:cubicBezTo>
                  <a:pt x="552" y="469"/>
                  <a:pt x="587" y="339"/>
                  <a:pt x="528" y="238"/>
                </a:cubicBezTo>
                <a:cubicBezTo>
                  <a:pt x="470" y="136"/>
                  <a:pt x="340" y="102"/>
                  <a:pt x="238" y="160"/>
                </a:cubicBezTo>
                <a:close/>
                <a:moveTo>
                  <a:pt x="460" y="543"/>
                </a:moveTo>
                <a:cubicBezTo>
                  <a:pt x="350" y="606"/>
                  <a:pt x="209" y="569"/>
                  <a:pt x="145" y="459"/>
                </a:cubicBezTo>
                <a:cubicBezTo>
                  <a:pt x="82" y="349"/>
                  <a:pt x="120" y="208"/>
                  <a:pt x="230" y="144"/>
                </a:cubicBezTo>
                <a:cubicBezTo>
                  <a:pt x="339" y="81"/>
                  <a:pt x="480" y="119"/>
                  <a:pt x="544" y="229"/>
                </a:cubicBezTo>
                <a:cubicBezTo>
                  <a:pt x="607" y="339"/>
                  <a:pt x="570" y="480"/>
                  <a:pt x="460" y="543"/>
                </a:cubicBezTo>
                <a:close/>
                <a:moveTo>
                  <a:pt x="377" y="344"/>
                </a:moveTo>
                <a:cubicBezTo>
                  <a:pt x="377" y="362"/>
                  <a:pt x="362" y="376"/>
                  <a:pt x="345" y="376"/>
                </a:cubicBezTo>
                <a:cubicBezTo>
                  <a:pt x="327" y="376"/>
                  <a:pt x="312" y="362"/>
                  <a:pt x="312" y="344"/>
                </a:cubicBezTo>
                <a:cubicBezTo>
                  <a:pt x="312" y="326"/>
                  <a:pt x="327" y="311"/>
                  <a:pt x="345" y="311"/>
                </a:cubicBezTo>
                <a:cubicBezTo>
                  <a:pt x="362" y="311"/>
                  <a:pt x="377" y="326"/>
                  <a:pt x="377" y="344"/>
                </a:cubicBezTo>
                <a:close/>
                <a:moveTo>
                  <a:pt x="360" y="158"/>
                </a:moveTo>
                <a:cubicBezTo>
                  <a:pt x="360" y="166"/>
                  <a:pt x="353" y="172"/>
                  <a:pt x="345" y="172"/>
                </a:cubicBezTo>
                <a:lnTo>
                  <a:pt x="344" y="172"/>
                </a:lnTo>
                <a:cubicBezTo>
                  <a:pt x="336" y="172"/>
                  <a:pt x="330" y="166"/>
                  <a:pt x="330" y="158"/>
                </a:cubicBezTo>
                <a:lnTo>
                  <a:pt x="330" y="135"/>
                </a:lnTo>
                <a:cubicBezTo>
                  <a:pt x="330" y="127"/>
                  <a:pt x="336" y="121"/>
                  <a:pt x="344" y="121"/>
                </a:cubicBezTo>
                <a:lnTo>
                  <a:pt x="345" y="121"/>
                </a:lnTo>
                <a:cubicBezTo>
                  <a:pt x="353" y="121"/>
                  <a:pt x="360" y="127"/>
                  <a:pt x="360" y="135"/>
                </a:cubicBezTo>
                <a:lnTo>
                  <a:pt x="360" y="158"/>
                </a:lnTo>
                <a:close/>
                <a:moveTo>
                  <a:pt x="360" y="552"/>
                </a:moveTo>
                <a:cubicBezTo>
                  <a:pt x="360" y="560"/>
                  <a:pt x="353" y="567"/>
                  <a:pt x="345" y="567"/>
                </a:cubicBezTo>
                <a:lnTo>
                  <a:pt x="344" y="567"/>
                </a:lnTo>
                <a:cubicBezTo>
                  <a:pt x="336" y="567"/>
                  <a:pt x="330" y="560"/>
                  <a:pt x="330" y="552"/>
                </a:cubicBezTo>
                <a:lnTo>
                  <a:pt x="330" y="530"/>
                </a:lnTo>
                <a:cubicBezTo>
                  <a:pt x="330" y="522"/>
                  <a:pt x="336" y="515"/>
                  <a:pt x="344" y="515"/>
                </a:cubicBezTo>
                <a:lnTo>
                  <a:pt x="345" y="515"/>
                </a:lnTo>
                <a:cubicBezTo>
                  <a:pt x="353" y="515"/>
                  <a:pt x="360" y="522"/>
                  <a:pt x="360" y="530"/>
                </a:cubicBezTo>
                <a:lnTo>
                  <a:pt x="360" y="552"/>
                </a:lnTo>
                <a:close/>
                <a:moveTo>
                  <a:pt x="159" y="326"/>
                </a:moveTo>
                <a:cubicBezTo>
                  <a:pt x="166" y="326"/>
                  <a:pt x="173" y="333"/>
                  <a:pt x="173" y="340"/>
                </a:cubicBezTo>
                <a:lnTo>
                  <a:pt x="173" y="342"/>
                </a:lnTo>
                <a:cubicBezTo>
                  <a:pt x="173" y="350"/>
                  <a:pt x="166" y="356"/>
                  <a:pt x="159" y="356"/>
                </a:cubicBezTo>
                <a:lnTo>
                  <a:pt x="136" y="356"/>
                </a:lnTo>
                <a:cubicBezTo>
                  <a:pt x="128" y="356"/>
                  <a:pt x="122" y="350"/>
                  <a:pt x="122" y="342"/>
                </a:cubicBezTo>
                <a:lnTo>
                  <a:pt x="122" y="340"/>
                </a:lnTo>
                <a:cubicBezTo>
                  <a:pt x="122" y="333"/>
                  <a:pt x="128" y="326"/>
                  <a:pt x="136" y="326"/>
                </a:cubicBezTo>
                <a:lnTo>
                  <a:pt x="159" y="326"/>
                </a:lnTo>
                <a:close/>
                <a:moveTo>
                  <a:pt x="553" y="326"/>
                </a:moveTo>
                <a:cubicBezTo>
                  <a:pt x="561" y="326"/>
                  <a:pt x="567" y="333"/>
                  <a:pt x="567" y="340"/>
                </a:cubicBezTo>
                <a:lnTo>
                  <a:pt x="567" y="342"/>
                </a:lnTo>
                <a:cubicBezTo>
                  <a:pt x="567" y="350"/>
                  <a:pt x="561" y="356"/>
                  <a:pt x="553" y="356"/>
                </a:cubicBezTo>
                <a:lnTo>
                  <a:pt x="530" y="356"/>
                </a:lnTo>
                <a:cubicBezTo>
                  <a:pt x="523" y="356"/>
                  <a:pt x="516" y="350"/>
                  <a:pt x="516" y="342"/>
                </a:cubicBezTo>
                <a:lnTo>
                  <a:pt x="516" y="340"/>
                </a:lnTo>
                <a:cubicBezTo>
                  <a:pt x="516" y="333"/>
                  <a:pt x="523" y="326"/>
                  <a:pt x="530" y="326"/>
                </a:cubicBezTo>
                <a:lnTo>
                  <a:pt x="553" y="326"/>
                </a:lnTo>
                <a:close/>
                <a:moveTo>
                  <a:pt x="363" y="343"/>
                </a:moveTo>
                <a:cubicBezTo>
                  <a:pt x="363" y="354"/>
                  <a:pt x="355" y="362"/>
                  <a:pt x="345" y="362"/>
                </a:cubicBezTo>
                <a:cubicBezTo>
                  <a:pt x="335" y="362"/>
                  <a:pt x="327" y="354"/>
                  <a:pt x="327" y="343"/>
                </a:cubicBezTo>
                <a:lnTo>
                  <a:pt x="327" y="219"/>
                </a:lnTo>
                <a:cubicBezTo>
                  <a:pt x="327" y="209"/>
                  <a:pt x="335" y="201"/>
                  <a:pt x="345" y="201"/>
                </a:cubicBezTo>
                <a:cubicBezTo>
                  <a:pt x="355" y="201"/>
                  <a:pt x="363" y="209"/>
                  <a:pt x="363" y="219"/>
                </a:cubicBezTo>
                <a:lnTo>
                  <a:pt x="363" y="343"/>
                </a:lnTo>
                <a:close/>
                <a:moveTo>
                  <a:pt x="289" y="427"/>
                </a:moveTo>
                <a:cubicBezTo>
                  <a:pt x="281" y="435"/>
                  <a:pt x="269" y="436"/>
                  <a:pt x="262" y="429"/>
                </a:cubicBezTo>
                <a:cubicBezTo>
                  <a:pt x="255" y="422"/>
                  <a:pt x="255" y="409"/>
                  <a:pt x="263" y="402"/>
                </a:cubicBezTo>
                <a:lnTo>
                  <a:pt x="329" y="336"/>
                </a:lnTo>
                <a:cubicBezTo>
                  <a:pt x="337" y="328"/>
                  <a:pt x="349" y="327"/>
                  <a:pt x="356" y="334"/>
                </a:cubicBezTo>
                <a:cubicBezTo>
                  <a:pt x="363" y="341"/>
                  <a:pt x="362" y="353"/>
                  <a:pt x="355" y="361"/>
                </a:cubicBezTo>
                <a:lnTo>
                  <a:pt x="289" y="427"/>
                </a:lnTo>
                <a:close/>
              </a:path>
            </a:pathLst>
          </a:custGeom>
          <a:solidFill>
            <a:srgbClr val="1D4C61"/>
          </a:solidFill>
          <a:ln>
            <a:noFill/>
          </a:ln>
          <a:extLst/>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FFFFFF"/>
              </a:solidFill>
              <a:effectLst/>
              <a:uLnTx/>
              <a:uFillTx/>
              <a:latin typeface="Arial" panose="020B0604020202020204" pitchFamily="34" charset="0"/>
              <a:ea typeface="宋体" panose="02010600030101010101" pitchFamily="2" charset="-122"/>
            </a:endParaRPr>
          </a:p>
        </p:txBody>
      </p:sp>
      <p:sp>
        <p:nvSpPr>
          <p:cNvPr id="168" name="Freeform 28"/>
          <p:cNvSpPr>
            <a:spLocks noEditPoints="1" noChangeArrowheads="1"/>
          </p:cNvSpPr>
          <p:nvPr/>
        </p:nvSpPr>
        <p:spPr bwMode="auto">
          <a:xfrm>
            <a:off x="3840588" y="2286227"/>
            <a:ext cx="503237" cy="687387"/>
          </a:xfrm>
          <a:custGeom>
            <a:avLst/>
            <a:gdLst>
              <a:gd name="T0" fmla="*/ 90 w 446"/>
              <a:gd name="T1" fmla="*/ 226 h 608"/>
              <a:gd name="T2" fmla="*/ 137 w 446"/>
              <a:gd name="T3" fmla="*/ 337 h 608"/>
              <a:gd name="T4" fmla="*/ 175 w 446"/>
              <a:gd name="T5" fmla="*/ 425 h 608"/>
              <a:gd name="T6" fmla="*/ 261 w 446"/>
              <a:gd name="T7" fmla="*/ 428 h 608"/>
              <a:gd name="T8" fmla="*/ 280 w 446"/>
              <a:gd name="T9" fmla="*/ 393 h 608"/>
              <a:gd name="T10" fmla="*/ 328 w 446"/>
              <a:gd name="T11" fmla="*/ 304 h 608"/>
              <a:gd name="T12" fmla="*/ 223 w 446"/>
              <a:gd name="T13" fmla="*/ 93 h 608"/>
              <a:gd name="T14" fmla="*/ 184 w 446"/>
              <a:gd name="T15" fmla="*/ 456 h 608"/>
              <a:gd name="T16" fmla="*/ 141 w 446"/>
              <a:gd name="T17" fmla="*/ 405 h 608"/>
              <a:gd name="T18" fmla="*/ 94 w 446"/>
              <a:gd name="T19" fmla="*/ 319 h 608"/>
              <a:gd name="T20" fmla="*/ 223 w 446"/>
              <a:gd name="T21" fmla="*/ 65 h 608"/>
              <a:gd name="T22" fmla="*/ 351 w 446"/>
              <a:gd name="T23" fmla="*/ 319 h 608"/>
              <a:gd name="T24" fmla="*/ 305 w 446"/>
              <a:gd name="T25" fmla="*/ 405 h 608"/>
              <a:gd name="T26" fmla="*/ 261 w 446"/>
              <a:gd name="T27" fmla="*/ 456 h 608"/>
              <a:gd name="T28" fmla="*/ 159 w 446"/>
              <a:gd name="T29" fmla="*/ 545 h 608"/>
              <a:gd name="T30" fmla="*/ 267 w 446"/>
              <a:gd name="T31" fmla="*/ 566 h 608"/>
              <a:gd name="T32" fmla="*/ 267 w 446"/>
              <a:gd name="T33" fmla="*/ 524 h 608"/>
              <a:gd name="T34" fmla="*/ 172 w 446"/>
              <a:gd name="T35" fmla="*/ 558 h 608"/>
              <a:gd name="T36" fmla="*/ 276 w 446"/>
              <a:gd name="T37" fmla="*/ 558 h 608"/>
              <a:gd name="T38" fmla="*/ 289 w 446"/>
              <a:gd name="T39" fmla="*/ 545 h 608"/>
              <a:gd name="T40" fmla="*/ 159 w 446"/>
              <a:gd name="T41" fmla="*/ 480 h 608"/>
              <a:gd name="T42" fmla="*/ 289 w 446"/>
              <a:gd name="T43" fmla="*/ 545 h 608"/>
              <a:gd name="T44" fmla="*/ 287 w 446"/>
              <a:gd name="T45" fmla="*/ 254 h 608"/>
              <a:gd name="T46" fmla="*/ 244 w 446"/>
              <a:gd name="T47" fmla="*/ 298 h 608"/>
              <a:gd name="T48" fmla="*/ 202 w 446"/>
              <a:gd name="T49" fmla="*/ 298 h 608"/>
              <a:gd name="T50" fmla="*/ 158 w 446"/>
              <a:gd name="T51" fmla="*/ 254 h 608"/>
              <a:gd name="T52" fmla="*/ 158 w 446"/>
              <a:gd name="T53" fmla="*/ 212 h 608"/>
              <a:gd name="T54" fmla="*/ 202 w 446"/>
              <a:gd name="T55" fmla="*/ 168 h 608"/>
              <a:gd name="T56" fmla="*/ 244 w 446"/>
              <a:gd name="T57" fmla="*/ 168 h 608"/>
              <a:gd name="T58" fmla="*/ 287 w 446"/>
              <a:gd name="T59" fmla="*/ 212 h 608"/>
              <a:gd name="T60" fmla="*/ 428 w 446"/>
              <a:gd name="T61" fmla="*/ 206 h 608"/>
              <a:gd name="T62" fmla="*/ 405 w 446"/>
              <a:gd name="T63" fmla="*/ 226 h 608"/>
              <a:gd name="T64" fmla="*/ 428 w 446"/>
              <a:gd name="T65" fmla="*/ 239 h 608"/>
              <a:gd name="T66" fmla="*/ 428 w 446"/>
              <a:gd name="T67" fmla="*/ 206 h 608"/>
              <a:gd name="T68" fmla="*/ 379 w 446"/>
              <a:gd name="T69" fmla="*/ 90 h 608"/>
              <a:gd name="T70" fmla="*/ 356 w 446"/>
              <a:gd name="T71" fmla="*/ 66 h 608"/>
              <a:gd name="T72" fmla="*/ 362 w 446"/>
              <a:gd name="T73" fmla="*/ 107 h 608"/>
              <a:gd name="T74" fmla="*/ 239 w 446"/>
              <a:gd name="T75" fmla="*/ 44 h 608"/>
              <a:gd name="T76" fmla="*/ 222 w 446"/>
              <a:gd name="T77" fmla="*/ 0 h 608"/>
              <a:gd name="T78" fmla="*/ 206 w 446"/>
              <a:gd name="T79" fmla="*/ 44 h 608"/>
              <a:gd name="T80" fmla="*/ 81 w 446"/>
              <a:gd name="T81" fmla="*/ 109 h 608"/>
              <a:gd name="T82" fmla="*/ 89 w 446"/>
              <a:gd name="T83" fmla="*/ 69 h 608"/>
              <a:gd name="T84" fmla="*/ 65 w 446"/>
              <a:gd name="T85" fmla="*/ 93 h 608"/>
              <a:gd name="T86" fmla="*/ 39 w 446"/>
              <a:gd name="T87" fmla="*/ 226 h 608"/>
              <a:gd name="T88" fmla="*/ 17 w 446"/>
              <a:gd name="T89" fmla="*/ 206 h 608"/>
              <a:gd name="T90" fmla="*/ 17 w 446"/>
              <a:gd name="T91" fmla="*/ 239 h 608"/>
              <a:gd name="T92" fmla="*/ 39 w 446"/>
              <a:gd name="T93" fmla="*/ 226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46" h="608">
                <a:moveTo>
                  <a:pt x="223" y="93"/>
                </a:moveTo>
                <a:cubicBezTo>
                  <a:pt x="149" y="93"/>
                  <a:pt x="90" y="153"/>
                  <a:pt x="90" y="226"/>
                </a:cubicBezTo>
                <a:cubicBezTo>
                  <a:pt x="90" y="261"/>
                  <a:pt x="117" y="303"/>
                  <a:pt x="117" y="304"/>
                </a:cubicBezTo>
                <a:cubicBezTo>
                  <a:pt x="123" y="313"/>
                  <a:pt x="132" y="327"/>
                  <a:pt x="137" y="337"/>
                </a:cubicBezTo>
                <a:lnTo>
                  <a:pt x="165" y="393"/>
                </a:lnTo>
                <a:cubicBezTo>
                  <a:pt x="171" y="403"/>
                  <a:pt x="175" y="417"/>
                  <a:pt x="175" y="425"/>
                </a:cubicBezTo>
                <a:cubicBezTo>
                  <a:pt x="175" y="426"/>
                  <a:pt x="178" y="428"/>
                  <a:pt x="184" y="428"/>
                </a:cubicBezTo>
                <a:lnTo>
                  <a:pt x="261" y="428"/>
                </a:lnTo>
                <a:cubicBezTo>
                  <a:pt x="267" y="428"/>
                  <a:pt x="270" y="426"/>
                  <a:pt x="271" y="425"/>
                </a:cubicBezTo>
                <a:cubicBezTo>
                  <a:pt x="270" y="417"/>
                  <a:pt x="275" y="403"/>
                  <a:pt x="280" y="393"/>
                </a:cubicBezTo>
                <a:lnTo>
                  <a:pt x="309" y="337"/>
                </a:lnTo>
                <a:cubicBezTo>
                  <a:pt x="313" y="327"/>
                  <a:pt x="322" y="312"/>
                  <a:pt x="328" y="304"/>
                </a:cubicBezTo>
                <a:cubicBezTo>
                  <a:pt x="337" y="289"/>
                  <a:pt x="356" y="254"/>
                  <a:pt x="356" y="226"/>
                </a:cubicBezTo>
                <a:cubicBezTo>
                  <a:pt x="356" y="153"/>
                  <a:pt x="296" y="93"/>
                  <a:pt x="223" y="93"/>
                </a:cubicBezTo>
                <a:close/>
                <a:moveTo>
                  <a:pt x="261" y="456"/>
                </a:moveTo>
                <a:lnTo>
                  <a:pt x="184" y="456"/>
                </a:lnTo>
                <a:cubicBezTo>
                  <a:pt x="163" y="456"/>
                  <a:pt x="147" y="442"/>
                  <a:pt x="147" y="425"/>
                </a:cubicBezTo>
                <a:cubicBezTo>
                  <a:pt x="147" y="423"/>
                  <a:pt x="145" y="413"/>
                  <a:pt x="141" y="405"/>
                </a:cubicBezTo>
                <a:lnTo>
                  <a:pt x="112" y="349"/>
                </a:lnTo>
                <a:cubicBezTo>
                  <a:pt x="107" y="341"/>
                  <a:pt x="99" y="327"/>
                  <a:pt x="94" y="319"/>
                </a:cubicBezTo>
                <a:cubicBezTo>
                  <a:pt x="91" y="314"/>
                  <a:pt x="62" y="268"/>
                  <a:pt x="62" y="226"/>
                </a:cubicBezTo>
                <a:cubicBezTo>
                  <a:pt x="62" y="137"/>
                  <a:pt x="134" y="65"/>
                  <a:pt x="223" y="65"/>
                </a:cubicBezTo>
                <a:cubicBezTo>
                  <a:pt x="311" y="65"/>
                  <a:pt x="383" y="137"/>
                  <a:pt x="383" y="226"/>
                </a:cubicBezTo>
                <a:cubicBezTo>
                  <a:pt x="383" y="268"/>
                  <a:pt x="354" y="314"/>
                  <a:pt x="351" y="319"/>
                </a:cubicBezTo>
                <a:cubicBezTo>
                  <a:pt x="346" y="327"/>
                  <a:pt x="338" y="341"/>
                  <a:pt x="333" y="349"/>
                </a:cubicBezTo>
                <a:lnTo>
                  <a:pt x="305" y="405"/>
                </a:lnTo>
                <a:cubicBezTo>
                  <a:pt x="301" y="413"/>
                  <a:pt x="298" y="423"/>
                  <a:pt x="298" y="425"/>
                </a:cubicBezTo>
                <a:cubicBezTo>
                  <a:pt x="298" y="442"/>
                  <a:pt x="282" y="456"/>
                  <a:pt x="261" y="456"/>
                </a:cubicBezTo>
                <a:close/>
                <a:moveTo>
                  <a:pt x="180" y="524"/>
                </a:moveTo>
                <a:cubicBezTo>
                  <a:pt x="169" y="524"/>
                  <a:pt x="159" y="534"/>
                  <a:pt x="159" y="545"/>
                </a:cubicBezTo>
                <a:cubicBezTo>
                  <a:pt x="159" y="556"/>
                  <a:pt x="169" y="566"/>
                  <a:pt x="180" y="566"/>
                </a:cubicBezTo>
                <a:lnTo>
                  <a:pt x="267" y="566"/>
                </a:lnTo>
                <a:cubicBezTo>
                  <a:pt x="279" y="566"/>
                  <a:pt x="289" y="556"/>
                  <a:pt x="289" y="545"/>
                </a:cubicBezTo>
                <a:cubicBezTo>
                  <a:pt x="289" y="534"/>
                  <a:pt x="279" y="524"/>
                  <a:pt x="267" y="524"/>
                </a:cubicBezTo>
                <a:lnTo>
                  <a:pt x="180" y="524"/>
                </a:lnTo>
                <a:close/>
                <a:moveTo>
                  <a:pt x="172" y="558"/>
                </a:moveTo>
                <a:cubicBezTo>
                  <a:pt x="173" y="586"/>
                  <a:pt x="196" y="608"/>
                  <a:pt x="224" y="608"/>
                </a:cubicBezTo>
                <a:cubicBezTo>
                  <a:pt x="252" y="608"/>
                  <a:pt x="275" y="586"/>
                  <a:pt x="276" y="558"/>
                </a:cubicBezTo>
                <a:lnTo>
                  <a:pt x="172" y="558"/>
                </a:lnTo>
                <a:close/>
                <a:moveTo>
                  <a:pt x="289" y="545"/>
                </a:moveTo>
                <a:lnTo>
                  <a:pt x="159" y="545"/>
                </a:lnTo>
                <a:lnTo>
                  <a:pt x="159" y="480"/>
                </a:lnTo>
                <a:lnTo>
                  <a:pt x="289" y="480"/>
                </a:lnTo>
                <a:lnTo>
                  <a:pt x="289" y="545"/>
                </a:lnTo>
                <a:close/>
                <a:moveTo>
                  <a:pt x="309" y="233"/>
                </a:moveTo>
                <a:cubicBezTo>
                  <a:pt x="309" y="245"/>
                  <a:pt x="299" y="254"/>
                  <a:pt x="287" y="254"/>
                </a:cubicBezTo>
                <a:lnTo>
                  <a:pt x="244" y="254"/>
                </a:lnTo>
                <a:lnTo>
                  <a:pt x="244" y="298"/>
                </a:lnTo>
                <a:cubicBezTo>
                  <a:pt x="244" y="309"/>
                  <a:pt x="234" y="319"/>
                  <a:pt x="223" y="319"/>
                </a:cubicBezTo>
                <a:cubicBezTo>
                  <a:pt x="211" y="319"/>
                  <a:pt x="202" y="309"/>
                  <a:pt x="202" y="298"/>
                </a:cubicBezTo>
                <a:lnTo>
                  <a:pt x="202" y="254"/>
                </a:lnTo>
                <a:lnTo>
                  <a:pt x="158" y="254"/>
                </a:lnTo>
                <a:cubicBezTo>
                  <a:pt x="146" y="254"/>
                  <a:pt x="137" y="245"/>
                  <a:pt x="137" y="233"/>
                </a:cubicBezTo>
                <a:cubicBezTo>
                  <a:pt x="137" y="221"/>
                  <a:pt x="146" y="212"/>
                  <a:pt x="158" y="212"/>
                </a:cubicBezTo>
                <a:lnTo>
                  <a:pt x="202" y="212"/>
                </a:lnTo>
                <a:lnTo>
                  <a:pt x="202" y="168"/>
                </a:lnTo>
                <a:cubicBezTo>
                  <a:pt x="202" y="156"/>
                  <a:pt x="211" y="147"/>
                  <a:pt x="223" y="147"/>
                </a:cubicBezTo>
                <a:cubicBezTo>
                  <a:pt x="234" y="147"/>
                  <a:pt x="244" y="156"/>
                  <a:pt x="244" y="168"/>
                </a:cubicBezTo>
                <a:lnTo>
                  <a:pt x="244" y="212"/>
                </a:lnTo>
                <a:lnTo>
                  <a:pt x="287" y="212"/>
                </a:lnTo>
                <a:cubicBezTo>
                  <a:pt x="299" y="212"/>
                  <a:pt x="309" y="221"/>
                  <a:pt x="309" y="233"/>
                </a:cubicBezTo>
                <a:close/>
                <a:moveTo>
                  <a:pt x="428" y="206"/>
                </a:moveTo>
                <a:lnTo>
                  <a:pt x="404" y="206"/>
                </a:lnTo>
                <a:cubicBezTo>
                  <a:pt x="405" y="212"/>
                  <a:pt x="405" y="219"/>
                  <a:pt x="405" y="226"/>
                </a:cubicBezTo>
                <a:cubicBezTo>
                  <a:pt x="405" y="230"/>
                  <a:pt x="405" y="235"/>
                  <a:pt x="405" y="239"/>
                </a:cubicBezTo>
                <a:lnTo>
                  <a:pt x="428" y="239"/>
                </a:lnTo>
                <a:cubicBezTo>
                  <a:pt x="438" y="239"/>
                  <a:pt x="446" y="232"/>
                  <a:pt x="446" y="222"/>
                </a:cubicBezTo>
                <a:cubicBezTo>
                  <a:pt x="446" y="213"/>
                  <a:pt x="438" y="206"/>
                  <a:pt x="428" y="206"/>
                </a:cubicBezTo>
                <a:close/>
                <a:moveTo>
                  <a:pt x="362" y="107"/>
                </a:moveTo>
                <a:lnTo>
                  <a:pt x="379" y="90"/>
                </a:lnTo>
                <a:cubicBezTo>
                  <a:pt x="386" y="83"/>
                  <a:pt x="386" y="72"/>
                  <a:pt x="380" y="66"/>
                </a:cubicBezTo>
                <a:cubicBezTo>
                  <a:pt x="373" y="59"/>
                  <a:pt x="362" y="60"/>
                  <a:pt x="356" y="66"/>
                </a:cubicBezTo>
                <a:lnTo>
                  <a:pt x="338" y="84"/>
                </a:lnTo>
                <a:cubicBezTo>
                  <a:pt x="347" y="91"/>
                  <a:pt x="355" y="99"/>
                  <a:pt x="362" y="107"/>
                </a:cubicBezTo>
                <a:close/>
                <a:moveTo>
                  <a:pt x="222" y="43"/>
                </a:moveTo>
                <a:cubicBezTo>
                  <a:pt x="228" y="43"/>
                  <a:pt x="233" y="43"/>
                  <a:pt x="239" y="44"/>
                </a:cubicBezTo>
                <a:lnTo>
                  <a:pt x="239" y="18"/>
                </a:lnTo>
                <a:cubicBezTo>
                  <a:pt x="239" y="8"/>
                  <a:pt x="231" y="0"/>
                  <a:pt x="222" y="0"/>
                </a:cubicBezTo>
                <a:cubicBezTo>
                  <a:pt x="213" y="0"/>
                  <a:pt x="206" y="8"/>
                  <a:pt x="206" y="18"/>
                </a:cubicBezTo>
                <a:lnTo>
                  <a:pt x="206" y="44"/>
                </a:lnTo>
                <a:cubicBezTo>
                  <a:pt x="211" y="43"/>
                  <a:pt x="217" y="43"/>
                  <a:pt x="222" y="43"/>
                </a:cubicBezTo>
                <a:close/>
                <a:moveTo>
                  <a:pt x="81" y="109"/>
                </a:moveTo>
                <a:cubicBezTo>
                  <a:pt x="89" y="101"/>
                  <a:pt x="96" y="93"/>
                  <a:pt x="105" y="86"/>
                </a:cubicBezTo>
                <a:lnTo>
                  <a:pt x="89" y="69"/>
                </a:lnTo>
                <a:cubicBezTo>
                  <a:pt x="82" y="63"/>
                  <a:pt x="71" y="62"/>
                  <a:pt x="65" y="69"/>
                </a:cubicBezTo>
                <a:cubicBezTo>
                  <a:pt x="58" y="75"/>
                  <a:pt x="58" y="86"/>
                  <a:pt x="65" y="93"/>
                </a:cubicBezTo>
                <a:lnTo>
                  <a:pt x="81" y="109"/>
                </a:lnTo>
                <a:close/>
                <a:moveTo>
                  <a:pt x="39" y="226"/>
                </a:moveTo>
                <a:cubicBezTo>
                  <a:pt x="39" y="219"/>
                  <a:pt x="40" y="212"/>
                  <a:pt x="41" y="206"/>
                </a:cubicBezTo>
                <a:lnTo>
                  <a:pt x="17" y="206"/>
                </a:lnTo>
                <a:cubicBezTo>
                  <a:pt x="7" y="206"/>
                  <a:pt x="0" y="213"/>
                  <a:pt x="0" y="222"/>
                </a:cubicBezTo>
                <a:cubicBezTo>
                  <a:pt x="0" y="232"/>
                  <a:pt x="7" y="239"/>
                  <a:pt x="17" y="239"/>
                </a:cubicBezTo>
                <a:lnTo>
                  <a:pt x="40" y="239"/>
                </a:lnTo>
                <a:cubicBezTo>
                  <a:pt x="40" y="235"/>
                  <a:pt x="39" y="230"/>
                  <a:pt x="39" y="226"/>
                </a:cubicBezTo>
                <a:close/>
              </a:path>
            </a:pathLst>
          </a:custGeom>
          <a:solidFill>
            <a:srgbClr val="1D4C61"/>
          </a:solidFill>
          <a:ln>
            <a:noFill/>
          </a:ln>
          <a:extLst/>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FFFFFF"/>
              </a:solidFill>
              <a:effectLst/>
              <a:uLnTx/>
              <a:uFillTx/>
              <a:latin typeface="Arial" panose="020B0604020202020204" pitchFamily="34" charset="0"/>
              <a:ea typeface="宋体" panose="02010600030101010101" pitchFamily="2" charset="-122"/>
            </a:endParaRPr>
          </a:p>
        </p:txBody>
      </p:sp>
      <p:sp>
        <p:nvSpPr>
          <p:cNvPr id="169" name="Freeform 29"/>
          <p:cNvSpPr>
            <a:spLocks noEditPoints="1" noChangeArrowheads="1"/>
          </p:cNvSpPr>
          <p:nvPr/>
        </p:nvSpPr>
        <p:spPr bwMode="auto">
          <a:xfrm>
            <a:off x="1343450" y="2287814"/>
            <a:ext cx="871538" cy="684213"/>
          </a:xfrm>
          <a:custGeom>
            <a:avLst/>
            <a:gdLst>
              <a:gd name="T0" fmla="*/ 451 w 771"/>
              <a:gd name="T1" fmla="*/ 411 h 602"/>
              <a:gd name="T2" fmla="*/ 457 w 771"/>
              <a:gd name="T3" fmla="*/ 395 h 602"/>
              <a:gd name="T4" fmla="*/ 459 w 771"/>
              <a:gd name="T5" fmla="*/ 388 h 602"/>
              <a:gd name="T6" fmla="*/ 463 w 771"/>
              <a:gd name="T7" fmla="*/ 372 h 602"/>
              <a:gd name="T8" fmla="*/ 464 w 771"/>
              <a:gd name="T9" fmla="*/ 365 h 602"/>
              <a:gd name="T10" fmla="*/ 466 w 771"/>
              <a:gd name="T11" fmla="*/ 341 h 602"/>
              <a:gd name="T12" fmla="*/ 233 w 771"/>
              <a:gd name="T13" fmla="*/ 139 h 602"/>
              <a:gd name="T14" fmla="*/ 201 w 771"/>
              <a:gd name="T15" fmla="*/ 141 h 602"/>
              <a:gd name="T16" fmla="*/ 201 w 771"/>
              <a:gd name="T17" fmla="*/ 141 h 602"/>
              <a:gd name="T18" fmla="*/ 0 w 771"/>
              <a:gd name="T19" fmla="*/ 341 h 602"/>
              <a:gd name="T20" fmla="*/ 61 w 771"/>
              <a:gd name="T21" fmla="*/ 477 h 602"/>
              <a:gd name="T22" fmla="*/ 37 w 771"/>
              <a:gd name="T23" fmla="*/ 602 h 602"/>
              <a:gd name="T24" fmla="*/ 129 w 771"/>
              <a:gd name="T25" fmla="*/ 522 h 602"/>
              <a:gd name="T26" fmla="*/ 233 w 771"/>
              <a:gd name="T27" fmla="*/ 544 h 602"/>
              <a:gd name="T28" fmla="*/ 363 w 771"/>
              <a:gd name="T29" fmla="*/ 509 h 602"/>
              <a:gd name="T30" fmla="*/ 363 w 771"/>
              <a:gd name="T31" fmla="*/ 509 h 602"/>
              <a:gd name="T32" fmla="*/ 383 w 771"/>
              <a:gd name="T33" fmla="*/ 495 h 602"/>
              <a:gd name="T34" fmla="*/ 389 w 771"/>
              <a:gd name="T35" fmla="*/ 491 h 602"/>
              <a:gd name="T36" fmla="*/ 402 w 771"/>
              <a:gd name="T37" fmla="*/ 480 h 602"/>
              <a:gd name="T38" fmla="*/ 408 w 771"/>
              <a:gd name="T39" fmla="*/ 474 h 602"/>
              <a:gd name="T40" fmla="*/ 419 w 771"/>
              <a:gd name="T41" fmla="*/ 462 h 602"/>
              <a:gd name="T42" fmla="*/ 424 w 771"/>
              <a:gd name="T43" fmla="*/ 457 h 602"/>
              <a:gd name="T44" fmla="*/ 448 w 771"/>
              <a:gd name="T45" fmla="*/ 417 h 602"/>
              <a:gd name="T46" fmla="*/ 451 w 771"/>
              <a:gd name="T47" fmla="*/ 411 h 602"/>
              <a:gd name="T48" fmla="*/ 771 w 771"/>
              <a:gd name="T49" fmla="*/ 263 h 602"/>
              <a:gd name="T50" fmla="*/ 771 w 771"/>
              <a:gd name="T51" fmla="*/ 263 h 602"/>
              <a:gd name="T52" fmla="*/ 469 w 771"/>
              <a:gd name="T53" fmla="*/ 0 h 602"/>
              <a:gd name="T54" fmla="*/ 243 w 771"/>
              <a:gd name="T55" fmla="*/ 89 h 602"/>
              <a:gd name="T56" fmla="*/ 508 w 771"/>
              <a:gd name="T57" fmla="*/ 341 h 602"/>
              <a:gd name="T58" fmla="*/ 424 w 771"/>
              <a:gd name="T59" fmla="*/ 523 h 602"/>
              <a:gd name="T60" fmla="*/ 469 w 771"/>
              <a:gd name="T61" fmla="*/ 526 h 602"/>
              <a:gd name="T62" fmla="*/ 603 w 771"/>
              <a:gd name="T63" fmla="*/ 498 h 602"/>
              <a:gd name="T64" fmla="*/ 722 w 771"/>
              <a:gd name="T65" fmla="*/ 602 h 602"/>
              <a:gd name="T66" fmla="*/ 692 w 771"/>
              <a:gd name="T67" fmla="*/ 440 h 602"/>
              <a:gd name="T68" fmla="*/ 771 w 771"/>
              <a:gd name="T69" fmla="*/ 263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71" h="602">
                <a:moveTo>
                  <a:pt x="451" y="411"/>
                </a:moveTo>
                <a:cubicBezTo>
                  <a:pt x="453" y="406"/>
                  <a:pt x="455" y="401"/>
                  <a:pt x="457" y="395"/>
                </a:cubicBezTo>
                <a:cubicBezTo>
                  <a:pt x="458" y="393"/>
                  <a:pt x="458" y="390"/>
                  <a:pt x="459" y="388"/>
                </a:cubicBezTo>
                <a:cubicBezTo>
                  <a:pt x="460" y="383"/>
                  <a:pt x="462" y="377"/>
                  <a:pt x="463" y="372"/>
                </a:cubicBezTo>
                <a:cubicBezTo>
                  <a:pt x="463" y="370"/>
                  <a:pt x="464" y="367"/>
                  <a:pt x="464" y="365"/>
                </a:cubicBezTo>
                <a:cubicBezTo>
                  <a:pt x="465" y="357"/>
                  <a:pt x="466" y="349"/>
                  <a:pt x="466" y="341"/>
                </a:cubicBezTo>
                <a:cubicBezTo>
                  <a:pt x="466" y="230"/>
                  <a:pt x="361" y="139"/>
                  <a:pt x="233" y="139"/>
                </a:cubicBezTo>
                <a:cubicBezTo>
                  <a:pt x="222" y="139"/>
                  <a:pt x="212" y="140"/>
                  <a:pt x="201" y="141"/>
                </a:cubicBezTo>
                <a:cubicBezTo>
                  <a:pt x="88" y="154"/>
                  <a:pt x="0" y="239"/>
                  <a:pt x="0" y="341"/>
                </a:cubicBezTo>
                <a:cubicBezTo>
                  <a:pt x="0" y="394"/>
                  <a:pt x="23" y="441"/>
                  <a:pt x="61" y="477"/>
                </a:cubicBezTo>
                <a:lnTo>
                  <a:pt x="37" y="602"/>
                </a:lnTo>
                <a:lnTo>
                  <a:pt x="129" y="522"/>
                </a:lnTo>
                <a:cubicBezTo>
                  <a:pt x="161" y="536"/>
                  <a:pt x="196" y="544"/>
                  <a:pt x="233" y="544"/>
                </a:cubicBezTo>
                <a:cubicBezTo>
                  <a:pt x="281" y="544"/>
                  <a:pt x="325" y="531"/>
                  <a:pt x="363" y="509"/>
                </a:cubicBezTo>
                <a:cubicBezTo>
                  <a:pt x="363" y="509"/>
                  <a:pt x="363" y="509"/>
                  <a:pt x="363" y="509"/>
                </a:cubicBezTo>
                <a:cubicBezTo>
                  <a:pt x="370" y="505"/>
                  <a:pt x="376" y="500"/>
                  <a:pt x="383" y="495"/>
                </a:cubicBezTo>
                <a:cubicBezTo>
                  <a:pt x="385" y="494"/>
                  <a:pt x="387" y="493"/>
                  <a:pt x="389" y="491"/>
                </a:cubicBezTo>
                <a:cubicBezTo>
                  <a:pt x="393" y="487"/>
                  <a:pt x="398" y="484"/>
                  <a:pt x="402" y="480"/>
                </a:cubicBezTo>
                <a:cubicBezTo>
                  <a:pt x="404" y="478"/>
                  <a:pt x="406" y="476"/>
                  <a:pt x="408" y="474"/>
                </a:cubicBezTo>
                <a:cubicBezTo>
                  <a:pt x="412" y="470"/>
                  <a:pt x="415" y="466"/>
                  <a:pt x="419" y="462"/>
                </a:cubicBezTo>
                <a:cubicBezTo>
                  <a:pt x="421" y="460"/>
                  <a:pt x="422" y="458"/>
                  <a:pt x="424" y="457"/>
                </a:cubicBezTo>
                <a:cubicBezTo>
                  <a:pt x="433" y="444"/>
                  <a:pt x="442" y="431"/>
                  <a:pt x="448" y="417"/>
                </a:cubicBezTo>
                <a:cubicBezTo>
                  <a:pt x="449" y="415"/>
                  <a:pt x="450" y="413"/>
                  <a:pt x="451" y="411"/>
                </a:cubicBezTo>
                <a:close/>
                <a:moveTo>
                  <a:pt x="771" y="263"/>
                </a:moveTo>
                <a:lnTo>
                  <a:pt x="771" y="263"/>
                </a:lnTo>
                <a:cubicBezTo>
                  <a:pt x="771" y="118"/>
                  <a:pt x="635" y="0"/>
                  <a:pt x="469" y="0"/>
                </a:cubicBezTo>
                <a:cubicBezTo>
                  <a:pt x="379" y="0"/>
                  <a:pt x="299" y="34"/>
                  <a:pt x="243" y="89"/>
                </a:cubicBezTo>
                <a:cubicBezTo>
                  <a:pt x="390" y="94"/>
                  <a:pt x="508" y="205"/>
                  <a:pt x="508" y="341"/>
                </a:cubicBezTo>
                <a:cubicBezTo>
                  <a:pt x="508" y="413"/>
                  <a:pt x="476" y="477"/>
                  <a:pt x="424" y="523"/>
                </a:cubicBezTo>
                <a:cubicBezTo>
                  <a:pt x="439" y="525"/>
                  <a:pt x="453" y="526"/>
                  <a:pt x="469" y="526"/>
                </a:cubicBezTo>
                <a:cubicBezTo>
                  <a:pt x="517" y="526"/>
                  <a:pt x="563" y="516"/>
                  <a:pt x="603" y="498"/>
                </a:cubicBezTo>
                <a:lnTo>
                  <a:pt x="722" y="602"/>
                </a:lnTo>
                <a:lnTo>
                  <a:pt x="692" y="440"/>
                </a:lnTo>
                <a:cubicBezTo>
                  <a:pt x="741" y="393"/>
                  <a:pt x="771" y="331"/>
                  <a:pt x="771" y="263"/>
                </a:cubicBezTo>
                <a:close/>
              </a:path>
            </a:pathLst>
          </a:custGeom>
          <a:solidFill>
            <a:srgbClr val="1D4C61"/>
          </a:solidFill>
          <a:ln>
            <a:noFill/>
          </a:ln>
          <a:extLst/>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FFFFFF"/>
              </a:solidFill>
              <a:effectLst/>
              <a:uLnTx/>
              <a:uFillTx/>
              <a:latin typeface="Arial" panose="020B0604020202020204" pitchFamily="34" charset="0"/>
              <a:ea typeface="宋体" panose="02010600030101010101" pitchFamily="2" charset="-122"/>
            </a:endParaRPr>
          </a:p>
        </p:txBody>
      </p:sp>
      <p:sp>
        <p:nvSpPr>
          <p:cNvPr id="170" name="Freeform 30"/>
          <p:cNvSpPr>
            <a:spLocks noEditPoints="1" noChangeArrowheads="1"/>
          </p:cNvSpPr>
          <p:nvPr/>
        </p:nvSpPr>
        <p:spPr bwMode="auto">
          <a:xfrm>
            <a:off x="9817525" y="3256189"/>
            <a:ext cx="868363" cy="679450"/>
          </a:xfrm>
          <a:custGeom>
            <a:avLst/>
            <a:gdLst>
              <a:gd name="T0" fmla="*/ 282 w 766"/>
              <a:gd name="T1" fmla="*/ 304 h 600"/>
              <a:gd name="T2" fmla="*/ 391 w 766"/>
              <a:gd name="T3" fmla="*/ 248 h 600"/>
              <a:gd name="T4" fmla="*/ 596 w 766"/>
              <a:gd name="T5" fmla="*/ 213 h 600"/>
              <a:gd name="T6" fmla="*/ 652 w 766"/>
              <a:gd name="T7" fmla="*/ 129 h 600"/>
              <a:gd name="T8" fmla="*/ 570 w 766"/>
              <a:gd name="T9" fmla="*/ 186 h 600"/>
              <a:gd name="T10" fmla="*/ 391 w 766"/>
              <a:gd name="T11" fmla="*/ 195 h 600"/>
              <a:gd name="T12" fmla="*/ 766 w 766"/>
              <a:gd name="T13" fmla="*/ 80 h 600"/>
              <a:gd name="T14" fmla="*/ 465 w 766"/>
              <a:gd name="T15" fmla="*/ 32 h 600"/>
              <a:gd name="T16" fmla="*/ 437 w 766"/>
              <a:gd name="T17" fmla="*/ 0 h 600"/>
              <a:gd name="T18" fmla="*/ 154 w 766"/>
              <a:gd name="T19" fmla="*/ 32 h 600"/>
              <a:gd name="T20" fmla="*/ 175 w 766"/>
              <a:gd name="T21" fmla="*/ 80 h 600"/>
              <a:gd name="T22" fmla="*/ 216 w 766"/>
              <a:gd name="T23" fmla="*/ 135 h 600"/>
              <a:gd name="T24" fmla="*/ 706 w 766"/>
              <a:gd name="T25" fmla="*/ 80 h 600"/>
              <a:gd name="T26" fmla="*/ 355 w 766"/>
              <a:gd name="T27" fmla="*/ 394 h 600"/>
              <a:gd name="T28" fmla="*/ 706 w 766"/>
              <a:gd name="T29" fmla="*/ 410 h 600"/>
              <a:gd name="T30" fmla="*/ 361 w 766"/>
              <a:gd name="T31" fmla="*/ 426 h 600"/>
              <a:gd name="T32" fmla="*/ 362 w 766"/>
              <a:gd name="T33" fmla="*/ 478 h 600"/>
              <a:gd name="T34" fmla="*/ 437 w 766"/>
              <a:gd name="T35" fmla="*/ 595 h 600"/>
              <a:gd name="T36" fmla="*/ 465 w 766"/>
              <a:gd name="T37" fmla="*/ 478 h 600"/>
              <a:gd name="T38" fmla="*/ 603 w 766"/>
              <a:gd name="T39" fmla="*/ 592 h 600"/>
              <a:gd name="T40" fmla="*/ 591 w 766"/>
              <a:gd name="T41" fmla="*/ 478 h 600"/>
              <a:gd name="T42" fmla="*/ 766 w 766"/>
              <a:gd name="T43" fmla="*/ 426 h 600"/>
              <a:gd name="T44" fmla="*/ 747 w 766"/>
              <a:gd name="T45" fmla="*/ 80 h 600"/>
              <a:gd name="T46" fmla="*/ 161 w 766"/>
              <a:gd name="T47" fmla="*/ 310 h 600"/>
              <a:gd name="T48" fmla="*/ 235 w 766"/>
              <a:gd name="T49" fmla="*/ 236 h 600"/>
              <a:gd name="T50" fmla="*/ 86 w 766"/>
              <a:gd name="T51" fmla="*/ 236 h 600"/>
              <a:gd name="T52" fmla="*/ 208 w 766"/>
              <a:gd name="T53" fmla="*/ 325 h 600"/>
              <a:gd name="T54" fmla="*/ 181 w 766"/>
              <a:gd name="T55" fmla="*/ 325 h 600"/>
              <a:gd name="T56" fmla="*/ 189 w 766"/>
              <a:gd name="T57" fmla="*/ 339 h 600"/>
              <a:gd name="T58" fmla="*/ 196 w 766"/>
              <a:gd name="T59" fmla="*/ 510 h 600"/>
              <a:gd name="T60" fmla="*/ 129 w 766"/>
              <a:gd name="T61" fmla="*/ 510 h 600"/>
              <a:gd name="T62" fmla="*/ 137 w 766"/>
              <a:gd name="T63" fmla="*/ 339 h 600"/>
              <a:gd name="T64" fmla="*/ 145 w 766"/>
              <a:gd name="T65" fmla="*/ 325 h 600"/>
              <a:gd name="T66" fmla="*/ 0 w 766"/>
              <a:gd name="T67" fmla="*/ 438 h 600"/>
              <a:gd name="T68" fmla="*/ 66 w 766"/>
              <a:gd name="T69" fmla="*/ 600 h 600"/>
              <a:gd name="T70" fmla="*/ 89 w 766"/>
              <a:gd name="T71" fmla="*/ 432 h 600"/>
              <a:gd name="T72" fmla="*/ 230 w 766"/>
              <a:gd name="T73" fmla="*/ 600 h 600"/>
              <a:gd name="T74" fmla="*/ 253 w 766"/>
              <a:gd name="T75" fmla="*/ 432 h 600"/>
              <a:gd name="T76" fmla="*/ 321 w 766"/>
              <a:gd name="T77" fmla="*/ 600 h 600"/>
              <a:gd name="T78" fmla="*/ 208 w 766"/>
              <a:gd name="T79" fmla="*/ 325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66" h="600">
                <a:moveTo>
                  <a:pt x="391" y="195"/>
                </a:moveTo>
                <a:lnTo>
                  <a:pt x="282" y="304"/>
                </a:lnTo>
                <a:cubicBezTo>
                  <a:pt x="293" y="310"/>
                  <a:pt x="303" y="317"/>
                  <a:pt x="312" y="326"/>
                </a:cubicBezTo>
                <a:lnTo>
                  <a:pt x="391" y="248"/>
                </a:lnTo>
                <a:lnTo>
                  <a:pt x="476" y="332"/>
                </a:lnTo>
                <a:lnTo>
                  <a:pt x="596" y="213"/>
                </a:lnTo>
                <a:lnTo>
                  <a:pt x="614" y="259"/>
                </a:lnTo>
                <a:lnTo>
                  <a:pt x="652" y="129"/>
                </a:lnTo>
                <a:lnTo>
                  <a:pt x="522" y="167"/>
                </a:lnTo>
                <a:lnTo>
                  <a:pt x="570" y="186"/>
                </a:lnTo>
                <a:lnTo>
                  <a:pt x="476" y="280"/>
                </a:lnTo>
                <a:lnTo>
                  <a:pt x="391" y="195"/>
                </a:lnTo>
                <a:close/>
                <a:moveTo>
                  <a:pt x="766" y="80"/>
                </a:moveTo>
                <a:lnTo>
                  <a:pt x="766" y="80"/>
                </a:lnTo>
                <a:lnTo>
                  <a:pt x="766" y="32"/>
                </a:lnTo>
                <a:lnTo>
                  <a:pt x="465" y="32"/>
                </a:lnTo>
                <a:lnTo>
                  <a:pt x="465" y="0"/>
                </a:lnTo>
                <a:lnTo>
                  <a:pt x="437" y="0"/>
                </a:lnTo>
                <a:lnTo>
                  <a:pt x="437" y="32"/>
                </a:lnTo>
                <a:lnTo>
                  <a:pt x="154" y="32"/>
                </a:lnTo>
                <a:lnTo>
                  <a:pt x="154" y="80"/>
                </a:lnTo>
                <a:lnTo>
                  <a:pt x="175" y="80"/>
                </a:lnTo>
                <a:lnTo>
                  <a:pt x="175" y="122"/>
                </a:lnTo>
                <a:cubicBezTo>
                  <a:pt x="190" y="124"/>
                  <a:pt x="203" y="128"/>
                  <a:pt x="216" y="135"/>
                </a:cubicBezTo>
                <a:lnTo>
                  <a:pt x="216" y="80"/>
                </a:lnTo>
                <a:lnTo>
                  <a:pt x="706" y="80"/>
                </a:lnTo>
                <a:lnTo>
                  <a:pt x="706" y="394"/>
                </a:lnTo>
                <a:lnTo>
                  <a:pt x="355" y="394"/>
                </a:lnTo>
                <a:cubicBezTo>
                  <a:pt x="356" y="399"/>
                  <a:pt x="358" y="404"/>
                  <a:pt x="359" y="410"/>
                </a:cubicBezTo>
                <a:lnTo>
                  <a:pt x="706" y="410"/>
                </a:lnTo>
                <a:lnTo>
                  <a:pt x="706" y="426"/>
                </a:lnTo>
                <a:lnTo>
                  <a:pt x="361" y="426"/>
                </a:lnTo>
                <a:cubicBezTo>
                  <a:pt x="361" y="430"/>
                  <a:pt x="362" y="434"/>
                  <a:pt x="362" y="438"/>
                </a:cubicBezTo>
                <a:lnTo>
                  <a:pt x="362" y="478"/>
                </a:lnTo>
                <a:lnTo>
                  <a:pt x="437" y="478"/>
                </a:lnTo>
                <a:lnTo>
                  <a:pt x="437" y="595"/>
                </a:lnTo>
                <a:lnTo>
                  <a:pt x="465" y="595"/>
                </a:lnTo>
                <a:lnTo>
                  <a:pt x="465" y="478"/>
                </a:lnTo>
                <a:lnTo>
                  <a:pt x="560" y="478"/>
                </a:lnTo>
                <a:lnTo>
                  <a:pt x="603" y="592"/>
                </a:lnTo>
                <a:lnTo>
                  <a:pt x="631" y="585"/>
                </a:lnTo>
                <a:lnTo>
                  <a:pt x="591" y="478"/>
                </a:lnTo>
                <a:lnTo>
                  <a:pt x="766" y="478"/>
                </a:lnTo>
                <a:lnTo>
                  <a:pt x="766" y="426"/>
                </a:lnTo>
                <a:lnTo>
                  <a:pt x="747" y="426"/>
                </a:lnTo>
                <a:lnTo>
                  <a:pt x="747" y="80"/>
                </a:lnTo>
                <a:lnTo>
                  <a:pt x="766" y="80"/>
                </a:lnTo>
                <a:close/>
                <a:moveTo>
                  <a:pt x="161" y="310"/>
                </a:moveTo>
                <a:lnTo>
                  <a:pt x="161" y="310"/>
                </a:lnTo>
                <a:cubicBezTo>
                  <a:pt x="202" y="310"/>
                  <a:pt x="235" y="277"/>
                  <a:pt x="235" y="236"/>
                </a:cubicBezTo>
                <a:cubicBezTo>
                  <a:pt x="235" y="194"/>
                  <a:pt x="202" y="161"/>
                  <a:pt x="161" y="161"/>
                </a:cubicBezTo>
                <a:cubicBezTo>
                  <a:pt x="119" y="161"/>
                  <a:pt x="86" y="194"/>
                  <a:pt x="86" y="236"/>
                </a:cubicBezTo>
                <a:cubicBezTo>
                  <a:pt x="86" y="277"/>
                  <a:pt x="119" y="310"/>
                  <a:pt x="161" y="310"/>
                </a:cubicBezTo>
                <a:close/>
                <a:moveTo>
                  <a:pt x="208" y="325"/>
                </a:moveTo>
                <a:lnTo>
                  <a:pt x="208" y="325"/>
                </a:lnTo>
                <a:lnTo>
                  <a:pt x="181" y="325"/>
                </a:lnTo>
                <a:lnTo>
                  <a:pt x="185" y="328"/>
                </a:lnTo>
                <a:cubicBezTo>
                  <a:pt x="188" y="331"/>
                  <a:pt x="190" y="335"/>
                  <a:pt x="189" y="339"/>
                </a:cubicBezTo>
                <a:lnTo>
                  <a:pt x="178" y="364"/>
                </a:lnTo>
                <a:lnTo>
                  <a:pt x="196" y="510"/>
                </a:lnTo>
                <a:lnTo>
                  <a:pt x="163" y="540"/>
                </a:lnTo>
                <a:lnTo>
                  <a:pt x="129" y="510"/>
                </a:lnTo>
                <a:lnTo>
                  <a:pt x="147" y="364"/>
                </a:lnTo>
                <a:lnTo>
                  <a:pt x="137" y="339"/>
                </a:lnTo>
                <a:cubicBezTo>
                  <a:pt x="135" y="335"/>
                  <a:pt x="137" y="331"/>
                  <a:pt x="140" y="328"/>
                </a:cubicBezTo>
                <a:lnTo>
                  <a:pt x="145" y="325"/>
                </a:lnTo>
                <a:lnTo>
                  <a:pt x="112" y="325"/>
                </a:lnTo>
                <a:cubicBezTo>
                  <a:pt x="50" y="325"/>
                  <a:pt x="0" y="376"/>
                  <a:pt x="0" y="438"/>
                </a:cubicBezTo>
                <a:lnTo>
                  <a:pt x="0" y="600"/>
                </a:lnTo>
                <a:lnTo>
                  <a:pt x="66" y="600"/>
                </a:lnTo>
                <a:lnTo>
                  <a:pt x="66" y="432"/>
                </a:lnTo>
                <a:lnTo>
                  <a:pt x="89" y="432"/>
                </a:lnTo>
                <a:lnTo>
                  <a:pt x="89" y="600"/>
                </a:lnTo>
                <a:lnTo>
                  <a:pt x="230" y="600"/>
                </a:lnTo>
                <a:lnTo>
                  <a:pt x="230" y="432"/>
                </a:lnTo>
                <a:lnTo>
                  <a:pt x="253" y="432"/>
                </a:lnTo>
                <a:lnTo>
                  <a:pt x="253" y="600"/>
                </a:lnTo>
                <a:lnTo>
                  <a:pt x="321" y="600"/>
                </a:lnTo>
                <a:lnTo>
                  <a:pt x="321" y="438"/>
                </a:lnTo>
                <a:cubicBezTo>
                  <a:pt x="321" y="376"/>
                  <a:pt x="271" y="325"/>
                  <a:pt x="208" y="325"/>
                </a:cubicBezTo>
                <a:close/>
              </a:path>
            </a:pathLst>
          </a:custGeom>
          <a:solidFill>
            <a:srgbClr val="1D4C61"/>
          </a:solidFill>
          <a:ln>
            <a:noFill/>
          </a:ln>
          <a:extLst/>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FFFFFF"/>
              </a:solidFill>
              <a:effectLst/>
              <a:uLnTx/>
              <a:uFillTx/>
              <a:latin typeface="Arial" panose="020B0604020202020204" pitchFamily="34" charset="0"/>
              <a:ea typeface="宋体" panose="02010600030101010101" pitchFamily="2" charset="-122"/>
            </a:endParaRPr>
          </a:p>
        </p:txBody>
      </p:sp>
      <p:sp>
        <p:nvSpPr>
          <p:cNvPr id="171" name="Freeform 31"/>
          <p:cNvSpPr>
            <a:spLocks noEditPoints="1" noChangeArrowheads="1"/>
          </p:cNvSpPr>
          <p:nvPr/>
        </p:nvSpPr>
        <p:spPr bwMode="auto">
          <a:xfrm>
            <a:off x="8580863" y="2278289"/>
            <a:ext cx="547687" cy="687388"/>
          </a:xfrm>
          <a:custGeom>
            <a:avLst/>
            <a:gdLst>
              <a:gd name="T0" fmla="*/ 82 w 484"/>
              <a:gd name="T1" fmla="*/ 166 h 606"/>
              <a:gd name="T2" fmla="*/ 82 w 484"/>
              <a:gd name="T3" fmla="*/ 186 h 606"/>
              <a:gd name="T4" fmla="*/ 331 w 484"/>
              <a:gd name="T5" fmla="*/ 193 h 606"/>
              <a:gd name="T6" fmla="*/ 331 w 484"/>
              <a:gd name="T7" fmla="*/ 173 h 606"/>
              <a:gd name="T8" fmla="*/ 387 w 484"/>
              <a:gd name="T9" fmla="*/ 556 h 606"/>
              <a:gd name="T10" fmla="*/ 388 w 484"/>
              <a:gd name="T11" fmla="*/ 564 h 606"/>
              <a:gd name="T12" fmla="*/ 418 w 484"/>
              <a:gd name="T13" fmla="*/ 594 h 606"/>
              <a:gd name="T14" fmla="*/ 474 w 484"/>
              <a:gd name="T15" fmla="*/ 581 h 606"/>
              <a:gd name="T16" fmla="*/ 474 w 484"/>
              <a:gd name="T17" fmla="*/ 531 h 606"/>
              <a:gd name="T18" fmla="*/ 444 w 484"/>
              <a:gd name="T19" fmla="*/ 501 h 606"/>
              <a:gd name="T20" fmla="*/ 418 w 484"/>
              <a:gd name="T21" fmla="*/ 519 h 606"/>
              <a:gd name="T22" fmla="*/ 384 w 484"/>
              <a:gd name="T23" fmla="*/ 553 h 606"/>
              <a:gd name="T24" fmla="*/ 218 w 484"/>
              <a:gd name="T25" fmla="*/ 354 h 606"/>
              <a:gd name="T26" fmla="*/ 229 w 484"/>
              <a:gd name="T27" fmla="*/ 336 h 606"/>
              <a:gd name="T28" fmla="*/ 207 w 484"/>
              <a:gd name="T29" fmla="*/ 320 h 606"/>
              <a:gd name="T30" fmla="*/ 207 w 484"/>
              <a:gd name="T31" fmla="*/ 327 h 606"/>
              <a:gd name="T32" fmla="*/ 246 w 484"/>
              <a:gd name="T33" fmla="*/ 422 h 606"/>
              <a:gd name="T34" fmla="*/ 297 w 484"/>
              <a:gd name="T35" fmla="*/ 364 h 606"/>
              <a:gd name="T36" fmla="*/ 296 w 484"/>
              <a:gd name="T37" fmla="*/ 357 h 606"/>
              <a:gd name="T38" fmla="*/ 224 w 484"/>
              <a:gd name="T39" fmla="*/ 362 h 606"/>
              <a:gd name="T40" fmla="*/ 224 w 484"/>
              <a:gd name="T41" fmla="*/ 368 h 606"/>
              <a:gd name="T42" fmla="*/ 246 w 484"/>
              <a:gd name="T43" fmla="*/ 422 h 606"/>
              <a:gd name="T44" fmla="*/ 429 w 484"/>
              <a:gd name="T45" fmla="*/ 493 h 606"/>
              <a:gd name="T46" fmla="*/ 429 w 484"/>
              <a:gd name="T47" fmla="*/ 487 h 606"/>
              <a:gd name="T48" fmla="*/ 394 w 484"/>
              <a:gd name="T49" fmla="*/ 451 h 606"/>
              <a:gd name="T50" fmla="*/ 256 w 484"/>
              <a:gd name="T51" fmla="*/ 425 h 606"/>
              <a:gd name="T52" fmla="*/ 256 w 484"/>
              <a:gd name="T53" fmla="*/ 432 h 606"/>
              <a:gd name="T54" fmla="*/ 354 w 484"/>
              <a:gd name="T55" fmla="*/ 530 h 606"/>
              <a:gd name="T56" fmla="*/ 395 w 484"/>
              <a:gd name="T57" fmla="*/ 528 h 606"/>
              <a:gd name="T58" fmla="*/ 20 w 484"/>
              <a:gd name="T59" fmla="*/ 150 h 606"/>
              <a:gd name="T60" fmla="*/ 89 w 484"/>
              <a:gd name="T61" fmla="*/ 152 h 606"/>
              <a:gd name="T62" fmla="*/ 141 w 484"/>
              <a:gd name="T63" fmla="*/ 100 h 606"/>
              <a:gd name="T64" fmla="*/ 141 w 484"/>
              <a:gd name="T65" fmla="*/ 93 h 606"/>
              <a:gd name="T66" fmla="*/ 383 w 484"/>
              <a:gd name="T67" fmla="*/ 27 h 606"/>
              <a:gd name="T68" fmla="*/ 394 w 484"/>
              <a:gd name="T69" fmla="*/ 422 h 606"/>
              <a:gd name="T70" fmla="*/ 414 w 484"/>
              <a:gd name="T71" fmla="*/ 449 h 606"/>
              <a:gd name="T72" fmla="*/ 414 w 484"/>
              <a:gd name="T73" fmla="*/ 39 h 606"/>
              <a:gd name="T74" fmla="*/ 383 w 484"/>
              <a:gd name="T75" fmla="*/ 0 h 606"/>
              <a:gd name="T76" fmla="*/ 121 w 484"/>
              <a:gd name="T77" fmla="*/ 2 h 606"/>
              <a:gd name="T78" fmla="*/ 0 w 484"/>
              <a:gd name="T79" fmla="*/ 123 h 606"/>
              <a:gd name="T80" fmla="*/ 0 w 484"/>
              <a:gd name="T81" fmla="*/ 492 h 606"/>
              <a:gd name="T82" fmla="*/ 32 w 484"/>
              <a:gd name="T83" fmla="*/ 530 h 606"/>
              <a:gd name="T84" fmla="*/ 319 w 484"/>
              <a:gd name="T85" fmla="*/ 524 h 606"/>
              <a:gd name="T86" fmla="*/ 305 w 484"/>
              <a:gd name="T87" fmla="*/ 503 h 606"/>
              <a:gd name="T88" fmla="*/ 20 w 484"/>
              <a:gd name="T89" fmla="*/ 492 h 606"/>
              <a:gd name="T90" fmla="*/ 20 w 484"/>
              <a:gd name="T91" fmla="*/ 150 h 606"/>
              <a:gd name="T92" fmla="*/ 156 w 484"/>
              <a:gd name="T93" fmla="*/ 321 h 606"/>
              <a:gd name="T94" fmla="*/ 156 w 484"/>
              <a:gd name="T95" fmla="*/ 301 h 606"/>
              <a:gd name="T96" fmla="*/ 82 w 484"/>
              <a:gd name="T97" fmla="*/ 294 h 606"/>
              <a:gd name="T98" fmla="*/ 82 w 484"/>
              <a:gd name="T99" fmla="*/ 315 h 606"/>
              <a:gd name="T100" fmla="*/ 82 w 484"/>
              <a:gd name="T101" fmla="*/ 272 h 606"/>
              <a:gd name="T102" fmla="*/ 331 w 484"/>
              <a:gd name="T103" fmla="*/ 279 h 606"/>
              <a:gd name="T104" fmla="*/ 331 w 484"/>
              <a:gd name="T105" fmla="*/ 258 h 606"/>
              <a:gd name="T106" fmla="*/ 82 w 484"/>
              <a:gd name="T107" fmla="*/ 252 h 606"/>
              <a:gd name="T108" fmla="*/ 82 w 484"/>
              <a:gd name="T109" fmla="*/ 272 h 606"/>
              <a:gd name="T110" fmla="*/ 82 w 484"/>
              <a:gd name="T111" fmla="*/ 236 h 606"/>
              <a:gd name="T112" fmla="*/ 331 w 484"/>
              <a:gd name="T113" fmla="*/ 229 h 606"/>
              <a:gd name="T114" fmla="*/ 331 w 484"/>
              <a:gd name="T115" fmla="*/ 209 h 606"/>
              <a:gd name="T116" fmla="*/ 82 w 484"/>
              <a:gd name="T117" fmla="*/ 216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4" h="606">
                <a:moveTo>
                  <a:pt x="331" y="166"/>
                </a:moveTo>
                <a:lnTo>
                  <a:pt x="82" y="166"/>
                </a:lnTo>
                <a:lnTo>
                  <a:pt x="82" y="173"/>
                </a:lnTo>
                <a:lnTo>
                  <a:pt x="82" y="186"/>
                </a:lnTo>
                <a:lnTo>
                  <a:pt x="82" y="193"/>
                </a:lnTo>
                <a:lnTo>
                  <a:pt x="331" y="193"/>
                </a:lnTo>
                <a:lnTo>
                  <a:pt x="331" y="186"/>
                </a:lnTo>
                <a:lnTo>
                  <a:pt x="331" y="173"/>
                </a:lnTo>
                <a:lnTo>
                  <a:pt x="331" y="166"/>
                </a:lnTo>
                <a:close/>
                <a:moveTo>
                  <a:pt x="387" y="556"/>
                </a:moveTo>
                <a:lnTo>
                  <a:pt x="384" y="560"/>
                </a:lnTo>
                <a:lnTo>
                  <a:pt x="388" y="564"/>
                </a:lnTo>
                <a:lnTo>
                  <a:pt x="408" y="583"/>
                </a:lnTo>
                <a:lnTo>
                  <a:pt x="418" y="594"/>
                </a:lnTo>
                <a:cubicBezTo>
                  <a:pt x="430" y="606"/>
                  <a:pt x="450" y="606"/>
                  <a:pt x="462" y="594"/>
                </a:cubicBezTo>
                <a:lnTo>
                  <a:pt x="474" y="581"/>
                </a:lnTo>
                <a:cubicBezTo>
                  <a:pt x="481" y="575"/>
                  <a:pt x="484" y="565"/>
                  <a:pt x="483" y="556"/>
                </a:cubicBezTo>
                <a:cubicBezTo>
                  <a:pt x="484" y="547"/>
                  <a:pt x="481" y="538"/>
                  <a:pt x="474" y="531"/>
                </a:cubicBezTo>
                <a:lnTo>
                  <a:pt x="462" y="519"/>
                </a:lnTo>
                <a:lnTo>
                  <a:pt x="444" y="501"/>
                </a:lnTo>
                <a:lnTo>
                  <a:pt x="440" y="497"/>
                </a:lnTo>
                <a:lnTo>
                  <a:pt x="418" y="519"/>
                </a:lnTo>
                <a:lnTo>
                  <a:pt x="412" y="525"/>
                </a:lnTo>
                <a:lnTo>
                  <a:pt x="384" y="553"/>
                </a:lnTo>
                <a:lnTo>
                  <a:pt x="387" y="556"/>
                </a:lnTo>
                <a:close/>
                <a:moveTo>
                  <a:pt x="218" y="354"/>
                </a:moveTo>
                <a:lnTo>
                  <a:pt x="234" y="338"/>
                </a:lnTo>
                <a:lnTo>
                  <a:pt x="229" y="336"/>
                </a:lnTo>
                <a:lnTo>
                  <a:pt x="234" y="331"/>
                </a:lnTo>
                <a:lnTo>
                  <a:pt x="207" y="320"/>
                </a:lnTo>
                <a:lnTo>
                  <a:pt x="211" y="328"/>
                </a:lnTo>
                <a:lnTo>
                  <a:pt x="207" y="327"/>
                </a:lnTo>
                <a:lnTo>
                  <a:pt x="218" y="354"/>
                </a:lnTo>
                <a:close/>
                <a:moveTo>
                  <a:pt x="246" y="422"/>
                </a:moveTo>
                <a:lnTo>
                  <a:pt x="302" y="366"/>
                </a:lnTo>
                <a:lnTo>
                  <a:pt x="297" y="364"/>
                </a:lnTo>
                <a:lnTo>
                  <a:pt x="302" y="359"/>
                </a:lnTo>
                <a:lnTo>
                  <a:pt x="296" y="357"/>
                </a:lnTo>
                <a:lnTo>
                  <a:pt x="249" y="337"/>
                </a:lnTo>
                <a:lnTo>
                  <a:pt x="224" y="362"/>
                </a:lnTo>
                <a:lnTo>
                  <a:pt x="226" y="366"/>
                </a:lnTo>
                <a:lnTo>
                  <a:pt x="224" y="368"/>
                </a:lnTo>
                <a:lnTo>
                  <a:pt x="243" y="416"/>
                </a:lnTo>
                <a:lnTo>
                  <a:pt x="246" y="422"/>
                </a:lnTo>
                <a:close/>
                <a:moveTo>
                  <a:pt x="412" y="511"/>
                </a:moveTo>
                <a:lnTo>
                  <a:pt x="429" y="493"/>
                </a:lnTo>
                <a:lnTo>
                  <a:pt x="426" y="490"/>
                </a:lnTo>
                <a:lnTo>
                  <a:pt x="429" y="487"/>
                </a:lnTo>
                <a:lnTo>
                  <a:pt x="414" y="472"/>
                </a:lnTo>
                <a:lnTo>
                  <a:pt x="394" y="451"/>
                </a:lnTo>
                <a:lnTo>
                  <a:pt x="312" y="369"/>
                </a:lnTo>
                <a:lnTo>
                  <a:pt x="256" y="425"/>
                </a:lnTo>
                <a:lnTo>
                  <a:pt x="260" y="429"/>
                </a:lnTo>
                <a:lnTo>
                  <a:pt x="256" y="432"/>
                </a:lnTo>
                <a:lnTo>
                  <a:pt x="334" y="510"/>
                </a:lnTo>
                <a:lnTo>
                  <a:pt x="354" y="530"/>
                </a:lnTo>
                <a:lnTo>
                  <a:pt x="374" y="549"/>
                </a:lnTo>
                <a:lnTo>
                  <a:pt x="395" y="528"/>
                </a:lnTo>
                <a:lnTo>
                  <a:pt x="412" y="511"/>
                </a:lnTo>
                <a:close/>
                <a:moveTo>
                  <a:pt x="20" y="150"/>
                </a:moveTo>
                <a:lnTo>
                  <a:pt x="89" y="152"/>
                </a:lnTo>
                <a:cubicBezTo>
                  <a:pt x="118" y="152"/>
                  <a:pt x="141" y="129"/>
                  <a:pt x="141" y="100"/>
                </a:cubicBezTo>
                <a:lnTo>
                  <a:pt x="141" y="94"/>
                </a:lnTo>
                <a:lnTo>
                  <a:pt x="141" y="93"/>
                </a:lnTo>
                <a:lnTo>
                  <a:pt x="141" y="27"/>
                </a:lnTo>
                <a:lnTo>
                  <a:pt x="383" y="27"/>
                </a:lnTo>
                <a:cubicBezTo>
                  <a:pt x="389" y="27"/>
                  <a:pt x="394" y="32"/>
                  <a:pt x="394" y="38"/>
                </a:cubicBezTo>
                <a:lnTo>
                  <a:pt x="394" y="422"/>
                </a:lnTo>
                <a:lnTo>
                  <a:pt x="394" y="429"/>
                </a:lnTo>
                <a:lnTo>
                  <a:pt x="414" y="449"/>
                </a:lnTo>
                <a:lnTo>
                  <a:pt x="414" y="443"/>
                </a:lnTo>
                <a:lnTo>
                  <a:pt x="414" y="39"/>
                </a:lnTo>
                <a:lnTo>
                  <a:pt x="414" y="32"/>
                </a:lnTo>
                <a:cubicBezTo>
                  <a:pt x="414" y="14"/>
                  <a:pt x="400" y="0"/>
                  <a:pt x="383" y="0"/>
                </a:cubicBezTo>
                <a:lnTo>
                  <a:pt x="123" y="0"/>
                </a:lnTo>
                <a:lnTo>
                  <a:pt x="121" y="2"/>
                </a:lnTo>
                <a:lnTo>
                  <a:pt x="1" y="122"/>
                </a:lnTo>
                <a:lnTo>
                  <a:pt x="0" y="123"/>
                </a:lnTo>
                <a:lnTo>
                  <a:pt x="0" y="130"/>
                </a:lnTo>
                <a:lnTo>
                  <a:pt x="0" y="492"/>
                </a:lnTo>
                <a:lnTo>
                  <a:pt x="0" y="499"/>
                </a:lnTo>
                <a:cubicBezTo>
                  <a:pt x="0" y="516"/>
                  <a:pt x="14" y="530"/>
                  <a:pt x="32" y="530"/>
                </a:cubicBezTo>
                <a:lnTo>
                  <a:pt x="326" y="530"/>
                </a:lnTo>
                <a:lnTo>
                  <a:pt x="319" y="524"/>
                </a:lnTo>
                <a:lnTo>
                  <a:pt x="326" y="524"/>
                </a:lnTo>
                <a:lnTo>
                  <a:pt x="305" y="503"/>
                </a:lnTo>
                <a:lnTo>
                  <a:pt x="32" y="503"/>
                </a:lnTo>
                <a:cubicBezTo>
                  <a:pt x="25" y="503"/>
                  <a:pt x="21" y="498"/>
                  <a:pt x="20" y="492"/>
                </a:cubicBezTo>
                <a:lnTo>
                  <a:pt x="20" y="150"/>
                </a:lnTo>
                <a:close/>
                <a:moveTo>
                  <a:pt x="82" y="321"/>
                </a:moveTo>
                <a:lnTo>
                  <a:pt x="156" y="321"/>
                </a:lnTo>
                <a:lnTo>
                  <a:pt x="156" y="315"/>
                </a:lnTo>
                <a:lnTo>
                  <a:pt x="156" y="301"/>
                </a:lnTo>
                <a:lnTo>
                  <a:pt x="156" y="294"/>
                </a:lnTo>
                <a:lnTo>
                  <a:pt x="82" y="294"/>
                </a:lnTo>
                <a:lnTo>
                  <a:pt x="82" y="301"/>
                </a:lnTo>
                <a:lnTo>
                  <a:pt x="82" y="315"/>
                </a:lnTo>
                <a:lnTo>
                  <a:pt x="82" y="321"/>
                </a:lnTo>
                <a:close/>
                <a:moveTo>
                  <a:pt x="82" y="272"/>
                </a:moveTo>
                <a:lnTo>
                  <a:pt x="82" y="279"/>
                </a:lnTo>
                <a:lnTo>
                  <a:pt x="331" y="279"/>
                </a:lnTo>
                <a:lnTo>
                  <a:pt x="331" y="272"/>
                </a:lnTo>
                <a:lnTo>
                  <a:pt x="331" y="258"/>
                </a:lnTo>
                <a:lnTo>
                  <a:pt x="331" y="252"/>
                </a:lnTo>
                <a:lnTo>
                  <a:pt x="82" y="252"/>
                </a:lnTo>
                <a:lnTo>
                  <a:pt x="82" y="258"/>
                </a:lnTo>
                <a:lnTo>
                  <a:pt x="82" y="272"/>
                </a:lnTo>
                <a:close/>
                <a:moveTo>
                  <a:pt x="82" y="229"/>
                </a:moveTo>
                <a:lnTo>
                  <a:pt x="82" y="236"/>
                </a:lnTo>
                <a:lnTo>
                  <a:pt x="331" y="236"/>
                </a:lnTo>
                <a:lnTo>
                  <a:pt x="331" y="229"/>
                </a:lnTo>
                <a:lnTo>
                  <a:pt x="331" y="216"/>
                </a:lnTo>
                <a:lnTo>
                  <a:pt x="331" y="209"/>
                </a:lnTo>
                <a:lnTo>
                  <a:pt x="82" y="209"/>
                </a:lnTo>
                <a:lnTo>
                  <a:pt x="82" y="216"/>
                </a:lnTo>
                <a:lnTo>
                  <a:pt x="82" y="229"/>
                </a:lnTo>
                <a:close/>
              </a:path>
            </a:pathLst>
          </a:custGeom>
          <a:solidFill>
            <a:srgbClr val="1D4C61"/>
          </a:solidFill>
          <a:ln>
            <a:noFill/>
          </a:ln>
          <a:extLst/>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FFFFFF"/>
              </a:solidFill>
              <a:effectLst/>
              <a:uLnTx/>
              <a:uFillTx/>
              <a:latin typeface="Arial" panose="020B0604020202020204" pitchFamily="34" charset="0"/>
              <a:ea typeface="宋体" panose="02010600030101010101" pitchFamily="2" charset="-122"/>
            </a:endParaRPr>
          </a:p>
        </p:txBody>
      </p:sp>
      <p:sp>
        <p:nvSpPr>
          <p:cNvPr id="172" name="Freeform 32"/>
          <p:cNvSpPr>
            <a:spLocks noEditPoints="1" noChangeArrowheads="1"/>
          </p:cNvSpPr>
          <p:nvPr/>
        </p:nvSpPr>
        <p:spPr bwMode="auto">
          <a:xfrm>
            <a:off x="6169450" y="3289527"/>
            <a:ext cx="642938" cy="688975"/>
          </a:xfrm>
          <a:custGeom>
            <a:avLst/>
            <a:gdLst>
              <a:gd name="T0" fmla="*/ 171 w 568"/>
              <a:gd name="T1" fmla="*/ 92 h 606"/>
              <a:gd name="T2" fmla="*/ 372 w 568"/>
              <a:gd name="T3" fmla="*/ 67 h 606"/>
              <a:gd name="T4" fmla="*/ 300 w 568"/>
              <a:gd name="T5" fmla="*/ 41 h 606"/>
              <a:gd name="T6" fmla="*/ 217 w 568"/>
              <a:gd name="T7" fmla="*/ 41 h 606"/>
              <a:gd name="T8" fmla="*/ 145 w 568"/>
              <a:gd name="T9" fmla="*/ 67 h 606"/>
              <a:gd name="T10" fmla="*/ 468 w 568"/>
              <a:gd name="T11" fmla="*/ 525 h 606"/>
              <a:gd name="T12" fmla="*/ 475 w 568"/>
              <a:gd name="T13" fmla="*/ 507 h 606"/>
              <a:gd name="T14" fmla="*/ 443 w 568"/>
              <a:gd name="T15" fmla="*/ 393 h 606"/>
              <a:gd name="T16" fmla="*/ 422 w 568"/>
              <a:gd name="T17" fmla="*/ 393 h 606"/>
              <a:gd name="T18" fmla="*/ 422 w 568"/>
              <a:gd name="T19" fmla="*/ 481 h 606"/>
              <a:gd name="T20" fmla="*/ 422 w 568"/>
              <a:gd name="T21" fmla="*/ 483 h 606"/>
              <a:gd name="T22" fmla="*/ 423 w 568"/>
              <a:gd name="T23" fmla="*/ 484 h 606"/>
              <a:gd name="T24" fmla="*/ 425 w 568"/>
              <a:gd name="T25" fmla="*/ 486 h 606"/>
              <a:gd name="T26" fmla="*/ 541 w 568"/>
              <a:gd name="T27" fmla="*/ 400 h 606"/>
              <a:gd name="T28" fmla="*/ 432 w 568"/>
              <a:gd name="T29" fmla="*/ 342 h 606"/>
              <a:gd name="T30" fmla="*/ 407 w 568"/>
              <a:gd name="T31" fmla="*/ 604 h 606"/>
              <a:gd name="T32" fmla="*/ 562 w 568"/>
              <a:gd name="T33" fmla="*/ 499 h 606"/>
              <a:gd name="T34" fmla="*/ 542 w 568"/>
              <a:gd name="T35" fmla="*/ 495 h 606"/>
              <a:gd name="T36" fmla="*/ 432 w 568"/>
              <a:gd name="T37" fmla="*/ 586 h 606"/>
              <a:gd name="T38" fmla="*/ 323 w 568"/>
              <a:gd name="T39" fmla="*/ 453 h 606"/>
              <a:gd name="T40" fmla="*/ 453 w 568"/>
              <a:gd name="T41" fmla="*/ 364 h 606"/>
              <a:gd name="T42" fmla="*/ 542 w 568"/>
              <a:gd name="T43" fmla="*/ 495 h 606"/>
              <a:gd name="T44" fmla="*/ 190 w 568"/>
              <a:gd name="T45" fmla="*/ 494 h 606"/>
              <a:gd name="T46" fmla="*/ 325 w 568"/>
              <a:gd name="T47" fmla="*/ 360 h 606"/>
              <a:gd name="T48" fmla="*/ 353 w 568"/>
              <a:gd name="T49" fmla="*/ 339 h 606"/>
              <a:gd name="T50" fmla="*/ 491 w 568"/>
              <a:gd name="T51" fmla="*/ 205 h 606"/>
              <a:gd name="T52" fmla="*/ 496 w 568"/>
              <a:gd name="T53" fmla="*/ 331 h 606"/>
              <a:gd name="T54" fmla="*/ 518 w 568"/>
              <a:gd name="T55" fmla="*/ 339 h 606"/>
              <a:gd name="T56" fmla="*/ 518 w 568"/>
              <a:gd name="T57" fmla="*/ 139 h 606"/>
              <a:gd name="T58" fmla="*/ 27 w 568"/>
              <a:gd name="T59" fmla="*/ 112 h 606"/>
              <a:gd name="T60" fmla="*/ 0 w 568"/>
              <a:gd name="T61" fmla="*/ 211 h 606"/>
              <a:gd name="T62" fmla="*/ 0 w 568"/>
              <a:gd name="T63" fmla="*/ 360 h 606"/>
              <a:gd name="T64" fmla="*/ 0 w 568"/>
              <a:gd name="T65" fmla="*/ 504 h 606"/>
              <a:gd name="T66" fmla="*/ 286 w 568"/>
              <a:gd name="T67" fmla="*/ 531 h 606"/>
              <a:gd name="T68" fmla="*/ 21 w 568"/>
              <a:gd name="T69" fmla="*/ 211 h 606"/>
              <a:gd name="T70" fmla="*/ 27 w 568"/>
              <a:gd name="T71" fmla="*/ 205 h 606"/>
              <a:gd name="T72" fmla="*/ 169 w 568"/>
              <a:gd name="T73" fmla="*/ 339 h 606"/>
              <a:gd name="T74" fmla="*/ 21 w 568"/>
              <a:gd name="T75" fmla="*/ 211 h 606"/>
              <a:gd name="T76" fmla="*/ 169 w 568"/>
              <a:gd name="T77" fmla="*/ 360 h 606"/>
              <a:gd name="T78" fmla="*/ 27 w 568"/>
              <a:gd name="T79" fmla="*/ 494 h 606"/>
              <a:gd name="T80" fmla="*/ 21 w 568"/>
              <a:gd name="T81" fmla="*/ 360 h 606"/>
              <a:gd name="T82" fmla="*/ 190 w 568"/>
              <a:gd name="T83" fmla="*/ 339 h 606"/>
              <a:gd name="T84" fmla="*/ 190 w 568"/>
              <a:gd name="T85" fmla="*/ 205 h 606"/>
              <a:gd name="T86" fmla="*/ 332 w 568"/>
              <a:gd name="T87" fmla="*/ 339 h 606"/>
              <a:gd name="T88" fmla="*/ 342 w 568"/>
              <a:gd name="T89" fmla="*/ 139 h 606"/>
              <a:gd name="T90" fmla="*/ 361 w 568"/>
              <a:gd name="T91" fmla="*/ 157 h 606"/>
              <a:gd name="T92" fmla="*/ 324 w 568"/>
              <a:gd name="T93" fmla="*/ 157 h 606"/>
              <a:gd name="T94" fmla="*/ 180 w 568"/>
              <a:gd name="T95" fmla="*/ 139 h 606"/>
              <a:gd name="T96" fmla="*/ 198 w 568"/>
              <a:gd name="T97" fmla="*/ 157 h 606"/>
              <a:gd name="T98" fmla="*/ 161 w 568"/>
              <a:gd name="T99" fmla="*/ 15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68" h="606">
                <a:moveTo>
                  <a:pt x="145" y="67"/>
                </a:moveTo>
                <a:cubicBezTo>
                  <a:pt x="145" y="81"/>
                  <a:pt x="157" y="92"/>
                  <a:pt x="171" y="92"/>
                </a:cubicBezTo>
                <a:lnTo>
                  <a:pt x="347" y="92"/>
                </a:lnTo>
                <a:cubicBezTo>
                  <a:pt x="361" y="92"/>
                  <a:pt x="372" y="81"/>
                  <a:pt x="372" y="67"/>
                </a:cubicBezTo>
                <a:cubicBezTo>
                  <a:pt x="372" y="53"/>
                  <a:pt x="361" y="41"/>
                  <a:pt x="347" y="41"/>
                </a:cubicBezTo>
                <a:lnTo>
                  <a:pt x="300" y="41"/>
                </a:lnTo>
                <a:cubicBezTo>
                  <a:pt x="300" y="18"/>
                  <a:pt x="282" y="0"/>
                  <a:pt x="259" y="0"/>
                </a:cubicBezTo>
                <a:cubicBezTo>
                  <a:pt x="236" y="0"/>
                  <a:pt x="217" y="18"/>
                  <a:pt x="217" y="41"/>
                </a:cubicBezTo>
                <a:lnTo>
                  <a:pt x="171" y="41"/>
                </a:lnTo>
                <a:cubicBezTo>
                  <a:pt x="157" y="41"/>
                  <a:pt x="145" y="53"/>
                  <a:pt x="145" y="67"/>
                </a:cubicBezTo>
                <a:close/>
                <a:moveTo>
                  <a:pt x="460" y="522"/>
                </a:moveTo>
                <a:cubicBezTo>
                  <a:pt x="462" y="524"/>
                  <a:pt x="465" y="525"/>
                  <a:pt x="468" y="525"/>
                </a:cubicBezTo>
                <a:cubicBezTo>
                  <a:pt x="471" y="525"/>
                  <a:pt x="473" y="524"/>
                  <a:pt x="475" y="522"/>
                </a:cubicBezTo>
                <a:cubicBezTo>
                  <a:pt x="480" y="517"/>
                  <a:pt x="480" y="511"/>
                  <a:pt x="475" y="507"/>
                </a:cubicBezTo>
                <a:lnTo>
                  <a:pt x="443" y="474"/>
                </a:lnTo>
                <a:lnTo>
                  <a:pt x="443" y="393"/>
                </a:lnTo>
                <a:cubicBezTo>
                  <a:pt x="443" y="387"/>
                  <a:pt x="438" y="382"/>
                  <a:pt x="432" y="382"/>
                </a:cubicBezTo>
                <a:cubicBezTo>
                  <a:pt x="426" y="382"/>
                  <a:pt x="422" y="387"/>
                  <a:pt x="422" y="393"/>
                </a:cubicBezTo>
                <a:lnTo>
                  <a:pt x="422" y="478"/>
                </a:lnTo>
                <a:cubicBezTo>
                  <a:pt x="422" y="479"/>
                  <a:pt x="422" y="480"/>
                  <a:pt x="422" y="481"/>
                </a:cubicBezTo>
                <a:cubicBezTo>
                  <a:pt x="422" y="481"/>
                  <a:pt x="422" y="481"/>
                  <a:pt x="422" y="481"/>
                </a:cubicBezTo>
                <a:cubicBezTo>
                  <a:pt x="422" y="482"/>
                  <a:pt x="422" y="482"/>
                  <a:pt x="422" y="483"/>
                </a:cubicBezTo>
                <a:cubicBezTo>
                  <a:pt x="423" y="483"/>
                  <a:pt x="423" y="483"/>
                  <a:pt x="423" y="483"/>
                </a:cubicBezTo>
                <a:cubicBezTo>
                  <a:pt x="423" y="484"/>
                  <a:pt x="423" y="484"/>
                  <a:pt x="423" y="484"/>
                </a:cubicBezTo>
                <a:cubicBezTo>
                  <a:pt x="424" y="485"/>
                  <a:pt x="424" y="485"/>
                  <a:pt x="425" y="486"/>
                </a:cubicBezTo>
                <a:cubicBezTo>
                  <a:pt x="425" y="486"/>
                  <a:pt x="425" y="486"/>
                  <a:pt x="425" y="486"/>
                </a:cubicBezTo>
                <a:lnTo>
                  <a:pt x="460" y="522"/>
                </a:lnTo>
                <a:close/>
                <a:moveTo>
                  <a:pt x="541" y="400"/>
                </a:moveTo>
                <a:cubicBezTo>
                  <a:pt x="522" y="371"/>
                  <a:pt x="492" y="351"/>
                  <a:pt x="457" y="344"/>
                </a:cubicBezTo>
                <a:cubicBezTo>
                  <a:pt x="449" y="343"/>
                  <a:pt x="440" y="342"/>
                  <a:pt x="432" y="342"/>
                </a:cubicBezTo>
                <a:cubicBezTo>
                  <a:pt x="369" y="342"/>
                  <a:pt x="314" y="387"/>
                  <a:pt x="303" y="449"/>
                </a:cubicBezTo>
                <a:cubicBezTo>
                  <a:pt x="289" y="521"/>
                  <a:pt x="336" y="590"/>
                  <a:pt x="407" y="604"/>
                </a:cubicBezTo>
                <a:cubicBezTo>
                  <a:pt x="416" y="605"/>
                  <a:pt x="424" y="606"/>
                  <a:pt x="432" y="606"/>
                </a:cubicBezTo>
                <a:cubicBezTo>
                  <a:pt x="496" y="606"/>
                  <a:pt x="550" y="561"/>
                  <a:pt x="562" y="499"/>
                </a:cubicBezTo>
                <a:cubicBezTo>
                  <a:pt x="568" y="464"/>
                  <a:pt x="561" y="429"/>
                  <a:pt x="541" y="400"/>
                </a:cubicBezTo>
                <a:close/>
                <a:moveTo>
                  <a:pt x="542" y="495"/>
                </a:moveTo>
                <a:lnTo>
                  <a:pt x="542" y="495"/>
                </a:lnTo>
                <a:cubicBezTo>
                  <a:pt x="532" y="547"/>
                  <a:pt x="486" y="586"/>
                  <a:pt x="432" y="586"/>
                </a:cubicBezTo>
                <a:cubicBezTo>
                  <a:pt x="425" y="586"/>
                  <a:pt x="418" y="585"/>
                  <a:pt x="411" y="584"/>
                </a:cubicBezTo>
                <a:cubicBezTo>
                  <a:pt x="351" y="572"/>
                  <a:pt x="311" y="513"/>
                  <a:pt x="323" y="453"/>
                </a:cubicBezTo>
                <a:cubicBezTo>
                  <a:pt x="333" y="401"/>
                  <a:pt x="379" y="362"/>
                  <a:pt x="432" y="362"/>
                </a:cubicBezTo>
                <a:cubicBezTo>
                  <a:pt x="439" y="362"/>
                  <a:pt x="446" y="363"/>
                  <a:pt x="453" y="364"/>
                </a:cubicBezTo>
                <a:cubicBezTo>
                  <a:pt x="482" y="370"/>
                  <a:pt x="508" y="387"/>
                  <a:pt x="524" y="411"/>
                </a:cubicBezTo>
                <a:cubicBezTo>
                  <a:pt x="541" y="436"/>
                  <a:pt x="547" y="466"/>
                  <a:pt x="542" y="495"/>
                </a:cubicBezTo>
                <a:close/>
                <a:moveTo>
                  <a:pt x="277" y="494"/>
                </a:moveTo>
                <a:lnTo>
                  <a:pt x="190" y="494"/>
                </a:lnTo>
                <a:lnTo>
                  <a:pt x="190" y="360"/>
                </a:lnTo>
                <a:lnTo>
                  <a:pt x="325" y="360"/>
                </a:lnTo>
                <a:cubicBezTo>
                  <a:pt x="334" y="352"/>
                  <a:pt x="343" y="345"/>
                  <a:pt x="353" y="339"/>
                </a:cubicBezTo>
                <a:lnTo>
                  <a:pt x="353" y="205"/>
                </a:lnTo>
                <a:lnTo>
                  <a:pt x="491" y="205"/>
                </a:lnTo>
                <a:cubicBezTo>
                  <a:pt x="494" y="205"/>
                  <a:pt x="496" y="208"/>
                  <a:pt x="496" y="211"/>
                </a:cubicBezTo>
                <a:lnTo>
                  <a:pt x="496" y="331"/>
                </a:lnTo>
                <a:cubicBezTo>
                  <a:pt x="504" y="335"/>
                  <a:pt x="511" y="339"/>
                  <a:pt x="518" y="343"/>
                </a:cubicBezTo>
                <a:lnTo>
                  <a:pt x="518" y="339"/>
                </a:lnTo>
                <a:lnTo>
                  <a:pt x="518" y="211"/>
                </a:lnTo>
                <a:lnTo>
                  <a:pt x="518" y="139"/>
                </a:lnTo>
                <a:cubicBezTo>
                  <a:pt x="518" y="124"/>
                  <a:pt x="506" y="112"/>
                  <a:pt x="491" y="112"/>
                </a:cubicBezTo>
                <a:lnTo>
                  <a:pt x="27" y="112"/>
                </a:lnTo>
                <a:cubicBezTo>
                  <a:pt x="12" y="112"/>
                  <a:pt x="0" y="124"/>
                  <a:pt x="0" y="139"/>
                </a:cubicBezTo>
                <a:lnTo>
                  <a:pt x="0" y="211"/>
                </a:lnTo>
                <a:lnTo>
                  <a:pt x="0" y="339"/>
                </a:lnTo>
                <a:lnTo>
                  <a:pt x="0" y="360"/>
                </a:lnTo>
                <a:lnTo>
                  <a:pt x="0" y="488"/>
                </a:lnTo>
                <a:lnTo>
                  <a:pt x="0" y="504"/>
                </a:lnTo>
                <a:cubicBezTo>
                  <a:pt x="0" y="519"/>
                  <a:pt x="12" y="531"/>
                  <a:pt x="27" y="531"/>
                </a:cubicBezTo>
                <a:lnTo>
                  <a:pt x="286" y="531"/>
                </a:lnTo>
                <a:cubicBezTo>
                  <a:pt x="282" y="519"/>
                  <a:pt x="278" y="506"/>
                  <a:pt x="277" y="494"/>
                </a:cubicBezTo>
                <a:close/>
                <a:moveTo>
                  <a:pt x="21" y="211"/>
                </a:moveTo>
                <a:lnTo>
                  <a:pt x="21" y="211"/>
                </a:lnTo>
                <a:cubicBezTo>
                  <a:pt x="21" y="208"/>
                  <a:pt x="24" y="205"/>
                  <a:pt x="27" y="205"/>
                </a:cubicBezTo>
                <a:lnTo>
                  <a:pt x="169" y="205"/>
                </a:lnTo>
                <a:lnTo>
                  <a:pt x="169" y="339"/>
                </a:lnTo>
                <a:lnTo>
                  <a:pt x="21" y="339"/>
                </a:lnTo>
                <a:lnTo>
                  <a:pt x="21" y="211"/>
                </a:lnTo>
                <a:close/>
                <a:moveTo>
                  <a:pt x="169" y="360"/>
                </a:moveTo>
                <a:lnTo>
                  <a:pt x="169" y="360"/>
                </a:lnTo>
                <a:lnTo>
                  <a:pt x="169" y="494"/>
                </a:lnTo>
                <a:lnTo>
                  <a:pt x="27" y="494"/>
                </a:lnTo>
                <a:cubicBezTo>
                  <a:pt x="24" y="494"/>
                  <a:pt x="21" y="491"/>
                  <a:pt x="21" y="488"/>
                </a:cubicBezTo>
                <a:lnTo>
                  <a:pt x="21" y="360"/>
                </a:lnTo>
                <a:lnTo>
                  <a:pt x="169" y="360"/>
                </a:lnTo>
                <a:close/>
                <a:moveTo>
                  <a:pt x="190" y="339"/>
                </a:moveTo>
                <a:lnTo>
                  <a:pt x="190" y="339"/>
                </a:lnTo>
                <a:lnTo>
                  <a:pt x="190" y="205"/>
                </a:lnTo>
                <a:lnTo>
                  <a:pt x="332" y="205"/>
                </a:lnTo>
                <a:lnTo>
                  <a:pt x="332" y="339"/>
                </a:lnTo>
                <a:lnTo>
                  <a:pt x="190" y="339"/>
                </a:lnTo>
                <a:close/>
                <a:moveTo>
                  <a:pt x="342" y="139"/>
                </a:moveTo>
                <a:lnTo>
                  <a:pt x="342" y="139"/>
                </a:lnTo>
                <a:cubicBezTo>
                  <a:pt x="353" y="139"/>
                  <a:pt x="361" y="147"/>
                  <a:pt x="361" y="157"/>
                </a:cubicBezTo>
                <a:cubicBezTo>
                  <a:pt x="361" y="167"/>
                  <a:pt x="353" y="176"/>
                  <a:pt x="342" y="176"/>
                </a:cubicBezTo>
                <a:cubicBezTo>
                  <a:pt x="332" y="176"/>
                  <a:pt x="324" y="167"/>
                  <a:pt x="324" y="157"/>
                </a:cubicBezTo>
                <a:cubicBezTo>
                  <a:pt x="324" y="147"/>
                  <a:pt x="332" y="139"/>
                  <a:pt x="342" y="139"/>
                </a:cubicBezTo>
                <a:close/>
                <a:moveTo>
                  <a:pt x="180" y="139"/>
                </a:moveTo>
                <a:lnTo>
                  <a:pt x="180" y="139"/>
                </a:lnTo>
                <a:cubicBezTo>
                  <a:pt x="190" y="139"/>
                  <a:pt x="198" y="147"/>
                  <a:pt x="198" y="157"/>
                </a:cubicBezTo>
                <a:cubicBezTo>
                  <a:pt x="198" y="167"/>
                  <a:pt x="190" y="176"/>
                  <a:pt x="180" y="176"/>
                </a:cubicBezTo>
                <a:cubicBezTo>
                  <a:pt x="170" y="176"/>
                  <a:pt x="161" y="167"/>
                  <a:pt x="161" y="157"/>
                </a:cubicBezTo>
                <a:cubicBezTo>
                  <a:pt x="161" y="147"/>
                  <a:pt x="170" y="139"/>
                  <a:pt x="180" y="139"/>
                </a:cubicBezTo>
                <a:close/>
              </a:path>
            </a:pathLst>
          </a:custGeom>
          <a:solidFill>
            <a:srgbClr val="1D4C61"/>
          </a:solidFill>
          <a:ln>
            <a:noFill/>
          </a:ln>
          <a:extLst/>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FFFFFF"/>
              </a:solidFill>
              <a:effectLst/>
              <a:uLnTx/>
              <a:uFillTx/>
              <a:latin typeface="Arial" panose="020B0604020202020204" pitchFamily="34" charset="0"/>
              <a:ea typeface="宋体" panose="02010600030101010101" pitchFamily="2" charset="-122"/>
            </a:endParaRPr>
          </a:p>
        </p:txBody>
      </p:sp>
      <p:sp>
        <p:nvSpPr>
          <p:cNvPr id="173" name="Freeform 33"/>
          <p:cNvSpPr>
            <a:spLocks noEditPoints="1" noChangeArrowheads="1"/>
          </p:cNvSpPr>
          <p:nvPr/>
        </p:nvSpPr>
        <p:spPr bwMode="auto">
          <a:xfrm>
            <a:off x="9958813" y="5516789"/>
            <a:ext cx="727075" cy="682625"/>
          </a:xfrm>
          <a:custGeom>
            <a:avLst/>
            <a:gdLst>
              <a:gd name="T0" fmla="*/ 21 w 643"/>
              <a:gd name="T1" fmla="*/ 477 h 603"/>
              <a:gd name="T2" fmla="*/ 459 w 643"/>
              <a:gd name="T3" fmla="*/ 359 h 603"/>
              <a:gd name="T4" fmla="*/ 420 w 643"/>
              <a:gd name="T5" fmla="*/ 494 h 603"/>
              <a:gd name="T6" fmla="*/ 407 w 643"/>
              <a:gd name="T7" fmla="*/ 377 h 603"/>
              <a:gd name="T8" fmla="*/ 408 w 643"/>
              <a:gd name="T9" fmla="*/ 272 h 603"/>
              <a:gd name="T10" fmla="*/ 397 w 643"/>
              <a:gd name="T11" fmla="*/ 276 h 603"/>
              <a:gd name="T12" fmla="*/ 405 w 643"/>
              <a:gd name="T13" fmla="*/ 292 h 603"/>
              <a:gd name="T14" fmla="*/ 415 w 643"/>
              <a:gd name="T15" fmla="*/ 288 h 603"/>
              <a:gd name="T16" fmla="*/ 356 w 643"/>
              <a:gd name="T17" fmla="*/ 302 h 603"/>
              <a:gd name="T18" fmla="*/ 360 w 643"/>
              <a:gd name="T19" fmla="*/ 322 h 603"/>
              <a:gd name="T20" fmla="*/ 368 w 643"/>
              <a:gd name="T21" fmla="*/ 315 h 603"/>
              <a:gd name="T22" fmla="*/ 324 w 643"/>
              <a:gd name="T23" fmla="*/ 341 h 603"/>
              <a:gd name="T24" fmla="*/ 319 w 643"/>
              <a:gd name="T25" fmla="*/ 351 h 603"/>
              <a:gd name="T26" fmla="*/ 335 w 643"/>
              <a:gd name="T27" fmla="*/ 359 h 603"/>
              <a:gd name="T28" fmla="*/ 340 w 643"/>
              <a:gd name="T29" fmla="*/ 349 h 603"/>
              <a:gd name="T30" fmla="*/ 305 w 643"/>
              <a:gd name="T31" fmla="*/ 399 h 603"/>
              <a:gd name="T32" fmla="*/ 322 w 643"/>
              <a:gd name="T33" fmla="*/ 411 h 603"/>
              <a:gd name="T34" fmla="*/ 323 w 643"/>
              <a:gd name="T35" fmla="*/ 400 h 603"/>
              <a:gd name="T36" fmla="*/ 308 w 643"/>
              <a:gd name="T37" fmla="*/ 450 h 603"/>
              <a:gd name="T38" fmla="*/ 311 w 643"/>
              <a:gd name="T39" fmla="*/ 461 h 603"/>
              <a:gd name="T40" fmla="*/ 327 w 643"/>
              <a:gd name="T41" fmla="*/ 455 h 603"/>
              <a:gd name="T42" fmla="*/ 324 w 643"/>
              <a:gd name="T43" fmla="*/ 444 h 603"/>
              <a:gd name="T44" fmla="*/ 332 w 643"/>
              <a:gd name="T45" fmla="*/ 505 h 603"/>
              <a:gd name="T46" fmla="*/ 353 w 643"/>
              <a:gd name="T47" fmla="*/ 503 h 603"/>
              <a:gd name="T48" fmla="*/ 346 w 643"/>
              <a:gd name="T49" fmla="*/ 495 h 603"/>
              <a:gd name="T50" fmla="*/ 367 w 643"/>
              <a:gd name="T51" fmla="*/ 541 h 603"/>
              <a:gd name="T52" fmla="*/ 377 w 643"/>
              <a:gd name="T53" fmla="*/ 547 h 603"/>
              <a:gd name="T54" fmla="*/ 386 w 643"/>
              <a:gd name="T55" fmla="*/ 532 h 603"/>
              <a:gd name="T56" fmla="*/ 377 w 643"/>
              <a:gd name="T57" fmla="*/ 526 h 603"/>
              <a:gd name="T58" fmla="*/ 423 w 643"/>
              <a:gd name="T59" fmla="*/ 566 h 603"/>
              <a:gd name="T60" fmla="*/ 434 w 643"/>
              <a:gd name="T61" fmla="*/ 568 h 603"/>
              <a:gd name="T62" fmla="*/ 427 w 643"/>
              <a:gd name="T63" fmla="*/ 549 h 603"/>
              <a:gd name="T64" fmla="*/ 472 w 643"/>
              <a:gd name="T65" fmla="*/ 569 h 603"/>
              <a:gd name="T66" fmla="*/ 484 w 643"/>
              <a:gd name="T67" fmla="*/ 568 h 603"/>
              <a:gd name="T68" fmla="*/ 483 w 643"/>
              <a:gd name="T69" fmla="*/ 550 h 603"/>
              <a:gd name="T70" fmla="*/ 472 w 643"/>
              <a:gd name="T71" fmla="*/ 552 h 603"/>
              <a:gd name="T72" fmla="*/ 530 w 643"/>
              <a:gd name="T73" fmla="*/ 551 h 603"/>
              <a:gd name="T74" fmla="*/ 540 w 643"/>
              <a:gd name="T75" fmla="*/ 545 h 603"/>
              <a:gd name="T76" fmla="*/ 524 w 643"/>
              <a:gd name="T77" fmla="*/ 535 h 603"/>
              <a:gd name="T78" fmla="*/ 570 w 643"/>
              <a:gd name="T79" fmla="*/ 521 h 603"/>
              <a:gd name="T80" fmla="*/ 577 w 643"/>
              <a:gd name="T81" fmla="*/ 512 h 603"/>
              <a:gd name="T82" fmla="*/ 565 w 643"/>
              <a:gd name="T83" fmla="*/ 499 h 603"/>
              <a:gd name="T84" fmla="*/ 559 w 643"/>
              <a:gd name="T85" fmla="*/ 507 h 603"/>
              <a:gd name="T86" fmla="*/ 601 w 643"/>
              <a:gd name="T87" fmla="*/ 469 h 603"/>
              <a:gd name="T88" fmla="*/ 605 w 643"/>
              <a:gd name="T89" fmla="*/ 457 h 603"/>
              <a:gd name="T90" fmla="*/ 586 w 643"/>
              <a:gd name="T91" fmla="*/ 459 h 603"/>
              <a:gd name="T92" fmla="*/ 610 w 643"/>
              <a:gd name="T93" fmla="*/ 419 h 603"/>
              <a:gd name="T94" fmla="*/ 610 w 643"/>
              <a:gd name="T95" fmla="*/ 408 h 603"/>
              <a:gd name="T96" fmla="*/ 592 w 643"/>
              <a:gd name="T97" fmla="*/ 406 h 603"/>
              <a:gd name="T98" fmla="*/ 593 w 643"/>
              <a:gd name="T99" fmla="*/ 417 h 603"/>
              <a:gd name="T100" fmla="*/ 599 w 643"/>
              <a:gd name="T101" fmla="*/ 358 h 603"/>
              <a:gd name="T102" fmla="*/ 594 w 643"/>
              <a:gd name="T103" fmla="*/ 347 h 603"/>
              <a:gd name="T104" fmla="*/ 581 w 643"/>
              <a:gd name="T105" fmla="*/ 363 h 603"/>
              <a:gd name="T106" fmla="*/ 573 w 643"/>
              <a:gd name="T107" fmla="*/ 316 h 603"/>
              <a:gd name="T108" fmla="*/ 565 w 643"/>
              <a:gd name="T109" fmla="*/ 308 h 603"/>
              <a:gd name="T110" fmla="*/ 550 w 643"/>
              <a:gd name="T111" fmla="*/ 318 h 603"/>
              <a:gd name="T112" fmla="*/ 557 w 643"/>
              <a:gd name="T113" fmla="*/ 326 h 603"/>
              <a:gd name="T114" fmla="*/ 524 w 643"/>
              <a:gd name="T115" fmla="*/ 279 h 603"/>
              <a:gd name="T116" fmla="*/ 513 w 643"/>
              <a:gd name="T117" fmla="*/ 274 h 603"/>
              <a:gd name="T118" fmla="*/ 513 w 643"/>
              <a:gd name="T119" fmla="*/ 293 h 603"/>
              <a:gd name="T120" fmla="*/ 457 w 643"/>
              <a:gd name="T121" fmla="*/ 231 h 603"/>
              <a:gd name="T122" fmla="*/ 358 w 643"/>
              <a:gd name="T123" fmla="*/ 9 h 603"/>
              <a:gd name="T124" fmla="*/ 30 w 643"/>
              <a:gd name="T125" fmla="*/ 153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43" h="603">
                <a:moveTo>
                  <a:pt x="51" y="448"/>
                </a:moveTo>
                <a:cubicBezTo>
                  <a:pt x="83" y="445"/>
                  <a:pt x="115" y="443"/>
                  <a:pt x="147" y="442"/>
                </a:cubicBezTo>
                <a:cubicBezTo>
                  <a:pt x="127" y="440"/>
                  <a:pt x="108" y="439"/>
                  <a:pt x="88" y="436"/>
                </a:cubicBezTo>
                <a:cubicBezTo>
                  <a:pt x="72" y="435"/>
                  <a:pt x="59" y="423"/>
                  <a:pt x="59" y="407"/>
                </a:cubicBezTo>
                <a:cubicBezTo>
                  <a:pt x="59" y="383"/>
                  <a:pt x="59" y="359"/>
                  <a:pt x="59" y="335"/>
                </a:cubicBezTo>
                <a:cubicBezTo>
                  <a:pt x="59" y="318"/>
                  <a:pt x="72" y="306"/>
                  <a:pt x="88" y="305"/>
                </a:cubicBezTo>
                <a:cubicBezTo>
                  <a:pt x="148" y="299"/>
                  <a:pt x="207" y="297"/>
                  <a:pt x="267" y="298"/>
                </a:cubicBezTo>
                <a:cubicBezTo>
                  <a:pt x="245" y="333"/>
                  <a:pt x="233" y="373"/>
                  <a:pt x="233" y="417"/>
                </a:cubicBezTo>
                <a:cubicBezTo>
                  <a:pt x="233" y="479"/>
                  <a:pt x="258" y="535"/>
                  <a:pt x="299" y="575"/>
                </a:cubicBezTo>
                <a:cubicBezTo>
                  <a:pt x="301" y="578"/>
                  <a:pt x="304" y="581"/>
                  <a:pt x="306" y="583"/>
                </a:cubicBezTo>
                <a:cubicBezTo>
                  <a:pt x="221" y="590"/>
                  <a:pt x="136" y="588"/>
                  <a:pt x="51" y="579"/>
                </a:cubicBezTo>
                <a:cubicBezTo>
                  <a:pt x="35" y="578"/>
                  <a:pt x="21" y="566"/>
                  <a:pt x="21" y="549"/>
                </a:cubicBezTo>
                <a:cubicBezTo>
                  <a:pt x="21" y="526"/>
                  <a:pt x="21" y="501"/>
                  <a:pt x="21" y="477"/>
                </a:cubicBezTo>
                <a:cubicBezTo>
                  <a:pt x="21" y="461"/>
                  <a:pt x="35" y="449"/>
                  <a:pt x="51" y="448"/>
                </a:cubicBezTo>
                <a:close/>
                <a:moveTo>
                  <a:pt x="442" y="265"/>
                </a:moveTo>
                <a:lnTo>
                  <a:pt x="442" y="265"/>
                </a:lnTo>
                <a:cubicBezTo>
                  <a:pt x="454" y="263"/>
                  <a:pt x="467" y="262"/>
                  <a:pt x="479" y="265"/>
                </a:cubicBezTo>
                <a:cubicBezTo>
                  <a:pt x="478" y="271"/>
                  <a:pt x="478" y="278"/>
                  <a:pt x="477" y="284"/>
                </a:cubicBezTo>
                <a:cubicBezTo>
                  <a:pt x="466" y="283"/>
                  <a:pt x="455" y="283"/>
                  <a:pt x="444" y="284"/>
                </a:cubicBezTo>
                <a:cubicBezTo>
                  <a:pt x="443" y="278"/>
                  <a:pt x="443" y="271"/>
                  <a:pt x="442" y="265"/>
                </a:cubicBezTo>
                <a:close/>
                <a:moveTo>
                  <a:pt x="510" y="384"/>
                </a:moveTo>
                <a:lnTo>
                  <a:pt x="510" y="384"/>
                </a:lnTo>
                <a:lnTo>
                  <a:pt x="467" y="384"/>
                </a:lnTo>
                <a:lnTo>
                  <a:pt x="467" y="377"/>
                </a:lnTo>
                <a:cubicBezTo>
                  <a:pt x="467" y="369"/>
                  <a:pt x="466" y="364"/>
                  <a:pt x="465" y="362"/>
                </a:cubicBezTo>
                <a:cubicBezTo>
                  <a:pt x="464" y="360"/>
                  <a:pt x="462" y="359"/>
                  <a:pt x="459" y="359"/>
                </a:cubicBezTo>
                <a:cubicBezTo>
                  <a:pt x="456" y="359"/>
                  <a:pt x="454" y="359"/>
                  <a:pt x="453" y="362"/>
                </a:cubicBezTo>
                <a:cubicBezTo>
                  <a:pt x="452" y="364"/>
                  <a:pt x="451" y="367"/>
                  <a:pt x="451" y="371"/>
                </a:cubicBezTo>
                <a:cubicBezTo>
                  <a:pt x="451" y="377"/>
                  <a:pt x="452" y="382"/>
                  <a:pt x="455" y="385"/>
                </a:cubicBezTo>
                <a:cubicBezTo>
                  <a:pt x="458" y="388"/>
                  <a:pt x="466" y="393"/>
                  <a:pt x="478" y="401"/>
                </a:cubicBezTo>
                <a:cubicBezTo>
                  <a:pt x="489" y="407"/>
                  <a:pt x="497" y="413"/>
                  <a:pt x="501" y="416"/>
                </a:cubicBezTo>
                <a:cubicBezTo>
                  <a:pt x="505" y="420"/>
                  <a:pt x="508" y="425"/>
                  <a:pt x="511" y="431"/>
                </a:cubicBezTo>
                <a:cubicBezTo>
                  <a:pt x="514" y="437"/>
                  <a:pt x="515" y="445"/>
                  <a:pt x="515" y="455"/>
                </a:cubicBezTo>
                <a:cubicBezTo>
                  <a:pt x="515" y="471"/>
                  <a:pt x="512" y="483"/>
                  <a:pt x="504" y="491"/>
                </a:cubicBezTo>
                <a:cubicBezTo>
                  <a:pt x="497" y="500"/>
                  <a:pt x="485" y="506"/>
                  <a:pt x="471" y="508"/>
                </a:cubicBezTo>
                <a:lnTo>
                  <a:pt x="471" y="524"/>
                </a:lnTo>
                <a:lnTo>
                  <a:pt x="451" y="524"/>
                </a:lnTo>
                <a:lnTo>
                  <a:pt x="451" y="507"/>
                </a:lnTo>
                <a:cubicBezTo>
                  <a:pt x="439" y="506"/>
                  <a:pt x="429" y="502"/>
                  <a:pt x="420" y="494"/>
                </a:cubicBezTo>
                <a:cubicBezTo>
                  <a:pt x="412" y="486"/>
                  <a:pt x="407" y="473"/>
                  <a:pt x="407" y="453"/>
                </a:cubicBezTo>
                <a:lnTo>
                  <a:pt x="407" y="445"/>
                </a:lnTo>
                <a:lnTo>
                  <a:pt x="451" y="445"/>
                </a:lnTo>
                <a:lnTo>
                  <a:pt x="451" y="456"/>
                </a:lnTo>
                <a:cubicBezTo>
                  <a:pt x="451" y="467"/>
                  <a:pt x="451" y="474"/>
                  <a:pt x="452" y="477"/>
                </a:cubicBezTo>
                <a:cubicBezTo>
                  <a:pt x="453" y="480"/>
                  <a:pt x="455" y="481"/>
                  <a:pt x="458" y="481"/>
                </a:cubicBezTo>
                <a:cubicBezTo>
                  <a:pt x="461" y="481"/>
                  <a:pt x="464" y="480"/>
                  <a:pt x="465" y="478"/>
                </a:cubicBezTo>
                <a:cubicBezTo>
                  <a:pt x="466" y="476"/>
                  <a:pt x="467" y="473"/>
                  <a:pt x="467" y="470"/>
                </a:cubicBezTo>
                <a:cubicBezTo>
                  <a:pt x="467" y="460"/>
                  <a:pt x="466" y="453"/>
                  <a:pt x="465" y="449"/>
                </a:cubicBezTo>
                <a:cubicBezTo>
                  <a:pt x="464" y="445"/>
                  <a:pt x="459" y="440"/>
                  <a:pt x="451" y="435"/>
                </a:cubicBezTo>
                <a:cubicBezTo>
                  <a:pt x="438" y="427"/>
                  <a:pt x="429" y="421"/>
                  <a:pt x="424" y="417"/>
                </a:cubicBezTo>
                <a:cubicBezTo>
                  <a:pt x="420" y="413"/>
                  <a:pt x="415" y="408"/>
                  <a:pt x="412" y="401"/>
                </a:cubicBezTo>
                <a:cubicBezTo>
                  <a:pt x="408" y="393"/>
                  <a:pt x="407" y="385"/>
                  <a:pt x="407" y="377"/>
                </a:cubicBezTo>
                <a:cubicBezTo>
                  <a:pt x="407" y="364"/>
                  <a:pt x="410" y="354"/>
                  <a:pt x="418" y="346"/>
                </a:cubicBezTo>
                <a:cubicBezTo>
                  <a:pt x="425" y="339"/>
                  <a:pt x="436" y="334"/>
                  <a:pt x="451" y="333"/>
                </a:cubicBezTo>
                <a:lnTo>
                  <a:pt x="451" y="319"/>
                </a:lnTo>
                <a:lnTo>
                  <a:pt x="471" y="319"/>
                </a:lnTo>
                <a:lnTo>
                  <a:pt x="471" y="333"/>
                </a:lnTo>
                <a:cubicBezTo>
                  <a:pt x="484" y="334"/>
                  <a:pt x="494" y="339"/>
                  <a:pt x="501" y="346"/>
                </a:cubicBezTo>
                <a:cubicBezTo>
                  <a:pt x="507" y="353"/>
                  <a:pt x="511" y="363"/>
                  <a:pt x="511" y="376"/>
                </a:cubicBezTo>
                <a:cubicBezTo>
                  <a:pt x="511" y="378"/>
                  <a:pt x="510" y="381"/>
                  <a:pt x="510" y="384"/>
                </a:cubicBezTo>
                <a:close/>
                <a:moveTo>
                  <a:pt x="411" y="271"/>
                </a:moveTo>
                <a:lnTo>
                  <a:pt x="411" y="271"/>
                </a:lnTo>
                <a:lnTo>
                  <a:pt x="410" y="271"/>
                </a:lnTo>
                <a:lnTo>
                  <a:pt x="409" y="271"/>
                </a:lnTo>
                <a:lnTo>
                  <a:pt x="408" y="272"/>
                </a:lnTo>
                <a:lnTo>
                  <a:pt x="407" y="272"/>
                </a:lnTo>
                <a:lnTo>
                  <a:pt x="406" y="272"/>
                </a:lnTo>
                <a:lnTo>
                  <a:pt x="405" y="273"/>
                </a:lnTo>
                <a:lnTo>
                  <a:pt x="404" y="273"/>
                </a:lnTo>
                <a:lnTo>
                  <a:pt x="403" y="274"/>
                </a:lnTo>
                <a:lnTo>
                  <a:pt x="402" y="274"/>
                </a:lnTo>
                <a:lnTo>
                  <a:pt x="401" y="274"/>
                </a:lnTo>
                <a:lnTo>
                  <a:pt x="400" y="275"/>
                </a:lnTo>
                <a:lnTo>
                  <a:pt x="399" y="275"/>
                </a:lnTo>
                <a:lnTo>
                  <a:pt x="398" y="275"/>
                </a:lnTo>
                <a:lnTo>
                  <a:pt x="398" y="276"/>
                </a:lnTo>
                <a:lnTo>
                  <a:pt x="397" y="276"/>
                </a:lnTo>
                <a:lnTo>
                  <a:pt x="396" y="277"/>
                </a:lnTo>
                <a:lnTo>
                  <a:pt x="395" y="277"/>
                </a:lnTo>
                <a:lnTo>
                  <a:pt x="394" y="277"/>
                </a:lnTo>
                <a:lnTo>
                  <a:pt x="393" y="278"/>
                </a:lnTo>
                <a:lnTo>
                  <a:pt x="401" y="294"/>
                </a:lnTo>
                <a:lnTo>
                  <a:pt x="401" y="293"/>
                </a:lnTo>
                <a:lnTo>
                  <a:pt x="402" y="293"/>
                </a:lnTo>
                <a:lnTo>
                  <a:pt x="403" y="293"/>
                </a:lnTo>
                <a:lnTo>
                  <a:pt x="404" y="292"/>
                </a:lnTo>
                <a:lnTo>
                  <a:pt x="405" y="292"/>
                </a:lnTo>
                <a:lnTo>
                  <a:pt x="406" y="291"/>
                </a:lnTo>
                <a:lnTo>
                  <a:pt x="407" y="291"/>
                </a:lnTo>
                <a:lnTo>
                  <a:pt x="408" y="290"/>
                </a:lnTo>
                <a:lnTo>
                  <a:pt x="409" y="290"/>
                </a:lnTo>
                <a:lnTo>
                  <a:pt x="410" y="290"/>
                </a:lnTo>
                <a:lnTo>
                  <a:pt x="411" y="290"/>
                </a:lnTo>
                <a:lnTo>
                  <a:pt x="411" y="289"/>
                </a:lnTo>
                <a:lnTo>
                  <a:pt x="412" y="289"/>
                </a:lnTo>
                <a:lnTo>
                  <a:pt x="413" y="289"/>
                </a:lnTo>
                <a:lnTo>
                  <a:pt x="414" y="288"/>
                </a:lnTo>
                <a:lnTo>
                  <a:pt x="415" y="288"/>
                </a:lnTo>
                <a:lnTo>
                  <a:pt x="416" y="288"/>
                </a:lnTo>
                <a:lnTo>
                  <a:pt x="411" y="271"/>
                </a:lnTo>
                <a:close/>
                <a:moveTo>
                  <a:pt x="361" y="297"/>
                </a:moveTo>
                <a:lnTo>
                  <a:pt x="361" y="297"/>
                </a:lnTo>
                <a:lnTo>
                  <a:pt x="360" y="298"/>
                </a:lnTo>
                <a:lnTo>
                  <a:pt x="360" y="299"/>
                </a:lnTo>
                <a:lnTo>
                  <a:pt x="359" y="299"/>
                </a:lnTo>
                <a:lnTo>
                  <a:pt x="358" y="300"/>
                </a:lnTo>
                <a:lnTo>
                  <a:pt x="357" y="301"/>
                </a:lnTo>
                <a:lnTo>
                  <a:pt x="356" y="302"/>
                </a:lnTo>
                <a:lnTo>
                  <a:pt x="355" y="303"/>
                </a:lnTo>
                <a:lnTo>
                  <a:pt x="354" y="304"/>
                </a:lnTo>
                <a:lnTo>
                  <a:pt x="353" y="305"/>
                </a:lnTo>
                <a:lnTo>
                  <a:pt x="352" y="305"/>
                </a:lnTo>
                <a:lnTo>
                  <a:pt x="352" y="306"/>
                </a:lnTo>
                <a:lnTo>
                  <a:pt x="351" y="307"/>
                </a:lnTo>
                <a:lnTo>
                  <a:pt x="350" y="307"/>
                </a:lnTo>
                <a:lnTo>
                  <a:pt x="350" y="308"/>
                </a:lnTo>
                <a:lnTo>
                  <a:pt x="349" y="309"/>
                </a:lnTo>
                <a:lnTo>
                  <a:pt x="348" y="309"/>
                </a:lnTo>
                <a:lnTo>
                  <a:pt x="348" y="310"/>
                </a:lnTo>
                <a:lnTo>
                  <a:pt x="360" y="322"/>
                </a:lnTo>
                <a:lnTo>
                  <a:pt x="361" y="322"/>
                </a:lnTo>
                <a:lnTo>
                  <a:pt x="361" y="321"/>
                </a:lnTo>
                <a:lnTo>
                  <a:pt x="362" y="320"/>
                </a:lnTo>
                <a:lnTo>
                  <a:pt x="363" y="320"/>
                </a:lnTo>
                <a:lnTo>
                  <a:pt x="363" y="319"/>
                </a:lnTo>
                <a:lnTo>
                  <a:pt x="364" y="319"/>
                </a:lnTo>
                <a:lnTo>
                  <a:pt x="364" y="318"/>
                </a:lnTo>
                <a:lnTo>
                  <a:pt x="365" y="318"/>
                </a:lnTo>
                <a:lnTo>
                  <a:pt x="365" y="317"/>
                </a:lnTo>
                <a:lnTo>
                  <a:pt x="366" y="317"/>
                </a:lnTo>
                <a:lnTo>
                  <a:pt x="367" y="316"/>
                </a:lnTo>
                <a:lnTo>
                  <a:pt x="367" y="315"/>
                </a:lnTo>
                <a:lnTo>
                  <a:pt x="368" y="315"/>
                </a:lnTo>
                <a:lnTo>
                  <a:pt x="368" y="314"/>
                </a:lnTo>
                <a:lnTo>
                  <a:pt x="369" y="314"/>
                </a:lnTo>
                <a:lnTo>
                  <a:pt x="370" y="313"/>
                </a:lnTo>
                <a:lnTo>
                  <a:pt x="371" y="312"/>
                </a:lnTo>
                <a:lnTo>
                  <a:pt x="372" y="312"/>
                </a:lnTo>
                <a:lnTo>
                  <a:pt x="372" y="311"/>
                </a:lnTo>
                <a:lnTo>
                  <a:pt x="373" y="311"/>
                </a:lnTo>
                <a:lnTo>
                  <a:pt x="361" y="297"/>
                </a:lnTo>
                <a:close/>
                <a:moveTo>
                  <a:pt x="325" y="339"/>
                </a:moveTo>
                <a:lnTo>
                  <a:pt x="325" y="339"/>
                </a:lnTo>
                <a:lnTo>
                  <a:pt x="325" y="340"/>
                </a:lnTo>
                <a:lnTo>
                  <a:pt x="324" y="341"/>
                </a:lnTo>
                <a:lnTo>
                  <a:pt x="323" y="342"/>
                </a:lnTo>
                <a:lnTo>
                  <a:pt x="323" y="343"/>
                </a:lnTo>
                <a:lnTo>
                  <a:pt x="323" y="344"/>
                </a:lnTo>
                <a:lnTo>
                  <a:pt x="322" y="345"/>
                </a:lnTo>
                <a:lnTo>
                  <a:pt x="321" y="346"/>
                </a:lnTo>
                <a:lnTo>
                  <a:pt x="321" y="347"/>
                </a:lnTo>
                <a:lnTo>
                  <a:pt x="320" y="348"/>
                </a:lnTo>
                <a:lnTo>
                  <a:pt x="320" y="349"/>
                </a:lnTo>
                <a:lnTo>
                  <a:pt x="320" y="350"/>
                </a:lnTo>
                <a:lnTo>
                  <a:pt x="319" y="350"/>
                </a:lnTo>
                <a:lnTo>
                  <a:pt x="319" y="351"/>
                </a:lnTo>
                <a:lnTo>
                  <a:pt x="318" y="352"/>
                </a:lnTo>
                <a:lnTo>
                  <a:pt x="318" y="353"/>
                </a:lnTo>
                <a:lnTo>
                  <a:pt x="318" y="354"/>
                </a:lnTo>
                <a:lnTo>
                  <a:pt x="317" y="355"/>
                </a:lnTo>
                <a:lnTo>
                  <a:pt x="317" y="356"/>
                </a:lnTo>
                <a:lnTo>
                  <a:pt x="333" y="363"/>
                </a:lnTo>
                <a:lnTo>
                  <a:pt x="333" y="362"/>
                </a:lnTo>
                <a:lnTo>
                  <a:pt x="334" y="361"/>
                </a:lnTo>
                <a:lnTo>
                  <a:pt x="334" y="360"/>
                </a:lnTo>
                <a:lnTo>
                  <a:pt x="335" y="359"/>
                </a:lnTo>
                <a:lnTo>
                  <a:pt x="335" y="358"/>
                </a:lnTo>
                <a:lnTo>
                  <a:pt x="335" y="357"/>
                </a:lnTo>
                <a:lnTo>
                  <a:pt x="336" y="357"/>
                </a:lnTo>
                <a:lnTo>
                  <a:pt x="336" y="356"/>
                </a:lnTo>
                <a:lnTo>
                  <a:pt x="336" y="355"/>
                </a:lnTo>
                <a:lnTo>
                  <a:pt x="337" y="354"/>
                </a:lnTo>
                <a:lnTo>
                  <a:pt x="338" y="353"/>
                </a:lnTo>
                <a:lnTo>
                  <a:pt x="338" y="352"/>
                </a:lnTo>
                <a:lnTo>
                  <a:pt x="338" y="351"/>
                </a:lnTo>
                <a:lnTo>
                  <a:pt x="339" y="351"/>
                </a:lnTo>
                <a:lnTo>
                  <a:pt x="339" y="350"/>
                </a:lnTo>
                <a:lnTo>
                  <a:pt x="340" y="349"/>
                </a:lnTo>
                <a:lnTo>
                  <a:pt x="340" y="348"/>
                </a:lnTo>
                <a:lnTo>
                  <a:pt x="325" y="339"/>
                </a:lnTo>
                <a:close/>
                <a:moveTo>
                  <a:pt x="306" y="392"/>
                </a:moveTo>
                <a:lnTo>
                  <a:pt x="306" y="392"/>
                </a:lnTo>
                <a:lnTo>
                  <a:pt x="306" y="393"/>
                </a:lnTo>
                <a:lnTo>
                  <a:pt x="306" y="394"/>
                </a:lnTo>
                <a:lnTo>
                  <a:pt x="306" y="395"/>
                </a:lnTo>
                <a:lnTo>
                  <a:pt x="305" y="396"/>
                </a:lnTo>
                <a:lnTo>
                  <a:pt x="305" y="397"/>
                </a:lnTo>
                <a:lnTo>
                  <a:pt x="305" y="398"/>
                </a:lnTo>
                <a:lnTo>
                  <a:pt x="305" y="399"/>
                </a:lnTo>
                <a:lnTo>
                  <a:pt x="305" y="400"/>
                </a:lnTo>
                <a:lnTo>
                  <a:pt x="305" y="401"/>
                </a:lnTo>
                <a:lnTo>
                  <a:pt x="305" y="402"/>
                </a:lnTo>
                <a:lnTo>
                  <a:pt x="305" y="403"/>
                </a:lnTo>
                <a:lnTo>
                  <a:pt x="305" y="404"/>
                </a:lnTo>
                <a:lnTo>
                  <a:pt x="304" y="405"/>
                </a:lnTo>
                <a:lnTo>
                  <a:pt x="304" y="406"/>
                </a:lnTo>
                <a:lnTo>
                  <a:pt x="304" y="407"/>
                </a:lnTo>
                <a:lnTo>
                  <a:pt x="304" y="408"/>
                </a:lnTo>
                <a:lnTo>
                  <a:pt x="304" y="409"/>
                </a:lnTo>
                <a:lnTo>
                  <a:pt x="304" y="410"/>
                </a:lnTo>
                <a:lnTo>
                  <a:pt x="322" y="411"/>
                </a:lnTo>
                <a:lnTo>
                  <a:pt x="322" y="410"/>
                </a:lnTo>
                <a:lnTo>
                  <a:pt x="322" y="409"/>
                </a:lnTo>
                <a:lnTo>
                  <a:pt x="322" y="408"/>
                </a:lnTo>
                <a:lnTo>
                  <a:pt x="322" y="407"/>
                </a:lnTo>
                <a:lnTo>
                  <a:pt x="322" y="406"/>
                </a:lnTo>
                <a:lnTo>
                  <a:pt x="322" y="405"/>
                </a:lnTo>
                <a:lnTo>
                  <a:pt x="322" y="404"/>
                </a:lnTo>
                <a:lnTo>
                  <a:pt x="322" y="403"/>
                </a:lnTo>
                <a:lnTo>
                  <a:pt x="322" y="402"/>
                </a:lnTo>
                <a:lnTo>
                  <a:pt x="323" y="401"/>
                </a:lnTo>
                <a:lnTo>
                  <a:pt x="323" y="400"/>
                </a:lnTo>
                <a:lnTo>
                  <a:pt x="323" y="399"/>
                </a:lnTo>
                <a:lnTo>
                  <a:pt x="323" y="398"/>
                </a:lnTo>
                <a:lnTo>
                  <a:pt x="323" y="397"/>
                </a:lnTo>
                <a:lnTo>
                  <a:pt x="323" y="396"/>
                </a:lnTo>
                <a:lnTo>
                  <a:pt x="323" y="395"/>
                </a:lnTo>
                <a:lnTo>
                  <a:pt x="306" y="392"/>
                </a:lnTo>
                <a:close/>
                <a:moveTo>
                  <a:pt x="307" y="447"/>
                </a:moveTo>
                <a:lnTo>
                  <a:pt x="307" y="447"/>
                </a:lnTo>
                <a:lnTo>
                  <a:pt x="307" y="448"/>
                </a:lnTo>
                <a:lnTo>
                  <a:pt x="307" y="449"/>
                </a:lnTo>
                <a:lnTo>
                  <a:pt x="308" y="450"/>
                </a:lnTo>
                <a:lnTo>
                  <a:pt x="308" y="451"/>
                </a:lnTo>
                <a:lnTo>
                  <a:pt x="308" y="452"/>
                </a:lnTo>
                <a:lnTo>
                  <a:pt x="308" y="453"/>
                </a:lnTo>
                <a:lnTo>
                  <a:pt x="309" y="454"/>
                </a:lnTo>
                <a:lnTo>
                  <a:pt x="309" y="455"/>
                </a:lnTo>
                <a:lnTo>
                  <a:pt x="309" y="456"/>
                </a:lnTo>
                <a:lnTo>
                  <a:pt x="309" y="457"/>
                </a:lnTo>
                <a:lnTo>
                  <a:pt x="310" y="458"/>
                </a:lnTo>
                <a:lnTo>
                  <a:pt x="310" y="459"/>
                </a:lnTo>
                <a:lnTo>
                  <a:pt x="310" y="460"/>
                </a:lnTo>
                <a:lnTo>
                  <a:pt x="310" y="461"/>
                </a:lnTo>
                <a:lnTo>
                  <a:pt x="311" y="461"/>
                </a:lnTo>
                <a:lnTo>
                  <a:pt x="311" y="462"/>
                </a:lnTo>
                <a:lnTo>
                  <a:pt x="311" y="463"/>
                </a:lnTo>
                <a:lnTo>
                  <a:pt x="312" y="464"/>
                </a:lnTo>
                <a:lnTo>
                  <a:pt x="312" y="465"/>
                </a:lnTo>
                <a:lnTo>
                  <a:pt x="329" y="460"/>
                </a:lnTo>
                <a:lnTo>
                  <a:pt x="328" y="459"/>
                </a:lnTo>
                <a:lnTo>
                  <a:pt x="328" y="458"/>
                </a:lnTo>
                <a:lnTo>
                  <a:pt x="328" y="457"/>
                </a:lnTo>
                <a:lnTo>
                  <a:pt x="328" y="456"/>
                </a:lnTo>
                <a:lnTo>
                  <a:pt x="327" y="456"/>
                </a:lnTo>
                <a:lnTo>
                  <a:pt x="327" y="455"/>
                </a:lnTo>
                <a:lnTo>
                  <a:pt x="327" y="454"/>
                </a:lnTo>
                <a:lnTo>
                  <a:pt x="327" y="453"/>
                </a:lnTo>
                <a:lnTo>
                  <a:pt x="326" y="452"/>
                </a:lnTo>
                <a:lnTo>
                  <a:pt x="326" y="451"/>
                </a:lnTo>
                <a:lnTo>
                  <a:pt x="326" y="450"/>
                </a:lnTo>
                <a:lnTo>
                  <a:pt x="325" y="449"/>
                </a:lnTo>
                <a:lnTo>
                  <a:pt x="325" y="448"/>
                </a:lnTo>
                <a:lnTo>
                  <a:pt x="325" y="447"/>
                </a:lnTo>
                <a:lnTo>
                  <a:pt x="325" y="446"/>
                </a:lnTo>
                <a:lnTo>
                  <a:pt x="325" y="445"/>
                </a:lnTo>
                <a:lnTo>
                  <a:pt x="324" y="444"/>
                </a:lnTo>
                <a:lnTo>
                  <a:pt x="307" y="447"/>
                </a:lnTo>
                <a:close/>
                <a:moveTo>
                  <a:pt x="328" y="499"/>
                </a:moveTo>
                <a:lnTo>
                  <a:pt x="328" y="499"/>
                </a:lnTo>
                <a:lnTo>
                  <a:pt x="329" y="500"/>
                </a:lnTo>
                <a:lnTo>
                  <a:pt x="329" y="501"/>
                </a:lnTo>
                <a:lnTo>
                  <a:pt x="330" y="502"/>
                </a:lnTo>
                <a:lnTo>
                  <a:pt x="331" y="503"/>
                </a:lnTo>
                <a:lnTo>
                  <a:pt x="331" y="504"/>
                </a:lnTo>
                <a:lnTo>
                  <a:pt x="332" y="505"/>
                </a:lnTo>
                <a:lnTo>
                  <a:pt x="333" y="506"/>
                </a:lnTo>
                <a:lnTo>
                  <a:pt x="333" y="507"/>
                </a:lnTo>
                <a:lnTo>
                  <a:pt x="334" y="508"/>
                </a:lnTo>
                <a:lnTo>
                  <a:pt x="335" y="509"/>
                </a:lnTo>
                <a:lnTo>
                  <a:pt x="336" y="510"/>
                </a:lnTo>
                <a:lnTo>
                  <a:pt x="336" y="511"/>
                </a:lnTo>
                <a:lnTo>
                  <a:pt x="337" y="511"/>
                </a:lnTo>
                <a:lnTo>
                  <a:pt x="337" y="512"/>
                </a:lnTo>
                <a:lnTo>
                  <a:pt x="338" y="513"/>
                </a:lnTo>
                <a:lnTo>
                  <a:pt x="338" y="514"/>
                </a:lnTo>
                <a:lnTo>
                  <a:pt x="339" y="514"/>
                </a:lnTo>
                <a:lnTo>
                  <a:pt x="353" y="503"/>
                </a:lnTo>
                <a:lnTo>
                  <a:pt x="352" y="502"/>
                </a:lnTo>
                <a:lnTo>
                  <a:pt x="351" y="501"/>
                </a:lnTo>
                <a:lnTo>
                  <a:pt x="351" y="500"/>
                </a:lnTo>
                <a:lnTo>
                  <a:pt x="350" y="500"/>
                </a:lnTo>
                <a:lnTo>
                  <a:pt x="350" y="499"/>
                </a:lnTo>
                <a:lnTo>
                  <a:pt x="349" y="499"/>
                </a:lnTo>
                <a:lnTo>
                  <a:pt x="349" y="498"/>
                </a:lnTo>
                <a:lnTo>
                  <a:pt x="348" y="497"/>
                </a:lnTo>
                <a:lnTo>
                  <a:pt x="347" y="496"/>
                </a:lnTo>
                <a:lnTo>
                  <a:pt x="347" y="495"/>
                </a:lnTo>
                <a:lnTo>
                  <a:pt x="346" y="495"/>
                </a:lnTo>
                <a:lnTo>
                  <a:pt x="346" y="494"/>
                </a:lnTo>
                <a:lnTo>
                  <a:pt x="345" y="493"/>
                </a:lnTo>
                <a:lnTo>
                  <a:pt x="344" y="492"/>
                </a:lnTo>
                <a:lnTo>
                  <a:pt x="344" y="491"/>
                </a:lnTo>
                <a:lnTo>
                  <a:pt x="343" y="491"/>
                </a:lnTo>
                <a:lnTo>
                  <a:pt x="343" y="490"/>
                </a:lnTo>
                <a:lnTo>
                  <a:pt x="328" y="499"/>
                </a:lnTo>
                <a:close/>
                <a:moveTo>
                  <a:pt x="366" y="540"/>
                </a:moveTo>
                <a:lnTo>
                  <a:pt x="366" y="540"/>
                </a:lnTo>
                <a:lnTo>
                  <a:pt x="367" y="541"/>
                </a:lnTo>
                <a:lnTo>
                  <a:pt x="368" y="541"/>
                </a:lnTo>
                <a:lnTo>
                  <a:pt x="369" y="542"/>
                </a:lnTo>
                <a:lnTo>
                  <a:pt x="370" y="543"/>
                </a:lnTo>
                <a:lnTo>
                  <a:pt x="371" y="543"/>
                </a:lnTo>
                <a:lnTo>
                  <a:pt x="372" y="544"/>
                </a:lnTo>
                <a:lnTo>
                  <a:pt x="373" y="545"/>
                </a:lnTo>
                <a:lnTo>
                  <a:pt x="374" y="545"/>
                </a:lnTo>
                <a:lnTo>
                  <a:pt x="375" y="546"/>
                </a:lnTo>
                <a:lnTo>
                  <a:pt x="376" y="547"/>
                </a:lnTo>
                <a:lnTo>
                  <a:pt x="377" y="547"/>
                </a:lnTo>
                <a:lnTo>
                  <a:pt x="378" y="548"/>
                </a:lnTo>
                <a:lnTo>
                  <a:pt x="379" y="548"/>
                </a:lnTo>
                <a:lnTo>
                  <a:pt x="379" y="549"/>
                </a:lnTo>
                <a:lnTo>
                  <a:pt x="380" y="549"/>
                </a:lnTo>
                <a:lnTo>
                  <a:pt x="381" y="550"/>
                </a:lnTo>
                <a:lnTo>
                  <a:pt x="382" y="550"/>
                </a:lnTo>
                <a:lnTo>
                  <a:pt x="390" y="535"/>
                </a:lnTo>
                <a:lnTo>
                  <a:pt x="390" y="534"/>
                </a:lnTo>
                <a:lnTo>
                  <a:pt x="389" y="534"/>
                </a:lnTo>
                <a:lnTo>
                  <a:pt x="388" y="534"/>
                </a:lnTo>
                <a:lnTo>
                  <a:pt x="388" y="533"/>
                </a:lnTo>
                <a:lnTo>
                  <a:pt x="387" y="533"/>
                </a:lnTo>
                <a:lnTo>
                  <a:pt x="386" y="532"/>
                </a:lnTo>
                <a:lnTo>
                  <a:pt x="385" y="532"/>
                </a:lnTo>
                <a:lnTo>
                  <a:pt x="385" y="531"/>
                </a:lnTo>
                <a:lnTo>
                  <a:pt x="384" y="531"/>
                </a:lnTo>
                <a:lnTo>
                  <a:pt x="383" y="531"/>
                </a:lnTo>
                <a:lnTo>
                  <a:pt x="383" y="530"/>
                </a:lnTo>
                <a:lnTo>
                  <a:pt x="382" y="530"/>
                </a:lnTo>
                <a:lnTo>
                  <a:pt x="381" y="529"/>
                </a:lnTo>
                <a:lnTo>
                  <a:pt x="380" y="528"/>
                </a:lnTo>
                <a:lnTo>
                  <a:pt x="379" y="528"/>
                </a:lnTo>
                <a:lnTo>
                  <a:pt x="379" y="527"/>
                </a:lnTo>
                <a:lnTo>
                  <a:pt x="378" y="527"/>
                </a:lnTo>
                <a:lnTo>
                  <a:pt x="377" y="526"/>
                </a:lnTo>
                <a:lnTo>
                  <a:pt x="376" y="526"/>
                </a:lnTo>
                <a:lnTo>
                  <a:pt x="366" y="540"/>
                </a:lnTo>
                <a:close/>
                <a:moveTo>
                  <a:pt x="416" y="564"/>
                </a:moveTo>
                <a:lnTo>
                  <a:pt x="416" y="564"/>
                </a:lnTo>
                <a:lnTo>
                  <a:pt x="417" y="565"/>
                </a:lnTo>
                <a:lnTo>
                  <a:pt x="418" y="565"/>
                </a:lnTo>
                <a:lnTo>
                  <a:pt x="419" y="565"/>
                </a:lnTo>
                <a:lnTo>
                  <a:pt x="420" y="565"/>
                </a:lnTo>
                <a:lnTo>
                  <a:pt x="421" y="566"/>
                </a:lnTo>
                <a:lnTo>
                  <a:pt x="422" y="566"/>
                </a:lnTo>
                <a:lnTo>
                  <a:pt x="423" y="566"/>
                </a:lnTo>
                <a:lnTo>
                  <a:pt x="424" y="566"/>
                </a:lnTo>
                <a:lnTo>
                  <a:pt x="425" y="567"/>
                </a:lnTo>
                <a:lnTo>
                  <a:pt x="426" y="567"/>
                </a:lnTo>
                <a:lnTo>
                  <a:pt x="427" y="567"/>
                </a:lnTo>
                <a:lnTo>
                  <a:pt x="428" y="567"/>
                </a:lnTo>
                <a:lnTo>
                  <a:pt x="429" y="567"/>
                </a:lnTo>
                <a:lnTo>
                  <a:pt x="430" y="568"/>
                </a:lnTo>
                <a:lnTo>
                  <a:pt x="431" y="568"/>
                </a:lnTo>
                <a:lnTo>
                  <a:pt x="432" y="568"/>
                </a:lnTo>
                <a:lnTo>
                  <a:pt x="433" y="568"/>
                </a:lnTo>
                <a:lnTo>
                  <a:pt x="434" y="568"/>
                </a:lnTo>
                <a:lnTo>
                  <a:pt x="437" y="551"/>
                </a:lnTo>
                <a:lnTo>
                  <a:pt x="436" y="551"/>
                </a:lnTo>
                <a:lnTo>
                  <a:pt x="435" y="551"/>
                </a:lnTo>
                <a:lnTo>
                  <a:pt x="434" y="550"/>
                </a:lnTo>
                <a:lnTo>
                  <a:pt x="433" y="550"/>
                </a:lnTo>
                <a:lnTo>
                  <a:pt x="432" y="550"/>
                </a:lnTo>
                <a:lnTo>
                  <a:pt x="431" y="550"/>
                </a:lnTo>
                <a:lnTo>
                  <a:pt x="430" y="550"/>
                </a:lnTo>
                <a:lnTo>
                  <a:pt x="429" y="549"/>
                </a:lnTo>
                <a:lnTo>
                  <a:pt x="428" y="549"/>
                </a:lnTo>
                <a:lnTo>
                  <a:pt x="427" y="549"/>
                </a:lnTo>
                <a:lnTo>
                  <a:pt x="426" y="549"/>
                </a:lnTo>
                <a:lnTo>
                  <a:pt x="425" y="548"/>
                </a:lnTo>
                <a:lnTo>
                  <a:pt x="424" y="548"/>
                </a:lnTo>
                <a:lnTo>
                  <a:pt x="423" y="548"/>
                </a:lnTo>
                <a:lnTo>
                  <a:pt x="422" y="548"/>
                </a:lnTo>
                <a:lnTo>
                  <a:pt x="421" y="547"/>
                </a:lnTo>
                <a:lnTo>
                  <a:pt x="416" y="564"/>
                </a:lnTo>
                <a:close/>
                <a:moveTo>
                  <a:pt x="471" y="569"/>
                </a:moveTo>
                <a:lnTo>
                  <a:pt x="471" y="569"/>
                </a:lnTo>
                <a:lnTo>
                  <a:pt x="472" y="569"/>
                </a:lnTo>
                <a:lnTo>
                  <a:pt x="473" y="569"/>
                </a:lnTo>
                <a:lnTo>
                  <a:pt x="474" y="569"/>
                </a:lnTo>
                <a:lnTo>
                  <a:pt x="475" y="569"/>
                </a:lnTo>
                <a:lnTo>
                  <a:pt x="476" y="569"/>
                </a:lnTo>
                <a:lnTo>
                  <a:pt x="477" y="569"/>
                </a:lnTo>
                <a:lnTo>
                  <a:pt x="478" y="569"/>
                </a:lnTo>
                <a:lnTo>
                  <a:pt x="479" y="568"/>
                </a:lnTo>
                <a:lnTo>
                  <a:pt x="480" y="568"/>
                </a:lnTo>
                <a:lnTo>
                  <a:pt x="481" y="568"/>
                </a:lnTo>
                <a:lnTo>
                  <a:pt x="482" y="568"/>
                </a:lnTo>
                <a:lnTo>
                  <a:pt x="483" y="568"/>
                </a:lnTo>
                <a:lnTo>
                  <a:pt x="484" y="568"/>
                </a:lnTo>
                <a:lnTo>
                  <a:pt x="485" y="567"/>
                </a:lnTo>
                <a:lnTo>
                  <a:pt x="486" y="567"/>
                </a:lnTo>
                <a:lnTo>
                  <a:pt x="487" y="567"/>
                </a:lnTo>
                <a:lnTo>
                  <a:pt x="488" y="567"/>
                </a:lnTo>
                <a:lnTo>
                  <a:pt x="489" y="567"/>
                </a:lnTo>
                <a:lnTo>
                  <a:pt x="490" y="566"/>
                </a:lnTo>
                <a:lnTo>
                  <a:pt x="486" y="549"/>
                </a:lnTo>
                <a:lnTo>
                  <a:pt x="485" y="549"/>
                </a:lnTo>
                <a:lnTo>
                  <a:pt x="485" y="550"/>
                </a:lnTo>
                <a:lnTo>
                  <a:pt x="484" y="550"/>
                </a:lnTo>
                <a:lnTo>
                  <a:pt x="483" y="550"/>
                </a:lnTo>
                <a:lnTo>
                  <a:pt x="482" y="550"/>
                </a:lnTo>
                <a:lnTo>
                  <a:pt x="481" y="550"/>
                </a:lnTo>
                <a:lnTo>
                  <a:pt x="480" y="550"/>
                </a:lnTo>
                <a:lnTo>
                  <a:pt x="479" y="551"/>
                </a:lnTo>
                <a:lnTo>
                  <a:pt x="478" y="551"/>
                </a:lnTo>
                <a:lnTo>
                  <a:pt x="477" y="551"/>
                </a:lnTo>
                <a:lnTo>
                  <a:pt x="476" y="551"/>
                </a:lnTo>
                <a:lnTo>
                  <a:pt x="475" y="551"/>
                </a:lnTo>
                <a:lnTo>
                  <a:pt x="474" y="551"/>
                </a:lnTo>
                <a:lnTo>
                  <a:pt x="473" y="551"/>
                </a:lnTo>
                <a:lnTo>
                  <a:pt x="472" y="552"/>
                </a:lnTo>
                <a:lnTo>
                  <a:pt x="471" y="552"/>
                </a:lnTo>
                <a:lnTo>
                  <a:pt x="470" y="552"/>
                </a:lnTo>
                <a:lnTo>
                  <a:pt x="471" y="569"/>
                </a:lnTo>
                <a:close/>
                <a:moveTo>
                  <a:pt x="525" y="554"/>
                </a:moveTo>
                <a:lnTo>
                  <a:pt x="525" y="554"/>
                </a:lnTo>
                <a:lnTo>
                  <a:pt x="526" y="554"/>
                </a:lnTo>
                <a:lnTo>
                  <a:pt x="527" y="553"/>
                </a:lnTo>
                <a:lnTo>
                  <a:pt x="528" y="553"/>
                </a:lnTo>
                <a:lnTo>
                  <a:pt x="529" y="552"/>
                </a:lnTo>
                <a:lnTo>
                  <a:pt x="530" y="551"/>
                </a:lnTo>
                <a:lnTo>
                  <a:pt x="531" y="551"/>
                </a:lnTo>
                <a:lnTo>
                  <a:pt x="532" y="551"/>
                </a:lnTo>
                <a:lnTo>
                  <a:pt x="533" y="550"/>
                </a:lnTo>
                <a:lnTo>
                  <a:pt x="534" y="549"/>
                </a:lnTo>
                <a:lnTo>
                  <a:pt x="535" y="549"/>
                </a:lnTo>
                <a:lnTo>
                  <a:pt x="536" y="548"/>
                </a:lnTo>
                <a:lnTo>
                  <a:pt x="537" y="548"/>
                </a:lnTo>
                <a:lnTo>
                  <a:pt x="537" y="547"/>
                </a:lnTo>
                <a:lnTo>
                  <a:pt x="538" y="547"/>
                </a:lnTo>
                <a:lnTo>
                  <a:pt x="539" y="546"/>
                </a:lnTo>
                <a:lnTo>
                  <a:pt x="540" y="546"/>
                </a:lnTo>
                <a:lnTo>
                  <a:pt x="540" y="545"/>
                </a:lnTo>
                <a:lnTo>
                  <a:pt x="541" y="545"/>
                </a:lnTo>
                <a:lnTo>
                  <a:pt x="532" y="530"/>
                </a:lnTo>
                <a:lnTo>
                  <a:pt x="531" y="531"/>
                </a:lnTo>
                <a:lnTo>
                  <a:pt x="530" y="531"/>
                </a:lnTo>
                <a:lnTo>
                  <a:pt x="529" y="532"/>
                </a:lnTo>
                <a:lnTo>
                  <a:pt x="528" y="532"/>
                </a:lnTo>
                <a:lnTo>
                  <a:pt x="527" y="533"/>
                </a:lnTo>
                <a:lnTo>
                  <a:pt x="526" y="534"/>
                </a:lnTo>
                <a:lnTo>
                  <a:pt x="525" y="534"/>
                </a:lnTo>
                <a:lnTo>
                  <a:pt x="524" y="535"/>
                </a:lnTo>
                <a:lnTo>
                  <a:pt x="523" y="535"/>
                </a:lnTo>
                <a:lnTo>
                  <a:pt x="522" y="536"/>
                </a:lnTo>
                <a:lnTo>
                  <a:pt x="521" y="536"/>
                </a:lnTo>
                <a:lnTo>
                  <a:pt x="520" y="537"/>
                </a:lnTo>
                <a:lnTo>
                  <a:pt x="519" y="538"/>
                </a:lnTo>
                <a:lnTo>
                  <a:pt x="518" y="538"/>
                </a:lnTo>
                <a:lnTo>
                  <a:pt x="517" y="538"/>
                </a:lnTo>
                <a:lnTo>
                  <a:pt x="525" y="554"/>
                </a:lnTo>
                <a:close/>
                <a:moveTo>
                  <a:pt x="570" y="521"/>
                </a:moveTo>
                <a:lnTo>
                  <a:pt x="570" y="521"/>
                </a:lnTo>
                <a:lnTo>
                  <a:pt x="570" y="520"/>
                </a:lnTo>
                <a:lnTo>
                  <a:pt x="571" y="519"/>
                </a:lnTo>
                <a:lnTo>
                  <a:pt x="572" y="518"/>
                </a:lnTo>
                <a:lnTo>
                  <a:pt x="573" y="517"/>
                </a:lnTo>
                <a:lnTo>
                  <a:pt x="574" y="516"/>
                </a:lnTo>
                <a:lnTo>
                  <a:pt x="575" y="515"/>
                </a:lnTo>
                <a:lnTo>
                  <a:pt x="575" y="514"/>
                </a:lnTo>
                <a:lnTo>
                  <a:pt x="576" y="514"/>
                </a:lnTo>
                <a:lnTo>
                  <a:pt x="576" y="513"/>
                </a:lnTo>
                <a:lnTo>
                  <a:pt x="577" y="512"/>
                </a:lnTo>
                <a:lnTo>
                  <a:pt x="578" y="511"/>
                </a:lnTo>
                <a:lnTo>
                  <a:pt x="579" y="510"/>
                </a:lnTo>
                <a:lnTo>
                  <a:pt x="579" y="509"/>
                </a:lnTo>
                <a:lnTo>
                  <a:pt x="580" y="508"/>
                </a:lnTo>
                <a:lnTo>
                  <a:pt x="581" y="507"/>
                </a:lnTo>
                <a:lnTo>
                  <a:pt x="581" y="506"/>
                </a:lnTo>
                <a:lnTo>
                  <a:pt x="567" y="496"/>
                </a:lnTo>
                <a:lnTo>
                  <a:pt x="567" y="497"/>
                </a:lnTo>
                <a:lnTo>
                  <a:pt x="566" y="497"/>
                </a:lnTo>
                <a:lnTo>
                  <a:pt x="566" y="498"/>
                </a:lnTo>
                <a:lnTo>
                  <a:pt x="565" y="499"/>
                </a:lnTo>
                <a:lnTo>
                  <a:pt x="564" y="500"/>
                </a:lnTo>
                <a:lnTo>
                  <a:pt x="563" y="501"/>
                </a:lnTo>
                <a:lnTo>
                  <a:pt x="563" y="502"/>
                </a:lnTo>
                <a:lnTo>
                  <a:pt x="562" y="502"/>
                </a:lnTo>
                <a:lnTo>
                  <a:pt x="562" y="503"/>
                </a:lnTo>
                <a:lnTo>
                  <a:pt x="561" y="504"/>
                </a:lnTo>
                <a:lnTo>
                  <a:pt x="560" y="505"/>
                </a:lnTo>
                <a:lnTo>
                  <a:pt x="559" y="506"/>
                </a:lnTo>
                <a:lnTo>
                  <a:pt x="559" y="507"/>
                </a:lnTo>
                <a:lnTo>
                  <a:pt x="558" y="507"/>
                </a:lnTo>
                <a:lnTo>
                  <a:pt x="557" y="508"/>
                </a:lnTo>
                <a:lnTo>
                  <a:pt x="557" y="509"/>
                </a:lnTo>
                <a:lnTo>
                  <a:pt x="570" y="521"/>
                </a:lnTo>
                <a:close/>
                <a:moveTo>
                  <a:pt x="599" y="474"/>
                </a:moveTo>
                <a:lnTo>
                  <a:pt x="599" y="474"/>
                </a:lnTo>
                <a:lnTo>
                  <a:pt x="600" y="473"/>
                </a:lnTo>
                <a:lnTo>
                  <a:pt x="600" y="472"/>
                </a:lnTo>
                <a:lnTo>
                  <a:pt x="600" y="471"/>
                </a:lnTo>
                <a:lnTo>
                  <a:pt x="601" y="470"/>
                </a:lnTo>
                <a:lnTo>
                  <a:pt x="601" y="469"/>
                </a:lnTo>
                <a:lnTo>
                  <a:pt x="602" y="468"/>
                </a:lnTo>
                <a:lnTo>
                  <a:pt x="602" y="467"/>
                </a:lnTo>
                <a:lnTo>
                  <a:pt x="602" y="466"/>
                </a:lnTo>
                <a:lnTo>
                  <a:pt x="603" y="465"/>
                </a:lnTo>
                <a:lnTo>
                  <a:pt x="603" y="464"/>
                </a:lnTo>
                <a:lnTo>
                  <a:pt x="603" y="463"/>
                </a:lnTo>
                <a:lnTo>
                  <a:pt x="603" y="462"/>
                </a:lnTo>
                <a:lnTo>
                  <a:pt x="604" y="461"/>
                </a:lnTo>
                <a:lnTo>
                  <a:pt x="604" y="460"/>
                </a:lnTo>
                <a:lnTo>
                  <a:pt x="604" y="459"/>
                </a:lnTo>
                <a:lnTo>
                  <a:pt x="605" y="458"/>
                </a:lnTo>
                <a:lnTo>
                  <a:pt x="605" y="457"/>
                </a:lnTo>
                <a:lnTo>
                  <a:pt x="605" y="456"/>
                </a:lnTo>
                <a:lnTo>
                  <a:pt x="588" y="451"/>
                </a:lnTo>
                <a:lnTo>
                  <a:pt x="588" y="452"/>
                </a:lnTo>
                <a:lnTo>
                  <a:pt x="588" y="453"/>
                </a:lnTo>
                <a:lnTo>
                  <a:pt x="588" y="454"/>
                </a:lnTo>
                <a:lnTo>
                  <a:pt x="587" y="455"/>
                </a:lnTo>
                <a:lnTo>
                  <a:pt x="587" y="456"/>
                </a:lnTo>
                <a:lnTo>
                  <a:pt x="587" y="457"/>
                </a:lnTo>
                <a:lnTo>
                  <a:pt x="586" y="458"/>
                </a:lnTo>
                <a:lnTo>
                  <a:pt x="586" y="459"/>
                </a:lnTo>
                <a:lnTo>
                  <a:pt x="586" y="460"/>
                </a:lnTo>
                <a:lnTo>
                  <a:pt x="585" y="461"/>
                </a:lnTo>
                <a:lnTo>
                  <a:pt x="585" y="462"/>
                </a:lnTo>
                <a:lnTo>
                  <a:pt x="585" y="463"/>
                </a:lnTo>
                <a:lnTo>
                  <a:pt x="584" y="463"/>
                </a:lnTo>
                <a:lnTo>
                  <a:pt x="584" y="464"/>
                </a:lnTo>
                <a:lnTo>
                  <a:pt x="584" y="465"/>
                </a:lnTo>
                <a:lnTo>
                  <a:pt x="584" y="466"/>
                </a:lnTo>
                <a:lnTo>
                  <a:pt x="583" y="467"/>
                </a:lnTo>
                <a:lnTo>
                  <a:pt x="599" y="474"/>
                </a:lnTo>
                <a:close/>
                <a:moveTo>
                  <a:pt x="610" y="419"/>
                </a:moveTo>
                <a:lnTo>
                  <a:pt x="610" y="419"/>
                </a:lnTo>
                <a:lnTo>
                  <a:pt x="610" y="418"/>
                </a:lnTo>
                <a:lnTo>
                  <a:pt x="610" y="417"/>
                </a:lnTo>
                <a:lnTo>
                  <a:pt x="610" y="416"/>
                </a:lnTo>
                <a:lnTo>
                  <a:pt x="610" y="415"/>
                </a:lnTo>
                <a:lnTo>
                  <a:pt x="610" y="414"/>
                </a:lnTo>
                <a:lnTo>
                  <a:pt x="610" y="413"/>
                </a:lnTo>
                <a:lnTo>
                  <a:pt x="610" y="412"/>
                </a:lnTo>
                <a:lnTo>
                  <a:pt x="610" y="411"/>
                </a:lnTo>
                <a:lnTo>
                  <a:pt x="610" y="410"/>
                </a:lnTo>
                <a:lnTo>
                  <a:pt x="610" y="409"/>
                </a:lnTo>
                <a:lnTo>
                  <a:pt x="610" y="408"/>
                </a:lnTo>
                <a:lnTo>
                  <a:pt x="610" y="407"/>
                </a:lnTo>
                <a:lnTo>
                  <a:pt x="610" y="406"/>
                </a:lnTo>
                <a:lnTo>
                  <a:pt x="610" y="405"/>
                </a:lnTo>
                <a:lnTo>
                  <a:pt x="610" y="404"/>
                </a:lnTo>
                <a:lnTo>
                  <a:pt x="610" y="403"/>
                </a:lnTo>
                <a:lnTo>
                  <a:pt x="610" y="402"/>
                </a:lnTo>
                <a:lnTo>
                  <a:pt x="609" y="401"/>
                </a:lnTo>
                <a:lnTo>
                  <a:pt x="609" y="400"/>
                </a:lnTo>
                <a:lnTo>
                  <a:pt x="592" y="402"/>
                </a:lnTo>
                <a:lnTo>
                  <a:pt x="592" y="403"/>
                </a:lnTo>
                <a:lnTo>
                  <a:pt x="592" y="404"/>
                </a:lnTo>
                <a:lnTo>
                  <a:pt x="592" y="405"/>
                </a:lnTo>
                <a:lnTo>
                  <a:pt x="592" y="406"/>
                </a:lnTo>
                <a:lnTo>
                  <a:pt x="592" y="407"/>
                </a:lnTo>
                <a:lnTo>
                  <a:pt x="592" y="408"/>
                </a:lnTo>
                <a:lnTo>
                  <a:pt x="592" y="409"/>
                </a:lnTo>
                <a:lnTo>
                  <a:pt x="592" y="410"/>
                </a:lnTo>
                <a:lnTo>
                  <a:pt x="593" y="411"/>
                </a:lnTo>
                <a:lnTo>
                  <a:pt x="593" y="412"/>
                </a:lnTo>
                <a:lnTo>
                  <a:pt x="593" y="413"/>
                </a:lnTo>
                <a:lnTo>
                  <a:pt x="593" y="414"/>
                </a:lnTo>
                <a:lnTo>
                  <a:pt x="593" y="415"/>
                </a:lnTo>
                <a:lnTo>
                  <a:pt x="593" y="416"/>
                </a:lnTo>
                <a:lnTo>
                  <a:pt x="593" y="417"/>
                </a:lnTo>
                <a:lnTo>
                  <a:pt x="593" y="418"/>
                </a:lnTo>
                <a:lnTo>
                  <a:pt x="593" y="419"/>
                </a:lnTo>
                <a:lnTo>
                  <a:pt x="610" y="419"/>
                </a:lnTo>
                <a:close/>
                <a:moveTo>
                  <a:pt x="601" y="364"/>
                </a:moveTo>
                <a:lnTo>
                  <a:pt x="601" y="364"/>
                </a:lnTo>
                <a:lnTo>
                  <a:pt x="601" y="363"/>
                </a:lnTo>
                <a:lnTo>
                  <a:pt x="600" y="362"/>
                </a:lnTo>
                <a:lnTo>
                  <a:pt x="600" y="361"/>
                </a:lnTo>
                <a:lnTo>
                  <a:pt x="599" y="360"/>
                </a:lnTo>
                <a:lnTo>
                  <a:pt x="599" y="359"/>
                </a:lnTo>
                <a:lnTo>
                  <a:pt x="599" y="358"/>
                </a:lnTo>
                <a:lnTo>
                  <a:pt x="598" y="357"/>
                </a:lnTo>
                <a:lnTo>
                  <a:pt x="598" y="356"/>
                </a:lnTo>
                <a:lnTo>
                  <a:pt x="597" y="355"/>
                </a:lnTo>
                <a:lnTo>
                  <a:pt x="597" y="354"/>
                </a:lnTo>
                <a:lnTo>
                  <a:pt x="596" y="353"/>
                </a:lnTo>
                <a:lnTo>
                  <a:pt x="596" y="352"/>
                </a:lnTo>
                <a:lnTo>
                  <a:pt x="596" y="351"/>
                </a:lnTo>
                <a:lnTo>
                  <a:pt x="595" y="350"/>
                </a:lnTo>
                <a:lnTo>
                  <a:pt x="594" y="349"/>
                </a:lnTo>
                <a:lnTo>
                  <a:pt x="594" y="348"/>
                </a:lnTo>
                <a:lnTo>
                  <a:pt x="594" y="347"/>
                </a:lnTo>
                <a:lnTo>
                  <a:pt x="593" y="347"/>
                </a:lnTo>
                <a:lnTo>
                  <a:pt x="578" y="355"/>
                </a:lnTo>
                <a:lnTo>
                  <a:pt x="578" y="356"/>
                </a:lnTo>
                <a:lnTo>
                  <a:pt x="579" y="357"/>
                </a:lnTo>
                <a:lnTo>
                  <a:pt x="579" y="358"/>
                </a:lnTo>
                <a:lnTo>
                  <a:pt x="580" y="359"/>
                </a:lnTo>
                <a:lnTo>
                  <a:pt x="580" y="360"/>
                </a:lnTo>
                <a:lnTo>
                  <a:pt x="581" y="361"/>
                </a:lnTo>
                <a:lnTo>
                  <a:pt x="581" y="362"/>
                </a:lnTo>
                <a:lnTo>
                  <a:pt x="581" y="363"/>
                </a:lnTo>
                <a:lnTo>
                  <a:pt x="582" y="363"/>
                </a:lnTo>
                <a:lnTo>
                  <a:pt x="582" y="364"/>
                </a:lnTo>
                <a:lnTo>
                  <a:pt x="582" y="365"/>
                </a:lnTo>
                <a:lnTo>
                  <a:pt x="583" y="366"/>
                </a:lnTo>
                <a:lnTo>
                  <a:pt x="583" y="367"/>
                </a:lnTo>
                <a:lnTo>
                  <a:pt x="584" y="368"/>
                </a:lnTo>
                <a:lnTo>
                  <a:pt x="584" y="369"/>
                </a:lnTo>
                <a:lnTo>
                  <a:pt x="584" y="370"/>
                </a:lnTo>
                <a:lnTo>
                  <a:pt x="601" y="364"/>
                </a:lnTo>
                <a:close/>
                <a:moveTo>
                  <a:pt x="573" y="316"/>
                </a:moveTo>
                <a:lnTo>
                  <a:pt x="573" y="316"/>
                </a:lnTo>
                <a:lnTo>
                  <a:pt x="572" y="316"/>
                </a:lnTo>
                <a:lnTo>
                  <a:pt x="572" y="315"/>
                </a:lnTo>
                <a:lnTo>
                  <a:pt x="571" y="315"/>
                </a:lnTo>
                <a:lnTo>
                  <a:pt x="570" y="314"/>
                </a:lnTo>
                <a:lnTo>
                  <a:pt x="570" y="313"/>
                </a:lnTo>
                <a:lnTo>
                  <a:pt x="569" y="313"/>
                </a:lnTo>
                <a:lnTo>
                  <a:pt x="569" y="312"/>
                </a:lnTo>
                <a:lnTo>
                  <a:pt x="568" y="311"/>
                </a:lnTo>
                <a:lnTo>
                  <a:pt x="567" y="311"/>
                </a:lnTo>
                <a:lnTo>
                  <a:pt x="567" y="310"/>
                </a:lnTo>
                <a:lnTo>
                  <a:pt x="566" y="309"/>
                </a:lnTo>
                <a:lnTo>
                  <a:pt x="565" y="309"/>
                </a:lnTo>
                <a:lnTo>
                  <a:pt x="565" y="308"/>
                </a:lnTo>
                <a:lnTo>
                  <a:pt x="564" y="307"/>
                </a:lnTo>
                <a:lnTo>
                  <a:pt x="563" y="307"/>
                </a:lnTo>
                <a:lnTo>
                  <a:pt x="563" y="306"/>
                </a:lnTo>
                <a:lnTo>
                  <a:pt x="562" y="305"/>
                </a:lnTo>
                <a:lnTo>
                  <a:pt x="561" y="305"/>
                </a:lnTo>
                <a:lnTo>
                  <a:pt x="561" y="304"/>
                </a:lnTo>
                <a:lnTo>
                  <a:pt x="560" y="304"/>
                </a:lnTo>
                <a:lnTo>
                  <a:pt x="559" y="303"/>
                </a:lnTo>
                <a:lnTo>
                  <a:pt x="548" y="316"/>
                </a:lnTo>
                <a:lnTo>
                  <a:pt x="548" y="317"/>
                </a:lnTo>
                <a:lnTo>
                  <a:pt x="549" y="317"/>
                </a:lnTo>
                <a:lnTo>
                  <a:pt x="549" y="318"/>
                </a:lnTo>
                <a:lnTo>
                  <a:pt x="550" y="318"/>
                </a:lnTo>
                <a:lnTo>
                  <a:pt x="551" y="319"/>
                </a:lnTo>
                <a:lnTo>
                  <a:pt x="552" y="320"/>
                </a:lnTo>
                <a:lnTo>
                  <a:pt x="553" y="321"/>
                </a:lnTo>
                <a:lnTo>
                  <a:pt x="554" y="322"/>
                </a:lnTo>
                <a:lnTo>
                  <a:pt x="555" y="323"/>
                </a:lnTo>
                <a:lnTo>
                  <a:pt x="556" y="324"/>
                </a:lnTo>
                <a:lnTo>
                  <a:pt x="556" y="325"/>
                </a:lnTo>
                <a:lnTo>
                  <a:pt x="557" y="325"/>
                </a:lnTo>
                <a:lnTo>
                  <a:pt x="557" y="326"/>
                </a:lnTo>
                <a:lnTo>
                  <a:pt x="558" y="326"/>
                </a:lnTo>
                <a:lnTo>
                  <a:pt x="559" y="327"/>
                </a:lnTo>
                <a:lnTo>
                  <a:pt x="559" y="328"/>
                </a:lnTo>
                <a:lnTo>
                  <a:pt x="573" y="316"/>
                </a:lnTo>
                <a:close/>
                <a:moveTo>
                  <a:pt x="529" y="282"/>
                </a:moveTo>
                <a:lnTo>
                  <a:pt x="529" y="282"/>
                </a:lnTo>
                <a:lnTo>
                  <a:pt x="529" y="281"/>
                </a:lnTo>
                <a:lnTo>
                  <a:pt x="528" y="281"/>
                </a:lnTo>
                <a:lnTo>
                  <a:pt x="527" y="280"/>
                </a:lnTo>
                <a:lnTo>
                  <a:pt x="526" y="280"/>
                </a:lnTo>
                <a:lnTo>
                  <a:pt x="525" y="280"/>
                </a:lnTo>
                <a:lnTo>
                  <a:pt x="524" y="279"/>
                </a:lnTo>
                <a:lnTo>
                  <a:pt x="523" y="278"/>
                </a:lnTo>
                <a:lnTo>
                  <a:pt x="522" y="278"/>
                </a:lnTo>
                <a:lnTo>
                  <a:pt x="521" y="278"/>
                </a:lnTo>
                <a:lnTo>
                  <a:pt x="520" y="277"/>
                </a:lnTo>
                <a:lnTo>
                  <a:pt x="519" y="277"/>
                </a:lnTo>
                <a:lnTo>
                  <a:pt x="518" y="277"/>
                </a:lnTo>
                <a:lnTo>
                  <a:pt x="518" y="276"/>
                </a:lnTo>
                <a:lnTo>
                  <a:pt x="517" y="276"/>
                </a:lnTo>
                <a:lnTo>
                  <a:pt x="516" y="275"/>
                </a:lnTo>
                <a:lnTo>
                  <a:pt x="515" y="275"/>
                </a:lnTo>
                <a:lnTo>
                  <a:pt x="514" y="275"/>
                </a:lnTo>
                <a:lnTo>
                  <a:pt x="513" y="274"/>
                </a:lnTo>
                <a:lnTo>
                  <a:pt x="512" y="274"/>
                </a:lnTo>
                <a:lnTo>
                  <a:pt x="506" y="290"/>
                </a:lnTo>
                <a:lnTo>
                  <a:pt x="507" y="291"/>
                </a:lnTo>
                <a:lnTo>
                  <a:pt x="508" y="291"/>
                </a:lnTo>
                <a:lnTo>
                  <a:pt x="509" y="292"/>
                </a:lnTo>
                <a:lnTo>
                  <a:pt x="510" y="292"/>
                </a:lnTo>
                <a:lnTo>
                  <a:pt x="511" y="292"/>
                </a:lnTo>
                <a:lnTo>
                  <a:pt x="511" y="293"/>
                </a:lnTo>
                <a:lnTo>
                  <a:pt x="512" y="293"/>
                </a:lnTo>
                <a:lnTo>
                  <a:pt x="513" y="293"/>
                </a:lnTo>
                <a:lnTo>
                  <a:pt x="514" y="294"/>
                </a:lnTo>
                <a:lnTo>
                  <a:pt x="515" y="294"/>
                </a:lnTo>
                <a:lnTo>
                  <a:pt x="516" y="295"/>
                </a:lnTo>
                <a:lnTo>
                  <a:pt x="517" y="295"/>
                </a:lnTo>
                <a:lnTo>
                  <a:pt x="518" y="296"/>
                </a:lnTo>
                <a:lnTo>
                  <a:pt x="519" y="296"/>
                </a:lnTo>
                <a:lnTo>
                  <a:pt x="520" y="297"/>
                </a:lnTo>
                <a:lnTo>
                  <a:pt x="521" y="297"/>
                </a:lnTo>
                <a:lnTo>
                  <a:pt x="529" y="282"/>
                </a:lnTo>
                <a:close/>
                <a:moveTo>
                  <a:pt x="457" y="231"/>
                </a:moveTo>
                <a:lnTo>
                  <a:pt x="457" y="231"/>
                </a:lnTo>
                <a:cubicBezTo>
                  <a:pt x="354" y="231"/>
                  <a:pt x="271" y="314"/>
                  <a:pt x="271" y="417"/>
                </a:cubicBezTo>
                <a:cubicBezTo>
                  <a:pt x="271" y="520"/>
                  <a:pt x="354" y="603"/>
                  <a:pt x="457" y="603"/>
                </a:cubicBezTo>
                <a:cubicBezTo>
                  <a:pt x="560" y="603"/>
                  <a:pt x="643" y="520"/>
                  <a:pt x="643" y="417"/>
                </a:cubicBezTo>
                <a:cubicBezTo>
                  <a:pt x="643" y="314"/>
                  <a:pt x="560" y="231"/>
                  <a:pt x="457" y="231"/>
                </a:cubicBezTo>
                <a:close/>
                <a:moveTo>
                  <a:pt x="30" y="153"/>
                </a:moveTo>
                <a:lnTo>
                  <a:pt x="30" y="153"/>
                </a:lnTo>
                <a:cubicBezTo>
                  <a:pt x="66" y="150"/>
                  <a:pt x="102" y="148"/>
                  <a:pt x="138" y="147"/>
                </a:cubicBezTo>
                <a:cubicBezTo>
                  <a:pt x="114" y="146"/>
                  <a:pt x="89" y="144"/>
                  <a:pt x="65" y="141"/>
                </a:cubicBezTo>
                <a:cubicBezTo>
                  <a:pt x="49" y="139"/>
                  <a:pt x="35" y="128"/>
                  <a:pt x="35" y="111"/>
                </a:cubicBezTo>
                <a:cubicBezTo>
                  <a:pt x="35" y="87"/>
                  <a:pt x="35" y="63"/>
                  <a:pt x="35" y="39"/>
                </a:cubicBezTo>
                <a:cubicBezTo>
                  <a:pt x="35" y="23"/>
                  <a:pt x="49" y="11"/>
                  <a:pt x="65" y="9"/>
                </a:cubicBezTo>
                <a:cubicBezTo>
                  <a:pt x="163" y="0"/>
                  <a:pt x="260" y="0"/>
                  <a:pt x="358" y="9"/>
                </a:cubicBezTo>
                <a:cubicBezTo>
                  <a:pt x="374" y="11"/>
                  <a:pt x="388" y="23"/>
                  <a:pt x="388" y="39"/>
                </a:cubicBezTo>
                <a:cubicBezTo>
                  <a:pt x="388" y="63"/>
                  <a:pt x="388" y="87"/>
                  <a:pt x="388" y="111"/>
                </a:cubicBezTo>
                <a:cubicBezTo>
                  <a:pt x="388" y="128"/>
                  <a:pt x="374" y="139"/>
                  <a:pt x="358" y="141"/>
                </a:cubicBezTo>
                <a:cubicBezTo>
                  <a:pt x="323" y="145"/>
                  <a:pt x="287" y="147"/>
                  <a:pt x="252" y="148"/>
                </a:cubicBezTo>
                <a:cubicBezTo>
                  <a:pt x="276" y="150"/>
                  <a:pt x="299" y="151"/>
                  <a:pt x="323" y="153"/>
                </a:cubicBezTo>
                <a:cubicBezTo>
                  <a:pt x="339" y="155"/>
                  <a:pt x="353" y="167"/>
                  <a:pt x="353" y="183"/>
                </a:cubicBezTo>
                <a:lnTo>
                  <a:pt x="353" y="218"/>
                </a:lnTo>
                <a:cubicBezTo>
                  <a:pt x="333" y="229"/>
                  <a:pt x="314" y="242"/>
                  <a:pt x="299" y="258"/>
                </a:cubicBezTo>
                <a:cubicBezTo>
                  <a:pt x="289" y="268"/>
                  <a:pt x="280" y="278"/>
                  <a:pt x="272" y="290"/>
                </a:cubicBezTo>
                <a:cubicBezTo>
                  <a:pt x="191" y="296"/>
                  <a:pt x="111" y="294"/>
                  <a:pt x="30" y="285"/>
                </a:cubicBezTo>
                <a:cubicBezTo>
                  <a:pt x="13" y="283"/>
                  <a:pt x="0" y="272"/>
                  <a:pt x="0" y="255"/>
                </a:cubicBezTo>
                <a:cubicBezTo>
                  <a:pt x="0" y="231"/>
                  <a:pt x="0" y="207"/>
                  <a:pt x="0" y="183"/>
                </a:cubicBezTo>
                <a:cubicBezTo>
                  <a:pt x="0" y="167"/>
                  <a:pt x="13" y="155"/>
                  <a:pt x="30" y="153"/>
                </a:cubicBezTo>
                <a:close/>
              </a:path>
            </a:pathLst>
          </a:custGeom>
          <a:solidFill>
            <a:srgbClr val="1D4C61"/>
          </a:solidFill>
          <a:ln>
            <a:noFill/>
          </a:ln>
          <a:extLst/>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FFFFFF"/>
              </a:solidFill>
              <a:effectLst/>
              <a:uLnTx/>
              <a:uFillTx/>
              <a:latin typeface="Arial" panose="020B0604020202020204" pitchFamily="34" charset="0"/>
              <a:ea typeface="宋体" panose="02010600030101010101" pitchFamily="2" charset="-122"/>
            </a:endParaRPr>
          </a:p>
        </p:txBody>
      </p:sp>
      <p:sp>
        <p:nvSpPr>
          <p:cNvPr id="174" name="Freeform 34"/>
          <p:cNvSpPr>
            <a:spLocks noEditPoints="1" noChangeArrowheads="1"/>
          </p:cNvSpPr>
          <p:nvPr/>
        </p:nvSpPr>
        <p:spPr bwMode="auto">
          <a:xfrm>
            <a:off x="8479263" y="1297214"/>
            <a:ext cx="671512" cy="715963"/>
          </a:xfrm>
          <a:custGeom>
            <a:avLst/>
            <a:gdLst>
              <a:gd name="T0" fmla="*/ 224 w 593"/>
              <a:gd name="T1" fmla="*/ 394 h 633"/>
              <a:gd name="T2" fmla="*/ 213 w 593"/>
              <a:gd name="T3" fmla="*/ 358 h 633"/>
              <a:gd name="T4" fmla="*/ 259 w 593"/>
              <a:gd name="T5" fmla="*/ 173 h 633"/>
              <a:gd name="T6" fmla="*/ 307 w 593"/>
              <a:gd name="T7" fmla="*/ 323 h 633"/>
              <a:gd name="T8" fmla="*/ 367 w 593"/>
              <a:gd name="T9" fmla="*/ 149 h 633"/>
              <a:gd name="T10" fmla="*/ 234 w 593"/>
              <a:gd name="T11" fmla="*/ 295 h 633"/>
              <a:gd name="T12" fmla="*/ 223 w 593"/>
              <a:gd name="T13" fmla="*/ 315 h 633"/>
              <a:gd name="T14" fmla="*/ 304 w 593"/>
              <a:gd name="T15" fmla="*/ 363 h 633"/>
              <a:gd name="T16" fmla="*/ 391 w 593"/>
              <a:gd name="T17" fmla="*/ 127 h 633"/>
              <a:gd name="T18" fmla="*/ 395 w 593"/>
              <a:gd name="T19" fmla="*/ 81 h 633"/>
              <a:gd name="T20" fmla="*/ 391 w 593"/>
              <a:gd name="T21" fmla="*/ 127 h 633"/>
              <a:gd name="T22" fmla="*/ 463 w 593"/>
              <a:gd name="T23" fmla="*/ 149 h 633"/>
              <a:gd name="T24" fmla="*/ 417 w 593"/>
              <a:gd name="T25" fmla="*/ 153 h 633"/>
              <a:gd name="T26" fmla="*/ 338 w 593"/>
              <a:gd name="T27" fmla="*/ 107 h 633"/>
              <a:gd name="T28" fmla="*/ 319 w 593"/>
              <a:gd name="T29" fmla="*/ 65 h 633"/>
              <a:gd name="T30" fmla="*/ 338 w 593"/>
              <a:gd name="T31" fmla="*/ 107 h 633"/>
              <a:gd name="T32" fmla="*/ 261 w 593"/>
              <a:gd name="T33" fmla="*/ 79 h 633"/>
              <a:gd name="T34" fmla="*/ 266 w 593"/>
              <a:gd name="T35" fmla="*/ 125 h 633"/>
              <a:gd name="T36" fmla="*/ 435 w 593"/>
              <a:gd name="T37" fmla="*/ 226 h 633"/>
              <a:gd name="T38" fmla="*/ 477 w 593"/>
              <a:gd name="T39" fmla="*/ 207 h 633"/>
              <a:gd name="T40" fmla="*/ 435 w 593"/>
              <a:gd name="T41" fmla="*/ 226 h 633"/>
              <a:gd name="T42" fmla="*/ 218 w 593"/>
              <a:gd name="T43" fmla="*/ 324 h 633"/>
              <a:gd name="T44" fmla="*/ 206 w 593"/>
              <a:gd name="T45" fmla="*/ 344 h 633"/>
              <a:gd name="T46" fmla="*/ 288 w 593"/>
              <a:gd name="T47" fmla="*/ 391 h 633"/>
              <a:gd name="T48" fmla="*/ 216 w 593"/>
              <a:gd name="T49" fmla="*/ 633 h 633"/>
              <a:gd name="T50" fmla="*/ 231 w 593"/>
              <a:gd name="T51" fmla="*/ 37 h 633"/>
              <a:gd name="T52" fmla="*/ 564 w 593"/>
              <a:gd name="T53" fmla="*/ 180 h 633"/>
              <a:gd name="T54" fmla="*/ 569 w 593"/>
              <a:gd name="T55" fmla="*/ 276 h 633"/>
              <a:gd name="T56" fmla="*/ 586 w 593"/>
              <a:gd name="T57" fmla="*/ 396 h 633"/>
              <a:gd name="T58" fmla="*/ 565 w 593"/>
              <a:gd name="T59" fmla="*/ 498 h 633"/>
              <a:gd name="T60" fmla="*/ 443 w 593"/>
              <a:gd name="T61" fmla="*/ 526 h 633"/>
              <a:gd name="T62" fmla="*/ 216 w 593"/>
              <a:gd name="T63" fmla="*/ 633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3" h="633">
                <a:moveTo>
                  <a:pt x="213" y="358"/>
                </a:moveTo>
                <a:cubicBezTo>
                  <a:pt x="207" y="371"/>
                  <a:pt x="212" y="386"/>
                  <a:pt x="224" y="394"/>
                </a:cubicBezTo>
                <a:cubicBezTo>
                  <a:pt x="235" y="400"/>
                  <a:pt x="248" y="398"/>
                  <a:pt x="257" y="390"/>
                </a:cubicBezTo>
                <a:lnTo>
                  <a:pt x="213" y="358"/>
                </a:lnTo>
                <a:close/>
                <a:moveTo>
                  <a:pt x="367" y="149"/>
                </a:moveTo>
                <a:cubicBezTo>
                  <a:pt x="328" y="126"/>
                  <a:pt x="279" y="137"/>
                  <a:pt x="259" y="173"/>
                </a:cubicBezTo>
                <a:cubicBezTo>
                  <a:pt x="238" y="209"/>
                  <a:pt x="265" y="250"/>
                  <a:pt x="246" y="288"/>
                </a:cubicBezTo>
                <a:lnTo>
                  <a:pt x="307" y="323"/>
                </a:lnTo>
                <a:cubicBezTo>
                  <a:pt x="330" y="288"/>
                  <a:pt x="380" y="291"/>
                  <a:pt x="401" y="255"/>
                </a:cubicBezTo>
                <a:cubicBezTo>
                  <a:pt x="421" y="219"/>
                  <a:pt x="406" y="172"/>
                  <a:pt x="367" y="149"/>
                </a:cubicBezTo>
                <a:close/>
                <a:moveTo>
                  <a:pt x="301" y="346"/>
                </a:moveTo>
                <a:lnTo>
                  <a:pt x="234" y="295"/>
                </a:lnTo>
                <a:cubicBezTo>
                  <a:pt x="229" y="292"/>
                  <a:pt x="223" y="293"/>
                  <a:pt x="219" y="298"/>
                </a:cubicBezTo>
                <a:cubicBezTo>
                  <a:pt x="216" y="304"/>
                  <a:pt x="218" y="311"/>
                  <a:pt x="223" y="315"/>
                </a:cubicBezTo>
                <a:lnTo>
                  <a:pt x="289" y="366"/>
                </a:lnTo>
                <a:cubicBezTo>
                  <a:pt x="295" y="370"/>
                  <a:pt x="301" y="368"/>
                  <a:pt x="304" y="363"/>
                </a:cubicBezTo>
                <a:cubicBezTo>
                  <a:pt x="308" y="357"/>
                  <a:pt x="306" y="350"/>
                  <a:pt x="301" y="346"/>
                </a:cubicBezTo>
                <a:close/>
                <a:moveTo>
                  <a:pt x="391" y="127"/>
                </a:moveTo>
                <a:lnTo>
                  <a:pt x="412" y="90"/>
                </a:lnTo>
                <a:lnTo>
                  <a:pt x="395" y="81"/>
                </a:lnTo>
                <a:lnTo>
                  <a:pt x="374" y="117"/>
                </a:lnTo>
                <a:lnTo>
                  <a:pt x="391" y="127"/>
                </a:lnTo>
                <a:close/>
                <a:moveTo>
                  <a:pt x="426" y="170"/>
                </a:moveTo>
                <a:lnTo>
                  <a:pt x="463" y="149"/>
                </a:lnTo>
                <a:lnTo>
                  <a:pt x="453" y="133"/>
                </a:lnTo>
                <a:lnTo>
                  <a:pt x="417" y="153"/>
                </a:lnTo>
                <a:lnTo>
                  <a:pt x="426" y="170"/>
                </a:lnTo>
                <a:close/>
                <a:moveTo>
                  <a:pt x="338" y="107"/>
                </a:moveTo>
                <a:lnTo>
                  <a:pt x="338" y="65"/>
                </a:lnTo>
                <a:lnTo>
                  <a:pt x="319" y="65"/>
                </a:lnTo>
                <a:lnTo>
                  <a:pt x="319" y="106"/>
                </a:lnTo>
                <a:lnTo>
                  <a:pt x="338" y="107"/>
                </a:lnTo>
                <a:close/>
                <a:moveTo>
                  <a:pt x="282" y="116"/>
                </a:moveTo>
                <a:lnTo>
                  <a:pt x="261" y="79"/>
                </a:lnTo>
                <a:lnTo>
                  <a:pt x="245" y="89"/>
                </a:lnTo>
                <a:lnTo>
                  <a:pt x="266" y="125"/>
                </a:lnTo>
                <a:lnTo>
                  <a:pt x="282" y="116"/>
                </a:lnTo>
                <a:close/>
                <a:moveTo>
                  <a:pt x="435" y="226"/>
                </a:moveTo>
                <a:lnTo>
                  <a:pt x="477" y="226"/>
                </a:lnTo>
                <a:lnTo>
                  <a:pt x="477" y="207"/>
                </a:lnTo>
                <a:lnTo>
                  <a:pt x="436" y="207"/>
                </a:lnTo>
                <a:lnTo>
                  <a:pt x="435" y="226"/>
                </a:lnTo>
                <a:close/>
                <a:moveTo>
                  <a:pt x="284" y="375"/>
                </a:moveTo>
                <a:lnTo>
                  <a:pt x="218" y="324"/>
                </a:lnTo>
                <a:cubicBezTo>
                  <a:pt x="213" y="320"/>
                  <a:pt x="206" y="322"/>
                  <a:pt x="203" y="327"/>
                </a:cubicBezTo>
                <a:cubicBezTo>
                  <a:pt x="200" y="332"/>
                  <a:pt x="201" y="340"/>
                  <a:pt x="206" y="344"/>
                </a:cubicBezTo>
                <a:lnTo>
                  <a:pt x="273" y="394"/>
                </a:lnTo>
                <a:cubicBezTo>
                  <a:pt x="278" y="398"/>
                  <a:pt x="285" y="397"/>
                  <a:pt x="288" y="391"/>
                </a:cubicBezTo>
                <a:cubicBezTo>
                  <a:pt x="291" y="386"/>
                  <a:pt x="289" y="378"/>
                  <a:pt x="284" y="375"/>
                </a:cubicBezTo>
                <a:close/>
                <a:moveTo>
                  <a:pt x="216" y="633"/>
                </a:moveTo>
                <a:cubicBezTo>
                  <a:pt x="223" y="583"/>
                  <a:pt x="223" y="530"/>
                  <a:pt x="210" y="483"/>
                </a:cubicBezTo>
                <a:cubicBezTo>
                  <a:pt x="0" y="365"/>
                  <a:pt x="55" y="92"/>
                  <a:pt x="231" y="37"/>
                </a:cubicBezTo>
                <a:cubicBezTo>
                  <a:pt x="324" y="0"/>
                  <a:pt x="450" y="22"/>
                  <a:pt x="533" y="105"/>
                </a:cubicBezTo>
                <a:cubicBezTo>
                  <a:pt x="593" y="165"/>
                  <a:pt x="564" y="180"/>
                  <a:pt x="564" y="180"/>
                </a:cubicBezTo>
                <a:lnTo>
                  <a:pt x="551" y="187"/>
                </a:lnTo>
                <a:cubicBezTo>
                  <a:pt x="558" y="216"/>
                  <a:pt x="571" y="268"/>
                  <a:pt x="569" y="276"/>
                </a:cubicBezTo>
                <a:cubicBezTo>
                  <a:pt x="567" y="285"/>
                  <a:pt x="556" y="295"/>
                  <a:pt x="556" y="295"/>
                </a:cubicBezTo>
                <a:lnTo>
                  <a:pt x="586" y="396"/>
                </a:lnTo>
                <a:lnTo>
                  <a:pt x="559" y="407"/>
                </a:lnTo>
                <a:cubicBezTo>
                  <a:pt x="565" y="439"/>
                  <a:pt x="568" y="466"/>
                  <a:pt x="565" y="498"/>
                </a:cubicBezTo>
                <a:cubicBezTo>
                  <a:pt x="565" y="503"/>
                  <a:pt x="547" y="519"/>
                  <a:pt x="532" y="520"/>
                </a:cubicBezTo>
                <a:lnTo>
                  <a:pt x="443" y="526"/>
                </a:lnTo>
                <a:lnTo>
                  <a:pt x="448" y="633"/>
                </a:lnTo>
                <a:lnTo>
                  <a:pt x="216" y="633"/>
                </a:lnTo>
                <a:close/>
              </a:path>
            </a:pathLst>
          </a:custGeom>
          <a:solidFill>
            <a:srgbClr val="1D4C61"/>
          </a:solidFill>
          <a:ln>
            <a:noFill/>
          </a:ln>
          <a:extLst/>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FFFFFF"/>
              </a:solidFill>
              <a:effectLst/>
              <a:uLnTx/>
              <a:uFillTx/>
              <a:latin typeface="Arial" panose="020B0604020202020204" pitchFamily="34" charset="0"/>
              <a:ea typeface="宋体" panose="02010600030101010101" pitchFamily="2" charset="-122"/>
            </a:endParaRPr>
          </a:p>
        </p:txBody>
      </p:sp>
      <p:sp>
        <p:nvSpPr>
          <p:cNvPr id="175" name="Freeform 35"/>
          <p:cNvSpPr>
            <a:spLocks noEditPoints="1" noChangeArrowheads="1"/>
          </p:cNvSpPr>
          <p:nvPr/>
        </p:nvSpPr>
        <p:spPr bwMode="auto">
          <a:xfrm>
            <a:off x="8455450" y="4340452"/>
            <a:ext cx="800100" cy="754062"/>
          </a:xfrm>
          <a:custGeom>
            <a:avLst/>
            <a:gdLst>
              <a:gd name="T0" fmla="*/ 522 w 638"/>
              <a:gd name="T1" fmla="*/ 59 h 603"/>
              <a:gd name="T2" fmla="*/ 520 w 638"/>
              <a:gd name="T3" fmla="*/ 186 h 603"/>
              <a:gd name="T4" fmla="*/ 301 w 638"/>
              <a:gd name="T5" fmla="*/ 186 h 603"/>
              <a:gd name="T6" fmla="*/ 299 w 638"/>
              <a:gd name="T7" fmla="*/ 129 h 603"/>
              <a:gd name="T8" fmla="*/ 299 w 638"/>
              <a:gd name="T9" fmla="*/ 119 h 603"/>
              <a:gd name="T10" fmla="*/ 301 w 638"/>
              <a:gd name="T11" fmla="*/ 54 h 603"/>
              <a:gd name="T12" fmla="*/ 305 w 638"/>
              <a:gd name="T13" fmla="*/ 27 h 603"/>
              <a:gd name="T14" fmla="*/ 273 w 638"/>
              <a:gd name="T15" fmla="*/ 59 h 603"/>
              <a:gd name="T16" fmla="*/ 263 w 638"/>
              <a:gd name="T17" fmla="*/ 113 h 603"/>
              <a:gd name="T18" fmla="*/ 111 w 638"/>
              <a:gd name="T19" fmla="*/ 94 h 603"/>
              <a:gd name="T20" fmla="*/ 112 w 638"/>
              <a:gd name="T21" fmla="*/ 207 h 603"/>
              <a:gd name="T22" fmla="*/ 117 w 638"/>
              <a:gd name="T23" fmla="*/ 207 h 603"/>
              <a:gd name="T24" fmla="*/ 148 w 638"/>
              <a:gd name="T25" fmla="*/ 339 h 603"/>
              <a:gd name="T26" fmla="*/ 155 w 638"/>
              <a:gd name="T27" fmla="*/ 339 h 603"/>
              <a:gd name="T28" fmla="*/ 185 w 638"/>
              <a:gd name="T29" fmla="*/ 223 h 603"/>
              <a:gd name="T30" fmla="*/ 185 w 638"/>
              <a:gd name="T31" fmla="*/ 126 h 603"/>
              <a:gd name="T32" fmla="*/ 263 w 638"/>
              <a:gd name="T33" fmla="*/ 136 h 603"/>
              <a:gd name="T34" fmla="*/ 282 w 638"/>
              <a:gd name="T35" fmla="*/ 204 h 603"/>
              <a:gd name="T36" fmla="*/ 305 w 638"/>
              <a:gd name="T37" fmla="*/ 214 h 603"/>
              <a:gd name="T38" fmla="*/ 539 w 638"/>
              <a:gd name="T39" fmla="*/ 204 h 603"/>
              <a:gd name="T40" fmla="*/ 539 w 638"/>
              <a:gd name="T41" fmla="*/ 36 h 603"/>
              <a:gd name="T42" fmla="*/ 520 w 638"/>
              <a:gd name="T43" fmla="*/ 221 h 603"/>
              <a:gd name="T44" fmla="*/ 523 w 638"/>
              <a:gd name="T45" fmla="*/ 341 h 603"/>
              <a:gd name="T46" fmla="*/ 367 w 638"/>
              <a:gd name="T47" fmla="*/ 249 h 603"/>
              <a:gd name="T48" fmla="*/ 334 w 638"/>
              <a:gd name="T49" fmla="*/ 249 h 603"/>
              <a:gd name="T50" fmla="*/ 520 w 638"/>
              <a:gd name="T51" fmla="*/ 221 h 603"/>
              <a:gd name="T52" fmla="*/ 158 w 638"/>
              <a:gd name="T53" fmla="*/ 438 h 603"/>
              <a:gd name="T54" fmla="*/ 113 w 638"/>
              <a:gd name="T55" fmla="*/ 373 h 603"/>
              <a:gd name="T56" fmla="*/ 361 w 638"/>
              <a:gd name="T57" fmla="*/ 438 h 603"/>
              <a:gd name="T58" fmla="*/ 316 w 638"/>
              <a:gd name="T59" fmla="*/ 373 h 603"/>
              <a:gd name="T60" fmla="*/ 567 w 638"/>
              <a:gd name="T61" fmla="*/ 438 h 603"/>
              <a:gd name="T62" fmla="*/ 522 w 638"/>
              <a:gd name="T63" fmla="*/ 373 h 603"/>
              <a:gd name="T64" fmla="*/ 200 w 638"/>
              <a:gd name="T65" fmla="*/ 487 h 603"/>
              <a:gd name="T66" fmla="*/ 221 w 638"/>
              <a:gd name="T67" fmla="*/ 527 h 603"/>
              <a:gd name="T68" fmla="*/ 265 w 638"/>
              <a:gd name="T69" fmla="*/ 448 h 603"/>
              <a:gd name="T70" fmla="*/ 403 w 638"/>
              <a:gd name="T71" fmla="*/ 527 h 603"/>
              <a:gd name="T72" fmla="*/ 433 w 638"/>
              <a:gd name="T73" fmla="*/ 527 h 603"/>
              <a:gd name="T74" fmla="*/ 570 w 638"/>
              <a:gd name="T75" fmla="*/ 448 h 603"/>
              <a:gd name="T76" fmla="*/ 614 w 638"/>
              <a:gd name="T77" fmla="*/ 527 h 603"/>
              <a:gd name="T78" fmla="*/ 638 w 638"/>
              <a:gd name="T79" fmla="*/ 549 h 603"/>
              <a:gd name="T80" fmla="*/ 608 w 638"/>
              <a:gd name="T81" fmla="*/ 549 h 603"/>
              <a:gd name="T82" fmla="*/ 433 w 638"/>
              <a:gd name="T83" fmla="*/ 549 h 603"/>
              <a:gd name="T84" fmla="*/ 403 w 638"/>
              <a:gd name="T85" fmla="*/ 549 h 603"/>
              <a:gd name="T86" fmla="*/ 227 w 638"/>
              <a:gd name="T87" fmla="*/ 549 h 603"/>
              <a:gd name="T88" fmla="*/ 200 w 638"/>
              <a:gd name="T89" fmla="*/ 549 h 603"/>
              <a:gd name="T90" fmla="*/ 24 w 638"/>
              <a:gd name="T91" fmla="*/ 549 h 603"/>
              <a:gd name="T92" fmla="*/ 24 w 638"/>
              <a:gd name="T93" fmla="*/ 527 h 603"/>
              <a:gd name="T94" fmla="*/ 152 w 638"/>
              <a:gd name="T95" fmla="*/ 0 h 603"/>
              <a:gd name="T96" fmla="*/ 108 w 638"/>
              <a:gd name="T97" fmla="*/ 44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38" h="603">
                <a:moveTo>
                  <a:pt x="516" y="52"/>
                </a:moveTo>
                <a:cubicBezTo>
                  <a:pt x="517" y="52"/>
                  <a:pt x="519" y="53"/>
                  <a:pt x="520" y="54"/>
                </a:cubicBezTo>
                <a:cubicBezTo>
                  <a:pt x="522" y="56"/>
                  <a:pt x="522" y="57"/>
                  <a:pt x="522" y="59"/>
                </a:cubicBezTo>
                <a:lnTo>
                  <a:pt x="522" y="181"/>
                </a:lnTo>
                <a:cubicBezTo>
                  <a:pt x="522" y="183"/>
                  <a:pt x="522" y="185"/>
                  <a:pt x="520" y="186"/>
                </a:cubicBezTo>
                <a:cubicBezTo>
                  <a:pt x="519" y="187"/>
                  <a:pt x="517" y="188"/>
                  <a:pt x="516" y="188"/>
                </a:cubicBezTo>
                <a:lnTo>
                  <a:pt x="305" y="188"/>
                </a:lnTo>
                <a:cubicBezTo>
                  <a:pt x="303" y="188"/>
                  <a:pt x="302" y="187"/>
                  <a:pt x="301" y="186"/>
                </a:cubicBezTo>
                <a:lnTo>
                  <a:pt x="300" y="186"/>
                </a:lnTo>
                <a:cubicBezTo>
                  <a:pt x="299" y="185"/>
                  <a:pt x="299" y="183"/>
                  <a:pt x="299" y="181"/>
                </a:cubicBezTo>
                <a:lnTo>
                  <a:pt x="299" y="129"/>
                </a:lnTo>
                <a:lnTo>
                  <a:pt x="403" y="107"/>
                </a:lnTo>
                <a:lnTo>
                  <a:pt x="403" y="105"/>
                </a:lnTo>
                <a:lnTo>
                  <a:pt x="299" y="119"/>
                </a:lnTo>
                <a:lnTo>
                  <a:pt x="299" y="59"/>
                </a:lnTo>
                <a:cubicBezTo>
                  <a:pt x="299" y="57"/>
                  <a:pt x="299" y="56"/>
                  <a:pt x="300" y="54"/>
                </a:cubicBezTo>
                <a:lnTo>
                  <a:pt x="301" y="54"/>
                </a:lnTo>
                <a:cubicBezTo>
                  <a:pt x="302" y="53"/>
                  <a:pt x="303" y="52"/>
                  <a:pt x="305" y="52"/>
                </a:cubicBezTo>
                <a:lnTo>
                  <a:pt x="516" y="52"/>
                </a:lnTo>
                <a:close/>
                <a:moveTo>
                  <a:pt x="305" y="27"/>
                </a:moveTo>
                <a:cubicBezTo>
                  <a:pt x="296" y="27"/>
                  <a:pt x="288" y="30"/>
                  <a:pt x="282" y="36"/>
                </a:cubicBezTo>
                <a:cubicBezTo>
                  <a:pt x="276" y="42"/>
                  <a:pt x="273" y="50"/>
                  <a:pt x="273" y="59"/>
                </a:cubicBezTo>
                <a:lnTo>
                  <a:pt x="273" y="122"/>
                </a:lnTo>
                <a:lnTo>
                  <a:pt x="263" y="124"/>
                </a:lnTo>
                <a:lnTo>
                  <a:pt x="263" y="113"/>
                </a:lnTo>
                <a:lnTo>
                  <a:pt x="217" y="113"/>
                </a:lnTo>
                <a:lnTo>
                  <a:pt x="185" y="94"/>
                </a:lnTo>
                <a:lnTo>
                  <a:pt x="111" y="94"/>
                </a:lnTo>
                <a:cubicBezTo>
                  <a:pt x="96" y="94"/>
                  <a:pt x="84" y="106"/>
                  <a:pt x="84" y="121"/>
                </a:cubicBezTo>
                <a:lnTo>
                  <a:pt x="84" y="207"/>
                </a:lnTo>
                <a:lnTo>
                  <a:pt x="112" y="207"/>
                </a:lnTo>
                <a:lnTo>
                  <a:pt x="112" y="144"/>
                </a:lnTo>
                <a:lnTo>
                  <a:pt x="117" y="144"/>
                </a:lnTo>
                <a:lnTo>
                  <a:pt x="117" y="207"/>
                </a:lnTo>
                <a:lnTo>
                  <a:pt x="117" y="223"/>
                </a:lnTo>
                <a:lnTo>
                  <a:pt x="117" y="339"/>
                </a:lnTo>
                <a:lnTo>
                  <a:pt x="148" y="339"/>
                </a:lnTo>
                <a:lnTo>
                  <a:pt x="148" y="243"/>
                </a:lnTo>
                <a:lnTo>
                  <a:pt x="155" y="243"/>
                </a:lnTo>
                <a:lnTo>
                  <a:pt x="155" y="339"/>
                </a:lnTo>
                <a:lnTo>
                  <a:pt x="185" y="339"/>
                </a:lnTo>
                <a:lnTo>
                  <a:pt x="185" y="322"/>
                </a:lnTo>
                <a:lnTo>
                  <a:pt x="185" y="223"/>
                </a:lnTo>
                <a:lnTo>
                  <a:pt x="185" y="207"/>
                </a:lnTo>
                <a:lnTo>
                  <a:pt x="185" y="144"/>
                </a:lnTo>
                <a:lnTo>
                  <a:pt x="185" y="126"/>
                </a:lnTo>
                <a:lnTo>
                  <a:pt x="217" y="144"/>
                </a:lnTo>
                <a:lnTo>
                  <a:pt x="263" y="144"/>
                </a:lnTo>
                <a:lnTo>
                  <a:pt x="263" y="136"/>
                </a:lnTo>
                <a:lnTo>
                  <a:pt x="273" y="134"/>
                </a:lnTo>
                <a:lnTo>
                  <a:pt x="273" y="181"/>
                </a:lnTo>
                <a:cubicBezTo>
                  <a:pt x="273" y="190"/>
                  <a:pt x="276" y="198"/>
                  <a:pt x="282" y="204"/>
                </a:cubicBezTo>
                <a:cubicBezTo>
                  <a:pt x="288" y="210"/>
                  <a:pt x="296" y="214"/>
                  <a:pt x="305" y="214"/>
                </a:cubicBezTo>
                <a:lnTo>
                  <a:pt x="516" y="214"/>
                </a:lnTo>
                <a:cubicBezTo>
                  <a:pt x="525" y="214"/>
                  <a:pt x="533" y="210"/>
                  <a:pt x="539" y="204"/>
                </a:cubicBezTo>
                <a:cubicBezTo>
                  <a:pt x="545" y="198"/>
                  <a:pt x="548" y="190"/>
                  <a:pt x="548" y="181"/>
                </a:cubicBezTo>
                <a:lnTo>
                  <a:pt x="548" y="59"/>
                </a:lnTo>
                <a:cubicBezTo>
                  <a:pt x="548" y="50"/>
                  <a:pt x="545" y="42"/>
                  <a:pt x="539" y="36"/>
                </a:cubicBezTo>
                <a:cubicBezTo>
                  <a:pt x="533" y="30"/>
                  <a:pt x="525" y="27"/>
                  <a:pt x="516" y="27"/>
                </a:cubicBezTo>
                <a:lnTo>
                  <a:pt x="305" y="27"/>
                </a:lnTo>
                <a:close/>
                <a:moveTo>
                  <a:pt x="520" y="221"/>
                </a:moveTo>
                <a:lnTo>
                  <a:pt x="520" y="249"/>
                </a:lnTo>
                <a:lnTo>
                  <a:pt x="497" y="249"/>
                </a:lnTo>
                <a:lnTo>
                  <a:pt x="523" y="341"/>
                </a:lnTo>
                <a:lnTo>
                  <a:pt x="490" y="341"/>
                </a:lnTo>
                <a:lnTo>
                  <a:pt x="464" y="249"/>
                </a:lnTo>
                <a:lnTo>
                  <a:pt x="367" y="249"/>
                </a:lnTo>
                <a:lnTo>
                  <a:pt x="341" y="341"/>
                </a:lnTo>
                <a:lnTo>
                  <a:pt x="308" y="341"/>
                </a:lnTo>
                <a:lnTo>
                  <a:pt x="334" y="249"/>
                </a:lnTo>
                <a:lnTo>
                  <a:pt x="306" y="249"/>
                </a:lnTo>
                <a:lnTo>
                  <a:pt x="306" y="221"/>
                </a:lnTo>
                <a:lnTo>
                  <a:pt x="520" y="221"/>
                </a:lnTo>
                <a:close/>
                <a:moveTo>
                  <a:pt x="113" y="373"/>
                </a:moveTo>
                <a:cubicBezTo>
                  <a:pt x="139" y="373"/>
                  <a:pt x="161" y="394"/>
                  <a:pt x="161" y="421"/>
                </a:cubicBezTo>
                <a:cubicBezTo>
                  <a:pt x="161" y="427"/>
                  <a:pt x="160" y="433"/>
                  <a:pt x="158" y="438"/>
                </a:cubicBezTo>
                <a:lnTo>
                  <a:pt x="68" y="438"/>
                </a:lnTo>
                <a:cubicBezTo>
                  <a:pt x="66" y="433"/>
                  <a:pt x="65" y="427"/>
                  <a:pt x="65" y="421"/>
                </a:cubicBezTo>
                <a:cubicBezTo>
                  <a:pt x="65" y="394"/>
                  <a:pt x="86" y="373"/>
                  <a:pt x="113" y="373"/>
                </a:cubicBezTo>
                <a:close/>
                <a:moveTo>
                  <a:pt x="316" y="373"/>
                </a:moveTo>
                <a:cubicBezTo>
                  <a:pt x="342" y="373"/>
                  <a:pt x="364" y="394"/>
                  <a:pt x="364" y="421"/>
                </a:cubicBezTo>
                <a:cubicBezTo>
                  <a:pt x="364" y="427"/>
                  <a:pt x="363" y="433"/>
                  <a:pt x="361" y="438"/>
                </a:cubicBezTo>
                <a:lnTo>
                  <a:pt x="271" y="438"/>
                </a:lnTo>
                <a:cubicBezTo>
                  <a:pt x="269" y="433"/>
                  <a:pt x="268" y="427"/>
                  <a:pt x="268" y="421"/>
                </a:cubicBezTo>
                <a:cubicBezTo>
                  <a:pt x="268" y="394"/>
                  <a:pt x="289" y="373"/>
                  <a:pt x="316" y="373"/>
                </a:cubicBezTo>
                <a:close/>
                <a:moveTo>
                  <a:pt x="522" y="373"/>
                </a:moveTo>
                <a:cubicBezTo>
                  <a:pt x="548" y="373"/>
                  <a:pt x="570" y="394"/>
                  <a:pt x="570" y="421"/>
                </a:cubicBezTo>
                <a:cubicBezTo>
                  <a:pt x="570" y="427"/>
                  <a:pt x="569" y="433"/>
                  <a:pt x="567" y="438"/>
                </a:cubicBezTo>
                <a:lnTo>
                  <a:pt x="477" y="438"/>
                </a:lnTo>
                <a:cubicBezTo>
                  <a:pt x="475" y="433"/>
                  <a:pt x="474" y="427"/>
                  <a:pt x="474" y="421"/>
                </a:cubicBezTo>
                <a:cubicBezTo>
                  <a:pt x="474" y="394"/>
                  <a:pt x="495" y="373"/>
                  <a:pt x="522" y="373"/>
                </a:cubicBezTo>
                <a:close/>
                <a:moveTo>
                  <a:pt x="62" y="448"/>
                </a:moveTo>
                <a:lnTo>
                  <a:pt x="161" y="448"/>
                </a:lnTo>
                <a:cubicBezTo>
                  <a:pt x="182" y="448"/>
                  <a:pt x="200" y="466"/>
                  <a:pt x="200" y="487"/>
                </a:cubicBezTo>
                <a:lnTo>
                  <a:pt x="200" y="527"/>
                </a:lnTo>
                <a:lnTo>
                  <a:pt x="203" y="527"/>
                </a:lnTo>
                <a:lnTo>
                  <a:pt x="221" y="527"/>
                </a:lnTo>
                <a:lnTo>
                  <a:pt x="227" y="527"/>
                </a:lnTo>
                <a:lnTo>
                  <a:pt x="227" y="487"/>
                </a:lnTo>
                <a:cubicBezTo>
                  <a:pt x="227" y="466"/>
                  <a:pt x="244" y="448"/>
                  <a:pt x="265" y="448"/>
                </a:cubicBezTo>
                <a:lnTo>
                  <a:pt x="364" y="448"/>
                </a:lnTo>
                <a:cubicBezTo>
                  <a:pt x="385" y="448"/>
                  <a:pt x="403" y="466"/>
                  <a:pt x="403" y="487"/>
                </a:cubicBezTo>
                <a:lnTo>
                  <a:pt x="403" y="527"/>
                </a:lnTo>
                <a:lnTo>
                  <a:pt x="409" y="527"/>
                </a:lnTo>
                <a:lnTo>
                  <a:pt x="424" y="527"/>
                </a:lnTo>
                <a:lnTo>
                  <a:pt x="433" y="527"/>
                </a:lnTo>
                <a:lnTo>
                  <a:pt x="433" y="487"/>
                </a:lnTo>
                <a:cubicBezTo>
                  <a:pt x="433" y="466"/>
                  <a:pt x="450" y="448"/>
                  <a:pt x="471" y="448"/>
                </a:cubicBezTo>
                <a:lnTo>
                  <a:pt x="570" y="448"/>
                </a:lnTo>
                <a:cubicBezTo>
                  <a:pt x="591" y="448"/>
                  <a:pt x="608" y="466"/>
                  <a:pt x="608" y="487"/>
                </a:cubicBezTo>
                <a:lnTo>
                  <a:pt x="608" y="527"/>
                </a:lnTo>
                <a:lnTo>
                  <a:pt x="614" y="527"/>
                </a:lnTo>
                <a:lnTo>
                  <a:pt x="630" y="527"/>
                </a:lnTo>
                <a:lnTo>
                  <a:pt x="638" y="527"/>
                </a:lnTo>
                <a:lnTo>
                  <a:pt x="638" y="549"/>
                </a:lnTo>
                <a:lnTo>
                  <a:pt x="630" y="549"/>
                </a:lnTo>
                <a:lnTo>
                  <a:pt x="614" y="549"/>
                </a:lnTo>
                <a:lnTo>
                  <a:pt x="608" y="549"/>
                </a:lnTo>
                <a:lnTo>
                  <a:pt x="608" y="603"/>
                </a:lnTo>
                <a:lnTo>
                  <a:pt x="433" y="603"/>
                </a:lnTo>
                <a:lnTo>
                  <a:pt x="433" y="549"/>
                </a:lnTo>
                <a:lnTo>
                  <a:pt x="424" y="549"/>
                </a:lnTo>
                <a:lnTo>
                  <a:pt x="409" y="549"/>
                </a:lnTo>
                <a:lnTo>
                  <a:pt x="403" y="549"/>
                </a:lnTo>
                <a:lnTo>
                  <a:pt x="403" y="603"/>
                </a:lnTo>
                <a:lnTo>
                  <a:pt x="227" y="603"/>
                </a:lnTo>
                <a:lnTo>
                  <a:pt x="227" y="549"/>
                </a:lnTo>
                <a:lnTo>
                  <a:pt x="221" y="549"/>
                </a:lnTo>
                <a:lnTo>
                  <a:pt x="203" y="549"/>
                </a:lnTo>
                <a:lnTo>
                  <a:pt x="200" y="549"/>
                </a:lnTo>
                <a:lnTo>
                  <a:pt x="200" y="603"/>
                </a:lnTo>
                <a:lnTo>
                  <a:pt x="24" y="603"/>
                </a:lnTo>
                <a:lnTo>
                  <a:pt x="24" y="549"/>
                </a:lnTo>
                <a:lnTo>
                  <a:pt x="0" y="549"/>
                </a:lnTo>
                <a:lnTo>
                  <a:pt x="0" y="527"/>
                </a:lnTo>
                <a:lnTo>
                  <a:pt x="24" y="527"/>
                </a:lnTo>
                <a:lnTo>
                  <a:pt x="24" y="487"/>
                </a:lnTo>
                <a:cubicBezTo>
                  <a:pt x="24" y="466"/>
                  <a:pt x="41" y="448"/>
                  <a:pt x="62" y="448"/>
                </a:cubicBezTo>
                <a:close/>
                <a:moveTo>
                  <a:pt x="152" y="0"/>
                </a:moveTo>
                <a:cubicBezTo>
                  <a:pt x="176" y="0"/>
                  <a:pt x="196" y="20"/>
                  <a:pt x="196" y="44"/>
                </a:cubicBezTo>
                <a:cubicBezTo>
                  <a:pt x="196" y="68"/>
                  <a:pt x="176" y="88"/>
                  <a:pt x="152" y="88"/>
                </a:cubicBezTo>
                <a:cubicBezTo>
                  <a:pt x="127" y="88"/>
                  <a:pt x="108" y="68"/>
                  <a:pt x="108" y="44"/>
                </a:cubicBezTo>
                <a:cubicBezTo>
                  <a:pt x="108" y="20"/>
                  <a:pt x="127" y="0"/>
                  <a:pt x="152" y="0"/>
                </a:cubicBezTo>
                <a:close/>
              </a:path>
            </a:pathLst>
          </a:custGeom>
          <a:solidFill>
            <a:srgbClr val="1D4C61"/>
          </a:solidFill>
          <a:ln>
            <a:noFill/>
          </a:ln>
          <a:extLst/>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FFFFFF"/>
              </a:solidFill>
              <a:effectLst/>
              <a:uLnTx/>
              <a:uFillTx/>
              <a:latin typeface="Arial" panose="020B0604020202020204" pitchFamily="34" charset="0"/>
              <a:ea typeface="宋体" panose="02010600030101010101" pitchFamily="2" charset="-122"/>
            </a:endParaRPr>
          </a:p>
        </p:txBody>
      </p:sp>
      <p:sp>
        <p:nvSpPr>
          <p:cNvPr id="176" name="Freeform 36"/>
          <p:cNvSpPr>
            <a:spLocks noEditPoints="1" noChangeArrowheads="1"/>
          </p:cNvSpPr>
          <p:nvPr/>
        </p:nvSpPr>
        <p:spPr bwMode="auto">
          <a:xfrm>
            <a:off x="1435525" y="4397602"/>
            <a:ext cx="693738" cy="685800"/>
          </a:xfrm>
          <a:custGeom>
            <a:avLst/>
            <a:gdLst>
              <a:gd name="T0" fmla="*/ 553 w 612"/>
              <a:gd name="T1" fmla="*/ 521 h 605"/>
              <a:gd name="T2" fmla="*/ 490 w 612"/>
              <a:gd name="T3" fmla="*/ 521 h 605"/>
              <a:gd name="T4" fmla="*/ 590 w 612"/>
              <a:gd name="T5" fmla="*/ 58 h 605"/>
              <a:gd name="T6" fmla="*/ 508 w 612"/>
              <a:gd name="T7" fmla="*/ 0 h 605"/>
              <a:gd name="T8" fmla="*/ 288 w 612"/>
              <a:gd name="T9" fmla="*/ 196 h 605"/>
              <a:gd name="T10" fmla="*/ 256 w 612"/>
              <a:gd name="T11" fmla="*/ 241 h 605"/>
              <a:gd name="T12" fmla="*/ 229 w 612"/>
              <a:gd name="T13" fmla="*/ 254 h 605"/>
              <a:gd name="T14" fmla="*/ 232 w 612"/>
              <a:gd name="T15" fmla="*/ 338 h 605"/>
              <a:gd name="T16" fmla="*/ 55 w 612"/>
              <a:gd name="T17" fmla="*/ 492 h 605"/>
              <a:gd name="T18" fmla="*/ 35 w 612"/>
              <a:gd name="T19" fmla="*/ 605 h 605"/>
              <a:gd name="T20" fmla="*/ 127 w 612"/>
              <a:gd name="T21" fmla="*/ 513 h 605"/>
              <a:gd name="T22" fmla="*/ 271 w 612"/>
              <a:gd name="T23" fmla="*/ 377 h 605"/>
              <a:gd name="T24" fmla="*/ 352 w 612"/>
              <a:gd name="T25" fmla="*/ 377 h 605"/>
              <a:gd name="T26" fmla="*/ 375 w 612"/>
              <a:gd name="T27" fmla="*/ 326 h 605"/>
              <a:gd name="T28" fmla="*/ 410 w 612"/>
              <a:gd name="T29" fmla="*/ 319 h 605"/>
              <a:gd name="T30" fmla="*/ 590 w 612"/>
              <a:gd name="T31" fmla="*/ 58 h 605"/>
              <a:gd name="T32" fmla="*/ 239 w 612"/>
              <a:gd name="T33" fmla="*/ 197 h 605"/>
              <a:gd name="T34" fmla="*/ 246 w 612"/>
              <a:gd name="T35" fmla="*/ 190 h 605"/>
              <a:gd name="T36" fmla="*/ 266 w 612"/>
              <a:gd name="T37" fmla="*/ 171 h 605"/>
              <a:gd name="T38" fmla="*/ 131 w 612"/>
              <a:gd name="T39" fmla="*/ 1 h 605"/>
              <a:gd name="T40" fmla="*/ 171 w 612"/>
              <a:gd name="T41" fmla="*/ 97 h 605"/>
              <a:gd name="T42" fmla="*/ 13 w 612"/>
              <a:gd name="T43" fmla="*/ 118 h 605"/>
              <a:gd name="T44" fmla="*/ 141 w 612"/>
              <a:gd name="T45" fmla="*/ 272 h 605"/>
              <a:gd name="T46" fmla="*/ 185 w 612"/>
              <a:gd name="T47" fmla="*/ 263 h 605"/>
              <a:gd name="T48" fmla="*/ 221 w 612"/>
              <a:gd name="T49" fmla="*/ 215 h 605"/>
              <a:gd name="T50" fmla="*/ 409 w 612"/>
              <a:gd name="T51" fmla="*/ 368 h 605"/>
              <a:gd name="T52" fmla="*/ 376 w 612"/>
              <a:gd name="T53" fmla="*/ 401 h 605"/>
              <a:gd name="T54" fmla="*/ 451 w 612"/>
              <a:gd name="T55" fmla="*/ 529 h 605"/>
              <a:gd name="T56" fmla="*/ 529 w 612"/>
              <a:gd name="T57" fmla="*/ 605 h 605"/>
              <a:gd name="T58" fmla="*/ 597 w 612"/>
              <a:gd name="T59" fmla="*/ 502 h 605"/>
              <a:gd name="T60" fmla="*/ 427 w 612"/>
              <a:gd name="T61" fmla="*/ 350 h 605"/>
              <a:gd name="T62" fmla="*/ 401 w 612"/>
              <a:gd name="T63" fmla="*/ 352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2" h="605">
                <a:moveTo>
                  <a:pt x="522" y="490"/>
                </a:moveTo>
                <a:cubicBezTo>
                  <a:pt x="539" y="490"/>
                  <a:pt x="553" y="504"/>
                  <a:pt x="553" y="521"/>
                </a:cubicBezTo>
                <a:cubicBezTo>
                  <a:pt x="553" y="539"/>
                  <a:pt x="539" y="553"/>
                  <a:pt x="522" y="553"/>
                </a:cubicBezTo>
                <a:cubicBezTo>
                  <a:pt x="504" y="553"/>
                  <a:pt x="490" y="539"/>
                  <a:pt x="490" y="521"/>
                </a:cubicBezTo>
                <a:cubicBezTo>
                  <a:pt x="490" y="504"/>
                  <a:pt x="504" y="490"/>
                  <a:pt x="522" y="490"/>
                </a:cubicBezTo>
                <a:close/>
                <a:moveTo>
                  <a:pt x="590" y="58"/>
                </a:moveTo>
                <a:lnTo>
                  <a:pt x="548" y="17"/>
                </a:lnTo>
                <a:cubicBezTo>
                  <a:pt x="537" y="5"/>
                  <a:pt x="522" y="0"/>
                  <a:pt x="508" y="0"/>
                </a:cubicBezTo>
                <a:cubicBezTo>
                  <a:pt x="493" y="0"/>
                  <a:pt x="478" y="5"/>
                  <a:pt x="467" y="17"/>
                </a:cubicBezTo>
                <a:lnTo>
                  <a:pt x="288" y="196"/>
                </a:lnTo>
                <a:cubicBezTo>
                  <a:pt x="293" y="207"/>
                  <a:pt x="289" y="223"/>
                  <a:pt x="281" y="231"/>
                </a:cubicBezTo>
                <a:cubicBezTo>
                  <a:pt x="275" y="237"/>
                  <a:pt x="265" y="241"/>
                  <a:pt x="256" y="241"/>
                </a:cubicBezTo>
                <a:cubicBezTo>
                  <a:pt x="252" y="241"/>
                  <a:pt x="249" y="240"/>
                  <a:pt x="245" y="239"/>
                </a:cubicBezTo>
                <a:lnTo>
                  <a:pt x="229" y="254"/>
                </a:lnTo>
                <a:cubicBezTo>
                  <a:pt x="207" y="277"/>
                  <a:pt x="207" y="313"/>
                  <a:pt x="229" y="335"/>
                </a:cubicBezTo>
                <a:lnTo>
                  <a:pt x="232" y="338"/>
                </a:lnTo>
                <a:lnTo>
                  <a:pt x="92" y="478"/>
                </a:lnTo>
                <a:lnTo>
                  <a:pt x="55" y="492"/>
                </a:lnTo>
                <a:lnTo>
                  <a:pt x="0" y="570"/>
                </a:lnTo>
                <a:lnTo>
                  <a:pt x="35" y="605"/>
                </a:lnTo>
                <a:lnTo>
                  <a:pt x="113" y="551"/>
                </a:lnTo>
                <a:lnTo>
                  <a:pt x="127" y="513"/>
                </a:lnTo>
                <a:lnTo>
                  <a:pt x="267" y="373"/>
                </a:lnTo>
                <a:lnTo>
                  <a:pt x="271" y="377"/>
                </a:lnTo>
                <a:cubicBezTo>
                  <a:pt x="283" y="388"/>
                  <a:pt x="297" y="394"/>
                  <a:pt x="312" y="394"/>
                </a:cubicBezTo>
                <a:cubicBezTo>
                  <a:pt x="326" y="394"/>
                  <a:pt x="341" y="388"/>
                  <a:pt x="352" y="377"/>
                </a:cubicBezTo>
                <a:lnTo>
                  <a:pt x="368" y="361"/>
                </a:lnTo>
                <a:cubicBezTo>
                  <a:pt x="363" y="351"/>
                  <a:pt x="367" y="335"/>
                  <a:pt x="375" y="326"/>
                </a:cubicBezTo>
                <a:cubicBezTo>
                  <a:pt x="381" y="320"/>
                  <a:pt x="391" y="317"/>
                  <a:pt x="399" y="317"/>
                </a:cubicBezTo>
                <a:cubicBezTo>
                  <a:pt x="403" y="317"/>
                  <a:pt x="407" y="317"/>
                  <a:pt x="410" y="319"/>
                </a:cubicBezTo>
                <a:lnTo>
                  <a:pt x="590" y="139"/>
                </a:lnTo>
                <a:cubicBezTo>
                  <a:pt x="612" y="117"/>
                  <a:pt x="612" y="81"/>
                  <a:pt x="590" y="58"/>
                </a:cubicBezTo>
                <a:close/>
                <a:moveTo>
                  <a:pt x="221" y="215"/>
                </a:moveTo>
                <a:lnTo>
                  <a:pt x="239" y="197"/>
                </a:lnTo>
                <a:lnTo>
                  <a:pt x="255" y="206"/>
                </a:lnTo>
                <a:lnTo>
                  <a:pt x="246" y="190"/>
                </a:lnTo>
                <a:lnTo>
                  <a:pt x="264" y="172"/>
                </a:lnTo>
                <a:lnTo>
                  <a:pt x="266" y="171"/>
                </a:lnTo>
                <a:cubicBezTo>
                  <a:pt x="270" y="160"/>
                  <a:pt x="272" y="151"/>
                  <a:pt x="272" y="141"/>
                </a:cubicBezTo>
                <a:cubicBezTo>
                  <a:pt x="272" y="69"/>
                  <a:pt x="203" y="0"/>
                  <a:pt x="131" y="1"/>
                </a:cubicBezTo>
                <a:cubicBezTo>
                  <a:pt x="131" y="1"/>
                  <a:pt x="123" y="9"/>
                  <a:pt x="118" y="13"/>
                </a:cubicBezTo>
                <a:cubicBezTo>
                  <a:pt x="176" y="71"/>
                  <a:pt x="171" y="61"/>
                  <a:pt x="171" y="97"/>
                </a:cubicBezTo>
                <a:cubicBezTo>
                  <a:pt x="171" y="126"/>
                  <a:pt x="125" y="171"/>
                  <a:pt x="97" y="171"/>
                </a:cubicBezTo>
                <a:cubicBezTo>
                  <a:pt x="61" y="171"/>
                  <a:pt x="72" y="177"/>
                  <a:pt x="13" y="118"/>
                </a:cubicBezTo>
                <a:cubicBezTo>
                  <a:pt x="9" y="123"/>
                  <a:pt x="1" y="131"/>
                  <a:pt x="1" y="131"/>
                </a:cubicBezTo>
                <a:cubicBezTo>
                  <a:pt x="2" y="203"/>
                  <a:pt x="70" y="272"/>
                  <a:pt x="141" y="272"/>
                </a:cubicBezTo>
                <a:cubicBezTo>
                  <a:pt x="154" y="272"/>
                  <a:pt x="168" y="267"/>
                  <a:pt x="182" y="261"/>
                </a:cubicBezTo>
                <a:lnTo>
                  <a:pt x="185" y="263"/>
                </a:lnTo>
                <a:cubicBezTo>
                  <a:pt x="189" y="251"/>
                  <a:pt x="196" y="240"/>
                  <a:pt x="206" y="230"/>
                </a:cubicBezTo>
                <a:lnTo>
                  <a:pt x="221" y="215"/>
                </a:lnTo>
                <a:close/>
                <a:moveTo>
                  <a:pt x="401" y="352"/>
                </a:moveTo>
                <a:lnTo>
                  <a:pt x="409" y="368"/>
                </a:lnTo>
                <a:lnTo>
                  <a:pt x="392" y="385"/>
                </a:lnTo>
                <a:lnTo>
                  <a:pt x="376" y="401"/>
                </a:lnTo>
                <a:cubicBezTo>
                  <a:pt x="367" y="410"/>
                  <a:pt x="356" y="417"/>
                  <a:pt x="343" y="422"/>
                </a:cubicBezTo>
                <a:lnTo>
                  <a:pt x="451" y="529"/>
                </a:lnTo>
                <a:lnTo>
                  <a:pt x="502" y="597"/>
                </a:lnTo>
                <a:lnTo>
                  <a:pt x="529" y="605"/>
                </a:lnTo>
                <a:lnTo>
                  <a:pt x="604" y="529"/>
                </a:lnTo>
                <a:lnTo>
                  <a:pt x="597" y="502"/>
                </a:lnTo>
                <a:lnTo>
                  <a:pt x="529" y="451"/>
                </a:lnTo>
                <a:lnTo>
                  <a:pt x="427" y="350"/>
                </a:lnTo>
                <a:lnTo>
                  <a:pt x="417" y="360"/>
                </a:lnTo>
                <a:lnTo>
                  <a:pt x="401" y="352"/>
                </a:lnTo>
                <a:close/>
              </a:path>
            </a:pathLst>
          </a:custGeom>
          <a:solidFill>
            <a:srgbClr val="1D4C61"/>
          </a:solidFill>
          <a:ln>
            <a:noFill/>
          </a:ln>
          <a:extLst/>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FFFFFF"/>
              </a:solidFill>
              <a:effectLst/>
              <a:uLnTx/>
              <a:uFillTx/>
              <a:latin typeface="Arial" panose="020B0604020202020204" pitchFamily="34" charset="0"/>
              <a:ea typeface="宋体" panose="02010600030101010101" pitchFamily="2" charset="-122"/>
            </a:endParaRPr>
          </a:p>
        </p:txBody>
      </p:sp>
      <p:sp>
        <p:nvSpPr>
          <p:cNvPr id="177" name="Freeform 37"/>
          <p:cNvSpPr>
            <a:spLocks noChangeArrowheads="1"/>
          </p:cNvSpPr>
          <p:nvPr/>
        </p:nvSpPr>
        <p:spPr bwMode="auto">
          <a:xfrm>
            <a:off x="2788075" y="4567464"/>
            <a:ext cx="392113" cy="452438"/>
          </a:xfrm>
          <a:custGeom>
            <a:avLst/>
            <a:gdLst>
              <a:gd name="T0" fmla="*/ 346 w 346"/>
              <a:gd name="T1" fmla="*/ 130 h 401"/>
              <a:gd name="T2" fmla="*/ 346 w 346"/>
              <a:gd name="T3" fmla="*/ 29 h 401"/>
              <a:gd name="T4" fmla="*/ 300 w 346"/>
              <a:gd name="T5" fmla="*/ 29 h 401"/>
              <a:gd name="T6" fmla="*/ 300 w 346"/>
              <a:gd name="T7" fmla="*/ 130 h 401"/>
              <a:gd name="T8" fmla="*/ 176 w 346"/>
              <a:gd name="T9" fmla="*/ 254 h 401"/>
              <a:gd name="T10" fmla="*/ 174 w 346"/>
              <a:gd name="T11" fmla="*/ 254 h 401"/>
              <a:gd name="T12" fmla="*/ 173 w 346"/>
              <a:gd name="T13" fmla="*/ 254 h 401"/>
              <a:gd name="T14" fmla="*/ 173 w 346"/>
              <a:gd name="T15" fmla="*/ 254 h 401"/>
              <a:gd name="T16" fmla="*/ 170 w 346"/>
              <a:gd name="T17" fmla="*/ 254 h 401"/>
              <a:gd name="T18" fmla="*/ 46 w 346"/>
              <a:gd name="T19" fmla="*/ 130 h 401"/>
              <a:gd name="T20" fmla="*/ 46 w 346"/>
              <a:gd name="T21" fmla="*/ 29 h 401"/>
              <a:gd name="T22" fmla="*/ 0 w 346"/>
              <a:gd name="T23" fmla="*/ 29 h 401"/>
              <a:gd name="T24" fmla="*/ 0 w 346"/>
              <a:gd name="T25" fmla="*/ 130 h 401"/>
              <a:gd name="T26" fmla="*/ 146 w 346"/>
              <a:gd name="T27" fmla="*/ 299 h 401"/>
              <a:gd name="T28" fmla="*/ 146 w 346"/>
              <a:gd name="T29" fmla="*/ 372 h 401"/>
              <a:gd name="T30" fmla="*/ 42 w 346"/>
              <a:gd name="T31" fmla="*/ 401 h 401"/>
              <a:gd name="T32" fmla="*/ 304 w 346"/>
              <a:gd name="T33" fmla="*/ 401 h 401"/>
              <a:gd name="T34" fmla="*/ 200 w 346"/>
              <a:gd name="T35" fmla="*/ 371 h 401"/>
              <a:gd name="T36" fmla="*/ 200 w 346"/>
              <a:gd name="T37" fmla="*/ 299 h 401"/>
              <a:gd name="T38" fmla="*/ 346 w 346"/>
              <a:gd name="T39" fmla="*/ 130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6" h="401">
                <a:moveTo>
                  <a:pt x="346" y="130"/>
                </a:moveTo>
                <a:lnTo>
                  <a:pt x="346" y="29"/>
                </a:lnTo>
                <a:cubicBezTo>
                  <a:pt x="346" y="0"/>
                  <a:pt x="300" y="0"/>
                  <a:pt x="300" y="29"/>
                </a:cubicBezTo>
                <a:lnTo>
                  <a:pt x="300" y="130"/>
                </a:lnTo>
                <a:cubicBezTo>
                  <a:pt x="300" y="199"/>
                  <a:pt x="245" y="254"/>
                  <a:pt x="176" y="254"/>
                </a:cubicBezTo>
                <a:cubicBezTo>
                  <a:pt x="176" y="254"/>
                  <a:pt x="175" y="254"/>
                  <a:pt x="174" y="254"/>
                </a:cubicBezTo>
                <a:lnTo>
                  <a:pt x="173" y="254"/>
                </a:lnTo>
                <a:cubicBezTo>
                  <a:pt x="172" y="254"/>
                  <a:pt x="171" y="254"/>
                  <a:pt x="170" y="254"/>
                </a:cubicBezTo>
                <a:cubicBezTo>
                  <a:pt x="102" y="254"/>
                  <a:pt x="46" y="199"/>
                  <a:pt x="46" y="130"/>
                </a:cubicBezTo>
                <a:lnTo>
                  <a:pt x="46" y="29"/>
                </a:lnTo>
                <a:cubicBezTo>
                  <a:pt x="46" y="0"/>
                  <a:pt x="0" y="0"/>
                  <a:pt x="0" y="29"/>
                </a:cubicBezTo>
                <a:cubicBezTo>
                  <a:pt x="0" y="43"/>
                  <a:pt x="0" y="130"/>
                  <a:pt x="0" y="130"/>
                </a:cubicBezTo>
                <a:cubicBezTo>
                  <a:pt x="0" y="216"/>
                  <a:pt x="63" y="287"/>
                  <a:pt x="146" y="299"/>
                </a:cubicBezTo>
                <a:lnTo>
                  <a:pt x="146" y="372"/>
                </a:lnTo>
                <a:lnTo>
                  <a:pt x="42" y="401"/>
                </a:lnTo>
                <a:lnTo>
                  <a:pt x="304" y="401"/>
                </a:lnTo>
                <a:lnTo>
                  <a:pt x="200" y="371"/>
                </a:lnTo>
                <a:lnTo>
                  <a:pt x="200" y="299"/>
                </a:lnTo>
                <a:cubicBezTo>
                  <a:pt x="283" y="287"/>
                  <a:pt x="346" y="216"/>
                  <a:pt x="346" y="130"/>
                </a:cubicBezTo>
                <a:close/>
              </a:path>
            </a:pathLst>
          </a:custGeom>
          <a:solidFill>
            <a:srgbClr val="1D4C61"/>
          </a:solidFill>
          <a:ln>
            <a:noFill/>
          </a:ln>
          <a:extLst/>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FFFFFF"/>
              </a:solidFill>
              <a:effectLst/>
              <a:uLnTx/>
              <a:uFillTx/>
              <a:latin typeface="Arial" panose="020B0604020202020204" pitchFamily="34" charset="0"/>
              <a:ea typeface="宋体" panose="02010600030101010101" pitchFamily="2" charset="-122"/>
            </a:endParaRPr>
          </a:p>
        </p:txBody>
      </p:sp>
      <p:sp>
        <p:nvSpPr>
          <p:cNvPr id="178" name="Freeform 38"/>
          <p:cNvSpPr>
            <a:spLocks noChangeArrowheads="1"/>
          </p:cNvSpPr>
          <p:nvPr/>
        </p:nvSpPr>
        <p:spPr bwMode="auto">
          <a:xfrm>
            <a:off x="2889675" y="4392839"/>
            <a:ext cx="190500" cy="411163"/>
          </a:xfrm>
          <a:custGeom>
            <a:avLst/>
            <a:gdLst>
              <a:gd name="T0" fmla="*/ 83 w 168"/>
              <a:gd name="T1" fmla="*/ 365 h 365"/>
              <a:gd name="T2" fmla="*/ 84 w 168"/>
              <a:gd name="T3" fmla="*/ 365 h 365"/>
              <a:gd name="T4" fmla="*/ 86 w 168"/>
              <a:gd name="T5" fmla="*/ 365 h 365"/>
              <a:gd name="T6" fmla="*/ 168 w 168"/>
              <a:gd name="T7" fmla="*/ 282 h 365"/>
              <a:gd name="T8" fmla="*/ 168 w 168"/>
              <a:gd name="T9" fmla="*/ 83 h 365"/>
              <a:gd name="T10" fmla="*/ 86 w 168"/>
              <a:gd name="T11" fmla="*/ 0 h 365"/>
              <a:gd name="T12" fmla="*/ 84 w 168"/>
              <a:gd name="T13" fmla="*/ 0 h 365"/>
              <a:gd name="T14" fmla="*/ 83 w 168"/>
              <a:gd name="T15" fmla="*/ 0 h 365"/>
              <a:gd name="T16" fmla="*/ 0 w 168"/>
              <a:gd name="T17" fmla="*/ 83 h 365"/>
              <a:gd name="T18" fmla="*/ 0 w 168"/>
              <a:gd name="T19" fmla="*/ 282 h 365"/>
              <a:gd name="T20" fmla="*/ 83 w 168"/>
              <a:gd name="T21" fmla="*/ 365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8" h="365">
                <a:moveTo>
                  <a:pt x="83" y="365"/>
                </a:moveTo>
                <a:cubicBezTo>
                  <a:pt x="83" y="365"/>
                  <a:pt x="84" y="365"/>
                  <a:pt x="84" y="365"/>
                </a:cubicBezTo>
                <a:cubicBezTo>
                  <a:pt x="85" y="365"/>
                  <a:pt x="85" y="365"/>
                  <a:pt x="86" y="365"/>
                </a:cubicBezTo>
                <a:cubicBezTo>
                  <a:pt x="131" y="365"/>
                  <a:pt x="168" y="328"/>
                  <a:pt x="168" y="282"/>
                </a:cubicBezTo>
                <a:lnTo>
                  <a:pt x="168" y="83"/>
                </a:lnTo>
                <a:cubicBezTo>
                  <a:pt x="168" y="37"/>
                  <a:pt x="131" y="0"/>
                  <a:pt x="86" y="0"/>
                </a:cubicBezTo>
                <a:cubicBezTo>
                  <a:pt x="85" y="0"/>
                  <a:pt x="85" y="0"/>
                  <a:pt x="84" y="0"/>
                </a:cubicBezTo>
                <a:cubicBezTo>
                  <a:pt x="84" y="0"/>
                  <a:pt x="83" y="0"/>
                  <a:pt x="83" y="0"/>
                </a:cubicBezTo>
                <a:cubicBezTo>
                  <a:pt x="37" y="0"/>
                  <a:pt x="0" y="37"/>
                  <a:pt x="0" y="83"/>
                </a:cubicBezTo>
                <a:lnTo>
                  <a:pt x="0" y="282"/>
                </a:lnTo>
                <a:cubicBezTo>
                  <a:pt x="0" y="328"/>
                  <a:pt x="37" y="365"/>
                  <a:pt x="83" y="365"/>
                </a:cubicBezTo>
                <a:close/>
              </a:path>
            </a:pathLst>
          </a:custGeom>
          <a:solidFill>
            <a:srgbClr val="1D4C61"/>
          </a:solidFill>
          <a:ln>
            <a:noFill/>
          </a:ln>
          <a:extLst/>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FFFFFF"/>
              </a:solidFill>
              <a:effectLst/>
              <a:uLnTx/>
              <a:uFillTx/>
              <a:latin typeface="Arial" panose="020B0604020202020204" pitchFamily="34" charset="0"/>
              <a:ea typeface="宋体" panose="02010600030101010101" pitchFamily="2" charset="-122"/>
            </a:endParaRPr>
          </a:p>
        </p:txBody>
      </p:sp>
      <p:sp>
        <p:nvSpPr>
          <p:cNvPr id="179" name="Freeform 39"/>
          <p:cNvSpPr>
            <a:spLocks noEditPoints="1" noChangeArrowheads="1"/>
          </p:cNvSpPr>
          <p:nvPr/>
        </p:nvSpPr>
        <p:spPr bwMode="auto">
          <a:xfrm>
            <a:off x="7237838" y="3243489"/>
            <a:ext cx="503237" cy="682625"/>
          </a:xfrm>
          <a:custGeom>
            <a:avLst/>
            <a:gdLst>
              <a:gd name="T0" fmla="*/ 58 w 443"/>
              <a:gd name="T1" fmla="*/ 98 h 605"/>
              <a:gd name="T2" fmla="*/ 49 w 443"/>
              <a:gd name="T3" fmla="*/ 605 h 605"/>
              <a:gd name="T4" fmla="*/ 443 w 443"/>
              <a:gd name="T5" fmla="*/ 148 h 605"/>
              <a:gd name="T6" fmla="*/ 410 w 443"/>
              <a:gd name="T7" fmla="*/ 159 h 605"/>
              <a:gd name="T8" fmla="*/ 51 w 443"/>
              <a:gd name="T9" fmla="*/ 570 h 605"/>
              <a:gd name="T10" fmla="*/ 192 w 443"/>
              <a:gd name="T11" fmla="*/ 64 h 605"/>
              <a:gd name="T12" fmla="*/ 252 w 443"/>
              <a:gd name="T13" fmla="*/ 64 h 605"/>
              <a:gd name="T14" fmla="*/ 221 w 443"/>
              <a:gd name="T15" fmla="*/ 96 h 605"/>
              <a:gd name="T16" fmla="*/ 155 w 443"/>
              <a:gd name="T17" fmla="*/ 66 h 605"/>
              <a:gd name="T18" fmla="*/ 81 w 443"/>
              <a:gd name="T19" fmla="*/ 153 h 605"/>
              <a:gd name="T20" fmla="*/ 362 w 443"/>
              <a:gd name="T21" fmla="*/ 153 h 605"/>
              <a:gd name="T22" fmla="*/ 288 w 443"/>
              <a:gd name="T23" fmla="*/ 66 h 605"/>
              <a:gd name="T24" fmla="*/ 155 w 443"/>
              <a:gd name="T25" fmla="*/ 66 h 605"/>
              <a:gd name="T26" fmla="*/ 156 w 443"/>
              <a:gd name="T27" fmla="*/ 459 h 605"/>
              <a:gd name="T28" fmla="*/ 107 w 443"/>
              <a:gd name="T29" fmla="*/ 473 h 605"/>
              <a:gd name="T30" fmla="*/ 97 w 443"/>
              <a:gd name="T31" fmla="*/ 484 h 605"/>
              <a:gd name="T32" fmla="*/ 156 w 443"/>
              <a:gd name="T33" fmla="*/ 488 h 605"/>
              <a:gd name="T34" fmla="*/ 94 w 443"/>
              <a:gd name="T35" fmla="*/ 519 h 605"/>
              <a:gd name="T36" fmla="*/ 172 w 443"/>
              <a:gd name="T37" fmla="*/ 481 h 605"/>
              <a:gd name="T38" fmla="*/ 172 w 443"/>
              <a:gd name="T39" fmla="*/ 456 h 605"/>
              <a:gd name="T40" fmla="*/ 78 w 443"/>
              <a:gd name="T41" fmla="*/ 461 h 605"/>
              <a:gd name="T42" fmla="*/ 152 w 443"/>
              <a:gd name="T43" fmla="*/ 539 h 605"/>
              <a:gd name="T44" fmla="*/ 152 w 443"/>
              <a:gd name="T45" fmla="*/ 237 h 605"/>
              <a:gd name="T46" fmla="*/ 107 w 443"/>
              <a:gd name="T47" fmla="*/ 251 h 605"/>
              <a:gd name="T48" fmla="*/ 123 w 443"/>
              <a:gd name="T49" fmla="*/ 291 h 605"/>
              <a:gd name="T50" fmla="*/ 94 w 443"/>
              <a:gd name="T51" fmla="*/ 302 h 605"/>
              <a:gd name="T52" fmla="*/ 152 w 443"/>
              <a:gd name="T53" fmla="*/ 222 h 605"/>
              <a:gd name="T54" fmla="*/ 78 w 443"/>
              <a:gd name="T55" fmla="*/ 300 h 605"/>
              <a:gd name="T56" fmla="*/ 171 w 443"/>
              <a:gd name="T57" fmla="*/ 255 h 605"/>
              <a:gd name="T58" fmla="*/ 170 w 443"/>
              <a:gd name="T59" fmla="*/ 234 h 605"/>
              <a:gd name="T60" fmla="*/ 156 w 443"/>
              <a:gd name="T61" fmla="*/ 357 h 605"/>
              <a:gd name="T62" fmla="*/ 97 w 443"/>
              <a:gd name="T63" fmla="*/ 372 h 605"/>
              <a:gd name="T64" fmla="*/ 156 w 443"/>
              <a:gd name="T65" fmla="*/ 412 h 605"/>
              <a:gd name="T66" fmla="*/ 171 w 443"/>
              <a:gd name="T67" fmla="*/ 345 h 605"/>
              <a:gd name="T68" fmla="*/ 78 w 443"/>
              <a:gd name="T69" fmla="*/ 349 h 605"/>
              <a:gd name="T70" fmla="*/ 156 w 443"/>
              <a:gd name="T71" fmla="*/ 427 h 605"/>
              <a:gd name="T72" fmla="*/ 205 w 443"/>
              <a:gd name="T73" fmla="*/ 330 h 605"/>
              <a:gd name="T74" fmla="*/ 232 w 443"/>
              <a:gd name="T75" fmla="*/ 513 h 605"/>
              <a:gd name="T76" fmla="*/ 356 w 443"/>
              <a:gd name="T77" fmla="*/ 475 h 605"/>
              <a:gd name="T78" fmla="*/ 227 w 443"/>
              <a:gd name="T79" fmla="*/ 508 h 605"/>
              <a:gd name="T80" fmla="*/ 356 w 443"/>
              <a:gd name="T81" fmla="*/ 360 h 605"/>
              <a:gd name="T82" fmla="*/ 227 w 443"/>
              <a:gd name="T83" fmla="*/ 291 h 605"/>
              <a:gd name="T84" fmla="*/ 227 w 443"/>
              <a:gd name="T85" fmla="*/ 25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43" h="605">
                <a:moveTo>
                  <a:pt x="34" y="159"/>
                </a:moveTo>
                <a:cubicBezTo>
                  <a:pt x="34" y="142"/>
                  <a:pt x="42" y="134"/>
                  <a:pt x="58" y="133"/>
                </a:cubicBezTo>
                <a:lnTo>
                  <a:pt x="58" y="98"/>
                </a:lnTo>
                <a:cubicBezTo>
                  <a:pt x="27" y="99"/>
                  <a:pt x="0" y="118"/>
                  <a:pt x="0" y="148"/>
                </a:cubicBezTo>
                <a:lnTo>
                  <a:pt x="0" y="556"/>
                </a:lnTo>
                <a:cubicBezTo>
                  <a:pt x="0" y="581"/>
                  <a:pt x="24" y="605"/>
                  <a:pt x="49" y="605"/>
                </a:cubicBezTo>
                <a:lnTo>
                  <a:pt x="394" y="605"/>
                </a:lnTo>
                <a:cubicBezTo>
                  <a:pt x="419" y="605"/>
                  <a:pt x="443" y="581"/>
                  <a:pt x="443" y="556"/>
                </a:cubicBezTo>
                <a:lnTo>
                  <a:pt x="443" y="148"/>
                </a:lnTo>
                <a:cubicBezTo>
                  <a:pt x="443" y="118"/>
                  <a:pt x="416" y="99"/>
                  <a:pt x="385" y="98"/>
                </a:cubicBezTo>
                <a:lnTo>
                  <a:pt x="385" y="133"/>
                </a:lnTo>
                <a:cubicBezTo>
                  <a:pt x="402" y="134"/>
                  <a:pt x="410" y="142"/>
                  <a:pt x="410" y="159"/>
                </a:cubicBezTo>
                <a:lnTo>
                  <a:pt x="410" y="545"/>
                </a:lnTo>
                <a:cubicBezTo>
                  <a:pt x="410" y="557"/>
                  <a:pt x="404" y="570"/>
                  <a:pt x="393" y="570"/>
                </a:cubicBezTo>
                <a:lnTo>
                  <a:pt x="51" y="570"/>
                </a:lnTo>
                <a:cubicBezTo>
                  <a:pt x="37" y="570"/>
                  <a:pt x="34" y="556"/>
                  <a:pt x="34" y="542"/>
                </a:cubicBezTo>
                <a:lnTo>
                  <a:pt x="34" y="159"/>
                </a:lnTo>
                <a:close/>
                <a:moveTo>
                  <a:pt x="192" y="64"/>
                </a:moveTo>
                <a:cubicBezTo>
                  <a:pt x="192" y="50"/>
                  <a:pt x="205" y="37"/>
                  <a:pt x="219" y="37"/>
                </a:cubicBezTo>
                <a:lnTo>
                  <a:pt x="224" y="37"/>
                </a:lnTo>
                <a:cubicBezTo>
                  <a:pt x="238" y="37"/>
                  <a:pt x="252" y="50"/>
                  <a:pt x="252" y="64"/>
                </a:cubicBezTo>
                <a:lnTo>
                  <a:pt x="252" y="67"/>
                </a:lnTo>
                <a:cubicBezTo>
                  <a:pt x="252" y="83"/>
                  <a:pt x="238" y="96"/>
                  <a:pt x="222" y="96"/>
                </a:cubicBezTo>
                <a:lnTo>
                  <a:pt x="221" y="96"/>
                </a:lnTo>
                <a:cubicBezTo>
                  <a:pt x="205" y="96"/>
                  <a:pt x="192" y="83"/>
                  <a:pt x="192" y="67"/>
                </a:cubicBezTo>
                <a:lnTo>
                  <a:pt x="192" y="64"/>
                </a:lnTo>
                <a:close/>
                <a:moveTo>
                  <a:pt x="155" y="66"/>
                </a:moveTo>
                <a:lnTo>
                  <a:pt x="106" y="66"/>
                </a:lnTo>
                <a:cubicBezTo>
                  <a:pt x="89" y="66"/>
                  <a:pt x="81" y="74"/>
                  <a:pt x="81" y="90"/>
                </a:cubicBezTo>
                <a:lnTo>
                  <a:pt x="81" y="153"/>
                </a:lnTo>
                <a:cubicBezTo>
                  <a:pt x="81" y="164"/>
                  <a:pt x="88" y="175"/>
                  <a:pt x="98" y="175"/>
                </a:cubicBezTo>
                <a:lnTo>
                  <a:pt x="345" y="175"/>
                </a:lnTo>
                <a:cubicBezTo>
                  <a:pt x="355" y="175"/>
                  <a:pt x="362" y="164"/>
                  <a:pt x="362" y="153"/>
                </a:cubicBezTo>
                <a:lnTo>
                  <a:pt x="362" y="90"/>
                </a:lnTo>
                <a:cubicBezTo>
                  <a:pt x="362" y="74"/>
                  <a:pt x="354" y="66"/>
                  <a:pt x="337" y="66"/>
                </a:cubicBezTo>
                <a:lnTo>
                  <a:pt x="288" y="66"/>
                </a:lnTo>
                <a:cubicBezTo>
                  <a:pt x="288" y="32"/>
                  <a:pt x="260" y="0"/>
                  <a:pt x="227" y="0"/>
                </a:cubicBezTo>
                <a:lnTo>
                  <a:pt x="216" y="0"/>
                </a:lnTo>
                <a:cubicBezTo>
                  <a:pt x="184" y="0"/>
                  <a:pt x="155" y="32"/>
                  <a:pt x="155" y="66"/>
                </a:cubicBezTo>
                <a:close/>
                <a:moveTo>
                  <a:pt x="94" y="464"/>
                </a:moveTo>
                <a:cubicBezTo>
                  <a:pt x="94" y="460"/>
                  <a:pt x="95" y="459"/>
                  <a:pt x="98" y="459"/>
                </a:cubicBezTo>
                <a:lnTo>
                  <a:pt x="156" y="459"/>
                </a:lnTo>
                <a:lnTo>
                  <a:pt x="156" y="464"/>
                </a:lnTo>
                <a:cubicBezTo>
                  <a:pt x="156" y="469"/>
                  <a:pt x="132" y="483"/>
                  <a:pt x="127" y="485"/>
                </a:cubicBezTo>
                <a:cubicBezTo>
                  <a:pt x="123" y="482"/>
                  <a:pt x="114" y="473"/>
                  <a:pt x="107" y="473"/>
                </a:cubicBezTo>
                <a:lnTo>
                  <a:pt x="106" y="473"/>
                </a:lnTo>
                <a:cubicBezTo>
                  <a:pt x="102" y="473"/>
                  <a:pt x="97" y="479"/>
                  <a:pt x="97" y="482"/>
                </a:cubicBezTo>
                <a:lnTo>
                  <a:pt x="97" y="484"/>
                </a:lnTo>
                <a:cubicBezTo>
                  <a:pt x="97" y="488"/>
                  <a:pt x="118" y="511"/>
                  <a:pt x="123" y="511"/>
                </a:cubicBezTo>
                <a:lnTo>
                  <a:pt x="124" y="511"/>
                </a:lnTo>
                <a:cubicBezTo>
                  <a:pt x="128" y="511"/>
                  <a:pt x="152" y="492"/>
                  <a:pt x="156" y="488"/>
                </a:cubicBezTo>
                <a:cubicBezTo>
                  <a:pt x="156" y="497"/>
                  <a:pt x="160" y="524"/>
                  <a:pt x="152" y="524"/>
                </a:cubicBezTo>
                <a:lnTo>
                  <a:pt x="98" y="524"/>
                </a:lnTo>
                <a:cubicBezTo>
                  <a:pt x="95" y="524"/>
                  <a:pt x="94" y="523"/>
                  <a:pt x="94" y="519"/>
                </a:cubicBezTo>
                <a:lnTo>
                  <a:pt x="94" y="464"/>
                </a:lnTo>
                <a:close/>
                <a:moveTo>
                  <a:pt x="152" y="539"/>
                </a:moveTo>
                <a:cubicBezTo>
                  <a:pt x="181" y="539"/>
                  <a:pt x="170" y="507"/>
                  <a:pt x="172" y="481"/>
                </a:cubicBezTo>
                <a:cubicBezTo>
                  <a:pt x="173" y="467"/>
                  <a:pt x="207" y="455"/>
                  <a:pt x="210" y="443"/>
                </a:cubicBezTo>
                <a:lnTo>
                  <a:pt x="206" y="443"/>
                </a:lnTo>
                <a:cubicBezTo>
                  <a:pt x="195" y="443"/>
                  <a:pt x="179" y="452"/>
                  <a:pt x="172" y="456"/>
                </a:cubicBezTo>
                <a:cubicBezTo>
                  <a:pt x="168" y="451"/>
                  <a:pt x="164" y="444"/>
                  <a:pt x="155" y="444"/>
                </a:cubicBezTo>
                <a:lnTo>
                  <a:pt x="95" y="444"/>
                </a:lnTo>
                <a:cubicBezTo>
                  <a:pt x="86" y="444"/>
                  <a:pt x="78" y="452"/>
                  <a:pt x="78" y="461"/>
                </a:cubicBezTo>
                <a:lnTo>
                  <a:pt x="78" y="522"/>
                </a:lnTo>
                <a:cubicBezTo>
                  <a:pt x="78" y="533"/>
                  <a:pt x="87" y="539"/>
                  <a:pt x="98" y="539"/>
                </a:cubicBezTo>
                <a:lnTo>
                  <a:pt x="152" y="539"/>
                </a:lnTo>
                <a:close/>
                <a:moveTo>
                  <a:pt x="94" y="242"/>
                </a:moveTo>
                <a:cubicBezTo>
                  <a:pt x="94" y="238"/>
                  <a:pt x="95" y="237"/>
                  <a:pt x="98" y="237"/>
                </a:cubicBezTo>
                <a:lnTo>
                  <a:pt x="152" y="237"/>
                </a:lnTo>
                <a:cubicBezTo>
                  <a:pt x="155" y="237"/>
                  <a:pt x="156" y="238"/>
                  <a:pt x="156" y="242"/>
                </a:cubicBezTo>
                <a:cubicBezTo>
                  <a:pt x="156" y="246"/>
                  <a:pt x="130" y="263"/>
                  <a:pt x="127" y="263"/>
                </a:cubicBezTo>
                <a:cubicBezTo>
                  <a:pt x="124" y="263"/>
                  <a:pt x="116" y="251"/>
                  <a:pt x="107" y="251"/>
                </a:cubicBezTo>
                <a:cubicBezTo>
                  <a:pt x="103" y="251"/>
                  <a:pt x="97" y="256"/>
                  <a:pt x="97" y="260"/>
                </a:cubicBezTo>
                <a:lnTo>
                  <a:pt x="97" y="262"/>
                </a:lnTo>
                <a:cubicBezTo>
                  <a:pt x="97" y="268"/>
                  <a:pt x="118" y="288"/>
                  <a:pt x="123" y="291"/>
                </a:cubicBezTo>
                <a:lnTo>
                  <a:pt x="156" y="266"/>
                </a:lnTo>
                <a:lnTo>
                  <a:pt x="156" y="302"/>
                </a:lnTo>
                <a:lnTo>
                  <a:pt x="94" y="302"/>
                </a:lnTo>
                <a:lnTo>
                  <a:pt x="94" y="242"/>
                </a:lnTo>
                <a:close/>
                <a:moveTo>
                  <a:pt x="170" y="234"/>
                </a:moveTo>
                <a:cubicBezTo>
                  <a:pt x="168" y="226"/>
                  <a:pt x="162" y="222"/>
                  <a:pt x="152" y="222"/>
                </a:cubicBezTo>
                <a:lnTo>
                  <a:pt x="98" y="222"/>
                </a:lnTo>
                <a:cubicBezTo>
                  <a:pt x="87" y="222"/>
                  <a:pt x="78" y="228"/>
                  <a:pt x="78" y="239"/>
                </a:cubicBezTo>
                <a:lnTo>
                  <a:pt x="78" y="300"/>
                </a:lnTo>
                <a:cubicBezTo>
                  <a:pt x="78" y="309"/>
                  <a:pt x="86" y="317"/>
                  <a:pt x="95" y="317"/>
                </a:cubicBezTo>
                <a:lnTo>
                  <a:pt x="155" y="317"/>
                </a:lnTo>
                <a:cubicBezTo>
                  <a:pt x="179" y="317"/>
                  <a:pt x="172" y="279"/>
                  <a:pt x="171" y="255"/>
                </a:cubicBezTo>
                <a:lnTo>
                  <a:pt x="210" y="222"/>
                </a:lnTo>
                <a:cubicBezTo>
                  <a:pt x="210" y="222"/>
                  <a:pt x="207" y="220"/>
                  <a:pt x="207" y="220"/>
                </a:cubicBezTo>
                <a:cubicBezTo>
                  <a:pt x="192" y="220"/>
                  <a:pt x="180" y="233"/>
                  <a:pt x="170" y="234"/>
                </a:cubicBezTo>
                <a:close/>
                <a:moveTo>
                  <a:pt x="94" y="349"/>
                </a:moveTo>
                <a:lnTo>
                  <a:pt x="156" y="349"/>
                </a:lnTo>
                <a:lnTo>
                  <a:pt x="156" y="357"/>
                </a:lnTo>
                <a:lnTo>
                  <a:pt x="127" y="375"/>
                </a:lnTo>
                <a:lnTo>
                  <a:pt x="108" y="361"/>
                </a:lnTo>
                <a:cubicBezTo>
                  <a:pt x="103" y="364"/>
                  <a:pt x="97" y="365"/>
                  <a:pt x="97" y="372"/>
                </a:cubicBezTo>
                <a:cubicBezTo>
                  <a:pt x="97" y="377"/>
                  <a:pt x="118" y="401"/>
                  <a:pt x="123" y="401"/>
                </a:cubicBezTo>
                <a:cubicBezTo>
                  <a:pt x="130" y="401"/>
                  <a:pt x="148" y="380"/>
                  <a:pt x="156" y="378"/>
                </a:cubicBezTo>
                <a:lnTo>
                  <a:pt x="156" y="412"/>
                </a:lnTo>
                <a:lnTo>
                  <a:pt x="94" y="412"/>
                </a:lnTo>
                <a:lnTo>
                  <a:pt x="94" y="349"/>
                </a:lnTo>
                <a:close/>
                <a:moveTo>
                  <a:pt x="171" y="345"/>
                </a:moveTo>
                <a:cubicBezTo>
                  <a:pt x="169" y="340"/>
                  <a:pt x="165" y="334"/>
                  <a:pt x="156" y="334"/>
                </a:cubicBezTo>
                <a:lnTo>
                  <a:pt x="94" y="334"/>
                </a:lnTo>
                <a:cubicBezTo>
                  <a:pt x="86" y="334"/>
                  <a:pt x="78" y="341"/>
                  <a:pt x="78" y="349"/>
                </a:cubicBezTo>
                <a:lnTo>
                  <a:pt x="78" y="412"/>
                </a:lnTo>
                <a:cubicBezTo>
                  <a:pt x="78" y="420"/>
                  <a:pt x="86" y="427"/>
                  <a:pt x="94" y="427"/>
                </a:cubicBezTo>
                <a:lnTo>
                  <a:pt x="156" y="427"/>
                </a:lnTo>
                <a:cubicBezTo>
                  <a:pt x="179" y="427"/>
                  <a:pt x="172" y="388"/>
                  <a:pt x="171" y="365"/>
                </a:cubicBezTo>
                <a:lnTo>
                  <a:pt x="210" y="333"/>
                </a:lnTo>
                <a:lnTo>
                  <a:pt x="205" y="330"/>
                </a:lnTo>
                <a:lnTo>
                  <a:pt x="171" y="345"/>
                </a:lnTo>
                <a:close/>
                <a:moveTo>
                  <a:pt x="227" y="508"/>
                </a:moveTo>
                <a:cubicBezTo>
                  <a:pt x="227" y="512"/>
                  <a:pt x="228" y="513"/>
                  <a:pt x="232" y="513"/>
                </a:cubicBezTo>
                <a:lnTo>
                  <a:pt x="351" y="513"/>
                </a:lnTo>
                <a:cubicBezTo>
                  <a:pt x="355" y="513"/>
                  <a:pt x="356" y="512"/>
                  <a:pt x="356" y="508"/>
                </a:cubicBezTo>
                <a:lnTo>
                  <a:pt x="356" y="475"/>
                </a:lnTo>
                <a:cubicBezTo>
                  <a:pt x="356" y="471"/>
                  <a:pt x="355" y="470"/>
                  <a:pt x="351" y="470"/>
                </a:cubicBezTo>
                <a:lnTo>
                  <a:pt x="227" y="470"/>
                </a:lnTo>
                <a:lnTo>
                  <a:pt x="227" y="508"/>
                </a:lnTo>
                <a:close/>
                <a:moveTo>
                  <a:pt x="227" y="401"/>
                </a:moveTo>
                <a:lnTo>
                  <a:pt x="356" y="401"/>
                </a:lnTo>
                <a:lnTo>
                  <a:pt x="356" y="360"/>
                </a:lnTo>
                <a:lnTo>
                  <a:pt x="227" y="360"/>
                </a:lnTo>
                <a:lnTo>
                  <a:pt x="227" y="401"/>
                </a:lnTo>
                <a:close/>
                <a:moveTo>
                  <a:pt x="227" y="291"/>
                </a:moveTo>
                <a:lnTo>
                  <a:pt x="321" y="291"/>
                </a:lnTo>
                <a:lnTo>
                  <a:pt x="321" y="250"/>
                </a:lnTo>
                <a:lnTo>
                  <a:pt x="227" y="250"/>
                </a:lnTo>
                <a:lnTo>
                  <a:pt x="227" y="291"/>
                </a:lnTo>
                <a:close/>
              </a:path>
            </a:pathLst>
          </a:custGeom>
          <a:solidFill>
            <a:srgbClr val="1D4C61"/>
          </a:solidFill>
          <a:ln>
            <a:noFill/>
          </a:ln>
          <a:extLst/>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FFFFFF"/>
              </a:solidFill>
              <a:effectLst/>
              <a:uLnTx/>
              <a:uFillTx/>
              <a:latin typeface="Arial" panose="020B0604020202020204" pitchFamily="34" charset="0"/>
              <a:ea typeface="宋体" panose="02010600030101010101" pitchFamily="2" charset="-122"/>
            </a:endParaRPr>
          </a:p>
        </p:txBody>
      </p:sp>
      <p:sp>
        <p:nvSpPr>
          <p:cNvPr id="180" name="Freeform 40"/>
          <p:cNvSpPr>
            <a:spLocks noEditPoints="1" noChangeArrowheads="1"/>
          </p:cNvSpPr>
          <p:nvPr/>
        </p:nvSpPr>
        <p:spPr bwMode="auto">
          <a:xfrm>
            <a:off x="7102900" y="2252889"/>
            <a:ext cx="768350" cy="712788"/>
          </a:xfrm>
          <a:custGeom>
            <a:avLst/>
            <a:gdLst>
              <a:gd name="T0" fmla="*/ 373 w 678"/>
              <a:gd name="T1" fmla="*/ 551 h 630"/>
              <a:gd name="T2" fmla="*/ 280 w 678"/>
              <a:gd name="T3" fmla="*/ 592 h 630"/>
              <a:gd name="T4" fmla="*/ 190 w 678"/>
              <a:gd name="T5" fmla="*/ 21 h 630"/>
              <a:gd name="T6" fmla="*/ 210 w 678"/>
              <a:gd name="T7" fmla="*/ 34 h 630"/>
              <a:gd name="T8" fmla="*/ 342 w 678"/>
              <a:gd name="T9" fmla="*/ 1 h 630"/>
              <a:gd name="T10" fmla="*/ 169 w 678"/>
              <a:gd name="T11" fmla="*/ 25 h 630"/>
              <a:gd name="T12" fmla="*/ 207 w 678"/>
              <a:gd name="T13" fmla="*/ 62 h 630"/>
              <a:gd name="T14" fmla="*/ 199 w 678"/>
              <a:gd name="T15" fmla="*/ 340 h 630"/>
              <a:gd name="T16" fmla="*/ 161 w 678"/>
              <a:gd name="T17" fmla="*/ 304 h 630"/>
              <a:gd name="T18" fmla="*/ 169 w 678"/>
              <a:gd name="T19" fmla="*/ 25 h 630"/>
              <a:gd name="T20" fmla="*/ 309 w 678"/>
              <a:gd name="T21" fmla="*/ 120 h 630"/>
              <a:gd name="T22" fmla="*/ 467 w 678"/>
              <a:gd name="T23" fmla="*/ 102 h 630"/>
              <a:gd name="T24" fmla="*/ 291 w 678"/>
              <a:gd name="T25" fmla="*/ 109 h 630"/>
              <a:gd name="T26" fmla="*/ 300 w 678"/>
              <a:gd name="T27" fmla="*/ 133 h 630"/>
              <a:gd name="T28" fmla="*/ 308 w 678"/>
              <a:gd name="T29" fmla="*/ 421 h 630"/>
              <a:gd name="T30" fmla="*/ 270 w 678"/>
              <a:gd name="T31" fmla="*/ 410 h 630"/>
              <a:gd name="T32" fmla="*/ 263 w 678"/>
              <a:gd name="T33" fmla="*/ 122 h 630"/>
              <a:gd name="T34" fmla="*/ 322 w 678"/>
              <a:gd name="T35" fmla="*/ 145 h 630"/>
              <a:gd name="T36" fmla="*/ 511 w 678"/>
              <a:gd name="T37" fmla="*/ 145 h 630"/>
              <a:gd name="T38" fmla="*/ 486 w 678"/>
              <a:gd name="T39" fmla="*/ 405 h 630"/>
              <a:gd name="T40" fmla="*/ 322 w 678"/>
              <a:gd name="T41" fmla="*/ 145 h 630"/>
              <a:gd name="T42" fmla="*/ 481 w 678"/>
              <a:gd name="T43" fmla="*/ 166 h 630"/>
              <a:gd name="T44" fmla="*/ 354 w 678"/>
              <a:gd name="T45" fmla="*/ 240 h 630"/>
              <a:gd name="T46" fmla="*/ 221 w 678"/>
              <a:gd name="T47" fmla="*/ 56 h 630"/>
              <a:gd name="T48" fmla="*/ 410 w 678"/>
              <a:gd name="T49" fmla="*/ 56 h 630"/>
              <a:gd name="T50" fmla="*/ 255 w 678"/>
              <a:gd name="T51" fmla="*/ 83 h 630"/>
              <a:gd name="T52" fmla="*/ 240 w 678"/>
              <a:gd name="T53" fmla="*/ 335 h 630"/>
              <a:gd name="T54" fmla="*/ 221 w 678"/>
              <a:gd name="T55" fmla="*/ 56 h 630"/>
              <a:gd name="T56" fmla="*/ 134 w 678"/>
              <a:gd name="T57" fmla="*/ 188 h 630"/>
              <a:gd name="T58" fmla="*/ 104 w 678"/>
              <a:gd name="T59" fmla="*/ 135 h 630"/>
              <a:gd name="T60" fmla="*/ 54 w 678"/>
              <a:gd name="T61" fmla="*/ 467 h 630"/>
              <a:gd name="T62" fmla="*/ 90 w 678"/>
              <a:gd name="T63" fmla="*/ 515 h 630"/>
              <a:gd name="T64" fmla="*/ 0 w 678"/>
              <a:gd name="T65" fmla="*/ 630 h 630"/>
              <a:gd name="T66" fmla="*/ 678 w 678"/>
              <a:gd name="T67" fmla="*/ 586 h 630"/>
              <a:gd name="T68" fmla="*/ 621 w 678"/>
              <a:gd name="T69" fmla="*/ 467 h 630"/>
              <a:gd name="T70" fmla="*/ 571 w 678"/>
              <a:gd name="T71" fmla="*/ 135 h 630"/>
              <a:gd name="T72" fmla="*/ 541 w 678"/>
              <a:gd name="T73" fmla="*/ 188 h 630"/>
              <a:gd name="T74" fmla="*/ 573 w 678"/>
              <a:gd name="T75" fmla="*/ 474 h 630"/>
              <a:gd name="T76" fmla="*/ 101 w 678"/>
              <a:gd name="T77" fmla="*/ 188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78" h="630">
                <a:moveTo>
                  <a:pt x="301" y="551"/>
                </a:moveTo>
                <a:lnTo>
                  <a:pt x="373" y="551"/>
                </a:lnTo>
                <a:lnTo>
                  <a:pt x="398" y="592"/>
                </a:lnTo>
                <a:lnTo>
                  <a:pt x="280" y="592"/>
                </a:lnTo>
                <a:lnTo>
                  <a:pt x="301" y="551"/>
                </a:lnTo>
                <a:close/>
                <a:moveTo>
                  <a:pt x="190" y="21"/>
                </a:moveTo>
                <a:lnTo>
                  <a:pt x="207" y="32"/>
                </a:lnTo>
                <a:cubicBezTo>
                  <a:pt x="208" y="32"/>
                  <a:pt x="209" y="33"/>
                  <a:pt x="210" y="34"/>
                </a:cubicBezTo>
                <a:lnTo>
                  <a:pt x="366" y="14"/>
                </a:lnTo>
                <a:cubicBezTo>
                  <a:pt x="362" y="5"/>
                  <a:pt x="353" y="0"/>
                  <a:pt x="342" y="1"/>
                </a:cubicBezTo>
                <a:lnTo>
                  <a:pt x="190" y="21"/>
                </a:lnTo>
                <a:close/>
                <a:moveTo>
                  <a:pt x="169" y="25"/>
                </a:moveTo>
                <a:lnTo>
                  <a:pt x="199" y="44"/>
                </a:lnTo>
                <a:cubicBezTo>
                  <a:pt x="203" y="47"/>
                  <a:pt x="207" y="55"/>
                  <a:pt x="207" y="62"/>
                </a:cubicBezTo>
                <a:lnTo>
                  <a:pt x="207" y="333"/>
                </a:lnTo>
                <a:cubicBezTo>
                  <a:pt x="207" y="340"/>
                  <a:pt x="203" y="343"/>
                  <a:pt x="199" y="340"/>
                </a:cubicBezTo>
                <a:lnTo>
                  <a:pt x="169" y="322"/>
                </a:lnTo>
                <a:cubicBezTo>
                  <a:pt x="165" y="319"/>
                  <a:pt x="161" y="311"/>
                  <a:pt x="161" y="304"/>
                </a:cubicBezTo>
                <a:lnTo>
                  <a:pt x="161" y="33"/>
                </a:lnTo>
                <a:cubicBezTo>
                  <a:pt x="161" y="26"/>
                  <a:pt x="165" y="23"/>
                  <a:pt x="169" y="25"/>
                </a:cubicBezTo>
                <a:close/>
                <a:moveTo>
                  <a:pt x="291" y="109"/>
                </a:moveTo>
                <a:lnTo>
                  <a:pt x="309" y="120"/>
                </a:lnTo>
                <a:cubicBezTo>
                  <a:pt x="310" y="121"/>
                  <a:pt x="310" y="122"/>
                  <a:pt x="311" y="122"/>
                </a:cubicBezTo>
                <a:lnTo>
                  <a:pt x="467" y="102"/>
                </a:lnTo>
                <a:cubicBezTo>
                  <a:pt x="464" y="94"/>
                  <a:pt x="454" y="88"/>
                  <a:pt x="443" y="90"/>
                </a:cubicBezTo>
                <a:lnTo>
                  <a:pt x="291" y="109"/>
                </a:lnTo>
                <a:close/>
                <a:moveTo>
                  <a:pt x="270" y="114"/>
                </a:moveTo>
                <a:lnTo>
                  <a:pt x="300" y="133"/>
                </a:lnTo>
                <a:cubicBezTo>
                  <a:pt x="304" y="136"/>
                  <a:pt x="308" y="144"/>
                  <a:pt x="308" y="151"/>
                </a:cubicBezTo>
                <a:lnTo>
                  <a:pt x="308" y="421"/>
                </a:lnTo>
                <a:cubicBezTo>
                  <a:pt x="308" y="428"/>
                  <a:pt x="304" y="432"/>
                  <a:pt x="300" y="429"/>
                </a:cubicBezTo>
                <a:lnTo>
                  <a:pt x="270" y="410"/>
                </a:lnTo>
                <a:cubicBezTo>
                  <a:pt x="266" y="407"/>
                  <a:pt x="263" y="399"/>
                  <a:pt x="263" y="393"/>
                </a:cubicBezTo>
                <a:lnTo>
                  <a:pt x="263" y="122"/>
                </a:lnTo>
                <a:cubicBezTo>
                  <a:pt x="263" y="115"/>
                  <a:pt x="266" y="111"/>
                  <a:pt x="270" y="114"/>
                </a:cubicBezTo>
                <a:close/>
                <a:moveTo>
                  <a:pt x="322" y="145"/>
                </a:moveTo>
                <a:lnTo>
                  <a:pt x="486" y="124"/>
                </a:lnTo>
                <a:cubicBezTo>
                  <a:pt x="500" y="122"/>
                  <a:pt x="511" y="131"/>
                  <a:pt x="511" y="145"/>
                </a:cubicBezTo>
                <a:lnTo>
                  <a:pt x="511" y="378"/>
                </a:lnTo>
                <a:cubicBezTo>
                  <a:pt x="511" y="391"/>
                  <a:pt x="500" y="404"/>
                  <a:pt x="486" y="405"/>
                </a:cubicBezTo>
                <a:lnTo>
                  <a:pt x="322" y="426"/>
                </a:lnTo>
                <a:lnTo>
                  <a:pt x="322" y="145"/>
                </a:lnTo>
                <a:close/>
                <a:moveTo>
                  <a:pt x="354" y="183"/>
                </a:moveTo>
                <a:lnTo>
                  <a:pt x="481" y="166"/>
                </a:lnTo>
                <a:lnTo>
                  <a:pt x="481" y="224"/>
                </a:lnTo>
                <a:lnTo>
                  <a:pt x="354" y="240"/>
                </a:lnTo>
                <a:lnTo>
                  <a:pt x="354" y="183"/>
                </a:lnTo>
                <a:close/>
                <a:moveTo>
                  <a:pt x="221" y="56"/>
                </a:moveTo>
                <a:lnTo>
                  <a:pt x="384" y="35"/>
                </a:lnTo>
                <a:cubicBezTo>
                  <a:pt x="398" y="33"/>
                  <a:pt x="410" y="43"/>
                  <a:pt x="410" y="56"/>
                </a:cubicBezTo>
                <a:lnTo>
                  <a:pt x="410" y="63"/>
                </a:lnTo>
                <a:lnTo>
                  <a:pt x="255" y="83"/>
                </a:lnTo>
                <a:cubicBezTo>
                  <a:pt x="244" y="86"/>
                  <a:pt x="240" y="93"/>
                  <a:pt x="240" y="107"/>
                </a:cubicBezTo>
                <a:lnTo>
                  <a:pt x="240" y="335"/>
                </a:lnTo>
                <a:lnTo>
                  <a:pt x="221" y="338"/>
                </a:lnTo>
                <a:lnTo>
                  <a:pt x="221" y="56"/>
                </a:lnTo>
                <a:close/>
                <a:moveTo>
                  <a:pt x="101" y="188"/>
                </a:moveTo>
                <a:lnTo>
                  <a:pt x="134" y="188"/>
                </a:lnTo>
                <a:lnTo>
                  <a:pt x="134" y="135"/>
                </a:lnTo>
                <a:lnTo>
                  <a:pt x="104" y="135"/>
                </a:lnTo>
                <a:cubicBezTo>
                  <a:pt x="76" y="135"/>
                  <a:pt x="54" y="158"/>
                  <a:pt x="54" y="186"/>
                </a:cubicBezTo>
                <a:lnTo>
                  <a:pt x="54" y="467"/>
                </a:lnTo>
                <a:cubicBezTo>
                  <a:pt x="54" y="489"/>
                  <a:pt x="69" y="509"/>
                  <a:pt x="90" y="515"/>
                </a:cubicBezTo>
                <a:lnTo>
                  <a:pt x="0" y="586"/>
                </a:lnTo>
                <a:lnTo>
                  <a:pt x="0" y="630"/>
                </a:lnTo>
                <a:lnTo>
                  <a:pt x="678" y="630"/>
                </a:lnTo>
                <a:lnTo>
                  <a:pt x="678" y="586"/>
                </a:lnTo>
                <a:lnTo>
                  <a:pt x="582" y="516"/>
                </a:lnTo>
                <a:cubicBezTo>
                  <a:pt x="604" y="511"/>
                  <a:pt x="621" y="490"/>
                  <a:pt x="621" y="467"/>
                </a:cubicBezTo>
                <a:lnTo>
                  <a:pt x="621" y="186"/>
                </a:lnTo>
                <a:cubicBezTo>
                  <a:pt x="621" y="158"/>
                  <a:pt x="598" y="135"/>
                  <a:pt x="571" y="135"/>
                </a:cubicBezTo>
                <a:lnTo>
                  <a:pt x="541" y="135"/>
                </a:lnTo>
                <a:lnTo>
                  <a:pt x="541" y="188"/>
                </a:lnTo>
                <a:lnTo>
                  <a:pt x="573" y="188"/>
                </a:lnTo>
                <a:lnTo>
                  <a:pt x="573" y="474"/>
                </a:lnTo>
                <a:lnTo>
                  <a:pt x="101" y="474"/>
                </a:lnTo>
                <a:lnTo>
                  <a:pt x="101" y="188"/>
                </a:lnTo>
                <a:close/>
              </a:path>
            </a:pathLst>
          </a:custGeom>
          <a:solidFill>
            <a:srgbClr val="1D4C61"/>
          </a:solidFill>
          <a:ln>
            <a:noFill/>
          </a:ln>
          <a:extLst/>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FFFFFF"/>
              </a:solidFill>
              <a:effectLst/>
              <a:uLnTx/>
              <a:uFillTx/>
              <a:latin typeface="Arial" panose="020B0604020202020204" pitchFamily="34" charset="0"/>
              <a:ea typeface="宋体" panose="02010600030101010101" pitchFamily="2" charset="-122"/>
            </a:endParaRPr>
          </a:p>
        </p:txBody>
      </p:sp>
      <p:sp>
        <p:nvSpPr>
          <p:cNvPr id="181" name="Freeform 41"/>
          <p:cNvSpPr>
            <a:spLocks noEditPoints="1" noChangeArrowheads="1"/>
          </p:cNvSpPr>
          <p:nvPr/>
        </p:nvSpPr>
        <p:spPr bwMode="auto">
          <a:xfrm>
            <a:off x="3740575" y="3314927"/>
            <a:ext cx="669925" cy="668337"/>
          </a:xfrm>
          <a:custGeom>
            <a:avLst/>
            <a:gdLst>
              <a:gd name="T0" fmla="*/ 584 w 591"/>
              <a:gd name="T1" fmla="*/ 216 h 591"/>
              <a:gd name="T2" fmla="*/ 509 w 591"/>
              <a:gd name="T3" fmla="*/ 82 h 591"/>
              <a:gd name="T4" fmla="*/ 370 w 591"/>
              <a:gd name="T5" fmla="*/ 6 h 591"/>
              <a:gd name="T6" fmla="*/ 370 w 591"/>
              <a:gd name="T7" fmla="*/ 216 h 591"/>
              <a:gd name="T8" fmla="*/ 584 w 591"/>
              <a:gd name="T9" fmla="*/ 216 h 591"/>
              <a:gd name="T10" fmla="*/ 299 w 591"/>
              <a:gd name="T11" fmla="*/ 252 h 591"/>
              <a:gd name="T12" fmla="*/ 299 w 591"/>
              <a:gd name="T13" fmla="*/ 0 h 591"/>
              <a:gd name="T14" fmla="*/ 111 w 591"/>
              <a:gd name="T15" fmla="*/ 82 h 591"/>
              <a:gd name="T16" fmla="*/ 111 w 591"/>
              <a:gd name="T17" fmla="*/ 481 h 591"/>
              <a:gd name="T18" fmla="*/ 509 w 591"/>
              <a:gd name="T19" fmla="*/ 481 h 591"/>
              <a:gd name="T20" fmla="*/ 591 w 591"/>
              <a:gd name="T21" fmla="*/ 287 h 591"/>
              <a:gd name="T22" fmla="*/ 334 w 591"/>
              <a:gd name="T23" fmla="*/ 287 h 591"/>
              <a:gd name="T24" fmla="*/ 299 w 591"/>
              <a:gd name="T25" fmla="*/ 252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1" h="591">
                <a:moveTo>
                  <a:pt x="584" y="216"/>
                </a:moveTo>
                <a:cubicBezTo>
                  <a:pt x="572" y="167"/>
                  <a:pt x="547" y="121"/>
                  <a:pt x="509" y="82"/>
                </a:cubicBezTo>
                <a:cubicBezTo>
                  <a:pt x="469" y="43"/>
                  <a:pt x="421" y="17"/>
                  <a:pt x="370" y="6"/>
                </a:cubicBezTo>
                <a:lnTo>
                  <a:pt x="370" y="216"/>
                </a:lnTo>
                <a:lnTo>
                  <a:pt x="584" y="216"/>
                </a:lnTo>
                <a:close/>
                <a:moveTo>
                  <a:pt x="299" y="252"/>
                </a:moveTo>
                <a:lnTo>
                  <a:pt x="299" y="0"/>
                </a:lnTo>
                <a:cubicBezTo>
                  <a:pt x="231" y="3"/>
                  <a:pt x="163" y="30"/>
                  <a:pt x="111" y="82"/>
                </a:cubicBezTo>
                <a:cubicBezTo>
                  <a:pt x="0" y="192"/>
                  <a:pt x="0" y="371"/>
                  <a:pt x="111" y="481"/>
                </a:cubicBezTo>
                <a:cubicBezTo>
                  <a:pt x="220" y="591"/>
                  <a:pt x="399" y="591"/>
                  <a:pt x="509" y="481"/>
                </a:cubicBezTo>
                <a:cubicBezTo>
                  <a:pt x="563" y="427"/>
                  <a:pt x="590" y="357"/>
                  <a:pt x="591" y="287"/>
                </a:cubicBezTo>
                <a:lnTo>
                  <a:pt x="334" y="287"/>
                </a:lnTo>
                <a:cubicBezTo>
                  <a:pt x="315" y="287"/>
                  <a:pt x="299" y="271"/>
                  <a:pt x="299" y="252"/>
                </a:cubicBezTo>
                <a:close/>
              </a:path>
            </a:pathLst>
          </a:custGeom>
          <a:solidFill>
            <a:srgbClr val="1D4C61"/>
          </a:solidFill>
          <a:ln>
            <a:noFill/>
          </a:ln>
          <a:extLst/>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FFFFFF"/>
              </a:solidFill>
              <a:effectLst/>
              <a:uLnTx/>
              <a:uFillTx/>
              <a:latin typeface="Arial" panose="020B0604020202020204" pitchFamily="34" charset="0"/>
              <a:ea typeface="宋体" panose="02010600030101010101" pitchFamily="2" charset="-122"/>
            </a:endParaRPr>
          </a:p>
        </p:txBody>
      </p:sp>
      <p:sp>
        <p:nvSpPr>
          <p:cNvPr id="182" name="Freeform 42"/>
          <p:cNvSpPr>
            <a:spLocks noEditPoints="1" noChangeArrowheads="1"/>
          </p:cNvSpPr>
          <p:nvPr/>
        </p:nvSpPr>
        <p:spPr bwMode="auto">
          <a:xfrm>
            <a:off x="5002638" y="2290989"/>
            <a:ext cx="549275" cy="677863"/>
          </a:xfrm>
          <a:custGeom>
            <a:avLst/>
            <a:gdLst>
              <a:gd name="T0" fmla="*/ 0 w 486"/>
              <a:gd name="T1" fmla="*/ 262 h 598"/>
              <a:gd name="T2" fmla="*/ 0 w 486"/>
              <a:gd name="T3" fmla="*/ 500 h 598"/>
              <a:gd name="T4" fmla="*/ 98 w 486"/>
              <a:gd name="T5" fmla="*/ 598 h 598"/>
              <a:gd name="T6" fmla="*/ 388 w 486"/>
              <a:gd name="T7" fmla="*/ 598 h 598"/>
              <a:gd name="T8" fmla="*/ 486 w 486"/>
              <a:gd name="T9" fmla="*/ 500 h 598"/>
              <a:gd name="T10" fmla="*/ 486 w 486"/>
              <a:gd name="T11" fmla="*/ 262 h 598"/>
              <a:gd name="T12" fmla="*/ 445 w 486"/>
              <a:gd name="T13" fmla="*/ 262 h 598"/>
              <a:gd name="T14" fmla="*/ 445 w 486"/>
              <a:gd name="T15" fmla="*/ 199 h 598"/>
              <a:gd name="T16" fmla="*/ 246 w 486"/>
              <a:gd name="T17" fmla="*/ 0 h 598"/>
              <a:gd name="T18" fmla="*/ 48 w 486"/>
              <a:gd name="T19" fmla="*/ 199 h 598"/>
              <a:gd name="T20" fmla="*/ 48 w 486"/>
              <a:gd name="T21" fmla="*/ 262 h 598"/>
              <a:gd name="T22" fmla="*/ 0 w 486"/>
              <a:gd name="T23" fmla="*/ 262 h 598"/>
              <a:gd name="T24" fmla="*/ 370 w 486"/>
              <a:gd name="T25" fmla="*/ 262 h 598"/>
              <a:gd name="T26" fmla="*/ 122 w 486"/>
              <a:gd name="T27" fmla="*/ 262 h 598"/>
              <a:gd name="T28" fmla="*/ 123 w 486"/>
              <a:gd name="T29" fmla="*/ 199 h 598"/>
              <a:gd name="T30" fmla="*/ 246 w 486"/>
              <a:gd name="T31" fmla="*/ 75 h 598"/>
              <a:gd name="T32" fmla="*/ 370 w 486"/>
              <a:gd name="T33" fmla="*/ 199 h 598"/>
              <a:gd name="T34" fmla="*/ 370 w 486"/>
              <a:gd name="T35" fmla="*/ 262 h 598"/>
              <a:gd name="T36" fmla="*/ 276 w 486"/>
              <a:gd name="T37" fmla="*/ 438 h 598"/>
              <a:gd name="T38" fmla="*/ 276 w 486"/>
              <a:gd name="T39" fmla="*/ 438 h 598"/>
              <a:gd name="T40" fmla="*/ 276 w 486"/>
              <a:gd name="T41" fmla="*/ 491 h 598"/>
              <a:gd name="T42" fmla="*/ 243 w 486"/>
              <a:gd name="T43" fmla="*/ 523 h 598"/>
              <a:gd name="T44" fmla="*/ 210 w 486"/>
              <a:gd name="T45" fmla="*/ 491 h 598"/>
              <a:gd name="T46" fmla="*/ 210 w 486"/>
              <a:gd name="T47" fmla="*/ 438 h 598"/>
              <a:gd name="T48" fmla="*/ 187 w 486"/>
              <a:gd name="T49" fmla="*/ 392 h 598"/>
              <a:gd name="T50" fmla="*/ 243 w 486"/>
              <a:gd name="T51" fmla="*/ 336 h 598"/>
              <a:gd name="T52" fmla="*/ 299 w 486"/>
              <a:gd name="T53" fmla="*/ 392 h 598"/>
              <a:gd name="T54" fmla="*/ 276 w 486"/>
              <a:gd name="T55" fmla="*/ 438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6" h="598">
                <a:moveTo>
                  <a:pt x="0" y="262"/>
                </a:moveTo>
                <a:lnTo>
                  <a:pt x="0" y="500"/>
                </a:lnTo>
                <a:cubicBezTo>
                  <a:pt x="0" y="554"/>
                  <a:pt x="44" y="598"/>
                  <a:pt x="98" y="598"/>
                </a:cubicBezTo>
                <a:lnTo>
                  <a:pt x="388" y="598"/>
                </a:lnTo>
                <a:cubicBezTo>
                  <a:pt x="442" y="598"/>
                  <a:pt x="486" y="554"/>
                  <a:pt x="486" y="500"/>
                </a:cubicBezTo>
                <a:lnTo>
                  <a:pt x="486" y="262"/>
                </a:lnTo>
                <a:lnTo>
                  <a:pt x="445" y="262"/>
                </a:lnTo>
                <a:lnTo>
                  <a:pt x="445" y="199"/>
                </a:lnTo>
                <a:cubicBezTo>
                  <a:pt x="445" y="89"/>
                  <a:pt x="356" y="0"/>
                  <a:pt x="246" y="0"/>
                </a:cubicBezTo>
                <a:cubicBezTo>
                  <a:pt x="137" y="0"/>
                  <a:pt x="48" y="89"/>
                  <a:pt x="48" y="199"/>
                </a:cubicBezTo>
                <a:lnTo>
                  <a:pt x="48" y="262"/>
                </a:lnTo>
                <a:lnTo>
                  <a:pt x="0" y="262"/>
                </a:lnTo>
                <a:close/>
                <a:moveTo>
                  <a:pt x="370" y="262"/>
                </a:moveTo>
                <a:lnTo>
                  <a:pt x="122" y="262"/>
                </a:lnTo>
                <a:lnTo>
                  <a:pt x="123" y="199"/>
                </a:lnTo>
                <a:cubicBezTo>
                  <a:pt x="123" y="130"/>
                  <a:pt x="178" y="75"/>
                  <a:pt x="246" y="75"/>
                </a:cubicBezTo>
                <a:cubicBezTo>
                  <a:pt x="315" y="75"/>
                  <a:pt x="370" y="130"/>
                  <a:pt x="370" y="199"/>
                </a:cubicBezTo>
                <a:lnTo>
                  <a:pt x="370" y="262"/>
                </a:lnTo>
                <a:close/>
                <a:moveTo>
                  <a:pt x="276" y="438"/>
                </a:moveTo>
                <a:lnTo>
                  <a:pt x="276" y="438"/>
                </a:lnTo>
                <a:lnTo>
                  <a:pt x="276" y="491"/>
                </a:lnTo>
                <a:cubicBezTo>
                  <a:pt x="276" y="509"/>
                  <a:pt x="261" y="523"/>
                  <a:pt x="243" y="523"/>
                </a:cubicBezTo>
                <a:cubicBezTo>
                  <a:pt x="225" y="523"/>
                  <a:pt x="210" y="509"/>
                  <a:pt x="210" y="491"/>
                </a:cubicBezTo>
                <a:lnTo>
                  <a:pt x="210" y="438"/>
                </a:lnTo>
                <a:cubicBezTo>
                  <a:pt x="196" y="428"/>
                  <a:pt x="187" y="411"/>
                  <a:pt x="187" y="392"/>
                </a:cubicBezTo>
                <a:cubicBezTo>
                  <a:pt x="187" y="361"/>
                  <a:pt x="212" y="336"/>
                  <a:pt x="243" y="336"/>
                </a:cubicBezTo>
                <a:cubicBezTo>
                  <a:pt x="274" y="336"/>
                  <a:pt x="299" y="361"/>
                  <a:pt x="299" y="392"/>
                </a:cubicBezTo>
                <a:cubicBezTo>
                  <a:pt x="299" y="411"/>
                  <a:pt x="290" y="428"/>
                  <a:pt x="276" y="438"/>
                </a:cubicBezTo>
                <a:close/>
              </a:path>
            </a:pathLst>
          </a:custGeom>
          <a:solidFill>
            <a:srgbClr val="1D4C61"/>
          </a:solidFill>
          <a:ln>
            <a:noFill/>
          </a:ln>
          <a:extLst/>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FFFFFF"/>
              </a:solidFill>
              <a:effectLst/>
              <a:uLnTx/>
              <a:uFillTx/>
              <a:latin typeface="Arial" panose="020B0604020202020204" pitchFamily="34" charset="0"/>
              <a:ea typeface="宋体" panose="02010600030101010101" pitchFamily="2" charset="-122"/>
            </a:endParaRPr>
          </a:p>
        </p:txBody>
      </p:sp>
      <p:sp>
        <p:nvSpPr>
          <p:cNvPr id="183" name="Freeform 43"/>
          <p:cNvSpPr>
            <a:spLocks noEditPoints="1" noChangeArrowheads="1"/>
          </p:cNvSpPr>
          <p:nvPr/>
        </p:nvSpPr>
        <p:spPr bwMode="auto">
          <a:xfrm>
            <a:off x="7090200" y="1273402"/>
            <a:ext cx="909638" cy="768350"/>
          </a:xfrm>
          <a:custGeom>
            <a:avLst/>
            <a:gdLst>
              <a:gd name="T0" fmla="*/ 564 w 803"/>
              <a:gd name="T1" fmla="*/ 421 h 678"/>
              <a:gd name="T2" fmla="*/ 445 w 803"/>
              <a:gd name="T3" fmla="*/ 421 h 678"/>
              <a:gd name="T4" fmla="*/ 445 w 803"/>
              <a:gd name="T5" fmla="*/ 540 h 678"/>
              <a:gd name="T6" fmla="*/ 358 w 803"/>
              <a:gd name="T7" fmla="*/ 540 h 678"/>
              <a:gd name="T8" fmla="*/ 358 w 803"/>
              <a:gd name="T9" fmla="*/ 421 h 678"/>
              <a:gd name="T10" fmla="*/ 240 w 803"/>
              <a:gd name="T11" fmla="*/ 421 h 678"/>
              <a:gd name="T12" fmla="*/ 240 w 803"/>
              <a:gd name="T13" fmla="*/ 334 h 678"/>
              <a:gd name="T14" fmla="*/ 358 w 803"/>
              <a:gd name="T15" fmla="*/ 334 h 678"/>
              <a:gd name="T16" fmla="*/ 358 w 803"/>
              <a:gd name="T17" fmla="*/ 215 h 678"/>
              <a:gd name="T18" fmla="*/ 445 w 803"/>
              <a:gd name="T19" fmla="*/ 215 h 678"/>
              <a:gd name="T20" fmla="*/ 445 w 803"/>
              <a:gd name="T21" fmla="*/ 334 h 678"/>
              <a:gd name="T22" fmla="*/ 564 w 803"/>
              <a:gd name="T23" fmla="*/ 334 h 678"/>
              <a:gd name="T24" fmla="*/ 564 w 803"/>
              <a:gd name="T25" fmla="*/ 421 h 678"/>
              <a:gd name="T26" fmla="*/ 737 w 803"/>
              <a:gd name="T27" fmla="*/ 218 h 678"/>
              <a:gd name="T28" fmla="*/ 401 w 803"/>
              <a:gd name="T29" fmla="*/ 161 h 678"/>
              <a:gd name="T30" fmla="*/ 66 w 803"/>
              <a:gd name="T31" fmla="*/ 218 h 678"/>
              <a:gd name="T32" fmla="*/ 402 w 803"/>
              <a:gd name="T33" fmla="*/ 678 h 678"/>
              <a:gd name="T34" fmla="*/ 737 w 803"/>
              <a:gd name="T35" fmla="*/ 218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3" h="678">
                <a:moveTo>
                  <a:pt x="564" y="421"/>
                </a:moveTo>
                <a:lnTo>
                  <a:pt x="445" y="421"/>
                </a:lnTo>
                <a:lnTo>
                  <a:pt x="445" y="540"/>
                </a:lnTo>
                <a:lnTo>
                  <a:pt x="358" y="540"/>
                </a:lnTo>
                <a:lnTo>
                  <a:pt x="358" y="421"/>
                </a:lnTo>
                <a:lnTo>
                  <a:pt x="240" y="421"/>
                </a:lnTo>
                <a:lnTo>
                  <a:pt x="240" y="334"/>
                </a:lnTo>
                <a:lnTo>
                  <a:pt x="358" y="334"/>
                </a:lnTo>
                <a:lnTo>
                  <a:pt x="358" y="215"/>
                </a:lnTo>
                <a:lnTo>
                  <a:pt x="445" y="215"/>
                </a:lnTo>
                <a:lnTo>
                  <a:pt x="445" y="334"/>
                </a:lnTo>
                <a:lnTo>
                  <a:pt x="564" y="334"/>
                </a:lnTo>
                <a:lnTo>
                  <a:pt x="564" y="421"/>
                </a:lnTo>
                <a:close/>
                <a:moveTo>
                  <a:pt x="737" y="218"/>
                </a:moveTo>
                <a:cubicBezTo>
                  <a:pt x="680" y="0"/>
                  <a:pt x="440" y="137"/>
                  <a:pt x="401" y="161"/>
                </a:cubicBezTo>
                <a:cubicBezTo>
                  <a:pt x="360" y="136"/>
                  <a:pt x="123" y="1"/>
                  <a:pt x="66" y="218"/>
                </a:cubicBezTo>
                <a:cubicBezTo>
                  <a:pt x="0" y="469"/>
                  <a:pt x="400" y="676"/>
                  <a:pt x="402" y="678"/>
                </a:cubicBezTo>
                <a:cubicBezTo>
                  <a:pt x="402" y="678"/>
                  <a:pt x="803" y="466"/>
                  <a:pt x="737" y="218"/>
                </a:cubicBezTo>
                <a:close/>
              </a:path>
            </a:pathLst>
          </a:custGeom>
          <a:solidFill>
            <a:srgbClr val="1D4C61"/>
          </a:solidFill>
          <a:ln>
            <a:noFill/>
          </a:ln>
          <a:extLst/>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FFFFFF"/>
              </a:solidFill>
              <a:effectLst/>
              <a:uLnTx/>
              <a:uFillTx/>
              <a:latin typeface="Arial" panose="020B0604020202020204" pitchFamily="34" charset="0"/>
              <a:ea typeface="宋体" panose="02010600030101010101" pitchFamily="2" charset="-122"/>
            </a:endParaRPr>
          </a:p>
        </p:txBody>
      </p:sp>
      <p:sp>
        <p:nvSpPr>
          <p:cNvPr id="184" name="Freeform 44"/>
          <p:cNvSpPr>
            <a:spLocks noEditPoints="1" noChangeArrowheads="1"/>
          </p:cNvSpPr>
          <p:nvPr/>
        </p:nvSpPr>
        <p:spPr bwMode="auto">
          <a:xfrm>
            <a:off x="9869913" y="4483327"/>
            <a:ext cx="638175" cy="693737"/>
          </a:xfrm>
          <a:custGeom>
            <a:avLst/>
            <a:gdLst>
              <a:gd name="T0" fmla="*/ 38 w 566"/>
              <a:gd name="T1" fmla="*/ 38 h 613"/>
              <a:gd name="T2" fmla="*/ 151 w 566"/>
              <a:gd name="T3" fmla="*/ 37 h 613"/>
              <a:gd name="T4" fmla="*/ 271 w 566"/>
              <a:gd name="T5" fmla="*/ 5 h 613"/>
              <a:gd name="T6" fmla="*/ 283 w 566"/>
              <a:gd name="T7" fmla="*/ 0 h 613"/>
              <a:gd name="T8" fmla="*/ 294 w 566"/>
              <a:gd name="T9" fmla="*/ 5 h 613"/>
              <a:gd name="T10" fmla="*/ 415 w 566"/>
              <a:gd name="T11" fmla="*/ 37 h 613"/>
              <a:gd name="T12" fmla="*/ 528 w 566"/>
              <a:gd name="T13" fmla="*/ 38 h 613"/>
              <a:gd name="T14" fmla="*/ 566 w 566"/>
              <a:gd name="T15" fmla="*/ 33 h 613"/>
              <a:gd name="T16" fmla="*/ 566 w 566"/>
              <a:gd name="T17" fmla="*/ 76 h 613"/>
              <a:gd name="T18" fmla="*/ 486 w 566"/>
              <a:gd name="T19" fmla="*/ 464 h 613"/>
              <a:gd name="T20" fmla="*/ 291 w 566"/>
              <a:gd name="T21" fmla="*/ 611 h 613"/>
              <a:gd name="T22" fmla="*/ 283 w 566"/>
              <a:gd name="T23" fmla="*/ 613 h 613"/>
              <a:gd name="T24" fmla="*/ 275 w 566"/>
              <a:gd name="T25" fmla="*/ 611 h 613"/>
              <a:gd name="T26" fmla="*/ 80 w 566"/>
              <a:gd name="T27" fmla="*/ 464 h 613"/>
              <a:gd name="T28" fmla="*/ 0 w 566"/>
              <a:gd name="T29" fmla="*/ 76 h 613"/>
              <a:gd name="T30" fmla="*/ 0 w 566"/>
              <a:gd name="T31" fmla="*/ 33 h 613"/>
              <a:gd name="T32" fmla="*/ 38 w 566"/>
              <a:gd name="T33" fmla="*/ 38 h 613"/>
              <a:gd name="T34" fmla="*/ 283 w 566"/>
              <a:gd name="T35" fmla="*/ 312 h 613"/>
              <a:gd name="T36" fmla="*/ 283 w 566"/>
              <a:gd name="T37" fmla="*/ 312 h 613"/>
              <a:gd name="T38" fmla="*/ 472 w 566"/>
              <a:gd name="T39" fmla="*/ 312 h 613"/>
              <a:gd name="T40" fmla="*/ 496 w 566"/>
              <a:gd name="T41" fmla="*/ 117 h 613"/>
              <a:gd name="T42" fmla="*/ 407 w 566"/>
              <a:gd name="T43" fmla="*/ 113 h 613"/>
              <a:gd name="T44" fmla="*/ 283 w 566"/>
              <a:gd name="T45" fmla="*/ 81 h 613"/>
              <a:gd name="T46" fmla="*/ 283 w 566"/>
              <a:gd name="T47" fmla="*/ 312 h 613"/>
              <a:gd name="T48" fmla="*/ 283 w 566"/>
              <a:gd name="T49" fmla="*/ 535 h 613"/>
              <a:gd name="T50" fmla="*/ 283 w 566"/>
              <a:gd name="T51" fmla="*/ 535 h 613"/>
              <a:gd name="T52" fmla="*/ 283 w 566"/>
              <a:gd name="T53" fmla="*/ 312 h 613"/>
              <a:gd name="T54" fmla="*/ 94 w 566"/>
              <a:gd name="T55" fmla="*/ 312 h 613"/>
              <a:gd name="T56" fmla="*/ 137 w 566"/>
              <a:gd name="T57" fmla="*/ 423 h 613"/>
              <a:gd name="T58" fmla="*/ 283 w 566"/>
              <a:gd name="T59" fmla="*/ 535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66" h="613">
                <a:moveTo>
                  <a:pt x="38" y="38"/>
                </a:moveTo>
                <a:cubicBezTo>
                  <a:pt x="74" y="43"/>
                  <a:pt x="112" y="42"/>
                  <a:pt x="151" y="37"/>
                </a:cubicBezTo>
                <a:cubicBezTo>
                  <a:pt x="190" y="32"/>
                  <a:pt x="230" y="21"/>
                  <a:pt x="271" y="5"/>
                </a:cubicBezTo>
                <a:lnTo>
                  <a:pt x="283" y="0"/>
                </a:lnTo>
                <a:lnTo>
                  <a:pt x="294" y="5"/>
                </a:lnTo>
                <a:cubicBezTo>
                  <a:pt x="336" y="21"/>
                  <a:pt x="376" y="32"/>
                  <a:pt x="415" y="37"/>
                </a:cubicBezTo>
                <a:cubicBezTo>
                  <a:pt x="454" y="42"/>
                  <a:pt x="491" y="43"/>
                  <a:pt x="528" y="38"/>
                </a:cubicBezTo>
                <a:lnTo>
                  <a:pt x="566" y="33"/>
                </a:lnTo>
                <a:lnTo>
                  <a:pt x="566" y="76"/>
                </a:lnTo>
                <a:cubicBezTo>
                  <a:pt x="564" y="260"/>
                  <a:pt x="534" y="382"/>
                  <a:pt x="486" y="464"/>
                </a:cubicBezTo>
                <a:cubicBezTo>
                  <a:pt x="436" y="550"/>
                  <a:pt x="368" y="591"/>
                  <a:pt x="291" y="611"/>
                </a:cubicBezTo>
                <a:lnTo>
                  <a:pt x="283" y="613"/>
                </a:lnTo>
                <a:lnTo>
                  <a:pt x="275" y="611"/>
                </a:lnTo>
                <a:cubicBezTo>
                  <a:pt x="198" y="591"/>
                  <a:pt x="130" y="550"/>
                  <a:pt x="80" y="464"/>
                </a:cubicBezTo>
                <a:cubicBezTo>
                  <a:pt x="32" y="382"/>
                  <a:pt x="2" y="260"/>
                  <a:pt x="0" y="76"/>
                </a:cubicBezTo>
                <a:lnTo>
                  <a:pt x="0" y="33"/>
                </a:lnTo>
                <a:lnTo>
                  <a:pt x="38" y="38"/>
                </a:lnTo>
                <a:close/>
                <a:moveTo>
                  <a:pt x="283" y="312"/>
                </a:moveTo>
                <a:lnTo>
                  <a:pt x="283" y="312"/>
                </a:lnTo>
                <a:lnTo>
                  <a:pt x="472" y="312"/>
                </a:lnTo>
                <a:cubicBezTo>
                  <a:pt x="485" y="259"/>
                  <a:pt x="493" y="195"/>
                  <a:pt x="496" y="117"/>
                </a:cubicBezTo>
                <a:cubicBezTo>
                  <a:pt x="467" y="119"/>
                  <a:pt x="437" y="117"/>
                  <a:pt x="407" y="113"/>
                </a:cubicBezTo>
                <a:cubicBezTo>
                  <a:pt x="367" y="108"/>
                  <a:pt x="325" y="97"/>
                  <a:pt x="283" y="81"/>
                </a:cubicBezTo>
                <a:lnTo>
                  <a:pt x="283" y="312"/>
                </a:lnTo>
                <a:close/>
                <a:moveTo>
                  <a:pt x="283" y="535"/>
                </a:moveTo>
                <a:lnTo>
                  <a:pt x="283" y="535"/>
                </a:lnTo>
                <a:lnTo>
                  <a:pt x="283" y="312"/>
                </a:lnTo>
                <a:lnTo>
                  <a:pt x="94" y="312"/>
                </a:lnTo>
                <a:cubicBezTo>
                  <a:pt x="105" y="357"/>
                  <a:pt x="120" y="393"/>
                  <a:pt x="137" y="423"/>
                </a:cubicBezTo>
                <a:cubicBezTo>
                  <a:pt x="174" y="486"/>
                  <a:pt x="225" y="518"/>
                  <a:pt x="283" y="535"/>
                </a:cubicBezTo>
                <a:close/>
              </a:path>
            </a:pathLst>
          </a:custGeom>
          <a:solidFill>
            <a:srgbClr val="1D4C61"/>
          </a:solidFill>
          <a:ln>
            <a:noFill/>
          </a:ln>
          <a:extLst/>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FFFFFF"/>
              </a:solidFill>
              <a:effectLst/>
              <a:uLnTx/>
              <a:uFillTx/>
              <a:latin typeface="Arial" panose="020B0604020202020204" pitchFamily="34" charset="0"/>
              <a:ea typeface="宋体" panose="02010600030101010101" pitchFamily="2" charset="-122"/>
            </a:endParaRPr>
          </a:p>
        </p:txBody>
      </p:sp>
      <p:sp>
        <p:nvSpPr>
          <p:cNvPr id="185" name="Freeform 45"/>
          <p:cNvSpPr>
            <a:spLocks noEditPoints="1" noChangeArrowheads="1"/>
          </p:cNvSpPr>
          <p:nvPr/>
        </p:nvSpPr>
        <p:spPr bwMode="auto">
          <a:xfrm>
            <a:off x="1503788" y="1198789"/>
            <a:ext cx="555625" cy="715963"/>
          </a:xfrm>
          <a:custGeom>
            <a:avLst/>
            <a:gdLst>
              <a:gd name="T0" fmla="*/ 2 w 491"/>
              <a:gd name="T1" fmla="*/ 492 h 631"/>
              <a:gd name="T2" fmla="*/ 121 w 491"/>
              <a:gd name="T3" fmla="*/ 631 h 631"/>
              <a:gd name="T4" fmla="*/ 122 w 491"/>
              <a:gd name="T5" fmla="*/ 631 h 631"/>
              <a:gd name="T6" fmla="*/ 131 w 491"/>
              <a:gd name="T7" fmla="*/ 631 h 631"/>
              <a:gd name="T8" fmla="*/ 244 w 491"/>
              <a:gd name="T9" fmla="*/ 595 h 631"/>
              <a:gd name="T10" fmla="*/ 247 w 491"/>
              <a:gd name="T11" fmla="*/ 556 h 631"/>
              <a:gd name="T12" fmla="*/ 184 w 491"/>
              <a:gd name="T13" fmla="*/ 498 h 631"/>
              <a:gd name="T14" fmla="*/ 202 w 491"/>
              <a:gd name="T15" fmla="*/ 457 h 631"/>
              <a:gd name="T16" fmla="*/ 162 w 491"/>
              <a:gd name="T17" fmla="*/ 401 h 631"/>
              <a:gd name="T18" fmla="*/ 170 w 491"/>
              <a:gd name="T19" fmla="*/ 372 h 631"/>
              <a:gd name="T20" fmla="*/ 213 w 491"/>
              <a:gd name="T21" fmla="*/ 344 h 631"/>
              <a:gd name="T22" fmla="*/ 198 w 491"/>
              <a:gd name="T23" fmla="*/ 305 h 631"/>
              <a:gd name="T24" fmla="*/ 256 w 491"/>
              <a:gd name="T25" fmla="*/ 246 h 631"/>
              <a:gd name="T26" fmla="*/ 307 w 491"/>
              <a:gd name="T27" fmla="*/ 83 h 631"/>
              <a:gd name="T28" fmla="*/ 2 w 491"/>
              <a:gd name="T29" fmla="*/ 273 h 631"/>
              <a:gd name="T30" fmla="*/ 2 w 491"/>
              <a:gd name="T31" fmla="*/ 492 h 631"/>
              <a:gd name="T32" fmla="*/ 221 w 491"/>
              <a:gd name="T33" fmla="*/ 305 h 631"/>
              <a:gd name="T34" fmla="*/ 256 w 491"/>
              <a:gd name="T35" fmla="*/ 340 h 631"/>
              <a:gd name="T36" fmla="*/ 436 w 491"/>
              <a:gd name="T37" fmla="*/ 340 h 631"/>
              <a:gd name="T38" fmla="*/ 436 w 491"/>
              <a:gd name="T39" fmla="*/ 270 h 631"/>
              <a:gd name="T40" fmla="*/ 265 w 491"/>
              <a:gd name="T41" fmla="*/ 270 h 631"/>
              <a:gd name="T42" fmla="*/ 349 w 491"/>
              <a:gd name="T43" fmla="*/ 366 h 631"/>
              <a:gd name="T44" fmla="*/ 192 w 491"/>
              <a:gd name="T45" fmla="*/ 381 h 631"/>
              <a:gd name="T46" fmla="*/ 221 w 491"/>
              <a:gd name="T47" fmla="*/ 436 h 631"/>
              <a:gd name="T48" fmla="*/ 349 w 491"/>
              <a:gd name="T49" fmla="*/ 436 h 631"/>
              <a:gd name="T50" fmla="*/ 491 w 491"/>
              <a:gd name="T51" fmla="*/ 401 h 631"/>
              <a:gd name="T52" fmla="*/ 349 w 491"/>
              <a:gd name="T53" fmla="*/ 366 h 631"/>
              <a:gd name="T54" fmla="*/ 484 w 491"/>
              <a:gd name="T55" fmla="*/ 498 h 631"/>
              <a:gd name="T56" fmla="*/ 349 w 491"/>
              <a:gd name="T57" fmla="*/ 463 h 631"/>
              <a:gd name="T58" fmla="*/ 256 w 491"/>
              <a:gd name="T59" fmla="*/ 463 h 631"/>
              <a:gd name="T60" fmla="*/ 208 w 491"/>
              <a:gd name="T61" fmla="*/ 492 h 631"/>
              <a:gd name="T62" fmla="*/ 243 w 491"/>
              <a:gd name="T63" fmla="*/ 533 h 631"/>
              <a:gd name="T64" fmla="*/ 315 w 491"/>
              <a:gd name="T65" fmla="*/ 533 h 631"/>
              <a:gd name="T66" fmla="*/ 303 w 491"/>
              <a:gd name="T67" fmla="*/ 629 h 631"/>
              <a:gd name="T68" fmla="*/ 409 w 491"/>
              <a:gd name="T69" fmla="*/ 629 h 631"/>
              <a:gd name="T70" fmla="*/ 409 w 491"/>
              <a:gd name="T71" fmla="*/ 560 h 631"/>
              <a:gd name="T72" fmla="*/ 303 w 491"/>
              <a:gd name="T73" fmla="*/ 560 h 631"/>
              <a:gd name="T74" fmla="*/ 303 w 491"/>
              <a:gd name="T75" fmla="*/ 629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1" h="631">
                <a:moveTo>
                  <a:pt x="2" y="492"/>
                </a:moveTo>
                <a:lnTo>
                  <a:pt x="2" y="492"/>
                </a:lnTo>
                <a:cubicBezTo>
                  <a:pt x="2" y="494"/>
                  <a:pt x="2" y="496"/>
                  <a:pt x="2" y="498"/>
                </a:cubicBezTo>
                <a:cubicBezTo>
                  <a:pt x="2" y="570"/>
                  <a:pt x="51" y="628"/>
                  <a:pt x="121" y="631"/>
                </a:cubicBezTo>
                <a:lnTo>
                  <a:pt x="122" y="631"/>
                </a:lnTo>
                <a:cubicBezTo>
                  <a:pt x="124" y="631"/>
                  <a:pt x="125" y="631"/>
                  <a:pt x="127" y="631"/>
                </a:cubicBezTo>
                <a:cubicBezTo>
                  <a:pt x="128" y="631"/>
                  <a:pt x="130" y="631"/>
                  <a:pt x="131" y="631"/>
                </a:cubicBezTo>
                <a:lnTo>
                  <a:pt x="257" y="631"/>
                </a:lnTo>
                <a:cubicBezTo>
                  <a:pt x="249" y="621"/>
                  <a:pt x="244" y="608"/>
                  <a:pt x="244" y="595"/>
                </a:cubicBezTo>
                <a:cubicBezTo>
                  <a:pt x="244" y="580"/>
                  <a:pt x="250" y="567"/>
                  <a:pt x="259" y="556"/>
                </a:cubicBezTo>
                <a:lnTo>
                  <a:pt x="247" y="556"/>
                </a:lnTo>
                <a:lnTo>
                  <a:pt x="243" y="556"/>
                </a:lnTo>
                <a:cubicBezTo>
                  <a:pt x="211" y="556"/>
                  <a:pt x="184" y="530"/>
                  <a:pt x="184" y="498"/>
                </a:cubicBezTo>
                <a:cubicBezTo>
                  <a:pt x="184" y="496"/>
                  <a:pt x="184" y="494"/>
                  <a:pt x="185" y="492"/>
                </a:cubicBezTo>
                <a:cubicBezTo>
                  <a:pt x="186" y="478"/>
                  <a:pt x="192" y="466"/>
                  <a:pt x="202" y="457"/>
                </a:cubicBezTo>
                <a:cubicBezTo>
                  <a:pt x="197" y="455"/>
                  <a:pt x="192" y="453"/>
                  <a:pt x="188" y="450"/>
                </a:cubicBezTo>
                <a:cubicBezTo>
                  <a:pt x="172" y="439"/>
                  <a:pt x="162" y="421"/>
                  <a:pt x="162" y="401"/>
                </a:cubicBezTo>
                <a:cubicBezTo>
                  <a:pt x="162" y="391"/>
                  <a:pt x="165" y="381"/>
                  <a:pt x="170" y="373"/>
                </a:cubicBezTo>
                <a:cubicBezTo>
                  <a:pt x="170" y="372"/>
                  <a:pt x="170" y="372"/>
                  <a:pt x="170" y="372"/>
                </a:cubicBezTo>
                <a:cubicBezTo>
                  <a:pt x="178" y="358"/>
                  <a:pt x="192" y="348"/>
                  <a:pt x="207" y="345"/>
                </a:cubicBezTo>
                <a:cubicBezTo>
                  <a:pt x="209" y="344"/>
                  <a:pt x="211" y="344"/>
                  <a:pt x="213" y="344"/>
                </a:cubicBezTo>
                <a:cubicBezTo>
                  <a:pt x="212" y="343"/>
                  <a:pt x="211" y="342"/>
                  <a:pt x="211" y="342"/>
                </a:cubicBezTo>
                <a:cubicBezTo>
                  <a:pt x="203" y="331"/>
                  <a:pt x="198" y="319"/>
                  <a:pt x="198" y="305"/>
                </a:cubicBezTo>
                <a:cubicBezTo>
                  <a:pt x="198" y="288"/>
                  <a:pt x="205" y="272"/>
                  <a:pt x="217" y="261"/>
                </a:cubicBezTo>
                <a:cubicBezTo>
                  <a:pt x="227" y="252"/>
                  <a:pt x="241" y="246"/>
                  <a:pt x="256" y="246"/>
                </a:cubicBezTo>
                <a:lnTo>
                  <a:pt x="278" y="246"/>
                </a:lnTo>
                <a:cubicBezTo>
                  <a:pt x="306" y="185"/>
                  <a:pt x="316" y="120"/>
                  <a:pt x="307" y="83"/>
                </a:cubicBezTo>
                <a:cubicBezTo>
                  <a:pt x="286" y="0"/>
                  <a:pt x="217" y="20"/>
                  <a:pt x="212" y="67"/>
                </a:cubicBezTo>
                <a:cubicBezTo>
                  <a:pt x="195" y="209"/>
                  <a:pt x="7" y="231"/>
                  <a:pt x="2" y="273"/>
                </a:cubicBezTo>
                <a:cubicBezTo>
                  <a:pt x="2" y="273"/>
                  <a:pt x="0" y="289"/>
                  <a:pt x="2" y="309"/>
                </a:cubicBezTo>
                <a:lnTo>
                  <a:pt x="2" y="492"/>
                </a:lnTo>
                <a:close/>
                <a:moveTo>
                  <a:pt x="256" y="270"/>
                </a:moveTo>
                <a:cubicBezTo>
                  <a:pt x="237" y="270"/>
                  <a:pt x="221" y="285"/>
                  <a:pt x="221" y="305"/>
                </a:cubicBezTo>
                <a:cubicBezTo>
                  <a:pt x="221" y="312"/>
                  <a:pt x="223" y="319"/>
                  <a:pt x="227" y="324"/>
                </a:cubicBezTo>
                <a:cubicBezTo>
                  <a:pt x="233" y="334"/>
                  <a:pt x="244" y="340"/>
                  <a:pt x="256" y="340"/>
                </a:cubicBezTo>
                <a:lnTo>
                  <a:pt x="349" y="340"/>
                </a:lnTo>
                <a:lnTo>
                  <a:pt x="436" y="340"/>
                </a:lnTo>
                <a:cubicBezTo>
                  <a:pt x="455" y="340"/>
                  <a:pt x="471" y="324"/>
                  <a:pt x="471" y="305"/>
                </a:cubicBezTo>
                <a:cubicBezTo>
                  <a:pt x="471" y="285"/>
                  <a:pt x="455" y="270"/>
                  <a:pt x="436" y="270"/>
                </a:cubicBezTo>
                <a:lnTo>
                  <a:pt x="349" y="270"/>
                </a:lnTo>
                <a:lnTo>
                  <a:pt x="265" y="270"/>
                </a:lnTo>
                <a:lnTo>
                  <a:pt x="256" y="270"/>
                </a:lnTo>
                <a:close/>
                <a:moveTo>
                  <a:pt x="349" y="366"/>
                </a:moveTo>
                <a:lnTo>
                  <a:pt x="221" y="366"/>
                </a:lnTo>
                <a:cubicBezTo>
                  <a:pt x="209" y="366"/>
                  <a:pt x="198" y="372"/>
                  <a:pt x="192" y="381"/>
                </a:cubicBezTo>
                <a:cubicBezTo>
                  <a:pt x="188" y="387"/>
                  <a:pt x="186" y="394"/>
                  <a:pt x="186" y="401"/>
                </a:cubicBezTo>
                <a:cubicBezTo>
                  <a:pt x="186" y="421"/>
                  <a:pt x="201" y="436"/>
                  <a:pt x="221" y="436"/>
                </a:cubicBezTo>
                <a:lnTo>
                  <a:pt x="245" y="436"/>
                </a:lnTo>
                <a:lnTo>
                  <a:pt x="349" y="436"/>
                </a:lnTo>
                <a:lnTo>
                  <a:pt x="456" y="436"/>
                </a:lnTo>
                <a:cubicBezTo>
                  <a:pt x="475" y="436"/>
                  <a:pt x="491" y="421"/>
                  <a:pt x="491" y="401"/>
                </a:cubicBezTo>
                <a:cubicBezTo>
                  <a:pt x="491" y="382"/>
                  <a:pt x="475" y="366"/>
                  <a:pt x="456" y="366"/>
                </a:cubicBezTo>
                <a:lnTo>
                  <a:pt x="349" y="366"/>
                </a:lnTo>
                <a:close/>
                <a:moveTo>
                  <a:pt x="449" y="533"/>
                </a:moveTo>
                <a:cubicBezTo>
                  <a:pt x="469" y="533"/>
                  <a:pt x="484" y="517"/>
                  <a:pt x="484" y="498"/>
                </a:cubicBezTo>
                <a:cubicBezTo>
                  <a:pt x="484" y="479"/>
                  <a:pt x="469" y="463"/>
                  <a:pt x="449" y="463"/>
                </a:cubicBezTo>
                <a:lnTo>
                  <a:pt x="349" y="463"/>
                </a:lnTo>
                <a:lnTo>
                  <a:pt x="315" y="463"/>
                </a:lnTo>
                <a:lnTo>
                  <a:pt x="256" y="463"/>
                </a:lnTo>
                <a:lnTo>
                  <a:pt x="243" y="463"/>
                </a:lnTo>
                <a:cubicBezTo>
                  <a:pt x="225" y="463"/>
                  <a:pt x="211" y="476"/>
                  <a:pt x="208" y="492"/>
                </a:cubicBezTo>
                <a:cubicBezTo>
                  <a:pt x="208" y="494"/>
                  <a:pt x="208" y="496"/>
                  <a:pt x="208" y="498"/>
                </a:cubicBezTo>
                <a:cubicBezTo>
                  <a:pt x="208" y="517"/>
                  <a:pt x="223" y="533"/>
                  <a:pt x="243" y="533"/>
                </a:cubicBezTo>
                <a:lnTo>
                  <a:pt x="256" y="533"/>
                </a:lnTo>
                <a:lnTo>
                  <a:pt x="315" y="533"/>
                </a:lnTo>
                <a:lnTo>
                  <a:pt x="449" y="533"/>
                </a:lnTo>
                <a:close/>
                <a:moveTo>
                  <a:pt x="303" y="629"/>
                </a:moveTo>
                <a:lnTo>
                  <a:pt x="315" y="629"/>
                </a:lnTo>
                <a:lnTo>
                  <a:pt x="409" y="629"/>
                </a:lnTo>
                <a:cubicBezTo>
                  <a:pt x="429" y="629"/>
                  <a:pt x="444" y="614"/>
                  <a:pt x="444" y="595"/>
                </a:cubicBezTo>
                <a:cubicBezTo>
                  <a:pt x="444" y="575"/>
                  <a:pt x="429" y="560"/>
                  <a:pt x="409" y="560"/>
                </a:cubicBezTo>
                <a:lnTo>
                  <a:pt x="315" y="560"/>
                </a:lnTo>
                <a:lnTo>
                  <a:pt x="303" y="560"/>
                </a:lnTo>
                <a:cubicBezTo>
                  <a:pt x="283" y="560"/>
                  <a:pt x="268" y="575"/>
                  <a:pt x="268" y="595"/>
                </a:cubicBezTo>
                <a:cubicBezTo>
                  <a:pt x="268" y="614"/>
                  <a:pt x="283" y="629"/>
                  <a:pt x="303" y="629"/>
                </a:cubicBezTo>
                <a:close/>
              </a:path>
            </a:pathLst>
          </a:custGeom>
          <a:solidFill>
            <a:srgbClr val="1D4C61"/>
          </a:solidFill>
          <a:ln>
            <a:noFill/>
          </a:ln>
          <a:extLst/>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FFFFFF"/>
              </a:solidFill>
              <a:effectLst/>
              <a:uLnTx/>
              <a:uFillTx/>
              <a:latin typeface="Arial" panose="020B0604020202020204" pitchFamily="34" charset="0"/>
              <a:ea typeface="宋体" panose="02010600030101010101" pitchFamily="2" charset="-122"/>
            </a:endParaRPr>
          </a:p>
        </p:txBody>
      </p:sp>
      <p:sp>
        <p:nvSpPr>
          <p:cNvPr id="186" name="Freeform 46"/>
          <p:cNvSpPr>
            <a:spLocks noEditPoints="1" noChangeArrowheads="1"/>
          </p:cNvSpPr>
          <p:nvPr/>
        </p:nvSpPr>
        <p:spPr bwMode="auto">
          <a:xfrm>
            <a:off x="2669013" y="1198789"/>
            <a:ext cx="630237" cy="693738"/>
          </a:xfrm>
          <a:custGeom>
            <a:avLst/>
            <a:gdLst>
              <a:gd name="T0" fmla="*/ 78 w 556"/>
              <a:gd name="T1" fmla="*/ 285 h 614"/>
              <a:gd name="T2" fmla="*/ 94 w 556"/>
              <a:gd name="T3" fmla="*/ 292 h 614"/>
              <a:gd name="T4" fmla="*/ 113 w 556"/>
              <a:gd name="T5" fmla="*/ 298 h 614"/>
              <a:gd name="T6" fmla="*/ 132 w 556"/>
              <a:gd name="T7" fmla="*/ 303 h 614"/>
              <a:gd name="T8" fmla="*/ 158 w 556"/>
              <a:gd name="T9" fmla="*/ 308 h 614"/>
              <a:gd name="T10" fmla="*/ 182 w 556"/>
              <a:gd name="T11" fmla="*/ 311 h 614"/>
              <a:gd name="T12" fmla="*/ 215 w 556"/>
              <a:gd name="T13" fmla="*/ 312 h 614"/>
              <a:gd name="T14" fmla="*/ 248 w 556"/>
              <a:gd name="T15" fmla="*/ 311 h 614"/>
              <a:gd name="T16" fmla="*/ 272 w 556"/>
              <a:gd name="T17" fmla="*/ 308 h 614"/>
              <a:gd name="T18" fmla="*/ 298 w 556"/>
              <a:gd name="T19" fmla="*/ 303 h 614"/>
              <a:gd name="T20" fmla="*/ 317 w 556"/>
              <a:gd name="T21" fmla="*/ 298 h 614"/>
              <a:gd name="T22" fmla="*/ 336 w 556"/>
              <a:gd name="T23" fmla="*/ 292 h 614"/>
              <a:gd name="T24" fmla="*/ 352 w 556"/>
              <a:gd name="T25" fmla="*/ 286 h 614"/>
              <a:gd name="T26" fmla="*/ 389 w 556"/>
              <a:gd name="T27" fmla="*/ 253 h 614"/>
              <a:gd name="T28" fmla="*/ 41 w 556"/>
              <a:gd name="T29" fmla="*/ 253 h 614"/>
              <a:gd name="T30" fmla="*/ 462 w 556"/>
              <a:gd name="T31" fmla="*/ 302 h 614"/>
              <a:gd name="T32" fmla="*/ 430 w 556"/>
              <a:gd name="T33" fmla="*/ 307 h 614"/>
              <a:gd name="T34" fmla="*/ 426 w 556"/>
              <a:gd name="T35" fmla="*/ 272 h 614"/>
              <a:gd name="T36" fmla="*/ 4 w 556"/>
              <a:gd name="T37" fmla="*/ 272 h 614"/>
              <a:gd name="T38" fmla="*/ 0 w 556"/>
              <a:gd name="T39" fmla="*/ 526 h 614"/>
              <a:gd name="T40" fmla="*/ 343 w 556"/>
              <a:gd name="T41" fmla="*/ 614 h 614"/>
              <a:gd name="T42" fmla="*/ 430 w 556"/>
              <a:gd name="T43" fmla="*/ 485 h 614"/>
              <a:gd name="T44" fmla="*/ 556 w 556"/>
              <a:gd name="T45" fmla="*/ 396 h 614"/>
              <a:gd name="T46" fmla="*/ 462 w 556"/>
              <a:gd name="T47" fmla="*/ 448 h 614"/>
              <a:gd name="T48" fmla="*/ 430 w 556"/>
              <a:gd name="T49" fmla="*/ 437 h 614"/>
              <a:gd name="T50" fmla="*/ 462 w 556"/>
              <a:gd name="T51" fmla="*/ 345 h 614"/>
              <a:gd name="T52" fmla="*/ 462 w 556"/>
              <a:gd name="T53" fmla="*/ 448 h 614"/>
              <a:gd name="T54" fmla="*/ 139 w 556"/>
              <a:gd name="T55" fmla="*/ 143 h 614"/>
              <a:gd name="T56" fmla="*/ 162 w 556"/>
              <a:gd name="T57" fmla="*/ 53 h 614"/>
              <a:gd name="T58" fmla="*/ 116 w 556"/>
              <a:gd name="T59" fmla="*/ 53 h 614"/>
              <a:gd name="T60" fmla="*/ 139 w 556"/>
              <a:gd name="T61" fmla="*/ 143 h 614"/>
              <a:gd name="T62" fmla="*/ 211 w 556"/>
              <a:gd name="T63" fmla="*/ 114 h 614"/>
              <a:gd name="T64" fmla="*/ 234 w 556"/>
              <a:gd name="T65" fmla="*/ 23 h 614"/>
              <a:gd name="T66" fmla="*/ 188 w 556"/>
              <a:gd name="T67" fmla="*/ 23 h 614"/>
              <a:gd name="T68" fmla="*/ 211 w 556"/>
              <a:gd name="T69" fmla="*/ 114 h 614"/>
              <a:gd name="T70" fmla="*/ 283 w 556"/>
              <a:gd name="T71" fmla="*/ 172 h 614"/>
              <a:gd name="T72" fmla="*/ 305 w 556"/>
              <a:gd name="T73" fmla="*/ 82 h 614"/>
              <a:gd name="T74" fmla="*/ 260 w 556"/>
              <a:gd name="T75" fmla="*/ 82 h 614"/>
              <a:gd name="T76" fmla="*/ 283 w 556"/>
              <a:gd name="T77" fmla="*/ 172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6" h="614">
                <a:moveTo>
                  <a:pt x="55" y="272"/>
                </a:moveTo>
                <a:cubicBezTo>
                  <a:pt x="61" y="276"/>
                  <a:pt x="69" y="281"/>
                  <a:pt x="78" y="285"/>
                </a:cubicBezTo>
                <a:cubicBezTo>
                  <a:pt x="79" y="286"/>
                  <a:pt x="79" y="286"/>
                  <a:pt x="80" y="286"/>
                </a:cubicBezTo>
                <a:cubicBezTo>
                  <a:pt x="84" y="288"/>
                  <a:pt x="89" y="290"/>
                  <a:pt x="94" y="292"/>
                </a:cubicBezTo>
                <a:cubicBezTo>
                  <a:pt x="94" y="292"/>
                  <a:pt x="95" y="293"/>
                  <a:pt x="95" y="293"/>
                </a:cubicBezTo>
                <a:cubicBezTo>
                  <a:pt x="101" y="295"/>
                  <a:pt x="107" y="297"/>
                  <a:pt x="113" y="298"/>
                </a:cubicBezTo>
                <a:cubicBezTo>
                  <a:pt x="114" y="299"/>
                  <a:pt x="115" y="299"/>
                  <a:pt x="116" y="299"/>
                </a:cubicBezTo>
                <a:cubicBezTo>
                  <a:pt x="121" y="301"/>
                  <a:pt x="126" y="302"/>
                  <a:pt x="132" y="303"/>
                </a:cubicBezTo>
                <a:cubicBezTo>
                  <a:pt x="134" y="304"/>
                  <a:pt x="135" y="304"/>
                  <a:pt x="137" y="304"/>
                </a:cubicBezTo>
                <a:cubicBezTo>
                  <a:pt x="144" y="306"/>
                  <a:pt x="151" y="307"/>
                  <a:pt x="158" y="308"/>
                </a:cubicBezTo>
                <a:cubicBezTo>
                  <a:pt x="159" y="308"/>
                  <a:pt x="161" y="308"/>
                  <a:pt x="162" y="309"/>
                </a:cubicBezTo>
                <a:cubicBezTo>
                  <a:pt x="168" y="309"/>
                  <a:pt x="175" y="310"/>
                  <a:pt x="182" y="311"/>
                </a:cubicBezTo>
                <a:cubicBezTo>
                  <a:pt x="184" y="311"/>
                  <a:pt x="187" y="311"/>
                  <a:pt x="189" y="311"/>
                </a:cubicBezTo>
                <a:cubicBezTo>
                  <a:pt x="197" y="312"/>
                  <a:pt x="206" y="312"/>
                  <a:pt x="215" y="312"/>
                </a:cubicBezTo>
                <a:cubicBezTo>
                  <a:pt x="224" y="312"/>
                  <a:pt x="233" y="312"/>
                  <a:pt x="241" y="311"/>
                </a:cubicBezTo>
                <a:cubicBezTo>
                  <a:pt x="243" y="311"/>
                  <a:pt x="246" y="311"/>
                  <a:pt x="248" y="311"/>
                </a:cubicBezTo>
                <a:cubicBezTo>
                  <a:pt x="255" y="310"/>
                  <a:pt x="262" y="309"/>
                  <a:pt x="268" y="309"/>
                </a:cubicBezTo>
                <a:cubicBezTo>
                  <a:pt x="269" y="308"/>
                  <a:pt x="271" y="308"/>
                  <a:pt x="272" y="308"/>
                </a:cubicBezTo>
                <a:cubicBezTo>
                  <a:pt x="279" y="307"/>
                  <a:pt x="286" y="306"/>
                  <a:pt x="293" y="304"/>
                </a:cubicBezTo>
                <a:cubicBezTo>
                  <a:pt x="295" y="304"/>
                  <a:pt x="296" y="304"/>
                  <a:pt x="298" y="303"/>
                </a:cubicBezTo>
                <a:cubicBezTo>
                  <a:pt x="304" y="302"/>
                  <a:pt x="309" y="301"/>
                  <a:pt x="314" y="299"/>
                </a:cubicBezTo>
                <a:cubicBezTo>
                  <a:pt x="315" y="299"/>
                  <a:pt x="316" y="299"/>
                  <a:pt x="317" y="298"/>
                </a:cubicBezTo>
                <a:cubicBezTo>
                  <a:pt x="324" y="297"/>
                  <a:pt x="329" y="295"/>
                  <a:pt x="335" y="293"/>
                </a:cubicBezTo>
                <a:cubicBezTo>
                  <a:pt x="335" y="293"/>
                  <a:pt x="336" y="292"/>
                  <a:pt x="336" y="292"/>
                </a:cubicBezTo>
                <a:cubicBezTo>
                  <a:pt x="341" y="290"/>
                  <a:pt x="346" y="288"/>
                  <a:pt x="350" y="286"/>
                </a:cubicBezTo>
                <a:cubicBezTo>
                  <a:pt x="351" y="286"/>
                  <a:pt x="351" y="286"/>
                  <a:pt x="352" y="286"/>
                </a:cubicBezTo>
                <a:cubicBezTo>
                  <a:pt x="361" y="281"/>
                  <a:pt x="369" y="276"/>
                  <a:pt x="375" y="272"/>
                </a:cubicBezTo>
                <a:cubicBezTo>
                  <a:pt x="384" y="264"/>
                  <a:pt x="389" y="258"/>
                  <a:pt x="389" y="253"/>
                </a:cubicBezTo>
                <a:cubicBezTo>
                  <a:pt x="389" y="236"/>
                  <a:pt x="328" y="193"/>
                  <a:pt x="215" y="193"/>
                </a:cubicBezTo>
                <a:cubicBezTo>
                  <a:pt x="102" y="193"/>
                  <a:pt x="41" y="236"/>
                  <a:pt x="41" y="253"/>
                </a:cubicBezTo>
                <a:cubicBezTo>
                  <a:pt x="41" y="258"/>
                  <a:pt x="46" y="264"/>
                  <a:pt x="55" y="272"/>
                </a:cubicBezTo>
                <a:close/>
                <a:moveTo>
                  <a:pt x="462" y="302"/>
                </a:moveTo>
                <a:lnTo>
                  <a:pt x="462" y="302"/>
                </a:lnTo>
                <a:cubicBezTo>
                  <a:pt x="451" y="302"/>
                  <a:pt x="440" y="304"/>
                  <a:pt x="430" y="307"/>
                </a:cubicBezTo>
                <a:lnTo>
                  <a:pt x="430" y="272"/>
                </a:lnTo>
                <a:lnTo>
                  <a:pt x="426" y="272"/>
                </a:lnTo>
                <a:cubicBezTo>
                  <a:pt x="407" y="318"/>
                  <a:pt x="320" y="353"/>
                  <a:pt x="215" y="353"/>
                </a:cubicBezTo>
                <a:cubicBezTo>
                  <a:pt x="110" y="353"/>
                  <a:pt x="23" y="318"/>
                  <a:pt x="4" y="272"/>
                </a:cubicBezTo>
                <a:lnTo>
                  <a:pt x="0" y="272"/>
                </a:lnTo>
                <a:lnTo>
                  <a:pt x="0" y="526"/>
                </a:lnTo>
                <a:cubicBezTo>
                  <a:pt x="0" y="575"/>
                  <a:pt x="39" y="614"/>
                  <a:pt x="88" y="614"/>
                </a:cubicBezTo>
                <a:lnTo>
                  <a:pt x="343" y="614"/>
                </a:lnTo>
                <a:cubicBezTo>
                  <a:pt x="391" y="614"/>
                  <a:pt x="430" y="575"/>
                  <a:pt x="430" y="526"/>
                </a:cubicBezTo>
                <a:lnTo>
                  <a:pt x="430" y="485"/>
                </a:lnTo>
                <a:cubicBezTo>
                  <a:pt x="440" y="489"/>
                  <a:pt x="451" y="491"/>
                  <a:pt x="462" y="491"/>
                </a:cubicBezTo>
                <a:cubicBezTo>
                  <a:pt x="514" y="491"/>
                  <a:pt x="556" y="448"/>
                  <a:pt x="556" y="396"/>
                </a:cubicBezTo>
                <a:cubicBezTo>
                  <a:pt x="556" y="344"/>
                  <a:pt x="514" y="302"/>
                  <a:pt x="462" y="302"/>
                </a:cubicBezTo>
                <a:close/>
                <a:moveTo>
                  <a:pt x="462" y="448"/>
                </a:moveTo>
                <a:lnTo>
                  <a:pt x="462" y="448"/>
                </a:lnTo>
                <a:cubicBezTo>
                  <a:pt x="450" y="448"/>
                  <a:pt x="439" y="444"/>
                  <a:pt x="430" y="437"/>
                </a:cubicBezTo>
                <a:lnTo>
                  <a:pt x="430" y="356"/>
                </a:lnTo>
                <a:cubicBezTo>
                  <a:pt x="439" y="349"/>
                  <a:pt x="450" y="345"/>
                  <a:pt x="462" y="345"/>
                </a:cubicBezTo>
                <a:cubicBezTo>
                  <a:pt x="490" y="345"/>
                  <a:pt x="513" y="368"/>
                  <a:pt x="513" y="396"/>
                </a:cubicBezTo>
                <a:cubicBezTo>
                  <a:pt x="513" y="425"/>
                  <a:pt x="490" y="448"/>
                  <a:pt x="462" y="448"/>
                </a:cubicBezTo>
                <a:close/>
                <a:moveTo>
                  <a:pt x="139" y="143"/>
                </a:moveTo>
                <a:lnTo>
                  <a:pt x="139" y="143"/>
                </a:lnTo>
                <a:cubicBezTo>
                  <a:pt x="152" y="143"/>
                  <a:pt x="162" y="133"/>
                  <a:pt x="162" y="120"/>
                </a:cubicBezTo>
                <a:lnTo>
                  <a:pt x="162" y="53"/>
                </a:lnTo>
                <a:cubicBezTo>
                  <a:pt x="162" y="40"/>
                  <a:pt x="152" y="30"/>
                  <a:pt x="139" y="30"/>
                </a:cubicBezTo>
                <a:cubicBezTo>
                  <a:pt x="126" y="30"/>
                  <a:pt x="116" y="40"/>
                  <a:pt x="116" y="53"/>
                </a:cubicBezTo>
                <a:lnTo>
                  <a:pt x="116" y="120"/>
                </a:lnTo>
                <a:cubicBezTo>
                  <a:pt x="116" y="133"/>
                  <a:pt x="126" y="143"/>
                  <a:pt x="139" y="143"/>
                </a:cubicBezTo>
                <a:close/>
                <a:moveTo>
                  <a:pt x="211" y="114"/>
                </a:moveTo>
                <a:lnTo>
                  <a:pt x="211" y="114"/>
                </a:lnTo>
                <a:cubicBezTo>
                  <a:pt x="223" y="114"/>
                  <a:pt x="234" y="103"/>
                  <a:pt x="234" y="91"/>
                </a:cubicBezTo>
                <a:lnTo>
                  <a:pt x="234" y="23"/>
                </a:lnTo>
                <a:cubicBezTo>
                  <a:pt x="234" y="11"/>
                  <a:pt x="223" y="0"/>
                  <a:pt x="211" y="0"/>
                </a:cubicBezTo>
                <a:cubicBezTo>
                  <a:pt x="198" y="0"/>
                  <a:pt x="188" y="11"/>
                  <a:pt x="188" y="23"/>
                </a:cubicBezTo>
                <a:lnTo>
                  <a:pt x="188" y="91"/>
                </a:lnTo>
                <a:cubicBezTo>
                  <a:pt x="188" y="103"/>
                  <a:pt x="198" y="114"/>
                  <a:pt x="211" y="114"/>
                </a:cubicBezTo>
                <a:close/>
                <a:moveTo>
                  <a:pt x="283" y="172"/>
                </a:moveTo>
                <a:lnTo>
                  <a:pt x="283" y="172"/>
                </a:lnTo>
                <a:cubicBezTo>
                  <a:pt x="295" y="172"/>
                  <a:pt x="305" y="162"/>
                  <a:pt x="305" y="149"/>
                </a:cubicBezTo>
                <a:lnTo>
                  <a:pt x="305" y="82"/>
                </a:lnTo>
                <a:cubicBezTo>
                  <a:pt x="305" y="69"/>
                  <a:pt x="295" y="59"/>
                  <a:pt x="283" y="59"/>
                </a:cubicBezTo>
                <a:cubicBezTo>
                  <a:pt x="270" y="59"/>
                  <a:pt x="260" y="69"/>
                  <a:pt x="260" y="82"/>
                </a:cubicBezTo>
                <a:lnTo>
                  <a:pt x="260" y="149"/>
                </a:lnTo>
                <a:cubicBezTo>
                  <a:pt x="260" y="162"/>
                  <a:pt x="270" y="172"/>
                  <a:pt x="283" y="172"/>
                </a:cubicBezTo>
                <a:close/>
              </a:path>
            </a:pathLst>
          </a:custGeom>
          <a:solidFill>
            <a:srgbClr val="1D4C61"/>
          </a:solidFill>
          <a:ln>
            <a:noFill/>
          </a:ln>
          <a:extLst/>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FFFFFF"/>
              </a:solidFill>
              <a:effectLst/>
              <a:uLnTx/>
              <a:uFillTx/>
              <a:latin typeface="Arial" panose="020B0604020202020204" pitchFamily="34" charset="0"/>
              <a:ea typeface="宋体" panose="02010600030101010101" pitchFamily="2" charset="-122"/>
            </a:endParaRPr>
          </a:p>
        </p:txBody>
      </p:sp>
      <p:sp>
        <p:nvSpPr>
          <p:cNvPr id="187" name="Freeform 48"/>
          <p:cNvSpPr>
            <a:spLocks noEditPoints="1" noChangeArrowheads="1"/>
          </p:cNvSpPr>
          <p:nvPr/>
        </p:nvSpPr>
        <p:spPr bwMode="auto">
          <a:xfrm>
            <a:off x="6132938" y="2290989"/>
            <a:ext cx="711200" cy="681038"/>
          </a:xfrm>
          <a:custGeom>
            <a:avLst/>
            <a:gdLst>
              <a:gd name="T0" fmla="*/ 419 w 628"/>
              <a:gd name="T1" fmla="*/ 232 h 600"/>
              <a:gd name="T2" fmla="*/ 411 w 628"/>
              <a:gd name="T3" fmla="*/ 249 h 600"/>
              <a:gd name="T4" fmla="*/ 408 w 628"/>
              <a:gd name="T5" fmla="*/ 261 h 600"/>
              <a:gd name="T6" fmla="*/ 409 w 628"/>
              <a:gd name="T7" fmla="*/ 283 h 600"/>
              <a:gd name="T8" fmla="*/ 417 w 628"/>
              <a:gd name="T9" fmla="*/ 304 h 600"/>
              <a:gd name="T10" fmla="*/ 424 w 628"/>
              <a:gd name="T11" fmla="*/ 315 h 600"/>
              <a:gd name="T12" fmla="*/ 441 w 628"/>
              <a:gd name="T13" fmla="*/ 330 h 600"/>
              <a:gd name="T14" fmla="*/ 453 w 628"/>
              <a:gd name="T15" fmla="*/ 335 h 600"/>
              <a:gd name="T16" fmla="*/ 478 w 628"/>
              <a:gd name="T17" fmla="*/ 200 h 600"/>
              <a:gd name="T18" fmla="*/ 449 w 628"/>
              <a:gd name="T19" fmla="*/ 206 h 600"/>
              <a:gd name="T20" fmla="*/ 433 w 628"/>
              <a:gd name="T21" fmla="*/ 216 h 600"/>
              <a:gd name="T22" fmla="*/ 425 w 628"/>
              <a:gd name="T23" fmla="*/ 224 h 600"/>
              <a:gd name="T24" fmla="*/ 384 w 628"/>
              <a:gd name="T25" fmla="*/ 70 h 600"/>
              <a:gd name="T26" fmla="*/ 314 w 628"/>
              <a:gd name="T27" fmla="*/ 140 h 600"/>
              <a:gd name="T28" fmla="*/ 379 w 628"/>
              <a:gd name="T29" fmla="*/ 283 h 600"/>
              <a:gd name="T30" fmla="*/ 379 w 628"/>
              <a:gd name="T31" fmla="*/ 254 h 600"/>
              <a:gd name="T32" fmla="*/ 359 w 628"/>
              <a:gd name="T33" fmla="*/ 154 h 600"/>
              <a:gd name="T34" fmla="*/ 250 w 628"/>
              <a:gd name="T35" fmla="*/ 270 h 600"/>
              <a:gd name="T36" fmla="*/ 314 w 628"/>
              <a:gd name="T37" fmla="*/ 396 h 600"/>
              <a:gd name="T38" fmla="*/ 282 w 628"/>
              <a:gd name="T39" fmla="*/ 400 h 600"/>
              <a:gd name="T40" fmla="*/ 267 w 628"/>
              <a:gd name="T41" fmla="*/ 382 h 600"/>
              <a:gd name="T42" fmla="*/ 257 w 628"/>
              <a:gd name="T43" fmla="*/ 374 h 600"/>
              <a:gd name="T44" fmla="*/ 214 w 628"/>
              <a:gd name="T45" fmla="*/ 356 h 600"/>
              <a:gd name="T46" fmla="*/ 195 w 628"/>
              <a:gd name="T47" fmla="*/ 354 h 600"/>
              <a:gd name="T48" fmla="*/ 0 w 628"/>
              <a:gd name="T49" fmla="*/ 600 h 600"/>
              <a:gd name="T50" fmla="*/ 83 w 628"/>
              <a:gd name="T51" fmla="*/ 454 h 600"/>
              <a:gd name="T52" fmla="*/ 216 w 628"/>
              <a:gd name="T53" fmla="*/ 454 h 600"/>
              <a:gd name="T54" fmla="*/ 301 w 628"/>
              <a:gd name="T55" fmla="*/ 600 h 600"/>
              <a:gd name="T56" fmla="*/ 282 w 628"/>
              <a:gd name="T57" fmla="*/ 400 h 600"/>
              <a:gd name="T58" fmla="*/ 433 w 628"/>
              <a:gd name="T59" fmla="*/ 354 h 600"/>
              <a:gd name="T60" fmla="*/ 413 w 628"/>
              <a:gd name="T61" fmla="*/ 356 h 600"/>
              <a:gd name="T62" fmla="*/ 361 w 628"/>
              <a:gd name="T63" fmla="*/ 382 h 600"/>
              <a:gd name="T64" fmla="*/ 353 w 628"/>
              <a:gd name="T65" fmla="*/ 391 h 600"/>
              <a:gd name="T66" fmla="*/ 389 w 628"/>
              <a:gd name="T67" fmla="*/ 600 h 600"/>
              <a:gd name="T68" fmla="*/ 410 w 628"/>
              <a:gd name="T69" fmla="*/ 600 h 600"/>
              <a:gd name="T70" fmla="*/ 564 w 628"/>
              <a:gd name="T71" fmla="*/ 454 h 600"/>
              <a:gd name="T72" fmla="*/ 628 w 628"/>
              <a:gd name="T73" fmla="*/ 460 h 600"/>
              <a:gd name="T74" fmla="*/ 151 w 628"/>
              <a:gd name="T75" fmla="*/ 340 h 600"/>
              <a:gd name="T76" fmla="*/ 186 w 628"/>
              <a:gd name="T77" fmla="*/ 330 h 600"/>
              <a:gd name="T78" fmla="*/ 196 w 628"/>
              <a:gd name="T79" fmla="*/ 323 h 600"/>
              <a:gd name="T80" fmla="*/ 216 w 628"/>
              <a:gd name="T81" fmla="*/ 295 h 600"/>
              <a:gd name="T82" fmla="*/ 219 w 628"/>
              <a:gd name="T83" fmla="*/ 281 h 600"/>
              <a:gd name="T84" fmla="*/ 219 w 628"/>
              <a:gd name="T85" fmla="*/ 258 h 600"/>
              <a:gd name="T86" fmla="*/ 214 w 628"/>
              <a:gd name="T87" fmla="*/ 241 h 600"/>
              <a:gd name="T88" fmla="*/ 208 w 628"/>
              <a:gd name="T89" fmla="*/ 231 h 600"/>
              <a:gd name="T90" fmla="*/ 195 w 628"/>
              <a:gd name="T91" fmla="*/ 217 h 600"/>
              <a:gd name="T92" fmla="*/ 186 w 628"/>
              <a:gd name="T93" fmla="*/ 210 h 600"/>
              <a:gd name="T94" fmla="*/ 151 w 628"/>
              <a:gd name="T95" fmla="*/ 2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8" h="600">
                <a:moveTo>
                  <a:pt x="425" y="224"/>
                </a:moveTo>
                <a:cubicBezTo>
                  <a:pt x="423" y="226"/>
                  <a:pt x="421" y="229"/>
                  <a:pt x="420" y="231"/>
                </a:cubicBezTo>
                <a:cubicBezTo>
                  <a:pt x="419" y="231"/>
                  <a:pt x="419" y="232"/>
                  <a:pt x="419" y="232"/>
                </a:cubicBezTo>
                <a:cubicBezTo>
                  <a:pt x="418" y="234"/>
                  <a:pt x="416" y="236"/>
                  <a:pt x="415" y="239"/>
                </a:cubicBezTo>
                <a:cubicBezTo>
                  <a:pt x="415" y="240"/>
                  <a:pt x="414" y="240"/>
                  <a:pt x="414" y="241"/>
                </a:cubicBezTo>
                <a:cubicBezTo>
                  <a:pt x="413" y="244"/>
                  <a:pt x="412" y="246"/>
                  <a:pt x="411" y="249"/>
                </a:cubicBezTo>
                <a:cubicBezTo>
                  <a:pt x="411" y="249"/>
                  <a:pt x="411" y="250"/>
                  <a:pt x="411" y="250"/>
                </a:cubicBezTo>
                <a:cubicBezTo>
                  <a:pt x="410" y="253"/>
                  <a:pt x="409" y="255"/>
                  <a:pt x="409" y="258"/>
                </a:cubicBezTo>
                <a:cubicBezTo>
                  <a:pt x="409" y="259"/>
                  <a:pt x="409" y="260"/>
                  <a:pt x="408" y="261"/>
                </a:cubicBezTo>
                <a:cubicBezTo>
                  <a:pt x="408" y="264"/>
                  <a:pt x="408" y="267"/>
                  <a:pt x="408" y="270"/>
                </a:cubicBezTo>
                <a:cubicBezTo>
                  <a:pt x="408" y="274"/>
                  <a:pt x="408" y="278"/>
                  <a:pt x="409" y="281"/>
                </a:cubicBezTo>
                <a:cubicBezTo>
                  <a:pt x="409" y="282"/>
                  <a:pt x="409" y="283"/>
                  <a:pt x="409" y="283"/>
                </a:cubicBezTo>
                <a:cubicBezTo>
                  <a:pt x="410" y="287"/>
                  <a:pt x="411" y="290"/>
                  <a:pt x="412" y="293"/>
                </a:cubicBezTo>
                <a:cubicBezTo>
                  <a:pt x="412" y="294"/>
                  <a:pt x="412" y="294"/>
                  <a:pt x="412" y="295"/>
                </a:cubicBezTo>
                <a:cubicBezTo>
                  <a:pt x="414" y="298"/>
                  <a:pt x="415" y="301"/>
                  <a:pt x="417" y="304"/>
                </a:cubicBezTo>
                <a:cubicBezTo>
                  <a:pt x="417" y="305"/>
                  <a:pt x="417" y="305"/>
                  <a:pt x="418" y="306"/>
                </a:cubicBezTo>
                <a:cubicBezTo>
                  <a:pt x="420" y="309"/>
                  <a:pt x="422" y="312"/>
                  <a:pt x="424" y="315"/>
                </a:cubicBezTo>
                <a:cubicBezTo>
                  <a:pt x="424" y="315"/>
                  <a:pt x="424" y="315"/>
                  <a:pt x="424" y="315"/>
                </a:cubicBezTo>
                <a:cubicBezTo>
                  <a:pt x="427" y="318"/>
                  <a:pt x="429" y="320"/>
                  <a:pt x="432" y="323"/>
                </a:cubicBezTo>
                <a:cubicBezTo>
                  <a:pt x="432" y="323"/>
                  <a:pt x="432" y="323"/>
                  <a:pt x="432" y="323"/>
                </a:cubicBezTo>
                <a:cubicBezTo>
                  <a:pt x="435" y="326"/>
                  <a:pt x="438" y="328"/>
                  <a:pt x="441" y="330"/>
                </a:cubicBezTo>
                <a:cubicBezTo>
                  <a:pt x="442" y="330"/>
                  <a:pt x="442" y="330"/>
                  <a:pt x="442" y="330"/>
                </a:cubicBezTo>
                <a:cubicBezTo>
                  <a:pt x="446" y="332"/>
                  <a:pt x="449" y="334"/>
                  <a:pt x="452" y="335"/>
                </a:cubicBezTo>
                <a:cubicBezTo>
                  <a:pt x="453" y="335"/>
                  <a:pt x="453" y="335"/>
                  <a:pt x="453" y="335"/>
                </a:cubicBezTo>
                <a:cubicBezTo>
                  <a:pt x="461" y="338"/>
                  <a:pt x="469" y="340"/>
                  <a:pt x="478" y="340"/>
                </a:cubicBezTo>
                <a:cubicBezTo>
                  <a:pt x="516" y="340"/>
                  <a:pt x="547" y="309"/>
                  <a:pt x="547" y="270"/>
                </a:cubicBezTo>
                <a:cubicBezTo>
                  <a:pt x="547" y="231"/>
                  <a:pt x="516" y="200"/>
                  <a:pt x="478" y="200"/>
                </a:cubicBezTo>
                <a:cubicBezTo>
                  <a:pt x="468" y="200"/>
                  <a:pt x="458" y="202"/>
                  <a:pt x="450" y="206"/>
                </a:cubicBezTo>
                <a:cubicBezTo>
                  <a:pt x="450" y="206"/>
                  <a:pt x="450" y="206"/>
                  <a:pt x="450" y="206"/>
                </a:cubicBezTo>
                <a:cubicBezTo>
                  <a:pt x="449" y="206"/>
                  <a:pt x="449" y="206"/>
                  <a:pt x="449" y="206"/>
                </a:cubicBezTo>
                <a:cubicBezTo>
                  <a:pt x="446" y="208"/>
                  <a:pt x="444" y="209"/>
                  <a:pt x="442" y="210"/>
                </a:cubicBezTo>
                <a:cubicBezTo>
                  <a:pt x="441" y="210"/>
                  <a:pt x="441" y="211"/>
                  <a:pt x="440" y="211"/>
                </a:cubicBezTo>
                <a:cubicBezTo>
                  <a:pt x="438" y="213"/>
                  <a:pt x="435" y="215"/>
                  <a:pt x="433" y="216"/>
                </a:cubicBezTo>
                <a:cubicBezTo>
                  <a:pt x="433" y="217"/>
                  <a:pt x="432" y="217"/>
                  <a:pt x="432" y="217"/>
                </a:cubicBezTo>
                <a:cubicBezTo>
                  <a:pt x="430" y="219"/>
                  <a:pt x="428" y="221"/>
                  <a:pt x="426" y="223"/>
                </a:cubicBezTo>
                <a:cubicBezTo>
                  <a:pt x="426" y="223"/>
                  <a:pt x="425" y="224"/>
                  <a:pt x="425" y="224"/>
                </a:cubicBezTo>
                <a:close/>
                <a:moveTo>
                  <a:pt x="314" y="140"/>
                </a:moveTo>
                <a:lnTo>
                  <a:pt x="314" y="140"/>
                </a:lnTo>
                <a:cubicBezTo>
                  <a:pt x="353" y="140"/>
                  <a:pt x="384" y="108"/>
                  <a:pt x="384" y="70"/>
                </a:cubicBezTo>
                <a:cubicBezTo>
                  <a:pt x="384" y="31"/>
                  <a:pt x="353" y="0"/>
                  <a:pt x="314" y="0"/>
                </a:cubicBezTo>
                <a:cubicBezTo>
                  <a:pt x="275" y="0"/>
                  <a:pt x="244" y="31"/>
                  <a:pt x="244" y="70"/>
                </a:cubicBezTo>
                <a:cubicBezTo>
                  <a:pt x="244" y="108"/>
                  <a:pt x="275" y="140"/>
                  <a:pt x="314" y="140"/>
                </a:cubicBezTo>
                <a:close/>
                <a:moveTo>
                  <a:pt x="379" y="336"/>
                </a:moveTo>
                <a:lnTo>
                  <a:pt x="379" y="336"/>
                </a:lnTo>
                <a:lnTo>
                  <a:pt x="379" y="283"/>
                </a:lnTo>
                <a:cubicBezTo>
                  <a:pt x="379" y="279"/>
                  <a:pt x="378" y="274"/>
                  <a:pt x="378" y="270"/>
                </a:cubicBezTo>
                <a:cubicBezTo>
                  <a:pt x="378" y="266"/>
                  <a:pt x="379" y="262"/>
                  <a:pt x="379" y="257"/>
                </a:cubicBezTo>
                <a:lnTo>
                  <a:pt x="379" y="254"/>
                </a:lnTo>
                <a:lnTo>
                  <a:pt x="380" y="254"/>
                </a:lnTo>
                <a:cubicBezTo>
                  <a:pt x="385" y="223"/>
                  <a:pt x="404" y="197"/>
                  <a:pt x="431" y="183"/>
                </a:cubicBezTo>
                <a:cubicBezTo>
                  <a:pt x="412" y="165"/>
                  <a:pt x="387" y="154"/>
                  <a:pt x="359" y="154"/>
                </a:cubicBezTo>
                <a:lnTo>
                  <a:pt x="269" y="154"/>
                </a:lnTo>
                <a:cubicBezTo>
                  <a:pt x="241" y="154"/>
                  <a:pt x="216" y="165"/>
                  <a:pt x="197" y="183"/>
                </a:cubicBezTo>
                <a:cubicBezTo>
                  <a:pt x="228" y="199"/>
                  <a:pt x="250" y="232"/>
                  <a:pt x="250" y="270"/>
                </a:cubicBezTo>
                <a:cubicBezTo>
                  <a:pt x="250" y="278"/>
                  <a:pt x="249" y="285"/>
                  <a:pt x="247" y="293"/>
                </a:cubicBezTo>
                <a:lnTo>
                  <a:pt x="247" y="335"/>
                </a:lnTo>
                <a:cubicBezTo>
                  <a:pt x="276" y="347"/>
                  <a:pt x="299" y="369"/>
                  <a:pt x="314" y="396"/>
                </a:cubicBezTo>
                <a:cubicBezTo>
                  <a:pt x="328" y="369"/>
                  <a:pt x="352" y="348"/>
                  <a:pt x="379" y="336"/>
                </a:cubicBezTo>
                <a:close/>
                <a:moveTo>
                  <a:pt x="282" y="400"/>
                </a:moveTo>
                <a:lnTo>
                  <a:pt x="282" y="400"/>
                </a:lnTo>
                <a:cubicBezTo>
                  <a:pt x="280" y="397"/>
                  <a:pt x="278" y="394"/>
                  <a:pt x="275" y="391"/>
                </a:cubicBezTo>
                <a:cubicBezTo>
                  <a:pt x="275" y="390"/>
                  <a:pt x="274" y="390"/>
                  <a:pt x="274" y="390"/>
                </a:cubicBezTo>
                <a:cubicBezTo>
                  <a:pt x="272" y="387"/>
                  <a:pt x="270" y="385"/>
                  <a:pt x="267" y="382"/>
                </a:cubicBezTo>
                <a:cubicBezTo>
                  <a:pt x="267" y="382"/>
                  <a:pt x="266" y="382"/>
                  <a:pt x="266" y="381"/>
                </a:cubicBezTo>
                <a:cubicBezTo>
                  <a:pt x="263" y="379"/>
                  <a:pt x="261" y="377"/>
                  <a:pt x="258" y="375"/>
                </a:cubicBezTo>
                <a:cubicBezTo>
                  <a:pt x="257" y="374"/>
                  <a:pt x="257" y="374"/>
                  <a:pt x="257" y="374"/>
                </a:cubicBezTo>
                <a:cubicBezTo>
                  <a:pt x="247" y="367"/>
                  <a:pt x="237" y="362"/>
                  <a:pt x="225" y="359"/>
                </a:cubicBezTo>
                <a:cubicBezTo>
                  <a:pt x="223" y="358"/>
                  <a:pt x="220" y="357"/>
                  <a:pt x="218" y="357"/>
                </a:cubicBezTo>
                <a:cubicBezTo>
                  <a:pt x="217" y="356"/>
                  <a:pt x="215" y="356"/>
                  <a:pt x="214" y="356"/>
                </a:cubicBezTo>
                <a:cubicBezTo>
                  <a:pt x="212" y="356"/>
                  <a:pt x="210" y="355"/>
                  <a:pt x="208" y="355"/>
                </a:cubicBezTo>
                <a:cubicBezTo>
                  <a:pt x="207" y="355"/>
                  <a:pt x="206" y="355"/>
                  <a:pt x="205" y="355"/>
                </a:cubicBezTo>
                <a:cubicBezTo>
                  <a:pt x="202" y="354"/>
                  <a:pt x="199" y="354"/>
                  <a:pt x="195" y="354"/>
                </a:cubicBezTo>
                <a:lnTo>
                  <a:pt x="105" y="354"/>
                </a:lnTo>
                <a:cubicBezTo>
                  <a:pt x="47" y="354"/>
                  <a:pt x="0" y="401"/>
                  <a:pt x="0" y="460"/>
                </a:cubicBezTo>
                <a:lnTo>
                  <a:pt x="0" y="600"/>
                </a:lnTo>
                <a:lnTo>
                  <a:pt x="62" y="600"/>
                </a:lnTo>
                <a:lnTo>
                  <a:pt x="62" y="454"/>
                </a:lnTo>
                <a:lnTo>
                  <a:pt x="83" y="454"/>
                </a:lnTo>
                <a:lnTo>
                  <a:pt x="83" y="600"/>
                </a:lnTo>
                <a:lnTo>
                  <a:pt x="216" y="600"/>
                </a:lnTo>
                <a:lnTo>
                  <a:pt x="216" y="454"/>
                </a:lnTo>
                <a:lnTo>
                  <a:pt x="237" y="454"/>
                </a:lnTo>
                <a:lnTo>
                  <a:pt x="237" y="600"/>
                </a:lnTo>
                <a:lnTo>
                  <a:pt x="301" y="600"/>
                </a:lnTo>
                <a:lnTo>
                  <a:pt x="301" y="460"/>
                </a:lnTo>
                <a:cubicBezTo>
                  <a:pt x="301" y="437"/>
                  <a:pt x="294" y="417"/>
                  <a:pt x="282" y="400"/>
                </a:cubicBezTo>
                <a:cubicBezTo>
                  <a:pt x="282" y="400"/>
                  <a:pt x="282" y="400"/>
                  <a:pt x="282" y="400"/>
                </a:cubicBezTo>
                <a:close/>
                <a:moveTo>
                  <a:pt x="523" y="354"/>
                </a:moveTo>
                <a:lnTo>
                  <a:pt x="523" y="354"/>
                </a:lnTo>
                <a:lnTo>
                  <a:pt x="433" y="354"/>
                </a:lnTo>
                <a:cubicBezTo>
                  <a:pt x="429" y="354"/>
                  <a:pt x="426" y="354"/>
                  <a:pt x="423" y="355"/>
                </a:cubicBezTo>
                <a:cubicBezTo>
                  <a:pt x="422" y="355"/>
                  <a:pt x="421" y="355"/>
                  <a:pt x="420" y="355"/>
                </a:cubicBezTo>
                <a:cubicBezTo>
                  <a:pt x="418" y="355"/>
                  <a:pt x="415" y="356"/>
                  <a:pt x="413" y="356"/>
                </a:cubicBezTo>
                <a:cubicBezTo>
                  <a:pt x="412" y="356"/>
                  <a:pt x="411" y="356"/>
                  <a:pt x="410" y="357"/>
                </a:cubicBezTo>
                <a:cubicBezTo>
                  <a:pt x="408" y="357"/>
                  <a:pt x="405" y="358"/>
                  <a:pt x="403" y="358"/>
                </a:cubicBezTo>
                <a:cubicBezTo>
                  <a:pt x="387" y="363"/>
                  <a:pt x="373" y="371"/>
                  <a:pt x="361" y="382"/>
                </a:cubicBezTo>
                <a:cubicBezTo>
                  <a:pt x="361" y="382"/>
                  <a:pt x="361" y="382"/>
                  <a:pt x="361" y="383"/>
                </a:cubicBezTo>
                <a:cubicBezTo>
                  <a:pt x="358" y="385"/>
                  <a:pt x="356" y="388"/>
                  <a:pt x="353" y="390"/>
                </a:cubicBezTo>
                <a:cubicBezTo>
                  <a:pt x="353" y="390"/>
                  <a:pt x="353" y="391"/>
                  <a:pt x="353" y="391"/>
                </a:cubicBezTo>
                <a:cubicBezTo>
                  <a:pt x="337" y="409"/>
                  <a:pt x="327" y="433"/>
                  <a:pt x="327" y="460"/>
                </a:cubicBezTo>
                <a:lnTo>
                  <a:pt x="327" y="600"/>
                </a:lnTo>
                <a:lnTo>
                  <a:pt x="389" y="600"/>
                </a:lnTo>
                <a:lnTo>
                  <a:pt x="389" y="454"/>
                </a:lnTo>
                <a:lnTo>
                  <a:pt x="410" y="454"/>
                </a:lnTo>
                <a:lnTo>
                  <a:pt x="410" y="600"/>
                </a:lnTo>
                <a:lnTo>
                  <a:pt x="543" y="600"/>
                </a:lnTo>
                <a:lnTo>
                  <a:pt x="543" y="454"/>
                </a:lnTo>
                <a:lnTo>
                  <a:pt x="564" y="454"/>
                </a:lnTo>
                <a:lnTo>
                  <a:pt x="564" y="600"/>
                </a:lnTo>
                <a:lnTo>
                  <a:pt x="628" y="600"/>
                </a:lnTo>
                <a:lnTo>
                  <a:pt x="628" y="460"/>
                </a:lnTo>
                <a:cubicBezTo>
                  <a:pt x="628" y="401"/>
                  <a:pt x="581" y="354"/>
                  <a:pt x="523" y="354"/>
                </a:cubicBezTo>
                <a:close/>
                <a:moveTo>
                  <a:pt x="151" y="340"/>
                </a:moveTo>
                <a:lnTo>
                  <a:pt x="151" y="340"/>
                </a:lnTo>
                <a:cubicBezTo>
                  <a:pt x="159" y="340"/>
                  <a:pt x="167" y="338"/>
                  <a:pt x="175" y="335"/>
                </a:cubicBezTo>
                <a:cubicBezTo>
                  <a:pt x="175" y="335"/>
                  <a:pt x="175" y="335"/>
                  <a:pt x="176" y="335"/>
                </a:cubicBezTo>
                <a:cubicBezTo>
                  <a:pt x="179" y="334"/>
                  <a:pt x="183" y="332"/>
                  <a:pt x="186" y="330"/>
                </a:cubicBezTo>
                <a:cubicBezTo>
                  <a:pt x="186" y="330"/>
                  <a:pt x="186" y="330"/>
                  <a:pt x="186" y="330"/>
                </a:cubicBezTo>
                <a:cubicBezTo>
                  <a:pt x="190" y="328"/>
                  <a:pt x="193" y="326"/>
                  <a:pt x="196" y="323"/>
                </a:cubicBezTo>
                <a:cubicBezTo>
                  <a:pt x="196" y="323"/>
                  <a:pt x="196" y="323"/>
                  <a:pt x="196" y="323"/>
                </a:cubicBezTo>
                <a:cubicBezTo>
                  <a:pt x="202" y="318"/>
                  <a:pt x="206" y="312"/>
                  <a:pt x="210" y="306"/>
                </a:cubicBezTo>
                <a:cubicBezTo>
                  <a:pt x="211" y="305"/>
                  <a:pt x="211" y="305"/>
                  <a:pt x="211" y="304"/>
                </a:cubicBezTo>
                <a:cubicBezTo>
                  <a:pt x="213" y="301"/>
                  <a:pt x="214" y="298"/>
                  <a:pt x="216" y="295"/>
                </a:cubicBezTo>
                <a:cubicBezTo>
                  <a:pt x="216" y="294"/>
                  <a:pt x="216" y="294"/>
                  <a:pt x="216" y="293"/>
                </a:cubicBezTo>
                <a:cubicBezTo>
                  <a:pt x="217" y="290"/>
                  <a:pt x="218" y="287"/>
                  <a:pt x="219" y="283"/>
                </a:cubicBezTo>
                <a:cubicBezTo>
                  <a:pt x="219" y="282"/>
                  <a:pt x="219" y="282"/>
                  <a:pt x="219" y="281"/>
                </a:cubicBezTo>
                <a:cubicBezTo>
                  <a:pt x="220" y="278"/>
                  <a:pt x="220" y="274"/>
                  <a:pt x="220" y="270"/>
                </a:cubicBezTo>
                <a:cubicBezTo>
                  <a:pt x="220" y="267"/>
                  <a:pt x="220" y="264"/>
                  <a:pt x="220" y="261"/>
                </a:cubicBezTo>
                <a:cubicBezTo>
                  <a:pt x="219" y="260"/>
                  <a:pt x="219" y="259"/>
                  <a:pt x="219" y="258"/>
                </a:cubicBezTo>
                <a:cubicBezTo>
                  <a:pt x="219" y="255"/>
                  <a:pt x="218" y="252"/>
                  <a:pt x="217" y="250"/>
                </a:cubicBezTo>
                <a:cubicBezTo>
                  <a:pt x="217" y="249"/>
                  <a:pt x="217" y="249"/>
                  <a:pt x="217" y="249"/>
                </a:cubicBezTo>
                <a:cubicBezTo>
                  <a:pt x="216" y="246"/>
                  <a:pt x="215" y="244"/>
                  <a:pt x="214" y="241"/>
                </a:cubicBezTo>
                <a:cubicBezTo>
                  <a:pt x="214" y="240"/>
                  <a:pt x="213" y="240"/>
                  <a:pt x="213" y="239"/>
                </a:cubicBezTo>
                <a:cubicBezTo>
                  <a:pt x="212" y="236"/>
                  <a:pt x="210" y="234"/>
                  <a:pt x="209" y="231"/>
                </a:cubicBezTo>
                <a:lnTo>
                  <a:pt x="208" y="231"/>
                </a:lnTo>
                <a:cubicBezTo>
                  <a:pt x="207" y="229"/>
                  <a:pt x="205" y="226"/>
                  <a:pt x="203" y="224"/>
                </a:cubicBezTo>
                <a:cubicBezTo>
                  <a:pt x="203" y="224"/>
                  <a:pt x="202" y="223"/>
                  <a:pt x="202" y="223"/>
                </a:cubicBezTo>
                <a:cubicBezTo>
                  <a:pt x="200" y="221"/>
                  <a:pt x="198" y="219"/>
                  <a:pt x="195" y="217"/>
                </a:cubicBezTo>
                <a:cubicBezTo>
                  <a:pt x="195" y="217"/>
                  <a:pt x="195" y="217"/>
                  <a:pt x="195" y="216"/>
                </a:cubicBezTo>
                <a:cubicBezTo>
                  <a:pt x="193" y="215"/>
                  <a:pt x="190" y="213"/>
                  <a:pt x="188" y="211"/>
                </a:cubicBezTo>
                <a:cubicBezTo>
                  <a:pt x="187" y="211"/>
                  <a:pt x="187" y="210"/>
                  <a:pt x="186" y="210"/>
                </a:cubicBezTo>
                <a:cubicBezTo>
                  <a:pt x="184" y="209"/>
                  <a:pt x="181" y="207"/>
                  <a:pt x="179" y="206"/>
                </a:cubicBezTo>
                <a:cubicBezTo>
                  <a:pt x="179" y="206"/>
                  <a:pt x="178" y="206"/>
                  <a:pt x="178" y="206"/>
                </a:cubicBezTo>
                <a:cubicBezTo>
                  <a:pt x="170" y="202"/>
                  <a:pt x="160" y="200"/>
                  <a:pt x="151" y="200"/>
                </a:cubicBezTo>
                <a:cubicBezTo>
                  <a:pt x="112" y="200"/>
                  <a:pt x="81" y="231"/>
                  <a:pt x="81" y="270"/>
                </a:cubicBezTo>
                <a:cubicBezTo>
                  <a:pt x="81" y="309"/>
                  <a:pt x="112" y="340"/>
                  <a:pt x="151" y="340"/>
                </a:cubicBezTo>
                <a:close/>
              </a:path>
            </a:pathLst>
          </a:custGeom>
          <a:solidFill>
            <a:srgbClr val="1D4C61"/>
          </a:solidFill>
          <a:ln>
            <a:noFill/>
          </a:ln>
          <a:extLst/>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FFFFFF"/>
              </a:solidFill>
              <a:effectLst/>
              <a:uLnTx/>
              <a:uFillTx/>
              <a:latin typeface="Arial" panose="020B0604020202020204" pitchFamily="34" charset="0"/>
              <a:ea typeface="宋体" panose="02010600030101010101" pitchFamily="2" charset="-122"/>
            </a:endParaRPr>
          </a:p>
        </p:txBody>
      </p:sp>
      <p:sp>
        <p:nvSpPr>
          <p:cNvPr id="188" name="Freeform 49"/>
          <p:cNvSpPr>
            <a:spLocks noEditPoints="1" noChangeArrowheads="1"/>
          </p:cNvSpPr>
          <p:nvPr/>
        </p:nvSpPr>
        <p:spPr bwMode="auto">
          <a:xfrm>
            <a:off x="3754863" y="4375377"/>
            <a:ext cx="674687" cy="661987"/>
          </a:xfrm>
          <a:custGeom>
            <a:avLst/>
            <a:gdLst>
              <a:gd name="T0" fmla="*/ 25 w 596"/>
              <a:gd name="T1" fmla="*/ 345 h 583"/>
              <a:gd name="T2" fmla="*/ 25 w 596"/>
              <a:gd name="T3" fmla="*/ 62 h 583"/>
              <a:gd name="T4" fmla="*/ 61 w 596"/>
              <a:gd name="T5" fmla="*/ 26 h 583"/>
              <a:gd name="T6" fmla="*/ 534 w 596"/>
              <a:gd name="T7" fmla="*/ 26 h 583"/>
              <a:gd name="T8" fmla="*/ 570 w 596"/>
              <a:gd name="T9" fmla="*/ 62 h 583"/>
              <a:gd name="T10" fmla="*/ 570 w 596"/>
              <a:gd name="T11" fmla="*/ 345 h 583"/>
              <a:gd name="T12" fmla="*/ 534 w 596"/>
              <a:gd name="T13" fmla="*/ 381 h 583"/>
              <a:gd name="T14" fmla="*/ 61 w 596"/>
              <a:gd name="T15" fmla="*/ 381 h 583"/>
              <a:gd name="T16" fmla="*/ 25 w 596"/>
              <a:gd name="T17" fmla="*/ 345 h 583"/>
              <a:gd name="T18" fmla="*/ 534 w 596"/>
              <a:gd name="T19" fmla="*/ 406 h 583"/>
              <a:gd name="T20" fmla="*/ 596 w 596"/>
              <a:gd name="T21" fmla="*/ 345 h 583"/>
              <a:gd name="T22" fmla="*/ 596 w 596"/>
              <a:gd name="T23" fmla="*/ 62 h 583"/>
              <a:gd name="T24" fmla="*/ 534 w 596"/>
              <a:gd name="T25" fmla="*/ 0 h 583"/>
              <a:gd name="T26" fmla="*/ 61 w 596"/>
              <a:gd name="T27" fmla="*/ 0 h 583"/>
              <a:gd name="T28" fmla="*/ 0 w 596"/>
              <a:gd name="T29" fmla="*/ 62 h 583"/>
              <a:gd name="T30" fmla="*/ 0 w 596"/>
              <a:gd name="T31" fmla="*/ 345 h 583"/>
              <a:gd name="T32" fmla="*/ 61 w 596"/>
              <a:gd name="T33" fmla="*/ 406 h 583"/>
              <a:gd name="T34" fmla="*/ 245 w 596"/>
              <a:gd name="T35" fmla="*/ 406 h 583"/>
              <a:gd name="T36" fmla="*/ 245 w 596"/>
              <a:gd name="T37" fmla="*/ 462 h 583"/>
              <a:gd name="T38" fmla="*/ 61 w 596"/>
              <a:gd name="T39" fmla="*/ 462 h 583"/>
              <a:gd name="T40" fmla="*/ 0 w 596"/>
              <a:gd name="T41" fmla="*/ 524 h 583"/>
              <a:gd name="T42" fmla="*/ 0 w 596"/>
              <a:gd name="T43" fmla="*/ 570 h 583"/>
              <a:gd name="T44" fmla="*/ 12 w 596"/>
              <a:gd name="T45" fmla="*/ 583 h 583"/>
              <a:gd name="T46" fmla="*/ 583 w 596"/>
              <a:gd name="T47" fmla="*/ 583 h 583"/>
              <a:gd name="T48" fmla="*/ 596 w 596"/>
              <a:gd name="T49" fmla="*/ 570 h 583"/>
              <a:gd name="T50" fmla="*/ 596 w 596"/>
              <a:gd name="T51" fmla="*/ 524 h 583"/>
              <a:gd name="T52" fmla="*/ 534 w 596"/>
              <a:gd name="T53" fmla="*/ 462 h 583"/>
              <a:gd name="T54" fmla="*/ 351 w 596"/>
              <a:gd name="T55" fmla="*/ 462 h 583"/>
              <a:gd name="T56" fmla="*/ 351 w 596"/>
              <a:gd name="T57" fmla="*/ 406 h 583"/>
              <a:gd name="T58" fmla="*/ 534 w 596"/>
              <a:gd name="T59" fmla="*/ 406 h 583"/>
              <a:gd name="T60" fmla="*/ 544 w 596"/>
              <a:gd name="T61" fmla="*/ 345 h 583"/>
              <a:gd name="T62" fmla="*/ 544 w 596"/>
              <a:gd name="T63" fmla="*/ 62 h 583"/>
              <a:gd name="T64" fmla="*/ 534 w 596"/>
              <a:gd name="T65" fmla="*/ 52 h 583"/>
              <a:gd name="T66" fmla="*/ 62 w 596"/>
              <a:gd name="T67" fmla="*/ 52 h 583"/>
              <a:gd name="T68" fmla="*/ 51 w 596"/>
              <a:gd name="T69" fmla="*/ 62 h 583"/>
              <a:gd name="T70" fmla="*/ 51 w 596"/>
              <a:gd name="T71" fmla="*/ 345 h 583"/>
              <a:gd name="T72" fmla="*/ 62 w 596"/>
              <a:gd name="T73" fmla="*/ 355 h 583"/>
              <a:gd name="T74" fmla="*/ 534 w 596"/>
              <a:gd name="T75" fmla="*/ 355 h 583"/>
              <a:gd name="T76" fmla="*/ 544 w 596"/>
              <a:gd name="T77" fmla="*/ 345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96" h="583">
                <a:moveTo>
                  <a:pt x="25" y="345"/>
                </a:moveTo>
                <a:lnTo>
                  <a:pt x="25" y="62"/>
                </a:lnTo>
                <a:cubicBezTo>
                  <a:pt x="25" y="42"/>
                  <a:pt x="42" y="26"/>
                  <a:pt x="61" y="26"/>
                </a:cubicBezTo>
                <a:lnTo>
                  <a:pt x="534" y="26"/>
                </a:lnTo>
                <a:cubicBezTo>
                  <a:pt x="554" y="26"/>
                  <a:pt x="570" y="42"/>
                  <a:pt x="570" y="62"/>
                </a:cubicBezTo>
                <a:lnTo>
                  <a:pt x="570" y="345"/>
                </a:lnTo>
                <a:cubicBezTo>
                  <a:pt x="570" y="364"/>
                  <a:pt x="554" y="381"/>
                  <a:pt x="534" y="381"/>
                </a:cubicBezTo>
                <a:lnTo>
                  <a:pt x="61" y="381"/>
                </a:lnTo>
                <a:cubicBezTo>
                  <a:pt x="42" y="381"/>
                  <a:pt x="25" y="364"/>
                  <a:pt x="25" y="345"/>
                </a:cubicBezTo>
                <a:close/>
                <a:moveTo>
                  <a:pt x="534" y="406"/>
                </a:moveTo>
                <a:cubicBezTo>
                  <a:pt x="568" y="406"/>
                  <a:pt x="596" y="379"/>
                  <a:pt x="596" y="345"/>
                </a:cubicBezTo>
                <a:lnTo>
                  <a:pt x="596" y="62"/>
                </a:lnTo>
                <a:cubicBezTo>
                  <a:pt x="596" y="28"/>
                  <a:pt x="568" y="0"/>
                  <a:pt x="534" y="0"/>
                </a:cubicBezTo>
                <a:lnTo>
                  <a:pt x="61" y="0"/>
                </a:lnTo>
                <a:cubicBezTo>
                  <a:pt x="27" y="0"/>
                  <a:pt x="0" y="28"/>
                  <a:pt x="0" y="62"/>
                </a:cubicBezTo>
                <a:lnTo>
                  <a:pt x="0" y="345"/>
                </a:lnTo>
                <a:cubicBezTo>
                  <a:pt x="0" y="379"/>
                  <a:pt x="27" y="406"/>
                  <a:pt x="61" y="406"/>
                </a:cubicBezTo>
                <a:lnTo>
                  <a:pt x="245" y="406"/>
                </a:lnTo>
                <a:lnTo>
                  <a:pt x="245" y="462"/>
                </a:lnTo>
                <a:lnTo>
                  <a:pt x="61" y="462"/>
                </a:lnTo>
                <a:cubicBezTo>
                  <a:pt x="27" y="462"/>
                  <a:pt x="0" y="490"/>
                  <a:pt x="0" y="524"/>
                </a:cubicBezTo>
                <a:lnTo>
                  <a:pt x="0" y="570"/>
                </a:lnTo>
                <a:cubicBezTo>
                  <a:pt x="0" y="577"/>
                  <a:pt x="5" y="583"/>
                  <a:pt x="12" y="583"/>
                </a:cubicBezTo>
                <a:lnTo>
                  <a:pt x="583" y="583"/>
                </a:lnTo>
                <a:cubicBezTo>
                  <a:pt x="590" y="583"/>
                  <a:pt x="596" y="577"/>
                  <a:pt x="596" y="570"/>
                </a:cubicBezTo>
                <a:lnTo>
                  <a:pt x="596" y="524"/>
                </a:lnTo>
                <a:cubicBezTo>
                  <a:pt x="596" y="490"/>
                  <a:pt x="568" y="462"/>
                  <a:pt x="534" y="462"/>
                </a:cubicBezTo>
                <a:lnTo>
                  <a:pt x="351" y="462"/>
                </a:lnTo>
                <a:lnTo>
                  <a:pt x="351" y="406"/>
                </a:lnTo>
                <a:lnTo>
                  <a:pt x="534" y="406"/>
                </a:lnTo>
                <a:close/>
                <a:moveTo>
                  <a:pt x="544" y="345"/>
                </a:moveTo>
                <a:lnTo>
                  <a:pt x="544" y="62"/>
                </a:lnTo>
                <a:cubicBezTo>
                  <a:pt x="544" y="56"/>
                  <a:pt x="540" y="52"/>
                  <a:pt x="534" y="52"/>
                </a:cubicBezTo>
                <a:lnTo>
                  <a:pt x="62" y="52"/>
                </a:lnTo>
                <a:cubicBezTo>
                  <a:pt x="56" y="52"/>
                  <a:pt x="51" y="56"/>
                  <a:pt x="51" y="62"/>
                </a:cubicBezTo>
                <a:lnTo>
                  <a:pt x="51" y="345"/>
                </a:lnTo>
                <a:cubicBezTo>
                  <a:pt x="51" y="350"/>
                  <a:pt x="56" y="355"/>
                  <a:pt x="62" y="355"/>
                </a:cubicBezTo>
                <a:lnTo>
                  <a:pt x="534" y="355"/>
                </a:lnTo>
                <a:cubicBezTo>
                  <a:pt x="540" y="355"/>
                  <a:pt x="544" y="350"/>
                  <a:pt x="544" y="345"/>
                </a:cubicBezTo>
                <a:close/>
              </a:path>
            </a:pathLst>
          </a:custGeom>
          <a:solidFill>
            <a:srgbClr val="1D4C61"/>
          </a:solidFill>
          <a:ln>
            <a:noFill/>
          </a:ln>
          <a:extLst/>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FFFFFF"/>
              </a:solidFill>
              <a:effectLst/>
              <a:uLnTx/>
              <a:uFillTx/>
              <a:latin typeface="Arial" panose="020B0604020202020204" pitchFamily="34" charset="0"/>
              <a:ea typeface="宋体" panose="02010600030101010101" pitchFamily="2" charset="-122"/>
            </a:endParaRPr>
          </a:p>
        </p:txBody>
      </p:sp>
      <p:sp>
        <p:nvSpPr>
          <p:cNvPr id="189" name="Freeform 50"/>
          <p:cNvSpPr>
            <a:spLocks noEditPoints="1" noChangeArrowheads="1"/>
          </p:cNvSpPr>
          <p:nvPr/>
        </p:nvSpPr>
        <p:spPr bwMode="auto">
          <a:xfrm>
            <a:off x="4874050" y="4630964"/>
            <a:ext cx="398463" cy="400050"/>
          </a:xfrm>
          <a:custGeom>
            <a:avLst/>
            <a:gdLst>
              <a:gd name="T0" fmla="*/ 101 w 351"/>
              <a:gd name="T1" fmla="*/ 239 h 353"/>
              <a:gd name="T2" fmla="*/ 172 w 351"/>
              <a:gd name="T3" fmla="*/ 119 h 353"/>
              <a:gd name="T4" fmla="*/ 234 w 351"/>
              <a:gd name="T5" fmla="*/ 151 h 353"/>
              <a:gd name="T6" fmla="*/ 188 w 351"/>
              <a:gd name="T7" fmla="*/ 0 h 353"/>
              <a:gd name="T8" fmla="*/ 1 w 351"/>
              <a:gd name="T9" fmla="*/ 31 h 353"/>
              <a:gd name="T10" fmla="*/ 56 w 351"/>
              <a:gd name="T11" fmla="*/ 60 h 353"/>
              <a:gd name="T12" fmla="*/ 14 w 351"/>
              <a:gd name="T13" fmla="*/ 123 h 353"/>
              <a:gd name="T14" fmla="*/ 29 w 351"/>
              <a:gd name="T15" fmla="*/ 201 h 353"/>
              <a:gd name="T16" fmla="*/ 120 w 351"/>
              <a:gd name="T17" fmla="*/ 332 h 353"/>
              <a:gd name="T18" fmla="*/ 101 w 351"/>
              <a:gd name="T19" fmla="*/ 239 h 353"/>
              <a:gd name="T20" fmla="*/ 334 w 351"/>
              <a:gd name="T21" fmla="*/ 214 h 353"/>
              <a:gd name="T22" fmla="*/ 334 w 351"/>
              <a:gd name="T23" fmla="*/ 214 h 353"/>
              <a:gd name="T24" fmla="*/ 132 w 351"/>
              <a:gd name="T25" fmla="*/ 221 h 353"/>
              <a:gd name="T26" fmla="*/ 125 w 351"/>
              <a:gd name="T27" fmla="*/ 282 h 353"/>
              <a:gd name="T28" fmla="*/ 144 w 351"/>
              <a:gd name="T29" fmla="*/ 340 h 353"/>
              <a:gd name="T30" fmla="*/ 185 w 351"/>
              <a:gd name="T31" fmla="*/ 353 h 353"/>
              <a:gd name="T32" fmla="*/ 351 w 351"/>
              <a:gd name="T33" fmla="*/ 345 h 353"/>
              <a:gd name="T34" fmla="*/ 334 w 351"/>
              <a:gd name="T35" fmla="*/ 214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1" h="353">
                <a:moveTo>
                  <a:pt x="101" y="239"/>
                </a:moveTo>
                <a:cubicBezTo>
                  <a:pt x="102" y="212"/>
                  <a:pt x="149" y="149"/>
                  <a:pt x="172" y="119"/>
                </a:cubicBezTo>
                <a:lnTo>
                  <a:pt x="234" y="151"/>
                </a:lnTo>
                <a:lnTo>
                  <a:pt x="188" y="0"/>
                </a:lnTo>
                <a:lnTo>
                  <a:pt x="1" y="31"/>
                </a:lnTo>
                <a:lnTo>
                  <a:pt x="56" y="60"/>
                </a:lnTo>
                <a:cubicBezTo>
                  <a:pt x="43" y="77"/>
                  <a:pt x="24" y="103"/>
                  <a:pt x="14" y="123"/>
                </a:cubicBezTo>
                <a:cubicBezTo>
                  <a:pt x="0" y="154"/>
                  <a:pt x="14" y="172"/>
                  <a:pt x="29" y="201"/>
                </a:cubicBezTo>
                <a:cubicBezTo>
                  <a:pt x="44" y="230"/>
                  <a:pt x="120" y="332"/>
                  <a:pt x="120" y="332"/>
                </a:cubicBezTo>
                <a:cubicBezTo>
                  <a:pt x="120" y="332"/>
                  <a:pt x="100" y="276"/>
                  <a:pt x="101" y="239"/>
                </a:cubicBezTo>
                <a:close/>
                <a:moveTo>
                  <a:pt x="334" y="214"/>
                </a:moveTo>
                <a:lnTo>
                  <a:pt x="334" y="214"/>
                </a:lnTo>
                <a:lnTo>
                  <a:pt x="132" y="221"/>
                </a:lnTo>
                <a:cubicBezTo>
                  <a:pt x="132" y="221"/>
                  <a:pt x="115" y="229"/>
                  <a:pt x="125" y="282"/>
                </a:cubicBezTo>
                <a:cubicBezTo>
                  <a:pt x="133" y="322"/>
                  <a:pt x="144" y="340"/>
                  <a:pt x="144" y="340"/>
                </a:cubicBezTo>
                <a:cubicBezTo>
                  <a:pt x="144" y="340"/>
                  <a:pt x="151" y="352"/>
                  <a:pt x="185" y="353"/>
                </a:cubicBezTo>
                <a:cubicBezTo>
                  <a:pt x="214" y="353"/>
                  <a:pt x="351" y="345"/>
                  <a:pt x="351" y="345"/>
                </a:cubicBezTo>
                <a:lnTo>
                  <a:pt x="334" y="214"/>
                </a:lnTo>
                <a:close/>
              </a:path>
            </a:pathLst>
          </a:custGeom>
          <a:solidFill>
            <a:srgbClr val="1D4C61"/>
          </a:solidFill>
          <a:ln>
            <a:noFill/>
          </a:ln>
          <a:extLst/>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FFFFFF"/>
              </a:solidFill>
              <a:effectLst/>
              <a:uLnTx/>
              <a:uFillTx/>
              <a:latin typeface="Arial" panose="020B0604020202020204" pitchFamily="34" charset="0"/>
              <a:ea typeface="宋体" panose="02010600030101010101" pitchFamily="2" charset="-122"/>
            </a:endParaRPr>
          </a:p>
        </p:txBody>
      </p:sp>
      <p:sp>
        <p:nvSpPr>
          <p:cNvPr id="190" name="Freeform 51"/>
          <p:cNvSpPr>
            <a:spLocks noEditPoints="1" noChangeArrowheads="1"/>
          </p:cNvSpPr>
          <p:nvPr/>
        </p:nvSpPr>
        <p:spPr bwMode="auto">
          <a:xfrm>
            <a:off x="5021688" y="4334102"/>
            <a:ext cx="508000" cy="279400"/>
          </a:xfrm>
          <a:custGeom>
            <a:avLst/>
            <a:gdLst>
              <a:gd name="T0" fmla="*/ 222 w 450"/>
              <a:gd name="T1" fmla="*/ 41 h 247"/>
              <a:gd name="T2" fmla="*/ 285 w 450"/>
              <a:gd name="T3" fmla="*/ 170 h 247"/>
              <a:gd name="T4" fmla="*/ 226 w 450"/>
              <a:gd name="T5" fmla="*/ 202 h 247"/>
              <a:gd name="T6" fmla="*/ 401 w 450"/>
              <a:gd name="T7" fmla="*/ 226 h 247"/>
              <a:gd name="T8" fmla="*/ 450 w 450"/>
              <a:gd name="T9" fmla="*/ 81 h 247"/>
              <a:gd name="T10" fmla="*/ 397 w 450"/>
              <a:gd name="T11" fmla="*/ 110 h 247"/>
              <a:gd name="T12" fmla="*/ 366 w 450"/>
              <a:gd name="T13" fmla="*/ 38 h 247"/>
              <a:gd name="T14" fmla="*/ 293 w 450"/>
              <a:gd name="T15" fmla="*/ 5 h 247"/>
              <a:gd name="T16" fmla="*/ 134 w 450"/>
              <a:gd name="T17" fmla="*/ 3 h 247"/>
              <a:gd name="T18" fmla="*/ 222 w 450"/>
              <a:gd name="T19" fmla="*/ 41 h 247"/>
              <a:gd name="T20" fmla="*/ 119 w 450"/>
              <a:gd name="T21" fmla="*/ 247 h 247"/>
              <a:gd name="T22" fmla="*/ 119 w 450"/>
              <a:gd name="T23" fmla="*/ 247 h 247"/>
              <a:gd name="T24" fmla="*/ 221 w 450"/>
              <a:gd name="T25" fmla="*/ 77 h 247"/>
              <a:gd name="T26" fmla="*/ 173 w 450"/>
              <a:gd name="T27" fmla="*/ 36 h 247"/>
              <a:gd name="T28" fmla="*/ 115 w 450"/>
              <a:gd name="T29" fmla="*/ 18 h 247"/>
              <a:gd name="T30" fmla="*/ 82 w 450"/>
              <a:gd name="T31" fmla="*/ 44 h 247"/>
              <a:gd name="T32" fmla="*/ 0 w 450"/>
              <a:gd name="T33" fmla="*/ 185 h 247"/>
              <a:gd name="T34" fmla="*/ 119 w 450"/>
              <a:gd name="T35" fmla="*/ 24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50" h="247">
                <a:moveTo>
                  <a:pt x="222" y="41"/>
                </a:moveTo>
                <a:cubicBezTo>
                  <a:pt x="245" y="58"/>
                  <a:pt x="273" y="134"/>
                  <a:pt x="285" y="170"/>
                </a:cubicBezTo>
                <a:lnTo>
                  <a:pt x="226" y="202"/>
                </a:lnTo>
                <a:lnTo>
                  <a:pt x="401" y="226"/>
                </a:lnTo>
                <a:lnTo>
                  <a:pt x="450" y="81"/>
                </a:lnTo>
                <a:lnTo>
                  <a:pt x="397" y="110"/>
                </a:lnTo>
                <a:cubicBezTo>
                  <a:pt x="389" y="89"/>
                  <a:pt x="377" y="57"/>
                  <a:pt x="366" y="38"/>
                </a:cubicBezTo>
                <a:cubicBezTo>
                  <a:pt x="347" y="8"/>
                  <a:pt x="325" y="9"/>
                  <a:pt x="293" y="5"/>
                </a:cubicBezTo>
                <a:cubicBezTo>
                  <a:pt x="260" y="0"/>
                  <a:pt x="134" y="3"/>
                  <a:pt x="134" y="3"/>
                </a:cubicBezTo>
                <a:cubicBezTo>
                  <a:pt x="134" y="3"/>
                  <a:pt x="192" y="19"/>
                  <a:pt x="222" y="41"/>
                </a:cubicBezTo>
                <a:close/>
                <a:moveTo>
                  <a:pt x="119" y="247"/>
                </a:moveTo>
                <a:lnTo>
                  <a:pt x="119" y="247"/>
                </a:lnTo>
                <a:lnTo>
                  <a:pt x="221" y="77"/>
                </a:lnTo>
                <a:cubicBezTo>
                  <a:pt x="221" y="77"/>
                  <a:pt x="223" y="60"/>
                  <a:pt x="173" y="36"/>
                </a:cubicBezTo>
                <a:cubicBezTo>
                  <a:pt x="136" y="19"/>
                  <a:pt x="115" y="18"/>
                  <a:pt x="115" y="18"/>
                </a:cubicBezTo>
                <a:cubicBezTo>
                  <a:pt x="115" y="18"/>
                  <a:pt x="100" y="17"/>
                  <a:pt x="82" y="44"/>
                </a:cubicBezTo>
                <a:cubicBezTo>
                  <a:pt x="66" y="68"/>
                  <a:pt x="0" y="185"/>
                  <a:pt x="0" y="185"/>
                </a:cubicBezTo>
                <a:lnTo>
                  <a:pt x="119" y="247"/>
                </a:lnTo>
                <a:close/>
              </a:path>
            </a:pathLst>
          </a:custGeom>
          <a:solidFill>
            <a:srgbClr val="1D4C61"/>
          </a:solidFill>
          <a:ln>
            <a:noFill/>
          </a:ln>
          <a:extLst/>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FFFFFF"/>
              </a:solidFill>
              <a:effectLst/>
              <a:uLnTx/>
              <a:uFillTx/>
              <a:latin typeface="Arial" panose="020B0604020202020204" pitchFamily="34" charset="0"/>
              <a:ea typeface="宋体" panose="02010600030101010101" pitchFamily="2" charset="-122"/>
            </a:endParaRPr>
          </a:p>
        </p:txBody>
      </p:sp>
      <p:sp>
        <p:nvSpPr>
          <p:cNvPr id="191" name="Freeform 52"/>
          <p:cNvSpPr>
            <a:spLocks noEditPoints="1" noChangeArrowheads="1"/>
          </p:cNvSpPr>
          <p:nvPr/>
        </p:nvSpPr>
        <p:spPr bwMode="auto">
          <a:xfrm>
            <a:off x="5312200" y="4561114"/>
            <a:ext cx="366713" cy="514350"/>
          </a:xfrm>
          <a:custGeom>
            <a:avLst/>
            <a:gdLst>
              <a:gd name="T0" fmla="*/ 256 w 324"/>
              <a:gd name="T1" fmla="*/ 262 h 453"/>
              <a:gd name="T2" fmla="*/ 114 w 324"/>
              <a:gd name="T3" fmla="*/ 265 h 453"/>
              <a:gd name="T4" fmla="*/ 105 w 324"/>
              <a:gd name="T5" fmla="*/ 198 h 453"/>
              <a:gd name="T6" fmla="*/ 0 w 324"/>
              <a:gd name="T7" fmla="*/ 331 h 453"/>
              <a:gd name="T8" fmla="*/ 137 w 324"/>
              <a:gd name="T9" fmla="*/ 453 h 453"/>
              <a:gd name="T10" fmla="*/ 130 w 324"/>
              <a:gd name="T11" fmla="*/ 392 h 453"/>
              <a:gd name="T12" fmla="*/ 207 w 324"/>
              <a:gd name="T13" fmla="*/ 394 h 453"/>
              <a:gd name="T14" fmla="*/ 265 w 324"/>
              <a:gd name="T15" fmla="*/ 341 h 453"/>
              <a:gd name="T16" fmla="*/ 324 w 324"/>
              <a:gd name="T17" fmla="*/ 198 h 453"/>
              <a:gd name="T18" fmla="*/ 256 w 324"/>
              <a:gd name="T19" fmla="*/ 262 h 453"/>
              <a:gd name="T20" fmla="*/ 102 w 324"/>
              <a:gd name="T21" fmla="*/ 82 h 453"/>
              <a:gd name="T22" fmla="*/ 102 w 324"/>
              <a:gd name="T23" fmla="*/ 82 h 453"/>
              <a:gd name="T24" fmla="*/ 223 w 324"/>
              <a:gd name="T25" fmla="*/ 246 h 453"/>
              <a:gd name="T26" fmla="*/ 279 w 324"/>
              <a:gd name="T27" fmla="*/ 219 h 453"/>
              <a:gd name="T28" fmla="*/ 317 w 324"/>
              <a:gd name="T29" fmla="*/ 174 h 453"/>
              <a:gd name="T30" fmla="*/ 305 w 324"/>
              <a:gd name="T31" fmla="*/ 134 h 453"/>
              <a:gd name="T32" fmla="*/ 203 w 324"/>
              <a:gd name="T33" fmla="*/ 0 h 453"/>
              <a:gd name="T34" fmla="*/ 102 w 324"/>
              <a:gd name="T35" fmla="*/ 8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4" h="453">
                <a:moveTo>
                  <a:pt x="256" y="262"/>
                </a:moveTo>
                <a:cubicBezTo>
                  <a:pt x="232" y="275"/>
                  <a:pt x="152" y="269"/>
                  <a:pt x="114" y="265"/>
                </a:cubicBezTo>
                <a:lnTo>
                  <a:pt x="105" y="198"/>
                </a:lnTo>
                <a:lnTo>
                  <a:pt x="0" y="331"/>
                </a:lnTo>
                <a:lnTo>
                  <a:pt x="137" y="453"/>
                </a:lnTo>
                <a:lnTo>
                  <a:pt x="130" y="392"/>
                </a:lnTo>
                <a:cubicBezTo>
                  <a:pt x="152" y="394"/>
                  <a:pt x="186" y="396"/>
                  <a:pt x="207" y="394"/>
                </a:cubicBezTo>
                <a:cubicBezTo>
                  <a:pt x="242" y="390"/>
                  <a:pt x="249" y="369"/>
                  <a:pt x="265" y="341"/>
                </a:cubicBezTo>
                <a:cubicBezTo>
                  <a:pt x="281" y="314"/>
                  <a:pt x="324" y="198"/>
                  <a:pt x="324" y="198"/>
                </a:cubicBezTo>
                <a:cubicBezTo>
                  <a:pt x="324" y="198"/>
                  <a:pt x="288" y="243"/>
                  <a:pt x="256" y="262"/>
                </a:cubicBezTo>
                <a:close/>
                <a:moveTo>
                  <a:pt x="102" y="82"/>
                </a:moveTo>
                <a:lnTo>
                  <a:pt x="102" y="82"/>
                </a:lnTo>
                <a:lnTo>
                  <a:pt x="223" y="246"/>
                </a:lnTo>
                <a:cubicBezTo>
                  <a:pt x="223" y="246"/>
                  <a:pt x="239" y="255"/>
                  <a:pt x="279" y="219"/>
                </a:cubicBezTo>
                <a:cubicBezTo>
                  <a:pt x="308" y="192"/>
                  <a:pt x="317" y="174"/>
                  <a:pt x="317" y="174"/>
                </a:cubicBezTo>
                <a:cubicBezTo>
                  <a:pt x="317" y="174"/>
                  <a:pt x="323" y="161"/>
                  <a:pt x="305" y="134"/>
                </a:cubicBezTo>
                <a:cubicBezTo>
                  <a:pt x="288" y="108"/>
                  <a:pt x="203" y="0"/>
                  <a:pt x="203" y="0"/>
                </a:cubicBezTo>
                <a:lnTo>
                  <a:pt x="102" y="82"/>
                </a:lnTo>
                <a:close/>
              </a:path>
            </a:pathLst>
          </a:custGeom>
          <a:solidFill>
            <a:srgbClr val="1D4C61"/>
          </a:solidFill>
          <a:ln>
            <a:noFill/>
          </a:ln>
          <a:extLst/>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FFFFFF"/>
              </a:solidFill>
              <a:effectLst/>
              <a:uLnTx/>
              <a:uFillTx/>
              <a:latin typeface="Arial" panose="020B0604020202020204" pitchFamily="34" charset="0"/>
              <a:ea typeface="宋体" panose="02010600030101010101" pitchFamily="2" charset="-122"/>
            </a:endParaRPr>
          </a:p>
        </p:txBody>
      </p:sp>
      <p:sp>
        <p:nvSpPr>
          <p:cNvPr id="192" name="Freeform 53"/>
          <p:cNvSpPr>
            <a:spLocks noEditPoints="1" noChangeArrowheads="1"/>
          </p:cNvSpPr>
          <p:nvPr/>
        </p:nvSpPr>
        <p:spPr bwMode="auto">
          <a:xfrm>
            <a:off x="6193263" y="4315052"/>
            <a:ext cx="596900" cy="768350"/>
          </a:xfrm>
          <a:custGeom>
            <a:avLst/>
            <a:gdLst>
              <a:gd name="T0" fmla="*/ 394 w 527"/>
              <a:gd name="T1" fmla="*/ 362 h 679"/>
              <a:gd name="T2" fmla="*/ 340 w 527"/>
              <a:gd name="T3" fmla="*/ 239 h 679"/>
              <a:gd name="T4" fmla="*/ 276 w 527"/>
              <a:gd name="T5" fmla="*/ 270 h 679"/>
              <a:gd name="T6" fmla="*/ 257 w 527"/>
              <a:gd name="T7" fmla="*/ 247 h 679"/>
              <a:gd name="T8" fmla="*/ 256 w 527"/>
              <a:gd name="T9" fmla="*/ 242 h 679"/>
              <a:gd name="T10" fmla="*/ 255 w 527"/>
              <a:gd name="T11" fmla="*/ 237 h 679"/>
              <a:gd name="T12" fmla="*/ 255 w 527"/>
              <a:gd name="T13" fmla="*/ 231 h 679"/>
              <a:gd name="T14" fmla="*/ 255 w 527"/>
              <a:gd name="T15" fmla="*/ 227 h 679"/>
              <a:gd name="T16" fmla="*/ 256 w 527"/>
              <a:gd name="T17" fmla="*/ 222 h 679"/>
              <a:gd name="T18" fmla="*/ 258 w 527"/>
              <a:gd name="T19" fmla="*/ 217 h 679"/>
              <a:gd name="T20" fmla="*/ 261 w 527"/>
              <a:gd name="T21" fmla="*/ 211 h 679"/>
              <a:gd name="T22" fmla="*/ 275 w 527"/>
              <a:gd name="T23" fmla="*/ 196 h 679"/>
              <a:gd name="T24" fmla="*/ 437 w 527"/>
              <a:gd name="T25" fmla="*/ 174 h 679"/>
              <a:gd name="T26" fmla="*/ 349 w 527"/>
              <a:gd name="T27" fmla="*/ 69 h 679"/>
              <a:gd name="T28" fmla="*/ 274 w 527"/>
              <a:gd name="T29" fmla="*/ 138 h 679"/>
              <a:gd name="T30" fmla="*/ 254 w 527"/>
              <a:gd name="T31" fmla="*/ 138 h 679"/>
              <a:gd name="T32" fmla="*/ 225 w 527"/>
              <a:gd name="T33" fmla="*/ 143 h 679"/>
              <a:gd name="T34" fmla="*/ 207 w 527"/>
              <a:gd name="T35" fmla="*/ 150 h 679"/>
              <a:gd name="T36" fmla="*/ 198 w 527"/>
              <a:gd name="T37" fmla="*/ 154 h 679"/>
              <a:gd name="T38" fmla="*/ 189 w 527"/>
              <a:gd name="T39" fmla="*/ 159 h 679"/>
              <a:gd name="T40" fmla="*/ 181 w 527"/>
              <a:gd name="T41" fmla="*/ 164 h 679"/>
              <a:gd name="T42" fmla="*/ 165 w 527"/>
              <a:gd name="T43" fmla="*/ 177 h 679"/>
              <a:gd name="T44" fmla="*/ 158 w 527"/>
              <a:gd name="T45" fmla="*/ 184 h 679"/>
              <a:gd name="T46" fmla="*/ 151 w 527"/>
              <a:gd name="T47" fmla="*/ 193 h 679"/>
              <a:gd name="T48" fmla="*/ 145 w 527"/>
              <a:gd name="T49" fmla="*/ 200 h 679"/>
              <a:gd name="T50" fmla="*/ 138 w 527"/>
              <a:gd name="T51" fmla="*/ 211 h 679"/>
              <a:gd name="T52" fmla="*/ 181 w 527"/>
              <a:gd name="T53" fmla="*/ 430 h 679"/>
              <a:gd name="T54" fmla="*/ 17 w 527"/>
              <a:gd name="T55" fmla="*/ 580 h 679"/>
              <a:gd name="T56" fmla="*/ 44 w 527"/>
              <a:gd name="T57" fmla="*/ 667 h 679"/>
              <a:gd name="T58" fmla="*/ 91 w 527"/>
              <a:gd name="T59" fmla="*/ 614 h 679"/>
              <a:gd name="T60" fmla="*/ 140 w 527"/>
              <a:gd name="T61" fmla="*/ 532 h 679"/>
              <a:gd name="T62" fmla="*/ 253 w 527"/>
              <a:gd name="T63" fmla="*/ 434 h 679"/>
              <a:gd name="T64" fmla="*/ 256 w 527"/>
              <a:gd name="T65" fmla="*/ 434 h 679"/>
              <a:gd name="T66" fmla="*/ 264 w 527"/>
              <a:gd name="T67" fmla="*/ 435 h 679"/>
              <a:gd name="T68" fmla="*/ 272 w 527"/>
              <a:gd name="T69" fmla="*/ 435 h 679"/>
              <a:gd name="T70" fmla="*/ 280 w 527"/>
              <a:gd name="T71" fmla="*/ 434 h 679"/>
              <a:gd name="T72" fmla="*/ 301 w 527"/>
              <a:gd name="T73" fmla="*/ 198 h 679"/>
              <a:gd name="T74" fmla="*/ 298 w 527"/>
              <a:gd name="T75" fmla="*/ 190 h 679"/>
              <a:gd name="T76" fmla="*/ 329 w 527"/>
              <a:gd name="T77" fmla="*/ 203 h 679"/>
              <a:gd name="T78" fmla="*/ 364 w 527"/>
              <a:gd name="T79" fmla="*/ 87 h 679"/>
              <a:gd name="T80" fmla="*/ 485 w 527"/>
              <a:gd name="T81" fmla="*/ 44 h 679"/>
              <a:gd name="T82" fmla="*/ 376 w 527"/>
              <a:gd name="T83" fmla="*/ 187 h 679"/>
              <a:gd name="T84" fmla="*/ 366 w 527"/>
              <a:gd name="T85" fmla="*/ 176 h 679"/>
              <a:gd name="T86" fmla="*/ 364 w 527"/>
              <a:gd name="T87" fmla="*/ 175 h 679"/>
              <a:gd name="T88" fmla="*/ 358 w 527"/>
              <a:gd name="T89" fmla="*/ 170 h 679"/>
              <a:gd name="T90" fmla="*/ 351 w 527"/>
              <a:gd name="T91" fmla="*/ 165 h 679"/>
              <a:gd name="T92" fmla="*/ 342 w 527"/>
              <a:gd name="T93" fmla="*/ 158 h 679"/>
              <a:gd name="T94" fmla="*/ 334 w 527"/>
              <a:gd name="T95" fmla="*/ 154 h 679"/>
              <a:gd name="T96" fmla="*/ 313 w 527"/>
              <a:gd name="T97" fmla="*/ 145 h 679"/>
              <a:gd name="T98" fmla="*/ 37 w 527"/>
              <a:gd name="T99" fmla="*/ 592 h 679"/>
              <a:gd name="T100" fmla="*/ 125 w 527"/>
              <a:gd name="T101" fmla="*/ 444 h 679"/>
              <a:gd name="T102" fmla="*/ 41 w 527"/>
              <a:gd name="T103" fmla="*/ 613 h 679"/>
              <a:gd name="T104" fmla="*/ 37 w 527"/>
              <a:gd name="T105" fmla="*/ 592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7" h="679">
                <a:moveTo>
                  <a:pt x="320" y="425"/>
                </a:moveTo>
                <a:cubicBezTo>
                  <a:pt x="350" y="413"/>
                  <a:pt x="376" y="392"/>
                  <a:pt x="394" y="362"/>
                </a:cubicBezTo>
                <a:cubicBezTo>
                  <a:pt x="421" y="316"/>
                  <a:pt x="421" y="262"/>
                  <a:pt x="398" y="217"/>
                </a:cubicBezTo>
                <a:cubicBezTo>
                  <a:pt x="378" y="228"/>
                  <a:pt x="358" y="236"/>
                  <a:pt x="340" y="239"/>
                </a:cubicBezTo>
                <a:cubicBezTo>
                  <a:pt x="339" y="245"/>
                  <a:pt x="338" y="250"/>
                  <a:pt x="335" y="255"/>
                </a:cubicBezTo>
                <a:cubicBezTo>
                  <a:pt x="323" y="275"/>
                  <a:pt x="296" y="282"/>
                  <a:pt x="276" y="270"/>
                </a:cubicBezTo>
                <a:cubicBezTo>
                  <a:pt x="268" y="265"/>
                  <a:pt x="262" y="259"/>
                  <a:pt x="259" y="251"/>
                </a:cubicBezTo>
                <a:cubicBezTo>
                  <a:pt x="258" y="250"/>
                  <a:pt x="257" y="248"/>
                  <a:pt x="257" y="247"/>
                </a:cubicBezTo>
                <a:cubicBezTo>
                  <a:pt x="257" y="246"/>
                  <a:pt x="257" y="246"/>
                  <a:pt x="257" y="246"/>
                </a:cubicBezTo>
                <a:cubicBezTo>
                  <a:pt x="256" y="244"/>
                  <a:pt x="256" y="243"/>
                  <a:pt x="256" y="242"/>
                </a:cubicBezTo>
                <a:cubicBezTo>
                  <a:pt x="256" y="242"/>
                  <a:pt x="256" y="241"/>
                  <a:pt x="255" y="241"/>
                </a:cubicBezTo>
                <a:cubicBezTo>
                  <a:pt x="255" y="240"/>
                  <a:pt x="255" y="238"/>
                  <a:pt x="255" y="237"/>
                </a:cubicBezTo>
                <a:cubicBezTo>
                  <a:pt x="255" y="237"/>
                  <a:pt x="255" y="236"/>
                  <a:pt x="255" y="236"/>
                </a:cubicBezTo>
                <a:cubicBezTo>
                  <a:pt x="255" y="235"/>
                  <a:pt x="255" y="233"/>
                  <a:pt x="255" y="231"/>
                </a:cubicBezTo>
                <a:cubicBezTo>
                  <a:pt x="255" y="231"/>
                  <a:pt x="255" y="231"/>
                  <a:pt x="255" y="231"/>
                </a:cubicBezTo>
                <a:cubicBezTo>
                  <a:pt x="255" y="230"/>
                  <a:pt x="255" y="228"/>
                  <a:pt x="255" y="227"/>
                </a:cubicBezTo>
                <a:cubicBezTo>
                  <a:pt x="255" y="226"/>
                  <a:pt x="255" y="226"/>
                  <a:pt x="255" y="225"/>
                </a:cubicBezTo>
                <a:cubicBezTo>
                  <a:pt x="256" y="224"/>
                  <a:pt x="256" y="223"/>
                  <a:pt x="256" y="222"/>
                </a:cubicBezTo>
                <a:cubicBezTo>
                  <a:pt x="256" y="221"/>
                  <a:pt x="257" y="221"/>
                  <a:pt x="257" y="220"/>
                </a:cubicBezTo>
                <a:cubicBezTo>
                  <a:pt x="257" y="219"/>
                  <a:pt x="257" y="218"/>
                  <a:pt x="258" y="217"/>
                </a:cubicBezTo>
                <a:cubicBezTo>
                  <a:pt x="258" y="217"/>
                  <a:pt x="258" y="216"/>
                  <a:pt x="258" y="216"/>
                </a:cubicBezTo>
                <a:cubicBezTo>
                  <a:pt x="259" y="214"/>
                  <a:pt x="260" y="213"/>
                  <a:pt x="261" y="211"/>
                </a:cubicBezTo>
                <a:cubicBezTo>
                  <a:pt x="262" y="210"/>
                  <a:pt x="263" y="208"/>
                  <a:pt x="264" y="207"/>
                </a:cubicBezTo>
                <a:cubicBezTo>
                  <a:pt x="267" y="203"/>
                  <a:pt x="271" y="199"/>
                  <a:pt x="275" y="196"/>
                </a:cubicBezTo>
                <a:cubicBezTo>
                  <a:pt x="277" y="203"/>
                  <a:pt x="279" y="209"/>
                  <a:pt x="283" y="213"/>
                </a:cubicBezTo>
                <a:cubicBezTo>
                  <a:pt x="307" y="242"/>
                  <a:pt x="376" y="225"/>
                  <a:pt x="437" y="174"/>
                </a:cubicBezTo>
                <a:cubicBezTo>
                  <a:pt x="498" y="123"/>
                  <a:pt x="527" y="58"/>
                  <a:pt x="503" y="29"/>
                </a:cubicBezTo>
                <a:cubicBezTo>
                  <a:pt x="479" y="0"/>
                  <a:pt x="410" y="18"/>
                  <a:pt x="349" y="69"/>
                </a:cubicBezTo>
                <a:cubicBezTo>
                  <a:pt x="322" y="91"/>
                  <a:pt x="302" y="116"/>
                  <a:pt x="289" y="139"/>
                </a:cubicBezTo>
                <a:cubicBezTo>
                  <a:pt x="284" y="139"/>
                  <a:pt x="279" y="138"/>
                  <a:pt x="274" y="138"/>
                </a:cubicBezTo>
                <a:cubicBezTo>
                  <a:pt x="268" y="138"/>
                  <a:pt x="261" y="138"/>
                  <a:pt x="254" y="138"/>
                </a:cubicBezTo>
                <a:cubicBezTo>
                  <a:pt x="254" y="138"/>
                  <a:pt x="254" y="138"/>
                  <a:pt x="254" y="138"/>
                </a:cubicBezTo>
                <a:cubicBezTo>
                  <a:pt x="244" y="139"/>
                  <a:pt x="235" y="141"/>
                  <a:pt x="225" y="143"/>
                </a:cubicBezTo>
                <a:cubicBezTo>
                  <a:pt x="225" y="144"/>
                  <a:pt x="225" y="144"/>
                  <a:pt x="225" y="144"/>
                </a:cubicBezTo>
                <a:cubicBezTo>
                  <a:pt x="219" y="145"/>
                  <a:pt x="213" y="148"/>
                  <a:pt x="207" y="150"/>
                </a:cubicBezTo>
                <a:cubicBezTo>
                  <a:pt x="206" y="150"/>
                  <a:pt x="206" y="150"/>
                  <a:pt x="206" y="151"/>
                </a:cubicBezTo>
                <a:cubicBezTo>
                  <a:pt x="203" y="152"/>
                  <a:pt x="200" y="153"/>
                  <a:pt x="198" y="154"/>
                </a:cubicBezTo>
                <a:cubicBezTo>
                  <a:pt x="197" y="155"/>
                  <a:pt x="197" y="155"/>
                  <a:pt x="197" y="155"/>
                </a:cubicBezTo>
                <a:cubicBezTo>
                  <a:pt x="194" y="156"/>
                  <a:pt x="192" y="158"/>
                  <a:pt x="189" y="159"/>
                </a:cubicBezTo>
                <a:cubicBezTo>
                  <a:pt x="188" y="160"/>
                  <a:pt x="188" y="160"/>
                  <a:pt x="188" y="160"/>
                </a:cubicBezTo>
                <a:cubicBezTo>
                  <a:pt x="185" y="161"/>
                  <a:pt x="183" y="163"/>
                  <a:pt x="181" y="164"/>
                </a:cubicBezTo>
                <a:cubicBezTo>
                  <a:pt x="180" y="165"/>
                  <a:pt x="180" y="165"/>
                  <a:pt x="179" y="166"/>
                </a:cubicBezTo>
                <a:cubicBezTo>
                  <a:pt x="174" y="169"/>
                  <a:pt x="170" y="173"/>
                  <a:pt x="165" y="177"/>
                </a:cubicBezTo>
                <a:cubicBezTo>
                  <a:pt x="165" y="178"/>
                  <a:pt x="164" y="178"/>
                  <a:pt x="163" y="179"/>
                </a:cubicBezTo>
                <a:cubicBezTo>
                  <a:pt x="162" y="181"/>
                  <a:pt x="160" y="182"/>
                  <a:pt x="158" y="184"/>
                </a:cubicBezTo>
                <a:cubicBezTo>
                  <a:pt x="158" y="185"/>
                  <a:pt x="157" y="185"/>
                  <a:pt x="157" y="186"/>
                </a:cubicBezTo>
                <a:cubicBezTo>
                  <a:pt x="155" y="188"/>
                  <a:pt x="153" y="190"/>
                  <a:pt x="151" y="193"/>
                </a:cubicBezTo>
                <a:cubicBezTo>
                  <a:pt x="150" y="193"/>
                  <a:pt x="150" y="194"/>
                  <a:pt x="150" y="194"/>
                </a:cubicBezTo>
                <a:cubicBezTo>
                  <a:pt x="148" y="196"/>
                  <a:pt x="146" y="198"/>
                  <a:pt x="145" y="200"/>
                </a:cubicBezTo>
                <a:cubicBezTo>
                  <a:pt x="144" y="201"/>
                  <a:pt x="144" y="202"/>
                  <a:pt x="144" y="203"/>
                </a:cubicBezTo>
                <a:cubicBezTo>
                  <a:pt x="142" y="205"/>
                  <a:pt x="140" y="208"/>
                  <a:pt x="138" y="211"/>
                </a:cubicBezTo>
                <a:cubicBezTo>
                  <a:pt x="97" y="281"/>
                  <a:pt x="120" y="372"/>
                  <a:pt x="190" y="414"/>
                </a:cubicBezTo>
                <a:lnTo>
                  <a:pt x="181" y="430"/>
                </a:lnTo>
                <a:cubicBezTo>
                  <a:pt x="161" y="418"/>
                  <a:pt x="145" y="403"/>
                  <a:pt x="132" y="386"/>
                </a:cubicBezTo>
                <a:lnTo>
                  <a:pt x="17" y="580"/>
                </a:lnTo>
                <a:cubicBezTo>
                  <a:pt x="0" y="609"/>
                  <a:pt x="9" y="647"/>
                  <a:pt x="39" y="664"/>
                </a:cubicBezTo>
                <a:lnTo>
                  <a:pt x="44" y="667"/>
                </a:lnTo>
                <a:cubicBezTo>
                  <a:pt x="64" y="679"/>
                  <a:pt x="88" y="678"/>
                  <a:pt x="106" y="667"/>
                </a:cubicBezTo>
                <a:lnTo>
                  <a:pt x="91" y="614"/>
                </a:lnTo>
                <a:lnTo>
                  <a:pt x="158" y="595"/>
                </a:lnTo>
                <a:lnTo>
                  <a:pt x="140" y="532"/>
                </a:lnTo>
                <a:lnTo>
                  <a:pt x="204" y="519"/>
                </a:lnTo>
                <a:lnTo>
                  <a:pt x="253" y="434"/>
                </a:lnTo>
                <a:cubicBezTo>
                  <a:pt x="254" y="434"/>
                  <a:pt x="254" y="434"/>
                  <a:pt x="255" y="434"/>
                </a:cubicBezTo>
                <a:cubicBezTo>
                  <a:pt x="255" y="434"/>
                  <a:pt x="256" y="434"/>
                  <a:pt x="256" y="434"/>
                </a:cubicBezTo>
                <a:cubicBezTo>
                  <a:pt x="258" y="435"/>
                  <a:pt x="260" y="435"/>
                  <a:pt x="263" y="435"/>
                </a:cubicBezTo>
                <a:cubicBezTo>
                  <a:pt x="263" y="435"/>
                  <a:pt x="264" y="435"/>
                  <a:pt x="264" y="435"/>
                </a:cubicBezTo>
                <a:cubicBezTo>
                  <a:pt x="266" y="435"/>
                  <a:pt x="269" y="435"/>
                  <a:pt x="271" y="435"/>
                </a:cubicBezTo>
                <a:cubicBezTo>
                  <a:pt x="271" y="435"/>
                  <a:pt x="272" y="435"/>
                  <a:pt x="272" y="435"/>
                </a:cubicBezTo>
                <a:cubicBezTo>
                  <a:pt x="275" y="435"/>
                  <a:pt x="277" y="434"/>
                  <a:pt x="280" y="434"/>
                </a:cubicBezTo>
                <a:cubicBezTo>
                  <a:pt x="280" y="434"/>
                  <a:pt x="280" y="434"/>
                  <a:pt x="280" y="434"/>
                </a:cubicBezTo>
                <a:cubicBezTo>
                  <a:pt x="294" y="433"/>
                  <a:pt x="307" y="430"/>
                  <a:pt x="320" y="425"/>
                </a:cubicBezTo>
                <a:close/>
                <a:moveTo>
                  <a:pt x="301" y="198"/>
                </a:moveTo>
                <a:lnTo>
                  <a:pt x="301" y="198"/>
                </a:lnTo>
                <a:cubicBezTo>
                  <a:pt x="299" y="196"/>
                  <a:pt x="298" y="194"/>
                  <a:pt x="298" y="190"/>
                </a:cubicBezTo>
                <a:cubicBezTo>
                  <a:pt x="305" y="190"/>
                  <a:pt x="313" y="192"/>
                  <a:pt x="320" y="196"/>
                </a:cubicBezTo>
                <a:cubicBezTo>
                  <a:pt x="323" y="198"/>
                  <a:pt x="326" y="201"/>
                  <a:pt x="329" y="203"/>
                </a:cubicBezTo>
                <a:cubicBezTo>
                  <a:pt x="315" y="205"/>
                  <a:pt x="305" y="203"/>
                  <a:pt x="301" y="198"/>
                </a:cubicBezTo>
                <a:close/>
                <a:moveTo>
                  <a:pt x="364" y="87"/>
                </a:moveTo>
                <a:lnTo>
                  <a:pt x="364" y="87"/>
                </a:lnTo>
                <a:cubicBezTo>
                  <a:pt x="419" y="40"/>
                  <a:pt x="474" y="30"/>
                  <a:pt x="485" y="44"/>
                </a:cubicBezTo>
                <a:cubicBezTo>
                  <a:pt x="497" y="58"/>
                  <a:pt x="478" y="110"/>
                  <a:pt x="422" y="156"/>
                </a:cubicBezTo>
                <a:cubicBezTo>
                  <a:pt x="406" y="169"/>
                  <a:pt x="391" y="179"/>
                  <a:pt x="376" y="187"/>
                </a:cubicBezTo>
                <a:cubicBezTo>
                  <a:pt x="373" y="183"/>
                  <a:pt x="370" y="180"/>
                  <a:pt x="366" y="176"/>
                </a:cubicBezTo>
                <a:cubicBezTo>
                  <a:pt x="366" y="176"/>
                  <a:pt x="366" y="176"/>
                  <a:pt x="366" y="176"/>
                </a:cubicBezTo>
                <a:cubicBezTo>
                  <a:pt x="366" y="176"/>
                  <a:pt x="366" y="176"/>
                  <a:pt x="366" y="176"/>
                </a:cubicBezTo>
                <a:cubicBezTo>
                  <a:pt x="365" y="176"/>
                  <a:pt x="365" y="175"/>
                  <a:pt x="364" y="175"/>
                </a:cubicBezTo>
                <a:cubicBezTo>
                  <a:pt x="363" y="174"/>
                  <a:pt x="362" y="172"/>
                  <a:pt x="360" y="171"/>
                </a:cubicBezTo>
                <a:cubicBezTo>
                  <a:pt x="360" y="171"/>
                  <a:pt x="359" y="170"/>
                  <a:pt x="358" y="170"/>
                </a:cubicBezTo>
                <a:cubicBezTo>
                  <a:pt x="357" y="169"/>
                  <a:pt x="356" y="168"/>
                  <a:pt x="354" y="167"/>
                </a:cubicBezTo>
                <a:cubicBezTo>
                  <a:pt x="353" y="166"/>
                  <a:pt x="352" y="165"/>
                  <a:pt x="351" y="165"/>
                </a:cubicBezTo>
                <a:cubicBezTo>
                  <a:pt x="350" y="164"/>
                  <a:pt x="349" y="163"/>
                  <a:pt x="348" y="162"/>
                </a:cubicBezTo>
                <a:cubicBezTo>
                  <a:pt x="346" y="161"/>
                  <a:pt x="344" y="160"/>
                  <a:pt x="342" y="158"/>
                </a:cubicBezTo>
                <a:cubicBezTo>
                  <a:pt x="339" y="157"/>
                  <a:pt x="337" y="155"/>
                  <a:pt x="334" y="154"/>
                </a:cubicBezTo>
                <a:cubicBezTo>
                  <a:pt x="334" y="154"/>
                  <a:pt x="334" y="154"/>
                  <a:pt x="334" y="154"/>
                </a:cubicBezTo>
                <a:cubicBezTo>
                  <a:pt x="331" y="153"/>
                  <a:pt x="328" y="151"/>
                  <a:pt x="326" y="150"/>
                </a:cubicBezTo>
                <a:cubicBezTo>
                  <a:pt x="321" y="148"/>
                  <a:pt x="317" y="147"/>
                  <a:pt x="313" y="145"/>
                </a:cubicBezTo>
                <a:cubicBezTo>
                  <a:pt x="323" y="127"/>
                  <a:pt x="340" y="106"/>
                  <a:pt x="364" y="87"/>
                </a:cubicBezTo>
                <a:close/>
                <a:moveTo>
                  <a:pt x="37" y="592"/>
                </a:moveTo>
                <a:lnTo>
                  <a:pt x="37" y="592"/>
                </a:lnTo>
                <a:lnTo>
                  <a:pt x="125" y="444"/>
                </a:lnTo>
                <a:lnTo>
                  <a:pt x="136" y="451"/>
                </a:lnTo>
                <a:lnTo>
                  <a:pt x="41" y="613"/>
                </a:lnTo>
                <a:cubicBezTo>
                  <a:pt x="38" y="617"/>
                  <a:pt x="36" y="623"/>
                  <a:pt x="36" y="628"/>
                </a:cubicBezTo>
                <a:cubicBezTo>
                  <a:pt x="30" y="617"/>
                  <a:pt x="30" y="603"/>
                  <a:pt x="37" y="592"/>
                </a:cubicBezTo>
                <a:close/>
              </a:path>
            </a:pathLst>
          </a:custGeom>
          <a:solidFill>
            <a:srgbClr val="1D4C61"/>
          </a:solidFill>
          <a:ln>
            <a:noFill/>
          </a:ln>
          <a:extLst/>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FFFFFF"/>
              </a:solidFill>
              <a:effectLst/>
              <a:uLnTx/>
              <a:uFillTx/>
              <a:latin typeface="Arial" panose="020B0604020202020204" pitchFamily="34" charset="0"/>
              <a:ea typeface="宋体" panose="02010600030101010101" pitchFamily="2" charset="-122"/>
            </a:endParaRPr>
          </a:p>
        </p:txBody>
      </p:sp>
      <p:sp>
        <p:nvSpPr>
          <p:cNvPr id="193" name="Freeform 54"/>
          <p:cNvSpPr>
            <a:spLocks noEditPoints="1" noChangeArrowheads="1"/>
          </p:cNvSpPr>
          <p:nvPr/>
        </p:nvSpPr>
        <p:spPr bwMode="auto">
          <a:xfrm>
            <a:off x="6180563" y="1176564"/>
            <a:ext cx="631825" cy="793750"/>
          </a:xfrm>
          <a:custGeom>
            <a:avLst/>
            <a:gdLst>
              <a:gd name="T0" fmla="*/ 65 w 558"/>
              <a:gd name="T1" fmla="*/ 190 h 700"/>
              <a:gd name="T2" fmla="*/ 94 w 558"/>
              <a:gd name="T3" fmla="*/ 373 h 700"/>
              <a:gd name="T4" fmla="*/ 273 w 558"/>
              <a:gd name="T5" fmla="*/ 34 h 700"/>
              <a:gd name="T6" fmla="*/ 456 w 558"/>
              <a:gd name="T7" fmla="*/ 368 h 700"/>
              <a:gd name="T8" fmla="*/ 335 w 558"/>
              <a:gd name="T9" fmla="*/ 464 h 700"/>
              <a:gd name="T10" fmla="*/ 340 w 558"/>
              <a:gd name="T11" fmla="*/ 486 h 700"/>
              <a:gd name="T12" fmla="*/ 477 w 558"/>
              <a:gd name="T13" fmla="*/ 370 h 700"/>
              <a:gd name="T14" fmla="*/ 489 w 558"/>
              <a:gd name="T15" fmla="*/ 191 h 700"/>
              <a:gd name="T16" fmla="*/ 262 w 558"/>
              <a:gd name="T17" fmla="*/ 0 h 700"/>
              <a:gd name="T18" fmla="*/ 274 w 558"/>
              <a:gd name="T19" fmla="*/ 89 h 700"/>
              <a:gd name="T20" fmla="*/ 335 w 558"/>
              <a:gd name="T21" fmla="*/ 150 h 700"/>
              <a:gd name="T22" fmla="*/ 274 w 558"/>
              <a:gd name="T23" fmla="*/ 89 h 700"/>
              <a:gd name="T24" fmla="*/ 208 w 558"/>
              <a:gd name="T25" fmla="*/ 271 h 700"/>
              <a:gd name="T26" fmla="*/ 208 w 558"/>
              <a:gd name="T27" fmla="*/ 327 h 700"/>
              <a:gd name="T28" fmla="*/ 208 w 558"/>
              <a:gd name="T29" fmla="*/ 271 h 700"/>
              <a:gd name="T30" fmla="*/ 350 w 558"/>
              <a:gd name="T31" fmla="*/ 271 h 700"/>
              <a:gd name="T32" fmla="*/ 350 w 558"/>
              <a:gd name="T33" fmla="*/ 327 h 700"/>
              <a:gd name="T34" fmla="*/ 350 w 558"/>
              <a:gd name="T35" fmla="*/ 271 h 700"/>
              <a:gd name="T36" fmla="*/ 298 w 558"/>
              <a:gd name="T37" fmla="*/ 457 h 700"/>
              <a:gd name="T38" fmla="*/ 247 w 558"/>
              <a:gd name="T39" fmla="*/ 475 h 700"/>
              <a:gd name="T40" fmla="*/ 268 w 558"/>
              <a:gd name="T41" fmla="*/ 509 h 700"/>
              <a:gd name="T42" fmla="*/ 320 w 558"/>
              <a:gd name="T43" fmla="*/ 491 h 700"/>
              <a:gd name="T44" fmla="*/ 298 w 558"/>
              <a:gd name="T45" fmla="*/ 457 h 700"/>
              <a:gd name="T46" fmla="*/ 395 w 558"/>
              <a:gd name="T47" fmla="*/ 489 h 700"/>
              <a:gd name="T48" fmla="*/ 350 w 558"/>
              <a:gd name="T49" fmla="*/ 700 h 700"/>
              <a:gd name="T50" fmla="*/ 395 w 558"/>
              <a:gd name="T51" fmla="*/ 489 h 700"/>
              <a:gd name="T52" fmla="*/ 169 w 558"/>
              <a:gd name="T53" fmla="*/ 494 h 700"/>
              <a:gd name="T54" fmla="*/ 208 w 558"/>
              <a:gd name="T55" fmla="*/ 700 h 700"/>
              <a:gd name="T56" fmla="*/ 169 w 558"/>
              <a:gd name="T57" fmla="*/ 494 h 700"/>
              <a:gd name="T58" fmla="*/ 244 w 558"/>
              <a:gd name="T59" fmla="*/ 535 h 700"/>
              <a:gd name="T60" fmla="*/ 247 w 558"/>
              <a:gd name="T61" fmla="*/ 700 h 700"/>
              <a:gd name="T62" fmla="*/ 322 w 558"/>
              <a:gd name="T63" fmla="*/ 540 h 700"/>
              <a:gd name="T64" fmla="*/ 244 w 558"/>
              <a:gd name="T65" fmla="*/ 535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8" h="700">
                <a:moveTo>
                  <a:pt x="262" y="0"/>
                </a:moveTo>
                <a:cubicBezTo>
                  <a:pt x="150" y="3"/>
                  <a:pt x="73" y="89"/>
                  <a:pt x="65" y="190"/>
                </a:cubicBezTo>
                <a:cubicBezTo>
                  <a:pt x="29" y="203"/>
                  <a:pt x="3" y="238"/>
                  <a:pt x="4" y="279"/>
                </a:cubicBezTo>
                <a:cubicBezTo>
                  <a:pt x="6" y="371"/>
                  <a:pt x="44" y="372"/>
                  <a:pt x="94" y="373"/>
                </a:cubicBezTo>
                <a:lnTo>
                  <a:pt x="94" y="195"/>
                </a:lnTo>
                <a:cubicBezTo>
                  <a:pt x="95" y="119"/>
                  <a:pt x="170" y="34"/>
                  <a:pt x="273" y="34"/>
                </a:cubicBezTo>
                <a:cubicBezTo>
                  <a:pt x="375" y="34"/>
                  <a:pt x="431" y="114"/>
                  <a:pt x="456" y="185"/>
                </a:cubicBezTo>
                <a:lnTo>
                  <a:pt x="456" y="368"/>
                </a:lnTo>
                <a:cubicBezTo>
                  <a:pt x="451" y="380"/>
                  <a:pt x="438" y="393"/>
                  <a:pt x="413" y="417"/>
                </a:cubicBezTo>
                <a:cubicBezTo>
                  <a:pt x="381" y="448"/>
                  <a:pt x="335" y="464"/>
                  <a:pt x="335" y="464"/>
                </a:cubicBezTo>
                <a:cubicBezTo>
                  <a:pt x="330" y="465"/>
                  <a:pt x="326" y="472"/>
                  <a:pt x="327" y="478"/>
                </a:cubicBezTo>
                <a:cubicBezTo>
                  <a:pt x="329" y="484"/>
                  <a:pt x="335" y="488"/>
                  <a:pt x="340" y="486"/>
                </a:cubicBezTo>
                <a:cubicBezTo>
                  <a:pt x="340" y="486"/>
                  <a:pt x="389" y="470"/>
                  <a:pt x="426" y="434"/>
                </a:cubicBezTo>
                <a:cubicBezTo>
                  <a:pt x="462" y="399"/>
                  <a:pt x="477" y="371"/>
                  <a:pt x="477" y="370"/>
                </a:cubicBezTo>
                <a:cubicBezTo>
                  <a:pt x="517" y="360"/>
                  <a:pt x="547" y="361"/>
                  <a:pt x="547" y="279"/>
                </a:cubicBezTo>
                <a:cubicBezTo>
                  <a:pt x="547" y="239"/>
                  <a:pt x="523" y="205"/>
                  <a:pt x="489" y="191"/>
                </a:cubicBezTo>
                <a:cubicBezTo>
                  <a:pt x="465" y="98"/>
                  <a:pt x="388" y="3"/>
                  <a:pt x="273" y="0"/>
                </a:cubicBezTo>
                <a:cubicBezTo>
                  <a:pt x="269" y="0"/>
                  <a:pt x="265" y="0"/>
                  <a:pt x="262" y="0"/>
                </a:cubicBezTo>
                <a:close/>
                <a:moveTo>
                  <a:pt x="274" y="89"/>
                </a:moveTo>
                <a:lnTo>
                  <a:pt x="274" y="89"/>
                </a:lnTo>
                <a:cubicBezTo>
                  <a:pt x="145" y="89"/>
                  <a:pt x="81" y="187"/>
                  <a:pt x="110" y="290"/>
                </a:cubicBezTo>
                <a:cubicBezTo>
                  <a:pt x="110" y="290"/>
                  <a:pt x="333" y="197"/>
                  <a:pt x="335" y="150"/>
                </a:cubicBezTo>
                <a:cubicBezTo>
                  <a:pt x="384" y="216"/>
                  <a:pt x="440" y="243"/>
                  <a:pt x="440" y="243"/>
                </a:cubicBezTo>
                <a:cubicBezTo>
                  <a:pt x="434" y="129"/>
                  <a:pt x="382" y="90"/>
                  <a:pt x="274" y="89"/>
                </a:cubicBezTo>
                <a:close/>
                <a:moveTo>
                  <a:pt x="208" y="271"/>
                </a:moveTo>
                <a:lnTo>
                  <a:pt x="208" y="271"/>
                </a:lnTo>
                <a:cubicBezTo>
                  <a:pt x="189" y="271"/>
                  <a:pt x="174" y="283"/>
                  <a:pt x="174" y="299"/>
                </a:cubicBezTo>
                <a:cubicBezTo>
                  <a:pt x="174" y="314"/>
                  <a:pt x="189" y="327"/>
                  <a:pt x="208" y="327"/>
                </a:cubicBezTo>
                <a:cubicBezTo>
                  <a:pt x="227" y="327"/>
                  <a:pt x="242" y="314"/>
                  <a:pt x="242" y="299"/>
                </a:cubicBezTo>
                <a:cubicBezTo>
                  <a:pt x="242" y="283"/>
                  <a:pt x="227" y="271"/>
                  <a:pt x="208" y="271"/>
                </a:cubicBezTo>
                <a:close/>
                <a:moveTo>
                  <a:pt x="350" y="271"/>
                </a:moveTo>
                <a:lnTo>
                  <a:pt x="350" y="271"/>
                </a:lnTo>
                <a:cubicBezTo>
                  <a:pt x="332" y="271"/>
                  <a:pt x="316" y="283"/>
                  <a:pt x="316" y="299"/>
                </a:cubicBezTo>
                <a:cubicBezTo>
                  <a:pt x="316" y="314"/>
                  <a:pt x="332" y="327"/>
                  <a:pt x="350" y="327"/>
                </a:cubicBezTo>
                <a:cubicBezTo>
                  <a:pt x="369" y="327"/>
                  <a:pt x="384" y="314"/>
                  <a:pt x="384" y="299"/>
                </a:cubicBezTo>
                <a:cubicBezTo>
                  <a:pt x="384" y="283"/>
                  <a:pt x="369" y="271"/>
                  <a:pt x="350" y="271"/>
                </a:cubicBezTo>
                <a:close/>
                <a:moveTo>
                  <a:pt x="298" y="457"/>
                </a:moveTo>
                <a:lnTo>
                  <a:pt x="298" y="457"/>
                </a:lnTo>
                <a:lnTo>
                  <a:pt x="265" y="460"/>
                </a:lnTo>
                <a:cubicBezTo>
                  <a:pt x="255" y="460"/>
                  <a:pt x="246" y="468"/>
                  <a:pt x="247" y="475"/>
                </a:cubicBezTo>
                <a:lnTo>
                  <a:pt x="248" y="498"/>
                </a:lnTo>
                <a:cubicBezTo>
                  <a:pt x="249" y="505"/>
                  <a:pt x="258" y="510"/>
                  <a:pt x="268" y="509"/>
                </a:cubicBezTo>
                <a:lnTo>
                  <a:pt x="301" y="506"/>
                </a:lnTo>
                <a:cubicBezTo>
                  <a:pt x="311" y="505"/>
                  <a:pt x="320" y="498"/>
                  <a:pt x="320" y="491"/>
                </a:cubicBezTo>
                <a:lnTo>
                  <a:pt x="318" y="468"/>
                </a:lnTo>
                <a:cubicBezTo>
                  <a:pt x="318" y="461"/>
                  <a:pt x="308" y="456"/>
                  <a:pt x="298" y="457"/>
                </a:cubicBezTo>
                <a:close/>
                <a:moveTo>
                  <a:pt x="395" y="489"/>
                </a:moveTo>
                <a:lnTo>
                  <a:pt x="395" y="489"/>
                </a:lnTo>
                <a:cubicBezTo>
                  <a:pt x="387" y="490"/>
                  <a:pt x="378" y="492"/>
                  <a:pt x="369" y="495"/>
                </a:cubicBezTo>
                <a:lnTo>
                  <a:pt x="350" y="700"/>
                </a:lnTo>
                <a:lnTo>
                  <a:pt x="558" y="700"/>
                </a:lnTo>
                <a:cubicBezTo>
                  <a:pt x="527" y="636"/>
                  <a:pt x="475" y="486"/>
                  <a:pt x="395" y="489"/>
                </a:cubicBezTo>
                <a:close/>
                <a:moveTo>
                  <a:pt x="169" y="494"/>
                </a:moveTo>
                <a:lnTo>
                  <a:pt x="169" y="494"/>
                </a:lnTo>
                <a:cubicBezTo>
                  <a:pt x="77" y="498"/>
                  <a:pt x="32" y="633"/>
                  <a:pt x="0" y="700"/>
                </a:cubicBezTo>
                <a:lnTo>
                  <a:pt x="208" y="700"/>
                </a:lnTo>
                <a:lnTo>
                  <a:pt x="188" y="495"/>
                </a:lnTo>
                <a:cubicBezTo>
                  <a:pt x="182" y="494"/>
                  <a:pt x="176" y="494"/>
                  <a:pt x="169" y="494"/>
                </a:cubicBezTo>
                <a:close/>
                <a:moveTo>
                  <a:pt x="244" y="535"/>
                </a:moveTo>
                <a:lnTo>
                  <a:pt x="244" y="535"/>
                </a:lnTo>
                <a:cubicBezTo>
                  <a:pt x="240" y="535"/>
                  <a:pt x="235" y="537"/>
                  <a:pt x="236" y="540"/>
                </a:cubicBezTo>
                <a:lnTo>
                  <a:pt x="247" y="700"/>
                </a:lnTo>
                <a:lnTo>
                  <a:pt x="311" y="700"/>
                </a:lnTo>
                <a:lnTo>
                  <a:pt x="322" y="540"/>
                </a:lnTo>
                <a:cubicBezTo>
                  <a:pt x="323" y="537"/>
                  <a:pt x="319" y="535"/>
                  <a:pt x="314" y="535"/>
                </a:cubicBezTo>
                <a:lnTo>
                  <a:pt x="244" y="535"/>
                </a:lnTo>
                <a:close/>
              </a:path>
            </a:pathLst>
          </a:custGeom>
          <a:solidFill>
            <a:srgbClr val="1D4C61"/>
          </a:solidFill>
          <a:ln>
            <a:noFill/>
          </a:ln>
          <a:extLst/>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FFFFFF"/>
              </a:solidFill>
              <a:effectLst/>
              <a:uLnTx/>
              <a:uFillTx/>
              <a:latin typeface="Arial" panose="020B0604020202020204" pitchFamily="34" charset="0"/>
              <a:ea typeface="宋体" panose="02010600030101010101" pitchFamily="2" charset="-122"/>
            </a:endParaRPr>
          </a:p>
        </p:txBody>
      </p:sp>
      <p:sp>
        <p:nvSpPr>
          <p:cNvPr id="194" name="Freeform 55"/>
          <p:cNvSpPr>
            <a:spLocks noEditPoints="1" noChangeArrowheads="1"/>
          </p:cNvSpPr>
          <p:nvPr/>
        </p:nvSpPr>
        <p:spPr bwMode="auto">
          <a:xfrm>
            <a:off x="3869163" y="1111477"/>
            <a:ext cx="627062" cy="866775"/>
          </a:xfrm>
          <a:custGeom>
            <a:avLst/>
            <a:gdLst>
              <a:gd name="T0" fmla="*/ 42 w 554"/>
              <a:gd name="T1" fmla="*/ 140 h 767"/>
              <a:gd name="T2" fmla="*/ 0 w 554"/>
              <a:gd name="T3" fmla="*/ 182 h 767"/>
              <a:gd name="T4" fmla="*/ 0 w 554"/>
              <a:gd name="T5" fmla="*/ 253 h 767"/>
              <a:gd name="T6" fmla="*/ 0 w 554"/>
              <a:gd name="T7" fmla="*/ 654 h 767"/>
              <a:gd name="T8" fmla="*/ 0 w 554"/>
              <a:gd name="T9" fmla="*/ 725 h 767"/>
              <a:gd name="T10" fmla="*/ 42 w 554"/>
              <a:gd name="T11" fmla="*/ 767 h 767"/>
              <a:gd name="T12" fmla="*/ 369 w 554"/>
              <a:gd name="T13" fmla="*/ 767 h 767"/>
              <a:gd name="T14" fmla="*/ 411 w 554"/>
              <a:gd name="T15" fmla="*/ 725 h 767"/>
              <a:gd name="T16" fmla="*/ 411 w 554"/>
              <a:gd name="T17" fmla="*/ 654 h 767"/>
              <a:gd name="T18" fmla="*/ 411 w 554"/>
              <a:gd name="T19" fmla="*/ 253 h 767"/>
              <a:gd name="T20" fmla="*/ 411 w 554"/>
              <a:gd name="T21" fmla="*/ 182 h 767"/>
              <a:gd name="T22" fmla="*/ 369 w 554"/>
              <a:gd name="T23" fmla="*/ 140 h 767"/>
              <a:gd name="T24" fmla="*/ 42 w 554"/>
              <a:gd name="T25" fmla="*/ 140 h 767"/>
              <a:gd name="T26" fmla="*/ 158 w 554"/>
              <a:gd name="T27" fmla="*/ 172 h 767"/>
              <a:gd name="T28" fmla="*/ 158 w 554"/>
              <a:gd name="T29" fmla="*/ 172 h 767"/>
              <a:gd name="T30" fmla="*/ 253 w 554"/>
              <a:gd name="T31" fmla="*/ 172 h 767"/>
              <a:gd name="T32" fmla="*/ 273 w 554"/>
              <a:gd name="T33" fmla="*/ 191 h 767"/>
              <a:gd name="T34" fmla="*/ 253 w 554"/>
              <a:gd name="T35" fmla="*/ 211 h 767"/>
              <a:gd name="T36" fmla="*/ 158 w 554"/>
              <a:gd name="T37" fmla="*/ 211 h 767"/>
              <a:gd name="T38" fmla="*/ 138 w 554"/>
              <a:gd name="T39" fmla="*/ 191 h 767"/>
              <a:gd name="T40" fmla="*/ 158 w 554"/>
              <a:gd name="T41" fmla="*/ 172 h 767"/>
              <a:gd name="T42" fmla="*/ 205 w 554"/>
              <a:gd name="T43" fmla="*/ 746 h 767"/>
              <a:gd name="T44" fmla="*/ 205 w 554"/>
              <a:gd name="T45" fmla="*/ 746 h 767"/>
              <a:gd name="T46" fmla="*/ 181 w 554"/>
              <a:gd name="T47" fmla="*/ 721 h 767"/>
              <a:gd name="T48" fmla="*/ 205 w 554"/>
              <a:gd name="T49" fmla="*/ 697 h 767"/>
              <a:gd name="T50" fmla="*/ 230 w 554"/>
              <a:gd name="T51" fmla="*/ 721 h 767"/>
              <a:gd name="T52" fmla="*/ 205 w 554"/>
              <a:gd name="T53" fmla="*/ 746 h 767"/>
              <a:gd name="T54" fmla="*/ 383 w 554"/>
              <a:gd name="T55" fmla="*/ 253 h 767"/>
              <a:gd name="T56" fmla="*/ 383 w 554"/>
              <a:gd name="T57" fmla="*/ 253 h 767"/>
              <a:gd name="T58" fmla="*/ 383 w 554"/>
              <a:gd name="T59" fmla="*/ 654 h 767"/>
              <a:gd name="T60" fmla="*/ 369 w 554"/>
              <a:gd name="T61" fmla="*/ 668 h 767"/>
              <a:gd name="T62" fmla="*/ 42 w 554"/>
              <a:gd name="T63" fmla="*/ 668 h 767"/>
              <a:gd name="T64" fmla="*/ 28 w 554"/>
              <a:gd name="T65" fmla="*/ 654 h 767"/>
              <a:gd name="T66" fmla="*/ 28 w 554"/>
              <a:gd name="T67" fmla="*/ 253 h 767"/>
              <a:gd name="T68" fmla="*/ 42 w 554"/>
              <a:gd name="T69" fmla="*/ 239 h 767"/>
              <a:gd name="T70" fmla="*/ 369 w 554"/>
              <a:gd name="T71" fmla="*/ 239 h 767"/>
              <a:gd name="T72" fmla="*/ 383 w 554"/>
              <a:gd name="T73" fmla="*/ 253 h 767"/>
              <a:gd name="T74" fmla="*/ 376 w 554"/>
              <a:gd name="T75" fmla="*/ 0 h 767"/>
              <a:gd name="T76" fmla="*/ 376 w 554"/>
              <a:gd name="T77" fmla="*/ 36 h 767"/>
              <a:gd name="T78" fmla="*/ 518 w 554"/>
              <a:gd name="T79" fmla="*/ 179 h 767"/>
              <a:gd name="T80" fmla="*/ 518 w 554"/>
              <a:gd name="T81" fmla="*/ 181 h 767"/>
              <a:gd name="T82" fmla="*/ 554 w 554"/>
              <a:gd name="T83" fmla="*/ 181 h 767"/>
              <a:gd name="T84" fmla="*/ 554 w 554"/>
              <a:gd name="T85" fmla="*/ 179 h 767"/>
              <a:gd name="T86" fmla="*/ 540 w 554"/>
              <a:gd name="T87" fmla="*/ 109 h 767"/>
              <a:gd name="T88" fmla="*/ 502 w 554"/>
              <a:gd name="T89" fmla="*/ 52 h 767"/>
              <a:gd name="T90" fmla="*/ 445 w 554"/>
              <a:gd name="T91" fmla="*/ 14 h 767"/>
              <a:gd name="T92" fmla="*/ 376 w 554"/>
              <a:gd name="T93" fmla="*/ 0 h 767"/>
              <a:gd name="T94" fmla="*/ 481 w 554"/>
              <a:gd name="T95" fmla="*/ 181 h 767"/>
              <a:gd name="T96" fmla="*/ 481 w 554"/>
              <a:gd name="T97" fmla="*/ 179 h 767"/>
              <a:gd name="T98" fmla="*/ 376 w 554"/>
              <a:gd name="T99" fmla="*/ 73 h 767"/>
              <a:gd name="T100" fmla="*/ 376 w 554"/>
              <a:gd name="T101" fmla="*/ 109 h 767"/>
              <a:gd name="T102" fmla="*/ 445 w 554"/>
              <a:gd name="T103" fmla="*/ 179 h 767"/>
              <a:gd name="T104" fmla="*/ 445 w 554"/>
              <a:gd name="T105" fmla="*/ 181 h 767"/>
              <a:gd name="T106" fmla="*/ 481 w 554"/>
              <a:gd name="T107" fmla="*/ 181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4" h="767">
                <a:moveTo>
                  <a:pt x="42" y="140"/>
                </a:moveTo>
                <a:cubicBezTo>
                  <a:pt x="19" y="140"/>
                  <a:pt x="0" y="159"/>
                  <a:pt x="0" y="182"/>
                </a:cubicBezTo>
                <a:lnTo>
                  <a:pt x="0" y="253"/>
                </a:lnTo>
                <a:lnTo>
                  <a:pt x="0" y="654"/>
                </a:lnTo>
                <a:lnTo>
                  <a:pt x="0" y="725"/>
                </a:lnTo>
                <a:cubicBezTo>
                  <a:pt x="0" y="748"/>
                  <a:pt x="19" y="767"/>
                  <a:pt x="42" y="767"/>
                </a:cubicBezTo>
                <a:lnTo>
                  <a:pt x="369" y="767"/>
                </a:lnTo>
                <a:cubicBezTo>
                  <a:pt x="392" y="767"/>
                  <a:pt x="411" y="748"/>
                  <a:pt x="411" y="725"/>
                </a:cubicBezTo>
                <a:lnTo>
                  <a:pt x="411" y="654"/>
                </a:lnTo>
                <a:lnTo>
                  <a:pt x="411" y="253"/>
                </a:lnTo>
                <a:lnTo>
                  <a:pt x="411" y="182"/>
                </a:lnTo>
                <a:cubicBezTo>
                  <a:pt x="411" y="159"/>
                  <a:pt x="392" y="140"/>
                  <a:pt x="369" y="140"/>
                </a:cubicBezTo>
                <a:lnTo>
                  <a:pt x="42" y="140"/>
                </a:lnTo>
                <a:close/>
                <a:moveTo>
                  <a:pt x="158" y="172"/>
                </a:moveTo>
                <a:lnTo>
                  <a:pt x="158" y="172"/>
                </a:lnTo>
                <a:lnTo>
                  <a:pt x="253" y="172"/>
                </a:lnTo>
                <a:cubicBezTo>
                  <a:pt x="264" y="172"/>
                  <a:pt x="273" y="180"/>
                  <a:pt x="273" y="191"/>
                </a:cubicBezTo>
                <a:cubicBezTo>
                  <a:pt x="273" y="202"/>
                  <a:pt x="264" y="211"/>
                  <a:pt x="253" y="211"/>
                </a:cubicBezTo>
                <a:lnTo>
                  <a:pt x="158" y="211"/>
                </a:lnTo>
                <a:cubicBezTo>
                  <a:pt x="147" y="211"/>
                  <a:pt x="138" y="202"/>
                  <a:pt x="138" y="191"/>
                </a:cubicBezTo>
                <a:cubicBezTo>
                  <a:pt x="138" y="180"/>
                  <a:pt x="147" y="172"/>
                  <a:pt x="158" y="172"/>
                </a:cubicBezTo>
                <a:close/>
                <a:moveTo>
                  <a:pt x="205" y="746"/>
                </a:moveTo>
                <a:lnTo>
                  <a:pt x="205" y="746"/>
                </a:lnTo>
                <a:cubicBezTo>
                  <a:pt x="192" y="746"/>
                  <a:pt x="181" y="735"/>
                  <a:pt x="181" y="721"/>
                </a:cubicBezTo>
                <a:cubicBezTo>
                  <a:pt x="181" y="708"/>
                  <a:pt x="192" y="697"/>
                  <a:pt x="205" y="697"/>
                </a:cubicBezTo>
                <a:cubicBezTo>
                  <a:pt x="219" y="697"/>
                  <a:pt x="230" y="708"/>
                  <a:pt x="230" y="721"/>
                </a:cubicBezTo>
                <a:cubicBezTo>
                  <a:pt x="230" y="735"/>
                  <a:pt x="219" y="746"/>
                  <a:pt x="205" y="746"/>
                </a:cubicBezTo>
                <a:close/>
                <a:moveTo>
                  <a:pt x="383" y="253"/>
                </a:moveTo>
                <a:lnTo>
                  <a:pt x="383" y="253"/>
                </a:lnTo>
                <a:lnTo>
                  <a:pt x="383" y="654"/>
                </a:lnTo>
                <a:cubicBezTo>
                  <a:pt x="383" y="662"/>
                  <a:pt x="377" y="668"/>
                  <a:pt x="369" y="668"/>
                </a:cubicBezTo>
                <a:lnTo>
                  <a:pt x="42" y="668"/>
                </a:lnTo>
                <a:cubicBezTo>
                  <a:pt x="34" y="668"/>
                  <a:pt x="28" y="662"/>
                  <a:pt x="28" y="654"/>
                </a:cubicBezTo>
                <a:lnTo>
                  <a:pt x="28" y="253"/>
                </a:lnTo>
                <a:cubicBezTo>
                  <a:pt x="28" y="245"/>
                  <a:pt x="34" y="239"/>
                  <a:pt x="42" y="239"/>
                </a:cubicBezTo>
                <a:lnTo>
                  <a:pt x="369" y="239"/>
                </a:lnTo>
                <a:cubicBezTo>
                  <a:pt x="377" y="239"/>
                  <a:pt x="383" y="245"/>
                  <a:pt x="383" y="253"/>
                </a:cubicBezTo>
                <a:close/>
                <a:moveTo>
                  <a:pt x="376" y="0"/>
                </a:moveTo>
                <a:lnTo>
                  <a:pt x="376" y="36"/>
                </a:lnTo>
                <a:cubicBezTo>
                  <a:pt x="454" y="36"/>
                  <a:pt x="518" y="100"/>
                  <a:pt x="518" y="179"/>
                </a:cubicBezTo>
                <a:cubicBezTo>
                  <a:pt x="518" y="180"/>
                  <a:pt x="518" y="180"/>
                  <a:pt x="518" y="181"/>
                </a:cubicBezTo>
                <a:lnTo>
                  <a:pt x="554" y="181"/>
                </a:lnTo>
                <a:cubicBezTo>
                  <a:pt x="554" y="180"/>
                  <a:pt x="554" y="180"/>
                  <a:pt x="554" y="179"/>
                </a:cubicBezTo>
                <a:cubicBezTo>
                  <a:pt x="554" y="155"/>
                  <a:pt x="550" y="131"/>
                  <a:pt x="540" y="109"/>
                </a:cubicBezTo>
                <a:cubicBezTo>
                  <a:pt x="531" y="88"/>
                  <a:pt x="518" y="69"/>
                  <a:pt x="502" y="52"/>
                </a:cubicBezTo>
                <a:cubicBezTo>
                  <a:pt x="486" y="36"/>
                  <a:pt x="467" y="23"/>
                  <a:pt x="445" y="14"/>
                </a:cubicBezTo>
                <a:cubicBezTo>
                  <a:pt x="423" y="5"/>
                  <a:pt x="400" y="0"/>
                  <a:pt x="376" y="0"/>
                </a:cubicBezTo>
                <a:close/>
                <a:moveTo>
                  <a:pt x="481" y="181"/>
                </a:moveTo>
                <a:cubicBezTo>
                  <a:pt x="481" y="180"/>
                  <a:pt x="481" y="180"/>
                  <a:pt x="481" y="179"/>
                </a:cubicBezTo>
                <a:cubicBezTo>
                  <a:pt x="481" y="120"/>
                  <a:pt x="434" y="73"/>
                  <a:pt x="376" y="73"/>
                </a:cubicBezTo>
                <a:lnTo>
                  <a:pt x="376" y="109"/>
                </a:lnTo>
                <a:cubicBezTo>
                  <a:pt x="414" y="109"/>
                  <a:pt x="445" y="141"/>
                  <a:pt x="445" y="179"/>
                </a:cubicBezTo>
                <a:cubicBezTo>
                  <a:pt x="445" y="180"/>
                  <a:pt x="445" y="180"/>
                  <a:pt x="445" y="181"/>
                </a:cubicBezTo>
                <a:lnTo>
                  <a:pt x="481" y="181"/>
                </a:lnTo>
                <a:close/>
              </a:path>
            </a:pathLst>
          </a:custGeom>
          <a:solidFill>
            <a:srgbClr val="1D4C61"/>
          </a:solidFill>
          <a:ln>
            <a:noFill/>
          </a:ln>
          <a:extLst/>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FFFFFF"/>
              </a:solidFill>
              <a:effectLst/>
              <a:uLnTx/>
              <a:uFillTx/>
              <a:latin typeface="Arial" panose="020B0604020202020204" pitchFamily="34" charset="0"/>
              <a:ea typeface="宋体" panose="02010600030101010101" pitchFamily="2" charset="-122"/>
            </a:endParaRPr>
          </a:p>
        </p:txBody>
      </p:sp>
      <p:sp>
        <p:nvSpPr>
          <p:cNvPr id="195" name="Freeform 12"/>
          <p:cNvSpPr>
            <a:spLocks noEditPoints="1" noChangeArrowheads="1"/>
          </p:cNvSpPr>
          <p:nvPr/>
        </p:nvSpPr>
        <p:spPr bwMode="auto">
          <a:xfrm>
            <a:off x="9749263" y="1321027"/>
            <a:ext cx="879475" cy="655637"/>
          </a:xfrm>
          <a:custGeom>
            <a:avLst/>
            <a:gdLst>
              <a:gd name="T0" fmla="*/ 201 w 983"/>
              <a:gd name="T1" fmla="*/ 386 h 731"/>
              <a:gd name="T2" fmla="*/ 359 w 983"/>
              <a:gd name="T3" fmla="*/ 110 h 731"/>
              <a:gd name="T4" fmla="*/ 398 w 983"/>
              <a:gd name="T5" fmla="*/ 64 h 731"/>
              <a:gd name="T6" fmla="*/ 759 w 983"/>
              <a:gd name="T7" fmla="*/ 93 h 731"/>
              <a:gd name="T8" fmla="*/ 738 w 983"/>
              <a:gd name="T9" fmla="*/ 49 h 731"/>
              <a:gd name="T10" fmla="*/ 821 w 983"/>
              <a:gd name="T11" fmla="*/ 24 h 731"/>
              <a:gd name="T12" fmla="*/ 877 w 983"/>
              <a:gd name="T13" fmla="*/ 27 h 731"/>
              <a:gd name="T14" fmla="*/ 859 w 983"/>
              <a:gd name="T15" fmla="*/ 109 h 731"/>
              <a:gd name="T16" fmla="*/ 830 w 983"/>
              <a:gd name="T17" fmla="*/ 154 h 731"/>
              <a:gd name="T18" fmla="*/ 623 w 983"/>
              <a:gd name="T19" fmla="*/ 344 h 731"/>
              <a:gd name="T20" fmla="*/ 622 w 983"/>
              <a:gd name="T21" fmla="*/ 345 h 731"/>
              <a:gd name="T22" fmla="*/ 952 w 983"/>
              <a:gd name="T23" fmla="*/ 670 h 731"/>
              <a:gd name="T24" fmla="*/ 952 w 983"/>
              <a:gd name="T25" fmla="*/ 731 h 731"/>
              <a:gd name="T26" fmla="*/ 763 w 983"/>
              <a:gd name="T27" fmla="*/ 731 h 731"/>
              <a:gd name="T28" fmla="*/ 558 w 983"/>
              <a:gd name="T29" fmla="*/ 731 h 731"/>
              <a:gd name="T30" fmla="*/ 353 w 983"/>
              <a:gd name="T31" fmla="*/ 731 h 731"/>
              <a:gd name="T32" fmla="*/ 148 w 983"/>
              <a:gd name="T33" fmla="*/ 731 h 731"/>
              <a:gd name="T34" fmla="*/ 0 w 983"/>
              <a:gd name="T35" fmla="*/ 701 h 731"/>
              <a:gd name="T36" fmla="*/ 31 w 983"/>
              <a:gd name="T37" fmla="*/ 0 h 731"/>
              <a:gd name="T38" fmla="*/ 62 w 983"/>
              <a:gd name="T39" fmla="*/ 670 h 731"/>
              <a:gd name="T40" fmla="*/ 148 w 983"/>
              <a:gd name="T41" fmla="*/ 530 h 731"/>
              <a:gd name="T42" fmla="*/ 236 w 983"/>
              <a:gd name="T43" fmla="*/ 499 h 731"/>
              <a:gd name="T44" fmla="*/ 267 w 983"/>
              <a:gd name="T45" fmla="*/ 670 h 731"/>
              <a:gd name="T46" fmla="*/ 353 w 983"/>
              <a:gd name="T47" fmla="*/ 316 h 731"/>
              <a:gd name="T48" fmla="*/ 441 w 983"/>
              <a:gd name="T49" fmla="*/ 286 h 731"/>
              <a:gd name="T50" fmla="*/ 472 w 983"/>
              <a:gd name="T51" fmla="*/ 670 h 731"/>
              <a:gd name="T52" fmla="*/ 558 w 983"/>
              <a:gd name="T53" fmla="*/ 421 h 731"/>
              <a:gd name="T54" fmla="*/ 646 w 983"/>
              <a:gd name="T55" fmla="*/ 390 h 731"/>
              <a:gd name="T56" fmla="*/ 677 w 983"/>
              <a:gd name="T57" fmla="*/ 670 h 731"/>
              <a:gd name="T58" fmla="*/ 763 w 983"/>
              <a:gd name="T59" fmla="*/ 245 h 731"/>
              <a:gd name="T60" fmla="*/ 851 w 983"/>
              <a:gd name="T61" fmla="*/ 214 h 731"/>
              <a:gd name="T62" fmla="*/ 881 w 983"/>
              <a:gd name="T63" fmla="*/ 670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3" h="731">
                <a:moveTo>
                  <a:pt x="404" y="154"/>
                </a:moveTo>
                <a:lnTo>
                  <a:pt x="201" y="386"/>
                </a:lnTo>
                <a:lnTo>
                  <a:pt x="153" y="345"/>
                </a:lnTo>
                <a:lnTo>
                  <a:pt x="359" y="110"/>
                </a:lnTo>
                <a:lnTo>
                  <a:pt x="398" y="64"/>
                </a:lnTo>
                <a:lnTo>
                  <a:pt x="616" y="255"/>
                </a:lnTo>
                <a:lnTo>
                  <a:pt x="759" y="93"/>
                </a:lnTo>
                <a:lnTo>
                  <a:pt x="734" y="71"/>
                </a:lnTo>
                <a:cubicBezTo>
                  <a:pt x="724" y="63"/>
                  <a:pt x="726" y="53"/>
                  <a:pt x="738" y="49"/>
                </a:cubicBezTo>
                <a:lnTo>
                  <a:pt x="777" y="37"/>
                </a:lnTo>
                <a:cubicBezTo>
                  <a:pt x="789" y="34"/>
                  <a:pt x="809" y="27"/>
                  <a:pt x="821" y="24"/>
                </a:cubicBezTo>
                <a:lnTo>
                  <a:pt x="860" y="12"/>
                </a:lnTo>
                <a:cubicBezTo>
                  <a:pt x="872" y="8"/>
                  <a:pt x="880" y="15"/>
                  <a:pt x="877" y="27"/>
                </a:cubicBezTo>
                <a:lnTo>
                  <a:pt x="869" y="65"/>
                </a:lnTo>
                <a:cubicBezTo>
                  <a:pt x="866" y="77"/>
                  <a:pt x="862" y="97"/>
                  <a:pt x="859" y="109"/>
                </a:cubicBezTo>
                <a:lnTo>
                  <a:pt x="851" y="147"/>
                </a:lnTo>
                <a:cubicBezTo>
                  <a:pt x="849" y="159"/>
                  <a:pt x="839" y="162"/>
                  <a:pt x="830" y="154"/>
                </a:cubicBezTo>
                <a:lnTo>
                  <a:pt x="807" y="134"/>
                </a:lnTo>
                <a:lnTo>
                  <a:pt x="623" y="344"/>
                </a:lnTo>
                <a:lnTo>
                  <a:pt x="622" y="345"/>
                </a:lnTo>
                <a:lnTo>
                  <a:pt x="404" y="154"/>
                </a:lnTo>
                <a:close/>
                <a:moveTo>
                  <a:pt x="952" y="670"/>
                </a:moveTo>
                <a:cubicBezTo>
                  <a:pt x="969" y="670"/>
                  <a:pt x="983" y="684"/>
                  <a:pt x="983" y="701"/>
                </a:cubicBezTo>
                <a:cubicBezTo>
                  <a:pt x="983" y="718"/>
                  <a:pt x="969" y="731"/>
                  <a:pt x="952" y="731"/>
                </a:cubicBezTo>
                <a:lnTo>
                  <a:pt x="881" y="731"/>
                </a:lnTo>
                <a:lnTo>
                  <a:pt x="763" y="731"/>
                </a:lnTo>
                <a:lnTo>
                  <a:pt x="677" y="731"/>
                </a:lnTo>
                <a:lnTo>
                  <a:pt x="558" y="731"/>
                </a:lnTo>
                <a:lnTo>
                  <a:pt x="472" y="731"/>
                </a:lnTo>
                <a:lnTo>
                  <a:pt x="353" y="731"/>
                </a:lnTo>
                <a:lnTo>
                  <a:pt x="267" y="731"/>
                </a:lnTo>
                <a:lnTo>
                  <a:pt x="148" y="731"/>
                </a:lnTo>
                <a:lnTo>
                  <a:pt x="32" y="731"/>
                </a:lnTo>
                <a:cubicBezTo>
                  <a:pt x="14" y="731"/>
                  <a:pt x="0" y="718"/>
                  <a:pt x="0" y="701"/>
                </a:cubicBezTo>
                <a:lnTo>
                  <a:pt x="0" y="31"/>
                </a:lnTo>
                <a:cubicBezTo>
                  <a:pt x="0" y="14"/>
                  <a:pt x="14" y="0"/>
                  <a:pt x="31" y="0"/>
                </a:cubicBezTo>
                <a:cubicBezTo>
                  <a:pt x="48" y="0"/>
                  <a:pt x="62" y="14"/>
                  <a:pt x="62" y="31"/>
                </a:cubicBezTo>
                <a:lnTo>
                  <a:pt x="62" y="670"/>
                </a:lnTo>
                <a:lnTo>
                  <a:pt x="148" y="670"/>
                </a:lnTo>
                <a:lnTo>
                  <a:pt x="148" y="530"/>
                </a:lnTo>
                <a:cubicBezTo>
                  <a:pt x="148" y="513"/>
                  <a:pt x="162" y="499"/>
                  <a:pt x="179" y="499"/>
                </a:cubicBezTo>
                <a:lnTo>
                  <a:pt x="236" y="499"/>
                </a:lnTo>
                <a:cubicBezTo>
                  <a:pt x="253" y="499"/>
                  <a:pt x="267" y="513"/>
                  <a:pt x="267" y="530"/>
                </a:cubicBezTo>
                <a:lnTo>
                  <a:pt x="267" y="670"/>
                </a:lnTo>
                <a:lnTo>
                  <a:pt x="353" y="670"/>
                </a:lnTo>
                <a:lnTo>
                  <a:pt x="353" y="316"/>
                </a:lnTo>
                <a:cubicBezTo>
                  <a:pt x="353" y="299"/>
                  <a:pt x="367" y="286"/>
                  <a:pt x="384" y="286"/>
                </a:cubicBezTo>
                <a:lnTo>
                  <a:pt x="441" y="286"/>
                </a:lnTo>
                <a:cubicBezTo>
                  <a:pt x="458" y="286"/>
                  <a:pt x="472" y="299"/>
                  <a:pt x="472" y="316"/>
                </a:cubicBezTo>
                <a:lnTo>
                  <a:pt x="472" y="670"/>
                </a:lnTo>
                <a:lnTo>
                  <a:pt x="558" y="670"/>
                </a:lnTo>
                <a:lnTo>
                  <a:pt x="558" y="421"/>
                </a:lnTo>
                <a:cubicBezTo>
                  <a:pt x="558" y="404"/>
                  <a:pt x="572" y="390"/>
                  <a:pt x="589" y="390"/>
                </a:cubicBezTo>
                <a:lnTo>
                  <a:pt x="646" y="390"/>
                </a:lnTo>
                <a:cubicBezTo>
                  <a:pt x="663" y="390"/>
                  <a:pt x="677" y="404"/>
                  <a:pt x="677" y="421"/>
                </a:cubicBezTo>
                <a:lnTo>
                  <a:pt x="677" y="670"/>
                </a:lnTo>
                <a:lnTo>
                  <a:pt x="763" y="670"/>
                </a:lnTo>
                <a:lnTo>
                  <a:pt x="763" y="245"/>
                </a:lnTo>
                <a:cubicBezTo>
                  <a:pt x="763" y="228"/>
                  <a:pt x="776" y="214"/>
                  <a:pt x="793" y="214"/>
                </a:cubicBezTo>
                <a:lnTo>
                  <a:pt x="851" y="214"/>
                </a:lnTo>
                <a:cubicBezTo>
                  <a:pt x="868" y="214"/>
                  <a:pt x="881" y="228"/>
                  <a:pt x="881" y="245"/>
                </a:cubicBezTo>
                <a:lnTo>
                  <a:pt x="881" y="670"/>
                </a:lnTo>
                <a:lnTo>
                  <a:pt x="952" y="670"/>
                </a:lnTo>
                <a:close/>
              </a:path>
            </a:pathLst>
          </a:custGeom>
          <a:solidFill>
            <a:srgbClr val="1D4C61"/>
          </a:solidFill>
          <a:ln>
            <a:noFill/>
          </a:ln>
          <a:extLst/>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FFFFFF"/>
              </a:solidFill>
              <a:effectLst/>
              <a:uLnTx/>
              <a:uFillTx/>
              <a:latin typeface="Arial" panose="020B0604020202020204" pitchFamily="34" charset="0"/>
              <a:ea typeface="宋体" panose="02010600030101010101" pitchFamily="2" charset="-122"/>
            </a:endParaRPr>
          </a:p>
        </p:txBody>
      </p:sp>
      <p:sp>
        <p:nvSpPr>
          <p:cNvPr id="196" name="Freeform 16"/>
          <p:cNvSpPr>
            <a:spLocks noEditPoints="1" noChangeArrowheads="1"/>
          </p:cNvSpPr>
          <p:nvPr/>
        </p:nvSpPr>
        <p:spPr bwMode="auto">
          <a:xfrm>
            <a:off x="9814350" y="2332264"/>
            <a:ext cx="806450" cy="641350"/>
          </a:xfrm>
          <a:custGeom>
            <a:avLst/>
            <a:gdLst>
              <a:gd name="T0" fmla="*/ 1238 w 1238"/>
              <a:gd name="T1" fmla="*/ 579 h 986"/>
              <a:gd name="T2" fmla="*/ 424 w 1238"/>
              <a:gd name="T3" fmla="*/ 579 h 986"/>
              <a:gd name="T4" fmla="*/ 443 w 1238"/>
              <a:gd name="T5" fmla="*/ 209 h 986"/>
              <a:gd name="T6" fmla="*/ 357 w 1238"/>
              <a:gd name="T7" fmla="*/ 223 h 986"/>
              <a:gd name="T8" fmla="*/ 329 w 1238"/>
              <a:gd name="T9" fmla="*/ 254 h 986"/>
              <a:gd name="T10" fmla="*/ 441 w 1238"/>
              <a:gd name="T11" fmla="*/ 316 h 986"/>
              <a:gd name="T12" fmla="*/ 311 w 1238"/>
              <a:gd name="T13" fmla="*/ 0 h 986"/>
              <a:gd name="T14" fmla="*/ 311 w 1238"/>
              <a:gd name="T15" fmla="*/ 620 h 986"/>
              <a:gd name="T16" fmla="*/ 367 w 1238"/>
              <a:gd name="T17" fmla="*/ 550 h 986"/>
              <a:gd name="T18" fmla="*/ 329 w 1238"/>
              <a:gd name="T19" fmla="*/ 473 h 986"/>
              <a:gd name="T20" fmla="*/ 295 w 1238"/>
              <a:gd name="T21" fmla="*/ 516 h 986"/>
              <a:gd name="T22" fmla="*/ 168 w 1238"/>
              <a:gd name="T23" fmla="*/ 370 h 986"/>
              <a:gd name="T24" fmla="*/ 295 w 1238"/>
              <a:gd name="T25" fmla="*/ 410 h 986"/>
              <a:gd name="T26" fmla="*/ 229 w 1238"/>
              <a:gd name="T27" fmla="*/ 307 h 986"/>
              <a:gd name="T28" fmla="*/ 295 w 1238"/>
              <a:gd name="T29" fmla="*/ 127 h 986"/>
              <a:gd name="T30" fmla="*/ 329 w 1238"/>
              <a:gd name="T31" fmla="*/ 104 h 986"/>
              <a:gd name="T32" fmla="*/ 443 w 1238"/>
              <a:gd name="T33" fmla="*/ 209 h 986"/>
              <a:gd name="T34" fmla="*/ 295 w 1238"/>
              <a:gd name="T35" fmla="*/ 186 h 986"/>
              <a:gd name="T36" fmla="*/ 295 w 1238"/>
              <a:gd name="T37" fmla="*/ 245 h 986"/>
              <a:gd name="T38" fmla="*/ 329 w 1238"/>
              <a:gd name="T39" fmla="*/ 413 h 986"/>
              <a:gd name="T40" fmla="*/ 357 w 1238"/>
              <a:gd name="T41" fmla="*/ 398 h 986"/>
              <a:gd name="T42" fmla="*/ 359 w 1238"/>
              <a:gd name="T43" fmla="*/ 356 h 986"/>
              <a:gd name="T44" fmla="*/ 329 w 1238"/>
              <a:gd name="T45" fmla="*/ 413 h 986"/>
              <a:gd name="T46" fmla="*/ 854 w 1238"/>
              <a:gd name="T47" fmla="*/ 713 h 986"/>
              <a:gd name="T48" fmla="*/ 904 w 1238"/>
              <a:gd name="T49" fmla="*/ 665 h 986"/>
              <a:gd name="T50" fmla="*/ 854 w 1238"/>
              <a:gd name="T51" fmla="*/ 617 h 986"/>
              <a:gd name="T52" fmla="*/ 810 w 1238"/>
              <a:gd name="T53" fmla="*/ 416 h 986"/>
              <a:gd name="T54" fmla="*/ 784 w 1238"/>
              <a:gd name="T55" fmla="*/ 477 h 986"/>
              <a:gd name="T56" fmla="*/ 810 w 1238"/>
              <a:gd name="T57" fmla="*/ 416 h 986"/>
              <a:gd name="T58" fmla="*/ 1004 w 1238"/>
              <a:gd name="T59" fmla="*/ 447 h 986"/>
              <a:gd name="T60" fmla="*/ 854 w 1238"/>
              <a:gd name="T61" fmla="*/ 418 h 986"/>
              <a:gd name="T62" fmla="*/ 977 w 1238"/>
              <a:gd name="T63" fmla="*/ 557 h 986"/>
              <a:gd name="T64" fmla="*/ 854 w 1238"/>
              <a:gd name="T65" fmla="*/ 792 h 986"/>
              <a:gd name="T66" fmla="*/ 810 w 1238"/>
              <a:gd name="T67" fmla="*/ 849 h 986"/>
              <a:gd name="T68" fmla="*/ 643 w 1238"/>
              <a:gd name="T69" fmla="*/ 658 h 986"/>
              <a:gd name="T70" fmla="*/ 810 w 1238"/>
              <a:gd name="T71" fmla="*/ 710 h 986"/>
              <a:gd name="T72" fmla="*/ 724 w 1238"/>
              <a:gd name="T73" fmla="*/ 575 h 986"/>
              <a:gd name="T74" fmla="*/ 810 w 1238"/>
              <a:gd name="T75" fmla="*/ 339 h 986"/>
              <a:gd name="T76" fmla="*/ 854 w 1238"/>
              <a:gd name="T77" fmla="*/ 309 h 986"/>
              <a:gd name="T78" fmla="*/ 1004 w 1238"/>
              <a:gd name="T79" fmla="*/ 447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38" h="986">
                <a:moveTo>
                  <a:pt x="831" y="172"/>
                </a:moveTo>
                <a:cubicBezTo>
                  <a:pt x="1055" y="172"/>
                  <a:pt x="1238" y="354"/>
                  <a:pt x="1238" y="579"/>
                </a:cubicBezTo>
                <a:cubicBezTo>
                  <a:pt x="1238" y="804"/>
                  <a:pt x="1055" y="986"/>
                  <a:pt x="831" y="986"/>
                </a:cubicBezTo>
                <a:cubicBezTo>
                  <a:pt x="606" y="986"/>
                  <a:pt x="424" y="804"/>
                  <a:pt x="424" y="579"/>
                </a:cubicBezTo>
                <a:cubicBezTo>
                  <a:pt x="424" y="354"/>
                  <a:pt x="606" y="172"/>
                  <a:pt x="831" y="172"/>
                </a:cubicBezTo>
                <a:close/>
                <a:moveTo>
                  <a:pt x="443" y="209"/>
                </a:moveTo>
                <a:lnTo>
                  <a:pt x="443" y="209"/>
                </a:lnTo>
                <a:lnTo>
                  <a:pt x="357" y="223"/>
                </a:lnTo>
                <a:cubicBezTo>
                  <a:pt x="350" y="204"/>
                  <a:pt x="346" y="197"/>
                  <a:pt x="329" y="187"/>
                </a:cubicBezTo>
                <a:lnTo>
                  <a:pt x="329" y="254"/>
                </a:lnTo>
                <a:cubicBezTo>
                  <a:pt x="375" y="266"/>
                  <a:pt x="406" y="279"/>
                  <a:pt x="422" y="293"/>
                </a:cubicBezTo>
                <a:cubicBezTo>
                  <a:pt x="430" y="300"/>
                  <a:pt x="436" y="308"/>
                  <a:pt x="441" y="316"/>
                </a:cubicBezTo>
                <a:cubicBezTo>
                  <a:pt x="480" y="260"/>
                  <a:pt x="533" y="215"/>
                  <a:pt x="594" y="185"/>
                </a:cubicBezTo>
                <a:cubicBezTo>
                  <a:pt x="546" y="76"/>
                  <a:pt x="437" y="0"/>
                  <a:pt x="311" y="0"/>
                </a:cubicBezTo>
                <a:cubicBezTo>
                  <a:pt x="139" y="0"/>
                  <a:pt x="0" y="139"/>
                  <a:pt x="0" y="310"/>
                </a:cubicBezTo>
                <a:cubicBezTo>
                  <a:pt x="0" y="481"/>
                  <a:pt x="139" y="620"/>
                  <a:pt x="311" y="620"/>
                </a:cubicBezTo>
                <a:cubicBezTo>
                  <a:pt x="331" y="620"/>
                  <a:pt x="352" y="618"/>
                  <a:pt x="372" y="614"/>
                </a:cubicBezTo>
                <a:cubicBezTo>
                  <a:pt x="368" y="593"/>
                  <a:pt x="367" y="572"/>
                  <a:pt x="367" y="550"/>
                </a:cubicBezTo>
                <a:cubicBezTo>
                  <a:pt x="367" y="521"/>
                  <a:pt x="370" y="493"/>
                  <a:pt x="376" y="465"/>
                </a:cubicBezTo>
                <a:cubicBezTo>
                  <a:pt x="361" y="470"/>
                  <a:pt x="345" y="472"/>
                  <a:pt x="329" y="473"/>
                </a:cubicBezTo>
                <a:lnTo>
                  <a:pt x="329" y="516"/>
                </a:lnTo>
                <a:lnTo>
                  <a:pt x="295" y="516"/>
                </a:lnTo>
                <a:lnTo>
                  <a:pt x="295" y="473"/>
                </a:lnTo>
                <a:cubicBezTo>
                  <a:pt x="226" y="467"/>
                  <a:pt x="180" y="440"/>
                  <a:pt x="168" y="370"/>
                </a:cubicBezTo>
                <a:lnTo>
                  <a:pt x="261" y="359"/>
                </a:lnTo>
                <a:cubicBezTo>
                  <a:pt x="265" y="385"/>
                  <a:pt x="271" y="398"/>
                  <a:pt x="295" y="410"/>
                </a:cubicBezTo>
                <a:lnTo>
                  <a:pt x="295" y="329"/>
                </a:lnTo>
                <a:cubicBezTo>
                  <a:pt x="264" y="320"/>
                  <a:pt x="242" y="313"/>
                  <a:pt x="229" y="307"/>
                </a:cubicBezTo>
                <a:cubicBezTo>
                  <a:pt x="173" y="279"/>
                  <a:pt x="166" y="200"/>
                  <a:pt x="210" y="157"/>
                </a:cubicBezTo>
                <a:cubicBezTo>
                  <a:pt x="229" y="139"/>
                  <a:pt x="257" y="129"/>
                  <a:pt x="295" y="127"/>
                </a:cubicBezTo>
                <a:lnTo>
                  <a:pt x="295" y="104"/>
                </a:lnTo>
                <a:lnTo>
                  <a:pt x="329" y="104"/>
                </a:lnTo>
                <a:lnTo>
                  <a:pt x="329" y="127"/>
                </a:lnTo>
                <a:cubicBezTo>
                  <a:pt x="384" y="130"/>
                  <a:pt x="430" y="151"/>
                  <a:pt x="443" y="209"/>
                </a:cubicBezTo>
                <a:close/>
                <a:moveTo>
                  <a:pt x="295" y="186"/>
                </a:moveTo>
                <a:lnTo>
                  <a:pt x="295" y="186"/>
                </a:lnTo>
                <a:cubicBezTo>
                  <a:pt x="274" y="193"/>
                  <a:pt x="259" y="212"/>
                  <a:pt x="275" y="233"/>
                </a:cubicBezTo>
                <a:cubicBezTo>
                  <a:pt x="279" y="238"/>
                  <a:pt x="285" y="242"/>
                  <a:pt x="295" y="245"/>
                </a:cubicBezTo>
                <a:lnTo>
                  <a:pt x="295" y="186"/>
                </a:lnTo>
                <a:close/>
                <a:moveTo>
                  <a:pt x="329" y="413"/>
                </a:moveTo>
                <a:lnTo>
                  <a:pt x="329" y="413"/>
                </a:lnTo>
                <a:cubicBezTo>
                  <a:pt x="342" y="410"/>
                  <a:pt x="351" y="405"/>
                  <a:pt x="357" y="398"/>
                </a:cubicBezTo>
                <a:cubicBezTo>
                  <a:pt x="363" y="392"/>
                  <a:pt x="366" y="384"/>
                  <a:pt x="366" y="376"/>
                </a:cubicBezTo>
                <a:cubicBezTo>
                  <a:pt x="366" y="368"/>
                  <a:pt x="364" y="362"/>
                  <a:pt x="359" y="356"/>
                </a:cubicBezTo>
                <a:cubicBezTo>
                  <a:pt x="354" y="350"/>
                  <a:pt x="344" y="344"/>
                  <a:pt x="329" y="339"/>
                </a:cubicBezTo>
                <a:lnTo>
                  <a:pt x="329" y="413"/>
                </a:lnTo>
                <a:close/>
                <a:moveTo>
                  <a:pt x="854" y="713"/>
                </a:moveTo>
                <a:lnTo>
                  <a:pt x="854" y="713"/>
                </a:lnTo>
                <a:cubicBezTo>
                  <a:pt x="871" y="710"/>
                  <a:pt x="884" y="703"/>
                  <a:pt x="892" y="695"/>
                </a:cubicBezTo>
                <a:cubicBezTo>
                  <a:pt x="900" y="686"/>
                  <a:pt x="904" y="676"/>
                  <a:pt x="904" y="665"/>
                </a:cubicBezTo>
                <a:cubicBezTo>
                  <a:pt x="904" y="656"/>
                  <a:pt x="901" y="647"/>
                  <a:pt x="894" y="639"/>
                </a:cubicBezTo>
                <a:cubicBezTo>
                  <a:pt x="887" y="631"/>
                  <a:pt x="874" y="624"/>
                  <a:pt x="854" y="617"/>
                </a:cubicBezTo>
                <a:lnTo>
                  <a:pt x="854" y="713"/>
                </a:lnTo>
                <a:close/>
                <a:moveTo>
                  <a:pt x="810" y="416"/>
                </a:moveTo>
                <a:lnTo>
                  <a:pt x="810" y="416"/>
                </a:lnTo>
                <a:cubicBezTo>
                  <a:pt x="783" y="426"/>
                  <a:pt x="763" y="451"/>
                  <a:pt x="784" y="477"/>
                </a:cubicBezTo>
                <a:cubicBezTo>
                  <a:pt x="789" y="484"/>
                  <a:pt x="798" y="489"/>
                  <a:pt x="810" y="494"/>
                </a:cubicBezTo>
                <a:lnTo>
                  <a:pt x="810" y="416"/>
                </a:lnTo>
                <a:close/>
                <a:moveTo>
                  <a:pt x="1004" y="447"/>
                </a:moveTo>
                <a:lnTo>
                  <a:pt x="1004" y="447"/>
                </a:lnTo>
                <a:lnTo>
                  <a:pt x="892" y="464"/>
                </a:lnTo>
                <a:cubicBezTo>
                  <a:pt x="883" y="440"/>
                  <a:pt x="877" y="430"/>
                  <a:pt x="854" y="418"/>
                </a:cubicBezTo>
                <a:lnTo>
                  <a:pt x="854" y="505"/>
                </a:lnTo>
                <a:cubicBezTo>
                  <a:pt x="916" y="521"/>
                  <a:pt x="956" y="539"/>
                  <a:pt x="977" y="557"/>
                </a:cubicBezTo>
                <a:cubicBezTo>
                  <a:pt x="1043" y="616"/>
                  <a:pt x="1024" y="719"/>
                  <a:pt x="953" y="765"/>
                </a:cubicBezTo>
                <a:cubicBezTo>
                  <a:pt x="925" y="783"/>
                  <a:pt x="892" y="791"/>
                  <a:pt x="854" y="792"/>
                </a:cubicBezTo>
                <a:lnTo>
                  <a:pt x="854" y="849"/>
                </a:lnTo>
                <a:lnTo>
                  <a:pt x="810" y="849"/>
                </a:lnTo>
                <a:lnTo>
                  <a:pt x="810" y="792"/>
                </a:lnTo>
                <a:cubicBezTo>
                  <a:pt x="720" y="784"/>
                  <a:pt x="660" y="750"/>
                  <a:pt x="643" y="658"/>
                </a:cubicBezTo>
                <a:lnTo>
                  <a:pt x="765" y="644"/>
                </a:lnTo>
                <a:cubicBezTo>
                  <a:pt x="772" y="677"/>
                  <a:pt x="779" y="695"/>
                  <a:pt x="810" y="710"/>
                </a:cubicBezTo>
                <a:lnTo>
                  <a:pt x="810" y="604"/>
                </a:lnTo>
                <a:cubicBezTo>
                  <a:pt x="770" y="593"/>
                  <a:pt x="741" y="583"/>
                  <a:pt x="724" y="575"/>
                </a:cubicBezTo>
                <a:cubicBezTo>
                  <a:pt x="650" y="539"/>
                  <a:pt x="641" y="434"/>
                  <a:pt x="699" y="379"/>
                </a:cubicBezTo>
                <a:cubicBezTo>
                  <a:pt x="724" y="355"/>
                  <a:pt x="761" y="341"/>
                  <a:pt x="810" y="339"/>
                </a:cubicBezTo>
                <a:lnTo>
                  <a:pt x="810" y="309"/>
                </a:lnTo>
                <a:lnTo>
                  <a:pt x="854" y="309"/>
                </a:lnTo>
                <a:lnTo>
                  <a:pt x="854" y="339"/>
                </a:lnTo>
                <a:cubicBezTo>
                  <a:pt x="927" y="343"/>
                  <a:pt x="987" y="370"/>
                  <a:pt x="1004" y="447"/>
                </a:cubicBezTo>
                <a:close/>
              </a:path>
            </a:pathLst>
          </a:custGeom>
          <a:solidFill>
            <a:srgbClr val="1D4C61"/>
          </a:solidFill>
          <a:ln>
            <a:noFill/>
          </a:ln>
          <a:extLst/>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FFFFFF"/>
              </a:solidFill>
              <a:effectLst/>
              <a:uLnTx/>
              <a:uFillTx/>
              <a:latin typeface="Arial" panose="020B0604020202020204" pitchFamily="34" charset="0"/>
              <a:ea typeface="宋体" panose="02010600030101010101" pitchFamily="2" charset="-122"/>
            </a:endParaRPr>
          </a:p>
        </p:txBody>
      </p:sp>
    </p:spTree>
    <p:custDataLst>
      <p:tags r:id="rId1"/>
    </p:custDataLst>
    <p:extLst>
      <p:ext uri="{BB962C8B-B14F-4D97-AF65-F5344CB8AC3E}">
        <p14:creationId xmlns:p14="http://schemas.microsoft.com/office/powerpoint/2010/main" val="1821902362"/>
      </p:ext>
    </p:extLst>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p:cTn id="7" dur="500" fill="hold"/>
                                        <p:tgtEl>
                                          <p:spTgt spid="66"/>
                                        </p:tgtEl>
                                        <p:attrNameLst>
                                          <p:attrName>ppt_w</p:attrName>
                                        </p:attrNameLst>
                                      </p:cBhvr>
                                      <p:tavLst>
                                        <p:tav tm="0">
                                          <p:val>
                                            <p:fltVal val="0"/>
                                          </p:val>
                                        </p:tav>
                                        <p:tav tm="100000">
                                          <p:val>
                                            <p:strVal val="#ppt_w"/>
                                          </p:val>
                                        </p:tav>
                                      </p:tavLst>
                                    </p:anim>
                                    <p:anim calcmode="lin" valueType="num">
                                      <p:cBhvr>
                                        <p:cTn id="8" dur="500" fill="hold"/>
                                        <p:tgtEl>
                                          <p:spTgt spid="66"/>
                                        </p:tgtEl>
                                        <p:attrNameLst>
                                          <p:attrName>ppt_h</p:attrName>
                                        </p:attrNameLst>
                                      </p:cBhvr>
                                      <p:tavLst>
                                        <p:tav tm="0">
                                          <p:val>
                                            <p:fltVal val="0"/>
                                          </p:val>
                                        </p:tav>
                                        <p:tav tm="100000">
                                          <p:val>
                                            <p:strVal val="#ppt_h"/>
                                          </p:val>
                                        </p:tav>
                                      </p:tavLst>
                                    </p:anim>
                                    <p:animEffect transition="in" filter="fade">
                                      <p:cBhvr>
                                        <p:cTn id="9" dur="500"/>
                                        <p:tgtEl>
                                          <p:spTgt spid="66"/>
                                        </p:tgtEl>
                                      </p:cBhvr>
                                    </p:animEffect>
                                  </p:childTnLst>
                                </p:cTn>
                              </p:par>
                            </p:childTnLst>
                          </p:cTn>
                        </p:par>
                        <p:par>
                          <p:cTn id="10" fill="hold">
                            <p:stCondLst>
                              <p:cond delay="500"/>
                            </p:stCondLst>
                            <p:childTnLst>
                              <p:par>
                                <p:cTn id="11" presetID="42" presetClass="entr" presetSubtype="0" fill="hold" grpId="0" nodeType="afterEffect">
                                  <p:stCondLst>
                                    <p:cond delay="0"/>
                                  </p:stCondLst>
                                  <p:childTnLst>
                                    <p:set>
                                      <p:cBhvr>
                                        <p:cTn id="12" dur="1" fill="hold">
                                          <p:stCondLst>
                                            <p:cond delay="0"/>
                                          </p:stCondLst>
                                        </p:cTn>
                                        <p:tgtEl>
                                          <p:spTgt spid="143"/>
                                        </p:tgtEl>
                                        <p:attrNameLst>
                                          <p:attrName>style.visibility</p:attrName>
                                        </p:attrNameLst>
                                      </p:cBhvr>
                                      <p:to>
                                        <p:strVal val="visible"/>
                                      </p:to>
                                    </p:set>
                                    <p:animEffect transition="in" filter="fade">
                                      <p:cBhvr>
                                        <p:cTn id="13" dur="1000"/>
                                        <p:tgtEl>
                                          <p:spTgt spid="143"/>
                                        </p:tgtEl>
                                      </p:cBhvr>
                                    </p:animEffect>
                                    <p:anim calcmode="lin" valueType="num">
                                      <p:cBhvr>
                                        <p:cTn id="14" dur="1000" fill="hold"/>
                                        <p:tgtEl>
                                          <p:spTgt spid="143"/>
                                        </p:tgtEl>
                                        <p:attrNameLst>
                                          <p:attrName>ppt_x</p:attrName>
                                        </p:attrNameLst>
                                      </p:cBhvr>
                                      <p:tavLst>
                                        <p:tav tm="0">
                                          <p:val>
                                            <p:strVal val="#ppt_x"/>
                                          </p:val>
                                        </p:tav>
                                        <p:tav tm="100000">
                                          <p:val>
                                            <p:strVal val="#ppt_x"/>
                                          </p:val>
                                        </p:tav>
                                      </p:tavLst>
                                    </p:anim>
                                    <p:anim calcmode="lin" valueType="num">
                                      <p:cBhvr>
                                        <p:cTn id="15" dur="1000" fill="hold"/>
                                        <p:tgtEl>
                                          <p:spTgt spid="143"/>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0"/>
                                  </p:stCondLst>
                                  <p:childTnLst>
                                    <p:set>
                                      <p:cBhvr>
                                        <p:cTn id="17" dur="1" fill="hold">
                                          <p:stCondLst>
                                            <p:cond delay="0"/>
                                          </p:stCondLst>
                                        </p:cTn>
                                        <p:tgtEl>
                                          <p:spTgt spid="144"/>
                                        </p:tgtEl>
                                        <p:attrNameLst>
                                          <p:attrName>style.visibility</p:attrName>
                                        </p:attrNameLst>
                                      </p:cBhvr>
                                      <p:to>
                                        <p:strVal val="visible"/>
                                      </p:to>
                                    </p:set>
                                    <p:animEffect transition="in" filter="fade">
                                      <p:cBhvr>
                                        <p:cTn id="18" dur="1000"/>
                                        <p:tgtEl>
                                          <p:spTgt spid="144"/>
                                        </p:tgtEl>
                                      </p:cBhvr>
                                    </p:animEffect>
                                    <p:anim calcmode="lin" valueType="num">
                                      <p:cBhvr>
                                        <p:cTn id="19" dur="1000" fill="hold"/>
                                        <p:tgtEl>
                                          <p:spTgt spid="144"/>
                                        </p:tgtEl>
                                        <p:attrNameLst>
                                          <p:attrName>ppt_x</p:attrName>
                                        </p:attrNameLst>
                                      </p:cBhvr>
                                      <p:tavLst>
                                        <p:tav tm="0">
                                          <p:val>
                                            <p:strVal val="#ppt_x"/>
                                          </p:val>
                                        </p:tav>
                                        <p:tav tm="100000">
                                          <p:val>
                                            <p:strVal val="#ppt_x"/>
                                          </p:val>
                                        </p:tav>
                                      </p:tavLst>
                                    </p:anim>
                                    <p:anim calcmode="lin" valueType="num">
                                      <p:cBhvr>
                                        <p:cTn id="20" dur="1000" fill="hold"/>
                                        <p:tgtEl>
                                          <p:spTgt spid="144"/>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148"/>
                                        </p:tgtEl>
                                        <p:attrNameLst>
                                          <p:attrName>style.visibility</p:attrName>
                                        </p:attrNameLst>
                                      </p:cBhvr>
                                      <p:to>
                                        <p:strVal val="visible"/>
                                      </p:to>
                                    </p:set>
                                    <p:animEffect transition="in" filter="fade">
                                      <p:cBhvr>
                                        <p:cTn id="23" dur="1000"/>
                                        <p:tgtEl>
                                          <p:spTgt spid="148"/>
                                        </p:tgtEl>
                                      </p:cBhvr>
                                    </p:animEffect>
                                    <p:anim calcmode="lin" valueType="num">
                                      <p:cBhvr>
                                        <p:cTn id="24" dur="1000" fill="hold"/>
                                        <p:tgtEl>
                                          <p:spTgt spid="148"/>
                                        </p:tgtEl>
                                        <p:attrNameLst>
                                          <p:attrName>ppt_x</p:attrName>
                                        </p:attrNameLst>
                                      </p:cBhvr>
                                      <p:tavLst>
                                        <p:tav tm="0">
                                          <p:val>
                                            <p:strVal val="#ppt_x"/>
                                          </p:val>
                                        </p:tav>
                                        <p:tav tm="100000">
                                          <p:val>
                                            <p:strVal val="#ppt_x"/>
                                          </p:val>
                                        </p:tav>
                                      </p:tavLst>
                                    </p:anim>
                                    <p:anim calcmode="lin" valueType="num">
                                      <p:cBhvr>
                                        <p:cTn id="25" dur="1000" fill="hold"/>
                                        <p:tgtEl>
                                          <p:spTgt spid="148"/>
                                        </p:tgtEl>
                                        <p:attrNameLst>
                                          <p:attrName>ppt_y</p:attrName>
                                        </p:attrNameLst>
                                      </p:cBhvr>
                                      <p:tavLst>
                                        <p:tav tm="0">
                                          <p:val>
                                            <p:strVal val="#ppt_y+.1"/>
                                          </p:val>
                                        </p:tav>
                                        <p:tav tm="100000">
                                          <p:val>
                                            <p:strVal val="#ppt_y"/>
                                          </p:val>
                                        </p:tav>
                                      </p:tavLst>
                                    </p:anim>
                                  </p:childTnLst>
                                </p:cTn>
                              </p:par>
                              <p:par>
                                <p:cTn id="26" presetID="42" presetClass="entr" presetSubtype="0" fill="hold" grpId="0" nodeType="withEffect">
                                  <p:stCondLst>
                                    <p:cond delay="0"/>
                                  </p:stCondLst>
                                  <p:childTnLst>
                                    <p:set>
                                      <p:cBhvr>
                                        <p:cTn id="27" dur="1" fill="hold">
                                          <p:stCondLst>
                                            <p:cond delay="0"/>
                                          </p:stCondLst>
                                        </p:cTn>
                                        <p:tgtEl>
                                          <p:spTgt spid="149"/>
                                        </p:tgtEl>
                                        <p:attrNameLst>
                                          <p:attrName>style.visibility</p:attrName>
                                        </p:attrNameLst>
                                      </p:cBhvr>
                                      <p:to>
                                        <p:strVal val="visible"/>
                                      </p:to>
                                    </p:set>
                                    <p:animEffect transition="in" filter="fade">
                                      <p:cBhvr>
                                        <p:cTn id="28" dur="1000"/>
                                        <p:tgtEl>
                                          <p:spTgt spid="149"/>
                                        </p:tgtEl>
                                      </p:cBhvr>
                                    </p:animEffect>
                                    <p:anim calcmode="lin" valueType="num">
                                      <p:cBhvr>
                                        <p:cTn id="29" dur="1000" fill="hold"/>
                                        <p:tgtEl>
                                          <p:spTgt spid="149"/>
                                        </p:tgtEl>
                                        <p:attrNameLst>
                                          <p:attrName>ppt_x</p:attrName>
                                        </p:attrNameLst>
                                      </p:cBhvr>
                                      <p:tavLst>
                                        <p:tav tm="0">
                                          <p:val>
                                            <p:strVal val="#ppt_x"/>
                                          </p:val>
                                        </p:tav>
                                        <p:tav tm="100000">
                                          <p:val>
                                            <p:strVal val="#ppt_x"/>
                                          </p:val>
                                        </p:tav>
                                      </p:tavLst>
                                    </p:anim>
                                    <p:anim calcmode="lin" valueType="num">
                                      <p:cBhvr>
                                        <p:cTn id="30" dur="1000" fill="hold"/>
                                        <p:tgtEl>
                                          <p:spTgt spid="149"/>
                                        </p:tgtEl>
                                        <p:attrNameLst>
                                          <p:attrName>ppt_y</p:attrName>
                                        </p:attrNameLst>
                                      </p:cBhvr>
                                      <p:tavLst>
                                        <p:tav tm="0">
                                          <p:val>
                                            <p:strVal val="#ppt_y+.1"/>
                                          </p:val>
                                        </p:tav>
                                        <p:tav tm="100000">
                                          <p:val>
                                            <p:strVal val="#ppt_y"/>
                                          </p:val>
                                        </p:tav>
                                      </p:tavLst>
                                    </p:anim>
                                  </p:childTnLst>
                                </p:cTn>
                              </p:par>
                              <p:par>
                                <p:cTn id="31" presetID="42" presetClass="entr" presetSubtype="0" fill="hold" grpId="0" nodeType="withEffect">
                                  <p:stCondLst>
                                    <p:cond delay="0"/>
                                  </p:stCondLst>
                                  <p:childTnLst>
                                    <p:set>
                                      <p:cBhvr>
                                        <p:cTn id="32" dur="1" fill="hold">
                                          <p:stCondLst>
                                            <p:cond delay="0"/>
                                          </p:stCondLst>
                                        </p:cTn>
                                        <p:tgtEl>
                                          <p:spTgt spid="150"/>
                                        </p:tgtEl>
                                        <p:attrNameLst>
                                          <p:attrName>style.visibility</p:attrName>
                                        </p:attrNameLst>
                                      </p:cBhvr>
                                      <p:to>
                                        <p:strVal val="visible"/>
                                      </p:to>
                                    </p:set>
                                    <p:animEffect transition="in" filter="fade">
                                      <p:cBhvr>
                                        <p:cTn id="33" dur="1000"/>
                                        <p:tgtEl>
                                          <p:spTgt spid="150"/>
                                        </p:tgtEl>
                                      </p:cBhvr>
                                    </p:animEffect>
                                    <p:anim calcmode="lin" valueType="num">
                                      <p:cBhvr>
                                        <p:cTn id="34" dur="1000" fill="hold"/>
                                        <p:tgtEl>
                                          <p:spTgt spid="150"/>
                                        </p:tgtEl>
                                        <p:attrNameLst>
                                          <p:attrName>ppt_x</p:attrName>
                                        </p:attrNameLst>
                                      </p:cBhvr>
                                      <p:tavLst>
                                        <p:tav tm="0">
                                          <p:val>
                                            <p:strVal val="#ppt_x"/>
                                          </p:val>
                                        </p:tav>
                                        <p:tav tm="100000">
                                          <p:val>
                                            <p:strVal val="#ppt_x"/>
                                          </p:val>
                                        </p:tav>
                                      </p:tavLst>
                                    </p:anim>
                                    <p:anim calcmode="lin" valueType="num">
                                      <p:cBhvr>
                                        <p:cTn id="35" dur="1000" fill="hold"/>
                                        <p:tgtEl>
                                          <p:spTgt spid="150"/>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151"/>
                                        </p:tgtEl>
                                        <p:attrNameLst>
                                          <p:attrName>style.visibility</p:attrName>
                                        </p:attrNameLst>
                                      </p:cBhvr>
                                      <p:to>
                                        <p:strVal val="visible"/>
                                      </p:to>
                                    </p:set>
                                    <p:animEffect transition="in" filter="fade">
                                      <p:cBhvr>
                                        <p:cTn id="38" dur="1000"/>
                                        <p:tgtEl>
                                          <p:spTgt spid="151"/>
                                        </p:tgtEl>
                                      </p:cBhvr>
                                    </p:animEffect>
                                    <p:anim calcmode="lin" valueType="num">
                                      <p:cBhvr>
                                        <p:cTn id="39" dur="1000" fill="hold"/>
                                        <p:tgtEl>
                                          <p:spTgt spid="151"/>
                                        </p:tgtEl>
                                        <p:attrNameLst>
                                          <p:attrName>ppt_x</p:attrName>
                                        </p:attrNameLst>
                                      </p:cBhvr>
                                      <p:tavLst>
                                        <p:tav tm="0">
                                          <p:val>
                                            <p:strVal val="#ppt_x"/>
                                          </p:val>
                                        </p:tav>
                                        <p:tav tm="100000">
                                          <p:val>
                                            <p:strVal val="#ppt_x"/>
                                          </p:val>
                                        </p:tav>
                                      </p:tavLst>
                                    </p:anim>
                                    <p:anim calcmode="lin" valueType="num">
                                      <p:cBhvr>
                                        <p:cTn id="40" dur="1000" fill="hold"/>
                                        <p:tgtEl>
                                          <p:spTgt spid="151"/>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152"/>
                                        </p:tgtEl>
                                        <p:attrNameLst>
                                          <p:attrName>style.visibility</p:attrName>
                                        </p:attrNameLst>
                                      </p:cBhvr>
                                      <p:to>
                                        <p:strVal val="visible"/>
                                      </p:to>
                                    </p:set>
                                    <p:animEffect transition="in" filter="fade">
                                      <p:cBhvr>
                                        <p:cTn id="43" dur="1000"/>
                                        <p:tgtEl>
                                          <p:spTgt spid="152"/>
                                        </p:tgtEl>
                                      </p:cBhvr>
                                    </p:animEffect>
                                    <p:anim calcmode="lin" valueType="num">
                                      <p:cBhvr>
                                        <p:cTn id="44" dur="1000" fill="hold"/>
                                        <p:tgtEl>
                                          <p:spTgt spid="152"/>
                                        </p:tgtEl>
                                        <p:attrNameLst>
                                          <p:attrName>ppt_x</p:attrName>
                                        </p:attrNameLst>
                                      </p:cBhvr>
                                      <p:tavLst>
                                        <p:tav tm="0">
                                          <p:val>
                                            <p:strVal val="#ppt_x"/>
                                          </p:val>
                                        </p:tav>
                                        <p:tav tm="100000">
                                          <p:val>
                                            <p:strVal val="#ppt_x"/>
                                          </p:val>
                                        </p:tav>
                                      </p:tavLst>
                                    </p:anim>
                                    <p:anim calcmode="lin" valueType="num">
                                      <p:cBhvr>
                                        <p:cTn id="45" dur="1000" fill="hold"/>
                                        <p:tgtEl>
                                          <p:spTgt spid="152"/>
                                        </p:tgtEl>
                                        <p:attrNameLst>
                                          <p:attrName>ppt_y</p:attrName>
                                        </p:attrNameLst>
                                      </p:cBhvr>
                                      <p:tavLst>
                                        <p:tav tm="0">
                                          <p:val>
                                            <p:strVal val="#ppt_y+.1"/>
                                          </p:val>
                                        </p:tav>
                                        <p:tav tm="100000">
                                          <p:val>
                                            <p:strVal val="#ppt_y"/>
                                          </p:val>
                                        </p:tav>
                                      </p:tavLst>
                                    </p:anim>
                                  </p:childTnLst>
                                </p:cTn>
                              </p:par>
                              <p:par>
                                <p:cTn id="46" presetID="42" presetClass="entr" presetSubtype="0" fill="hold" grpId="0" nodeType="withEffect">
                                  <p:stCondLst>
                                    <p:cond delay="0"/>
                                  </p:stCondLst>
                                  <p:childTnLst>
                                    <p:set>
                                      <p:cBhvr>
                                        <p:cTn id="47" dur="1" fill="hold">
                                          <p:stCondLst>
                                            <p:cond delay="0"/>
                                          </p:stCondLst>
                                        </p:cTn>
                                        <p:tgtEl>
                                          <p:spTgt spid="153"/>
                                        </p:tgtEl>
                                        <p:attrNameLst>
                                          <p:attrName>style.visibility</p:attrName>
                                        </p:attrNameLst>
                                      </p:cBhvr>
                                      <p:to>
                                        <p:strVal val="visible"/>
                                      </p:to>
                                    </p:set>
                                    <p:animEffect transition="in" filter="fade">
                                      <p:cBhvr>
                                        <p:cTn id="48" dur="1000"/>
                                        <p:tgtEl>
                                          <p:spTgt spid="153"/>
                                        </p:tgtEl>
                                      </p:cBhvr>
                                    </p:animEffect>
                                    <p:anim calcmode="lin" valueType="num">
                                      <p:cBhvr>
                                        <p:cTn id="49" dur="1000" fill="hold"/>
                                        <p:tgtEl>
                                          <p:spTgt spid="153"/>
                                        </p:tgtEl>
                                        <p:attrNameLst>
                                          <p:attrName>ppt_x</p:attrName>
                                        </p:attrNameLst>
                                      </p:cBhvr>
                                      <p:tavLst>
                                        <p:tav tm="0">
                                          <p:val>
                                            <p:strVal val="#ppt_x"/>
                                          </p:val>
                                        </p:tav>
                                        <p:tav tm="100000">
                                          <p:val>
                                            <p:strVal val="#ppt_x"/>
                                          </p:val>
                                        </p:tav>
                                      </p:tavLst>
                                    </p:anim>
                                    <p:anim calcmode="lin" valueType="num">
                                      <p:cBhvr>
                                        <p:cTn id="50" dur="1000" fill="hold"/>
                                        <p:tgtEl>
                                          <p:spTgt spid="153"/>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0"/>
                                  </p:stCondLst>
                                  <p:childTnLst>
                                    <p:set>
                                      <p:cBhvr>
                                        <p:cTn id="52" dur="1" fill="hold">
                                          <p:stCondLst>
                                            <p:cond delay="0"/>
                                          </p:stCondLst>
                                        </p:cTn>
                                        <p:tgtEl>
                                          <p:spTgt spid="154"/>
                                        </p:tgtEl>
                                        <p:attrNameLst>
                                          <p:attrName>style.visibility</p:attrName>
                                        </p:attrNameLst>
                                      </p:cBhvr>
                                      <p:to>
                                        <p:strVal val="visible"/>
                                      </p:to>
                                    </p:set>
                                    <p:animEffect transition="in" filter="fade">
                                      <p:cBhvr>
                                        <p:cTn id="53" dur="1000"/>
                                        <p:tgtEl>
                                          <p:spTgt spid="154"/>
                                        </p:tgtEl>
                                      </p:cBhvr>
                                    </p:animEffect>
                                    <p:anim calcmode="lin" valueType="num">
                                      <p:cBhvr>
                                        <p:cTn id="54" dur="1000" fill="hold"/>
                                        <p:tgtEl>
                                          <p:spTgt spid="154"/>
                                        </p:tgtEl>
                                        <p:attrNameLst>
                                          <p:attrName>ppt_x</p:attrName>
                                        </p:attrNameLst>
                                      </p:cBhvr>
                                      <p:tavLst>
                                        <p:tav tm="0">
                                          <p:val>
                                            <p:strVal val="#ppt_x"/>
                                          </p:val>
                                        </p:tav>
                                        <p:tav tm="100000">
                                          <p:val>
                                            <p:strVal val="#ppt_x"/>
                                          </p:val>
                                        </p:tav>
                                      </p:tavLst>
                                    </p:anim>
                                    <p:anim calcmode="lin" valueType="num">
                                      <p:cBhvr>
                                        <p:cTn id="55" dur="1000" fill="hold"/>
                                        <p:tgtEl>
                                          <p:spTgt spid="154"/>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0"/>
                                  </p:stCondLst>
                                  <p:childTnLst>
                                    <p:set>
                                      <p:cBhvr>
                                        <p:cTn id="57" dur="1" fill="hold">
                                          <p:stCondLst>
                                            <p:cond delay="0"/>
                                          </p:stCondLst>
                                        </p:cTn>
                                        <p:tgtEl>
                                          <p:spTgt spid="159"/>
                                        </p:tgtEl>
                                        <p:attrNameLst>
                                          <p:attrName>style.visibility</p:attrName>
                                        </p:attrNameLst>
                                      </p:cBhvr>
                                      <p:to>
                                        <p:strVal val="visible"/>
                                      </p:to>
                                    </p:set>
                                    <p:animEffect transition="in" filter="fade">
                                      <p:cBhvr>
                                        <p:cTn id="58" dur="1000"/>
                                        <p:tgtEl>
                                          <p:spTgt spid="159"/>
                                        </p:tgtEl>
                                      </p:cBhvr>
                                    </p:animEffect>
                                    <p:anim calcmode="lin" valueType="num">
                                      <p:cBhvr>
                                        <p:cTn id="59" dur="1000" fill="hold"/>
                                        <p:tgtEl>
                                          <p:spTgt spid="159"/>
                                        </p:tgtEl>
                                        <p:attrNameLst>
                                          <p:attrName>ppt_x</p:attrName>
                                        </p:attrNameLst>
                                      </p:cBhvr>
                                      <p:tavLst>
                                        <p:tav tm="0">
                                          <p:val>
                                            <p:strVal val="#ppt_x"/>
                                          </p:val>
                                        </p:tav>
                                        <p:tav tm="100000">
                                          <p:val>
                                            <p:strVal val="#ppt_x"/>
                                          </p:val>
                                        </p:tav>
                                      </p:tavLst>
                                    </p:anim>
                                    <p:anim calcmode="lin" valueType="num">
                                      <p:cBhvr>
                                        <p:cTn id="60" dur="1000" fill="hold"/>
                                        <p:tgtEl>
                                          <p:spTgt spid="159"/>
                                        </p:tgtEl>
                                        <p:attrNameLst>
                                          <p:attrName>ppt_y</p:attrName>
                                        </p:attrNameLst>
                                      </p:cBhvr>
                                      <p:tavLst>
                                        <p:tav tm="0">
                                          <p:val>
                                            <p:strVal val="#ppt_y+.1"/>
                                          </p:val>
                                        </p:tav>
                                        <p:tav tm="100000">
                                          <p:val>
                                            <p:strVal val="#ppt_y"/>
                                          </p:val>
                                        </p:tav>
                                      </p:tavLst>
                                    </p:anim>
                                  </p:childTnLst>
                                </p:cTn>
                              </p:par>
                              <p:par>
                                <p:cTn id="61" presetID="42" presetClass="entr" presetSubtype="0" fill="hold" grpId="0" nodeType="withEffect">
                                  <p:stCondLst>
                                    <p:cond delay="0"/>
                                  </p:stCondLst>
                                  <p:childTnLst>
                                    <p:set>
                                      <p:cBhvr>
                                        <p:cTn id="62" dur="1" fill="hold">
                                          <p:stCondLst>
                                            <p:cond delay="0"/>
                                          </p:stCondLst>
                                        </p:cTn>
                                        <p:tgtEl>
                                          <p:spTgt spid="164"/>
                                        </p:tgtEl>
                                        <p:attrNameLst>
                                          <p:attrName>style.visibility</p:attrName>
                                        </p:attrNameLst>
                                      </p:cBhvr>
                                      <p:to>
                                        <p:strVal val="visible"/>
                                      </p:to>
                                    </p:set>
                                    <p:animEffect transition="in" filter="fade">
                                      <p:cBhvr>
                                        <p:cTn id="63" dur="1000"/>
                                        <p:tgtEl>
                                          <p:spTgt spid="164"/>
                                        </p:tgtEl>
                                      </p:cBhvr>
                                    </p:animEffect>
                                    <p:anim calcmode="lin" valueType="num">
                                      <p:cBhvr>
                                        <p:cTn id="64" dur="1000" fill="hold"/>
                                        <p:tgtEl>
                                          <p:spTgt spid="164"/>
                                        </p:tgtEl>
                                        <p:attrNameLst>
                                          <p:attrName>ppt_x</p:attrName>
                                        </p:attrNameLst>
                                      </p:cBhvr>
                                      <p:tavLst>
                                        <p:tav tm="0">
                                          <p:val>
                                            <p:strVal val="#ppt_x"/>
                                          </p:val>
                                        </p:tav>
                                        <p:tav tm="100000">
                                          <p:val>
                                            <p:strVal val="#ppt_x"/>
                                          </p:val>
                                        </p:tav>
                                      </p:tavLst>
                                    </p:anim>
                                    <p:anim calcmode="lin" valueType="num">
                                      <p:cBhvr>
                                        <p:cTn id="65" dur="1000" fill="hold"/>
                                        <p:tgtEl>
                                          <p:spTgt spid="164"/>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165"/>
                                        </p:tgtEl>
                                        <p:attrNameLst>
                                          <p:attrName>style.visibility</p:attrName>
                                        </p:attrNameLst>
                                      </p:cBhvr>
                                      <p:to>
                                        <p:strVal val="visible"/>
                                      </p:to>
                                    </p:set>
                                    <p:animEffect transition="in" filter="fade">
                                      <p:cBhvr>
                                        <p:cTn id="68" dur="1000"/>
                                        <p:tgtEl>
                                          <p:spTgt spid="165"/>
                                        </p:tgtEl>
                                      </p:cBhvr>
                                    </p:animEffect>
                                    <p:anim calcmode="lin" valueType="num">
                                      <p:cBhvr>
                                        <p:cTn id="69" dur="1000" fill="hold"/>
                                        <p:tgtEl>
                                          <p:spTgt spid="165"/>
                                        </p:tgtEl>
                                        <p:attrNameLst>
                                          <p:attrName>ppt_x</p:attrName>
                                        </p:attrNameLst>
                                      </p:cBhvr>
                                      <p:tavLst>
                                        <p:tav tm="0">
                                          <p:val>
                                            <p:strVal val="#ppt_x"/>
                                          </p:val>
                                        </p:tav>
                                        <p:tav tm="100000">
                                          <p:val>
                                            <p:strVal val="#ppt_x"/>
                                          </p:val>
                                        </p:tav>
                                      </p:tavLst>
                                    </p:anim>
                                    <p:anim calcmode="lin" valueType="num">
                                      <p:cBhvr>
                                        <p:cTn id="70" dur="1000" fill="hold"/>
                                        <p:tgtEl>
                                          <p:spTgt spid="165"/>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66"/>
                                        </p:tgtEl>
                                        <p:attrNameLst>
                                          <p:attrName>style.visibility</p:attrName>
                                        </p:attrNameLst>
                                      </p:cBhvr>
                                      <p:to>
                                        <p:strVal val="visible"/>
                                      </p:to>
                                    </p:set>
                                    <p:animEffect transition="in" filter="fade">
                                      <p:cBhvr>
                                        <p:cTn id="73" dur="1000"/>
                                        <p:tgtEl>
                                          <p:spTgt spid="166"/>
                                        </p:tgtEl>
                                      </p:cBhvr>
                                    </p:animEffect>
                                    <p:anim calcmode="lin" valueType="num">
                                      <p:cBhvr>
                                        <p:cTn id="74" dur="1000" fill="hold"/>
                                        <p:tgtEl>
                                          <p:spTgt spid="166"/>
                                        </p:tgtEl>
                                        <p:attrNameLst>
                                          <p:attrName>ppt_x</p:attrName>
                                        </p:attrNameLst>
                                      </p:cBhvr>
                                      <p:tavLst>
                                        <p:tav tm="0">
                                          <p:val>
                                            <p:strVal val="#ppt_x"/>
                                          </p:val>
                                        </p:tav>
                                        <p:tav tm="100000">
                                          <p:val>
                                            <p:strVal val="#ppt_x"/>
                                          </p:val>
                                        </p:tav>
                                      </p:tavLst>
                                    </p:anim>
                                    <p:anim calcmode="lin" valueType="num">
                                      <p:cBhvr>
                                        <p:cTn id="75" dur="1000" fill="hold"/>
                                        <p:tgtEl>
                                          <p:spTgt spid="166"/>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167"/>
                                        </p:tgtEl>
                                        <p:attrNameLst>
                                          <p:attrName>style.visibility</p:attrName>
                                        </p:attrNameLst>
                                      </p:cBhvr>
                                      <p:to>
                                        <p:strVal val="visible"/>
                                      </p:to>
                                    </p:set>
                                    <p:animEffect transition="in" filter="fade">
                                      <p:cBhvr>
                                        <p:cTn id="78" dur="1000"/>
                                        <p:tgtEl>
                                          <p:spTgt spid="167"/>
                                        </p:tgtEl>
                                      </p:cBhvr>
                                    </p:animEffect>
                                    <p:anim calcmode="lin" valueType="num">
                                      <p:cBhvr>
                                        <p:cTn id="79" dur="1000" fill="hold"/>
                                        <p:tgtEl>
                                          <p:spTgt spid="167"/>
                                        </p:tgtEl>
                                        <p:attrNameLst>
                                          <p:attrName>ppt_x</p:attrName>
                                        </p:attrNameLst>
                                      </p:cBhvr>
                                      <p:tavLst>
                                        <p:tav tm="0">
                                          <p:val>
                                            <p:strVal val="#ppt_x"/>
                                          </p:val>
                                        </p:tav>
                                        <p:tav tm="100000">
                                          <p:val>
                                            <p:strVal val="#ppt_x"/>
                                          </p:val>
                                        </p:tav>
                                      </p:tavLst>
                                    </p:anim>
                                    <p:anim calcmode="lin" valueType="num">
                                      <p:cBhvr>
                                        <p:cTn id="80" dur="1000" fill="hold"/>
                                        <p:tgtEl>
                                          <p:spTgt spid="167"/>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168"/>
                                        </p:tgtEl>
                                        <p:attrNameLst>
                                          <p:attrName>style.visibility</p:attrName>
                                        </p:attrNameLst>
                                      </p:cBhvr>
                                      <p:to>
                                        <p:strVal val="visible"/>
                                      </p:to>
                                    </p:set>
                                    <p:animEffect transition="in" filter="fade">
                                      <p:cBhvr>
                                        <p:cTn id="83" dur="1000"/>
                                        <p:tgtEl>
                                          <p:spTgt spid="168"/>
                                        </p:tgtEl>
                                      </p:cBhvr>
                                    </p:animEffect>
                                    <p:anim calcmode="lin" valueType="num">
                                      <p:cBhvr>
                                        <p:cTn id="84" dur="1000" fill="hold"/>
                                        <p:tgtEl>
                                          <p:spTgt spid="168"/>
                                        </p:tgtEl>
                                        <p:attrNameLst>
                                          <p:attrName>ppt_x</p:attrName>
                                        </p:attrNameLst>
                                      </p:cBhvr>
                                      <p:tavLst>
                                        <p:tav tm="0">
                                          <p:val>
                                            <p:strVal val="#ppt_x"/>
                                          </p:val>
                                        </p:tav>
                                        <p:tav tm="100000">
                                          <p:val>
                                            <p:strVal val="#ppt_x"/>
                                          </p:val>
                                        </p:tav>
                                      </p:tavLst>
                                    </p:anim>
                                    <p:anim calcmode="lin" valueType="num">
                                      <p:cBhvr>
                                        <p:cTn id="85" dur="1000" fill="hold"/>
                                        <p:tgtEl>
                                          <p:spTgt spid="168"/>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169"/>
                                        </p:tgtEl>
                                        <p:attrNameLst>
                                          <p:attrName>style.visibility</p:attrName>
                                        </p:attrNameLst>
                                      </p:cBhvr>
                                      <p:to>
                                        <p:strVal val="visible"/>
                                      </p:to>
                                    </p:set>
                                    <p:animEffect transition="in" filter="fade">
                                      <p:cBhvr>
                                        <p:cTn id="88" dur="1000"/>
                                        <p:tgtEl>
                                          <p:spTgt spid="169"/>
                                        </p:tgtEl>
                                      </p:cBhvr>
                                    </p:animEffect>
                                    <p:anim calcmode="lin" valueType="num">
                                      <p:cBhvr>
                                        <p:cTn id="89" dur="1000" fill="hold"/>
                                        <p:tgtEl>
                                          <p:spTgt spid="169"/>
                                        </p:tgtEl>
                                        <p:attrNameLst>
                                          <p:attrName>ppt_x</p:attrName>
                                        </p:attrNameLst>
                                      </p:cBhvr>
                                      <p:tavLst>
                                        <p:tav tm="0">
                                          <p:val>
                                            <p:strVal val="#ppt_x"/>
                                          </p:val>
                                        </p:tav>
                                        <p:tav tm="100000">
                                          <p:val>
                                            <p:strVal val="#ppt_x"/>
                                          </p:val>
                                        </p:tav>
                                      </p:tavLst>
                                    </p:anim>
                                    <p:anim calcmode="lin" valueType="num">
                                      <p:cBhvr>
                                        <p:cTn id="90" dur="1000" fill="hold"/>
                                        <p:tgtEl>
                                          <p:spTgt spid="169"/>
                                        </p:tgtEl>
                                        <p:attrNameLst>
                                          <p:attrName>ppt_y</p:attrName>
                                        </p:attrNameLst>
                                      </p:cBhvr>
                                      <p:tavLst>
                                        <p:tav tm="0">
                                          <p:val>
                                            <p:strVal val="#ppt_y+.1"/>
                                          </p:val>
                                        </p:tav>
                                        <p:tav tm="100000">
                                          <p:val>
                                            <p:strVal val="#ppt_y"/>
                                          </p:val>
                                        </p:tav>
                                      </p:tavLst>
                                    </p:anim>
                                  </p:childTnLst>
                                </p:cTn>
                              </p:par>
                              <p:par>
                                <p:cTn id="91" presetID="42" presetClass="entr" presetSubtype="0" fill="hold" grpId="0" nodeType="withEffect">
                                  <p:stCondLst>
                                    <p:cond delay="0"/>
                                  </p:stCondLst>
                                  <p:childTnLst>
                                    <p:set>
                                      <p:cBhvr>
                                        <p:cTn id="92" dur="1" fill="hold">
                                          <p:stCondLst>
                                            <p:cond delay="0"/>
                                          </p:stCondLst>
                                        </p:cTn>
                                        <p:tgtEl>
                                          <p:spTgt spid="170"/>
                                        </p:tgtEl>
                                        <p:attrNameLst>
                                          <p:attrName>style.visibility</p:attrName>
                                        </p:attrNameLst>
                                      </p:cBhvr>
                                      <p:to>
                                        <p:strVal val="visible"/>
                                      </p:to>
                                    </p:set>
                                    <p:animEffect transition="in" filter="fade">
                                      <p:cBhvr>
                                        <p:cTn id="93" dur="1000"/>
                                        <p:tgtEl>
                                          <p:spTgt spid="170"/>
                                        </p:tgtEl>
                                      </p:cBhvr>
                                    </p:animEffect>
                                    <p:anim calcmode="lin" valueType="num">
                                      <p:cBhvr>
                                        <p:cTn id="94" dur="1000" fill="hold"/>
                                        <p:tgtEl>
                                          <p:spTgt spid="170"/>
                                        </p:tgtEl>
                                        <p:attrNameLst>
                                          <p:attrName>ppt_x</p:attrName>
                                        </p:attrNameLst>
                                      </p:cBhvr>
                                      <p:tavLst>
                                        <p:tav tm="0">
                                          <p:val>
                                            <p:strVal val="#ppt_x"/>
                                          </p:val>
                                        </p:tav>
                                        <p:tav tm="100000">
                                          <p:val>
                                            <p:strVal val="#ppt_x"/>
                                          </p:val>
                                        </p:tav>
                                      </p:tavLst>
                                    </p:anim>
                                    <p:anim calcmode="lin" valueType="num">
                                      <p:cBhvr>
                                        <p:cTn id="95" dur="1000" fill="hold"/>
                                        <p:tgtEl>
                                          <p:spTgt spid="170"/>
                                        </p:tgtEl>
                                        <p:attrNameLst>
                                          <p:attrName>ppt_y</p:attrName>
                                        </p:attrNameLst>
                                      </p:cBhvr>
                                      <p:tavLst>
                                        <p:tav tm="0">
                                          <p:val>
                                            <p:strVal val="#ppt_y+.1"/>
                                          </p:val>
                                        </p:tav>
                                        <p:tav tm="100000">
                                          <p:val>
                                            <p:strVal val="#ppt_y"/>
                                          </p:val>
                                        </p:tav>
                                      </p:tavLst>
                                    </p:anim>
                                  </p:childTnLst>
                                </p:cTn>
                              </p:par>
                              <p:par>
                                <p:cTn id="96" presetID="42" presetClass="entr" presetSubtype="0" fill="hold" grpId="0" nodeType="withEffect">
                                  <p:stCondLst>
                                    <p:cond delay="0"/>
                                  </p:stCondLst>
                                  <p:childTnLst>
                                    <p:set>
                                      <p:cBhvr>
                                        <p:cTn id="97" dur="1" fill="hold">
                                          <p:stCondLst>
                                            <p:cond delay="0"/>
                                          </p:stCondLst>
                                        </p:cTn>
                                        <p:tgtEl>
                                          <p:spTgt spid="171"/>
                                        </p:tgtEl>
                                        <p:attrNameLst>
                                          <p:attrName>style.visibility</p:attrName>
                                        </p:attrNameLst>
                                      </p:cBhvr>
                                      <p:to>
                                        <p:strVal val="visible"/>
                                      </p:to>
                                    </p:set>
                                    <p:animEffect transition="in" filter="fade">
                                      <p:cBhvr>
                                        <p:cTn id="98" dur="1000"/>
                                        <p:tgtEl>
                                          <p:spTgt spid="171"/>
                                        </p:tgtEl>
                                      </p:cBhvr>
                                    </p:animEffect>
                                    <p:anim calcmode="lin" valueType="num">
                                      <p:cBhvr>
                                        <p:cTn id="99" dur="1000" fill="hold"/>
                                        <p:tgtEl>
                                          <p:spTgt spid="171"/>
                                        </p:tgtEl>
                                        <p:attrNameLst>
                                          <p:attrName>ppt_x</p:attrName>
                                        </p:attrNameLst>
                                      </p:cBhvr>
                                      <p:tavLst>
                                        <p:tav tm="0">
                                          <p:val>
                                            <p:strVal val="#ppt_x"/>
                                          </p:val>
                                        </p:tav>
                                        <p:tav tm="100000">
                                          <p:val>
                                            <p:strVal val="#ppt_x"/>
                                          </p:val>
                                        </p:tav>
                                      </p:tavLst>
                                    </p:anim>
                                    <p:anim calcmode="lin" valueType="num">
                                      <p:cBhvr>
                                        <p:cTn id="100" dur="1000" fill="hold"/>
                                        <p:tgtEl>
                                          <p:spTgt spid="171"/>
                                        </p:tgtEl>
                                        <p:attrNameLst>
                                          <p:attrName>ppt_y</p:attrName>
                                        </p:attrNameLst>
                                      </p:cBhvr>
                                      <p:tavLst>
                                        <p:tav tm="0">
                                          <p:val>
                                            <p:strVal val="#ppt_y+.1"/>
                                          </p:val>
                                        </p:tav>
                                        <p:tav tm="100000">
                                          <p:val>
                                            <p:strVal val="#ppt_y"/>
                                          </p:val>
                                        </p:tav>
                                      </p:tavLst>
                                    </p:anim>
                                  </p:childTnLst>
                                </p:cTn>
                              </p:par>
                              <p:par>
                                <p:cTn id="101" presetID="42" presetClass="entr" presetSubtype="0" fill="hold" grpId="0" nodeType="withEffect">
                                  <p:stCondLst>
                                    <p:cond delay="0"/>
                                  </p:stCondLst>
                                  <p:childTnLst>
                                    <p:set>
                                      <p:cBhvr>
                                        <p:cTn id="102" dur="1" fill="hold">
                                          <p:stCondLst>
                                            <p:cond delay="0"/>
                                          </p:stCondLst>
                                        </p:cTn>
                                        <p:tgtEl>
                                          <p:spTgt spid="172"/>
                                        </p:tgtEl>
                                        <p:attrNameLst>
                                          <p:attrName>style.visibility</p:attrName>
                                        </p:attrNameLst>
                                      </p:cBhvr>
                                      <p:to>
                                        <p:strVal val="visible"/>
                                      </p:to>
                                    </p:set>
                                    <p:animEffect transition="in" filter="fade">
                                      <p:cBhvr>
                                        <p:cTn id="103" dur="1000"/>
                                        <p:tgtEl>
                                          <p:spTgt spid="172"/>
                                        </p:tgtEl>
                                      </p:cBhvr>
                                    </p:animEffect>
                                    <p:anim calcmode="lin" valueType="num">
                                      <p:cBhvr>
                                        <p:cTn id="104" dur="1000" fill="hold"/>
                                        <p:tgtEl>
                                          <p:spTgt spid="172"/>
                                        </p:tgtEl>
                                        <p:attrNameLst>
                                          <p:attrName>ppt_x</p:attrName>
                                        </p:attrNameLst>
                                      </p:cBhvr>
                                      <p:tavLst>
                                        <p:tav tm="0">
                                          <p:val>
                                            <p:strVal val="#ppt_x"/>
                                          </p:val>
                                        </p:tav>
                                        <p:tav tm="100000">
                                          <p:val>
                                            <p:strVal val="#ppt_x"/>
                                          </p:val>
                                        </p:tav>
                                      </p:tavLst>
                                    </p:anim>
                                    <p:anim calcmode="lin" valueType="num">
                                      <p:cBhvr>
                                        <p:cTn id="105" dur="1000" fill="hold"/>
                                        <p:tgtEl>
                                          <p:spTgt spid="172"/>
                                        </p:tgtEl>
                                        <p:attrNameLst>
                                          <p:attrName>ppt_y</p:attrName>
                                        </p:attrNameLst>
                                      </p:cBhvr>
                                      <p:tavLst>
                                        <p:tav tm="0">
                                          <p:val>
                                            <p:strVal val="#ppt_y+.1"/>
                                          </p:val>
                                        </p:tav>
                                        <p:tav tm="100000">
                                          <p:val>
                                            <p:strVal val="#ppt_y"/>
                                          </p:val>
                                        </p:tav>
                                      </p:tavLst>
                                    </p:anim>
                                  </p:childTnLst>
                                </p:cTn>
                              </p:par>
                              <p:par>
                                <p:cTn id="106" presetID="42" presetClass="entr" presetSubtype="0" fill="hold" grpId="0" nodeType="withEffect">
                                  <p:stCondLst>
                                    <p:cond delay="0"/>
                                  </p:stCondLst>
                                  <p:childTnLst>
                                    <p:set>
                                      <p:cBhvr>
                                        <p:cTn id="107" dur="1" fill="hold">
                                          <p:stCondLst>
                                            <p:cond delay="0"/>
                                          </p:stCondLst>
                                        </p:cTn>
                                        <p:tgtEl>
                                          <p:spTgt spid="173"/>
                                        </p:tgtEl>
                                        <p:attrNameLst>
                                          <p:attrName>style.visibility</p:attrName>
                                        </p:attrNameLst>
                                      </p:cBhvr>
                                      <p:to>
                                        <p:strVal val="visible"/>
                                      </p:to>
                                    </p:set>
                                    <p:animEffect transition="in" filter="fade">
                                      <p:cBhvr>
                                        <p:cTn id="108" dur="1000"/>
                                        <p:tgtEl>
                                          <p:spTgt spid="173"/>
                                        </p:tgtEl>
                                      </p:cBhvr>
                                    </p:animEffect>
                                    <p:anim calcmode="lin" valueType="num">
                                      <p:cBhvr>
                                        <p:cTn id="109" dur="1000" fill="hold"/>
                                        <p:tgtEl>
                                          <p:spTgt spid="173"/>
                                        </p:tgtEl>
                                        <p:attrNameLst>
                                          <p:attrName>ppt_x</p:attrName>
                                        </p:attrNameLst>
                                      </p:cBhvr>
                                      <p:tavLst>
                                        <p:tav tm="0">
                                          <p:val>
                                            <p:strVal val="#ppt_x"/>
                                          </p:val>
                                        </p:tav>
                                        <p:tav tm="100000">
                                          <p:val>
                                            <p:strVal val="#ppt_x"/>
                                          </p:val>
                                        </p:tav>
                                      </p:tavLst>
                                    </p:anim>
                                    <p:anim calcmode="lin" valueType="num">
                                      <p:cBhvr>
                                        <p:cTn id="110" dur="1000" fill="hold"/>
                                        <p:tgtEl>
                                          <p:spTgt spid="173"/>
                                        </p:tgtEl>
                                        <p:attrNameLst>
                                          <p:attrName>ppt_y</p:attrName>
                                        </p:attrNameLst>
                                      </p:cBhvr>
                                      <p:tavLst>
                                        <p:tav tm="0">
                                          <p:val>
                                            <p:strVal val="#ppt_y+.1"/>
                                          </p:val>
                                        </p:tav>
                                        <p:tav tm="100000">
                                          <p:val>
                                            <p:strVal val="#ppt_y"/>
                                          </p:val>
                                        </p:tav>
                                      </p:tavLst>
                                    </p:anim>
                                  </p:childTnLst>
                                </p:cTn>
                              </p:par>
                              <p:par>
                                <p:cTn id="111" presetID="42" presetClass="entr" presetSubtype="0" fill="hold" grpId="0" nodeType="withEffect">
                                  <p:stCondLst>
                                    <p:cond delay="0"/>
                                  </p:stCondLst>
                                  <p:childTnLst>
                                    <p:set>
                                      <p:cBhvr>
                                        <p:cTn id="112" dur="1" fill="hold">
                                          <p:stCondLst>
                                            <p:cond delay="0"/>
                                          </p:stCondLst>
                                        </p:cTn>
                                        <p:tgtEl>
                                          <p:spTgt spid="174"/>
                                        </p:tgtEl>
                                        <p:attrNameLst>
                                          <p:attrName>style.visibility</p:attrName>
                                        </p:attrNameLst>
                                      </p:cBhvr>
                                      <p:to>
                                        <p:strVal val="visible"/>
                                      </p:to>
                                    </p:set>
                                    <p:animEffect transition="in" filter="fade">
                                      <p:cBhvr>
                                        <p:cTn id="113" dur="1000"/>
                                        <p:tgtEl>
                                          <p:spTgt spid="174"/>
                                        </p:tgtEl>
                                      </p:cBhvr>
                                    </p:animEffect>
                                    <p:anim calcmode="lin" valueType="num">
                                      <p:cBhvr>
                                        <p:cTn id="114" dur="1000" fill="hold"/>
                                        <p:tgtEl>
                                          <p:spTgt spid="174"/>
                                        </p:tgtEl>
                                        <p:attrNameLst>
                                          <p:attrName>ppt_x</p:attrName>
                                        </p:attrNameLst>
                                      </p:cBhvr>
                                      <p:tavLst>
                                        <p:tav tm="0">
                                          <p:val>
                                            <p:strVal val="#ppt_x"/>
                                          </p:val>
                                        </p:tav>
                                        <p:tav tm="100000">
                                          <p:val>
                                            <p:strVal val="#ppt_x"/>
                                          </p:val>
                                        </p:tav>
                                      </p:tavLst>
                                    </p:anim>
                                    <p:anim calcmode="lin" valueType="num">
                                      <p:cBhvr>
                                        <p:cTn id="115" dur="1000" fill="hold"/>
                                        <p:tgtEl>
                                          <p:spTgt spid="174"/>
                                        </p:tgtEl>
                                        <p:attrNameLst>
                                          <p:attrName>ppt_y</p:attrName>
                                        </p:attrNameLst>
                                      </p:cBhvr>
                                      <p:tavLst>
                                        <p:tav tm="0">
                                          <p:val>
                                            <p:strVal val="#ppt_y+.1"/>
                                          </p:val>
                                        </p:tav>
                                        <p:tav tm="100000">
                                          <p:val>
                                            <p:strVal val="#ppt_y"/>
                                          </p:val>
                                        </p:tav>
                                      </p:tavLst>
                                    </p:anim>
                                  </p:childTnLst>
                                </p:cTn>
                              </p:par>
                              <p:par>
                                <p:cTn id="116" presetID="42" presetClass="entr" presetSubtype="0" fill="hold" grpId="0" nodeType="withEffect">
                                  <p:stCondLst>
                                    <p:cond delay="0"/>
                                  </p:stCondLst>
                                  <p:childTnLst>
                                    <p:set>
                                      <p:cBhvr>
                                        <p:cTn id="117" dur="1" fill="hold">
                                          <p:stCondLst>
                                            <p:cond delay="0"/>
                                          </p:stCondLst>
                                        </p:cTn>
                                        <p:tgtEl>
                                          <p:spTgt spid="175"/>
                                        </p:tgtEl>
                                        <p:attrNameLst>
                                          <p:attrName>style.visibility</p:attrName>
                                        </p:attrNameLst>
                                      </p:cBhvr>
                                      <p:to>
                                        <p:strVal val="visible"/>
                                      </p:to>
                                    </p:set>
                                    <p:animEffect transition="in" filter="fade">
                                      <p:cBhvr>
                                        <p:cTn id="118" dur="1000"/>
                                        <p:tgtEl>
                                          <p:spTgt spid="175"/>
                                        </p:tgtEl>
                                      </p:cBhvr>
                                    </p:animEffect>
                                    <p:anim calcmode="lin" valueType="num">
                                      <p:cBhvr>
                                        <p:cTn id="119" dur="1000" fill="hold"/>
                                        <p:tgtEl>
                                          <p:spTgt spid="175"/>
                                        </p:tgtEl>
                                        <p:attrNameLst>
                                          <p:attrName>ppt_x</p:attrName>
                                        </p:attrNameLst>
                                      </p:cBhvr>
                                      <p:tavLst>
                                        <p:tav tm="0">
                                          <p:val>
                                            <p:strVal val="#ppt_x"/>
                                          </p:val>
                                        </p:tav>
                                        <p:tav tm="100000">
                                          <p:val>
                                            <p:strVal val="#ppt_x"/>
                                          </p:val>
                                        </p:tav>
                                      </p:tavLst>
                                    </p:anim>
                                    <p:anim calcmode="lin" valueType="num">
                                      <p:cBhvr>
                                        <p:cTn id="120" dur="1000" fill="hold"/>
                                        <p:tgtEl>
                                          <p:spTgt spid="175"/>
                                        </p:tgtEl>
                                        <p:attrNameLst>
                                          <p:attrName>ppt_y</p:attrName>
                                        </p:attrNameLst>
                                      </p:cBhvr>
                                      <p:tavLst>
                                        <p:tav tm="0">
                                          <p:val>
                                            <p:strVal val="#ppt_y+.1"/>
                                          </p:val>
                                        </p:tav>
                                        <p:tav tm="100000">
                                          <p:val>
                                            <p:strVal val="#ppt_y"/>
                                          </p:val>
                                        </p:tav>
                                      </p:tavLst>
                                    </p:anim>
                                  </p:childTnLst>
                                </p:cTn>
                              </p:par>
                              <p:par>
                                <p:cTn id="121" presetID="42" presetClass="entr" presetSubtype="0" fill="hold" grpId="0" nodeType="withEffect">
                                  <p:stCondLst>
                                    <p:cond delay="0"/>
                                  </p:stCondLst>
                                  <p:childTnLst>
                                    <p:set>
                                      <p:cBhvr>
                                        <p:cTn id="122" dur="1" fill="hold">
                                          <p:stCondLst>
                                            <p:cond delay="0"/>
                                          </p:stCondLst>
                                        </p:cTn>
                                        <p:tgtEl>
                                          <p:spTgt spid="176"/>
                                        </p:tgtEl>
                                        <p:attrNameLst>
                                          <p:attrName>style.visibility</p:attrName>
                                        </p:attrNameLst>
                                      </p:cBhvr>
                                      <p:to>
                                        <p:strVal val="visible"/>
                                      </p:to>
                                    </p:set>
                                    <p:animEffect transition="in" filter="fade">
                                      <p:cBhvr>
                                        <p:cTn id="123" dur="1000"/>
                                        <p:tgtEl>
                                          <p:spTgt spid="176"/>
                                        </p:tgtEl>
                                      </p:cBhvr>
                                    </p:animEffect>
                                    <p:anim calcmode="lin" valueType="num">
                                      <p:cBhvr>
                                        <p:cTn id="124" dur="1000" fill="hold"/>
                                        <p:tgtEl>
                                          <p:spTgt spid="176"/>
                                        </p:tgtEl>
                                        <p:attrNameLst>
                                          <p:attrName>ppt_x</p:attrName>
                                        </p:attrNameLst>
                                      </p:cBhvr>
                                      <p:tavLst>
                                        <p:tav tm="0">
                                          <p:val>
                                            <p:strVal val="#ppt_x"/>
                                          </p:val>
                                        </p:tav>
                                        <p:tav tm="100000">
                                          <p:val>
                                            <p:strVal val="#ppt_x"/>
                                          </p:val>
                                        </p:tav>
                                      </p:tavLst>
                                    </p:anim>
                                    <p:anim calcmode="lin" valueType="num">
                                      <p:cBhvr>
                                        <p:cTn id="125" dur="1000" fill="hold"/>
                                        <p:tgtEl>
                                          <p:spTgt spid="176"/>
                                        </p:tgtEl>
                                        <p:attrNameLst>
                                          <p:attrName>ppt_y</p:attrName>
                                        </p:attrNameLst>
                                      </p:cBhvr>
                                      <p:tavLst>
                                        <p:tav tm="0">
                                          <p:val>
                                            <p:strVal val="#ppt_y+.1"/>
                                          </p:val>
                                        </p:tav>
                                        <p:tav tm="100000">
                                          <p:val>
                                            <p:strVal val="#ppt_y"/>
                                          </p:val>
                                        </p:tav>
                                      </p:tavLst>
                                    </p:anim>
                                  </p:childTnLst>
                                </p:cTn>
                              </p:par>
                              <p:par>
                                <p:cTn id="126" presetID="42" presetClass="entr" presetSubtype="0" fill="hold" grpId="0" nodeType="withEffect">
                                  <p:stCondLst>
                                    <p:cond delay="0"/>
                                  </p:stCondLst>
                                  <p:childTnLst>
                                    <p:set>
                                      <p:cBhvr>
                                        <p:cTn id="127" dur="1" fill="hold">
                                          <p:stCondLst>
                                            <p:cond delay="0"/>
                                          </p:stCondLst>
                                        </p:cTn>
                                        <p:tgtEl>
                                          <p:spTgt spid="177"/>
                                        </p:tgtEl>
                                        <p:attrNameLst>
                                          <p:attrName>style.visibility</p:attrName>
                                        </p:attrNameLst>
                                      </p:cBhvr>
                                      <p:to>
                                        <p:strVal val="visible"/>
                                      </p:to>
                                    </p:set>
                                    <p:animEffect transition="in" filter="fade">
                                      <p:cBhvr>
                                        <p:cTn id="128" dur="1000"/>
                                        <p:tgtEl>
                                          <p:spTgt spid="177"/>
                                        </p:tgtEl>
                                      </p:cBhvr>
                                    </p:animEffect>
                                    <p:anim calcmode="lin" valueType="num">
                                      <p:cBhvr>
                                        <p:cTn id="129" dur="1000" fill="hold"/>
                                        <p:tgtEl>
                                          <p:spTgt spid="177"/>
                                        </p:tgtEl>
                                        <p:attrNameLst>
                                          <p:attrName>ppt_x</p:attrName>
                                        </p:attrNameLst>
                                      </p:cBhvr>
                                      <p:tavLst>
                                        <p:tav tm="0">
                                          <p:val>
                                            <p:strVal val="#ppt_x"/>
                                          </p:val>
                                        </p:tav>
                                        <p:tav tm="100000">
                                          <p:val>
                                            <p:strVal val="#ppt_x"/>
                                          </p:val>
                                        </p:tav>
                                      </p:tavLst>
                                    </p:anim>
                                    <p:anim calcmode="lin" valueType="num">
                                      <p:cBhvr>
                                        <p:cTn id="130" dur="1000" fill="hold"/>
                                        <p:tgtEl>
                                          <p:spTgt spid="177"/>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178"/>
                                        </p:tgtEl>
                                        <p:attrNameLst>
                                          <p:attrName>style.visibility</p:attrName>
                                        </p:attrNameLst>
                                      </p:cBhvr>
                                      <p:to>
                                        <p:strVal val="visible"/>
                                      </p:to>
                                    </p:set>
                                    <p:animEffect transition="in" filter="fade">
                                      <p:cBhvr>
                                        <p:cTn id="133" dur="1000"/>
                                        <p:tgtEl>
                                          <p:spTgt spid="178"/>
                                        </p:tgtEl>
                                      </p:cBhvr>
                                    </p:animEffect>
                                    <p:anim calcmode="lin" valueType="num">
                                      <p:cBhvr>
                                        <p:cTn id="134" dur="1000" fill="hold"/>
                                        <p:tgtEl>
                                          <p:spTgt spid="178"/>
                                        </p:tgtEl>
                                        <p:attrNameLst>
                                          <p:attrName>ppt_x</p:attrName>
                                        </p:attrNameLst>
                                      </p:cBhvr>
                                      <p:tavLst>
                                        <p:tav tm="0">
                                          <p:val>
                                            <p:strVal val="#ppt_x"/>
                                          </p:val>
                                        </p:tav>
                                        <p:tav tm="100000">
                                          <p:val>
                                            <p:strVal val="#ppt_x"/>
                                          </p:val>
                                        </p:tav>
                                      </p:tavLst>
                                    </p:anim>
                                    <p:anim calcmode="lin" valueType="num">
                                      <p:cBhvr>
                                        <p:cTn id="135" dur="1000" fill="hold"/>
                                        <p:tgtEl>
                                          <p:spTgt spid="178"/>
                                        </p:tgtEl>
                                        <p:attrNameLst>
                                          <p:attrName>ppt_y</p:attrName>
                                        </p:attrNameLst>
                                      </p:cBhvr>
                                      <p:tavLst>
                                        <p:tav tm="0">
                                          <p:val>
                                            <p:strVal val="#ppt_y+.1"/>
                                          </p:val>
                                        </p:tav>
                                        <p:tav tm="100000">
                                          <p:val>
                                            <p:strVal val="#ppt_y"/>
                                          </p:val>
                                        </p:tav>
                                      </p:tavLst>
                                    </p:anim>
                                  </p:childTnLst>
                                </p:cTn>
                              </p:par>
                              <p:par>
                                <p:cTn id="136" presetID="42" presetClass="entr" presetSubtype="0" fill="hold" grpId="0" nodeType="withEffect">
                                  <p:stCondLst>
                                    <p:cond delay="0"/>
                                  </p:stCondLst>
                                  <p:childTnLst>
                                    <p:set>
                                      <p:cBhvr>
                                        <p:cTn id="137" dur="1" fill="hold">
                                          <p:stCondLst>
                                            <p:cond delay="0"/>
                                          </p:stCondLst>
                                        </p:cTn>
                                        <p:tgtEl>
                                          <p:spTgt spid="179"/>
                                        </p:tgtEl>
                                        <p:attrNameLst>
                                          <p:attrName>style.visibility</p:attrName>
                                        </p:attrNameLst>
                                      </p:cBhvr>
                                      <p:to>
                                        <p:strVal val="visible"/>
                                      </p:to>
                                    </p:set>
                                    <p:animEffect transition="in" filter="fade">
                                      <p:cBhvr>
                                        <p:cTn id="138" dur="1000"/>
                                        <p:tgtEl>
                                          <p:spTgt spid="179"/>
                                        </p:tgtEl>
                                      </p:cBhvr>
                                    </p:animEffect>
                                    <p:anim calcmode="lin" valueType="num">
                                      <p:cBhvr>
                                        <p:cTn id="139" dur="1000" fill="hold"/>
                                        <p:tgtEl>
                                          <p:spTgt spid="179"/>
                                        </p:tgtEl>
                                        <p:attrNameLst>
                                          <p:attrName>ppt_x</p:attrName>
                                        </p:attrNameLst>
                                      </p:cBhvr>
                                      <p:tavLst>
                                        <p:tav tm="0">
                                          <p:val>
                                            <p:strVal val="#ppt_x"/>
                                          </p:val>
                                        </p:tav>
                                        <p:tav tm="100000">
                                          <p:val>
                                            <p:strVal val="#ppt_x"/>
                                          </p:val>
                                        </p:tav>
                                      </p:tavLst>
                                    </p:anim>
                                    <p:anim calcmode="lin" valueType="num">
                                      <p:cBhvr>
                                        <p:cTn id="140" dur="1000" fill="hold"/>
                                        <p:tgtEl>
                                          <p:spTgt spid="179"/>
                                        </p:tgtEl>
                                        <p:attrNameLst>
                                          <p:attrName>ppt_y</p:attrName>
                                        </p:attrNameLst>
                                      </p:cBhvr>
                                      <p:tavLst>
                                        <p:tav tm="0">
                                          <p:val>
                                            <p:strVal val="#ppt_y+.1"/>
                                          </p:val>
                                        </p:tav>
                                        <p:tav tm="100000">
                                          <p:val>
                                            <p:strVal val="#ppt_y"/>
                                          </p:val>
                                        </p:tav>
                                      </p:tavLst>
                                    </p:anim>
                                  </p:childTnLst>
                                </p:cTn>
                              </p:par>
                              <p:par>
                                <p:cTn id="141" presetID="42" presetClass="entr" presetSubtype="0" fill="hold" grpId="0" nodeType="withEffect">
                                  <p:stCondLst>
                                    <p:cond delay="0"/>
                                  </p:stCondLst>
                                  <p:childTnLst>
                                    <p:set>
                                      <p:cBhvr>
                                        <p:cTn id="142" dur="1" fill="hold">
                                          <p:stCondLst>
                                            <p:cond delay="0"/>
                                          </p:stCondLst>
                                        </p:cTn>
                                        <p:tgtEl>
                                          <p:spTgt spid="180"/>
                                        </p:tgtEl>
                                        <p:attrNameLst>
                                          <p:attrName>style.visibility</p:attrName>
                                        </p:attrNameLst>
                                      </p:cBhvr>
                                      <p:to>
                                        <p:strVal val="visible"/>
                                      </p:to>
                                    </p:set>
                                    <p:animEffect transition="in" filter="fade">
                                      <p:cBhvr>
                                        <p:cTn id="143" dur="1000"/>
                                        <p:tgtEl>
                                          <p:spTgt spid="180"/>
                                        </p:tgtEl>
                                      </p:cBhvr>
                                    </p:animEffect>
                                    <p:anim calcmode="lin" valueType="num">
                                      <p:cBhvr>
                                        <p:cTn id="144" dur="1000" fill="hold"/>
                                        <p:tgtEl>
                                          <p:spTgt spid="180"/>
                                        </p:tgtEl>
                                        <p:attrNameLst>
                                          <p:attrName>ppt_x</p:attrName>
                                        </p:attrNameLst>
                                      </p:cBhvr>
                                      <p:tavLst>
                                        <p:tav tm="0">
                                          <p:val>
                                            <p:strVal val="#ppt_x"/>
                                          </p:val>
                                        </p:tav>
                                        <p:tav tm="100000">
                                          <p:val>
                                            <p:strVal val="#ppt_x"/>
                                          </p:val>
                                        </p:tav>
                                      </p:tavLst>
                                    </p:anim>
                                    <p:anim calcmode="lin" valueType="num">
                                      <p:cBhvr>
                                        <p:cTn id="145" dur="1000" fill="hold"/>
                                        <p:tgtEl>
                                          <p:spTgt spid="180"/>
                                        </p:tgtEl>
                                        <p:attrNameLst>
                                          <p:attrName>ppt_y</p:attrName>
                                        </p:attrNameLst>
                                      </p:cBhvr>
                                      <p:tavLst>
                                        <p:tav tm="0">
                                          <p:val>
                                            <p:strVal val="#ppt_y+.1"/>
                                          </p:val>
                                        </p:tav>
                                        <p:tav tm="100000">
                                          <p:val>
                                            <p:strVal val="#ppt_y"/>
                                          </p:val>
                                        </p:tav>
                                      </p:tavLst>
                                    </p:anim>
                                  </p:childTnLst>
                                </p:cTn>
                              </p:par>
                              <p:par>
                                <p:cTn id="146" presetID="42" presetClass="entr" presetSubtype="0" fill="hold" grpId="0" nodeType="withEffect">
                                  <p:stCondLst>
                                    <p:cond delay="0"/>
                                  </p:stCondLst>
                                  <p:childTnLst>
                                    <p:set>
                                      <p:cBhvr>
                                        <p:cTn id="147" dur="1" fill="hold">
                                          <p:stCondLst>
                                            <p:cond delay="0"/>
                                          </p:stCondLst>
                                        </p:cTn>
                                        <p:tgtEl>
                                          <p:spTgt spid="181"/>
                                        </p:tgtEl>
                                        <p:attrNameLst>
                                          <p:attrName>style.visibility</p:attrName>
                                        </p:attrNameLst>
                                      </p:cBhvr>
                                      <p:to>
                                        <p:strVal val="visible"/>
                                      </p:to>
                                    </p:set>
                                    <p:animEffect transition="in" filter="fade">
                                      <p:cBhvr>
                                        <p:cTn id="148" dur="1000"/>
                                        <p:tgtEl>
                                          <p:spTgt spid="181"/>
                                        </p:tgtEl>
                                      </p:cBhvr>
                                    </p:animEffect>
                                    <p:anim calcmode="lin" valueType="num">
                                      <p:cBhvr>
                                        <p:cTn id="149" dur="1000" fill="hold"/>
                                        <p:tgtEl>
                                          <p:spTgt spid="181"/>
                                        </p:tgtEl>
                                        <p:attrNameLst>
                                          <p:attrName>ppt_x</p:attrName>
                                        </p:attrNameLst>
                                      </p:cBhvr>
                                      <p:tavLst>
                                        <p:tav tm="0">
                                          <p:val>
                                            <p:strVal val="#ppt_x"/>
                                          </p:val>
                                        </p:tav>
                                        <p:tav tm="100000">
                                          <p:val>
                                            <p:strVal val="#ppt_x"/>
                                          </p:val>
                                        </p:tav>
                                      </p:tavLst>
                                    </p:anim>
                                    <p:anim calcmode="lin" valueType="num">
                                      <p:cBhvr>
                                        <p:cTn id="150" dur="1000" fill="hold"/>
                                        <p:tgtEl>
                                          <p:spTgt spid="181"/>
                                        </p:tgtEl>
                                        <p:attrNameLst>
                                          <p:attrName>ppt_y</p:attrName>
                                        </p:attrNameLst>
                                      </p:cBhvr>
                                      <p:tavLst>
                                        <p:tav tm="0">
                                          <p:val>
                                            <p:strVal val="#ppt_y+.1"/>
                                          </p:val>
                                        </p:tav>
                                        <p:tav tm="100000">
                                          <p:val>
                                            <p:strVal val="#ppt_y"/>
                                          </p:val>
                                        </p:tav>
                                      </p:tavLst>
                                    </p:anim>
                                  </p:childTnLst>
                                </p:cTn>
                              </p:par>
                              <p:par>
                                <p:cTn id="151" presetID="42" presetClass="entr" presetSubtype="0" fill="hold" grpId="0" nodeType="withEffect">
                                  <p:stCondLst>
                                    <p:cond delay="0"/>
                                  </p:stCondLst>
                                  <p:childTnLst>
                                    <p:set>
                                      <p:cBhvr>
                                        <p:cTn id="152" dur="1" fill="hold">
                                          <p:stCondLst>
                                            <p:cond delay="0"/>
                                          </p:stCondLst>
                                        </p:cTn>
                                        <p:tgtEl>
                                          <p:spTgt spid="182"/>
                                        </p:tgtEl>
                                        <p:attrNameLst>
                                          <p:attrName>style.visibility</p:attrName>
                                        </p:attrNameLst>
                                      </p:cBhvr>
                                      <p:to>
                                        <p:strVal val="visible"/>
                                      </p:to>
                                    </p:set>
                                    <p:animEffect transition="in" filter="fade">
                                      <p:cBhvr>
                                        <p:cTn id="153" dur="1000"/>
                                        <p:tgtEl>
                                          <p:spTgt spid="182"/>
                                        </p:tgtEl>
                                      </p:cBhvr>
                                    </p:animEffect>
                                    <p:anim calcmode="lin" valueType="num">
                                      <p:cBhvr>
                                        <p:cTn id="154" dur="1000" fill="hold"/>
                                        <p:tgtEl>
                                          <p:spTgt spid="182"/>
                                        </p:tgtEl>
                                        <p:attrNameLst>
                                          <p:attrName>ppt_x</p:attrName>
                                        </p:attrNameLst>
                                      </p:cBhvr>
                                      <p:tavLst>
                                        <p:tav tm="0">
                                          <p:val>
                                            <p:strVal val="#ppt_x"/>
                                          </p:val>
                                        </p:tav>
                                        <p:tav tm="100000">
                                          <p:val>
                                            <p:strVal val="#ppt_x"/>
                                          </p:val>
                                        </p:tav>
                                      </p:tavLst>
                                    </p:anim>
                                    <p:anim calcmode="lin" valueType="num">
                                      <p:cBhvr>
                                        <p:cTn id="155" dur="1000" fill="hold"/>
                                        <p:tgtEl>
                                          <p:spTgt spid="182"/>
                                        </p:tgtEl>
                                        <p:attrNameLst>
                                          <p:attrName>ppt_y</p:attrName>
                                        </p:attrNameLst>
                                      </p:cBhvr>
                                      <p:tavLst>
                                        <p:tav tm="0">
                                          <p:val>
                                            <p:strVal val="#ppt_y+.1"/>
                                          </p:val>
                                        </p:tav>
                                        <p:tav tm="100000">
                                          <p:val>
                                            <p:strVal val="#ppt_y"/>
                                          </p:val>
                                        </p:tav>
                                      </p:tavLst>
                                    </p:anim>
                                  </p:childTnLst>
                                </p:cTn>
                              </p:par>
                              <p:par>
                                <p:cTn id="156" presetID="42" presetClass="entr" presetSubtype="0" fill="hold" grpId="0" nodeType="withEffect">
                                  <p:stCondLst>
                                    <p:cond delay="0"/>
                                  </p:stCondLst>
                                  <p:childTnLst>
                                    <p:set>
                                      <p:cBhvr>
                                        <p:cTn id="157" dur="1" fill="hold">
                                          <p:stCondLst>
                                            <p:cond delay="0"/>
                                          </p:stCondLst>
                                        </p:cTn>
                                        <p:tgtEl>
                                          <p:spTgt spid="183"/>
                                        </p:tgtEl>
                                        <p:attrNameLst>
                                          <p:attrName>style.visibility</p:attrName>
                                        </p:attrNameLst>
                                      </p:cBhvr>
                                      <p:to>
                                        <p:strVal val="visible"/>
                                      </p:to>
                                    </p:set>
                                    <p:animEffect transition="in" filter="fade">
                                      <p:cBhvr>
                                        <p:cTn id="158" dur="1000"/>
                                        <p:tgtEl>
                                          <p:spTgt spid="183"/>
                                        </p:tgtEl>
                                      </p:cBhvr>
                                    </p:animEffect>
                                    <p:anim calcmode="lin" valueType="num">
                                      <p:cBhvr>
                                        <p:cTn id="159" dur="1000" fill="hold"/>
                                        <p:tgtEl>
                                          <p:spTgt spid="183"/>
                                        </p:tgtEl>
                                        <p:attrNameLst>
                                          <p:attrName>ppt_x</p:attrName>
                                        </p:attrNameLst>
                                      </p:cBhvr>
                                      <p:tavLst>
                                        <p:tav tm="0">
                                          <p:val>
                                            <p:strVal val="#ppt_x"/>
                                          </p:val>
                                        </p:tav>
                                        <p:tav tm="100000">
                                          <p:val>
                                            <p:strVal val="#ppt_x"/>
                                          </p:val>
                                        </p:tav>
                                      </p:tavLst>
                                    </p:anim>
                                    <p:anim calcmode="lin" valueType="num">
                                      <p:cBhvr>
                                        <p:cTn id="160" dur="1000" fill="hold"/>
                                        <p:tgtEl>
                                          <p:spTgt spid="183"/>
                                        </p:tgtEl>
                                        <p:attrNameLst>
                                          <p:attrName>ppt_y</p:attrName>
                                        </p:attrNameLst>
                                      </p:cBhvr>
                                      <p:tavLst>
                                        <p:tav tm="0">
                                          <p:val>
                                            <p:strVal val="#ppt_y+.1"/>
                                          </p:val>
                                        </p:tav>
                                        <p:tav tm="100000">
                                          <p:val>
                                            <p:strVal val="#ppt_y"/>
                                          </p:val>
                                        </p:tav>
                                      </p:tavLst>
                                    </p:anim>
                                  </p:childTnLst>
                                </p:cTn>
                              </p:par>
                              <p:par>
                                <p:cTn id="161" presetID="42" presetClass="entr" presetSubtype="0" fill="hold" grpId="0" nodeType="withEffect">
                                  <p:stCondLst>
                                    <p:cond delay="0"/>
                                  </p:stCondLst>
                                  <p:childTnLst>
                                    <p:set>
                                      <p:cBhvr>
                                        <p:cTn id="162" dur="1" fill="hold">
                                          <p:stCondLst>
                                            <p:cond delay="0"/>
                                          </p:stCondLst>
                                        </p:cTn>
                                        <p:tgtEl>
                                          <p:spTgt spid="184"/>
                                        </p:tgtEl>
                                        <p:attrNameLst>
                                          <p:attrName>style.visibility</p:attrName>
                                        </p:attrNameLst>
                                      </p:cBhvr>
                                      <p:to>
                                        <p:strVal val="visible"/>
                                      </p:to>
                                    </p:set>
                                    <p:animEffect transition="in" filter="fade">
                                      <p:cBhvr>
                                        <p:cTn id="163" dur="1000"/>
                                        <p:tgtEl>
                                          <p:spTgt spid="184"/>
                                        </p:tgtEl>
                                      </p:cBhvr>
                                    </p:animEffect>
                                    <p:anim calcmode="lin" valueType="num">
                                      <p:cBhvr>
                                        <p:cTn id="164" dur="1000" fill="hold"/>
                                        <p:tgtEl>
                                          <p:spTgt spid="184"/>
                                        </p:tgtEl>
                                        <p:attrNameLst>
                                          <p:attrName>ppt_x</p:attrName>
                                        </p:attrNameLst>
                                      </p:cBhvr>
                                      <p:tavLst>
                                        <p:tav tm="0">
                                          <p:val>
                                            <p:strVal val="#ppt_x"/>
                                          </p:val>
                                        </p:tav>
                                        <p:tav tm="100000">
                                          <p:val>
                                            <p:strVal val="#ppt_x"/>
                                          </p:val>
                                        </p:tav>
                                      </p:tavLst>
                                    </p:anim>
                                    <p:anim calcmode="lin" valueType="num">
                                      <p:cBhvr>
                                        <p:cTn id="165" dur="1000" fill="hold"/>
                                        <p:tgtEl>
                                          <p:spTgt spid="184"/>
                                        </p:tgtEl>
                                        <p:attrNameLst>
                                          <p:attrName>ppt_y</p:attrName>
                                        </p:attrNameLst>
                                      </p:cBhvr>
                                      <p:tavLst>
                                        <p:tav tm="0">
                                          <p:val>
                                            <p:strVal val="#ppt_y+.1"/>
                                          </p:val>
                                        </p:tav>
                                        <p:tav tm="100000">
                                          <p:val>
                                            <p:strVal val="#ppt_y"/>
                                          </p:val>
                                        </p:tav>
                                      </p:tavLst>
                                    </p:anim>
                                  </p:childTnLst>
                                </p:cTn>
                              </p:par>
                              <p:par>
                                <p:cTn id="166" presetID="42" presetClass="entr" presetSubtype="0" fill="hold" grpId="0" nodeType="withEffect">
                                  <p:stCondLst>
                                    <p:cond delay="0"/>
                                  </p:stCondLst>
                                  <p:childTnLst>
                                    <p:set>
                                      <p:cBhvr>
                                        <p:cTn id="167" dur="1" fill="hold">
                                          <p:stCondLst>
                                            <p:cond delay="0"/>
                                          </p:stCondLst>
                                        </p:cTn>
                                        <p:tgtEl>
                                          <p:spTgt spid="185"/>
                                        </p:tgtEl>
                                        <p:attrNameLst>
                                          <p:attrName>style.visibility</p:attrName>
                                        </p:attrNameLst>
                                      </p:cBhvr>
                                      <p:to>
                                        <p:strVal val="visible"/>
                                      </p:to>
                                    </p:set>
                                    <p:animEffect transition="in" filter="fade">
                                      <p:cBhvr>
                                        <p:cTn id="168" dur="1000"/>
                                        <p:tgtEl>
                                          <p:spTgt spid="185"/>
                                        </p:tgtEl>
                                      </p:cBhvr>
                                    </p:animEffect>
                                    <p:anim calcmode="lin" valueType="num">
                                      <p:cBhvr>
                                        <p:cTn id="169" dur="1000" fill="hold"/>
                                        <p:tgtEl>
                                          <p:spTgt spid="185"/>
                                        </p:tgtEl>
                                        <p:attrNameLst>
                                          <p:attrName>ppt_x</p:attrName>
                                        </p:attrNameLst>
                                      </p:cBhvr>
                                      <p:tavLst>
                                        <p:tav tm="0">
                                          <p:val>
                                            <p:strVal val="#ppt_x"/>
                                          </p:val>
                                        </p:tav>
                                        <p:tav tm="100000">
                                          <p:val>
                                            <p:strVal val="#ppt_x"/>
                                          </p:val>
                                        </p:tav>
                                      </p:tavLst>
                                    </p:anim>
                                    <p:anim calcmode="lin" valueType="num">
                                      <p:cBhvr>
                                        <p:cTn id="170" dur="1000" fill="hold"/>
                                        <p:tgtEl>
                                          <p:spTgt spid="185"/>
                                        </p:tgtEl>
                                        <p:attrNameLst>
                                          <p:attrName>ppt_y</p:attrName>
                                        </p:attrNameLst>
                                      </p:cBhvr>
                                      <p:tavLst>
                                        <p:tav tm="0">
                                          <p:val>
                                            <p:strVal val="#ppt_y+.1"/>
                                          </p:val>
                                        </p:tav>
                                        <p:tav tm="100000">
                                          <p:val>
                                            <p:strVal val="#ppt_y"/>
                                          </p:val>
                                        </p:tav>
                                      </p:tavLst>
                                    </p:anim>
                                  </p:childTnLst>
                                </p:cTn>
                              </p:par>
                              <p:par>
                                <p:cTn id="171" presetID="42" presetClass="entr" presetSubtype="0" fill="hold" grpId="0" nodeType="withEffect">
                                  <p:stCondLst>
                                    <p:cond delay="0"/>
                                  </p:stCondLst>
                                  <p:childTnLst>
                                    <p:set>
                                      <p:cBhvr>
                                        <p:cTn id="172" dur="1" fill="hold">
                                          <p:stCondLst>
                                            <p:cond delay="0"/>
                                          </p:stCondLst>
                                        </p:cTn>
                                        <p:tgtEl>
                                          <p:spTgt spid="186"/>
                                        </p:tgtEl>
                                        <p:attrNameLst>
                                          <p:attrName>style.visibility</p:attrName>
                                        </p:attrNameLst>
                                      </p:cBhvr>
                                      <p:to>
                                        <p:strVal val="visible"/>
                                      </p:to>
                                    </p:set>
                                    <p:animEffect transition="in" filter="fade">
                                      <p:cBhvr>
                                        <p:cTn id="173" dur="1000"/>
                                        <p:tgtEl>
                                          <p:spTgt spid="186"/>
                                        </p:tgtEl>
                                      </p:cBhvr>
                                    </p:animEffect>
                                    <p:anim calcmode="lin" valueType="num">
                                      <p:cBhvr>
                                        <p:cTn id="174" dur="1000" fill="hold"/>
                                        <p:tgtEl>
                                          <p:spTgt spid="186"/>
                                        </p:tgtEl>
                                        <p:attrNameLst>
                                          <p:attrName>ppt_x</p:attrName>
                                        </p:attrNameLst>
                                      </p:cBhvr>
                                      <p:tavLst>
                                        <p:tav tm="0">
                                          <p:val>
                                            <p:strVal val="#ppt_x"/>
                                          </p:val>
                                        </p:tav>
                                        <p:tav tm="100000">
                                          <p:val>
                                            <p:strVal val="#ppt_x"/>
                                          </p:val>
                                        </p:tav>
                                      </p:tavLst>
                                    </p:anim>
                                    <p:anim calcmode="lin" valueType="num">
                                      <p:cBhvr>
                                        <p:cTn id="175" dur="1000" fill="hold"/>
                                        <p:tgtEl>
                                          <p:spTgt spid="186"/>
                                        </p:tgtEl>
                                        <p:attrNameLst>
                                          <p:attrName>ppt_y</p:attrName>
                                        </p:attrNameLst>
                                      </p:cBhvr>
                                      <p:tavLst>
                                        <p:tav tm="0">
                                          <p:val>
                                            <p:strVal val="#ppt_y+.1"/>
                                          </p:val>
                                        </p:tav>
                                        <p:tav tm="100000">
                                          <p:val>
                                            <p:strVal val="#ppt_y"/>
                                          </p:val>
                                        </p:tav>
                                      </p:tavLst>
                                    </p:anim>
                                  </p:childTnLst>
                                </p:cTn>
                              </p:par>
                              <p:par>
                                <p:cTn id="176" presetID="42" presetClass="entr" presetSubtype="0" fill="hold" grpId="0" nodeType="withEffect">
                                  <p:stCondLst>
                                    <p:cond delay="0"/>
                                  </p:stCondLst>
                                  <p:childTnLst>
                                    <p:set>
                                      <p:cBhvr>
                                        <p:cTn id="177" dur="1" fill="hold">
                                          <p:stCondLst>
                                            <p:cond delay="0"/>
                                          </p:stCondLst>
                                        </p:cTn>
                                        <p:tgtEl>
                                          <p:spTgt spid="187"/>
                                        </p:tgtEl>
                                        <p:attrNameLst>
                                          <p:attrName>style.visibility</p:attrName>
                                        </p:attrNameLst>
                                      </p:cBhvr>
                                      <p:to>
                                        <p:strVal val="visible"/>
                                      </p:to>
                                    </p:set>
                                    <p:animEffect transition="in" filter="fade">
                                      <p:cBhvr>
                                        <p:cTn id="178" dur="1000"/>
                                        <p:tgtEl>
                                          <p:spTgt spid="187"/>
                                        </p:tgtEl>
                                      </p:cBhvr>
                                    </p:animEffect>
                                    <p:anim calcmode="lin" valueType="num">
                                      <p:cBhvr>
                                        <p:cTn id="179" dur="1000" fill="hold"/>
                                        <p:tgtEl>
                                          <p:spTgt spid="187"/>
                                        </p:tgtEl>
                                        <p:attrNameLst>
                                          <p:attrName>ppt_x</p:attrName>
                                        </p:attrNameLst>
                                      </p:cBhvr>
                                      <p:tavLst>
                                        <p:tav tm="0">
                                          <p:val>
                                            <p:strVal val="#ppt_x"/>
                                          </p:val>
                                        </p:tav>
                                        <p:tav tm="100000">
                                          <p:val>
                                            <p:strVal val="#ppt_x"/>
                                          </p:val>
                                        </p:tav>
                                      </p:tavLst>
                                    </p:anim>
                                    <p:anim calcmode="lin" valueType="num">
                                      <p:cBhvr>
                                        <p:cTn id="180" dur="1000" fill="hold"/>
                                        <p:tgtEl>
                                          <p:spTgt spid="187"/>
                                        </p:tgtEl>
                                        <p:attrNameLst>
                                          <p:attrName>ppt_y</p:attrName>
                                        </p:attrNameLst>
                                      </p:cBhvr>
                                      <p:tavLst>
                                        <p:tav tm="0">
                                          <p:val>
                                            <p:strVal val="#ppt_y+.1"/>
                                          </p:val>
                                        </p:tav>
                                        <p:tav tm="100000">
                                          <p:val>
                                            <p:strVal val="#ppt_y"/>
                                          </p:val>
                                        </p:tav>
                                      </p:tavLst>
                                    </p:anim>
                                  </p:childTnLst>
                                </p:cTn>
                              </p:par>
                              <p:par>
                                <p:cTn id="181" presetID="42" presetClass="entr" presetSubtype="0" fill="hold" grpId="0" nodeType="withEffect">
                                  <p:stCondLst>
                                    <p:cond delay="0"/>
                                  </p:stCondLst>
                                  <p:childTnLst>
                                    <p:set>
                                      <p:cBhvr>
                                        <p:cTn id="182" dur="1" fill="hold">
                                          <p:stCondLst>
                                            <p:cond delay="0"/>
                                          </p:stCondLst>
                                        </p:cTn>
                                        <p:tgtEl>
                                          <p:spTgt spid="188"/>
                                        </p:tgtEl>
                                        <p:attrNameLst>
                                          <p:attrName>style.visibility</p:attrName>
                                        </p:attrNameLst>
                                      </p:cBhvr>
                                      <p:to>
                                        <p:strVal val="visible"/>
                                      </p:to>
                                    </p:set>
                                    <p:animEffect transition="in" filter="fade">
                                      <p:cBhvr>
                                        <p:cTn id="183" dur="1000"/>
                                        <p:tgtEl>
                                          <p:spTgt spid="188"/>
                                        </p:tgtEl>
                                      </p:cBhvr>
                                    </p:animEffect>
                                    <p:anim calcmode="lin" valueType="num">
                                      <p:cBhvr>
                                        <p:cTn id="184" dur="1000" fill="hold"/>
                                        <p:tgtEl>
                                          <p:spTgt spid="188"/>
                                        </p:tgtEl>
                                        <p:attrNameLst>
                                          <p:attrName>ppt_x</p:attrName>
                                        </p:attrNameLst>
                                      </p:cBhvr>
                                      <p:tavLst>
                                        <p:tav tm="0">
                                          <p:val>
                                            <p:strVal val="#ppt_x"/>
                                          </p:val>
                                        </p:tav>
                                        <p:tav tm="100000">
                                          <p:val>
                                            <p:strVal val="#ppt_x"/>
                                          </p:val>
                                        </p:tav>
                                      </p:tavLst>
                                    </p:anim>
                                    <p:anim calcmode="lin" valueType="num">
                                      <p:cBhvr>
                                        <p:cTn id="185" dur="1000" fill="hold"/>
                                        <p:tgtEl>
                                          <p:spTgt spid="188"/>
                                        </p:tgtEl>
                                        <p:attrNameLst>
                                          <p:attrName>ppt_y</p:attrName>
                                        </p:attrNameLst>
                                      </p:cBhvr>
                                      <p:tavLst>
                                        <p:tav tm="0">
                                          <p:val>
                                            <p:strVal val="#ppt_y+.1"/>
                                          </p:val>
                                        </p:tav>
                                        <p:tav tm="100000">
                                          <p:val>
                                            <p:strVal val="#ppt_y"/>
                                          </p:val>
                                        </p:tav>
                                      </p:tavLst>
                                    </p:anim>
                                  </p:childTnLst>
                                </p:cTn>
                              </p:par>
                              <p:par>
                                <p:cTn id="186" presetID="42" presetClass="entr" presetSubtype="0" fill="hold" grpId="0" nodeType="withEffect">
                                  <p:stCondLst>
                                    <p:cond delay="0"/>
                                  </p:stCondLst>
                                  <p:childTnLst>
                                    <p:set>
                                      <p:cBhvr>
                                        <p:cTn id="187" dur="1" fill="hold">
                                          <p:stCondLst>
                                            <p:cond delay="0"/>
                                          </p:stCondLst>
                                        </p:cTn>
                                        <p:tgtEl>
                                          <p:spTgt spid="189"/>
                                        </p:tgtEl>
                                        <p:attrNameLst>
                                          <p:attrName>style.visibility</p:attrName>
                                        </p:attrNameLst>
                                      </p:cBhvr>
                                      <p:to>
                                        <p:strVal val="visible"/>
                                      </p:to>
                                    </p:set>
                                    <p:animEffect transition="in" filter="fade">
                                      <p:cBhvr>
                                        <p:cTn id="188" dur="1000"/>
                                        <p:tgtEl>
                                          <p:spTgt spid="189"/>
                                        </p:tgtEl>
                                      </p:cBhvr>
                                    </p:animEffect>
                                    <p:anim calcmode="lin" valueType="num">
                                      <p:cBhvr>
                                        <p:cTn id="189" dur="1000" fill="hold"/>
                                        <p:tgtEl>
                                          <p:spTgt spid="189"/>
                                        </p:tgtEl>
                                        <p:attrNameLst>
                                          <p:attrName>ppt_x</p:attrName>
                                        </p:attrNameLst>
                                      </p:cBhvr>
                                      <p:tavLst>
                                        <p:tav tm="0">
                                          <p:val>
                                            <p:strVal val="#ppt_x"/>
                                          </p:val>
                                        </p:tav>
                                        <p:tav tm="100000">
                                          <p:val>
                                            <p:strVal val="#ppt_x"/>
                                          </p:val>
                                        </p:tav>
                                      </p:tavLst>
                                    </p:anim>
                                    <p:anim calcmode="lin" valueType="num">
                                      <p:cBhvr>
                                        <p:cTn id="190" dur="1000" fill="hold"/>
                                        <p:tgtEl>
                                          <p:spTgt spid="189"/>
                                        </p:tgtEl>
                                        <p:attrNameLst>
                                          <p:attrName>ppt_y</p:attrName>
                                        </p:attrNameLst>
                                      </p:cBhvr>
                                      <p:tavLst>
                                        <p:tav tm="0">
                                          <p:val>
                                            <p:strVal val="#ppt_y+.1"/>
                                          </p:val>
                                        </p:tav>
                                        <p:tav tm="100000">
                                          <p:val>
                                            <p:strVal val="#ppt_y"/>
                                          </p:val>
                                        </p:tav>
                                      </p:tavLst>
                                    </p:anim>
                                  </p:childTnLst>
                                </p:cTn>
                              </p:par>
                              <p:par>
                                <p:cTn id="191" presetID="42" presetClass="entr" presetSubtype="0" fill="hold" grpId="0" nodeType="withEffect">
                                  <p:stCondLst>
                                    <p:cond delay="0"/>
                                  </p:stCondLst>
                                  <p:childTnLst>
                                    <p:set>
                                      <p:cBhvr>
                                        <p:cTn id="192" dur="1" fill="hold">
                                          <p:stCondLst>
                                            <p:cond delay="0"/>
                                          </p:stCondLst>
                                        </p:cTn>
                                        <p:tgtEl>
                                          <p:spTgt spid="190"/>
                                        </p:tgtEl>
                                        <p:attrNameLst>
                                          <p:attrName>style.visibility</p:attrName>
                                        </p:attrNameLst>
                                      </p:cBhvr>
                                      <p:to>
                                        <p:strVal val="visible"/>
                                      </p:to>
                                    </p:set>
                                    <p:animEffect transition="in" filter="fade">
                                      <p:cBhvr>
                                        <p:cTn id="193" dur="1000"/>
                                        <p:tgtEl>
                                          <p:spTgt spid="190"/>
                                        </p:tgtEl>
                                      </p:cBhvr>
                                    </p:animEffect>
                                    <p:anim calcmode="lin" valueType="num">
                                      <p:cBhvr>
                                        <p:cTn id="194" dur="1000" fill="hold"/>
                                        <p:tgtEl>
                                          <p:spTgt spid="190"/>
                                        </p:tgtEl>
                                        <p:attrNameLst>
                                          <p:attrName>ppt_x</p:attrName>
                                        </p:attrNameLst>
                                      </p:cBhvr>
                                      <p:tavLst>
                                        <p:tav tm="0">
                                          <p:val>
                                            <p:strVal val="#ppt_x"/>
                                          </p:val>
                                        </p:tav>
                                        <p:tav tm="100000">
                                          <p:val>
                                            <p:strVal val="#ppt_x"/>
                                          </p:val>
                                        </p:tav>
                                      </p:tavLst>
                                    </p:anim>
                                    <p:anim calcmode="lin" valueType="num">
                                      <p:cBhvr>
                                        <p:cTn id="195" dur="1000" fill="hold"/>
                                        <p:tgtEl>
                                          <p:spTgt spid="190"/>
                                        </p:tgtEl>
                                        <p:attrNameLst>
                                          <p:attrName>ppt_y</p:attrName>
                                        </p:attrNameLst>
                                      </p:cBhvr>
                                      <p:tavLst>
                                        <p:tav tm="0">
                                          <p:val>
                                            <p:strVal val="#ppt_y+.1"/>
                                          </p:val>
                                        </p:tav>
                                        <p:tav tm="100000">
                                          <p:val>
                                            <p:strVal val="#ppt_y"/>
                                          </p:val>
                                        </p:tav>
                                      </p:tavLst>
                                    </p:anim>
                                  </p:childTnLst>
                                </p:cTn>
                              </p:par>
                              <p:par>
                                <p:cTn id="196" presetID="42" presetClass="entr" presetSubtype="0" fill="hold" grpId="0" nodeType="withEffect">
                                  <p:stCondLst>
                                    <p:cond delay="0"/>
                                  </p:stCondLst>
                                  <p:childTnLst>
                                    <p:set>
                                      <p:cBhvr>
                                        <p:cTn id="197" dur="1" fill="hold">
                                          <p:stCondLst>
                                            <p:cond delay="0"/>
                                          </p:stCondLst>
                                        </p:cTn>
                                        <p:tgtEl>
                                          <p:spTgt spid="191"/>
                                        </p:tgtEl>
                                        <p:attrNameLst>
                                          <p:attrName>style.visibility</p:attrName>
                                        </p:attrNameLst>
                                      </p:cBhvr>
                                      <p:to>
                                        <p:strVal val="visible"/>
                                      </p:to>
                                    </p:set>
                                    <p:animEffect transition="in" filter="fade">
                                      <p:cBhvr>
                                        <p:cTn id="198" dur="1000"/>
                                        <p:tgtEl>
                                          <p:spTgt spid="191"/>
                                        </p:tgtEl>
                                      </p:cBhvr>
                                    </p:animEffect>
                                    <p:anim calcmode="lin" valueType="num">
                                      <p:cBhvr>
                                        <p:cTn id="199" dur="1000" fill="hold"/>
                                        <p:tgtEl>
                                          <p:spTgt spid="191"/>
                                        </p:tgtEl>
                                        <p:attrNameLst>
                                          <p:attrName>ppt_x</p:attrName>
                                        </p:attrNameLst>
                                      </p:cBhvr>
                                      <p:tavLst>
                                        <p:tav tm="0">
                                          <p:val>
                                            <p:strVal val="#ppt_x"/>
                                          </p:val>
                                        </p:tav>
                                        <p:tav tm="100000">
                                          <p:val>
                                            <p:strVal val="#ppt_x"/>
                                          </p:val>
                                        </p:tav>
                                      </p:tavLst>
                                    </p:anim>
                                    <p:anim calcmode="lin" valueType="num">
                                      <p:cBhvr>
                                        <p:cTn id="200" dur="1000" fill="hold"/>
                                        <p:tgtEl>
                                          <p:spTgt spid="191"/>
                                        </p:tgtEl>
                                        <p:attrNameLst>
                                          <p:attrName>ppt_y</p:attrName>
                                        </p:attrNameLst>
                                      </p:cBhvr>
                                      <p:tavLst>
                                        <p:tav tm="0">
                                          <p:val>
                                            <p:strVal val="#ppt_y+.1"/>
                                          </p:val>
                                        </p:tav>
                                        <p:tav tm="100000">
                                          <p:val>
                                            <p:strVal val="#ppt_y"/>
                                          </p:val>
                                        </p:tav>
                                      </p:tavLst>
                                    </p:anim>
                                  </p:childTnLst>
                                </p:cTn>
                              </p:par>
                              <p:par>
                                <p:cTn id="201" presetID="42" presetClass="entr" presetSubtype="0" fill="hold" grpId="0" nodeType="withEffect">
                                  <p:stCondLst>
                                    <p:cond delay="0"/>
                                  </p:stCondLst>
                                  <p:childTnLst>
                                    <p:set>
                                      <p:cBhvr>
                                        <p:cTn id="202" dur="1" fill="hold">
                                          <p:stCondLst>
                                            <p:cond delay="0"/>
                                          </p:stCondLst>
                                        </p:cTn>
                                        <p:tgtEl>
                                          <p:spTgt spid="192"/>
                                        </p:tgtEl>
                                        <p:attrNameLst>
                                          <p:attrName>style.visibility</p:attrName>
                                        </p:attrNameLst>
                                      </p:cBhvr>
                                      <p:to>
                                        <p:strVal val="visible"/>
                                      </p:to>
                                    </p:set>
                                    <p:animEffect transition="in" filter="fade">
                                      <p:cBhvr>
                                        <p:cTn id="203" dur="1000"/>
                                        <p:tgtEl>
                                          <p:spTgt spid="192"/>
                                        </p:tgtEl>
                                      </p:cBhvr>
                                    </p:animEffect>
                                    <p:anim calcmode="lin" valueType="num">
                                      <p:cBhvr>
                                        <p:cTn id="204" dur="1000" fill="hold"/>
                                        <p:tgtEl>
                                          <p:spTgt spid="192"/>
                                        </p:tgtEl>
                                        <p:attrNameLst>
                                          <p:attrName>ppt_x</p:attrName>
                                        </p:attrNameLst>
                                      </p:cBhvr>
                                      <p:tavLst>
                                        <p:tav tm="0">
                                          <p:val>
                                            <p:strVal val="#ppt_x"/>
                                          </p:val>
                                        </p:tav>
                                        <p:tav tm="100000">
                                          <p:val>
                                            <p:strVal val="#ppt_x"/>
                                          </p:val>
                                        </p:tav>
                                      </p:tavLst>
                                    </p:anim>
                                    <p:anim calcmode="lin" valueType="num">
                                      <p:cBhvr>
                                        <p:cTn id="205" dur="1000" fill="hold"/>
                                        <p:tgtEl>
                                          <p:spTgt spid="192"/>
                                        </p:tgtEl>
                                        <p:attrNameLst>
                                          <p:attrName>ppt_y</p:attrName>
                                        </p:attrNameLst>
                                      </p:cBhvr>
                                      <p:tavLst>
                                        <p:tav tm="0">
                                          <p:val>
                                            <p:strVal val="#ppt_y+.1"/>
                                          </p:val>
                                        </p:tav>
                                        <p:tav tm="100000">
                                          <p:val>
                                            <p:strVal val="#ppt_y"/>
                                          </p:val>
                                        </p:tav>
                                      </p:tavLst>
                                    </p:anim>
                                  </p:childTnLst>
                                </p:cTn>
                              </p:par>
                              <p:par>
                                <p:cTn id="206" presetID="42" presetClass="entr" presetSubtype="0" fill="hold" grpId="0" nodeType="withEffect">
                                  <p:stCondLst>
                                    <p:cond delay="0"/>
                                  </p:stCondLst>
                                  <p:childTnLst>
                                    <p:set>
                                      <p:cBhvr>
                                        <p:cTn id="207" dur="1" fill="hold">
                                          <p:stCondLst>
                                            <p:cond delay="0"/>
                                          </p:stCondLst>
                                        </p:cTn>
                                        <p:tgtEl>
                                          <p:spTgt spid="193"/>
                                        </p:tgtEl>
                                        <p:attrNameLst>
                                          <p:attrName>style.visibility</p:attrName>
                                        </p:attrNameLst>
                                      </p:cBhvr>
                                      <p:to>
                                        <p:strVal val="visible"/>
                                      </p:to>
                                    </p:set>
                                    <p:animEffect transition="in" filter="fade">
                                      <p:cBhvr>
                                        <p:cTn id="208" dur="1000"/>
                                        <p:tgtEl>
                                          <p:spTgt spid="193"/>
                                        </p:tgtEl>
                                      </p:cBhvr>
                                    </p:animEffect>
                                    <p:anim calcmode="lin" valueType="num">
                                      <p:cBhvr>
                                        <p:cTn id="209" dur="1000" fill="hold"/>
                                        <p:tgtEl>
                                          <p:spTgt spid="193"/>
                                        </p:tgtEl>
                                        <p:attrNameLst>
                                          <p:attrName>ppt_x</p:attrName>
                                        </p:attrNameLst>
                                      </p:cBhvr>
                                      <p:tavLst>
                                        <p:tav tm="0">
                                          <p:val>
                                            <p:strVal val="#ppt_x"/>
                                          </p:val>
                                        </p:tav>
                                        <p:tav tm="100000">
                                          <p:val>
                                            <p:strVal val="#ppt_x"/>
                                          </p:val>
                                        </p:tav>
                                      </p:tavLst>
                                    </p:anim>
                                    <p:anim calcmode="lin" valueType="num">
                                      <p:cBhvr>
                                        <p:cTn id="210" dur="1000" fill="hold"/>
                                        <p:tgtEl>
                                          <p:spTgt spid="193"/>
                                        </p:tgtEl>
                                        <p:attrNameLst>
                                          <p:attrName>ppt_y</p:attrName>
                                        </p:attrNameLst>
                                      </p:cBhvr>
                                      <p:tavLst>
                                        <p:tav tm="0">
                                          <p:val>
                                            <p:strVal val="#ppt_y+.1"/>
                                          </p:val>
                                        </p:tav>
                                        <p:tav tm="100000">
                                          <p:val>
                                            <p:strVal val="#ppt_y"/>
                                          </p:val>
                                        </p:tav>
                                      </p:tavLst>
                                    </p:anim>
                                  </p:childTnLst>
                                </p:cTn>
                              </p:par>
                              <p:par>
                                <p:cTn id="211" presetID="42" presetClass="entr" presetSubtype="0" fill="hold" grpId="0" nodeType="withEffect">
                                  <p:stCondLst>
                                    <p:cond delay="0"/>
                                  </p:stCondLst>
                                  <p:childTnLst>
                                    <p:set>
                                      <p:cBhvr>
                                        <p:cTn id="212" dur="1" fill="hold">
                                          <p:stCondLst>
                                            <p:cond delay="0"/>
                                          </p:stCondLst>
                                        </p:cTn>
                                        <p:tgtEl>
                                          <p:spTgt spid="194"/>
                                        </p:tgtEl>
                                        <p:attrNameLst>
                                          <p:attrName>style.visibility</p:attrName>
                                        </p:attrNameLst>
                                      </p:cBhvr>
                                      <p:to>
                                        <p:strVal val="visible"/>
                                      </p:to>
                                    </p:set>
                                    <p:animEffect transition="in" filter="fade">
                                      <p:cBhvr>
                                        <p:cTn id="213" dur="1000"/>
                                        <p:tgtEl>
                                          <p:spTgt spid="194"/>
                                        </p:tgtEl>
                                      </p:cBhvr>
                                    </p:animEffect>
                                    <p:anim calcmode="lin" valueType="num">
                                      <p:cBhvr>
                                        <p:cTn id="214" dur="1000" fill="hold"/>
                                        <p:tgtEl>
                                          <p:spTgt spid="194"/>
                                        </p:tgtEl>
                                        <p:attrNameLst>
                                          <p:attrName>ppt_x</p:attrName>
                                        </p:attrNameLst>
                                      </p:cBhvr>
                                      <p:tavLst>
                                        <p:tav tm="0">
                                          <p:val>
                                            <p:strVal val="#ppt_x"/>
                                          </p:val>
                                        </p:tav>
                                        <p:tav tm="100000">
                                          <p:val>
                                            <p:strVal val="#ppt_x"/>
                                          </p:val>
                                        </p:tav>
                                      </p:tavLst>
                                    </p:anim>
                                    <p:anim calcmode="lin" valueType="num">
                                      <p:cBhvr>
                                        <p:cTn id="215" dur="1000" fill="hold"/>
                                        <p:tgtEl>
                                          <p:spTgt spid="194"/>
                                        </p:tgtEl>
                                        <p:attrNameLst>
                                          <p:attrName>ppt_y</p:attrName>
                                        </p:attrNameLst>
                                      </p:cBhvr>
                                      <p:tavLst>
                                        <p:tav tm="0">
                                          <p:val>
                                            <p:strVal val="#ppt_y+.1"/>
                                          </p:val>
                                        </p:tav>
                                        <p:tav tm="100000">
                                          <p:val>
                                            <p:strVal val="#ppt_y"/>
                                          </p:val>
                                        </p:tav>
                                      </p:tavLst>
                                    </p:anim>
                                  </p:childTnLst>
                                </p:cTn>
                              </p:par>
                              <p:par>
                                <p:cTn id="216" presetID="42" presetClass="entr" presetSubtype="0" fill="hold" grpId="0" nodeType="withEffect">
                                  <p:stCondLst>
                                    <p:cond delay="0"/>
                                  </p:stCondLst>
                                  <p:childTnLst>
                                    <p:set>
                                      <p:cBhvr>
                                        <p:cTn id="217" dur="1" fill="hold">
                                          <p:stCondLst>
                                            <p:cond delay="0"/>
                                          </p:stCondLst>
                                        </p:cTn>
                                        <p:tgtEl>
                                          <p:spTgt spid="195"/>
                                        </p:tgtEl>
                                        <p:attrNameLst>
                                          <p:attrName>style.visibility</p:attrName>
                                        </p:attrNameLst>
                                      </p:cBhvr>
                                      <p:to>
                                        <p:strVal val="visible"/>
                                      </p:to>
                                    </p:set>
                                    <p:animEffect transition="in" filter="fade">
                                      <p:cBhvr>
                                        <p:cTn id="218" dur="1000"/>
                                        <p:tgtEl>
                                          <p:spTgt spid="195"/>
                                        </p:tgtEl>
                                      </p:cBhvr>
                                    </p:animEffect>
                                    <p:anim calcmode="lin" valueType="num">
                                      <p:cBhvr>
                                        <p:cTn id="219" dur="1000" fill="hold"/>
                                        <p:tgtEl>
                                          <p:spTgt spid="195"/>
                                        </p:tgtEl>
                                        <p:attrNameLst>
                                          <p:attrName>ppt_x</p:attrName>
                                        </p:attrNameLst>
                                      </p:cBhvr>
                                      <p:tavLst>
                                        <p:tav tm="0">
                                          <p:val>
                                            <p:strVal val="#ppt_x"/>
                                          </p:val>
                                        </p:tav>
                                        <p:tav tm="100000">
                                          <p:val>
                                            <p:strVal val="#ppt_x"/>
                                          </p:val>
                                        </p:tav>
                                      </p:tavLst>
                                    </p:anim>
                                    <p:anim calcmode="lin" valueType="num">
                                      <p:cBhvr>
                                        <p:cTn id="220" dur="1000" fill="hold"/>
                                        <p:tgtEl>
                                          <p:spTgt spid="195"/>
                                        </p:tgtEl>
                                        <p:attrNameLst>
                                          <p:attrName>ppt_y</p:attrName>
                                        </p:attrNameLst>
                                      </p:cBhvr>
                                      <p:tavLst>
                                        <p:tav tm="0">
                                          <p:val>
                                            <p:strVal val="#ppt_y+.1"/>
                                          </p:val>
                                        </p:tav>
                                        <p:tav tm="100000">
                                          <p:val>
                                            <p:strVal val="#ppt_y"/>
                                          </p:val>
                                        </p:tav>
                                      </p:tavLst>
                                    </p:anim>
                                  </p:childTnLst>
                                </p:cTn>
                              </p:par>
                              <p:par>
                                <p:cTn id="221" presetID="42" presetClass="entr" presetSubtype="0" fill="hold" grpId="0" nodeType="withEffect">
                                  <p:stCondLst>
                                    <p:cond delay="0"/>
                                  </p:stCondLst>
                                  <p:childTnLst>
                                    <p:set>
                                      <p:cBhvr>
                                        <p:cTn id="222" dur="1" fill="hold">
                                          <p:stCondLst>
                                            <p:cond delay="0"/>
                                          </p:stCondLst>
                                        </p:cTn>
                                        <p:tgtEl>
                                          <p:spTgt spid="196"/>
                                        </p:tgtEl>
                                        <p:attrNameLst>
                                          <p:attrName>style.visibility</p:attrName>
                                        </p:attrNameLst>
                                      </p:cBhvr>
                                      <p:to>
                                        <p:strVal val="visible"/>
                                      </p:to>
                                    </p:set>
                                    <p:animEffect transition="in" filter="fade">
                                      <p:cBhvr>
                                        <p:cTn id="223" dur="1000"/>
                                        <p:tgtEl>
                                          <p:spTgt spid="196"/>
                                        </p:tgtEl>
                                      </p:cBhvr>
                                    </p:animEffect>
                                    <p:anim calcmode="lin" valueType="num">
                                      <p:cBhvr>
                                        <p:cTn id="224" dur="1000" fill="hold"/>
                                        <p:tgtEl>
                                          <p:spTgt spid="196"/>
                                        </p:tgtEl>
                                        <p:attrNameLst>
                                          <p:attrName>ppt_x</p:attrName>
                                        </p:attrNameLst>
                                      </p:cBhvr>
                                      <p:tavLst>
                                        <p:tav tm="0">
                                          <p:val>
                                            <p:strVal val="#ppt_x"/>
                                          </p:val>
                                        </p:tav>
                                        <p:tav tm="100000">
                                          <p:val>
                                            <p:strVal val="#ppt_x"/>
                                          </p:val>
                                        </p:tav>
                                      </p:tavLst>
                                    </p:anim>
                                    <p:anim calcmode="lin" valueType="num">
                                      <p:cBhvr>
                                        <p:cTn id="225" dur="1000" fill="hold"/>
                                        <p:tgtEl>
                                          <p:spTgt spid="19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P spid="143" grpId="0" animBg="1"/>
      <p:bldP spid="148" grpId="0" animBg="1"/>
      <p:bldP spid="149" grpId="0" animBg="1"/>
      <p:bldP spid="150" grpId="0" animBg="1"/>
      <p:bldP spid="151" grpId="0" animBg="1"/>
      <p:bldP spid="152" grpId="0" animBg="1"/>
      <p:bldP spid="153" grpId="0" animBg="1"/>
      <p:bldP spid="164" grpId="0" animBg="1"/>
      <p:bldP spid="165" grpId="0" animBg="1"/>
      <p:bldP spid="166" grpId="0" animBg="1"/>
      <p:bldP spid="167" grpId="0" animBg="1"/>
      <p:bldP spid="168" grpId="0" animBg="1"/>
      <p:bldP spid="169" grpId="0" animBg="1"/>
      <p:bldP spid="170" grpId="0" animBg="1"/>
      <p:bldP spid="171" grpId="0" animBg="1"/>
      <p:bldP spid="172" grpId="0" animBg="1"/>
      <p:bldP spid="173" grpId="0" animBg="1"/>
      <p:bldP spid="174" grpId="0" animBg="1"/>
      <p:bldP spid="175" grpId="0" animBg="1"/>
      <p:bldP spid="176" grpId="0" animBg="1"/>
      <p:bldP spid="177" grpId="0" animBg="1"/>
      <p:bldP spid="178" grpId="0" animBg="1"/>
      <p:bldP spid="179" grpId="0" animBg="1"/>
      <p:bldP spid="180" grpId="0" animBg="1"/>
      <p:bldP spid="181" grpId="0" animBg="1"/>
      <p:bldP spid="182" grpId="0" animBg="1"/>
      <p:bldP spid="183" grpId="0" animBg="1"/>
      <p:bldP spid="184" grpId="0" animBg="1"/>
      <p:bldP spid="185" grpId="0" animBg="1"/>
      <p:bldP spid="186" grpId="0" animBg="1"/>
      <p:bldP spid="187" grpId="0" animBg="1"/>
      <p:bldP spid="188" grpId="0" animBg="1"/>
      <p:bldP spid="189" grpId="0" animBg="1"/>
      <p:bldP spid="190" grpId="0" animBg="1"/>
      <p:bldP spid="191" grpId="0" animBg="1"/>
      <p:bldP spid="192" grpId="0" animBg="1"/>
      <p:bldP spid="193" grpId="0" animBg="1"/>
      <p:bldP spid="194" grpId="0" animBg="1"/>
      <p:bldP spid="195" grpId="0" animBg="1"/>
      <p:bldP spid="196"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组合 10"/>
          <p:cNvGrpSpPr/>
          <p:nvPr/>
        </p:nvGrpSpPr>
        <p:grpSpPr>
          <a:xfrm>
            <a:off x="10194718" y="234377"/>
            <a:ext cx="1690006" cy="518918"/>
            <a:chOff x="6504440" y="1807558"/>
            <a:chExt cx="2465218" cy="756947"/>
          </a:xfrm>
          <a:solidFill>
            <a:srgbClr val="005E5E"/>
          </a:solidFill>
        </p:grpSpPr>
        <p:grpSp>
          <p:nvGrpSpPr>
            <p:cNvPr id="12" name="组合 11"/>
            <p:cNvGrpSpPr/>
            <p:nvPr/>
          </p:nvGrpSpPr>
          <p:grpSpPr>
            <a:xfrm>
              <a:off x="6504440" y="1807558"/>
              <a:ext cx="752686" cy="756947"/>
              <a:chOff x="3191007" y="542618"/>
              <a:chExt cx="751304" cy="755557"/>
            </a:xfrm>
            <a:grpFill/>
          </p:grpSpPr>
          <p:sp>
            <p:nvSpPr>
              <p:cNvPr id="25" name="Freeform 5"/>
              <p:cNvSpPr>
                <a:spLocks noEditPoints="1"/>
              </p:cNvSpPr>
              <p:nvPr/>
            </p:nvSpPr>
            <p:spPr bwMode="auto">
              <a:xfrm>
                <a:off x="3268973" y="633342"/>
                <a:ext cx="94976" cy="93559"/>
              </a:xfrm>
              <a:custGeom>
                <a:avLst/>
                <a:gdLst>
                  <a:gd name="T0" fmla="*/ 195 w 312"/>
                  <a:gd name="T1" fmla="*/ 171 h 307"/>
                  <a:gd name="T2" fmla="*/ 171 w 312"/>
                  <a:gd name="T3" fmla="*/ 148 h 307"/>
                  <a:gd name="T4" fmla="*/ 183 w 312"/>
                  <a:gd name="T5" fmla="*/ 135 h 307"/>
                  <a:gd name="T6" fmla="*/ 182 w 312"/>
                  <a:gd name="T7" fmla="*/ 153 h 307"/>
                  <a:gd name="T8" fmla="*/ 203 w 312"/>
                  <a:gd name="T9" fmla="*/ 152 h 307"/>
                  <a:gd name="T10" fmla="*/ 212 w 312"/>
                  <a:gd name="T11" fmla="*/ 153 h 307"/>
                  <a:gd name="T12" fmla="*/ 195 w 312"/>
                  <a:gd name="T13" fmla="*/ 171 h 307"/>
                  <a:gd name="T14" fmla="*/ 154 w 312"/>
                  <a:gd name="T15" fmla="*/ 252 h 307"/>
                  <a:gd name="T16" fmla="*/ 169 w 312"/>
                  <a:gd name="T17" fmla="*/ 235 h 307"/>
                  <a:gd name="T18" fmla="*/ 237 w 312"/>
                  <a:gd name="T19" fmla="*/ 164 h 307"/>
                  <a:gd name="T20" fmla="*/ 254 w 312"/>
                  <a:gd name="T21" fmla="*/ 148 h 307"/>
                  <a:gd name="T22" fmla="*/ 234 w 312"/>
                  <a:gd name="T23" fmla="*/ 130 h 307"/>
                  <a:gd name="T24" fmla="*/ 222 w 312"/>
                  <a:gd name="T25" fmla="*/ 144 h 307"/>
                  <a:gd name="T26" fmla="*/ 221 w 312"/>
                  <a:gd name="T27" fmla="*/ 127 h 307"/>
                  <a:gd name="T28" fmla="*/ 212 w 312"/>
                  <a:gd name="T29" fmla="*/ 127 h 307"/>
                  <a:gd name="T30" fmla="*/ 200 w 312"/>
                  <a:gd name="T31" fmla="*/ 127 h 307"/>
                  <a:gd name="T32" fmla="*/ 191 w 312"/>
                  <a:gd name="T33" fmla="*/ 127 h 307"/>
                  <a:gd name="T34" fmla="*/ 205 w 312"/>
                  <a:gd name="T35" fmla="*/ 114 h 307"/>
                  <a:gd name="T36" fmla="*/ 185 w 312"/>
                  <a:gd name="T37" fmla="*/ 96 h 307"/>
                  <a:gd name="T38" fmla="*/ 174 w 312"/>
                  <a:gd name="T39" fmla="*/ 107 h 307"/>
                  <a:gd name="T40" fmla="*/ 152 w 312"/>
                  <a:gd name="T41" fmla="*/ 130 h 307"/>
                  <a:gd name="T42" fmla="*/ 134 w 312"/>
                  <a:gd name="T43" fmla="*/ 113 h 307"/>
                  <a:gd name="T44" fmla="*/ 157 w 312"/>
                  <a:gd name="T45" fmla="*/ 90 h 307"/>
                  <a:gd name="T46" fmla="*/ 173 w 312"/>
                  <a:gd name="T47" fmla="*/ 75 h 307"/>
                  <a:gd name="T48" fmla="*/ 153 w 312"/>
                  <a:gd name="T49" fmla="*/ 56 h 307"/>
                  <a:gd name="T50" fmla="*/ 137 w 312"/>
                  <a:gd name="T51" fmla="*/ 73 h 307"/>
                  <a:gd name="T52" fmla="*/ 72 w 312"/>
                  <a:gd name="T53" fmla="*/ 140 h 307"/>
                  <a:gd name="T54" fmla="*/ 57 w 312"/>
                  <a:gd name="T55" fmla="*/ 155 h 307"/>
                  <a:gd name="T56" fmla="*/ 77 w 312"/>
                  <a:gd name="T57" fmla="*/ 174 h 307"/>
                  <a:gd name="T58" fmla="*/ 91 w 312"/>
                  <a:gd name="T59" fmla="*/ 158 h 307"/>
                  <a:gd name="T60" fmla="*/ 114 w 312"/>
                  <a:gd name="T61" fmla="*/ 135 h 307"/>
                  <a:gd name="T62" fmla="*/ 131 w 312"/>
                  <a:gd name="T63" fmla="*/ 151 h 307"/>
                  <a:gd name="T64" fmla="*/ 113 w 312"/>
                  <a:gd name="T65" fmla="*/ 170 h 307"/>
                  <a:gd name="T66" fmla="*/ 98 w 312"/>
                  <a:gd name="T67" fmla="*/ 185 h 307"/>
                  <a:gd name="T68" fmla="*/ 118 w 312"/>
                  <a:gd name="T69" fmla="*/ 204 h 307"/>
                  <a:gd name="T70" fmla="*/ 132 w 312"/>
                  <a:gd name="T71" fmla="*/ 188 h 307"/>
                  <a:gd name="T72" fmla="*/ 150 w 312"/>
                  <a:gd name="T73" fmla="*/ 169 h 307"/>
                  <a:gd name="T74" fmla="*/ 175 w 312"/>
                  <a:gd name="T75" fmla="*/ 192 h 307"/>
                  <a:gd name="T76" fmla="*/ 150 w 312"/>
                  <a:gd name="T77" fmla="*/ 217 h 307"/>
                  <a:gd name="T78" fmla="*/ 134 w 312"/>
                  <a:gd name="T79" fmla="*/ 233 h 307"/>
                  <a:gd name="T80" fmla="*/ 154 w 312"/>
                  <a:gd name="T81" fmla="*/ 252 h 307"/>
                  <a:gd name="T82" fmla="*/ 20 w 312"/>
                  <a:gd name="T83" fmla="*/ 172 h 307"/>
                  <a:gd name="T84" fmla="*/ 142 w 312"/>
                  <a:gd name="T85" fmla="*/ 287 h 307"/>
                  <a:gd name="T86" fmla="*/ 162 w 312"/>
                  <a:gd name="T87" fmla="*/ 307 h 307"/>
                  <a:gd name="T88" fmla="*/ 183 w 312"/>
                  <a:gd name="T89" fmla="*/ 285 h 307"/>
                  <a:gd name="T90" fmla="*/ 180 w 312"/>
                  <a:gd name="T91" fmla="*/ 283 h 307"/>
                  <a:gd name="T92" fmla="*/ 286 w 312"/>
                  <a:gd name="T93" fmla="*/ 173 h 307"/>
                  <a:gd name="T94" fmla="*/ 290 w 312"/>
                  <a:gd name="T95" fmla="*/ 177 h 307"/>
                  <a:gd name="T96" fmla="*/ 312 w 312"/>
                  <a:gd name="T97" fmla="*/ 154 h 307"/>
                  <a:gd name="T98" fmla="*/ 290 w 312"/>
                  <a:gd name="T99" fmla="*/ 135 h 307"/>
                  <a:gd name="T100" fmla="*/ 168 w 312"/>
                  <a:gd name="T101" fmla="*/ 19 h 307"/>
                  <a:gd name="T102" fmla="*/ 149 w 312"/>
                  <a:gd name="T103" fmla="*/ 0 h 307"/>
                  <a:gd name="T104" fmla="*/ 132 w 312"/>
                  <a:gd name="T105" fmla="*/ 19 h 307"/>
                  <a:gd name="T106" fmla="*/ 18 w 312"/>
                  <a:gd name="T107" fmla="*/ 136 h 307"/>
                  <a:gd name="T108" fmla="*/ 0 w 312"/>
                  <a:gd name="T109" fmla="*/ 154 h 307"/>
                  <a:gd name="T110" fmla="*/ 20 w 312"/>
                  <a:gd name="T111" fmla="*/ 172 h 307"/>
                  <a:gd name="T112" fmla="*/ 42 w 312"/>
                  <a:gd name="T113" fmla="*/ 151 h 307"/>
                  <a:gd name="T114" fmla="*/ 148 w 312"/>
                  <a:gd name="T115" fmla="*/ 42 h 307"/>
                  <a:gd name="T116" fmla="*/ 267 w 312"/>
                  <a:gd name="T117" fmla="*/ 155 h 307"/>
                  <a:gd name="T118" fmla="*/ 161 w 312"/>
                  <a:gd name="T119" fmla="*/ 264 h 307"/>
                  <a:gd name="T120" fmla="*/ 42 w 312"/>
                  <a:gd name="T121" fmla="*/ 15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2" h="307">
                    <a:moveTo>
                      <a:pt x="195" y="171"/>
                    </a:moveTo>
                    <a:cubicBezTo>
                      <a:pt x="171" y="148"/>
                      <a:pt x="171" y="148"/>
                      <a:pt x="171" y="148"/>
                    </a:cubicBezTo>
                    <a:cubicBezTo>
                      <a:pt x="183" y="135"/>
                      <a:pt x="183" y="135"/>
                      <a:pt x="183" y="135"/>
                    </a:cubicBezTo>
                    <a:cubicBezTo>
                      <a:pt x="183" y="142"/>
                      <a:pt x="183" y="148"/>
                      <a:pt x="182" y="153"/>
                    </a:cubicBezTo>
                    <a:cubicBezTo>
                      <a:pt x="193" y="152"/>
                      <a:pt x="200" y="152"/>
                      <a:pt x="203" y="152"/>
                    </a:cubicBezTo>
                    <a:cubicBezTo>
                      <a:pt x="207" y="152"/>
                      <a:pt x="210" y="153"/>
                      <a:pt x="212" y="153"/>
                    </a:cubicBezTo>
                    <a:lnTo>
                      <a:pt x="195" y="171"/>
                    </a:lnTo>
                    <a:close/>
                    <a:moveTo>
                      <a:pt x="154" y="252"/>
                    </a:moveTo>
                    <a:cubicBezTo>
                      <a:pt x="169" y="235"/>
                      <a:pt x="169" y="235"/>
                      <a:pt x="169" y="235"/>
                    </a:cubicBezTo>
                    <a:cubicBezTo>
                      <a:pt x="237" y="164"/>
                      <a:pt x="237" y="164"/>
                      <a:pt x="237" y="164"/>
                    </a:cubicBezTo>
                    <a:cubicBezTo>
                      <a:pt x="254" y="148"/>
                      <a:pt x="254" y="148"/>
                      <a:pt x="254" y="148"/>
                    </a:cubicBezTo>
                    <a:cubicBezTo>
                      <a:pt x="234" y="130"/>
                      <a:pt x="234" y="130"/>
                      <a:pt x="234" y="130"/>
                    </a:cubicBezTo>
                    <a:cubicBezTo>
                      <a:pt x="222" y="144"/>
                      <a:pt x="222" y="144"/>
                      <a:pt x="222" y="144"/>
                    </a:cubicBezTo>
                    <a:cubicBezTo>
                      <a:pt x="221" y="138"/>
                      <a:pt x="221" y="132"/>
                      <a:pt x="221" y="127"/>
                    </a:cubicBezTo>
                    <a:cubicBezTo>
                      <a:pt x="212" y="127"/>
                      <a:pt x="212" y="127"/>
                      <a:pt x="212" y="127"/>
                    </a:cubicBezTo>
                    <a:cubicBezTo>
                      <a:pt x="200" y="127"/>
                      <a:pt x="200" y="127"/>
                      <a:pt x="200" y="127"/>
                    </a:cubicBezTo>
                    <a:cubicBezTo>
                      <a:pt x="198" y="127"/>
                      <a:pt x="195" y="127"/>
                      <a:pt x="191" y="127"/>
                    </a:cubicBezTo>
                    <a:cubicBezTo>
                      <a:pt x="205" y="114"/>
                      <a:pt x="205" y="114"/>
                      <a:pt x="205" y="114"/>
                    </a:cubicBezTo>
                    <a:cubicBezTo>
                      <a:pt x="185" y="96"/>
                      <a:pt x="185" y="96"/>
                      <a:pt x="185" y="96"/>
                    </a:cubicBezTo>
                    <a:cubicBezTo>
                      <a:pt x="174" y="107"/>
                      <a:pt x="174" y="107"/>
                      <a:pt x="174" y="107"/>
                    </a:cubicBezTo>
                    <a:cubicBezTo>
                      <a:pt x="152" y="130"/>
                      <a:pt x="152" y="130"/>
                      <a:pt x="152" y="130"/>
                    </a:cubicBezTo>
                    <a:cubicBezTo>
                      <a:pt x="134" y="113"/>
                      <a:pt x="134" y="113"/>
                      <a:pt x="134" y="113"/>
                    </a:cubicBezTo>
                    <a:cubicBezTo>
                      <a:pt x="157" y="90"/>
                      <a:pt x="157" y="90"/>
                      <a:pt x="157" y="90"/>
                    </a:cubicBezTo>
                    <a:cubicBezTo>
                      <a:pt x="173" y="75"/>
                      <a:pt x="173" y="75"/>
                      <a:pt x="173" y="75"/>
                    </a:cubicBezTo>
                    <a:cubicBezTo>
                      <a:pt x="153" y="56"/>
                      <a:pt x="153" y="56"/>
                      <a:pt x="153" y="56"/>
                    </a:cubicBezTo>
                    <a:cubicBezTo>
                      <a:pt x="137" y="73"/>
                      <a:pt x="137" y="73"/>
                      <a:pt x="137" y="73"/>
                    </a:cubicBezTo>
                    <a:cubicBezTo>
                      <a:pt x="72" y="140"/>
                      <a:pt x="72" y="140"/>
                      <a:pt x="72" y="140"/>
                    </a:cubicBezTo>
                    <a:cubicBezTo>
                      <a:pt x="57" y="155"/>
                      <a:pt x="57" y="155"/>
                      <a:pt x="57" y="155"/>
                    </a:cubicBezTo>
                    <a:cubicBezTo>
                      <a:pt x="77" y="174"/>
                      <a:pt x="77" y="174"/>
                      <a:pt x="77" y="174"/>
                    </a:cubicBezTo>
                    <a:cubicBezTo>
                      <a:pt x="91" y="158"/>
                      <a:pt x="91" y="158"/>
                      <a:pt x="91" y="158"/>
                    </a:cubicBezTo>
                    <a:cubicBezTo>
                      <a:pt x="114" y="135"/>
                      <a:pt x="114" y="135"/>
                      <a:pt x="114" y="135"/>
                    </a:cubicBezTo>
                    <a:cubicBezTo>
                      <a:pt x="131" y="151"/>
                      <a:pt x="131" y="151"/>
                      <a:pt x="131" y="151"/>
                    </a:cubicBezTo>
                    <a:cubicBezTo>
                      <a:pt x="113" y="170"/>
                      <a:pt x="113" y="170"/>
                      <a:pt x="113" y="170"/>
                    </a:cubicBezTo>
                    <a:cubicBezTo>
                      <a:pt x="98" y="185"/>
                      <a:pt x="98" y="185"/>
                      <a:pt x="98" y="185"/>
                    </a:cubicBezTo>
                    <a:cubicBezTo>
                      <a:pt x="118" y="204"/>
                      <a:pt x="118" y="204"/>
                      <a:pt x="118" y="204"/>
                    </a:cubicBezTo>
                    <a:cubicBezTo>
                      <a:pt x="132" y="188"/>
                      <a:pt x="132" y="188"/>
                      <a:pt x="132" y="188"/>
                    </a:cubicBezTo>
                    <a:cubicBezTo>
                      <a:pt x="150" y="169"/>
                      <a:pt x="150" y="169"/>
                      <a:pt x="150" y="169"/>
                    </a:cubicBezTo>
                    <a:cubicBezTo>
                      <a:pt x="175" y="192"/>
                      <a:pt x="175" y="192"/>
                      <a:pt x="175" y="192"/>
                    </a:cubicBezTo>
                    <a:cubicBezTo>
                      <a:pt x="150" y="217"/>
                      <a:pt x="150" y="217"/>
                      <a:pt x="150" y="217"/>
                    </a:cubicBezTo>
                    <a:cubicBezTo>
                      <a:pt x="134" y="233"/>
                      <a:pt x="134" y="233"/>
                      <a:pt x="134" y="233"/>
                    </a:cubicBezTo>
                    <a:lnTo>
                      <a:pt x="154" y="252"/>
                    </a:lnTo>
                    <a:close/>
                    <a:moveTo>
                      <a:pt x="20" y="172"/>
                    </a:moveTo>
                    <a:cubicBezTo>
                      <a:pt x="142" y="287"/>
                      <a:pt x="142" y="287"/>
                      <a:pt x="142" y="287"/>
                    </a:cubicBezTo>
                    <a:cubicBezTo>
                      <a:pt x="162" y="307"/>
                      <a:pt x="162" y="307"/>
                      <a:pt x="162" y="307"/>
                    </a:cubicBezTo>
                    <a:cubicBezTo>
                      <a:pt x="183" y="285"/>
                      <a:pt x="183" y="285"/>
                      <a:pt x="183" y="285"/>
                    </a:cubicBezTo>
                    <a:cubicBezTo>
                      <a:pt x="180" y="283"/>
                      <a:pt x="180" y="283"/>
                      <a:pt x="180" y="283"/>
                    </a:cubicBezTo>
                    <a:cubicBezTo>
                      <a:pt x="286" y="173"/>
                      <a:pt x="286" y="173"/>
                      <a:pt x="286" y="173"/>
                    </a:cubicBezTo>
                    <a:cubicBezTo>
                      <a:pt x="290" y="177"/>
                      <a:pt x="290" y="177"/>
                      <a:pt x="290" y="177"/>
                    </a:cubicBezTo>
                    <a:cubicBezTo>
                      <a:pt x="312" y="154"/>
                      <a:pt x="312" y="154"/>
                      <a:pt x="312" y="154"/>
                    </a:cubicBezTo>
                    <a:cubicBezTo>
                      <a:pt x="290" y="135"/>
                      <a:pt x="290" y="135"/>
                      <a:pt x="290" y="135"/>
                    </a:cubicBezTo>
                    <a:cubicBezTo>
                      <a:pt x="168" y="19"/>
                      <a:pt x="168" y="19"/>
                      <a:pt x="168" y="19"/>
                    </a:cubicBezTo>
                    <a:cubicBezTo>
                      <a:pt x="149" y="0"/>
                      <a:pt x="149" y="0"/>
                      <a:pt x="149" y="0"/>
                    </a:cubicBezTo>
                    <a:cubicBezTo>
                      <a:pt x="132" y="19"/>
                      <a:pt x="132" y="19"/>
                      <a:pt x="132" y="19"/>
                    </a:cubicBezTo>
                    <a:cubicBezTo>
                      <a:pt x="18" y="136"/>
                      <a:pt x="18" y="136"/>
                      <a:pt x="18" y="136"/>
                    </a:cubicBezTo>
                    <a:cubicBezTo>
                      <a:pt x="0" y="154"/>
                      <a:pt x="0" y="154"/>
                      <a:pt x="0" y="154"/>
                    </a:cubicBezTo>
                    <a:lnTo>
                      <a:pt x="20" y="172"/>
                    </a:lnTo>
                    <a:close/>
                    <a:moveTo>
                      <a:pt x="42" y="151"/>
                    </a:moveTo>
                    <a:cubicBezTo>
                      <a:pt x="148" y="42"/>
                      <a:pt x="148" y="42"/>
                      <a:pt x="148" y="42"/>
                    </a:cubicBezTo>
                    <a:cubicBezTo>
                      <a:pt x="267" y="155"/>
                      <a:pt x="267" y="155"/>
                      <a:pt x="267" y="155"/>
                    </a:cubicBezTo>
                    <a:cubicBezTo>
                      <a:pt x="161" y="264"/>
                      <a:pt x="161" y="264"/>
                      <a:pt x="161" y="264"/>
                    </a:cubicBezTo>
                    <a:lnTo>
                      <a:pt x="42"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6" name="Freeform 6"/>
              <p:cNvSpPr>
                <a:spLocks noEditPoints="1"/>
              </p:cNvSpPr>
              <p:nvPr/>
            </p:nvSpPr>
            <p:spPr bwMode="auto">
              <a:xfrm>
                <a:off x="3361114" y="571678"/>
                <a:ext cx="90724" cy="85762"/>
              </a:xfrm>
              <a:custGeom>
                <a:avLst/>
                <a:gdLst>
                  <a:gd name="T0" fmla="*/ 156 w 298"/>
                  <a:gd name="T1" fmla="*/ 168 h 281"/>
                  <a:gd name="T2" fmla="*/ 128 w 298"/>
                  <a:gd name="T3" fmla="*/ 200 h 281"/>
                  <a:gd name="T4" fmla="*/ 85 w 298"/>
                  <a:gd name="T5" fmla="*/ 232 h 281"/>
                  <a:gd name="T6" fmla="*/ 88 w 298"/>
                  <a:gd name="T7" fmla="*/ 206 h 281"/>
                  <a:gd name="T8" fmla="*/ 128 w 298"/>
                  <a:gd name="T9" fmla="*/ 154 h 281"/>
                  <a:gd name="T10" fmla="*/ 103 w 298"/>
                  <a:gd name="T11" fmla="*/ 175 h 281"/>
                  <a:gd name="T12" fmla="*/ 71 w 298"/>
                  <a:gd name="T13" fmla="*/ 191 h 281"/>
                  <a:gd name="T14" fmla="*/ 80 w 298"/>
                  <a:gd name="T15" fmla="*/ 161 h 281"/>
                  <a:gd name="T16" fmla="*/ 85 w 298"/>
                  <a:gd name="T17" fmla="*/ 137 h 281"/>
                  <a:gd name="T18" fmla="*/ 54 w 298"/>
                  <a:gd name="T19" fmla="*/ 124 h 281"/>
                  <a:gd name="T20" fmla="*/ 167 w 298"/>
                  <a:gd name="T21" fmla="*/ 66 h 281"/>
                  <a:gd name="T22" fmla="*/ 200 w 298"/>
                  <a:gd name="T23" fmla="*/ 79 h 281"/>
                  <a:gd name="T24" fmla="*/ 146 w 298"/>
                  <a:gd name="T25" fmla="*/ 106 h 281"/>
                  <a:gd name="T26" fmla="*/ 142 w 298"/>
                  <a:gd name="T27" fmla="*/ 133 h 281"/>
                  <a:gd name="T28" fmla="*/ 167 w 298"/>
                  <a:gd name="T29" fmla="*/ 141 h 281"/>
                  <a:gd name="T30" fmla="*/ 192 w 298"/>
                  <a:gd name="T31" fmla="*/ 87 h 281"/>
                  <a:gd name="T32" fmla="*/ 225 w 298"/>
                  <a:gd name="T33" fmla="*/ 95 h 281"/>
                  <a:gd name="T34" fmla="*/ 225 w 298"/>
                  <a:gd name="T35" fmla="*/ 142 h 281"/>
                  <a:gd name="T36" fmla="*/ 298 w 298"/>
                  <a:gd name="T37" fmla="*/ 160 h 281"/>
                  <a:gd name="T38" fmla="*/ 291 w 298"/>
                  <a:gd name="T39" fmla="*/ 194 h 281"/>
                  <a:gd name="T40" fmla="*/ 219 w 298"/>
                  <a:gd name="T41" fmla="*/ 173 h 281"/>
                  <a:gd name="T42" fmla="*/ 186 w 298"/>
                  <a:gd name="T43" fmla="*/ 159 h 281"/>
                  <a:gd name="T44" fmla="*/ 203 w 298"/>
                  <a:gd name="T45" fmla="*/ 186 h 281"/>
                  <a:gd name="T46" fmla="*/ 212 w 298"/>
                  <a:gd name="T47" fmla="*/ 228 h 281"/>
                  <a:gd name="T48" fmla="*/ 168 w 298"/>
                  <a:gd name="T49" fmla="*/ 237 h 281"/>
                  <a:gd name="T50" fmla="*/ 180 w 298"/>
                  <a:gd name="T51" fmla="*/ 218 h 281"/>
                  <a:gd name="T52" fmla="*/ 175 w 298"/>
                  <a:gd name="T53" fmla="*/ 195 h 281"/>
                  <a:gd name="T54" fmla="*/ 153 w 298"/>
                  <a:gd name="T55" fmla="*/ 226 h 281"/>
                  <a:gd name="T56" fmla="*/ 106 w 298"/>
                  <a:gd name="T57" fmla="*/ 281 h 281"/>
                  <a:gd name="T58" fmla="*/ 78 w 298"/>
                  <a:gd name="T59" fmla="*/ 265 h 281"/>
                  <a:gd name="T60" fmla="*/ 27 w 298"/>
                  <a:gd name="T61" fmla="*/ 155 h 281"/>
                  <a:gd name="T62" fmla="*/ 9 w 298"/>
                  <a:gd name="T63" fmla="*/ 118 h 281"/>
                  <a:gd name="T64" fmla="*/ 26 w 298"/>
                  <a:gd name="T65" fmla="*/ 91 h 281"/>
                  <a:gd name="T66" fmla="*/ 68 w 298"/>
                  <a:gd name="T67" fmla="*/ 55 h 281"/>
                  <a:gd name="T68" fmla="*/ 85 w 298"/>
                  <a:gd name="T69" fmla="*/ 30 h 281"/>
                  <a:gd name="T70" fmla="*/ 114 w 298"/>
                  <a:gd name="T71" fmla="*/ 45 h 281"/>
                  <a:gd name="T72" fmla="*/ 201 w 298"/>
                  <a:gd name="T73" fmla="*/ 0 h 281"/>
                  <a:gd name="T74" fmla="*/ 222 w 298"/>
                  <a:gd name="T75" fmla="*/ 40 h 281"/>
                  <a:gd name="T76" fmla="*/ 200 w 298"/>
                  <a:gd name="T77" fmla="*/ 67 h 281"/>
                  <a:gd name="T78" fmla="*/ 186 w 298"/>
                  <a:gd name="T79" fmla="*/ 38 h 281"/>
                  <a:gd name="T80" fmla="*/ 49 w 298"/>
                  <a:gd name="T81" fmla="*/ 128 h 281"/>
                  <a:gd name="T82" fmla="*/ 27 w 298"/>
                  <a:gd name="T83" fmla="*/ 155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8" h="281">
                    <a:moveTo>
                      <a:pt x="130" y="212"/>
                    </a:moveTo>
                    <a:cubicBezTo>
                      <a:pt x="142" y="194"/>
                      <a:pt x="151" y="180"/>
                      <a:pt x="156" y="168"/>
                    </a:cubicBezTo>
                    <a:cubicBezTo>
                      <a:pt x="155" y="167"/>
                      <a:pt x="153" y="166"/>
                      <a:pt x="152" y="165"/>
                    </a:cubicBezTo>
                    <a:cubicBezTo>
                      <a:pt x="143" y="178"/>
                      <a:pt x="135" y="190"/>
                      <a:pt x="128" y="200"/>
                    </a:cubicBezTo>
                    <a:cubicBezTo>
                      <a:pt x="121" y="210"/>
                      <a:pt x="110" y="223"/>
                      <a:pt x="94" y="239"/>
                    </a:cubicBezTo>
                    <a:cubicBezTo>
                      <a:pt x="90" y="236"/>
                      <a:pt x="87" y="234"/>
                      <a:pt x="85" y="232"/>
                    </a:cubicBezTo>
                    <a:cubicBezTo>
                      <a:pt x="82" y="230"/>
                      <a:pt x="76" y="227"/>
                      <a:pt x="68" y="223"/>
                    </a:cubicBezTo>
                    <a:cubicBezTo>
                      <a:pt x="76" y="216"/>
                      <a:pt x="83" y="211"/>
                      <a:pt x="88" y="206"/>
                    </a:cubicBezTo>
                    <a:cubicBezTo>
                      <a:pt x="94" y="200"/>
                      <a:pt x="101" y="193"/>
                      <a:pt x="108" y="184"/>
                    </a:cubicBezTo>
                    <a:cubicBezTo>
                      <a:pt x="115" y="175"/>
                      <a:pt x="122" y="165"/>
                      <a:pt x="128" y="154"/>
                    </a:cubicBezTo>
                    <a:cubicBezTo>
                      <a:pt x="124" y="154"/>
                      <a:pt x="124" y="154"/>
                      <a:pt x="124" y="154"/>
                    </a:cubicBezTo>
                    <a:cubicBezTo>
                      <a:pt x="115" y="164"/>
                      <a:pt x="108" y="171"/>
                      <a:pt x="103" y="175"/>
                    </a:cubicBezTo>
                    <a:cubicBezTo>
                      <a:pt x="99" y="180"/>
                      <a:pt x="90" y="187"/>
                      <a:pt x="79" y="198"/>
                    </a:cubicBezTo>
                    <a:cubicBezTo>
                      <a:pt x="76" y="195"/>
                      <a:pt x="73" y="193"/>
                      <a:pt x="71" y="191"/>
                    </a:cubicBezTo>
                    <a:cubicBezTo>
                      <a:pt x="68" y="189"/>
                      <a:pt x="62" y="186"/>
                      <a:pt x="53" y="181"/>
                    </a:cubicBezTo>
                    <a:cubicBezTo>
                      <a:pt x="60" y="176"/>
                      <a:pt x="69" y="170"/>
                      <a:pt x="80" y="161"/>
                    </a:cubicBezTo>
                    <a:cubicBezTo>
                      <a:pt x="92" y="153"/>
                      <a:pt x="104" y="139"/>
                      <a:pt x="118" y="120"/>
                    </a:cubicBezTo>
                    <a:cubicBezTo>
                      <a:pt x="85" y="137"/>
                      <a:pt x="85" y="137"/>
                      <a:pt x="85" y="137"/>
                    </a:cubicBezTo>
                    <a:cubicBezTo>
                      <a:pt x="66" y="148"/>
                      <a:pt x="66" y="148"/>
                      <a:pt x="66" y="148"/>
                    </a:cubicBezTo>
                    <a:cubicBezTo>
                      <a:pt x="54" y="124"/>
                      <a:pt x="54" y="124"/>
                      <a:pt x="54" y="124"/>
                    </a:cubicBezTo>
                    <a:cubicBezTo>
                      <a:pt x="74" y="115"/>
                      <a:pt x="74" y="115"/>
                      <a:pt x="74" y="115"/>
                    </a:cubicBezTo>
                    <a:cubicBezTo>
                      <a:pt x="167" y="66"/>
                      <a:pt x="167" y="66"/>
                      <a:pt x="167" y="66"/>
                    </a:cubicBezTo>
                    <a:cubicBezTo>
                      <a:pt x="188" y="55"/>
                      <a:pt x="188" y="55"/>
                      <a:pt x="188" y="55"/>
                    </a:cubicBezTo>
                    <a:cubicBezTo>
                      <a:pt x="200" y="79"/>
                      <a:pt x="200" y="79"/>
                      <a:pt x="200" y="79"/>
                    </a:cubicBezTo>
                    <a:cubicBezTo>
                      <a:pt x="179" y="89"/>
                      <a:pt x="179" y="89"/>
                      <a:pt x="179" y="89"/>
                    </a:cubicBezTo>
                    <a:cubicBezTo>
                      <a:pt x="146" y="106"/>
                      <a:pt x="146" y="106"/>
                      <a:pt x="146" y="106"/>
                    </a:cubicBezTo>
                    <a:cubicBezTo>
                      <a:pt x="150" y="107"/>
                      <a:pt x="154" y="108"/>
                      <a:pt x="158" y="108"/>
                    </a:cubicBezTo>
                    <a:cubicBezTo>
                      <a:pt x="153" y="117"/>
                      <a:pt x="147" y="125"/>
                      <a:pt x="142" y="133"/>
                    </a:cubicBezTo>
                    <a:cubicBezTo>
                      <a:pt x="151" y="134"/>
                      <a:pt x="157" y="136"/>
                      <a:pt x="160" y="137"/>
                    </a:cubicBezTo>
                    <a:cubicBezTo>
                      <a:pt x="167" y="141"/>
                      <a:pt x="167" y="141"/>
                      <a:pt x="167" y="141"/>
                    </a:cubicBezTo>
                    <a:cubicBezTo>
                      <a:pt x="179" y="120"/>
                      <a:pt x="185" y="108"/>
                      <a:pt x="186" y="103"/>
                    </a:cubicBezTo>
                    <a:cubicBezTo>
                      <a:pt x="192" y="87"/>
                      <a:pt x="192" y="87"/>
                      <a:pt x="192" y="87"/>
                    </a:cubicBezTo>
                    <a:cubicBezTo>
                      <a:pt x="196" y="89"/>
                      <a:pt x="199" y="90"/>
                      <a:pt x="202" y="91"/>
                    </a:cubicBezTo>
                    <a:cubicBezTo>
                      <a:pt x="205" y="92"/>
                      <a:pt x="212" y="93"/>
                      <a:pt x="225" y="95"/>
                    </a:cubicBezTo>
                    <a:cubicBezTo>
                      <a:pt x="218" y="107"/>
                      <a:pt x="212" y="117"/>
                      <a:pt x="207" y="126"/>
                    </a:cubicBezTo>
                    <a:cubicBezTo>
                      <a:pt x="211" y="130"/>
                      <a:pt x="217" y="136"/>
                      <a:pt x="225" y="142"/>
                    </a:cubicBezTo>
                    <a:cubicBezTo>
                      <a:pt x="233" y="149"/>
                      <a:pt x="243" y="154"/>
                      <a:pt x="257" y="157"/>
                    </a:cubicBezTo>
                    <a:cubicBezTo>
                      <a:pt x="271" y="160"/>
                      <a:pt x="284" y="161"/>
                      <a:pt x="298" y="160"/>
                    </a:cubicBezTo>
                    <a:cubicBezTo>
                      <a:pt x="296" y="166"/>
                      <a:pt x="295" y="171"/>
                      <a:pt x="294" y="175"/>
                    </a:cubicBezTo>
                    <a:cubicBezTo>
                      <a:pt x="293" y="178"/>
                      <a:pt x="292" y="185"/>
                      <a:pt x="291" y="194"/>
                    </a:cubicBezTo>
                    <a:cubicBezTo>
                      <a:pt x="272" y="193"/>
                      <a:pt x="257" y="190"/>
                      <a:pt x="247" y="186"/>
                    </a:cubicBezTo>
                    <a:cubicBezTo>
                      <a:pt x="236" y="183"/>
                      <a:pt x="227" y="178"/>
                      <a:pt x="219" y="173"/>
                    </a:cubicBezTo>
                    <a:cubicBezTo>
                      <a:pt x="211" y="167"/>
                      <a:pt x="202" y="160"/>
                      <a:pt x="192" y="150"/>
                    </a:cubicBezTo>
                    <a:cubicBezTo>
                      <a:pt x="186" y="159"/>
                      <a:pt x="186" y="159"/>
                      <a:pt x="186" y="159"/>
                    </a:cubicBezTo>
                    <a:cubicBezTo>
                      <a:pt x="189" y="162"/>
                      <a:pt x="191" y="166"/>
                      <a:pt x="193" y="168"/>
                    </a:cubicBezTo>
                    <a:cubicBezTo>
                      <a:pt x="195" y="171"/>
                      <a:pt x="198" y="177"/>
                      <a:pt x="203" y="186"/>
                    </a:cubicBezTo>
                    <a:cubicBezTo>
                      <a:pt x="208" y="195"/>
                      <a:pt x="211" y="202"/>
                      <a:pt x="213" y="208"/>
                    </a:cubicBezTo>
                    <a:cubicBezTo>
                      <a:pt x="215" y="215"/>
                      <a:pt x="214" y="222"/>
                      <a:pt x="212" y="228"/>
                    </a:cubicBezTo>
                    <a:cubicBezTo>
                      <a:pt x="210" y="235"/>
                      <a:pt x="200" y="243"/>
                      <a:pt x="182" y="253"/>
                    </a:cubicBezTo>
                    <a:cubicBezTo>
                      <a:pt x="175" y="244"/>
                      <a:pt x="170" y="239"/>
                      <a:pt x="168" y="237"/>
                    </a:cubicBezTo>
                    <a:cubicBezTo>
                      <a:pt x="158" y="230"/>
                      <a:pt x="158" y="230"/>
                      <a:pt x="158" y="230"/>
                    </a:cubicBezTo>
                    <a:cubicBezTo>
                      <a:pt x="171" y="225"/>
                      <a:pt x="178" y="222"/>
                      <a:pt x="180" y="218"/>
                    </a:cubicBezTo>
                    <a:cubicBezTo>
                      <a:pt x="182" y="215"/>
                      <a:pt x="182" y="211"/>
                      <a:pt x="180" y="206"/>
                    </a:cubicBezTo>
                    <a:cubicBezTo>
                      <a:pt x="178" y="202"/>
                      <a:pt x="177" y="198"/>
                      <a:pt x="175" y="195"/>
                    </a:cubicBezTo>
                    <a:cubicBezTo>
                      <a:pt x="174" y="192"/>
                      <a:pt x="174" y="192"/>
                      <a:pt x="174" y="192"/>
                    </a:cubicBezTo>
                    <a:cubicBezTo>
                      <a:pt x="169" y="202"/>
                      <a:pt x="162" y="213"/>
                      <a:pt x="153" y="226"/>
                    </a:cubicBezTo>
                    <a:cubicBezTo>
                      <a:pt x="144" y="238"/>
                      <a:pt x="137" y="248"/>
                      <a:pt x="130" y="255"/>
                    </a:cubicBezTo>
                    <a:cubicBezTo>
                      <a:pt x="106" y="281"/>
                      <a:pt x="106" y="281"/>
                      <a:pt x="106" y="281"/>
                    </a:cubicBezTo>
                    <a:cubicBezTo>
                      <a:pt x="99" y="276"/>
                      <a:pt x="94" y="273"/>
                      <a:pt x="90" y="271"/>
                    </a:cubicBezTo>
                    <a:cubicBezTo>
                      <a:pt x="78" y="265"/>
                      <a:pt x="78" y="265"/>
                      <a:pt x="78" y="265"/>
                    </a:cubicBezTo>
                    <a:cubicBezTo>
                      <a:pt x="101" y="247"/>
                      <a:pt x="118" y="229"/>
                      <a:pt x="130" y="212"/>
                    </a:cubicBezTo>
                    <a:close/>
                    <a:moveTo>
                      <a:pt x="27" y="155"/>
                    </a:moveTo>
                    <a:cubicBezTo>
                      <a:pt x="22" y="143"/>
                      <a:pt x="22" y="143"/>
                      <a:pt x="22" y="143"/>
                    </a:cubicBezTo>
                    <a:cubicBezTo>
                      <a:pt x="9" y="118"/>
                      <a:pt x="9" y="118"/>
                      <a:pt x="9" y="118"/>
                    </a:cubicBezTo>
                    <a:cubicBezTo>
                      <a:pt x="0" y="103"/>
                      <a:pt x="0" y="103"/>
                      <a:pt x="0" y="103"/>
                    </a:cubicBezTo>
                    <a:cubicBezTo>
                      <a:pt x="26" y="91"/>
                      <a:pt x="26" y="91"/>
                      <a:pt x="26" y="91"/>
                    </a:cubicBezTo>
                    <a:cubicBezTo>
                      <a:pt x="86" y="60"/>
                      <a:pt x="86" y="60"/>
                      <a:pt x="86" y="60"/>
                    </a:cubicBezTo>
                    <a:cubicBezTo>
                      <a:pt x="81" y="58"/>
                      <a:pt x="75" y="57"/>
                      <a:pt x="68" y="55"/>
                    </a:cubicBezTo>
                    <a:cubicBezTo>
                      <a:pt x="70" y="52"/>
                      <a:pt x="73" y="49"/>
                      <a:pt x="75" y="47"/>
                    </a:cubicBezTo>
                    <a:cubicBezTo>
                      <a:pt x="76" y="44"/>
                      <a:pt x="80" y="39"/>
                      <a:pt x="85" y="30"/>
                    </a:cubicBezTo>
                    <a:cubicBezTo>
                      <a:pt x="100" y="33"/>
                      <a:pt x="110" y="36"/>
                      <a:pt x="117" y="38"/>
                    </a:cubicBezTo>
                    <a:cubicBezTo>
                      <a:pt x="116" y="41"/>
                      <a:pt x="114" y="43"/>
                      <a:pt x="114" y="45"/>
                    </a:cubicBezTo>
                    <a:cubicBezTo>
                      <a:pt x="178" y="12"/>
                      <a:pt x="178" y="12"/>
                      <a:pt x="178" y="12"/>
                    </a:cubicBezTo>
                    <a:cubicBezTo>
                      <a:pt x="201" y="0"/>
                      <a:pt x="201" y="0"/>
                      <a:pt x="201" y="0"/>
                    </a:cubicBezTo>
                    <a:cubicBezTo>
                      <a:pt x="209" y="16"/>
                      <a:pt x="209" y="16"/>
                      <a:pt x="209" y="16"/>
                    </a:cubicBezTo>
                    <a:cubicBezTo>
                      <a:pt x="222" y="40"/>
                      <a:pt x="222" y="40"/>
                      <a:pt x="222" y="40"/>
                    </a:cubicBezTo>
                    <a:cubicBezTo>
                      <a:pt x="229" y="52"/>
                      <a:pt x="229" y="52"/>
                      <a:pt x="229" y="52"/>
                    </a:cubicBezTo>
                    <a:cubicBezTo>
                      <a:pt x="200" y="67"/>
                      <a:pt x="200" y="67"/>
                      <a:pt x="200" y="67"/>
                    </a:cubicBezTo>
                    <a:cubicBezTo>
                      <a:pt x="194" y="54"/>
                      <a:pt x="194" y="54"/>
                      <a:pt x="194" y="54"/>
                    </a:cubicBezTo>
                    <a:cubicBezTo>
                      <a:pt x="186" y="38"/>
                      <a:pt x="186" y="38"/>
                      <a:pt x="186" y="38"/>
                    </a:cubicBezTo>
                    <a:cubicBezTo>
                      <a:pt x="41" y="113"/>
                      <a:pt x="41" y="113"/>
                      <a:pt x="41" y="113"/>
                    </a:cubicBezTo>
                    <a:cubicBezTo>
                      <a:pt x="49" y="128"/>
                      <a:pt x="49" y="128"/>
                      <a:pt x="49" y="128"/>
                    </a:cubicBezTo>
                    <a:cubicBezTo>
                      <a:pt x="56" y="140"/>
                      <a:pt x="56" y="140"/>
                      <a:pt x="56" y="140"/>
                    </a:cubicBezTo>
                    <a:lnTo>
                      <a:pt x="27" y="1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7" name="Freeform 7"/>
              <p:cNvSpPr>
                <a:spLocks noEditPoints="1"/>
              </p:cNvSpPr>
              <p:nvPr/>
            </p:nvSpPr>
            <p:spPr bwMode="auto">
              <a:xfrm>
                <a:off x="3475936" y="542618"/>
                <a:ext cx="75839" cy="71587"/>
              </a:xfrm>
              <a:custGeom>
                <a:avLst/>
                <a:gdLst>
                  <a:gd name="T0" fmla="*/ 36 w 250"/>
                  <a:gd name="T1" fmla="*/ 73 h 236"/>
                  <a:gd name="T2" fmla="*/ 83 w 250"/>
                  <a:gd name="T3" fmla="*/ 66 h 236"/>
                  <a:gd name="T4" fmla="*/ 88 w 250"/>
                  <a:gd name="T5" fmla="*/ 95 h 236"/>
                  <a:gd name="T6" fmla="*/ 41 w 250"/>
                  <a:gd name="T7" fmla="*/ 102 h 236"/>
                  <a:gd name="T8" fmla="*/ 36 w 250"/>
                  <a:gd name="T9" fmla="*/ 73 h 236"/>
                  <a:gd name="T10" fmla="*/ 4 w 250"/>
                  <a:gd name="T11" fmla="*/ 71 h 236"/>
                  <a:gd name="T12" fmla="*/ 20 w 250"/>
                  <a:gd name="T13" fmla="*/ 167 h 236"/>
                  <a:gd name="T14" fmla="*/ 23 w 250"/>
                  <a:gd name="T15" fmla="*/ 193 h 236"/>
                  <a:gd name="T16" fmla="*/ 54 w 250"/>
                  <a:gd name="T17" fmla="*/ 188 h 236"/>
                  <a:gd name="T18" fmla="*/ 53 w 250"/>
                  <a:gd name="T19" fmla="*/ 184 h 236"/>
                  <a:gd name="T20" fmla="*/ 101 w 250"/>
                  <a:gd name="T21" fmla="*/ 177 h 236"/>
                  <a:gd name="T22" fmla="*/ 107 w 250"/>
                  <a:gd name="T23" fmla="*/ 213 h 236"/>
                  <a:gd name="T24" fmla="*/ 111 w 250"/>
                  <a:gd name="T25" fmla="*/ 226 h 236"/>
                  <a:gd name="T26" fmla="*/ 121 w 250"/>
                  <a:gd name="T27" fmla="*/ 234 h 236"/>
                  <a:gd name="T28" fmla="*/ 143 w 250"/>
                  <a:gd name="T29" fmla="*/ 235 h 236"/>
                  <a:gd name="T30" fmla="*/ 181 w 250"/>
                  <a:gd name="T31" fmla="*/ 229 h 236"/>
                  <a:gd name="T32" fmla="*/ 216 w 250"/>
                  <a:gd name="T33" fmla="*/ 224 h 236"/>
                  <a:gd name="T34" fmla="*/ 233 w 250"/>
                  <a:gd name="T35" fmla="*/ 219 h 236"/>
                  <a:gd name="T36" fmla="*/ 242 w 250"/>
                  <a:gd name="T37" fmla="*/ 209 h 236"/>
                  <a:gd name="T38" fmla="*/ 250 w 250"/>
                  <a:gd name="T39" fmla="*/ 176 h 236"/>
                  <a:gd name="T40" fmla="*/ 218 w 250"/>
                  <a:gd name="T41" fmla="*/ 167 h 236"/>
                  <a:gd name="T42" fmla="*/ 218 w 250"/>
                  <a:gd name="T43" fmla="*/ 177 h 236"/>
                  <a:gd name="T44" fmla="*/ 214 w 250"/>
                  <a:gd name="T45" fmla="*/ 191 h 236"/>
                  <a:gd name="T46" fmla="*/ 202 w 250"/>
                  <a:gd name="T47" fmla="*/ 197 h 236"/>
                  <a:gd name="T48" fmla="*/ 177 w 250"/>
                  <a:gd name="T49" fmla="*/ 201 h 236"/>
                  <a:gd name="T50" fmla="*/ 150 w 250"/>
                  <a:gd name="T51" fmla="*/ 205 h 236"/>
                  <a:gd name="T52" fmla="*/ 138 w 250"/>
                  <a:gd name="T53" fmla="*/ 204 h 236"/>
                  <a:gd name="T54" fmla="*/ 135 w 250"/>
                  <a:gd name="T55" fmla="*/ 198 h 236"/>
                  <a:gd name="T56" fmla="*/ 131 w 250"/>
                  <a:gd name="T57" fmla="*/ 172 h 236"/>
                  <a:gd name="T58" fmla="*/ 185 w 250"/>
                  <a:gd name="T59" fmla="*/ 163 h 236"/>
                  <a:gd name="T60" fmla="*/ 186 w 250"/>
                  <a:gd name="T61" fmla="*/ 168 h 236"/>
                  <a:gd name="T62" fmla="*/ 217 w 250"/>
                  <a:gd name="T63" fmla="*/ 163 h 236"/>
                  <a:gd name="T64" fmla="*/ 213 w 250"/>
                  <a:gd name="T65" fmla="*/ 139 h 236"/>
                  <a:gd name="T66" fmla="*/ 198 w 250"/>
                  <a:gd name="T67" fmla="*/ 41 h 236"/>
                  <a:gd name="T68" fmla="*/ 195 w 250"/>
                  <a:gd name="T69" fmla="*/ 19 h 236"/>
                  <a:gd name="T70" fmla="*/ 175 w 250"/>
                  <a:gd name="T71" fmla="*/ 23 h 236"/>
                  <a:gd name="T72" fmla="*/ 109 w 250"/>
                  <a:gd name="T73" fmla="*/ 33 h 236"/>
                  <a:gd name="T74" fmla="*/ 107 w 250"/>
                  <a:gd name="T75" fmla="*/ 19 h 236"/>
                  <a:gd name="T76" fmla="*/ 105 w 250"/>
                  <a:gd name="T77" fmla="*/ 0 h 236"/>
                  <a:gd name="T78" fmla="*/ 73 w 250"/>
                  <a:gd name="T79" fmla="*/ 5 h 236"/>
                  <a:gd name="T80" fmla="*/ 77 w 250"/>
                  <a:gd name="T81" fmla="*/ 24 h 236"/>
                  <a:gd name="T82" fmla="*/ 79 w 250"/>
                  <a:gd name="T83" fmla="*/ 38 h 236"/>
                  <a:gd name="T84" fmla="*/ 24 w 250"/>
                  <a:gd name="T85" fmla="*/ 47 h 236"/>
                  <a:gd name="T86" fmla="*/ 0 w 250"/>
                  <a:gd name="T87" fmla="*/ 50 h 236"/>
                  <a:gd name="T88" fmla="*/ 4 w 250"/>
                  <a:gd name="T89" fmla="*/ 71 h 236"/>
                  <a:gd name="T90" fmla="*/ 45 w 250"/>
                  <a:gd name="T91" fmla="*/ 129 h 236"/>
                  <a:gd name="T92" fmla="*/ 92 w 250"/>
                  <a:gd name="T93" fmla="*/ 121 h 236"/>
                  <a:gd name="T94" fmla="*/ 97 w 250"/>
                  <a:gd name="T95" fmla="*/ 149 h 236"/>
                  <a:gd name="T96" fmla="*/ 49 w 250"/>
                  <a:gd name="T97" fmla="*/ 157 h 236"/>
                  <a:gd name="T98" fmla="*/ 45 w 250"/>
                  <a:gd name="T99" fmla="*/ 129 h 236"/>
                  <a:gd name="T100" fmla="*/ 114 w 250"/>
                  <a:gd name="T101" fmla="*/ 61 h 236"/>
                  <a:gd name="T102" fmla="*/ 168 w 250"/>
                  <a:gd name="T103" fmla="*/ 53 h 236"/>
                  <a:gd name="T104" fmla="*/ 172 w 250"/>
                  <a:gd name="T105" fmla="*/ 82 h 236"/>
                  <a:gd name="T106" fmla="*/ 118 w 250"/>
                  <a:gd name="T107" fmla="*/ 90 h 236"/>
                  <a:gd name="T108" fmla="*/ 114 w 250"/>
                  <a:gd name="T109" fmla="*/ 61 h 236"/>
                  <a:gd name="T110" fmla="*/ 122 w 250"/>
                  <a:gd name="T111" fmla="*/ 116 h 236"/>
                  <a:gd name="T112" fmla="*/ 177 w 250"/>
                  <a:gd name="T113" fmla="*/ 108 h 236"/>
                  <a:gd name="T114" fmla="*/ 181 w 250"/>
                  <a:gd name="T115" fmla="*/ 136 h 236"/>
                  <a:gd name="T116" fmla="*/ 127 w 250"/>
                  <a:gd name="T117" fmla="*/ 145 h 236"/>
                  <a:gd name="T118" fmla="*/ 122 w 250"/>
                  <a:gd name="T119" fmla="*/ 11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0" h="236">
                    <a:moveTo>
                      <a:pt x="36" y="73"/>
                    </a:moveTo>
                    <a:cubicBezTo>
                      <a:pt x="83" y="66"/>
                      <a:pt x="83" y="66"/>
                      <a:pt x="83" y="66"/>
                    </a:cubicBezTo>
                    <a:cubicBezTo>
                      <a:pt x="88" y="95"/>
                      <a:pt x="88" y="95"/>
                      <a:pt x="88" y="95"/>
                    </a:cubicBezTo>
                    <a:cubicBezTo>
                      <a:pt x="41" y="102"/>
                      <a:pt x="41" y="102"/>
                      <a:pt x="41" y="102"/>
                    </a:cubicBezTo>
                    <a:lnTo>
                      <a:pt x="36" y="73"/>
                    </a:lnTo>
                    <a:close/>
                    <a:moveTo>
                      <a:pt x="4" y="71"/>
                    </a:moveTo>
                    <a:cubicBezTo>
                      <a:pt x="20" y="167"/>
                      <a:pt x="20" y="167"/>
                      <a:pt x="20" y="167"/>
                    </a:cubicBezTo>
                    <a:cubicBezTo>
                      <a:pt x="23" y="193"/>
                      <a:pt x="23" y="193"/>
                      <a:pt x="23" y="193"/>
                    </a:cubicBezTo>
                    <a:cubicBezTo>
                      <a:pt x="54" y="188"/>
                      <a:pt x="54" y="188"/>
                      <a:pt x="54" y="188"/>
                    </a:cubicBezTo>
                    <a:cubicBezTo>
                      <a:pt x="53" y="184"/>
                      <a:pt x="53" y="184"/>
                      <a:pt x="53" y="184"/>
                    </a:cubicBezTo>
                    <a:cubicBezTo>
                      <a:pt x="101" y="177"/>
                      <a:pt x="101" y="177"/>
                      <a:pt x="101" y="177"/>
                    </a:cubicBezTo>
                    <a:cubicBezTo>
                      <a:pt x="107" y="213"/>
                      <a:pt x="107" y="213"/>
                      <a:pt x="107" y="213"/>
                    </a:cubicBezTo>
                    <a:cubicBezTo>
                      <a:pt x="108" y="218"/>
                      <a:pt x="109" y="223"/>
                      <a:pt x="111" y="226"/>
                    </a:cubicBezTo>
                    <a:cubicBezTo>
                      <a:pt x="113" y="229"/>
                      <a:pt x="116" y="232"/>
                      <a:pt x="121" y="234"/>
                    </a:cubicBezTo>
                    <a:cubicBezTo>
                      <a:pt x="126" y="236"/>
                      <a:pt x="134" y="236"/>
                      <a:pt x="143" y="235"/>
                    </a:cubicBezTo>
                    <a:cubicBezTo>
                      <a:pt x="153" y="233"/>
                      <a:pt x="165" y="231"/>
                      <a:pt x="181" y="229"/>
                    </a:cubicBezTo>
                    <a:cubicBezTo>
                      <a:pt x="197" y="227"/>
                      <a:pt x="209" y="226"/>
                      <a:pt x="216" y="224"/>
                    </a:cubicBezTo>
                    <a:cubicBezTo>
                      <a:pt x="224" y="222"/>
                      <a:pt x="230" y="221"/>
                      <a:pt x="233" y="219"/>
                    </a:cubicBezTo>
                    <a:cubicBezTo>
                      <a:pt x="237" y="216"/>
                      <a:pt x="240" y="213"/>
                      <a:pt x="242" y="209"/>
                    </a:cubicBezTo>
                    <a:cubicBezTo>
                      <a:pt x="245" y="205"/>
                      <a:pt x="248" y="194"/>
                      <a:pt x="250" y="176"/>
                    </a:cubicBezTo>
                    <a:cubicBezTo>
                      <a:pt x="241" y="175"/>
                      <a:pt x="230" y="172"/>
                      <a:pt x="218" y="167"/>
                    </a:cubicBezTo>
                    <a:cubicBezTo>
                      <a:pt x="218" y="177"/>
                      <a:pt x="218" y="177"/>
                      <a:pt x="218" y="177"/>
                    </a:cubicBezTo>
                    <a:cubicBezTo>
                      <a:pt x="218" y="183"/>
                      <a:pt x="217" y="188"/>
                      <a:pt x="214" y="191"/>
                    </a:cubicBezTo>
                    <a:cubicBezTo>
                      <a:pt x="211" y="194"/>
                      <a:pt x="207" y="196"/>
                      <a:pt x="202" y="197"/>
                    </a:cubicBezTo>
                    <a:cubicBezTo>
                      <a:pt x="197" y="199"/>
                      <a:pt x="189" y="200"/>
                      <a:pt x="177" y="201"/>
                    </a:cubicBezTo>
                    <a:cubicBezTo>
                      <a:pt x="150" y="205"/>
                      <a:pt x="150" y="205"/>
                      <a:pt x="150" y="205"/>
                    </a:cubicBezTo>
                    <a:cubicBezTo>
                      <a:pt x="144" y="206"/>
                      <a:pt x="140" y="205"/>
                      <a:pt x="138" y="204"/>
                    </a:cubicBezTo>
                    <a:cubicBezTo>
                      <a:pt x="137" y="202"/>
                      <a:pt x="136" y="200"/>
                      <a:pt x="135" y="198"/>
                    </a:cubicBezTo>
                    <a:cubicBezTo>
                      <a:pt x="131" y="172"/>
                      <a:pt x="131" y="172"/>
                      <a:pt x="131" y="172"/>
                    </a:cubicBezTo>
                    <a:cubicBezTo>
                      <a:pt x="185" y="163"/>
                      <a:pt x="185" y="163"/>
                      <a:pt x="185" y="163"/>
                    </a:cubicBezTo>
                    <a:cubicBezTo>
                      <a:pt x="186" y="168"/>
                      <a:pt x="186" y="168"/>
                      <a:pt x="186" y="168"/>
                    </a:cubicBezTo>
                    <a:cubicBezTo>
                      <a:pt x="217" y="163"/>
                      <a:pt x="217" y="163"/>
                      <a:pt x="217" y="163"/>
                    </a:cubicBezTo>
                    <a:cubicBezTo>
                      <a:pt x="213" y="139"/>
                      <a:pt x="213" y="139"/>
                      <a:pt x="213" y="139"/>
                    </a:cubicBezTo>
                    <a:cubicBezTo>
                      <a:pt x="198" y="41"/>
                      <a:pt x="198" y="41"/>
                      <a:pt x="198" y="41"/>
                    </a:cubicBezTo>
                    <a:cubicBezTo>
                      <a:pt x="195" y="19"/>
                      <a:pt x="195" y="19"/>
                      <a:pt x="195" y="19"/>
                    </a:cubicBezTo>
                    <a:cubicBezTo>
                      <a:pt x="175" y="23"/>
                      <a:pt x="175" y="23"/>
                      <a:pt x="175" y="23"/>
                    </a:cubicBezTo>
                    <a:cubicBezTo>
                      <a:pt x="109" y="33"/>
                      <a:pt x="109" y="33"/>
                      <a:pt x="109" y="33"/>
                    </a:cubicBezTo>
                    <a:cubicBezTo>
                      <a:pt x="107" y="19"/>
                      <a:pt x="107" y="19"/>
                      <a:pt x="107" y="19"/>
                    </a:cubicBezTo>
                    <a:cubicBezTo>
                      <a:pt x="105" y="0"/>
                      <a:pt x="105" y="0"/>
                      <a:pt x="105" y="0"/>
                    </a:cubicBezTo>
                    <a:cubicBezTo>
                      <a:pt x="73" y="5"/>
                      <a:pt x="73" y="5"/>
                      <a:pt x="73" y="5"/>
                    </a:cubicBezTo>
                    <a:cubicBezTo>
                      <a:pt x="77" y="24"/>
                      <a:pt x="77" y="24"/>
                      <a:pt x="77" y="24"/>
                    </a:cubicBezTo>
                    <a:cubicBezTo>
                      <a:pt x="79" y="38"/>
                      <a:pt x="79" y="38"/>
                      <a:pt x="79" y="38"/>
                    </a:cubicBezTo>
                    <a:cubicBezTo>
                      <a:pt x="24" y="47"/>
                      <a:pt x="24" y="47"/>
                      <a:pt x="24" y="47"/>
                    </a:cubicBezTo>
                    <a:cubicBezTo>
                      <a:pt x="0" y="50"/>
                      <a:pt x="0" y="50"/>
                      <a:pt x="0" y="50"/>
                    </a:cubicBezTo>
                    <a:lnTo>
                      <a:pt x="4" y="71"/>
                    </a:lnTo>
                    <a:close/>
                    <a:moveTo>
                      <a:pt x="45" y="129"/>
                    </a:moveTo>
                    <a:cubicBezTo>
                      <a:pt x="92" y="121"/>
                      <a:pt x="92" y="121"/>
                      <a:pt x="92" y="121"/>
                    </a:cubicBezTo>
                    <a:cubicBezTo>
                      <a:pt x="97" y="149"/>
                      <a:pt x="97" y="149"/>
                      <a:pt x="97" y="149"/>
                    </a:cubicBezTo>
                    <a:cubicBezTo>
                      <a:pt x="49" y="157"/>
                      <a:pt x="49" y="157"/>
                      <a:pt x="49" y="157"/>
                    </a:cubicBezTo>
                    <a:lnTo>
                      <a:pt x="45" y="129"/>
                    </a:lnTo>
                    <a:close/>
                    <a:moveTo>
                      <a:pt x="114" y="61"/>
                    </a:moveTo>
                    <a:cubicBezTo>
                      <a:pt x="168" y="53"/>
                      <a:pt x="168" y="53"/>
                      <a:pt x="168" y="53"/>
                    </a:cubicBezTo>
                    <a:cubicBezTo>
                      <a:pt x="172" y="82"/>
                      <a:pt x="172" y="82"/>
                      <a:pt x="172" y="82"/>
                    </a:cubicBezTo>
                    <a:cubicBezTo>
                      <a:pt x="118" y="90"/>
                      <a:pt x="118" y="90"/>
                      <a:pt x="118" y="90"/>
                    </a:cubicBezTo>
                    <a:lnTo>
                      <a:pt x="114" y="61"/>
                    </a:lnTo>
                    <a:close/>
                    <a:moveTo>
                      <a:pt x="122" y="116"/>
                    </a:moveTo>
                    <a:cubicBezTo>
                      <a:pt x="177" y="108"/>
                      <a:pt x="177" y="108"/>
                      <a:pt x="177" y="108"/>
                    </a:cubicBezTo>
                    <a:cubicBezTo>
                      <a:pt x="181" y="136"/>
                      <a:pt x="181" y="136"/>
                      <a:pt x="181" y="136"/>
                    </a:cubicBezTo>
                    <a:cubicBezTo>
                      <a:pt x="127" y="145"/>
                      <a:pt x="127" y="145"/>
                      <a:pt x="127" y="145"/>
                    </a:cubicBezTo>
                    <a:lnTo>
                      <a:pt x="122"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8" name="Freeform 8"/>
              <p:cNvSpPr>
                <a:spLocks noEditPoints="1"/>
              </p:cNvSpPr>
              <p:nvPr/>
            </p:nvSpPr>
            <p:spPr bwMode="auto">
              <a:xfrm>
                <a:off x="3587214" y="542618"/>
                <a:ext cx="73004" cy="75130"/>
              </a:xfrm>
              <a:custGeom>
                <a:avLst/>
                <a:gdLst>
                  <a:gd name="T0" fmla="*/ 62 w 241"/>
                  <a:gd name="T1" fmla="*/ 84 h 247"/>
                  <a:gd name="T2" fmla="*/ 60 w 241"/>
                  <a:gd name="T3" fmla="*/ 135 h 247"/>
                  <a:gd name="T4" fmla="*/ 57 w 241"/>
                  <a:gd name="T5" fmla="*/ 74 h 247"/>
                  <a:gd name="T6" fmla="*/ 38 w 241"/>
                  <a:gd name="T7" fmla="*/ 184 h 247"/>
                  <a:gd name="T8" fmla="*/ 53 w 241"/>
                  <a:gd name="T9" fmla="*/ 170 h 247"/>
                  <a:gd name="T10" fmla="*/ 79 w 241"/>
                  <a:gd name="T11" fmla="*/ 158 h 247"/>
                  <a:gd name="T12" fmla="*/ 89 w 241"/>
                  <a:gd name="T13" fmla="*/ 155 h 247"/>
                  <a:gd name="T14" fmla="*/ 97 w 241"/>
                  <a:gd name="T15" fmla="*/ 161 h 247"/>
                  <a:gd name="T16" fmla="*/ 105 w 241"/>
                  <a:gd name="T17" fmla="*/ 115 h 247"/>
                  <a:gd name="T18" fmla="*/ 118 w 241"/>
                  <a:gd name="T19" fmla="*/ 88 h 247"/>
                  <a:gd name="T20" fmla="*/ 137 w 241"/>
                  <a:gd name="T21" fmla="*/ 129 h 247"/>
                  <a:gd name="T22" fmla="*/ 116 w 241"/>
                  <a:gd name="T23" fmla="*/ 159 h 247"/>
                  <a:gd name="T24" fmla="*/ 107 w 241"/>
                  <a:gd name="T25" fmla="*/ 192 h 247"/>
                  <a:gd name="T26" fmla="*/ 128 w 241"/>
                  <a:gd name="T27" fmla="*/ 189 h 247"/>
                  <a:gd name="T28" fmla="*/ 154 w 241"/>
                  <a:gd name="T29" fmla="*/ 178 h 247"/>
                  <a:gd name="T30" fmla="*/ 184 w 241"/>
                  <a:gd name="T31" fmla="*/ 174 h 247"/>
                  <a:gd name="T32" fmla="*/ 168 w 241"/>
                  <a:gd name="T33" fmla="*/ 131 h 247"/>
                  <a:gd name="T34" fmla="*/ 183 w 241"/>
                  <a:gd name="T35" fmla="*/ 93 h 247"/>
                  <a:gd name="T36" fmla="*/ 191 w 241"/>
                  <a:gd name="T37" fmla="*/ 72 h 247"/>
                  <a:gd name="T38" fmla="*/ 159 w 241"/>
                  <a:gd name="T39" fmla="*/ 70 h 247"/>
                  <a:gd name="T40" fmla="*/ 143 w 241"/>
                  <a:gd name="T41" fmla="*/ 76 h 247"/>
                  <a:gd name="T42" fmla="*/ 119 w 241"/>
                  <a:gd name="T43" fmla="*/ 86 h 247"/>
                  <a:gd name="T44" fmla="*/ 126 w 241"/>
                  <a:gd name="T45" fmla="*/ 68 h 247"/>
                  <a:gd name="T46" fmla="*/ 100 w 241"/>
                  <a:gd name="T47" fmla="*/ 47 h 247"/>
                  <a:gd name="T48" fmla="*/ 95 w 241"/>
                  <a:gd name="T49" fmla="*/ 69 h 247"/>
                  <a:gd name="T50" fmla="*/ 81 w 241"/>
                  <a:gd name="T51" fmla="*/ 60 h 247"/>
                  <a:gd name="T52" fmla="*/ 58 w 241"/>
                  <a:gd name="T53" fmla="*/ 69 h 247"/>
                  <a:gd name="T54" fmla="*/ 205 w 241"/>
                  <a:gd name="T55" fmla="*/ 60 h 247"/>
                  <a:gd name="T56" fmla="*/ 176 w 241"/>
                  <a:gd name="T57" fmla="*/ 212 h 247"/>
                  <a:gd name="T58" fmla="*/ 149 w 241"/>
                  <a:gd name="T59" fmla="*/ 208 h 247"/>
                  <a:gd name="T60" fmla="*/ 154 w 241"/>
                  <a:gd name="T61" fmla="*/ 235 h 247"/>
                  <a:gd name="T62" fmla="*/ 189 w 241"/>
                  <a:gd name="T63" fmla="*/ 245 h 247"/>
                  <a:gd name="T64" fmla="*/ 208 w 241"/>
                  <a:gd name="T65" fmla="*/ 223 h 247"/>
                  <a:gd name="T66" fmla="*/ 241 w 241"/>
                  <a:gd name="T67" fmla="*/ 36 h 247"/>
                  <a:gd name="T68" fmla="*/ 67 w 241"/>
                  <a:gd name="T69" fmla="*/ 7 h 247"/>
                  <a:gd name="T70" fmla="*/ 32 w 241"/>
                  <a:gd name="T71" fmla="*/ 31 h 247"/>
                  <a:gd name="T72" fmla="*/ 0 w 241"/>
                  <a:gd name="T73" fmla="*/ 21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1" h="247">
                    <a:moveTo>
                      <a:pt x="57" y="74"/>
                    </a:moveTo>
                    <a:cubicBezTo>
                      <a:pt x="62" y="84"/>
                      <a:pt x="62" y="84"/>
                      <a:pt x="62" y="84"/>
                    </a:cubicBezTo>
                    <a:cubicBezTo>
                      <a:pt x="63" y="87"/>
                      <a:pt x="67" y="96"/>
                      <a:pt x="74" y="113"/>
                    </a:cubicBezTo>
                    <a:cubicBezTo>
                      <a:pt x="69" y="123"/>
                      <a:pt x="65" y="130"/>
                      <a:pt x="60" y="135"/>
                    </a:cubicBezTo>
                    <a:cubicBezTo>
                      <a:pt x="56" y="140"/>
                      <a:pt x="50" y="145"/>
                      <a:pt x="43" y="150"/>
                    </a:cubicBezTo>
                    <a:lnTo>
                      <a:pt x="57" y="74"/>
                    </a:lnTo>
                    <a:close/>
                    <a:moveTo>
                      <a:pt x="32" y="217"/>
                    </a:moveTo>
                    <a:cubicBezTo>
                      <a:pt x="38" y="184"/>
                      <a:pt x="38" y="184"/>
                      <a:pt x="38" y="184"/>
                    </a:cubicBezTo>
                    <a:cubicBezTo>
                      <a:pt x="43" y="154"/>
                      <a:pt x="43" y="154"/>
                      <a:pt x="43" y="154"/>
                    </a:cubicBezTo>
                    <a:cubicBezTo>
                      <a:pt x="48" y="161"/>
                      <a:pt x="52" y="167"/>
                      <a:pt x="53" y="170"/>
                    </a:cubicBezTo>
                    <a:cubicBezTo>
                      <a:pt x="55" y="173"/>
                      <a:pt x="57" y="176"/>
                      <a:pt x="58" y="179"/>
                    </a:cubicBezTo>
                    <a:cubicBezTo>
                      <a:pt x="69" y="168"/>
                      <a:pt x="76" y="161"/>
                      <a:pt x="79" y="158"/>
                    </a:cubicBezTo>
                    <a:cubicBezTo>
                      <a:pt x="82" y="154"/>
                      <a:pt x="85" y="151"/>
                      <a:pt x="87" y="148"/>
                    </a:cubicBezTo>
                    <a:cubicBezTo>
                      <a:pt x="89" y="155"/>
                      <a:pt x="89" y="155"/>
                      <a:pt x="89" y="155"/>
                    </a:cubicBezTo>
                    <a:cubicBezTo>
                      <a:pt x="89" y="156"/>
                      <a:pt x="90" y="160"/>
                      <a:pt x="90" y="166"/>
                    </a:cubicBezTo>
                    <a:cubicBezTo>
                      <a:pt x="97" y="161"/>
                      <a:pt x="97" y="161"/>
                      <a:pt x="97" y="161"/>
                    </a:cubicBezTo>
                    <a:cubicBezTo>
                      <a:pt x="101" y="159"/>
                      <a:pt x="108" y="156"/>
                      <a:pt x="118" y="152"/>
                    </a:cubicBezTo>
                    <a:cubicBezTo>
                      <a:pt x="114" y="139"/>
                      <a:pt x="110" y="127"/>
                      <a:pt x="105" y="115"/>
                    </a:cubicBezTo>
                    <a:cubicBezTo>
                      <a:pt x="110" y="107"/>
                      <a:pt x="110" y="107"/>
                      <a:pt x="110" y="107"/>
                    </a:cubicBezTo>
                    <a:cubicBezTo>
                      <a:pt x="111" y="104"/>
                      <a:pt x="114" y="98"/>
                      <a:pt x="118" y="88"/>
                    </a:cubicBezTo>
                    <a:cubicBezTo>
                      <a:pt x="124" y="99"/>
                      <a:pt x="128" y="106"/>
                      <a:pt x="130" y="109"/>
                    </a:cubicBezTo>
                    <a:cubicBezTo>
                      <a:pt x="131" y="112"/>
                      <a:pt x="133" y="119"/>
                      <a:pt x="137" y="129"/>
                    </a:cubicBezTo>
                    <a:cubicBezTo>
                      <a:pt x="131" y="139"/>
                      <a:pt x="131" y="139"/>
                      <a:pt x="131" y="139"/>
                    </a:cubicBezTo>
                    <a:cubicBezTo>
                      <a:pt x="127" y="146"/>
                      <a:pt x="122" y="152"/>
                      <a:pt x="116" y="159"/>
                    </a:cubicBezTo>
                    <a:cubicBezTo>
                      <a:pt x="110" y="166"/>
                      <a:pt x="102" y="172"/>
                      <a:pt x="92" y="179"/>
                    </a:cubicBezTo>
                    <a:cubicBezTo>
                      <a:pt x="100" y="184"/>
                      <a:pt x="105" y="189"/>
                      <a:pt x="107" y="192"/>
                    </a:cubicBezTo>
                    <a:cubicBezTo>
                      <a:pt x="110" y="194"/>
                      <a:pt x="112" y="197"/>
                      <a:pt x="115" y="200"/>
                    </a:cubicBezTo>
                    <a:cubicBezTo>
                      <a:pt x="120" y="196"/>
                      <a:pt x="125" y="192"/>
                      <a:pt x="128" y="189"/>
                    </a:cubicBezTo>
                    <a:cubicBezTo>
                      <a:pt x="132" y="185"/>
                      <a:pt x="139" y="177"/>
                      <a:pt x="150" y="163"/>
                    </a:cubicBezTo>
                    <a:cubicBezTo>
                      <a:pt x="154" y="178"/>
                      <a:pt x="154" y="178"/>
                      <a:pt x="154" y="178"/>
                    </a:cubicBezTo>
                    <a:cubicBezTo>
                      <a:pt x="155" y="179"/>
                      <a:pt x="156" y="184"/>
                      <a:pt x="157" y="191"/>
                    </a:cubicBezTo>
                    <a:cubicBezTo>
                      <a:pt x="167" y="184"/>
                      <a:pt x="176" y="178"/>
                      <a:pt x="184" y="174"/>
                    </a:cubicBezTo>
                    <a:cubicBezTo>
                      <a:pt x="181" y="165"/>
                      <a:pt x="181" y="165"/>
                      <a:pt x="181" y="165"/>
                    </a:cubicBezTo>
                    <a:cubicBezTo>
                      <a:pt x="181" y="165"/>
                      <a:pt x="177" y="153"/>
                      <a:pt x="168" y="131"/>
                    </a:cubicBezTo>
                    <a:cubicBezTo>
                      <a:pt x="175" y="116"/>
                      <a:pt x="175" y="116"/>
                      <a:pt x="175" y="116"/>
                    </a:cubicBezTo>
                    <a:cubicBezTo>
                      <a:pt x="177" y="110"/>
                      <a:pt x="180" y="103"/>
                      <a:pt x="183" y="93"/>
                    </a:cubicBezTo>
                    <a:cubicBezTo>
                      <a:pt x="188" y="79"/>
                      <a:pt x="188" y="79"/>
                      <a:pt x="188" y="79"/>
                    </a:cubicBezTo>
                    <a:cubicBezTo>
                      <a:pt x="189" y="77"/>
                      <a:pt x="189" y="75"/>
                      <a:pt x="191" y="72"/>
                    </a:cubicBezTo>
                    <a:cubicBezTo>
                      <a:pt x="181" y="69"/>
                      <a:pt x="171" y="66"/>
                      <a:pt x="160" y="62"/>
                    </a:cubicBezTo>
                    <a:cubicBezTo>
                      <a:pt x="159" y="70"/>
                      <a:pt x="159" y="70"/>
                      <a:pt x="159" y="70"/>
                    </a:cubicBezTo>
                    <a:cubicBezTo>
                      <a:pt x="158" y="74"/>
                      <a:pt x="156" y="82"/>
                      <a:pt x="152" y="94"/>
                    </a:cubicBezTo>
                    <a:cubicBezTo>
                      <a:pt x="149" y="87"/>
                      <a:pt x="146" y="81"/>
                      <a:pt x="143" y="76"/>
                    </a:cubicBezTo>
                    <a:cubicBezTo>
                      <a:pt x="137" y="80"/>
                      <a:pt x="137" y="80"/>
                      <a:pt x="137" y="80"/>
                    </a:cubicBezTo>
                    <a:cubicBezTo>
                      <a:pt x="133" y="82"/>
                      <a:pt x="127" y="84"/>
                      <a:pt x="119" y="86"/>
                    </a:cubicBezTo>
                    <a:cubicBezTo>
                      <a:pt x="124" y="74"/>
                      <a:pt x="124" y="74"/>
                      <a:pt x="124" y="74"/>
                    </a:cubicBezTo>
                    <a:cubicBezTo>
                      <a:pt x="124" y="74"/>
                      <a:pt x="125" y="72"/>
                      <a:pt x="126" y="68"/>
                    </a:cubicBezTo>
                    <a:cubicBezTo>
                      <a:pt x="127" y="64"/>
                      <a:pt x="128" y="61"/>
                      <a:pt x="129" y="58"/>
                    </a:cubicBezTo>
                    <a:cubicBezTo>
                      <a:pt x="118" y="55"/>
                      <a:pt x="108" y="51"/>
                      <a:pt x="100" y="47"/>
                    </a:cubicBezTo>
                    <a:cubicBezTo>
                      <a:pt x="98" y="58"/>
                      <a:pt x="98" y="58"/>
                      <a:pt x="98" y="58"/>
                    </a:cubicBezTo>
                    <a:cubicBezTo>
                      <a:pt x="97" y="62"/>
                      <a:pt x="96" y="66"/>
                      <a:pt x="95" y="69"/>
                    </a:cubicBezTo>
                    <a:cubicBezTo>
                      <a:pt x="94" y="73"/>
                      <a:pt x="92" y="77"/>
                      <a:pt x="90" y="81"/>
                    </a:cubicBezTo>
                    <a:cubicBezTo>
                      <a:pt x="87" y="73"/>
                      <a:pt x="83" y="66"/>
                      <a:pt x="81" y="60"/>
                    </a:cubicBezTo>
                    <a:cubicBezTo>
                      <a:pt x="73" y="64"/>
                      <a:pt x="68" y="66"/>
                      <a:pt x="66" y="67"/>
                    </a:cubicBezTo>
                    <a:cubicBezTo>
                      <a:pt x="63" y="68"/>
                      <a:pt x="60" y="69"/>
                      <a:pt x="58" y="69"/>
                    </a:cubicBezTo>
                    <a:cubicBezTo>
                      <a:pt x="64" y="35"/>
                      <a:pt x="64" y="35"/>
                      <a:pt x="64" y="35"/>
                    </a:cubicBezTo>
                    <a:cubicBezTo>
                      <a:pt x="205" y="60"/>
                      <a:pt x="205" y="60"/>
                      <a:pt x="205" y="60"/>
                    </a:cubicBezTo>
                    <a:cubicBezTo>
                      <a:pt x="179" y="206"/>
                      <a:pt x="179" y="206"/>
                      <a:pt x="179" y="206"/>
                    </a:cubicBezTo>
                    <a:cubicBezTo>
                      <a:pt x="179" y="209"/>
                      <a:pt x="178" y="210"/>
                      <a:pt x="176" y="212"/>
                    </a:cubicBezTo>
                    <a:cubicBezTo>
                      <a:pt x="175" y="214"/>
                      <a:pt x="171" y="214"/>
                      <a:pt x="165" y="212"/>
                    </a:cubicBezTo>
                    <a:cubicBezTo>
                      <a:pt x="160" y="211"/>
                      <a:pt x="154" y="210"/>
                      <a:pt x="149" y="208"/>
                    </a:cubicBezTo>
                    <a:cubicBezTo>
                      <a:pt x="151" y="217"/>
                      <a:pt x="151" y="217"/>
                      <a:pt x="151" y="217"/>
                    </a:cubicBezTo>
                    <a:cubicBezTo>
                      <a:pt x="153" y="225"/>
                      <a:pt x="154" y="231"/>
                      <a:pt x="154" y="235"/>
                    </a:cubicBezTo>
                    <a:cubicBezTo>
                      <a:pt x="154" y="239"/>
                      <a:pt x="153" y="242"/>
                      <a:pt x="153" y="245"/>
                    </a:cubicBezTo>
                    <a:cubicBezTo>
                      <a:pt x="169" y="246"/>
                      <a:pt x="181" y="247"/>
                      <a:pt x="189" y="245"/>
                    </a:cubicBezTo>
                    <a:cubicBezTo>
                      <a:pt x="196" y="244"/>
                      <a:pt x="201" y="241"/>
                      <a:pt x="203" y="237"/>
                    </a:cubicBezTo>
                    <a:cubicBezTo>
                      <a:pt x="205" y="233"/>
                      <a:pt x="207" y="228"/>
                      <a:pt x="208" y="223"/>
                    </a:cubicBezTo>
                    <a:cubicBezTo>
                      <a:pt x="235" y="66"/>
                      <a:pt x="235" y="66"/>
                      <a:pt x="235" y="66"/>
                    </a:cubicBezTo>
                    <a:cubicBezTo>
                      <a:pt x="241" y="36"/>
                      <a:pt x="241" y="36"/>
                      <a:pt x="241" y="36"/>
                    </a:cubicBezTo>
                    <a:cubicBezTo>
                      <a:pt x="211" y="32"/>
                      <a:pt x="211" y="32"/>
                      <a:pt x="211" y="32"/>
                    </a:cubicBezTo>
                    <a:cubicBezTo>
                      <a:pt x="67" y="7"/>
                      <a:pt x="67" y="7"/>
                      <a:pt x="67" y="7"/>
                    </a:cubicBezTo>
                    <a:cubicBezTo>
                      <a:pt x="37" y="0"/>
                      <a:pt x="37" y="0"/>
                      <a:pt x="37" y="0"/>
                    </a:cubicBezTo>
                    <a:cubicBezTo>
                      <a:pt x="32" y="31"/>
                      <a:pt x="32" y="31"/>
                      <a:pt x="32" y="31"/>
                    </a:cubicBezTo>
                    <a:cubicBezTo>
                      <a:pt x="6" y="179"/>
                      <a:pt x="6" y="179"/>
                      <a:pt x="6" y="179"/>
                    </a:cubicBezTo>
                    <a:cubicBezTo>
                      <a:pt x="0" y="211"/>
                      <a:pt x="0" y="211"/>
                      <a:pt x="0" y="211"/>
                    </a:cubicBezTo>
                    <a:lnTo>
                      <a:pt x="32"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9" name="Freeform 9"/>
              <p:cNvSpPr>
                <a:spLocks noEditPoints="1"/>
              </p:cNvSpPr>
              <p:nvPr/>
            </p:nvSpPr>
            <p:spPr bwMode="auto">
              <a:xfrm>
                <a:off x="3693530" y="580892"/>
                <a:ext cx="71587" cy="77257"/>
              </a:xfrm>
              <a:custGeom>
                <a:avLst/>
                <a:gdLst>
                  <a:gd name="T0" fmla="*/ 30 w 237"/>
                  <a:gd name="T1" fmla="*/ 80 h 253"/>
                  <a:gd name="T2" fmla="*/ 24 w 237"/>
                  <a:gd name="T3" fmla="*/ 52 h 253"/>
                  <a:gd name="T4" fmla="*/ 21 w 237"/>
                  <a:gd name="T5" fmla="*/ 44 h 253"/>
                  <a:gd name="T6" fmla="*/ 59 w 237"/>
                  <a:gd name="T7" fmla="*/ 41 h 253"/>
                  <a:gd name="T8" fmla="*/ 99 w 237"/>
                  <a:gd name="T9" fmla="*/ 27 h 253"/>
                  <a:gd name="T10" fmla="*/ 133 w 237"/>
                  <a:gd name="T11" fmla="*/ 5 h 253"/>
                  <a:gd name="T12" fmla="*/ 139 w 237"/>
                  <a:gd name="T13" fmla="*/ 0 h 253"/>
                  <a:gd name="T14" fmla="*/ 160 w 237"/>
                  <a:gd name="T15" fmla="*/ 28 h 253"/>
                  <a:gd name="T16" fmla="*/ 119 w 237"/>
                  <a:gd name="T17" fmla="*/ 51 h 253"/>
                  <a:gd name="T18" fmla="*/ 77 w 237"/>
                  <a:gd name="T19" fmla="*/ 68 h 253"/>
                  <a:gd name="T20" fmla="*/ 30 w 237"/>
                  <a:gd name="T21" fmla="*/ 80 h 253"/>
                  <a:gd name="T22" fmla="*/ 26 w 237"/>
                  <a:gd name="T23" fmla="*/ 133 h 253"/>
                  <a:gd name="T24" fmla="*/ 47 w 237"/>
                  <a:gd name="T25" fmla="*/ 127 h 253"/>
                  <a:gd name="T26" fmla="*/ 73 w 237"/>
                  <a:gd name="T27" fmla="*/ 116 h 253"/>
                  <a:gd name="T28" fmla="*/ 101 w 237"/>
                  <a:gd name="T29" fmla="*/ 101 h 253"/>
                  <a:gd name="T30" fmla="*/ 118 w 237"/>
                  <a:gd name="T31" fmla="*/ 88 h 253"/>
                  <a:gd name="T32" fmla="*/ 123 w 237"/>
                  <a:gd name="T33" fmla="*/ 83 h 253"/>
                  <a:gd name="T34" fmla="*/ 143 w 237"/>
                  <a:gd name="T35" fmla="*/ 116 h 253"/>
                  <a:gd name="T36" fmla="*/ 132 w 237"/>
                  <a:gd name="T37" fmla="*/ 122 h 253"/>
                  <a:gd name="T38" fmla="*/ 112 w 237"/>
                  <a:gd name="T39" fmla="*/ 131 h 253"/>
                  <a:gd name="T40" fmla="*/ 83 w 237"/>
                  <a:gd name="T41" fmla="*/ 144 h 253"/>
                  <a:gd name="T42" fmla="*/ 48 w 237"/>
                  <a:gd name="T43" fmla="*/ 155 h 253"/>
                  <a:gd name="T44" fmla="*/ 133 w 237"/>
                  <a:gd name="T45" fmla="*/ 197 h 253"/>
                  <a:gd name="T46" fmla="*/ 130 w 237"/>
                  <a:gd name="T47" fmla="*/ 171 h 253"/>
                  <a:gd name="T48" fmla="*/ 127 w 237"/>
                  <a:gd name="T49" fmla="*/ 155 h 253"/>
                  <a:gd name="T50" fmla="*/ 152 w 237"/>
                  <a:gd name="T51" fmla="*/ 156 h 253"/>
                  <a:gd name="T52" fmla="*/ 159 w 237"/>
                  <a:gd name="T53" fmla="*/ 155 h 253"/>
                  <a:gd name="T54" fmla="*/ 171 w 237"/>
                  <a:gd name="T55" fmla="*/ 247 h 253"/>
                  <a:gd name="T56" fmla="*/ 143 w 237"/>
                  <a:gd name="T57" fmla="*/ 251 h 253"/>
                  <a:gd name="T58" fmla="*/ 134 w 237"/>
                  <a:gd name="T59" fmla="*/ 253 h 253"/>
                  <a:gd name="T60" fmla="*/ 135 w 237"/>
                  <a:gd name="T61" fmla="*/ 243 h 253"/>
                  <a:gd name="T62" fmla="*/ 134 w 237"/>
                  <a:gd name="T63" fmla="*/ 226 h 253"/>
                  <a:gd name="T64" fmla="*/ 72 w 237"/>
                  <a:gd name="T65" fmla="*/ 198 h 253"/>
                  <a:gd name="T66" fmla="*/ 22 w 237"/>
                  <a:gd name="T67" fmla="*/ 177 h 253"/>
                  <a:gd name="T68" fmla="*/ 0 w 237"/>
                  <a:gd name="T69" fmla="*/ 170 h 253"/>
                  <a:gd name="T70" fmla="*/ 3 w 237"/>
                  <a:gd name="T71" fmla="*/ 144 h 253"/>
                  <a:gd name="T72" fmla="*/ 3 w 237"/>
                  <a:gd name="T73" fmla="*/ 135 h 253"/>
                  <a:gd name="T74" fmla="*/ 26 w 237"/>
                  <a:gd name="T75" fmla="*/ 133 h 253"/>
                  <a:gd name="T76" fmla="*/ 188 w 237"/>
                  <a:gd name="T77" fmla="*/ 22 h 253"/>
                  <a:gd name="T78" fmla="*/ 217 w 237"/>
                  <a:gd name="T79" fmla="*/ 39 h 253"/>
                  <a:gd name="T80" fmla="*/ 212 w 237"/>
                  <a:gd name="T81" fmla="*/ 47 h 253"/>
                  <a:gd name="T82" fmla="*/ 208 w 237"/>
                  <a:gd name="T83" fmla="*/ 57 h 253"/>
                  <a:gd name="T84" fmla="*/ 204 w 237"/>
                  <a:gd name="T85" fmla="*/ 80 h 253"/>
                  <a:gd name="T86" fmla="*/ 206 w 237"/>
                  <a:gd name="T87" fmla="*/ 110 h 253"/>
                  <a:gd name="T88" fmla="*/ 215 w 237"/>
                  <a:gd name="T89" fmla="*/ 132 h 253"/>
                  <a:gd name="T90" fmla="*/ 222 w 237"/>
                  <a:gd name="T91" fmla="*/ 144 h 253"/>
                  <a:gd name="T92" fmla="*/ 237 w 237"/>
                  <a:gd name="T93" fmla="*/ 159 h 253"/>
                  <a:gd name="T94" fmla="*/ 227 w 237"/>
                  <a:gd name="T95" fmla="*/ 163 h 253"/>
                  <a:gd name="T96" fmla="*/ 204 w 237"/>
                  <a:gd name="T97" fmla="*/ 178 h 253"/>
                  <a:gd name="T98" fmla="*/ 183 w 237"/>
                  <a:gd name="T99" fmla="*/ 141 h 253"/>
                  <a:gd name="T100" fmla="*/ 173 w 237"/>
                  <a:gd name="T101" fmla="*/ 106 h 253"/>
                  <a:gd name="T102" fmla="*/ 173 w 237"/>
                  <a:gd name="T103" fmla="*/ 75 h 253"/>
                  <a:gd name="T104" fmla="*/ 177 w 237"/>
                  <a:gd name="T105" fmla="*/ 51 h 253"/>
                  <a:gd name="T106" fmla="*/ 188 w 237"/>
                  <a:gd name="T107" fmla="*/ 2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7" h="253">
                    <a:moveTo>
                      <a:pt x="30" y="80"/>
                    </a:moveTo>
                    <a:cubicBezTo>
                      <a:pt x="28" y="67"/>
                      <a:pt x="26" y="57"/>
                      <a:pt x="24" y="52"/>
                    </a:cubicBezTo>
                    <a:cubicBezTo>
                      <a:pt x="21" y="44"/>
                      <a:pt x="21" y="44"/>
                      <a:pt x="21" y="44"/>
                    </a:cubicBezTo>
                    <a:cubicBezTo>
                      <a:pt x="32" y="46"/>
                      <a:pt x="44" y="45"/>
                      <a:pt x="59" y="41"/>
                    </a:cubicBezTo>
                    <a:cubicBezTo>
                      <a:pt x="73" y="37"/>
                      <a:pt x="86" y="32"/>
                      <a:pt x="99" y="27"/>
                    </a:cubicBezTo>
                    <a:cubicBezTo>
                      <a:pt x="112" y="20"/>
                      <a:pt x="123" y="13"/>
                      <a:pt x="133" y="5"/>
                    </a:cubicBezTo>
                    <a:cubicBezTo>
                      <a:pt x="139" y="0"/>
                      <a:pt x="139" y="0"/>
                      <a:pt x="139" y="0"/>
                    </a:cubicBezTo>
                    <a:cubicBezTo>
                      <a:pt x="145" y="10"/>
                      <a:pt x="152" y="19"/>
                      <a:pt x="160" y="28"/>
                    </a:cubicBezTo>
                    <a:cubicBezTo>
                      <a:pt x="144" y="37"/>
                      <a:pt x="130" y="45"/>
                      <a:pt x="119" y="51"/>
                    </a:cubicBezTo>
                    <a:cubicBezTo>
                      <a:pt x="108" y="57"/>
                      <a:pt x="94" y="63"/>
                      <a:pt x="77" y="68"/>
                    </a:cubicBezTo>
                    <a:cubicBezTo>
                      <a:pt x="59" y="73"/>
                      <a:pt x="44" y="77"/>
                      <a:pt x="30" y="80"/>
                    </a:cubicBezTo>
                    <a:close/>
                    <a:moveTo>
                      <a:pt x="26" y="133"/>
                    </a:moveTo>
                    <a:cubicBezTo>
                      <a:pt x="31" y="132"/>
                      <a:pt x="38" y="130"/>
                      <a:pt x="47" y="127"/>
                    </a:cubicBezTo>
                    <a:cubicBezTo>
                      <a:pt x="55" y="124"/>
                      <a:pt x="64" y="120"/>
                      <a:pt x="73" y="116"/>
                    </a:cubicBezTo>
                    <a:cubicBezTo>
                      <a:pt x="82" y="112"/>
                      <a:pt x="92" y="107"/>
                      <a:pt x="101" y="101"/>
                    </a:cubicBezTo>
                    <a:cubicBezTo>
                      <a:pt x="110" y="94"/>
                      <a:pt x="116" y="90"/>
                      <a:pt x="118" y="88"/>
                    </a:cubicBezTo>
                    <a:cubicBezTo>
                      <a:pt x="123" y="83"/>
                      <a:pt x="123" y="83"/>
                      <a:pt x="123" y="83"/>
                    </a:cubicBezTo>
                    <a:cubicBezTo>
                      <a:pt x="129" y="95"/>
                      <a:pt x="136" y="106"/>
                      <a:pt x="143" y="116"/>
                    </a:cubicBezTo>
                    <a:cubicBezTo>
                      <a:pt x="138" y="119"/>
                      <a:pt x="134" y="120"/>
                      <a:pt x="132" y="122"/>
                    </a:cubicBezTo>
                    <a:cubicBezTo>
                      <a:pt x="112" y="131"/>
                      <a:pt x="112" y="131"/>
                      <a:pt x="112" y="131"/>
                    </a:cubicBezTo>
                    <a:cubicBezTo>
                      <a:pt x="102" y="136"/>
                      <a:pt x="92" y="140"/>
                      <a:pt x="83" y="144"/>
                    </a:cubicBezTo>
                    <a:cubicBezTo>
                      <a:pt x="73" y="147"/>
                      <a:pt x="62" y="151"/>
                      <a:pt x="48" y="155"/>
                    </a:cubicBezTo>
                    <a:cubicBezTo>
                      <a:pt x="76" y="170"/>
                      <a:pt x="105" y="184"/>
                      <a:pt x="133" y="197"/>
                    </a:cubicBezTo>
                    <a:cubicBezTo>
                      <a:pt x="132" y="184"/>
                      <a:pt x="131" y="175"/>
                      <a:pt x="130" y="171"/>
                    </a:cubicBezTo>
                    <a:cubicBezTo>
                      <a:pt x="127" y="155"/>
                      <a:pt x="127" y="155"/>
                      <a:pt x="127" y="155"/>
                    </a:cubicBezTo>
                    <a:cubicBezTo>
                      <a:pt x="140" y="156"/>
                      <a:pt x="148" y="157"/>
                      <a:pt x="152" y="156"/>
                    </a:cubicBezTo>
                    <a:cubicBezTo>
                      <a:pt x="159" y="155"/>
                      <a:pt x="159" y="155"/>
                      <a:pt x="159" y="155"/>
                    </a:cubicBezTo>
                    <a:cubicBezTo>
                      <a:pt x="164" y="193"/>
                      <a:pt x="168" y="223"/>
                      <a:pt x="171" y="247"/>
                    </a:cubicBezTo>
                    <a:cubicBezTo>
                      <a:pt x="153" y="249"/>
                      <a:pt x="144" y="251"/>
                      <a:pt x="143" y="251"/>
                    </a:cubicBezTo>
                    <a:cubicBezTo>
                      <a:pt x="134" y="253"/>
                      <a:pt x="134" y="253"/>
                      <a:pt x="134" y="253"/>
                    </a:cubicBezTo>
                    <a:cubicBezTo>
                      <a:pt x="134" y="249"/>
                      <a:pt x="135" y="246"/>
                      <a:pt x="135" y="243"/>
                    </a:cubicBezTo>
                    <a:cubicBezTo>
                      <a:pt x="135" y="240"/>
                      <a:pt x="135" y="234"/>
                      <a:pt x="134" y="226"/>
                    </a:cubicBezTo>
                    <a:cubicBezTo>
                      <a:pt x="120" y="219"/>
                      <a:pt x="99" y="210"/>
                      <a:pt x="72" y="198"/>
                    </a:cubicBezTo>
                    <a:cubicBezTo>
                      <a:pt x="45" y="187"/>
                      <a:pt x="28" y="180"/>
                      <a:pt x="22" y="177"/>
                    </a:cubicBezTo>
                    <a:cubicBezTo>
                      <a:pt x="16" y="175"/>
                      <a:pt x="8" y="173"/>
                      <a:pt x="0" y="170"/>
                    </a:cubicBezTo>
                    <a:cubicBezTo>
                      <a:pt x="3" y="158"/>
                      <a:pt x="4" y="149"/>
                      <a:pt x="3" y="144"/>
                    </a:cubicBezTo>
                    <a:cubicBezTo>
                      <a:pt x="3" y="135"/>
                      <a:pt x="3" y="135"/>
                      <a:pt x="3" y="135"/>
                    </a:cubicBezTo>
                    <a:cubicBezTo>
                      <a:pt x="13" y="135"/>
                      <a:pt x="21" y="134"/>
                      <a:pt x="26" y="133"/>
                    </a:cubicBezTo>
                    <a:close/>
                    <a:moveTo>
                      <a:pt x="188" y="22"/>
                    </a:moveTo>
                    <a:cubicBezTo>
                      <a:pt x="196" y="28"/>
                      <a:pt x="206" y="34"/>
                      <a:pt x="217" y="39"/>
                    </a:cubicBezTo>
                    <a:cubicBezTo>
                      <a:pt x="215" y="42"/>
                      <a:pt x="214" y="45"/>
                      <a:pt x="212" y="47"/>
                    </a:cubicBezTo>
                    <a:cubicBezTo>
                      <a:pt x="211" y="50"/>
                      <a:pt x="209" y="53"/>
                      <a:pt x="208" y="57"/>
                    </a:cubicBezTo>
                    <a:cubicBezTo>
                      <a:pt x="206" y="61"/>
                      <a:pt x="205" y="69"/>
                      <a:pt x="204" y="80"/>
                    </a:cubicBezTo>
                    <a:cubicBezTo>
                      <a:pt x="202" y="91"/>
                      <a:pt x="203" y="101"/>
                      <a:pt x="206" y="110"/>
                    </a:cubicBezTo>
                    <a:cubicBezTo>
                      <a:pt x="209" y="120"/>
                      <a:pt x="212" y="127"/>
                      <a:pt x="215" y="132"/>
                    </a:cubicBezTo>
                    <a:cubicBezTo>
                      <a:pt x="217" y="137"/>
                      <a:pt x="220" y="141"/>
                      <a:pt x="222" y="144"/>
                    </a:cubicBezTo>
                    <a:cubicBezTo>
                      <a:pt x="225" y="147"/>
                      <a:pt x="229" y="152"/>
                      <a:pt x="237" y="159"/>
                    </a:cubicBezTo>
                    <a:cubicBezTo>
                      <a:pt x="233" y="160"/>
                      <a:pt x="230" y="162"/>
                      <a:pt x="227" y="163"/>
                    </a:cubicBezTo>
                    <a:cubicBezTo>
                      <a:pt x="224" y="165"/>
                      <a:pt x="216" y="170"/>
                      <a:pt x="204" y="178"/>
                    </a:cubicBezTo>
                    <a:cubicBezTo>
                      <a:pt x="195" y="166"/>
                      <a:pt x="188" y="154"/>
                      <a:pt x="183" y="141"/>
                    </a:cubicBezTo>
                    <a:cubicBezTo>
                      <a:pt x="178" y="128"/>
                      <a:pt x="174" y="116"/>
                      <a:pt x="173" y="106"/>
                    </a:cubicBezTo>
                    <a:cubicBezTo>
                      <a:pt x="172" y="95"/>
                      <a:pt x="172" y="85"/>
                      <a:pt x="173" y="75"/>
                    </a:cubicBezTo>
                    <a:cubicBezTo>
                      <a:pt x="175" y="65"/>
                      <a:pt x="176" y="57"/>
                      <a:pt x="177" y="51"/>
                    </a:cubicBezTo>
                    <a:cubicBezTo>
                      <a:pt x="179" y="45"/>
                      <a:pt x="182" y="35"/>
                      <a:pt x="188"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0" name="Freeform 10"/>
              <p:cNvSpPr>
                <a:spLocks noEditPoints="1"/>
              </p:cNvSpPr>
              <p:nvPr/>
            </p:nvSpPr>
            <p:spPr bwMode="auto">
              <a:xfrm>
                <a:off x="3783545" y="639721"/>
                <a:ext cx="82927" cy="89306"/>
              </a:xfrm>
              <a:custGeom>
                <a:avLst/>
                <a:gdLst>
                  <a:gd name="T0" fmla="*/ 42 w 272"/>
                  <a:gd name="T1" fmla="*/ 140 h 294"/>
                  <a:gd name="T2" fmla="*/ 67 w 272"/>
                  <a:gd name="T3" fmla="*/ 117 h 294"/>
                  <a:gd name="T4" fmla="*/ 113 w 272"/>
                  <a:gd name="T5" fmla="*/ 165 h 294"/>
                  <a:gd name="T6" fmla="*/ 88 w 272"/>
                  <a:gd name="T7" fmla="*/ 189 h 294"/>
                  <a:gd name="T8" fmla="*/ 42 w 272"/>
                  <a:gd name="T9" fmla="*/ 140 h 294"/>
                  <a:gd name="T10" fmla="*/ 178 w 272"/>
                  <a:gd name="T11" fmla="*/ 128 h 294"/>
                  <a:gd name="T12" fmla="*/ 105 w 272"/>
                  <a:gd name="T13" fmla="*/ 51 h 294"/>
                  <a:gd name="T14" fmla="*/ 86 w 272"/>
                  <a:gd name="T15" fmla="*/ 30 h 294"/>
                  <a:gd name="T16" fmla="*/ 64 w 272"/>
                  <a:gd name="T17" fmla="*/ 49 h 294"/>
                  <a:gd name="T18" fmla="*/ 84 w 272"/>
                  <a:gd name="T19" fmla="*/ 70 h 294"/>
                  <a:gd name="T20" fmla="*/ 157 w 272"/>
                  <a:gd name="T21" fmla="*/ 147 h 294"/>
                  <a:gd name="T22" fmla="*/ 178 w 272"/>
                  <a:gd name="T23" fmla="*/ 171 h 294"/>
                  <a:gd name="T24" fmla="*/ 200 w 272"/>
                  <a:gd name="T25" fmla="*/ 150 h 294"/>
                  <a:gd name="T26" fmla="*/ 178 w 272"/>
                  <a:gd name="T27" fmla="*/ 128 h 294"/>
                  <a:gd name="T28" fmla="*/ 130 w 272"/>
                  <a:gd name="T29" fmla="*/ 43 h 294"/>
                  <a:gd name="T30" fmla="*/ 229 w 272"/>
                  <a:gd name="T31" fmla="*/ 148 h 294"/>
                  <a:gd name="T32" fmla="*/ 116 w 272"/>
                  <a:gd name="T33" fmla="*/ 253 h 294"/>
                  <a:gd name="T34" fmla="*/ 107 w 272"/>
                  <a:gd name="T35" fmla="*/ 257 h 294"/>
                  <a:gd name="T36" fmla="*/ 99 w 272"/>
                  <a:gd name="T37" fmla="*/ 252 h 294"/>
                  <a:gd name="T38" fmla="*/ 93 w 272"/>
                  <a:gd name="T39" fmla="*/ 245 h 294"/>
                  <a:gd name="T40" fmla="*/ 85 w 272"/>
                  <a:gd name="T41" fmla="*/ 236 h 294"/>
                  <a:gd name="T42" fmla="*/ 81 w 272"/>
                  <a:gd name="T43" fmla="*/ 245 h 294"/>
                  <a:gd name="T44" fmla="*/ 74 w 272"/>
                  <a:gd name="T45" fmla="*/ 257 h 294"/>
                  <a:gd name="T46" fmla="*/ 66 w 272"/>
                  <a:gd name="T47" fmla="*/ 267 h 294"/>
                  <a:gd name="T48" fmla="*/ 99 w 272"/>
                  <a:gd name="T49" fmla="*/ 291 h 294"/>
                  <a:gd name="T50" fmla="*/ 113 w 272"/>
                  <a:gd name="T51" fmla="*/ 293 h 294"/>
                  <a:gd name="T52" fmla="*/ 126 w 272"/>
                  <a:gd name="T53" fmla="*/ 284 h 294"/>
                  <a:gd name="T54" fmla="*/ 252 w 272"/>
                  <a:gd name="T55" fmla="*/ 168 h 294"/>
                  <a:gd name="T56" fmla="*/ 272 w 272"/>
                  <a:gd name="T57" fmla="*/ 151 h 294"/>
                  <a:gd name="T58" fmla="*/ 252 w 272"/>
                  <a:gd name="T59" fmla="*/ 131 h 294"/>
                  <a:gd name="T60" fmla="*/ 151 w 272"/>
                  <a:gd name="T61" fmla="*/ 24 h 294"/>
                  <a:gd name="T62" fmla="*/ 129 w 272"/>
                  <a:gd name="T63" fmla="*/ 0 h 294"/>
                  <a:gd name="T64" fmla="*/ 107 w 272"/>
                  <a:gd name="T65" fmla="*/ 20 h 294"/>
                  <a:gd name="T66" fmla="*/ 130 w 272"/>
                  <a:gd name="T67" fmla="*/ 43 h 294"/>
                  <a:gd name="T68" fmla="*/ 50 w 272"/>
                  <a:gd name="T69" fmla="*/ 92 h 294"/>
                  <a:gd name="T70" fmla="*/ 18 w 272"/>
                  <a:gd name="T71" fmla="*/ 121 h 294"/>
                  <a:gd name="T72" fmla="*/ 0 w 272"/>
                  <a:gd name="T73" fmla="*/ 137 h 294"/>
                  <a:gd name="T74" fmla="*/ 18 w 272"/>
                  <a:gd name="T75" fmla="*/ 155 h 294"/>
                  <a:gd name="T76" fmla="*/ 70 w 272"/>
                  <a:gd name="T77" fmla="*/ 210 h 294"/>
                  <a:gd name="T78" fmla="*/ 88 w 272"/>
                  <a:gd name="T79" fmla="*/ 231 h 294"/>
                  <a:gd name="T80" fmla="*/ 105 w 272"/>
                  <a:gd name="T81" fmla="*/ 213 h 294"/>
                  <a:gd name="T82" fmla="*/ 137 w 272"/>
                  <a:gd name="T83" fmla="*/ 184 h 294"/>
                  <a:gd name="T84" fmla="*/ 155 w 272"/>
                  <a:gd name="T85" fmla="*/ 169 h 294"/>
                  <a:gd name="T86" fmla="*/ 135 w 272"/>
                  <a:gd name="T87" fmla="*/ 150 h 294"/>
                  <a:gd name="T88" fmla="*/ 83 w 272"/>
                  <a:gd name="T89" fmla="*/ 94 h 294"/>
                  <a:gd name="T90" fmla="*/ 67 w 272"/>
                  <a:gd name="T91" fmla="*/ 76 h 294"/>
                  <a:gd name="T92" fmla="*/ 50 w 272"/>
                  <a:gd name="T93" fmla="*/ 9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2" h="294">
                    <a:moveTo>
                      <a:pt x="42" y="140"/>
                    </a:moveTo>
                    <a:cubicBezTo>
                      <a:pt x="67" y="117"/>
                      <a:pt x="67" y="117"/>
                      <a:pt x="67" y="117"/>
                    </a:cubicBezTo>
                    <a:cubicBezTo>
                      <a:pt x="113" y="165"/>
                      <a:pt x="113" y="165"/>
                      <a:pt x="113" y="165"/>
                    </a:cubicBezTo>
                    <a:cubicBezTo>
                      <a:pt x="88" y="189"/>
                      <a:pt x="88" y="189"/>
                      <a:pt x="88" y="189"/>
                    </a:cubicBezTo>
                    <a:lnTo>
                      <a:pt x="42" y="140"/>
                    </a:lnTo>
                    <a:close/>
                    <a:moveTo>
                      <a:pt x="178" y="128"/>
                    </a:moveTo>
                    <a:cubicBezTo>
                      <a:pt x="105" y="51"/>
                      <a:pt x="105" y="51"/>
                      <a:pt x="105" y="51"/>
                    </a:cubicBezTo>
                    <a:cubicBezTo>
                      <a:pt x="86" y="30"/>
                      <a:pt x="86" y="30"/>
                      <a:pt x="86" y="30"/>
                    </a:cubicBezTo>
                    <a:cubicBezTo>
                      <a:pt x="64" y="49"/>
                      <a:pt x="64" y="49"/>
                      <a:pt x="64" y="49"/>
                    </a:cubicBezTo>
                    <a:cubicBezTo>
                      <a:pt x="84" y="70"/>
                      <a:pt x="84" y="70"/>
                      <a:pt x="84" y="70"/>
                    </a:cubicBezTo>
                    <a:cubicBezTo>
                      <a:pt x="157" y="147"/>
                      <a:pt x="157" y="147"/>
                      <a:pt x="157" y="147"/>
                    </a:cubicBezTo>
                    <a:cubicBezTo>
                      <a:pt x="178" y="171"/>
                      <a:pt x="178" y="171"/>
                      <a:pt x="178" y="171"/>
                    </a:cubicBezTo>
                    <a:cubicBezTo>
                      <a:pt x="200" y="150"/>
                      <a:pt x="200" y="150"/>
                      <a:pt x="200" y="150"/>
                    </a:cubicBezTo>
                    <a:lnTo>
                      <a:pt x="178" y="128"/>
                    </a:lnTo>
                    <a:close/>
                    <a:moveTo>
                      <a:pt x="130" y="43"/>
                    </a:moveTo>
                    <a:cubicBezTo>
                      <a:pt x="229" y="148"/>
                      <a:pt x="229" y="148"/>
                      <a:pt x="229" y="148"/>
                    </a:cubicBezTo>
                    <a:cubicBezTo>
                      <a:pt x="116" y="253"/>
                      <a:pt x="116" y="253"/>
                      <a:pt x="116" y="253"/>
                    </a:cubicBezTo>
                    <a:cubicBezTo>
                      <a:pt x="112" y="256"/>
                      <a:pt x="109" y="257"/>
                      <a:pt x="107" y="257"/>
                    </a:cubicBezTo>
                    <a:cubicBezTo>
                      <a:pt x="106" y="258"/>
                      <a:pt x="103" y="256"/>
                      <a:pt x="99" y="252"/>
                    </a:cubicBezTo>
                    <a:cubicBezTo>
                      <a:pt x="98" y="251"/>
                      <a:pt x="96" y="248"/>
                      <a:pt x="93" y="245"/>
                    </a:cubicBezTo>
                    <a:cubicBezTo>
                      <a:pt x="90" y="242"/>
                      <a:pt x="87" y="239"/>
                      <a:pt x="85" y="236"/>
                    </a:cubicBezTo>
                    <a:cubicBezTo>
                      <a:pt x="81" y="245"/>
                      <a:pt x="81" y="245"/>
                      <a:pt x="81" y="245"/>
                    </a:cubicBezTo>
                    <a:cubicBezTo>
                      <a:pt x="78" y="250"/>
                      <a:pt x="76" y="254"/>
                      <a:pt x="74" y="257"/>
                    </a:cubicBezTo>
                    <a:cubicBezTo>
                      <a:pt x="71" y="261"/>
                      <a:pt x="69" y="264"/>
                      <a:pt x="66" y="267"/>
                    </a:cubicBezTo>
                    <a:cubicBezTo>
                      <a:pt x="81" y="280"/>
                      <a:pt x="92" y="288"/>
                      <a:pt x="99" y="291"/>
                    </a:cubicBezTo>
                    <a:cubicBezTo>
                      <a:pt x="106" y="293"/>
                      <a:pt x="110" y="294"/>
                      <a:pt x="113" y="293"/>
                    </a:cubicBezTo>
                    <a:cubicBezTo>
                      <a:pt x="116" y="292"/>
                      <a:pt x="120" y="289"/>
                      <a:pt x="126" y="284"/>
                    </a:cubicBezTo>
                    <a:cubicBezTo>
                      <a:pt x="252" y="168"/>
                      <a:pt x="252" y="168"/>
                      <a:pt x="252" y="168"/>
                    </a:cubicBezTo>
                    <a:cubicBezTo>
                      <a:pt x="272" y="151"/>
                      <a:pt x="272" y="151"/>
                      <a:pt x="272" y="151"/>
                    </a:cubicBezTo>
                    <a:cubicBezTo>
                      <a:pt x="252" y="131"/>
                      <a:pt x="252" y="131"/>
                      <a:pt x="252" y="131"/>
                    </a:cubicBezTo>
                    <a:cubicBezTo>
                      <a:pt x="151" y="24"/>
                      <a:pt x="151" y="24"/>
                      <a:pt x="151" y="24"/>
                    </a:cubicBezTo>
                    <a:cubicBezTo>
                      <a:pt x="129" y="0"/>
                      <a:pt x="129" y="0"/>
                      <a:pt x="129" y="0"/>
                    </a:cubicBezTo>
                    <a:cubicBezTo>
                      <a:pt x="107" y="20"/>
                      <a:pt x="107" y="20"/>
                      <a:pt x="107" y="20"/>
                    </a:cubicBezTo>
                    <a:lnTo>
                      <a:pt x="130" y="43"/>
                    </a:lnTo>
                    <a:close/>
                    <a:moveTo>
                      <a:pt x="50" y="92"/>
                    </a:moveTo>
                    <a:cubicBezTo>
                      <a:pt x="18" y="121"/>
                      <a:pt x="18" y="121"/>
                      <a:pt x="18" y="121"/>
                    </a:cubicBezTo>
                    <a:cubicBezTo>
                      <a:pt x="0" y="137"/>
                      <a:pt x="0" y="137"/>
                      <a:pt x="0" y="137"/>
                    </a:cubicBezTo>
                    <a:cubicBezTo>
                      <a:pt x="18" y="155"/>
                      <a:pt x="18" y="155"/>
                      <a:pt x="18" y="155"/>
                    </a:cubicBezTo>
                    <a:cubicBezTo>
                      <a:pt x="70" y="210"/>
                      <a:pt x="70" y="210"/>
                      <a:pt x="70" y="210"/>
                    </a:cubicBezTo>
                    <a:cubicBezTo>
                      <a:pt x="88" y="231"/>
                      <a:pt x="88" y="231"/>
                      <a:pt x="88" y="231"/>
                    </a:cubicBezTo>
                    <a:cubicBezTo>
                      <a:pt x="105" y="213"/>
                      <a:pt x="105" y="213"/>
                      <a:pt x="105" y="213"/>
                    </a:cubicBezTo>
                    <a:cubicBezTo>
                      <a:pt x="137" y="184"/>
                      <a:pt x="137" y="184"/>
                      <a:pt x="137" y="184"/>
                    </a:cubicBezTo>
                    <a:cubicBezTo>
                      <a:pt x="155" y="169"/>
                      <a:pt x="155" y="169"/>
                      <a:pt x="155" y="169"/>
                    </a:cubicBezTo>
                    <a:cubicBezTo>
                      <a:pt x="135" y="150"/>
                      <a:pt x="135" y="150"/>
                      <a:pt x="135" y="150"/>
                    </a:cubicBezTo>
                    <a:cubicBezTo>
                      <a:pt x="83" y="94"/>
                      <a:pt x="83" y="94"/>
                      <a:pt x="83" y="94"/>
                    </a:cubicBezTo>
                    <a:cubicBezTo>
                      <a:pt x="67" y="76"/>
                      <a:pt x="67" y="76"/>
                      <a:pt x="67" y="76"/>
                    </a:cubicBezTo>
                    <a:lnTo>
                      <a:pt x="5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1" name="Freeform 11"/>
              <p:cNvSpPr>
                <a:spLocks/>
              </p:cNvSpPr>
              <p:nvPr/>
            </p:nvSpPr>
            <p:spPr bwMode="auto">
              <a:xfrm>
                <a:off x="3220776" y="749581"/>
                <a:ext cx="58829" cy="51032"/>
              </a:xfrm>
              <a:custGeom>
                <a:avLst/>
                <a:gdLst>
                  <a:gd name="T0" fmla="*/ 158 w 194"/>
                  <a:gd name="T1" fmla="*/ 147 h 167"/>
                  <a:gd name="T2" fmla="*/ 165 w 194"/>
                  <a:gd name="T3" fmla="*/ 154 h 167"/>
                  <a:gd name="T4" fmla="*/ 158 w 194"/>
                  <a:gd name="T5" fmla="*/ 167 h 167"/>
                  <a:gd name="T6" fmla="*/ 104 w 194"/>
                  <a:gd name="T7" fmla="*/ 156 h 167"/>
                  <a:gd name="T8" fmla="*/ 106 w 194"/>
                  <a:gd name="T9" fmla="*/ 139 h 167"/>
                  <a:gd name="T10" fmla="*/ 140 w 194"/>
                  <a:gd name="T11" fmla="*/ 131 h 167"/>
                  <a:gd name="T12" fmla="*/ 162 w 194"/>
                  <a:gd name="T13" fmla="*/ 111 h 167"/>
                  <a:gd name="T14" fmla="*/ 165 w 194"/>
                  <a:gd name="T15" fmla="*/ 93 h 167"/>
                  <a:gd name="T16" fmla="*/ 156 w 194"/>
                  <a:gd name="T17" fmla="*/ 81 h 167"/>
                  <a:gd name="T18" fmla="*/ 116 w 194"/>
                  <a:gd name="T19" fmla="*/ 107 h 167"/>
                  <a:gd name="T20" fmla="*/ 110 w 194"/>
                  <a:gd name="T21" fmla="*/ 114 h 167"/>
                  <a:gd name="T22" fmla="*/ 75 w 194"/>
                  <a:gd name="T23" fmla="*/ 141 h 167"/>
                  <a:gd name="T24" fmla="*/ 40 w 194"/>
                  <a:gd name="T25" fmla="*/ 137 h 167"/>
                  <a:gd name="T26" fmla="*/ 6 w 194"/>
                  <a:gd name="T27" fmla="*/ 102 h 167"/>
                  <a:gd name="T28" fmla="*/ 10 w 194"/>
                  <a:gd name="T29" fmla="*/ 55 h 167"/>
                  <a:gd name="T30" fmla="*/ 23 w 194"/>
                  <a:gd name="T31" fmla="*/ 35 h 167"/>
                  <a:gd name="T32" fmla="*/ 41 w 194"/>
                  <a:gd name="T33" fmla="*/ 20 h 167"/>
                  <a:gd name="T34" fmla="*/ 32 w 194"/>
                  <a:gd name="T35" fmla="*/ 13 h 167"/>
                  <a:gd name="T36" fmla="*/ 38 w 194"/>
                  <a:gd name="T37" fmla="*/ 0 h 167"/>
                  <a:gd name="T38" fmla="*/ 106 w 194"/>
                  <a:gd name="T39" fmla="*/ 12 h 167"/>
                  <a:gd name="T40" fmla="*/ 105 w 194"/>
                  <a:gd name="T41" fmla="*/ 31 h 167"/>
                  <a:gd name="T42" fmla="*/ 60 w 194"/>
                  <a:gd name="T43" fmla="*/ 39 h 167"/>
                  <a:gd name="T44" fmla="*/ 34 w 194"/>
                  <a:gd name="T45" fmla="*/ 63 h 167"/>
                  <a:gd name="T46" fmla="*/ 31 w 194"/>
                  <a:gd name="T47" fmla="*/ 84 h 167"/>
                  <a:gd name="T48" fmla="*/ 42 w 194"/>
                  <a:gd name="T49" fmla="*/ 99 h 167"/>
                  <a:gd name="T50" fmla="*/ 79 w 194"/>
                  <a:gd name="T51" fmla="*/ 78 h 167"/>
                  <a:gd name="T52" fmla="*/ 84 w 194"/>
                  <a:gd name="T53" fmla="*/ 72 h 167"/>
                  <a:gd name="T54" fmla="*/ 104 w 194"/>
                  <a:gd name="T55" fmla="*/ 52 h 167"/>
                  <a:gd name="T56" fmla="*/ 116 w 194"/>
                  <a:gd name="T57" fmla="*/ 42 h 167"/>
                  <a:gd name="T58" fmla="*/ 137 w 194"/>
                  <a:gd name="T59" fmla="*/ 37 h 167"/>
                  <a:gd name="T60" fmla="*/ 160 w 194"/>
                  <a:gd name="T61" fmla="*/ 43 h 167"/>
                  <a:gd name="T62" fmla="*/ 189 w 194"/>
                  <a:gd name="T63" fmla="*/ 75 h 167"/>
                  <a:gd name="T64" fmla="*/ 186 w 194"/>
                  <a:gd name="T65" fmla="*/ 118 h 167"/>
                  <a:gd name="T66" fmla="*/ 174 w 194"/>
                  <a:gd name="T67" fmla="*/ 135 h 167"/>
                  <a:gd name="T68" fmla="*/ 158 w 194"/>
                  <a:gd name="T69" fmla="*/ 14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67">
                    <a:moveTo>
                      <a:pt x="158" y="147"/>
                    </a:moveTo>
                    <a:cubicBezTo>
                      <a:pt x="165" y="154"/>
                      <a:pt x="165" y="154"/>
                      <a:pt x="165" y="154"/>
                    </a:cubicBezTo>
                    <a:cubicBezTo>
                      <a:pt x="158" y="167"/>
                      <a:pt x="158" y="167"/>
                      <a:pt x="158" y="167"/>
                    </a:cubicBezTo>
                    <a:cubicBezTo>
                      <a:pt x="104" y="156"/>
                      <a:pt x="104" y="156"/>
                      <a:pt x="104" y="156"/>
                    </a:cubicBezTo>
                    <a:cubicBezTo>
                      <a:pt x="106" y="139"/>
                      <a:pt x="106" y="139"/>
                      <a:pt x="106" y="139"/>
                    </a:cubicBezTo>
                    <a:cubicBezTo>
                      <a:pt x="119" y="139"/>
                      <a:pt x="130" y="136"/>
                      <a:pt x="140" y="131"/>
                    </a:cubicBezTo>
                    <a:cubicBezTo>
                      <a:pt x="150" y="126"/>
                      <a:pt x="157" y="120"/>
                      <a:pt x="162" y="111"/>
                    </a:cubicBezTo>
                    <a:cubicBezTo>
                      <a:pt x="165" y="104"/>
                      <a:pt x="166" y="98"/>
                      <a:pt x="165" y="93"/>
                    </a:cubicBezTo>
                    <a:cubicBezTo>
                      <a:pt x="163" y="88"/>
                      <a:pt x="160" y="84"/>
                      <a:pt x="156" y="81"/>
                    </a:cubicBezTo>
                    <a:cubicBezTo>
                      <a:pt x="147" y="77"/>
                      <a:pt x="134" y="86"/>
                      <a:pt x="116" y="107"/>
                    </a:cubicBezTo>
                    <a:cubicBezTo>
                      <a:pt x="114" y="110"/>
                      <a:pt x="112" y="112"/>
                      <a:pt x="110" y="114"/>
                    </a:cubicBezTo>
                    <a:cubicBezTo>
                      <a:pt x="97" y="129"/>
                      <a:pt x="85" y="138"/>
                      <a:pt x="75" y="141"/>
                    </a:cubicBezTo>
                    <a:cubicBezTo>
                      <a:pt x="64" y="144"/>
                      <a:pt x="53" y="143"/>
                      <a:pt x="40" y="137"/>
                    </a:cubicBezTo>
                    <a:cubicBezTo>
                      <a:pt x="23" y="128"/>
                      <a:pt x="11" y="117"/>
                      <a:pt x="6" y="102"/>
                    </a:cubicBezTo>
                    <a:cubicBezTo>
                      <a:pt x="0" y="87"/>
                      <a:pt x="1" y="71"/>
                      <a:pt x="10" y="55"/>
                    </a:cubicBezTo>
                    <a:cubicBezTo>
                      <a:pt x="13" y="47"/>
                      <a:pt x="18" y="41"/>
                      <a:pt x="23" y="35"/>
                    </a:cubicBezTo>
                    <a:cubicBezTo>
                      <a:pt x="28" y="30"/>
                      <a:pt x="34" y="25"/>
                      <a:pt x="41" y="20"/>
                    </a:cubicBezTo>
                    <a:cubicBezTo>
                      <a:pt x="32" y="13"/>
                      <a:pt x="32" y="13"/>
                      <a:pt x="32" y="13"/>
                    </a:cubicBezTo>
                    <a:cubicBezTo>
                      <a:pt x="38" y="0"/>
                      <a:pt x="38" y="0"/>
                      <a:pt x="38" y="0"/>
                    </a:cubicBezTo>
                    <a:cubicBezTo>
                      <a:pt x="106" y="12"/>
                      <a:pt x="106" y="12"/>
                      <a:pt x="106" y="12"/>
                    </a:cubicBezTo>
                    <a:cubicBezTo>
                      <a:pt x="105" y="31"/>
                      <a:pt x="105" y="31"/>
                      <a:pt x="105" y="31"/>
                    </a:cubicBezTo>
                    <a:cubicBezTo>
                      <a:pt x="87" y="31"/>
                      <a:pt x="73" y="33"/>
                      <a:pt x="60" y="39"/>
                    </a:cubicBezTo>
                    <a:cubicBezTo>
                      <a:pt x="48" y="44"/>
                      <a:pt x="39" y="52"/>
                      <a:pt x="34" y="63"/>
                    </a:cubicBezTo>
                    <a:cubicBezTo>
                      <a:pt x="30" y="70"/>
                      <a:pt x="29" y="77"/>
                      <a:pt x="31" y="84"/>
                    </a:cubicBezTo>
                    <a:cubicBezTo>
                      <a:pt x="33" y="91"/>
                      <a:pt x="37" y="96"/>
                      <a:pt x="42" y="99"/>
                    </a:cubicBezTo>
                    <a:cubicBezTo>
                      <a:pt x="51" y="102"/>
                      <a:pt x="63" y="96"/>
                      <a:pt x="79" y="78"/>
                    </a:cubicBezTo>
                    <a:cubicBezTo>
                      <a:pt x="81" y="75"/>
                      <a:pt x="83" y="73"/>
                      <a:pt x="84" y="72"/>
                    </a:cubicBezTo>
                    <a:cubicBezTo>
                      <a:pt x="92" y="63"/>
                      <a:pt x="99" y="57"/>
                      <a:pt x="104" y="52"/>
                    </a:cubicBezTo>
                    <a:cubicBezTo>
                      <a:pt x="109" y="47"/>
                      <a:pt x="113" y="43"/>
                      <a:pt x="116" y="42"/>
                    </a:cubicBezTo>
                    <a:cubicBezTo>
                      <a:pt x="123" y="39"/>
                      <a:pt x="130" y="37"/>
                      <a:pt x="137" y="37"/>
                    </a:cubicBezTo>
                    <a:cubicBezTo>
                      <a:pt x="145" y="38"/>
                      <a:pt x="152" y="39"/>
                      <a:pt x="160" y="43"/>
                    </a:cubicBezTo>
                    <a:cubicBezTo>
                      <a:pt x="175" y="50"/>
                      <a:pt x="184" y="61"/>
                      <a:pt x="189" y="75"/>
                    </a:cubicBezTo>
                    <a:cubicBezTo>
                      <a:pt x="194" y="89"/>
                      <a:pt x="193" y="104"/>
                      <a:pt x="186" y="118"/>
                    </a:cubicBezTo>
                    <a:cubicBezTo>
                      <a:pt x="183" y="125"/>
                      <a:pt x="179" y="130"/>
                      <a:pt x="174" y="135"/>
                    </a:cubicBezTo>
                    <a:cubicBezTo>
                      <a:pt x="170" y="139"/>
                      <a:pt x="164" y="143"/>
                      <a:pt x="158"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2" name="Freeform 12"/>
              <p:cNvSpPr>
                <a:spLocks/>
              </p:cNvSpPr>
              <p:nvPr/>
            </p:nvSpPr>
            <p:spPr bwMode="auto">
              <a:xfrm>
                <a:off x="3203765" y="800613"/>
                <a:ext cx="61664" cy="48197"/>
              </a:xfrm>
              <a:custGeom>
                <a:avLst/>
                <a:gdLst>
                  <a:gd name="T0" fmla="*/ 203 w 203"/>
                  <a:gd name="T1" fmla="*/ 34 h 160"/>
                  <a:gd name="T2" fmla="*/ 162 w 203"/>
                  <a:gd name="T3" fmla="*/ 159 h 160"/>
                  <a:gd name="T4" fmla="*/ 105 w 203"/>
                  <a:gd name="T5" fmla="*/ 160 h 160"/>
                  <a:gd name="T6" fmla="*/ 103 w 203"/>
                  <a:gd name="T7" fmla="*/ 143 h 160"/>
                  <a:gd name="T8" fmla="*/ 137 w 203"/>
                  <a:gd name="T9" fmla="*/ 133 h 160"/>
                  <a:gd name="T10" fmla="*/ 153 w 203"/>
                  <a:gd name="T11" fmla="*/ 111 h 160"/>
                  <a:gd name="T12" fmla="*/ 153 w 203"/>
                  <a:gd name="T13" fmla="*/ 109 h 160"/>
                  <a:gd name="T14" fmla="*/ 58 w 203"/>
                  <a:gd name="T15" fmla="*/ 79 h 160"/>
                  <a:gd name="T16" fmla="*/ 32 w 203"/>
                  <a:gd name="T17" fmla="*/ 74 h 160"/>
                  <a:gd name="T18" fmla="*/ 21 w 203"/>
                  <a:gd name="T19" fmla="*/ 87 h 160"/>
                  <a:gd name="T20" fmla="*/ 0 w 203"/>
                  <a:gd name="T21" fmla="*/ 80 h 160"/>
                  <a:gd name="T22" fmla="*/ 25 w 203"/>
                  <a:gd name="T23" fmla="*/ 5 h 160"/>
                  <a:gd name="T24" fmla="*/ 46 w 203"/>
                  <a:gd name="T25" fmla="*/ 11 h 160"/>
                  <a:gd name="T26" fmla="*/ 47 w 203"/>
                  <a:gd name="T27" fmla="*/ 27 h 160"/>
                  <a:gd name="T28" fmla="*/ 71 w 203"/>
                  <a:gd name="T29" fmla="*/ 39 h 160"/>
                  <a:gd name="T30" fmla="*/ 166 w 203"/>
                  <a:gd name="T31" fmla="*/ 69 h 160"/>
                  <a:gd name="T32" fmla="*/ 167 w 203"/>
                  <a:gd name="T33" fmla="*/ 67 h 160"/>
                  <a:gd name="T34" fmla="*/ 167 w 203"/>
                  <a:gd name="T35" fmla="*/ 40 h 160"/>
                  <a:gd name="T36" fmla="*/ 145 w 203"/>
                  <a:gd name="T37" fmla="*/ 12 h 160"/>
                  <a:gd name="T38" fmla="*/ 157 w 203"/>
                  <a:gd name="T39" fmla="*/ 0 h 160"/>
                  <a:gd name="T40" fmla="*/ 203 w 203"/>
                  <a:gd name="T41" fmla="*/ 3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160">
                    <a:moveTo>
                      <a:pt x="203" y="34"/>
                    </a:moveTo>
                    <a:cubicBezTo>
                      <a:pt x="162" y="159"/>
                      <a:pt x="162" y="159"/>
                      <a:pt x="162" y="159"/>
                    </a:cubicBezTo>
                    <a:cubicBezTo>
                      <a:pt x="105" y="160"/>
                      <a:pt x="105" y="160"/>
                      <a:pt x="105" y="160"/>
                    </a:cubicBezTo>
                    <a:cubicBezTo>
                      <a:pt x="103" y="143"/>
                      <a:pt x="103" y="143"/>
                      <a:pt x="103" y="143"/>
                    </a:cubicBezTo>
                    <a:cubicBezTo>
                      <a:pt x="118" y="141"/>
                      <a:pt x="129" y="138"/>
                      <a:pt x="137" y="133"/>
                    </a:cubicBezTo>
                    <a:cubicBezTo>
                      <a:pt x="144" y="128"/>
                      <a:pt x="149" y="121"/>
                      <a:pt x="153" y="111"/>
                    </a:cubicBezTo>
                    <a:cubicBezTo>
                      <a:pt x="153" y="109"/>
                      <a:pt x="153" y="109"/>
                      <a:pt x="153" y="109"/>
                    </a:cubicBezTo>
                    <a:cubicBezTo>
                      <a:pt x="58" y="79"/>
                      <a:pt x="58" y="79"/>
                      <a:pt x="58" y="79"/>
                    </a:cubicBezTo>
                    <a:cubicBezTo>
                      <a:pt x="45" y="74"/>
                      <a:pt x="36" y="73"/>
                      <a:pt x="32" y="74"/>
                    </a:cubicBezTo>
                    <a:cubicBezTo>
                      <a:pt x="27" y="76"/>
                      <a:pt x="24" y="80"/>
                      <a:pt x="21" y="87"/>
                    </a:cubicBezTo>
                    <a:cubicBezTo>
                      <a:pt x="0" y="80"/>
                      <a:pt x="0" y="80"/>
                      <a:pt x="0" y="80"/>
                    </a:cubicBezTo>
                    <a:cubicBezTo>
                      <a:pt x="25" y="5"/>
                      <a:pt x="25" y="5"/>
                      <a:pt x="25" y="5"/>
                    </a:cubicBezTo>
                    <a:cubicBezTo>
                      <a:pt x="46" y="11"/>
                      <a:pt x="46" y="11"/>
                      <a:pt x="46" y="11"/>
                    </a:cubicBezTo>
                    <a:cubicBezTo>
                      <a:pt x="44" y="18"/>
                      <a:pt x="44" y="24"/>
                      <a:pt x="47" y="27"/>
                    </a:cubicBezTo>
                    <a:cubicBezTo>
                      <a:pt x="50" y="31"/>
                      <a:pt x="58" y="35"/>
                      <a:pt x="71" y="39"/>
                    </a:cubicBezTo>
                    <a:cubicBezTo>
                      <a:pt x="166" y="69"/>
                      <a:pt x="166" y="69"/>
                      <a:pt x="166" y="69"/>
                    </a:cubicBezTo>
                    <a:cubicBezTo>
                      <a:pt x="167" y="67"/>
                      <a:pt x="167" y="67"/>
                      <a:pt x="167" y="67"/>
                    </a:cubicBezTo>
                    <a:cubicBezTo>
                      <a:pt x="170" y="57"/>
                      <a:pt x="170" y="48"/>
                      <a:pt x="167" y="40"/>
                    </a:cubicBezTo>
                    <a:cubicBezTo>
                      <a:pt x="164" y="31"/>
                      <a:pt x="157" y="22"/>
                      <a:pt x="145" y="12"/>
                    </a:cubicBezTo>
                    <a:cubicBezTo>
                      <a:pt x="157" y="0"/>
                      <a:pt x="157" y="0"/>
                      <a:pt x="157" y="0"/>
                    </a:cubicBezTo>
                    <a:lnTo>
                      <a:pt x="203"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3" name="Freeform 13"/>
              <p:cNvSpPr>
                <a:spLocks noEditPoints="1"/>
              </p:cNvSpPr>
              <p:nvPr/>
            </p:nvSpPr>
            <p:spPr bwMode="auto">
              <a:xfrm>
                <a:off x="3191716" y="836052"/>
                <a:ext cx="59537" cy="53158"/>
              </a:xfrm>
              <a:custGeom>
                <a:avLst/>
                <a:gdLst>
                  <a:gd name="T0" fmla="*/ 100 w 195"/>
                  <a:gd name="T1" fmla="*/ 111 h 175"/>
                  <a:gd name="T2" fmla="*/ 105 w 195"/>
                  <a:gd name="T3" fmla="*/ 79 h 175"/>
                  <a:gd name="T4" fmla="*/ 153 w 195"/>
                  <a:gd name="T5" fmla="*/ 106 h 175"/>
                  <a:gd name="T6" fmla="*/ 100 w 195"/>
                  <a:gd name="T7" fmla="*/ 111 h 175"/>
                  <a:gd name="T8" fmla="*/ 80 w 195"/>
                  <a:gd name="T9" fmla="*/ 36 h 175"/>
                  <a:gd name="T10" fmla="*/ 77 w 195"/>
                  <a:gd name="T11" fmla="*/ 34 h 175"/>
                  <a:gd name="T12" fmla="*/ 55 w 195"/>
                  <a:gd name="T13" fmla="*/ 4 h 175"/>
                  <a:gd name="T14" fmla="*/ 33 w 195"/>
                  <a:gd name="T15" fmla="*/ 0 h 175"/>
                  <a:gd name="T16" fmla="*/ 21 w 195"/>
                  <a:gd name="T17" fmla="*/ 65 h 175"/>
                  <a:gd name="T18" fmla="*/ 42 w 195"/>
                  <a:gd name="T19" fmla="*/ 69 h 175"/>
                  <a:gd name="T20" fmla="*/ 47 w 195"/>
                  <a:gd name="T21" fmla="*/ 56 h 175"/>
                  <a:gd name="T22" fmla="*/ 58 w 195"/>
                  <a:gd name="T23" fmla="*/ 54 h 175"/>
                  <a:gd name="T24" fmla="*/ 60 w 195"/>
                  <a:gd name="T25" fmla="*/ 55 h 175"/>
                  <a:gd name="T26" fmla="*/ 63 w 195"/>
                  <a:gd name="T27" fmla="*/ 56 h 175"/>
                  <a:gd name="T28" fmla="*/ 86 w 195"/>
                  <a:gd name="T29" fmla="*/ 67 h 175"/>
                  <a:gd name="T30" fmla="*/ 76 w 195"/>
                  <a:gd name="T31" fmla="*/ 115 h 175"/>
                  <a:gd name="T32" fmla="*/ 51 w 195"/>
                  <a:gd name="T33" fmla="*/ 118 h 175"/>
                  <a:gd name="T34" fmla="*/ 47 w 195"/>
                  <a:gd name="T35" fmla="*/ 119 h 175"/>
                  <a:gd name="T36" fmla="*/ 43 w 195"/>
                  <a:gd name="T37" fmla="*/ 118 h 175"/>
                  <a:gd name="T38" fmla="*/ 36 w 195"/>
                  <a:gd name="T39" fmla="*/ 113 h 175"/>
                  <a:gd name="T40" fmla="*/ 36 w 195"/>
                  <a:gd name="T41" fmla="*/ 101 h 175"/>
                  <a:gd name="T42" fmla="*/ 36 w 195"/>
                  <a:gd name="T43" fmla="*/ 99 h 175"/>
                  <a:gd name="T44" fmla="*/ 15 w 195"/>
                  <a:gd name="T45" fmla="*/ 95 h 175"/>
                  <a:gd name="T46" fmla="*/ 0 w 195"/>
                  <a:gd name="T47" fmla="*/ 171 h 175"/>
                  <a:gd name="T48" fmla="*/ 22 w 195"/>
                  <a:gd name="T49" fmla="*/ 175 h 175"/>
                  <a:gd name="T50" fmla="*/ 49 w 195"/>
                  <a:gd name="T51" fmla="*/ 159 h 175"/>
                  <a:gd name="T52" fmla="*/ 50 w 195"/>
                  <a:gd name="T53" fmla="*/ 159 h 175"/>
                  <a:gd name="T54" fmla="*/ 188 w 195"/>
                  <a:gd name="T55" fmla="*/ 139 h 175"/>
                  <a:gd name="T56" fmla="*/ 195 w 195"/>
                  <a:gd name="T57" fmla="*/ 103 h 175"/>
                  <a:gd name="T58" fmla="*/ 80 w 195"/>
                  <a:gd name="T59" fmla="*/ 3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75">
                    <a:moveTo>
                      <a:pt x="100" y="111"/>
                    </a:moveTo>
                    <a:cubicBezTo>
                      <a:pt x="105" y="79"/>
                      <a:pt x="105" y="79"/>
                      <a:pt x="105" y="79"/>
                    </a:cubicBezTo>
                    <a:cubicBezTo>
                      <a:pt x="153" y="106"/>
                      <a:pt x="153" y="106"/>
                      <a:pt x="153" y="106"/>
                    </a:cubicBezTo>
                    <a:lnTo>
                      <a:pt x="100" y="111"/>
                    </a:lnTo>
                    <a:close/>
                    <a:moveTo>
                      <a:pt x="80" y="36"/>
                    </a:moveTo>
                    <a:cubicBezTo>
                      <a:pt x="79" y="36"/>
                      <a:pt x="78" y="35"/>
                      <a:pt x="77" y="34"/>
                    </a:cubicBezTo>
                    <a:cubicBezTo>
                      <a:pt x="62" y="25"/>
                      <a:pt x="54" y="15"/>
                      <a:pt x="55" y="4"/>
                    </a:cubicBezTo>
                    <a:cubicBezTo>
                      <a:pt x="33" y="0"/>
                      <a:pt x="33" y="0"/>
                      <a:pt x="33" y="0"/>
                    </a:cubicBezTo>
                    <a:cubicBezTo>
                      <a:pt x="21" y="65"/>
                      <a:pt x="21" y="65"/>
                      <a:pt x="21" y="65"/>
                    </a:cubicBezTo>
                    <a:cubicBezTo>
                      <a:pt x="42" y="69"/>
                      <a:pt x="42" y="69"/>
                      <a:pt x="42" y="69"/>
                    </a:cubicBezTo>
                    <a:cubicBezTo>
                      <a:pt x="43" y="62"/>
                      <a:pt x="45" y="58"/>
                      <a:pt x="47" y="56"/>
                    </a:cubicBezTo>
                    <a:cubicBezTo>
                      <a:pt x="50" y="54"/>
                      <a:pt x="53" y="53"/>
                      <a:pt x="58" y="54"/>
                    </a:cubicBezTo>
                    <a:cubicBezTo>
                      <a:pt x="58" y="54"/>
                      <a:pt x="59" y="54"/>
                      <a:pt x="60" y="55"/>
                    </a:cubicBezTo>
                    <a:cubicBezTo>
                      <a:pt x="61" y="55"/>
                      <a:pt x="62" y="55"/>
                      <a:pt x="63" y="56"/>
                    </a:cubicBezTo>
                    <a:cubicBezTo>
                      <a:pt x="86" y="67"/>
                      <a:pt x="86" y="67"/>
                      <a:pt x="86" y="67"/>
                    </a:cubicBezTo>
                    <a:cubicBezTo>
                      <a:pt x="76" y="115"/>
                      <a:pt x="76" y="115"/>
                      <a:pt x="76" y="115"/>
                    </a:cubicBezTo>
                    <a:cubicBezTo>
                      <a:pt x="51" y="118"/>
                      <a:pt x="51" y="118"/>
                      <a:pt x="51" y="118"/>
                    </a:cubicBezTo>
                    <a:cubicBezTo>
                      <a:pt x="49" y="119"/>
                      <a:pt x="48" y="119"/>
                      <a:pt x="47" y="119"/>
                    </a:cubicBezTo>
                    <a:cubicBezTo>
                      <a:pt x="46" y="118"/>
                      <a:pt x="44" y="118"/>
                      <a:pt x="43" y="118"/>
                    </a:cubicBezTo>
                    <a:cubicBezTo>
                      <a:pt x="39" y="118"/>
                      <a:pt x="37" y="116"/>
                      <a:pt x="36" y="113"/>
                    </a:cubicBezTo>
                    <a:cubicBezTo>
                      <a:pt x="35" y="111"/>
                      <a:pt x="34" y="107"/>
                      <a:pt x="36" y="101"/>
                    </a:cubicBezTo>
                    <a:cubicBezTo>
                      <a:pt x="36" y="99"/>
                      <a:pt x="36" y="99"/>
                      <a:pt x="36" y="99"/>
                    </a:cubicBezTo>
                    <a:cubicBezTo>
                      <a:pt x="15" y="95"/>
                      <a:pt x="15" y="95"/>
                      <a:pt x="15" y="95"/>
                    </a:cubicBezTo>
                    <a:cubicBezTo>
                      <a:pt x="0" y="171"/>
                      <a:pt x="0" y="171"/>
                      <a:pt x="0" y="171"/>
                    </a:cubicBezTo>
                    <a:cubicBezTo>
                      <a:pt x="22" y="175"/>
                      <a:pt x="22" y="175"/>
                      <a:pt x="22" y="175"/>
                    </a:cubicBezTo>
                    <a:cubicBezTo>
                      <a:pt x="25" y="167"/>
                      <a:pt x="34" y="161"/>
                      <a:pt x="49" y="159"/>
                    </a:cubicBezTo>
                    <a:cubicBezTo>
                      <a:pt x="50" y="159"/>
                      <a:pt x="50" y="159"/>
                      <a:pt x="50" y="159"/>
                    </a:cubicBezTo>
                    <a:cubicBezTo>
                      <a:pt x="188" y="139"/>
                      <a:pt x="188" y="139"/>
                      <a:pt x="188" y="139"/>
                    </a:cubicBezTo>
                    <a:cubicBezTo>
                      <a:pt x="195" y="103"/>
                      <a:pt x="195" y="103"/>
                      <a:pt x="195" y="103"/>
                    </a:cubicBezTo>
                    <a:lnTo>
                      <a:pt x="8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4" name="Freeform 14"/>
              <p:cNvSpPr>
                <a:spLocks/>
              </p:cNvSpPr>
              <p:nvPr/>
            </p:nvSpPr>
            <p:spPr bwMode="auto">
              <a:xfrm>
                <a:off x="3191007" y="887084"/>
                <a:ext cx="55993" cy="51032"/>
              </a:xfrm>
              <a:custGeom>
                <a:avLst/>
                <a:gdLst>
                  <a:gd name="T0" fmla="*/ 183 w 183"/>
                  <a:gd name="T1" fmla="*/ 20 h 167"/>
                  <a:gd name="T2" fmla="*/ 177 w 183"/>
                  <a:gd name="T3" fmla="*/ 152 h 167"/>
                  <a:gd name="T4" fmla="*/ 121 w 183"/>
                  <a:gd name="T5" fmla="*/ 167 h 167"/>
                  <a:gd name="T6" fmla="*/ 115 w 183"/>
                  <a:gd name="T7" fmla="*/ 152 h 167"/>
                  <a:gd name="T8" fmla="*/ 145 w 183"/>
                  <a:gd name="T9" fmla="*/ 134 h 167"/>
                  <a:gd name="T10" fmla="*/ 155 w 183"/>
                  <a:gd name="T11" fmla="*/ 108 h 167"/>
                  <a:gd name="T12" fmla="*/ 155 w 183"/>
                  <a:gd name="T13" fmla="*/ 105 h 167"/>
                  <a:gd name="T14" fmla="*/ 55 w 183"/>
                  <a:gd name="T15" fmla="*/ 101 h 167"/>
                  <a:gd name="T16" fmla="*/ 28 w 183"/>
                  <a:gd name="T17" fmla="*/ 104 h 167"/>
                  <a:gd name="T18" fmla="*/ 22 w 183"/>
                  <a:gd name="T19" fmla="*/ 119 h 167"/>
                  <a:gd name="T20" fmla="*/ 0 w 183"/>
                  <a:gd name="T21" fmla="*/ 117 h 167"/>
                  <a:gd name="T22" fmla="*/ 3 w 183"/>
                  <a:gd name="T23" fmla="*/ 38 h 167"/>
                  <a:gd name="T24" fmla="*/ 25 w 183"/>
                  <a:gd name="T25" fmla="*/ 39 h 167"/>
                  <a:gd name="T26" fmla="*/ 31 w 183"/>
                  <a:gd name="T27" fmla="*/ 54 h 167"/>
                  <a:gd name="T28" fmla="*/ 57 w 183"/>
                  <a:gd name="T29" fmla="*/ 60 h 167"/>
                  <a:gd name="T30" fmla="*/ 156 w 183"/>
                  <a:gd name="T31" fmla="*/ 64 h 167"/>
                  <a:gd name="T32" fmla="*/ 157 w 183"/>
                  <a:gd name="T33" fmla="*/ 62 h 167"/>
                  <a:gd name="T34" fmla="*/ 150 w 183"/>
                  <a:gd name="T35" fmla="*/ 35 h 167"/>
                  <a:gd name="T36" fmla="*/ 122 w 183"/>
                  <a:gd name="T37" fmla="*/ 14 h 167"/>
                  <a:gd name="T38" fmla="*/ 129 w 183"/>
                  <a:gd name="T39" fmla="*/ 0 h 167"/>
                  <a:gd name="T40" fmla="*/ 183 w 183"/>
                  <a:gd name="T41" fmla="*/ 2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3" h="167">
                    <a:moveTo>
                      <a:pt x="183" y="20"/>
                    </a:moveTo>
                    <a:cubicBezTo>
                      <a:pt x="177" y="152"/>
                      <a:pt x="177" y="152"/>
                      <a:pt x="177" y="152"/>
                    </a:cubicBezTo>
                    <a:cubicBezTo>
                      <a:pt x="121" y="167"/>
                      <a:pt x="121" y="167"/>
                      <a:pt x="121" y="167"/>
                    </a:cubicBezTo>
                    <a:cubicBezTo>
                      <a:pt x="115" y="152"/>
                      <a:pt x="115" y="152"/>
                      <a:pt x="115" y="152"/>
                    </a:cubicBezTo>
                    <a:cubicBezTo>
                      <a:pt x="129" y="146"/>
                      <a:pt x="139" y="140"/>
                      <a:pt x="145" y="134"/>
                    </a:cubicBezTo>
                    <a:cubicBezTo>
                      <a:pt x="151" y="127"/>
                      <a:pt x="154" y="118"/>
                      <a:pt x="155" y="108"/>
                    </a:cubicBezTo>
                    <a:cubicBezTo>
                      <a:pt x="155" y="105"/>
                      <a:pt x="155" y="105"/>
                      <a:pt x="155" y="105"/>
                    </a:cubicBezTo>
                    <a:cubicBezTo>
                      <a:pt x="55" y="101"/>
                      <a:pt x="55" y="101"/>
                      <a:pt x="55" y="101"/>
                    </a:cubicBezTo>
                    <a:cubicBezTo>
                      <a:pt x="41" y="100"/>
                      <a:pt x="32" y="101"/>
                      <a:pt x="28" y="104"/>
                    </a:cubicBezTo>
                    <a:cubicBezTo>
                      <a:pt x="24" y="106"/>
                      <a:pt x="22" y="111"/>
                      <a:pt x="22" y="119"/>
                    </a:cubicBezTo>
                    <a:cubicBezTo>
                      <a:pt x="0" y="117"/>
                      <a:pt x="0" y="117"/>
                      <a:pt x="0" y="117"/>
                    </a:cubicBezTo>
                    <a:cubicBezTo>
                      <a:pt x="3" y="38"/>
                      <a:pt x="3" y="38"/>
                      <a:pt x="3" y="38"/>
                    </a:cubicBezTo>
                    <a:cubicBezTo>
                      <a:pt x="25" y="39"/>
                      <a:pt x="25" y="39"/>
                      <a:pt x="25" y="39"/>
                    </a:cubicBezTo>
                    <a:cubicBezTo>
                      <a:pt x="25" y="47"/>
                      <a:pt x="27" y="52"/>
                      <a:pt x="31" y="54"/>
                    </a:cubicBezTo>
                    <a:cubicBezTo>
                      <a:pt x="34" y="57"/>
                      <a:pt x="43" y="59"/>
                      <a:pt x="57" y="60"/>
                    </a:cubicBezTo>
                    <a:cubicBezTo>
                      <a:pt x="156" y="64"/>
                      <a:pt x="156" y="64"/>
                      <a:pt x="156" y="64"/>
                    </a:cubicBezTo>
                    <a:cubicBezTo>
                      <a:pt x="157" y="62"/>
                      <a:pt x="157" y="62"/>
                      <a:pt x="157" y="62"/>
                    </a:cubicBezTo>
                    <a:cubicBezTo>
                      <a:pt x="157" y="51"/>
                      <a:pt x="155" y="42"/>
                      <a:pt x="150" y="35"/>
                    </a:cubicBezTo>
                    <a:cubicBezTo>
                      <a:pt x="144" y="28"/>
                      <a:pt x="135" y="21"/>
                      <a:pt x="122" y="14"/>
                    </a:cubicBezTo>
                    <a:cubicBezTo>
                      <a:pt x="129" y="0"/>
                      <a:pt x="129" y="0"/>
                      <a:pt x="129" y="0"/>
                    </a:cubicBezTo>
                    <a:lnTo>
                      <a:pt x="18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5" name="Freeform 15"/>
              <p:cNvSpPr>
                <a:spLocks/>
              </p:cNvSpPr>
              <p:nvPr/>
            </p:nvSpPr>
            <p:spPr bwMode="auto">
              <a:xfrm>
                <a:off x="3191716" y="938825"/>
                <a:ext cx="58829" cy="52450"/>
              </a:xfrm>
              <a:custGeom>
                <a:avLst/>
                <a:gdLst>
                  <a:gd name="T0" fmla="*/ 177 w 193"/>
                  <a:gd name="T1" fmla="*/ 0 h 172"/>
                  <a:gd name="T2" fmla="*/ 193 w 193"/>
                  <a:gd name="T3" fmla="*/ 131 h 172"/>
                  <a:gd name="T4" fmla="*/ 143 w 193"/>
                  <a:gd name="T5" fmla="*/ 158 h 172"/>
                  <a:gd name="T6" fmla="*/ 132 w 193"/>
                  <a:gd name="T7" fmla="*/ 145 h 172"/>
                  <a:gd name="T8" fmla="*/ 159 w 193"/>
                  <a:gd name="T9" fmla="*/ 114 h 172"/>
                  <a:gd name="T10" fmla="*/ 166 w 193"/>
                  <a:gd name="T11" fmla="*/ 80 h 172"/>
                  <a:gd name="T12" fmla="*/ 160 w 193"/>
                  <a:gd name="T13" fmla="*/ 66 h 172"/>
                  <a:gd name="T14" fmla="*/ 141 w 193"/>
                  <a:gd name="T15" fmla="*/ 65 h 172"/>
                  <a:gd name="T16" fmla="*/ 115 w 193"/>
                  <a:gd name="T17" fmla="*/ 68 h 172"/>
                  <a:gd name="T18" fmla="*/ 116 w 193"/>
                  <a:gd name="T19" fmla="*/ 75 h 172"/>
                  <a:gd name="T20" fmla="*/ 124 w 193"/>
                  <a:gd name="T21" fmla="*/ 91 h 172"/>
                  <a:gd name="T22" fmla="*/ 147 w 193"/>
                  <a:gd name="T23" fmla="*/ 93 h 172"/>
                  <a:gd name="T24" fmla="*/ 149 w 193"/>
                  <a:gd name="T25" fmla="*/ 110 h 172"/>
                  <a:gd name="T26" fmla="*/ 69 w 193"/>
                  <a:gd name="T27" fmla="*/ 120 h 172"/>
                  <a:gd name="T28" fmla="*/ 67 w 193"/>
                  <a:gd name="T29" fmla="*/ 103 h 172"/>
                  <a:gd name="T30" fmla="*/ 89 w 193"/>
                  <a:gd name="T31" fmla="*/ 93 h 172"/>
                  <a:gd name="T32" fmla="*/ 94 w 193"/>
                  <a:gd name="T33" fmla="*/ 78 h 172"/>
                  <a:gd name="T34" fmla="*/ 93 w 193"/>
                  <a:gd name="T35" fmla="*/ 70 h 172"/>
                  <a:gd name="T36" fmla="*/ 51 w 193"/>
                  <a:gd name="T37" fmla="*/ 75 h 172"/>
                  <a:gd name="T38" fmla="*/ 34 w 193"/>
                  <a:gd name="T39" fmla="*/ 81 h 172"/>
                  <a:gd name="T40" fmla="*/ 31 w 193"/>
                  <a:gd name="T41" fmla="*/ 96 h 172"/>
                  <a:gd name="T42" fmla="*/ 48 w 193"/>
                  <a:gd name="T43" fmla="*/ 130 h 172"/>
                  <a:gd name="T44" fmla="*/ 88 w 193"/>
                  <a:gd name="T45" fmla="*/ 155 h 172"/>
                  <a:gd name="T46" fmla="*/ 80 w 193"/>
                  <a:gd name="T47" fmla="*/ 172 h 172"/>
                  <a:gd name="T48" fmla="*/ 17 w 193"/>
                  <a:gd name="T49" fmla="*/ 155 h 172"/>
                  <a:gd name="T50" fmla="*/ 0 w 193"/>
                  <a:gd name="T51" fmla="*/ 21 h 172"/>
                  <a:gd name="T52" fmla="*/ 22 w 193"/>
                  <a:gd name="T53" fmla="*/ 19 h 172"/>
                  <a:gd name="T54" fmla="*/ 30 w 193"/>
                  <a:gd name="T55" fmla="*/ 32 h 172"/>
                  <a:gd name="T56" fmla="*/ 57 w 193"/>
                  <a:gd name="T57" fmla="*/ 33 h 172"/>
                  <a:gd name="T58" fmla="*/ 125 w 193"/>
                  <a:gd name="T59" fmla="*/ 25 h 172"/>
                  <a:gd name="T60" fmla="*/ 152 w 193"/>
                  <a:gd name="T61" fmla="*/ 18 h 172"/>
                  <a:gd name="T62" fmla="*/ 156 w 193"/>
                  <a:gd name="T63" fmla="*/ 3 h 172"/>
                  <a:gd name="T64" fmla="*/ 177 w 193"/>
                  <a:gd name="T65"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72">
                    <a:moveTo>
                      <a:pt x="177" y="0"/>
                    </a:moveTo>
                    <a:cubicBezTo>
                      <a:pt x="193" y="131"/>
                      <a:pt x="193" y="131"/>
                      <a:pt x="193" y="131"/>
                    </a:cubicBezTo>
                    <a:cubicBezTo>
                      <a:pt x="143" y="158"/>
                      <a:pt x="143" y="158"/>
                      <a:pt x="143" y="158"/>
                    </a:cubicBezTo>
                    <a:cubicBezTo>
                      <a:pt x="132" y="145"/>
                      <a:pt x="132" y="145"/>
                      <a:pt x="132" y="145"/>
                    </a:cubicBezTo>
                    <a:cubicBezTo>
                      <a:pt x="145" y="135"/>
                      <a:pt x="154" y="125"/>
                      <a:pt x="159" y="114"/>
                    </a:cubicBezTo>
                    <a:cubicBezTo>
                      <a:pt x="165" y="103"/>
                      <a:pt x="167" y="91"/>
                      <a:pt x="166" y="80"/>
                    </a:cubicBezTo>
                    <a:cubicBezTo>
                      <a:pt x="165" y="73"/>
                      <a:pt x="163" y="68"/>
                      <a:pt x="160" y="66"/>
                    </a:cubicBezTo>
                    <a:cubicBezTo>
                      <a:pt x="157" y="64"/>
                      <a:pt x="150" y="63"/>
                      <a:pt x="141" y="65"/>
                    </a:cubicBezTo>
                    <a:cubicBezTo>
                      <a:pt x="115" y="68"/>
                      <a:pt x="115" y="68"/>
                      <a:pt x="115" y="68"/>
                    </a:cubicBezTo>
                    <a:cubicBezTo>
                      <a:pt x="116" y="75"/>
                      <a:pt x="116" y="75"/>
                      <a:pt x="116" y="75"/>
                    </a:cubicBezTo>
                    <a:cubicBezTo>
                      <a:pt x="117" y="83"/>
                      <a:pt x="120" y="89"/>
                      <a:pt x="124" y="91"/>
                    </a:cubicBezTo>
                    <a:cubicBezTo>
                      <a:pt x="128" y="93"/>
                      <a:pt x="135" y="94"/>
                      <a:pt x="147" y="93"/>
                    </a:cubicBezTo>
                    <a:cubicBezTo>
                      <a:pt x="149" y="110"/>
                      <a:pt x="149" y="110"/>
                      <a:pt x="149" y="110"/>
                    </a:cubicBezTo>
                    <a:cubicBezTo>
                      <a:pt x="69" y="120"/>
                      <a:pt x="69" y="120"/>
                      <a:pt x="69" y="120"/>
                    </a:cubicBezTo>
                    <a:cubicBezTo>
                      <a:pt x="67" y="103"/>
                      <a:pt x="67" y="103"/>
                      <a:pt x="67" y="103"/>
                    </a:cubicBezTo>
                    <a:cubicBezTo>
                      <a:pt x="77" y="101"/>
                      <a:pt x="84" y="97"/>
                      <a:pt x="89" y="93"/>
                    </a:cubicBezTo>
                    <a:cubicBezTo>
                      <a:pt x="93" y="90"/>
                      <a:pt x="94" y="84"/>
                      <a:pt x="94" y="78"/>
                    </a:cubicBezTo>
                    <a:cubicBezTo>
                      <a:pt x="93" y="70"/>
                      <a:pt x="93" y="70"/>
                      <a:pt x="93" y="70"/>
                    </a:cubicBezTo>
                    <a:cubicBezTo>
                      <a:pt x="51" y="75"/>
                      <a:pt x="51" y="75"/>
                      <a:pt x="51" y="75"/>
                    </a:cubicBezTo>
                    <a:cubicBezTo>
                      <a:pt x="42" y="76"/>
                      <a:pt x="36" y="79"/>
                      <a:pt x="34" y="81"/>
                    </a:cubicBezTo>
                    <a:cubicBezTo>
                      <a:pt x="31" y="84"/>
                      <a:pt x="30" y="89"/>
                      <a:pt x="31" y="96"/>
                    </a:cubicBezTo>
                    <a:cubicBezTo>
                      <a:pt x="33" y="108"/>
                      <a:pt x="38" y="119"/>
                      <a:pt x="48" y="130"/>
                    </a:cubicBezTo>
                    <a:cubicBezTo>
                      <a:pt x="58" y="140"/>
                      <a:pt x="72" y="149"/>
                      <a:pt x="88" y="155"/>
                    </a:cubicBezTo>
                    <a:cubicBezTo>
                      <a:pt x="80" y="172"/>
                      <a:pt x="80" y="172"/>
                      <a:pt x="80" y="172"/>
                    </a:cubicBezTo>
                    <a:cubicBezTo>
                      <a:pt x="17" y="155"/>
                      <a:pt x="17" y="155"/>
                      <a:pt x="17" y="155"/>
                    </a:cubicBezTo>
                    <a:cubicBezTo>
                      <a:pt x="0" y="21"/>
                      <a:pt x="0" y="21"/>
                      <a:pt x="0" y="21"/>
                    </a:cubicBezTo>
                    <a:cubicBezTo>
                      <a:pt x="22" y="19"/>
                      <a:pt x="22" y="19"/>
                      <a:pt x="22" y="19"/>
                    </a:cubicBezTo>
                    <a:cubicBezTo>
                      <a:pt x="23" y="26"/>
                      <a:pt x="26" y="30"/>
                      <a:pt x="30" y="32"/>
                    </a:cubicBezTo>
                    <a:cubicBezTo>
                      <a:pt x="34" y="34"/>
                      <a:pt x="43" y="34"/>
                      <a:pt x="57" y="33"/>
                    </a:cubicBezTo>
                    <a:cubicBezTo>
                      <a:pt x="125" y="25"/>
                      <a:pt x="125" y="25"/>
                      <a:pt x="125" y="25"/>
                    </a:cubicBezTo>
                    <a:cubicBezTo>
                      <a:pt x="140" y="23"/>
                      <a:pt x="148" y="21"/>
                      <a:pt x="152" y="18"/>
                    </a:cubicBezTo>
                    <a:cubicBezTo>
                      <a:pt x="155" y="15"/>
                      <a:pt x="156" y="10"/>
                      <a:pt x="156" y="3"/>
                    </a:cubicBezTo>
                    <a:lnTo>
                      <a:pt x="1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6" name="Freeform 16"/>
              <p:cNvSpPr>
                <a:spLocks/>
              </p:cNvSpPr>
              <p:nvPr/>
            </p:nvSpPr>
            <p:spPr bwMode="auto">
              <a:xfrm>
                <a:off x="3207309" y="1010411"/>
                <a:ext cx="61664" cy="55993"/>
              </a:xfrm>
              <a:custGeom>
                <a:avLst/>
                <a:gdLst>
                  <a:gd name="T0" fmla="*/ 190 w 203"/>
                  <a:gd name="T1" fmla="*/ 90 h 183"/>
                  <a:gd name="T2" fmla="*/ 198 w 203"/>
                  <a:gd name="T3" fmla="*/ 90 h 183"/>
                  <a:gd name="T4" fmla="*/ 203 w 203"/>
                  <a:gd name="T5" fmla="*/ 104 h 183"/>
                  <a:gd name="T6" fmla="*/ 152 w 203"/>
                  <a:gd name="T7" fmla="*/ 140 h 183"/>
                  <a:gd name="T8" fmla="*/ 138 w 203"/>
                  <a:gd name="T9" fmla="*/ 125 h 183"/>
                  <a:gd name="T10" fmla="*/ 162 w 203"/>
                  <a:gd name="T11" fmla="*/ 91 h 183"/>
                  <a:gd name="T12" fmla="*/ 163 w 203"/>
                  <a:gd name="T13" fmla="*/ 63 h 183"/>
                  <a:gd name="T14" fmla="*/ 136 w 203"/>
                  <a:gd name="T15" fmla="*/ 42 h 183"/>
                  <a:gd name="T16" fmla="*/ 85 w 203"/>
                  <a:gd name="T17" fmla="*/ 51 h 183"/>
                  <a:gd name="T18" fmla="*/ 42 w 203"/>
                  <a:gd name="T19" fmla="*/ 78 h 183"/>
                  <a:gd name="T20" fmla="*/ 36 w 203"/>
                  <a:gd name="T21" fmla="*/ 111 h 183"/>
                  <a:gd name="T22" fmla="*/ 53 w 203"/>
                  <a:gd name="T23" fmla="*/ 130 h 183"/>
                  <a:gd name="T24" fmla="*/ 77 w 203"/>
                  <a:gd name="T25" fmla="*/ 130 h 183"/>
                  <a:gd name="T26" fmla="*/ 88 w 203"/>
                  <a:gd name="T27" fmla="*/ 121 h 183"/>
                  <a:gd name="T28" fmla="*/ 87 w 203"/>
                  <a:gd name="T29" fmla="*/ 105 h 183"/>
                  <a:gd name="T30" fmla="*/ 107 w 203"/>
                  <a:gd name="T31" fmla="*/ 97 h 183"/>
                  <a:gd name="T32" fmla="*/ 133 w 203"/>
                  <a:gd name="T33" fmla="*/ 166 h 183"/>
                  <a:gd name="T34" fmla="*/ 114 w 203"/>
                  <a:gd name="T35" fmla="*/ 174 h 183"/>
                  <a:gd name="T36" fmla="*/ 102 w 203"/>
                  <a:gd name="T37" fmla="*/ 163 h 183"/>
                  <a:gd name="T38" fmla="*/ 82 w 203"/>
                  <a:gd name="T39" fmla="*/ 167 h 183"/>
                  <a:gd name="T40" fmla="*/ 38 w 203"/>
                  <a:gd name="T41" fmla="*/ 183 h 183"/>
                  <a:gd name="T42" fmla="*/ 29 w 203"/>
                  <a:gd name="T43" fmla="*/ 162 h 183"/>
                  <a:gd name="T44" fmla="*/ 41 w 203"/>
                  <a:gd name="T45" fmla="*/ 150 h 183"/>
                  <a:gd name="T46" fmla="*/ 21 w 203"/>
                  <a:gd name="T47" fmla="*/ 134 h 183"/>
                  <a:gd name="T48" fmla="*/ 8 w 203"/>
                  <a:gd name="T49" fmla="*/ 112 h 183"/>
                  <a:gd name="T50" fmla="*/ 13 w 203"/>
                  <a:gd name="T51" fmla="*/ 54 h 183"/>
                  <a:gd name="T52" fmla="*/ 70 w 203"/>
                  <a:gd name="T53" fmla="*/ 11 h 183"/>
                  <a:gd name="T54" fmla="*/ 140 w 203"/>
                  <a:gd name="T55" fmla="*/ 8 h 183"/>
                  <a:gd name="T56" fmla="*/ 186 w 203"/>
                  <a:gd name="T57" fmla="*/ 53 h 183"/>
                  <a:gd name="T58" fmla="*/ 190 w 203"/>
                  <a:gd name="T59" fmla="*/ 70 h 183"/>
                  <a:gd name="T60" fmla="*/ 190 w 203"/>
                  <a:gd name="T61" fmla="*/ 9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3" h="183">
                    <a:moveTo>
                      <a:pt x="190" y="90"/>
                    </a:moveTo>
                    <a:cubicBezTo>
                      <a:pt x="198" y="90"/>
                      <a:pt x="198" y="90"/>
                      <a:pt x="198" y="90"/>
                    </a:cubicBezTo>
                    <a:cubicBezTo>
                      <a:pt x="203" y="104"/>
                      <a:pt x="203" y="104"/>
                      <a:pt x="203" y="104"/>
                    </a:cubicBezTo>
                    <a:cubicBezTo>
                      <a:pt x="152" y="140"/>
                      <a:pt x="152" y="140"/>
                      <a:pt x="152" y="140"/>
                    </a:cubicBezTo>
                    <a:cubicBezTo>
                      <a:pt x="138" y="125"/>
                      <a:pt x="138" y="125"/>
                      <a:pt x="138" y="125"/>
                    </a:cubicBezTo>
                    <a:cubicBezTo>
                      <a:pt x="150" y="112"/>
                      <a:pt x="158" y="101"/>
                      <a:pt x="162" y="91"/>
                    </a:cubicBezTo>
                    <a:cubicBezTo>
                      <a:pt x="166" y="81"/>
                      <a:pt x="166" y="72"/>
                      <a:pt x="163" y="63"/>
                    </a:cubicBezTo>
                    <a:cubicBezTo>
                      <a:pt x="158" y="51"/>
                      <a:pt x="149" y="44"/>
                      <a:pt x="136" y="42"/>
                    </a:cubicBezTo>
                    <a:cubicBezTo>
                      <a:pt x="122" y="40"/>
                      <a:pt x="105" y="43"/>
                      <a:pt x="85" y="51"/>
                    </a:cubicBezTo>
                    <a:cubicBezTo>
                      <a:pt x="64" y="59"/>
                      <a:pt x="50" y="68"/>
                      <a:pt x="42" y="78"/>
                    </a:cubicBezTo>
                    <a:cubicBezTo>
                      <a:pt x="34" y="88"/>
                      <a:pt x="32" y="99"/>
                      <a:pt x="36" y="111"/>
                    </a:cubicBezTo>
                    <a:cubicBezTo>
                      <a:pt x="40" y="120"/>
                      <a:pt x="45" y="126"/>
                      <a:pt x="53" y="130"/>
                    </a:cubicBezTo>
                    <a:cubicBezTo>
                      <a:pt x="60" y="133"/>
                      <a:pt x="68" y="133"/>
                      <a:pt x="77" y="130"/>
                    </a:cubicBezTo>
                    <a:cubicBezTo>
                      <a:pt x="83" y="127"/>
                      <a:pt x="87" y="124"/>
                      <a:pt x="88" y="121"/>
                    </a:cubicBezTo>
                    <a:cubicBezTo>
                      <a:pt x="90" y="117"/>
                      <a:pt x="89" y="112"/>
                      <a:pt x="87" y="105"/>
                    </a:cubicBezTo>
                    <a:cubicBezTo>
                      <a:pt x="107" y="97"/>
                      <a:pt x="107" y="97"/>
                      <a:pt x="107" y="97"/>
                    </a:cubicBezTo>
                    <a:cubicBezTo>
                      <a:pt x="133" y="166"/>
                      <a:pt x="133" y="166"/>
                      <a:pt x="133" y="166"/>
                    </a:cubicBezTo>
                    <a:cubicBezTo>
                      <a:pt x="114" y="174"/>
                      <a:pt x="114" y="174"/>
                      <a:pt x="114" y="174"/>
                    </a:cubicBezTo>
                    <a:cubicBezTo>
                      <a:pt x="110" y="167"/>
                      <a:pt x="106" y="164"/>
                      <a:pt x="102" y="163"/>
                    </a:cubicBezTo>
                    <a:cubicBezTo>
                      <a:pt x="98" y="162"/>
                      <a:pt x="91" y="163"/>
                      <a:pt x="82" y="167"/>
                    </a:cubicBezTo>
                    <a:cubicBezTo>
                      <a:pt x="38" y="183"/>
                      <a:pt x="38" y="183"/>
                      <a:pt x="38" y="183"/>
                    </a:cubicBezTo>
                    <a:cubicBezTo>
                      <a:pt x="29" y="162"/>
                      <a:pt x="29" y="162"/>
                      <a:pt x="29" y="162"/>
                    </a:cubicBezTo>
                    <a:cubicBezTo>
                      <a:pt x="41" y="150"/>
                      <a:pt x="41" y="150"/>
                      <a:pt x="41" y="150"/>
                    </a:cubicBezTo>
                    <a:cubicBezTo>
                      <a:pt x="33" y="146"/>
                      <a:pt x="26" y="140"/>
                      <a:pt x="21" y="134"/>
                    </a:cubicBezTo>
                    <a:cubicBezTo>
                      <a:pt x="16" y="128"/>
                      <a:pt x="11" y="121"/>
                      <a:pt x="8" y="112"/>
                    </a:cubicBezTo>
                    <a:cubicBezTo>
                      <a:pt x="0" y="92"/>
                      <a:pt x="2" y="72"/>
                      <a:pt x="13" y="54"/>
                    </a:cubicBezTo>
                    <a:cubicBezTo>
                      <a:pt x="25" y="35"/>
                      <a:pt x="44" y="21"/>
                      <a:pt x="70" y="11"/>
                    </a:cubicBezTo>
                    <a:cubicBezTo>
                      <a:pt x="96" y="1"/>
                      <a:pt x="119" y="0"/>
                      <a:pt x="140" y="8"/>
                    </a:cubicBezTo>
                    <a:cubicBezTo>
                      <a:pt x="162" y="16"/>
                      <a:pt x="177" y="31"/>
                      <a:pt x="186" y="53"/>
                    </a:cubicBezTo>
                    <a:cubicBezTo>
                      <a:pt x="188" y="59"/>
                      <a:pt x="189" y="65"/>
                      <a:pt x="190" y="70"/>
                    </a:cubicBezTo>
                    <a:cubicBezTo>
                      <a:pt x="190" y="76"/>
                      <a:pt x="190" y="83"/>
                      <a:pt x="190" y="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7" name="Freeform 17"/>
              <p:cNvSpPr>
                <a:spLocks noEditPoints="1"/>
              </p:cNvSpPr>
              <p:nvPr/>
            </p:nvSpPr>
            <p:spPr bwMode="auto">
              <a:xfrm>
                <a:off x="3225028" y="1051520"/>
                <a:ext cx="65916" cy="73713"/>
              </a:xfrm>
              <a:custGeom>
                <a:avLst/>
                <a:gdLst>
                  <a:gd name="T0" fmla="*/ 147 w 216"/>
                  <a:gd name="T1" fmla="*/ 75 h 242"/>
                  <a:gd name="T2" fmla="*/ 165 w 216"/>
                  <a:gd name="T3" fmla="*/ 69 h 242"/>
                  <a:gd name="T4" fmla="*/ 176 w 216"/>
                  <a:gd name="T5" fmla="*/ 81 h 242"/>
                  <a:gd name="T6" fmla="*/ 182 w 216"/>
                  <a:gd name="T7" fmla="*/ 107 h 242"/>
                  <a:gd name="T8" fmla="*/ 169 w 216"/>
                  <a:gd name="T9" fmla="*/ 124 h 242"/>
                  <a:gd name="T10" fmla="*/ 145 w 216"/>
                  <a:gd name="T11" fmla="*/ 124 h 242"/>
                  <a:gd name="T12" fmla="*/ 122 w 216"/>
                  <a:gd name="T13" fmla="*/ 98 h 242"/>
                  <a:gd name="T14" fmla="*/ 120 w 216"/>
                  <a:gd name="T15" fmla="*/ 93 h 242"/>
                  <a:gd name="T16" fmla="*/ 118 w 216"/>
                  <a:gd name="T17" fmla="*/ 90 h 242"/>
                  <a:gd name="T18" fmla="*/ 147 w 216"/>
                  <a:gd name="T19" fmla="*/ 75 h 242"/>
                  <a:gd name="T20" fmla="*/ 137 w 216"/>
                  <a:gd name="T21" fmla="*/ 11 h 242"/>
                  <a:gd name="T22" fmla="*/ 140 w 216"/>
                  <a:gd name="T23" fmla="*/ 27 h 242"/>
                  <a:gd name="T24" fmla="*/ 118 w 216"/>
                  <a:gd name="T25" fmla="*/ 43 h 242"/>
                  <a:gd name="T26" fmla="*/ 57 w 216"/>
                  <a:gd name="T27" fmla="*/ 76 h 242"/>
                  <a:gd name="T28" fmla="*/ 32 w 216"/>
                  <a:gd name="T29" fmla="*/ 85 h 242"/>
                  <a:gd name="T30" fmla="*/ 19 w 216"/>
                  <a:gd name="T31" fmla="*/ 75 h 242"/>
                  <a:gd name="T32" fmla="*/ 0 w 216"/>
                  <a:gd name="T33" fmla="*/ 85 h 242"/>
                  <a:gd name="T34" fmla="*/ 39 w 216"/>
                  <a:gd name="T35" fmla="*/ 155 h 242"/>
                  <a:gd name="T36" fmla="*/ 58 w 216"/>
                  <a:gd name="T37" fmla="*/ 145 h 242"/>
                  <a:gd name="T38" fmla="*/ 56 w 216"/>
                  <a:gd name="T39" fmla="*/ 128 h 242"/>
                  <a:gd name="T40" fmla="*/ 77 w 216"/>
                  <a:gd name="T41" fmla="*/ 112 h 242"/>
                  <a:gd name="T42" fmla="*/ 97 w 216"/>
                  <a:gd name="T43" fmla="*/ 102 h 242"/>
                  <a:gd name="T44" fmla="*/ 105 w 216"/>
                  <a:gd name="T45" fmla="*/ 116 h 242"/>
                  <a:gd name="T46" fmla="*/ 61 w 216"/>
                  <a:gd name="T47" fmla="*/ 197 h 242"/>
                  <a:gd name="T48" fmla="*/ 86 w 216"/>
                  <a:gd name="T49" fmla="*/ 242 h 242"/>
                  <a:gd name="T50" fmla="*/ 105 w 216"/>
                  <a:gd name="T51" fmla="*/ 231 h 242"/>
                  <a:gd name="T52" fmla="*/ 102 w 216"/>
                  <a:gd name="T53" fmla="*/ 216 h 242"/>
                  <a:gd name="T54" fmla="*/ 107 w 216"/>
                  <a:gd name="T55" fmla="*/ 200 h 242"/>
                  <a:gd name="T56" fmla="*/ 130 w 216"/>
                  <a:gd name="T57" fmla="*/ 151 h 242"/>
                  <a:gd name="T58" fmla="*/ 159 w 216"/>
                  <a:gd name="T59" fmla="*/ 167 h 242"/>
                  <a:gd name="T60" fmla="*/ 190 w 216"/>
                  <a:gd name="T61" fmla="*/ 161 h 242"/>
                  <a:gd name="T62" fmla="*/ 214 w 216"/>
                  <a:gd name="T63" fmla="*/ 129 h 242"/>
                  <a:gd name="T64" fmla="*/ 201 w 216"/>
                  <a:gd name="T65" fmla="*/ 80 h 242"/>
                  <a:gd name="T66" fmla="*/ 157 w 216"/>
                  <a:gd name="T67" fmla="*/ 0 h 242"/>
                  <a:gd name="T68" fmla="*/ 137 w 216"/>
                  <a:gd name="T69" fmla="*/ 1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6" h="242">
                    <a:moveTo>
                      <a:pt x="147" y="75"/>
                    </a:moveTo>
                    <a:cubicBezTo>
                      <a:pt x="155" y="70"/>
                      <a:pt x="161" y="68"/>
                      <a:pt x="165" y="69"/>
                    </a:cubicBezTo>
                    <a:cubicBezTo>
                      <a:pt x="169" y="70"/>
                      <a:pt x="172" y="74"/>
                      <a:pt x="176" y="81"/>
                    </a:cubicBezTo>
                    <a:cubicBezTo>
                      <a:pt x="181" y="90"/>
                      <a:pt x="183" y="99"/>
                      <a:pt x="182" y="107"/>
                    </a:cubicBezTo>
                    <a:cubicBezTo>
                      <a:pt x="180" y="114"/>
                      <a:pt x="176" y="120"/>
                      <a:pt x="169" y="124"/>
                    </a:cubicBezTo>
                    <a:cubicBezTo>
                      <a:pt x="160" y="129"/>
                      <a:pt x="152" y="129"/>
                      <a:pt x="145" y="124"/>
                    </a:cubicBezTo>
                    <a:cubicBezTo>
                      <a:pt x="137" y="120"/>
                      <a:pt x="129" y="111"/>
                      <a:pt x="122" y="98"/>
                    </a:cubicBezTo>
                    <a:cubicBezTo>
                      <a:pt x="121" y="96"/>
                      <a:pt x="120" y="94"/>
                      <a:pt x="120" y="93"/>
                    </a:cubicBezTo>
                    <a:cubicBezTo>
                      <a:pt x="119" y="92"/>
                      <a:pt x="119" y="91"/>
                      <a:pt x="118" y="90"/>
                    </a:cubicBezTo>
                    <a:lnTo>
                      <a:pt x="147" y="75"/>
                    </a:lnTo>
                    <a:close/>
                    <a:moveTo>
                      <a:pt x="137" y="11"/>
                    </a:moveTo>
                    <a:cubicBezTo>
                      <a:pt x="141" y="18"/>
                      <a:pt x="141" y="23"/>
                      <a:pt x="140" y="27"/>
                    </a:cubicBezTo>
                    <a:cubicBezTo>
                      <a:pt x="137" y="31"/>
                      <a:pt x="130" y="37"/>
                      <a:pt x="118" y="43"/>
                    </a:cubicBezTo>
                    <a:cubicBezTo>
                      <a:pt x="57" y="76"/>
                      <a:pt x="57" y="76"/>
                      <a:pt x="57" y="76"/>
                    </a:cubicBezTo>
                    <a:cubicBezTo>
                      <a:pt x="45" y="83"/>
                      <a:pt x="37" y="86"/>
                      <a:pt x="32" y="85"/>
                    </a:cubicBezTo>
                    <a:cubicBezTo>
                      <a:pt x="27" y="85"/>
                      <a:pt x="23" y="81"/>
                      <a:pt x="19" y="75"/>
                    </a:cubicBezTo>
                    <a:cubicBezTo>
                      <a:pt x="0" y="85"/>
                      <a:pt x="0" y="85"/>
                      <a:pt x="0" y="85"/>
                    </a:cubicBezTo>
                    <a:cubicBezTo>
                      <a:pt x="39" y="155"/>
                      <a:pt x="39" y="155"/>
                      <a:pt x="39" y="155"/>
                    </a:cubicBezTo>
                    <a:cubicBezTo>
                      <a:pt x="58" y="145"/>
                      <a:pt x="58" y="145"/>
                      <a:pt x="58" y="145"/>
                    </a:cubicBezTo>
                    <a:cubicBezTo>
                      <a:pt x="54" y="138"/>
                      <a:pt x="54" y="133"/>
                      <a:pt x="56" y="128"/>
                    </a:cubicBezTo>
                    <a:cubicBezTo>
                      <a:pt x="58" y="124"/>
                      <a:pt x="65" y="119"/>
                      <a:pt x="77" y="112"/>
                    </a:cubicBezTo>
                    <a:cubicBezTo>
                      <a:pt x="97" y="102"/>
                      <a:pt x="97" y="102"/>
                      <a:pt x="97" y="102"/>
                    </a:cubicBezTo>
                    <a:cubicBezTo>
                      <a:pt x="105" y="116"/>
                      <a:pt x="105" y="116"/>
                      <a:pt x="105" y="116"/>
                    </a:cubicBezTo>
                    <a:cubicBezTo>
                      <a:pt x="61" y="197"/>
                      <a:pt x="61" y="197"/>
                      <a:pt x="61" y="197"/>
                    </a:cubicBezTo>
                    <a:cubicBezTo>
                      <a:pt x="86" y="242"/>
                      <a:pt x="86" y="242"/>
                      <a:pt x="86" y="242"/>
                    </a:cubicBezTo>
                    <a:cubicBezTo>
                      <a:pt x="105" y="231"/>
                      <a:pt x="105" y="231"/>
                      <a:pt x="105" y="231"/>
                    </a:cubicBezTo>
                    <a:cubicBezTo>
                      <a:pt x="103" y="226"/>
                      <a:pt x="102" y="221"/>
                      <a:pt x="102" y="216"/>
                    </a:cubicBezTo>
                    <a:cubicBezTo>
                      <a:pt x="102" y="212"/>
                      <a:pt x="104" y="207"/>
                      <a:pt x="107" y="200"/>
                    </a:cubicBezTo>
                    <a:cubicBezTo>
                      <a:pt x="130" y="151"/>
                      <a:pt x="130" y="151"/>
                      <a:pt x="130" y="151"/>
                    </a:cubicBezTo>
                    <a:cubicBezTo>
                      <a:pt x="140" y="160"/>
                      <a:pt x="150" y="165"/>
                      <a:pt x="159" y="167"/>
                    </a:cubicBezTo>
                    <a:cubicBezTo>
                      <a:pt x="169" y="168"/>
                      <a:pt x="179" y="167"/>
                      <a:pt x="190" y="161"/>
                    </a:cubicBezTo>
                    <a:cubicBezTo>
                      <a:pt x="204" y="153"/>
                      <a:pt x="212" y="143"/>
                      <a:pt x="214" y="129"/>
                    </a:cubicBezTo>
                    <a:cubicBezTo>
                      <a:pt x="216" y="116"/>
                      <a:pt x="211" y="100"/>
                      <a:pt x="201" y="80"/>
                    </a:cubicBezTo>
                    <a:cubicBezTo>
                      <a:pt x="157" y="0"/>
                      <a:pt x="157" y="0"/>
                      <a:pt x="157" y="0"/>
                    </a:cubicBezTo>
                    <a:lnTo>
                      <a:pt x="137"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8" name="Freeform 18"/>
              <p:cNvSpPr>
                <a:spLocks/>
              </p:cNvSpPr>
              <p:nvPr/>
            </p:nvSpPr>
            <p:spPr bwMode="auto">
              <a:xfrm>
                <a:off x="3254797" y="1097591"/>
                <a:ext cx="58120" cy="51741"/>
              </a:xfrm>
              <a:custGeom>
                <a:avLst/>
                <a:gdLst>
                  <a:gd name="T0" fmla="*/ 145 w 193"/>
                  <a:gd name="T1" fmla="*/ 0 h 169"/>
                  <a:gd name="T2" fmla="*/ 193 w 193"/>
                  <a:gd name="T3" fmla="*/ 66 h 169"/>
                  <a:gd name="T4" fmla="*/ 175 w 193"/>
                  <a:gd name="T5" fmla="*/ 79 h 169"/>
                  <a:gd name="T6" fmla="*/ 161 w 193"/>
                  <a:gd name="T7" fmla="*/ 69 h 169"/>
                  <a:gd name="T8" fmla="*/ 137 w 193"/>
                  <a:gd name="T9" fmla="*/ 82 h 169"/>
                  <a:gd name="T10" fmla="*/ 81 w 193"/>
                  <a:gd name="T11" fmla="*/ 121 h 169"/>
                  <a:gd name="T12" fmla="*/ 62 w 193"/>
                  <a:gd name="T13" fmla="*/ 140 h 169"/>
                  <a:gd name="T14" fmla="*/ 66 w 193"/>
                  <a:gd name="T15" fmla="*/ 157 h 169"/>
                  <a:gd name="T16" fmla="*/ 48 w 193"/>
                  <a:gd name="T17" fmla="*/ 169 h 169"/>
                  <a:gd name="T18" fmla="*/ 0 w 193"/>
                  <a:gd name="T19" fmla="*/ 104 h 169"/>
                  <a:gd name="T20" fmla="*/ 18 w 193"/>
                  <a:gd name="T21" fmla="*/ 91 h 169"/>
                  <a:gd name="T22" fmla="*/ 33 w 193"/>
                  <a:gd name="T23" fmla="*/ 100 h 169"/>
                  <a:gd name="T24" fmla="*/ 57 w 193"/>
                  <a:gd name="T25" fmla="*/ 88 h 169"/>
                  <a:gd name="T26" fmla="*/ 112 w 193"/>
                  <a:gd name="T27" fmla="*/ 48 h 169"/>
                  <a:gd name="T28" fmla="*/ 132 w 193"/>
                  <a:gd name="T29" fmla="*/ 29 h 169"/>
                  <a:gd name="T30" fmla="*/ 127 w 193"/>
                  <a:gd name="T31" fmla="*/ 13 h 169"/>
                  <a:gd name="T32" fmla="*/ 145 w 193"/>
                  <a:gd name="T33"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3" h="169">
                    <a:moveTo>
                      <a:pt x="145" y="0"/>
                    </a:moveTo>
                    <a:cubicBezTo>
                      <a:pt x="193" y="66"/>
                      <a:pt x="193" y="66"/>
                      <a:pt x="193" y="66"/>
                    </a:cubicBezTo>
                    <a:cubicBezTo>
                      <a:pt x="175" y="79"/>
                      <a:pt x="175" y="79"/>
                      <a:pt x="175" y="79"/>
                    </a:cubicBezTo>
                    <a:cubicBezTo>
                      <a:pt x="170" y="72"/>
                      <a:pt x="166" y="69"/>
                      <a:pt x="161" y="69"/>
                    </a:cubicBezTo>
                    <a:cubicBezTo>
                      <a:pt x="156" y="69"/>
                      <a:pt x="148" y="74"/>
                      <a:pt x="137" y="82"/>
                    </a:cubicBezTo>
                    <a:cubicBezTo>
                      <a:pt x="81" y="121"/>
                      <a:pt x="81" y="121"/>
                      <a:pt x="81" y="121"/>
                    </a:cubicBezTo>
                    <a:cubicBezTo>
                      <a:pt x="70" y="130"/>
                      <a:pt x="63" y="136"/>
                      <a:pt x="62" y="140"/>
                    </a:cubicBezTo>
                    <a:cubicBezTo>
                      <a:pt x="60" y="145"/>
                      <a:pt x="62" y="150"/>
                      <a:pt x="66" y="157"/>
                    </a:cubicBezTo>
                    <a:cubicBezTo>
                      <a:pt x="48" y="169"/>
                      <a:pt x="48" y="169"/>
                      <a:pt x="48" y="169"/>
                    </a:cubicBezTo>
                    <a:cubicBezTo>
                      <a:pt x="0" y="104"/>
                      <a:pt x="0" y="104"/>
                      <a:pt x="0" y="104"/>
                    </a:cubicBezTo>
                    <a:cubicBezTo>
                      <a:pt x="18" y="91"/>
                      <a:pt x="18" y="91"/>
                      <a:pt x="18" y="91"/>
                    </a:cubicBezTo>
                    <a:cubicBezTo>
                      <a:pt x="23" y="97"/>
                      <a:pt x="28" y="100"/>
                      <a:pt x="33" y="100"/>
                    </a:cubicBezTo>
                    <a:cubicBezTo>
                      <a:pt x="37" y="100"/>
                      <a:pt x="45" y="96"/>
                      <a:pt x="57" y="88"/>
                    </a:cubicBezTo>
                    <a:cubicBezTo>
                      <a:pt x="112" y="48"/>
                      <a:pt x="112" y="48"/>
                      <a:pt x="112" y="48"/>
                    </a:cubicBezTo>
                    <a:cubicBezTo>
                      <a:pt x="124" y="40"/>
                      <a:pt x="130" y="34"/>
                      <a:pt x="132" y="29"/>
                    </a:cubicBezTo>
                    <a:cubicBezTo>
                      <a:pt x="133" y="25"/>
                      <a:pt x="132" y="20"/>
                      <a:pt x="127" y="13"/>
                    </a:cubicBezTo>
                    <a:lnTo>
                      <a:pt x="1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9" name="Freeform 19"/>
              <p:cNvSpPr>
                <a:spLocks noEditPoints="1"/>
              </p:cNvSpPr>
              <p:nvPr/>
            </p:nvSpPr>
            <p:spPr bwMode="auto">
              <a:xfrm>
                <a:off x="3273934" y="1120272"/>
                <a:ext cx="65916" cy="65208"/>
              </a:xfrm>
              <a:custGeom>
                <a:avLst/>
                <a:gdLst>
                  <a:gd name="T0" fmla="*/ 142 w 215"/>
                  <a:gd name="T1" fmla="*/ 74 h 213"/>
                  <a:gd name="T2" fmla="*/ 159 w 215"/>
                  <a:gd name="T3" fmla="*/ 65 h 213"/>
                  <a:gd name="T4" fmla="*/ 170 w 215"/>
                  <a:gd name="T5" fmla="*/ 74 h 213"/>
                  <a:gd name="T6" fmla="*/ 179 w 215"/>
                  <a:gd name="T7" fmla="*/ 113 h 213"/>
                  <a:gd name="T8" fmla="*/ 149 w 215"/>
                  <a:gd name="T9" fmla="*/ 154 h 213"/>
                  <a:gd name="T10" fmla="*/ 102 w 215"/>
                  <a:gd name="T11" fmla="*/ 174 h 213"/>
                  <a:gd name="T12" fmla="*/ 65 w 215"/>
                  <a:gd name="T13" fmla="*/ 157 h 213"/>
                  <a:gd name="T14" fmla="*/ 60 w 215"/>
                  <a:gd name="T15" fmla="*/ 144 h 213"/>
                  <a:gd name="T16" fmla="*/ 72 w 215"/>
                  <a:gd name="T17" fmla="*/ 130 h 213"/>
                  <a:gd name="T18" fmla="*/ 142 w 215"/>
                  <a:gd name="T19" fmla="*/ 74 h 213"/>
                  <a:gd name="T20" fmla="*/ 122 w 215"/>
                  <a:gd name="T21" fmla="*/ 14 h 213"/>
                  <a:gd name="T22" fmla="*/ 126 w 215"/>
                  <a:gd name="T23" fmla="*/ 28 h 213"/>
                  <a:gd name="T24" fmla="*/ 107 w 215"/>
                  <a:gd name="T25" fmla="*/ 48 h 213"/>
                  <a:gd name="T26" fmla="*/ 54 w 215"/>
                  <a:gd name="T27" fmla="*/ 91 h 213"/>
                  <a:gd name="T28" fmla="*/ 30 w 215"/>
                  <a:gd name="T29" fmla="*/ 105 h 213"/>
                  <a:gd name="T30" fmla="*/ 17 w 215"/>
                  <a:gd name="T31" fmla="*/ 97 h 213"/>
                  <a:gd name="T32" fmla="*/ 0 w 215"/>
                  <a:gd name="T33" fmla="*/ 111 h 213"/>
                  <a:gd name="T34" fmla="*/ 49 w 215"/>
                  <a:gd name="T35" fmla="*/ 172 h 213"/>
                  <a:gd name="T36" fmla="*/ 110 w 215"/>
                  <a:gd name="T37" fmla="*/ 211 h 213"/>
                  <a:gd name="T38" fmla="*/ 177 w 215"/>
                  <a:gd name="T39" fmla="*/ 188 h 213"/>
                  <a:gd name="T40" fmla="*/ 213 w 215"/>
                  <a:gd name="T41" fmla="*/ 128 h 213"/>
                  <a:gd name="T42" fmla="*/ 188 w 215"/>
                  <a:gd name="T43" fmla="*/ 61 h 213"/>
                  <a:gd name="T44" fmla="*/ 139 w 215"/>
                  <a:gd name="T45" fmla="*/ 0 h 213"/>
                  <a:gd name="T46" fmla="*/ 122 w 215"/>
                  <a:gd name="T47" fmla="*/ 1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5" h="213">
                    <a:moveTo>
                      <a:pt x="142" y="74"/>
                    </a:moveTo>
                    <a:cubicBezTo>
                      <a:pt x="150" y="68"/>
                      <a:pt x="155" y="65"/>
                      <a:pt x="159" y="65"/>
                    </a:cubicBezTo>
                    <a:cubicBezTo>
                      <a:pt x="162" y="66"/>
                      <a:pt x="166" y="68"/>
                      <a:pt x="170" y="74"/>
                    </a:cubicBezTo>
                    <a:cubicBezTo>
                      <a:pt x="180" y="86"/>
                      <a:pt x="183" y="99"/>
                      <a:pt x="179" y="113"/>
                    </a:cubicBezTo>
                    <a:cubicBezTo>
                      <a:pt x="176" y="127"/>
                      <a:pt x="166" y="141"/>
                      <a:pt x="149" y="154"/>
                    </a:cubicBezTo>
                    <a:cubicBezTo>
                      <a:pt x="133" y="167"/>
                      <a:pt x="117" y="174"/>
                      <a:pt x="102" y="174"/>
                    </a:cubicBezTo>
                    <a:cubicBezTo>
                      <a:pt x="87" y="175"/>
                      <a:pt x="75" y="169"/>
                      <a:pt x="65" y="157"/>
                    </a:cubicBezTo>
                    <a:cubicBezTo>
                      <a:pt x="61" y="152"/>
                      <a:pt x="59" y="148"/>
                      <a:pt x="60" y="144"/>
                    </a:cubicBezTo>
                    <a:cubicBezTo>
                      <a:pt x="60" y="141"/>
                      <a:pt x="64" y="136"/>
                      <a:pt x="72" y="130"/>
                    </a:cubicBezTo>
                    <a:lnTo>
                      <a:pt x="142" y="74"/>
                    </a:lnTo>
                    <a:close/>
                    <a:moveTo>
                      <a:pt x="122" y="14"/>
                    </a:moveTo>
                    <a:cubicBezTo>
                      <a:pt x="126" y="20"/>
                      <a:pt x="128" y="24"/>
                      <a:pt x="126" y="28"/>
                    </a:cubicBezTo>
                    <a:cubicBezTo>
                      <a:pt x="125" y="33"/>
                      <a:pt x="119" y="39"/>
                      <a:pt x="107" y="48"/>
                    </a:cubicBezTo>
                    <a:cubicBezTo>
                      <a:pt x="54" y="91"/>
                      <a:pt x="54" y="91"/>
                      <a:pt x="54" y="91"/>
                    </a:cubicBezTo>
                    <a:cubicBezTo>
                      <a:pt x="43" y="100"/>
                      <a:pt x="35" y="105"/>
                      <a:pt x="30" y="105"/>
                    </a:cubicBezTo>
                    <a:cubicBezTo>
                      <a:pt x="26" y="106"/>
                      <a:pt x="21" y="103"/>
                      <a:pt x="17" y="97"/>
                    </a:cubicBezTo>
                    <a:cubicBezTo>
                      <a:pt x="0" y="111"/>
                      <a:pt x="0" y="111"/>
                      <a:pt x="0" y="111"/>
                    </a:cubicBezTo>
                    <a:cubicBezTo>
                      <a:pt x="49" y="172"/>
                      <a:pt x="49" y="172"/>
                      <a:pt x="49" y="172"/>
                    </a:cubicBezTo>
                    <a:cubicBezTo>
                      <a:pt x="68" y="195"/>
                      <a:pt x="88" y="208"/>
                      <a:pt x="110" y="211"/>
                    </a:cubicBezTo>
                    <a:cubicBezTo>
                      <a:pt x="132" y="213"/>
                      <a:pt x="154" y="206"/>
                      <a:pt x="177" y="188"/>
                    </a:cubicBezTo>
                    <a:cubicBezTo>
                      <a:pt x="199" y="170"/>
                      <a:pt x="211" y="150"/>
                      <a:pt x="213" y="128"/>
                    </a:cubicBezTo>
                    <a:cubicBezTo>
                      <a:pt x="215" y="107"/>
                      <a:pt x="207" y="84"/>
                      <a:pt x="188" y="61"/>
                    </a:cubicBezTo>
                    <a:cubicBezTo>
                      <a:pt x="139" y="0"/>
                      <a:pt x="139" y="0"/>
                      <a:pt x="139" y="0"/>
                    </a:cubicBezTo>
                    <a:lnTo>
                      <a:pt x="12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0" name="Freeform 20"/>
              <p:cNvSpPr>
                <a:spLocks/>
              </p:cNvSpPr>
              <p:nvPr/>
            </p:nvSpPr>
            <p:spPr bwMode="auto">
              <a:xfrm>
                <a:off x="3340559" y="1179809"/>
                <a:ext cx="57411" cy="56702"/>
              </a:xfrm>
              <a:custGeom>
                <a:avLst/>
                <a:gdLst>
                  <a:gd name="T0" fmla="*/ 170 w 189"/>
                  <a:gd name="T1" fmla="*/ 52 h 186"/>
                  <a:gd name="T2" fmla="*/ 179 w 189"/>
                  <a:gd name="T3" fmla="*/ 45 h 186"/>
                  <a:gd name="T4" fmla="*/ 189 w 189"/>
                  <a:gd name="T5" fmla="*/ 53 h 186"/>
                  <a:gd name="T6" fmla="*/ 166 w 189"/>
                  <a:gd name="T7" fmla="*/ 117 h 186"/>
                  <a:gd name="T8" fmla="*/ 149 w 189"/>
                  <a:gd name="T9" fmla="*/ 112 h 186"/>
                  <a:gd name="T10" fmla="*/ 152 w 189"/>
                  <a:gd name="T11" fmla="*/ 70 h 186"/>
                  <a:gd name="T12" fmla="*/ 136 w 189"/>
                  <a:gd name="T13" fmla="*/ 42 h 186"/>
                  <a:gd name="T14" fmla="*/ 100 w 189"/>
                  <a:gd name="T15" fmla="*/ 37 h 186"/>
                  <a:gd name="T16" fmla="*/ 60 w 189"/>
                  <a:gd name="T17" fmla="*/ 70 h 186"/>
                  <a:gd name="T18" fmla="*/ 39 w 189"/>
                  <a:gd name="T19" fmla="*/ 117 h 186"/>
                  <a:gd name="T20" fmla="*/ 55 w 189"/>
                  <a:gd name="T21" fmla="*/ 152 h 186"/>
                  <a:gd name="T22" fmla="*/ 86 w 189"/>
                  <a:gd name="T23" fmla="*/ 161 h 186"/>
                  <a:gd name="T24" fmla="*/ 122 w 189"/>
                  <a:gd name="T25" fmla="*/ 153 h 186"/>
                  <a:gd name="T26" fmla="*/ 132 w 189"/>
                  <a:gd name="T27" fmla="*/ 172 h 186"/>
                  <a:gd name="T28" fmla="*/ 81 w 189"/>
                  <a:gd name="T29" fmla="*/ 186 h 186"/>
                  <a:gd name="T30" fmla="*/ 35 w 189"/>
                  <a:gd name="T31" fmla="*/ 168 h 186"/>
                  <a:gd name="T32" fmla="*/ 2 w 189"/>
                  <a:gd name="T33" fmla="*/ 111 h 186"/>
                  <a:gd name="T34" fmla="*/ 24 w 189"/>
                  <a:gd name="T35" fmla="*/ 43 h 186"/>
                  <a:gd name="T36" fmla="*/ 83 w 189"/>
                  <a:gd name="T37" fmla="*/ 5 h 186"/>
                  <a:gd name="T38" fmla="*/ 147 w 189"/>
                  <a:gd name="T39" fmla="*/ 20 h 186"/>
                  <a:gd name="T40" fmla="*/ 160 w 189"/>
                  <a:gd name="T41" fmla="*/ 34 h 186"/>
                  <a:gd name="T42" fmla="*/ 170 w 189"/>
                  <a:gd name="T43" fmla="*/ 5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9" h="186">
                    <a:moveTo>
                      <a:pt x="170" y="52"/>
                    </a:moveTo>
                    <a:cubicBezTo>
                      <a:pt x="179" y="45"/>
                      <a:pt x="179" y="45"/>
                      <a:pt x="179" y="45"/>
                    </a:cubicBezTo>
                    <a:cubicBezTo>
                      <a:pt x="189" y="53"/>
                      <a:pt x="189" y="53"/>
                      <a:pt x="189" y="53"/>
                    </a:cubicBezTo>
                    <a:cubicBezTo>
                      <a:pt x="166" y="117"/>
                      <a:pt x="166" y="117"/>
                      <a:pt x="166" y="117"/>
                    </a:cubicBezTo>
                    <a:cubicBezTo>
                      <a:pt x="149" y="112"/>
                      <a:pt x="149" y="112"/>
                      <a:pt x="149" y="112"/>
                    </a:cubicBezTo>
                    <a:cubicBezTo>
                      <a:pt x="154" y="96"/>
                      <a:pt x="154" y="82"/>
                      <a:pt x="152" y="70"/>
                    </a:cubicBezTo>
                    <a:cubicBezTo>
                      <a:pt x="150" y="57"/>
                      <a:pt x="145" y="48"/>
                      <a:pt x="136" y="42"/>
                    </a:cubicBezTo>
                    <a:cubicBezTo>
                      <a:pt x="126" y="34"/>
                      <a:pt x="113" y="32"/>
                      <a:pt x="100" y="37"/>
                    </a:cubicBezTo>
                    <a:cubicBezTo>
                      <a:pt x="86" y="42"/>
                      <a:pt x="72" y="53"/>
                      <a:pt x="60" y="70"/>
                    </a:cubicBezTo>
                    <a:cubicBezTo>
                      <a:pt x="47" y="87"/>
                      <a:pt x="40" y="102"/>
                      <a:pt x="39" y="117"/>
                    </a:cubicBezTo>
                    <a:cubicBezTo>
                      <a:pt x="39" y="131"/>
                      <a:pt x="44" y="143"/>
                      <a:pt x="55" y="152"/>
                    </a:cubicBezTo>
                    <a:cubicBezTo>
                      <a:pt x="63" y="158"/>
                      <a:pt x="73" y="161"/>
                      <a:pt x="86" y="161"/>
                    </a:cubicBezTo>
                    <a:cubicBezTo>
                      <a:pt x="98" y="161"/>
                      <a:pt x="110" y="158"/>
                      <a:pt x="122" y="153"/>
                    </a:cubicBezTo>
                    <a:cubicBezTo>
                      <a:pt x="132" y="172"/>
                      <a:pt x="132" y="172"/>
                      <a:pt x="132" y="172"/>
                    </a:cubicBezTo>
                    <a:cubicBezTo>
                      <a:pt x="114" y="181"/>
                      <a:pt x="97" y="186"/>
                      <a:pt x="81" y="186"/>
                    </a:cubicBezTo>
                    <a:cubicBezTo>
                      <a:pt x="65" y="185"/>
                      <a:pt x="49" y="179"/>
                      <a:pt x="35" y="168"/>
                    </a:cubicBezTo>
                    <a:cubicBezTo>
                      <a:pt x="15" y="153"/>
                      <a:pt x="3" y="134"/>
                      <a:pt x="2" y="111"/>
                    </a:cubicBezTo>
                    <a:cubicBezTo>
                      <a:pt x="0" y="88"/>
                      <a:pt x="7" y="65"/>
                      <a:pt x="24" y="43"/>
                    </a:cubicBezTo>
                    <a:cubicBezTo>
                      <a:pt x="41" y="22"/>
                      <a:pt x="60" y="9"/>
                      <a:pt x="83" y="5"/>
                    </a:cubicBezTo>
                    <a:cubicBezTo>
                      <a:pt x="107" y="0"/>
                      <a:pt x="127" y="6"/>
                      <a:pt x="147" y="20"/>
                    </a:cubicBezTo>
                    <a:cubicBezTo>
                      <a:pt x="152" y="24"/>
                      <a:pt x="156" y="28"/>
                      <a:pt x="160" y="34"/>
                    </a:cubicBezTo>
                    <a:cubicBezTo>
                      <a:pt x="164" y="39"/>
                      <a:pt x="167" y="45"/>
                      <a:pt x="170"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1" name="Freeform 21"/>
              <p:cNvSpPr>
                <a:spLocks noEditPoints="1"/>
              </p:cNvSpPr>
              <p:nvPr/>
            </p:nvSpPr>
            <p:spPr bwMode="auto">
              <a:xfrm>
                <a:off x="3387338" y="1206743"/>
                <a:ext cx="55993" cy="57411"/>
              </a:xfrm>
              <a:custGeom>
                <a:avLst/>
                <a:gdLst>
                  <a:gd name="T0" fmla="*/ 143 w 185"/>
                  <a:gd name="T1" fmla="*/ 62 h 191"/>
                  <a:gd name="T2" fmla="*/ 131 w 185"/>
                  <a:gd name="T3" fmla="*/ 113 h 191"/>
                  <a:gd name="T4" fmla="*/ 98 w 185"/>
                  <a:gd name="T5" fmla="*/ 155 h 191"/>
                  <a:gd name="T6" fmla="*/ 62 w 185"/>
                  <a:gd name="T7" fmla="*/ 159 h 191"/>
                  <a:gd name="T8" fmla="*/ 42 w 185"/>
                  <a:gd name="T9" fmla="*/ 129 h 191"/>
                  <a:gd name="T10" fmla="*/ 54 w 185"/>
                  <a:gd name="T11" fmla="*/ 78 h 191"/>
                  <a:gd name="T12" fmla="*/ 87 w 185"/>
                  <a:gd name="T13" fmla="*/ 36 h 191"/>
                  <a:gd name="T14" fmla="*/ 123 w 185"/>
                  <a:gd name="T15" fmla="*/ 32 h 191"/>
                  <a:gd name="T16" fmla="*/ 143 w 185"/>
                  <a:gd name="T17" fmla="*/ 62 h 191"/>
                  <a:gd name="T18" fmla="*/ 64 w 185"/>
                  <a:gd name="T19" fmla="*/ 8 h 191"/>
                  <a:gd name="T20" fmla="*/ 14 w 185"/>
                  <a:gd name="T21" fmla="*/ 59 h 191"/>
                  <a:gd name="T22" fmla="*/ 7 w 185"/>
                  <a:gd name="T23" fmla="*/ 129 h 191"/>
                  <a:gd name="T24" fmla="*/ 52 w 185"/>
                  <a:gd name="T25" fmla="*/ 179 h 191"/>
                  <a:gd name="T26" fmla="*/ 120 w 185"/>
                  <a:gd name="T27" fmla="*/ 183 h 191"/>
                  <a:gd name="T28" fmla="*/ 171 w 185"/>
                  <a:gd name="T29" fmla="*/ 132 h 191"/>
                  <a:gd name="T30" fmla="*/ 178 w 185"/>
                  <a:gd name="T31" fmla="*/ 62 h 191"/>
                  <a:gd name="T32" fmla="*/ 132 w 185"/>
                  <a:gd name="T33" fmla="*/ 12 h 191"/>
                  <a:gd name="T34" fmla="*/ 64 w 185"/>
                  <a:gd name="T35" fmla="*/ 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5" h="191">
                    <a:moveTo>
                      <a:pt x="143" y="62"/>
                    </a:moveTo>
                    <a:cubicBezTo>
                      <a:pt x="144" y="76"/>
                      <a:pt x="140" y="93"/>
                      <a:pt x="131" y="113"/>
                    </a:cubicBezTo>
                    <a:cubicBezTo>
                      <a:pt x="121" y="133"/>
                      <a:pt x="110" y="147"/>
                      <a:pt x="98" y="155"/>
                    </a:cubicBezTo>
                    <a:cubicBezTo>
                      <a:pt x="86" y="163"/>
                      <a:pt x="74" y="164"/>
                      <a:pt x="62" y="159"/>
                    </a:cubicBezTo>
                    <a:cubicBezTo>
                      <a:pt x="50" y="153"/>
                      <a:pt x="43" y="143"/>
                      <a:pt x="42" y="129"/>
                    </a:cubicBezTo>
                    <a:cubicBezTo>
                      <a:pt x="41" y="115"/>
                      <a:pt x="45" y="98"/>
                      <a:pt x="54" y="78"/>
                    </a:cubicBezTo>
                    <a:cubicBezTo>
                      <a:pt x="64" y="58"/>
                      <a:pt x="75" y="44"/>
                      <a:pt x="87" y="36"/>
                    </a:cubicBezTo>
                    <a:cubicBezTo>
                      <a:pt x="99" y="28"/>
                      <a:pt x="111" y="27"/>
                      <a:pt x="123" y="32"/>
                    </a:cubicBezTo>
                    <a:cubicBezTo>
                      <a:pt x="135" y="38"/>
                      <a:pt x="141" y="48"/>
                      <a:pt x="143" y="62"/>
                    </a:cubicBezTo>
                    <a:close/>
                    <a:moveTo>
                      <a:pt x="64" y="8"/>
                    </a:moveTo>
                    <a:cubicBezTo>
                      <a:pt x="43" y="17"/>
                      <a:pt x="26" y="34"/>
                      <a:pt x="14" y="59"/>
                    </a:cubicBezTo>
                    <a:cubicBezTo>
                      <a:pt x="2" y="84"/>
                      <a:pt x="0" y="107"/>
                      <a:pt x="7" y="129"/>
                    </a:cubicBezTo>
                    <a:cubicBezTo>
                      <a:pt x="14" y="151"/>
                      <a:pt x="29" y="168"/>
                      <a:pt x="52" y="179"/>
                    </a:cubicBezTo>
                    <a:cubicBezTo>
                      <a:pt x="76" y="190"/>
                      <a:pt x="98" y="191"/>
                      <a:pt x="120" y="183"/>
                    </a:cubicBezTo>
                    <a:cubicBezTo>
                      <a:pt x="142" y="174"/>
                      <a:pt x="159" y="157"/>
                      <a:pt x="171" y="132"/>
                    </a:cubicBezTo>
                    <a:cubicBezTo>
                      <a:pt x="183" y="108"/>
                      <a:pt x="185" y="84"/>
                      <a:pt x="178" y="62"/>
                    </a:cubicBezTo>
                    <a:cubicBezTo>
                      <a:pt x="171" y="40"/>
                      <a:pt x="156" y="23"/>
                      <a:pt x="132" y="12"/>
                    </a:cubicBezTo>
                    <a:cubicBezTo>
                      <a:pt x="109" y="1"/>
                      <a:pt x="86" y="0"/>
                      <a:pt x="6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2" name="Freeform 22"/>
              <p:cNvSpPr>
                <a:spLocks noEditPoints="1"/>
              </p:cNvSpPr>
              <p:nvPr/>
            </p:nvSpPr>
            <p:spPr bwMode="auto">
              <a:xfrm>
                <a:off x="3436244" y="1222336"/>
                <a:ext cx="58829" cy="67334"/>
              </a:xfrm>
              <a:custGeom>
                <a:avLst/>
                <a:gdLst>
                  <a:gd name="T0" fmla="*/ 97 w 193"/>
                  <a:gd name="T1" fmla="*/ 60 h 220"/>
                  <a:gd name="T2" fmla="*/ 106 w 193"/>
                  <a:gd name="T3" fmla="*/ 43 h 220"/>
                  <a:gd name="T4" fmla="*/ 122 w 193"/>
                  <a:gd name="T5" fmla="*/ 44 h 220"/>
                  <a:gd name="T6" fmla="*/ 144 w 193"/>
                  <a:gd name="T7" fmla="*/ 58 h 220"/>
                  <a:gd name="T8" fmla="*/ 147 w 193"/>
                  <a:gd name="T9" fmla="*/ 80 h 220"/>
                  <a:gd name="T10" fmla="*/ 131 w 193"/>
                  <a:gd name="T11" fmla="*/ 97 h 220"/>
                  <a:gd name="T12" fmla="*/ 96 w 193"/>
                  <a:gd name="T13" fmla="*/ 93 h 220"/>
                  <a:gd name="T14" fmla="*/ 91 w 193"/>
                  <a:gd name="T15" fmla="*/ 92 h 220"/>
                  <a:gd name="T16" fmla="*/ 88 w 193"/>
                  <a:gd name="T17" fmla="*/ 91 h 220"/>
                  <a:gd name="T18" fmla="*/ 97 w 193"/>
                  <a:gd name="T19" fmla="*/ 60 h 220"/>
                  <a:gd name="T20" fmla="*/ 45 w 193"/>
                  <a:gd name="T21" fmla="*/ 21 h 220"/>
                  <a:gd name="T22" fmla="*/ 58 w 193"/>
                  <a:gd name="T23" fmla="*/ 31 h 220"/>
                  <a:gd name="T24" fmla="*/ 54 w 193"/>
                  <a:gd name="T25" fmla="*/ 58 h 220"/>
                  <a:gd name="T26" fmla="*/ 34 w 193"/>
                  <a:gd name="T27" fmla="*/ 123 h 220"/>
                  <a:gd name="T28" fmla="*/ 23 w 193"/>
                  <a:gd name="T29" fmla="*/ 147 h 220"/>
                  <a:gd name="T30" fmla="*/ 6 w 193"/>
                  <a:gd name="T31" fmla="*/ 148 h 220"/>
                  <a:gd name="T32" fmla="*/ 0 w 193"/>
                  <a:gd name="T33" fmla="*/ 169 h 220"/>
                  <a:gd name="T34" fmla="*/ 77 w 193"/>
                  <a:gd name="T35" fmla="*/ 192 h 220"/>
                  <a:gd name="T36" fmla="*/ 83 w 193"/>
                  <a:gd name="T37" fmla="*/ 171 h 220"/>
                  <a:gd name="T38" fmla="*/ 70 w 193"/>
                  <a:gd name="T39" fmla="*/ 161 h 220"/>
                  <a:gd name="T40" fmla="*/ 74 w 193"/>
                  <a:gd name="T41" fmla="*/ 135 h 220"/>
                  <a:gd name="T42" fmla="*/ 81 w 193"/>
                  <a:gd name="T43" fmla="*/ 114 h 220"/>
                  <a:gd name="T44" fmla="*/ 96 w 193"/>
                  <a:gd name="T45" fmla="*/ 118 h 220"/>
                  <a:gd name="T46" fmla="*/ 123 w 193"/>
                  <a:gd name="T47" fmla="*/ 206 h 220"/>
                  <a:gd name="T48" fmla="*/ 172 w 193"/>
                  <a:gd name="T49" fmla="*/ 220 h 220"/>
                  <a:gd name="T50" fmla="*/ 179 w 193"/>
                  <a:gd name="T51" fmla="*/ 200 h 220"/>
                  <a:gd name="T52" fmla="*/ 166 w 193"/>
                  <a:gd name="T53" fmla="*/ 192 h 220"/>
                  <a:gd name="T54" fmla="*/ 158 w 193"/>
                  <a:gd name="T55" fmla="*/ 177 h 220"/>
                  <a:gd name="T56" fmla="*/ 139 w 193"/>
                  <a:gd name="T57" fmla="*/ 125 h 220"/>
                  <a:gd name="T58" fmla="*/ 172 w 193"/>
                  <a:gd name="T59" fmla="*/ 117 h 220"/>
                  <a:gd name="T60" fmla="*/ 189 w 193"/>
                  <a:gd name="T61" fmla="*/ 91 h 220"/>
                  <a:gd name="T62" fmla="*/ 183 w 193"/>
                  <a:gd name="T63" fmla="*/ 52 h 220"/>
                  <a:gd name="T64" fmla="*/ 139 w 193"/>
                  <a:gd name="T65" fmla="*/ 26 h 220"/>
                  <a:gd name="T66" fmla="*/ 51 w 193"/>
                  <a:gd name="T67" fmla="*/ 0 h 220"/>
                  <a:gd name="T68" fmla="*/ 45 w 193"/>
                  <a:gd name="T69" fmla="*/ 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220">
                    <a:moveTo>
                      <a:pt x="97" y="60"/>
                    </a:moveTo>
                    <a:cubicBezTo>
                      <a:pt x="100" y="51"/>
                      <a:pt x="103" y="45"/>
                      <a:pt x="106" y="43"/>
                    </a:cubicBezTo>
                    <a:cubicBezTo>
                      <a:pt x="109" y="42"/>
                      <a:pt x="114" y="42"/>
                      <a:pt x="122" y="44"/>
                    </a:cubicBezTo>
                    <a:cubicBezTo>
                      <a:pt x="132" y="47"/>
                      <a:pt x="140" y="52"/>
                      <a:pt x="144" y="58"/>
                    </a:cubicBezTo>
                    <a:cubicBezTo>
                      <a:pt x="149" y="64"/>
                      <a:pt x="150" y="72"/>
                      <a:pt x="147" y="80"/>
                    </a:cubicBezTo>
                    <a:cubicBezTo>
                      <a:pt x="145" y="89"/>
                      <a:pt x="139" y="94"/>
                      <a:pt x="131" y="97"/>
                    </a:cubicBezTo>
                    <a:cubicBezTo>
                      <a:pt x="122" y="99"/>
                      <a:pt x="111" y="98"/>
                      <a:pt x="96" y="93"/>
                    </a:cubicBezTo>
                    <a:cubicBezTo>
                      <a:pt x="94" y="93"/>
                      <a:pt x="92" y="92"/>
                      <a:pt x="91" y="92"/>
                    </a:cubicBezTo>
                    <a:cubicBezTo>
                      <a:pt x="90" y="91"/>
                      <a:pt x="89" y="91"/>
                      <a:pt x="88" y="91"/>
                    </a:cubicBezTo>
                    <a:lnTo>
                      <a:pt x="97" y="60"/>
                    </a:lnTo>
                    <a:close/>
                    <a:moveTo>
                      <a:pt x="45" y="21"/>
                    </a:moveTo>
                    <a:cubicBezTo>
                      <a:pt x="52" y="23"/>
                      <a:pt x="57" y="27"/>
                      <a:pt x="58" y="31"/>
                    </a:cubicBezTo>
                    <a:cubicBezTo>
                      <a:pt x="59" y="35"/>
                      <a:pt x="58" y="44"/>
                      <a:pt x="54" y="58"/>
                    </a:cubicBezTo>
                    <a:cubicBezTo>
                      <a:pt x="34" y="123"/>
                      <a:pt x="34" y="123"/>
                      <a:pt x="34" y="123"/>
                    </a:cubicBezTo>
                    <a:cubicBezTo>
                      <a:pt x="30" y="136"/>
                      <a:pt x="26" y="144"/>
                      <a:pt x="23" y="147"/>
                    </a:cubicBezTo>
                    <a:cubicBezTo>
                      <a:pt x="19" y="150"/>
                      <a:pt x="14" y="150"/>
                      <a:pt x="6" y="148"/>
                    </a:cubicBezTo>
                    <a:cubicBezTo>
                      <a:pt x="0" y="169"/>
                      <a:pt x="0" y="169"/>
                      <a:pt x="0" y="169"/>
                    </a:cubicBezTo>
                    <a:cubicBezTo>
                      <a:pt x="77" y="192"/>
                      <a:pt x="77" y="192"/>
                      <a:pt x="77" y="192"/>
                    </a:cubicBezTo>
                    <a:cubicBezTo>
                      <a:pt x="83" y="171"/>
                      <a:pt x="83" y="171"/>
                      <a:pt x="83" y="171"/>
                    </a:cubicBezTo>
                    <a:cubicBezTo>
                      <a:pt x="76" y="169"/>
                      <a:pt x="72" y="166"/>
                      <a:pt x="70" y="161"/>
                    </a:cubicBezTo>
                    <a:cubicBezTo>
                      <a:pt x="69" y="157"/>
                      <a:pt x="70" y="148"/>
                      <a:pt x="74" y="135"/>
                    </a:cubicBezTo>
                    <a:cubicBezTo>
                      <a:pt x="81" y="114"/>
                      <a:pt x="81" y="114"/>
                      <a:pt x="81" y="114"/>
                    </a:cubicBezTo>
                    <a:cubicBezTo>
                      <a:pt x="96" y="118"/>
                      <a:pt x="96" y="118"/>
                      <a:pt x="96" y="118"/>
                    </a:cubicBezTo>
                    <a:cubicBezTo>
                      <a:pt x="123" y="206"/>
                      <a:pt x="123" y="206"/>
                      <a:pt x="123" y="206"/>
                    </a:cubicBezTo>
                    <a:cubicBezTo>
                      <a:pt x="172" y="220"/>
                      <a:pt x="172" y="220"/>
                      <a:pt x="172" y="220"/>
                    </a:cubicBezTo>
                    <a:cubicBezTo>
                      <a:pt x="179" y="200"/>
                      <a:pt x="179" y="200"/>
                      <a:pt x="179" y="200"/>
                    </a:cubicBezTo>
                    <a:cubicBezTo>
                      <a:pt x="173" y="198"/>
                      <a:pt x="169" y="195"/>
                      <a:pt x="166" y="192"/>
                    </a:cubicBezTo>
                    <a:cubicBezTo>
                      <a:pt x="163" y="188"/>
                      <a:pt x="160" y="184"/>
                      <a:pt x="158" y="177"/>
                    </a:cubicBezTo>
                    <a:cubicBezTo>
                      <a:pt x="139" y="125"/>
                      <a:pt x="139" y="125"/>
                      <a:pt x="139" y="125"/>
                    </a:cubicBezTo>
                    <a:cubicBezTo>
                      <a:pt x="153" y="125"/>
                      <a:pt x="163" y="122"/>
                      <a:pt x="172" y="117"/>
                    </a:cubicBezTo>
                    <a:cubicBezTo>
                      <a:pt x="179" y="111"/>
                      <a:pt x="185" y="103"/>
                      <a:pt x="189" y="91"/>
                    </a:cubicBezTo>
                    <a:cubicBezTo>
                      <a:pt x="193" y="76"/>
                      <a:pt x="191" y="62"/>
                      <a:pt x="183" y="52"/>
                    </a:cubicBezTo>
                    <a:cubicBezTo>
                      <a:pt x="175" y="41"/>
                      <a:pt x="160" y="33"/>
                      <a:pt x="139" y="26"/>
                    </a:cubicBezTo>
                    <a:cubicBezTo>
                      <a:pt x="51" y="0"/>
                      <a:pt x="51" y="0"/>
                      <a:pt x="51" y="0"/>
                    </a:cubicBezTo>
                    <a:lnTo>
                      <a:pt x="4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3" name="Freeform 23"/>
              <p:cNvSpPr>
                <a:spLocks noEditPoints="1"/>
              </p:cNvSpPr>
              <p:nvPr/>
            </p:nvSpPr>
            <p:spPr bwMode="auto">
              <a:xfrm>
                <a:off x="3497199" y="1237220"/>
                <a:ext cx="50323" cy="56702"/>
              </a:xfrm>
              <a:custGeom>
                <a:avLst/>
                <a:gdLst>
                  <a:gd name="T0" fmla="*/ 76 w 164"/>
                  <a:gd name="T1" fmla="*/ 51 h 185"/>
                  <a:gd name="T2" fmla="*/ 82 w 164"/>
                  <a:gd name="T3" fmla="*/ 34 h 185"/>
                  <a:gd name="T4" fmla="*/ 94 w 164"/>
                  <a:gd name="T5" fmla="*/ 31 h 185"/>
                  <a:gd name="T6" fmla="*/ 115 w 164"/>
                  <a:gd name="T7" fmla="*/ 42 h 185"/>
                  <a:gd name="T8" fmla="*/ 120 w 164"/>
                  <a:gd name="T9" fmla="*/ 64 h 185"/>
                  <a:gd name="T10" fmla="*/ 108 w 164"/>
                  <a:gd name="T11" fmla="*/ 86 h 185"/>
                  <a:gd name="T12" fmla="*/ 79 w 164"/>
                  <a:gd name="T13" fmla="*/ 90 h 185"/>
                  <a:gd name="T14" fmla="*/ 75 w 164"/>
                  <a:gd name="T15" fmla="*/ 90 h 185"/>
                  <a:gd name="T16" fmla="*/ 71 w 164"/>
                  <a:gd name="T17" fmla="*/ 89 h 185"/>
                  <a:gd name="T18" fmla="*/ 76 w 164"/>
                  <a:gd name="T19" fmla="*/ 51 h 185"/>
                  <a:gd name="T20" fmla="*/ 20 w 164"/>
                  <a:gd name="T21" fmla="*/ 22 h 185"/>
                  <a:gd name="T22" fmla="*/ 33 w 164"/>
                  <a:gd name="T23" fmla="*/ 29 h 185"/>
                  <a:gd name="T24" fmla="*/ 33 w 164"/>
                  <a:gd name="T25" fmla="*/ 57 h 185"/>
                  <a:gd name="T26" fmla="*/ 25 w 164"/>
                  <a:gd name="T27" fmla="*/ 124 h 185"/>
                  <a:gd name="T28" fmla="*/ 18 w 164"/>
                  <a:gd name="T29" fmla="*/ 150 h 185"/>
                  <a:gd name="T30" fmla="*/ 3 w 164"/>
                  <a:gd name="T31" fmla="*/ 154 h 185"/>
                  <a:gd name="T32" fmla="*/ 0 w 164"/>
                  <a:gd name="T33" fmla="*/ 175 h 185"/>
                  <a:gd name="T34" fmla="*/ 78 w 164"/>
                  <a:gd name="T35" fmla="*/ 185 h 185"/>
                  <a:gd name="T36" fmla="*/ 80 w 164"/>
                  <a:gd name="T37" fmla="*/ 164 h 185"/>
                  <a:gd name="T38" fmla="*/ 67 w 164"/>
                  <a:gd name="T39" fmla="*/ 156 h 185"/>
                  <a:gd name="T40" fmla="*/ 66 w 164"/>
                  <a:gd name="T41" fmla="*/ 129 h 185"/>
                  <a:gd name="T42" fmla="*/ 69 w 164"/>
                  <a:gd name="T43" fmla="*/ 111 h 185"/>
                  <a:gd name="T44" fmla="*/ 96 w 164"/>
                  <a:gd name="T45" fmla="*/ 114 h 185"/>
                  <a:gd name="T46" fmla="*/ 142 w 164"/>
                  <a:gd name="T47" fmla="*/ 107 h 185"/>
                  <a:gd name="T48" fmla="*/ 162 w 164"/>
                  <a:gd name="T49" fmla="*/ 71 h 185"/>
                  <a:gd name="T50" fmla="*/ 151 w 164"/>
                  <a:gd name="T51" fmla="*/ 30 h 185"/>
                  <a:gd name="T52" fmla="*/ 107 w 164"/>
                  <a:gd name="T53" fmla="*/ 11 h 185"/>
                  <a:gd name="T54" fmla="*/ 22 w 164"/>
                  <a:gd name="T55" fmla="*/ 0 h 185"/>
                  <a:gd name="T56" fmla="*/ 20 w 164"/>
                  <a:gd name="T57" fmla="*/ 2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4" h="185">
                    <a:moveTo>
                      <a:pt x="76" y="51"/>
                    </a:moveTo>
                    <a:cubicBezTo>
                      <a:pt x="77" y="42"/>
                      <a:pt x="79" y="36"/>
                      <a:pt x="82" y="34"/>
                    </a:cubicBezTo>
                    <a:cubicBezTo>
                      <a:pt x="84" y="31"/>
                      <a:pt x="88" y="30"/>
                      <a:pt x="94" y="31"/>
                    </a:cubicBezTo>
                    <a:cubicBezTo>
                      <a:pt x="103" y="32"/>
                      <a:pt x="110" y="36"/>
                      <a:pt x="115" y="42"/>
                    </a:cubicBezTo>
                    <a:cubicBezTo>
                      <a:pt x="119" y="47"/>
                      <a:pt x="121" y="55"/>
                      <a:pt x="120" y="64"/>
                    </a:cubicBezTo>
                    <a:cubicBezTo>
                      <a:pt x="119" y="74"/>
                      <a:pt x="114" y="82"/>
                      <a:pt x="108" y="86"/>
                    </a:cubicBezTo>
                    <a:cubicBezTo>
                      <a:pt x="101" y="91"/>
                      <a:pt x="91" y="92"/>
                      <a:pt x="79" y="90"/>
                    </a:cubicBezTo>
                    <a:cubicBezTo>
                      <a:pt x="77" y="90"/>
                      <a:pt x="76" y="90"/>
                      <a:pt x="75" y="90"/>
                    </a:cubicBezTo>
                    <a:cubicBezTo>
                      <a:pt x="73" y="90"/>
                      <a:pt x="72" y="89"/>
                      <a:pt x="71" y="89"/>
                    </a:cubicBezTo>
                    <a:lnTo>
                      <a:pt x="76" y="51"/>
                    </a:lnTo>
                    <a:close/>
                    <a:moveTo>
                      <a:pt x="20" y="22"/>
                    </a:moveTo>
                    <a:cubicBezTo>
                      <a:pt x="26" y="23"/>
                      <a:pt x="31" y="25"/>
                      <a:pt x="33" y="29"/>
                    </a:cubicBezTo>
                    <a:cubicBezTo>
                      <a:pt x="35" y="33"/>
                      <a:pt x="35" y="42"/>
                      <a:pt x="33" y="57"/>
                    </a:cubicBezTo>
                    <a:cubicBezTo>
                      <a:pt x="25" y="124"/>
                      <a:pt x="25" y="124"/>
                      <a:pt x="25" y="124"/>
                    </a:cubicBezTo>
                    <a:cubicBezTo>
                      <a:pt x="23" y="138"/>
                      <a:pt x="21" y="147"/>
                      <a:pt x="18" y="150"/>
                    </a:cubicBezTo>
                    <a:cubicBezTo>
                      <a:pt x="15" y="153"/>
                      <a:pt x="10" y="155"/>
                      <a:pt x="3" y="154"/>
                    </a:cubicBezTo>
                    <a:cubicBezTo>
                      <a:pt x="0" y="175"/>
                      <a:pt x="0" y="175"/>
                      <a:pt x="0" y="175"/>
                    </a:cubicBezTo>
                    <a:cubicBezTo>
                      <a:pt x="78" y="185"/>
                      <a:pt x="78" y="185"/>
                      <a:pt x="78" y="185"/>
                    </a:cubicBezTo>
                    <a:cubicBezTo>
                      <a:pt x="80" y="164"/>
                      <a:pt x="80" y="164"/>
                      <a:pt x="80" y="164"/>
                    </a:cubicBezTo>
                    <a:cubicBezTo>
                      <a:pt x="73" y="162"/>
                      <a:pt x="69" y="160"/>
                      <a:pt x="67" y="156"/>
                    </a:cubicBezTo>
                    <a:cubicBezTo>
                      <a:pt x="65" y="152"/>
                      <a:pt x="64" y="143"/>
                      <a:pt x="66" y="129"/>
                    </a:cubicBezTo>
                    <a:cubicBezTo>
                      <a:pt x="69" y="111"/>
                      <a:pt x="69" y="111"/>
                      <a:pt x="69" y="111"/>
                    </a:cubicBezTo>
                    <a:cubicBezTo>
                      <a:pt x="96" y="114"/>
                      <a:pt x="96" y="114"/>
                      <a:pt x="96" y="114"/>
                    </a:cubicBezTo>
                    <a:cubicBezTo>
                      <a:pt x="116" y="117"/>
                      <a:pt x="131" y="115"/>
                      <a:pt x="142" y="107"/>
                    </a:cubicBezTo>
                    <a:cubicBezTo>
                      <a:pt x="153" y="100"/>
                      <a:pt x="159" y="88"/>
                      <a:pt x="162" y="71"/>
                    </a:cubicBezTo>
                    <a:cubicBezTo>
                      <a:pt x="164" y="54"/>
                      <a:pt x="160" y="40"/>
                      <a:pt x="151" y="30"/>
                    </a:cubicBezTo>
                    <a:cubicBezTo>
                      <a:pt x="142" y="19"/>
                      <a:pt x="127" y="13"/>
                      <a:pt x="107" y="11"/>
                    </a:cubicBezTo>
                    <a:cubicBezTo>
                      <a:pt x="22" y="0"/>
                      <a:pt x="22" y="0"/>
                      <a:pt x="22" y="0"/>
                    </a:cubicBezTo>
                    <a:lnTo>
                      <a:pt x="2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4" name="Freeform 24"/>
              <p:cNvSpPr>
                <a:spLocks noEditPoints="1"/>
              </p:cNvSpPr>
              <p:nvPr/>
            </p:nvSpPr>
            <p:spPr bwMode="auto">
              <a:xfrm>
                <a:off x="3548231" y="1241473"/>
                <a:ext cx="53867" cy="56702"/>
              </a:xfrm>
              <a:custGeom>
                <a:avLst/>
                <a:gdLst>
                  <a:gd name="T0" fmla="*/ 117 w 176"/>
                  <a:gd name="T1" fmla="*/ 40 h 186"/>
                  <a:gd name="T2" fmla="*/ 130 w 176"/>
                  <a:gd name="T3" fmla="*/ 92 h 186"/>
                  <a:gd name="T4" fmla="*/ 121 w 176"/>
                  <a:gd name="T5" fmla="*/ 143 h 186"/>
                  <a:gd name="T6" fmla="*/ 91 w 176"/>
                  <a:gd name="T7" fmla="*/ 163 h 186"/>
                  <a:gd name="T8" fmla="*/ 59 w 176"/>
                  <a:gd name="T9" fmla="*/ 146 h 186"/>
                  <a:gd name="T10" fmla="*/ 46 w 176"/>
                  <a:gd name="T11" fmla="*/ 95 h 186"/>
                  <a:gd name="T12" fmla="*/ 55 w 176"/>
                  <a:gd name="T13" fmla="*/ 43 h 186"/>
                  <a:gd name="T14" fmla="*/ 85 w 176"/>
                  <a:gd name="T15" fmla="*/ 23 h 186"/>
                  <a:gd name="T16" fmla="*/ 117 w 176"/>
                  <a:gd name="T17" fmla="*/ 40 h 186"/>
                  <a:gd name="T18" fmla="*/ 23 w 176"/>
                  <a:gd name="T19" fmla="*/ 29 h 186"/>
                  <a:gd name="T20" fmla="*/ 1 w 176"/>
                  <a:gd name="T21" fmla="*/ 96 h 186"/>
                  <a:gd name="T22" fmla="*/ 28 w 176"/>
                  <a:gd name="T23" fmla="*/ 162 h 186"/>
                  <a:gd name="T24" fmla="*/ 92 w 176"/>
                  <a:gd name="T25" fmla="*/ 185 h 186"/>
                  <a:gd name="T26" fmla="*/ 153 w 176"/>
                  <a:gd name="T27" fmla="*/ 158 h 186"/>
                  <a:gd name="T28" fmla="*/ 175 w 176"/>
                  <a:gd name="T29" fmla="*/ 90 h 186"/>
                  <a:gd name="T30" fmla="*/ 148 w 176"/>
                  <a:gd name="T31" fmla="*/ 24 h 186"/>
                  <a:gd name="T32" fmla="*/ 84 w 176"/>
                  <a:gd name="T33" fmla="*/ 1 h 186"/>
                  <a:gd name="T34" fmla="*/ 23 w 176"/>
                  <a:gd name="T35" fmla="*/ 2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6" h="186">
                    <a:moveTo>
                      <a:pt x="117" y="40"/>
                    </a:moveTo>
                    <a:cubicBezTo>
                      <a:pt x="125" y="52"/>
                      <a:pt x="129" y="69"/>
                      <a:pt x="130" y="92"/>
                    </a:cubicBezTo>
                    <a:cubicBezTo>
                      <a:pt x="131" y="114"/>
                      <a:pt x="128" y="131"/>
                      <a:pt x="121" y="143"/>
                    </a:cubicBezTo>
                    <a:cubicBezTo>
                      <a:pt x="114" y="156"/>
                      <a:pt x="104" y="162"/>
                      <a:pt x="91" y="163"/>
                    </a:cubicBezTo>
                    <a:cubicBezTo>
                      <a:pt x="77" y="163"/>
                      <a:pt x="67" y="158"/>
                      <a:pt x="59" y="146"/>
                    </a:cubicBezTo>
                    <a:cubicBezTo>
                      <a:pt x="51" y="134"/>
                      <a:pt x="47" y="117"/>
                      <a:pt x="46" y="95"/>
                    </a:cubicBezTo>
                    <a:cubicBezTo>
                      <a:pt x="45" y="73"/>
                      <a:pt x="48" y="55"/>
                      <a:pt x="55" y="43"/>
                    </a:cubicBezTo>
                    <a:cubicBezTo>
                      <a:pt x="62" y="30"/>
                      <a:pt x="72" y="24"/>
                      <a:pt x="85" y="23"/>
                    </a:cubicBezTo>
                    <a:cubicBezTo>
                      <a:pt x="99" y="23"/>
                      <a:pt x="109" y="28"/>
                      <a:pt x="117" y="40"/>
                    </a:cubicBezTo>
                    <a:close/>
                    <a:moveTo>
                      <a:pt x="23" y="29"/>
                    </a:moveTo>
                    <a:cubicBezTo>
                      <a:pt x="7" y="46"/>
                      <a:pt x="0" y="69"/>
                      <a:pt x="1" y="96"/>
                    </a:cubicBezTo>
                    <a:cubicBezTo>
                      <a:pt x="2" y="124"/>
                      <a:pt x="11" y="146"/>
                      <a:pt x="28" y="162"/>
                    </a:cubicBezTo>
                    <a:cubicBezTo>
                      <a:pt x="44" y="179"/>
                      <a:pt x="65" y="186"/>
                      <a:pt x="92" y="185"/>
                    </a:cubicBezTo>
                    <a:cubicBezTo>
                      <a:pt x="117" y="185"/>
                      <a:pt x="138" y="175"/>
                      <a:pt x="153" y="158"/>
                    </a:cubicBezTo>
                    <a:cubicBezTo>
                      <a:pt x="169" y="140"/>
                      <a:pt x="176" y="118"/>
                      <a:pt x="175" y="90"/>
                    </a:cubicBezTo>
                    <a:cubicBezTo>
                      <a:pt x="174" y="62"/>
                      <a:pt x="165" y="40"/>
                      <a:pt x="148" y="24"/>
                    </a:cubicBezTo>
                    <a:cubicBezTo>
                      <a:pt x="132" y="8"/>
                      <a:pt x="110" y="0"/>
                      <a:pt x="84" y="1"/>
                    </a:cubicBezTo>
                    <a:cubicBezTo>
                      <a:pt x="59" y="2"/>
                      <a:pt x="38" y="11"/>
                      <a:pt x="23"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5" name="Freeform 25"/>
              <p:cNvSpPr>
                <a:spLocks noEditPoints="1"/>
              </p:cNvSpPr>
              <p:nvPr/>
            </p:nvSpPr>
            <p:spPr bwMode="auto">
              <a:xfrm>
                <a:off x="3599972" y="1235803"/>
                <a:ext cx="62372" cy="58829"/>
              </a:xfrm>
              <a:custGeom>
                <a:avLst/>
                <a:gdLst>
                  <a:gd name="T0" fmla="*/ 68 w 207"/>
                  <a:gd name="T1" fmla="*/ 52 h 193"/>
                  <a:gd name="T2" fmla="*/ 69 w 207"/>
                  <a:gd name="T3" fmla="*/ 34 h 193"/>
                  <a:gd name="T4" fmla="*/ 83 w 207"/>
                  <a:gd name="T5" fmla="*/ 27 h 193"/>
                  <a:gd name="T6" fmla="*/ 110 w 207"/>
                  <a:gd name="T7" fmla="*/ 30 h 193"/>
                  <a:gd name="T8" fmla="*/ 122 w 207"/>
                  <a:gd name="T9" fmla="*/ 48 h 193"/>
                  <a:gd name="T10" fmla="*/ 115 w 207"/>
                  <a:gd name="T11" fmla="*/ 71 h 193"/>
                  <a:gd name="T12" fmla="*/ 82 w 207"/>
                  <a:gd name="T13" fmla="*/ 83 h 193"/>
                  <a:gd name="T14" fmla="*/ 77 w 207"/>
                  <a:gd name="T15" fmla="*/ 84 h 193"/>
                  <a:gd name="T16" fmla="*/ 73 w 207"/>
                  <a:gd name="T17" fmla="*/ 84 h 193"/>
                  <a:gd name="T18" fmla="*/ 68 w 207"/>
                  <a:gd name="T19" fmla="*/ 52 h 193"/>
                  <a:gd name="T20" fmla="*/ 4 w 207"/>
                  <a:gd name="T21" fmla="*/ 40 h 193"/>
                  <a:gd name="T22" fmla="*/ 20 w 207"/>
                  <a:gd name="T23" fmla="*/ 44 h 193"/>
                  <a:gd name="T24" fmla="*/ 28 w 207"/>
                  <a:gd name="T25" fmla="*/ 69 h 193"/>
                  <a:gd name="T26" fmla="*/ 40 w 207"/>
                  <a:gd name="T27" fmla="*/ 136 h 193"/>
                  <a:gd name="T28" fmla="*/ 40 w 207"/>
                  <a:gd name="T29" fmla="*/ 163 h 193"/>
                  <a:gd name="T30" fmla="*/ 26 w 207"/>
                  <a:gd name="T31" fmla="*/ 171 h 193"/>
                  <a:gd name="T32" fmla="*/ 29 w 207"/>
                  <a:gd name="T33" fmla="*/ 193 h 193"/>
                  <a:gd name="T34" fmla="*/ 109 w 207"/>
                  <a:gd name="T35" fmla="*/ 180 h 193"/>
                  <a:gd name="T36" fmla="*/ 105 w 207"/>
                  <a:gd name="T37" fmla="*/ 159 h 193"/>
                  <a:gd name="T38" fmla="*/ 89 w 207"/>
                  <a:gd name="T39" fmla="*/ 155 h 193"/>
                  <a:gd name="T40" fmla="*/ 81 w 207"/>
                  <a:gd name="T41" fmla="*/ 129 h 193"/>
                  <a:gd name="T42" fmla="*/ 77 w 207"/>
                  <a:gd name="T43" fmla="*/ 108 h 193"/>
                  <a:gd name="T44" fmla="*/ 93 w 207"/>
                  <a:gd name="T45" fmla="*/ 105 h 193"/>
                  <a:gd name="T46" fmla="*/ 156 w 207"/>
                  <a:gd name="T47" fmla="*/ 173 h 193"/>
                  <a:gd name="T48" fmla="*/ 207 w 207"/>
                  <a:gd name="T49" fmla="*/ 164 h 193"/>
                  <a:gd name="T50" fmla="*/ 204 w 207"/>
                  <a:gd name="T51" fmla="*/ 143 h 193"/>
                  <a:gd name="T52" fmla="*/ 188 w 207"/>
                  <a:gd name="T53" fmla="*/ 141 h 193"/>
                  <a:gd name="T54" fmla="*/ 175 w 207"/>
                  <a:gd name="T55" fmla="*/ 131 h 193"/>
                  <a:gd name="T56" fmla="*/ 135 w 207"/>
                  <a:gd name="T57" fmla="*/ 93 h 193"/>
                  <a:gd name="T58" fmla="*/ 160 w 207"/>
                  <a:gd name="T59" fmla="*/ 71 h 193"/>
                  <a:gd name="T60" fmla="*/ 164 w 207"/>
                  <a:gd name="T61" fmla="*/ 41 h 193"/>
                  <a:gd name="T62" fmla="*/ 142 w 207"/>
                  <a:gd name="T63" fmla="*/ 8 h 193"/>
                  <a:gd name="T64" fmla="*/ 91 w 207"/>
                  <a:gd name="T65" fmla="*/ 4 h 193"/>
                  <a:gd name="T66" fmla="*/ 0 w 207"/>
                  <a:gd name="T67" fmla="*/ 19 h 193"/>
                  <a:gd name="T68" fmla="*/ 4 w 207"/>
                  <a:gd name="T69" fmla="*/ 4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7" h="193">
                    <a:moveTo>
                      <a:pt x="68" y="52"/>
                    </a:moveTo>
                    <a:cubicBezTo>
                      <a:pt x="66" y="43"/>
                      <a:pt x="67" y="37"/>
                      <a:pt x="69" y="34"/>
                    </a:cubicBezTo>
                    <a:cubicBezTo>
                      <a:pt x="71" y="31"/>
                      <a:pt x="76" y="28"/>
                      <a:pt x="83" y="27"/>
                    </a:cubicBezTo>
                    <a:cubicBezTo>
                      <a:pt x="94" y="26"/>
                      <a:pt x="103" y="26"/>
                      <a:pt x="110" y="30"/>
                    </a:cubicBezTo>
                    <a:cubicBezTo>
                      <a:pt x="117" y="34"/>
                      <a:pt x="121" y="40"/>
                      <a:pt x="122" y="48"/>
                    </a:cubicBezTo>
                    <a:cubicBezTo>
                      <a:pt x="124" y="57"/>
                      <a:pt x="121" y="65"/>
                      <a:pt x="115" y="71"/>
                    </a:cubicBezTo>
                    <a:cubicBezTo>
                      <a:pt x="108" y="76"/>
                      <a:pt x="97" y="81"/>
                      <a:pt x="82" y="83"/>
                    </a:cubicBezTo>
                    <a:cubicBezTo>
                      <a:pt x="80" y="83"/>
                      <a:pt x="78" y="84"/>
                      <a:pt x="77" y="84"/>
                    </a:cubicBezTo>
                    <a:cubicBezTo>
                      <a:pt x="76" y="84"/>
                      <a:pt x="74" y="84"/>
                      <a:pt x="73" y="84"/>
                    </a:cubicBezTo>
                    <a:lnTo>
                      <a:pt x="68" y="52"/>
                    </a:lnTo>
                    <a:close/>
                    <a:moveTo>
                      <a:pt x="4" y="40"/>
                    </a:moveTo>
                    <a:cubicBezTo>
                      <a:pt x="11" y="39"/>
                      <a:pt x="17" y="40"/>
                      <a:pt x="20" y="44"/>
                    </a:cubicBezTo>
                    <a:cubicBezTo>
                      <a:pt x="23" y="47"/>
                      <a:pt x="26" y="55"/>
                      <a:pt x="28" y="69"/>
                    </a:cubicBezTo>
                    <a:cubicBezTo>
                      <a:pt x="40" y="136"/>
                      <a:pt x="40" y="136"/>
                      <a:pt x="40" y="136"/>
                    </a:cubicBezTo>
                    <a:cubicBezTo>
                      <a:pt x="42" y="150"/>
                      <a:pt x="42" y="159"/>
                      <a:pt x="40" y="163"/>
                    </a:cubicBezTo>
                    <a:cubicBezTo>
                      <a:pt x="38" y="167"/>
                      <a:pt x="33" y="170"/>
                      <a:pt x="26" y="171"/>
                    </a:cubicBezTo>
                    <a:cubicBezTo>
                      <a:pt x="29" y="193"/>
                      <a:pt x="29" y="193"/>
                      <a:pt x="29" y="193"/>
                    </a:cubicBezTo>
                    <a:cubicBezTo>
                      <a:pt x="109" y="180"/>
                      <a:pt x="109" y="180"/>
                      <a:pt x="109" y="180"/>
                    </a:cubicBezTo>
                    <a:cubicBezTo>
                      <a:pt x="105" y="159"/>
                      <a:pt x="105" y="159"/>
                      <a:pt x="105" y="159"/>
                    </a:cubicBezTo>
                    <a:cubicBezTo>
                      <a:pt x="98" y="160"/>
                      <a:pt x="92" y="158"/>
                      <a:pt x="89" y="155"/>
                    </a:cubicBezTo>
                    <a:cubicBezTo>
                      <a:pt x="86" y="152"/>
                      <a:pt x="83" y="143"/>
                      <a:pt x="81" y="129"/>
                    </a:cubicBezTo>
                    <a:cubicBezTo>
                      <a:pt x="77" y="108"/>
                      <a:pt x="77" y="108"/>
                      <a:pt x="77" y="108"/>
                    </a:cubicBezTo>
                    <a:cubicBezTo>
                      <a:pt x="93" y="105"/>
                      <a:pt x="93" y="105"/>
                      <a:pt x="93" y="105"/>
                    </a:cubicBezTo>
                    <a:cubicBezTo>
                      <a:pt x="156" y="173"/>
                      <a:pt x="156" y="173"/>
                      <a:pt x="156" y="173"/>
                    </a:cubicBezTo>
                    <a:cubicBezTo>
                      <a:pt x="207" y="164"/>
                      <a:pt x="207" y="164"/>
                      <a:pt x="207" y="164"/>
                    </a:cubicBezTo>
                    <a:cubicBezTo>
                      <a:pt x="204" y="143"/>
                      <a:pt x="204" y="143"/>
                      <a:pt x="204" y="143"/>
                    </a:cubicBezTo>
                    <a:cubicBezTo>
                      <a:pt x="198" y="143"/>
                      <a:pt x="193" y="143"/>
                      <a:pt x="188" y="141"/>
                    </a:cubicBezTo>
                    <a:cubicBezTo>
                      <a:pt x="184" y="139"/>
                      <a:pt x="179" y="136"/>
                      <a:pt x="175" y="131"/>
                    </a:cubicBezTo>
                    <a:cubicBezTo>
                      <a:pt x="135" y="93"/>
                      <a:pt x="135" y="93"/>
                      <a:pt x="135" y="93"/>
                    </a:cubicBezTo>
                    <a:cubicBezTo>
                      <a:pt x="147" y="87"/>
                      <a:pt x="155" y="80"/>
                      <a:pt x="160" y="71"/>
                    </a:cubicBezTo>
                    <a:cubicBezTo>
                      <a:pt x="165" y="63"/>
                      <a:pt x="166" y="53"/>
                      <a:pt x="164" y="41"/>
                    </a:cubicBezTo>
                    <a:cubicBezTo>
                      <a:pt x="162" y="25"/>
                      <a:pt x="154" y="14"/>
                      <a:pt x="142" y="8"/>
                    </a:cubicBezTo>
                    <a:cubicBezTo>
                      <a:pt x="130" y="2"/>
                      <a:pt x="113" y="0"/>
                      <a:pt x="91" y="4"/>
                    </a:cubicBezTo>
                    <a:cubicBezTo>
                      <a:pt x="0" y="19"/>
                      <a:pt x="0" y="19"/>
                      <a:pt x="0" y="19"/>
                    </a:cubicBezTo>
                    <a:lnTo>
                      <a:pt x="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6" name="Freeform 26"/>
              <p:cNvSpPr>
                <a:spLocks noEditPoints="1"/>
              </p:cNvSpPr>
              <p:nvPr/>
            </p:nvSpPr>
            <p:spPr bwMode="auto">
              <a:xfrm>
                <a:off x="3665179" y="1221627"/>
                <a:ext cx="52450" cy="62372"/>
              </a:xfrm>
              <a:custGeom>
                <a:avLst/>
                <a:gdLst>
                  <a:gd name="T0" fmla="*/ 68 w 172"/>
                  <a:gd name="T1" fmla="*/ 90 h 204"/>
                  <a:gd name="T2" fmla="*/ 38 w 172"/>
                  <a:gd name="T3" fmla="*/ 101 h 204"/>
                  <a:gd name="T4" fmla="*/ 35 w 172"/>
                  <a:gd name="T5" fmla="*/ 48 h 204"/>
                  <a:gd name="T6" fmla="*/ 68 w 172"/>
                  <a:gd name="T7" fmla="*/ 90 h 204"/>
                  <a:gd name="T8" fmla="*/ 14 w 172"/>
                  <a:gd name="T9" fmla="*/ 146 h 204"/>
                  <a:gd name="T10" fmla="*/ 14 w 172"/>
                  <a:gd name="T11" fmla="*/ 149 h 204"/>
                  <a:gd name="T12" fmla="*/ 0 w 172"/>
                  <a:gd name="T13" fmla="*/ 184 h 204"/>
                  <a:gd name="T14" fmla="*/ 8 w 172"/>
                  <a:gd name="T15" fmla="*/ 204 h 204"/>
                  <a:gd name="T16" fmla="*/ 70 w 172"/>
                  <a:gd name="T17" fmla="*/ 180 h 204"/>
                  <a:gd name="T18" fmla="*/ 63 w 172"/>
                  <a:gd name="T19" fmla="*/ 160 h 204"/>
                  <a:gd name="T20" fmla="*/ 48 w 172"/>
                  <a:gd name="T21" fmla="*/ 163 h 204"/>
                  <a:gd name="T22" fmla="*/ 41 w 172"/>
                  <a:gd name="T23" fmla="*/ 155 h 204"/>
                  <a:gd name="T24" fmla="*/ 41 w 172"/>
                  <a:gd name="T25" fmla="*/ 153 h 204"/>
                  <a:gd name="T26" fmla="*/ 40 w 172"/>
                  <a:gd name="T27" fmla="*/ 150 h 204"/>
                  <a:gd name="T28" fmla="*/ 38 w 172"/>
                  <a:gd name="T29" fmla="*/ 125 h 204"/>
                  <a:gd name="T30" fmla="*/ 84 w 172"/>
                  <a:gd name="T31" fmla="*/ 107 h 204"/>
                  <a:gd name="T32" fmla="*/ 100 w 172"/>
                  <a:gd name="T33" fmla="*/ 127 h 204"/>
                  <a:gd name="T34" fmla="*/ 102 w 172"/>
                  <a:gd name="T35" fmla="*/ 130 h 204"/>
                  <a:gd name="T36" fmla="*/ 104 w 172"/>
                  <a:gd name="T37" fmla="*/ 134 h 204"/>
                  <a:gd name="T38" fmla="*/ 104 w 172"/>
                  <a:gd name="T39" fmla="*/ 142 h 204"/>
                  <a:gd name="T40" fmla="*/ 94 w 172"/>
                  <a:gd name="T41" fmla="*/ 149 h 204"/>
                  <a:gd name="T42" fmla="*/ 92 w 172"/>
                  <a:gd name="T43" fmla="*/ 149 h 204"/>
                  <a:gd name="T44" fmla="*/ 99 w 172"/>
                  <a:gd name="T45" fmla="*/ 169 h 204"/>
                  <a:gd name="T46" fmla="*/ 172 w 172"/>
                  <a:gd name="T47" fmla="*/ 141 h 204"/>
                  <a:gd name="T48" fmla="*/ 164 w 172"/>
                  <a:gd name="T49" fmla="*/ 121 h 204"/>
                  <a:gd name="T50" fmla="*/ 136 w 172"/>
                  <a:gd name="T51" fmla="*/ 107 h 204"/>
                  <a:gd name="T52" fmla="*/ 135 w 172"/>
                  <a:gd name="T53" fmla="*/ 106 h 204"/>
                  <a:gd name="T54" fmla="*/ 46 w 172"/>
                  <a:gd name="T55" fmla="*/ 0 h 204"/>
                  <a:gd name="T56" fmla="*/ 11 w 172"/>
                  <a:gd name="T57" fmla="*/ 13 h 204"/>
                  <a:gd name="T58" fmla="*/ 14 w 172"/>
                  <a:gd name="T59" fmla="*/ 14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2" h="204">
                    <a:moveTo>
                      <a:pt x="68" y="90"/>
                    </a:moveTo>
                    <a:cubicBezTo>
                      <a:pt x="38" y="101"/>
                      <a:pt x="38" y="101"/>
                      <a:pt x="38" y="101"/>
                    </a:cubicBezTo>
                    <a:cubicBezTo>
                      <a:pt x="35" y="48"/>
                      <a:pt x="35" y="48"/>
                      <a:pt x="35" y="48"/>
                    </a:cubicBezTo>
                    <a:lnTo>
                      <a:pt x="68" y="90"/>
                    </a:lnTo>
                    <a:close/>
                    <a:moveTo>
                      <a:pt x="14" y="146"/>
                    </a:moveTo>
                    <a:cubicBezTo>
                      <a:pt x="14" y="147"/>
                      <a:pt x="14" y="148"/>
                      <a:pt x="14" y="149"/>
                    </a:cubicBezTo>
                    <a:cubicBezTo>
                      <a:pt x="14" y="167"/>
                      <a:pt x="10" y="178"/>
                      <a:pt x="0" y="184"/>
                    </a:cubicBezTo>
                    <a:cubicBezTo>
                      <a:pt x="8" y="204"/>
                      <a:pt x="8" y="204"/>
                      <a:pt x="8" y="204"/>
                    </a:cubicBezTo>
                    <a:cubicBezTo>
                      <a:pt x="70" y="180"/>
                      <a:pt x="70" y="180"/>
                      <a:pt x="70" y="180"/>
                    </a:cubicBezTo>
                    <a:cubicBezTo>
                      <a:pt x="63" y="160"/>
                      <a:pt x="63" y="160"/>
                      <a:pt x="63" y="160"/>
                    </a:cubicBezTo>
                    <a:cubicBezTo>
                      <a:pt x="56" y="162"/>
                      <a:pt x="52" y="163"/>
                      <a:pt x="48" y="163"/>
                    </a:cubicBezTo>
                    <a:cubicBezTo>
                      <a:pt x="45" y="162"/>
                      <a:pt x="43" y="159"/>
                      <a:pt x="41" y="155"/>
                    </a:cubicBezTo>
                    <a:cubicBezTo>
                      <a:pt x="41" y="154"/>
                      <a:pt x="41" y="153"/>
                      <a:pt x="41" y="153"/>
                    </a:cubicBezTo>
                    <a:cubicBezTo>
                      <a:pt x="40" y="152"/>
                      <a:pt x="40" y="151"/>
                      <a:pt x="40" y="150"/>
                    </a:cubicBezTo>
                    <a:cubicBezTo>
                      <a:pt x="38" y="125"/>
                      <a:pt x="38" y="125"/>
                      <a:pt x="38" y="125"/>
                    </a:cubicBezTo>
                    <a:cubicBezTo>
                      <a:pt x="84" y="107"/>
                      <a:pt x="84" y="107"/>
                      <a:pt x="84" y="107"/>
                    </a:cubicBezTo>
                    <a:cubicBezTo>
                      <a:pt x="100" y="127"/>
                      <a:pt x="100" y="127"/>
                      <a:pt x="100" y="127"/>
                    </a:cubicBezTo>
                    <a:cubicBezTo>
                      <a:pt x="101" y="128"/>
                      <a:pt x="102" y="129"/>
                      <a:pt x="102" y="130"/>
                    </a:cubicBezTo>
                    <a:cubicBezTo>
                      <a:pt x="103" y="131"/>
                      <a:pt x="104" y="132"/>
                      <a:pt x="104" y="134"/>
                    </a:cubicBezTo>
                    <a:cubicBezTo>
                      <a:pt x="105" y="137"/>
                      <a:pt x="105" y="140"/>
                      <a:pt x="104" y="142"/>
                    </a:cubicBezTo>
                    <a:cubicBezTo>
                      <a:pt x="102" y="144"/>
                      <a:pt x="99" y="147"/>
                      <a:pt x="94" y="149"/>
                    </a:cubicBezTo>
                    <a:cubicBezTo>
                      <a:pt x="92" y="149"/>
                      <a:pt x="92" y="149"/>
                      <a:pt x="92" y="149"/>
                    </a:cubicBezTo>
                    <a:cubicBezTo>
                      <a:pt x="99" y="169"/>
                      <a:pt x="99" y="169"/>
                      <a:pt x="99" y="169"/>
                    </a:cubicBezTo>
                    <a:cubicBezTo>
                      <a:pt x="172" y="141"/>
                      <a:pt x="172" y="141"/>
                      <a:pt x="172" y="141"/>
                    </a:cubicBezTo>
                    <a:cubicBezTo>
                      <a:pt x="164" y="121"/>
                      <a:pt x="164" y="121"/>
                      <a:pt x="164" y="121"/>
                    </a:cubicBezTo>
                    <a:cubicBezTo>
                      <a:pt x="155" y="123"/>
                      <a:pt x="146" y="119"/>
                      <a:pt x="136" y="107"/>
                    </a:cubicBezTo>
                    <a:cubicBezTo>
                      <a:pt x="135" y="106"/>
                      <a:pt x="135" y="106"/>
                      <a:pt x="135" y="106"/>
                    </a:cubicBezTo>
                    <a:cubicBezTo>
                      <a:pt x="46" y="0"/>
                      <a:pt x="46" y="0"/>
                      <a:pt x="46" y="0"/>
                    </a:cubicBezTo>
                    <a:cubicBezTo>
                      <a:pt x="11" y="13"/>
                      <a:pt x="11" y="13"/>
                      <a:pt x="11" y="13"/>
                    </a:cubicBezTo>
                    <a:lnTo>
                      <a:pt x="1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7" name="Freeform 27"/>
              <p:cNvSpPr>
                <a:spLocks/>
              </p:cNvSpPr>
              <p:nvPr/>
            </p:nvSpPr>
            <p:spPr bwMode="auto">
              <a:xfrm>
                <a:off x="3694948" y="1198237"/>
                <a:ext cx="54576" cy="62372"/>
              </a:xfrm>
              <a:custGeom>
                <a:avLst/>
                <a:gdLst>
                  <a:gd name="T0" fmla="*/ 0 w 178"/>
                  <a:gd name="T1" fmla="*/ 61 h 205"/>
                  <a:gd name="T2" fmla="*/ 118 w 178"/>
                  <a:gd name="T3" fmla="*/ 0 h 205"/>
                  <a:gd name="T4" fmla="*/ 160 w 178"/>
                  <a:gd name="T5" fmla="*/ 39 h 205"/>
                  <a:gd name="T6" fmla="*/ 149 w 178"/>
                  <a:gd name="T7" fmla="*/ 52 h 205"/>
                  <a:gd name="T8" fmla="*/ 118 w 178"/>
                  <a:gd name="T9" fmla="*/ 36 h 205"/>
                  <a:gd name="T10" fmla="*/ 91 w 178"/>
                  <a:gd name="T11" fmla="*/ 41 h 205"/>
                  <a:gd name="T12" fmla="*/ 89 w 178"/>
                  <a:gd name="T13" fmla="*/ 42 h 205"/>
                  <a:gd name="T14" fmla="*/ 135 w 178"/>
                  <a:gd name="T15" fmla="*/ 129 h 205"/>
                  <a:gd name="T16" fmla="*/ 151 w 178"/>
                  <a:gd name="T17" fmla="*/ 151 h 205"/>
                  <a:gd name="T18" fmla="*/ 168 w 178"/>
                  <a:gd name="T19" fmla="*/ 149 h 205"/>
                  <a:gd name="T20" fmla="*/ 178 w 178"/>
                  <a:gd name="T21" fmla="*/ 168 h 205"/>
                  <a:gd name="T22" fmla="*/ 107 w 178"/>
                  <a:gd name="T23" fmla="*/ 205 h 205"/>
                  <a:gd name="T24" fmla="*/ 97 w 178"/>
                  <a:gd name="T25" fmla="*/ 186 h 205"/>
                  <a:gd name="T26" fmla="*/ 107 w 178"/>
                  <a:gd name="T27" fmla="*/ 174 h 205"/>
                  <a:gd name="T28" fmla="*/ 98 w 178"/>
                  <a:gd name="T29" fmla="*/ 149 h 205"/>
                  <a:gd name="T30" fmla="*/ 52 w 178"/>
                  <a:gd name="T31" fmla="*/ 61 h 205"/>
                  <a:gd name="T32" fmla="*/ 50 w 178"/>
                  <a:gd name="T33" fmla="*/ 62 h 205"/>
                  <a:gd name="T34" fmla="*/ 30 w 178"/>
                  <a:gd name="T35" fmla="*/ 82 h 205"/>
                  <a:gd name="T36" fmla="*/ 26 w 178"/>
                  <a:gd name="T37" fmla="*/ 116 h 205"/>
                  <a:gd name="T38" fmla="*/ 10 w 178"/>
                  <a:gd name="T39" fmla="*/ 117 h 205"/>
                  <a:gd name="T40" fmla="*/ 0 w 178"/>
                  <a:gd name="T41" fmla="*/ 6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8" h="205">
                    <a:moveTo>
                      <a:pt x="0" y="61"/>
                    </a:moveTo>
                    <a:cubicBezTo>
                      <a:pt x="118" y="0"/>
                      <a:pt x="118" y="0"/>
                      <a:pt x="118" y="0"/>
                    </a:cubicBezTo>
                    <a:cubicBezTo>
                      <a:pt x="160" y="39"/>
                      <a:pt x="160" y="39"/>
                      <a:pt x="160" y="39"/>
                    </a:cubicBezTo>
                    <a:cubicBezTo>
                      <a:pt x="149" y="52"/>
                      <a:pt x="149" y="52"/>
                      <a:pt x="149" y="52"/>
                    </a:cubicBezTo>
                    <a:cubicBezTo>
                      <a:pt x="137" y="43"/>
                      <a:pt x="127" y="38"/>
                      <a:pt x="118" y="36"/>
                    </a:cubicBezTo>
                    <a:cubicBezTo>
                      <a:pt x="109" y="34"/>
                      <a:pt x="100" y="36"/>
                      <a:pt x="91" y="41"/>
                    </a:cubicBezTo>
                    <a:cubicBezTo>
                      <a:pt x="89" y="42"/>
                      <a:pt x="89" y="42"/>
                      <a:pt x="89" y="42"/>
                    </a:cubicBezTo>
                    <a:cubicBezTo>
                      <a:pt x="135" y="129"/>
                      <a:pt x="135" y="129"/>
                      <a:pt x="135" y="129"/>
                    </a:cubicBezTo>
                    <a:cubicBezTo>
                      <a:pt x="142" y="141"/>
                      <a:pt x="147" y="149"/>
                      <a:pt x="151" y="151"/>
                    </a:cubicBezTo>
                    <a:cubicBezTo>
                      <a:pt x="155" y="153"/>
                      <a:pt x="161" y="152"/>
                      <a:pt x="168" y="149"/>
                    </a:cubicBezTo>
                    <a:cubicBezTo>
                      <a:pt x="178" y="168"/>
                      <a:pt x="178" y="168"/>
                      <a:pt x="178" y="168"/>
                    </a:cubicBezTo>
                    <a:cubicBezTo>
                      <a:pt x="107" y="205"/>
                      <a:pt x="107" y="205"/>
                      <a:pt x="107" y="205"/>
                    </a:cubicBezTo>
                    <a:cubicBezTo>
                      <a:pt x="97" y="186"/>
                      <a:pt x="97" y="186"/>
                      <a:pt x="97" y="186"/>
                    </a:cubicBezTo>
                    <a:cubicBezTo>
                      <a:pt x="103" y="182"/>
                      <a:pt x="107" y="178"/>
                      <a:pt x="107" y="174"/>
                    </a:cubicBezTo>
                    <a:cubicBezTo>
                      <a:pt x="108" y="169"/>
                      <a:pt x="105" y="161"/>
                      <a:pt x="98" y="149"/>
                    </a:cubicBezTo>
                    <a:cubicBezTo>
                      <a:pt x="52" y="61"/>
                      <a:pt x="52" y="61"/>
                      <a:pt x="52" y="61"/>
                    </a:cubicBezTo>
                    <a:cubicBezTo>
                      <a:pt x="50" y="62"/>
                      <a:pt x="50" y="62"/>
                      <a:pt x="50" y="62"/>
                    </a:cubicBezTo>
                    <a:cubicBezTo>
                      <a:pt x="40" y="67"/>
                      <a:pt x="34" y="74"/>
                      <a:pt x="30" y="82"/>
                    </a:cubicBezTo>
                    <a:cubicBezTo>
                      <a:pt x="27" y="90"/>
                      <a:pt x="25" y="101"/>
                      <a:pt x="26" y="116"/>
                    </a:cubicBezTo>
                    <a:cubicBezTo>
                      <a:pt x="10" y="117"/>
                      <a:pt x="10" y="117"/>
                      <a:pt x="10" y="117"/>
                    </a:cubicBezTo>
                    <a:lnTo>
                      <a:pt x="0"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8" name="Freeform 28"/>
              <p:cNvSpPr>
                <a:spLocks/>
              </p:cNvSpPr>
              <p:nvPr/>
            </p:nvSpPr>
            <p:spPr bwMode="auto">
              <a:xfrm>
                <a:off x="3736766" y="1180518"/>
                <a:ext cx="51741" cy="58120"/>
              </a:xfrm>
              <a:custGeom>
                <a:avLst/>
                <a:gdLst>
                  <a:gd name="T0" fmla="*/ 0 w 169"/>
                  <a:gd name="T1" fmla="*/ 46 h 192"/>
                  <a:gd name="T2" fmla="*/ 68 w 169"/>
                  <a:gd name="T3" fmla="*/ 0 h 192"/>
                  <a:gd name="T4" fmla="*/ 80 w 169"/>
                  <a:gd name="T5" fmla="*/ 18 h 192"/>
                  <a:gd name="T6" fmla="*/ 71 w 169"/>
                  <a:gd name="T7" fmla="*/ 32 h 192"/>
                  <a:gd name="T8" fmla="*/ 82 w 169"/>
                  <a:gd name="T9" fmla="*/ 56 h 192"/>
                  <a:gd name="T10" fmla="*/ 121 w 169"/>
                  <a:gd name="T11" fmla="*/ 112 h 192"/>
                  <a:gd name="T12" fmla="*/ 140 w 169"/>
                  <a:gd name="T13" fmla="*/ 132 h 192"/>
                  <a:gd name="T14" fmla="*/ 156 w 169"/>
                  <a:gd name="T15" fmla="*/ 128 h 192"/>
                  <a:gd name="T16" fmla="*/ 169 w 169"/>
                  <a:gd name="T17" fmla="*/ 146 h 192"/>
                  <a:gd name="T18" fmla="*/ 101 w 169"/>
                  <a:gd name="T19" fmla="*/ 192 h 192"/>
                  <a:gd name="T20" fmla="*/ 89 w 169"/>
                  <a:gd name="T21" fmla="*/ 174 h 192"/>
                  <a:gd name="T22" fmla="*/ 99 w 169"/>
                  <a:gd name="T23" fmla="*/ 160 h 192"/>
                  <a:gd name="T24" fmla="*/ 87 w 169"/>
                  <a:gd name="T25" fmla="*/ 136 h 192"/>
                  <a:gd name="T26" fmla="*/ 48 w 169"/>
                  <a:gd name="T27" fmla="*/ 80 h 192"/>
                  <a:gd name="T28" fmla="*/ 29 w 169"/>
                  <a:gd name="T29" fmla="*/ 60 h 192"/>
                  <a:gd name="T30" fmla="*/ 13 w 169"/>
                  <a:gd name="T31" fmla="*/ 64 h 192"/>
                  <a:gd name="T32" fmla="*/ 0 w 169"/>
                  <a:gd name="T33" fmla="*/ 4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192">
                    <a:moveTo>
                      <a:pt x="0" y="46"/>
                    </a:moveTo>
                    <a:cubicBezTo>
                      <a:pt x="68" y="0"/>
                      <a:pt x="68" y="0"/>
                      <a:pt x="68" y="0"/>
                    </a:cubicBezTo>
                    <a:cubicBezTo>
                      <a:pt x="80" y="18"/>
                      <a:pt x="80" y="18"/>
                      <a:pt x="80" y="18"/>
                    </a:cubicBezTo>
                    <a:cubicBezTo>
                      <a:pt x="74" y="23"/>
                      <a:pt x="71" y="28"/>
                      <a:pt x="71" y="32"/>
                    </a:cubicBezTo>
                    <a:cubicBezTo>
                      <a:pt x="71" y="37"/>
                      <a:pt x="75" y="45"/>
                      <a:pt x="82" y="56"/>
                    </a:cubicBezTo>
                    <a:cubicBezTo>
                      <a:pt x="121" y="112"/>
                      <a:pt x="121" y="112"/>
                      <a:pt x="121" y="112"/>
                    </a:cubicBezTo>
                    <a:cubicBezTo>
                      <a:pt x="129" y="124"/>
                      <a:pt x="135" y="130"/>
                      <a:pt x="140" y="132"/>
                    </a:cubicBezTo>
                    <a:cubicBezTo>
                      <a:pt x="144" y="133"/>
                      <a:pt x="150" y="132"/>
                      <a:pt x="156" y="128"/>
                    </a:cubicBezTo>
                    <a:cubicBezTo>
                      <a:pt x="169" y="146"/>
                      <a:pt x="169" y="146"/>
                      <a:pt x="169" y="146"/>
                    </a:cubicBezTo>
                    <a:cubicBezTo>
                      <a:pt x="101" y="192"/>
                      <a:pt x="101" y="192"/>
                      <a:pt x="101" y="192"/>
                    </a:cubicBezTo>
                    <a:cubicBezTo>
                      <a:pt x="89" y="174"/>
                      <a:pt x="89" y="174"/>
                      <a:pt x="89" y="174"/>
                    </a:cubicBezTo>
                    <a:cubicBezTo>
                      <a:pt x="95" y="169"/>
                      <a:pt x="98" y="165"/>
                      <a:pt x="99" y="160"/>
                    </a:cubicBezTo>
                    <a:cubicBezTo>
                      <a:pt x="99" y="155"/>
                      <a:pt x="95" y="147"/>
                      <a:pt x="87" y="136"/>
                    </a:cubicBezTo>
                    <a:cubicBezTo>
                      <a:pt x="48" y="80"/>
                      <a:pt x="48" y="80"/>
                      <a:pt x="48" y="80"/>
                    </a:cubicBezTo>
                    <a:cubicBezTo>
                      <a:pt x="40" y="68"/>
                      <a:pt x="34" y="62"/>
                      <a:pt x="29" y="60"/>
                    </a:cubicBezTo>
                    <a:cubicBezTo>
                      <a:pt x="25" y="59"/>
                      <a:pt x="19" y="60"/>
                      <a:pt x="13" y="64"/>
                    </a:cubicBezTo>
                    <a:lnTo>
                      <a:pt x="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9" name="Freeform 29"/>
              <p:cNvSpPr>
                <a:spLocks noEditPoints="1"/>
              </p:cNvSpPr>
              <p:nvPr/>
            </p:nvSpPr>
            <p:spPr bwMode="auto">
              <a:xfrm>
                <a:off x="3767243" y="1156419"/>
                <a:ext cx="56702" cy="58120"/>
              </a:xfrm>
              <a:custGeom>
                <a:avLst/>
                <a:gdLst>
                  <a:gd name="T0" fmla="*/ 87 w 186"/>
                  <a:gd name="T1" fmla="*/ 35 h 190"/>
                  <a:gd name="T2" fmla="*/ 127 w 186"/>
                  <a:gd name="T3" fmla="*/ 70 h 190"/>
                  <a:gd name="T4" fmla="*/ 149 w 186"/>
                  <a:gd name="T5" fmla="*/ 118 h 190"/>
                  <a:gd name="T6" fmla="*/ 135 w 186"/>
                  <a:gd name="T7" fmla="*/ 151 h 190"/>
                  <a:gd name="T8" fmla="*/ 99 w 186"/>
                  <a:gd name="T9" fmla="*/ 154 h 190"/>
                  <a:gd name="T10" fmla="*/ 59 w 186"/>
                  <a:gd name="T11" fmla="*/ 120 h 190"/>
                  <a:gd name="T12" fmla="*/ 37 w 186"/>
                  <a:gd name="T13" fmla="*/ 72 h 190"/>
                  <a:gd name="T14" fmla="*/ 51 w 186"/>
                  <a:gd name="T15" fmla="*/ 39 h 190"/>
                  <a:gd name="T16" fmla="*/ 87 w 186"/>
                  <a:gd name="T17" fmla="*/ 35 h 190"/>
                  <a:gd name="T18" fmla="*/ 2 w 186"/>
                  <a:gd name="T19" fmla="*/ 79 h 190"/>
                  <a:gd name="T20" fmla="*/ 23 w 186"/>
                  <a:gd name="T21" fmla="*/ 146 h 190"/>
                  <a:gd name="T22" fmla="*/ 83 w 186"/>
                  <a:gd name="T23" fmla="*/ 186 h 190"/>
                  <a:gd name="T24" fmla="*/ 149 w 186"/>
                  <a:gd name="T25" fmla="*/ 169 h 190"/>
                  <a:gd name="T26" fmla="*/ 184 w 186"/>
                  <a:gd name="T27" fmla="*/ 111 h 190"/>
                  <a:gd name="T28" fmla="*/ 163 w 186"/>
                  <a:gd name="T29" fmla="*/ 44 h 190"/>
                  <a:gd name="T30" fmla="*/ 103 w 186"/>
                  <a:gd name="T31" fmla="*/ 4 h 190"/>
                  <a:gd name="T32" fmla="*/ 37 w 186"/>
                  <a:gd name="T33" fmla="*/ 21 h 190"/>
                  <a:gd name="T34" fmla="*/ 2 w 186"/>
                  <a:gd name="T35" fmla="*/ 7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190">
                    <a:moveTo>
                      <a:pt x="87" y="35"/>
                    </a:moveTo>
                    <a:cubicBezTo>
                      <a:pt x="100" y="41"/>
                      <a:pt x="113" y="52"/>
                      <a:pt x="127" y="70"/>
                    </a:cubicBezTo>
                    <a:cubicBezTo>
                      <a:pt x="140" y="88"/>
                      <a:pt x="147" y="104"/>
                      <a:pt x="149" y="118"/>
                    </a:cubicBezTo>
                    <a:cubicBezTo>
                      <a:pt x="150" y="132"/>
                      <a:pt x="146" y="143"/>
                      <a:pt x="135" y="151"/>
                    </a:cubicBezTo>
                    <a:cubicBezTo>
                      <a:pt x="125" y="159"/>
                      <a:pt x="112" y="160"/>
                      <a:pt x="99" y="154"/>
                    </a:cubicBezTo>
                    <a:cubicBezTo>
                      <a:pt x="86" y="149"/>
                      <a:pt x="73" y="138"/>
                      <a:pt x="59" y="120"/>
                    </a:cubicBezTo>
                    <a:cubicBezTo>
                      <a:pt x="46" y="102"/>
                      <a:pt x="38" y="86"/>
                      <a:pt x="37" y="72"/>
                    </a:cubicBezTo>
                    <a:cubicBezTo>
                      <a:pt x="35" y="58"/>
                      <a:pt x="40" y="47"/>
                      <a:pt x="51" y="39"/>
                    </a:cubicBezTo>
                    <a:cubicBezTo>
                      <a:pt x="61" y="31"/>
                      <a:pt x="73" y="30"/>
                      <a:pt x="87" y="35"/>
                    </a:cubicBezTo>
                    <a:close/>
                    <a:moveTo>
                      <a:pt x="2" y="79"/>
                    </a:moveTo>
                    <a:cubicBezTo>
                      <a:pt x="0" y="102"/>
                      <a:pt x="7" y="124"/>
                      <a:pt x="23" y="146"/>
                    </a:cubicBezTo>
                    <a:cubicBezTo>
                      <a:pt x="40" y="169"/>
                      <a:pt x="60" y="182"/>
                      <a:pt x="83" y="186"/>
                    </a:cubicBezTo>
                    <a:cubicBezTo>
                      <a:pt x="106" y="190"/>
                      <a:pt x="128" y="184"/>
                      <a:pt x="149" y="169"/>
                    </a:cubicBezTo>
                    <a:cubicBezTo>
                      <a:pt x="170" y="154"/>
                      <a:pt x="181" y="135"/>
                      <a:pt x="184" y="111"/>
                    </a:cubicBezTo>
                    <a:cubicBezTo>
                      <a:pt x="186" y="89"/>
                      <a:pt x="179" y="66"/>
                      <a:pt x="163" y="44"/>
                    </a:cubicBezTo>
                    <a:cubicBezTo>
                      <a:pt x="146" y="22"/>
                      <a:pt x="126" y="8"/>
                      <a:pt x="103" y="4"/>
                    </a:cubicBezTo>
                    <a:cubicBezTo>
                      <a:pt x="80" y="0"/>
                      <a:pt x="58" y="6"/>
                      <a:pt x="37" y="21"/>
                    </a:cubicBezTo>
                    <a:cubicBezTo>
                      <a:pt x="16" y="36"/>
                      <a:pt x="5" y="56"/>
                      <a:pt x="2"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0" name="Freeform 30"/>
              <p:cNvSpPr>
                <a:spLocks noEditPoints="1"/>
              </p:cNvSpPr>
              <p:nvPr/>
            </p:nvSpPr>
            <p:spPr bwMode="auto">
              <a:xfrm>
                <a:off x="3848044" y="1055773"/>
                <a:ext cx="58120" cy="55285"/>
              </a:xfrm>
              <a:custGeom>
                <a:avLst/>
                <a:gdLst>
                  <a:gd name="T0" fmla="*/ 62 w 193"/>
                  <a:gd name="T1" fmla="*/ 42 h 184"/>
                  <a:gd name="T2" fmla="*/ 114 w 193"/>
                  <a:gd name="T3" fmla="*/ 54 h 184"/>
                  <a:gd name="T4" fmla="*/ 156 w 193"/>
                  <a:gd name="T5" fmla="*/ 86 h 184"/>
                  <a:gd name="T6" fmla="*/ 160 w 193"/>
                  <a:gd name="T7" fmla="*/ 122 h 184"/>
                  <a:gd name="T8" fmla="*/ 130 w 193"/>
                  <a:gd name="T9" fmla="*/ 142 h 184"/>
                  <a:gd name="T10" fmla="*/ 78 w 193"/>
                  <a:gd name="T11" fmla="*/ 130 h 184"/>
                  <a:gd name="T12" fmla="*/ 36 w 193"/>
                  <a:gd name="T13" fmla="*/ 98 h 184"/>
                  <a:gd name="T14" fmla="*/ 32 w 193"/>
                  <a:gd name="T15" fmla="*/ 62 h 184"/>
                  <a:gd name="T16" fmla="*/ 62 w 193"/>
                  <a:gd name="T17" fmla="*/ 42 h 184"/>
                  <a:gd name="T18" fmla="*/ 8 w 193"/>
                  <a:gd name="T19" fmla="*/ 120 h 184"/>
                  <a:gd name="T20" fmla="*/ 59 w 193"/>
                  <a:gd name="T21" fmla="*/ 170 h 184"/>
                  <a:gd name="T22" fmla="*/ 130 w 193"/>
                  <a:gd name="T23" fmla="*/ 177 h 184"/>
                  <a:gd name="T24" fmla="*/ 180 w 193"/>
                  <a:gd name="T25" fmla="*/ 132 h 184"/>
                  <a:gd name="T26" fmla="*/ 184 w 193"/>
                  <a:gd name="T27" fmla="*/ 65 h 184"/>
                  <a:gd name="T28" fmla="*/ 133 w 193"/>
                  <a:gd name="T29" fmla="*/ 14 h 184"/>
                  <a:gd name="T30" fmla="*/ 62 w 193"/>
                  <a:gd name="T31" fmla="*/ 7 h 184"/>
                  <a:gd name="T32" fmla="*/ 12 w 193"/>
                  <a:gd name="T33" fmla="*/ 53 h 184"/>
                  <a:gd name="T34" fmla="*/ 8 w 193"/>
                  <a:gd name="T35" fmla="*/ 12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84">
                    <a:moveTo>
                      <a:pt x="62" y="42"/>
                    </a:moveTo>
                    <a:cubicBezTo>
                      <a:pt x="77" y="41"/>
                      <a:pt x="94" y="45"/>
                      <a:pt x="114" y="54"/>
                    </a:cubicBezTo>
                    <a:cubicBezTo>
                      <a:pt x="134" y="64"/>
                      <a:pt x="148" y="74"/>
                      <a:pt x="156" y="86"/>
                    </a:cubicBezTo>
                    <a:cubicBezTo>
                      <a:pt x="164" y="98"/>
                      <a:pt x="166" y="110"/>
                      <a:pt x="160" y="122"/>
                    </a:cubicBezTo>
                    <a:cubicBezTo>
                      <a:pt x="154" y="134"/>
                      <a:pt x="144" y="140"/>
                      <a:pt x="130" y="142"/>
                    </a:cubicBezTo>
                    <a:cubicBezTo>
                      <a:pt x="115" y="143"/>
                      <a:pt x="98" y="139"/>
                      <a:pt x="78" y="130"/>
                    </a:cubicBezTo>
                    <a:cubicBezTo>
                      <a:pt x="58" y="120"/>
                      <a:pt x="43" y="110"/>
                      <a:pt x="36" y="98"/>
                    </a:cubicBezTo>
                    <a:cubicBezTo>
                      <a:pt x="27" y="86"/>
                      <a:pt x="26" y="74"/>
                      <a:pt x="32" y="62"/>
                    </a:cubicBezTo>
                    <a:cubicBezTo>
                      <a:pt x="38" y="50"/>
                      <a:pt x="48" y="44"/>
                      <a:pt x="62" y="42"/>
                    </a:cubicBezTo>
                    <a:close/>
                    <a:moveTo>
                      <a:pt x="8" y="120"/>
                    </a:moveTo>
                    <a:cubicBezTo>
                      <a:pt x="17" y="141"/>
                      <a:pt x="34" y="158"/>
                      <a:pt x="59" y="170"/>
                    </a:cubicBezTo>
                    <a:cubicBezTo>
                      <a:pt x="84" y="182"/>
                      <a:pt x="108" y="184"/>
                      <a:pt x="130" y="177"/>
                    </a:cubicBezTo>
                    <a:cubicBezTo>
                      <a:pt x="153" y="170"/>
                      <a:pt x="170" y="155"/>
                      <a:pt x="180" y="132"/>
                    </a:cubicBezTo>
                    <a:cubicBezTo>
                      <a:pt x="191" y="108"/>
                      <a:pt x="193" y="86"/>
                      <a:pt x="184" y="65"/>
                    </a:cubicBezTo>
                    <a:cubicBezTo>
                      <a:pt x="175" y="43"/>
                      <a:pt x="158" y="26"/>
                      <a:pt x="133" y="14"/>
                    </a:cubicBezTo>
                    <a:cubicBezTo>
                      <a:pt x="108" y="2"/>
                      <a:pt x="84" y="0"/>
                      <a:pt x="62" y="7"/>
                    </a:cubicBezTo>
                    <a:cubicBezTo>
                      <a:pt x="39" y="14"/>
                      <a:pt x="23" y="30"/>
                      <a:pt x="12" y="53"/>
                    </a:cubicBezTo>
                    <a:cubicBezTo>
                      <a:pt x="1" y="76"/>
                      <a:pt x="0" y="98"/>
                      <a:pt x="8"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1" name="Freeform 31"/>
              <p:cNvSpPr>
                <a:spLocks/>
              </p:cNvSpPr>
              <p:nvPr/>
            </p:nvSpPr>
            <p:spPr bwMode="auto">
              <a:xfrm>
                <a:off x="3863637" y="1006867"/>
                <a:ext cx="59537" cy="57411"/>
              </a:xfrm>
              <a:custGeom>
                <a:avLst/>
                <a:gdLst>
                  <a:gd name="T0" fmla="*/ 0 w 195"/>
                  <a:gd name="T1" fmla="*/ 132 h 189"/>
                  <a:gd name="T2" fmla="*/ 44 w 195"/>
                  <a:gd name="T3" fmla="*/ 6 h 189"/>
                  <a:gd name="T4" fmla="*/ 100 w 195"/>
                  <a:gd name="T5" fmla="*/ 0 h 189"/>
                  <a:gd name="T6" fmla="*/ 103 w 195"/>
                  <a:gd name="T7" fmla="*/ 16 h 189"/>
                  <a:gd name="T8" fmla="*/ 67 w 195"/>
                  <a:gd name="T9" fmla="*/ 33 h 189"/>
                  <a:gd name="T10" fmla="*/ 47 w 195"/>
                  <a:gd name="T11" fmla="*/ 61 h 189"/>
                  <a:gd name="T12" fmla="*/ 46 w 195"/>
                  <a:gd name="T13" fmla="*/ 78 h 189"/>
                  <a:gd name="T14" fmla="*/ 62 w 195"/>
                  <a:gd name="T15" fmla="*/ 88 h 189"/>
                  <a:gd name="T16" fmla="*/ 85 w 195"/>
                  <a:gd name="T17" fmla="*/ 96 h 189"/>
                  <a:gd name="T18" fmla="*/ 88 w 195"/>
                  <a:gd name="T19" fmla="*/ 89 h 189"/>
                  <a:gd name="T20" fmla="*/ 89 w 195"/>
                  <a:gd name="T21" fmla="*/ 69 h 189"/>
                  <a:gd name="T22" fmla="*/ 69 w 195"/>
                  <a:gd name="T23" fmla="*/ 57 h 189"/>
                  <a:gd name="T24" fmla="*/ 74 w 195"/>
                  <a:gd name="T25" fmla="*/ 43 h 189"/>
                  <a:gd name="T26" fmla="*/ 153 w 195"/>
                  <a:gd name="T27" fmla="*/ 69 h 189"/>
                  <a:gd name="T28" fmla="*/ 148 w 195"/>
                  <a:gd name="T29" fmla="*/ 84 h 189"/>
                  <a:gd name="T30" fmla="*/ 124 w 195"/>
                  <a:gd name="T31" fmla="*/ 83 h 189"/>
                  <a:gd name="T32" fmla="*/ 111 w 195"/>
                  <a:gd name="T33" fmla="*/ 97 h 189"/>
                  <a:gd name="T34" fmla="*/ 109 w 195"/>
                  <a:gd name="T35" fmla="*/ 104 h 189"/>
                  <a:gd name="T36" fmla="*/ 137 w 195"/>
                  <a:gd name="T37" fmla="*/ 114 h 189"/>
                  <a:gd name="T38" fmla="*/ 164 w 195"/>
                  <a:gd name="T39" fmla="*/ 118 h 189"/>
                  <a:gd name="T40" fmla="*/ 174 w 195"/>
                  <a:gd name="T41" fmla="*/ 105 h 189"/>
                  <a:gd name="T42" fmla="*/ 195 w 195"/>
                  <a:gd name="T43" fmla="*/ 113 h 189"/>
                  <a:gd name="T44" fmla="*/ 169 w 195"/>
                  <a:gd name="T45" fmla="*/ 189 h 189"/>
                  <a:gd name="T46" fmla="*/ 148 w 195"/>
                  <a:gd name="T47" fmla="*/ 182 h 189"/>
                  <a:gd name="T48" fmla="*/ 147 w 195"/>
                  <a:gd name="T49" fmla="*/ 166 h 189"/>
                  <a:gd name="T50" fmla="*/ 123 w 195"/>
                  <a:gd name="T51" fmla="*/ 153 h 189"/>
                  <a:gd name="T52" fmla="*/ 58 w 195"/>
                  <a:gd name="T53" fmla="*/ 131 h 189"/>
                  <a:gd name="T54" fmla="*/ 32 w 195"/>
                  <a:gd name="T55" fmla="*/ 126 h 189"/>
                  <a:gd name="T56" fmla="*/ 21 w 195"/>
                  <a:gd name="T57" fmla="*/ 139 h 189"/>
                  <a:gd name="T58" fmla="*/ 0 w 195"/>
                  <a:gd name="T59" fmla="*/ 13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89">
                    <a:moveTo>
                      <a:pt x="0" y="132"/>
                    </a:moveTo>
                    <a:cubicBezTo>
                      <a:pt x="44" y="6"/>
                      <a:pt x="44" y="6"/>
                      <a:pt x="44" y="6"/>
                    </a:cubicBezTo>
                    <a:cubicBezTo>
                      <a:pt x="100" y="0"/>
                      <a:pt x="100" y="0"/>
                      <a:pt x="100" y="0"/>
                    </a:cubicBezTo>
                    <a:cubicBezTo>
                      <a:pt x="103" y="16"/>
                      <a:pt x="103" y="16"/>
                      <a:pt x="103" y="16"/>
                    </a:cubicBezTo>
                    <a:cubicBezTo>
                      <a:pt x="88" y="20"/>
                      <a:pt x="76" y="25"/>
                      <a:pt x="67" y="33"/>
                    </a:cubicBezTo>
                    <a:cubicBezTo>
                      <a:pt x="58" y="40"/>
                      <a:pt x="51" y="50"/>
                      <a:pt x="47" y="61"/>
                    </a:cubicBezTo>
                    <a:cubicBezTo>
                      <a:pt x="45" y="69"/>
                      <a:pt x="44" y="75"/>
                      <a:pt x="46" y="78"/>
                    </a:cubicBezTo>
                    <a:cubicBezTo>
                      <a:pt x="48" y="82"/>
                      <a:pt x="53" y="85"/>
                      <a:pt x="62" y="88"/>
                    </a:cubicBezTo>
                    <a:cubicBezTo>
                      <a:pt x="85" y="96"/>
                      <a:pt x="85" y="96"/>
                      <a:pt x="85" y="96"/>
                    </a:cubicBezTo>
                    <a:cubicBezTo>
                      <a:pt x="88" y="89"/>
                      <a:pt x="88" y="89"/>
                      <a:pt x="88" y="89"/>
                    </a:cubicBezTo>
                    <a:cubicBezTo>
                      <a:pt x="91" y="80"/>
                      <a:pt x="91" y="74"/>
                      <a:pt x="89" y="69"/>
                    </a:cubicBezTo>
                    <a:cubicBezTo>
                      <a:pt x="86" y="65"/>
                      <a:pt x="80" y="61"/>
                      <a:pt x="69" y="57"/>
                    </a:cubicBezTo>
                    <a:cubicBezTo>
                      <a:pt x="74" y="43"/>
                      <a:pt x="74" y="43"/>
                      <a:pt x="74" y="43"/>
                    </a:cubicBezTo>
                    <a:cubicBezTo>
                      <a:pt x="153" y="69"/>
                      <a:pt x="153" y="69"/>
                      <a:pt x="153" y="69"/>
                    </a:cubicBezTo>
                    <a:cubicBezTo>
                      <a:pt x="148" y="84"/>
                      <a:pt x="148" y="84"/>
                      <a:pt x="148" y="84"/>
                    </a:cubicBezTo>
                    <a:cubicBezTo>
                      <a:pt x="138" y="81"/>
                      <a:pt x="130" y="81"/>
                      <a:pt x="124" y="83"/>
                    </a:cubicBezTo>
                    <a:cubicBezTo>
                      <a:pt x="118" y="85"/>
                      <a:pt x="114" y="90"/>
                      <a:pt x="111" y="97"/>
                    </a:cubicBezTo>
                    <a:cubicBezTo>
                      <a:pt x="109" y="104"/>
                      <a:pt x="109" y="104"/>
                      <a:pt x="109" y="104"/>
                    </a:cubicBezTo>
                    <a:cubicBezTo>
                      <a:pt x="137" y="114"/>
                      <a:pt x="137" y="114"/>
                      <a:pt x="137" y="114"/>
                    </a:cubicBezTo>
                    <a:cubicBezTo>
                      <a:pt x="150" y="118"/>
                      <a:pt x="159" y="120"/>
                      <a:pt x="164" y="118"/>
                    </a:cubicBezTo>
                    <a:cubicBezTo>
                      <a:pt x="168" y="117"/>
                      <a:pt x="172" y="113"/>
                      <a:pt x="174" y="105"/>
                    </a:cubicBezTo>
                    <a:cubicBezTo>
                      <a:pt x="195" y="113"/>
                      <a:pt x="195" y="113"/>
                      <a:pt x="195" y="113"/>
                    </a:cubicBezTo>
                    <a:cubicBezTo>
                      <a:pt x="169" y="189"/>
                      <a:pt x="169" y="189"/>
                      <a:pt x="169" y="189"/>
                    </a:cubicBezTo>
                    <a:cubicBezTo>
                      <a:pt x="148" y="182"/>
                      <a:pt x="148" y="182"/>
                      <a:pt x="148" y="182"/>
                    </a:cubicBezTo>
                    <a:cubicBezTo>
                      <a:pt x="150" y="175"/>
                      <a:pt x="150" y="169"/>
                      <a:pt x="147" y="166"/>
                    </a:cubicBezTo>
                    <a:cubicBezTo>
                      <a:pt x="145" y="162"/>
                      <a:pt x="137" y="158"/>
                      <a:pt x="123" y="153"/>
                    </a:cubicBezTo>
                    <a:cubicBezTo>
                      <a:pt x="58" y="131"/>
                      <a:pt x="58" y="131"/>
                      <a:pt x="58" y="131"/>
                    </a:cubicBezTo>
                    <a:cubicBezTo>
                      <a:pt x="45" y="126"/>
                      <a:pt x="36" y="125"/>
                      <a:pt x="32" y="126"/>
                    </a:cubicBezTo>
                    <a:cubicBezTo>
                      <a:pt x="28" y="128"/>
                      <a:pt x="24" y="132"/>
                      <a:pt x="21" y="139"/>
                    </a:cubicBezTo>
                    <a:lnTo>
                      <a:pt x="0"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2" name="Freeform 32"/>
              <p:cNvSpPr>
                <a:spLocks/>
              </p:cNvSpPr>
              <p:nvPr/>
            </p:nvSpPr>
            <p:spPr bwMode="auto">
              <a:xfrm>
                <a:off x="3884900" y="940951"/>
                <a:ext cx="57411" cy="49614"/>
              </a:xfrm>
              <a:custGeom>
                <a:avLst/>
                <a:gdLst>
                  <a:gd name="T0" fmla="*/ 20 w 191"/>
                  <a:gd name="T1" fmla="*/ 29 h 163"/>
                  <a:gd name="T2" fmla="*/ 9 w 191"/>
                  <a:gd name="T3" fmla="*/ 25 h 163"/>
                  <a:gd name="T4" fmla="*/ 11 w 191"/>
                  <a:gd name="T5" fmla="*/ 12 h 163"/>
                  <a:gd name="T6" fmla="*/ 79 w 191"/>
                  <a:gd name="T7" fmla="*/ 0 h 163"/>
                  <a:gd name="T8" fmla="*/ 82 w 191"/>
                  <a:gd name="T9" fmla="*/ 18 h 163"/>
                  <a:gd name="T10" fmla="*/ 44 w 191"/>
                  <a:gd name="T11" fmla="*/ 36 h 163"/>
                  <a:gd name="T12" fmla="*/ 27 w 191"/>
                  <a:gd name="T13" fmla="*/ 63 h 163"/>
                  <a:gd name="T14" fmla="*/ 41 w 191"/>
                  <a:gd name="T15" fmla="*/ 97 h 163"/>
                  <a:gd name="T16" fmla="*/ 89 w 191"/>
                  <a:gd name="T17" fmla="*/ 116 h 163"/>
                  <a:gd name="T18" fmla="*/ 141 w 191"/>
                  <a:gd name="T19" fmla="*/ 110 h 163"/>
                  <a:gd name="T20" fmla="*/ 163 w 191"/>
                  <a:gd name="T21" fmla="*/ 79 h 163"/>
                  <a:gd name="T22" fmla="*/ 157 w 191"/>
                  <a:gd name="T23" fmla="*/ 48 h 163"/>
                  <a:gd name="T24" fmla="*/ 131 w 191"/>
                  <a:gd name="T25" fmla="*/ 21 h 163"/>
                  <a:gd name="T26" fmla="*/ 143 w 191"/>
                  <a:gd name="T27" fmla="*/ 3 h 163"/>
                  <a:gd name="T28" fmla="*/ 181 w 191"/>
                  <a:gd name="T29" fmla="*/ 40 h 163"/>
                  <a:gd name="T30" fmla="*/ 188 w 191"/>
                  <a:gd name="T31" fmla="*/ 88 h 163"/>
                  <a:gd name="T32" fmla="*/ 154 w 191"/>
                  <a:gd name="T33" fmla="*/ 145 h 163"/>
                  <a:gd name="T34" fmla="*/ 83 w 191"/>
                  <a:gd name="T35" fmla="*/ 159 h 163"/>
                  <a:gd name="T36" fmla="*/ 21 w 191"/>
                  <a:gd name="T37" fmla="*/ 127 h 163"/>
                  <a:gd name="T38" fmla="*/ 3 w 191"/>
                  <a:gd name="T39" fmla="*/ 65 h 163"/>
                  <a:gd name="T40" fmla="*/ 8 w 191"/>
                  <a:gd name="T41" fmla="*/ 47 h 163"/>
                  <a:gd name="T42" fmla="*/ 20 w 191"/>
                  <a:gd name="T43" fmla="*/ 2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1" h="163">
                    <a:moveTo>
                      <a:pt x="20" y="29"/>
                    </a:moveTo>
                    <a:cubicBezTo>
                      <a:pt x="9" y="25"/>
                      <a:pt x="9" y="25"/>
                      <a:pt x="9" y="25"/>
                    </a:cubicBezTo>
                    <a:cubicBezTo>
                      <a:pt x="11" y="12"/>
                      <a:pt x="11" y="12"/>
                      <a:pt x="11" y="12"/>
                    </a:cubicBezTo>
                    <a:cubicBezTo>
                      <a:pt x="79" y="0"/>
                      <a:pt x="79" y="0"/>
                      <a:pt x="79" y="0"/>
                    </a:cubicBezTo>
                    <a:cubicBezTo>
                      <a:pt x="82" y="18"/>
                      <a:pt x="82" y="18"/>
                      <a:pt x="82" y="18"/>
                    </a:cubicBezTo>
                    <a:cubicBezTo>
                      <a:pt x="66" y="22"/>
                      <a:pt x="54" y="28"/>
                      <a:pt x="44" y="36"/>
                    </a:cubicBezTo>
                    <a:cubicBezTo>
                      <a:pt x="34" y="44"/>
                      <a:pt x="28" y="53"/>
                      <a:pt x="27" y="63"/>
                    </a:cubicBezTo>
                    <a:cubicBezTo>
                      <a:pt x="25" y="77"/>
                      <a:pt x="30" y="88"/>
                      <a:pt x="41" y="97"/>
                    </a:cubicBezTo>
                    <a:cubicBezTo>
                      <a:pt x="52" y="107"/>
                      <a:pt x="69" y="113"/>
                      <a:pt x="89" y="116"/>
                    </a:cubicBezTo>
                    <a:cubicBezTo>
                      <a:pt x="111" y="118"/>
                      <a:pt x="128" y="116"/>
                      <a:pt x="141" y="110"/>
                    </a:cubicBezTo>
                    <a:cubicBezTo>
                      <a:pt x="154" y="103"/>
                      <a:pt x="162" y="93"/>
                      <a:pt x="163" y="79"/>
                    </a:cubicBezTo>
                    <a:cubicBezTo>
                      <a:pt x="165" y="69"/>
                      <a:pt x="163" y="59"/>
                      <a:pt x="157" y="48"/>
                    </a:cubicBezTo>
                    <a:cubicBezTo>
                      <a:pt x="151" y="38"/>
                      <a:pt x="142" y="28"/>
                      <a:pt x="131" y="21"/>
                    </a:cubicBezTo>
                    <a:cubicBezTo>
                      <a:pt x="143" y="3"/>
                      <a:pt x="143" y="3"/>
                      <a:pt x="143" y="3"/>
                    </a:cubicBezTo>
                    <a:cubicBezTo>
                      <a:pt x="161" y="14"/>
                      <a:pt x="173" y="26"/>
                      <a:pt x="181" y="40"/>
                    </a:cubicBezTo>
                    <a:cubicBezTo>
                      <a:pt x="188" y="55"/>
                      <a:pt x="191" y="71"/>
                      <a:pt x="188" y="88"/>
                    </a:cubicBezTo>
                    <a:cubicBezTo>
                      <a:pt x="185" y="113"/>
                      <a:pt x="174" y="132"/>
                      <a:pt x="154" y="145"/>
                    </a:cubicBezTo>
                    <a:cubicBezTo>
                      <a:pt x="135" y="158"/>
                      <a:pt x="112" y="163"/>
                      <a:pt x="83" y="159"/>
                    </a:cubicBezTo>
                    <a:cubicBezTo>
                      <a:pt x="57" y="156"/>
                      <a:pt x="36" y="145"/>
                      <a:pt x="21" y="127"/>
                    </a:cubicBezTo>
                    <a:cubicBezTo>
                      <a:pt x="6" y="110"/>
                      <a:pt x="0" y="89"/>
                      <a:pt x="3" y="65"/>
                    </a:cubicBezTo>
                    <a:cubicBezTo>
                      <a:pt x="3" y="59"/>
                      <a:pt x="5" y="53"/>
                      <a:pt x="8" y="47"/>
                    </a:cubicBezTo>
                    <a:cubicBezTo>
                      <a:pt x="11" y="41"/>
                      <a:pt x="15" y="35"/>
                      <a:pt x="2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3" name="Freeform 33"/>
              <p:cNvSpPr>
                <a:spLocks/>
              </p:cNvSpPr>
              <p:nvPr/>
            </p:nvSpPr>
            <p:spPr bwMode="auto">
              <a:xfrm>
                <a:off x="3885609" y="882831"/>
                <a:ext cx="55993" cy="56702"/>
              </a:xfrm>
              <a:custGeom>
                <a:avLst/>
                <a:gdLst>
                  <a:gd name="T0" fmla="*/ 7 w 185"/>
                  <a:gd name="T1" fmla="*/ 188 h 188"/>
                  <a:gd name="T2" fmla="*/ 4 w 185"/>
                  <a:gd name="T3" fmla="*/ 109 h 188"/>
                  <a:gd name="T4" fmla="*/ 25 w 185"/>
                  <a:gd name="T5" fmla="*/ 108 h 188"/>
                  <a:gd name="T6" fmla="*/ 32 w 185"/>
                  <a:gd name="T7" fmla="*/ 123 h 188"/>
                  <a:gd name="T8" fmla="*/ 59 w 185"/>
                  <a:gd name="T9" fmla="*/ 126 h 188"/>
                  <a:gd name="T10" fmla="*/ 77 w 185"/>
                  <a:gd name="T11" fmla="*/ 125 h 188"/>
                  <a:gd name="T12" fmla="*/ 74 w 185"/>
                  <a:gd name="T13" fmla="*/ 65 h 188"/>
                  <a:gd name="T14" fmla="*/ 56 w 185"/>
                  <a:gd name="T15" fmla="*/ 66 h 188"/>
                  <a:gd name="T16" fmla="*/ 29 w 185"/>
                  <a:gd name="T17" fmla="*/ 71 h 188"/>
                  <a:gd name="T18" fmla="*/ 24 w 185"/>
                  <a:gd name="T19" fmla="*/ 86 h 188"/>
                  <a:gd name="T20" fmla="*/ 3 w 185"/>
                  <a:gd name="T21" fmla="*/ 87 h 188"/>
                  <a:gd name="T22" fmla="*/ 0 w 185"/>
                  <a:gd name="T23" fmla="*/ 8 h 188"/>
                  <a:gd name="T24" fmla="*/ 22 w 185"/>
                  <a:gd name="T25" fmla="*/ 7 h 188"/>
                  <a:gd name="T26" fmla="*/ 28 w 185"/>
                  <a:gd name="T27" fmla="*/ 21 h 188"/>
                  <a:gd name="T28" fmla="*/ 55 w 185"/>
                  <a:gd name="T29" fmla="*/ 24 h 188"/>
                  <a:gd name="T30" fmla="*/ 124 w 185"/>
                  <a:gd name="T31" fmla="*/ 21 h 188"/>
                  <a:gd name="T32" fmla="*/ 151 w 185"/>
                  <a:gd name="T33" fmla="*/ 16 h 188"/>
                  <a:gd name="T34" fmla="*/ 156 w 185"/>
                  <a:gd name="T35" fmla="*/ 1 h 188"/>
                  <a:gd name="T36" fmla="*/ 178 w 185"/>
                  <a:gd name="T37" fmla="*/ 0 h 188"/>
                  <a:gd name="T38" fmla="*/ 181 w 185"/>
                  <a:gd name="T39" fmla="*/ 79 h 188"/>
                  <a:gd name="T40" fmla="*/ 160 w 185"/>
                  <a:gd name="T41" fmla="*/ 80 h 188"/>
                  <a:gd name="T42" fmla="*/ 153 w 185"/>
                  <a:gd name="T43" fmla="*/ 66 h 188"/>
                  <a:gd name="T44" fmla="*/ 126 w 185"/>
                  <a:gd name="T45" fmla="*/ 63 h 188"/>
                  <a:gd name="T46" fmla="*/ 96 w 185"/>
                  <a:gd name="T47" fmla="*/ 64 h 188"/>
                  <a:gd name="T48" fmla="*/ 99 w 185"/>
                  <a:gd name="T49" fmla="*/ 124 h 188"/>
                  <a:gd name="T50" fmla="*/ 129 w 185"/>
                  <a:gd name="T51" fmla="*/ 123 h 188"/>
                  <a:gd name="T52" fmla="*/ 156 w 185"/>
                  <a:gd name="T53" fmla="*/ 118 h 188"/>
                  <a:gd name="T54" fmla="*/ 161 w 185"/>
                  <a:gd name="T55" fmla="*/ 103 h 188"/>
                  <a:gd name="T56" fmla="*/ 182 w 185"/>
                  <a:gd name="T57" fmla="*/ 102 h 188"/>
                  <a:gd name="T58" fmla="*/ 185 w 185"/>
                  <a:gd name="T59" fmla="*/ 181 h 188"/>
                  <a:gd name="T60" fmla="*/ 163 w 185"/>
                  <a:gd name="T61" fmla="*/ 182 h 188"/>
                  <a:gd name="T62" fmla="*/ 157 w 185"/>
                  <a:gd name="T63" fmla="*/ 167 h 188"/>
                  <a:gd name="T64" fmla="*/ 130 w 185"/>
                  <a:gd name="T65" fmla="*/ 164 h 188"/>
                  <a:gd name="T66" fmla="*/ 61 w 185"/>
                  <a:gd name="T67" fmla="*/ 167 h 188"/>
                  <a:gd name="T68" fmla="*/ 34 w 185"/>
                  <a:gd name="T69" fmla="*/ 172 h 188"/>
                  <a:gd name="T70" fmla="*/ 29 w 185"/>
                  <a:gd name="T71" fmla="*/ 187 h 188"/>
                  <a:gd name="T72" fmla="*/ 7 w 185"/>
                  <a:gd name="T73"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5" h="188">
                    <a:moveTo>
                      <a:pt x="7" y="188"/>
                    </a:moveTo>
                    <a:cubicBezTo>
                      <a:pt x="4" y="109"/>
                      <a:pt x="4" y="109"/>
                      <a:pt x="4" y="109"/>
                    </a:cubicBezTo>
                    <a:cubicBezTo>
                      <a:pt x="25" y="108"/>
                      <a:pt x="25" y="108"/>
                      <a:pt x="25" y="108"/>
                    </a:cubicBezTo>
                    <a:cubicBezTo>
                      <a:pt x="25" y="116"/>
                      <a:pt x="28" y="121"/>
                      <a:pt x="32" y="123"/>
                    </a:cubicBezTo>
                    <a:cubicBezTo>
                      <a:pt x="36" y="125"/>
                      <a:pt x="45" y="126"/>
                      <a:pt x="59" y="126"/>
                    </a:cubicBezTo>
                    <a:cubicBezTo>
                      <a:pt x="77" y="125"/>
                      <a:pt x="77" y="125"/>
                      <a:pt x="77" y="125"/>
                    </a:cubicBezTo>
                    <a:cubicBezTo>
                      <a:pt x="74" y="65"/>
                      <a:pt x="74" y="65"/>
                      <a:pt x="74" y="65"/>
                    </a:cubicBezTo>
                    <a:cubicBezTo>
                      <a:pt x="56" y="66"/>
                      <a:pt x="56" y="66"/>
                      <a:pt x="56" y="66"/>
                    </a:cubicBezTo>
                    <a:cubicBezTo>
                      <a:pt x="42" y="66"/>
                      <a:pt x="33" y="68"/>
                      <a:pt x="29" y="71"/>
                    </a:cubicBezTo>
                    <a:cubicBezTo>
                      <a:pt x="26" y="73"/>
                      <a:pt x="24" y="78"/>
                      <a:pt x="24" y="86"/>
                    </a:cubicBezTo>
                    <a:cubicBezTo>
                      <a:pt x="3" y="87"/>
                      <a:pt x="3" y="87"/>
                      <a:pt x="3" y="87"/>
                    </a:cubicBezTo>
                    <a:cubicBezTo>
                      <a:pt x="0" y="8"/>
                      <a:pt x="0" y="8"/>
                      <a:pt x="0" y="8"/>
                    </a:cubicBezTo>
                    <a:cubicBezTo>
                      <a:pt x="22" y="7"/>
                      <a:pt x="22" y="7"/>
                      <a:pt x="22" y="7"/>
                    </a:cubicBezTo>
                    <a:cubicBezTo>
                      <a:pt x="22" y="14"/>
                      <a:pt x="24" y="19"/>
                      <a:pt x="28" y="21"/>
                    </a:cubicBezTo>
                    <a:cubicBezTo>
                      <a:pt x="32" y="24"/>
                      <a:pt x="41" y="25"/>
                      <a:pt x="55" y="24"/>
                    </a:cubicBezTo>
                    <a:cubicBezTo>
                      <a:pt x="124" y="21"/>
                      <a:pt x="124" y="21"/>
                      <a:pt x="124" y="21"/>
                    </a:cubicBezTo>
                    <a:cubicBezTo>
                      <a:pt x="138" y="21"/>
                      <a:pt x="147" y="19"/>
                      <a:pt x="151" y="16"/>
                    </a:cubicBezTo>
                    <a:cubicBezTo>
                      <a:pt x="154" y="14"/>
                      <a:pt x="156" y="9"/>
                      <a:pt x="156" y="1"/>
                    </a:cubicBezTo>
                    <a:cubicBezTo>
                      <a:pt x="178" y="0"/>
                      <a:pt x="178" y="0"/>
                      <a:pt x="178" y="0"/>
                    </a:cubicBezTo>
                    <a:cubicBezTo>
                      <a:pt x="181" y="79"/>
                      <a:pt x="181" y="79"/>
                      <a:pt x="181" y="79"/>
                    </a:cubicBezTo>
                    <a:cubicBezTo>
                      <a:pt x="160" y="80"/>
                      <a:pt x="160" y="80"/>
                      <a:pt x="160" y="80"/>
                    </a:cubicBezTo>
                    <a:cubicBezTo>
                      <a:pt x="160" y="73"/>
                      <a:pt x="157" y="68"/>
                      <a:pt x="153" y="66"/>
                    </a:cubicBezTo>
                    <a:cubicBezTo>
                      <a:pt x="149" y="63"/>
                      <a:pt x="140" y="62"/>
                      <a:pt x="126" y="63"/>
                    </a:cubicBezTo>
                    <a:cubicBezTo>
                      <a:pt x="96" y="64"/>
                      <a:pt x="96" y="64"/>
                      <a:pt x="96" y="64"/>
                    </a:cubicBezTo>
                    <a:cubicBezTo>
                      <a:pt x="99" y="124"/>
                      <a:pt x="99" y="124"/>
                      <a:pt x="99" y="124"/>
                    </a:cubicBezTo>
                    <a:cubicBezTo>
                      <a:pt x="129" y="123"/>
                      <a:pt x="129" y="123"/>
                      <a:pt x="129" y="123"/>
                    </a:cubicBezTo>
                    <a:cubicBezTo>
                      <a:pt x="143" y="122"/>
                      <a:pt x="152" y="121"/>
                      <a:pt x="156" y="118"/>
                    </a:cubicBezTo>
                    <a:cubicBezTo>
                      <a:pt x="159" y="115"/>
                      <a:pt x="161" y="110"/>
                      <a:pt x="161" y="103"/>
                    </a:cubicBezTo>
                    <a:cubicBezTo>
                      <a:pt x="182" y="102"/>
                      <a:pt x="182" y="102"/>
                      <a:pt x="182" y="102"/>
                    </a:cubicBezTo>
                    <a:cubicBezTo>
                      <a:pt x="185" y="181"/>
                      <a:pt x="185" y="181"/>
                      <a:pt x="185" y="181"/>
                    </a:cubicBezTo>
                    <a:cubicBezTo>
                      <a:pt x="163" y="182"/>
                      <a:pt x="163" y="182"/>
                      <a:pt x="163" y="182"/>
                    </a:cubicBezTo>
                    <a:cubicBezTo>
                      <a:pt x="163" y="175"/>
                      <a:pt x="161" y="170"/>
                      <a:pt x="157" y="167"/>
                    </a:cubicBezTo>
                    <a:cubicBezTo>
                      <a:pt x="153" y="165"/>
                      <a:pt x="144" y="164"/>
                      <a:pt x="130" y="164"/>
                    </a:cubicBezTo>
                    <a:cubicBezTo>
                      <a:pt x="61" y="167"/>
                      <a:pt x="61" y="167"/>
                      <a:pt x="61" y="167"/>
                    </a:cubicBezTo>
                    <a:cubicBezTo>
                      <a:pt x="47" y="168"/>
                      <a:pt x="38" y="169"/>
                      <a:pt x="34" y="172"/>
                    </a:cubicBezTo>
                    <a:cubicBezTo>
                      <a:pt x="31" y="175"/>
                      <a:pt x="29" y="180"/>
                      <a:pt x="29" y="187"/>
                    </a:cubicBezTo>
                    <a:lnTo>
                      <a:pt x="7"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4" name="Freeform 34"/>
              <p:cNvSpPr>
                <a:spLocks/>
              </p:cNvSpPr>
              <p:nvPr/>
            </p:nvSpPr>
            <p:spPr bwMode="auto">
              <a:xfrm>
                <a:off x="3880648" y="848810"/>
                <a:ext cx="58120" cy="33313"/>
              </a:xfrm>
              <a:custGeom>
                <a:avLst/>
                <a:gdLst>
                  <a:gd name="T0" fmla="*/ 15 w 191"/>
                  <a:gd name="T1" fmla="*/ 111 h 111"/>
                  <a:gd name="T2" fmla="*/ 7 w 191"/>
                  <a:gd name="T3" fmla="*/ 67 h 111"/>
                  <a:gd name="T4" fmla="*/ 0 w 191"/>
                  <a:gd name="T5" fmla="*/ 31 h 111"/>
                  <a:gd name="T6" fmla="*/ 22 w 191"/>
                  <a:gd name="T7" fmla="*/ 27 h 111"/>
                  <a:gd name="T8" fmla="*/ 31 w 191"/>
                  <a:gd name="T9" fmla="*/ 42 h 111"/>
                  <a:gd name="T10" fmla="*/ 58 w 191"/>
                  <a:gd name="T11" fmla="*/ 41 h 111"/>
                  <a:gd name="T12" fmla="*/ 126 w 191"/>
                  <a:gd name="T13" fmla="*/ 29 h 111"/>
                  <a:gd name="T14" fmla="*/ 151 w 191"/>
                  <a:gd name="T15" fmla="*/ 20 h 111"/>
                  <a:gd name="T16" fmla="*/ 155 w 191"/>
                  <a:gd name="T17" fmla="*/ 4 h 111"/>
                  <a:gd name="T18" fmla="*/ 176 w 191"/>
                  <a:gd name="T19" fmla="*/ 0 h 111"/>
                  <a:gd name="T20" fmla="*/ 191 w 191"/>
                  <a:gd name="T21" fmla="*/ 79 h 111"/>
                  <a:gd name="T22" fmla="*/ 169 w 191"/>
                  <a:gd name="T23" fmla="*/ 83 h 111"/>
                  <a:gd name="T24" fmla="*/ 160 w 191"/>
                  <a:gd name="T25" fmla="*/ 69 h 111"/>
                  <a:gd name="T26" fmla="*/ 133 w 191"/>
                  <a:gd name="T27" fmla="*/ 70 h 111"/>
                  <a:gd name="T28" fmla="*/ 65 w 191"/>
                  <a:gd name="T29" fmla="*/ 82 h 111"/>
                  <a:gd name="T30" fmla="*/ 40 w 191"/>
                  <a:gd name="T31" fmla="*/ 90 h 111"/>
                  <a:gd name="T32" fmla="*/ 37 w 191"/>
                  <a:gd name="T33" fmla="*/ 107 h 111"/>
                  <a:gd name="T34" fmla="*/ 15 w 191"/>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1" h="111">
                    <a:moveTo>
                      <a:pt x="15" y="111"/>
                    </a:moveTo>
                    <a:cubicBezTo>
                      <a:pt x="15" y="111"/>
                      <a:pt x="11" y="94"/>
                      <a:pt x="7" y="67"/>
                    </a:cubicBezTo>
                    <a:cubicBezTo>
                      <a:pt x="3" y="40"/>
                      <a:pt x="0" y="31"/>
                      <a:pt x="0" y="31"/>
                    </a:cubicBezTo>
                    <a:cubicBezTo>
                      <a:pt x="22" y="27"/>
                      <a:pt x="22" y="27"/>
                      <a:pt x="22" y="27"/>
                    </a:cubicBezTo>
                    <a:cubicBezTo>
                      <a:pt x="24" y="35"/>
                      <a:pt x="27" y="40"/>
                      <a:pt x="31" y="42"/>
                    </a:cubicBezTo>
                    <a:cubicBezTo>
                      <a:pt x="35" y="44"/>
                      <a:pt x="44" y="43"/>
                      <a:pt x="58" y="41"/>
                    </a:cubicBezTo>
                    <a:cubicBezTo>
                      <a:pt x="126" y="29"/>
                      <a:pt x="126" y="29"/>
                      <a:pt x="126" y="29"/>
                    </a:cubicBezTo>
                    <a:cubicBezTo>
                      <a:pt x="139" y="26"/>
                      <a:pt x="148" y="24"/>
                      <a:pt x="151" y="20"/>
                    </a:cubicBezTo>
                    <a:cubicBezTo>
                      <a:pt x="154" y="17"/>
                      <a:pt x="156" y="11"/>
                      <a:pt x="155" y="4"/>
                    </a:cubicBezTo>
                    <a:cubicBezTo>
                      <a:pt x="176" y="0"/>
                      <a:pt x="176" y="0"/>
                      <a:pt x="176" y="0"/>
                    </a:cubicBezTo>
                    <a:cubicBezTo>
                      <a:pt x="191" y="79"/>
                      <a:pt x="191" y="79"/>
                      <a:pt x="191" y="79"/>
                    </a:cubicBezTo>
                    <a:cubicBezTo>
                      <a:pt x="169" y="83"/>
                      <a:pt x="169" y="83"/>
                      <a:pt x="169" y="83"/>
                    </a:cubicBezTo>
                    <a:cubicBezTo>
                      <a:pt x="167" y="76"/>
                      <a:pt x="164" y="71"/>
                      <a:pt x="160" y="69"/>
                    </a:cubicBezTo>
                    <a:cubicBezTo>
                      <a:pt x="156" y="67"/>
                      <a:pt x="147" y="67"/>
                      <a:pt x="133" y="70"/>
                    </a:cubicBezTo>
                    <a:cubicBezTo>
                      <a:pt x="65" y="82"/>
                      <a:pt x="65" y="82"/>
                      <a:pt x="65" y="82"/>
                    </a:cubicBezTo>
                    <a:cubicBezTo>
                      <a:pt x="51" y="84"/>
                      <a:pt x="43" y="87"/>
                      <a:pt x="40" y="90"/>
                    </a:cubicBezTo>
                    <a:cubicBezTo>
                      <a:pt x="37" y="94"/>
                      <a:pt x="36" y="99"/>
                      <a:pt x="37" y="107"/>
                    </a:cubicBezTo>
                    <a:lnTo>
                      <a:pt x="1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5" name="Freeform 35"/>
              <p:cNvSpPr>
                <a:spLocks/>
              </p:cNvSpPr>
              <p:nvPr/>
            </p:nvSpPr>
            <p:spPr bwMode="auto">
              <a:xfrm>
                <a:off x="3867181" y="798487"/>
                <a:ext cx="65916" cy="56702"/>
              </a:xfrm>
              <a:custGeom>
                <a:avLst/>
                <a:gdLst>
                  <a:gd name="T0" fmla="*/ 45 w 217"/>
                  <a:gd name="T1" fmla="*/ 187 h 187"/>
                  <a:gd name="T2" fmla="*/ 26 w 217"/>
                  <a:gd name="T3" fmla="*/ 122 h 187"/>
                  <a:gd name="T4" fmla="*/ 109 w 217"/>
                  <a:gd name="T5" fmla="*/ 41 h 187"/>
                  <a:gd name="T6" fmla="*/ 63 w 217"/>
                  <a:gd name="T7" fmla="*/ 54 h 187"/>
                  <a:gd name="T8" fmla="*/ 39 w 217"/>
                  <a:gd name="T9" fmla="*/ 65 h 187"/>
                  <a:gd name="T10" fmla="*/ 37 w 217"/>
                  <a:gd name="T11" fmla="*/ 81 h 187"/>
                  <a:gd name="T12" fmla="*/ 16 w 217"/>
                  <a:gd name="T13" fmla="*/ 87 h 187"/>
                  <a:gd name="T14" fmla="*/ 0 w 217"/>
                  <a:gd name="T15" fmla="*/ 30 h 187"/>
                  <a:gd name="T16" fmla="*/ 21 w 217"/>
                  <a:gd name="T17" fmla="*/ 24 h 187"/>
                  <a:gd name="T18" fmla="*/ 31 w 217"/>
                  <a:gd name="T19" fmla="*/ 37 h 187"/>
                  <a:gd name="T20" fmla="*/ 58 w 217"/>
                  <a:gd name="T21" fmla="*/ 33 h 187"/>
                  <a:gd name="T22" fmla="*/ 177 w 217"/>
                  <a:gd name="T23" fmla="*/ 0 h 187"/>
                  <a:gd name="T24" fmla="*/ 185 w 217"/>
                  <a:gd name="T25" fmla="*/ 28 h 187"/>
                  <a:gd name="T26" fmla="*/ 73 w 217"/>
                  <a:gd name="T27" fmla="*/ 137 h 187"/>
                  <a:gd name="T28" fmla="*/ 153 w 217"/>
                  <a:gd name="T29" fmla="*/ 114 h 187"/>
                  <a:gd name="T30" fmla="*/ 178 w 217"/>
                  <a:gd name="T31" fmla="*/ 104 h 187"/>
                  <a:gd name="T32" fmla="*/ 180 w 217"/>
                  <a:gd name="T33" fmla="*/ 88 h 187"/>
                  <a:gd name="T34" fmla="*/ 200 w 217"/>
                  <a:gd name="T35" fmla="*/ 82 h 187"/>
                  <a:gd name="T36" fmla="*/ 217 w 217"/>
                  <a:gd name="T37" fmla="*/ 139 h 187"/>
                  <a:gd name="T38" fmla="*/ 195 w 217"/>
                  <a:gd name="T39" fmla="*/ 145 h 187"/>
                  <a:gd name="T40" fmla="*/ 185 w 217"/>
                  <a:gd name="T41" fmla="*/ 132 h 187"/>
                  <a:gd name="T42" fmla="*/ 158 w 217"/>
                  <a:gd name="T43" fmla="*/ 136 h 187"/>
                  <a:gd name="T44" fmla="*/ 93 w 217"/>
                  <a:gd name="T45" fmla="*/ 154 h 187"/>
                  <a:gd name="T46" fmla="*/ 68 w 217"/>
                  <a:gd name="T47" fmla="*/ 165 h 187"/>
                  <a:gd name="T48" fmla="*/ 66 w 217"/>
                  <a:gd name="T49" fmla="*/ 181 h 187"/>
                  <a:gd name="T50" fmla="*/ 45 w 217"/>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7" h="187">
                    <a:moveTo>
                      <a:pt x="45" y="187"/>
                    </a:moveTo>
                    <a:cubicBezTo>
                      <a:pt x="26" y="122"/>
                      <a:pt x="26" y="122"/>
                      <a:pt x="26" y="122"/>
                    </a:cubicBezTo>
                    <a:cubicBezTo>
                      <a:pt x="109" y="41"/>
                      <a:pt x="109" y="41"/>
                      <a:pt x="109" y="41"/>
                    </a:cubicBezTo>
                    <a:cubicBezTo>
                      <a:pt x="63" y="54"/>
                      <a:pt x="63" y="54"/>
                      <a:pt x="63" y="54"/>
                    </a:cubicBezTo>
                    <a:cubicBezTo>
                      <a:pt x="50" y="58"/>
                      <a:pt x="41" y="62"/>
                      <a:pt x="39" y="65"/>
                    </a:cubicBezTo>
                    <a:cubicBezTo>
                      <a:pt x="36" y="68"/>
                      <a:pt x="35" y="73"/>
                      <a:pt x="37" y="81"/>
                    </a:cubicBezTo>
                    <a:cubicBezTo>
                      <a:pt x="16" y="87"/>
                      <a:pt x="16" y="87"/>
                      <a:pt x="16" y="87"/>
                    </a:cubicBezTo>
                    <a:cubicBezTo>
                      <a:pt x="0" y="30"/>
                      <a:pt x="0" y="30"/>
                      <a:pt x="0" y="30"/>
                    </a:cubicBezTo>
                    <a:cubicBezTo>
                      <a:pt x="21" y="24"/>
                      <a:pt x="21" y="24"/>
                      <a:pt x="21" y="24"/>
                    </a:cubicBezTo>
                    <a:cubicBezTo>
                      <a:pt x="23" y="31"/>
                      <a:pt x="26" y="35"/>
                      <a:pt x="31" y="37"/>
                    </a:cubicBezTo>
                    <a:cubicBezTo>
                      <a:pt x="35" y="38"/>
                      <a:pt x="44" y="37"/>
                      <a:pt x="58" y="33"/>
                    </a:cubicBezTo>
                    <a:cubicBezTo>
                      <a:pt x="177" y="0"/>
                      <a:pt x="177" y="0"/>
                      <a:pt x="177" y="0"/>
                    </a:cubicBezTo>
                    <a:cubicBezTo>
                      <a:pt x="185" y="28"/>
                      <a:pt x="185" y="28"/>
                      <a:pt x="185" y="28"/>
                    </a:cubicBezTo>
                    <a:cubicBezTo>
                      <a:pt x="73" y="137"/>
                      <a:pt x="73" y="137"/>
                      <a:pt x="73" y="137"/>
                    </a:cubicBezTo>
                    <a:cubicBezTo>
                      <a:pt x="153" y="114"/>
                      <a:pt x="153" y="114"/>
                      <a:pt x="153" y="114"/>
                    </a:cubicBezTo>
                    <a:cubicBezTo>
                      <a:pt x="167" y="111"/>
                      <a:pt x="175" y="107"/>
                      <a:pt x="178" y="104"/>
                    </a:cubicBezTo>
                    <a:cubicBezTo>
                      <a:pt x="181" y="100"/>
                      <a:pt x="181" y="95"/>
                      <a:pt x="180" y="88"/>
                    </a:cubicBezTo>
                    <a:cubicBezTo>
                      <a:pt x="200" y="82"/>
                      <a:pt x="200" y="82"/>
                      <a:pt x="200" y="82"/>
                    </a:cubicBezTo>
                    <a:cubicBezTo>
                      <a:pt x="217" y="139"/>
                      <a:pt x="217" y="139"/>
                      <a:pt x="217" y="139"/>
                    </a:cubicBezTo>
                    <a:cubicBezTo>
                      <a:pt x="195" y="145"/>
                      <a:pt x="195" y="145"/>
                      <a:pt x="195" y="145"/>
                    </a:cubicBezTo>
                    <a:cubicBezTo>
                      <a:pt x="193" y="138"/>
                      <a:pt x="190" y="134"/>
                      <a:pt x="185" y="132"/>
                    </a:cubicBezTo>
                    <a:cubicBezTo>
                      <a:pt x="181" y="131"/>
                      <a:pt x="172" y="132"/>
                      <a:pt x="158" y="136"/>
                    </a:cubicBezTo>
                    <a:cubicBezTo>
                      <a:pt x="93" y="154"/>
                      <a:pt x="93" y="154"/>
                      <a:pt x="93" y="154"/>
                    </a:cubicBezTo>
                    <a:cubicBezTo>
                      <a:pt x="79" y="158"/>
                      <a:pt x="71" y="162"/>
                      <a:pt x="68" y="165"/>
                    </a:cubicBezTo>
                    <a:cubicBezTo>
                      <a:pt x="65" y="169"/>
                      <a:pt x="64" y="174"/>
                      <a:pt x="66" y="181"/>
                    </a:cubicBezTo>
                    <a:lnTo>
                      <a:pt x="45" y="1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6" name="Freeform 36"/>
              <p:cNvSpPr>
                <a:spLocks noEditPoints="1"/>
              </p:cNvSpPr>
              <p:nvPr/>
            </p:nvSpPr>
            <p:spPr bwMode="auto">
              <a:xfrm>
                <a:off x="3856549" y="744620"/>
                <a:ext cx="62372" cy="51032"/>
              </a:xfrm>
              <a:custGeom>
                <a:avLst/>
                <a:gdLst>
                  <a:gd name="T0" fmla="*/ 88 w 207"/>
                  <a:gd name="T1" fmla="*/ 106 h 168"/>
                  <a:gd name="T2" fmla="*/ 102 w 207"/>
                  <a:gd name="T3" fmla="*/ 136 h 168"/>
                  <a:gd name="T4" fmla="*/ 48 w 207"/>
                  <a:gd name="T5" fmla="*/ 141 h 168"/>
                  <a:gd name="T6" fmla="*/ 88 w 207"/>
                  <a:gd name="T7" fmla="*/ 106 h 168"/>
                  <a:gd name="T8" fmla="*/ 148 w 207"/>
                  <a:gd name="T9" fmla="*/ 157 h 168"/>
                  <a:gd name="T10" fmla="*/ 152 w 207"/>
                  <a:gd name="T11" fmla="*/ 156 h 168"/>
                  <a:gd name="T12" fmla="*/ 187 w 207"/>
                  <a:gd name="T13" fmla="*/ 168 h 168"/>
                  <a:gd name="T14" fmla="*/ 207 w 207"/>
                  <a:gd name="T15" fmla="*/ 159 h 168"/>
                  <a:gd name="T16" fmla="*/ 180 w 207"/>
                  <a:gd name="T17" fmla="*/ 99 h 168"/>
                  <a:gd name="T18" fmla="*/ 160 w 207"/>
                  <a:gd name="T19" fmla="*/ 108 h 168"/>
                  <a:gd name="T20" fmla="*/ 163 w 207"/>
                  <a:gd name="T21" fmla="*/ 122 h 168"/>
                  <a:gd name="T22" fmla="*/ 156 w 207"/>
                  <a:gd name="T23" fmla="*/ 129 h 168"/>
                  <a:gd name="T24" fmla="*/ 153 w 207"/>
                  <a:gd name="T25" fmla="*/ 130 h 168"/>
                  <a:gd name="T26" fmla="*/ 151 w 207"/>
                  <a:gd name="T27" fmla="*/ 131 h 168"/>
                  <a:gd name="T28" fmla="*/ 125 w 207"/>
                  <a:gd name="T29" fmla="*/ 135 h 168"/>
                  <a:gd name="T30" fmla="*/ 105 w 207"/>
                  <a:gd name="T31" fmla="*/ 90 h 168"/>
                  <a:gd name="T32" fmla="*/ 124 w 207"/>
                  <a:gd name="T33" fmla="*/ 72 h 168"/>
                  <a:gd name="T34" fmla="*/ 127 w 207"/>
                  <a:gd name="T35" fmla="*/ 70 h 168"/>
                  <a:gd name="T36" fmla="*/ 131 w 207"/>
                  <a:gd name="T37" fmla="*/ 68 h 168"/>
                  <a:gd name="T38" fmla="*/ 140 w 207"/>
                  <a:gd name="T39" fmla="*/ 68 h 168"/>
                  <a:gd name="T40" fmla="*/ 147 w 207"/>
                  <a:gd name="T41" fmla="*/ 78 h 168"/>
                  <a:gd name="T42" fmla="*/ 147 w 207"/>
                  <a:gd name="T43" fmla="*/ 80 h 168"/>
                  <a:gd name="T44" fmla="*/ 167 w 207"/>
                  <a:gd name="T45" fmla="*/ 71 h 168"/>
                  <a:gd name="T46" fmla="*/ 135 w 207"/>
                  <a:gd name="T47" fmla="*/ 0 h 168"/>
                  <a:gd name="T48" fmla="*/ 115 w 207"/>
                  <a:gd name="T49" fmla="*/ 9 h 168"/>
                  <a:gd name="T50" fmla="*/ 103 w 207"/>
                  <a:gd name="T51" fmla="*/ 38 h 168"/>
                  <a:gd name="T52" fmla="*/ 102 w 207"/>
                  <a:gd name="T53" fmla="*/ 39 h 168"/>
                  <a:gd name="T54" fmla="*/ 0 w 207"/>
                  <a:gd name="T55" fmla="*/ 133 h 168"/>
                  <a:gd name="T56" fmla="*/ 15 w 207"/>
                  <a:gd name="T57" fmla="*/ 166 h 168"/>
                  <a:gd name="T58" fmla="*/ 148 w 207"/>
                  <a:gd name="T59" fmla="*/ 15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7" h="168">
                    <a:moveTo>
                      <a:pt x="88" y="106"/>
                    </a:moveTo>
                    <a:cubicBezTo>
                      <a:pt x="102" y="136"/>
                      <a:pt x="102" y="136"/>
                      <a:pt x="102" y="136"/>
                    </a:cubicBezTo>
                    <a:cubicBezTo>
                      <a:pt x="48" y="141"/>
                      <a:pt x="48" y="141"/>
                      <a:pt x="48" y="141"/>
                    </a:cubicBezTo>
                    <a:lnTo>
                      <a:pt x="88" y="106"/>
                    </a:lnTo>
                    <a:close/>
                    <a:moveTo>
                      <a:pt x="148" y="157"/>
                    </a:moveTo>
                    <a:cubicBezTo>
                      <a:pt x="149" y="156"/>
                      <a:pt x="150" y="156"/>
                      <a:pt x="152" y="156"/>
                    </a:cubicBezTo>
                    <a:cubicBezTo>
                      <a:pt x="169" y="155"/>
                      <a:pt x="181" y="159"/>
                      <a:pt x="187" y="168"/>
                    </a:cubicBezTo>
                    <a:cubicBezTo>
                      <a:pt x="207" y="159"/>
                      <a:pt x="207" y="159"/>
                      <a:pt x="207" y="159"/>
                    </a:cubicBezTo>
                    <a:cubicBezTo>
                      <a:pt x="180" y="99"/>
                      <a:pt x="180" y="99"/>
                      <a:pt x="180" y="99"/>
                    </a:cubicBezTo>
                    <a:cubicBezTo>
                      <a:pt x="160" y="108"/>
                      <a:pt x="160" y="108"/>
                      <a:pt x="160" y="108"/>
                    </a:cubicBezTo>
                    <a:cubicBezTo>
                      <a:pt x="163" y="114"/>
                      <a:pt x="164" y="119"/>
                      <a:pt x="163" y="122"/>
                    </a:cubicBezTo>
                    <a:cubicBezTo>
                      <a:pt x="162" y="125"/>
                      <a:pt x="160" y="127"/>
                      <a:pt x="156" y="129"/>
                    </a:cubicBezTo>
                    <a:cubicBezTo>
                      <a:pt x="155" y="129"/>
                      <a:pt x="154" y="130"/>
                      <a:pt x="153" y="130"/>
                    </a:cubicBezTo>
                    <a:cubicBezTo>
                      <a:pt x="153" y="130"/>
                      <a:pt x="152" y="130"/>
                      <a:pt x="151" y="131"/>
                    </a:cubicBezTo>
                    <a:cubicBezTo>
                      <a:pt x="125" y="135"/>
                      <a:pt x="125" y="135"/>
                      <a:pt x="125" y="135"/>
                    </a:cubicBezTo>
                    <a:cubicBezTo>
                      <a:pt x="105" y="90"/>
                      <a:pt x="105" y="90"/>
                      <a:pt x="105" y="90"/>
                    </a:cubicBezTo>
                    <a:cubicBezTo>
                      <a:pt x="124" y="72"/>
                      <a:pt x="124" y="72"/>
                      <a:pt x="124" y="72"/>
                    </a:cubicBezTo>
                    <a:cubicBezTo>
                      <a:pt x="125" y="72"/>
                      <a:pt x="126" y="71"/>
                      <a:pt x="127" y="70"/>
                    </a:cubicBezTo>
                    <a:cubicBezTo>
                      <a:pt x="128" y="70"/>
                      <a:pt x="129" y="69"/>
                      <a:pt x="131" y="68"/>
                    </a:cubicBezTo>
                    <a:cubicBezTo>
                      <a:pt x="134" y="67"/>
                      <a:pt x="137" y="67"/>
                      <a:pt x="140" y="68"/>
                    </a:cubicBezTo>
                    <a:cubicBezTo>
                      <a:pt x="142" y="70"/>
                      <a:pt x="144" y="73"/>
                      <a:pt x="147" y="78"/>
                    </a:cubicBezTo>
                    <a:cubicBezTo>
                      <a:pt x="147" y="80"/>
                      <a:pt x="147" y="80"/>
                      <a:pt x="147" y="80"/>
                    </a:cubicBezTo>
                    <a:cubicBezTo>
                      <a:pt x="167" y="71"/>
                      <a:pt x="167" y="71"/>
                      <a:pt x="167" y="71"/>
                    </a:cubicBezTo>
                    <a:cubicBezTo>
                      <a:pt x="135" y="0"/>
                      <a:pt x="135" y="0"/>
                      <a:pt x="135" y="0"/>
                    </a:cubicBezTo>
                    <a:cubicBezTo>
                      <a:pt x="115" y="9"/>
                      <a:pt x="115" y="9"/>
                      <a:pt x="115" y="9"/>
                    </a:cubicBezTo>
                    <a:cubicBezTo>
                      <a:pt x="118" y="18"/>
                      <a:pt x="114" y="28"/>
                      <a:pt x="103" y="38"/>
                    </a:cubicBezTo>
                    <a:cubicBezTo>
                      <a:pt x="102" y="39"/>
                      <a:pt x="102" y="39"/>
                      <a:pt x="102" y="39"/>
                    </a:cubicBezTo>
                    <a:cubicBezTo>
                      <a:pt x="0" y="133"/>
                      <a:pt x="0" y="133"/>
                      <a:pt x="0" y="133"/>
                    </a:cubicBezTo>
                    <a:cubicBezTo>
                      <a:pt x="15" y="166"/>
                      <a:pt x="15" y="166"/>
                      <a:pt x="15" y="166"/>
                    </a:cubicBezTo>
                    <a:lnTo>
                      <a:pt x="148"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7" name="Freeform 37"/>
              <p:cNvSpPr>
                <a:spLocks/>
              </p:cNvSpPr>
              <p:nvPr/>
            </p:nvSpPr>
            <p:spPr bwMode="auto">
              <a:xfrm>
                <a:off x="3797012" y="1110349"/>
                <a:ext cx="70169" cy="73004"/>
              </a:xfrm>
              <a:custGeom>
                <a:avLst/>
                <a:gdLst>
                  <a:gd name="T0" fmla="*/ 0 w 231"/>
                  <a:gd name="T1" fmla="*/ 125 h 239"/>
                  <a:gd name="T2" fmla="*/ 44 w 231"/>
                  <a:gd name="T3" fmla="*/ 73 h 239"/>
                  <a:gd name="T4" fmla="*/ 158 w 231"/>
                  <a:gd name="T5" fmla="*/ 96 h 239"/>
                  <a:gd name="T6" fmla="*/ 122 w 231"/>
                  <a:gd name="T7" fmla="*/ 65 h 239"/>
                  <a:gd name="T8" fmla="*/ 99 w 231"/>
                  <a:gd name="T9" fmla="*/ 51 h 239"/>
                  <a:gd name="T10" fmla="*/ 85 w 231"/>
                  <a:gd name="T11" fmla="*/ 58 h 239"/>
                  <a:gd name="T12" fmla="*/ 68 w 231"/>
                  <a:gd name="T13" fmla="*/ 45 h 239"/>
                  <a:gd name="T14" fmla="*/ 106 w 231"/>
                  <a:gd name="T15" fmla="*/ 0 h 239"/>
                  <a:gd name="T16" fmla="*/ 123 w 231"/>
                  <a:gd name="T17" fmla="*/ 14 h 239"/>
                  <a:gd name="T18" fmla="*/ 118 w 231"/>
                  <a:gd name="T19" fmla="*/ 29 h 239"/>
                  <a:gd name="T20" fmla="*/ 136 w 231"/>
                  <a:gd name="T21" fmla="*/ 49 h 239"/>
                  <a:gd name="T22" fmla="*/ 231 w 231"/>
                  <a:gd name="T23" fmla="*/ 128 h 239"/>
                  <a:gd name="T24" fmla="*/ 212 w 231"/>
                  <a:gd name="T25" fmla="*/ 150 h 239"/>
                  <a:gd name="T26" fmla="*/ 58 w 231"/>
                  <a:gd name="T27" fmla="*/ 120 h 239"/>
                  <a:gd name="T28" fmla="*/ 122 w 231"/>
                  <a:gd name="T29" fmla="*/ 173 h 239"/>
                  <a:gd name="T30" fmla="*/ 145 w 231"/>
                  <a:gd name="T31" fmla="*/ 187 h 239"/>
                  <a:gd name="T32" fmla="*/ 159 w 231"/>
                  <a:gd name="T33" fmla="*/ 180 h 239"/>
                  <a:gd name="T34" fmla="*/ 176 w 231"/>
                  <a:gd name="T35" fmla="*/ 193 h 239"/>
                  <a:gd name="T36" fmla="*/ 137 w 231"/>
                  <a:gd name="T37" fmla="*/ 239 h 239"/>
                  <a:gd name="T38" fmla="*/ 120 w 231"/>
                  <a:gd name="T39" fmla="*/ 225 h 239"/>
                  <a:gd name="T40" fmla="*/ 125 w 231"/>
                  <a:gd name="T41" fmla="*/ 209 h 239"/>
                  <a:gd name="T42" fmla="*/ 107 w 231"/>
                  <a:gd name="T43" fmla="*/ 189 h 239"/>
                  <a:gd name="T44" fmla="*/ 54 w 231"/>
                  <a:gd name="T45" fmla="*/ 146 h 239"/>
                  <a:gd name="T46" fmla="*/ 31 w 231"/>
                  <a:gd name="T47" fmla="*/ 132 h 239"/>
                  <a:gd name="T48" fmla="*/ 17 w 231"/>
                  <a:gd name="T49" fmla="*/ 139 h 239"/>
                  <a:gd name="T50" fmla="*/ 0 w 231"/>
                  <a:gd name="T51" fmla="*/ 12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1" h="239">
                    <a:moveTo>
                      <a:pt x="0" y="125"/>
                    </a:moveTo>
                    <a:cubicBezTo>
                      <a:pt x="44" y="73"/>
                      <a:pt x="44" y="73"/>
                      <a:pt x="44" y="73"/>
                    </a:cubicBezTo>
                    <a:cubicBezTo>
                      <a:pt x="158" y="96"/>
                      <a:pt x="158" y="96"/>
                      <a:pt x="158" y="96"/>
                    </a:cubicBezTo>
                    <a:cubicBezTo>
                      <a:pt x="122" y="65"/>
                      <a:pt x="122" y="65"/>
                      <a:pt x="122" y="65"/>
                    </a:cubicBezTo>
                    <a:cubicBezTo>
                      <a:pt x="111" y="57"/>
                      <a:pt x="103" y="52"/>
                      <a:pt x="99" y="51"/>
                    </a:cubicBezTo>
                    <a:cubicBezTo>
                      <a:pt x="94" y="51"/>
                      <a:pt x="89" y="53"/>
                      <a:pt x="85" y="58"/>
                    </a:cubicBezTo>
                    <a:cubicBezTo>
                      <a:pt x="68" y="45"/>
                      <a:pt x="68" y="45"/>
                      <a:pt x="68" y="45"/>
                    </a:cubicBezTo>
                    <a:cubicBezTo>
                      <a:pt x="106" y="0"/>
                      <a:pt x="106" y="0"/>
                      <a:pt x="106" y="0"/>
                    </a:cubicBezTo>
                    <a:cubicBezTo>
                      <a:pt x="123" y="14"/>
                      <a:pt x="123" y="14"/>
                      <a:pt x="123" y="14"/>
                    </a:cubicBezTo>
                    <a:cubicBezTo>
                      <a:pt x="119" y="19"/>
                      <a:pt x="117" y="25"/>
                      <a:pt x="118" y="29"/>
                    </a:cubicBezTo>
                    <a:cubicBezTo>
                      <a:pt x="119" y="33"/>
                      <a:pt x="126" y="40"/>
                      <a:pt x="136" y="49"/>
                    </a:cubicBezTo>
                    <a:cubicBezTo>
                      <a:pt x="231" y="128"/>
                      <a:pt x="231" y="128"/>
                      <a:pt x="231" y="128"/>
                    </a:cubicBezTo>
                    <a:cubicBezTo>
                      <a:pt x="212" y="150"/>
                      <a:pt x="212" y="150"/>
                      <a:pt x="212" y="150"/>
                    </a:cubicBezTo>
                    <a:cubicBezTo>
                      <a:pt x="58" y="120"/>
                      <a:pt x="58" y="120"/>
                      <a:pt x="58" y="120"/>
                    </a:cubicBezTo>
                    <a:cubicBezTo>
                      <a:pt x="122" y="173"/>
                      <a:pt x="122" y="173"/>
                      <a:pt x="122" y="173"/>
                    </a:cubicBezTo>
                    <a:cubicBezTo>
                      <a:pt x="132" y="182"/>
                      <a:pt x="140" y="187"/>
                      <a:pt x="145" y="187"/>
                    </a:cubicBezTo>
                    <a:cubicBezTo>
                      <a:pt x="149" y="187"/>
                      <a:pt x="154" y="185"/>
                      <a:pt x="159" y="180"/>
                    </a:cubicBezTo>
                    <a:cubicBezTo>
                      <a:pt x="176" y="193"/>
                      <a:pt x="176" y="193"/>
                      <a:pt x="176" y="193"/>
                    </a:cubicBezTo>
                    <a:cubicBezTo>
                      <a:pt x="137" y="239"/>
                      <a:pt x="137" y="239"/>
                      <a:pt x="137" y="239"/>
                    </a:cubicBezTo>
                    <a:cubicBezTo>
                      <a:pt x="120" y="225"/>
                      <a:pt x="120" y="225"/>
                      <a:pt x="120" y="225"/>
                    </a:cubicBezTo>
                    <a:cubicBezTo>
                      <a:pt x="125" y="219"/>
                      <a:pt x="126" y="214"/>
                      <a:pt x="125" y="209"/>
                    </a:cubicBezTo>
                    <a:cubicBezTo>
                      <a:pt x="124" y="205"/>
                      <a:pt x="118" y="198"/>
                      <a:pt x="107" y="189"/>
                    </a:cubicBezTo>
                    <a:cubicBezTo>
                      <a:pt x="54" y="146"/>
                      <a:pt x="54" y="146"/>
                      <a:pt x="54" y="146"/>
                    </a:cubicBezTo>
                    <a:cubicBezTo>
                      <a:pt x="44" y="137"/>
                      <a:pt x="36" y="132"/>
                      <a:pt x="31" y="132"/>
                    </a:cubicBezTo>
                    <a:cubicBezTo>
                      <a:pt x="27" y="131"/>
                      <a:pt x="22" y="134"/>
                      <a:pt x="17" y="139"/>
                    </a:cubicBezTo>
                    <a:lnTo>
                      <a:pt x="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8" name="Freeform 38"/>
              <p:cNvSpPr>
                <a:spLocks noEditPoints="1"/>
              </p:cNvSpPr>
              <p:nvPr/>
            </p:nvSpPr>
            <p:spPr bwMode="auto">
              <a:xfrm>
                <a:off x="3270390" y="626254"/>
                <a:ext cx="592538" cy="592538"/>
              </a:xfrm>
              <a:custGeom>
                <a:avLst/>
                <a:gdLst>
                  <a:gd name="T0" fmla="*/ 975 w 1950"/>
                  <a:gd name="T1" fmla="*/ 0 h 1950"/>
                  <a:gd name="T2" fmla="*/ 0 w 1950"/>
                  <a:gd name="T3" fmla="*/ 975 h 1950"/>
                  <a:gd name="T4" fmla="*/ 975 w 1950"/>
                  <a:gd name="T5" fmla="*/ 1950 h 1950"/>
                  <a:gd name="T6" fmla="*/ 1950 w 1950"/>
                  <a:gd name="T7" fmla="*/ 975 h 1950"/>
                  <a:gd name="T8" fmla="*/ 975 w 1950"/>
                  <a:gd name="T9" fmla="*/ 0 h 1950"/>
                  <a:gd name="T10" fmla="*/ 975 w 1950"/>
                  <a:gd name="T11" fmla="*/ 1929 h 1950"/>
                  <a:gd name="T12" fmla="*/ 21 w 1950"/>
                  <a:gd name="T13" fmla="*/ 975 h 1950"/>
                  <a:gd name="T14" fmla="*/ 975 w 1950"/>
                  <a:gd name="T15" fmla="*/ 21 h 1950"/>
                  <a:gd name="T16" fmla="*/ 1929 w 1950"/>
                  <a:gd name="T17" fmla="*/ 975 h 1950"/>
                  <a:gd name="T18" fmla="*/ 975 w 1950"/>
                  <a:gd name="T19" fmla="*/ 1929 h 1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0" h="1950">
                    <a:moveTo>
                      <a:pt x="975" y="0"/>
                    </a:moveTo>
                    <a:cubicBezTo>
                      <a:pt x="436" y="0"/>
                      <a:pt x="0" y="436"/>
                      <a:pt x="0" y="975"/>
                    </a:cubicBezTo>
                    <a:cubicBezTo>
                      <a:pt x="0" y="1514"/>
                      <a:pt x="436" y="1950"/>
                      <a:pt x="975" y="1950"/>
                    </a:cubicBezTo>
                    <a:cubicBezTo>
                      <a:pt x="1513" y="1950"/>
                      <a:pt x="1950" y="1514"/>
                      <a:pt x="1950" y="975"/>
                    </a:cubicBezTo>
                    <a:cubicBezTo>
                      <a:pt x="1950" y="436"/>
                      <a:pt x="1513" y="0"/>
                      <a:pt x="975" y="0"/>
                    </a:cubicBezTo>
                    <a:close/>
                    <a:moveTo>
                      <a:pt x="975" y="1929"/>
                    </a:moveTo>
                    <a:cubicBezTo>
                      <a:pt x="448" y="1929"/>
                      <a:pt x="21" y="1502"/>
                      <a:pt x="21" y="975"/>
                    </a:cubicBezTo>
                    <a:cubicBezTo>
                      <a:pt x="21" y="448"/>
                      <a:pt x="448" y="21"/>
                      <a:pt x="975" y="21"/>
                    </a:cubicBezTo>
                    <a:cubicBezTo>
                      <a:pt x="1501" y="21"/>
                      <a:pt x="1929" y="448"/>
                      <a:pt x="1929" y="975"/>
                    </a:cubicBezTo>
                    <a:cubicBezTo>
                      <a:pt x="1929" y="1502"/>
                      <a:pt x="1501" y="1929"/>
                      <a:pt x="975" y="19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9" name="Freeform 39"/>
              <p:cNvSpPr>
                <a:spLocks/>
              </p:cNvSpPr>
              <p:nvPr/>
            </p:nvSpPr>
            <p:spPr bwMode="auto">
              <a:xfrm>
                <a:off x="3404349" y="646100"/>
                <a:ext cx="434481" cy="362185"/>
              </a:xfrm>
              <a:custGeom>
                <a:avLst/>
                <a:gdLst>
                  <a:gd name="T0" fmla="*/ 534 w 1430"/>
                  <a:gd name="T1" fmla="*/ 0 h 1191"/>
                  <a:gd name="T2" fmla="*/ 0 w 1430"/>
                  <a:gd name="T3" fmla="*/ 948 h 1191"/>
                  <a:gd name="T4" fmla="*/ 11 w 1430"/>
                  <a:gd name="T5" fmla="*/ 1122 h 1191"/>
                  <a:gd name="T6" fmla="*/ 175 w 1430"/>
                  <a:gd name="T7" fmla="*/ 1164 h 1191"/>
                  <a:gd name="T8" fmla="*/ 156 w 1430"/>
                  <a:gd name="T9" fmla="*/ 926 h 1191"/>
                  <a:gd name="T10" fmla="*/ 506 w 1430"/>
                  <a:gd name="T11" fmla="*/ 76 h 1191"/>
                  <a:gd name="T12" fmla="*/ 241 w 1430"/>
                  <a:gd name="T13" fmla="*/ 851 h 1191"/>
                  <a:gd name="T14" fmla="*/ 280 w 1430"/>
                  <a:gd name="T15" fmla="*/ 1179 h 1191"/>
                  <a:gd name="T16" fmla="*/ 518 w 1430"/>
                  <a:gd name="T17" fmla="*/ 1188 h 1191"/>
                  <a:gd name="T18" fmla="*/ 1430 w 1430"/>
                  <a:gd name="T19" fmla="*/ 748 h 1191"/>
                  <a:gd name="T20" fmla="*/ 535 w 1430"/>
                  <a:gd name="T21" fmla="*/ 0 h 1191"/>
                  <a:gd name="T22" fmla="*/ 534 w 1430"/>
                  <a:gd name="T23" fmla="*/ 0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30" h="1191">
                    <a:moveTo>
                      <a:pt x="534" y="0"/>
                    </a:moveTo>
                    <a:cubicBezTo>
                      <a:pt x="230" y="84"/>
                      <a:pt x="0" y="476"/>
                      <a:pt x="0" y="948"/>
                    </a:cubicBezTo>
                    <a:cubicBezTo>
                      <a:pt x="0" y="1008"/>
                      <a:pt x="4" y="1066"/>
                      <a:pt x="11" y="1122"/>
                    </a:cubicBezTo>
                    <a:cubicBezTo>
                      <a:pt x="63" y="1139"/>
                      <a:pt x="118" y="1153"/>
                      <a:pt x="175" y="1164"/>
                    </a:cubicBezTo>
                    <a:cubicBezTo>
                      <a:pt x="163" y="1088"/>
                      <a:pt x="156" y="1008"/>
                      <a:pt x="156" y="926"/>
                    </a:cubicBezTo>
                    <a:cubicBezTo>
                      <a:pt x="156" y="535"/>
                      <a:pt x="302" y="202"/>
                      <a:pt x="506" y="76"/>
                    </a:cubicBezTo>
                    <a:cubicBezTo>
                      <a:pt x="345" y="252"/>
                      <a:pt x="241" y="534"/>
                      <a:pt x="241" y="851"/>
                    </a:cubicBezTo>
                    <a:cubicBezTo>
                      <a:pt x="241" y="967"/>
                      <a:pt x="255" y="1077"/>
                      <a:pt x="280" y="1179"/>
                    </a:cubicBezTo>
                    <a:cubicBezTo>
                      <a:pt x="356" y="1188"/>
                      <a:pt x="436" y="1191"/>
                      <a:pt x="518" y="1188"/>
                    </a:cubicBezTo>
                    <a:cubicBezTo>
                      <a:pt x="946" y="1171"/>
                      <a:pt x="1304" y="988"/>
                      <a:pt x="1430" y="748"/>
                    </a:cubicBezTo>
                    <a:cubicBezTo>
                      <a:pt x="1353" y="323"/>
                      <a:pt x="982" y="0"/>
                      <a:pt x="535" y="0"/>
                    </a:cubicBezTo>
                    <a:cubicBezTo>
                      <a:pt x="535" y="0"/>
                      <a:pt x="534" y="0"/>
                      <a:pt x="5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0" name="Freeform 40"/>
              <p:cNvSpPr>
                <a:spLocks/>
              </p:cNvSpPr>
              <p:nvPr/>
            </p:nvSpPr>
            <p:spPr bwMode="auto">
              <a:xfrm>
                <a:off x="3410019" y="1004741"/>
                <a:ext cx="62372" cy="56702"/>
              </a:xfrm>
              <a:custGeom>
                <a:avLst/>
                <a:gdLst>
                  <a:gd name="T0" fmla="*/ 205 w 205"/>
                  <a:gd name="T1" fmla="*/ 187 h 187"/>
                  <a:gd name="T2" fmla="*/ 168 w 205"/>
                  <a:gd name="T3" fmla="*/ 50 h 187"/>
                  <a:gd name="T4" fmla="*/ 0 w 205"/>
                  <a:gd name="T5" fmla="*/ 0 h 187"/>
                  <a:gd name="T6" fmla="*/ 30 w 205"/>
                  <a:gd name="T7" fmla="*/ 137 h 187"/>
                  <a:gd name="T8" fmla="*/ 205 w 205"/>
                  <a:gd name="T9" fmla="*/ 187 h 187"/>
                </a:gdLst>
                <a:ahLst/>
                <a:cxnLst>
                  <a:cxn ang="0">
                    <a:pos x="T0" y="T1"/>
                  </a:cxn>
                  <a:cxn ang="0">
                    <a:pos x="T2" y="T3"/>
                  </a:cxn>
                  <a:cxn ang="0">
                    <a:pos x="T4" y="T5"/>
                  </a:cxn>
                  <a:cxn ang="0">
                    <a:pos x="T6" y="T7"/>
                  </a:cxn>
                  <a:cxn ang="0">
                    <a:pos x="T8" y="T9"/>
                  </a:cxn>
                </a:cxnLst>
                <a:rect l="0" t="0" r="r" b="b"/>
                <a:pathLst>
                  <a:path w="205" h="187">
                    <a:moveTo>
                      <a:pt x="205" y="187"/>
                    </a:moveTo>
                    <a:cubicBezTo>
                      <a:pt x="190" y="143"/>
                      <a:pt x="178" y="97"/>
                      <a:pt x="168" y="50"/>
                    </a:cubicBezTo>
                    <a:cubicBezTo>
                      <a:pt x="108" y="36"/>
                      <a:pt x="52" y="20"/>
                      <a:pt x="0" y="0"/>
                    </a:cubicBezTo>
                    <a:cubicBezTo>
                      <a:pt x="8" y="47"/>
                      <a:pt x="18" y="93"/>
                      <a:pt x="30" y="137"/>
                    </a:cubicBezTo>
                    <a:cubicBezTo>
                      <a:pt x="85" y="157"/>
                      <a:pt x="144" y="173"/>
                      <a:pt x="205" y="1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1" name="Freeform 41"/>
              <p:cNvSpPr>
                <a:spLocks/>
              </p:cNvSpPr>
              <p:nvPr/>
            </p:nvSpPr>
            <p:spPr bwMode="auto">
              <a:xfrm>
                <a:off x="3310790" y="1025296"/>
                <a:ext cx="275006" cy="172942"/>
              </a:xfrm>
              <a:custGeom>
                <a:avLst/>
                <a:gdLst>
                  <a:gd name="T0" fmla="*/ 571 w 907"/>
                  <a:gd name="T1" fmla="*/ 219 h 571"/>
                  <a:gd name="T2" fmla="*/ 398 w 907"/>
                  <a:gd name="T3" fmla="*/ 187 h 571"/>
                  <a:gd name="T4" fmla="*/ 574 w 907"/>
                  <a:gd name="T5" fmla="*/ 477 h 571"/>
                  <a:gd name="T6" fmla="*/ 330 w 907"/>
                  <a:gd name="T7" fmla="*/ 168 h 571"/>
                  <a:gd name="T8" fmla="*/ 0 w 907"/>
                  <a:gd name="T9" fmla="*/ 0 h 571"/>
                  <a:gd name="T10" fmla="*/ 844 w 907"/>
                  <a:gd name="T11" fmla="*/ 571 h 571"/>
                  <a:gd name="T12" fmla="*/ 907 w 907"/>
                  <a:gd name="T13" fmla="*/ 569 h 571"/>
                  <a:gd name="T14" fmla="*/ 571 w 907"/>
                  <a:gd name="T15" fmla="*/ 219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7" h="571">
                    <a:moveTo>
                      <a:pt x="571" y="219"/>
                    </a:moveTo>
                    <a:cubicBezTo>
                      <a:pt x="511" y="211"/>
                      <a:pt x="453" y="200"/>
                      <a:pt x="398" y="187"/>
                    </a:cubicBezTo>
                    <a:cubicBezTo>
                      <a:pt x="443" y="300"/>
                      <a:pt x="503" y="399"/>
                      <a:pt x="574" y="477"/>
                    </a:cubicBezTo>
                    <a:cubicBezTo>
                      <a:pt x="476" y="416"/>
                      <a:pt x="392" y="308"/>
                      <a:pt x="330" y="168"/>
                    </a:cubicBezTo>
                    <a:cubicBezTo>
                      <a:pt x="195" y="128"/>
                      <a:pt x="81" y="70"/>
                      <a:pt x="0" y="0"/>
                    </a:cubicBezTo>
                    <a:cubicBezTo>
                      <a:pt x="134" y="335"/>
                      <a:pt x="461" y="571"/>
                      <a:pt x="844" y="571"/>
                    </a:cubicBezTo>
                    <a:cubicBezTo>
                      <a:pt x="865" y="571"/>
                      <a:pt x="886" y="570"/>
                      <a:pt x="907" y="569"/>
                    </a:cubicBezTo>
                    <a:cubicBezTo>
                      <a:pt x="770" y="530"/>
                      <a:pt x="650" y="401"/>
                      <a:pt x="571" y="2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2" name="Freeform 42"/>
              <p:cNvSpPr>
                <a:spLocks/>
              </p:cNvSpPr>
              <p:nvPr/>
            </p:nvSpPr>
            <p:spPr bwMode="auto">
              <a:xfrm>
                <a:off x="3495073" y="923940"/>
                <a:ext cx="348010" cy="266500"/>
              </a:xfrm>
              <a:custGeom>
                <a:avLst/>
                <a:gdLst>
                  <a:gd name="T0" fmla="*/ 297 w 1145"/>
                  <a:gd name="T1" fmla="*/ 348 h 877"/>
                  <a:gd name="T2" fmla="*/ 0 w 1145"/>
                  <a:gd name="T3" fmla="*/ 334 h 877"/>
                  <a:gd name="T4" fmla="*/ 53 w 1145"/>
                  <a:gd name="T5" fmla="*/ 473 h 877"/>
                  <a:gd name="T6" fmla="*/ 261 w 1145"/>
                  <a:gd name="T7" fmla="*/ 486 h 877"/>
                  <a:gd name="T8" fmla="*/ 1061 w 1145"/>
                  <a:gd name="T9" fmla="*/ 242 h 877"/>
                  <a:gd name="T10" fmla="*/ 185 w 1145"/>
                  <a:gd name="T11" fmla="*/ 565 h 877"/>
                  <a:gd name="T12" fmla="*/ 99 w 1145"/>
                  <a:gd name="T13" fmla="*/ 563 h 877"/>
                  <a:gd name="T14" fmla="*/ 452 w 1145"/>
                  <a:gd name="T15" fmla="*/ 877 h 877"/>
                  <a:gd name="T16" fmla="*/ 1145 w 1145"/>
                  <a:gd name="T17" fmla="*/ 0 h 877"/>
                  <a:gd name="T18" fmla="*/ 297 w 1145"/>
                  <a:gd name="T19" fmla="*/ 348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5" h="877">
                    <a:moveTo>
                      <a:pt x="297" y="348"/>
                    </a:moveTo>
                    <a:cubicBezTo>
                      <a:pt x="194" y="352"/>
                      <a:pt x="94" y="347"/>
                      <a:pt x="0" y="334"/>
                    </a:cubicBezTo>
                    <a:cubicBezTo>
                      <a:pt x="15" y="382"/>
                      <a:pt x="33" y="429"/>
                      <a:pt x="53" y="473"/>
                    </a:cubicBezTo>
                    <a:cubicBezTo>
                      <a:pt x="120" y="482"/>
                      <a:pt x="190" y="486"/>
                      <a:pt x="261" y="486"/>
                    </a:cubicBezTo>
                    <a:cubicBezTo>
                      <a:pt x="589" y="486"/>
                      <a:pt x="880" y="390"/>
                      <a:pt x="1061" y="242"/>
                    </a:cubicBezTo>
                    <a:cubicBezTo>
                      <a:pt x="931" y="430"/>
                      <a:pt x="588" y="565"/>
                      <a:pt x="185" y="565"/>
                    </a:cubicBezTo>
                    <a:cubicBezTo>
                      <a:pt x="156" y="565"/>
                      <a:pt x="127" y="564"/>
                      <a:pt x="99" y="563"/>
                    </a:cubicBezTo>
                    <a:cubicBezTo>
                      <a:pt x="189" y="718"/>
                      <a:pt x="312" y="831"/>
                      <a:pt x="452" y="877"/>
                    </a:cubicBezTo>
                    <a:cubicBezTo>
                      <a:pt x="848" y="781"/>
                      <a:pt x="1142" y="425"/>
                      <a:pt x="1145" y="0"/>
                    </a:cubicBezTo>
                    <a:cubicBezTo>
                      <a:pt x="1020" y="189"/>
                      <a:pt x="690" y="332"/>
                      <a:pt x="297" y="3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3" name="Freeform 43"/>
              <p:cNvSpPr>
                <a:spLocks/>
              </p:cNvSpPr>
              <p:nvPr/>
            </p:nvSpPr>
            <p:spPr bwMode="auto">
              <a:xfrm>
                <a:off x="3290945" y="663110"/>
                <a:ext cx="180738" cy="373526"/>
              </a:xfrm>
              <a:custGeom>
                <a:avLst/>
                <a:gdLst>
                  <a:gd name="T0" fmla="*/ 347 w 596"/>
                  <a:gd name="T1" fmla="*/ 1230 h 1230"/>
                  <a:gd name="T2" fmla="*/ 314 w 596"/>
                  <a:gd name="T3" fmla="*/ 1090 h 1230"/>
                  <a:gd name="T4" fmla="*/ 92 w 596"/>
                  <a:gd name="T5" fmla="*/ 919 h 1230"/>
                  <a:gd name="T6" fmla="*/ 305 w 596"/>
                  <a:gd name="T7" fmla="*/ 1039 h 1230"/>
                  <a:gd name="T8" fmla="*/ 290 w 596"/>
                  <a:gd name="T9" fmla="*/ 819 h 1230"/>
                  <a:gd name="T10" fmla="*/ 596 w 596"/>
                  <a:gd name="T11" fmla="*/ 0 h 1230"/>
                  <a:gd name="T12" fmla="*/ 0 w 596"/>
                  <a:gd name="T13" fmla="*/ 854 h 1230"/>
                  <a:gd name="T14" fmla="*/ 6 w 596"/>
                  <a:gd name="T15" fmla="*/ 960 h 1230"/>
                  <a:gd name="T16" fmla="*/ 347 w 596"/>
                  <a:gd name="T17" fmla="*/ 1230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6" h="1230">
                    <a:moveTo>
                      <a:pt x="347" y="1230"/>
                    </a:moveTo>
                    <a:cubicBezTo>
                      <a:pt x="334" y="1186"/>
                      <a:pt x="323" y="1139"/>
                      <a:pt x="314" y="1090"/>
                    </a:cubicBezTo>
                    <a:cubicBezTo>
                      <a:pt x="217" y="1044"/>
                      <a:pt x="141" y="986"/>
                      <a:pt x="92" y="919"/>
                    </a:cubicBezTo>
                    <a:cubicBezTo>
                      <a:pt x="152" y="966"/>
                      <a:pt x="224" y="1006"/>
                      <a:pt x="305" y="1039"/>
                    </a:cubicBezTo>
                    <a:cubicBezTo>
                      <a:pt x="295" y="968"/>
                      <a:pt x="290" y="895"/>
                      <a:pt x="290" y="819"/>
                    </a:cubicBezTo>
                    <a:cubicBezTo>
                      <a:pt x="290" y="457"/>
                      <a:pt x="415" y="144"/>
                      <a:pt x="596" y="0"/>
                    </a:cubicBezTo>
                    <a:cubicBezTo>
                      <a:pt x="248" y="128"/>
                      <a:pt x="0" y="462"/>
                      <a:pt x="0" y="854"/>
                    </a:cubicBezTo>
                    <a:cubicBezTo>
                      <a:pt x="0" y="890"/>
                      <a:pt x="2" y="925"/>
                      <a:pt x="6" y="960"/>
                    </a:cubicBezTo>
                    <a:cubicBezTo>
                      <a:pt x="75" y="1069"/>
                      <a:pt x="195" y="1162"/>
                      <a:pt x="347" y="12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13" name="Freeform 44"/>
            <p:cNvSpPr>
              <a:spLocks/>
            </p:cNvSpPr>
            <p:nvPr/>
          </p:nvSpPr>
          <p:spPr bwMode="auto">
            <a:xfrm>
              <a:off x="7421682" y="2284733"/>
              <a:ext cx="179651" cy="222965"/>
            </a:xfrm>
            <a:custGeom>
              <a:avLst/>
              <a:gdLst>
                <a:gd name="T0" fmla="*/ 414 w 589"/>
                <a:gd name="T1" fmla="*/ 48 h 732"/>
                <a:gd name="T2" fmla="*/ 428 w 589"/>
                <a:gd name="T3" fmla="*/ 12 h 732"/>
                <a:gd name="T4" fmla="*/ 490 w 589"/>
                <a:gd name="T5" fmla="*/ 12 h 732"/>
                <a:gd name="T6" fmla="*/ 547 w 589"/>
                <a:gd name="T7" fmla="*/ 220 h 732"/>
                <a:gd name="T8" fmla="*/ 478 w 589"/>
                <a:gd name="T9" fmla="*/ 246 h 732"/>
                <a:gd name="T10" fmla="*/ 387 w 589"/>
                <a:gd name="T11" fmla="*/ 137 h 732"/>
                <a:gd name="T12" fmla="*/ 272 w 589"/>
                <a:gd name="T13" fmla="*/ 99 h 732"/>
                <a:gd name="T14" fmla="*/ 199 w 589"/>
                <a:gd name="T15" fmla="*/ 118 h 732"/>
                <a:gd name="T16" fmla="*/ 171 w 589"/>
                <a:gd name="T17" fmla="*/ 171 h 732"/>
                <a:gd name="T18" fmla="*/ 340 w 589"/>
                <a:gd name="T19" fmla="*/ 265 h 732"/>
                <a:gd name="T20" fmla="*/ 376 w 589"/>
                <a:gd name="T21" fmla="*/ 275 h 732"/>
                <a:gd name="T22" fmla="*/ 543 w 589"/>
                <a:gd name="T23" fmla="*/ 352 h 732"/>
                <a:gd name="T24" fmla="*/ 589 w 589"/>
                <a:gd name="T25" fmla="*/ 484 h 732"/>
                <a:gd name="T26" fmla="*/ 519 w 589"/>
                <a:gd name="T27" fmla="*/ 664 h 732"/>
                <a:gd name="T28" fmla="*/ 336 w 589"/>
                <a:gd name="T29" fmla="*/ 732 h 732"/>
                <a:gd name="T30" fmla="*/ 239 w 589"/>
                <a:gd name="T31" fmla="*/ 719 h 732"/>
                <a:gd name="T32" fmla="*/ 151 w 589"/>
                <a:gd name="T33" fmla="*/ 681 h 732"/>
                <a:gd name="T34" fmla="*/ 139 w 589"/>
                <a:gd name="T35" fmla="*/ 725 h 732"/>
                <a:gd name="T36" fmla="*/ 78 w 589"/>
                <a:gd name="T37" fmla="*/ 725 h 732"/>
                <a:gd name="T38" fmla="*/ 0 w 589"/>
                <a:gd name="T39" fmla="*/ 464 h 732"/>
                <a:gd name="T40" fmla="*/ 77 w 589"/>
                <a:gd name="T41" fmla="*/ 436 h 732"/>
                <a:gd name="T42" fmla="*/ 186 w 589"/>
                <a:gd name="T43" fmla="*/ 581 h 732"/>
                <a:gd name="T44" fmla="*/ 323 w 589"/>
                <a:gd name="T45" fmla="*/ 632 h 732"/>
                <a:gd name="T46" fmla="*/ 408 w 589"/>
                <a:gd name="T47" fmla="*/ 605 h 732"/>
                <a:gd name="T48" fmla="*/ 443 w 589"/>
                <a:gd name="T49" fmla="*/ 541 h 732"/>
                <a:gd name="T50" fmla="*/ 297 w 589"/>
                <a:gd name="T51" fmla="*/ 447 h 732"/>
                <a:gd name="T52" fmla="*/ 267 w 589"/>
                <a:gd name="T53" fmla="*/ 439 h 732"/>
                <a:gd name="T54" fmla="*/ 154 w 589"/>
                <a:gd name="T55" fmla="*/ 405 h 732"/>
                <a:gd name="T56" fmla="*/ 95 w 589"/>
                <a:gd name="T57" fmla="*/ 378 h 732"/>
                <a:gd name="T58" fmla="*/ 39 w 589"/>
                <a:gd name="T59" fmla="*/ 311 h 732"/>
                <a:gd name="T60" fmla="*/ 20 w 589"/>
                <a:gd name="T61" fmla="*/ 222 h 732"/>
                <a:gd name="T62" fmla="*/ 87 w 589"/>
                <a:gd name="T63" fmla="*/ 63 h 732"/>
                <a:gd name="T64" fmla="*/ 258 w 589"/>
                <a:gd name="T65" fmla="*/ 0 h 732"/>
                <a:gd name="T66" fmla="*/ 339 w 589"/>
                <a:gd name="T67" fmla="*/ 12 h 732"/>
                <a:gd name="T68" fmla="*/ 414 w 589"/>
                <a:gd name="T69" fmla="*/ 4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9" h="732">
                  <a:moveTo>
                    <a:pt x="414" y="48"/>
                  </a:moveTo>
                  <a:cubicBezTo>
                    <a:pt x="428" y="12"/>
                    <a:pt x="428" y="12"/>
                    <a:pt x="428" y="12"/>
                  </a:cubicBezTo>
                  <a:cubicBezTo>
                    <a:pt x="490" y="12"/>
                    <a:pt x="490" y="12"/>
                    <a:pt x="490" y="12"/>
                  </a:cubicBezTo>
                  <a:cubicBezTo>
                    <a:pt x="547" y="220"/>
                    <a:pt x="547" y="220"/>
                    <a:pt x="547" y="220"/>
                  </a:cubicBezTo>
                  <a:cubicBezTo>
                    <a:pt x="478" y="246"/>
                    <a:pt x="478" y="246"/>
                    <a:pt x="478" y="246"/>
                  </a:cubicBezTo>
                  <a:cubicBezTo>
                    <a:pt x="454" y="199"/>
                    <a:pt x="424" y="163"/>
                    <a:pt x="387" y="137"/>
                  </a:cubicBezTo>
                  <a:cubicBezTo>
                    <a:pt x="351" y="111"/>
                    <a:pt x="312" y="99"/>
                    <a:pt x="272" y="99"/>
                  </a:cubicBezTo>
                  <a:cubicBezTo>
                    <a:pt x="241" y="99"/>
                    <a:pt x="217" y="105"/>
                    <a:pt x="199" y="118"/>
                  </a:cubicBezTo>
                  <a:cubicBezTo>
                    <a:pt x="180" y="132"/>
                    <a:pt x="171" y="149"/>
                    <a:pt x="171" y="171"/>
                  </a:cubicBezTo>
                  <a:cubicBezTo>
                    <a:pt x="171" y="207"/>
                    <a:pt x="227" y="238"/>
                    <a:pt x="340" y="265"/>
                  </a:cubicBezTo>
                  <a:cubicBezTo>
                    <a:pt x="356" y="269"/>
                    <a:pt x="368" y="272"/>
                    <a:pt x="376" y="275"/>
                  </a:cubicBezTo>
                  <a:cubicBezTo>
                    <a:pt x="457" y="295"/>
                    <a:pt x="512" y="321"/>
                    <a:pt x="543" y="352"/>
                  </a:cubicBezTo>
                  <a:cubicBezTo>
                    <a:pt x="574" y="384"/>
                    <a:pt x="589" y="428"/>
                    <a:pt x="589" y="484"/>
                  </a:cubicBezTo>
                  <a:cubicBezTo>
                    <a:pt x="589" y="558"/>
                    <a:pt x="566" y="618"/>
                    <a:pt x="519" y="664"/>
                  </a:cubicBezTo>
                  <a:cubicBezTo>
                    <a:pt x="473" y="709"/>
                    <a:pt x="412" y="732"/>
                    <a:pt x="336" y="732"/>
                  </a:cubicBezTo>
                  <a:cubicBezTo>
                    <a:pt x="303" y="732"/>
                    <a:pt x="270" y="727"/>
                    <a:pt x="239" y="719"/>
                  </a:cubicBezTo>
                  <a:cubicBezTo>
                    <a:pt x="209" y="710"/>
                    <a:pt x="179" y="697"/>
                    <a:pt x="151" y="681"/>
                  </a:cubicBezTo>
                  <a:cubicBezTo>
                    <a:pt x="139" y="725"/>
                    <a:pt x="139" y="725"/>
                    <a:pt x="139" y="725"/>
                  </a:cubicBezTo>
                  <a:cubicBezTo>
                    <a:pt x="78" y="725"/>
                    <a:pt x="78" y="725"/>
                    <a:pt x="78" y="725"/>
                  </a:cubicBezTo>
                  <a:cubicBezTo>
                    <a:pt x="0" y="464"/>
                    <a:pt x="0" y="464"/>
                    <a:pt x="0" y="464"/>
                  </a:cubicBezTo>
                  <a:cubicBezTo>
                    <a:pt x="77" y="436"/>
                    <a:pt x="77" y="436"/>
                    <a:pt x="77" y="436"/>
                  </a:cubicBezTo>
                  <a:cubicBezTo>
                    <a:pt x="106" y="499"/>
                    <a:pt x="143" y="547"/>
                    <a:pt x="186" y="581"/>
                  </a:cubicBezTo>
                  <a:cubicBezTo>
                    <a:pt x="229" y="615"/>
                    <a:pt x="274" y="632"/>
                    <a:pt x="323" y="632"/>
                  </a:cubicBezTo>
                  <a:cubicBezTo>
                    <a:pt x="357" y="632"/>
                    <a:pt x="385" y="623"/>
                    <a:pt x="408" y="605"/>
                  </a:cubicBezTo>
                  <a:cubicBezTo>
                    <a:pt x="431" y="587"/>
                    <a:pt x="443" y="566"/>
                    <a:pt x="443" y="541"/>
                  </a:cubicBezTo>
                  <a:cubicBezTo>
                    <a:pt x="443" y="504"/>
                    <a:pt x="394" y="472"/>
                    <a:pt x="297" y="447"/>
                  </a:cubicBezTo>
                  <a:cubicBezTo>
                    <a:pt x="284" y="444"/>
                    <a:pt x="274" y="441"/>
                    <a:pt x="267" y="439"/>
                  </a:cubicBezTo>
                  <a:cubicBezTo>
                    <a:pt x="220" y="426"/>
                    <a:pt x="182" y="415"/>
                    <a:pt x="154" y="405"/>
                  </a:cubicBezTo>
                  <a:cubicBezTo>
                    <a:pt x="126" y="395"/>
                    <a:pt x="107" y="386"/>
                    <a:pt x="95" y="378"/>
                  </a:cubicBezTo>
                  <a:cubicBezTo>
                    <a:pt x="71" y="360"/>
                    <a:pt x="52" y="338"/>
                    <a:pt x="39" y="311"/>
                  </a:cubicBezTo>
                  <a:cubicBezTo>
                    <a:pt x="26" y="285"/>
                    <a:pt x="20" y="255"/>
                    <a:pt x="20" y="222"/>
                  </a:cubicBezTo>
                  <a:cubicBezTo>
                    <a:pt x="20" y="158"/>
                    <a:pt x="42" y="105"/>
                    <a:pt x="87" y="63"/>
                  </a:cubicBezTo>
                  <a:cubicBezTo>
                    <a:pt x="131" y="21"/>
                    <a:pt x="188" y="0"/>
                    <a:pt x="258" y="0"/>
                  </a:cubicBezTo>
                  <a:cubicBezTo>
                    <a:pt x="286" y="0"/>
                    <a:pt x="313" y="4"/>
                    <a:pt x="339" y="12"/>
                  </a:cubicBezTo>
                  <a:cubicBezTo>
                    <a:pt x="365" y="20"/>
                    <a:pt x="390" y="32"/>
                    <a:pt x="414"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4" name="Freeform 45"/>
            <p:cNvSpPr>
              <a:spLocks/>
            </p:cNvSpPr>
            <p:nvPr/>
          </p:nvSpPr>
          <p:spPr bwMode="auto">
            <a:xfrm>
              <a:off x="7594941" y="2329468"/>
              <a:ext cx="173260" cy="173260"/>
            </a:xfrm>
            <a:custGeom>
              <a:avLst/>
              <a:gdLst>
                <a:gd name="T0" fmla="*/ 61 w 570"/>
                <a:gd name="T1" fmla="*/ 0 h 569"/>
                <a:gd name="T2" fmla="*/ 508 w 570"/>
                <a:gd name="T3" fmla="*/ 0 h 569"/>
                <a:gd name="T4" fmla="*/ 570 w 570"/>
                <a:gd name="T5" fmla="*/ 175 h 569"/>
                <a:gd name="T6" fmla="*/ 518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4 w 570"/>
                <a:gd name="T29" fmla="*/ 394 h 569"/>
                <a:gd name="T30" fmla="*/ 214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8" y="196"/>
                    <a:pt x="518" y="196"/>
                    <a:pt x="518"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6" y="497"/>
                    <a:pt x="192" y="490"/>
                    <a:pt x="201" y="479"/>
                  </a:cubicBezTo>
                  <a:cubicBezTo>
                    <a:pt x="210" y="467"/>
                    <a:pt x="214" y="439"/>
                    <a:pt x="214" y="394"/>
                  </a:cubicBezTo>
                  <a:cubicBezTo>
                    <a:pt x="214" y="78"/>
                    <a:pt x="214" y="78"/>
                    <a:pt x="214" y="78"/>
                  </a:cubicBezTo>
                  <a:cubicBezTo>
                    <a:pt x="206" y="78"/>
                    <a:pt x="206" y="78"/>
                    <a:pt x="206" y="78"/>
                  </a:cubicBezTo>
                  <a:cubicBezTo>
                    <a:pt x="171" y="78"/>
                    <a:pt x="141"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5" name="Freeform 46"/>
            <p:cNvSpPr>
              <a:spLocks noEditPoints="1"/>
            </p:cNvSpPr>
            <p:nvPr/>
          </p:nvSpPr>
          <p:spPr bwMode="auto">
            <a:xfrm>
              <a:off x="7740508" y="2329468"/>
              <a:ext cx="180361" cy="173260"/>
            </a:xfrm>
            <a:custGeom>
              <a:avLst/>
              <a:gdLst>
                <a:gd name="T0" fmla="*/ 330 w 594"/>
                <a:gd name="T1" fmla="*/ 294 h 569"/>
                <a:gd name="T2" fmla="*/ 221 w 594"/>
                <a:gd name="T3" fmla="*/ 294 h 569"/>
                <a:gd name="T4" fmla="*/ 279 w 594"/>
                <a:gd name="T5" fmla="*/ 130 h 569"/>
                <a:gd name="T6" fmla="*/ 330 w 594"/>
                <a:gd name="T7" fmla="*/ 294 h 569"/>
                <a:gd name="T8" fmla="*/ 92 w 594"/>
                <a:gd name="T9" fmla="*/ 401 h 569"/>
                <a:gd name="T10" fmla="*/ 88 w 594"/>
                <a:gd name="T11" fmla="*/ 411 h 569"/>
                <a:gd name="T12" fmla="*/ 0 w 594"/>
                <a:gd name="T13" fmla="*/ 499 h 569"/>
                <a:gd name="T14" fmla="*/ 0 w 594"/>
                <a:gd name="T15" fmla="*/ 569 h 569"/>
                <a:gd name="T16" fmla="*/ 226 w 594"/>
                <a:gd name="T17" fmla="*/ 569 h 569"/>
                <a:gd name="T18" fmla="*/ 226 w 594"/>
                <a:gd name="T19" fmla="*/ 501 h 569"/>
                <a:gd name="T20" fmla="*/ 179 w 594"/>
                <a:gd name="T21" fmla="*/ 491 h 569"/>
                <a:gd name="T22" fmla="*/ 166 w 594"/>
                <a:gd name="T23" fmla="*/ 460 h 569"/>
                <a:gd name="T24" fmla="*/ 167 w 594"/>
                <a:gd name="T25" fmla="*/ 452 h 569"/>
                <a:gd name="T26" fmla="*/ 169 w 594"/>
                <a:gd name="T27" fmla="*/ 443 h 569"/>
                <a:gd name="T28" fmla="*/ 192 w 594"/>
                <a:gd name="T29" fmla="*/ 364 h 569"/>
                <a:gd name="T30" fmla="*/ 357 w 594"/>
                <a:gd name="T31" fmla="*/ 364 h 569"/>
                <a:gd name="T32" fmla="*/ 385 w 594"/>
                <a:gd name="T33" fmla="*/ 443 h 569"/>
                <a:gd name="T34" fmla="*/ 388 w 594"/>
                <a:gd name="T35" fmla="*/ 454 h 569"/>
                <a:gd name="T36" fmla="*/ 390 w 594"/>
                <a:gd name="T37" fmla="*/ 468 h 569"/>
                <a:gd name="T38" fmla="*/ 378 w 594"/>
                <a:gd name="T39" fmla="*/ 493 h 569"/>
                <a:gd name="T40" fmla="*/ 337 w 594"/>
                <a:gd name="T41" fmla="*/ 501 h 569"/>
                <a:gd name="T42" fmla="*/ 331 w 594"/>
                <a:gd name="T43" fmla="*/ 501 h 569"/>
                <a:gd name="T44" fmla="*/ 331 w 594"/>
                <a:gd name="T45" fmla="*/ 569 h 569"/>
                <a:gd name="T46" fmla="*/ 594 w 594"/>
                <a:gd name="T47" fmla="*/ 569 h 569"/>
                <a:gd name="T48" fmla="*/ 594 w 594"/>
                <a:gd name="T49" fmla="*/ 499 h 569"/>
                <a:gd name="T50" fmla="*/ 522 w 594"/>
                <a:gd name="T51" fmla="*/ 425 h 569"/>
                <a:gd name="T52" fmla="*/ 521 w 594"/>
                <a:gd name="T53" fmla="*/ 422 h 569"/>
                <a:gd name="T54" fmla="*/ 370 w 594"/>
                <a:gd name="T55" fmla="*/ 0 h 569"/>
                <a:gd name="T56" fmla="*/ 246 w 594"/>
                <a:gd name="T57" fmla="*/ 0 h 569"/>
                <a:gd name="T58" fmla="*/ 92 w 594"/>
                <a:gd name="T59" fmla="*/ 40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4" h="569">
                  <a:moveTo>
                    <a:pt x="330" y="294"/>
                  </a:moveTo>
                  <a:cubicBezTo>
                    <a:pt x="221" y="294"/>
                    <a:pt x="221" y="294"/>
                    <a:pt x="221" y="294"/>
                  </a:cubicBezTo>
                  <a:cubicBezTo>
                    <a:pt x="279" y="130"/>
                    <a:pt x="279" y="130"/>
                    <a:pt x="279" y="130"/>
                  </a:cubicBezTo>
                  <a:lnTo>
                    <a:pt x="330" y="294"/>
                  </a:lnTo>
                  <a:close/>
                  <a:moveTo>
                    <a:pt x="92" y="401"/>
                  </a:moveTo>
                  <a:cubicBezTo>
                    <a:pt x="91" y="403"/>
                    <a:pt x="89" y="407"/>
                    <a:pt x="88" y="411"/>
                  </a:cubicBezTo>
                  <a:cubicBezTo>
                    <a:pt x="67" y="464"/>
                    <a:pt x="38" y="493"/>
                    <a:pt x="0" y="499"/>
                  </a:cubicBezTo>
                  <a:cubicBezTo>
                    <a:pt x="0" y="569"/>
                    <a:pt x="0" y="569"/>
                    <a:pt x="0" y="569"/>
                  </a:cubicBezTo>
                  <a:cubicBezTo>
                    <a:pt x="226" y="569"/>
                    <a:pt x="226" y="569"/>
                    <a:pt x="226" y="569"/>
                  </a:cubicBezTo>
                  <a:cubicBezTo>
                    <a:pt x="226" y="501"/>
                    <a:pt x="226" y="501"/>
                    <a:pt x="226" y="501"/>
                  </a:cubicBezTo>
                  <a:cubicBezTo>
                    <a:pt x="204" y="500"/>
                    <a:pt x="188" y="497"/>
                    <a:pt x="179" y="491"/>
                  </a:cubicBezTo>
                  <a:cubicBezTo>
                    <a:pt x="171" y="485"/>
                    <a:pt x="166" y="474"/>
                    <a:pt x="166" y="460"/>
                  </a:cubicBezTo>
                  <a:cubicBezTo>
                    <a:pt x="166" y="458"/>
                    <a:pt x="166" y="455"/>
                    <a:pt x="167" y="452"/>
                  </a:cubicBezTo>
                  <a:cubicBezTo>
                    <a:pt x="167" y="449"/>
                    <a:pt x="168" y="446"/>
                    <a:pt x="169" y="443"/>
                  </a:cubicBezTo>
                  <a:cubicBezTo>
                    <a:pt x="192" y="364"/>
                    <a:pt x="192" y="364"/>
                    <a:pt x="192" y="364"/>
                  </a:cubicBezTo>
                  <a:cubicBezTo>
                    <a:pt x="357" y="364"/>
                    <a:pt x="357" y="364"/>
                    <a:pt x="357" y="364"/>
                  </a:cubicBezTo>
                  <a:cubicBezTo>
                    <a:pt x="385" y="443"/>
                    <a:pt x="385" y="443"/>
                    <a:pt x="385" y="443"/>
                  </a:cubicBezTo>
                  <a:cubicBezTo>
                    <a:pt x="387" y="446"/>
                    <a:pt x="388" y="450"/>
                    <a:pt x="388" y="454"/>
                  </a:cubicBezTo>
                  <a:cubicBezTo>
                    <a:pt x="389" y="458"/>
                    <a:pt x="390" y="463"/>
                    <a:pt x="390" y="468"/>
                  </a:cubicBezTo>
                  <a:cubicBezTo>
                    <a:pt x="390" y="480"/>
                    <a:pt x="386" y="488"/>
                    <a:pt x="378" y="493"/>
                  </a:cubicBezTo>
                  <a:cubicBezTo>
                    <a:pt x="370" y="498"/>
                    <a:pt x="356" y="501"/>
                    <a:pt x="337" y="501"/>
                  </a:cubicBezTo>
                  <a:cubicBezTo>
                    <a:pt x="331" y="501"/>
                    <a:pt x="331" y="501"/>
                    <a:pt x="331" y="501"/>
                  </a:cubicBezTo>
                  <a:cubicBezTo>
                    <a:pt x="331" y="569"/>
                    <a:pt x="331" y="569"/>
                    <a:pt x="331" y="569"/>
                  </a:cubicBezTo>
                  <a:cubicBezTo>
                    <a:pt x="594" y="569"/>
                    <a:pt x="594" y="569"/>
                    <a:pt x="594" y="569"/>
                  </a:cubicBezTo>
                  <a:cubicBezTo>
                    <a:pt x="594" y="499"/>
                    <a:pt x="594" y="499"/>
                    <a:pt x="594" y="499"/>
                  </a:cubicBezTo>
                  <a:cubicBezTo>
                    <a:pt x="562" y="495"/>
                    <a:pt x="538" y="471"/>
                    <a:pt x="522" y="425"/>
                  </a:cubicBezTo>
                  <a:cubicBezTo>
                    <a:pt x="521" y="422"/>
                    <a:pt x="521" y="422"/>
                    <a:pt x="521" y="422"/>
                  </a:cubicBezTo>
                  <a:cubicBezTo>
                    <a:pt x="370" y="0"/>
                    <a:pt x="370" y="0"/>
                    <a:pt x="370" y="0"/>
                  </a:cubicBezTo>
                  <a:cubicBezTo>
                    <a:pt x="246" y="0"/>
                    <a:pt x="246" y="0"/>
                    <a:pt x="246" y="0"/>
                  </a:cubicBezTo>
                  <a:lnTo>
                    <a:pt x="92" y="4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6" name="Freeform 47"/>
            <p:cNvSpPr>
              <a:spLocks/>
            </p:cNvSpPr>
            <p:nvPr/>
          </p:nvSpPr>
          <p:spPr bwMode="auto">
            <a:xfrm>
              <a:off x="7893175" y="2329468"/>
              <a:ext cx="173970" cy="173260"/>
            </a:xfrm>
            <a:custGeom>
              <a:avLst/>
              <a:gdLst>
                <a:gd name="T0" fmla="*/ 61 w 570"/>
                <a:gd name="T1" fmla="*/ 0 h 569"/>
                <a:gd name="T2" fmla="*/ 508 w 570"/>
                <a:gd name="T3" fmla="*/ 0 h 569"/>
                <a:gd name="T4" fmla="*/ 570 w 570"/>
                <a:gd name="T5" fmla="*/ 175 h 569"/>
                <a:gd name="T6" fmla="*/ 517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5 w 570"/>
                <a:gd name="T29" fmla="*/ 394 h 569"/>
                <a:gd name="T30" fmla="*/ 215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7" y="196"/>
                    <a:pt x="517" y="196"/>
                    <a:pt x="517"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5" y="497"/>
                    <a:pt x="193" y="490"/>
                    <a:pt x="201" y="479"/>
                  </a:cubicBezTo>
                  <a:cubicBezTo>
                    <a:pt x="210" y="467"/>
                    <a:pt x="215" y="439"/>
                    <a:pt x="215" y="394"/>
                  </a:cubicBezTo>
                  <a:cubicBezTo>
                    <a:pt x="215" y="78"/>
                    <a:pt x="215" y="78"/>
                    <a:pt x="215" y="78"/>
                  </a:cubicBezTo>
                  <a:cubicBezTo>
                    <a:pt x="206" y="78"/>
                    <a:pt x="206" y="78"/>
                    <a:pt x="206" y="78"/>
                  </a:cubicBezTo>
                  <a:cubicBezTo>
                    <a:pt x="171" y="78"/>
                    <a:pt x="142"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7" name="Freeform 48"/>
            <p:cNvSpPr>
              <a:spLocks/>
            </p:cNvSpPr>
            <p:nvPr/>
          </p:nvSpPr>
          <p:spPr bwMode="auto">
            <a:xfrm>
              <a:off x="8062174" y="2329468"/>
              <a:ext cx="164738" cy="173260"/>
            </a:xfrm>
            <a:custGeom>
              <a:avLst/>
              <a:gdLst>
                <a:gd name="T0" fmla="*/ 0 w 540"/>
                <a:gd name="T1" fmla="*/ 0 h 569"/>
                <a:gd name="T2" fmla="*/ 447 w 540"/>
                <a:gd name="T3" fmla="*/ 0 h 569"/>
                <a:gd name="T4" fmla="*/ 519 w 540"/>
                <a:gd name="T5" fmla="*/ 172 h 569"/>
                <a:gd name="T6" fmla="*/ 470 w 540"/>
                <a:gd name="T7" fmla="*/ 199 h 569"/>
                <a:gd name="T8" fmla="*/ 376 w 540"/>
                <a:gd name="T9" fmla="*/ 102 h 569"/>
                <a:gd name="T10" fmla="*/ 263 w 540"/>
                <a:gd name="T11" fmla="*/ 70 h 569"/>
                <a:gd name="T12" fmla="*/ 215 w 540"/>
                <a:gd name="T13" fmla="*/ 83 h 569"/>
                <a:gd name="T14" fmla="*/ 203 w 540"/>
                <a:gd name="T15" fmla="*/ 142 h 569"/>
                <a:gd name="T16" fmla="*/ 203 w 540"/>
                <a:gd name="T17" fmla="*/ 224 h 569"/>
                <a:gd name="T18" fmla="*/ 229 w 540"/>
                <a:gd name="T19" fmla="*/ 224 h 569"/>
                <a:gd name="T20" fmla="*/ 285 w 540"/>
                <a:gd name="T21" fmla="*/ 206 h 569"/>
                <a:gd name="T22" fmla="*/ 302 w 540"/>
                <a:gd name="T23" fmla="*/ 135 h 569"/>
                <a:gd name="T24" fmla="*/ 360 w 540"/>
                <a:gd name="T25" fmla="*/ 135 h 569"/>
                <a:gd name="T26" fmla="*/ 360 w 540"/>
                <a:gd name="T27" fmla="*/ 392 h 569"/>
                <a:gd name="T28" fmla="*/ 302 w 540"/>
                <a:gd name="T29" fmla="*/ 392 h 569"/>
                <a:gd name="T30" fmla="*/ 280 w 540"/>
                <a:gd name="T31" fmla="*/ 318 h 569"/>
                <a:gd name="T32" fmla="*/ 229 w 540"/>
                <a:gd name="T33" fmla="*/ 296 h 569"/>
                <a:gd name="T34" fmla="*/ 203 w 540"/>
                <a:gd name="T35" fmla="*/ 296 h 569"/>
                <a:gd name="T36" fmla="*/ 203 w 540"/>
                <a:gd name="T37" fmla="*/ 429 h 569"/>
                <a:gd name="T38" fmla="*/ 216 w 540"/>
                <a:gd name="T39" fmla="*/ 488 h 569"/>
                <a:gd name="T40" fmla="*/ 265 w 540"/>
                <a:gd name="T41" fmla="*/ 501 h 569"/>
                <a:gd name="T42" fmla="*/ 386 w 540"/>
                <a:gd name="T43" fmla="*/ 459 h 569"/>
                <a:gd name="T44" fmla="*/ 488 w 540"/>
                <a:gd name="T45" fmla="*/ 344 h 569"/>
                <a:gd name="T46" fmla="*/ 540 w 540"/>
                <a:gd name="T47" fmla="*/ 373 h 569"/>
                <a:gd name="T48" fmla="*/ 458 w 540"/>
                <a:gd name="T49" fmla="*/ 569 h 569"/>
                <a:gd name="T50" fmla="*/ 0 w 540"/>
                <a:gd name="T51" fmla="*/ 569 h 569"/>
                <a:gd name="T52" fmla="*/ 0 w 540"/>
                <a:gd name="T53" fmla="*/ 499 h 569"/>
                <a:gd name="T54" fmla="*/ 49 w 540"/>
                <a:gd name="T55" fmla="*/ 480 h 569"/>
                <a:gd name="T56" fmla="*/ 63 w 540"/>
                <a:gd name="T57" fmla="*/ 394 h 569"/>
                <a:gd name="T58" fmla="*/ 63 w 540"/>
                <a:gd name="T59" fmla="*/ 176 h 569"/>
                <a:gd name="T60" fmla="*/ 49 w 540"/>
                <a:gd name="T61" fmla="*/ 89 h 569"/>
                <a:gd name="T62" fmla="*/ 0 w 540"/>
                <a:gd name="T63" fmla="*/ 71 h 569"/>
                <a:gd name="T64" fmla="*/ 0 w 540"/>
                <a:gd name="T65"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0" h="569">
                  <a:moveTo>
                    <a:pt x="0" y="0"/>
                  </a:moveTo>
                  <a:cubicBezTo>
                    <a:pt x="447" y="0"/>
                    <a:pt x="447" y="0"/>
                    <a:pt x="447" y="0"/>
                  </a:cubicBezTo>
                  <a:cubicBezTo>
                    <a:pt x="519" y="172"/>
                    <a:pt x="519" y="172"/>
                    <a:pt x="519" y="172"/>
                  </a:cubicBezTo>
                  <a:cubicBezTo>
                    <a:pt x="470" y="199"/>
                    <a:pt x="470" y="199"/>
                    <a:pt x="470" y="199"/>
                  </a:cubicBezTo>
                  <a:cubicBezTo>
                    <a:pt x="441" y="156"/>
                    <a:pt x="410" y="123"/>
                    <a:pt x="376" y="102"/>
                  </a:cubicBezTo>
                  <a:cubicBezTo>
                    <a:pt x="341" y="80"/>
                    <a:pt x="304" y="70"/>
                    <a:pt x="263" y="70"/>
                  </a:cubicBezTo>
                  <a:cubicBezTo>
                    <a:pt x="240" y="70"/>
                    <a:pt x="224" y="74"/>
                    <a:pt x="215" y="83"/>
                  </a:cubicBezTo>
                  <a:cubicBezTo>
                    <a:pt x="207" y="91"/>
                    <a:pt x="203" y="111"/>
                    <a:pt x="203" y="142"/>
                  </a:cubicBezTo>
                  <a:cubicBezTo>
                    <a:pt x="203" y="224"/>
                    <a:pt x="203" y="224"/>
                    <a:pt x="203" y="224"/>
                  </a:cubicBezTo>
                  <a:cubicBezTo>
                    <a:pt x="229" y="224"/>
                    <a:pt x="229" y="224"/>
                    <a:pt x="229" y="224"/>
                  </a:cubicBezTo>
                  <a:cubicBezTo>
                    <a:pt x="257" y="224"/>
                    <a:pt x="275" y="218"/>
                    <a:pt x="285" y="206"/>
                  </a:cubicBezTo>
                  <a:cubicBezTo>
                    <a:pt x="295" y="195"/>
                    <a:pt x="301" y="172"/>
                    <a:pt x="302" y="135"/>
                  </a:cubicBezTo>
                  <a:cubicBezTo>
                    <a:pt x="360" y="135"/>
                    <a:pt x="360" y="135"/>
                    <a:pt x="360" y="135"/>
                  </a:cubicBezTo>
                  <a:cubicBezTo>
                    <a:pt x="360" y="392"/>
                    <a:pt x="360" y="392"/>
                    <a:pt x="360" y="392"/>
                  </a:cubicBezTo>
                  <a:cubicBezTo>
                    <a:pt x="302" y="392"/>
                    <a:pt x="302" y="392"/>
                    <a:pt x="302" y="392"/>
                  </a:cubicBezTo>
                  <a:cubicBezTo>
                    <a:pt x="299" y="358"/>
                    <a:pt x="291" y="334"/>
                    <a:pt x="280" y="318"/>
                  </a:cubicBezTo>
                  <a:cubicBezTo>
                    <a:pt x="268" y="303"/>
                    <a:pt x="251" y="296"/>
                    <a:pt x="229" y="296"/>
                  </a:cubicBezTo>
                  <a:cubicBezTo>
                    <a:pt x="203" y="296"/>
                    <a:pt x="203" y="296"/>
                    <a:pt x="203" y="296"/>
                  </a:cubicBezTo>
                  <a:cubicBezTo>
                    <a:pt x="203" y="429"/>
                    <a:pt x="203" y="429"/>
                    <a:pt x="203" y="429"/>
                  </a:cubicBezTo>
                  <a:cubicBezTo>
                    <a:pt x="203" y="459"/>
                    <a:pt x="207" y="479"/>
                    <a:pt x="216" y="488"/>
                  </a:cubicBezTo>
                  <a:cubicBezTo>
                    <a:pt x="224" y="496"/>
                    <a:pt x="241" y="501"/>
                    <a:pt x="265" y="501"/>
                  </a:cubicBezTo>
                  <a:cubicBezTo>
                    <a:pt x="305" y="501"/>
                    <a:pt x="346" y="487"/>
                    <a:pt x="386" y="459"/>
                  </a:cubicBezTo>
                  <a:cubicBezTo>
                    <a:pt x="425" y="432"/>
                    <a:pt x="460" y="393"/>
                    <a:pt x="488" y="344"/>
                  </a:cubicBezTo>
                  <a:cubicBezTo>
                    <a:pt x="540" y="373"/>
                    <a:pt x="540" y="373"/>
                    <a:pt x="540" y="373"/>
                  </a:cubicBezTo>
                  <a:cubicBezTo>
                    <a:pt x="458" y="569"/>
                    <a:pt x="458" y="569"/>
                    <a:pt x="458" y="569"/>
                  </a:cubicBezTo>
                  <a:cubicBezTo>
                    <a:pt x="0" y="569"/>
                    <a:pt x="0" y="569"/>
                    <a:pt x="0" y="569"/>
                  </a:cubicBezTo>
                  <a:cubicBezTo>
                    <a:pt x="0" y="499"/>
                    <a:pt x="0" y="499"/>
                    <a:pt x="0" y="499"/>
                  </a:cubicBezTo>
                  <a:cubicBezTo>
                    <a:pt x="24" y="498"/>
                    <a:pt x="41" y="492"/>
                    <a:pt x="49" y="480"/>
                  </a:cubicBezTo>
                  <a:cubicBezTo>
                    <a:pt x="59" y="469"/>
                    <a:pt x="63" y="440"/>
                    <a:pt x="63" y="394"/>
                  </a:cubicBezTo>
                  <a:cubicBezTo>
                    <a:pt x="63" y="176"/>
                    <a:pt x="63" y="176"/>
                    <a:pt x="63" y="176"/>
                  </a:cubicBezTo>
                  <a:cubicBezTo>
                    <a:pt x="63" y="130"/>
                    <a:pt x="59" y="101"/>
                    <a:pt x="49" y="89"/>
                  </a:cubicBezTo>
                  <a:cubicBezTo>
                    <a:pt x="41" y="77"/>
                    <a:pt x="24" y="71"/>
                    <a:pt x="0" y="7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8" name="Freeform 49"/>
            <p:cNvSpPr>
              <a:spLocks/>
            </p:cNvSpPr>
            <p:nvPr/>
          </p:nvSpPr>
          <p:spPr bwMode="auto">
            <a:xfrm>
              <a:off x="8316384" y="2284733"/>
              <a:ext cx="213024" cy="222965"/>
            </a:xfrm>
            <a:custGeom>
              <a:avLst/>
              <a:gdLst>
                <a:gd name="T0" fmla="*/ 485 w 700"/>
                <a:gd name="T1" fmla="*/ 38 h 734"/>
                <a:gd name="T2" fmla="*/ 500 w 700"/>
                <a:gd name="T3" fmla="*/ 8 h 734"/>
                <a:gd name="T4" fmla="*/ 563 w 700"/>
                <a:gd name="T5" fmla="*/ 8 h 734"/>
                <a:gd name="T6" fmla="*/ 624 w 700"/>
                <a:gd name="T7" fmla="*/ 247 h 734"/>
                <a:gd name="T8" fmla="*/ 547 w 700"/>
                <a:gd name="T9" fmla="*/ 277 h 734"/>
                <a:gd name="T10" fmla="*/ 451 w 700"/>
                <a:gd name="T11" fmla="*/ 139 h 734"/>
                <a:gd name="T12" fmla="*/ 341 w 700"/>
                <a:gd name="T13" fmla="*/ 96 h 734"/>
                <a:gd name="T14" fmla="*/ 222 w 700"/>
                <a:gd name="T15" fmla="*/ 165 h 734"/>
                <a:gd name="T16" fmla="*/ 180 w 700"/>
                <a:gd name="T17" fmla="*/ 365 h 734"/>
                <a:gd name="T18" fmla="*/ 221 w 700"/>
                <a:gd name="T19" fmla="*/ 560 h 734"/>
                <a:gd name="T20" fmla="*/ 338 w 700"/>
                <a:gd name="T21" fmla="*/ 627 h 734"/>
                <a:gd name="T22" fmla="*/ 436 w 700"/>
                <a:gd name="T23" fmla="*/ 594 h 734"/>
                <a:gd name="T24" fmla="*/ 473 w 700"/>
                <a:gd name="T25" fmla="*/ 508 h 734"/>
                <a:gd name="T26" fmla="*/ 454 w 700"/>
                <a:gd name="T27" fmla="*/ 453 h 734"/>
                <a:gd name="T28" fmla="*/ 391 w 700"/>
                <a:gd name="T29" fmla="*/ 434 h 734"/>
                <a:gd name="T30" fmla="*/ 391 w 700"/>
                <a:gd name="T31" fmla="*/ 353 h 734"/>
                <a:gd name="T32" fmla="*/ 700 w 700"/>
                <a:gd name="T33" fmla="*/ 353 h 734"/>
                <a:gd name="T34" fmla="*/ 700 w 700"/>
                <a:gd name="T35" fmla="*/ 434 h 734"/>
                <a:gd name="T36" fmla="*/ 640 w 700"/>
                <a:gd name="T37" fmla="*/ 464 h 734"/>
                <a:gd name="T38" fmla="*/ 625 w 700"/>
                <a:gd name="T39" fmla="*/ 540 h 734"/>
                <a:gd name="T40" fmla="*/ 625 w 700"/>
                <a:gd name="T41" fmla="*/ 726 h 734"/>
                <a:gd name="T42" fmla="*/ 525 w 700"/>
                <a:gd name="T43" fmla="*/ 726 h 734"/>
                <a:gd name="T44" fmla="*/ 499 w 700"/>
                <a:gd name="T45" fmla="*/ 668 h 734"/>
                <a:gd name="T46" fmla="*/ 407 w 700"/>
                <a:gd name="T47" fmla="*/ 718 h 734"/>
                <a:gd name="T48" fmla="*/ 303 w 700"/>
                <a:gd name="T49" fmla="*/ 734 h 734"/>
                <a:gd name="T50" fmla="*/ 83 w 700"/>
                <a:gd name="T51" fmla="*/ 631 h 734"/>
                <a:gd name="T52" fmla="*/ 0 w 700"/>
                <a:gd name="T53" fmla="*/ 359 h 734"/>
                <a:gd name="T54" fmla="*/ 95 w 700"/>
                <a:gd name="T55" fmla="*/ 100 h 734"/>
                <a:gd name="T56" fmla="*/ 338 w 700"/>
                <a:gd name="T57" fmla="*/ 0 h 734"/>
                <a:gd name="T58" fmla="*/ 411 w 700"/>
                <a:gd name="T59" fmla="*/ 9 h 734"/>
                <a:gd name="T60" fmla="*/ 485 w 700"/>
                <a:gd name="T61" fmla="*/ 38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0" h="734">
                  <a:moveTo>
                    <a:pt x="485" y="38"/>
                  </a:moveTo>
                  <a:cubicBezTo>
                    <a:pt x="500" y="8"/>
                    <a:pt x="500" y="8"/>
                    <a:pt x="500" y="8"/>
                  </a:cubicBezTo>
                  <a:cubicBezTo>
                    <a:pt x="563" y="8"/>
                    <a:pt x="563" y="8"/>
                    <a:pt x="563" y="8"/>
                  </a:cubicBezTo>
                  <a:cubicBezTo>
                    <a:pt x="624" y="247"/>
                    <a:pt x="624" y="247"/>
                    <a:pt x="624" y="247"/>
                  </a:cubicBezTo>
                  <a:cubicBezTo>
                    <a:pt x="547" y="277"/>
                    <a:pt x="547" y="277"/>
                    <a:pt x="547" y="277"/>
                  </a:cubicBezTo>
                  <a:cubicBezTo>
                    <a:pt x="515" y="214"/>
                    <a:pt x="484" y="168"/>
                    <a:pt x="451" y="139"/>
                  </a:cubicBezTo>
                  <a:cubicBezTo>
                    <a:pt x="418" y="110"/>
                    <a:pt x="382" y="96"/>
                    <a:pt x="341" y="96"/>
                  </a:cubicBezTo>
                  <a:cubicBezTo>
                    <a:pt x="290" y="96"/>
                    <a:pt x="250" y="119"/>
                    <a:pt x="222" y="165"/>
                  </a:cubicBezTo>
                  <a:cubicBezTo>
                    <a:pt x="194" y="212"/>
                    <a:pt x="180" y="278"/>
                    <a:pt x="180" y="365"/>
                  </a:cubicBezTo>
                  <a:cubicBezTo>
                    <a:pt x="180" y="450"/>
                    <a:pt x="194" y="515"/>
                    <a:pt x="221" y="560"/>
                  </a:cubicBezTo>
                  <a:cubicBezTo>
                    <a:pt x="247" y="605"/>
                    <a:pt x="287" y="627"/>
                    <a:pt x="338" y="627"/>
                  </a:cubicBezTo>
                  <a:cubicBezTo>
                    <a:pt x="380" y="627"/>
                    <a:pt x="412" y="616"/>
                    <a:pt x="436" y="594"/>
                  </a:cubicBezTo>
                  <a:cubicBezTo>
                    <a:pt x="461" y="573"/>
                    <a:pt x="473" y="544"/>
                    <a:pt x="473" y="508"/>
                  </a:cubicBezTo>
                  <a:cubicBezTo>
                    <a:pt x="473" y="482"/>
                    <a:pt x="467" y="464"/>
                    <a:pt x="454" y="453"/>
                  </a:cubicBezTo>
                  <a:cubicBezTo>
                    <a:pt x="442" y="442"/>
                    <a:pt x="420" y="435"/>
                    <a:pt x="391" y="434"/>
                  </a:cubicBezTo>
                  <a:cubicBezTo>
                    <a:pt x="391" y="353"/>
                    <a:pt x="391" y="353"/>
                    <a:pt x="391" y="353"/>
                  </a:cubicBezTo>
                  <a:cubicBezTo>
                    <a:pt x="700" y="353"/>
                    <a:pt x="700" y="353"/>
                    <a:pt x="700" y="353"/>
                  </a:cubicBezTo>
                  <a:cubicBezTo>
                    <a:pt x="700" y="434"/>
                    <a:pt x="700" y="434"/>
                    <a:pt x="700" y="434"/>
                  </a:cubicBezTo>
                  <a:cubicBezTo>
                    <a:pt x="670" y="441"/>
                    <a:pt x="650" y="451"/>
                    <a:pt x="640" y="464"/>
                  </a:cubicBezTo>
                  <a:cubicBezTo>
                    <a:pt x="630" y="477"/>
                    <a:pt x="625" y="503"/>
                    <a:pt x="625" y="540"/>
                  </a:cubicBezTo>
                  <a:cubicBezTo>
                    <a:pt x="625" y="726"/>
                    <a:pt x="625" y="726"/>
                    <a:pt x="625" y="726"/>
                  </a:cubicBezTo>
                  <a:cubicBezTo>
                    <a:pt x="525" y="726"/>
                    <a:pt x="525" y="726"/>
                    <a:pt x="525" y="726"/>
                  </a:cubicBezTo>
                  <a:cubicBezTo>
                    <a:pt x="499" y="668"/>
                    <a:pt x="499" y="668"/>
                    <a:pt x="499" y="668"/>
                  </a:cubicBezTo>
                  <a:cubicBezTo>
                    <a:pt x="469" y="691"/>
                    <a:pt x="438" y="708"/>
                    <a:pt x="407" y="718"/>
                  </a:cubicBezTo>
                  <a:cubicBezTo>
                    <a:pt x="376" y="728"/>
                    <a:pt x="341" y="734"/>
                    <a:pt x="303" y="734"/>
                  </a:cubicBezTo>
                  <a:cubicBezTo>
                    <a:pt x="211" y="734"/>
                    <a:pt x="138" y="699"/>
                    <a:pt x="83" y="631"/>
                  </a:cubicBezTo>
                  <a:cubicBezTo>
                    <a:pt x="27" y="563"/>
                    <a:pt x="0" y="472"/>
                    <a:pt x="0" y="359"/>
                  </a:cubicBezTo>
                  <a:cubicBezTo>
                    <a:pt x="0" y="254"/>
                    <a:pt x="32" y="167"/>
                    <a:pt x="95" y="100"/>
                  </a:cubicBezTo>
                  <a:cubicBezTo>
                    <a:pt x="159" y="33"/>
                    <a:pt x="240" y="0"/>
                    <a:pt x="338" y="0"/>
                  </a:cubicBezTo>
                  <a:cubicBezTo>
                    <a:pt x="363" y="0"/>
                    <a:pt x="387" y="3"/>
                    <a:pt x="411" y="9"/>
                  </a:cubicBezTo>
                  <a:cubicBezTo>
                    <a:pt x="434" y="14"/>
                    <a:pt x="459" y="24"/>
                    <a:pt x="485"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9" name="Freeform 50"/>
            <p:cNvSpPr>
              <a:spLocks noEditPoints="1"/>
            </p:cNvSpPr>
            <p:nvPr/>
          </p:nvSpPr>
          <p:spPr bwMode="auto">
            <a:xfrm>
              <a:off x="8525147" y="2329468"/>
              <a:ext cx="261310" cy="173260"/>
            </a:xfrm>
            <a:custGeom>
              <a:avLst/>
              <a:gdLst>
                <a:gd name="T0" fmla="*/ 805 w 857"/>
                <a:gd name="T1" fmla="*/ 91 h 569"/>
                <a:gd name="T2" fmla="*/ 857 w 857"/>
                <a:gd name="T3" fmla="*/ 72 h 569"/>
                <a:gd name="T4" fmla="*/ 857 w 857"/>
                <a:gd name="T5" fmla="*/ 0 h 569"/>
                <a:gd name="T6" fmla="*/ 584 w 857"/>
                <a:gd name="T7" fmla="*/ 0 h 569"/>
                <a:gd name="T8" fmla="*/ 584 w 857"/>
                <a:gd name="T9" fmla="*/ 72 h 569"/>
                <a:gd name="T10" fmla="*/ 637 w 857"/>
                <a:gd name="T11" fmla="*/ 91 h 569"/>
                <a:gd name="T12" fmla="*/ 650 w 857"/>
                <a:gd name="T13" fmla="*/ 176 h 569"/>
                <a:gd name="T14" fmla="*/ 650 w 857"/>
                <a:gd name="T15" fmla="*/ 394 h 569"/>
                <a:gd name="T16" fmla="*/ 637 w 857"/>
                <a:gd name="T17" fmla="*/ 478 h 569"/>
                <a:gd name="T18" fmla="*/ 591 w 857"/>
                <a:gd name="T19" fmla="*/ 497 h 569"/>
                <a:gd name="T20" fmla="*/ 556 w 857"/>
                <a:gd name="T21" fmla="*/ 485 h 569"/>
                <a:gd name="T22" fmla="*/ 516 w 857"/>
                <a:gd name="T23" fmla="*/ 447 h 569"/>
                <a:gd name="T24" fmla="*/ 407 w 857"/>
                <a:gd name="T25" fmla="*/ 306 h 569"/>
                <a:gd name="T26" fmla="*/ 501 w 857"/>
                <a:gd name="T27" fmla="*/ 251 h 569"/>
                <a:gd name="T28" fmla="*/ 532 w 857"/>
                <a:gd name="T29" fmla="*/ 155 h 569"/>
                <a:gd name="T30" fmla="*/ 477 w 857"/>
                <a:gd name="T31" fmla="*/ 39 h 569"/>
                <a:gd name="T32" fmla="*/ 310 w 857"/>
                <a:gd name="T33" fmla="*/ 0 h 569"/>
                <a:gd name="T34" fmla="*/ 0 w 857"/>
                <a:gd name="T35" fmla="*/ 0 h 569"/>
                <a:gd name="T36" fmla="*/ 0 w 857"/>
                <a:gd name="T37" fmla="*/ 72 h 569"/>
                <a:gd name="T38" fmla="*/ 52 w 857"/>
                <a:gd name="T39" fmla="*/ 91 h 569"/>
                <a:gd name="T40" fmla="*/ 65 w 857"/>
                <a:gd name="T41" fmla="*/ 176 h 569"/>
                <a:gd name="T42" fmla="*/ 65 w 857"/>
                <a:gd name="T43" fmla="*/ 394 h 569"/>
                <a:gd name="T44" fmla="*/ 52 w 857"/>
                <a:gd name="T45" fmla="*/ 479 h 569"/>
                <a:gd name="T46" fmla="*/ 0 w 857"/>
                <a:gd name="T47" fmla="*/ 498 h 569"/>
                <a:gd name="T48" fmla="*/ 0 w 857"/>
                <a:gd name="T49" fmla="*/ 569 h 569"/>
                <a:gd name="T50" fmla="*/ 273 w 857"/>
                <a:gd name="T51" fmla="*/ 569 h 569"/>
                <a:gd name="T52" fmla="*/ 273 w 857"/>
                <a:gd name="T53" fmla="*/ 498 h 569"/>
                <a:gd name="T54" fmla="*/ 220 w 857"/>
                <a:gd name="T55" fmla="*/ 479 h 569"/>
                <a:gd name="T56" fmla="*/ 206 w 857"/>
                <a:gd name="T57" fmla="*/ 394 h 569"/>
                <a:gd name="T58" fmla="*/ 206 w 857"/>
                <a:gd name="T59" fmla="*/ 323 h 569"/>
                <a:gd name="T60" fmla="*/ 261 w 857"/>
                <a:gd name="T61" fmla="*/ 323 h 569"/>
                <a:gd name="T62" fmla="*/ 433 w 857"/>
                <a:gd name="T63" fmla="*/ 569 h 569"/>
                <a:gd name="T64" fmla="*/ 584 w 857"/>
                <a:gd name="T65" fmla="*/ 569 h 569"/>
                <a:gd name="T66" fmla="*/ 605 w 857"/>
                <a:gd name="T67" fmla="*/ 569 h 569"/>
                <a:gd name="T68" fmla="*/ 857 w 857"/>
                <a:gd name="T69" fmla="*/ 569 h 569"/>
                <a:gd name="T70" fmla="*/ 857 w 857"/>
                <a:gd name="T71" fmla="*/ 498 h 569"/>
                <a:gd name="T72" fmla="*/ 805 w 857"/>
                <a:gd name="T73" fmla="*/ 478 h 569"/>
                <a:gd name="T74" fmla="*/ 791 w 857"/>
                <a:gd name="T75" fmla="*/ 394 h 569"/>
                <a:gd name="T76" fmla="*/ 791 w 857"/>
                <a:gd name="T77" fmla="*/ 176 h 569"/>
                <a:gd name="T78" fmla="*/ 805 w 857"/>
                <a:gd name="T79" fmla="*/ 91 h 569"/>
                <a:gd name="T80" fmla="*/ 351 w 857"/>
                <a:gd name="T81" fmla="*/ 225 h 569"/>
                <a:gd name="T82" fmla="*/ 237 w 857"/>
                <a:gd name="T83" fmla="*/ 248 h 569"/>
                <a:gd name="T84" fmla="*/ 218 w 857"/>
                <a:gd name="T85" fmla="*/ 247 h 569"/>
                <a:gd name="T86" fmla="*/ 206 w 857"/>
                <a:gd name="T87" fmla="*/ 247 h 569"/>
                <a:gd name="T88" fmla="*/ 206 w 857"/>
                <a:gd name="T89" fmla="*/ 142 h 569"/>
                <a:gd name="T90" fmla="*/ 220 w 857"/>
                <a:gd name="T91" fmla="*/ 85 h 569"/>
                <a:gd name="T92" fmla="*/ 271 w 857"/>
                <a:gd name="T93" fmla="*/ 72 h 569"/>
                <a:gd name="T94" fmla="*/ 357 w 857"/>
                <a:gd name="T95" fmla="*/ 95 h 569"/>
                <a:gd name="T96" fmla="*/ 389 w 857"/>
                <a:gd name="T97" fmla="*/ 158 h 569"/>
                <a:gd name="T98" fmla="*/ 351 w 857"/>
                <a:gd name="T99" fmla="*/ 22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57" h="569">
                  <a:moveTo>
                    <a:pt x="805" y="91"/>
                  </a:moveTo>
                  <a:cubicBezTo>
                    <a:pt x="814" y="79"/>
                    <a:pt x="832" y="72"/>
                    <a:pt x="857" y="72"/>
                  </a:cubicBezTo>
                  <a:cubicBezTo>
                    <a:pt x="857" y="0"/>
                    <a:pt x="857" y="0"/>
                    <a:pt x="857" y="0"/>
                  </a:cubicBezTo>
                  <a:cubicBezTo>
                    <a:pt x="584" y="0"/>
                    <a:pt x="584" y="0"/>
                    <a:pt x="584" y="0"/>
                  </a:cubicBezTo>
                  <a:cubicBezTo>
                    <a:pt x="584" y="72"/>
                    <a:pt x="584" y="72"/>
                    <a:pt x="584" y="72"/>
                  </a:cubicBezTo>
                  <a:cubicBezTo>
                    <a:pt x="610" y="73"/>
                    <a:pt x="627" y="79"/>
                    <a:pt x="637" y="91"/>
                  </a:cubicBezTo>
                  <a:cubicBezTo>
                    <a:pt x="645" y="103"/>
                    <a:pt x="650" y="131"/>
                    <a:pt x="650" y="176"/>
                  </a:cubicBezTo>
                  <a:cubicBezTo>
                    <a:pt x="650" y="394"/>
                    <a:pt x="650" y="394"/>
                    <a:pt x="650" y="394"/>
                  </a:cubicBezTo>
                  <a:cubicBezTo>
                    <a:pt x="650" y="438"/>
                    <a:pt x="645" y="466"/>
                    <a:pt x="637" y="478"/>
                  </a:cubicBezTo>
                  <a:cubicBezTo>
                    <a:pt x="628" y="489"/>
                    <a:pt x="613" y="495"/>
                    <a:pt x="591" y="497"/>
                  </a:cubicBezTo>
                  <a:cubicBezTo>
                    <a:pt x="578" y="495"/>
                    <a:pt x="566" y="491"/>
                    <a:pt x="556" y="485"/>
                  </a:cubicBezTo>
                  <a:cubicBezTo>
                    <a:pt x="543" y="478"/>
                    <a:pt x="529" y="465"/>
                    <a:pt x="516" y="447"/>
                  </a:cubicBezTo>
                  <a:cubicBezTo>
                    <a:pt x="407" y="306"/>
                    <a:pt x="407" y="306"/>
                    <a:pt x="407" y="306"/>
                  </a:cubicBezTo>
                  <a:cubicBezTo>
                    <a:pt x="449" y="294"/>
                    <a:pt x="481" y="275"/>
                    <a:pt x="501" y="251"/>
                  </a:cubicBezTo>
                  <a:cubicBezTo>
                    <a:pt x="522" y="226"/>
                    <a:pt x="532" y="194"/>
                    <a:pt x="532" y="155"/>
                  </a:cubicBezTo>
                  <a:cubicBezTo>
                    <a:pt x="532" y="103"/>
                    <a:pt x="514" y="65"/>
                    <a:pt x="477" y="39"/>
                  </a:cubicBezTo>
                  <a:cubicBezTo>
                    <a:pt x="440" y="13"/>
                    <a:pt x="384" y="0"/>
                    <a:pt x="310" y="0"/>
                  </a:cubicBezTo>
                  <a:cubicBezTo>
                    <a:pt x="0" y="0"/>
                    <a:pt x="0" y="0"/>
                    <a:pt x="0" y="0"/>
                  </a:cubicBezTo>
                  <a:cubicBezTo>
                    <a:pt x="0" y="72"/>
                    <a:pt x="0" y="72"/>
                    <a:pt x="0" y="72"/>
                  </a:cubicBezTo>
                  <a:cubicBezTo>
                    <a:pt x="26" y="72"/>
                    <a:pt x="43" y="79"/>
                    <a:pt x="52" y="91"/>
                  </a:cubicBezTo>
                  <a:cubicBezTo>
                    <a:pt x="61" y="102"/>
                    <a:pt x="65" y="131"/>
                    <a:pt x="65" y="176"/>
                  </a:cubicBezTo>
                  <a:cubicBezTo>
                    <a:pt x="65" y="394"/>
                    <a:pt x="65" y="394"/>
                    <a:pt x="65" y="394"/>
                  </a:cubicBezTo>
                  <a:cubicBezTo>
                    <a:pt x="65" y="439"/>
                    <a:pt x="61" y="467"/>
                    <a:pt x="52" y="479"/>
                  </a:cubicBezTo>
                  <a:cubicBezTo>
                    <a:pt x="43" y="490"/>
                    <a:pt x="26" y="497"/>
                    <a:pt x="0" y="498"/>
                  </a:cubicBezTo>
                  <a:cubicBezTo>
                    <a:pt x="0" y="569"/>
                    <a:pt x="0" y="569"/>
                    <a:pt x="0" y="569"/>
                  </a:cubicBezTo>
                  <a:cubicBezTo>
                    <a:pt x="273" y="569"/>
                    <a:pt x="273" y="569"/>
                    <a:pt x="273" y="569"/>
                  </a:cubicBezTo>
                  <a:cubicBezTo>
                    <a:pt x="273" y="498"/>
                    <a:pt x="273" y="498"/>
                    <a:pt x="273" y="498"/>
                  </a:cubicBezTo>
                  <a:cubicBezTo>
                    <a:pt x="246" y="497"/>
                    <a:pt x="229" y="490"/>
                    <a:pt x="220" y="479"/>
                  </a:cubicBezTo>
                  <a:cubicBezTo>
                    <a:pt x="211" y="467"/>
                    <a:pt x="206" y="439"/>
                    <a:pt x="206" y="394"/>
                  </a:cubicBezTo>
                  <a:cubicBezTo>
                    <a:pt x="206" y="323"/>
                    <a:pt x="206" y="323"/>
                    <a:pt x="206" y="323"/>
                  </a:cubicBezTo>
                  <a:cubicBezTo>
                    <a:pt x="261" y="323"/>
                    <a:pt x="261" y="323"/>
                    <a:pt x="261" y="323"/>
                  </a:cubicBezTo>
                  <a:cubicBezTo>
                    <a:pt x="433" y="569"/>
                    <a:pt x="433" y="569"/>
                    <a:pt x="433" y="569"/>
                  </a:cubicBezTo>
                  <a:cubicBezTo>
                    <a:pt x="584" y="569"/>
                    <a:pt x="584" y="569"/>
                    <a:pt x="584" y="569"/>
                  </a:cubicBezTo>
                  <a:cubicBezTo>
                    <a:pt x="605" y="569"/>
                    <a:pt x="605" y="569"/>
                    <a:pt x="605" y="569"/>
                  </a:cubicBezTo>
                  <a:cubicBezTo>
                    <a:pt x="857" y="569"/>
                    <a:pt x="857" y="569"/>
                    <a:pt x="857" y="569"/>
                  </a:cubicBezTo>
                  <a:cubicBezTo>
                    <a:pt x="857" y="498"/>
                    <a:pt x="857" y="498"/>
                    <a:pt x="857" y="498"/>
                  </a:cubicBezTo>
                  <a:cubicBezTo>
                    <a:pt x="832" y="497"/>
                    <a:pt x="814" y="490"/>
                    <a:pt x="805" y="478"/>
                  </a:cubicBezTo>
                  <a:cubicBezTo>
                    <a:pt x="796" y="466"/>
                    <a:pt x="791" y="438"/>
                    <a:pt x="791" y="394"/>
                  </a:cubicBezTo>
                  <a:cubicBezTo>
                    <a:pt x="791" y="176"/>
                    <a:pt x="791" y="176"/>
                    <a:pt x="791" y="176"/>
                  </a:cubicBezTo>
                  <a:cubicBezTo>
                    <a:pt x="791" y="131"/>
                    <a:pt x="796" y="103"/>
                    <a:pt x="805" y="91"/>
                  </a:cubicBezTo>
                  <a:close/>
                  <a:moveTo>
                    <a:pt x="351" y="225"/>
                  </a:moveTo>
                  <a:cubicBezTo>
                    <a:pt x="326" y="240"/>
                    <a:pt x="288" y="248"/>
                    <a:pt x="237" y="248"/>
                  </a:cubicBezTo>
                  <a:cubicBezTo>
                    <a:pt x="229" y="248"/>
                    <a:pt x="223" y="247"/>
                    <a:pt x="218" y="247"/>
                  </a:cubicBezTo>
                  <a:cubicBezTo>
                    <a:pt x="214" y="247"/>
                    <a:pt x="210" y="247"/>
                    <a:pt x="206" y="247"/>
                  </a:cubicBezTo>
                  <a:cubicBezTo>
                    <a:pt x="206" y="142"/>
                    <a:pt x="206" y="142"/>
                    <a:pt x="206" y="142"/>
                  </a:cubicBezTo>
                  <a:cubicBezTo>
                    <a:pt x="206" y="113"/>
                    <a:pt x="211" y="93"/>
                    <a:pt x="220" y="85"/>
                  </a:cubicBezTo>
                  <a:cubicBezTo>
                    <a:pt x="228" y="76"/>
                    <a:pt x="245" y="72"/>
                    <a:pt x="271" y="72"/>
                  </a:cubicBezTo>
                  <a:cubicBezTo>
                    <a:pt x="307" y="72"/>
                    <a:pt x="336" y="79"/>
                    <a:pt x="357" y="95"/>
                  </a:cubicBezTo>
                  <a:cubicBezTo>
                    <a:pt x="378" y="110"/>
                    <a:pt x="389" y="131"/>
                    <a:pt x="389" y="158"/>
                  </a:cubicBezTo>
                  <a:cubicBezTo>
                    <a:pt x="389" y="188"/>
                    <a:pt x="376" y="211"/>
                    <a:pt x="351" y="2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0" name="Freeform 51"/>
            <p:cNvSpPr>
              <a:spLocks noEditPoints="1"/>
            </p:cNvSpPr>
            <p:nvPr/>
          </p:nvSpPr>
          <p:spPr bwMode="auto">
            <a:xfrm>
              <a:off x="8794268" y="2329468"/>
              <a:ext cx="175390" cy="173260"/>
            </a:xfrm>
            <a:custGeom>
              <a:avLst/>
              <a:gdLst>
                <a:gd name="T0" fmla="*/ 201 w 576"/>
                <a:gd name="T1" fmla="*/ 142 h 569"/>
                <a:gd name="T2" fmla="*/ 213 w 576"/>
                <a:gd name="T3" fmla="*/ 83 h 569"/>
                <a:gd name="T4" fmla="*/ 260 w 576"/>
                <a:gd name="T5" fmla="*/ 71 h 569"/>
                <a:gd name="T6" fmla="*/ 383 w 576"/>
                <a:gd name="T7" fmla="*/ 127 h 569"/>
                <a:gd name="T8" fmla="*/ 429 w 576"/>
                <a:gd name="T9" fmla="*/ 285 h 569"/>
                <a:gd name="T10" fmla="*/ 383 w 576"/>
                <a:gd name="T11" fmla="*/ 442 h 569"/>
                <a:gd name="T12" fmla="*/ 260 w 576"/>
                <a:gd name="T13" fmla="*/ 499 h 569"/>
                <a:gd name="T14" fmla="*/ 213 w 576"/>
                <a:gd name="T15" fmla="*/ 487 h 569"/>
                <a:gd name="T16" fmla="*/ 201 w 576"/>
                <a:gd name="T17" fmla="*/ 428 h 569"/>
                <a:gd name="T18" fmla="*/ 201 w 576"/>
                <a:gd name="T19" fmla="*/ 142 h 569"/>
                <a:gd name="T20" fmla="*/ 0 w 576"/>
                <a:gd name="T21" fmla="*/ 71 h 569"/>
                <a:gd name="T22" fmla="*/ 49 w 576"/>
                <a:gd name="T23" fmla="*/ 88 h 569"/>
                <a:gd name="T24" fmla="*/ 61 w 576"/>
                <a:gd name="T25" fmla="*/ 176 h 569"/>
                <a:gd name="T26" fmla="*/ 61 w 576"/>
                <a:gd name="T27" fmla="*/ 394 h 569"/>
                <a:gd name="T28" fmla="*/ 49 w 576"/>
                <a:gd name="T29" fmla="*/ 481 h 569"/>
                <a:gd name="T30" fmla="*/ 0 w 576"/>
                <a:gd name="T31" fmla="*/ 499 h 569"/>
                <a:gd name="T32" fmla="*/ 0 w 576"/>
                <a:gd name="T33" fmla="*/ 569 h 569"/>
                <a:gd name="T34" fmla="*/ 265 w 576"/>
                <a:gd name="T35" fmla="*/ 569 h 569"/>
                <a:gd name="T36" fmla="*/ 496 w 576"/>
                <a:gd name="T37" fmla="*/ 496 h 569"/>
                <a:gd name="T38" fmla="*/ 576 w 576"/>
                <a:gd name="T39" fmla="*/ 285 h 569"/>
                <a:gd name="T40" fmla="*/ 496 w 576"/>
                <a:gd name="T41" fmla="*/ 73 h 569"/>
                <a:gd name="T42" fmla="*/ 265 w 576"/>
                <a:gd name="T43" fmla="*/ 0 h 569"/>
                <a:gd name="T44" fmla="*/ 0 w 576"/>
                <a:gd name="T45" fmla="*/ 0 h 569"/>
                <a:gd name="T46" fmla="*/ 0 w 576"/>
                <a:gd name="T47" fmla="*/ 7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6" h="569">
                  <a:moveTo>
                    <a:pt x="201" y="142"/>
                  </a:moveTo>
                  <a:cubicBezTo>
                    <a:pt x="201" y="110"/>
                    <a:pt x="206" y="90"/>
                    <a:pt x="213" y="83"/>
                  </a:cubicBezTo>
                  <a:cubicBezTo>
                    <a:pt x="221" y="74"/>
                    <a:pt x="237" y="71"/>
                    <a:pt x="260" y="71"/>
                  </a:cubicBezTo>
                  <a:cubicBezTo>
                    <a:pt x="312" y="71"/>
                    <a:pt x="354" y="90"/>
                    <a:pt x="383" y="127"/>
                  </a:cubicBezTo>
                  <a:cubicBezTo>
                    <a:pt x="414" y="165"/>
                    <a:pt x="429" y="218"/>
                    <a:pt x="429" y="285"/>
                  </a:cubicBezTo>
                  <a:cubicBezTo>
                    <a:pt x="429" y="351"/>
                    <a:pt x="414" y="404"/>
                    <a:pt x="383" y="442"/>
                  </a:cubicBezTo>
                  <a:cubicBezTo>
                    <a:pt x="354" y="480"/>
                    <a:pt x="312" y="499"/>
                    <a:pt x="260" y="499"/>
                  </a:cubicBezTo>
                  <a:cubicBezTo>
                    <a:pt x="237" y="499"/>
                    <a:pt x="221" y="495"/>
                    <a:pt x="213" y="487"/>
                  </a:cubicBezTo>
                  <a:cubicBezTo>
                    <a:pt x="206" y="479"/>
                    <a:pt x="201" y="460"/>
                    <a:pt x="201" y="428"/>
                  </a:cubicBezTo>
                  <a:lnTo>
                    <a:pt x="201" y="142"/>
                  </a:lnTo>
                  <a:close/>
                  <a:moveTo>
                    <a:pt x="0" y="71"/>
                  </a:moveTo>
                  <a:cubicBezTo>
                    <a:pt x="24" y="71"/>
                    <a:pt x="40" y="77"/>
                    <a:pt x="49" y="88"/>
                  </a:cubicBezTo>
                  <a:cubicBezTo>
                    <a:pt x="57" y="100"/>
                    <a:pt x="61" y="129"/>
                    <a:pt x="61" y="176"/>
                  </a:cubicBezTo>
                  <a:cubicBezTo>
                    <a:pt x="61" y="394"/>
                    <a:pt x="61" y="394"/>
                    <a:pt x="61" y="394"/>
                  </a:cubicBezTo>
                  <a:cubicBezTo>
                    <a:pt x="61" y="440"/>
                    <a:pt x="57" y="469"/>
                    <a:pt x="49" y="481"/>
                  </a:cubicBezTo>
                  <a:cubicBezTo>
                    <a:pt x="40" y="492"/>
                    <a:pt x="24" y="498"/>
                    <a:pt x="0" y="499"/>
                  </a:cubicBezTo>
                  <a:cubicBezTo>
                    <a:pt x="0" y="569"/>
                    <a:pt x="0" y="569"/>
                    <a:pt x="0" y="569"/>
                  </a:cubicBezTo>
                  <a:cubicBezTo>
                    <a:pt x="265" y="569"/>
                    <a:pt x="265" y="569"/>
                    <a:pt x="265" y="569"/>
                  </a:cubicBezTo>
                  <a:cubicBezTo>
                    <a:pt x="366" y="569"/>
                    <a:pt x="443" y="545"/>
                    <a:pt x="496" y="496"/>
                  </a:cubicBezTo>
                  <a:cubicBezTo>
                    <a:pt x="550" y="447"/>
                    <a:pt x="576" y="377"/>
                    <a:pt x="576" y="285"/>
                  </a:cubicBezTo>
                  <a:cubicBezTo>
                    <a:pt x="576" y="193"/>
                    <a:pt x="550" y="122"/>
                    <a:pt x="496" y="73"/>
                  </a:cubicBezTo>
                  <a:cubicBezTo>
                    <a:pt x="443" y="25"/>
                    <a:pt x="366" y="0"/>
                    <a:pt x="265" y="0"/>
                  </a:cubicBezTo>
                  <a:cubicBezTo>
                    <a:pt x="0" y="0"/>
                    <a:pt x="0" y="0"/>
                    <a:pt x="0" y="0"/>
                  </a:cubicBez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1" name="Freeform 52"/>
            <p:cNvSpPr>
              <a:spLocks noEditPoints="1"/>
            </p:cNvSpPr>
            <p:nvPr/>
          </p:nvSpPr>
          <p:spPr bwMode="auto">
            <a:xfrm>
              <a:off x="7442273" y="1884957"/>
              <a:ext cx="330897" cy="366402"/>
            </a:xfrm>
            <a:custGeom>
              <a:avLst/>
              <a:gdLst>
                <a:gd name="T0" fmla="*/ 620 w 1088"/>
                <a:gd name="T1" fmla="*/ 816 h 1205"/>
                <a:gd name="T2" fmla="*/ 620 w 1088"/>
                <a:gd name="T3" fmla="*/ 637 h 1205"/>
                <a:gd name="T4" fmla="*/ 708 w 1088"/>
                <a:gd name="T5" fmla="*/ 637 h 1205"/>
                <a:gd name="T6" fmla="*/ 636 w 1088"/>
                <a:gd name="T7" fmla="*/ 698 h 1205"/>
                <a:gd name="T8" fmla="*/ 718 w 1088"/>
                <a:gd name="T9" fmla="*/ 778 h 1205"/>
                <a:gd name="T10" fmla="*/ 745 w 1088"/>
                <a:gd name="T11" fmla="*/ 816 h 1205"/>
                <a:gd name="T12" fmla="*/ 620 w 1088"/>
                <a:gd name="T13" fmla="*/ 816 h 1205"/>
                <a:gd name="T14" fmla="*/ 176 w 1088"/>
                <a:gd name="T15" fmla="*/ 956 h 1205"/>
                <a:gd name="T16" fmla="*/ 288 w 1088"/>
                <a:gd name="T17" fmla="*/ 952 h 1205"/>
                <a:gd name="T18" fmla="*/ 790 w 1088"/>
                <a:gd name="T19" fmla="*/ 952 h 1205"/>
                <a:gd name="T20" fmla="*/ 909 w 1088"/>
                <a:gd name="T21" fmla="*/ 956 h 1205"/>
                <a:gd name="T22" fmla="*/ 909 w 1088"/>
                <a:gd name="T23" fmla="*/ 813 h 1205"/>
                <a:gd name="T24" fmla="*/ 812 w 1088"/>
                <a:gd name="T25" fmla="*/ 816 h 1205"/>
                <a:gd name="T26" fmla="*/ 873 w 1088"/>
                <a:gd name="T27" fmla="*/ 750 h 1205"/>
                <a:gd name="T28" fmla="*/ 841 w 1088"/>
                <a:gd name="T29" fmla="*/ 717 h 1205"/>
                <a:gd name="T30" fmla="*/ 796 w 1088"/>
                <a:gd name="T31" fmla="*/ 672 h 1205"/>
                <a:gd name="T32" fmla="*/ 766 w 1088"/>
                <a:gd name="T33" fmla="*/ 637 h 1205"/>
                <a:gd name="T34" fmla="*/ 862 w 1088"/>
                <a:gd name="T35" fmla="*/ 642 h 1205"/>
                <a:gd name="T36" fmla="*/ 862 w 1088"/>
                <a:gd name="T37" fmla="*/ 495 h 1205"/>
                <a:gd name="T38" fmla="*/ 780 w 1088"/>
                <a:gd name="T39" fmla="*/ 498 h 1205"/>
                <a:gd name="T40" fmla="*/ 620 w 1088"/>
                <a:gd name="T41" fmla="*/ 498 h 1205"/>
                <a:gd name="T42" fmla="*/ 620 w 1088"/>
                <a:gd name="T43" fmla="*/ 366 h 1205"/>
                <a:gd name="T44" fmla="*/ 788 w 1088"/>
                <a:gd name="T45" fmla="*/ 366 h 1205"/>
                <a:gd name="T46" fmla="*/ 900 w 1088"/>
                <a:gd name="T47" fmla="*/ 373 h 1205"/>
                <a:gd name="T48" fmla="*/ 900 w 1088"/>
                <a:gd name="T49" fmla="*/ 224 h 1205"/>
                <a:gd name="T50" fmla="*/ 780 w 1088"/>
                <a:gd name="T51" fmla="*/ 227 h 1205"/>
                <a:gd name="T52" fmla="*/ 303 w 1088"/>
                <a:gd name="T53" fmla="*/ 227 h 1205"/>
                <a:gd name="T54" fmla="*/ 193 w 1088"/>
                <a:gd name="T55" fmla="*/ 224 h 1205"/>
                <a:gd name="T56" fmla="*/ 193 w 1088"/>
                <a:gd name="T57" fmla="*/ 371 h 1205"/>
                <a:gd name="T58" fmla="*/ 303 w 1088"/>
                <a:gd name="T59" fmla="*/ 366 h 1205"/>
                <a:gd name="T60" fmla="*/ 468 w 1088"/>
                <a:gd name="T61" fmla="*/ 366 h 1205"/>
                <a:gd name="T62" fmla="*/ 468 w 1088"/>
                <a:gd name="T63" fmla="*/ 498 h 1205"/>
                <a:gd name="T64" fmla="*/ 336 w 1088"/>
                <a:gd name="T65" fmla="*/ 498 h 1205"/>
                <a:gd name="T66" fmla="*/ 226 w 1088"/>
                <a:gd name="T67" fmla="*/ 495 h 1205"/>
                <a:gd name="T68" fmla="*/ 226 w 1088"/>
                <a:gd name="T69" fmla="*/ 640 h 1205"/>
                <a:gd name="T70" fmla="*/ 336 w 1088"/>
                <a:gd name="T71" fmla="*/ 637 h 1205"/>
                <a:gd name="T72" fmla="*/ 468 w 1088"/>
                <a:gd name="T73" fmla="*/ 637 h 1205"/>
                <a:gd name="T74" fmla="*/ 468 w 1088"/>
                <a:gd name="T75" fmla="*/ 816 h 1205"/>
                <a:gd name="T76" fmla="*/ 290 w 1088"/>
                <a:gd name="T77" fmla="*/ 816 h 1205"/>
                <a:gd name="T78" fmla="*/ 176 w 1088"/>
                <a:gd name="T79" fmla="*/ 813 h 1205"/>
                <a:gd name="T80" fmla="*/ 176 w 1088"/>
                <a:gd name="T81" fmla="*/ 956 h 1205"/>
                <a:gd name="T82" fmla="*/ 4 w 1088"/>
                <a:gd name="T83" fmla="*/ 144 h 1205"/>
                <a:gd name="T84" fmla="*/ 4 w 1088"/>
                <a:gd name="T85" fmla="*/ 1040 h 1205"/>
                <a:gd name="T86" fmla="*/ 0 w 1088"/>
                <a:gd name="T87" fmla="*/ 1196 h 1205"/>
                <a:gd name="T88" fmla="*/ 154 w 1088"/>
                <a:gd name="T89" fmla="*/ 1196 h 1205"/>
                <a:gd name="T90" fmla="*/ 154 w 1088"/>
                <a:gd name="T91" fmla="*/ 1177 h 1205"/>
                <a:gd name="T92" fmla="*/ 930 w 1088"/>
                <a:gd name="T93" fmla="*/ 1177 h 1205"/>
                <a:gd name="T94" fmla="*/ 930 w 1088"/>
                <a:gd name="T95" fmla="*/ 1205 h 1205"/>
                <a:gd name="T96" fmla="*/ 1088 w 1088"/>
                <a:gd name="T97" fmla="*/ 1205 h 1205"/>
                <a:gd name="T98" fmla="*/ 1084 w 1088"/>
                <a:gd name="T99" fmla="*/ 1050 h 1205"/>
                <a:gd name="T100" fmla="*/ 1084 w 1088"/>
                <a:gd name="T101" fmla="*/ 144 h 1205"/>
                <a:gd name="T102" fmla="*/ 1088 w 1088"/>
                <a:gd name="T103" fmla="*/ 0 h 1205"/>
                <a:gd name="T104" fmla="*/ 962 w 1088"/>
                <a:gd name="T105" fmla="*/ 5 h 1205"/>
                <a:gd name="T106" fmla="*/ 128 w 1088"/>
                <a:gd name="T107" fmla="*/ 5 h 1205"/>
                <a:gd name="T108" fmla="*/ 0 w 1088"/>
                <a:gd name="T109" fmla="*/ 0 h 1205"/>
                <a:gd name="T110" fmla="*/ 4 w 1088"/>
                <a:gd name="T111" fmla="*/ 144 h 1205"/>
                <a:gd name="T112" fmla="*/ 154 w 1088"/>
                <a:gd name="T113" fmla="*/ 150 h 1205"/>
                <a:gd name="T114" fmla="*/ 930 w 1088"/>
                <a:gd name="T115" fmla="*/ 150 h 1205"/>
                <a:gd name="T116" fmla="*/ 930 w 1088"/>
                <a:gd name="T117" fmla="*/ 1034 h 1205"/>
                <a:gd name="T118" fmla="*/ 154 w 1088"/>
                <a:gd name="T119" fmla="*/ 1034 h 1205"/>
                <a:gd name="T120" fmla="*/ 154 w 1088"/>
                <a:gd name="T121" fmla="*/ 150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88" h="1205">
                  <a:moveTo>
                    <a:pt x="620" y="816"/>
                  </a:moveTo>
                  <a:cubicBezTo>
                    <a:pt x="620" y="637"/>
                    <a:pt x="620" y="637"/>
                    <a:pt x="620" y="637"/>
                  </a:cubicBezTo>
                  <a:cubicBezTo>
                    <a:pt x="708" y="637"/>
                    <a:pt x="708" y="637"/>
                    <a:pt x="708" y="637"/>
                  </a:cubicBezTo>
                  <a:cubicBezTo>
                    <a:pt x="684" y="662"/>
                    <a:pt x="660" y="683"/>
                    <a:pt x="636" y="698"/>
                  </a:cubicBezTo>
                  <a:cubicBezTo>
                    <a:pt x="681" y="737"/>
                    <a:pt x="708" y="764"/>
                    <a:pt x="718" y="778"/>
                  </a:cubicBezTo>
                  <a:cubicBezTo>
                    <a:pt x="729" y="792"/>
                    <a:pt x="737" y="805"/>
                    <a:pt x="745" y="816"/>
                  </a:cubicBezTo>
                  <a:lnTo>
                    <a:pt x="620" y="816"/>
                  </a:lnTo>
                  <a:close/>
                  <a:moveTo>
                    <a:pt x="176" y="956"/>
                  </a:moveTo>
                  <a:cubicBezTo>
                    <a:pt x="288" y="952"/>
                    <a:pt x="288" y="952"/>
                    <a:pt x="288" y="952"/>
                  </a:cubicBezTo>
                  <a:cubicBezTo>
                    <a:pt x="790" y="952"/>
                    <a:pt x="790" y="952"/>
                    <a:pt x="790" y="952"/>
                  </a:cubicBezTo>
                  <a:cubicBezTo>
                    <a:pt x="909" y="956"/>
                    <a:pt x="909" y="956"/>
                    <a:pt x="909" y="956"/>
                  </a:cubicBezTo>
                  <a:cubicBezTo>
                    <a:pt x="909" y="813"/>
                    <a:pt x="909" y="813"/>
                    <a:pt x="909" y="813"/>
                  </a:cubicBezTo>
                  <a:cubicBezTo>
                    <a:pt x="812" y="816"/>
                    <a:pt x="812" y="816"/>
                    <a:pt x="812" y="816"/>
                  </a:cubicBezTo>
                  <a:cubicBezTo>
                    <a:pt x="834" y="792"/>
                    <a:pt x="854" y="770"/>
                    <a:pt x="873" y="750"/>
                  </a:cubicBezTo>
                  <a:cubicBezTo>
                    <a:pt x="841" y="717"/>
                    <a:pt x="841" y="717"/>
                    <a:pt x="841" y="717"/>
                  </a:cubicBezTo>
                  <a:cubicBezTo>
                    <a:pt x="796" y="672"/>
                    <a:pt x="796" y="672"/>
                    <a:pt x="796" y="672"/>
                  </a:cubicBezTo>
                  <a:cubicBezTo>
                    <a:pt x="789" y="665"/>
                    <a:pt x="779" y="653"/>
                    <a:pt x="766" y="637"/>
                  </a:cubicBezTo>
                  <a:cubicBezTo>
                    <a:pt x="862" y="642"/>
                    <a:pt x="862" y="642"/>
                    <a:pt x="862" y="642"/>
                  </a:cubicBezTo>
                  <a:cubicBezTo>
                    <a:pt x="862" y="495"/>
                    <a:pt x="862" y="495"/>
                    <a:pt x="862" y="495"/>
                  </a:cubicBezTo>
                  <a:cubicBezTo>
                    <a:pt x="780" y="498"/>
                    <a:pt x="780" y="498"/>
                    <a:pt x="780" y="498"/>
                  </a:cubicBezTo>
                  <a:cubicBezTo>
                    <a:pt x="620" y="498"/>
                    <a:pt x="620" y="498"/>
                    <a:pt x="620" y="498"/>
                  </a:cubicBezTo>
                  <a:cubicBezTo>
                    <a:pt x="620" y="366"/>
                    <a:pt x="620" y="366"/>
                    <a:pt x="620" y="366"/>
                  </a:cubicBezTo>
                  <a:cubicBezTo>
                    <a:pt x="788" y="366"/>
                    <a:pt x="788" y="366"/>
                    <a:pt x="788" y="366"/>
                  </a:cubicBezTo>
                  <a:cubicBezTo>
                    <a:pt x="900" y="373"/>
                    <a:pt x="900" y="373"/>
                    <a:pt x="900" y="373"/>
                  </a:cubicBezTo>
                  <a:cubicBezTo>
                    <a:pt x="900" y="224"/>
                    <a:pt x="900" y="224"/>
                    <a:pt x="900" y="224"/>
                  </a:cubicBezTo>
                  <a:cubicBezTo>
                    <a:pt x="780" y="227"/>
                    <a:pt x="780" y="227"/>
                    <a:pt x="780" y="227"/>
                  </a:cubicBezTo>
                  <a:cubicBezTo>
                    <a:pt x="303" y="227"/>
                    <a:pt x="303" y="227"/>
                    <a:pt x="303" y="227"/>
                  </a:cubicBezTo>
                  <a:cubicBezTo>
                    <a:pt x="193" y="224"/>
                    <a:pt x="193" y="224"/>
                    <a:pt x="193" y="224"/>
                  </a:cubicBezTo>
                  <a:cubicBezTo>
                    <a:pt x="193" y="371"/>
                    <a:pt x="193" y="371"/>
                    <a:pt x="193" y="371"/>
                  </a:cubicBezTo>
                  <a:cubicBezTo>
                    <a:pt x="303" y="366"/>
                    <a:pt x="303" y="366"/>
                    <a:pt x="303" y="366"/>
                  </a:cubicBezTo>
                  <a:cubicBezTo>
                    <a:pt x="468" y="366"/>
                    <a:pt x="468" y="366"/>
                    <a:pt x="468" y="366"/>
                  </a:cubicBezTo>
                  <a:cubicBezTo>
                    <a:pt x="468" y="498"/>
                    <a:pt x="468" y="498"/>
                    <a:pt x="468" y="498"/>
                  </a:cubicBezTo>
                  <a:cubicBezTo>
                    <a:pt x="336" y="498"/>
                    <a:pt x="336" y="498"/>
                    <a:pt x="336" y="498"/>
                  </a:cubicBezTo>
                  <a:cubicBezTo>
                    <a:pt x="226" y="495"/>
                    <a:pt x="226" y="495"/>
                    <a:pt x="226" y="495"/>
                  </a:cubicBezTo>
                  <a:cubicBezTo>
                    <a:pt x="226" y="640"/>
                    <a:pt x="226" y="640"/>
                    <a:pt x="226" y="640"/>
                  </a:cubicBezTo>
                  <a:cubicBezTo>
                    <a:pt x="336" y="637"/>
                    <a:pt x="336" y="637"/>
                    <a:pt x="336" y="637"/>
                  </a:cubicBezTo>
                  <a:cubicBezTo>
                    <a:pt x="468" y="637"/>
                    <a:pt x="468" y="637"/>
                    <a:pt x="468" y="637"/>
                  </a:cubicBezTo>
                  <a:cubicBezTo>
                    <a:pt x="468" y="816"/>
                    <a:pt x="468" y="816"/>
                    <a:pt x="468" y="816"/>
                  </a:cubicBezTo>
                  <a:cubicBezTo>
                    <a:pt x="290" y="816"/>
                    <a:pt x="290" y="816"/>
                    <a:pt x="290" y="816"/>
                  </a:cubicBezTo>
                  <a:cubicBezTo>
                    <a:pt x="176" y="813"/>
                    <a:pt x="176" y="813"/>
                    <a:pt x="176" y="813"/>
                  </a:cubicBezTo>
                  <a:lnTo>
                    <a:pt x="176" y="956"/>
                  </a:lnTo>
                  <a:close/>
                  <a:moveTo>
                    <a:pt x="4" y="144"/>
                  </a:moveTo>
                  <a:cubicBezTo>
                    <a:pt x="4" y="1040"/>
                    <a:pt x="4" y="1040"/>
                    <a:pt x="4" y="1040"/>
                  </a:cubicBezTo>
                  <a:cubicBezTo>
                    <a:pt x="0" y="1196"/>
                    <a:pt x="0" y="1196"/>
                    <a:pt x="0" y="1196"/>
                  </a:cubicBezTo>
                  <a:cubicBezTo>
                    <a:pt x="154" y="1196"/>
                    <a:pt x="154" y="1196"/>
                    <a:pt x="154" y="1196"/>
                  </a:cubicBezTo>
                  <a:cubicBezTo>
                    <a:pt x="154" y="1177"/>
                    <a:pt x="154" y="1177"/>
                    <a:pt x="154" y="1177"/>
                  </a:cubicBezTo>
                  <a:cubicBezTo>
                    <a:pt x="930" y="1177"/>
                    <a:pt x="930" y="1177"/>
                    <a:pt x="930" y="1177"/>
                  </a:cubicBezTo>
                  <a:cubicBezTo>
                    <a:pt x="930" y="1205"/>
                    <a:pt x="930" y="1205"/>
                    <a:pt x="930" y="1205"/>
                  </a:cubicBezTo>
                  <a:cubicBezTo>
                    <a:pt x="1088" y="1205"/>
                    <a:pt x="1088" y="1205"/>
                    <a:pt x="1088" y="1205"/>
                  </a:cubicBezTo>
                  <a:cubicBezTo>
                    <a:pt x="1084" y="1050"/>
                    <a:pt x="1084" y="1050"/>
                    <a:pt x="1084" y="1050"/>
                  </a:cubicBezTo>
                  <a:cubicBezTo>
                    <a:pt x="1084" y="144"/>
                    <a:pt x="1084" y="144"/>
                    <a:pt x="1084" y="144"/>
                  </a:cubicBezTo>
                  <a:cubicBezTo>
                    <a:pt x="1088" y="0"/>
                    <a:pt x="1088" y="0"/>
                    <a:pt x="1088" y="0"/>
                  </a:cubicBezTo>
                  <a:cubicBezTo>
                    <a:pt x="962" y="5"/>
                    <a:pt x="962" y="5"/>
                    <a:pt x="962" y="5"/>
                  </a:cubicBezTo>
                  <a:cubicBezTo>
                    <a:pt x="128" y="5"/>
                    <a:pt x="128" y="5"/>
                    <a:pt x="128" y="5"/>
                  </a:cubicBezTo>
                  <a:cubicBezTo>
                    <a:pt x="0" y="0"/>
                    <a:pt x="0" y="0"/>
                    <a:pt x="0" y="0"/>
                  </a:cubicBezTo>
                  <a:lnTo>
                    <a:pt x="4" y="144"/>
                  </a:lnTo>
                  <a:close/>
                  <a:moveTo>
                    <a:pt x="154" y="150"/>
                  </a:moveTo>
                  <a:cubicBezTo>
                    <a:pt x="930" y="150"/>
                    <a:pt x="930" y="150"/>
                    <a:pt x="930" y="150"/>
                  </a:cubicBezTo>
                  <a:cubicBezTo>
                    <a:pt x="930" y="1034"/>
                    <a:pt x="930" y="1034"/>
                    <a:pt x="930" y="1034"/>
                  </a:cubicBezTo>
                  <a:cubicBezTo>
                    <a:pt x="154" y="1034"/>
                    <a:pt x="154" y="1034"/>
                    <a:pt x="154" y="1034"/>
                  </a:cubicBezTo>
                  <a:lnTo>
                    <a:pt x="154"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2" name="Freeform 53"/>
            <p:cNvSpPr>
              <a:spLocks noEditPoints="1"/>
            </p:cNvSpPr>
            <p:nvPr/>
          </p:nvSpPr>
          <p:spPr bwMode="auto">
            <a:xfrm>
              <a:off x="7820747" y="1863654"/>
              <a:ext cx="375632" cy="396936"/>
            </a:xfrm>
            <a:custGeom>
              <a:avLst/>
              <a:gdLst>
                <a:gd name="T0" fmla="*/ 578 w 1233"/>
                <a:gd name="T1" fmla="*/ 836 h 1304"/>
                <a:gd name="T2" fmla="*/ 376 w 1233"/>
                <a:gd name="T3" fmla="*/ 920 h 1304"/>
                <a:gd name="T4" fmla="*/ 104 w 1233"/>
                <a:gd name="T5" fmla="*/ 966 h 1304"/>
                <a:gd name="T6" fmla="*/ 185 w 1233"/>
                <a:gd name="T7" fmla="*/ 847 h 1304"/>
                <a:gd name="T8" fmla="*/ 482 w 1233"/>
                <a:gd name="T9" fmla="*/ 700 h 1304"/>
                <a:gd name="T10" fmla="*/ 323 w 1233"/>
                <a:gd name="T11" fmla="*/ 740 h 1304"/>
                <a:gd name="T12" fmla="*/ 140 w 1233"/>
                <a:gd name="T13" fmla="*/ 735 h 1304"/>
                <a:gd name="T14" fmla="*/ 251 w 1233"/>
                <a:gd name="T15" fmla="*/ 616 h 1304"/>
                <a:gd name="T16" fmla="*/ 333 w 1233"/>
                <a:gd name="T17" fmla="*/ 513 h 1304"/>
                <a:gd name="T18" fmla="*/ 223 w 1233"/>
                <a:gd name="T19" fmla="*/ 372 h 1304"/>
                <a:gd name="T20" fmla="*/ 866 w 1233"/>
                <a:gd name="T21" fmla="*/ 375 h 1304"/>
                <a:gd name="T22" fmla="*/ 989 w 1233"/>
                <a:gd name="T23" fmla="*/ 516 h 1304"/>
                <a:gd name="T24" fmla="*/ 678 w 1233"/>
                <a:gd name="T25" fmla="*/ 513 h 1304"/>
                <a:gd name="T26" fmla="*/ 597 w 1233"/>
                <a:gd name="T27" fmla="*/ 632 h 1304"/>
                <a:gd name="T28" fmla="*/ 693 w 1233"/>
                <a:gd name="T29" fmla="*/ 731 h 1304"/>
                <a:gd name="T30" fmla="*/ 930 w 1233"/>
                <a:gd name="T31" fmla="*/ 537 h 1304"/>
                <a:gd name="T32" fmla="*/ 1061 w 1233"/>
                <a:gd name="T33" fmla="*/ 653 h 1304"/>
                <a:gd name="T34" fmla="*/ 946 w 1233"/>
                <a:gd name="T35" fmla="*/ 880 h 1304"/>
                <a:gd name="T36" fmla="*/ 1233 w 1233"/>
                <a:gd name="T37" fmla="*/ 1144 h 1304"/>
                <a:gd name="T38" fmla="*/ 1126 w 1233"/>
                <a:gd name="T39" fmla="*/ 1292 h 1304"/>
                <a:gd name="T40" fmla="*/ 851 w 1233"/>
                <a:gd name="T41" fmla="*/ 1013 h 1304"/>
                <a:gd name="T42" fmla="*/ 737 w 1233"/>
                <a:gd name="T43" fmla="*/ 864 h 1304"/>
                <a:gd name="T44" fmla="*/ 747 w 1233"/>
                <a:gd name="T45" fmla="*/ 1038 h 1304"/>
                <a:gd name="T46" fmla="*/ 687 w 1233"/>
                <a:gd name="T47" fmla="*/ 1261 h 1304"/>
                <a:gd name="T48" fmla="*/ 467 w 1233"/>
                <a:gd name="T49" fmla="*/ 1195 h 1304"/>
                <a:gd name="T50" fmla="*/ 566 w 1233"/>
                <a:gd name="T51" fmla="*/ 1135 h 1304"/>
                <a:gd name="T52" fmla="*/ 600 w 1233"/>
                <a:gd name="T53" fmla="*/ 1012 h 1304"/>
                <a:gd name="T54" fmla="*/ 429 w 1233"/>
                <a:gd name="T55" fmla="*/ 1103 h 1304"/>
                <a:gd name="T56" fmla="*/ 84 w 1233"/>
                <a:gd name="T57" fmla="*/ 1253 h 1304"/>
                <a:gd name="T58" fmla="*/ 0 w 1233"/>
                <a:gd name="T59" fmla="*/ 1106 h 1304"/>
                <a:gd name="T60" fmla="*/ 31 w 1233"/>
                <a:gd name="T61" fmla="*/ 454 h 1304"/>
                <a:gd name="T62" fmla="*/ 33 w 1233"/>
                <a:gd name="T63" fmla="*/ 235 h 1304"/>
                <a:gd name="T64" fmla="*/ 174 w 1233"/>
                <a:gd name="T65" fmla="*/ 143 h 1304"/>
                <a:gd name="T66" fmla="*/ 448 w 1233"/>
                <a:gd name="T67" fmla="*/ 76 h 1304"/>
                <a:gd name="T68" fmla="*/ 586 w 1233"/>
                <a:gd name="T69" fmla="*/ 0 h 1304"/>
                <a:gd name="T70" fmla="*/ 677 w 1233"/>
                <a:gd name="T71" fmla="*/ 143 h 1304"/>
                <a:gd name="T72" fmla="*/ 1177 w 1233"/>
                <a:gd name="T73" fmla="*/ 138 h 1304"/>
                <a:gd name="T74" fmla="*/ 1174 w 1233"/>
                <a:gd name="T75" fmla="*/ 383 h 1304"/>
                <a:gd name="T76" fmla="*/ 1015 w 1233"/>
                <a:gd name="T77" fmla="*/ 459 h 1304"/>
                <a:gd name="T78" fmla="*/ 1018 w 1233"/>
                <a:gd name="T79" fmla="*/ 287 h 1304"/>
                <a:gd name="T80" fmla="*/ 190 w 1233"/>
                <a:gd name="T81" fmla="*/ 382 h 1304"/>
                <a:gd name="T82" fmla="*/ 31 w 1233"/>
                <a:gd name="T83" fmla="*/ 454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3" h="1304">
                  <a:moveTo>
                    <a:pt x="357" y="980"/>
                  </a:moveTo>
                  <a:cubicBezTo>
                    <a:pt x="453" y="926"/>
                    <a:pt x="526" y="878"/>
                    <a:pt x="578" y="836"/>
                  </a:cubicBezTo>
                  <a:cubicBezTo>
                    <a:pt x="575" y="826"/>
                    <a:pt x="571" y="816"/>
                    <a:pt x="566" y="807"/>
                  </a:cubicBezTo>
                  <a:cubicBezTo>
                    <a:pt x="496" y="851"/>
                    <a:pt x="432" y="889"/>
                    <a:pt x="376" y="920"/>
                  </a:cubicBezTo>
                  <a:cubicBezTo>
                    <a:pt x="320" y="951"/>
                    <a:pt x="238" y="984"/>
                    <a:pt x="129" y="1020"/>
                  </a:cubicBezTo>
                  <a:cubicBezTo>
                    <a:pt x="121" y="999"/>
                    <a:pt x="112" y="981"/>
                    <a:pt x="104" y="966"/>
                  </a:cubicBezTo>
                  <a:cubicBezTo>
                    <a:pt x="96" y="949"/>
                    <a:pt x="79" y="920"/>
                    <a:pt x="52" y="878"/>
                  </a:cubicBezTo>
                  <a:cubicBezTo>
                    <a:pt x="103" y="869"/>
                    <a:pt x="148" y="859"/>
                    <a:pt x="185" y="847"/>
                  </a:cubicBezTo>
                  <a:cubicBezTo>
                    <a:pt x="223" y="836"/>
                    <a:pt x="269" y="817"/>
                    <a:pt x="324" y="791"/>
                  </a:cubicBezTo>
                  <a:cubicBezTo>
                    <a:pt x="379" y="765"/>
                    <a:pt x="432" y="735"/>
                    <a:pt x="482" y="700"/>
                  </a:cubicBezTo>
                  <a:cubicBezTo>
                    <a:pt x="468" y="687"/>
                    <a:pt x="468" y="687"/>
                    <a:pt x="468" y="687"/>
                  </a:cubicBezTo>
                  <a:cubicBezTo>
                    <a:pt x="405" y="712"/>
                    <a:pt x="357" y="730"/>
                    <a:pt x="323" y="740"/>
                  </a:cubicBezTo>
                  <a:cubicBezTo>
                    <a:pt x="290" y="750"/>
                    <a:pt x="236" y="765"/>
                    <a:pt x="162" y="786"/>
                  </a:cubicBezTo>
                  <a:cubicBezTo>
                    <a:pt x="154" y="768"/>
                    <a:pt x="147" y="751"/>
                    <a:pt x="140" y="735"/>
                  </a:cubicBezTo>
                  <a:cubicBezTo>
                    <a:pt x="134" y="721"/>
                    <a:pt x="115" y="689"/>
                    <a:pt x="84" y="640"/>
                  </a:cubicBezTo>
                  <a:cubicBezTo>
                    <a:pt x="124" y="636"/>
                    <a:pt x="181" y="628"/>
                    <a:pt x="251" y="616"/>
                  </a:cubicBezTo>
                  <a:cubicBezTo>
                    <a:pt x="322" y="605"/>
                    <a:pt x="412" y="570"/>
                    <a:pt x="521" y="513"/>
                  </a:cubicBezTo>
                  <a:cubicBezTo>
                    <a:pt x="333" y="513"/>
                    <a:pt x="333" y="513"/>
                    <a:pt x="333" y="513"/>
                  </a:cubicBezTo>
                  <a:cubicBezTo>
                    <a:pt x="223" y="516"/>
                    <a:pt x="223" y="516"/>
                    <a:pt x="223" y="516"/>
                  </a:cubicBezTo>
                  <a:cubicBezTo>
                    <a:pt x="223" y="372"/>
                    <a:pt x="223" y="372"/>
                    <a:pt x="223" y="372"/>
                  </a:cubicBezTo>
                  <a:cubicBezTo>
                    <a:pt x="333" y="375"/>
                    <a:pt x="333" y="375"/>
                    <a:pt x="333" y="375"/>
                  </a:cubicBezTo>
                  <a:cubicBezTo>
                    <a:pt x="866" y="375"/>
                    <a:pt x="866" y="375"/>
                    <a:pt x="866" y="375"/>
                  </a:cubicBezTo>
                  <a:cubicBezTo>
                    <a:pt x="989" y="372"/>
                    <a:pt x="989" y="372"/>
                    <a:pt x="989" y="372"/>
                  </a:cubicBezTo>
                  <a:cubicBezTo>
                    <a:pt x="989" y="516"/>
                    <a:pt x="989" y="516"/>
                    <a:pt x="989" y="516"/>
                  </a:cubicBezTo>
                  <a:cubicBezTo>
                    <a:pt x="866" y="513"/>
                    <a:pt x="866" y="513"/>
                    <a:pt x="866" y="513"/>
                  </a:cubicBezTo>
                  <a:cubicBezTo>
                    <a:pt x="678" y="513"/>
                    <a:pt x="678" y="513"/>
                    <a:pt x="678" y="513"/>
                  </a:cubicBezTo>
                  <a:cubicBezTo>
                    <a:pt x="694" y="526"/>
                    <a:pt x="711" y="540"/>
                    <a:pt x="730" y="553"/>
                  </a:cubicBezTo>
                  <a:cubicBezTo>
                    <a:pt x="684" y="581"/>
                    <a:pt x="640" y="607"/>
                    <a:pt x="597" y="632"/>
                  </a:cubicBezTo>
                  <a:cubicBezTo>
                    <a:pt x="637" y="662"/>
                    <a:pt x="660" y="683"/>
                    <a:pt x="668" y="695"/>
                  </a:cubicBezTo>
                  <a:cubicBezTo>
                    <a:pt x="693" y="731"/>
                    <a:pt x="693" y="731"/>
                    <a:pt x="693" y="731"/>
                  </a:cubicBezTo>
                  <a:cubicBezTo>
                    <a:pt x="792" y="660"/>
                    <a:pt x="850" y="616"/>
                    <a:pt x="867" y="599"/>
                  </a:cubicBezTo>
                  <a:cubicBezTo>
                    <a:pt x="930" y="537"/>
                    <a:pt x="930" y="537"/>
                    <a:pt x="930" y="537"/>
                  </a:cubicBezTo>
                  <a:cubicBezTo>
                    <a:pt x="943" y="553"/>
                    <a:pt x="955" y="566"/>
                    <a:pt x="966" y="578"/>
                  </a:cubicBezTo>
                  <a:cubicBezTo>
                    <a:pt x="977" y="589"/>
                    <a:pt x="1009" y="614"/>
                    <a:pt x="1061" y="653"/>
                  </a:cubicBezTo>
                  <a:cubicBezTo>
                    <a:pt x="1002" y="693"/>
                    <a:pt x="950" y="730"/>
                    <a:pt x="906" y="760"/>
                  </a:cubicBezTo>
                  <a:cubicBezTo>
                    <a:pt x="913" y="787"/>
                    <a:pt x="927" y="827"/>
                    <a:pt x="946" y="880"/>
                  </a:cubicBezTo>
                  <a:cubicBezTo>
                    <a:pt x="966" y="932"/>
                    <a:pt x="1002" y="983"/>
                    <a:pt x="1057" y="1031"/>
                  </a:cubicBezTo>
                  <a:cubicBezTo>
                    <a:pt x="1111" y="1079"/>
                    <a:pt x="1170" y="1117"/>
                    <a:pt x="1233" y="1144"/>
                  </a:cubicBezTo>
                  <a:cubicBezTo>
                    <a:pt x="1212" y="1169"/>
                    <a:pt x="1195" y="1189"/>
                    <a:pt x="1182" y="1205"/>
                  </a:cubicBezTo>
                  <a:cubicBezTo>
                    <a:pt x="1169" y="1222"/>
                    <a:pt x="1151" y="1251"/>
                    <a:pt x="1126" y="1292"/>
                  </a:cubicBezTo>
                  <a:cubicBezTo>
                    <a:pt x="1043" y="1239"/>
                    <a:pt x="982" y="1191"/>
                    <a:pt x="944" y="1147"/>
                  </a:cubicBezTo>
                  <a:cubicBezTo>
                    <a:pt x="905" y="1104"/>
                    <a:pt x="874" y="1059"/>
                    <a:pt x="851" y="1013"/>
                  </a:cubicBezTo>
                  <a:cubicBezTo>
                    <a:pt x="827" y="966"/>
                    <a:pt x="804" y="908"/>
                    <a:pt x="784" y="837"/>
                  </a:cubicBezTo>
                  <a:cubicBezTo>
                    <a:pt x="737" y="864"/>
                    <a:pt x="737" y="864"/>
                    <a:pt x="737" y="864"/>
                  </a:cubicBezTo>
                  <a:cubicBezTo>
                    <a:pt x="740" y="887"/>
                    <a:pt x="742" y="909"/>
                    <a:pt x="744" y="928"/>
                  </a:cubicBezTo>
                  <a:cubicBezTo>
                    <a:pt x="746" y="947"/>
                    <a:pt x="747" y="984"/>
                    <a:pt x="747" y="1038"/>
                  </a:cubicBezTo>
                  <a:cubicBezTo>
                    <a:pt x="747" y="1091"/>
                    <a:pt x="744" y="1135"/>
                    <a:pt x="737" y="1169"/>
                  </a:cubicBezTo>
                  <a:cubicBezTo>
                    <a:pt x="731" y="1203"/>
                    <a:pt x="714" y="1234"/>
                    <a:pt x="687" y="1261"/>
                  </a:cubicBezTo>
                  <a:cubicBezTo>
                    <a:pt x="660" y="1289"/>
                    <a:pt x="596" y="1303"/>
                    <a:pt x="495" y="1304"/>
                  </a:cubicBezTo>
                  <a:cubicBezTo>
                    <a:pt x="482" y="1246"/>
                    <a:pt x="473" y="1209"/>
                    <a:pt x="467" y="1195"/>
                  </a:cubicBezTo>
                  <a:cubicBezTo>
                    <a:pt x="442" y="1136"/>
                    <a:pt x="442" y="1136"/>
                    <a:pt x="442" y="1136"/>
                  </a:cubicBezTo>
                  <a:cubicBezTo>
                    <a:pt x="509" y="1147"/>
                    <a:pt x="550" y="1147"/>
                    <a:pt x="566" y="1135"/>
                  </a:cubicBezTo>
                  <a:cubicBezTo>
                    <a:pt x="583" y="1122"/>
                    <a:pt x="593" y="1103"/>
                    <a:pt x="596" y="1076"/>
                  </a:cubicBezTo>
                  <a:cubicBezTo>
                    <a:pt x="599" y="1049"/>
                    <a:pt x="600" y="1028"/>
                    <a:pt x="600" y="1012"/>
                  </a:cubicBezTo>
                  <a:cubicBezTo>
                    <a:pt x="600" y="996"/>
                    <a:pt x="600" y="996"/>
                    <a:pt x="600" y="996"/>
                  </a:cubicBezTo>
                  <a:cubicBezTo>
                    <a:pt x="555" y="1029"/>
                    <a:pt x="498" y="1064"/>
                    <a:pt x="429" y="1103"/>
                  </a:cubicBezTo>
                  <a:cubicBezTo>
                    <a:pt x="359" y="1142"/>
                    <a:pt x="301" y="1170"/>
                    <a:pt x="253" y="1188"/>
                  </a:cubicBezTo>
                  <a:cubicBezTo>
                    <a:pt x="84" y="1253"/>
                    <a:pt x="84" y="1253"/>
                    <a:pt x="84" y="1253"/>
                  </a:cubicBezTo>
                  <a:cubicBezTo>
                    <a:pt x="66" y="1212"/>
                    <a:pt x="51" y="1182"/>
                    <a:pt x="39" y="1165"/>
                  </a:cubicBezTo>
                  <a:cubicBezTo>
                    <a:pt x="0" y="1106"/>
                    <a:pt x="0" y="1106"/>
                    <a:pt x="0" y="1106"/>
                  </a:cubicBezTo>
                  <a:cubicBezTo>
                    <a:pt x="143" y="1076"/>
                    <a:pt x="262" y="1034"/>
                    <a:pt x="357" y="980"/>
                  </a:cubicBezTo>
                  <a:close/>
                  <a:moveTo>
                    <a:pt x="31" y="454"/>
                  </a:moveTo>
                  <a:cubicBezTo>
                    <a:pt x="33" y="382"/>
                    <a:pt x="33" y="382"/>
                    <a:pt x="33" y="382"/>
                  </a:cubicBezTo>
                  <a:cubicBezTo>
                    <a:pt x="33" y="235"/>
                    <a:pt x="33" y="235"/>
                    <a:pt x="33" y="235"/>
                  </a:cubicBezTo>
                  <a:cubicBezTo>
                    <a:pt x="31" y="138"/>
                    <a:pt x="31" y="138"/>
                    <a:pt x="31" y="138"/>
                  </a:cubicBezTo>
                  <a:cubicBezTo>
                    <a:pt x="174" y="143"/>
                    <a:pt x="174" y="143"/>
                    <a:pt x="174" y="143"/>
                  </a:cubicBezTo>
                  <a:cubicBezTo>
                    <a:pt x="516" y="143"/>
                    <a:pt x="516" y="143"/>
                    <a:pt x="516" y="143"/>
                  </a:cubicBezTo>
                  <a:cubicBezTo>
                    <a:pt x="500" y="124"/>
                    <a:pt x="477" y="102"/>
                    <a:pt x="448" y="76"/>
                  </a:cubicBezTo>
                  <a:cubicBezTo>
                    <a:pt x="466" y="68"/>
                    <a:pt x="483" y="61"/>
                    <a:pt x="497" y="54"/>
                  </a:cubicBezTo>
                  <a:cubicBezTo>
                    <a:pt x="511" y="47"/>
                    <a:pt x="541" y="28"/>
                    <a:pt x="586" y="0"/>
                  </a:cubicBezTo>
                  <a:cubicBezTo>
                    <a:pt x="642" y="51"/>
                    <a:pt x="684" y="89"/>
                    <a:pt x="710" y="115"/>
                  </a:cubicBezTo>
                  <a:cubicBezTo>
                    <a:pt x="697" y="124"/>
                    <a:pt x="686" y="133"/>
                    <a:pt x="677" y="143"/>
                  </a:cubicBezTo>
                  <a:cubicBezTo>
                    <a:pt x="1043" y="143"/>
                    <a:pt x="1043" y="143"/>
                    <a:pt x="1043" y="143"/>
                  </a:cubicBezTo>
                  <a:cubicBezTo>
                    <a:pt x="1177" y="138"/>
                    <a:pt x="1177" y="138"/>
                    <a:pt x="1177" y="138"/>
                  </a:cubicBezTo>
                  <a:cubicBezTo>
                    <a:pt x="1174" y="235"/>
                    <a:pt x="1174" y="235"/>
                    <a:pt x="1174" y="235"/>
                  </a:cubicBezTo>
                  <a:cubicBezTo>
                    <a:pt x="1174" y="383"/>
                    <a:pt x="1174" y="383"/>
                    <a:pt x="1174" y="383"/>
                  </a:cubicBezTo>
                  <a:cubicBezTo>
                    <a:pt x="1177" y="459"/>
                    <a:pt x="1177" y="459"/>
                    <a:pt x="1177" y="459"/>
                  </a:cubicBezTo>
                  <a:cubicBezTo>
                    <a:pt x="1015" y="459"/>
                    <a:pt x="1015" y="459"/>
                    <a:pt x="1015" y="459"/>
                  </a:cubicBezTo>
                  <a:cubicBezTo>
                    <a:pt x="1018" y="383"/>
                    <a:pt x="1018" y="383"/>
                    <a:pt x="1018" y="383"/>
                  </a:cubicBezTo>
                  <a:cubicBezTo>
                    <a:pt x="1018" y="287"/>
                    <a:pt x="1018" y="287"/>
                    <a:pt x="1018" y="287"/>
                  </a:cubicBezTo>
                  <a:cubicBezTo>
                    <a:pt x="190" y="288"/>
                    <a:pt x="190" y="288"/>
                    <a:pt x="190" y="288"/>
                  </a:cubicBezTo>
                  <a:cubicBezTo>
                    <a:pt x="190" y="382"/>
                    <a:pt x="190" y="382"/>
                    <a:pt x="190" y="382"/>
                  </a:cubicBezTo>
                  <a:cubicBezTo>
                    <a:pt x="193" y="454"/>
                    <a:pt x="193" y="454"/>
                    <a:pt x="193" y="454"/>
                  </a:cubicBezTo>
                  <a:lnTo>
                    <a:pt x="31" y="4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3" name="Freeform 54"/>
            <p:cNvSpPr>
              <a:spLocks noEditPoints="1"/>
            </p:cNvSpPr>
            <p:nvPr/>
          </p:nvSpPr>
          <p:spPr bwMode="auto">
            <a:xfrm>
              <a:off x="8241825" y="1865785"/>
              <a:ext cx="350780" cy="393385"/>
            </a:xfrm>
            <a:custGeom>
              <a:avLst/>
              <a:gdLst>
                <a:gd name="T0" fmla="*/ 160 w 1151"/>
                <a:gd name="T1" fmla="*/ 336 h 1291"/>
                <a:gd name="T2" fmla="*/ 404 w 1151"/>
                <a:gd name="T3" fmla="*/ 336 h 1291"/>
                <a:gd name="T4" fmla="*/ 404 w 1151"/>
                <a:gd name="T5" fmla="*/ 492 h 1291"/>
                <a:gd name="T6" fmla="*/ 160 w 1151"/>
                <a:gd name="T7" fmla="*/ 492 h 1291"/>
                <a:gd name="T8" fmla="*/ 160 w 1151"/>
                <a:gd name="T9" fmla="*/ 336 h 1291"/>
                <a:gd name="T10" fmla="*/ 3 w 1151"/>
                <a:gd name="T11" fmla="*/ 298 h 1291"/>
                <a:gd name="T12" fmla="*/ 3 w 1151"/>
                <a:gd name="T13" fmla="*/ 821 h 1291"/>
                <a:gd name="T14" fmla="*/ 0 w 1151"/>
                <a:gd name="T15" fmla="*/ 960 h 1291"/>
                <a:gd name="T16" fmla="*/ 160 w 1151"/>
                <a:gd name="T17" fmla="*/ 960 h 1291"/>
                <a:gd name="T18" fmla="*/ 160 w 1151"/>
                <a:gd name="T19" fmla="*/ 940 h 1291"/>
                <a:gd name="T20" fmla="*/ 404 w 1151"/>
                <a:gd name="T21" fmla="*/ 940 h 1291"/>
                <a:gd name="T22" fmla="*/ 404 w 1151"/>
                <a:gd name="T23" fmla="*/ 1137 h 1291"/>
                <a:gd name="T24" fmla="*/ 413 w 1151"/>
                <a:gd name="T25" fmla="*/ 1211 h 1291"/>
                <a:gd name="T26" fmla="*/ 458 w 1151"/>
                <a:gd name="T27" fmla="*/ 1262 h 1291"/>
                <a:gd name="T28" fmla="*/ 569 w 1151"/>
                <a:gd name="T29" fmla="*/ 1285 h 1291"/>
                <a:gd name="T30" fmla="*/ 761 w 1151"/>
                <a:gd name="T31" fmla="*/ 1288 h 1291"/>
                <a:gd name="T32" fmla="*/ 943 w 1151"/>
                <a:gd name="T33" fmla="*/ 1289 h 1291"/>
                <a:gd name="T34" fmla="*/ 1032 w 1151"/>
                <a:gd name="T35" fmla="*/ 1273 h 1291"/>
                <a:gd name="T36" fmla="*/ 1087 w 1151"/>
                <a:gd name="T37" fmla="*/ 1231 h 1291"/>
                <a:gd name="T38" fmla="*/ 1151 w 1151"/>
                <a:gd name="T39" fmla="*/ 1062 h 1291"/>
                <a:gd name="T40" fmla="*/ 997 w 1151"/>
                <a:gd name="T41" fmla="*/ 983 h 1291"/>
                <a:gd name="T42" fmla="*/ 989 w 1151"/>
                <a:gd name="T43" fmla="*/ 1036 h 1291"/>
                <a:gd name="T44" fmla="*/ 958 w 1151"/>
                <a:gd name="T45" fmla="*/ 1109 h 1291"/>
                <a:gd name="T46" fmla="*/ 894 w 1151"/>
                <a:gd name="T47" fmla="*/ 1134 h 1291"/>
                <a:gd name="T48" fmla="*/ 766 w 1151"/>
                <a:gd name="T49" fmla="*/ 1136 h 1291"/>
                <a:gd name="T50" fmla="*/ 626 w 1151"/>
                <a:gd name="T51" fmla="*/ 1132 h 1291"/>
                <a:gd name="T52" fmla="*/ 570 w 1151"/>
                <a:gd name="T53" fmla="*/ 1116 h 1291"/>
                <a:gd name="T54" fmla="*/ 559 w 1151"/>
                <a:gd name="T55" fmla="*/ 1084 h 1291"/>
                <a:gd name="T56" fmla="*/ 559 w 1151"/>
                <a:gd name="T57" fmla="*/ 940 h 1291"/>
                <a:gd name="T58" fmla="*/ 837 w 1151"/>
                <a:gd name="T59" fmla="*/ 940 h 1291"/>
                <a:gd name="T60" fmla="*/ 837 w 1151"/>
                <a:gd name="T61" fmla="*/ 965 h 1291"/>
                <a:gd name="T62" fmla="*/ 998 w 1151"/>
                <a:gd name="T63" fmla="*/ 965 h 1291"/>
                <a:gd name="T64" fmla="*/ 994 w 1151"/>
                <a:gd name="T65" fmla="*/ 831 h 1291"/>
                <a:gd name="T66" fmla="*/ 994 w 1151"/>
                <a:gd name="T67" fmla="*/ 298 h 1291"/>
                <a:gd name="T68" fmla="*/ 998 w 1151"/>
                <a:gd name="T69" fmla="*/ 179 h 1291"/>
                <a:gd name="T70" fmla="*/ 894 w 1151"/>
                <a:gd name="T71" fmla="*/ 184 h 1291"/>
                <a:gd name="T72" fmla="*/ 559 w 1151"/>
                <a:gd name="T73" fmla="*/ 184 h 1291"/>
                <a:gd name="T74" fmla="*/ 559 w 1151"/>
                <a:gd name="T75" fmla="*/ 107 h 1291"/>
                <a:gd name="T76" fmla="*/ 562 w 1151"/>
                <a:gd name="T77" fmla="*/ 0 h 1291"/>
                <a:gd name="T78" fmla="*/ 401 w 1151"/>
                <a:gd name="T79" fmla="*/ 0 h 1291"/>
                <a:gd name="T80" fmla="*/ 404 w 1151"/>
                <a:gd name="T81" fmla="*/ 107 h 1291"/>
                <a:gd name="T82" fmla="*/ 404 w 1151"/>
                <a:gd name="T83" fmla="*/ 184 h 1291"/>
                <a:gd name="T84" fmla="*/ 120 w 1151"/>
                <a:gd name="T85" fmla="*/ 184 h 1291"/>
                <a:gd name="T86" fmla="*/ 0 w 1151"/>
                <a:gd name="T87" fmla="*/ 179 h 1291"/>
                <a:gd name="T88" fmla="*/ 3 w 1151"/>
                <a:gd name="T89" fmla="*/ 298 h 1291"/>
                <a:gd name="T90" fmla="*/ 160 w 1151"/>
                <a:gd name="T91" fmla="*/ 637 h 1291"/>
                <a:gd name="T92" fmla="*/ 404 w 1151"/>
                <a:gd name="T93" fmla="*/ 637 h 1291"/>
                <a:gd name="T94" fmla="*/ 404 w 1151"/>
                <a:gd name="T95" fmla="*/ 791 h 1291"/>
                <a:gd name="T96" fmla="*/ 160 w 1151"/>
                <a:gd name="T97" fmla="*/ 791 h 1291"/>
                <a:gd name="T98" fmla="*/ 160 w 1151"/>
                <a:gd name="T99" fmla="*/ 637 h 1291"/>
                <a:gd name="T100" fmla="*/ 559 w 1151"/>
                <a:gd name="T101" fmla="*/ 336 h 1291"/>
                <a:gd name="T102" fmla="*/ 837 w 1151"/>
                <a:gd name="T103" fmla="*/ 336 h 1291"/>
                <a:gd name="T104" fmla="*/ 837 w 1151"/>
                <a:gd name="T105" fmla="*/ 492 h 1291"/>
                <a:gd name="T106" fmla="*/ 559 w 1151"/>
                <a:gd name="T107" fmla="*/ 492 h 1291"/>
                <a:gd name="T108" fmla="*/ 559 w 1151"/>
                <a:gd name="T109" fmla="*/ 336 h 1291"/>
                <a:gd name="T110" fmla="*/ 559 w 1151"/>
                <a:gd name="T111" fmla="*/ 637 h 1291"/>
                <a:gd name="T112" fmla="*/ 837 w 1151"/>
                <a:gd name="T113" fmla="*/ 637 h 1291"/>
                <a:gd name="T114" fmla="*/ 837 w 1151"/>
                <a:gd name="T115" fmla="*/ 791 h 1291"/>
                <a:gd name="T116" fmla="*/ 559 w 1151"/>
                <a:gd name="T117" fmla="*/ 791 h 1291"/>
                <a:gd name="T118" fmla="*/ 559 w 1151"/>
                <a:gd name="T119" fmla="*/ 637 h 1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1" h="1291">
                  <a:moveTo>
                    <a:pt x="160" y="336"/>
                  </a:moveTo>
                  <a:cubicBezTo>
                    <a:pt x="404" y="336"/>
                    <a:pt x="404" y="336"/>
                    <a:pt x="404" y="336"/>
                  </a:cubicBezTo>
                  <a:cubicBezTo>
                    <a:pt x="404" y="492"/>
                    <a:pt x="404" y="492"/>
                    <a:pt x="404" y="492"/>
                  </a:cubicBezTo>
                  <a:cubicBezTo>
                    <a:pt x="160" y="492"/>
                    <a:pt x="160" y="492"/>
                    <a:pt x="160" y="492"/>
                  </a:cubicBezTo>
                  <a:lnTo>
                    <a:pt x="160" y="336"/>
                  </a:lnTo>
                  <a:close/>
                  <a:moveTo>
                    <a:pt x="3" y="298"/>
                  </a:moveTo>
                  <a:cubicBezTo>
                    <a:pt x="3" y="821"/>
                    <a:pt x="3" y="821"/>
                    <a:pt x="3" y="821"/>
                  </a:cubicBezTo>
                  <a:cubicBezTo>
                    <a:pt x="0" y="960"/>
                    <a:pt x="0" y="960"/>
                    <a:pt x="0" y="960"/>
                  </a:cubicBezTo>
                  <a:cubicBezTo>
                    <a:pt x="160" y="960"/>
                    <a:pt x="160" y="960"/>
                    <a:pt x="160" y="960"/>
                  </a:cubicBezTo>
                  <a:cubicBezTo>
                    <a:pt x="160" y="940"/>
                    <a:pt x="160" y="940"/>
                    <a:pt x="160" y="940"/>
                  </a:cubicBezTo>
                  <a:cubicBezTo>
                    <a:pt x="404" y="940"/>
                    <a:pt x="404" y="940"/>
                    <a:pt x="404" y="940"/>
                  </a:cubicBezTo>
                  <a:cubicBezTo>
                    <a:pt x="404" y="1137"/>
                    <a:pt x="404" y="1137"/>
                    <a:pt x="404" y="1137"/>
                  </a:cubicBezTo>
                  <a:cubicBezTo>
                    <a:pt x="404" y="1168"/>
                    <a:pt x="407" y="1193"/>
                    <a:pt x="413" y="1211"/>
                  </a:cubicBezTo>
                  <a:cubicBezTo>
                    <a:pt x="419" y="1230"/>
                    <a:pt x="434" y="1247"/>
                    <a:pt x="458" y="1262"/>
                  </a:cubicBezTo>
                  <a:cubicBezTo>
                    <a:pt x="483" y="1277"/>
                    <a:pt x="519" y="1285"/>
                    <a:pt x="569" y="1285"/>
                  </a:cubicBezTo>
                  <a:cubicBezTo>
                    <a:pt x="619" y="1285"/>
                    <a:pt x="683" y="1286"/>
                    <a:pt x="761" y="1288"/>
                  </a:cubicBezTo>
                  <a:cubicBezTo>
                    <a:pt x="843" y="1290"/>
                    <a:pt x="903" y="1291"/>
                    <a:pt x="943" y="1289"/>
                  </a:cubicBezTo>
                  <a:cubicBezTo>
                    <a:pt x="982" y="1286"/>
                    <a:pt x="1012" y="1281"/>
                    <a:pt x="1032" y="1273"/>
                  </a:cubicBezTo>
                  <a:cubicBezTo>
                    <a:pt x="1052" y="1265"/>
                    <a:pt x="1070" y="1251"/>
                    <a:pt x="1087" y="1231"/>
                  </a:cubicBezTo>
                  <a:cubicBezTo>
                    <a:pt x="1104" y="1211"/>
                    <a:pt x="1125" y="1155"/>
                    <a:pt x="1151" y="1062"/>
                  </a:cubicBezTo>
                  <a:cubicBezTo>
                    <a:pt x="1106" y="1046"/>
                    <a:pt x="1055" y="1019"/>
                    <a:pt x="997" y="983"/>
                  </a:cubicBezTo>
                  <a:cubicBezTo>
                    <a:pt x="989" y="1036"/>
                    <a:pt x="989" y="1036"/>
                    <a:pt x="989" y="1036"/>
                  </a:cubicBezTo>
                  <a:cubicBezTo>
                    <a:pt x="985" y="1071"/>
                    <a:pt x="974" y="1095"/>
                    <a:pt x="958" y="1109"/>
                  </a:cubicBezTo>
                  <a:cubicBezTo>
                    <a:pt x="942" y="1123"/>
                    <a:pt x="920" y="1131"/>
                    <a:pt x="894" y="1134"/>
                  </a:cubicBezTo>
                  <a:cubicBezTo>
                    <a:pt x="869" y="1137"/>
                    <a:pt x="826" y="1137"/>
                    <a:pt x="766" y="1136"/>
                  </a:cubicBezTo>
                  <a:cubicBezTo>
                    <a:pt x="626" y="1132"/>
                    <a:pt x="626" y="1132"/>
                    <a:pt x="626" y="1132"/>
                  </a:cubicBezTo>
                  <a:cubicBezTo>
                    <a:pt x="595" y="1131"/>
                    <a:pt x="577" y="1125"/>
                    <a:pt x="570" y="1116"/>
                  </a:cubicBezTo>
                  <a:cubicBezTo>
                    <a:pt x="562" y="1106"/>
                    <a:pt x="559" y="1096"/>
                    <a:pt x="559" y="1084"/>
                  </a:cubicBezTo>
                  <a:cubicBezTo>
                    <a:pt x="559" y="940"/>
                    <a:pt x="559" y="940"/>
                    <a:pt x="559" y="940"/>
                  </a:cubicBezTo>
                  <a:cubicBezTo>
                    <a:pt x="837" y="940"/>
                    <a:pt x="837" y="940"/>
                    <a:pt x="837" y="940"/>
                  </a:cubicBezTo>
                  <a:cubicBezTo>
                    <a:pt x="837" y="965"/>
                    <a:pt x="837" y="965"/>
                    <a:pt x="837" y="965"/>
                  </a:cubicBezTo>
                  <a:cubicBezTo>
                    <a:pt x="998" y="965"/>
                    <a:pt x="998" y="965"/>
                    <a:pt x="998" y="965"/>
                  </a:cubicBezTo>
                  <a:cubicBezTo>
                    <a:pt x="994" y="831"/>
                    <a:pt x="994" y="831"/>
                    <a:pt x="994" y="831"/>
                  </a:cubicBezTo>
                  <a:cubicBezTo>
                    <a:pt x="994" y="298"/>
                    <a:pt x="994" y="298"/>
                    <a:pt x="994" y="298"/>
                  </a:cubicBezTo>
                  <a:cubicBezTo>
                    <a:pt x="998" y="179"/>
                    <a:pt x="998" y="179"/>
                    <a:pt x="998" y="179"/>
                  </a:cubicBezTo>
                  <a:cubicBezTo>
                    <a:pt x="894" y="184"/>
                    <a:pt x="894" y="184"/>
                    <a:pt x="894" y="184"/>
                  </a:cubicBezTo>
                  <a:cubicBezTo>
                    <a:pt x="559" y="184"/>
                    <a:pt x="559" y="184"/>
                    <a:pt x="559" y="184"/>
                  </a:cubicBezTo>
                  <a:cubicBezTo>
                    <a:pt x="559" y="107"/>
                    <a:pt x="559" y="107"/>
                    <a:pt x="559" y="107"/>
                  </a:cubicBezTo>
                  <a:cubicBezTo>
                    <a:pt x="562" y="0"/>
                    <a:pt x="562" y="0"/>
                    <a:pt x="562" y="0"/>
                  </a:cubicBezTo>
                  <a:cubicBezTo>
                    <a:pt x="401" y="0"/>
                    <a:pt x="401" y="0"/>
                    <a:pt x="401" y="0"/>
                  </a:cubicBezTo>
                  <a:cubicBezTo>
                    <a:pt x="404" y="107"/>
                    <a:pt x="404" y="107"/>
                    <a:pt x="404" y="107"/>
                  </a:cubicBezTo>
                  <a:cubicBezTo>
                    <a:pt x="404" y="184"/>
                    <a:pt x="404" y="184"/>
                    <a:pt x="404" y="184"/>
                  </a:cubicBezTo>
                  <a:cubicBezTo>
                    <a:pt x="120" y="184"/>
                    <a:pt x="120" y="184"/>
                    <a:pt x="120" y="184"/>
                  </a:cubicBezTo>
                  <a:cubicBezTo>
                    <a:pt x="0" y="179"/>
                    <a:pt x="0" y="179"/>
                    <a:pt x="0" y="179"/>
                  </a:cubicBezTo>
                  <a:lnTo>
                    <a:pt x="3" y="298"/>
                  </a:lnTo>
                  <a:close/>
                  <a:moveTo>
                    <a:pt x="160" y="637"/>
                  </a:moveTo>
                  <a:cubicBezTo>
                    <a:pt x="404" y="637"/>
                    <a:pt x="404" y="637"/>
                    <a:pt x="404" y="637"/>
                  </a:cubicBezTo>
                  <a:cubicBezTo>
                    <a:pt x="404" y="791"/>
                    <a:pt x="404" y="791"/>
                    <a:pt x="404" y="791"/>
                  </a:cubicBezTo>
                  <a:cubicBezTo>
                    <a:pt x="160" y="791"/>
                    <a:pt x="160" y="791"/>
                    <a:pt x="160" y="791"/>
                  </a:cubicBezTo>
                  <a:lnTo>
                    <a:pt x="160" y="637"/>
                  </a:lnTo>
                  <a:close/>
                  <a:moveTo>
                    <a:pt x="559" y="336"/>
                  </a:moveTo>
                  <a:cubicBezTo>
                    <a:pt x="837" y="336"/>
                    <a:pt x="837" y="336"/>
                    <a:pt x="837" y="336"/>
                  </a:cubicBezTo>
                  <a:cubicBezTo>
                    <a:pt x="837" y="492"/>
                    <a:pt x="837" y="492"/>
                    <a:pt x="837" y="492"/>
                  </a:cubicBezTo>
                  <a:cubicBezTo>
                    <a:pt x="559" y="492"/>
                    <a:pt x="559" y="492"/>
                    <a:pt x="559" y="492"/>
                  </a:cubicBezTo>
                  <a:lnTo>
                    <a:pt x="559" y="336"/>
                  </a:lnTo>
                  <a:close/>
                  <a:moveTo>
                    <a:pt x="559" y="637"/>
                  </a:moveTo>
                  <a:cubicBezTo>
                    <a:pt x="837" y="637"/>
                    <a:pt x="837" y="637"/>
                    <a:pt x="837" y="637"/>
                  </a:cubicBezTo>
                  <a:cubicBezTo>
                    <a:pt x="837" y="791"/>
                    <a:pt x="837" y="791"/>
                    <a:pt x="837" y="791"/>
                  </a:cubicBezTo>
                  <a:cubicBezTo>
                    <a:pt x="559" y="791"/>
                    <a:pt x="559" y="791"/>
                    <a:pt x="559" y="791"/>
                  </a:cubicBezTo>
                  <a:lnTo>
                    <a:pt x="559" y="6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4" name="Freeform 55"/>
            <p:cNvSpPr>
              <a:spLocks noEditPoints="1"/>
            </p:cNvSpPr>
            <p:nvPr/>
          </p:nvSpPr>
          <p:spPr bwMode="auto">
            <a:xfrm>
              <a:off x="8641601" y="1891348"/>
              <a:ext cx="320247" cy="362142"/>
            </a:xfrm>
            <a:custGeom>
              <a:avLst/>
              <a:gdLst>
                <a:gd name="T0" fmla="*/ 198 w 1052"/>
                <a:gd name="T1" fmla="*/ 421 h 1191"/>
                <a:gd name="T2" fmla="*/ 235 w 1052"/>
                <a:gd name="T3" fmla="*/ 693 h 1191"/>
                <a:gd name="T4" fmla="*/ 166 w 1052"/>
                <a:gd name="T5" fmla="*/ 374 h 1191"/>
                <a:gd name="T6" fmla="*/ 166 w 1052"/>
                <a:gd name="T7" fmla="*/ 977 h 1191"/>
                <a:gd name="T8" fmla="*/ 232 w 1052"/>
                <a:gd name="T9" fmla="*/ 885 h 1191"/>
                <a:gd name="T10" fmla="*/ 350 w 1052"/>
                <a:gd name="T11" fmla="*/ 796 h 1191"/>
                <a:gd name="T12" fmla="*/ 396 w 1052"/>
                <a:gd name="T13" fmla="*/ 774 h 1191"/>
                <a:gd name="T14" fmla="*/ 442 w 1052"/>
                <a:gd name="T15" fmla="*/ 800 h 1191"/>
                <a:gd name="T16" fmla="*/ 445 w 1052"/>
                <a:gd name="T17" fmla="*/ 546 h 1191"/>
                <a:gd name="T18" fmla="*/ 483 w 1052"/>
                <a:gd name="T19" fmla="*/ 391 h 1191"/>
                <a:gd name="T20" fmla="*/ 612 w 1052"/>
                <a:gd name="T21" fmla="*/ 592 h 1191"/>
                <a:gd name="T22" fmla="*/ 536 w 1052"/>
                <a:gd name="T23" fmla="*/ 770 h 1191"/>
                <a:gd name="T24" fmla="*/ 520 w 1052"/>
                <a:gd name="T25" fmla="*/ 950 h 1191"/>
                <a:gd name="T26" fmla="*/ 622 w 1052"/>
                <a:gd name="T27" fmla="*/ 915 h 1191"/>
                <a:gd name="T28" fmla="*/ 745 w 1052"/>
                <a:gd name="T29" fmla="*/ 835 h 1191"/>
                <a:gd name="T30" fmla="*/ 890 w 1052"/>
                <a:gd name="T31" fmla="*/ 787 h 1191"/>
                <a:gd name="T32" fmla="*/ 773 w 1052"/>
                <a:gd name="T33" fmla="*/ 571 h 1191"/>
                <a:gd name="T34" fmla="*/ 813 w 1052"/>
                <a:gd name="T35" fmla="*/ 359 h 1191"/>
                <a:gd name="T36" fmla="*/ 831 w 1052"/>
                <a:gd name="T37" fmla="*/ 236 h 1191"/>
                <a:gd name="T38" fmla="*/ 672 w 1052"/>
                <a:gd name="T39" fmla="*/ 257 h 1191"/>
                <a:gd name="T40" fmla="*/ 597 w 1052"/>
                <a:gd name="T41" fmla="*/ 303 h 1191"/>
                <a:gd name="T42" fmla="*/ 486 w 1052"/>
                <a:gd name="T43" fmla="*/ 381 h 1191"/>
                <a:gd name="T44" fmla="*/ 504 w 1052"/>
                <a:gd name="T45" fmla="*/ 275 h 1191"/>
                <a:gd name="T46" fmla="*/ 357 w 1052"/>
                <a:gd name="T47" fmla="*/ 191 h 1191"/>
                <a:gd name="T48" fmla="*/ 349 w 1052"/>
                <a:gd name="T49" fmla="*/ 312 h 1191"/>
                <a:gd name="T50" fmla="*/ 271 w 1052"/>
                <a:gd name="T51" fmla="*/ 274 h 1191"/>
                <a:gd name="T52" fmla="*/ 166 w 1052"/>
                <a:gd name="T53" fmla="*/ 346 h 1191"/>
                <a:gd name="T54" fmla="*/ 893 w 1052"/>
                <a:gd name="T55" fmla="*/ 160 h 1191"/>
                <a:gd name="T56" fmla="*/ 884 w 1052"/>
                <a:gd name="T57" fmla="*/ 997 h 1191"/>
                <a:gd name="T58" fmla="*/ 741 w 1052"/>
                <a:gd name="T59" fmla="*/ 1001 h 1191"/>
                <a:gd name="T60" fmla="*/ 791 w 1052"/>
                <a:gd name="T61" fmla="*/ 1140 h 1191"/>
                <a:gd name="T62" fmla="*/ 975 w 1052"/>
                <a:gd name="T63" fmla="*/ 1162 h 1191"/>
                <a:gd name="T64" fmla="*/ 1048 w 1052"/>
                <a:gd name="T65" fmla="*/ 1027 h 1191"/>
                <a:gd name="T66" fmla="*/ 1052 w 1052"/>
                <a:gd name="T67" fmla="*/ 0 h 1191"/>
                <a:gd name="T68" fmla="*/ 157 w 1052"/>
                <a:gd name="T69" fmla="*/ 5 h 1191"/>
                <a:gd name="T70" fmla="*/ 4 w 1052"/>
                <a:gd name="T71" fmla="*/ 165 h 1191"/>
                <a:gd name="T72" fmla="*/ 0 w 1052"/>
                <a:gd name="T73" fmla="*/ 1156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2" h="1191">
                  <a:moveTo>
                    <a:pt x="166" y="374"/>
                  </a:moveTo>
                  <a:cubicBezTo>
                    <a:pt x="198" y="421"/>
                    <a:pt x="198" y="421"/>
                    <a:pt x="198" y="421"/>
                  </a:cubicBezTo>
                  <a:cubicBezTo>
                    <a:pt x="208" y="434"/>
                    <a:pt x="237" y="482"/>
                    <a:pt x="287" y="563"/>
                  </a:cubicBezTo>
                  <a:cubicBezTo>
                    <a:pt x="270" y="620"/>
                    <a:pt x="253" y="663"/>
                    <a:pt x="235" y="693"/>
                  </a:cubicBezTo>
                  <a:cubicBezTo>
                    <a:pt x="216" y="724"/>
                    <a:pt x="193" y="756"/>
                    <a:pt x="166" y="790"/>
                  </a:cubicBezTo>
                  <a:lnTo>
                    <a:pt x="166" y="374"/>
                  </a:lnTo>
                  <a:close/>
                  <a:moveTo>
                    <a:pt x="169" y="1156"/>
                  </a:moveTo>
                  <a:cubicBezTo>
                    <a:pt x="166" y="977"/>
                    <a:pt x="166" y="977"/>
                    <a:pt x="166" y="977"/>
                  </a:cubicBezTo>
                  <a:cubicBezTo>
                    <a:pt x="166" y="812"/>
                    <a:pt x="166" y="812"/>
                    <a:pt x="166" y="812"/>
                  </a:cubicBezTo>
                  <a:cubicBezTo>
                    <a:pt x="199" y="846"/>
                    <a:pt x="221" y="870"/>
                    <a:pt x="232" y="885"/>
                  </a:cubicBezTo>
                  <a:cubicBezTo>
                    <a:pt x="243" y="899"/>
                    <a:pt x="253" y="914"/>
                    <a:pt x="263" y="929"/>
                  </a:cubicBezTo>
                  <a:cubicBezTo>
                    <a:pt x="310" y="862"/>
                    <a:pt x="339" y="818"/>
                    <a:pt x="350" y="796"/>
                  </a:cubicBezTo>
                  <a:cubicBezTo>
                    <a:pt x="361" y="774"/>
                    <a:pt x="371" y="754"/>
                    <a:pt x="379" y="737"/>
                  </a:cubicBezTo>
                  <a:cubicBezTo>
                    <a:pt x="396" y="774"/>
                    <a:pt x="396" y="774"/>
                    <a:pt x="396" y="774"/>
                  </a:cubicBezTo>
                  <a:cubicBezTo>
                    <a:pt x="399" y="781"/>
                    <a:pt x="405" y="799"/>
                    <a:pt x="413" y="829"/>
                  </a:cubicBezTo>
                  <a:cubicBezTo>
                    <a:pt x="442" y="800"/>
                    <a:pt x="442" y="800"/>
                    <a:pt x="442" y="800"/>
                  </a:cubicBezTo>
                  <a:cubicBezTo>
                    <a:pt x="460" y="782"/>
                    <a:pt x="493" y="759"/>
                    <a:pt x="541" y="732"/>
                  </a:cubicBezTo>
                  <a:cubicBezTo>
                    <a:pt x="508" y="667"/>
                    <a:pt x="476" y="605"/>
                    <a:pt x="445" y="546"/>
                  </a:cubicBezTo>
                  <a:cubicBezTo>
                    <a:pt x="458" y="500"/>
                    <a:pt x="458" y="500"/>
                    <a:pt x="458" y="500"/>
                  </a:cubicBezTo>
                  <a:cubicBezTo>
                    <a:pt x="463" y="484"/>
                    <a:pt x="470" y="448"/>
                    <a:pt x="483" y="391"/>
                  </a:cubicBezTo>
                  <a:cubicBezTo>
                    <a:pt x="524" y="445"/>
                    <a:pt x="549" y="479"/>
                    <a:pt x="559" y="493"/>
                  </a:cubicBezTo>
                  <a:cubicBezTo>
                    <a:pt x="569" y="507"/>
                    <a:pt x="587" y="540"/>
                    <a:pt x="612" y="592"/>
                  </a:cubicBezTo>
                  <a:cubicBezTo>
                    <a:pt x="592" y="650"/>
                    <a:pt x="592" y="650"/>
                    <a:pt x="592" y="650"/>
                  </a:cubicBezTo>
                  <a:cubicBezTo>
                    <a:pt x="578" y="690"/>
                    <a:pt x="559" y="730"/>
                    <a:pt x="536" y="770"/>
                  </a:cubicBezTo>
                  <a:cubicBezTo>
                    <a:pt x="512" y="810"/>
                    <a:pt x="478" y="851"/>
                    <a:pt x="435" y="895"/>
                  </a:cubicBezTo>
                  <a:cubicBezTo>
                    <a:pt x="478" y="920"/>
                    <a:pt x="506" y="939"/>
                    <a:pt x="520" y="950"/>
                  </a:cubicBezTo>
                  <a:cubicBezTo>
                    <a:pt x="533" y="961"/>
                    <a:pt x="548" y="975"/>
                    <a:pt x="565" y="990"/>
                  </a:cubicBezTo>
                  <a:cubicBezTo>
                    <a:pt x="588" y="963"/>
                    <a:pt x="608" y="938"/>
                    <a:pt x="622" y="915"/>
                  </a:cubicBezTo>
                  <a:cubicBezTo>
                    <a:pt x="637" y="893"/>
                    <a:pt x="666" y="841"/>
                    <a:pt x="710" y="760"/>
                  </a:cubicBezTo>
                  <a:cubicBezTo>
                    <a:pt x="745" y="835"/>
                    <a:pt x="745" y="835"/>
                    <a:pt x="745" y="835"/>
                  </a:cubicBezTo>
                  <a:cubicBezTo>
                    <a:pt x="748" y="841"/>
                    <a:pt x="756" y="864"/>
                    <a:pt x="769" y="903"/>
                  </a:cubicBezTo>
                  <a:cubicBezTo>
                    <a:pt x="813" y="856"/>
                    <a:pt x="853" y="817"/>
                    <a:pt x="890" y="787"/>
                  </a:cubicBezTo>
                  <a:cubicBezTo>
                    <a:pt x="867" y="743"/>
                    <a:pt x="867" y="743"/>
                    <a:pt x="867" y="743"/>
                  </a:cubicBezTo>
                  <a:cubicBezTo>
                    <a:pt x="866" y="739"/>
                    <a:pt x="834" y="682"/>
                    <a:pt x="773" y="571"/>
                  </a:cubicBezTo>
                  <a:cubicBezTo>
                    <a:pt x="790" y="486"/>
                    <a:pt x="790" y="486"/>
                    <a:pt x="790" y="486"/>
                  </a:cubicBezTo>
                  <a:cubicBezTo>
                    <a:pt x="797" y="454"/>
                    <a:pt x="805" y="412"/>
                    <a:pt x="813" y="359"/>
                  </a:cubicBezTo>
                  <a:cubicBezTo>
                    <a:pt x="825" y="277"/>
                    <a:pt x="825" y="277"/>
                    <a:pt x="825" y="277"/>
                  </a:cubicBezTo>
                  <a:cubicBezTo>
                    <a:pt x="826" y="268"/>
                    <a:pt x="828" y="254"/>
                    <a:pt x="831" y="236"/>
                  </a:cubicBezTo>
                  <a:cubicBezTo>
                    <a:pt x="779" y="232"/>
                    <a:pt x="726" y="225"/>
                    <a:pt x="672" y="213"/>
                  </a:cubicBezTo>
                  <a:cubicBezTo>
                    <a:pt x="672" y="257"/>
                    <a:pt x="672" y="257"/>
                    <a:pt x="672" y="257"/>
                  </a:cubicBezTo>
                  <a:cubicBezTo>
                    <a:pt x="672" y="279"/>
                    <a:pt x="668" y="324"/>
                    <a:pt x="659" y="391"/>
                  </a:cubicBezTo>
                  <a:cubicBezTo>
                    <a:pt x="636" y="359"/>
                    <a:pt x="616" y="329"/>
                    <a:pt x="597" y="303"/>
                  </a:cubicBezTo>
                  <a:cubicBezTo>
                    <a:pt x="569" y="330"/>
                    <a:pt x="569" y="330"/>
                    <a:pt x="569" y="330"/>
                  </a:cubicBezTo>
                  <a:cubicBezTo>
                    <a:pt x="553" y="345"/>
                    <a:pt x="526" y="362"/>
                    <a:pt x="486" y="381"/>
                  </a:cubicBezTo>
                  <a:cubicBezTo>
                    <a:pt x="500" y="310"/>
                    <a:pt x="500" y="310"/>
                    <a:pt x="500" y="310"/>
                  </a:cubicBezTo>
                  <a:cubicBezTo>
                    <a:pt x="500" y="308"/>
                    <a:pt x="501" y="297"/>
                    <a:pt x="504" y="275"/>
                  </a:cubicBezTo>
                  <a:cubicBezTo>
                    <a:pt x="508" y="254"/>
                    <a:pt x="511" y="236"/>
                    <a:pt x="514" y="221"/>
                  </a:cubicBezTo>
                  <a:cubicBezTo>
                    <a:pt x="452" y="215"/>
                    <a:pt x="399" y="205"/>
                    <a:pt x="357" y="191"/>
                  </a:cubicBezTo>
                  <a:cubicBezTo>
                    <a:pt x="355" y="246"/>
                    <a:pt x="355" y="246"/>
                    <a:pt x="355" y="246"/>
                  </a:cubicBezTo>
                  <a:cubicBezTo>
                    <a:pt x="354" y="270"/>
                    <a:pt x="352" y="292"/>
                    <a:pt x="349" y="312"/>
                  </a:cubicBezTo>
                  <a:cubicBezTo>
                    <a:pt x="347" y="333"/>
                    <a:pt x="344" y="355"/>
                    <a:pt x="338" y="378"/>
                  </a:cubicBezTo>
                  <a:cubicBezTo>
                    <a:pt x="313" y="340"/>
                    <a:pt x="290" y="306"/>
                    <a:pt x="271" y="274"/>
                  </a:cubicBezTo>
                  <a:cubicBezTo>
                    <a:pt x="238" y="303"/>
                    <a:pt x="215" y="321"/>
                    <a:pt x="203" y="328"/>
                  </a:cubicBezTo>
                  <a:cubicBezTo>
                    <a:pt x="190" y="334"/>
                    <a:pt x="178" y="340"/>
                    <a:pt x="166" y="346"/>
                  </a:cubicBezTo>
                  <a:cubicBezTo>
                    <a:pt x="166" y="160"/>
                    <a:pt x="166" y="160"/>
                    <a:pt x="166" y="160"/>
                  </a:cubicBezTo>
                  <a:cubicBezTo>
                    <a:pt x="893" y="160"/>
                    <a:pt x="893" y="160"/>
                    <a:pt x="893" y="160"/>
                  </a:cubicBezTo>
                  <a:cubicBezTo>
                    <a:pt x="893" y="959"/>
                    <a:pt x="893" y="959"/>
                    <a:pt x="893" y="959"/>
                  </a:cubicBezTo>
                  <a:cubicBezTo>
                    <a:pt x="893" y="975"/>
                    <a:pt x="890" y="987"/>
                    <a:pt x="884" y="997"/>
                  </a:cubicBezTo>
                  <a:cubicBezTo>
                    <a:pt x="878" y="1006"/>
                    <a:pt x="859" y="1010"/>
                    <a:pt x="827" y="1009"/>
                  </a:cubicBezTo>
                  <a:cubicBezTo>
                    <a:pt x="800" y="1008"/>
                    <a:pt x="772" y="1006"/>
                    <a:pt x="741" y="1001"/>
                  </a:cubicBezTo>
                  <a:cubicBezTo>
                    <a:pt x="761" y="1045"/>
                    <a:pt x="761" y="1045"/>
                    <a:pt x="761" y="1045"/>
                  </a:cubicBezTo>
                  <a:cubicBezTo>
                    <a:pt x="779" y="1086"/>
                    <a:pt x="789" y="1118"/>
                    <a:pt x="791" y="1140"/>
                  </a:cubicBezTo>
                  <a:cubicBezTo>
                    <a:pt x="794" y="1161"/>
                    <a:pt x="796" y="1179"/>
                    <a:pt x="797" y="1191"/>
                  </a:cubicBezTo>
                  <a:cubicBezTo>
                    <a:pt x="879" y="1186"/>
                    <a:pt x="938" y="1176"/>
                    <a:pt x="975" y="1162"/>
                  </a:cubicBezTo>
                  <a:cubicBezTo>
                    <a:pt x="1012" y="1149"/>
                    <a:pt x="1033" y="1130"/>
                    <a:pt x="1039" y="1105"/>
                  </a:cubicBezTo>
                  <a:cubicBezTo>
                    <a:pt x="1046" y="1081"/>
                    <a:pt x="1048" y="1055"/>
                    <a:pt x="1048" y="1027"/>
                  </a:cubicBezTo>
                  <a:cubicBezTo>
                    <a:pt x="1048" y="165"/>
                    <a:pt x="1048" y="165"/>
                    <a:pt x="1048" y="165"/>
                  </a:cubicBezTo>
                  <a:cubicBezTo>
                    <a:pt x="1052" y="0"/>
                    <a:pt x="1052" y="0"/>
                    <a:pt x="1052" y="0"/>
                  </a:cubicBezTo>
                  <a:cubicBezTo>
                    <a:pt x="898" y="5"/>
                    <a:pt x="898" y="5"/>
                    <a:pt x="898" y="5"/>
                  </a:cubicBezTo>
                  <a:cubicBezTo>
                    <a:pt x="157" y="5"/>
                    <a:pt x="157" y="5"/>
                    <a:pt x="157" y="5"/>
                  </a:cubicBezTo>
                  <a:cubicBezTo>
                    <a:pt x="0" y="0"/>
                    <a:pt x="0" y="0"/>
                    <a:pt x="0" y="0"/>
                  </a:cubicBezTo>
                  <a:cubicBezTo>
                    <a:pt x="4" y="165"/>
                    <a:pt x="4" y="165"/>
                    <a:pt x="4" y="165"/>
                  </a:cubicBezTo>
                  <a:cubicBezTo>
                    <a:pt x="4" y="977"/>
                    <a:pt x="4" y="977"/>
                    <a:pt x="4" y="977"/>
                  </a:cubicBezTo>
                  <a:cubicBezTo>
                    <a:pt x="0" y="1156"/>
                    <a:pt x="0" y="1156"/>
                    <a:pt x="0" y="1156"/>
                  </a:cubicBezTo>
                  <a:lnTo>
                    <a:pt x="169" y="1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66" name="矩形 65"/>
          <p:cNvSpPr/>
          <p:nvPr/>
        </p:nvSpPr>
        <p:spPr>
          <a:xfrm>
            <a:off x="450981" y="214730"/>
            <a:ext cx="3057247" cy="523220"/>
          </a:xfrm>
          <a:prstGeom prst="rect">
            <a:avLst/>
          </a:prstGeom>
        </p:spPr>
        <p:txBody>
          <a:bodyPr wrap="none">
            <a:spAutoFit/>
          </a:bodyPr>
          <a:lstStyle/>
          <a:p>
            <a:r>
              <a:rPr lang="zh-CN" altLang="en-US" sz="2800" dirty="0">
                <a:solidFill>
                  <a:srgbClr val="03816F"/>
                </a:solidFill>
                <a:latin typeface="方正粗宋简体" panose="03000509000000000000" pitchFamily="65" charset="-122"/>
                <a:ea typeface="方正粗宋简体" panose="03000509000000000000" pitchFamily="65" charset="-122"/>
              </a:rPr>
              <a:t>六、备用图标图表</a:t>
            </a:r>
          </a:p>
        </p:txBody>
      </p:sp>
      <p:grpSp>
        <p:nvGrpSpPr>
          <p:cNvPr id="110" name="组合 109"/>
          <p:cNvGrpSpPr/>
          <p:nvPr/>
        </p:nvGrpSpPr>
        <p:grpSpPr>
          <a:xfrm>
            <a:off x="4586288" y="3025775"/>
            <a:ext cx="6386512" cy="1128713"/>
            <a:chOff x="0" y="0"/>
            <a:chExt cx="6386640" cy="1128011"/>
          </a:xfrm>
          <a:solidFill>
            <a:srgbClr val="279180"/>
          </a:solidFill>
        </p:grpSpPr>
        <p:sp>
          <p:nvSpPr>
            <p:cNvPr id="111" name="圆角矩形 17"/>
            <p:cNvSpPr/>
            <p:nvPr/>
          </p:nvSpPr>
          <p:spPr>
            <a:xfrm>
              <a:off x="0" y="0"/>
              <a:ext cx="6386640" cy="1128011"/>
            </a:xfrm>
            <a:prstGeom prst="roundRect">
              <a:avLst>
                <a:gd name="adj" fmla="val 9991"/>
              </a:avLst>
            </a:prstGeom>
            <a:grpFill/>
            <a:ln w="9525">
              <a:noFill/>
            </a:ln>
          </p:spPr>
          <p:txBody>
            <a:bodyPr anchor="ctr"/>
            <a:lstStyle/>
            <a:p>
              <a:pPr marL="0" marR="0" lvl="2"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dirty="0">
                <a:ln>
                  <a:noFill/>
                </a:ln>
                <a:solidFill>
                  <a:srgbClr val="C4261D"/>
                </a:solidFill>
                <a:effectLst/>
                <a:uLnTx/>
                <a:uFillTx/>
                <a:latin typeface="Arial" panose="020B0604020202020204" pitchFamily="34" charset="0"/>
                <a:ea typeface="宋体" panose="02010600030101010101" pitchFamily="2" charset="-122"/>
              </a:endParaRPr>
            </a:p>
          </p:txBody>
        </p:sp>
        <p:sp>
          <p:nvSpPr>
            <p:cNvPr id="112" name="TextBox 32"/>
            <p:cNvSpPr txBox="1"/>
            <p:nvPr/>
          </p:nvSpPr>
          <p:spPr>
            <a:xfrm>
              <a:off x="843883" y="258546"/>
              <a:ext cx="5110710" cy="692968"/>
            </a:xfrm>
            <a:prstGeom prst="rect">
              <a:avLst/>
            </a:prstGeom>
            <a:grpFill/>
            <a:ln w="9525">
              <a:noFill/>
            </a:ln>
          </p:spPr>
          <p:txBody>
            <a:bodyPr anchor="ct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r>
                <a:rPr kumimoji="0" lang="zh-CN" altLang="en-US" sz="1800" b="0" i="0" u="none" strike="noStrike" kern="0" cap="none" spc="0" normalizeH="0" baseline="0" noProof="0" dirty="0">
                  <a:ln>
                    <a:noFill/>
                  </a:ln>
                  <a:solidFill>
                    <a:srgbClr val="FFFFFF"/>
                  </a:solidFill>
                  <a:effectLst/>
                  <a:uLnTx/>
                  <a:uFillTx/>
                  <a:latin typeface="Arial" panose="020B0604020202020204" pitchFamily="34" charset="0"/>
                  <a:ea typeface="微软雅黑" panose="020B0503020204020204" pitchFamily="2" charset="-122"/>
                </a:rPr>
                <a:t>简单阐明课题的经济效益方面的价值简单阐明课题的经济效益方面的价值简单阐明课题的经济效益方面的价值</a:t>
              </a:r>
            </a:p>
          </p:txBody>
        </p:sp>
      </p:grpSp>
      <p:grpSp>
        <p:nvGrpSpPr>
          <p:cNvPr id="113" name="组合 112"/>
          <p:cNvGrpSpPr/>
          <p:nvPr/>
        </p:nvGrpSpPr>
        <p:grpSpPr>
          <a:xfrm>
            <a:off x="4586288" y="4411663"/>
            <a:ext cx="6386512" cy="1128712"/>
            <a:chOff x="0" y="0"/>
            <a:chExt cx="6386640" cy="1128011"/>
          </a:xfrm>
          <a:solidFill>
            <a:srgbClr val="279180"/>
          </a:solidFill>
        </p:grpSpPr>
        <p:sp>
          <p:nvSpPr>
            <p:cNvPr id="114" name="圆角矩形 23"/>
            <p:cNvSpPr/>
            <p:nvPr/>
          </p:nvSpPr>
          <p:spPr>
            <a:xfrm>
              <a:off x="0" y="0"/>
              <a:ext cx="6386640" cy="1128011"/>
            </a:xfrm>
            <a:prstGeom prst="roundRect">
              <a:avLst>
                <a:gd name="adj" fmla="val 9991"/>
              </a:avLst>
            </a:prstGeom>
            <a:grpFill/>
            <a:ln w="9525">
              <a:noFill/>
            </a:ln>
          </p:spPr>
          <p:txBody>
            <a:bodyPr anchor="ctr"/>
            <a:lstStyle/>
            <a:p>
              <a:pPr marL="0" marR="0" lvl="2"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dirty="0">
                <a:ln>
                  <a:noFill/>
                </a:ln>
                <a:solidFill>
                  <a:srgbClr val="C4261D"/>
                </a:solidFill>
                <a:effectLst/>
                <a:uLnTx/>
                <a:uFillTx/>
                <a:latin typeface="Arial" panose="020B0604020202020204" pitchFamily="34" charset="0"/>
                <a:ea typeface="宋体" panose="02010600030101010101" pitchFamily="2" charset="-122"/>
              </a:endParaRPr>
            </a:p>
          </p:txBody>
        </p:sp>
        <p:sp>
          <p:nvSpPr>
            <p:cNvPr id="115" name="TextBox 32"/>
            <p:cNvSpPr txBox="1"/>
            <p:nvPr/>
          </p:nvSpPr>
          <p:spPr>
            <a:xfrm>
              <a:off x="843883" y="241358"/>
              <a:ext cx="5110710" cy="692968"/>
            </a:xfrm>
            <a:prstGeom prst="rect">
              <a:avLst/>
            </a:prstGeom>
            <a:grpFill/>
            <a:ln w="9525">
              <a:noFill/>
            </a:ln>
          </p:spPr>
          <p:txBody>
            <a:bodyPr anchor="ct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r>
                <a:rPr kumimoji="0" lang="zh-CN" altLang="en-US" sz="1800" b="0" i="0" u="none" strike="noStrike" kern="0" cap="none" spc="0" normalizeH="0" baseline="0" noProof="0" dirty="0">
                  <a:ln>
                    <a:noFill/>
                  </a:ln>
                  <a:solidFill>
                    <a:srgbClr val="FFFFFF"/>
                  </a:solidFill>
                  <a:effectLst/>
                  <a:uLnTx/>
                  <a:uFillTx/>
                  <a:latin typeface="Arial" panose="020B0604020202020204" pitchFamily="34" charset="0"/>
                  <a:ea typeface="微软雅黑" panose="020B0503020204020204" pitchFamily="2" charset="-122"/>
                </a:rPr>
                <a:t>简单阐明课题所能带来的社会效益，如示范效应，产业上游带动效应等。</a:t>
              </a:r>
            </a:p>
          </p:txBody>
        </p:sp>
      </p:grpSp>
      <p:grpSp>
        <p:nvGrpSpPr>
          <p:cNvPr id="116" name="组合 115"/>
          <p:cNvGrpSpPr/>
          <p:nvPr/>
        </p:nvGrpSpPr>
        <p:grpSpPr>
          <a:xfrm>
            <a:off x="4586288" y="1651000"/>
            <a:ext cx="6386512" cy="1128713"/>
            <a:chOff x="0" y="0"/>
            <a:chExt cx="6386641" cy="1128011"/>
          </a:xfrm>
          <a:solidFill>
            <a:srgbClr val="279180"/>
          </a:solidFill>
        </p:grpSpPr>
        <p:sp>
          <p:nvSpPr>
            <p:cNvPr id="117" name="圆角矩形 11"/>
            <p:cNvSpPr/>
            <p:nvPr/>
          </p:nvSpPr>
          <p:spPr>
            <a:xfrm>
              <a:off x="0" y="0"/>
              <a:ext cx="6386641" cy="1128011"/>
            </a:xfrm>
            <a:prstGeom prst="roundRect">
              <a:avLst>
                <a:gd name="adj" fmla="val 9991"/>
              </a:avLst>
            </a:prstGeom>
            <a:grpFill/>
            <a:ln w="9525">
              <a:noFill/>
            </a:ln>
          </p:spPr>
          <p:txBody>
            <a:bodyPr anchor="ctr"/>
            <a:lstStyle/>
            <a:p>
              <a:pPr marL="0" marR="0" lvl="2"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dirty="0">
                <a:ln>
                  <a:noFill/>
                </a:ln>
                <a:solidFill>
                  <a:srgbClr val="C4261D"/>
                </a:solidFill>
                <a:effectLst/>
                <a:uLnTx/>
                <a:uFillTx/>
                <a:latin typeface="Arial" panose="020B0604020202020204" pitchFamily="34" charset="0"/>
                <a:ea typeface="宋体" panose="02010600030101010101" pitchFamily="2" charset="-122"/>
              </a:endParaRPr>
            </a:p>
          </p:txBody>
        </p:sp>
        <p:sp>
          <p:nvSpPr>
            <p:cNvPr id="118" name="TextBox 32"/>
            <p:cNvSpPr txBox="1"/>
            <p:nvPr/>
          </p:nvSpPr>
          <p:spPr>
            <a:xfrm>
              <a:off x="843884" y="292587"/>
              <a:ext cx="5110710" cy="692968"/>
            </a:xfrm>
            <a:prstGeom prst="rect">
              <a:avLst/>
            </a:prstGeom>
            <a:grpFill/>
            <a:ln w="9525">
              <a:noFill/>
            </a:ln>
          </p:spPr>
          <p:txBody>
            <a:bodyPr anchor="ct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r>
                <a:rPr kumimoji="0" lang="zh-CN" altLang="en-US" sz="1800" b="0" i="0" u="none" strike="noStrike" kern="0" cap="none" spc="0" normalizeH="0" baseline="0" noProof="0" dirty="0">
                  <a:ln>
                    <a:noFill/>
                  </a:ln>
                  <a:solidFill>
                    <a:srgbClr val="FFFFFF"/>
                  </a:solidFill>
                  <a:effectLst/>
                  <a:uLnTx/>
                  <a:uFillTx/>
                  <a:latin typeface="Arial" panose="020B0604020202020204" pitchFamily="34" charset="0"/>
                  <a:ea typeface="微软雅黑" panose="020B0503020204020204" pitchFamily="2" charset="-122"/>
                </a:rPr>
                <a:t>简单说明理论课题的学术研究价值简单说明理论课题的学术研究价值简单说明理论课题的学术研究价值</a:t>
              </a:r>
            </a:p>
          </p:txBody>
        </p:sp>
      </p:grpSp>
      <p:sp>
        <p:nvSpPr>
          <p:cNvPr id="119" name="五边形 27"/>
          <p:cNvSpPr/>
          <p:nvPr/>
        </p:nvSpPr>
        <p:spPr>
          <a:xfrm>
            <a:off x="3275013" y="1944688"/>
            <a:ext cx="1852612" cy="568325"/>
          </a:xfrm>
          <a:prstGeom prst="homePlate">
            <a:avLst>
              <a:gd name="adj" fmla="val 50028"/>
            </a:avLst>
          </a:prstGeom>
          <a:solidFill>
            <a:srgbClr val="1D4C61"/>
          </a:solidFill>
          <a:ln w="9525">
            <a:noFill/>
          </a:ln>
        </p:spPr>
        <p:txBody>
          <a:bodyPr anchor="ctr"/>
          <a:lstStyle/>
          <a:p>
            <a:pPr marL="0" marR="0" lvl="0" indent="0" algn="ctr"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2000" b="1" i="0" u="none" strike="noStrike" kern="0" cap="none" spc="0" normalizeH="0" baseline="0" noProof="0" dirty="0">
              <a:ln>
                <a:noFill/>
              </a:ln>
              <a:solidFill>
                <a:srgbClr val="F8F8F8"/>
              </a:solidFill>
              <a:effectLst/>
              <a:uLnTx/>
              <a:uFillTx/>
              <a:latin typeface="Arial" panose="020B0604020202020204" pitchFamily="34" charset="0"/>
              <a:ea typeface="微软雅黑" panose="020B0503020204020204" pitchFamily="2" charset="-122"/>
            </a:endParaRPr>
          </a:p>
        </p:txBody>
      </p:sp>
      <p:sp>
        <p:nvSpPr>
          <p:cNvPr id="120" name="TextBox 22"/>
          <p:cNvSpPr txBox="1"/>
          <p:nvPr/>
        </p:nvSpPr>
        <p:spPr>
          <a:xfrm>
            <a:off x="3381375" y="2025650"/>
            <a:ext cx="1555750" cy="369888"/>
          </a:xfrm>
          <a:prstGeom prst="rect">
            <a:avLst/>
          </a:prstGeom>
          <a:noFill/>
          <a:ln w="9525">
            <a:noFill/>
          </a:ln>
        </p:spPr>
        <p:txBody>
          <a:bodyPr anchor="ctr"/>
          <a:lstStyle/>
          <a:p>
            <a:pPr fontAlgn="base">
              <a:spcBef>
                <a:spcPct val="0"/>
              </a:spcBef>
              <a:spcAft>
                <a:spcPct val="0"/>
              </a:spcAft>
              <a:buFont typeface="Arial" panose="020B0604020202020204" pitchFamily="34" charset="0"/>
              <a:buNone/>
            </a:pPr>
            <a:r>
              <a:rPr lang="zh-CN" altLang="en-US" b="1" dirty="0">
                <a:solidFill>
                  <a:srgbClr val="F8F8F8"/>
                </a:solidFill>
                <a:latin typeface="Arial" panose="020B0604020202020204" pitchFamily="34" charset="0"/>
                <a:ea typeface="微软雅黑" panose="020B0503020204020204" pitchFamily="2" charset="-122"/>
              </a:rPr>
              <a:t>理论研究价值</a:t>
            </a:r>
          </a:p>
        </p:txBody>
      </p:sp>
      <p:sp>
        <p:nvSpPr>
          <p:cNvPr id="121" name="五边形 30"/>
          <p:cNvSpPr/>
          <p:nvPr/>
        </p:nvSpPr>
        <p:spPr>
          <a:xfrm>
            <a:off x="3275013" y="3321050"/>
            <a:ext cx="1852612" cy="568325"/>
          </a:xfrm>
          <a:prstGeom prst="homePlate">
            <a:avLst>
              <a:gd name="adj" fmla="val 50028"/>
            </a:avLst>
          </a:prstGeom>
          <a:solidFill>
            <a:srgbClr val="1D4C61"/>
          </a:solidFill>
          <a:ln w="9525">
            <a:noFill/>
          </a:ln>
        </p:spPr>
        <p:txBody>
          <a:bodyPr anchor="ctr"/>
          <a:lstStyle/>
          <a:p>
            <a:pPr marL="0" marR="0" lvl="0" indent="0" algn="ctr"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2000" b="1" i="0" u="none" strike="noStrike" kern="0" cap="none" spc="0" normalizeH="0" baseline="0" noProof="0" dirty="0">
              <a:ln>
                <a:noFill/>
              </a:ln>
              <a:solidFill>
                <a:srgbClr val="F8F8F8"/>
              </a:solidFill>
              <a:effectLst/>
              <a:uLnTx/>
              <a:uFillTx/>
              <a:latin typeface="Arial" panose="020B0604020202020204" pitchFamily="34" charset="0"/>
              <a:ea typeface="微软雅黑" panose="020B0503020204020204" pitchFamily="2" charset="-122"/>
            </a:endParaRPr>
          </a:p>
        </p:txBody>
      </p:sp>
      <p:sp>
        <p:nvSpPr>
          <p:cNvPr id="122" name="TextBox 22"/>
          <p:cNvSpPr txBox="1"/>
          <p:nvPr/>
        </p:nvSpPr>
        <p:spPr>
          <a:xfrm>
            <a:off x="3389313" y="3424238"/>
            <a:ext cx="1547812" cy="368300"/>
          </a:xfrm>
          <a:prstGeom prst="rect">
            <a:avLst/>
          </a:prstGeom>
          <a:solidFill>
            <a:srgbClr val="1D4C61"/>
          </a:solidFill>
          <a:ln w="9525">
            <a:noFill/>
          </a:ln>
        </p:spPr>
        <p:txBody>
          <a:bodyPr anchor="ctr"/>
          <a:lstStyle/>
          <a:p>
            <a:pPr fontAlgn="base">
              <a:spcBef>
                <a:spcPct val="0"/>
              </a:spcBef>
              <a:spcAft>
                <a:spcPct val="0"/>
              </a:spcAft>
              <a:buFont typeface="Arial" panose="020B0604020202020204" pitchFamily="34" charset="0"/>
              <a:buNone/>
            </a:pPr>
            <a:r>
              <a:rPr lang="zh-CN" altLang="en-US" b="1" dirty="0">
                <a:solidFill>
                  <a:srgbClr val="F8F8F8"/>
                </a:solidFill>
                <a:latin typeface="Arial" panose="020B0604020202020204" pitchFamily="34" charset="0"/>
                <a:ea typeface="微软雅黑" panose="020B0503020204020204" pitchFamily="2" charset="-122"/>
              </a:rPr>
              <a:t>经济效益</a:t>
            </a:r>
          </a:p>
        </p:txBody>
      </p:sp>
      <p:sp>
        <p:nvSpPr>
          <p:cNvPr id="123" name="五边形 33"/>
          <p:cNvSpPr/>
          <p:nvPr/>
        </p:nvSpPr>
        <p:spPr>
          <a:xfrm>
            <a:off x="3275013" y="4718050"/>
            <a:ext cx="1852612" cy="569913"/>
          </a:xfrm>
          <a:prstGeom prst="homePlate">
            <a:avLst>
              <a:gd name="adj" fmla="val 49889"/>
            </a:avLst>
          </a:prstGeom>
          <a:solidFill>
            <a:srgbClr val="1D4C61"/>
          </a:solidFill>
          <a:ln w="9525">
            <a:noFill/>
          </a:ln>
        </p:spPr>
        <p:txBody>
          <a:bodyPr anchor="ctr"/>
          <a:lstStyle/>
          <a:p>
            <a:pPr marL="0" marR="0" lvl="0" indent="0" algn="ctr"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2000" b="1" i="0" u="none" strike="noStrike" kern="0" cap="none" spc="0" normalizeH="0" baseline="0" noProof="0" dirty="0">
              <a:ln>
                <a:noFill/>
              </a:ln>
              <a:solidFill>
                <a:srgbClr val="F8F8F8"/>
              </a:solidFill>
              <a:effectLst/>
              <a:uLnTx/>
              <a:uFillTx/>
              <a:latin typeface="Arial" panose="020B0604020202020204" pitchFamily="34" charset="0"/>
              <a:ea typeface="微软雅黑" panose="020B0503020204020204" pitchFamily="2" charset="-122"/>
            </a:endParaRPr>
          </a:p>
        </p:txBody>
      </p:sp>
      <p:sp>
        <p:nvSpPr>
          <p:cNvPr id="124" name="TextBox 22"/>
          <p:cNvSpPr txBox="1"/>
          <p:nvPr/>
        </p:nvSpPr>
        <p:spPr>
          <a:xfrm>
            <a:off x="3389313" y="4802188"/>
            <a:ext cx="1547812" cy="369887"/>
          </a:xfrm>
          <a:prstGeom prst="rect">
            <a:avLst/>
          </a:prstGeom>
          <a:noFill/>
          <a:ln w="9525">
            <a:noFill/>
          </a:ln>
        </p:spPr>
        <p:txBody>
          <a:bodyPr anchor="ctr"/>
          <a:lstStyle/>
          <a:p>
            <a:pPr fontAlgn="base">
              <a:spcBef>
                <a:spcPct val="0"/>
              </a:spcBef>
              <a:spcAft>
                <a:spcPct val="0"/>
              </a:spcAft>
              <a:buFont typeface="Arial" panose="020B0604020202020204" pitchFamily="34" charset="0"/>
              <a:buNone/>
            </a:pPr>
            <a:r>
              <a:rPr lang="zh-CN" altLang="en-US" b="1" dirty="0">
                <a:solidFill>
                  <a:srgbClr val="F8F8F8"/>
                </a:solidFill>
                <a:latin typeface="Arial" panose="020B0604020202020204" pitchFamily="34" charset="0"/>
                <a:ea typeface="微软雅黑" panose="020B0503020204020204" pitchFamily="2" charset="-122"/>
              </a:rPr>
              <a:t>社会效益</a:t>
            </a:r>
          </a:p>
        </p:txBody>
      </p:sp>
      <p:sp>
        <p:nvSpPr>
          <p:cNvPr id="125" name="任意多边形 35"/>
          <p:cNvSpPr/>
          <p:nvPr/>
        </p:nvSpPr>
        <p:spPr>
          <a:xfrm>
            <a:off x="2259013" y="2328863"/>
            <a:ext cx="1122362" cy="1265237"/>
          </a:xfrm>
          <a:custGeom>
            <a:avLst/>
            <a:gdLst/>
            <a:ahLst/>
            <a:cxnLst>
              <a:cxn ang="0">
                <a:pos x="0" y="1264987"/>
              </a:cxn>
              <a:cxn ang="0">
                <a:pos x="1121942" y="0"/>
              </a:cxn>
            </a:cxnLst>
            <a:rect l="0" t="0" r="0" b="0"/>
            <a:pathLst>
              <a:path w="1092530" h="1068780">
                <a:moveTo>
                  <a:pt x="0" y="1068780"/>
                </a:moveTo>
                <a:lnTo>
                  <a:pt x="1092530" y="0"/>
                </a:lnTo>
              </a:path>
            </a:pathLst>
          </a:custGeom>
          <a:noFill/>
          <a:ln w="9525" cap="flat" cmpd="sng">
            <a:solidFill>
              <a:srgbClr val="333333"/>
            </a:solidFill>
            <a:prstDash val="solid"/>
            <a:headEnd type="oval" w="med" len="med"/>
            <a:tailEnd type="oval" w="med" len="med"/>
          </a:ln>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C4261D"/>
              </a:solidFill>
              <a:effectLst/>
              <a:uLnTx/>
              <a:uFillTx/>
              <a:latin typeface="Arial" panose="020B0604020202020204" pitchFamily="34" charset="0"/>
              <a:ea typeface="宋体" panose="02010600030101010101" pitchFamily="2" charset="-122"/>
            </a:endParaRPr>
          </a:p>
        </p:txBody>
      </p:sp>
      <p:sp>
        <p:nvSpPr>
          <p:cNvPr id="126" name="任意多边形 36"/>
          <p:cNvSpPr/>
          <p:nvPr/>
        </p:nvSpPr>
        <p:spPr>
          <a:xfrm>
            <a:off x="2144713" y="3595688"/>
            <a:ext cx="1130300" cy="52387"/>
          </a:xfrm>
          <a:custGeom>
            <a:avLst/>
            <a:gdLst/>
            <a:ahLst/>
            <a:cxnLst>
              <a:cxn ang="0">
                <a:pos x="0" y="52010"/>
              </a:cxn>
              <a:cxn ang="0">
                <a:pos x="1130869" y="0"/>
              </a:cxn>
            </a:cxnLst>
            <a:rect l="0" t="0" r="0" b="0"/>
            <a:pathLst>
              <a:path w="1092530" h="1068780">
                <a:moveTo>
                  <a:pt x="0" y="1068780"/>
                </a:moveTo>
                <a:lnTo>
                  <a:pt x="1092530" y="0"/>
                </a:lnTo>
              </a:path>
            </a:pathLst>
          </a:custGeom>
          <a:noFill/>
          <a:ln w="9525" cap="flat" cmpd="sng">
            <a:solidFill>
              <a:srgbClr val="333333"/>
            </a:solidFill>
            <a:prstDash val="solid"/>
            <a:headEnd type="oval" w="med" len="med"/>
            <a:tailEnd type="oval" w="med" len="med"/>
          </a:ln>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C4261D"/>
              </a:solidFill>
              <a:effectLst/>
              <a:uLnTx/>
              <a:uFillTx/>
              <a:latin typeface="Arial" panose="020B0604020202020204" pitchFamily="34" charset="0"/>
              <a:ea typeface="宋体" panose="02010600030101010101" pitchFamily="2" charset="-122"/>
            </a:endParaRPr>
          </a:p>
        </p:txBody>
      </p:sp>
      <p:sp>
        <p:nvSpPr>
          <p:cNvPr id="127" name="任意多边形 38"/>
          <p:cNvSpPr/>
          <p:nvPr/>
        </p:nvSpPr>
        <p:spPr>
          <a:xfrm flipV="1">
            <a:off x="2259013" y="3598863"/>
            <a:ext cx="1122362" cy="1265237"/>
          </a:xfrm>
          <a:custGeom>
            <a:avLst/>
            <a:gdLst/>
            <a:ahLst/>
            <a:cxnLst>
              <a:cxn ang="0">
                <a:pos x="0" y="1264987"/>
              </a:cxn>
              <a:cxn ang="0">
                <a:pos x="1121942" y="0"/>
              </a:cxn>
            </a:cxnLst>
            <a:rect l="0" t="0" r="0" b="0"/>
            <a:pathLst>
              <a:path w="1092530" h="1068780">
                <a:moveTo>
                  <a:pt x="0" y="1068780"/>
                </a:moveTo>
                <a:lnTo>
                  <a:pt x="1092530" y="0"/>
                </a:lnTo>
              </a:path>
            </a:pathLst>
          </a:custGeom>
          <a:noFill/>
          <a:ln w="9525" cap="flat" cmpd="sng">
            <a:solidFill>
              <a:srgbClr val="333333"/>
            </a:solidFill>
            <a:prstDash val="solid"/>
            <a:headEnd type="oval" w="med" len="med"/>
            <a:tailEnd type="oval" w="med" len="med"/>
          </a:ln>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C4261D"/>
              </a:solidFill>
              <a:effectLst/>
              <a:uLnTx/>
              <a:uFillTx/>
              <a:latin typeface="Arial" panose="020B0604020202020204" pitchFamily="34" charset="0"/>
              <a:ea typeface="宋体" panose="02010600030101010101" pitchFamily="2" charset="-122"/>
            </a:endParaRPr>
          </a:p>
        </p:txBody>
      </p:sp>
      <p:sp>
        <p:nvSpPr>
          <p:cNvPr id="128" name="椭圆 40"/>
          <p:cNvSpPr/>
          <p:nvPr/>
        </p:nvSpPr>
        <p:spPr>
          <a:xfrm>
            <a:off x="1060450" y="2960688"/>
            <a:ext cx="1389063" cy="1385887"/>
          </a:xfrm>
          <a:prstGeom prst="ellipse">
            <a:avLst/>
          </a:prstGeom>
          <a:solidFill>
            <a:srgbClr val="72B332"/>
          </a:solidFill>
          <a:ln w="9525">
            <a:noFill/>
          </a:ln>
        </p:spPr>
        <p:txBody>
          <a:bodyPr anchor="ctr"/>
          <a:lstStyle/>
          <a:p>
            <a:pPr marL="0" marR="0" lvl="0" indent="0" algn="ctr" defTabSz="914400" eaLnBrk="1" fontAlgn="base" latinLnBrk="0" hangingPunct="1">
              <a:lnSpc>
                <a:spcPct val="100000"/>
              </a:lnSpc>
              <a:spcBef>
                <a:spcPct val="0"/>
              </a:spcBef>
              <a:spcAft>
                <a:spcPct val="0"/>
              </a:spcAft>
              <a:buClrTx/>
              <a:buSzTx/>
              <a:buFont typeface="Arial" panose="020B0604020202020204" pitchFamily="34" charset="0"/>
              <a:buNone/>
              <a:tabLst/>
              <a:defRPr/>
            </a:pPr>
            <a:r>
              <a:rPr kumimoji="0" lang="zh-CN" altLang="en-US" sz="2400" b="1" i="0" u="none" strike="noStrike" kern="0" cap="none" spc="0" normalizeH="0" baseline="0" noProof="0" dirty="0">
                <a:ln>
                  <a:noFill/>
                </a:ln>
                <a:solidFill>
                  <a:srgbClr val="F8F8F8"/>
                </a:solidFill>
                <a:effectLst/>
                <a:uLnTx/>
                <a:uFillTx/>
                <a:latin typeface="Arial" panose="020B0604020202020204" pitchFamily="34" charset="0"/>
                <a:ea typeface="微软雅黑" panose="020B0503020204020204" pitchFamily="2" charset="-122"/>
              </a:rPr>
              <a:t>选题意义</a:t>
            </a:r>
          </a:p>
        </p:txBody>
      </p:sp>
    </p:spTree>
    <p:custDataLst>
      <p:tags r:id="rId1"/>
    </p:custDataLst>
    <p:extLst>
      <p:ext uri="{BB962C8B-B14F-4D97-AF65-F5344CB8AC3E}">
        <p14:creationId xmlns:p14="http://schemas.microsoft.com/office/powerpoint/2010/main" val="747503192"/>
      </p:ext>
    </p:extLst>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p:cTn id="7" dur="500" fill="hold"/>
                                        <p:tgtEl>
                                          <p:spTgt spid="66"/>
                                        </p:tgtEl>
                                        <p:attrNameLst>
                                          <p:attrName>ppt_w</p:attrName>
                                        </p:attrNameLst>
                                      </p:cBhvr>
                                      <p:tavLst>
                                        <p:tav tm="0">
                                          <p:val>
                                            <p:fltVal val="0"/>
                                          </p:val>
                                        </p:tav>
                                        <p:tav tm="100000">
                                          <p:val>
                                            <p:strVal val="#ppt_w"/>
                                          </p:val>
                                        </p:tav>
                                      </p:tavLst>
                                    </p:anim>
                                    <p:anim calcmode="lin" valueType="num">
                                      <p:cBhvr>
                                        <p:cTn id="8" dur="500" fill="hold"/>
                                        <p:tgtEl>
                                          <p:spTgt spid="66"/>
                                        </p:tgtEl>
                                        <p:attrNameLst>
                                          <p:attrName>ppt_h</p:attrName>
                                        </p:attrNameLst>
                                      </p:cBhvr>
                                      <p:tavLst>
                                        <p:tav tm="0">
                                          <p:val>
                                            <p:fltVal val="0"/>
                                          </p:val>
                                        </p:tav>
                                        <p:tav tm="100000">
                                          <p:val>
                                            <p:strVal val="#ppt_h"/>
                                          </p:val>
                                        </p:tav>
                                      </p:tavLst>
                                    </p:anim>
                                    <p:animEffect transition="in" filter="fade">
                                      <p:cBhvr>
                                        <p:cTn id="9" dur="500"/>
                                        <p:tgtEl>
                                          <p:spTgt spid="66"/>
                                        </p:tgtEl>
                                      </p:cBhvr>
                                    </p:animEffect>
                                  </p:childTnLst>
                                </p:cTn>
                              </p:par>
                            </p:childTnLst>
                          </p:cTn>
                        </p:par>
                        <p:par>
                          <p:cTn id="10" fill="hold">
                            <p:stCondLst>
                              <p:cond delay="500"/>
                            </p:stCondLst>
                            <p:childTnLst>
                              <p:par>
                                <p:cTn id="11" presetID="21" presetClass="entr" presetSubtype="1" fill="hold" grpId="0" nodeType="afterEffect">
                                  <p:stCondLst>
                                    <p:cond delay="0"/>
                                  </p:stCondLst>
                                  <p:childTnLst>
                                    <p:set>
                                      <p:cBhvr>
                                        <p:cTn id="12" dur="1" fill="hold">
                                          <p:stCondLst>
                                            <p:cond delay="0"/>
                                          </p:stCondLst>
                                        </p:cTn>
                                        <p:tgtEl>
                                          <p:spTgt spid="128"/>
                                        </p:tgtEl>
                                        <p:attrNameLst>
                                          <p:attrName>style.visibility</p:attrName>
                                        </p:attrNameLst>
                                      </p:cBhvr>
                                      <p:to>
                                        <p:strVal val="visible"/>
                                      </p:to>
                                    </p:set>
                                    <p:animEffect transition="in" filter="wheel(1)">
                                      <p:cBhvr>
                                        <p:cTn id="13" dur="500"/>
                                        <p:tgtEl>
                                          <p:spTgt spid="128"/>
                                        </p:tgtEl>
                                      </p:cBhvr>
                                    </p:animEffect>
                                  </p:childTnLst>
                                </p:cTn>
                              </p:par>
                            </p:childTnLst>
                          </p:cTn>
                        </p:par>
                        <p:par>
                          <p:cTn id="14" fill="hold">
                            <p:stCondLst>
                              <p:cond delay="1000"/>
                            </p:stCondLst>
                            <p:childTnLst>
                              <p:par>
                                <p:cTn id="15" presetID="22" presetClass="entr" presetSubtype="4" fill="hold" nodeType="afterEffect">
                                  <p:stCondLst>
                                    <p:cond delay="0"/>
                                  </p:stCondLst>
                                  <p:childTnLst>
                                    <p:set>
                                      <p:cBhvr>
                                        <p:cTn id="16" dur="1" fill="hold">
                                          <p:stCondLst>
                                            <p:cond delay="0"/>
                                          </p:stCondLst>
                                        </p:cTn>
                                        <p:tgtEl>
                                          <p:spTgt spid="125"/>
                                        </p:tgtEl>
                                        <p:attrNameLst>
                                          <p:attrName>style.visibility</p:attrName>
                                        </p:attrNameLst>
                                      </p:cBhvr>
                                      <p:to>
                                        <p:strVal val="visible"/>
                                      </p:to>
                                    </p:set>
                                    <p:animEffect transition="in" filter="wipe(down)">
                                      <p:cBhvr>
                                        <p:cTn id="17" dur="500"/>
                                        <p:tgtEl>
                                          <p:spTgt spid="125"/>
                                        </p:tgtEl>
                                      </p:cBhvr>
                                    </p:animEffect>
                                  </p:childTnLst>
                                </p:cTn>
                              </p:par>
                            </p:childTnLst>
                          </p:cTn>
                        </p:par>
                        <p:par>
                          <p:cTn id="18" fill="hold">
                            <p:stCondLst>
                              <p:cond delay="1500"/>
                            </p:stCondLst>
                            <p:childTnLst>
                              <p:par>
                                <p:cTn id="19" presetID="31" presetClass="entr" presetSubtype="0" fill="hold" grpId="0" nodeType="afterEffect">
                                  <p:stCondLst>
                                    <p:cond delay="0"/>
                                  </p:stCondLst>
                                  <p:childTnLst>
                                    <p:set>
                                      <p:cBhvr>
                                        <p:cTn id="20" dur="1" fill="hold">
                                          <p:stCondLst>
                                            <p:cond delay="0"/>
                                          </p:stCondLst>
                                        </p:cTn>
                                        <p:tgtEl>
                                          <p:spTgt spid="119"/>
                                        </p:tgtEl>
                                        <p:attrNameLst>
                                          <p:attrName>style.visibility</p:attrName>
                                        </p:attrNameLst>
                                      </p:cBhvr>
                                      <p:to>
                                        <p:strVal val="visible"/>
                                      </p:to>
                                    </p:set>
                                    <p:anim calcmode="lin" valueType="num">
                                      <p:cBhvr>
                                        <p:cTn id="21" dur="300" fill="hold"/>
                                        <p:tgtEl>
                                          <p:spTgt spid="119"/>
                                        </p:tgtEl>
                                        <p:attrNameLst>
                                          <p:attrName>ppt_w</p:attrName>
                                        </p:attrNameLst>
                                      </p:cBhvr>
                                      <p:tavLst>
                                        <p:tav tm="0">
                                          <p:val>
                                            <p:fltVal val="0"/>
                                          </p:val>
                                        </p:tav>
                                        <p:tav tm="100000">
                                          <p:val>
                                            <p:strVal val="#ppt_w"/>
                                          </p:val>
                                        </p:tav>
                                      </p:tavLst>
                                    </p:anim>
                                    <p:anim calcmode="lin" valueType="num">
                                      <p:cBhvr>
                                        <p:cTn id="22" dur="300" fill="hold"/>
                                        <p:tgtEl>
                                          <p:spTgt spid="119"/>
                                        </p:tgtEl>
                                        <p:attrNameLst>
                                          <p:attrName>ppt_h</p:attrName>
                                        </p:attrNameLst>
                                      </p:cBhvr>
                                      <p:tavLst>
                                        <p:tav tm="0">
                                          <p:val>
                                            <p:fltVal val="0"/>
                                          </p:val>
                                        </p:tav>
                                        <p:tav tm="100000">
                                          <p:val>
                                            <p:strVal val="#ppt_h"/>
                                          </p:val>
                                        </p:tav>
                                      </p:tavLst>
                                    </p:anim>
                                    <p:anim calcmode="lin" valueType="num">
                                      <p:cBhvr>
                                        <p:cTn id="23" dur="300" fill="hold"/>
                                        <p:tgtEl>
                                          <p:spTgt spid="119"/>
                                        </p:tgtEl>
                                        <p:attrNameLst>
                                          <p:attrName>style.rotation</p:attrName>
                                        </p:attrNameLst>
                                      </p:cBhvr>
                                      <p:tavLst>
                                        <p:tav tm="0">
                                          <p:val>
                                            <p:fltVal val="90"/>
                                          </p:val>
                                        </p:tav>
                                        <p:tav tm="100000">
                                          <p:val>
                                            <p:fltVal val="0"/>
                                          </p:val>
                                        </p:tav>
                                      </p:tavLst>
                                    </p:anim>
                                    <p:animEffect transition="in" filter="fade">
                                      <p:cBhvr>
                                        <p:cTn id="24" dur="300"/>
                                        <p:tgtEl>
                                          <p:spTgt spid="119"/>
                                        </p:tgtEl>
                                      </p:cBhvr>
                                    </p:animEffect>
                                  </p:childTnLst>
                                </p:cTn>
                              </p:par>
                              <p:par>
                                <p:cTn id="25" presetID="31" presetClass="entr" presetSubtype="0" fill="hold" grpId="0" nodeType="withEffect">
                                  <p:stCondLst>
                                    <p:cond delay="0"/>
                                  </p:stCondLst>
                                  <p:childTnLst>
                                    <p:set>
                                      <p:cBhvr>
                                        <p:cTn id="26" dur="1" fill="hold">
                                          <p:stCondLst>
                                            <p:cond delay="0"/>
                                          </p:stCondLst>
                                        </p:cTn>
                                        <p:tgtEl>
                                          <p:spTgt spid="120"/>
                                        </p:tgtEl>
                                        <p:attrNameLst>
                                          <p:attrName>style.visibility</p:attrName>
                                        </p:attrNameLst>
                                      </p:cBhvr>
                                      <p:to>
                                        <p:strVal val="visible"/>
                                      </p:to>
                                    </p:set>
                                    <p:anim calcmode="lin" valueType="num">
                                      <p:cBhvr>
                                        <p:cTn id="27" dur="300" fill="hold"/>
                                        <p:tgtEl>
                                          <p:spTgt spid="120"/>
                                        </p:tgtEl>
                                        <p:attrNameLst>
                                          <p:attrName>ppt_w</p:attrName>
                                        </p:attrNameLst>
                                      </p:cBhvr>
                                      <p:tavLst>
                                        <p:tav tm="0">
                                          <p:val>
                                            <p:fltVal val="0"/>
                                          </p:val>
                                        </p:tav>
                                        <p:tav tm="100000">
                                          <p:val>
                                            <p:strVal val="#ppt_w"/>
                                          </p:val>
                                        </p:tav>
                                      </p:tavLst>
                                    </p:anim>
                                    <p:anim calcmode="lin" valueType="num">
                                      <p:cBhvr>
                                        <p:cTn id="28" dur="300" fill="hold"/>
                                        <p:tgtEl>
                                          <p:spTgt spid="120"/>
                                        </p:tgtEl>
                                        <p:attrNameLst>
                                          <p:attrName>ppt_h</p:attrName>
                                        </p:attrNameLst>
                                      </p:cBhvr>
                                      <p:tavLst>
                                        <p:tav tm="0">
                                          <p:val>
                                            <p:fltVal val="0"/>
                                          </p:val>
                                        </p:tav>
                                        <p:tav tm="100000">
                                          <p:val>
                                            <p:strVal val="#ppt_h"/>
                                          </p:val>
                                        </p:tav>
                                      </p:tavLst>
                                    </p:anim>
                                    <p:anim calcmode="lin" valueType="num">
                                      <p:cBhvr>
                                        <p:cTn id="29" dur="300" fill="hold"/>
                                        <p:tgtEl>
                                          <p:spTgt spid="120"/>
                                        </p:tgtEl>
                                        <p:attrNameLst>
                                          <p:attrName>style.rotation</p:attrName>
                                        </p:attrNameLst>
                                      </p:cBhvr>
                                      <p:tavLst>
                                        <p:tav tm="0">
                                          <p:val>
                                            <p:fltVal val="90"/>
                                          </p:val>
                                        </p:tav>
                                        <p:tav tm="100000">
                                          <p:val>
                                            <p:fltVal val="0"/>
                                          </p:val>
                                        </p:tav>
                                      </p:tavLst>
                                    </p:anim>
                                    <p:animEffect transition="in" filter="fade">
                                      <p:cBhvr>
                                        <p:cTn id="30" dur="300"/>
                                        <p:tgtEl>
                                          <p:spTgt spid="120"/>
                                        </p:tgtEl>
                                      </p:cBhvr>
                                    </p:animEffect>
                                  </p:childTnLst>
                                </p:cTn>
                              </p:par>
                            </p:childTnLst>
                          </p:cTn>
                        </p:par>
                        <p:par>
                          <p:cTn id="31" fill="hold">
                            <p:stCondLst>
                              <p:cond delay="1800"/>
                            </p:stCondLst>
                            <p:childTnLst>
                              <p:par>
                                <p:cTn id="32" presetID="22" presetClass="entr" presetSubtype="4" fill="hold" nodeType="afterEffect">
                                  <p:stCondLst>
                                    <p:cond delay="0"/>
                                  </p:stCondLst>
                                  <p:childTnLst>
                                    <p:set>
                                      <p:cBhvr>
                                        <p:cTn id="33" dur="1" fill="hold">
                                          <p:stCondLst>
                                            <p:cond delay="0"/>
                                          </p:stCondLst>
                                        </p:cTn>
                                        <p:tgtEl>
                                          <p:spTgt spid="116"/>
                                        </p:tgtEl>
                                        <p:attrNameLst>
                                          <p:attrName>style.visibility</p:attrName>
                                        </p:attrNameLst>
                                      </p:cBhvr>
                                      <p:to>
                                        <p:strVal val="visible"/>
                                      </p:to>
                                    </p:set>
                                    <p:animEffect transition="in" filter="wipe(down)">
                                      <p:cBhvr>
                                        <p:cTn id="34" dur="300"/>
                                        <p:tgtEl>
                                          <p:spTgt spid="116"/>
                                        </p:tgtEl>
                                      </p:cBhvr>
                                    </p:animEffect>
                                  </p:childTnLst>
                                </p:cTn>
                              </p:par>
                            </p:childTnLst>
                          </p:cTn>
                        </p:par>
                        <p:par>
                          <p:cTn id="35" fill="hold">
                            <p:stCondLst>
                              <p:cond delay="2100"/>
                            </p:stCondLst>
                            <p:childTnLst>
                              <p:par>
                                <p:cTn id="36" presetID="22" presetClass="entr" presetSubtype="8" fill="hold" nodeType="afterEffect">
                                  <p:stCondLst>
                                    <p:cond delay="0"/>
                                  </p:stCondLst>
                                  <p:childTnLst>
                                    <p:set>
                                      <p:cBhvr>
                                        <p:cTn id="37" dur="1" fill="hold">
                                          <p:stCondLst>
                                            <p:cond delay="0"/>
                                          </p:stCondLst>
                                        </p:cTn>
                                        <p:tgtEl>
                                          <p:spTgt spid="126"/>
                                        </p:tgtEl>
                                        <p:attrNameLst>
                                          <p:attrName>style.visibility</p:attrName>
                                        </p:attrNameLst>
                                      </p:cBhvr>
                                      <p:to>
                                        <p:strVal val="visible"/>
                                      </p:to>
                                    </p:set>
                                    <p:animEffect transition="in" filter="wipe(left)">
                                      <p:cBhvr>
                                        <p:cTn id="38" dur="500"/>
                                        <p:tgtEl>
                                          <p:spTgt spid="126"/>
                                        </p:tgtEl>
                                      </p:cBhvr>
                                    </p:animEffect>
                                  </p:childTnLst>
                                </p:cTn>
                              </p:par>
                            </p:childTnLst>
                          </p:cTn>
                        </p:par>
                        <p:par>
                          <p:cTn id="39" fill="hold">
                            <p:stCondLst>
                              <p:cond delay="2600"/>
                            </p:stCondLst>
                            <p:childTnLst>
                              <p:par>
                                <p:cTn id="40" presetID="31" presetClass="entr" presetSubtype="0" fill="hold" grpId="0" nodeType="afterEffect">
                                  <p:stCondLst>
                                    <p:cond delay="0"/>
                                  </p:stCondLst>
                                  <p:childTnLst>
                                    <p:set>
                                      <p:cBhvr>
                                        <p:cTn id="41" dur="1" fill="hold">
                                          <p:stCondLst>
                                            <p:cond delay="0"/>
                                          </p:stCondLst>
                                        </p:cTn>
                                        <p:tgtEl>
                                          <p:spTgt spid="121"/>
                                        </p:tgtEl>
                                        <p:attrNameLst>
                                          <p:attrName>style.visibility</p:attrName>
                                        </p:attrNameLst>
                                      </p:cBhvr>
                                      <p:to>
                                        <p:strVal val="visible"/>
                                      </p:to>
                                    </p:set>
                                    <p:anim calcmode="lin" valueType="num">
                                      <p:cBhvr>
                                        <p:cTn id="42" dur="300" fill="hold"/>
                                        <p:tgtEl>
                                          <p:spTgt spid="121"/>
                                        </p:tgtEl>
                                        <p:attrNameLst>
                                          <p:attrName>ppt_w</p:attrName>
                                        </p:attrNameLst>
                                      </p:cBhvr>
                                      <p:tavLst>
                                        <p:tav tm="0">
                                          <p:val>
                                            <p:fltVal val="0"/>
                                          </p:val>
                                        </p:tav>
                                        <p:tav tm="100000">
                                          <p:val>
                                            <p:strVal val="#ppt_w"/>
                                          </p:val>
                                        </p:tav>
                                      </p:tavLst>
                                    </p:anim>
                                    <p:anim calcmode="lin" valueType="num">
                                      <p:cBhvr>
                                        <p:cTn id="43" dur="300" fill="hold"/>
                                        <p:tgtEl>
                                          <p:spTgt spid="121"/>
                                        </p:tgtEl>
                                        <p:attrNameLst>
                                          <p:attrName>ppt_h</p:attrName>
                                        </p:attrNameLst>
                                      </p:cBhvr>
                                      <p:tavLst>
                                        <p:tav tm="0">
                                          <p:val>
                                            <p:fltVal val="0"/>
                                          </p:val>
                                        </p:tav>
                                        <p:tav tm="100000">
                                          <p:val>
                                            <p:strVal val="#ppt_h"/>
                                          </p:val>
                                        </p:tav>
                                      </p:tavLst>
                                    </p:anim>
                                    <p:anim calcmode="lin" valueType="num">
                                      <p:cBhvr>
                                        <p:cTn id="44" dur="300" fill="hold"/>
                                        <p:tgtEl>
                                          <p:spTgt spid="121"/>
                                        </p:tgtEl>
                                        <p:attrNameLst>
                                          <p:attrName>style.rotation</p:attrName>
                                        </p:attrNameLst>
                                      </p:cBhvr>
                                      <p:tavLst>
                                        <p:tav tm="0">
                                          <p:val>
                                            <p:fltVal val="90"/>
                                          </p:val>
                                        </p:tav>
                                        <p:tav tm="100000">
                                          <p:val>
                                            <p:fltVal val="0"/>
                                          </p:val>
                                        </p:tav>
                                      </p:tavLst>
                                    </p:anim>
                                    <p:animEffect transition="in" filter="fade">
                                      <p:cBhvr>
                                        <p:cTn id="45" dur="300"/>
                                        <p:tgtEl>
                                          <p:spTgt spid="121"/>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122"/>
                                        </p:tgtEl>
                                        <p:attrNameLst>
                                          <p:attrName>style.visibility</p:attrName>
                                        </p:attrNameLst>
                                      </p:cBhvr>
                                      <p:to>
                                        <p:strVal val="visible"/>
                                      </p:to>
                                    </p:set>
                                    <p:anim calcmode="lin" valueType="num">
                                      <p:cBhvr>
                                        <p:cTn id="48" dur="300" fill="hold"/>
                                        <p:tgtEl>
                                          <p:spTgt spid="122"/>
                                        </p:tgtEl>
                                        <p:attrNameLst>
                                          <p:attrName>ppt_w</p:attrName>
                                        </p:attrNameLst>
                                      </p:cBhvr>
                                      <p:tavLst>
                                        <p:tav tm="0">
                                          <p:val>
                                            <p:fltVal val="0"/>
                                          </p:val>
                                        </p:tav>
                                        <p:tav tm="100000">
                                          <p:val>
                                            <p:strVal val="#ppt_w"/>
                                          </p:val>
                                        </p:tav>
                                      </p:tavLst>
                                    </p:anim>
                                    <p:anim calcmode="lin" valueType="num">
                                      <p:cBhvr>
                                        <p:cTn id="49" dur="300" fill="hold"/>
                                        <p:tgtEl>
                                          <p:spTgt spid="122"/>
                                        </p:tgtEl>
                                        <p:attrNameLst>
                                          <p:attrName>ppt_h</p:attrName>
                                        </p:attrNameLst>
                                      </p:cBhvr>
                                      <p:tavLst>
                                        <p:tav tm="0">
                                          <p:val>
                                            <p:fltVal val="0"/>
                                          </p:val>
                                        </p:tav>
                                        <p:tav tm="100000">
                                          <p:val>
                                            <p:strVal val="#ppt_h"/>
                                          </p:val>
                                        </p:tav>
                                      </p:tavLst>
                                    </p:anim>
                                    <p:anim calcmode="lin" valueType="num">
                                      <p:cBhvr>
                                        <p:cTn id="50" dur="300" fill="hold"/>
                                        <p:tgtEl>
                                          <p:spTgt spid="122"/>
                                        </p:tgtEl>
                                        <p:attrNameLst>
                                          <p:attrName>style.rotation</p:attrName>
                                        </p:attrNameLst>
                                      </p:cBhvr>
                                      <p:tavLst>
                                        <p:tav tm="0">
                                          <p:val>
                                            <p:fltVal val="90"/>
                                          </p:val>
                                        </p:tav>
                                        <p:tav tm="100000">
                                          <p:val>
                                            <p:fltVal val="0"/>
                                          </p:val>
                                        </p:tav>
                                      </p:tavLst>
                                    </p:anim>
                                    <p:animEffect transition="in" filter="fade">
                                      <p:cBhvr>
                                        <p:cTn id="51" dur="300"/>
                                        <p:tgtEl>
                                          <p:spTgt spid="122"/>
                                        </p:tgtEl>
                                      </p:cBhvr>
                                    </p:animEffect>
                                  </p:childTnLst>
                                </p:cTn>
                              </p:par>
                            </p:childTnLst>
                          </p:cTn>
                        </p:par>
                        <p:par>
                          <p:cTn id="52" fill="hold">
                            <p:stCondLst>
                              <p:cond delay="2900"/>
                            </p:stCondLst>
                            <p:childTnLst>
                              <p:par>
                                <p:cTn id="53" presetID="22" presetClass="entr" presetSubtype="8" fill="hold" nodeType="afterEffect">
                                  <p:stCondLst>
                                    <p:cond delay="0"/>
                                  </p:stCondLst>
                                  <p:childTnLst>
                                    <p:set>
                                      <p:cBhvr>
                                        <p:cTn id="54" dur="1" fill="hold">
                                          <p:stCondLst>
                                            <p:cond delay="0"/>
                                          </p:stCondLst>
                                        </p:cTn>
                                        <p:tgtEl>
                                          <p:spTgt spid="110"/>
                                        </p:tgtEl>
                                        <p:attrNameLst>
                                          <p:attrName>style.visibility</p:attrName>
                                        </p:attrNameLst>
                                      </p:cBhvr>
                                      <p:to>
                                        <p:strVal val="visible"/>
                                      </p:to>
                                    </p:set>
                                    <p:animEffect transition="in" filter="wipe(left)">
                                      <p:cBhvr>
                                        <p:cTn id="55" dur="300"/>
                                        <p:tgtEl>
                                          <p:spTgt spid="110"/>
                                        </p:tgtEl>
                                      </p:cBhvr>
                                    </p:animEffect>
                                  </p:childTnLst>
                                </p:cTn>
                              </p:par>
                            </p:childTnLst>
                          </p:cTn>
                        </p:par>
                        <p:par>
                          <p:cTn id="56" fill="hold">
                            <p:stCondLst>
                              <p:cond delay="3200"/>
                            </p:stCondLst>
                            <p:childTnLst>
                              <p:par>
                                <p:cTn id="57" presetID="22" presetClass="entr" presetSubtype="8" fill="hold" nodeType="afterEffect">
                                  <p:stCondLst>
                                    <p:cond delay="0"/>
                                  </p:stCondLst>
                                  <p:childTnLst>
                                    <p:set>
                                      <p:cBhvr>
                                        <p:cTn id="58" dur="1" fill="hold">
                                          <p:stCondLst>
                                            <p:cond delay="0"/>
                                          </p:stCondLst>
                                        </p:cTn>
                                        <p:tgtEl>
                                          <p:spTgt spid="127"/>
                                        </p:tgtEl>
                                        <p:attrNameLst>
                                          <p:attrName>style.visibility</p:attrName>
                                        </p:attrNameLst>
                                      </p:cBhvr>
                                      <p:to>
                                        <p:strVal val="visible"/>
                                      </p:to>
                                    </p:set>
                                    <p:animEffect transition="in" filter="wipe(left)">
                                      <p:cBhvr>
                                        <p:cTn id="59" dur="500"/>
                                        <p:tgtEl>
                                          <p:spTgt spid="127"/>
                                        </p:tgtEl>
                                      </p:cBhvr>
                                    </p:animEffect>
                                  </p:childTnLst>
                                </p:cTn>
                              </p:par>
                            </p:childTnLst>
                          </p:cTn>
                        </p:par>
                        <p:par>
                          <p:cTn id="60" fill="hold">
                            <p:stCondLst>
                              <p:cond delay="3700"/>
                            </p:stCondLst>
                            <p:childTnLst>
                              <p:par>
                                <p:cTn id="61" presetID="31" presetClass="entr" presetSubtype="0" fill="hold" grpId="0" nodeType="afterEffect">
                                  <p:stCondLst>
                                    <p:cond delay="0"/>
                                  </p:stCondLst>
                                  <p:childTnLst>
                                    <p:set>
                                      <p:cBhvr>
                                        <p:cTn id="62" dur="1" fill="hold">
                                          <p:stCondLst>
                                            <p:cond delay="0"/>
                                          </p:stCondLst>
                                        </p:cTn>
                                        <p:tgtEl>
                                          <p:spTgt spid="123"/>
                                        </p:tgtEl>
                                        <p:attrNameLst>
                                          <p:attrName>style.visibility</p:attrName>
                                        </p:attrNameLst>
                                      </p:cBhvr>
                                      <p:to>
                                        <p:strVal val="visible"/>
                                      </p:to>
                                    </p:set>
                                    <p:anim calcmode="lin" valueType="num">
                                      <p:cBhvr>
                                        <p:cTn id="63" dur="300" fill="hold"/>
                                        <p:tgtEl>
                                          <p:spTgt spid="123"/>
                                        </p:tgtEl>
                                        <p:attrNameLst>
                                          <p:attrName>ppt_w</p:attrName>
                                        </p:attrNameLst>
                                      </p:cBhvr>
                                      <p:tavLst>
                                        <p:tav tm="0">
                                          <p:val>
                                            <p:fltVal val="0"/>
                                          </p:val>
                                        </p:tav>
                                        <p:tav tm="100000">
                                          <p:val>
                                            <p:strVal val="#ppt_w"/>
                                          </p:val>
                                        </p:tav>
                                      </p:tavLst>
                                    </p:anim>
                                    <p:anim calcmode="lin" valueType="num">
                                      <p:cBhvr>
                                        <p:cTn id="64" dur="300" fill="hold"/>
                                        <p:tgtEl>
                                          <p:spTgt spid="123"/>
                                        </p:tgtEl>
                                        <p:attrNameLst>
                                          <p:attrName>ppt_h</p:attrName>
                                        </p:attrNameLst>
                                      </p:cBhvr>
                                      <p:tavLst>
                                        <p:tav tm="0">
                                          <p:val>
                                            <p:fltVal val="0"/>
                                          </p:val>
                                        </p:tav>
                                        <p:tav tm="100000">
                                          <p:val>
                                            <p:strVal val="#ppt_h"/>
                                          </p:val>
                                        </p:tav>
                                      </p:tavLst>
                                    </p:anim>
                                    <p:anim calcmode="lin" valueType="num">
                                      <p:cBhvr>
                                        <p:cTn id="65" dur="300" fill="hold"/>
                                        <p:tgtEl>
                                          <p:spTgt spid="123"/>
                                        </p:tgtEl>
                                        <p:attrNameLst>
                                          <p:attrName>style.rotation</p:attrName>
                                        </p:attrNameLst>
                                      </p:cBhvr>
                                      <p:tavLst>
                                        <p:tav tm="0">
                                          <p:val>
                                            <p:fltVal val="90"/>
                                          </p:val>
                                        </p:tav>
                                        <p:tav tm="100000">
                                          <p:val>
                                            <p:fltVal val="0"/>
                                          </p:val>
                                        </p:tav>
                                      </p:tavLst>
                                    </p:anim>
                                    <p:animEffect transition="in" filter="fade">
                                      <p:cBhvr>
                                        <p:cTn id="66" dur="300"/>
                                        <p:tgtEl>
                                          <p:spTgt spid="123"/>
                                        </p:tgtEl>
                                      </p:cBhvr>
                                    </p:animEffect>
                                  </p:childTnLst>
                                </p:cTn>
                              </p:par>
                              <p:par>
                                <p:cTn id="67" presetID="31" presetClass="entr" presetSubtype="0" fill="hold" grpId="0" nodeType="withEffect">
                                  <p:stCondLst>
                                    <p:cond delay="0"/>
                                  </p:stCondLst>
                                  <p:childTnLst>
                                    <p:set>
                                      <p:cBhvr>
                                        <p:cTn id="68" dur="1" fill="hold">
                                          <p:stCondLst>
                                            <p:cond delay="0"/>
                                          </p:stCondLst>
                                        </p:cTn>
                                        <p:tgtEl>
                                          <p:spTgt spid="124"/>
                                        </p:tgtEl>
                                        <p:attrNameLst>
                                          <p:attrName>style.visibility</p:attrName>
                                        </p:attrNameLst>
                                      </p:cBhvr>
                                      <p:to>
                                        <p:strVal val="visible"/>
                                      </p:to>
                                    </p:set>
                                    <p:anim calcmode="lin" valueType="num">
                                      <p:cBhvr>
                                        <p:cTn id="69" dur="300" fill="hold"/>
                                        <p:tgtEl>
                                          <p:spTgt spid="124"/>
                                        </p:tgtEl>
                                        <p:attrNameLst>
                                          <p:attrName>ppt_w</p:attrName>
                                        </p:attrNameLst>
                                      </p:cBhvr>
                                      <p:tavLst>
                                        <p:tav tm="0">
                                          <p:val>
                                            <p:fltVal val="0"/>
                                          </p:val>
                                        </p:tav>
                                        <p:tav tm="100000">
                                          <p:val>
                                            <p:strVal val="#ppt_w"/>
                                          </p:val>
                                        </p:tav>
                                      </p:tavLst>
                                    </p:anim>
                                    <p:anim calcmode="lin" valueType="num">
                                      <p:cBhvr>
                                        <p:cTn id="70" dur="300" fill="hold"/>
                                        <p:tgtEl>
                                          <p:spTgt spid="124"/>
                                        </p:tgtEl>
                                        <p:attrNameLst>
                                          <p:attrName>ppt_h</p:attrName>
                                        </p:attrNameLst>
                                      </p:cBhvr>
                                      <p:tavLst>
                                        <p:tav tm="0">
                                          <p:val>
                                            <p:fltVal val="0"/>
                                          </p:val>
                                        </p:tav>
                                        <p:tav tm="100000">
                                          <p:val>
                                            <p:strVal val="#ppt_h"/>
                                          </p:val>
                                        </p:tav>
                                      </p:tavLst>
                                    </p:anim>
                                    <p:anim calcmode="lin" valueType="num">
                                      <p:cBhvr>
                                        <p:cTn id="71" dur="300" fill="hold"/>
                                        <p:tgtEl>
                                          <p:spTgt spid="124"/>
                                        </p:tgtEl>
                                        <p:attrNameLst>
                                          <p:attrName>style.rotation</p:attrName>
                                        </p:attrNameLst>
                                      </p:cBhvr>
                                      <p:tavLst>
                                        <p:tav tm="0">
                                          <p:val>
                                            <p:fltVal val="90"/>
                                          </p:val>
                                        </p:tav>
                                        <p:tav tm="100000">
                                          <p:val>
                                            <p:fltVal val="0"/>
                                          </p:val>
                                        </p:tav>
                                      </p:tavLst>
                                    </p:anim>
                                    <p:animEffect transition="in" filter="fade">
                                      <p:cBhvr>
                                        <p:cTn id="72" dur="300"/>
                                        <p:tgtEl>
                                          <p:spTgt spid="124"/>
                                        </p:tgtEl>
                                      </p:cBhvr>
                                    </p:animEffect>
                                  </p:childTnLst>
                                </p:cTn>
                              </p:par>
                            </p:childTnLst>
                          </p:cTn>
                        </p:par>
                        <p:par>
                          <p:cTn id="73" fill="hold">
                            <p:stCondLst>
                              <p:cond delay="4000"/>
                            </p:stCondLst>
                            <p:childTnLst>
                              <p:par>
                                <p:cTn id="74" presetID="22" presetClass="entr" presetSubtype="8" fill="hold" nodeType="afterEffect">
                                  <p:stCondLst>
                                    <p:cond delay="0"/>
                                  </p:stCondLst>
                                  <p:childTnLst>
                                    <p:set>
                                      <p:cBhvr>
                                        <p:cTn id="75" dur="1" fill="hold">
                                          <p:stCondLst>
                                            <p:cond delay="0"/>
                                          </p:stCondLst>
                                        </p:cTn>
                                        <p:tgtEl>
                                          <p:spTgt spid="113"/>
                                        </p:tgtEl>
                                        <p:attrNameLst>
                                          <p:attrName>style.visibility</p:attrName>
                                        </p:attrNameLst>
                                      </p:cBhvr>
                                      <p:to>
                                        <p:strVal val="visible"/>
                                      </p:to>
                                    </p:set>
                                    <p:animEffect transition="in" filter="wipe(left)">
                                      <p:cBhvr>
                                        <p:cTn id="76" dur="300"/>
                                        <p:tgtEl>
                                          <p:spTgt spid="1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P spid="119" grpId="0" animBg="1"/>
      <p:bldP spid="120" grpId="0"/>
      <p:bldP spid="121" grpId="0" animBg="1"/>
      <p:bldP spid="122" grpId="0" animBg="1"/>
      <p:bldP spid="123" grpId="0" animBg="1"/>
      <p:bldP spid="124" grpId="0"/>
      <p:bldP spid="128"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组合 10"/>
          <p:cNvGrpSpPr/>
          <p:nvPr/>
        </p:nvGrpSpPr>
        <p:grpSpPr>
          <a:xfrm>
            <a:off x="10194718" y="234377"/>
            <a:ext cx="1690006" cy="518918"/>
            <a:chOff x="6504440" y="1807558"/>
            <a:chExt cx="2465218" cy="756947"/>
          </a:xfrm>
          <a:solidFill>
            <a:srgbClr val="005E5E"/>
          </a:solidFill>
        </p:grpSpPr>
        <p:grpSp>
          <p:nvGrpSpPr>
            <p:cNvPr id="12" name="组合 11"/>
            <p:cNvGrpSpPr/>
            <p:nvPr/>
          </p:nvGrpSpPr>
          <p:grpSpPr>
            <a:xfrm>
              <a:off x="6504440" y="1807558"/>
              <a:ext cx="752686" cy="756947"/>
              <a:chOff x="3191007" y="542618"/>
              <a:chExt cx="751304" cy="755557"/>
            </a:xfrm>
            <a:grpFill/>
          </p:grpSpPr>
          <p:sp>
            <p:nvSpPr>
              <p:cNvPr id="25" name="Freeform 5"/>
              <p:cNvSpPr>
                <a:spLocks noEditPoints="1"/>
              </p:cNvSpPr>
              <p:nvPr/>
            </p:nvSpPr>
            <p:spPr bwMode="auto">
              <a:xfrm>
                <a:off x="3268973" y="633342"/>
                <a:ext cx="94976" cy="93559"/>
              </a:xfrm>
              <a:custGeom>
                <a:avLst/>
                <a:gdLst>
                  <a:gd name="T0" fmla="*/ 195 w 312"/>
                  <a:gd name="T1" fmla="*/ 171 h 307"/>
                  <a:gd name="T2" fmla="*/ 171 w 312"/>
                  <a:gd name="T3" fmla="*/ 148 h 307"/>
                  <a:gd name="T4" fmla="*/ 183 w 312"/>
                  <a:gd name="T5" fmla="*/ 135 h 307"/>
                  <a:gd name="T6" fmla="*/ 182 w 312"/>
                  <a:gd name="T7" fmla="*/ 153 h 307"/>
                  <a:gd name="T8" fmla="*/ 203 w 312"/>
                  <a:gd name="T9" fmla="*/ 152 h 307"/>
                  <a:gd name="T10" fmla="*/ 212 w 312"/>
                  <a:gd name="T11" fmla="*/ 153 h 307"/>
                  <a:gd name="T12" fmla="*/ 195 w 312"/>
                  <a:gd name="T13" fmla="*/ 171 h 307"/>
                  <a:gd name="T14" fmla="*/ 154 w 312"/>
                  <a:gd name="T15" fmla="*/ 252 h 307"/>
                  <a:gd name="T16" fmla="*/ 169 w 312"/>
                  <a:gd name="T17" fmla="*/ 235 h 307"/>
                  <a:gd name="T18" fmla="*/ 237 w 312"/>
                  <a:gd name="T19" fmla="*/ 164 h 307"/>
                  <a:gd name="T20" fmla="*/ 254 w 312"/>
                  <a:gd name="T21" fmla="*/ 148 h 307"/>
                  <a:gd name="T22" fmla="*/ 234 w 312"/>
                  <a:gd name="T23" fmla="*/ 130 h 307"/>
                  <a:gd name="T24" fmla="*/ 222 w 312"/>
                  <a:gd name="T25" fmla="*/ 144 h 307"/>
                  <a:gd name="T26" fmla="*/ 221 w 312"/>
                  <a:gd name="T27" fmla="*/ 127 h 307"/>
                  <a:gd name="T28" fmla="*/ 212 w 312"/>
                  <a:gd name="T29" fmla="*/ 127 h 307"/>
                  <a:gd name="T30" fmla="*/ 200 w 312"/>
                  <a:gd name="T31" fmla="*/ 127 h 307"/>
                  <a:gd name="T32" fmla="*/ 191 w 312"/>
                  <a:gd name="T33" fmla="*/ 127 h 307"/>
                  <a:gd name="T34" fmla="*/ 205 w 312"/>
                  <a:gd name="T35" fmla="*/ 114 h 307"/>
                  <a:gd name="T36" fmla="*/ 185 w 312"/>
                  <a:gd name="T37" fmla="*/ 96 h 307"/>
                  <a:gd name="T38" fmla="*/ 174 w 312"/>
                  <a:gd name="T39" fmla="*/ 107 h 307"/>
                  <a:gd name="T40" fmla="*/ 152 w 312"/>
                  <a:gd name="T41" fmla="*/ 130 h 307"/>
                  <a:gd name="T42" fmla="*/ 134 w 312"/>
                  <a:gd name="T43" fmla="*/ 113 h 307"/>
                  <a:gd name="T44" fmla="*/ 157 w 312"/>
                  <a:gd name="T45" fmla="*/ 90 h 307"/>
                  <a:gd name="T46" fmla="*/ 173 w 312"/>
                  <a:gd name="T47" fmla="*/ 75 h 307"/>
                  <a:gd name="T48" fmla="*/ 153 w 312"/>
                  <a:gd name="T49" fmla="*/ 56 h 307"/>
                  <a:gd name="T50" fmla="*/ 137 w 312"/>
                  <a:gd name="T51" fmla="*/ 73 h 307"/>
                  <a:gd name="T52" fmla="*/ 72 w 312"/>
                  <a:gd name="T53" fmla="*/ 140 h 307"/>
                  <a:gd name="T54" fmla="*/ 57 w 312"/>
                  <a:gd name="T55" fmla="*/ 155 h 307"/>
                  <a:gd name="T56" fmla="*/ 77 w 312"/>
                  <a:gd name="T57" fmla="*/ 174 h 307"/>
                  <a:gd name="T58" fmla="*/ 91 w 312"/>
                  <a:gd name="T59" fmla="*/ 158 h 307"/>
                  <a:gd name="T60" fmla="*/ 114 w 312"/>
                  <a:gd name="T61" fmla="*/ 135 h 307"/>
                  <a:gd name="T62" fmla="*/ 131 w 312"/>
                  <a:gd name="T63" fmla="*/ 151 h 307"/>
                  <a:gd name="T64" fmla="*/ 113 w 312"/>
                  <a:gd name="T65" fmla="*/ 170 h 307"/>
                  <a:gd name="T66" fmla="*/ 98 w 312"/>
                  <a:gd name="T67" fmla="*/ 185 h 307"/>
                  <a:gd name="T68" fmla="*/ 118 w 312"/>
                  <a:gd name="T69" fmla="*/ 204 h 307"/>
                  <a:gd name="T70" fmla="*/ 132 w 312"/>
                  <a:gd name="T71" fmla="*/ 188 h 307"/>
                  <a:gd name="T72" fmla="*/ 150 w 312"/>
                  <a:gd name="T73" fmla="*/ 169 h 307"/>
                  <a:gd name="T74" fmla="*/ 175 w 312"/>
                  <a:gd name="T75" fmla="*/ 192 h 307"/>
                  <a:gd name="T76" fmla="*/ 150 w 312"/>
                  <a:gd name="T77" fmla="*/ 217 h 307"/>
                  <a:gd name="T78" fmla="*/ 134 w 312"/>
                  <a:gd name="T79" fmla="*/ 233 h 307"/>
                  <a:gd name="T80" fmla="*/ 154 w 312"/>
                  <a:gd name="T81" fmla="*/ 252 h 307"/>
                  <a:gd name="T82" fmla="*/ 20 w 312"/>
                  <a:gd name="T83" fmla="*/ 172 h 307"/>
                  <a:gd name="T84" fmla="*/ 142 w 312"/>
                  <a:gd name="T85" fmla="*/ 287 h 307"/>
                  <a:gd name="T86" fmla="*/ 162 w 312"/>
                  <a:gd name="T87" fmla="*/ 307 h 307"/>
                  <a:gd name="T88" fmla="*/ 183 w 312"/>
                  <a:gd name="T89" fmla="*/ 285 h 307"/>
                  <a:gd name="T90" fmla="*/ 180 w 312"/>
                  <a:gd name="T91" fmla="*/ 283 h 307"/>
                  <a:gd name="T92" fmla="*/ 286 w 312"/>
                  <a:gd name="T93" fmla="*/ 173 h 307"/>
                  <a:gd name="T94" fmla="*/ 290 w 312"/>
                  <a:gd name="T95" fmla="*/ 177 h 307"/>
                  <a:gd name="T96" fmla="*/ 312 w 312"/>
                  <a:gd name="T97" fmla="*/ 154 h 307"/>
                  <a:gd name="T98" fmla="*/ 290 w 312"/>
                  <a:gd name="T99" fmla="*/ 135 h 307"/>
                  <a:gd name="T100" fmla="*/ 168 w 312"/>
                  <a:gd name="T101" fmla="*/ 19 h 307"/>
                  <a:gd name="T102" fmla="*/ 149 w 312"/>
                  <a:gd name="T103" fmla="*/ 0 h 307"/>
                  <a:gd name="T104" fmla="*/ 132 w 312"/>
                  <a:gd name="T105" fmla="*/ 19 h 307"/>
                  <a:gd name="T106" fmla="*/ 18 w 312"/>
                  <a:gd name="T107" fmla="*/ 136 h 307"/>
                  <a:gd name="T108" fmla="*/ 0 w 312"/>
                  <a:gd name="T109" fmla="*/ 154 h 307"/>
                  <a:gd name="T110" fmla="*/ 20 w 312"/>
                  <a:gd name="T111" fmla="*/ 172 h 307"/>
                  <a:gd name="T112" fmla="*/ 42 w 312"/>
                  <a:gd name="T113" fmla="*/ 151 h 307"/>
                  <a:gd name="T114" fmla="*/ 148 w 312"/>
                  <a:gd name="T115" fmla="*/ 42 h 307"/>
                  <a:gd name="T116" fmla="*/ 267 w 312"/>
                  <a:gd name="T117" fmla="*/ 155 h 307"/>
                  <a:gd name="T118" fmla="*/ 161 w 312"/>
                  <a:gd name="T119" fmla="*/ 264 h 307"/>
                  <a:gd name="T120" fmla="*/ 42 w 312"/>
                  <a:gd name="T121" fmla="*/ 15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2" h="307">
                    <a:moveTo>
                      <a:pt x="195" y="171"/>
                    </a:moveTo>
                    <a:cubicBezTo>
                      <a:pt x="171" y="148"/>
                      <a:pt x="171" y="148"/>
                      <a:pt x="171" y="148"/>
                    </a:cubicBezTo>
                    <a:cubicBezTo>
                      <a:pt x="183" y="135"/>
                      <a:pt x="183" y="135"/>
                      <a:pt x="183" y="135"/>
                    </a:cubicBezTo>
                    <a:cubicBezTo>
                      <a:pt x="183" y="142"/>
                      <a:pt x="183" y="148"/>
                      <a:pt x="182" y="153"/>
                    </a:cubicBezTo>
                    <a:cubicBezTo>
                      <a:pt x="193" y="152"/>
                      <a:pt x="200" y="152"/>
                      <a:pt x="203" y="152"/>
                    </a:cubicBezTo>
                    <a:cubicBezTo>
                      <a:pt x="207" y="152"/>
                      <a:pt x="210" y="153"/>
                      <a:pt x="212" y="153"/>
                    </a:cubicBezTo>
                    <a:lnTo>
                      <a:pt x="195" y="171"/>
                    </a:lnTo>
                    <a:close/>
                    <a:moveTo>
                      <a:pt x="154" y="252"/>
                    </a:moveTo>
                    <a:cubicBezTo>
                      <a:pt x="169" y="235"/>
                      <a:pt x="169" y="235"/>
                      <a:pt x="169" y="235"/>
                    </a:cubicBezTo>
                    <a:cubicBezTo>
                      <a:pt x="237" y="164"/>
                      <a:pt x="237" y="164"/>
                      <a:pt x="237" y="164"/>
                    </a:cubicBezTo>
                    <a:cubicBezTo>
                      <a:pt x="254" y="148"/>
                      <a:pt x="254" y="148"/>
                      <a:pt x="254" y="148"/>
                    </a:cubicBezTo>
                    <a:cubicBezTo>
                      <a:pt x="234" y="130"/>
                      <a:pt x="234" y="130"/>
                      <a:pt x="234" y="130"/>
                    </a:cubicBezTo>
                    <a:cubicBezTo>
                      <a:pt x="222" y="144"/>
                      <a:pt x="222" y="144"/>
                      <a:pt x="222" y="144"/>
                    </a:cubicBezTo>
                    <a:cubicBezTo>
                      <a:pt x="221" y="138"/>
                      <a:pt x="221" y="132"/>
                      <a:pt x="221" y="127"/>
                    </a:cubicBezTo>
                    <a:cubicBezTo>
                      <a:pt x="212" y="127"/>
                      <a:pt x="212" y="127"/>
                      <a:pt x="212" y="127"/>
                    </a:cubicBezTo>
                    <a:cubicBezTo>
                      <a:pt x="200" y="127"/>
                      <a:pt x="200" y="127"/>
                      <a:pt x="200" y="127"/>
                    </a:cubicBezTo>
                    <a:cubicBezTo>
                      <a:pt x="198" y="127"/>
                      <a:pt x="195" y="127"/>
                      <a:pt x="191" y="127"/>
                    </a:cubicBezTo>
                    <a:cubicBezTo>
                      <a:pt x="205" y="114"/>
                      <a:pt x="205" y="114"/>
                      <a:pt x="205" y="114"/>
                    </a:cubicBezTo>
                    <a:cubicBezTo>
                      <a:pt x="185" y="96"/>
                      <a:pt x="185" y="96"/>
                      <a:pt x="185" y="96"/>
                    </a:cubicBezTo>
                    <a:cubicBezTo>
                      <a:pt x="174" y="107"/>
                      <a:pt x="174" y="107"/>
                      <a:pt x="174" y="107"/>
                    </a:cubicBezTo>
                    <a:cubicBezTo>
                      <a:pt x="152" y="130"/>
                      <a:pt x="152" y="130"/>
                      <a:pt x="152" y="130"/>
                    </a:cubicBezTo>
                    <a:cubicBezTo>
                      <a:pt x="134" y="113"/>
                      <a:pt x="134" y="113"/>
                      <a:pt x="134" y="113"/>
                    </a:cubicBezTo>
                    <a:cubicBezTo>
                      <a:pt x="157" y="90"/>
                      <a:pt x="157" y="90"/>
                      <a:pt x="157" y="90"/>
                    </a:cubicBezTo>
                    <a:cubicBezTo>
                      <a:pt x="173" y="75"/>
                      <a:pt x="173" y="75"/>
                      <a:pt x="173" y="75"/>
                    </a:cubicBezTo>
                    <a:cubicBezTo>
                      <a:pt x="153" y="56"/>
                      <a:pt x="153" y="56"/>
                      <a:pt x="153" y="56"/>
                    </a:cubicBezTo>
                    <a:cubicBezTo>
                      <a:pt x="137" y="73"/>
                      <a:pt x="137" y="73"/>
                      <a:pt x="137" y="73"/>
                    </a:cubicBezTo>
                    <a:cubicBezTo>
                      <a:pt x="72" y="140"/>
                      <a:pt x="72" y="140"/>
                      <a:pt x="72" y="140"/>
                    </a:cubicBezTo>
                    <a:cubicBezTo>
                      <a:pt x="57" y="155"/>
                      <a:pt x="57" y="155"/>
                      <a:pt x="57" y="155"/>
                    </a:cubicBezTo>
                    <a:cubicBezTo>
                      <a:pt x="77" y="174"/>
                      <a:pt x="77" y="174"/>
                      <a:pt x="77" y="174"/>
                    </a:cubicBezTo>
                    <a:cubicBezTo>
                      <a:pt x="91" y="158"/>
                      <a:pt x="91" y="158"/>
                      <a:pt x="91" y="158"/>
                    </a:cubicBezTo>
                    <a:cubicBezTo>
                      <a:pt x="114" y="135"/>
                      <a:pt x="114" y="135"/>
                      <a:pt x="114" y="135"/>
                    </a:cubicBezTo>
                    <a:cubicBezTo>
                      <a:pt x="131" y="151"/>
                      <a:pt x="131" y="151"/>
                      <a:pt x="131" y="151"/>
                    </a:cubicBezTo>
                    <a:cubicBezTo>
                      <a:pt x="113" y="170"/>
                      <a:pt x="113" y="170"/>
                      <a:pt x="113" y="170"/>
                    </a:cubicBezTo>
                    <a:cubicBezTo>
                      <a:pt x="98" y="185"/>
                      <a:pt x="98" y="185"/>
                      <a:pt x="98" y="185"/>
                    </a:cubicBezTo>
                    <a:cubicBezTo>
                      <a:pt x="118" y="204"/>
                      <a:pt x="118" y="204"/>
                      <a:pt x="118" y="204"/>
                    </a:cubicBezTo>
                    <a:cubicBezTo>
                      <a:pt x="132" y="188"/>
                      <a:pt x="132" y="188"/>
                      <a:pt x="132" y="188"/>
                    </a:cubicBezTo>
                    <a:cubicBezTo>
                      <a:pt x="150" y="169"/>
                      <a:pt x="150" y="169"/>
                      <a:pt x="150" y="169"/>
                    </a:cubicBezTo>
                    <a:cubicBezTo>
                      <a:pt x="175" y="192"/>
                      <a:pt x="175" y="192"/>
                      <a:pt x="175" y="192"/>
                    </a:cubicBezTo>
                    <a:cubicBezTo>
                      <a:pt x="150" y="217"/>
                      <a:pt x="150" y="217"/>
                      <a:pt x="150" y="217"/>
                    </a:cubicBezTo>
                    <a:cubicBezTo>
                      <a:pt x="134" y="233"/>
                      <a:pt x="134" y="233"/>
                      <a:pt x="134" y="233"/>
                    </a:cubicBezTo>
                    <a:lnTo>
                      <a:pt x="154" y="252"/>
                    </a:lnTo>
                    <a:close/>
                    <a:moveTo>
                      <a:pt x="20" y="172"/>
                    </a:moveTo>
                    <a:cubicBezTo>
                      <a:pt x="142" y="287"/>
                      <a:pt x="142" y="287"/>
                      <a:pt x="142" y="287"/>
                    </a:cubicBezTo>
                    <a:cubicBezTo>
                      <a:pt x="162" y="307"/>
                      <a:pt x="162" y="307"/>
                      <a:pt x="162" y="307"/>
                    </a:cubicBezTo>
                    <a:cubicBezTo>
                      <a:pt x="183" y="285"/>
                      <a:pt x="183" y="285"/>
                      <a:pt x="183" y="285"/>
                    </a:cubicBezTo>
                    <a:cubicBezTo>
                      <a:pt x="180" y="283"/>
                      <a:pt x="180" y="283"/>
                      <a:pt x="180" y="283"/>
                    </a:cubicBezTo>
                    <a:cubicBezTo>
                      <a:pt x="286" y="173"/>
                      <a:pt x="286" y="173"/>
                      <a:pt x="286" y="173"/>
                    </a:cubicBezTo>
                    <a:cubicBezTo>
                      <a:pt x="290" y="177"/>
                      <a:pt x="290" y="177"/>
                      <a:pt x="290" y="177"/>
                    </a:cubicBezTo>
                    <a:cubicBezTo>
                      <a:pt x="312" y="154"/>
                      <a:pt x="312" y="154"/>
                      <a:pt x="312" y="154"/>
                    </a:cubicBezTo>
                    <a:cubicBezTo>
                      <a:pt x="290" y="135"/>
                      <a:pt x="290" y="135"/>
                      <a:pt x="290" y="135"/>
                    </a:cubicBezTo>
                    <a:cubicBezTo>
                      <a:pt x="168" y="19"/>
                      <a:pt x="168" y="19"/>
                      <a:pt x="168" y="19"/>
                    </a:cubicBezTo>
                    <a:cubicBezTo>
                      <a:pt x="149" y="0"/>
                      <a:pt x="149" y="0"/>
                      <a:pt x="149" y="0"/>
                    </a:cubicBezTo>
                    <a:cubicBezTo>
                      <a:pt x="132" y="19"/>
                      <a:pt x="132" y="19"/>
                      <a:pt x="132" y="19"/>
                    </a:cubicBezTo>
                    <a:cubicBezTo>
                      <a:pt x="18" y="136"/>
                      <a:pt x="18" y="136"/>
                      <a:pt x="18" y="136"/>
                    </a:cubicBezTo>
                    <a:cubicBezTo>
                      <a:pt x="0" y="154"/>
                      <a:pt x="0" y="154"/>
                      <a:pt x="0" y="154"/>
                    </a:cubicBezTo>
                    <a:lnTo>
                      <a:pt x="20" y="172"/>
                    </a:lnTo>
                    <a:close/>
                    <a:moveTo>
                      <a:pt x="42" y="151"/>
                    </a:moveTo>
                    <a:cubicBezTo>
                      <a:pt x="148" y="42"/>
                      <a:pt x="148" y="42"/>
                      <a:pt x="148" y="42"/>
                    </a:cubicBezTo>
                    <a:cubicBezTo>
                      <a:pt x="267" y="155"/>
                      <a:pt x="267" y="155"/>
                      <a:pt x="267" y="155"/>
                    </a:cubicBezTo>
                    <a:cubicBezTo>
                      <a:pt x="161" y="264"/>
                      <a:pt x="161" y="264"/>
                      <a:pt x="161" y="264"/>
                    </a:cubicBezTo>
                    <a:lnTo>
                      <a:pt x="42"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6" name="Freeform 6"/>
              <p:cNvSpPr>
                <a:spLocks noEditPoints="1"/>
              </p:cNvSpPr>
              <p:nvPr/>
            </p:nvSpPr>
            <p:spPr bwMode="auto">
              <a:xfrm>
                <a:off x="3361114" y="571678"/>
                <a:ext cx="90724" cy="85762"/>
              </a:xfrm>
              <a:custGeom>
                <a:avLst/>
                <a:gdLst>
                  <a:gd name="T0" fmla="*/ 156 w 298"/>
                  <a:gd name="T1" fmla="*/ 168 h 281"/>
                  <a:gd name="T2" fmla="*/ 128 w 298"/>
                  <a:gd name="T3" fmla="*/ 200 h 281"/>
                  <a:gd name="T4" fmla="*/ 85 w 298"/>
                  <a:gd name="T5" fmla="*/ 232 h 281"/>
                  <a:gd name="T6" fmla="*/ 88 w 298"/>
                  <a:gd name="T7" fmla="*/ 206 h 281"/>
                  <a:gd name="T8" fmla="*/ 128 w 298"/>
                  <a:gd name="T9" fmla="*/ 154 h 281"/>
                  <a:gd name="T10" fmla="*/ 103 w 298"/>
                  <a:gd name="T11" fmla="*/ 175 h 281"/>
                  <a:gd name="T12" fmla="*/ 71 w 298"/>
                  <a:gd name="T13" fmla="*/ 191 h 281"/>
                  <a:gd name="T14" fmla="*/ 80 w 298"/>
                  <a:gd name="T15" fmla="*/ 161 h 281"/>
                  <a:gd name="T16" fmla="*/ 85 w 298"/>
                  <a:gd name="T17" fmla="*/ 137 h 281"/>
                  <a:gd name="T18" fmla="*/ 54 w 298"/>
                  <a:gd name="T19" fmla="*/ 124 h 281"/>
                  <a:gd name="T20" fmla="*/ 167 w 298"/>
                  <a:gd name="T21" fmla="*/ 66 h 281"/>
                  <a:gd name="T22" fmla="*/ 200 w 298"/>
                  <a:gd name="T23" fmla="*/ 79 h 281"/>
                  <a:gd name="T24" fmla="*/ 146 w 298"/>
                  <a:gd name="T25" fmla="*/ 106 h 281"/>
                  <a:gd name="T26" fmla="*/ 142 w 298"/>
                  <a:gd name="T27" fmla="*/ 133 h 281"/>
                  <a:gd name="T28" fmla="*/ 167 w 298"/>
                  <a:gd name="T29" fmla="*/ 141 h 281"/>
                  <a:gd name="T30" fmla="*/ 192 w 298"/>
                  <a:gd name="T31" fmla="*/ 87 h 281"/>
                  <a:gd name="T32" fmla="*/ 225 w 298"/>
                  <a:gd name="T33" fmla="*/ 95 h 281"/>
                  <a:gd name="T34" fmla="*/ 225 w 298"/>
                  <a:gd name="T35" fmla="*/ 142 h 281"/>
                  <a:gd name="T36" fmla="*/ 298 w 298"/>
                  <a:gd name="T37" fmla="*/ 160 h 281"/>
                  <a:gd name="T38" fmla="*/ 291 w 298"/>
                  <a:gd name="T39" fmla="*/ 194 h 281"/>
                  <a:gd name="T40" fmla="*/ 219 w 298"/>
                  <a:gd name="T41" fmla="*/ 173 h 281"/>
                  <a:gd name="T42" fmla="*/ 186 w 298"/>
                  <a:gd name="T43" fmla="*/ 159 h 281"/>
                  <a:gd name="T44" fmla="*/ 203 w 298"/>
                  <a:gd name="T45" fmla="*/ 186 h 281"/>
                  <a:gd name="T46" fmla="*/ 212 w 298"/>
                  <a:gd name="T47" fmla="*/ 228 h 281"/>
                  <a:gd name="T48" fmla="*/ 168 w 298"/>
                  <a:gd name="T49" fmla="*/ 237 h 281"/>
                  <a:gd name="T50" fmla="*/ 180 w 298"/>
                  <a:gd name="T51" fmla="*/ 218 h 281"/>
                  <a:gd name="T52" fmla="*/ 175 w 298"/>
                  <a:gd name="T53" fmla="*/ 195 h 281"/>
                  <a:gd name="T54" fmla="*/ 153 w 298"/>
                  <a:gd name="T55" fmla="*/ 226 h 281"/>
                  <a:gd name="T56" fmla="*/ 106 w 298"/>
                  <a:gd name="T57" fmla="*/ 281 h 281"/>
                  <a:gd name="T58" fmla="*/ 78 w 298"/>
                  <a:gd name="T59" fmla="*/ 265 h 281"/>
                  <a:gd name="T60" fmla="*/ 27 w 298"/>
                  <a:gd name="T61" fmla="*/ 155 h 281"/>
                  <a:gd name="T62" fmla="*/ 9 w 298"/>
                  <a:gd name="T63" fmla="*/ 118 h 281"/>
                  <a:gd name="T64" fmla="*/ 26 w 298"/>
                  <a:gd name="T65" fmla="*/ 91 h 281"/>
                  <a:gd name="T66" fmla="*/ 68 w 298"/>
                  <a:gd name="T67" fmla="*/ 55 h 281"/>
                  <a:gd name="T68" fmla="*/ 85 w 298"/>
                  <a:gd name="T69" fmla="*/ 30 h 281"/>
                  <a:gd name="T70" fmla="*/ 114 w 298"/>
                  <a:gd name="T71" fmla="*/ 45 h 281"/>
                  <a:gd name="T72" fmla="*/ 201 w 298"/>
                  <a:gd name="T73" fmla="*/ 0 h 281"/>
                  <a:gd name="T74" fmla="*/ 222 w 298"/>
                  <a:gd name="T75" fmla="*/ 40 h 281"/>
                  <a:gd name="T76" fmla="*/ 200 w 298"/>
                  <a:gd name="T77" fmla="*/ 67 h 281"/>
                  <a:gd name="T78" fmla="*/ 186 w 298"/>
                  <a:gd name="T79" fmla="*/ 38 h 281"/>
                  <a:gd name="T80" fmla="*/ 49 w 298"/>
                  <a:gd name="T81" fmla="*/ 128 h 281"/>
                  <a:gd name="T82" fmla="*/ 27 w 298"/>
                  <a:gd name="T83" fmla="*/ 155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8" h="281">
                    <a:moveTo>
                      <a:pt x="130" y="212"/>
                    </a:moveTo>
                    <a:cubicBezTo>
                      <a:pt x="142" y="194"/>
                      <a:pt x="151" y="180"/>
                      <a:pt x="156" y="168"/>
                    </a:cubicBezTo>
                    <a:cubicBezTo>
                      <a:pt x="155" y="167"/>
                      <a:pt x="153" y="166"/>
                      <a:pt x="152" y="165"/>
                    </a:cubicBezTo>
                    <a:cubicBezTo>
                      <a:pt x="143" y="178"/>
                      <a:pt x="135" y="190"/>
                      <a:pt x="128" y="200"/>
                    </a:cubicBezTo>
                    <a:cubicBezTo>
                      <a:pt x="121" y="210"/>
                      <a:pt x="110" y="223"/>
                      <a:pt x="94" y="239"/>
                    </a:cubicBezTo>
                    <a:cubicBezTo>
                      <a:pt x="90" y="236"/>
                      <a:pt x="87" y="234"/>
                      <a:pt x="85" y="232"/>
                    </a:cubicBezTo>
                    <a:cubicBezTo>
                      <a:pt x="82" y="230"/>
                      <a:pt x="76" y="227"/>
                      <a:pt x="68" y="223"/>
                    </a:cubicBezTo>
                    <a:cubicBezTo>
                      <a:pt x="76" y="216"/>
                      <a:pt x="83" y="211"/>
                      <a:pt x="88" y="206"/>
                    </a:cubicBezTo>
                    <a:cubicBezTo>
                      <a:pt x="94" y="200"/>
                      <a:pt x="101" y="193"/>
                      <a:pt x="108" y="184"/>
                    </a:cubicBezTo>
                    <a:cubicBezTo>
                      <a:pt x="115" y="175"/>
                      <a:pt x="122" y="165"/>
                      <a:pt x="128" y="154"/>
                    </a:cubicBezTo>
                    <a:cubicBezTo>
                      <a:pt x="124" y="154"/>
                      <a:pt x="124" y="154"/>
                      <a:pt x="124" y="154"/>
                    </a:cubicBezTo>
                    <a:cubicBezTo>
                      <a:pt x="115" y="164"/>
                      <a:pt x="108" y="171"/>
                      <a:pt x="103" y="175"/>
                    </a:cubicBezTo>
                    <a:cubicBezTo>
                      <a:pt x="99" y="180"/>
                      <a:pt x="90" y="187"/>
                      <a:pt x="79" y="198"/>
                    </a:cubicBezTo>
                    <a:cubicBezTo>
                      <a:pt x="76" y="195"/>
                      <a:pt x="73" y="193"/>
                      <a:pt x="71" y="191"/>
                    </a:cubicBezTo>
                    <a:cubicBezTo>
                      <a:pt x="68" y="189"/>
                      <a:pt x="62" y="186"/>
                      <a:pt x="53" y="181"/>
                    </a:cubicBezTo>
                    <a:cubicBezTo>
                      <a:pt x="60" y="176"/>
                      <a:pt x="69" y="170"/>
                      <a:pt x="80" y="161"/>
                    </a:cubicBezTo>
                    <a:cubicBezTo>
                      <a:pt x="92" y="153"/>
                      <a:pt x="104" y="139"/>
                      <a:pt x="118" y="120"/>
                    </a:cubicBezTo>
                    <a:cubicBezTo>
                      <a:pt x="85" y="137"/>
                      <a:pt x="85" y="137"/>
                      <a:pt x="85" y="137"/>
                    </a:cubicBezTo>
                    <a:cubicBezTo>
                      <a:pt x="66" y="148"/>
                      <a:pt x="66" y="148"/>
                      <a:pt x="66" y="148"/>
                    </a:cubicBezTo>
                    <a:cubicBezTo>
                      <a:pt x="54" y="124"/>
                      <a:pt x="54" y="124"/>
                      <a:pt x="54" y="124"/>
                    </a:cubicBezTo>
                    <a:cubicBezTo>
                      <a:pt x="74" y="115"/>
                      <a:pt x="74" y="115"/>
                      <a:pt x="74" y="115"/>
                    </a:cubicBezTo>
                    <a:cubicBezTo>
                      <a:pt x="167" y="66"/>
                      <a:pt x="167" y="66"/>
                      <a:pt x="167" y="66"/>
                    </a:cubicBezTo>
                    <a:cubicBezTo>
                      <a:pt x="188" y="55"/>
                      <a:pt x="188" y="55"/>
                      <a:pt x="188" y="55"/>
                    </a:cubicBezTo>
                    <a:cubicBezTo>
                      <a:pt x="200" y="79"/>
                      <a:pt x="200" y="79"/>
                      <a:pt x="200" y="79"/>
                    </a:cubicBezTo>
                    <a:cubicBezTo>
                      <a:pt x="179" y="89"/>
                      <a:pt x="179" y="89"/>
                      <a:pt x="179" y="89"/>
                    </a:cubicBezTo>
                    <a:cubicBezTo>
                      <a:pt x="146" y="106"/>
                      <a:pt x="146" y="106"/>
                      <a:pt x="146" y="106"/>
                    </a:cubicBezTo>
                    <a:cubicBezTo>
                      <a:pt x="150" y="107"/>
                      <a:pt x="154" y="108"/>
                      <a:pt x="158" y="108"/>
                    </a:cubicBezTo>
                    <a:cubicBezTo>
                      <a:pt x="153" y="117"/>
                      <a:pt x="147" y="125"/>
                      <a:pt x="142" y="133"/>
                    </a:cubicBezTo>
                    <a:cubicBezTo>
                      <a:pt x="151" y="134"/>
                      <a:pt x="157" y="136"/>
                      <a:pt x="160" y="137"/>
                    </a:cubicBezTo>
                    <a:cubicBezTo>
                      <a:pt x="167" y="141"/>
                      <a:pt x="167" y="141"/>
                      <a:pt x="167" y="141"/>
                    </a:cubicBezTo>
                    <a:cubicBezTo>
                      <a:pt x="179" y="120"/>
                      <a:pt x="185" y="108"/>
                      <a:pt x="186" y="103"/>
                    </a:cubicBezTo>
                    <a:cubicBezTo>
                      <a:pt x="192" y="87"/>
                      <a:pt x="192" y="87"/>
                      <a:pt x="192" y="87"/>
                    </a:cubicBezTo>
                    <a:cubicBezTo>
                      <a:pt x="196" y="89"/>
                      <a:pt x="199" y="90"/>
                      <a:pt x="202" y="91"/>
                    </a:cubicBezTo>
                    <a:cubicBezTo>
                      <a:pt x="205" y="92"/>
                      <a:pt x="212" y="93"/>
                      <a:pt x="225" y="95"/>
                    </a:cubicBezTo>
                    <a:cubicBezTo>
                      <a:pt x="218" y="107"/>
                      <a:pt x="212" y="117"/>
                      <a:pt x="207" y="126"/>
                    </a:cubicBezTo>
                    <a:cubicBezTo>
                      <a:pt x="211" y="130"/>
                      <a:pt x="217" y="136"/>
                      <a:pt x="225" y="142"/>
                    </a:cubicBezTo>
                    <a:cubicBezTo>
                      <a:pt x="233" y="149"/>
                      <a:pt x="243" y="154"/>
                      <a:pt x="257" y="157"/>
                    </a:cubicBezTo>
                    <a:cubicBezTo>
                      <a:pt x="271" y="160"/>
                      <a:pt x="284" y="161"/>
                      <a:pt x="298" y="160"/>
                    </a:cubicBezTo>
                    <a:cubicBezTo>
                      <a:pt x="296" y="166"/>
                      <a:pt x="295" y="171"/>
                      <a:pt x="294" y="175"/>
                    </a:cubicBezTo>
                    <a:cubicBezTo>
                      <a:pt x="293" y="178"/>
                      <a:pt x="292" y="185"/>
                      <a:pt x="291" y="194"/>
                    </a:cubicBezTo>
                    <a:cubicBezTo>
                      <a:pt x="272" y="193"/>
                      <a:pt x="257" y="190"/>
                      <a:pt x="247" y="186"/>
                    </a:cubicBezTo>
                    <a:cubicBezTo>
                      <a:pt x="236" y="183"/>
                      <a:pt x="227" y="178"/>
                      <a:pt x="219" y="173"/>
                    </a:cubicBezTo>
                    <a:cubicBezTo>
                      <a:pt x="211" y="167"/>
                      <a:pt x="202" y="160"/>
                      <a:pt x="192" y="150"/>
                    </a:cubicBezTo>
                    <a:cubicBezTo>
                      <a:pt x="186" y="159"/>
                      <a:pt x="186" y="159"/>
                      <a:pt x="186" y="159"/>
                    </a:cubicBezTo>
                    <a:cubicBezTo>
                      <a:pt x="189" y="162"/>
                      <a:pt x="191" y="166"/>
                      <a:pt x="193" y="168"/>
                    </a:cubicBezTo>
                    <a:cubicBezTo>
                      <a:pt x="195" y="171"/>
                      <a:pt x="198" y="177"/>
                      <a:pt x="203" y="186"/>
                    </a:cubicBezTo>
                    <a:cubicBezTo>
                      <a:pt x="208" y="195"/>
                      <a:pt x="211" y="202"/>
                      <a:pt x="213" y="208"/>
                    </a:cubicBezTo>
                    <a:cubicBezTo>
                      <a:pt x="215" y="215"/>
                      <a:pt x="214" y="222"/>
                      <a:pt x="212" y="228"/>
                    </a:cubicBezTo>
                    <a:cubicBezTo>
                      <a:pt x="210" y="235"/>
                      <a:pt x="200" y="243"/>
                      <a:pt x="182" y="253"/>
                    </a:cubicBezTo>
                    <a:cubicBezTo>
                      <a:pt x="175" y="244"/>
                      <a:pt x="170" y="239"/>
                      <a:pt x="168" y="237"/>
                    </a:cubicBezTo>
                    <a:cubicBezTo>
                      <a:pt x="158" y="230"/>
                      <a:pt x="158" y="230"/>
                      <a:pt x="158" y="230"/>
                    </a:cubicBezTo>
                    <a:cubicBezTo>
                      <a:pt x="171" y="225"/>
                      <a:pt x="178" y="222"/>
                      <a:pt x="180" y="218"/>
                    </a:cubicBezTo>
                    <a:cubicBezTo>
                      <a:pt x="182" y="215"/>
                      <a:pt x="182" y="211"/>
                      <a:pt x="180" y="206"/>
                    </a:cubicBezTo>
                    <a:cubicBezTo>
                      <a:pt x="178" y="202"/>
                      <a:pt x="177" y="198"/>
                      <a:pt x="175" y="195"/>
                    </a:cubicBezTo>
                    <a:cubicBezTo>
                      <a:pt x="174" y="192"/>
                      <a:pt x="174" y="192"/>
                      <a:pt x="174" y="192"/>
                    </a:cubicBezTo>
                    <a:cubicBezTo>
                      <a:pt x="169" y="202"/>
                      <a:pt x="162" y="213"/>
                      <a:pt x="153" y="226"/>
                    </a:cubicBezTo>
                    <a:cubicBezTo>
                      <a:pt x="144" y="238"/>
                      <a:pt x="137" y="248"/>
                      <a:pt x="130" y="255"/>
                    </a:cubicBezTo>
                    <a:cubicBezTo>
                      <a:pt x="106" y="281"/>
                      <a:pt x="106" y="281"/>
                      <a:pt x="106" y="281"/>
                    </a:cubicBezTo>
                    <a:cubicBezTo>
                      <a:pt x="99" y="276"/>
                      <a:pt x="94" y="273"/>
                      <a:pt x="90" y="271"/>
                    </a:cubicBezTo>
                    <a:cubicBezTo>
                      <a:pt x="78" y="265"/>
                      <a:pt x="78" y="265"/>
                      <a:pt x="78" y="265"/>
                    </a:cubicBezTo>
                    <a:cubicBezTo>
                      <a:pt x="101" y="247"/>
                      <a:pt x="118" y="229"/>
                      <a:pt x="130" y="212"/>
                    </a:cubicBezTo>
                    <a:close/>
                    <a:moveTo>
                      <a:pt x="27" y="155"/>
                    </a:moveTo>
                    <a:cubicBezTo>
                      <a:pt x="22" y="143"/>
                      <a:pt x="22" y="143"/>
                      <a:pt x="22" y="143"/>
                    </a:cubicBezTo>
                    <a:cubicBezTo>
                      <a:pt x="9" y="118"/>
                      <a:pt x="9" y="118"/>
                      <a:pt x="9" y="118"/>
                    </a:cubicBezTo>
                    <a:cubicBezTo>
                      <a:pt x="0" y="103"/>
                      <a:pt x="0" y="103"/>
                      <a:pt x="0" y="103"/>
                    </a:cubicBezTo>
                    <a:cubicBezTo>
                      <a:pt x="26" y="91"/>
                      <a:pt x="26" y="91"/>
                      <a:pt x="26" y="91"/>
                    </a:cubicBezTo>
                    <a:cubicBezTo>
                      <a:pt x="86" y="60"/>
                      <a:pt x="86" y="60"/>
                      <a:pt x="86" y="60"/>
                    </a:cubicBezTo>
                    <a:cubicBezTo>
                      <a:pt x="81" y="58"/>
                      <a:pt x="75" y="57"/>
                      <a:pt x="68" y="55"/>
                    </a:cubicBezTo>
                    <a:cubicBezTo>
                      <a:pt x="70" y="52"/>
                      <a:pt x="73" y="49"/>
                      <a:pt x="75" y="47"/>
                    </a:cubicBezTo>
                    <a:cubicBezTo>
                      <a:pt x="76" y="44"/>
                      <a:pt x="80" y="39"/>
                      <a:pt x="85" y="30"/>
                    </a:cubicBezTo>
                    <a:cubicBezTo>
                      <a:pt x="100" y="33"/>
                      <a:pt x="110" y="36"/>
                      <a:pt x="117" y="38"/>
                    </a:cubicBezTo>
                    <a:cubicBezTo>
                      <a:pt x="116" y="41"/>
                      <a:pt x="114" y="43"/>
                      <a:pt x="114" y="45"/>
                    </a:cubicBezTo>
                    <a:cubicBezTo>
                      <a:pt x="178" y="12"/>
                      <a:pt x="178" y="12"/>
                      <a:pt x="178" y="12"/>
                    </a:cubicBezTo>
                    <a:cubicBezTo>
                      <a:pt x="201" y="0"/>
                      <a:pt x="201" y="0"/>
                      <a:pt x="201" y="0"/>
                    </a:cubicBezTo>
                    <a:cubicBezTo>
                      <a:pt x="209" y="16"/>
                      <a:pt x="209" y="16"/>
                      <a:pt x="209" y="16"/>
                    </a:cubicBezTo>
                    <a:cubicBezTo>
                      <a:pt x="222" y="40"/>
                      <a:pt x="222" y="40"/>
                      <a:pt x="222" y="40"/>
                    </a:cubicBezTo>
                    <a:cubicBezTo>
                      <a:pt x="229" y="52"/>
                      <a:pt x="229" y="52"/>
                      <a:pt x="229" y="52"/>
                    </a:cubicBezTo>
                    <a:cubicBezTo>
                      <a:pt x="200" y="67"/>
                      <a:pt x="200" y="67"/>
                      <a:pt x="200" y="67"/>
                    </a:cubicBezTo>
                    <a:cubicBezTo>
                      <a:pt x="194" y="54"/>
                      <a:pt x="194" y="54"/>
                      <a:pt x="194" y="54"/>
                    </a:cubicBezTo>
                    <a:cubicBezTo>
                      <a:pt x="186" y="38"/>
                      <a:pt x="186" y="38"/>
                      <a:pt x="186" y="38"/>
                    </a:cubicBezTo>
                    <a:cubicBezTo>
                      <a:pt x="41" y="113"/>
                      <a:pt x="41" y="113"/>
                      <a:pt x="41" y="113"/>
                    </a:cubicBezTo>
                    <a:cubicBezTo>
                      <a:pt x="49" y="128"/>
                      <a:pt x="49" y="128"/>
                      <a:pt x="49" y="128"/>
                    </a:cubicBezTo>
                    <a:cubicBezTo>
                      <a:pt x="56" y="140"/>
                      <a:pt x="56" y="140"/>
                      <a:pt x="56" y="140"/>
                    </a:cubicBezTo>
                    <a:lnTo>
                      <a:pt x="27" y="1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7" name="Freeform 7"/>
              <p:cNvSpPr>
                <a:spLocks noEditPoints="1"/>
              </p:cNvSpPr>
              <p:nvPr/>
            </p:nvSpPr>
            <p:spPr bwMode="auto">
              <a:xfrm>
                <a:off x="3475936" y="542618"/>
                <a:ext cx="75839" cy="71587"/>
              </a:xfrm>
              <a:custGeom>
                <a:avLst/>
                <a:gdLst>
                  <a:gd name="T0" fmla="*/ 36 w 250"/>
                  <a:gd name="T1" fmla="*/ 73 h 236"/>
                  <a:gd name="T2" fmla="*/ 83 w 250"/>
                  <a:gd name="T3" fmla="*/ 66 h 236"/>
                  <a:gd name="T4" fmla="*/ 88 w 250"/>
                  <a:gd name="T5" fmla="*/ 95 h 236"/>
                  <a:gd name="T6" fmla="*/ 41 w 250"/>
                  <a:gd name="T7" fmla="*/ 102 h 236"/>
                  <a:gd name="T8" fmla="*/ 36 w 250"/>
                  <a:gd name="T9" fmla="*/ 73 h 236"/>
                  <a:gd name="T10" fmla="*/ 4 w 250"/>
                  <a:gd name="T11" fmla="*/ 71 h 236"/>
                  <a:gd name="T12" fmla="*/ 20 w 250"/>
                  <a:gd name="T13" fmla="*/ 167 h 236"/>
                  <a:gd name="T14" fmla="*/ 23 w 250"/>
                  <a:gd name="T15" fmla="*/ 193 h 236"/>
                  <a:gd name="T16" fmla="*/ 54 w 250"/>
                  <a:gd name="T17" fmla="*/ 188 h 236"/>
                  <a:gd name="T18" fmla="*/ 53 w 250"/>
                  <a:gd name="T19" fmla="*/ 184 h 236"/>
                  <a:gd name="T20" fmla="*/ 101 w 250"/>
                  <a:gd name="T21" fmla="*/ 177 h 236"/>
                  <a:gd name="T22" fmla="*/ 107 w 250"/>
                  <a:gd name="T23" fmla="*/ 213 h 236"/>
                  <a:gd name="T24" fmla="*/ 111 w 250"/>
                  <a:gd name="T25" fmla="*/ 226 h 236"/>
                  <a:gd name="T26" fmla="*/ 121 w 250"/>
                  <a:gd name="T27" fmla="*/ 234 h 236"/>
                  <a:gd name="T28" fmla="*/ 143 w 250"/>
                  <a:gd name="T29" fmla="*/ 235 h 236"/>
                  <a:gd name="T30" fmla="*/ 181 w 250"/>
                  <a:gd name="T31" fmla="*/ 229 h 236"/>
                  <a:gd name="T32" fmla="*/ 216 w 250"/>
                  <a:gd name="T33" fmla="*/ 224 h 236"/>
                  <a:gd name="T34" fmla="*/ 233 w 250"/>
                  <a:gd name="T35" fmla="*/ 219 h 236"/>
                  <a:gd name="T36" fmla="*/ 242 w 250"/>
                  <a:gd name="T37" fmla="*/ 209 h 236"/>
                  <a:gd name="T38" fmla="*/ 250 w 250"/>
                  <a:gd name="T39" fmla="*/ 176 h 236"/>
                  <a:gd name="T40" fmla="*/ 218 w 250"/>
                  <a:gd name="T41" fmla="*/ 167 h 236"/>
                  <a:gd name="T42" fmla="*/ 218 w 250"/>
                  <a:gd name="T43" fmla="*/ 177 h 236"/>
                  <a:gd name="T44" fmla="*/ 214 w 250"/>
                  <a:gd name="T45" fmla="*/ 191 h 236"/>
                  <a:gd name="T46" fmla="*/ 202 w 250"/>
                  <a:gd name="T47" fmla="*/ 197 h 236"/>
                  <a:gd name="T48" fmla="*/ 177 w 250"/>
                  <a:gd name="T49" fmla="*/ 201 h 236"/>
                  <a:gd name="T50" fmla="*/ 150 w 250"/>
                  <a:gd name="T51" fmla="*/ 205 h 236"/>
                  <a:gd name="T52" fmla="*/ 138 w 250"/>
                  <a:gd name="T53" fmla="*/ 204 h 236"/>
                  <a:gd name="T54" fmla="*/ 135 w 250"/>
                  <a:gd name="T55" fmla="*/ 198 h 236"/>
                  <a:gd name="T56" fmla="*/ 131 w 250"/>
                  <a:gd name="T57" fmla="*/ 172 h 236"/>
                  <a:gd name="T58" fmla="*/ 185 w 250"/>
                  <a:gd name="T59" fmla="*/ 163 h 236"/>
                  <a:gd name="T60" fmla="*/ 186 w 250"/>
                  <a:gd name="T61" fmla="*/ 168 h 236"/>
                  <a:gd name="T62" fmla="*/ 217 w 250"/>
                  <a:gd name="T63" fmla="*/ 163 h 236"/>
                  <a:gd name="T64" fmla="*/ 213 w 250"/>
                  <a:gd name="T65" fmla="*/ 139 h 236"/>
                  <a:gd name="T66" fmla="*/ 198 w 250"/>
                  <a:gd name="T67" fmla="*/ 41 h 236"/>
                  <a:gd name="T68" fmla="*/ 195 w 250"/>
                  <a:gd name="T69" fmla="*/ 19 h 236"/>
                  <a:gd name="T70" fmla="*/ 175 w 250"/>
                  <a:gd name="T71" fmla="*/ 23 h 236"/>
                  <a:gd name="T72" fmla="*/ 109 w 250"/>
                  <a:gd name="T73" fmla="*/ 33 h 236"/>
                  <a:gd name="T74" fmla="*/ 107 w 250"/>
                  <a:gd name="T75" fmla="*/ 19 h 236"/>
                  <a:gd name="T76" fmla="*/ 105 w 250"/>
                  <a:gd name="T77" fmla="*/ 0 h 236"/>
                  <a:gd name="T78" fmla="*/ 73 w 250"/>
                  <a:gd name="T79" fmla="*/ 5 h 236"/>
                  <a:gd name="T80" fmla="*/ 77 w 250"/>
                  <a:gd name="T81" fmla="*/ 24 h 236"/>
                  <a:gd name="T82" fmla="*/ 79 w 250"/>
                  <a:gd name="T83" fmla="*/ 38 h 236"/>
                  <a:gd name="T84" fmla="*/ 24 w 250"/>
                  <a:gd name="T85" fmla="*/ 47 h 236"/>
                  <a:gd name="T86" fmla="*/ 0 w 250"/>
                  <a:gd name="T87" fmla="*/ 50 h 236"/>
                  <a:gd name="T88" fmla="*/ 4 w 250"/>
                  <a:gd name="T89" fmla="*/ 71 h 236"/>
                  <a:gd name="T90" fmla="*/ 45 w 250"/>
                  <a:gd name="T91" fmla="*/ 129 h 236"/>
                  <a:gd name="T92" fmla="*/ 92 w 250"/>
                  <a:gd name="T93" fmla="*/ 121 h 236"/>
                  <a:gd name="T94" fmla="*/ 97 w 250"/>
                  <a:gd name="T95" fmla="*/ 149 h 236"/>
                  <a:gd name="T96" fmla="*/ 49 w 250"/>
                  <a:gd name="T97" fmla="*/ 157 h 236"/>
                  <a:gd name="T98" fmla="*/ 45 w 250"/>
                  <a:gd name="T99" fmla="*/ 129 h 236"/>
                  <a:gd name="T100" fmla="*/ 114 w 250"/>
                  <a:gd name="T101" fmla="*/ 61 h 236"/>
                  <a:gd name="T102" fmla="*/ 168 w 250"/>
                  <a:gd name="T103" fmla="*/ 53 h 236"/>
                  <a:gd name="T104" fmla="*/ 172 w 250"/>
                  <a:gd name="T105" fmla="*/ 82 h 236"/>
                  <a:gd name="T106" fmla="*/ 118 w 250"/>
                  <a:gd name="T107" fmla="*/ 90 h 236"/>
                  <a:gd name="T108" fmla="*/ 114 w 250"/>
                  <a:gd name="T109" fmla="*/ 61 h 236"/>
                  <a:gd name="T110" fmla="*/ 122 w 250"/>
                  <a:gd name="T111" fmla="*/ 116 h 236"/>
                  <a:gd name="T112" fmla="*/ 177 w 250"/>
                  <a:gd name="T113" fmla="*/ 108 h 236"/>
                  <a:gd name="T114" fmla="*/ 181 w 250"/>
                  <a:gd name="T115" fmla="*/ 136 h 236"/>
                  <a:gd name="T116" fmla="*/ 127 w 250"/>
                  <a:gd name="T117" fmla="*/ 145 h 236"/>
                  <a:gd name="T118" fmla="*/ 122 w 250"/>
                  <a:gd name="T119" fmla="*/ 11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0" h="236">
                    <a:moveTo>
                      <a:pt x="36" y="73"/>
                    </a:moveTo>
                    <a:cubicBezTo>
                      <a:pt x="83" y="66"/>
                      <a:pt x="83" y="66"/>
                      <a:pt x="83" y="66"/>
                    </a:cubicBezTo>
                    <a:cubicBezTo>
                      <a:pt x="88" y="95"/>
                      <a:pt x="88" y="95"/>
                      <a:pt x="88" y="95"/>
                    </a:cubicBezTo>
                    <a:cubicBezTo>
                      <a:pt x="41" y="102"/>
                      <a:pt x="41" y="102"/>
                      <a:pt x="41" y="102"/>
                    </a:cubicBezTo>
                    <a:lnTo>
                      <a:pt x="36" y="73"/>
                    </a:lnTo>
                    <a:close/>
                    <a:moveTo>
                      <a:pt x="4" y="71"/>
                    </a:moveTo>
                    <a:cubicBezTo>
                      <a:pt x="20" y="167"/>
                      <a:pt x="20" y="167"/>
                      <a:pt x="20" y="167"/>
                    </a:cubicBezTo>
                    <a:cubicBezTo>
                      <a:pt x="23" y="193"/>
                      <a:pt x="23" y="193"/>
                      <a:pt x="23" y="193"/>
                    </a:cubicBezTo>
                    <a:cubicBezTo>
                      <a:pt x="54" y="188"/>
                      <a:pt x="54" y="188"/>
                      <a:pt x="54" y="188"/>
                    </a:cubicBezTo>
                    <a:cubicBezTo>
                      <a:pt x="53" y="184"/>
                      <a:pt x="53" y="184"/>
                      <a:pt x="53" y="184"/>
                    </a:cubicBezTo>
                    <a:cubicBezTo>
                      <a:pt x="101" y="177"/>
                      <a:pt x="101" y="177"/>
                      <a:pt x="101" y="177"/>
                    </a:cubicBezTo>
                    <a:cubicBezTo>
                      <a:pt x="107" y="213"/>
                      <a:pt x="107" y="213"/>
                      <a:pt x="107" y="213"/>
                    </a:cubicBezTo>
                    <a:cubicBezTo>
                      <a:pt x="108" y="218"/>
                      <a:pt x="109" y="223"/>
                      <a:pt x="111" y="226"/>
                    </a:cubicBezTo>
                    <a:cubicBezTo>
                      <a:pt x="113" y="229"/>
                      <a:pt x="116" y="232"/>
                      <a:pt x="121" y="234"/>
                    </a:cubicBezTo>
                    <a:cubicBezTo>
                      <a:pt x="126" y="236"/>
                      <a:pt x="134" y="236"/>
                      <a:pt x="143" y="235"/>
                    </a:cubicBezTo>
                    <a:cubicBezTo>
                      <a:pt x="153" y="233"/>
                      <a:pt x="165" y="231"/>
                      <a:pt x="181" y="229"/>
                    </a:cubicBezTo>
                    <a:cubicBezTo>
                      <a:pt x="197" y="227"/>
                      <a:pt x="209" y="226"/>
                      <a:pt x="216" y="224"/>
                    </a:cubicBezTo>
                    <a:cubicBezTo>
                      <a:pt x="224" y="222"/>
                      <a:pt x="230" y="221"/>
                      <a:pt x="233" y="219"/>
                    </a:cubicBezTo>
                    <a:cubicBezTo>
                      <a:pt x="237" y="216"/>
                      <a:pt x="240" y="213"/>
                      <a:pt x="242" y="209"/>
                    </a:cubicBezTo>
                    <a:cubicBezTo>
                      <a:pt x="245" y="205"/>
                      <a:pt x="248" y="194"/>
                      <a:pt x="250" y="176"/>
                    </a:cubicBezTo>
                    <a:cubicBezTo>
                      <a:pt x="241" y="175"/>
                      <a:pt x="230" y="172"/>
                      <a:pt x="218" y="167"/>
                    </a:cubicBezTo>
                    <a:cubicBezTo>
                      <a:pt x="218" y="177"/>
                      <a:pt x="218" y="177"/>
                      <a:pt x="218" y="177"/>
                    </a:cubicBezTo>
                    <a:cubicBezTo>
                      <a:pt x="218" y="183"/>
                      <a:pt x="217" y="188"/>
                      <a:pt x="214" y="191"/>
                    </a:cubicBezTo>
                    <a:cubicBezTo>
                      <a:pt x="211" y="194"/>
                      <a:pt x="207" y="196"/>
                      <a:pt x="202" y="197"/>
                    </a:cubicBezTo>
                    <a:cubicBezTo>
                      <a:pt x="197" y="199"/>
                      <a:pt x="189" y="200"/>
                      <a:pt x="177" y="201"/>
                    </a:cubicBezTo>
                    <a:cubicBezTo>
                      <a:pt x="150" y="205"/>
                      <a:pt x="150" y="205"/>
                      <a:pt x="150" y="205"/>
                    </a:cubicBezTo>
                    <a:cubicBezTo>
                      <a:pt x="144" y="206"/>
                      <a:pt x="140" y="205"/>
                      <a:pt x="138" y="204"/>
                    </a:cubicBezTo>
                    <a:cubicBezTo>
                      <a:pt x="137" y="202"/>
                      <a:pt x="136" y="200"/>
                      <a:pt x="135" y="198"/>
                    </a:cubicBezTo>
                    <a:cubicBezTo>
                      <a:pt x="131" y="172"/>
                      <a:pt x="131" y="172"/>
                      <a:pt x="131" y="172"/>
                    </a:cubicBezTo>
                    <a:cubicBezTo>
                      <a:pt x="185" y="163"/>
                      <a:pt x="185" y="163"/>
                      <a:pt x="185" y="163"/>
                    </a:cubicBezTo>
                    <a:cubicBezTo>
                      <a:pt x="186" y="168"/>
                      <a:pt x="186" y="168"/>
                      <a:pt x="186" y="168"/>
                    </a:cubicBezTo>
                    <a:cubicBezTo>
                      <a:pt x="217" y="163"/>
                      <a:pt x="217" y="163"/>
                      <a:pt x="217" y="163"/>
                    </a:cubicBezTo>
                    <a:cubicBezTo>
                      <a:pt x="213" y="139"/>
                      <a:pt x="213" y="139"/>
                      <a:pt x="213" y="139"/>
                    </a:cubicBezTo>
                    <a:cubicBezTo>
                      <a:pt x="198" y="41"/>
                      <a:pt x="198" y="41"/>
                      <a:pt x="198" y="41"/>
                    </a:cubicBezTo>
                    <a:cubicBezTo>
                      <a:pt x="195" y="19"/>
                      <a:pt x="195" y="19"/>
                      <a:pt x="195" y="19"/>
                    </a:cubicBezTo>
                    <a:cubicBezTo>
                      <a:pt x="175" y="23"/>
                      <a:pt x="175" y="23"/>
                      <a:pt x="175" y="23"/>
                    </a:cubicBezTo>
                    <a:cubicBezTo>
                      <a:pt x="109" y="33"/>
                      <a:pt x="109" y="33"/>
                      <a:pt x="109" y="33"/>
                    </a:cubicBezTo>
                    <a:cubicBezTo>
                      <a:pt x="107" y="19"/>
                      <a:pt x="107" y="19"/>
                      <a:pt x="107" y="19"/>
                    </a:cubicBezTo>
                    <a:cubicBezTo>
                      <a:pt x="105" y="0"/>
                      <a:pt x="105" y="0"/>
                      <a:pt x="105" y="0"/>
                    </a:cubicBezTo>
                    <a:cubicBezTo>
                      <a:pt x="73" y="5"/>
                      <a:pt x="73" y="5"/>
                      <a:pt x="73" y="5"/>
                    </a:cubicBezTo>
                    <a:cubicBezTo>
                      <a:pt x="77" y="24"/>
                      <a:pt x="77" y="24"/>
                      <a:pt x="77" y="24"/>
                    </a:cubicBezTo>
                    <a:cubicBezTo>
                      <a:pt x="79" y="38"/>
                      <a:pt x="79" y="38"/>
                      <a:pt x="79" y="38"/>
                    </a:cubicBezTo>
                    <a:cubicBezTo>
                      <a:pt x="24" y="47"/>
                      <a:pt x="24" y="47"/>
                      <a:pt x="24" y="47"/>
                    </a:cubicBezTo>
                    <a:cubicBezTo>
                      <a:pt x="0" y="50"/>
                      <a:pt x="0" y="50"/>
                      <a:pt x="0" y="50"/>
                    </a:cubicBezTo>
                    <a:lnTo>
                      <a:pt x="4" y="71"/>
                    </a:lnTo>
                    <a:close/>
                    <a:moveTo>
                      <a:pt x="45" y="129"/>
                    </a:moveTo>
                    <a:cubicBezTo>
                      <a:pt x="92" y="121"/>
                      <a:pt x="92" y="121"/>
                      <a:pt x="92" y="121"/>
                    </a:cubicBezTo>
                    <a:cubicBezTo>
                      <a:pt x="97" y="149"/>
                      <a:pt x="97" y="149"/>
                      <a:pt x="97" y="149"/>
                    </a:cubicBezTo>
                    <a:cubicBezTo>
                      <a:pt x="49" y="157"/>
                      <a:pt x="49" y="157"/>
                      <a:pt x="49" y="157"/>
                    </a:cubicBezTo>
                    <a:lnTo>
                      <a:pt x="45" y="129"/>
                    </a:lnTo>
                    <a:close/>
                    <a:moveTo>
                      <a:pt x="114" y="61"/>
                    </a:moveTo>
                    <a:cubicBezTo>
                      <a:pt x="168" y="53"/>
                      <a:pt x="168" y="53"/>
                      <a:pt x="168" y="53"/>
                    </a:cubicBezTo>
                    <a:cubicBezTo>
                      <a:pt x="172" y="82"/>
                      <a:pt x="172" y="82"/>
                      <a:pt x="172" y="82"/>
                    </a:cubicBezTo>
                    <a:cubicBezTo>
                      <a:pt x="118" y="90"/>
                      <a:pt x="118" y="90"/>
                      <a:pt x="118" y="90"/>
                    </a:cubicBezTo>
                    <a:lnTo>
                      <a:pt x="114" y="61"/>
                    </a:lnTo>
                    <a:close/>
                    <a:moveTo>
                      <a:pt x="122" y="116"/>
                    </a:moveTo>
                    <a:cubicBezTo>
                      <a:pt x="177" y="108"/>
                      <a:pt x="177" y="108"/>
                      <a:pt x="177" y="108"/>
                    </a:cubicBezTo>
                    <a:cubicBezTo>
                      <a:pt x="181" y="136"/>
                      <a:pt x="181" y="136"/>
                      <a:pt x="181" y="136"/>
                    </a:cubicBezTo>
                    <a:cubicBezTo>
                      <a:pt x="127" y="145"/>
                      <a:pt x="127" y="145"/>
                      <a:pt x="127" y="145"/>
                    </a:cubicBezTo>
                    <a:lnTo>
                      <a:pt x="122"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8" name="Freeform 8"/>
              <p:cNvSpPr>
                <a:spLocks noEditPoints="1"/>
              </p:cNvSpPr>
              <p:nvPr/>
            </p:nvSpPr>
            <p:spPr bwMode="auto">
              <a:xfrm>
                <a:off x="3587214" y="542618"/>
                <a:ext cx="73004" cy="75130"/>
              </a:xfrm>
              <a:custGeom>
                <a:avLst/>
                <a:gdLst>
                  <a:gd name="T0" fmla="*/ 62 w 241"/>
                  <a:gd name="T1" fmla="*/ 84 h 247"/>
                  <a:gd name="T2" fmla="*/ 60 w 241"/>
                  <a:gd name="T3" fmla="*/ 135 h 247"/>
                  <a:gd name="T4" fmla="*/ 57 w 241"/>
                  <a:gd name="T5" fmla="*/ 74 h 247"/>
                  <a:gd name="T6" fmla="*/ 38 w 241"/>
                  <a:gd name="T7" fmla="*/ 184 h 247"/>
                  <a:gd name="T8" fmla="*/ 53 w 241"/>
                  <a:gd name="T9" fmla="*/ 170 h 247"/>
                  <a:gd name="T10" fmla="*/ 79 w 241"/>
                  <a:gd name="T11" fmla="*/ 158 h 247"/>
                  <a:gd name="T12" fmla="*/ 89 w 241"/>
                  <a:gd name="T13" fmla="*/ 155 h 247"/>
                  <a:gd name="T14" fmla="*/ 97 w 241"/>
                  <a:gd name="T15" fmla="*/ 161 h 247"/>
                  <a:gd name="T16" fmla="*/ 105 w 241"/>
                  <a:gd name="T17" fmla="*/ 115 h 247"/>
                  <a:gd name="T18" fmla="*/ 118 w 241"/>
                  <a:gd name="T19" fmla="*/ 88 h 247"/>
                  <a:gd name="T20" fmla="*/ 137 w 241"/>
                  <a:gd name="T21" fmla="*/ 129 h 247"/>
                  <a:gd name="T22" fmla="*/ 116 w 241"/>
                  <a:gd name="T23" fmla="*/ 159 h 247"/>
                  <a:gd name="T24" fmla="*/ 107 w 241"/>
                  <a:gd name="T25" fmla="*/ 192 h 247"/>
                  <a:gd name="T26" fmla="*/ 128 w 241"/>
                  <a:gd name="T27" fmla="*/ 189 h 247"/>
                  <a:gd name="T28" fmla="*/ 154 w 241"/>
                  <a:gd name="T29" fmla="*/ 178 h 247"/>
                  <a:gd name="T30" fmla="*/ 184 w 241"/>
                  <a:gd name="T31" fmla="*/ 174 h 247"/>
                  <a:gd name="T32" fmla="*/ 168 w 241"/>
                  <a:gd name="T33" fmla="*/ 131 h 247"/>
                  <a:gd name="T34" fmla="*/ 183 w 241"/>
                  <a:gd name="T35" fmla="*/ 93 h 247"/>
                  <a:gd name="T36" fmla="*/ 191 w 241"/>
                  <a:gd name="T37" fmla="*/ 72 h 247"/>
                  <a:gd name="T38" fmla="*/ 159 w 241"/>
                  <a:gd name="T39" fmla="*/ 70 h 247"/>
                  <a:gd name="T40" fmla="*/ 143 w 241"/>
                  <a:gd name="T41" fmla="*/ 76 h 247"/>
                  <a:gd name="T42" fmla="*/ 119 w 241"/>
                  <a:gd name="T43" fmla="*/ 86 h 247"/>
                  <a:gd name="T44" fmla="*/ 126 w 241"/>
                  <a:gd name="T45" fmla="*/ 68 h 247"/>
                  <a:gd name="T46" fmla="*/ 100 w 241"/>
                  <a:gd name="T47" fmla="*/ 47 h 247"/>
                  <a:gd name="T48" fmla="*/ 95 w 241"/>
                  <a:gd name="T49" fmla="*/ 69 h 247"/>
                  <a:gd name="T50" fmla="*/ 81 w 241"/>
                  <a:gd name="T51" fmla="*/ 60 h 247"/>
                  <a:gd name="T52" fmla="*/ 58 w 241"/>
                  <a:gd name="T53" fmla="*/ 69 h 247"/>
                  <a:gd name="T54" fmla="*/ 205 w 241"/>
                  <a:gd name="T55" fmla="*/ 60 h 247"/>
                  <a:gd name="T56" fmla="*/ 176 w 241"/>
                  <a:gd name="T57" fmla="*/ 212 h 247"/>
                  <a:gd name="T58" fmla="*/ 149 w 241"/>
                  <a:gd name="T59" fmla="*/ 208 h 247"/>
                  <a:gd name="T60" fmla="*/ 154 w 241"/>
                  <a:gd name="T61" fmla="*/ 235 h 247"/>
                  <a:gd name="T62" fmla="*/ 189 w 241"/>
                  <a:gd name="T63" fmla="*/ 245 h 247"/>
                  <a:gd name="T64" fmla="*/ 208 w 241"/>
                  <a:gd name="T65" fmla="*/ 223 h 247"/>
                  <a:gd name="T66" fmla="*/ 241 w 241"/>
                  <a:gd name="T67" fmla="*/ 36 h 247"/>
                  <a:gd name="T68" fmla="*/ 67 w 241"/>
                  <a:gd name="T69" fmla="*/ 7 h 247"/>
                  <a:gd name="T70" fmla="*/ 32 w 241"/>
                  <a:gd name="T71" fmla="*/ 31 h 247"/>
                  <a:gd name="T72" fmla="*/ 0 w 241"/>
                  <a:gd name="T73" fmla="*/ 21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1" h="247">
                    <a:moveTo>
                      <a:pt x="57" y="74"/>
                    </a:moveTo>
                    <a:cubicBezTo>
                      <a:pt x="62" y="84"/>
                      <a:pt x="62" y="84"/>
                      <a:pt x="62" y="84"/>
                    </a:cubicBezTo>
                    <a:cubicBezTo>
                      <a:pt x="63" y="87"/>
                      <a:pt x="67" y="96"/>
                      <a:pt x="74" y="113"/>
                    </a:cubicBezTo>
                    <a:cubicBezTo>
                      <a:pt x="69" y="123"/>
                      <a:pt x="65" y="130"/>
                      <a:pt x="60" y="135"/>
                    </a:cubicBezTo>
                    <a:cubicBezTo>
                      <a:pt x="56" y="140"/>
                      <a:pt x="50" y="145"/>
                      <a:pt x="43" y="150"/>
                    </a:cubicBezTo>
                    <a:lnTo>
                      <a:pt x="57" y="74"/>
                    </a:lnTo>
                    <a:close/>
                    <a:moveTo>
                      <a:pt x="32" y="217"/>
                    </a:moveTo>
                    <a:cubicBezTo>
                      <a:pt x="38" y="184"/>
                      <a:pt x="38" y="184"/>
                      <a:pt x="38" y="184"/>
                    </a:cubicBezTo>
                    <a:cubicBezTo>
                      <a:pt x="43" y="154"/>
                      <a:pt x="43" y="154"/>
                      <a:pt x="43" y="154"/>
                    </a:cubicBezTo>
                    <a:cubicBezTo>
                      <a:pt x="48" y="161"/>
                      <a:pt x="52" y="167"/>
                      <a:pt x="53" y="170"/>
                    </a:cubicBezTo>
                    <a:cubicBezTo>
                      <a:pt x="55" y="173"/>
                      <a:pt x="57" y="176"/>
                      <a:pt x="58" y="179"/>
                    </a:cubicBezTo>
                    <a:cubicBezTo>
                      <a:pt x="69" y="168"/>
                      <a:pt x="76" y="161"/>
                      <a:pt x="79" y="158"/>
                    </a:cubicBezTo>
                    <a:cubicBezTo>
                      <a:pt x="82" y="154"/>
                      <a:pt x="85" y="151"/>
                      <a:pt x="87" y="148"/>
                    </a:cubicBezTo>
                    <a:cubicBezTo>
                      <a:pt x="89" y="155"/>
                      <a:pt x="89" y="155"/>
                      <a:pt x="89" y="155"/>
                    </a:cubicBezTo>
                    <a:cubicBezTo>
                      <a:pt x="89" y="156"/>
                      <a:pt x="90" y="160"/>
                      <a:pt x="90" y="166"/>
                    </a:cubicBezTo>
                    <a:cubicBezTo>
                      <a:pt x="97" y="161"/>
                      <a:pt x="97" y="161"/>
                      <a:pt x="97" y="161"/>
                    </a:cubicBezTo>
                    <a:cubicBezTo>
                      <a:pt x="101" y="159"/>
                      <a:pt x="108" y="156"/>
                      <a:pt x="118" y="152"/>
                    </a:cubicBezTo>
                    <a:cubicBezTo>
                      <a:pt x="114" y="139"/>
                      <a:pt x="110" y="127"/>
                      <a:pt x="105" y="115"/>
                    </a:cubicBezTo>
                    <a:cubicBezTo>
                      <a:pt x="110" y="107"/>
                      <a:pt x="110" y="107"/>
                      <a:pt x="110" y="107"/>
                    </a:cubicBezTo>
                    <a:cubicBezTo>
                      <a:pt x="111" y="104"/>
                      <a:pt x="114" y="98"/>
                      <a:pt x="118" y="88"/>
                    </a:cubicBezTo>
                    <a:cubicBezTo>
                      <a:pt x="124" y="99"/>
                      <a:pt x="128" y="106"/>
                      <a:pt x="130" y="109"/>
                    </a:cubicBezTo>
                    <a:cubicBezTo>
                      <a:pt x="131" y="112"/>
                      <a:pt x="133" y="119"/>
                      <a:pt x="137" y="129"/>
                    </a:cubicBezTo>
                    <a:cubicBezTo>
                      <a:pt x="131" y="139"/>
                      <a:pt x="131" y="139"/>
                      <a:pt x="131" y="139"/>
                    </a:cubicBezTo>
                    <a:cubicBezTo>
                      <a:pt x="127" y="146"/>
                      <a:pt x="122" y="152"/>
                      <a:pt x="116" y="159"/>
                    </a:cubicBezTo>
                    <a:cubicBezTo>
                      <a:pt x="110" y="166"/>
                      <a:pt x="102" y="172"/>
                      <a:pt x="92" y="179"/>
                    </a:cubicBezTo>
                    <a:cubicBezTo>
                      <a:pt x="100" y="184"/>
                      <a:pt x="105" y="189"/>
                      <a:pt x="107" y="192"/>
                    </a:cubicBezTo>
                    <a:cubicBezTo>
                      <a:pt x="110" y="194"/>
                      <a:pt x="112" y="197"/>
                      <a:pt x="115" y="200"/>
                    </a:cubicBezTo>
                    <a:cubicBezTo>
                      <a:pt x="120" y="196"/>
                      <a:pt x="125" y="192"/>
                      <a:pt x="128" y="189"/>
                    </a:cubicBezTo>
                    <a:cubicBezTo>
                      <a:pt x="132" y="185"/>
                      <a:pt x="139" y="177"/>
                      <a:pt x="150" y="163"/>
                    </a:cubicBezTo>
                    <a:cubicBezTo>
                      <a:pt x="154" y="178"/>
                      <a:pt x="154" y="178"/>
                      <a:pt x="154" y="178"/>
                    </a:cubicBezTo>
                    <a:cubicBezTo>
                      <a:pt x="155" y="179"/>
                      <a:pt x="156" y="184"/>
                      <a:pt x="157" y="191"/>
                    </a:cubicBezTo>
                    <a:cubicBezTo>
                      <a:pt x="167" y="184"/>
                      <a:pt x="176" y="178"/>
                      <a:pt x="184" y="174"/>
                    </a:cubicBezTo>
                    <a:cubicBezTo>
                      <a:pt x="181" y="165"/>
                      <a:pt x="181" y="165"/>
                      <a:pt x="181" y="165"/>
                    </a:cubicBezTo>
                    <a:cubicBezTo>
                      <a:pt x="181" y="165"/>
                      <a:pt x="177" y="153"/>
                      <a:pt x="168" y="131"/>
                    </a:cubicBezTo>
                    <a:cubicBezTo>
                      <a:pt x="175" y="116"/>
                      <a:pt x="175" y="116"/>
                      <a:pt x="175" y="116"/>
                    </a:cubicBezTo>
                    <a:cubicBezTo>
                      <a:pt x="177" y="110"/>
                      <a:pt x="180" y="103"/>
                      <a:pt x="183" y="93"/>
                    </a:cubicBezTo>
                    <a:cubicBezTo>
                      <a:pt x="188" y="79"/>
                      <a:pt x="188" y="79"/>
                      <a:pt x="188" y="79"/>
                    </a:cubicBezTo>
                    <a:cubicBezTo>
                      <a:pt x="189" y="77"/>
                      <a:pt x="189" y="75"/>
                      <a:pt x="191" y="72"/>
                    </a:cubicBezTo>
                    <a:cubicBezTo>
                      <a:pt x="181" y="69"/>
                      <a:pt x="171" y="66"/>
                      <a:pt x="160" y="62"/>
                    </a:cubicBezTo>
                    <a:cubicBezTo>
                      <a:pt x="159" y="70"/>
                      <a:pt x="159" y="70"/>
                      <a:pt x="159" y="70"/>
                    </a:cubicBezTo>
                    <a:cubicBezTo>
                      <a:pt x="158" y="74"/>
                      <a:pt x="156" y="82"/>
                      <a:pt x="152" y="94"/>
                    </a:cubicBezTo>
                    <a:cubicBezTo>
                      <a:pt x="149" y="87"/>
                      <a:pt x="146" y="81"/>
                      <a:pt x="143" y="76"/>
                    </a:cubicBezTo>
                    <a:cubicBezTo>
                      <a:pt x="137" y="80"/>
                      <a:pt x="137" y="80"/>
                      <a:pt x="137" y="80"/>
                    </a:cubicBezTo>
                    <a:cubicBezTo>
                      <a:pt x="133" y="82"/>
                      <a:pt x="127" y="84"/>
                      <a:pt x="119" y="86"/>
                    </a:cubicBezTo>
                    <a:cubicBezTo>
                      <a:pt x="124" y="74"/>
                      <a:pt x="124" y="74"/>
                      <a:pt x="124" y="74"/>
                    </a:cubicBezTo>
                    <a:cubicBezTo>
                      <a:pt x="124" y="74"/>
                      <a:pt x="125" y="72"/>
                      <a:pt x="126" y="68"/>
                    </a:cubicBezTo>
                    <a:cubicBezTo>
                      <a:pt x="127" y="64"/>
                      <a:pt x="128" y="61"/>
                      <a:pt x="129" y="58"/>
                    </a:cubicBezTo>
                    <a:cubicBezTo>
                      <a:pt x="118" y="55"/>
                      <a:pt x="108" y="51"/>
                      <a:pt x="100" y="47"/>
                    </a:cubicBezTo>
                    <a:cubicBezTo>
                      <a:pt x="98" y="58"/>
                      <a:pt x="98" y="58"/>
                      <a:pt x="98" y="58"/>
                    </a:cubicBezTo>
                    <a:cubicBezTo>
                      <a:pt x="97" y="62"/>
                      <a:pt x="96" y="66"/>
                      <a:pt x="95" y="69"/>
                    </a:cubicBezTo>
                    <a:cubicBezTo>
                      <a:pt x="94" y="73"/>
                      <a:pt x="92" y="77"/>
                      <a:pt x="90" y="81"/>
                    </a:cubicBezTo>
                    <a:cubicBezTo>
                      <a:pt x="87" y="73"/>
                      <a:pt x="83" y="66"/>
                      <a:pt x="81" y="60"/>
                    </a:cubicBezTo>
                    <a:cubicBezTo>
                      <a:pt x="73" y="64"/>
                      <a:pt x="68" y="66"/>
                      <a:pt x="66" y="67"/>
                    </a:cubicBezTo>
                    <a:cubicBezTo>
                      <a:pt x="63" y="68"/>
                      <a:pt x="60" y="69"/>
                      <a:pt x="58" y="69"/>
                    </a:cubicBezTo>
                    <a:cubicBezTo>
                      <a:pt x="64" y="35"/>
                      <a:pt x="64" y="35"/>
                      <a:pt x="64" y="35"/>
                    </a:cubicBezTo>
                    <a:cubicBezTo>
                      <a:pt x="205" y="60"/>
                      <a:pt x="205" y="60"/>
                      <a:pt x="205" y="60"/>
                    </a:cubicBezTo>
                    <a:cubicBezTo>
                      <a:pt x="179" y="206"/>
                      <a:pt x="179" y="206"/>
                      <a:pt x="179" y="206"/>
                    </a:cubicBezTo>
                    <a:cubicBezTo>
                      <a:pt x="179" y="209"/>
                      <a:pt x="178" y="210"/>
                      <a:pt x="176" y="212"/>
                    </a:cubicBezTo>
                    <a:cubicBezTo>
                      <a:pt x="175" y="214"/>
                      <a:pt x="171" y="214"/>
                      <a:pt x="165" y="212"/>
                    </a:cubicBezTo>
                    <a:cubicBezTo>
                      <a:pt x="160" y="211"/>
                      <a:pt x="154" y="210"/>
                      <a:pt x="149" y="208"/>
                    </a:cubicBezTo>
                    <a:cubicBezTo>
                      <a:pt x="151" y="217"/>
                      <a:pt x="151" y="217"/>
                      <a:pt x="151" y="217"/>
                    </a:cubicBezTo>
                    <a:cubicBezTo>
                      <a:pt x="153" y="225"/>
                      <a:pt x="154" y="231"/>
                      <a:pt x="154" y="235"/>
                    </a:cubicBezTo>
                    <a:cubicBezTo>
                      <a:pt x="154" y="239"/>
                      <a:pt x="153" y="242"/>
                      <a:pt x="153" y="245"/>
                    </a:cubicBezTo>
                    <a:cubicBezTo>
                      <a:pt x="169" y="246"/>
                      <a:pt x="181" y="247"/>
                      <a:pt x="189" y="245"/>
                    </a:cubicBezTo>
                    <a:cubicBezTo>
                      <a:pt x="196" y="244"/>
                      <a:pt x="201" y="241"/>
                      <a:pt x="203" y="237"/>
                    </a:cubicBezTo>
                    <a:cubicBezTo>
                      <a:pt x="205" y="233"/>
                      <a:pt x="207" y="228"/>
                      <a:pt x="208" y="223"/>
                    </a:cubicBezTo>
                    <a:cubicBezTo>
                      <a:pt x="235" y="66"/>
                      <a:pt x="235" y="66"/>
                      <a:pt x="235" y="66"/>
                    </a:cubicBezTo>
                    <a:cubicBezTo>
                      <a:pt x="241" y="36"/>
                      <a:pt x="241" y="36"/>
                      <a:pt x="241" y="36"/>
                    </a:cubicBezTo>
                    <a:cubicBezTo>
                      <a:pt x="211" y="32"/>
                      <a:pt x="211" y="32"/>
                      <a:pt x="211" y="32"/>
                    </a:cubicBezTo>
                    <a:cubicBezTo>
                      <a:pt x="67" y="7"/>
                      <a:pt x="67" y="7"/>
                      <a:pt x="67" y="7"/>
                    </a:cubicBezTo>
                    <a:cubicBezTo>
                      <a:pt x="37" y="0"/>
                      <a:pt x="37" y="0"/>
                      <a:pt x="37" y="0"/>
                    </a:cubicBezTo>
                    <a:cubicBezTo>
                      <a:pt x="32" y="31"/>
                      <a:pt x="32" y="31"/>
                      <a:pt x="32" y="31"/>
                    </a:cubicBezTo>
                    <a:cubicBezTo>
                      <a:pt x="6" y="179"/>
                      <a:pt x="6" y="179"/>
                      <a:pt x="6" y="179"/>
                    </a:cubicBezTo>
                    <a:cubicBezTo>
                      <a:pt x="0" y="211"/>
                      <a:pt x="0" y="211"/>
                      <a:pt x="0" y="211"/>
                    </a:cubicBezTo>
                    <a:lnTo>
                      <a:pt x="32"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9" name="Freeform 9"/>
              <p:cNvSpPr>
                <a:spLocks noEditPoints="1"/>
              </p:cNvSpPr>
              <p:nvPr/>
            </p:nvSpPr>
            <p:spPr bwMode="auto">
              <a:xfrm>
                <a:off x="3693530" y="580892"/>
                <a:ext cx="71587" cy="77257"/>
              </a:xfrm>
              <a:custGeom>
                <a:avLst/>
                <a:gdLst>
                  <a:gd name="T0" fmla="*/ 30 w 237"/>
                  <a:gd name="T1" fmla="*/ 80 h 253"/>
                  <a:gd name="T2" fmla="*/ 24 w 237"/>
                  <a:gd name="T3" fmla="*/ 52 h 253"/>
                  <a:gd name="T4" fmla="*/ 21 w 237"/>
                  <a:gd name="T5" fmla="*/ 44 h 253"/>
                  <a:gd name="T6" fmla="*/ 59 w 237"/>
                  <a:gd name="T7" fmla="*/ 41 h 253"/>
                  <a:gd name="T8" fmla="*/ 99 w 237"/>
                  <a:gd name="T9" fmla="*/ 27 h 253"/>
                  <a:gd name="T10" fmla="*/ 133 w 237"/>
                  <a:gd name="T11" fmla="*/ 5 h 253"/>
                  <a:gd name="T12" fmla="*/ 139 w 237"/>
                  <a:gd name="T13" fmla="*/ 0 h 253"/>
                  <a:gd name="T14" fmla="*/ 160 w 237"/>
                  <a:gd name="T15" fmla="*/ 28 h 253"/>
                  <a:gd name="T16" fmla="*/ 119 w 237"/>
                  <a:gd name="T17" fmla="*/ 51 h 253"/>
                  <a:gd name="T18" fmla="*/ 77 w 237"/>
                  <a:gd name="T19" fmla="*/ 68 h 253"/>
                  <a:gd name="T20" fmla="*/ 30 w 237"/>
                  <a:gd name="T21" fmla="*/ 80 h 253"/>
                  <a:gd name="T22" fmla="*/ 26 w 237"/>
                  <a:gd name="T23" fmla="*/ 133 h 253"/>
                  <a:gd name="T24" fmla="*/ 47 w 237"/>
                  <a:gd name="T25" fmla="*/ 127 h 253"/>
                  <a:gd name="T26" fmla="*/ 73 w 237"/>
                  <a:gd name="T27" fmla="*/ 116 h 253"/>
                  <a:gd name="T28" fmla="*/ 101 w 237"/>
                  <a:gd name="T29" fmla="*/ 101 h 253"/>
                  <a:gd name="T30" fmla="*/ 118 w 237"/>
                  <a:gd name="T31" fmla="*/ 88 h 253"/>
                  <a:gd name="T32" fmla="*/ 123 w 237"/>
                  <a:gd name="T33" fmla="*/ 83 h 253"/>
                  <a:gd name="T34" fmla="*/ 143 w 237"/>
                  <a:gd name="T35" fmla="*/ 116 h 253"/>
                  <a:gd name="T36" fmla="*/ 132 w 237"/>
                  <a:gd name="T37" fmla="*/ 122 h 253"/>
                  <a:gd name="T38" fmla="*/ 112 w 237"/>
                  <a:gd name="T39" fmla="*/ 131 h 253"/>
                  <a:gd name="T40" fmla="*/ 83 w 237"/>
                  <a:gd name="T41" fmla="*/ 144 h 253"/>
                  <a:gd name="T42" fmla="*/ 48 w 237"/>
                  <a:gd name="T43" fmla="*/ 155 h 253"/>
                  <a:gd name="T44" fmla="*/ 133 w 237"/>
                  <a:gd name="T45" fmla="*/ 197 h 253"/>
                  <a:gd name="T46" fmla="*/ 130 w 237"/>
                  <a:gd name="T47" fmla="*/ 171 h 253"/>
                  <a:gd name="T48" fmla="*/ 127 w 237"/>
                  <a:gd name="T49" fmla="*/ 155 h 253"/>
                  <a:gd name="T50" fmla="*/ 152 w 237"/>
                  <a:gd name="T51" fmla="*/ 156 h 253"/>
                  <a:gd name="T52" fmla="*/ 159 w 237"/>
                  <a:gd name="T53" fmla="*/ 155 h 253"/>
                  <a:gd name="T54" fmla="*/ 171 w 237"/>
                  <a:gd name="T55" fmla="*/ 247 h 253"/>
                  <a:gd name="T56" fmla="*/ 143 w 237"/>
                  <a:gd name="T57" fmla="*/ 251 h 253"/>
                  <a:gd name="T58" fmla="*/ 134 w 237"/>
                  <a:gd name="T59" fmla="*/ 253 h 253"/>
                  <a:gd name="T60" fmla="*/ 135 w 237"/>
                  <a:gd name="T61" fmla="*/ 243 h 253"/>
                  <a:gd name="T62" fmla="*/ 134 w 237"/>
                  <a:gd name="T63" fmla="*/ 226 h 253"/>
                  <a:gd name="T64" fmla="*/ 72 w 237"/>
                  <a:gd name="T65" fmla="*/ 198 h 253"/>
                  <a:gd name="T66" fmla="*/ 22 w 237"/>
                  <a:gd name="T67" fmla="*/ 177 h 253"/>
                  <a:gd name="T68" fmla="*/ 0 w 237"/>
                  <a:gd name="T69" fmla="*/ 170 h 253"/>
                  <a:gd name="T70" fmla="*/ 3 w 237"/>
                  <a:gd name="T71" fmla="*/ 144 h 253"/>
                  <a:gd name="T72" fmla="*/ 3 w 237"/>
                  <a:gd name="T73" fmla="*/ 135 h 253"/>
                  <a:gd name="T74" fmla="*/ 26 w 237"/>
                  <a:gd name="T75" fmla="*/ 133 h 253"/>
                  <a:gd name="T76" fmla="*/ 188 w 237"/>
                  <a:gd name="T77" fmla="*/ 22 h 253"/>
                  <a:gd name="T78" fmla="*/ 217 w 237"/>
                  <a:gd name="T79" fmla="*/ 39 h 253"/>
                  <a:gd name="T80" fmla="*/ 212 w 237"/>
                  <a:gd name="T81" fmla="*/ 47 h 253"/>
                  <a:gd name="T82" fmla="*/ 208 w 237"/>
                  <a:gd name="T83" fmla="*/ 57 h 253"/>
                  <a:gd name="T84" fmla="*/ 204 w 237"/>
                  <a:gd name="T85" fmla="*/ 80 h 253"/>
                  <a:gd name="T86" fmla="*/ 206 w 237"/>
                  <a:gd name="T87" fmla="*/ 110 h 253"/>
                  <a:gd name="T88" fmla="*/ 215 w 237"/>
                  <a:gd name="T89" fmla="*/ 132 h 253"/>
                  <a:gd name="T90" fmla="*/ 222 w 237"/>
                  <a:gd name="T91" fmla="*/ 144 h 253"/>
                  <a:gd name="T92" fmla="*/ 237 w 237"/>
                  <a:gd name="T93" fmla="*/ 159 h 253"/>
                  <a:gd name="T94" fmla="*/ 227 w 237"/>
                  <a:gd name="T95" fmla="*/ 163 h 253"/>
                  <a:gd name="T96" fmla="*/ 204 w 237"/>
                  <a:gd name="T97" fmla="*/ 178 h 253"/>
                  <a:gd name="T98" fmla="*/ 183 w 237"/>
                  <a:gd name="T99" fmla="*/ 141 h 253"/>
                  <a:gd name="T100" fmla="*/ 173 w 237"/>
                  <a:gd name="T101" fmla="*/ 106 h 253"/>
                  <a:gd name="T102" fmla="*/ 173 w 237"/>
                  <a:gd name="T103" fmla="*/ 75 h 253"/>
                  <a:gd name="T104" fmla="*/ 177 w 237"/>
                  <a:gd name="T105" fmla="*/ 51 h 253"/>
                  <a:gd name="T106" fmla="*/ 188 w 237"/>
                  <a:gd name="T107" fmla="*/ 2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7" h="253">
                    <a:moveTo>
                      <a:pt x="30" y="80"/>
                    </a:moveTo>
                    <a:cubicBezTo>
                      <a:pt x="28" y="67"/>
                      <a:pt x="26" y="57"/>
                      <a:pt x="24" y="52"/>
                    </a:cubicBezTo>
                    <a:cubicBezTo>
                      <a:pt x="21" y="44"/>
                      <a:pt x="21" y="44"/>
                      <a:pt x="21" y="44"/>
                    </a:cubicBezTo>
                    <a:cubicBezTo>
                      <a:pt x="32" y="46"/>
                      <a:pt x="44" y="45"/>
                      <a:pt x="59" y="41"/>
                    </a:cubicBezTo>
                    <a:cubicBezTo>
                      <a:pt x="73" y="37"/>
                      <a:pt x="86" y="32"/>
                      <a:pt x="99" y="27"/>
                    </a:cubicBezTo>
                    <a:cubicBezTo>
                      <a:pt x="112" y="20"/>
                      <a:pt x="123" y="13"/>
                      <a:pt x="133" y="5"/>
                    </a:cubicBezTo>
                    <a:cubicBezTo>
                      <a:pt x="139" y="0"/>
                      <a:pt x="139" y="0"/>
                      <a:pt x="139" y="0"/>
                    </a:cubicBezTo>
                    <a:cubicBezTo>
                      <a:pt x="145" y="10"/>
                      <a:pt x="152" y="19"/>
                      <a:pt x="160" y="28"/>
                    </a:cubicBezTo>
                    <a:cubicBezTo>
                      <a:pt x="144" y="37"/>
                      <a:pt x="130" y="45"/>
                      <a:pt x="119" y="51"/>
                    </a:cubicBezTo>
                    <a:cubicBezTo>
                      <a:pt x="108" y="57"/>
                      <a:pt x="94" y="63"/>
                      <a:pt x="77" y="68"/>
                    </a:cubicBezTo>
                    <a:cubicBezTo>
                      <a:pt x="59" y="73"/>
                      <a:pt x="44" y="77"/>
                      <a:pt x="30" y="80"/>
                    </a:cubicBezTo>
                    <a:close/>
                    <a:moveTo>
                      <a:pt x="26" y="133"/>
                    </a:moveTo>
                    <a:cubicBezTo>
                      <a:pt x="31" y="132"/>
                      <a:pt x="38" y="130"/>
                      <a:pt x="47" y="127"/>
                    </a:cubicBezTo>
                    <a:cubicBezTo>
                      <a:pt x="55" y="124"/>
                      <a:pt x="64" y="120"/>
                      <a:pt x="73" y="116"/>
                    </a:cubicBezTo>
                    <a:cubicBezTo>
                      <a:pt x="82" y="112"/>
                      <a:pt x="92" y="107"/>
                      <a:pt x="101" y="101"/>
                    </a:cubicBezTo>
                    <a:cubicBezTo>
                      <a:pt x="110" y="94"/>
                      <a:pt x="116" y="90"/>
                      <a:pt x="118" y="88"/>
                    </a:cubicBezTo>
                    <a:cubicBezTo>
                      <a:pt x="123" y="83"/>
                      <a:pt x="123" y="83"/>
                      <a:pt x="123" y="83"/>
                    </a:cubicBezTo>
                    <a:cubicBezTo>
                      <a:pt x="129" y="95"/>
                      <a:pt x="136" y="106"/>
                      <a:pt x="143" y="116"/>
                    </a:cubicBezTo>
                    <a:cubicBezTo>
                      <a:pt x="138" y="119"/>
                      <a:pt x="134" y="120"/>
                      <a:pt x="132" y="122"/>
                    </a:cubicBezTo>
                    <a:cubicBezTo>
                      <a:pt x="112" y="131"/>
                      <a:pt x="112" y="131"/>
                      <a:pt x="112" y="131"/>
                    </a:cubicBezTo>
                    <a:cubicBezTo>
                      <a:pt x="102" y="136"/>
                      <a:pt x="92" y="140"/>
                      <a:pt x="83" y="144"/>
                    </a:cubicBezTo>
                    <a:cubicBezTo>
                      <a:pt x="73" y="147"/>
                      <a:pt x="62" y="151"/>
                      <a:pt x="48" y="155"/>
                    </a:cubicBezTo>
                    <a:cubicBezTo>
                      <a:pt x="76" y="170"/>
                      <a:pt x="105" y="184"/>
                      <a:pt x="133" y="197"/>
                    </a:cubicBezTo>
                    <a:cubicBezTo>
                      <a:pt x="132" y="184"/>
                      <a:pt x="131" y="175"/>
                      <a:pt x="130" y="171"/>
                    </a:cubicBezTo>
                    <a:cubicBezTo>
                      <a:pt x="127" y="155"/>
                      <a:pt x="127" y="155"/>
                      <a:pt x="127" y="155"/>
                    </a:cubicBezTo>
                    <a:cubicBezTo>
                      <a:pt x="140" y="156"/>
                      <a:pt x="148" y="157"/>
                      <a:pt x="152" y="156"/>
                    </a:cubicBezTo>
                    <a:cubicBezTo>
                      <a:pt x="159" y="155"/>
                      <a:pt x="159" y="155"/>
                      <a:pt x="159" y="155"/>
                    </a:cubicBezTo>
                    <a:cubicBezTo>
                      <a:pt x="164" y="193"/>
                      <a:pt x="168" y="223"/>
                      <a:pt x="171" y="247"/>
                    </a:cubicBezTo>
                    <a:cubicBezTo>
                      <a:pt x="153" y="249"/>
                      <a:pt x="144" y="251"/>
                      <a:pt x="143" y="251"/>
                    </a:cubicBezTo>
                    <a:cubicBezTo>
                      <a:pt x="134" y="253"/>
                      <a:pt x="134" y="253"/>
                      <a:pt x="134" y="253"/>
                    </a:cubicBezTo>
                    <a:cubicBezTo>
                      <a:pt x="134" y="249"/>
                      <a:pt x="135" y="246"/>
                      <a:pt x="135" y="243"/>
                    </a:cubicBezTo>
                    <a:cubicBezTo>
                      <a:pt x="135" y="240"/>
                      <a:pt x="135" y="234"/>
                      <a:pt x="134" y="226"/>
                    </a:cubicBezTo>
                    <a:cubicBezTo>
                      <a:pt x="120" y="219"/>
                      <a:pt x="99" y="210"/>
                      <a:pt x="72" y="198"/>
                    </a:cubicBezTo>
                    <a:cubicBezTo>
                      <a:pt x="45" y="187"/>
                      <a:pt x="28" y="180"/>
                      <a:pt x="22" y="177"/>
                    </a:cubicBezTo>
                    <a:cubicBezTo>
                      <a:pt x="16" y="175"/>
                      <a:pt x="8" y="173"/>
                      <a:pt x="0" y="170"/>
                    </a:cubicBezTo>
                    <a:cubicBezTo>
                      <a:pt x="3" y="158"/>
                      <a:pt x="4" y="149"/>
                      <a:pt x="3" y="144"/>
                    </a:cubicBezTo>
                    <a:cubicBezTo>
                      <a:pt x="3" y="135"/>
                      <a:pt x="3" y="135"/>
                      <a:pt x="3" y="135"/>
                    </a:cubicBezTo>
                    <a:cubicBezTo>
                      <a:pt x="13" y="135"/>
                      <a:pt x="21" y="134"/>
                      <a:pt x="26" y="133"/>
                    </a:cubicBezTo>
                    <a:close/>
                    <a:moveTo>
                      <a:pt x="188" y="22"/>
                    </a:moveTo>
                    <a:cubicBezTo>
                      <a:pt x="196" y="28"/>
                      <a:pt x="206" y="34"/>
                      <a:pt x="217" y="39"/>
                    </a:cubicBezTo>
                    <a:cubicBezTo>
                      <a:pt x="215" y="42"/>
                      <a:pt x="214" y="45"/>
                      <a:pt x="212" y="47"/>
                    </a:cubicBezTo>
                    <a:cubicBezTo>
                      <a:pt x="211" y="50"/>
                      <a:pt x="209" y="53"/>
                      <a:pt x="208" y="57"/>
                    </a:cubicBezTo>
                    <a:cubicBezTo>
                      <a:pt x="206" y="61"/>
                      <a:pt x="205" y="69"/>
                      <a:pt x="204" y="80"/>
                    </a:cubicBezTo>
                    <a:cubicBezTo>
                      <a:pt x="202" y="91"/>
                      <a:pt x="203" y="101"/>
                      <a:pt x="206" y="110"/>
                    </a:cubicBezTo>
                    <a:cubicBezTo>
                      <a:pt x="209" y="120"/>
                      <a:pt x="212" y="127"/>
                      <a:pt x="215" y="132"/>
                    </a:cubicBezTo>
                    <a:cubicBezTo>
                      <a:pt x="217" y="137"/>
                      <a:pt x="220" y="141"/>
                      <a:pt x="222" y="144"/>
                    </a:cubicBezTo>
                    <a:cubicBezTo>
                      <a:pt x="225" y="147"/>
                      <a:pt x="229" y="152"/>
                      <a:pt x="237" y="159"/>
                    </a:cubicBezTo>
                    <a:cubicBezTo>
                      <a:pt x="233" y="160"/>
                      <a:pt x="230" y="162"/>
                      <a:pt x="227" y="163"/>
                    </a:cubicBezTo>
                    <a:cubicBezTo>
                      <a:pt x="224" y="165"/>
                      <a:pt x="216" y="170"/>
                      <a:pt x="204" y="178"/>
                    </a:cubicBezTo>
                    <a:cubicBezTo>
                      <a:pt x="195" y="166"/>
                      <a:pt x="188" y="154"/>
                      <a:pt x="183" y="141"/>
                    </a:cubicBezTo>
                    <a:cubicBezTo>
                      <a:pt x="178" y="128"/>
                      <a:pt x="174" y="116"/>
                      <a:pt x="173" y="106"/>
                    </a:cubicBezTo>
                    <a:cubicBezTo>
                      <a:pt x="172" y="95"/>
                      <a:pt x="172" y="85"/>
                      <a:pt x="173" y="75"/>
                    </a:cubicBezTo>
                    <a:cubicBezTo>
                      <a:pt x="175" y="65"/>
                      <a:pt x="176" y="57"/>
                      <a:pt x="177" y="51"/>
                    </a:cubicBezTo>
                    <a:cubicBezTo>
                      <a:pt x="179" y="45"/>
                      <a:pt x="182" y="35"/>
                      <a:pt x="188"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0" name="Freeform 10"/>
              <p:cNvSpPr>
                <a:spLocks noEditPoints="1"/>
              </p:cNvSpPr>
              <p:nvPr/>
            </p:nvSpPr>
            <p:spPr bwMode="auto">
              <a:xfrm>
                <a:off x="3783545" y="639721"/>
                <a:ext cx="82927" cy="89306"/>
              </a:xfrm>
              <a:custGeom>
                <a:avLst/>
                <a:gdLst>
                  <a:gd name="T0" fmla="*/ 42 w 272"/>
                  <a:gd name="T1" fmla="*/ 140 h 294"/>
                  <a:gd name="T2" fmla="*/ 67 w 272"/>
                  <a:gd name="T3" fmla="*/ 117 h 294"/>
                  <a:gd name="T4" fmla="*/ 113 w 272"/>
                  <a:gd name="T5" fmla="*/ 165 h 294"/>
                  <a:gd name="T6" fmla="*/ 88 w 272"/>
                  <a:gd name="T7" fmla="*/ 189 h 294"/>
                  <a:gd name="T8" fmla="*/ 42 w 272"/>
                  <a:gd name="T9" fmla="*/ 140 h 294"/>
                  <a:gd name="T10" fmla="*/ 178 w 272"/>
                  <a:gd name="T11" fmla="*/ 128 h 294"/>
                  <a:gd name="T12" fmla="*/ 105 w 272"/>
                  <a:gd name="T13" fmla="*/ 51 h 294"/>
                  <a:gd name="T14" fmla="*/ 86 w 272"/>
                  <a:gd name="T15" fmla="*/ 30 h 294"/>
                  <a:gd name="T16" fmla="*/ 64 w 272"/>
                  <a:gd name="T17" fmla="*/ 49 h 294"/>
                  <a:gd name="T18" fmla="*/ 84 w 272"/>
                  <a:gd name="T19" fmla="*/ 70 h 294"/>
                  <a:gd name="T20" fmla="*/ 157 w 272"/>
                  <a:gd name="T21" fmla="*/ 147 h 294"/>
                  <a:gd name="T22" fmla="*/ 178 w 272"/>
                  <a:gd name="T23" fmla="*/ 171 h 294"/>
                  <a:gd name="T24" fmla="*/ 200 w 272"/>
                  <a:gd name="T25" fmla="*/ 150 h 294"/>
                  <a:gd name="T26" fmla="*/ 178 w 272"/>
                  <a:gd name="T27" fmla="*/ 128 h 294"/>
                  <a:gd name="T28" fmla="*/ 130 w 272"/>
                  <a:gd name="T29" fmla="*/ 43 h 294"/>
                  <a:gd name="T30" fmla="*/ 229 w 272"/>
                  <a:gd name="T31" fmla="*/ 148 h 294"/>
                  <a:gd name="T32" fmla="*/ 116 w 272"/>
                  <a:gd name="T33" fmla="*/ 253 h 294"/>
                  <a:gd name="T34" fmla="*/ 107 w 272"/>
                  <a:gd name="T35" fmla="*/ 257 h 294"/>
                  <a:gd name="T36" fmla="*/ 99 w 272"/>
                  <a:gd name="T37" fmla="*/ 252 h 294"/>
                  <a:gd name="T38" fmla="*/ 93 w 272"/>
                  <a:gd name="T39" fmla="*/ 245 h 294"/>
                  <a:gd name="T40" fmla="*/ 85 w 272"/>
                  <a:gd name="T41" fmla="*/ 236 h 294"/>
                  <a:gd name="T42" fmla="*/ 81 w 272"/>
                  <a:gd name="T43" fmla="*/ 245 h 294"/>
                  <a:gd name="T44" fmla="*/ 74 w 272"/>
                  <a:gd name="T45" fmla="*/ 257 h 294"/>
                  <a:gd name="T46" fmla="*/ 66 w 272"/>
                  <a:gd name="T47" fmla="*/ 267 h 294"/>
                  <a:gd name="T48" fmla="*/ 99 w 272"/>
                  <a:gd name="T49" fmla="*/ 291 h 294"/>
                  <a:gd name="T50" fmla="*/ 113 w 272"/>
                  <a:gd name="T51" fmla="*/ 293 h 294"/>
                  <a:gd name="T52" fmla="*/ 126 w 272"/>
                  <a:gd name="T53" fmla="*/ 284 h 294"/>
                  <a:gd name="T54" fmla="*/ 252 w 272"/>
                  <a:gd name="T55" fmla="*/ 168 h 294"/>
                  <a:gd name="T56" fmla="*/ 272 w 272"/>
                  <a:gd name="T57" fmla="*/ 151 h 294"/>
                  <a:gd name="T58" fmla="*/ 252 w 272"/>
                  <a:gd name="T59" fmla="*/ 131 h 294"/>
                  <a:gd name="T60" fmla="*/ 151 w 272"/>
                  <a:gd name="T61" fmla="*/ 24 h 294"/>
                  <a:gd name="T62" fmla="*/ 129 w 272"/>
                  <a:gd name="T63" fmla="*/ 0 h 294"/>
                  <a:gd name="T64" fmla="*/ 107 w 272"/>
                  <a:gd name="T65" fmla="*/ 20 h 294"/>
                  <a:gd name="T66" fmla="*/ 130 w 272"/>
                  <a:gd name="T67" fmla="*/ 43 h 294"/>
                  <a:gd name="T68" fmla="*/ 50 w 272"/>
                  <a:gd name="T69" fmla="*/ 92 h 294"/>
                  <a:gd name="T70" fmla="*/ 18 w 272"/>
                  <a:gd name="T71" fmla="*/ 121 h 294"/>
                  <a:gd name="T72" fmla="*/ 0 w 272"/>
                  <a:gd name="T73" fmla="*/ 137 h 294"/>
                  <a:gd name="T74" fmla="*/ 18 w 272"/>
                  <a:gd name="T75" fmla="*/ 155 h 294"/>
                  <a:gd name="T76" fmla="*/ 70 w 272"/>
                  <a:gd name="T77" fmla="*/ 210 h 294"/>
                  <a:gd name="T78" fmla="*/ 88 w 272"/>
                  <a:gd name="T79" fmla="*/ 231 h 294"/>
                  <a:gd name="T80" fmla="*/ 105 w 272"/>
                  <a:gd name="T81" fmla="*/ 213 h 294"/>
                  <a:gd name="T82" fmla="*/ 137 w 272"/>
                  <a:gd name="T83" fmla="*/ 184 h 294"/>
                  <a:gd name="T84" fmla="*/ 155 w 272"/>
                  <a:gd name="T85" fmla="*/ 169 h 294"/>
                  <a:gd name="T86" fmla="*/ 135 w 272"/>
                  <a:gd name="T87" fmla="*/ 150 h 294"/>
                  <a:gd name="T88" fmla="*/ 83 w 272"/>
                  <a:gd name="T89" fmla="*/ 94 h 294"/>
                  <a:gd name="T90" fmla="*/ 67 w 272"/>
                  <a:gd name="T91" fmla="*/ 76 h 294"/>
                  <a:gd name="T92" fmla="*/ 50 w 272"/>
                  <a:gd name="T93" fmla="*/ 9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2" h="294">
                    <a:moveTo>
                      <a:pt x="42" y="140"/>
                    </a:moveTo>
                    <a:cubicBezTo>
                      <a:pt x="67" y="117"/>
                      <a:pt x="67" y="117"/>
                      <a:pt x="67" y="117"/>
                    </a:cubicBezTo>
                    <a:cubicBezTo>
                      <a:pt x="113" y="165"/>
                      <a:pt x="113" y="165"/>
                      <a:pt x="113" y="165"/>
                    </a:cubicBezTo>
                    <a:cubicBezTo>
                      <a:pt x="88" y="189"/>
                      <a:pt x="88" y="189"/>
                      <a:pt x="88" y="189"/>
                    </a:cubicBezTo>
                    <a:lnTo>
                      <a:pt x="42" y="140"/>
                    </a:lnTo>
                    <a:close/>
                    <a:moveTo>
                      <a:pt x="178" y="128"/>
                    </a:moveTo>
                    <a:cubicBezTo>
                      <a:pt x="105" y="51"/>
                      <a:pt x="105" y="51"/>
                      <a:pt x="105" y="51"/>
                    </a:cubicBezTo>
                    <a:cubicBezTo>
                      <a:pt x="86" y="30"/>
                      <a:pt x="86" y="30"/>
                      <a:pt x="86" y="30"/>
                    </a:cubicBezTo>
                    <a:cubicBezTo>
                      <a:pt x="64" y="49"/>
                      <a:pt x="64" y="49"/>
                      <a:pt x="64" y="49"/>
                    </a:cubicBezTo>
                    <a:cubicBezTo>
                      <a:pt x="84" y="70"/>
                      <a:pt x="84" y="70"/>
                      <a:pt x="84" y="70"/>
                    </a:cubicBezTo>
                    <a:cubicBezTo>
                      <a:pt x="157" y="147"/>
                      <a:pt x="157" y="147"/>
                      <a:pt x="157" y="147"/>
                    </a:cubicBezTo>
                    <a:cubicBezTo>
                      <a:pt x="178" y="171"/>
                      <a:pt x="178" y="171"/>
                      <a:pt x="178" y="171"/>
                    </a:cubicBezTo>
                    <a:cubicBezTo>
                      <a:pt x="200" y="150"/>
                      <a:pt x="200" y="150"/>
                      <a:pt x="200" y="150"/>
                    </a:cubicBezTo>
                    <a:lnTo>
                      <a:pt x="178" y="128"/>
                    </a:lnTo>
                    <a:close/>
                    <a:moveTo>
                      <a:pt x="130" y="43"/>
                    </a:moveTo>
                    <a:cubicBezTo>
                      <a:pt x="229" y="148"/>
                      <a:pt x="229" y="148"/>
                      <a:pt x="229" y="148"/>
                    </a:cubicBezTo>
                    <a:cubicBezTo>
                      <a:pt x="116" y="253"/>
                      <a:pt x="116" y="253"/>
                      <a:pt x="116" y="253"/>
                    </a:cubicBezTo>
                    <a:cubicBezTo>
                      <a:pt x="112" y="256"/>
                      <a:pt x="109" y="257"/>
                      <a:pt x="107" y="257"/>
                    </a:cubicBezTo>
                    <a:cubicBezTo>
                      <a:pt x="106" y="258"/>
                      <a:pt x="103" y="256"/>
                      <a:pt x="99" y="252"/>
                    </a:cubicBezTo>
                    <a:cubicBezTo>
                      <a:pt x="98" y="251"/>
                      <a:pt x="96" y="248"/>
                      <a:pt x="93" y="245"/>
                    </a:cubicBezTo>
                    <a:cubicBezTo>
                      <a:pt x="90" y="242"/>
                      <a:pt x="87" y="239"/>
                      <a:pt x="85" y="236"/>
                    </a:cubicBezTo>
                    <a:cubicBezTo>
                      <a:pt x="81" y="245"/>
                      <a:pt x="81" y="245"/>
                      <a:pt x="81" y="245"/>
                    </a:cubicBezTo>
                    <a:cubicBezTo>
                      <a:pt x="78" y="250"/>
                      <a:pt x="76" y="254"/>
                      <a:pt x="74" y="257"/>
                    </a:cubicBezTo>
                    <a:cubicBezTo>
                      <a:pt x="71" y="261"/>
                      <a:pt x="69" y="264"/>
                      <a:pt x="66" y="267"/>
                    </a:cubicBezTo>
                    <a:cubicBezTo>
                      <a:pt x="81" y="280"/>
                      <a:pt x="92" y="288"/>
                      <a:pt x="99" y="291"/>
                    </a:cubicBezTo>
                    <a:cubicBezTo>
                      <a:pt x="106" y="293"/>
                      <a:pt x="110" y="294"/>
                      <a:pt x="113" y="293"/>
                    </a:cubicBezTo>
                    <a:cubicBezTo>
                      <a:pt x="116" y="292"/>
                      <a:pt x="120" y="289"/>
                      <a:pt x="126" y="284"/>
                    </a:cubicBezTo>
                    <a:cubicBezTo>
                      <a:pt x="252" y="168"/>
                      <a:pt x="252" y="168"/>
                      <a:pt x="252" y="168"/>
                    </a:cubicBezTo>
                    <a:cubicBezTo>
                      <a:pt x="272" y="151"/>
                      <a:pt x="272" y="151"/>
                      <a:pt x="272" y="151"/>
                    </a:cubicBezTo>
                    <a:cubicBezTo>
                      <a:pt x="252" y="131"/>
                      <a:pt x="252" y="131"/>
                      <a:pt x="252" y="131"/>
                    </a:cubicBezTo>
                    <a:cubicBezTo>
                      <a:pt x="151" y="24"/>
                      <a:pt x="151" y="24"/>
                      <a:pt x="151" y="24"/>
                    </a:cubicBezTo>
                    <a:cubicBezTo>
                      <a:pt x="129" y="0"/>
                      <a:pt x="129" y="0"/>
                      <a:pt x="129" y="0"/>
                    </a:cubicBezTo>
                    <a:cubicBezTo>
                      <a:pt x="107" y="20"/>
                      <a:pt x="107" y="20"/>
                      <a:pt x="107" y="20"/>
                    </a:cubicBezTo>
                    <a:lnTo>
                      <a:pt x="130" y="43"/>
                    </a:lnTo>
                    <a:close/>
                    <a:moveTo>
                      <a:pt x="50" y="92"/>
                    </a:moveTo>
                    <a:cubicBezTo>
                      <a:pt x="18" y="121"/>
                      <a:pt x="18" y="121"/>
                      <a:pt x="18" y="121"/>
                    </a:cubicBezTo>
                    <a:cubicBezTo>
                      <a:pt x="0" y="137"/>
                      <a:pt x="0" y="137"/>
                      <a:pt x="0" y="137"/>
                    </a:cubicBezTo>
                    <a:cubicBezTo>
                      <a:pt x="18" y="155"/>
                      <a:pt x="18" y="155"/>
                      <a:pt x="18" y="155"/>
                    </a:cubicBezTo>
                    <a:cubicBezTo>
                      <a:pt x="70" y="210"/>
                      <a:pt x="70" y="210"/>
                      <a:pt x="70" y="210"/>
                    </a:cubicBezTo>
                    <a:cubicBezTo>
                      <a:pt x="88" y="231"/>
                      <a:pt x="88" y="231"/>
                      <a:pt x="88" y="231"/>
                    </a:cubicBezTo>
                    <a:cubicBezTo>
                      <a:pt x="105" y="213"/>
                      <a:pt x="105" y="213"/>
                      <a:pt x="105" y="213"/>
                    </a:cubicBezTo>
                    <a:cubicBezTo>
                      <a:pt x="137" y="184"/>
                      <a:pt x="137" y="184"/>
                      <a:pt x="137" y="184"/>
                    </a:cubicBezTo>
                    <a:cubicBezTo>
                      <a:pt x="155" y="169"/>
                      <a:pt x="155" y="169"/>
                      <a:pt x="155" y="169"/>
                    </a:cubicBezTo>
                    <a:cubicBezTo>
                      <a:pt x="135" y="150"/>
                      <a:pt x="135" y="150"/>
                      <a:pt x="135" y="150"/>
                    </a:cubicBezTo>
                    <a:cubicBezTo>
                      <a:pt x="83" y="94"/>
                      <a:pt x="83" y="94"/>
                      <a:pt x="83" y="94"/>
                    </a:cubicBezTo>
                    <a:cubicBezTo>
                      <a:pt x="67" y="76"/>
                      <a:pt x="67" y="76"/>
                      <a:pt x="67" y="76"/>
                    </a:cubicBezTo>
                    <a:lnTo>
                      <a:pt x="5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1" name="Freeform 11"/>
              <p:cNvSpPr>
                <a:spLocks/>
              </p:cNvSpPr>
              <p:nvPr/>
            </p:nvSpPr>
            <p:spPr bwMode="auto">
              <a:xfrm>
                <a:off x="3220776" y="749581"/>
                <a:ext cx="58829" cy="51032"/>
              </a:xfrm>
              <a:custGeom>
                <a:avLst/>
                <a:gdLst>
                  <a:gd name="T0" fmla="*/ 158 w 194"/>
                  <a:gd name="T1" fmla="*/ 147 h 167"/>
                  <a:gd name="T2" fmla="*/ 165 w 194"/>
                  <a:gd name="T3" fmla="*/ 154 h 167"/>
                  <a:gd name="T4" fmla="*/ 158 w 194"/>
                  <a:gd name="T5" fmla="*/ 167 h 167"/>
                  <a:gd name="T6" fmla="*/ 104 w 194"/>
                  <a:gd name="T7" fmla="*/ 156 h 167"/>
                  <a:gd name="T8" fmla="*/ 106 w 194"/>
                  <a:gd name="T9" fmla="*/ 139 h 167"/>
                  <a:gd name="T10" fmla="*/ 140 w 194"/>
                  <a:gd name="T11" fmla="*/ 131 h 167"/>
                  <a:gd name="T12" fmla="*/ 162 w 194"/>
                  <a:gd name="T13" fmla="*/ 111 h 167"/>
                  <a:gd name="T14" fmla="*/ 165 w 194"/>
                  <a:gd name="T15" fmla="*/ 93 h 167"/>
                  <a:gd name="T16" fmla="*/ 156 w 194"/>
                  <a:gd name="T17" fmla="*/ 81 h 167"/>
                  <a:gd name="T18" fmla="*/ 116 w 194"/>
                  <a:gd name="T19" fmla="*/ 107 h 167"/>
                  <a:gd name="T20" fmla="*/ 110 w 194"/>
                  <a:gd name="T21" fmla="*/ 114 h 167"/>
                  <a:gd name="T22" fmla="*/ 75 w 194"/>
                  <a:gd name="T23" fmla="*/ 141 h 167"/>
                  <a:gd name="T24" fmla="*/ 40 w 194"/>
                  <a:gd name="T25" fmla="*/ 137 h 167"/>
                  <a:gd name="T26" fmla="*/ 6 w 194"/>
                  <a:gd name="T27" fmla="*/ 102 h 167"/>
                  <a:gd name="T28" fmla="*/ 10 w 194"/>
                  <a:gd name="T29" fmla="*/ 55 h 167"/>
                  <a:gd name="T30" fmla="*/ 23 w 194"/>
                  <a:gd name="T31" fmla="*/ 35 h 167"/>
                  <a:gd name="T32" fmla="*/ 41 w 194"/>
                  <a:gd name="T33" fmla="*/ 20 h 167"/>
                  <a:gd name="T34" fmla="*/ 32 w 194"/>
                  <a:gd name="T35" fmla="*/ 13 h 167"/>
                  <a:gd name="T36" fmla="*/ 38 w 194"/>
                  <a:gd name="T37" fmla="*/ 0 h 167"/>
                  <a:gd name="T38" fmla="*/ 106 w 194"/>
                  <a:gd name="T39" fmla="*/ 12 h 167"/>
                  <a:gd name="T40" fmla="*/ 105 w 194"/>
                  <a:gd name="T41" fmla="*/ 31 h 167"/>
                  <a:gd name="T42" fmla="*/ 60 w 194"/>
                  <a:gd name="T43" fmla="*/ 39 h 167"/>
                  <a:gd name="T44" fmla="*/ 34 w 194"/>
                  <a:gd name="T45" fmla="*/ 63 h 167"/>
                  <a:gd name="T46" fmla="*/ 31 w 194"/>
                  <a:gd name="T47" fmla="*/ 84 h 167"/>
                  <a:gd name="T48" fmla="*/ 42 w 194"/>
                  <a:gd name="T49" fmla="*/ 99 h 167"/>
                  <a:gd name="T50" fmla="*/ 79 w 194"/>
                  <a:gd name="T51" fmla="*/ 78 h 167"/>
                  <a:gd name="T52" fmla="*/ 84 w 194"/>
                  <a:gd name="T53" fmla="*/ 72 h 167"/>
                  <a:gd name="T54" fmla="*/ 104 w 194"/>
                  <a:gd name="T55" fmla="*/ 52 h 167"/>
                  <a:gd name="T56" fmla="*/ 116 w 194"/>
                  <a:gd name="T57" fmla="*/ 42 h 167"/>
                  <a:gd name="T58" fmla="*/ 137 w 194"/>
                  <a:gd name="T59" fmla="*/ 37 h 167"/>
                  <a:gd name="T60" fmla="*/ 160 w 194"/>
                  <a:gd name="T61" fmla="*/ 43 h 167"/>
                  <a:gd name="T62" fmla="*/ 189 w 194"/>
                  <a:gd name="T63" fmla="*/ 75 h 167"/>
                  <a:gd name="T64" fmla="*/ 186 w 194"/>
                  <a:gd name="T65" fmla="*/ 118 h 167"/>
                  <a:gd name="T66" fmla="*/ 174 w 194"/>
                  <a:gd name="T67" fmla="*/ 135 h 167"/>
                  <a:gd name="T68" fmla="*/ 158 w 194"/>
                  <a:gd name="T69" fmla="*/ 14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67">
                    <a:moveTo>
                      <a:pt x="158" y="147"/>
                    </a:moveTo>
                    <a:cubicBezTo>
                      <a:pt x="165" y="154"/>
                      <a:pt x="165" y="154"/>
                      <a:pt x="165" y="154"/>
                    </a:cubicBezTo>
                    <a:cubicBezTo>
                      <a:pt x="158" y="167"/>
                      <a:pt x="158" y="167"/>
                      <a:pt x="158" y="167"/>
                    </a:cubicBezTo>
                    <a:cubicBezTo>
                      <a:pt x="104" y="156"/>
                      <a:pt x="104" y="156"/>
                      <a:pt x="104" y="156"/>
                    </a:cubicBezTo>
                    <a:cubicBezTo>
                      <a:pt x="106" y="139"/>
                      <a:pt x="106" y="139"/>
                      <a:pt x="106" y="139"/>
                    </a:cubicBezTo>
                    <a:cubicBezTo>
                      <a:pt x="119" y="139"/>
                      <a:pt x="130" y="136"/>
                      <a:pt x="140" y="131"/>
                    </a:cubicBezTo>
                    <a:cubicBezTo>
                      <a:pt x="150" y="126"/>
                      <a:pt x="157" y="120"/>
                      <a:pt x="162" y="111"/>
                    </a:cubicBezTo>
                    <a:cubicBezTo>
                      <a:pt x="165" y="104"/>
                      <a:pt x="166" y="98"/>
                      <a:pt x="165" y="93"/>
                    </a:cubicBezTo>
                    <a:cubicBezTo>
                      <a:pt x="163" y="88"/>
                      <a:pt x="160" y="84"/>
                      <a:pt x="156" y="81"/>
                    </a:cubicBezTo>
                    <a:cubicBezTo>
                      <a:pt x="147" y="77"/>
                      <a:pt x="134" y="86"/>
                      <a:pt x="116" y="107"/>
                    </a:cubicBezTo>
                    <a:cubicBezTo>
                      <a:pt x="114" y="110"/>
                      <a:pt x="112" y="112"/>
                      <a:pt x="110" y="114"/>
                    </a:cubicBezTo>
                    <a:cubicBezTo>
                      <a:pt x="97" y="129"/>
                      <a:pt x="85" y="138"/>
                      <a:pt x="75" y="141"/>
                    </a:cubicBezTo>
                    <a:cubicBezTo>
                      <a:pt x="64" y="144"/>
                      <a:pt x="53" y="143"/>
                      <a:pt x="40" y="137"/>
                    </a:cubicBezTo>
                    <a:cubicBezTo>
                      <a:pt x="23" y="128"/>
                      <a:pt x="11" y="117"/>
                      <a:pt x="6" y="102"/>
                    </a:cubicBezTo>
                    <a:cubicBezTo>
                      <a:pt x="0" y="87"/>
                      <a:pt x="1" y="71"/>
                      <a:pt x="10" y="55"/>
                    </a:cubicBezTo>
                    <a:cubicBezTo>
                      <a:pt x="13" y="47"/>
                      <a:pt x="18" y="41"/>
                      <a:pt x="23" y="35"/>
                    </a:cubicBezTo>
                    <a:cubicBezTo>
                      <a:pt x="28" y="30"/>
                      <a:pt x="34" y="25"/>
                      <a:pt x="41" y="20"/>
                    </a:cubicBezTo>
                    <a:cubicBezTo>
                      <a:pt x="32" y="13"/>
                      <a:pt x="32" y="13"/>
                      <a:pt x="32" y="13"/>
                    </a:cubicBezTo>
                    <a:cubicBezTo>
                      <a:pt x="38" y="0"/>
                      <a:pt x="38" y="0"/>
                      <a:pt x="38" y="0"/>
                    </a:cubicBezTo>
                    <a:cubicBezTo>
                      <a:pt x="106" y="12"/>
                      <a:pt x="106" y="12"/>
                      <a:pt x="106" y="12"/>
                    </a:cubicBezTo>
                    <a:cubicBezTo>
                      <a:pt x="105" y="31"/>
                      <a:pt x="105" y="31"/>
                      <a:pt x="105" y="31"/>
                    </a:cubicBezTo>
                    <a:cubicBezTo>
                      <a:pt x="87" y="31"/>
                      <a:pt x="73" y="33"/>
                      <a:pt x="60" y="39"/>
                    </a:cubicBezTo>
                    <a:cubicBezTo>
                      <a:pt x="48" y="44"/>
                      <a:pt x="39" y="52"/>
                      <a:pt x="34" y="63"/>
                    </a:cubicBezTo>
                    <a:cubicBezTo>
                      <a:pt x="30" y="70"/>
                      <a:pt x="29" y="77"/>
                      <a:pt x="31" y="84"/>
                    </a:cubicBezTo>
                    <a:cubicBezTo>
                      <a:pt x="33" y="91"/>
                      <a:pt x="37" y="96"/>
                      <a:pt x="42" y="99"/>
                    </a:cubicBezTo>
                    <a:cubicBezTo>
                      <a:pt x="51" y="102"/>
                      <a:pt x="63" y="96"/>
                      <a:pt x="79" y="78"/>
                    </a:cubicBezTo>
                    <a:cubicBezTo>
                      <a:pt x="81" y="75"/>
                      <a:pt x="83" y="73"/>
                      <a:pt x="84" y="72"/>
                    </a:cubicBezTo>
                    <a:cubicBezTo>
                      <a:pt x="92" y="63"/>
                      <a:pt x="99" y="57"/>
                      <a:pt x="104" y="52"/>
                    </a:cubicBezTo>
                    <a:cubicBezTo>
                      <a:pt x="109" y="47"/>
                      <a:pt x="113" y="43"/>
                      <a:pt x="116" y="42"/>
                    </a:cubicBezTo>
                    <a:cubicBezTo>
                      <a:pt x="123" y="39"/>
                      <a:pt x="130" y="37"/>
                      <a:pt x="137" y="37"/>
                    </a:cubicBezTo>
                    <a:cubicBezTo>
                      <a:pt x="145" y="38"/>
                      <a:pt x="152" y="39"/>
                      <a:pt x="160" y="43"/>
                    </a:cubicBezTo>
                    <a:cubicBezTo>
                      <a:pt x="175" y="50"/>
                      <a:pt x="184" y="61"/>
                      <a:pt x="189" y="75"/>
                    </a:cubicBezTo>
                    <a:cubicBezTo>
                      <a:pt x="194" y="89"/>
                      <a:pt x="193" y="104"/>
                      <a:pt x="186" y="118"/>
                    </a:cubicBezTo>
                    <a:cubicBezTo>
                      <a:pt x="183" y="125"/>
                      <a:pt x="179" y="130"/>
                      <a:pt x="174" y="135"/>
                    </a:cubicBezTo>
                    <a:cubicBezTo>
                      <a:pt x="170" y="139"/>
                      <a:pt x="164" y="143"/>
                      <a:pt x="158"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2" name="Freeform 12"/>
              <p:cNvSpPr>
                <a:spLocks/>
              </p:cNvSpPr>
              <p:nvPr/>
            </p:nvSpPr>
            <p:spPr bwMode="auto">
              <a:xfrm>
                <a:off x="3203765" y="800613"/>
                <a:ext cx="61664" cy="48197"/>
              </a:xfrm>
              <a:custGeom>
                <a:avLst/>
                <a:gdLst>
                  <a:gd name="T0" fmla="*/ 203 w 203"/>
                  <a:gd name="T1" fmla="*/ 34 h 160"/>
                  <a:gd name="T2" fmla="*/ 162 w 203"/>
                  <a:gd name="T3" fmla="*/ 159 h 160"/>
                  <a:gd name="T4" fmla="*/ 105 w 203"/>
                  <a:gd name="T5" fmla="*/ 160 h 160"/>
                  <a:gd name="T6" fmla="*/ 103 w 203"/>
                  <a:gd name="T7" fmla="*/ 143 h 160"/>
                  <a:gd name="T8" fmla="*/ 137 w 203"/>
                  <a:gd name="T9" fmla="*/ 133 h 160"/>
                  <a:gd name="T10" fmla="*/ 153 w 203"/>
                  <a:gd name="T11" fmla="*/ 111 h 160"/>
                  <a:gd name="T12" fmla="*/ 153 w 203"/>
                  <a:gd name="T13" fmla="*/ 109 h 160"/>
                  <a:gd name="T14" fmla="*/ 58 w 203"/>
                  <a:gd name="T15" fmla="*/ 79 h 160"/>
                  <a:gd name="T16" fmla="*/ 32 w 203"/>
                  <a:gd name="T17" fmla="*/ 74 h 160"/>
                  <a:gd name="T18" fmla="*/ 21 w 203"/>
                  <a:gd name="T19" fmla="*/ 87 h 160"/>
                  <a:gd name="T20" fmla="*/ 0 w 203"/>
                  <a:gd name="T21" fmla="*/ 80 h 160"/>
                  <a:gd name="T22" fmla="*/ 25 w 203"/>
                  <a:gd name="T23" fmla="*/ 5 h 160"/>
                  <a:gd name="T24" fmla="*/ 46 w 203"/>
                  <a:gd name="T25" fmla="*/ 11 h 160"/>
                  <a:gd name="T26" fmla="*/ 47 w 203"/>
                  <a:gd name="T27" fmla="*/ 27 h 160"/>
                  <a:gd name="T28" fmla="*/ 71 w 203"/>
                  <a:gd name="T29" fmla="*/ 39 h 160"/>
                  <a:gd name="T30" fmla="*/ 166 w 203"/>
                  <a:gd name="T31" fmla="*/ 69 h 160"/>
                  <a:gd name="T32" fmla="*/ 167 w 203"/>
                  <a:gd name="T33" fmla="*/ 67 h 160"/>
                  <a:gd name="T34" fmla="*/ 167 w 203"/>
                  <a:gd name="T35" fmla="*/ 40 h 160"/>
                  <a:gd name="T36" fmla="*/ 145 w 203"/>
                  <a:gd name="T37" fmla="*/ 12 h 160"/>
                  <a:gd name="T38" fmla="*/ 157 w 203"/>
                  <a:gd name="T39" fmla="*/ 0 h 160"/>
                  <a:gd name="T40" fmla="*/ 203 w 203"/>
                  <a:gd name="T41" fmla="*/ 3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160">
                    <a:moveTo>
                      <a:pt x="203" y="34"/>
                    </a:moveTo>
                    <a:cubicBezTo>
                      <a:pt x="162" y="159"/>
                      <a:pt x="162" y="159"/>
                      <a:pt x="162" y="159"/>
                    </a:cubicBezTo>
                    <a:cubicBezTo>
                      <a:pt x="105" y="160"/>
                      <a:pt x="105" y="160"/>
                      <a:pt x="105" y="160"/>
                    </a:cubicBezTo>
                    <a:cubicBezTo>
                      <a:pt x="103" y="143"/>
                      <a:pt x="103" y="143"/>
                      <a:pt x="103" y="143"/>
                    </a:cubicBezTo>
                    <a:cubicBezTo>
                      <a:pt x="118" y="141"/>
                      <a:pt x="129" y="138"/>
                      <a:pt x="137" y="133"/>
                    </a:cubicBezTo>
                    <a:cubicBezTo>
                      <a:pt x="144" y="128"/>
                      <a:pt x="149" y="121"/>
                      <a:pt x="153" y="111"/>
                    </a:cubicBezTo>
                    <a:cubicBezTo>
                      <a:pt x="153" y="109"/>
                      <a:pt x="153" y="109"/>
                      <a:pt x="153" y="109"/>
                    </a:cubicBezTo>
                    <a:cubicBezTo>
                      <a:pt x="58" y="79"/>
                      <a:pt x="58" y="79"/>
                      <a:pt x="58" y="79"/>
                    </a:cubicBezTo>
                    <a:cubicBezTo>
                      <a:pt x="45" y="74"/>
                      <a:pt x="36" y="73"/>
                      <a:pt x="32" y="74"/>
                    </a:cubicBezTo>
                    <a:cubicBezTo>
                      <a:pt x="27" y="76"/>
                      <a:pt x="24" y="80"/>
                      <a:pt x="21" y="87"/>
                    </a:cubicBezTo>
                    <a:cubicBezTo>
                      <a:pt x="0" y="80"/>
                      <a:pt x="0" y="80"/>
                      <a:pt x="0" y="80"/>
                    </a:cubicBezTo>
                    <a:cubicBezTo>
                      <a:pt x="25" y="5"/>
                      <a:pt x="25" y="5"/>
                      <a:pt x="25" y="5"/>
                    </a:cubicBezTo>
                    <a:cubicBezTo>
                      <a:pt x="46" y="11"/>
                      <a:pt x="46" y="11"/>
                      <a:pt x="46" y="11"/>
                    </a:cubicBezTo>
                    <a:cubicBezTo>
                      <a:pt x="44" y="18"/>
                      <a:pt x="44" y="24"/>
                      <a:pt x="47" y="27"/>
                    </a:cubicBezTo>
                    <a:cubicBezTo>
                      <a:pt x="50" y="31"/>
                      <a:pt x="58" y="35"/>
                      <a:pt x="71" y="39"/>
                    </a:cubicBezTo>
                    <a:cubicBezTo>
                      <a:pt x="166" y="69"/>
                      <a:pt x="166" y="69"/>
                      <a:pt x="166" y="69"/>
                    </a:cubicBezTo>
                    <a:cubicBezTo>
                      <a:pt x="167" y="67"/>
                      <a:pt x="167" y="67"/>
                      <a:pt x="167" y="67"/>
                    </a:cubicBezTo>
                    <a:cubicBezTo>
                      <a:pt x="170" y="57"/>
                      <a:pt x="170" y="48"/>
                      <a:pt x="167" y="40"/>
                    </a:cubicBezTo>
                    <a:cubicBezTo>
                      <a:pt x="164" y="31"/>
                      <a:pt x="157" y="22"/>
                      <a:pt x="145" y="12"/>
                    </a:cubicBezTo>
                    <a:cubicBezTo>
                      <a:pt x="157" y="0"/>
                      <a:pt x="157" y="0"/>
                      <a:pt x="157" y="0"/>
                    </a:cubicBezTo>
                    <a:lnTo>
                      <a:pt x="203"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3" name="Freeform 13"/>
              <p:cNvSpPr>
                <a:spLocks noEditPoints="1"/>
              </p:cNvSpPr>
              <p:nvPr/>
            </p:nvSpPr>
            <p:spPr bwMode="auto">
              <a:xfrm>
                <a:off x="3191716" y="836052"/>
                <a:ext cx="59537" cy="53158"/>
              </a:xfrm>
              <a:custGeom>
                <a:avLst/>
                <a:gdLst>
                  <a:gd name="T0" fmla="*/ 100 w 195"/>
                  <a:gd name="T1" fmla="*/ 111 h 175"/>
                  <a:gd name="T2" fmla="*/ 105 w 195"/>
                  <a:gd name="T3" fmla="*/ 79 h 175"/>
                  <a:gd name="T4" fmla="*/ 153 w 195"/>
                  <a:gd name="T5" fmla="*/ 106 h 175"/>
                  <a:gd name="T6" fmla="*/ 100 w 195"/>
                  <a:gd name="T7" fmla="*/ 111 h 175"/>
                  <a:gd name="T8" fmla="*/ 80 w 195"/>
                  <a:gd name="T9" fmla="*/ 36 h 175"/>
                  <a:gd name="T10" fmla="*/ 77 w 195"/>
                  <a:gd name="T11" fmla="*/ 34 h 175"/>
                  <a:gd name="T12" fmla="*/ 55 w 195"/>
                  <a:gd name="T13" fmla="*/ 4 h 175"/>
                  <a:gd name="T14" fmla="*/ 33 w 195"/>
                  <a:gd name="T15" fmla="*/ 0 h 175"/>
                  <a:gd name="T16" fmla="*/ 21 w 195"/>
                  <a:gd name="T17" fmla="*/ 65 h 175"/>
                  <a:gd name="T18" fmla="*/ 42 w 195"/>
                  <a:gd name="T19" fmla="*/ 69 h 175"/>
                  <a:gd name="T20" fmla="*/ 47 w 195"/>
                  <a:gd name="T21" fmla="*/ 56 h 175"/>
                  <a:gd name="T22" fmla="*/ 58 w 195"/>
                  <a:gd name="T23" fmla="*/ 54 h 175"/>
                  <a:gd name="T24" fmla="*/ 60 w 195"/>
                  <a:gd name="T25" fmla="*/ 55 h 175"/>
                  <a:gd name="T26" fmla="*/ 63 w 195"/>
                  <a:gd name="T27" fmla="*/ 56 h 175"/>
                  <a:gd name="T28" fmla="*/ 86 w 195"/>
                  <a:gd name="T29" fmla="*/ 67 h 175"/>
                  <a:gd name="T30" fmla="*/ 76 w 195"/>
                  <a:gd name="T31" fmla="*/ 115 h 175"/>
                  <a:gd name="T32" fmla="*/ 51 w 195"/>
                  <a:gd name="T33" fmla="*/ 118 h 175"/>
                  <a:gd name="T34" fmla="*/ 47 w 195"/>
                  <a:gd name="T35" fmla="*/ 119 h 175"/>
                  <a:gd name="T36" fmla="*/ 43 w 195"/>
                  <a:gd name="T37" fmla="*/ 118 h 175"/>
                  <a:gd name="T38" fmla="*/ 36 w 195"/>
                  <a:gd name="T39" fmla="*/ 113 h 175"/>
                  <a:gd name="T40" fmla="*/ 36 w 195"/>
                  <a:gd name="T41" fmla="*/ 101 h 175"/>
                  <a:gd name="T42" fmla="*/ 36 w 195"/>
                  <a:gd name="T43" fmla="*/ 99 h 175"/>
                  <a:gd name="T44" fmla="*/ 15 w 195"/>
                  <a:gd name="T45" fmla="*/ 95 h 175"/>
                  <a:gd name="T46" fmla="*/ 0 w 195"/>
                  <a:gd name="T47" fmla="*/ 171 h 175"/>
                  <a:gd name="T48" fmla="*/ 22 w 195"/>
                  <a:gd name="T49" fmla="*/ 175 h 175"/>
                  <a:gd name="T50" fmla="*/ 49 w 195"/>
                  <a:gd name="T51" fmla="*/ 159 h 175"/>
                  <a:gd name="T52" fmla="*/ 50 w 195"/>
                  <a:gd name="T53" fmla="*/ 159 h 175"/>
                  <a:gd name="T54" fmla="*/ 188 w 195"/>
                  <a:gd name="T55" fmla="*/ 139 h 175"/>
                  <a:gd name="T56" fmla="*/ 195 w 195"/>
                  <a:gd name="T57" fmla="*/ 103 h 175"/>
                  <a:gd name="T58" fmla="*/ 80 w 195"/>
                  <a:gd name="T59" fmla="*/ 3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75">
                    <a:moveTo>
                      <a:pt x="100" y="111"/>
                    </a:moveTo>
                    <a:cubicBezTo>
                      <a:pt x="105" y="79"/>
                      <a:pt x="105" y="79"/>
                      <a:pt x="105" y="79"/>
                    </a:cubicBezTo>
                    <a:cubicBezTo>
                      <a:pt x="153" y="106"/>
                      <a:pt x="153" y="106"/>
                      <a:pt x="153" y="106"/>
                    </a:cubicBezTo>
                    <a:lnTo>
                      <a:pt x="100" y="111"/>
                    </a:lnTo>
                    <a:close/>
                    <a:moveTo>
                      <a:pt x="80" y="36"/>
                    </a:moveTo>
                    <a:cubicBezTo>
                      <a:pt x="79" y="36"/>
                      <a:pt x="78" y="35"/>
                      <a:pt x="77" y="34"/>
                    </a:cubicBezTo>
                    <a:cubicBezTo>
                      <a:pt x="62" y="25"/>
                      <a:pt x="54" y="15"/>
                      <a:pt x="55" y="4"/>
                    </a:cubicBezTo>
                    <a:cubicBezTo>
                      <a:pt x="33" y="0"/>
                      <a:pt x="33" y="0"/>
                      <a:pt x="33" y="0"/>
                    </a:cubicBezTo>
                    <a:cubicBezTo>
                      <a:pt x="21" y="65"/>
                      <a:pt x="21" y="65"/>
                      <a:pt x="21" y="65"/>
                    </a:cubicBezTo>
                    <a:cubicBezTo>
                      <a:pt x="42" y="69"/>
                      <a:pt x="42" y="69"/>
                      <a:pt x="42" y="69"/>
                    </a:cubicBezTo>
                    <a:cubicBezTo>
                      <a:pt x="43" y="62"/>
                      <a:pt x="45" y="58"/>
                      <a:pt x="47" y="56"/>
                    </a:cubicBezTo>
                    <a:cubicBezTo>
                      <a:pt x="50" y="54"/>
                      <a:pt x="53" y="53"/>
                      <a:pt x="58" y="54"/>
                    </a:cubicBezTo>
                    <a:cubicBezTo>
                      <a:pt x="58" y="54"/>
                      <a:pt x="59" y="54"/>
                      <a:pt x="60" y="55"/>
                    </a:cubicBezTo>
                    <a:cubicBezTo>
                      <a:pt x="61" y="55"/>
                      <a:pt x="62" y="55"/>
                      <a:pt x="63" y="56"/>
                    </a:cubicBezTo>
                    <a:cubicBezTo>
                      <a:pt x="86" y="67"/>
                      <a:pt x="86" y="67"/>
                      <a:pt x="86" y="67"/>
                    </a:cubicBezTo>
                    <a:cubicBezTo>
                      <a:pt x="76" y="115"/>
                      <a:pt x="76" y="115"/>
                      <a:pt x="76" y="115"/>
                    </a:cubicBezTo>
                    <a:cubicBezTo>
                      <a:pt x="51" y="118"/>
                      <a:pt x="51" y="118"/>
                      <a:pt x="51" y="118"/>
                    </a:cubicBezTo>
                    <a:cubicBezTo>
                      <a:pt x="49" y="119"/>
                      <a:pt x="48" y="119"/>
                      <a:pt x="47" y="119"/>
                    </a:cubicBezTo>
                    <a:cubicBezTo>
                      <a:pt x="46" y="118"/>
                      <a:pt x="44" y="118"/>
                      <a:pt x="43" y="118"/>
                    </a:cubicBezTo>
                    <a:cubicBezTo>
                      <a:pt x="39" y="118"/>
                      <a:pt x="37" y="116"/>
                      <a:pt x="36" y="113"/>
                    </a:cubicBezTo>
                    <a:cubicBezTo>
                      <a:pt x="35" y="111"/>
                      <a:pt x="34" y="107"/>
                      <a:pt x="36" y="101"/>
                    </a:cubicBezTo>
                    <a:cubicBezTo>
                      <a:pt x="36" y="99"/>
                      <a:pt x="36" y="99"/>
                      <a:pt x="36" y="99"/>
                    </a:cubicBezTo>
                    <a:cubicBezTo>
                      <a:pt x="15" y="95"/>
                      <a:pt x="15" y="95"/>
                      <a:pt x="15" y="95"/>
                    </a:cubicBezTo>
                    <a:cubicBezTo>
                      <a:pt x="0" y="171"/>
                      <a:pt x="0" y="171"/>
                      <a:pt x="0" y="171"/>
                    </a:cubicBezTo>
                    <a:cubicBezTo>
                      <a:pt x="22" y="175"/>
                      <a:pt x="22" y="175"/>
                      <a:pt x="22" y="175"/>
                    </a:cubicBezTo>
                    <a:cubicBezTo>
                      <a:pt x="25" y="167"/>
                      <a:pt x="34" y="161"/>
                      <a:pt x="49" y="159"/>
                    </a:cubicBezTo>
                    <a:cubicBezTo>
                      <a:pt x="50" y="159"/>
                      <a:pt x="50" y="159"/>
                      <a:pt x="50" y="159"/>
                    </a:cubicBezTo>
                    <a:cubicBezTo>
                      <a:pt x="188" y="139"/>
                      <a:pt x="188" y="139"/>
                      <a:pt x="188" y="139"/>
                    </a:cubicBezTo>
                    <a:cubicBezTo>
                      <a:pt x="195" y="103"/>
                      <a:pt x="195" y="103"/>
                      <a:pt x="195" y="103"/>
                    </a:cubicBezTo>
                    <a:lnTo>
                      <a:pt x="8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4" name="Freeform 14"/>
              <p:cNvSpPr>
                <a:spLocks/>
              </p:cNvSpPr>
              <p:nvPr/>
            </p:nvSpPr>
            <p:spPr bwMode="auto">
              <a:xfrm>
                <a:off x="3191007" y="887084"/>
                <a:ext cx="55993" cy="51032"/>
              </a:xfrm>
              <a:custGeom>
                <a:avLst/>
                <a:gdLst>
                  <a:gd name="T0" fmla="*/ 183 w 183"/>
                  <a:gd name="T1" fmla="*/ 20 h 167"/>
                  <a:gd name="T2" fmla="*/ 177 w 183"/>
                  <a:gd name="T3" fmla="*/ 152 h 167"/>
                  <a:gd name="T4" fmla="*/ 121 w 183"/>
                  <a:gd name="T5" fmla="*/ 167 h 167"/>
                  <a:gd name="T6" fmla="*/ 115 w 183"/>
                  <a:gd name="T7" fmla="*/ 152 h 167"/>
                  <a:gd name="T8" fmla="*/ 145 w 183"/>
                  <a:gd name="T9" fmla="*/ 134 h 167"/>
                  <a:gd name="T10" fmla="*/ 155 w 183"/>
                  <a:gd name="T11" fmla="*/ 108 h 167"/>
                  <a:gd name="T12" fmla="*/ 155 w 183"/>
                  <a:gd name="T13" fmla="*/ 105 h 167"/>
                  <a:gd name="T14" fmla="*/ 55 w 183"/>
                  <a:gd name="T15" fmla="*/ 101 h 167"/>
                  <a:gd name="T16" fmla="*/ 28 w 183"/>
                  <a:gd name="T17" fmla="*/ 104 h 167"/>
                  <a:gd name="T18" fmla="*/ 22 w 183"/>
                  <a:gd name="T19" fmla="*/ 119 h 167"/>
                  <a:gd name="T20" fmla="*/ 0 w 183"/>
                  <a:gd name="T21" fmla="*/ 117 h 167"/>
                  <a:gd name="T22" fmla="*/ 3 w 183"/>
                  <a:gd name="T23" fmla="*/ 38 h 167"/>
                  <a:gd name="T24" fmla="*/ 25 w 183"/>
                  <a:gd name="T25" fmla="*/ 39 h 167"/>
                  <a:gd name="T26" fmla="*/ 31 w 183"/>
                  <a:gd name="T27" fmla="*/ 54 h 167"/>
                  <a:gd name="T28" fmla="*/ 57 w 183"/>
                  <a:gd name="T29" fmla="*/ 60 h 167"/>
                  <a:gd name="T30" fmla="*/ 156 w 183"/>
                  <a:gd name="T31" fmla="*/ 64 h 167"/>
                  <a:gd name="T32" fmla="*/ 157 w 183"/>
                  <a:gd name="T33" fmla="*/ 62 h 167"/>
                  <a:gd name="T34" fmla="*/ 150 w 183"/>
                  <a:gd name="T35" fmla="*/ 35 h 167"/>
                  <a:gd name="T36" fmla="*/ 122 w 183"/>
                  <a:gd name="T37" fmla="*/ 14 h 167"/>
                  <a:gd name="T38" fmla="*/ 129 w 183"/>
                  <a:gd name="T39" fmla="*/ 0 h 167"/>
                  <a:gd name="T40" fmla="*/ 183 w 183"/>
                  <a:gd name="T41" fmla="*/ 2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3" h="167">
                    <a:moveTo>
                      <a:pt x="183" y="20"/>
                    </a:moveTo>
                    <a:cubicBezTo>
                      <a:pt x="177" y="152"/>
                      <a:pt x="177" y="152"/>
                      <a:pt x="177" y="152"/>
                    </a:cubicBezTo>
                    <a:cubicBezTo>
                      <a:pt x="121" y="167"/>
                      <a:pt x="121" y="167"/>
                      <a:pt x="121" y="167"/>
                    </a:cubicBezTo>
                    <a:cubicBezTo>
                      <a:pt x="115" y="152"/>
                      <a:pt x="115" y="152"/>
                      <a:pt x="115" y="152"/>
                    </a:cubicBezTo>
                    <a:cubicBezTo>
                      <a:pt x="129" y="146"/>
                      <a:pt x="139" y="140"/>
                      <a:pt x="145" y="134"/>
                    </a:cubicBezTo>
                    <a:cubicBezTo>
                      <a:pt x="151" y="127"/>
                      <a:pt x="154" y="118"/>
                      <a:pt x="155" y="108"/>
                    </a:cubicBezTo>
                    <a:cubicBezTo>
                      <a:pt x="155" y="105"/>
                      <a:pt x="155" y="105"/>
                      <a:pt x="155" y="105"/>
                    </a:cubicBezTo>
                    <a:cubicBezTo>
                      <a:pt x="55" y="101"/>
                      <a:pt x="55" y="101"/>
                      <a:pt x="55" y="101"/>
                    </a:cubicBezTo>
                    <a:cubicBezTo>
                      <a:pt x="41" y="100"/>
                      <a:pt x="32" y="101"/>
                      <a:pt x="28" y="104"/>
                    </a:cubicBezTo>
                    <a:cubicBezTo>
                      <a:pt x="24" y="106"/>
                      <a:pt x="22" y="111"/>
                      <a:pt x="22" y="119"/>
                    </a:cubicBezTo>
                    <a:cubicBezTo>
                      <a:pt x="0" y="117"/>
                      <a:pt x="0" y="117"/>
                      <a:pt x="0" y="117"/>
                    </a:cubicBezTo>
                    <a:cubicBezTo>
                      <a:pt x="3" y="38"/>
                      <a:pt x="3" y="38"/>
                      <a:pt x="3" y="38"/>
                    </a:cubicBezTo>
                    <a:cubicBezTo>
                      <a:pt x="25" y="39"/>
                      <a:pt x="25" y="39"/>
                      <a:pt x="25" y="39"/>
                    </a:cubicBezTo>
                    <a:cubicBezTo>
                      <a:pt x="25" y="47"/>
                      <a:pt x="27" y="52"/>
                      <a:pt x="31" y="54"/>
                    </a:cubicBezTo>
                    <a:cubicBezTo>
                      <a:pt x="34" y="57"/>
                      <a:pt x="43" y="59"/>
                      <a:pt x="57" y="60"/>
                    </a:cubicBezTo>
                    <a:cubicBezTo>
                      <a:pt x="156" y="64"/>
                      <a:pt x="156" y="64"/>
                      <a:pt x="156" y="64"/>
                    </a:cubicBezTo>
                    <a:cubicBezTo>
                      <a:pt x="157" y="62"/>
                      <a:pt x="157" y="62"/>
                      <a:pt x="157" y="62"/>
                    </a:cubicBezTo>
                    <a:cubicBezTo>
                      <a:pt x="157" y="51"/>
                      <a:pt x="155" y="42"/>
                      <a:pt x="150" y="35"/>
                    </a:cubicBezTo>
                    <a:cubicBezTo>
                      <a:pt x="144" y="28"/>
                      <a:pt x="135" y="21"/>
                      <a:pt x="122" y="14"/>
                    </a:cubicBezTo>
                    <a:cubicBezTo>
                      <a:pt x="129" y="0"/>
                      <a:pt x="129" y="0"/>
                      <a:pt x="129" y="0"/>
                    </a:cubicBezTo>
                    <a:lnTo>
                      <a:pt x="18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5" name="Freeform 15"/>
              <p:cNvSpPr>
                <a:spLocks/>
              </p:cNvSpPr>
              <p:nvPr/>
            </p:nvSpPr>
            <p:spPr bwMode="auto">
              <a:xfrm>
                <a:off x="3191716" y="938825"/>
                <a:ext cx="58829" cy="52450"/>
              </a:xfrm>
              <a:custGeom>
                <a:avLst/>
                <a:gdLst>
                  <a:gd name="T0" fmla="*/ 177 w 193"/>
                  <a:gd name="T1" fmla="*/ 0 h 172"/>
                  <a:gd name="T2" fmla="*/ 193 w 193"/>
                  <a:gd name="T3" fmla="*/ 131 h 172"/>
                  <a:gd name="T4" fmla="*/ 143 w 193"/>
                  <a:gd name="T5" fmla="*/ 158 h 172"/>
                  <a:gd name="T6" fmla="*/ 132 w 193"/>
                  <a:gd name="T7" fmla="*/ 145 h 172"/>
                  <a:gd name="T8" fmla="*/ 159 w 193"/>
                  <a:gd name="T9" fmla="*/ 114 h 172"/>
                  <a:gd name="T10" fmla="*/ 166 w 193"/>
                  <a:gd name="T11" fmla="*/ 80 h 172"/>
                  <a:gd name="T12" fmla="*/ 160 w 193"/>
                  <a:gd name="T13" fmla="*/ 66 h 172"/>
                  <a:gd name="T14" fmla="*/ 141 w 193"/>
                  <a:gd name="T15" fmla="*/ 65 h 172"/>
                  <a:gd name="T16" fmla="*/ 115 w 193"/>
                  <a:gd name="T17" fmla="*/ 68 h 172"/>
                  <a:gd name="T18" fmla="*/ 116 w 193"/>
                  <a:gd name="T19" fmla="*/ 75 h 172"/>
                  <a:gd name="T20" fmla="*/ 124 w 193"/>
                  <a:gd name="T21" fmla="*/ 91 h 172"/>
                  <a:gd name="T22" fmla="*/ 147 w 193"/>
                  <a:gd name="T23" fmla="*/ 93 h 172"/>
                  <a:gd name="T24" fmla="*/ 149 w 193"/>
                  <a:gd name="T25" fmla="*/ 110 h 172"/>
                  <a:gd name="T26" fmla="*/ 69 w 193"/>
                  <a:gd name="T27" fmla="*/ 120 h 172"/>
                  <a:gd name="T28" fmla="*/ 67 w 193"/>
                  <a:gd name="T29" fmla="*/ 103 h 172"/>
                  <a:gd name="T30" fmla="*/ 89 w 193"/>
                  <a:gd name="T31" fmla="*/ 93 h 172"/>
                  <a:gd name="T32" fmla="*/ 94 w 193"/>
                  <a:gd name="T33" fmla="*/ 78 h 172"/>
                  <a:gd name="T34" fmla="*/ 93 w 193"/>
                  <a:gd name="T35" fmla="*/ 70 h 172"/>
                  <a:gd name="T36" fmla="*/ 51 w 193"/>
                  <a:gd name="T37" fmla="*/ 75 h 172"/>
                  <a:gd name="T38" fmla="*/ 34 w 193"/>
                  <a:gd name="T39" fmla="*/ 81 h 172"/>
                  <a:gd name="T40" fmla="*/ 31 w 193"/>
                  <a:gd name="T41" fmla="*/ 96 h 172"/>
                  <a:gd name="T42" fmla="*/ 48 w 193"/>
                  <a:gd name="T43" fmla="*/ 130 h 172"/>
                  <a:gd name="T44" fmla="*/ 88 w 193"/>
                  <a:gd name="T45" fmla="*/ 155 h 172"/>
                  <a:gd name="T46" fmla="*/ 80 w 193"/>
                  <a:gd name="T47" fmla="*/ 172 h 172"/>
                  <a:gd name="T48" fmla="*/ 17 w 193"/>
                  <a:gd name="T49" fmla="*/ 155 h 172"/>
                  <a:gd name="T50" fmla="*/ 0 w 193"/>
                  <a:gd name="T51" fmla="*/ 21 h 172"/>
                  <a:gd name="T52" fmla="*/ 22 w 193"/>
                  <a:gd name="T53" fmla="*/ 19 h 172"/>
                  <a:gd name="T54" fmla="*/ 30 w 193"/>
                  <a:gd name="T55" fmla="*/ 32 h 172"/>
                  <a:gd name="T56" fmla="*/ 57 w 193"/>
                  <a:gd name="T57" fmla="*/ 33 h 172"/>
                  <a:gd name="T58" fmla="*/ 125 w 193"/>
                  <a:gd name="T59" fmla="*/ 25 h 172"/>
                  <a:gd name="T60" fmla="*/ 152 w 193"/>
                  <a:gd name="T61" fmla="*/ 18 h 172"/>
                  <a:gd name="T62" fmla="*/ 156 w 193"/>
                  <a:gd name="T63" fmla="*/ 3 h 172"/>
                  <a:gd name="T64" fmla="*/ 177 w 193"/>
                  <a:gd name="T65"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72">
                    <a:moveTo>
                      <a:pt x="177" y="0"/>
                    </a:moveTo>
                    <a:cubicBezTo>
                      <a:pt x="193" y="131"/>
                      <a:pt x="193" y="131"/>
                      <a:pt x="193" y="131"/>
                    </a:cubicBezTo>
                    <a:cubicBezTo>
                      <a:pt x="143" y="158"/>
                      <a:pt x="143" y="158"/>
                      <a:pt x="143" y="158"/>
                    </a:cubicBezTo>
                    <a:cubicBezTo>
                      <a:pt x="132" y="145"/>
                      <a:pt x="132" y="145"/>
                      <a:pt x="132" y="145"/>
                    </a:cubicBezTo>
                    <a:cubicBezTo>
                      <a:pt x="145" y="135"/>
                      <a:pt x="154" y="125"/>
                      <a:pt x="159" y="114"/>
                    </a:cubicBezTo>
                    <a:cubicBezTo>
                      <a:pt x="165" y="103"/>
                      <a:pt x="167" y="91"/>
                      <a:pt x="166" y="80"/>
                    </a:cubicBezTo>
                    <a:cubicBezTo>
                      <a:pt x="165" y="73"/>
                      <a:pt x="163" y="68"/>
                      <a:pt x="160" y="66"/>
                    </a:cubicBezTo>
                    <a:cubicBezTo>
                      <a:pt x="157" y="64"/>
                      <a:pt x="150" y="63"/>
                      <a:pt x="141" y="65"/>
                    </a:cubicBezTo>
                    <a:cubicBezTo>
                      <a:pt x="115" y="68"/>
                      <a:pt x="115" y="68"/>
                      <a:pt x="115" y="68"/>
                    </a:cubicBezTo>
                    <a:cubicBezTo>
                      <a:pt x="116" y="75"/>
                      <a:pt x="116" y="75"/>
                      <a:pt x="116" y="75"/>
                    </a:cubicBezTo>
                    <a:cubicBezTo>
                      <a:pt x="117" y="83"/>
                      <a:pt x="120" y="89"/>
                      <a:pt x="124" y="91"/>
                    </a:cubicBezTo>
                    <a:cubicBezTo>
                      <a:pt x="128" y="93"/>
                      <a:pt x="135" y="94"/>
                      <a:pt x="147" y="93"/>
                    </a:cubicBezTo>
                    <a:cubicBezTo>
                      <a:pt x="149" y="110"/>
                      <a:pt x="149" y="110"/>
                      <a:pt x="149" y="110"/>
                    </a:cubicBezTo>
                    <a:cubicBezTo>
                      <a:pt x="69" y="120"/>
                      <a:pt x="69" y="120"/>
                      <a:pt x="69" y="120"/>
                    </a:cubicBezTo>
                    <a:cubicBezTo>
                      <a:pt x="67" y="103"/>
                      <a:pt x="67" y="103"/>
                      <a:pt x="67" y="103"/>
                    </a:cubicBezTo>
                    <a:cubicBezTo>
                      <a:pt x="77" y="101"/>
                      <a:pt x="84" y="97"/>
                      <a:pt x="89" y="93"/>
                    </a:cubicBezTo>
                    <a:cubicBezTo>
                      <a:pt x="93" y="90"/>
                      <a:pt x="94" y="84"/>
                      <a:pt x="94" y="78"/>
                    </a:cubicBezTo>
                    <a:cubicBezTo>
                      <a:pt x="93" y="70"/>
                      <a:pt x="93" y="70"/>
                      <a:pt x="93" y="70"/>
                    </a:cubicBezTo>
                    <a:cubicBezTo>
                      <a:pt x="51" y="75"/>
                      <a:pt x="51" y="75"/>
                      <a:pt x="51" y="75"/>
                    </a:cubicBezTo>
                    <a:cubicBezTo>
                      <a:pt x="42" y="76"/>
                      <a:pt x="36" y="79"/>
                      <a:pt x="34" y="81"/>
                    </a:cubicBezTo>
                    <a:cubicBezTo>
                      <a:pt x="31" y="84"/>
                      <a:pt x="30" y="89"/>
                      <a:pt x="31" y="96"/>
                    </a:cubicBezTo>
                    <a:cubicBezTo>
                      <a:pt x="33" y="108"/>
                      <a:pt x="38" y="119"/>
                      <a:pt x="48" y="130"/>
                    </a:cubicBezTo>
                    <a:cubicBezTo>
                      <a:pt x="58" y="140"/>
                      <a:pt x="72" y="149"/>
                      <a:pt x="88" y="155"/>
                    </a:cubicBezTo>
                    <a:cubicBezTo>
                      <a:pt x="80" y="172"/>
                      <a:pt x="80" y="172"/>
                      <a:pt x="80" y="172"/>
                    </a:cubicBezTo>
                    <a:cubicBezTo>
                      <a:pt x="17" y="155"/>
                      <a:pt x="17" y="155"/>
                      <a:pt x="17" y="155"/>
                    </a:cubicBezTo>
                    <a:cubicBezTo>
                      <a:pt x="0" y="21"/>
                      <a:pt x="0" y="21"/>
                      <a:pt x="0" y="21"/>
                    </a:cubicBezTo>
                    <a:cubicBezTo>
                      <a:pt x="22" y="19"/>
                      <a:pt x="22" y="19"/>
                      <a:pt x="22" y="19"/>
                    </a:cubicBezTo>
                    <a:cubicBezTo>
                      <a:pt x="23" y="26"/>
                      <a:pt x="26" y="30"/>
                      <a:pt x="30" y="32"/>
                    </a:cubicBezTo>
                    <a:cubicBezTo>
                      <a:pt x="34" y="34"/>
                      <a:pt x="43" y="34"/>
                      <a:pt x="57" y="33"/>
                    </a:cubicBezTo>
                    <a:cubicBezTo>
                      <a:pt x="125" y="25"/>
                      <a:pt x="125" y="25"/>
                      <a:pt x="125" y="25"/>
                    </a:cubicBezTo>
                    <a:cubicBezTo>
                      <a:pt x="140" y="23"/>
                      <a:pt x="148" y="21"/>
                      <a:pt x="152" y="18"/>
                    </a:cubicBezTo>
                    <a:cubicBezTo>
                      <a:pt x="155" y="15"/>
                      <a:pt x="156" y="10"/>
                      <a:pt x="156" y="3"/>
                    </a:cubicBezTo>
                    <a:lnTo>
                      <a:pt x="1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6" name="Freeform 16"/>
              <p:cNvSpPr>
                <a:spLocks/>
              </p:cNvSpPr>
              <p:nvPr/>
            </p:nvSpPr>
            <p:spPr bwMode="auto">
              <a:xfrm>
                <a:off x="3207309" y="1010411"/>
                <a:ext cx="61664" cy="55993"/>
              </a:xfrm>
              <a:custGeom>
                <a:avLst/>
                <a:gdLst>
                  <a:gd name="T0" fmla="*/ 190 w 203"/>
                  <a:gd name="T1" fmla="*/ 90 h 183"/>
                  <a:gd name="T2" fmla="*/ 198 w 203"/>
                  <a:gd name="T3" fmla="*/ 90 h 183"/>
                  <a:gd name="T4" fmla="*/ 203 w 203"/>
                  <a:gd name="T5" fmla="*/ 104 h 183"/>
                  <a:gd name="T6" fmla="*/ 152 w 203"/>
                  <a:gd name="T7" fmla="*/ 140 h 183"/>
                  <a:gd name="T8" fmla="*/ 138 w 203"/>
                  <a:gd name="T9" fmla="*/ 125 h 183"/>
                  <a:gd name="T10" fmla="*/ 162 w 203"/>
                  <a:gd name="T11" fmla="*/ 91 h 183"/>
                  <a:gd name="T12" fmla="*/ 163 w 203"/>
                  <a:gd name="T13" fmla="*/ 63 h 183"/>
                  <a:gd name="T14" fmla="*/ 136 w 203"/>
                  <a:gd name="T15" fmla="*/ 42 h 183"/>
                  <a:gd name="T16" fmla="*/ 85 w 203"/>
                  <a:gd name="T17" fmla="*/ 51 h 183"/>
                  <a:gd name="T18" fmla="*/ 42 w 203"/>
                  <a:gd name="T19" fmla="*/ 78 h 183"/>
                  <a:gd name="T20" fmla="*/ 36 w 203"/>
                  <a:gd name="T21" fmla="*/ 111 h 183"/>
                  <a:gd name="T22" fmla="*/ 53 w 203"/>
                  <a:gd name="T23" fmla="*/ 130 h 183"/>
                  <a:gd name="T24" fmla="*/ 77 w 203"/>
                  <a:gd name="T25" fmla="*/ 130 h 183"/>
                  <a:gd name="T26" fmla="*/ 88 w 203"/>
                  <a:gd name="T27" fmla="*/ 121 h 183"/>
                  <a:gd name="T28" fmla="*/ 87 w 203"/>
                  <a:gd name="T29" fmla="*/ 105 h 183"/>
                  <a:gd name="T30" fmla="*/ 107 w 203"/>
                  <a:gd name="T31" fmla="*/ 97 h 183"/>
                  <a:gd name="T32" fmla="*/ 133 w 203"/>
                  <a:gd name="T33" fmla="*/ 166 h 183"/>
                  <a:gd name="T34" fmla="*/ 114 w 203"/>
                  <a:gd name="T35" fmla="*/ 174 h 183"/>
                  <a:gd name="T36" fmla="*/ 102 w 203"/>
                  <a:gd name="T37" fmla="*/ 163 h 183"/>
                  <a:gd name="T38" fmla="*/ 82 w 203"/>
                  <a:gd name="T39" fmla="*/ 167 h 183"/>
                  <a:gd name="T40" fmla="*/ 38 w 203"/>
                  <a:gd name="T41" fmla="*/ 183 h 183"/>
                  <a:gd name="T42" fmla="*/ 29 w 203"/>
                  <a:gd name="T43" fmla="*/ 162 h 183"/>
                  <a:gd name="T44" fmla="*/ 41 w 203"/>
                  <a:gd name="T45" fmla="*/ 150 h 183"/>
                  <a:gd name="T46" fmla="*/ 21 w 203"/>
                  <a:gd name="T47" fmla="*/ 134 h 183"/>
                  <a:gd name="T48" fmla="*/ 8 w 203"/>
                  <a:gd name="T49" fmla="*/ 112 h 183"/>
                  <a:gd name="T50" fmla="*/ 13 w 203"/>
                  <a:gd name="T51" fmla="*/ 54 h 183"/>
                  <a:gd name="T52" fmla="*/ 70 w 203"/>
                  <a:gd name="T53" fmla="*/ 11 h 183"/>
                  <a:gd name="T54" fmla="*/ 140 w 203"/>
                  <a:gd name="T55" fmla="*/ 8 h 183"/>
                  <a:gd name="T56" fmla="*/ 186 w 203"/>
                  <a:gd name="T57" fmla="*/ 53 h 183"/>
                  <a:gd name="T58" fmla="*/ 190 w 203"/>
                  <a:gd name="T59" fmla="*/ 70 h 183"/>
                  <a:gd name="T60" fmla="*/ 190 w 203"/>
                  <a:gd name="T61" fmla="*/ 9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3" h="183">
                    <a:moveTo>
                      <a:pt x="190" y="90"/>
                    </a:moveTo>
                    <a:cubicBezTo>
                      <a:pt x="198" y="90"/>
                      <a:pt x="198" y="90"/>
                      <a:pt x="198" y="90"/>
                    </a:cubicBezTo>
                    <a:cubicBezTo>
                      <a:pt x="203" y="104"/>
                      <a:pt x="203" y="104"/>
                      <a:pt x="203" y="104"/>
                    </a:cubicBezTo>
                    <a:cubicBezTo>
                      <a:pt x="152" y="140"/>
                      <a:pt x="152" y="140"/>
                      <a:pt x="152" y="140"/>
                    </a:cubicBezTo>
                    <a:cubicBezTo>
                      <a:pt x="138" y="125"/>
                      <a:pt x="138" y="125"/>
                      <a:pt x="138" y="125"/>
                    </a:cubicBezTo>
                    <a:cubicBezTo>
                      <a:pt x="150" y="112"/>
                      <a:pt x="158" y="101"/>
                      <a:pt x="162" y="91"/>
                    </a:cubicBezTo>
                    <a:cubicBezTo>
                      <a:pt x="166" y="81"/>
                      <a:pt x="166" y="72"/>
                      <a:pt x="163" y="63"/>
                    </a:cubicBezTo>
                    <a:cubicBezTo>
                      <a:pt x="158" y="51"/>
                      <a:pt x="149" y="44"/>
                      <a:pt x="136" y="42"/>
                    </a:cubicBezTo>
                    <a:cubicBezTo>
                      <a:pt x="122" y="40"/>
                      <a:pt x="105" y="43"/>
                      <a:pt x="85" y="51"/>
                    </a:cubicBezTo>
                    <a:cubicBezTo>
                      <a:pt x="64" y="59"/>
                      <a:pt x="50" y="68"/>
                      <a:pt x="42" y="78"/>
                    </a:cubicBezTo>
                    <a:cubicBezTo>
                      <a:pt x="34" y="88"/>
                      <a:pt x="32" y="99"/>
                      <a:pt x="36" y="111"/>
                    </a:cubicBezTo>
                    <a:cubicBezTo>
                      <a:pt x="40" y="120"/>
                      <a:pt x="45" y="126"/>
                      <a:pt x="53" y="130"/>
                    </a:cubicBezTo>
                    <a:cubicBezTo>
                      <a:pt x="60" y="133"/>
                      <a:pt x="68" y="133"/>
                      <a:pt x="77" y="130"/>
                    </a:cubicBezTo>
                    <a:cubicBezTo>
                      <a:pt x="83" y="127"/>
                      <a:pt x="87" y="124"/>
                      <a:pt x="88" y="121"/>
                    </a:cubicBezTo>
                    <a:cubicBezTo>
                      <a:pt x="90" y="117"/>
                      <a:pt x="89" y="112"/>
                      <a:pt x="87" y="105"/>
                    </a:cubicBezTo>
                    <a:cubicBezTo>
                      <a:pt x="107" y="97"/>
                      <a:pt x="107" y="97"/>
                      <a:pt x="107" y="97"/>
                    </a:cubicBezTo>
                    <a:cubicBezTo>
                      <a:pt x="133" y="166"/>
                      <a:pt x="133" y="166"/>
                      <a:pt x="133" y="166"/>
                    </a:cubicBezTo>
                    <a:cubicBezTo>
                      <a:pt x="114" y="174"/>
                      <a:pt x="114" y="174"/>
                      <a:pt x="114" y="174"/>
                    </a:cubicBezTo>
                    <a:cubicBezTo>
                      <a:pt x="110" y="167"/>
                      <a:pt x="106" y="164"/>
                      <a:pt x="102" y="163"/>
                    </a:cubicBezTo>
                    <a:cubicBezTo>
                      <a:pt x="98" y="162"/>
                      <a:pt x="91" y="163"/>
                      <a:pt x="82" y="167"/>
                    </a:cubicBezTo>
                    <a:cubicBezTo>
                      <a:pt x="38" y="183"/>
                      <a:pt x="38" y="183"/>
                      <a:pt x="38" y="183"/>
                    </a:cubicBezTo>
                    <a:cubicBezTo>
                      <a:pt x="29" y="162"/>
                      <a:pt x="29" y="162"/>
                      <a:pt x="29" y="162"/>
                    </a:cubicBezTo>
                    <a:cubicBezTo>
                      <a:pt x="41" y="150"/>
                      <a:pt x="41" y="150"/>
                      <a:pt x="41" y="150"/>
                    </a:cubicBezTo>
                    <a:cubicBezTo>
                      <a:pt x="33" y="146"/>
                      <a:pt x="26" y="140"/>
                      <a:pt x="21" y="134"/>
                    </a:cubicBezTo>
                    <a:cubicBezTo>
                      <a:pt x="16" y="128"/>
                      <a:pt x="11" y="121"/>
                      <a:pt x="8" y="112"/>
                    </a:cubicBezTo>
                    <a:cubicBezTo>
                      <a:pt x="0" y="92"/>
                      <a:pt x="2" y="72"/>
                      <a:pt x="13" y="54"/>
                    </a:cubicBezTo>
                    <a:cubicBezTo>
                      <a:pt x="25" y="35"/>
                      <a:pt x="44" y="21"/>
                      <a:pt x="70" y="11"/>
                    </a:cubicBezTo>
                    <a:cubicBezTo>
                      <a:pt x="96" y="1"/>
                      <a:pt x="119" y="0"/>
                      <a:pt x="140" y="8"/>
                    </a:cubicBezTo>
                    <a:cubicBezTo>
                      <a:pt x="162" y="16"/>
                      <a:pt x="177" y="31"/>
                      <a:pt x="186" y="53"/>
                    </a:cubicBezTo>
                    <a:cubicBezTo>
                      <a:pt x="188" y="59"/>
                      <a:pt x="189" y="65"/>
                      <a:pt x="190" y="70"/>
                    </a:cubicBezTo>
                    <a:cubicBezTo>
                      <a:pt x="190" y="76"/>
                      <a:pt x="190" y="83"/>
                      <a:pt x="190" y="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7" name="Freeform 17"/>
              <p:cNvSpPr>
                <a:spLocks noEditPoints="1"/>
              </p:cNvSpPr>
              <p:nvPr/>
            </p:nvSpPr>
            <p:spPr bwMode="auto">
              <a:xfrm>
                <a:off x="3225028" y="1051520"/>
                <a:ext cx="65916" cy="73713"/>
              </a:xfrm>
              <a:custGeom>
                <a:avLst/>
                <a:gdLst>
                  <a:gd name="T0" fmla="*/ 147 w 216"/>
                  <a:gd name="T1" fmla="*/ 75 h 242"/>
                  <a:gd name="T2" fmla="*/ 165 w 216"/>
                  <a:gd name="T3" fmla="*/ 69 h 242"/>
                  <a:gd name="T4" fmla="*/ 176 w 216"/>
                  <a:gd name="T5" fmla="*/ 81 h 242"/>
                  <a:gd name="T6" fmla="*/ 182 w 216"/>
                  <a:gd name="T7" fmla="*/ 107 h 242"/>
                  <a:gd name="T8" fmla="*/ 169 w 216"/>
                  <a:gd name="T9" fmla="*/ 124 h 242"/>
                  <a:gd name="T10" fmla="*/ 145 w 216"/>
                  <a:gd name="T11" fmla="*/ 124 h 242"/>
                  <a:gd name="T12" fmla="*/ 122 w 216"/>
                  <a:gd name="T13" fmla="*/ 98 h 242"/>
                  <a:gd name="T14" fmla="*/ 120 w 216"/>
                  <a:gd name="T15" fmla="*/ 93 h 242"/>
                  <a:gd name="T16" fmla="*/ 118 w 216"/>
                  <a:gd name="T17" fmla="*/ 90 h 242"/>
                  <a:gd name="T18" fmla="*/ 147 w 216"/>
                  <a:gd name="T19" fmla="*/ 75 h 242"/>
                  <a:gd name="T20" fmla="*/ 137 w 216"/>
                  <a:gd name="T21" fmla="*/ 11 h 242"/>
                  <a:gd name="T22" fmla="*/ 140 w 216"/>
                  <a:gd name="T23" fmla="*/ 27 h 242"/>
                  <a:gd name="T24" fmla="*/ 118 w 216"/>
                  <a:gd name="T25" fmla="*/ 43 h 242"/>
                  <a:gd name="T26" fmla="*/ 57 w 216"/>
                  <a:gd name="T27" fmla="*/ 76 h 242"/>
                  <a:gd name="T28" fmla="*/ 32 w 216"/>
                  <a:gd name="T29" fmla="*/ 85 h 242"/>
                  <a:gd name="T30" fmla="*/ 19 w 216"/>
                  <a:gd name="T31" fmla="*/ 75 h 242"/>
                  <a:gd name="T32" fmla="*/ 0 w 216"/>
                  <a:gd name="T33" fmla="*/ 85 h 242"/>
                  <a:gd name="T34" fmla="*/ 39 w 216"/>
                  <a:gd name="T35" fmla="*/ 155 h 242"/>
                  <a:gd name="T36" fmla="*/ 58 w 216"/>
                  <a:gd name="T37" fmla="*/ 145 h 242"/>
                  <a:gd name="T38" fmla="*/ 56 w 216"/>
                  <a:gd name="T39" fmla="*/ 128 h 242"/>
                  <a:gd name="T40" fmla="*/ 77 w 216"/>
                  <a:gd name="T41" fmla="*/ 112 h 242"/>
                  <a:gd name="T42" fmla="*/ 97 w 216"/>
                  <a:gd name="T43" fmla="*/ 102 h 242"/>
                  <a:gd name="T44" fmla="*/ 105 w 216"/>
                  <a:gd name="T45" fmla="*/ 116 h 242"/>
                  <a:gd name="T46" fmla="*/ 61 w 216"/>
                  <a:gd name="T47" fmla="*/ 197 h 242"/>
                  <a:gd name="T48" fmla="*/ 86 w 216"/>
                  <a:gd name="T49" fmla="*/ 242 h 242"/>
                  <a:gd name="T50" fmla="*/ 105 w 216"/>
                  <a:gd name="T51" fmla="*/ 231 h 242"/>
                  <a:gd name="T52" fmla="*/ 102 w 216"/>
                  <a:gd name="T53" fmla="*/ 216 h 242"/>
                  <a:gd name="T54" fmla="*/ 107 w 216"/>
                  <a:gd name="T55" fmla="*/ 200 h 242"/>
                  <a:gd name="T56" fmla="*/ 130 w 216"/>
                  <a:gd name="T57" fmla="*/ 151 h 242"/>
                  <a:gd name="T58" fmla="*/ 159 w 216"/>
                  <a:gd name="T59" fmla="*/ 167 h 242"/>
                  <a:gd name="T60" fmla="*/ 190 w 216"/>
                  <a:gd name="T61" fmla="*/ 161 h 242"/>
                  <a:gd name="T62" fmla="*/ 214 w 216"/>
                  <a:gd name="T63" fmla="*/ 129 h 242"/>
                  <a:gd name="T64" fmla="*/ 201 w 216"/>
                  <a:gd name="T65" fmla="*/ 80 h 242"/>
                  <a:gd name="T66" fmla="*/ 157 w 216"/>
                  <a:gd name="T67" fmla="*/ 0 h 242"/>
                  <a:gd name="T68" fmla="*/ 137 w 216"/>
                  <a:gd name="T69" fmla="*/ 1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6" h="242">
                    <a:moveTo>
                      <a:pt x="147" y="75"/>
                    </a:moveTo>
                    <a:cubicBezTo>
                      <a:pt x="155" y="70"/>
                      <a:pt x="161" y="68"/>
                      <a:pt x="165" y="69"/>
                    </a:cubicBezTo>
                    <a:cubicBezTo>
                      <a:pt x="169" y="70"/>
                      <a:pt x="172" y="74"/>
                      <a:pt x="176" y="81"/>
                    </a:cubicBezTo>
                    <a:cubicBezTo>
                      <a:pt x="181" y="90"/>
                      <a:pt x="183" y="99"/>
                      <a:pt x="182" y="107"/>
                    </a:cubicBezTo>
                    <a:cubicBezTo>
                      <a:pt x="180" y="114"/>
                      <a:pt x="176" y="120"/>
                      <a:pt x="169" y="124"/>
                    </a:cubicBezTo>
                    <a:cubicBezTo>
                      <a:pt x="160" y="129"/>
                      <a:pt x="152" y="129"/>
                      <a:pt x="145" y="124"/>
                    </a:cubicBezTo>
                    <a:cubicBezTo>
                      <a:pt x="137" y="120"/>
                      <a:pt x="129" y="111"/>
                      <a:pt x="122" y="98"/>
                    </a:cubicBezTo>
                    <a:cubicBezTo>
                      <a:pt x="121" y="96"/>
                      <a:pt x="120" y="94"/>
                      <a:pt x="120" y="93"/>
                    </a:cubicBezTo>
                    <a:cubicBezTo>
                      <a:pt x="119" y="92"/>
                      <a:pt x="119" y="91"/>
                      <a:pt x="118" y="90"/>
                    </a:cubicBezTo>
                    <a:lnTo>
                      <a:pt x="147" y="75"/>
                    </a:lnTo>
                    <a:close/>
                    <a:moveTo>
                      <a:pt x="137" y="11"/>
                    </a:moveTo>
                    <a:cubicBezTo>
                      <a:pt x="141" y="18"/>
                      <a:pt x="141" y="23"/>
                      <a:pt x="140" y="27"/>
                    </a:cubicBezTo>
                    <a:cubicBezTo>
                      <a:pt x="137" y="31"/>
                      <a:pt x="130" y="37"/>
                      <a:pt x="118" y="43"/>
                    </a:cubicBezTo>
                    <a:cubicBezTo>
                      <a:pt x="57" y="76"/>
                      <a:pt x="57" y="76"/>
                      <a:pt x="57" y="76"/>
                    </a:cubicBezTo>
                    <a:cubicBezTo>
                      <a:pt x="45" y="83"/>
                      <a:pt x="37" y="86"/>
                      <a:pt x="32" y="85"/>
                    </a:cubicBezTo>
                    <a:cubicBezTo>
                      <a:pt x="27" y="85"/>
                      <a:pt x="23" y="81"/>
                      <a:pt x="19" y="75"/>
                    </a:cubicBezTo>
                    <a:cubicBezTo>
                      <a:pt x="0" y="85"/>
                      <a:pt x="0" y="85"/>
                      <a:pt x="0" y="85"/>
                    </a:cubicBezTo>
                    <a:cubicBezTo>
                      <a:pt x="39" y="155"/>
                      <a:pt x="39" y="155"/>
                      <a:pt x="39" y="155"/>
                    </a:cubicBezTo>
                    <a:cubicBezTo>
                      <a:pt x="58" y="145"/>
                      <a:pt x="58" y="145"/>
                      <a:pt x="58" y="145"/>
                    </a:cubicBezTo>
                    <a:cubicBezTo>
                      <a:pt x="54" y="138"/>
                      <a:pt x="54" y="133"/>
                      <a:pt x="56" y="128"/>
                    </a:cubicBezTo>
                    <a:cubicBezTo>
                      <a:pt x="58" y="124"/>
                      <a:pt x="65" y="119"/>
                      <a:pt x="77" y="112"/>
                    </a:cubicBezTo>
                    <a:cubicBezTo>
                      <a:pt x="97" y="102"/>
                      <a:pt x="97" y="102"/>
                      <a:pt x="97" y="102"/>
                    </a:cubicBezTo>
                    <a:cubicBezTo>
                      <a:pt x="105" y="116"/>
                      <a:pt x="105" y="116"/>
                      <a:pt x="105" y="116"/>
                    </a:cubicBezTo>
                    <a:cubicBezTo>
                      <a:pt x="61" y="197"/>
                      <a:pt x="61" y="197"/>
                      <a:pt x="61" y="197"/>
                    </a:cubicBezTo>
                    <a:cubicBezTo>
                      <a:pt x="86" y="242"/>
                      <a:pt x="86" y="242"/>
                      <a:pt x="86" y="242"/>
                    </a:cubicBezTo>
                    <a:cubicBezTo>
                      <a:pt x="105" y="231"/>
                      <a:pt x="105" y="231"/>
                      <a:pt x="105" y="231"/>
                    </a:cubicBezTo>
                    <a:cubicBezTo>
                      <a:pt x="103" y="226"/>
                      <a:pt x="102" y="221"/>
                      <a:pt x="102" y="216"/>
                    </a:cubicBezTo>
                    <a:cubicBezTo>
                      <a:pt x="102" y="212"/>
                      <a:pt x="104" y="207"/>
                      <a:pt x="107" y="200"/>
                    </a:cubicBezTo>
                    <a:cubicBezTo>
                      <a:pt x="130" y="151"/>
                      <a:pt x="130" y="151"/>
                      <a:pt x="130" y="151"/>
                    </a:cubicBezTo>
                    <a:cubicBezTo>
                      <a:pt x="140" y="160"/>
                      <a:pt x="150" y="165"/>
                      <a:pt x="159" y="167"/>
                    </a:cubicBezTo>
                    <a:cubicBezTo>
                      <a:pt x="169" y="168"/>
                      <a:pt x="179" y="167"/>
                      <a:pt x="190" y="161"/>
                    </a:cubicBezTo>
                    <a:cubicBezTo>
                      <a:pt x="204" y="153"/>
                      <a:pt x="212" y="143"/>
                      <a:pt x="214" y="129"/>
                    </a:cubicBezTo>
                    <a:cubicBezTo>
                      <a:pt x="216" y="116"/>
                      <a:pt x="211" y="100"/>
                      <a:pt x="201" y="80"/>
                    </a:cubicBezTo>
                    <a:cubicBezTo>
                      <a:pt x="157" y="0"/>
                      <a:pt x="157" y="0"/>
                      <a:pt x="157" y="0"/>
                    </a:cubicBezTo>
                    <a:lnTo>
                      <a:pt x="137"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8" name="Freeform 18"/>
              <p:cNvSpPr>
                <a:spLocks/>
              </p:cNvSpPr>
              <p:nvPr/>
            </p:nvSpPr>
            <p:spPr bwMode="auto">
              <a:xfrm>
                <a:off x="3254797" y="1097591"/>
                <a:ext cx="58120" cy="51741"/>
              </a:xfrm>
              <a:custGeom>
                <a:avLst/>
                <a:gdLst>
                  <a:gd name="T0" fmla="*/ 145 w 193"/>
                  <a:gd name="T1" fmla="*/ 0 h 169"/>
                  <a:gd name="T2" fmla="*/ 193 w 193"/>
                  <a:gd name="T3" fmla="*/ 66 h 169"/>
                  <a:gd name="T4" fmla="*/ 175 w 193"/>
                  <a:gd name="T5" fmla="*/ 79 h 169"/>
                  <a:gd name="T6" fmla="*/ 161 w 193"/>
                  <a:gd name="T7" fmla="*/ 69 h 169"/>
                  <a:gd name="T8" fmla="*/ 137 w 193"/>
                  <a:gd name="T9" fmla="*/ 82 h 169"/>
                  <a:gd name="T10" fmla="*/ 81 w 193"/>
                  <a:gd name="T11" fmla="*/ 121 h 169"/>
                  <a:gd name="T12" fmla="*/ 62 w 193"/>
                  <a:gd name="T13" fmla="*/ 140 h 169"/>
                  <a:gd name="T14" fmla="*/ 66 w 193"/>
                  <a:gd name="T15" fmla="*/ 157 h 169"/>
                  <a:gd name="T16" fmla="*/ 48 w 193"/>
                  <a:gd name="T17" fmla="*/ 169 h 169"/>
                  <a:gd name="T18" fmla="*/ 0 w 193"/>
                  <a:gd name="T19" fmla="*/ 104 h 169"/>
                  <a:gd name="T20" fmla="*/ 18 w 193"/>
                  <a:gd name="T21" fmla="*/ 91 h 169"/>
                  <a:gd name="T22" fmla="*/ 33 w 193"/>
                  <a:gd name="T23" fmla="*/ 100 h 169"/>
                  <a:gd name="T24" fmla="*/ 57 w 193"/>
                  <a:gd name="T25" fmla="*/ 88 h 169"/>
                  <a:gd name="T26" fmla="*/ 112 w 193"/>
                  <a:gd name="T27" fmla="*/ 48 h 169"/>
                  <a:gd name="T28" fmla="*/ 132 w 193"/>
                  <a:gd name="T29" fmla="*/ 29 h 169"/>
                  <a:gd name="T30" fmla="*/ 127 w 193"/>
                  <a:gd name="T31" fmla="*/ 13 h 169"/>
                  <a:gd name="T32" fmla="*/ 145 w 193"/>
                  <a:gd name="T33"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3" h="169">
                    <a:moveTo>
                      <a:pt x="145" y="0"/>
                    </a:moveTo>
                    <a:cubicBezTo>
                      <a:pt x="193" y="66"/>
                      <a:pt x="193" y="66"/>
                      <a:pt x="193" y="66"/>
                    </a:cubicBezTo>
                    <a:cubicBezTo>
                      <a:pt x="175" y="79"/>
                      <a:pt x="175" y="79"/>
                      <a:pt x="175" y="79"/>
                    </a:cubicBezTo>
                    <a:cubicBezTo>
                      <a:pt x="170" y="72"/>
                      <a:pt x="166" y="69"/>
                      <a:pt x="161" y="69"/>
                    </a:cubicBezTo>
                    <a:cubicBezTo>
                      <a:pt x="156" y="69"/>
                      <a:pt x="148" y="74"/>
                      <a:pt x="137" y="82"/>
                    </a:cubicBezTo>
                    <a:cubicBezTo>
                      <a:pt x="81" y="121"/>
                      <a:pt x="81" y="121"/>
                      <a:pt x="81" y="121"/>
                    </a:cubicBezTo>
                    <a:cubicBezTo>
                      <a:pt x="70" y="130"/>
                      <a:pt x="63" y="136"/>
                      <a:pt x="62" y="140"/>
                    </a:cubicBezTo>
                    <a:cubicBezTo>
                      <a:pt x="60" y="145"/>
                      <a:pt x="62" y="150"/>
                      <a:pt x="66" y="157"/>
                    </a:cubicBezTo>
                    <a:cubicBezTo>
                      <a:pt x="48" y="169"/>
                      <a:pt x="48" y="169"/>
                      <a:pt x="48" y="169"/>
                    </a:cubicBezTo>
                    <a:cubicBezTo>
                      <a:pt x="0" y="104"/>
                      <a:pt x="0" y="104"/>
                      <a:pt x="0" y="104"/>
                    </a:cubicBezTo>
                    <a:cubicBezTo>
                      <a:pt x="18" y="91"/>
                      <a:pt x="18" y="91"/>
                      <a:pt x="18" y="91"/>
                    </a:cubicBezTo>
                    <a:cubicBezTo>
                      <a:pt x="23" y="97"/>
                      <a:pt x="28" y="100"/>
                      <a:pt x="33" y="100"/>
                    </a:cubicBezTo>
                    <a:cubicBezTo>
                      <a:pt x="37" y="100"/>
                      <a:pt x="45" y="96"/>
                      <a:pt x="57" y="88"/>
                    </a:cubicBezTo>
                    <a:cubicBezTo>
                      <a:pt x="112" y="48"/>
                      <a:pt x="112" y="48"/>
                      <a:pt x="112" y="48"/>
                    </a:cubicBezTo>
                    <a:cubicBezTo>
                      <a:pt x="124" y="40"/>
                      <a:pt x="130" y="34"/>
                      <a:pt x="132" y="29"/>
                    </a:cubicBezTo>
                    <a:cubicBezTo>
                      <a:pt x="133" y="25"/>
                      <a:pt x="132" y="20"/>
                      <a:pt x="127" y="13"/>
                    </a:cubicBezTo>
                    <a:lnTo>
                      <a:pt x="1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9" name="Freeform 19"/>
              <p:cNvSpPr>
                <a:spLocks noEditPoints="1"/>
              </p:cNvSpPr>
              <p:nvPr/>
            </p:nvSpPr>
            <p:spPr bwMode="auto">
              <a:xfrm>
                <a:off x="3273934" y="1120272"/>
                <a:ext cx="65916" cy="65208"/>
              </a:xfrm>
              <a:custGeom>
                <a:avLst/>
                <a:gdLst>
                  <a:gd name="T0" fmla="*/ 142 w 215"/>
                  <a:gd name="T1" fmla="*/ 74 h 213"/>
                  <a:gd name="T2" fmla="*/ 159 w 215"/>
                  <a:gd name="T3" fmla="*/ 65 h 213"/>
                  <a:gd name="T4" fmla="*/ 170 w 215"/>
                  <a:gd name="T5" fmla="*/ 74 h 213"/>
                  <a:gd name="T6" fmla="*/ 179 w 215"/>
                  <a:gd name="T7" fmla="*/ 113 h 213"/>
                  <a:gd name="T8" fmla="*/ 149 w 215"/>
                  <a:gd name="T9" fmla="*/ 154 h 213"/>
                  <a:gd name="T10" fmla="*/ 102 w 215"/>
                  <a:gd name="T11" fmla="*/ 174 h 213"/>
                  <a:gd name="T12" fmla="*/ 65 w 215"/>
                  <a:gd name="T13" fmla="*/ 157 h 213"/>
                  <a:gd name="T14" fmla="*/ 60 w 215"/>
                  <a:gd name="T15" fmla="*/ 144 h 213"/>
                  <a:gd name="T16" fmla="*/ 72 w 215"/>
                  <a:gd name="T17" fmla="*/ 130 h 213"/>
                  <a:gd name="T18" fmla="*/ 142 w 215"/>
                  <a:gd name="T19" fmla="*/ 74 h 213"/>
                  <a:gd name="T20" fmla="*/ 122 w 215"/>
                  <a:gd name="T21" fmla="*/ 14 h 213"/>
                  <a:gd name="T22" fmla="*/ 126 w 215"/>
                  <a:gd name="T23" fmla="*/ 28 h 213"/>
                  <a:gd name="T24" fmla="*/ 107 w 215"/>
                  <a:gd name="T25" fmla="*/ 48 h 213"/>
                  <a:gd name="T26" fmla="*/ 54 w 215"/>
                  <a:gd name="T27" fmla="*/ 91 h 213"/>
                  <a:gd name="T28" fmla="*/ 30 w 215"/>
                  <a:gd name="T29" fmla="*/ 105 h 213"/>
                  <a:gd name="T30" fmla="*/ 17 w 215"/>
                  <a:gd name="T31" fmla="*/ 97 h 213"/>
                  <a:gd name="T32" fmla="*/ 0 w 215"/>
                  <a:gd name="T33" fmla="*/ 111 h 213"/>
                  <a:gd name="T34" fmla="*/ 49 w 215"/>
                  <a:gd name="T35" fmla="*/ 172 h 213"/>
                  <a:gd name="T36" fmla="*/ 110 w 215"/>
                  <a:gd name="T37" fmla="*/ 211 h 213"/>
                  <a:gd name="T38" fmla="*/ 177 w 215"/>
                  <a:gd name="T39" fmla="*/ 188 h 213"/>
                  <a:gd name="T40" fmla="*/ 213 w 215"/>
                  <a:gd name="T41" fmla="*/ 128 h 213"/>
                  <a:gd name="T42" fmla="*/ 188 w 215"/>
                  <a:gd name="T43" fmla="*/ 61 h 213"/>
                  <a:gd name="T44" fmla="*/ 139 w 215"/>
                  <a:gd name="T45" fmla="*/ 0 h 213"/>
                  <a:gd name="T46" fmla="*/ 122 w 215"/>
                  <a:gd name="T47" fmla="*/ 1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5" h="213">
                    <a:moveTo>
                      <a:pt x="142" y="74"/>
                    </a:moveTo>
                    <a:cubicBezTo>
                      <a:pt x="150" y="68"/>
                      <a:pt x="155" y="65"/>
                      <a:pt x="159" y="65"/>
                    </a:cubicBezTo>
                    <a:cubicBezTo>
                      <a:pt x="162" y="66"/>
                      <a:pt x="166" y="68"/>
                      <a:pt x="170" y="74"/>
                    </a:cubicBezTo>
                    <a:cubicBezTo>
                      <a:pt x="180" y="86"/>
                      <a:pt x="183" y="99"/>
                      <a:pt x="179" y="113"/>
                    </a:cubicBezTo>
                    <a:cubicBezTo>
                      <a:pt x="176" y="127"/>
                      <a:pt x="166" y="141"/>
                      <a:pt x="149" y="154"/>
                    </a:cubicBezTo>
                    <a:cubicBezTo>
                      <a:pt x="133" y="167"/>
                      <a:pt x="117" y="174"/>
                      <a:pt x="102" y="174"/>
                    </a:cubicBezTo>
                    <a:cubicBezTo>
                      <a:pt x="87" y="175"/>
                      <a:pt x="75" y="169"/>
                      <a:pt x="65" y="157"/>
                    </a:cubicBezTo>
                    <a:cubicBezTo>
                      <a:pt x="61" y="152"/>
                      <a:pt x="59" y="148"/>
                      <a:pt x="60" y="144"/>
                    </a:cubicBezTo>
                    <a:cubicBezTo>
                      <a:pt x="60" y="141"/>
                      <a:pt x="64" y="136"/>
                      <a:pt x="72" y="130"/>
                    </a:cubicBezTo>
                    <a:lnTo>
                      <a:pt x="142" y="74"/>
                    </a:lnTo>
                    <a:close/>
                    <a:moveTo>
                      <a:pt x="122" y="14"/>
                    </a:moveTo>
                    <a:cubicBezTo>
                      <a:pt x="126" y="20"/>
                      <a:pt x="128" y="24"/>
                      <a:pt x="126" y="28"/>
                    </a:cubicBezTo>
                    <a:cubicBezTo>
                      <a:pt x="125" y="33"/>
                      <a:pt x="119" y="39"/>
                      <a:pt x="107" y="48"/>
                    </a:cubicBezTo>
                    <a:cubicBezTo>
                      <a:pt x="54" y="91"/>
                      <a:pt x="54" y="91"/>
                      <a:pt x="54" y="91"/>
                    </a:cubicBezTo>
                    <a:cubicBezTo>
                      <a:pt x="43" y="100"/>
                      <a:pt x="35" y="105"/>
                      <a:pt x="30" y="105"/>
                    </a:cubicBezTo>
                    <a:cubicBezTo>
                      <a:pt x="26" y="106"/>
                      <a:pt x="21" y="103"/>
                      <a:pt x="17" y="97"/>
                    </a:cubicBezTo>
                    <a:cubicBezTo>
                      <a:pt x="0" y="111"/>
                      <a:pt x="0" y="111"/>
                      <a:pt x="0" y="111"/>
                    </a:cubicBezTo>
                    <a:cubicBezTo>
                      <a:pt x="49" y="172"/>
                      <a:pt x="49" y="172"/>
                      <a:pt x="49" y="172"/>
                    </a:cubicBezTo>
                    <a:cubicBezTo>
                      <a:pt x="68" y="195"/>
                      <a:pt x="88" y="208"/>
                      <a:pt x="110" y="211"/>
                    </a:cubicBezTo>
                    <a:cubicBezTo>
                      <a:pt x="132" y="213"/>
                      <a:pt x="154" y="206"/>
                      <a:pt x="177" y="188"/>
                    </a:cubicBezTo>
                    <a:cubicBezTo>
                      <a:pt x="199" y="170"/>
                      <a:pt x="211" y="150"/>
                      <a:pt x="213" y="128"/>
                    </a:cubicBezTo>
                    <a:cubicBezTo>
                      <a:pt x="215" y="107"/>
                      <a:pt x="207" y="84"/>
                      <a:pt x="188" y="61"/>
                    </a:cubicBezTo>
                    <a:cubicBezTo>
                      <a:pt x="139" y="0"/>
                      <a:pt x="139" y="0"/>
                      <a:pt x="139" y="0"/>
                    </a:cubicBezTo>
                    <a:lnTo>
                      <a:pt x="12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0" name="Freeform 20"/>
              <p:cNvSpPr>
                <a:spLocks/>
              </p:cNvSpPr>
              <p:nvPr/>
            </p:nvSpPr>
            <p:spPr bwMode="auto">
              <a:xfrm>
                <a:off x="3340559" y="1179809"/>
                <a:ext cx="57411" cy="56702"/>
              </a:xfrm>
              <a:custGeom>
                <a:avLst/>
                <a:gdLst>
                  <a:gd name="T0" fmla="*/ 170 w 189"/>
                  <a:gd name="T1" fmla="*/ 52 h 186"/>
                  <a:gd name="T2" fmla="*/ 179 w 189"/>
                  <a:gd name="T3" fmla="*/ 45 h 186"/>
                  <a:gd name="T4" fmla="*/ 189 w 189"/>
                  <a:gd name="T5" fmla="*/ 53 h 186"/>
                  <a:gd name="T6" fmla="*/ 166 w 189"/>
                  <a:gd name="T7" fmla="*/ 117 h 186"/>
                  <a:gd name="T8" fmla="*/ 149 w 189"/>
                  <a:gd name="T9" fmla="*/ 112 h 186"/>
                  <a:gd name="T10" fmla="*/ 152 w 189"/>
                  <a:gd name="T11" fmla="*/ 70 h 186"/>
                  <a:gd name="T12" fmla="*/ 136 w 189"/>
                  <a:gd name="T13" fmla="*/ 42 h 186"/>
                  <a:gd name="T14" fmla="*/ 100 w 189"/>
                  <a:gd name="T15" fmla="*/ 37 h 186"/>
                  <a:gd name="T16" fmla="*/ 60 w 189"/>
                  <a:gd name="T17" fmla="*/ 70 h 186"/>
                  <a:gd name="T18" fmla="*/ 39 w 189"/>
                  <a:gd name="T19" fmla="*/ 117 h 186"/>
                  <a:gd name="T20" fmla="*/ 55 w 189"/>
                  <a:gd name="T21" fmla="*/ 152 h 186"/>
                  <a:gd name="T22" fmla="*/ 86 w 189"/>
                  <a:gd name="T23" fmla="*/ 161 h 186"/>
                  <a:gd name="T24" fmla="*/ 122 w 189"/>
                  <a:gd name="T25" fmla="*/ 153 h 186"/>
                  <a:gd name="T26" fmla="*/ 132 w 189"/>
                  <a:gd name="T27" fmla="*/ 172 h 186"/>
                  <a:gd name="T28" fmla="*/ 81 w 189"/>
                  <a:gd name="T29" fmla="*/ 186 h 186"/>
                  <a:gd name="T30" fmla="*/ 35 w 189"/>
                  <a:gd name="T31" fmla="*/ 168 h 186"/>
                  <a:gd name="T32" fmla="*/ 2 w 189"/>
                  <a:gd name="T33" fmla="*/ 111 h 186"/>
                  <a:gd name="T34" fmla="*/ 24 w 189"/>
                  <a:gd name="T35" fmla="*/ 43 h 186"/>
                  <a:gd name="T36" fmla="*/ 83 w 189"/>
                  <a:gd name="T37" fmla="*/ 5 h 186"/>
                  <a:gd name="T38" fmla="*/ 147 w 189"/>
                  <a:gd name="T39" fmla="*/ 20 h 186"/>
                  <a:gd name="T40" fmla="*/ 160 w 189"/>
                  <a:gd name="T41" fmla="*/ 34 h 186"/>
                  <a:gd name="T42" fmla="*/ 170 w 189"/>
                  <a:gd name="T43" fmla="*/ 5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9" h="186">
                    <a:moveTo>
                      <a:pt x="170" y="52"/>
                    </a:moveTo>
                    <a:cubicBezTo>
                      <a:pt x="179" y="45"/>
                      <a:pt x="179" y="45"/>
                      <a:pt x="179" y="45"/>
                    </a:cubicBezTo>
                    <a:cubicBezTo>
                      <a:pt x="189" y="53"/>
                      <a:pt x="189" y="53"/>
                      <a:pt x="189" y="53"/>
                    </a:cubicBezTo>
                    <a:cubicBezTo>
                      <a:pt x="166" y="117"/>
                      <a:pt x="166" y="117"/>
                      <a:pt x="166" y="117"/>
                    </a:cubicBezTo>
                    <a:cubicBezTo>
                      <a:pt x="149" y="112"/>
                      <a:pt x="149" y="112"/>
                      <a:pt x="149" y="112"/>
                    </a:cubicBezTo>
                    <a:cubicBezTo>
                      <a:pt x="154" y="96"/>
                      <a:pt x="154" y="82"/>
                      <a:pt x="152" y="70"/>
                    </a:cubicBezTo>
                    <a:cubicBezTo>
                      <a:pt x="150" y="57"/>
                      <a:pt x="145" y="48"/>
                      <a:pt x="136" y="42"/>
                    </a:cubicBezTo>
                    <a:cubicBezTo>
                      <a:pt x="126" y="34"/>
                      <a:pt x="113" y="32"/>
                      <a:pt x="100" y="37"/>
                    </a:cubicBezTo>
                    <a:cubicBezTo>
                      <a:pt x="86" y="42"/>
                      <a:pt x="72" y="53"/>
                      <a:pt x="60" y="70"/>
                    </a:cubicBezTo>
                    <a:cubicBezTo>
                      <a:pt x="47" y="87"/>
                      <a:pt x="40" y="102"/>
                      <a:pt x="39" y="117"/>
                    </a:cubicBezTo>
                    <a:cubicBezTo>
                      <a:pt x="39" y="131"/>
                      <a:pt x="44" y="143"/>
                      <a:pt x="55" y="152"/>
                    </a:cubicBezTo>
                    <a:cubicBezTo>
                      <a:pt x="63" y="158"/>
                      <a:pt x="73" y="161"/>
                      <a:pt x="86" y="161"/>
                    </a:cubicBezTo>
                    <a:cubicBezTo>
                      <a:pt x="98" y="161"/>
                      <a:pt x="110" y="158"/>
                      <a:pt x="122" y="153"/>
                    </a:cubicBezTo>
                    <a:cubicBezTo>
                      <a:pt x="132" y="172"/>
                      <a:pt x="132" y="172"/>
                      <a:pt x="132" y="172"/>
                    </a:cubicBezTo>
                    <a:cubicBezTo>
                      <a:pt x="114" y="181"/>
                      <a:pt x="97" y="186"/>
                      <a:pt x="81" y="186"/>
                    </a:cubicBezTo>
                    <a:cubicBezTo>
                      <a:pt x="65" y="185"/>
                      <a:pt x="49" y="179"/>
                      <a:pt x="35" y="168"/>
                    </a:cubicBezTo>
                    <a:cubicBezTo>
                      <a:pt x="15" y="153"/>
                      <a:pt x="3" y="134"/>
                      <a:pt x="2" y="111"/>
                    </a:cubicBezTo>
                    <a:cubicBezTo>
                      <a:pt x="0" y="88"/>
                      <a:pt x="7" y="65"/>
                      <a:pt x="24" y="43"/>
                    </a:cubicBezTo>
                    <a:cubicBezTo>
                      <a:pt x="41" y="22"/>
                      <a:pt x="60" y="9"/>
                      <a:pt x="83" y="5"/>
                    </a:cubicBezTo>
                    <a:cubicBezTo>
                      <a:pt x="107" y="0"/>
                      <a:pt x="127" y="6"/>
                      <a:pt x="147" y="20"/>
                    </a:cubicBezTo>
                    <a:cubicBezTo>
                      <a:pt x="152" y="24"/>
                      <a:pt x="156" y="28"/>
                      <a:pt x="160" y="34"/>
                    </a:cubicBezTo>
                    <a:cubicBezTo>
                      <a:pt x="164" y="39"/>
                      <a:pt x="167" y="45"/>
                      <a:pt x="170"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1" name="Freeform 21"/>
              <p:cNvSpPr>
                <a:spLocks noEditPoints="1"/>
              </p:cNvSpPr>
              <p:nvPr/>
            </p:nvSpPr>
            <p:spPr bwMode="auto">
              <a:xfrm>
                <a:off x="3387338" y="1206743"/>
                <a:ext cx="55993" cy="57411"/>
              </a:xfrm>
              <a:custGeom>
                <a:avLst/>
                <a:gdLst>
                  <a:gd name="T0" fmla="*/ 143 w 185"/>
                  <a:gd name="T1" fmla="*/ 62 h 191"/>
                  <a:gd name="T2" fmla="*/ 131 w 185"/>
                  <a:gd name="T3" fmla="*/ 113 h 191"/>
                  <a:gd name="T4" fmla="*/ 98 w 185"/>
                  <a:gd name="T5" fmla="*/ 155 h 191"/>
                  <a:gd name="T6" fmla="*/ 62 w 185"/>
                  <a:gd name="T7" fmla="*/ 159 h 191"/>
                  <a:gd name="T8" fmla="*/ 42 w 185"/>
                  <a:gd name="T9" fmla="*/ 129 h 191"/>
                  <a:gd name="T10" fmla="*/ 54 w 185"/>
                  <a:gd name="T11" fmla="*/ 78 h 191"/>
                  <a:gd name="T12" fmla="*/ 87 w 185"/>
                  <a:gd name="T13" fmla="*/ 36 h 191"/>
                  <a:gd name="T14" fmla="*/ 123 w 185"/>
                  <a:gd name="T15" fmla="*/ 32 h 191"/>
                  <a:gd name="T16" fmla="*/ 143 w 185"/>
                  <a:gd name="T17" fmla="*/ 62 h 191"/>
                  <a:gd name="T18" fmla="*/ 64 w 185"/>
                  <a:gd name="T19" fmla="*/ 8 h 191"/>
                  <a:gd name="T20" fmla="*/ 14 w 185"/>
                  <a:gd name="T21" fmla="*/ 59 h 191"/>
                  <a:gd name="T22" fmla="*/ 7 w 185"/>
                  <a:gd name="T23" fmla="*/ 129 h 191"/>
                  <a:gd name="T24" fmla="*/ 52 w 185"/>
                  <a:gd name="T25" fmla="*/ 179 h 191"/>
                  <a:gd name="T26" fmla="*/ 120 w 185"/>
                  <a:gd name="T27" fmla="*/ 183 h 191"/>
                  <a:gd name="T28" fmla="*/ 171 w 185"/>
                  <a:gd name="T29" fmla="*/ 132 h 191"/>
                  <a:gd name="T30" fmla="*/ 178 w 185"/>
                  <a:gd name="T31" fmla="*/ 62 h 191"/>
                  <a:gd name="T32" fmla="*/ 132 w 185"/>
                  <a:gd name="T33" fmla="*/ 12 h 191"/>
                  <a:gd name="T34" fmla="*/ 64 w 185"/>
                  <a:gd name="T35" fmla="*/ 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5" h="191">
                    <a:moveTo>
                      <a:pt x="143" y="62"/>
                    </a:moveTo>
                    <a:cubicBezTo>
                      <a:pt x="144" y="76"/>
                      <a:pt x="140" y="93"/>
                      <a:pt x="131" y="113"/>
                    </a:cubicBezTo>
                    <a:cubicBezTo>
                      <a:pt x="121" y="133"/>
                      <a:pt x="110" y="147"/>
                      <a:pt x="98" y="155"/>
                    </a:cubicBezTo>
                    <a:cubicBezTo>
                      <a:pt x="86" y="163"/>
                      <a:pt x="74" y="164"/>
                      <a:pt x="62" y="159"/>
                    </a:cubicBezTo>
                    <a:cubicBezTo>
                      <a:pt x="50" y="153"/>
                      <a:pt x="43" y="143"/>
                      <a:pt x="42" y="129"/>
                    </a:cubicBezTo>
                    <a:cubicBezTo>
                      <a:pt x="41" y="115"/>
                      <a:pt x="45" y="98"/>
                      <a:pt x="54" y="78"/>
                    </a:cubicBezTo>
                    <a:cubicBezTo>
                      <a:pt x="64" y="58"/>
                      <a:pt x="75" y="44"/>
                      <a:pt x="87" y="36"/>
                    </a:cubicBezTo>
                    <a:cubicBezTo>
                      <a:pt x="99" y="28"/>
                      <a:pt x="111" y="27"/>
                      <a:pt x="123" y="32"/>
                    </a:cubicBezTo>
                    <a:cubicBezTo>
                      <a:pt x="135" y="38"/>
                      <a:pt x="141" y="48"/>
                      <a:pt x="143" y="62"/>
                    </a:cubicBezTo>
                    <a:close/>
                    <a:moveTo>
                      <a:pt x="64" y="8"/>
                    </a:moveTo>
                    <a:cubicBezTo>
                      <a:pt x="43" y="17"/>
                      <a:pt x="26" y="34"/>
                      <a:pt x="14" y="59"/>
                    </a:cubicBezTo>
                    <a:cubicBezTo>
                      <a:pt x="2" y="84"/>
                      <a:pt x="0" y="107"/>
                      <a:pt x="7" y="129"/>
                    </a:cubicBezTo>
                    <a:cubicBezTo>
                      <a:pt x="14" y="151"/>
                      <a:pt x="29" y="168"/>
                      <a:pt x="52" y="179"/>
                    </a:cubicBezTo>
                    <a:cubicBezTo>
                      <a:pt x="76" y="190"/>
                      <a:pt x="98" y="191"/>
                      <a:pt x="120" y="183"/>
                    </a:cubicBezTo>
                    <a:cubicBezTo>
                      <a:pt x="142" y="174"/>
                      <a:pt x="159" y="157"/>
                      <a:pt x="171" y="132"/>
                    </a:cubicBezTo>
                    <a:cubicBezTo>
                      <a:pt x="183" y="108"/>
                      <a:pt x="185" y="84"/>
                      <a:pt x="178" y="62"/>
                    </a:cubicBezTo>
                    <a:cubicBezTo>
                      <a:pt x="171" y="40"/>
                      <a:pt x="156" y="23"/>
                      <a:pt x="132" y="12"/>
                    </a:cubicBezTo>
                    <a:cubicBezTo>
                      <a:pt x="109" y="1"/>
                      <a:pt x="86" y="0"/>
                      <a:pt x="6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2" name="Freeform 22"/>
              <p:cNvSpPr>
                <a:spLocks noEditPoints="1"/>
              </p:cNvSpPr>
              <p:nvPr/>
            </p:nvSpPr>
            <p:spPr bwMode="auto">
              <a:xfrm>
                <a:off x="3436244" y="1222336"/>
                <a:ext cx="58829" cy="67334"/>
              </a:xfrm>
              <a:custGeom>
                <a:avLst/>
                <a:gdLst>
                  <a:gd name="T0" fmla="*/ 97 w 193"/>
                  <a:gd name="T1" fmla="*/ 60 h 220"/>
                  <a:gd name="T2" fmla="*/ 106 w 193"/>
                  <a:gd name="T3" fmla="*/ 43 h 220"/>
                  <a:gd name="T4" fmla="*/ 122 w 193"/>
                  <a:gd name="T5" fmla="*/ 44 h 220"/>
                  <a:gd name="T6" fmla="*/ 144 w 193"/>
                  <a:gd name="T7" fmla="*/ 58 h 220"/>
                  <a:gd name="T8" fmla="*/ 147 w 193"/>
                  <a:gd name="T9" fmla="*/ 80 h 220"/>
                  <a:gd name="T10" fmla="*/ 131 w 193"/>
                  <a:gd name="T11" fmla="*/ 97 h 220"/>
                  <a:gd name="T12" fmla="*/ 96 w 193"/>
                  <a:gd name="T13" fmla="*/ 93 h 220"/>
                  <a:gd name="T14" fmla="*/ 91 w 193"/>
                  <a:gd name="T15" fmla="*/ 92 h 220"/>
                  <a:gd name="T16" fmla="*/ 88 w 193"/>
                  <a:gd name="T17" fmla="*/ 91 h 220"/>
                  <a:gd name="T18" fmla="*/ 97 w 193"/>
                  <a:gd name="T19" fmla="*/ 60 h 220"/>
                  <a:gd name="T20" fmla="*/ 45 w 193"/>
                  <a:gd name="T21" fmla="*/ 21 h 220"/>
                  <a:gd name="T22" fmla="*/ 58 w 193"/>
                  <a:gd name="T23" fmla="*/ 31 h 220"/>
                  <a:gd name="T24" fmla="*/ 54 w 193"/>
                  <a:gd name="T25" fmla="*/ 58 h 220"/>
                  <a:gd name="T26" fmla="*/ 34 w 193"/>
                  <a:gd name="T27" fmla="*/ 123 h 220"/>
                  <a:gd name="T28" fmla="*/ 23 w 193"/>
                  <a:gd name="T29" fmla="*/ 147 h 220"/>
                  <a:gd name="T30" fmla="*/ 6 w 193"/>
                  <a:gd name="T31" fmla="*/ 148 h 220"/>
                  <a:gd name="T32" fmla="*/ 0 w 193"/>
                  <a:gd name="T33" fmla="*/ 169 h 220"/>
                  <a:gd name="T34" fmla="*/ 77 w 193"/>
                  <a:gd name="T35" fmla="*/ 192 h 220"/>
                  <a:gd name="T36" fmla="*/ 83 w 193"/>
                  <a:gd name="T37" fmla="*/ 171 h 220"/>
                  <a:gd name="T38" fmla="*/ 70 w 193"/>
                  <a:gd name="T39" fmla="*/ 161 h 220"/>
                  <a:gd name="T40" fmla="*/ 74 w 193"/>
                  <a:gd name="T41" fmla="*/ 135 h 220"/>
                  <a:gd name="T42" fmla="*/ 81 w 193"/>
                  <a:gd name="T43" fmla="*/ 114 h 220"/>
                  <a:gd name="T44" fmla="*/ 96 w 193"/>
                  <a:gd name="T45" fmla="*/ 118 h 220"/>
                  <a:gd name="T46" fmla="*/ 123 w 193"/>
                  <a:gd name="T47" fmla="*/ 206 h 220"/>
                  <a:gd name="T48" fmla="*/ 172 w 193"/>
                  <a:gd name="T49" fmla="*/ 220 h 220"/>
                  <a:gd name="T50" fmla="*/ 179 w 193"/>
                  <a:gd name="T51" fmla="*/ 200 h 220"/>
                  <a:gd name="T52" fmla="*/ 166 w 193"/>
                  <a:gd name="T53" fmla="*/ 192 h 220"/>
                  <a:gd name="T54" fmla="*/ 158 w 193"/>
                  <a:gd name="T55" fmla="*/ 177 h 220"/>
                  <a:gd name="T56" fmla="*/ 139 w 193"/>
                  <a:gd name="T57" fmla="*/ 125 h 220"/>
                  <a:gd name="T58" fmla="*/ 172 w 193"/>
                  <a:gd name="T59" fmla="*/ 117 h 220"/>
                  <a:gd name="T60" fmla="*/ 189 w 193"/>
                  <a:gd name="T61" fmla="*/ 91 h 220"/>
                  <a:gd name="T62" fmla="*/ 183 w 193"/>
                  <a:gd name="T63" fmla="*/ 52 h 220"/>
                  <a:gd name="T64" fmla="*/ 139 w 193"/>
                  <a:gd name="T65" fmla="*/ 26 h 220"/>
                  <a:gd name="T66" fmla="*/ 51 w 193"/>
                  <a:gd name="T67" fmla="*/ 0 h 220"/>
                  <a:gd name="T68" fmla="*/ 45 w 193"/>
                  <a:gd name="T69" fmla="*/ 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220">
                    <a:moveTo>
                      <a:pt x="97" y="60"/>
                    </a:moveTo>
                    <a:cubicBezTo>
                      <a:pt x="100" y="51"/>
                      <a:pt x="103" y="45"/>
                      <a:pt x="106" y="43"/>
                    </a:cubicBezTo>
                    <a:cubicBezTo>
                      <a:pt x="109" y="42"/>
                      <a:pt x="114" y="42"/>
                      <a:pt x="122" y="44"/>
                    </a:cubicBezTo>
                    <a:cubicBezTo>
                      <a:pt x="132" y="47"/>
                      <a:pt x="140" y="52"/>
                      <a:pt x="144" y="58"/>
                    </a:cubicBezTo>
                    <a:cubicBezTo>
                      <a:pt x="149" y="64"/>
                      <a:pt x="150" y="72"/>
                      <a:pt x="147" y="80"/>
                    </a:cubicBezTo>
                    <a:cubicBezTo>
                      <a:pt x="145" y="89"/>
                      <a:pt x="139" y="94"/>
                      <a:pt x="131" y="97"/>
                    </a:cubicBezTo>
                    <a:cubicBezTo>
                      <a:pt x="122" y="99"/>
                      <a:pt x="111" y="98"/>
                      <a:pt x="96" y="93"/>
                    </a:cubicBezTo>
                    <a:cubicBezTo>
                      <a:pt x="94" y="93"/>
                      <a:pt x="92" y="92"/>
                      <a:pt x="91" y="92"/>
                    </a:cubicBezTo>
                    <a:cubicBezTo>
                      <a:pt x="90" y="91"/>
                      <a:pt x="89" y="91"/>
                      <a:pt x="88" y="91"/>
                    </a:cubicBezTo>
                    <a:lnTo>
                      <a:pt x="97" y="60"/>
                    </a:lnTo>
                    <a:close/>
                    <a:moveTo>
                      <a:pt x="45" y="21"/>
                    </a:moveTo>
                    <a:cubicBezTo>
                      <a:pt x="52" y="23"/>
                      <a:pt x="57" y="27"/>
                      <a:pt x="58" y="31"/>
                    </a:cubicBezTo>
                    <a:cubicBezTo>
                      <a:pt x="59" y="35"/>
                      <a:pt x="58" y="44"/>
                      <a:pt x="54" y="58"/>
                    </a:cubicBezTo>
                    <a:cubicBezTo>
                      <a:pt x="34" y="123"/>
                      <a:pt x="34" y="123"/>
                      <a:pt x="34" y="123"/>
                    </a:cubicBezTo>
                    <a:cubicBezTo>
                      <a:pt x="30" y="136"/>
                      <a:pt x="26" y="144"/>
                      <a:pt x="23" y="147"/>
                    </a:cubicBezTo>
                    <a:cubicBezTo>
                      <a:pt x="19" y="150"/>
                      <a:pt x="14" y="150"/>
                      <a:pt x="6" y="148"/>
                    </a:cubicBezTo>
                    <a:cubicBezTo>
                      <a:pt x="0" y="169"/>
                      <a:pt x="0" y="169"/>
                      <a:pt x="0" y="169"/>
                    </a:cubicBezTo>
                    <a:cubicBezTo>
                      <a:pt x="77" y="192"/>
                      <a:pt x="77" y="192"/>
                      <a:pt x="77" y="192"/>
                    </a:cubicBezTo>
                    <a:cubicBezTo>
                      <a:pt x="83" y="171"/>
                      <a:pt x="83" y="171"/>
                      <a:pt x="83" y="171"/>
                    </a:cubicBezTo>
                    <a:cubicBezTo>
                      <a:pt x="76" y="169"/>
                      <a:pt x="72" y="166"/>
                      <a:pt x="70" y="161"/>
                    </a:cubicBezTo>
                    <a:cubicBezTo>
                      <a:pt x="69" y="157"/>
                      <a:pt x="70" y="148"/>
                      <a:pt x="74" y="135"/>
                    </a:cubicBezTo>
                    <a:cubicBezTo>
                      <a:pt x="81" y="114"/>
                      <a:pt x="81" y="114"/>
                      <a:pt x="81" y="114"/>
                    </a:cubicBezTo>
                    <a:cubicBezTo>
                      <a:pt x="96" y="118"/>
                      <a:pt x="96" y="118"/>
                      <a:pt x="96" y="118"/>
                    </a:cubicBezTo>
                    <a:cubicBezTo>
                      <a:pt x="123" y="206"/>
                      <a:pt x="123" y="206"/>
                      <a:pt x="123" y="206"/>
                    </a:cubicBezTo>
                    <a:cubicBezTo>
                      <a:pt x="172" y="220"/>
                      <a:pt x="172" y="220"/>
                      <a:pt x="172" y="220"/>
                    </a:cubicBezTo>
                    <a:cubicBezTo>
                      <a:pt x="179" y="200"/>
                      <a:pt x="179" y="200"/>
                      <a:pt x="179" y="200"/>
                    </a:cubicBezTo>
                    <a:cubicBezTo>
                      <a:pt x="173" y="198"/>
                      <a:pt x="169" y="195"/>
                      <a:pt x="166" y="192"/>
                    </a:cubicBezTo>
                    <a:cubicBezTo>
                      <a:pt x="163" y="188"/>
                      <a:pt x="160" y="184"/>
                      <a:pt x="158" y="177"/>
                    </a:cubicBezTo>
                    <a:cubicBezTo>
                      <a:pt x="139" y="125"/>
                      <a:pt x="139" y="125"/>
                      <a:pt x="139" y="125"/>
                    </a:cubicBezTo>
                    <a:cubicBezTo>
                      <a:pt x="153" y="125"/>
                      <a:pt x="163" y="122"/>
                      <a:pt x="172" y="117"/>
                    </a:cubicBezTo>
                    <a:cubicBezTo>
                      <a:pt x="179" y="111"/>
                      <a:pt x="185" y="103"/>
                      <a:pt x="189" y="91"/>
                    </a:cubicBezTo>
                    <a:cubicBezTo>
                      <a:pt x="193" y="76"/>
                      <a:pt x="191" y="62"/>
                      <a:pt x="183" y="52"/>
                    </a:cubicBezTo>
                    <a:cubicBezTo>
                      <a:pt x="175" y="41"/>
                      <a:pt x="160" y="33"/>
                      <a:pt x="139" y="26"/>
                    </a:cubicBezTo>
                    <a:cubicBezTo>
                      <a:pt x="51" y="0"/>
                      <a:pt x="51" y="0"/>
                      <a:pt x="51" y="0"/>
                    </a:cubicBezTo>
                    <a:lnTo>
                      <a:pt x="4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3" name="Freeform 23"/>
              <p:cNvSpPr>
                <a:spLocks noEditPoints="1"/>
              </p:cNvSpPr>
              <p:nvPr/>
            </p:nvSpPr>
            <p:spPr bwMode="auto">
              <a:xfrm>
                <a:off x="3497199" y="1237220"/>
                <a:ext cx="50323" cy="56702"/>
              </a:xfrm>
              <a:custGeom>
                <a:avLst/>
                <a:gdLst>
                  <a:gd name="T0" fmla="*/ 76 w 164"/>
                  <a:gd name="T1" fmla="*/ 51 h 185"/>
                  <a:gd name="T2" fmla="*/ 82 w 164"/>
                  <a:gd name="T3" fmla="*/ 34 h 185"/>
                  <a:gd name="T4" fmla="*/ 94 w 164"/>
                  <a:gd name="T5" fmla="*/ 31 h 185"/>
                  <a:gd name="T6" fmla="*/ 115 w 164"/>
                  <a:gd name="T7" fmla="*/ 42 h 185"/>
                  <a:gd name="T8" fmla="*/ 120 w 164"/>
                  <a:gd name="T9" fmla="*/ 64 h 185"/>
                  <a:gd name="T10" fmla="*/ 108 w 164"/>
                  <a:gd name="T11" fmla="*/ 86 h 185"/>
                  <a:gd name="T12" fmla="*/ 79 w 164"/>
                  <a:gd name="T13" fmla="*/ 90 h 185"/>
                  <a:gd name="T14" fmla="*/ 75 w 164"/>
                  <a:gd name="T15" fmla="*/ 90 h 185"/>
                  <a:gd name="T16" fmla="*/ 71 w 164"/>
                  <a:gd name="T17" fmla="*/ 89 h 185"/>
                  <a:gd name="T18" fmla="*/ 76 w 164"/>
                  <a:gd name="T19" fmla="*/ 51 h 185"/>
                  <a:gd name="T20" fmla="*/ 20 w 164"/>
                  <a:gd name="T21" fmla="*/ 22 h 185"/>
                  <a:gd name="T22" fmla="*/ 33 w 164"/>
                  <a:gd name="T23" fmla="*/ 29 h 185"/>
                  <a:gd name="T24" fmla="*/ 33 w 164"/>
                  <a:gd name="T25" fmla="*/ 57 h 185"/>
                  <a:gd name="T26" fmla="*/ 25 w 164"/>
                  <a:gd name="T27" fmla="*/ 124 h 185"/>
                  <a:gd name="T28" fmla="*/ 18 w 164"/>
                  <a:gd name="T29" fmla="*/ 150 h 185"/>
                  <a:gd name="T30" fmla="*/ 3 w 164"/>
                  <a:gd name="T31" fmla="*/ 154 h 185"/>
                  <a:gd name="T32" fmla="*/ 0 w 164"/>
                  <a:gd name="T33" fmla="*/ 175 h 185"/>
                  <a:gd name="T34" fmla="*/ 78 w 164"/>
                  <a:gd name="T35" fmla="*/ 185 h 185"/>
                  <a:gd name="T36" fmla="*/ 80 w 164"/>
                  <a:gd name="T37" fmla="*/ 164 h 185"/>
                  <a:gd name="T38" fmla="*/ 67 w 164"/>
                  <a:gd name="T39" fmla="*/ 156 h 185"/>
                  <a:gd name="T40" fmla="*/ 66 w 164"/>
                  <a:gd name="T41" fmla="*/ 129 h 185"/>
                  <a:gd name="T42" fmla="*/ 69 w 164"/>
                  <a:gd name="T43" fmla="*/ 111 h 185"/>
                  <a:gd name="T44" fmla="*/ 96 w 164"/>
                  <a:gd name="T45" fmla="*/ 114 h 185"/>
                  <a:gd name="T46" fmla="*/ 142 w 164"/>
                  <a:gd name="T47" fmla="*/ 107 h 185"/>
                  <a:gd name="T48" fmla="*/ 162 w 164"/>
                  <a:gd name="T49" fmla="*/ 71 h 185"/>
                  <a:gd name="T50" fmla="*/ 151 w 164"/>
                  <a:gd name="T51" fmla="*/ 30 h 185"/>
                  <a:gd name="T52" fmla="*/ 107 w 164"/>
                  <a:gd name="T53" fmla="*/ 11 h 185"/>
                  <a:gd name="T54" fmla="*/ 22 w 164"/>
                  <a:gd name="T55" fmla="*/ 0 h 185"/>
                  <a:gd name="T56" fmla="*/ 20 w 164"/>
                  <a:gd name="T57" fmla="*/ 2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4" h="185">
                    <a:moveTo>
                      <a:pt x="76" y="51"/>
                    </a:moveTo>
                    <a:cubicBezTo>
                      <a:pt x="77" y="42"/>
                      <a:pt x="79" y="36"/>
                      <a:pt x="82" y="34"/>
                    </a:cubicBezTo>
                    <a:cubicBezTo>
                      <a:pt x="84" y="31"/>
                      <a:pt x="88" y="30"/>
                      <a:pt x="94" y="31"/>
                    </a:cubicBezTo>
                    <a:cubicBezTo>
                      <a:pt x="103" y="32"/>
                      <a:pt x="110" y="36"/>
                      <a:pt x="115" y="42"/>
                    </a:cubicBezTo>
                    <a:cubicBezTo>
                      <a:pt x="119" y="47"/>
                      <a:pt x="121" y="55"/>
                      <a:pt x="120" y="64"/>
                    </a:cubicBezTo>
                    <a:cubicBezTo>
                      <a:pt x="119" y="74"/>
                      <a:pt x="114" y="82"/>
                      <a:pt x="108" y="86"/>
                    </a:cubicBezTo>
                    <a:cubicBezTo>
                      <a:pt x="101" y="91"/>
                      <a:pt x="91" y="92"/>
                      <a:pt x="79" y="90"/>
                    </a:cubicBezTo>
                    <a:cubicBezTo>
                      <a:pt x="77" y="90"/>
                      <a:pt x="76" y="90"/>
                      <a:pt x="75" y="90"/>
                    </a:cubicBezTo>
                    <a:cubicBezTo>
                      <a:pt x="73" y="90"/>
                      <a:pt x="72" y="89"/>
                      <a:pt x="71" y="89"/>
                    </a:cubicBezTo>
                    <a:lnTo>
                      <a:pt x="76" y="51"/>
                    </a:lnTo>
                    <a:close/>
                    <a:moveTo>
                      <a:pt x="20" y="22"/>
                    </a:moveTo>
                    <a:cubicBezTo>
                      <a:pt x="26" y="23"/>
                      <a:pt x="31" y="25"/>
                      <a:pt x="33" y="29"/>
                    </a:cubicBezTo>
                    <a:cubicBezTo>
                      <a:pt x="35" y="33"/>
                      <a:pt x="35" y="42"/>
                      <a:pt x="33" y="57"/>
                    </a:cubicBezTo>
                    <a:cubicBezTo>
                      <a:pt x="25" y="124"/>
                      <a:pt x="25" y="124"/>
                      <a:pt x="25" y="124"/>
                    </a:cubicBezTo>
                    <a:cubicBezTo>
                      <a:pt x="23" y="138"/>
                      <a:pt x="21" y="147"/>
                      <a:pt x="18" y="150"/>
                    </a:cubicBezTo>
                    <a:cubicBezTo>
                      <a:pt x="15" y="153"/>
                      <a:pt x="10" y="155"/>
                      <a:pt x="3" y="154"/>
                    </a:cubicBezTo>
                    <a:cubicBezTo>
                      <a:pt x="0" y="175"/>
                      <a:pt x="0" y="175"/>
                      <a:pt x="0" y="175"/>
                    </a:cubicBezTo>
                    <a:cubicBezTo>
                      <a:pt x="78" y="185"/>
                      <a:pt x="78" y="185"/>
                      <a:pt x="78" y="185"/>
                    </a:cubicBezTo>
                    <a:cubicBezTo>
                      <a:pt x="80" y="164"/>
                      <a:pt x="80" y="164"/>
                      <a:pt x="80" y="164"/>
                    </a:cubicBezTo>
                    <a:cubicBezTo>
                      <a:pt x="73" y="162"/>
                      <a:pt x="69" y="160"/>
                      <a:pt x="67" y="156"/>
                    </a:cubicBezTo>
                    <a:cubicBezTo>
                      <a:pt x="65" y="152"/>
                      <a:pt x="64" y="143"/>
                      <a:pt x="66" y="129"/>
                    </a:cubicBezTo>
                    <a:cubicBezTo>
                      <a:pt x="69" y="111"/>
                      <a:pt x="69" y="111"/>
                      <a:pt x="69" y="111"/>
                    </a:cubicBezTo>
                    <a:cubicBezTo>
                      <a:pt x="96" y="114"/>
                      <a:pt x="96" y="114"/>
                      <a:pt x="96" y="114"/>
                    </a:cubicBezTo>
                    <a:cubicBezTo>
                      <a:pt x="116" y="117"/>
                      <a:pt x="131" y="115"/>
                      <a:pt x="142" y="107"/>
                    </a:cubicBezTo>
                    <a:cubicBezTo>
                      <a:pt x="153" y="100"/>
                      <a:pt x="159" y="88"/>
                      <a:pt x="162" y="71"/>
                    </a:cubicBezTo>
                    <a:cubicBezTo>
                      <a:pt x="164" y="54"/>
                      <a:pt x="160" y="40"/>
                      <a:pt x="151" y="30"/>
                    </a:cubicBezTo>
                    <a:cubicBezTo>
                      <a:pt x="142" y="19"/>
                      <a:pt x="127" y="13"/>
                      <a:pt x="107" y="11"/>
                    </a:cubicBezTo>
                    <a:cubicBezTo>
                      <a:pt x="22" y="0"/>
                      <a:pt x="22" y="0"/>
                      <a:pt x="22" y="0"/>
                    </a:cubicBezTo>
                    <a:lnTo>
                      <a:pt x="2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4" name="Freeform 24"/>
              <p:cNvSpPr>
                <a:spLocks noEditPoints="1"/>
              </p:cNvSpPr>
              <p:nvPr/>
            </p:nvSpPr>
            <p:spPr bwMode="auto">
              <a:xfrm>
                <a:off x="3548231" y="1241473"/>
                <a:ext cx="53867" cy="56702"/>
              </a:xfrm>
              <a:custGeom>
                <a:avLst/>
                <a:gdLst>
                  <a:gd name="T0" fmla="*/ 117 w 176"/>
                  <a:gd name="T1" fmla="*/ 40 h 186"/>
                  <a:gd name="T2" fmla="*/ 130 w 176"/>
                  <a:gd name="T3" fmla="*/ 92 h 186"/>
                  <a:gd name="T4" fmla="*/ 121 w 176"/>
                  <a:gd name="T5" fmla="*/ 143 h 186"/>
                  <a:gd name="T6" fmla="*/ 91 w 176"/>
                  <a:gd name="T7" fmla="*/ 163 h 186"/>
                  <a:gd name="T8" fmla="*/ 59 w 176"/>
                  <a:gd name="T9" fmla="*/ 146 h 186"/>
                  <a:gd name="T10" fmla="*/ 46 w 176"/>
                  <a:gd name="T11" fmla="*/ 95 h 186"/>
                  <a:gd name="T12" fmla="*/ 55 w 176"/>
                  <a:gd name="T13" fmla="*/ 43 h 186"/>
                  <a:gd name="T14" fmla="*/ 85 w 176"/>
                  <a:gd name="T15" fmla="*/ 23 h 186"/>
                  <a:gd name="T16" fmla="*/ 117 w 176"/>
                  <a:gd name="T17" fmla="*/ 40 h 186"/>
                  <a:gd name="T18" fmla="*/ 23 w 176"/>
                  <a:gd name="T19" fmla="*/ 29 h 186"/>
                  <a:gd name="T20" fmla="*/ 1 w 176"/>
                  <a:gd name="T21" fmla="*/ 96 h 186"/>
                  <a:gd name="T22" fmla="*/ 28 w 176"/>
                  <a:gd name="T23" fmla="*/ 162 h 186"/>
                  <a:gd name="T24" fmla="*/ 92 w 176"/>
                  <a:gd name="T25" fmla="*/ 185 h 186"/>
                  <a:gd name="T26" fmla="*/ 153 w 176"/>
                  <a:gd name="T27" fmla="*/ 158 h 186"/>
                  <a:gd name="T28" fmla="*/ 175 w 176"/>
                  <a:gd name="T29" fmla="*/ 90 h 186"/>
                  <a:gd name="T30" fmla="*/ 148 w 176"/>
                  <a:gd name="T31" fmla="*/ 24 h 186"/>
                  <a:gd name="T32" fmla="*/ 84 w 176"/>
                  <a:gd name="T33" fmla="*/ 1 h 186"/>
                  <a:gd name="T34" fmla="*/ 23 w 176"/>
                  <a:gd name="T35" fmla="*/ 2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6" h="186">
                    <a:moveTo>
                      <a:pt x="117" y="40"/>
                    </a:moveTo>
                    <a:cubicBezTo>
                      <a:pt x="125" y="52"/>
                      <a:pt x="129" y="69"/>
                      <a:pt x="130" y="92"/>
                    </a:cubicBezTo>
                    <a:cubicBezTo>
                      <a:pt x="131" y="114"/>
                      <a:pt x="128" y="131"/>
                      <a:pt x="121" y="143"/>
                    </a:cubicBezTo>
                    <a:cubicBezTo>
                      <a:pt x="114" y="156"/>
                      <a:pt x="104" y="162"/>
                      <a:pt x="91" y="163"/>
                    </a:cubicBezTo>
                    <a:cubicBezTo>
                      <a:pt x="77" y="163"/>
                      <a:pt x="67" y="158"/>
                      <a:pt x="59" y="146"/>
                    </a:cubicBezTo>
                    <a:cubicBezTo>
                      <a:pt x="51" y="134"/>
                      <a:pt x="47" y="117"/>
                      <a:pt x="46" y="95"/>
                    </a:cubicBezTo>
                    <a:cubicBezTo>
                      <a:pt x="45" y="73"/>
                      <a:pt x="48" y="55"/>
                      <a:pt x="55" y="43"/>
                    </a:cubicBezTo>
                    <a:cubicBezTo>
                      <a:pt x="62" y="30"/>
                      <a:pt x="72" y="24"/>
                      <a:pt x="85" y="23"/>
                    </a:cubicBezTo>
                    <a:cubicBezTo>
                      <a:pt x="99" y="23"/>
                      <a:pt x="109" y="28"/>
                      <a:pt x="117" y="40"/>
                    </a:cubicBezTo>
                    <a:close/>
                    <a:moveTo>
                      <a:pt x="23" y="29"/>
                    </a:moveTo>
                    <a:cubicBezTo>
                      <a:pt x="7" y="46"/>
                      <a:pt x="0" y="69"/>
                      <a:pt x="1" y="96"/>
                    </a:cubicBezTo>
                    <a:cubicBezTo>
                      <a:pt x="2" y="124"/>
                      <a:pt x="11" y="146"/>
                      <a:pt x="28" y="162"/>
                    </a:cubicBezTo>
                    <a:cubicBezTo>
                      <a:pt x="44" y="179"/>
                      <a:pt x="65" y="186"/>
                      <a:pt x="92" y="185"/>
                    </a:cubicBezTo>
                    <a:cubicBezTo>
                      <a:pt x="117" y="185"/>
                      <a:pt x="138" y="175"/>
                      <a:pt x="153" y="158"/>
                    </a:cubicBezTo>
                    <a:cubicBezTo>
                      <a:pt x="169" y="140"/>
                      <a:pt x="176" y="118"/>
                      <a:pt x="175" y="90"/>
                    </a:cubicBezTo>
                    <a:cubicBezTo>
                      <a:pt x="174" y="62"/>
                      <a:pt x="165" y="40"/>
                      <a:pt x="148" y="24"/>
                    </a:cubicBezTo>
                    <a:cubicBezTo>
                      <a:pt x="132" y="8"/>
                      <a:pt x="110" y="0"/>
                      <a:pt x="84" y="1"/>
                    </a:cubicBezTo>
                    <a:cubicBezTo>
                      <a:pt x="59" y="2"/>
                      <a:pt x="38" y="11"/>
                      <a:pt x="23"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5" name="Freeform 25"/>
              <p:cNvSpPr>
                <a:spLocks noEditPoints="1"/>
              </p:cNvSpPr>
              <p:nvPr/>
            </p:nvSpPr>
            <p:spPr bwMode="auto">
              <a:xfrm>
                <a:off x="3599972" y="1235803"/>
                <a:ext cx="62372" cy="58829"/>
              </a:xfrm>
              <a:custGeom>
                <a:avLst/>
                <a:gdLst>
                  <a:gd name="T0" fmla="*/ 68 w 207"/>
                  <a:gd name="T1" fmla="*/ 52 h 193"/>
                  <a:gd name="T2" fmla="*/ 69 w 207"/>
                  <a:gd name="T3" fmla="*/ 34 h 193"/>
                  <a:gd name="T4" fmla="*/ 83 w 207"/>
                  <a:gd name="T5" fmla="*/ 27 h 193"/>
                  <a:gd name="T6" fmla="*/ 110 w 207"/>
                  <a:gd name="T7" fmla="*/ 30 h 193"/>
                  <a:gd name="T8" fmla="*/ 122 w 207"/>
                  <a:gd name="T9" fmla="*/ 48 h 193"/>
                  <a:gd name="T10" fmla="*/ 115 w 207"/>
                  <a:gd name="T11" fmla="*/ 71 h 193"/>
                  <a:gd name="T12" fmla="*/ 82 w 207"/>
                  <a:gd name="T13" fmla="*/ 83 h 193"/>
                  <a:gd name="T14" fmla="*/ 77 w 207"/>
                  <a:gd name="T15" fmla="*/ 84 h 193"/>
                  <a:gd name="T16" fmla="*/ 73 w 207"/>
                  <a:gd name="T17" fmla="*/ 84 h 193"/>
                  <a:gd name="T18" fmla="*/ 68 w 207"/>
                  <a:gd name="T19" fmla="*/ 52 h 193"/>
                  <a:gd name="T20" fmla="*/ 4 w 207"/>
                  <a:gd name="T21" fmla="*/ 40 h 193"/>
                  <a:gd name="T22" fmla="*/ 20 w 207"/>
                  <a:gd name="T23" fmla="*/ 44 h 193"/>
                  <a:gd name="T24" fmla="*/ 28 w 207"/>
                  <a:gd name="T25" fmla="*/ 69 h 193"/>
                  <a:gd name="T26" fmla="*/ 40 w 207"/>
                  <a:gd name="T27" fmla="*/ 136 h 193"/>
                  <a:gd name="T28" fmla="*/ 40 w 207"/>
                  <a:gd name="T29" fmla="*/ 163 h 193"/>
                  <a:gd name="T30" fmla="*/ 26 w 207"/>
                  <a:gd name="T31" fmla="*/ 171 h 193"/>
                  <a:gd name="T32" fmla="*/ 29 w 207"/>
                  <a:gd name="T33" fmla="*/ 193 h 193"/>
                  <a:gd name="T34" fmla="*/ 109 w 207"/>
                  <a:gd name="T35" fmla="*/ 180 h 193"/>
                  <a:gd name="T36" fmla="*/ 105 w 207"/>
                  <a:gd name="T37" fmla="*/ 159 h 193"/>
                  <a:gd name="T38" fmla="*/ 89 w 207"/>
                  <a:gd name="T39" fmla="*/ 155 h 193"/>
                  <a:gd name="T40" fmla="*/ 81 w 207"/>
                  <a:gd name="T41" fmla="*/ 129 h 193"/>
                  <a:gd name="T42" fmla="*/ 77 w 207"/>
                  <a:gd name="T43" fmla="*/ 108 h 193"/>
                  <a:gd name="T44" fmla="*/ 93 w 207"/>
                  <a:gd name="T45" fmla="*/ 105 h 193"/>
                  <a:gd name="T46" fmla="*/ 156 w 207"/>
                  <a:gd name="T47" fmla="*/ 173 h 193"/>
                  <a:gd name="T48" fmla="*/ 207 w 207"/>
                  <a:gd name="T49" fmla="*/ 164 h 193"/>
                  <a:gd name="T50" fmla="*/ 204 w 207"/>
                  <a:gd name="T51" fmla="*/ 143 h 193"/>
                  <a:gd name="T52" fmla="*/ 188 w 207"/>
                  <a:gd name="T53" fmla="*/ 141 h 193"/>
                  <a:gd name="T54" fmla="*/ 175 w 207"/>
                  <a:gd name="T55" fmla="*/ 131 h 193"/>
                  <a:gd name="T56" fmla="*/ 135 w 207"/>
                  <a:gd name="T57" fmla="*/ 93 h 193"/>
                  <a:gd name="T58" fmla="*/ 160 w 207"/>
                  <a:gd name="T59" fmla="*/ 71 h 193"/>
                  <a:gd name="T60" fmla="*/ 164 w 207"/>
                  <a:gd name="T61" fmla="*/ 41 h 193"/>
                  <a:gd name="T62" fmla="*/ 142 w 207"/>
                  <a:gd name="T63" fmla="*/ 8 h 193"/>
                  <a:gd name="T64" fmla="*/ 91 w 207"/>
                  <a:gd name="T65" fmla="*/ 4 h 193"/>
                  <a:gd name="T66" fmla="*/ 0 w 207"/>
                  <a:gd name="T67" fmla="*/ 19 h 193"/>
                  <a:gd name="T68" fmla="*/ 4 w 207"/>
                  <a:gd name="T69" fmla="*/ 4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7" h="193">
                    <a:moveTo>
                      <a:pt x="68" y="52"/>
                    </a:moveTo>
                    <a:cubicBezTo>
                      <a:pt x="66" y="43"/>
                      <a:pt x="67" y="37"/>
                      <a:pt x="69" y="34"/>
                    </a:cubicBezTo>
                    <a:cubicBezTo>
                      <a:pt x="71" y="31"/>
                      <a:pt x="76" y="28"/>
                      <a:pt x="83" y="27"/>
                    </a:cubicBezTo>
                    <a:cubicBezTo>
                      <a:pt x="94" y="26"/>
                      <a:pt x="103" y="26"/>
                      <a:pt x="110" y="30"/>
                    </a:cubicBezTo>
                    <a:cubicBezTo>
                      <a:pt x="117" y="34"/>
                      <a:pt x="121" y="40"/>
                      <a:pt x="122" y="48"/>
                    </a:cubicBezTo>
                    <a:cubicBezTo>
                      <a:pt x="124" y="57"/>
                      <a:pt x="121" y="65"/>
                      <a:pt x="115" y="71"/>
                    </a:cubicBezTo>
                    <a:cubicBezTo>
                      <a:pt x="108" y="76"/>
                      <a:pt x="97" y="81"/>
                      <a:pt x="82" y="83"/>
                    </a:cubicBezTo>
                    <a:cubicBezTo>
                      <a:pt x="80" y="83"/>
                      <a:pt x="78" y="84"/>
                      <a:pt x="77" y="84"/>
                    </a:cubicBezTo>
                    <a:cubicBezTo>
                      <a:pt x="76" y="84"/>
                      <a:pt x="74" y="84"/>
                      <a:pt x="73" y="84"/>
                    </a:cubicBezTo>
                    <a:lnTo>
                      <a:pt x="68" y="52"/>
                    </a:lnTo>
                    <a:close/>
                    <a:moveTo>
                      <a:pt x="4" y="40"/>
                    </a:moveTo>
                    <a:cubicBezTo>
                      <a:pt x="11" y="39"/>
                      <a:pt x="17" y="40"/>
                      <a:pt x="20" y="44"/>
                    </a:cubicBezTo>
                    <a:cubicBezTo>
                      <a:pt x="23" y="47"/>
                      <a:pt x="26" y="55"/>
                      <a:pt x="28" y="69"/>
                    </a:cubicBezTo>
                    <a:cubicBezTo>
                      <a:pt x="40" y="136"/>
                      <a:pt x="40" y="136"/>
                      <a:pt x="40" y="136"/>
                    </a:cubicBezTo>
                    <a:cubicBezTo>
                      <a:pt x="42" y="150"/>
                      <a:pt x="42" y="159"/>
                      <a:pt x="40" y="163"/>
                    </a:cubicBezTo>
                    <a:cubicBezTo>
                      <a:pt x="38" y="167"/>
                      <a:pt x="33" y="170"/>
                      <a:pt x="26" y="171"/>
                    </a:cubicBezTo>
                    <a:cubicBezTo>
                      <a:pt x="29" y="193"/>
                      <a:pt x="29" y="193"/>
                      <a:pt x="29" y="193"/>
                    </a:cubicBezTo>
                    <a:cubicBezTo>
                      <a:pt x="109" y="180"/>
                      <a:pt x="109" y="180"/>
                      <a:pt x="109" y="180"/>
                    </a:cubicBezTo>
                    <a:cubicBezTo>
                      <a:pt x="105" y="159"/>
                      <a:pt x="105" y="159"/>
                      <a:pt x="105" y="159"/>
                    </a:cubicBezTo>
                    <a:cubicBezTo>
                      <a:pt x="98" y="160"/>
                      <a:pt x="92" y="158"/>
                      <a:pt x="89" y="155"/>
                    </a:cubicBezTo>
                    <a:cubicBezTo>
                      <a:pt x="86" y="152"/>
                      <a:pt x="83" y="143"/>
                      <a:pt x="81" y="129"/>
                    </a:cubicBezTo>
                    <a:cubicBezTo>
                      <a:pt x="77" y="108"/>
                      <a:pt x="77" y="108"/>
                      <a:pt x="77" y="108"/>
                    </a:cubicBezTo>
                    <a:cubicBezTo>
                      <a:pt x="93" y="105"/>
                      <a:pt x="93" y="105"/>
                      <a:pt x="93" y="105"/>
                    </a:cubicBezTo>
                    <a:cubicBezTo>
                      <a:pt x="156" y="173"/>
                      <a:pt x="156" y="173"/>
                      <a:pt x="156" y="173"/>
                    </a:cubicBezTo>
                    <a:cubicBezTo>
                      <a:pt x="207" y="164"/>
                      <a:pt x="207" y="164"/>
                      <a:pt x="207" y="164"/>
                    </a:cubicBezTo>
                    <a:cubicBezTo>
                      <a:pt x="204" y="143"/>
                      <a:pt x="204" y="143"/>
                      <a:pt x="204" y="143"/>
                    </a:cubicBezTo>
                    <a:cubicBezTo>
                      <a:pt x="198" y="143"/>
                      <a:pt x="193" y="143"/>
                      <a:pt x="188" y="141"/>
                    </a:cubicBezTo>
                    <a:cubicBezTo>
                      <a:pt x="184" y="139"/>
                      <a:pt x="179" y="136"/>
                      <a:pt x="175" y="131"/>
                    </a:cubicBezTo>
                    <a:cubicBezTo>
                      <a:pt x="135" y="93"/>
                      <a:pt x="135" y="93"/>
                      <a:pt x="135" y="93"/>
                    </a:cubicBezTo>
                    <a:cubicBezTo>
                      <a:pt x="147" y="87"/>
                      <a:pt x="155" y="80"/>
                      <a:pt x="160" y="71"/>
                    </a:cubicBezTo>
                    <a:cubicBezTo>
                      <a:pt x="165" y="63"/>
                      <a:pt x="166" y="53"/>
                      <a:pt x="164" y="41"/>
                    </a:cubicBezTo>
                    <a:cubicBezTo>
                      <a:pt x="162" y="25"/>
                      <a:pt x="154" y="14"/>
                      <a:pt x="142" y="8"/>
                    </a:cubicBezTo>
                    <a:cubicBezTo>
                      <a:pt x="130" y="2"/>
                      <a:pt x="113" y="0"/>
                      <a:pt x="91" y="4"/>
                    </a:cubicBezTo>
                    <a:cubicBezTo>
                      <a:pt x="0" y="19"/>
                      <a:pt x="0" y="19"/>
                      <a:pt x="0" y="19"/>
                    </a:cubicBezTo>
                    <a:lnTo>
                      <a:pt x="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6" name="Freeform 26"/>
              <p:cNvSpPr>
                <a:spLocks noEditPoints="1"/>
              </p:cNvSpPr>
              <p:nvPr/>
            </p:nvSpPr>
            <p:spPr bwMode="auto">
              <a:xfrm>
                <a:off x="3665179" y="1221627"/>
                <a:ext cx="52450" cy="62372"/>
              </a:xfrm>
              <a:custGeom>
                <a:avLst/>
                <a:gdLst>
                  <a:gd name="T0" fmla="*/ 68 w 172"/>
                  <a:gd name="T1" fmla="*/ 90 h 204"/>
                  <a:gd name="T2" fmla="*/ 38 w 172"/>
                  <a:gd name="T3" fmla="*/ 101 h 204"/>
                  <a:gd name="T4" fmla="*/ 35 w 172"/>
                  <a:gd name="T5" fmla="*/ 48 h 204"/>
                  <a:gd name="T6" fmla="*/ 68 w 172"/>
                  <a:gd name="T7" fmla="*/ 90 h 204"/>
                  <a:gd name="T8" fmla="*/ 14 w 172"/>
                  <a:gd name="T9" fmla="*/ 146 h 204"/>
                  <a:gd name="T10" fmla="*/ 14 w 172"/>
                  <a:gd name="T11" fmla="*/ 149 h 204"/>
                  <a:gd name="T12" fmla="*/ 0 w 172"/>
                  <a:gd name="T13" fmla="*/ 184 h 204"/>
                  <a:gd name="T14" fmla="*/ 8 w 172"/>
                  <a:gd name="T15" fmla="*/ 204 h 204"/>
                  <a:gd name="T16" fmla="*/ 70 w 172"/>
                  <a:gd name="T17" fmla="*/ 180 h 204"/>
                  <a:gd name="T18" fmla="*/ 63 w 172"/>
                  <a:gd name="T19" fmla="*/ 160 h 204"/>
                  <a:gd name="T20" fmla="*/ 48 w 172"/>
                  <a:gd name="T21" fmla="*/ 163 h 204"/>
                  <a:gd name="T22" fmla="*/ 41 w 172"/>
                  <a:gd name="T23" fmla="*/ 155 h 204"/>
                  <a:gd name="T24" fmla="*/ 41 w 172"/>
                  <a:gd name="T25" fmla="*/ 153 h 204"/>
                  <a:gd name="T26" fmla="*/ 40 w 172"/>
                  <a:gd name="T27" fmla="*/ 150 h 204"/>
                  <a:gd name="T28" fmla="*/ 38 w 172"/>
                  <a:gd name="T29" fmla="*/ 125 h 204"/>
                  <a:gd name="T30" fmla="*/ 84 w 172"/>
                  <a:gd name="T31" fmla="*/ 107 h 204"/>
                  <a:gd name="T32" fmla="*/ 100 w 172"/>
                  <a:gd name="T33" fmla="*/ 127 h 204"/>
                  <a:gd name="T34" fmla="*/ 102 w 172"/>
                  <a:gd name="T35" fmla="*/ 130 h 204"/>
                  <a:gd name="T36" fmla="*/ 104 w 172"/>
                  <a:gd name="T37" fmla="*/ 134 h 204"/>
                  <a:gd name="T38" fmla="*/ 104 w 172"/>
                  <a:gd name="T39" fmla="*/ 142 h 204"/>
                  <a:gd name="T40" fmla="*/ 94 w 172"/>
                  <a:gd name="T41" fmla="*/ 149 h 204"/>
                  <a:gd name="T42" fmla="*/ 92 w 172"/>
                  <a:gd name="T43" fmla="*/ 149 h 204"/>
                  <a:gd name="T44" fmla="*/ 99 w 172"/>
                  <a:gd name="T45" fmla="*/ 169 h 204"/>
                  <a:gd name="T46" fmla="*/ 172 w 172"/>
                  <a:gd name="T47" fmla="*/ 141 h 204"/>
                  <a:gd name="T48" fmla="*/ 164 w 172"/>
                  <a:gd name="T49" fmla="*/ 121 h 204"/>
                  <a:gd name="T50" fmla="*/ 136 w 172"/>
                  <a:gd name="T51" fmla="*/ 107 h 204"/>
                  <a:gd name="T52" fmla="*/ 135 w 172"/>
                  <a:gd name="T53" fmla="*/ 106 h 204"/>
                  <a:gd name="T54" fmla="*/ 46 w 172"/>
                  <a:gd name="T55" fmla="*/ 0 h 204"/>
                  <a:gd name="T56" fmla="*/ 11 w 172"/>
                  <a:gd name="T57" fmla="*/ 13 h 204"/>
                  <a:gd name="T58" fmla="*/ 14 w 172"/>
                  <a:gd name="T59" fmla="*/ 14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2" h="204">
                    <a:moveTo>
                      <a:pt x="68" y="90"/>
                    </a:moveTo>
                    <a:cubicBezTo>
                      <a:pt x="38" y="101"/>
                      <a:pt x="38" y="101"/>
                      <a:pt x="38" y="101"/>
                    </a:cubicBezTo>
                    <a:cubicBezTo>
                      <a:pt x="35" y="48"/>
                      <a:pt x="35" y="48"/>
                      <a:pt x="35" y="48"/>
                    </a:cubicBezTo>
                    <a:lnTo>
                      <a:pt x="68" y="90"/>
                    </a:lnTo>
                    <a:close/>
                    <a:moveTo>
                      <a:pt x="14" y="146"/>
                    </a:moveTo>
                    <a:cubicBezTo>
                      <a:pt x="14" y="147"/>
                      <a:pt x="14" y="148"/>
                      <a:pt x="14" y="149"/>
                    </a:cubicBezTo>
                    <a:cubicBezTo>
                      <a:pt x="14" y="167"/>
                      <a:pt x="10" y="178"/>
                      <a:pt x="0" y="184"/>
                    </a:cubicBezTo>
                    <a:cubicBezTo>
                      <a:pt x="8" y="204"/>
                      <a:pt x="8" y="204"/>
                      <a:pt x="8" y="204"/>
                    </a:cubicBezTo>
                    <a:cubicBezTo>
                      <a:pt x="70" y="180"/>
                      <a:pt x="70" y="180"/>
                      <a:pt x="70" y="180"/>
                    </a:cubicBezTo>
                    <a:cubicBezTo>
                      <a:pt x="63" y="160"/>
                      <a:pt x="63" y="160"/>
                      <a:pt x="63" y="160"/>
                    </a:cubicBezTo>
                    <a:cubicBezTo>
                      <a:pt x="56" y="162"/>
                      <a:pt x="52" y="163"/>
                      <a:pt x="48" y="163"/>
                    </a:cubicBezTo>
                    <a:cubicBezTo>
                      <a:pt x="45" y="162"/>
                      <a:pt x="43" y="159"/>
                      <a:pt x="41" y="155"/>
                    </a:cubicBezTo>
                    <a:cubicBezTo>
                      <a:pt x="41" y="154"/>
                      <a:pt x="41" y="153"/>
                      <a:pt x="41" y="153"/>
                    </a:cubicBezTo>
                    <a:cubicBezTo>
                      <a:pt x="40" y="152"/>
                      <a:pt x="40" y="151"/>
                      <a:pt x="40" y="150"/>
                    </a:cubicBezTo>
                    <a:cubicBezTo>
                      <a:pt x="38" y="125"/>
                      <a:pt x="38" y="125"/>
                      <a:pt x="38" y="125"/>
                    </a:cubicBezTo>
                    <a:cubicBezTo>
                      <a:pt x="84" y="107"/>
                      <a:pt x="84" y="107"/>
                      <a:pt x="84" y="107"/>
                    </a:cubicBezTo>
                    <a:cubicBezTo>
                      <a:pt x="100" y="127"/>
                      <a:pt x="100" y="127"/>
                      <a:pt x="100" y="127"/>
                    </a:cubicBezTo>
                    <a:cubicBezTo>
                      <a:pt x="101" y="128"/>
                      <a:pt x="102" y="129"/>
                      <a:pt x="102" y="130"/>
                    </a:cubicBezTo>
                    <a:cubicBezTo>
                      <a:pt x="103" y="131"/>
                      <a:pt x="104" y="132"/>
                      <a:pt x="104" y="134"/>
                    </a:cubicBezTo>
                    <a:cubicBezTo>
                      <a:pt x="105" y="137"/>
                      <a:pt x="105" y="140"/>
                      <a:pt x="104" y="142"/>
                    </a:cubicBezTo>
                    <a:cubicBezTo>
                      <a:pt x="102" y="144"/>
                      <a:pt x="99" y="147"/>
                      <a:pt x="94" y="149"/>
                    </a:cubicBezTo>
                    <a:cubicBezTo>
                      <a:pt x="92" y="149"/>
                      <a:pt x="92" y="149"/>
                      <a:pt x="92" y="149"/>
                    </a:cubicBezTo>
                    <a:cubicBezTo>
                      <a:pt x="99" y="169"/>
                      <a:pt x="99" y="169"/>
                      <a:pt x="99" y="169"/>
                    </a:cubicBezTo>
                    <a:cubicBezTo>
                      <a:pt x="172" y="141"/>
                      <a:pt x="172" y="141"/>
                      <a:pt x="172" y="141"/>
                    </a:cubicBezTo>
                    <a:cubicBezTo>
                      <a:pt x="164" y="121"/>
                      <a:pt x="164" y="121"/>
                      <a:pt x="164" y="121"/>
                    </a:cubicBezTo>
                    <a:cubicBezTo>
                      <a:pt x="155" y="123"/>
                      <a:pt x="146" y="119"/>
                      <a:pt x="136" y="107"/>
                    </a:cubicBezTo>
                    <a:cubicBezTo>
                      <a:pt x="135" y="106"/>
                      <a:pt x="135" y="106"/>
                      <a:pt x="135" y="106"/>
                    </a:cubicBezTo>
                    <a:cubicBezTo>
                      <a:pt x="46" y="0"/>
                      <a:pt x="46" y="0"/>
                      <a:pt x="46" y="0"/>
                    </a:cubicBezTo>
                    <a:cubicBezTo>
                      <a:pt x="11" y="13"/>
                      <a:pt x="11" y="13"/>
                      <a:pt x="11" y="13"/>
                    </a:cubicBezTo>
                    <a:lnTo>
                      <a:pt x="1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7" name="Freeform 27"/>
              <p:cNvSpPr>
                <a:spLocks/>
              </p:cNvSpPr>
              <p:nvPr/>
            </p:nvSpPr>
            <p:spPr bwMode="auto">
              <a:xfrm>
                <a:off x="3694948" y="1198237"/>
                <a:ext cx="54576" cy="62372"/>
              </a:xfrm>
              <a:custGeom>
                <a:avLst/>
                <a:gdLst>
                  <a:gd name="T0" fmla="*/ 0 w 178"/>
                  <a:gd name="T1" fmla="*/ 61 h 205"/>
                  <a:gd name="T2" fmla="*/ 118 w 178"/>
                  <a:gd name="T3" fmla="*/ 0 h 205"/>
                  <a:gd name="T4" fmla="*/ 160 w 178"/>
                  <a:gd name="T5" fmla="*/ 39 h 205"/>
                  <a:gd name="T6" fmla="*/ 149 w 178"/>
                  <a:gd name="T7" fmla="*/ 52 h 205"/>
                  <a:gd name="T8" fmla="*/ 118 w 178"/>
                  <a:gd name="T9" fmla="*/ 36 h 205"/>
                  <a:gd name="T10" fmla="*/ 91 w 178"/>
                  <a:gd name="T11" fmla="*/ 41 h 205"/>
                  <a:gd name="T12" fmla="*/ 89 w 178"/>
                  <a:gd name="T13" fmla="*/ 42 h 205"/>
                  <a:gd name="T14" fmla="*/ 135 w 178"/>
                  <a:gd name="T15" fmla="*/ 129 h 205"/>
                  <a:gd name="T16" fmla="*/ 151 w 178"/>
                  <a:gd name="T17" fmla="*/ 151 h 205"/>
                  <a:gd name="T18" fmla="*/ 168 w 178"/>
                  <a:gd name="T19" fmla="*/ 149 h 205"/>
                  <a:gd name="T20" fmla="*/ 178 w 178"/>
                  <a:gd name="T21" fmla="*/ 168 h 205"/>
                  <a:gd name="T22" fmla="*/ 107 w 178"/>
                  <a:gd name="T23" fmla="*/ 205 h 205"/>
                  <a:gd name="T24" fmla="*/ 97 w 178"/>
                  <a:gd name="T25" fmla="*/ 186 h 205"/>
                  <a:gd name="T26" fmla="*/ 107 w 178"/>
                  <a:gd name="T27" fmla="*/ 174 h 205"/>
                  <a:gd name="T28" fmla="*/ 98 w 178"/>
                  <a:gd name="T29" fmla="*/ 149 h 205"/>
                  <a:gd name="T30" fmla="*/ 52 w 178"/>
                  <a:gd name="T31" fmla="*/ 61 h 205"/>
                  <a:gd name="T32" fmla="*/ 50 w 178"/>
                  <a:gd name="T33" fmla="*/ 62 h 205"/>
                  <a:gd name="T34" fmla="*/ 30 w 178"/>
                  <a:gd name="T35" fmla="*/ 82 h 205"/>
                  <a:gd name="T36" fmla="*/ 26 w 178"/>
                  <a:gd name="T37" fmla="*/ 116 h 205"/>
                  <a:gd name="T38" fmla="*/ 10 w 178"/>
                  <a:gd name="T39" fmla="*/ 117 h 205"/>
                  <a:gd name="T40" fmla="*/ 0 w 178"/>
                  <a:gd name="T41" fmla="*/ 6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8" h="205">
                    <a:moveTo>
                      <a:pt x="0" y="61"/>
                    </a:moveTo>
                    <a:cubicBezTo>
                      <a:pt x="118" y="0"/>
                      <a:pt x="118" y="0"/>
                      <a:pt x="118" y="0"/>
                    </a:cubicBezTo>
                    <a:cubicBezTo>
                      <a:pt x="160" y="39"/>
                      <a:pt x="160" y="39"/>
                      <a:pt x="160" y="39"/>
                    </a:cubicBezTo>
                    <a:cubicBezTo>
                      <a:pt x="149" y="52"/>
                      <a:pt x="149" y="52"/>
                      <a:pt x="149" y="52"/>
                    </a:cubicBezTo>
                    <a:cubicBezTo>
                      <a:pt x="137" y="43"/>
                      <a:pt x="127" y="38"/>
                      <a:pt x="118" y="36"/>
                    </a:cubicBezTo>
                    <a:cubicBezTo>
                      <a:pt x="109" y="34"/>
                      <a:pt x="100" y="36"/>
                      <a:pt x="91" y="41"/>
                    </a:cubicBezTo>
                    <a:cubicBezTo>
                      <a:pt x="89" y="42"/>
                      <a:pt x="89" y="42"/>
                      <a:pt x="89" y="42"/>
                    </a:cubicBezTo>
                    <a:cubicBezTo>
                      <a:pt x="135" y="129"/>
                      <a:pt x="135" y="129"/>
                      <a:pt x="135" y="129"/>
                    </a:cubicBezTo>
                    <a:cubicBezTo>
                      <a:pt x="142" y="141"/>
                      <a:pt x="147" y="149"/>
                      <a:pt x="151" y="151"/>
                    </a:cubicBezTo>
                    <a:cubicBezTo>
                      <a:pt x="155" y="153"/>
                      <a:pt x="161" y="152"/>
                      <a:pt x="168" y="149"/>
                    </a:cubicBezTo>
                    <a:cubicBezTo>
                      <a:pt x="178" y="168"/>
                      <a:pt x="178" y="168"/>
                      <a:pt x="178" y="168"/>
                    </a:cubicBezTo>
                    <a:cubicBezTo>
                      <a:pt x="107" y="205"/>
                      <a:pt x="107" y="205"/>
                      <a:pt x="107" y="205"/>
                    </a:cubicBezTo>
                    <a:cubicBezTo>
                      <a:pt x="97" y="186"/>
                      <a:pt x="97" y="186"/>
                      <a:pt x="97" y="186"/>
                    </a:cubicBezTo>
                    <a:cubicBezTo>
                      <a:pt x="103" y="182"/>
                      <a:pt x="107" y="178"/>
                      <a:pt x="107" y="174"/>
                    </a:cubicBezTo>
                    <a:cubicBezTo>
                      <a:pt x="108" y="169"/>
                      <a:pt x="105" y="161"/>
                      <a:pt x="98" y="149"/>
                    </a:cubicBezTo>
                    <a:cubicBezTo>
                      <a:pt x="52" y="61"/>
                      <a:pt x="52" y="61"/>
                      <a:pt x="52" y="61"/>
                    </a:cubicBezTo>
                    <a:cubicBezTo>
                      <a:pt x="50" y="62"/>
                      <a:pt x="50" y="62"/>
                      <a:pt x="50" y="62"/>
                    </a:cubicBezTo>
                    <a:cubicBezTo>
                      <a:pt x="40" y="67"/>
                      <a:pt x="34" y="74"/>
                      <a:pt x="30" y="82"/>
                    </a:cubicBezTo>
                    <a:cubicBezTo>
                      <a:pt x="27" y="90"/>
                      <a:pt x="25" y="101"/>
                      <a:pt x="26" y="116"/>
                    </a:cubicBezTo>
                    <a:cubicBezTo>
                      <a:pt x="10" y="117"/>
                      <a:pt x="10" y="117"/>
                      <a:pt x="10" y="117"/>
                    </a:cubicBezTo>
                    <a:lnTo>
                      <a:pt x="0"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8" name="Freeform 28"/>
              <p:cNvSpPr>
                <a:spLocks/>
              </p:cNvSpPr>
              <p:nvPr/>
            </p:nvSpPr>
            <p:spPr bwMode="auto">
              <a:xfrm>
                <a:off x="3736766" y="1180518"/>
                <a:ext cx="51741" cy="58120"/>
              </a:xfrm>
              <a:custGeom>
                <a:avLst/>
                <a:gdLst>
                  <a:gd name="T0" fmla="*/ 0 w 169"/>
                  <a:gd name="T1" fmla="*/ 46 h 192"/>
                  <a:gd name="T2" fmla="*/ 68 w 169"/>
                  <a:gd name="T3" fmla="*/ 0 h 192"/>
                  <a:gd name="T4" fmla="*/ 80 w 169"/>
                  <a:gd name="T5" fmla="*/ 18 h 192"/>
                  <a:gd name="T6" fmla="*/ 71 w 169"/>
                  <a:gd name="T7" fmla="*/ 32 h 192"/>
                  <a:gd name="T8" fmla="*/ 82 w 169"/>
                  <a:gd name="T9" fmla="*/ 56 h 192"/>
                  <a:gd name="T10" fmla="*/ 121 w 169"/>
                  <a:gd name="T11" fmla="*/ 112 h 192"/>
                  <a:gd name="T12" fmla="*/ 140 w 169"/>
                  <a:gd name="T13" fmla="*/ 132 h 192"/>
                  <a:gd name="T14" fmla="*/ 156 w 169"/>
                  <a:gd name="T15" fmla="*/ 128 h 192"/>
                  <a:gd name="T16" fmla="*/ 169 w 169"/>
                  <a:gd name="T17" fmla="*/ 146 h 192"/>
                  <a:gd name="T18" fmla="*/ 101 w 169"/>
                  <a:gd name="T19" fmla="*/ 192 h 192"/>
                  <a:gd name="T20" fmla="*/ 89 w 169"/>
                  <a:gd name="T21" fmla="*/ 174 h 192"/>
                  <a:gd name="T22" fmla="*/ 99 w 169"/>
                  <a:gd name="T23" fmla="*/ 160 h 192"/>
                  <a:gd name="T24" fmla="*/ 87 w 169"/>
                  <a:gd name="T25" fmla="*/ 136 h 192"/>
                  <a:gd name="T26" fmla="*/ 48 w 169"/>
                  <a:gd name="T27" fmla="*/ 80 h 192"/>
                  <a:gd name="T28" fmla="*/ 29 w 169"/>
                  <a:gd name="T29" fmla="*/ 60 h 192"/>
                  <a:gd name="T30" fmla="*/ 13 w 169"/>
                  <a:gd name="T31" fmla="*/ 64 h 192"/>
                  <a:gd name="T32" fmla="*/ 0 w 169"/>
                  <a:gd name="T33" fmla="*/ 4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192">
                    <a:moveTo>
                      <a:pt x="0" y="46"/>
                    </a:moveTo>
                    <a:cubicBezTo>
                      <a:pt x="68" y="0"/>
                      <a:pt x="68" y="0"/>
                      <a:pt x="68" y="0"/>
                    </a:cubicBezTo>
                    <a:cubicBezTo>
                      <a:pt x="80" y="18"/>
                      <a:pt x="80" y="18"/>
                      <a:pt x="80" y="18"/>
                    </a:cubicBezTo>
                    <a:cubicBezTo>
                      <a:pt x="74" y="23"/>
                      <a:pt x="71" y="28"/>
                      <a:pt x="71" y="32"/>
                    </a:cubicBezTo>
                    <a:cubicBezTo>
                      <a:pt x="71" y="37"/>
                      <a:pt x="75" y="45"/>
                      <a:pt x="82" y="56"/>
                    </a:cubicBezTo>
                    <a:cubicBezTo>
                      <a:pt x="121" y="112"/>
                      <a:pt x="121" y="112"/>
                      <a:pt x="121" y="112"/>
                    </a:cubicBezTo>
                    <a:cubicBezTo>
                      <a:pt x="129" y="124"/>
                      <a:pt x="135" y="130"/>
                      <a:pt x="140" y="132"/>
                    </a:cubicBezTo>
                    <a:cubicBezTo>
                      <a:pt x="144" y="133"/>
                      <a:pt x="150" y="132"/>
                      <a:pt x="156" y="128"/>
                    </a:cubicBezTo>
                    <a:cubicBezTo>
                      <a:pt x="169" y="146"/>
                      <a:pt x="169" y="146"/>
                      <a:pt x="169" y="146"/>
                    </a:cubicBezTo>
                    <a:cubicBezTo>
                      <a:pt x="101" y="192"/>
                      <a:pt x="101" y="192"/>
                      <a:pt x="101" y="192"/>
                    </a:cubicBezTo>
                    <a:cubicBezTo>
                      <a:pt x="89" y="174"/>
                      <a:pt x="89" y="174"/>
                      <a:pt x="89" y="174"/>
                    </a:cubicBezTo>
                    <a:cubicBezTo>
                      <a:pt x="95" y="169"/>
                      <a:pt x="98" y="165"/>
                      <a:pt x="99" y="160"/>
                    </a:cubicBezTo>
                    <a:cubicBezTo>
                      <a:pt x="99" y="155"/>
                      <a:pt x="95" y="147"/>
                      <a:pt x="87" y="136"/>
                    </a:cubicBezTo>
                    <a:cubicBezTo>
                      <a:pt x="48" y="80"/>
                      <a:pt x="48" y="80"/>
                      <a:pt x="48" y="80"/>
                    </a:cubicBezTo>
                    <a:cubicBezTo>
                      <a:pt x="40" y="68"/>
                      <a:pt x="34" y="62"/>
                      <a:pt x="29" y="60"/>
                    </a:cubicBezTo>
                    <a:cubicBezTo>
                      <a:pt x="25" y="59"/>
                      <a:pt x="19" y="60"/>
                      <a:pt x="13" y="64"/>
                    </a:cubicBezTo>
                    <a:lnTo>
                      <a:pt x="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9" name="Freeform 29"/>
              <p:cNvSpPr>
                <a:spLocks noEditPoints="1"/>
              </p:cNvSpPr>
              <p:nvPr/>
            </p:nvSpPr>
            <p:spPr bwMode="auto">
              <a:xfrm>
                <a:off x="3767243" y="1156419"/>
                <a:ext cx="56702" cy="58120"/>
              </a:xfrm>
              <a:custGeom>
                <a:avLst/>
                <a:gdLst>
                  <a:gd name="T0" fmla="*/ 87 w 186"/>
                  <a:gd name="T1" fmla="*/ 35 h 190"/>
                  <a:gd name="T2" fmla="*/ 127 w 186"/>
                  <a:gd name="T3" fmla="*/ 70 h 190"/>
                  <a:gd name="T4" fmla="*/ 149 w 186"/>
                  <a:gd name="T5" fmla="*/ 118 h 190"/>
                  <a:gd name="T6" fmla="*/ 135 w 186"/>
                  <a:gd name="T7" fmla="*/ 151 h 190"/>
                  <a:gd name="T8" fmla="*/ 99 w 186"/>
                  <a:gd name="T9" fmla="*/ 154 h 190"/>
                  <a:gd name="T10" fmla="*/ 59 w 186"/>
                  <a:gd name="T11" fmla="*/ 120 h 190"/>
                  <a:gd name="T12" fmla="*/ 37 w 186"/>
                  <a:gd name="T13" fmla="*/ 72 h 190"/>
                  <a:gd name="T14" fmla="*/ 51 w 186"/>
                  <a:gd name="T15" fmla="*/ 39 h 190"/>
                  <a:gd name="T16" fmla="*/ 87 w 186"/>
                  <a:gd name="T17" fmla="*/ 35 h 190"/>
                  <a:gd name="T18" fmla="*/ 2 w 186"/>
                  <a:gd name="T19" fmla="*/ 79 h 190"/>
                  <a:gd name="T20" fmla="*/ 23 w 186"/>
                  <a:gd name="T21" fmla="*/ 146 h 190"/>
                  <a:gd name="T22" fmla="*/ 83 w 186"/>
                  <a:gd name="T23" fmla="*/ 186 h 190"/>
                  <a:gd name="T24" fmla="*/ 149 w 186"/>
                  <a:gd name="T25" fmla="*/ 169 h 190"/>
                  <a:gd name="T26" fmla="*/ 184 w 186"/>
                  <a:gd name="T27" fmla="*/ 111 h 190"/>
                  <a:gd name="T28" fmla="*/ 163 w 186"/>
                  <a:gd name="T29" fmla="*/ 44 h 190"/>
                  <a:gd name="T30" fmla="*/ 103 w 186"/>
                  <a:gd name="T31" fmla="*/ 4 h 190"/>
                  <a:gd name="T32" fmla="*/ 37 w 186"/>
                  <a:gd name="T33" fmla="*/ 21 h 190"/>
                  <a:gd name="T34" fmla="*/ 2 w 186"/>
                  <a:gd name="T35" fmla="*/ 7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190">
                    <a:moveTo>
                      <a:pt x="87" y="35"/>
                    </a:moveTo>
                    <a:cubicBezTo>
                      <a:pt x="100" y="41"/>
                      <a:pt x="113" y="52"/>
                      <a:pt x="127" y="70"/>
                    </a:cubicBezTo>
                    <a:cubicBezTo>
                      <a:pt x="140" y="88"/>
                      <a:pt x="147" y="104"/>
                      <a:pt x="149" y="118"/>
                    </a:cubicBezTo>
                    <a:cubicBezTo>
                      <a:pt x="150" y="132"/>
                      <a:pt x="146" y="143"/>
                      <a:pt x="135" y="151"/>
                    </a:cubicBezTo>
                    <a:cubicBezTo>
                      <a:pt x="125" y="159"/>
                      <a:pt x="112" y="160"/>
                      <a:pt x="99" y="154"/>
                    </a:cubicBezTo>
                    <a:cubicBezTo>
                      <a:pt x="86" y="149"/>
                      <a:pt x="73" y="138"/>
                      <a:pt x="59" y="120"/>
                    </a:cubicBezTo>
                    <a:cubicBezTo>
                      <a:pt x="46" y="102"/>
                      <a:pt x="38" y="86"/>
                      <a:pt x="37" y="72"/>
                    </a:cubicBezTo>
                    <a:cubicBezTo>
                      <a:pt x="35" y="58"/>
                      <a:pt x="40" y="47"/>
                      <a:pt x="51" y="39"/>
                    </a:cubicBezTo>
                    <a:cubicBezTo>
                      <a:pt x="61" y="31"/>
                      <a:pt x="73" y="30"/>
                      <a:pt x="87" y="35"/>
                    </a:cubicBezTo>
                    <a:close/>
                    <a:moveTo>
                      <a:pt x="2" y="79"/>
                    </a:moveTo>
                    <a:cubicBezTo>
                      <a:pt x="0" y="102"/>
                      <a:pt x="7" y="124"/>
                      <a:pt x="23" y="146"/>
                    </a:cubicBezTo>
                    <a:cubicBezTo>
                      <a:pt x="40" y="169"/>
                      <a:pt x="60" y="182"/>
                      <a:pt x="83" y="186"/>
                    </a:cubicBezTo>
                    <a:cubicBezTo>
                      <a:pt x="106" y="190"/>
                      <a:pt x="128" y="184"/>
                      <a:pt x="149" y="169"/>
                    </a:cubicBezTo>
                    <a:cubicBezTo>
                      <a:pt x="170" y="154"/>
                      <a:pt x="181" y="135"/>
                      <a:pt x="184" y="111"/>
                    </a:cubicBezTo>
                    <a:cubicBezTo>
                      <a:pt x="186" y="89"/>
                      <a:pt x="179" y="66"/>
                      <a:pt x="163" y="44"/>
                    </a:cubicBezTo>
                    <a:cubicBezTo>
                      <a:pt x="146" y="22"/>
                      <a:pt x="126" y="8"/>
                      <a:pt x="103" y="4"/>
                    </a:cubicBezTo>
                    <a:cubicBezTo>
                      <a:pt x="80" y="0"/>
                      <a:pt x="58" y="6"/>
                      <a:pt x="37" y="21"/>
                    </a:cubicBezTo>
                    <a:cubicBezTo>
                      <a:pt x="16" y="36"/>
                      <a:pt x="5" y="56"/>
                      <a:pt x="2"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0" name="Freeform 30"/>
              <p:cNvSpPr>
                <a:spLocks noEditPoints="1"/>
              </p:cNvSpPr>
              <p:nvPr/>
            </p:nvSpPr>
            <p:spPr bwMode="auto">
              <a:xfrm>
                <a:off x="3848044" y="1055773"/>
                <a:ext cx="58120" cy="55285"/>
              </a:xfrm>
              <a:custGeom>
                <a:avLst/>
                <a:gdLst>
                  <a:gd name="T0" fmla="*/ 62 w 193"/>
                  <a:gd name="T1" fmla="*/ 42 h 184"/>
                  <a:gd name="T2" fmla="*/ 114 w 193"/>
                  <a:gd name="T3" fmla="*/ 54 h 184"/>
                  <a:gd name="T4" fmla="*/ 156 w 193"/>
                  <a:gd name="T5" fmla="*/ 86 h 184"/>
                  <a:gd name="T6" fmla="*/ 160 w 193"/>
                  <a:gd name="T7" fmla="*/ 122 h 184"/>
                  <a:gd name="T8" fmla="*/ 130 w 193"/>
                  <a:gd name="T9" fmla="*/ 142 h 184"/>
                  <a:gd name="T10" fmla="*/ 78 w 193"/>
                  <a:gd name="T11" fmla="*/ 130 h 184"/>
                  <a:gd name="T12" fmla="*/ 36 w 193"/>
                  <a:gd name="T13" fmla="*/ 98 h 184"/>
                  <a:gd name="T14" fmla="*/ 32 w 193"/>
                  <a:gd name="T15" fmla="*/ 62 h 184"/>
                  <a:gd name="T16" fmla="*/ 62 w 193"/>
                  <a:gd name="T17" fmla="*/ 42 h 184"/>
                  <a:gd name="T18" fmla="*/ 8 w 193"/>
                  <a:gd name="T19" fmla="*/ 120 h 184"/>
                  <a:gd name="T20" fmla="*/ 59 w 193"/>
                  <a:gd name="T21" fmla="*/ 170 h 184"/>
                  <a:gd name="T22" fmla="*/ 130 w 193"/>
                  <a:gd name="T23" fmla="*/ 177 h 184"/>
                  <a:gd name="T24" fmla="*/ 180 w 193"/>
                  <a:gd name="T25" fmla="*/ 132 h 184"/>
                  <a:gd name="T26" fmla="*/ 184 w 193"/>
                  <a:gd name="T27" fmla="*/ 65 h 184"/>
                  <a:gd name="T28" fmla="*/ 133 w 193"/>
                  <a:gd name="T29" fmla="*/ 14 h 184"/>
                  <a:gd name="T30" fmla="*/ 62 w 193"/>
                  <a:gd name="T31" fmla="*/ 7 h 184"/>
                  <a:gd name="T32" fmla="*/ 12 w 193"/>
                  <a:gd name="T33" fmla="*/ 53 h 184"/>
                  <a:gd name="T34" fmla="*/ 8 w 193"/>
                  <a:gd name="T35" fmla="*/ 12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84">
                    <a:moveTo>
                      <a:pt x="62" y="42"/>
                    </a:moveTo>
                    <a:cubicBezTo>
                      <a:pt x="77" y="41"/>
                      <a:pt x="94" y="45"/>
                      <a:pt x="114" y="54"/>
                    </a:cubicBezTo>
                    <a:cubicBezTo>
                      <a:pt x="134" y="64"/>
                      <a:pt x="148" y="74"/>
                      <a:pt x="156" y="86"/>
                    </a:cubicBezTo>
                    <a:cubicBezTo>
                      <a:pt x="164" y="98"/>
                      <a:pt x="166" y="110"/>
                      <a:pt x="160" y="122"/>
                    </a:cubicBezTo>
                    <a:cubicBezTo>
                      <a:pt x="154" y="134"/>
                      <a:pt x="144" y="140"/>
                      <a:pt x="130" y="142"/>
                    </a:cubicBezTo>
                    <a:cubicBezTo>
                      <a:pt x="115" y="143"/>
                      <a:pt x="98" y="139"/>
                      <a:pt x="78" y="130"/>
                    </a:cubicBezTo>
                    <a:cubicBezTo>
                      <a:pt x="58" y="120"/>
                      <a:pt x="43" y="110"/>
                      <a:pt x="36" y="98"/>
                    </a:cubicBezTo>
                    <a:cubicBezTo>
                      <a:pt x="27" y="86"/>
                      <a:pt x="26" y="74"/>
                      <a:pt x="32" y="62"/>
                    </a:cubicBezTo>
                    <a:cubicBezTo>
                      <a:pt x="38" y="50"/>
                      <a:pt x="48" y="44"/>
                      <a:pt x="62" y="42"/>
                    </a:cubicBezTo>
                    <a:close/>
                    <a:moveTo>
                      <a:pt x="8" y="120"/>
                    </a:moveTo>
                    <a:cubicBezTo>
                      <a:pt x="17" y="141"/>
                      <a:pt x="34" y="158"/>
                      <a:pt x="59" y="170"/>
                    </a:cubicBezTo>
                    <a:cubicBezTo>
                      <a:pt x="84" y="182"/>
                      <a:pt x="108" y="184"/>
                      <a:pt x="130" y="177"/>
                    </a:cubicBezTo>
                    <a:cubicBezTo>
                      <a:pt x="153" y="170"/>
                      <a:pt x="170" y="155"/>
                      <a:pt x="180" y="132"/>
                    </a:cubicBezTo>
                    <a:cubicBezTo>
                      <a:pt x="191" y="108"/>
                      <a:pt x="193" y="86"/>
                      <a:pt x="184" y="65"/>
                    </a:cubicBezTo>
                    <a:cubicBezTo>
                      <a:pt x="175" y="43"/>
                      <a:pt x="158" y="26"/>
                      <a:pt x="133" y="14"/>
                    </a:cubicBezTo>
                    <a:cubicBezTo>
                      <a:pt x="108" y="2"/>
                      <a:pt x="84" y="0"/>
                      <a:pt x="62" y="7"/>
                    </a:cubicBezTo>
                    <a:cubicBezTo>
                      <a:pt x="39" y="14"/>
                      <a:pt x="23" y="30"/>
                      <a:pt x="12" y="53"/>
                    </a:cubicBezTo>
                    <a:cubicBezTo>
                      <a:pt x="1" y="76"/>
                      <a:pt x="0" y="98"/>
                      <a:pt x="8"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1" name="Freeform 31"/>
              <p:cNvSpPr>
                <a:spLocks/>
              </p:cNvSpPr>
              <p:nvPr/>
            </p:nvSpPr>
            <p:spPr bwMode="auto">
              <a:xfrm>
                <a:off x="3863637" y="1006867"/>
                <a:ext cx="59537" cy="57411"/>
              </a:xfrm>
              <a:custGeom>
                <a:avLst/>
                <a:gdLst>
                  <a:gd name="T0" fmla="*/ 0 w 195"/>
                  <a:gd name="T1" fmla="*/ 132 h 189"/>
                  <a:gd name="T2" fmla="*/ 44 w 195"/>
                  <a:gd name="T3" fmla="*/ 6 h 189"/>
                  <a:gd name="T4" fmla="*/ 100 w 195"/>
                  <a:gd name="T5" fmla="*/ 0 h 189"/>
                  <a:gd name="T6" fmla="*/ 103 w 195"/>
                  <a:gd name="T7" fmla="*/ 16 h 189"/>
                  <a:gd name="T8" fmla="*/ 67 w 195"/>
                  <a:gd name="T9" fmla="*/ 33 h 189"/>
                  <a:gd name="T10" fmla="*/ 47 w 195"/>
                  <a:gd name="T11" fmla="*/ 61 h 189"/>
                  <a:gd name="T12" fmla="*/ 46 w 195"/>
                  <a:gd name="T13" fmla="*/ 78 h 189"/>
                  <a:gd name="T14" fmla="*/ 62 w 195"/>
                  <a:gd name="T15" fmla="*/ 88 h 189"/>
                  <a:gd name="T16" fmla="*/ 85 w 195"/>
                  <a:gd name="T17" fmla="*/ 96 h 189"/>
                  <a:gd name="T18" fmla="*/ 88 w 195"/>
                  <a:gd name="T19" fmla="*/ 89 h 189"/>
                  <a:gd name="T20" fmla="*/ 89 w 195"/>
                  <a:gd name="T21" fmla="*/ 69 h 189"/>
                  <a:gd name="T22" fmla="*/ 69 w 195"/>
                  <a:gd name="T23" fmla="*/ 57 h 189"/>
                  <a:gd name="T24" fmla="*/ 74 w 195"/>
                  <a:gd name="T25" fmla="*/ 43 h 189"/>
                  <a:gd name="T26" fmla="*/ 153 w 195"/>
                  <a:gd name="T27" fmla="*/ 69 h 189"/>
                  <a:gd name="T28" fmla="*/ 148 w 195"/>
                  <a:gd name="T29" fmla="*/ 84 h 189"/>
                  <a:gd name="T30" fmla="*/ 124 w 195"/>
                  <a:gd name="T31" fmla="*/ 83 h 189"/>
                  <a:gd name="T32" fmla="*/ 111 w 195"/>
                  <a:gd name="T33" fmla="*/ 97 h 189"/>
                  <a:gd name="T34" fmla="*/ 109 w 195"/>
                  <a:gd name="T35" fmla="*/ 104 h 189"/>
                  <a:gd name="T36" fmla="*/ 137 w 195"/>
                  <a:gd name="T37" fmla="*/ 114 h 189"/>
                  <a:gd name="T38" fmla="*/ 164 w 195"/>
                  <a:gd name="T39" fmla="*/ 118 h 189"/>
                  <a:gd name="T40" fmla="*/ 174 w 195"/>
                  <a:gd name="T41" fmla="*/ 105 h 189"/>
                  <a:gd name="T42" fmla="*/ 195 w 195"/>
                  <a:gd name="T43" fmla="*/ 113 h 189"/>
                  <a:gd name="T44" fmla="*/ 169 w 195"/>
                  <a:gd name="T45" fmla="*/ 189 h 189"/>
                  <a:gd name="T46" fmla="*/ 148 w 195"/>
                  <a:gd name="T47" fmla="*/ 182 h 189"/>
                  <a:gd name="T48" fmla="*/ 147 w 195"/>
                  <a:gd name="T49" fmla="*/ 166 h 189"/>
                  <a:gd name="T50" fmla="*/ 123 w 195"/>
                  <a:gd name="T51" fmla="*/ 153 h 189"/>
                  <a:gd name="T52" fmla="*/ 58 w 195"/>
                  <a:gd name="T53" fmla="*/ 131 h 189"/>
                  <a:gd name="T54" fmla="*/ 32 w 195"/>
                  <a:gd name="T55" fmla="*/ 126 h 189"/>
                  <a:gd name="T56" fmla="*/ 21 w 195"/>
                  <a:gd name="T57" fmla="*/ 139 h 189"/>
                  <a:gd name="T58" fmla="*/ 0 w 195"/>
                  <a:gd name="T59" fmla="*/ 13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89">
                    <a:moveTo>
                      <a:pt x="0" y="132"/>
                    </a:moveTo>
                    <a:cubicBezTo>
                      <a:pt x="44" y="6"/>
                      <a:pt x="44" y="6"/>
                      <a:pt x="44" y="6"/>
                    </a:cubicBezTo>
                    <a:cubicBezTo>
                      <a:pt x="100" y="0"/>
                      <a:pt x="100" y="0"/>
                      <a:pt x="100" y="0"/>
                    </a:cubicBezTo>
                    <a:cubicBezTo>
                      <a:pt x="103" y="16"/>
                      <a:pt x="103" y="16"/>
                      <a:pt x="103" y="16"/>
                    </a:cubicBezTo>
                    <a:cubicBezTo>
                      <a:pt x="88" y="20"/>
                      <a:pt x="76" y="25"/>
                      <a:pt x="67" y="33"/>
                    </a:cubicBezTo>
                    <a:cubicBezTo>
                      <a:pt x="58" y="40"/>
                      <a:pt x="51" y="50"/>
                      <a:pt x="47" y="61"/>
                    </a:cubicBezTo>
                    <a:cubicBezTo>
                      <a:pt x="45" y="69"/>
                      <a:pt x="44" y="75"/>
                      <a:pt x="46" y="78"/>
                    </a:cubicBezTo>
                    <a:cubicBezTo>
                      <a:pt x="48" y="82"/>
                      <a:pt x="53" y="85"/>
                      <a:pt x="62" y="88"/>
                    </a:cubicBezTo>
                    <a:cubicBezTo>
                      <a:pt x="85" y="96"/>
                      <a:pt x="85" y="96"/>
                      <a:pt x="85" y="96"/>
                    </a:cubicBezTo>
                    <a:cubicBezTo>
                      <a:pt x="88" y="89"/>
                      <a:pt x="88" y="89"/>
                      <a:pt x="88" y="89"/>
                    </a:cubicBezTo>
                    <a:cubicBezTo>
                      <a:pt x="91" y="80"/>
                      <a:pt x="91" y="74"/>
                      <a:pt x="89" y="69"/>
                    </a:cubicBezTo>
                    <a:cubicBezTo>
                      <a:pt x="86" y="65"/>
                      <a:pt x="80" y="61"/>
                      <a:pt x="69" y="57"/>
                    </a:cubicBezTo>
                    <a:cubicBezTo>
                      <a:pt x="74" y="43"/>
                      <a:pt x="74" y="43"/>
                      <a:pt x="74" y="43"/>
                    </a:cubicBezTo>
                    <a:cubicBezTo>
                      <a:pt x="153" y="69"/>
                      <a:pt x="153" y="69"/>
                      <a:pt x="153" y="69"/>
                    </a:cubicBezTo>
                    <a:cubicBezTo>
                      <a:pt x="148" y="84"/>
                      <a:pt x="148" y="84"/>
                      <a:pt x="148" y="84"/>
                    </a:cubicBezTo>
                    <a:cubicBezTo>
                      <a:pt x="138" y="81"/>
                      <a:pt x="130" y="81"/>
                      <a:pt x="124" y="83"/>
                    </a:cubicBezTo>
                    <a:cubicBezTo>
                      <a:pt x="118" y="85"/>
                      <a:pt x="114" y="90"/>
                      <a:pt x="111" y="97"/>
                    </a:cubicBezTo>
                    <a:cubicBezTo>
                      <a:pt x="109" y="104"/>
                      <a:pt x="109" y="104"/>
                      <a:pt x="109" y="104"/>
                    </a:cubicBezTo>
                    <a:cubicBezTo>
                      <a:pt x="137" y="114"/>
                      <a:pt x="137" y="114"/>
                      <a:pt x="137" y="114"/>
                    </a:cubicBezTo>
                    <a:cubicBezTo>
                      <a:pt x="150" y="118"/>
                      <a:pt x="159" y="120"/>
                      <a:pt x="164" y="118"/>
                    </a:cubicBezTo>
                    <a:cubicBezTo>
                      <a:pt x="168" y="117"/>
                      <a:pt x="172" y="113"/>
                      <a:pt x="174" y="105"/>
                    </a:cubicBezTo>
                    <a:cubicBezTo>
                      <a:pt x="195" y="113"/>
                      <a:pt x="195" y="113"/>
                      <a:pt x="195" y="113"/>
                    </a:cubicBezTo>
                    <a:cubicBezTo>
                      <a:pt x="169" y="189"/>
                      <a:pt x="169" y="189"/>
                      <a:pt x="169" y="189"/>
                    </a:cubicBezTo>
                    <a:cubicBezTo>
                      <a:pt x="148" y="182"/>
                      <a:pt x="148" y="182"/>
                      <a:pt x="148" y="182"/>
                    </a:cubicBezTo>
                    <a:cubicBezTo>
                      <a:pt x="150" y="175"/>
                      <a:pt x="150" y="169"/>
                      <a:pt x="147" y="166"/>
                    </a:cubicBezTo>
                    <a:cubicBezTo>
                      <a:pt x="145" y="162"/>
                      <a:pt x="137" y="158"/>
                      <a:pt x="123" y="153"/>
                    </a:cubicBezTo>
                    <a:cubicBezTo>
                      <a:pt x="58" y="131"/>
                      <a:pt x="58" y="131"/>
                      <a:pt x="58" y="131"/>
                    </a:cubicBezTo>
                    <a:cubicBezTo>
                      <a:pt x="45" y="126"/>
                      <a:pt x="36" y="125"/>
                      <a:pt x="32" y="126"/>
                    </a:cubicBezTo>
                    <a:cubicBezTo>
                      <a:pt x="28" y="128"/>
                      <a:pt x="24" y="132"/>
                      <a:pt x="21" y="139"/>
                    </a:cubicBezTo>
                    <a:lnTo>
                      <a:pt x="0"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2" name="Freeform 32"/>
              <p:cNvSpPr>
                <a:spLocks/>
              </p:cNvSpPr>
              <p:nvPr/>
            </p:nvSpPr>
            <p:spPr bwMode="auto">
              <a:xfrm>
                <a:off x="3884900" y="940951"/>
                <a:ext cx="57411" cy="49614"/>
              </a:xfrm>
              <a:custGeom>
                <a:avLst/>
                <a:gdLst>
                  <a:gd name="T0" fmla="*/ 20 w 191"/>
                  <a:gd name="T1" fmla="*/ 29 h 163"/>
                  <a:gd name="T2" fmla="*/ 9 w 191"/>
                  <a:gd name="T3" fmla="*/ 25 h 163"/>
                  <a:gd name="T4" fmla="*/ 11 w 191"/>
                  <a:gd name="T5" fmla="*/ 12 h 163"/>
                  <a:gd name="T6" fmla="*/ 79 w 191"/>
                  <a:gd name="T7" fmla="*/ 0 h 163"/>
                  <a:gd name="T8" fmla="*/ 82 w 191"/>
                  <a:gd name="T9" fmla="*/ 18 h 163"/>
                  <a:gd name="T10" fmla="*/ 44 w 191"/>
                  <a:gd name="T11" fmla="*/ 36 h 163"/>
                  <a:gd name="T12" fmla="*/ 27 w 191"/>
                  <a:gd name="T13" fmla="*/ 63 h 163"/>
                  <a:gd name="T14" fmla="*/ 41 w 191"/>
                  <a:gd name="T15" fmla="*/ 97 h 163"/>
                  <a:gd name="T16" fmla="*/ 89 w 191"/>
                  <a:gd name="T17" fmla="*/ 116 h 163"/>
                  <a:gd name="T18" fmla="*/ 141 w 191"/>
                  <a:gd name="T19" fmla="*/ 110 h 163"/>
                  <a:gd name="T20" fmla="*/ 163 w 191"/>
                  <a:gd name="T21" fmla="*/ 79 h 163"/>
                  <a:gd name="T22" fmla="*/ 157 w 191"/>
                  <a:gd name="T23" fmla="*/ 48 h 163"/>
                  <a:gd name="T24" fmla="*/ 131 w 191"/>
                  <a:gd name="T25" fmla="*/ 21 h 163"/>
                  <a:gd name="T26" fmla="*/ 143 w 191"/>
                  <a:gd name="T27" fmla="*/ 3 h 163"/>
                  <a:gd name="T28" fmla="*/ 181 w 191"/>
                  <a:gd name="T29" fmla="*/ 40 h 163"/>
                  <a:gd name="T30" fmla="*/ 188 w 191"/>
                  <a:gd name="T31" fmla="*/ 88 h 163"/>
                  <a:gd name="T32" fmla="*/ 154 w 191"/>
                  <a:gd name="T33" fmla="*/ 145 h 163"/>
                  <a:gd name="T34" fmla="*/ 83 w 191"/>
                  <a:gd name="T35" fmla="*/ 159 h 163"/>
                  <a:gd name="T36" fmla="*/ 21 w 191"/>
                  <a:gd name="T37" fmla="*/ 127 h 163"/>
                  <a:gd name="T38" fmla="*/ 3 w 191"/>
                  <a:gd name="T39" fmla="*/ 65 h 163"/>
                  <a:gd name="T40" fmla="*/ 8 w 191"/>
                  <a:gd name="T41" fmla="*/ 47 h 163"/>
                  <a:gd name="T42" fmla="*/ 20 w 191"/>
                  <a:gd name="T43" fmla="*/ 2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1" h="163">
                    <a:moveTo>
                      <a:pt x="20" y="29"/>
                    </a:moveTo>
                    <a:cubicBezTo>
                      <a:pt x="9" y="25"/>
                      <a:pt x="9" y="25"/>
                      <a:pt x="9" y="25"/>
                    </a:cubicBezTo>
                    <a:cubicBezTo>
                      <a:pt x="11" y="12"/>
                      <a:pt x="11" y="12"/>
                      <a:pt x="11" y="12"/>
                    </a:cubicBezTo>
                    <a:cubicBezTo>
                      <a:pt x="79" y="0"/>
                      <a:pt x="79" y="0"/>
                      <a:pt x="79" y="0"/>
                    </a:cubicBezTo>
                    <a:cubicBezTo>
                      <a:pt x="82" y="18"/>
                      <a:pt x="82" y="18"/>
                      <a:pt x="82" y="18"/>
                    </a:cubicBezTo>
                    <a:cubicBezTo>
                      <a:pt x="66" y="22"/>
                      <a:pt x="54" y="28"/>
                      <a:pt x="44" y="36"/>
                    </a:cubicBezTo>
                    <a:cubicBezTo>
                      <a:pt x="34" y="44"/>
                      <a:pt x="28" y="53"/>
                      <a:pt x="27" y="63"/>
                    </a:cubicBezTo>
                    <a:cubicBezTo>
                      <a:pt x="25" y="77"/>
                      <a:pt x="30" y="88"/>
                      <a:pt x="41" y="97"/>
                    </a:cubicBezTo>
                    <a:cubicBezTo>
                      <a:pt x="52" y="107"/>
                      <a:pt x="69" y="113"/>
                      <a:pt x="89" y="116"/>
                    </a:cubicBezTo>
                    <a:cubicBezTo>
                      <a:pt x="111" y="118"/>
                      <a:pt x="128" y="116"/>
                      <a:pt x="141" y="110"/>
                    </a:cubicBezTo>
                    <a:cubicBezTo>
                      <a:pt x="154" y="103"/>
                      <a:pt x="162" y="93"/>
                      <a:pt x="163" y="79"/>
                    </a:cubicBezTo>
                    <a:cubicBezTo>
                      <a:pt x="165" y="69"/>
                      <a:pt x="163" y="59"/>
                      <a:pt x="157" y="48"/>
                    </a:cubicBezTo>
                    <a:cubicBezTo>
                      <a:pt x="151" y="38"/>
                      <a:pt x="142" y="28"/>
                      <a:pt x="131" y="21"/>
                    </a:cubicBezTo>
                    <a:cubicBezTo>
                      <a:pt x="143" y="3"/>
                      <a:pt x="143" y="3"/>
                      <a:pt x="143" y="3"/>
                    </a:cubicBezTo>
                    <a:cubicBezTo>
                      <a:pt x="161" y="14"/>
                      <a:pt x="173" y="26"/>
                      <a:pt x="181" y="40"/>
                    </a:cubicBezTo>
                    <a:cubicBezTo>
                      <a:pt x="188" y="55"/>
                      <a:pt x="191" y="71"/>
                      <a:pt x="188" y="88"/>
                    </a:cubicBezTo>
                    <a:cubicBezTo>
                      <a:pt x="185" y="113"/>
                      <a:pt x="174" y="132"/>
                      <a:pt x="154" y="145"/>
                    </a:cubicBezTo>
                    <a:cubicBezTo>
                      <a:pt x="135" y="158"/>
                      <a:pt x="112" y="163"/>
                      <a:pt x="83" y="159"/>
                    </a:cubicBezTo>
                    <a:cubicBezTo>
                      <a:pt x="57" y="156"/>
                      <a:pt x="36" y="145"/>
                      <a:pt x="21" y="127"/>
                    </a:cubicBezTo>
                    <a:cubicBezTo>
                      <a:pt x="6" y="110"/>
                      <a:pt x="0" y="89"/>
                      <a:pt x="3" y="65"/>
                    </a:cubicBezTo>
                    <a:cubicBezTo>
                      <a:pt x="3" y="59"/>
                      <a:pt x="5" y="53"/>
                      <a:pt x="8" y="47"/>
                    </a:cubicBezTo>
                    <a:cubicBezTo>
                      <a:pt x="11" y="41"/>
                      <a:pt x="15" y="35"/>
                      <a:pt x="2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3" name="Freeform 33"/>
              <p:cNvSpPr>
                <a:spLocks/>
              </p:cNvSpPr>
              <p:nvPr/>
            </p:nvSpPr>
            <p:spPr bwMode="auto">
              <a:xfrm>
                <a:off x="3885609" y="882831"/>
                <a:ext cx="55993" cy="56702"/>
              </a:xfrm>
              <a:custGeom>
                <a:avLst/>
                <a:gdLst>
                  <a:gd name="T0" fmla="*/ 7 w 185"/>
                  <a:gd name="T1" fmla="*/ 188 h 188"/>
                  <a:gd name="T2" fmla="*/ 4 w 185"/>
                  <a:gd name="T3" fmla="*/ 109 h 188"/>
                  <a:gd name="T4" fmla="*/ 25 w 185"/>
                  <a:gd name="T5" fmla="*/ 108 h 188"/>
                  <a:gd name="T6" fmla="*/ 32 w 185"/>
                  <a:gd name="T7" fmla="*/ 123 h 188"/>
                  <a:gd name="T8" fmla="*/ 59 w 185"/>
                  <a:gd name="T9" fmla="*/ 126 h 188"/>
                  <a:gd name="T10" fmla="*/ 77 w 185"/>
                  <a:gd name="T11" fmla="*/ 125 h 188"/>
                  <a:gd name="T12" fmla="*/ 74 w 185"/>
                  <a:gd name="T13" fmla="*/ 65 h 188"/>
                  <a:gd name="T14" fmla="*/ 56 w 185"/>
                  <a:gd name="T15" fmla="*/ 66 h 188"/>
                  <a:gd name="T16" fmla="*/ 29 w 185"/>
                  <a:gd name="T17" fmla="*/ 71 h 188"/>
                  <a:gd name="T18" fmla="*/ 24 w 185"/>
                  <a:gd name="T19" fmla="*/ 86 h 188"/>
                  <a:gd name="T20" fmla="*/ 3 w 185"/>
                  <a:gd name="T21" fmla="*/ 87 h 188"/>
                  <a:gd name="T22" fmla="*/ 0 w 185"/>
                  <a:gd name="T23" fmla="*/ 8 h 188"/>
                  <a:gd name="T24" fmla="*/ 22 w 185"/>
                  <a:gd name="T25" fmla="*/ 7 h 188"/>
                  <a:gd name="T26" fmla="*/ 28 w 185"/>
                  <a:gd name="T27" fmla="*/ 21 h 188"/>
                  <a:gd name="T28" fmla="*/ 55 w 185"/>
                  <a:gd name="T29" fmla="*/ 24 h 188"/>
                  <a:gd name="T30" fmla="*/ 124 w 185"/>
                  <a:gd name="T31" fmla="*/ 21 h 188"/>
                  <a:gd name="T32" fmla="*/ 151 w 185"/>
                  <a:gd name="T33" fmla="*/ 16 h 188"/>
                  <a:gd name="T34" fmla="*/ 156 w 185"/>
                  <a:gd name="T35" fmla="*/ 1 h 188"/>
                  <a:gd name="T36" fmla="*/ 178 w 185"/>
                  <a:gd name="T37" fmla="*/ 0 h 188"/>
                  <a:gd name="T38" fmla="*/ 181 w 185"/>
                  <a:gd name="T39" fmla="*/ 79 h 188"/>
                  <a:gd name="T40" fmla="*/ 160 w 185"/>
                  <a:gd name="T41" fmla="*/ 80 h 188"/>
                  <a:gd name="T42" fmla="*/ 153 w 185"/>
                  <a:gd name="T43" fmla="*/ 66 h 188"/>
                  <a:gd name="T44" fmla="*/ 126 w 185"/>
                  <a:gd name="T45" fmla="*/ 63 h 188"/>
                  <a:gd name="T46" fmla="*/ 96 w 185"/>
                  <a:gd name="T47" fmla="*/ 64 h 188"/>
                  <a:gd name="T48" fmla="*/ 99 w 185"/>
                  <a:gd name="T49" fmla="*/ 124 h 188"/>
                  <a:gd name="T50" fmla="*/ 129 w 185"/>
                  <a:gd name="T51" fmla="*/ 123 h 188"/>
                  <a:gd name="T52" fmla="*/ 156 w 185"/>
                  <a:gd name="T53" fmla="*/ 118 h 188"/>
                  <a:gd name="T54" fmla="*/ 161 w 185"/>
                  <a:gd name="T55" fmla="*/ 103 h 188"/>
                  <a:gd name="T56" fmla="*/ 182 w 185"/>
                  <a:gd name="T57" fmla="*/ 102 h 188"/>
                  <a:gd name="T58" fmla="*/ 185 w 185"/>
                  <a:gd name="T59" fmla="*/ 181 h 188"/>
                  <a:gd name="T60" fmla="*/ 163 w 185"/>
                  <a:gd name="T61" fmla="*/ 182 h 188"/>
                  <a:gd name="T62" fmla="*/ 157 w 185"/>
                  <a:gd name="T63" fmla="*/ 167 h 188"/>
                  <a:gd name="T64" fmla="*/ 130 w 185"/>
                  <a:gd name="T65" fmla="*/ 164 h 188"/>
                  <a:gd name="T66" fmla="*/ 61 w 185"/>
                  <a:gd name="T67" fmla="*/ 167 h 188"/>
                  <a:gd name="T68" fmla="*/ 34 w 185"/>
                  <a:gd name="T69" fmla="*/ 172 h 188"/>
                  <a:gd name="T70" fmla="*/ 29 w 185"/>
                  <a:gd name="T71" fmla="*/ 187 h 188"/>
                  <a:gd name="T72" fmla="*/ 7 w 185"/>
                  <a:gd name="T73"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5" h="188">
                    <a:moveTo>
                      <a:pt x="7" y="188"/>
                    </a:moveTo>
                    <a:cubicBezTo>
                      <a:pt x="4" y="109"/>
                      <a:pt x="4" y="109"/>
                      <a:pt x="4" y="109"/>
                    </a:cubicBezTo>
                    <a:cubicBezTo>
                      <a:pt x="25" y="108"/>
                      <a:pt x="25" y="108"/>
                      <a:pt x="25" y="108"/>
                    </a:cubicBezTo>
                    <a:cubicBezTo>
                      <a:pt x="25" y="116"/>
                      <a:pt x="28" y="121"/>
                      <a:pt x="32" y="123"/>
                    </a:cubicBezTo>
                    <a:cubicBezTo>
                      <a:pt x="36" y="125"/>
                      <a:pt x="45" y="126"/>
                      <a:pt x="59" y="126"/>
                    </a:cubicBezTo>
                    <a:cubicBezTo>
                      <a:pt x="77" y="125"/>
                      <a:pt x="77" y="125"/>
                      <a:pt x="77" y="125"/>
                    </a:cubicBezTo>
                    <a:cubicBezTo>
                      <a:pt x="74" y="65"/>
                      <a:pt x="74" y="65"/>
                      <a:pt x="74" y="65"/>
                    </a:cubicBezTo>
                    <a:cubicBezTo>
                      <a:pt x="56" y="66"/>
                      <a:pt x="56" y="66"/>
                      <a:pt x="56" y="66"/>
                    </a:cubicBezTo>
                    <a:cubicBezTo>
                      <a:pt x="42" y="66"/>
                      <a:pt x="33" y="68"/>
                      <a:pt x="29" y="71"/>
                    </a:cubicBezTo>
                    <a:cubicBezTo>
                      <a:pt x="26" y="73"/>
                      <a:pt x="24" y="78"/>
                      <a:pt x="24" y="86"/>
                    </a:cubicBezTo>
                    <a:cubicBezTo>
                      <a:pt x="3" y="87"/>
                      <a:pt x="3" y="87"/>
                      <a:pt x="3" y="87"/>
                    </a:cubicBezTo>
                    <a:cubicBezTo>
                      <a:pt x="0" y="8"/>
                      <a:pt x="0" y="8"/>
                      <a:pt x="0" y="8"/>
                    </a:cubicBezTo>
                    <a:cubicBezTo>
                      <a:pt x="22" y="7"/>
                      <a:pt x="22" y="7"/>
                      <a:pt x="22" y="7"/>
                    </a:cubicBezTo>
                    <a:cubicBezTo>
                      <a:pt x="22" y="14"/>
                      <a:pt x="24" y="19"/>
                      <a:pt x="28" y="21"/>
                    </a:cubicBezTo>
                    <a:cubicBezTo>
                      <a:pt x="32" y="24"/>
                      <a:pt x="41" y="25"/>
                      <a:pt x="55" y="24"/>
                    </a:cubicBezTo>
                    <a:cubicBezTo>
                      <a:pt x="124" y="21"/>
                      <a:pt x="124" y="21"/>
                      <a:pt x="124" y="21"/>
                    </a:cubicBezTo>
                    <a:cubicBezTo>
                      <a:pt x="138" y="21"/>
                      <a:pt x="147" y="19"/>
                      <a:pt x="151" y="16"/>
                    </a:cubicBezTo>
                    <a:cubicBezTo>
                      <a:pt x="154" y="14"/>
                      <a:pt x="156" y="9"/>
                      <a:pt x="156" y="1"/>
                    </a:cubicBezTo>
                    <a:cubicBezTo>
                      <a:pt x="178" y="0"/>
                      <a:pt x="178" y="0"/>
                      <a:pt x="178" y="0"/>
                    </a:cubicBezTo>
                    <a:cubicBezTo>
                      <a:pt x="181" y="79"/>
                      <a:pt x="181" y="79"/>
                      <a:pt x="181" y="79"/>
                    </a:cubicBezTo>
                    <a:cubicBezTo>
                      <a:pt x="160" y="80"/>
                      <a:pt x="160" y="80"/>
                      <a:pt x="160" y="80"/>
                    </a:cubicBezTo>
                    <a:cubicBezTo>
                      <a:pt x="160" y="73"/>
                      <a:pt x="157" y="68"/>
                      <a:pt x="153" y="66"/>
                    </a:cubicBezTo>
                    <a:cubicBezTo>
                      <a:pt x="149" y="63"/>
                      <a:pt x="140" y="62"/>
                      <a:pt x="126" y="63"/>
                    </a:cubicBezTo>
                    <a:cubicBezTo>
                      <a:pt x="96" y="64"/>
                      <a:pt x="96" y="64"/>
                      <a:pt x="96" y="64"/>
                    </a:cubicBezTo>
                    <a:cubicBezTo>
                      <a:pt x="99" y="124"/>
                      <a:pt x="99" y="124"/>
                      <a:pt x="99" y="124"/>
                    </a:cubicBezTo>
                    <a:cubicBezTo>
                      <a:pt x="129" y="123"/>
                      <a:pt x="129" y="123"/>
                      <a:pt x="129" y="123"/>
                    </a:cubicBezTo>
                    <a:cubicBezTo>
                      <a:pt x="143" y="122"/>
                      <a:pt x="152" y="121"/>
                      <a:pt x="156" y="118"/>
                    </a:cubicBezTo>
                    <a:cubicBezTo>
                      <a:pt x="159" y="115"/>
                      <a:pt x="161" y="110"/>
                      <a:pt x="161" y="103"/>
                    </a:cubicBezTo>
                    <a:cubicBezTo>
                      <a:pt x="182" y="102"/>
                      <a:pt x="182" y="102"/>
                      <a:pt x="182" y="102"/>
                    </a:cubicBezTo>
                    <a:cubicBezTo>
                      <a:pt x="185" y="181"/>
                      <a:pt x="185" y="181"/>
                      <a:pt x="185" y="181"/>
                    </a:cubicBezTo>
                    <a:cubicBezTo>
                      <a:pt x="163" y="182"/>
                      <a:pt x="163" y="182"/>
                      <a:pt x="163" y="182"/>
                    </a:cubicBezTo>
                    <a:cubicBezTo>
                      <a:pt x="163" y="175"/>
                      <a:pt x="161" y="170"/>
                      <a:pt x="157" y="167"/>
                    </a:cubicBezTo>
                    <a:cubicBezTo>
                      <a:pt x="153" y="165"/>
                      <a:pt x="144" y="164"/>
                      <a:pt x="130" y="164"/>
                    </a:cubicBezTo>
                    <a:cubicBezTo>
                      <a:pt x="61" y="167"/>
                      <a:pt x="61" y="167"/>
                      <a:pt x="61" y="167"/>
                    </a:cubicBezTo>
                    <a:cubicBezTo>
                      <a:pt x="47" y="168"/>
                      <a:pt x="38" y="169"/>
                      <a:pt x="34" y="172"/>
                    </a:cubicBezTo>
                    <a:cubicBezTo>
                      <a:pt x="31" y="175"/>
                      <a:pt x="29" y="180"/>
                      <a:pt x="29" y="187"/>
                    </a:cubicBezTo>
                    <a:lnTo>
                      <a:pt x="7"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4" name="Freeform 34"/>
              <p:cNvSpPr>
                <a:spLocks/>
              </p:cNvSpPr>
              <p:nvPr/>
            </p:nvSpPr>
            <p:spPr bwMode="auto">
              <a:xfrm>
                <a:off x="3880648" y="848810"/>
                <a:ext cx="58120" cy="33313"/>
              </a:xfrm>
              <a:custGeom>
                <a:avLst/>
                <a:gdLst>
                  <a:gd name="T0" fmla="*/ 15 w 191"/>
                  <a:gd name="T1" fmla="*/ 111 h 111"/>
                  <a:gd name="T2" fmla="*/ 7 w 191"/>
                  <a:gd name="T3" fmla="*/ 67 h 111"/>
                  <a:gd name="T4" fmla="*/ 0 w 191"/>
                  <a:gd name="T5" fmla="*/ 31 h 111"/>
                  <a:gd name="T6" fmla="*/ 22 w 191"/>
                  <a:gd name="T7" fmla="*/ 27 h 111"/>
                  <a:gd name="T8" fmla="*/ 31 w 191"/>
                  <a:gd name="T9" fmla="*/ 42 h 111"/>
                  <a:gd name="T10" fmla="*/ 58 w 191"/>
                  <a:gd name="T11" fmla="*/ 41 h 111"/>
                  <a:gd name="T12" fmla="*/ 126 w 191"/>
                  <a:gd name="T13" fmla="*/ 29 h 111"/>
                  <a:gd name="T14" fmla="*/ 151 w 191"/>
                  <a:gd name="T15" fmla="*/ 20 h 111"/>
                  <a:gd name="T16" fmla="*/ 155 w 191"/>
                  <a:gd name="T17" fmla="*/ 4 h 111"/>
                  <a:gd name="T18" fmla="*/ 176 w 191"/>
                  <a:gd name="T19" fmla="*/ 0 h 111"/>
                  <a:gd name="T20" fmla="*/ 191 w 191"/>
                  <a:gd name="T21" fmla="*/ 79 h 111"/>
                  <a:gd name="T22" fmla="*/ 169 w 191"/>
                  <a:gd name="T23" fmla="*/ 83 h 111"/>
                  <a:gd name="T24" fmla="*/ 160 w 191"/>
                  <a:gd name="T25" fmla="*/ 69 h 111"/>
                  <a:gd name="T26" fmla="*/ 133 w 191"/>
                  <a:gd name="T27" fmla="*/ 70 h 111"/>
                  <a:gd name="T28" fmla="*/ 65 w 191"/>
                  <a:gd name="T29" fmla="*/ 82 h 111"/>
                  <a:gd name="T30" fmla="*/ 40 w 191"/>
                  <a:gd name="T31" fmla="*/ 90 h 111"/>
                  <a:gd name="T32" fmla="*/ 37 w 191"/>
                  <a:gd name="T33" fmla="*/ 107 h 111"/>
                  <a:gd name="T34" fmla="*/ 15 w 191"/>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1" h="111">
                    <a:moveTo>
                      <a:pt x="15" y="111"/>
                    </a:moveTo>
                    <a:cubicBezTo>
                      <a:pt x="15" y="111"/>
                      <a:pt x="11" y="94"/>
                      <a:pt x="7" y="67"/>
                    </a:cubicBezTo>
                    <a:cubicBezTo>
                      <a:pt x="3" y="40"/>
                      <a:pt x="0" y="31"/>
                      <a:pt x="0" y="31"/>
                    </a:cubicBezTo>
                    <a:cubicBezTo>
                      <a:pt x="22" y="27"/>
                      <a:pt x="22" y="27"/>
                      <a:pt x="22" y="27"/>
                    </a:cubicBezTo>
                    <a:cubicBezTo>
                      <a:pt x="24" y="35"/>
                      <a:pt x="27" y="40"/>
                      <a:pt x="31" y="42"/>
                    </a:cubicBezTo>
                    <a:cubicBezTo>
                      <a:pt x="35" y="44"/>
                      <a:pt x="44" y="43"/>
                      <a:pt x="58" y="41"/>
                    </a:cubicBezTo>
                    <a:cubicBezTo>
                      <a:pt x="126" y="29"/>
                      <a:pt x="126" y="29"/>
                      <a:pt x="126" y="29"/>
                    </a:cubicBezTo>
                    <a:cubicBezTo>
                      <a:pt x="139" y="26"/>
                      <a:pt x="148" y="24"/>
                      <a:pt x="151" y="20"/>
                    </a:cubicBezTo>
                    <a:cubicBezTo>
                      <a:pt x="154" y="17"/>
                      <a:pt x="156" y="11"/>
                      <a:pt x="155" y="4"/>
                    </a:cubicBezTo>
                    <a:cubicBezTo>
                      <a:pt x="176" y="0"/>
                      <a:pt x="176" y="0"/>
                      <a:pt x="176" y="0"/>
                    </a:cubicBezTo>
                    <a:cubicBezTo>
                      <a:pt x="191" y="79"/>
                      <a:pt x="191" y="79"/>
                      <a:pt x="191" y="79"/>
                    </a:cubicBezTo>
                    <a:cubicBezTo>
                      <a:pt x="169" y="83"/>
                      <a:pt x="169" y="83"/>
                      <a:pt x="169" y="83"/>
                    </a:cubicBezTo>
                    <a:cubicBezTo>
                      <a:pt x="167" y="76"/>
                      <a:pt x="164" y="71"/>
                      <a:pt x="160" y="69"/>
                    </a:cubicBezTo>
                    <a:cubicBezTo>
                      <a:pt x="156" y="67"/>
                      <a:pt x="147" y="67"/>
                      <a:pt x="133" y="70"/>
                    </a:cubicBezTo>
                    <a:cubicBezTo>
                      <a:pt x="65" y="82"/>
                      <a:pt x="65" y="82"/>
                      <a:pt x="65" y="82"/>
                    </a:cubicBezTo>
                    <a:cubicBezTo>
                      <a:pt x="51" y="84"/>
                      <a:pt x="43" y="87"/>
                      <a:pt x="40" y="90"/>
                    </a:cubicBezTo>
                    <a:cubicBezTo>
                      <a:pt x="37" y="94"/>
                      <a:pt x="36" y="99"/>
                      <a:pt x="37" y="107"/>
                    </a:cubicBezTo>
                    <a:lnTo>
                      <a:pt x="1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5" name="Freeform 35"/>
              <p:cNvSpPr>
                <a:spLocks/>
              </p:cNvSpPr>
              <p:nvPr/>
            </p:nvSpPr>
            <p:spPr bwMode="auto">
              <a:xfrm>
                <a:off x="3867181" y="798487"/>
                <a:ext cx="65916" cy="56702"/>
              </a:xfrm>
              <a:custGeom>
                <a:avLst/>
                <a:gdLst>
                  <a:gd name="T0" fmla="*/ 45 w 217"/>
                  <a:gd name="T1" fmla="*/ 187 h 187"/>
                  <a:gd name="T2" fmla="*/ 26 w 217"/>
                  <a:gd name="T3" fmla="*/ 122 h 187"/>
                  <a:gd name="T4" fmla="*/ 109 w 217"/>
                  <a:gd name="T5" fmla="*/ 41 h 187"/>
                  <a:gd name="T6" fmla="*/ 63 w 217"/>
                  <a:gd name="T7" fmla="*/ 54 h 187"/>
                  <a:gd name="T8" fmla="*/ 39 w 217"/>
                  <a:gd name="T9" fmla="*/ 65 h 187"/>
                  <a:gd name="T10" fmla="*/ 37 w 217"/>
                  <a:gd name="T11" fmla="*/ 81 h 187"/>
                  <a:gd name="T12" fmla="*/ 16 w 217"/>
                  <a:gd name="T13" fmla="*/ 87 h 187"/>
                  <a:gd name="T14" fmla="*/ 0 w 217"/>
                  <a:gd name="T15" fmla="*/ 30 h 187"/>
                  <a:gd name="T16" fmla="*/ 21 w 217"/>
                  <a:gd name="T17" fmla="*/ 24 h 187"/>
                  <a:gd name="T18" fmla="*/ 31 w 217"/>
                  <a:gd name="T19" fmla="*/ 37 h 187"/>
                  <a:gd name="T20" fmla="*/ 58 w 217"/>
                  <a:gd name="T21" fmla="*/ 33 h 187"/>
                  <a:gd name="T22" fmla="*/ 177 w 217"/>
                  <a:gd name="T23" fmla="*/ 0 h 187"/>
                  <a:gd name="T24" fmla="*/ 185 w 217"/>
                  <a:gd name="T25" fmla="*/ 28 h 187"/>
                  <a:gd name="T26" fmla="*/ 73 w 217"/>
                  <a:gd name="T27" fmla="*/ 137 h 187"/>
                  <a:gd name="T28" fmla="*/ 153 w 217"/>
                  <a:gd name="T29" fmla="*/ 114 h 187"/>
                  <a:gd name="T30" fmla="*/ 178 w 217"/>
                  <a:gd name="T31" fmla="*/ 104 h 187"/>
                  <a:gd name="T32" fmla="*/ 180 w 217"/>
                  <a:gd name="T33" fmla="*/ 88 h 187"/>
                  <a:gd name="T34" fmla="*/ 200 w 217"/>
                  <a:gd name="T35" fmla="*/ 82 h 187"/>
                  <a:gd name="T36" fmla="*/ 217 w 217"/>
                  <a:gd name="T37" fmla="*/ 139 h 187"/>
                  <a:gd name="T38" fmla="*/ 195 w 217"/>
                  <a:gd name="T39" fmla="*/ 145 h 187"/>
                  <a:gd name="T40" fmla="*/ 185 w 217"/>
                  <a:gd name="T41" fmla="*/ 132 h 187"/>
                  <a:gd name="T42" fmla="*/ 158 w 217"/>
                  <a:gd name="T43" fmla="*/ 136 h 187"/>
                  <a:gd name="T44" fmla="*/ 93 w 217"/>
                  <a:gd name="T45" fmla="*/ 154 h 187"/>
                  <a:gd name="T46" fmla="*/ 68 w 217"/>
                  <a:gd name="T47" fmla="*/ 165 h 187"/>
                  <a:gd name="T48" fmla="*/ 66 w 217"/>
                  <a:gd name="T49" fmla="*/ 181 h 187"/>
                  <a:gd name="T50" fmla="*/ 45 w 217"/>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7" h="187">
                    <a:moveTo>
                      <a:pt x="45" y="187"/>
                    </a:moveTo>
                    <a:cubicBezTo>
                      <a:pt x="26" y="122"/>
                      <a:pt x="26" y="122"/>
                      <a:pt x="26" y="122"/>
                    </a:cubicBezTo>
                    <a:cubicBezTo>
                      <a:pt x="109" y="41"/>
                      <a:pt x="109" y="41"/>
                      <a:pt x="109" y="41"/>
                    </a:cubicBezTo>
                    <a:cubicBezTo>
                      <a:pt x="63" y="54"/>
                      <a:pt x="63" y="54"/>
                      <a:pt x="63" y="54"/>
                    </a:cubicBezTo>
                    <a:cubicBezTo>
                      <a:pt x="50" y="58"/>
                      <a:pt x="41" y="62"/>
                      <a:pt x="39" y="65"/>
                    </a:cubicBezTo>
                    <a:cubicBezTo>
                      <a:pt x="36" y="68"/>
                      <a:pt x="35" y="73"/>
                      <a:pt x="37" y="81"/>
                    </a:cubicBezTo>
                    <a:cubicBezTo>
                      <a:pt x="16" y="87"/>
                      <a:pt x="16" y="87"/>
                      <a:pt x="16" y="87"/>
                    </a:cubicBezTo>
                    <a:cubicBezTo>
                      <a:pt x="0" y="30"/>
                      <a:pt x="0" y="30"/>
                      <a:pt x="0" y="30"/>
                    </a:cubicBezTo>
                    <a:cubicBezTo>
                      <a:pt x="21" y="24"/>
                      <a:pt x="21" y="24"/>
                      <a:pt x="21" y="24"/>
                    </a:cubicBezTo>
                    <a:cubicBezTo>
                      <a:pt x="23" y="31"/>
                      <a:pt x="26" y="35"/>
                      <a:pt x="31" y="37"/>
                    </a:cubicBezTo>
                    <a:cubicBezTo>
                      <a:pt x="35" y="38"/>
                      <a:pt x="44" y="37"/>
                      <a:pt x="58" y="33"/>
                    </a:cubicBezTo>
                    <a:cubicBezTo>
                      <a:pt x="177" y="0"/>
                      <a:pt x="177" y="0"/>
                      <a:pt x="177" y="0"/>
                    </a:cubicBezTo>
                    <a:cubicBezTo>
                      <a:pt x="185" y="28"/>
                      <a:pt x="185" y="28"/>
                      <a:pt x="185" y="28"/>
                    </a:cubicBezTo>
                    <a:cubicBezTo>
                      <a:pt x="73" y="137"/>
                      <a:pt x="73" y="137"/>
                      <a:pt x="73" y="137"/>
                    </a:cubicBezTo>
                    <a:cubicBezTo>
                      <a:pt x="153" y="114"/>
                      <a:pt x="153" y="114"/>
                      <a:pt x="153" y="114"/>
                    </a:cubicBezTo>
                    <a:cubicBezTo>
                      <a:pt x="167" y="111"/>
                      <a:pt x="175" y="107"/>
                      <a:pt x="178" y="104"/>
                    </a:cubicBezTo>
                    <a:cubicBezTo>
                      <a:pt x="181" y="100"/>
                      <a:pt x="181" y="95"/>
                      <a:pt x="180" y="88"/>
                    </a:cubicBezTo>
                    <a:cubicBezTo>
                      <a:pt x="200" y="82"/>
                      <a:pt x="200" y="82"/>
                      <a:pt x="200" y="82"/>
                    </a:cubicBezTo>
                    <a:cubicBezTo>
                      <a:pt x="217" y="139"/>
                      <a:pt x="217" y="139"/>
                      <a:pt x="217" y="139"/>
                    </a:cubicBezTo>
                    <a:cubicBezTo>
                      <a:pt x="195" y="145"/>
                      <a:pt x="195" y="145"/>
                      <a:pt x="195" y="145"/>
                    </a:cubicBezTo>
                    <a:cubicBezTo>
                      <a:pt x="193" y="138"/>
                      <a:pt x="190" y="134"/>
                      <a:pt x="185" y="132"/>
                    </a:cubicBezTo>
                    <a:cubicBezTo>
                      <a:pt x="181" y="131"/>
                      <a:pt x="172" y="132"/>
                      <a:pt x="158" y="136"/>
                    </a:cubicBezTo>
                    <a:cubicBezTo>
                      <a:pt x="93" y="154"/>
                      <a:pt x="93" y="154"/>
                      <a:pt x="93" y="154"/>
                    </a:cubicBezTo>
                    <a:cubicBezTo>
                      <a:pt x="79" y="158"/>
                      <a:pt x="71" y="162"/>
                      <a:pt x="68" y="165"/>
                    </a:cubicBezTo>
                    <a:cubicBezTo>
                      <a:pt x="65" y="169"/>
                      <a:pt x="64" y="174"/>
                      <a:pt x="66" y="181"/>
                    </a:cubicBezTo>
                    <a:lnTo>
                      <a:pt x="45" y="1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6" name="Freeform 36"/>
              <p:cNvSpPr>
                <a:spLocks noEditPoints="1"/>
              </p:cNvSpPr>
              <p:nvPr/>
            </p:nvSpPr>
            <p:spPr bwMode="auto">
              <a:xfrm>
                <a:off x="3856549" y="744620"/>
                <a:ext cx="62372" cy="51032"/>
              </a:xfrm>
              <a:custGeom>
                <a:avLst/>
                <a:gdLst>
                  <a:gd name="T0" fmla="*/ 88 w 207"/>
                  <a:gd name="T1" fmla="*/ 106 h 168"/>
                  <a:gd name="T2" fmla="*/ 102 w 207"/>
                  <a:gd name="T3" fmla="*/ 136 h 168"/>
                  <a:gd name="T4" fmla="*/ 48 w 207"/>
                  <a:gd name="T5" fmla="*/ 141 h 168"/>
                  <a:gd name="T6" fmla="*/ 88 w 207"/>
                  <a:gd name="T7" fmla="*/ 106 h 168"/>
                  <a:gd name="T8" fmla="*/ 148 w 207"/>
                  <a:gd name="T9" fmla="*/ 157 h 168"/>
                  <a:gd name="T10" fmla="*/ 152 w 207"/>
                  <a:gd name="T11" fmla="*/ 156 h 168"/>
                  <a:gd name="T12" fmla="*/ 187 w 207"/>
                  <a:gd name="T13" fmla="*/ 168 h 168"/>
                  <a:gd name="T14" fmla="*/ 207 w 207"/>
                  <a:gd name="T15" fmla="*/ 159 h 168"/>
                  <a:gd name="T16" fmla="*/ 180 w 207"/>
                  <a:gd name="T17" fmla="*/ 99 h 168"/>
                  <a:gd name="T18" fmla="*/ 160 w 207"/>
                  <a:gd name="T19" fmla="*/ 108 h 168"/>
                  <a:gd name="T20" fmla="*/ 163 w 207"/>
                  <a:gd name="T21" fmla="*/ 122 h 168"/>
                  <a:gd name="T22" fmla="*/ 156 w 207"/>
                  <a:gd name="T23" fmla="*/ 129 h 168"/>
                  <a:gd name="T24" fmla="*/ 153 w 207"/>
                  <a:gd name="T25" fmla="*/ 130 h 168"/>
                  <a:gd name="T26" fmla="*/ 151 w 207"/>
                  <a:gd name="T27" fmla="*/ 131 h 168"/>
                  <a:gd name="T28" fmla="*/ 125 w 207"/>
                  <a:gd name="T29" fmla="*/ 135 h 168"/>
                  <a:gd name="T30" fmla="*/ 105 w 207"/>
                  <a:gd name="T31" fmla="*/ 90 h 168"/>
                  <a:gd name="T32" fmla="*/ 124 w 207"/>
                  <a:gd name="T33" fmla="*/ 72 h 168"/>
                  <a:gd name="T34" fmla="*/ 127 w 207"/>
                  <a:gd name="T35" fmla="*/ 70 h 168"/>
                  <a:gd name="T36" fmla="*/ 131 w 207"/>
                  <a:gd name="T37" fmla="*/ 68 h 168"/>
                  <a:gd name="T38" fmla="*/ 140 w 207"/>
                  <a:gd name="T39" fmla="*/ 68 h 168"/>
                  <a:gd name="T40" fmla="*/ 147 w 207"/>
                  <a:gd name="T41" fmla="*/ 78 h 168"/>
                  <a:gd name="T42" fmla="*/ 147 w 207"/>
                  <a:gd name="T43" fmla="*/ 80 h 168"/>
                  <a:gd name="T44" fmla="*/ 167 w 207"/>
                  <a:gd name="T45" fmla="*/ 71 h 168"/>
                  <a:gd name="T46" fmla="*/ 135 w 207"/>
                  <a:gd name="T47" fmla="*/ 0 h 168"/>
                  <a:gd name="T48" fmla="*/ 115 w 207"/>
                  <a:gd name="T49" fmla="*/ 9 h 168"/>
                  <a:gd name="T50" fmla="*/ 103 w 207"/>
                  <a:gd name="T51" fmla="*/ 38 h 168"/>
                  <a:gd name="T52" fmla="*/ 102 w 207"/>
                  <a:gd name="T53" fmla="*/ 39 h 168"/>
                  <a:gd name="T54" fmla="*/ 0 w 207"/>
                  <a:gd name="T55" fmla="*/ 133 h 168"/>
                  <a:gd name="T56" fmla="*/ 15 w 207"/>
                  <a:gd name="T57" fmla="*/ 166 h 168"/>
                  <a:gd name="T58" fmla="*/ 148 w 207"/>
                  <a:gd name="T59" fmla="*/ 15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7" h="168">
                    <a:moveTo>
                      <a:pt x="88" y="106"/>
                    </a:moveTo>
                    <a:cubicBezTo>
                      <a:pt x="102" y="136"/>
                      <a:pt x="102" y="136"/>
                      <a:pt x="102" y="136"/>
                    </a:cubicBezTo>
                    <a:cubicBezTo>
                      <a:pt x="48" y="141"/>
                      <a:pt x="48" y="141"/>
                      <a:pt x="48" y="141"/>
                    </a:cubicBezTo>
                    <a:lnTo>
                      <a:pt x="88" y="106"/>
                    </a:lnTo>
                    <a:close/>
                    <a:moveTo>
                      <a:pt x="148" y="157"/>
                    </a:moveTo>
                    <a:cubicBezTo>
                      <a:pt x="149" y="156"/>
                      <a:pt x="150" y="156"/>
                      <a:pt x="152" y="156"/>
                    </a:cubicBezTo>
                    <a:cubicBezTo>
                      <a:pt x="169" y="155"/>
                      <a:pt x="181" y="159"/>
                      <a:pt x="187" y="168"/>
                    </a:cubicBezTo>
                    <a:cubicBezTo>
                      <a:pt x="207" y="159"/>
                      <a:pt x="207" y="159"/>
                      <a:pt x="207" y="159"/>
                    </a:cubicBezTo>
                    <a:cubicBezTo>
                      <a:pt x="180" y="99"/>
                      <a:pt x="180" y="99"/>
                      <a:pt x="180" y="99"/>
                    </a:cubicBezTo>
                    <a:cubicBezTo>
                      <a:pt x="160" y="108"/>
                      <a:pt x="160" y="108"/>
                      <a:pt x="160" y="108"/>
                    </a:cubicBezTo>
                    <a:cubicBezTo>
                      <a:pt x="163" y="114"/>
                      <a:pt x="164" y="119"/>
                      <a:pt x="163" y="122"/>
                    </a:cubicBezTo>
                    <a:cubicBezTo>
                      <a:pt x="162" y="125"/>
                      <a:pt x="160" y="127"/>
                      <a:pt x="156" y="129"/>
                    </a:cubicBezTo>
                    <a:cubicBezTo>
                      <a:pt x="155" y="129"/>
                      <a:pt x="154" y="130"/>
                      <a:pt x="153" y="130"/>
                    </a:cubicBezTo>
                    <a:cubicBezTo>
                      <a:pt x="153" y="130"/>
                      <a:pt x="152" y="130"/>
                      <a:pt x="151" y="131"/>
                    </a:cubicBezTo>
                    <a:cubicBezTo>
                      <a:pt x="125" y="135"/>
                      <a:pt x="125" y="135"/>
                      <a:pt x="125" y="135"/>
                    </a:cubicBezTo>
                    <a:cubicBezTo>
                      <a:pt x="105" y="90"/>
                      <a:pt x="105" y="90"/>
                      <a:pt x="105" y="90"/>
                    </a:cubicBezTo>
                    <a:cubicBezTo>
                      <a:pt x="124" y="72"/>
                      <a:pt x="124" y="72"/>
                      <a:pt x="124" y="72"/>
                    </a:cubicBezTo>
                    <a:cubicBezTo>
                      <a:pt x="125" y="72"/>
                      <a:pt x="126" y="71"/>
                      <a:pt x="127" y="70"/>
                    </a:cubicBezTo>
                    <a:cubicBezTo>
                      <a:pt x="128" y="70"/>
                      <a:pt x="129" y="69"/>
                      <a:pt x="131" y="68"/>
                    </a:cubicBezTo>
                    <a:cubicBezTo>
                      <a:pt x="134" y="67"/>
                      <a:pt x="137" y="67"/>
                      <a:pt x="140" y="68"/>
                    </a:cubicBezTo>
                    <a:cubicBezTo>
                      <a:pt x="142" y="70"/>
                      <a:pt x="144" y="73"/>
                      <a:pt x="147" y="78"/>
                    </a:cubicBezTo>
                    <a:cubicBezTo>
                      <a:pt x="147" y="80"/>
                      <a:pt x="147" y="80"/>
                      <a:pt x="147" y="80"/>
                    </a:cubicBezTo>
                    <a:cubicBezTo>
                      <a:pt x="167" y="71"/>
                      <a:pt x="167" y="71"/>
                      <a:pt x="167" y="71"/>
                    </a:cubicBezTo>
                    <a:cubicBezTo>
                      <a:pt x="135" y="0"/>
                      <a:pt x="135" y="0"/>
                      <a:pt x="135" y="0"/>
                    </a:cubicBezTo>
                    <a:cubicBezTo>
                      <a:pt x="115" y="9"/>
                      <a:pt x="115" y="9"/>
                      <a:pt x="115" y="9"/>
                    </a:cubicBezTo>
                    <a:cubicBezTo>
                      <a:pt x="118" y="18"/>
                      <a:pt x="114" y="28"/>
                      <a:pt x="103" y="38"/>
                    </a:cubicBezTo>
                    <a:cubicBezTo>
                      <a:pt x="102" y="39"/>
                      <a:pt x="102" y="39"/>
                      <a:pt x="102" y="39"/>
                    </a:cubicBezTo>
                    <a:cubicBezTo>
                      <a:pt x="0" y="133"/>
                      <a:pt x="0" y="133"/>
                      <a:pt x="0" y="133"/>
                    </a:cubicBezTo>
                    <a:cubicBezTo>
                      <a:pt x="15" y="166"/>
                      <a:pt x="15" y="166"/>
                      <a:pt x="15" y="166"/>
                    </a:cubicBezTo>
                    <a:lnTo>
                      <a:pt x="148"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7" name="Freeform 37"/>
              <p:cNvSpPr>
                <a:spLocks/>
              </p:cNvSpPr>
              <p:nvPr/>
            </p:nvSpPr>
            <p:spPr bwMode="auto">
              <a:xfrm>
                <a:off x="3797012" y="1110349"/>
                <a:ext cx="70169" cy="73004"/>
              </a:xfrm>
              <a:custGeom>
                <a:avLst/>
                <a:gdLst>
                  <a:gd name="T0" fmla="*/ 0 w 231"/>
                  <a:gd name="T1" fmla="*/ 125 h 239"/>
                  <a:gd name="T2" fmla="*/ 44 w 231"/>
                  <a:gd name="T3" fmla="*/ 73 h 239"/>
                  <a:gd name="T4" fmla="*/ 158 w 231"/>
                  <a:gd name="T5" fmla="*/ 96 h 239"/>
                  <a:gd name="T6" fmla="*/ 122 w 231"/>
                  <a:gd name="T7" fmla="*/ 65 h 239"/>
                  <a:gd name="T8" fmla="*/ 99 w 231"/>
                  <a:gd name="T9" fmla="*/ 51 h 239"/>
                  <a:gd name="T10" fmla="*/ 85 w 231"/>
                  <a:gd name="T11" fmla="*/ 58 h 239"/>
                  <a:gd name="T12" fmla="*/ 68 w 231"/>
                  <a:gd name="T13" fmla="*/ 45 h 239"/>
                  <a:gd name="T14" fmla="*/ 106 w 231"/>
                  <a:gd name="T15" fmla="*/ 0 h 239"/>
                  <a:gd name="T16" fmla="*/ 123 w 231"/>
                  <a:gd name="T17" fmla="*/ 14 h 239"/>
                  <a:gd name="T18" fmla="*/ 118 w 231"/>
                  <a:gd name="T19" fmla="*/ 29 h 239"/>
                  <a:gd name="T20" fmla="*/ 136 w 231"/>
                  <a:gd name="T21" fmla="*/ 49 h 239"/>
                  <a:gd name="T22" fmla="*/ 231 w 231"/>
                  <a:gd name="T23" fmla="*/ 128 h 239"/>
                  <a:gd name="T24" fmla="*/ 212 w 231"/>
                  <a:gd name="T25" fmla="*/ 150 h 239"/>
                  <a:gd name="T26" fmla="*/ 58 w 231"/>
                  <a:gd name="T27" fmla="*/ 120 h 239"/>
                  <a:gd name="T28" fmla="*/ 122 w 231"/>
                  <a:gd name="T29" fmla="*/ 173 h 239"/>
                  <a:gd name="T30" fmla="*/ 145 w 231"/>
                  <a:gd name="T31" fmla="*/ 187 h 239"/>
                  <a:gd name="T32" fmla="*/ 159 w 231"/>
                  <a:gd name="T33" fmla="*/ 180 h 239"/>
                  <a:gd name="T34" fmla="*/ 176 w 231"/>
                  <a:gd name="T35" fmla="*/ 193 h 239"/>
                  <a:gd name="T36" fmla="*/ 137 w 231"/>
                  <a:gd name="T37" fmla="*/ 239 h 239"/>
                  <a:gd name="T38" fmla="*/ 120 w 231"/>
                  <a:gd name="T39" fmla="*/ 225 h 239"/>
                  <a:gd name="T40" fmla="*/ 125 w 231"/>
                  <a:gd name="T41" fmla="*/ 209 h 239"/>
                  <a:gd name="T42" fmla="*/ 107 w 231"/>
                  <a:gd name="T43" fmla="*/ 189 h 239"/>
                  <a:gd name="T44" fmla="*/ 54 w 231"/>
                  <a:gd name="T45" fmla="*/ 146 h 239"/>
                  <a:gd name="T46" fmla="*/ 31 w 231"/>
                  <a:gd name="T47" fmla="*/ 132 h 239"/>
                  <a:gd name="T48" fmla="*/ 17 w 231"/>
                  <a:gd name="T49" fmla="*/ 139 h 239"/>
                  <a:gd name="T50" fmla="*/ 0 w 231"/>
                  <a:gd name="T51" fmla="*/ 12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1" h="239">
                    <a:moveTo>
                      <a:pt x="0" y="125"/>
                    </a:moveTo>
                    <a:cubicBezTo>
                      <a:pt x="44" y="73"/>
                      <a:pt x="44" y="73"/>
                      <a:pt x="44" y="73"/>
                    </a:cubicBezTo>
                    <a:cubicBezTo>
                      <a:pt x="158" y="96"/>
                      <a:pt x="158" y="96"/>
                      <a:pt x="158" y="96"/>
                    </a:cubicBezTo>
                    <a:cubicBezTo>
                      <a:pt x="122" y="65"/>
                      <a:pt x="122" y="65"/>
                      <a:pt x="122" y="65"/>
                    </a:cubicBezTo>
                    <a:cubicBezTo>
                      <a:pt x="111" y="57"/>
                      <a:pt x="103" y="52"/>
                      <a:pt x="99" y="51"/>
                    </a:cubicBezTo>
                    <a:cubicBezTo>
                      <a:pt x="94" y="51"/>
                      <a:pt x="89" y="53"/>
                      <a:pt x="85" y="58"/>
                    </a:cubicBezTo>
                    <a:cubicBezTo>
                      <a:pt x="68" y="45"/>
                      <a:pt x="68" y="45"/>
                      <a:pt x="68" y="45"/>
                    </a:cubicBezTo>
                    <a:cubicBezTo>
                      <a:pt x="106" y="0"/>
                      <a:pt x="106" y="0"/>
                      <a:pt x="106" y="0"/>
                    </a:cubicBezTo>
                    <a:cubicBezTo>
                      <a:pt x="123" y="14"/>
                      <a:pt x="123" y="14"/>
                      <a:pt x="123" y="14"/>
                    </a:cubicBezTo>
                    <a:cubicBezTo>
                      <a:pt x="119" y="19"/>
                      <a:pt x="117" y="25"/>
                      <a:pt x="118" y="29"/>
                    </a:cubicBezTo>
                    <a:cubicBezTo>
                      <a:pt x="119" y="33"/>
                      <a:pt x="126" y="40"/>
                      <a:pt x="136" y="49"/>
                    </a:cubicBezTo>
                    <a:cubicBezTo>
                      <a:pt x="231" y="128"/>
                      <a:pt x="231" y="128"/>
                      <a:pt x="231" y="128"/>
                    </a:cubicBezTo>
                    <a:cubicBezTo>
                      <a:pt x="212" y="150"/>
                      <a:pt x="212" y="150"/>
                      <a:pt x="212" y="150"/>
                    </a:cubicBezTo>
                    <a:cubicBezTo>
                      <a:pt x="58" y="120"/>
                      <a:pt x="58" y="120"/>
                      <a:pt x="58" y="120"/>
                    </a:cubicBezTo>
                    <a:cubicBezTo>
                      <a:pt x="122" y="173"/>
                      <a:pt x="122" y="173"/>
                      <a:pt x="122" y="173"/>
                    </a:cubicBezTo>
                    <a:cubicBezTo>
                      <a:pt x="132" y="182"/>
                      <a:pt x="140" y="187"/>
                      <a:pt x="145" y="187"/>
                    </a:cubicBezTo>
                    <a:cubicBezTo>
                      <a:pt x="149" y="187"/>
                      <a:pt x="154" y="185"/>
                      <a:pt x="159" y="180"/>
                    </a:cubicBezTo>
                    <a:cubicBezTo>
                      <a:pt x="176" y="193"/>
                      <a:pt x="176" y="193"/>
                      <a:pt x="176" y="193"/>
                    </a:cubicBezTo>
                    <a:cubicBezTo>
                      <a:pt x="137" y="239"/>
                      <a:pt x="137" y="239"/>
                      <a:pt x="137" y="239"/>
                    </a:cubicBezTo>
                    <a:cubicBezTo>
                      <a:pt x="120" y="225"/>
                      <a:pt x="120" y="225"/>
                      <a:pt x="120" y="225"/>
                    </a:cubicBezTo>
                    <a:cubicBezTo>
                      <a:pt x="125" y="219"/>
                      <a:pt x="126" y="214"/>
                      <a:pt x="125" y="209"/>
                    </a:cubicBezTo>
                    <a:cubicBezTo>
                      <a:pt x="124" y="205"/>
                      <a:pt x="118" y="198"/>
                      <a:pt x="107" y="189"/>
                    </a:cubicBezTo>
                    <a:cubicBezTo>
                      <a:pt x="54" y="146"/>
                      <a:pt x="54" y="146"/>
                      <a:pt x="54" y="146"/>
                    </a:cubicBezTo>
                    <a:cubicBezTo>
                      <a:pt x="44" y="137"/>
                      <a:pt x="36" y="132"/>
                      <a:pt x="31" y="132"/>
                    </a:cubicBezTo>
                    <a:cubicBezTo>
                      <a:pt x="27" y="131"/>
                      <a:pt x="22" y="134"/>
                      <a:pt x="17" y="139"/>
                    </a:cubicBezTo>
                    <a:lnTo>
                      <a:pt x="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8" name="Freeform 38"/>
              <p:cNvSpPr>
                <a:spLocks noEditPoints="1"/>
              </p:cNvSpPr>
              <p:nvPr/>
            </p:nvSpPr>
            <p:spPr bwMode="auto">
              <a:xfrm>
                <a:off x="3270390" y="626254"/>
                <a:ext cx="592538" cy="592538"/>
              </a:xfrm>
              <a:custGeom>
                <a:avLst/>
                <a:gdLst>
                  <a:gd name="T0" fmla="*/ 975 w 1950"/>
                  <a:gd name="T1" fmla="*/ 0 h 1950"/>
                  <a:gd name="T2" fmla="*/ 0 w 1950"/>
                  <a:gd name="T3" fmla="*/ 975 h 1950"/>
                  <a:gd name="T4" fmla="*/ 975 w 1950"/>
                  <a:gd name="T5" fmla="*/ 1950 h 1950"/>
                  <a:gd name="T6" fmla="*/ 1950 w 1950"/>
                  <a:gd name="T7" fmla="*/ 975 h 1950"/>
                  <a:gd name="T8" fmla="*/ 975 w 1950"/>
                  <a:gd name="T9" fmla="*/ 0 h 1950"/>
                  <a:gd name="T10" fmla="*/ 975 w 1950"/>
                  <a:gd name="T11" fmla="*/ 1929 h 1950"/>
                  <a:gd name="T12" fmla="*/ 21 w 1950"/>
                  <a:gd name="T13" fmla="*/ 975 h 1950"/>
                  <a:gd name="T14" fmla="*/ 975 w 1950"/>
                  <a:gd name="T15" fmla="*/ 21 h 1950"/>
                  <a:gd name="T16" fmla="*/ 1929 w 1950"/>
                  <a:gd name="T17" fmla="*/ 975 h 1950"/>
                  <a:gd name="T18" fmla="*/ 975 w 1950"/>
                  <a:gd name="T19" fmla="*/ 1929 h 1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0" h="1950">
                    <a:moveTo>
                      <a:pt x="975" y="0"/>
                    </a:moveTo>
                    <a:cubicBezTo>
                      <a:pt x="436" y="0"/>
                      <a:pt x="0" y="436"/>
                      <a:pt x="0" y="975"/>
                    </a:cubicBezTo>
                    <a:cubicBezTo>
                      <a:pt x="0" y="1514"/>
                      <a:pt x="436" y="1950"/>
                      <a:pt x="975" y="1950"/>
                    </a:cubicBezTo>
                    <a:cubicBezTo>
                      <a:pt x="1513" y="1950"/>
                      <a:pt x="1950" y="1514"/>
                      <a:pt x="1950" y="975"/>
                    </a:cubicBezTo>
                    <a:cubicBezTo>
                      <a:pt x="1950" y="436"/>
                      <a:pt x="1513" y="0"/>
                      <a:pt x="975" y="0"/>
                    </a:cubicBezTo>
                    <a:close/>
                    <a:moveTo>
                      <a:pt x="975" y="1929"/>
                    </a:moveTo>
                    <a:cubicBezTo>
                      <a:pt x="448" y="1929"/>
                      <a:pt x="21" y="1502"/>
                      <a:pt x="21" y="975"/>
                    </a:cubicBezTo>
                    <a:cubicBezTo>
                      <a:pt x="21" y="448"/>
                      <a:pt x="448" y="21"/>
                      <a:pt x="975" y="21"/>
                    </a:cubicBezTo>
                    <a:cubicBezTo>
                      <a:pt x="1501" y="21"/>
                      <a:pt x="1929" y="448"/>
                      <a:pt x="1929" y="975"/>
                    </a:cubicBezTo>
                    <a:cubicBezTo>
                      <a:pt x="1929" y="1502"/>
                      <a:pt x="1501" y="1929"/>
                      <a:pt x="975" y="19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9" name="Freeform 39"/>
              <p:cNvSpPr>
                <a:spLocks/>
              </p:cNvSpPr>
              <p:nvPr/>
            </p:nvSpPr>
            <p:spPr bwMode="auto">
              <a:xfrm>
                <a:off x="3404349" y="646100"/>
                <a:ext cx="434481" cy="362185"/>
              </a:xfrm>
              <a:custGeom>
                <a:avLst/>
                <a:gdLst>
                  <a:gd name="T0" fmla="*/ 534 w 1430"/>
                  <a:gd name="T1" fmla="*/ 0 h 1191"/>
                  <a:gd name="T2" fmla="*/ 0 w 1430"/>
                  <a:gd name="T3" fmla="*/ 948 h 1191"/>
                  <a:gd name="T4" fmla="*/ 11 w 1430"/>
                  <a:gd name="T5" fmla="*/ 1122 h 1191"/>
                  <a:gd name="T6" fmla="*/ 175 w 1430"/>
                  <a:gd name="T7" fmla="*/ 1164 h 1191"/>
                  <a:gd name="T8" fmla="*/ 156 w 1430"/>
                  <a:gd name="T9" fmla="*/ 926 h 1191"/>
                  <a:gd name="T10" fmla="*/ 506 w 1430"/>
                  <a:gd name="T11" fmla="*/ 76 h 1191"/>
                  <a:gd name="T12" fmla="*/ 241 w 1430"/>
                  <a:gd name="T13" fmla="*/ 851 h 1191"/>
                  <a:gd name="T14" fmla="*/ 280 w 1430"/>
                  <a:gd name="T15" fmla="*/ 1179 h 1191"/>
                  <a:gd name="T16" fmla="*/ 518 w 1430"/>
                  <a:gd name="T17" fmla="*/ 1188 h 1191"/>
                  <a:gd name="T18" fmla="*/ 1430 w 1430"/>
                  <a:gd name="T19" fmla="*/ 748 h 1191"/>
                  <a:gd name="T20" fmla="*/ 535 w 1430"/>
                  <a:gd name="T21" fmla="*/ 0 h 1191"/>
                  <a:gd name="T22" fmla="*/ 534 w 1430"/>
                  <a:gd name="T23" fmla="*/ 0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30" h="1191">
                    <a:moveTo>
                      <a:pt x="534" y="0"/>
                    </a:moveTo>
                    <a:cubicBezTo>
                      <a:pt x="230" y="84"/>
                      <a:pt x="0" y="476"/>
                      <a:pt x="0" y="948"/>
                    </a:cubicBezTo>
                    <a:cubicBezTo>
                      <a:pt x="0" y="1008"/>
                      <a:pt x="4" y="1066"/>
                      <a:pt x="11" y="1122"/>
                    </a:cubicBezTo>
                    <a:cubicBezTo>
                      <a:pt x="63" y="1139"/>
                      <a:pt x="118" y="1153"/>
                      <a:pt x="175" y="1164"/>
                    </a:cubicBezTo>
                    <a:cubicBezTo>
                      <a:pt x="163" y="1088"/>
                      <a:pt x="156" y="1008"/>
                      <a:pt x="156" y="926"/>
                    </a:cubicBezTo>
                    <a:cubicBezTo>
                      <a:pt x="156" y="535"/>
                      <a:pt x="302" y="202"/>
                      <a:pt x="506" y="76"/>
                    </a:cubicBezTo>
                    <a:cubicBezTo>
                      <a:pt x="345" y="252"/>
                      <a:pt x="241" y="534"/>
                      <a:pt x="241" y="851"/>
                    </a:cubicBezTo>
                    <a:cubicBezTo>
                      <a:pt x="241" y="967"/>
                      <a:pt x="255" y="1077"/>
                      <a:pt x="280" y="1179"/>
                    </a:cubicBezTo>
                    <a:cubicBezTo>
                      <a:pt x="356" y="1188"/>
                      <a:pt x="436" y="1191"/>
                      <a:pt x="518" y="1188"/>
                    </a:cubicBezTo>
                    <a:cubicBezTo>
                      <a:pt x="946" y="1171"/>
                      <a:pt x="1304" y="988"/>
                      <a:pt x="1430" y="748"/>
                    </a:cubicBezTo>
                    <a:cubicBezTo>
                      <a:pt x="1353" y="323"/>
                      <a:pt x="982" y="0"/>
                      <a:pt x="535" y="0"/>
                    </a:cubicBezTo>
                    <a:cubicBezTo>
                      <a:pt x="535" y="0"/>
                      <a:pt x="534" y="0"/>
                      <a:pt x="5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0" name="Freeform 40"/>
              <p:cNvSpPr>
                <a:spLocks/>
              </p:cNvSpPr>
              <p:nvPr/>
            </p:nvSpPr>
            <p:spPr bwMode="auto">
              <a:xfrm>
                <a:off x="3410019" y="1004741"/>
                <a:ext cx="62372" cy="56702"/>
              </a:xfrm>
              <a:custGeom>
                <a:avLst/>
                <a:gdLst>
                  <a:gd name="T0" fmla="*/ 205 w 205"/>
                  <a:gd name="T1" fmla="*/ 187 h 187"/>
                  <a:gd name="T2" fmla="*/ 168 w 205"/>
                  <a:gd name="T3" fmla="*/ 50 h 187"/>
                  <a:gd name="T4" fmla="*/ 0 w 205"/>
                  <a:gd name="T5" fmla="*/ 0 h 187"/>
                  <a:gd name="T6" fmla="*/ 30 w 205"/>
                  <a:gd name="T7" fmla="*/ 137 h 187"/>
                  <a:gd name="T8" fmla="*/ 205 w 205"/>
                  <a:gd name="T9" fmla="*/ 187 h 187"/>
                </a:gdLst>
                <a:ahLst/>
                <a:cxnLst>
                  <a:cxn ang="0">
                    <a:pos x="T0" y="T1"/>
                  </a:cxn>
                  <a:cxn ang="0">
                    <a:pos x="T2" y="T3"/>
                  </a:cxn>
                  <a:cxn ang="0">
                    <a:pos x="T4" y="T5"/>
                  </a:cxn>
                  <a:cxn ang="0">
                    <a:pos x="T6" y="T7"/>
                  </a:cxn>
                  <a:cxn ang="0">
                    <a:pos x="T8" y="T9"/>
                  </a:cxn>
                </a:cxnLst>
                <a:rect l="0" t="0" r="r" b="b"/>
                <a:pathLst>
                  <a:path w="205" h="187">
                    <a:moveTo>
                      <a:pt x="205" y="187"/>
                    </a:moveTo>
                    <a:cubicBezTo>
                      <a:pt x="190" y="143"/>
                      <a:pt x="178" y="97"/>
                      <a:pt x="168" y="50"/>
                    </a:cubicBezTo>
                    <a:cubicBezTo>
                      <a:pt x="108" y="36"/>
                      <a:pt x="52" y="20"/>
                      <a:pt x="0" y="0"/>
                    </a:cubicBezTo>
                    <a:cubicBezTo>
                      <a:pt x="8" y="47"/>
                      <a:pt x="18" y="93"/>
                      <a:pt x="30" y="137"/>
                    </a:cubicBezTo>
                    <a:cubicBezTo>
                      <a:pt x="85" y="157"/>
                      <a:pt x="144" y="173"/>
                      <a:pt x="205" y="1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1" name="Freeform 41"/>
              <p:cNvSpPr>
                <a:spLocks/>
              </p:cNvSpPr>
              <p:nvPr/>
            </p:nvSpPr>
            <p:spPr bwMode="auto">
              <a:xfrm>
                <a:off x="3310790" y="1025296"/>
                <a:ext cx="275006" cy="172942"/>
              </a:xfrm>
              <a:custGeom>
                <a:avLst/>
                <a:gdLst>
                  <a:gd name="T0" fmla="*/ 571 w 907"/>
                  <a:gd name="T1" fmla="*/ 219 h 571"/>
                  <a:gd name="T2" fmla="*/ 398 w 907"/>
                  <a:gd name="T3" fmla="*/ 187 h 571"/>
                  <a:gd name="T4" fmla="*/ 574 w 907"/>
                  <a:gd name="T5" fmla="*/ 477 h 571"/>
                  <a:gd name="T6" fmla="*/ 330 w 907"/>
                  <a:gd name="T7" fmla="*/ 168 h 571"/>
                  <a:gd name="T8" fmla="*/ 0 w 907"/>
                  <a:gd name="T9" fmla="*/ 0 h 571"/>
                  <a:gd name="T10" fmla="*/ 844 w 907"/>
                  <a:gd name="T11" fmla="*/ 571 h 571"/>
                  <a:gd name="T12" fmla="*/ 907 w 907"/>
                  <a:gd name="T13" fmla="*/ 569 h 571"/>
                  <a:gd name="T14" fmla="*/ 571 w 907"/>
                  <a:gd name="T15" fmla="*/ 219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7" h="571">
                    <a:moveTo>
                      <a:pt x="571" y="219"/>
                    </a:moveTo>
                    <a:cubicBezTo>
                      <a:pt x="511" y="211"/>
                      <a:pt x="453" y="200"/>
                      <a:pt x="398" y="187"/>
                    </a:cubicBezTo>
                    <a:cubicBezTo>
                      <a:pt x="443" y="300"/>
                      <a:pt x="503" y="399"/>
                      <a:pt x="574" y="477"/>
                    </a:cubicBezTo>
                    <a:cubicBezTo>
                      <a:pt x="476" y="416"/>
                      <a:pt x="392" y="308"/>
                      <a:pt x="330" y="168"/>
                    </a:cubicBezTo>
                    <a:cubicBezTo>
                      <a:pt x="195" y="128"/>
                      <a:pt x="81" y="70"/>
                      <a:pt x="0" y="0"/>
                    </a:cubicBezTo>
                    <a:cubicBezTo>
                      <a:pt x="134" y="335"/>
                      <a:pt x="461" y="571"/>
                      <a:pt x="844" y="571"/>
                    </a:cubicBezTo>
                    <a:cubicBezTo>
                      <a:pt x="865" y="571"/>
                      <a:pt x="886" y="570"/>
                      <a:pt x="907" y="569"/>
                    </a:cubicBezTo>
                    <a:cubicBezTo>
                      <a:pt x="770" y="530"/>
                      <a:pt x="650" y="401"/>
                      <a:pt x="571" y="2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2" name="Freeform 42"/>
              <p:cNvSpPr>
                <a:spLocks/>
              </p:cNvSpPr>
              <p:nvPr/>
            </p:nvSpPr>
            <p:spPr bwMode="auto">
              <a:xfrm>
                <a:off x="3495073" y="923940"/>
                <a:ext cx="348010" cy="266500"/>
              </a:xfrm>
              <a:custGeom>
                <a:avLst/>
                <a:gdLst>
                  <a:gd name="T0" fmla="*/ 297 w 1145"/>
                  <a:gd name="T1" fmla="*/ 348 h 877"/>
                  <a:gd name="T2" fmla="*/ 0 w 1145"/>
                  <a:gd name="T3" fmla="*/ 334 h 877"/>
                  <a:gd name="T4" fmla="*/ 53 w 1145"/>
                  <a:gd name="T5" fmla="*/ 473 h 877"/>
                  <a:gd name="T6" fmla="*/ 261 w 1145"/>
                  <a:gd name="T7" fmla="*/ 486 h 877"/>
                  <a:gd name="T8" fmla="*/ 1061 w 1145"/>
                  <a:gd name="T9" fmla="*/ 242 h 877"/>
                  <a:gd name="T10" fmla="*/ 185 w 1145"/>
                  <a:gd name="T11" fmla="*/ 565 h 877"/>
                  <a:gd name="T12" fmla="*/ 99 w 1145"/>
                  <a:gd name="T13" fmla="*/ 563 h 877"/>
                  <a:gd name="T14" fmla="*/ 452 w 1145"/>
                  <a:gd name="T15" fmla="*/ 877 h 877"/>
                  <a:gd name="T16" fmla="*/ 1145 w 1145"/>
                  <a:gd name="T17" fmla="*/ 0 h 877"/>
                  <a:gd name="T18" fmla="*/ 297 w 1145"/>
                  <a:gd name="T19" fmla="*/ 348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5" h="877">
                    <a:moveTo>
                      <a:pt x="297" y="348"/>
                    </a:moveTo>
                    <a:cubicBezTo>
                      <a:pt x="194" y="352"/>
                      <a:pt x="94" y="347"/>
                      <a:pt x="0" y="334"/>
                    </a:cubicBezTo>
                    <a:cubicBezTo>
                      <a:pt x="15" y="382"/>
                      <a:pt x="33" y="429"/>
                      <a:pt x="53" y="473"/>
                    </a:cubicBezTo>
                    <a:cubicBezTo>
                      <a:pt x="120" y="482"/>
                      <a:pt x="190" y="486"/>
                      <a:pt x="261" y="486"/>
                    </a:cubicBezTo>
                    <a:cubicBezTo>
                      <a:pt x="589" y="486"/>
                      <a:pt x="880" y="390"/>
                      <a:pt x="1061" y="242"/>
                    </a:cubicBezTo>
                    <a:cubicBezTo>
                      <a:pt x="931" y="430"/>
                      <a:pt x="588" y="565"/>
                      <a:pt x="185" y="565"/>
                    </a:cubicBezTo>
                    <a:cubicBezTo>
                      <a:pt x="156" y="565"/>
                      <a:pt x="127" y="564"/>
                      <a:pt x="99" y="563"/>
                    </a:cubicBezTo>
                    <a:cubicBezTo>
                      <a:pt x="189" y="718"/>
                      <a:pt x="312" y="831"/>
                      <a:pt x="452" y="877"/>
                    </a:cubicBezTo>
                    <a:cubicBezTo>
                      <a:pt x="848" y="781"/>
                      <a:pt x="1142" y="425"/>
                      <a:pt x="1145" y="0"/>
                    </a:cubicBezTo>
                    <a:cubicBezTo>
                      <a:pt x="1020" y="189"/>
                      <a:pt x="690" y="332"/>
                      <a:pt x="297" y="3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3" name="Freeform 43"/>
              <p:cNvSpPr>
                <a:spLocks/>
              </p:cNvSpPr>
              <p:nvPr/>
            </p:nvSpPr>
            <p:spPr bwMode="auto">
              <a:xfrm>
                <a:off x="3290945" y="663110"/>
                <a:ext cx="180738" cy="373526"/>
              </a:xfrm>
              <a:custGeom>
                <a:avLst/>
                <a:gdLst>
                  <a:gd name="T0" fmla="*/ 347 w 596"/>
                  <a:gd name="T1" fmla="*/ 1230 h 1230"/>
                  <a:gd name="T2" fmla="*/ 314 w 596"/>
                  <a:gd name="T3" fmla="*/ 1090 h 1230"/>
                  <a:gd name="T4" fmla="*/ 92 w 596"/>
                  <a:gd name="T5" fmla="*/ 919 h 1230"/>
                  <a:gd name="T6" fmla="*/ 305 w 596"/>
                  <a:gd name="T7" fmla="*/ 1039 h 1230"/>
                  <a:gd name="T8" fmla="*/ 290 w 596"/>
                  <a:gd name="T9" fmla="*/ 819 h 1230"/>
                  <a:gd name="T10" fmla="*/ 596 w 596"/>
                  <a:gd name="T11" fmla="*/ 0 h 1230"/>
                  <a:gd name="T12" fmla="*/ 0 w 596"/>
                  <a:gd name="T13" fmla="*/ 854 h 1230"/>
                  <a:gd name="T14" fmla="*/ 6 w 596"/>
                  <a:gd name="T15" fmla="*/ 960 h 1230"/>
                  <a:gd name="T16" fmla="*/ 347 w 596"/>
                  <a:gd name="T17" fmla="*/ 1230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6" h="1230">
                    <a:moveTo>
                      <a:pt x="347" y="1230"/>
                    </a:moveTo>
                    <a:cubicBezTo>
                      <a:pt x="334" y="1186"/>
                      <a:pt x="323" y="1139"/>
                      <a:pt x="314" y="1090"/>
                    </a:cubicBezTo>
                    <a:cubicBezTo>
                      <a:pt x="217" y="1044"/>
                      <a:pt x="141" y="986"/>
                      <a:pt x="92" y="919"/>
                    </a:cubicBezTo>
                    <a:cubicBezTo>
                      <a:pt x="152" y="966"/>
                      <a:pt x="224" y="1006"/>
                      <a:pt x="305" y="1039"/>
                    </a:cubicBezTo>
                    <a:cubicBezTo>
                      <a:pt x="295" y="968"/>
                      <a:pt x="290" y="895"/>
                      <a:pt x="290" y="819"/>
                    </a:cubicBezTo>
                    <a:cubicBezTo>
                      <a:pt x="290" y="457"/>
                      <a:pt x="415" y="144"/>
                      <a:pt x="596" y="0"/>
                    </a:cubicBezTo>
                    <a:cubicBezTo>
                      <a:pt x="248" y="128"/>
                      <a:pt x="0" y="462"/>
                      <a:pt x="0" y="854"/>
                    </a:cubicBezTo>
                    <a:cubicBezTo>
                      <a:pt x="0" y="890"/>
                      <a:pt x="2" y="925"/>
                      <a:pt x="6" y="960"/>
                    </a:cubicBezTo>
                    <a:cubicBezTo>
                      <a:pt x="75" y="1069"/>
                      <a:pt x="195" y="1162"/>
                      <a:pt x="347" y="12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13" name="Freeform 44"/>
            <p:cNvSpPr>
              <a:spLocks/>
            </p:cNvSpPr>
            <p:nvPr/>
          </p:nvSpPr>
          <p:spPr bwMode="auto">
            <a:xfrm>
              <a:off x="7421682" y="2284733"/>
              <a:ext cx="179651" cy="222965"/>
            </a:xfrm>
            <a:custGeom>
              <a:avLst/>
              <a:gdLst>
                <a:gd name="T0" fmla="*/ 414 w 589"/>
                <a:gd name="T1" fmla="*/ 48 h 732"/>
                <a:gd name="T2" fmla="*/ 428 w 589"/>
                <a:gd name="T3" fmla="*/ 12 h 732"/>
                <a:gd name="T4" fmla="*/ 490 w 589"/>
                <a:gd name="T5" fmla="*/ 12 h 732"/>
                <a:gd name="T6" fmla="*/ 547 w 589"/>
                <a:gd name="T7" fmla="*/ 220 h 732"/>
                <a:gd name="T8" fmla="*/ 478 w 589"/>
                <a:gd name="T9" fmla="*/ 246 h 732"/>
                <a:gd name="T10" fmla="*/ 387 w 589"/>
                <a:gd name="T11" fmla="*/ 137 h 732"/>
                <a:gd name="T12" fmla="*/ 272 w 589"/>
                <a:gd name="T13" fmla="*/ 99 h 732"/>
                <a:gd name="T14" fmla="*/ 199 w 589"/>
                <a:gd name="T15" fmla="*/ 118 h 732"/>
                <a:gd name="T16" fmla="*/ 171 w 589"/>
                <a:gd name="T17" fmla="*/ 171 h 732"/>
                <a:gd name="T18" fmla="*/ 340 w 589"/>
                <a:gd name="T19" fmla="*/ 265 h 732"/>
                <a:gd name="T20" fmla="*/ 376 w 589"/>
                <a:gd name="T21" fmla="*/ 275 h 732"/>
                <a:gd name="T22" fmla="*/ 543 w 589"/>
                <a:gd name="T23" fmla="*/ 352 h 732"/>
                <a:gd name="T24" fmla="*/ 589 w 589"/>
                <a:gd name="T25" fmla="*/ 484 h 732"/>
                <a:gd name="T26" fmla="*/ 519 w 589"/>
                <a:gd name="T27" fmla="*/ 664 h 732"/>
                <a:gd name="T28" fmla="*/ 336 w 589"/>
                <a:gd name="T29" fmla="*/ 732 h 732"/>
                <a:gd name="T30" fmla="*/ 239 w 589"/>
                <a:gd name="T31" fmla="*/ 719 h 732"/>
                <a:gd name="T32" fmla="*/ 151 w 589"/>
                <a:gd name="T33" fmla="*/ 681 h 732"/>
                <a:gd name="T34" fmla="*/ 139 w 589"/>
                <a:gd name="T35" fmla="*/ 725 h 732"/>
                <a:gd name="T36" fmla="*/ 78 w 589"/>
                <a:gd name="T37" fmla="*/ 725 h 732"/>
                <a:gd name="T38" fmla="*/ 0 w 589"/>
                <a:gd name="T39" fmla="*/ 464 h 732"/>
                <a:gd name="T40" fmla="*/ 77 w 589"/>
                <a:gd name="T41" fmla="*/ 436 h 732"/>
                <a:gd name="T42" fmla="*/ 186 w 589"/>
                <a:gd name="T43" fmla="*/ 581 h 732"/>
                <a:gd name="T44" fmla="*/ 323 w 589"/>
                <a:gd name="T45" fmla="*/ 632 h 732"/>
                <a:gd name="T46" fmla="*/ 408 w 589"/>
                <a:gd name="T47" fmla="*/ 605 h 732"/>
                <a:gd name="T48" fmla="*/ 443 w 589"/>
                <a:gd name="T49" fmla="*/ 541 h 732"/>
                <a:gd name="T50" fmla="*/ 297 w 589"/>
                <a:gd name="T51" fmla="*/ 447 h 732"/>
                <a:gd name="T52" fmla="*/ 267 w 589"/>
                <a:gd name="T53" fmla="*/ 439 h 732"/>
                <a:gd name="T54" fmla="*/ 154 w 589"/>
                <a:gd name="T55" fmla="*/ 405 h 732"/>
                <a:gd name="T56" fmla="*/ 95 w 589"/>
                <a:gd name="T57" fmla="*/ 378 h 732"/>
                <a:gd name="T58" fmla="*/ 39 w 589"/>
                <a:gd name="T59" fmla="*/ 311 h 732"/>
                <a:gd name="T60" fmla="*/ 20 w 589"/>
                <a:gd name="T61" fmla="*/ 222 h 732"/>
                <a:gd name="T62" fmla="*/ 87 w 589"/>
                <a:gd name="T63" fmla="*/ 63 h 732"/>
                <a:gd name="T64" fmla="*/ 258 w 589"/>
                <a:gd name="T65" fmla="*/ 0 h 732"/>
                <a:gd name="T66" fmla="*/ 339 w 589"/>
                <a:gd name="T67" fmla="*/ 12 h 732"/>
                <a:gd name="T68" fmla="*/ 414 w 589"/>
                <a:gd name="T69" fmla="*/ 4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9" h="732">
                  <a:moveTo>
                    <a:pt x="414" y="48"/>
                  </a:moveTo>
                  <a:cubicBezTo>
                    <a:pt x="428" y="12"/>
                    <a:pt x="428" y="12"/>
                    <a:pt x="428" y="12"/>
                  </a:cubicBezTo>
                  <a:cubicBezTo>
                    <a:pt x="490" y="12"/>
                    <a:pt x="490" y="12"/>
                    <a:pt x="490" y="12"/>
                  </a:cubicBezTo>
                  <a:cubicBezTo>
                    <a:pt x="547" y="220"/>
                    <a:pt x="547" y="220"/>
                    <a:pt x="547" y="220"/>
                  </a:cubicBezTo>
                  <a:cubicBezTo>
                    <a:pt x="478" y="246"/>
                    <a:pt x="478" y="246"/>
                    <a:pt x="478" y="246"/>
                  </a:cubicBezTo>
                  <a:cubicBezTo>
                    <a:pt x="454" y="199"/>
                    <a:pt x="424" y="163"/>
                    <a:pt x="387" y="137"/>
                  </a:cubicBezTo>
                  <a:cubicBezTo>
                    <a:pt x="351" y="111"/>
                    <a:pt x="312" y="99"/>
                    <a:pt x="272" y="99"/>
                  </a:cubicBezTo>
                  <a:cubicBezTo>
                    <a:pt x="241" y="99"/>
                    <a:pt x="217" y="105"/>
                    <a:pt x="199" y="118"/>
                  </a:cubicBezTo>
                  <a:cubicBezTo>
                    <a:pt x="180" y="132"/>
                    <a:pt x="171" y="149"/>
                    <a:pt x="171" y="171"/>
                  </a:cubicBezTo>
                  <a:cubicBezTo>
                    <a:pt x="171" y="207"/>
                    <a:pt x="227" y="238"/>
                    <a:pt x="340" y="265"/>
                  </a:cubicBezTo>
                  <a:cubicBezTo>
                    <a:pt x="356" y="269"/>
                    <a:pt x="368" y="272"/>
                    <a:pt x="376" y="275"/>
                  </a:cubicBezTo>
                  <a:cubicBezTo>
                    <a:pt x="457" y="295"/>
                    <a:pt x="512" y="321"/>
                    <a:pt x="543" y="352"/>
                  </a:cubicBezTo>
                  <a:cubicBezTo>
                    <a:pt x="574" y="384"/>
                    <a:pt x="589" y="428"/>
                    <a:pt x="589" y="484"/>
                  </a:cubicBezTo>
                  <a:cubicBezTo>
                    <a:pt x="589" y="558"/>
                    <a:pt x="566" y="618"/>
                    <a:pt x="519" y="664"/>
                  </a:cubicBezTo>
                  <a:cubicBezTo>
                    <a:pt x="473" y="709"/>
                    <a:pt x="412" y="732"/>
                    <a:pt x="336" y="732"/>
                  </a:cubicBezTo>
                  <a:cubicBezTo>
                    <a:pt x="303" y="732"/>
                    <a:pt x="270" y="727"/>
                    <a:pt x="239" y="719"/>
                  </a:cubicBezTo>
                  <a:cubicBezTo>
                    <a:pt x="209" y="710"/>
                    <a:pt x="179" y="697"/>
                    <a:pt x="151" y="681"/>
                  </a:cubicBezTo>
                  <a:cubicBezTo>
                    <a:pt x="139" y="725"/>
                    <a:pt x="139" y="725"/>
                    <a:pt x="139" y="725"/>
                  </a:cubicBezTo>
                  <a:cubicBezTo>
                    <a:pt x="78" y="725"/>
                    <a:pt x="78" y="725"/>
                    <a:pt x="78" y="725"/>
                  </a:cubicBezTo>
                  <a:cubicBezTo>
                    <a:pt x="0" y="464"/>
                    <a:pt x="0" y="464"/>
                    <a:pt x="0" y="464"/>
                  </a:cubicBezTo>
                  <a:cubicBezTo>
                    <a:pt x="77" y="436"/>
                    <a:pt x="77" y="436"/>
                    <a:pt x="77" y="436"/>
                  </a:cubicBezTo>
                  <a:cubicBezTo>
                    <a:pt x="106" y="499"/>
                    <a:pt x="143" y="547"/>
                    <a:pt x="186" y="581"/>
                  </a:cubicBezTo>
                  <a:cubicBezTo>
                    <a:pt x="229" y="615"/>
                    <a:pt x="274" y="632"/>
                    <a:pt x="323" y="632"/>
                  </a:cubicBezTo>
                  <a:cubicBezTo>
                    <a:pt x="357" y="632"/>
                    <a:pt x="385" y="623"/>
                    <a:pt x="408" y="605"/>
                  </a:cubicBezTo>
                  <a:cubicBezTo>
                    <a:pt x="431" y="587"/>
                    <a:pt x="443" y="566"/>
                    <a:pt x="443" y="541"/>
                  </a:cubicBezTo>
                  <a:cubicBezTo>
                    <a:pt x="443" y="504"/>
                    <a:pt x="394" y="472"/>
                    <a:pt x="297" y="447"/>
                  </a:cubicBezTo>
                  <a:cubicBezTo>
                    <a:pt x="284" y="444"/>
                    <a:pt x="274" y="441"/>
                    <a:pt x="267" y="439"/>
                  </a:cubicBezTo>
                  <a:cubicBezTo>
                    <a:pt x="220" y="426"/>
                    <a:pt x="182" y="415"/>
                    <a:pt x="154" y="405"/>
                  </a:cubicBezTo>
                  <a:cubicBezTo>
                    <a:pt x="126" y="395"/>
                    <a:pt x="107" y="386"/>
                    <a:pt x="95" y="378"/>
                  </a:cubicBezTo>
                  <a:cubicBezTo>
                    <a:pt x="71" y="360"/>
                    <a:pt x="52" y="338"/>
                    <a:pt x="39" y="311"/>
                  </a:cubicBezTo>
                  <a:cubicBezTo>
                    <a:pt x="26" y="285"/>
                    <a:pt x="20" y="255"/>
                    <a:pt x="20" y="222"/>
                  </a:cubicBezTo>
                  <a:cubicBezTo>
                    <a:pt x="20" y="158"/>
                    <a:pt x="42" y="105"/>
                    <a:pt x="87" y="63"/>
                  </a:cubicBezTo>
                  <a:cubicBezTo>
                    <a:pt x="131" y="21"/>
                    <a:pt x="188" y="0"/>
                    <a:pt x="258" y="0"/>
                  </a:cubicBezTo>
                  <a:cubicBezTo>
                    <a:pt x="286" y="0"/>
                    <a:pt x="313" y="4"/>
                    <a:pt x="339" y="12"/>
                  </a:cubicBezTo>
                  <a:cubicBezTo>
                    <a:pt x="365" y="20"/>
                    <a:pt x="390" y="32"/>
                    <a:pt x="414"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4" name="Freeform 45"/>
            <p:cNvSpPr>
              <a:spLocks/>
            </p:cNvSpPr>
            <p:nvPr/>
          </p:nvSpPr>
          <p:spPr bwMode="auto">
            <a:xfrm>
              <a:off x="7594941" y="2329468"/>
              <a:ext cx="173260" cy="173260"/>
            </a:xfrm>
            <a:custGeom>
              <a:avLst/>
              <a:gdLst>
                <a:gd name="T0" fmla="*/ 61 w 570"/>
                <a:gd name="T1" fmla="*/ 0 h 569"/>
                <a:gd name="T2" fmla="*/ 508 w 570"/>
                <a:gd name="T3" fmla="*/ 0 h 569"/>
                <a:gd name="T4" fmla="*/ 570 w 570"/>
                <a:gd name="T5" fmla="*/ 175 h 569"/>
                <a:gd name="T6" fmla="*/ 518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4 w 570"/>
                <a:gd name="T29" fmla="*/ 394 h 569"/>
                <a:gd name="T30" fmla="*/ 214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8" y="196"/>
                    <a:pt x="518" y="196"/>
                    <a:pt x="518"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6" y="497"/>
                    <a:pt x="192" y="490"/>
                    <a:pt x="201" y="479"/>
                  </a:cubicBezTo>
                  <a:cubicBezTo>
                    <a:pt x="210" y="467"/>
                    <a:pt x="214" y="439"/>
                    <a:pt x="214" y="394"/>
                  </a:cubicBezTo>
                  <a:cubicBezTo>
                    <a:pt x="214" y="78"/>
                    <a:pt x="214" y="78"/>
                    <a:pt x="214" y="78"/>
                  </a:cubicBezTo>
                  <a:cubicBezTo>
                    <a:pt x="206" y="78"/>
                    <a:pt x="206" y="78"/>
                    <a:pt x="206" y="78"/>
                  </a:cubicBezTo>
                  <a:cubicBezTo>
                    <a:pt x="171" y="78"/>
                    <a:pt x="141"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5" name="Freeform 46"/>
            <p:cNvSpPr>
              <a:spLocks noEditPoints="1"/>
            </p:cNvSpPr>
            <p:nvPr/>
          </p:nvSpPr>
          <p:spPr bwMode="auto">
            <a:xfrm>
              <a:off x="7740508" y="2329468"/>
              <a:ext cx="180361" cy="173260"/>
            </a:xfrm>
            <a:custGeom>
              <a:avLst/>
              <a:gdLst>
                <a:gd name="T0" fmla="*/ 330 w 594"/>
                <a:gd name="T1" fmla="*/ 294 h 569"/>
                <a:gd name="T2" fmla="*/ 221 w 594"/>
                <a:gd name="T3" fmla="*/ 294 h 569"/>
                <a:gd name="T4" fmla="*/ 279 w 594"/>
                <a:gd name="T5" fmla="*/ 130 h 569"/>
                <a:gd name="T6" fmla="*/ 330 w 594"/>
                <a:gd name="T7" fmla="*/ 294 h 569"/>
                <a:gd name="T8" fmla="*/ 92 w 594"/>
                <a:gd name="T9" fmla="*/ 401 h 569"/>
                <a:gd name="T10" fmla="*/ 88 w 594"/>
                <a:gd name="T11" fmla="*/ 411 h 569"/>
                <a:gd name="T12" fmla="*/ 0 w 594"/>
                <a:gd name="T13" fmla="*/ 499 h 569"/>
                <a:gd name="T14" fmla="*/ 0 w 594"/>
                <a:gd name="T15" fmla="*/ 569 h 569"/>
                <a:gd name="T16" fmla="*/ 226 w 594"/>
                <a:gd name="T17" fmla="*/ 569 h 569"/>
                <a:gd name="T18" fmla="*/ 226 w 594"/>
                <a:gd name="T19" fmla="*/ 501 h 569"/>
                <a:gd name="T20" fmla="*/ 179 w 594"/>
                <a:gd name="T21" fmla="*/ 491 h 569"/>
                <a:gd name="T22" fmla="*/ 166 w 594"/>
                <a:gd name="T23" fmla="*/ 460 h 569"/>
                <a:gd name="T24" fmla="*/ 167 w 594"/>
                <a:gd name="T25" fmla="*/ 452 h 569"/>
                <a:gd name="T26" fmla="*/ 169 w 594"/>
                <a:gd name="T27" fmla="*/ 443 h 569"/>
                <a:gd name="T28" fmla="*/ 192 w 594"/>
                <a:gd name="T29" fmla="*/ 364 h 569"/>
                <a:gd name="T30" fmla="*/ 357 w 594"/>
                <a:gd name="T31" fmla="*/ 364 h 569"/>
                <a:gd name="T32" fmla="*/ 385 w 594"/>
                <a:gd name="T33" fmla="*/ 443 h 569"/>
                <a:gd name="T34" fmla="*/ 388 w 594"/>
                <a:gd name="T35" fmla="*/ 454 h 569"/>
                <a:gd name="T36" fmla="*/ 390 w 594"/>
                <a:gd name="T37" fmla="*/ 468 h 569"/>
                <a:gd name="T38" fmla="*/ 378 w 594"/>
                <a:gd name="T39" fmla="*/ 493 h 569"/>
                <a:gd name="T40" fmla="*/ 337 w 594"/>
                <a:gd name="T41" fmla="*/ 501 h 569"/>
                <a:gd name="T42" fmla="*/ 331 w 594"/>
                <a:gd name="T43" fmla="*/ 501 h 569"/>
                <a:gd name="T44" fmla="*/ 331 w 594"/>
                <a:gd name="T45" fmla="*/ 569 h 569"/>
                <a:gd name="T46" fmla="*/ 594 w 594"/>
                <a:gd name="T47" fmla="*/ 569 h 569"/>
                <a:gd name="T48" fmla="*/ 594 w 594"/>
                <a:gd name="T49" fmla="*/ 499 h 569"/>
                <a:gd name="T50" fmla="*/ 522 w 594"/>
                <a:gd name="T51" fmla="*/ 425 h 569"/>
                <a:gd name="T52" fmla="*/ 521 w 594"/>
                <a:gd name="T53" fmla="*/ 422 h 569"/>
                <a:gd name="T54" fmla="*/ 370 w 594"/>
                <a:gd name="T55" fmla="*/ 0 h 569"/>
                <a:gd name="T56" fmla="*/ 246 w 594"/>
                <a:gd name="T57" fmla="*/ 0 h 569"/>
                <a:gd name="T58" fmla="*/ 92 w 594"/>
                <a:gd name="T59" fmla="*/ 40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4" h="569">
                  <a:moveTo>
                    <a:pt x="330" y="294"/>
                  </a:moveTo>
                  <a:cubicBezTo>
                    <a:pt x="221" y="294"/>
                    <a:pt x="221" y="294"/>
                    <a:pt x="221" y="294"/>
                  </a:cubicBezTo>
                  <a:cubicBezTo>
                    <a:pt x="279" y="130"/>
                    <a:pt x="279" y="130"/>
                    <a:pt x="279" y="130"/>
                  </a:cubicBezTo>
                  <a:lnTo>
                    <a:pt x="330" y="294"/>
                  </a:lnTo>
                  <a:close/>
                  <a:moveTo>
                    <a:pt x="92" y="401"/>
                  </a:moveTo>
                  <a:cubicBezTo>
                    <a:pt x="91" y="403"/>
                    <a:pt x="89" y="407"/>
                    <a:pt x="88" y="411"/>
                  </a:cubicBezTo>
                  <a:cubicBezTo>
                    <a:pt x="67" y="464"/>
                    <a:pt x="38" y="493"/>
                    <a:pt x="0" y="499"/>
                  </a:cubicBezTo>
                  <a:cubicBezTo>
                    <a:pt x="0" y="569"/>
                    <a:pt x="0" y="569"/>
                    <a:pt x="0" y="569"/>
                  </a:cubicBezTo>
                  <a:cubicBezTo>
                    <a:pt x="226" y="569"/>
                    <a:pt x="226" y="569"/>
                    <a:pt x="226" y="569"/>
                  </a:cubicBezTo>
                  <a:cubicBezTo>
                    <a:pt x="226" y="501"/>
                    <a:pt x="226" y="501"/>
                    <a:pt x="226" y="501"/>
                  </a:cubicBezTo>
                  <a:cubicBezTo>
                    <a:pt x="204" y="500"/>
                    <a:pt x="188" y="497"/>
                    <a:pt x="179" y="491"/>
                  </a:cubicBezTo>
                  <a:cubicBezTo>
                    <a:pt x="171" y="485"/>
                    <a:pt x="166" y="474"/>
                    <a:pt x="166" y="460"/>
                  </a:cubicBezTo>
                  <a:cubicBezTo>
                    <a:pt x="166" y="458"/>
                    <a:pt x="166" y="455"/>
                    <a:pt x="167" y="452"/>
                  </a:cubicBezTo>
                  <a:cubicBezTo>
                    <a:pt x="167" y="449"/>
                    <a:pt x="168" y="446"/>
                    <a:pt x="169" y="443"/>
                  </a:cubicBezTo>
                  <a:cubicBezTo>
                    <a:pt x="192" y="364"/>
                    <a:pt x="192" y="364"/>
                    <a:pt x="192" y="364"/>
                  </a:cubicBezTo>
                  <a:cubicBezTo>
                    <a:pt x="357" y="364"/>
                    <a:pt x="357" y="364"/>
                    <a:pt x="357" y="364"/>
                  </a:cubicBezTo>
                  <a:cubicBezTo>
                    <a:pt x="385" y="443"/>
                    <a:pt x="385" y="443"/>
                    <a:pt x="385" y="443"/>
                  </a:cubicBezTo>
                  <a:cubicBezTo>
                    <a:pt x="387" y="446"/>
                    <a:pt x="388" y="450"/>
                    <a:pt x="388" y="454"/>
                  </a:cubicBezTo>
                  <a:cubicBezTo>
                    <a:pt x="389" y="458"/>
                    <a:pt x="390" y="463"/>
                    <a:pt x="390" y="468"/>
                  </a:cubicBezTo>
                  <a:cubicBezTo>
                    <a:pt x="390" y="480"/>
                    <a:pt x="386" y="488"/>
                    <a:pt x="378" y="493"/>
                  </a:cubicBezTo>
                  <a:cubicBezTo>
                    <a:pt x="370" y="498"/>
                    <a:pt x="356" y="501"/>
                    <a:pt x="337" y="501"/>
                  </a:cubicBezTo>
                  <a:cubicBezTo>
                    <a:pt x="331" y="501"/>
                    <a:pt x="331" y="501"/>
                    <a:pt x="331" y="501"/>
                  </a:cubicBezTo>
                  <a:cubicBezTo>
                    <a:pt x="331" y="569"/>
                    <a:pt x="331" y="569"/>
                    <a:pt x="331" y="569"/>
                  </a:cubicBezTo>
                  <a:cubicBezTo>
                    <a:pt x="594" y="569"/>
                    <a:pt x="594" y="569"/>
                    <a:pt x="594" y="569"/>
                  </a:cubicBezTo>
                  <a:cubicBezTo>
                    <a:pt x="594" y="499"/>
                    <a:pt x="594" y="499"/>
                    <a:pt x="594" y="499"/>
                  </a:cubicBezTo>
                  <a:cubicBezTo>
                    <a:pt x="562" y="495"/>
                    <a:pt x="538" y="471"/>
                    <a:pt x="522" y="425"/>
                  </a:cubicBezTo>
                  <a:cubicBezTo>
                    <a:pt x="521" y="422"/>
                    <a:pt x="521" y="422"/>
                    <a:pt x="521" y="422"/>
                  </a:cubicBezTo>
                  <a:cubicBezTo>
                    <a:pt x="370" y="0"/>
                    <a:pt x="370" y="0"/>
                    <a:pt x="370" y="0"/>
                  </a:cubicBezTo>
                  <a:cubicBezTo>
                    <a:pt x="246" y="0"/>
                    <a:pt x="246" y="0"/>
                    <a:pt x="246" y="0"/>
                  </a:cubicBezTo>
                  <a:lnTo>
                    <a:pt x="92" y="4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6" name="Freeform 47"/>
            <p:cNvSpPr>
              <a:spLocks/>
            </p:cNvSpPr>
            <p:nvPr/>
          </p:nvSpPr>
          <p:spPr bwMode="auto">
            <a:xfrm>
              <a:off x="7893175" y="2329468"/>
              <a:ext cx="173970" cy="173260"/>
            </a:xfrm>
            <a:custGeom>
              <a:avLst/>
              <a:gdLst>
                <a:gd name="T0" fmla="*/ 61 w 570"/>
                <a:gd name="T1" fmla="*/ 0 h 569"/>
                <a:gd name="T2" fmla="*/ 508 w 570"/>
                <a:gd name="T3" fmla="*/ 0 h 569"/>
                <a:gd name="T4" fmla="*/ 570 w 570"/>
                <a:gd name="T5" fmla="*/ 175 h 569"/>
                <a:gd name="T6" fmla="*/ 517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5 w 570"/>
                <a:gd name="T29" fmla="*/ 394 h 569"/>
                <a:gd name="T30" fmla="*/ 215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7" y="196"/>
                    <a:pt x="517" y="196"/>
                    <a:pt x="517"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5" y="497"/>
                    <a:pt x="193" y="490"/>
                    <a:pt x="201" y="479"/>
                  </a:cubicBezTo>
                  <a:cubicBezTo>
                    <a:pt x="210" y="467"/>
                    <a:pt x="215" y="439"/>
                    <a:pt x="215" y="394"/>
                  </a:cubicBezTo>
                  <a:cubicBezTo>
                    <a:pt x="215" y="78"/>
                    <a:pt x="215" y="78"/>
                    <a:pt x="215" y="78"/>
                  </a:cubicBezTo>
                  <a:cubicBezTo>
                    <a:pt x="206" y="78"/>
                    <a:pt x="206" y="78"/>
                    <a:pt x="206" y="78"/>
                  </a:cubicBezTo>
                  <a:cubicBezTo>
                    <a:pt x="171" y="78"/>
                    <a:pt x="142"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7" name="Freeform 48"/>
            <p:cNvSpPr>
              <a:spLocks/>
            </p:cNvSpPr>
            <p:nvPr/>
          </p:nvSpPr>
          <p:spPr bwMode="auto">
            <a:xfrm>
              <a:off x="8062174" y="2329468"/>
              <a:ext cx="164738" cy="173260"/>
            </a:xfrm>
            <a:custGeom>
              <a:avLst/>
              <a:gdLst>
                <a:gd name="T0" fmla="*/ 0 w 540"/>
                <a:gd name="T1" fmla="*/ 0 h 569"/>
                <a:gd name="T2" fmla="*/ 447 w 540"/>
                <a:gd name="T3" fmla="*/ 0 h 569"/>
                <a:gd name="T4" fmla="*/ 519 w 540"/>
                <a:gd name="T5" fmla="*/ 172 h 569"/>
                <a:gd name="T6" fmla="*/ 470 w 540"/>
                <a:gd name="T7" fmla="*/ 199 h 569"/>
                <a:gd name="T8" fmla="*/ 376 w 540"/>
                <a:gd name="T9" fmla="*/ 102 h 569"/>
                <a:gd name="T10" fmla="*/ 263 w 540"/>
                <a:gd name="T11" fmla="*/ 70 h 569"/>
                <a:gd name="T12" fmla="*/ 215 w 540"/>
                <a:gd name="T13" fmla="*/ 83 h 569"/>
                <a:gd name="T14" fmla="*/ 203 w 540"/>
                <a:gd name="T15" fmla="*/ 142 h 569"/>
                <a:gd name="T16" fmla="*/ 203 w 540"/>
                <a:gd name="T17" fmla="*/ 224 h 569"/>
                <a:gd name="T18" fmla="*/ 229 w 540"/>
                <a:gd name="T19" fmla="*/ 224 h 569"/>
                <a:gd name="T20" fmla="*/ 285 w 540"/>
                <a:gd name="T21" fmla="*/ 206 h 569"/>
                <a:gd name="T22" fmla="*/ 302 w 540"/>
                <a:gd name="T23" fmla="*/ 135 h 569"/>
                <a:gd name="T24" fmla="*/ 360 w 540"/>
                <a:gd name="T25" fmla="*/ 135 h 569"/>
                <a:gd name="T26" fmla="*/ 360 w 540"/>
                <a:gd name="T27" fmla="*/ 392 h 569"/>
                <a:gd name="T28" fmla="*/ 302 w 540"/>
                <a:gd name="T29" fmla="*/ 392 h 569"/>
                <a:gd name="T30" fmla="*/ 280 w 540"/>
                <a:gd name="T31" fmla="*/ 318 h 569"/>
                <a:gd name="T32" fmla="*/ 229 w 540"/>
                <a:gd name="T33" fmla="*/ 296 h 569"/>
                <a:gd name="T34" fmla="*/ 203 w 540"/>
                <a:gd name="T35" fmla="*/ 296 h 569"/>
                <a:gd name="T36" fmla="*/ 203 w 540"/>
                <a:gd name="T37" fmla="*/ 429 h 569"/>
                <a:gd name="T38" fmla="*/ 216 w 540"/>
                <a:gd name="T39" fmla="*/ 488 h 569"/>
                <a:gd name="T40" fmla="*/ 265 w 540"/>
                <a:gd name="T41" fmla="*/ 501 h 569"/>
                <a:gd name="T42" fmla="*/ 386 w 540"/>
                <a:gd name="T43" fmla="*/ 459 h 569"/>
                <a:gd name="T44" fmla="*/ 488 w 540"/>
                <a:gd name="T45" fmla="*/ 344 h 569"/>
                <a:gd name="T46" fmla="*/ 540 w 540"/>
                <a:gd name="T47" fmla="*/ 373 h 569"/>
                <a:gd name="T48" fmla="*/ 458 w 540"/>
                <a:gd name="T49" fmla="*/ 569 h 569"/>
                <a:gd name="T50" fmla="*/ 0 w 540"/>
                <a:gd name="T51" fmla="*/ 569 h 569"/>
                <a:gd name="T52" fmla="*/ 0 w 540"/>
                <a:gd name="T53" fmla="*/ 499 h 569"/>
                <a:gd name="T54" fmla="*/ 49 w 540"/>
                <a:gd name="T55" fmla="*/ 480 h 569"/>
                <a:gd name="T56" fmla="*/ 63 w 540"/>
                <a:gd name="T57" fmla="*/ 394 h 569"/>
                <a:gd name="T58" fmla="*/ 63 w 540"/>
                <a:gd name="T59" fmla="*/ 176 h 569"/>
                <a:gd name="T60" fmla="*/ 49 w 540"/>
                <a:gd name="T61" fmla="*/ 89 h 569"/>
                <a:gd name="T62" fmla="*/ 0 w 540"/>
                <a:gd name="T63" fmla="*/ 71 h 569"/>
                <a:gd name="T64" fmla="*/ 0 w 540"/>
                <a:gd name="T65"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0" h="569">
                  <a:moveTo>
                    <a:pt x="0" y="0"/>
                  </a:moveTo>
                  <a:cubicBezTo>
                    <a:pt x="447" y="0"/>
                    <a:pt x="447" y="0"/>
                    <a:pt x="447" y="0"/>
                  </a:cubicBezTo>
                  <a:cubicBezTo>
                    <a:pt x="519" y="172"/>
                    <a:pt x="519" y="172"/>
                    <a:pt x="519" y="172"/>
                  </a:cubicBezTo>
                  <a:cubicBezTo>
                    <a:pt x="470" y="199"/>
                    <a:pt x="470" y="199"/>
                    <a:pt x="470" y="199"/>
                  </a:cubicBezTo>
                  <a:cubicBezTo>
                    <a:pt x="441" y="156"/>
                    <a:pt x="410" y="123"/>
                    <a:pt x="376" y="102"/>
                  </a:cubicBezTo>
                  <a:cubicBezTo>
                    <a:pt x="341" y="80"/>
                    <a:pt x="304" y="70"/>
                    <a:pt x="263" y="70"/>
                  </a:cubicBezTo>
                  <a:cubicBezTo>
                    <a:pt x="240" y="70"/>
                    <a:pt x="224" y="74"/>
                    <a:pt x="215" y="83"/>
                  </a:cubicBezTo>
                  <a:cubicBezTo>
                    <a:pt x="207" y="91"/>
                    <a:pt x="203" y="111"/>
                    <a:pt x="203" y="142"/>
                  </a:cubicBezTo>
                  <a:cubicBezTo>
                    <a:pt x="203" y="224"/>
                    <a:pt x="203" y="224"/>
                    <a:pt x="203" y="224"/>
                  </a:cubicBezTo>
                  <a:cubicBezTo>
                    <a:pt x="229" y="224"/>
                    <a:pt x="229" y="224"/>
                    <a:pt x="229" y="224"/>
                  </a:cubicBezTo>
                  <a:cubicBezTo>
                    <a:pt x="257" y="224"/>
                    <a:pt x="275" y="218"/>
                    <a:pt x="285" y="206"/>
                  </a:cubicBezTo>
                  <a:cubicBezTo>
                    <a:pt x="295" y="195"/>
                    <a:pt x="301" y="172"/>
                    <a:pt x="302" y="135"/>
                  </a:cubicBezTo>
                  <a:cubicBezTo>
                    <a:pt x="360" y="135"/>
                    <a:pt x="360" y="135"/>
                    <a:pt x="360" y="135"/>
                  </a:cubicBezTo>
                  <a:cubicBezTo>
                    <a:pt x="360" y="392"/>
                    <a:pt x="360" y="392"/>
                    <a:pt x="360" y="392"/>
                  </a:cubicBezTo>
                  <a:cubicBezTo>
                    <a:pt x="302" y="392"/>
                    <a:pt x="302" y="392"/>
                    <a:pt x="302" y="392"/>
                  </a:cubicBezTo>
                  <a:cubicBezTo>
                    <a:pt x="299" y="358"/>
                    <a:pt x="291" y="334"/>
                    <a:pt x="280" y="318"/>
                  </a:cubicBezTo>
                  <a:cubicBezTo>
                    <a:pt x="268" y="303"/>
                    <a:pt x="251" y="296"/>
                    <a:pt x="229" y="296"/>
                  </a:cubicBezTo>
                  <a:cubicBezTo>
                    <a:pt x="203" y="296"/>
                    <a:pt x="203" y="296"/>
                    <a:pt x="203" y="296"/>
                  </a:cubicBezTo>
                  <a:cubicBezTo>
                    <a:pt x="203" y="429"/>
                    <a:pt x="203" y="429"/>
                    <a:pt x="203" y="429"/>
                  </a:cubicBezTo>
                  <a:cubicBezTo>
                    <a:pt x="203" y="459"/>
                    <a:pt x="207" y="479"/>
                    <a:pt x="216" y="488"/>
                  </a:cubicBezTo>
                  <a:cubicBezTo>
                    <a:pt x="224" y="496"/>
                    <a:pt x="241" y="501"/>
                    <a:pt x="265" y="501"/>
                  </a:cubicBezTo>
                  <a:cubicBezTo>
                    <a:pt x="305" y="501"/>
                    <a:pt x="346" y="487"/>
                    <a:pt x="386" y="459"/>
                  </a:cubicBezTo>
                  <a:cubicBezTo>
                    <a:pt x="425" y="432"/>
                    <a:pt x="460" y="393"/>
                    <a:pt x="488" y="344"/>
                  </a:cubicBezTo>
                  <a:cubicBezTo>
                    <a:pt x="540" y="373"/>
                    <a:pt x="540" y="373"/>
                    <a:pt x="540" y="373"/>
                  </a:cubicBezTo>
                  <a:cubicBezTo>
                    <a:pt x="458" y="569"/>
                    <a:pt x="458" y="569"/>
                    <a:pt x="458" y="569"/>
                  </a:cubicBezTo>
                  <a:cubicBezTo>
                    <a:pt x="0" y="569"/>
                    <a:pt x="0" y="569"/>
                    <a:pt x="0" y="569"/>
                  </a:cubicBezTo>
                  <a:cubicBezTo>
                    <a:pt x="0" y="499"/>
                    <a:pt x="0" y="499"/>
                    <a:pt x="0" y="499"/>
                  </a:cubicBezTo>
                  <a:cubicBezTo>
                    <a:pt x="24" y="498"/>
                    <a:pt x="41" y="492"/>
                    <a:pt x="49" y="480"/>
                  </a:cubicBezTo>
                  <a:cubicBezTo>
                    <a:pt x="59" y="469"/>
                    <a:pt x="63" y="440"/>
                    <a:pt x="63" y="394"/>
                  </a:cubicBezTo>
                  <a:cubicBezTo>
                    <a:pt x="63" y="176"/>
                    <a:pt x="63" y="176"/>
                    <a:pt x="63" y="176"/>
                  </a:cubicBezTo>
                  <a:cubicBezTo>
                    <a:pt x="63" y="130"/>
                    <a:pt x="59" y="101"/>
                    <a:pt x="49" y="89"/>
                  </a:cubicBezTo>
                  <a:cubicBezTo>
                    <a:pt x="41" y="77"/>
                    <a:pt x="24" y="71"/>
                    <a:pt x="0" y="7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8" name="Freeform 49"/>
            <p:cNvSpPr>
              <a:spLocks/>
            </p:cNvSpPr>
            <p:nvPr/>
          </p:nvSpPr>
          <p:spPr bwMode="auto">
            <a:xfrm>
              <a:off x="8316384" y="2284733"/>
              <a:ext cx="213024" cy="222965"/>
            </a:xfrm>
            <a:custGeom>
              <a:avLst/>
              <a:gdLst>
                <a:gd name="T0" fmla="*/ 485 w 700"/>
                <a:gd name="T1" fmla="*/ 38 h 734"/>
                <a:gd name="T2" fmla="*/ 500 w 700"/>
                <a:gd name="T3" fmla="*/ 8 h 734"/>
                <a:gd name="T4" fmla="*/ 563 w 700"/>
                <a:gd name="T5" fmla="*/ 8 h 734"/>
                <a:gd name="T6" fmla="*/ 624 w 700"/>
                <a:gd name="T7" fmla="*/ 247 h 734"/>
                <a:gd name="T8" fmla="*/ 547 w 700"/>
                <a:gd name="T9" fmla="*/ 277 h 734"/>
                <a:gd name="T10" fmla="*/ 451 w 700"/>
                <a:gd name="T11" fmla="*/ 139 h 734"/>
                <a:gd name="T12" fmla="*/ 341 w 700"/>
                <a:gd name="T13" fmla="*/ 96 h 734"/>
                <a:gd name="T14" fmla="*/ 222 w 700"/>
                <a:gd name="T15" fmla="*/ 165 h 734"/>
                <a:gd name="T16" fmla="*/ 180 w 700"/>
                <a:gd name="T17" fmla="*/ 365 h 734"/>
                <a:gd name="T18" fmla="*/ 221 w 700"/>
                <a:gd name="T19" fmla="*/ 560 h 734"/>
                <a:gd name="T20" fmla="*/ 338 w 700"/>
                <a:gd name="T21" fmla="*/ 627 h 734"/>
                <a:gd name="T22" fmla="*/ 436 w 700"/>
                <a:gd name="T23" fmla="*/ 594 h 734"/>
                <a:gd name="T24" fmla="*/ 473 w 700"/>
                <a:gd name="T25" fmla="*/ 508 h 734"/>
                <a:gd name="T26" fmla="*/ 454 w 700"/>
                <a:gd name="T27" fmla="*/ 453 h 734"/>
                <a:gd name="T28" fmla="*/ 391 w 700"/>
                <a:gd name="T29" fmla="*/ 434 h 734"/>
                <a:gd name="T30" fmla="*/ 391 w 700"/>
                <a:gd name="T31" fmla="*/ 353 h 734"/>
                <a:gd name="T32" fmla="*/ 700 w 700"/>
                <a:gd name="T33" fmla="*/ 353 h 734"/>
                <a:gd name="T34" fmla="*/ 700 w 700"/>
                <a:gd name="T35" fmla="*/ 434 h 734"/>
                <a:gd name="T36" fmla="*/ 640 w 700"/>
                <a:gd name="T37" fmla="*/ 464 h 734"/>
                <a:gd name="T38" fmla="*/ 625 w 700"/>
                <a:gd name="T39" fmla="*/ 540 h 734"/>
                <a:gd name="T40" fmla="*/ 625 w 700"/>
                <a:gd name="T41" fmla="*/ 726 h 734"/>
                <a:gd name="T42" fmla="*/ 525 w 700"/>
                <a:gd name="T43" fmla="*/ 726 h 734"/>
                <a:gd name="T44" fmla="*/ 499 w 700"/>
                <a:gd name="T45" fmla="*/ 668 h 734"/>
                <a:gd name="T46" fmla="*/ 407 w 700"/>
                <a:gd name="T47" fmla="*/ 718 h 734"/>
                <a:gd name="T48" fmla="*/ 303 w 700"/>
                <a:gd name="T49" fmla="*/ 734 h 734"/>
                <a:gd name="T50" fmla="*/ 83 w 700"/>
                <a:gd name="T51" fmla="*/ 631 h 734"/>
                <a:gd name="T52" fmla="*/ 0 w 700"/>
                <a:gd name="T53" fmla="*/ 359 h 734"/>
                <a:gd name="T54" fmla="*/ 95 w 700"/>
                <a:gd name="T55" fmla="*/ 100 h 734"/>
                <a:gd name="T56" fmla="*/ 338 w 700"/>
                <a:gd name="T57" fmla="*/ 0 h 734"/>
                <a:gd name="T58" fmla="*/ 411 w 700"/>
                <a:gd name="T59" fmla="*/ 9 h 734"/>
                <a:gd name="T60" fmla="*/ 485 w 700"/>
                <a:gd name="T61" fmla="*/ 38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0" h="734">
                  <a:moveTo>
                    <a:pt x="485" y="38"/>
                  </a:moveTo>
                  <a:cubicBezTo>
                    <a:pt x="500" y="8"/>
                    <a:pt x="500" y="8"/>
                    <a:pt x="500" y="8"/>
                  </a:cubicBezTo>
                  <a:cubicBezTo>
                    <a:pt x="563" y="8"/>
                    <a:pt x="563" y="8"/>
                    <a:pt x="563" y="8"/>
                  </a:cubicBezTo>
                  <a:cubicBezTo>
                    <a:pt x="624" y="247"/>
                    <a:pt x="624" y="247"/>
                    <a:pt x="624" y="247"/>
                  </a:cubicBezTo>
                  <a:cubicBezTo>
                    <a:pt x="547" y="277"/>
                    <a:pt x="547" y="277"/>
                    <a:pt x="547" y="277"/>
                  </a:cubicBezTo>
                  <a:cubicBezTo>
                    <a:pt x="515" y="214"/>
                    <a:pt x="484" y="168"/>
                    <a:pt x="451" y="139"/>
                  </a:cubicBezTo>
                  <a:cubicBezTo>
                    <a:pt x="418" y="110"/>
                    <a:pt x="382" y="96"/>
                    <a:pt x="341" y="96"/>
                  </a:cubicBezTo>
                  <a:cubicBezTo>
                    <a:pt x="290" y="96"/>
                    <a:pt x="250" y="119"/>
                    <a:pt x="222" y="165"/>
                  </a:cubicBezTo>
                  <a:cubicBezTo>
                    <a:pt x="194" y="212"/>
                    <a:pt x="180" y="278"/>
                    <a:pt x="180" y="365"/>
                  </a:cubicBezTo>
                  <a:cubicBezTo>
                    <a:pt x="180" y="450"/>
                    <a:pt x="194" y="515"/>
                    <a:pt x="221" y="560"/>
                  </a:cubicBezTo>
                  <a:cubicBezTo>
                    <a:pt x="247" y="605"/>
                    <a:pt x="287" y="627"/>
                    <a:pt x="338" y="627"/>
                  </a:cubicBezTo>
                  <a:cubicBezTo>
                    <a:pt x="380" y="627"/>
                    <a:pt x="412" y="616"/>
                    <a:pt x="436" y="594"/>
                  </a:cubicBezTo>
                  <a:cubicBezTo>
                    <a:pt x="461" y="573"/>
                    <a:pt x="473" y="544"/>
                    <a:pt x="473" y="508"/>
                  </a:cubicBezTo>
                  <a:cubicBezTo>
                    <a:pt x="473" y="482"/>
                    <a:pt x="467" y="464"/>
                    <a:pt x="454" y="453"/>
                  </a:cubicBezTo>
                  <a:cubicBezTo>
                    <a:pt x="442" y="442"/>
                    <a:pt x="420" y="435"/>
                    <a:pt x="391" y="434"/>
                  </a:cubicBezTo>
                  <a:cubicBezTo>
                    <a:pt x="391" y="353"/>
                    <a:pt x="391" y="353"/>
                    <a:pt x="391" y="353"/>
                  </a:cubicBezTo>
                  <a:cubicBezTo>
                    <a:pt x="700" y="353"/>
                    <a:pt x="700" y="353"/>
                    <a:pt x="700" y="353"/>
                  </a:cubicBezTo>
                  <a:cubicBezTo>
                    <a:pt x="700" y="434"/>
                    <a:pt x="700" y="434"/>
                    <a:pt x="700" y="434"/>
                  </a:cubicBezTo>
                  <a:cubicBezTo>
                    <a:pt x="670" y="441"/>
                    <a:pt x="650" y="451"/>
                    <a:pt x="640" y="464"/>
                  </a:cubicBezTo>
                  <a:cubicBezTo>
                    <a:pt x="630" y="477"/>
                    <a:pt x="625" y="503"/>
                    <a:pt x="625" y="540"/>
                  </a:cubicBezTo>
                  <a:cubicBezTo>
                    <a:pt x="625" y="726"/>
                    <a:pt x="625" y="726"/>
                    <a:pt x="625" y="726"/>
                  </a:cubicBezTo>
                  <a:cubicBezTo>
                    <a:pt x="525" y="726"/>
                    <a:pt x="525" y="726"/>
                    <a:pt x="525" y="726"/>
                  </a:cubicBezTo>
                  <a:cubicBezTo>
                    <a:pt x="499" y="668"/>
                    <a:pt x="499" y="668"/>
                    <a:pt x="499" y="668"/>
                  </a:cubicBezTo>
                  <a:cubicBezTo>
                    <a:pt x="469" y="691"/>
                    <a:pt x="438" y="708"/>
                    <a:pt x="407" y="718"/>
                  </a:cubicBezTo>
                  <a:cubicBezTo>
                    <a:pt x="376" y="728"/>
                    <a:pt x="341" y="734"/>
                    <a:pt x="303" y="734"/>
                  </a:cubicBezTo>
                  <a:cubicBezTo>
                    <a:pt x="211" y="734"/>
                    <a:pt x="138" y="699"/>
                    <a:pt x="83" y="631"/>
                  </a:cubicBezTo>
                  <a:cubicBezTo>
                    <a:pt x="27" y="563"/>
                    <a:pt x="0" y="472"/>
                    <a:pt x="0" y="359"/>
                  </a:cubicBezTo>
                  <a:cubicBezTo>
                    <a:pt x="0" y="254"/>
                    <a:pt x="32" y="167"/>
                    <a:pt x="95" y="100"/>
                  </a:cubicBezTo>
                  <a:cubicBezTo>
                    <a:pt x="159" y="33"/>
                    <a:pt x="240" y="0"/>
                    <a:pt x="338" y="0"/>
                  </a:cubicBezTo>
                  <a:cubicBezTo>
                    <a:pt x="363" y="0"/>
                    <a:pt x="387" y="3"/>
                    <a:pt x="411" y="9"/>
                  </a:cubicBezTo>
                  <a:cubicBezTo>
                    <a:pt x="434" y="14"/>
                    <a:pt x="459" y="24"/>
                    <a:pt x="485"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9" name="Freeform 50"/>
            <p:cNvSpPr>
              <a:spLocks noEditPoints="1"/>
            </p:cNvSpPr>
            <p:nvPr/>
          </p:nvSpPr>
          <p:spPr bwMode="auto">
            <a:xfrm>
              <a:off x="8525147" y="2329468"/>
              <a:ext cx="261310" cy="173260"/>
            </a:xfrm>
            <a:custGeom>
              <a:avLst/>
              <a:gdLst>
                <a:gd name="T0" fmla="*/ 805 w 857"/>
                <a:gd name="T1" fmla="*/ 91 h 569"/>
                <a:gd name="T2" fmla="*/ 857 w 857"/>
                <a:gd name="T3" fmla="*/ 72 h 569"/>
                <a:gd name="T4" fmla="*/ 857 w 857"/>
                <a:gd name="T5" fmla="*/ 0 h 569"/>
                <a:gd name="T6" fmla="*/ 584 w 857"/>
                <a:gd name="T7" fmla="*/ 0 h 569"/>
                <a:gd name="T8" fmla="*/ 584 w 857"/>
                <a:gd name="T9" fmla="*/ 72 h 569"/>
                <a:gd name="T10" fmla="*/ 637 w 857"/>
                <a:gd name="T11" fmla="*/ 91 h 569"/>
                <a:gd name="T12" fmla="*/ 650 w 857"/>
                <a:gd name="T13" fmla="*/ 176 h 569"/>
                <a:gd name="T14" fmla="*/ 650 w 857"/>
                <a:gd name="T15" fmla="*/ 394 h 569"/>
                <a:gd name="T16" fmla="*/ 637 w 857"/>
                <a:gd name="T17" fmla="*/ 478 h 569"/>
                <a:gd name="T18" fmla="*/ 591 w 857"/>
                <a:gd name="T19" fmla="*/ 497 h 569"/>
                <a:gd name="T20" fmla="*/ 556 w 857"/>
                <a:gd name="T21" fmla="*/ 485 h 569"/>
                <a:gd name="T22" fmla="*/ 516 w 857"/>
                <a:gd name="T23" fmla="*/ 447 h 569"/>
                <a:gd name="T24" fmla="*/ 407 w 857"/>
                <a:gd name="T25" fmla="*/ 306 h 569"/>
                <a:gd name="T26" fmla="*/ 501 w 857"/>
                <a:gd name="T27" fmla="*/ 251 h 569"/>
                <a:gd name="T28" fmla="*/ 532 w 857"/>
                <a:gd name="T29" fmla="*/ 155 h 569"/>
                <a:gd name="T30" fmla="*/ 477 w 857"/>
                <a:gd name="T31" fmla="*/ 39 h 569"/>
                <a:gd name="T32" fmla="*/ 310 w 857"/>
                <a:gd name="T33" fmla="*/ 0 h 569"/>
                <a:gd name="T34" fmla="*/ 0 w 857"/>
                <a:gd name="T35" fmla="*/ 0 h 569"/>
                <a:gd name="T36" fmla="*/ 0 w 857"/>
                <a:gd name="T37" fmla="*/ 72 h 569"/>
                <a:gd name="T38" fmla="*/ 52 w 857"/>
                <a:gd name="T39" fmla="*/ 91 h 569"/>
                <a:gd name="T40" fmla="*/ 65 w 857"/>
                <a:gd name="T41" fmla="*/ 176 h 569"/>
                <a:gd name="T42" fmla="*/ 65 w 857"/>
                <a:gd name="T43" fmla="*/ 394 h 569"/>
                <a:gd name="T44" fmla="*/ 52 w 857"/>
                <a:gd name="T45" fmla="*/ 479 h 569"/>
                <a:gd name="T46" fmla="*/ 0 w 857"/>
                <a:gd name="T47" fmla="*/ 498 h 569"/>
                <a:gd name="T48" fmla="*/ 0 w 857"/>
                <a:gd name="T49" fmla="*/ 569 h 569"/>
                <a:gd name="T50" fmla="*/ 273 w 857"/>
                <a:gd name="T51" fmla="*/ 569 h 569"/>
                <a:gd name="T52" fmla="*/ 273 w 857"/>
                <a:gd name="T53" fmla="*/ 498 h 569"/>
                <a:gd name="T54" fmla="*/ 220 w 857"/>
                <a:gd name="T55" fmla="*/ 479 h 569"/>
                <a:gd name="T56" fmla="*/ 206 w 857"/>
                <a:gd name="T57" fmla="*/ 394 h 569"/>
                <a:gd name="T58" fmla="*/ 206 w 857"/>
                <a:gd name="T59" fmla="*/ 323 h 569"/>
                <a:gd name="T60" fmla="*/ 261 w 857"/>
                <a:gd name="T61" fmla="*/ 323 h 569"/>
                <a:gd name="T62" fmla="*/ 433 w 857"/>
                <a:gd name="T63" fmla="*/ 569 h 569"/>
                <a:gd name="T64" fmla="*/ 584 w 857"/>
                <a:gd name="T65" fmla="*/ 569 h 569"/>
                <a:gd name="T66" fmla="*/ 605 w 857"/>
                <a:gd name="T67" fmla="*/ 569 h 569"/>
                <a:gd name="T68" fmla="*/ 857 w 857"/>
                <a:gd name="T69" fmla="*/ 569 h 569"/>
                <a:gd name="T70" fmla="*/ 857 w 857"/>
                <a:gd name="T71" fmla="*/ 498 h 569"/>
                <a:gd name="T72" fmla="*/ 805 w 857"/>
                <a:gd name="T73" fmla="*/ 478 h 569"/>
                <a:gd name="T74" fmla="*/ 791 w 857"/>
                <a:gd name="T75" fmla="*/ 394 h 569"/>
                <a:gd name="T76" fmla="*/ 791 w 857"/>
                <a:gd name="T77" fmla="*/ 176 h 569"/>
                <a:gd name="T78" fmla="*/ 805 w 857"/>
                <a:gd name="T79" fmla="*/ 91 h 569"/>
                <a:gd name="T80" fmla="*/ 351 w 857"/>
                <a:gd name="T81" fmla="*/ 225 h 569"/>
                <a:gd name="T82" fmla="*/ 237 w 857"/>
                <a:gd name="T83" fmla="*/ 248 h 569"/>
                <a:gd name="T84" fmla="*/ 218 w 857"/>
                <a:gd name="T85" fmla="*/ 247 h 569"/>
                <a:gd name="T86" fmla="*/ 206 w 857"/>
                <a:gd name="T87" fmla="*/ 247 h 569"/>
                <a:gd name="T88" fmla="*/ 206 w 857"/>
                <a:gd name="T89" fmla="*/ 142 h 569"/>
                <a:gd name="T90" fmla="*/ 220 w 857"/>
                <a:gd name="T91" fmla="*/ 85 h 569"/>
                <a:gd name="T92" fmla="*/ 271 w 857"/>
                <a:gd name="T93" fmla="*/ 72 h 569"/>
                <a:gd name="T94" fmla="*/ 357 w 857"/>
                <a:gd name="T95" fmla="*/ 95 h 569"/>
                <a:gd name="T96" fmla="*/ 389 w 857"/>
                <a:gd name="T97" fmla="*/ 158 h 569"/>
                <a:gd name="T98" fmla="*/ 351 w 857"/>
                <a:gd name="T99" fmla="*/ 22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57" h="569">
                  <a:moveTo>
                    <a:pt x="805" y="91"/>
                  </a:moveTo>
                  <a:cubicBezTo>
                    <a:pt x="814" y="79"/>
                    <a:pt x="832" y="72"/>
                    <a:pt x="857" y="72"/>
                  </a:cubicBezTo>
                  <a:cubicBezTo>
                    <a:pt x="857" y="0"/>
                    <a:pt x="857" y="0"/>
                    <a:pt x="857" y="0"/>
                  </a:cubicBezTo>
                  <a:cubicBezTo>
                    <a:pt x="584" y="0"/>
                    <a:pt x="584" y="0"/>
                    <a:pt x="584" y="0"/>
                  </a:cubicBezTo>
                  <a:cubicBezTo>
                    <a:pt x="584" y="72"/>
                    <a:pt x="584" y="72"/>
                    <a:pt x="584" y="72"/>
                  </a:cubicBezTo>
                  <a:cubicBezTo>
                    <a:pt x="610" y="73"/>
                    <a:pt x="627" y="79"/>
                    <a:pt x="637" y="91"/>
                  </a:cubicBezTo>
                  <a:cubicBezTo>
                    <a:pt x="645" y="103"/>
                    <a:pt x="650" y="131"/>
                    <a:pt x="650" y="176"/>
                  </a:cubicBezTo>
                  <a:cubicBezTo>
                    <a:pt x="650" y="394"/>
                    <a:pt x="650" y="394"/>
                    <a:pt x="650" y="394"/>
                  </a:cubicBezTo>
                  <a:cubicBezTo>
                    <a:pt x="650" y="438"/>
                    <a:pt x="645" y="466"/>
                    <a:pt x="637" y="478"/>
                  </a:cubicBezTo>
                  <a:cubicBezTo>
                    <a:pt x="628" y="489"/>
                    <a:pt x="613" y="495"/>
                    <a:pt x="591" y="497"/>
                  </a:cubicBezTo>
                  <a:cubicBezTo>
                    <a:pt x="578" y="495"/>
                    <a:pt x="566" y="491"/>
                    <a:pt x="556" y="485"/>
                  </a:cubicBezTo>
                  <a:cubicBezTo>
                    <a:pt x="543" y="478"/>
                    <a:pt x="529" y="465"/>
                    <a:pt x="516" y="447"/>
                  </a:cubicBezTo>
                  <a:cubicBezTo>
                    <a:pt x="407" y="306"/>
                    <a:pt x="407" y="306"/>
                    <a:pt x="407" y="306"/>
                  </a:cubicBezTo>
                  <a:cubicBezTo>
                    <a:pt x="449" y="294"/>
                    <a:pt x="481" y="275"/>
                    <a:pt x="501" y="251"/>
                  </a:cubicBezTo>
                  <a:cubicBezTo>
                    <a:pt x="522" y="226"/>
                    <a:pt x="532" y="194"/>
                    <a:pt x="532" y="155"/>
                  </a:cubicBezTo>
                  <a:cubicBezTo>
                    <a:pt x="532" y="103"/>
                    <a:pt x="514" y="65"/>
                    <a:pt x="477" y="39"/>
                  </a:cubicBezTo>
                  <a:cubicBezTo>
                    <a:pt x="440" y="13"/>
                    <a:pt x="384" y="0"/>
                    <a:pt x="310" y="0"/>
                  </a:cubicBezTo>
                  <a:cubicBezTo>
                    <a:pt x="0" y="0"/>
                    <a:pt x="0" y="0"/>
                    <a:pt x="0" y="0"/>
                  </a:cubicBezTo>
                  <a:cubicBezTo>
                    <a:pt x="0" y="72"/>
                    <a:pt x="0" y="72"/>
                    <a:pt x="0" y="72"/>
                  </a:cubicBezTo>
                  <a:cubicBezTo>
                    <a:pt x="26" y="72"/>
                    <a:pt x="43" y="79"/>
                    <a:pt x="52" y="91"/>
                  </a:cubicBezTo>
                  <a:cubicBezTo>
                    <a:pt x="61" y="102"/>
                    <a:pt x="65" y="131"/>
                    <a:pt x="65" y="176"/>
                  </a:cubicBezTo>
                  <a:cubicBezTo>
                    <a:pt x="65" y="394"/>
                    <a:pt x="65" y="394"/>
                    <a:pt x="65" y="394"/>
                  </a:cubicBezTo>
                  <a:cubicBezTo>
                    <a:pt x="65" y="439"/>
                    <a:pt x="61" y="467"/>
                    <a:pt x="52" y="479"/>
                  </a:cubicBezTo>
                  <a:cubicBezTo>
                    <a:pt x="43" y="490"/>
                    <a:pt x="26" y="497"/>
                    <a:pt x="0" y="498"/>
                  </a:cubicBezTo>
                  <a:cubicBezTo>
                    <a:pt x="0" y="569"/>
                    <a:pt x="0" y="569"/>
                    <a:pt x="0" y="569"/>
                  </a:cubicBezTo>
                  <a:cubicBezTo>
                    <a:pt x="273" y="569"/>
                    <a:pt x="273" y="569"/>
                    <a:pt x="273" y="569"/>
                  </a:cubicBezTo>
                  <a:cubicBezTo>
                    <a:pt x="273" y="498"/>
                    <a:pt x="273" y="498"/>
                    <a:pt x="273" y="498"/>
                  </a:cubicBezTo>
                  <a:cubicBezTo>
                    <a:pt x="246" y="497"/>
                    <a:pt x="229" y="490"/>
                    <a:pt x="220" y="479"/>
                  </a:cubicBezTo>
                  <a:cubicBezTo>
                    <a:pt x="211" y="467"/>
                    <a:pt x="206" y="439"/>
                    <a:pt x="206" y="394"/>
                  </a:cubicBezTo>
                  <a:cubicBezTo>
                    <a:pt x="206" y="323"/>
                    <a:pt x="206" y="323"/>
                    <a:pt x="206" y="323"/>
                  </a:cubicBezTo>
                  <a:cubicBezTo>
                    <a:pt x="261" y="323"/>
                    <a:pt x="261" y="323"/>
                    <a:pt x="261" y="323"/>
                  </a:cubicBezTo>
                  <a:cubicBezTo>
                    <a:pt x="433" y="569"/>
                    <a:pt x="433" y="569"/>
                    <a:pt x="433" y="569"/>
                  </a:cubicBezTo>
                  <a:cubicBezTo>
                    <a:pt x="584" y="569"/>
                    <a:pt x="584" y="569"/>
                    <a:pt x="584" y="569"/>
                  </a:cubicBezTo>
                  <a:cubicBezTo>
                    <a:pt x="605" y="569"/>
                    <a:pt x="605" y="569"/>
                    <a:pt x="605" y="569"/>
                  </a:cubicBezTo>
                  <a:cubicBezTo>
                    <a:pt x="857" y="569"/>
                    <a:pt x="857" y="569"/>
                    <a:pt x="857" y="569"/>
                  </a:cubicBezTo>
                  <a:cubicBezTo>
                    <a:pt x="857" y="498"/>
                    <a:pt x="857" y="498"/>
                    <a:pt x="857" y="498"/>
                  </a:cubicBezTo>
                  <a:cubicBezTo>
                    <a:pt x="832" y="497"/>
                    <a:pt x="814" y="490"/>
                    <a:pt x="805" y="478"/>
                  </a:cubicBezTo>
                  <a:cubicBezTo>
                    <a:pt x="796" y="466"/>
                    <a:pt x="791" y="438"/>
                    <a:pt x="791" y="394"/>
                  </a:cubicBezTo>
                  <a:cubicBezTo>
                    <a:pt x="791" y="176"/>
                    <a:pt x="791" y="176"/>
                    <a:pt x="791" y="176"/>
                  </a:cubicBezTo>
                  <a:cubicBezTo>
                    <a:pt x="791" y="131"/>
                    <a:pt x="796" y="103"/>
                    <a:pt x="805" y="91"/>
                  </a:cubicBezTo>
                  <a:close/>
                  <a:moveTo>
                    <a:pt x="351" y="225"/>
                  </a:moveTo>
                  <a:cubicBezTo>
                    <a:pt x="326" y="240"/>
                    <a:pt x="288" y="248"/>
                    <a:pt x="237" y="248"/>
                  </a:cubicBezTo>
                  <a:cubicBezTo>
                    <a:pt x="229" y="248"/>
                    <a:pt x="223" y="247"/>
                    <a:pt x="218" y="247"/>
                  </a:cubicBezTo>
                  <a:cubicBezTo>
                    <a:pt x="214" y="247"/>
                    <a:pt x="210" y="247"/>
                    <a:pt x="206" y="247"/>
                  </a:cubicBezTo>
                  <a:cubicBezTo>
                    <a:pt x="206" y="142"/>
                    <a:pt x="206" y="142"/>
                    <a:pt x="206" y="142"/>
                  </a:cubicBezTo>
                  <a:cubicBezTo>
                    <a:pt x="206" y="113"/>
                    <a:pt x="211" y="93"/>
                    <a:pt x="220" y="85"/>
                  </a:cubicBezTo>
                  <a:cubicBezTo>
                    <a:pt x="228" y="76"/>
                    <a:pt x="245" y="72"/>
                    <a:pt x="271" y="72"/>
                  </a:cubicBezTo>
                  <a:cubicBezTo>
                    <a:pt x="307" y="72"/>
                    <a:pt x="336" y="79"/>
                    <a:pt x="357" y="95"/>
                  </a:cubicBezTo>
                  <a:cubicBezTo>
                    <a:pt x="378" y="110"/>
                    <a:pt x="389" y="131"/>
                    <a:pt x="389" y="158"/>
                  </a:cubicBezTo>
                  <a:cubicBezTo>
                    <a:pt x="389" y="188"/>
                    <a:pt x="376" y="211"/>
                    <a:pt x="351" y="2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0" name="Freeform 51"/>
            <p:cNvSpPr>
              <a:spLocks noEditPoints="1"/>
            </p:cNvSpPr>
            <p:nvPr/>
          </p:nvSpPr>
          <p:spPr bwMode="auto">
            <a:xfrm>
              <a:off x="8794268" y="2329468"/>
              <a:ext cx="175390" cy="173260"/>
            </a:xfrm>
            <a:custGeom>
              <a:avLst/>
              <a:gdLst>
                <a:gd name="T0" fmla="*/ 201 w 576"/>
                <a:gd name="T1" fmla="*/ 142 h 569"/>
                <a:gd name="T2" fmla="*/ 213 w 576"/>
                <a:gd name="T3" fmla="*/ 83 h 569"/>
                <a:gd name="T4" fmla="*/ 260 w 576"/>
                <a:gd name="T5" fmla="*/ 71 h 569"/>
                <a:gd name="T6" fmla="*/ 383 w 576"/>
                <a:gd name="T7" fmla="*/ 127 h 569"/>
                <a:gd name="T8" fmla="*/ 429 w 576"/>
                <a:gd name="T9" fmla="*/ 285 h 569"/>
                <a:gd name="T10" fmla="*/ 383 w 576"/>
                <a:gd name="T11" fmla="*/ 442 h 569"/>
                <a:gd name="T12" fmla="*/ 260 w 576"/>
                <a:gd name="T13" fmla="*/ 499 h 569"/>
                <a:gd name="T14" fmla="*/ 213 w 576"/>
                <a:gd name="T15" fmla="*/ 487 h 569"/>
                <a:gd name="T16" fmla="*/ 201 w 576"/>
                <a:gd name="T17" fmla="*/ 428 h 569"/>
                <a:gd name="T18" fmla="*/ 201 w 576"/>
                <a:gd name="T19" fmla="*/ 142 h 569"/>
                <a:gd name="T20" fmla="*/ 0 w 576"/>
                <a:gd name="T21" fmla="*/ 71 h 569"/>
                <a:gd name="T22" fmla="*/ 49 w 576"/>
                <a:gd name="T23" fmla="*/ 88 h 569"/>
                <a:gd name="T24" fmla="*/ 61 w 576"/>
                <a:gd name="T25" fmla="*/ 176 h 569"/>
                <a:gd name="T26" fmla="*/ 61 w 576"/>
                <a:gd name="T27" fmla="*/ 394 h 569"/>
                <a:gd name="T28" fmla="*/ 49 w 576"/>
                <a:gd name="T29" fmla="*/ 481 h 569"/>
                <a:gd name="T30" fmla="*/ 0 w 576"/>
                <a:gd name="T31" fmla="*/ 499 h 569"/>
                <a:gd name="T32" fmla="*/ 0 w 576"/>
                <a:gd name="T33" fmla="*/ 569 h 569"/>
                <a:gd name="T34" fmla="*/ 265 w 576"/>
                <a:gd name="T35" fmla="*/ 569 h 569"/>
                <a:gd name="T36" fmla="*/ 496 w 576"/>
                <a:gd name="T37" fmla="*/ 496 h 569"/>
                <a:gd name="T38" fmla="*/ 576 w 576"/>
                <a:gd name="T39" fmla="*/ 285 h 569"/>
                <a:gd name="T40" fmla="*/ 496 w 576"/>
                <a:gd name="T41" fmla="*/ 73 h 569"/>
                <a:gd name="T42" fmla="*/ 265 w 576"/>
                <a:gd name="T43" fmla="*/ 0 h 569"/>
                <a:gd name="T44" fmla="*/ 0 w 576"/>
                <a:gd name="T45" fmla="*/ 0 h 569"/>
                <a:gd name="T46" fmla="*/ 0 w 576"/>
                <a:gd name="T47" fmla="*/ 7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6" h="569">
                  <a:moveTo>
                    <a:pt x="201" y="142"/>
                  </a:moveTo>
                  <a:cubicBezTo>
                    <a:pt x="201" y="110"/>
                    <a:pt x="206" y="90"/>
                    <a:pt x="213" y="83"/>
                  </a:cubicBezTo>
                  <a:cubicBezTo>
                    <a:pt x="221" y="74"/>
                    <a:pt x="237" y="71"/>
                    <a:pt x="260" y="71"/>
                  </a:cubicBezTo>
                  <a:cubicBezTo>
                    <a:pt x="312" y="71"/>
                    <a:pt x="354" y="90"/>
                    <a:pt x="383" y="127"/>
                  </a:cubicBezTo>
                  <a:cubicBezTo>
                    <a:pt x="414" y="165"/>
                    <a:pt x="429" y="218"/>
                    <a:pt x="429" y="285"/>
                  </a:cubicBezTo>
                  <a:cubicBezTo>
                    <a:pt x="429" y="351"/>
                    <a:pt x="414" y="404"/>
                    <a:pt x="383" y="442"/>
                  </a:cubicBezTo>
                  <a:cubicBezTo>
                    <a:pt x="354" y="480"/>
                    <a:pt x="312" y="499"/>
                    <a:pt x="260" y="499"/>
                  </a:cubicBezTo>
                  <a:cubicBezTo>
                    <a:pt x="237" y="499"/>
                    <a:pt x="221" y="495"/>
                    <a:pt x="213" y="487"/>
                  </a:cubicBezTo>
                  <a:cubicBezTo>
                    <a:pt x="206" y="479"/>
                    <a:pt x="201" y="460"/>
                    <a:pt x="201" y="428"/>
                  </a:cubicBezTo>
                  <a:lnTo>
                    <a:pt x="201" y="142"/>
                  </a:lnTo>
                  <a:close/>
                  <a:moveTo>
                    <a:pt x="0" y="71"/>
                  </a:moveTo>
                  <a:cubicBezTo>
                    <a:pt x="24" y="71"/>
                    <a:pt x="40" y="77"/>
                    <a:pt x="49" y="88"/>
                  </a:cubicBezTo>
                  <a:cubicBezTo>
                    <a:pt x="57" y="100"/>
                    <a:pt x="61" y="129"/>
                    <a:pt x="61" y="176"/>
                  </a:cubicBezTo>
                  <a:cubicBezTo>
                    <a:pt x="61" y="394"/>
                    <a:pt x="61" y="394"/>
                    <a:pt x="61" y="394"/>
                  </a:cubicBezTo>
                  <a:cubicBezTo>
                    <a:pt x="61" y="440"/>
                    <a:pt x="57" y="469"/>
                    <a:pt x="49" y="481"/>
                  </a:cubicBezTo>
                  <a:cubicBezTo>
                    <a:pt x="40" y="492"/>
                    <a:pt x="24" y="498"/>
                    <a:pt x="0" y="499"/>
                  </a:cubicBezTo>
                  <a:cubicBezTo>
                    <a:pt x="0" y="569"/>
                    <a:pt x="0" y="569"/>
                    <a:pt x="0" y="569"/>
                  </a:cubicBezTo>
                  <a:cubicBezTo>
                    <a:pt x="265" y="569"/>
                    <a:pt x="265" y="569"/>
                    <a:pt x="265" y="569"/>
                  </a:cubicBezTo>
                  <a:cubicBezTo>
                    <a:pt x="366" y="569"/>
                    <a:pt x="443" y="545"/>
                    <a:pt x="496" y="496"/>
                  </a:cubicBezTo>
                  <a:cubicBezTo>
                    <a:pt x="550" y="447"/>
                    <a:pt x="576" y="377"/>
                    <a:pt x="576" y="285"/>
                  </a:cubicBezTo>
                  <a:cubicBezTo>
                    <a:pt x="576" y="193"/>
                    <a:pt x="550" y="122"/>
                    <a:pt x="496" y="73"/>
                  </a:cubicBezTo>
                  <a:cubicBezTo>
                    <a:pt x="443" y="25"/>
                    <a:pt x="366" y="0"/>
                    <a:pt x="265" y="0"/>
                  </a:cubicBezTo>
                  <a:cubicBezTo>
                    <a:pt x="0" y="0"/>
                    <a:pt x="0" y="0"/>
                    <a:pt x="0" y="0"/>
                  </a:cubicBez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1" name="Freeform 52"/>
            <p:cNvSpPr>
              <a:spLocks noEditPoints="1"/>
            </p:cNvSpPr>
            <p:nvPr/>
          </p:nvSpPr>
          <p:spPr bwMode="auto">
            <a:xfrm>
              <a:off x="7442273" y="1884957"/>
              <a:ext cx="330897" cy="366402"/>
            </a:xfrm>
            <a:custGeom>
              <a:avLst/>
              <a:gdLst>
                <a:gd name="T0" fmla="*/ 620 w 1088"/>
                <a:gd name="T1" fmla="*/ 816 h 1205"/>
                <a:gd name="T2" fmla="*/ 620 w 1088"/>
                <a:gd name="T3" fmla="*/ 637 h 1205"/>
                <a:gd name="T4" fmla="*/ 708 w 1088"/>
                <a:gd name="T5" fmla="*/ 637 h 1205"/>
                <a:gd name="T6" fmla="*/ 636 w 1088"/>
                <a:gd name="T7" fmla="*/ 698 h 1205"/>
                <a:gd name="T8" fmla="*/ 718 w 1088"/>
                <a:gd name="T9" fmla="*/ 778 h 1205"/>
                <a:gd name="T10" fmla="*/ 745 w 1088"/>
                <a:gd name="T11" fmla="*/ 816 h 1205"/>
                <a:gd name="T12" fmla="*/ 620 w 1088"/>
                <a:gd name="T13" fmla="*/ 816 h 1205"/>
                <a:gd name="T14" fmla="*/ 176 w 1088"/>
                <a:gd name="T15" fmla="*/ 956 h 1205"/>
                <a:gd name="T16" fmla="*/ 288 w 1088"/>
                <a:gd name="T17" fmla="*/ 952 h 1205"/>
                <a:gd name="T18" fmla="*/ 790 w 1088"/>
                <a:gd name="T19" fmla="*/ 952 h 1205"/>
                <a:gd name="T20" fmla="*/ 909 w 1088"/>
                <a:gd name="T21" fmla="*/ 956 h 1205"/>
                <a:gd name="T22" fmla="*/ 909 w 1088"/>
                <a:gd name="T23" fmla="*/ 813 h 1205"/>
                <a:gd name="T24" fmla="*/ 812 w 1088"/>
                <a:gd name="T25" fmla="*/ 816 h 1205"/>
                <a:gd name="T26" fmla="*/ 873 w 1088"/>
                <a:gd name="T27" fmla="*/ 750 h 1205"/>
                <a:gd name="T28" fmla="*/ 841 w 1088"/>
                <a:gd name="T29" fmla="*/ 717 h 1205"/>
                <a:gd name="T30" fmla="*/ 796 w 1088"/>
                <a:gd name="T31" fmla="*/ 672 h 1205"/>
                <a:gd name="T32" fmla="*/ 766 w 1088"/>
                <a:gd name="T33" fmla="*/ 637 h 1205"/>
                <a:gd name="T34" fmla="*/ 862 w 1088"/>
                <a:gd name="T35" fmla="*/ 642 h 1205"/>
                <a:gd name="T36" fmla="*/ 862 w 1088"/>
                <a:gd name="T37" fmla="*/ 495 h 1205"/>
                <a:gd name="T38" fmla="*/ 780 w 1088"/>
                <a:gd name="T39" fmla="*/ 498 h 1205"/>
                <a:gd name="T40" fmla="*/ 620 w 1088"/>
                <a:gd name="T41" fmla="*/ 498 h 1205"/>
                <a:gd name="T42" fmla="*/ 620 w 1088"/>
                <a:gd name="T43" fmla="*/ 366 h 1205"/>
                <a:gd name="T44" fmla="*/ 788 w 1088"/>
                <a:gd name="T45" fmla="*/ 366 h 1205"/>
                <a:gd name="T46" fmla="*/ 900 w 1088"/>
                <a:gd name="T47" fmla="*/ 373 h 1205"/>
                <a:gd name="T48" fmla="*/ 900 w 1088"/>
                <a:gd name="T49" fmla="*/ 224 h 1205"/>
                <a:gd name="T50" fmla="*/ 780 w 1088"/>
                <a:gd name="T51" fmla="*/ 227 h 1205"/>
                <a:gd name="T52" fmla="*/ 303 w 1088"/>
                <a:gd name="T53" fmla="*/ 227 h 1205"/>
                <a:gd name="T54" fmla="*/ 193 w 1088"/>
                <a:gd name="T55" fmla="*/ 224 h 1205"/>
                <a:gd name="T56" fmla="*/ 193 w 1088"/>
                <a:gd name="T57" fmla="*/ 371 h 1205"/>
                <a:gd name="T58" fmla="*/ 303 w 1088"/>
                <a:gd name="T59" fmla="*/ 366 h 1205"/>
                <a:gd name="T60" fmla="*/ 468 w 1088"/>
                <a:gd name="T61" fmla="*/ 366 h 1205"/>
                <a:gd name="T62" fmla="*/ 468 w 1088"/>
                <a:gd name="T63" fmla="*/ 498 h 1205"/>
                <a:gd name="T64" fmla="*/ 336 w 1088"/>
                <a:gd name="T65" fmla="*/ 498 h 1205"/>
                <a:gd name="T66" fmla="*/ 226 w 1088"/>
                <a:gd name="T67" fmla="*/ 495 h 1205"/>
                <a:gd name="T68" fmla="*/ 226 w 1088"/>
                <a:gd name="T69" fmla="*/ 640 h 1205"/>
                <a:gd name="T70" fmla="*/ 336 w 1088"/>
                <a:gd name="T71" fmla="*/ 637 h 1205"/>
                <a:gd name="T72" fmla="*/ 468 w 1088"/>
                <a:gd name="T73" fmla="*/ 637 h 1205"/>
                <a:gd name="T74" fmla="*/ 468 w 1088"/>
                <a:gd name="T75" fmla="*/ 816 h 1205"/>
                <a:gd name="T76" fmla="*/ 290 w 1088"/>
                <a:gd name="T77" fmla="*/ 816 h 1205"/>
                <a:gd name="T78" fmla="*/ 176 w 1088"/>
                <a:gd name="T79" fmla="*/ 813 h 1205"/>
                <a:gd name="T80" fmla="*/ 176 w 1088"/>
                <a:gd name="T81" fmla="*/ 956 h 1205"/>
                <a:gd name="T82" fmla="*/ 4 w 1088"/>
                <a:gd name="T83" fmla="*/ 144 h 1205"/>
                <a:gd name="T84" fmla="*/ 4 w 1088"/>
                <a:gd name="T85" fmla="*/ 1040 h 1205"/>
                <a:gd name="T86" fmla="*/ 0 w 1088"/>
                <a:gd name="T87" fmla="*/ 1196 h 1205"/>
                <a:gd name="T88" fmla="*/ 154 w 1088"/>
                <a:gd name="T89" fmla="*/ 1196 h 1205"/>
                <a:gd name="T90" fmla="*/ 154 w 1088"/>
                <a:gd name="T91" fmla="*/ 1177 h 1205"/>
                <a:gd name="T92" fmla="*/ 930 w 1088"/>
                <a:gd name="T93" fmla="*/ 1177 h 1205"/>
                <a:gd name="T94" fmla="*/ 930 w 1088"/>
                <a:gd name="T95" fmla="*/ 1205 h 1205"/>
                <a:gd name="T96" fmla="*/ 1088 w 1088"/>
                <a:gd name="T97" fmla="*/ 1205 h 1205"/>
                <a:gd name="T98" fmla="*/ 1084 w 1088"/>
                <a:gd name="T99" fmla="*/ 1050 h 1205"/>
                <a:gd name="T100" fmla="*/ 1084 w 1088"/>
                <a:gd name="T101" fmla="*/ 144 h 1205"/>
                <a:gd name="T102" fmla="*/ 1088 w 1088"/>
                <a:gd name="T103" fmla="*/ 0 h 1205"/>
                <a:gd name="T104" fmla="*/ 962 w 1088"/>
                <a:gd name="T105" fmla="*/ 5 h 1205"/>
                <a:gd name="T106" fmla="*/ 128 w 1088"/>
                <a:gd name="T107" fmla="*/ 5 h 1205"/>
                <a:gd name="T108" fmla="*/ 0 w 1088"/>
                <a:gd name="T109" fmla="*/ 0 h 1205"/>
                <a:gd name="T110" fmla="*/ 4 w 1088"/>
                <a:gd name="T111" fmla="*/ 144 h 1205"/>
                <a:gd name="T112" fmla="*/ 154 w 1088"/>
                <a:gd name="T113" fmla="*/ 150 h 1205"/>
                <a:gd name="T114" fmla="*/ 930 w 1088"/>
                <a:gd name="T115" fmla="*/ 150 h 1205"/>
                <a:gd name="T116" fmla="*/ 930 w 1088"/>
                <a:gd name="T117" fmla="*/ 1034 h 1205"/>
                <a:gd name="T118" fmla="*/ 154 w 1088"/>
                <a:gd name="T119" fmla="*/ 1034 h 1205"/>
                <a:gd name="T120" fmla="*/ 154 w 1088"/>
                <a:gd name="T121" fmla="*/ 150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88" h="1205">
                  <a:moveTo>
                    <a:pt x="620" y="816"/>
                  </a:moveTo>
                  <a:cubicBezTo>
                    <a:pt x="620" y="637"/>
                    <a:pt x="620" y="637"/>
                    <a:pt x="620" y="637"/>
                  </a:cubicBezTo>
                  <a:cubicBezTo>
                    <a:pt x="708" y="637"/>
                    <a:pt x="708" y="637"/>
                    <a:pt x="708" y="637"/>
                  </a:cubicBezTo>
                  <a:cubicBezTo>
                    <a:pt x="684" y="662"/>
                    <a:pt x="660" y="683"/>
                    <a:pt x="636" y="698"/>
                  </a:cubicBezTo>
                  <a:cubicBezTo>
                    <a:pt x="681" y="737"/>
                    <a:pt x="708" y="764"/>
                    <a:pt x="718" y="778"/>
                  </a:cubicBezTo>
                  <a:cubicBezTo>
                    <a:pt x="729" y="792"/>
                    <a:pt x="737" y="805"/>
                    <a:pt x="745" y="816"/>
                  </a:cubicBezTo>
                  <a:lnTo>
                    <a:pt x="620" y="816"/>
                  </a:lnTo>
                  <a:close/>
                  <a:moveTo>
                    <a:pt x="176" y="956"/>
                  </a:moveTo>
                  <a:cubicBezTo>
                    <a:pt x="288" y="952"/>
                    <a:pt x="288" y="952"/>
                    <a:pt x="288" y="952"/>
                  </a:cubicBezTo>
                  <a:cubicBezTo>
                    <a:pt x="790" y="952"/>
                    <a:pt x="790" y="952"/>
                    <a:pt x="790" y="952"/>
                  </a:cubicBezTo>
                  <a:cubicBezTo>
                    <a:pt x="909" y="956"/>
                    <a:pt x="909" y="956"/>
                    <a:pt x="909" y="956"/>
                  </a:cubicBezTo>
                  <a:cubicBezTo>
                    <a:pt x="909" y="813"/>
                    <a:pt x="909" y="813"/>
                    <a:pt x="909" y="813"/>
                  </a:cubicBezTo>
                  <a:cubicBezTo>
                    <a:pt x="812" y="816"/>
                    <a:pt x="812" y="816"/>
                    <a:pt x="812" y="816"/>
                  </a:cubicBezTo>
                  <a:cubicBezTo>
                    <a:pt x="834" y="792"/>
                    <a:pt x="854" y="770"/>
                    <a:pt x="873" y="750"/>
                  </a:cubicBezTo>
                  <a:cubicBezTo>
                    <a:pt x="841" y="717"/>
                    <a:pt x="841" y="717"/>
                    <a:pt x="841" y="717"/>
                  </a:cubicBezTo>
                  <a:cubicBezTo>
                    <a:pt x="796" y="672"/>
                    <a:pt x="796" y="672"/>
                    <a:pt x="796" y="672"/>
                  </a:cubicBezTo>
                  <a:cubicBezTo>
                    <a:pt x="789" y="665"/>
                    <a:pt x="779" y="653"/>
                    <a:pt x="766" y="637"/>
                  </a:cubicBezTo>
                  <a:cubicBezTo>
                    <a:pt x="862" y="642"/>
                    <a:pt x="862" y="642"/>
                    <a:pt x="862" y="642"/>
                  </a:cubicBezTo>
                  <a:cubicBezTo>
                    <a:pt x="862" y="495"/>
                    <a:pt x="862" y="495"/>
                    <a:pt x="862" y="495"/>
                  </a:cubicBezTo>
                  <a:cubicBezTo>
                    <a:pt x="780" y="498"/>
                    <a:pt x="780" y="498"/>
                    <a:pt x="780" y="498"/>
                  </a:cubicBezTo>
                  <a:cubicBezTo>
                    <a:pt x="620" y="498"/>
                    <a:pt x="620" y="498"/>
                    <a:pt x="620" y="498"/>
                  </a:cubicBezTo>
                  <a:cubicBezTo>
                    <a:pt x="620" y="366"/>
                    <a:pt x="620" y="366"/>
                    <a:pt x="620" y="366"/>
                  </a:cubicBezTo>
                  <a:cubicBezTo>
                    <a:pt x="788" y="366"/>
                    <a:pt x="788" y="366"/>
                    <a:pt x="788" y="366"/>
                  </a:cubicBezTo>
                  <a:cubicBezTo>
                    <a:pt x="900" y="373"/>
                    <a:pt x="900" y="373"/>
                    <a:pt x="900" y="373"/>
                  </a:cubicBezTo>
                  <a:cubicBezTo>
                    <a:pt x="900" y="224"/>
                    <a:pt x="900" y="224"/>
                    <a:pt x="900" y="224"/>
                  </a:cubicBezTo>
                  <a:cubicBezTo>
                    <a:pt x="780" y="227"/>
                    <a:pt x="780" y="227"/>
                    <a:pt x="780" y="227"/>
                  </a:cubicBezTo>
                  <a:cubicBezTo>
                    <a:pt x="303" y="227"/>
                    <a:pt x="303" y="227"/>
                    <a:pt x="303" y="227"/>
                  </a:cubicBezTo>
                  <a:cubicBezTo>
                    <a:pt x="193" y="224"/>
                    <a:pt x="193" y="224"/>
                    <a:pt x="193" y="224"/>
                  </a:cubicBezTo>
                  <a:cubicBezTo>
                    <a:pt x="193" y="371"/>
                    <a:pt x="193" y="371"/>
                    <a:pt x="193" y="371"/>
                  </a:cubicBezTo>
                  <a:cubicBezTo>
                    <a:pt x="303" y="366"/>
                    <a:pt x="303" y="366"/>
                    <a:pt x="303" y="366"/>
                  </a:cubicBezTo>
                  <a:cubicBezTo>
                    <a:pt x="468" y="366"/>
                    <a:pt x="468" y="366"/>
                    <a:pt x="468" y="366"/>
                  </a:cubicBezTo>
                  <a:cubicBezTo>
                    <a:pt x="468" y="498"/>
                    <a:pt x="468" y="498"/>
                    <a:pt x="468" y="498"/>
                  </a:cubicBezTo>
                  <a:cubicBezTo>
                    <a:pt x="336" y="498"/>
                    <a:pt x="336" y="498"/>
                    <a:pt x="336" y="498"/>
                  </a:cubicBezTo>
                  <a:cubicBezTo>
                    <a:pt x="226" y="495"/>
                    <a:pt x="226" y="495"/>
                    <a:pt x="226" y="495"/>
                  </a:cubicBezTo>
                  <a:cubicBezTo>
                    <a:pt x="226" y="640"/>
                    <a:pt x="226" y="640"/>
                    <a:pt x="226" y="640"/>
                  </a:cubicBezTo>
                  <a:cubicBezTo>
                    <a:pt x="336" y="637"/>
                    <a:pt x="336" y="637"/>
                    <a:pt x="336" y="637"/>
                  </a:cubicBezTo>
                  <a:cubicBezTo>
                    <a:pt x="468" y="637"/>
                    <a:pt x="468" y="637"/>
                    <a:pt x="468" y="637"/>
                  </a:cubicBezTo>
                  <a:cubicBezTo>
                    <a:pt x="468" y="816"/>
                    <a:pt x="468" y="816"/>
                    <a:pt x="468" y="816"/>
                  </a:cubicBezTo>
                  <a:cubicBezTo>
                    <a:pt x="290" y="816"/>
                    <a:pt x="290" y="816"/>
                    <a:pt x="290" y="816"/>
                  </a:cubicBezTo>
                  <a:cubicBezTo>
                    <a:pt x="176" y="813"/>
                    <a:pt x="176" y="813"/>
                    <a:pt x="176" y="813"/>
                  </a:cubicBezTo>
                  <a:lnTo>
                    <a:pt x="176" y="956"/>
                  </a:lnTo>
                  <a:close/>
                  <a:moveTo>
                    <a:pt x="4" y="144"/>
                  </a:moveTo>
                  <a:cubicBezTo>
                    <a:pt x="4" y="1040"/>
                    <a:pt x="4" y="1040"/>
                    <a:pt x="4" y="1040"/>
                  </a:cubicBezTo>
                  <a:cubicBezTo>
                    <a:pt x="0" y="1196"/>
                    <a:pt x="0" y="1196"/>
                    <a:pt x="0" y="1196"/>
                  </a:cubicBezTo>
                  <a:cubicBezTo>
                    <a:pt x="154" y="1196"/>
                    <a:pt x="154" y="1196"/>
                    <a:pt x="154" y="1196"/>
                  </a:cubicBezTo>
                  <a:cubicBezTo>
                    <a:pt x="154" y="1177"/>
                    <a:pt x="154" y="1177"/>
                    <a:pt x="154" y="1177"/>
                  </a:cubicBezTo>
                  <a:cubicBezTo>
                    <a:pt x="930" y="1177"/>
                    <a:pt x="930" y="1177"/>
                    <a:pt x="930" y="1177"/>
                  </a:cubicBezTo>
                  <a:cubicBezTo>
                    <a:pt x="930" y="1205"/>
                    <a:pt x="930" y="1205"/>
                    <a:pt x="930" y="1205"/>
                  </a:cubicBezTo>
                  <a:cubicBezTo>
                    <a:pt x="1088" y="1205"/>
                    <a:pt x="1088" y="1205"/>
                    <a:pt x="1088" y="1205"/>
                  </a:cubicBezTo>
                  <a:cubicBezTo>
                    <a:pt x="1084" y="1050"/>
                    <a:pt x="1084" y="1050"/>
                    <a:pt x="1084" y="1050"/>
                  </a:cubicBezTo>
                  <a:cubicBezTo>
                    <a:pt x="1084" y="144"/>
                    <a:pt x="1084" y="144"/>
                    <a:pt x="1084" y="144"/>
                  </a:cubicBezTo>
                  <a:cubicBezTo>
                    <a:pt x="1088" y="0"/>
                    <a:pt x="1088" y="0"/>
                    <a:pt x="1088" y="0"/>
                  </a:cubicBezTo>
                  <a:cubicBezTo>
                    <a:pt x="962" y="5"/>
                    <a:pt x="962" y="5"/>
                    <a:pt x="962" y="5"/>
                  </a:cubicBezTo>
                  <a:cubicBezTo>
                    <a:pt x="128" y="5"/>
                    <a:pt x="128" y="5"/>
                    <a:pt x="128" y="5"/>
                  </a:cubicBezTo>
                  <a:cubicBezTo>
                    <a:pt x="0" y="0"/>
                    <a:pt x="0" y="0"/>
                    <a:pt x="0" y="0"/>
                  </a:cubicBezTo>
                  <a:lnTo>
                    <a:pt x="4" y="144"/>
                  </a:lnTo>
                  <a:close/>
                  <a:moveTo>
                    <a:pt x="154" y="150"/>
                  </a:moveTo>
                  <a:cubicBezTo>
                    <a:pt x="930" y="150"/>
                    <a:pt x="930" y="150"/>
                    <a:pt x="930" y="150"/>
                  </a:cubicBezTo>
                  <a:cubicBezTo>
                    <a:pt x="930" y="1034"/>
                    <a:pt x="930" y="1034"/>
                    <a:pt x="930" y="1034"/>
                  </a:cubicBezTo>
                  <a:cubicBezTo>
                    <a:pt x="154" y="1034"/>
                    <a:pt x="154" y="1034"/>
                    <a:pt x="154" y="1034"/>
                  </a:cubicBezTo>
                  <a:lnTo>
                    <a:pt x="154"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2" name="Freeform 53"/>
            <p:cNvSpPr>
              <a:spLocks noEditPoints="1"/>
            </p:cNvSpPr>
            <p:nvPr/>
          </p:nvSpPr>
          <p:spPr bwMode="auto">
            <a:xfrm>
              <a:off x="7820747" y="1863654"/>
              <a:ext cx="375632" cy="396936"/>
            </a:xfrm>
            <a:custGeom>
              <a:avLst/>
              <a:gdLst>
                <a:gd name="T0" fmla="*/ 578 w 1233"/>
                <a:gd name="T1" fmla="*/ 836 h 1304"/>
                <a:gd name="T2" fmla="*/ 376 w 1233"/>
                <a:gd name="T3" fmla="*/ 920 h 1304"/>
                <a:gd name="T4" fmla="*/ 104 w 1233"/>
                <a:gd name="T5" fmla="*/ 966 h 1304"/>
                <a:gd name="T6" fmla="*/ 185 w 1233"/>
                <a:gd name="T7" fmla="*/ 847 h 1304"/>
                <a:gd name="T8" fmla="*/ 482 w 1233"/>
                <a:gd name="T9" fmla="*/ 700 h 1304"/>
                <a:gd name="T10" fmla="*/ 323 w 1233"/>
                <a:gd name="T11" fmla="*/ 740 h 1304"/>
                <a:gd name="T12" fmla="*/ 140 w 1233"/>
                <a:gd name="T13" fmla="*/ 735 h 1304"/>
                <a:gd name="T14" fmla="*/ 251 w 1233"/>
                <a:gd name="T15" fmla="*/ 616 h 1304"/>
                <a:gd name="T16" fmla="*/ 333 w 1233"/>
                <a:gd name="T17" fmla="*/ 513 h 1304"/>
                <a:gd name="T18" fmla="*/ 223 w 1233"/>
                <a:gd name="T19" fmla="*/ 372 h 1304"/>
                <a:gd name="T20" fmla="*/ 866 w 1233"/>
                <a:gd name="T21" fmla="*/ 375 h 1304"/>
                <a:gd name="T22" fmla="*/ 989 w 1233"/>
                <a:gd name="T23" fmla="*/ 516 h 1304"/>
                <a:gd name="T24" fmla="*/ 678 w 1233"/>
                <a:gd name="T25" fmla="*/ 513 h 1304"/>
                <a:gd name="T26" fmla="*/ 597 w 1233"/>
                <a:gd name="T27" fmla="*/ 632 h 1304"/>
                <a:gd name="T28" fmla="*/ 693 w 1233"/>
                <a:gd name="T29" fmla="*/ 731 h 1304"/>
                <a:gd name="T30" fmla="*/ 930 w 1233"/>
                <a:gd name="T31" fmla="*/ 537 h 1304"/>
                <a:gd name="T32" fmla="*/ 1061 w 1233"/>
                <a:gd name="T33" fmla="*/ 653 h 1304"/>
                <a:gd name="T34" fmla="*/ 946 w 1233"/>
                <a:gd name="T35" fmla="*/ 880 h 1304"/>
                <a:gd name="T36" fmla="*/ 1233 w 1233"/>
                <a:gd name="T37" fmla="*/ 1144 h 1304"/>
                <a:gd name="T38" fmla="*/ 1126 w 1233"/>
                <a:gd name="T39" fmla="*/ 1292 h 1304"/>
                <a:gd name="T40" fmla="*/ 851 w 1233"/>
                <a:gd name="T41" fmla="*/ 1013 h 1304"/>
                <a:gd name="T42" fmla="*/ 737 w 1233"/>
                <a:gd name="T43" fmla="*/ 864 h 1304"/>
                <a:gd name="T44" fmla="*/ 747 w 1233"/>
                <a:gd name="T45" fmla="*/ 1038 h 1304"/>
                <a:gd name="T46" fmla="*/ 687 w 1233"/>
                <a:gd name="T47" fmla="*/ 1261 h 1304"/>
                <a:gd name="T48" fmla="*/ 467 w 1233"/>
                <a:gd name="T49" fmla="*/ 1195 h 1304"/>
                <a:gd name="T50" fmla="*/ 566 w 1233"/>
                <a:gd name="T51" fmla="*/ 1135 h 1304"/>
                <a:gd name="T52" fmla="*/ 600 w 1233"/>
                <a:gd name="T53" fmla="*/ 1012 h 1304"/>
                <a:gd name="T54" fmla="*/ 429 w 1233"/>
                <a:gd name="T55" fmla="*/ 1103 h 1304"/>
                <a:gd name="T56" fmla="*/ 84 w 1233"/>
                <a:gd name="T57" fmla="*/ 1253 h 1304"/>
                <a:gd name="T58" fmla="*/ 0 w 1233"/>
                <a:gd name="T59" fmla="*/ 1106 h 1304"/>
                <a:gd name="T60" fmla="*/ 31 w 1233"/>
                <a:gd name="T61" fmla="*/ 454 h 1304"/>
                <a:gd name="T62" fmla="*/ 33 w 1233"/>
                <a:gd name="T63" fmla="*/ 235 h 1304"/>
                <a:gd name="T64" fmla="*/ 174 w 1233"/>
                <a:gd name="T65" fmla="*/ 143 h 1304"/>
                <a:gd name="T66" fmla="*/ 448 w 1233"/>
                <a:gd name="T67" fmla="*/ 76 h 1304"/>
                <a:gd name="T68" fmla="*/ 586 w 1233"/>
                <a:gd name="T69" fmla="*/ 0 h 1304"/>
                <a:gd name="T70" fmla="*/ 677 w 1233"/>
                <a:gd name="T71" fmla="*/ 143 h 1304"/>
                <a:gd name="T72" fmla="*/ 1177 w 1233"/>
                <a:gd name="T73" fmla="*/ 138 h 1304"/>
                <a:gd name="T74" fmla="*/ 1174 w 1233"/>
                <a:gd name="T75" fmla="*/ 383 h 1304"/>
                <a:gd name="T76" fmla="*/ 1015 w 1233"/>
                <a:gd name="T77" fmla="*/ 459 h 1304"/>
                <a:gd name="T78" fmla="*/ 1018 w 1233"/>
                <a:gd name="T79" fmla="*/ 287 h 1304"/>
                <a:gd name="T80" fmla="*/ 190 w 1233"/>
                <a:gd name="T81" fmla="*/ 382 h 1304"/>
                <a:gd name="T82" fmla="*/ 31 w 1233"/>
                <a:gd name="T83" fmla="*/ 454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3" h="1304">
                  <a:moveTo>
                    <a:pt x="357" y="980"/>
                  </a:moveTo>
                  <a:cubicBezTo>
                    <a:pt x="453" y="926"/>
                    <a:pt x="526" y="878"/>
                    <a:pt x="578" y="836"/>
                  </a:cubicBezTo>
                  <a:cubicBezTo>
                    <a:pt x="575" y="826"/>
                    <a:pt x="571" y="816"/>
                    <a:pt x="566" y="807"/>
                  </a:cubicBezTo>
                  <a:cubicBezTo>
                    <a:pt x="496" y="851"/>
                    <a:pt x="432" y="889"/>
                    <a:pt x="376" y="920"/>
                  </a:cubicBezTo>
                  <a:cubicBezTo>
                    <a:pt x="320" y="951"/>
                    <a:pt x="238" y="984"/>
                    <a:pt x="129" y="1020"/>
                  </a:cubicBezTo>
                  <a:cubicBezTo>
                    <a:pt x="121" y="999"/>
                    <a:pt x="112" y="981"/>
                    <a:pt x="104" y="966"/>
                  </a:cubicBezTo>
                  <a:cubicBezTo>
                    <a:pt x="96" y="949"/>
                    <a:pt x="79" y="920"/>
                    <a:pt x="52" y="878"/>
                  </a:cubicBezTo>
                  <a:cubicBezTo>
                    <a:pt x="103" y="869"/>
                    <a:pt x="148" y="859"/>
                    <a:pt x="185" y="847"/>
                  </a:cubicBezTo>
                  <a:cubicBezTo>
                    <a:pt x="223" y="836"/>
                    <a:pt x="269" y="817"/>
                    <a:pt x="324" y="791"/>
                  </a:cubicBezTo>
                  <a:cubicBezTo>
                    <a:pt x="379" y="765"/>
                    <a:pt x="432" y="735"/>
                    <a:pt x="482" y="700"/>
                  </a:cubicBezTo>
                  <a:cubicBezTo>
                    <a:pt x="468" y="687"/>
                    <a:pt x="468" y="687"/>
                    <a:pt x="468" y="687"/>
                  </a:cubicBezTo>
                  <a:cubicBezTo>
                    <a:pt x="405" y="712"/>
                    <a:pt x="357" y="730"/>
                    <a:pt x="323" y="740"/>
                  </a:cubicBezTo>
                  <a:cubicBezTo>
                    <a:pt x="290" y="750"/>
                    <a:pt x="236" y="765"/>
                    <a:pt x="162" y="786"/>
                  </a:cubicBezTo>
                  <a:cubicBezTo>
                    <a:pt x="154" y="768"/>
                    <a:pt x="147" y="751"/>
                    <a:pt x="140" y="735"/>
                  </a:cubicBezTo>
                  <a:cubicBezTo>
                    <a:pt x="134" y="721"/>
                    <a:pt x="115" y="689"/>
                    <a:pt x="84" y="640"/>
                  </a:cubicBezTo>
                  <a:cubicBezTo>
                    <a:pt x="124" y="636"/>
                    <a:pt x="181" y="628"/>
                    <a:pt x="251" y="616"/>
                  </a:cubicBezTo>
                  <a:cubicBezTo>
                    <a:pt x="322" y="605"/>
                    <a:pt x="412" y="570"/>
                    <a:pt x="521" y="513"/>
                  </a:cubicBezTo>
                  <a:cubicBezTo>
                    <a:pt x="333" y="513"/>
                    <a:pt x="333" y="513"/>
                    <a:pt x="333" y="513"/>
                  </a:cubicBezTo>
                  <a:cubicBezTo>
                    <a:pt x="223" y="516"/>
                    <a:pt x="223" y="516"/>
                    <a:pt x="223" y="516"/>
                  </a:cubicBezTo>
                  <a:cubicBezTo>
                    <a:pt x="223" y="372"/>
                    <a:pt x="223" y="372"/>
                    <a:pt x="223" y="372"/>
                  </a:cubicBezTo>
                  <a:cubicBezTo>
                    <a:pt x="333" y="375"/>
                    <a:pt x="333" y="375"/>
                    <a:pt x="333" y="375"/>
                  </a:cubicBezTo>
                  <a:cubicBezTo>
                    <a:pt x="866" y="375"/>
                    <a:pt x="866" y="375"/>
                    <a:pt x="866" y="375"/>
                  </a:cubicBezTo>
                  <a:cubicBezTo>
                    <a:pt x="989" y="372"/>
                    <a:pt x="989" y="372"/>
                    <a:pt x="989" y="372"/>
                  </a:cubicBezTo>
                  <a:cubicBezTo>
                    <a:pt x="989" y="516"/>
                    <a:pt x="989" y="516"/>
                    <a:pt x="989" y="516"/>
                  </a:cubicBezTo>
                  <a:cubicBezTo>
                    <a:pt x="866" y="513"/>
                    <a:pt x="866" y="513"/>
                    <a:pt x="866" y="513"/>
                  </a:cubicBezTo>
                  <a:cubicBezTo>
                    <a:pt x="678" y="513"/>
                    <a:pt x="678" y="513"/>
                    <a:pt x="678" y="513"/>
                  </a:cubicBezTo>
                  <a:cubicBezTo>
                    <a:pt x="694" y="526"/>
                    <a:pt x="711" y="540"/>
                    <a:pt x="730" y="553"/>
                  </a:cubicBezTo>
                  <a:cubicBezTo>
                    <a:pt x="684" y="581"/>
                    <a:pt x="640" y="607"/>
                    <a:pt x="597" y="632"/>
                  </a:cubicBezTo>
                  <a:cubicBezTo>
                    <a:pt x="637" y="662"/>
                    <a:pt x="660" y="683"/>
                    <a:pt x="668" y="695"/>
                  </a:cubicBezTo>
                  <a:cubicBezTo>
                    <a:pt x="693" y="731"/>
                    <a:pt x="693" y="731"/>
                    <a:pt x="693" y="731"/>
                  </a:cubicBezTo>
                  <a:cubicBezTo>
                    <a:pt x="792" y="660"/>
                    <a:pt x="850" y="616"/>
                    <a:pt x="867" y="599"/>
                  </a:cubicBezTo>
                  <a:cubicBezTo>
                    <a:pt x="930" y="537"/>
                    <a:pt x="930" y="537"/>
                    <a:pt x="930" y="537"/>
                  </a:cubicBezTo>
                  <a:cubicBezTo>
                    <a:pt x="943" y="553"/>
                    <a:pt x="955" y="566"/>
                    <a:pt x="966" y="578"/>
                  </a:cubicBezTo>
                  <a:cubicBezTo>
                    <a:pt x="977" y="589"/>
                    <a:pt x="1009" y="614"/>
                    <a:pt x="1061" y="653"/>
                  </a:cubicBezTo>
                  <a:cubicBezTo>
                    <a:pt x="1002" y="693"/>
                    <a:pt x="950" y="730"/>
                    <a:pt x="906" y="760"/>
                  </a:cubicBezTo>
                  <a:cubicBezTo>
                    <a:pt x="913" y="787"/>
                    <a:pt x="927" y="827"/>
                    <a:pt x="946" y="880"/>
                  </a:cubicBezTo>
                  <a:cubicBezTo>
                    <a:pt x="966" y="932"/>
                    <a:pt x="1002" y="983"/>
                    <a:pt x="1057" y="1031"/>
                  </a:cubicBezTo>
                  <a:cubicBezTo>
                    <a:pt x="1111" y="1079"/>
                    <a:pt x="1170" y="1117"/>
                    <a:pt x="1233" y="1144"/>
                  </a:cubicBezTo>
                  <a:cubicBezTo>
                    <a:pt x="1212" y="1169"/>
                    <a:pt x="1195" y="1189"/>
                    <a:pt x="1182" y="1205"/>
                  </a:cubicBezTo>
                  <a:cubicBezTo>
                    <a:pt x="1169" y="1222"/>
                    <a:pt x="1151" y="1251"/>
                    <a:pt x="1126" y="1292"/>
                  </a:cubicBezTo>
                  <a:cubicBezTo>
                    <a:pt x="1043" y="1239"/>
                    <a:pt x="982" y="1191"/>
                    <a:pt x="944" y="1147"/>
                  </a:cubicBezTo>
                  <a:cubicBezTo>
                    <a:pt x="905" y="1104"/>
                    <a:pt x="874" y="1059"/>
                    <a:pt x="851" y="1013"/>
                  </a:cubicBezTo>
                  <a:cubicBezTo>
                    <a:pt x="827" y="966"/>
                    <a:pt x="804" y="908"/>
                    <a:pt x="784" y="837"/>
                  </a:cubicBezTo>
                  <a:cubicBezTo>
                    <a:pt x="737" y="864"/>
                    <a:pt x="737" y="864"/>
                    <a:pt x="737" y="864"/>
                  </a:cubicBezTo>
                  <a:cubicBezTo>
                    <a:pt x="740" y="887"/>
                    <a:pt x="742" y="909"/>
                    <a:pt x="744" y="928"/>
                  </a:cubicBezTo>
                  <a:cubicBezTo>
                    <a:pt x="746" y="947"/>
                    <a:pt x="747" y="984"/>
                    <a:pt x="747" y="1038"/>
                  </a:cubicBezTo>
                  <a:cubicBezTo>
                    <a:pt x="747" y="1091"/>
                    <a:pt x="744" y="1135"/>
                    <a:pt x="737" y="1169"/>
                  </a:cubicBezTo>
                  <a:cubicBezTo>
                    <a:pt x="731" y="1203"/>
                    <a:pt x="714" y="1234"/>
                    <a:pt x="687" y="1261"/>
                  </a:cubicBezTo>
                  <a:cubicBezTo>
                    <a:pt x="660" y="1289"/>
                    <a:pt x="596" y="1303"/>
                    <a:pt x="495" y="1304"/>
                  </a:cubicBezTo>
                  <a:cubicBezTo>
                    <a:pt x="482" y="1246"/>
                    <a:pt x="473" y="1209"/>
                    <a:pt x="467" y="1195"/>
                  </a:cubicBezTo>
                  <a:cubicBezTo>
                    <a:pt x="442" y="1136"/>
                    <a:pt x="442" y="1136"/>
                    <a:pt x="442" y="1136"/>
                  </a:cubicBezTo>
                  <a:cubicBezTo>
                    <a:pt x="509" y="1147"/>
                    <a:pt x="550" y="1147"/>
                    <a:pt x="566" y="1135"/>
                  </a:cubicBezTo>
                  <a:cubicBezTo>
                    <a:pt x="583" y="1122"/>
                    <a:pt x="593" y="1103"/>
                    <a:pt x="596" y="1076"/>
                  </a:cubicBezTo>
                  <a:cubicBezTo>
                    <a:pt x="599" y="1049"/>
                    <a:pt x="600" y="1028"/>
                    <a:pt x="600" y="1012"/>
                  </a:cubicBezTo>
                  <a:cubicBezTo>
                    <a:pt x="600" y="996"/>
                    <a:pt x="600" y="996"/>
                    <a:pt x="600" y="996"/>
                  </a:cubicBezTo>
                  <a:cubicBezTo>
                    <a:pt x="555" y="1029"/>
                    <a:pt x="498" y="1064"/>
                    <a:pt x="429" y="1103"/>
                  </a:cubicBezTo>
                  <a:cubicBezTo>
                    <a:pt x="359" y="1142"/>
                    <a:pt x="301" y="1170"/>
                    <a:pt x="253" y="1188"/>
                  </a:cubicBezTo>
                  <a:cubicBezTo>
                    <a:pt x="84" y="1253"/>
                    <a:pt x="84" y="1253"/>
                    <a:pt x="84" y="1253"/>
                  </a:cubicBezTo>
                  <a:cubicBezTo>
                    <a:pt x="66" y="1212"/>
                    <a:pt x="51" y="1182"/>
                    <a:pt x="39" y="1165"/>
                  </a:cubicBezTo>
                  <a:cubicBezTo>
                    <a:pt x="0" y="1106"/>
                    <a:pt x="0" y="1106"/>
                    <a:pt x="0" y="1106"/>
                  </a:cubicBezTo>
                  <a:cubicBezTo>
                    <a:pt x="143" y="1076"/>
                    <a:pt x="262" y="1034"/>
                    <a:pt x="357" y="980"/>
                  </a:cubicBezTo>
                  <a:close/>
                  <a:moveTo>
                    <a:pt x="31" y="454"/>
                  </a:moveTo>
                  <a:cubicBezTo>
                    <a:pt x="33" y="382"/>
                    <a:pt x="33" y="382"/>
                    <a:pt x="33" y="382"/>
                  </a:cubicBezTo>
                  <a:cubicBezTo>
                    <a:pt x="33" y="235"/>
                    <a:pt x="33" y="235"/>
                    <a:pt x="33" y="235"/>
                  </a:cubicBezTo>
                  <a:cubicBezTo>
                    <a:pt x="31" y="138"/>
                    <a:pt x="31" y="138"/>
                    <a:pt x="31" y="138"/>
                  </a:cubicBezTo>
                  <a:cubicBezTo>
                    <a:pt x="174" y="143"/>
                    <a:pt x="174" y="143"/>
                    <a:pt x="174" y="143"/>
                  </a:cubicBezTo>
                  <a:cubicBezTo>
                    <a:pt x="516" y="143"/>
                    <a:pt x="516" y="143"/>
                    <a:pt x="516" y="143"/>
                  </a:cubicBezTo>
                  <a:cubicBezTo>
                    <a:pt x="500" y="124"/>
                    <a:pt x="477" y="102"/>
                    <a:pt x="448" y="76"/>
                  </a:cubicBezTo>
                  <a:cubicBezTo>
                    <a:pt x="466" y="68"/>
                    <a:pt x="483" y="61"/>
                    <a:pt x="497" y="54"/>
                  </a:cubicBezTo>
                  <a:cubicBezTo>
                    <a:pt x="511" y="47"/>
                    <a:pt x="541" y="28"/>
                    <a:pt x="586" y="0"/>
                  </a:cubicBezTo>
                  <a:cubicBezTo>
                    <a:pt x="642" y="51"/>
                    <a:pt x="684" y="89"/>
                    <a:pt x="710" y="115"/>
                  </a:cubicBezTo>
                  <a:cubicBezTo>
                    <a:pt x="697" y="124"/>
                    <a:pt x="686" y="133"/>
                    <a:pt x="677" y="143"/>
                  </a:cubicBezTo>
                  <a:cubicBezTo>
                    <a:pt x="1043" y="143"/>
                    <a:pt x="1043" y="143"/>
                    <a:pt x="1043" y="143"/>
                  </a:cubicBezTo>
                  <a:cubicBezTo>
                    <a:pt x="1177" y="138"/>
                    <a:pt x="1177" y="138"/>
                    <a:pt x="1177" y="138"/>
                  </a:cubicBezTo>
                  <a:cubicBezTo>
                    <a:pt x="1174" y="235"/>
                    <a:pt x="1174" y="235"/>
                    <a:pt x="1174" y="235"/>
                  </a:cubicBezTo>
                  <a:cubicBezTo>
                    <a:pt x="1174" y="383"/>
                    <a:pt x="1174" y="383"/>
                    <a:pt x="1174" y="383"/>
                  </a:cubicBezTo>
                  <a:cubicBezTo>
                    <a:pt x="1177" y="459"/>
                    <a:pt x="1177" y="459"/>
                    <a:pt x="1177" y="459"/>
                  </a:cubicBezTo>
                  <a:cubicBezTo>
                    <a:pt x="1015" y="459"/>
                    <a:pt x="1015" y="459"/>
                    <a:pt x="1015" y="459"/>
                  </a:cubicBezTo>
                  <a:cubicBezTo>
                    <a:pt x="1018" y="383"/>
                    <a:pt x="1018" y="383"/>
                    <a:pt x="1018" y="383"/>
                  </a:cubicBezTo>
                  <a:cubicBezTo>
                    <a:pt x="1018" y="287"/>
                    <a:pt x="1018" y="287"/>
                    <a:pt x="1018" y="287"/>
                  </a:cubicBezTo>
                  <a:cubicBezTo>
                    <a:pt x="190" y="288"/>
                    <a:pt x="190" y="288"/>
                    <a:pt x="190" y="288"/>
                  </a:cubicBezTo>
                  <a:cubicBezTo>
                    <a:pt x="190" y="382"/>
                    <a:pt x="190" y="382"/>
                    <a:pt x="190" y="382"/>
                  </a:cubicBezTo>
                  <a:cubicBezTo>
                    <a:pt x="193" y="454"/>
                    <a:pt x="193" y="454"/>
                    <a:pt x="193" y="454"/>
                  </a:cubicBezTo>
                  <a:lnTo>
                    <a:pt x="31" y="4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3" name="Freeform 54"/>
            <p:cNvSpPr>
              <a:spLocks noEditPoints="1"/>
            </p:cNvSpPr>
            <p:nvPr/>
          </p:nvSpPr>
          <p:spPr bwMode="auto">
            <a:xfrm>
              <a:off x="8241825" y="1865785"/>
              <a:ext cx="350780" cy="393385"/>
            </a:xfrm>
            <a:custGeom>
              <a:avLst/>
              <a:gdLst>
                <a:gd name="T0" fmla="*/ 160 w 1151"/>
                <a:gd name="T1" fmla="*/ 336 h 1291"/>
                <a:gd name="T2" fmla="*/ 404 w 1151"/>
                <a:gd name="T3" fmla="*/ 336 h 1291"/>
                <a:gd name="T4" fmla="*/ 404 w 1151"/>
                <a:gd name="T5" fmla="*/ 492 h 1291"/>
                <a:gd name="T6" fmla="*/ 160 w 1151"/>
                <a:gd name="T7" fmla="*/ 492 h 1291"/>
                <a:gd name="T8" fmla="*/ 160 w 1151"/>
                <a:gd name="T9" fmla="*/ 336 h 1291"/>
                <a:gd name="T10" fmla="*/ 3 w 1151"/>
                <a:gd name="T11" fmla="*/ 298 h 1291"/>
                <a:gd name="T12" fmla="*/ 3 w 1151"/>
                <a:gd name="T13" fmla="*/ 821 h 1291"/>
                <a:gd name="T14" fmla="*/ 0 w 1151"/>
                <a:gd name="T15" fmla="*/ 960 h 1291"/>
                <a:gd name="T16" fmla="*/ 160 w 1151"/>
                <a:gd name="T17" fmla="*/ 960 h 1291"/>
                <a:gd name="T18" fmla="*/ 160 w 1151"/>
                <a:gd name="T19" fmla="*/ 940 h 1291"/>
                <a:gd name="T20" fmla="*/ 404 w 1151"/>
                <a:gd name="T21" fmla="*/ 940 h 1291"/>
                <a:gd name="T22" fmla="*/ 404 w 1151"/>
                <a:gd name="T23" fmla="*/ 1137 h 1291"/>
                <a:gd name="T24" fmla="*/ 413 w 1151"/>
                <a:gd name="T25" fmla="*/ 1211 h 1291"/>
                <a:gd name="T26" fmla="*/ 458 w 1151"/>
                <a:gd name="T27" fmla="*/ 1262 h 1291"/>
                <a:gd name="T28" fmla="*/ 569 w 1151"/>
                <a:gd name="T29" fmla="*/ 1285 h 1291"/>
                <a:gd name="T30" fmla="*/ 761 w 1151"/>
                <a:gd name="T31" fmla="*/ 1288 h 1291"/>
                <a:gd name="T32" fmla="*/ 943 w 1151"/>
                <a:gd name="T33" fmla="*/ 1289 h 1291"/>
                <a:gd name="T34" fmla="*/ 1032 w 1151"/>
                <a:gd name="T35" fmla="*/ 1273 h 1291"/>
                <a:gd name="T36" fmla="*/ 1087 w 1151"/>
                <a:gd name="T37" fmla="*/ 1231 h 1291"/>
                <a:gd name="T38" fmla="*/ 1151 w 1151"/>
                <a:gd name="T39" fmla="*/ 1062 h 1291"/>
                <a:gd name="T40" fmla="*/ 997 w 1151"/>
                <a:gd name="T41" fmla="*/ 983 h 1291"/>
                <a:gd name="T42" fmla="*/ 989 w 1151"/>
                <a:gd name="T43" fmla="*/ 1036 h 1291"/>
                <a:gd name="T44" fmla="*/ 958 w 1151"/>
                <a:gd name="T45" fmla="*/ 1109 h 1291"/>
                <a:gd name="T46" fmla="*/ 894 w 1151"/>
                <a:gd name="T47" fmla="*/ 1134 h 1291"/>
                <a:gd name="T48" fmla="*/ 766 w 1151"/>
                <a:gd name="T49" fmla="*/ 1136 h 1291"/>
                <a:gd name="T50" fmla="*/ 626 w 1151"/>
                <a:gd name="T51" fmla="*/ 1132 h 1291"/>
                <a:gd name="T52" fmla="*/ 570 w 1151"/>
                <a:gd name="T53" fmla="*/ 1116 h 1291"/>
                <a:gd name="T54" fmla="*/ 559 w 1151"/>
                <a:gd name="T55" fmla="*/ 1084 h 1291"/>
                <a:gd name="T56" fmla="*/ 559 w 1151"/>
                <a:gd name="T57" fmla="*/ 940 h 1291"/>
                <a:gd name="T58" fmla="*/ 837 w 1151"/>
                <a:gd name="T59" fmla="*/ 940 h 1291"/>
                <a:gd name="T60" fmla="*/ 837 w 1151"/>
                <a:gd name="T61" fmla="*/ 965 h 1291"/>
                <a:gd name="T62" fmla="*/ 998 w 1151"/>
                <a:gd name="T63" fmla="*/ 965 h 1291"/>
                <a:gd name="T64" fmla="*/ 994 w 1151"/>
                <a:gd name="T65" fmla="*/ 831 h 1291"/>
                <a:gd name="T66" fmla="*/ 994 w 1151"/>
                <a:gd name="T67" fmla="*/ 298 h 1291"/>
                <a:gd name="T68" fmla="*/ 998 w 1151"/>
                <a:gd name="T69" fmla="*/ 179 h 1291"/>
                <a:gd name="T70" fmla="*/ 894 w 1151"/>
                <a:gd name="T71" fmla="*/ 184 h 1291"/>
                <a:gd name="T72" fmla="*/ 559 w 1151"/>
                <a:gd name="T73" fmla="*/ 184 h 1291"/>
                <a:gd name="T74" fmla="*/ 559 w 1151"/>
                <a:gd name="T75" fmla="*/ 107 h 1291"/>
                <a:gd name="T76" fmla="*/ 562 w 1151"/>
                <a:gd name="T77" fmla="*/ 0 h 1291"/>
                <a:gd name="T78" fmla="*/ 401 w 1151"/>
                <a:gd name="T79" fmla="*/ 0 h 1291"/>
                <a:gd name="T80" fmla="*/ 404 w 1151"/>
                <a:gd name="T81" fmla="*/ 107 h 1291"/>
                <a:gd name="T82" fmla="*/ 404 w 1151"/>
                <a:gd name="T83" fmla="*/ 184 h 1291"/>
                <a:gd name="T84" fmla="*/ 120 w 1151"/>
                <a:gd name="T85" fmla="*/ 184 h 1291"/>
                <a:gd name="T86" fmla="*/ 0 w 1151"/>
                <a:gd name="T87" fmla="*/ 179 h 1291"/>
                <a:gd name="T88" fmla="*/ 3 w 1151"/>
                <a:gd name="T89" fmla="*/ 298 h 1291"/>
                <a:gd name="T90" fmla="*/ 160 w 1151"/>
                <a:gd name="T91" fmla="*/ 637 h 1291"/>
                <a:gd name="T92" fmla="*/ 404 w 1151"/>
                <a:gd name="T93" fmla="*/ 637 h 1291"/>
                <a:gd name="T94" fmla="*/ 404 w 1151"/>
                <a:gd name="T95" fmla="*/ 791 h 1291"/>
                <a:gd name="T96" fmla="*/ 160 w 1151"/>
                <a:gd name="T97" fmla="*/ 791 h 1291"/>
                <a:gd name="T98" fmla="*/ 160 w 1151"/>
                <a:gd name="T99" fmla="*/ 637 h 1291"/>
                <a:gd name="T100" fmla="*/ 559 w 1151"/>
                <a:gd name="T101" fmla="*/ 336 h 1291"/>
                <a:gd name="T102" fmla="*/ 837 w 1151"/>
                <a:gd name="T103" fmla="*/ 336 h 1291"/>
                <a:gd name="T104" fmla="*/ 837 w 1151"/>
                <a:gd name="T105" fmla="*/ 492 h 1291"/>
                <a:gd name="T106" fmla="*/ 559 w 1151"/>
                <a:gd name="T107" fmla="*/ 492 h 1291"/>
                <a:gd name="T108" fmla="*/ 559 w 1151"/>
                <a:gd name="T109" fmla="*/ 336 h 1291"/>
                <a:gd name="T110" fmla="*/ 559 w 1151"/>
                <a:gd name="T111" fmla="*/ 637 h 1291"/>
                <a:gd name="T112" fmla="*/ 837 w 1151"/>
                <a:gd name="T113" fmla="*/ 637 h 1291"/>
                <a:gd name="T114" fmla="*/ 837 w 1151"/>
                <a:gd name="T115" fmla="*/ 791 h 1291"/>
                <a:gd name="T116" fmla="*/ 559 w 1151"/>
                <a:gd name="T117" fmla="*/ 791 h 1291"/>
                <a:gd name="T118" fmla="*/ 559 w 1151"/>
                <a:gd name="T119" fmla="*/ 637 h 1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1" h="1291">
                  <a:moveTo>
                    <a:pt x="160" y="336"/>
                  </a:moveTo>
                  <a:cubicBezTo>
                    <a:pt x="404" y="336"/>
                    <a:pt x="404" y="336"/>
                    <a:pt x="404" y="336"/>
                  </a:cubicBezTo>
                  <a:cubicBezTo>
                    <a:pt x="404" y="492"/>
                    <a:pt x="404" y="492"/>
                    <a:pt x="404" y="492"/>
                  </a:cubicBezTo>
                  <a:cubicBezTo>
                    <a:pt x="160" y="492"/>
                    <a:pt x="160" y="492"/>
                    <a:pt x="160" y="492"/>
                  </a:cubicBezTo>
                  <a:lnTo>
                    <a:pt x="160" y="336"/>
                  </a:lnTo>
                  <a:close/>
                  <a:moveTo>
                    <a:pt x="3" y="298"/>
                  </a:moveTo>
                  <a:cubicBezTo>
                    <a:pt x="3" y="821"/>
                    <a:pt x="3" y="821"/>
                    <a:pt x="3" y="821"/>
                  </a:cubicBezTo>
                  <a:cubicBezTo>
                    <a:pt x="0" y="960"/>
                    <a:pt x="0" y="960"/>
                    <a:pt x="0" y="960"/>
                  </a:cubicBezTo>
                  <a:cubicBezTo>
                    <a:pt x="160" y="960"/>
                    <a:pt x="160" y="960"/>
                    <a:pt x="160" y="960"/>
                  </a:cubicBezTo>
                  <a:cubicBezTo>
                    <a:pt x="160" y="940"/>
                    <a:pt x="160" y="940"/>
                    <a:pt x="160" y="940"/>
                  </a:cubicBezTo>
                  <a:cubicBezTo>
                    <a:pt x="404" y="940"/>
                    <a:pt x="404" y="940"/>
                    <a:pt x="404" y="940"/>
                  </a:cubicBezTo>
                  <a:cubicBezTo>
                    <a:pt x="404" y="1137"/>
                    <a:pt x="404" y="1137"/>
                    <a:pt x="404" y="1137"/>
                  </a:cubicBezTo>
                  <a:cubicBezTo>
                    <a:pt x="404" y="1168"/>
                    <a:pt x="407" y="1193"/>
                    <a:pt x="413" y="1211"/>
                  </a:cubicBezTo>
                  <a:cubicBezTo>
                    <a:pt x="419" y="1230"/>
                    <a:pt x="434" y="1247"/>
                    <a:pt x="458" y="1262"/>
                  </a:cubicBezTo>
                  <a:cubicBezTo>
                    <a:pt x="483" y="1277"/>
                    <a:pt x="519" y="1285"/>
                    <a:pt x="569" y="1285"/>
                  </a:cubicBezTo>
                  <a:cubicBezTo>
                    <a:pt x="619" y="1285"/>
                    <a:pt x="683" y="1286"/>
                    <a:pt x="761" y="1288"/>
                  </a:cubicBezTo>
                  <a:cubicBezTo>
                    <a:pt x="843" y="1290"/>
                    <a:pt x="903" y="1291"/>
                    <a:pt x="943" y="1289"/>
                  </a:cubicBezTo>
                  <a:cubicBezTo>
                    <a:pt x="982" y="1286"/>
                    <a:pt x="1012" y="1281"/>
                    <a:pt x="1032" y="1273"/>
                  </a:cubicBezTo>
                  <a:cubicBezTo>
                    <a:pt x="1052" y="1265"/>
                    <a:pt x="1070" y="1251"/>
                    <a:pt x="1087" y="1231"/>
                  </a:cubicBezTo>
                  <a:cubicBezTo>
                    <a:pt x="1104" y="1211"/>
                    <a:pt x="1125" y="1155"/>
                    <a:pt x="1151" y="1062"/>
                  </a:cubicBezTo>
                  <a:cubicBezTo>
                    <a:pt x="1106" y="1046"/>
                    <a:pt x="1055" y="1019"/>
                    <a:pt x="997" y="983"/>
                  </a:cubicBezTo>
                  <a:cubicBezTo>
                    <a:pt x="989" y="1036"/>
                    <a:pt x="989" y="1036"/>
                    <a:pt x="989" y="1036"/>
                  </a:cubicBezTo>
                  <a:cubicBezTo>
                    <a:pt x="985" y="1071"/>
                    <a:pt x="974" y="1095"/>
                    <a:pt x="958" y="1109"/>
                  </a:cubicBezTo>
                  <a:cubicBezTo>
                    <a:pt x="942" y="1123"/>
                    <a:pt x="920" y="1131"/>
                    <a:pt x="894" y="1134"/>
                  </a:cubicBezTo>
                  <a:cubicBezTo>
                    <a:pt x="869" y="1137"/>
                    <a:pt x="826" y="1137"/>
                    <a:pt x="766" y="1136"/>
                  </a:cubicBezTo>
                  <a:cubicBezTo>
                    <a:pt x="626" y="1132"/>
                    <a:pt x="626" y="1132"/>
                    <a:pt x="626" y="1132"/>
                  </a:cubicBezTo>
                  <a:cubicBezTo>
                    <a:pt x="595" y="1131"/>
                    <a:pt x="577" y="1125"/>
                    <a:pt x="570" y="1116"/>
                  </a:cubicBezTo>
                  <a:cubicBezTo>
                    <a:pt x="562" y="1106"/>
                    <a:pt x="559" y="1096"/>
                    <a:pt x="559" y="1084"/>
                  </a:cubicBezTo>
                  <a:cubicBezTo>
                    <a:pt x="559" y="940"/>
                    <a:pt x="559" y="940"/>
                    <a:pt x="559" y="940"/>
                  </a:cubicBezTo>
                  <a:cubicBezTo>
                    <a:pt x="837" y="940"/>
                    <a:pt x="837" y="940"/>
                    <a:pt x="837" y="940"/>
                  </a:cubicBezTo>
                  <a:cubicBezTo>
                    <a:pt x="837" y="965"/>
                    <a:pt x="837" y="965"/>
                    <a:pt x="837" y="965"/>
                  </a:cubicBezTo>
                  <a:cubicBezTo>
                    <a:pt x="998" y="965"/>
                    <a:pt x="998" y="965"/>
                    <a:pt x="998" y="965"/>
                  </a:cubicBezTo>
                  <a:cubicBezTo>
                    <a:pt x="994" y="831"/>
                    <a:pt x="994" y="831"/>
                    <a:pt x="994" y="831"/>
                  </a:cubicBezTo>
                  <a:cubicBezTo>
                    <a:pt x="994" y="298"/>
                    <a:pt x="994" y="298"/>
                    <a:pt x="994" y="298"/>
                  </a:cubicBezTo>
                  <a:cubicBezTo>
                    <a:pt x="998" y="179"/>
                    <a:pt x="998" y="179"/>
                    <a:pt x="998" y="179"/>
                  </a:cubicBezTo>
                  <a:cubicBezTo>
                    <a:pt x="894" y="184"/>
                    <a:pt x="894" y="184"/>
                    <a:pt x="894" y="184"/>
                  </a:cubicBezTo>
                  <a:cubicBezTo>
                    <a:pt x="559" y="184"/>
                    <a:pt x="559" y="184"/>
                    <a:pt x="559" y="184"/>
                  </a:cubicBezTo>
                  <a:cubicBezTo>
                    <a:pt x="559" y="107"/>
                    <a:pt x="559" y="107"/>
                    <a:pt x="559" y="107"/>
                  </a:cubicBezTo>
                  <a:cubicBezTo>
                    <a:pt x="562" y="0"/>
                    <a:pt x="562" y="0"/>
                    <a:pt x="562" y="0"/>
                  </a:cubicBezTo>
                  <a:cubicBezTo>
                    <a:pt x="401" y="0"/>
                    <a:pt x="401" y="0"/>
                    <a:pt x="401" y="0"/>
                  </a:cubicBezTo>
                  <a:cubicBezTo>
                    <a:pt x="404" y="107"/>
                    <a:pt x="404" y="107"/>
                    <a:pt x="404" y="107"/>
                  </a:cubicBezTo>
                  <a:cubicBezTo>
                    <a:pt x="404" y="184"/>
                    <a:pt x="404" y="184"/>
                    <a:pt x="404" y="184"/>
                  </a:cubicBezTo>
                  <a:cubicBezTo>
                    <a:pt x="120" y="184"/>
                    <a:pt x="120" y="184"/>
                    <a:pt x="120" y="184"/>
                  </a:cubicBezTo>
                  <a:cubicBezTo>
                    <a:pt x="0" y="179"/>
                    <a:pt x="0" y="179"/>
                    <a:pt x="0" y="179"/>
                  </a:cubicBezTo>
                  <a:lnTo>
                    <a:pt x="3" y="298"/>
                  </a:lnTo>
                  <a:close/>
                  <a:moveTo>
                    <a:pt x="160" y="637"/>
                  </a:moveTo>
                  <a:cubicBezTo>
                    <a:pt x="404" y="637"/>
                    <a:pt x="404" y="637"/>
                    <a:pt x="404" y="637"/>
                  </a:cubicBezTo>
                  <a:cubicBezTo>
                    <a:pt x="404" y="791"/>
                    <a:pt x="404" y="791"/>
                    <a:pt x="404" y="791"/>
                  </a:cubicBezTo>
                  <a:cubicBezTo>
                    <a:pt x="160" y="791"/>
                    <a:pt x="160" y="791"/>
                    <a:pt x="160" y="791"/>
                  </a:cubicBezTo>
                  <a:lnTo>
                    <a:pt x="160" y="637"/>
                  </a:lnTo>
                  <a:close/>
                  <a:moveTo>
                    <a:pt x="559" y="336"/>
                  </a:moveTo>
                  <a:cubicBezTo>
                    <a:pt x="837" y="336"/>
                    <a:pt x="837" y="336"/>
                    <a:pt x="837" y="336"/>
                  </a:cubicBezTo>
                  <a:cubicBezTo>
                    <a:pt x="837" y="492"/>
                    <a:pt x="837" y="492"/>
                    <a:pt x="837" y="492"/>
                  </a:cubicBezTo>
                  <a:cubicBezTo>
                    <a:pt x="559" y="492"/>
                    <a:pt x="559" y="492"/>
                    <a:pt x="559" y="492"/>
                  </a:cubicBezTo>
                  <a:lnTo>
                    <a:pt x="559" y="336"/>
                  </a:lnTo>
                  <a:close/>
                  <a:moveTo>
                    <a:pt x="559" y="637"/>
                  </a:moveTo>
                  <a:cubicBezTo>
                    <a:pt x="837" y="637"/>
                    <a:pt x="837" y="637"/>
                    <a:pt x="837" y="637"/>
                  </a:cubicBezTo>
                  <a:cubicBezTo>
                    <a:pt x="837" y="791"/>
                    <a:pt x="837" y="791"/>
                    <a:pt x="837" y="791"/>
                  </a:cubicBezTo>
                  <a:cubicBezTo>
                    <a:pt x="559" y="791"/>
                    <a:pt x="559" y="791"/>
                    <a:pt x="559" y="791"/>
                  </a:cubicBezTo>
                  <a:lnTo>
                    <a:pt x="559" y="6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4" name="Freeform 55"/>
            <p:cNvSpPr>
              <a:spLocks noEditPoints="1"/>
            </p:cNvSpPr>
            <p:nvPr/>
          </p:nvSpPr>
          <p:spPr bwMode="auto">
            <a:xfrm>
              <a:off x="8641601" y="1891348"/>
              <a:ext cx="320247" cy="362142"/>
            </a:xfrm>
            <a:custGeom>
              <a:avLst/>
              <a:gdLst>
                <a:gd name="T0" fmla="*/ 198 w 1052"/>
                <a:gd name="T1" fmla="*/ 421 h 1191"/>
                <a:gd name="T2" fmla="*/ 235 w 1052"/>
                <a:gd name="T3" fmla="*/ 693 h 1191"/>
                <a:gd name="T4" fmla="*/ 166 w 1052"/>
                <a:gd name="T5" fmla="*/ 374 h 1191"/>
                <a:gd name="T6" fmla="*/ 166 w 1052"/>
                <a:gd name="T7" fmla="*/ 977 h 1191"/>
                <a:gd name="T8" fmla="*/ 232 w 1052"/>
                <a:gd name="T9" fmla="*/ 885 h 1191"/>
                <a:gd name="T10" fmla="*/ 350 w 1052"/>
                <a:gd name="T11" fmla="*/ 796 h 1191"/>
                <a:gd name="T12" fmla="*/ 396 w 1052"/>
                <a:gd name="T13" fmla="*/ 774 h 1191"/>
                <a:gd name="T14" fmla="*/ 442 w 1052"/>
                <a:gd name="T15" fmla="*/ 800 h 1191"/>
                <a:gd name="T16" fmla="*/ 445 w 1052"/>
                <a:gd name="T17" fmla="*/ 546 h 1191"/>
                <a:gd name="T18" fmla="*/ 483 w 1052"/>
                <a:gd name="T19" fmla="*/ 391 h 1191"/>
                <a:gd name="T20" fmla="*/ 612 w 1052"/>
                <a:gd name="T21" fmla="*/ 592 h 1191"/>
                <a:gd name="T22" fmla="*/ 536 w 1052"/>
                <a:gd name="T23" fmla="*/ 770 h 1191"/>
                <a:gd name="T24" fmla="*/ 520 w 1052"/>
                <a:gd name="T25" fmla="*/ 950 h 1191"/>
                <a:gd name="T26" fmla="*/ 622 w 1052"/>
                <a:gd name="T27" fmla="*/ 915 h 1191"/>
                <a:gd name="T28" fmla="*/ 745 w 1052"/>
                <a:gd name="T29" fmla="*/ 835 h 1191"/>
                <a:gd name="T30" fmla="*/ 890 w 1052"/>
                <a:gd name="T31" fmla="*/ 787 h 1191"/>
                <a:gd name="T32" fmla="*/ 773 w 1052"/>
                <a:gd name="T33" fmla="*/ 571 h 1191"/>
                <a:gd name="T34" fmla="*/ 813 w 1052"/>
                <a:gd name="T35" fmla="*/ 359 h 1191"/>
                <a:gd name="T36" fmla="*/ 831 w 1052"/>
                <a:gd name="T37" fmla="*/ 236 h 1191"/>
                <a:gd name="T38" fmla="*/ 672 w 1052"/>
                <a:gd name="T39" fmla="*/ 257 h 1191"/>
                <a:gd name="T40" fmla="*/ 597 w 1052"/>
                <a:gd name="T41" fmla="*/ 303 h 1191"/>
                <a:gd name="T42" fmla="*/ 486 w 1052"/>
                <a:gd name="T43" fmla="*/ 381 h 1191"/>
                <a:gd name="T44" fmla="*/ 504 w 1052"/>
                <a:gd name="T45" fmla="*/ 275 h 1191"/>
                <a:gd name="T46" fmla="*/ 357 w 1052"/>
                <a:gd name="T47" fmla="*/ 191 h 1191"/>
                <a:gd name="T48" fmla="*/ 349 w 1052"/>
                <a:gd name="T49" fmla="*/ 312 h 1191"/>
                <a:gd name="T50" fmla="*/ 271 w 1052"/>
                <a:gd name="T51" fmla="*/ 274 h 1191"/>
                <a:gd name="T52" fmla="*/ 166 w 1052"/>
                <a:gd name="T53" fmla="*/ 346 h 1191"/>
                <a:gd name="T54" fmla="*/ 893 w 1052"/>
                <a:gd name="T55" fmla="*/ 160 h 1191"/>
                <a:gd name="T56" fmla="*/ 884 w 1052"/>
                <a:gd name="T57" fmla="*/ 997 h 1191"/>
                <a:gd name="T58" fmla="*/ 741 w 1052"/>
                <a:gd name="T59" fmla="*/ 1001 h 1191"/>
                <a:gd name="T60" fmla="*/ 791 w 1052"/>
                <a:gd name="T61" fmla="*/ 1140 h 1191"/>
                <a:gd name="T62" fmla="*/ 975 w 1052"/>
                <a:gd name="T63" fmla="*/ 1162 h 1191"/>
                <a:gd name="T64" fmla="*/ 1048 w 1052"/>
                <a:gd name="T65" fmla="*/ 1027 h 1191"/>
                <a:gd name="T66" fmla="*/ 1052 w 1052"/>
                <a:gd name="T67" fmla="*/ 0 h 1191"/>
                <a:gd name="T68" fmla="*/ 157 w 1052"/>
                <a:gd name="T69" fmla="*/ 5 h 1191"/>
                <a:gd name="T70" fmla="*/ 4 w 1052"/>
                <a:gd name="T71" fmla="*/ 165 h 1191"/>
                <a:gd name="T72" fmla="*/ 0 w 1052"/>
                <a:gd name="T73" fmla="*/ 1156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2" h="1191">
                  <a:moveTo>
                    <a:pt x="166" y="374"/>
                  </a:moveTo>
                  <a:cubicBezTo>
                    <a:pt x="198" y="421"/>
                    <a:pt x="198" y="421"/>
                    <a:pt x="198" y="421"/>
                  </a:cubicBezTo>
                  <a:cubicBezTo>
                    <a:pt x="208" y="434"/>
                    <a:pt x="237" y="482"/>
                    <a:pt x="287" y="563"/>
                  </a:cubicBezTo>
                  <a:cubicBezTo>
                    <a:pt x="270" y="620"/>
                    <a:pt x="253" y="663"/>
                    <a:pt x="235" y="693"/>
                  </a:cubicBezTo>
                  <a:cubicBezTo>
                    <a:pt x="216" y="724"/>
                    <a:pt x="193" y="756"/>
                    <a:pt x="166" y="790"/>
                  </a:cubicBezTo>
                  <a:lnTo>
                    <a:pt x="166" y="374"/>
                  </a:lnTo>
                  <a:close/>
                  <a:moveTo>
                    <a:pt x="169" y="1156"/>
                  </a:moveTo>
                  <a:cubicBezTo>
                    <a:pt x="166" y="977"/>
                    <a:pt x="166" y="977"/>
                    <a:pt x="166" y="977"/>
                  </a:cubicBezTo>
                  <a:cubicBezTo>
                    <a:pt x="166" y="812"/>
                    <a:pt x="166" y="812"/>
                    <a:pt x="166" y="812"/>
                  </a:cubicBezTo>
                  <a:cubicBezTo>
                    <a:pt x="199" y="846"/>
                    <a:pt x="221" y="870"/>
                    <a:pt x="232" y="885"/>
                  </a:cubicBezTo>
                  <a:cubicBezTo>
                    <a:pt x="243" y="899"/>
                    <a:pt x="253" y="914"/>
                    <a:pt x="263" y="929"/>
                  </a:cubicBezTo>
                  <a:cubicBezTo>
                    <a:pt x="310" y="862"/>
                    <a:pt x="339" y="818"/>
                    <a:pt x="350" y="796"/>
                  </a:cubicBezTo>
                  <a:cubicBezTo>
                    <a:pt x="361" y="774"/>
                    <a:pt x="371" y="754"/>
                    <a:pt x="379" y="737"/>
                  </a:cubicBezTo>
                  <a:cubicBezTo>
                    <a:pt x="396" y="774"/>
                    <a:pt x="396" y="774"/>
                    <a:pt x="396" y="774"/>
                  </a:cubicBezTo>
                  <a:cubicBezTo>
                    <a:pt x="399" y="781"/>
                    <a:pt x="405" y="799"/>
                    <a:pt x="413" y="829"/>
                  </a:cubicBezTo>
                  <a:cubicBezTo>
                    <a:pt x="442" y="800"/>
                    <a:pt x="442" y="800"/>
                    <a:pt x="442" y="800"/>
                  </a:cubicBezTo>
                  <a:cubicBezTo>
                    <a:pt x="460" y="782"/>
                    <a:pt x="493" y="759"/>
                    <a:pt x="541" y="732"/>
                  </a:cubicBezTo>
                  <a:cubicBezTo>
                    <a:pt x="508" y="667"/>
                    <a:pt x="476" y="605"/>
                    <a:pt x="445" y="546"/>
                  </a:cubicBezTo>
                  <a:cubicBezTo>
                    <a:pt x="458" y="500"/>
                    <a:pt x="458" y="500"/>
                    <a:pt x="458" y="500"/>
                  </a:cubicBezTo>
                  <a:cubicBezTo>
                    <a:pt x="463" y="484"/>
                    <a:pt x="470" y="448"/>
                    <a:pt x="483" y="391"/>
                  </a:cubicBezTo>
                  <a:cubicBezTo>
                    <a:pt x="524" y="445"/>
                    <a:pt x="549" y="479"/>
                    <a:pt x="559" y="493"/>
                  </a:cubicBezTo>
                  <a:cubicBezTo>
                    <a:pt x="569" y="507"/>
                    <a:pt x="587" y="540"/>
                    <a:pt x="612" y="592"/>
                  </a:cubicBezTo>
                  <a:cubicBezTo>
                    <a:pt x="592" y="650"/>
                    <a:pt x="592" y="650"/>
                    <a:pt x="592" y="650"/>
                  </a:cubicBezTo>
                  <a:cubicBezTo>
                    <a:pt x="578" y="690"/>
                    <a:pt x="559" y="730"/>
                    <a:pt x="536" y="770"/>
                  </a:cubicBezTo>
                  <a:cubicBezTo>
                    <a:pt x="512" y="810"/>
                    <a:pt x="478" y="851"/>
                    <a:pt x="435" y="895"/>
                  </a:cubicBezTo>
                  <a:cubicBezTo>
                    <a:pt x="478" y="920"/>
                    <a:pt x="506" y="939"/>
                    <a:pt x="520" y="950"/>
                  </a:cubicBezTo>
                  <a:cubicBezTo>
                    <a:pt x="533" y="961"/>
                    <a:pt x="548" y="975"/>
                    <a:pt x="565" y="990"/>
                  </a:cubicBezTo>
                  <a:cubicBezTo>
                    <a:pt x="588" y="963"/>
                    <a:pt x="608" y="938"/>
                    <a:pt x="622" y="915"/>
                  </a:cubicBezTo>
                  <a:cubicBezTo>
                    <a:pt x="637" y="893"/>
                    <a:pt x="666" y="841"/>
                    <a:pt x="710" y="760"/>
                  </a:cubicBezTo>
                  <a:cubicBezTo>
                    <a:pt x="745" y="835"/>
                    <a:pt x="745" y="835"/>
                    <a:pt x="745" y="835"/>
                  </a:cubicBezTo>
                  <a:cubicBezTo>
                    <a:pt x="748" y="841"/>
                    <a:pt x="756" y="864"/>
                    <a:pt x="769" y="903"/>
                  </a:cubicBezTo>
                  <a:cubicBezTo>
                    <a:pt x="813" y="856"/>
                    <a:pt x="853" y="817"/>
                    <a:pt x="890" y="787"/>
                  </a:cubicBezTo>
                  <a:cubicBezTo>
                    <a:pt x="867" y="743"/>
                    <a:pt x="867" y="743"/>
                    <a:pt x="867" y="743"/>
                  </a:cubicBezTo>
                  <a:cubicBezTo>
                    <a:pt x="866" y="739"/>
                    <a:pt x="834" y="682"/>
                    <a:pt x="773" y="571"/>
                  </a:cubicBezTo>
                  <a:cubicBezTo>
                    <a:pt x="790" y="486"/>
                    <a:pt x="790" y="486"/>
                    <a:pt x="790" y="486"/>
                  </a:cubicBezTo>
                  <a:cubicBezTo>
                    <a:pt x="797" y="454"/>
                    <a:pt x="805" y="412"/>
                    <a:pt x="813" y="359"/>
                  </a:cubicBezTo>
                  <a:cubicBezTo>
                    <a:pt x="825" y="277"/>
                    <a:pt x="825" y="277"/>
                    <a:pt x="825" y="277"/>
                  </a:cubicBezTo>
                  <a:cubicBezTo>
                    <a:pt x="826" y="268"/>
                    <a:pt x="828" y="254"/>
                    <a:pt x="831" y="236"/>
                  </a:cubicBezTo>
                  <a:cubicBezTo>
                    <a:pt x="779" y="232"/>
                    <a:pt x="726" y="225"/>
                    <a:pt x="672" y="213"/>
                  </a:cubicBezTo>
                  <a:cubicBezTo>
                    <a:pt x="672" y="257"/>
                    <a:pt x="672" y="257"/>
                    <a:pt x="672" y="257"/>
                  </a:cubicBezTo>
                  <a:cubicBezTo>
                    <a:pt x="672" y="279"/>
                    <a:pt x="668" y="324"/>
                    <a:pt x="659" y="391"/>
                  </a:cubicBezTo>
                  <a:cubicBezTo>
                    <a:pt x="636" y="359"/>
                    <a:pt x="616" y="329"/>
                    <a:pt x="597" y="303"/>
                  </a:cubicBezTo>
                  <a:cubicBezTo>
                    <a:pt x="569" y="330"/>
                    <a:pt x="569" y="330"/>
                    <a:pt x="569" y="330"/>
                  </a:cubicBezTo>
                  <a:cubicBezTo>
                    <a:pt x="553" y="345"/>
                    <a:pt x="526" y="362"/>
                    <a:pt x="486" y="381"/>
                  </a:cubicBezTo>
                  <a:cubicBezTo>
                    <a:pt x="500" y="310"/>
                    <a:pt x="500" y="310"/>
                    <a:pt x="500" y="310"/>
                  </a:cubicBezTo>
                  <a:cubicBezTo>
                    <a:pt x="500" y="308"/>
                    <a:pt x="501" y="297"/>
                    <a:pt x="504" y="275"/>
                  </a:cubicBezTo>
                  <a:cubicBezTo>
                    <a:pt x="508" y="254"/>
                    <a:pt x="511" y="236"/>
                    <a:pt x="514" y="221"/>
                  </a:cubicBezTo>
                  <a:cubicBezTo>
                    <a:pt x="452" y="215"/>
                    <a:pt x="399" y="205"/>
                    <a:pt x="357" y="191"/>
                  </a:cubicBezTo>
                  <a:cubicBezTo>
                    <a:pt x="355" y="246"/>
                    <a:pt x="355" y="246"/>
                    <a:pt x="355" y="246"/>
                  </a:cubicBezTo>
                  <a:cubicBezTo>
                    <a:pt x="354" y="270"/>
                    <a:pt x="352" y="292"/>
                    <a:pt x="349" y="312"/>
                  </a:cubicBezTo>
                  <a:cubicBezTo>
                    <a:pt x="347" y="333"/>
                    <a:pt x="344" y="355"/>
                    <a:pt x="338" y="378"/>
                  </a:cubicBezTo>
                  <a:cubicBezTo>
                    <a:pt x="313" y="340"/>
                    <a:pt x="290" y="306"/>
                    <a:pt x="271" y="274"/>
                  </a:cubicBezTo>
                  <a:cubicBezTo>
                    <a:pt x="238" y="303"/>
                    <a:pt x="215" y="321"/>
                    <a:pt x="203" y="328"/>
                  </a:cubicBezTo>
                  <a:cubicBezTo>
                    <a:pt x="190" y="334"/>
                    <a:pt x="178" y="340"/>
                    <a:pt x="166" y="346"/>
                  </a:cubicBezTo>
                  <a:cubicBezTo>
                    <a:pt x="166" y="160"/>
                    <a:pt x="166" y="160"/>
                    <a:pt x="166" y="160"/>
                  </a:cubicBezTo>
                  <a:cubicBezTo>
                    <a:pt x="893" y="160"/>
                    <a:pt x="893" y="160"/>
                    <a:pt x="893" y="160"/>
                  </a:cubicBezTo>
                  <a:cubicBezTo>
                    <a:pt x="893" y="959"/>
                    <a:pt x="893" y="959"/>
                    <a:pt x="893" y="959"/>
                  </a:cubicBezTo>
                  <a:cubicBezTo>
                    <a:pt x="893" y="975"/>
                    <a:pt x="890" y="987"/>
                    <a:pt x="884" y="997"/>
                  </a:cubicBezTo>
                  <a:cubicBezTo>
                    <a:pt x="878" y="1006"/>
                    <a:pt x="859" y="1010"/>
                    <a:pt x="827" y="1009"/>
                  </a:cubicBezTo>
                  <a:cubicBezTo>
                    <a:pt x="800" y="1008"/>
                    <a:pt x="772" y="1006"/>
                    <a:pt x="741" y="1001"/>
                  </a:cubicBezTo>
                  <a:cubicBezTo>
                    <a:pt x="761" y="1045"/>
                    <a:pt x="761" y="1045"/>
                    <a:pt x="761" y="1045"/>
                  </a:cubicBezTo>
                  <a:cubicBezTo>
                    <a:pt x="779" y="1086"/>
                    <a:pt x="789" y="1118"/>
                    <a:pt x="791" y="1140"/>
                  </a:cubicBezTo>
                  <a:cubicBezTo>
                    <a:pt x="794" y="1161"/>
                    <a:pt x="796" y="1179"/>
                    <a:pt x="797" y="1191"/>
                  </a:cubicBezTo>
                  <a:cubicBezTo>
                    <a:pt x="879" y="1186"/>
                    <a:pt x="938" y="1176"/>
                    <a:pt x="975" y="1162"/>
                  </a:cubicBezTo>
                  <a:cubicBezTo>
                    <a:pt x="1012" y="1149"/>
                    <a:pt x="1033" y="1130"/>
                    <a:pt x="1039" y="1105"/>
                  </a:cubicBezTo>
                  <a:cubicBezTo>
                    <a:pt x="1046" y="1081"/>
                    <a:pt x="1048" y="1055"/>
                    <a:pt x="1048" y="1027"/>
                  </a:cubicBezTo>
                  <a:cubicBezTo>
                    <a:pt x="1048" y="165"/>
                    <a:pt x="1048" y="165"/>
                    <a:pt x="1048" y="165"/>
                  </a:cubicBezTo>
                  <a:cubicBezTo>
                    <a:pt x="1052" y="0"/>
                    <a:pt x="1052" y="0"/>
                    <a:pt x="1052" y="0"/>
                  </a:cubicBezTo>
                  <a:cubicBezTo>
                    <a:pt x="898" y="5"/>
                    <a:pt x="898" y="5"/>
                    <a:pt x="898" y="5"/>
                  </a:cubicBezTo>
                  <a:cubicBezTo>
                    <a:pt x="157" y="5"/>
                    <a:pt x="157" y="5"/>
                    <a:pt x="157" y="5"/>
                  </a:cubicBezTo>
                  <a:cubicBezTo>
                    <a:pt x="0" y="0"/>
                    <a:pt x="0" y="0"/>
                    <a:pt x="0" y="0"/>
                  </a:cubicBezTo>
                  <a:cubicBezTo>
                    <a:pt x="4" y="165"/>
                    <a:pt x="4" y="165"/>
                    <a:pt x="4" y="165"/>
                  </a:cubicBezTo>
                  <a:cubicBezTo>
                    <a:pt x="4" y="977"/>
                    <a:pt x="4" y="977"/>
                    <a:pt x="4" y="977"/>
                  </a:cubicBezTo>
                  <a:cubicBezTo>
                    <a:pt x="0" y="1156"/>
                    <a:pt x="0" y="1156"/>
                    <a:pt x="0" y="1156"/>
                  </a:cubicBezTo>
                  <a:lnTo>
                    <a:pt x="169" y="1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66" name="矩形 65"/>
          <p:cNvSpPr/>
          <p:nvPr/>
        </p:nvSpPr>
        <p:spPr>
          <a:xfrm>
            <a:off x="450981" y="214730"/>
            <a:ext cx="3057247" cy="523220"/>
          </a:xfrm>
          <a:prstGeom prst="rect">
            <a:avLst/>
          </a:prstGeom>
        </p:spPr>
        <p:txBody>
          <a:bodyPr wrap="none">
            <a:spAutoFit/>
          </a:bodyPr>
          <a:lstStyle/>
          <a:p>
            <a:r>
              <a:rPr lang="zh-CN" altLang="en-US" sz="2800" dirty="0">
                <a:solidFill>
                  <a:srgbClr val="03816F"/>
                </a:solidFill>
                <a:latin typeface="方正粗宋简体" panose="03000509000000000000" pitchFamily="65" charset="-122"/>
                <a:ea typeface="方正粗宋简体" panose="03000509000000000000" pitchFamily="65" charset="-122"/>
              </a:rPr>
              <a:t>六、备用图标图表</a:t>
            </a:r>
          </a:p>
        </p:txBody>
      </p:sp>
      <p:sp>
        <p:nvSpPr>
          <p:cNvPr id="75" name="Freeform 10"/>
          <p:cNvSpPr/>
          <p:nvPr/>
        </p:nvSpPr>
        <p:spPr>
          <a:xfrm>
            <a:off x="2620963" y="1955800"/>
            <a:ext cx="6872287" cy="639763"/>
          </a:xfrm>
          <a:custGeom>
            <a:avLst/>
            <a:gdLst/>
            <a:ahLst/>
            <a:cxnLst>
              <a:cxn ang="0">
                <a:pos x="6821081" y="639763"/>
              </a:cxn>
              <a:cxn ang="0">
                <a:pos x="6872287" y="639763"/>
              </a:cxn>
              <a:cxn ang="0">
                <a:pos x="6402898" y="371475"/>
              </a:cxn>
              <a:cxn ang="0">
                <a:pos x="5476920" y="239822"/>
              </a:cxn>
              <a:cxn ang="0">
                <a:pos x="4896584" y="269711"/>
              </a:cxn>
              <a:cxn ang="0">
                <a:pos x="4555210" y="293907"/>
              </a:cxn>
              <a:cxn ang="0">
                <a:pos x="4316249" y="302446"/>
              </a:cxn>
              <a:cxn ang="0">
                <a:pos x="3782852" y="217761"/>
              </a:cxn>
              <a:cxn ang="0">
                <a:pos x="3490550" y="0"/>
              </a:cxn>
              <a:cxn ang="0">
                <a:pos x="3381737" y="0"/>
              </a:cxn>
              <a:cxn ang="0">
                <a:pos x="3089435" y="217761"/>
              </a:cxn>
              <a:cxn ang="0">
                <a:pos x="2556038" y="302446"/>
              </a:cxn>
              <a:cxn ang="0">
                <a:pos x="2349792" y="293907"/>
              </a:cxn>
              <a:cxn ang="0">
                <a:pos x="1968591" y="269711"/>
              </a:cxn>
              <a:cxn ang="0">
                <a:pos x="1625794" y="246939"/>
              </a:cxn>
              <a:cxn ang="0">
                <a:pos x="1395367" y="239822"/>
              </a:cxn>
              <a:cxn ang="0">
                <a:pos x="465833" y="361512"/>
              </a:cxn>
              <a:cxn ang="0">
                <a:pos x="0" y="639763"/>
              </a:cxn>
              <a:cxn ang="0">
                <a:pos x="45517" y="639763"/>
              </a:cxn>
              <a:cxn ang="0">
                <a:pos x="364132" y="440504"/>
              </a:cxn>
              <a:cxn ang="0">
                <a:pos x="957270" y="370052"/>
              </a:cxn>
              <a:cxn ang="0">
                <a:pos x="1184141" y="377880"/>
              </a:cxn>
              <a:cxn ang="0">
                <a:pos x="1536895" y="399941"/>
              </a:cxn>
              <a:cxn ang="0">
                <a:pos x="1904583" y="422713"/>
              </a:cxn>
              <a:cxn ang="0">
                <a:pos x="2133588" y="429830"/>
              </a:cxn>
              <a:cxn ang="0">
                <a:pos x="2878921" y="328065"/>
              </a:cxn>
              <a:cxn ang="0">
                <a:pos x="3420142" y="48391"/>
              </a:cxn>
              <a:cxn ang="0">
                <a:pos x="3448589" y="22061"/>
              </a:cxn>
              <a:cxn ang="0">
                <a:pos x="3476326" y="49103"/>
              </a:cxn>
              <a:cxn ang="0">
                <a:pos x="4001900" y="328065"/>
              </a:cxn>
              <a:cxn ang="0">
                <a:pos x="4739410" y="429830"/>
              </a:cxn>
              <a:cxn ang="0">
                <a:pos x="5319746" y="399941"/>
              </a:cxn>
              <a:cxn ang="0">
                <a:pos x="5673211" y="377880"/>
              </a:cxn>
              <a:cxn ang="0">
                <a:pos x="5915017" y="370052"/>
              </a:cxn>
              <a:cxn ang="0">
                <a:pos x="6821081" y="639763"/>
              </a:cxn>
            </a:cxnLst>
            <a:rect l="0" t="0" r="0" b="0"/>
            <a:pathLst>
              <a:path w="9663" h="899">
                <a:moveTo>
                  <a:pt x="9591" y="899"/>
                </a:moveTo>
                <a:lnTo>
                  <a:pt x="9663" y="899"/>
                </a:lnTo>
                <a:cubicBezTo>
                  <a:pt x="9549" y="702"/>
                  <a:pt x="9208" y="582"/>
                  <a:pt x="9003" y="522"/>
                </a:cubicBezTo>
                <a:cubicBezTo>
                  <a:pt x="8581" y="398"/>
                  <a:pt x="8145" y="337"/>
                  <a:pt x="7701" y="337"/>
                </a:cubicBezTo>
                <a:cubicBezTo>
                  <a:pt x="7430" y="337"/>
                  <a:pt x="7155" y="356"/>
                  <a:pt x="6885" y="379"/>
                </a:cubicBezTo>
                <a:cubicBezTo>
                  <a:pt x="6725" y="392"/>
                  <a:pt x="6565" y="404"/>
                  <a:pt x="6405" y="413"/>
                </a:cubicBezTo>
                <a:cubicBezTo>
                  <a:pt x="6294" y="420"/>
                  <a:pt x="6181" y="425"/>
                  <a:pt x="6069" y="425"/>
                </a:cubicBezTo>
                <a:cubicBezTo>
                  <a:pt x="5814" y="425"/>
                  <a:pt x="5557" y="392"/>
                  <a:pt x="5319" y="306"/>
                </a:cubicBezTo>
                <a:cubicBezTo>
                  <a:pt x="5153" y="246"/>
                  <a:pt x="4984" y="153"/>
                  <a:pt x="4908" y="0"/>
                </a:cubicBezTo>
                <a:lnTo>
                  <a:pt x="4755" y="0"/>
                </a:lnTo>
                <a:cubicBezTo>
                  <a:pt x="4679" y="153"/>
                  <a:pt x="4511" y="246"/>
                  <a:pt x="4344" y="306"/>
                </a:cubicBezTo>
                <a:cubicBezTo>
                  <a:pt x="4106" y="392"/>
                  <a:pt x="3849" y="425"/>
                  <a:pt x="3594" y="425"/>
                </a:cubicBezTo>
                <a:cubicBezTo>
                  <a:pt x="3499" y="425"/>
                  <a:pt x="3400" y="419"/>
                  <a:pt x="3304" y="413"/>
                </a:cubicBezTo>
                <a:cubicBezTo>
                  <a:pt x="3126" y="403"/>
                  <a:pt x="2947" y="391"/>
                  <a:pt x="2768" y="379"/>
                </a:cubicBezTo>
                <a:cubicBezTo>
                  <a:pt x="2608" y="367"/>
                  <a:pt x="2447" y="356"/>
                  <a:pt x="2286" y="347"/>
                </a:cubicBezTo>
                <a:cubicBezTo>
                  <a:pt x="2178" y="342"/>
                  <a:pt x="2070" y="337"/>
                  <a:pt x="1962" y="337"/>
                </a:cubicBezTo>
                <a:cubicBezTo>
                  <a:pt x="1522" y="337"/>
                  <a:pt x="1074" y="382"/>
                  <a:pt x="655" y="508"/>
                </a:cubicBezTo>
                <a:cubicBezTo>
                  <a:pt x="419" y="580"/>
                  <a:pt x="139" y="698"/>
                  <a:pt x="0" y="899"/>
                </a:cubicBezTo>
                <a:lnTo>
                  <a:pt x="64" y="899"/>
                </a:lnTo>
                <a:cubicBezTo>
                  <a:pt x="175" y="763"/>
                  <a:pt x="337" y="675"/>
                  <a:pt x="512" y="619"/>
                </a:cubicBezTo>
                <a:cubicBezTo>
                  <a:pt x="766" y="537"/>
                  <a:pt x="1079" y="520"/>
                  <a:pt x="1346" y="520"/>
                </a:cubicBezTo>
                <a:cubicBezTo>
                  <a:pt x="1452" y="520"/>
                  <a:pt x="1559" y="525"/>
                  <a:pt x="1665" y="531"/>
                </a:cubicBezTo>
                <a:cubicBezTo>
                  <a:pt x="1831" y="539"/>
                  <a:pt x="1996" y="550"/>
                  <a:pt x="2161" y="562"/>
                </a:cubicBezTo>
                <a:cubicBezTo>
                  <a:pt x="2333" y="574"/>
                  <a:pt x="2506" y="585"/>
                  <a:pt x="2678" y="594"/>
                </a:cubicBezTo>
                <a:cubicBezTo>
                  <a:pt x="2785" y="599"/>
                  <a:pt x="2893" y="604"/>
                  <a:pt x="3000" y="604"/>
                </a:cubicBezTo>
                <a:cubicBezTo>
                  <a:pt x="3356" y="604"/>
                  <a:pt x="3708" y="559"/>
                  <a:pt x="4048" y="461"/>
                </a:cubicBezTo>
                <a:cubicBezTo>
                  <a:pt x="4325" y="381"/>
                  <a:pt x="4602" y="259"/>
                  <a:pt x="4809" y="68"/>
                </a:cubicBezTo>
                <a:lnTo>
                  <a:pt x="4849" y="31"/>
                </a:lnTo>
                <a:lnTo>
                  <a:pt x="4888" y="69"/>
                </a:lnTo>
                <a:cubicBezTo>
                  <a:pt x="5086" y="259"/>
                  <a:pt x="5356" y="381"/>
                  <a:pt x="5627" y="461"/>
                </a:cubicBezTo>
                <a:cubicBezTo>
                  <a:pt x="5962" y="560"/>
                  <a:pt x="6311" y="604"/>
                  <a:pt x="6664" y="604"/>
                </a:cubicBezTo>
                <a:cubicBezTo>
                  <a:pt x="6934" y="604"/>
                  <a:pt x="7211" y="585"/>
                  <a:pt x="7480" y="562"/>
                </a:cubicBezTo>
                <a:cubicBezTo>
                  <a:pt x="7646" y="550"/>
                  <a:pt x="7811" y="539"/>
                  <a:pt x="7977" y="531"/>
                </a:cubicBezTo>
                <a:cubicBezTo>
                  <a:pt x="8090" y="525"/>
                  <a:pt x="8204" y="520"/>
                  <a:pt x="8317" y="520"/>
                </a:cubicBezTo>
                <a:cubicBezTo>
                  <a:pt x="8717" y="520"/>
                  <a:pt x="9342" y="561"/>
                  <a:pt x="9591" y="899"/>
                </a:cubicBezTo>
                <a:close/>
              </a:path>
            </a:pathLst>
          </a:custGeom>
          <a:solidFill>
            <a:srgbClr val="4D4D4D">
              <a:alpha val="100000"/>
            </a:srgbClr>
          </a:solidFill>
          <a:ln w="9525">
            <a:noFill/>
          </a:ln>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C4261D"/>
              </a:solidFill>
              <a:effectLst/>
              <a:uLnTx/>
              <a:uFillTx/>
              <a:latin typeface="Arial" panose="020B0604020202020204" pitchFamily="34" charset="0"/>
              <a:ea typeface="宋体" panose="02010600030101010101" pitchFamily="2" charset="-122"/>
            </a:endParaRPr>
          </a:p>
        </p:txBody>
      </p:sp>
      <p:grpSp>
        <p:nvGrpSpPr>
          <p:cNvPr id="76" name="组合 75"/>
          <p:cNvGrpSpPr/>
          <p:nvPr/>
        </p:nvGrpSpPr>
        <p:grpSpPr>
          <a:xfrm>
            <a:off x="1773238" y="2679700"/>
            <a:ext cx="1447800" cy="1798638"/>
            <a:chOff x="0" y="0"/>
            <a:chExt cx="1744662" cy="2168525"/>
          </a:xfrm>
          <a:solidFill>
            <a:srgbClr val="1D4C61"/>
          </a:solidFill>
        </p:grpSpPr>
        <p:sp>
          <p:nvSpPr>
            <p:cNvPr id="77" name="Freeform 11"/>
            <p:cNvSpPr/>
            <p:nvPr/>
          </p:nvSpPr>
          <p:spPr>
            <a:xfrm>
              <a:off x="0" y="0"/>
              <a:ext cx="1744662" cy="2168525"/>
            </a:xfrm>
            <a:custGeom>
              <a:avLst/>
              <a:gdLst/>
              <a:ahLst/>
              <a:cxnLst>
                <a:cxn ang="0">
                  <a:pos x="0" y="871676"/>
                </a:cxn>
                <a:cxn ang="0">
                  <a:pos x="872331" y="2168525"/>
                </a:cxn>
                <a:cxn ang="0">
                  <a:pos x="1744662" y="871676"/>
                </a:cxn>
                <a:cxn ang="0">
                  <a:pos x="1744662" y="871676"/>
                </a:cxn>
                <a:cxn ang="0">
                  <a:pos x="872331" y="0"/>
                </a:cxn>
                <a:cxn ang="0">
                  <a:pos x="872331" y="0"/>
                </a:cxn>
                <a:cxn ang="0">
                  <a:pos x="0" y="871676"/>
                </a:cxn>
              </a:cxnLst>
              <a:rect l="0" t="0" r="0" b="0"/>
              <a:pathLst>
                <a:path w="2452" h="3050">
                  <a:moveTo>
                    <a:pt x="0" y="1226"/>
                  </a:moveTo>
                  <a:cubicBezTo>
                    <a:pt x="0" y="1903"/>
                    <a:pt x="1226" y="3050"/>
                    <a:pt x="1226" y="3050"/>
                  </a:cubicBezTo>
                  <a:cubicBezTo>
                    <a:pt x="1226" y="3050"/>
                    <a:pt x="2452" y="1903"/>
                    <a:pt x="2452" y="1226"/>
                  </a:cubicBezTo>
                  <a:lnTo>
                    <a:pt x="2452" y="1226"/>
                  </a:lnTo>
                  <a:cubicBezTo>
                    <a:pt x="2452" y="549"/>
                    <a:pt x="1903" y="0"/>
                    <a:pt x="1226" y="0"/>
                  </a:cubicBezTo>
                  <a:lnTo>
                    <a:pt x="1226" y="0"/>
                  </a:lnTo>
                  <a:cubicBezTo>
                    <a:pt x="549" y="0"/>
                    <a:pt x="0" y="549"/>
                    <a:pt x="0" y="1226"/>
                  </a:cubicBezTo>
                  <a:close/>
                </a:path>
              </a:pathLst>
            </a:custGeom>
            <a:grpFill/>
            <a:ln w="9525">
              <a:noFill/>
            </a:ln>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chemeClr val="bg1"/>
                </a:solidFill>
                <a:effectLst/>
                <a:uLnTx/>
                <a:uFillTx/>
                <a:latin typeface="Arial" panose="020B0604020202020204" pitchFamily="34" charset="0"/>
                <a:ea typeface="宋体" panose="02010600030101010101" pitchFamily="2" charset="-122"/>
              </a:endParaRPr>
            </a:p>
          </p:txBody>
        </p:sp>
        <p:sp>
          <p:nvSpPr>
            <p:cNvPr id="78" name="Oval 15"/>
            <p:cNvSpPr/>
            <p:nvPr/>
          </p:nvSpPr>
          <p:spPr>
            <a:xfrm>
              <a:off x="197048" y="196992"/>
              <a:ext cx="1352154" cy="1350680"/>
            </a:xfrm>
            <a:prstGeom prst="ellipse">
              <a:avLst/>
            </a:prstGeom>
            <a:solidFill>
              <a:schemeClr val="bg1"/>
            </a:solidFill>
            <a:ln w="9525">
              <a:noFill/>
            </a:ln>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dirty="0">
                <a:ln>
                  <a:noFill/>
                </a:ln>
                <a:solidFill>
                  <a:schemeClr val="bg1"/>
                </a:solidFill>
                <a:effectLst/>
                <a:uLnTx/>
                <a:uFillTx/>
                <a:latin typeface="Arial" panose="020B0604020202020204" pitchFamily="34" charset="0"/>
                <a:ea typeface="宋体" panose="02010600030101010101" pitchFamily="2" charset="-122"/>
              </a:endParaRPr>
            </a:p>
          </p:txBody>
        </p:sp>
      </p:grpSp>
      <p:grpSp>
        <p:nvGrpSpPr>
          <p:cNvPr id="79" name="组合 78"/>
          <p:cNvGrpSpPr/>
          <p:nvPr/>
        </p:nvGrpSpPr>
        <p:grpSpPr>
          <a:xfrm>
            <a:off x="4189413" y="2679700"/>
            <a:ext cx="1447800" cy="1798638"/>
            <a:chOff x="0" y="0"/>
            <a:chExt cx="1743075" cy="2168525"/>
          </a:xfrm>
          <a:solidFill>
            <a:srgbClr val="1D4C61"/>
          </a:solidFill>
        </p:grpSpPr>
        <p:sp>
          <p:nvSpPr>
            <p:cNvPr id="80" name="Freeform 12"/>
            <p:cNvSpPr/>
            <p:nvPr/>
          </p:nvSpPr>
          <p:spPr>
            <a:xfrm>
              <a:off x="0" y="0"/>
              <a:ext cx="1743075" cy="2168525"/>
            </a:xfrm>
            <a:custGeom>
              <a:avLst/>
              <a:gdLst/>
              <a:ahLst/>
              <a:cxnLst>
                <a:cxn ang="0">
                  <a:pos x="0" y="871676"/>
                </a:cxn>
                <a:cxn ang="0">
                  <a:pos x="871538" y="2168525"/>
                </a:cxn>
                <a:cxn ang="0">
                  <a:pos x="1743075" y="871676"/>
                </a:cxn>
                <a:cxn ang="0">
                  <a:pos x="1743075" y="871676"/>
                </a:cxn>
                <a:cxn ang="0">
                  <a:pos x="871538" y="0"/>
                </a:cxn>
                <a:cxn ang="0">
                  <a:pos x="871538" y="0"/>
                </a:cxn>
                <a:cxn ang="0">
                  <a:pos x="0" y="871676"/>
                </a:cxn>
              </a:cxnLst>
              <a:rect l="0" t="0" r="0" b="0"/>
              <a:pathLst>
                <a:path w="2452" h="3050">
                  <a:moveTo>
                    <a:pt x="0" y="1226"/>
                  </a:moveTo>
                  <a:cubicBezTo>
                    <a:pt x="0" y="1903"/>
                    <a:pt x="1226" y="3050"/>
                    <a:pt x="1226" y="3050"/>
                  </a:cubicBezTo>
                  <a:cubicBezTo>
                    <a:pt x="1226" y="3050"/>
                    <a:pt x="2452" y="1903"/>
                    <a:pt x="2452" y="1226"/>
                  </a:cubicBezTo>
                  <a:lnTo>
                    <a:pt x="2452" y="1226"/>
                  </a:lnTo>
                  <a:cubicBezTo>
                    <a:pt x="2452" y="549"/>
                    <a:pt x="1903" y="0"/>
                    <a:pt x="1226" y="0"/>
                  </a:cubicBezTo>
                  <a:lnTo>
                    <a:pt x="1226" y="0"/>
                  </a:lnTo>
                  <a:cubicBezTo>
                    <a:pt x="549" y="0"/>
                    <a:pt x="0" y="549"/>
                    <a:pt x="0" y="1226"/>
                  </a:cubicBezTo>
                  <a:close/>
                </a:path>
              </a:pathLst>
            </a:custGeom>
            <a:solidFill>
              <a:srgbClr val="72B332"/>
            </a:solidFill>
            <a:ln w="9525">
              <a:noFill/>
            </a:ln>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chemeClr val="bg1"/>
                </a:solidFill>
                <a:effectLst/>
                <a:uLnTx/>
                <a:uFillTx/>
                <a:latin typeface="Arial" panose="020B0604020202020204" pitchFamily="34" charset="0"/>
                <a:ea typeface="宋体" panose="02010600030101010101" pitchFamily="2" charset="-122"/>
              </a:endParaRPr>
            </a:p>
          </p:txBody>
        </p:sp>
        <p:sp>
          <p:nvSpPr>
            <p:cNvPr id="81" name="Oval 15"/>
            <p:cNvSpPr/>
            <p:nvPr/>
          </p:nvSpPr>
          <p:spPr>
            <a:xfrm>
              <a:off x="201668" y="196992"/>
              <a:ext cx="1352154" cy="1350680"/>
            </a:xfrm>
            <a:prstGeom prst="ellipse">
              <a:avLst/>
            </a:prstGeom>
            <a:solidFill>
              <a:schemeClr val="bg1"/>
            </a:solidFill>
            <a:ln w="9525">
              <a:noFill/>
            </a:ln>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dirty="0">
                <a:ln>
                  <a:noFill/>
                </a:ln>
                <a:solidFill>
                  <a:schemeClr val="bg1"/>
                </a:solidFill>
                <a:effectLst/>
                <a:uLnTx/>
                <a:uFillTx/>
                <a:latin typeface="Arial" panose="020B0604020202020204" pitchFamily="34" charset="0"/>
                <a:ea typeface="宋体" panose="02010600030101010101" pitchFamily="2" charset="-122"/>
              </a:endParaRPr>
            </a:p>
          </p:txBody>
        </p:sp>
      </p:grpSp>
      <p:grpSp>
        <p:nvGrpSpPr>
          <p:cNvPr id="82" name="组合 81"/>
          <p:cNvGrpSpPr/>
          <p:nvPr/>
        </p:nvGrpSpPr>
        <p:grpSpPr>
          <a:xfrm>
            <a:off x="6577013" y="2679700"/>
            <a:ext cx="1449387" cy="1798638"/>
            <a:chOff x="0" y="0"/>
            <a:chExt cx="1744662" cy="2168525"/>
          </a:xfrm>
          <a:solidFill>
            <a:srgbClr val="1D4C61"/>
          </a:solidFill>
        </p:grpSpPr>
        <p:sp>
          <p:nvSpPr>
            <p:cNvPr id="83" name="Freeform 13"/>
            <p:cNvSpPr/>
            <p:nvPr/>
          </p:nvSpPr>
          <p:spPr>
            <a:xfrm>
              <a:off x="0" y="0"/>
              <a:ext cx="1744662" cy="2168525"/>
            </a:xfrm>
            <a:custGeom>
              <a:avLst/>
              <a:gdLst/>
              <a:ahLst/>
              <a:cxnLst>
                <a:cxn ang="0">
                  <a:pos x="0" y="871676"/>
                </a:cxn>
                <a:cxn ang="0">
                  <a:pos x="872331" y="2168525"/>
                </a:cxn>
                <a:cxn ang="0">
                  <a:pos x="1744662" y="871676"/>
                </a:cxn>
                <a:cxn ang="0">
                  <a:pos x="872331" y="0"/>
                </a:cxn>
                <a:cxn ang="0">
                  <a:pos x="872331" y="0"/>
                </a:cxn>
                <a:cxn ang="0">
                  <a:pos x="0" y="871676"/>
                </a:cxn>
              </a:cxnLst>
              <a:rect l="0" t="0" r="0" b="0"/>
              <a:pathLst>
                <a:path w="2452" h="3050">
                  <a:moveTo>
                    <a:pt x="0" y="1226"/>
                  </a:moveTo>
                  <a:cubicBezTo>
                    <a:pt x="0" y="1903"/>
                    <a:pt x="1226" y="3050"/>
                    <a:pt x="1226" y="3050"/>
                  </a:cubicBezTo>
                  <a:cubicBezTo>
                    <a:pt x="1226" y="3050"/>
                    <a:pt x="2452" y="1903"/>
                    <a:pt x="2452" y="1226"/>
                  </a:cubicBezTo>
                  <a:cubicBezTo>
                    <a:pt x="2452" y="549"/>
                    <a:pt x="1903" y="0"/>
                    <a:pt x="1226" y="0"/>
                  </a:cubicBezTo>
                  <a:lnTo>
                    <a:pt x="1226" y="0"/>
                  </a:lnTo>
                  <a:cubicBezTo>
                    <a:pt x="549" y="0"/>
                    <a:pt x="0" y="549"/>
                    <a:pt x="0" y="1226"/>
                  </a:cubicBezTo>
                  <a:close/>
                </a:path>
              </a:pathLst>
            </a:custGeom>
            <a:solidFill>
              <a:srgbClr val="279180"/>
            </a:solidFill>
            <a:ln w="9525">
              <a:noFill/>
            </a:ln>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chemeClr val="bg1"/>
                </a:solidFill>
                <a:effectLst/>
                <a:uLnTx/>
                <a:uFillTx/>
                <a:latin typeface="Arial" panose="020B0604020202020204" pitchFamily="34" charset="0"/>
                <a:ea typeface="宋体" panose="02010600030101010101" pitchFamily="2" charset="-122"/>
              </a:endParaRPr>
            </a:p>
          </p:txBody>
        </p:sp>
        <p:sp>
          <p:nvSpPr>
            <p:cNvPr id="84" name="Oval 15"/>
            <p:cNvSpPr/>
            <p:nvPr/>
          </p:nvSpPr>
          <p:spPr>
            <a:xfrm>
              <a:off x="204369" y="196992"/>
              <a:ext cx="1352154" cy="1350680"/>
            </a:xfrm>
            <a:prstGeom prst="ellipse">
              <a:avLst/>
            </a:prstGeom>
            <a:solidFill>
              <a:schemeClr val="bg1"/>
            </a:solidFill>
            <a:ln w="9525">
              <a:noFill/>
            </a:ln>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dirty="0">
                <a:ln>
                  <a:noFill/>
                </a:ln>
                <a:solidFill>
                  <a:schemeClr val="bg1"/>
                </a:solidFill>
                <a:effectLst/>
                <a:uLnTx/>
                <a:uFillTx/>
                <a:latin typeface="Arial" panose="020B0604020202020204" pitchFamily="34" charset="0"/>
                <a:ea typeface="宋体" panose="02010600030101010101" pitchFamily="2" charset="-122"/>
              </a:endParaRPr>
            </a:p>
          </p:txBody>
        </p:sp>
      </p:grpSp>
      <p:grpSp>
        <p:nvGrpSpPr>
          <p:cNvPr id="85" name="组合 84"/>
          <p:cNvGrpSpPr/>
          <p:nvPr/>
        </p:nvGrpSpPr>
        <p:grpSpPr>
          <a:xfrm>
            <a:off x="8975725" y="2679700"/>
            <a:ext cx="1447800" cy="1798638"/>
            <a:chOff x="0" y="0"/>
            <a:chExt cx="1743075" cy="2168525"/>
          </a:xfrm>
          <a:solidFill>
            <a:srgbClr val="1D4C61"/>
          </a:solidFill>
        </p:grpSpPr>
        <p:sp>
          <p:nvSpPr>
            <p:cNvPr id="86" name="Freeform 14"/>
            <p:cNvSpPr/>
            <p:nvPr/>
          </p:nvSpPr>
          <p:spPr>
            <a:xfrm>
              <a:off x="0" y="0"/>
              <a:ext cx="1743075" cy="2168525"/>
            </a:xfrm>
            <a:custGeom>
              <a:avLst/>
              <a:gdLst/>
              <a:ahLst/>
              <a:cxnLst>
                <a:cxn ang="0">
                  <a:pos x="0" y="871676"/>
                </a:cxn>
                <a:cxn ang="0">
                  <a:pos x="871538" y="2168525"/>
                </a:cxn>
                <a:cxn ang="0">
                  <a:pos x="1743075" y="871676"/>
                </a:cxn>
                <a:cxn ang="0">
                  <a:pos x="1743075" y="871676"/>
                </a:cxn>
                <a:cxn ang="0">
                  <a:pos x="871538" y="0"/>
                </a:cxn>
                <a:cxn ang="0">
                  <a:pos x="871538" y="0"/>
                </a:cxn>
                <a:cxn ang="0">
                  <a:pos x="0" y="871676"/>
                </a:cxn>
              </a:cxnLst>
              <a:rect l="0" t="0" r="0" b="0"/>
              <a:pathLst>
                <a:path w="2452" h="3050">
                  <a:moveTo>
                    <a:pt x="0" y="1226"/>
                  </a:moveTo>
                  <a:cubicBezTo>
                    <a:pt x="0" y="1903"/>
                    <a:pt x="1226" y="3050"/>
                    <a:pt x="1226" y="3050"/>
                  </a:cubicBezTo>
                  <a:cubicBezTo>
                    <a:pt x="1226" y="3050"/>
                    <a:pt x="2452" y="1903"/>
                    <a:pt x="2452" y="1226"/>
                  </a:cubicBezTo>
                  <a:lnTo>
                    <a:pt x="2452" y="1226"/>
                  </a:lnTo>
                  <a:cubicBezTo>
                    <a:pt x="2452" y="549"/>
                    <a:pt x="1903" y="0"/>
                    <a:pt x="1226" y="0"/>
                  </a:cubicBezTo>
                  <a:lnTo>
                    <a:pt x="1226" y="0"/>
                  </a:lnTo>
                  <a:cubicBezTo>
                    <a:pt x="549" y="0"/>
                    <a:pt x="0" y="549"/>
                    <a:pt x="0" y="1226"/>
                  </a:cubicBezTo>
                  <a:close/>
                </a:path>
              </a:pathLst>
            </a:custGeom>
            <a:grpFill/>
            <a:ln w="9525">
              <a:noFill/>
            </a:ln>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chemeClr val="bg1"/>
                </a:solidFill>
                <a:effectLst/>
                <a:uLnTx/>
                <a:uFillTx/>
                <a:latin typeface="Arial" panose="020B0604020202020204" pitchFamily="34" charset="0"/>
                <a:ea typeface="宋体" panose="02010600030101010101" pitchFamily="2" charset="-122"/>
              </a:endParaRPr>
            </a:p>
          </p:txBody>
        </p:sp>
        <p:sp>
          <p:nvSpPr>
            <p:cNvPr id="87" name="Oval 15"/>
            <p:cNvSpPr/>
            <p:nvPr/>
          </p:nvSpPr>
          <p:spPr>
            <a:xfrm>
              <a:off x="184845" y="196992"/>
              <a:ext cx="1352154" cy="1350680"/>
            </a:xfrm>
            <a:prstGeom prst="ellipse">
              <a:avLst/>
            </a:prstGeom>
            <a:solidFill>
              <a:schemeClr val="bg1"/>
            </a:solidFill>
            <a:ln w="9525">
              <a:noFill/>
            </a:ln>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dirty="0">
                <a:ln>
                  <a:noFill/>
                </a:ln>
                <a:solidFill>
                  <a:schemeClr val="bg1"/>
                </a:solidFill>
                <a:effectLst/>
                <a:uLnTx/>
                <a:uFillTx/>
                <a:latin typeface="Arial" panose="020B0604020202020204" pitchFamily="34" charset="0"/>
                <a:ea typeface="宋体" panose="02010600030101010101" pitchFamily="2" charset="-122"/>
              </a:endParaRPr>
            </a:p>
          </p:txBody>
        </p:sp>
      </p:grpSp>
      <p:sp>
        <p:nvSpPr>
          <p:cNvPr id="88" name="TextBox 17"/>
          <p:cNvSpPr txBox="1"/>
          <p:nvPr/>
        </p:nvSpPr>
        <p:spPr>
          <a:xfrm>
            <a:off x="2147888" y="3049588"/>
            <a:ext cx="698500" cy="708025"/>
          </a:xfrm>
          <a:prstGeom prst="rect">
            <a:avLst/>
          </a:prstGeom>
          <a:noFill/>
          <a:ln w="9525">
            <a:noFill/>
          </a:ln>
        </p:spPr>
        <p:txBody>
          <a:bodyPr wrap="none">
            <a:spAutoFit/>
          </a:bodyPr>
          <a:lstStyle/>
          <a:p>
            <a:pPr fontAlgn="base">
              <a:spcBef>
                <a:spcPct val="0"/>
              </a:spcBef>
              <a:spcAft>
                <a:spcPct val="0"/>
              </a:spcAft>
              <a:buFont typeface="Arial" panose="020B0604020202020204" pitchFamily="34" charset="0"/>
              <a:buNone/>
            </a:pPr>
            <a:r>
              <a:rPr lang="zh-CN" altLang="en-US" sz="2000" dirty="0">
                <a:solidFill>
                  <a:srgbClr val="4D4D4D"/>
                </a:solidFill>
                <a:latin typeface="微软雅黑" panose="020B0503020204020204" pitchFamily="2" charset="-122"/>
                <a:ea typeface="微软雅黑" panose="020B0503020204020204" pitchFamily="2" charset="-122"/>
              </a:rPr>
              <a:t>起步</a:t>
            </a:r>
            <a:endParaRPr lang="en-US" altLang="x-none" sz="2000" dirty="0">
              <a:solidFill>
                <a:srgbClr val="4D4D4D"/>
              </a:solidFill>
              <a:latin typeface="微软雅黑" panose="020B0503020204020204" pitchFamily="2" charset="-122"/>
              <a:ea typeface="微软雅黑" panose="020B0503020204020204" pitchFamily="2" charset="-122"/>
            </a:endParaRPr>
          </a:p>
          <a:p>
            <a:pPr fontAlgn="base">
              <a:spcBef>
                <a:spcPct val="0"/>
              </a:spcBef>
              <a:spcAft>
                <a:spcPct val="0"/>
              </a:spcAft>
              <a:buFont typeface="Arial" panose="020B0604020202020204" pitchFamily="34" charset="0"/>
              <a:buNone/>
            </a:pPr>
            <a:r>
              <a:rPr lang="zh-CN" altLang="en-US" sz="2000" dirty="0">
                <a:solidFill>
                  <a:srgbClr val="4D4D4D"/>
                </a:solidFill>
                <a:latin typeface="微软雅黑" panose="020B0503020204020204" pitchFamily="2" charset="-122"/>
                <a:ea typeface="微软雅黑" panose="020B0503020204020204" pitchFamily="2" charset="-122"/>
              </a:rPr>
              <a:t>较晚</a:t>
            </a:r>
          </a:p>
        </p:txBody>
      </p:sp>
      <p:sp>
        <p:nvSpPr>
          <p:cNvPr id="89" name="TextBox 18"/>
          <p:cNvSpPr txBox="1"/>
          <p:nvPr/>
        </p:nvSpPr>
        <p:spPr>
          <a:xfrm>
            <a:off x="4564063" y="3049588"/>
            <a:ext cx="698500" cy="708025"/>
          </a:xfrm>
          <a:prstGeom prst="rect">
            <a:avLst/>
          </a:prstGeom>
          <a:noFill/>
          <a:ln w="9525">
            <a:noFill/>
          </a:ln>
        </p:spPr>
        <p:txBody>
          <a:bodyPr wrap="none">
            <a:spAutoFit/>
          </a:bodyPr>
          <a:lstStyle/>
          <a:p>
            <a:pPr fontAlgn="base">
              <a:spcBef>
                <a:spcPct val="0"/>
              </a:spcBef>
              <a:spcAft>
                <a:spcPct val="0"/>
              </a:spcAft>
              <a:buFont typeface="Arial" panose="020B0604020202020204" pitchFamily="34" charset="0"/>
              <a:buNone/>
            </a:pPr>
            <a:r>
              <a:rPr lang="zh-CN" altLang="en-US" sz="2000" dirty="0">
                <a:solidFill>
                  <a:srgbClr val="4D4D4D"/>
                </a:solidFill>
                <a:latin typeface="微软雅黑" panose="020B0503020204020204" pitchFamily="2" charset="-122"/>
                <a:ea typeface="微软雅黑" panose="020B0503020204020204" pitchFamily="2" charset="-122"/>
              </a:rPr>
              <a:t>势头</a:t>
            </a:r>
            <a:endParaRPr lang="en-US" altLang="x-none" sz="2000" dirty="0">
              <a:solidFill>
                <a:srgbClr val="4D4D4D"/>
              </a:solidFill>
              <a:latin typeface="微软雅黑" panose="020B0503020204020204" pitchFamily="2" charset="-122"/>
              <a:ea typeface="微软雅黑" panose="020B0503020204020204" pitchFamily="2" charset="-122"/>
            </a:endParaRPr>
          </a:p>
          <a:p>
            <a:pPr fontAlgn="base">
              <a:spcBef>
                <a:spcPct val="0"/>
              </a:spcBef>
              <a:spcAft>
                <a:spcPct val="0"/>
              </a:spcAft>
              <a:buFont typeface="Arial" panose="020B0604020202020204" pitchFamily="34" charset="0"/>
              <a:buNone/>
            </a:pPr>
            <a:r>
              <a:rPr lang="zh-CN" altLang="en-US" sz="2000" dirty="0">
                <a:solidFill>
                  <a:srgbClr val="4D4D4D"/>
                </a:solidFill>
                <a:latin typeface="微软雅黑" panose="020B0503020204020204" pitchFamily="2" charset="-122"/>
                <a:ea typeface="微软雅黑" panose="020B0503020204020204" pitchFamily="2" charset="-122"/>
              </a:rPr>
              <a:t>强劲</a:t>
            </a:r>
          </a:p>
        </p:txBody>
      </p:sp>
      <p:sp>
        <p:nvSpPr>
          <p:cNvPr id="90" name="TextBox 19"/>
          <p:cNvSpPr txBox="1"/>
          <p:nvPr/>
        </p:nvSpPr>
        <p:spPr>
          <a:xfrm>
            <a:off x="6935788" y="3049588"/>
            <a:ext cx="698500" cy="708025"/>
          </a:xfrm>
          <a:prstGeom prst="rect">
            <a:avLst/>
          </a:prstGeom>
          <a:noFill/>
          <a:ln w="9525">
            <a:noFill/>
          </a:ln>
        </p:spPr>
        <p:txBody>
          <a:bodyPr wrap="none">
            <a:spAutoFit/>
          </a:bodyPr>
          <a:lstStyle/>
          <a:p>
            <a:pPr fontAlgn="base">
              <a:spcBef>
                <a:spcPct val="0"/>
              </a:spcBef>
              <a:spcAft>
                <a:spcPct val="0"/>
              </a:spcAft>
              <a:buFont typeface="Arial" panose="020B0604020202020204" pitchFamily="34" charset="0"/>
              <a:buNone/>
            </a:pPr>
            <a:r>
              <a:rPr lang="zh-CN" altLang="en-US" sz="2000" dirty="0">
                <a:solidFill>
                  <a:srgbClr val="4D4D4D"/>
                </a:solidFill>
                <a:latin typeface="微软雅黑" panose="020B0503020204020204" pitchFamily="2" charset="-122"/>
                <a:ea typeface="微软雅黑" panose="020B0503020204020204" pitchFamily="2" charset="-122"/>
              </a:rPr>
              <a:t>短板</a:t>
            </a:r>
            <a:endParaRPr lang="en-US" altLang="x-none" sz="2000" dirty="0">
              <a:solidFill>
                <a:srgbClr val="4D4D4D"/>
              </a:solidFill>
              <a:latin typeface="微软雅黑" panose="020B0503020204020204" pitchFamily="2" charset="-122"/>
              <a:ea typeface="微软雅黑" panose="020B0503020204020204" pitchFamily="2" charset="-122"/>
            </a:endParaRPr>
          </a:p>
          <a:p>
            <a:pPr fontAlgn="base">
              <a:spcBef>
                <a:spcPct val="0"/>
              </a:spcBef>
              <a:spcAft>
                <a:spcPct val="0"/>
              </a:spcAft>
              <a:buFont typeface="Arial" panose="020B0604020202020204" pitchFamily="34" charset="0"/>
              <a:buNone/>
            </a:pPr>
            <a:r>
              <a:rPr lang="zh-CN" altLang="en-US" sz="2000" dirty="0">
                <a:solidFill>
                  <a:srgbClr val="4D4D4D"/>
                </a:solidFill>
                <a:latin typeface="微软雅黑" panose="020B0503020204020204" pitchFamily="2" charset="-122"/>
                <a:ea typeface="微软雅黑" panose="020B0503020204020204" pitchFamily="2" charset="-122"/>
              </a:rPr>
              <a:t>很多</a:t>
            </a:r>
          </a:p>
        </p:txBody>
      </p:sp>
      <p:sp>
        <p:nvSpPr>
          <p:cNvPr id="91" name="TextBox 20"/>
          <p:cNvSpPr txBox="1"/>
          <p:nvPr/>
        </p:nvSpPr>
        <p:spPr>
          <a:xfrm>
            <a:off x="9342438" y="3049588"/>
            <a:ext cx="696912" cy="708025"/>
          </a:xfrm>
          <a:prstGeom prst="rect">
            <a:avLst/>
          </a:prstGeom>
          <a:noFill/>
          <a:ln w="9525">
            <a:noFill/>
          </a:ln>
        </p:spPr>
        <p:txBody>
          <a:bodyPr wrap="none">
            <a:spAutoFit/>
          </a:bodyPr>
          <a:lstStyle/>
          <a:p>
            <a:pPr fontAlgn="base">
              <a:spcBef>
                <a:spcPct val="0"/>
              </a:spcBef>
              <a:spcAft>
                <a:spcPct val="0"/>
              </a:spcAft>
              <a:buFont typeface="Arial" panose="020B0604020202020204" pitchFamily="34" charset="0"/>
              <a:buNone/>
            </a:pPr>
            <a:r>
              <a:rPr lang="zh-CN" altLang="en-US" sz="2000" dirty="0">
                <a:solidFill>
                  <a:srgbClr val="4D4D4D"/>
                </a:solidFill>
                <a:latin typeface="微软雅黑" panose="020B0503020204020204" pitchFamily="2" charset="-122"/>
                <a:ea typeface="微软雅黑" panose="020B0503020204020204" pitchFamily="2" charset="-122"/>
              </a:rPr>
              <a:t>人才</a:t>
            </a:r>
            <a:endParaRPr lang="en-US" altLang="x-none" sz="2000" dirty="0">
              <a:solidFill>
                <a:srgbClr val="4D4D4D"/>
              </a:solidFill>
              <a:latin typeface="微软雅黑" panose="020B0503020204020204" pitchFamily="2" charset="-122"/>
              <a:ea typeface="微软雅黑" panose="020B0503020204020204" pitchFamily="2" charset="-122"/>
            </a:endParaRPr>
          </a:p>
          <a:p>
            <a:pPr fontAlgn="base">
              <a:spcBef>
                <a:spcPct val="0"/>
              </a:spcBef>
              <a:spcAft>
                <a:spcPct val="0"/>
              </a:spcAft>
              <a:buFont typeface="Arial" panose="020B0604020202020204" pitchFamily="34" charset="0"/>
              <a:buNone/>
            </a:pPr>
            <a:r>
              <a:rPr lang="zh-CN" altLang="en-US" sz="2000" dirty="0">
                <a:solidFill>
                  <a:srgbClr val="4D4D4D"/>
                </a:solidFill>
                <a:latin typeface="微软雅黑" panose="020B0503020204020204" pitchFamily="2" charset="-122"/>
                <a:ea typeface="微软雅黑" panose="020B0503020204020204" pitchFamily="2" charset="-122"/>
              </a:rPr>
              <a:t>缺乏</a:t>
            </a:r>
          </a:p>
        </p:txBody>
      </p:sp>
      <p:grpSp>
        <p:nvGrpSpPr>
          <p:cNvPr id="92" name="组合 91"/>
          <p:cNvGrpSpPr/>
          <p:nvPr/>
        </p:nvGrpSpPr>
        <p:grpSpPr>
          <a:xfrm>
            <a:off x="5056188" y="1306513"/>
            <a:ext cx="1985962" cy="576262"/>
            <a:chOff x="0" y="0"/>
            <a:chExt cx="1985441" cy="576064"/>
          </a:xfrm>
        </p:grpSpPr>
        <p:sp>
          <p:nvSpPr>
            <p:cNvPr id="93" name="圆角矩形 22"/>
            <p:cNvSpPr/>
            <p:nvPr/>
          </p:nvSpPr>
          <p:spPr>
            <a:xfrm>
              <a:off x="0" y="0"/>
              <a:ext cx="1985441" cy="576064"/>
            </a:xfrm>
            <a:prstGeom prst="roundRect">
              <a:avLst>
                <a:gd name="adj" fmla="val 16667"/>
              </a:avLst>
            </a:prstGeom>
            <a:solidFill>
              <a:srgbClr val="1D4C61"/>
            </a:solidFill>
            <a:ln w="9525">
              <a:noFill/>
            </a:ln>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dirty="0">
                <a:ln>
                  <a:noFill/>
                </a:ln>
                <a:solidFill>
                  <a:srgbClr val="C4261D"/>
                </a:solidFill>
                <a:effectLst/>
                <a:uLnTx/>
                <a:uFillTx/>
                <a:latin typeface="Arial" panose="020B0604020202020204" pitchFamily="34" charset="0"/>
                <a:ea typeface="宋体" panose="02010600030101010101" pitchFamily="2" charset="-122"/>
              </a:endParaRPr>
            </a:p>
          </p:txBody>
        </p:sp>
        <p:sp>
          <p:nvSpPr>
            <p:cNvPr id="94" name="TextBox 23"/>
            <p:cNvSpPr txBox="1"/>
            <p:nvPr/>
          </p:nvSpPr>
          <p:spPr>
            <a:xfrm>
              <a:off x="156366" y="72008"/>
              <a:ext cx="1723549" cy="400110"/>
            </a:xfrm>
            <a:prstGeom prst="rect">
              <a:avLst/>
            </a:prstGeom>
            <a:noFill/>
            <a:ln w="9525">
              <a:noFill/>
            </a:ln>
          </p:spPr>
          <p:txBody>
            <a:bodyPr wrap="none">
              <a:spAutoFit/>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r>
                <a:rPr kumimoji="0" lang="zh-CN" altLang="en-US" sz="2000" b="0" i="0" u="none" strike="noStrike" kern="0" cap="none" spc="0" normalizeH="0" baseline="0" noProof="0" dirty="0">
                  <a:ln>
                    <a:noFill/>
                  </a:ln>
                  <a:solidFill>
                    <a:srgbClr val="F8F8F8"/>
                  </a:solidFill>
                  <a:effectLst/>
                  <a:uLnTx/>
                  <a:uFillTx/>
                  <a:latin typeface="微软雅黑" panose="020B0503020204020204" pitchFamily="2" charset="-122"/>
                  <a:ea typeface="微软雅黑" panose="020B0503020204020204" pitchFamily="2" charset="-122"/>
                </a:rPr>
                <a:t>国内研究现状</a:t>
              </a:r>
            </a:p>
          </p:txBody>
        </p:sp>
      </p:grpSp>
      <p:pic>
        <p:nvPicPr>
          <p:cNvPr id="95" name="组合 24"/>
          <p:cNvPicPr/>
          <p:nvPr/>
        </p:nvPicPr>
        <p:blipFill>
          <a:blip r:embed="rId4"/>
          <a:stretch>
            <a:fillRect/>
          </a:stretch>
        </p:blipFill>
        <p:spPr>
          <a:xfrm>
            <a:off x="1493838" y="4535488"/>
            <a:ext cx="2303462" cy="1316037"/>
          </a:xfrm>
          <a:prstGeom prst="rect">
            <a:avLst/>
          </a:prstGeom>
          <a:noFill/>
          <a:ln w="9525">
            <a:noFill/>
          </a:ln>
        </p:spPr>
      </p:pic>
      <p:pic>
        <p:nvPicPr>
          <p:cNvPr id="96" name="组合 27"/>
          <p:cNvPicPr/>
          <p:nvPr/>
        </p:nvPicPr>
        <p:blipFill>
          <a:blip r:embed="rId5"/>
          <a:stretch>
            <a:fillRect/>
          </a:stretch>
        </p:blipFill>
        <p:spPr>
          <a:xfrm>
            <a:off x="3883025" y="4535488"/>
            <a:ext cx="2305050" cy="1316037"/>
          </a:xfrm>
          <a:prstGeom prst="rect">
            <a:avLst/>
          </a:prstGeom>
          <a:noFill/>
          <a:ln w="9525">
            <a:noFill/>
          </a:ln>
        </p:spPr>
      </p:pic>
      <p:pic>
        <p:nvPicPr>
          <p:cNvPr id="97" name="组合 30"/>
          <p:cNvPicPr/>
          <p:nvPr/>
        </p:nvPicPr>
        <p:blipFill>
          <a:blip r:embed="rId6"/>
          <a:stretch>
            <a:fillRect/>
          </a:stretch>
        </p:blipFill>
        <p:spPr>
          <a:xfrm>
            <a:off x="6267450" y="4535488"/>
            <a:ext cx="2309813" cy="1316037"/>
          </a:xfrm>
          <a:prstGeom prst="rect">
            <a:avLst/>
          </a:prstGeom>
          <a:noFill/>
          <a:ln w="9525">
            <a:noFill/>
          </a:ln>
        </p:spPr>
      </p:pic>
      <p:pic>
        <p:nvPicPr>
          <p:cNvPr id="98" name="组合 33"/>
          <p:cNvPicPr/>
          <p:nvPr/>
        </p:nvPicPr>
        <p:blipFill>
          <a:blip r:embed="rId7"/>
          <a:stretch>
            <a:fillRect/>
          </a:stretch>
        </p:blipFill>
        <p:spPr>
          <a:xfrm>
            <a:off x="8656638" y="4535488"/>
            <a:ext cx="2309812" cy="1316037"/>
          </a:xfrm>
          <a:prstGeom prst="rect">
            <a:avLst/>
          </a:prstGeom>
          <a:noFill/>
          <a:ln w="9525">
            <a:noFill/>
          </a:ln>
        </p:spPr>
      </p:pic>
    </p:spTree>
    <p:custDataLst>
      <p:tags r:id="rId1"/>
    </p:custDataLst>
    <p:extLst>
      <p:ext uri="{BB962C8B-B14F-4D97-AF65-F5344CB8AC3E}">
        <p14:creationId xmlns:p14="http://schemas.microsoft.com/office/powerpoint/2010/main" val="427513205"/>
      </p:ext>
    </p:extLst>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p:cTn id="7" dur="500" fill="hold"/>
                                        <p:tgtEl>
                                          <p:spTgt spid="66"/>
                                        </p:tgtEl>
                                        <p:attrNameLst>
                                          <p:attrName>ppt_w</p:attrName>
                                        </p:attrNameLst>
                                      </p:cBhvr>
                                      <p:tavLst>
                                        <p:tav tm="0">
                                          <p:val>
                                            <p:fltVal val="0"/>
                                          </p:val>
                                        </p:tav>
                                        <p:tav tm="100000">
                                          <p:val>
                                            <p:strVal val="#ppt_w"/>
                                          </p:val>
                                        </p:tav>
                                      </p:tavLst>
                                    </p:anim>
                                    <p:anim calcmode="lin" valueType="num">
                                      <p:cBhvr>
                                        <p:cTn id="8" dur="500" fill="hold"/>
                                        <p:tgtEl>
                                          <p:spTgt spid="66"/>
                                        </p:tgtEl>
                                        <p:attrNameLst>
                                          <p:attrName>ppt_h</p:attrName>
                                        </p:attrNameLst>
                                      </p:cBhvr>
                                      <p:tavLst>
                                        <p:tav tm="0">
                                          <p:val>
                                            <p:fltVal val="0"/>
                                          </p:val>
                                        </p:tav>
                                        <p:tav tm="100000">
                                          <p:val>
                                            <p:strVal val="#ppt_h"/>
                                          </p:val>
                                        </p:tav>
                                      </p:tavLst>
                                    </p:anim>
                                    <p:animEffect transition="in" filter="fade">
                                      <p:cBhvr>
                                        <p:cTn id="9" dur="500"/>
                                        <p:tgtEl>
                                          <p:spTgt spid="66"/>
                                        </p:tgtEl>
                                      </p:cBhvr>
                                    </p:animEffect>
                                  </p:childTnLst>
                                </p:cTn>
                              </p:par>
                            </p:childTnLst>
                          </p:cTn>
                        </p:par>
                        <p:par>
                          <p:cTn id="10" fill="hold">
                            <p:stCondLst>
                              <p:cond delay="500"/>
                            </p:stCondLst>
                            <p:childTnLst>
                              <p:par>
                                <p:cTn id="11" presetID="42" presetClass="entr" presetSubtype="0" fill="hold" nodeType="afterEffect">
                                  <p:stCondLst>
                                    <p:cond delay="0"/>
                                  </p:stCondLst>
                                  <p:childTnLst>
                                    <p:set>
                                      <p:cBhvr>
                                        <p:cTn id="12" dur="1" fill="hold">
                                          <p:stCondLst>
                                            <p:cond delay="0"/>
                                          </p:stCondLst>
                                        </p:cTn>
                                        <p:tgtEl>
                                          <p:spTgt spid="92"/>
                                        </p:tgtEl>
                                        <p:attrNameLst>
                                          <p:attrName>style.visibility</p:attrName>
                                        </p:attrNameLst>
                                      </p:cBhvr>
                                      <p:to>
                                        <p:strVal val="visible"/>
                                      </p:to>
                                    </p:set>
                                    <p:animEffect transition="in" filter="fade">
                                      <p:cBhvr>
                                        <p:cTn id="13" dur="1000"/>
                                        <p:tgtEl>
                                          <p:spTgt spid="92"/>
                                        </p:tgtEl>
                                      </p:cBhvr>
                                    </p:animEffect>
                                    <p:anim calcmode="lin" valueType="num">
                                      <p:cBhvr>
                                        <p:cTn id="14" dur="1000" fill="hold"/>
                                        <p:tgtEl>
                                          <p:spTgt spid="92"/>
                                        </p:tgtEl>
                                        <p:attrNameLst>
                                          <p:attrName>ppt_x</p:attrName>
                                        </p:attrNameLst>
                                      </p:cBhvr>
                                      <p:tavLst>
                                        <p:tav tm="0">
                                          <p:val>
                                            <p:strVal val="#ppt_x"/>
                                          </p:val>
                                        </p:tav>
                                        <p:tav tm="100000">
                                          <p:val>
                                            <p:strVal val="#ppt_x"/>
                                          </p:val>
                                        </p:tav>
                                      </p:tavLst>
                                    </p:anim>
                                    <p:anim calcmode="lin" valueType="num">
                                      <p:cBhvr>
                                        <p:cTn id="15" dur="1000" fill="hold"/>
                                        <p:tgtEl>
                                          <p:spTgt spid="92"/>
                                        </p:tgtEl>
                                        <p:attrNameLst>
                                          <p:attrName>ppt_y</p:attrName>
                                        </p:attrNameLst>
                                      </p:cBhvr>
                                      <p:tavLst>
                                        <p:tav tm="0">
                                          <p:val>
                                            <p:strVal val="#ppt_y+.1"/>
                                          </p:val>
                                        </p:tav>
                                        <p:tav tm="100000">
                                          <p:val>
                                            <p:strVal val="#ppt_y"/>
                                          </p:val>
                                        </p:tav>
                                      </p:tavLst>
                                    </p:anim>
                                  </p:childTnLst>
                                </p:cTn>
                              </p:par>
                            </p:childTnLst>
                          </p:cTn>
                        </p:par>
                        <p:par>
                          <p:cTn id="16" fill="hold">
                            <p:stCondLst>
                              <p:cond delay="1500"/>
                            </p:stCondLst>
                            <p:childTnLst>
                              <p:par>
                                <p:cTn id="17" presetID="16" presetClass="entr" presetSubtype="37" fill="hold" nodeType="afterEffect">
                                  <p:stCondLst>
                                    <p:cond delay="0"/>
                                  </p:stCondLst>
                                  <p:childTnLst>
                                    <p:set>
                                      <p:cBhvr>
                                        <p:cTn id="18" dur="1" fill="hold">
                                          <p:stCondLst>
                                            <p:cond delay="0"/>
                                          </p:stCondLst>
                                        </p:cTn>
                                        <p:tgtEl>
                                          <p:spTgt spid="75"/>
                                        </p:tgtEl>
                                        <p:attrNameLst>
                                          <p:attrName>style.visibility</p:attrName>
                                        </p:attrNameLst>
                                      </p:cBhvr>
                                      <p:to>
                                        <p:strVal val="visible"/>
                                      </p:to>
                                    </p:set>
                                    <p:animEffect transition="in" filter="barn(outVertical)">
                                      <p:cBhvr>
                                        <p:cTn id="19" dur="500"/>
                                        <p:tgtEl>
                                          <p:spTgt spid="75"/>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76"/>
                                        </p:tgtEl>
                                        <p:attrNameLst>
                                          <p:attrName>style.visibility</p:attrName>
                                        </p:attrNameLst>
                                      </p:cBhvr>
                                      <p:to>
                                        <p:strVal val="visible"/>
                                      </p:to>
                                    </p:set>
                                    <p:anim calcmode="lin" valueType="num">
                                      <p:cBhvr>
                                        <p:cTn id="23" dur="500" fill="hold"/>
                                        <p:tgtEl>
                                          <p:spTgt spid="76"/>
                                        </p:tgtEl>
                                        <p:attrNameLst>
                                          <p:attrName>ppt_w</p:attrName>
                                        </p:attrNameLst>
                                      </p:cBhvr>
                                      <p:tavLst>
                                        <p:tav tm="0">
                                          <p:val>
                                            <p:fltVal val="0"/>
                                          </p:val>
                                        </p:tav>
                                        <p:tav tm="100000">
                                          <p:val>
                                            <p:strVal val="#ppt_w"/>
                                          </p:val>
                                        </p:tav>
                                      </p:tavLst>
                                    </p:anim>
                                    <p:anim calcmode="lin" valueType="num">
                                      <p:cBhvr>
                                        <p:cTn id="24" dur="500" fill="hold"/>
                                        <p:tgtEl>
                                          <p:spTgt spid="76"/>
                                        </p:tgtEl>
                                        <p:attrNameLst>
                                          <p:attrName>ppt_h</p:attrName>
                                        </p:attrNameLst>
                                      </p:cBhvr>
                                      <p:tavLst>
                                        <p:tav tm="0">
                                          <p:val>
                                            <p:fltVal val="0"/>
                                          </p:val>
                                        </p:tav>
                                        <p:tav tm="100000">
                                          <p:val>
                                            <p:strVal val="#ppt_h"/>
                                          </p:val>
                                        </p:tav>
                                      </p:tavLst>
                                    </p:anim>
                                    <p:animEffect transition="in" filter="fade">
                                      <p:cBhvr>
                                        <p:cTn id="25" dur="500"/>
                                        <p:tgtEl>
                                          <p:spTgt spid="76"/>
                                        </p:tgtEl>
                                      </p:cBhvr>
                                    </p:animEffect>
                                  </p:childTnLst>
                                </p:cTn>
                              </p:par>
                              <p:par>
                                <p:cTn id="26" presetID="10" presetClass="entr" presetSubtype="0" fill="hold" nodeType="withEffect">
                                  <p:stCondLst>
                                    <p:cond delay="200"/>
                                  </p:stCondLst>
                                  <p:childTnLst>
                                    <p:set>
                                      <p:cBhvr>
                                        <p:cTn id="27" dur="1" fill="hold">
                                          <p:stCondLst>
                                            <p:cond delay="0"/>
                                          </p:stCondLst>
                                        </p:cTn>
                                        <p:tgtEl>
                                          <p:spTgt spid="79"/>
                                        </p:tgtEl>
                                        <p:attrNameLst>
                                          <p:attrName>style.visibility</p:attrName>
                                        </p:attrNameLst>
                                      </p:cBhvr>
                                      <p:to>
                                        <p:strVal val="visible"/>
                                      </p:to>
                                    </p:set>
                                    <p:anim calcmode="lin" valueType="num">
                                      <p:cBhvr>
                                        <p:cTn id="28" dur="500" fill="hold"/>
                                        <p:tgtEl>
                                          <p:spTgt spid="79"/>
                                        </p:tgtEl>
                                        <p:attrNameLst>
                                          <p:attrName>ppt_w</p:attrName>
                                        </p:attrNameLst>
                                      </p:cBhvr>
                                      <p:tavLst>
                                        <p:tav tm="0">
                                          <p:val>
                                            <p:fltVal val="0"/>
                                          </p:val>
                                        </p:tav>
                                        <p:tav tm="100000">
                                          <p:val>
                                            <p:strVal val="#ppt_w"/>
                                          </p:val>
                                        </p:tav>
                                      </p:tavLst>
                                    </p:anim>
                                    <p:anim calcmode="lin" valueType="num">
                                      <p:cBhvr>
                                        <p:cTn id="29" dur="500" fill="hold"/>
                                        <p:tgtEl>
                                          <p:spTgt spid="79"/>
                                        </p:tgtEl>
                                        <p:attrNameLst>
                                          <p:attrName>ppt_h</p:attrName>
                                        </p:attrNameLst>
                                      </p:cBhvr>
                                      <p:tavLst>
                                        <p:tav tm="0">
                                          <p:val>
                                            <p:fltVal val="0"/>
                                          </p:val>
                                        </p:tav>
                                        <p:tav tm="100000">
                                          <p:val>
                                            <p:strVal val="#ppt_h"/>
                                          </p:val>
                                        </p:tav>
                                      </p:tavLst>
                                    </p:anim>
                                    <p:animEffect transition="in" filter="fade">
                                      <p:cBhvr>
                                        <p:cTn id="30" dur="500"/>
                                        <p:tgtEl>
                                          <p:spTgt spid="79"/>
                                        </p:tgtEl>
                                      </p:cBhvr>
                                    </p:animEffect>
                                  </p:childTnLst>
                                </p:cTn>
                              </p:par>
                              <p:par>
                                <p:cTn id="31" presetID="10" presetClass="entr" presetSubtype="0" fill="hold" nodeType="withEffect">
                                  <p:stCondLst>
                                    <p:cond delay="400"/>
                                  </p:stCondLst>
                                  <p:childTnLst>
                                    <p:set>
                                      <p:cBhvr>
                                        <p:cTn id="32" dur="1" fill="hold">
                                          <p:stCondLst>
                                            <p:cond delay="0"/>
                                          </p:stCondLst>
                                        </p:cTn>
                                        <p:tgtEl>
                                          <p:spTgt spid="82"/>
                                        </p:tgtEl>
                                        <p:attrNameLst>
                                          <p:attrName>style.visibility</p:attrName>
                                        </p:attrNameLst>
                                      </p:cBhvr>
                                      <p:to>
                                        <p:strVal val="visible"/>
                                      </p:to>
                                    </p:set>
                                    <p:anim calcmode="lin" valueType="num">
                                      <p:cBhvr>
                                        <p:cTn id="33" dur="500" fill="hold"/>
                                        <p:tgtEl>
                                          <p:spTgt spid="82"/>
                                        </p:tgtEl>
                                        <p:attrNameLst>
                                          <p:attrName>ppt_w</p:attrName>
                                        </p:attrNameLst>
                                      </p:cBhvr>
                                      <p:tavLst>
                                        <p:tav tm="0">
                                          <p:val>
                                            <p:fltVal val="0"/>
                                          </p:val>
                                        </p:tav>
                                        <p:tav tm="100000">
                                          <p:val>
                                            <p:strVal val="#ppt_w"/>
                                          </p:val>
                                        </p:tav>
                                      </p:tavLst>
                                    </p:anim>
                                    <p:anim calcmode="lin" valueType="num">
                                      <p:cBhvr>
                                        <p:cTn id="34" dur="500" fill="hold"/>
                                        <p:tgtEl>
                                          <p:spTgt spid="82"/>
                                        </p:tgtEl>
                                        <p:attrNameLst>
                                          <p:attrName>ppt_h</p:attrName>
                                        </p:attrNameLst>
                                      </p:cBhvr>
                                      <p:tavLst>
                                        <p:tav tm="0">
                                          <p:val>
                                            <p:fltVal val="0"/>
                                          </p:val>
                                        </p:tav>
                                        <p:tav tm="100000">
                                          <p:val>
                                            <p:strVal val="#ppt_h"/>
                                          </p:val>
                                        </p:tav>
                                      </p:tavLst>
                                    </p:anim>
                                    <p:animEffect transition="in" filter="fade">
                                      <p:cBhvr>
                                        <p:cTn id="35" dur="500"/>
                                        <p:tgtEl>
                                          <p:spTgt spid="82"/>
                                        </p:tgtEl>
                                      </p:cBhvr>
                                    </p:animEffect>
                                  </p:childTnLst>
                                </p:cTn>
                              </p:par>
                              <p:par>
                                <p:cTn id="36" presetID="10" presetClass="entr" presetSubtype="0" fill="hold" nodeType="withEffect">
                                  <p:stCondLst>
                                    <p:cond delay="600"/>
                                  </p:stCondLst>
                                  <p:childTnLst>
                                    <p:set>
                                      <p:cBhvr>
                                        <p:cTn id="37" dur="1" fill="hold">
                                          <p:stCondLst>
                                            <p:cond delay="0"/>
                                          </p:stCondLst>
                                        </p:cTn>
                                        <p:tgtEl>
                                          <p:spTgt spid="85"/>
                                        </p:tgtEl>
                                        <p:attrNameLst>
                                          <p:attrName>style.visibility</p:attrName>
                                        </p:attrNameLst>
                                      </p:cBhvr>
                                      <p:to>
                                        <p:strVal val="visible"/>
                                      </p:to>
                                    </p:set>
                                    <p:anim calcmode="lin" valueType="num">
                                      <p:cBhvr>
                                        <p:cTn id="38" dur="500" fill="hold"/>
                                        <p:tgtEl>
                                          <p:spTgt spid="85"/>
                                        </p:tgtEl>
                                        <p:attrNameLst>
                                          <p:attrName>ppt_w</p:attrName>
                                        </p:attrNameLst>
                                      </p:cBhvr>
                                      <p:tavLst>
                                        <p:tav tm="0">
                                          <p:val>
                                            <p:fltVal val="0"/>
                                          </p:val>
                                        </p:tav>
                                        <p:tav tm="100000">
                                          <p:val>
                                            <p:strVal val="#ppt_w"/>
                                          </p:val>
                                        </p:tav>
                                      </p:tavLst>
                                    </p:anim>
                                    <p:anim calcmode="lin" valueType="num">
                                      <p:cBhvr>
                                        <p:cTn id="39" dur="500" fill="hold"/>
                                        <p:tgtEl>
                                          <p:spTgt spid="85"/>
                                        </p:tgtEl>
                                        <p:attrNameLst>
                                          <p:attrName>ppt_h</p:attrName>
                                        </p:attrNameLst>
                                      </p:cBhvr>
                                      <p:tavLst>
                                        <p:tav tm="0">
                                          <p:val>
                                            <p:fltVal val="0"/>
                                          </p:val>
                                        </p:tav>
                                        <p:tav tm="100000">
                                          <p:val>
                                            <p:strVal val="#ppt_h"/>
                                          </p:val>
                                        </p:tav>
                                      </p:tavLst>
                                    </p:anim>
                                    <p:animEffect transition="in" filter="fade">
                                      <p:cBhvr>
                                        <p:cTn id="40" dur="500"/>
                                        <p:tgtEl>
                                          <p:spTgt spid="85"/>
                                        </p:tgtEl>
                                      </p:cBhvr>
                                    </p:animEffect>
                                  </p:childTnLst>
                                </p:cTn>
                              </p:par>
                            </p:childTnLst>
                          </p:cTn>
                        </p:par>
                        <p:par>
                          <p:cTn id="41" fill="hold">
                            <p:stCondLst>
                              <p:cond delay="3100"/>
                            </p:stCondLst>
                            <p:childTnLst>
                              <p:par>
                                <p:cTn id="42" presetID="31" presetClass="entr" presetSubtype="0" fill="hold" grpId="0" nodeType="afterEffect">
                                  <p:stCondLst>
                                    <p:cond delay="0"/>
                                  </p:stCondLst>
                                  <p:childTnLst>
                                    <p:set>
                                      <p:cBhvr>
                                        <p:cTn id="43" dur="1" fill="hold">
                                          <p:stCondLst>
                                            <p:cond delay="0"/>
                                          </p:stCondLst>
                                        </p:cTn>
                                        <p:tgtEl>
                                          <p:spTgt spid="88"/>
                                        </p:tgtEl>
                                        <p:attrNameLst>
                                          <p:attrName>style.visibility</p:attrName>
                                        </p:attrNameLst>
                                      </p:cBhvr>
                                      <p:to>
                                        <p:strVal val="visible"/>
                                      </p:to>
                                    </p:set>
                                    <p:anim calcmode="lin" valueType="num">
                                      <p:cBhvr>
                                        <p:cTn id="44" dur="300" fill="hold"/>
                                        <p:tgtEl>
                                          <p:spTgt spid="88"/>
                                        </p:tgtEl>
                                        <p:attrNameLst>
                                          <p:attrName>ppt_w</p:attrName>
                                        </p:attrNameLst>
                                      </p:cBhvr>
                                      <p:tavLst>
                                        <p:tav tm="0">
                                          <p:val>
                                            <p:fltVal val="0"/>
                                          </p:val>
                                        </p:tav>
                                        <p:tav tm="100000">
                                          <p:val>
                                            <p:strVal val="#ppt_w"/>
                                          </p:val>
                                        </p:tav>
                                      </p:tavLst>
                                    </p:anim>
                                    <p:anim calcmode="lin" valueType="num">
                                      <p:cBhvr>
                                        <p:cTn id="45" dur="300" fill="hold"/>
                                        <p:tgtEl>
                                          <p:spTgt spid="88"/>
                                        </p:tgtEl>
                                        <p:attrNameLst>
                                          <p:attrName>ppt_h</p:attrName>
                                        </p:attrNameLst>
                                      </p:cBhvr>
                                      <p:tavLst>
                                        <p:tav tm="0">
                                          <p:val>
                                            <p:fltVal val="0"/>
                                          </p:val>
                                        </p:tav>
                                        <p:tav tm="100000">
                                          <p:val>
                                            <p:strVal val="#ppt_h"/>
                                          </p:val>
                                        </p:tav>
                                      </p:tavLst>
                                    </p:anim>
                                    <p:anim calcmode="lin" valueType="num">
                                      <p:cBhvr>
                                        <p:cTn id="46" dur="300" fill="hold"/>
                                        <p:tgtEl>
                                          <p:spTgt spid="88"/>
                                        </p:tgtEl>
                                        <p:attrNameLst>
                                          <p:attrName>style.rotation</p:attrName>
                                        </p:attrNameLst>
                                      </p:cBhvr>
                                      <p:tavLst>
                                        <p:tav tm="0">
                                          <p:val>
                                            <p:fltVal val="90"/>
                                          </p:val>
                                        </p:tav>
                                        <p:tav tm="100000">
                                          <p:val>
                                            <p:fltVal val="0"/>
                                          </p:val>
                                        </p:tav>
                                      </p:tavLst>
                                    </p:anim>
                                    <p:animEffect transition="in" filter="fade">
                                      <p:cBhvr>
                                        <p:cTn id="47" dur="300"/>
                                        <p:tgtEl>
                                          <p:spTgt spid="88"/>
                                        </p:tgtEl>
                                      </p:cBhvr>
                                    </p:animEffect>
                                  </p:childTnLst>
                                </p:cTn>
                              </p:par>
                            </p:childTnLst>
                          </p:cTn>
                        </p:par>
                        <p:par>
                          <p:cTn id="48" fill="hold">
                            <p:stCondLst>
                              <p:cond delay="3400"/>
                            </p:stCondLst>
                            <p:childTnLst>
                              <p:par>
                                <p:cTn id="49" presetID="22" presetClass="entr" presetSubtype="1" fill="hold" nodeType="afterEffect">
                                  <p:stCondLst>
                                    <p:cond delay="0"/>
                                  </p:stCondLst>
                                  <p:childTnLst>
                                    <p:set>
                                      <p:cBhvr>
                                        <p:cTn id="50" dur="1" fill="hold">
                                          <p:stCondLst>
                                            <p:cond delay="0"/>
                                          </p:stCondLst>
                                        </p:cTn>
                                        <p:tgtEl>
                                          <p:spTgt spid="95"/>
                                        </p:tgtEl>
                                        <p:attrNameLst>
                                          <p:attrName>style.visibility</p:attrName>
                                        </p:attrNameLst>
                                      </p:cBhvr>
                                      <p:to>
                                        <p:strVal val="visible"/>
                                      </p:to>
                                    </p:set>
                                    <p:animEffect transition="in" filter="wipe(up)">
                                      <p:cBhvr>
                                        <p:cTn id="51" dur="500"/>
                                        <p:tgtEl>
                                          <p:spTgt spid="95"/>
                                        </p:tgtEl>
                                      </p:cBhvr>
                                    </p:animEffect>
                                  </p:childTnLst>
                                </p:cTn>
                              </p:par>
                            </p:childTnLst>
                          </p:cTn>
                        </p:par>
                        <p:par>
                          <p:cTn id="52" fill="hold">
                            <p:stCondLst>
                              <p:cond delay="3900"/>
                            </p:stCondLst>
                            <p:childTnLst>
                              <p:par>
                                <p:cTn id="53" presetID="31" presetClass="entr" presetSubtype="0" fill="hold" grpId="0" nodeType="afterEffect">
                                  <p:stCondLst>
                                    <p:cond delay="0"/>
                                  </p:stCondLst>
                                  <p:childTnLst>
                                    <p:set>
                                      <p:cBhvr>
                                        <p:cTn id="54" dur="1" fill="hold">
                                          <p:stCondLst>
                                            <p:cond delay="0"/>
                                          </p:stCondLst>
                                        </p:cTn>
                                        <p:tgtEl>
                                          <p:spTgt spid="89"/>
                                        </p:tgtEl>
                                        <p:attrNameLst>
                                          <p:attrName>style.visibility</p:attrName>
                                        </p:attrNameLst>
                                      </p:cBhvr>
                                      <p:to>
                                        <p:strVal val="visible"/>
                                      </p:to>
                                    </p:set>
                                    <p:anim calcmode="lin" valueType="num">
                                      <p:cBhvr>
                                        <p:cTn id="55" dur="300" fill="hold"/>
                                        <p:tgtEl>
                                          <p:spTgt spid="89"/>
                                        </p:tgtEl>
                                        <p:attrNameLst>
                                          <p:attrName>ppt_w</p:attrName>
                                        </p:attrNameLst>
                                      </p:cBhvr>
                                      <p:tavLst>
                                        <p:tav tm="0">
                                          <p:val>
                                            <p:fltVal val="0"/>
                                          </p:val>
                                        </p:tav>
                                        <p:tav tm="100000">
                                          <p:val>
                                            <p:strVal val="#ppt_w"/>
                                          </p:val>
                                        </p:tav>
                                      </p:tavLst>
                                    </p:anim>
                                    <p:anim calcmode="lin" valueType="num">
                                      <p:cBhvr>
                                        <p:cTn id="56" dur="300" fill="hold"/>
                                        <p:tgtEl>
                                          <p:spTgt spid="89"/>
                                        </p:tgtEl>
                                        <p:attrNameLst>
                                          <p:attrName>ppt_h</p:attrName>
                                        </p:attrNameLst>
                                      </p:cBhvr>
                                      <p:tavLst>
                                        <p:tav tm="0">
                                          <p:val>
                                            <p:fltVal val="0"/>
                                          </p:val>
                                        </p:tav>
                                        <p:tav tm="100000">
                                          <p:val>
                                            <p:strVal val="#ppt_h"/>
                                          </p:val>
                                        </p:tav>
                                      </p:tavLst>
                                    </p:anim>
                                    <p:anim calcmode="lin" valueType="num">
                                      <p:cBhvr>
                                        <p:cTn id="57" dur="300" fill="hold"/>
                                        <p:tgtEl>
                                          <p:spTgt spid="89"/>
                                        </p:tgtEl>
                                        <p:attrNameLst>
                                          <p:attrName>style.rotation</p:attrName>
                                        </p:attrNameLst>
                                      </p:cBhvr>
                                      <p:tavLst>
                                        <p:tav tm="0">
                                          <p:val>
                                            <p:fltVal val="90"/>
                                          </p:val>
                                        </p:tav>
                                        <p:tav tm="100000">
                                          <p:val>
                                            <p:fltVal val="0"/>
                                          </p:val>
                                        </p:tav>
                                      </p:tavLst>
                                    </p:anim>
                                    <p:animEffect transition="in" filter="fade">
                                      <p:cBhvr>
                                        <p:cTn id="58" dur="300"/>
                                        <p:tgtEl>
                                          <p:spTgt spid="89"/>
                                        </p:tgtEl>
                                      </p:cBhvr>
                                    </p:animEffect>
                                  </p:childTnLst>
                                </p:cTn>
                              </p:par>
                            </p:childTnLst>
                          </p:cTn>
                        </p:par>
                        <p:par>
                          <p:cTn id="59" fill="hold">
                            <p:stCondLst>
                              <p:cond delay="4200"/>
                            </p:stCondLst>
                            <p:childTnLst>
                              <p:par>
                                <p:cTn id="60" presetID="22" presetClass="entr" presetSubtype="1" fill="hold" nodeType="afterEffect">
                                  <p:stCondLst>
                                    <p:cond delay="0"/>
                                  </p:stCondLst>
                                  <p:childTnLst>
                                    <p:set>
                                      <p:cBhvr>
                                        <p:cTn id="61" dur="1" fill="hold">
                                          <p:stCondLst>
                                            <p:cond delay="0"/>
                                          </p:stCondLst>
                                        </p:cTn>
                                        <p:tgtEl>
                                          <p:spTgt spid="96"/>
                                        </p:tgtEl>
                                        <p:attrNameLst>
                                          <p:attrName>style.visibility</p:attrName>
                                        </p:attrNameLst>
                                      </p:cBhvr>
                                      <p:to>
                                        <p:strVal val="visible"/>
                                      </p:to>
                                    </p:set>
                                    <p:animEffect transition="in" filter="wipe(up)">
                                      <p:cBhvr>
                                        <p:cTn id="62" dur="500"/>
                                        <p:tgtEl>
                                          <p:spTgt spid="96"/>
                                        </p:tgtEl>
                                      </p:cBhvr>
                                    </p:animEffect>
                                  </p:childTnLst>
                                </p:cTn>
                              </p:par>
                            </p:childTnLst>
                          </p:cTn>
                        </p:par>
                        <p:par>
                          <p:cTn id="63" fill="hold">
                            <p:stCondLst>
                              <p:cond delay="4700"/>
                            </p:stCondLst>
                            <p:childTnLst>
                              <p:par>
                                <p:cTn id="64" presetID="31" presetClass="entr" presetSubtype="0" fill="hold" grpId="0" nodeType="afterEffect">
                                  <p:stCondLst>
                                    <p:cond delay="0"/>
                                  </p:stCondLst>
                                  <p:childTnLst>
                                    <p:set>
                                      <p:cBhvr>
                                        <p:cTn id="65" dur="1" fill="hold">
                                          <p:stCondLst>
                                            <p:cond delay="0"/>
                                          </p:stCondLst>
                                        </p:cTn>
                                        <p:tgtEl>
                                          <p:spTgt spid="90"/>
                                        </p:tgtEl>
                                        <p:attrNameLst>
                                          <p:attrName>style.visibility</p:attrName>
                                        </p:attrNameLst>
                                      </p:cBhvr>
                                      <p:to>
                                        <p:strVal val="visible"/>
                                      </p:to>
                                    </p:set>
                                    <p:anim calcmode="lin" valueType="num">
                                      <p:cBhvr>
                                        <p:cTn id="66" dur="300" fill="hold"/>
                                        <p:tgtEl>
                                          <p:spTgt spid="90"/>
                                        </p:tgtEl>
                                        <p:attrNameLst>
                                          <p:attrName>ppt_w</p:attrName>
                                        </p:attrNameLst>
                                      </p:cBhvr>
                                      <p:tavLst>
                                        <p:tav tm="0">
                                          <p:val>
                                            <p:fltVal val="0"/>
                                          </p:val>
                                        </p:tav>
                                        <p:tav tm="100000">
                                          <p:val>
                                            <p:strVal val="#ppt_w"/>
                                          </p:val>
                                        </p:tav>
                                      </p:tavLst>
                                    </p:anim>
                                    <p:anim calcmode="lin" valueType="num">
                                      <p:cBhvr>
                                        <p:cTn id="67" dur="300" fill="hold"/>
                                        <p:tgtEl>
                                          <p:spTgt spid="90"/>
                                        </p:tgtEl>
                                        <p:attrNameLst>
                                          <p:attrName>ppt_h</p:attrName>
                                        </p:attrNameLst>
                                      </p:cBhvr>
                                      <p:tavLst>
                                        <p:tav tm="0">
                                          <p:val>
                                            <p:fltVal val="0"/>
                                          </p:val>
                                        </p:tav>
                                        <p:tav tm="100000">
                                          <p:val>
                                            <p:strVal val="#ppt_h"/>
                                          </p:val>
                                        </p:tav>
                                      </p:tavLst>
                                    </p:anim>
                                    <p:anim calcmode="lin" valueType="num">
                                      <p:cBhvr>
                                        <p:cTn id="68" dur="300" fill="hold"/>
                                        <p:tgtEl>
                                          <p:spTgt spid="90"/>
                                        </p:tgtEl>
                                        <p:attrNameLst>
                                          <p:attrName>style.rotation</p:attrName>
                                        </p:attrNameLst>
                                      </p:cBhvr>
                                      <p:tavLst>
                                        <p:tav tm="0">
                                          <p:val>
                                            <p:fltVal val="90"/>
                                          </p:val>
                                        </p:tav>
                                        <p:tav tm="100000">
                                          <p:val>
                                            <p:fltVal val="0"/>
                                          </p:val>
                                        </p:tav>
                                      </p:tavLst>
                                    </p:anim>
                                    <p:animEffect transition="in" filter="fade">
                                      <p:cBhvr>
                                        <p:cTn id="69" dur="300"/>
                                        <p:tgtEl>
                                          <p:spTgt spid="90"/>
                                        </p:tgtEl>
                                      </p:cBhvr>
                                    </p:animEffect>
                                  </p:childTnLst>
                                </p:cTn>
                              </p:par>
                            </p:childTnLst>
                          </p:cTn>
                        </p:par>
                        <p:par>
                          <p:cTn id="70" fill="hold">
                            <p:stCondLst>
                              <p:cond delay="5000"/>
                            </p:stCondLst>
                            <p:childTnLst>
                              <p:par>
                                <p:cTn id="71" presetID="22" presetClass="entr" presetSubtype="1" fill="hold" nodeType="afterEffect">
                                  <p:stCondLst>
                                    <p:cond delay="0"/>
                                  </p:stCondLst>
                                  <p:childTnLst>
                                    <p:set>
                                      <p:cBhvr>
                                        <p:cTn id="72" dur="1" fill="hold">
                                          <p:stCondLst>
                                            <p:cond delay="0"/>
                                          </p:stCondLst>
                                        </p:cTn>
                                        <p:tgtEl>
                                          <p:spTgt spid="97"/>
                                        </p:tgtEl>
                                        <p:attrNameLst>
                                          <p:attrName>style.visibility</p:attrName>
                                        </p:attrNameLst>
                                      </p:cBhvr>
                                      <p:to>
                                        <p:strVal val="visible"/>
                                      </p:to>
                                    </p:set>
                                    <p:animEffect transition="in" filter="wipe(up)">
                                      <p:cBhvr>
                                        <p:cTn id="73" dur="500"/>
                                        <p:tgtEl>
                                          <p:spTgt spid="97"/>
                                        </p:tgtEl>
                                      </p:cBhvr>
                                    </p:animEffect>
                                  </p:childTnLst>
                                </p:cTn>
                              </p:par>
                            </p:childTnLst>
                          </p:cTn>
                        </p:par>
                        <p:par>
                          <p:cTn id="74" fill="hold">
                            <p:stCondLst>
                              <p:cond delay="5500"/>
                            </p:stCondLst>
                            <p:childTnLst>
                              <p:par>
                                <p:cTn id="75" presetID="31" presetClass="entr" presetSubtype="0" fill="hold" grpId="0" nodeType="afterEffect">
                                  <p:stCondLst>
                                    <p:cond delay="0"/>
                                  </p:stCondLst>
                                  <p:childTnLst>
                                    <p:set>
                                      <p:cBhvr>
                                        <p:cTn id="76" dur="1" fill="hold">
                                          <p:stCondLst>
                                            <p:cond delay="0"/>
                                          </p:stCondLst>
                                        </p:cTn>
                                        <p:tgtEl>
                                          <p:spTgt spid="91"/>
                                        </p:tgtEl>
                                        <p:attrNameLst>
                                          <p:attrName>style.visibility</p:attrName>
                                        </p:attrNameLst>
                                      </p:cBhvr>
                                      <p:to>
                                        <p:strVal val="visible"/>
                                      </p:to>
                                    </p:set>
                                    <p:anim calcmode="lin" valueType="num">
                                      <p:cBhvr>
                                        <p:cTn id="77" dur="300" fill="hold"/>
                                        <p:tgtEl>
                                          <p:spTgt spid="91"/>
                                        </p:tgtEl>
                                        <p:attrNameLst>
                                          <p:attrName>ppt_w</p:attrName>
                                        </p:attrNameLst>
                                      </p:cBhvr>
                                      <p:tavLst>
                                        <p:tav tm="0">
                                          <p:val>
                                            <p:fltVal val="0"/>
                                          </p:val>
                                        </p:tav>
                                        <p:tav tm="100000">
                                          <p:val>
                                            <p:strVal val="#ppt_w"/>
                                          </p:val>
                                        </p:tav>
                                      </p:tavLst>
                                    </p:anim>
                                    <p:anim calcmode="lin" valueType="num">
                                      <p:cBhvr>
                                        <p:cTn id="78" dur="300" fill="hold"/>
                                        <p:tgtEl>
                                          <p:spTgt spid="91"/>
                                        </p:tgtEl>
                                        <p:attrNameLst>
                                          <p:attrName>ppt_h</p:attrName>
                                        </p:attrNameLst>
                                      </p:cBhvr>
                                      <p:tavLst>
                                        <p:tav tm="0">
                                          <p:val>
                                            <p:fltVal val="0"/>
                                          </p:val>
                                        </p:tav>
                                        <p:tav tm="100000">
                                          <p:val>
                                            <p:strVal val="#ppt_h"/>
                                          </p:val>
                                        </p:tav>
                                      </p:tavLst>
                                    </p:anim>
                                    <p:anim calcmode="lin" valueType="num">
                                      <p:cBhvr>
                                        <p:cTn id="79" dur="300" fill="hold"/>
                                        <p:tgtEl>
                                          <p:spTgt spid="91"/>
                                        </p:tgtEl>
                                        <p:attrNameLst>
                                          <p:attrName>style.rotation</p:attrName>
                                        </p:attrNameLst>
                                      </p:cBhvr>
                                      <p:tavLst>
                                        <p:tav tm="0">
                                          <p:val>
                                            <p:fltVal val="90"/>
                                          </p:val>
                                        </p:tav>
                                        <p:tav tm="100000">
                                          <p:val>
                                            <p:fltVal val="0"/>
                                          </p:val>
                                        </p:tav>
                                      </p:tavLst>
                                    </p:anim>
                                    <p:animEffect transition="in" filter="fade">
                                      <p:cBhvr>
                                        <p:cTn id="80" dur="300"/>
                                        <p:tgtEl>
                                          <p:spTgt spid="91"/>
                                        </p:tgtEl>
                                      </p:cBhvr>
                                    </p:animEffect>
                                  </p:childTnLst>
                                </p:cTn>
                              </p:par>
                            </p:childTnLst>
                          </p:cTn>
                        </p:par>
                        <p:par>
                          <p:cTn id="81" fill="hold">
                            <p:stCondLst>
                              <p:cond delay="5800"/>
                            </p:stCondLst>
                            <p:childTnLst>
                              <p:par>
                                <p:cTn id="82" presetID="22" presetClass="entr" presetSubtype="1" fill="hold" nodeType="afterEffect">
                                  <p:stCondLst>
                                    <p:cond delay="0"/>
                                  </p:stCondLst>
                                  <p:childTnLst>
                                    <p:set>
                                      <p:cBhvr>
                                        <p:cTn id="83" dur="1" fill="hold">
                                          <p:stCondLst>
                                            <p:cond delay="0"/>
                                          </p:stCondLst>
                                        </p:cTn>
                                        <p:tgtEl>
                                          <p:spTgt spid="98"/>
                                        </p:tgtEl>
                                        <p:attrNameLst>
                                          <p:attrName>style.visibility</p:attrName>
                                        </p:attrNameLst>
                                      </p:cBhvr>
                                      <p:to>
                                        <p:strVal val="visible"/>
                                      </p:to>
                                    </p:set>
                                    <p:animEffect transition="in" filter="wipe(up)">
                                      <p:cBhvr>
                                        <p:cTn id="84" dur="500"/>
                                        <p:tgtEl>
                                          <p:spTgt spid="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P spid="88" grpId="0"/>
      <p:bldP spid="89" grpId="0"/>
      <p:bldP spid="90" grpId="0"/>
      <p:bldP spid="91"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sp>
        <p:nvSpPr>
          <p:cNvPr id="181" name="任意多边形: 形状 180"/>
          <p:cNvSpPr/>
          <p:nvPr/>
        </p:nvSpPr>
        <p:spPr>
          <a:xfrm rot="16200000">
            <a:off x="-70563" y="461941"/>
            <a:ext cx="756758" cy="615632"/>
          </a:xfrm>
          <a:custGeom>
            <a:avLst/>
            <a:gdLst/>
            <a:ahLst/>
            <a:cxnLst/>
            <a:rect l="l" t="t" r="r" b="b"/>
            <a:pathLst>
              <a:path w="756758" h="615632">
                <a:moveTo>
                  <a:pt x="633765" y="323824"/>
                </a:moveTo>
                <a:cubicBezTo>
                  <a:pt x="615905" y="161105"/>
                  <a:pt x="525616" y="71808"/>
                  <a:pt x="362897" y="55933"/>
                </a:cubicBezTo>
                <a:cubicBezTo>
                  <a:pt x="192241" y="65855"/>
                  <a:pt x="103936" y="158129"/>
                  <a:pt x="97983" y="332754"/>
                </a:cubicBezTo>
                <a:cubicBezTo>
                  <a:pt x="99968" y="473644"/>
                  <a:pt x="169421" y="546074"/>
                  <a:pt x="306343" y="550043"/>
                </a:cubicBezTo>
                <a:lnTo>
                  <a:pt x="306343" y="514324"/>
                </a:lnTo>
                <a:cubicBezTo>
                  <a:pt x="187280" y="506386"/>
                  <a:pt x="127749" y="451816"/>
                  <a:pt x="127749" y="350613"/>
                </a:cubicBezTo>
                <a:cubicBezTo>
                  <a:pt x="127749" y="245441"/>
                  <a:pt x="206132" y="193847"/>
                  <a:pt x="362897" y="195832"/>
                </a:cubicBezTo>
                <a:cubicBezTo>
                  <a:pt x="517679" y="195832"/>
                  <a:pt x="596062" y="240480"/>
                  <a:pt x="598046" y="329777"/>
                </a:cubicBezTo>
                <a:cubicBezTo>
                  <a:pt x="602015" y="403199"/>
                  <a:pt x="547444" y="460746"/>
                  <a:pt x="434335" y="502418"/>
                </a:cubicBezTo>
                <a:lnTo>
                  <a:pt x="434335" y="532183"/>
                </a:lnTo>
                <a:lnTo>
                  <a:pt x="621858" y="532183"/>
                </a:lnTo>
                <a:lnTo>
                  <a:pt x="621858" y="502418"/>
                </a:lnTo>
                <a:lnTo>
                  <a:pt x="589116" y="472652"/>
                </a:lnTo>
                <a:cubicBezTo>
                  <a:pt x="618882" y="417090"/>
                  <a:pt x="633765" y="367480"/>
                  <a:pt x="633765" y="323824"/>
                </a:cubicBezTo>
                <a:close/>
                <a:moveTo>
                  <a:pt x="756758" y="0"/>
                </a:moveTo>
                <a:lnTo>
                  <a:pt x="756758" y="615632"/>
                </a:lnTo>
                <a:lnTo>
                  <a:pt x="0" y="615632"/>
                </a:lnTo>
                <a:lnTo>
                  <a:pt x="0" y="0"/>
                </a:lnTo>
                <a:close/>
              </a:path>
            </a:pathLst>
          </a:custGeom>
          <a:solidFill>
            <a:srgbClr val="72B3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96" name="组合 95"/>
          <p:cNvGrpSpPr/>
          <p:nvPr/>
        </p:nvGrpSpPr>
        <p:grpSpPr>
          <a:xfrm>
            <a:off x="1974289" y="2013973"/>
            <a:ext cx="2927454" cy="489878"/>
            <a:chOff x="1988577" y="2041703"/>
            <a:chExt cx="2927454" cy="489878"/>
          </a:xfrm>
        </p:grpSpPr>
        <p:sp>
          <p:nvSpPr>
            <p:cNvPr id="6" name="矩形 5"/>
            <p:cNvSpPr/>
            <p:nvPr/>
          </p:nvSpPr>
          <p:spPr>
            <a:xfrm>
              <a:off x="2576929" y="2055809"/>
              <a:ext cx="2339102"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2400" b="1" i="0" u="none" strike="noStrike" kern="0" cap="none" spc="0" normalizeH="0" baseline="0" noProof="0" dirty="0">
                  <a:ln>
                    <a:noFill/>
                  </a:ln>
                  <a:solidFill>
                    <a:schemeClr val="bg1"/>
                  </a:solidFill>
                  <a:effectLst/>
                  <a:uLnTx/>
                  <a:uFillTx/>
                  <a:latin typeface="Arial"/>
                  <a:ea typeface="微软雅黑"/>
                </a:rPr>
                <a:t>实施背景及目标</a:t>
              </a:r>
            </a:p>
          </p:txBody>
        </p:sp>
        <p:grpSp>
          <p:nvGrpSpPr>
            <p:cNvPr id="95" name="组合 94"/>
            <p:cNvGrpSpPr/>
            <p:nvPr/>
          </p:nvGrpSpPr>
          <p:grpSpPr>
            <a:xfrm>
              <a:off x="1988577" y="2041703"/>
              <a:ext cx="492443" cy="489878"/>
              <a:chOff x="1988577" y="2041703"/>
              <a:chExt cx="492443" cy="489878"/>
            </a:xfrm>
          </p:grpSpPr>
          <p:sp>
            <p:nvSpPr>
              <p:cNvPr id="93" name="矩形: 圆角 92"/>
              <p:cNvSpPr/>
              <p:nvPr/>
            </p:nvSpPr>
            <p:spPr>
              <a:xfrm>
                <a:off x="1991142" y="2041703"/>
                <a:ext cx="489878" cy="489878"/>
              </a:xfrm>
              <a:prstGeom prst="roundRect">
                <a:avLst/>
              </a:prstGeom>
              <a:solidFill>
                <a:srgbClr val="72B3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4" name="矩形 93"/>
              <p:cNvSpPr/>
              <p:nvPr/>
            </p:nvSpPr>
            <p:spPr>
              <a:xfrm>
                <a:off x="1988577" y="2069916"/>
                <a:ext cx="492443" cy="461665"/>
              </a:xfrm>
              <a:prstGeom prst="rect">
                <a:avLst/>
              </a:prstGeom>
            </p:spPr>
            <p:txBody>
              <a:bodyPr wrap="none">
                <a:spAutoFit/>
              </a:bodyPr>
              <a:lstStyle/>
              <a:p>
                <a:r>
                  <a:rPr kumimoji="0" lang="zh-CN" altLang="en-US" sz="2400" b="1" i="0" u="none" strike="noStrike" kern="0" cap="none" spc="0" normalizeH="0" baseline="0" noProof="0" dirty="0">
                    <a:ln>
                      <a:noFill/>
                    </a:ln>
                    <a:solidFill>
                      <a:prstClr val="white"/>
                    </a:solidFill>
                    <a:effectLst/>
                    <a:uLnTx/>
                    <a:uFillTx/>
                    <a:latin typeface="Arial"/>
                    <a:ea typeface="微软雅黑"/>
                  </a:rPr>
                  <a:t>一</a:t>
                </a:r>
                <a:endParaRPr lang="zh-CN" altLang="en-US" dirty="0"/>
              </a:p>
            </p:txBody>
          </p:sp>
        </p:grpSp>
      </p:grpSp>
      <p:grpSp>
        <p:nvGrpSpPr>
          <p:cNvPr id="97" name="组合 96"/>
          <p:cNvGrpSpPr/>
          <p:nvPr/>
        </p:nvGrpSpPr>
        <p:grpSpPr>
          <a:xfrm>
            <a:off x="1974289" y="2719113"/>
            <a:ext cx="2004124" cy="489878"/>
            <a:chOff x="1988577" y="2041703"/>
            <a:chExt cx="2004124" cy="489878"/>
          </a:xfrm>
        </p:grpSpPr>
        <p:sp>
          <p:nvSpPr>
            <p:cNvPr id="98" name="矩形 97"/>
            <p:cNvSpPr/>
            <p:nvPr/>
          </p:nvSpPr>
          <p:spPr>
            <a:xfrm>
              <a:off x="2576929" y="2055809"/>
              <a:ext cx="1415772" cy="461665"/>
            </a:xfrm>
            <a:prstGeom prst="rect">
              <a:avLst/>
            </a:prstGeom>
          </p:spPr>
          <p:txBody>
            <a:bodyPr wrap="none">
              <a:spAutoFit/>
            </a:bodyPr>
            <a:lstStyle/>
            <a:p>
              <a:pPr lvl="0"/>
              <a:r>
                <a:rPr kumimoji="0" lang="zh-CN" altLang="en-US" sz="2400" b="1" i="0" u="none" strike="noStrike" kern="0" cap="none" spc="0" normalizeH="0" baseline="0" noProof="0" dirty="0">
                  <a:ln>
                    <a:noFill/>
                  </a:ln>
                  <a:solidFill>
                    <a:schemeClr val="bg1"/>
                  </a:solidFill>
                  <a:effectLst/>
                  <a:uLnTx/>
                  <a:uFillTx/>
                  <a:latin typeface="Arial"/>
                  <a:ea typeface="微软雅黑"/>
                </a:rPr>
                <a:t>主要做法</a:t>
              </a:r>
            </a:p>
          </p:txBody>
        </p:sp>
        <p:grpSp>
          <p:nvGrpSpPr>
            <p:cNvPr id="99" name="组合 98"/>
            <p:cNvGrpSpPr/>
            <p:nvPr/>
          </p:nvGrpSpPr>
          <p:grpSpPr>
            <a:xfrm>
              <a:off x="1988577" y="2041703"/>
              <a:ext cx="492443" cy="489878"/>
              <a:chOff x="1988577" y="2041703"/>
              <a:chExt cx="492443" cy="489878"/>
            </a:xfrm>
          </p:grpSpPr>
          <p:sp>
            <p:nvSpPr>
              <p:cNvPr id="100" name="矩形: 圆角 99"/>
              <p:cNvSpPr/>
              <p:nvPr/>
            </p:nvSpPr>
            <p:spPr>
              <a:xfrm>
                <a:off x="1991142" y="2041703"/>
                <a:ext cx="489878" cy="489878"/>
              </a:xfrm>
              <a:prstGeom prst="roundRect">
                <a:avLst/>
              </a:prstGeom>
              <a:solidFill>
                <a:srgbClr val="72B3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1" name="矩形 100"/>
              <p:cNvSpPr/>
              <p:nvPr/>
            </p:nvSpPr>
            <p:spPr>
              <a:xfrm>
                <a:off x="1988577" y="2069916"/>
                <a:ext cx="492443" cy="461665"/>
              </a:xfrm>
              <a:prstGeom prst="rect">
                <a:avLst/>
              </a:prstGeom>
            </p:spPr>
            <p:txBody>
              <a:bodyPr wrap="none">
                <a:spAutoFit/>
              </a:bodyPr>
              <a:lstStyle/>
              <a:p>
                <a:r>
                  <a:rPr lang="zh-CN" altLang="en-US" sz="2400" b="1" kern="0" dirty="0">
                    <a:solidFill>
                      <a:prstClr val="white"/>
                    </a:solidFill>
                    <a:latin typeface="Arial"/>
                    <a:ea typeface="微软雅黑"/>
                  </a:rPr>
                  <a:t>二</a:t>
                </a:r>
                <a:endParaRPr lang="zh-CN" altLang="en-US" dirty="0"/>
              </a:p>
            </p:txBody>
          </p:sp>
        </p:grpSp>
      </p:grpSp>
      <p:grpSp>
        <p:nvGrpSpPr>
          <p:cNvPr id="102" name="组合 101"/>
          <p:cNvGrpSpPr/>
          <p:nvPr/>
        </p:nvGrpSpPr>
        <p:grpSpPr>
          <a:xfrm>
            <a:off x="1974289" y="3424253"/>
            <a:ext cx="2004124" cy="489878"/>
            <a:chOff x="1988577" y="2041703"/>
            <a:chExt cx="2004124" cy="489878"/>
          </a:xfrm>
        </p:grpSpPr>
        <p:sp>
          <p:nvSpPr>
            <p:cNvPr id="103" name="矩形 102"/>
            <p:cNvSpPr/>
            <p:nvPr/>
          </p:nvSpPr>
          <p:spPr>
            <a:xfrm>
              <a:off x="2576929" y="2055809"/>
              <a:ext cx="1415772" cy="461665"/>
            </a:xfrm>
            <a:prstGeom prst="rect">
              <a:avLst/>
            </a:prstGeom>
          </p:spPr>
          <p:txBody>
            <a:bodyPr wrap="none">
              <a:spAutoFit/>
            </a:bodyPr>
            <a:lstStyle/>
            <a:p>
              <a:pPr lvl="0"/>
              <a:r>
                <a:rPr kumimoji="0" lang="zh-CN" altLang="en-US" sz="2400" b="1" i="0" u="none" strike="noStrike" kern="0" cap="none" spc="0" normalizeH="0" baseline="0" noProof="0" dirty="0">
                  <a:ln>
                    <a:noFill/>
                  </a:ln>
                  <a:solidFill>
                    <a:schemeClr val="bg1"/>
                  </a:solidFill>
                  <a:effectLst/>
                  <a:uLnTx/>
                  <a:uFillTx/>
                  <a:latin typeface="Arial"/>
                  <a:ea typeface="微软雅黑"/>
                </a:rPr>
                <a:t>实施成效</a:t>
              </a:r>
            </a:p>
          </p:txBody>
        </p:sp>
        <p:grpSp>
          <p:nvGrpSpPr>
            <p:cNvPr id="104" name="组合 103"/>
            <p:cNvGrpSpPr/>
            <p:nvPr/>
          </p:nvGrpSpPr>
          <p:grpSpPr>
            <a:xfrm>
              <a:off x="1988577" y="2041703"/>
              <a:ext cx="492443" cy="489878"/>
              <a:chOff x="1988577" y="2041703"/>
              <a:chExt cx="492443" cy="489878"/>
            </a:xfrm>
          </p:grpSpPr>
          <p:sp>
            <p:nvSpPr>
              <p:cNvPr id="105" name="矩形: 圆角 104"/>
              <p:cNvSpPr/>
              <p:nvPr/>
            </p:nvSpPr>
            <p:spPr>
              <a:xfrm>
                <a:off x="1991142" y="2041703"/>
                <a:ext cx="489878" cy="489878"/>
              </a:xfrm>
              <a:prstGeom prst="roundRect">
                <a:avLst/>
              </a:prstGeom>
              <a:solidFill>
                <a:srgbClr val="72B3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6" name="矩形 105"/>
              <p:cNvSpPr/>
              <p:nvPr/>
            </p:nvSpPr>
            <p:spPr>
              <a:xfrm>
                <a:off x="1988577" y="2069916"/>
                <a:ext cx="492443" cy="461665"/>
              </a:xfrm>
              <a:prstGeom prst="rect">
                <a:avLst/>
              </a:prstGeom>
            </p:spPr>
            <p:txBody>
              <a:bodyPr wrap="none">
                <a:spAutoFit/>
              </a:bodyPr>
              <a:lstStyle/>
              <a:p>
                <a:r>
                  <a:rPr lang="zh-CN" altLang="en-US" sz="2400" b="1" kern="0" dirty="0">
                    <a:solidFill>
                      <a:prstClr val="white"/>
                    </a:solidFill>
                    <a:latin typeface="Arial"/>
                    <a:ea typeface="微软雅黑"/>
                  </a:rPr>
                  <a:t>三</a:t>
                </a:r>
                <a:endParaRPr lang="zh-CN" altLang="en-US" dirty="0"/>
              </a:p>
            </p:txBody>
          </p:sp>
        </p:grpSp>
      </p:grpSp>
      <p:grpSp>
        <p:nvGrpSpPr>
          <p:cNvPr id="107" name="组合 106"/>
          <p:cNvGrpSpPr/>
          <p:nvPr/>
        </p:nvGrpSpPr>
        <p:grpSpPr>
          <a:xfrm>
            <a:off x="1974289" y="4129393"/>
            <a:ext cx="1696348" cy="489878"/>
            <a:chOff x="1988577" y="2041703"/>
            <a:chExt cx="1696348" cy="489878"/>
          </a:xfrm>
        </p:grpSpPr>
        <p:sp>
          <p:nvSpPr>
            <p:cNvPr id="108" name="矩形 107"/>
            <p:cNvSpPr/>
            <p:nvPr/>
          </p:nvSpPr>
          <p:spPr>
            <a:xfrm>
              <a:off x="2576929" y="2055809"/>
              <a:ext cx="1107996" cy="461665"/>
            </a:xfrm>
            <a:prstGeom prst="rect">
              <a:avLst/>
            </a:prstGeom>
          </p:spPr>
          <p:txBody>
            <a:bodyPr wrap="none">
              <a:spAutoFit/>
            </a:bodyPr>
            <a:lstStyle/>
            <a:p>
              <a:pPr lvl="0"/>
              <a:r>
                <a:rPr kumimoji="0" lang="zh-CN" altLang="en-US" sz="2400" b="1" i="0" u="none" strike="noStrike" kern="0" cap="none" spc="0" normalizeH="0" baseline="0" noProof="0" dirty="0">
                  <a:ln>
                    <a:noFill/>
                  </a:ln>
                  <a:solidFill>
                    <a:schemeClr val="bg1"/>
                  </a:solidFill>
                  <a:effectLst/>
                  <a:uLnTx/>
                  <a:uFillTx/>
                  <a:latin typeface="Arial"/>
                  <a:ea typeface="微软雅黑"/>
                </a:rPr>
                <a:t>标准化</a:t>
              </a:r>
            </a:p>
          </p:txBody>
        </p:sp>
        <p:grpSp>
          <p:nvGrpSpPr>
            <p:cNvPr id="109" name="组合 108"/>
            <p:cNvGrpSpPr/>
            <p:nvPr/>
          </p:nvGrpSpPr>
          <p:grpSpPr>
            <a:xfrm>
              <a:off x="1988577" y="2041703"/>
              <a:ext cx="492443" cy="489878"/>
              <a:chOff x="1988577" y="2041703"/>
              <a:chExt cx="492443" cy="489878"/>
            </a:xfrm>
          </p:grpSpPr>
          <p:sp>
            <p:nvSpPr>
              <p:cNvPr id="110" name="矩形: 圆角 109"/>
              <p:cNvSpPr/>
              <p:nvPr/>
            </p:nvSpPr>
            <p:spPr>
              <a:xfrm>
                <a:off x="1991142" y="2041703"/>
                <a:ext cx="489878" cy="489878"/>
              </a:xfrm>
              <a:prstGeom prst="roundRect">
                <a:avLst/>
              </a:prstGeom>
              <a:solidFill>
                <a:srgbClr val="72B3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1" name="矩形 110"/>
              <p:cNvSpPr/>
              <p:nvPr/>
            </p:nvSpPr>
            <p:spPr>
              <a:xfrm>
                <a:off x="1988577" y="2069916"/>
                <a:ext cx="492443" cy="461665"/>
              </a:xfrm>
              <a:prstGeom prst="rect">
                <a:avLst/>
              </a:prstGeom>
            </p:spPr>
            <p:txBody>
              <a:bodyPr wrap="none">
                <a:spAutoFit/>
              </a:bodyPr>
              <a:lstStyle/>
              <a:p>
                <a:r>
                  <a:rPr lang="zh-CN" altLang="en-US" sz="2400" b="1" kern="0" dirty="0">
                    <a:solidFill>
                      <a:prstClr val="white"/>
                    </a:solidFill>
                    <a:latin typeface="Arial"/>
                    <a:ea typeface="微软雅黑"/>
                  </a:rPr>
                  <a:t>四</a:t>
                </a:r>
                <a:endParaRPr lang="zh-CN" altLang="en-US" dirty="0"/>
              </a:p>
            </p:txBody>
          </p:sp>
        </p:grpSp>
      </p:grpSp>
      <p:grpSp>
        <p:nvGrpSpPr>
          <p:cNvPr id="112" name="组合 111"/>
          <p:cNvGrpSpPr/>
          <p:nvPr/>
        </p:nvGrpSpPr>
        <p:grpSpPr>
          <a:xfrm>
            <a:off x="1974289" y="4834532"/>
            <a:ext cx="3235230" cy="489878"/>
            <a:chOff x="1988577" y="2041703"/>
            <a:chExt cx="3235230" cy="489878"/>
          </a:xfrm>
        </p:grpSpPr>
        <p:sp>
          <p:nvSpPr>
            <p:cNvPr id="113" name="矩形 112"/>
            <p:cNvSpPr/>
            <p:nvPr/>
          </p:nvSpPr>
          <p:spPr>
            <a:xfrm>
              <a:off x="2576929" y="2055809"/>
              <a:ext cx="2646878" cy="461665"/>
            </a:xfrm>
            <a:prstGeom prst="rect">
              <a:avLst/>
            </a:prstGeom>
          </p:spPr>
          <p:txBody>
            <a:bodyPr wrap="none">
              <a:spAutoFit/>
            </a:bodyPr>
            <a:lstStyle/>
            <a:p>
              <a:pPr lvl="0"/>
              <a:r>
                <a:rPr kumimoji="0" lang="zh-CN" altLang="en-US" sz="2400" b="1" i="0" u="none" strike="noStrike" kern="0" cap="none" spc="0" normalizeH="0" baseline="0" noProof="0" dirty="0">
                  <a:ln>
                    <a:noFill/>
                  </a:ln>
                  <a:solidFill>
                    <a:schemeClr val="bg1"/>
                  </a:solidFill>
                  <a:effectLst/>
                  <a:uLnTx/>
                  <a:uFillTx/>
                  <a:latin typeface="Arial"/>
                  <a:ea typeface="微软雅黑"/>
                </a:rPr>
                <a:t>总结与下一步打算</a:t>
              </a:r>
            </a:p>
          </p:txBody>
        </p:sp>
        <p:grpSp>
          <p:nvGrpSpPr>
            <p:cNvPr id="114" name="组合 113"/>
            <p:cNvGrpSpPr/>
            <p:nvPr/>
          </p:nvGrpSpPr>
          <p:grpSpPr>
            <a:xfrm>
              <a:off x="1988577" y="2041703"/>
              <a:ext cx="492443" cy="489878"/>
              <a:chOff x="1988577" y="2041703"/>
              <a:chExt cx="492443" cy="489878"/>
            </a:xfrm>
          </p:grpSpPr>
          <p:sp>
            <p:nvSpPr>
              <p:cNvPr id="115" name="矩形: 圆角 114"/>
              <p:cNvSpPr/>
              <p:nvPr/>
            </p:nvSpPr>
            <p:spPr>
              <a:xfrm>
                <a:off x="1991142" y="2041703"/>
                <a:ext cx="489878" cy="489878"/>
              </a:xfrm>
              <a:prstGeom prst="roundRect">
                <a:avLst/>
              </a:prstGeom>
              <a:solidFill>
                <a:srgbClr val="72B3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6" name="矩形 115"/>
              <p:cNvSpPr/>
              <p:nvPr/>
            </p:nvSpPr>
            <p:spPr>
              <a:xfrm>
                <a:off x="1988577" y="2069916"/>
                <a:ext cx="492443" cy="461665"/>
              </a:xfrm>
              <a:prstGeom prst="rect">
                <a:avLst/>
              </a:prstGeom>
            </p:spPr>
            <p:txBody>
              <a:bodyPr wrap="none">
                <a:spAutoFit/>
              </a:bodyPr>
              <a:lstStyle/>
              <a:p>
                <a:r>
                  <a:rPr lang="zh-CN" altLang="en-US" sz="2400" b="1" kern="0" dirty="0">
                    <a:solidFill>
                      <a:prstClr val="white"/>
                    </a:solidFill>
                    <a:latin typeface="Arial"/>
                    <a:ea typeface="微软雅黑"/>
                  </a:rPr>
                  <a:t>五</a:t>
                </a:r>
                <a:endParaRPr lang="zh-CN" altLang="en-US" dirty="0"/>
              </a:p>
            </p:txBody>
          </p:sp>
        </p:grpSp>
      </p:grpSp>
      <p:sp>
        <p:nvSpPr>
          <p:cNvPr id="117" name="文本框 116"/>
          <p:cNvSpPr txBox="1"/>
          <p:nvPr/>
        </p:nvSpPr>
        <p:spPr>
          <a:xfrm>
            <a:off x="583956" y="769756"/>
            <a:ext cx="1954381" cy="461665"/>
          </a:xfrm>
          <a:prstGeom prst="rect">
            <a:avLst/>
          </a:prstGeom>
          <a:noFill/>
        </p:spPr>
        <p:txBody>
          <a:bodyPr wrap="none" rtlCol="0">
            <a:spAutoFit/>
          </a:bodyPr>
          <a:lstStyle/>
          <a:p>
            <a:r>
              <a:rPr lang="en-US" altLang="zh-CN" sz="2400" dirty="0">
                <a:solidFill>
                  <a:schemeClr val="bg1"/>
                </a:solidFill>
                <a:latin typeface="方正粗宋_GBK" panose="03000509000000000000" pitchFamily="65" charset="-122"/>
                <a:ea typeface="方正粗宋_GBK" panose="03000509000000000000" pitchFamily="65" charset="-122"/>
                <a:cs typeface="Times New Roman" panose="02020603050405020304" pitchFamily="18" charset="0"/>
              </a:rPr>
              <a:t>CONTENTS</a:t>
            </a:r>
            <a:endParaRPr lang="zh-CN" altLang="en-US" sz="2400" dirty="0">
              <a:solidFill>
                <a:schemeClr val="bg1"/>
              </a:solidFill>
              <a:latin typeface="方正粗宋_GBK" panose="03000509000000000000" pitchFamily="65" charset="-122"/>
              <a:ea typeface="方正粗宋_GBK" panose="03000509000000000000" pitchFamily="65" charset="-122"/>
              <a:cs typeface="Times New Roman" panose="02020603050405020304" pitchFamily="18" charset="0"/>
            </a:endParaRPr>
          </a:p>
        </p:txBody>
      </p:sp>
      <p:grpSp>
        <p:nvGrpSpPr>
          <p:cNvPr id="123" name="组合 122"/>
          <p:cNvGrpSpPr/>
          <p:nvPr/>
        </p:nvGrpSpPr>
        <p:grpSpPr>
          <a:xfrm>
            <a:off x="10194718" y="234377"/>
            <a:ext cx="1690006" cy="518918"/>
            <a:chOff x="6504440" y="1807558"/>
            <a:chExt cx="2465218" cy="756947"/>
          </a:xfrm>
          <a:solidFill>
            <a:srgbClr val="005E5E"/>
          </a:solidFill>
        </p:grpSpPr>
        <p:grpSp>
          <p:nvGrpSpPr>
            <p:cNvPr id="124" name="组合 123"/>
            <p:cNvGrpSpPr/>
            <p:nvPr/>
          </p:nvGrpSpPr>
          <p:grpSpPr>
            <a:xfrm>
              <a:off x="6504440" y="1807558"/>
              <a:ext cx="752686" cy="756947"/>
              <a:chOff x="3191007" y="542618"/>
              <a:chExt cx="751304" cy="755557"/>
            </a:xfrm>
            <a:grpFill/>
          </p:grpSpPr>
          <p:sp>
            <p:nvSpPr>
              <p:cNvPr id="137" name="Freeform 5"/>
              <p:cNvSpPr>
                <a:spLocks noEditPoints="1"/>
              </p:cNvSpPr>
              <p:nvPr/>
            </p:nvSpPr>
            <p:spPr bwMode="auto">
              <a:xfrm>
                <a:off x="3268973" y="633342"/>
                <a:ext cx="94976" cy="93559"/>
              </a:xfrm>
              <a:custGeom>
                <a:avLst/>
                <a:gdLst>
                  <a:gd name="T0" fmla="*/ 195 w 312"/>
                  <a:gd name="T1" fmla="*/ 171 h 307"/>
                  <a:gd name="T2" fmla="*/ 171 w 312"/>
                  <a:gd name="T3" fmla="*/ 148 h 307"/>
                  <a:gd name="T4" fmla="*/ 183 w 312"/>
                  <a:gd name="T5" fmla="*/ 135 h 307"/>
                  <a:gd name="T6" fmla="*/ 182 w 312"/>
                  <a:gd name="T7" fmla="*/ 153 h 307"/>
                  <a:gd name="T8" fmla="*/ 203 w 312"/>
                  <a:gd name="T9" fmla="*/ 152 h 307"/>
                  <a:gd name="T10" fmla="*/ 212 w 312"/>
                  <a:gd name="T11" fmla="*/ 153 h 307"/>
                  <a:gd name="T12" fmla="*/ 195 w 312"/>
                  <a:gd name="T13" fmla="*/ 171 h 307"/>
                  <a:gd name="T14" fmla="*/ 154 w 312"/>
                  <a:gd name="T15" fmla="*/ 252 h 307"/>
                  <a:gd name="T16" fmla="*/ 169 w 312"/>
                  <a:gd name="T17" fmla="*/ 235 h 307"/>
                  <a:gd name="T18" fmla="*/ 237 w 312"/>
                  <a:gd name="T19" fmla="*/ 164 h 307"/>
                  <a:gd name="T20" fmla="*/ 254 w 312"/>
                  <a:gd name="T21" fmla="*/ 148 h 307"/>
                  <a:gd name="T22" fmla="*/ 234 w 312"/>
                  <a:gd name="T23" fmla="*/ 130 h 307"/>
                  <a:gd name="T24" fmla="*/ 222 w 312"/>
                  <a:gd name="T25" fmla="*/ 144 h 307"/>
                  <a:gd name="T26" fmla="*/ 221 w 312"/>
                  <a:gd name="T27" fmla="*/ 127 h 307"/>
                  <a:gd name="T28" fmla="*/ 212 w 312"/>
                  <a:gd name="T29" fmla="*/ 127 h 307"/>
                  <a:gd name="T30" fmla="*/ 200 w 312"/>
                  <a:gd name="T31" fmla="*/ 127 h 307"/>
                  <a:gd name="T32" fmla="*/ 191 w 312"/>
                  <a:gd name="T33" fmla="*/ 127 h 307"/>
                  <a:gd name="T34" fmla="*/ 205 w 312"/>
                  <a:gd name="T35" fmla="*/ 114 h 307"/>
                  <a:gd name="T36" fmla="*/ 185 w 312"/>
                  <a:gd name="T37" fmla="*/ 96 h 307"/>
                  <a:gd name="T38" fmla="*/ 174 w 312"/>
                  <a:gd name="T39" fmla="*/ 107 h 307"/>
                  <a:gd name="T40" fmla="*/ 152 w 312"/>
                  <a:gd name="T41" fmla="*/ 130 h 307"/>
                  <a:gd name="T42" fmla="*/ 134 w 312"/>
                  <a:gd name="T43" fmla="*/ 113 h 307"/>
                  <a:gd name="T44" fmla="*/ 157 w 312"/>
                  <a:gd name="T45" fmla="*/ 90 h 307"/>
                  <a:gd name="T46" fmla="*/ 173 w 312"/>
                  <a:gd name="T47" fmla="*/ 75 h 307"/>
                  <a:gd name="T48" fmla="*/ 153 w 312"/>
                  <a:gd name="T49" fmla="*/ 56 h 307"/>
                  <a:gd name="T50" fmla="*/ 137 w 312"/>
                  <a:gd name="T51" fmla="*/ 73 h 307"/>
                  <a:gd name="T52" fmla="*/ 72 w 312"/>
                  <a:gd name="T53" fmla="*/ 140 h 307"/>
                  <a:gd name="T54" fmla="*/ 57 w 312"/>
                  <a:gd name="T55" fmla="*/ 155 h 307"/>
                  <a:gd name="T56" fmla="*/ 77 w 312"/>
                  <a:gd name="T57" fmla="*/ 174 h 307"/>
                  <a:gd name="T58" fmla="*/ 91 w 312"/>
                  <a:gd name="T59" fmla="*/ 158 h 307"/>
                  <a:gd name="T60" fmla="*/ 114 w 312"/>
                  <a:gd name="T61" fmla="*/ 135 h 307"/>
                  <a:gd name="T62" fmla="*/ 131 w 312"/>
                  <a:gd name="T63" fmla="*/ 151 h 307"/>
                  <a:gd name="T64" fmla="*/ 113 w 312"/>
                  <a:gd name="T65" fmla="*/ 170 h 307"/>
                  <a:gd name="T66" fmla="*/ 98 w 312"/>
                  <a:gd name="T67" fmla="*/ 185 h 307"/>
                  <a:gd name="T68" fmla="*/ 118 w 312"/>
                  <a:gd name="T69" fmla="*/ 204 h 307"/>
                  <a:gd name="T70" fmla="*/ 132 w 312"/>
                  <a:gd name="T71" fmla="*/ 188 h 307"/>
                  <a:gd name="T72" fmla="*/ 150 w 312"/>
                  <a:gd name="T73" fmla="*/ 169 h 307"/>
                  <a:gd name="T74" fmla="*/ 175 w 312"/>
                  <a:gd name="T75" fmla="*/ 192 h 307"/>
                  <a:gd name="T76" fmla="*/ 150 w 312"/>
                  <a:gd name="T77" fmla="*/ 217 h 307"/>
                  <a:gd name="T78" fmla="*/ 134 w 312"/>
                  <a:gd name="T79" fmla="*/ 233 h 307"/>
                  <a:gd name="T80" fmla="*/ 154 w 312"/>
                  <a:gd name="T81" fmla="*/ 252 h 307"/>
                  <a:gd name="T82" fmla="*/ 20 w 312"/>
                  <a:gd name="T83" fmla="*/ 172 h 307"/>
                  <a:gd name="T84" fmla="*/ 142 w 312"/>
                  <a:gd name="T85" fmla="*/ 287 h 307"/>
                  <a:gd name="T86" fmla="*/ 162 w 312"/>
                  <a:gd name="T87" fmla="*/ 307 h 307"/>
                  <a:gd name="T88" fmla="*/ 183 w 312"/>
                  <a:gd name="T89" fmla="*/ 285 h 307"/>
                  <a:gd name="T90" fmla="*/ 180 w 312"/>
                  <a:gd name="T91" fmla="*/ 283 h 307"/>
                  <a:gd name="T92" fmla="*/ 286 w 312"/>
                  <a:gd name="T93" fmla="*/ 173 h 307"/>
                  <a:gd name="T94" fmla="*/ 290 w 312"/>
                  <a:gd name="T95" fmla="*/ 177 h 307"/>
                  <a:gd name="T96" fmla="*/ 312 w 312"/>
                  <a:gd name="T97" fmla="*/ 154 h 307"/>
                  <a:gd name="T98" fmla="*/ 290 w 312"/>
                  <a:gd name="T99" fmla="*/ 135 h 307"/>
                  <a:gd name="T100" fmla="*/ 168 w 312"/>
                  <a:gd name="T101" fmla="*/ 19 h 307"/>
                  <a:gd name="T102" fmla="*/ 149 w 312"/>
                  <a:gd name="T103" fmla="*/ 0 h 307"/>
                  <a:gd name="T104" fmla="*/ 132 w 312"/>
                  <a:gd name="T105" fmla="*/ 19 h 307"/>
                  <a:gd name="T106" fmla="*/ 18 w 312"/>
                  <a:gd name="T107" fmla="*/ 136 h 307"/>
                  <a:gd name="T108" fmla="*/ 0 w 312"/>
                  <a:gd name="T109" fmla="*/ 154 h 307"/>
                  <a:gd name="T110" fmla="*/ 20 w 312"/>
                  <a:gd name="T111" fmla="*/ 172 h 307"/>
                  <a:gd name="T112" fmla="*/ 42 w 312"/>
                  <a:gd name="T113" fmla="*/ 151 h 307"/>
                  <a:gd name="T114" fmla="*/ 148 w 312"/>
                  <a:gd name="T115" fmla="*/ 42 h 307"/>
                  <a:gd name="T116" fmla="*/ 267 w 312"/>
                  <a:gd name="T117" fmla="*/ 155 h 307"/>
                  <a:gd name="T118" fmla="*/ 161 w 312"/>
                  <a:gd name="T119" fmla="*/ 264 h 307"/>
                  <a:gd name="T120" fmla="*/ 42 w 312"/>
                  <a:gd name="T121" fmla="*/ 15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2" h="307">
                    <a:moveTo>
                      <a:pt x="195" y="171"/>
                    </a:moveTo>
                    <a:cubicBezTo>
                      <a:pt x="171" y="148"/>
                      <a:pt x="171" y="148"/>
                      <a:pt x="171" y="148"/>
                    </a:cubicBezTo>
                    <a:cubicBezTo>
                      <a:pt x="183" y="135"/>
                      <a:pt x="183" y="135"/>
                      <a:pt x="183" y="135"/>
                    </a:cubicBezTo>
                    <a:cubicBezTo>
                      <a:pt x="183" y="142"/>
                      <a:pt x="183" y="148"/>
                      <a:pt x="182" y="153"/>
                    </a:cubicBezTo>
                    <a:cubicBezTo>
                      <a:pt x="193" y="152"/>
                      <a:pt x="200" y="152"/>
                      <a:pt x="203" y="152"/>
                    </a:cubicBezTo>
                    <a:cubicBezTo>
                      <a:pt x="207" y="152"/>
                      <a:pt x="210" y="153"/>
                      <a:pt x="212" y="153"/>
                    </a:cubicBezTo>
                    <a:lnTo>
                      <a:pt x="195" y="171"/>
                    </a:lnTo>
                    <a:close/>
                    <a:moveTo>
                      <a:pt x="154" y="252"/>
                    </a:moveTo>
                    <a:cubicBezTo>
                      <a:pt x="169" y="235"/>
                      <a:pt x="169" y="235"/>
                      <a:pt x="169" y="235"/>
                    </a:cubicBezTo>
                    <a:cubicBezTo>
                      <a:pt x="237" y="164"/>
                      <a:pt x="237" y="164"/>
                      <a:pt x="237" y="164"/>
                    </a:cubicBezTo>
                    <a:cubicBezTo>
                      <a:pt x="254" y="148"/>
                      <a:pt x="254" y="148"/>
                      <a:pt x="254" y="148"/>
                    </a:cubicBezTo>
                    <a:cubicBezTo>
                      <a:pt x="234" y="130"/>
                      <a:pt x="234" y="130"/>
                      <a:pt x="234" y="130"/>
                    </a:cubicBezTo>
                    <a:cubicBezTo>
                      <a:pt x="222" y="144"/>
                      <a:pt x="222" y="144"/>
                      <a:pt x="222" y="144"/>
                    </a:cubicBezTo>
                    <a:cubicBezTo>
                      <a:pt x="221" y="138"/>
                      <a:pt x="221" y="132"/>
                      <a:pt x="221" y="127"/>
                    </a:cubicBezTo>
                    <a:cubicBezTo>
                      <a:pt x="212" y="127"/>
                      <a:pt x="212" y="127"/>
                      <a:pt x="212" y="127"/>
                    </a:cubicBezTo>
                    <a:cubicBezTo>
                      <a:pt x="200" y="127"/>
                      <a:pt x="200" y="127"/>
                      <a:pt x="200" y="127"/>
                    </a:cubicBezTo>
                    <a:cubicBezTo>
                      <a:pt x="198" y="127"/>
                      <a:pt x="195" y="127"/>
                      <a:pt x="191" y="127"/>
                    </a:cubicBezTo>
                    <a:cubicBezTo>
                      <a:pt x="205" y="114"/>
                      <a:pt x="205" y="114"/>
                      <a:pt x="205" y="114"/>
                    </a:cubicBezTo>
                    <a:cubicBezTo>
                      <a:pt x="185" y="96"/>
                      <a:pt x="185" y="96"/>
                      <a:pt x="185" y="96"/>
                    </a:cubicBezTo>
                    <a:cubicBezTo>
                      <a:pt x="174" y="107"/>
                      <a:pt x="174" y="107"/>
                      <a:pt x="174" y="107"/>
                    </a:cubicBezTo>
                    <a:cubicBezTo>
                      <a:pt x="152" y="130"/>
                      <a:pt x="152" y="130"/>
                      <a:pt x="152" y="130"/>
                    </a:cubicBezTo>
                    <a:cubicBezTo>
                      <a:pt x="134" y="113"/>
                      <a:pt x="134" y="113"/>
                      <a:pt x="134" y="113"/>
                    </a:cubicBezTo>
                    <a:cubicBezTo>
                      <a:pt x="157" y="90"/>
                      <a:pt x="157" y="90"/>
                      <a:pt x="157" y="90"/>
                    </a:cubicBezTo>
                    <a:cubicBezTo>
                      <a:pt x="173" y="75"/>
                      <a:pt x="173" y="75"/>
                      <a:pt x="173" y="75"/>
                    </a:cubicBezTo>
                    <a:cubicBezTo>
                      <a:pt x="153" y="56"/>
                      <a:pt x="153" y="56"/>
                      <a:pt x="153" y="56"/>
                    </a:cubicBezTo>
                    <a:cubicBezTo>
                      <a:pt x="137" y="73"/>
                      <a:pt x="137" y="73"/>
                      <a:pt x="137" y="73"/>
                    </a:cubicBezTo>
                    <a:cubicBezTo>
                      <a:pt x="72" y="140"/>
                      <a:pt x="72" y="140"/>
                      <a:pt x="72" y="140"/>
                    </a:cubicBezTo>
                    <a:cubicBezTo>
                      <a:pt x="57" y="155"/>
                      <a:pt x="57" y="155"/>
                      <a:pt x="57" y="155"/>
                    </a:cubicBezTo>
                    <a:cubicBezTo>
                      <a:pt x="77" y="174"/>
                      <a:pt x="77" y="174"/>
                      <a:pt x="77" y="174"/>
                    </a:cubicBezTo>
                    <a:cubicBezTo>
                      <a:pt x="91" y="158"/>
                      <a:pt x="91" y="158"/>
                      <a:pt x="91" y="158"/>
                    </a:cubicBezTo>
                    <a:cubicBezTo>
                      <a:pt x="114" y="135"/>
                      <a:pt x="114" y="135"/>
                      <a:pt x="114" y="135"/>
                    </a:cubicBezTo>
                    <a:cubicBezTo>
                      <a:pt x="131" y="151"/>
                      <a:pt x="131" y="151"/>
                      <a:pt x="131" y="151"/>
                    </a:cubicBezTo>
                    <a:cubicBezTo>
                      <a:pt x="113" y="170"/>
                      <a:pt x="113" y="170"/>
                      <a:pt x="113" y="170"/>
                    </a:cubicBezTo>
                    <a:cubicBezTo>
                      <a:pt x="98" y="185"/>
                      <a:pt x="98" y="185"/>
                      <a:pt x="98" y="185"/>
                    </a:cubicBezTo>
                    <a:cubicBezTo>
                      <a:pt x="118" y="204"/>
                      <a:pt x="118" y="204"/>
                      <a:pt x="118" y="204"/>
                    </a:cubicBezTo>
                    <a:cubicBezTo>
                      <a:pt x="132" y="188"/>
                      <a:pt x="132" y="188"/>
                      <a:pt x="132" y="188"/>
                    </a:cubicBezTo>
                    <a:cubicBezTo>
                      <a:pt x="150" y="169"/>
                      <a:pt x="150" y="169"/>
                      <a:pt x="150" y="169"/>
                    </a:cubicBezTo>
                    <a:cubicBezTo>
                      <a:pt x="175" y="192"/>
                      <a:pt x="175" y="192"/>
                      <a:pt x="175" y="192"/>
                    </a:cubicBezTo>
                    <a:cubicBezTo>
                      <a:pt x="150" y="217"/>
                      <a:pt x="150" y="217"/>
                      <a:pt x="150" y="217"/>
                    </a:cubicBezTo>
                    <a:cubicBezTo>
                      <a:pt x="134" y="233"/>
                      <a:pt x="134" y="233"/>
                      <a:pt x="134" y="233"/>
                    </a:cubicBezTo>
                    <a:lnTo>
                      <a:pt x="154" y="252"/>
                    </a:lnTo>
                    <a:close/>
                    <a:moveTo>
                      <a:pt x="20" y="172"/>
                    </a:moveTo>
                    <a:cubicBezTo>
                      <a:pt x="142" y="287"/>
                      <a:pt x="142" y="287"/>
                      <a:pt x="142" y="287"/>
                    </a:cubicBezTo>
                    <a:cubicBezTo>
                      <a:pt x="162" y="307"/>
                      <a:pt x="162" y="307"/>
                      <a:pt x="162" y="307"/>
                    </a:cubicBezTo>
                    <a:cubicBezTo>
                      <a:pt x="183" y="285"/>
                      <a:pt x="183" y="285"/>
                      <a:pt x="183" y="285"/>
                    </a:cubicBezTo>
                    <a:cubicBezTo>
                      <a:pt x="180" y="283"/>
                      <a:pt x="180" y="283"/>
                      <a:pt x="180" y="283"/>
                    </a:cubicBezTo>
                    <a:cubicBezTo>
                      <a:pt x="286" y="173"/>
                      <a:pt x="286" y="173"/>
                      <a:pt x="286" y="173"/>
                    </a:cubicBezTo>
                    <a:cubicBezTo>
                      <a:pt x="290" y="177"/>
                      <a:pt x="290" y="177"/>
                      <a:pt x="290" y="177"/>
                    </a:cubicBezTo>
                    <a:cubicBezTo>
                      <a:pt x="312" y="154"/>
                      <a:pt x="312" y="154"/>
                      <a:pt x="312" y="154"/>
                    </a:cubicBezTo>
                    <a:cubicBezTo>
                      <a:pt x="290" y="135"/>
                      <a:pt x="290" y="135"/>
                      <a:pt x="290" y="135"/>
                    </a:cubicBezTo>
                    <a:cubicBezTo>
                      <a:pt x="168" y="19"/>
                      <a:pt x="168" y="19"/>
                      <a:pt x="168" y="19"/>
                    </a:cubicBezTo>
                    <a:cubicBezTo>
                      <a:pt x="149" y="0"/>
                      <a:pt x="149" y="0"/>
                      <a:pt x="149" y="0"/>
                    </a:cubicBezTo>
                    <a:cubicBezTo>
                      <a:pt x="132" y="19"/>
                      <a:pt x="132" y="19"/>
                      <a:pt x="132" y="19"/>
                    </a:cubicBezTo>
                    <a:cubicBezTo>
                      <a:pt x="18" y="136"/>
                      <a:pt x="18" y="136"/>
                      <a:pt x="18" y="136"/>
                    </a:cubicBezTo>
                    <a:cubicBezTo>
                      <a:pt x="0" y="154"/>
                      <a:pt x="0" y="154"/>
                      <a:pt x="0" y="154"/>
                    </a:cubicBezTo>
                    <a:lnTo>
                      <a:pt x="20" y="172"/>
                    </a:lnTo>
                    <a:close/>
                    <a:moveTo>
                      <a:pt x="42" y="151"/>
                    </a:moveTo>
                    <a:cubicBezTo>
                      <a:pt x="148" y="42"/>
                      <a:pt x="148" y="42"/>
                      <a:pt x="148" y="42"/>
                    </a:cubicBezTo>
                    <a:cubicBezTo>
                      <a:pt x="267" y="155"/>
                      <a:pt x="267" y="155"/>
                      <a:pt x="267" y="155"/>
                    </a:cubicBezTo>
                    <a:cubicBezTo>
                      <a:pt x="161" y="264"/>
                      <a:pt x="161" y="264"/>
                      <a:pt x="161" y="264"/>
                    </a:cubicBezTo>
                    <a:lnTo>
                      <a:pt x="42"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38" name="Freeform 6"/>
              <p:cNvSpPr>
                <a:spLocks noEditPoints="1"/>
              </p:cNvSpPr>
              <p:nvPr/>
            </p:nvSpPr>
            <p:spPr bwMode="auto">
              <a:xfrm>
                <a:off x="3361114" y="571678"/>
                <a:ext cx="90724" cy="85762"/>
              </a:xfrm>
              <a:custGeom>
                <a:avLst/>
                <a:gdLst>
                  <a:gd name="T0" fmla="*/ 156 w 298"/>
                  <a:gd name="T1" fmla="*/ 168 h 281"/>
                  <a:gd name="T2" fmla="*/ 128 w 298"/>
                  <a:gd name="T3" fmla="*/ 200 h 281"/>
                  <a:gd name="T4" fmla="*/ 85 w 298"/>
                  <a:gd name="T5" fmla="*/ 232 h 281"/>
                  <a:gd name="T6" fmla="*/ 88 w 298"/>
                  <a:gd name="T7" fmla="*/ 206 h 281"/>
                  <a:gd name="T8" fmla="*/ 128 w 298"/>
                  <a:gd name="T9" fmla="*/ 154 h 281"/>
                  <a:gd name="T10" fmla="*/ 103 w 298"/>
                  <a:gd name="T11" fmla="*/ 175 h 281"/>
                  <a:gd name="T12" fmla="*/ 71 w 298"/>
                  <a:gd name="T13" fmla="*/ 191 h 281"/>
                  <a:gd name="T14" fmla="*/ 80 w 298"/>
                  <a:gd name="T15" fmla="*/ 161 h 281"/>
                  <a:gd name="T16" fmla="*/ 85 w 298"/>
                  <a:gd name="T17" fmla="*/ 137 h 281"/>
                  <a:gd name="T18" fmla="*/ 54 w 298"/>
                  <a:gd name="T19" fmla="*/ 124 h 281"/>
                  <a:gd name="T20" fmla="*/ 167 w 298"/>
                  <a:gd name="T21" fmla="*/ 66 h 281"/>
                  <a:gd name="T22" fmla="*/ 200 w 298"/>
                  <a:gd name="T23" fmla="*/ 79 h 281"/>
                  <a:gd name="T24" fmla="*/ 146 w 298"/>
                  <a:gd name="T25" fmla="*/ 106 h 281"/>
                  <a:gd name="T26" fmla="*/ 142 w 298"/>
                  <a:gd name="T27" fmla="*/ 133 h 281"/>
                  <a:gd name="T28" fmla="*/ 167 w 298"/>
                  <a:gd name="T29" fmla="*/ 141 h 281"/>
                  <a:gd name="T30" fmla="*/ 192 w 298"/>
                  <a:gd name="T31" fmla="*/ 87 h 281"/>
                  <a:gd name="T32" fmla="*/ 225 w 298"/>
                  <a:gd name="T33" fmla="*/ 95 h 281"/>
                  <a:gd name="T34" fmla="*/ 225 w 298"/>
                  <a:gd name="T35" fmla="*/ 142 h 281"/>
                  <a:gd name="T36" fmla="*/ 298 w 298"/>
                  <a:gd name="T37" fmla="*/ 160 h 281"/>
                  <a:gd name="T38" fmla="*/ 291 w 298"/>
                  <a:gd name="T39" fmla="*/ 194 h 281"/>
                  <a:gd name="T40" fmla="*/ 219 w 298"/>
                  <a:gd name="T41" fmla="*/ 173 h 281"/>
                  <a:gd name="T42" fmla="*/ 186 w 298"/>
                  <a:gd name="T43" fmla="*/ 159 h 281"/>
                  <a:gd name="T44" fmla="*/ 203 w 298"/>
                  <a:gd name="T45" fmla="*/ 186 h 281"/>
                  <a:gd name="T46" fmla="*/ 212 w 298"/>
                  <a:gd name="T47" fmla="*/ 228 h 281"/>
                  <a:gd name="T48" fmla="*/ 168 w 298"/>
                  <a:gd name="T49" fmla="*/ 237 h 281"/>
                  <a:gd name="T50" fmla="*/ 180 w 298"/>
                  <a:gd name="T51" fmla="*/ 218 h 281"/>
                  <a:gd name="T52" fmla="*/ 175 w 298"/>
                  <a:gd name="T53" fmla="*/ 195 h 281"/>
                  <a:gd name="T54" fmla="*/ 153 w 298"/>
                  <a:gd name="T55" fmla="*/ 226 h 281"/>
                  <a:gd name="T56" fmla="*/ 106 w 298"/>
                  <a:gd name="T57" fmla="*/ 281 h 281"/>
                  <a:gd name="T58" fmla="*/ 78 w 298"/>
                  <a:gd name="T59" fmla="*/ 265 h 281"/>
                  <a:gd name="T60" fmla="*/ 27 w 298"/>
                  <a:gd name="T61" fmla="*/ 155 h 281"/>
                  <a:gd name="T62" fmla="*/ 9 w 298"/>
                  <a:gd name="T63" fmla="*/ 118 h 281"/>
                  <a:gd name="T64" fmla="*/ 26 w 298"/>
                  <a:gd name="T65" fmla="*/ 91 h 281"/>
                  <a:gd name="T66" fmla="*/ 68 w 298"/>
                  <a:gd name="T67" fmla="*/ 55 h 281"/>
                  <a:gd name="T68" fmla="*/ 85 w 298"/>
                  <a:gd name="T69" fmla="*/ 30 h 281"/>
                  <a:gd name="T70" fmla="*/ 114 w 298"/>
                  <a:gd name="T71" fmla="*/ 45 h 281"/>
                  <a:gd name="T72" fmla="*/ 201 w 298"/>
                  <a:gd name="T73" fmla="*/ 0 h 281"/>
                  <a:gd name="T74" fmla="*/ 222 w 298"/>
                  <a:gd name="T75" fmla="*/ 40 h 281"/>
                  <a:gd name="T76" fmla="*/ 200 w 298"/>
                  <a:gd name="T77" fmla="*/ 67 h 281"/>
                  <a:gd name="T78" fmla="*/ 186 w 298"/>
                  <a:gd name="T79" fmla="*/ 38 h 281"/>
                  <a:gd name="T80" fmla="*/ 49 w 298"/>
                  <a:gd name="T81" fmla="*/ 128 h 281"/>
                  <a:gd name="T82" fmla="*/ 27 w 298"/>
                  <a:gd name="T83" fmla="*/ 155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8" h="281">
                    <a:moveTo>
                      <a:pt x="130" y="212"/>
                    </a:moveTo>
                    <a:cubicBezTo>
                      <a:pt x="142" y="194"/>
                      <a:pt x="151" y="180"/>
                      <a:pt x="156" y="168"/>
                    </a:cubicBezTo>
                    <a:cubicBezTo>
                      <a:pt x="155" y="167"/>
                      <a:pt x="153" y="166"/>
                      <a:pt x="152" y="165"/>
                    </a:cubicBezTo>
                    <a:cubicBezTo>
                      <a:pt x="143" y="178"/>
                      <a:pt x="135" y="190"/>
                      <a:pt x="128" y="200"/>
                    </a:cubicBezTo>
                    <a:cubicBezTo>
                      <a:pt x="121" y="210"/>
                      <a:pt x="110" y="223"/>
                      <a:pt x="94" y="239"/>
                    </a:cubicBezTo>
                    <a:cubicBezTo>
                      <a:pt x="90" y="236"/>
                      <a:pt x="87" y="234"/>
                      <a:pt x="85" y="232"/>
                    </a:cubicBezTo>
                    <a:cubicBezTo>
                      <a:pt x="82" y="230"/>
                      <a:pt x="76" y="227"/>
                      <a:pt x="68" y="223"/>
                    </a:cubicBezTo>
                    <a:cubicBezTo>
                      <a:pt x="76" y="216"/>
                      <a:pt x="83" y="211"/>
                      <a:pt x="88" y="206"/>
                    </a:cubicBezTo>
                    <a:cubicBezTo>
                      <a:pt x="94" y="200"/>
                      <a:pt x="101" y="193"/>
                      <a:pt x="108" y="184"/>
                    </a:cubicBezTo>
                    <a:cubicBezTo>
                      <a:pt x="115" y="175"/>
                      <a:pt x="122" y="165"/>
                      <a:pt x="128" y="154"/>
                    </a:cubicBezTo>
                    <a:cubicBezTo>
                      <a:pt x="124" y="154"/>
                      <a:pt x="124" y="154"/>
                      <a:pt x="124" y="154"/>
                    </a:cubicBezTo>
                    <a:cubicBezTo>
                      <a:pt x="115" y="164"/>
                      <a:pt x="108" y="171"/>
                      <a:pt x="103" y="175"/>
                    </a:cubicBezTo>
                    <a:cubicBezTo>
                      <a:pt x="99" y="180"/>
                      <a:pt x="90" y="187"/>
                      <a:pt x="79" y="198"/>
                    </a:cubicBezTo>
                    <a:cubicBezTo>
                      <a:pt x="76" y="195"/>
                      <a:pt x="73" y="193"/>
                      <a:pt x="71" y="191"/>
                    </a:cubicBezTo>
                    <a:cubicBezTo>
                      <a:pt x="68" y="189"/>
                      <a:pt x="62" y="186"/>
                      <a:pt x="53" y="181"/>
                    </a:cubicBezTo>
                    <a:cubicBezTo>
                      <a:pt x="60" y="176"/>
                      <a:pt x="69" y="170"/>
                      <a:pt x="80" y="161"/>
                    </a:cubicBezTo>
                    <a:cubicBezTo>
                      <a:pt x="92" y="153"/>
                      <a:pt x="104" y="139"/>
                      <a:pt x="118" y="120"/>
                    </a:cubicBezTo>
                    <a:cubicBezTo>
                      <a:pt x="85" y="137"/>
                      <a:pt x="85" y="137"/>
                      <a:pt x="85" y="137"/>
                    </a:cubicBezTo>
                    <a:cubicBezTo>
                      <a:pt x="66" y="148"/>
                      <a:pt x="66" y="148"/>
                      <a:pt x="66" y="148"/>
                    </a:cubicBezTo>
                    <a:cubicBezTo>
                      <a:pt x="54" y="124"/>
                      <a:pt x="54" y="124"/>
                      <a:pt x="54" y="124"/>
                    </a:cubicBezTo>
                    <a:cubicBezTo>
                      <a:pt x="74" y="115"/>
                      <a:pt x="74" y="115"/>
                      <a:pt x="74" y="115"/>
                    </a:cubicBezTo>
                    <a:cubicBezTo>
                      <a:pt x="167" y="66"/>
                      <a:pt x="167" y="66"/>
                      <a:pt x="167" y="66"/>
                    </a:cubicBezTo>
                    <a:cubicBezTo>
                      <a:pt x="188" y="55"/>
                      <a:pt x="188" y="55"/>
                      <a:pt x="188" y="55"/>
                    </a:cubicBezTo>
                    <a:cubicBezTo>
                      <a:pt x="200" y="79"/>
                      <a:pt x="200" y="79"/>
                      <a:pt x="200" y="79"/>
                    </a:cubicBezTo>
                    <a:cubicBezTo>
                      <a:pt x="179" y="89"/>
                      <a:pt x="179" y="89"/>
                      <a:pt x="179" y="89"/>
                    </a:cubicBezTo>
                    <a:cubicBezTo>
                      <a:pt x="146" y="106"/>
                      <a:pt x="146" y="106"/>
                      <a:pt x="146" y="106"/>
                    </a:cubicBezTo>
                    <a:cubicBezTo>
                      <a:pt x="150" y="107"/>
                      <a:pt x="154" y="108"/>
                      <a:pt x="158" y="108"/>
                    </a:cubicBezTo>
                    <a:cubicBezTo>
                      <a:pt x="153" y="117"/>
                      <a:pt x="147" y="125"/>
                      <a:pt x="142" y="133"/>
                    </a:cubicBezTo>
                    <a:cubicBezTo>
                      <a:pt x="151" y="134"/>
                      <a:pt x="157" y="136"/>
                      <a:pt x="160" y="137"/>
                    </a:cubicBezTo>
                    <a:cubicBezTo>
                      <a:pt x="167" y="141"/>
                      <a:pt x="167" y="141"/>
                      <a:pt x="167" y="141"/>
                    </a:cubicBezTo>
                    <a:cubicBezTo>
                      <a:pt x="179" y="120"/>
                      <a:pt x="185" y="108"/>
                      <a:pt x="186" y="103"/>
                    </a:cubicBezTo>
                    <a:cubicBezTo>
                      <a:pt x="192" y="87"/>
                      <a:pt x="192" y="87"/>
                      <a:pt x="192" y="87"/>
                    </a:cubicBezTo>
                    <a:cubicBezTo>
                      <a:pt x="196" y="89"/>
                      <a:pt x="199" y="90"/>
                      <a:pt x="202" y="91"/>
                    </a:cubicBezTo>
                    <a:cubicBezTo>
                      <a:pt x="205" y="92"/>
                      <a:pt x="212" y="93"/>
                      <a:pt x="225" y="95"/>
                    </a:cubicBezTo>
                    <a:cubicBezTo>
                      <a:pt x="218" y="107"/>
                      <a:pt x="212" y="117"/>
                      <a:pt x="207" y="126"/>
                    </a:cubicBezTo>
                    <a:cubicBezTo>
                      <a:pt x="211" y="130"/>
                      <a:pt x="217" y="136"/>
                      <a:pt x="225" y="142"/>
                    </a:cubicBezTo>
                    <a:cubicBezTo>
                      <a:pt x="233" y="149"/>
                      <a:pt x="243" y="154"/>
                      <a:pt x="257" y="157"/>
                    </a:cubicBezTo>
                    <a:cubicBezTo>
                      <a:pt x="271" y="160"/>
                      <a:pt x="284" y="161"/>
                      <a:pt x="298" y="160"/>
                    </a:cubicBezTo>
                    <a:cubicBezTo>
                      <a:pt x="296" y="166"/>
                      <a:pt x="295" y="171"/>
                      <a:pt x="294" y="175"/>
                    </a:cubicBezTo>
                    <a:cubicBezTo>
                      <a:pt x="293" y="178"/>
                      <a:pt x="292" y="185"/>
                      <a:pt x="291" y="194"/>
                    </a:cubicBezTo>
                    <a:cubicBezTo>
                      <a:pt x="272" y="193"/>
                      <a:pt x="257" y="190"/>
                      <a:pt x="247" y="186"/>
                    </a:cubicBezTo>
                    <a:cubicBezTo>
                      <a:pt x="236" y="183"/>
                      <a:pt x="227" y="178"/>
                      <a:pt x="219" y="173"/>
                    </a:cubicBezTo>
                    <a:cubicBezTo>
                      <a:pt x="211" y="167"/>
                      <a:pt x="202" y="160"/>
                      <a:pt x="192" y="150"/>
                    </a:cubicBezTo>
                    <a:cubicBezTo>
                      <a:pt x="186" y="159"/>
                      <a:pt x="186" y="159"/>
                      <a:pt x="186" y="159"/>
                    </a:cubicBezTo>
                    <a:cubicBezTo>
                      <a:pt x="189" y="162"/>
                      <a:pt x="191" y="166"/>
                      <a:pt x="193" y="168"/>
                    </a:cubicBezTo>
                    <a:cubicBezTo>
                      <a:pt x="195" y="171"/>
                      <a:pt x="198" y="177"/>
                      <a:pt x="203" y="186"/>
                    </a:cubicBezTo>
                    <a:cubicBezTo>
                      <a:pt x="208" y="195"/>
                      <a:pt x="211" y="202"/>
                      <a:pt x="213" y="208"/>
                    </a:cubicBezTo>
                    <a:cubicBezTo>
                      <a:pt x="215" y="215"/>
                      <a:pt x="214" y="222"/>
                      <a:pt x="212" y="228"/>
                    </a:cubicBezTo>
                    <a:cubicBezTo>
                      <a:pt x="210" y="235"/>
                      <a:pt x="200" y="243"/>
                      <a:pt x="182" y="253"/>
                    </a:cubicBezTo>
                    <a:cubicBezTo>
                      <a:pt x="175" y="244"/>
                      <a:pt x="170" y="239"/>
                      <a:pt x="168" y="237"/>
                    </a:cubicBezTo>
                    <a:cubicBezTo>
                      <a:pt x="158" y="230"/>
                      <a:pt x="158" y="230"/>
                      <a:pt x="158" y="230"/>
                    </a:cubicBezTo>
                    <a:cubicBezTo>
                      <a:pt x="171" y="225"/>
                      <a:pt x="178" y="222"/>
                      <a:pt x="180" y="218"/>
                    </a:cubicBezTo>
                    <a:cubicBezTo>
                      <a:pt x="182" y="215"/>
                      <a:pt x="182" y="211"/>
                      <a:pt x="180" y="206"/>
                    </a:cubicBezTo>
                    <a:cubicBezTo>
                      <a:pt x="178" y="202"/>
                      <a:pt x="177" y="198"/>
                      <a:pt x="175" y="195"/>
                    </a:cubicBezTo>
                    <a:cubicBezTo>
                      <a:pt x="174" y="192"/>
                      <a:pt x="174" y="192"/>
                      <a:pt x="174" y="192"/>
                    </a:cubicBezTo>
                    <a:cubicBezTo>
                      <a:pt x="169" y="202"/>
                      <a:pt x="162" y="213"/>
                      <a:pt x="153" y="226"/>
                    </a:cubicBezTo>
                    <a:cubicBezTo>
                      <a:pt x="144" y="238"/>
                      <a:pt x="137" y="248"/>
                      <a:pt x="130" y="255"/>
                    </a:cubicBezTo>
                    <a:cubicBezTo>
                      <a:pt x="106" y="281"/>
                      <a:pt x="106" y="281"/>
                      <a:pt x="106" y="281"/>
                    </a:cubicBezTo>
                    <a:cubicBezTo>
                      <a:pt x="99" y="276"/>
                      <a:pt x="94" y="273"/>
                      <a:pt x="90" y="271"/>
                    </a:cubicBezTo>
                    <a:cubicBezTo>
                      <a:pt x="78" y="265"/>
                      <a:pt x="78" y="265"/>
                      <a:pt x="78" y="265"/>
                    </a:cubicBezTo>
                    <a:cubicBezTo>
                      <a:pt x="101" y="247"/>
                      <a:pt x="118" y="229"/>
                      <a:pt x="130" y="212"/>
                    </a:cubicBezTo>
                    <a:close/>
                    <a:moveTo>
                      <a:pt x="27" y="155"/>
                    </a:moveTo>
                    <a:cubicBezTo>
                      <a:pt x="22" y="143"/>
                      <a:pt x="22" y="143"/>
                      <a:pt x="22" y="143"/>
                    </a:cubicBezTo>
                    <a:cubicBezTo>
                      <a:pt x="9" y="118"/>
                      <a:pt x="9" y="118"/>
                      <a:pt x="9" y="118"/>
                    </a:cubicBezTo>
                    <a:cubicBezTo>
                      <a:pt x="0" y="103"/>
                      <a:pt x="0" y="103"/>
                      <a:pt x="0" y="103"/>
                    </a:cubicBezTo>
                    <a:cubicBezTo>
                      <a:pt x="26" y="91"/>
                      <a:pt x="26" y="91"/>
                      <a:pt x="26" y="91"/>
                    </a:cubicBezTo>
                    <a:cubicBezTo>
                      <a:pt x="86" y="60"/>
                      <a:pt x="86" y="60"/>
                      <a:pt x="86" y="60"/>
                    </a:cubicBezTo>
                    <a:cubicBezTo>
                      <a:pt x="81" y="58"/>
                      <a:pt x="75" y="57"/>
                      <a:pt x="68" y="55"/>
                    </a:cubicBezTo>
                    <a:cubicBezTo>
                      <a:pt x="70" y="52"/>
                      <a:pt x="73" y="49"/>
                      <a:pt x="75" y="47"/>
                    </a:cubicBezTo>
                    <a:cubicBezTo>
                      <a:pt x="76" y="44"/>
                      <a:pt x="80" y="39"/>
                      <a:pt x="85" y="30"/>
                    </a:cubicBezTo>
                    <a:cubicBezTo>
                      <a:pt x="100" y="33"/>
                      <a:pt x="110" y="36"/>
                      <a:pt x="117" y="38"/>
                    </a:cubicBezTo>
                    <a:cubicBezTo>
                      <a:pt x="116" y="41"/>
                      <a:pt x="114" y="43"/>
                      <a:pt x="114" y="45"/>
                    </a:cubicBezTo>
                    <a:cubicBezTo>
                      <a:pt x="178" y="12"/>
                      <a:pt x="178" y="12"/>
                      <a:pt x="178" y="12"/>
                    </a:cubicBezTo>
                    <a:cubicBezTo>
                      <a:pt x="201" y="0"/>
                      <a:pt x="201" y="0"/>
                      <a:pt x="201" y="0"/>
                    </a:cubicBezTo>
                    <a:cubicBezTo>
                      <a:pt x="209" y="16"/>
                      <a:pt x="209" y="16"/>
                      <a:pt x="209" y="16"/>
                    </a:cubicBezTo>
                    <a:cubicBezTo>
                      <a:pt x="222" y="40"/>
                      <a:pt x="222" y="40"/>
                      <a:pt x="222" y="40"/>
                    </a:cubicBezTo>
                    <a:cubicBezTo>
                      <a:pt x="229" y="52"/>
                      <a:pt x="229" y="52"/>
                      <a:pt x="229" y="52"/>
                    </a:cubicBezTo>
                    <a:cubicBezTo>
                      <a:pt x="200" y="67"/>
                      <a:pt x="200" y="67"/>
                      <a:pt x="200" y="67"/>
                    </a:cubicBezTo>
                    <a:cubicBezTo>
                      <a:pt x="194" y="54"/>
                      <a:pt x="194" y="54"/>
                      <a:pt x="194" y="54"/>
                    </a:cubicBezTo>
                    <a:cubicBezTo>
                      <a:pt x="186" y="38"/>
                      <a:pt x="186" y="38"/>
                      <a:pt x="186" y="38"/>
                    </a:cubicBezTo>
                    <a:cubicBezTo>
                      <a:pt x="41" y="113"/>
                      <a:pt x="41" y="113"/>
                      <a:pt x="41" y="113"/>
                    </a:cubicBezTo>
                    <a:cubicBezTo>
                      <a:pt x="49" y="128"/>
                      <a:pt x="49" y="128"/>
                      <a:pt x="49" y="128"/>
                    </a:cubicBezTo>
                    <a:cubicBezTo>
                      <a:pt x="56" y="140"/>
                      <a:pt x="56" y="140"/>
                      <a:pt x="56" y="140"/>
                    </a:cubicBezTo>
                    <a:lnTo>
                      <a:pt x="27" y="1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39" name="Freeform 7"/>
              <p:cNvSpPr>
                <a:spLocks noEditPoints="1"/>
              </p:cNvSpPr>
              <p:nvPr/>
            </p:nvSpPr>
            <p:spPr bwMode="auto">
              <a:xfrm>
                <a:off x="3475936" y="542618"/>
                <a:ext cx="75839" cy="71587"/>
              </a:xfrm>
              <a:custGeom>
                <a:avLst/>
                <a:gdLst>
                  <a:gd name="T0" fmla="*/ 36 w 250"/>
                  <a:gd name="T1" fmla="*/ 73 h 236"/>
                  <a:gd name="T2" fmla="*/ 83 w 250"/>
                  <a:gd name="T3" fmla="*/ 66 h 236"/>
                  <a:gd name="T4" fmla="*/ 88 w 250"/>
                  <a:gd name="T5" fmla="*/ 95 h 236"/>
                  <a:gd name="T6" fmla="*/ 41 w 250"/>
                  <a:gd name="T7" fmla="*/ 102 h 236"/>
                  <a:gd name="T8" fmla="*/ 36 w 250"/>
                  <a:gd name="T9" fmla="*/ 73 h 236"/>
                  <a:gd name="T10" fmla="*/ 4 w 250"/>
                  <a:gd name="T11" fmla="*/ 71 h 236"/>
                  <a:gd name="T12" fmla="*/ 20 w 250"/>
                  <a:gd name="T13" fmla="*/ 167 h 236"/>
                  <a:gd name="T14" fmla="*/ 23 w 250"/>
                  <a:gd name="T15" fmla="*/ 193 h 236"/>
                  <a:gd name="T16" fmla="*/ 54 w 250"/>
                  <a:gd name="T17" fmla="*/ 188 h 236"/>
                  <a:gd name="T18" fmla="*/ 53 w 250"/>
                  <a:gd name="T19" fmla="*/ 184 h 236"/>
                  <a:gd name="T20" fmla="*/ 101 w 250"/>
                  <a:gd name="T21" fmla="*/ 177 h 236"/>
                  <a:gd name="T22" fmla="*/ 107 w 250"/>
                  <a:gd name="T23" fmla="*/ 213 h 236"/>
                  <a:gd name="T24" fmla="*/ 111 w 250"/>
                  <a:gd name="T25" fmla="*/ 226 h 236"/>
                  <a:gd name="T26" fmla="*/ 121 w 250"/>
                  <a:gd name="T27" fmla="*/ 234 h 236"/>
                  <a:gd name="T28" fmla="*/ 143 w 250"/>
                  <a:gd name="T29" fmla="*/ 235 h 236"/>
                  <a:gd name="T30" fmla="*/ 181 w 250"/>
                  <a:gd name="T31" fmla="*/ 229 h 236"/>
                  <a:gd name="T32" fmla="*/ 216 w 250"/>
                  <a:gd name="T33" fmla="*/ 224 h 236"/>
                  <a:gd name="T34" fmla="*/ 233 w 250"/>
                  <a:gd name="T35" fmla="*/ 219 h 236"/>
                  <a:gd name="T36" fmla="*/ 242 w 250"/>
                  <a:gd name="T37" fmla="*/ 209 h 236"/>
                  <a:gd name="T38" fmla="*/ 250 w 250"/>
                  <a:gd name="T39" fmla="*/ 176 h 236"/>
                  <a:gd name="T40" fmla="*/ 218 w 250"/>
                  <a:gd name="T41" fmla="*/ 167 h 236"/>
                  <a:gd name="T42" fmla="*/ 218 w 250"/>
                  <a:gd name="T43" fmla="*/ 177 h 236"/>
                  <a:gd name="T44" fmla="*/ 214 w 250"/>
                  <a:gd name="T45" fmla="*/ 191 h 236"/>
                  <a:gd name="T46" fmla="*/ 202 w 250"/>
                  <a:gd name="T47" fmla="*/ 197 h 236"/>
                  <a:gd name="T48" fmla="*/ 177 w 250"/>
                  <a:gd name="T49" fmla="*/ 201 h 236"/>
                  <a:gd name="T50" fmla="*/ 150 w 250"/>
                  <a:gd name="T51" fmla="*/ 205 h 236"/>
                  <a:gd name="T52" fmla="*/ 138 w 250"/>
                  <a:gd name="T53" fmla="*/ 204 h 236"/>
                  <a:gd name="T54" fmla="*/ 135 w 250"/>
                  <a:gd name="T55" fmla="*/ 198 h 236"/>
                  <a:gd name="T56" fmla="*/ 131 w 250"/>
                  <a:gd name="T57" fmla="*/ 172 h 236"/>
                  <a:gd name="T58" fmla="*/ 185 w 250"/>
                  <a:gd name="T59" fmla="*/ 163 h 236"/>
                  <a:gd name="T60" fmla="*/ 186 w 250"/>
                  <a:gd name="T61" fmla="*/ 168 h 236"/>
                  <a:gd name="T62" fmla="*/ 217 w 250"/>
                  <a:gd name="T63" fmla="*/ 163 h 236"/>
                  <a:gd name="T64" fmla="*/ 213 w 250"/>
                  <a:gd name="T65" fmla="*/ 139 h 236"/>
                  <a:gd name="T66" fmla="*/ 198 w 250"/>
                  <a:gd name="T67" fmla="*/ 41 h 236"/>
                  <a:gd name="T68" fmla="*/ 195 w 250"/>
                  <a:gd name="T69" fmla="*/ 19 h 236"/>
                  <a:gd name="T70" fmla="*/ 175 w 250"/>
                  <a:gd name="T71" fmla="*/ 23 h 236"/>
                  <a:gd name="T72" fmla="*/ 109 w 250"/>
                  <a:gd name="T73" fmla="*/ 33 h 236"/>
                  <a:gd name="T74" fmla="*/ 107 w 250"/>
                  <a:gd name="T75" fmla="*/ 19 h 236"/>
                  <a:gd name="T76" fmla="*/ 105 w 250"/>
                  <a:gd name="T77" fmla="*/ 0 h 236"/>
                  <a:gd name="T78" fmla="*/ 73 w 250"/>
                  <a:gd name="T79" fmla="*/ 5 h 236"/>
                  <a:gd name="T80" fmla="*/ 77 w 250"/>
                  <a:gd name="T81" fmla="*/ 24 h 236"/>
                  <a:gd name="T82" fmla="*/ 79 w 250"/>
                  <a:gd name="T83" fmla="*/ 38 h 236"/>
                  <a:gd name="T84" fmla="*/ 24 w 250"/>
                  <a:gd name="T85" fmla="*/ 47 h 236"/>
                  <a:gd name="T86" fmla="*/ 0 w 250"/>
                  <a:gd name="T87" fmla="*/ 50 h 236"/>
                  <a:gd name="T88" fmla="*/ 4 w 250"/>
                  <a:gd name="T89" fmla="*/ 71 h 236"/>
                  <a:gd name="T90" fmla="*/ 45 w 250"/>
                  <a:gd name="T91" fmla="*/ 129 h 236"/>
                  <a:gd name="T92" fmla="*/ 92 w 250"/>
                  <a:gd name="T93" fmla="*/ 121 h 236"/>
                  <a:gd name="T94" fmla="*/ 97 w 250"/>
                  <a:gd name="T95" fmla="*/ 149 h 236"/>
                  <a:gd name="T96" fmla="*/ 49 w 250"/>
                  <a:gd name="T97" fmla="*/ 157 h 236"/>
                  <a:gd name="T98" fmla="*/ 45 w 250"/>
                  <a:gd name="T99" fmla="*/ 129 h 236"/>
                  <a:gd name="T100" fmla="*/ 114 w 250"/>
                  <a:gd name="T101" fmla="*/ 61 h 236"/>
                  <a:gd name="T102" fmla="*/ 168 w 250"/>
                  <a:gd name="T103" fmla="*/ 53 h 236"/>
                  <a:gd name="T104" fmla="*/ 172 w 250"/>
                  <a:gd name="T105" fmla="*/ 82 h 236"/>
                  <a:gd name="T106" fmla="*/ 118 w 250"/>
                  <a:gd name="T107" fmla="*/ 90 h 236"/>
                  <a:gd name="T108" fmla="*/ 114 w 250"/>
                  <a:gd name="T109" fmla="*/ 61 h 236"/>
                  <a:gd name="T110" fmla="*/ 122 w 250"/>
                  <a:gd name="T111" fmla="*/ 116 h 236"/>
                  <a:gd name="T112" fmla="*/ 177 w 250"/>
                  <a:gd name="T113" fmla="*/ 108 h 236"/>
                  <a:gd name="T114" fmla="*/ 181 w 250"/>
                  <a:gd name="T115" fmla="*/ 136 h 236"/>
                  <a:gd name="T116" fmla="*/ 127 w 250"/>
                  <a:gd name="T117" fmla="*/ 145 h 236"/>
                  <a:gd name="T118" fmla="*/ 122 w 250"/>
                  <a:gd name="T119" fmla="*/ 11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0" h="236">
                    <a:moveTo>
                      <a:pt x="36" y="73"/>
                    </a:moveTo>
                    <a:cubicBezTo>
                      <a:pt x="83" y="66"/>
                      <a:pt x="83" y="66"/>
                      <a:pt x="83" y="66"/>
                    </a:cubicBezTo>
                    <a:cubicBezTo>
                      <a:pt x="88" y="95"/>
                      <a:pt x="88" y="95"/>
                      <a:pt x="88" y="95"/>
                    </a:cubicBezTo>
                    <a:cubicBezTo>
                      <a:pt x="41" y="102"/>
                      <a:pt x="41" y="102"/>
                      <a:pt x="41" y="102"/>
                    </a:cubicBezTo>
                    <a:lnTo>
                      <a:pt x="36" y="73"/>
                    </a:lnTo>
                    <a:close/>
                    <a:moveTo>
                      <a:pt x="4" y="71"/>
                    </a:moveTo>
                    <a:cubicBezTo>
                      <a:pt x="20" y="167"/>
                      <a:pt x="20" y="167"/>
                      <a:pt x="20" y="167"/>
                    </a:cubicBezTo>
                    <a:cubicBezTo>
                      <a:pt x="23" y="193"/>
                      <a:pt x="23" y="193"/>
                      <a:pt x="23" y="193"/>
                    </a:cubicBezTo>
                    <a:cubicBezTo>
                      <a:pt x="54" y="188"/>
                      <a:pt x="54" y="188"/>
                      <a:pt x="54" y="188"/>
                    </a:cubicBezTo>
                    <a:cubicBezTo>
                      <a:pt x="53" y="184"/>
                      <a:pt x="53" y="184"/>
                      <a:pt x="53" y="184"/>
                    </a:cubicBezTo>
                    <a:cubicBezTo>
                      <a:pt x="101" y="177"/>
                      <a:pt x="101" y="177"/>
                      <a:pt x="101" y="177"/>
                    </a:cubicBezTo>
                    <a:cubicBezTo>
                      <a:pt x="107" y="213"/>
                      <a:pt x="107" y="213"/>
                      <a:pt x="107" y="213"/>
                    </a:cubicBezTo>
                    <a:cubicBezTo>
                      <a:pt x="108" y="218"/>
                      <a:pt x="109" y="223"/>
                      <a:pt x="111" y="226"/>
                    </a:cubicBezTo>
                    <a:cubicBezTo>
                      <a:pt x="113" y="229"/>
                      <a:pt x="116" y="232"/>
                      <a:pt x="121" y="234"/>
                    </a:cubicBezTo>
                    <a:cubicBezTo>
                      <a:pt x="126" y="236"/>
                      <a:pt x="134" y="236"/>
                      <a:pt x="143" y="235"/>
                    </a:cubicBezTo>
                    <a:cubicBezTo>
                      <a:pt x="153" y="233"/>
                      <a:pt x="165" y="231"/>
                      <a:pt x="181" y="229"/>
                    </a:cubicBezTo>
                    <a:cubicBezTo>
                      <a:pt x="197" y="227"/>
                      <a:pt x="209" y="226"/>
                      <a:pt x="216" y="224"/>
                    </a:cubicBezTo>
                    <a:cubicBezTo>
                      <a:pt x="224" y="222"/>
                      <a:pt x="230" y="221"/>
                      <a:pt x="233" y="219"/>
                    </a:cubicBezTo>
                    <a:cubicBezTo>
                      <a:pt x="237" y="216"/>
                      <a:pt x="240" y="213"/>
                      <a:pt x="242" y="209"/>
                    </a:cubicBezTo>
                    <a:cubicBezTo>
                      <a:pt x="245" y="205"/>
                      <a:pt x="248" y="194"/>
                      <a:pt x="250" y="176"/>
                    </a:cubicBezTo>
                    <a:cubicBezTo>
                      <a:pt x="241" y="175"/>
                      <a:pt x="230" y="172"/>
                      <a:pt x="218" y="167"/>
                    </a:cubicBezTo>
                    <a:cubicBezTo>
                      <a:pt x="218" y="177"/>
                      <a:pt x="218" y="177"/>
                      <a:pt x="218" y="177"/>
                    </a:cubicBezTo>
                    <a:cubicBezTo>
                      <a:pt x="218" y="183"/>
                      <a:pt x="217" y="188"/>
                      <a:pt x="214" y="191"/>
                    </a:cubicBezTo>
                    <a:cubicBezTo>
                      <a:pt x="211" y="194"/>
                      <a:pt x="207" y="196"/>
                      <a:pt x="202" y="197"/>
                    </a:cubicBezTo>
                    <a:cubicBezTo>
                      <a:pt x="197" y="199"/>
                      <a:pt x="189" y="200"/>
                      <a:pt x="177" y="201"/>
                    </a:cubicBezTo>
                    <a:cubicBezTo>
                      <a:pt x="150" y="205"/>
                      <a:pt x="150" y="205"/>
                      <a:pt x="150" y="205"/>
                    </a:cubicBezTo>
                    <a:cubicBezTo>
                      <a:pt x="144" y="206"/>
                      <a:pt x="140" y="205"/>
                      <a:pt x="138" y="204"/>
                    </a:cubicBezTo>
                    <a:cubicBezTo>
                      <a:pt x="137" y="202"/>
                      <a:pt x="136" y="200"/>
                      <a:pt x="135" y="198"/>
                    </a:cubicBezTo>
                    <a:cubicBezTo>
                      <a:pt x="131" y="172"/>
                      <a:pt x="131" y="172"/>
                      <a:pt x="131" y="172"/>
                    </a:cubicBezTo>
                    <a:cubicBezTo>
                      <a:pt x="185" y="163"/>
                      <a:pt x="185" y="163"/>
                      <a:pt x="185" y="163"/>
                    </a:cubicBezTo>
                    <a:cubicBezTo>
                      <a:pt x="186" y="168"/>
                      <a:pt x="186" y="168"/>
                      <a:pt x="186" y="168"/>
                    </a:cubicBezTo>
                    <a:cubicBezTo>
                      <a:pt x="217" y="163"/>
                      <a:pt x="217" y="163"/>
                      <a:pt x="217" y="163"/>
                    </a:cubicBezTo>
                    <a:cubicBezTo>
                      <a:pt x="213" y="139"/>
                      <a:pt x="213" y="139"/>
                      <a:pt x="213" y="139"/>
                    </a:cubicBezTo>
                    <a:cubicBezTo>
                      <a:pt x="198" y="41"/>
                      <a:pt x="198" y="41"/>
                      <a:pt x="198" y="41"/>
                    </a:cubicBezTo>
                    <a:cubicBezTo>
                      <a:pt x="195" y="19"/>
                      <a:pt x="195" y="19"/>
                      <a:pt x="195" y="19"/>
                    </a:cubicBezTo>
                    <a:cubicBezTo>
                      <a:pt x="175" y="23"/>
                      <a:pt x="175" y="23"/>
                      <a:pt x="175" y="23"/>
                    </a:cubicBezTo>
                    <a:cubicBezTo>
                      <a:pt x="109" y="33"/>
                      <a:pt x="109" y="33"/>
                      <a:pt x="109" y="33"/>
                    </a:cubicBezTo>
                    <a:cubicBezTo>
                      <a:pt x="107" y="19"/>
                      <a:pt x="107" y="19"/>
                      <a:pt x="107" y="19"/>
                    </a:cubicBezTo>
                    <a:cubicBezTo>
                      <a:pt x="105" y="0"/>
                      <a:pt x="105" y="0"/>
                      <a:pt x="105" y="0"/>
                    </a:cubicBezTo>
                    <a:cubicBezTo>
                      <a:pt x="73" y="5"/>
                      <a:pt x="73" y="5"/>
                      <a:pt x="73" y="5"/>
                    </a:cubicBezTo>
                    <a:cubicBezTo>
                      <a:pt x="77" y="24"/>
                      <a:pt x="77" y="24"/>
                      <a:pt x="77" y="24"/>
                    </a:cubicBezTo>
                    <a:cubicBezTo>
                      <a:pt x="79" y="38"/>
                      <a:pt x="79" y="38"/>
                      <a:pt x="79" y="38"/>
                    </a:cubicBezTo>
                    <a:cubicBezTo>
                      <a:pt x="24" y="47"/>
                      <a:pt x="24" y="47"/>
                      <a:pt x="24" y="47"/>
                    </a:cubicBezTo>
                    <a:cubicBezTo>
                      <a:pt x="0" y="50"/>
                      <a:pt x="0" y="50"/>
                      <a:pt x="0" y="50"/>
                    </a:cubicBezTo>
                    <a:lnTo>
                      <a:pt x="4" y="71"/>
                    </a:lnTo>
                    <a:close/>
                    <a:moveTo>
                      <a:pt x="45" y="129"/>
                    </a:moveTo>
                    <a:cubicBezTo>
                      <a:pt x="92" y="121"/>
                      <a:pt x="92" y="121"/>
                      <a:pt x="92" y="121"/>
                    </a:cubicBezTo>
                    <a:cubicBezTo>
                      <a:pt x="97" y="149"/>
                      <a:pt x="97" y="149"/>
                      <a:pt x="97" y="149"/>
                    </a:cubicBezTo>
                    <a:cubicBezTo>
                      <a:pt x="49" y="157"/>
                      <a:pt x="49" y="157"/>
                      <a:pt x="49" y="157"/>
                    </a:cubicBezTo>
                    <a:lnTo>
                      <a:pt x="45" y="129"/>
                    </a:lnTo>
                    <a:close/>
                    <a:moveTo>
                      <a:pt x="114" y="61"/>
                    </a:moveTo>
                    <a:cubicBezTo>
                      <a:pt x="168" y="53"/>
                      <a:pt x="168" y="53"/>
                      <a:pt x="168" y="53"/>
                    </a:cubicBezTo>
                    <a:cubicBezTo>
                      <a:pt x="172" y="82"/>
                      <a:pt x="172" y="82"/>
                      <a:pt x="172" y="82"/>
                    </a:cubicBezTo>
                    <a:cubicBezTo>
                      <a:pt x="118" y="90"/>
                      <a:pt x="118" y="90"/>
                      <a:pt x="118" y="90"/>
                    </a:cubicBezTo>
                    <a:lnTo>
                      <a:pt x="114" y="61"/>
                    </a:lnTo>
                    <a:close/>
                    <a:moveTo>
                      <a:pt x="122" y="116"/>
                    </a:moveTo>
                    <a:cubicBezTo>
                      <a:pt x="177" y="108"/>
                      <a:pt x="177" y="108"/>
                      <a:pt x="177" y="108"/>
                    </a:cubicBezTo>
                    <a:cubicBezTo>
                      <a:pt x="181" y="136"/>
                      <a:pt x="181" y="136"/>
                      <a:pt x="181" y="136"/>
                    </a:cubicBezTo>
                    <a:cubicBezTo>
                      <a:pt x="127" y="145"/>
                      <a:pt x="127" y="145"/>
                      <a:pt x="127" y="145"/>
                    </a:cubicBezTo>
                    <a:lnTo>
                      <a:pt x="122"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40" name="Freeform 8"/>
              <p:cNvSpPr>
                <a:spLocks noEditPoints="1"/>
              </p:cNvSpPr>
              <p:nvPr/>
            </p:nvSpPr>
            <p:spPr bwMode="auto">
              <a:xfrm>
                <a:off x="3587214" y="542618"/>
                <a:ext cx="73004" cy="75130"/>
              </a:xfrm>
              <a:custGeom>
                <a:avLst/>
                <a:gdLst>
                  <a:gd name="T0" fmla="*/ 62 w 241"/>
                  <a:gd name="T1" fmla="*/ 84 h 247"/>
                  <a:gd name="T2" fmla="*/ 60 w 241"/>
                  <a:gd name="T3" fmla="*/ 135 h 247"/>
                  <a:gd name="T4" fmla="*/ 57 w 241"/>
                  <a:gd name="T5" fmla="*/ 74 h 247"/>
                  <a:gd name="T6" fmla="*/ 38 w 241"/>
                  <a:gd name="T7" fmla="*/ 184 h 247"/>
                  <a:gd name="T8" fmla="*/ 53 w 241"/>
                  <a:gd name="T9" fmla="*/ 170 h 247"/>
                  <a:gd name="T10" fmla="*/ 79 w 241"/>
                  <a:gd name="T11" fmla="*/ 158 h 247"/>
                  <a:gd name="T12" fmla="*/ 89 w 241"/>
                  <a:gd name="T13" fmla="*/ 155 h 247"/>
                  <a:gd name="T14" fmla="*/ 97 w 241"/>
                  <a:gd name="T15" fmla="*/ 161 h 247"/>
                  <a:gd name="T16" fmla="*/ 105 w 241"/>
                  <a:gd name="T17" fmla="*/ 115 h 247"/>
                  <a:gd name="T18" fmla="*/ 118 w 241"/>
                  <a:gd name="T19" fmla="*/ 88 h 247"/>
                  <a:gd name="T20" fmla="*/ 137 w 241"/>
                  <a:gd name="T21" fmla="*/ 129 h 247"/>
                  <a:gd name="T22" fmla="*/ 116 w 241"/>
                  <a:gd name="T23" fmla="*/ 159 h 247"/>
                  <a:gd name="T24" fmla="*/ 107 w 241"/>
                  <a:gd name="T25" fmla="*/ 192 h 247"/>
                  <a:gd name="T26" fmla="*/ 128 w 241"/>
                  <a:gd name="T27" fmla="*/ 189 h 247"/>
                  <a:gd name="T28" fmla="*/ 154 w 241"/>
                  <a:gd name="T29" fmla="*/ 178 h 247"/>
                  <a:gd name="T30" fmla="*/ 184 w 241"/>
                  <a:gd name="T31" fmla="*/ 174 h 247"/>
                  <a:gd name="T32" fmla="*/ 168 w 241"/>
                  <a:gd name="T33" fmla="*/ 131 h 247"/>
                  <a:gd name="T34" fmla="*/ 183 w 241"/>
                  <a:gd name="T35" fmla="*/ 93 h 247"/>
                  <a:gd name="T36" fmla="*/ 191 w 241"/>
                  <a:gd name="T37" fmla="*/ 72 h 247"/>
                  <a:gd name="T38" fmla="*/ 159 w 241"/>
                  <a:gd name="T39" fmla="*/ 70 h 247"/>
                  <a:gd name="T40" fmla="*/ 143 w 241"/>
                  <a:gd name="T41" fmla="*/ 76 h 247"/>
                  <a:gd name="T42" fmla="*/ 119 w 241"/>
                  <a:gd name="T43" fmla="*/ 86 h 247"/>
                  <a:gd name="T44" fmla="*/ 126 w 241"/>
                  <a:gd name="T45" fmla="*/ 68 h 247"/>
                  <a:gd name="T46" fmla="*/ 100 w 241"/>
                  <a:gd name="T47" fmla="*/ 47 h 247"/>
                  <a:gd name="T48" fmla="*/ 95 w 241"/>
                  <a:gd name="T49" fmla="*/ 69 h 247"/>
                  <a:gd name="T50" fmla="*/ 81 w 241"/>
                  <a:gd name="T51" fmla="*/ 60 h 247"/>
                  <a:gd name="T52" fmla="*/ 58 w 241"/>
                  <a:gd name="T53" fmla="*/ 69 h 247"/>
                  <a:gd name="T54" fmla="*/ 205 w 241"/>
                  <a:gd name="T55" fmla="*/ 60 h 247"/>
                  <a:gd name="T56" fmla="*/ 176 w 241"/>
                  <a:gd name="T57" fmla="*/ 212 h 247"/>
                  <a:gd name="T58" fmla="*/ 149 w 241"/>
                  <a:gd name="T59" fmla="*/ 208 h 247"/>
                  <a:gd name="T60" fmla="*/ 154 w 241"/>
                  <a:gd name="T61" fmla="*/ 235 h 247"/>
                  <a:gd name="T62" fmla="*/ 189 w 241"/>
                  <a:gd name="T63" fmla="*/ 245 h 247"/>
                  <a:gd name="T64" fmla="*/ 208 w 241"/>
                  <a:gd name="T65" fmla="*/ 223 h 247"/>
                  <a:gd name="T66" fmla="*/ 241 w 241"/>
                  <a:gd name="T67" fmla="*/ 36 h 247"/>
                  <a:gd name="T68" fmla="*/ 67 w 241"/>
                  <a:gd name="T69" fmla="*/ 7 h 247"/>
                  <a:gd name="T70" fmla="*/ 32 w 241"/>
                  <a:gd name="T71" fmla="*/ 31 h 247"/>
                  <a:gd name="T72" fmla="*/ 0 w 241"/>
                  <a:gd name="T73" fmla="*/ 21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1" h="247">
                    <a:moveTo>
                      <a:pt x="57" y="74"/>
                    </a:moveTo>
                    <a:cubicBezTo>
                      <a:pt x="62" y="84"/>
                      <a:pt x="62" y="84"/>
                      <a:pt x="62" y="84"/>
                    </a:cubicBezTo>
                    <a:cubicBezTo>
                      <a:pt x="63" y="87"/>
                      <a:pt x="67" y="96"/>
                      <a:pt x="74" y="113"/>
                    </a:cubicBezTo>
                    <a:cubicBezTo>
                      <a:pt x="69" y="123"/>
                      <a:pt x="65" y="130"/>
                      <a:pt x="60" y="135"/>
                    </a:cubicBezTo>
                    <a:cubicBezTo>
                      <a:pt x="56" y="140"/>
                      <a:pt x="50" y="145"/>
                      <a:pt x="43" y="150"/>
                    </a:cubicBezTo>
                    <a:lnTo>
                      <a:pt x="57" y="74"/>
                    </a:lnTo>
                    <a:close/>
                    <a:moveTo>
                      <a:pt x="32" y="217"/>
                    </a:moveTo>
                    <a:cubicBezTo>
                      <a:pt x="38" y="184"/>
                      <a:pt x="38" y="184"/>
                      <a:pt x="38" y="184"/>
                    </a:cubicBezTo>
                    <a:cubicBezTo>
                      <a:pt x="43" y="154"/>
                      <a:pt x="43" y="154"/>
                      <a:pt x="43" y="154"/>
                    </a:cubicBezTo>
                    <a:cubicBezTo>
                      <a:pt x="48" y="161"/>
                      <a:pt x="52" y="167"/>
                      <a:pt x="53" y="170"/>
                    </a:cubicBezTo>
                    <a:cubicBezTo>
                      <a:pt x="55" y="173"/>
                      <a:pt x="57" y="176"/>
                      <a:pt x="58" y="179"/>
                    </a:cubicBezTo>
                    <a:cubicBezTo>
                      <a:pt x="69" y="168"/>
                      <a:pt x="76" y="161"/>
                      <a:pt x="79" y="158"/>
                    </a:cubicBezTo>
                    <a:cubicBezTo>
                      <a:pt x="82" y="154"/>
                      <a:pt x="85" y="151"/>
                      <a:pt x="87" y="148"/>
                    </a:cubicBezTo>
                    <a:cubicBezTo>
                      <a:pt x="89" y="155"/>
                      <a:pt x="89" y="155"/>
                      <a:pt x="89" y="155"/>
                    </a:cubicBezTo>
                    <a:cubicBezTo>
                      <a:pt x="89" y="156"/>
                      <a:pt x="90" y="160"/>
                      <a:pt x="90" y="166"/>
                    </a:cubicBezTo>
                    <a:cubicBezTo>
                      <a:pt x="97" y="161"/>
                      <a:pt x="97" y="161"/>
                      <a:pt x="97" y="161"/>
                    </a:cubicBezTo>
                    <a:cubicBezTo>
                      <a:pt x="101" y="159"/>
                      <a:pt x="108" y="156"/>
                      <a:pt x="118" y="152"/>
                    </a:cubicBezTo>
                    <a:cubicBezTo>
                      <a:pt x="114" y="139"/>
                      <a:pt x="110" y="127"/>
                      <a:pt x="105" y="115"/>
                    </a:cubicBezTo>
                    <a:cubicBezTo>
                      <a:pt x="110" y="107"/>
                      <a:pt x="110" y="107"/>
                      <a:pt x="110" y="107"/>
                    </a:cubicBezTo>
                    <a:cubicBezTo>
                      <a:pt x="111" y="104"/>
                      <a:pt x="114" y="98"/>
                      <a:pt x="118" y="88"/>
                    </a:cubicBezTo>
                    <a:cubicBezTo>
                      <a:pt x="124" y="99"/>
                      <a:pt x="128" y="106"/>
                      <a:pt x="130" y="109"/>
                    </a:cubicBezTo>
                    <a:cubicBezTo>
                      <a:pt x="131" y="112"/>
                      <a:pt x="133" y="119"/>
                      <a:pt x="137" y="129"/>
                    </a:cubicBezTo>
                    <a:cubicBezTo>
                      <a:pt x="131" y="139"/>
                      <a:pt x="131" y="139"/>
                      <a:pt x="131" y="139"/>
                    </a:cubicBezTo>
                    <a:cubicBezTo>
                      <a:pt x="127" y="146"/>
                      <a:pt x="122" y="152"/>
                      <a:pt x="116" y="159"/>
                    </a:cubicBezTo>
                    <a:cubicBezTo>
                      <a:pt x="110" y="166"/>
                      <a:pt x="102" y="172"/>
                      <a:pt x="92" y="179"/>
                    </a:cubicBezTo>
                    <a:cubicBezTo>
                      <a:pt x="100" y="184"/>
                      <a:pt x="105" y="189"/>
                      <a:pt x="107" y="192"/>
                    </a:cubicBezTo>
                    <a:cubicBezTo>
                      <a:pt x="110" y="194"/>
                      <a:pt x="112" y="197"/>
                      <a:pt x="115" y="200"/>
                    </a:cubicBezTo>
                    <a:cubicBezTo>
                      <a:pt x="120" y="196"/>
                      <a:pt x="125" y="192"/>
                      <a:pt x="128" y="189"/>
                    </a:cubicBezTo>
                    <a:cubicBezTo>
                      <a:pt x="132" y="185"/>
                      <a:pt x="139" y="177"/>
                      <a:pt x="150" y="163"/>
                    </a:cubicBezTo>
                    <a:cubicBezTo>
                      <a:pt x="154" y="178"/>
                      <a:pt x="154" y="178"/>
                      <a:pt x="154" y="178"/>
                    </a:cubicBezTo>
                    <a:cubicBezTo>
                      <a:pt x="155" y="179"/>
                      <a:pt x="156" y="184"/>
                      <a:pt x="157" y="191"/>
                    </a:cubicBezTo>
                    <a:cubicBezTo>
                      <a:pt x="167" y="184"/>
                      <a:pt x="176" y="178"/>
                      <a:pt x="184" y="174"/>
                    </a:cubicBezTo>
                    <a:cubicBezTo>
                      <a:pt x="181" y="165"/>
                      <a:pt x="181" y="165"/>
                      <a:pt x="181" y="165"/>
                    </a:cubicBezTo>
                    <a:cubicBezTo>
                      <a:pt x="181" y="165"/>
                      <a:pt x="177" y="153"/>
                      <a:pt x="168" y="131"/>
                    </a:cubicBezTo>
                    <a:cubicBezTo>
                      <a:pt x="175" y="116"/>
                      <a:pt x="175" y="116"/>
                      <a:pt x="175" y="116"/>
                    </a:cubicBezTo>
                    <a:cubicBezTo>
                      <a:pt x="177" y="110"/>
                      <a:pt x="180" y="103"/>
                      <a:pt x="183" y="93"/>
                    </a:cubicBezTo>
                    <a:cubicBezTo>
                      <a:pt x="188" y="79"/>
                      <a:pt x="188" y="79"/>
                      <a:pt x="188" y="79"/>
                    </a:cubicBezTo>
                    <a:cubicBezTo>
                      <a:pt x="189" y="77"/>
                      <a:pt x="189" y="75"/>
                      <a:pt x="191" y="72"/>
                    </a:cubicBezTo>
                    <a:cubicBezTo>
                      <a:pt x="181" y="69"/>
                      <a:pt x="171" y="66"/>
                      <a:pt x="160" y="62"/>
                    </a:cubicBezTo>
                    <a:cubicBezTo>
                      <a:pt x="159" y="70"/>
                      <a:pt x="159" y="70"/>
                      <a:pt x="159" y="70"/>
                    </a:cubicBezTo>
                    <a:cubicBezTo>
                      <a:pt x="158" y="74"/>
                      <a:pt x="156" y="82"/>
                      <a:pt x="152" y="94"/>
                    </a:cubicBezTo>
                    <a:cubicBezTo>
                      <a:pt x="149" y="87"/>
                      <a:pt x="146" y="81"/>
                      <a:pt x="143" y="76"/>
                    </a:cubicBezTo>
                    <a:cubicBezTo>
                      <a:pt x="137" y="80"/>
                      <a:pt x="137" y="80"/>
                      <a:pt x="137" y="80"/>
                    </a:cubicBezTo>
                    <a:cubicBezTo>
                      <a:pt x="133" y="82"/>
                      <a:pt x="127" y="84"/>
                      <a:pt x="119" y="86"/>
                    </a:cubicBezTo>
                    <a:cubicBezTo>
                      <a:pt x="124" y="74"/>
                      <a:pt x="124" y="74"/>
                      <a:pt x="124" y="74"/>
                    </a:cubicBezTo>
                    <a:cubicBezTo>
                      <a:pt x="124" y="74"/>
                      <a:pt x="125" y="72"/>
                      <a:pt x="126" y="68"/>
                    </a:cubicBezTo>
                    <a:cubicBezTo>
                      <a:pt x="127" y="64"/>
                      <a:pt x="128" y="61"/>
                      <a:pt x="129" y="58"/>
                    </a:cubicBezTo>
                    <a:cubicBezTo>
                      <a:pt x="118" y="55"/>
                      <a:pt x="108" y="51"/>
                      <a:pt x="100" y="47"/>
                    </a:cubicBezTo>
                    <a:cubicBezTo>
                      <a:pt x="98" y="58"/>
                      <a:pt x="98" y="58"/>
                      <a:pt x="98" y="58"/>
                    </a:cubicBezTo>
                    <a:cubicBezTo>
                      <a:pt x="97" y="62"/>
                      <a:pt x="96" y="66"/>
                      <a:pt x="95" y="69"/>
                    </a:cubicBezTo>
                    <a:cubicBezTo>
                      <a:pt x="94" y="73"/>
                      <a:pt x="92" y="77"/>
                      <a:pt x="90" y="81"/>
                    </a:cubicBezTo>
                    <a:cubicBezTo>
                      <a:pt x="87" y="73"/>
                      <a:pt x="83" y="66"/>
                      <a:pt x="81" y="60"/>
                    </a:cubicBezTo>
                    <a:cubicBezTo>
                      <a:pt x="73" y="64"/>
                      <a:pt x="68" y="66"/>
                      <a:pt x="66" y="67"/>
                    </a:cubicBezTo>
                    <a:cubicBezTo>
                      <a:pt x="63" y="68"/>
                      <a:pt x="60" y="69"/>
                      <a:pt x="58" y="69"/>
                    </a:cubicBezTo>
                    <a:cubicBezTo>
                      <a:pt x="64" y="35"/>
                      <a:pt x="64" y="35"/>
                      <a:pt x="64" y="35"/>
                    </a:cubicBezTo>
                    <a:cubicBezTo>
                      <a:pt x="205" y="60"/>
                      <a:pt x="205" y="60"/>
                      <a:pt x="205" y="60"/>
                    </a:cubicBezTo>
                    <a:cubicBezTo>
                      <a:pt x="179" y="206"/>
                      <a:pt x="179" y="206"/>
                      <a:pt x="179" y="206"/>
                    </a:cubicBezTo>
                    <a:cubicBezTo>
                      <a:pt x="179" y="209"/>
                      <a:pt x="178" y="210"/>
                      <a:pt x="176" y="212"/>
                    </a:cubicBezTo>
                    <a:cubicBezTo>
                      <a:pt x="175" y="214"/>
                      <a:pt x="171" y="214"/>
                      <a:pt x="165" y="212"/>
                    </a:cubicBezTo>
                    <a:cubicBezTo>
                      <a:pt x="160" y="211"/>
                      <a:pt x="154" y="210"/>
                      <a:pt x="149" y="208"/>
                    </a:cubicBezTo>
                    <a:cubicBezTo>
                      <a:pt x="151" y="217"/>
                      <a:pt x="151" y="217"/>
                      <a:pt x="151" y="217"/>
                    </a:cubicBezTo>
                    <a:cubicBezTo>
                      <a:pt x="153" y="225"/>
                      <a:pt x="154" y="231"/>
                      <a:pt x="154" y="235"/>
                    </a:cubicBezTo>
                    <a:cubicBezTo>
                      <a:pt x="154" y="239"/>
                      <a:pt x="153" y="242"/>
                      <a:pt x="153" y="245"/>
                    </a:cubicBezTo>
                    <a:cubicBezTo>
                      <a:pt x="169" y="246"/>
                      <a:pt x="181" y="247"/>
                      <a:pt x="189" y="245"/>
                    </a:cubicBezTo>
                    <a:cubicBezTo>
                      <a:pt x="196" y="244"/>
                      <a:pt x="201" y="241"/>
                      <a:pt x="203" y="237"/>
                    </a:cubicBezTo>
                    <a:cubicBezTo>
                      <a:pt x="205" y="233"/>
                      <a:pt x="207" y="228"/>
                      <a:pt x="208" y="223"/>
                    </a:cubicBezTo>
                    <a:cubicBezTo>
                      <a:pt x="235" y="66"/>
                      <a:pt x="235" y="66"/>
                      <a:pt x="235" y="66"/>
                    </a:cubicBezTo>
                    <a:cubicBezTo>
                      <a:pt x="241" y="36"/>
                      <a:pt x="241" y="36"/>
                      <a:pt x="241" y="36"/>
                    </a:cubicBezTo>
                    <a:cubicBezTo>
                      <a:pt x="211" y="32"/>
                      <a:pt x="211" y="32"/>
                      <a:pt x="211" y="32"/>
                    </a:cubicBezTo>
                    <a:cubicBezTo>
                      <a:pt x="67" y="7"/>
                      <a:pt x="67" y="7"/>
                      <a:pt x="67" y="7"/>
                    </a:cubicBezTo>
                    <a:cubicBezTo>
                      <a:pt x="37" y="0"/>
                      <a:pt x="37" y="0"/>
                      <a:pt x="37" y="0"/>
                    </a:cubicBezTo>
                    <a:cubicBezTo>
                      <a:pt x="32" y="31"/>
                      <a:pt x="32" y="31"/>
                      <a:pt x="32" y="31"/>
                    </a:cubicBezTo>
                    <a:cubicBezTo>
                      <a:pt x="6" y="179"/>
                      <a:pt x="6" y="179"/>
                      <a:pt x="6" y="179"/>
                    </a:cubicBezTo>
                    <a:cubicBezTo>
                      <a:pt x="0" y="211"/>
                      <a:pt x="0" y="211"/>
                      <a:pt x="0" y="211"/>
                    </a:cubicBezTo>
                    <a:lnTo>
                      <a:pt x="32"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41" name="Freeform 9"/>
              <p:cNvSpPr>
                <a:spLocks noEditPoints="1"/>
              </p:cNvSpPr>
              <p:nvPr/>
            </p:nvSpPr>
            <p:spPr bwMode="auto">
              <a:xfrm>
                <a:off x="3693530" y="580892"/>
                <a:ext cx="71587" cy="77257"/>
              </a:xfrm>
              <a:custGeom>
                <a:avLst/>
                <a:gdLst>
                  <a:gd name="T0" fmla="*/ 30 w 237"/>
                  <a:gd name="T1" fmla="*/ 80 h 253"/>
                  <a:gd name="T2" fmla="*/ 24 w 237"/>
                  <a:gd name="T3" fmla="*/ 52 h 253"/>
                  <a:gd name="T4" fmla="*/ 21 w 237"/>
                  <a:gd name="T5" fmla="*/ 44 h 253"/>
                  <a:gd name="T6" fmla="*/ 59 w 237"/>
                  <a:gd name="T7" fmla="*/ 41 h 253"/>
                  <a:gd name="T8" fmla="*/ 99 w 237"/>
                  <a:gd name="T9" fmla="*/ 27 h 253"/>
                  <a:gd name="T10" fmla="*/ 133 w 237"/>
                  <a:gd name="T11" fmla="*/ 5 h 253"/>
                  <a:gd name="T12" fmla="*/ 139 w 237"/>
                  <a:gd name="T13" fmla="*/ 0 h 253"/>
                  <a:gd name="T14" fmla="*/ 160 w 237"/>
                  <a:gd name="T15" fmla="*/ 28 h 253"/>
                  <a:gd name="T16" fmla="*/ 119 w 237"/>
                  <a:gd name="T17" fmla="*/ 51 h 253"/>
                  <a:gd name="T18" fmla="*/ 77 w 237"/>
                  <a:gd name="T19" fmla="*/ 68 h 253"/>
                  <a:gd name="T20" fmla="*/ 30 w 237"/>
                  <a:gd name="T21" fmla="*/ 80 h 253"/>
                  <a:gd name="T22" fmla="*/ 26 w 237"/>
                  <a:gd name="T23" fmla="*/ 133 h 253"/>
                  <a:gd name="T24" fmla="*/ 47 w 237"/>
                  <a:gd name="T25" fmla="*/ 127 h 253"/>
                  <a:gd name="T26" fmla="*/ 73 w 237"/>
                  <a:gd name="T27" fmla="*/ 116 h 253"/>
                  <a:gd name="T28" fmla="*/ 101 w 237"/>
                  <a:gd name="T29" fmla="*/ 101 h 253"/>
                  <a:gd name="T30" fmla="*/ 118 w 237"/>
                  <a:gd name="T31" fmla="*/ 88 h 253"/>
                  <a:gd name="T32" fmla="*/ 123 w 237"/>
                  <a:gd name="T33" fmla="*/ 83 h 253"/>
                  <a:gd name="T34" fmla="*/ 143 w 237"/>
                  <a:gd name="T35" fmla="*/ 116 h 253"/>
                  <a:gd name="T36" fmla="*/ 132 w 237"/>
                  <a:gd name="T37" fmla="*/ 122 h 253"/>
                  <a:gd name="T38" fmla="*/ 112 w 237"/>
                  <a:gd name="T39" fmla="*/ 131 h 253"/>
                  <a:gd name="T40" fmla="*/ 83 w 237"/>
                  <a:gd name="T41" fmla="*/ 144 h 253"/>
                  <a:gd name="T42" fmla="*/ 48 w 237"/>
                  <a:gd name="T43" fmla="*/ 155 h 253"/>
                  <a:gd name="T44" fmla="*/ 133 w 237"/>
                  <a:gd name="T45" fmla="*/ 197 h 253"/>
                  <a:gd name="T46" fmla="*/ 130 w 237"/>
                  <a:gd name="T47" fmla="*/ 171 h 253"/>
                  <a:gd name="T48" fmla="*/ 127 w 237"/>
                  <a:gd name="T49" fmla="*/ 155 h 253"/>
                  <a:gd name="T50" fmla="*/ 152 w 237"/>
                  <a:gd name="T51" fmla="*/ 156 h 253"/>
                  <a:gd name="T52" fmla="*/ 159 w 237"/>
                  <a:gd name="T53" fmla="*/ 155 h 253"/>
                  <a:gd name="T54" fmla="*/ 171 w 237"/>
                  <a:gd name="T55" fmla="*/ 247 h 253"/>
                  <a:gd name="T56" fmla="*/ 143 w 237"/>
                  <a:gd name="T57" fmla="*/ 251 h 253"/>
                  <a:gd name="T58" fmla="*/ 134 w 237"/>
                  <a:gd name="T59" fmla="*/ 253 h 253"/>
                  <a:gd name="T60" fmla="*/ 135 w 237"/>
                  <a:gd name="T61" fmla="*/ 243 h 253"/>
                  <a:gd name="T62" fmla="*/ 134 w 237"/>
                  <a:gd name="T63" fmla="*/ 226 h 253"/>
                  <a:gd name="T64" fmla="*/ 72 w 237"/>
                  <a:gd name="T65" fmla="*/ 198 h 253"/>
                  <a:gd name="T66" fmla="*/ 22 w 237"/>
                  <a:gd name="T67" fmla="*/ 177 h 253"/>
                  <a:gd name="T68" fmla="*/ 0 w 237"/>
                  <a:gd name="T69" fmla="*/ 170 h 253"/>
                  <a:gd name="T70" fmla="*/ 3 w 237"/>
                  <a:gd name="T71" fmla="*/ 144 h 253"/>
                  <a:gd name="T72" fmla="*/ 3 w 237"/>
                  <a:gd name="T73" fmla="*/ 135 h 253"/>
                  <a:gd name="T74" fmla="*/ 26 w 237"/>
                  <a:gd name="T75" fmla="*/ 133 h 253"/>
                  <a:gd name="T76" fmla="*/ 188 w 237"/>
                  <a:gd name="T77" fmla="*/ 22 h 253"/>
                  <a:gd name="T78" fmla="*/ 217 w 237"/>
                  <a:gd name="T79" fmla="*/ 39 h 253"/>
                  <a:gd name="T80" fmla="*/ 212 w 237"/>
                  <a:gd name="T81" fmla="*/ 47 h 253"/>
                  <a:gd name="T82" fmla="*/ 208 w 237"/>
                  <a:gd name="T83" fmla="*/ 57 h 253"/>
                  <a:gd name="T84" fmla="*/ 204 w 237"/>
                  <a:gd name="T85" fmla="*/ 80 h 253"/>
                  <a:gd name="T86" fmla="*/ 206 w 237"/>
                  <a:gd name="T87" fmla="*/ 110 h 253"/>
                  <a:gd name="T88" fmla="*/ 215 w 237"/>
                  <a:gd name="T89" fmla="*/ 132 h 253"/>
                  <a:gd name="T90" fmla="*/ 222 w 237"/>
                  <a:gd name="T91" fmla="*/ 144 h 253"/>
                  <a:gd name="T92" fmla="*/ 237 w 237"/>
                  <a:gd name="T93" fmla="*/ 159 h 253"/>
                  <a:gd name="T94" fmla="*/ 227 w 237"/>
                  <a:gd name="T95" fmla="*/ 163 h 253"/>
                  <a:gd name="T96" fmla="*/ 204 w 237"/>
                  <a:gd name="T97" fmla="*/ 178 h 253"/>
                  <a:gd name="T98" fmla="*/ 183 w 237"/>
                  <a:gd name="T99" fmla="*/ 141 h 253"/>
                  <a:gd name="T100" fmla="*/ 173 w 237"/>
                  <a:gd name="T101" fmla="*/ 106 h 253"/>
                  <a:gd name="T102" fmla="*/ 173 w 237"/>
                  <a:gd name="T103" fmla="*/ 75 h 253"/>
                  <a:gd name="T104" fmla="*/ 177 w 237"/>
                  <a:gd name="T105" fmla="*/ 51 h 253"/>
                  <a:gd name="T106" fmla="*/ 188 w 237"/>
                  <a:gd name="T107" fmla="*/ 2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7" h="253">
                    <a:moveTo>
                      <a:pt x="30" y="80"/>
                    </a:moveTo>
                    <a:cubicBezTo>
                      <a:pt x="28" y="67"/>
                      <a:pt x="26" y="57"/>
                      <a:pt x="24" y="52"/>
                    </a:cubicBezTo>
                    <a:cubicBezTo>
                      <a:pt x="21" y="44"/>
                      <a:pt x="21" y="44"/>
                      <a:pt x="21" y="44"/>
                    </a:cubicBezTo>
                    <a:cubicBezTo>
                      <a:pt x="32" y="46"/>
                      <a:pt x="44" y="45"/>
                      <a:pt x="59" y="41"/>
                    </a:cubicBezTo>
                    <a:cubicBezTo>
                      <a:pt x="73" y="37"/>
                      <a:pt x="86" y="32"/>
                      <a:pt x="99" y="27"/>
                    </a:cubicBezTo>
                    <a:cubicBezTo>
                      <a:pt x="112" y="20"/>
                      <a:pt x="123" y="13"/>
                      <a:pt x="133" y="5"/>
                    </a:cubicBezTo>
                    <a:cubicBezTo>
                      <a:pt x="139" y="0"/>
                      <a:pt x="139" y="0"/>
                      <a:pt x="139" y="0"/>
                    </a:cubicBezTo>
                    <a:cubicBezTo>
                      <a:pt x="145" y="10"/>
                      <a:pt x="152" y="19"/>
                      <a:pt x="160" y="28"/>
                    </a:cubicBezTo>
                    <a:cubicBezTo>
                      <a:pt x="144" y="37"/>
                      <a:pt x="130" y="45"/>
                      <a:pt x="119" y="51"/>
                    </a:cubicBezTo>
                    <a:cubicBezTo>
                      <a:pt x="108" y="57"/>
                      <a:pt x="94" y="63"/>
                      <a:pt x="77" y="68"/>
                    </a:cubicBezTo>
                    <a:cubicBezTo>
                      <a:pt x="59" y="73"/>
                      <a:pt x="44" y="77"/>
                      <a:pt x="30" y="80"/>
                    </a:cubicBezTo>
                    <a:close/>
                    <a:moveTo>
                      <a:pt x="26" y="133"/>
                    </a:moveTo>
                    <a:cubicBezTo>
                      <a:pt x="31" y="132"/>
                      <a:pt x="38" y="130"/>
                      <a:pt x="47" y="127"/>
                    </a:cubicBezTo>
                    <a:cubicBezTo>
                      <a:pt x="55" y="124"/>
                      <a:pt x="64" y="120"/>
                      <a:pt x="73" y="116"/>
                    </a:cubicBezTo>
                    <a:cubicBezTo>
                      <a:pt x="82" y="112"/>
                      <a:pt x="92" y="107"/>
                      <a:pt x="101" y="101"/>
                    </a:cubicBezTo>
                    <a:cubicBezTo>
                      <a:pt x="110" y="94"/>
                      <a:pt x="116" y="90"/>
                      <a:pt x="118" y="88"/>
                    </a:cubicBezTo>
                    <a:cubicBezTo>
                      <a:pt x="123" y="83"/>
                      <a:pt x="123" y="83"/>
                      <a:pt x="123" y="83"/>
                    </a:cubicBezTo>
                    <a:cubicBezTo>
                      <a:pt x="129" y="95"/>
                      <a:pt x="136" y="106"/>
                      <a:pt x="143" y="116"/>
                    </a:cubicBezTo>
                    <a:cubicBezTo>
                      <a:pt x="138" y="119"/>
                      <a:pt x="134" y="120"/>
                      <a:pt x="132" y="122"/>
                    </a:cubicBezTo>
                    <a:cubicBezTo>
                      <a:pt x="112" y="131"/>
                      <a:pt x="112" y="131"/>
                      <a:pt x="112" y="131"/>
                    </a:cubicBezTo>
                    <a:cubicBezTo>
                      <a:pt x="102" y="136"/>
                      <a:pt x="92" y="140"/>
                      <a:pt x="83" y="144"/>
                    </a:cubicBezTo>
                    <a:cubicBezTo>
                      <a:pt x="73" y="147"/>
                      <a:pt x="62" y="151"/>
                      <a:pt x="48" y="155"/>
                    </a:cubicBezTo>
                    <a:cubicBezTo>
                      <a:pt x="76" y="170"/>
                      <a:pt x="105" y="184"/>
                      <a:pt x="133" y="197"/>
                    </a:cubicBezTo>
                    <a:cubicBezTo>
                      <a:pt x="132" y="184"/>
                      <a:pt x="131" y="175"/>
                      <a:pt x="130" y="171"/>
                    </a:cubicBezTo>
                    <a:cubicBezTo>
                      <a:pt x="127" y="155"/>
                      <a:pt x="127" y="155"/>
                      <a:pt x="127" y="155"/>
                    </a:cubicBezTo>
                    <a:cubicBezTo>
                      <a:pt x="140" y="156"/>
                      <a:pt x="148" y="157"/>
                      <a:pt x="152" y="156"/>
                    </a:cubicBezTo>
                    <a:cubicBezTo>
                      <a:pt x="159" y="155"/>
                      <a:pt x="159" y="155"/>
                      <a:pt x="159" y="155"/>
                    </a:cubicBezTo>
                    <a:cubicBezTo>
                      <a:pt x="164" y="193"/>
                      <a:pt x="168" y="223"/>
                      <a:pt x="171" y="247"/>
                    </a:cubicBezTo>
                    <a:cubicBezTo>
                      <a:pt x="153" y="249"/>
                      <a:pt x="144" y="251"/>
                      <a:pt x="143" y="251"/>
                    </a:cubicBezTo>
                    <a:cubicBezTo>
                      <a:pt x="134" y="253"/>
                      <a:pt x="134" y="253"/>
                      <a:pt x="134" y="253"/>
                    </a:cubicBezTo>
                    <a:cubicBezTo>
                      <a:pt x="134" y="249"/>
                      <a:pt x="135" y="246"/>
                      <a:pt x="135" y="243"/>
                    </a:cubicBezTo>
                    <a:cubicBezTo>
                      <a:pt x="135" y="240"/>
                      <a:pt x="135" y="234"/>
                      <a:pt x="134" y="226"/>
                    </a:cubicBezTo>
                    <a:cubicBezTo>
                      <a:pt x="120" y="219"/>
                      <a:pt x="99" y="210"/>
                      <a:pt x="72" y="198"/>
                    </a:cubicBezTo>
                    <a:cubicBezTo>
                      <a:pt x="45" y="187"/>
                      <a:pt x="28" y="180"/>
                      <a:pt x="22" y="177"/>
                    </a:cubicBezTo>
                    <a:cubicBezTo>
                      <a:pt x="16" y="175"/>
                      <a:pt x="8" y="173"/>
                      <a:pt x="0" y="170"/>
                    </a:cubicBezTo>
                    <a:cubicBezTo>
                      <a:pt x="3" y="158"/>
                      <a:pt x="4" y="149"/>
                      <a:pt x="3" y="144"/>
                    </a:cubicBezTo>
                    <a:cubicBezTo>
                      <a:pt x="3" y="135"/>
                      <a:pt x="3" y="135"/>
                      <a:pt x="3" y="135"/>
                    </a:cubicBezTo>
                    <a:cubicBezTo>
                      <a:pt x="13" y="135"/>
                      <a:pt x="21" y="134"/>
                      <a:pt x="26" y="133"/>
                    </a:cubicBezTo>
                    <a:close/>
                    <a:moveTo>
                      <a:pt x="188" y="22"/>
                    </a:moveTo>
                    <a:cubicBezTo>
                      <a:pt x="196" y="28"/>
                      <a:pt x="206" y="34"/>
                      <a:pt x="217" y="39"/>
                    </a:cubicBezTo>
                    <a:cubicBezTo>
                      <a:pt x="215" y="42"/>
                      <a:pt x="214" y="45"/>
                      <a:pt x="212" y="47"/>
                    </a:cubicBezTo>
                    <a:cubicBezTo>
                      <a:pt x="211" y="50"/>
                      <a:pt x="209" y="53"/>
                      <a:pt x="208" y="57"/>
                    </a:cubicBezTo>
                    <a:cubicBezTo>
                      <a:pt x="206" y="61"/>
                      <a:pt x="205" y="69"/>
                      <a:pt x="204" y="80"/>
                    </a:cubicBezTo>
                    <a:cubicBezTo>
                      <a:pt x="202" y="91"/>
                      <a:pt x="203" y="101"/>
                      <a:pt x="206" y="110"/>
                    </a:cubicBezTo>
                    <a:cubicBezTo>
                      <a:pt x="209" y="120"/>
                      <a:pt x="212" y="127"/>
                      <a:pt x="215" y="132"/>
                    </a:cubicBezTo>
                    <a:cubicBezTo>
                      <a:pt x="217" y="137"/>
                      <a:pt x="220" y="141"/>
                      <a:pt x="222" y="144"/>
                    </a:cubicBezTo>
                    <a:cubicBezTo>
                      <a:pt x="225" y="147"/>
                      <a:pt x="229" y="152"/>
                      <a:pt x="237" y="159"/>
                    </a:cubicBezTo>
                    <a:cubicBezTo>
                      <a:pt x="233" y="160"/>
                      <a:pt x="230" y="162"/>
                      <a:pt x="227" y="163"/>
                    </a:cubicBezTo>
                    <a:cubicBezTo>
                      <a:pt x="224" y="165"/>
                      <a:pt x="216" y="170"/>
                      <a:pt x="204" y="178"/>
                    </a:cubicBezTo>
                    <a:cubicBezTo>
                      <a:pt x="195" y="166"/>
                      <a:pt x="188" y="154"/>
                      <a:pt x="183" y="141"/>
                    </a:cubicBezTo>
                    <a:cubicBezTo>
                      <a:pt x="178" y="128"/>
                      <a:pt x="174" y="116"/>
                      <a:pt x="173" y="106"/>
                    </a:cubicBezTo>
                    <a:cubicBezTo>
                      <a:pt x="172" y="95"/>
                      <a:pt x="172" y="85"/>
                      <a:pt x="173" y="75"/>
                    </a:cubicBezTo>
                    <a:cubicBezTo>
                      <a:pt x="175" y="65"/>
                      <a:pt x="176" y="57"/>
                      <a:pt x="177" y="51"/>
                    </a:cubicBezTo>
                    <a:cubicBezTo>
                      <a:pt x="179" y="45"/>
                      <a:pt x="182" y="35"/>
                      <a:pt x="188"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42" name="Freeform 10"/>
              <p:cNvSpPr>
                <a:spLocks noEditPoints="1"/>
              </p:cNvSpPr>
              <p:nvPr/>
            </p:nvSpPr>
            <p:spPr bwMode="auto">
              <a:xfrm>
                <a:off x="3783545" y="639721"/>
                <a:ext cx="82927" cy="89306"/>
              </a:xfrm>
              <a:custGeom>
                <a:avLst/>
                <a:gdLst>
                  <a:gd name="T0" fmla="*/ 42 w 272"/>
                  <a:gd name="T1" fmla="*/ 140 h 294"/>
                  <a:gd name="T2" fmla="*/ 67 w 272"/>
                  <a:gd name="T3" fmla="*/ 117 h 294"/>
                  <a:gd name="T4" fmla="*/ 113 w 272"/>
                  <a:gd name="T5" fmla="*/ 165 h 294"/>
                  <a:gd name="T6" fmla="*/ 88 w 272"/>
                  <a:gd name="T7" fmla="*/ 189 h 294"/>
                  <a:gd name="T8" fmla="*/ 42 w 272"/>
                  <a:gd name="T9" fmla="*/ 140 h 294"/>
                  <a:gd name="T10" fmla="*/ 178 w 272"/>
                  <a:gd name="T11" fmla="*/ 128 h 294"/>
                  <a:gd name="T12" fmla="*/ 105 w 272"/>
                  <a:gd name="T13" fmla="*/ 51 h 294"/>
                  <a:gd name="T14" fmla="*/ 86 w 272"/>
                  <a:gd name="T15" fmla="*/ 30 h 294"/>
                  <a:gd name="T16" fmla="*/ 64 w 272"/>
                  <a:gd name="T17" fmla="*/ 49 h 294"/>
                  <a:gd name="T18" fmla="*/ 84 w 272"/>
                  <a:gd name="T19" fmla="*/ 70 h 294"/>
                  <a:gd name="T20" fmla="*/ 157 w 272"/>
                  <a:gd name="T21" fmla="*/ 147 h 294"/>
                  <a:gd name="T22" fmla="*/ 178 w 272"/>
                  <a:gd name="T23" fmla="*/ 171 h 294"/>
                  <a:gd name="T24" fmla="*/ 200 w 272"/>
                  <a:gd name="T25" fmla="*/ 150 h 294"/>
                  <a:gd name="T26" fmla="*/ 178 w 272"/>
                  <a:gd name="T27" fmla="*/ 128 h 294"/>
                  <a:gd name="T28" fmla="*/ 130 w 272"/>
                  <a:gd name="T29" fmla="*/ 43 h 294"/>
                  <a:gd name="T30" fmla="*/ 229 w 272"/>
                  <a:gd name="T31" fmla="*/ 148 h 294"/>
                  <a:gd name="T32" fmla="*/ 116 w 272"/>
                  <a:gd name="T33" fmla="*/ 253 h 294"/>
                  <a:gd name="T34" fmla="*/ 107 w 272"/>
                  <a:gd name="T35" fmla="*/ 257 h 294"/>
                  <a:gd name="T36" fmla="*/ 99 w 272"/>
                  <a:gd name="T37" fmla="*/ 252 h 294"/>
                  <a:gd name="T38" fmla="*/ 93 w 272"/>
                  <a:gd name="T39" fmla="*/ 245 h 294"/>
                  <a:gd name="T40" fmla="*/ 85 w 272"/>
                  <a:gd name="T41" fmla="*/ 236 h 294"/>
                  <a:gd name="T42" fmla="*/ 81 w 272"/>
                  <a:gd name="T43" fmla="*/ 245 h 294"/>
                  <a:gd name="T44" fmla="*/ 74 w 272"/>
                  <a:gd name="T45" fmla="*/ 257 h 294"/>
                  <a:gd name="T46" fmla="*/ 66 w 272"/>
                  <a:gd name="T47" fmla="*/ 267 h 294"/>
                  <a:gd name="T48" fmla="*/ 99 w 272"/>
                  <a:gd name="T49" fmla="*/ 291 h 294"/>
                  <a:gd name="T50" fmla="*/ 113 w 272"/>
                  <a:gd name="T51" fmla="*/ 293 h 294"/>
                  <a:gd name="T52" fmla="*/ 126 w 272"/>
                  <a:gd name="T53" fmla="*/ 284 h 294"/>
                  <a:gd name="T54" fmla="*/ 252 w 272"/>
                  <a:gd name="T55" fmla="*/ 168 h 294"/>
                  <a:gd name="T56" fmla="*/ 272 w 272"/>
                  <a:gd name="T57" fmla="*/ 151 h 294"/>
                  <a:gd name="T58" fmla="*/ 252 w 272"/>
                  <a:gd name="T59" fmla="*/ 131 h 294"/>
                  <a:gd name="T60" fmla="*/ 151 w 272"/>
                  <a:gd name="T61" fmla="*/ 24 h 294"/>
                  <a:gd name="T62" fmla="*/ 129 w 272"/>
                  <a:gd name="T63" fmla="*/ 0 h 294"/>
                  <a:gd name="T64" fmla="*/ 107 w 272"/>
                  <a:gd name="T65" fmla="*/ 20 h 294"/>
                  <a:gd name="T66" fmla="*/ 130 w 272"/>
                  <a:gd name="T67" fmla="*/ 43 h 294"/>
                  <a:gd name="T68" fmla="*/ 50 w 272"/>
                  <a:gd name="T69" fmla="*/ 92 h 294"/>
                  <a:gd name="T70" fmla="*/ 18 w 272"/>
                  <a:gd name="T71" fmla="*/ 121 h 294"/>
                  <a:gd name="T72" fmla="*/ 0 w 272"/>
                  <a:gd name="T73" fmla="*/ 137 h 294"/>
                  <a:gd name="T74" fmla="*/ 18 w 272"/>
                  <a:gd name="T75" fmla="*/ 155 h 294"/>
                  <a:gd name="T76" fmla="*/ 70 w 272"/>
                  <a:gd name="T77" fmla="*/ 210 h 294"/>
                  <a:gd name="T78" fmla="*/ 88 w 272"/>
                  <a:gd name="T79" fmla="*/ 231 h 294"/>
                  <a:gd name="T80" fmla="*/ 105 w 272"/>
                  <a:gd name="T81" fmla="*/ 213 h 294"/>
                  <a:gd name="T82" fmla="*/ 137 w 272"/>
                  <a:gd name="T83" fmla="*/ 184 h 294"/>
                  <a:gd name="T84" fmla="*/ 155 w 272"/>
                  <a:gd name="T85" fmla="*/ 169 h 294"/>
                  <a:gd name="T86" fmla="*/ 135 w 272"/>
                  <a:gd name="T87" fmla="*/ 150 h 294"/>
                  <a:gd name="T88" fmla="*/ 83 w 272"/>
                  <a:gd name="T89" fmla="*/ 94 h 294"/>
                  <a:gd name="T90" fmla="*/ 67 w 272"/>
                  <a:gd name="T91" fmla="*/ 76 h 294"/>
                  <a:gd name="T92" fmla="*/ 50 w 272"/>
                  <a:gd name="T93" fmla="*/ 9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2" h="294">
                    <a:moveTo>
                      <a:pt x="42" y="140"/>
                    </a:moveTo>
                    <a:cubicBezTo>
                      <a:pt x="67" y="117"/>
                      <a:pt x="67" y="117"/>
                      <a:pt x="67" y="117"/>
                    </a:cubicBezTo>
                    <a:cubicBezTo>
                      <a:pt x="113" y="165"/>
                      <a:pt x="113" y="165"/>
                      <a:pt x="113" y="165"/>
                    </a:cubicBezTo>
                    <a:cubicBezTo>
                      <a:pt x="88" y="189"/>
                      <a:pt x="88" y="189"/>
                      <a:pt x="88" y="189"/>
                    </a:cubicBezTo>
                    <a:lnTo>
                      <a:pt x="42" y="140"/>
                    </a:lnTo>
                    <a:close/>
                    <a:moveTo>
                      <a:pt x="178" y="128"/>
                    </a:moveTo>
                    <a:cubicBezTo>
                      <a:pt x="105" y="51"/>
                      <a:pt x="105" y="51"/>
                      <a:pt x="105" y="51"/>
                    </a:cubicBezTo>
                    <a:cubicBezTo>
                      <a:pt x="86" y="30"/>
                      <a:pt x="86" y="30"/>
                      <a:pt x="86" y="30"/>
                    </a:cubicBezTo>
                    <a:cubicBezTo>
                      <a:pt x="64" y="49"/>
                      <a:pt x="64" y="49"/>
                      <a:pt x="64" y="49"/>
                    </a:cubicBezTo>
                    <a:cubicBezTo>
                      <a:pt x="84" y="70"/>
                      <a:pt x="84" y="70"/>
                      <a:pt x="84" y="70"/>
                    </a:cubicBezTo>
                    <a:cubicBezTo>
                      <a:pt x="157" y="147"/>
                      <a:pt x="157" y="147"/>
                      <a:pt x="157" y="147"/>
                    </a:cubicBezTo>
                    <a:cubicBezTo>
                      <a:pt x="178" y="171"/>
                      <a:pt x="178" y="171"/>
                      <a:pt x="178" y="171"/>
                    </a:cubicBezTo>
                    <a:cubicBezTo>
                      <a:pt x="200" y="150"/>
                      <a:pt x="200" y="150"/>
                      <a:pt x="200" y="150"/>
                    </a:cubicBezTo>
                    <a:lnTo>
                      <a:pt x="178" y="128"/>
                    </a:lnTo>
                    <a:close/>
                    <a:moveTo>
                      <a:pt x="130" y="43"/>
                    </a:moveTo>
                    <a:cubicBezTo>
                      <a:pt x="229" y="148"/>
                      <a:pt x="229" y="148"/>
                      <a:pt x="229" y="148"/>
                    </a:cubicBezTo>
                    <a:cubicBezTo>
                      <a:pt x="116" y="253"/>
                      <a:pt x="116" y="253"/>
                      <a:pt x="116" y="253"/>
                    </a:cubicBezTo>
                    <a:cubicBezTo>
                      <a:pt x="112" y="256"/>
                      <a:pt x="109" y="257"/>
                      <a:pt x="107" y="257"/>
                    </a:cubicBezTo>
                    <a:cubicBezTo>
                      <a:pt x="106" y="258"/>
                      <a:pt x="103" y="256"/>
                      <a:pt x="99" y="252"/>
                    </a:cubicBezTo>
                    <a:cubicBezTo>
                      <a:pt x="98" y="251"/>
                      <a:pt x="96" y="248"/>
                      <a:pt x="93" y="245"/>
                    </a:cubicBezTo>
                    <a:cubicBezTo>
                      <a:pt x="90" y="242"/>
                      <a:pt x="87" y="239"/>
                      <a:pt x="85" y="236"/>
                    </a:cubicBezTo>
                    <a:cubicBezTo>
                      <a:pt x="81" y="245"/>
                      <a:pt x="81" y="245"/>
                      <a:pt x="81" y="245"/>
                    </a:cubicBezTo>
                    <a:cubicBezTo>
                      <a:pt x="78" y="250"/>
                      <a:pt x="76" y="254"/>
                      <a:pt x="74" y="257"/>
                    </a:cubicBezTo>
                    <a:cubicBezTo>
                      <a:pt x="71" y="261"/>
                      <a:pt x="69" y="264"/>
                      <a:pt x="66" y="267"/>
                    </a:cubicBezTo>
                    <a:cubicBezTo>
                      <a:pt x="81" y="280"/>
                      <a:pt x="92" y="288"/>
                      <a:pt x="99" y="291"/>
                    </a:cubicBezTo>
                    <a:cubicBezTo>
                      <a:pt x="106" y="293"/>
                      <a:pt x="110" y="294"/>
                      <a:pt x="113" y="293"/>
                    </a:cubicBezTo>
                    <a:cubicBezTo>
                      <a:pt x="116" y="292"/>
                      <a:pt x="120" y="289"/>
                      <a:pt x="126" y="284"/>
                    </a:cubicBezTo>
                    <a:cubicBezTo>
                      <a:pt x="252" y="168"/>
                      <a:pt x="252" y="168"/>
                      <a:pt x="252" y="168"/>
                    </a:cubicBezTo>
                    <a:cubicBezTo>
                      <a:pt x="272" y="151"/>
                      <a:pt x="272" y="151"/>
                      <a:pt x="272" y="151"/>
                    </a:cubicBezTo>
                    <a:cubicBezTo>
                      <a:pt x="252" y="131"/>
                      <a:pt x="252" y="131"/>
                      <a:pt x="252" y="131"/>
                    </a:cubicBezTo>
                    <a:cubicBezTo>
                      <a:pt x="151" y="24"/>
                      <a:pt x="151" y="24"/>
                      <a:pt x="151" y="24"/>
                    </a:cubicBezTo>
                    <a:cubicBezTo>
                      <a:pt x="129" y="0"/>
                      <a:pt x="129" y="0"/>
                      <a:pt x="129" y="0"/>
                    </a:cubicBezTo>
                    <a:cubicBezTo>
                      <a:pt x="107" y="20"/>
                      <a:pt x="107" y="20"/>
                      <a:pt x="107" y="20"/>
                    </a:cubicBezTo>
                    <a:lnTo>
                      <a:pt x="130" y="43"/>
                    </a:lnTo>
                    <a:close/>
                    <a:moveTo>
                      <a:pt x="50" y="92"/>
                    </a:moveTo>
                    <a:cubicBezTo>
                      <a:pt x="18" y="121"/>
                      <a:pt x="18" y="121"/>
                      <a:pt x="18" y="121"/>
                    </a:cubicBezTo>
                    <a:cubicBezTo>
                      <a:pt x="0" y="137"/>
                      <a:pt x="0" y="137"/>
                      <a:pt x="0" y="137"/>
                    </a:cubicBezTo>
                    <a:cubicBezTo>
                      <a:pt x="18" y="155"/>
                      <a:pt x="18" y="155"/>
                      <a:pt x="18" y="155"/>
                    </a:cubicBezTo>
                    <a:cubicBezTo>
                      <a:pt x="70" y="210"/>
                      <a:pt x="70" y="210"/>
                      <a:pt x="70" y="210"/>
                    </a:cubicBezTo>
                    <a:cubicBezTo>
                      <a:pt x="88" y="231"/>
                      <a:pt x="88" y="231"/>
                      <a:pt x="88" y="231"/>
                    </a:cubicBezTo>
                    <a:cubicBezTo>
                      <a:pt x="105" y="213"/>
                      <a:pt x="105" y="213"/>
                      <a:pt x="105" y="213"/>
                    </a:cubicBezTo>
                    <a:cubicBezTo>
                      <a:pt x="137" y="184"/>
                      <a:pt x="137" y="184"/>
                      <a:pt x="137" y="184"/>
                    </a:cubicBezTo>
                    <a:cubicBezTo>
                      <a:pt x="155" y="169"/>
                      <a:pt x="155" y="169"/>
                      <a:pt x="155" y="169"/>
                    </a:cubicBezTo>
                    <a:cubicBezTo>
                      <a:pt x="135" y="150"/>
                      <a:pt x="135" y="150"/>
                      <a:pt x="135" y="150"/>
                    </a:cubicBezTo>
                    <a:cubicBezTo>
                      <a:pt x="83" y="94"/>
                      <a:pt x="83" y="94"/>
                      <a:pt x="83" y="94"/>
                    </a:cubicBezTo>
                    <a:cubicBezTo>
                      <a:pt x="67" y="76"/>
                      <a:pt x="67" y="76"/>
                      <a:pt x="67" y="76"/>
                    </a:cubicBezTo>
                    <a:lnTo>
                      <a:pt x="5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43" name="Freeform 11"/>
              <p:cNvSpPr>
                <a:spLocks/>
              </p:cNvSpPr>
              <p:nvPr/>
            </p:nvSpPr>
            <p:spPr bwMode="auto">
              <a:xfrm>
                <a:off x="3220776" y="749581"/>
                <a:ext cx="58829" cy="51032"/>
              </a:xfrm>
              <a:custGeom>
                <a:avLst/>
                <a:gdLst>
                  <a:gd name="T0" fmla="*/ 158 w 194"/>
                  <a:gd name="T1" fmla="*/ 147 h 167"/>
                  <a:gd name="T2" fmla="*/ 165 w 194"/>
                  <a:gd name="T3" fmla="*/ 154 h 167"/>
                  <a:gd name="T4" fmla="*/ 158 w 194"/>
                  <a:gd name="T5" fmla="*/ 167 h 167"/>
                  <a:gd name="T6" fmla="*/ 104 w 194"/>
                  <a:gd name="T7" fmla="*/ 156 h 167"/>
                  <a:gd name="T8" fmla="*/ 106 w 194"/>
                  <a:gd name="T9" fmla="*/ 139 h 167"/>
                  <a:gd name="T10" fmla="*/ 140 w 194"/>
                  <a:gd name="T11" fmla="*/ 131 h 167"/>
                  <a:gd name="T12" fmla="*/ 162 w 194"/>
                  <a:gd name="T13" fmla="*/ 111 h 167"/>
                  <a:gd name="T14" fmla="*/ 165 w 194"/>
                  <a:gd name="T15" fmla="*/ 93 h 167"/>
                  <a:gd name="T16" fmla="*/ 156 w 194"/>
                  <a:gd name="T17" fmla="*/ 81 h 167"/>
                  <a:gd name="T18" fmla="*/ 116 w 194"/>
                  <a:gd name="T19" fmla="*/ 107 h 167"/>
                  <a:gd name="T20" fmla="*/ 110 w 194"/>
                  <a:gd name="T21" fmla="*/ 114 h 167"/>
                  <a:gd name="T22" fmla="*/ 75 w 194"/>
                  <a:gd name="T23" fmla="*/ 141 h 167"/>
                  <a:gd name="T24" fmla="*/ 40 w 194"/>
                  <a:gd name="T25" fmla="*/ 137 h 167"/>
                  <a:gd name="T26" fmla="*/ 6 w 194"/>
                  <a:gd name="T27" fmla="*/ 102 h 167"/>
                  <a:gd name="T28" fmla="*/ 10 w 194"/>
                  <a:gd name="T29" fmla="*/ 55 h 167"/>
                  <a:gd name="T30" fmla="*/ 23 w 194"/>
                  <a:gd name="T31" fmla="*/ 35 h 167"/>
                  <a:gd name="T32" fmla="*/ 41 w 194"/>
                  <a:gd name="T33" fmla="*/ 20 h 167"/>
                  <a:gd name="T34" fmla="*/ 32 w 194"/>
                  <a:gd name="T35" fmla="*/ 13 h 167"/>
                  <a:gd name="T36" fmla="*/ 38 w 194"/>
                  <a:gd name="T37" fmla="*/ 0 h 167"/>
                  <a:gd name="T38" fmla="*/ 106 w 194"/>
                  <a:gd name="T39" fmla="*/ 12 h 167"/>
                  <a:gd name="T40" fmla="*/ 105 w 194"/>
                  <a:gd name="T41" fmla="*/ 31 h 167"/>
                  <a:gd name="T42" fmla="*/ 60 w 194"/>
                  <a:gd name="T43" fmla="*/ 39 h 167"/>
                  <a:gd name="T44" fmla="*/ 34 w 194"/>
                  <a:gd name="T45" fmla="*/ 63 h 167"/>
                  <a:gd name="T46" fmla="*/ 31 w 194"/>
                  <a:gd name="T47" fmla="*/ 84 h 167"/>
                  <a:gd name="T48" fmla="*/ 42 w 194"/>
                  <a:gd name="T49" fmla="*/ 99 h 167"/>
                  <a:gd name="T50" fmla="*/ 79 w 194"/>
                  <a:gd name="T51" fmla="*/ 78 h 167"/>
                  <a:gd name="T52" fmla="*/ 84 w 194"/>
                  <a:gd name="T53" fmla="*/ 72 h 167"/>
                  <a:gd name="T54" fmla="*/ 104 w 194"/>
                  <a:gd name="T55" fmla="*/ 52 h 167"/>
                  <a:gd name="T56" fmla="*/ 116 w 194"/>
                  <a:gd name="T57" fmla="*/ 42 h 167"/>
                  <a:gd name="T58" fmla="*/ 137 w 194"/>
                  <a:gd name="T59" fmla="*/ 37 h 167"/>
                  <a:gd name="T60" fmla="*/ 160 w 194"/>
                  <a:gd name="T61" fmla="*/ 43 h 167"/>
                  <a:gd name="T62" fmla="*/ 189 w 194"/>
                  <a:gd name="T63" fmla="*/ 75 h 167"/>
                  <a:gd name="T64" fmla="*/ 186 w 194"/>
                  <a:gd name="T65" fmla="*/ 118 h 167"/>
                  <a:gd name="T66" fmla="*/ 174 w 194"/>
                  <a:gd name="T67" fmla="*/ 135 h 167"/>
                  <a:gd name="T68" fmla="*/ 158 w 194"/>
                  <a:gd name="T69" fmla="*/ 14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67">
                    <a:moveTo>
                      <a:pt x="158" y="147"/>
                    </a:moveTo>
                    <a:cubicBezTo>
                      <a:pt x="165" y="154"/>
                      <a:pt x="165" y="154"/>
                      <a:pt x="165" y="154"/>
                    </a:cubicBezTo>
                    <a:cubicBezTo>
                      <a:pt x="158" y="167"/>
                      <a:pt x="158" y="167"/>
                      <a:pt x="158" y="167"/>
                    </a:cubicBezTo>
                    <a:cubicBezTo>
                      <a:pt x="104" y="156"/>
                      <a:pt x="104" y="156"/>
                      <a:pt x="104" y="156"/>
                    </a:cubicBezTo>
                    <a:cubicBezTo>
                      <a:pt x="106" y="139"/>
                      <a:pt x="106" y="139"/>
                      <a:pt x="106" y="139"/>
                    </a:cubicBezTo>
                    <a:cubicBezTo>
                      <a:pt x="119" y="139"/>
                      <a:pt x="130" y="136"/>
                      <a:pt x="140" y="131"/>
                    </a:cubicBezTo>
                    <a:cubicBezTo>
                      <a:pt x="150" y="126"/>
                      <a:pt x="157" y="120"/>
                      <a:pt x="162" y="111"/>
                    </a:cubicBezTo>
                    <a:cubicBezTo>
                      <a:pt x="165" y="104"/>
                      <a:pt x="166" y="98"/>
                      <a:pt x="165" y="93"/>
                    </a:cubicBezTo>
                    <a:cubicBezTo>
                      <a:pt x="163" y="88"/>
                      <a:pt x="160" y="84"/>
                      <a:pt x="156" y="81"/>
                    </a:cubicBezTo>
                    <a:cubicBezTo>
                      <a:pt x="147" y="77"/>
                      <a:pt x="134" y="86"/>
                      <a:pt x="116" y="107"/>
                    </a:cubicBezTo>
                    <a:cubicBezTo>
                      <a:pt x="114" y="110"/>
                      <a:pt x="112" y="112"/>
                      <a:pt x="110" y="114"/>
                    </a:cubicBezTo>
                    <a:cubicBezTo>
                      <a:pt x="97" y="129"/>
                      <a:pt x="85" y="138"/>
                      <a:pt x="75" y="141"/>
                    </a:cubicBezTo>
                    <a:cubicBezTo>
                      <a:pt x="64" y="144"/>
                      <a:pt x="53" y="143"/>
                      <a:pt x="40" y="137"/>
                    </a:cubicBezTo>
                    <a:cubicBezTo>
                      <a:pt x="23" y="128"/>
                      <a:pt x="11" y="117"/>
                      <a:pt x="6" y="102"/>
                    </a:cubicBezTo>
                    <a:cubicBezTo>
                      <a:pt x="0" y="87"/>
                      <a:pt x="1" y="71"/>
                      <a:pt x="10" y="55"/>
                    </a:cubicBezTo>
                    <a:cubicBezTo>
                      <a:pt x="13" y="47"/>
                      <a:pt x="18" y="41"/>
                      <a:pt x="23" y="35"/>
                    </a:cubicBezTo>
                    <a:cubicBezTo>
                      <a:pt x="28" y="30"/>
                      <a:pt x="34" y="25"/>
                      <a:pt x="41" y="20"/>
                    </a:cubicBezTo>
                    <a:cubicBezTo>
                      <a:pt x="32" y="13"/>
                      <a:pt x="32" y="13"/>
                      <a:pt x="32" y="13"/>
                    </a:cubicBezTo>
                    <a:cubicBezTo>
                      <a:pt x="38" y="0"/>
                      <a:pt x="38" y="0"/>
                      <a:pt x="38" y="0"/>
                    </a:cubicBezTo>
                    <a:cubicBezTo>
                      <a:pt x="106" y="12"/>
                      <a:pt x="106" y="12"/>
                      <a:pt x="106" y="12"/>
                    </a:cubicBezTo>
                    <a:cubicBezTo>
                      <a:pt x="105" y="31"/>
                      <a:pt x="105" y="31"/>
                      <a:pt x="105" y="31"/>
                    </a:cubicBezTo>
                    <a:cubicBezTo>
                      <a:pt x="87" y="31"/>
                      <a:pt x="73" y="33"/>
                      <a:pt x="60" y="39"/>
                    </a:cubicBezTo>
                    <a:cubicBezTo>
                      <a:pt x="48" y="44"/>
                      <a:pt x="39" y="52"/>
                      <a:pt x="34" y="63"/>
                    </a:cubicBezTo>
                    <a:cubicBezTo>
                      <a:pt x="30" y="70"/>
                      <a:pt x="29" y="77"/>
                      <a:pt x="31" y="84"/>
                    </a:cubicBezTo>
                    <a:cubicBezTo>
                      <a:pt x="33" y="91"/>
                      <a:pt x="37" y="96"/>
                      <a:pt x="42" y="99"/>
                    </a:cubicBezTo>
                    <a:cubicBezTo>
                      <a:pt x="51" y="102"/>
                      <a:pt x="63" y="96"/>
                      <a:pt x="79" y="78"/>
                    </a:cubicBezTo>
                    <a:cubicBezTo>
                      <a:pt x="81" y="75"/>
                      <a:pt x="83" y="73"/>
                      <a:pt x="84" y="72"/>
                    </a:cubicBezTo>
                    <a:cubicBezTo>
                      <a:pt x="92" y="63"/>
                      <a:pt x="99" y="57"/>
                      <a:pt x="104" y="52"/>
                    </a:cubicBezTo>
                    <a:cubicBezTo>
                      <a:pt x="109" y="47"/>
                      <a:pt x="113" y="43"/>
                      <a:pt x="116" y="42"/>
                    </a:cubicBezTo>
                    <a:cubicBezTo>
                      <a:pt x="123" y="39"/>
                      <a:pt x="130" y="37"/>
                      <a:pt x="137" y="37"/>
                    </a:cubicBezTo>
                    <a:cubicBezTo>
                      <a:pt x="145" y="38"/>
                      <a:pt x="152" y="39"/>
                      <a:pt x="160" y="43"/>
                    </a:cubicBezTo>
                    <a:cubicBezTo>
                      <a:pt x="175" y="50"/>
                      <a:pt x="184" y="61"/>
                      <a:pt x="189" y="75"/>
                    </a:cubicBezTo>
                    <a:cubicBezTo>
                      <a:pt x="194" y="89"/>
                      <a:pt x="193" y="104"/>
                      <a:pt x="186" y="118"/>
                    </a:cubicBezTo>
                    <a:cubicBezTo>
                      <a:pt x="183" y="125"/>
                      <a:pt x="179" y="130"/>
                      <a:pt x="174" y="135"/>
                    </a:cubicBezTo>
                    <a:cubicBezTo>
                      <a:pt x="170" y="139"/>
                      <a:pt x="164" y="143"/>
                      <a:pt x="158"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44" name="Freeform 12"/>
              <p:cNvSpPr>
                <a:spLocks/>
              </p:cNvSpPr>
              <p:nvPr/>
            </p:nvSpPr>
            <p:spPr bwMode="auto">
              <a:xfrm>
                <a:off x="3203765" y="800613"/>
                <a:ext cx="61664" cy="48197"/>
              </a:xfrm>
              <a:custGeom>
                <a:avLst/>
                <a:gdLst>
                  <a:gd name="T0" fmla="*/ 203 w 203"/>
                  <a:gd name="T1" fmla="*/ 34 h 160"/>
                  <a:gd name="T2" fmla="*/ 162 w 203"/>
                  <a:gd name="T3" fmla="*/ 159 h 160"/>
                  <a:gd name="T4" fmla="*/ 105 w 203"/>
                  <a:gd name="T5" fmla="*/ 160 h 160"/>
                  <a:gd name="T6" fmla="*/ 103 w 203"/>
                  <a:gd name="T7" fmla="*/ 143 h 160"/>
                  <a:gd name="T8" fmla="*/ 137 w 203"/>
                  <a:gd name="T9" fmla="*/ 133 h 160"/>
                  <a:gd name="T10" fmla="*/ 153 w 203"/>
                  <a:gd name="T11" fmla="*/ 111 h 160"/>
                  <a:gd name="T12" fmla="*/ 153 w 203"/>
                  <a:gd name="T13" fmla="*/ 109 h 160"/>
                  <a:gd name="T14" fmla="*/ 58 w 203"/>
                  <a:gd name="T15" fmla="*/ 79 h 160"/>
                  <a:gd name="T16" fmla="*/ 32 w 203"/>
                  <a:gd name="T17" fmla="*/ 74 h 160"/>
                  <a:gd name="T18" fmla="*/ 21 w 203"/>
                  <a:gd name="T19" fmla="*/ 87 h 160"/>
                  <a:gd name="T20" fmla="*/ 0 w 203"/>
                  <a:gd name="T21" fmla="*/ 80 h 160"/>
                  <a:gd name="T22" fmla="*/ 25 w 203"/>
                  <a:gd name="T23" fmla="*/ 5 h 160"/>
                  <a:gd name="T24" fmla="*/ 46 w 203"/>
                  <a:gd name="T25" fmla="*/ 11 h 160"/>
                  <a:gd name="T26" fmla="*/ 47 w 203"/>
                  <a:gd name="T27" fmla="*/ 27 h 160"/>
                  <a:gd name="T28" fmla="*/ 71 w 203"/>
                  <a:gd name="T29" fmla="*/ 39 h 160"/>
                  <a:gd name="T30" fmla="*/ 166 w 203"/>
                  <a:gd name="T31" fmla="*/ 69 h 160"/>
                  <a:gd name="T32" fmla="*/ 167 w 203"/>
                  <a:gd name="T33" fmla="*/ 67 h 160"/>
                  <a:gd name="T34" fmla="*/ 167 w 203"/>
                  <a:gd name="T35" fmla="*/ 40 h 160"/>
                  <a:gd name="T36" fmla="*/ 145 w 203"/>
                  <a:gd name="T37" fmla="*/ 12 h 160"/>
                  <a:gd name="T38" fmla="*/ 157 w 203"/>
                  <a:gd name="T39" fmla="*/ 0 h 160"/>
                  <a:gd name="T40" fmla="*/ 203 w 203"/>
                  <a:gd name="T41" fmla="*/ 3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160">
                    <a:moveTo>
                      <a:pt x="203" y="34"/>
                    </a:moveTo>
                    <a:cubicBezTo>
                      <a:pt x="162" y="159"/>
                      <a:pt x="162" y="159"/>
                      <a:pt x="162" y="159"/>
                    </a:cubicBezTo>
                    <a:cubicBezTo>
                      <a:pt x="105" y="160"/>
                      <a:pt x="105" y="160"/>
                      <a:pt x="105" y="160"/>
                    </a:cubicBezTo>
                    <a:cubicBezTo>
                      <a:pt x="103" y="143"/>
                      <a:pt x="103" y="143"/>
                      <a:pt x="103" y="143"/>
                    </a:cubicBezTo>
                    <a:cubicBezTo>
                      <a:pt x="118" y="141"/>
                      <a:pt x="129" y="138"/>
                      <a:pt x="137" y="133"/>
                    </a:cubicBezTo>
                    <a:cubicBezTo>
                      <a:pt x="144" y="128"/>
                      <a:pt x="149" y="121"/>
                      <a:pt x="153" y="111"/>
                    </a:cubicBezTo>
                    <a:cubicBezTo>
                      <a:pt x="153" y="109"/>
                      <a:pt x="153" y="109"/>
                      <a:pt x="153" y="109"/>
                    </a:cubicBezTo>
                    <a:cubicBezTo>
                      <a:pt x="58" y="79"/>
                      <a:pt x="58" y="79"/>
                      <a:pt x="58" y="79"/>
                    </a:cubicBezTo>
                    <a:cubicBezTo>
                      <a:pt x="45" y="74"/>
                      <a:pt x="36" y="73"/>
                      <a:pt x="32" y="74"/>
                    </a:cubicBezTo>
                    <a:cubicBezTo>
                      <a:pt x="27" y="76"/>
                      <a:pt x="24" y="80"/>
                      <a:pt x="21" y="87"/>
                    </a:cubicBezTo>
                    <a:cubicBezTo>
                      <a:pt x="0" y="80"/>
                      <a:pt x="0" y="80"/>
                      <a:pt x="0" y="80"/>
                    </a:cubicBezTo>
                    <a:cubicBezTo>
                      <a:pt x="25" y="5"/>
                      <a:pt x="25" y="5"/>
                      <a:pt x="25" y="5"/>
                    </a:cubicBezTo>
                    <a:cubicBezTo>
                      <a:pt x="46" y="11"/>
                      <a:pt x="46" y="11"/>
                      <a:pt x="46" y="11"/>
                    </a:cubicBezTo>
                    <a:cubicBezTo>
                      <a:pt x="44" y="18"/>
                      <a:pt x="44" y="24"/>
                      <a:pt x="47" y="27"/>
                    </a:cubicBezTo>
                    <a:cubicBezTo>
                      <a:pt x="50" y="31"/>
                      <a:pt x="58" y="35"/>
                      <a:pt x="71" y="39"/>
                    </a:cubicBezTo>
                    <a:cubicBezTo>
                      <a:pt x="166" y="69"/>
                      <a:pt x="166" y="69"/>
                      <a:pt x="166" y="69"/>
                    </a:cubicBezTo>
                    <a:cubicBezTo>
                      <a:pt x="167" y="67"/>
                      <a:pt x="167" y="67"/>
                      <a:pt x="167" y="67"/>
                    </a:cubicBezTo>
                    <a:cubicBezTo>
                      <a:pt x="170" y="57"/>
                      <a:pt x="170" y="48"/>
                      <a:pt x="167" y="40"/>
                    </a:cubicBezTo>
                    <a:cubicBezTo>
                      <a:pt x="164" y="31"/>
                      <a:pt x="157" y="22"/>
                      <a:pt x="145" y="12"/>
                    </a:cubicBezTo>
                    <a:cubicBezTo>
                      <a:pt x="157" y="0"/>
                      <a:pt x="157" y="0"/>
                      <a:pt x="157" y="0"/>
                    </a:cubicBezTo>
                    <a:lnTo>
                      <a:pt x="203"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45" name="Freeform 13"/>
              <p:cNvSpPr>
                <a:spLocks noEditPoints="1"/>
              </p:cNvSpPr>
              <p:nvPr/>
            </p:nvSpPr>
            <p:spPr bwMode="auto">
              <a:xfrm>
                <a:off x="3191716" y="836052"/>
                <a:ext cx="59537" cy="53158"/>
              </a:xfrm>
              <a:custGeom>
                <a:avLst/>
                <a:gdLst>
                  <a:gd name="T0" fmla="*/ 100 w 195"/>
                  <a:gd name="T1" fmla="*/ 111 h 175"/>
                  <a:gd name="T2" fmla="*/ 105 w 195"/>
                  <a:gd name="T3" fmla="*/ 79 h 175"/>
                  <a:gd name="T4" fmla="*/ 153 w 195"/>
                  <a:gd name="T5" fmla="*/ 106 h 175"/>
                  <a:gd name="T6" fmla="*/ 100 w 195"/>
                  <a:gd name="T7" fmla="*/ 111 h 175"/>
                  <a:gd name="T8" fmla="*/ 80 w 195"/>
                  <a:gd name="T9" fmla="*/ 36 h 175"/>
                  <a:gd name="T10" fmla="*/ 77 w 195"/>
                  <a:gd name="T11" fmla="*/ 34 h 175"/>
                  <a:gd name="T12" fmla="*/ 55 w 195"/>
                  <a:gd name="T13" fmla="*/ 4 h 175"/>
                  <a:gd name="T14" fmla="*/ 33 w 195"/>
                  <a:gd name="T15" fmla="*/ 0 h 175"/>
                  <a:gd name="T16" fmla="*/ 21 w 195"/>
                  <a:gd name="T17" fmla="*/ 65 h 175"/>
                  <a:gd name="T18" fmla="*/ 42 w 195"/>
                  <a:gd name="T19" fmla="*/ 69 h 175"/>
                  <a:gd name="T20" fmla="*/ 47 w 195"/>
                  <a:gd name="T21" fmla="*/ 56 h 175"/>
                  <a:gd name="T22" fmla="*/ 58 w 195"/>
                  <a:gd name="T23" fmla="*/ 54 h 175"/>
                  <a:gd name="T24" fmla="*/ 60 w 195"/>
                  <a:gd name="T25" fmla="*/ 55 h 175"/>
                  <a:gd name="T26" fmla="*/ 63 w 195"/>
                  <a:gd name="T27" fmla="*/ 56 h 175"/>
                  <a:gd name="T28" fmla="*/ 86 w 195"/>
                  <a:gd name="T29" fmla="*/ 67 h 175"/>
                  <a:gd name="T30" fmla="*/ 76 w 195"/>
                  <a:gd name="T31" fmla="*/ 115 h 175"/>
                  <a:gd name="T32" fmla="*/ 51 w 195"/>
                  <a:gd name="T33" fmla="*/ 118 h 175"/>
                  <a:gd name="T34" fmla="*/ 47 w 195"/>
                  <a:gd name="T35" fmla="*/ 119 h 175"/>
                  <a:gd name="T36" fmla="*/ 43 w 195"/>
                  <a:gd name="T37" fmla="*/ 118 h 175"/>
                  <a:gd name="T38" fmla="*/ 36 w 195"/>
                  <a:gd name="T39" fmla="*/ 113 h 175"/>
                  <a:gd name="T40" fmla="*/ 36 w 195"/>
                  <a:gd name="T41" fmla="*/ 101 h 175"/>
                  <a:gd name="T42" fmla="*/ 36 w 195"/>
                  <a:gd name="T43" fmla="*/ 99 h 175"/>
                  <a:gd name="T44" fmla="*/ 15 w 195"/>
                  <a:gd name="T45" fmla="*/ 95 h 175"/>
                  <a:gd name="T46" fmla="*/ 0 w 195"/>
                  <a:gd name="T47" fmla="*/ 171 h 175"/>
                  <a:gd name="T48" fmla="*/ 22 w 195"/>
                  <a:gd name="T49" fmla="*/ 175 h 175"/>
                  <a:gd name="T50" fmla="*/ 49 w 195"/>
                  <a:gd name="T51" fmla="*/ 159 h 175"/>
                  <a:gd name="T52" fmla="*/ 50 w 195"/>
                  <a:gd name="T53" fmla="*/ 159 h 175"/>
                  <a:gd name="T54" fmla="*/ 188 w 195"/>
                  <a:gd name="T55" fmla="*/ 139 h 175"/>
                  <a:gd name="T56" fmla="*/ 195 w 195"/>
                  <a:gd name="T57" fmla="*/ 103 h 175"/>
                  <a:gd name="T58" fmla="*/ 80 w 195"/>
                  <a:gd name="T59" fmla="*/ 3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75">
                    <a:moveTo>
                      <a:pt x="100" y="111"/>
                    </a:moveTo>
                    <a:cubicBezTo>
                      <a:pt x="105" y="79"/>
                      <a:pt x="105" y="79"/>
                      <a:pt x="105" y="79"/>
                    </a:cubicBezTo>
                    <a:cubicBezTo>
                      <a:pt x="153" y="106"/>
                      <a:pt x="153" y="106"/>
                      <a:pt x="153" y="106"/>
                    </a:cubicBezTo>
                    <a:lnTo>
                      <a:pt x="100" y="111"/>
                    </a:lnTo>
                    <a:close/>
                    <a:moveTo>
                      <a:pt x="80" y="36"/>
                    </a:moveTo>
                    <a:cubicBezTo>
                      <a:pt x="79" y="36"/>
                      <a:pt x="78" y="35"/>
                      <a:pt x="77" y="34"/>
                    </a:cubicBezTo>
                    <a:cubicBezTo>
                      <a:pt x="62" y="25"/>
                      <a:pt x="54" y="15"/>
                      <a:pt x="55" y="4"/>
                    </a:cubicBezTo>
                    <a:cubicBezTo>
                      <a:pt x="33" y="0"/>
                      <a:pt x="33" y="0"/>
                      <a:pt x="33" y="0"/>
                    </a:cubicBezTo>
                    <a:cubicBezTo>
                      <a:pt x="21" y="65"/>
                      <a:pt x="21" y="65"/>
                      <a:pt x="21" y="65"/>
                    </a:cubicBezTo>
                    <a:cubicBezTo>
                      <a:pt x="42" y="69"/>
                      <a:pt x="42" y="69"/>
                      <a:pt x="42" y="69"/>
                    </a:cubicBezTo>
                    <a:cubicBezTo>
                      <a:pt x="43" y="62"/>
                      <a:pt x="45" y="58"/>
                      <a:pt x="47" y="56"/>
                    </a:cubicBezTo>
                    <a:cubicBezTo>
                      <a:pt x="50" y="54"/>
                      <a:pt x="53" y="53"/>
                      <a:pt x="58" y="54"/>
                    </a:cubicBezTo>
                    <a:cubicBezTo>
                      <a:pt x="58" y="54"/>
                      <a:pt x="59" y="54"/>
                      <a:pt x="60" y="55"/>
                    </a:cubicBezTo>
                    <a:cubicBezTo>
                      <a:pt x="61" y="55"/>
                      <a:pt x="62" y="55"/>
                      <a:pt x="63" y="56"/>
                    </a:cubicBezTo>
                    <a:cubicBezTo>
                      <a:pt x="86" y="67"/>
                      <a:pt x="86" y="67"/>
                      <a:pt x="86" y="67"/>
                    </a:cubicBezTo>
                    <a:cubicBezTo>
                      <a:pt x="76" y="115"/>
                      <a:pt x="76" y="115"/>
                      <a:pt x="76" y="115"/>
                    </a:cubicBezTo>
                    <a:cubicBezTo>
                      <a:pt x="51" y="118"/>
                      <a:pt x="51" y="118"/>
                      <a:pt x="51" y="118"/>
                    </a:cubicBezTo>
                    <a:cubicBezTo>
                      <a:pt x="49" y="119"/>
                      <a:pt x="48" y="119"/>
                      <a:pt x="47" y="119"/>
                    </a:cubicBezTo>
                    <a:cubicBezTo>
                      <a:pt x="46" y="118"/>
                      <a:pt x="44" y="118"/>
                      <a:pt x="43" y="118"/>
                    </a:cubicBezTo>
                    <a:cubicBezTo>
                      <a:pt x="39" y="118"/>
                      <a:pt x="37" y="116"/>
                      <a:pt x="36" y="113"/>
                    </a:cubicBezTo>
                    <a:cubicBezTo>
                      <a:pt x="35" y="111"/>
                      <a:pt x="34" y="107"/>
                      <a:pt x="36" y="101"/>
                    </a:cubicBezTo>
                    <a:cubicBezTo>
                      <a:pt x="36" y="99"/>
                      <a:pt x="36" y="99"/>
                      <a:pt x="36" y="99"/>
                    </a:cubicBezTo>
                    <a:cubicBezTo>
                      <a:pt x="15" y="95"/>
                      <a:pt x="15" y="95"/>
                      <a:pt x="15" y="95"/>
                    </a:cubicBezTo>
                    <a:cubicBezTo>
                      <a:pt x="0" y="171"/>
                      <a:pt x="0" y="171"/>
                      <a:pt x="0" y="171"/>
                    </a:cubicBezTo>
                    <a:cubicBezTo>
                      <a:pt x="22" y="175"/>
                      <a:pt x="22" y="175"/>
                      <a:pt x="22" y="175"/>
                    </a:cubicBezTo>
                    <a:cubicBezTo>
                      <a:pt x="25" y="167"/>
                      <a:pt x="34" y="161"/>
                      <a:pt x="49" y="159"/>
                    </a:cubicBezTo>
                    <a:cubicBezTo>
                      <a:pt x="50" y="159"/>
                      <a:pt x="50" y="159"/>
                      <a:pt x="50" y="159"/>
                    </a:cubicBezTo>
                    <a:cubicBezTo>
                      <a:pt x="188" y="139"/>
                      <a:pt x="188" y="139"/>
                      <a:pt x="188" y="139"/>
                    </a:cubicBezTo>
                    <a:cubicBezTo>
                      <a:pt x="195" y="103"/>
                      <a:pt x="195" y="103"/>
                      <a:pt x="195" y="103"/>
                    </a:cubicBezTo>
                    <a:lnTo>
                      <a:pt x="8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46" name="Freeform 14"/>
              <p:cNvSpPr>
                <a:spLocks/>
              </p:cNvSpPr>
              <p:nvPr/>
            </p:nvSpPr>
            <p:spPr bwMode="auto">
              <a:xfrm>
                <a:off x="3191007" y="887084"/>
                <a:ext cx="55993" cy="51032"/>
              </a:xfrm>
              <a:custGeom>
                <a:avLst/>
                <a:gdLst>
                  <a:gd name="T0" fmla="*/ 183 w 183"/>
                  <a:gd name="T1" fmla="*/ 20 h 167"/>
                  <a:gd name="T2" fmla="*/ 177 w 183"/>
                  <a:gd name="T3" fmla="*/ 152 h 167"/>
                  <a:gd name="T4" fmla="*/ 121 w 183"/>
                  <a:gd name="T5" fmla="*/ 167 h 167"/>
                  <a:gd name="T6" fmla="*/ 115 w 183"/>
                  <a:gd name="T7" fmla="*/ 152 h 167"/>
                  <a:gd name="T8" fmla="*/ 145 w 183"/>
                  <a:gd name="T9" fmla="*/ 134 h 167"/>
                  <a:gd name="T10" fmla="*/ 155 w 183"/>
                  <a:gd name="T11" fmla="*/ 108 h 167"/>
                  <a:gd name="T12" fmla="*/ 155 w 183"/>
                  <a:gd name="T13" fmla="*/ 105 h 167"/>
                  <a:gd name="T14" fmla="*/ 55 w 183"/>
                  <a:gd name="T15" fmla="*/ 101 h 167"/>
                  <a:gd name="T16" fmla="*/ 28 w 183"/>
                  <a:gd name="T17" fmla="*/ 104 h 167"/>
                  <a:gd name="T18" fmla="*/ 22 w 183"/>
                  <a:gd name="T19" fmla="*/ 119 h 167"/>
                  <a:gd name="T20" fmla="*/ 0 w 183"/>
                  <a:gd name="T21" fmla="*/ 117 h 167"/>
                  <a:gd name="T22" fmla="*/ 3 w 183"/>
                  <a:gd name="T23" fmla="*/ 38 h 167"/>
                  <a:gd name="T24" fmla="*/ 25 w 183"/>
                  <a:gd name="T25" fmla="*/ 39 h 167"/>
                  <a:gd name="T26" fmla="*/ 31 w 183"/>
                  <a:gd name="T27" fmla="*/ 54 h 167"/>
                  <a:gd name="T28" fmla="*/ 57 w 183"/>
                  <a:gd name="T29" fmla="*/ 60 h 167"/>
                  <a:gd name="T30" fmla="*/ 156 w 183"/>
                  <a:gd name="T31" fmla="*/ 64 h 167"/>
                  <a:gd name="T32" fmla="*/ 157 w 183"/>
                  <a:gd name="T33" fmla="*/ 62 h 167"/>
                  <a:gd name="T34" fmla="*/ 150 w 183"/>
                  <a:gd name="T35" fmla="*/ 35 h 167"/>
                  <a:gd name="T36" fmla="*/ 122 w 183"/>
                  <a:gd name="T37" fmla="*/ 14 h 167"/>
                  <a:gd name="T38" fmla="*/ 129 w 183"/>
                  <a:gd name="T39" fmla="*/ 0 h 167"/>
                  <a:gd name="T40" fmla="*/ 183 w 183"/>
                  <a:gd name="T41" fmla="*/ 2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3" h="167">
                    <a:moveTo>
                      <a:pt x="183" y="20"/>
                    </a:moveTo>
                    <a:cubicBezTo>
                      <a:pt x="177" y="152"/>
                      <a:pt x="177" y="152"/>
                      <a:pt x="177" y="152"/>
                    </a:cubicBezTo>
                    <a:cubicBezTo>
                      <a:pt x="121" y="167"/>
                      <a:pt x="121" y="167"/>
                      <a:pt x="121" y="167"/>
                    </a:cubicBezTo>
                    <a:cubicBezTo>
                      <a:pt x="115" y="152"/>
                      <a:pt x="115" y="152"/>
                      <a:pt x="115" y="152"/>
                    </a:cubicBezTo>
                    <a:cubicBezTo>
                      <a:pt x="129" y="146"/>
                      <a:pt x="139" y="140"/>
                      <a:pt x="145" y="134"/>
                    </a:cubicBezTo>
                    <a:cubicBezTo>
                      <a:pt x="151" y="127"/>
                      <a:pt x="154" y="118"/>
                      <a:pt x="155" y="108"/>
                    </a:cubicBezTo>
                    <a:cubicBezTo>
                      <a:pt x="155" y="105"/>
                      <a:pt x="155" y="105"/>
                      <a:pt x="155" y="105"/>
                    </a:cubicBezTo>
                    <a:cubicBezTo>
                      <a:pt x="55" y="101"/>
                      <a:pt x="55" y="101"/>
                      <a:pt x="55" y="101"/>
                    </a:cubicBezTo>
                    <a:cubicBezTo>
                      <a:pt x="41" y="100"/>
                      <a:pt x="32" y="101"/>
                      <a:pt x="28" y="104"/>
                    </a:cubicBezTo>
                    <a:cubicBezTo>
                      <a:pt x="24" y="106"/>
                      <a:pt x="22" y="111"/>
                      <a:pt x="22" y="119"/>
                    </a:cubicBezTo>
                    <a:cubicBezTo>
                      <a:pt x="0" y="117"/>
                      <a:pt x="0" y="117"/>
                      <a:pt x="0" y="117"/>
                    </a:cubicBezTo>
                    <a:cubicBezTo>
                      <a:pt x="3" y="38"/>
                      <a:pt x="3" y="38"/>
                      <a:pt x="3" y="38"/>
                    </a:cubicBezTo>
                    <a:cubicBezTo>
                      <a:pt x="25" y="39"/>
                      <a:pt x="25" y="39"/>
                      <a:pt x="25" y="39"/>
                    </a:cubicBezTo>
                    <a:cubicBezTo>
                      <a:pt x="25" y="47"/>
                      <a:pt x="27" y="52"/>
                      <a:pt x="31" y="54"/>
                    </a:cubicBezTo>
                    <a:cubicBezTo>
                      <a:pt x="34" y="57"/>
                      <a:pt x="43" y="59"/>
                      <a:pt x="57" y="60"/>
                    </a:cubicBezTo>
                    <a:cubicBezTo>
                      <a:pt x="156" y="64"/>
                      <a:pt x="156" y="64"/>
                      <a:pt x="156" y="64"/>
                    </a:cubicBezTo>
                    <a:cubicBezTo>
                      <a:pt x="157" y="62"/>
                      <a:pt x="157" y="62"/>
                      <a:pt x="157" y="62"/>
                    </a:cubicBezTo>
                    <a:cubicBezTo>
                      <a:pt x="157" y="51"/>
                      <a:pt x="155" y="42"/>
                      <a:pt x="150" y="35"/>
                    </a:cubicBezTo>
                    <a:cubicBezTo>
                      <a:pt x="144" y="28"/>
                      <a:pt x="135" y="21"/>
                      <a:pt x="122" y="14"/>
                    </a:cubicBezTo>
                    <a:cubicBezTo>
                      <a:pt x="129" y="0"/>
                      <a:pt x="129" y="0"/>
                      <a:pt x="129" y="0"/>
                    </a:cubicBezTo>
                    <a:lnTo>
                      <a:pt x="18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47" name="Freeform 15"/>
              <p:cNvSpPr>
                <a:spLocks/>
              </p:cNvSpPr>
              <p:nvPr/>
            </p:nvSpPr>
            <p:spPr bwMode="auto">
              <a:xfrm>
                <a:off x="3191716" y="938825"/>
                <a:ext cx="58829" cy="52450"/>
              </a:xfrm>
              <a:custGeom>
                <a:avLst/>
                <a:gdLst>
                  <a:gd name="T0" fmla="*/ 177 w 193"/>
                  <a:gd name="T1" fmla="*/ 0 h 172"/>
                  <a:gd name="T2" fmla="*/ 193 w 193"/>
                  <a:gd name="T3" fmla="*/ 131 h 172"/>
                  <a:gd name="T4" fmla="*/ 143 w 193"/>
                  <a:gd name="T5" fmla="*/ 158 h 172"/>
                  <a:gd name="T6" fmla="*/ 132 w 193"/>
                  <a:gd name="T7" fmla="*/ 145 h 172"/>
                  <a:gd name="T8" fmla="*/ 159 w 193"/>
                  <a:gd name="T9" fmla="*/ 114 h 172"/>
                  <a:gd name="T10" fmla="*/ 166 w 193"/>
                  <a:gd name="T11" fmla="*/ 80 h 172"/>
                  <a:gd name="T12" fmla="*/ 160 w 193"/>
                  <a:gd name="T13" fmla="*/ 66 h 172"/>
                  <a:gd name="T14" fmla="*/ 141 w 193"/>
                  <a:gd name="T15" fmla="*/ 65 h 172"/>
                  <a:gd name="T16" fmla="*/ 115 w 193"/>
                  <a:gd name="T17" fmla="*/ 68 h 172"/>
                  <a:gd name="T18" fmla="*/ 116 w 193"/>
                  <a:gd name="T19" fmla="*/ 75 h 172"/>
                  <a:gd name="T20" fmla="*/ 124 w 193"/>
                  <a:gd name="T21" fmla="*/ 91 h 172"/>
                  <a:gd name="T22" fmla="*/ 147 w 193"/>
                  <a:gd name="T23" fmla="*/ 93 h 172"/>
                  <a:gd name="T24" fmla="*/ 149 w 193"/>
                  <a:gd name="T25" fmla="*/ 110 h 172"/>
                  <a:gd name="T26" fmla="*/ 69 w 193"/>
                  <a:gd name="T27" fmla="*/ 120 h 172"/>
                  <a:gd name="T28" fmla="*/ 67 w 193"/>
                  <a:gd name="T29" fmla="*/ 103 h 172"/>
                  <a:gd name="T30" fmla="*/ 89 w 193"/>
                  <a:gd name="T31" fmla="*/ 93 h 172"/>
                  <a:gd name="T32" fmla="*/ 94 w 193"/>
                  <a:gd name="T33" fmla="*/ 78 h 172"/>
                  <a:gd name="T34" fmla="*/ 93 w 193"/>
                  <a:gd name="T35" fmla="*/ 70 h 172"/>
                  <a:gd name="T36" fmla="*/ 51 w 193"/>
                  <a:gd name="T37" fmla="*/ 75 h 172"/>
                  <a:gd name="T38" fmla="*/ 34 w 193"/>
                  <a:gd name="T39" fmla="*/ 81 h 172"/>
                  <a:gd name="T40" fmla="*/ 31 w 193"/>
                  <a:gd name="T41" fmla="*/ 96 h 172"/>
                  <a:gd name="T42" fmla="*/ 48 w 193"/>
                  <a:gd name="T43" fmla="*/ 130 h 172"/>
                  <a:gd name="T44" fmla="*/ 88 w 193"/>
                  <a:gd name="T45" fmla="*/ 155 h 172"/>
                  <a:gd name="T46" fmla="*/ 80 w 193"/>
                  <a:gd name="T47" fmla="*/ 172 h 172"/>
                  <a:gd name="T48" fmla="*/ 17 w 193"/>
                  <a:gd name="T49" fmla="*/ 155 h 172"/>
                  <a:gd name="T50" fmla="*/ 0 w 193"/>
                  <a:gd name="T51" fmla="*/ 21 h 172"/>
                  <a:gd name="T52" fmla="*/ 22 w 193"/>
                  <a:gd name="T53" fmla="*/ 19 h 172"/>
                  <a:gd name="T54" fmla="*/ 30 w 193"/>
                  <a:gd name="T55" fmla="*/ 32 h 172"/>
                  <a:gd name="T56" fmla="*/ 57 w 193"/>
                  <a:gd name="T57" fmla="*/ 33 h 172"/>
                  <a:gd name="T58" fmla="*/ 125 w 193"/>
                  <a:gd name="T59" fmla="*/ 25 h 172"/>
                  <a:gd name="T60" fmla="*/ 152 w 193"/>
                  <a:gd name="T61" fmla="*/ 18 h 172"/>
                  <a:gd name="T62" fmla="*/ 156 w 193"/>
                  <a:gd name="T63" fmla="*/ 3 h 172"/>
                  <a:gd name="T64" fmla="*/ 177 w 193"/>
                  <a:gd name="T65"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72">
                    <a:moveTo>
                      <a:pt x="177" y="0"/>
                    </a:moveTo>
                    <a:cubicBezTo>
                      <a:pt x="193" y="131"/>
                      <a:pt x="193" y="131"/>
                      <a:pt x="193" y="131"/>
                    </a:cubicBezTo>
                    <a:cubicBezTo>
                      <a:pt x="143" y="158"/>
                      <a:pt x="143" y="158"/>
                      <a:pt x="143" y="158"/>
                    </a:cubicBezTo>
                    <a:cubicBezTo>
                      <a:pt x="132" y="145"/>
                      <a:pt x="132" y="145"/>
                      <a:pt x="132" y="145"/>
                    </a:cubicBezTo>
                    <a:cubicBezTo>
                      <a:pt x="145" y="135"/>
                      <a:pt x="154" y="125"/>
                      <a:pt x="159" y="114"/>
                    </a:cubicBezTo>
                    <a:cubicBezTo>
                      <a:pt x="165" y="103"/>
                      <a:pt x="167" y="91"/>
                      <a:pt x="166" y="80"/>
                    </a:cubicBezTo>
                    <a:cubicBezTo>
                      <a:pt x="165" y="73"/>
                      <a:pt x="163" y="68"/>
                      <a:pt x="160" y="66"/>
                    </a:cubicBezTo>
                    <a:cubicBezTo>
                      <a:pt x="157" y="64"/>
                      <a:pt x="150" y="63"/>
                      <a:pt x="141" y="65"/>
                    </a:cubicBezTo>
                    <a:cubicBezTo>
                      <a:pt x="115" y="68"/>
                      <a:pt x="115" y="68"/>
                      <a:pt x="115" y="68"/>
                    </a:cubicBezTo>
                    <a:cubicBezTo>
                      <a:pt x="116" y="75"/>
                      <a:pt x="116" y="75"/>
                      <a:pt x="116" y="75"/>
                    </a:cubicBezTo>
                    <a:cubicBezTo>
                      <a:pt x="117" y="83"/>
                      <a:pt x="120" y="89"/>
                      <a:pt x="124" y="91"/>
                    </a:cubicBezTo>
                    <a:cubicBezTo>
                      <a:pt x="128" y="93"/>
                      <a:pt x="135" y="94"/>
                      <a:pt x="147" y="93"/>
                    </a:cubicBezTo>
                    <a:cubicBezTo>
                      <a:pt x="149" y="110"/>
                      <a:pt x="149" y="110"/>
                      <a:pt x="149" y="110"/>
                    </a:cubicBezTo>
                    <a:cubicBezTo>
                      <a:pt x="69" y="120"/>
                      <a:pt x="69" y="120"/>
                      <a:pt x="69" y="120"/>
                    </a:cubicBezTo>
                    <a:cubicBezTo>
                      <a:pt x="67" y="103"/>
                      <a:pt x="67" y="103"/>
                      <a:pt x="67" y="103"/>
                    </a:cubicBezTo>
                    <a:cubicBezTo>
                      <a:pt x="77" y="101"/>
                      <a:pt x="84" y="97"/>
                      <a:pt x="89" y="93"/>
                    </a:cubicBezTo>
                    <a:cubicBezTo>
                      <a:pt x="93" y="90"/>
                      <a:pt x="94" y="84"/>
                      <a:pt x="94" y="78"/>
                    </a:cubicBezTo>
                    <a:cubicBezTo>
                      <a:pt x="93" y="70"/>
                      <a:pt x="93" y="70"/>
                      <a:pt x="93" y="70"/>
                    </a:cubicBezTo>
                    <a:cubicBezTo>
                      <a:pt x="51" y="75"/>
                      <a:pt x="51" y="75"/>
                      <a:pt x="51" y="75"/>
                    </a:cubicBezTo>
                    <a:cubicBezTo>
                      <a:pt x="42" y="76"/>
                      <a:pt x="36" y="79"/>
                      <a:pt x="34" y="81"/>
                    </a:cubicBezTo>
                    <a:cubicBezTo>
                      <a:pt x="31" y="84"/>
                      <a:pt x="30" y="89"/>
                      <a:pt x="31" y="96"/>
                    </a:cubicBezTo>
                    <a:cubicBezTo>
                      <a:pt x="33" y="108"/>
                      <a:pt x="38" y="119"/>
                      <a:pt x="48" y="130"/>
                    </a:cubicBezTo>
                    <a:cubicBezTo>
                      <a:pt x="58" y="140"/>
                      <a:pt x="72" y="149"/>
                      <a:pt x="88" y="155"/>
                    </a:cubicBezTo>
                    <a:cubicBezTo>
                      <a:pt x="80" y="172"/>
                      <a:pt x="80" y="172"/>
                      <a:pt x="80" y="172"/>
                    </a:cubicBezTo>
                    <a:cubicBezTo>
                      <a:pt x="17" y="155"/>
                      <a:pt x="17" y="155"/>
                      <a:pt x="17" y="155"/>
                    </a:cubicBezTo>
                    <a:cubicBezTo>
                      <a:pt x="0" y="21"/>
                      <a:pt x="0" y="21"/>
                      <a:pt x="0" y="21"/>
                    </a:cubicBezTo>
                    <a:cubicBezTo>
                      <a:pt x="22" y="19"/>
                      <a:pt x="22" y="19"/>
                      <a:pt x="22" y="19"/>
                    </a:cubicBezTo>
                    <a:cubicBezTo>
                      <a:pt x="23" y="26"/>
                      <a:pt x="26" y="30"/>
                      <a:pt x="30" y="32"/>
                    </a:cubicBezTo>
                    <a:cubicBezTo>
                      <a:pt x="34" y="34"/>
                      <a:pt x="43" y="34"/>
                      <a:pt x="57" y="33"/>
                    </a:cubicBezTo>
                    <a:cubicBezTo>
                      <a:pt x="125" y="25"/>
                      <a:pt x="125" y="25"/>
                      <a:pt x="125" y="25"/>
                    </a:cubicBezTo>
                    <a:cubicBezTo>
                      <a:pt x="140" y="23"/>
                      <a:pt x="148" y="21"/>
                      <a:pt x="152" y="18"/>
                    </a:cubicBezTo>
                    <a:cubicBezTo>
                      <a:pt x="155" y="15"/>
                      <a:pt x="156" y="10"/>
                      <a:pt x="156" y="3"/>
                    </a:cubicBezTo>
                    <a:lnTo>
                      <a:pt x="1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48" name="Freeform 16"/>
              <p:cNvSpPr>
                <a:spLocks/>
              </p:cNvSpPr>
              <p:nvPr/>
            </p:nvSpPr>
            <p:spPr bwMode="auto">
              <a:xfrm>
                <a:off x="3207309" y="1010411"/>
                <a:ext cx="61664" cy="55993"/>
              </a:xfrm>
              <a:custGeom>
                <a:avLst/>
                <a:gdLst>
                  <a:gd name="T0" fmla="*/ 190 w 203"/>
                  <a:gd name="T1" fmla="*/ 90 h 183"/>
                  <a:gd name="T2" fmla="*/ 198 w 203"/>
                  <a:gd name="T3" fmla="*/ 90 h 183"/>
                  <a:gd name="T4" fmla="*/ 203 w 203"/>
                  <a:gd name="T5" fmla="*/ 104 h 183"/>
                  <a:gd name="T6" fmla="*/ 152 w 203"/>
                  <a:gd name="T7" fmla="*/ 140 h 183"/>
                  <a:gd name="T8" fmla="*/ 138 w 203"/>
                  <a:gd name="T9" fmla="*/ 125 h 183"/>
                  <a:gd name="T10" fmla="*/ 162 w 203"/>
                  <a:gd name="T11" fmla="*/ 91 h 183"/>
                  <a:gd name="T12" fmla="*/ 163 w 203"/>
                  <a:gd name="T13" fmla="*/ 63 h 183"/>
                  <a:gd name="T14" fmla="*/ 136 w 203"/>
                  <a:gd name="T15" fmla="*/ 42 h 183"/>
                  <a:gd name="T16" fmla="*/ 85 w 203"/>
                  <a:gd name="T17" fmla="*/ 51 h 183"/>
                  <a:gd name="T18" fmla="*/ 42 w 203"/>
                  <a:gd name="T19" fmla="*/ 78 h 183"/>
                  <a:gd name="T20" fmla="*/ 36 w 203"/>
                  <a:gd name="T21" fmla="*/ 111 h 183"/>
                  <a:gd name="T22" fmla="*/ 53 w 203"/>
                  <a:gd name="T23" fmla="*/ 130 h 183"/>
                  <a:gd name="T24" fmla="*/ 77 w 203"/>
                  <a:gd name="T25" fmla="*/ 130 h 183"/>
                  <a:gd name="T26" fmla="*/ 88 w 203"/>
                  <a:gd name="T27" fmla="*/ 121 h 183"/>
                  <a:gd name="T28" fmla="*/ 87 w 203"/>
                  <a:gd name="T29" fmla="*/ 105 h 183"/>
                  <a:gd name="T30" fmla="*/ 107 w 203"/>
                  <a:gd name="T31" fmla="*/ 97 h 183"/>
                  <a:gd name="T32" fmla="*/ 133 w 203"/>
                  <a:gd name="T33" fmla="*/ 166 h 183"/>
                  <a:gd name="T34" fmla="*/ 114 w 203"/>
                  <a:gd name="T35" fmla="*/ 174 h 183"/>
                  <a:gd name="T36" fmla="*/ 102 w 203"/>
                  <a:gd name="T37" fmla="*/ 163 h 183"/>
                  <a:gd name="T38" fmla="*/ 82 w 203"/>
                  <a:gd name="T39" fmla="*/ 167 h 183"/>
                  <a:gd name="T40" fmla="*/ 38 w 203"/>
                  <a:gd name="T41" fmla="*/ 183 h 183"/>
                  <a:gd name="T42" fmla="*/ 29 w 203"/>
                  <a:gd name="T43" fmla="*/ 162 h 183"/>
                  <a:gd name="T44" fmla="*/ 41 w 203"/>
                  <a:gd name="T45" fmla="*/ 150 h 183"/>
                  <a:gd name="T46" fmla="*/ 21 w 203"/>
                  <a:gd name="T47" fmla="*/ 134 h 183"/>
                  <a:gd name="T48" fmla="*/ 8 w 203"/>
                  <a:gd name="T49" fmla="*/ 112 h 183"/>
                  <a:gd name="T50" fmla="*/ 13 w 203"/>
                  <a:gd name="T51" fmla="*/ 54 h 183"/>
                  <a:gd name="T52" fmla="*/ 70 w 203"/>
                  <a:gd name="T53" fmla="*/ 11 h 183"/>
                  <a:gd name="T54" fmla="*/ 140 w 203"/>
                  <a:gd name="T55" fmla="*/ 8 h 183"/>
                  <a:gd name="T56" fmla="*/ 186 w 203"/>
                  <a:gd name="T57" fmla="*/ 53 h 183"/>
                  <a:gd name="T58" fmla="*/ 190 w 203"/>
                  <a:gd name="T59" fmla="*/ 70 h 183"/>
                  <a:gd name="T60" fmla="*/ 190 w 203"/>
                  <a:gd name="T61" fmla="*/ 9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3" h="183">
                    <a:moveTo>
                      <a:pt x="190" y="90"/>
                    </a:moveTo>
                    <a:cubicBezTo>
                      <a:pt x="198" y="90"/>
                      <a:pt x="198" y="90"/>
                      <a:pt x="198" y="90"/>
                    </a:cubicBezTo>
                    <a:cubicBezTo>
                      <a:pt x="203" y="104"/>
                      <a:pt x="203" y="104"/>
                      <a:pt x="203" y="104"/>
                    </a:cubicBezTo>
                    <a:cubicBezTo>
                      <a:pt x="152" y="140"/>
                      <a:pt x="152" y="140"/>
                      <a:pt x="152" y="140"/>
                    </a:cubicBezTo>
                    <a:cubicBezTo>
                      <a:pt x="138" y="125"/>
                      <a:pt x="138" y="125"/>
                      <a:pt x="138" y="125"/>
                    </a:cubicBezTo>
                    <a:cubicBezTo>
                      <a:pt x="150" y="112"/>
                      <a:pt x="158" y="101"/>
                      <a:pt x="162" y="91"/>
                    </a:cubicBezTo>
                    <a:cubicBezTo>
                      <a:pt x="166" y="81"/>
                      <a:pt x="166" y="72"/>
                      <a:pt x="163" y="63"/>
                    </a:cubicBezTo>
                    <a:cubicBezTo>
                      <a:pt x="158" y="51"/>
                      <a:pt x="149" y="44"/>
                      <a:pt x="136" y="42"/>
                    </a:cubicBezTo>
                    <a:cubicBezTo>
                      <a:pt x="122" y="40"/>
                      <a:pt x="105" y="43"/>
                      <a:pt x="85" y="51"/>
                    </a:cubicBezTo>
                    <a:cubicBezTo>
                      <a:pt x="64" y="59"/>
                      <a:pt x="50" y="68"/>
                      <a:pt x="42" y="78"/>
                    </a:cubicBezTo>
                    <a:cubicBezTo>
                      <a:pt x="34" y="88"/>
                      <a:pt x="32" y="99"/>
                      <a:pt x="36" y="111"/>
                    </a:cubicBezTo>
                    <a:cubicBezTo>
                      <a:pt x="40" y="120"/>
                      <a:pt x="45" y="126"/>
                      <a:pt x="53" y="130"/>
                    </a:cubicBezTo>
                    <a:cubicBezTo>
                      <a:pt x="60" y="133"/>
                      <a:pt x="68" y="133"/>
                      <a:pt x="77" y="130"/>
                    </a:cubicBezTo>
                    <a:cubicBezTo>
                      <a:pt x="83" y="127"/>
                      <a:pt x="87" y="124"/>
                      <a:pt x="88" y="121"/>
                    </a:cubicBezTo>
                    <a:cubicBezTo>
                      <a:pt x="90" y="117"/>
                      <a:pt x="89" y="112"/>
                      <a:pt x="87" y="105"/>
                    </a:cubicBezTo>
                    <a:cubicBezTo>
                      <a:pt x="107" y="97"/>
                      <a:pt x="107" y="97"/>
                      <a:pt x="107" y="97"/>
                    </a:cubicBezTo>
                    <a:cubicBezTo>
                      <a:pt x="133" y="166"/>
                      <a:pt x="133" y="166"/>
                      <a:pt x="133" y="166"/>
                    </a:cubicBezTo>
                    <a:cubicBezTo>
                      <a:pt x="114" y="174"/>
                      <a:pt x="114" y="174"/>
                      <a:pt x="114" y="174"/>
                    </a:cubicBezTo>
                    <a:cubicBezTo>
                      <a:pt x="110" y="167"/>
                      <a:pt x="106" y="164"/>
                      <a:pt x="102" y="163"/>
                    </a:cubicBezTo>
                    <a:cubicBezTo>
                      <a:pt x="98" y="162"/>
                      <a:pt x="91" y="163"/>
                      <a:pt x="82" y="167"/>
                    </a:cubicBezTo>
                    <a:cubicBezTo>
                      <a:pt x="38" y="183"/>
                      <a:pt x="38" y="183"/>
                      <a:pt x="38" y="183"/>
                    </a:cubicBezTo>
                    <a:cubicBezTo>
                      <a:pt x="29" y="162"/>
                      <a:pt x="29" y="162"/>
                      <a:pt x="29" y="162"/>
                    </a:cubicBezTo>
                    <a:cubicBezTo>
                      <a:pt x="41" y="150"/>
                      <a:pt x="41" y="150"/>
                      <a:pt x="41" y="150"/>
                    </a:cubicBezTo>
                    <a:cubicBezTo>
                      <a:pt x="33" y="146"/>
                      <a:pt x="26" y="140"/>
                      <a:pt x="21" y="134"/>
                    </a:cubicBezTo>
                    <a:cubicBezTo>
                      <a:pt x="16" y="128"/>
                      <a:pt x="11" y="121"/>
                      <a:pt x="8" y="112"/>
                    </a:cubicBezTo>
                    <a:cubicBezTo>
                      <a:pt x="0" y="92"/>
                      <a:pt x="2" y="72"/>
                      <a:pt x="13" y="54"/>
                    </a:cubicBezTo>
                    <a:cubicBezTo>
                      <a:pt x="25" y="35"/>
                      <a:pt x="44" y="21"/>
                      <a:pt x="70" y="11"/>
                    </a:cubicBezTo>
                    <a:cubicBezTo>
                      <a:pt x="96" y="1"/>
                      <a:pt x="119" y="0"/>
                      <a:pt x="140" y="8"/>
                    </a:cubicBezTo>
                    <a:cubicBezTo>
                      <a:pt x="162" y="16"/>
                      <a:pt x="177" y="31"/>
                      <a:pt x="186" y="53"/>
                    </a:cubicBezTo>
                    <a:cubicBezTo>
                      <a:pt x="188" y="59"/>
                      <a:pt x="189" y="65"/>
                      <a:pt x="190" y="70"/>
                    </a:cubicBezTo>
                    <a:cubicBezTo>
                      <a:pt x="190" y="76"/>
                      <a:pt x="190" y="83"/>
                      <a:pt x="190" y="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49" name="Freeform 17"/>
              <p:cNvSpPr>
                <a:spLocks noEditPoints="1"/>
              </p:cNvSpPr>
              <p:nvPr/>
            </p:nvSpPr>
            <p:spPr bwMode="auto">
              <a:xfrm>
                <a:off x="3225028" y="1051520"/>
                <a:ext cx="65916" cy="73713"/>
              </a:xfrm>
              <a:custGeom>
                <a:avLst/>
                <a:gdLst>
                  <a:gd name="T0" fmla="*/ 147 w 216"/>
                  <a:gd name="T1" fmla="*/ 75 h 242"/>
                  <a:gd name="T2" fmla="*/ 165 w 216"/>
                  <a:gd name="T3" fmla="*/ 69 h 242"/>
                  <a:gd name="T4" fmla="*/ 176 w 216"/>
                  <a:gd name="T5" fmla="*/ 81 h 242"/>
                  <a:gd name="T6" fmla="*/ 182 w 216"/>
                  <a:gd name="T7" fmla="*/ 107 h 242"/>
                  <a:gd name="T8" fmla="*/ 169 w 216"/>
                  <a:gd name="T9" fmla="*/ 124 h 242"/>
                  <a:gd name="T10" fmla="*/ 145 w 216"/>
                  <a:gd name="T11" fmla="*/ 124 h 242"/>
                  <a:gd name="T12" fmla="*/ 122 w 216"/>
                  <a:gd name="T13" fmla="*/ 98 h 242"/>
                  <a:gd name="T14" fmla="*/ 120 w 216"/>
                  <a:gd name="T15" fmla="*/ 93 h 242"/>
                  <a:gd name="T16" fmla="*/ 118 w 216"/>
                  <a:gd name="T17" fmla="*/ 90 h 242"/>
                  <a:gd name="T18" fmla="*/ 147 w 216"/>
                  <a:gd name="T19" fmla="*/ 75 h 242"/>
                  <a:gd name="T20" fmla="*/ 137 w 216"/>
                  <a:gd name="T21" fmla="*/ 11 h 242"/>
                  <a:gd name="T22" fmla="*/ 140 w 216"/>
                  <a:gd name="T23" fmla="*/ 27 h 242"/>
                  <a:gd name="T24" fmla="*/ 118 w 216"/>
                  <a:gd name="T25" fmla="*/ 43 h 242"/>
                  <a:gd name="T26" fmla="*/ 57 w 216"/>
                  <a:gd name="T27" fmla="*/ 76 h 242"/>
                  <a:gd name="T28" fmla="*/ 32 w 216"/>
                  <a:gd name="T29" fmla="*/ 85 h 242"/>
                  <a:gd name="T30" fmla="*/ 19 w 216"/>
                  <a:gd name="T31" fmla="*/ 75 h 242"/>
                  <a:gd name="T32" fmla="*/ 0 w 216"/>
                  <a:gd name="T33" fmla="*/ 85 h 242"/>
                  <a:gd name="T34" fmla="*/ 39 w 216"/>
                  <a:gd name="T35" fmla="*/ 155 h 242"/>
                  <a:gd name="T36" fmla="*/ 58 w 216"/>
                  <a:gd name="T37" fmla="*/ 145 h 242"/>
                  <a:gd name="T38" fmla="*/ 56 w 216"/>
                  <a:gd name="T39" fmla="*/ 128 h 242"/>
                  <a:gd name="T40" fmla="*/ 77 w 216"/>
                  <a:gd name="T41" fmla="*/ 112 h 242"/>
                  <a:gd name="T42" fmla="*/ 97 w 216"/>
                  <a:gd name="T43" fmla="*/ 102 h 242"/>
                  <a:gd name="T44" fmla="*/ 105 w 216"/>
                  <a:gd name="T45" fmla="*/ 116 h 242"/>
                  <a:gd name="T46" fmla="*/ 61 w 216"/>
                  <a:gd name="T47" fmla="*/ 197 h 242"/>
                  <a:gd name="T48" fmla="*/ 86 w 216"/>
                  <a:gd name="T49" fmla="*/ 242 h 242"/>
                  <a:gd name="T50" fmla="*/ 105 w 216"/>
                  <a:gd name="T51" fmla="*/ 231 h 242"/>
                  <a:gd name="T52" fmla="*/ 102 w 216"/>
                  <a:gd name="T53" fmla="*/ 216 h 242"/>
                  <a:gd name="T54" fmla="*/ 107 w 216"/>
                  <a:gd name="T55" fmla="*/ 200 h 242"/>
                  <a:gd name="T56" fmla="*/ 130 w 216"/>
                  <a:gd name="T57" fmla="*/ 151 h 242"/>
                  <a:gd name="T58" fmla="*/ 159 w 216"/>
                  <a:gd name="T59" fmla="*/ 167 h 242"/>
                  <a:gd name="T60" fmla="*/ 190 w 216"/>
                  <a:gd name="T61" fmla="*/ 161 h 242"/>
                  <a:gd name="T62" fmla="*/ 214 w 216"/>
                  <a:gd name="T63" fmla="*/ 129 h 242"/>
                  <a:gd name="T64" fmla="*/ 201 w 216"/>
                  <a:gd name="T65" fmla="*/ 80 h 242"/>
                  <a:gd name="T66" fmla="*/ 157 w 216"/>
                  <a:gd name="T67" fmla="*/ 0 h 242"/>
                  <a:gd name="T68" fmla="*/ 137 w 216"/>
                  <a:gd name="T69" fmla="*/ 1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6" h="242">
                    <a:moveTo>
                      <a:pt x="147" y="75"/>
                    </a:moveTo>
                    <a:cubicBezTo>
                      <a:pt x="155" y="70"/>
                      <a:pt x="161" y="68"/>
                      <a:pt x="165" y="69"/>
                    </a:cubicBezTo>
                    <a:cubicBezTo>
                      <a:pt x="169" y="70"/>
                      <a:pt x="172" y="74"/>
                      <a:pt x="176" y="81"/>
                    </a:cubicBezTo>
                    <a:cubicBezTo>
                      <a:pt x="181" y="90"/>
                      <a:pt x="183" y="99"/>
                      <a:pt x="182" y="107"/>
                    </a:cubicBezTo>
                    <a:cubicBezTo>
                      <a:pt x="180" y="114"/>
                      <a:pt x="176" y="120"/>
                      <a:pt x="169" y="124"/>
                    </a:cubicBezTo>
                    <a:cubicBezTo>
                      <a:pt x="160" y="129"/>
                      <a:pt x="152" y="129"/>
                      <a:pt x="145" y="124"/>
                    </a:cubicBezTo>
                    <a:cubicBezTo>
                      <a:pt x="137" y="120"/>
                      <a:pt x="129" y="111"/>
                      <a:pt x="122" y="98"/>
                    </a:cubicBezTo>
                    <a:cubicBezTo>
                      <a:pt x="121" y="96"/>
                      <a:pt x="120" y="94"/>
                      <a:pt x="120" y="93"/>
                    </a:cubicBezTo>
                    <a:cubicBezTo>
                      <a:pt x="119" y="92"/>
                      <a:pt x="119" y="91"/>
                      <a:pt x="118" y="90"/>
                    </a:cubicBezTo>
                    <a:lnTo>
                      <a:pt x="147" y="75"/>
                    </a:lnTo>
                    <a:close/>
                    <a:moveTo>
                      <a:pt x="137" y="11"/>
                    </a:moveTo>
                    <a:cubicBezTo>
                      <a:pt x="141" y="18"/>
                      <a:pt x="141" y="23"/>
                      <a:pt x="140" y="27"/>
                    </a:cubicBezTo>
                    <a:cubicBezTo>
                      <a:pt x="137" y="31"/>
                      <a:pt x="130" y="37"/>
                      <a:pt x="118" y="43"/>
                    </a:cubicBezTo>
                    <a:cubicBezTo>
                      <a:pt x="57" y="76"/>
                      <a:pt x="57" y="76"/>
                      <a:pt x="57" y="76"/>
                    </a:cubicBezTo>
                    <a:cubicBezTo>
                      <a:pt x="45" y="83"/>
                      <a:pt x="37" y="86"/>
                      <a:pt x="32" y="85"/>
                    </a:cubicBezTo>
                    <a:cubicBezTo>
                      <a:pt x="27" y="85"/>
                      <a:pt x="23" y="81"/>
                      <a:pt x="19" y="75"/>
                    </a:cubicBezTo>
                    <a:cubicBezTo>
                      <a:pt x="0" y="85"/>
                      <a:pt x="0" y="85"/>
                      <a:pt x="0" y="85"/>
                    </a:cubicBezTo>
                    <a:cubicBezTo>
                      <a:pt x="39" y="155"/>
                      <a:pt x="39" y="155"/>
                      <a:pt x="39" y="155"/>
                    </a:cubicBezTo>
                    <a:cubicBezTo>
                      <a:pt x="58" y="145"/>
                      <a:pt x="58" y="145"/>
                      <a:pt x="58" y="145"/>
                    </a:cubicBezTo>
                    <a:cubicBezTo>
                      <a:pt x="54" y="138"/>
                      <a:pt x="54" y="133"/>
                      <a:pt x="56" y="128"/>
                    </a:cubicBezTo>
                    <a:cubicBezTo>
                      <a:pt x="58" y="124"/>
                      <a:pt x="65" y="119"/>
                      <a:pt x="77" y="112"/>
                    </a:cubicBezTo>
                    <a:cubicBezTo>
                      <a:pt x="97" y="102"/>
                      <a:pt x="97" y="102"/>
                      <a:pt x="97" y="102"/>
                    </a:cubicBezTo>
                    <a:cubicBezTo>
                      <a:pt x="105" y="116"/>
                      <a:pt x="105" y="116"/>
                      <a:pt x="105" y="116"/>
                    </a:cubicBezTo>
                    <a:cubicBezTo>
                      <a:pt x="61" y="197"/>
                      <a:pt x="61" y="197"/>
                      <a:pt x="61" y="197"/>
                    </a:cubicBezTo>
                    <a:cubicBezTo>
                      <a:pt x="86" y="242"/>
                      <a:pt x="86" y="242"/>
                      <a:pt x="86" y="242"/>
                    </a:cubicBezTo>
                    <a:cubicBezTo>
                      <a:pt x="105" y="231"/>
                      <a:pt x="105" y="231"/>
                      <a:pt x="105" y="231"/>
                    </a:cubicBezTo>
                    <a:cubicBezTo>
                      <a:pt x="103" y="226"/>
                      <a:pt x="102" y="221"/>
                      <a:pt x="102" y="216"/>
                    </a:cubicBezTo>
                    <a:cubicBezTo>
                      <a:pt x="102" y="212"/>
                      <a:pt x="104" y="207"/>
                      <a:pt x="107" y="200"/>
                    </a:cubicBezTo>
                    <a:cubicBezTo>
                      <a:pt x="130" y="151"/>
                      <a:pt x="130" y="151"/>
                      <a:pt x="130" y="151"/>
                    </a:cubicBezTo>
                    <a:cubicBezTo>
                      <a:pt x="140" y="160"/>
                      <a:pt x="150" y="165"/>
                      <a:pt x="159" y="167"/>
                    </a:cubicBezTo>
                    <a:cubicBezTo>
                      <a:pt x="169" y="168"/>
                      <a:pt x="179" y="167"/>
                      <a:pt x="190" y="161"/>
                    </a:cubicBezTo>
                    <a:cubicBezTo>
                      <a:pt x="204" y="153"/>
                      <a:pt x="212" y="143"/>
                      <a:pt x="214" y="129"/>
                    </a:cubicBezTo>
                    <a:cubicBezTo>
                      <a:pt x="216" y="116"/>
                      <a:pt x="211" y="100"/>
                      <a:pt x="201" y="80"/>
                    </a:cubicBezTo>
                    <a:cubicBezTo>
                      <a:pt x="157" y="0"/>
                      <a:pt x="157" y="0"/>
                      <a:pt x="157" y="0"/>
                    </a:cubicBezTo>
                    <a:lnTo>
                      <a:pt x="137"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50" name="Freeform 18"/>
              <p:cNvSpPr>
                <a:spLocks/>
              </p:cNvSpPr>
              <p:nvPr/>
            </p:nvSpPr>
            <p:spPr bwMode="auto">
              <a:xfrm>
                <a:off x="3254797" y="1097591"/>
                <a:ext cx="58120" cy="51741"/>
              </a:xfrm>
              <a:custGeom>
                <a:avLst/>
                <a:gdLst>
                  <a:gd name="T0" fmla="*/ 145 w 193"/>
                  <a:gd name="T1" fmla="*/ 0 h 169"/>
                  <a:gd name="T2" fmla="*/ 193 w 193"/>
                  <a:gd name="T3" fmla="*/ 66 h 169"/>
                  <a:gd name="T4" fmla="*/ 175 w 193"/>
                  <a:gd name="T5" fmla="*/ 79 h 169"/>
                  <a:gd name="T6" fmla="*/ 161 w 193"/>
                  <a:gd name="T7" fmla="*/ 69 h 169"/>
                  <a:gd name="T8" fmla="*/ 137 w 193"/>
                  <a:gd name="T9" fmla="*/ 82 h 169"/>
                  <a:gd name="T10" fmla="*/ 81 w 193"/>
                  <a:gd name="T11" fmla="*/ 121 h 169"/>
                  <a:gd name="T12" fmla="*/ 62 w 193"/>
                  <a:gd name="T13" fmla="*/ 140 h 169"/>
                  <a:gd name="T14" fmla="*/ 66 w 193"/>
                  <a:gd name="T15" fmla="*/ 157 h 169"/>
                  <a:gd name="T16" fmla="*/ 48 w 193"/>
                  <a:gd name="T17" fmla="*/ 169 h 169"/>
                  <a:gd name="T18" fmla="*/ 0 w 193"/>
                  <a:gd name="T19" fmla="*/ 104 h 169"/>
                  <a:gd name="T20" fmla="*/ 18 w 193"/>
                  <a:gd name="T21" fmla="*/ 91 h 169"/>
                  <a:gd name="T22" fmla="*/ 33 w 193"/>
                  <a:gd name="T23" fmla="*/ 100 h 169"/>
                  <a:gd name="T24" fmla="*/ 57 w 193"/>
                  <a:gd name="T25" fmla="*/ 88 h 169"/>
                  <a:gd name="T26" fmla="*/ 112 w 193"/>
                  <a:gd name="T27" fmla="*/ 48 h 169"/>
                  <a:gd name="T28" fmla="*/ 132 w 193"/>
                  <a:gd name="T29" fmla="*/ 29 h 169"/>
                  <a:gd name="T30" fmla="*/ 127 w 193"/>
                  <a:gd name="T31" fmla="*/ 13 h 169"/>
                  <a:gd name="T32" fmla="*/ 145 w 193"/>
                  <a:gd name="T33"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3" h="169">
                    <a:moveTo>
                      <a:pt x="145" y="0"/>
                    </a:moveTo>
                    <a:cubicBezTo>
                      <a:pt x="193" y="66"/>
                      <a:pt x="193" y="66"/>
                      <a:pt x="193" y="66"/>
                    </a:cubicBezTo>
                    <a:cubicBezTo>
                      <a:pt x="175" y="79"/>
                      <a:pt x="175" y="79"/>
                      <a:pt x="175" y="79"/>
                    </a:cubicBezTo>
                    <a:cubicBezTo>
                      <a:pt x="170" y="72"/>
                      <a:pt x="166" y="69"/>
                      <a:pt x="161" y="69"/>
                    </a:cubicBezTo>
                    <a:cubicBezTo>
                      <a:pt x="156" y="69"/>
                      <a:pt x="148" y="74"/>
                      <a:pt x="137" y="82"/>
                    </a:cubicBezTo>
                    <a:cubicBezTo>
                      <a:pt x="81" y="121"/>
                      <a:pt x="81" y="121"/>
                      <a:pt x="81" y="121"/>
                    </a:cubicBezTo>
                    <a:cubicBezTo>
                      <a:pt x="70" y="130"/>
                      <a:pt x="63" y="136"/>
                      <a:pt x="62" y="140"/>
                    </a:cubicBezTo>
                    <a:cubicBezTo>
                      <a:pt x="60" y="145"/>
                      <a:pt x="62" y="150"/>
                      <a:pt x="66" y="157"/>
                    </a:cubicBezTo>
                    <a:cubicBezTo>
                      <a:pt x="48" y="169"/>
                      <a:pt x="48" y="169"/>
                      <a:pt x="48" y="169"/>
                    </a:cubicBezTo>
                    <a:cubicBezTo>
                      <a:pt x="0" y="104"/>
                      <a:pt x="0" y="104"/>
                      <a:pt x="0" y="104"/>
                    </a:cubicBezTo>
                    <a:cubicBezTo>
                      <a:pt x="18" y="91"/>
                      <a:pt x="18" y="91"/>
                      <a:pt x="18" y="91"/>
                    </a:cubicBezTo>
                    <a:cubicBezTo>
                      <a:pt x="23" y="97"/>
                      <a:pt x="28" y="100"/>
                      <a:pt x="33" y="100"/>
                    </a:cubicBezTo>
                    <a:cubicBezTo>
                      <a:pt x="37" y="100"/>
                      <a:pt x="45" y="96"/>
                      <a:pt x="57" y="88"/>
                    </a:cubicBezTo>
                    <a:cubicBezTo>
                      <a:pt x="112" y="48"/>
                      <a:pt x="112" y="48"/>
                      <a:pt x="112" y="48"/>
                    </a:cubicBezTo>
                    <a:cubicBezTo>
                      <a:pt x="124" y="40"/>
                      <a:pt x="130" y="34"/>
                      <a:pt x="132" y="29"/>
                    </a:cubicBezTo>
                    <a:cubicBezTo>
                      <a:pt x="133" y="25"/>
                      <a:pt x="132" y="20"/>
                      <a:pt x="127" y="13"/>
                    </a:cubicBezTo>
                    <a:lnTo>
                      <a:pt x="1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51" name="Freeform 19"/>
              <p:cNvSpPr>
                <a:spLocks noEditPoints="1"/>
              </p:cNvSpPr>
              <p:nvPr/>
            </p:nvSpPr>
            <p:spPr bwMode="auto">
              <a:xfrm>
                <a:off x="3273934" y="1120272"/>
                <a:ext cx="65916" cy="65208"/>
              </a:xfrm>
              <a:custGeom>
                <a:avLst/>
                <a:gdLst>
                  <a:gd name="T0" fmla="*/ 142 w 215"/>
                  <a:gd name="T1" fmla="*/ 74 h 213"/>
                  <a:gd name="T2" fmla="*/ 159 w 215"/>
                  <a:gd name="T3" fmla="*/ 65 h 213"/>
                  <a:gd name="T4" fmla="*/ 170 w 215"/>
                  <a:gd name="T5" fmla="*/ 74 h 213"/>
                  <a:gd name="T6" fmla="*/ 179 w 215"/>
                  <a:gd name="T7" fmla="*/ 113 h 213"/>
                  <a:gd name="T8" fmla="*/ 149 w 215"/>
                  <a:gd name="T9" fmla="*/ 154 h 213"/>
                  <a:gd name="T10" fmla="*/ 102 w 215"/>
                  <a:gd name="T11" fmla="*/ 174 h 213"/>
                  <a:gd name="T12" fmla="*/ 65 w 215"/>
                  <a:gd name="T13" fmla="*/ 157 h 213"/>
                  <a:gd name="T14" fmla="*/ 60 w 215"/>
                  <a:gd name="T15" fmla="*/ 144 h 213"/>
                  <a:gd name="T16" fmla="*/ 72 w 215"/>
                  <a:gd name="T17" fmla="*/ 130 h 213"/>
                  <a:gd name="T18" fmla="*/ 142 w 215"/>
                  <a:gd name="T19" fmla="*/ 74 h 213"/>
                  <a:gd name="T20" fmla="*/ 122 w 215"/>
                  <a:gd name="T21" fmla="*/ 14 h 213"/>
                  <a:gd name="T22" fmla="*/ 126 w 215"/>
                  <a:gd name="T23" fmla="*/ 28 h 213"/>
                  <a:gd name="T24" fmla="*/ 107 w 215"/>
                  <a:gd name="T25" fmla="*/ 48 h 213"/>
                  <a:gd name="T26" fmla="*/ 54 w 215"/>
                  <a:gd name="T27" fmla="*/ 91 h 213"/>
                  <a:gd name="T28" fmla="*/ 30 w 215"/>
                  <a:gd name="T29" fmla="*/ 105 h 213"/>
                  <a:gd name="T30" fmla="*/ 17 w 215"/>
                  <a:gd name="T31" fmla="*/ 97 h 213"/>
                  <a:gd name="T32" fmla="*/ 0 w 215"/>
                  <a:gd name="T33" fmla="*/ 111 h 213"/>
                  <a:gd name="T34" fmla="*/ 49 w 215"/>
                  <a:gd name="T35" fmla="*/ 172 h 213"/>
                  <a:gd name="T36" fmla="*/ 110 w 215"/>
                  <a:gd name="T37" fmla="*/ 211 h 213"/>
                  <a:gd name="T38" fmla="*/ 177 w 215"/>
                  <a:gd name="T39" fmla="*/ 188 h 213"/>
                  <a:gd name="T40" fmla="*/ 213 w 215"/>
                  <a:gd name="T41" fmla="*/ 128 h 213"/>
                  <a:gd name="T42" fmla="*/ 188 w 215"/>
                  <a:gd name="T43" fmla="*/ 61 h 213"/>
                  <a:gd name="T44" fmla="*/ 139 w 215"/>
                  <a:gd name="T45" fmla="*/ 0 h 213"/>
                  <a:gd name="T46" fmla="*/ 122 w 215"/>
                  <a:gd name="T47" fmla="*/ 1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5" h="213">
                    <a:moveTo>
                      <a:pt x="142" y="74"/>
                    </a:moveTo>
                    <a:cubicBezTo>
                      <a:pt x="150" y="68"/>
                      <a:pt x="155" y="65"/>
                      <a:pt x="159" y="65"/>
                    </a:cubicBezTo>
                    <a:cubicBezTo>
                      <a:pt x="162" y="66"/>
                      <a:pt x="166" y="68"/>
                      <a:pt x="170" y="74"/>
                    </a:cubicBezTo>
                    <a:cubicBezTo>
                      <a:pt x="180" y="86"/>
                      <a:pt x="183" y="99"/>
                      <a:pt x="179" y="113"/>
                    </a:cubicBezTo>
                    <a:cubicBezTo>
                      <a:pt x="176" y="127"/>
                      <a:pt x="166" y="141"/>
                      <a:pt x="149" y="154"/>
                    </a:cubicBezTo>
                    <a:cubicBezTo>
                      <a:pt x="133" y="167"/>
                      <a:pt x="117" y="174"/>
                      <a:pt x="102" y="174"/>
                    </a:cubicBezTo>
                    <a:cubicBezTo>
                      <a:pt x="87" y="175"/>
                      <a:pt x="75" y="169"/>
                      <a:pt x="65" y="157"/>
                    </a:cubicBezTo>
                    <a:cubicBezTo>
                      <a:pt x="61" y="152"/>
                      <a:pt x="59" y="148"/>
                      <a:pt x="60" y="144"/>
                    </a:cubicBezTo>
                    <a:cubicBezTo>
                      <a:pt x="60" y="141"/>
                      <a:pt x="64" y="136"/>
                      <a:pt x="72" y="130"/>
                    </a:cubicBezTo>
                    <a:lnTo>
                      <a:pt x="142" y="74"/>
                    </a:lnTo>
                    <a:close/>
                    <a:moveTo>
                      <a:pt x="122" y="14"/>
                    </a:moveTo>
                    <a:cubicBezTo>
                      <a:pt x="126" y="20"/>
                      <a:pt x="128" y="24"/>
                      <a:pt x="126" y="28"/>
                    </a:cubicBezTo>
                    <a:cubicBezTo>
                      <a:pt x="125" y="33"/>
                      <a:pt x="119" y="39"/>
                      <a:pt x="107" y="48"/>
                    </a:cubicBezTo>
                    <a:cubicBezTo>
                      <a:pt x="54" y="91"/>
                      <a:pt x="54" y="91"/>
                      <a:pt x="54" y="91"/>
                    </a:cubicBezTo>
                    <a:cubicBezTo>
                      <a:pt x="43" y="100"/>
                      <a:pt x="35" y="105"/>
                      <a:pt x="30" y="105"/>
                    </a:cubicBezTo>
                    <a:cubicBezTo>
                      <a:pt x="26" y="106"/>
                      <a:pt x="21" y="103"/>
                      <a:pt x="17" y="97"/>
                    </a:cubicBezTo>
                    <a:cubicBezTo>
                      <a:pt x="0" y="111"/>
                      <a:pt x="0" y="111"/>
                      <a:pt x="0" y="111"/>
                    </a:cubicBezTo>
                    <a:cubicBezTo>
                      <a:pt x="49" y="172"/>
                      <a:pt x="49" y="172"/>
                      <a:pt x="49" y="172"/>
                    </a:cubicBezTo>
                    <a:cubicBezTo>
                      <a:pt x="68" y="195"/>
                      <a:pt x="88" y="208"/>
                      <a:pt x="110" y="211"/>
                    </a:cubicBezTo>
                    <a:cubicBezTo>
                      <a:pt x="132" y="213"/>
                      <a:pt x="154" y="206"/>
                      <a:pt x="177" y="188"/>
                    </a:cubicBezTo>
                    <a:cubicBezTo>
                      <a:pt x="199" y="170"/>
                      <a:pt x="211" y="150"/>
                      <a:pt x="213" y="128"/>
                    </a:cubicBezTo>
                    <a:cubicBezTo>
                      <a:pt x="215" y="107"/>
                      <a:pt x="207" y="84"/>
                      <a:pt x="188" y="61"/>
                    </a:cubicBezTo>
                    <a:cubicBezTo>
                      <a:pt x="139" y="0"/>
                      <a:pt x="139" y="0"/>
                      <a:pt x="139" y="0"/>
                    </a:cubicBezTo>
                    <a:lnTo>
                      <a:pt x="12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52" name="Freeform 20"/>
              <p:cNvSpPr>
                <a:spLocks/>
              </p:cNvSpPr>
              <p:nvPr/>
            </p:nvSpPr>
            <p:spPr bwMode="auto">
              <a:xfrm>
                <a:off x="3340559" y="1179809"/>
                <a:ext cx="57411" cy="56702"/>
              </a:xfrm>
              <a:custGeom>
                <a:avLst/>
                <a:gdLst>
                  <a:gd name="T0" fmla="*/ 170 w 189"/>
                  <a:gd name="T1" fmla="*/ 52 h 186"/>
                  <a:gd name="T2" fmla="*/ 179 w 189"/>
                  <a:gd name="T3" fmla="*/ 45 h 186"/>
                  <a:gd name="T4" fmla="*/ 189 w 189"/>
                  <a:gd name="T5" fmla="*/ 53 h 186"/>
                  <a:gd name="T6" fmla="*/ 166 w 189"/>
                  <a:gd name="T7" fmla="*/ 117 h 186"/>
                  <a:gd name="T8" fmla="*/ 149 w 189"/>
                  <a:gd name="T9" fmla="*/ 112 h 186"/>
                  <a:gd name="T10" fmla="*/ 152 w 189"/>
                  <a:gd name="T11" fmla="*/ 70 h 186"/>
                  <a:gd name="T12" fmla="*/ 136 w 189"/>
                  <a:gd name="T13" fmla="*/ 42 h 186"/>
                  <a:gd name="T14" fmla="*/ 100 w 189"/>
                  <a:gd name="T15" fmla="*/ 37 h 186"/>
                  <a:gd name="T16" fmla="*/ 60 w 189"/>
                  <a:gd name="T17" fmla="*/ 70 h 186"/>
                  <a:gd name="T18" fmla="*/ 39 w 189"/>
                  <a:gd name="T19" fmla="*/ 117 h 186"/>
                  <a:gd name="T20" fmla="*/ 55 w 189"/>
                  <a:gd name="T21" fmla="*/ 152 h 186"/>
                  <a:gd name="T22" fmla="*/ 86 w 189"/>
                  <a:gd name="T23" fmla="*/ 161 h 186"/>
                  <a:gd name="T24" fmla="*/ 122 w 189"/>
                  <a:gd name="T25" fmla="*/ 153 h 186"/>
                  <a:gd name="T26" fmla="*/ 132 w 189"/>
                  <a:gd name="T27" fmla="*/ 172 h 186"/>
                  <a:gd name="T28" fmla="*/ 81 w 189"/>
                  <a:gd name="T29" fmla="*/ 186 h 186"/>
                  <a:gd name="T30" fmla="*/ 35 w 189"/>
                  <a:gd name="T31" fmla="*/ 168 h 186"/>
                  <a:gd name="T32" fmla="*/ 2 w 189"/>
                  <a:gd name="T33" fmla="*/ 111 h 186"/>
                  <a:gd name="T34" fmla="*/ 24 w 189"/>
                  <a:gd name="T35" fmla="*/ 43 h 186"/>
                  <a:gd name="T36" fmla="*/ 83 w 189"/>
                  <a:gd name="T37" fmla="*/ 5 h 186"/>
                  <a:gd name="T38" fmla="*/ 147 w 189"/>
                  <a:gd name="T39" fmla="*/ 20 h 186"/>
                  <a:gd name="T40" fmla="*/ 160 w 189"/>
                  <a:gd name="T41" fmla="*/ 34 h 186"/>
                  <a:gd name="T42" fmla="*/ 170 w 189"/>
                  <a:gd name="T43" fmla="*/ 5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9" h="186">
                    <a:moveTo>
                      <a:pt x="170" y="52"/>
                    </a:moveTo>
                    <a:cubicBezTo>
                      <a:pt x="179" y="45"/>
                      <a:pt x="179" y="45"/>
                      <a:pt x="179" y="45"/>
                    </a:cubicBezTo>
                    <a:cubicBezTo>
                      <a:pt x="189" y="53"/>
                      <a:pt x="189" y="53"/>
                      <a:pt x="189" y="53"/>
                    </a:cubicBezTo>
                    <a:cubicBezTo>
                      <a:pt x="166" y="117"/>
                      <a:pt x="166" y="117"/>
                      <a:pt x="166" y="117"/>
                    </a:cubicBezTo>
                    <a:cubicBezTo>
                      <a:pt x="149" y="112"/>
                      <a:pt x="149" y="112"/>
                      <a:pt x="149" y="112"/>
                    </a:cubicBezTo>
                    <a:cubicBezTo>
                      <a:pt x="154" y="96"/>
                      <a:pt x="154" y="82"/>
                      <a:pt x="152" y="70"/>
                    </a:cubicBezTo>
                    <a:cubicBezTo>
                      <a:pt x="150" y="57"/>
                      <a:pt x="145" y="48"/>
                      <a:pt x="136" y="42"/>
                    </a:cubicBezTo>
                    <a:cubicBezTo>
                      <a:pt x="126" y="34"/>
                      <a:pt x="113" y="32"/>
                      <a:pt x="100" y="37"/>
                    </a:cubicBezTo>
                    <a:cubicBezTo>
                      <a:pt x="86" y="42"/>
                      <a:pt x="72" y="53"/>
                      <a:pt x="60" y="70"/>
                    </a:cubicBezTo>
                    <a:cubicBezTo>
                      <a:pt x="47" y="87"/>
                      <a:pt x="40" y="102"/>
                      <a:pt x="39" y="117"/>
                    </a:cubicBezTo>
                    <a:cubicBezTo>
                      <a:pt x="39" y="131"/>
                      <a:pt x="44" y="143"/>
                      <a:pt x="55" y="152"/>
                    </a:cubicBezTo>
                    <a:cubicBezTo>
                      <a:pt x="63" y="158"/>
                      <a:pt x="73" y="161"/>
                      <a:pt x="86" y="161"/>
                    </a:cubicBezTo>
                    <a:cubicBezTo>
                      <a:pt x="98" y="161"/>
                      <a:pt x="110" y="158"/>
                      <a:pt x="122" y="153"/>
                    </a:cubicBezTo>
                    <a:cubicBezTo>
                      <a:pt x="132" y="172"/>
                      <a:pt x="132" y="172"/>
                      <a:pt x="132" y="172"/>
                    </a:cubicBezTo>
                    <a:cubicBezTo>
                      <a:pt x="114" y="181"/>
                      <a:pt x="97" y="186"/>
                      <a:pt x="81" y="186"/>
                    </a:cubicBezTo>
                    <a:cubicBezTo>
                      <a:pt x="65" y="185"/>
                      <a:pt x="49" y="179"/>
                      <a:pt x="35" y="168"/>
                    </a:cubicBezTo>
                    <a:cubicBezTo>
                      <a:pt x="15" y="153"/>
                      <a:pt x="3" y="134"/>
                      <a:pt x="2" y="111"/>
                    </a:cubicBezTo>
                    <a:cubicBezTo>
                      <a:pt x="0" y="88"/>
                      <a:pt x="7" y="65"/>
                      <a:pt x="24" y="43"/>
                    </a:cubicBezTo>
                    <a:cubicBezTo>
                      <a:pt x="41" y="22"/>
                      <a:pt x="60" y="9"/>
                      <a:pt x="83" y="5"/>
                    </a:cubicBezTo>
                    <a:cubicBezTo>
                      <a:pt x="107" y="0"/>
                      <a:pt x="127" y="6"/>
                      <a:pt x="147" y="20"/>
                    </a:cubicBezTo>
                    <a:cubicBezTo>
                      <a:pt x="152" y="24"/>
                      <a:pt x="156" y="28"/>
                      <a:pt x="160" y="34"/>
                    </a:cubicBezTo>
                    <a:cubicBezTo>
                      <a:pt x="164" y="39"/>
                      <a:pt x="167" y="45"/>
                      <a:pt x="170"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53" name="Freeform 21"/>
              <p:cNvSpPr>
                <a:spLocks noEditPoints="1"/>
              </p:cNvSpPr>
              <p:nvPr/>
            </p:nvSpPr>
            <p:spPr bwMode="auto">
              <a:xfrm>
                <a:off x="3387338" y="1206743"/>
                <a:ext cx="55993" cy="57411"/>
              </a:xfrm>
              <a:custGeom>
                <a:avLst/>
                <a:gdLst>
                  <a:gd name="T0" fmla="*/ 143 w 185"/>
                  <a:gd name="T1" fmla="*/ 62 h 191"/>
                  <a:gd name="T2" fmla="*/ 131 w 185"/>
                  <a:gd name="T3" fmla="*/ 113 h 191"/>
                  <a:gd name="T4" fmla="*/ 98 w 185"/>
                  <a:gd name="T5" fmla="*/ 155 h 191"/>
                  <a:gd name="T6" fmla="*/ 62 w 185"/>
                  <a:gd name="T7" fmla="*/ 159 h 191"/>
                  <a:gd name="T8" fmla="*/ 42 w 185"/>
                  <a:gd name="T9" fmla="*/ 129 h 191"/>
                  <a:gd name="T10" fmla="*/ 54 w 185"/>
                  <a:gd name="T11" fmla="*/ 78 h 191"/>
                  <a:gd name="T12" fmla="*/ 87 w 185"/>
                  <a:gd name="T13" fmla="*/ 36 h 191"/>
                  <a:gd name="T14" fmla="*/ 123 w 185"/>
                  <a:gd name="T15" fmla="*/ 32 h 191"/>
                  <a:gd name="T16" fmla="*/ 143 w 185"/>
                  <a:gd name="T17" fmla="*/ 62 h 191"/>
                  <a:gd name="T18" fmla="*/ 64 w 185"/>
                  <a:gd name="T19" fmla="*/ 8 h 191"/>
                  <a:gd name="T20" fmla="*/ 14 w 185"/>
                  <a:gd name="T21" fmla="*/ 59 h 191"/>
                  <a:gd name="T22" fmla="*/ 7 w 185"/>
                  <a:gd name="T23" fmla="*/ 129 h 191"/>
                  <a:gd name="T24" fmla="*/ 52 w 185"/>
                  <a:gd name="T25" fmla="*/ 179 h 191"/>
                  <a:gd name="T26" fmla="*/ 120 w 185"/>
                  <a:gd name="T27" fmla="*/ 183 h 191"/>
                  <a:gd name="T28" fmla="*/ 171 w 185"/>
                  <a:gd name="T29" fmla="*/ 132 h 191"/>
                  <a:gd name="T30" fmla="*/ 178 w 185"/>
                  <a:gd name="T31" fmla="*/ 62 h 191"/>
                  <a:gd name="T32" fmla="*/ 132 w 185"/>
                  <a:gd name="T33" fmla="*/ 12 h 191"/>
                  <a:gd name="T34" fmla="*/ 64 w 185"/>
                  <a:gd name="T35" fmla="*/ 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5" h="191">
                    <a:moveTo>
                      <a:pt x="143" y="62"/>
                    </a:moveTo>
                    <a:cubicBezTo>
                      <a:pt x="144" y="76"/>
                      <a:pt x="140" y="93"/>
                      <a:pt x="131" y="113"/>
                    </a:cubicBezTo>
                    <a:cubicBezTo>
                      <a:pt x="121" y="133"/>
                      <a:pt x="110" y="147"/>
                      <a:pt x="98" y="155"/>
                    </a:cubicBezTo>
                    <a:cubicBezTo>
                      <a:pt x="86" y="163"/>
                      <a:pt x="74" y="164"/>
                      <a:pt x="62" y="159"/>
                    </a:cubicBezTo>
                    <a:cubicBezTo>
                      <a:pt x="50" y="153"/>
                      <a:pt x="43" y="143"/>
                      <a:pt x="42" y="129"/>
                    </a:cubicBezTo>
                    <a:cubicBezTo>
                      <a:pt x="41" y="115"/>
                      <a:pt x="45" y="98"/>
                      <a:pt x="54" y="78"/>
                    </a:cubicBezTo>
                    <a:cubicBezTo>
                      <a:pt x="64" y="58"/>
                      <a:pt x="75" y="44"/>
                      <a:pt x="87" y="36"/>
                    </a:cubicBezTo>
                    <a:cubicBezTo>
                      <a:pt x="99" y="28"/>
                      <a:pt x="111" y="27"/>
                      <a:pt x="123" y="32"/>
                    </a:cubicBezTo>
                    <a:cubicBezTo>
                      <a:pt x="135" y="38"/>
                      <a:pt x="141" y="48"/>
                      <a:pt x="143" y="62"/>
                    </a:cubicBezTo>
                    <a:close/>
                    <a:moveTo>
                      <a:pt x="64" y="8"/>
                    </a:moveTo>
                    <a:cubicBezTo>
                      <a:pt x="43" y="17"/>
                      <a:pt x="26" y="34"/>
                      <a:pt x="14" y="59"/>
                    </a:cubicBezTo>
                    <a:cubicBezTo>
                      <a:pt x="2" y="84"/>
                      <a:pt x="0" y="107"/>
                      <a:pt x="7" y="129"/>
                    </a:cubicBezTo>
                    <a:cubicBezTo>
                      <a:pt x="14" y="151"/>
                      <a:pt x="29" y="168"/>
                      <a:pt x="52" y="179"/>
                    </a:cubicBezTo>
                    <a:cubicBezTo>
                      <a:pt x="76" y="190"/>
                      <a:pt x="98" y="191"/>
                      <a:pt x="120" y="183"/>
                    </a:cubicBezTo>
                    <a:cubicBezTo>
                      <a:pt x="142" y="174"/>
                      <a:pt x="159" y="157"/>
                      <a:pt x="171" y="132"/>
                    </a:cubicBezTo>
                    <a:cubicBezTo>
                      <a:pt x="183" y="108"/>
                      <a:pt x="185" y="84"/>
                      <a:pt x="178" y="62"/>
                    </a:cubicBezTo>
                    <a:cubicBezTo>
                      <a:pt x="171" y="40"/>
                      <a:pt x="156" y="23"/>
                      <a:pt x="132" y="12"/>
                    </a:cubicBezTo>
                    <a:cubicBezTo>
                      <a:pt x="109" y="1"/>
                      <a:pt x="86" y="0"/>
                      <a:pt x="6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54" name="Freeform 22"/>
              <p:cNvSpPr>
                <a:spLocks noEditPoints="1"/>
              </p:cNvSpPr>
              <p:nvPr/>
            </p:nvSpPr>
            <p:spPr bwMode="auto">
              <a:xfrm>
                <a:off x="3436244" y="1222336"/>
                <a:ext cx="58829" cy="67334"/>
              </a:xfrm>
              <a:custGeom>
                <a:avLst/>
                <a:gdLst>
                  <a:gd name="T0" fmla="*/ 97 w 193"/>
                  <a:gd name="T1" fmla="*/ 60 h 220"/>
                  <a:gd name="T2" fmla="*/ 106 w 193"/>
                  <a:gd name="T3" fmla="*/ 43 h 220"/>
                  <a:gd name="T4" fmla="*/ 122 w 193"/>
                  <a:gd name="T5" fmla="*/ 44 h 220"/>
                  <a:gd name="T6" fmla="*/ 144 w 193"/>
                  <a:gd name="T7" fmla="*/ 58 h 220"/>
                  <a:gd name="T8" fmla="*/ 147 w 193"/>
                  <a:gd name="T9" fmla="*/ 80 h 220"/>
                  <a:gd name="T10" fmla="*/ 131 w 193"/>
                  <a:gd name="T11" fmla="*/ 97 h 220"/>
                  <a:gd name="T12" fmla="*/ 96 w 193"/>
                  <a:gd name="T13" fmla="*/ 93 h 220"/>
                  <a:gd name="T14" fmla="*/ 91 w 193"/>
                  <a:gd name="T15" fmla="*/ 92 h 220"/>
                  <a:gd name="T16" fmla="*/ 88 w 193"/>
                  <a:gd name="T17" fmla="*/ 91 h 220"/>
                  <a:gd name="T18" fmla="*/ 97 w 193"/>
                  <a:gd name="T19" fmla="*/ 60 h 220"/>
                  <a:gd name="T20" fmla="*/ 45 w 193"/>
                  <a:gd name="T21" fmla="*/ 21 h 220"/>
                  <a:gd name="T22" fmla="*/ 58 w 193"/>
                  <a:gd name="T23" fmla="*/ 31 h 220"/>
                  <a:gd name="T24" fmla="*/ 54 w 193"/>
                  <a:gd name="T25" fmla="*/ 58 h 220"/>
                  <a:gd name="T26" fmla="*/ 34 w 193"/>
                  <a:gd name="T27" fmla="*/ 123 h 220"/>
                  <a:gd name="T28" fmla="*/ 23 w 193"/>
                  <a:gd name="T29" fmla="*/ 147 h 220"/>
                  <a:gd name="T30" fmla="*/ 6 w 193"/>
                  <a:gd name="T31" fmla="*/ 148 h 220"/>
                  <a:gd name="T32" fmla="*/ 0 w 193"/>
                  <a:gd name="T33" fmla="*/ 169 h 220"/>
                  <a:gd name="T34" fmla="*/ 77 w 193"/>
                  <a:gd name="T35" fmla="*/ 192 h 220"/>
                  <a:gd name="T36" fmla="*/ 83 w 193"/>
                  <a:gd name="T37" fmla="*/ 171 h 220"/>
                  <a:gd name="T38" fmla="*/ 70 w 193"/>
                  <a:gd name="T39" fmla="*/ 161 h 220"/>
                  <a:gd name="T40" fmla="*/ 74 w 193"/>
                  <a:gd name="T41" fmla="*/ 135 h 220"/>
                  <a:gd name="T42" fmla="*/ 81 w 193"/>
                  <a:gd name="T43" fmla="*/ 114 h 220"/>
                  <a:gd name="T44" fmla="*/ 96 w 193"/>
                  <a:gd name="T45" fmla="*/ 118 h 220"/>
                  <a:gd name="T46" fmla="*/ 123 w 193"/>
                  <a:gd name="T47" fmla="*/ 206 h 220"/>
                  <a:gd name="T48" fmla="*/ 172 w 193"/>
                  <a:gd name="T49" fmla="*/ 220 h 220"/>
                  <a:gd name="T50" fmla="*/ 179 w 193"/>
                  <a:gd name="T51" fmla="*/ 200 h 220"/>
                  <a:gd name="T52" fmla="*/ 166 w 193"/>
                  <a:gd name="T53" fmla="*/ 192 h 220"/>
                  <a:gd name="T54" fmla="*/ 158 w 193"/>
                  <a:gd name="T55" fmla="*/ 177 h 220"/>
                  <a:gd name="T56" fmla="*/ 139 w 193"/>
                  <a:gd name="T57" fmla="*/ 125 h 220"/>
                  <a:gd name="T58" fmla="*/ 172 w 193"/>
                  <a:gd name="T59" fmla="*/ 117 h 220"/>
                  <a:gd name="T60" fmla="*/ 189 w 193"/>
                  <a:gd name="T61" fmla="*/ 91 h 220"/>
                  <a:gd name="T62" fmla="*/ 183 w 193"/>
                  <a:gd name="T63" fmla="*/ 52 h 220"/>
                  <a:gd name="T64" fmla="*/ 139 w 193"/>
                  <a:gd name="T65" fmla="*/ 26 h 220"/>
                  <a:gd name="T66" fmla="*/ 51 w 193"/>
                  <a:gd name="T67" fmla="*/ 0 h 220"/>
                  <a:gd name="T68" fmla="*/ 45 w 193"/>
                  <a:gd name="T69" fmla="*/ 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220">
                    <a:moveTo>
                      <a:pt x="97" y="60"/>
                    </a:moveTo>
                    <a:cubicBezTo>
                      <a:pt x="100" y="51"/>
                      <a:pt x="103" y="45"/>
                      <a:pt x="106" y="43"/>
                    </a:cubicBezTo>
                    <a:cubicBezTo>
                      <a:pt x="109" y="42"/>
                      <a:pt x="114" y="42"/>
                      <a:pt x="122" y="44"/>
                    </a:cubicBezTo>
                    <a:cubicBezTo>
                      <a:pt x="132" y="47"/>
                      <a:pt x="140" y="52"/>
                      <a:pt x="144" y="58"/>
                    </a:cubicBezTo>
                    <a:cubicBezTo>
                      <a:pt x="149" y="64"/>
                      <a:pt x="150" y="72"/>
                      <a:pt x="147" y="80"/>
                    </a:cubicBezTo>
                    <a:cubicBezTo>
                      <a:pt x="145" y="89"/>
                      <a:pt x="139" y="94"/>
                      <a:pt x="131" y="97"/>
                    </a:cubicBezTo>
                    <a:cubicBezTo>
                      <a:pt x="122" y="99"/>
                      <a:pt x="111" y="98"/>
                      <a:pt x="96" y="93"/>
                    </a:cubicBezTo>
                    <a:cubicBezTo>
                      <a:pt x="94" y="93"/>
                      <a:pt x="92" y="92"/>
                      <a:pt x="91" y="92"/>
                    </a:cubicBezTo>
                    <a:cubicBezTo>
                      <a:pt x="90" y="91"/>
                      <a:pt x="89" y="91"/>
                      <a:pt x="88" y="91"/>
                    </a:cubicBezTo>
                    <a:lnTo>
                      <a:pt x="97" y="60"/>
                    </a:lnTo>
                    <a:close/>
                    <a:moveTo>
                      <a:pt x="45" y="21"/>
                    </a:moveTo>
                    <a:cubicBezTo>
                      <a:pt x="52" y="23"/>
                      <a:pt x="57" y="27"/>
                      <a:pt x="58" y="31"/>
                    </a:cubicBezTo>
                    <a:cubicBezTo>
                      <a:pt x="59" y="35"/>
                      <a:pt x="58" y="44"/>
                      <a:pt x="54" y="58"/>
                    </a:cubicBezTo>
                    <a:cubicBezTo>
                      <a:pt x="34" y="123"/>
                      <a:pt x="34" y="123"/>
                      <a:pt x="34" y="123"/>
                    </a:cubicBezTo>
                    <a:cubicBezTo>
                      <a:pt x="30" y="136"/>
                      <a:pt x="26" y="144"/>
                      <a:pt x="23" y="147"/>
                    </a:cubicBezTo>
                    <a:cubicBezTo>
                      <a:pt x="19" y="150"/>
                      <a:pt x="14" y="150"/>
                      <a:pt x="6" y="148"/>
                    </a:cubicBezTo>
                    <a:cubicBezTo>
                      <a:pt x="0" y="169"/>
                      <a:pt x="0" y="169"/>
                      <a:pt x="0" y="169"/>
                    </a:cubicBezTo>
                    <a:cubicBezTo>
                      <a:pt x="77" y="192"/>
                      <a:pt x="77" y="192"/>
                      <a:pt x="77" y="192"/>
                    </a:cubicBezTo>
                    <a:cubicBezTo>
                      <a:pt x="83" y="171"/>
                      <a:pt x="83" y="171"/>
                      <a:pt x="83" y="171"/>
                    </a:cubicBezTo>
                    <a:cubicBezTo>
                      <a:pt x="76" y="169"/>
                      <a:pt x="72" y="166"/>
                      <a:pt x="70" y="161"/>
                    </a:cubicBezTo>
                    <a:cubicBezTo>
                      <a:pt x="69" y="157"/>
                      <a:pt x="70" y="148"/>
                      <a:pt x="74" y="135"/>
                    </a:cubicBezTo>
                    <a:cubicBezTo>
                      <a:pt x="81" y="114"/>
                      <a:pt x="81" y="114"/>
                      <a:pt x="81" y="114"/>
                    </a:cubicBezTo>
                    <a:cubicBezTo>
                      <a:pt x="96" y="118"/>
                      <a:pt x="96" y="118"/>
                      <a:pt x="96" y="118"/>
                    </a:cubicBezTo>
                    <a:cubicBezTo>
                      <a:pt x="123" y="206"/>
                      <a:pt x="123" y="206"/>
                      <a:pt x="123" y="206"/>
                    </a:cubicBezTo>
                    <a:cubicBezTo>
                      <a:pt x="172" y="220"/>
                      <a:pt x="172" y="220"/>
                      <a:pt x="172" y="220"/>
                    </a:cubicBezTo>
                    <a:cubicBezTo>
                      <a:pt x="179" y="200"/>
                      <a:pt x="179" y="200"/>
                      <a:pt x="179" y="200"/>
                    </a:cubicBezTo>
                    <a:cubicBezTo>
                      <a:pt x="173" y="198"/>
                      <a:pt x="169" y="195"/>
                      <a:pt x="166" y="192"/>
                    </a:cubicBezTo>
                    <a:cubicBezTo>
                      <a:pt x="163" y="188"/>
                      <a:pt x="160" y="184"/>
                      <a:pt x="158" y="177"/>
                    </a:cubicBezTo>
                    <a:cubicBezTo>
                      <a:pt x="139" y="125"/>
                      <a:pt x="139" y="125"/>
                      <a:pt x="139" y="125"/>
                    </a:cubicBezTo>
                    <a:cubicBezTo>
                      <a:pt x="153" y="125"/>
                      <a:pt x="163" y="122"/>
                      <a:pt x="172" y="117"/>
                    </a:cubicBezTo>
                    <a:cubicBezTo>
                      <a:pt x="179" y="111"/>
                      <a:pt x="185" y="103"/>
                      <a:pt x="189" y="91"/>
                    </a:cubicBezTo>
                    <a:cubicBezTo>
                      <a:pt x="193" y="76"/>
                      <a:pt x="191" y="62"/>
                      <a:pt x="183" y="52"/>
                    </a:cubicBezTo>
                    <a:cubicBezTo>
                      <a:pt x="175" y="41"/>
                      <a:pt x="160" y="33"/>
                      <a:pt x="139" y="26"/>
                    </a:cubicBezTo>
                    <a:cubicBezTo>
                      <a:pt x="51" y="0"/>
                      <a:pt x="51" y="0"/>
                      <a:pt x="51" y="0"/>
                    </a:cubicBezTo>
                    <a:lnTo>
                      <a:pt x="4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55" name="Freeform 23"/>
              <p:cNvSpPr>
                <a:spLocks noEditPoints="1"/>
              </p:cNvSpPr>
              <p:nvPr/>
            </p:nvSpPr>
            <p:spPr bwMode="auto">
              <a:xfrm>
                <a:off x="3497199" y="1237220"/>
                <a:ext cx="50323" cy="56702"/>
              </a:xfrm>
              <a:custGeom>
                <a:avLst/>
                <a:gdLst>
                  <a:gd name="T0" fmla="*/ 76 w 164"/>
                  <a:gd name="T1" fmla="*/ 51 h 185"/>
                  <a:gd name="T2" fmla="*/ 82 w 164"/>
                  <a:gd name="T3" fmla="*/ 34 h 185"/>
                  <a:gd name="T4" fmla="*/ 94 w 164"/>
                  <a:gd name="T5" fmla="*/ 31 h 185"/>
                  <a:gd name="T6" fmla="*/ 115 w 164"/>
                  <a:gd name="T7" fmla="*/ 42 h 185"/>
                  <a:gd name="T8" fmla="*/ 120 w 164"/>
                  <a:gd name="T9" fmla="*/ 64 h 185"/>
                  <a:gd name="T10" fmla="*/ 108 w 164"/>
                  <a:gd name="T11" fmla="*/ 86 h 185"/>
                  <a:gd name="T12" fmla="*/ 79 w 164"/>
                  <a:gd name="T13" fmla="*/ 90 h 185"/>
                  <a:gd name="T14" fmla="*/ 75 w 164"/>
                  <a:gd name="T15" fmla="*/ 90 h 185"/>
                  <a:gd name="T16" fmla="*/ 71 w 164"/>
                  <a:gd name="T17" fmla="*/ 89 h 185"/>
                  <a:gd name="T18" fmla="*/ 76 w 164"/>
                  <a:gd name="T19" fmla="*/ 51 h 185"/>
                  <a:gd name="T20" fmla="*/ 20 w 164"/>
                  <a:gd name="T21" fmla="*/ 22 h 185"/>
                  <a:gd name="T22" fmla="*/ 33 w 164"/>
                  <a:gd name="T23" fmla="*/ 29 h 185"/>
                  <a:gd name="T24" fmla="*/ 33 w 164"/>
                  <a:gd name="T25" fmla="*/ 57 h 185"/>
                  <a:gd name="T26" fmla="*/ 25 w 164"/>
                  <a:gd name="T27" fmla="*/ 124 h 185"/>
                  <a:gd name="T28" fmla="*/ 18 w 164"/>
                  <a:gd name="T29" fmla="*/ 150 h 185"/>
                  <a:gd name="T30" fmla="*/ 3 w 164"/>
                  <a:gd name="T31" fmla="*/ 154 h 185"/>
                  <a:gd name="T32" fmla="*/ 0 w 164"/>
                  <a:gd name="T33" fmla="*/ 175 h 185"/>
                  <a:gd name="T34" fmla="*/ 78 w 164"/>
                  <a:gd name="T35" fmla="*/ 185 h 185"/>
                  <a:gd name="T36" fmla="*/ 80 w 164"/>
                  <a:gd name="T37" fmla="*/ 164 h 185"/>
                  <a:gd name="T38" fmla="*/ 67 w 164"/>
                  <a:gd name="T39" fmla="*/ 156 h 185"/>
                  <a:gd name="T40" fmla="*/ 66 w 164"/>
                  <a:gd name="T41" fmla="*/ 129 h 185"/>
                  <a:gd name="T42" fmla="*/ 69 w 164"/>
                  <a:gd name="T43" fmla="*/ 111 h 185"/>
                  <a:gd name="T44" fmla="*/ 96 w 164"/>
                  <a:gd name="T45" fmla="*/ 114 h 185"/>
                  <a:gd name="T46" fmla="*/ 142 w 164"/>
                  <a:gd name="T47" fmla="*/ 107 h 185"/>
                  <a:gd name="T48" fmla="*/ 162 w 164"/>
                  <a:gd name="T49" fmla="*/ 71 h 185"/>
                  <a:gd name="T50" fmla="*/ 151 w 164"/>
                  <a:gd name="T51" fmla="*/ 30 h 185"/>
                  <a:gd name="T52" fmla="*/ 107 w 164"/>
                  <a:gd name="T53" fmla="*/ 11 h 185"/>
                  <a:gd name="T54" fmla="*/ 22 w 164"/>
                  <a:gd name="T55" fmla="*/ 0 h 185"/>
                  <a:gd name="T56" fmla="*/ 20 w 164"/>
                  <a:gd name="T57" fmla="*/ 2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4" h="185">
                    <a:moveTo>
                      <a:pt x="76" y="51"/>
                    </a:moveTo>
                    <a:cubicBezTo>
                      <a:pt x="77" y="42"/>
                      <a:pt x="79" y="36"/>
                      <a:pt x="82" y="34"/>
                    </a:cubicBezTo>
                    <a:cubicBezTo>
                      <a:pt x="84" y="31"/>
                      <a:pt x="88" y="30"/>
                      <a:pt x="94" y="31"/>
                    </a:cubicBezTo>
                    <a:cubicBezTo>
                      <a:pt x="103" y="32"/>
                      <a:pt x="110" y="36"/>
                      <a:pt x="115" y="42"/>
                    </a:cubicBezTo>
                    <a:cubicBezTo>
                      <a:pt x="119" y="47"/>
                      <a:pt x="121" y="55"/>
                      <a:pt x="120" y="64"/>
                    </a:cubicBezTo>
                    <a:cubicBezTo>
                      <a:pt x="119" y="74"/>
                      <a:pt x="114" y="82"/>
                      <a:pt x="108" y="86"/>
                    </a:cubicBezTo>
                    <a:cubicBezTo>
                      <a:pt x="101" y="91"/>
                      <a:pt x="91" y="92"/>
                      <a:pt x="79" y="90"/>
                    </a:cubicBezTo>
                    <a:cubicBezTo>
                      <a:pt x="77" y="90"/>
                      <a:pt x="76" y="90"/>
                      <a:pt x="75" y="90"/>
                    </a:cubicBezTo>
                    <a:cubicBezTo>
                      <a:pt x="73" y="90"/>
                      <a:pt x="72" y="89"/>
                      <a:pt x="71" y="89"/>
                    </a:cubicBezTo>
                    <a:lnTo>
                      <a:pt x="76" y="51"/>
                    </a:lnTo>
                    <a:close/>
                    <a:moveTo>
                      <a:pt x="20" y="22"/>
                    </a:moveTo>
                    <a:cubicBezTo>
                      <a:pt x="26" y="23"/>
                      <a:pt x="31" y="25"/>
                      <a:pt x="33" y="29"/>
                    </a:cubicBezTo>
                    <a:cubicBezTo>
                      <a:pt x="35" y="33"/>
                      <a:pt x="35" y="42"/>
                      <a:pt x="33" y="57"/>
                    </a:cubicBezTo>
                    <a:cubicBezTo>
                      <a:pt x="25" y="124"/>
                      <a:pt x="25" y="124"/>
                      <a:pt x="25" y="124"/>
                    </a:cubicBezTo>
                    <a:cubicBezTo>
                      <a:pt x="23" y="138"/>
                      <a:pt x="21" y="147"/>
                      <a:pt x="18" y="150"/>
                    </a:cubicBezTo>
                    <a:cubicBezTo>
                      <a:pt x="15" y="153"/>
                      <a:pt x="10" y="155"/>
                      <a:pt x="3" y="154"/>
                    </a:cubicBezTo>
                    <a:cubicBezTo>
                      <a:pt x="0" y="175"/>
                      <a:pt x="0" y="175"/>
                      <a:pt x="0" y="175"/>
                    </a:cubicBezTo>
                    <a:cubicBezTo>
                      <a:pt x="78" y="185"/>
                      <a:pt x="78" y="185"/>
                      <a:pt x="78" y="185"/>
                    </a:cubicBezTo>
                    <a:cubicBezTo>
                      <a:pt x="80" y="164"/>
                      <a:pt x="80" y="164"/>
                      <a:pt x="80" y="164"/>
                    </a:cubicBezTo>
                    <a:cubicBezTo>
                      <a:pt x="73" y="162"/>
                      <a:pt x="69" y="160"/>
                      <a:pt x="67" y="156"/>
                    </a:cubicBezTo>
                    <a:cubicBezTo>
                      <a:pt x="65" y="152"/>
                      <a:pt x="64" y="143"/>
                      <a:pt x="66" y="129"/>
                    </a:cubicBezTo>
                    <a:cubicBezTo>
                      <a:pt x="69" y="111"/>
                      <a:pt x="69" y="111"/>
                      <a:pt x="69" y="111"/>
                    </a:cubicBezTo>
                    <a:cubicBezTo>
                      <a:pt x="96" y="114"/>
                      <a:pt x="96" y="114"/>
                      <a:pt x="96" y="114"/>
                    </a:cubicBezTo>
                    <a:cubicBezTo>
                      <a:pt x="116" y="117"/>
                      <a:pt x="131" y="115"/>
                      <a:pt x="142" y="107"/>
                    </a:cubicBezTo>
                    <a:cubicBezTo>
                      <a:pt x="153" y="100"/>
                      <a:pt x="159" y="88"/>
                      <a:pt x="162" y="71"/>
                    </a:cubicBezTo>
                    <a:cubicBezTo>
                      <a:pt x="164" y="54"/>
                      <a:pt x="160" y="40"/>
                      <a:pt x="151" y="30"/>
                    </a:cubicBezTo>
                    <a:cubicBezTo>
                      <a:pt x="142" y="19"/>
                      <a:pt x="127" y="13"/>
                      <a:pt x="107" y="11"/>
                    </a:cubicBezTo>
                    <a:cubicBezTo>
                      <a:pt x="22" y="0"/>
                      <a:pt x="22" y="0"/>
                      <a:pt x="22" y="0"/>
                    </a:cubicBezTo>
                    <a:lnTo>
                      <a:pt x="2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56" name="Freeform 24"/>
              <p:cNvSpPr>
                <a:spLocks noEditPoints="1"/>
              </p:cNvSpPr>
              <p:nvPr/>
            </p:nvSpPr>
            <p:spPr bwMode="auto">
              <a:xfrm>
                <a:off x="3548231" y="1241473"/>
                <a:ext cx="53867" cy="56702"/>
              </a:xfrm>
              <a:custGeom>
                <a:avLst/>
                <a:gdLst>
                  <a:gd name="T0" fmla="*/ 117 w 176"/>
                  <a:gd name="T1" fmla="*/ 40 h 186"/>
                  <a:gd name="T2" fmla="*/ 130 w 176"/>
                  <a:gd name="T3" fmla="*/ 92 h 186"/>
                  <a:gd name="T4" fmla="*/ 121 w 176"/>
                  <a:gd name="T5" fmla="*/ 143 h 186"/>
                  <a:gd name="T6" fmla="*/ 91 w 176"/>
                  <a:gd name="T7" fmla="*/ 163 h 186"/>
                  <a:gd name="T8" fmla="*/ 59 w 176"/>
                  <a:gd name="T9" fmla="*/ 146 h 186"/>
                  <a:gd name="T10" fmla="*/ 46 w 176"/>
                  <a:gd name="T11" fmla="*/ 95 h 186"/>
                  <a:gd name="T12" fmla="*/ 55 w 176"/>
                  <a:gd name="T13" fmla="*/ 43 h 186"/>
                  <a:gd name="T14" fmla="*/ 85 w 176"/>
                  <a:gd name="T15" fmla="*/ 23 h 186"/>
                  <a:gd name="T16" fmla="*/ 117 w 176"/>
                  <a:gd name="T17" fmla="*/ 40 h 186"/>
                  <a:gd name="T18" fmla="*/ 23 w 176"/>
                  <a:gd name="T19" fmla="*/ 29 h 186"/>
                  <a:gd name="T20" fmla="*/ 1 w 176"/>
                  <a:gd name="T21" fmla="*/ 96 h 186"/>
                  <a:gd name="T22" fmla="*/ 28 w 176"/>
                  <a:gd name="T23" fmla="*/ 162 h 186"/>
                  <a:gd name="T24" fmla="*/ 92 w 176"/>
                  <a:gd name="T25" fmla="*/ 185 h 186"/>
                  <a:gd name="T26" fmla="*/ 153 w 176"/>
                  <a:gd name="T27" fmla="*/ 158 h 186"/>
                  <a:gd name="T28" fmla="*/ 175 w 176"/>
                  <a:gd name="T29" fmla="*/ 90 h 186"/>
                  <a:gd name="T30" fmla="*/ 148 w 176"/>
                  <a:gd name="T31" fmla="*/ 24 h 186"/>
                  <a:gd name="T32" fmla="*/ 84 w 176"/>
                  <a:gd name="T33" fmla="*/ 1 h 186"/>
                  <a:gd name="T34" fmla="*/ 23 w 176"/>
                  <a:gd name="T35" fmla="*/ 2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6" h="186">
                    <a:moveTo>
                      <a:pt x="117" y="40"/>
                    </a:moveTo>
                    <a:cubicBezTo>
                      <a:pt x="125" y="52"/>
                      <a:pt x="129" y="69"/>
                      <a:pt x="130" y="92"/>
                    </a:cubicBezTo>
                    <a:cubicBezTo>
                      <a:pt x="131" y="114"/>
                      <a:pt x="128" y="131"/>
                      <a:pt x="121" y="143"/>
                    </a:cubicBezTo>
                    <a:cubicBezTo>
                      <a:pt x="114" y="156"/>
                      <a:pt x="104" y="162"/>
                      <a:pt x="91" y="163"/>
                    </a:cubicBezTo>
                    <a:cubicBezTo>
                      <a:pt x="77" y="163"/>
                      <a:pt x="67" y="158"/>
                      <a:pt x="59" y="146"/>
                    </a:cubicBezTo>
                    <a:cubicBezTo>
                      <a:pt x="51" y="134"/>
                      <a:pt x="47" y="117"/>
                      <a:pt x="46" y="95"/>
                    </a:cubicBezTo>
                    <a:cubicBezTo>
                      <a:pt x="45" y="73"/>
                      <a:pt x="48" y="55"/>
                      <a:pt x="55" y="43"/>
                    </a:cubicBezTo>
                    <a:cubicBezTo>
                      <a:pt x="62" y="30"/>
                      <a:pt x="72" y="24"/>
                      <a:pt x="85" y="23"/>
                    </a:cubicBezTo>
                    <a:cubicBezTo>
                      <a:pt x="99" y="23"/>
                      <a:pt x="109" y="28"/>
                      <a:pt x="117" y="40"/>
                    </a:cubicBezTo>
                    <a:close/>
                    <a:moveTo>
                      <a:pt x="23" y="29"/>
                    </a:moveTo>
                    <a:cubicBezTo>
                      <a:pt x="7" y="46"/>
                      <a:pt x="0" y="69"/>
                      <a:pt x="1" y="96"/>
                    </a:cubicBezTo>
                    <a:cubicBezTo>
                      <a:pt x="2" y="124"/>
                      <a:pt x="11" y="146"/>
                      <a:pt x="28" y="162"/>
                    </a:cubicBezTo>
                    <a:cubicBezTo>
                      <a:pt x="44" y="179"/>
                      <a:pt x="65" y="186"/>
                      <a:pt x="92" y="185"/>
                    </a:cubicBezTo>
                    <a:cubicBezTo>
                      <a:pt x="117" y="185"/>
                      <a:pt x="138" y="175"/>
                      <a:pt x="153" y="158"/>
                    </a:cubicBezTo>
                    <a:cubicBezTo>
                      <a:pt x="169" y="140"/>
                      <a:pt x="176" y="118"/>
                      <a:pt x="175" y="90"/>
                    </a:cubicBezTo>
                    <a:cubicBezTo>
                      <a:pt x="174" y="62"/>
                      <a:pt x="165" y="40"/>
                      <a:pt x="148" y="24"/>
                    </a:cubicBezTo>
                    <a:cubicBezTo>
                      <a:pt x="132" y="8"/>
                      <a:pt x="110" y="0"/>
                      <a:pt x="84" y="1"/>
                    </a:cubicBezTo>
                    <a:cubicBezTo>
                      <a:pt x="59" y="2"/>
                      <a:pt x="38" y="11"/>
                      <a:pt x="23"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57" name="Freeform 25"/>
              <p:cNvSpPr>
                <a:spLocks noEditPoints="1"/>
              </p:cNvSpPr>
              <p:nvPr/>
            </p:nvSpPr>
            <p:spPr bwMode="auto">
              <a:xfrm>
                <a:off x="3599972" y="1235803"/>
                <a:ext cx="62372" cy="58829"/>
              </a:xfrm>
              <a:custGeom>
                <a:avLst/>
                <a:gdLst>
                  <a:gd name="T0" fmla="*/ 68 w 207"/>
                  <a:gd name="T1" fmla="*/ 52 h 193"/>
                  <a:gd name="T2" fmla="*/ 69 w 207"/>
                  <a:gd name="T3" fmla="*/ 34 h 193"/>
                  <a:gd name="T4" fmla="*/ 83 w 207"/>
                  <a:gd name="T5" fmla="*/ 27 h 193"/>
                  <a:gd name="T6" fmla="*/ 110 w 207"/>
                  <a:gd name="T7" fmla="*/ 30 h 193"/>
                  <a:gd name="T8" fmla="*/ 122 w 207"/>
                  <a:gd name="T9" fmla="*/ 48 h 193"/>
                  <a:gd name="T10" fmla="*/ 115 w 207"/>
                  <a:gd name="T11" fmla="*/ 71 h 193"/>
                  <a:gd name="T12" fmla="*/ 82 w 207"/>
                  <a:gd name="T13" fmla="*/ 83 h 193"/>
                  <a:gd name="T14" fmla="*/ 77 w 207"/>
                  <a:gd name="T15" fmla="*/ 84 h 193"/>
                  <a:gd name="T16" fmla="*/ 73 w 207"/>
                  <a:gd name="T17" fmla="*/ 84 h 193"/>
                  <a:gd name="T18" fmla="*/ 68 w 207"/>
                  <a:gd name="T19" fmla="*/ 52 h 193"/>
                  <a:gd name="T20" fmla="*/ 4 w 207"/>
                  <a:gd name="T21" fmla="*/ 40 h 193"/>
                  <a:gd name="T22" fmla="*/ 20 w 207"/>
                  <a:gd name="T23" fmla="*/ 44 h 193"/>
                  <a:gd name="T24" fmla="*/ 28 w 207"/>
                  <a:gd name="T25" fmla="*/ 69 h 193"/>
                  <a:gd name="T26" fmla="*/ 40 w 207"/>
                  <a:gd name="T27" fmla="*/ 136 h 193"/>
                  <a:gd name="T28" fmla="*/ 40 w 207"/>
                  <a:gd name="T29" fmla="*/ 163 h 193"/>
                  <a:gd name="T30" fmla="*/ 26 w 207"/>
                  <a:gd name="T31" fmla="*/ 171 h 193"/>
                  <a:gd name="T32" fmla="*/ 29 w 207"/>
                  <a:gd name="T33" fmla="*/ 193 h 193"/>
                  <a:gd name="T34" fmla="*/ 109 w 207"/>
                  <a:gd name="T35" fmla="*/ 180 h 193"/>
                  <a:gd name="T36" fmla="*/ 105 w 207"/>
                  <a:gd name="T37" fmla="*/ 159 h 193"/>
                  <a:gd name="T38" fmla="*/ 89 w 207"/>
                  <a:gd name="T39" fmla="*/ 155 h 193"/>
                  <a:gd name="T40" fmla="*/ 81 w 207"/>
                  <a:gd name="T41" fmla="*/ 129 h 193"/>
                  <a:gd name="T42" fmla="*/ 77 w 207"/>
                  <a:gd name="T43" fmla="*/ 108 h 193"/>
                  <a:gd name="T44" fmla="*/ 93 w 207"/>
                  <a:gd name="T45" fmla="*/ 105 h 193"/>
                  <a:gd name="T46" fmla="*/ 156 w 207"/>
                  <a:gd name="T47" fmla="*/ 173 h 193"/>
                  <a:gd name="T48" fmla="*/ 207 w 207"/>
                  <a:gd name="T49" fmla="*/ 164 h 193"/>
                  <a:gd name="T50" fmla="*/ 204 w 207"/>
                  <a:gd name="T51" fmla="*/ 143 h 193"/>
                  <a:gd name="T52" fmla="*/ 188 w 207"/>
                  <a:gd name="T53" fmla="*/ 141 h 193"/>
                  <a:gd name="T54" fmla="*/ 175 w 207"/>
                  <a:gd name="T55" fmla="*/ 131 h 193"/>
                  <a:gd name="T56" fmla="*/ 135 w 207"/>
                  <a:gd name="T57" fmla="*/ 93 h 193"/>
                  <a:gd name="T58" fmla="*/ 160 w 207"/>
                  <a:gd name="T59" fmla="*/ 71 h 193"/>
                  <a:gd name="T60" fmla="*/ 164 w 207"/>
                  <a:gd name="T61" fmla="*/ 41 h 193"/>
                  <a:gd name="T62" fmla="*/ 142 w 207"/>
                  <a:gd name="T63" fmla="*/ 8 h 193"/>
                  <a:gd name="T64" fmla="*/ 91 w 207"/>
                  <a:gd name="T65" fmla="*/ 4 h 193"/>
                  <a:gd name="T66" fmla="*/ 0 w 207"/>
                  <a:gd name="T67" fmla="*/ 19 h 193"/>
                  <a:gd name="T68" fmla="*/ 4 w 207"/>
                  <a:gd name="T69" fmla="*/ 4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7" h="193">
                    <a:moveTo>
                      <a:pt x="68" y="52"/>
                    </a:moveTo>
                    <a:cubicBezTo>
                      <a:pt x="66" y="43"/>
                      <a:pt x="67" y="37"/>
                      <a:pt x="69" y="34"/>
                    </a:cubicBezTo>
                    <a:cubicBezTo>
                      <a:pt x="71" y="31"/>
                      <a:pt x="76" y="28"/>
                      <a:pt x="83" y="27"/>
                    </a:cubicBezTo>
                    <a:cubicBezTo>
                      <a:pt x="94" y="26"/>
                      <a:pt x="103" y="26"/>
                      <a:pt x="110" y="30"/>
                    </a:cubicBezTo>
                    <a:cubicBezTo>
                      <a:pt x="117" y="34"/>
                      <a:pt x="121" y="40"/>
                      <a:pt x="122" y="48"/>
                    </a:cubicBezTo>
                    <a:cubicBezTo>
                      <a:pt x="124" y="57"/>
                      <a:pt x="121" y="65"/>
                      <a:pt x="115" y="71"/>
                    </a:cubicBezTo>
                    <a:cubicBezTo>
                      <a:pt x="108" y="76"/>
                      <a:pt x="97" y="81"/>
                      <a:pt x="82" y="83"/>
                    </a:cubicBezTo>
                    <a:cubicBezTo>
                      <a:pt x="80" y="83"/>
                      <a:pt x="78" y="84"/>
                      <a:pt x="77" y="84"/>
                    </a:cubicBezTo>
                    <a:cubicBezTo>
                      <a:pt x="76" y="84"/>
                      <a:pt x="74" y="84"/>
                      <a:pt x="73" y="84"/>
                    </a:cubicBezTo>
                    <a:lnTo>
                      <a:pt x="68" y="52"/>
                    </a:lnTo>
                    <a:close/>
                    <a:moveTo>
                      <a:pt x="4" y="40"/>
                    </a:moveTo>
                    <a:cubicBezTo>
                      <a:pt x="11" y="39"/>
                      <a:pt x="17" y="40"/>
                      <a:pt x="20" y="44"/>
                    </a:cubicBezTo>
                    <a:cubicBezTo>
                      <a:pt x="23" y="47"/>
                      <a:pt x="26" y="55"/>
                      <a:pt x="28" y="69"/>
                    </a:cubicBezTo>
                    <a:cubicBezTo>
                      <a:pt x="40" y="136"/>
                      <a:pt x="40" y="136"/>
                      <a:pt x="40" y="136"/>
                    </a:cubicBezTo>
                    <a:cubicBezTo>
                      <a:pt x="42" y="150"/>
                      <a:pt x="42" y="159"/>
                      <a:pt x="40" y="163"/>
                    </a:cubicBezTo>
                    <a:cubicBezTo>
                      <a:pt x="38" y="167"/>
                      <a:pt x="33" y="170"/>
                      <a:pt x="26" y="171"/>
                    </a:cubicBezTo>
                    <a:cubicBezTo>
                      <a:pt x="29" y="193"/>
                      <a:pt x="29" y="193"/>
                      <a:pt x="29" y="193"/>
                    </a:cubicBezTo>
                    <a:cubicBezTo>
                      <a:pt x="109" y="180"/>
                      <a:pt x="109" y="180"/>
                      <a:pt x="109" y="180"/>
                    </a:cubicBezTo>
                    <a:cubicBezTo>
                      <a:pt x="105" y="159"/>
                      <a:pt x="105" y="159"/>
                      <a:pt x="105" y="159"/>
                    </a:cubicBezTo>
                    <a:cubicBezTo>
                      <a:pt x="98" y="160"/>
                      <a:pt x="92" y="158"/>
                      <a:pt x="89" y="155"/>
                    </a:cubicBezTo>
                    <a:cubicBezTo>
                      <a:pt x="86" y="152"/>
                      <a:pt x="83" y="143"/>
                      <a:pt x="81" y="129"/>
                    </a:cubicBezTo>
                    <a:cubicBezTo>
                      <a:pt x="77" y="108"/>
                      <a:pt x="77" y="108"/>
                      <a:pt x="77" y="108"/>
                    </a:cubicBezTo>
                    <a:cubicBezTo>
                      <a:pt x="93" y="105"/>
                      <a:pt x="93" y="105"/>
                      <a:pt x="93" y="105"/>
                    </a:cubicBezTo>
                    <a:cubicBezTo>
                      <a:pt x="156" y="173"/>
                      <a:pt x="156" y="173"/>
                      <a:pt x="156" y="173"/>
                    </a:cubicBezTo>
                    <a:cubicBezTo>
                      <a:pt x="207" y="164"/>
                      <a:pt x="207" y="164"/>
                      <a:pt x="207" y="164"/>
                    </a:cubicBezTo>
                    <a:cubicBezTo>
                      <a:pt x="204" y="143"/>
                      <a:pt x="204" y="143"/>
                      <a:pt x="204" y="143"/>
                    </a:cubicBezTo>
                    <a:cubicBezTo>
                      <a:pt x="198" y="143"/>
                      <a:pt x="193" y="143"/>
                      <a:pt x="188" y="141"/>
                    </a:cubicBezTo>
                    <a:cubicBezTo>
                      <a:pt x="184" y="139"/>
                      <a:pt x="179" y="136"/>
                      <a:pt x="175" y="131"/>
                    </a:cubicBezTo>
                    <a:cubicBezTo>
                      <a:pt x="135" y="93"/>
                      <a:pt x="135" y="93"/>
                      <a:pt x="135" y="93"/>
                    </a:cubicBezTo>
                    <a:cubicBezTo>
                      <a:pt x="147" y="87"/>
                      <a:pt x="155" y="80"/>
                      <a:pt x="160" y="71"/>
                    </a:cubicBezTo>
                    <a:cubicBezTo>
                      <a:pt x="165" y="63"/>
                      <a:pt x="166" y="53"/>
                      <a:pt x="164" y="41"/>
                    </a:cubicBezTo>
                    <a:cubicBezTo>
                      <a:pt x="162" y="25"/>
                      <a:pt x="154" y="14"/>
                      <a:pt x="142" y="8"/>
                    </a:cubicBezTo>
                    <a:cubicBezTo>
                      <a:pt x="130" y="2"/>
                      <a:pt x="113" y="0"/>
                      <a:pt x="91" y="4"/>
                    </a:cubicBezTo>
                    <a:cubicBezTo>
                      <a:pt x="0" y="19"/>
                      <a:pt x="0" y="19"/>
                      <a:pt x="0" y="19"/>
                    </a:cubicBezTo>
                    <a:lnTo>
                      <a:pt x="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58" name="Freeform 26"/>
              <p:cNvSpPr>
                <a:spLocks noEditPoints="1"/>
              </p:cNvSpPr>
              <p:nvPr/>
            </p:nvSpPr>
            <p:spPr bwMode="auto">
              <a:xfrm>
                <a:off x="3665179" y="1221627"/>
                <a:ext cx="52450" cy="62372"/>
              </a:xfrm>
              <a:custGeom>
                <a:avLst/>
                <a:gdLst>
                  <a:gd name="T0" fmla="*/ 68 w 172"/>
                  <a:gd name="T1" fmla="*/ 90 h 204"/>
                  <a:gd name="T2" fmla="*/ 38 w 172"/>
                  <a:gd name="T3" fmla="*/ 101 h 204"/>
                  <a:gd name="T4" fmla="*/ 35 w 172"/>
                  <a:gd name="T5" fmla="*/ 48 h 204"/>
                  <a:gd name="T6" fmla="*/ 68 w 172"/>
                  <a:gd name="T7" fmla="*/ 90 h 204"/>
                  <a:gd name="T8" fmla="*/ 14 w 172"/>
                  <a:gd name="T9" fmla="*/ 146 h 204"/>
                  <a:gd name="T10" fmla="*/ 14 w 172"/>
                  <a:gd name="T11" fmla="*/ 149 h 204"/>
                  <a:gd name="T12" fmla="*/ 0 w 172"/>
                  <a:gd name="T13" fmla="*/ 184 h 204"/>
                  <a:gd name="T14" fmla="*/ 8 w 172"/>
                  <a:gd name="T15" fmla="*/ 204 h 204"/>
                  <a:gd name="T16" fmla="*/ 70 w 172"/>
                  <a:gd name="T17" fmla="*/ 180 h 204"/>
                  <a:gd name="T18" fmla="*/ 63 w 172"/>
                  <a:gd name="T19" fmla="*/ 160 h 204"/>
                  <a:gd name="T20" fmla="*/ 48 w 172"/>
                  <a:gd name="T21" fmla="*/ 163 h 204"/>
                  <a:gd name="T22" fmla="*/ 41 w 172"/>
                  <a:gd name="T23" fmla="*/ 155 h 204"/>
                  <a:gd name="T24" fmla="*/ 41 w 172"/>
                  <a:gd name="T25" fmla="*/ 153 h 204"/>
                  <a:gd name="T26" fmla="*/ 40 w 172"/>
                  <a:gd name="T27" fmla="*/ 150 h 204"/>
                  <a:gd name="T28" fmla="*/ 38 w 172"/>
                  <a:gd name="T29" fmla="*/ 125 h 204"/>
                  <a:gd name="T30" fmla="*/ 84 w 172"/>
                  <a:gd name="T31" fmla="*/ 107 h 204"/>
                  <a:gd name="T32" fmla="*/ 100 w 172"/>
                  <a:gd name="T33" fmla="*/ 127 h 204"/>
                  <a:gd name="T34" fmla="*/ 102 w 172"/>
                  <a:gd name="T35" fmla="*/ 130 h 204"/>
                  <a:gd name="T36" fmla="*/ 104 w 172"/>
                  <a:gd name="T37" fmla="*/ 134 h 204"/>
                  <a:gd name="T38" fmla="*/ 104 w 172"/>
                  <a:gd name="T39" fmla="*/ 142 h 204"/>
                  <a:gd name="T40" fmla="*/ 94 w 172"/>
                  <a:gd name="T41" fmla="*/ 149 h 204"/>
                  <a:gd name="T42" fmla="*/ 92 w 172"/>
                  <a:gd name="T43" fmla="*/ 149 h 204"/>
                  <a:gd name="T44" fmla="*/ 99 w 172"/>
                  <a:gd name="T45" fmla="*/ 169 h 204"/>
                  <a:gd name="T46" fmla="*/ 172 w 172"/>
                  <a:gd name="T47" fmla="*/ 141 h 204"/>
                  <a:gd name="T48" fmla="*/ 164 w 172"/>
                  <a:gd name="T49" fmla="*/ 121 h 204"/>
                  <a:gd name="T50" fmla="*/ 136 w 172"/>
                  <a:gd name="T51" fmla="*/ 107 h 204"/>
                  <a:gd name="T52" fmla="*/ 135 w 172"/>
                  <a:gd name="T53" fmla="*/ 106 h 204"/>
                  <a:gd name="T54" fmla="*/ 46 w 172"/>
                  <a:gd name="T55" fmla="*/ 0 h 204"/>
                  <a:gd name="T56" fmla="*/ 11 w 172"/>
                  <a:gd name="T57" fmla="*/ 13 h 204"/>
                  <a:gd name="T58" fmla="*/ 14 w 172"/>
                  <a:gd name="T59" fmla="*/ 14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2" h="204">
                    <a:moveTo>
                      <a:pt x="68" y="90"/>
                    </a:moveTo>
                    <a:cubicBezTo>
                      <a:pt x="38" y="101"/>
                      <a:pt x="38" y="101"/>
                      <a:pt x="38" y="101"/>
                    </a:cubicBezTo>
                    <a:cubicBezTo>
                      <a:pt x="35" y="48"/>
                      <a:pt x="35" y="48"/>
                      <a:pt x="35" y="48"/>
                    </a:cubicBezTo>
                    <a:lnTo>
                      <a:pt x="68" y="90"/>
                    </a:lnTo>
                    <a:close/>
                    <a:moveTo>
                      <a:pt x="14" y="146"/>
                    </a:moveTo>
                    <a:cubicBezTo>
                      <a:pt x="14" y="147"/>
                      <a:pt x="14" y="148"/>
                      <a:pt x="14" y="149"/>
                    </a:cubicBezTo>
                    <a:cubicBezTo>
                      <a:pt x="14" y="167"/>
                      <a:pt x="10" y="178"/>
                      <a:pt x="0" y="184"/>
                    </a:cubicBezTo>
                    <a:cubicBezTo>
                      <a:pt x="8" y="204"/>
                      <a:pt x="8" y="204"/>
                      <a:pt x="8" y="204"/>
                    </a:cubicBezTo>
                    <a:cubicBezTo>
                      <a:pt x="70" y="180"/>
                      <a:pt x="70" y="180"/>
                      <a:pt x="70" y="180"/>
                    </a:cubicBezTo>
                    <a:cubicBezTo>
                      <a:pt x="63" y="160"/>
                      <a:pt x="63" y="160"/>
                      <a:pt x="63" y="160"/>
                    </a:cubicBezTo>
                    <a:cubicBezTo>
                      <a:pt x="56" y="162"/>
                      <a:pt x="52" y="163"/>
                      <a:pt x="48" y="163"/>
                    </a:cubicBezTo>
                    <a:cubicBezTo>
                      <a:pt x="45" y="162"/>
                      <a:pt x="43" y="159"/>
                      <a:pt x="41" y="155"/>
                    </a:cubicBezTo>
                    <a:cubicBezTo>
                      <a:pt x="41" y="154"/>
                      <a:pt x="41" y="153"/>
                      <a:pt x="41" y="153"/>
                    </a:cubicBezTo>
                    <a:cubicBezTo>
                      <a:pt x="40" y="152"/>
                      <a:pt x="40" y="151"/>
                      <a:pt x="40" y="150"/>
                    </a:cubicBezTo>
                    <a:cubicBezTo>
                      <a:pt x="38" y="125"/>
                      <a:pt x="38" y="125"/>
                      <a:pt x="38" y="125"/>
                    </a:cubicBezTo>
                    <a:cubicBezTo>
                      <a:pt x="84" y="107"/>
                      <a:pt x="84" y="107"/>
                      <a:pt x="84" y="107"/>
                    </a:cubicBezTo>
                    <a:cubicBezTo>
                      <a:pt x="100" y="127"/>
                      <a:pt x="100" y="127"/>
                      <a:pt x="100" y="127"/>
                    </a:cubicBezTo>
                    <a:cubicBezTo>
                      <a:pt x="101" y="128"/>
                      <a:pt x="102" y="129"/>
                      <a:pt x="102" y="130"/>
                    </a:cubicBezTo>
                    <a:cubicBezTo>
                      <a:pt x="103" y="131"/>
                      <a:pt x="104" y="132"/>
                      <a:pt x="104" y="134"/>
                    </a:cubicBezTo>
                    <a:cubicBezTo>
                      <a:pt x="105" y="137"/>
                      <a:pt x="105" y="140"/>
                      <a:pt x="104" y="142"/>
                    </a:cubicBezTo>
                    <a:cubicBezTo>
                      <a:pt x="102" y="144"/>
                      <a:pt x="99" y="147"/>
                      <a:pt x="94" y="149"/>
                    </a:cubicBezTo>
                    <a:cubicBezTo>
                      <a:pt x="92" y="149"/>
                      <a:pt x="92" y="149"/>
                      <a:pt x="92" y="149"/>
                    </a:cubicBezTo>
                    <a:cubicBezTo>
                      <a:pt x="99" y="169"/>
                      <a:pt x="99" y="169"/>
                      <a:pt x="99" y="169"/>
                    </a:cubicBezTo>
                    <a:cubicBezTo>
                      <a:pt x="172" y="141"/>
                      <a:pt x="172" y="141"/>
                      <a:pt x="172" y="141"/>
                    </a:cubicBezTo>
                    <a:cubicBezTo>
                      <a:pt x="164" y="121"/>
                      <a:pt x="164" y="121"/>
                      <a:pt x="164" y="121"/>
                    </a:cubicBezTo>
                    <a:cubicBezTo>
                      <a:pt x="155" y="123"/>
                      <a:pt x="146" y="119"/>
                      <a:pt x="136" y="107"/>
                    </a:cubicBezTo>
                    <a:cubicBezTo>
                      <a:pt x="135" y="106"/>
                      <a:pt x="135" y="106"/>
                      <a:pt x="135" y="106"/>
                    </a:cubicBezTo>
                    <a:cubicBezTo>
                      <a:pt x="46" y="0"/>
                      <a:pt x="46" y="0"/>
                      <a:pt x="46" y="0"/>
                    </a:cubicBezTo>
                    <a:cubicBezTo>
                      <a:pt x="11" y="13"/>
                      <a:pt x="11" y="13"/>
                      <a:pt x="11" y="13"/>
                    </a:cubicBezTo>
                    <a:lnTo>
                      <a:pt x="1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59" name="Freeform 27"/>
              <p:cNvSpPr>
                <a:spLocks/>
              </p:cNvSpPr>
              <p:nvPr/>
            </p:nvSpPr>
            <p:spPr bwMode="auto">
              <a:xfrm>
                <a:off x="3694948" y="1198237"/>
                <a:ext cx="54576" cy="62372"/>
              </a:xfrm>
              <a:custGeom>
                <a:avLst/>
                <a:gdLst>
                  <a:gd name="T0" fmla="*/ 0 w 178"/>
                  <a:gd name="T1" fmla="*/ 61 h 205"/>
                  <a:gd name="T2" fmla="*/ 118 w 178"/>
                  <a:gd name="T3" fmla="*/ 0 h 205"/>
                  <a:gd name="T4" fmla="*/ 160 w 178"/>
                  <a:gd name="T5" fmla="*/ 39 h 205"/>
                  <a:gd name="T6" fmla="*/ 149 w 178"/>
                  <a:gd name="T7" fmla="*/ 52 h 205"/>
                  <a:gd name="T8" fmla="*/ 118 w 178"/>
                  <a:gd name="T9" fmla="*/ 36 h 205"/>
                  <a:gd name="T10" fmla="*/ 91 w 178"/>
                  <a:gd name="T11" fmla="*/ 41 h 205"/>
                  <a:gd name="T12" fmla="*/ 89 w 178"/>
                  <a:gd name="T13" fmla="*/ 42 h 205"/>
                  <a:gd name="T14" fmla="*/ 135 w 178"/>
                  <a:gd name="T15" fmla="*/ 129 h 205"/>
                  <a:gd name="T16" fmla="*/ 151 w 178"/>
                  <a:gd name="T17" fmla="*/ 151 h 205"/>
                  <a:gd name="T18" fmla="*/ 168 w 178"/>
                  <a:gd name="T19" fmla="*/ 149 h 205"/>
                  <a:gd name="T20" fmla="*/ 178 w 178"/>
                  <a:gd name="T21" fmla="*/ 168 h 205"/>
                  <a:gd name="T22" fmla="*/ 107 w 178"/>
                  <a:gd name="T23" fmla="*/ 205 h 205"/>
                  <a:gd name="T24" fmla="*/ 97 w 178"/>
                  <a:gd name="T25" fmla="*/ 186 h 205"/>
                  <a:gd name="T26" fmla="*/ 107 w 178"/>
                  <a:gd name="T27" fmla="*/ 174 h 205"/>
                  <a:gd name="T28" fmla="*/ 98 w 178"/>
                  <a:gd name="T29" fmla="*/ 149 h 205"/>
                  <a:gd name="T30" fmla="*/ 52 w 178"/>
                  <a:gd name="T31" fmla="*/ 61 h 205"/>
                  <a:gd name="T32" fmla="*/ 50 w 178"/>
                  <a:gd name="T33" fmla="*/ 62 h 205"/>
                  <a:gd name="T34" fmla="*/ 30 w 178"/>
                  <a:gd name="T35" fmla="*/ 82 h 205"/>
                  <a:gd name="T36" fmla="*/ 26 w 178"/>
                  <a:gd name="T37" fmla="*/ 116 h 205"/>
                  <a:gd name="T38" fmla="*/ 10 w 178"/>
                  <a:gd name="T39" fmla="*/ 117 h 205"/>
                  <a:gd name="T40" fmla="*/ 0 w 178"/>
                  <a:gd name="T41" fmla="*/ 6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8" h="205">
                    <a:moveTo>
                      <a:pt x="0" y="61"/>
                    </a:moveTo>
                    <a:cubicBezTo>
                      <a:pt x="118" y="0"/>
                      <a:pt x="118" y="0"/>
                      <a:pt x="118" y="0"/>
                    </a:cubicBezTo>
                    <a:cubicBezTo>
                      <a:pt x="160" y="39"/>
                      <a:pt x="160" y="39"/>
                      <a:pt x="160" y="39"/>
                    </a:cubicBezTo>
                    <a:cubicBezTo>
                      <a:pt x="149" y="52"/>
                      <a:pt x="149" y="52"/>
                      <a:pt x="149" y="52"/>
                    </a:cubicBezTo>
                    <a:cubicBezTo>
                      <a:pt x="137" y="43"/>
                      <a:pt x="127" y="38"/>
                      <a:pt x="118" y="36"/>
                    </a:cubicBezTo>
                    <a:cubicBezTo>
                      <a:pt x="109" y="34"/>
                      <a:pt x="100" y="36"/>
                      <a:pt x="91" y="41"/>
                    </a:cubicBezTo>
                    <a:cubicBezTo>
                      <a:pt x="89" y="42"/>
                      <a:pt x="89" y="42"/>
                      <a:pt x="89" y="42"/>
                    </a:cubicBezTo>
                    <a:cubicBezTo>
                      <a:pt x="135" y="129"/>
                      <a:pt x="135" y="129"/>
                      <a:pt x="135" y="129"/>
                    </a:cubicBezTo>
                    <a:cubicBezTo>
                      <a:pt x="142" y="141"/>
                      <a:pt x="147" y="149"/>
                      <a:pt x="151" y="151"/>
                    </a:cubicBezTo>
                    <a:cubicBezTo>
                      <a:pt x="155" y="153"/>
                      <a:pt x="161" y="152"/>
                      <a:pt x="168" y="149"/>
                    </a:cubicBezTo>
                    <a:cubicBezTo>
                      <a:pt x="178" y="168"/>
                      <a:pt x="178" y="168"/>
                      <a:pt x="178" y="168"/>
                    </a:cubicBezTo>
                    <a:cubicBezTo>
                      <a:pt x="107" y="205"/>
                      <a:pt x="107" y="205"/>
                      <a:pt x="107" y="205"/>
                    </a:cubicBezTo>
                    <a:cubicBezTo>
                      <a:pt x="97" y="186"/>
                      <a:pt x="97" y="186"/>
                      <a:pt x="97" y="186"/>
                    </a:cubicBezTo>
                    <a:cubicBezTo>
                      <a:pt x="103" y="182"/>
                      <a:pt x="107" y="178"/>
                      <a:pt x="107" y="174"/>
                    </a:cubicBezTo>
                    <a:cubicBezTo>
                      <a:pt x="108" y="169"/>
                      <a:pt x="105" y="161"/>
                      <a:pt x="98" y="149"/>
                    </a:cubicBezTo>
                    <a:cubicBezTo>
                      <a:pt x="52" y="61"/>
                      <a:pt x="52" y="61"/>
                      <a:pt x="52" y="61"/>
                    </a:cubicBezTo>
                    <a:cubicBezTo>
                      <a:pt x="50" y="62"/>
                      <a:pt x="50" y="62"/>
                      <a:pt x="50" y="62"/>
                    </a:cubicBezTo>
                    <a:cubicBezTo>
                      <a:pt x="40" y="67"/>
                      <a:pt x="34" y="74"/>
                      <a:pt x="30" y="82"/>
                    </a:cubicBezTo>
                    <a:cubicBezTo>
                      <a:pt x="27" y="90"/>
                      <a:pt x="25" y="101"/>
                      <a:pt x="26" y="116"/>
                    </a:cubicBezTo>
                    <a:cubicBezTo>
                      <a:pt x="10" y="117"/>
                      <a:pt x="10" y="117"/>
                      <a:pt x="10" y="117"/>
                    </a:cubicBezTo>
                    <a:lnTo>
                      <a:pt x="0"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60" name="Freeform 28"/>
              <p:cNvSpPr>
                <a:spLocks/>
              </p:cNvSpPr>
              <p:nvPr/>
            </p:nvSpPr>
            <p:spPr bwMode="auto">
              <a:xfrm>
                <a:off x="3736766" y="1180518"/>
                <a:ext cx="51741" cy="58120"/>
              </a:xfrm>
              <a:custGeom>
                <a:avLst/>
                <a:gdLst>
                  <a:gd name="T0" fmla="*/ 0 w 169"/>
                  <a:gd name="T1" fmla="*/ 46 h 192"/>
                  <a:gd name="T2" fmla="*/ 68 w 169"/>
                  <a:gd name="T3" fmla="*/ 0 h 192"/>
                  <a:gd name="T4" fmla="*/ 80 w 169"/>
                  <a:gd name="T5" fmla="*/ 18 h 192"/>
                  <a:gd name="T6" fmla="*/ 71 w 169"/>
                  <a:gd name="T7" fmla="*/ 32 h 192"/>
                  <a:gd name="T8" fmla="*/ 82 w 169"/>
                  <a:gd name="T9" fmla="*/ 56 h 192"/>
                  <a:gd name="T10" fmla="*/ 121 w 169"/>
                  <a:gd name="T11" fmla="*/ 112 h 192"/>
                  <a:gd name="T12" fmla="*/ 140 w 169"/>
                  <a:gd name="T13" fmla="*/ 132 h 192"/>
                  <a:gd name="T14" fmla="*/ 156 w 169"/>
                  <a:gd name="T15" fmla="*/ 128 h 192"/>
                  <a:gd name="T16" fmla="*/ 169 w 169"/>
                  <a:gd name="T17" fmla="*/ 146 h 192"/>
                  <a:gd name="T18" fmla="*/ 101 w 169"/>
                  <a:gd name="T19" fmla="*/ 192 h 192"/>
                  <a:gd name="T20" fmla="*/ 89 w 169"/>
                  <a:gd name="T21" fmla="*/ 174 h 192"/>
                  <a:gd name="T22" fmla="*/ 99 w 169"/>
                  <a:gd name="T23" fmla="*/ 160 h 192"/>
                  <a:gd name="T24" fmla="*/ 87 w 169"/>
                  <a:gd name="T25" fmla="*/ 136 h 192"/>
                  <a:gd name="T26" fmla="*/ 48 w 169"/>
                  <a:gd name="T27" fmla="*/ 80 h 192"/>
                  <a:gd name="T28" fmla="*/ 29 w 169"/>
                  <a:gd name="T29" fmla="*/ 60 h 192"/>
                  <a:gd name="T30" fmla="*/ 13 w 169"/>
                  <a:gd name="T31" fmla="*/ 64 h 192"/>
                  <a:gd name="T32" fmla="*/ 0 w 169"/>
                  <a:gd name="T33" fmla="*/ 4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192">
                    <a:moveTo>
                      <a:pt x="0" y="46"/>
                    </a:moveTo>
                    <a:cubicBezTo>
                      <a:pt x="68" y="0"/>
                      <a:pt x="68" y="0"/>
                      <a:pt x="68" y="0"/>
                    </a:cubicBezTo>
                    <a:cubicBezTo>
                      <a:pt x="80" y="18"/>
                      <a:pt x="80" y="18"/>
                      <a:pt x="80" y="18"/>
                    </a:cubicBezTo>
                    <a:cubicBezTo>
                      <a:pt x="74" y="23"/>
                      <a:pt x="71" y="28"/>
                      <a:pt x="71" y="32"/>
                    </a:cubicBezTo>
                    <a:cubicBezTo>
                      <a:pt x="71" y="37"/>
                      <a:pt x="75" y="45"/>
                      <a:pt x="82" y="56"/>
                    </a:cubicBezTo>
                    <a:cubicBezTo>
                      <a:pt x="121" y="112"/>
                      <a:pt x="121" y="112"/>
                      <a:pt x="121" y="112"/>
                    </a:cubicBezTo>
                    <a:cubicBezTo>
                      <a:pt x="129" y="124"/>
                      <a:pt x="135" y="130"/>
                      <a:pt x="140" y="132"/>
                    </a:cubicBezTo>
                    <a:cubicBezTo>
                      <a:pt x="144" y="133"/>
                      <a:pt x="150" y="132"/>
                      <a:pt x="156" y="128"/>
                    </a:cubicBezTo>
                    <a:cubicBezTo>
                      <a:pt x="169" y="146"/>
                      <a:pt x="169" y="146"/>
                      <a:pt x="169" y="146"/>
                    </a:cubicBezTo>
                    <a:cubicBezTo>
                      <a:pt x="101" y="192"/>
                      <a:pt x="101" y="192"/>
                      <a:pt x="101" y="192"/>
                    </a:cubicBezTo>
                    <a:cubicBezTo>
                      <a:pt x="89" y="174"/>
                      <a:pt x="89" y="174"/>
                      <a:pt x="89" y="174"/>
                    </a:cubicBezTo>
                    <a:cubicBezTo>
                      <a:pt x="95" y="169"/>
                      <a:pt x="98" y="165"/>
                      <a:pt x="99" y="160"/>
                    </a:cubicBezTo>
                    <a:cubicBezTo>
                      <a:pt x="99" y="155"/>
                      <a:pt x="95" y="147"/>
                      <a:pt x="87" y="136"/>
                    </a:cubicBezTo>
                    <a:cubicBezTo>
                      <a:pt x="48" y="80"/>
                      <a:pt x="48" y="80"/>
                      <a:pt x="48" y="80"/>
                    </a:cubicBezTo>
                    <a:cubicBezTo>
                      <a:pt x="40" y="68"/>
                      <a:pt x="34" y="62"/>
                      <a:pt x="29" y="60"/>
                    </a:cubicBezTo>
                    <a:cubicBezTo>
                      <a:pt x="25" y="59"/>
                      <a:pt x="19" y="60"/>
                      <a:pt x="13" y="64"/>
                    </a:cubicBezTo>
                    <a:lnTo>
                      <a:pt x="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61" name="Freeform 29"/>
              <p:cNvSpPr>
                <a:spLocks noEditPoints="1"/>
              </p:cNvSpPr>
              <p:nvPr/>
            </p:nvSpPr>
            <p:spPr bwMode="auto">
              <a:xfrm>
                <a:off x="3767243" y="1156419"/>
                <a:ext cx="56702" cy="58120"/>
              </a:xfrm>
              <a:custGeom>
                <a:avLst/>
                <a:gdLst>
                  <a:gd name="T0" fmla="*/ 87 w 186"/>
                  <a:gd name="T1" fmla="*/ 35 h 190"/>
                  <a:gd name="T2" fmla="*/ 127 w 186"/>
                  <a:gd name="T3" fmla="*/ 70 h 190"/>
                  <a:gd name="T4" fmla="*/ 149 w 186"/>
                  <a:gd name="T5" fmla="*/ 118 h 190"/>
                  <a:gd name="T6" fmla="*/ 135 w 186"/>
                  <a:gd name="T7" fmla="*/ 151 h 190"/>
                  <a:gd name="T8" fmla="*/ 99 w 186"/>
                  <a:gd name="T9" fmla="*/ 154 h 190"/>
                  <a:gd name="T10" fmla="*/ 59 w 186"/>
                  <a:gd name="T11" fmla="*/ 120 h 190"/>
                  <a:gd name="T12" fmla="*/ 37 w 186"/>
                  <a:gd name="T13" fmla="*/ 72 h 190"/>
                  <a:gd name="T14" fmla="*/ 51 w 186"/>
                  <a:gd name="T15" fmla="*/ 39 h 190"/>
                  <a:gd name="T16" fmla="*/ 87 w 186"/>
                  <a:gd name="T17" fmla="*/ 35 h 190"/>
                  <a:gd name="T18" fmla="*/ 2 w 186"/>
                  <a:gd name="T19" fmla="*/ 79 h 190"/>
                  <a:gd name="T20" fmla="*/ 23 w 186"/>
                  <a:gd name="T21" fmla="*/ 146 h 190"/>
                  <a:gd name="T22" fmla="*/ 83 w 186"/>
                  <a:gd name="T23" fmla="*/ 186 h 190"/>
                  <a:gd name="T24" fmla="*/ 149 w 186"/>
                  <a:gd name="T25" fmla="*/ 169 h 190"/>
                  <a:gd name="T26" fmla="*/ 184 w 186"/>
                  <a:gd name="T27" fmla="*/ 111 h 190"/>
                  <a:gd name="T28" fmla="*/ 163 w 186"/>
                  <a:gd name="T29" fmla="*/ 44 h 190"/>
                  <a:gd name="T30" fmla="*/ 103 w 186"/>
                  <a:gd name="T31" fmla="*/ 4 h 190"/>
                  <a:gd name="T32" fmla="*/ 37 w 186"/>
                  <a:gd name="T33" fmla="*/ 21 h 190"/>
                  <a:gd name="T34" fmla="*/ 2 w 186"/>
                  <a:gd name="T35" fmla="*/ 7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190">
                    <a:moveTo>
                      <a:pt x="87" y="35"/>
                    </a:moveTo>
                    <a:cubicBezTo>
                      <a:pt x="100" y="41"/>
                      <a:pt x="113" y="52"/>
                      <a:pt x="127" y="70"/>
                    </a:cubicBezTo>
                    <a:cubicBezTo>
                      <a:pt x="140" y="88"/>
                      <a:pt x="147" y="104"/>
                      <a:pt x="149" y="118"/>
                    </a:cubicBezTo>
                    <a:cubicBezTo>
                      <a:pt x="150" y="132"/>
                      <a:pt x="146" y="143"/>
                      <a:pt x="135" y="151"/>
                    </a:cubicBezTo>
                    <a:cubicBezTo>
                      <a:pt x="125" y="159"/>
                      <a:pt x="112" y="160"/>
                      <a:pt x="99" y="154"/>
                    </a:cubicBezTo>
                    <a:cubicBezTo>
                      <a:pt x="86" y="149"/>
                      <a:pt x="73" y="138"/>
                      <a:pt x="59" y="120"/>
                    </a:cubicBezTo>
                    <a:cubicBezTo>
                      <a:pt x="46" y="102"/>
                      <a:pt x="38" y="86"/>
                      <a:pt x="37" y="72"/>
                    </a:cubicBezTo>
                    <a:cubicBezTo>
                      <a:pt x="35" y="58"/>
                      <a:pt x="40" y="47"/>
                      <a:pt x="51" y="39"/>
                    </a:cubicBezTo>
                    <a:cubicBezTo>
                      <a:pt x="61" y="31"/>
                      <a:pt x="73" y="30"/>
                      <a:pt x="87" y="35"/>
                    </a:cubicBezTo>
                    <a:close/>
                    <a:moveTo>
                      <a:pt x="2" y="79"/>
                    </a:moveTo>
                    <a:cubicBezTo>
                      <a:pt x="0" y="102"/>
                      <a:pt x="7" y="124"/>
                      <a:pt x="23" y="146"/>
                    </a:cubicBezTo>
                    <a:cubicBezTo>
                      <a:pt x="40" y="169"/>
                      <a:pt x="60" y="182"/>
                      <a:pt x="83" y="186"/>
                    </a:cubicBezTo>
                    <a:cubicBezTo>
                      <a:pt x="106" y="190"/>
                      <a:pt x="128" y="184"/>
                      <a:pt x="149" y="169"/>
                    </a:cubicBezTo>
                    <a:cubicBezTo>
                      <a:pt x="170" y="154"/>
                      <a:pt x="181" y="135"/>
                      <a:pt x="184" y="111"/>
                    </a:cubicBezTo>
                    <a:cubicBezTo>
                      <a:pt x="186" y="89"/>
                      <a:pt x="179" y="66"/>
                      <a:pt x="163" y="44"/>
                    </a:cubicBezTo>
                    <a:cubicBezTo>
                      <a:pt x="146" y="22"/>
                      <a:pt x="126" y="8"/>
                      <a:pt x="103" y="4"/>
                    </a:cubicBezTo>
                    <a:cubicBezTo>
                      <a:pt x="80" y="0"/>
                      <a:pt x="58" y="6"/>
                      <a:pt x="37" y="21"/>
                    </a:cubicBezTo>
                    <a:cubicBezTo>
                      <a:pt x="16" y="36"/>
                      <a:pt x="5" y="56"/>
                      <a:pt x="2"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62" name="Freeform 30"/>
              <p:cNvSpPr>
                <a:spLocks noEditPoints="1"/>
              </p:cNvSpPr>
              <p:nvPr/>
            </p:nvSpPr>
            <p:spPr bwMode="auto">
              <a:xfrm>
                <a:off x="3848044" y="1055773"/>
                <a:ext cx="58120" cy="55285"/>
              </a:xfrm>
              <a:custGeom>
                <a:avLst/>
                <a:gdLst>
                  <a:gd name="T0" fmla="*/ 62 w 193"/>
                  <a:gd name="T1" fmla="*/ 42 h 184"/>
                  <a:gd name="T2" fmla="*/ 114 w 193"/>
                  <a:gd name="T3" fmla="*/ 54 h 184"/>
                  <a:gd name="T4" fmla="*/ 156 w 193"/>
                  <a:gd name="T5" fmla="*/ 86 h 184"/>
                  <a:gd name="T6" fmla="*/ 160 w 193"/>
                  <a:gd name="T7" fmla="*/ 122 h 184"/>
                  <a:gd name="T8" fmla="*/ 130 w 193"/>
                  <a:gd name="T9" fmla="*/ 142 h 184"/>
                  <a:gd name="T10" fmla="*/ 78 w 193"/>
                  <a:gd name="T11" fmla="*/ 130 h 184"/>
                  <a:gd name="T12" fmla="*/ 36 w 193"/>
                  <a:gd name="T13" fmla="*/ 98 h 184"/>
                  <a:gd name="T14" fmla="*/ 32 w 193"/>
                  <a:gd name="T15" fmla="*/ 62 h 184"/>
                  <a:gd name="T16" fmla="*/ 62 w 193"/>
                  <a:gd name="T17" fmla="*/ 42 h 184"/>
                  <a:gd name="T18" fmla="*/ 8 w 193"/>
                  <a:gd name="T19" fmla="*/ 120 h 184"/>
                  <a:gd name="T20" fmla="*/ 59 w 193"/>
                  <a:gd name="T21" fmla="*/ 170 h 184"/>
                  <a:gd name="T22" fmla="*/ 130 w 193"/>
                  <a:gd name="T23" fmla="*/ 177 h 184"/>
                  <a:gd name="T24" fmla="*/ 180 w 193"/>
                  <a:gd name="T25" fmla="*/ 132 h 184"/>
                  <a:gd name="T26" fmla="*/ 184 w 193"/>
                  <a:gd name="T27" fmla="*/ 65 h 184"/>
                  <a:gd name="T28" fmla="*/ 133 w 193"/>
                  <a:gd name="T29" fmla="*/ 14 h 184"/>
                  <a:gd name="T30" fmla="*/ 62 w 193"/>
                  <a:gd name="T31" fmla="*/ 7 h 184"/>
                  <a:gd name="T32" fmla="*/ 12 w 193"/>
                  <a:gd name="T33" fmla="*/ 53 h 184"/>
                  <a:gd name="T34" fmla="*/ 8 w 193"/>
                  <a:gd name="T35" fmla="*/ 12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84">
                    <a:moveTo>
                      <a:pt x="62" y="42"/>
                    </a:moveTo>
                    <a:cubicBezTo>
                      <a:pt x="77" y="41"/>
                      <a:pt x="94" y="45"/>
                      <a:pt x="114" y="54"/>
                    </a:cubicBezTo>
                    <a:cubicBezTo>
                      <a:pt x="134" y="64"/>
                      <a:pt x="148" y="74"/>
                      <a:pt x="156" y="86"/>
                    </a:cubicBezTo>
                    <a:cubicBezTo>
                      <a:pt x="164" y="98"/>
                      <a:pt x="166" y="110"/>
                      <a:pt x="160" y="122"/>
                    </a:cubicBezTo>
                    <a:cubicBezTo>
                      <a:pt x="154" y="134"/>
                      <a:pt x="144" y="140"/>
                      <a:pt x="130" y="142"/>
                    </a:cubicBezTo>
                    <a:cubicBezTo>
                      <a:pt x="115" y="143"/>
                      <a:pt x="98" y="139"/>
                      <a:pt x="78" y="130"/>
                    </a:cubicBezTo>
                    <a:cubicBezTo>
                      <a:pt x="58" y="120"/>
                      <a:pt x="43" y="110"/>
                      <a:pt x="36" y="98"/>
                    </a:cubicBezTo>
                    <a:cubicBezTo>
                      <a:pt x="27" y="86"/>
                      <a:pt x="26" y="74"/>
                      <a:pt x="32" y="62"/>
                    </a:cubicBezTo>
                    <a:cubicBezTo>
                      <a:pt x="38" y="50"/>
                      <a:pt x="48" y="44"/>
                      <a:pt x="62" y="42"/>
                    </a:cubicBezTo>
                    <a:close/>
                    <a:moveTo>
                      <a:pt x="8" y="120"/>
                    </a:moveTo>
                    <a:cubicBezTo>
                      <a:pt x="17" y="141"/>
                      <a:pt x="34" y="158"/>
                      <a:pt x="59" y="170"/>
                    </a:cubicBezTo>
                    <a:cubicBezTo>
                      <a:pt x="84" y="182"/>
                      <a:pt x="108" y="184"/>
                      <a:pt x="130" y="177"/>
                    </a:cubicBezTo>
                    <a:cubicBezTo>
                      <a:pt x="153" y="170"/>
                      <a:pt x="170" y="155"/>
                      <a:pt x="180" y="132"/>
                    </a:cubicBezTo>
                    <a:cubicBezTo>
                      <a:pt x="191" y="108"/>
                      <a:pt x="193" y="86"/>
                      <a:pt x="184" y="65"/>
                    </a:cubicBezTo>
                    <a:cubicBezTo>
                      <a:pt x="175" y="43"/>
                      <a:pt x="158" y="26"/>
                      <a:pt x="133" y="14"/>
                    </a:cubicBezTo>
                    <a:cubicBezTo>
                      <a:pt x="108" y="2"/>
                      <a:pt x="84" y="0"/>
                      <a:pt x="62" y="7"/>
                    </a:cubicBezTo>
                    <a:cubicBezTo>
                      <a:pt x="39" y="14"/>
                      <a:pt x="23" y="30"/>
                      <a:pt x="12" y="53"/>
                    </a:cubicBezTo>
                    <a:cubicBezTo>
                      <a:pt x="1" y="76"/>
                      <a:pt x="0" y="98"/>
                      <a:pt x="8"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63" name="Freeform 31"/>
              <p:cNvSpPr>
                <a:spLocks/>
              </p:cNvSpPr>
              <p:nvPr/>
            </p:nvSpPr>
            <p:spPr bwMode="auto">
              <a:xfrm>
                <a:off x="3863637" y="1006867"/>
                <a:ext cx="59537" cy="57411"/>
              </a:xfrm>
              <a:custGeom>
                <a:avLst/>
                <a:gdLst>
                  <a:gd name="T0" fmla="*/ 0 w 195"/>
                  <a:gd name="T1" fmla="*/ 132 h 189"/>
                  <a:gd name="T2" fmla="*/ 44 w 195"/>
                  <a:gd name="T3" fmla="*/ 6 h 189"/>
                  <a:gd name="T4" fmla="*/ 100 w 195"/>
                  <a:gd name="T5" fmla="*/ 0 h 189"/>
                  <a:gd name="T6" fmla="*/ 103 w 195"/>
                  <a:gd name="T7" fmla="*/ 16 h 189"/>
                  <a:gd name="T8" fmla="*/ 67 w 195"/>
                  <a:gd name="T9" fmla="*/ 33 h 189"/>
                  <a:gd name="T10" fmla="*/ 47 w 195"/>
                  <a:gd name="T11" fmla="*/ 61 h 189"/>
                  <a:gd name="T12" fmla="*/ 46 w 195"/>
                  <a:gd name="T13" fmla="*/ 78 h 189"/>
                  <a:gd name="T14" fmla="*/ 62 w 195"/>
                  <a:gd name="T15" fmla="*/ 88 h 189"/>
                  <a:gd name="T16" fmla="*/ 85 w 195"/>
                  <a:gd name="T17" fmla="*/ 96 h 189"/>
                  <a:gd name="T18" fmla="*/ 88 w 195"/>
                  <a:gd name="T19" fmla="*/ 89 h 189"/>
                  <a:gd name="T20" fmla="*/ 89 w 195"/>
                  <a:gd name="T21" fmla="*/ 69 h 189"/>
                  <a:gd name="T22" fmla="*/ 69 w 195"/>
                  <a:gd name="T23" fmla="*/ 57 h 189"/>
                  <a:gd name="T24" fmla="*/ 74 w 195"/>
                  <a:gd name="T25" fmla="*/ 43 h 189"/>
                  <a:gd name="T26" fmla="*/ 153 w 195"/>
                  <a:gd name="T27" fmla="*/ 69 h 189"/>
                  <a:gd name="T28" fmla="*/ 148 w 195"/>
                  <a:gd name="T29" fmla="*/ 84 h 189"/>
                  <a:gd name="T30" fmla="*/ 124 w 195"/>
                  <a:gd name="T31" fmla="*/ 83 h 189"/>
                  <a:gd name="T32" fmla="*/ 111 w 195"/>
                  <a:gd name="T33" fmla="*/ 97 h 189"/>
                  <a:gd name="T34" fmla="*/ 109 w 195"/>
                  <a:gd name="T35" fmla="*/ 104 h 189"/>
                  <a:gd name="T36" fmla="*/ 137 w 195"/>
                  <a:gd name="T37" fmla="*/ 114 h 189"/>
                  <a:gd name="T38" fmla="*/ 164 w 195"/>
                  <a:gd name="T39" fmla="*/ 118 h 189"/>
                  <a:gd name="T40" fmla="*/ 174 w 195"/>
                  <a:gd name="T41" fmla="*/ 105 h 189"/>
                  <a:gd name="T42" fmla="*/ 195 w 195"/>
                  <a:gd name="T43" fmla="*/ 113 h 189"/>
                  <a:gd name="T44" fmla="*/ 169 w 195"/>
                  <a:gd name="T45" fmla="*/ 189 h 189"/>
                  <a:gd name="T46" fmla="*/ 148 w 195"/>
                  <a:gd name="T47" fmla="*/ 182 h 189"/>
                  <a:gd name="T48" fmla="*/ 147 w 195"/>
                  <a:gd name="T49" fmla="*/ 166 h 189"/>
                  <a:gd name="T50" fmla="*/ 123 w 195"/>
                  <a:gd name="T51" fmla="*/ 153 h 189"/>
                  <a:gd name="T52" fmla="*/ 58 w 195"/>
                  <a:gd name="T53" fmla="*/ 131 h 189"/>
                  <a:gd name="T54" fmla="*/ 32 w 195"/>
                  <a:gd name="T55" fmla="*/ 126 h 189"/>
                  <a:gd name="T56" fmla="*/ 21 w 195"/>
                  <a:gd name="T57" fmla="*/ 139 h 189"/>
                  <a:gd name="T58" fmla="*/ 0 w 195"/>
                  <a:gd name="T59" fmla="*/ 13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89">
                    <a:moveTo>
                      <a:pt x="0" y="132"/>
                    </a:moveTo>
                    <a:cubicBezTo>
                      <a:pt x="44" y="6"/>
                      <a:pt x="44" y="6"/>
                      <a:pt x="44" y="6"/>
                    </a:cubicBezTo>
                    <a:cubicBezTo>
                      <a:pt x="100" y="0"/>
                      <a:pt x="100" y="0"/>
                      <a:pt x="100" y="0"/>
                    </a:cubicBezTo>
                    <a:cubicBezTo>
                      <a:pt x="103" y="16"/>
                      <a:pt x="103" y="16"/>
                      <a:pt x="103" y="16"/>
                    </a:cubicBezTo>
                    <a:cubicBezTo>
                      <a:pt x="88" y="20"/>
                      <a:pt x="76" y="25"/>
                      <a:pt x="67" y="33"/>
                    </a:cubicBezTo>
                    <a:cubicBezTo>
                      <a:pt x="58" y="40"/>
                      <a:pt x="51" y="50"/>
                      <a:pt x="47" y="61"/>
                    </a:cubicBezTo>
                    <a:cubicBezTo>
                      <a:pt x="45" y="69"/>
                      <a:pt x="44" y="75"/>
                      <a:pt x="46" y="78"/>
                    </a:cubicBezTo>
                    <a:cubicBezTo>
                      <a:pt x="48" y="82"/>
                      <a:pt x="53" y="85"/>
                      <a:pt x="62" y="88"/>
                    </a:cubicBezTo>
                    <a:cubicBezTo>
                      <a:pt x="85" y="96"/>
                      <a:pt x="85" y="96"/>
                      <a:pt x="85" y="96"/>
                    </a:cubicBezTo>
                    <a:cubicBezTo>
                      <a:pt x="88" y="89"/>
                      <a:pt x="88" y="89"/>
                      <a:pt x="88" y="89"/>
                    </a:cubicBezTo>
                    <a:cubicBezTo>
                      <a:pt x="91" y="80"/>
                      <a:pt x="91" y="74"/>
                      <a:pt x="89" y="69"/>
                    </a:cubicBezTo>
                    <a:cubicBezTo>
                      <a:pt x="86" y="65"/>
                      <a:pt x="80" y="61"/>
                      <a:pt x="69" y="57"/>
                    </a:cubicBezTo>
                    <a:cubicBezTo>
                      <a:pt x="74" y="43"/>
                      <a:pt x="74" y="43"/>
                      <a:pt x="74" y="43"/>
                    </a:cubicBezTo>
                    <a:cubicBezTo>
                      <a:pt x="153" y="69"/>
                      <a:pt x="153" y="69"/>
                      <a:pt x="153" y="69"/>
                    </a:cubicBezTo>
                    <a:cubicBezTo>
                      <a:pt x="148" y="84"/>
                      <a:pt x="148" y="84"/>
                      <a:pt x="148" y="84"/>
                    </a:cubicBezTo>
                    <a:cubicBezTo>
                      <a:pt x="138" y="81"/>
                      <a:pt x="130" y="81"/>
                      <a:pt x="124" y="83"/>
                    </a:cubicBezTo>
                    <a:cubicBezTo>
                      <a:pt x="118" y="85"/>
                      <a:pt x="114" y="90"/>
                      <a:pt x="111" y="97"/>
                    </a:cubicBezTo>
                    <a:cubicBezTo>
                      <a:pt x="109" y="104"/>
                      <a:pt x="109" y="104"/>
                      <a:pt x="109" y="104"/>
                    </a:cubicBezTo>
                    <a:cubicBezTo>
                      <a:pt x="137" y="114"/>
                      <a:pt x="137" y="114"/>
                      <a:pt x="137" y="114"/>
                    </a:cubicBezTo>
                    <a:cubicBezTo>
                      <a:pt x="150" y="118"/>
                      <a:pt x="159" y="120"/>
                      <a:pt x="164" y="118"/>
                    </a:cubicBezTo>
                    <a:cubicBezTo>
                      <a:pt x="168" y="117"/>
                      <a:pt x="172" y="113"/>
                      <a:pt x="174" y="105"/>
                    </a:cubicBezTo>
                    <a:cubicBezTo>
                      <a:pt x="195" y="113"/>
                      <a:pt x="195" y="113"/>
                      <a:pt x="195" y="113"/>
                    </a:cubicBezTo>
                    <a:cubicBezTo>
                      <a:pt x="169" y="189"/>
                      <a:pt x="169" y="189"/>
                      <a:pt x="169" y="189"/>
                    </a:cubicBezTo>
                    <a:cubicBezTo>
                      <a:pt x="148" y="182"/>
                      <a:pt x="148" y="182"/>
                      <a:pt x="148" y="182"/>
                    </a:cubicBezTo>
                    <a:cubicBezTo>
                      <a:pt x="150" y="175"/>
                      <a:pt x="150" y="169"/>
                      <a:pt x="147" y="166"/>
                    </a:cubicBezTo>
                    <a:cubicBezTo>
                      <a:pt x="145" y="162"/>
                      <a:pt x="137" y="158"/>
                      <a:pt x="123" y="153"/>
                    </a:cubicBezTo>
                    <a:cubicBezTo>
                      <a:pt x="58" y="131"/>
                      <a:pt x="58" y="131"/>
                      <a:pt x="58" y="131"/>
                    </a:cubicBezTo>
                    <a:cubicBezTo>
                      <a:pt x="45" y="126"/>
                      <a:pt x="36" y="125"/>
                      <a:pt x="32" y="126"/>
                    </a:cubicBezTo>
                    <a:cubicBezTo>
                      <a:pt x="28" y="128"/>
                      <a:pt x="24" y="132"/>
                      <a:pt x="21" y="139"/>
                    </a:cubicBezTo>
                    <a:lnTo>
                      <a:pt x="0"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64" name="Freeform 32"/>
              <p:cNvSpPr>
                <a:spLocks/>
              </p:cNvSpPr>
              <p:nvPr/>
            </p:nvSpPr>
            <p:spPr bwMode="auto">
              <a:xfrm>
                <a:off x="3884900" y="940951"/>
                <a:ext cx="57411" cy="49614"/>
              </a:xfrm>
              <a:custGeom>
                <a:avLst/>
                <a:gdLst>
                  <a:gd name="T0" fmla="*/ 20 w 191"/>
                  <a:gd name="T1" fmla="*/ 29 h 163"/>
                  <a:gd name="T2" fmla="*/ 9 w 191"/>
                  <a:gd name="T3" fmla="*/ 25 h 163"/>
                  <a:gd name="T4" fmla="*/ 11 w 191"/>
                  <a:gd name="T5" fmla="*/ 12 h 163"/>
                  <a:gd name="T6" fmla="*/ 79 w 191"/>
                  <a:gd name="T7" fmla="*/ 0 h 163"/>
                  <a:gd name="T8" fmla="*/ 82 w 191"/>
                  <a:gd name="T9" fmla="*/ 18 h 163"/>
                  <a:gd name="T10" fmla="*/ 44 w 191"/>
                  <a:gd name="T11" fmla="*/ 36 h 163"/>
                  <a:gd name="T12" fmla="*/ 27 w 191"/>
                  <a:gd name="T13" fmla="*/ 63 h 163"/>
                  <a:gd name="T14" fmla="*/ 41 w 191"/>
                  <a:gd name="T15" fmla="*/ 97 h 163"/>
                  <a:gd name="T16" fmla="*/ 89 w 191"/>
                  <a:gd name="T17" fmla="*/ 116 h 163"/>
                  <a:gd name="T18" fmla="*/ 141 w 191"/>
                  <a:gd name="T19" fmla="*/ 110 h 163"/>
                  <a:gd name="T20" fmla="*/ 163 w 191"/>
                  <a:gd name="T21" fmla="*/ 79 h 163"/>
                  <a:gd name="T22" fmla="*/ 157 w 191"/>
                  <a:gd name="T23" fmla="*/ 48 h 163"/>
                  <a:gd name="T24" fmla="*/ 131 w 191"/>
                  <a:gd name="T25" fmla="*/ 21 h 163"/>
                  <a:gd name="T26" fmla="*/ 143 w 191"/>
                  <a:gd name="T27" fmla="*/ 3 h 163"/>
                  <a:gd name="T28" fmla="*/ 181 w 191"/>
                  <a:gd name="T29" fmla="*/ 40 h 163"/>
                  <a:gd name="T30" fmla="*/ 188 w 191"/>
                  <a:gd name="T31" fmla="*/ 88 h 163"/>
                  <a:gd name="T32" fmla="*/ 154 w 191"/>
                  <a:gd name="T33" fmla="*/ 145 h 163"/>
                  <a:gd name="T34" fmla="*/ 83 w 191"/>
                  <a:gd name="T35" fmla="*/ 159 h 163"/>
                  <a:gd name="T36" fmla="*/ 21 w 191"/>
                  <a:gd name="T37" fmla="*/ 127 h 163"/>
                  <a:gd name="T38" fmla="*/ 3 w 191"/>
                  <a:gd name="T39" fmla="*/ 65 h 163"/>
                  <a:gd name="T40" fmla="*/ 8 w 191"/>
                  <a:gd name="T41" fmla="*/ 47 h 163"/>
                  <a:gd name="T42" fmla="*/ 20 w 191"/>
                  <a:gd name="T43" fmla="*/ 2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1" h="163">
                    <a:moveTo>
                      <a:pt x="20" y="29"/>
                    </a:moveTo>
                    <a:cubicBezTo>
                      <a:pt x="9" y="25"/>
                      <a:pt x="9" y="25"/>
                      <a:pt x="9" y="25"/>
                    </a:cubicBezTo>
                    <a:cubicBezTo>
                      <a:pt x="11" y="12"/>
                      <a:pt x="11" y="12"/>
                      <a:pt x="11" y="12"/>
                    </a:cubicBezTo>
                    <a:cubicBezTo>
                      <a:pt x="79" y="0"/>
                      <a:pt x="79" y="0"/>
                      <a:pt x="79" y="0"/>
                    </a:cubicBezTo>
                    <a:cubicBezTo>
                      <a:pt x="82" y="18"/>
                      <a:pt x="82" y="18"/>
                      <a:pt x="82" y="18"/>
                    </a:cubicBezTo>
                    <a:cubicBezTo>
                      <a:pt x="66" y="22"/>
                      <a:pt x="54" y="28"/>
                      <a:pt x="44" y="36"/>
                    </a:cubicBezTo>
                    <a:cubicBezTo>
                      <a:pt x="34" y="44"/>
                      <a:pt x="28" y="53"/>
                      <a:pt x="27" y="63"/>
                    </a:cubicBezTo>
                    <a:cubicBezTo>
                      <a:pt x="25" y="77"/>
                      <a:pt x="30" y="88"/>
                      <a:pt x="41" y="97"/>
                    </a:cubicBezTo>
                    <a:cubicBezTo>
                      <a:pt x="52" y="107"/>
                      <a:pt x="69" y="113"/>
                      <a:pt x="89" y="116"/>
                    </a:cubicBezTo>
                    <a:cubicBezTo>
                      <a:pt x="111" y="118"/>
                      <a:pt x="128" y="116"/>
                      <a:pt x="141" y="110"/>
                    </a:cubicBezTo>
                    <a:cubicBezTo>
                      <a:pt x="154" y="103"/>
                      <a:pt x="162" y="93"/>
                      <a:pt x="163" y="79"/>
                    </a:cubicBezTo>
                    <a:cubicBezTo>
                      <a:pt x="165" y="69"/>
                      <a:pt x="163" y="59"/>
                      <a:pt x="157" y="48"/>
                    </a:cubicBezTo>
                    <a:cubicBezTo>
                      <a:pt x="151" y="38"/>
                      <a:pt x="142" y="28"/>
                      <a:pt x="131" y="21"/>
                    </a:cubicBezTo>
                    <a:cubicBezTo>
                      <a:pt x="143" y="3"/>
                      <a:pt x="143" y="3"/>
                      <a:pt x="143" y="3"/>
                    </a:cubicBezTo>
                    <a:cubicBezTo>
                      <a:pt x="161" y="14"/>
                      <a:pt x="173" y="26"/>
                      <a:pt x="181" y="40"/>
                    </a:cubicBezTo>
                    <a:cubicBezTo>
                      <a:pt x="188" y="55"/>
                      <a:pt x="191" y="71"/>
                      <a:pt x="188" y="88"/>
                    </a:cubicBezTo>
                    <a:cubicBezTo>
                      <a:pt x="185" y="113"/>
                      <a:pt x="174" y="132"/>
                      <a:pt x="154" y="145"/>
                    </a:cubicBezTo>
                    <a:cubicBezTo>
                      <a:pt x="135" y="158"/>
                      <a:pt x="112" y="163"/>
                      <a:pt x="83" y="159"/>
                    </a:cubicBezTo>
                    <a:cubicBezTo>
                      <a:pt x="57" y="156"/>
                      <a:pt x="36" y="145"/>
                      <a:pt x="21" y="127"/>
                    </a:cubicBezTo>
                    <a:cubicBezTo>
                      <a:pt x="6" y="110"/>
                      <a:pt x="0" y="89"/>
                      <a:pt x="3" y="65"/>
                    </a:cubicBezTo>
                    <a:cubicBezTo>
                      <a:pt x="3" y="59"/>
                      <a:pt x="5" y="53"/>
                      <a:pt x="8" y="47"/>
                    </a:cubicBezTo>
                    <a:cubicBezTo>
                      <a:pt x="11" y="41"/>
                      <a:pt x="15" y="35"/>
                      <a:pt x="2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65" name="Freeform 33"/>
              <p:cNvSpPr>
                <a:spLocks/>
              </p:cNvSpPr>
              <p:nvPr/>
            </p:nvSpPr>
            <p:spPr bwMode="auto">
              <a:xfrm>
                <a:off x="3885609" y="882831"/>
                <a:ext cx="55993" cy="56702"/>
              </a:xfrm>
              <a:custGeom>
                <a:avLst/>
                <a:gdLst>
                  <a:gd name="T0" fmla="*/ 7 w 185"/>
                  <a:gd name="T1" fmla="*/ 188 h 188"/>
                  <a:gd name="T2" fmla="*/ 4 w 185"/>
                  <a:gd name="T3" fmla="*/ 109 h 188"/>
                  <a:gd name="T4" fmla="*/ 25 w 185"/>
                  <a:gd name="T5" fmla="*/ 108 h 188"/>
                  <a:gd name="T6" fmla="*/ 32 w 185"/>
                  <a:gd name="T7" fmla="*/ 123 h 188"/>
                  <a:gd name="T8" fmla="*/ 59 w 185"/>
                  <a:gd name="T9" fmla="*/ 126 h 188"/>
                  <a:gd name="T10" fmla="*/ 77 w 185"/>
                  <a:gd name="T11" fmla="*/ 125 h 188"/>
                  <a:gd name="T12" fmla="*/ 74 w 185"/>
                  <a:gd name="T13" fmla="*/ 65 h 188"/>
                  <a:gd name="T14" fmla="*/ 56 w 185"/>
                  <a:gd name="T15" fmla="*/ 66 h 188"/>
                  <a:gd name="T16" fmla="*/ 29 w 185"/>
                  <a:gd name="T17" fmla="*/ 71 h 188"/>
                  <a:gd name="T18" fmla="*/ 24 w 185"/>
                  <a:gd name="T19" fmla="*/ 86 h 188"/>
                  <a:gd name="T20" fmla="*/ 3 w 185"/>
                  <a:gd name="T21" fmla="*/ 87 h 188"/>
                  <a:gd name="T22" fmla="*/ 0 w 185"/>
                  <a:gd name="T23" fmla="*/ 8 h 188"/>
                  <a:gd name="T24" fmla="*/ 22 w 185"/>
                  <a:gd name="T25" fmla="*/ 7 h 188"/>
                  <a:gd name="T26" fmla="*/ 28 w 185"/>
                  <a:gd name="T27" fmla="*/ 21 h 188"/>
                  <a:gd name="T28" fmla="*/ 55 w 185"/>
                  <a:gd name="T29" fmla="*/ 24 h 188"/>
                  <a:gd name="T30" fmla="*/ 124 w 185"/>
                  <a:gd name="T31" fmla="*/ 21 h 188"/>
                  <a:gd name="T32" fmla="*/ 151 w 185"/>
                  <a:gd name="T33" fmla="*/ 16 h 188"/>
                  <a:gd name="T34" fmla="*/ 156 w 185"/>
                  <a:gd name="T35" fmla="*/ 1 h 188"/>
                  <a:gd name="T36" fmla="*/ 178 w 185"/>
                  <a:gd name="T37" fmla="*/ 0 h 188"/>
                  <a:gd name="T38" fmla="*/ 181 w 185"/>
                  <a:gd name="T39" fmla="*/ 79 h 188"/>
                  <a:gd name="T40" fmla="*/ 160 w 185"/>
                  <a:gd name="T41" fmla="*/ 80 h 188"/>
                  <a:gd name="T42" fmla="*/ 153 w 185"/>
                  <a:gd name="T43" fmla="*/ 66 h 188"/>
                  <a:gd name="T44" fmla="*/ 126 w 185"/>
                  <a:gd name="T45" fmla="*/ 63 h 188"/>
                  <a:gd name="T46" fmla="*/ 96 w 185"/>
                  <a:gd name="T47" fmla="*/ 64 h 188"/>
                  <a:gd name="T48" fmla="*/ 99 w 185"/>
                  <a:gd name="T49" fmla="*/ 124 h 188"/>
                  <a:gd name="T50" fmla="*/ 129 w 185"/>
                  <a:gd name="T51" fmla="*/ 123 h 188"/>
                  <a:gd name="T52" fmla="*/ 156 w 185"/>
                  <a:gd name="T53" fmla="*/ 118 h 188"/>
                  <a:gd name="T54" fmla="*/ 161 w 185"/>
                  <a:gd name="T55" fmla="*/ 103 h 188"/>
                  <a:gd name="T56" fmla="*/ 182 w 185"/>
                  <a:gd name="T57" fmla="*/ 102 h 188"/>
                  <a:gd name="T58" fmla="*/ 185 w 185"/>
                  <a:gd name="T59" fmla="*/ 181 h 188"/>
                  <a:gd name="T60" fmla="*/ 163 w 185"/>
                  <a:gd name="T61" fmla="*/ 182 h 188"/>
                  <a:gd name="T62" fmla="*/ 157 w 185"/>
                  <a:gd name="T63" fmla="*/ 167 h 188"/>
                  <a:gd name="T64" fmla="*/ 130 w 185"/>
                  <a:gd name="T65" fmla="*/ 164 h 188"/>
                  <a:gd name="T66" fmla="*/ 61 w 185"/>
                  <a:gd name="T67" fmla="*/ 167 h 188"/>
                  <a:gd name="T68" fmla="*/ 34 w 185"/>
                  <a:gd name="T69" fmla="*/ 172 h 188"/>
                  <a:gd name="T70" fmla="*/ 29 w 185"/>
                  <a:gd name="T71" fmla="*/ 187 h 188"/>
                  <a:gd name="T72" fmla="*/ 7 w 185"/>
                  <a:gd name="T73"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5" h="188">
                    <a:moveTo>
                      <a:pt x="7" y="188"/>
                    </a:moveTo>
                    <a:cubicBezTo>
                      <a:pt x="4" y="109"/>
                      <a:pt x="4" y="109"/>
                      <a:pt x="4" y="109"/>
                    </a:cubicBezTo>
                    <a:cubicBezTo>
                      <a:pt x="25" y="108"/>
                      <a:pt x="25" y="108"/>
                      <a:pt x="25" y="108"/>
                    </a:cubicBezTo>
                    <a:cubicBezTo>
                      <a:pt x="25" y="116"/>
                      <a:pt x="28" y="121"/>
                      <a:pt x="32" y="123"/>
                    </a:cubicBezTo>
                    <a:cubicBezTo>
                      <a:pt x="36" y="125"/>
                      <a:pt x="45" y="126"/>
                      <a:pt x="59" y="126"/>
                    </a:cubicBezTo>
                    <a:cubicBezTo>
                      <a:pt x="77" y="125"/>
                      <a:pt x="77" y="125"/>
                      <a:pt x="77" y="125"/>
                    </a:cubicBezTo>
                    <a:cubicBezTo>
                      <a:pt x="74" y="65"/>
                      <a:pt x="74" y="65"/>
                      <a:pt x="74" y="65"/>
                    </a:cubicBezTo>
                    <a:cubicBezTo>
                      <a:pt x="56" y="66"/>
                      <a:pt x="56" y="66"/>
                      <a:pt x="56" y="66"/>
                    </a:cubicBezTo>
                    <a:cubicBezTo>
                      <a:pt x="42" y="66"/>
                      <a:pt x="33" y="68"/>
                      <a:pt x="29" y="71"/>
                    </a:cubicBezTo>
                    <a:cubicBezTo>
                      <a:pt x="26" y="73"/>
                      <a:pt x="24" y="78"/>
                      <a:pt x="24" y="86"/>
                    </a:cubicBezTo>
                    <a:cubicBezTo>
                      <a:pt x="3" y="87"/>
                      <a:pt x="3" y="87"/>
                      <a:pt x="3" y="87"/>
                    </a:cubicBezTo>
                    <a:cubicBezTo>
                      <a:pt x="0" y="8"/>
                      <a:pt x="0" y="8"/>
                      <a:pt x="0" y="8"/>
                    </a:cubicBezTo>
                    <a:cubicBezTo>
                      <a:pt x="22" y="7"/>
                      <a:pt x="22" y="7"/>
                      <a:pt x="22" y="7"/>
                    </a:cubicBezTo>
                    <a:cubicBezTo>
                      <a:pt x="22" y="14"/>
                      <a:pt x="24" y="19"/>
                      <a:pt x="28" y="21"/>
                    </a:cubicBezTo>
                    <a:cubicBezTo>
                      <a:pt x="32" y="24"/>
                      <a:pt x="41" y="25"/>
                      <a:pt x="55" y="24"/>
                    </a:cubicBezTo>
                    <a:cubicBezTo>
                      <a:pt x="124" y="21"/>
                      <a:pt x="124" y="21"/>
                      <a:pt x="124" y="21"/>
                    </a:cubicBezTo>
                    <a:cubicBezTo>
                      <a:pt x="138" y="21"/>
                      <a:pt x="147" y="19"/>
                      <a:pt x="151" y="16"/>
                    </a:cubicBezTo>
                    <a:cubicBezTo>
                      <a:pt x="154" y="14"/>
                      <a:pt x="156" y="9"/>
                      <a:pt x="156" y="1"/>
                    </a:cubicBezTo>
                    <a:cubicBezTo>
                      <a:pt x="178" y="0"/>
                      <a:pt x="178" y="0"/>
                      <a:pt x="178" y="0"/>
                    </a:cubicBezTo>
                    <a:cubicBezTo>
                      <a:pt x="181" y="79"/>
                      <a:pt x="181" y="79"/>
                      <a:pt x="181" y="79"/>
                    </a:cubicBezTo>
                    <a:cubicBezTo>
                      <a:pt x="160" y="80"/>
                      <a:pt x="160" y="80"/>
                      <a:pt x="160" y="80"/>
                    </a:cubicBezTo>
                    <a:cubicBezTo>
                      <a:pt x="160" y="73"/>
                      <a:pt x="157" y="68"/>
                      <a:pt x="153" y="66"/>
                    </a:cubicBezTo>
                    <a:cubicBezTo>
                      <a:pt x="149" y="63"/>
                      <a:pt x="140" y="62"/>
                      <a:pt x="126" y="63"/>
                    </a:cubicBezTo>
                    <a:cubicBezTo>
                      <a:pt x="96" y="64"/>
                      <a:pt x="96" y="64"/>
                      <a:pt x="96" y="64"/>
                    </a:cubicBezTo>
                    <a:cubicBezTo>
                      <a:pt x="99" y="124"/>
                      <a:pt x="99" y="124"/>
                      <a:pt x="99" y="124"/>
                    </a:cubicBezTo>
                    <a:cubicBezTo>
                      <a:pt x="129" y="123"/>
                      <a:pt x="129" y="123"/>
                      <a:pt x="129" y="123"/>
                    </a:cubicBezTo>
                    <a:cubicBezTo>
                      <a:pt x="143" y="122"/>
                      <a:pt x="152" y="121"/>
                      <a:pt x="156" y="118"/>
                    </a:cubicBezTo>
                    <a:cubicBezTo>
                      <a:pt x="159" y="115"/>
                      <a:pt x="161" y="110"/>
                      <a:pt x="161" y="103"/>
                    </a:cubicBezTo>
                    <a:cubicBezTo>
                      <a:pt x="182" y="102"/>
                      <a:pt x="182" y="102"/>
                      <a:pt x="182" y="102"/>
                    </a:cubicBezTo>
                    <a:cubicBezTo>
                      <a:pt x="185" y="181"/>
                      <a:pt x="185" y="181"/>
                      <a:pt x="185" y="181"/>
                    </a:cubicBezTo>
                    <a:cubicBezTo>
                      <a:pt x="163" y="182"/>
                      <a:pt x="163" y="182"/>
                      <a:pt x="163" y="182"/>
                    </a:cubicBezTo>
                    <a:cubicBezTo>
                      <a:pt x="163" y="175"/>
                      <a:pt x="161" y="170"/>
                      <a:pt x="157" y="167"/>
                    </a:cubicBezTo>
                    <a:cubicBezTo>
                      <a:pt x="153" y="165"/>
                      <a:pt x="144" y="164"/>
                      <a:pt x="130" y="164"/>
                    </a:cubicBezTo>
                    <a:cubicBezTo>
                      <a:pt x="61" y="167"/>
                      <a:pt x="61" y="167"/>
                      <a:pt x="61" y="167"/>
                    </a:cubicBezTo>
                    <a:cubicBezTo>
                      <a:pt x="47" y="168"/>
                      <a:pt x="38" y="169"/>
                      <a:pt x="34" y="172"/>
                    </a:cubicBezTo>
                    <a:cubicBezTo>
                      <a:pt x="31" y="175"/>
                      <a:pt x="29" y="180"/>
                      <a:pt x="29" y="187"/>
                    </a:cubicBezTo>
                    <a:lnTo>
                      <a:pt x="7"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66" name="Freeform 34"/>
              <p:cNvSpPr>
                <a:spLocks/>
              </p:cNvSpPr>
              <p:nvPr/>
            </p:nvSpPr>
            <p:spPr bwMode="auto">
              <a:xfrm>
                <a:off x="3880648" y="848810"/>
                <a:ext cx="58120" cy="33313"/>
              </a:xfrm>
              <a:custGeom>
                <a:avLst/>
                <a:gdLst>
                  <a:gd name="T0" fmla="*/ 15 w 191"/>
                  <a:gd name="T1" fmla="*/ 111 h 111"/>
                  <a:gd name="T2" fmla="*/ 7 w 191"/>
                  <a:gd name="T3" fmla="*/ 67 h 111"/>
                  <a:gd name="T4" fmla="*/ 0 w 191"/>
                  <a:gd name="T5" fmla="*/ 31 h 111"/>
                  <a:gd name="T6" fmla="*/ 22 w 191"/>
                  <a:gd name="T7" fmla="*/ 27 h 111"/>
                  <a:gd name="T8" fmla="*/ 31 w 191"/>
                  <a:gd name="T9" fmla="*/ 42 h 111"/>
                  <a:gd name="T10" fmla="*/ 58 w 191"/>
                  <a:gd name="T11" fmla="*/ 41 h 111"/>
                  <a:gd name="T12" fmla="*/ 126 w 191"/>
                  <a:gd name="T13" fmla="*/ 29 h 111"/>
                  <a:gd name="T14" fmla="*/ 151 w 191"/>
                  <a:gd name="T15" fmla="*/ 20 h 111"/>
                  <a:gd name="T16" fmla="*/ 155 w 191"/>
                  <a:gd name="T17" fmla="*/ 4 h 111"/>
                  <a:gd name="T18" fmla="*/ 176 w 191"/>
                  <a:gd name="T19" fmla="*/ 0 h 111"/>
                  <a:gd name="T20" fmla="*/ 191 w 191"/>
                  <a:gd name="T21" fmla="*/ 79 h 111"/>
                  <a:gd name="T22" fmla="*/ 169 w 191"/>
                  <a:gd name="T23" fmla="*/ 83 h 111"/>
                  <a:gd name="T24" fmla="*/ 160 w 191"/>
                  <a:gd name="T25" fmla="*/ 69 h 111"/>
                  <a:gd name="T26" fmla="*/ 133 w 191"/>
                  <a:gd name="T27" fmla="*/ 70 h 111"/>
                  <a:gd name="T28" fmla="*/ 65 w 191"/>
                  <a:gd name="T29" fmla="*/ 82 h 111"/>
                  <a:gd name="T30" fmla="*/ 40 w 191"/>
                  <a:gd name="T31" fmla="*/ 90 h 111"/>
                  <a:gd name="T32" fmla="*/ 37 w 191"/>
                  <a:gd name="T33" fmla="*/ 107 h 111"/>
                  <a:gd name="T34" fmla="*/ 15 w 191"/>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1" h="111">
                    <a:moveTo>
                      <a:pt x="15" y="111"/>
                    </a:moveTo>
                    <a:cubicBezTo>
                      <a:pt x="15" y="111"/>
                      <a:pt x="11" y="94"/>
                      <a:pt x="7" y="67"/>
                    </a:cubicBezTo>
                    <a:cubicBezTo>
                      <a:pt x="3" y="40"/>
                      <a:pt x="0" y="31"/>
                      <a:pt x="0" y="31"/>
                    </a:cubicBezTo>
                    <a:cubicBezTo>
                      <a:pt x="22" y="27"/>
                      <a:pt x="22" y="27"/>
                      <a:pt x="22" y="27"/>
                    </a:cubicBezTo>
                    <a:cubicBezTo>
                      <a:pt x="24" y="35"/>
                      <a:pt x="27" y="40"/>
                      <a:pt x="31" y="42"/>
                    </a:cubicBezTo>
                    <a:cubicBezTo>
                      <a:pt x="35" y="44"/>
                      <a:pt x="44" y="43"/>
                      <a:pt x="58" y="41"/>
                    </a:cubicBezTo>
                    <a:cubicBezTo>
                      <a:pt x="126" y="29"/>
                      <a:pt x="126" y="29"/>
                      <a:pt x="126" y="29"/>
                    </a:cubicBezTo>
                    <a:cubicBezTo>
                      <a:pt x="139" y="26"/>
                      <a:pt x="148" y="24"/>
                      <a:pt x="151" y="20"/>
                    </a:cubicBezTo>
                    <a:cubicBezTo>
                      <a:pt x="154" y="17"/>
                      <a:pt x="156" y="11"/>
                      <a:pt x="155" y="4"/>
                    </a:cubicBezTo>
                    <a:cubicBezTo>
                      <a:pt x="176" y="0"/>
                      <a:pt x="176" y="0"/>
                      <a:pt x="176" y="0"/>
                    </a:cubicBezTo>
                    <a:cubicBezTo>
                      <a:pt x="191" y="79"/>
                      <a:pt x="191" y="79"/>
                      <a:pt x="191" y="79"/>
                    </a:cubicBezTo>
                    <a:cubicBezTo>
                      <a:pt x="169" y="83"/>
                      <a:pt x="169" y="83"/>
                      <a:pt x="169" y="83"/>
                    </a:cubicBezTo>
                    <a:cubicBezTo>
                      <a:pt x="167" y="76"/>
                      <a:pt x="164" y="71"/>
                      <a:pt x="160" y="69"/>
                    </a:cubicBezTo>
                    <a:cubicBezTo>
                      <a:pt x="156" y="67"/>
                      <a:pt x="147" y="67"/>
                      <a:pt x="133" y="70"/>
                    </a:cubicBezTo>
                    <a:cubicBezTo>
                      <a:pt x="65" y="82"/>
                      <a:pt x="65" y="82"/>
                      <a:pt x="65" y="82"/>
                    </a:cubicBezTo>
                    <a:cubicBezTo>
                      <a:pt x="51" y="84"/>
                      <a:pt x="43" y="87"/>
                      <a:pt x="40" y="90"/>
                    </a:cubicBezTo>
                    <a:cubicBezTo>
                      <a:pt x="37" y="94"/>
                      <a:pt x="36" y="99"/>
                      <a:pt x="37" y="107"/>
                    </a:cubicBezTo>
                    <a:lnTo>
                      <a:pt x="1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67" name="Freeform 35"/>
              <p:cNvSpPr>
                <a:spLocks/>
              </p:cNvSpPr>
              <p:nvPr/>
            </p:nvSpPr>
            <p:spPr bwMode="auto">
              <a:xfrm>
                <a:off x="3867181" y="798487"/>
                <a:ext cx="65916" cy="56702"/>
              </a:xfrm>
              <a:custGeom>
                <a:avLst/>
                <a:gdLst>
                  <a:gd name="T0" fmla="*/ 45 w 217"/>
                  <a:gd name="T1" fmla="*/ 187 h 187"/>
                  <a:gd name="T2" fmla="*/ 26 w 217"/>
                  <a:gd name="T3" fmla="*/ 122 h 187"/>
                  <a:gd name="T4" fmla="*/ 109 w 217"/>
                  <a:gd name="T5" fmla="*/ 41 h 187"/>
                  <a:gd name="T6" fmla="*/ 63 w 217"/>
                  <a:gd name="T7" fmla="*/ 54 h 187"/>
                  <a:gd name="T8" fmla="*/ 39 w 217"/>
                  <a:gd name="T9" fmla="*/ 65 h 187"/>
                  <a:gd name="T10" fmla="*/ 37 w 217"/>
                  <a:gd name="T11" fmla="*/ 81 h 187"/>
                  <a:gd name="T12" fmla="*/ 16 w 217"/>
                  <a:gd name="T13" fmla="*/ 87 h 187"/>
                  <a:gd name="T14" fmla="*/ 0 w 217"/>
                  <a:gd name="T15" fmla="*/ 30 h 187"/>
                  <a:gd name="T16" fmla="*/ 21 w 217"/>
                  <a:gd name="T17" fmla="*/ 24 h 187"/>
                  <a:gd name="T18" fmla="*/ 31 w 217"/>
                  <a:gd name="T19" fmla="*/ 37 h 187"/>
                  <a:gd name="T20" fmla="*/ 58 w 217"/>
                  <a:gd name="T21" fmla="*/ 33 h 187"/>
                  <a:gd name="T22" fmla="*/ 177 w 217"/>
                  <a:gd name="T23" fmla="*/ 0 h 187"/>
                  <a:gd name="T24" fmla="*/ 185 w 217"/>
                  <a:gd name="T25" fmla="*/ 28 h 187"/>
                  <a:gd name="T26" fmla="*/ 73 w 217"/>
                  <a:gd name="T27" fmla="*/ 137 h 187"/>
                  <a:gd name="T28" fmla="*/ 153 w 217"/>
                  <a:gd name="T29" fmla="*/ 114 h 187"/>
                  <a:gd name="T30" fmla="*/ 178 w 217"/>
                  <a:gd name="T31" fmla="*/ 104 h 187"/>
                  <a:gd name="T32" fmla="*/ 180 w 217"/>
                  <a:gd name="T33" fmla="*/ 88 h 187"/>
                  <a:gd name="T34" fmla="*/ 200 w 217"/>
                  <a:gd name="T35" fmla="*/ 82 h 187"/>
                  <a:gd name="T36" fmla="*/ 217 w 217"/>
                  <a:gd name="T37" fmla="*/ 139 h 187"/>
                  <a:gd name="T38" fmla="*/ 195 w 217"/>
                  <a:gd name="T39" fmla="*/ 145 h 187"/>
                  <a:gd name="T40" fmla="*/ 185 w 217"/>
                  <a:gd name="T41" fmla="*/ 132 h 187"/>
                  <a:gd name="T42" fmla="*/ 158 w 217"/>
                  <a:gd name="T43" fmla="*/ 136 h 187"/>
                  <a:gd name="T44" fmla="*/ 93 w 217"/>
                  <a:gd name="T45" fmla="*/ 154 h 187"/>
                  <a:gd name="T46" fmla="*/ 68 w 217"/>
                  <a:gd name="T47" fmla="*/ 165 h 187"/>
                  <a:gd name="T48" fmla="*/ 66 w 217"/>
                  <a:gd name="T49" fmla="*/ 181 h 187"/>
                  <a:gd name="T50" fmla="*/ 45 w 217"/>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7" h="187">
                    <a:moveTo>
                      <a:pt x="45" y="187"/>
                    </a:moveTo>
                    <a:cubicBezTo>
                      <a:pt x="26" y="122"/>
                      <a:pt x="26" y="122"/>
                      <a:pt x="26" y="122"/>
                    </a:cubicBezTo>
                    <a:cubicBezTo>
                      <a:pt x="109" y="41"/>
                      <a:pt x="109" y="41"/>
                      <a:pt x="109" y="41"/>
                    </a:cubicBezTo>
                    <a:cubicBezTo>
                      <a:pt x="63" y="54"/>
                      <a:pt x="63" y="54"/>
                      <a:pt x="63" y="54"/>
                    </a:cubicBezTo>
                    <a:cubicBezTo>
                      <a:pt x="50" y="58"/>
                      <a:pt x="41" y="62"/>
                      <a:pt x="39" y="65"/>
                    </a:cubicBezTo>
                    <a:cubicBezTo>
                      <a:pt x="36" y="68"/>
                      <a:pt x="35" y="73"/>
                      <a:pt x="37" y="81"/>
                    </a:cubicBezTo>
                    <a:cubicBezTo>
                      <a:pt x="16" y="87"/>
                      <a:pt x="16" y="87"/>
                      <a:pt x="16" y="87"/>
                    </a:cubicBezTo>
                    <a:cubicBezTo>
                      <a:pt x="0" y="30"/>
                      <a:pt x="0" y="30"/>
                      <a:pt x="0" y="30"/>
                    </a:cubicBezTo>
                    <a:cubicBezTo>
                      <a:pt x="21" y="24"/>
                      <a:pt x="21" y="24"/>
                      <a:pt x="21" y="24"/>
                    </a:cubicBezTo>
                    <a:cubicBezTo>
                      <a:pt x="23" y="31"/>
                      <a:pt x="26" y="35"/>
                      <a:pt x="31" y="37"/>
                    </a:cubicBezTo>
                    <a:cubicBezTo>
                      <a:pt x="35" y="38"/>
                      <a:pt x="44" y="37"/>
                      <a:pt x="58" y="33"/>
                    </a:cubicBezTo>
                    <a:cubicBezTo>
                      <a:pt x="177" y="0"/>
                      <a:pt x="177" y="0"/>
                      <a:pt x="177" y="0"/>
                    </a:cubicBezTo>
                    <a:cubicBezTo>
                      <a:pt x="185" y="28"/>
                      <a:pt x="185" y="28"/>
                      <a:pt x="185" y="28"/>
                    </a:cubicBezTo>
                    <a:cubicBezTo>
                      <a:pt x="73" y="137"/>
                      <a:pt x="73" y="137"/>
                      <a:pt x="73" y="137"/>
                    </a:cubicBezTo>
                    <a:cubicBezTo>
                      <a:pt x="153" y="114"/>
                      <a:pt x="153" y="114"/>
                      <a:pt x="153" y="114"/>
                    </a:cubicBezTo>
                    <a:cubicBezTo>
                      <a:pt x="167" y="111"/>
                      <a:pt x="175" y="107"/>
                      <a:pt x="178" y="104"/>
                    </a:cubicBezTo>
                    <a:cubicBezTo>
                      <a:pt x="181" y="100"/>
                      <a:pt x="181" y="95"/>
                      <a:pt x="180" y="88"/>
                    </a:cubicBezTo>
                    <a:cubicBezTo>
                      <a:pt x="200" y="82"/>
                      <a:pt x="200" y="82"/>
                      <a:pt x="200" y="82"/>
                    </a:cubicBezTo>
                    <a:cubicBezTo>
                      <a:pt x="217" y="139"/>
                      <a:pt x="217" y="139"/>
                      <a:pt x="217" y="139"/>
                    </a:cubicBezTo>
                    <a:cubicBezTo>
                      <a:pt x="195" y="145"/>
                      <a:pt x="195" y="145"/>
                      <a:pt x="195" y="145"/>
                    </a:cubicBezTo>
                    <a:cubicBezTo>
                      <a:pt x="193" y="138"/>
                      <a:pt x="190" y="134"/>
                      <a:pt x="185" y="132"/>
                    </a:cubicBezTo>
                    <a:cubicBezTo>
                      <a:pt x="181" y="131"/>
                      <a:pt x="172" y="132"/>
                      <a:pt x="158" y="136"/>
                    </a:cubicBezTo>
                    <a:cubicBezTo>
                      <a:pt x="93" y="154"/>
                      <a:pt x="93" y="154"/>
                      <a:pt x="93" y="154"/>
                    </a:cubicBezTo>
                    <a:cubicBezTo>
                      <a:pt x="79" y="158"/>
                      <a:pt x="71" y="162"/>
                      <a:pt x="68" y="165"/>
                    </a:cubicBezTo>
                    <a:cubicBezTo>
                      <a:pt x="65" y="169"/>
                      <a:pt x="64" y="174"/>
                      <a:pt x="66" y="181"/>
                    </a:cubicBezTo>
                    <a:lnTo>
                      <a:pt x="45" y="1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68" name="Freeform 36"/>
              <p:cNvSpPr>
                <a:spLocks noEditPoints="1"/>
              </p:cNvSpPr>
              <p:nvPr/>
            </p:nvSpPr>
            <p:spPr bwMode="auto">
              <a:xfrm>
                <a:off x="3856549" y="744620"/>
                <a:ext cx="62372" cy="51032"/>
              </a:xfrm>
              <a:custGeom>
                <a:avLst/>
                <a:gdLst>
                  <a:gd name="T0" fmla="*/ 88 w 207"/>
                  <a:gd name="T1" fmla="*/ 106 h 168"/>
                  <a:gd name="T2" fmla="*/ 102 w 207"/>
                  <a:gd name="T3" fmla="*/ 136 h 168"/>
                  <a:gd name="T4" fmla="*/ 48 w 207"/>
                  <a:gd name="T5" fmla="*/ 141 h 168"/>
                  <a:gd name="T6" fmla="*/ 88 w 207"/>
                  <a:gd name="T7" fmla="*/ 106 h 168"/>
                  <a:gd name="T8" fmla="*/ 148 w 207"/>
                  <a:gd name="T9" fmla="*/ 157 h 168"/>
                  <a:gd name="T10" fmla="*/ 152 w 207"/>
                  <a:gd name="T11" fmla="*/ 156 h 168"/>
                  <a:gd name="T12" fmla="*/ 187 w 207"/>
                  <a:gd name="T13" fmla="*/ 168 h 168"/>
                  <a:gd name="T14" fmla="*/ 207 w 207"/>
                  <a:gd name="T15" fmla="*/ 159 h 168"/>
                  <a:gd name="T16" fmla="*/ 180 w 207"/>
                  <a:gd name="T17" fmla="*/ 99 h 168"/>
                  <a:gd name="T18" fmla="*/ 160 w 207"/>
                  <a:gd name="T19" fmla="*/ 108 h 168"/>
                  <a:gd name="T20" fmla="*/ 163 w 207"/>
                  <a:gd name="T21" fmla="*/ 122 h 168"/>
                  <a:gd name="T22" fmla="*/ 156 w 207"/>
                  <a:gd name="T23" fmla="*/ 129 h 168"/>
                  <a:gd name="T24" fmla="*/ 153 w 207"/>
                  <a:gd name="T25" fmla="*/ 130 h 168"/>
                  <a:gd name="T26" fmla="*/ 151 w 207"/>
                  <a:gd name="T27" fmla="*/ 131 h 168"/>
                  <a:gd name="T28" fmla="*/ 125 w 207"/>
                  <a:gd name="T29" fmla="*/ 135 h 168"/>
                  <a:gd name="T30" fmla="*/ 105 w 207"/>
                  <a:gd name="T31" fmla="*/ 90 h 168"/>
                  <a:gd name="T32" fmla="*/ 124 w 207"/>
                  <a:gd name="T33" fmla="*/ 72 h 168"/>
                  <a:gd name="T34" fmla="*/ 127 w 207"/>
                  <a:gd name="T35" fmla="*/ 70 h 168"/>
                  <a:gd name="T36" fmla="*/ 131 w 207"/>
                  <a:gd name="T37" fmla="*/ 68 h 168"/>
                  <a:gd name="T38" fmla="*/ 140 w 207"/>
                  <a:gd name="T39" fmla="*/ 68 h 168"/>
                  <a:gd name="T40" fmla="*/ 147 w 207"/>
                  <a:gd name="T41" fmla="*/ 78 h 168"/>
                  <a:gd name="T42" fmla="*/ 147 w 207"/>
                  <a:gd name="T43" fmla="*/ 80 h 168"/>
                  <a:gd name="T44" fmla="*/ 167 w 207"/>
                  <a:gd name="T45" fmla="*/ 71 h 168"/>
                  <a:gd name="T46" fmla="*/ 135 w 207"/>
                  <a:gd name="T47" fmla="*/ 0 h 168"/>
                  <a:gd name="T48" fmla="*/ 115 w 207"/>
                  <a:gd name="T49" fmla="*/ 9 h 168"/>
                  <a:gd name="T50" fmla="*/ 103 w 207"/>
                  <a:gd name="T51" fmla="*/ 38 h 168"/>
                  <a:gd name="T52" fmla="*/ 102 w 207"/>
                  <a:gd name="T53" fmla="*/ 39 h 168"/>
                  <a:gd name="T54" fmla="*/ 0 w 207"/>
                  <a:gd name="T55" fmla="*/ 133 h 168"/>
                  <a:gd name="T56" fmla="*/ 15 w 207"/>
                  <a:gd name="T57" fmla="*/ 166 h 168"/>
                  <a:gd name="T58" fmla="*/ 148 w 207"/>
                  <a:gd name="T59" fmla="*/ 15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7" h="168">
                    <a:moveTo>
                      <a:pt x="88" y="106"/>
                    </a:moveTo>
                    <a:cubicBezTo>
                      <a:pt x="102" y="136"/>
                      <a:pt x="102" y="136"/>
                      <a:pt x="102" y="136"/>
                    </a:cubicBezTo>
                    <a:cubicBezTo>
                      <a:pt x="48" y="141"/>
                      <a:pt x="48" y="141"/>
                      <a:pt x="48" y="141"/>
                    </a:cubicBezTo>
                    <a:lnTo>
                      <a:pt x="88" y="106"/>
                    </a:lnTo>
                    <a:close/>
                    <a:moveTo>
                      <a:pt x="148" y="157"/>
                    </a:moveTo>
                    <a:cubicBezTo>
                      <a:pt x="149" y="156"/>
                      <a:pt x="150" y="156"/>
                      <a:pt x="152" y="156"/>
                    </a:cubicBezTo>
                    <a:cubicBezTo>
                      <a:pt x="169" y="155"/>
                      <a:pt x="181" y="159"/>
                      <a:pt x="187" y="168"/>
                    </a:cubicBezTo>
                    <a:cubicBezTo>
                      <a:pt x="207" y="159"/>
                      <a:pt x="207" y="159"/>
                      <a:pt x="207" y="159"/>
                    </a:cubicBezTo>
                    <a:cubicBezTo>
                      <a:pt x="180" y="99"/>
                      <a:pt x="180" y="99"/>
                      <a:pt x="180" y="99"/>
                    </a:cubicBezTo>
                    <a:cubicBezTo>
                      <a:pt x="160" y="108"/>
                      <a:pt x="160" y="108"/>
                      <a:pt x="160" y="108"/>
                    </a:cubicBezTo>
                    <a:cubicBezTo>
                      <a:pt x="163" y="114"/>
                      <a:pt x="164" y="119"/>
                      <a:pt x="163" y="122"/>
                    </a:cubicBezTo>
                    <a:cubicBezTo>
                      <a:pt x="162" y="125"/>
                      <a:pt x="160" y="127"/>
                      <a:pt x="156" y="129"/>
                    </a:cubicBezTo>
                    <a:cubicBezTo>
                      <a:pt x="155" y="129"/>
                      <a:pt x="154" y="130"/>
                      <a:pt x="153" y="130"/>
                    </a:cubicBezTo>
                    <a:cubicBezTo>
                      <a:pt x="153" y="130"/>
                      <a:pt x="152" y="130"/>
                      <a:pt x="151" y="131"/>
                    </a:cubicBezTo>
                    <a:cubicBezTo>
                      <a:pt x="125" y="135"/>
                      <a:pt x="125" y="135"/>
                      <a:pt x="125" y="135"/>
                    </a:cubicBezTo>
                    <a:cubicBezTo>
                      <a:pt x="105" y="90"/>
                      <a:pt x="105" y="90"/>
                      <a:pt x="105" y="90"/>
                    </a:cubicBezTo>
                    <a:cubicBezTo>
                      <a:pt x="124" y="72"/>
                      <a:pt x="124" y="72"/>
                      <a:pt x="124" y="72"/>
                    </a:cubicBezTo>
                    <a:cubicBezTo>
                      <a:pt x="125" y="72"/>
                      <a:pt x="126" y="71"/>
                      <a:pt x="127" y="70"/>
                    </a:cubicBezTo>
                    <a:cubicBezTo>
                      <a:pt x="128" y="70"/>
                      <a:pt x="129" y="69"/>
                      <a:pt x="131" y="68"/>
                    </a:cubicBezTo>
                    <a:cubicBezTo>
                      <a:pt x="134" y="67"/>
                      <a:pt x="137" y="67"/>
                      <a:pt x="140" y="68"/>
                    </a:cubicBezTo>
                    <a:cubicBezTo>
                      <a:pt x="142" y="70"/>
                      <a:pt x="144" y="73"/>
                      <a:pt x="147" y="78"/>
                    </a:cubicBezTo>
                    <a:cubicBezTo>
                      <a:pt x="147" y="80"/>
                      <a:pt x="147" y="80"/>
                      <a:pt x="147" y="80"/>
                    </a:cubicBezTo>
                    <a:cubicBezTo>
                      <a:pt x="167" y="71"/>
                      <a:pt x="167" y="71"/>
                      <a:pt x="167" y="71"/>
                    </a:cubicBezTo>
                    <a:cubicBezTo>
                      <a:pt x="135" y="0"/>
                      <a:pt x="135" y="0"/>
                      <a:pt x="135" y="0"/>
                    </a:cubicBezTo>
                    <a:cubicBezTo>
                      <a:pt x="115" y="9"/>
                      <a:pt x="115" y="9"/>
                      <a:pt x="115" y="9"/>
                    </a:cubicBezTo>
                    <a:cubicBezTo>
                      <a:pt x="118" y="18"/>
                      <a:pt x="114" y="28"/>
                      <a:pt x="103" y="38"/>
                    </a:cubicBezTo>
                    <a:cubicBezTo>
                      <a:pt x="102" y="39"/>
                      <a:pt x="102" y="39"/>
                      <a:pt x="102" y="39"/>
                    </a:cubicBezTo>
                    <a:cubicBezTo>
                      <a:pt x="0" y="133"/>
                      <a:pt x="0" y="133"/>
                      <a:pt x="0" y="133"/>
                    </a:cubicBezTo>
                    <a:cubicBezTo>
                      <a:pt x="15" y="166"/>
                      <a:pt x="15" y="166"/>
                      <a:pt x="15" y="166"/>
                    </a:cubicBezTo>
                    <a:lnTo>
                      <a:pt x="148"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69" name="Freeform 37"/>
              <p:cNvSpPr>
                <a:spLocks/>
              </p:cNvSpPr>
              <p:nvPr/>
            </p:nvSpPr>
            <p:spPr bwMode="auto">
              <a:xfrm>
                <a:off x="3797012" y="1110349"/>
                <a:ext cx="70169" cy="73004"/>
              </a:xfrm>
              <a:custGeom>
                <a:avLst/>
                <a:gdLst>
                  <a:gd name="T0" fmla="*/ 0 w 231"/>
                  <a:gd name="T1" fmla="*/ 125 h 239"/>
                  <a:gd name="T2" fmla="*/ 44 w 231"/>
                  <a:gd name="T3" fmla="*/ 73 h 239"/>
                  <a:gd name="T4" fmla="*/ 158 w 231"/>
                  <a:gd name="T5" fmla="*/ 96 h 239"/>
                  <a:gd name="T6" fmla="*/ 122 w 231"/>
                  <a:gd name="T7" fmla="*/ 65 h 239"/>
                  <a:gd name="T8" fmla="*/ 99 w 231"/>
                  <a:gd name="T9" fmla="*/ 51 h 239"/>
                  <a:gd name="T10" fmla="*/ 85 w 231"/>
                  <a:gd name="T11" fmla="*/ 58 h 239"/>
                  <a:gd name="T12" fmla="*/ 68 w 231"/>
                  <a:gd name="T13" fmla="*/ 45 h 239"/>
                  <a:gd name="T14" fmla="*/ 106 w 231"/>
                  <a:gd name="T15" fmla="*/ 0 h 239"/>
                  <a:gd name="T16" fmla="*/ 123 w 231"/>
                  <a:gd name="T17" fmla="*/ 14 h 239"/>
                  <a:gd name="T18" fmla="*/ 118 w 231"/>
                  <a:gd name="T19" fmla="*/ 29 h 239"/>
                  <a:gd name="T20" fmla="*/ 136 w 231"/>
                  <a:gd name="T21" fmla="*/ 49 h 239"/>
                  <a:gd name="T22" fmla="*/ 231 w 231"/>
                  <a:gd name="T23" fmla="*/ 128 h 239"/>
                  <a:gd name="T24" fmla="*/ 212 w 231"/>
                  <a:gd name="T25" fmla="*/ 150 h 239"/>
                  <a:gd name="T26" fmla="*/ 58 w 231"/>
                  <a:gd name="T27" fmla="*/ 120 h 239"/>
                  <a:gd name="T28" fmla="*/ 122 w 231"/>
                  <a:gd name="T29" fmla="*/ 173 h 239"/>
                  <a:gd name="T30" fmla="*/ 145 w 231"/>
                  <a:gd name="T31" fmla="*/ 187 h 239"/>
                  <a:gd name="T32" fmla="*/ 159 w 231"/>
                  <a:gd name="T33" fmla="*/ 180 h 239"/>
                  <a:gd name="T34" fmla="*/ 176 w 231"/>
                  <a:gd name="T35" fmla="*/ 193 h 239"/>
                  <a:gd name="T36" fmla="*/ 137 w 231"/>
                  <a:gd name="T37" fmla="*/ 239 h 239"/>
                  <a:gd name="T38" fmla="*/ 120 w 231"/>
                  <a:gd name="T39" fmla="*/ 225 h 239"/>
                  <a:gd name="T40" fmla="*/ 125 w 231"/>
                  <a:gd name="T41" fmla="*/ 209 h 239"/>
                  <a:gd name="T42" fmla="*/ 107 w 231"/>
                  <a:gd name="T43" fmla="*/ 189 h 239"/>
                  <a:gd name="T44" fmla="*/ 54 w 231"/>
                  <a:gd name="T45" fmla="*/ 146 h 239"/>
                  <a:gd name="T46" fmla="*/ 31 w 231"/>
                  <a:gd name="T47" fmla="*/ 132 h 239"/>
                  <a:gd name="T48" fmla="*/ 17 w 231"/>
                  <a:gd name="T49" fmla="*/ 139 h 239"/>
                  <a:gd name="T50" fmla="*/ 0 w 231"/>
                  <a:gd name="T51" fmla="*/ 12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1" h="239">
                    <a:moveTo>
                      <a:pt x="0" y="125"/>
                    </a:moveTo>
                    <a:cubicBezTo>
                      <a:pt x="44" y="73"/>
                      <a:pt x="44" y="73"/>
                      <a:pt x="44" y="73"/>
                    </a:cubicBezTo>
                    <a:cubicBezTo>
                      <a:pt x="158" y="96"/>
                      <a:pt x="158" y="96"/>
                      <a:pt x="158" y="96"/>
                    </a:cubicBezTo>
                    <a:cubicBezTo>
                      <a:pt x="122" y="65"/>
                      <a:pt x="122" y="65"/>
                      <a:pt x="122" y="65"/>
                    </a:cubicBezTo>
                    <a:cubicBezTo>
                      <a:pt x="111" y="57"/>
                      <a:pt x="103" y="52"/>
                      <a:pt x="99" y="51"/>
                    </a:cubicBezTo>
                    <a:cubicBezTo>
                      <a:pt x="94" y="51"/>
                      <a:pt x="89" y="53"/>
                      <a:pt x="85" y="58"/>
                    </a:cubicBezTo>
                    <a:cubicBezTo>
                      <a:pt x="68" y="45"/>
                      <a:pt x="68" y="45"/>
                      <a:pt x="68" y="45"/>
                    </a:cubicBezTo>
                    <a:cubicBezTo>
                      <a:pt x="106" y="0"/>
                      <a:pt x="106" y="0"/>
                      <a:pt x="106" y="0"/>
                    </a:cubicBezTo>
                    <a:cubicBezTo>
                      <a:pt x="123" y="14"/>
                      <a:pt x="123" y="14"/>
                      <a:pt x="123" y="14"/>
                    </a:cubicBezTo>
                    <a:cubicBezTo>
                      <a:pt x="119" y="19"/>
                      <a:pt x="117" y="25"/>
                      <a:pt x="118" y="29"/>
                    </a:cubicBezTo>
                    <a:cubicBezTo>
                      <a:pt x="119" y="33"/>
                      <a:pt x="126" y="40"/>
                      <a:pt x="136" y="49"/>
                    </a:cubicBezTo>
                    <a:cubicBezTo>
                      <a:pt x="231" y="128"/>
                      <a:pt x="231" y="128"/>
                      <a:pt x="231" y="128"/>
                    </a:cubicBezTo>
                    <a:cubicBezTo>
                      <a:pt x="212" y="150"/>
                      <a:pt x="212" y="150"/>
                      <a:pt x="212" y="150"/>
                    </a:cubicBezTo>
                    <a:cubicBezTo>
                      <a:pt x="58" y="120"/>
                      <a:pt x="58" y="120"/>
                      <a:pt x="58" y="120"/>
                    </a:cubicBezTo>
                    <a:cubicBezTo>
                      <a:pt x="122" y="173"/>
                      <a:pt x="122" y="173"/>
                      <a:pt x="122" y="173"/>
                    </a:cubicBezTo>
                    <a:cubicBezTo>
                      <a:pt x="132" y="182"/>
                      <a:pt x="140" y="187"/>
                      <a:pt x="145" y="187"/>
                    </a:cubicBezTo>
                    <a:cubicBezTo>
                      <a:pt x="149" y="187"/>
                      <a:pt x="154" y="185"/>
                      <a:pt x="159" y="180"/>
                    </a:cubicBezTo>
                    <a:cubicBezTo>
                      <a:pt x="176" y="193"/>
                      <a:pt x="176" y="193"/>
                      <a:pt x="176" y="193"/>
                    </a:cubicBezTo>
                    <a:cubicBezTo>
                      <a:pt x="137" y="239"/>
                      <a:pt x="137" y="239"/>
                      <a:pt x="137" y="239"/>
                    </a:cubicBezTo>
                    <a:cubicBezTo>
                      <a:pt x="120" y="225"/>
                      <a:pt x="120" y="225"/>
                      <a:pt x="120" y="225"/>
                    </a:cubicBezTo>
                    <a:cubicBezTo>
                      <a:pt x="125" y="219"/>
                      <a:pt x="126" y="214"/>
                      <a:pt x="125" y="209"/>
                    </a:cubicBezTo>
                    <a:cubicBezTo>
                      <a:pt x="124" y="205"/>
                      <a:pt x="118" y="198"/>
                      <a:pt x="107" y="189"/>
                    </a:cubicBezTo>
                    <a:cubicBezTo>
                      <a:pt x="54" y="146"/>
                      <a:pt x="54" y="146"/>
                      <a:pt x="54" y="146"/>
                    </a:cubicBezTo>
                    <a:cubicBezTo>
                      <a:pt x="44" y="137"/>
                      <a:pt x="36" y="132"/>
                      <a:pt x="31" y="132"/>
                    </a:cubicBezTo>
                    <a:cubicBezTo>
                      <a:pt x="27" y="131"/>
                      <a:pt x="22" y="134"/>
                      <a:pt x="17" y="139"/>
                    </a:cubicBezTo>
                    <a:lnTo>
                      <a:pt x="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70" name="Freeform 38"/>
              <p:cNvSpPr>
                <a:spLocks noEditPoints="1"/>
              </p:cNvSpPr>
              <p:nvPr/>
            </p:nvSpPr>
            <p:spPr bwMode="auto">
              <a:xfrm>
                <a:off x="3270390" y="626254"/>
                <a:ext cx="592538" cy="592538"/>
              </a:xfrm>
              <a:custGeom>
                <a:avLst/>
                <a:gdLst>
                  <a:gd name="T0" fmla="*/ 975 w 1950"/>
                  <a:gd name="T1" fmla="*/ 0 h 1950"/>
                  <a:gd name="T2" fmla="*/ 0 w 1950"/>
                  <a:gd name="T3" fmla="*/ 975 h 1950"/>
                  <a:gd name="T4" fmla="*/ 975 w 1950"/>
                  <a:gd name="T5" fmla="*/ 1950 h 1950"/>
                  <a:gd name="T6" fmla="*/ 1950 w 1950"/>
                  <a:gd name="T7" fmla="*/ 975 h 1950"/>
                  <a:gd name="T8" fmla="*/ 975 w 1950"/>
                  <a:gd name="T9" fmla="*/ 0 h 1950"/>
                  <a:gd name="T10" fmla="*/ 975 w 1950"/>
                  <a:gd name="T11" fmla="*/ 1929 h 1950"/>
                  <a:gd name="T12" fmla="*/ 21 w 1950"/>
                  <a:gd name="T13" fmla="*/ 975 h 1950"/>
                  <a:gd name="T14" fmla="*/ 975 w 1950"/>
                  <a:gd name="T15" fmla="*/ 21 h 1950"/>
                  <a:gd name="T16" fmla="*/ 1929 w 1950"/>
                  <a:gd name="T17" fmla="*/ 975 h 1950"/>
                  <a:gd name="T18" fmla="*/ 975 w 1950"/>
                  <a:gd name="T19" fmla="*/ 1929 h 1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0" h="1950">
                    <a:moveTo>
                      <a:pt x="975" y="0"/>
                    </a:moveTo>
                    <a:cubicBezTo>
                      <a:pt x="436" y="0"/>
                      <a:pt x="0" y="436"/>
                      <a:pt x="0" y="975"/>
                    </a:cubicBezTo>
                    <a:cubicBezTo>
                      <a:pt x="0" y="1514"/>
                      <a:pt x="436" y="1950"/>
                      <a:pt x="975" y="1950"/>
                    </a:cubicBezTo>
                    <a:cubicBezTo>
                      <a:pt x="1513" y="1950"/>
                      <a:pt x="1950" y="1514"/>
                      <a:pt x="1950" y="975"/>
                    </a:cubicBezTo>
                    <a:cubicBezTo>
                      <a:pt x="1950" y="436"/>
                      <a:pt x="1513" y="0"/>
                      <a:pt x="975" y="0"/>
                    </a:cubicBezTo>
                    <a:close/>
                    <a:moveTo>
                      <a:pt x="975" y="1929"/>
                    </a:moveTo>
                    <a:cubicBezTo>
                      <a:pt x="448" y="1929"/>
                      <a:pt x="21" y="1502"/>
                      <a:pt x="21" y="975"/>
                    </a:cubicBezTo>
                    <a:cubicBezTo>
                      <a:pt x="21" y="448"/>
                      <a:pt x="448" y="21"/>
                      <a:pt x="975" y="21"/>
                    </a:cubicBezTo>
                    <a:cubicBezTo>
                      <a:pt x="1501" y="21"/>
                      <a:pt x="1929" y="448"/>
                      <a:pt x="1929" y="975"/>
                    </a:cubicBezTo>
                    <a:cubicBezTo>
                      <a:pt x="1929" y="1502"/>
                      <a:pt x="1501" y="1929"/>
                      <a:pt x="975" y="19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71" name="Freeform 39"/>
              <p:cNvSpPr>
                <a:spLocks/>
              </p:cNvSpPr>
              <p:nvPr/>
            </p:nvSpPr>
            <p:spPr bwMode="auto">
              <a:xfrm>
                <a:off x="3404349" y="646100"/>
                <a:ext cx="434481" cy="362185"/>
              </a:xfrm>
              <a:custGeom>
                <a:avLst/>
                <a:gdLst>
                  <a:gd name="T0" fmla="*/ 534 w 1430"/>
                  <a:gd name="T1" fmla="*/ 0 h 1191"/>
                  <a:gd name="T2" fmla="*/ 0 w 1430"/>
                  <a:gd name="T3" fmla="*/ 948 h 1191"/>
                  <a:gd name="T4" fmla="*/ 11 w 1430"/>
                  <a:gd name="T5" fmla="*/ 1122 h 1191"/>
                  <a:gd name="T6" fmla="*/ 175 w 1430"/>
                  <a:gd name="T7" fmla="*/ 1164 h 1191"/>
                  <a:gd name="T8" fmla="*/ 156 w 1430"/>
                  <a:gd name="T9" fmla="*/ 926 h 1191"/>
                  <a:gd name="T10" fmla="*/ 506 w 1430"/>
                  <a:gd name="T11" fmla="*/ 76 h 1191"/>
                  <a:gd name="T12" fmla="*/ 241 w 1430"/>
                  <a:gd name="T13" fmla="*/ 851 h 1191"/>
                  <a:gd name="T14" fmla="*/ 280 w 1430"/>
                  <a:gd name="T15" fmla="*/ 1179 h 1191"/>
                  <a:gd name="T16" fmla="*/ 518 w 1430"/>
                  <a:gd name="T17" fmla="*/ 1188 h 1191"/>
                  <a:gd name="T18" fmla="*/ 1430 w 1430"/>
                  <a:gd name="T19" fmla="*/ 748 h 1191"/>
                  <a:gd name="T20" fmla="*/ 535 w 1430"/>
                  <a:gd name="T21" fmla="*/ 0 h 1191"/>
                  <a:gd name="T22" fmla="*/ 534 w 1430"/>
                  <a:gd name="T23" fmla="*/ 0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30" h="1191">
                    <a:moveTo>
                      <a:pt x="534" y="0"/>
                    </a:moveTo>
                    <a:cubicBezTo>
                      <a:pt x="230" y="84"/>
                      <a:pt x="0" y="476"/>
                      <a:pt x="0" y="948"/>
                    </a:cubicBezTo>
                    <a:cubicBezTo>
                      <a:pt x="0" y="1008"/>
                      <a:pt x="4" y="1066"/>
                      <a:pt x="11" y="1122"/>
                    </a:cubicBezTo>
                    <a:cubicBezTo>
                      <a:pt x="63" y="1139"/>
                      <a:pt x="118" y="1153"/>
                      <a:pt x="175" y="1164"/>
                    </a:cubicBezTo>
                    <a:cubicBezTo>
                      <a:pt x="163" y="1088"/>
                      <a:pt x="156" y="1008"/>
                      <a:pt x="156" y="926"/>
                    </a:cubicBezTo>
                    <a:cubicBezTo>
                      <a:pt x="156" y="535"/>
                      <a:pt x="302" y="202"/>
                      <a:pt x="506" y="76"/>
                    </a:cubicBezTo>
                    <a:cubicBezTo>
                      <a:pt x="345" y="252"/>
                      <a:pt x="241" y="534"/>
                      <a:pt x="241" y="851"/>
                    </a:cubicBezTo>
                    <a:cubicBezTo>
                      <a:pt x="241" y="967"/>
                      <a:pt x="255" y="1077"/>
                      <a:pt x="280" y="1179"/>
                    </a:cubicBezTo>
                    <a:cubicBezTo>
                      <a:pt x="356" y="1188"/>
                      <a:pt x="436" y="1191"/>
                      <a:pt x="518" y="1188"/>
                    </a:cubicBezTo>
                    <a:cubicBezTo>
                      <a:pt x="946" y="1171"/>
                      <a:pt x="1304" y="988"/>
                      <a:pt x="1430" y="748"/>
                    </a:cubicBezTo>
                    <a:cubicBezTo>
                      <a:pt x="1353" y="323"/>
                      <a:pt x="982" y="0"/>
                      <a:pt x="535" y="0"/>
                    </a:cubicBezTo>
                    <a:cubicBezTo>
                      <a:pt x="535" y="0"/>
                      <a:pt x="534" y="0"/>
                      <a:pt x="5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72" name="Freeform 40"/>
              <p:cNvSpPr>
                <a:spLocks/>
              </p:cNvSpPr>
              <p:nvPr/>
            </p:nvSpPr>
            <p:spPr bwMode="auto">
              <a:xfrm>
                <a:off x="3410019" y="1004741"/>
                <a:ext cx="62372" cy="56702"/>
              </a:xfrm>
              <a:custGeom>
                <a:avLst/>
                <a:gdLst>
                  <a:gd name="T0" fmla="*/ 205 w 205"/>
                  <a:gd name="T1" fmla="*/ 187 h 187"/>
                  <a:gd name="T2" fmla="*/ 168 w 205"/>
                  <a:gd name="T3" fmla="*/ 50 h 187"/>
                  <a:gd name="T4" fmla="*/ 0 w 205"/>
                  <a:gd name="T5" fmla="*/ 0 h 187"/>
                  <a:gd name="T6" fmla="*/ 30 w 205"/>
                  <a:gd name="T7" fmla="*/ 137 h 187"/>
                  <a:gd name="T8" fmla="*/ 205 w 205"/>
                  <a:gd name="T9" fmla="*/ 187 h 187"/>
                </a:gdLst>
                <a:ahLst/>
                <a:cxnLst>
                  <a:cxn ang="0">
                    <a:pos x="T0" y="T1"/>
                  </a:cxn>
                  <a:cxn ang="0">
                    <a:pos x="T2" y="T3"/>
                  </a:cxn>
                  <a:cxn ang="0">
                    <a:pos x="T4" y="T5"/>
                  </a:cxn>
                  <a:cxn ang="0">
                    <a:pos x="T6" y="T7"/>
                  </a:cxn>
                  <a:cxn ang="0">
                    <a:pos x="T8" y="T9"/>
                  </a:cxn>
                </a:cxnLst>
                <a:rect l="0" t="0" r="r" b="b"/>
                <a:pathLst>
                  <a:path w="205" h="187">
                    <a:moveTo>
                      <a:pt x="205" y="187"/>
                    </a:moveTo>
                    <a:cubicBezTo>
                      <a:pt x="190" y="143"/>
                      <a:pt x="178" y="97"/>
                      <a:pt x="168" y="50"/>
                    </a:cubicBezTo>
                    <a:cubicBezTo>
                      <a:pt x="108" y="36"/>
                      <a:pt x="52" y="20"/>
                      <a:pt x="0" y="0"/>
                    </a:cubicBezTo>
                    <a:cubicBezTo>
                      <a:pt x="8" y="47"/>
                      <a:pt x="18" y="93"/>
                      <a:pt x="30" y="137"/>
                    </a:cubicBezTo>
                    <a:cubicBezTo>
                      <a:pt x="85" y="157"/>
                      <a:pt x="144" y="173"/>
                      <a:pt x="205" y="1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73" name="Freeform 41"/>
              <p:cNvSpPr>
                <a:spLocks/>
              </p:cNvSpPr>
              <p:nvPr/>
            </p:nvSpPr>
            <p:spPr bwMode="auto">
              <a:xfrm>
                <a:off x="3310790" y="1025296"/>
                <a:ext cx="275006" cy="172942"/>
              </a:xfrm>
              <a:custGeom>
                <a:avLst/>
                <a:gdLst>
                  <a:gd name="T0" fmla="*/ 571 w 907"/>
                  <a:gd name="T1" fmla="*/ 219 h 571"/>
                  <a:gd name="T2" fmla="*/ 398 w 907"/>
                  <a:gd name="T3" fmla="*/ 187 h 571"/>
                  <a:gd name="T4" fmla="*/ 574 w 907"/>
                  <a:gd name="T5" fmla="*/ 477 h 571"/>
                  <a:gd name="T6" fmla="*/ 330 w 907"/>
                  <a:gd name="T7" fmla="*/ 168 h 571"/>
                  <a:gd name="T8" fmla="*/ 0 w 907"/>
                  <a:gd name="T9" fmla="*/ 0 h 571"/>
                  <a:gd name="T10" fmla="*/ 844 w 907"/>
                  <a:gd name="T11" fmla="*/ 571 h 571"/>
                  <a:gd name="T12" fmla="*/ 907 w 907"/>
                  <a:gd name="T13" fmla="*/ 569 h 571"/>
                  <a:gd name="T14" fmla="*/ 571 w 907"/>
                  <a:gd name="T15" fmla="*/ 219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7" h="571">
                    <a:moveTo>
                      <a:pt x="571" y="219"/>
                    </a:moveTo>
                    <a:cubicBezTo>
                      <a:pt x="511" y="211"/>
                      <a:pt x="453" y="200"/>
                      <a:pt x="398" y="187"/>
                    </a:cubicBezTo>
                    <a:cubicBezTo>
                      <a:pt x="443" y="300"/>
                      <a:pt x="503" y="399"/>
                      <a:pt x="574" y="477"/>
                    </a:cubicBezTo>
                    <a:cubicBezTo>
                      <a:pt x="476" y="416"/>
                      <a:pt x="392" y="308"/>
                      <a:pt x="330" y="168"/>
                    </a:cubicBezTo>
                    <a:cubicBezTo>
                      <a:pt x="195" y="128"/>
                      <a:pt x="81" y="70"/>
                      <a:pt x="0" y="0"/>
                    </a:cubicBezTo>
                    <a:cubicBezTo>
                      <a:pt x="134" y="335"/>
                      <a:pt x="461" y="571"/>
                      <a:pt x="844" y="571"/>
                    </a:cubicBezTo>
                    <a:cubicBezTo>
                      <a:pt x="865" y="571"/>
                      <a:pt x="886" y="570"/>
                      <a:pt x="907" y="569"/>
                    </a:cubicBezTo>
                    <a:cubicBezTo>
                      <a:pt x="770" y="530"/>
                      <a:pt x="650" y="401"/>
                      <a:pt x="571" y="2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74" name="Freeform 42"/>
              <p:cNvSpPr>
                <a:spLocks/>
              </p:cNvSpPr>
              <p:nvPr/>
            </p:nvSpPr>
            <p:spPr bwMode="auto">
              <a:xfrm>
                <a:off x="3495073" y="923940"/>
                <a:ext cx="348010" cy="266500"/>
              </a:xfrm>
              <a:custGeom>
                <a:avLst/>
                <a:gdLst>
                  <a:gd name="T0" fmla="*/ 297 w 1145"/>
                  <a:gd name="T1" fmla="*/ 348 h 877"/>
                  <a:gd name="T2" fmla="*/ 0 w 1145"/>
                  <a:gd name="T3" fmla="*/ 334 h 877"/>
                  <a:gd name="T4" fmla="*/ 53 w 1145"/>
                  <a:gd name="T5" fmla="*/ 473 h 877"/>
                  <a:gd name="T6" fmla="*/ 261 w 1145"/>
                  <a:gd name="T7" fmla="*/ 486 h 877"/>
                  <a:gd name="T8" fmla="*/ 1061 w 1145"/>
                  <a:gd name="T9" fmla="*/ 242 h 877"/>
                  <a:gd name="T10" fmla="*/ 185 w 1145"/>
                  <a:gd name="T11" fmla="*/ 565 h 877"/>
                  <a:gd name="T12" fmla="*/ 99 w 1145"/>
                  <a:gd name="T13" fmla="*/ 563 h 877"/>
                  <a:gd name="T14" fmla="*/ 452 w 1145"/>
                  <a:gd name="T15" fmla="*/ 877 h 877"/>
                  <a:gd name="T16" fmla="*/ 1145 w 1145"/>
                  <a:gd name="T17" fmla="*/ 0 h 877"/>
                  <a:gd name="T18" fmla="*/ 297 w 1145"/>
                  <a:gd name="T19" fmla="*/ 348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5" h="877">
                    <a:moveTo>
                      <a:pt x="297" y="348"/>
                    </a:moveTo>
                    <a:cubicBezTo>
                      <a:pt x="194" y="352"/>
                      <a:pt x="94" y="347"/>
                      <a:pt x="0" y="334"/>
                    </a:cubicBezTo>
                    <a:cubicBezTo>
                      <a:pt x="15" y="382"/>
                      <a:pt x="33" y="429"/>
                      <a:pt x="53" y="473"/>
                    </a:cubicBezTo>
                    <a:cubicBezTo>
                      <a:pt x="120" y="482"/>
                      <a:pt x="190" y="486"/>
                      <a:pt x="261" y="486"/>
                    </a:cubicBezTo>
                    <a:cubicBezTo>
                      <a:pt x="589" y="486"/>
                      <a:pt x="880" y="390"/>
                      <a:pt x="1061" y="242"/>
                    </a:cubicBezTo>
                    <a:cubicBezTo>
                      <a:pt x="931" y="430"/>
                      <a:pt x="588" y="565"/>
                      <a:pt x="185" y="565"/>
                    </a:cubicBezTo>
                    <a:cubicBezTo>
                      <a:pt x="156" y="565"/>
                      <a:pt x="127" y="564"/>
                      <a:pt x="99" y="563"/>
                    </a:cubicBezTo>
                    <a:cubicBezTo>
                      <a:pt x="189" y="718"/>
                      <a:pt x="312" y="831"/>
                      <a:pt x="452" y="877"/>
                    </a:cubicBezTo>
                    <a:cubicBezTo>
                      <a:pt x="848" y="781"/>
                      <a:pt x="1142" y="425"/>
                      <a:pt x="1145" y="0"/>
                    </a:cubicBezTo>
                    <a:cubicBezTo>
                      <a:pt x="1020" y="189"/>
                      <a:pt x="690" y="332"/>
                      <a:pt x="297" y="3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75" name="Freeform 43"/>
              <p:cNvSpPr>
                <a:spLocks/>
              </p:cNvSpPr>
              <p:nvPr/>
            </p:nvSpPr>
            <p:spPr bwMode="auto">
              <a:xfrm>
                <a:off x="3290945" y="663110"/>
                <a:ext cx="180738" cy="373526"/>
              </a:xfrm>
              <a:custGeom>
                <a:avLst/>
                <a:gdLst>
                  <a:gd name="T0" fmla="*/ 347 w 596"/>
                  <a:gd name="T1" fmla="*/ 1230 h 1230"/>
                  <a:gd name="T2" fmla="*/ 314 w 596"/>
                  <a:gd name="T3" fmla="*/ 1090 h 1230"/>
                  <a:gd name="T4" fmla="*/ 92 w 596"/>
                  <a:gd name="T5" fmla="*/ 919 h 1230"/>
                  <a:gd name="T6" fmla="*/ 305 w 596"/>
                  <a:gd name="T7" fmla="*/ 1039 h 1230"/>
                  <a:gd name="T8" fmla="*/ 290 w 596"/>
                  <a:gd name="T9" fmla="*/ 819 h 1230"/>
                  <a:gd name="T10" fmla="*/ 596 w 596"/>
                  <a:gd name="T11" fmla="*/ 0 h 1230"/>
                  <a:gd name="T12" fmla="*/ 0 w 596"/>
                  <a:gd name="T13" fmla="*/ 854 h 1230"/>
                  <a:gd name="T14" fmla="*/ 6 w 596"/>
                  <a:gd name="T15" fmla="*/ 960 h 1230"/>
                  <a:gd name="T16" fmla="*/ 347 w 596"/>
                  <a:gd name="T17" fmla="*/ 1230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6" h="1230">
                    <a:moveTo>
                      <a:pt x="347" y="1230"/>
                    </a:moveTo>
                    <a:cubicBezTo>
                      <a:pt x="334" y="1186"/>
                      <a:pt x="323" y="1139"/>
                      <a:pt x="314" y="1090"/>
                    </a:cubicBezTo>
                    <a:cubicBezTo>
                      <a:pt x="217" y="1044"/>
                      <a:pt x="141" y="986"/>
                      <a:pt x="92" y="919"/>
                    </a:cubicBezTo>
                    <a:cubicBezTo>
                      <a:pt x="152" y="966"/>
                      <a:pt x="224" y="1006"/>
                      <a:pt x="305" y="1039"/>
                    </a:cubicBezTo>
                    <a:cubicBezTo>
                      <a:pt x="295" y="968"/>
                      <a:pt x="290" y="895"/>
                      <a:pt x="290" y="819"/>
                    </a:cubicBezTo>
                    <a:cubicBezTo>
                      <a:pt x="290" y="457"/>
                      <a:pt x="415" y="144"/>
                      <a:pt x="596" y="0"/>
                    </a:cubicBezTo>
                    <a:cubicBezTo>
                      <a:pt x="248" y="128"/>
                      <a:pt x="0" y="462"/>
                      <a:pt x="0" y="854"/>
                    </a:cubicBezTo>
                    <a:cubicBezTo>
                      <a:pt x="0" y="890"/>
                      <a:pt x="2" y="925"/>
                      <a:pt x="6" y="960"/>
                    </a:cubicBezTo>
                    <a:cubicBezTo>
                      <a:pt x="75" y="1069"/>
                      <a:pt x="195" y="1162"/>
                      <a:pt x="347" y="12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125" name="Freeform 44"/>
            <p:cNvSpPr>
              <a:spLocks/>
            </p:cNvSpPr>
            <p:nvPr/>
          </p:nvSpPr>
          <p:spPr bwMode="auto">
            <a:xfrm>
              <a:off x="7421682" y="2284733"/>
              <a:ext cx="179651" cy="222965"/>
            </a:xfrm>
            <a:custGeom>
              <a:avLst/>
              <a:gdLst>
                <a:gd name="T0" fmla="*/ 414 w 589"/>
                <a:gd name="T1" fmla="*/ 48 h 732"/>
                <a:gd name="T2" fmla="*/ 428 w 589"/>
                <a:gd name="T3" fmla="*/ 12 h 732"/>
                <a:gd name="T4" fmla="*/ 490 w 589"/>
                <a:gd name="T5" fmla="*/ 12 h 732"/>
                <a:gd name="T6" fmla="*/ 547 w 589"/>
                <a:gd name="T7" fmla="*/ 220 h 732"/>
                <a:gd name="T8" fmla="*/ 478 w 589"/>
                <a:gd name="T9" fmla="*/ 246 h 732"/>
                <a:gd name="T10" fmla="*/ 387 w 589"/>
                <a:gd name="T11" fmla="*/ 137 h 732"/>
                <a:gd name="T12" fmla="*/ 272 w 589"/>
                <a:gd name="T13" fmla="*/ 99 h 732"/>
                <a:gd name="T14" fmla="*/ 199 w 589"/>
                <a:gd name="T15" fmla="*/ 118 h 732"/>
                <a:gd name="T16" fmla="*/ 171 w 589"/>
                <a:gd name="T17" fmla="*/ 171 h 732"/>
                <a:gd name="T18" fmla="*/ 340 w 589"/>
                <a:gd name="T19" fmla="*/ 265 h 732"/>
                <a:gd name="T20" fmla="*/ 376 w 589"/>
                <a:gd name="T21" fmla="*/ 275 h 732"/>
                <a:gd name="T22" fmla="*/ 543 w 589"/>
                <a:gd name="T23" fmla="*/ 352 h 732"/>
                <a:gd name="T24" fmla="*/ 589 w 589"/>
                <a:gd name="T25" fmla="*/ 484 h 732"/>
                <a:gd name="T26" fmla="*/ 519 w 589"/>
                <a:gd name="T27" fmla="*/ 664 h 732"/>
                <a:gd name="T28" fmla="*/ 336 w 589"/>
                <a:gd name="T29" fmla="*/ 732 h 732"/>
                <a:gd name="T30" fmla="*/ 239 w 589"/>
                <a:gd name="T31" fmla="*/ 719 h 732"/>
                <a:gd name="T32" fmla="*/ 151 w 589"/>
                <a:gd name="T33" fmla="*/ 681 h 732"/>
                <a:gd name="T34" fmla="*/ 139 w 589"/>
                <a:gd name="T35" fmla="*/ 725 h 732"/>
                <a:gd name="T36" fmla="*/ 78 w 589"/>
                <a:gd name="T37" fmla="*/ 725 h 732"/>
                <a:gd name="T38" fmla="*/ 0 w 589"/>
                <a:gd name="T39" fmla="*/ 464 h 732"/>
                <a:gd name="T40" fmla="*/ 77 w 589"/>
                <a:gd name="T41" fmla="*/ 436 h 732"/>
                <a:gd name="T42" fmla="*/ 186 w 589"/>
                <a:gd name="T43" fmla="*/ 581 h 732"/>
                <a:gd name="T44" fmla="*/ 323 w 589"/>
                <a:gd name="T45" fmla="*/ 632 h 732"/>
                <a:gd name="T46" fmla="*/ 408 w 589"/>
                <a:gd name="T47" fmla="*/ 605 h 732"/>
                <a:gd name="T48" fmla="*/ 443 w 589"/>
                <a:gd name="T49" fmla="*/ 541 h 732"/>
                <a:gd name="T50" fmla="*/ 297 w 589"/>
                <a:gd name="T51" fmla="*/ 447 h 732"/>
                <a:gd name="T52" fmla="*/ 267 w 589"/>
                <a:gd name="T53" fmla="*/ 439 h 732"/>
                <a:gd name="T54" fmla="*/ 154 w 589"/>
                <a:gd name="T55" fmla="*/ 405 h 732"/>
                <a:gd name="T56" fmla="*/ 95 w 589"/>
                <a:gd name="T57" fmla="*/ 378 h 732"/>
                <a:gd name="T58" fmla="*/ 39 w 589"/>
                <a:gd name="T59" fmla="*/ 311 h 732"/>
                <a:gd name="T60" fmla="*/ 20 w 589"/>
                <a:gd name="T61" fmla="*/ 222 h 732"/>
                <a:gd name="T62" fmla="*/ 87 w 589"/>
                <a:gd name="T63" fmla="*/ 63 h 732"/>
                <a:gd name="T64" fmla="*/ 258 w 589"/>
                <a:gd name="T65" fmla="*/ 0 h 732"/>
                <a:gd name="T66" fmla="*/ 339 w 589"/>
                <a:gd name="T67" fmla="*/ 12 h 732"/>
                <a:gd name="T68" fmla="*/ 414 w 589"/>
                <a:gd name="T69" fmla="*/ 4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9" h="732">
                  <a:moveTo>
                    <a:pt x="414" y="48"/>
                  </a:moveTo>
                  <a:cubicBezTo>
                    <a:pt x="428" y="12"/>
                    <a:pt x="428" y="12"/>
                    <a:pt x="428" y="12"/>
                  </a:cubicBezTo>
                  <a:cubicBezTo>
                    <a:pt x="490" y="12"/>
                    <a:pt x="490" y="12"/>
                    <a:pt x="490" y="12"/>
                  </a:cubicBezTo>
                  <a:cubicBezTo>
                    <a:pt x="547" y="220"/>
                    <a:pt x="547" y="220"/>
                    <a:pt x="547" y="220"/>
                  </a:cubicBezTo>
                  <a:cubicBezTo>
                    <a:pt x="478" y="246"/>
                    <a:pt x="478" y="246"/>
                    <a:pt x="478" y="246"/>
                  </a:cubicBezTo>
                  <a:cubicBezTo>
                    <a:pt x="454" y="199"/>
                    <a:pt x="424" y="163"/>
                    <a:pt x="387" y="137"/>
                  </a:cubicBezTo>
                  <a:cubicBezTo>
                    <a:pt x="351" y="111"/>
                    <a:pt x="312" y="99"/>
                    <a:pt x="272" y="99"/>
                  </a:cubicBezTo>
                  <a:cubicBezTo>
                    <a:pt x="241" y="99"/>
                    <a:pt x="217" y="105"/>
                    <a:pt x="199" y="118"/>
                  </a:cubicBezTo>
                  <a:cubicBezTo>
                    <a:pt x="180" y="132"/>
                    <a:pt x="171" y="149"/>
                    <a:pt x="171" y="171"/>
                  </a:cubicBezTo>
                  <a:cubicBezTo>
                    <a:pt x="171" y="207"/>
                    <a:pt x="227" y="238"/>
                    <a:pt x="340" y="265"/>
                  </a:cubicBezTo>
                  <a:cubicBezTo>
                    <a:pt x="356" y="269"/>
                    <a:pt x="368" y="272"/>
                    <a:pt x="376" y="275"/>
                  </a:cubicBezTo>
                  <a:cubicBezTo>
                    <a:pt x="457" y="295"/>
                    <a:pt x="512" y="321"/>
                    <a:pt x="543" y="352"/>
                  </a:cubicBezTo>
                  <a:cubicBezTo>
                    <a:pt x="574" y="384"/>
                    <a:pt x="589" y="428"/>
                    <a:pt x="589" y="484"/>
                  </a:cubicBezTo>
                  <a:cubicBezTo>
                    <a:pt x="589" y="558"/>
                    <a:pt x="566" y="618"/>
                    <a:pt x="519" y="664"/>
                  </a:cubicBezTo>
                  <a:cubicBezTo>
                    <a:pt x="473" y="709"/>
                    <a:pt x="412" y="732"/>
                    <a:pt x="336" y="732"/>
                  </a:cubicBezTo>
                  <a:cubicBezTo>
                    <a:pt x="303" y="732"/>
                    <a:pt x="270" y="727"/>
                    <a:pt x="239" y="719"/>
                  </a:cubicBezTo>
                  <a:cubicBezTo>
                    <a:pt x="209" y="710"/>
                    <a:pt x="179" y="697"/>
                    <a:pt x="151" y="681"/>
                  </a:cubicBezTo>
                  <a:cubicBezTo>
                    <a:pt x="139" y="725"/>
                    <a:pt x="139" y="725"/>
                    <a:pt x="139" y="725"/>
                  </a:cubicBezTo>
                  <a:cubicBezTo>
                    <a:pt x="78" y="725"/>
                    <a:pt x="78" y="725"/>
                    <a:pt x="78" y="725"/>
                  </a:cubicBezTo>
                  <a:cubicBezTo>
                    <a:pt x="0" y="464"/>
                    <a:pt x="0" y="464"/>
                    <a:pt x="0" y="464"/>
                  </a:cubicBezTo>
                  <a:cubicBezTo>
                    <a:pt x="77" y="436"/>
                    <a:pt x="77" y="436"/>
                    <a:pt x="77" y="436"/>
                  </a:cubicBezTo>
                  <a:cubicBezTo>
                    <a:pt x="106" y="499"/>
                    <a:pt x="143" y="547"/>
                    <a:pt x="186" y="581"/>
                  </a:cubicBezTo>
                  <a:cubicBezTo>
                    <a:pt x="229" y="615"/>
                    <a:pt x="274" y="632"/>
                    <a:pt x="323" y="632"/>
                  </a:cubicBezTo>
                  <a:cubicBezTo>
                    <a:pt x="357" y="632"/>
                    <a:pt x="385" y="623"/>
                    <a:pt x="408" y="605"/>
                  </a:cubicBezTo>
                  <a:cubicBezTo>
                    <a:pt x="431" y="587"/>
                    <a:pt x="443" y="566"/>
                    <a:pt x="443" y="541"/>
                  </a:cubicBezTo>
                  <a:cubicBezTo>
                    <a:pt x="443" y="504"/>
                    <a:pt x="394" y="472"/>
                    <a:pt x="297" y="447"/>
                  </a:cubicBezTo>
                  <a:cubicBezTo>
                    <a:pt x="284" y="444"/>
                    <a:pt x="274" y="441"/>
                    <a:pt x="267" y="439"/>
                  </a:cubicBezTo>
                  <a:cubicBezTo>
                    <a:pt x="220" y="426"/>
                    <a:pt x="182" y="415"/>
                    <a:pt x="154" y="405"/>
                  </a:cubicBezTo>
                  <a:cubicBezTo>
                    <a:pt x="126" y="395"/>
                    <a:pt x="107" y="386"/>
                    <a:pt x="95" y="378"/>
                  </a:cubicBezTo>
                  <a:cubicBezTo>
                    <a:pt x="71" y="360"/>
                    <a:pt x="52" y="338"/>
                    <a:pt x="39" y="311"/>
                  </a:cubicBezTo>
                  <a:cubicBezTo>
                    <a:pt x="26" y="285"/>
                    <a:pt x="20" y="255"/>
                    <a:pt x="20" y="222"/>
                  </a:cubicBezTo>
                  <a:cubicBezTo>
                    <a:pt x="20" y="158"/>
                    <a:pt x="42" y="105"/>
                    <a:pt x="87" y="63"/>
                  </a:cubicBezTo>
                  <a:cubicBezTo>
                    <a:pt x="131" y="21"/>
                    <a:pt x="188" y="0"/>
                    <a:pt x="258" y="0"/>
                  </a:cubicBezTo>
                  <a:cubicBezTo>
                    <a:pt x="286" y="0"/>
                    <a:pt x="313" y="4"/>
                    <a:pt x="339" y="12"/>
                  </a:cubicBezTo>
                  <a:cubicBezTo>
                    <a:pt x="365" y="20"/>
                    <a:pt x="390" y="32"/>
                    <a:pt x="414"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26" name="Freeform 45"/>
            <p:cNvSpPr>
              <a:spLocks/>
            </p:cNvSpPr>
            <p:nvPr/>
          </p:nvSpPr>
          <p:spPr bwMode="auto">
            <a:xfrm>
              <a:off x="7594941" y="2329468"/>
              <a:ext cx="173260" cy="173260"/>
            </a:xfrm>
            <a:custGeom>
              <a:avLst/>
              <a:gdLst>
                <a:gd name="T0" fmla="*/ 61 w 570"/>
                <a:gd name="T1" fmla="*/ 0 h 569"/>
                <a:gd name="T2" fmla="*/ 508 w 570"/>
                <a:gd name="T3" fmla="*/ 0 h 569"/>
                <a:gd name="T4" fmla="*/ 570 w 570"/>
                <a:gd name="T5" fmla="*/ 175 h 569"/>
                <a:gd name="T6" fmla="*/ 518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4 w 570"/>
                <a:gd name="T29" fmla="*/ 394 h 569"/>
                <a:gd name="T30" fmla="*/ 214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8" y="196"/>
                    <a:pt x="518" y="196"/>
                    <a:pt x="518"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6" y="497"/>
                    <a:pt x="192" y="490"/>
                    <a:pt x="201" y="479"/>
                  </a:cubicBezTo>
                  <a:cubicBezTo>
                    <a:pt x="210" y="467"/>
                    <a:pt x="214" y="439"/>
                    <a:pt x="214" y="394"/>
                  </a:cubicBezTo>
                  <a:cubicBezTo>
                    <a:pt x="214" y="78"/>
                    <a:pt x="214" y="78"/>
                    <a:pt x="214" y="78"/>
                  </a:cubicBezTo>
                  <a:cubicBezTo>
                    <a:pt x="206" y="78"/>
                    <a:pt x="206" y="78"/>
                    <a:pt x="206" y="78"/>
                  </a:cubicBezTo>
                  <a:cubicBezTo>
                    <a:pt x="171" y="78"/>
                    <a:pt x="141"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27" name="Freeform 46"/>
            <p:cNvSpPr>
              <a:spLocks noEditPoints="1"/>
            </p:cNvSpPr>
            <p:nvPr/>
          </p:nvSpPr>
          <p:spPr bwMode="auto">
            <a:xfrm>
              <a:off x="7740508" y="2329468"/>
              <a:ext cx="180361" cy="173260"/>
            </a:xfrm>
            <a:custGeom>
              <a:avLst/>
              <a:gdLst>
                <a:gd name="T0" fmla="*/ 330 w 594"/>
                <a:gd name="T1" fmla="*/ 294 h 569"/>
                <a:gd name="T2" fmla="*/ 221 w 594"/>
                <a:gd name="T3" fmla="*/ 294 h 569"/>
                <a:gd name="T4" fmla="*/ 279 w 594"/>
                <a:gd name="T5" fmla="*/ 130 h 569"/>
                <a:gd name="T6" fmla="*/ 330 w 594"/>
                <a:gd name="T7" fmla="*/ 294 h 569"/>
                <a:gd name="T8" fmla="*/ 92 w 594"/>
                <a:gd name="T9" fmla="*/ 401 h 569"/>
                <a:gd name="T10" fmla="*/ 88 w 594"/>
                <a:gd name="T11" fmla="*/ 411 h 569"/>
                <a:gd name="T12" fmla="*/ 0 w 594"/>
                <a:gd name="T13" fmla="*/ 499 h 569"/>
                <a:gd name="T14" fmla="*/ 0 w 594"/>
                <a:gd name="T15" fmla="*/ 569 h 569"/>
                <a:gd name="T16" fmla="*/ 226 w 594"/>
                <a:gd name="T17" fmla="*/ 569 h 569"/>
                <a:gd name="T18" fmla="*/ 226 w 594"/>
                <a:gd name="T19" fmla="*/ 501 h 569"/>
                <a:gd name="T20" fmla="*/ 179 w 594"/>
                <a:gd name="T21" fmla="*/ 491 h 569"/>
                <a:gd name="T22" fmla="*/ 166 w 594"/>
                <a:gd name="T23" fmla="*/ 460 h 569"/>
                <a:gd name="T24" fmla="*/ 167 w 594"/>
                <a:gd name="T25" fmla="*/ 452 h 569"/>
                <a:gd name="T26" fmla="*/ 169 w 594"/>
                <a:gd name="T27" fmla="*/ 443 h 569"/>
                <a:gd name="T28" fmla="*/ 192 w 594"/>
                <a:gd name="T29" fmla="*/ 364 h 569"/>
                <a:gd name="T30" fmla="*/ 357 w 594"/>
                <a:gd name="T31" fmla="*/ 364 h 569"/>
                <a:gd name="T32" fmla="*/ 385 w 594"/>
                <a:gd name="T33" fmla="*/ 443 h 569"/>
                <a:gd name="T34" fmla="*/ 388 w 594"/>
                <a:gd name="T35" fmla="*/ 454 h 569"/>
                <a:gd name="T36" fmla="*/ 390 w 594"/>
                <a:gd name="T37" fmla="*/ 468 h 569"/>
                <a:gd name="T38" fmla="*/ 378 w 594"/>
                <a:gd name="T39" fmla="*/ 493 h 569"/>
                <a:gd name="T40" fmla="*/ 337 w 594"/>
                <a:gd name="T41" fmla="*/ 501 h 569"/>
                <a:gd name="T42" fmla="*/ 331 w 594"/>
                <a:gd name="T43" fmla="*/ 501 h 569"/>
                <a:gd name="T44" fmla="*/ 331 w 594"/>
                <a:gd name="T45" fmla="*/ 569 h 569"/>
                <a:gd name="T46" fmla="*/ 594 w 594"/>
                <a:gd name="T47" fmla="*/ 569 h 569"/>
                <a:gd name="T48" fmla="*/ 594 w 594"/>
                <a:gd name="T49" fmla="*/ 499 h 569"/>
                <a:gd name="T50" fmla="*/ 522 w 594"/>
                <a:gd name="T51" fmla="*/ 425 h 569"/>
                <a:gd name="T52" fmla="*/ 521 w 594"/>
                <a:gd name="T53" fmla="*/ 422 h 569"/>
                <a:gd name="T54" fmla="*/ 370 w 594"/>
                <a:gd name="T55" fmla="*/ 0 h 569"/>
                <a:gd name="T56" fmla="*/ 246 w 594"/>
                <a:gd name="T57" fmla="*/ 0 h 569"/>
                <a:gd name="T58" fmla="*/ 92 w 594"/>
                <a:gd name="T59" fmla="*/ 40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4" h="569">
                  <a:moveTo>
                    <a:pt x="330" y="294"/>
                  </a:moveTo>
                  <a:cubicBezTo>
                    <a:pt x="221" y="294"/>
                    <a:pt x="221" y="294"/>
                    <a:pt x="221" y="294"/>
                  </a:cubicBezTo>
                  <a:cubicBezTo>
                    <a:pt x="279" y="130"/>
                    <a:pt x="279" y="130"/>
                    <a:pt x="279" y="130"/>
                  </a:cubicBezTo>
                  <a:lnTo>
                    <a:pt x="330" y="294"/>
                  </a:lnTo>
                  <a:close/>
                  <a:moveTo>
                    <a:pt x="92" y="401"/>
                  </a:moveTo>
                  <a:cubicBezTo>
                    <a:pt x="91" y="403"/>
                    <a:pt x="89" y="407"/>
                    <a:pt x="88" y="411"/>
                  </a:cubicBezTo>
                  <a:cubicBezTo>
                    <a:pt x="67" y="464"/>
                    <a:pt x="38" y="493"/>
                    <a:pt x="0" y="499"/>
                  </a:cubicBezTo>
                  <a:cubicBezTo>
                    <a:pt x="0" y="569"/>
                    <a:pt x="0" y="569"/>
                    <a:pt x="0" y="569"/>
                  </a:cubicBezTo>
                  <a:cubicBezTo>
                    <a:pt x="226" y="569"/>
                    <a:pt x="226" y="569"/>
                    <a:pt x="226" y="569"/>
                  </a:cubicBezTo>
                  <a:cubicBezTo>
                    <a:pt x="226" y="501"/>
                    <a:pt x="226" y="501"/>
                    <a:pt x="226" y="501"/>
                  </a:cubicBezTo>
                  <a:cubicBezTo>
                    <a:pt x="204" y="500"/>
                    <a:pt x="188" y="497"/>
                    <a:pt x="179" y="491"/>
                  </a:cubicBezTo>
                  <a:cubicBezTo>
                    <a:pt x="171" y="485"/>
                    <a:pt x="166" y="474"/>
                    <a:pt x="166" y="460"/>
                  </a:cubicBezTo>
                  <a:cubicBezTo>
                    <a:pt x="166" y="458"/>
                    <a:pt x="166" y="455"/>
                    <a:pt x="167" y="452"/>
                  </a:cubicBezTo>
                  <a:cubicBezTo>
                    <a:pt x="167" y="449"/>
                    <a:pt x="168" y="446"/>
                    <a:pt x="169" y="443"/>
                  </a:cubicBezTo>
                  <a:cubicBezTo>
                    <a:pt x="192" y="364"/>
                    <a:pt x="192" y="364"/>
                    <a:pt x="192" y="364"/>
                  </a:cubicBezTo>
                  <a:cubicBezTo>
                    <a:pt x="357" y="364"/>
                    <a:pt x="357" y="364"/>
                    <a:pt x="357" y="364"/>
                  </a:cubicBezTo>
                  <a:cubicBezTo>
                    <a:pt x="385" y="443"/>
                    <a:pt x="385" y="443"/>
                    <a:pt x="385" y="443"/>
                  </a:cubicBezTo>
                  <a:cubicBezTo>
                    <a:pt x="387" y="446"/>
                    <a:pt x="388" y="450"/>
                    <a:pt x="388" y="454"/>
                  </a:cubicBezTo>
                  <a:cubicBezTo>
                    <a:pt x="389" y="458"/>
                    <a:pt x="390" y="463"/>
                    <a:pt x="390" y="468"/>
                  </a:cubicBezTo>
                  <a:cubicBezTo>
                    <a:pt x="390" y="480"/>
                    <a:pt x="386" y="488"/>
                    <a:pt x="378" y="493"/>
                  </a:cubicBezTo>
                  <a:cubicBezTo>
                    <a:pt x="370" y="498"/>
                    <a:pt x="356" y="501"/>
                    <a:pt x="337" y="501"/>
                  </a:cubicBezTo>
                  <a:cubicBezTo>
                    <a:pt x="331" y="501"/>
                    <a:pt x="331" y="501"/>
                    <a:pt x="331" y="501"/>
                  </a:cubicBezTo>
                  <a:cubicBezTo>
                    <a:pt x="331" y="569"/>
                    <a:pt x="331" y="569"/>
                    <a:pt x="331" y="569"/>
                  </a:cubicBezTo>
                  <a:cubicBezTo>
                    <a:pt x="594" y="569"/>
                    <a:pt x="594" y="569"/>
                    <a:pt x="594" y="569"/>
                  </a:cubicBezTo>
                  <a:cubicBezTo>
                    <a:pt x="594" y="499"/>
                    <a:pt x="594" y="499"/>
                    <a:pt x="594" y="499"/>
                  </a:cubicBezTo>
                  <a:cubicBezTo>
                    <a:pt x="562" y="495"/>
                    <a:pt x="538" y="471"/>
                    <a:pt x="522" y="425"/>
                  </a:cubicBezTo>
                  <a:cubicBezTo>
                    <a:pt x="521" y="422"/>
                    <a:pt x="521" y="422"/>
                    <a:pt x="521" y="422"/>
                  </a:cubicBezTo>
                  <a:cubicBezTo>
                    <a:pt x="370" y="0"/>
                    <a:pt x="370" y="0"/>
                    <a:pt x="370" y="0"/>
                  </a:cubicBezTo>
                  <a:cubicBezTo>
                    <a:pt x="246" y="0"/>
                    <a:pt x="246" y="0"/>
                    <a:pt x="246" y="0"/>
                  </a:cubicBezTo>
                  <a:lnTo>
                    <a:pt x="92" y="4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28" name="Freeform 47"/>
            <p:cNvSpPr>
              <a:spLocks/>
            </p:cNvSpPr>
            <p:nvPr/>
          </p:nvSpPr>
          <p:spPr bwMode="auto">
            <a:xfrm>
              <a:off x="7893175" y="2329468"/>
              <a:ext cx="173970" cy="173260"/>
            </a:xfrm>
            <a:custGeom>
              <a:avLst/>
              <a:gdLst>
                <a:gd name="T0" fmla="*/ 61 w 570"/>
                <a:gd name="T1" fmla="*/ 0 h 569"/>
                <a:gd name="T2" fmla="*/ 508 w 570"/>
                <a:gd name="T3" fmla="*/ 0 h 569"/>
                <a:gd name="T4" fmla="*/ 570 w 570"/>
                <a:gd name="T5" fmla="*/ 175 h 569"/>
                <a:gd name="T6" fmla="*/ 517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5 w 570"/>
                <a:gd name="T29" fmla="*/ 394 h 569"/>
                <a:gd name="T30" fmla="*/ 215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7" y="196"/>
                    <a:pt x="517" y="196"/>
                    <a:pt x="517"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5" y="497"/>
                    <a:pt x="193" y="490"/>
                    <a:pt x="201" y="479"/>
                  </a:cubicBezTo>
                  <a:cubicBezTo>
                    <a:pt x="210" y="467"/>
                    <a:pt x="215" y="439"/>
                    <a:pt x="215" y="394"/>
                  </a:cubicBezTo>
                  <a:cubicBezTo>
                    <a:pt x="215" y="78"/>
                    <a:pt x="215" y="78"/>
                    <a:pt x="215" y="78"/>
                  </a:cubicBezTo>
                  <a:cubicBezTo>
                    <a:pt x="206" y="78"/>
                    <a:pt x="206" y="78"/>
                    <a:pt x="206" y="78"/>
                  </a:cubicBezTo>
                  <a:cubicBezTo>
                    <a:pt x="171" y="78"/>
                    <a:pt x="142"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29" name="Freeform 48"/>
            <p:cNvSpPr>
              <a:spLocks/>
            </p:cNvSpPr>
            <p:nvPr/>
          </p:nvSpPr>
          <p:spPr bwMode="auto">
            <a:xfrm>
              <a:off x="8062174" y="2329468"/>
              <a:ext cx="164738" cy="173260"/>
            </a:xfrm>
            <a:custGeom>
              <a:avLst/>
              <a:gdLst>
                <a:gd name="T0" fmla="*/ 0 w 540"/>
                <a:gd name="T1" fmla="*/ 0 h 569"/>
                <a:gd name="T2" fmla="*/ 447 w 540"/>
                <a:gd name="T3" fmla="*/ 0 h 569"/>
                <a:gd name="T4" fmla="*/ 519 w 540"/>
                <a:gd name="T5" fmla="*/ 172 h 569"/>
                <a:gd name="T6" fmla="*/ 470 w 540"/>
                <a:gd name="T7" fmla="*/ 199 h 569"/>
                <a:gd name="T8" fmla="*/ 376 w 540"/>
                <a:gd name="T9" fmla="*/ 102 h 569"/>
                <a:gd name="T10" fmla="*/ 263 w 540"/>
                <a:gd name="T11" fmla="*/ 70 h 569"/>
                <a:gd name="T12" fmla="*/ 215 w 540"/>
                <a:gd name="T13" fmla="*/ 83 h 569"/>
                <a:gd name="T14" fmla="*/ 203 w 540"/>
                <a:gd name="T15" fmla="*/ 142 h 569"/>
                <a:gd name="T16" fmla="*/ 203 w 540"/>
                <a:gd name="T17" fmla="*/ 224 h 569"/>
                <a:gd name="T18" fmla="*/ 229 w 540"/>
                <a:gd name="T19" fmla="*/ 224 h 569"/>
                <a:gd name="T20" fmla="*/ 285 w 540"/>
                <a:gd name="T21" fmla="*/ 206 h 569"/>
                <a:gd name="T22" fmla="*/ 302 w 540"/>
                <a:gd name="T23" fmla="*/ 135 h 569"/>
                <a:gd name="T24" fmla="*/ 360 w 540"/>
                <a:gd name="T25" fmla="*/ 135 h 569"/>
                <a:gd name="T26" fmla="*/ 360 w 540"/>
                <a:gd name="T27" fmla="*/ 392 h 569"/>
                <a:gd name="T28" fmla="*/ 302 w 540"/>
                <a:gd name="T29" fmla="*/ 392 h 569"/>
                <a:gd name="T30" fmla="*/ 280 w 540"/>
                <a:gd name="T31" fmla="*/ 318 h 569"/>
                <a:gd name="T32" fmla="*/ 229 w 540"/>
                <a:gd name="T33" fmla="*/ 296 h 569"/>
                <a:gd name="T34" fmla="*/ 203 w 540"/>
                <a:gd name="T35" fmla="*/ 296 h 569"/>
                <a:gd name="T36" fmla="*/ 203 w 540"/>
                <a:gd name="T37" fmla="*/ 429 h 569"/>
                <a:gd name="T38" fmla="*/ 216 w 540"/>
                <a:gd name="T39" fmla="*/ 488 h 569"/>
                <a:gd name="T40" fmla="*/ 265 w 540"/>
                <a:gd name="T41" fmla="*/ 501 h 569"/>
                <a:gd name="T42" fmla="*/ 386 w 540"/>
                <a:gd name="T43" fmla="*/ 459 h 569"/>
                <a:gd name="T44" fmla="*/ 488 w 540"/>
                <a:gd name="T45" fmla="*/ 344 h 569"/>
                <a:gd name="T46" fmla="*/ 540 w 540"/>
                <a:gd name="T47" fmla="*/ 373 h 569"/>
                <a:gd name="T48" fmla="*/ 458 w 540"/>
                <a:gd name="T49" fmla="*/ 569 h 569"/>
                <a:gd name="T50" fmla="*/ 0 w 540"/>
                <a:gd name="T51" fmla="*/ 569 h 569"/>
                <a:gd name="T52" fmla="*/ 0 w 540"/>
                <a:gd name="T53" fmla="*/ 499 h 569"/>
                <a:gd name="T54" fmla="*/ 49 w 540"/>
                <a:gd name="T55" fmla="*/ 480 h 569"/>
                <a:gd name="T56" fmla="*/ 63 w 540"/>
                <a:gd name="T57" fmla="*/ 394 h 569"/>
                <a:gd name="T58" fmla="*/ 63 w 540"/>
                <a:gd name="T59" fmla="*/ 176 h 569"/>
                <a:gd name="T60" fmla="*/ 49 w 540"/>
                <a:gd name="T61" fmla="*/ 89 h 569"/>
                <a:gd name="T62" fmla="*/ 0 w 540"/>
                <a:gd name="T63" fmla="*/ 71 h 569"/>
                <a:gd name="T64" fmla="*/ 0 w 540"/>
                <a:gd name="T65"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0" h="569">
                  <a:moveTo>
                    <a:pt x="0" y="0"/>
                  </a:moveTo>
                  <a:cubicBezTo>
                    <a:pt x="447" y="0"/>
                    <a:pt x="447" y="0"/>
                    <a:pt x="447" y="0"/>
                  </a:cubicBezTo>
                  <a:cubicBezTo>
                    <a:pt x="519" y="172"/>
                    <a:pt x="519" y="172"/>
                    <a:pt x="519" y="172"/>
                  </a:cubicBezTo>
                  <a:cubicBezTo>
                    <a:pt x="470" y="199"/>
                    <a:pt x="470" y="199"/>
                    <a:pt x="470" y="199"/>
                  </a:cubicBezTo>
                  <a:cubicBezTo>
                    <a:pt x="441" y="156"/>
                    <a:pt x="410" y="123"/>
                    <a:pt x="376" y="102"/>
                  </a:cubicBezTo>
                  <a:cubicBezTo>
                    <a:pt x="341" y="80"/>
                    <a:pt x="304" y="70"/>
                    <a:pt x="263" y="70"/>
                  </a:cubicBezTo>
                  <a:cubicBezTo>
                    <a:pt x="240" y="70"/>
                    <a:pt x="224" y="74"/>
                    <a:pt x="215" y="83"/>
                  </a:cubicBezTo>
                  <a:cubicBezTo>
                    <a:pt x="207" y="91"/>
                    <a:pt x="203" y="111"/>
                    <a:pt x="203" y="142"/>
                  </a:cubicBezTo>
                  <a:cubicBezTo>
                    <a:pt x="203" y="224"/>
                    <a:pt x="203" y="224"/>
                    <a:pt x="203" y="224"/>
                  </a:cubicBezTo>
                  <a:cubicBezTo>
                    <a:pt x="229" y="224"/>
                    <a:pt x="229" y="224"/>
                    <a:pt x="229" y="224"/>
                  </a:cubicBezTo>
                  <a:cubicBezTo>
                    <a:pt x="257" y="224"/>
                    <a:pt x="275" y="218"/>
                    <a:pt x="285" y="206"/>
                  </a:cubicBezTo>
                  <a:cubicBezTo>
                    <a:pt x="295" y="195"/>
                    <a:pt x="301" y="172"/>
                    <a:pt x="302" y="135"/>
                  </a:cubicBezTo>
                  <a:cubicBezTo>
                    <a:pt x="360" y="135"/>
                    <a:pt x="360" y="135"/>
                    <a:pt x="360" y="135"/>
                  </a:cubicBezTo>
                  <a:cubicBezTo>
                    <a:pt x="360" y="392"/>
                    <a:pt x="360" y="392"/>
                    <a:pt x="360" y="392"/>
                  </a:cubicBezTo>
                  <a:cubicBezTo>
                    <a:pt x="302" y="392"/>
                    <a:pt x="302" y="392"/>
                    <a:pt x="302" y="392"/>
                  </a:cubicBezTo>
                  <a:cubicBezTo>
                    <a:pt x="299" y="358"/>
                    <a:pt x="291" y="334"/>
                    <a:pt x="280" y="318"/>
                  </a:cubicBezTo>
                  <a:cubicBezTo>
                    <a:pt x="268" y="303"/>
                    <a:pt x="251" y="296"/>
                    <a:pt x="229" y="296"/>
                  </a:cubicBezTo>
                  <a:cubicBezTo>
                    <a:pt x="203" y="296"/>
                    <a:pt x="203" y="296"/>
                    <a:pt x="203" y="296"/>
                  </a:cubicBezTo>
                  <a:cubicBezTo>
                    <a:pt x="203" y="429"/>
                    <a:pt x="203" y="429"/>
                    <a:pt x="203" y="429"/>
                  </a:cubicBezTo>
                  <a:cubicBezTo>
                    <a:pt x="203" y="459"/>
                    <a:pt x="207" y="479"/>
                    <a:pt x="216" y="488"/>
                  </a:cubicBezTo>
                  <a:cubicBezTo>
                    <a:pt x="224" y="496"/>
                    <a:pt x="241" y="501"/>
                    <a:pt x="265" y="501"/>
                  </a:cubicBezTo>
                  <a:cubicBezTo>
                    <a:pt x="305" y="501"/>
                    <a:pt x="346" y="487"/>
                    <a:pt x="386" y="459"/>
                  </a:cubicBezTo>
                  <a:cubicBezTo>
                    <a:pt x="425" y="432"/>
                    <a:pt x="460" y="393"/>
                    <a:pt x="488" y="344"/>
                  </a:cubicBezTo>
                  <a:cubicBezTo>
                    <a:pt x="540" y="373"/>
                    <a:pt x="540" y="373"/>
                    <a:pt x="540" y="373"/>
                  </a:cubicBezTo>
                  <a:cubicBezTo>
                    <a:pt x="458" y="569"/>
                    <a:pt x="458" y="569"/>
                    <a:pt x="458" y="569"/>
                  </a:cubicBezTo>
                  <a:cubicBezTo>
                    <a:pt x="0" y="569"/>
                    <a:pt x="0" y="569"/>
                    <a:pt x="0" y="569"/>
                  </a:cubicBezTo>
                  <a:cubicBezTo>
                    <a:pt x="0" y="499"/>
                    <a:pt x="0" y="499"/>
                    <a:pt x="0" y="499"/>
                  </a:cubicBezTo>
                  <a:cubicBezTo>
                    <a:pt x="24" y="498"/>
                    <a:pt x="41" y="492"/>
                    <a:pt x="49" y="480"/>
                  </a:cubicBezTo>
                  <a:cubicBezTo>
                    <a:pt x="59" y="469"/>
                    <a:pt x="63" y="440"/>
                    <a:pt x="63" y="394"/>
                  </a:cubicBezTo>
                  <a:cubicBezTo>
                    <a:pt x="63" y="176"/>
                    <a:pt x="63" y="176"/>
                    <a:pt x="63" y="176"/>
                  </a:cubicBezTo>
                  <a:cubicBezTo>
                    <a:pt x="63" y="130"/>
                    <a:pt x="59" y="101"/>
                    <a:pt x="49" y="89"/>
                  </a:cubicBezTo>
                  <a:cubicBezTo>
                    <a:pt x="41" y="77"/>
                    <a:pt x="24" y="71"/>
                    <a:pt x="0" y="7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30" name="Freeform 49"/>
            <p:cNvSpPr>
              <a:spLocks/>
            </p:cNvSpPr>
            <p:nvPr/>
          </p:nvSpPr>
          <p:spPr bwMode="auto">
            <a:xfrm>
              <a:off x="8316384" y="2284733"/>
              <a:ext cx="213024" cy="222965"/>
            </a:xfrm>
            <a:custGeom>
              <a:avLst/>
              <a:gdLst>
                <a:gd name="T0" fmla="*/ 485 w 700"/>
                <a:gd name="T1" fmla="*/ 38 h 734"/>
                <a:gd name="T2" fmla="*/ 500 w 700"/>
                <a:gd name="T3" fmla="*/ 8 h 734"/>
                <a:gd name="T4" fmla="*/ 563 w 700"/>
                <a:gd name="T5" fmla="*/ 8 h 734"/>
                <a:gd name="T6" fmla="*/ 624 w 700"/>
                <a:gd name="T7" fmla="*/ 247 h 734"/>
                <a:gd name="T8" fmla="*/ 547 w 700"/>
                <a:gd name="T9" fmla="*/ 277 h 734"/>
                <a:gd name="T10" fmla="*/ 451 w 700"/>
                <a:gd name="T11" fmla="*/ 139 h 734"/>
                <a:gd name="T12" fmla="*/ 341 w 700"/>
                <a:gd name="T13" fmla="*/ 96 h 734"/>
                <a:gd name="T14" fmla="*/ 222 w 700"/>
                <a:gd name="T15" fmla="*/ 165 h 734"/>
                <a:gd name="T16" fmla="*/ 180 w 700"/>
                <a:gd name="T17" fmla="*/ 365 h 734"/>
                <a:gd name="T18" fmla="*/ 221 w 700"/>
                <a:gd name="T19" fmla="*/ 560 h 734"/>
                <a:gd name="T20" fmla="*/ 338 w 700"/>
                <a:gd name="T21" fmla="*/ 627 h 734"/>
                <a:gd name="T22" fmla="*/ 436 w 700"/>
                <a:gd name="T23" fmla="*/ 594 h 734"/>
                <a:gd name="T24" fmla="*/ 473 w 700"/>
                <a:gd name="T25" fmla="*/ 508 h 734"/>
                <a:gd name="T26" fmla="*/ 454 w 700"/>
                <a:gd name="T27" fmla="*/ 453 h 734"/>
                <a:gd name="T28" fmla="*/ 391 w 700"/>
                <a:gd name="T29" fmla="*/ 434 h 734"/>
                <a:gd name="T30" fmla="*/ 391 w 700"/>
                <a:gd name="T31" fmla="*/ 353 h 734"/>
                <a:gd name="T32" fmla="*/ 700 w 700"/>
                <a:gd name="T33" fmla="*/ 353 h 734"/>
                <a:gd name="T34" fmla="*/ 700 w 700"/>
                <a:gd name="T35" fmla="*/ 434 h 734"/>
                <a:gd name="T36" fmla="*/ 640 w 700"/>
                <a:gd name="T37" fmla="*/ 464 h 734"/>
                <a:gd name="T38" fmla="*/ 625 w 700"/>
                <a:gd name="T39" fmla="*/ 540 h 734"/>
                <a:gd name="T40" fmla="*/ 625 w 700"/>
                <a:gd name="T41" fmla="*/ 726 h 734"/>
                <a:gd name="T42" fmla="*/ 525 w 700"/>
                <a:gd name="T43" fmla="*/ 726 h 734"/>
                <a:gd name="T44" fmla="*/ 499 w 700"/>
                <a:gd name="T45" fmla="*/ 668 h 734"/>
                <a:gd name="T46" fmla="*/ 407 w 700"/>
                <a:gd name="T47" fmla="*/ 718 h 734"/>
                <a:gd name="T48" fmla="*/ 303 w 700"/>
                <a:gd name="T49" fmla="*/ 734 h 734"/>
                <a:gd name="T50" fmla="*/ 83 w 700"/>
                <a:gd name="T51" fmla="*/ 631 h 734"/>
                <a:gd name="T52" fmla="*/ 0 w 700"/>
                <a:gd name="T53" fmla="*/ 359 h 734"/>
                <a:gd name="T54" fmla="*/ 95 w 700"/>
                <a:gd name="T55" fmla="*/ 100 h 734"/>
                <a:gd name="T56" fmla="*/ 338 w 700"/>
                <a:gd name="T57" fmla="*/ 0 h 734"/>
                <a:gd name="T58" fmla="*/ 411 w 700"/>
                <a:gd name="T59" fmla="*/ 9 h 734"/>
                <a:gd name="T60" fmla="*/ 485 w 700"/>
                <a:gd name="T61" fmla="*/ 38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0" h="734">
                  <a:moveTo>
                    <a:pt x="485" y="38"/>
                  </a:moveTo>
                  <a:cubicBezTo>
                    <a:pt x="500" y="8"/>
                    <a:pt x="500" y="8"/>
                    <a:pt x="500" y="8"/>
                  </a:cubicBezTo>
                  <a:cubicBezTo>
                    <a:pt x="563" y="8"/>
                    <a:pt x="563" y="8"/>
                    <a:pt x="563" y="8"/>
                  </a:cubicBezTo>
                  <a:cubicBezTo>
                    <a:pt x="624" y="247"/>
                    <a:pt x="624" y="247"/>
                    <a:pt x="624" y="247"/>
                  </a:cubicBezTo>
                  <a:cubicBezTo>
                    <a:pt x="547" y="277"/>
                    <a:pt x="547" y="277"/>
                    <a:pt x="547" y="277"/>
                  </a:cubicBezTo>
                  <a:cubicBezTo>
                    <a:pt x="515" y="214"/>
                    <a:pt x="484" y="168"/>
                    <a:pt x="451" y="139"/>
                  </a:cubicBezTo>
                  <a:cubicBezTo>
                    <a:pt x="418" y="110"/>
                    <a:pt x="382" y="96"/>
                    <a:pt x="341" y="96"/>
                  </a:cubicBezTo>
                  <a:cubicBezTo>
                    <a:pt x="290" y="96"/>
                    <a:pt x="250" y="119"/>
                    <a:pt x="222" y="165"/>
                  </a:cubicBezTo>
                  <a:cubicBezTo>
                    <a:pt x="194" y="212"/>
                    <a:pt x="180" y="278"/>
                    <a:pt x="180" y="365"/>
                  </a:cubicBezTo>
                  <a:cubicBezTo>
                    <a:pt x="180" y="450"/>
                    <a:pt x="194" y="515"/>
                    <a:pt x="221" y="560"/>
                  </a:cubicBezTo>
                  <a:cubicBezTo>
                    <a:pt x="247" y="605"/>
                    <a:pt x="287" y="627"/>
                    <a:pt x="338" y="627"/>
                  </a:cubicBezTo>
                  <a:cubicBezTo>
                    <a:pt x="380" y="627"/>
                    <a:pt x="412" y="616"/>
                    <a:pt x="436" y="594"/>
                  </a:cubicBezTo>
                  <a:cubicBezTo>
                    <a:pt x="461" y="573"/>
                    <a:pt x="473" y="544"/>
                    <a:pt x="473" y="508"/>
                  </a:cubicBezTo>
                  <a:cubicBezTo>
                    <a:pt x="473" y="482"/>
                    <a:pt x="467" y="464"/>
                    <a:pt x="454" y="453"/>
                  </a:cubicBezTo>
                  <a:cubicBezTo>
                    <a:pt x="442" y="442"/>
                    <a:pt x="420" y="435"/>
                    <a:pt x="391" y="434"/>
                  </a:cubicBezTo>
                  <a:cubicBezTo>
                    <a:pt x="391" y="353"/>
                    <a:pt x="391" y="353"/>
                    <a:pt x="391" y="353"/>
                  </a:cubicBezTo>
                  <a:cubicBezTo>
                    <a:pt x="700" y="353"/>
                    <a:pt x="700" y="353"/>
                    <a:pt x="700" y="353"/>
                  </a:cubicBezTo>
                  <a:cubicBezTo>
                    <a:pt x="700" y="434"/>
                    <a:pt x="700" y="434"/>
                    <a:pt x="700" y="434"/>
                  </a:cubicBezTo>
                  <a:cubicBezTo>
                    <a:pt x="670" y="441"/>
                    <a:pt x="650" y="451"/>
                    <a:pt x="640" y="464"/>
                  </a:cubicBezTo>
                  <a:cubicBezTo>
                    <a:pt x="630" y="477"/>
                    <a:pt x="625" y="503"/>
                    <a:pt x="625" y="540"/>
                  </a:cubicBezTo>
                  <a:cubicBezTo>
                    <a:pt x="625" y="726"/>
                    <a:pt x="625" y="726"/>
                    <a:pt x="625" y="726"/>
                  </a:cubicBezTo>
                  <a:cubicBezTo>
                    <a:pt x="525" y="726"/>
                    <a:pt x="525" y="726"/>
                    <a:pt x="525" y="726"/>
                  </a:cubicBezTo>
                  <a:cubicBezTo>
                    <a:pt x="499" y="668"/>
                    <a:pt x="499" y="668"/>
                    <a:pt x="499" y="668"/>
                  </a:cubicBezTo>
                  <a:cubicBezTo>
                    <a:pt x="469" y="691"/>
                    <a:pt x="438" y="708"/>
                    <a:pt x="407" y="718"/>
                  </a:cubicBezTo>
                  <a:cubicBezTo>
                    <a:pt x="376" y="728"/>
                    <a:pt x="341" y="734"/>
                    <a:pt x="303" y="734"/>
                  </a:cubicBezTo>
                  <a:cubicBezTo>
                    <a:pt x="211" y="734"/>
                    <a:pt x="138" y="699"/>
                    <a:pt x="83" y="631"/>
                  </a:cubicBezTo>
                  <a:cubicBezTo>
                    <a:pt x="27" y="563"/>
                    <a:pt x="0" y="472"/>
                    <a:pt x="0" y="359"/>
                  </a:cubicBezTo>
                  <a:cubicBezTo>
                    <a:pt x="0" y="254"/>
                    <a:pt x="32" y="167"/>
                    <a:pt x="95" y="100"/>
                  </a:cubicBezTo>
                  <a:cubicBezTo>
                    <a:pt x="159" y="33"/>
                    <a:pt x="240" y="0"/>
                    <a:pt x="338" y="0"/>
                  </a:cubicBezTo>
                  <a:cubicBezTo>
                    <a:pt x="363" y="0"/>
                    <a:pt x="387" y="3"/>
                    <a:pt x="411" y="9"/>
                  </a:cubicBezTo>
                  <a:cubicBezTo>
                    <a:pt x="434" y="14"/>
                    <a:pt x="459" y="24"/>
                    <a:pt x="485"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31" name="Freeform 50"/>
            <p:cNvSpPr>
              <a:spLocks noEditPoints="1"/>
            </p:cNvSpPr>
            <p:nvPr/>
          </p:nvSpPr>
          <p:spPr bwMode="auto">
            <a:xfrm>
              <a:off x="8525147" y="2329468"/>
              <a:ext cx="261310" cy="173260"/>
            </a:xfrm>
            <a:custGeom>
              <a:avLst/>
              <a:gdLst>
                <a:gd name="T0" fmla="*/ 805 w 857"/>
                <a:gd name="T1" fmla="*/ 91 h 569"/>
                <a:gd name="T2" fmla="*/ 857 w 857"/>
                <a:gd name="T3" fmla="*/ 72 h 569"/>
                <a:gd name="T4" fmla="*/ 857 w 857"/>
                <a:gd name="T5" fmla="*/ 0 h 569"/>
                <a:gd name="T6" fmla="*/ 584 w 857"/>
                <a:gd name="T7" fmla="*/ 0 h 569"/>
                <a:gd name="T8" fmla="*/ 584 w 857"/>
                <a:gd name="T9" fmla="*/ 72 h 569"/>
                <a:gd name="T10" fmla="*/ 637 w 857"/>
                <a:gd name="T11" fmla="*/ 91 h 569"/>
                <a:gd name="T12" fmla="*/ 650 w 857"/>
                <a:gd name="T13" fmla="*/ 176 h 569"/>
                <a:gd name="T14" fmla="*/ 650 w 857"/>
                <a:gd name="T15" fmla="*/ 394 h 569"/>
                <a:gd name="T16" fmla="*/ 637 w 857"/>
                <a:gd name="T17" fmla="*/ 478 h 569"/>
                <a:gd name="T18" fmla="*/ 591 w 857"/>
                <a:gd name="T19" fmla="*/ 497 h 569"/>
                <a:gd name="T20" fmla="*/ 556 w 857"/>
                <a:gd name="T21" fmla="*/ 485 h 569"/>
                <a:gd name="T22" fmla="*/ 516 w 857"/>
                <a:gd name="T23" fmla="*/ 447 h 569"/>
                <a:gd name="T24" fmla="*/ 407 w 857"/>
                <a:gd name="T25" fmla="*/ 306 h 569"/>
                <a:gd name="T26" fmla="*/ 501 w 857"/>
                <a:gd name="T27" fmla="*/ 251 h 569"/>
                <a:gd name="T28" fmla="*/ 532 w 857"/>
                <a:gd name="T29" fmla="*/ 155 h 569"/>
                <a:gd name="T30" fmla="*/ 477 w 857"/>
                <a:gd name="T31" fmla="*/ 39 h 569"/>
                <a:gd name="T32" fmla="*/ 310 w 857"/>
                <a:gd name="T33" fmla="*/ 0 h 569"/>
                <a:gd name="T34" fmla="*/ 0 w 857"/>
                <a:gd name="T35" fmla="*/ 0 h 569"/>
                <a:gd name="T36" fmla="*/ 0 w 857"/>
                <a:gd name="T37" fmla="*/ 72 h 569"/>
                <a:gd name="T38" fmla="*/ 52 w 857"/>
                <a:gd name="T39" fmla="*/ 91 h 569"/>
                <a:gd name="T40" fmla="*/ 65 w 857"/>
                <a:gd name="T41" fmla="*/ 176 h 569"/>
                <a:gd name="T42" fmla="*/ 65 w 857"/>
                <a:gd name="T43" fmla="*/ 394 h 569"/>
                <a:gd name="T44" fmla="*/ 52 w 857"/>
                <a:gd name="T45" fmla="*/ 479 h 569"/>
                <a:gd name="T46" fmla="*/ 0 w 857"/>
                <a:gd name="T47" fmla="*/ 498 h 569"/>
                <a:gd name="T48" fmla="*/ 0 w 857"/>
                <a:gd name="T49" fmla="*/ 569 h 569"/>
                <a:gd name="T50" fmla="*/ 273 w 857"/>
                <a:gd name="T51" fmla="*/ 569 h 569"/>
                <a:gd name="T52" fmla="*/ 273 w 857"/>
                <a:gd name="T53" fmla="*/ 498 h 569"/>
                <a:gd name="T54" fmla="*/ 220 w 857"/>
                <a:gd name="T55" fmla="*/ 479 h 569"/>
                <a:gd name="T56" fmla="*/ 206 w 857"/>
                <a:gd name="T57" fmla="*/ 394 h 569"/>
                <a:gd name="T58" fmla="*/ 206 w 857"/>
                <a:gd name="T59" fmla="*/ 323 h 569"/>
                <a:gd name="T60" fmla="*/ 261 w 857"/>
                <a:gd name="T61" fmla="*/ 323 h 569"/>
                <a:gd name="T62" fmla="*/ 433 w 857"/>
                <a:gd name="T63" fmla="*/ 569 h 569"/>
                <a:gd name="T64" fmla="*/ 584 w 857"/>
                <a:gd name="T65" fmla="*/ 569 h 569"/>
                <a:gd name="T66" fmla="*/ 605 w 857"/>
                <a:gd name="T67" fmla="*/ 569 h 569"/>
                <a:gd name="T68" fmla="*/ 857 w 857"/>
                <a:gd name="T69" fmla="*/ 569 h 569"/>
                <a:gd name="T70" fmla="*/ 857 w 857"/>
                <a:gd name="T71" fmla="*/ 498 h 569"/>
                <a:gd name="T72" fmla="*/ 805 w 857"/>
                <a:gd name="T73" fmla="*/ 478 h 569"/>
                <a:gd name="T74" fmla="*/ 791 w 857"/>
                <a:gd name="T75" fmla="*/ 394 h 569"/>
                <a:gd name="T76" fmla="*/ 791 w 857"/>
                <a:gd name="T77" fmla="*/ 176 h 569"/>
                <a:gd name="T78" fmla="*/ 805 w 857"/>
                <a:gd name="T79" fmla="*/ 91 h 569"/>
                <a:gd name="T80" fmla="*/ 351 w 857"/>
                <a:gd name="T81" fmla="*/ 225 h 569"/>
                <a:gd name="T82" fmla="*/ 237 w 857"/>
                <a:gd name="T83" fmla="*/ 248 h 569"/>
                <a:gd name="T84" fmla="*/ 218 w 857"/>
                <a:gd name="T85" fmla="*/ 247 h 569"/>
                <a:gd name="T86" fmla="*/ 206 w 857"/>
                <a:gd name="T87" fmla="*/ 247 h 569"/>
                <a:gd name="T88" fmla="*/ 206 w 857"/>
                <a:gd name="T89" fmla="*/ 142 h 569"/>
                <a:gd name="T90" fmla="*/ 220 w 857"/>
                <a:gd name="T91" fmla="*/ 85 h 569"/>
                <a:gd name="T92" fmla="*/ 271 w 857"/>
                <a:gd name="T93" fmla="*/ 72 h 569"/>
                <a:gd name="T94" fmla="*/ 357 w 857"/>
                <a:gd name="T95" fmla="*/ 95 h 569"/>
                <a:gd name="T96" fmla="*/ 389 w 857"/>
                <a:gd name="T97" fmla="*/ 158 h 569"/>
                <a:gd name="T98" fmla="*/ 351 w 857"/>
                <a:gd name="T99" fmla="*/ 22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57" h="569">
                  <a:moveTo>
                    <a:pt x="805" y="91"/>
                  </a:moveTo>
                  <a:cubicBezTo>
                    <a:pt x="814" y="79"/>
                    <a:pt x="832" y="72"/>
                    <a:pt x="857" y="72"/>
                  </a:cubicBezTo>
                  <a:cubicBezTo>
                    <a:pt x="857" y="0"/>
                    <a:pt x="857" y="0"/>
                    <a:pt x="857" y="0"/>
                  </a:cubicBezTo>
                  <a:cubicBezTo>
                    <a:pt x="584" y="0"/>
                    <a:pt x="584" y="0"/>
                    <a:pt x="584" y="0"/>
                  </a:cubicBezTo>
                  <a:cubicBezTo>
                    <a:pt x="584" y="72"/>
                    <a:pt x="584" y="72"/>
                    <a:pt x="584" y="72"/>
                  </a:cubicBezTo>
                  <a:cubicBezTo>
                    <a:pt x="610" y="73"/>
                    <a:pt x="627" y="79"/>
                    <a:pt x="637" y="91"/>
                  </a:cubicBezTo>
                  <a:cubicBezTo>
                    <a:pt x="645" y="103"/>
                    <a:pt x="650" y="131"/>
                    <a:pt x="650" y="176"/>
                  </a:cubicBezTo>
                  <a:cubicBezTo>
                    <a:pt x="650" y="394"/>
                    <a:pt x="650" y="394"/>
                    <a:pt x="650" y="394"/>
                  </a:cubicBezTo>
                  <a:cubicBezTo>
                    <a:pt x="650" y="438"/>
                    <a:pt x="645" y="466"/>
                    <a:pt x="637" y="478"/>
                  </a:cubicBezTo>
                  <a:cubicBezTo>
                    <a:pt x="628" y="489"/>
                    <a:pt x="613" y="495"/>
                    <a:pt x="591" y="497"/>
                  </a:cubicBezTo>
                  <a:cubicBezTo>
                    <a:pt x="578" y="495"/>
                    <a:pt x="566" y="491"/>
                    <a:pt x="556" y="485"/>
                  </a:cubicBezTo>
                  <a:cubicBezTo>
                    <a:pt x="543" y="478"/>
                    <a:pt x="529" y="465"/>
                    <a:pt x="516" y="447"/>
                  </a:cubicBezTo>
                  <a:cubicBezTo>
                    <a:pt x="407" y="306"/>
                    <a:pt x="407" y="306"/>
                    <a:pt x="407" y="306"/>
                  </a:cubicBezTo>
                  <a:cubicBezTo>
                    <a:pt x="449" y="294"/>
                    <a:pt x="481" y="275"/>
                    <a:pt x="501" y="251"/>
                  </a:cubicBezTo>
                  <a:cubicBezTo>
                    <a:pt x="522" y="226"/>
                    <a:pt x="532" y="194"/>
                    <a:pt x="532" y="155"/>
                  </a:cubicBezTo>
                  <a:cubicBezTo>
                    <a:pt x="532" y="103"/>
                    <a:pt x="514" y="65"/>
                    <a:pt x="477" y="39"/>
                  </a:cubicBezTo>
                  <a:cubicBezTo>
                    <a:pt x="440" y="13"/>
                    <a:pt x="384" y="0"/>
                    <a:pt x="310" y="0"/>
                  </a:cubicBezTo>
                  <a:cubicBezTo>
                    <a:pt x="0" y="0"/>
                    <a:pt x="0" y="0"/>
                    <a:pt x="0" y="0"/>
                  </a:cubicBezTo>
                  <a:cubicBezTo>
                    <a:pt x="0" y="72"/>
                    <a:pt x="0" y="72"/>
                    <a:pt x="0" y="72"/>
                  </a:cubicBezTo>
                  <a:cubicBezTo>
                    <a:pt x="26" y="72"/>
                    <a:pt x="43" y="79"/>
                    <a:pt x="52" y="91"/>
                  </a:cubicBezTo>
                  <a:cubicBezTo>
                    <a:pt x="61" y="102"/>
                    <a:pt x="65" y="131"/>
                    <a:pt x="65" y="176"/>
                  </a:cubicBezTo>
                  <a:cubicBezTo>
                    <a:pt x="65" y="394"/>
                    <a:pt x="65" y="394"/>
                    <a:pt x="65" y="394"/>
                  </a:cubicBezTo>
                  <a:cubicBezTo>
                    <a:pt x="65" y="439"/>
                    <a:pt x="61" y="467"/>
                    <a:pt x="52" y="479"/>
                  </a:cubicBezTo>
                  <a:cubicBezTo>
                    <a:pt x="43" y="490"/>
                    <a:pt x="26" y="497"/>
                    <a:pt x="0" y="498"/>
                  </a:cubicBezTo>
                  <a:cubicBezTo>
                    <a:pt x="0" y="569"/>
                    <a:pt x="0" y="569"/>
                    <a:pt x="0" y="569"/>
                  </a:cubicBezTo>
                  <a:cubicBezTo>
                    <a:pt x="273" y="569"/>
                    <a:pt x="273" y="569"/>
                    <a:pt x="273" y="569"/>
                  </a:cubicBezTo>
                  <a:cubicBezTo>
                    <a:pt x="273" y="498"/>
                    <a:pt x="273" y="498"/>
                    <a:pt x="273" y="498"/>
                  </a:cubicBezTo>
                  <a:cubicBezTo>
                    <a:pt x="246" y="497"/>
                    <a:pt x="229" y="490"/>
                    <a:pt x="220" y="479"/>
                  </a:cubicBezTo>
                  <a:cubicBezTo>
                    <a:pt x="211" y="467"/>
                    <a:pt x="206" y="439"/>
                    <a:pt x="206" y="394"/>
                  </a:cubicBezTo>
                  <a:cubicBezTo>
                    <a:pt x="206" y="323"/>
                    <a:pt x="206" y="323"/>
                    <a:pt x="206" y="323"/>
                  </a:cubicBezTo>
                  <a:cubicBezTo>
                    <a:pt x="261" y="323"/>
                    <a:pt x="261" y="323"/>
                    <a:pt x="261" y="323"/>
                  </a:cubicBezTo>
                  <a:cubicBezTo>
                    <a:pt x="433" y="569"/>
                    <a:pt x="433" y="569"/>
                    <a:pt x="433" y="569"/>
                  </a:cubicBezTo>
                  <a:cubicBezTo>
                    <a:pt x="584" y="569"/>
                    <a:pt x="584" y="569"/>
                    <a:pt x="584" y="569"/>
                  </a:cubicBezTo>
                  <a:cubicBezTo>
                    <a:pt x="605" y="569"/>
                    <a:pt x="605" y="569"/>
                    <a:pt x="605" y="569"/>
                  </a:cubicBezTo>
                  <a:cubicBezTo>
                    <a:pt x="857" y="569"/>
                    <a:pt x="857" y="569"/>
                    <a:pt x="857" y="569"/>
                  </a:cubicBezTo>
                  <a:cubicBezTo>
                    <a:pt x="857" y="498"/>
                    <a:pt x="857" y="498"/>
                    <a:pt x="857" y="498"/>
                  </a:cubicBezTo>
                  <a:cubicBezTo>
                    <a:pt x="832" y="497"/>
                    <a:pt x="814" y="490"/>
                    <a:pt x="805" y="478"/>
                  </a:cubicBezTo>
                  <a:cubicBezTo>
                    <a:pt x="796" y="466"/>
                    <a:pt x="791" y="438"/>
                    <a:pt x="791" y="394"/>
                  </a:cubicBezTo>
                  <a:cubicBezTo>
                    <a:pt x="791" y="176"/>
                    <a:pt x="791" y="176"/>
                    <a:pt x="791" y="176"/>
                  </a:cubicBezTo>
                  <a:cubicBezTo>
                    <a:pt x="791" y="131"/>
                    <a:pt x="796" y="103"/>
                    <a:pt x="805" y="91"/>
                  </a:cubicBezTo>
                  <a:close/>
                  <a:moveTo>
                    <a:pt x="351" y="225"/>
                  </a:moveTo>
                  <a:cubicBezTo>
                    <a:pt x="326" y="240"/>
                    <a:pt x="288" y="248"/>
                    <a:pt x="237" y="248"/>
                  </a:cubicBezTo>
                  <a:cubicBezTo>
                    <a:pt x="229" y="248"/>
                    <a:pt x="223" y="247"/>
                    <a:pt x="218" y="247"/>
                  </a:cubicBezTo>
                  <a:cubicBezTo>
                    <a:pt x="214" y="247"/>
                    <a:pt x="210" y="247"/>
                    <a:pt x="206" y="247"/>
                  </a:cubicBezTo>
                  <a:cubicBezTo>
                    <a:pt x="206" y="142"/>
                    <a:pt x="206" y="142"/>
                    <a:pt x="206" y="142"/>
                  </a:cubicBezTo>
                  <a:cubicBezTo>
                    <a:pt x="206" y="113"/>
                    <a:pt x="211" y="93"/>
                    <a:pt x="220" y="85"/>
                  </a:cubicBezTo>
                  <a:cubicBezTo>
                    <a:pt x="228" y="76"/>
                    <a:pt x="245" y="72"/>
                    <a:pt x="271" y="72"/>
                  </a:cubicBezTo>
                  <a:cubicBezTo>
                    <a:pt x="307" y="72"/>
                    <a:pt x="336" y="79"/>
                    <a:pt x="357" y="95"/>
                  </a:cubicBezTo>
                  <a:cubicBezTo>
                    <a:pt x="378" y="110"/>
                    <a:pt x="389" y="131"/>
                    <a:pt x="389" y="158"/>
                  </a:cubicBezTo>
                  <a:cubicBezTo>
                    <a:pt x="389" y="188"/>
                    <a:pt x="376" y="211"/>
                    <a:pt x="351" y="2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32" name="Freeform 51"/>
            <p:cNvSpPr>
              <a:spLocks noEditPoints="1"/>
            </p:cNvSpPr>
            <p:nvPr/>
          </p:nvSpPr>
          <p:spPr bwMode="auto">
            <a:xfrm>
              <a:off x="8794268" y="2329468"/>
              <a:ext cx="175390" cy="173260"/>
            </a:xfrm>
            <a:custGeom>
              <a:avLst/>
              <a:gdLst>
                <a:gd name="T0" fmla="*/ 201 w 576"/>
                <a:gd name="T1" fmla="*/ 142 h 569"/>
                <a:gd name="T2" fmla="*/ 213 w 576"/>
                <a:gd name="T3" fmla="*/ 83 h 569"/>
                <a:gd name="T4" fmla="*/ 260 w 576"/>
                <a:gd name="T5" fmla="*/ 71 h 569"/>
                <a:gd name="T6" fmla="*/ 383 w 576"/>
                <a:gd name="T7" fmla="*/ 127 h 569"/>
                <a:gd name="T8" fmla="*/ 429 w 576"/>
                <a:gd name="T9" fmla="*/ 285 h 569"/>
                <a:gd name="T10" fmla="*/ 383 w 576"/>
                <a:gd name="T11" fmla="*/ 442 h 569"/>
                <a:gd name="T12" fmla="*/ 260 w 576"/>
                <a:gd name="T13" fmla="*/ 499 h 569"/>
                <a:gd name="T14" fmla="*/ 213 w 576"/>
                <a:gd name="T15" fmla="*/ 487 h 569"/>
                <a:gd name="T16" fmla="*/ 201 w 576"/>
                <a:gd name="T17" fmla="*/ 428 h 569"/>
                <a:gd name="T18" fmla="*/ 201 w 576"/>
                <a:gd name="T19" fmla="*/ 142 h 569"/>
                <a:gd name="T20" fmla="*/ 0 w 576"/>
                <a:gd name="T21" fmla="*/ 71 h 569"/>
                <a:gd name="T22" fmla="*/ 49 w 576"/>
                <a:gd name="T23" fmla="*/ 88 h 569"/>
                <a:gd name="T24" fmla="*/ 61 w 576"/>
                <a:gd name="T25" fmla="*/ 176 h 569"/>
                <a:gd name="T26" fmla="*/ 61 w 576"/>
                <a:gd name="T27" fmla="*/ 394 h 569"/>
                <a:gd name="T28" fmla="*/ 49 w 576"/>
                <a:gd name="T29" fmla="*/ 481 h 569"/>
                <a:gd name="T30" fmla="*/ 0 w 576"/>
                <a:gd name="T31" fmla="*/ 499 h 569"/>
                <a:gd name="T32" fmla="*/ 0 w 576"/>
                <a:gd name="T33" fmla="*/ 569 h 569"/>
                <a:gd name="T34" fmla="*/ 265 w 576"/>
                <a:gd name="T35" fmla="*/ 569 h 569"/>
                <a:gd name="T36" fmla="*/ 496 w 576"/>
                <a:gd name="T37" fmla="*/ 496 h 569"/>
                <a:gd name="T38" fmla="*/ 576 w 576"/>
                <a:gd name="T39" fmla="*/ 285 h 569"/>
                <a:gd name="T40" fmla="*/ 496 w 576"/>
                <a:gd name="T41" fmla="*/ 73 h 569"/>
                <a:gd name="T42" fmla="*/ 265 w 576"/>
                <a:gd name="T43" fmla="*/ 0 h 569"/>
                <a:gd name="T44" fmla="*/ 0 w 576"/>
                <a:gd name="T45" fmla="*/ 0 h 569"/>
                <a:gd name="T46" fmla="*/ 0 w 576"/>
                <a:gd name="T47" fmla="*/ 7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6" h="569">
                  <a:moveTo>
                    <a:pt x="201" y="142"/>
                  </a:moveTo>
                  <a:cubicBezTo>
                    <a:pt x="201" y="110"/>
                    <a:pt x="206" y="90"/>
                    <a:pt x="213" y="83"/>
                  </a:cubicBezTo>
                  <a:cubicBezTo>
                    <a:pt x="221" y="74"/>
                    <a:pt x="237" y="71"/>
                    <a:pt x="260" y="71"/>
                  </a:cubicBezTo>
                  <a:cubicBezTo>
                    <a:pt x="312" y="71"/>
                    <a:pt x="354" y="90"/>
                    <a:pt x="383" y="127"/>
                  </a:cubicBezTo>
                  <a:cubicBezTo>
                    <a:pt x="414" y="165"/>
                    <a:pt x="429" y="218"/>
                    <a:pt x="429" y="285"/>
                  </a:cubicBezTo>
                  <a:cubicBezTo>
                    <a:pt x="429" y="351"/>
                    <a:pt x="414" y="404"/>
                    <a:pt x="383" y="442"/>
                  </a:cubicBezTo>
                  <a:cubicBezTo>
                    <a:pt x="354" y="480"/>
                    <a:pt x="312" y="499"/>
                    <a:pt x="260" y="499"/>
                  </a:cubicBezTo>
                  <a:cubicBezTo>
                    <a:pt x="237" y="499"/>
                    <a:pt x="221" y="495"/>
                    <a:pt x="213" y="487"/>
                  </a:cubicBezTo>
                  <a:cubicBezTo>
                    <a:pt x="206" y="479"/>
                    <a:pt x="201" y="460"/>
                    <a:pt x="201" y="428"/>
                  </a:cubicBezTo>
                  <a:lnTo>
                    <a:pt x="201" y="142"/>
                  </a:lnTo>
                  <a:close/>
                  <a:moveTo>
                    <a:pt x="0" y="71"/>
                  </a:moveTo>
                  <a:cubicBezTo>
                    <a:pt x="24" y="71"/>
                    <a:pt x="40" y="77"/>
                    <a:pt x="49" y="88"/>
                  </a:cubicBezTo>
                  <a:cubicBezTo>
                    <a:pt x="57" y="100"/>
                    <a:pt x="61" y="129"/>
                    <a:pt x="61" y="176"/>
                  </a:cubicBezTo>
                  <a:cubicBezTo>
                    <a:pt x="61" y="394"/>
                    <a:pt x="61" y="394"/>
                    <a:pt x="61" y="394"/>
                  </a:cubicBezTo>
                  <a:cubicBezTo>
                    <a:pt x="61" y="440"/>
                    <a:pt x="57" y="469"/>
                    <a:pt x="49" y="481"/>
                  </a:cubicBezTo>
                  <a:cubicBezTo>
                    <a:pt x="40" y="492"/>
                    <a:pt x="24" y="498"/>
                    <a:pt x="0" y="499"/>
                  </a:cubicBezTo>
                  <a:cubicBezTo>
                    <a:pt x="0" y="569"/>
                    <a:pt x="0" y="569"/>
                    <a:pt x="0" y="569"/>
                  </a:cubicBezTo>
                  <a:cubicBezTo>
                    <a:pt x="265" y="569"/>
                    <a:pt x="265" y="569"/>
                    <a:pt x="265" y="569"/>
                  </a:cubicBezTo>
                  <a:cubicBezTo>
                    <a:pt x="366" y="569"/>
                    <a:pt x="443" y="545"/>
                    <a:pt x="496" y="496"/>
                  </a:cubicBezTo>
                  <a:cubicBezTo>
                    <a:pt x="550" y="447"/>
                    <a:pt x="576" y="377"/>
                    <a:pt x="576" y="285"/>
                  </a:cubicBezTo>
                  <a:cubicBezTo>
                    <a:pt x="576" y="193"/>
                    <a:pt x="550" y="122"/>
                    <a:pt x="496" y="73"/>
                  </a:cubicBezTo>
                  <a:cubicBezTo>
                    <a:pt x="443" y="25"/>
                    <a:pt x="366" y="0"/>
                    <a:pt x="265" y="0"/>
                  </a:cubicBezTo>
                  <a:cubicBezTo>
                    <a:pt x="0" y="0"/>
                    <a:pt x="0" y="0"/>
                    <a:pt x="0" y="0"/>
                  </a:cubicBez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33" name="Freeform 52"/>
            <p:cNvSpPr>
              <a:spLocks noEditPoints="1"/>
            </p:cNvSpPr>
            <p:nvPr/>
          </p:nvSpPr>
          <p:spPr bwMode="auto">
            <a:xfrm>
              <a:off x="7442273" y="1884957"/>
              <a:ext cx="330897" cy="366402"/>
            </a:xfrm>
            <a:custGeom>
              <a:avLst/>
              <a:gdLst>
                <a:gd name="T0" fmla="*/ 620 w 1088"/>
                <a:gd name="T1" fmla="*/ 816 h 1205"/>
                <a:gd name="T2" fmla="*/ 620 w 1088"/>
                <a:gd name="T3" fmla="*/ 637 h 1205"/>
                <a:gd name="T4" fmla="*/ 708 w 1088"/>
                <a:gd name="T5" fmla="*/ 637 h 1205"/>
                <a:gd name="T6" fmla="*/ 636 w 1088"/>
                <a:gd name="T7" fmla="*/ 698 h 1205"/>
                <a:gd name="T8" fmla="*/ 718 w 1088"/>
                <a:gd name="T9" fmla="*/ 778 h 1205"/>
                <a:gd name="T10" fmla="*/ 745 w 1088"/>
                <a:gd name="T11" fmla="*/ 816 h 1205"/>
                <a:gd name="T12" fmla="*/ 620 w 1088"/>
                <a:gd name="T13" fmla="*/ 816 h 1205"/>
                <a:gd name="T14" fmla="*/ 176 w 1088"/>
                <a:gd name="T15" fmla="*/ 956 h 1205"/>
                <a:gd name="T16" fmla="*/ 288 w 1088"/>
                <a:gd name="T17" fmla="*/ 952 h 1205"/>
                <a:gd name="T18" fmla="*/ 790 w 1088"/>
                <a:gd name="T19" fmla="*/ 952 h 1205"/>
                <a:gd name="T20" fmla="*/ 909 w 1088"/>
                <a:gd name="T21" fmla="*/ 956 h 1205"/>
                <a:gd name="T22" fmla="*/ 909 w 1088"/>
                <a:gd name="T23" fmla="*/ 813 h 1205"/>
                <a:gd name="T24" fmla="*/ 812 w 1088"/>
                <a:gd name="T25" fmla="*/ 816 h 1205"/>
                <a:gd name="T26" fmla="*/ 873 w 1088"/>
                <a:gd name="T27" fmla="*/ 750 h 1205"/>
                <a:gd name="T28" fmla="*/ 841 w 1088"/>
                <a:gd name="T29" fmla="*/ 717 h 1205"/>
                <a:gd name="T30" fmla="*/ 796 w 1088"/>
                <a:gd name="T31" fmla="*/ 672 h 1205"/>
                <a:gd name="T32" fmla="*/ 766 w 1088"/>
                <a:gd name="T33" fmla="*/ 637 h 1205"/>
                <a:gd name="T34" fmla="*/ 862 w 1088"/>
                <a:gd name="T35" fmla="*/ 642 h 1205"/>
                <a:gd name="T36" fmla="*/ 862 w 1088"/>
                <a:gd name="T37" fmla="*/ 495 h 1205"/>
                <a:gd name="T38" fmla="*/ 780 w 1088"/>
                <a:gd name="T39" fmla="*/ 498 h 1205"/>
                <a:gd name="T40" fmla="*/ 620 w 1088"/>
                <a:gd name="T41" fmla="*/ 498 h 1205"/>
                <a:gd name="T42" fmla="*/ 620 w 1088"/>
                <a:gd name="T43" fmla="*/ 366 h 1205"/>
                <a:gd name="T44" fmla="*/ 788 w 1088"/>
                <a:gd name="T45" fmla="*/ 366 h 1205"/>
                <a:gd name="T46" fmla="*/ 900 w 1088"/>
                <a:gd name="T47" fmla="*/ 373 h 1205"/>
                <a:gd name="T48" fmla="*/ 900 w 1088"/>
                <a:gd name="T49" fmla="*/ 224 h 1205"/>
                <a:gd name="T50" fmla="*/ 780 w 1088"/>
                <a:gd name="T51" fmla="*/ 227 h 1205"/>
                <a:gd name="T52" fmla="*/ 303 w 1088"/>
                <a:gd name="T53" fmla="*/ 227 h 1205"/>
                <a:gd name="T54" fmla="*/ 193 w 1088"/>
                <a:gd name="T55" fmla="*/ 224 h 1205"/>
                <a:gd name="T56" fmla="*/ 193 w 1088"/>
                <a:gd name="T57" fmla="*/ 371 h 1205"/>
                <a:gd name="T58" fmla="*/ 303 w 1088"/>
                <a:gd name="T59" fmla="*/ 366 h 1205"/>
                <a:gd name="T60" fmla="*/ 468 w 1088"/>
                <a:gd name="T61" fmla="*/ 366 h 1205"/>
                <a:gd name="T62" fmla="*/ 468 w 1088"/>
                <a:gd name="T63" fmla="*/ 498 h 1205"/>
                <a:gd name="T64" fmla="*/ 336 w 1088"/>
                <a:gd name="T65" fmla="*/ 498 h 1205"/>
                <a:gd name="T66" fmla="*/ 226 w 1088"/>
                <a:gd name="T67" fmla="*/ 495 h 1205"/>
                <a:gd name="T68" fmla="*/ 226 w 1088"/>
                <a:gd name="T69" fmla="*/ 640 h 1205"/>
                <a:gd name="T70" fmla="*/ 336 w 1088"/>
                <a:gd name="T71" fmla="*/ 637 h 1205"/>
                <a:gd name="T72" fmla="*/ 468 w 1088"/>
                <a:gd name="T73" fmla="*/ 637 h 1205"/>
                <a:gd name="T74" fmla="*/ 468 w 1088"/>
                <a:gd name="T75" fmla="*/ 816 h 1205"/>
                <a:gd name="T76" fmla="*/ 290 w 1088"/>
                <a:gd name="T77" fmla="*/ 816 h 1205"/>
                <a:gd name="T78" fmla="*/ 176 w 1088"/>
                <a:gd name="T79" fmla="*/ 813 h 1205"/>
                <a:gd name="T80" fmla="*/ 176 w 1088"/>
                <a:gd name="T81" fmla="*/ 956 h 1205"/>
                <a:gd name="T82" fmla="*/ 4 w 1088"/>
                <a:gd name="T83" fmla="*/ 144 h 1205"/>
                <a:gd name="T84" fmla="*/ 4 w 1088"/>
                <a:gd name="T85" fmla="*/ 1040 h 1205"/>
                <a:gd name="T86" fmla="*/ 0 w 1088"/>
                <a:gd name="T87" fmla="*/ 1196 h 1205"/>
                <a:gd name="T88" fmla="*/ 154 w 1088"/>
                <a:gd name="T89" fmla="*/ 1196 h 1205"/>
                <a:gd name="T90" fmla="*/ 154 w 1088"/>
                <a:gd name="T91" fmla="*/ 1177 h 1205"/>
                <a:gd name="T92" fmla="*/ 930 w 1088"/>
                <a:gd name="T93" fmla="*/ 1177 h 1205"/>
                <a:gd name="T94" fmla="*/ 930 w 1088"/>
                <a:gd name="T95" fmla="*/ 1205 h 1205"/>
                <a:gd name="T96" fmla="*/ 1088 w 1088"/>
                <a:gd name="T97" fmla="*/ 1205 h 1205"/>
                <a:gd name="T98" fmla="*/ 1084 w 1088"/>
                <a:gd name="T99" fmla="*/ 1050 h 1205"/>
                <a:gd name="T100" fmla="*/ 1084 w 1088"/>
                <a:gd name="T101" fmla="*/ 144 h 1205"/>
                <a:gd name="T102" fmla="*/ 1088 w 1088"/>
                <a:gd name="T103" fmla="*/ 0 h 1205"/>
                <a:gd name="T104" fmla="*/ 962 w 1088"/>
                <a:gd name="T105" fmla="*/ 5 h 1205"/>
                <a:gd name="T106" fmla="*/ 128 w 1088"/>
                <a:gd name="T107" fmla="*/ 5 h 1205"/>
                <a:gd name="T108" fmla="*/ 0 w 1088"/>
                <a:gd name="T109" fmla="*/ 0 h 1205"/>
                <a:gd name="T110" fmla="*/ 4 w 1088"/>
                <a:gd name="T111" fmla="*/ 144 h 1205"/>
                <a:gd name="T112" fmla="*/ 154 w 1088"/>
                <a:gd name="T113" fmla="*/ 150 h 1205"/>
                <a:gd name="T114" fmla="*/ 930 w 1088"/>
                <a:gd name="T115" fmla="*/ 150 h 1205"/>
                <a:gd name="T116" fmla="*/ 930 w 1088"/>
                <a:gd name="T117" fmla="*/ 1034 h 1205"/>
                <a:gd name="T118" fmla="*/ 154 w 1088"/>
                <a:gd name="T119" fmla="*/ 1034 h 1205"/>
                <a:gd name="T120" fmla="*/ 154 w 1088"/>
                <a:gd name="T121" fmla="*/ 150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88" h="1205">
                  <a:moveTo>
                    <a:pt x="620" y="816"/>
                  </a:moveTo>
                  <a:cubicBezTo>
                    <a:pt x="620" y="637"/>
                    <a:pt x="620" y="637"/>
                    <a:pt x="620" y="637"/>
                  </a:cubicBezTo>
                  <a:cubicBezTo>
                    <a:pt x="708" y="637"/>
                    <a:pt x="708" y="637"/>
                    <a:pt x="708" y="637"/>
                  </a:cubicBezTo>
                  <a:cubicBezTo>
                    <a:pt x="684" y="662"/>
                    <a:pt x="660" y="683"/>
                    <a:pt x="636" y="698"/>
                  </a:cubicBezTo>
                  <a:cubicBezTo>
                    <a:pt x="681" y="737"/>
                    <a:pt x="708" y="764"/>
                    <a:pt x="718" y="778"/>
                  </a:cubicBezTo>
                  <a:cubicBezTo>
                    <a:pt x="729" y="792"/>
                    <a:pt x="737" y="805"/>
                    <a:pt x="745" y="816"/>
                  </a:cubicBezTo>
                  <a:lnTo>
                    <a:pt x="620" y="816"/>
                  </a:lnTo>
                  <a:close/>
                  <a:moveTo>
                    <a:pt x="176" y="956"/>
                  </a:moveTo>
                  <a:cubicBezTo>
                    <a:pt x="288" y="952"/>
                    <a:pt x="288" y="952"/>
                    <a:pt x="288" y="952"/>
                  </a:cubicBezTo>
                  <a:cubicBezTo>
                    <a:pt x="790" y="952"/>
                    <a:pt x="790" y="952"/>
                    <a:pt x="790" y="952"/>
                  </a:cubicBezTo>
                  <a:cubicBezTo>
                    <a:pt x="909" y="956"/>
                    <a:pt x="909" y="956"/>
                    <a:pt x="909" y="956"/>
                  </a:cubicBezTo>
                  <a:cubicBezTo>
                    <a:pt x="909" y="813"/>
                    <a:pt x="909" y="813"/>
                    <a:pt x="909" y="813"/>
                  </a:cubicBezTo>
                  <a:cubicBezTo>
                    <a:pt x="812" y="816"/>
                    <a:pt x="812" y="816"/>
                    <a:pt x="812" y="816"/>
                  </a:cubicBezTo>
                  <a:cubicBezTo>
                    <a:pt x="834" y="792"/>
                    <a:pt x="854" y="770"/>
                    <a:pt x="873" y="750"/>
                  </a:cubicBezTo>
                  <a:cubicBezTo>
                    <a:pt x="841" y="717"/>
                    <a:pt x="841" y="717"/>
                    <a:pt x="841" y="717"/>
                  </a:cubicBezTo>
                  <a:cubicBezTo>
                    <a:pt x="796" y="672"/>
                    <a:pt x="796" y="672"/>
                    <a:pt x="796" y="672"/>
                  </a:cubicBezTo>
                  <a:cubicBezTo>
                    <a:pt x="789" y="665"/>
                    <a:pt x="779" y="653"/>
                    <a:pt x="766" y="637"/>
                  </a:cubicBezTo>
                  <a:cubicBezTo>
                    <a:pt x="862" y="642"/>
                    <a:pt x="862" y="642"/>
                    <a:pt x="862" y="642"/>
                  </a:cubicBezTo>
                  <a:cubicBezTo>
                    <a:pt x="862" y="495"/>
                    <a:pt x="862" y="495"/>
                    <a:pt x="862" y="495"/>
                  </a:cubicBezTo>
                  <a:cubicBezTo>
                    <a:pt x="780" y="498"/>
                    <a:pt x="780" y="498"/>
                    <a:pt x="780" y="498"/>
                  </a:cubicBezTo>
                  <a:cubicBezTo>
                    <a:pt x="620" y="498"/>
                    <a:pt x="620" y="498"/>
                    <a:pt x="620" y="498"/>
                  </a:cubicBezTo>
                  <a:cubicBezTo>
                    <a:pt x="620" y="366"/>
                    <a:pt x="620" y="366"/>
                    <a:pt x="620" y="366"/>
                  </a:cubicBezTo>
                  <a:cubicBezTo>
                    <a:pt x="788" y="366"/>
                    <a:pt x="788" y="366"/>
                    <a:pt x="788" y="366"/>
                  </a:cubicBezTo>
                  <a:cubicBezTo>
                    <a:pt x="900" y="373"/>
                    <a:pt x="900" y="373"/>
                    <a:pt x="900" y="373"/>
                  </a:cubicBezTo>
                  <a:cubicBezTo>
                    <a:pt x="900" y="224"/>
                    <a:pt x="900" y="224"/>
                    <a:pt x="900" y="224"/>
                  </a:cubicBezTo>
                  <a:cubicBezTo>
                    <a:pt x="780" y="227"/>
                    <a:pt x="780" y="227"/>
                    <a:pt x="780" y="227"/>
                  </a:cubicBezTo>
                  <a:cubicBezTo>
                    <a:pt x="303" y="227"/>
                    <a:pt x="303" y="227"/>
                    <a:pt x="303" y="227"/>
                  </a:cubicBezTo>
                  <a:cubicBezTo>
                    <a:pt x="193" y="224"/>
                    <a:pt x="193" y="224"/>
                    <a:pt x="193" y="224"/>
                  </a:cubicBezTo>
                  <a:cubicBezTo>
                    <a:pt x="193" y="371"/>
                    <a:pt x="193" y="371"/>
                    <a:pt x="193" y="371"/>
                  </a:cubicBezTo>
                  <a:cubicBezTo>
                    <a:pt x="303" y="366"/>
                    <a:pt x="303" y="366"/>
                    <a:pt x="303" y="366"/>
                  </a:cubicBezTo>
                  <a:cubicBezTo>
                    <a:pt x="468" y="366"/>
                    <a:pt x="468" y="366"/>
                    <a:pt x="468" y="366"/>
                  </a:cubicBezTo>
                  <a:cubicBezTo>
                    <a:pt x="468" y="498"/>
                    <a:pt x="468" y="498"/>
                    <a:pt x="468" y="498"/>
                  </a:cubicBezTo>
                  <a:cubicBezTo>
                    <a:pt x="336" y="498"/>
                    <a:pt x="336" y="498"/>
                    <a:pt x="336" y="498"/>
                  </a:cubicBezTo>
                  <a:cubicBezTo>
                    <a:pt x="226" y="495"/>
                    <a:pt x="226" y="495"/>
                    <a:pt x="226" y="495"/>
                  </a:cubicBezTo>
                  <a:cubicBezTo>
                    <a:pt x="226" y="640"/>
                    <a:pt x="226" y="640"/>
                    <a:pt x="226" y="640"/>
                  </a:cubicBezTo>
                  <a:cubicBezTo>
                    <a:pt x="336" y="637"/>
                    <a:pt x="336" y="637"/>
                    <a:pt x="336" y="637"/>
                  </a:cubicBezTo>
                  <a:cubicBezTo>
                    <a:pt x="468" y="637"/>
                    <a:pt x="468" y="637"/>
                    <a:pt x="468" y="637"/>
                  </a:cubicBezTo>
                  <a:cubicBezTo>
                    <a:pt x="468" y="816"/>
                    <a:pt x="468" y="816"/>
                    <a:pt x="468" y="816"/>
                  </a:cubicBezTo>
                  <a:cubicBezTo>
                    <a:pt x="290" y="816"/>
                    <a:pt x="290" y="816"/>
                    <a:pt x="290" y="816"/>
                  </a:cubicBezTo>
                  <a:cubicBezTo>
                    <a:pt x="176" y="813"/>
                    <a:pt x="176" y="813"/>
                    <a:pt x="176" y="813"/>
                  </a:cubicBezTo>
                  <a:lnTo>
                    <a:pt x="176" y="956"/>
                  </a:lnTo>
                  <a:close/>
                  <a:moveTo>
                    <a:pt x="4" y="144"/>
                  </a:moveTo>
                  <a:cubicBezTo>
                    <a:pt x="4" y="1040"/>
                    <a:pt x="4" y="1040"/>
                    <a:pt x="4" y="1040"/>
                  </a:cubicBezTo>
                  <a:cubicBezTo>
                    <a:pt x="0" y="1196"/>
                    <a:pt x="0" y="1196"/>
                    <a:pt x="0" y="1196"/>
                  </a:cubicBezTo>
                  <a:cubicBezTo>
                    <a:pt x="154" y="1196"/>
                    <a:pt x="154" y="1196"/>
                    <a:pt x="154" y="1196"/>
                  </a:cubicBezTo>
                  <a:cubicBezTo>
                    <a:pt x="154" y="1177"/>
                    <a:pt x="154" y="1177"/>
                    <a:pt x="154" y="1177"/>
                  </a:cubicBezTo>
                  <a:cubicBezTo>
                    <a:pt x="930" y="1177"/>
                    <a:pt x="930" y="1177"/>
                    <a:pt x="930" y="1177"/>
                  </a:cubicBezTo>
                  <a:cubicBezTo>
                    <a:pt x="930" y="1205"/>
                    <a:pt x="930" y="1205"/>
                    <a:pt x="930" y="1205"/>
                  </a:cubicBezTo>
                  <a:cubicBezTo>
                    <a:pt x="1088" y="1205"/>
                    <a:pt x="1088" y="1205"/>
                    <a:pt x="1088" y="1205"/>
                  </a:cubicBezTo>
                  <a:cubicBezTo>
                    <a:pt x="1084" y="1050"/>
                    <a:pt x="1084" y="1050"/>
                    <a:pt x="1084" y="1050"/>
                  </a:cubicBezTo>
                  <a:cubicBezTo>
                    <a:pt x="1084" y="144"/>
                    <a:pt x="1084" y="144"/>
                    <a:pt x="1084" y="144"/>
                  </a:cubicBezTo>
                  <a:cubicBezTo>
                    <a:pt x="1088" y="0"/>
                    <a:pt x="1088" y="0"/>
                    <a:pt x="1088" y="0"/>
                  </a:cubicBezTo>
                  <a:cubicBezTo>
                    <a:pt x="962" y="5"/>
                    <a:pt x="962" y="5"/>
                    <a:pt x="962" y="5"/>
                  </a:cubicBezTo>
                  <a:cubicBezTo>
                    <a:pt x="128" y="5"/>
                    <a:pt x="128" y="5"/>
                    <a:pt x="128" y="5"/>
                  </a:cubicBezTo>
                  <a:cubicBezTo>
                    <a:pt x="0" y="0"/>
                    <a:pt x="0" y="0"/>
                    <a:pt x="0" y="0"/>
                  </a:cubicBezTo>
                  <a:lnTo>
                    <a:pt x="4" y="144"/>
                  </a:lnTo>
                  <a:close/>
                  <a:moveTo>
                    <a:pt x="154" y="150"/>
                  </a:moveTo>
                  <a:cubicBezTo>
                    <a:pt x="930" y="150"/>
                    <a:pt x="930" y="150"/>
                    <a:pt x="930" y="150"/>
                  </a:cubicBezTo>
                  <a:cubicBezTo>
                    <a:pt x="930" y="1034"/>
                    <a:pt x="930" y="1034"/>
                    <a:pt x="930" y="1034"/>
                  </a:cubicBezTo>
                  <a:cubicBezTo>
                    <a:pt x="154" y="1034"/>
                    <a:pt x="154" y="1034"/>
                    <a:pt x="154" y="1034"/>
                  </a:cubicBezTo>
                  <a:lnTo>
                    <a:pt x="154"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34" name="Freeform 53"/>
            <p:cNvSpPr>
              <a:spLocks noEditPoints="1"/>
            </p:cNvSpPr>
            <p:nvPr/>
          </p:nvSpPr>
          <p:spPr bwMode="auto">
            <a:xfrm>
              <a:off x="7820747" y="1863654"/>
              <a:ext cx="375632" cy="396936"/>
            </a:xfrm>
            <a:custGeom>
              <a:avLst/>
              <a:gdLst>
                <a:gd name="T0" fmla="*/ 578 w 1233"/>
                <a:gd name="T1" fmla="*/ 836 h 1304"/>
                <a:gd name="T2" fmla="*/ 376 w 1233"/>
                <a:gd name="T3" fmla="*/ 920 h 1304"/>
                <a:gd name="T4" fmla="*/ 104 w 1233"/>
                <a:gd name="T5" fmla="*/ 966 h 1304"/>
                <a:gd name="T6" fmla="*/ 185 w 1233"/>
                <a:gd name="T7" fmla="*/ 847 h 1304"/>
                <a:gd name="T8" fmla="*/ 482 w 1233"/>
                <a:gd name="T9" fmla="*/ 700 h 1304"/>
                <a:gd name="T10" fmla="*/ 323 w 1233"/>
                <a:gd name="T11" fmla="*/ 740 h 1304"/>
                <a:gd name="T12" fmla="*/ 140 w 1233"/>
                <a:gd name="T13" fmla="*/ 735 h 1304"/>
                <a:gd name="T14" fmla="*/ 251 w 1233"/>
                <a:gd name="T15" fmla="*/ 616 h 1304"/>
                <a:gd name="T16" fmla="*/ 333 w 1233"/>
                <a:gd name="T17" fmla="*/ 513 h 1304"/>
                <a:gd name="T18" fmla="*/ 223 w 1233"/>
                <a:gd name="T19" fmla="*/ 372 h 1304"/>
                <a:gd name="T20" fmla="*/ 866 w 1233"/>
                <a:gd name="T21" fmla="*/ 375 h 1304"/>
                <a:gd name="T22" fmla="*/ 989 w 1233"/>
                <a:gd name="T23" fmla="*/ 516 h 1304"/>
                <a:gd name="T24" fmla="*/ 678 w 1233"/>
                <a:gd name="T25" fmla="*/ 513 h 1304"/>
                <a:gd name="T26" fmla="*/ 597 w 1233"/>
                <a:gd name="T27" fmla="*/ 632 h 1304"/>
                <a:gd name="T28" fmla="*/ 693 w 1233"/>
                <a:gd name="T29" fmla="*/ 731 h 1304"/>
                <a:gd name="T30" fmla="*/ 930 w 1233"/>
                <a:gd name="T31" fmla="*/ 537 h 1304"/>
                <a:gd name="T32" fmla="*/ 1061 w 1233"/>
                <a:gd name="T33" fmla="*/ 653 h 1304"/>
                <a:gd name="T34" fmla="*/ 946 w 1233"/>
                <a:gd name="T35" fmla="*/ 880 h 1304"/>
                <a:gd name="T36" fmla="*/ 1233 w 1233"/>
                <a:gd name="T37" fmla="*/ 1144 h 1304"/>
                <a:gd name="T38" fmla="*/ 1126 w 1233"/>
                <a:gd name="T39" fmla="*/ 1292 h 1304"/>
                <a:gd name="T40" fmla="*/ 851 w 1233"/>
                <a:gd name="T41" fmla="*/ 1013 h 1304"/>
                <a:gd name="T42" fmla="*/ 737 w 1233"/>
                <a:gd name="T43" fmla="*/ 864 h 1304"/>
                <a:gd name="T44" fmla="*/ 747 w 1233"/>
                <a:gd name="T45" fmla="*/ 1038 h 1304"/>
                <a:gd name="T46" fmla="*/ 687 w 1233"/>
                <a:gd name="T47" fmla="*/ 1261 h 1304"/>
                <a:gd name="T48" fmla="*/ 467 w 1233"/>
                <a:gd name="T49" fmla="*/ 1195 h 1304"/>
                <a:gd name="T50" fmla="*/ 566 w 1233"/>
                <a:gd name="T51" fmla="*/ 1135 h 1304"/>
                <a:gd name="T52" fmla="*/ 600 w 1233"/>
                <a:gd name="T53" fmla="*/ 1012 h 1304"/>
                <a:gd name="T54" fmla="*/ 429 w 1233"/>
                <a:gd name="T55" fmla="*/ 1103 h 1304"/>
                <a:gd name="T56" fmla="*/ 84 w 1233"/>
                <a:gd name="T57" fmla="*/ 1253 h 1304"/>
                <a:gd name="T58" fmla="*/ 0 w 1233"/>
                <a:gd name="T59" fmla="*/ 1106 h 1304"/>
                <a:gd name="T60" fmla="*/ 31 w 1233"/>
                <a:gd name="T61" fmla="*/ 454 h 1304"/>
                <a:gd name="T62" fmla="*/ 33 w 1233"/>
                <a:gd name="T63" fmla="*/ 235 h 1304"/>
                <a:gd name="T64" fmla="*/ 174 w 1233"/>
                <a:gd name="T65" fmla="*/ 143 h 1304"/>
                <a:gd name="T66" fmla="*/ 448 w 1233"/>
                <a:gd name="T67" fmla="*/ 76 h 1304"/>
                <a:gd name="T68" fmla="*/ 586 w 1233"/>
                <a:gd name="T69" fmla="*/ 0 h 1304"/>
                <a:gd name="T70" fmla="*/ 677 w 1233"/>
                <a:gd name="T71" fmla="*/ 143 h 1304"/>
                <a:gd name="T72" fmla="*/ 1177 w 1233"/>
                <a:gd name="T73" fmla="*/ 138 h 1304"/>
                <a:gd name="T74" fmla="*/ 1174 w 1233"/>
                <a:gd name="T75" fmla="*/ 383 h 1304"/>
                <a:gd name="T76" fmla="*/ 1015 w 1233"/>
                <a:gd name="T77" fmla="*/ 459 h 1304"/>
                <a:gd name="T78" fmla="*/ 1018 w 1233"/>
                <a:gd name="T79" fmla="*/ 287 h 1304"/>
                <a:gd name="T80" fmla="*/ 190 w 1233"/>
                <a:gd name="T81" fmla="*/ 382 h 1304"/>
                <a:gd name="T82" fmla="*/ 31 w 1233"/>
                <a:gd name="T83" fmla="*/ 454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3" h="1304">
                  <a:moveTo>
                    <a:pt x="357" y="980"/>
                  </a:moveTo>
                  <a:cubicBezTo>
                    <a:pt x="453" y="926"/>
                    <a:pt x="526" y="878"/>
                    <a:pt x="578" y="836"/>
                  </a:cubicBezTo>
                  <a:cubicBezTo>
                    <a:pt x="575" y="826"/>
                    <a:pt x="571" y="816"/>
                    <a:pt x="566" y="807"/>
                  </a:cubicBezTo>
                  <a:cubicBezTo>
                    <a:pt x="496" y="851"/>
                    <a:pt x="432" y="889"/>
                    <a:pt x="376" y="920"/>
                  </a:cubicBezTo>
                  <a:cubicBezTo>
                    <a:pt x="320" y="951"/>
                    <a:pt x="238" y="984"/>
                    <a:pt x="129" y="1020"/>
                  </a:cubicBezTo>
                  <a:cubicBezTo>
                    <a:pt x="121" y="999"/>
                    <a:pt x="112" y="981"/>
                    <a:pt x="104" y="966"/>
                  </a:cubicBezTo>
                  <a:cubicBezTo>
                    <a:pt x="96" y="949"/>
                    <a:pt x="79" y="920"/>
                    <a:pt x="52" y="878"/>
                  </a:cubicBezTo>
                  <a:cubicBezTo>
                    <a:pt x="103" y="869"/>
                    <a:pt x="148" y="859"/>
                    <a:pt x="185" y="847"/>
                  </a:cubicBezTo>
                  <a:cubicBezTo>
                    <a:pt x="223" y="836"/>
                    <a:pt x="269" y="817"/>
                    <a:pt x="324" y="791"/>
                  </a:cubicBezTo>
                  <a:cubicBezTo>
                    <a:pt x="379" y="765"/>
                    <a:pt x="432" y="735"/>
                    <a:pt x="482" y="700"/>
                  </a:cubicBezTo>
                  <a:cubicBezTo>
                    <a:pt x="468" y="687"/>
                    <a:pt x="468" y="687"/>
                    <a:pt x="468" y="687"/>
                  </a:cubicBezTo>
                  <a:cubicBezTo>
                    <a:pt x="405" y="712"/>
                    <a:pt x="357" y="730"/>
                    <a:pt x="323" y="740"/>
                  </a:cubicBezTo>
                  <a:cubicBezTo>
                    <a:pt x="290" y="750"/>
                    <a:pt x="236" y="765"/>
                    <a:pt x="162" y="786"/>
                  </a:cubicBezTo>
                  <a:cubicBezTo>
                    <a:pt x="154" y="768"/>
                    <a:pt x="147" y="751"/>
                    <a:pt x="140" y="735"/>
                  </a:cubicBezTo>
                  <a:cubicBezTo>
                    <a:pt x="134" y="721"/>
                    <a:pt x="115" y="689"/>
                    <a:pt x="84" y="640"/>
                  </a:cubicBezTo>
                  <a:cubicBezTo>
                    <a:pt x="124" y="636"/>
                    <a:pt x="181" y="628"/>
                    <a:pt x="251" y="616"/>
                  </a:cubicBezTo>
                  <a:cubicBezTo>
                    <a:pt x="322" y="605"/>
                    <a:pt x="412" y="570"/>
                    <a:pt x="521" y="513"/>
                  </a:cubicBezTo>
                  <a:cubicBezTo>
                    <a:pt x="333" y="513"/>
                    <a:pt x="333" y="513"/>
                    <a:pt x="333" y="513"/>
                  </a:cubicBezTo>
                  <a:cubicBezTo>
                    <a:pt x="223" y="516"/>
                    <a:pt x="223" y="516"/>
                    <a:pt x="223" y="516"/>
                  </a:cubicBezTo>
                  <a:cubicBezTo>
                    <a:pt x="223" y="372"/>
                    <a:pt x="223" y="372"/>
                    <a:pt x="223" y="372"/>
                  </a:cubicBezTo>
                  <a:cubicBezTo>
                    <a:pt x="333" y="375"/>
                    <a:pt x="333" y="375"/>
                    <a:pt x="333" y="375"/>
                  </a:cubicBezTo>
                  <a:cubicBezTo>
                    <a:pt x="866" y="375"/>
                    <a:pt x="866" y="375"/>
                    <a:pt x="866" y="375"/>
                  </a:cubicBezTo>
                  <a:cubicBezTo>
                    <a:pt x="989" y="372"/>
                    <a:pt x="989" y="372"/>
                    <a:pt x="989" y="372"/>
                  </a:cubicBezTo>
                  <a:cubicBezTo>
                    <a:pt x="989" y="516"/>
                    <a:pt x="989" y="516"/>
                    <a:pt x="989" y="516"/>
                  </a:cubicBezTo>
                  <a:cubicBezTo>
                    <a:pt x="866" y="513"/>
                    <a:pt x="866" y="513"/>
                    <a:pt x="866" y="513"/>
                  </a:cubicBezTo>
                  <a:cubicBezTo>
                    <a:pt x="678" y="513"/>
                    <a:pt x="678" y="513"/>
                    <a:pt x="678" y="513"/>
                  </a:cubicBezTo>
                  <a:cubicBezTo>
                    <a:pt x="694" y="526"/>
                    <a:pt x="711" y="540"/>
                    <a:pt x="730" y="553"/>
                  </a:cubicBezTo>
                  <a:cubicBezTo>
                    <a:pt x="684" y="581"/>
                    <a:pt x="640" y="607"/>
                    <a:pt x="597" y="632"/>
                  </a:cubicBezTo>
                  <a:cubicBezTo>
                    <a:pt x="637" y="662"/>
                    <a:pt x="660" y="683"/>
                    <a:pt x="668" y="695"/>
                  </a:cubicBezTo>
                  <a:cubicBezTo>
                    <a:pt x="693" y="731"/>
                    <a:pt x="693" y="731"/>
                    <a:pt x="693" y="731"/>
                  </a:cubicBezTo>
                  <a:cubicBezTo>
                    <a:pt x="792" y="660"/>
                    <a:pt x="850" y="616"/>
                    <a:pt x="867" y="599"/>
                  </a:cubicBezTo>
                  <a:cubicBezTo>
                    <a:pt x="930" y="537"/>
                    <a:pt x="930" y="537"/>
                    <a:pt x="930" y="537"/>
                  </a:cubicBezTo>
                  <a:cubicBezTo>
                    <a:pt x="943" y="553"/>
                    <a:pt x="955" y="566"/>
                    <a:pt x="966" y="578"/>
                  </a:cubicBezTo>
                  <a:cubicBezTo>
                    <a:pt x="977" y="589"/>
                    <a:pt x="1009" y="614"/>
                    <a:pt x="1061" y="653"/>
                  </a:cubicBezTo>
                  <a:cubicBezTo>
                    <a:pt x="1002" y="693"/>
                    <a:pt x="950" y="730"/>
                    <a:pt x="906" y="760"/>
                  </a:cubicBezTo>
                  <a:cubicBezTo>
                    <a:pt x="913" y="787"/>
                    <a:pt x="927" y="827"/>
                    <a:pt x="946" y="880"/>
                  </a:cubicBezTo>
                  <a:cubicBezTo>
                    <a:pt x="966" y="932"/>
                    <a:pt x="1002" y="983"/>
                    <a:pt x="1057" y="1031"/>
                  </a:cubicBezTo>
                  <a:cubicBezTo>
                    <a:pt x="1111" y="1079"/>
                    <a:pt x="1170" y="1117"/>
                    <a:pt x="1233" y="1144"/>
                  </a:cubicBezTo>
                  <a:cubicBezTo>
                    <a:pt x="1212" y="1169"/>
                    <a:pt x="1195" y="1189"/>
                    <a:pt x="1182" y="1205"/>
                  </a:cubicBezTo>
                  <a:cubicBezTo>
                    <a:pt x="1169" y="1222"/>
                    <a:pt x="1151" y="1251"/>
                    <a:pt x="1126" y="1292"/>
                  </a:cubicBezTo>
                  <a:cubicBezTo>
                    <a:pt x="1043" y="1239"/>
                    <a:pt x="982" y="1191"/>
                    <a:pt x="944" y="1147"/>
                  </a:cubicBezTo>
                  <a:cubicBezTo>
                    <a:pt x="905" y="1104"/>
                    <a:pt x="874" y="1059"/>
                    <a:pt x="851" y="1013"/>
                  </a:cubicBezTo>
                  <a:cubicBezTo>
                    <a:pt x="827" y="966"/>
                    <a:pt x="804" y="908"/>
                    <a:pt x="784" y="837"/>
                  </a:cubicBezTo>
                  <a:cubicBezTo>
                    <a:pt x="737" y="864"/>
                    <a:pt x="737" y="864"/>
                    <a:pt x="737" y="864"/>
                  </a:cubicBezTo>
                  <a:cubicBezTo>
                    <a:pt x="740" y="887"/>
                    <a:pt x="742" y="909"/>
                    <a:pt x="744" y="928"/>
                  </a:cubicBezTo>
                  <a:cubicBezTo>
                    <a:pt x="746" y="947"/>
                    <a:pt x="747" y="984"/>
                    <a:pt x="747" y="1038"/>
                  </a:cubicBezTo>
                  <a:cubicBezTo>
                    <a:pt x="747" y="1091"/>
                    <a:pt x="744" y="1135"/>
                    <a:pt x="737" y="1169"/>
                  </a:cubicBezTo>
                  <a:cubicBezTo>
                    <a:pt x="731" y="1203"/>
                    <a:pt x="714" y="1234"/>
                    <a:pt x="687" y="1261"/>
                  </a:cubicBezTo>
                  <a:cubicBezTo>
                    <a:pt x="660" y="1289"/>
                    <a:pt x="596" y="1303"/>
                    <a:pt x="495" y="1304"/>
                  </a:cubicBezTo>
                  <a:cubicBezTo>
                    <a:pt x="482" y="1246"/>
                    <a:pt x="473" y="1209"/>
                    <a:pt x="467" y="1195"/>
                  </a:cubicBezTo>
                  <a:cubicBezTo>
                    <a:pt x="442" y="1136"/>
                    <a:pt x="442" y="1136"/>
                    <a:pt x="442" y="1136"/>
                  </a:cubicBezTo>
                  <a:cubicBezTo>
                    <a:pt x="509" y="1147"/>
                    <a:pt x="550" y="1147"/>
                    <a:pt x="566" y="1135"/>
                  </a:cubicBezTo>
                  <a:cubicBezTo>
                    <a:pt x="583" y="1122"/>
                    <a:pt x="593" y="1103"/>
                    <a:pt x="596" y="1076"/>
                  </a:cubicBezTo>
                  <a:cubicBezTo>
                    <a:pt x="599" y="1049"/>
                    <a:pt x="600" y="1028"/>
                    <a:pt x="600" y="1012"/>
                  </a:cubicBezTo>
                  <a:cubicBezTo>
                    <a:pt x="600" y="996"/>
                    <a:pt x="600" y="996"/>
                    <a:pt x="600" y="996"/>
                  </a:cubicBezTo>
                  <a:cubicBezTo>
                    <a:pt x="555" y="1029"/>
                    <a:pt x="498" y="1064"/>
                    <a:pt x="429" y="1103"/>
                  </a:cubicBezTo>
                  <a:cubicBezTo>
                    <a:pt x="359" y="1142"/>
                    <a:pt x="301" y="1170"/>
                    <a:pt x="253" y="1188"/>
                  </a:cubicBezTo>
                  <a:cubicBezTo>
                    <a:pt x="84" y="1253"/>
                    <a:pt x="84" y="1253"/>
                    <a:pt x="84" y="1253"/>
                  </a:cubicBezTo>
                  <a:cubicBezTo>
                    <a:pt x="66" y="1212"/>
                    <a:pt x="51" y="1182"/>
                    <a:pt x="39" y="1165"/>
                  </a:cubicBezTo>
                  <a:cubicBezTo>
                    <a:pt x="0" y="1106"/>
                    <a:pt x="0" y="1106"/>
                    <a:pt x="0" y="1106"/>
                  </a:cubicBezTo>
                  <a:cubicBezTo>
                    <a:pt x="143" y="1076"/>
                    <a:pt x="262" y="1034"/>
                    <a:pt x="357" y="980"/>
                  </a:cubicBezTo>
                  <a:close/>
                  <a:moveTo>
                    <a:pt x="31" y="454"/>
                  </a:moveTo>
                  <a:cubicBezTo>
                    <a:pt x="33" y="382"/>
                    <a:pt x="33" y="382"/>
                    <a:pt x="33" y="382"/>
                  </a:cubicBezTo>
                  <a:cubicBezTo>
                    <a:pt x="33" y="235"/>
                    <a:pt x="33" y="235"/>
                    <a:pt x="33" y="235"/>
                  </a:cubicBezTo>
                  <a:cubicBezTo>
                    <a:pt x="31" y="138"/>
                    <a:pt x="31" y="138"/>
                    <a:pt x="31" y="138"/>
                  </a:cubicBezTo>
                  <a:cubicBezTo>
                    <a:pt x="174" y="143"/>
                    <a:pt x="174" y="143"/>
                    <a:pt x="174" y="143"/>
                  </a:cubicBezTo>
                  <a:cubicBezTo>
                    <a:pt x="516" y="143"/>
                    <a:pt x="516" y="143"/>
                    <a:pt x="516" y="143"/>
                  </a:cubicBezTo>
                  <a:cubicBezTo>
                    <a:pt x="500" y="124"/>
                    <a:pt x="477" y="102"/>
                    <a:pt x="448" y="76"/>
                  </a:cubicBezTo>
                  <a:cubicBezTo>
                    <a:pt x="466" y="68"/>
                    <a:pt x="483" y="61"/>
                    <a:pt x="497" y="54"/>
                  </a:cubicBezTo>
                  <a:cubicBezTo>
                    <a:pt x="511" y="47"/>
                    <a:pt x="541" y="28"/>
                    <a:pt x="586" y="0"/>
                  </a:cubicBezTo>
                  <a:cubicBezTo>
                    <a:pt x="642" y="51"/>
                    <a:pt x="684" y="89"/>
                    <a:pt x="710" y="115"/>
                  </a:cubicBezTo>
                  <a:cubicBezTo>
                    <a:pt x="697" y="124"/>
                    <a:pt x="686" y="133"/>
                    <a:pt x="677" y="143"/>
                  </a:cubicBezTo>
                  <a:cubicBezTo>
                    <a:pt x="1043" y="143"/>
                    <a:pt x="1043" y="143"/>
                    <a:pt x="1043" y="143"/>
                  </a:cubicBezTo>
                  <a:cubicBezTo>
                    <a:pt x="1177" y="138"/>
                    <a:pt x="1177" y="138"/>
                    <a:pt x="1177" y="138"/>
                  </a:cubicBezTo>
                  <a:cubicBezTo>
                    <a:pt x="1174" y="235"/>
                    <a:pt x="1174" y="235"/>
                    <a:pt x="1174" y="235"/>
                  </a:cubicBezTo>
                  <a:cubicBezTo>
                    <a:pt x="1174" y="383"/>
                    <a:pt x="1174" y="383"/>
                    <a:pt x="1174" y="383"/>
                  </a:cubicBezTo>
                  <a:cubicBezTo>
                    <a:pt x="1177" y="459"/>
                    <a:pt x="1177" y="459"/>
                    <a:pt x="1177" y="459"/>
                  </a:cubicBezTo>
                  <a:cubicBezTo>
                    <a:pt x="1015" y="459"/>
                    <a:pt x="1015" y="459"/>
                    <a:pt x="1015" y="459"/>
                  </a:cubicBezTo>
                  <a:cubicBezTo>
                    <a:pt x="1018" y="383"/>
                    <a:pt x="1018" y="383"/>
                    <a:pt x="1018" y="383"/>
                  </a:cubicBezTo>
                  <a:cubicBezTo>
                    <a:pt x="1018" y="287"/>
                    <a:pt x="1018" y="287"/>
                    <a:pt x="1018" y="287"/>
                  </a:cubicBezTo>
                  <a:cubicBezTo>
                    <a:pt x="190" y="288"/>
                    <a:pt x="190" y="288"/>
                    <a:pt x="190" y="288"/>
                  </a:cubicBezTo>
                  <a:cubicBezTo>
                    <a:pt x="190" y="382"/>
                    <a:pt x="190" y="382"/>
                    <a:pt x="190" y="382"/>
                  </a:cubicBezTo>
                  <a:cubicBezTo>
                    <a:pt x="193" y="454"/>
                    <a:pt x="193" y="454"/>
                    <a:pt x="193" y="454"/>
                  </a:cubicBezTo>
                  <a:lnTo>
                    <a:pt x="31" y="4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35" name="Freeform 54"/>
            <p:cNvSpPr>
              <a:spLocks noEditPoints="1"/>
            </p:cNvSpPr>
            <p:nvPr/>
          </p:nvSpPr>
          <p:spPr bwMode="auto">
            <a:xfrm>
              <a:off x="8241825" y="1865785"/>
              <a:ext cx="350780" cy="393385"/>
            </a:xfrm>
            <a:custGeom>
              <a:avLst/>
              <a:gdLst>
                <a:gd name="T0" fmla="*/ 160 w 1151"/>
                <a:gd name="T1" fmla="*/ 336 h 1291"/>
                <a:gd name="T2" fmla="*/ 404 w 1151"/>
                <a:gd name="T3" fmla="*/ 336 h 1291"/>
                <a:gd name="T4" fmla="*/ 404 w 1151"/>
                <a:gd name="T5" fmla="*/ 492 h 1291"/>
                <a:gd name="T6" fmla="*/ 160 w 1151"/>
                <a:gd name="T7" fmla="*/ 492 h 1291"/>
                <a:gd name="T8" fmla="*/ 160 w 1151"/>
                <a:gd name="T9" fmla="*/ 336 h 1291"/>
                <a:gd name="T10" fmla="*/ 3 w 1151"/>
                <a:gd name="T11" fmla="*/ 298 h 1291"/>
                <a:gd name="T12" fmla="*/ 3 w 1151"/>
                <a:gd name="T13" fmla="*/ 821 h 1291"/>
                <a:gd name="T14" fmla="*/ 0 w 1151"/>
                <a:gd name="T15" fmla="*/ 960 h 1291"/>
                <a:gd name="T16" fmla="*/ 160 w 1151"/>
                <a:gd name="T17" fmla="*/ 960 h 1291"/>
                <a:gd name="T18" fmla="*/ 160 w 1151"/>
                <a:gd name="T19" fmla="*/ 940 h 1291"/>
                <a:gd name="T20" fmla="*/ 404 w 1151"/>
                <a:gd name="T21" fmla="*/ 940 h 1291"/>
                <a:gd name="T22" fmla="*/ 404 w 1151"/>
                <a:gd name="T23" fmla="*/ 1137 h 1291"/>
                <a:gd name="T24" fmla="*/ 413 w 1151"/>
                <a:gd name="T25" fmla="*/ 1211 h 1291"/>
                <a:gd name="T26" fmla="*/ 458 w 1151"/>
                <a:gd name="T27" fmla="*/ 1262 h 1291"/>
                <a:gd name="T28" fmla="*/ 569 w 1151"/>
                <a:gd name="T29" fmla="*/ 1285 h 1291"/>
                <a:gd name="T30" fmla="*/ 761 w 1151"/>
                <a:gd name="T31" fmla="*/ 1288 h 1291"/>
                <a:gd name="T32" fmla="*/ 943 w 1151"/>
                <a:gd name="T33" fmla="*/ 1289 h 1291"/>
                <a:gd name="T34" fmla="*/ 1032 w 1151"/>
                <a:gd name="T35" fmla="*/ 1273 h 1291"/>
                <a:gd name="T36" fmla="*/ 1087 w 1151"/>
                <a:gd name="T37" fmla="*/ 1231 h 1291"/>
                <a:gd name="T38" fmla="*/ 1151 w 1151"/>
                <a:gd name="T39" fmla="*/ 1062 h 1291"/>
                <a:gd name="T40" fmla="*/ 997 w 1151"/>
                <a:gd name="T41" fmla="*/ 983 h 1291"/>
                <a:gd name="T42" fmla="*/ 989 w 1151"/>
                <a:gd name="T43" fmla="*/ 1036 h 1291"/>
                <a:gd name="T44" fmla="*/ 958 w 1151"/>
                <a:gd name="T45" fmla="*/ 1109 h 1291"/>
                <a:gd name="T46" fmla="*/ 894 w 1151"/>
                <a:gd name="T47" fmla="*/ 1134 h 1291"/>
                <a:gd name="T48" fmla="*/ 766 w 1151"/>
                <a:gd name="T49" fmla="*/ 1136 h 1291"/>
                <a:gd name="T50" fmla="*/ 626 w 1151"/>
                <a:gd name="T51" fmla="*/ 1132 h 1291"/>
                <a:gd name="T52" fmla="*/ 570 w 1151"/>
                <a:gd name="T53" fmla="*/ 1116 h 1291"/>
                <a:gd name="T54" fmla="*/ 559 w 1151"/>
                <a:gd name="T55" fmla="*/ 1084 h 1291"/>
                <a:gd name="T56" fmla="*/ 559 w 1151"/>
                <a:gd name="T57" fmla="*/ 940 h 1291"/>
                <a:gd name="T58" fmla="*/ 837 w 1151"/>
                <a:gd name="T59" fmla="*/ 940 h 1291"/>
                <a:gd name="T60" fmla="*/ 837 w 1151"/>
                <a:gd name="T61" fmla="*/ 965 h 1291"/>
                <a:gd name="T62" fmla="*/ 998 w 1151"/>
                <a:gd name="T63" fmla="*/ 965 h 1291"/>
                <a:gd name="T64" fmla="*/ 994 w 1151"/>
                <a:gd name="T65" fmla="*/ 831 h 1291"/>
                <a:gd name="T66" fmla="*/ 994 w 1151"/>
                <a:gd name="T67" fmla="*/ 298 h 1291"/>
                <a:gd name="T68" fmla="*/ 998 w 1151"/>
                <a:gd name="T69" fmla="*/ 179 h 1291"/>
                <a:gd name="T70" fmla="*/ 894 w 1151"/>
                <a:gd name="T71" fmla="*/ 184 h 1291"/>
                <a:gd name="T72" fmla="*/ 559 w 1151"/>
                <a:gd name="T73" fmla="*/ 184 h 1291"/>
                <a:gd name="T74" fmla="*/ 559 w 1151"/>
                <a:gd name="T75" fmla="*/ 107 h 1291"/>
                <a:gd name="T76" fmla="*/ 562 w 1151"/>
                <a:gd name="T77" fmla="*/ 0 h 1291"/>
                <a:gd name="T78" fmla="*/ 401 w 1151"/>
                <a:gd name="T79" fmla="*/ 0 h 1291"/>
                <a:gd name="T80" fmla="*/ 404 w 1151"/>
                <a:gd name="T81" fmla="*/ 107 h 1291"/>
                <a:gd name="T82" fmla="*/ 404 w 1151"/>
                <a:gd name="T83" fmla="*/ 184 h 1291"/>
                <a:gd name="T84" fmla="*/ 120 w 1151"/>
                <a:gd name="T85" fmla="*/ 184 h 1291"/>
                <a:gd name="T86" fmla="*/ 0 w 1151"/>
                <a:gd name="T87" fmla="*/ 179 h 1291"/>
                <a:gd name="T88" fmla="*/ 3 w 1151"/>
                <a:gd name="T89" fmla="*/ 298 h 1291"/>
                <a:gd name="T90" fmla="*/ 160 w 1151"/>
                <a:gd name="T91" fmla="*/ 637 h 1291"/>
                <a:gd name="T92" fmla="*/ 404 w 1151"/>
                <a:gd name="T93" fmla="*/ 637 h 1291"/>
                <a:gd name="T94" fmla="*/ 404 w 1151"/>
                <a:gd name="T95" fmla="*/ 791 h 1291"/>
                <a:gd name="T96" fmla="*/ 160 w 1151"/>
                <a:gd name="T97" fmla="*/ 791 h 1291"/>
                <a:gd name="T98" fmla="*/ 160 w 1151"/>
                <a:gd name="T99" fmla="*/ 637 h 1291"/>
                <a:gd name="T100" fmla="*/ 559 w 1151"/>
                <a:gd name="T101" fmla="*/ 336 h 1291"/>
                <a:gd name="T102" fmla="*/ 837 w 1151"/>
                <a:gd name="T103" fmla="*/ 336 h 1291"/>
                <a:gd name="T104" fmla="*/ 837 w 1151"/>
                <a:gd name="T105" fmla="*/ 492 h 1291"/>
                <a:gd name="T106" fmla="*/ 559 w 1151"/>
                <a:gd name="T107" fmla="*/ 492 h 1291"/>
                <a:gd name="T108" fmla="*/ 559 w 1151"/>
                <a:gd name="T109" fmla="*/ 336 h 1291"/>
                <a:gd name="T110" fmla="*/ 559 w 1151"/>
                <a:gd name="T111" fmla="*/ 637 h 1291"/>
                <a:gd name="T112" fmla="*/ 837 w 1151"/>
                <a:gd name="T113" fmla="*/ 637 h 1291"/>
                <a:gd name="T114" fmla="*/ 837 w 1151"/>
                <a:gd name="T115" fmla="*/ 791 h 1291"/>
                <a:gd name="T116" fmla="*/ 559 w 1151"/>
                <a:gd name="T117" fmla="*/ 791 h 1291"/>
                <a:gd name="T118" fmla="*/ 559 w 1151"/>
                <a:gd name="T119" fmla="*/ 637 h 1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1" h="1291">
                  <a:moveTo>
                    <a:pt x="160" y="336"/>
                  </a:moveTo>
                  <a:cubicBezTo>
                    <a:pt x="404" y="336"/>
                    <a:pt x="404" y="336"/>
                    <a:pt x="404" y="336"/>
                  </a:cubicBezTo>
                  <a:cubicBezTo>
                    <a:pt x="404" y="492"/>
                    <a:pt x="404" y="492"/>
                    <a:pt x="404" y="492"/>
                  </a:cubicBezTo>
                  <a:cubicBezTo>
                    <a:pt x="160" y="492"/>
                    <a:pt x="160" y="492"/>
                    <a:pt x="160" y="492"/>
                  </a:cubicBezTo>
                  <a:lnTo>
                    <a:pt x="160" y="336"/>
                  </a:lnTo>
                  <a:close/>
                  <a:moveTo>
                    <a:pt x="3" y="298"/>
                  </a:moveTo>
                  <a:cubicBezTo>
                    <a:pt x="3" y="821"/>
                    <a:pt x="3" y="821"/>
                    <a:pt x="3" y="821"/>
                  </a:cubicBezTo>
                  <a:cubicBezTo>
                    <a:pt x="0" y="960"/>
                    <a:pt x="0" y="960"/>
                    <a:pt x="0" y="960"/>
                  </a:cubicBezTo>
                  <a:cubicBezTo>
                    <a:pt x="160" y="960"/>
                    <a:pt x="160" y="960"/>
                    <a:pt x="160" y="960"/>
                  </a:cubicBezTo>
                  <a:cubicBezTo>
                    <a:pt x="160" y="940"/>
                    <a:pt x="160" y="940"/>
                    <a:pt x="160" y="940"/>
                  </a:cubicBezTo>
                  <a:cubicBezTo>
                    <a:pt x="404" y="940"/>
                    <a:pt x="404" y="940"/>
                    <a:pt x="404" y="940"/>
                  </a:cubicBezTo>
                  <a:cubicBezTo>
                    <a:pt x="404" y="1137"/>
                    <a:pt x="404" y="1137"/>
                    <a:pt x="404" y="1137"/>
                  </a:cubicBezTo>
                  <a:cubicBezTo>
                    <a:pt x="404" y="1168"/>
                    <a:pt x="407" y="1193"/>
                    <a:pt x="413" y="1211"/>
                  </a:cubicBezTo>
                  <a:cubicBezTo>
                    <a:pt x="419" y="1230"/>
                    <a:pt x="434" y="1247"/>
                    <a:pt x="458" y="1262"/>
                  </a:cubicBezTo>
                  <a:cubicBezTo>
                    <a:pt x="483" y="1277"/>
                    <a:pt x="519" y="1285"/>
                    <a:pt x="569" y="1285"/>
                  </a:cubicBezTo>
                  <a:cubicBezTo>
                    <a:pt x="619" y="1285"/>
                    <a:pt x="683" y="1286"/>
                    <a:pt x="761" y="1288"/>
                  </a:cubicBezTo>
                  <a:cubicBezTo>
                    <a:pt x="843" y="1290"/>
                    <a:pt x="903" y="1291"/>
                    <a:pt x="943" y="1289"/>
                  </a:cubicBezTo>
                  <a:cubicBezTo>
                    <a:pt x="982" y="1286"/>
                    <a:pt x="1012" y="1281"/>
                    <a:pt x="1032" y="1273"/>
                  </a:cubicBezTo>
                  <a:cubicBezTo>
                    <a:pt x="1052" y="1265"/>
                    <a:pt x="1070" y="1251"/>
                    <a:pt x="1087" y="1231"/>
                  </a:cubicBezTo>
                  <a:cubicBezTo>
                    <a:pt x="1104" y="1211"/>
                    <a:pt x="1125" y="1155"/>
                    <a:pt x="1151" y="1062"/>
                  </a:cubicBezTo>
                  <a:cubicBezTo>
                    <a:pt x="1106" y="1046"/>
                    <a:pt x="1055" y="1019"/>
                    <a:pt x="997" y="983"/>
                  </a:cubicBezTo>
                  <a:cubicBezTo>
                    <a:pt x="989" y="1036"/>
                    <a:pt x="989" y="1036"/>
                    <a:pt x="989" y="1036"/>
                  </a:cubicBezTo>
                  <a:cubicBezTo>
                    <a:pt x="985" y="1071"/>
                    <a:pt x="974" y="1095"/>
                    <a:pt x="958" y="1109"/>
                  </a:cubicBezTo>
                  <a:cubicBezTo>
                    <a:pt x="942" y="1123"/>
                    <a:pt x="920" y="1131"/>
                    <a:pt x="894" y="1134"/>
                  </a:cubicBezTo>
                  <a:cubicBezTo>
                    <a:pt x="869" y="1137"/>
                    <a:pt x="826" y="1137"/>
                    <a:pt x="766" y="1136"/>
                  </a:cubicBezTo>
                  <a:cubicBezTo>
                    <a:pt x="626" y="1132"/>
                    <a:pt x="626" y="1132"/>
                    <a:pt x="626" y="1132"/>
                  </a:cubicBezTo>
                  <a:cubicBezTo>
                    <a:pt x="595" y="1131"/>
                    <a:pt x="577" y="1125"/>
                    <a:pt x="570" y="1116"/>
                  </a:cubicBezTo>
                  <a:cubicBezTo>
                    <a:pt x="562" y="1106"/>
                    <a:pt x="559" y="1096"/>
                    <a:pt x="559" y="1084"/>
                  </a:cubicBezTo>
                  <a:cubicBezTo>
                    <a:pt x="559" y="940"/>
                    <a:pt x="559" y="940"/>
                    <a:pt x="559" y="940"/>
                  </a:cubicBezTo>
                  <a:cubicBezTo>
                    <a:pt x="837" y="940"/>
                    <a:pt x="837" y="940"/>
                    <a:pt x="837" y="940"/>
                  </a:cubicBezTo>
                  <a:cubicBezTo>
                    <a:pt x="837" y="965"/>
                    <a:pt x="837" y="965"/>
                    <a:pt x="837" y="965"/>
                  </a:cubicBezTo>
                  <a:cubicBezTo>
                    <a:pt x="998" y="965"/>
                    <a:pt x="998" y="965"/>
                    <a:pt x="998" y="965"/>
                  </a:cubicBezTo>
                  <a:cubicBezTo>
                    <a:pt x="994" y="831"/>
                    <a:pt x="994" y="831"/>
                    <a:pt x="994" y="831"/>
                  </a:cubicBezTo>
                  <a:cubicBezTo>
                    <a:pt x="994" y="298"/>
                    <a:pt x="994" y="298"/>
                    <a:pt x="994" y="298"/>
                  </a:cubicBezTo>
                  <a:cubicBezTo>
                    <a:pt x="998" y="179"/>
                    <a:pt x="998" y="179"/>
                    <a:pt x="998" y="179"/>
                  </a:cubicBezTo>
                  <a:cubicBezTo>
                    <a:pt x="894" y="184"/>
                    <a:pt x="894" y="184"/>
                    <a:pt x="894" y="184"/>
                  </a:cubicBezTo>
                  <a:cubicBezTo>
                    <a:pt x="559" y="184"/>
                    <a:pt x="559" y="184"/>
                    <a:pt x="559" y="184"/>
                  </a:cubicBezTo>
                  <a:cubicBezTo>
                    <a:pt x="559" y="107"/>
                    <a:pt x="559" y="107"/>
                    <a:pt x="559" y="107"/>
                  </a:cubicBezTo>
                  <a:cubicBezTo>
                    <a:pt x="562" y="0"/>
                    <a:pt x="562" y="0"/>
                    <a:pt x="562" y="0"/>
                  </a:cubicBezTo>
                  <a:cubicBezTo>
                    <a:pt x="401" y="0"/>
                    <a:pt x="401" y="0"/>
                    <a:pt x="401" y="0"/>
                  </a:cubicBezTo>
                  <a:cubicBezTo>
                    <a:pt x="404" y="107"/>
                    <a:pt x="404" y="107"/>
                    <a:pt x="404" y="107"/>
                  </a:cubicBezTo>
                  <a:cubicBezTo>
                    <a:pt x="404" y="184"/>
                    <a:pt x="404" y="184"/>
                    <a:pt x="404" y="184"/>
                  </a:cubicBezTo>
                  <a:cubicBezTo>
                    <a:pt x="120" y="184"/>
                    <a:pt x="120" y="184"/>
                    <a:pt x="120" y="184"/>
                  </a:cubicBezTo>
                  <a:cubicBezTo>
                    <a:pt x="0" y="179"/>
                    <a:pt x="0" y="179"/>
                    <a:pt x="0" y="179"/>
                  </a:cubicBezTo>
                  <a:lnTo>
                    <a:pt x="3" y="298"/>
                  </a:lnTo>
                  <a:close/>
                  <a:moveTo>
                    <a:pt x="160" y="637"/>
                  </a:moveTo>
                  <a:cubicBezTo>
                    <a:pt x="404" y="637"/>
                    <a:pt x="404" y="637"/>
                    <a:pt x="404" y="637"/>
                  </a:cubicBezTo>
                  <a:cubicBezTo>
                    <a:pt x="404" y="791"/>
                    <a:pt x="404" y="791"/>
                    <a:pt x="404" y="791"/>
                  </a:cubicBezTo>
                  <a:cubicBezTo>
                    <a:pt x="160" y="791"/>
                    <a:pt x="160" y="791"/>
                    <a:pt x="160" y="791"/>
                  </a:cubicBezTo>
                  <a:lnTo>
                    <a:pt x="160" y="637"/>
                  </a:lnTo>
                  <a:close/>
                  <a:moveTo>
                    <a:pt x="559" y="336"/>
                  </a:moveTo>
                  <a:cubicBezTo>
                    <a:pt x="837" y="336"/>
                    <a:pt x="837" y="336"/>
                    <a:pt x="837" y="336"/>
                  </a:cubicBezTo>
                  <a:cubicBezTo>
                    <a:pt x="837" y="492"/>
                    <a:pt x="837" y="492"/>
                    <a:pt x="837" y="492"/>
                  </a:cubicBezTo>
                  <a:cubicBezTo>
                    <a:pt x="559" y="492"/>
                    <a:pt x="559" y="492"/>
                    <a:pt x="559" y="492"/>
                  </a:cubicBezTo>
                  <a:lnTo>
                    <a:pt x="559" y="336"/>
                  </a:lnTo>
                  <a:close/>
                  <a:moveTo>
                    <a:pt x="559" y="637"/>
                  </a:moveTo>
                  <a:cubicBezTo>
                    <a:pt x="837" y="637"/>
                    <a:pt x="837" y="637"/>
                    <a:pt x="837" y="637"/>
                  </a:cubicBezTo>
                  <a:cubicBezTo>
                    <a:pt x="837" y="791"/>
                    <a:pt x="837" y="791"/>
                    <a:pt x="837" y="791"/>
                  </a:cubicBezTo>
                  <a:cubicBezTo>
                    <a:pt x="559" y="791"/>
                    <a:pt x="559" y="791"/>
                    <a:pt x="559" y="791"/>
                  </a:cubicBezTo>
                  <a:lnTo>
                    <a:pt x="559" y="6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36" name="Freeform 55"/>
            <p:cNvSpPr>
              <a:spLocks noEditPoints="1"/>
            </p:cNvSpPr>
            <p:nvPr/>
          </p:nvSpPr>
          <p:spPr bwMode="auto">
            <a:xfrm>
              <a:off x="8641601" y="1891348"/>
              <a:ext cx="320247" cy="362142"/>
            </a:xfrm>
            <a:custGeom>
              <a:avLst/>
              <a:gdLst>
                <a:gd name="T0" fmla="*/ 198 w 1052"/>
                <a:gd name="T1" fmla="*/ 421 h 1191"/>
                <a:gd name="T2" fmla="*/ 235 w 1052"/>
                <a:gd name="T3" fmla="*/ 693 h 1191"/>
                <a:gd name="T4" fmla="*/ 166 w 1052"/>
                <a:gd name="T5" fmla="*/ 374 h 1191"/>
                <a:gd name="T6" fmla="*/ 166 w 1052"/>
                <a:gd name="T7" fmla="*/ 977 h 1191"/>
                <a:gd name="T8" fmla="*/ 232 w 1052"/>
                <a:gd name="T9" fmla="*/ 885 h 1191"/>
                <a:gd name="T10" fmla="*/ 350 w 1052"/>
                <a:gd name="T11" fmla="*/ 796 h 1191"/>
                <a:gd name="T12" fmla="*/ 396 w 1052"/>
                <a:gd name="T13" fmla="*/ 774 h 1191"/>
                <a:gd name="T14" fmla="*/ 442 w 1052"/>
                <a:gd name="T15" fmla="*/ 800 h 1191"/>
                <a:gd name="T16" fmla="*/ 445 w 1052"/>
                <a:gd name="T17" fmla="*/ 546 h 1191"/>
                <a:gd name="T18" fmla="*/ 483 w 1052"/>
                <a:gd name="T19" fmla="*/ 391 h 1191"/>
                <a:gd name="T20" fmla="*/ 612 w 1052"/>
                <a:gd name="T21" fmla="*/ 592 h 1191"/>
                <a:gd name="T22" fmla="*/ 536 w 1052"/>
                <a:gd name="T23" fmla="*/ 770 h 1191"/>
                <a:gd name="T24" fmla="*/ 520 w 1052"/>
                <a:gd name="T25" fmla="*/ 950 h 1191"/>
                <a:gd name="T26" fmla="*/ 622 w 1052"/>
                <a:gd name="T27" fmla="*/ 915 h 1191"/>
                <a:gd name="T28" fmla="*/ 745 w 1052"/>
                <a:gd name="T29" fmla="*/ 835 h 1191"/>
                <a:gd name="T30" fmla="*/ 890 w 1052"/>
                <a:gd name="T31" fmla="*/ 787 h 1191"/>
                <a:gd name="T32" fmla="*/ 773 w 1052"/>
                <a:gd name="T33" fmla="*/ 571 h 1191"/>
                <a:gd name="T34" fmla="*/ 813 w 1052"/>
                <a:gd name="T35" fmla="*/ 359 h 1191"/>
                <a:gd name="T36" fmla="*/ 831 w 1052"/>
                <a:gd name="T37" fmla="*/ 236 h 1191"/>
                <a:gd name="T38" fmla="*/ 672 w 1052"/>
                <a:gd name="T39" fmla="*/ 257 h 1191"/>
                <a:gd name="T40" fmla="*/ 597 w 1052"/>
                <a:gd name="T41" fmla="*/ 303 h 1191"/>
                <a:gd name="T42" fmla="*/ 486 w 1052"/>
                <a:gd name="T43" fmla="*/ 381 h 1191"/>
                <a:gd name="T44" fmla="*/ 504 w 1052"/>
                <a:gd name="T45" fmla="*/ 275 h 1191"/>
                <a:gd name="T46" fmla="*/ 357 w 1052"/>
                <a:gd name="T47" fmla="*/ 191 h 1191"/>
                <a:gd name="T48" fmla="*/ 349 w 1052"/>
                <a:gd name="T49" fmla="*/ 312 h 1191"/>
                <a:gd name="T50" fmla="*/ 271 w 1052"/>
                <a:gd name="T51" fmla="*/ 274 h 1191"/>
                <a:gd name="T52" fmla="*/ 166 w 1052"/>
                <a:gd name="T53" fmla="*/ 346 h 1191"/>
                <a:gd name="T54" fmla="*/ 893 w 1052"/>
                <a:gd name="T55" fmla="*/ 160 h 1191"/>
                <a:gd name="T56" fmla="*/ 884 w 1052"/>
                <a:gd name="T57" fmla="*/ 997 h 1191"/>
                <a:gd name="T58" fmla="*/ 741 w 1052"/>
                <a:gd name="T59" fmla="*/ 1001 h 1191"/>
                <a:gd name="T60" fmla="*/ 791 w 1052"/>
                <a:gd name="T61" fmla="*/ 1140 h 1191"/>
                <a:gd name="T62" fmla="*/ 975 w 1052"/>
                <a:gd name="T63" fmla="*/ 1162 h 1191"/>
                <a:gd name="T64" fmla="*/ 1048 w 1052"/>
                <a:gd name="T65" fmla="*/ 1027 h 1191"/>
                <a:gd name="T66" fmla="*/ 1052 w 1052"/>
                <a:gd name="T67" fmla="*/ 0 h 1191"/>
                <a:gd name="T68" fmla="*/ 157 w 1052"/>
                <a:gd name="T69" fmla="*/ 5 h 1191"/>
                <a:gd name="T70" fmla="*/ 4 w 1052"/>
                <a:gd name="T71" fmla="*/ 165 h 1191"/>
                <a:gd name="T72" fmla="*/ 0 w 1052"/>
                <a:gd name="T73" fmla="*/ 1156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2" h="1191">
                  <a:moveTo>
                    <a:pt x="166" y="374"/>
                  </a:moveTo>
                  <a:cubicBezTo>
                    <a:pt x="198" y="421"/>
                    <a:pt x="198" y="421"/>
                    <a:pt x="198" y="421"/>
                  </a:cubicBezTo>
                  <a:cubicBezTo>
                    <a:pt x="208" y="434"/>
                    <a:pt x="237" y="482"/>
                    <a:pt x="287" y="563"/>
                  </a:cubicBezTo>
                  <a:cubicBezTo>
                    <a:pt x="270" y="620"/>
                    <a:pt x="253" y="663"/>
                    <a:pt x="235" y="693"/>
                  </a:cubicBezTo>
                  <a:cubicBezTo>
                    <a:pt x="216" y="724"/>
                    <a:pt x="193" y="756"/>
                    <a:pt x="166" y="790"/>
                  </a:cubicBezTo>
                  <a:lnTo>
                    <a:pt x="166" y="374"/>
                  </a:lnTo>
                  <a:close/>
                  <a:moveTo>
                    <a:pt x="169" y="1156"/>
                  </a:moveTo>
                  <a:cubicBezTo>
                    <a:pt x="166" y="977"/>
                    <a:pt x="166" y="977"/>
                    <a:pt x="166" y="977"/>
                  </a:cubicBezTo>
                  <a:cubicBezTo>
                    <a:pt x="166" y="812"/>
                    <a:pt x="166" y="812"/>
                    <a:pt x="166" y="812"/>
                  </a:cubicBezTo>
                  <a:cubicBezTo>
                    <a:pt x="199" y="846"/>
                    <a:pt x="221" y="870"/>
                    <a:pt x="232" y="885"/>
                  </a:cubicBezTo>
                  <a:cubicBezTo>
                    <a:pt x="243" y="899"/>
                    <a:pt x="253" y="914"/>
                    <a:pt x="263" y="929"/>
                  </a:cubicBezTo>
                  <a:cubicBezTo>
                    <a:pt x="310" y="862"/>
                    <a:pt x="339" y="818"/>
                    <a:pt x="350" y="796"/>
                  </a:cubicBezTo>
                  <a:cubicBezTo>
                    <a:pt x="361" y="774"/>
                    <a:pt x="371" y="754"/>
                    <a:pt x="379" y="737"/>
                  </a:cubicBezTo>
                  <a:cubicBezTo>
                    <a:pt x="396" y="774"/>
                    <a:pt x="396" y="774"/>
                    <a:pt x="396" y="774"/>
                  </a:cubicBezTo>
                  <a:cubicBezTo>
                    <a:pt x="399" y="781"/>
                    <a:pt x="405" y="799"/>
                    <a:pt x="413" y="829"/>
                  </a:cubicBezTo>
                  <a:cubicBezTo>
                    <a:pt x="442" y="800"/>
                    <a:pt x="442" y="800"/>
                    <a:pt x="442" y="800"/>
                  </a:cubicBezTo>
                  <a:cubicBezTo>
                    <a:pt x="460" y="782"/>
                    <a:pt x="493" y="759"/>
                    <a:pt x="541" y="732"/>
                  </a:cubicBezTo>
                  <a:cubicBezTo>
                    <a:pt x="508" y="667"/>
                    <a:pt x="476" y="605"/>
                    <a:pt x="445" y="546"/>
                  </a:cubicBezTo>
                  <a:cubicBezTo>
                    <a:pt x="458" y="500"/>
                    <a:pt x="458" y="500"/>
                    <a:pt x="458" y="500"/>
                  </a:cubicBezTo>
                  <a:cubicBezTo>
                    <a:pt x="463" y="484"/>
                    <a:pt x="470" y="448"/>
                    <a:pt x="483" y="391"/>
                  </a:cubicBezTo>
                  <a:cubicBezTo>
                    <a:pt x="524" y="445"/>
                    <a:pt x="549" y="479"/>
                    <a:pt x="559" y="493"/>
                  </a:cubicBezTo>
                  <a:cubicBezTo>
                    <a:pt x="569" y="507"/>
                    <a:pt x="587" y="540"/>
                    <a:pt x="612" y="592"/>
                  </a:cubicBezTo>
                  <a:cubicBezTo>
                    <a:pt x="592" y="650"/>
                    <a:pt x="592" y="650"/>
                    <a:pt x="592" y="650"/>
                  </a:cubicBezTo>
                  <a:cubicBezTo>
                    <a:pt x="578" y="690"/>
                    <a:pt x="559" y="730"/>
                    <a:pt x="536" y="770"/>
                  </a:cubicBezTo>
                  <a:cubicBezTo>
                    <a:pt x="512" y="810"/>
                    <a:pt x="478" y="851"/>
                    <a:pt x="435" y="895"/>
                  </a:cubicBezTo>
                  <a:cubicBezTo>
                    <a:pt x="478" y="920"/>
                    <a:pt x="506" y="939"/>
                    <a:pt x="520" y="950"/>
                  </a:cubicBezTo>
                  <a:cubicBezTo>
                    <a:pt x="533" y="961"/>
                    <a:pt x="548" y="975"/>
                    <a:pt x="565" y="990"/>
                  </a:cubicBezTo>
                  <a:cubicBezTo>
                    <a:pt x="588" y="963"/>
                    <a:pt x="608" y="938"/>
                    <a:pt x="622" y="915"/>
                  </a:cubicBezTo>
                  <a:cubicBezTo>
                    <a:pt x="637" y="893"/>
                    <a:pt x="666" y="841"/>
                    <a:pt x="710" y="760"/>
                  </a:cubicBezTo>
                  <a:cubicBezTo>
                    <a:pt x="745" y="835"/>
                    <a:pt x="745" y="835"/>
                    <a:pt x="745" y="835"/>
                  </a:cubicBezTo>
                  <a:cubicBezTo>
                    <a:pt x="748" y="841"/>
                    <a:pt x="756" y="864"/>
                    <a:pt x="769" y="903"/>
                  </a:cubicBezTo>
                  <a:cubicBezTo>
                    <a:pt x="813" y="856"/>
                    <a:pt x="853" y="817"/>
                    <a:pt x="890" y="787"/>
                  </a:cubicBezTo>
                  <a:cubicBezTo>
                    <a:pt x="867" y="743"/>
                    <a:pt x="867" y="743"/>
                    <a:pt x="867" y="743"/>
                  </a:cubicBezTo>
                  <a:cubicBezTo>
                    <a:pt x="866" y="739"/>
                    <a:pt x="834" y="682"/>
                    <a:pt x="773" y="571"/>
                  </a:cubicBezTo>
                  <a:cubicBezTo>
                    <a:pt x="790" y="486"/>
                    <a:pt x="790" y="486"/>
                    <a:pt x="790" y="486"/>
                  </a:cubicBezTo>
                  <a:cubicBezTo>
                    <a:pt x="797" y="454"/>
                    <a:pt x="805" y="412"/>
                    <a:pt x="813" y="359"/>
                  </a:cubicBezTo>
                  <a:cubicBezTo>
                    <a:pt x="825" y="277"/>
                    <a:pt x="825" y="277"/>
                    <a:pt x="825" y="277"/>
                  </a:cubicBezTo>
                  <a:cubicBezTo>
                    <a:pt x="826" y="268"/>
                    <a:pt x="828" y="254"/>
                    <a:pt x="831" y="236"/>
                  </a:cubicBezTo>
                  <a:cubicBezTo>
                    <a:pt x="779" y="232"/>
                    <a:pt x="726" y="225"/>
                    <a:pt x="672" y="213"/>
                  </a:cubicBezTo>
                  <a:cubicBezTo>
                    <a:pt x="672" y="257"/>
                    <a:pt x="672" y="257"/>
                    <a:pt x="672" y="257"/>
                  </a:cubicBezTo>
                  <a:cubicBezTo>
                    <a:pt x="672" y="279"/>
                    <a:pt x="668" y="324"/>
                    <a:pt x="659" y="391"/>
                  </a:cubicBezTo>
                  <a:cubicBezTo>
                    <a:pt x="636" y="359"/>
                    <a:pt x="616" y="329"/>
                    <a:pt x="597" y="303"/>
                  </a:cubicBezTo>
                  <a:cubicBezTo>
                    <a:pt x="569" y="330"/>
                    <a:pt x="569" y="330"/>
                    <a:pt x="569" y="330"/>
                  </a:cubicBezTo>
                  <a:cubicBezTo>
                    <a:pt x="553" y="345"/>
                    <a:pt x="526" y="362"/>
                    <a:pt x="486" y="381"/>
                  </a:cubicBezTo>
                  <a:cubicBezTo>
                    <a:pt x="500" y="310"/>
                    <a:pt x="500" y="310"/>
                    <a:pt x="500" y="310"/>
                  </a:cubicBezTo>
                  <a:cubicBezTo>
                    <a:pt x="500" y="308"/>
                    <a:pt x="501" y="297"/>
                    <a:pt x="504" y="275"/>
                  </a:cubicBezTo>
                  <a:cubicBezTo>
                    <a:pt x="508" y="254"/>
                    <a:pt x="511" y="236"/>
                    <a:pt x="514" y="221"/>
                  </a:cubicBezTo>
                  <a:cubicBezTo>
                    <a:pt x="452" y="215"/>
                    <a:pt x="399" y="205"/>
                    <a:pt x="357" y="191"/>
                  </a:cubicBezTo>
                  <a:cubicBezTo>
                    <a:pt x="355" y="246"/>
                    <a:pt x="355" y="246"/>
                    <a:pt x="355" y="246"/>
                  </a:cubicBezTo>
                  <a:cubicBezTo>
                    <a:pt x="354" y="270"/>
                    <a:pt x="352" y="292"/>
                    <a:pt x="349" y="312"/>
                  </a:cubicBezTo>
                  <a:cubicBezTo>
                    <a:pt x="347" y="333"/>
                    <a:pt x="344" y="355"/>
                    <a:pt x="338" y="378"/>
                  </a:cubicBezTo>
                  <a:cubicBezTo>
                    <a:pt x="313" y="340"/>
                    <a:pt x="290" y="306"/>
                    <a:pt x="271" y="274"/>
                  </a:cubicBezTo>
                  <a:cubicBezTo>
                    <a:pt x="238" y="303"/>
                    <a:pt x="215" y="321"/>
                    <a:pt x="203" y="328"/>
                  </a:cubicBezTo>
                  <a:cubicBezTo>
                    <a:pt x="190" y="334"/>
                    <a:pt x="178" y="340"/>
                    <a:pt x="166" y="346"/>
                  </a:cubicBezTo>
                  <a:cubicBezTo>
                    <a:pt x="166" y="160"/>
                    <a:pt x="166" y="160"/>
                    <a:pt x="166" y="160"/>
                  </a:cubicBezTo>
                  <a:cubicBezTo>
                    <a:pt x="893" y="160"/>
                    <a:pt x="893" y="160"/>
                    <a:pt x="893" y="160"/>
                  </a:cubicBezTo>
                  <a:cubicBezTo>
                    <a:pt x="893" y="959"/>
                    <a:pt x="893" y="959"/>
                    <a:pt x="893" y="959"/>
                  </a:cubicBezTo>
                  <a:cubicBezTo>
                    <a:pt x="893" y="975"/>
                    <a:pt x="890" y="987"/>
                    <a:pt x="884" y="997"/>
                  </a:cubicBezTo>
                  <a:cubicBezTo>
                    <a:pt x="878" y="1006"/>
                    <a:pt x="859" y="1010"/>
                    <a:pt x="827" y="1009"/>
                  </a:cubicBezTo>
                  <a:cubicBezTo>
                    <a:pt x="800" y="1008"/>
                    <a:pt x="772" y="1006"/>
                    <a:pt x="741" y="1001"/>
                  </a:cubicBezTo>
                  <a:cubicBezTo>
                    <a:pt x="761" y="1045"/>
                    <a:pt x="761" y="1045"/>
                    <a:pt x="761" y="1045"/>
                  </a:cubicBezTo>
                  <a:cubicBezTo>
                    <a:pt x="779" y="1086"/>
                    <a:pt x="789" y="1118"/>
                    <a:pt x="791" y="1140"/>
                  </a:cubicBezTo>
                  <a:cubicBezTo>
                    <a:pt x="794" y="1161"/>
                    <a:pt x="796" y="1179"/>
                    <a:pt x="797" y="1191"/>
                  </a:cubicBezTo>
                  <a:cubicBezTo>
                    <a:pt x="879" y="1186"/>
                    <a:pt x="938" y="1176"/>
                    <a:pt x="975" y="1162"/>
                  </a:cubicBezTo>
                  <a:cubicBezTo>
                    <a:pt x="1012" y="1149"/>
                    <a:pt x="1033" y="1130"/>
                    <a:pt x="1039" y="1105"/>
                  </a:cubicBezTo>
                  <a:cubicBezTo>
                    <a:pt x="1046" y="1081"/>
                    <a:pt x="1048" y="1055"/>
                    <a:pt x="1048" y="1027"/>
                  </a:cubicBezTo>
                  <a:cubicBezTo>
                    <a:pt x="1048" y="165"/>
                    <a:pt x="1048" y="165"/>
                    <a:pt x="1048" y="165"/>
                  </a:cubicBezTo>
                  <a:cubicBezTo>
                    <a:pt x="1052" y="0"/>
                    <a:pt x="1052" y="0"/>
                    <a:pt x="1052" y="0"/>
                  </a:cubicBezTo>
                  <a:cubicBezTo>
                    <a:pt x="898" y="5"/>
                    <a:pt x="898" y="5"/>
                    <a:pt x="898" y="5"/>
                  </a:cubicBezTo>
                  <a:cubicBezTo>
                    <a:pt x="157" y="5"/>
                    <a:pt x="157" y="5"/>
                    <a:pt x="157" y="5"/>
                  </a:cubicBezTo>
                  <a:cubicBezTo>
                    <a:pt x="0" y="0"/>
                    <a:pt x="0" y="0"/>
                    <a:pt x="0" y="0"/>
                  </a:cubicBezTo>
                  <a:cubicBezTo>
                    <a:pt x="4" y="165"/>
                    <a:pt x="4" y="165"/>
                    <a:pt x="4" y="165"/>
                  </a:cubicBezTo>
                  <a:cubicBezTo>
                    <a:pt x="4" y="977"/>
                    <a:pt x="4" y="977"/>
                    <a:pt x="4" y="977"/>
                  </a:cubicBezTo>
                  <a:cubicBezTo>
                    <a:pt x="0" y="1156"/>
                    <a:pt x="0" y="1156"/>
                    <a:pt x="0" y="1156"/>
                  </a:cubicBezTo>
                  <a:lnTo>
                    <a:pt x="169" y="1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179" name="文本框 178"/>
          <p:cNvSpPr txBox="1"/>
          <p:nvPr/>
        </p:nvSpPr>
        <p:spPr>
          <a:xfrm>
            <a:off x="571452" y="354992"/>
            <a:ext cx="1005403" cy="523220"/>
          </a:xfrm>
          <a:prstGeom prst="rect">
            <a:avLst/>
          </a:prstGeom>
          <a:noFill/>
        </p:spPr>
        <p:txBody>
          <a:bodyPr wrap="none" rtlCol="0">
            <a:spAutoFit/>
          </a:bodyPr>
          <a:lstStyle/>
          <a:p>
            <a:r>
              <a:rPr lang="zh-CN" altLang="en-US" sz="2800" dirty="0">
                <a:solidFill>
                  <a:schemeClr val="bg1"/>
                </a:solidFill>
                <a:latin typeface="方正粗宋_GBK" panose="03000509000000000000" pitchFamily="65" charset="-122"/>
                <a:ea typeface="方正粗宋_GBK" panose="03000509000000000000" pitchFamily="65" charset="-122"/>
                <a:cs typeface="Times New Roman" panose="02020603050405020304" pitchFamily="18" charset="0"/>
              </a:rPr>
              <a:t>目 录</a:t>
            </a:r>
          </a:p>
        </p:txBody>
      </p:sp>
      <p:pic>
        <p:nvPicPr>
          <p:cNvPr id="184" name="图片 18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021185" y="1759386"/>
            <a:ext cx="4125567" cy="4740014"/>
          </a:xfrm>
          <a:prstGeom prst="rect">
            <a:avLst/>
          </a:prstGeom>
        </p:spPr>
      </p:pic>
    </p:spTree>
    <p:custDataLst>
      <p:tags r:id="rId1"/>
    </p:custDataLst>
    <p:extLst>
      <p:ext uri="{BB962C8B-B14F-4D97-AF65-F5344CB8AC3E}">
        <p14:creationId xmlns:p14="http://schemas.microsoft.com/office/powerpoint/2010/main" val="2623472600"/>
      </p:ext>
    </p:extLst>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组合 10"/>
          <p:cNvGrpSpPr/>
          <p:nvPr/>
        </p:nvGrpSpPr>
        <p:grpSpPr>
          <a:xfrm>
            <a:off x="10194718" y="234377"/>
            <a:ext cx="1690006" cy="518918"/>
            <a:chOff x="6504440" y="1807558"/>
            <a:chExt cx="2465218" cy="756947"/>
          </a:xfrm>
          <a:solidFill>
            <a:srgbClr val="005E5E"/>
          </a:solidFill>
        </p:grpSpPr>
        <p:grpSp>
          <p:nvGrpSpPr>
            <p:cNvPr id="12" name="组合 11"/>
            <p:cNvGrpSpPr/>
            <p:nvPr/>
          </p:nvGrpSpPr>
          <p:grpSpPr>
            <a:xfrm>
              <a:off x="6504440" y="1807558"/>
              <a:ext cx="752686" cy="756947"/>
              <a:chOff x="3191007" y="542618"/>
              <a:chExt cx="751304" cy="755557"/>
            </a:xfrm>
            <a:grpFill/>
          </p:grpSpPr>
          <p:sp>
            <p:nvSpPr>
              <p:cNvPr id="25" name="Freeform 5"/>
              <p:cNvSpPr>
                <a:spLocks noEditPoints="1"/>
              </p:cNvSpPr>
              <p:nvPr/>
            </p:nvSpPr>
            <p:spPr bwMode="auto">
              <a:xfrm>
                <a:off x="3268973" y="633342"/>
                <a:ext cx="94976" cy="93559"/>
              </a:xfrm>
              <a:custGeom>
                <a:avLst/>
                <a:gdLst>
                  <a:gd name="T0" fmla="*/ 195 w 312"/>
                  <a:gd name="T1" fmla="*/ 171 h 307"/>
                  <a:gd name="T2" fmla="*/ 171 w 312"/>
                  <a:gd name="T3" fmla="*/ 148 h 307"/>
                  <a:gd name="T4" fmla="*/ 183 w 312"/>
                  <a:gd name="T5" fmla="*/ 135 h 307"/>
                  <a:gd name="T6" fmla="*/ 182 w 312"/>
                  <a:gd name="T7" fmla="*/ 153 h 307"/>
                  <a:gd name="T8" fmla="*/ 203 w 312"/>
                  <a:gd name="T9" fmla="*/ 152 h 307"/>
                  <a:gd name="T10" fmla="*/ 212 w 312"/>
                  <a:gd name="T11" fmla="*/ 153 h 307"/>
                  <a:gd name="T12" fmla="*/ 195 w 312"/>
                  <a:gd name="T13" fmla="*/ 171 h 307"/>
                  <a:gd name="T14" fmla="*/ 154 w 312"/>
                  <a:gd name="T15" fmla="*/ 252 h 307"/>
                  <a:gd name="T16" fmla="*/ 169 w 312"/>
                  <a:gd name="T17" fmla="*/ 235 h 307"/>
                  <a:gd name="T18" fmla="*/ 237 w 312"/>
                  <a:gd name="T19" fmla="*/ 164 h 307"/>
                  <a:gd name="T20" fmla="*/ 254 w 312"/>
                  <a:gd name="T21" fmla="*/ 148 h 307"/>
                  <a:gd name="T22" fmla="*/ 234 w 312"/>
                  <a:gd name="T23" fmla="*/ 130 h 307"/>
                  <a:gd name="T24" fmla="*/ 222 w 312"/>
                  <a:gd name="T25" fmla="*/ 144 h 307"/>
                  <a:gd name="T26" fmla="*/ 221 w 312"/>
                  <a:gd name="T27" fmla="*/ 127 h 307"/>
                  <a:gd name="T28" fmla="*/ 212 w 312"/>
                  <a:gd name="T29" fmla="*/ 127 h 307"/>
                  <a:gd name="T30" fmla="*/ 200 w 312"/>
                  <a:gd name="T31" fmla="*/ 127 h 307"/>
                  <a:gd name="T32" fmla="*/ 191 w 312"/>
                  <a:gd name="T33" fmla="*/ 127 h 307"/>
                  <a:gd name="T34" fmla="*/ 205 w 312"/>
                  <a:gd name="T35" fmla="*/ 114 h 307"/>
                  <a:gd name="T36" fmla="*/ 185 w 312"/>
                  <a:gd name="T37" fmla="*/ 96 h 307"/>
                  <a:gd name="T38" fmla="*/ 174 w 312"/>
                  <a:gd name="T39" fmla="*/ 107 h 307"/>
                  <a:gd name="T40" fmla="*/ 152 w 312"/>
                  <a:gd name="T41" fmla="*/ 130 h 307"/>
                  <a:gd name="T42" fmla="*/ 134 w 312"/>
                  <a:gd name="T43" fmla="*/ 113 h 307"/>
                  <a:gd name="T44" fmla="*/ 157 w 312"/>
                  <a:gd name="T45" fmla="*/ 90 h 307"/>
                  <a:gd name="T46" fmla="*/ 173 w 312"/>
                  <a:gd name="T47" fmla="*/ 75 h 307"/>
                  <a:gd name="T48" fmla="*/ 153 w 312"/>
                  <a:gd name="T49" fmla="*/ 56 h 307"/>
                  <a:gd name="T50" fmla="*/ 137 w 312"/>
                  <a:gd name="T51" fmla="*/ 73 h 307"/>
                  <a:gd name="T52" fmla="*/ 72 w 312"/>
                  <a:gd name="T53" fmla="*/ 140 h 307"/>
                  <a:gd name="T54" fmla="*/ 57 w 312"/>
                  <a:gd name="T55" fmla="*/ 155 h 307"/>
                  <a:gd name="T56" fmla="*/ 77 w 312"/>
                  <a:gd name="T57" fmla="*/ 174 h 307"/>
                  <a:gd name="T58" fmla="*/ 91 w 312"/>
                  <a:gd name="T59" fmla="*/ 158 h 307"/>
                  <a:gd name="T60" fmla="*/ 114 w 312"/>
                  <a:gd name="T61" fmla="*/ 135 h 307"/>
                  <a:gd name="T62" fmla="*/ 131 w 312"/>
                  <a:gd name="T63" fmla="*/ 151 h 307"/>
                  <a:gd name="T64" fmla="*/ 113 w 312"/>
                  <a:gd name="T65" fmla="*/ 170 h 307"/>
                  <a:gd name="T66" fmla="*/ 98 w 312"/>
                  <a:gd name="T67" fmla="*/ 185 h 307"/>
                  <a:gd name="T68" fmla="*/ 118 w 312"/>
                  <a:gd name="T69" fmla="*/ 204 h 307"/>
                  <a:gd name="T70" fmla="*/ 132 w 312"/>
                  <a:gd name="T71" fmla="*/ 188 h 307"/>
                  <a:gd name="T72" fmla="*/ 150 w 312"/>
                  <a:gd name="T73" fmla="*/ 169 h 307"/>
                  <a:gd name="T74" fmla="*/ 175 w 312"/>
                  <a:gd name="T75" fmla="*/ 192 h 307"/>
                  <a:gd name="T76" fmla="*/ 150 w 312"/>
                  <a:gd name="T77" fmla="*/ 217 h 307"/>
                  <a:gd name="T78" fmla="*/ 134 w 312"/>
                  <a:gd name="T79" fmla="*/ 233 h 307"/>
                  <a:gd name="T80" fmla="*/ 154 w 312"/>
                  <a:gd name="T81" fmla="*/ 252 h 307"/>
                  <a:gd name="T82" fmla="*/ 20 w 312"/>
                  <a:gd name="T83" fmla="*/ 172 h 307"/>
                  <a:gd name="T84" fmla="*/ 142 w 312"/>
                  <a:gd name="T85" fmla="*/ 287 h 307"/>
                  <a:gd name="T86" fmla="*/ 162 w 312"/>
                  <a:gd name="T87" fmla="*/ 307 h 307"/>
                  <a:gd name="T88" fmla="*/ 183 w 312"/>
                  <a:gd name="T89" fmla="*/ 285 h 307"/>
                  <a:gd name="T90" fmla="*/ 180 w 312"/>
                  <a:gd name="T91" fmla="*/ 283 h 307"/>
                  <a:gd name="T92" fmla="*/ 286 w 312"/>
                  <a:gd name="T93" fmla="*/ 173 h 307"/>
                  <a:gd name="T94" fmla="*/ 290 w 312"/>
                  <a:gd name="T95" fmla="*/ 177 h 307"/>
                  <a:gd name="T96" fmla="*/ 312 w 312"/>
                  <a:gd name="T97" fmla="*/ 154 h 307"/>
                  <a:gd name="T98" fmla="*/ 290 w 312"/>
                  <a:gd name="T99" fmla="*/ 135 h 307"/>
                  <a:gd name="T100" fmla="*/ 168 w 312"/>
                  <a:gd name="T101" fmla="*/ 19 h 307"/>
                  <a:gd name="T102" fmla="*/ 149 w 312"/>
                  <a:gd name="T103" fmla="*/ 0 h 307"/>
                  <a:gd name="T104" fmla="*/ 132 w 312"/>
                  <a:gd name="T105" fmla="*/ 19 h 307"/>
                  <a:gd name="T106" fmla="*/ 18 w 312"/>
                  <a:gd name="T107" fmla="*/ 136 h 307"/>
                  <a:gd name="T108" fmla="*/ 0 w 312"/>
                  <a:gd name="T109" fmla="*/ 154 h 307"/>
                  <a:gd name="T110" fmla="*/ 20 w 312"/>
                  <a:gd name="T111" fmla="*/ 172 h 307"/>
                  <a:gd name="T112" fmla="*/ 42 w 312"/>
                  <a:gd name="T113" fmla="*/ 151 h 307"/>
                  <a:gd name="T114" fmla="*/ 148 w 312"/>
                  <a:gd name="T115" fmla="*/ 42 h 307"/>
                  <a:gd name="T116" fmla="*/ 267 w 312"/>
                  <a:gd name="T117" fmla="*/ 155 h 307"/>
                  <a:gd name="T118" fmla="*/ 161 w 312"/>
                  <a:gd name="T119" fmla="*/ 264 h 307"/>
                  <a:gd name="T120" fmla="*/ 42 w 312"/>
                  <a:gd name="T121" fmla="*/ 15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2" h="307">
                    <a:moveTo>
                      <a:pt x="195" y="171"/>
                    </a:moveTo>
                    <a:cubicBezTo>
                      <a:pt x="171" y="148"/>
                      <a:pt x="171" y="148"/>
                      <a:pt x="171" y="148"/>
                    </a:cubicBezTo>
                    <a:cubicBezTo>
                      <a:pt x="183" y="135"/>
                      <a:pt x="183" y="135"/>
                      <a:pt x="183" y="135"/>
                    </a:cubicBezTo>
                    <a:cubicBezTo>
                      <a:pt x="183" y="142"/>
                      <a:pt x="183" y="148"/>
                      <a:pt x="182" y="153"/>
                    </a:cubicBezTo>
                    <a:cubicBezTo>
                      <a:pt x="193" y="152"/>
                      <a:pt x="200" y="152"/>
                      <a:pt x="203" y="152"/>
                    </a:cubicBezTo>
                    <a:cubicBezTo>
                      <a:pt x="207" y="152"/>
                      <a:pt x="210" y="153"/>
                      <a:pt x="212" y="153"/>
                    </a:cubicBezTo>
                    <a:lnTo>
                      <a:pt x="195" y="171"/>
                    </a:lnTo>
                    <a:close/>
                    <a:moveTo>
                      <a:pt x="154" y="252"/>
                    </a:moveTo>
                    <a:cubicBezTo>
                      <a:pt x="169" y="235"/>
                      <a:pt x="169" y="235"/>
                      <a:pt x="169" y="235"/>
                    </a:cubicBezTo>
                    <a:cubicBezTo>
                      <a:pt x="237" y="164"/>
                      <a:pt x="237" y="164"/>
                      <a:pt x="237" y="164"/>
                    </a:cubicBezTo>
                    <a:cubicBezTo>
                      <a:pt x="254" y="148"/>
                      <a:pt x="254" y="148"/>
                      <a:pt x="254" y="148"/>
                    </a:cubicBezTo>
                    <a:cubicBezTo>
                      <a:pt x="234" y="130"/>
                      <a:pt x="234" y="130"/>
                      <a:pt x="234" y="130"/>
                    </a:cubicBezTo>
                    <a:cubicBezTo>
                      <a:pt x="222" y="144"/>
                      <a:pt x="222" y="144"/>
                      <a:pt x="222" y="144"/>
                    </a:cubicBezTo>
                    <a:cubicBezTo>
                      <a:pt x="221" y="138"/>
                      <a:pt x="221" y="132"/>
                      <a:pt x="221" y="127"/>
                    </a:cubicBezTo>
                    <a:cubicBezTo>
                      <a:pt x="212" y="127"/>
                      <a:pt x="212" y="127"/>
                      <a:pt x="212" y="127"/>
                    </a:cubicBezTo>
                    <a:cubicBezTo>
                      <a:pt x="200" y="127"/>
                      <a:pt x="200" y="127"/>
                      <a:pt x="200" y="127"/>
                    </a:cubicBezTo>
                    <a:cubicBezTo>
                      <a:pt x="198" y="127"/>
                      <a:pt x="195" y="127"/>
                      <a:pt x="191" y="127"/>
                    </a:cubicBezTo>
                    <a:cubicBezTo>
                      <a:pt x="205" y="114"/>
                      <a:pt x="205" y="114"/>
                      <a:pt x="205" y="114"/>
                    </a:cubicBezTo>
                    <a:cubicBezTo>
                      <a:pt x="185" y="96"/>
                      <a:pt x="185" y="96"/>
                      <a:pt x="185" y="96"/>
                    </a:cubicBezTo>
                    <a:cubicBezTo>
                      <a:pt x="174" y="107"/>
                      <a:pt x="174" y="107"/>
                      <a:pt x="174" y="107"/>
                    </a:cubicBezTo>
                    <a:cubicBezTo>
                      <a:pt x="152" y="130"/>
                      <a:pt x="152" y="130"/>
                      <a:pt x="152" y="130"/>
                    </a:cubicBezTo>
                    <a:cubicBezTo>
                      <a:pt x="134" y="113"/>
                      <a:pt x="134" y="113"/>
                      <a:pt x="134" y="113"/>
                    </a:cubicBezTo>
                    <a:cubicBezTo>
                      <a:pt x="157" y="90"/>
                      <a:pt x="157" y="90"/>
                      <a:pt x="157" y="90"/>
                    </a:cubicBezTo>
                    <a:cubicBezTo>
                      <a:pt x="173" y="75"/>
                      <a:pt x="173" y="75"/>
                      <a:pt x="173" y="75"/>
                    </a:cubicBezTo>
                    <a:cubicBezTo>
                      <a:pt x="153" y="56"/>
                      <a:pt x="153" y="56"/>
                      <a:pt x="153" y="56"/>
                    </a:cubicBezTo>
                    <a:cubicBezTo>
                      <a:pt x="137" y="73"/>
                      <a:pt x="137" y="73"/>
                      <a:pt x="137" y="73"/>
                    </a:cubicBezTo>
                    <a:cubicBezTo>
                      <a:pt x="72" y="140"/>
                      <a:pt x="72" y="140"/>
                      <a:pt x="72" y="140"/>
                    </a:cubicBezTo>
                    <a:cubicBezTo>
                      <a:pt x="57" y="155"/>
                      <a:pt x="57" y="155"/>
                      <a:pt x="57" y="155"/>
                    </a:cubicBezTo>
                    <a:cubicBezTo>
                      <a:pt x="77" y="174"/>
                      <a:pt x="77" y="174"/>
                      <a:pt x="77" y="174"/>
                    </a:cubicBezTo>
                    <a:cubicBezTo>
                      <a:pt x="91" y="158"/>
                      <a:pt x="91" y="158"/>
                      <a:pt x="91" y="158"/>
                    </a:cubicBezTo>
                    <a:cubicBezTo>
                      <a:pt x="114" y="135"/>
                      <a:pt x="114" y="135"/>
                      <a:pt x="114" y="135"/>
                    </a:cubicBezTo>
                    <a:cubicBezTo>
                      <a:pt x="131" y="151"/>
                      <a:pt x="131" y="151"/>
                      <a:pt x="131" y="151"/>
                    </a:cubicBezTo>
                    <a:cubicBezTo>
                      <a:pt x="113" y="170"/>
                      <a:pt x="113" y="170"/>
                      <a:pt x="113" y="170"/>
                    </a:cubicBezTo>
                    <a:cubicBezTo>
                      <a:pt x="98" y="185"/>
                      <a:pt x="98" y="185"/>
                      <a:pt x="98" y="185"/>
                    </a:cubicBezTo>
                    <a:cubicBezTo>
                      <a:pt x="118" y="204"/>
                      <a:pt x="118" y="204"/>
                      <a:pt x="118" y="204"/>
                    </a:cubicBezTo>
                    <a:cubicBezTo>
                      <a:pt x="132" y="188"/>
                      <a:pt x="132" y="188"/>
                      <a:pt x="132" y="188"/>
                    </a:cubicBezTo>
                    <a:cubicBezTo>
                      <a:pt x="150" y="169"/>
                      <a:pt x="150" y="169"/>
                      <a:pt x="150" y="169"/>
                    </a:cubicBezTo>
                    <a:cubicBezTo>
                      <a:pt x="175" y="192"/>
                      <a:pt x="175" y="192"/>
                      <a:pt x="175" y="192"/>
                    </a:cubicBezTo>
                    <a:cubicBezTo>
                      <a:pt x="150" y="217"/>
                      <a:pt x="150" y="217"/>
                      <a:pt x="150" y="217"/>
                    </a:cubicBezTo>
                    <a:cubicBezTo>
                      <a:pt x="134" y="233"/>
                      <a:pt x="134" y="233"/>
                      <a:pt x="134" y="233"/>
                    </a:cubicBezTo>
                    <a:lnTo>
                      <a:pt x="154" y="252"/>
                    </a:lnTo>
                    <a:close/>
                    <a:moveTo>
                      <a:pt x="20" y="172"/>
                    </a:moveTo>
                    <a:cubicBezTo>
                      <a:pt x="142" y="287"/>
                      <a:pt x="142" y="287"/>
                      <a:pt x="142" y="287"/>
                    </a:cubicBezTo>
                    <a:cubicBezTo>
                      <a:pt x="162" y="307"/>
                      <a:pt x="162" y="307"/>
                      <a:pt x="162" y="307"/>
                    </a:cubicBezTo>
                    <a:cubicBezTo>
                      <a:pt x="183" y="285"/>
                      <a:pt x="183" y="285"/>
                      <a:pt x="183" y="285"/>
                    </a:cubicBezTo>
                    <a:cubicBezTo>
                      <a:pt x="180" y="283"/>
                      <a:pt x="180" y="283"/>
                      <a:pt x="180" y="283"/>
                    </a:cubicBezTo>
                    <a:cubicBezTo>
                      <a:pt x="286" y="173"/>
                      <a:pt x="286" y="173"/>
                      <a:pt x="286" y="173"/>
                    </a:cubicBezTo>
                    <a:cubicBezTo>
                      <a:pt x="290" y="177"/>
                      <a:pt x="290" y="177"/>
                      <a:pt x="290" y="177"/>
                    </a:cubicBezTo>
                    <a:cubicBezTo>
                      <a:pt x="312" y="154"/>
                      <a:pt x="312" y="154"/>
                      <a:pt x="312" y="154"/>
                    </a:cubicBezTo>
                    <a:cubicBezTo>
                      <a:pt x="290" y="135"/>
                      <a:pt x="290" y="135"/>
                      <a:pt x="290" y="135"/>
                    </a:cubicBezTo>
                    <a:cubicBezTo>
                      <a:pt x="168" y="19"/>
                      <a:pt x="168" y="19"/>
                      <a:pt x="168" y="19"/>
                    </a:cubicBezTo>
                    <a:cubicBezTo>
                      <a:pt x="149" y="0"/>
                      <a:pt x="149" y="0"/>
                      <a:pt x="149" y="0"/>
                    </a:cubicBezTo>
                    <a:cubicBezTo>
                      <a:pt x="132" y="19"/>
                      <a:pt x="132" y="19"/>
                      <a:pt x="132" y="19"/>
                    </a:cubicBezTo>
                    <a:cubicBezTo>
                      <a:pt x="18" y="136"/>
                      <a:pt x="18" y="136"/>
                      <a:pt x="18" y="136"/>
                    </a:cubicBezTo>
                    <a:cubicBezTo>
                      <a:pt x="0" y="154"/>
                      <a:pt x="0" y="154"/>
                      <a:pt x="0" y="154"/>
                    </a:cubicBezTo>
                    <a:lnTo>
                      <a:pt x="20" y="172"/>
                    </a:lnTo>
                    <a:close/>
                    <a:moveTo>
                      <a:pt x="42" y="151"/>
                    </a:moveTo>
                    <a:cubicBezTo>
                      <a:pt x="148" y="42"/>
                      <a:pt x="148" y="42"/>
                      <a:pt x="148" y="42"/>
                    </a:cubicBezTo>
                    <a:cubicBezTo>
                      <a:pt x="267" y="155"/>
                      <a:pt x="267" y="155"/>
                      <a:pt x="267" y="155"/>
                    </a:cubicBezTo>
                    <a:cubicBezTo>
                      <a:pt x="161" y="264"/>
                      <a:pt x="161" y="264"/>
                      <a:pt x="161" y="264"/>
                    </a:cubicBezTo>
                    <a:lnTo>
                      <a:pt x="42"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6" name="Freeform 6"/>
              <p:cNvSpPr>
                <a:spLocks noEditPoints="1"/>
              </p:cNvSpPr>
              <p:nvPr/>
            </p:nvSpPr>
            <p:spPr bwMode="auto">
              <a:xfrm>
                <a:off x="3361114" y="571678"/>
                <a:ext cx="90724" cy="85762"/>
              </a:xfrm>
              <a:custGeom>
                <a:avLst/>
                <a:gdLst>
                  <a:gd name="T0" fmla="*/ 156 w 298"/>
                  <a:gd name="T1" fmla="*/ 168 h 281"/>
                  <a:gd name="T2" fmla="*/ 128 w 298"/>
                  <a:gd name="T3" fmla="*/ 200 h 281"/>
                  <a:gd name="T4" fmla="*/ 85 w 298"/>
                  <a:gd name="T5" fmla="*/ 232 h 281"/>
                  <a:gd name="T6" fmla="*/ 88 w 298"/>
                  <a:gd name="T7" fmla="*/ 206 h 281"/>
                  <a:gd name="T8" fmla="*/ 128 w 298"/>
                  <a:gd name="T9" fmla="*/ 154 h 281"/>
                  <a:gd name="T10" fmla="*/ 103 w 298"/>
                  <a:gd name="T11" fmla="*/ 175 h 281"/>
                  <a:gd name="T12" fmla="*/ 71 w 298"/>
                  <a:gd name="T13" fmla="*/ 191 h 281"/>
                  <a:gd name="T14" fmla="*/ 80 w 298"/>
                  <a:gd name="T15" fmla="*/ 161 h 281"/>
                  <a:gd name="T16" fmla="*/ 85 w 298"/>
                  <a:gd name="T17" fmla="*/ 137 h 281"/>
                  <a:gd name="T18" fmla="*/ 54 w 298"/>
                  <a:gd name="T19" fmla="*/ 124 h 281"/>
                  <a:gd name="T20" fmla="*/ 167 w 298"/>
                  <a:gd name="T21" fmla="*/ 66 h 281"/>
                  <a:gd name="T22" fmla="*/ 200 w 298"/>
                  <a:gd name="T23" fmla="*/ 79 h 281"/>
                  <a:gd name="T24" fmla="*/ 146 w 298"/>
                  <a:gd name="T25" fmla="*/ 106 h 281"/>
                  <a:gd name="T26" fmla="*/ 142 w 298"/>
                  <a:gd name="T27" fmla="*/ 133 h 281"/>
                  <a:gd name="T28" fmla="*/ 167 w 298"/>
                  <a:gd name="T29" fmla="*/ 141 h 281"/>
                  <a:gd name="T30" fmla="*/ 192 w 298"/>
                  <a:gd name="T31" fmla="*/ 87 h 281"/>
                  <a:gd name="T32" fmla="*/ 225 w 298"/>
                  <a:gd name="T33" fmla="*/ 95 h 281"/>
                  <a:gd name="T34" fmla="*/ 225 w 298"/>
                  <a:gd name="T35" fmla="*/ 142 h 281"/>
                  <a:gd name="T36" fmla="*/ 298 w 298"/>
                  <a:gd name="T37" fmla="*/ 160 h 281"/>
                  <a:gd name="T38" fmla="*/ 291 w 298"/>
                  <a:gd name="T39" fmla="*/ 194 h 281"/>
                  <a:gd name="T40" fmla="*/ 219 w 298"/>
                  <a:gd name="T41" fmla="*/ 173 h 281"/>
                  <a:gd name="T42" fmla="*/ 186 w 298"/>
                  <a:gd name="T43" fmla="*/ 159 h 281"/>
                  <a:gd name="T44" fmla="*/ 203 w 298"/>
                  <a:gd name="T45" fmla="*/ 186 h 281"/>
                  <a:gd name="T46" fmla="*/ 212 w 298"/>
                  <a:gd name="T47" fmla="*/ 228 h 281"/>
                  <a:gd name="T48" fmla="*/ 168 w 298"/>
                  <a:gd name="T49" fmla="*/ 237 h 281"/>
                  <a:gd name="T50" fmla="*/ 180 w 298"/>
                  <a:gd name="T51" fmla="*/ 218 h 281"/>
                  <a:gd name="T52" fmla="*/ 175 w 298"/>
                  <a:gd name="T53" fmla="*/ 195 h 281"/>
                  <a:gd name="T54" fmla="*/ 153 w 298"/>
                  <a:gd name="T55" fmla="*/ 226 h 281"/>
                  <a:gd name="T56" fmla="*/ 106 w 298"/>
                  <a:gd name="T57" fmla="*/ 281 h 281"/>
                  <a:gd name="T58" fmla="*/ 78 w 298"/>
                  <a:gd name="T59" fmla="*/ 265 h 281"/>
                  <a:gd name="T60" fmla="*/ 27 w 298"/>
                  <a:gd name="T61" fmla="*/ 155 h 281"/>
                  <a:gd name="T62" fmla="*/ 9 w 298"/>
                  <a:gd name="T63" fmla="*/ 118 h 281"/>
                  <a:gd name="T64" fmla="*/ 26 w 298"/>
                  <a:gd name="T65" fmla="*/ 91 h 281"/>
                  <a:gd name="T66" fmla="*/ 68 w 298"/>
                  <a:gd name="T67" fmla="*/ 55 h 281"/>
                  <a:gd name="T68" fmla="*/ 85 w 298"/>
                  <a:gd name="T69" fmla="*/ 30 h 281"/>
                  <a:gd name="T70" fmla="*/ 114 w 298"/>
                  <a:gd name="T71" fmla="*/ 45 h 281"/>
                  <a:gd name="T72" fmla="*/ 201 w 298"/>
                  <a:gd name="T73" fmla="*/ 0 h 281"/>
                  <a:gd name="T74" fmla="*/ 222 w 298"/>
                  <a:gd name="T75" fmla="*/ 40 h 281"/>
                  <a:gd name="T76" fmla="*/ 200 w 298"/>
                  <a:gd name="T77" fmla="*/ 67 h 281"/>
                  <a:gd name="T78" fmla="*/ 186 w 298"/>
                  <a:gd name="T79" fmla="*/ 38 h 281"/>
                  <a:gd name="T80" fmla="*/ 49 w 298"/>
                  <a:gd name="T81" fmla="*/ 128 h 281"/>
                  <a:gd name="T82" fmla="*/ 27 w 298"/>
                  <a:gd name="T83" fmla="*/ 155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8" h="281">
                    <a:moveTo>
                      <a:pt x="130" y="212"/>
                    </a:moveTo>
                    <a:cubicBezTo>
                      <a:pt x="142" y="194"/>
                      <a:pt x="151" y="180"/>
                      <a:pt x="156" y="168"/>
                    </a:cubicBezTo>
                    <a:cubicBezTo>
                      <a:pt x="155" y="167"/>
                      <a:pt x="153" y="166"/>
                      <a:pt x="152" y="165"/>
                    </a:cubicBezTo>
                    <a:cubicBezTo>
                      <a:pt x="143" y="178"/>
                      <a:pt x="135" y="190"/>
                      <a:pt x="128" y="200"/>
                    </a:cubicBezTo>
                    <a:cubicBezTo>
                      <a:pt x="121" y="210"/>
                      <a:pt x="110" y="223"/>
                      <a:pt x="94" y="239"/>
                    </a:cubicBezTo>
                    <a:cubicBezTo>
                      <a:pt x="90" y="236"/>
                      <a:pt x="87" y="234"/>
                      <a:pt x="85" y="232"/>
                    </a:cubicBezTo>
                    <a:cubicBezTo>
                      <a:pt x="82" y="230"/>
                      <a:pt x="76" y="227"/>
                      <a:pt x="68" y="223"/>
                    </a:cubicBezTo>
                    <a:cubicBezTo>
                      <a:pt x="76" y="216"/>
                      <a:pt x="83" y="211"/>
                      <a:pt x="88" y="206"/>
                    </a:cubicBezTo>
                    <a:cubicBezTo>
                      <a:pt x="94" y="200"/>
                      <a:pt x="101" y="193"/>
                      <a:pt x="108" y="184"/>
                    </a:cubicBezTo>
                    <a:cubicBezTo>
                      <a:pt x="115" y="175"/>
                      <a:pt x="122" y="165"/>
                      <a:pt x="128" y="154"/>
                    </a:cubicBezTo>
                    <a:cubicBezTo>
                      <a:pt x="124" y="154"/>
                      <a:pt x="124" y="154"/>
                      <a:pt x="124" y="154"/>
                    </a:cubicBezTo>
                    <a:cubicBezTo>
                      <a:pt x="115" y="164"/>
                      <a:pt x="108" y="171"/>
                      <a:pt x="103" y="175"/>
                    </a:cubicBezTo>
                    <a:cubicBezTo>
                      <a:pt x="99" y="180"/>
                      <a:pt x="90" y="187"/>
                      <a:pt x="79" y="198"/>
                    </a:cubicBezTo>
                    <a:cubicBezTo>
                      <a:pt x="76" y="195"/>
                      <a:pt x="73" y="193"/>
                      <a:pt x="71" y="191"/>
                    </a:cubicBezTo>
                    <a:cubicBezTo>
                      <a:pt x="68" y="189"/>
                      <a:pt x="62" y="186"/>
                      <a:pt x="53" y="181"/>
                    </a:cubicBezTo>
                    <a:cubicBezTo>
                      <a:pt x="60" y="176"/>
                      <a:pt x="69" y="170"/>
                      <a:pt x="80" y="161"/>
                    </a:cubicBezTo>
                    <a:cubicBezTo>
                      <a:pt x="92" y="153"/>
                      <a:pt x="104" y="139"/>
                      <a:pt x="118" y="120"/>
                    </a:cubicBezTo>
                    <a:cubicBezTo>
                      <a:pt x="85" y="137"/>
                      <a:pt x="85" y="137"/>
                      <a:pt x="85" y="137"/>
                    </a:cubicBezTo>
                    <a:cubicBezTo>
                      <a:pt x="66" y="148"/>
                      <a:pt x="66" y="148"/>
                      <a:pt x="66" y="148"/>
                    </a:cubicBezTo>
                    <a:cubicBezTo>
                      <a:pt x="54" y="124"/>
                      <a:pt x="54" y="124"/>
                      <a:pt x="54" y="124"/>
                    </a:cubicBezTo>
                    <a:cubicBezTo>
                      <a:pt x="74" y="115"/>
                      <a:pt x="74" y="115"/>
                      <a:pt x="74" y="115"/>
                    </a:cubicBezTo>
                    <a:cubicBezTo>
                      <a:pt x="167" y="66"/>
                      <a:pt x="167" y="66"/>
                      <a:pt x="167" y="66"/>
                    </a:cubicBezTo>
                    <a:cubicBezTo>
                      <a:pt x="188" y="55"/>
                      <a:pt x="188" y="55"/>
                      <a:pt x="188" y="55"/>
                    </a:cubicBezTo>
                    <a:cubicBezTo>
                      <a:pt x="200" y="79"/>
                      <a:pt x="200" y="79"/>
                      <a:pt x="200" y="79"/>
                    </a:cubicBezTo>
                    <a:cubicBezTo>
                      <a:pt x="179" y="89"/>
                      <a:pt x="179" y="89"/>
                      <a:pt x="179" y="89"/>
                    </a:cubicBezTo>
                    <a:cubicBezTo>
                      <a:pt x="146" y="106"/>
                      <a:pt x="146" y="106"/>
                      <a:pt x="146" y="106"/>
                    </a:cubicBezTo>
                    <a:cubicBezTo>
                      <a:pt x="150" y="107"/>
                      <a:pt x="154" y="108"/>
                      <a:pt x="158" y="108"/>
                    </a:cubicBezTo>
                    <a:cubicBezTo>
                      <a:pt x="153" y="117"/>
                      <a:pt x="147" y="125"/>
                      <a:pt x="142" y="133"/>
                    </a:cubicBezTo>
                    <a:cubicBezTo>
                      <a:pt x="151" y="134"/>
                      <a:pt x="157" y="136"/>
                      <a:pt x="160" y="137"/>
                    </a:cubicBezTo>
                    <a:cubicBezTo>
                      <a:pt x="167" y="141"/>
                      <a:pt x="167" y="141"/>
                      <a:pt x="167" y="141"/>
                    </a:cubicBezTo>
                    <a:cubicBezTo>
                      <a:pt x="179" y="120"/>
                      <a:pt x="185" y="108"/>
                      <a:pt x="186" y="103"/>
                    </a:cubicBezTo>
                    <a:cubicBezTo>
                      <a:pt x="192" y="87"/>
                      <a:pt x="192" y="87"/>
                      <a:pt x="192" y="87"/>
                    </a:cubicBezTo>
                    <a:cubicBezTo>
                      <a:pt x="196" y="89"/>
                      <a:pt x="199" y="90"/>
                      <a:pt x="202" y="91"/>
                    </a:cubicBezTo>
                    <a:cubicBezTo>
                      <a:pt x="205" y="92"/>
                      <a:pt x="212" y="93"/>
                      <a:pt x="225" y="95"/>
                    </a:cubicBezTo>
                    <a:cubicBezTo>
                      <a:pt x="218" y="107"/>
                      <a:pt x="212" y="117"/>
                      <a:pt x="207" y="126"/>
                    </a:cubicBezTo>
                    <a:cubicBezTo>
                      <a:pt x="211" y="130"/>
                      <a:pt x="217" y="136"/>
                      <a:pt x="225" y="142"/>
                    </a:cubicBezTo>
                    <a:cubicBezTo>
                      <a:pt x="233" y="149"/>
                      <a:pt x="243" y="154"/>
                      <a:pt x="257" y="157"/>
                    </a:cubicBezTo>
                    <a:cubicBezTo>
                      <a:pt x="271" y="160"/>
                      <a:pt x="284" y="161"/>
                      <a:pt x="298" y="160"/>
                    </a:cubicBezTo>
                    <a:cubicBezTo>
                      <a:pt x="296" y="166"/>
                      <a:pt x="295" y="171"/>
                      <a:pt x="294" y="175"/>
                    </a:cubicBezTo>
                    <a:cubicBezTo>
                      <a:pt x="293" y="178"/>
                      <a:pt x="292" y="185"/>
                      <a:pt x="291" y="194"/>
                    </a:cubicBezTo>
                    <a:cubicBezTo>
                      <a:pt x="272" y="193"/>
                      <a:pt x="257" y="190"/>
                      <a:pt x="247" y="186"/>
                    </a:cubicBezTo>
                    <a:cubicBezTo>
                      <a:pt x="236" y="183"/>
                      <a:pt x="227" y="178"/>
                      <a:pt x="219" y="173"/>
                    </a:cubicBezTo>
                    <a:cubicBezTo>
                      <a:pt x="211" y="167"/>
                      <a:pt x="202" y="160"/>
                      <a:pt x="192" y="150"/>
                    </a:cubicBezTo>
                    <a:cubicBezTo>
                      <a:pt x="186" y="159"/>
                      <a:pt x="186" y="159"/>
                      <a:pt x="186" y="159"/>
                    </a:cubicBezTo>
                    <a:cubicBezTo>
                      <a:pt x="189" y="162"/>
                      <a:pt x="191" y="166"/>
                      <a:pt x="193" y="168"/>
                    </a:cubicBezTo>
                    <a:cubicBezTo>
                      <a:pt x="195" y="171"/>
                      <a:pt x="198" y="177"/>
                      <a:pt x="203" y="186"/>
                    </a:cubicBezTo>
                    <a:cubicBezTo>
                      <a:pt x="208" y="195"/>
                      <a:pt x="211" y="202"/>
                      <a:pt x="213" y="208"/>
                    </a:cubicBezTo>
                    <a:cubicBezTo>
                      <a:pt x="215" y="215"/>
                      <a:pt x="214" y="222"/>
                      <a:pt x="212" y="228"/>
                    </a:cubicBezTo>
                    <a:cubicBezTo>
                      <a:pt x="210" y="235"/>
                      <a:pt x="200" y="243"/>
                      <a:pt x="182" y="253"/>
                    </a:cubicBezTo>
                    <a:cubicBezTo>
                      <a:pt x="175" y="244"/>
                      <a:pt x="170" y="239"/>
                      <a:pt x="168" y="237"/>
                    </a:cubicBezTo>
                    <a:cubicBezTo>
                      <a:pt x="158" y="230"/>
                      <a:pt x="158" y="230"/>
                      <a:pt x="158" y="230"/>
                    </a:cubicBezTo>
                    <a:cubicBezTo>
                      <a:pt x="171" y="225"/>
                      <a:pt x="178" y="222"/>
                      <a:pt x="180" y="218"/>
                    </a:cubicBezTo>
                    <a:cubicBezTo>
                      <a:pt x="182" y="215"/>
                      <a:pt x="182" y="211"/>
                      <a:pt x="180" y="206"/>
                    </a:cubicBezTo>
                    <a:cubicBezTo>
                      <a:pt x="178" y="202"/>
                      <a:pt x="177" y="198"/>
                      <a:pt x="175" y="195"/>
                    </a:cubicBezTo>
                    <a:cubicBezTo>
                      <a:pt x="174" y="192"/>
                      <a:pt x="174" y="192"/>
                      <a:pt x="174" y="192"/>
                    </a:cubicBezTo>
                    <a:cubicBezTo>
                      <a:pt x="169" y="202"/>
                      <a:pt x="162" y="213"/>
                      <a:pt x="153" y="226"/>
                    </a:cubicBezTo>
                    <a:cubicBezTo>
                      <a:pt x="144" y="238"/>
                      <a:pt x="137" y="248"/>
                      <a:pt x="130" y="255"/>
                    </a:cubicBezTo>
                    <a:cubicBezTo>
                      <a:pt x="106" y="281"/>
                      <a:pt x="106" y="281"/>
                      <a:pt x="106" y="281"/>
                    </a:cubicBezTo>
                    <a:cubicBezTo>
                      <a:pt x="99" y="276"/>
                      <a:pt x="94" y="273"/>
                      <a:pt x="90" y="271"/>
                    </a:cubicBezTo>
                    <a:cubicBezTo>
                      <a:pt x="78" y="265"/>
                      <a:pt x="78" y="265"/>
                      <a:pt x="78" y="265"/>
                    </a:cubicBezTo>
                    <a:cubicBezTo>
                      <a:pt x="101" y="247"/>
                      <a:pt x="118" y="229"/>
                      <a:pt x="130" y="212"/>
                    </a:cubicBezTo>
                    <a:close/>
                    <a:moveTo>
                      <a:pt x="27" y="155"/>
                    </a:moveTo>
                    <a:cubicBezTo>
                      <a:pt x="22" y="143"/>
                      <a:pt x="22" y="143"/>
                      <a:pt x="22" y="143"/>
                    </a:cubicBezTo>
                    <a:cubicBezTo>
                      <a:pt x="9" y="118"/>
                      <a:pt x="9" y="118"/>
                      <a:pt x="9" y="118"/>
                    </a:cubicBezTo>
                    <a:cubicBezTo>
                      <a:pt x="0" y="103"/>
                      <a:pt x="0" y="103"/>
                      <a:pt x="0" y="103"/>
                    </a:cubicBezTo>
                    <a:cubicBezTo>
                      <a:pt x="26" y="91"/>
                      <a:pt x="26" y="91"/>
                      <a:pt x="26" y="91"/>
                    </a:cubicBezTo>
                    <a:cubicBezTo>
                      <a:pt x="86" y="60"/>
                      <a:pt x="86" y="60"/>
                      <a:pt x="86" y="60"/>
                    </a:cubicBezTo>
                    <a:cubicBezTo>
                      <a:pt x="81" y="58"/>
                      <a:pt x="75" y="57"/>
                      <a:pt x="68" y="55"/>
                    </a:cubicBezTo>
                    <a:cubicBezTo>
                      <a:pt x="70" y="52"/>
                      <a:pt x="73" y="49"/>
                      <a:pt x="75" y="47"/>
                    </a:cubicBezTo>
                    <a:cubicBezTo>
                      <a:pt x="76" y="44"/>
                      <a:pt x="80" y="39"/>
                      <a:pt x="85" y="30"/>
                    </a:cubicBezTo>
                    <a:cubicBezTo>
                      <a:pt x="100" y="33"/>
                      <a:pt x="110" y="36"/>
                      <a:pt x="117" y="38"/>
                    </a:cubicBezTo>
                    <a:cubicBezTo>
                      <a:pt x="116" y="41"/>
                      <a:pt x="114" y="43"/>
                      <a:pt x="114" y="45"/>
                    </a:cubicBezTo>
                    <a:cubicBezTo>
                      <a:pt x="178" y="12"/>
                      <a:pt x="178" y="12"/>
                      <a:pt x="178" y="12"/>
                    </a:cubicBezTo>
                    <a:cubicBezTo>
                      <a:pt x="201" y="0"/>
                      <a:pt x="201" y="0"/>
                      <a:pt x="201" y="0"/>
                    </a:cubicBezTo>
                    <a:cubicBezTo>
                      <a:pt x="209" y="16"/>
                      <a:pt x="209" y="16"/>
                      <a:pt x="209" y="16"/>
                    </a:cubicBezTo>
                    <a:cubicBezTo>
                      <a:pt x="222" y="40"/>
                      <a:pt x="222" y="40"/>
                      <a:pt x="222" y="40"/>
                    </a:cubicBezTo>
                    <a:cubicBezTo>
                      <a:pt x="229" y="52"/>
                      <a:pt x="229" y="52"/>
                      <a:pt x="229" y="52"/>
                    </a:cubicBezTo>
                    <a:cubicBezTo>
                      <a:pt x="200" y="67"/>
                      <a:pt x="200" y="67"/>
                      <a:pt x="200" y="67"/>
                    </a:cubicBezTo>
                    <a:cubicBezTo>
                      <a:pt x="194" y="54"/>
                      <a:pt x="194" y="54"/>
                      <a:pt x="194" y="54"/>
                    </a:cubicBezTo>
                    <a:cubicBezTo>
                      <a:pt x="186" y="38"/>
                      <a:pt x="186" y="38"/>
                      <a:pt x="186" y="38"/>
                    </a:cubicBezTo>
                    <a:cubicBezTo>
                      <a:pt x="41" y="113"/>
                      <a:pt x="41" y="113"/>
                      <a:pt x="41" y="113"/>
                    </a:cubicBezTo>
                    <a:cubicBezTo>
                      <a:pt x="49" y="128"/>
                      <a:pt x="49" y="128"/>
                      <a:pt x="49" y="128"/>
                    </a:cubicBezTo>
                    <a:cubicBezTo>
                      <a:pt x="56" y="140"/>
                      <a:pt x="56" y="140"/>
                      <a:pt x="56" y="140"/>
                    </a:cubicBezTo>
                    <a:lnTo>
                      <a:pt x="27" y="1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7" name="Freeform 7"/>
              <p:cNvSpPr>
                <a:spLocks noEditPoints="1"/>
              </p:cNvSpPr>
              <p:nvPr/>
            </p:nvSpPr>
            <p:spPr bwMode="auto">
              <a:xfrm>
                <a:off x="3475936" y="542618"/>
                <a:ext cx="75839" cy="71587"/>
              </a:xfrm>
              <a:custGeom>
                <a:avLst/>
                <a:gdLst>
                  <a:gd name="T0" fmla="*/ 36 w 250"/>
                  <a:gd name="T1" fmla="*/ 73 h 236"/>
                  <a:gd name="T2" fmla="*/ 83 w 250"/>
                  <a:gd name="T3" fmla="*/ 66 h 236"/>
                  <a:gd name="T4" fmla="*/ 88 w 250"/>
                  <a:gd name="T5" fmla="*/ 95 h 236"/>
                  <a:gd name="T6" fmla="*/ 41 w 250"/>
                  <a:gd name="T7" fmla="*/ 102 h 236"/>
                  <a:gd name="T8" fmla="*/ 36 w 250"/>
                  <a:gd name="T9" fmla="*/ 73 h 236"/>
                  <a:gd name="T10" fmla="*/ 4 w 250"/>
                  <a:gd name="T11" fmla="*/ 71 h 236"/>
                  <a:gd name="T12" fmla="*/ 20 w 250"/>
                  <a:gd name="T13" fmla="*/ 167 h 236"/>
                  <a:gd name="T14" fmla="*/ 23 w 250"/>
                  <a:gd name="T15" fmla="*/ 193 h 236"/>
                  <a:gd name="T16" fmla="*/ 54 w 250"/>
                  <a:gd name="T17" fmla="*/ 188 h 236"/>
                  <a:gd name="T18" fmla="*/ 53 w 250"/>
                  <a:gd name="T19" fmla="*/ 184 h 236"/>
                  <a:gd name="T20" fmla="*/ 101 w 250"/>
                  <a:gd name="T21" fmla="*/ 177 h 236"/>
                  <a:gd name="T22" fmla="*/ 107 w 250"/>
                  <a:gd name="T23" fmla="*/ 213 h 236"/>
                  <a:gd name="T24" fmla="*/ 111 w 250"/>
                  <a:gd name="T25" fmla="*/ 226 h 236"/>
                  <a:gd name="T26" fmla="*/ 121 w 250"/>
                  <a:gd name="T27" fmla="*/ 234 h 236"/>
                  <a:gd name="T28" fmla="*/ 143 w 250"/>
                  <a:gd name="T29" fmla="*/ 235 h 236"/>
                  <a:gd name="T30" fmla="*/ 181 w 250"/>
                  <a:gd name="T31" fmla="*/ 229 h 236"/>
                  <a:gd name="T32" fmla="*/ 216 w 250"/>
                  <a:gd name="T33" fmla="*/ 224 h 236"/>
                  <a:gd name="T34" fmla="*/ 233 w 250"/>
                  <a:gd name="T35" fmla="*/ 219 h 236"/>
                  <a:gd name="T36" fmla="*/ 242 w 250"/>
                  <a:gd name="T37" fmla="*/ 209 h 236"/>
                  <a:gd name="T38" fmla="*/ 250 w 250"/>
                  <a:gd name="T39" fmla="*/ 176 h 236"/>
                  <a:gd name="T40" fmla="*/ 218 w 250"/>
                  <a:gd name="T41" fmla="*/ 167 h 236"/>
                  <a:gd name="T42" fmla="*/ 218 w 250"/>
                  <a:gd name="T43" fmla="*/ 177 h 236"/>
                  <a:gd name="T44" fmla="*/ 214 w 250"/>
                  <a:gd name="T45" fmla="*/ 191 h 236"/>
                  <a:gd name="T46" fmla="*/ 202 w 250"/>
                  <a:gd name="T47" fmla="*/ 197 h 236"/>
                  <a:gd name="T48" fmla="*/ 177 w 250"/>
                  <a:gd name="T49" fmla="*/ 201 h 236"/>
                  <a:gd name="T50" fmla="*/ 150 w 250"/>
                  <a:gd name="T51" fmla="*/ 205 h 236"/>
                  <a:gd name="T52" fmla="*/ 138 w 250"/>
                  <a:gd name="T53" fmla="*/ 204 h 236"/>
                  <a:gd name="T54" fmla="*/ 135 w 250"/>
                  <a:gd name="T55" fmla="*/ 198 h 236"/>
                  <a:gd name="T56" fmla="*/ 131 w 250"/>
                  <a:gd name="T57" fmla="*/ 172 h 236"/>
                  <a:gd name="T58" fmla="*/ 185 w 250"/>
                  <a:gd name="T59" fmla="*/ 163 h 236"/>
                  <a:gd name="T60" fmla="*/ 186 w 250"/>
                  <a:gd name="T61" fmla="*/ 168 h 236"/>
                  <a:gd name="T62" fmla="*/ 217 w 250"/>
                  <a:gd name="T63" fmla="*/ 163 h 236"/>
                  <a:gd name="T64" fmla="*/ 213 w 250"/>
                  <a:gd name="T65" fmla="*/ 139 h 236"/>
                  <a:gd name="T66" fmla="*/ 198 w 250"/>
                  <a:gd name="T67" fmla="*/ 41 h 236"/>
                  <a:gd name="T68" fmla="*/ 195 w 250"/>
                  <a:gd name="T69" fmla="*/ 19 h 236"/>
                  <a:gd name="T70" fmla="*/ 175 w 250"/>
                  <a:gd name="T71" fmla="*/ 23 h 236"/>
                  <a:gd name="T72" fmla="*/ 109 w 250"/>
                  <a:gd name="T73" fmla="*/ 33 h 236"/>
                  <a:gd name="T74" fmla="*/ 107 w 250"/>
                  <a:gd name="T75" fmla="*/ 19 h 236"/>
                  <a:gd name="T76" fmla="*/ 105 w 250"/>
                  <a:gd name="T77" fmla="*/ 0 h 236"/>
                  <a:gd name="T78" fmla="*/ 73 w 250"/>
                  <a:gd name="T79" fmla="*/ 5 h 236"/>
                  <a:gd name="T80" fmla="*/ 77 w 250"/>
                  <a:gd name="T81" fmla="*/ 24 h 236"/>
                  <a:gd name="T82" fmla="*/ 79 w 250"/>
                  <a:gd name="T83" fmla="*/ 38 h 236"/>
                  <a:gd name="T84" fmla="*/ 24 w 250"/>
                  <a:gd name="T85" fmla="*/ 47 h 236"/>
                  <a:gd name="T86" fmla="*/ 0 w 250"/>
                  <a:gd name="T87" fmla="*/ 50 h 236"/>
                  <a:gd name="T88" fmla="*/ 4 w 250"/>
                  <a:gd name="T89" fmla="*/ 71 h 236"/>
                  <a:gd name="T90" fmla="*/ 45 w 250"/>
                  <a:gd name="T91" fmla="*/ 129 h 236"/>
                  <a:gd name="T92" fmla="*/ 92 w 250"/>
                  <a:gd name="T93" fmla="*/ 121 h 236"/>
                  <a:gd name="T94" fmla="*/ 97 w 250"/>
                  <a:gd name="T95" fmla="*/ 149 h 236"/>
                  <a:gd name="T96" fmla="*/ 49 w 250"/>
                  <a:gd name="T97" fmla="*/ 157 h 236"/>
                  <a:gd name="T98" fmla="*/ 45 w 250"/>
                  <a:gd name="T99" fmla="*/ 129 h 236"/>
                  <a:gd name="T100" fmla="*/ 114 w 250"/>
                  <a:gd name="T101" fmla="*/ 61 h 236"/>
                  <a:gd name="T102" fmla="*/ 168 w 250"/>
                  <a:gd name="T103" fmla="*/ 53 h 236"/>
                  <a:gd name="T104" fmla="*/ 172 w 250"/>
                  <a:gd name="T105" fmla="*/ 82 h 236"/>
                  <a:gd name="T106" fmla="*/ 118 w 250"/>
                  <a:gd name="T107" fmla="*/ 90 h 236"/>
                  <a:gd name="T108" fmla="*/ 114 w 250"/>
                  <a:gd name="T109" fmla="*/ 61 h 236"/>
                  <a:gd name="T110" fmla="*/ 122 w 250"/>
                  <a:gd name="T111" fmla="*/ 116 h 236"/>
                  <a:gd name="T112" fmla="*/ 177 w 250"/>
                  <a:gd name="T113" fmla="*/ 108 h 236"/>
                  <a:gd name="T114" fmla="*/ 181 w 250"/>
                  <a:gd name="T115" fmla="*/ 136 h 236"/>
                  <a:gd name="T116" fmla="*/ 127 w 250"/>
                  <a:gd name="T117" fmla="*/ 145 h 236"/>
                  <a:gd name="T118" fmla="*/ 122 w 250"/>
                  <a:gd name="T119" fmla="*/ 11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0" h="236">
                    <a:moveTo>
                      <a:pt x="36" y="73"/>
                    </a:moveTo>
                    <a:cubicBezTo>
                      <a:pt x="83" y="66"/>
                      <a:pt x="83" y="66"/>
                      <a:pt x="83" y="66"/>
                    </a:cubicBezTo>
                    <a:cubicBezTo>
                      <a:pt x="88" y="95"/>
                      <a:pt x="88" y="95"/>
                      <a:pt x="88" y="95"/>
                    </a:cubicBezTo>
                    <a:cubicBezTo>
                      <a:pt x="41" y="102"/>
                      <a:pt x="41" y="102"/>
                      <a:pt x="41" y="102"/>
                    </a:cubicBezTo>
                    <a:lnTo>
                      <a:pt x="36" y="73"/>
                    </a:lnTo>
                    <a:close/>
                    <a:moveTo>
                      <a:pt x="4" y="71"/>
                    </a:moveTo>
                    <a:cubicBezTo>
                      <a:pt x="20" y="167"/>
                      <a:pt x="20" y="167"/>
                      <a:pt x="20" y="167"/>
                    </a:cubicBezTo>
                    <a:cubicBezTo>
                      <a:pt x="23" y="193"/>
                      <a:pt x="23" y="193"/>
                      <a:pt x="23" y="193"/>
                    </a:cubicBezTo>
                    <a:cubicBezTo>
                      <a:pt x="54" y="188"/>
                      <a:pt x="54" y="188"/>
                      <a:pt x="54" y="188"/>
                    </a:cubicBezTo>
                    <a:cubicBezTo>
                      <a:pt x="53" y="184"/>
                      <a:pt x="53" y="184"/>
                      <a:pt x="53" y="184"/>
                    </a:cubicBezTo>
                    <a:cubicBezTo>
                      <a:pt x="101" y="177"/>
                      <a:pt x="101" y="177"/>
                      <a:pt x="101" y="177"/>
                    </a:cubicBezTo>
                    <a:cubicBezTo>
                      <a:pt x="107" y="213"/>
                      <a:pt x="107" y="213"/>
                      <a:pt x="107" y="213"/>
                    </a:cubicBezTo>
                    <a:cubicBezTo>
                      <a:pt x="108" y="218"/>
                      <a:pt x="109" y="223"/>
                      <a:pt x="111" y="226"/>
                    </a:cubicBezTo>
                    <a:cubicBezTo>
                      <a:pt x="113" y="229"/>
                      <a:pt x="116" y="232"/>
                      <a:pt x="121" y="234"/>
                    </a:cubicBezTo>
                    <a:cubicBezTo>
                      <a:pt x="126" y="236"/>
                      <a:pt x="134" y="236"/>
                      <a:pt x="143" y="235"/>
                    </a:cubicBezTo>
                    <a:cubicBezTo>
                      <a:pt x="153" y="233"/>
                      <a:pt x="165" y="231"/>
                      <a:pt x="181" y="229"/>
                    </a:cubicBezTo>
                    <a:cubicBezTo>
                      <a:pt x="197" y="227"/>
                      <a:pt x="209" y="226"/>
                      <a:pt x="216" y="224"/>
                    </a:cubicBezTo>
                    <a:cubicBezTo>
                      <a:pt x="224" y="222"/>
                      <a:pt x="230" y="221"/>
                      <a:pt x="233" y="219"/>
                    </a:cubicBezTo>
                    <a:cubicBezTo>
                      <a:pt x="237" y="216"/>
                      <a:pt x="240" y="213"/>
                      <a:pt x="242" y="209"/>
                    </a:cubicBezTo>
                    <a:cubicBezTo>
                      <a:pt x="245" y="205"/>
                      <a:pt x="248" y="194"/>
                      <a:pt x="250" y="176"/>
                    </a:cubicBezTo>
                    <a:cubicBezTo>
                      <a:pt x="241" y="175"/>
                      <a:pt x="230" y="172"/>
                      <a:pt x="218" y="167"/>
                    </a:cubicBezTo>
                    <a:cubicBezTo>
                      <a:pt x="218" y="177"/>
                      <a:pt x="218" y="177"/>
                      <a:pt x="218" y="177"/>
                    </a:cubicBezTo>
                    <a:cubicBezTo>
                      <a:pt x="218" y="183"/>
                      <a:pt x="217" y="188"/>
                      <a:pt x="214" y="191"/>
                    </a:cubicBezTo>
                    <a:cubicBezTo>
                      <a:pt x="211" y="194"/>
                      <a:pt x="207" y="196"/>
                      <a:pt x="202" y="197"/>
                    </a:cubicBezTo>
                    <a:cubicBezTo>
                      <a:pt x="197" y="199"/>
                      <a:pt x="189" y="200"/>
                      <a:pt x="177" y="201"/>
                    </a:cubicBezTo>
                    <a:cubicBezTo>
                      <a:pt x="150" y="205"/>
                      <a:pt x="150" y="205"/>
                      <a:pt x="150" y="205"/>
                    </a:cubicBezTo>
                    <a:cubicBezTo>
                      <a:pt x="144" y="206"/>
                      <a:pt x="140" y="205"/>
                      <a:pt x="138" y="204"/>
                    </a:cubicBezTo>
                    <a:cubicBezTo>
                      <a:pt x="137" y="202"/>
                      <a:pt x="136" y="200"/>
                      <a:pt x="135" y="198"/>
                    </a:cubicBezTo>
                    <a:cubicBezTo>
                      <a:pt x="131" y="172"/>
                      <a:pt x="131" y="172"/>
                      <a:pt x="131" y="172"/>
                    </a:cubicBezTo>
                    <a:cubicBezTo>
                      <a:pt x="185" y="163"/>
                      <a:pt x="185" y="163"/>
                      <a:pt x="185" y="163"/>
                    </a:cubicBezTo>
                    <a:cubicBezTo>
                      <a:pt x="186" y="168"/>
                      <a:pt x="186" y="168"/>
                      <a:pt x="186" y="168"/>
                    </a:cubicBezTo>
                    <a:cubicBezTo>
                      <a:pt x="217" y="163"/>
                      <a:pt x="217" y="163"/>
                      <a:pt x="217" y="163"/>
                    </a:cubicBezTo>
                    <a:cubicBezTo>
                      <a:pt x="213" y="139"/>
                      <a:pt x="213" y="139"/>
                      <a:pt x="213" y="139"/>
                    </a:cubicBezTo>
                    <a:cubicBezTo>
                      <a:pt x="198" y="41"/>
                      <a:pt x="198" y="41"/>
                      <a:pt x="198" y="41"/>
                    </a:cubicBezTo>
                    <a:cubicBezTo>
                      <a:pt x="195" y="19"/>
                      <a:pt x="195" y="19"/>
                      <a:pt x="195" y="19"/>
                    </a:cubicBezTo>
                    <a:cubicBezTo>
                      <a:pt x="175" y="23"/>
                      <a:pt x="175" y="23"/>
                      <a:pt x="175" y="23"/>
                    </a:cubicBezTo>
                    <a:cubicBezTo>
                      <a:pt x="109" y="33"/>
                      <a:pt x="109" y="33"/>
                      <a:pt x="109" y="33"/>
                    </a:cubicBezTo>
                    <a:cubicBezTo>
                      <a:pt x="107" y="19"/>
                      <a:pt x="107" y="19"/>
                      <a:pt x="107" y="19"/>
                    </a:cubicBezTo>
                    <a:cubicBezTo>
                      <a:pt x="105" y="0"/>
                      <a:pt x="105" y="0"/>
                      <a:pt x="105" y="0"/>
                    </a:cubicBezTo>
                    <a:cubicBezTo>
                      <a:pt x="73" y="5"/>
                      <a:pt x="73" y="5"/>
                      <a:pt x="73" y="5"/>
                    </a:cubicBezTo>
                    <a:cubicBezTo>
                      <a:pt x="77" y="24"/>
                      <a:pt x="77" y="24"/>
                      <a:pt x="77" y="24"/>
                    </a:cubicBezTo>
                    <a:cubicBezTo>
                      <a:pt x="79" y="38"/>
                      <a:pt x="79" y="38"/>
                      <a:pt x="79" y="38"/>
                    </a:cubicBezTo>
                    <a:cubicBezTo>
                      <a:pt x="24" y="47"/>
                      <a:pt x="24" y="47"/>
                      <a:pt x="24" y="47"/>
                    </a:cubicBezTo>
                    <a:cubicBezTo>
                      <a:pt x="0" y="50"/>
                      <a:pt x="0" y="50"/>
                      <a:pt x="0" y="50"/>
                    </a:cubicBezTo>
                    <a:lnTo>
                      <a:pt x="4" y="71"/>
                    </a:lnTo>
                    <a:close/>
                    <a:moveTo>
                      <a:pt x="45" y="129"/>
                    </a:moveTo>
                    <a:cubicBezTo>
                      <a:pt x="92" y="121"/>
                      <a:pt x="92" y="121"/>
                      <a:pt x="92" y="121"/>
                    </a:cubicBezTo>
                    <a:cubicBezTo>
                      <a:pt x="97" y="149"/>
                      <a:pt x="97" y="149"/>
                      <a:pt x="97" y="149"/>
                    </a:cubicBezTo>
                    <a:cubicBezTo>
                      <a:pt x="49" y="157"/>
                      <a:pt x="49" y="157"/>
                      <a:pt x="49" y="157"/>
                    </a:cubicBezTo>
                    <a:lnTo>
                      <a:pt x="45" y="129"/>
                    </a:lnTo>
                    <a:close/>
                    <a:moveTo>
                      <a:pt x="114" y="61"/>
                    </a:moveTo>
                    <a:cubicBezTo>
                      <a:pt x="168" y="53"/>
                      <a:pt x="168" y="53"/>
                      <a:pt x="168" y="53"/>
                    </a:cubicBezTo>
                    <a:cubicBezTo>
                      <a:pt x="172" y="82"/>
                      <a:pt x="172" y="82"/>
                      <a:pt x="172" y="82"/>
                    </a:cubicBezTo>
                    <a:cubicBezTo>
                      <a:pt x="118" y="90"/>
                      <a:pt x="118" y="90"/>
                      <a:pt x="118" y="90"/>
                    </a:cubicBezTo>
                    <a:lnTo>
                      <a:pt x="114" y="61"/>
                    </a:lnTo>
                    <a:close/>
                    <a:moveTo>
                      <a:pt x="122" y="116"/>
                    </a:moveTo>
                    <a:cubicBezTo>
                      <a:pt x="177" y="108"/>
                      <a:pt x="177" y="108"/>
                      <a:pt x="177" y="108"/>
                    </a:cubicBezTo>
                    <a:cubicBezTo>
                      <a:pt x="181" y="136"/>
                      <a:pt x="181" y="136"/>
                      <a:pt x="181" y="136"/>
                    </a:cubicBezTo>
                    <a:cubicBezTo>
                      <a:pt x="127" y="145"/>
                      <a:pt x="127" y="145"/>
                      <a:pt x="127" y="145"/>
                    </a:cubicBezTo>
                    <a:lnTo>
                      <a:pt x="122"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8" name="Freeform 8"/>
              <p:cNvSpPr>
                <a:spLocks noEditPoints="1"/>
              </p:cNvSpPr>
              <p:nvPr/>
            </p:nvSpPr>
            <p:spPr bwMode="auto">
              <a:xfrm>
                <a:off x="3587214" y="542618"/>
                <a:ext cx="73004" cy="75130"/>
              </a:xfrm>
              <a:custGeom>
                <a:avLst/>
                <a:gdLst>
                  <a:gd name="T0" fmla="*/ 62 w 241"/>
                  <a:gd name="T1" fmla="*/ 84 h 247"/>
                  <a:gd name="T2" fmla="*/ 60 w 241"/>
                  <a:gd name="T3" fmla="*/ 135 h 247"/>
                  <a:gd name="T4" fmla="*/ 57 w 241"/>
                  <a:gd name="T5" fmla="*/ 74 h 247"/>
                  <a:gd name="T6" fmla="*/ 38 w 241"/>
                  <a:gd name="T7" fmla="*/ 184 h 247"/>
                  <a:gd name="T8" fmla="*/ 53 w 241"/>
                  <a:gd name="T9" fmla="*/ 170 h 247"/>
                  <a:gd name="T10" fmla="*/ 79 w 241"/>
                  <a:gd name="T11" fmla="*/ 158 h 247"/>
                  <a:gd name="T12" fmla="*/ 89 w 241"/>
                  <a:gd name="T13" fmla="*/ 155 h 247"/>
                  <a:gd name="T14" fmla="*/ 97 w 241"/>
                  <a:gd name="T15" fmla="*/ 161 h 247"/>
                  <a:gd name="T16" fmla="*/ 105 w 241"/>
                  <a:gd name="T17" fmla="*/ 115 h 247"/>
                  <a:gd name="T18" fmla="*/ 118 w 241"/>
                  <a:gd name="T19" fmla="*/ 88 h 247"/>
                  <a:gd name="T20" fmla="*/ 137 w 241"/>
                  <a:gd name="T21" fmla="*/ 129 h 247"/>
                  <a:gd name="T22" fmla="*/ 116 w 241"/>
                  <a:gd name="T23" fmla="*/ 159 h 247"/>
                  <a:gd name="T24" fmla="*/ 107 w 241"/>
                  <a:gd name="T25" fmla="*/ 192 h 247"/>
                  <a:gd name="T26" fmla="*/ 128 w 241"/>
                  <a:gd name="T27" fmla="*/ 189 h 247"/>
                  <a:gd name="T28" fmla="*/ 154 w 241"/>
                  <a:gd name="T29" fmla="*/ 178 h 247"/>
                  <a:gd name="T30" fmla="*/ 184 w 241"/>
                  <a:gd name="T31" fmla="*/ 174 h 247"/>
                  <a:gd name="T32" fmla="*/ 168 w 241"/>
                  <a:gd name="T33" fmla="*/ 131 h 247"/>
                  <a:gd name="T34" fmla="*/ 183 w 241"/>
                  <a:gd name="T35" fmla="*/ 93 h 247"/>
                  <a:gd name="T36" fmla="*/ 191 w 241"/>
                  <a:gd name="T37" fmla="*/ 72 h 247"/>
                  <a:gd name="T38" fmla="*/ 159 w 241"/>
                  <a:gd name="T39" fmla="*/ 70 h 247"/>
                  <a:gd name="T40" fmla="*/ 143 w 241"/>
                  <a:gd name="T41" fmla="*/ 76 h 247"/>
                  <a:gd name="T42" fmla="*/ 119 w 241"/>
                  <a:gd name="T43" fmla="*/ 86 h 247"/>
                  <a:gd name="T44" fmla="*/ 126 w 241"/>
                  <a:gd name="T45" fmla="*/ 68 h 247"/>
                  <a:gd name="T46" fmla="*/ 100 w 241"/>
                  <a:gd name="T47" fmla="*/ 47 h 247"/>
                  <a:gd name="T48" fmla="*/ 95 w 241"/>
                  <a:gd name="T49" fmla="*/ 69 h 247"/>
                  <a:gd name="T50" fmla="*/ 81 w 241"/>
                  <a:gd name="T51" fmla="*/ 60 h 247"/>
                  <a:gd name="T52" fmla="*/ 58 w 241"/>
                  <a:gd name="T53" fmla="*/ 69 h 247"/>
                  <a:gd name="T54" fmla="*/ 205 w 241"/>
                  <a:gd name="T55" fmla="*/ 60 h 247"/>
                  <a:gd name="T56" fmla="*/ 176 w 241"/>
                  <a:gd name="T57" fmla="*/ 212 h 247"/>
                  <a:gd name="T58" fmla="*/ 149 w 241"/>
                  <a:gd name="T59" fmla="*/ 208 h 247"/>
                  <a:gd name="T60" fmla="*/ 154 w 241"/>
                  <a:gd name="T61" fmla="*/ 235 h 247"/>
                  <a:gd name="T62" fmla="*/ 189 w 241"/>
                  <a:gd name="T63" fmla="*/ 245 h 247"/>
                  <a:gd name="T64" fmla="*/ 208 w 241"/>
                  <a:gd name="T65" fmla="*/ 223 h 247"/>
                  <a:gd name="T66" fmla="*/ 241 w 241"/>
                  <a:gd name="T67" fmla="*/ 36 h 247"/>
                  <a:gd name="T68" fmla="*/ 67 w 241"/>
                  <a:gd name="T69" fmla="*/ 7 h 247"/>
                  <a:gd name="T70" fmla="*/ 32 w 241"/>
                  <a:gd name="T71" fmla="*/ 31 h 247"/>
                  <a:gd name="T72" fmla="*/ 0 w 241"/>
                  <a:gd name="T73" fmla="*/ 21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1" h="247">
                    <a:moveTo>
                      <a:pt x="57" y="74"/>
                    </a:moveTo>
                    <a:cubicBezTo>
                      <a:pt x="62" y="84"/>
                      <a:pt x="62" y="84"/>
                      <a:pt x="62" y="84"/>
                    </a:cubicBezTo>
                    <a:cubicBezTo>
                      <a:pt x="63" y="87"/>
                      <a:pt x="67" y="96"/>
                      <a:pt x="74" y="113"/>
                    </a:cubicBezTo>
                    <a:cubicBezTo>
                      <a:pt x="69" y="123"/>
                      <a:pt x="65" y="130"/>
                      <a:pt x="60" y="135"/>
                    </a:cubicBezTo>
                    <a:cubicBezTo>
                      <a:pt x="56" y="140"/>
                      <a:pt x="50" y="145"/>
                      <a:pt x="43" y="150"/>
                    </a:cubicBezTo>
                    <a:lnTo>
                      <a:pt x="57" y="74"/>
                    </a:lnTo>
                    <a:close/>
                    <a:moveTo>
                      <a:pt x="32" y="217"/>
                    </a:moveTo>
                    <a:cubicBezTo>
                      <a:pt x="38" y="184"/>
                      <a:pt x="38" y="184"/>
                      <a:pt x="38" y="184"/>
                    </a:cubicBezTo>
                    <a:cubicBezTo>
                      <a:pt x="43" y="154"/>
                      <a:pt x="43" y="154"/>
                      <a:pt x="43" y="154"/>
                    </a:cubicBezTo>
                    <a:cubicBezTo>
                      <a:pt x="48" y="161"/>
                      <a:pt x="52" y="167"/>
                      <a:pt x="53" y="170"/>
                    </a:cubicBezTo>
                    <a:cubicBezTo>
                      <a:pt x="55" y="173"/>
                      <a:pt x="57" y="176"/>
                      <a:pt x="58" y="179"/>
                    </a:cubicBezTo>
                    <a:cubicBezTo>
                      <a:pt x="69" y="168"/>
                      <a:pt x="76" y="161"/>
                      <a:pt x="79" y="158"/>
                    </a:cubicBezTo>
                    <a:cubicBezTo>
                      <a:pt x="82" y="154"/>
                      <a:pt x="85" y="151"/>
                      <a:pt x="87" y="148"/>
                    </a:cubicBezTo>
                    <a:cubicBezTo>
                      <a:pt x="89" y="155"/>
                      <a:pt x="89" y="155"/>
                      <a:pt x="89" y="155"/>
                    </a:cubicBezTo>
                    <a:cubicBezTo>
                      <a:pt x="89" y="156"/>
                      <a:pt x="90" y="160"/>
                      <a:pt x="90" y="166"/>
                    </a:cubicBezTo>
                    <a:cubicBezTo>
                      <a:pt x="97" y="161"/>
                      <a:pt x="97" y="161"/>
                      <a:pt x="97" y="161"/>
                    </a:cubicBezTo>
                    <a:cubicBezTo>
                      <a:pt x="101" y="159"/>
                      <a:pt x="108" y="156"/>
                      <a:pt x="118" y="152"/>
                    </a:cubicBezTo>
                    <a:cubicBezTo>
                      <a:pt x="114" y="139"/>
                      <a:pt x="110" y="127"/>
                      <a:pt x="105" y="115"/>
                    </a:cubicBezTo>
                    <a:cubicBezTo>
                      <a:pt x="110" y="107"/>
                      <a:pt x="110" y="107"/>
                      <a:pt x="110" y="107"/>
                    </a:cubicBezTo>
                    <a:cubicBezTo>
                      <a:pt x="111" y="104"/>
                      <a:pt x="114" y="98"/>
                      <a:pt x="118" y="88"/>
                    </a:cubicBezTo>
                    <a:cubicBezTo>
                      <a:pt x="124" y="99"/>
                      <a:pt x="128" y="106"/>
                      <a:pt x="130" y="109"/>
                    </a:cubicBezTo>
                    <a:cubicBezTo>
                      <a:pt x="131" y="112"/>
                      <a:pt x="133" y="119"/>
                      <a:pt x="137" y="129"/>
                    </a:cubicBezTo>
                    <a:cubicBezTo>
                      <a:pt x="131" y="139"/>
                      <a:pt x="131" y="139"/>
                      <a:pt x="131" y="139"/>
                    </a:cubicBezTo>
                    <a:cubicBezTo>
                      <a:pt x="127" y="146"/>
                      <a:pt x="122" y="152"/>
                      <a:pt x="116" y="159"/>
                    </a:cubicBezTo>
                    <a:cubicBezTo>
                      <a:pt x="110" y="166"/>
                      <a:pt x="102" y="172"/>
                      <a:pt x="92" y="179"/>
                    </a:cubicBezTo>
                    <a:cubicBezTo>
                      <a:pt x="100" y="184"/>
                      <a:pt x="105" y="189"/>
                      <a:pt x="107" y="192"/>
                    </a:cubicBezTo>
                    <a:cubicBezTo>
                      <a:pt x="110" y="194"/>
                      <a:pt x="112" y="197"/>
                      <a:pt x="115" y="200"/>
                    </a:cubicBezTo>
                    <a:cubicBezTo>
                      <a:pt x="120" y="196"/>
                      <a:pt x="125" y="192"/>
                      <a:pt x="128" y="189"/>
                    </a:cubicBezTo>
                    <a:cubicBezTo>
                      <a:pt x="132" y="185"/>
                      <a:pt x="139" y="177"/>
                      <a:pt x="150" y="163"/>
                    </a:cubicBezTo>
                    <a:cubicBezTo>
                      <a:pt x="154" y="178"/>
                      <a:pt x="154" y="178"/>
                      <a:pt x="154" y="178"/>
                    </a:cubicBezTo>
                    <a:cubicBezTo>
                      <a:pt x="155" y="179"/>
                      <a:pt x="156" y="184"/>
                      <a:pt x="157" y="191"/>
                    </a:cubicBezTo>
                    <a:cubicBezTo>
                      <a:pt x="167" y="184"/>
                      <a:pt x="176" y="178"/>
                      <a:pt x="184" y="174"/>
                    </a:cubicBezTo>
                    <a:cubicBezTo>
                      <a:pt x="181" y="165"/>
                      <a:pt x="181" y="165"/>
                      <a:pt x="181" y="165"/>
                    </a:cubicBezTo>
                    <a:cubicBezTo>
                      <a:pt x="181" y="165"/>
                      <a:pt x="177" y="153"/>
                      <a:pt x="168" y="131"/>
                    </a:cubicBezTo>
                    <a:cubicBezTo>
                      <a:pt x="175" y="116"/>
                      <a:pt x="175" y="116"/>
                      <a:pt x="175" y="116"/>
                    </a:cubicBezTo>
                    <a:cubicBezTo>
                      <a:pt x="177" y="110"/>
                      <a:pt x="180" y="103"/>
                      <a:pt x="183" y="93"/>
                    </a:cubicBezTo>
                    <a:cubicBezTo>
                      <a:pt x="188" y="79"/>
                      <a:pt x="188" y="79"/>
                      <a:pt x="188" y="79"/>
                    </a:cubicBezTo>
                    <a:cubicBezTo>
                      <a:pt x="189" y="77"/>
                      <a:pt x="189" y="75"/>
                      <a:pt x="191" y="72"/>
                    </a:cubicBezTo>
                    <a:cubicBezTo>
                      <a:pt x="181" y="69"/>
                      <a:pt x="171" y="66"/>
                      <a:pt x="160" y="62"/>
                    </a:cubicBezTo>
                    <a:cubicBezTo>
                      <a:pt x="159" y="70"/>
                      <a:pt x="159" y="70"/>
                      <a:pt x="159" y="70"/>
                    </a:cubicBezTo>
                    <a:cubicBezTo>
                      <a:pt x="158" y="74"/>
                      <a:pt x="156" y="82"/>
                      <a:pt x="152" y="94"/>
                    </a:cubicBezTo>
                    <a:cubicBezTo>
                      <a:pt x="149" y="87"/>
                      <a:pt x="146" y="81"/>
                      <a:pt x="143" y="76"/>
                    </a:cubicBezTo>
                    <a:cubicBezTo>
                      <a:pt x="137" y="80"/>
                      <a:pt x="137" y="80"/>
                      <a:pt x="137" y="80"/>
                    </a:cubicBezTo>
                    <a:cubicBezTo>
                      <a:pt x="133" y="82"/>
                      <a:pt x="127" y="84"/>
                      <a:pt x="119" y="86"/>
                    </a:cubicBezTo>
                    <a:cubicBezTo>
                      <a:pt x="124" y="74"/>
                      <a:pt x="124" y="74"/>
                      <a:pt x="124" y="74"/>
                    </a:cubicBezTo>
                    <a:cubicBezTo>
                      <a:pt x="124" y="74"/>
                      <a:pt x="125" y="72"/>
                      <a:pt x="126" y="68"/>
                    </a:cubicBezTo>
                    <a:cubicBezTo>
                      <a:pt x="127" y="64"/>
                      <a:pt x="128" y="61"/>
                      <a:pt x="129" y="58"/>
                    </a:cubicBezTo>
                    <a:cubicBezTo>
                      <a:pt x="118" y="55"/>
                      <a:pt x="108" y="51"/>
                      <a:pt x="100" y="47"/>
                    </a:cubicBezTo>
                    <a:cubicBezTo>
                      <a:pt x="98" y="58"/>
                      <a:pt x="98" y="58"/>
                      <a:pt x="98" y="58"/>
                    </a:cubicBezTo>
                    <a:cubicBezTo>
                      <a:pt x="97" y="62"/>
                      <a:pt x="96" y="66"/>
                      <a:pt x="95" y="69"/>
                    </a:cubicBezTo>
                    <a:cubicBezTo>
                      <a:pt x="94" y="73"/>
                      <a:pt x="92" y="77"/>
                      <a:pt x="90" y="81"/>
                    </a:cubicBezTo>
                    <a:cubicBezTo>
                      <a:pt x="87" y="73"/>
                      <a:pt x="83" y="66"/>
                      <a:pt x="81" y="60"/>
                    </a:cubicBezTo>
                    <a:cubicBezTo>
                      <a:pt x="73" y="64"/>
                      <a:pt x="68" y="66"/>
                      <a:pt x="66" y="67"/>
                    </a:cubicBezTo>
                    <a:cubicBezTo>
                      <a:pt x="63" y="68"/>
                      <a:pt x="60" y="69"/>
                      <a:pt x="58" y="69"/>
                    </a:cubicBezTo>
                    <a:cubicBezTo>
                      <a:pt x="64" y="35"/>
                      <a:pt x="64" y="35"/>
                      <a:pt x="64" y="35"/>
                    </a:cubicBezTo>
                    <a:cubicBezTo>
                      <a:pt x="205" y="60"/>
                      <a:pt x="205" y="60"/>
                      <a:pt x="205" y="60"/>
                    </a:cubicBezTo>
                    <a:cubicBezTo>
                      <a:pt x="179" y="206"/>
                      <a:pt x="179" y="206"/>
                      <a:pt x="179" y="206"/>
                    </a:cubicBezTo>
                    <a:cubicBezTo>
                      <a:pt x="179" y="209"/>
                      <a:pt x="178" y="210"/>
                      <a:pt x="176" y="212"/>
                    </a:cubicBezTo>
                    <a:cubicBezTo>
                      <a:pt x="175" y="214"/>
                      <a:pt x="171" y="214"/>
                      <a:pt x="165" y="212"/>
                    </a:cubicBezTo>
                    <a:cubicBezTo>
                      <a:pt x="160" y="211"/>
                      <a:pt x="154" y="210"/>
                      <a:pt x="149" y="208"/>
                    </a:cubicBezTo>
                    <a:cubicBezTo>
                      <a:pt x="151" y="217"/>
                      <a:pt x="151" y="217"/>
                      <a:pt x="151" y="217"/>
                    </a:cubicBezTo>
                    <a:cubicBezTo>
                      <a:pt x="153" y="225"/>
                      <a:pt x="154" y="231"/>
                      <a:pt x="154" y="235"/>
                    </a:cubicBezTo>
                    <a:cubicBezTo>
                      <a:pt x="154" y="239"/>
                      <a:pt x="153" y="242"/>
                      <a:pt x="153" y="245"/>
                    </a:cubicBezTo>
                    <a:cubicBezTo>
                      <a:pt x="169" y="246"/>
                      <a:pt x="181" y="247"/>
                      <a:pt x="189" y="245"/>
                    </a:cubicBezTo>
                    <a:cubicBezTo>
                      <a:pt x="196" y="244"/>
                      <a:pt x="201" y="241"/>
                      <a:pt x="203" y="237"/>
                    </a:cubicBezTo>
                    <a:cubicBezTo>
                      <a:pt x="205" y="233"/>
                      <a:pt x="207" y="228"/>
                      <a:pt x="208" y="223"/>
                    </a:cubicBezTo>
                    <a:cubicBezTo>
                      <a:pt x="235" y="66"/>
                      <a:pt x="235" y="66"/>
                      <a:pt x="235" y="66"/>
                    </a:cubicBezTo>
                    <a:cubicBezTo>
                      <a:pt x="241" y="36"/>
                      <a:pt x="241" y="36"/>
                      <a:pt x="241" y="36"/>
                    </a:cubicBezTo>
                    <a:cubicBezTo>
                      <a:pt x="211" y="32"/>
                      <a:pt x="211" y="32"/>
                      <a:pt x="211" y="32"/>
                    </a:cubicBezTo>
                    <a:cubicBezTo>
                      <a:pt x="67" y="7"/>
                      <a:pt x="67" y="7"/>
                      <a:pt x="67" y="7"/>
                    </a:cubicBezTo>
                    <a:cubicBezTo>
                      <a:pt x="37" y="0"/>
                      <a:pt x="37" y="0"/>
                      <a:pt x="37" y="0"/>
                    </a:cubicBezTo>
                    <a:cubicBezTo>
                      <a:pt x="32" y="31"/>
                      <a:pt x="32" y="31"/>
                      <a:pt x="32" y="31"/>
                    </a:cubicBezTo>
                    <a:cubicBezTo>
                      <a:pt x="6" y="179"/>
                      <a:pt x="6" y="179"/>
                      <a:pt x="6" y="179"/>
                    </a:cubicBezTo>
                    <a:cubicBezTo>
                      <a:pt x="0" y="211"/>
                      <a:pt x="0" y="211"/>
                      <a:pt x="0" y="211"/>
                    </a:cubicBezTo>
                    <a:lnTo>
                      <a:pt x="32"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9" name="Freeform 9"/>
              <p:cNvSpPr>
                <a:spLocks noEditPoints="1"/>
              </p:cNvSpPr>
              <p:nvPr/>
            </p:nvSpPr>
            <p:spPr bwMode="auto">
              <a:xfrm>
                <a:off x="3693530" y="580892"/>
                <a:ext cx="71587" cy="77257"/>
              </a:xfrm>
              <a:custGeom>
                <a:avLst/>
                <a:gdLst>
                  <a:gd name="T0" fmla="*/ 30 w 237"/>
                  <a:gd name="T1" fmla="*/ 80 h 253"/>
                  <a:gd name="T2" fmla="*/ 24 w 237"/>
                  <a:gd name="T3" fmla="*/ 52 h 253"/>
                  <a:gd name="T4" fmla="*/ 21 w 237"/>
                  <a:gd name="T5" fmla="*/ 44 h 253"/>
                  <a:gd name="T6" fmla="*/ 59 w 237"/>
                  <a:gd name="T7" fmla="*/ 41 h 253"/>
                  <a:gd name="T8" fmla="*/ 99 w 237"/>
                  <a:gd name="T9" fmla="*/ 27 h 253"/>
                  <a:gd name="T10" fmla="*/ 133 w 237"/>
                  <a:gd name="T11" fmla="*/ 5 h 253"/>
                  <a:gd name="T12" fmla="*/ 139 w 237"/>
                  <a:gd name="T13" fmla="*/ 0 h 253"/>
                  <a:gd name="T14" fmla="*/ 160 w 237"/>
                  <a:gd name="T15" fmla="*/ 28 h 253"/>
                  <a:gd name="T16" fmla="*/ 119 w 237"/>
                  <a:gd name="T17" fmla="*/ 51 h 253"/>
                  <a:gd name="T18" fmla="*/ 77 w 237"/>
                  <a:gd name="T19" fmla="*/ 68 h 253"/>
                  <a:gd name="T20" fmla="*/ 30 w 237"/>
                  <a:gd name="T21" fmla="*/ 80 h 253"/>
                  <a:gd name="T22" fmla="*/ 26 w 237"/>
                  <a:gd name="T23" fmla="*/ 133 h 253"/>
                  <a:gd name="T24" fmla="*/ 47 w 237"/>
                  <a:gd name="T25" fmla="*/ 127 h 253"/>
                  <a:gd name="T26" fmla="*/ 73 w 237"/>
                  <a:gd name="T27" fmla="*/ 116 h 253"/>
                  <a:gd name="T28" fmla="*/ 101 w 237"/>
                  <a:gd name="T29" fmla="*/ 101 h 253"/>
                  <a:gd name="T30" fmla="*/ 118 w 237"/>
                  <a:gd name="T31" fmla="*/ 88 h 253"/>
                  <a:gd name="T32" fmla="*/ 123 w 237"/>
                  <a:gd name="T33" fmla="*/ 83 h 253"/>
                  <a:gd name="T34" fmla="*/ 143 w 237"/>
                  <a:gd name="T35" fmla="*/ 116 h 253"/>
                  <a:gd name="T36" fmla="*/ 132 w 237"/>
                  <a:gd name="T37" fmla="*/ 122 h 253"/>
                  <a:gd name="T38" fmla="*/ 112 w 237"/>
                  <a:gd name="T39" fmla="*/ 131 h 253"/>
                  <a:gd name="T40" fmla="*/ 83 w 237"/>
                  <a:gd name="T41" fmla="*/ 144 h 253"/>
                  <a:gd name="T42" fmla="*/ 48 w 237"/>
                  <a:gd name="T43" fmla="*/ 155 h 253"/>
                  <a:gd name="T44" fmla="*/ 133 w 237"/>
                  <a:gd name="T45" fmla="*/ 197 h 253"/>
                  <a:gd name="T46" fmla="*/ 130 w 237"/>
                  <a:gd name="T47" fmla="*/ 171 h 253"/>
                  <a:gd name="T48" fmla="*/ 127 w 237"/>
                  <a:gd name="T49" fmla="*/ 155 h 253"/>
                  <a:gd name="T50" fmla="*/ 152 w 237"/>
                  <a:gd name="T51" fmla="*/ 156 h 253"/>
                  <a:gd name="T52" fmla="*/ 159 w 237"/>
                  <a:gd name="T53" fmla="*/ 155 h 253"/>
                  <a:gd name="T54" fmla="*/ 171 w 237"/>
                  <a:gd name="T55" fmla="*/ 247 h 253"/>
                  <a:gd name="T56" fmla="*/ 143 w 237"/>
                  <a:gd name="T57" fmla="*/ 251 h 253"/>
                  <a:gd name="T58" fmla="*/ 134 w 237"/>
                  <a:gd name="T59" fmla="*/ 253 h 253"/>
                  <a:gd name="T60" fmla="*/ 135 w 237"/>
                  <a:gd name="T61" fmla="*/ 243 h 253"/>
                  <a:gd name="T62" fmla="*/ 134 w 237"/>
                  <a:gd name="T63" fmla="*/ 226 h 253"/>
                  <a:gd name="T64" fmla="*/ 72 w 237"/>
                  <a:gd name="T65" fmla="*/ 198 h 253"/>
                  <a:gd name="T66" fmla="*/ 22 w 237"/>
                  <a:gd name="T67" fmla="*/ 177 h 253"/>
                  <a:gd name="T68" fmla="*/ 0 w 237"/>
                  <a:gd name="T69" fmla="*/ 170 h 253"/>
                  <a:gd name="T70" fmla="*/ 3 w 237"/>
                  <a:gd name="T71" fmla="*/ 144 h 253"/>
                  <a:gd name="T72" fmla="*/ 3 w 237"/>
                  <a:gd name="T73" fmla="*/ 135 h 253"/>
                  <a:gd name="T74" fmla="*/ 26 w 237"/>
                  <a:gd name="T75" fmla="*/ 133 h 253"/>
                  <a:gd name="T76" fmla="*/ 188 w 237"/>
                  <a:gd name="T77" fmla="*/ 22 h 253"/>
                  <a:gd name="T78" fmla="*/ 217 w 237"/>
                  <a:gd name="T79" fmla="*/ 39 h 253"/>
                  <a:gd name="T80" fmla="*/ 212 w 237"/>
                  <a:gd name="T81" fmla="*/ 47 h 253"/>
                  <a:gd name="T82" fmla="*/ 208 w 237"/>
                  <a:gd name="T83" fmla="*/ 57 h 253"/>
                  <a:gd name="T84" fmla="*/ 204 w 237"/>
                  <a:gd name="T85" fmla="*/ 80 h 253"/>
                  <a:gd name="T86" fmla="*/ 206 w 237"/>
                  <a:gd name="T87" fmla="*/ 110 h 253"/>
                  <a:gd name="T88" fmla="*/ 215 w 237"/>
                  <a:gd name="T89" fmla="*/ 132 h 253"/>
                  <a:gd name="T90" fmla="*/ 222 w 237"/>
                  <a:gd name="T91" fmla="*/ 144 h 253"/>
                  <a:gd name="T92" fmla="*/ 237 w 237"/>
                  <a:gd name="T93" fmla="*/ 159 h 253"/>
                  <a:gd name="T94" fmla="*/ 227 w 237"/>
                  <a:gd name="T95" fmla="*/ 163 h 253"/>
                  <a:gd name="T96" fmla="*/ 204 w 237"/>
                  <a:gd name="T97" fmla="*/ 178 h 253"/>
                  <a:gd name="T98" fmla="*/ 183 w 237"/>
                  <a:gd name="T99" fmla="*/ 141 h 253"/>
                  <a:gd name="T100" fmla="*/ 173 w 237"/>
                  <a:gd name="T101" fmla="*/ 106 h 253"/>
                  <a:gd name="T102" fmla="*/ 173 w 237"/>
                  <a:gd name="T103" fmla="*/ 75 h 253"/>
                  <a:gd name="T104" fmla="*/ 177 w 237"/>
                  <a:gd name="T105" fmla="*/ 51 h 253"/>
                  <a:gd name="T106" fmla="*/ 188 w 237"/>
                  <a:gd name="T107" fmla="*/ 2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7" h="253">
                    <a:moveTo>
                      <a:pt x="30" y="80"/>
                    </a:moveTo>
                    <a:cubicBezTo>
                      <a:pt x="28" y="67"/>
                      <a:pt x="26" y="57"/>
                      <a:pt x="24" y="52"/>
                    </a:cubicBezTo>
                    <a:cubicBezTo>
                      <a:pt x="21" y="44"/>
                      <a:pt x="21" y="44"/>
                      <a:pt x="21" y="44"/>
                    </a:cubicBezTo>
                    <a:cubicBezTo>
                      <a:pt x="32" y="46"/>
                      <a:pt x="44" y="45"/>
                      <a:pt x="59" y="41"/>
                    </a:cubicBezTo>
                    <a:cubicBezTo>
                      <a:pt x="73" y="37"/>
                      <a:pt x="86" y="32"/>
                      <a:pt x="99" y="27"/>
                    </a:cubicBezTo>
                    <a:cubicBezTo>
                      <a:pt x="112" y="20"/>
                      <a:pt x="123" y="13"/>
                      <a:pt x="133" y="5"/>
                    </a:cubicBezTo>
                    <a:cubicBezTo>
                      <a:pt x="139" y="0"/>
                      <a:pt x="139" y="0"/>
                      <a:pt x="139" y="0"/>
                    </a:cubicBezTo>
                    <a:cubicBezTo>
                      <a:pt x="145" y="10"/>
                      <a:pt x="152" y="19"/>
                      <a:pt x="160" y="28"/>
                    </a:cubicBezTo>
                    <a:cubicBezTo>
                      <a:pt x="144" y="37"/>
                      <a:pt x="130" y="45"/>
                      <a:pt x="119" y="51"/>
                    </a:cubicBezTo>
                    <a:cubicBezTo>
                      <a:pt x="108" y="57"/>
                      <a:pt x="94" y="63"/>
                      <a:pt x="77" y="68"/>
                    </a:cubicBezTo>
                    <a:cubicBezTo>
                      <a:pt x="59" y="73"/>
                      <a:pt x="44" y="77"/>
                      <a:pt x="30" y="80"/>
                    </a:cubicBezTo>
                    <a:close/>
                    <a:moveTo>
                      <a:pt x="26" y="133"/>
                    </a:moveTo>
                    <a:cubicBezTo>
                      <a:pt x="31" y="132"/>
                      <a:pt x="38" y="130"/>
                      <a:pt x="47" y="127"/>
                    </a:cubicBezTo>
                    <a:cubicBezTo>
                      <a:pt x="55" y="124"/>
                      <a:pt x="64" y="120"/>
                      <a:pt x="73" y="116"/>
                    </a:cubicBezTo>
                    <a:cubicBezTo>
                      <a:pt x="82" y="112"/>
                      <a:pt x="92" y="107"/>
                      <a:pt x="101" y="101"/>
                    </a:cubicBezTo>
                    <a:cubicBezTo>
                      <a:pt x="110" y="94"/>
                      <a:pt x="116" y="90"/>
                      <a:pt x="118" y="88"/>
                    </a:cubicBezTo>
                    <a:cubicBezTo>
                      <a:pt x="123" y="83"/>
                      <a:pt x="123" y="83"/>
                      <a:pt x="123" y="83"/>
                    </a:cubicBezTo>
                    <a:cubicBezTo>
                      <a:pt x="129" y="95"/>
                      <a:pt x="136" y="106"/>
                      <a:pt x="143" y="116"/>
                    </a:cubicBezTo>
                    <a:cubicBezTo>
                      <a:pt x="138" y="119"/>
                      <a:pt x="134" y="120"/>
                      <a:pt x="132" y="122"/>
                    </a:cubicBezTo>
                    <a:cubicBezTo>
                      <a:pt x="112" y="131"/>
                      <a:pt x="112" y="131"/>
                      <a:pt x="112" y="131"/>
                    </a:cubicBezTo>
                    <a:cubicBezTo>
                      <a:pt x="102" y="136"/>
                      <a:pt x="92" y="140"/>
                      <a:pt x="83" y="144"/>
                    </a:cubicBezTo>
                    <a:cubicBezTo>
                      <a:pt x="73" y="147"/>
                      <a:pt x="62" y="151"/>
                      <a:pt x="48" y="155"/>
                    </a:cubicBezTo>
                    <a:cubicBezTo>
                      <a:pt x="76" y="170"/>
                      <a:pt x="105" y="184"/>
                      <a:pt x="133" y="197"/>
                    </a:cubicBezTo>
                    <a:cubicBezTo>
                      <a:pt x="132" y="184"/>
                      <a:pt x="131" y="175"/>
                      <a:pt x="130" y="171"/>
                    </a:cubicBezTo>
                    <a:cubicBezTo>
                      <a:pt x="127" y="155"/>
                      <a:pt x="127" y="155"/>
                      <a:pt x="127" y="155"/>
                    </a:cubicBezTo>
                    <a:cubicBezTo>
                      <a:pt x="140" y="156"/>
                      <a:pt x="148" y="157"/>
                      <a:pt x="152" y="156"/>
                    </a:cubicBezTo>
                    <a:cubicBezTo>
                      <a:pt x="159" y="155"/>
                      <a:pt x="159" y="155"/>
                      <a:pt x="159" y="155"/>
                    </a:cubicBezTo>
                    <a:cubicBezTo>
                      <a:pt x="164" y="193"/>
                      <a:pt x="168" y="223"/>
                      <a:pt x="171" y="247"/>
                    </a:cubicBezTo>
                    <a:cubicBezTo>
                      <a:pt x="153" y="249"/>
                      <a:pt x="144" y="251"/>
                      <a:pt x="143" y="251"/>
                    </a:cubicBezTo>
                    <a:cubicBezTo>
                      <a:pt x="134" y="253"/>
                      <a:pt x="134" y="253"/>
                      <a:pt x="134" y="253"/>
                    </a:cubicBezTo>
                    <a:cubicBezTo>
                      <a:pt x="134" y="249"/>
                      <a:pt x="135" y="246"/>
                      <a:pt x="135" y="243"/>
                    </a:cubicBezTo>
                    <a:cubicBezTo>
                      <a:pt x="135" y="240"/>
                      <a:pt x="135" y="234"/>
                      <a:pt x="134" y="226"/>
                    </a:cubicBezTo>
                    <a:cubicBezTo>
                      <a:pt x="120" y="219"/>
                      <a:pt x="99" y="210"/>
                      <a:pt x="72" y="198"/>
                    </a:cubicBezTo>
                    <a:cubicBezTo>
                      <a:pt x="45" y="187"/>
                      <a:pt x="28" y="180"/>
                      <a:pt x="22" y="177"/>
                    </a:cubicBezTo>
                    <a:cubicBezTo>
                      <a:pt x="16" y="175"/>
                      <a:pt x="8" y="173"/>
                      <a:pt x="0" y="170"/>
                    </a:cubicBezTo>
                    <a:cubicBezTo>
                      <a:pt x="3" y="158"/>
                      <a:pt x="4" y="149"/>
                      <a:pt x="3" y="144"/>
                    </a:cubicBezTo>
                    <a:cubicBezTo>
                      <a:pt x="3" y="135"/>
                      <a:pt x="3" y="135"/>
                      <a:pt x="3" y="135"/>
                    </a:cubicBezTo>
                    <a:cubicBezTo>
                      <a:pt x="13" y="135"/>
                      <a:pt x="21" y="134"/>
                      <a:pt x="26" y="133"/>
                    </a:cubicBezTo>
                    <a:close/>
                    <a:moveTo>
                      <a:pt x="188" y="22"/>
                    </a:moveTo>
                    <a:cubicBezTo>
                      <a:pt x="196" y="28"/>
                      <a:pt x="206" y="34"/>
                      <a:pt x="217" y="39"/>
                    </a:cubicBezTo>
                    <a:cubicBezTo>
                      <a:pt x="215" y="42"/>
                      <a:pt x="214" y="45"/>
                      <a:pt x="212" y="47"/>
                    </a:cubicBezTo>
                    <a:cubicBezTo>
                      <a:pt x="211" y="50"/>
                      <a:pt x="209" y="53"/>
                      <a:pt x="208" y="57"/>
                    </a:cubicBezTo>
                    <a:cubicBezTo>
                      <a:pt x="206" y="61"/>
                      <a:pt x="205" y="69"/>
                      <a:pt x="204" y="80"/>
                    </a:cubicBezTo>
                    <a:cubicBezTo>
                      <a:pt x="202" y="91"/>
                      <a:pt x="203" y="101"/>
                      <a:pt x="206" y="110"/>
                    </a:cubicBezTo>
                    <a:cubicBezTo>
                      <a:pt x="209" y="120"/>
                      <a:pt x="212" y="127"/>
                      <a:pt x="215" y="132"/>
                    </a:cubicBezTo>
                    <a:cubicBezTo>
                      <a:pt x="217" y="137"/>
                      <a:pt x="220" y="141"/>
                      <a:pt x="222" y="144"/>
                    </a:cubicBezTo>
                    <a:cubicBezTo>
                      <a:pt x="225" y="147"/>
                      <a:pt x="229" y="152"/>
                      <a:pt x="237" y="159"/>
                    </a:cubicBezTo>
                    <a:cubicBezTo>
                      <a:pt x="233" y="160"/>
                      <a:pt x="230" y="162"/>
                      <a:pt x="227" y="163"/>
                    </a:cubicBezTo>
                    <a:cubicBezTo>
                      <a:pt x="224" y="165"/>
                      <a:pt x="216" y="170"/>
                      <a:pt x="204" y="178"/>
                    </a:cubicBezTo>
                    <a:cubicBezTo>
                      <a:pt x="195" y="166"/>
                      <a:pt x="188" y="154"/>
                      <a:pt x="183" y="141"/>
                    </a:cubicBezTo>
                    <a:cubicBezTo>
                      <a:pt x="178" y="128"/>
                      <a:pt x="174" y="116"/>
                      <a:pt x="173" y="106"/>
                    </a:cubicBezTo>
                    <a:cubicBezTo>
                      <a:pt x="172" y="95"/>
                      <a:pt x="172" y="85"/>
                      <a:pt x="173" y="75"/>
                    </a:cubicBezTo>
                    <a:cubicBezTo>
                      <a:pt x="175" y="65"/>
                      <a:pt x="176" y="57"/>
                      <a:pt x="177" y="51"/>
                    </a:cubicBezTo>
                    <a:cubicBezTo>
                      <a:pt x="179" y="45"/>
                      <a:pt x="182" y="35"/>
                      <a:pt x="188"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0" name="Freeform 10"/>
              <p:cNvSpPr>
                <a:spLocks noEditPoints="1"/>
              </p:cNvSpPr>
              <p:nvPr/>
            </p:nvSpPr>
            <p:spPr bwMode="auto">
              <a:xfrm>
                <a:off x="3783545" y="639721"/>
                <a:ext cx="82927" cy="89306"/>
              </a:xfrm>
              <a:custGeom>
                <a:avLst/>
                <a:gdLst>
                  <a:gd name="T0" fmla="*/ 42 w 272"/>
                  <a:gd name="T1" fmla="*/ 140 h 294"/>
                  <a:gd name="T2" fmla="*/ 67 w 272"/>
                  <a:gd name="T3" fmla="*/ 117 h 294"/>
                  <a:gd name="T4" fmla="*/ 113 w 272"/>
                  <a:gd name="T5" fmla="*/ 165 h 294"/>
                  <a:gd name="T6" fmla="*/ 88 w 272"/>
                  <a:gd name="T7" fmla="*/ 189 h 294"/>
                  <a:gd name="T8" fmla="*/ 42 w 272"/>
                  <a:gd name="T9" fmla="*/ 140 h 294"/>
                  <a:gd name="T10" fmla="*/ 178 w 272"/>
                  <a:gd name="T11" fmla="*/ 128 h 294"/>
                  <a:gd name="T12" fmla="*/ 105 w 272"/>
                  <a:gd name="T13" fmla="*/ 51 h 294"/>
                  <a:gd name="T14" fmla="*/ 86 w 272"/>
                  <a:gd name="T15" fmla="*/ 30 h 294"/>
                  <a:gd name="T16" fmla="*/ 64 w 272"/>
                  <a:gd name="T17" fmla="*/ 49 h 294"/>
                  <a:gd name="T18" fmla="*/ 84 w 272"/>
                  <a:gd name="T19" fmla="*/ 70 h 294"/>
                  <a:gd name="T20" fmla="*/ 157 w 272"/>
                  <a:gd name="T21" fmla="*/ 147 h 294"/>
                  <a:gd name="T22" fmla="*/ 178 w 272"/>
                  <a:gd name="T23" fmla="*/ 171 h 294"/>
                  <a:gd name="T24" fmla="*/ 200 w 272"/>
                  <a:gd name="T25" fmla="*/ 150 h 294"/>
                  <a:gd name="T26" fmla="*/ 178 w 272"/>
                  <a:gd name="T27" fmla="*/ 128 h 294"/>
                  <a:gd name="T28" fmla="*/ 130 w 272"/>
                  <a:gd name="T29" fmla="*/ 43 h 294"/>
                  <a:gd name="T30" fmla="*/ 229 w 272"/>
                  <a:gd name="T31" fmla="*/ 148 h 294"/>
                  <a:gd name="T32" fmla="*/ 116 w 272"/>
                  <a:gd name="T33" fmla="*/ 253 h 294"/>
                  <a:gd name="T34" fmla="*/ 107 w 272"/>
                  <a:gd name="T35" fmla="*/ 257 h 294"/>
                  <a:gd name="T36" fmla="*/ 99 w 272"/>
                  <a:gd name="T37" fmla="*/ 252 h 294"/>
                  <a:gd name="T38" fmla="*/ 93 w 272"/>
                  <a:gd name="T39" fmla="*/ 245 h 294"/>
                  <a:gd name="T40" fmla="*/ 85 w 272"/>
                  <a:gd name="T41" fmla="*/ 236 h 294"/>
                  <a:gd name="T42" fmla="*/ 81 w 272"/>
                  <a:gd name="T43" fmla="*/ 245 h 294"/>
                  <a:gd name="T44" fmla="*/ 74 w 272"/>
                  <a:gd name="T45" fmla="*/ 257 h 294"/>
                  <a:gd name="T46" fmla="*/ 66 w 272"/>
                  <a:gd name="T47" fmla="*/ 267 h 294"/>
                  <a:gd name="T48" fmla="*/ 99 w 272"/>
                  <a:gd name="T49" fmla="*/ 291 h 294"/>
                  <a:gd name="T50" fmla="*/ 113 w 272"/>
                  <a:gd name="T51" fmla="*/ 293 h 294"/>
                  <a:gd name="T52" fmla="*/ 126 w 272"/>
                  <a:gd name="T53" fmla="*/ 284 h 294"/>
                  <a:gd name="T54" fmla="*/ 252 w 272"/>
                  <a:gd name="T55" fmla="*/ 168 h 294"/>
                  <a:gd name="T56" fmla="*/ 272 w 272"/>
                  <a:gd name="T57" fmla="*/ 151 h 294"/>
                  <a:gd name="T58" fmla="*/ 252 w 272"/>
                  <a:gd name="T59" fmla="*/ 131 h 294"/>
                  <a:gd name="T60" fmla="*/ 151 w 272"/>
                  <a:gd name="T61" fmla="*/ 24 h 294"/>
                  <a:gd name="T62" fmla="*/ 129 w 272"/>
                  <a:gd name="T63" fmla="*/ 0 h 294"/>
                  <a:gd name="T64" fmla="*/ 107 w 272"/>
                  <a:gd name="T65" fmla="*/ 20 h 294"/>
                  <a:gd name="T66" fmla="*/ 130 w 272"/>
                  <a:gd name="T67" fmla="*/ 43 h 294"/>
                  <a:gd name="T68" fmla="*/ 50 w 272"/>
                  <a:gd name="T69" fmla="*/ 92 h 294"/>
                  <a:gd name="T70" fmla="*/ 18 w 272"/>
                  <a:gd name="T71" fmla="*/ 121 h 294"/>
                  <a:gd name="T72" fmla="*/ 0 w 272"/>
                  <a:gd name="T73" fmla="*/ 137 h 294"/>
                  <a:gd name="T74" fmla="*/ 18 w 272"/>
                  <a:gd name="T75" fmla="*/ 155 h 294"/>
                  <a:gd name="T76" fmla="*/ 70 w 272"/>
                  <a:gd name="T77" fmla="*/ 210 h 294"/>
                  <a:gd name="T78" fmla="*/ 88 w 272"/>
                  <a:gd name="T79" fmla="*/ 231 h 294"/>
                  <a:gd name="T80" fmla="*/ 105 w 272"/>
                  <a:gd name="T81" fmla="*/ 213 h 294"/>
                  <a:gd name="T82" fmla="*/ 137 w 272"/>
                  <a:gd name="T83" fmla="*/ 184 h 294"/>
                  <a:gd name="T84" fmla="*/ 155 w 272"/>
                  <a:gd name="T85" fmla="*/ 169 h 294"/>
                  <a:gd name="T86" fmla="*/ 135 w 272"/>
                  <a:gd name="T87" fmla="*/ 150 h 294"/>
                  <a:gd name="T88" fmla="*/ 83 w 272"/>
                  <a:gd name="T89" fmla="*/ 94 h 294"/>
                  <a:gd name="T90" fmla="*/ 67 w 272"/>
                  <a:gd name="T91" fmla="*/ 76 h 294"/>
                  <a:gd name="T92" fmla="*/ 50 w 272"/>
                  <a:gd name="T93" fmla="*/ 9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2" h="294">
                    <a:moveTo>
                      <a:pt x="42" y="140"/>
                    </a:moveTo>
                    <a:cubicBezTo>
                      <a:pt x="67" y="117"/>
                      <a:pt x="67" y="117"/>
                      <a:pt x="67" y="117"/>
                    </a:cubicBezTo>
                    <a:cubicBezTo>
                      <a:pt x="113" y="165"/>
                      <a:pt x="113" y="165"/>
                      <a:pt x="113" y="165"/>
                    </a:cubicBezTo>
                    <a:cubicBezTo>
                      <a:pt x="88" y="189"/>
                      <a:pt x="88" y="189"/>
                      <a:pt x="88" y="189"/>
                    </a:cubicBezTo>
                    <a:lnTo>
                      <a:pt x="42" y="140"/>
                    </a:lnTo>
                    <a:close/>
                    <a:moveTo>
                      <a:pt x="178" y="128"/>
                    </a:moveTo>
                    <a:cubicBezTo>
                      <a:pt x="105" y="51"/>
                      <a:pt x="105" y="51"/>
                      <a:pt x="105" y="51"/>
                    </a:cubicBezTo>
                    <a:cubicBezTo>
                      <a:pt x="86" y="30"/>
                      <a:pt x="86" y="30"/>
                      <a:pt x="86" y="30"/>
                    </a:cubicBezTo>
                    <a:cubicBezTo>
                      <a:pt x="64" y="49"/>
                      <a:pt x="64" y="49"/>
                      <a:pt x="64" y="49"/>
                    </a:cubicBezTo>
                    <a:cubicBezTo>
                      <a:pt x="84" y="70"/>
                      <a:pt x="84" y="70"/>
                      <a:pt x="84" y="70"/>
                    </a:cubicBezTo>
                    <a:cubicBezTo>
                      <a:pt x="157" y="147"/>
                      <a:pt x="157" y="147"/>
                      <a:pt x="157" y="147"/>
                    </a:cubicBezTo>
                    <a:cubicBezTo>
                      <a:pt x="178" y="171"/>
                      <a:pt x="178" y="171"/>
                      <a:pt x="178" y="171"/>
                    </a:cubicBezTo>
                    <a:cubicBezTo>
                      <a:pt x="200" y="150"/>
                      <a:pt x="200" y="150"/>
                      <a:pt x="200" y="150"/>
                    </a:cubicBezTo>
                    <a:lnTo>
                      <a:pt x="178" y="128"/>
                    </a:lnTo>
                    <a:close/>
                    <a:moveTo>
                      <a:pt x="130" y="43"/>
                    </a:moveTo>
                    <a:cubicBezTo>
                      <a:pt x="229" y="148"/>
                      <a:pt x="229" y="148"/>
                      <a:pt x="229" y="148"/>
                    </a:cubicBezTo>
                    <a:cubicBezTo>
                      <a:pt x="116" y="253"/>
                      <a:pt x="116" y="253"/>
                      <a:pt x="116" y="253"/>
                    </a:cubicBezTo>
                    <a:cubicBezTo>
                      <a:pt x="112" y="256"/>
                      <a:pt x="109" y="257"/>
                      <a:pt x="107" y="257"/>
                    </a:cubicBezTo>
                    <a:cubicBezTo>
                      <a:pt x="106" y="258"/>
                      <a:pt x="103" y="256"/>
                      <a:pt x="99" y="252"/>
                    </a:cubicBezTo>
                    <a:cubicBezTo>
                      <a:pt x="98" y="251"/>
                      <a:pt x="96" y="248"/>
                      <a:pt x="93" y="245"/>
                    </a:cubicBezTo>
                    <a:cubicBezTo>
                      <a:pt x="90" y="242"/>
                      <a:pt x="87" y="239"/>
                      <a:pt x="85" y="236"/>
                    </a:cubicBezTo>
                    <a:cubicBezTo>
                      <a:pt x="81" y="245"/>
                      <a:pt x="81" y="245"/>
                      <a:pt x="81" y="245"/>
                    </a:cubicBezTo>
                    <a:cubicBezTo>
                      <a:pt x="78" y="250"/>
                      <a:pt x="76" y="254"/>
                      <a:pt x="74" y="257"/>
                    </a:cubicBezTo>
                    <a:cubicBezTo>
                      <a:pt x="71" y="261"/>
                      <a:pt x="69" y="264"/>
                      <a:pt x="66" y="267"/>
                    </a:cubicBezTo>
                    <a:cubicBezTo>
                      <a:pt x="81" y="280"/>
                      <a:pt x="92" y="288"/>
                      <a:pt x="99" y="291"/>
                    </a:cubicBezTo>
                    <a:cubicBezTo>
                      <a:pt x="106" y="293"/>
                      <a:pt x="110" y="294"/>
                      <a:pt x="113" y="293"/>
                    </a:cubicBezTo>
                    <a:cubicBezTo>
                      <a:pt x="116" y="292"/>
                      <a:pt x="120" y="289"/>
                      <a:pt x="126" y="284"/>
                    </a:cubicBezTo>
                    <a:cubicBezTo>
                      <a:pt x="252" y="168"/>
                      <a:pt x="252" y="168"/>
                      <a:pt x="252" y="168"/>
                    </a:cubicBezTo>
                    <a:cubicBezTo>
                      <a:pt x="272" y="151"/>
                      <a:pt x="272" y="151"/>
                      <a:pt x="272" y="151"/>
                    </a:cubicBezTo>
                    <a:cubicBezTo>
                      <a:pt x="252" y="131"/>
                      <a:pt x="252" y="131"/>
                      <a:pt x="252" y="131"/>
                    </a:cubicBezTo>
                    <a:cubicBezTo>
                      <a:pt x="151" y="24"/>
                      <a:pt x="151" y="24"/>
                      <a:pt x="151" y="24"/>
                    </a:cubicBezTo>
                    <a:cubicBezTo>
                      <a:pt x="129" y="0"/>
                      <a:pt x="129" y="0"/>
                      <a:pt x="129" y="0"/>
                    </a:cubicBezTo>
                    <a:cubicBezTo>
                      <a:pt x="107" y="20"/>
                      <a:pt x="107" y="20"/>
                      <a:pt x="107" y="20"/>
                    </a:cubicBezTo>
                    <a:lnTo>
                      <a:pt x="130" y="43"/>
                    </a:lnTo>
                    <a:close/>
                    <a:moveTo>
                      <a:pt x="50" y="92"/>
                    </a:moveTo>
                    <a:cubicBezTo>
                      <a:pt x="18" y="121"/>
                      <a:pt x="18" y="121"/>
                      <a:pt x="18" y="121"/>
                    </a:cubicBezTo>
                    <a:cubicBezTo>
                      <a:pt x="0" y="137"/>
                      <a:pt x="0" y="137"/>
                      <a:pt x="0" y="137"/>
                    </a:cubicBezTo>
                    <a:cubicBezTo>
                      <a:pt x="18" y="155"/>
                      <a:pt x="18" y="155"/>
                      <a:pt x="18" y="155"/>
                    </a:cubicBezTo>
                    <a:cubicBezTo>
                      <a:pt x="70" y="210"/>
                      <a:pt x="70" y="210"/>
                      <a:pt x="70" y="210"/>
                    </a:cubicBezTo>
                    <a:cubicBezTo>
                      <a:pt x="88" y="231"/>
                      <a:pt x="88" y="231"/>
                      <a:pt x="88" y="231"/>
                    </a:cubicBezTo>
                    <a:cubicBezTo>
                      <a:pt x="105" y="213"/>
                      <a:pt x="105" y="213"/>
                      <a:pt x="105" y="213"/>
                    </a:cubicBezTo>
                    <a:cubicBezTo>
                      <a:pt x="137" y="184"/>
                      <a:pt x="137" y="184"/>
                      <a:pt x="137" y="184"/>
                    </a:cubicBezTo>
                    <a:cubicBezTo>
                      <a:pt x="155" y="169"/>
                      <a:pt x="155" y="169"/>
                      <a:pt x="155" y="169"/>
                    </a:cubicBezTo>
                    <a:cubicBezTo>
                      <a:pt x="135" y="150"/>
                      <a:pt x="135" y="150"/>
                      <a:pt x="135" y="150"/>
                    </a:cubicBezTo>
                    <a:cubicBezTo>
                      <a:pt x="83" y="94"/>
                      <a:pt x="83" y="94"/>
                      <a:pt x="83" y="94"/>
                    </a:cubicBezTo>
                    <a:cubicBezTo>
                      <a:pt x="67" y="76"/>
                      <a:pt x="67" y="76"/>
                      <a:pt x="67" y="76"/>
                    </a:cubicBezTo>
                    <a:lnTo>
                      <a:pt x="5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1" name="Freeform 11"/>
              <p:cNvSpPr>
                <a:spLocks/>
              </p:cNvSpPr>
              <p:nvPr/>
            </p:nvSpPr>
            <p:spPr bwMode="auto">
              <a:xfrm>
                <a:off x="3220776" y="749581"/>
                <a:ext cx="58829" cy="51032"/>
              </a:xfrm>
              <a:custGeom>
                <a:avLst/>
                <a:gdLst>
                  <a:gd name="T0" fmla="*/ 158 w 194"/>
                  <a:gd name="T1" fmla="*/ 147 h 167"/>
                  <a:gd name="T2" fmla="*/ 165 w 194"/>
                  <a:gd name="T3" fmla="*/ 154 h 167"/>
                  <a:gd name="T4" fmla="*/ 158 w 194"/>
                  <a:gd name="T5" fmla="*/ 167 h 167"/>
                  <a:gd name="T6" fmla="*/ 104 w 194"/>
                  <a:gd name="T7" fmla="*/ 156 h 167"/>
                  <a:gd name="T8" fmla="*/ 106 w 194"/>
                  <a:gd name="T9" fmla="*/ 139 h 167"/>
                  <a:gd name="T10" fmla="*/ 140 w 194"/>
                  <a:gd name="T11" fmla="*/ 131 h 167"/>
                  <a:gd name="T12" fmla="*/ 162 w 194"/>
                  <a:gd name="T13" fmla="*/ 111 h 167"/>
                  <a:gd name="T14" fmla="*/ 165 w 194"/>
                  <a:gd name="T15" fmla="*/ 93 h 167"/>
                  <a:gd name="T16" fmla="*/ 156 w 194"/>
                  <a:gd name="T17" fmla="*/ 81 h 167"/>
                  <a:gd name="T18" fmla="*/ 116 w 194"/>
                  <a:gd name="T19" fmla="*/ 107 h 167"/>
                  <a:gd name="T20" fmla="*/ 110 w 194"/>
                  <a:gd name="T21" fmla="*/ 114 h 167"/>
                  <a:gd name="T22" fmla="*/ 75 w 194"/>
                  <a:gd name="T23" fmla="*/ 141 h 167"/>
                  <a:gd name="T24" fmla="*/ 40 w 194"/>
                  <a:gd name="T25" fmla="*/ 137 h 167"/>
                  <a:gd name="T26" fmla="*/ 6 w 194"/>
                  <a:gd name="T27" fmla="*/ 102 h 167"/>
                  <a:gd name="T28" fmla="*/ 10 w 194"/>
                  <a:gd name="T29" fmla="*/ 55 h 167"/>
                  <a:gd name="T30" fmla="*/ 23 w 194"/>
                  <a:gd name="T31" fmla="*/ 35 h 167"/>
                  <a:gd name="T32" fmla="*/ 41 w 194"/>
                  <a:gd name="T33" fmla="*/ 20 h 167"/>
                  <a:gd name="T34" fmla="*/ 32 w 194"/>
                  <a:gd name="T35" fmla="*/ 13 h 167"/>
                  <a:gd name="T36" fmla="*/ 38 w 194"/>
                  <a:gd name="T37" fmla="*/ 0 h 167"/>
                  <a:gd name="T38" fmla="*/ 106 w 194"/>
                  <a:gd name="T39" fmla="*/ 12 h 167"/>
                  <a:gd name="T40" fmla="*/ 105 w 194"/>
                  <a:gd name="T41" fmla="*/ 31 h 167"/>
                  <a:gd name="T42" fmla="*/ 60 w 194"/>
                  <a:gd name="T43" fmla="*/ 39 h 167"/>
                  <a:gd name="T44" fmla="*/ 34 w 194"/>
                  <a:gd name="T45" fmla="*/ 63 h 167"/>
                  <a:gd name="T46" fmla="*/ 31 w 194"/>
                  <a:gd name="T47" fmla="*/ 84 h 167"/>
                  <a:gd name="T48" fmla="*/ 42 w 194"/>
                  <a:gd name="T49" fmla="*/ 99 h 167"/>
                  <a:gd name="T50" fmla="*/ 79 w 194"/>
                  <a:gd name="T51" fmla="*/ 78 h 167"/>
                  <a:gd name="T52" fmla="*/ 84 w 194"/>
                  <a:gd name="T53" fmla="*/ 72 h 167"/>
                  <a:gd name="T54" fmla="*/ 104 w 194"/>
                  <a:gd name="T55" fmla="*/ 52 h 167"/>
                  <a:gd name="T56" fmla="*/ 116 w 194"/>
                  <a:gd name="T57" fmla="*/ 42 h 167"/>
                  <a:gd name="T58" fmla="*/ 137 w 194"/>
                  <a:gd name="T59" fmla="*/ 37 h 167"/>
                  <a:gd name="T60" fmla="*/ 160 w 194"/>
                  <a:gd name="T61" fmla="*/ 43 h 167"/>
                  <a:gd name="T62" fmla="*/ 189 w 194"/>
                  <a:gd name="T63" fmla="*/ 75 h 167"/>
                  <a:gd name="T64" fmla="*/ 186 w 194"/>
                  <a:gd name="T65" fmla="*/ 118 h 167"/>
                  <a:gd name="T66" fmla="*/ 174 w 194"/>
                  <a:gd name="T67" fmla="*/ 135 h 167"/>
                  <a:gd name="T68" fmla="*/ 158 w 194"/>
                  <a:gd name="T69" fmla="*/ 14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67">
                    <a:moveTo>
                      <a:pt x="158" y="147"/>
                    </a:moveTo>
                    <a:cubicBezTo>
                      <a:pt x="165" y="154"/>
                      <a:pt x="165" y="154"/>
                      <a:pt x="165" y="154"/>
                    </a:cubicBezTo>
                    <a:cubicBezTo>
                      <a:pt x="158" y="167"/>
                      <a:pt x="158" y="167"/>
                      <a:pt x="158" y="167"/>
                    </a:cubicBezTo>
                    <a:cubicBezTo>
                      <a:pt x="104" y="156"/>
                      <a:pt x="104" y="156"/>
                      <a:pt x="104" y="156"/>
                    </a:cubicBezTo>
                    <a:cubicBezTo>
                      <a:pt x="106" y="139"/>
                      <a:pt x="106" y="139"/>
                      <a:pt x="106" y="139"/>
                    </a:cubicBezTo>
                    <a:cubicBezTo>
                      <a:pt x="119" y="139"/>
                      <a:pt x="130" y="136"/>
                      <a:pt x="140" y="131"/>
                    </a:cubicBezTo>
                    <a:cubicBezTo>
                      <a:pt x="150" y="126"/>
                      <a:pt x="157" y="120"/>
                      <a:pt x="162" y="111"/>
                    </a:cubicBezTo>
                    <a:cubicBezTo>
                      <a:pt x="165" y="104"/>
                      <a:pt x="166" y="98"/>
                      <a:pt x="165" y="93"/>
                    </a:cubicBezTo>
                    <a:cubicBezTo>
                      <a:pt x="163" y="88"/>
                      <a:pt x="160" y="84"/>
                      <a:pt x="156" y="81"/>
                    </a:cubicBezTo>
                    <a:cubicBezTo>
                      <a:pt x="147" y="77"/>
                      <a:pt x="134" y="86"/>
                      <a:pt x="116" y="107"/>
                    </a:cubicBezTo>
                    <a:cubicBezTo>
                      <a:pt x="114" y="110"/>
                      <a:pt x="112" y="112"/>
                      <a:pt x="110" y="114"/>
                    </a:cubicBezTo>
                    <a:cubicBezTo>
                      <a:pt x="97" y="129"/>
                      <a:pt x="85" y="138"/>
                      <a:pt x="75" y="141"/>
                    </a:cubicBezTo>
                    <a:cubicBezTo>
                      <a:pt x="64" y="144"/>
                      <a:pt x="53" y="143"/>
                      <a:pt x="40" y="137"/>
                    </a:cubicBezTo>
                    <a:cubicBezTo>
                      <a:pt x="23" y="128"/>
                      <a:pt x="11" y="117"/>
                      <a:pt x="6" y="102"/>
                    </a:cubicBezTo>
                    <a:cubicBezTo>
                      <a:pt x="0" y="87"/>
                      <a:pt x="1" y="71"/>
                      <a:pt x="10" y="55"/>
                    </a:cubicBezTo>
                    <a:cubicBezTo>
                      <a:pt x="13" y="47"/>
                      <a:pt x="18" y="41"/>
                      <a:pt x="23" y="35"/>
                    </a:cubicBezTo>
                    <a:cubicBezTo>
                      <a:pt x="28" y="30"/>
                      <a:pt x="34" y="25"/>
                      <a:pt x="41" y="20"/>
                    </a:cubicBezTo>
                    <a:cubicBezTo>
                      <a:pt x="32" y="13"/>
                      <a:pt x="32" y="13"/>
                      <a:pt x="32" y="13"/>
                    </a:cubicBezTo>
                    <a:cubicBezTo>
                      <a:pt x="38" y="0"/>
                      <a:pt x="38" y="0"/>
                      <a:pt x="38" y="0"/>
                    </a:cubicBezTo>
                    <a:cubicBezTo>
                      <a:pt x="106" y="12"/>
                      <a:pt x="106" y="12"/>
                      <a:pt x="106" y="12"/>
                    </a:cubicBezTo>
                    <a:cubicBezTo>
                      <a:pt x="105" y="31"/>
                      <a:pt x="105" y="31"/>
                      <a:pt x="105" y="31"/>
                    </a:cubicBezTo>
                    <a:cubicBezTo>
                      <a:pt x="87" y="31"/>
                      <a:pt x="73" y="33"/>
                      <a:pt x="60" y="39"/>
                    </a:cubicBezTo>
                    <a:cubicBezTo>
                      <a:pt x="48" y="44"/>
                      <a:pt x="39" y="52"/>
                      <a:pt x="34" y="63"/>
                    </a:cubicBezTo>
                    <a:cubicBezTo>
                      <a:pt x="30" y="70"/>
                      <a:pt x="29" y="77"/>
                      <a:pt x="31" y="84"/>
                    </a:cubicBezTo>
                    <a:cubicBezTo>
                      <a:pt x="33" y="91"/>
                      <a:pt x="37" y="96"/>
                      <a:pt x="42" y="99"/>
                    </a:cubicBezTo>
                    <a:cubicBezTo>
                      <a:pt x="51" y="102"/>
                      <a:pt x="63" y="96"/>
                      <a:pt x="79" y="78"/>
                    </a:cubicBezTo>
                    <a:cubicBezTo>
                      <a:pt x="81" y="75"/>
                      <a:pt x="83" y="73"/>
                      <a:pt x="84" y="72"/>
                    </a:cubicBezTo>
                    <a:cubicBezTo>
                      <a:pt x="92" y="63"/>
                      <a:pt x="99" y="57"/>
                      <a:pt x="104" y="52"/>
                    </a:cubicBezTo>
                    <a:cubicBezTo>
                      <a:pt x="109" y="47"/>
                      <a:pt x="113" y="43"/>
                      <a:pt x="116" y="42"/>
                    </a:cubicBezTo>
                    <a:cubicBezTo>
                      <a:pt x="123" y="39"/>
                      <a:pt x="130" y="37"/>
                      <a:pt x="137" y="37"/>
                    </a:cubicBezTo>
                    <a:cubicBezTo>
                      <a:pt x="145" y="38"/>
                      <a:pt x="152" y="39"/>
                      <a:pt x="160" y="43"/>
                    </a:cubicBezTo>
                    <a:cubicBezTo>
                      <a:pt x="175" y="50"/>
                      <a:pt x="184" y="61"/>
                      <a:pt x="189" y="75"/>
                    </a:cubicBezTo>
                    <a:cubicBezTo>
                      <a:pt x="194" y="89"/>
                      <a:pt x="193" y="104"/>
                      <a:pt x="186" y="118"/>
                    </a:cubicBezTo>
                    <a:cubicBezTo>
                      <a:pt x="183" y="125"/>
                      <a:pt x="179" y="130"/>
                      <a:pt x="174" y="135"/>
                    </a:cubicBezTo>
                    <a:cubicBezTo>
                      <a:pt x="170" y="139"/>
                      <a:pt x="164" y="143"/>
                      <a:pt x="158"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2" name="Freeform 12"/>
              <p:cNvSpPr>
                <a:spLocks/>
              </p:cNvSpPr>
              <p:nvPr/>
            </p:nvSpPr>
            <p:spPr bwMode="auto">
              <a:xfrm>
                <a:off x="3203765" y="800613"/>
                <a:ext cx="61664" cy="48197"/>
              </a:xfrm>
              <a:custGeom>
                <a:avLst/>
                <a:gdLst>
                  <a:gd name="T0" fmla="*/ 203 w 203"/>
                  <a:gd name="T1" fmla="*/ 34 h 160"/>
                  <a:gd name="T2" fmla="*/ 162 w 203"/>
                  <a:gd name="T3" fmla="*/ 159 h 160"/>
                  <a:gd name="T4" fmla="*/ 105 w 203"/>
                  <a:gd name="T5" fmla="*/ 160 h 160"/>
                  <a:gd name="T6" fmla="*/ 103 w 203"/>
                  <a:gd name="T7" fmla="*/ 143 h 160"/>
                  <a:gd name="T8" fmla="*/ 137 w 203"/>
                  <a:gd name="T9" fmla="*/ 133 h 160"/>
                  <a:gd name="T10" fmla="*/ 153 w 203"/>
                  <a:gd name="T11" fmla="*/ 111 h 160"/>
                  <a:gd name="T12" fmla="*/ 153 w 203"/>
                  <a:gd name="T13" fmla="*/ 109 h 160"/>
                  <a:gd name="T14" fmla="*/ 58 w 203"/>
                  <a:gd name="T15" fmla="*/ 79 h 160"/>
                  <a:gd name="T16" fmla="*/ 32 w 203"/>
                  <a:gd name="T17" fmla="*/ 74 h 160"/>
                  <a:gd name="T18" fmla="*/ 21 w 203"/>
                  <a:gd name="T19" fmla="*/ 87 h 160"/>
                  <a:gd name="T20" fmla="*/ 0 w 203"/>
                  <a:gd name="T21" fmla="*/ 80 h 160"/>
                  <a:gd name="T22" fmla="*/ 25 w 203"/>
                  <a:gd name="T23" fmla="*/ 5 h 160"/>
                  <a:gd name="T24" fmla="*/ 46 w 203"/>
                  <a:gd name="T25" fmla="*/ 11 h 160"/>
                  <a:gd name="T26" fmla="*/ 47 w 203"/>
                  <a:gd name="T27" fmla="*/ 27 h 160"/>
                  <a:gd name="T28" fmla="*/ 71 w 203"/>
                  <a:gd name="T29" fmla="*/ 39 h 160"/>
                  <a:gd name="T30" fmla="*/ 166 w 203"/>
                  <a:gd name="T31" fmla="*/ 69 h 160"/>
                  <a:gd name="T32" fmla="*/ 167 w 203"/>
                  <a:gd name="T33" fmla="*/ 67 h 160"/>
                  <a:gd name="T34" fmla="*/ 167 w 203"/>
                  <a:gd name="T35" fmla="*/ 40 h 160"/>
                  <a:gd name="T36" fmla="*/ 145 w 203"/>
                  <a:gd name="T37" fmla="*/ 12 h 160"/>
                  <a:gd name="T38" fmla="*/ 157 w 203"/>
                  <a:gd name="T39" fmla="*/ 0 h 160"/>
                  <a:gd name="T40" fmla="*/ 203 w 203"/>
                  <a:gd name="T41" fmla="*/ 3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160">
                    <a:moveTo>
                      <a:pt x="203" y="34"/>
                    </a:moveTo>
                    <a:cubicBezTo>
                      <a:pt x="162" y="159"/>
                      <a:pt x="162" y="159"/>
                      <a:pt x="162" y="159"/>
                    </a:cubicBezTo>
                    <a:cubicBezTo>
                      <a:pt x="105" y="160"/>
                      <a:pt x="105" y="160"/>
                      <a:pt x="105" y="160"/>
                    </a:cubicBezTo>
                    <a:cubicBezTo>
                      <a:pt x="103" y="143"/>
                      <a:pt x="103" y="143"/>
                      <a:pt x="103" y="143"/>
                    </a:cubicBezTo>
                    <a:cubicBezTo>
                      <a:pt x="118" y="141"/>
                      <a:pt x="129" y="138"/>
                      <a:pt x="137" y="133"/>
                    </a:cubicBezTo>
                    <a:cubicBezTo>
                      <a:pt x="144" y="128"/>
                      <a:pt x="149" y="121"/>
                      <a:pt x="153" y="111"/>
                    </a:cubicBezTo>
                    <a:cubicBezTo>
                      <a:pt x="153" y="109"/>
                      <a:pt x="153" y="109"/>
                      <a:pt x="153" y="109"/>
                    </a:cubicBezTo>
                    <a:cubicBezTo>
                      <a:pt x="58" y="79"/>
                      <a:pt x="58" y="79"/>
                      <a:pt x="58" y="79"/>
                    </a:cubicBezTo>
                    <a:cubicBezTo>
                      <a:pt x="45" y="74"/>
                      <a:pt x="36" y="73"/>
                      <a:pt x="32" y="74"/>
                    </a:cubicBezTo>
                    <a:cubicBezTo>
                      <a:pt x="27" y="76"/>
                      <a:pt x="24" y="80"/>
                      <a:pt x="21" y="87"/>
                    </a:cubicBezTo>
                    <a:cubicBezTo>
                      <a:pt x="0" y="80"/>
                      <a:pt x="0" y="80"/>
                      <a:pt x="0" y="80"/>
                    </a:cubicBezTo>
                    <a:cubicBezTo>
                      <a:pt x="25" y="5"/>
                      <a:pt x="25" y="5"/>
                      <a:pt x="25" y="5"/>
                    </a:cubicBezTo>
                    <a:cubicBezTo>
                      <a:pt x="46" y="11"/>
                      <a:pt x="46" y="11"/>
                      <a:pt x="46" y="11"/>
                    </a:cubicBezTo>
                    <a:cubicBezTo>
                      <a:pt x="44" y="18"/>
                      <a:pt x="44" y="24"/>
                      <a:pt x="47" y="27"/>
                    </a:cubicBezTo>
                    <a:cubicBezTo>
                      <a:pt x="50" y="31"/>
                      <a:pt x="58" y="35"/>
                      <a:pt x="71" y="39"/>
                    </a:cubicBezTo>
                    <a:cubicBezTo>
                      <a:pt x="166" y="69"/>
                      <a:pt x="166" y="69"/>
                      <a:pt x="166" y="69"/>
                    </a:cubicBezTo>
                    <a:cubicBezTo>
                      <a:pt x="167" y="67"/>
                      <a:pt x="167" y="67"/>
                      <a:pt x="167" y="67"/>
                    </a:cubicBezTo>
                    <a:cubicBezTo>
                      <a:pt x="170" y="57"/>
                      <a:pt x="170" y="48"/>
                      <a:pt x="167" y="40"/>
                    </a:cubicBezTo>
                    <a:cubicBezTo>
                      <a:pt x="164" y="31"/>
                      <a:pt x="157" y="22"/>
                      <a:pt x="145" y="12"/>
                    </a:cubicBezTo>
                    <a:cubicBezTo>
                      <a:pt x="157" y="0"/>
                      <a:pt x="157" y="0"/>
                      <a:pt x="157" y="0"/>
                    </a:cubicBezTo>
                    <a:lnTo>
                      <a:pt x="203"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3" name="Freeform 13"/>
              <p:cNvSpPr>
                <a:spLocks noEditPoints="1"/>
              </p:cNvSpPr>
              <p:nvPr/>
            </p:nvSpPr>
            <p:spPr bwMode="auto">
              <a:xfrm>
                <a:off x="3191716" y="836052"/>
                <a:ext cx="59537" cy="53158"/>
              </a:xfrm>
              <a:custGeom>
                <a:avLst/>
                <a:gdLst>
                  <a:gd name="T0" fmla="*/ 100 w 195"/>
                  <a:gd name="T1" fmla="*/ 111 h 175"/>
                  <a:gd name="T2" fmla="*/ 105 w 195"/>
                  <a:gd name="T3" fmla="*/ 79 h 175"/>
                  <a:gd name="T4" fmla="*/ 153 w 195"/>
                  <a:gd name="T5" fmla="*/ 106 h 175"/>
                  <a:gd name="T6" fmla="*/ 100 w 195"/>
                  <a:gd name="T7" fmla="*/ 111 h 175"/>
                  <a:gd name="T8" fmla="*/ 80 w 195"/>
                  <a:gd name="T9" fmla="*/ 36 h 175"/>
                  <a:gd name="T10" fmla="*/ 77 w 195"/>
                  <a:gd name="T11" fmla="*/ 34 h 175"/>
                  <a:gd name="T12" fmla="*/ 55 w 195"/>
                  <a:gd name="T13" fmla="*/ 4 h 175"/>
                  <a:gd name="T14" fmla="*/ 33 w 195"/>
                  <a:gd name="T15" fmla="*/ 0 h 175"/>
                  <a:gd name="T16" fmla="*/ 21 w 195"/>
                  <a:gd name="T17" fmla="*/ 65 h 175"/>
                  <a:gd name="T18" fmla="*/ 42 w 195"/>
                  <a:gd name="T19" fmla="*/ 69 h 175"/>
                  <a:gd name="T20" fmla="*/ 47 w 195"/>
                  <a:gd name="T21" fmla="*/ 56 h 175"/>
                  <a:gd name="T22" fmla="*/ 58 w 195"/>
                  <a:gd name="T23" fmla="*/ 54 h 175"/>
                  <a:gd name="T24" fmla="*/ 60 w 195"/>
                  <a:gd name="T25" fmla="*/ 55 h 175"/>
                  <a:gd name="T26" fmla="*/ 63 w 195"/>
                  <a:gd name="T27" fmla="*/ 56 h 175"/>
                  <a:gd name="T28" fmla="*/ 86 w 195"/>
                  <a:gd name="T29" fmla="*/ 67 h 175"/>
                  <a:gd name="T30" fmla="*/ 76 w 195"/>
                  <a:gd name="T31" fmla="*/ 115 h 175"/>
                  <a:gd name="T32" fmla="*/ 51 w 195"/>
                  <a:gd name="T33" fmla="*/ 118 h 175"/>
                  <a:gd name="T34" fmla="*/ 47 w 195"/>
                  <a:gd name="T35" fmla="*/ 119 h 175"/>
                  <a:gd name="T36" fmla="*/ 43 w 195"/>
                  <a:gd name="T37" fmla="*/ 118 h 175"/>
                  <a:gd name="T38" fmla="*/ 36 w 195"/>
                  <a:gd name="T39" fmla="*/ 113 h 175"/>
                  <a:gd name="T40" fmla="*/ 36 w 195"/>
                  <a:gd name="T41" fmla="*/ 101 h 175"/>
                  <a:gd name="T42" fmla="*/ 36 w 195"/>
                  <a:gd name="T43" fmla="*/ 99 h 175"/>
                  <a:gd name="T44" fmla="*/ 15 w 195"/>
                  <a:gd name="T45" fmla="*/ 95 h 175"/>
                  <a:gd name="T46" fmla="*/ 0 w 195"/>
                  <a:gd name="T47" fmla="*/ 171 h 175"/>
                  <a:gd name="T48" fmla="*/ 22 w 195"/>
                  <a:gd name="T49" fmla="*/ 175 h 175"/>
                  <a:gd name="T50" fmla="*/ 49 w 195"/>
                  <a:gd name="T51" fmla="*/ 159 h 175"/>
                  <a:gd name="T52" fmla="*/ 50 w 195"/>
                  <a:gd name="T53" fmla="*/ 159 h 175"/>
                  <a:gd name="T54" fmla="*/ 188 w 195"/>
                  <a:gd name="T55" fmla="*/ 139 h 175"/>
                  <a:gd name="T56" fmla="*/ 195 w 195"/>
                  <a:gd name="T57" fmla="*/ 103 h 175"/>
                  <a:gd name="T58" fmla="*/ 80 w 195"/>
                  <a:gd name="T59" fmla="*/ 3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75">
                    <a:moveTo>
                      <a:pt x="100" y="111"/>
                    </a:moveTo>
                    <a:cubicBezTo>
                      <a:pt x="105" y="79"/>
                      <a:pt x="105" y="79"/>
                      <a:pt x="105" y="79"/>
                    </a:cubicBezTo>
                    <a:cubicBezTo>
                      <a:pt x="153" y="106"/>
                      <a:pt x="153" y="106"/>
                      <a:pt x="153" y="106"/>
                    </a:cubicBezTo>
                    <a:lnTo>
                      <a:pt x="100" y="111"/>
                    </a:lnTo>
                    <a:close/>
                    <a:moveTo>
                      <a:pt x="80" y="36"/>
                    </a:moveTo>
                    <a:cubicBezTo>
                      <a:pt x="79" y="36"/>
                      <a:pt x="78" y="35"/>
                      <a:pt x="77" y="34"/>
                    </a:cubicBezTo>
                    <a:cubicBezTo>
                      <a:pt x="62" y="25"/>
                      <a:pt x="54" y="15"/>
                      <a:pt x="55" y="4"/>
                    </a:cubicBezTo>
                    <a:cubicBezTo>
                      <a:pt x="33" y="0"/>
                      <a:pt x="33" y="0"/>
                      <a:pt x="33" y="0"/>
                    </a:cubicBezTo>
                    <a:cubicBezTo>
                      <a:pt x="21" y="65"/>
                      <a:pt x="21" y="65"/>
                      <a:pt x="21" y="65"/>
                    </a:cubicBezTo>
                    <a:cubicBezTo>
                      <a:pt x="42" y="69"/>
                      <a:pt x="42" y="69"/>
                      <a:pt x="42" y="69"/>
                    </a:cubicBezTo>
                    <a:cubicBezTo>
                      <a:pt x="43" y="62"/>
                      <a:pt x="45" y="58"/>
                      <a:pt x="47" y="56"/>
                    </a:cubicBezTo>
                    <a:cubicBezTo>
                      <a:pt x="50" y="54"/>
                      <a:pt x="53" y="53"/>
                      <a:pt x="58" y="54"/>
                    </a:cubicBezTo>
                    <a:cubicBezTo>
                      <a:pt x="58" y="54"/>
                      <a:pt x="59" y="54"/>
                      <a:pt x="60" y="55"/>
                    </a:cubicBezTo>
                    <a:cubicBezTo>
                      <a:pt x="61" y="55"/>
                      <a:pt x="62" y="55"/>
                      <a:pt x="63" y="56"/>
                    </a:cubicBezTo>
                    <a:cubicBezTo>
                      <a:pt x="86" y="67"/>
                      <a:pt x="86" y="67"/>
                      <a:pt x="86" y="67"/>
                    </a:cubicBezTo>
                    <a:cubicBezTo>
                      <a:pt x="76" y="115"/>
                      <a:pt x="76" y="115"/>
                      <a:pt x="76" y="115"/>
                    </a:cubicBezTo>
                    <a:cubicBezTo>
                      <a:pt x="51" y="118"/>
                      <a:pt x="51" y="118"/>
                      <a:pt x="51" y="118"/>
                    </a:cubicBezTo>
                    <a:cubicBezTo>
                      <a:pt x="49" y="119"/>
                      <a:pt x="48" y="119"/>
                      <a:pt x="47" y="119"/>
                    </a:cubicBezTo>
                    <a:cubicBezTo>
                      <a:pt x="46" y="118"/>
                      <a:pt x="44" y="118"/>
                      <a:pt x="43" y="118"/>
                    </a:cubicBezTo>
                    <a:cubicBezTo>
                      <a:pt x="39" y="118"/>
                      <a:pt x="37" y="116"/>
                      <a:pt x="36" y="113"/>
                    </a:cubicBezTo>
                    <a:cubicBezTo>
                      <a:pt x="35" y="111"/>
                      <a:pt x="34" y="107"/>
                      <a:pt x="36" y="101"/>
                    </a:cubicBezTo>
                    <a:cubicBezTo>
                      <a:pt x="36" y="99"/>
                      <a:pt x="36" y="99"/>
                      <a:pt x="36" y="99"/>
                    </a:cubicBezTo>
                    <a:cubicBezTo>
                      <a:pt x="15" y="95"/>
                      <a:pt x="15" y="95"/>
                      <a:pt x="15" y="95"/>
                    </a:cubicBezTo>
                    <a:cubicBezTo>
                      <a:pt x="0" y="171"/>
                      <a:pt x="0" y="171"/>
                      <a:pt x="0" y="171"/>
                    </a:cubicBezTo>
                    <a:cubicBezTo>
                      <a:pt x="22" y="175"/>
                      <a:pt x="22" y="175"/>
                      <a:pt x="22" y="175"/>
                    </a:cubicBezTo>
                    <a:cubicBezTo>
                      <a:pt x="25" y="167"/>
                      <a:pt x="34" y="161"/>
                      <a:pt x="49" y="159"/>
                    </a:cubicBezTo>
                    <a:cubicBezTo>
                      <a:pt x="50" y="159"/>
                      <a:pt x="50" y="159"/>
                      <a:pt x="50" y="159"/>
                    </a:cubicBezTo>
                    <a:cubicBezTo>
                      <a:pt x="188" y="139"/>
                      <a:pt x="188" y="139"/>
                      <a:pt x="188" y="139"/>
                    </a:cubicBezTo>
                    <a:cubicBezTo>
                      <a:pt x="195" y="103"/>
                      <a:pt x="195" y="103"/>
                      <a:pt x="195" y="103"/>
                    </a:cubicBezTo>
                    <a:lnTo>
                      <a:pt x="8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4" name="Freeform 14"/>
              <p:cNvSpPr>
                <a:spLocks/>
              </p:cNvSpPr>
              <p:nvPr/>
            </p:nvSpPr>
            <p:spPr bwMode="auto">
              <a:xfrm>
                <a:off x="3191007" y="887084"/>
                <a:ext cx="55993" cy="51032"/>
              </a:xfrm>
              <a:custGeom>
                <a:avLst/>
                <a:gdLst>
                  <a:gd name="T0" fmla="*/ 183 w 183"/>
                  <a:gd name="T1" fmla="*/ 20 h 167"/>
                  <a:gd name="T2" fmla="*/ 177 w 183"/>
                  <a:gd name="T3" fmla="*/ 152 h 167"/>
                  <a:gd name="T4" fmla="*/ 121 w 183"/>
                  <a:gd name="T5" fmla="*/ 167 h 167"/>
                  <a:gd name="T6" fmla="*/ 115 w 183"/>
                  <a:gd name="T7" fmla="*/ 152 h 167"/>
                  <a:gd name="T8" fmla="*/ 145 w 183"/>
                  <a:gd name="T9" fmla="*/ 134 h 167"/>
                  <a:gd name="T10" fmla="*/ 155 w 183"/>
                  <a:gd name="T11" fmla="*/ 108 h 167"/>
                  <a:gd name="T12" fmla="*/ 155 w 183"/>
                  <a:gd name="T13" fmla="*/ 105 h 167"/>
                  <a:gd name="T14" fmla="*/ 55 w 183"/>
                  <a:gd name="T15" fmla="*/ 101 h 167"/>
                  <a:gd name="T16" fmla="*/ 28 w 183"/>
                  <a:gd name="T17" fmla="*/ 104 h 167"/>
                  <a:gd name="T18" fmla="*/ 22 w 183"/>
                  <a:gd name="T19" fmla="*/ 119 h 167"/>
                  <a:gd name="T20" fmla="*/ 0 w 183"/>
                  <a:gd name="T21" fmla="*/ 117 h 167"/>
                  <a:gd name="T22" fmla="*/ 3 w 183"/>
                  <a:gd name="T23" fmla="*/ 38 h 167"/>
                  <a:gd name="T24" fmla="*/ 25 w 183"/>
                  <a:gd name="T25" fmla="*/ 39 h 167"/>
                  <a:gd name="T26" fmla="*/ 31 w 183"/>
                  <a:gd name="T27" fmla="*/ 54 h 167"/>
                  <a:gd name="T28" fmla="*/ 57 w 183"/>
                  <a:gd name="T29" fmla="*/ 60 h 167"/>
                  <a:gd name="T30" fmla="*/ 156 w 183"/>
                  <a:gd name="T31" fmla="*/ 64 h 167"/>
                  <a:gd name="T32" fmla="*/ 157 w 183"/>
                  <a:gd name="T33" fmla="*/ 62 h 167"/>
                  <a:gd name="T34" fmla="*/ 150 w 183"/>
                  <a:gd name="T35" fmla="*/ 35 h 167"/>
                  <a:gd name="T36" fmla="*/ 122 w 183"/>
                  <a:gd name="T37" fmla="*/ 14 h 167"/>
                  <a:gd name="T38" fmla="*/ 129 w 183"/>
                  <a:gd name="T39" fmla="*/ 0 h 167"/>
                  <a:gd name="T40" fmla="*/ 183 w 183"/>
                  <a:gd name="T41" fmla="*/ 2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3" h="167">
                    <a:moveTo>
                      <a:pt x="183" y="20"/>
                    </a:moveTo>
                    <a:cubicBezTo>
                      <a:pt x="177" y="152"/>
                      <a:pt x="177" y="152"/>
                      <a:pt x="177" y="152"/>
                    </a:cubicBezTo>
                    <a:cubicBezTo>
                      <a:pt x="121" y="167"/>
                      <a:pt x="121" y="167"/>
                      <a:pt x="121" y="167"/>
                    </a:cubicBezTo>
                    <a:cubicBezTo>
                      <a:pt x="115" y="152"/>
                      <a:pt x="115" y="152"/>
                      <a:pt x="115" y="152"/>
                    </a:cubicBezTo>
                    <a:cubicBezTo>
                      <a:pt x="129" y="146"/>
                      <a:pt x="139" y="140"/>
                      <a:pt x="145" y="134"/>
                    </a:cubicBezTo>
                    <a:cubicBezTo>
                      <a:pt x="151" y="127"/>
                      <a:pt x="154" y="118"/>
                      <a:pt x="155" y="108"/>
                    </a:cubicBezTo>
                    <a:cubicBezTo>
                      <a:pt x="155" y="105"/>
                      <a:pt x="155" y="105"/>
                      <a:pt x="155" y="105"/>
                    </a:cubicBezTo>
                    <a:cubicBezTo>
                      <a:pt x="55" y="101"/>
                      <a:pt x="55" y="101"/>
                      <a:pt x="55" y="101"/>
                    </a:cubicBezTo>
                    <a:cubicBezTo>
                      <a:pt x="41" y="100"/>
                      <a:pt x="32" y="101"/>
                      <a:pt x="28" y="104"/>
                    </a:cubicBezTo>
                    <a:cubicBezTo>
                      <a:pt x="24" y="106"/>
                      <a:pt x="22" y="111"/>
                      <a:pt x="22" y="119"/>
                    </a:cubicBezTo>
                    <a:cubicBezTo>
                      <a:pt x="0" y="117"/>
                      <a:pt x="0" y="117"/>
                      <a:pt x="0" y="117"/>
                    </a:cubicBezTo>
                    <a:cubicBezTo>
                      <a:pt x="3" y="38"/>
                      <a:pt x="3" y="38"/>
                      <a:pt x="3" y="38"/>
                    </a:cubicBezTo>
                    <a:cubicBezTo>
                      <a:pt x="25" y="39"/>
                      <a:pt x="25" y="39"/>
                      <a:pt x="25" y="39"/>
                    </a:cubicBezTo>
                    <a:cubicBezTo>
                      <a:pt x="25" y="47"/>
                      <a:pt x="27" y="52"/>
                      <a:pt x="31" y="54"/>
                    </a:cubicBezTo>
                    <a:cubicBezTo>
                      <a:pt x="34" y="57"/>
                      <a:pt x="43" y="59"/>
                      <a:pt x="57" y="60"/>
                    </a:cubicBezTo>
                    <a:cubicBezTo>
                      <a:pt x="156" y="64"/>
                      <a:pt x="156" y="64"/>
                      <a:pt x="156" y="64"/>
                    </a:cubicBezTo>
                    <a:cubicBezTo>
                      <a:pt x="157" y="62"/>
                      <a:pt x="157" y="62"/>
                      <a:pt x="157" y="62"/>
                    </a:cubicBezTo>
                    <a:cubicBezTo>
                      <a:pt x="157" y="51"/>
                      <a:pt x="155" y="42"/>
                      <a:pt x="150" y="35"/>
                    </a:cubicBezTo>
                    <a:cubicBezTo>
                      <a:pt x="144" y="28"/>
                      <a:pt x="135" y="21"/>
                      <a:pt x="122" y="14"/>
                    </a:cubicBezTo>
                    <a:cubicBezTo>
                      <a:pt x="129" y="0"/>
                      <a:pt x="129" y="0"/>
                      <a:pt x="129" y="0"/>
                    </a:cubicBezTo>
                    <a:lnTo>
                      <a:pt x="18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5" name="Freeform 15"/>
              <p:cNvSpPr>
                <a:spLocks/>
              </p:cNvSpPr>
              <p:nvPr/>
            </p:nvSpPr>
            <p:spPr bwMode="auto">
              <a:xfrm>
                <a:off x="3191716" y="938825"/>
                <a:ext cx="58829" cy="52450"/>
              </a:xfrm>
              <a:custGeom>
                <a:avLst/>
                <a:gdLst>
                  <a:gd name="T0" fmla="*/ 177 w 193"/>
                  <a:gd name="T1" fmla="*/ 0 h 172"/>
                  <a:gd name="T2" fmla="*/ 193 w 193"/>
                  <a:gd name="T3" fmla="*/ 131 h 172"/>
                  <a:gd name="T4" fmla="*/ 143 w 193"/>
                  <a:gd name="T5" fmla="*/ 158 h 172"/>
                  <a:gd name="T6" fmla="*/ 132 w 193"/>
                  <a:gd name="T7" fmla="*/ 145 h 172"/>
                  <a:gd name="T8" fmla="*/ 159 w 193"/>
                  <a:gd name="T9" fmla="*/ 114 h 172"/>
                  <a:gd name="T10" fmla="*/ 166 w 193"/>
                  <a:gd name="T11" fmla="*/ 80 h 172"/>
                  <a:gd name="T12" fmla="*/ 160 w 193"/>
                  <a:gd name="T13" fmla="*/ 66 h 172"/>
                  <a:gd name="T14" fmla="*/ 141 w 193"/>
                  <a:gd name="T15" fmla="*/ 65 h 172"/>
                  <a:gd name="T16" fmla="*/ 115 w 193"/>
                  <a:gd name="T17" fmla="*/ 68 h 172"/>
                  <a:gd name="T18" fmla="*/ 116 w 193"/>
                  <a:gd name="T19" fmla="*/ 75 h 172"/>
                  <a:gd name="T20" fmla="*/ 124 w 193"/>
                  <a:gd name="T21" fmla="*/ 91 h 172"/>
                  <a:gd name="T22" fmla="*/ 147 w 193"/>
                  <a:gd name="T23" fmla="*/ 93 h 172"/>
                  <a:gd name="T24" fmla="*/ 149 w 193"/>
                  <a:gd name="T25" fmla="*/ 110 h 172"/>
                  <a:gd name="T26" fmla="*/ 69 w 193"/>
                  <a:gd name="T27" fmla="*/ 120 h 172"/>
                  <a:gd name="T28" fmla="*/ 67 w 193"/>
                  <a:gd name="T29" fmla="*/ 103 h 172"/>
                  <a:gd name="T30" fmla="*/ 89 w 193"/>
                  <a:gd name="T31" fmla="*/ 93 h 172"/>
                  <a:gd name="T32" fmla="*/ 94 w 193"/>
                  <a:gd name="T33" fmla="*/ 78 h 172"/>
                  <a:gd name="T34" fmla="*/ 93 w 193"/>
                  <a:gd name="T35" fmla="*/ 70 h 172"/>
                  <a:gd name="T36" fmla="*/ 51 w 193"/>
                  <a:gd name="T37" fmla="*/ 75 h 172"/>
                  <a:gd name="T38" fmla="*/ 34 w 193"/>
                  <a:gd name="T39" fmla="*/ 81 h 172"/>
                  <a:gd name="T40" fmla="*/ 31 w 193"/>
                  <a:gd name="T41" fmla="*/ 96 h 172"/>
                  <a:gd name="T42" fmla="*/ 48 w 193"/>
                  <a:gd name="T43" fmla="*/ 130 h 172"/>
                  <a:gd name="T44" fmla="*/ 88 w 193"/>
                  <a:gd name="T45" fmla="*/ 155 h 172"/>
                  <a:gd name="T46" fmla="*/ 80 w 193"/>
                  <a:gd name="T47" fmla="*/ 172 h 172"/>
                  <a:gd name="T48" fmla="*/ 17 w 193"/>
                  <a:gd name="T49" fmla="*/ 155 h 172"/>
                  <a:gd name="T50" fmla="*/ 0 w 193"/>
                  <a:gd name="T51" fmla="*/ 21 h 172"/>
                  <a:gd name="T52" fmla="*/ 22 w 193"/>
                  <a:gd name="T53" fmla="*/ 19 h 172"/>
                  <a:gd name="T54" fmla="*/ 30 w 193"/>
                  <a:gd name="T55" fmla="*/ 32 h 172"/>
                  <a:gd name="T56" fmla="*/ 57 w 193"/>
                  <a:gd name="T57" fmla="*/ 33 h 172"/>
                  <a:gd name="T58" fmla="*/ 125 w 193"/>
                  <a:gd name="T59" fmla="*/ 25 h 172"/>
                  <a:gd name="T60" fmla="*/ 152 w 193"/>
                  <a:gd name="T61" fmla="*/ 18 h 172"/>
                  <a:gd name="T62" fmla="*/ 156 w 193"/>
                  <a:gd name="T63" fmla="*/ 3 h 172"/>
                  <a:gd name="T64" fmla="*/ 177 w 193"/>
                  <a:gd name="T65"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72">
                    <a:moveTo>
                      <a:pt x="177" y="0"/>
                    </a:moveTo>
                    <a:cubicBezTo>
                      <a:pt x="193" y="131"/>
                      <a:pt x="193" y="131"/>
                      <a:pt x="193" y="131"/>
                    </a:cubicBezTo>
                    <a:cubicBezTo>
                      <a:pt x="143" y="158"/>
                      <a:pt x="143" y="158"/>
                      <a:pt x="143" y="158"/>
                    </a:cubicBezTo>
                    <a:cubicBezTo>
                      <a:pt x="132" y="145"/>
                      <a:pt x="132" y="145"/>
                      <a:pt x="132" y="145"/>
                    </a:cubicBezTo>
                    <a:cubicBezTo>
                      <a:pt x="145" y="135"/>
                      <a:pt x="154" y="125"/>
                      <a:pt x="159" y="114"/>
                    </a:cubicBezTo>
                    <a:cubicBezTo>
                      <a:pt x="165" y="103"/>
                      <a:pt x="167" y="91"/>
                      <a:pt x="166" y="80"/>
                    </a:cubicBezTo>
                    <a:cubicBezTo>
                      <a:pt x="165" y="73"/>
                      <a:pt x="163" y="68"/>
                      <a:pt x="160" y="66"/>
                    </a:cubicBezTo>
                    <a:cubicBezTo>
                      <a:pt x="157" y="64"/>
                      <a:pt x="150" y="63"/>
                      <a:pt x="141" y="65"/>
                    </a:cubicBezTo>
                    <a:cubicBezTo>
                      <a:pt x="115" y="68"/>
                      <a:pt x="115" y="68"/>
                      <a:pt x="115" y="68"/>
                    </a:cubicBezTo>
                    <a:cubicBezTo>
                      <a:pt x="116" y="75"/>
                      <a:pt x="116" y="75"/>
                      <a:pt x="116" y="75"/>
                    </a:cubicBezTo>
                    <a:cubicBezTo>
                      <a:pt x="117" y="83"/>
                      <a:pt x="120" y="89"/>
                      <a:pt x="124" y="91"/>
                    </a:cubicBezTo>
                    <a:cubicBezTo>
                      <a:pt x="128" y="93"/>
                      <a:pt x="135" y="94"/>
                      <a:pt x="147" y="93"/>
                    </a:cubicBezTo>
                    <a:cubicBezTo>
                      <a:pt x="149" y="110"/>
                      <a:pt x="149" y="110"/>
                      <a:pt x="149" y="110"/>
                    </a:cubicBezTo>
                    <a:cubicBezTo>
                      <a:pt x="69" y="120"/>
                      <a:pt x="69" y="120"/>
                      <a:pt x="69" y="120"/>
                    </a:cubicBezTo>
                    <a:cubicBezTo>
                      <a:pt x="67" y="103"/>
                      <a:pt x="67" y="103"/>
                      <a:pt x="67" y="103"/>
                    </a:cubicBezTo>
                    <a:cubicBezTo>
                      <a:pt x="77" y="101"/>
                      <a:pt x="84" y="97"/>
                      <a:pt x="89" y="93"/>
                    </a:cubicBezTo>
                    <a:cubicBezTo>
                      <a:pt x="93" y="90"/>
                      <a:pt x="94" y="84"/>
                      <a:pt x="94" y="78"/>
                    </a:cubicBezTo>
                    <a:cubicBezTo>
                      <a:pt x="93" y="70"/>
                      <a:pt x="93" y="70"/>
                      <a:pt x="93" y="70"/>
                    </a:cubicBezTo>
                    <a:cubicBezTo>
                      <a:pt x="51" y="75"/>
                      <a:pt x="51" y="75"/>
                      <a:pt x="51" y="75"/>
                    </a:cubicBezTo>
                    <a:cubicBezTo>
                      <a:pt x="42" y="76"/>
                      <a:pt x="36" y="79"/>
                      <a:pt x="34" y="81"/>
                    </a:cubicBezTo>
                    <a:cubicBezTo>
                      <a:pt x="31" y="84"/>
                      <a:pt x="30" y="89"/>
                      <a:pt x="31" y="96"/>
                    </a:cubicBezTo>
                    <a:cubicBezTo>
                      <a:pt x="33" y="108"/>
                      <a:pt x="38" y="119"/>
                      <a:pt x="48" y="130"/>
                    </a:cubicBezTo>
                    <a:cubicBezTo>
                      <a:pt x="58" y="140"/>
                      <a:pt x="72" y="149"/>
                      <a:pt x="88" y="155"/>
                    </a:cubicBezTo>
                    <a:cubicBezTo>
                      <a:pt x="80" y="172"/>
                      <a:pt x="80" y="172"/>
                      <a:pt x="80" y="172"/>
                    </a:cubicBezTo>
                    <a:cubicBezTo>
                      <a:pt x="17" y="155"/>
                      <a:pt x="17" y="155"/>
                      <a:pt x="17" y="155"/>
                    </a:cubicBezTo>
                    <a:cubicBezTo>
                      <a:pt x="0" y="21"/>
                      <a:pt x="0" y="21"/>
                      <a:pt x="0" y="21"/>
                    </a:cubicBezTo>
                    <a:cubicBezTo>
                      <a:pt x="22" y="19"/>
                      <a:pt x="22" y="19"/>
                      <a:pt x="22" y="19"/>
                    </a:cubicBezTo>
                    <a:cubicBezTo>
                      <a:pt x="23" y="26"/>
                      <a:pt x="26" y="30"/>
                      <a:pt x="30" y="32"/>
                    </a:cubicBezTo>
                    <a:cubicBezTo>
                      <a:pt x="34" y="34"/>
                      <a:pt x="43" y="34"/>
                      <a:pt x="57" y="33"/>
                    </a:cubicBezTo>
                    <a:cubicBezTo>
                      <a:pt x="125" y="25"/>
                      <a:pt x="125" y="25"/>
                      <a:pt x="125" y="25"/>
                    </a:cubicBezTo>
                    <a:cubicBezTo>
                      <a:pt x="140" y="23"/>
                      <a:pt x="148" y="21"/>
                      <a:pt x="152" y="18"/>
                    </a:cubicBezTo>
                    <a:cubicBezTo>
                      <a:pt x="155" y="15"/>
                      <a:pt x="156" y="10"/>
                      <a:pt x="156" y="3"/>
                    </a:cubicBezTo>
                    <a:lnTo>
                      <a:pt x="1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6" name="Freeform 16"/>
              <p:cNvSpPr>
                <a:spLocks/>
              </p:cNvSpPr>
              <p:nvPr/>
            </p:nvSpPr>
            <p:spPr bwMode="auto">
              <a:xfrm>
                <a:off x="3207309" y="1010411"/>
                <a:ext cx="61664" cy="55993"/>
              </a:xfrm>
              <a:custGeom>
                <a:avLst/>
                <a:gdLst>
                  <a:gd name="T0" fmla="*/ 190 w 203"/>
                  <a:gd name="T1" fmla="*/ 90 h 183"/>
                  <a:gd name="T2" fmla="*/ 198 w 203"/>
                  <a:gd name="T3" fmla="*/ 90 h 183"/>
                  <a:gd name="T4" fmla="*/ 203 w 203"/>
                  <a:gd name="T5" fmla="*/ 104 h 183"/>
                  <a:gd name="T6" fmla="*/ 152 w 203"/>
                  <a:gd name="T7" fmla="*/ 140 h 183"/>
                  <a:gd name="T8" fmla="*/ 138 w 203"/>
                  <a:gd name="T9" fmla="*/ 125 h 183"/>
                  <a:gd name="T10" fmla="*/ 162 w 203"/>
                  <a:gd name="T11" fmla="*/ 91 h 183"/>
                  <a:gd name="T12" fmla="*/ 163 w 203"/>
                  <a:gd name="T13" fmla="*/ 63 h 183"/>
                  <a:gd name="T14" fmla="*/ 136 w 203"/>
                  <a:gd name="T15" fmla="*/ 42 h 183"/>
                  <a:gd name="T16" fmla="*/ 85 w 203"/>
                  <a:gd name="T17" fmla="*/ 51 h 183"/>
                  <a:gd name="T18" fmla="*/ 42 w 203"/>
                  <a:gd name="T19" fmla="*/ 78 h 183"/>
                  <a:gd name="T20" fmla="*/ 36 w 203"/>
                  <a:gd name="T21" fmla="*/ 111 h 183"/>
                  <a:gd name="T22" fmla="*/ 53 w 203"/>
                  <a:gd name="T23" fmla="*/ 130 h 183"/>
                  <a:gd name="T24" fmla="*/ 77 w 203"/>
                  <a:gd name="T25" fmla="*/ 130 h 183"/>
                  <a:gd name="T26" fmla="*/ 88 w 203"/>
                  <a:gd name="T27" fmla="*/ 121 h 183"/>
                  <a:gd name="T28" fmla="*/ 87 w 203"/>
                  <a:gd name="T29" fmla="*/ 105 h 183"/>
                  <a:gd name="T30" fmla="*/ 107 w 203"/>
                  <a:gd name="T31" fmla="*/ 97 h 183"/>
                  <a:gd name="T32" fmla="*/ 133 w 203"/>
                  <a:gd name="T33" fmla="*/ 166 h 183"/>
                  <a:gd name="T34" fmla="*/ 114 w 203"/>
                  <a:gd name="T35" fmla="*/ 174 h 183"/>
                  <a:gd name="T36" fmla="*/ 102 w 203"/>
                  <a:gd name="T37" fmla="*/ 163 h 183"/>
                  <a:gd name="T38" fmla="*/ 82 w 203"/>
                  <a:gd name="T39" fmla="*/ 167 h 183"/>
                  <a:gd name="T40" fmla="*/ 38 w 203"/>
                  <a:gd name="T41" fmla="*/ 183 h 183"/>
                  <a:gd name="T42" fmla="*/ 29 w 203"/>
                  <a:gd name="T43" fmla="*/ 162 h 183"/>
                  <a:gd name="T44" fmla="*/ 41 w 203"/>
                  <a:gd name="T45" fmla="*/ 150 h 183"/>
                  <a:gd name="T46" fmla="*/ 21 w 203"/>
                  <a:gd name="T47" fmla="*/ 134 h 183"/>
                  <a:gd name="T48" fmla="*/ 8 w 203"/>
                  <a:gd name="T49" fmla="*/ 112 h 183"/>
                  <a:gd name="T50" fmla="*/ 13 w 203"/>
                  <a:gd name="T51" fmla="*/ 54 h 183"/>
                  <a:gd name="T52" fmla="*/ 70 w 203"/>
                  <a:gd name="T53" fmla="*/ 11 h 183"/>
                  <a:gd name="T54" fmla="*/ 140 w 203"/>
                  <a:gd name="T55" fmla="*/ 8 h 183"/>
                  <a:gd name="T56" fmla="*/ 186 w 203"/>
                  <a:gd name="T57" fmla="*/ 53 h 183"/>
                  <a:gd name="T58" fmla="*/ 190 w 203"/>
                  <a:gd name="T59" fmla="*/ 70 h 183"/>
                  <a:gd name="T60" fmla="*/ 190 w 203"/>
                  <a:gd name="T61" fmla="*/ 9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3" h="183">
                    <a:moveTo>
                      <a:pt x="190" y="90"/>
                    </a:moveTo>
                    <a:cubicBezTo>
                      <a:pt x="198" y="90"/>
                      <a:pt x="198" y="90"/>
                      <a:pt x="198" y="90"/>
                    </a:cubicBezTo>
                    <a:cubicBezTo>
                      <a:pt x="203" y="104"/>
                      <a:pt x="203" y="104"/>
                      <a:pt x="203" y="104"/>
                    </a:cubicBezTo>
                    <a:cubicBezTo>
                      <a:pt x="152" y="140"/>
                      <a:pt x="152" y="140"/>
                      <a:pt x="152" y="140"/>
                    </a:cubicBezTo>
                    <a:cubicBezTo>
                      <a:pt x="138" y="125"/>
                      <a:pt x="138" y="125"/>
                      <a:pt x="138" y="125"/>
                    </a:cubicBezTo>
                    <a:cubicBezTo>
                      <a:pt x="150" y="112"/>
                      <a:pt x="158" y="101"/>
                      <a:pt x="162" y="91"/>
                    </a:cubicBezTo>
                    <a:cubicBezTo>
                      <a:pt x="166" y="81"/>
                      <a:pt x="166" y="72"/>
                      <a:pt x="163" y="63"/>
                    </a:cubicBezTo>
                    <a:cubicBezTo>
                      <a:pt x="158" y="51"/>
                      <a:pt x="149" y="44"/>
                      <a:pt x="136" y="42"/>
                    </a:cubicBezTo>
                    <a:cubicBezTo>
                      <a:pt x="122" y="40"/>
                      <a:pt x="105" y="43"/>
                      <a:pt x="85" y="51"/>
                    </a:cubicBezTo>
                    <a:cubicBezTo>
                      <a:pt x="64" y="59"/>
                      <a:pt x="50" y="68"/>
                      <a:pt x="42" y="78"/>
                    </a:cubicBezTo>
                    <a:cubicBezTo>
                      <a:pt x="34" y="88"/>
                      <a:pt x="32" y="99"/>
                      <a:pt x="36" y="111"/>
                    </a:cubicBezTo>
                    <a:cubicBezTo>
                      <a:pt x="40" y="120"/>
                      <a:pt x="45" y="126"/>
                      <a:pt x="53" y="130"/>
                    </a:cubicBezTo>
                    <a:cubicBezTo>
                      <a:pt x="60" y="133"/>
                      <a:pt x="68" y="133"/>
                      <a:pt x="77" y="130"/>
                    </a:cubicBezTo>
                    <a:cubicBezTo>
                      <a:pt x="83" y="127"/>
                      <a:pt x="87" y="124"/>
                      <a:pt x="88" y="121"/>
                    </a:cubicBezTo>
                    <a:cubicBezTo>
                      <a:pt x="90" y="117"/>
                      <a:pt x="89" y="112"/>
                      <a:pt x="87" y="105"/>
                    </a:cubicBezTo>
                    <a:cubicBezTo>
                      <a:pt x="107" y="97"/>
                      <a:pt x="107" y="97"/>
                      <a:pt x="107" y="97"/>
                    </a:cubicBezTo>
                    <a:cubicBezTo>
                      <a:pt x="133" y="166"/>
                      <a:pt x="133" y="166"/>
                      <a:pt x="133" y="166"/>
                    </a:cubicBezTo>
                    <a:cubicBezTo>
                      <a:pt x="114" y="174"/>
                      <a:pt x="114" y="174"/>
                      <a:pt x="114" y="174"/>
                    </a:cubicBezTo>
                    <a:cubicBezTo>
                      <a:pt x="110" y="167"/>
                      <a:pt x="106" y="164"/>
                      <a:pt x="102" y="163"/>
                    </a:cubicBezTo>
                    <a:cubicBezTo>
                      <a:pt x="98" y="162"/>
                      <a:pt x="91" y="163"/>
                      <a:pt x="82" y="167"/>
                    </a:cubicBezTo>
                    <a:cubicBezTo>
                      <a:pt x="38" y="183"/>
                      <a:pt x="38" y="183"/>
                      <a:pt x="38" y="183"/>
                    </a:cubicBezTo>
                    <a:cubicBezTo>
                      <a:pt x="29" y="162"/>
                      <a:pt x="29" y="162"/>
                      <a:pt x="29" y="162"/>
                    </a:cubicBezTo>
                    <a:cubicBezTo>
                      <a:pt x="41" y="150"/>
                      <a:pt x="41" y="150"/>
                      <a:pt x="41" y="150"/>
                    </a:cubicBezTo>
                    <a:cubicBezTo>
                      <a:pt x="33" y="146"/>
                      <a:pt x="26" y="140"/>
                      <a:pt x="21" y="134"/>
                    </a:cubicBezTo>
                    <a:cubicBezTo>
                      <a:pt x="16" y="128"/>
                      <a:pt x="11" y="121"/>
                      <a:pt x="8" y="112"/>
                    </a:cubicBezTo>
                    <a:cubicBezTo>
                      <a:pt x="0" y="92"/>
                      <a:pt x="2" y="72"/>
                      <a:pt x="13" y="54"/>
                    </a:cubicBezTo>
                    <a:cubicBezTo>
                      <a:pt x="25" y="35"/>
                      <a:pt x="44" y="21"/>
                      <a:pt x="70" y="11"/>
                    </a:cubicBezTo>
                    <a:cubicBezTo>
                      <a:pt x="96" y="1"/>
                      <a:pt x="119" y="0"/>
                      <a:pt x="140" y="8"/>
                    </a:cubicBezTo>
                    <a:cubicBezTo>
                      <a:pt x="162" y="16"/>
                      <a:pt x="177" y="31"/>
                      <a:pt x="186" y="53"/>
                    </a:cubicBezTo>
                    <a:cubicBezTo>
                      <a:pt x="188" y="59"/>
                      <a:pt x="189" y="65"/>
                      <a:pt x="190" y="70"/>
                    </a:cubicBezTo>
                    <a:cubicBezTo>
                      <a:pt x="190" y="76"/>
                      <a:pt x="190" y="83"/>
                      <a:pt x="190" y="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7" name="Freeform 17"/>
              <p:cNvSpPr>
                <a:spLocks noEditPoints="1"/>
              </p:cNvSpPr>
              <p:nvPr/>
            </p:nvSpPr>
            <p:spPr bwMode="auto">
              <a:xfrm>
                <a:off x="3225028" y="1051520"/>
                <a:ext cx="65916" cy="73713"/>
              </a:xfrm>
              <a:custGeom>
                <a:avLst/>
                <a:gdLst>
                  <a:gd name="T0" fmla="*/ 147 w 216"/>
                  <a:gd name="T1" fmla="*/ 75 h 242"/>
                  <a:gd name="T2" fmla="*/ 165 w 216"/>
                  <a:gd name="T3" fmla="*/ 69 h 242"/>
                  <a:gd name="T4" fmla="*/ 176 w 216"/>
                  <a:gd name="T5" fmla="*/ 81 h 242"/>
                  <a:gd name="T6" fmla="*/ 182 w 216"/>
                  <a:gd name="T7" fmla="*/ 107 h 242"/>
                  <a:gd name="T8" fmla="*/ 169 w 216"/>
                  <a:gd name="T9" fmla="*/ 124 h 242"/>
                  <a:gd name="T10" fmla="*/ 145 w 216"/>
                  <a:gd name="T11" fmla="*/ 124 h 242"/>
                  <a:gd name="T12" fmla="*/ 122 w 216"/>
                  <a:gd name="T13" fmla="*/ 98 h 242"/>
                  <a:gd name="T14" fmla="*/ 120 w 216"/>
                  <a:gd name="T15" fmla="*/ 93 h 242"/>
                  <a:gd name="T16" fmla="*/ 118 w 216"/>
                  <a:gd name="T17" fmla="*/ 90 h 242"/>
                  <a:gd name="T18" fmla="*/ 147 w 216"/>
                  <a:gd name="T19" fmla="*/ 75 h 242"/>
                  <a:gd name="T20" fmla="*/ 137 w 216"/>
                  <a:gd name="T21" fmla="*/ 11 h 242"/>
                  <a:gd name="T22" fmla="*/ 140 w 216"/>
                  <a:gd name="T23" fmla="*/ 27 h 242"/>
                  <a:gd name="T24" fmla="*/ 118 w 216"/>
                  <a:gd name="T25" fmla="*/ 43 h 242"/>
                  <a:gd name="T26" fmla="*/ 57 w 216"/>
                  <a:gd name="T27" fmla="*/ 76 h 242"/>
                  <a:gd name="T28" fmla="*/ 32 w 216"/>
                  <a:gd name="T29" fmla="*/ 85 h 242"/>
                  <a:gd name="T30" fmla="*/ 19 w 216"/>
                  <a:gd name="T31" fmla="*/ 75 h 242"/>
                  <a:gd name="T32" fmla="*/ 0 w 216"/>
                  <a:gd name="T33" fmla="*/ 85 h 242"/>
                  <a:gd name="T34" fmla="*/ 39 w 216"/>
                  <a:gd name="T35" fmla="*/ 155 h 242"/>
                  <a:gd name="T36" fmla="*/ 58 w 216"/>
                  <a:gd name="T37" fmla="*/ 145 h 242"/>
                  <a:gd name="T38" fmla="*/ 56 w 216"/>
                  <a:gd name="T39" fmla="*/ 128 h 242"/>
                  <a:gd name="T40" fmla="*/ 77 w 216"/>
                  <a:gd name="T41" fmla="*/ 112 h 242"/>
                  <a:gd name="T42" fmla="*/ 97 w 216"/>
                  <a:gd name="T43" fmla="*/ 102 h 242"/>
                  <a:gd name="T44" fmla="*/ 105 w 216"/>
                  <a:gd name="T45" fmla="*/ 116 h 242"/>
                  <a:gd name="T46" fmla="*/ 61 w 216"/>
                  <a:gd name="T47" fmla="*/ 197 h 242"/>
                  <a:gd name="T48" fmla="*/ 86 w 216"/>
                  <a:gd name="T49" fmla="*/ 242 h 242"/>
                  <a:gd name="T50" fmla="*/ 105 w 216"/>
                  <a:gd name="T51" fmla="*/ 231 h 242"/>
                  <a:gd name="T52" fmla="*/ 102 w 216"/>
                  <a:gd name="T53" fmla="*/ 216 h 242"/>
                  <a:gd name="T54" fmla="*/ 107 w 216"/>
                  <a:gd name="T55" fmla="*/ 200 h 242"/>
                  <a:gd name="T56" fmla="*/ 130 w 216"/>
                  <a:gd name="T57" fmla="*/ 151 h 242"/>
                  <a:gd name="T58" fmla="*/ 159 w 216"/>
                  <a:gd name="T59" fmla="*/ 167 h 242"/>
                  <a:gd name="T60" fmla="*/ 190 w 216"/>
                  <a:gd name="T61" fmla="*/ 161 h 242"/>
                  <a:gd name="T62" fmla="*/ 214 w 216"/>
                  <a:gd name="T63" fmla="*/ 129 h 242"/>
                  <a:gd name="T64" fmla="*/ 201 w 216"/>
                  <a:gd name="T65" fmla="*/ 80 h 242"/>
                  <a:gd name="T66" fmla="*/ 157 w 216"/>
                  <a:gd name="T67" fmla="*/ 0 h 242"/>
                  <a:gd name="T68" fmla="*/ 137 w 216"/>
                  <a:gd name="T69" fmla="*/ 1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6" h="242">
                    <a:moveTo>
                      <a:pt x="147" y="75"/>
                    </a:moveTo>
                    <a:cubicBezTo>
                      <a:pt x="155" y="70"/>
                      <a:pt x="161" y="68"/>
                      <a:pt x="165" y="69"/>
                    </a:cubicBezTo>
                    <a:cubicBezTo>
                      <a:pt x="169" y="70"/>
                      <a:pt x="172" y="74"/>
                      <a:pt x="176" y="81"/>
                    </a:cubicBezTo>
                    <a:cubicBezTo>
                      <a:pt x="181" y="90"/>
                      <a:pt x="183" y="99"/>
                      <a:pt x="182" y="107"/>
                    </a:cubicBezTo>
                    <a:cubicBezTo>
                      <a:pt x="180" y="114"/>
                      <a:pt x="176" y="120"/>
                      <a:pt x="169" y="124"/>
                    </a:cubicBezTo>
                    <a:cubicBezTo>
                      <a:pt x="160" y="129"/>
                      <a:pt x="152" y="129"/>
                      <a:pt x="145" y="124"/>
                    </a:cubicBezTo>
                    <a:cubicBezTo>
                      <a:pt x="137" y="120"/>
                      <a:pt x="129" y="111"/>
                      <a:pt x="122" y="98"/>
                    </a:cubicBezTo>
                    <a:cubicBezTo>
                      <a:pt x="121" y="96"/>
                      <a:pt x="120" y="94"/>
                      <a:pt x="120" y="93"/>
                    </a:cubicBezTo>
                    <a:cubicBezTo>
                      <a:pt x="119" y="92"/>
                      <a:pt x="119" y="91"/>
                      <a:pt x="118" y="90"/>
                    </a:cubicBezTo>
                    <a:lnTo>
                      <a:pt x="147" y="75"/>
                    </a:lnTo>
                    <a:close/>
                    <a:moveTo>
                      <a:pt x="137" y="11"/>
                    </a:moveTo>
                    <a:cubicBezTo>
                      <a:pt x="141" y="18"/>
                      <a:pt x="141" y="23"/>
                      <a:pt x="140" y="27"/>
                    </a:cubicBezTo>
                    <a:cubicBezTo>
                      <a:pt x="137" y="31"/>
                      <a:pt x="130" y="37"/>
                      <a:pt x="118" y="43"/>
                    </a:cubicBezTo>
                    <a:cubicBezTo>
                      <a:pt x="57" y="76"/>
                      <a:pt x="57" y="76"/>
                      <a:pt x="57" y="76"/>
                    </a:cubicBezTo>
                    <a:cubicBezTo>
                      <a:pt x="45" y="83"/>
                      <a:pt x="37" y="86"/>
                      <a:pt x="32" y="85"/>
                    </a:cubicBezTo>
                    <a:cubicBezTo>
                      <a:pt x="27" y="85"/>
                      <a:pt x="23" y="81"/>
                      <a:pt x="19" y="75"/>
                    </a:cubicBezTo>
                    <a:cubicBezTo>
                      <a:pt x="0" y="85"/>
                      <a:pt x="0" y="85"/>
                      <a:pt x="0" y="85"/>
                    </a:cubicBezTo>
                    <a:cubicBezTo>
                      <a:pt x="39" y="155"/>
                      <a:pt x="39" y="155"/>
                      <a:pt x="39" y="155"/>
                    </a:cubicBezTo>
                    <a:cubicBezTo>
                      <a:pt x="58" y="145"/>
                      <a:pt x="58" y="145"/>
                      <a:pt x="58" y="145"/>
                    </a:cubicBezTo>
                    <a:cubicBezTo>
                      <a:pt x="54" y="138"/>
                      <a:pt x="54" y="133"/>
                      <a:pt x="56" y="128"/>
                    </a:cubicBezTo>
                    <a:cubicBezTo>
                      <a:pt x="58" y="124"/>
                      <a:pt x="65" y="119"/>
                      <a:pt x="77" y="112"/>
                    </a:cubicBezTo>
                    <a:cubicBezTo>
                      <a:pt x="97" y="102"/>
                      <a:pt x="97" y="102"/>
                      <a:pt x="97" y="102"/>
                    </a:cubicBezTo>
                    <a:cubicBezTo>
                      <a:pt x="105" y="116"/>
                      <a:pt x="105" y="116"/>
                      <a:pt x="105" y="116"/>
                    </a:cubicBezTo>
                    <a:cubicBezTo>
                      <a:pt x="61" y="197"/>
                      <a:pt x="61" y="197"/>
                      <a:pt x="61" y="197"/>
                    </a:cubicBezTo>
                    <a:cubicBezTo>
                      <a:pt x="86" y="242"/>
                      <a:pt x="86" y="242"/>
                      <a:pt x="86" y="242"/>
                    </a:cubicBezTo>
                    <a:cubicBezTo>
                      <a:pt x="105" y="231"/>
                      <a:pt x="105" y="231"/>
                      <a:pt x="105" y="231"/>
                    </a:cubicBezTo>
                    <a:cubicBezTo>
                      <a:pt x="103" y="226"/>
                      <a:pt x="102" y="221"/>
                      <a:pt x="102" y="216"/>
                    </a:cubicBezTo>
                    <a:cubicBezTo>
                      <a:pt x="102" y="212"/>
                      <a:pt x="104" y="207"/>
                      <a:pt x="107" y="200"/>
                    </a:cubicBezTo>
                    <a:cubicBezTo>
                      <a:pt x="130" y="151"/>
                      <a:pt x="130" y="151"/>
                      <a:pt x="130" y="151"/>
                    </a:cubicBezTo>
                    <a:cubicBezTo>
                      <a:pt x="140" y="160"/>
                      <a:pt x="150" y="165"/>
                      <a:pt x="159" y="167"/>
                    </a:cubicBezTo>
                    <a:cubicBezTo>
                      <a:pt x="169" y="168"/>
                      <a:pt x="179" y="167"/>
                      <a:pt x="190" y="161"/>
                    </a:cubicBezTo>
                    <a:cubicBezTo>
                      <a:pt x="204" y="153"/>
                      <a:pt x="212" y="143"/>
                      <a:pt x="214" y="129"/>
                    </a:cubicBezTo>
                    <a:cubicBezTo>
                      <a:pt x="216" y="116"/>
                      <a:pt x="211" y="100"/>
                      <a:pt x="201" y="80"/>
                    </a:cubicBezTo>
                    <a:cubicBezTo>
                      <a:pt x="157" y="0"/>
                      <a:pt x="157" y="0"/>
                      <a:pt x="157" y="0"/>
                    </a:cubicBezTo>
                    <a:lnTo>
                      <a:pt x="137"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8" name="Freeform 18"/>
              <p:cNvSpPr>
                <a:spLocks/>
              </p:cNvSpPr>
              <p:nvPr/>
            </p:nvSpPr>
            <p:spPr bwMode="auto">
              <a:xfrm>
                <a:off x="3254797" y="1097591"/>
                <a:ext cx="58120" cy="51741"/>
              </a:xfrm>
              <a:custGeom>
                <a:avLst/>
                <a:gdLst>
                  <a:gd name="T0" fmla="*/ 145 w 193"/>
                  <a:gd name="T1" fmla="*/ 0 h 169"/>
                  <a:gd name="T2" fmla="*/ 193 w 193"/>
                  <a:gd name="T3" fmla="*/ 66 h 169"/>
                  <a:gd name="T4" fmla="*/ 175 w 193"/>
                  <a:gd name="T5" fmla="*/ 79 h 169"/>
                  <a:gd name="T6" fmla="*/ 161 w 193"/>
                  <a:gd name="T7" fmla="*/ 69 h 169"/>
                  <a:gd name="T8" fmla="*/ 137 w 193"/>
                  <a:gd name="T9" fmla="*/ 82 h 169"/>
                  <a:gd name="T10" fmla="*/ 81 w 193"/>
                  <a:gd name="T11" fmla="*/ 121 h 169"/>
                  <a:gd name="T12" fmla="*/ 62 w 193"/>
                  <a:gd name="T13" fmla="*/ 140 h 169"/>
                  <a:gd name="T14" fmla="*/ 66 w 193"/>
                  <a:gd name="T15" fmla="*/ 157 h 169"/>
                  <a:gd name="T16" fmla="*/ 48 w 193"/>
                  <a:gd name="T17" fmla="*/ 169 h 169"/>
                  <a:gd name="T18" fmla="*/ 0 w 193"/>
                  <a:gd name="T19" fmla="*/ 104 h 169"/>
                  <a:gd name="T20" fmla="*/ 18 w 193"/>
                  <a:gd name="T21" fmla="*/ 91 h 169"/>
                  <a:gd name="T22" fmla="*/ 33 w 193"/>
                  <a:gd name="T23" fmla="*/ 100 h 169"/>
                  <a:gd name="T24" fmla="*/ 57 w 193"/>
                  <a:gd name="T25" fmla="*/ 88 h 169"/>
                  <a:gd name="T26" fmla="*/ 112 w 193"/>
                  <a:gd name="T27" fmla="*/ 48 h 169"/>
                  <a:gd name="T28" fmla="*/ 132 w 193"/>
                  <a:gd name="T29" fmla="*/ 29 h 169"/>
                  <a:gd name="T30" fmla="*/ 127 w 193"/>
                  <a:gd name="T31" fmla="*/ 13 h 169"/>
                  <a:gd name="T32" fmla="*/ 145 w 193"/>
                  <a:gd name="T33"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3" h="169">
                    <a:moveTo>
                      <a:pt x="145" y="0"/>
                    </a:moveTo>
                    <a:cubicBezTo>
                      <a:pt x="193" y="66"/>
                      <a:pt x="193" y="66"/>
                      <a:pt x="193" y="66"/>
                    </a:cubicBezTo>
                    <a:cubicBezTo>
                      <a:pt x="175" y="79"/>
                      <a:pt x="175" y="79"/>
                      <a:pt x="175" y="79"/>
                    </a:cubicBezTo>
                    <a:cubicBezTo>
                      <a:pt x="170" y="72"/>
                      <a:pt x="166" y="69"/>
                      <a:pt x="161" y="69"/>
                    </a:cubicBezTo>
                    <a:cubicBezTo>
                      <a:pt x="156" y="69"/>
                      <a:pt x="148" y="74"/>
                      <a:pt x="137" y="82"/>
                    </a:cubicBezTo>
                    <a:cubicBezTo>
                      <a:pt x="81" y="121"/>
                      <a:pt x="81" y="121"/>
                      <a:pt x="81" y="121"/>
                    </a:cubicBezTo>
                    <a:cubicBezTo>
                      <a:pt x="70" y="130"/>
                      <a:pt x="63" y="136"/>
                      <a:pt x="62" y="140"/>
                    </a:cubicBezTo>
                    <a:cubicBezTo>
                      <a:pt x="60" y="145"/>
                      <a:pt x="62" y="150"/>
                      <a:pt x="66" y="157"/>
                    </a:cubicBezTo>
                    <a:cubicBezTo>
                      <a:pt x="48" y="169"/>
                      <a:pt x="48" y="169"/>
                      <a:pt x="48" y="169"/>
                    </a:cubicBezTo>
                    <a:cubicBezTo>
                      <a:pt x="0" y="104"/>
                      <a:pt x="0" y="104"/>
                      <a:pt x="0" y="104"/>
                    </a:cubicBezTo>
                    <a:cubicBezTo>
                      <a:pt x="18" y="91"/>
                      <a:pt x="18" y="91"/>
                      <a:pt x="18" y="91"/>
                    </a:cubicBezTo>
                    <a:cubicBezTo>
                      <a:pt x="23" y="97"/>
                      <a:pt x="28" y="100"/>
                      <a:pt x="33" y="100"/>
                    </a:cubicBezTo>
                    <a:cubicBezTo>
                      <a:pt x="37" y="100"/>
                      <a:pt x="45" y="96"/>
                      <a:pt x="57" y="88"/>
                    </a:cubicBezTo>
                    <a:cubicBezTo>
                      <a:pt x="112" y="48"/>
                      <a:pt x="112" y="48"/>
                      <a:pt x="112" y="48"/>
                    </a:cubicBezTo>
                    <a:cubicBezTo>
                      <a:pt x="124" y="40"/>
                      <a:pt x="130" y="34"/>
                      <a:pt x="132" y="29"/>
                    </a:cubicBezTo>
                    <a:cubicBezTo>
                      <a:pt x="133" y="25"/>
                      <a:pt x="132" y="20"/>
                      <a:pt x="127" y="13"/>
                    </a:cubicBezTo>
                    <a:lnTo>
                      <a:pt x="1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9" name="Freeform 19"/>
              <p:cNvSpPr>
                <a:spLocks noEditPoints="1"/>
              </p:cNvSpPr>
              <p:nvPr/>
            </p:nvSpPr>
            <p:spPr bwMode="auto">
              <a:xfrm>
                <a:off x="3273934" y="1120272"/>
                <a:ext cx="65916" cy="65208"/>
              </a:xfrm>
              <a:custGeom>
                <a:avLst/>
                <a:gdLst>
                  <a:gd name="T0" fmla="*/ 142 w 215"/>
                  <a:gd name="T1" fmla="*/ 74 h 213"/>
                  <a:gd name="T2" fmla="*/ 159 w 215"/>
                  <a:gd name="T3" fmla="*/ 65 h 213"/>
                  <a:gd name="T4" fmla="*/ 170 w 215"/>
                  <a:gd name="T5" fmla="*/ 74 h 213"/>
                  <a:gd name="T6" fmla="*/ 179 w 215"/>
                  <a:gd name="T7" fmla="*/ 113 h 213"/>
                  <a:gd name="T8" fmla="*/ 149 w 215"/>
                  <a:gd name="T9" fmla="*/ 154 h 213"/>
                  <a:gd name="T10" fmla="*/ 102 w 215"/>
                  <a:gd name="T11" fmla="*/ 174 h 213"/>
                  <a:gd name="T12" fmla="*/ 65 w 215"/>
                  <a:gd name="T13" fmla="*/ 157 h 213"/>
                  <a:gd name="T14" fmla="*/ 60 w 215"/>
                  <a:gd name="T15" fmla="*/ 144 h 213"/>
                  <a:gd name="T16" fmla="*/ 72 w 215"/>
                  <a:gd name="T17" fmla="*/ 130 h 213"/>
                  <a:gd name="T18" fmla="*/ 142 w 215"/>
                  <a:gd name="T19" fmla="*/ 74 h 213"/>
                  <a:gd name="T20" fmla="*/ 122 w 215"/>
                  <a:gd name="T21" fmla="*/ 14 h 213"/>
                  <a:gd name="T22" fmla="*/ 126 w 215"/>
                  <a:gd name="T23" fmla="*/ 28 h 213"/>
                  <a:gd name="T24" fmla="*/ 107 w 215"/>
                  <a:gd name="T25" fmla="*/ 48 h 213"/>
                  <a:gd name="T26" fmla="*/ 54 w 215"/>
                  <a:gd name="T27" fmla="*/ 91 h 213"/>
                  <a:gd name="T28" fmla="*/ 30 w 215"/>
                  <a:gd name="T29" fmla="*/ 105 h 213"/>
                  <a:gd name="T30" fmla="*/ 17 w 215"/>
                  <a:gd name="T31" fmla="*/ 97 h 213"/>
                  <a:gd name="T32" fmla="*/ 0 w 215"/>
                  <a:gd name="T33" fmla="*/ 111 h 213"/>
                  <a:gd name="T34" fmla="*/ 49 w 215"/>
                  <a:gd name="T35" fmla="*/ 172 h 213"/>
                  <a:gd name="T36" fmla="*/ 110 w 215"/>
                  <a:gd name="T37" fmla="*/ 211 h 213"/>
                  <a:gd name="T38" fmla="*/ 177 w 215"/>
                  <a:gd name="T39" fmla="*/ 188 h 213"/>
                  <a:gd name="T40" fmla="*/ 213 w 215"/>
                  <a:gd name="T41" fmla="*/ 128 h 213"/>
                  <a:gd name="T42" fmla="*/ 188 w 215"/>
                  <a:gd name="T43" fmla="*/ 61 h 213"/>
                  <a:gd name="T44" fmla="*/ 139 w 215"/>
                  <a:gd name="T45" fmla="*/ 0 h 213"/>
                  <a:gd name="T46" fmla="*/ 122 w 215"/>
                  <a:gd name="T47" fmla="*/ 1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5" h="213">
                    <a:moveTo>
                      <a:pt x="142" y="74"/>
                    </a:moveTo>
                    <a:cubicBezTo>
                      <a:pt x="150" y="68"/>
                      <a:pt x="155" y="65"/>
                      <a:pt x="159" y="65"/>
                    </a:cubicBezTo>
                    <a:cubicBezTo>
                      <a:pt x="162" y="66"/>
                      <a:pt x="166" y="68"/>
                      <a:pt x="170" y="74"/>
                    </a:cubicBezTo>
                    <a:cubicBezTo>
                      <a:pt x="180" y="86"/>
                      <a:pt x="183" y="99"/>
                      <a:pt x="179" y="113"/>
                    </a:cubicBezTo>
                    <a:cubicBezTo>
                      <a:pt x="176" y="127"/>
                      <a:pt x="166" y="141"/>
                      <a:pt x="149" y="154"/>
                    </a:cubicBezTo>
                    <a:cubicBezTo>
                      <a:pt x="133" y="167"/>
                      <a:pt x="117" y="174"/>
                      <a:pt x="102" y="174"/>
                    </a:cubicBezTo>
                    <a:cubicBezTo>
                      <a:pt x="87" y="175"/>
                      <a:pt x="75" y="169"/>
                      <a:pt x="65" y="157"/>
                    </a:cubicBezTo>
                    <a:cubicBezTo>
                      <a:pt x="61" y="152"/>
                      <a:pt x="59" y="148"/>
                      <a:pt x="60" y="144"/>
                    </a:cubicBezTo>
                    <a:cubicBezTo>
                      <a:pt x="60" y="141"/>
                      <a:pt x="64" y="136"/>
                      <a:pt x="72" y="130"/>
                    </a:cubicBezTo>
                    <a:lnTo>
                      <a:pt x="142" y="74"/>
                    </a:lnTo>
                    <a:close/>
                    <a:moveTo>
                      <a:pt x="122" y="14"/>
                    </a:moveTo>
                    <a:cubicBezTo>
                      <a:pt x="126" y="20"/>
                      <a:pt x="128" y="24"/>
                      <a:pt x="126" y="28"/>
                    </a:cubicBezTo>
                    <a:cubicBezTo>
                      <a:pt x="125" y="33"/>
                      <a:pt x="119" y="39"/>
                      <a:pt x="107" y="48"/>
                    </a:cubicBezTo>
                    <a:cubicBezTo>
                      <a:pt x="54" y="91"/>
                      <a:pt x="54" y="91"/>
                      <a:pt x="54" y="91"/>
                    </a:cubicBezTo>
                    <a:cubicBezTo>
                      <a:pt x="43" y="100"/>
                      <a:pt x="35" y="105"/>
                      <a:pt x="30" y="105"/>
                    </a:cubicBezTo>
                    <a:cubicBezTo>
                      <a:pt x="26" y="106"/>
                      <a:pt x="21" y="103"/>
                      <a:pt x="17" y="97"/>
                    </a:cubicBezTo>
                    <a:cubicBezTo>
                      <a:pt x="0" y="111"/>
                      <a:pt x="0" y="111"/>
                      <a:pt x="0" y="111"/>
                    </a:cubicBezTo>
                    <a:cubicBezTo>
                      <a:pt x="49" y="172"/>
                      <a:pt x="49" y="172"/>
                      <a:pt x="49" y="172"/>
                    </a:cubicBezTo>
                    <a:cubicBezTo>
                      <a:pt x="68" y="195"/>
                      <a:pt x="88" y="208"/>
                      <a:pt x="110" y="211"/>
                    </a:cubicBezTo>
                    <a:cubicBezTo>
                      <a:pt x="132" y="213"/>
                      <a:pt x="154" y="206"/>
                      <a:pt x="177" y="188"/>
                    </a:cubicBezTo>
                    <a:cubicBezTo>
                      <a:pt x="199" y="170"/>
                      <a:pt x="211" y="150"/>
                      <a:pt x="213" y="128"/>
                    </a:cubicBezTo>
                    <a:cubicBezTo>
                      <a:pt x="215" y="107"/>
                      <a:pt x="207" y="84"/>
                      <a:pt x="188" y="61"/>
                    </a:cubicBezTo>
                    <a:cubicBezTo>
                      <a:pt x="139" y="0"/>
                      <a:pt x="139" y="0"/>
                      <a:pt x="139" y="0"/>
                    </a:cubicBezTo>
                    <a:lnTo>
                      <a:pt x="12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0" name="Freeform 20"/>
              <p:cNvSpPr>
                <a:spLocks/>
              </p:cNvSpPr>
              <p:nvPr/>
            </p:nvSpPr>
            <p:spPr bwMode="auto">
              <a:xfrm>
                <a:off x="3340559" y="1179809"/>
                <a:ext cx="57411" cy="56702"/>
              </a:xfrm>
              <a:custGeom>
                <a:avLst/>
                <a:gdLst>
                  <a:gd name="T0" fmla="*/ 170 w 189"/>
                  <a:gd name="T1" fmla="*/ 52 h 186"/>
                  <a:gd name="T2" fmla="*/ 179 w 189"/>
                  <a:gd name="T3" fmla="*/ 45 h 186"/>
                  <a:gd name="T4" fmla="*/ 189 w 189"/>
                  <a:gd name="T5" fmla="*/ 53 h 186"/>
                  <a:gd name="T6" fmla="*/ 166 w 189"/>
                  <a:gd name="T7" fmla="*/ 117 h 186"/>
                  <a:gd name="T8" fmla="*/ 149 w 189"/>
                  <a:gd name="T9" fmla="*/ 112 h 186"/>
                  <a:gd name="T10" fmla="*/ 152 w 189"/>
                  <a:gd name="T11" fmla="*/ 70 h 186"/>
                  <a:gd name="T12" fmla="*/ 136 w 189"/>
                  <a:gd name="T13" fmla="*/ 42 h 186"/>
                  <a:gd name="T14" fmla="*/ 100 w 189"/>
                  <a:gd name="T15" fmla="*/ 37 h 186"/>
                  <a:gd name="T16" fmla="*/ 60 w 189"/>
                  <a:gd name="T17" fmla="*/ 70 h 186"/>
                  <a:gd name="T18" fmla="*/ 39 w 189"/>
                  <a:gd name="T19" fmla="*/ 117 h 186"/>
                  <a:gd name="T20" fmla="*/ 55 w 189"/>
                  <a:gd name="T21" fmla="*/ 152 h 186"/>
                  <a:gd name="T22" fmla="*/ 86 w 189"/>
                  <a:gd name="T23" fmla="*/ 161 h 186"/>
                  <a:gd name="T24" fmla="*/ 122 w 189"/>
                  <a:gd name="T25" fmla="*/ 153 h 186"/>
                  <a:gd name="T26" fmla="*/ 132 w 189"/>
                  <a:gd name="T27" fmla="*/ 172 h 186"/>
                  <a:gd name="T28" fmla="*/ 81 w 189"/>
                  <a:gd name="T29" fmla="*/ 186 h 186"/>
                  <a:gd name="T30" fmla="*/ 35 w 189"/>
                  <a:gd name="T31" fmla="*/ 168 h 186"/>
                  <a:gd name="T32" fmla="*/ 2 w 189"/>
                  <a:gd name="T33" fmla="*/ 111 h 186"/>
                  <a:gd name="T34" fmla="*/ 24 w 189"/>
                  <a:gd name="T35" fmla="*/ 43 h 186"/>
                  <a:gd name="T36" fmla="*/ 83 w 189"/>
                  <a:gd name="T37" fmla="*/ 5 h 186"/>
                  <a:gd name="T38" fmla="*/ 147 w 189"/>
                  <a:gd name="T39" fmla="*/ 20 h 186"/>
                  <a:gd name="T40" fmla="*/ 160 w 189"/>
                  <a:gd name="T41" fmla="*/ 34 h 186"/>
                  <a:gd name="T42" fmla="*/ 170 w 189"/>
                  <a:gd name="T43" fmla="*/ 5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9" h="186">
                    <a:moveTo>
                      <a:pt x="170" y="52"/>
                    </a:moveTo>
                    <a:cubicBezTo>
                      <a:pt x="179" y="45"/>
                      <a:pt x="179" y="45"/>
                      <a:pt x="179" y="45"/>
                    </a:cubicBezTo>
                    <a:cubicBezTo>
                      <a:pt x="189" y="53"/>
                      <a:pt x="189" y="53"/>
                      <a:pt x="189" y="53"/>
                    </a:cubicBezTo>
                    <a:cubicBezTo>
                      <a:pt x="166" y="117"/>
                      <a:pt x="166" y="117"/>
                      <a:pt x="166" y="117"/>
                    </a:cubicBezTo>
                    <a:cubicBezTo>
                      <a:pt x="149" y="112"/>
                      <a:pt x="149" y="112"/>
                      <a:pt x="149" y="112"/>
                    </a:cubicBezTo>
                    <a:cubicBezTo>
                      <a:pt x="154" y="96"/>
                      <a:pt x="154" y="82"/>
                      <a:pt x="152" y="70"/>
                    </a:cubicBezTo>
                    <a:cubicBezTo>
                      <a:pt x="150" y="57"/>
                      <a:pt x="145" y="48"/>
                      <a:pt x="136" y="42"/>
                    </a:cubicBezTo>
                    <a:cubicBezTo>
                      <a:pt x="126" y="34"/>
                      <a:pt x="113" y="32"/>
                      <a:pt x="100" y="37"/>
                    </a:cubicBezTo>
                    <a:cubicBezTo>
                      <a:pt x="86" y="42"/>
                      <a:pt x="72" y="53"/>
                      <a:pt x="60" y="70"/>
                    </a:cubicBezTo>
                    <a:cubicBezTo>
                      <a:pt x="47" y="87"/>
                      <a:pt x="40" y="102"/>
                      <a:pt x="39" y="117"/>
                    </a:cubicBezTo>
                    <a:cubicBezTo>
                      <a:pt x="39" y="131"/>
                      <a:pt x="44" y="143"/>
                      <a:pt x="55" y="152"/>
                    </a:cubicBezTo>
                    <a:cubicBezTo>
                      <a:pt x="63" y="158"/>
                      <a:pt x="73" y="161"/>
                      <a:pt x="86" y="161"/>
                    </a:cubicBezTo>
                    <a:cubicBezTo>
                      <a:pt x="98" y="161"/>
                      <a:pt x="110" y="158"/>
                      <a:pt x="122" y="153"/>
                    </a:cubicBezTo>
                    <a:cubicBezTo>
                      <a:pt x="132" y="172"/>
                      <a:pt x="132" y="172"/>
                      <a:pt x="132" y="172"/>
                    </a:cubicBezTo>
                    <a:cubicBezTo>
                      <a:pt x="114" y="181"/>
                      <a:pt x="97" y="186"/>
                      <a:pt x="81" y="186"/>
                    </a:cubicBezTo>
                    <a:cubicBezTo>
                      <a:pt x="65" y="185"/>
                      <a:pt x="49" y="179"/>
                      <a:pt x="35" y="168"/>
                    </a:cubicBezTo>
                    <a:cubicBezTo>
                      <a:pt x="15" y="153"/>
                      <a:pt x="3" y="134"/>
                      <a:pt x="2" y="111"/>
                    </a:cubicBezTo>
                    <a:cubicBezTo>
                      <a:pt x="0" y="88"/>
                      <a:pt x="7" y="65"/>
                      <a:pt x="24" y="43"/>
                    </a:cubicBezTo>
                    <a:cubicBezTo>
                      <a:pt x="41" y="22"/>
                      <a:pt x="60" y="9"/>
                      <a:pt x="83" y="5"/>
                    </a:cubicBezTo>
                    <a:cubicBezTo>
                      <a:pt x="107" y="0"/>
                      <a:pt x="127" y="6"/>
                      <a:pt x="147" y="20"/>
                    </a:cubicBezTo>
                    <a:cubicBezTo>
                      <a:pt x="152" y="24"/>
                      <a:pt x="156" y="28"/>
                      <a:pt x="160" y="34"/>
                    </a:cubicBezTo>
                    <a:cubicBezTo>
                      <a:pt x="164" y="39"/>
                      <a:pt x="167" y="45"/>
                      <a:pt x="170"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1" name="Freeform 21"/>
              <p:cNvSpPr>
                <a:spLocks noEditPoints="1"/>
              </p:cNvSpPr>
              <p:nvPr/>
            </p:nvSpPr>
            <p:spPr bwMode="auto">
              <a:xfrm>
                <a:off x="3387338" y="1206743"/>
                <a:ext cx="55993" cy="57411"/>
              </a:xfrm>
              <a:custGeom>
                <a:avLst/>
                <a:gdLst>
                  <a:gd name="T0" fmla="*/ 143 w 185"/>
                  <a:gd name="T1" fmla="*/ 62 h 191"/>
                  <a:gd name="T2" fmla="*/ 131 w 185"/>
                  <a:gd name="T3" fmla="*/ 113 h 191"/>
                  <a:gd name="T4" fmla="*/ 98 w 185"/>
                  <a:gd name="T5" fmla="*/ 155 h 191"/>
                  <a:gd name="T6" fmla="*/ 62 w 185"/>
                  <a:gd name="T7" fmla="*/ 159 h 191"/>
                  <a:gd name="T8" fmla="*/ 42 w 185"/>
                  <a:gd name="T9" fmla="*/ 129 h 191"/>
                  <a:gd name="T10" fmla="*/ 54 w 185"/>
                  <a:gd name="T11" fmla="*/ 78 h 191"/>
                  <a:gd name="T12" fmla="*/ 87 w 185"/>
                  <a:gd name="T13" fmla="*/ 36 h 191"/>
                  <a:gd name="T14" fmla="*/ 123 w 185"/>
                  <a:gd name="T15" fmla="*/ 32 h 191"/>
                  <a:gd name="T16" fmla="*/ 143 w 185"/>
                  <a:gd name="T17" fmla="*/ 62 h 191"/>
                  <a:gd name="T18" fmla="*/ 64 w 185"/>
                  <a:gd name="T19" fmla="*/ 8 h 191"/>
                  <a:gd name="T20" fmla="*/ 14 w 185"/>
                  <a:gd name="T21" fmla="*/ 59 h 191"/>
                  <a:gd name="T22" fmla="*/ 7 w 185"/>
                  <a:gd name="T23" fmla="*/ 129 h 191"/>
                  <a:gd name="T24" fmla="*/ 52 w 185"/>
                  <a:gd name="T25" fmla="*/ 179 h 191"/>
                  <a:gd name="T26" fmla="*/ 120 w 185"/>
                  <a:gd name="T27" fmla="*/ 183 h 191"/>
                  <a:gd name="T28" fmla="*/ 171 w 185"/>
                  <a:gd name="T29" fmla="*/ 132 h 191"/>
                  <a:gd name="T30" fmla="*/ 178 w 185"/>
                  <a:gd name="T31" fmla="*/ 62 h 191"/>
                  <a:gd name="T32" fmla="*/ 132 w 185"/>
                  <a:gd name="T33" fmla="*/ 12 h 191"/>
                  <a:gd name="T34" fmla="*/ 64 w 185"/>
                  <a:gd name="T35" fmla="*/ 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5" h="191">
                    <a:moveTo>
                      <a:pt x="143" y="62"/>
                    </a:moveTo>
                    <a:cubicBezTo>
                      <a:pt x="144" y="76"/>
                      <a:pt x="140" y="93"/>
                      <a:pt x="131" y="113"/>
                    </a:cubicBezTo>
                    <a:cubicBezTo>
                      <a:pt x="121" y="133"/>
                      <a:pt x="110" y="147"/>
                      <a:pt x="98" y="155"/>
                    </a:cubicBezTo>
                    <a:cubicBezTo>
                      <a:pt x="86" y="163"/>
                      <a:pt x="74" y="164"/>
                      <a:pt x="62" y="159"/>
                    </a:cubicBezTo>
                    <a:cubicBezTo>
                      <a:pt x="50" y="153"/>
                      <a:pt x="43" y="143"/>
                      <a:pt x="42" y="129"/>
                    </a:cubicBezTo>
                    <a:cubicBezTo>
                      <a:pt x="41" y="115"/>
                      <a:pt x="45" y="98"/>
                      <a:pt x="54" y="78"/>
                    </a:cubicBezTo>
                    <a:cubicBezTo>
                      <a:pt x="64" y="58"/>
                      <a:pt x="75" y="44"/>
                      <a:pt x="87" y="36"/>
                    </a:cubicBezTo>
                    <a:cubicBezTo>
                      <a:pt x="99" y="28"/>
                      <a:pt x="111" y="27"/>
                      <a:pt x="123" y="32"/>
                    </a:cubicBezTo>
                    <a:cubicBezTo>
                      <a:pt x="135" y="38"/>
                      <a:pt x="141" y="48"/>
                      <a:pt x="143" y="62"/>
                    </a:cubicBezTo>
                    <a:close/>
                    <a:moveTo>
                      <a:pt x="64" y="8"/>
                    </a:moveTo>
                    <a:cubicBezTo>
                      <a:pt x="43" y="17"/>
                      <a:pt x="26" y="34"/>
                      <a:pt x="14" y="59"/>
                    </a:cubicBezTo>
                    <a:cubicBezTo>
                      <a:pt x="2" y="84"/>
                      <a:pt x="0" y="107"/>
                      <a:pt x="7" y="129"/>
                    </a:cubicBezTo>
                    <a:cubicBezTo>
                      <a:pt x="14" y="151"/>
                      <a:pt x="29" y="168"/>
                      <a:pt x="52" y="179"/>
                    </a:cubicBezTo>
                    <a:cubicBezTo>
                      <a:pt x="76" y="190"/>
                      <a:pt x="98" y="191"/>
                      <a:pt x="120" y="183"/>
                    </a:cubicBezTo>
                    <a:cubicBezTo>
                      <a:pt x="142" y="174"/>
                      <a:pt x="159" y="157"/>
                      <a:pt x="171" y="132"/>
                    </a:cubicBezTo>
                    <a:cubicBezTo>
                      <a:pt x="183" y="108"/>
                      <a:pt x="185" y="84"/>
                      <a:pt x="178" y="62"/>
                    </a:cubicBezTo>
                    <a:cubicBezTo>
                      <a:pt x="171" y="40"/>
                      <a:pt x="156" y="23"/>
                      <a:pt x="132" y="12"/>
                    </a:cubicBezTo>
                    <a:cubicBezTo>
                      <a:pt x="109" y="1"/>
                      <a:pt x="86" y="0"/>
                      <a:pt x="6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2" name="Freeform 22"/>
              <p:cNvSpPr>
                <a:spLocks noEditPoints="1"/>
              </p:cNvSpPr>
              <p:nvPr/>
            </p:nvSpPr>
            <p:spPr bwMode="auto">
              <a:xfrm>
                <a:off x="3436244" y="1222336"/>
                <a:ext cx="58829" cy="67334"/>
              </a:xfrm>
              <a:custGeom>
                <a:avLst/>
                <a:gdLst>
                  <a:gd name="T0" fmla="*/ 97 w 193"/>
                  <a:gd name="T1" fmla="*/ 60 h 220"/>
                  <a:gd name="T2" fmla="*/ 106 w 193"/>
                  <a:gd name="T3" fmla="*/ 43 h 220"/>
                  <a:gd name="T4" fmla="*/ 122 w 193"/>
                  <a:gd name="T5" fmla="*/ 44 h 220"/>
                  <a:gd name="T6" fmla="*/ 144 w 193"/>
                  <a:gd name="T7" fmla="*/ 58 h 220"/>
                  <a:gd name="T8" fmla="*/ 147 w 193"/>
                  <a:gd name="T9" fmla="*/ 80 h 220"/>
                  <a:gd name="T10" fmla="*/ 131 w 193"/>
                  <a:gd name="T11" fmla="*/ 97 h 220"/>
                  <a:gd name="T12" fmla="*/ 96 w 193"/>
                  <a:gd name="T13" fmla="*/ 93 h 220"/>
                  <a:gd name="T14" fmla="*/ 91 w 193"/>
                  <a:gd name="T15" fmla="*/ 92 h 220"/>
                  <a:gd name="T16" fmla="*/ 88 w 193"/>
                  <a:gd name="T17" fmla="*/ 91 h 220"/>
                  <a:gd name="T18" fmla="*/ 97 w 193"/>
                  <a:gd name="T19" fmla="*/ 60 h 220"/>
                  <a:gd name="T20" fmla="*/ 45 w 193"/>
                  <a:gd name="T21" fmla="*/ 21 h 220"/>
                  <a:gd name="T22" fmla="*/ 58 w 193"/>
                  <a:gd name="T23" fmla="*/ 31 h 220"/>
                  <a:gd name="T24" fmla="*/ 54 w 193"/>
                  <a:gd name="T25" fmla="*/ 58 h 220"/>
                  <a:gd name="T26" fmla="*/ 34 w 193"/>
                  <a:gd name="T27" fmla="*/ 123 h 220"/>
                  <a:gd name="T28" fmla="*/ 23 w 193"/>
                  <a:gd name="T29" fmla="*/ 147 h 220"/>
                  <a:gd name="T30" fmla="*/ 6 w 193"/>
                  <a:gd name="T31" fmla="*/ 148 h 220"/>
                  <a:gd name="T32" fmla="*/ 0 w 193"/>
                  <a:gd name="T33" fmla="*/ 169 h 220"/>
                  <a:gd name="T34" fmla="*/ 77 w 193"/>
                  <a:gd name="T35" fmla="*/ 192 h 220"/>
                  <a:gd name="T36" fmla="*/ 83 w 193"/>
                  <a:gd name="T37" fmla="*/ 171 h 220"/>
                  <a:gd name="T38" fmla="*/ 70 w 193"/>
                  <a:gd name="T39" fmla="*/ 161 h 220"/>
                  <a:gd name="T40" fmla="*/ 74 w 193"/>
                  <a:gd name="T41" fmla="*/ 135 h 220"/>
                  <a:gd name="T42" fmla="*/ 81 w 193"/>
                  <a:gd name="T43" fmla="*/ 114 h 220"/>
                  <a:gd name="T44" fmla="*/ 96 w 193"/>
                  <a:gd name="T45" fmla="*/ 118 h 220"/>
                  <a:gd name="T46" fmla="*/ 123 w 193"/>
                  <a:gd name="T47" fmla="*/ 206 h 220"/>
                  <a:gd name="T48" fmla="*/ 172 w 193"/>
                  <a:gd name="T49" fmla="*/ 220 h 220"/>
                  <a:gd name="T50" fmla="*/ 179 w 193"/>
                  <a:gd name="T51" fmla="*/ 200 h 220"/>
                  <a:gd name="T52" fmla="*/ 166 w 193"/>
                  <a:gd name="T53" fmla="*/ 192 h 220"/>
                  <a:gd name="T54" fmla="*/ 158 w 193"/>
                  <a:gd name="T55" fmla="*/ 177 h 220"/>
                  <a:gd name="T56" fmla="*/ 139 w 193"/>
                  <a:gd name="T57" fmla="*/ 125 h 220"/>
                  <a:gd name="T58" fmla="*/ 172 w 193"/>
                  <a:gd name="T59" fmla="*/ 117 h 220"/>
                  <a:gd name="T60" fmla="*/ 189 w 193"/>
                  <a:gd name="T61" fmla="*/ 91 h 220"/>
                  <a:gd name="T62" fmla="*/ 183 w 193"/>
                  <a:gd name="T63" fmla="*/ 52 h 220"/>
                  <a:gd name="T64" fmla="*/ 139 w 193"/>
                  <a:gd name="T65" fmla="*/ 26 h 220"/>
                  <a:gd name="T66" fmla="*/ 51 w 193"/>
                  <a:gd name="T67" fmla="*/ 0 h 220"/>
                  <a:gd name="T68" fmla="*/ 45 w 193"/>
                  <a:gd name="T69" fmla="*/ 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220">
                    <a:moveTo>
                      <a:pt x="97" y="60"/>
                    </a:moveTo>
                    <a:cubicBezTo>
                      <a:pt x="100" y="51"/>
                      <a:pt x="103" y="45"/>
                      <a:pt x="106" y="43"/>
                    </a:cubicBezTo>
                    <a:cubicBezTo>
                      <a:pt x="109" y="42"/>
                      <a:pt x="114" y="42"/>
                      <a:pt x="122" y="44"/>
                    </a:cubicBezTo>
                    <a:cubicBezTo>
                      <a:pt x="132" y="47"/>
                      <a:pt x="140" y="52"/>
                      <a:pt x="144" y="58"/>
                    </a:cubicBezTo>
                    <a:cubicBezTo>
                      <a:pt x="149" y="64"/>
                      <a:pt x="150" y="72"/>
                      <a:pt x="147" y="80"/>
                    </a:cubicBezTo>
                    <a:cubicBezTo>
                      <a:pt x="145" y="89"/>
                      <a:pt x="139" y="94"/>
                      <a:pt x="131" y="97"/>
                    </a:cubicBezTo>
                    <a:cubicBezTo>
                      <a:pt x="122" y="99"/>
                      <a:pt x="111" y="98"/>
                      <a:pt x="96" y="93"/>
                    </a:cubicBezTo>
                    <a:cubicBezTo>
                      <a:pt x="94" y="93"/>
                      <a:pt x="92" y="92"/>
                      <a:pt x="91" y="92"/>
                    </a:cubicBezTo>
                    <a:cubicBezTo>
                      <a:pt x="90" y="91"/>
                      <a:pt x="89" y="91"/>
                      <a:pt x="88" y="91"/>
                    </a:cubicBezTo>
                    <a:lnTo>
                      <a:pt x="97" y="60"/>
                    </a:lnTo>
                    <a:close/>
                    <a:moveTo>
                      <a:pt x="45" y="21"/>
                    </a:moveTo>
                    <a:cubicBezTo>
                      <a:pt x="52" y="23"/>
                      <a:pt x="57" y="27"/>
                      <a:pt x="58" y="31"/>
                    </a:cubicBezTo>
                    <a:cubicBezTo>
                      <a:pt x="59" y="35"/>
                      <a:pt x="58" y="44"/>
                      <a:pt x="54" y="58"/>
                    </a:cubicBezTo>
                    <a:cubicBezTo>
                      <a:pt x="34" y="123"/>
                      <a:pt x="34" y="123"/>
                      <a:pt x="34" y="123"/>
                    </a:cubicBezTo>
                    <a:cubicBezTo>
                      <a:pt x="30" y="136"/>
                      <a:pt x="26" y="144"/>
                      <a:pt x="23" y="147"/>
                    </a:cubicBezTo>
                    <a:cubicBezTo>
                      <a:pt x="19" y="150"/>
                      <a:pt x="14" y="150"/>
                      <a:pt x="6" y="148"/>
                    </a:cubicBezTo>
                    <a:cubicBezTo>
                      <a:pt x="0" y="169"/>
                      <a:pt x="0" y="169"/>
                      <a:pt x="0" y="169"/>
                    </a:cubicBezTo>
                    <a:cubicBezTo>
                      <a:pt x="77" y="192"/>
                      <a:pt x="77" y="192"/>
                      <a:pt x="77" y="192"/>
                    </a:cubicBezTo>
                    <a:cubicBezTo>
                      <a:pt x="83" y="171"/>
                      <a:pt x="83" y="171"/>
                      <a:pt x="83" y="171"/>
                    </a:cubicBezTo>
                    <a:cubicBezTo>
                      <a:pt x="76" y="169"/>
                      <a:pt x="72" y="166"/>
                      <a:pt x="70" y="161"/>
                    </a:cubicBezTo>
                    <a:cubicBezTo>
                      <a:pt x="69" y="157"/>
                      <a:pt x="70" y="148"/>
                      <a:pt x="74" y="135"/>
                    </a:cubicBezTo>
                    <a:cubicBezTo>
                      <a:pt x="81" y="114"/>
                      <a:pt x="81" y="114"/>
                      <a:pt x="81" y="114"/>
                    </a:cubicBezTo>
                    <a:cubicBezTo>
                      <a:pt x="96" y="118"/>
                      <a:pt x="96" y="118"/>
                      <a:pt x="96" y="118"/>
                    </a:cubicBezTo>
                    <a:cubicBezTo>
                      <a:pt x="123" y="206"/>
                      <a:pt x="123" y="206"/>
                      <a:pt x="123" y="206"/>
                    </a:cubicBezTo>
                    <a:cubicBezTo>
                      <a:pt x="172" y="220"/>
                      <a:pt x="172" y="220"/>
                      <a:pt x="172" y="220"/>
                    </a:cubicBezTo>
                    <a:cubicBezTo>
                      <a:pt x="179" y="200"/>
                      <a:pt x="179" y="200"/>
                      <a:pt x="179" y="200"/>
                    </a:cubicBezTo>
                    <a:cubicBezTo>
                      <a:pt x="173" y="198"/>
                      <a:pt x="169" y="195"/>
                      <a:pt x="166" y="192"/>
                    </a:cubicBezTo>
                    <a:cubicBezTo>
                      <a:pt x="163" y="188"/>
                      <a:pt x="160" y="184"/>
                      <a:pt x="158" y="177"/>
                    </a:cubicBezTo>
                    <a:cubicBezTo>
                      <a:pt x="139" y="125"/>
                      <a:pt x="139" y="125"/>
                      <a:pt x="139" y="125"/>
                    </a:cubicBezTo>
                    <a:cubicBezTo>
                      <a:pt x="153" y="125"/>
                      <a:pt x="163" y="122"/>
                      <a:pt x="172" y="117"/>
                    </a:cubicBezTo>
                    <a:cubicBezTo>
                      <a:pt x="179" y="111"/>
                      <a:pt x="185" y="103"/>
                      <a:pt x="189" y="91"/>
                    </a:cubicBezTo>
                    <a:cubicBezTo>
                      <a:pt x="193" y="76"/>
                      <a:pt x="191" y="62"/>
                      <a:pt x="183" y="52"/>
                    </a:cubicBezTo>
                    <a:cubicBezTo>
                      <a:pt x="175" y="41"/>
                      <a:pt x="160" y="33"/>
                      <a:pt x="139" y="26"/>
                    </a:cubicBezTo>
                    <a:cubicBezTo>
                      <a:pt x="51" y="0"/>
                      <a:pt x="51" y="0"/>
                      <a:pt x="51" y="0"/>
                    </a:cubicBezTo>
                    <a:lnTo>
                      <a:pt x="4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3" name="Freeform 23"/>
              <p:cNvSpPr>
                <a:spLocks noEditPoints="1"/>
              </p:cNvSpPr>
              <p:nvPr/>
            </p:nvSpPr>
            <p:spPr bwMode="auto">
              <a:xfrm>
                <a:off x="3497199" y="1237220"/>
                <a:ext cx="50323" cy="56702"/>
              </a:xfrm>
              <a:custGeom>
                <a:avLst/>
                <a:gdLst>
                  <a:gd name="T0" fmla="*/ 76 w 164"/>
                  <a:gd name="T1" fmla="*/ 51 h 185"/>
                  <a:gd name="T2" fmla="*/ 82 w 164"/>
                  <a:gd name="T3" fmla="*/ 34 h 185"/>
                  <a:gd name="T4" fmla="*/ 94 w 164"/>
                  <a:gd name="T5" fmla="*/ 31 h 185"/>
                  <a:gd name="T6" fmla="*/ 115 w 164"/>
                  <a:gd name="T7" fmla="*/ 42 h 185"/>
                  <a:gd name="T8" fmla="*/ 120 w 164"/>
                  <a:gd name="T9" fmla="*/ 64 h 185"/>
                  <a:gd name="T10" fmla="*/ 108 w 164"/>
                  <a:gd name="T11" fmla="*/ 86 h 185"/>
                  <a:gd name="T12" fmla="*/ 79 w 164"/>
                  <a:gd name="T13" fmla="*/ 90 h 185"/>
                  <a:gd name="T14" fmla="*/ 75 w 164"/>
                  <a:gd name="T15" fmla="*/ 90 h 185"/>
                  <a:gd name="T16" fmla="*/ 71 w 164"/>
                  <a:gd name="T17" fmla="*/ 89 h 185"/>
                  <a:gd name="T18" fmla="*/ 76 w 164"/>
                  <a:gd name="T19" fmla="*/ 51 h 185"/>
                  <a:gd name="T20" fmla="*/ 20 w 164"/>
                  <a:gd name="T21" fmla="*/ 22 h 185"/>
                  <a:gd name="T22" fmla="*/ 33 w 164"/>
                  <a:gd name="T23" fmla="*/ 29 h 185"/>
                  <a:gd name="T24" fmla="*/ 33 w 164"/>
                  <a:gd name="T25" fmla="*/ 57 h 185"/>
                  <a:gd name="T26" fmla="*/ 25 w 164"/>
                  <a:gd name="T27" fmla="*/ 124 h 185"/>
                  <a:gd name="T28" fmla="*/ 18 w 164"/>
                  <a:gd name="T29" fmla="*/ 150 h 185"/>
                  <a:gd name="T30" fmla="*/ 3 w 164"/>
                  <a:gd name="T31" fmla="*/ 154 h 185"/>
                  <a:gd name="T32" fmla="*/ 0 w 164"/>
                  <a:gd name="T33" fmla="*/ 175 h 185"/>
                  <a:gd name="T34" fmla="*/ 78 w 164"/>
                  <a:gd name="T35" fmla="*/ 185 h 185"/>
                  <a:gd name="T36" fmla="*/ 80 w 164"/>
                  <a:gd name="T37" fmla="*/ 164 h 185"/>
                  <a:gd name="T38" fmla="*/ 67 w 164"/>
                  <a:gd name="T39" fmla="*/ 156 h 185"/>
                  <a:gd name="T40" fmla="*/ 66 w 164"/>
                  <a:gd name="T41" fmla="*/ 129 h 185"/>
                  <a:gd name="T42" fmla="*/ 69 w 164"/>
                  <a:gd name="T43" fmla="*/ 111 h 185"/>
                  <a:gd name="T44" fmla="*/ 96 w 164"/>
                  <a:gd name="T45" fmla="*/ 114 h 185"/>
                  <a:gd name="T46" fmla="*/ 142 w 164"/>
                  <a:gd name="T47" fmla="*/ 107 h 185"/>
                  <a:gd name="T48" fmla="*/ 162 w 164"/>
                  <a:gd name="T49" fmla="*/ 71 h 185"/>
                  <a:gd name="T50" fmla="*/ 151 w 164"/>
                  <a:gd name="T51" fmla="*/ 30 h 185"/>
                  <a:gd name="T52" fmla="*/ 107 w 164"/>
                  <a:gd name="T53" fmla="*/ 11 h 185"/>
                  <a:gd name="T54" fmla="*/ 22 w 164"/>
                  <a:gd name="T55" fmla="*/ 0 h 185"/>
                  <a:gd name="T56" fmla="*/ 20 w 164"/>
                  <a:gd name="T57" fmla="*/ 2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4" h="185">
                    <a:moveTo>
                      <a:pt x="76" y="51"/>
                    </a:moveTo>
                    <a:cubicBezTo>
                      <a:pt x="77" y="42"/>
                      <a:pt x="79" y="36"/>
                      <a:pt x="82" y="34"/>
                    </a:cubicBezTo>
                    <a:cubicBezTo>
                      <a:pt x="84" y="31"/>
                      <a:pt x="88" y="30"/>
                      <a:pt x="94" y="31"/>
                    </a:cubicBezTo>
                    <a:cubicBezTo>
                      <a:pt x="103" y="32"/>
                      <a:pt x="110" y="36"/>
                      <a:pt x="115" y="42"/>
                    </a:cubicBezTo>
                    <a:cubicBezTo>
                      <a:pt x="119" y="47"/>
                      <a:pt x="121" y="55"/>
                      <a:pt x="120" y="64"/>
                    </a:cubicBezTo>
                    <a:cubicBezTo>
                      <a:pt x="119" y="74"/>
                      <a:pt x="114" y="82"/>
                      <a:pt x="108" y="86"/>
                    </a:cubicBezTo>
                    <a:cubicBezTo>
                      <a:pt x="101" y="91"/>
                      <a:pt x="91" y="92"/>
                      <a:pt x="79" y="90"/>
                    </a:cubicBezTo>
                    <a:cubicBezTo>
                      <a:pt x="77" y="90"/>
                      <a:pt x="76" y="90"/>
                      <a:pt x="75" y="90"/>
                    </a:cubicBezTo>
                    <a:cubicBezTo>
                      <a:pt x="73" y="90"/>
                      <a:pt x="72" y="89"/>
                      <a:pt x="71" y="89"/>
                    </a:cubicBezTo>
                    <a:lnTo>
                      <a:pt x="76" y="51"/>
                    </a:lnTo>
                    <a:close/>
                    <a:moveTo>
                      <a:pt x="20" y="22"/>
                    </a:moveTo>
                    <a:cubicBezTo>
                      <a:pt x="26" y="23"/>
                      <a:pt x="31" y="25"/>
                      <a:pt x="33" y="29"/>
                    </a:cubicBezTo>
                    <a:cubicBezTo>
                      <a:pt x="35" y="33"/>
                      <a:pt x="35" y="42"/>
                      <a:pt x="33" y="57"/>
                    </a:cubicBezTo>
                    <a:cubicBezTo>
                      <a:pt x="25" y="124"/>
                      <a:pt x="25" y="124"/>
                      <a:pt x="25" y="124"/>
                    </a:cubicBezTo>
                    <a:cubicBezTo>
                      <a:pt x="23" y="138"/>
                      <a:pt x="21" y="147"/>
                      <a:pt x="18" y="150"/>
                    </a:cubicBezTo>
                    <a:cubicBezTo>
                      <a:pt x="15" y="153"/>
                      <a:pt x="10" y="155"/>
                      <a:pt x="3" y="154"/>
                    </a:cubicBezTo>
                    <a:cubicBezTo>
                      <a:pt x="0" y="175"/>
                      <a:pt x="0" y="175"/>
                      <a:pt x="0" y="175"/>
                    </a:cubicBezTo>
                    <a:cubicBezTo>
                      <a:pt x="78" y="185"/>
                      <a:pt x="78" y="185"/>
                      <a:pt x="78" y="185"/>
                    </a:cubicBezTo>
                    <a:cubicBezTo>
                      <a:pt x="80" y="164"/>
                      <a:pt x="80" y="164"/>
                      <a:pt x="80" y="164"/>
                    </a:cubicBezTo>
                    <a:cubicBezTo>
                      <a:pt x="73" y="162"/>
                      <a:pt x="69" y="160"/>
                      <a:pt x="67" y="156"/>
                    </a:cubicBezTo>
                    <a:cubicBezTo>
                      <a:pt x="65" y="152"/>
                      <a:pt x="64" y="143"/>
                      <a:pt x="66" y="129"/>
                    </a:cubicBezTo>
                    <a:cubicBezTo>
                      <a:pt x="69" y="111"/>
                      <a:pt x="69" y="111"/>
                      <a:pt x="69" y="111"/>
                    </a:cubicBezTo>
                    <a:cubicBezTo>
                      <a:pt x="96" y="114"/>
                      <a:pt x="96" y="114"/>
                      <a:pt x="96" y="114"/>
                    </a:cubicBezTo>
                    <a:cubicBezTo>
                      <a:pt x="116" y="117"/>
                      <a:pt x="131" y="115"/>
                      <a:pt x="142" y="107"/>
                    </a:cubicBezTo>
                    <a:cubicBezTo>
                      <a:pt x="153" y="100"/>
                      <a:pt x="159" y="88"/>
                      <a:pt x="162" y="71"/>
                    </a:cubicBezTo>
                    <a:cubicBezTo>
                      <a:pt x="164" y="54"/>
                      <a:pt x="160" y="40"/>
                      <a:pt x="151" y="30"/>
                    </a:cubicBezTo>
                    <a:cubicBezTo>
                      <a:pt x="142" y="19"/>
                      <a:pt x="127" y="13"/>
                      <a:pt x="107" y="11"/>
                    </a:cubicBezTo>
                    <a:cubicBezTo>
                      <a:pt x="22" y="0"/>
                      <a:pt x="22" y="0"/>
                      <a:pt x="22" y="0"/>
                    </a:cubicBezTo>
                    <a:lnTo>
                      <a:pt x="2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4" name="Freeform 24"/>
              <p:cNvSpPr>
                <a:spLocks noEditPoints="1"/>
              </p:cNvSpPr>
              <p:nvPr/>
            </p:nvSpPr>
            <p:spPr bwMode="auto">
              <a:xfrm>
                <a:off x="3548231" y="1241473"/>
                <a:ext cx="53867" cy="56702"/>
              </a:xfrm>
              <a:custGeom>
                <a:avLst/>
                <a:gdLst>
                  <a:gd name="T0" fmla="*/ 117 w 176"/>
                  <a:gd name="T1" fmla="*/ 40 h 186"/>
                  <a:gd name="T2" fmla="*/ 130 w 176"/>
                  <a:gd name="T3" fmla="*/ 92 h 186"/>
                  <a:gd name="T4" fmla="*/ 121 w 176"/>
                  <a:gd name="T5" fmla="*/ 143 h 186"/>
                  <a:gd name="T6" fmla="*/ 91 w 176"/>
                  <a:gd name="T7" fmla="*/ 163 h 186"/>
                  <a:gd name="T8" fmla="*/ 59 w 176"/>
                  <a:gd name="T9" fmla="*/ 146 h 186"/>
                  <a:gd name="T10" fmla="*/ 46 w 176"/>
                  <a:gd name="T11" fmla="*/ 95 h 186"/>
                  <a:gd name="T12" fmla="*/ 55 w 176"/>
                  <a:gd name="T13" fmla="*/ 43 h 186"/>
                  <a:gd name="T14" fmla="*/ 85 w 176"/>
                  <a:gd name="T15" fmla="*/ 23 h 186"/>
                  <a:gd name="T16" fmla="*/ 117 w 176"/>
                  <a:gd name="T17" fmla="*/ 40 h 186"/>
                  <a:gd name="T18" fmla="*/ 23 w 176"/>
                  <a:gd name="T19" fmla="*/ 29 h 186"/>
                  <a:gd name="T20" fmla="*/ 1 w 176"/>
                  <a:gd name="T21" fmla="*/ 96 h 186"/>
                  <a:gd name="T22" fmla="*/ 28 w 176"/>
                  <a:gd name="T23" fmla="*/ 162 h 186"/>
                  <a:gd name="T24" fmla="*/ 92 w 176"/>
                  <a:gd name="T25" fmla="*/ 185 h 186"/>
                  <a:gd name="T26" fmla="*/ 153 w 176"/>
                  <a:gd name="T27" fmla="*/ 158 h 186"/>
                  <a:gd name="T28" fmla="*/ 175 w 176"/>
                  <a:gd name="T29" fmla="*/ 90 h 186"/>
                  <a:gd name="T30" fmla="*/ 148 w 176"/>
                  <a:gd name="T31" fmla="*/ 24 h 186"/>
                  <a:gd name="T32" fmla="*/ 84 w 176"/>
                  <a:gd name="T33" fmla="*/ 1 h 186"/>
                  <a:gd name="T34" fmla="*/ 23 w 176"/>
                  <a:gd name="T35" fmla="*/ 2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6" h="186">
                    <a:moveTo>
                      <a:pt x="117" y="40"/>
                    </a:moveTo>
                    <a:cubicBezTo>
                      <a:pt x="125" y="52"/>
                      <a:pt x="129" y="69"/>
                      <a:pt x="130" y="92"/>
                    </a:cubicBezTo>
                    <a:cubicBezTo>
                      <a:pt x="131" y="114"/>
                      <a:pt x="128" y="131"/>
                      <a:pt x="121" y="143"/>
                    </a:cubicBezTo>
                    <a:cubicBezTo>
                      <a:pt x="114" y="156"/>
                      <a:pt x="104" y="162"/>
                      <a:pt x="91" y="163"/>
                    </a:cubicBezTo>
                    <a:cubicBezTo>
                      <a:pt x="77" y="163"/>
                      <a:pt x="67" y="158"/>
                      <a:pt x="59" y="146"/>
                    </a:cubicBezTo>
                    <a:cubicBezTo>
                      <a:pt x="51" y="134"/>
                      <a:pt x="47" y="117"/>
                      <a:pt x="46" y="95"/>
                    </a:cubicBezTo>
                    <a:cubicBezTo>
                      <a:pt x="45" y="73"/>
                      <a:pt x="48" y="55"/>
                      <a:pt x="55" y="43"/>
                    </a:cubicBezTo>
                    <a:cubicBezTo>
                      <a:pt x="62" y="30"/>
                      <a:pt x="72" y="24"/>
                      <a:pt x="85" y="23"/>
                    </a:cubicBezTo>
                    <a:cubicBezTo>
                      <a:pt x="99" y="23"/>
                      <a:pt x="109" y="28"/>
                      <a:pt x="117" y="40"/>
                    </a:cubicBezTo>
                    <a:close/>
                    <a:moveTo>
                      <a:pt x="23" y="29"/>
                    </a:moveTo>
                    <a:cubicBezTo>
                      <a:pt x="7" y="46"/>
                      <a:pt x="0" y="69"/>
                      <a:pt x="1" y="96"/>
                    </a:cubicBezTo>
                    <a:cubicBezTo>
                      <a:pt x="2" y="124"/>
                      <a:pt x="11" y="146"/>
                      <a:pt x="28" y="162"/>
                    </a:cubicBezTo>
                    <a:cubicBezTo>
                      <a:pt x="44" y="179"/>
                      <a:pt x="65" y="186"/>
                      <a:pt x="92" y="185"/>
                    </a:cubicBezTo>
                    <a:cubicBezTo>
                      <a:pt x="117" y="185"/>
                      <a:pt x="138" y="175"/>
                      <a:pt x="153" y="158"/>
                    </a:cubicBezTo>
                    <a:cubicBezTo>
                      <a:pt x="169" y="140"/>
                      <a:pt x="176" y="118"/>
                      <a:pt x="175" y="90"/>
                    </a:cubicBezTo>
                    <a:cubicBezTo>
                      <a:pt x="174" y="62"/>
                      <a:pt x="165" y="40"/>
                      <a:pt x="148" y="24"/>
                    </a:cubicBezTo>
                    <a:cubicBezTo>
                      <a:pt x="132" y="8"/>
                      <a:pt x="110" y="0"/>
                      <a:pt x="84" y="1"/>
                    </a:cubicBezTo>
                    <a:cubicBezTo>
                      <a:pt x="59" y="2"/>
                      <a:pt x="38" y="11"/>
                      <a:pt x="23"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5" name="Freeform 25"/>
              <p:cNvSpPr>
                <a:spLocks noEditPoints="1"/>
              </p:cNvSpPr>
              <p:nvPr/>
            </p:nvSpPr>
            <p:spPr bwMode="auto">
              <a:xfrm>
                <a:off x="3599972" y="1235803"/>
                <a:ext cx="62372" cy="58829"/>
              </a:xfrm>
              <a:custGeom>
                <a:avLst/>
                <a:gdLst>
                  <a:gd name="T0" fmla="*/ 68 w 207"/>
                  <a:gd name="T1" fmla="*/ 52 h 193"/>
                  <a:gd name="T2" fmla="*/ 69 w 207"/>
                  <a:gd name="T3" fmla="*/ 34 h 193"/>
                  <a:gd name="T4" fmla="*/ 83 w 207"/>
                  <a:gd name="T5" fmla="*/ 27 h 193"/>
                  <a:gd name="T6" fmla="*/ 110 w 207"/>
                  <a:gd name="T7" fmla="*/ 30 h 193"/>
                  <a:gd name="T8" fmla="*/ 122 w 207"/>
                  <a:gd name="T9" fmla="*/ 48 h 193"/>
                  <a:gd name="T10" fmla="*/ 115 w 207"/>
                  <a:gd name="T11" fmla="*/ 71 h 193"/>
                  <a:gd name="T12" fmla="*/ 82 w 207"/>
                  <a:gd name="T13" fmla="*/ 83 h 193"/>
                  <a:gd name="T14" fmla="*/ 77 w 207"/>
                  <a:gd name="T15" fmla="*/ 84 h 193"/>
                  <a:gd name="T16" fmla="*/ 73 w 207"/>
                  <a:gd name="T17" fmla="*/ 84 h 193"/>
                  <a:gd name="T18" fmla="*/ 68 w 207"/>
                  <a:gd name="T19" fmla="*/ 52 h 193"/>
                  <a:gd name="T20" fmla="*/ 4 w 207"/>
                  <a:gd name="T21" fmla="*/ 40 h 193"/>
                  <a:gd name="T22" fmla="*/ 20 w 207"/>
                  <a:gd name="T23" fmla="*/ 44 h 193"/>
                  <a:gd name="T24" fmla="*/ 28 w 207"/>
                  <a:gd name="T25" fmla="*/ 69 h 193"/>
                  <a:gd name="T26" fmla="*/ 40 w 207"/>
                  <a:gd name="T27" fmla="*/ 136 h 193"/>
                  <a:gd name="T28" fmla="*/ 40 w 207"/>
                  <a:gd name="T29" fmla="*/ 163 h 193"/>
                  <a:gd name="T30" fmla="*/ 26 w 207"/>
                  <a:gd name="T31" fmla="*/ 171 h 193"/>
                  <a:gd name="T32" fmla="*/ 29 w 207"/>
                  <a:gd name="T33" fmla="*/ 193 h 193"/>
                  <a:gd name="T34" fmla="*/ 109 w 207"/>
                  <a:gd name="T35" fmla="*/ 180 h 193"/>
                  <a:gd name="T36" fmla="*/ 105 w 207"/>
                  <a:gd name="T37" fmla="*/ 159 h 193"/>
                  <a:gd name="T38" fmla="*/ 89 w 207"/>
                  <a:gd name="T39" fmla="*/ 155 h 193"/>
                  <a:gd name="T40" fmla="*/ 81 w 207"/>
                  <a:gd name="T41" fmla="*/ 129 h 193"/>
                  <a:gd name="T42" fmla="*/ 77 w 207"/>
                  <a:gd name="T43" fmla="*/ 108 h 193"/>
                  <a:gd name="T44" fmla="*/ 93 w 207"/>
                  <a:gd name="T45" fmla="*/ 105 h 193"/>
                  <a:gd name="T46" fmla="*/ 156 w 207"/>
                  <a:gd name="T47" fmla="*/ 173 h 193"/>
                  <a:gd name="T48" fmla="*/ 207 w 207"/>
                  <a:gd name="T49" fmla="*/ 164 h 193"/>
                  <a:gd name="T50" fmla="*/ 204 w 207"/>
                  <a:gd name="T51" fmla="*/ 143 h 193"/>
                  <a:gd name="T52" fmla="*/ 188 w 207"/>
                  <a:gd name="T53" fmla="*/ 141 h 193"/>
                  <a:gd name="T54" fmla="*/ 175 w 207"/>
                  <a:gd name="T55" fmla="*/ 131 h 193"/>
                  <a:gd name="T56" fmla="*/ 135 w 207"/>
                  <a:gd name="T57" fmla="*/ 93 h 193"/>
                  <a:gd name="T58" fmla="*/ 160 w 207"/>
                  <a:gd name="T59" fmla="*/ 71 h 193"/>
                  <a:gd name="T60" fmla="*/ 164 w 207"/>
                  <a:gd name="T61" fmla="*/ 41 h 193"/>
                  <a:gd name="T62" fmla="*/ 142 w 207"/>
                  <a:gd name="T63" fmla="*/ 8 h 193"/>
                  <a:gd name="T64" fmla="*/ 91 w 207"/>
                  <a:gd name="T65" fmla="*/ 4 h 193"/>
                  <a:gd name="T66" fmla="*/ 0 w 207"/>
                  <a:gd name="T67" fmla="*/ 19 h 193"/>
                  <a:gd name="T68" fmla="*/ 4 w 207"/>
                  <a:gd name="T69" fmla="*/ 4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7" h="193">
                    <a:moveTo>
                      <a:pt x="68" y="52"/>
                    </a:moveTo>
                    <a:cubicBezTo>
                      <a:pt x="66" y="43"/>
                      <a:pt x="67" y="37"/>
                      <a:pt x="69" y="34"/>
                    </a:cubicBezTo>
                    <a:cubicBezTo>
                      <a:pt x="71" y="31"/>
                      <a:pt x="76" y="28"/>
                      <a:pt x="83" y="27"/>
                    </a:cubicBezTo>
                    <a:cubicBezTo>
                      <a:pt x="94" y="26"/>
                      <a:pt x="103" y="26"/>
                      <a:pt x="110" y="30"/>
                    </a:cubicBezTo>
                    <a:cubicBezTo>
                      <a:pt x="117" y="34"/>
                      <a:pt x="121" y="40"/>
                      <a:pt x="122" y="48"/>
                    </a:cubicBezTo>
                    <a:cubicBezTo>
                      <a:pt x="124" y="57"/>
                      <a:pt x="121" y="65"/>
                      <a:pt x="115" y="71"/>
                    </a:cubicBezTo>
                    <a:cubicBezTo>
                      <a:pt x="108" y="76"/>
                      <a:pt x="97" y="81"/>
                      <a:pt x="82" y="83"/>
                    </a:cubicBezTo>
                    <a:cubicBezTo>
                      <a:pt x="80" y="83"/>
                      <a:pt x="78" y="84"/>
                      <a:pt x="77" y="84"/>
                    </a:cubicBezTo>
                    <a:cubicBezTo>
                      <a:pt x="76" y="84"/>
                      <a:pt x="74" y="84"/>
                      <a:pt x="73" y="84"/>
                    </a:cubicBezTo>
                    <a:lnTo>
                      <a:pt x="68" y="52"/>
                    </a:lnTo>
                    <a:close/>
                    <a:moveTo>
                      <a:pt x="4" y="40"/>
                    </a:moveTo>
                    <a:cubicBezTo>
                      <a:pt x="11" y="39"/>
                      <a:pt x="17" y="40"/>
                      <a:pt x="20" y="44"/>
                    </a:cubicBezTo>
                    <a:cubicBezTo>
                      <a:pt x="23" y="47"/>
                      <a:pt x="26" y="55"/>
                      <a:pt x="28" y="69"/>
                    </a:cubicBezTo>
                    <a:cubicBezTo>
                      <a:pt x="40" y="136"/>
                      <a:pt x="40" y="136"/>
                      <a:pt x="40" y="136"/>
                    </a:cubicBezTo>
                    <a:cubicBezTo>
                      <a:pt x="42" y="150"/>
                      <a:pt x="42" y="159"/>
                      <a:pt x="40" y="163"/>
                    </a:cubicBezTo>
                    <a:cubicBezTo>
                      <a:pt x="38" y="167"/>
                      <a:pt x="33" y="170"/>
                      <a:pt x="26" y="171"/>
                    </a:cubicBezTo>
                    <a:cubicBezTo>
                      <a:pt x="29" y="193"/>
                      <a:pt x="29" y="193"/>
                      <a:pt x="29" y="193"/>
                    </a:cubicBezTo>
                    <a:cubicBezTo>
                      <a:pt x="109" y="180"/>
                      <a:pt x="109" y="180"/>
                      <a:pt x="109" y="180"/>
                    </a:cubicBezTo>
                    <a:cubicBezTo>
                      <a:pt x="105" y="159"/>
                      <a:pt x="105" y="159"/>
                      <a:pt x="105" y="159"/>
                    </a:cubicBezTo>
                    <a:cubicBezTo>
                      <a:pt x="98" y="160"/>
                      <a:pt x="92" y="158"/>
                      <a:pt x="89" y="155"/>
                    </a:cubicBezTo>
                    <a:cubicBezTo>
                      <a:pt x="86" y="152"/>
                      <a:pt x="83" y="143"/>
                      <a:pt x="81" y="129"/>
                    </a:cubicBezTo>
                    <a:cubicBezTo>
                      <a:pt x="77" y="108"/>
                      <a:pt x="77" y="108"/>
                      <a:pt x="77" y="108"/>
                    </a:cubicBezTo>
                    <a:cubicBezTo>
                      <a:pt x="93" y="105"/>
                      <a:pt x="93" y="105"/>
                      <a:pt x="93" y="105"/>
                    </a:cubicBezTo>
                    <a:cubicBezTo>
                      <a:pt x="156" y="173"/>
                      <a:pt x="156" y="173"/>
                      <a:pt x="156" y="173"/>
                    </a:cubicBezTo>
                    <a:cubicBezTo>
                      <a:pt x="207" y="164"/>
                      <a:pt x="207" y="164"/>
                      <a:pt x="207" y="164"/>
                    </a:cubicBezTo>
                    <a:cubicBezTo>
                      <a:pt x="204" y="143"/>
                      <a:pt x="204" y="143"/>
                      <a:pt x="204" y="143"/>
                    </a:cubicBezTo>
                    <a:cubicBezTo>
                      <a:pt x="198" y="143"/>
                      <a:pt x="193" y="143"/>
                      <a:pt x="188" y="141"/>
                    </a:cubicBezTo>
                    <a:cubicBezTo>
                      <a:pt x="184" y="139"/>
                      <a:pt x="179" y="136"/>
                      <a:pt x="175" y="131"/>
                    </a:cubicBezTo>
                    <a:cubicBezTo>
                      <a:pt x="135" y="93"/>
                      <a:pt x="135" y="93"/>
                      <a:pt x="135" y="93"/>
                    </a:cubicBezTo>
                    <a:cubicBezTo>
                      <a:pt x="147" y="87"/>
                      <a:pt x="155" y="80"/>
                      <a:pt x="160" y="71"/>
                    </a:cubicBezTo>
                    <a:cubicBezTo>
                      <a:pt x="165" y="63"/>
                      <a:pt x="166" y="53"/>
                      <a:pt x="164" y="41"/>
                    </a:cubicBezTo>
                    <a:cubicBezTo>
                      <a:pt x="162" y="25"/>
                      <a:pt x="154" y="14"/>
                      <a:pt x="142" y="8"/>
                    </a:cubicBezTo>
                    <a:cubicBezTo>
                      <a:pt x="130" y="2"/>
                      <a:pt x="113" y="0"/>
                      <a:pt x="91" y="4"/>
                    </a:cubicBezTo>
                    <a:cubicBezTo>
                      <a:pt x="0" y="19"/>
                      <a:pt x="0" y="19"/>
                      <a:pt x="0" y="19"/>
                    </a:cubicBezTo>
                    <a:lnTo>
                      <a:pt x="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6" name="Freeform 26"/>
              <p:cNvSpPr>
                <a:spLocks noEditPoints="1"/>
              </p:cNvSpPr>
              <p:nvPr/>
            </p:nvSpPr>
            <p:spPr bwMode="auto">
              <a:xfrm>
                <a:off x="3665179" y="1221627"/>
                <a:ext cx="52450" cy="62372"/>
              </a:xfrm>
              <a:custGeom>
                <a:avLst/>
                <a:gdLst>
                  <a:gd name="T0" fmla="*/ 68 w 172"/>
                  <a:gd name="T1" fmla="*/ 90 h 204"/>
                  <a:gd name="T2" fmla="*/ 38 w 172"/>
                  <a:gd name="T3" fmla="*/ 101 h 204"/>
                  <a:gd name="T4" fmla="*/ 35 w 172"/>
                  <a:gd name="T5" fmla="*/ 48 h 204"/>
                  <a:gd name="T6" fmla="*/ 68 w 172"/>
                  <a:gd name="T7" fmla="*/ 90 h 204"/>
                  <a:gd name="T8" fmla="*/ 14 w 172"/>
                  <a:gd name="T9" fmla="*/ 146 h 204"/>
                  <a:gd name="T10" fmla="*/ 14 w 172"/>
                  <a:gd name="T11" fmla="*/ 149 h 204"/>
                  <a:gd name="T12" fmla="*/ 0 w 172"/>
                  <a:gd name="T13" fmla="*/ 184 h 204"/>
                  <a:gd name="T14" fmla="*/ 8 w 172"/>
                  <a:gd name="T15" fmla="*/ 204 h 204"/>
                  <a:gd name="T16" fmla="*/ 70 w 172"/>
                  <a:gd name="T17" fmla="*/ 180 h 204"/>
                  <a:gd name="T18" fmla="*/ 63 w 172"/>
                  <a:gd name="T19" fmla="*/ 160 h 204"/>
                  <a:gd name="T20" fmla="*/ 48 w 172"/>
                  <a:gd name="T21" fmla="*/ 163 h 204"/>
                  <a:gd name="T22" fmla="*/ 41 w 172"/>
                  <a:gd name="T23" fmla="*/ 155 h 204"/>
                  <a:gd name="T24" fmla="*/ 41 w 172"/>
                  <a:gd name="T25" fmla="*/ 153 h 204"/>
                  <a:gd name="T26" fmla="*/ 40 w 172"/>
                  <a:gd name="T27" fmla="*/ 150 h 204"/>
                  <a:gd name="T28" fmla="*/ 38 w 172"/>
                  <a:gd name="T29" fmla="*/ 125 h 204"/>
                  <a:gd name="T30" fmla="*/ 84 w 172"/>
                  <a:gd name="T31" fmla="*/ 107 h 204"/>
                  <a:gd name="T32" fmla="*/ 100 w 172"/>
                  <a:gd name="T33" fmla="*/ 127 h 204"/>
                  <a:gd name="T34" fmla="*/ 102 w 172"/>
                  <a:gd name="T35" fmla="*/ 130 h 204"/>
                  <a:gd name="T36" fmla="*/ 104 w 172"/>
                  <a:gd name="T37" fmla="*/ 134 h 204"/>
                  <a:gd name="T38" fmla="*/ 104 w 172"/>
                  <a:gd name="T39" fmla="*/ 142 h 204"/>
                  <a:gd name="T40" fmla="*/ 94 w 172"/>
                  <a:gd name="T41" fmla="*/ 149 h 204"/>
                  <a:gd name="T42" fmla="*/ 92 w 172"/>
                  <a:gd name="T43" fmla="*/ 149 h 204"/>
                  <a:gd name="T44" fmla="*/ 99 w 172"/>
                  <a:gd name="T45" fmla="*/ 169 h 204"/>
                  <a:gd name="T46" fmla="*/ 172 w 172"/>
                  <a:gd name="T47" fmla="*/ 141 h 204"/>
                  <a:gd name="T48" fmla="*/ 164 w 172"/>
                  <a:gd name="T49" fmla="*/ 121 h 204"/>
                  <a:gd name="T50" fmla="*/ 136 w 172"/>
                  <a:gd name="T51" fmla="*/ 107 h 204"/>
                  <a:gd name="T52" fmla="*/ 135 w 172"/>
                  <a:gd name="T53" fmla="*/ 106 h 204"/>
                  <a:gd name="T54" fmla="*/ 46 w 172"/>
                  <a:gd name="T55" fmla="*/ 0 h 204"/>
                  <a:gd name="T56" fmla="*/ 11 w 172"/>
                  <a:gd name="T57" fmla="*/ 13 h 204"/>
                  <a:gd name="T58" fmla="*/ 14 w 172"/>
                  <a:gd name="T59" fmla="*/ 14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2" h="204">
                    <a:moveTo>
                      <a:pt x="68" y="90"/>
                    </a:moveTo>
                    <a:cubicBezTo>
                      <a:pt x="38" y="101"/>
                      <a:pt x="38" y="101"/>
                      <a:pt x="38" y="101"/>
                    </a:cubicBezTo>
                    <a:cubicBezTo>
                      <a:pt x="35" y="48"/>
                      <a:pt x="35" y="48"/>
                      <a:pt x="35" y="48"/>
                    </a:cubicBezTo>
                    <a:lnTo>
                      <a:pt x="68" y="90"/>
                    </a:lnTo>
                    <a:close/>
                    <a:moveTo>
                      <a:pt x="14" y="146"/>
                    </a:moveTo>
                    <a:cubicBezTo>
                      <a:pt x="14" y="147"/>
                      <a:pt x="14" y="148"/>
                      <a:pt x="14" y="149"/>
                    </a:cubicBezTo>
                    <a:cubicBezTo>
                      <a:pt x="14" y="167"/>
                      <a:pt x="10" y="178"/>
                      <a:pt x="0" y="184"/>
                    </a:cubicBezTo>
                    <a:cubicBezTo>
                      <a:pt x="8" y="204"/>
                      <a:pt x="8" y="204"/>
                      <a:pt x="8" y="204"/>
                    </a:cubicBezTo>
                    <a:cubicBezTo>
                      <a:pt x="70" y="180"/>
                      <a:pt x="70" y="180"/>
                      <a:pt x="70" y="180"/>
                    </a:cubicBezTo>
                    <a:cubicBezTo>
                      <a:pt x="63" y="160"/>
                      <a:pt x="63" y="160"/>
                      <a:pt x="63" y="160"/>
                    </a:cubicBezTo>
                    <a:cubicBezTo>
                      <a:pt x="56" y="162"/>
                      <a:pt x="52" y="163"/>
                      <a:pt x="48" y="163"/>
                    </a:cubicBezTo>
                    <a:cubicBezTo>
                      <a:pt x="45" y="162"/>
                      <a:pt x="43" y="159"/>
                      <a:pt x="41" y="155"/>
                    </a:cubicBezTo>
                    <a:cubicBezTo>
                      <a:pt x="41" y="154"/>
                      <a:pt x="41" y="153"/>
                      <a:pt x="41" y="153"/>
                    </a:cubicBezTo>
                    <a:cubicBezTo>
                      <a:pt x="40" y="152"/>
                      <a:pt x="40" y="151"/>
                      <a:pt x="40" y="150"/>
                    </a:cubicBezTo>
                    <a:cubicBezTo>
                      <a:pt x="38" y="125"/>
                      <a:pt x="38" y="125"/>
                      <a:pt x="38" y="125"/>
                    </a:cubicBezTo>
                    <a:cubicBezTo>
                      <a:pt x="84" y="107"/>
                      <a:pt x="84" y="107"/>
                      <a:pt x="84" y="107"/>
                    </a:cubicBezTo>
                    <a:cubicBezTo>
                      <a:pt x="100" y="127"/>
                      <a:pt x="100" y="127"/>
                      <a:pt x="100" y="127"/>
                    </a:cubicBezTo>
                    <a:cubicBezTo>
                      <a:pt x="101" y="128"/>
                      <a:pt x="102" y="129"/>
                      <a:pt x="102" y="130"/>
                    </a:cubicBezTo>
                    <a:cubicBezTo>
                      <a:pt x="103" y="131"/>
                      <a:pt x="104" y="132"/>
                      <a:pt x="104" y="134"/>
                    </a:cubicBezTo>
                    <a:cubicBezTo>
                      <a:pt x="105" y="137"/>
                      <a:pt x="105" y="140"/>
                      <a:pt x="104" y="142"/>
                    </a:cubicBezTo>
                    <a:cubicBezTo>
                      <a:pt x="102" y="144"/>
                      <a:pt x="99" y="147"/>
                      <a:pt x="94" y="149"/>
                    </a:cubicBezTo>
                    <a:cubicBezTo>
                      <a:pt x="92" y="149"/>
                      <a:pt x="92" y="149"/>
                      <a:pt x="92" y="149"/>
                    </a:cubicBezTo>
                    <a:cubicBezTo>
                      <a:pt x="99" y="169"/>
                      <a:pt x="99" y="169"/>
                      <a:pt x="99" y="169"/>
                    </a:cubicBezTo>
                    <a:cubicBezTo>
                      <a:pt x="172" y="141"/>
                      <a:pt x="172" y="141"/>
                      <a:pt x="172" y="141"/>
                    </a:cubicBezTo>
                    <a:cubicBezTo>
                      <a:pt x="164" y="121"/>
                      <a:pt x="164" y="121"/>
                      <a:pt x="164" y="121"/>
                    </a:cubicBezTo>
                    <a:cubicBezTo>
                      <a:pt x="155" y="123"/>
                      <a:pt x="146" y="119"/>
                      <a:pt x="136" y="107"/>
                    </a:cubicBezTo>
                    <a:cubicBezTo>
                      <a:pt x="135" y="106"/>
                      <a:pt x="135" y="106"/>
                      <a:pt x="135" y="106"/>
                    </a:cubicBezTo>
                    <a:cubicBezTo>
                      <a:pt x="46" y="0"/>
                      <a:pt x="46" y="0"/>
                      <a:pt x="46" y="0"/>
                    </a:cubicBezTo>
                    <a:cubicBezTo>
                      <a:pt x="11" y="13"/>
                      <a:pt x="11" y="13"/>
                      <a:pt x="11" y="13"/>
                    </a:cubicBezTo>
                    <a:lnTo>
                      <a:pt x="1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7" name="Freeform 27"/>
              <p:cNvSpPr>
                <a:spLocks/>
              </p:cNvSpPr>
              <p:nvPr/>
            </p:nvSpPr>
            <p:spPr bwMode="auto">
              <a:xfrm>
                <a:off x="3694948" y="1198237"/>
                <a:ext cx="54576" cy="62372"/>
              </a:xfrm>
              <a:custGeom>
                <a:avLst/>
                <a:gdLst>
                  <a:gd name="T0" fmla="*/ 0 w 178"/>
                  <a:gd name="T1" fmla="*/ 61 h 205"/>
                  <a:gd name="T2" fmla="*/ 118 w 178"/>
                  <a:gd name="T3" fmla="*/ 0 h 205"/>
                  <a:gd name="T4" fmla="*/ 160 w 178"/>
                  <a:gd name="T5" fmla="*/ 39 h 205"/>
                  <a:gd name="T6" fmla="*/ 149 w 178"/>
                  <a:gd name="T7" fmla="*/ 52 h 205"/>
                  <a:gd name="T8" fmla="*/ 118 w 178"/>
                  <a:gd name="T9" fmla="*/ 36 h 205"/>
                  <a:gd name="T10" fmla="*/ 91 w 178"/>
                  <a:gd name="T11" fmla="*/ 41 h 205"/>
                  <a:gd name="T12" fmla="*/ 89 w 178"/>
                  <a:gd name="T13" fmla="*/ 42 h 205"/>
                  <a:gd name="T14" fmla="*/ 135 w 178"/>
                  <a:gd name="T15" fmla="*/ 129 h 205"/>
                  <a:gd name="T16" fmla="*/ 151 w 178"/>
                  <a:gd name="T17" fmla="*/ 151 h 205"/>
                  <a:gd name="T18" fmla="*/ 168 w 178"/>
                  <a:gd name="T19" fmla="*/ 149 h 205"/>
                  <a:gd name="T20" fmla="*/ 178 w 178"/>
                  <a:gd name="T21" fmla="*/ 168 h 205"/>
                  <a:gd name="T22" fmla="*/ 107 w 178"/>
                  <a:gd name="T23" fmla="*/ 205 h 205"/>
                  <a:gd name="T24" fmla="*/ 97 w 178"/>
                  <a:gd name="T25" fmla="*/ 186 h 205"/>
                  <a:gd name="T26" fmla="*/ 107 w 178"/>
                  <a:gd name="T27" fmla="*/ 174 h 205"/>
                  <a:gd name="T28" fmla="*/ 98 w 178"/>
                  <a:gd name="T29" fmla="*/ 149 h 205"/>
                  <a:gd name="T30" fmla="*/ 52 w 178"/>
                  <a:gd name="T31" fmla="*/ 61 h 205"/>
                  <a:gd name="T32" fmla="*/ 50 w 178"/>
                  <a:gd name="T33" fmla="*/ 62 h 205"/>
                  <a:gd name="T34" fmla="*/ 30 w 178"/>
                  <a:gd name="T35" fmla="*/ 82 h 205"/>
                  <a:gd name="T36" fmla="*/ 26 w 178"/>
                  <a:gd name="T37" fmla="*/ 116 h 205"/>
                  <a:gd name="T38" fmla="*/ 10 w 178"/>
                  <a:gd name="T39" fmla="*/ 117 h 205"/>
                  <a:gd name="T40" fmla="*/ 0 w 178"/>
                  <a:gd name="T41" fmla="*/ 6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8" h="205">
                    <a:moveTo>
                      <a:pt x="0" y="61"/>
                    </a:moveTo>
                    <a:cubicBezTo>
                      <a:pt x="118" y="0"/>
                      <a:pt x="118" y="0"/>
                      <a:pt x="118" y="0"/>
                    </a:cubicBezTo>
                    <a:cubicBezTo>
                      <a:pt x="160" y="39"/>
                      <a:pt x="160" y="39"/>
                      <a:pt x="160" y="39"/>
                    </a:cubicBezTo>
                    <a:cubicBezTo>
                      <a:pt x="149" y="52"/>
                      <a:pt x="149" y="52"/>
                      <a:pt x="149" y="52"/>
                    </a:cubicBezTo>
                    <a:cubicBezTo>
                      <a:pt x="137" y="43"/>
                      <a:pt x="127" y="38"/>
                      <a:pt x="118" y="36"/>
                    </a:cubicBezTo>
                    <a:cubicBezTo>
                      <a:pt x="109" y="34"/>
                      <a:pt x="100" y="36"/>
                      <a:pt x="91" y="41"/>
                    </a:cubicBezTo>
                    <a:cubicBezTo>
                      <a:pt x="89" y="42"/>
                      <a:pt x="89" y="42"/>
                      <a:pt x="89" y="42"/>
                    </a:cubicBezTo>
                    <a:cubicBezTo>
                      <a:pt x="135" y="129"/>
                      <a:pt x="135" y="129"/>
                      <a:pt x="135" y="129"/>
                    </a:cubicBezTo>
                    <a:cubicBezTo>
                      <a:pt x="142" y="141"/>
                      <a:pt x="147" y="149"/>
                      <a:pt x="151" y="151"/>
                    </a:cubicBezTo>
                    <a:cubicBezTo>
                      <a:pt x="155" y="153"/>
                      <a:pt x="161" y="152"/>
                      <a:pt x="168" y="149"/>
                    </a:cubicBezTo>
                    <a:cubicBezTo>
                      <a:pt x="178" y="168"/>
                      <a:pt x="178" y="168"/>
                      <a:pt x="178" y="168"/>
                    </a:cubicBezTo>
                    <a:cubicBezTo>
                      <a:pt x="107" y="205"/>
                      <a:pt x="107" y="205"/>
                      <a:pt x="107" y="205"/>
                    </a:cubicBezTo>
                    <a:cubicBezTo>
                      <a:pt x="97" y="186"/>
                      <a:pt x="97" y="186"/>
                      <a:pt x="97" y="186"/>
                    </a:cubicBezTo>
                    <a:cubicBezTo>
                      <a:pt x="103" y="182"/>
                      <a:pt x="107" y="178"/>
                      <a:pt x="107" y="174"/>
                    </a:cubicBezTo>
                    <a:cubicBezTo>
                      <a:pt x="108" y="169"/>
                      <a:pt x="105" y="161"/>
                      <a:pt x="98" y="149"/>
                    </a:cubicBezTo>
                    <a:cubicBezTo>
                      <a:pt x="52" y="61"/>
                      <a:pt x="52" y="61"/>
                      <a:pt x="52" y="61"/>
                    </a:cubicBezTo>
                    <a:cubicBezTo>
                      <a:pt x="50" y="62"/>
                      <a:pt x="50" y="62"/>
                      <a:pt x="50" y="62"/>
                    </a:cubicBezTo>
                    <a:cubicBezTo>
                      <a:pt x="40" y="67"/>
                      <a:pt x="34" y="74"/>
                      <a:pt x="30" y="82"/>
                    </a:cubicBezTo>
                    <a:cubicBezTo>
                      <a:pt x="27" y="90"/>
                      <a:pt x="25" y="101"/>
                      <a:pt x="26" y="116"/>
                    </a:cubicBezTo>
                    <a:cubicBezTo>
                      <a:pt x="10" y="117"/>
                      <a:pt x="10" y="117"/>
                      <a:pt x="10" y="117"/>
                    </a:cubicBezTo>
                    <a:lnTo>
                      <a:pt x="0"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8" name="Freeform 28"/>
              <p:cNvSpPr>
                <a:spLocks/>
              </p:cNvSpPr>
              <p:nvPr/>
            </p:nvSpPr>
            <p:spPr bwMode="auto">
              <a:xfrm>
                <a:off x="3736766" y="1180518"/>
                <a:ext cx="51741" cy="58120"/>
              </a:xfrm>
              <a:custGeom>
                <a:avLst/>
                <a:gdLst>
                  <a:gd name="T0" fmla="*/ 0 w 169"/>
                  <a:gd name="T1" fmla="*/ 46 h 192"/>
                  <a:gd name="T2" fmla="*/ 68 w 169"/>
                  <a:gd name="T3" fmla="*/ 0 h 192"/>
                  <a:gd name="T4" fmla="*/ 80 w 169"/>
                  <a:gd name="T5" fmla="*/ 18 h 192"/>
                  <a:gd name="T6" fmla="*/ 71 w 169"/>
                  <a:gd name="T7" fmla="*/ 32 h 192"/>
                  <a:gd name="T8" fmla="*/ 82 w 169"/>
                  <a:gd name="T9" fmla="*/ 56 h 192"/>
                  <a:gd name="T10" fmla="*/ 121 w 169"/>
                  <a:gd name="T11" fmla="*/ 112 h 192"/>
                  <a:gd name="T12" fmla="*/ 140 w 169"/>
                  <a:gd name="T13" fmla="*/ 132 h 192"/>
                  <a:gd name="T14" fmla="*/ 156 w 169"/>
                  <a:gd name="T15" fmla="*/ 128 h 192"/>
                  <a:gd name="T16" fmla="*/ 169 w 169"/>
                  <a:gd name="T17" fmla="*/ 146 h 192"/>
                  <a:gd name="T18" fmla="*/ 101 w 169"/>
                  <a:gd name="T19" fmla="*/ 192 h 192"/>
                  <a:gd name="T20" fmla="*/ 89 w 169"/>
                  <a:gd name="T21" fmla="*/ 174 h 192"/>
                  <a:gd name="T22" fmla="*/ 99 w 169"/>
                  <a:gd name="T23" fmla="*/ 160 h 192"/>
                  <a:gd name="T24" fmla="*/ 87 w 169"/>
                  <a:gd name="T25" fmla="*/ 136 h 192"/>
                  <a:gd name="T26" fmla="*/ 48 w 169"/>
                  <a:gd name="T27" fmla="*/ 80 h 192"/>
                  <a:gd name="T28" fmla="*/ 29 w 169"/>
                  <a:gd name="T29" fmla="*/ 60 h 192"/>
                  <a:gd name="T30" fmla="*/ 13 w 169"/>
                  <a:gd name="T31" fmla="*/ 64 h 192"/>
                  <a:gd name="T32" fmla="*/ 0 w 169"/>
                  <a:gd name="T33" fmla="*/ 4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192">
                    <a:moveTo>
                      <a:pt x="0" y="46"/>
                    </a:moveTo>
                    <a:cubicBezTo>
                      <a:pt x="68" y="0"/>
                      <a:pt x="68" y="0"/>
                      <a:pt x="68" y="0"/>
                    </a:cubicBezTo>
                    <a:cubicBezTo>
                      <a:pt x="80" y="18"/>
                      <a:pt x="80" y="18"/>
                      <a:pt x="80" y="18"/>
                    </a:cubicBezTo>
                    <a:cubicBezTo>
                      <a:pt x="74" y="23"/>
                      <a:pt x="71" y="28"/>
                      <a:pt x="71" y="32"/>
                    </a:cubicBezTo>
                    <a:cubicBezTo>
                      <a:pt x="71" y="37"/>
                      <a:pt x="75" y="45"/>
                      <a:pt x="82" y="56"/>
                    </a:cubicBezTo>
                    <a:cubicBezTo>
                      <a:pt x="121" y="112"/>
                      <a:pt x="121" y="112"/>
                      <a:pt x="121" y="112"/>
                    </a:cubicBezTo>
                    <a:cubicBezTo>
                      <a:pt x="129" y="124"/>
                      <a:pt x="135" y="130"/>
                      <a:pt x="140" y="132"/>
                    </a:cubicBezTo>
                    <a:cubicBezTo>
                      <a:pt x="144" y="133"/>
                      <a:pt x="150" y="132"/>
                      <a:pt x="156" y="128"/>
                    </a:cubicBezTo>
                    <a:cubicBezTo>
                      <a:pt x="169" y="146"/>
                      <a:pt x="169" y="146"/>
                      <a:pt x="169" y="146"/>
                    </a:cubicBezTo>
                    <a:cubicBezTo>
                      <a:pt x="101" y="192"/>
                      <a:pt x="101" y="192"/>
                      <a:pt x="101" y="192"/>
                    </a:cubicBezTo>
                    <a:cubicBezTo>
                      <a:pt x="89" y="174"/>
                      <a:pt x="89" y="174"/>
                      <a:pt x="89" y="174"/>
                    </a:cubicBezTo>
                    <a:cubicBezTo>
                      <a:pt x="95" y="169"/>
                      <a:pt x="98" y="165"/>
                      <a:pt x="99" y="160"/>
                    </a:cubicBezTo>
                    <a:cubicBezTo>
                      <a:pt x="99" y="155"/>
                      <a:pt x="95" y="147"/>
                      <a:pt x="87" y="136"/>
                    </a:cubicBezTo>
                    <a:cubicBezTo>
                      <a:pt x="48" y="80"/>
                      <a:pt x="48" y="80"/>
                      <a:pt x="48" y="80"/>
                    </a:cubicBezTo>
                    <a:cubicBezTo>
                      <a:pt x="40" y="68"/>
                      <a:pt x="34" y="62"/>
                      <a:pt x="29" y="60"/>
                    </a:cubicBezTo>
                    <a:cubicBezTo>
                      <a:pt x="25" y="59"/>
                      <a:pt x="19" y="60"/>
                      <a:pt x="13" y="64"/>
                    </a:cubicBezTo>
                    <a:lnTo>
                      <a:pt x="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9" name="Freeform 29"/>
              <p:cNvSpPr>
                <a:spLocks noEditPoints="1"/>
              </p:cNvSpPr>
              <p:nvPr/>
            </p:nvSpPr>
            <p:spPr bwMode="auto">
              <a:xfrm>
                <a:off x="3767243" y="1156419"/>
                <a:ext cx="56702" cy="58120"/>
              </a:xfrm>
              <a:custGeom>
                <a:avLst/>
                <a:gdLst>
                  <a:gd name="T0" fmla="*/ 87 w 186"/>
                  <a:gd name="T1" fmla="*/ 35 h 190"/>
                  <a:gd name="T2" fmla="*/ 127 w 186"/>
                  <a:gd name="T3" fmla="*/ 70 h 190"/>
                  <a:gd name="T4" fmla="*/ 149 w 186"/>
                  <a:gd name="T5" fmla="*/ 118 h 190"/>
                  <a:gd name="T6" fmla="*/ 135 w 186"/>
                  <a:gd name="T7" fmla="*/ 151 h 190"/>
                  <a:gd name="T8" fmla="*/ 99 w 186"/>
                  <a:gd name="T9" fmla="*/ 154 h 190"/>
                  <a:gd name="T10" fmla="*/ 59 w 186"/>
                  <a:gd name="T11" fmla="*/ 120 h 190"/>
                  <a:gd name="T12" fmla="*/ 37 w 186"/>
                  <a:gd name="T13" fmla="*/ 72 h 190"/>
                  <a:gd name="T14" fmla="*/ 51 w 186"/>
                  <a:gd name="T15" fmla="*/ 39 h 190"/>
                  <a:gd name="T16" fmla="*/ 87 w 186"/>
                  <a:gd name="T17" fmla="*/ 35 h 190"/>
                  <a:gd name="T18" fmla="*/ 2 w 186"/>
                  <a:gd name="T19" fmla="*/ 79 h 190"/>
                  <a:gd name="T20" fmla="*/ 23 w 186"/>
                  <a:gd name="T21" fmla="*/ 146 h 190"/>
                  <a:gd name="T22" fmla="*/ 83 w 186"/>
                  <a:gd name="T23" fmla="*/ 186 h 190"/>
                  <a:gd name="T24" fmla="*/ 149 w 186"/>
                  <a:gd name="T25" fmla="*/ 169 h 190"/>
                  <a:gd name="T26" fmla="*/ 184 w 186"/>
                  <a:gd name="T27" fmla="*/ 111 h 190"/>
                  <a:gd name="T28" fmla="*/ 163 w 186"/>
                  <a:gd name="T29" fmla="*/ 44 h 190"/>
                  <a:gd name="T30" fmla="*/ 103 w 186"/>
                  <a:gd name="T31" fmla="*/ 4 h 190"/>
                  <a:gd name="T32" fmla="*/ 37 w 186"/>
                  <a:gd name="T33" fmla="*/ 21 h 190"/>
                  <a:gd name="T34" fmla="*/ 2 w 186"/>
                  <a:gd name="T35" fmla="*/ 7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190">
                    <a:moveTo>
                      <a:pt x="87" y="35"/>
                    </a:moveTo>
                    <a:cubicBezTo>
                      <a:pt x="100" y="41"/>
                      <a:pt x="113" y="52"/>
                      <a:pt x="127" y="70"/>
                    </a:cubicBezTo>
                    <a:cubicBezTo>
                      <a:pt x="140" y="88"/>
                      <a:pt x="147" y="104"/>
                      <a:pt x="149" y="118"/>
                    </a:cubicBezTo>
                    <a:cubicBezTo>
                      <a:pt x="150" y="132"/>
                      <a:pt x="146" y="143"/>
                      <a:pt x="135" y="151"/>
                    </a:cubicBezTo>
                    <a:cubicBezTo>
                      <a:pt x="125" y="159"/>
                      <a:pt x="112" y="160"/>
                      <a:pt x="99" y="154"/>
                    </a:cubicBezTo>
                    <a:cubicBezTo>
                      <a:pt x="86" y="149"/>
                      <a:pt x="73" y="138"/>
                      <a:pt x="59" y="120"/>
                    </a:cubicBezTo>
                    <a:cubicBezTo>
                      <a:pt x="46" y="102"/>
                      <a:pt x="38" y="86"/>
                      <a:pt x="37" y="72"/>
                    </a:cubicBezTo>
                    <a:cubicBezTo>
                      <a:pt x="35" y="58"/>
                      <a:pt x="40" y="47"/>
                      <a:pt x="51" y="39"/>
                    </a:cubicBezTo>
                    <a:cubicBezTo>
                      <a:pt x="61" y="31"/>
                      <a:pt x="73" y="30"/>
                      <a:pt x="87" y="35"/>
                    </a:cubicBezTo>
                    <a:close/>
                    <a:moveTo>
                      <a:pt x="2" y="79"/>
                    </a:moveTo>
                    <a:cubicBezTo>
                      <a:pt x="0" y="102"/>
                      <a:pt x="7" y="124"/>
                      <a:pt x="23" y="146"/>
                    </a:cubicBezTo>
                    <a:cubicBezTo>
                      <a:pt x="40" y="169"/>
                      <a:pt x="60" y="182"/>
                      <a:pt x="83" y="186"/>
                    </a:cubicBezTo>
                    <a:cubicBezTo>
                      <a:pt x="106" y="190"/>
                      <a:pt x="128" y="184"/>
                      <a:pt x="149" y="169"/>
                    </a:cubicBezTo>
                    <a:cubicBezTo>
                      <a:pt x="170" y="154"/>
                      <a:pt x="181" y="135"/>
                      <a:pt x="184" y="111"/>
                    </a:cubicBezTo>
                    <a:cubicBezTo>
                      <a:pt x="186" y="89"/>
                      <a:pt x="179" y="66"/>
                      <a:pt x="163" y="44"/>
                    </a:cubicBezTo>
                    <a:cubicBezTo>
                      <a:pt x="146" y="22"/>
                      <a:pt x="126" y="8"/>
                      <a:pt x="103" y="4"/>
                    </a:cubicBezTo>
                    <a:cubicBezTo>
                      <a:pt x="80" y="0"/>
                      <a:pt x="58" y="6"/>
                      <a:pt x="37" y="21"/>
                    </a:cubicBezTo>
                    <a:cubicBezTo>
                      <a:pt x="16" y="36"/>
                      <a:pt x="5" y="56"/>
                      <a:pt x="2"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0" name="Freeform 30"/>
              <p:cNvSpPr>
                <a:spLocks noEditPoints="1"/>
              </p:cNvSpPr>
              <p:nvPr/>
            </p:nvSpPr>
            <p:spPr bwMode="auto">
              <a:xfrm>
                <a:off x="3848044" y="1055773"/>
                <a:ext cx="58120" cy="55285"/>
              </a:xfrm>
              <a:custGeom>
                <a:avLst/>
                <a:gdLst>
                  <a:gd name="T0" fmla="*/ 62 w 193"/>
                  <a:gd name="T1" fmla="*/ 42 h 184"/>
                  <a:gd name="T2" fmla="*/ 114 w 193"/>
                  <a:gd name="T3" fmla="*/ 54 h 184"/>
                  <a:gd name="T4" fmla="*/ 156 w 193"/>
                  <a:gd name="T5" fmla="*/ 86 h 184"/>
                  <a:gd name="T6" fmla="*/ 160 w 193"/>
                  <a:gd name="T7" fmla="*/ 122 h 184"/>
                  <a:gd name="T8" fmla="*/ 130 w 193"/>
                  <a:gd name="T9" fmla="*/ 142 h 184"/>
                  <a:gd name="T10" fmla="*/ 78 w 193"/>
                  <a:gd name="T11" fmla="*/ 130 h 184"/>
                  <a:gd name="T12" fmla="*/ 36 w 193"/>
                  <a:gd name="T13" fmla="*/ 98 h 184"/>
                  <a:gd name="T14" fmla="*/ 32 w 193"/>
                  <a:gd name="T15" fmla="*/ 62 h 184"/>
                  <a:gd name="T16" fmla="*/ 62 w 193"/>
                  <a:gd name="T17" fmla="*/ 42 h 184"/>
                  <a:gd name="T18" fmla="*/ 8 w 193"/>
                  <a:gd name="T19" fmla="*/ 120 h 184"/>
                  <a:gd name="T20" fmla="*/ 59 w 193"/>
                  <a:gd name="T21" fmla="*/ 170 h 184"/>
                  <a:gd name="T22" fmla="*/ 130 w 193"/>
                  <a:gd name="T23" fmla="*/ 177 h 184"/>
                  <a:gd name="T24" fmla="*/ 180 w 193"/>
                  <a:gd name="T25" fmla="*/ 132 h 184"/>
                  <a:gd name="T26" fmla="*/ 184 w 193"/>
                  <a:gd name="T27" fmla="*/ 65 h 184"/>
                  <a:gd name="T28" fmla="*/ 133 w 193"/>
                  <a:gd name="T29" fmla="*/ 14 h 184"/>
                  <a:gd name="T30" fmla="*/ 62 w 193"/>
                  <a:gd name="T31" fmla="*/ 7 h 184"/>
                  <a:gd name="T32" fmla="*/ 12 w 193"/>
                  <a:gd name="T33" fmla="*/ 53 h 184"/>
                  <a:gd name="T34" fmla="*/ 8 w 193"/>
                  <a:gd name="T35" fmla="*/ 12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84">
                    <a:moveTo>
                      <a:pt x="62" y="42"/>
                    </a:moveTo>
                    <a:cubicBezTo>
                      <a:pt x="77" y="41"/>
                      <a:pt x="94" y="45"/>
                      <a:pt x="114" y="54"/>
                    </a:cubicBezTo>
                    <a:cubicBezTo>
                      <a:pt x="134" y="64"/>
                      <a:pt x="148" y="74"/>
                      <a:pt x="156" y="86"/>
                    </a:cubicBezTo>
                    <a:cubicBezTo>
                      <a:pt x="164" y="98"/>
                      <a:pt x="166" y="110"/>
                      <a:pt x="160" y="122"/>
                    </a:cubicBezTo>
                    <a:cubicBezTo>
                      <a:pt x="154" y="134"/>
                      <a:pt x="144" y="140"/>
                      <a:pt x="130" y="142"/>
                    </a:cubicBezTo>
                    <a:cubicBezTo>
                      <a:pt x="115" y="143"/>
                      <a:pt x="98" y="139"/>
                      <a:pt x="78" y="130"/>
                    </a:cubicBezTo>
                    <a:cubicBezTo>
                      <a:pt x="58" y="120"/>
                      <a:pt x="43" y="110"/>
                      <a:pt x="36" y="98"/>
                    </a:cubicBezTo>
                    <a:cubicBezTo>
                      <a:pt x="27" y="86"/>
                      <a:pt x="26" y="74"/>
                      <a:pt x="32" y="62"/>
                    </a:cubicBezTo>
                    <a:cubicBezTo>
                      <a:pt x="38" y="50"/>
                      <a:pt x="48" y="44"/>
                      <a:pt x="62" y="42"/>
                    </a:cubicBezTo>
                    <a:close/>
                    <a:moveTo>
                      <a:pt x="8" y="120"/>
                    </a:moveTo>
                    <a:cubicBezTo>
                      <a:pt x="17" y="141"/>
                      <a:pt x="34" y="158"/>
                      <a:pt x="59" y="170"/>
                    </a:cubicBezTo>
                    <a:cubicBezTo>
                      <a:pt x="84" y="182"/>
                      <a:pt x="108" y="184"/>
                      <a:pt x="130" y="177"/>
                    </a:cubicBezTo>
                    <a:cubicBezTo>
                      <a:pt x="153" y="170"/>
                      <a:pt x="170" y="155"/>
                      <a:pt x="180" y="132"/>
                    </a:cubicBezTo>
                    <a:cubicBezTo>
                      <a:pt x="191" y="108"/>
                      <a:pt x="193" y="86"/>
                      <a:pt x="184" y="65"/>
                    </a:cubicBezTo>
                    <a:cubicBezTo>
                      <a:pt x="175" y="43"/>
                      <a:pt x="158" y="26"/>
                      <a:pt x="133" y="14"/>
                    </a:cubicBezTo>
                    <a:cubicBezTo>
                      <a:pt x="108" y="2"/>
                      <a:pt x="84" y="0"/>
                      <a:pt x="62" y="7"/>
                    </a:cubicBezTo>
                    <a:cubicBezTo>
                      <a:pt x="39" y="14"/>
                      <a:pt x="23" y="30"/>
                      <a:pt x="12" y="53"/>
                    </a:cubicBezTo>
                    <a:cubicBezTo>
                      <a:pt x="1" y="76"/>
                      <a:pt x="0" y="98"/>
                      <a:pt x="8"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1" name="Freeform 31"/>
              <p:cNvSpPr>
                <a:spLocks/>
              </p:cNvSpPr>
              <p:nvPr/>
            </p:nvSpPr>
            <p:spPr bwMode="auto">
              <a:xfrm>
                <a:off x="3863637" y="1006867"/>
                <a:ext cx="59537" cy="57411"/>
              </a:xfrm>
              <a:custGeom>
                <a:avLst/>
                <a:gdLst>
                  <a:gd name="T0" fmla="*/ 0 w 195"/>
                  <a:gd name="T1" fmla="*/ 132 h 189"/>
                  <a:gd name="T2" fmla="*/ 44 w 195"/>
                  <a:gd name="T3" fmla="*/ 6 h 189"/>
                  <a:gd name="T4" fmla="*/ 100 w 195"/>
                  <a:gd name="T5" fmla="*/ 0 h 189"/>
                  <a:gd name="T6" fmla="*/ 103 w 195"/>
                  <a:gd name="T7" fmla="*/ 16 h 189"/>
                  <a:gd name="T8" fmla="*/ 67 w 195"/>
                  <a:gd name="T9" fmla="*/ 33 h 189"/>
                  <a:gd name="T10" fmla="*/ 47 w 195"/>
                  <a:gd name="T11" fmla="*/ 61 h 189"/>
                  <a:gd name="T12" fmla="*/ 46 w 195"/>
                  <a:gd name="T13" fmla="*/ 78 h 189"/>
                  <a:gd name="T14" fmla="*/ 62 w 195"/>
                  <a:gd name="T15" fmla="*/ 88 h 189"/>
                  <a:gd name="T16" fmla="*/ 85 w 195"/>
                  <a:gd name="T17" fmla="*/ 96 h 189"/>
                  <a:gd name="T18" fmla="*/ 88 w 195"/>
                  <a:gd name="T19" fmla="*/ 89 h 189"/>
                  <a:gd name="T20" fmla="*/ 89 w 195"/>
                  <a:gd name="T21" fmla="*/ 69 h 189"/>
                  <a:gd name="T22" fmla="*/ 69 w 195"/>
                  <a:gd name="T23" fmla="*/ 57 h 189"/>
                  <a:gd name="T24" fmla="*/ 74 w 195"/>
                  <a:gd name="T25" fmla="*/ 43 h 189"/>
                  <a:gd name="T26" fmla="*/ 153 w 195"/>
                  <a:gd name="T27" fmla="*/ 69 h 189"/>
                  <a:gd name="T28" fmla="*/ 148 w 195"/>
                  <a:gd name="T29" fmla="*/ 84 h 189"/>
                  <a:gd name="T30" fmla="*/ 124 w 195"/>
                  <a:gd name="T31" fmla="*/ 83 h 189"/>
                  <a:gd name="T32" fmla="*/ 111 w 195"/>
                  <a:gd name="T33" fmla="*/ 97 h 189"/>
                  <a:gd name="T34" fmla="*/ 109 w 195"/>
                  <a:gd name="T35" fmla="*/ 104 h 189"/>
                  <a:gd name="T36" fmla="*/ 137 w 195"/>
                  <a:gd name="T37" fmla="*/ 114 h 189"/>
                  <a:gd name="T38" fmla="*/ 164 w 195"/>
                  <a:gd name="T39" fmla="*/ 118 h 189"/>
                  <a:gd name="T40" fmla="*/ 174 w 195"/>
                  <a:gd name="T41" fmla="*/ 105 h 189"/>
                  <a:gd name="T42" fmla="*/ 195 w 195"/>
                  <a:gd name="T43" fmla="*/ 113 h 189"/>
                  <a:gd name="T44" fmla="*/ 169 w 195"/>
                  <a:gd name="T45" fmla="*/ 189 h 189"/>
                  <a:gd name="T46" fmla="*/ 148 w 195"/>
                  <a:gd name="T47" fmla="*/ 182 h 189"/>
                  <a:gd name="T48" fmla="*/ 147 w 195"/>
                  <a:gd name="T49" fmla="*/ 166 h 189"/>
                  <a:gd name="T50" fmla="*/ 123 w 195"/>
                  <a:gd name="T51" fmla="*/ 153 h 189"/>
                  <a:gd name="T52" fmla="*/ 58 w 195"/>
                  <a:gd name="T53" fmla="*/ 131 h 189"/>
                  <a:gd name="T54" fmla="*/ 32 w 195"/>
                  <a:gd name="T55" fmla="*/ 126 h 189"/>
                  <a:gd name="T56" fmla="*/ 21 w 195"/>
                  <a:gd name="T57" fmla="*/ 139 h 189"/>
                  <a:gd name="T58" fmla="*/ 0 w 195"/>
                  <a:gd name="T59" fmla="*/ 13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89">
                    <a:moveTo>
                      <a:pt x="0" y="132"/>
                    </a:moveTo>
                    <a:cubicBezTo>
                      <a:pt x="44" y="6"/>
                      <a:pt x="44" y="6"/>
                      <a:pt x="44" y="6"/>
                    </a:cubicBezTo>
                    <a:cubicBezTo>
                      <a:pt x="100" y="0"/>
                      <a:pt x="100" y="0"/>
                      <a:pt x="100" y="0"/>
                    </a:cubicBezTo>
                    <a:cubicBezTo>
                      <a:pt x="103" y="16"/>
                      <a:pt x="103" y="16"/>
                      <a:pt x="103" y="16"/>
                    </a:cubicBezTo>
                    <a:cubicBezTo>
                      <a:pt x="88" y="20"/>
                      <a:pt x="76" y="25"/>
                      <a:pt x="67" y="33"/>
                    </a:cubicBezTo>
                    <a:cubicBezTo>
                      <a:pt x="58" y="40"/>
                      <a:pt x="51" y="50"/>
                      <a:pt x="47" y="61"/>
                    </a:cubicBezTo>
                    <a:cubicBezTo>
                      <a:pt x="45" y="69"/>
                      <a:pt x="44" y="75"/>
                      <a:pt x="46" y="78"/>
                    </a:cubicBezTo>
                    <a:cubicBezTo>
                      <a:pt x="48" y="82"/>
                      <a:pt x="53" y="85"/>
                      <a:pt x="62" y="88"/>
                    </a:cubicBezTo>
                    <a:cubicBezTo>
                      <a:pt x="85" y="96"/>
                      <a:pt x="85" y="96"/>
                      <a:pt x="85" y="96"/>
                    </a:cubicBezTo>
                    <a:cubicBezTo>
                      <a:pt x="88" y="89"/>
                      <a:pt x="88" y="89"/>
                      <a:pt x="88" y="89"/>
                    </a:cubicBezTo>
                    <a:cubicBezTo>
                      <a:pt x="91" y="80"/>
                      <a:pt x="91" y="74"/>
                      <a:pt x="89" y="69"/>
                    </a:cubicBezTo>
                    <a:cubicBezTo>
                      <a:pt x="86" y="65"/>
                      <a:pt x="80" y="61"/>
                      <a:pt x="69" y="57"/>
                    </a:cubicBezTo>
                    <a:cubicBezTo>
                      <a:pt x="74" y="43"/>
                      <a:pt x="74" y="43"/>
                      <a:pt x="74" y="43"/>
                    </a:cubicBezTo>
                    <a:cubicBezTo>
                      <a:pt x="153" y="69"/>
                      <a:pt x="153" y="69"/>
                      <a:pt x="153" y="69"/>
                    </a:cubicBezTo>
                    <a:cubicBezTo>
                      <a:pt x="148" y="84"/>
                      <a:pt x="148" y="84"/>
                      <a:pt x="148" y="84"/>
                    </a:cubicBezTo>
                    <a:cubicBezTo>
                      <a:pt x="138" y="81"/>
                      <a:pt x="130" y="81"/>
                      <a:pt x="124" y="83"/>
                    </a:cubicBezTo>
                    <a:cubicBezTo>
                      <a:pt x="118" y="85"/>
                      <a:pt x="114" y="90"/>
                      <a:pt x="111" y="97"/>
                    </a:cubicBezTo>
                    <a:cubicBezTo>
                      <a:pt x="109" y="104"/>
                      <a:pt x="109" y="104"/>
                      <a:pt x="109" y="104"/>
                    </a:cubicBezTo>
                    <a:cubicBezTo>
                      <a:pt x="137" y="114"/>
                      <a:pt x="137" y="114"/>
                      <a:pt x="137" y="114"/>
                    </a:cubicBezTo>
                    <a:cubicBezTo>
                      <a:pt x="150" y="118"/>
                      <a:pt x="159" y="120"/>
                      <a:pt x="164" y="118"/>
                    </a:cubicBezTo>
                    <a:cubicBezTo>
                      <a:pt x="168" y="117"/>
                      <a:pt x="172" y="113"/>
                      <a:pt x="174" y="105"/>
                    </a:cubicBezTo>
                    <a:cubicBezTo>
                      <a:pt x="195" y="113"/>
                      <a:pt x="195" y="113"/>
                      <a:pt x="195" y="113"/>
                    </a:cubicBezTo>
                    <a:cubicBezTo>
                      <a:pt x="169" y="189"/>
                      <a:pt x="169" y="189"/>
                      <a:pt x="169" y="189"/>
                    </a:cubicBezTo>
                    <a:cubicBezTo>
                      <a:pt x="148" y="182"/>
                      <a:pt x="148" y="182"/>
                      <a:pt x="148" y="182"/>
                    </a:cubicBezTo>
                    <a:cubicBezTo>
                      <a:pt x="150" y="175"/>
                      <a:pt x="150" y="169"/>
                      <a:pt x="147" y="166"/>
                    </a:cubicBezTo>
                    <a:cubicBezTo>
                      <a:pt x="145" y="162"/>
                      <a:pt x="137" y="158"/>
                      <a:pt x="123" y="153"/>
                    </a:cubicBezTo>
                    <a:cubicBezTo>
                      <a:pt x="58" y="131"/>
                      <a:pt x="58" y="131"/>
                      <a:pt x="58" y="131"/>
                    </a:cubicBezTo>
                    <a:cubicBezTo>
                      <a:pt x="45" y="126"/>
                      <a:pt x="36" y="125"/>
                      <a:pt x="32" y="126"/>
                    </a:cubicBezTo>
                    <a:cubicBezTo>
                      <a:pt x="28" y="128"/>
                      <a:pt x="24" y="132"/>
                      <a:pt x="21" y="139"/>
                    </a:cubicBezTo>
                    <a:lnTo>
                      <a:pt x="0"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2" name="Freeform 32"/>
              <p:cNvSpPr>
                <a:spLocks/>
              </p:cNvSpPr>
              <p:nvPr/>
            </p:nvSpPr>
            <p:spPr bwMode="auto">
              <a:xfrm>
                <a:off x="3884900" y="940951"/>
                <a:ext cx="57411" cy="49614"/>
              </a:xfrm>
              <a:custGeom>
                <a:avLst/>
                <a:gdLst>
                  <a:gd name="T0" fmla="*/ 20 w 191"/>
                  <a:gd name="T1" fmla="*/ 29 h 163"/>
                  <a:gd name="T2" fmla="*/ 9 w 191"/>
                  <a:gd name="T3" fmla="*/ 25 h 163"/>
                  <a:gd name="T4" fmla="*/ 11 w 191"/>
                  <a:gd name="T5" fmla="*/ 12 h 163"/>
                  <a:gd name="T6" fmla="*/ 79 w 191"/>
                  <a:gd name="T7" fmla="*/ 0 h 163"/>
                  <a:gd name="T8" fmla="*/ 82 w 191"/>
                  <a:gd name="T9" fmla="*/ 18 h 163"/>
                  <a:gd name="T10" fmla="*/ 44 w 191"/>
                  <a:gd name="T11" fmla="*/ 36 h 163"/>
                  <a:gd name="T12" fmla="*/ 27 w 191"/>
                  <a:gd name="T13" fmla="*/ 63 h 163"/>
                  <a:gd name="T14" fmla="*/ 41 w 191"/>
                  <a:gd name="T15" fmla="*/ 97 h 163"/>
                  <a:gd name="T16" fmla="*/ 89 w 191"/>
                  <a:gd name="T17" fmla="*/ 116 h 163"/>
                  <a:gd name="T18" fmla="*/ 141 w 191"/>
                  <a:gd name="T19" fmla="*/ 110 h 163"/>
                  <a:gd name="T20" fmla="*/ 163 w 191"/>
                  <a:gd name="T21" fmla="*/ 79 h 163"/>
                  <a:gd name="T22" fmla="*/ 157 w 191"/>
                  <a:gd name="T23" fmla="*/ 48 h 163"/>
                  <a:gd name="T24" fmla="*/ 131 w 191"/>
                  <a:gd name="T25" fmla="*/ 21 h 163"/>
                  <a:gd name="T26" fmla="*/ 143 w 191"/>
                  <a:gd name="T27" fmla="*/ 3 h 163"/>
                  <a:gd name="T28" fmla="*/ 181 w 191"/>
                  <a:gd name="T29" fmla="*/ 40 h 163"/>
                  <a:gd name="T30" fmla="*/ 188 w 191"/>
                  <a:gd name="T31" fmla="*/ 88 h 163"/>
                  <a:gd name="T32" fmla="*/ 154 w 191"/>
                  <a:gd name="T33" fmla="*/ 145 h 163"/>
                  <a:gd name="T34" fmla="*/ 83 w 191"/>
                  <a:gd name="T35" fmla="*/ 159 h 163"/>
                  <a:gd name="T36" fmla="*/ 21 w 191"/>
                  <a:gd name="T37" fmla="*/ 127 h 163"/>
                  <a:gd name="T38" fmla="*/ 3 w 191"/>
                  <a:gd name="T39" fmla="*/ 65 h 163"/>
                  <a:gd name="T40" fmla="*/ 8 w 191"/>
                  <a:gd name="T41" fmla="*/ 47 h 163"/>
                  <a:gd name="T42" fmla="*/ 20 w 191"/>
                  <a:gd name="T43" fmla="*/ 2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1" h="163">
                    <a:moveTo>
                      <a:pt x="20" y="29"/>
                    </a:moveTo>
                    <a:cubicBezTo>
                      <a:pt x="9" y="25"/>
                      <a:pt x="9" y="25"/>
                      <a:pt x="9" y="25"/>
                    </a:cubicBezTo>
                    <a:cubicBezTo>
                      <a:pt x="11" y="12"/>
                      <a:pt x="11" y="12"/>
                      <a:pt x="11" y="12"/>
                    </a:cubicBezTo>
                    <a:cubicBezTo>
                      <a:pt x="79" y="0"/>
                      <a:pt x="79" y="0"/>
                      <a:pt x="79" y="0"/>
                    </a:cubicBezTo>
                    <a:cubicBezTo>
                      <a:pt x="82" y="18"/>
                      <a:pt x="82" y="18"/>
                      <a:pt x="82" y="18"/>
                    </a:cubicBezTo>
                    <a:cubicBezTo>
                      <a:pt x="66" y="22"/>
                      <a:pt x="54" y="28"/>
                      <a:pt x="44" y="36"/>
                    </a:cubicBezTo>
                    <a:cubicBezTo>
                      <a:pt x="34" y="44"/>
                      <a:pt x="28" y="53"/>
                      <a:pt x="27" y="63"/>
                    </a:cubicBezTo>
                    <a:cubicBezTo>
                      <a:pt x="25" y="77"/>
                      <a:pt x="30" y="88"/>
                      <a:pt x="41" y="97"/>
                    </a:cubicBezTo>
                    <a:cubicBezTo>
                      <a:pt x="52" y="107"/>
                      <a:pt x="69" y="113"/>
                      <a:pt x="89" y="116"/>
                    </a:cubicBezTo>
                    <a:cubicBezTo>
                      <a:pt x="111" y="118"/>
                      <a:pt x="128" y="116"/>
                      <a:pt x="141" y="110"/>
                    </a:cubicBezTo>
                    <a:cubicBezTo>
                      <a:pt x="154" y="103"/>
                      <a:pt x="162" y="93"/>
                      <a:pt x="163" y="79"/>
                    </a:cubicBezTo>
                    <a:cubicBezTo>
                      <a:pt x="165" y="69"/>
                      <a:pt x="163" y="59"/>
                      <a:pt x="157" y="48"/>
                    </a:cubicBezTo>
                    <a:cubicBezTo>
                      <a:pt x="151" y="38"/>
                      <a:pt x="142" y="28"/>
                      <a:pt x="131" y="21"/>
                    </a:cubicBezTo>
                    <a:cubicBezTo>
                      <a:pt x="143" y="3"/>
                      <a:pt x="143" y="3"/>
                      <a:pt x="143" y="3"/>
                    </a:cubicBezTo>
                    <a:cubicBezTo>
                      <a:pt x="161" y="14"/>
                      <a:pt x="173" y="26"/>
                      <a:pt x="181" y="40"/>
                    </a:cubicBezTo>
                    <a:cubicBezTo>
                      <a:pt x="188" y="55"/>
                      <a:pt x="191" y="71"/>
                      <a:pt x="188" y="88"/>
                    </a:cubicBezTo>
                    <a:cubicBezTo>
                      <a:pt x="185" y="113"/>
                      <a:pt x="174" y="132"/>
                      <a:pt x="154" y="145"/>
                    </a:cubicBezTo>
                    <a:cubicBezTo>
                      <a:pt x="135" y="158"/>
                      <a:pt x="112" y="163"/>
                      <a:pt x="83" y="159"/>
                    </a:cubicBezTo>
                    <a:cubicBezTo>
                      <a:pt x="57" y="156"/>
                      <a:pt x="36" y="145"/>
                      <a:pt x="21" y="127"/>
                    </a:cubicBezTo>
                    <a:cubicBezTo>
                      <a:pt x="6" y="110"/>
                      <a:pt x="0" y="89"/>
                      <a:pt x="3" y="65"/>
                    </a:cubicBezTo>
                    <a:cubicBezTo>
                      <a:pt x="3" y="59"/>
                      <a:pt x="5" y="53"/>
                      <a:pt x="8" y="47"/>
                    </a:cubicBezTo>
                    <a:cubicBezTo>
                      <a:pt x="11" y="41"/>
                      <a:pt x="15" y="35"/>
                      <a:pt x="2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3" name="Freeform 33"/>
              <p:cNvSpPr>
                <a:spLocks/>
              </p:cNvSpPr>
              <p:nvPr/>
            </p:nvSpPr>
            <p:spPr bwMode="auto">
              <a:xfrm>
                <a:off x="3885609" y="882831"/>
                <a:ext cx="55993" cy="56702"/>
              </a:xfrm>
              <a:custGeom>
                <a:avLst/>
                <a:gdLst>
                  <a:gd name="T0" fmla="*/ 7 w 185"/>
                  <a:gd name="T1" fmla="*/ 188 h 188"/>
                  <a:gd name="T2" fmla="*/ 4 w 185"/>
                  <a:gd name="T3" fmla="*/ 109 h 188"/>
                  <a:gd name="T4" fmla="*/ 25 w 185"/>
                  <a:gd name="T5" fmla="*/ 108 h 188"/>
                  <a:gd name="T6" fmla="*/ 32 w 185"/>
                  <a:gd name="T7" fmla="*/ 123 h 188"/>
                  <a:gd name="T8" fmla="*/ 59 w 185"/>
                  <a:gd name="T9" fmla="*/ 126 h 188"/>
                  <a:gd name="T10" fmla="*/ 77 w 185"/>
                  <a:gd name="T11" fmla="*/ 125 h 188"/>
                  <a:gd name="T12" fmla="*/ 74 w 185"/>
                  <a:gd name="T13" fmla="*/ 65 h 188"/>
                  <a:gd name="T14" fmla="*/ 56 w 185"/>
                  <a:gd name="T15" fmla="*/ 66 h 188"/>
                  <a:gd name="T16" fmla="*/ 29 w 185"/>
                  <a:gd name="T17" fmla="*/ 71 h 188"/>
                  <a:gd name="T18" fmla="*/ 24 w 185"/>
                  <a:gd name="T19" fmla="*/ 86 h 188"/>
                  <a:gd name="T20" fmla="*/ 3 w 185"/>
                  <a:gd name="T21" fmla="*/ 87 h 188"/>
                  <a:gd name="T22" fmla="*/ 0 w 185"/>
                  <a:gd name="T23" fmla="*/ 8 h 188"/>
                  <a:gd name="T24" fmla="*/ 22 w 185"/>
                  <a:gd name="T25" fmla="*/ 7 h 188"/>
                  <a:gd name="T26" fmla="*/ 28 w 185"/>
                  <a:gd name="T27" fmla="*/ 21 h 188"/>
                  <a:gd name="T28" fmla="*/ 55 w 185"/>
                  <a:gd name="T29" fmla="*/ 24 h 188"/>
                  <a:gd name="T30" fmla="*/ 124 w 185"/>
                  <a:gd name="T31" fmla="*/ 21 h 188"/>
                  <a:gd name="T32" fmla="*/ 151 w 185"/>
                  <a:gd name="T33" fmla="*/ 16 h 188"/>
                  <a:gd name="T34" fmla="*/ 156 w 185"/>
                  <a:gd name="T35" fmla="*/ 1 h 188"/>
                  <a:gd name="T36" fmla="*/ 178 w 185"/>
                  <a:gd name="T37" fmla="*/ 0 h 188"/>
                  <a:gd name="T38" fmla="*/ 181 w 185"/>
                  <a:gd name="T39" fmla="*/ 79 h 188"/>
                  <a:gd name="T40" fmla="*/ 160 w 185"/>
                  <a:gd name="T41" fmla="*/ 80 h 188"/>
                  <a:gd name="T42" fmla="*/ 153 w 185"/>
                  <a:gd name="T43" fmla="*/ 66 h 188"/>
                  <a:gd name="T44" fmla="*/ 126 w 185"/>
                  <a:gd name="T45" fmla="*/ 63 h 188"/>
                  <a:gd name="T46" fmla="*/ 96 w 185"/>
                  <a:gd name="T47" fmla="*/ 64 h 188"/>
                  <a:gd name="T48" fmla="*/ 99 w 185"/>
                  <a:gd name="T49" fmla="*/ 124 h 188"/>
                  <a:gd name="T50" fmla="*/ 129 w 185"/>
                  <a:gd name="T51" fmla="*/ 123 h 188"/>
                  <a:gd name="T52" fmla="*/ 156 w 185"/>
                  <a:gd name="T53" fmla="*/ 118 h 188"/>
                  <a:gd name="T54" fmla="*/ 161 w 185"/>
                  <a:gd name="T55" fmla="*/ 103 h 188"/>
                  <a:gd name="T56" fmla="*/ 182 w 185"/>
                  <a:gd name="T57" fmla="*/ 102 h 188"/>
                  <a:gd name="T58" fmla="*/ 185 w 185"/>
                  <a:gd name="T59" fmla="*/ 181 h 188"/>
                  <a:gd name="T60" fmla="*/ 163 w 185"/>
                  <a:gd name="T61" fmla="*/ 182 h 188"/>
                  <a:gd name="T62" fmla="*/ 157 w 185"/>
                  <a:gd name="T63" fmla="*/ 167 h 188"/>
                  <a:gd name="T64" fmla="*/ 130 w 185"/>
                  <a:gd name="T65" fmla="*/ 164 h 188"/>
                  <a:gd name="T66" fmla="*/ 61 w 185"/>
                  <a:gd name="T67" fmla="*/ 167 h 188"/>
                  <a:gd name="T68" fmla="*/ 34 w 185"/>
                  <a:gd name="T69" fmla="*/ 172 h 188"/>
                  <a:gd name="T70" fmla="*/ 29 w 185"/>
                  <a:gd name="T71" fmla="*/ 187 h 188"/>
                  <a:gd name="T72" fmla="*/ 7 w 185"/>
                  <a:gd name="T73"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5" h="188">
                    <a:moveTo>
                      <a:pt x="7" y="188"/>
                    </a:moveTo>
                    <a:cubicBezTo>
                      <a:pt x="4" y="109"/>
                      <a:pt x="4" y="109"/>
                      <a:pt x="4" y="109"/>
                    </a:cubicBezTo>
                    <a:cubicBezTo>
                      <a:pt x="25" y="108"/>
                      <a:pt x="25" y="108"/>
                      <a:pt x="25" y="108"/>
                    </a:cubicBezTo>
                    <a:cubicBezTo>
                      <a:pt x="25" y="116"/>
                      <a:pt x="28" y="121"/>
                      <a:pt x="32" y="123"/>
                    </a:cubicBezTo>
                    <a:cubicBezTo>
                      <a:pt x="36" y="125"/>
                      <a:pt x="45" y="126"/>
                      <a:pt x="59" y="126"/>
                    </a:cubicBezTo>
                    <a:cubicBezTo>
                      <a:pt x="77" y="125"/>
                      <a:pt x="77" y="125"/>
                      <a:pt x="77" y="125"/>
                    </a:cubicBezTo>
                    <a:cubicBezTo>
                      <a:pt x="74" y="65"/>
                      <a:pt x="74" y="65"/>
                      <a:pt x="74" y="65"/>
                    </a:cubicBezTo>
                    <a:cubicBezTo>
                      <a:pt x="56" y="66"/>
                      <a:pt x="56" y="66"/>
                      <a:pt x="56" y="66"/>
                    </a:cubicBezTo>
                    <a:cubicBezTo>
                      <a:pt x="42" y="66"/>
                      <a:pt x="33" y="68"/>
                      <a:pt x="29" y="71"/>
                    </a:cubicBezTo>
                    <a:cubicBezTo>
                      <a:pt x="26" y="73"/>
                      <a:pt x="24" y="78"/>
                      <a:pt x="24" y="86"/>
                    </a:cubicBezTo>
                    <a:cubicBezTo>
                      <a:pt x="3" y="87"/>
                      <a:pt x="3" y="87"/>
                      <a:pt x="3" y="87"/>
                    </a:cubicBezTo>
                    <a:cubicBezTo>
                      <a:pt x="0" y="8"/>
                      <a:pt x="0" y="8"/>
                      <a:pt x="0" y="8"/>
                    </a:cubicBezTo>
                    <a:cubicBezTo>
                      <a:pt x="22" y="7"/>
                      <a:pt x="22" y="7"/>
                      <a:pt x="22" y="7"/>
                    </a:cubicBezTo>
                    <a:cubicBezTo>
                      <a:pt x="22" y="14"/>
                      <a:pt x="24" y="19"/>
                      <a:pt x="28" y="21"/>
                    </a:cubicBezTo>
                    <a:cubicBezTo>
                      <a:pt x="32" y="24"/>
                      <a:pt x="41" y="25"/>
                      <a:pt x="55" y="24"/>
                    </a:cubicBezTo>
                    <a:cubicBezTo>
                      <a:pt x="124" y="21"/>
                      <a:pt x="124" y="21"/>
                      <a:pt x="124" y="21"/>
                    </a:cubicBezTo>
                    <a:cubicBezTo>
                      <a:pt x="138" y="21"/>
                      <a:pt x="147" y="19"/>
                      <a:pt x="151" y="16"/>
                    </a:cubicBezTo>
                    <a:cubicBezTo>
                      <a:pt x="154" y="14"/>
                      <a:pt x="156" y="9"/>
                      <a:pt x="156" y="1"/>
                    </a:cubicBezTo>
                    <a:cubicBezTo>
                      <a:pt x="178" y="0"/>
                      <a:pt x="178" y="0"/>
                      <a:pt x="178" y="0"/>
                    </a:cubicBezTo>
                    <a:cubicBezTo>
                      <a:pt x="181" y="79"/>
                      <a:pt x="181" y="79"/>
                      <a:pt x="181" y="79"/>
                    </a:cubicBezTo>
                    <a:cubicBezTo>
                      <a:pt x="160" y="80"/>
                      <a:pt x="160" y="80"/>
                      <a:pt x="160" y="80"/>
                    </a:cubicBezTo>
                    <a:cubicBezTo>
                      <a:pt x="160" y="73"/>
                      <a:pt x="157" y="68"/>
                      <a:pt x="153" y="66"/>
                    </a:cubicBezTo>
                    <a:cubicBezTo>
                      <a:pt x="149" y="63"/>
                      <a:pt x="140" y="62"/>
                      <a:pt x="126" y="63"/>
                    </a:cubicBezTo>
                    <a:cubicBezTo>
                      <a:pt x="96" y="64"/>
                      <a:pt x="96" y="64"/>
                      <a:pt x="96" y="64"/>
                    </a:cubicBezTo>
                    <a:cubicBezTo>
                      <a:pt x="99" y="124"/>
                      <a:pt x="99" y="124"/>
                      <a:pt x="99" y="124"/>
                    </a:cubicBezTo>
                    <a:cubicBezTo>
                      <a:pt x="129" y="123"/>
                      <a:pt x="129" y="123"/>
                      <a:pt x="129" y="123"/>
                    </a:cubicBezTo>
                    <a:cubicBezTo>
                      <a:pt x="143" y="122"/>
                      <a:pt x="152" y="121"/>
                      <a:pt x="156" y="118"/>
                    </a:cubicBezTo>
                    <a:cubicBezTo>
                      <a:pt x="159" y="115"/>
                      <a:pt x="161" y="110"/>
                      <a:pt x="161" y="103"/>
                    </a:cubicBezTo>
                    <a:cubicBezTo>
                      <a:pt x="182" y="102"/>
                      <a:pt x="182" y="102"/>
                      <a:pt x="182" y="102"/>
                    </a:cubicBezTo>
                    <a:cubicBezTo>
                      <a:pt x="185" y="181"/>
                      <a:pt x="185" y="181"/>
                      <a:pt x="185" y="181"/>
                    </a:cubicBezTo>
                    <a:cubicBezTo>
                      <a:pt x="163" y="182"/>
                      <a:pt x="163" y="182"/>
                      <a:pt x="163" y="182"/>
                    </a:cubicBezTo>
                    <a:cubicBezTo>
                      <a:pt x="163" y="175"/>
                      <a:pt x="161" y="170"/>
                      <a:pt x="157" y="167"/>
                    </a:cubicBezTo>
                    <a:cubicBezTo>
                      <a:pt x="153" y="165"/>
                      <a:pt x="144" y="164"/>
                      <a:pt x="130" y="164"/>
                    </a:cubicBezTo>
                    <a:cubicBezTo>
                      <a:pt x="61" y="167"/>
                      <a:pt x="61" y="167"/>
                      <a:pt x="61" y="167"/>
                    </a:cubicBezTo>
                    <a:cubicBezTo>
                      <a:pt x="47" y="168"/>
                      <a:pt x="38" y="169"/>
                      <a:pt x="34" y="172"/>
                    </a:cubicBezTo>
                    <a:cubicBezTo>
                      <a:pt x="31" y="175"/>
                      <a:pt x="29" y="180"/>
                      <a:pt x="29" y="187"/>
                    </a:cubicBezTo>
                    <a:lnTo>
                      <a:pt x="7"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4" name="Freeform 34"/>
              <p:cNvSpPr>
                <a:spLocks/>
              </p:cNvSpPr>
              <p:nvPr/>
            </p:nvSpPr>
            <p:spPr bwMode="auto">
              <a:xfrm>
                <a:off x="3880648" y="848810"/>
                <a:ext cx="58120" cy="33313"/>
              </a:xfrm>
              <a:custGeom>
                <a:avLst/>
                <a:gdLst>
                  <a:gd name="T0" fmla="*/ 15 w 191"/>
                  <a:gd name="T1" fmla="*/ 111 h 111"/>
                  <a:gd name="T2" fmla="*/ 7 w 191"/>
                  <a:gd name="T3" fmla="*/ 67 h 111"/>
                  <a:gd name="T4" fmla="*/ 0 w 191"/>
                  <a:gd name="T5" fmla="*/ 31 h 111"/>
                  <a:gd name="T6" fmla="*/ 22 w 191"/>
                  <a:gd name="T7" fmla="*/ 27 h 111"/>
                  <a:gd name="T8" fmla="*/ 31 w 191"/>
                  <a:gd name="T9" fmla="*/ 42 h 111"/>
                  <a:gd name="T10" fmla="*/ 58 w 191"/>
                  <a:gd name="T11" fmla="*/ 41 h 111"/>
                  <a:gd name="T12" fmla="*/ 126 w 191"/>
                  <a:gd name="T13" fmla="*/ 29 h 111"/>
                  <a:gd name="T14" fmla="*/ 151 w 191"/>
                  <a:gd name="T15" fmla="*/ 20 h 111"/>
                  <a:gd name="T16" fmla="*/ 155 w 191"/>
                  <a:gd name="T17" fmla="*/ 4 h 111"/>
                  <a:gd name="T18" fmla="*/ 176 w 191"/>
                  <a:gd name="T19" fmla="*/ 0 h 111"/>
                  <a:gd name="T20" fmla="*/ 191 w 191"/>
                  <a:gd name="T21" fmla="*/ 79 h 111"/>
                  <a:gd name="T22" fmla="*/ 169 w 191"/>
                  <a:gd name="T23" fmla="*/ 83 h 111"/>
                  <a:gd name="T24" fmla="*/ 160 w 191"/>
                  <a:gd name="T25" fmla="*/ 69 h 111"/>
                  <a:gd name="T26" fmla="*/ 133 w 191"/>
                  <a:gd name="T27" fmla="*/ 70 h 111"/>
                  <a:gd name="T28" fmla="*/ 65 w 191"/>
                  <a:gd name="T29" fmla="*/ 82 h 111"/>
                  <a:gd name="T30" fmla="*/ 40 w 191"/>
                  <a:gd name="T31" fmla="*/ 90 h 111"/>
                  <a:gd name="T32" fmla="*/ 37 w 191"/>
                  <a:gd name="T33" fmla="*/ 107 h 111"/>
                  <a:gd name="T34" fmla="*/ 15 w 191"/>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1" h="111">
                    <a:moveTo>
                      <a:pt x="15" y="111"/>
                    </a:moveTo>
                    <a:cubicBezTo>
                      <a:pt x="15" y="111"/>
                      <a:pt x="11" y="94"/>
                      <a:pt x="7" y="67"/>
                    </a:cubicBezTo>
                    <a:cubicBezTo>
                      <a:pt x="3" y="40"/>
                      <a:pt x="0" y="31"/>
                      <a:pt x="0" y="31"/>
                    </a:cubicBezTo>
                    <a:cubicBezTo>
                      <a:pt x="22" y="27"/>
                      <a:pt x="22" y="27"/>
                      <a:pt x="22" y="27"/>
                    </a:cubicBezTo>
                    <a:cubicBezTo>
                      <a:pt x="24" y="35"/>
                      <a:pt x="27" y="40"/>
                      <a:pt x="31" y="42"/>
                    </a:cubicBezTo>
                    <a:cubicBezTo>
                      <a:pt x="35" y="44"/>
                      <a:pt x="44" y="43"/>
                      <a:pt x="58" y="41"/>
                    </a:cubicBezTo>
                    <a:cubicBezTo>
                      <a:pt x="126" y="29"/>
                      <a:pt x="126" y="29"/>
                      <a:pt x="126" y="29"/>
                    </a:cubicBezTo>
                    <a:cubicBezTo>
                      <a:pt x="139" y="26"/>
                      <a:pt x="148" y="24"/>
                      <a:pt x="151" y="20"/>
                    </a:cubicBezTo>
                    <a:cubicBezTo>
                      <a:pt x="154" y="17"/>
                      <a:pt x="156" y="11"/>
                      <a:pt x="155" y="4"/>
                    </a:cubicBezTo>
                    <a:cubicBezTo>
                      <a:pt x="176" y="0"/>
                      <a:pt x="176" y="0"/>
                      <a:pt x="176" y="0"/>
                    </a:cubicBezTo>
                    <a:cubicBezTo>
                      <a:pt x="191" y="79"/>
                      <a:pt x="191" y="79"/>
                      <a:pt x="191" y="79"/>
                    </a:cubicBezTo>
                    <a:cubicBezTo>
                      <a:pt x="169" y="83"/>
                      <a:pt x="169" y="83"/>
                      <a:pt x="169" y="83"/>
                    </a:cubicBezTo>
                    <a:cubicBezTo>
                      <a:pt x="167" y="76"/>
                      <a:pt x="164" y="71"/>
                      <a:pt x="160" y="69"/>
                    </a:cubicBezTo>
                    <a:cubicBezTo>
                      <a:pt x="156" y="67"/>
                      <a:pt x="147" y="67"/>
                      <a:pt x="133" y="70"/>
                    </a:cubicBezTo>
                    <a:cubicBezTo>
                      <a:pt x="65" y="82"/>
                      <a:pt x="65" y="82"/>
                      <a:pt x="65" y="82"/>
                    </a:cubicBezTo>
                    <a:cubicBezTo>
                      <a:pt x="51" y="84"/>
                      <a:pt x="43" y="87"/>
                      <a:pt x="40" y="90"/>
                    </a:cubicBezTo>
                    <a:cubicBezTo>
                      <a:pt x="37" y="94"/>
                      <a:pt x="36" y="99"/>
                      <a:pt x="37" y="107"/>
                    </a:cubicBezTo>
                    <a:lnTo>
                      <a:pt x="1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5" name="Freeform 35"/>
              <p:cNvSpPr>
                <a:spLocks/>
              </p:cNvSpPr>
              <p:nvPr/>
            </p:nvSpPr>
            <p:spPr bwMode="auto">
              <a:xfrm>
                <a:off x="3867181" y="798487"/>
                <a:ext cx="65916" cy="56702"/>
              </a:xfrm>
              <a:custGeom>
                <a:avLst/>
                <a:gdLst>
                  <a:gd name="T0" fmla="*/ 45 w 217"/>
                  <a:gd name="T1" fmla="*/ 187 h 187"/>
                  <a:gd name="T2" fmla="*/ 26 w 217"/>
                  <a:gd name="T3" fmla="*/ 122 h 187"/>
                  <a:gd name="T4" fmla="*/ 109 w 217"/>
                  <a:gd name="T5" fmla="*/ 41 h 187"/>
                  <a:gd name="T6" fmla="*/ 63 w 217"/>
                  <a:gd name="T7" fmla="*/ 54 h 187"/>
                  <a:gd name="T8" fmla="*/ 39 w 217"/>
                  <a:gd name="T9" fmla="*/ 65 h 187"/>
                  <a:gd name="T10" fmla="*/ 37 w 217"/>
                  <a:gd name="T11" fmla="*/ 81 h 187"/>
                  <a:gd name="T12" fmla="*/ 16 w 217"/>
                  <a:gd name="T13" fmla="*/ 87 h 187"/>
                  <a:gd name="T14" fmla="*/ 0 w 217"/>
                  <a:gd name="T15" fmla="*/ 30 h 187"/>
                  <a:gd name="T16" fmla="*/ 21 w 217"/>
                  <a:gd name="T17" fmla="*/ 24 h 187"/>
                  <a:gd name="T18" fmla="*/ 31 w 217"/>
                  <a:gd name="T19" fmla="*/ 37 h 187"/>
                  <a:gd name="T20" fmla="*/ 58 w 217"/>
                  <a:gd name="T21" fmla="*/ 33 h 187"/>
                  <a:gd name="T22" fmla="*/ 177 w 217"/>
                  <a:gd name="T23" fmla="*/ 0 h 187"/>
                  <a:gd name="T24" fmla="*/ 185 w 217"/>
                  <a:gd name="T25" fmla="*/ 28 h 187"/>
                  <a:gd name="T26" fmla="*/ 73 w 217"/>
                  <a:gd name="T27" fmla="*/ 137 h 187"/>
                  <a:gd name="T28" fmla="*/ 153 w 217"/>
                  <a:gd name="T29" fmla="*/ 114 h 187"/>
                  <a:gd name="T30" fmla="*/ 178 w 217"/>
                  <a:gd name="T31" fmla="*/ 104 h 187"/>
                  <a:gd name="T32" fmla="*/ 180 w 217"/>
                  <a:gd name="T33" fmla="*/ 88 h 187"/>
                  <a:gd name="T34" fmla="*/ 200 w 217"/>
                  <a:gd name="T35" fmla="*/ 82 h 187"/>
                  <a:gd name="T36" fmla="*/ 217 w 217"/>
                  <a:gd name="T37" fmla="*/ 139 h 187"/>
                  <a:gd name="T38" fmla="*/ 195 w 217"/>
                  <a:gd name="T39" fmla="*/ 145 h 187"/>
                  <a:gd name="T40" fmla="*/ 185 w 217"/>
                  <a:gd name="T41" fmla="*/ 132 h 187"/>
                  <a:gd name="T42" fmla="*/ 158 w 217"/>
                  <a:gd name="T43" fmla="*/ 136 h 187"/>
                  <a:gd name="T44" fmla="*/ 93 w 217"/>
                  <a:gd name="T45" fmla="*/ 154 h 187"/>
                  <a:gd name="T46" fmla="*/ 68 w 217"/>
                  <a:gd name="T47" fmla="*/ 165 h 187"/>
                  <a:gd name="T48" fmla="*/ 66 w 217"/>
                  <a:gd name="T49" fmla="*/ 181 h 187"/>
                  <a:gd name="T50" fmla="*/ 45 w 217"/>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7" h="187">
                    <a:moveTo>
                      <a:pt x="45" y="187"/>
                    </a:moveTo>
                    <a:cubicBezTo>
                      <a:pt x="26" y="122"/>
                      <a:pt x="26" y="122"/>
                      <a:pt x="26" y="122"/>
                    </a:cubicBezTo>
                    <a:cubicBezTo>
                      <a:pt x="109" y="41"/>
                      <a:pt x="109" y="41"/>
                      <a:pt x="109" y="41"/>
                    </a:cubicBezTo>
                    <a:cubicBezTo>
                      <a:pt x="63" y="54"/>
                      <a:pt x="63" y="54"/>
                      <a:pt x="63" y="54"/>
                    </a:cubicBezTo>
                    <a:cubicBezTo>
                      <a:pt x="50" y="58"/>
                      <a:pt x="41" y="62"/>
                      <a:pt x="39" y="65"/>
                    </a:cubicBezTo>
                    <a:cubicBezTo>
                      <a:pt x="36" y="68"/>
                      <a:pt x="35" y="73"/>
                      <a:pt x="37" y="81"/>
                    </a:cubicBezTo>
                    <a:cubicBezTo>
                      <a:pt x="16" y="87"/>
                      <a:pt x="16" y="87"/>
                      <a:pt x="16" y="87"/>
                    </a:cubicBezTo>
                    <a:cubicBezTo>
                      <a:pt x="0" y="30"/>
                      <a:pt x="0" y="30"/>
                      <a:pt x="0" y="30"/>
                    </a:cubicBezTo>
                    <a:cubicBezTo>
                      <a:pt x="21" y="24"/>
                      <a:pt x="21" y="24"/>
                      <a:pt x="21" y="24"/>
                    </a:cubicBezTo>
                    <a:cubicBezTo>
                      <a:pt x="23" y="31"/>
                      <a:pt x="26" y="35"/>
                      <a:pt x="31" y="37"/>
                    </a:cubicBezTo>
                    <a:cubicBezTo>
                      <a:pt x="35" y="38"/>
                      <a:pt x="44" y="37"/>
                      <a:pt x="58" y="33"/>
                    </a:cubicBezTo>
                    <a:cubicBezTo>
                      <a:pt x="177" y="0"/>
                      <a:pt x="177" y="0"/>
                      <a:pt x="177" y="0"/>
                    </a:cubicBezTo>
                    <a:cubicBezTo>
                      <a:pt x="185" y="28"/>
                      <a:pt x="185" y="28"/>
                      <a:pt x="185" y="28"/>
                    </a:cubicBezTo>
                    <a:cubicBezTo>
                      <a:pt x="73" y="137"/>
                      <a:pt x="73" y="137"/>
                      <a:pt x="73" y="137"/>
                    </a:cubicBezTo>
                    <a:cubicBezTo>
                      <a:pt x="153" y="114"/>
                      <a:pt x="153" y="114"/>
                      <a:pt x="153" y="114"/>
                    </a:cubicBezTo>
                    <a:cubicBezTo>
                      <a:pt x="167" y="111"/>
                      <a:pt x="175" y="107"/>
                      <a:pt x="178" y="104"/>
                    </a:cubicBezTo>
                    <a:cubicBezTo>
                      <a:pt x="181" y="100"/>
                      <a:pt x="181" y="95"/>
                      <a:pt x="180" y="88"/>
                    </a:cubicBezTo>
                    <a:cubicBezTo>
                      <a:pt x="200" y="82"/>
                      <a:pt x="200" y="82"/>
                      <a:pt x="200" y="82"/>
                    </a:cubicBezTo>
                    <a:cubicBezTo>
                      <a:pt x="217" y="139"/>
                      <a:pt x="217" y="139"/>
                      <a:pt x="217" y="139"/>
                    </a:cubicBezTo>
                    <a:cubicBezTo>
                      <a:pt x="195" y="145"/>
                      <a:pt x="195" y="145"/>
                      <a:pt x="195" y="145"/>
                    </a:cubicBezTo>
                    <a:cubicBezTo>
                      <a:pt x="193" y="138"/>
                      <a:pt x="190" y="134"/>
                      <a:pt x="185" y="132"/>
                    </a:cubicBezTo>
                    <a:cubicBezTo>
                      <a:pt x="181" y="131"/>
                      <a:pt x="172" y="132"/>
                      <a:pt x="158" y="136"/>
                    </a:cubicBezTo>
                    <a:cubicBezTo>
                      <a:pt x="93" y="154"/>
                      <a:pt x="93" y="154"/>
                      <a:pt x="93" y="154"/>
                    </a:cubicBezTo>
                    <a:cubicBezTo>
                      <a:pt x="79" y="158"/>
                      <a:pt x="71" y="162"/>
                      <a:pt x="68" y="165"/>
                    </a:cubicBezTo>
                    <a:cubicBezTo>
                      <a:pt x="65" y="169"/>
                      <a:pt x="64" y="174"/>
                      <a:pt x="66" y="181"/>
                    </a:cubicBezTo>
                    <a:lnTo>
                      <a:pt x="45" y="1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6" name="Freeform 36"/>
              <p:cNvSpPr>
                <a:spLocks noEditPoints="1"/>
              </p:cNvSpPr>
              <p:nvPr/>
            </p:nvSpPr>
            <p:spPr bwMode="auto">
              <a:xfrm>
                <a:off x="3856549" y="744620"/>
                <a:ext cx="62372" cy="51032"/>
              </a:xfrm>
              <a:custGeom>
                <a:avLst/>
                <a:gdLst>
                  <a:gd name="T0" fmla="*/ 88 w 207"/>
                  <a:gd name="T1" fmla="*/ 106 h 168"/>
                  <a:gd name="T2" fmla="*/ 102 w 207"/>
                  <a:gd name="T3" fmla="*/ 136 h 168"/>
                  <a:gd name="T4" fmla="*/ 48 w 207"/>
                  <a:gd name="T5" fmla="*/ 141 h 168"/>
                  <a:gd name="T6" fmla="*/ 88 w 207"/>
                  <a:gd name="T7" fmla="*/ 106 h 168"/>
                  <a:gd name="T8" fmla="*/ 148 w 207"/>
                  <a:gd name="T9" fmla="*/ 157 h 168"/>
                  <a:gd name="T10" fmla="*/ 152 w 207"/>
                  <a:gd name="T11" fmla="*/ 156 h 168"/>
                  <a:gd name="T12" fmla="*/ 187 w 207"/>
                  <a:gd name="T13" fmla="*/ 168 h 168"/>
                  <a:gd name="T14" fmla="*/ 207 w 207"/>
                  <a:gd name="T15" fmla="*/ 159 h 168"/>
                  <a:gd name="T16" fmla="*/ 180 w 207"/>
                  <a:gd name="T17" fmla="*/ 99 h 168"/>
                  <a:gd name="T18" fmla="*/ 160 w 207"/>
                  <a:gd name="T19" fmla="*/ 108 h 168"/>
                  <a:gd name="T20" fmla="*/ 163 w 207"/>
                  <a:gd name="T21" fmla="*/ 122 h 168"/>
                  <a:gd name="T22" fmla="*/ 156 w 207"/>
                  <a:gd name="T23" fmla="*/ 129 h 168"/>
                  <a:gd name="T24" fmla="*/ 153 w 207"/>
                  <a:gd name="T25" fmla="*/ 130 h 168"/>
                  <a:gd name="T26" fmla="*/ 151 w 207"/>
                  <a:gd name="T27" fmla="*/ 131 h 168"/>
                  <a:gd name="T28" fmla="*/ 125 w 207"/>
                  <a:gd name="T29" fmla="*/ 135 h 168"/>
                  <a:gd name="T30" fmla="*/ 105 w 207"/>
                  <a:gd name="T31" fmla="*/ 90 h 168"/>
                  <a:gd name="T32" fmla="*/ 124 w 207"/>
                  <a:gd name="T33" fmla="*/ 72 h 168"/>
                  <a:gd name="T34" fmla="*/ 127 w 207"/>
                  <a:gd name="T35" fmla="*/ 70 h 168"/>
                  <a:gd name="T36" fmla="*/ 131 w 207"/>
                  <a:gd name="T37" fmla="*/ 68 h 168"/>
                  <a:gd name="T38" fmla="*/ 140 w 207"/>
                  <a:gd name="T39" fmla="*/ 68 h 168"/>
                  <a:gd name="T40" fmla="*/ 147 w 207"/>
                  <a:gd name="T41" fmla="*/ 78 h 168"/>
                  <a:gd name="T42" fmla="*/ 147 w 207"/>
                  <a:gd name="T43" fmla="*/ 80 h 168"/>
                  <a:gd name="T44" fmla="*/ 167 w 207"/>
                  <a:gd name="T45" fmla="*/ 71 h 168"/>
                  <a:gd name="T46" fmla="*/ 135 w 207"/>
                  <a:gd name="T47" fmla="*/ 0 h 168"/>
                  <a:gd name="T48" fmla="*/ 115 w 207"/>
                  <a:gd name="T49" fmla="*/ 9 h 168"/>
                  <a:gd name="T50" fmla="*/ 103 w 207"/>
                  <a:gd name="T51" fmla="*/ 38 h 168"/>
                  <a:gd name="T52" fmla="*/ 102 w 207"/>
                  <a:gd name="T53" fmla="*/ 39 h 168"/>
                  <a:gd name="T54" fmla="*/ 0 w 207"/>
                  <a:gd name="T55" fmla="*/ 133 h 168"/>
                  <a:gd name="T56" fmla="*/ 15 w 207"/>
                  <a:gd name="T57" fmla="*/ 166 h 168"/>
                  <a:gd name="T58" fmla="*/ 148 w 207"/>
                  <a:gd name="T59" fmla="*/ 15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7" h="168">
                    <a:moveTo>
                      <a:pt x="88" y="106"/>
                    </a:moveTo>
                    <a:cubicBezTo>
                      <a:pt x="102" y="136"/>
                      <a:pt x="102" y="136"/>
                      <a:pt x="102" y="136"/>
                    </a:cubicBezTo>
                    <a:cubicBezTo>
                      <a:pt x="48" y="141"/>
                      <a:pt x="48" y="141"/>
                      <a:pt x="48" y="141"/>
                    </a:cubicBezTo>
                    <a:lnTo>
                      <a:pt x="88" y="106"/>
                    </a:lnTo>
                    <a:close/>
                    <a:moveTo>
                      <a:pt x="148" y="157"/>
                    </a:moveTo>
                    <a:cubicBezTo>
                      <a:pt x="149" y="156"/>
                      <a:pt x="150" y="156"/>
                      <a:pt x="152" y="156"/>
                    </a:cubicBezTo>
                    <a:cubicBezTo>
                      <a:pt x="169" y="155"/>
                      <a:pt x="181" y="159"/>
                      <a:pt x="187" y="168"/>
                    </a:cubicBezTo>
                    <a:cubicBezTo>
                      <a:pt x="207" y="159"/>
                      <a:pt x="207" y="159"/>
                      <a:pt x="207" y="159"/>
                    </a:cubicBezTo>
                    <a:cubicBezTo>
                      <a:pt x="180" y="99"/>
                      <a:pt x="180" y="99"/>
                      <a:pt x="180" y="99"/>
                    </a:cubicBezTo>
                    <a:cubicBezTo>
                      <a:pt x="160" y="108"/>
                      <a:pt x="160" y="108"/>
                      <a:pt x="160" y="108"/>
                    </a:cubicBezTo>
                    <a:cubicBezTo>
                      <a:pt x="163" y="114"/>
                      <a:pt x="164" y="119"/>
                      <a:pt x="163" y="122"/>
                    </a:cubicBezTo>
                    <a:cubicBezTo>
                      <a:pt x="162" y="125"/>
                      <a:pt x="160" y="127"/>
                      <a:pt x="156" y="129"/>
                    </a:cubicBezTo>
                    <a:cubicBezTo>
                      <a:pt x="155" y="129"/>
                      <a:pt x="154" y="130"/>
                      <a:pt x="153" y="130"/>
                    </a:cubicBezTo>
                    <a:cubicBezTo>
                      <a:pt x="153" y="130"/>
                      <a:pt x="152" y="130"/>
                      <a:pt x="151" y="131"/>
                    </a:cubicBezTo>
                    <a:cubicBezTo>
                      <a:pt x="125" y="135"/>
                      <a:pt x="125" y="135"/>
                      <a:pt x="125" y="135"/>
                    </a:cubicBezTo>
                    <a:cubicBezTo>
                      <a:pt x="105" y="90"/>
                      <a:pt x="105" y="90"/>
                      <a:pt x="105" y="90"/>
                    </a:cubicBezTo>
                    <a:cubicBezTo>
                      <a:pt x="124" y="72"/>
                      <a:pt x="124" y="72"/>
                      <a:pt x="124" y="72"/>
                    </a:cubicBezTo>
                    <a:cubicBezTo>
                      <a:pt x="125" y="72"/>
                      <a:pt x="126" y="71"/>
                      <a:pt x="127" y="70"/>
                    </a:cubicBezTo>
                    <a:cubicBezTo>
                      <a:pt x="128" y="70"/>
                      <a:pt x="129" y="69"/>
                      <a:pt x="131" y="68"/>
                    </a:cubicBezTo>
                    <a:cubicBezTo>
                      <a:pt x="134" y="67"/>
                      <a:pt x="137" y="67"/>
                      <a:pt x="140" y="68"/>
                    </a:cubicBezTo>
                    <a:cubicBezTo>
                      <a:pt x="142" y="70"/>
                      <a:pt x="144" y="73"/>
                      <a:pt x="147" y="78"/>
                    </a:cubicBezTo>
                    <a:cubicBezTo>
                      <a:pt x="147" y="80"/>
                      <a:pt x="147" y="80"/>
                      <a:pt x="147" y="80"/>
                    </a:cubicBezTo>
                    <a:cubicBezTo>
                      <a:pt x="167" y="71"/>
                      <a:pt x="167" y="71"/>
                      <a:pt x="167" y="71"/>
                    </a:cubicBezTo>
                    <a:cubicBezTo>
                      <a:pt x="135" y="0"/>
                      <a:pt x="135" y="0"/>
                      <a:pt x="135" y="0"/>
                    </a:cubicBezTo>
                    <a:cubicBezTo>
                      <a:pt x="115" y="9"/>
                      <a:pt x="115" y="9"/>
                      <a:pt x="115" y="9"/>
                    </a:cubicBezTo>
                    <a:cubicBezTo>
                      <a:pt x="118" y="18"/>
                      <a:pt x="114" y="28"/>
                      <a:pt x="103" y="38"/>
                    </a:cubicBezTo>
                    <a:cubicBezTo>
                      <a:pt x="102" y="39"/>
                      <a:pt x="102" y="39"/>
                      <a:pt x="102" y="39"/>
                    </a:cubicBezTo>
                    <a:cubicBezTo>
                      <a:pt x="0" y="133"/>
                      <a:pt x="0" y="133"/>
                      <a:pt x="0" y="133"/>
                    </a:cubicBezTo>
                    <a:cubicBezTo>
                      <a:pt x="15" y="166"/>
                      <a:pt x="15" y="166"/>
                      <a:pt x="15" y="166"/>
                    </a:cubicBezTo>
                    <a:lnTo>
                      <a:pt x="148"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7" name="Freeform 37"/>
              <p:cNvSpPr>
                <a:spLocks/>
              </p:cNvSpPr>
              <p:nvPr/>
            </p:nvSpPr>
            <p:spPr bwMode="auto">
              <a:xfrm>
                <a:off x="3797012" y="1110349"/>
                <a:ext cx="70169" cy="73004"/>
              </a:xfrm>
              <a:custGeom>
                <a:avLst/>
                <a:gdLst>
                  <a:gd name="T0" fmla="*/ 0 w 231"/>
                  <a:gd name="T1" fmla="*/ 125 h 239"/>
                  <a:gd name="T2" fmla="*/ 44 w 231"/>
                  <a:gd name="T3" fmla="*/ 73 h 239"/>
                  <a:gd name="T4" fmla="*/ 158 w 231"/>
                  <a:gd name="T5" fmla="*/ 96 h 239"/>
                  <a:gd name="T6" fmla="*/ 122 w 231"/>
                  <a:gd name="T7" fmla="*/ 65 h 239"/>
                  <a:gd name="T8" fmla="*/ 99 w 231"/>
                  <a:gd name="T9" fmla="*/ 51 h 239"/>
                  <a:gd name="T10" fmla="*/ 85 w 231"/>
                  <a:gd name="T11" fmla="*/ 58 h 239"/>
                  <a:gd name="T12" fmla="*/ 68 w 231"/>
                  <a:gd name="T13" fmla="*/ 45 h 239"/>
                  <a:gd name="T14" fmla="*/ 106 w 231"/>
                  <a:gd name="T15" fmla="*/ 0 h 239"/>
                  <a:gd name="T16" fmla="*/ 123 w 231"/>
                  <a:gd name="T17" fmla="*/ 14 h 239"/>
                  <a:gd name="T18" fmla="*/ 118 w 231"/>
                  <a:gd name="T19" fmla="*/ 29 h 239"/>
                  <a:gd name="T20" fmla="*/ 136 w 231"/>
                  <a:gd name="T21" fmla="*/ 49 h 239"/>
                  <a:gd name="T22" fmla="*/ 231 w 231"/>
                  <a:gd name="T23" fmla="*/ 128 h 239"/>
                  <a:gd name="T24" fmla="*/ 212 w 231"/>
                  <a:gd name="T25" fmla="*/ 150 h 239"/>
                  <a:gd name="T26" fmla="*/ 58 w 231"/>
                  <a:gd name="T27" fmla="*/ 120 h 239"/>
                  <a:gd name="T28" fmla="*/ 122 w 231"/>
                  <a:gd name="T29" fmla="*/ 173 h 239"/>
                  <a:gd name="T30" fmla="*/ 145 w 231"/>
                  <a:gd name="T31" fmla="*/ 187 h 239"/>
                  <a:gd name="T32" fmla="*/ 159 w 231"/>
                  <a:gd name="T33" fmla="*/ 180 h 239"/>
                  <a:gd name="T34" fmla="*/ 176 w 231"/>
                  <a:gd name="T35" fmla="*/ 193 h 239"/>
                  <a:gd name="T36" fmla="*/ 137 w 231"/>
                  <a:gd name="T37" fmla="*/ 239 h 239"/>
                  <a:gd name="T38" fmla="*/ 120 w 231"/>
                  <a:gd name="T39" fmla="*/ 225 h 239"/>
                  <a:gd name="T40" fmla="*/ 125 w 231"/>
                  <a:gd name="T41" fmla="*/ 209 h 239"/>
                  <a:gd name="T42" fmla="*/ 107 w 231"/>
                  <a:gd name="T43" fmla="*/ 189 h 239"/>
                  <a:gd name="T44" fmla="*/ 54 w 231"/>
                  <a:gd name="T45" fmla="*/ 146 h 239"/>
                  <a:gd name="T46" fmla="*/ 31 w 231"/>
                  <a:gd name="T47" fmla="*/ 132 h 239"/>
                  <a:gd name="T48" fmla="*/ 17 w 231"/>
                  <a:gd name="T49" fmla="*/ 139 h 239"/>
                  <a:gd name="T50" fmla="*/ 0 w 231"/>
                  <a:gd name="T51" fmla="*/ 12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1" h="239">
                    <a:moveTo>
                      <a:pt x="0" y="125"/>
                    </a:moveTo>
                    <a:cubicBezTo>
                      <a:pt x="44" y="73"/>
                      <a:pt x="44" y="73"/>
                      <a:pt x="44" y="73"/>
                    </a:cubicBezTo>
                    <a:cubicBezTo>
                      <a:pt x="158" y="96"/>
                      <a:pt x="158" y="96"/>
                      <a:pt x="158" y="96"/>
                    </a:cubicBezTo>
                    <a:cubicBezTo>
                      <a:pt x="122" y="65"/>
                      <a:pt x="122" y="65"/>
                      <a:pt x="122" y="65"/>
                    </a:cubicBezTo>
                    <a:cubicBezTo>
                      <a:pt x="111" y="57"/>
                      <a:pt x="103" y="52"/>
                      <a:pt x="99" y="51"/>
                    </a:cubicBezTo>
                    <a:cubicBezTo>
                      <a:pt x="94" y="51"/>
                      <a:pt x="89" y="53"/>
                      <a:pt x="85" y="58"/>
                    </a:cubicBezTo>
                    <a:cubicBezTo>
                      <a:pt x="68" y="45"/>
                      <a:pt x="68" y="45"/>
                      <a:pt x="68" y="45"/>
                    </a:cubicBezTo>
                    <a:cubicBezTo>
                      <a:pt x="106" y="0"/>
                      <a:pt x="106" y="0"/>
                      <a:pt x="106" y="0"/>
                    </a:cubicBezTo>
                    <a:cubicBezTo>
                      <a:pt x="123" y="14"/>
                      <a:pt x="123" y="14"/>
                      <a:pt x="123" y="14"/>
                    </a:cubicBezTo>
                    <a:cubicBezTo>
                      <a:pt x="119" y="19"/>
                      <a:pt x="117" y="25"/>
                      <a:pt x="118" y="29"/>
                    </a:cubicBezTo>
                    <a:cubicBezTo>
                      <a:pt x="119" y="33"/>
                      <a:pt x="126" y="40"/>
                      <a:pt x="136" y="49"/>
                    </a:cubicBezTo>
                    <a:cubicBezTo>
                      <a:pt x="231" y="128"/>
                      <a:pt x="231" y="128"/>
                      <a:pt x="231" y="128"/>
                    </a:cubicBezTo>
                    <a:cubicBezTo>
                      <a:pt x="212" y="150"/>
                      <a:pt x="212" y="150"/>
                      <a:pt x="212" y="150"/>
                    </a:cubicBezTo>
                    <a:cubicBezTo>
                      <a:pt x="58" y="120"/>
                      <a:pt x="58" y="120"/>
                      <a:pt x="58" y="120"/>
                    </a:cubicBezTo>
                    <a:cubicBezTo>
                      <a:pt x="122" y="173"/>
                      <a:pt x="122" y="173"/>
                      <a:pt x="122" y="173"/>
                    </a:cubicBezTo>
                    <a:cubicBezTo>
                      <a:pt x="132" y="182"/>
                      <a:pt x="140" y="187"/>
                      <a:pt x="145" y="187"/>
                    </a:cubicBezTo>
                    <a:cubicBezTo>
                      <a:pt x="149" y="187"/>
                      <a:pt x="154" y="185"/>
                      <a:pt x="159" y="180"/>
                    </a:cubicBezTo>
                    <a:cubicBezTo>
                      <a:pt x="176" y="193"/>
                      <a:pt x="176" y="193"/>
                      <a:pt x="176" y="193"/>
                    </a:cubicBezTo>
                    <a:cubicBezTo>
                      <a:pt x="137" y="239"/>
                      <a:pt x="137" y="239"/>
                      <a:pt x="137" y="239"/>
                    </a:cubicBezTo>
                    <a:cubicBezTo>
                      <a:pt x="120" y="225"/>
                      <a:pt x="120" y="225"/>
                      <a:pt x="120" y="225"/>
                    </a:cubicBezTo>
                    <a:cubicBezTo>
                      <a:pt x="125" y="219"/>
                      <a:pt x="126" y="214"/>
                      <a:pt x="125" y="209"/>
                    </a:cubicBezTo>
                    <a:cubicBezTo>
                      <a:pt x="124" y="205"/>
                      <a:pt x="118" y="198"/>
                      <a:pt x="107" y="189"/>
                    </a:cubicBezTo>
                    <a:cubicBezTo>
                      <a:pt x="54" y="146"/>
                      <a:pt x="54" y="146"/>
                      <a:pt x="54" y="146"/>
                    </a:cubicBezTo>
                    <a:cubicBezTo>
                      <a:pt x="44" y="137"/>
                      <a:pt x="36" y="132"/>
                      <a:pt x="31" y="132"/>
                    </a:cubicBezTo>
                    <a:cubicBezTo>
                      <a:pt x="27" y="131"/>
                      <a:pt x="22" y="134"/>
                      <a:pt x="17" y="139"/>
                    </a:cubicBezTo>
                    <a:lnTo>
                      <a:pt x="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8" name="Freeform 38"/>
              <p:cNvSpPr>
                <a:spLocks noEditPoints="1"/>
              </p:cNvSpPr>
              <p:nvPr/>
            </p:nvSpPr>
            <p:spPr bwMode="auto">
              <a:xfrm>
                <a:off x="3270390" y="626254"/>
                <a:ext cx="592538" cy="592538"/>
              </a:xfrm>
              <a:custGeom>
                <a:avLst/>
                <a:gdLst>
                  <a:gd name="T0" fmla="*/ 975 w 1950"/>
                  <a:gd name="T1" fmla="*/ 0 h 1950"/>
                  <a:gd name="T2" fmla="*/ 0 w 1950"/>
                  <a:gd name="T3" fmla="*/ 975 h 1950"/>
                  <a:gd name="T4" fmla="*/ 975 w 1950"/>
                  <a:gd name="T5" fmla="*/ 1950 h 1950"/>
                  <a:gd name="T6" fmla="*/ 1950 w 1950"/>
                  <a:gd name="T7" fmla="*/ 975 h 1950"/>
                  <a:gd name="T8" fmla="*/ 975 w 1950"/>
                  <a:gd name="T9" fmla="*/ 0 h 1950"/>
                  <a:gd name="T10" fmla="*/ 975 w 1950"/>
                  <a:gd name="T11" fmla="*/ 1929 h 1950"/>
                  <a:gd name="T12" fmla="*/ 21 w 1950"/>
                  <a:gd name="T13" fmla="*/ 975 h 1950"/>
                  <a:gd name="T14" fmla="*/ 975 w 1950"/>
                  <a:gd name="T15" fmla="*/ 21 h 1950"/>
                  <a:gd name="T16" fmla="*/ 1929 w 1950"/>
                  <a:gd name="T17" fmla="*/ 975 h 1950"/>
                  <a:gd name="T18" fmla="*/ 975 w 1950"/>
                  <a:gd name="T19" fmla="*/ 1929 h 1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0" h="1950">
                    <a:moveTo>
                      <a:pt x="975" y="0"/>
                    </a:moveTo>
                    <a:cubicBezTo>
                      <a:pt x="436" y="0"/>
                      <a:pt x="0" y="436"/>
                      <a:pt x="0" y="975"/>
                    </a:cubicBezTo>
                    <a:cubicBezTo>
                      <a:pt x="0" y="1514"/>
                      <a:pt x="436" y="1950"/>
                      <a:pt x="975" y="1950"/>
                    </a:cubicBezTo>
                    <a:cubicBezTo>
                      <a:pt x="1513" y="1950"/>
                      <a:pt x="1950" y="1514"/>
                      <a:pt x="1950" y="975"/>
                    </a:cubicBezTo>
                    <a:cubicBezTo>
                      <a:pt x="1950" y="436"/>
                      <a:pt x="1513" y="0"/>
                      <a:pt x="975" y="0"/>
                    </a:cubicBezTo>
                    <a:close/>
                    <a:moveTo>
                      <a:pt x="975" y="1929"/>
                    </a:moveTo>
                    <a:cubicBezTo>
                      <a:pt x="448" y="1929"/>
                      <a:pt x="21" y="1502"/>
                      <a:pt x="21" y="975"/>
                    </a:cubicBezTo>
                    <a:cubicBezTo>
                      <a:pt x="21" y="448"/>
                      <a:pt x="448" y="21"/>
                      <a:pt x="975" y="21"/>
                    </a:cubicBezTo>
                    <a:cubicBezTo>
                      <a:pt x="1501" y="21"/>
                      <a:pt x="1929" y="448"/>
                      <a:pt x="1929" y="975"/>
                    </a:cubicBezTo>
                    <a:cubicBezTo>
                      <a:pt x="1929" y="1502"/>
                      <a:pt x="1501" y="1929"/>
                      <a:pt x="975" y="19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9" name="Freeform 39"/>
              <p:cNvSpPr>
                <a:spLocks/>
              </p:cNvSpPr>
              <p:nvPr/>
            </p:nvSpPr>
            <p:spPr bwMode="auto">
              <a:xfrm>
                <a:off x="3404349" y="646100"/>
                <a:ext cx="434481" cy="362185"/>
              </a:xfrm>
              <a:custGeom>
                <a:avLst/>
                <a:gdLst>
                  <a:gd name="T0" fmla="*/ 534 w 1430"/>
                  <a:gd name="T1" fmla="*/ 0 h 1191"/>
                  <a:gd name="T2" fmla="*/ 0 w 1430"/>
                  <a:gd name="T3" fmla="*/ 948 h 1191"/>
                  <a:gd name="T4" fmla="*/ 11 w 1430"/>
                  <a:gd name="T5" fmla="*/ 1122 h 1191"/>
                  <a:gd name="T6" fmla="*/ 175 w 1430"/>
                  <a:gd name="T7" fmla="*/ 1164 h 1191"/>
                  <a:gd name="T8" fmla="*/ 156 w 1430"/>
                  <a:gd name="T9" fmla="*/ 926 h 1191"/>
                  <a:gd name="T10" fmla="*/ 506 w 1430"/>
                  <a:gd name="T11" fmla="*/ 76 h 1191"/>
                  <a:gd name="T12" fmla="*/ 241 w 1430"/>
                  <a:gd name="T13" fmla="*/ 851 h 1191"/>
                  <a:gd name="T14" fmla="*/ 280 w 1430"/>
                  <a:gd name="T15" fmla="*/ 1179 h 1191"/>
                  <a:gd name="T16" fmla="*/ 518 w 1430"/>
                  <a:gd name="T17" fmla="*/ 1188 h 1191"/>
                  <a:gd name="T18" fmla="*/ 1430 w 1430"/>
                  <a:gd name="T19" fmla="*/ 748 h 1191"/>
                  <a:gd name="T20" fmla="*/ 535 w 1430"/>
                  <a:gd name="T21" fmla="*/ 0 h 1191"/>
                  <a:gd name="T22" fmla="*/ 534 w 1430"/>
                  <a:gd name="T23" fmla="*/ 0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30" h="1191">
                    <a:moveTo>
                      <a:pt x="534" y="0"/>
                    </a:moveTo>
                    <a:cubicBezTo>
                      <a:pt x="230" y="84"/>
                      <a:pt x="0" y="476"/>
                      <a:pt x="0" y="948"/>
                    </a:cubicBezTo>
                    <a:cubicBezTo>
                      <a:pt x="0" y="1008"/>
                      <a:pt x="4" y="1066"/>
                      <a:pt x="11" y="1122"/>
                    </a:cubicBezTo>
                    <a:cubicBezTo>
                      <a:pt x="63" y="1139"/>
                      <a:pt x="118" y="1153"/>
                      <a:pt x="175" y="1164"/>
                    </a:cubicBezTo>
                    <a:cubicBezTo>
                      <a:pt x="163" y="1088"/>
                      <a:pt x="156" y="1008"/>
                      <a:pt x="156" y="926"/>
                    </a:cubicBezTo>
                    <a:cubicBezTo>
                      <a:pt x="156" y="535"/>
                      <a:pt x="302" y="202"/>
                      <a:pt x="506" y="76"/>
                    </a:cubicBezTo>
                    <a:cubicBezTo>
                      <a:pt x="345" y="252"/>
                      <a:pt x="241" y="534"/>
                      <a:pt x="241" y="851"/>
                    </a:cubicBezTo>
                    <a:cubicBezTo>
                      <a:pt x="241" y="967"/>
                      <a:pt x="255" y="1077"/>
                      <a:pt x="280" y="1179"/>
                    </a:cubicBezTo>
                    <a:cubicBezTo>
                      <a:pt x="356" y="1188"/>
                      <a:pt x="436" y="1191"/>
                      <a:pt x="518" y="1188"/>
                    </a:cubicBezTo>
                    <a:cubicBezTo>
                      <a:pt x="946" y="1171"/>
                      <a:pt x="1304" y="988"/>
                      <a:pt x="1430" y="748"/>
                    </a:cubicBezTo>
                    <a:cubicBezTo>
                      <a:pt x="1353" y="323"/>
                      <a:pt x="982" y="0"/>
                      <a:pt x="535" y="0"/>
                    </a:cubicBezTo>
                    <a:cubicBezTo>
                      <a:pt x="535" y="0"/>
                      <a:pt x="534" y="0"/>
                      <a:pt x="5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0" name="Freeform 40"/>
              <p:cNvSpPr>
                <a:spLocks/>
              </p:cNvSpPr>
              <p:nvPr/>
            </p:nvSpPr>
            <p:spPr bwMode="auto">
              <a:xfrm>
                <a:off x="3410019" y="1004741"/>
                <a:ext cx="62372" cy="56702"/>
              </a:xfrm>
              <a:custGeom>
                <a:avLst/>
                <a:gdLst>
                  <a:gd name="T0" fmla="*/ 205 w 205"/>
                  <a:gd name="T1" fmla="*/ 187 h 187"/>
                  <a:gd name="T2" fmla="*/ 168 w 205"/>
                  <a:gd name="T3" fmla="*/ 50 h 187"/>
                  <a:gd name="T4" fmla="*/ 0 w 205"/>
                  <a:gd name="T5" fmla="*/ 0 h 187"/>
                  <a:gd name="T6" fmla="*/ 30 w 205"/>
                  <a:gd name="T7" fmla="*/ 137 h 187"/>
                  <a:gd name="T8" fmla="*/ 205 w 205"/>
                  <a:gd name="T9" fmla="*/ 187 h 187"/>
                </a:gdLst>
                <a:ahLst/>
                <a:cxnLst>
                  <a:cxn ang="0">
                    <a:pos x="T0" y="T1"/>
                  </a:cxn>
                  <a:cxn ang="0">
                    <a:pos x="T2" y="T3"/>
                  </a:cxn>
                  <a:cxn ang="0">
                    <a:pos x="T4" y="T5"/>
                  </a:cxn>
                  <a:cxn ang="0">
                    <a:pos x="T6" y="T7"/>
                  </a:cxn>
                  <a:cxn ang="0">
                    <a:pos x="T8" y="T9"/>
                  </a:cxn>
                </a:cxnLst>
                <a:rect l="0" t="0" r="r" b="b"/>
                <a:pathLst>
                  <a:path w="205" h="187">
                    <a:moveTo>
                      <a:pt x="205" y="187"/>
                    </a:moveTo>
                    <a:cubicBezTo>
                      <a:pt x="190" y="143"/>
                      <a:pt x="178" y="97"/>
                      <a:pt x="168" y="50"/>
                    </a:cubicBezTo>
                    <a:cubicBezTo>
                      <a:pt x="108" y="36"/>
                      <a:pt x="52" y="20"/>
                      <a:pt x="0" y="0"/>
                    </a:cubicBezTo>
                    <a:cubicBezTo>
                      <a:pt x="8" y="47"/>
                      <a:pt x="18" y="93"/>
                      <a:pt x="30" y="137"/>
                    </a:cubicBezTo>
                    <a:cubicBezTo>
                      <a:pt x="85" y="157"/>
                      <a:pt x="144" y="173"/>
                      <a:pt x="205" y="1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1" name="Freeform 41"/>
              <p:cNvSpPr>
                <a:spLocks/>
              </p:cNvSpPr>
              <p:nvPr/>
            </p:nvSpPr>
            <p:spPr bwMode="auto">
              <a:xfrm>
                <a:off x="3310790" y="1025296"/>
                <a:ext cx="275006" cy="172942"/>
              </a:xfrm>
              <a:custGeom>
                <a:avLst/>
                <a:gdLst>
                  <a:gd name="T0" fmla="*/ 571 w 907"/>
                  <a:gd name="T1" fmla="*/ 219 h 571"/>
                  <a:gd name="T2" fmla="*/ 398 w 907"/>
                  <a:gd name="T3" fmla="*/ 187 h 571"/>
                  <a:gd name="T4" fmla="*/ 574 w 907"/>
                  <a:gd name="T5" fmla="*/ 477 h 571"/>
                  <a:gd name="T6" fmla="*/ 330 w 907"/>
                  <a:gd name="T7" fmla="*/ 168 h 571"/>
                  <a:gd name="T8" fmla="*/ 0 w 907"/>
                  <a:gd name="T9" fmla="*/ 0 h 571"/>
                  <a:gd name="T10" fmla="*/ 844 w 907"/>
                  <a:gd name="T11" fmla="*/ 571 h 571"/>
                  <a:gd name="T12" fmla="*/ 907 w 907"/>
                  <a:gd name="T13" fmla="*/ 569 h 571"/>
                  <a:gd name="T14" fmla="*/ 571 w 907"/>
                  <a:gd name="T15" fmla="*/ 219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7" h="571">
                    <a:moveTo>
                      <a:pt x="571" y="219"/>
                    </a:moveTo>
                    <a:cubicBezTo>
                      <a:pt x="511" y="211"/>
                      <a:pt x="453" y="200"/>
                      <a:pt x="398" y="187"/>
                    </a:cubicBezTo>
                    <a:cubicBezTo>
                      <a:pt x="443" y="300"/>
                      <a:pt x="503" y="399"/>
                      <a:pt x="574" y="477"/>
                    </a:cubicBezTo>
                    <a:cubicBezTo>
                      <a:pt x="476" y="416"/>
                      <a:pt x="392" y="308"/>
                      <a:pt x="330" y="168"/>
                    </a:cubicBezTo>
                    <a:cubicBezTo>
                      <a:pt x="195" y="128"/>
                      <a:pt x="81" y="70"/>
                      <a:pt x="0" y="0"/>
                    </a:cubicBezTo>
                    <a:cubicBezTo>
                      <a:pt x="134" y="335"/>
                      <a:pt x="461" y="571"/>
                      <a:pt x="844" y="571"/>
                    </a:cubicBezTo>
                    <a:cubicBezTo>
                      <a:pt x="865" y="571"/>
                      <a:pt x="886" y="570"/>
                      <a:pt x="907" y="569"/>
                    </a:cubicBezTo>
                    <a:cubicBezTo>
                      <a:pt x="770" y="530"/>
                      <a:pt x="650" y="401"/>
                      <a:pt x="571" y="2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2" name="Freeform 42"/>
              <p:cNvSpPr>
                <a:spLocks/>
              </p:cNvSpPr>
              <p:nvPr/>
            </p:nvSpPr>
            <p:spPr bwMode="auto">
              <a:xfrm>
                <a:off x="3495073" y="923940"/>
                <a:ext cx="348010" cy="266500"/>
              </a:xfrm>
              <a:custGeom>
                <a:avLst/>
                <a:gdLst>
                  <a:gd name="T0" fmla="*/ 297 w 1145"/>
                  <a:gd name="T1" fmla="*/ 348 h 877"/>
                  <a:gd name="T2" fmla="*/ 0 w 1145"/>
                  <a:gd name="T3" fmla="*/ 334 h 877"/>
                  <a:gd name="T4" fmla="*/ 53 w 1145"/>
                  <a:gd name="T5" fmla="*/ 473 h 877"/>
                  <a:gd name="T6" fmla="*/ 261 w 1145"/>
                  <a:gd name="T7" fmla="*/ 486 h 877"/>
                  <a:gd name="T8" fmla="*/ 1061 w 1145"/>
                  <a:gd name="T9" fmla="*/ 242 h 877"/>
                  <a:gd name="T10" fmla="*/ 185 w 1145"/>
                  <a:gd name="T11" fmla="*/ 565 h 877"/>
                  <a:gd name="T12" fmla="*/ 99 w 1145"/>
                  <a:gd name="T13" fmla="*/ 563 h 877"/>
                  <a:gd name="T14" fmla="*/ 452 w 1145"/>
                  <a:gd name="T15" fmla="*/ 877 h 877"/>
                  <a:gd name="T16" fmla="*/ 1145 w 1145"/>
                  <a:gd name="T17" fmla="*/ 0 h 877"/>
                  <a:gd name="T18" fmla="*/ 297 w 1145"/>
                  <a:gd name="T19" fmla="*/ 348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5" h="877">
                    <a:moveTo>
                      <a:pt x="297" y="348"/>
                    </a:moveTo>
                    <a:cubicBezTo>
                      <a:pt x="194" y="352"/>
                      <a:pt x="94" y="347"/>
                      <a:pt x="0" y="334"/>
                    </a:cubicBezTo>
                    <a:cubicBezTo>
                      <a:pt x="15" y="382"/>
                      <a:pt x="33" y="429"/>
                      <a:pt x="53" y="473"/>
                    </a:cubicBezTo>
                    <a:cubicBezTo>
                      <a:pt x="120" y="482"/>
                      <a:pt x="190" y="486"/>
                      <a:pt x="261" y="486"/>
                    </a:cubicBezTo>
                    <a:cubicBezTo>
                      <a:pt x="589" y="486"/>
                      <a:pt x="880" y="390"/>
                      <a:pt x="1061" y="242"/>
                    </a:cubicBezTo>
                    <a:cubicBezTo>
                      <a:pt x="931" y="430"/>
                      <a:pt x="588" y="565"/>
                      <a:pt x="185" y="565"/>
                    </a:cubicBezTo>
                    <a:cubicBezTo>
                      <a:pt x="156" y="565"/>
                      <a:pt x="127" y="564"/>
                      <a:pt x="99" y="563"/>
                    </a:cubicBezTo>
                    <a:cubicBezTo>
                      <a:pt x="189" y="718"/>
                      <a:pt x="312" y="831"/>
                      <a:pt x="452" y="877"/>
                    </a:cubicBezTo>
                    <a:cubicBezTo>
                      <a:pt x="848" y="781"/>
                      <a:pt x="1142" y="425"/>
                      <a:pt x="1145" y="0"/>
                    </a:cubicBezTo>
                    <a:cubicBezTo>
                      <a:pt x="1020" y="189"/>
                      <a:pt x="690" y="332"/>
                      <a:pt x="297" y="3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3" name="Freeform 43"/>
              <p:cNvSpPr>
                <a:spLocks/>
              </p:cNvSpPr>
              <p:nvPr/>
            </p:nvSpPr>
            <p:spPr bwMode="auto">
              <a:xfrm>
                <a:off x="3290945" y="663110"/>
                <a:ext cx="180738" cy="373526"/>
              </a:xfrm>
              <a:custGeom>
                <a:avLst/>
                <a:gdLst>
                  <a:gd name="T0" fmla="*/ 347 w 596"/>
                  <a:gd name="T1" fmla="*/ 1230 h 1230"/>
                  <a:gd name="T2" fmla="*/ 314 w 596"/>
                  <a:gd name="T3" fmla="*/ 1090 h 1230"/>
                  <a:gd name="T4" fmla="*/ 92 w 596"/>
                  <a:gd name="T5" fmla="*/ 919 h 1230"/>
                  <a:gd name="T6" fmla="*/ 305 w 596"/>
                  <a:gd name="T7" fmla="*/ 1039 h 1230"/>
                  <a:gd name="T8" fmla="*/ 290 w 596"/>
                  <a:gd name="T9" fmla="*/ 819 h 1230"/>
                  <a:gd name="T10" fmla="*/ 596 w 596"/>
                  <a:gd name="T11" fmla="*/ 0 h 1230"/>
                  <a:gd name="T12" fmla="*/ 0 w 596"/>
                  <a:gd name="T13" fmla="*/ 854 h 1230"/>
                  <a:gd name="T14" fmla="*/ 6 w 596"/>
                  <a:gd name="T15" fmla="*/ 960 h 1230"/>
                  <a:gd name="T16" fmla="*/ 347 w 596"/>
                  <a:gd name="T17" fmla="*/ 1230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6" h="1230">
                    <a:moveTo>
                      <a:pt x="347" y="1230"/>
                    </a:moveTo>
                    <a:cubicBezTo>
                      <a:pt x="334" y="1186"/>
                      <a:pt x="323" y="1139"/>
                      <a:pt x="314" y="1090"/>
                    </a:cubicBezTo>
                    <a:cubicBezTo>
                      <a:pt x="217" y="1044"/>
                      <a:pt x="141" y="986"/>
                      <a:pt x="92" y="919"/>
                    </a:cubicBezTo>
                    <a:cubicBezTo>
                      <a:pt x="152" y="966"/>
                      <a:pt x="224" y="1006"/>
                      <a:pt x="305" y="1039"/>
                    </a:cubicBezTo>
                    <a:cubicBezTo>
                      <a:pt x="295" y="968"/>
                      <a:pt x="290" y="895"/>
                      <a:pt x="290" y="819"/>
                    </a:cubicBezTo>
                    <a:cubicBezTo>
                      <a:pt x="290" y="457"/>
                      <a:pt x="415" y="144"/>
                      <a:pt x="596" y="0"/>
                    </a:cubicBezTo>
                    <a:cubicBezTo>
                      <a:pt x="248" y="128"/>
                      <a:pt x="0" y="462"/>
                      <a:pt x="0" y="854"/>
                    </a:cubicBezTo>
                    <a:cubicBezTo>
                      <a:pt x="0" y="890"/>
                      <a:pt x="2" y="925"/>
                      <a:pt x="6" y="960"/>
                    </a:cubicBezTo>
                    <a:cubicBezTo>
                      <a:pt x="75" y="1069"/>
                      <a:pt x="195" y="1162"/>
                      <a:pt x="347" y="12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13" name="Freeform 44"/>
            <p:cNvSpPr>
              <a:spLocks/>
            </p:cNvSpPr>
            <p:nvPr/>
          </p:nvSpPr>
          <p:spPr bwMode="auto">
            <a:xfrm>
              <a:off x="7421682" y="2284733"/>
              <a:ext cx="179651" cy="222965"/>
            </a:xfrm>
            <a:custGeom>
              <a:avLst/>
              <a:gdLst>
                <a:gd name="T0" fmla="*/ 414 w 589"/>
                <a:gd name="T1" fmla="*/ 48 h 732"/>
                <a:gd name="T2" fmla="*/ 428 w 589"/>
                <a:gd name="T3" fmla="*/ 12 h 732"/>
                <a:gd name="T4" fmla="*/ 490 w 589"/>
                <a:gd name="T5" fmla="*/ 12 h 732"/>
                <a:gd name="T6" fmla="*/ 547 w 589"/>
                <a:gd name="T7" fmla="*/ 220 h 732"/>
                <a:gd name="T8" fmla="*/ 478 w 589"/>
                <a:gd name="T9" fmla="*/ 246 h 732"/>
                <a:gd name="T10" fmla="*/ 387 w 589"/>
                <a:gd name="T11" fmla="*/ 137 h 732"/>
                <a:gd name="T12" fmla="*/ 272 w 589"/>
                <a:gd name="T13" fmla="*/ 99 h 732"/>
                <a:gd name="T14" fmla="*/ 199 w 589"/>
                <a:gd name="T15" fmla="*/ 118 h 732"/>
                <a:gd name="T16" fmla="*/ 171 w 589"/>
                <a:gd name="T17" fmla="*/ 171 h 732"/>
                <a:gd name="T18" fmla="*/ 340 w 589"/>
                <a:gd name="T19" fmla="*/ 265 h 732"/>
                <a:gd name="T20" fmla="*/ 376 w 589"/>
                <a:gd name="T21" fmla="*/ 275 h 732"/>
                <a:gd name="T22" fmla="*/ 543 w 589"/>
                <a:gd name="T23" fmla="*/ 352 h 732"/>
                <a:gd name="T24" fmla="*/ 589 w 589"/>
                <a:gd name="T25" fmla="*/ 484 h 732"/>
                <a:gd name="T26" fmla="*/ 519 w 589"/>
                <a:gd name="T27" fmla="*/ 664 h 732"/>
                <a:gd name="T28" fmla="*/ 336 w 589"/>
                <a:gd name="T29" fmla="*/ 732 h 732"/>
                <a:gd name="T30" fmla="*/ 239 w 589"/>
                <a:gd name="T31" fmla="*/ 719 h 732"/>
                <a:gd name="T32" fmla="*/ 151 w 589"/>
                <a:gd name="T33" fmla="*/ 681 h 732"/>
                <a:gd name="T34" fmla="*/ 139 w 589"/>
                <a:gd name="T35" fmla="*/ 725 h 732"/>
                <a:gd name="T36" fmla="*/ 78 w 589"/>
                <a:gd name="T37" fmla="*/ 725 h 732"/>
                <a:gd name="T38" fmla="*/ 0 w 589"/>
                <a:gd name="T39" fmla="*/ 464 h 732"/>
                <a:gd name="T40" fmla="*/ 77 w 589"/>
                <a:gd name="T41" fmla="*/ 436 h 732"/>
                <a:gd name="T42" fmla="*/ 186 w 589"/>
                <a:gd name="T43" fmla="*/ 581 h 732"/>
                <a:gd name="T44" fmla="*/ 323 w 589"/>
                <a:gd name="T45" fmla="*/ 632 h 732"/>
                <a:gd name="T46" fmla="*/ 408 w 589"/>
                <a:gd name="T47" fmla="*/ 605 h 732"/>
                <a:gd name="T48" fmla="*/ 443 w 589"/>
                <a:gd name="T49" fmla="*/ 541 h 732"/>
                <a:gd name="T50" fmla="*/ 297 w 589"/>
                <a:gd name="T51" fmla="*/ 447 h 732"/>
                <a:gd name="T52" fmla="*/ 267 w 589"/>
                <a:gd name="T53" fmla="*/ 439 h 732"/>
                <a:gd name="T54" fmla="*/ 154 w 589"/>
                <a:gd name="T55" fmla="*/ 405 h 732"/>
                <a:gd name="T56" fmla="*/ 95 w 589"/>
                <a:gd name="T57" fmla="*/ 378 h 732"/>
                <a:gd name="T58" fmla="*/ 39 w 589"/>
                <a:gd name="T59" fmla="*/ 311 h 732"/>
                <a:gd name="T60" fmla="*/ 20 w 589"/>
                <a:gd name="T61" fmla="*/ 222 h 732"/>
                <a:gd name="T62" fmla="*/ 87 w 589"/>
                <a:gd name="T63" fmla="*/ 63 h 732"/>
                <a:gd name="T64" fmla="*/ 258 w 589"/>
                <a:gd name="T65" fmla="*/ 0 h 732"/>
                <a:gd name="T66" fmla="*/ 339 w 589"/>
                <a:gd name="T67" fmla="*/ 12 h 732"/>
                <a:gd name="T68" fmla="*/ 414 w 589"/>
                <a:gd name="T69" fmla="*/ 4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9" h="732">
                  <a:moveTo>
                    <a:pt x="414" y="48"/>
                  </a:moveTo>
                  <a:cubicBezTo>
                    <a:pt x="428" y="12"/>
                    <a:pt x="428" y="12"/>
                    <a:pt x="428" y="12"/>
                  </a:cubicBezTo>
                  <a:cubicBezTo>
                    <a:pt x="490" y="12"/>
                    <a:pt x="490" y="12"/>
                    <a:pt x="490" y="12"/>
                  </a:cubicBezTo>
                  <a:cubicBezTo>
                    <a:pt x="547" y="220"/>
                    <a:pt x="547" y="220"/>
                    <a:pt x="547" y="220"/>
                  </a:cubicBezTo>
                  <a:cubicBezTo>
                    <a:pt x="478" y="246"/>
                    <a:pt x="478" y="246"/>
                    <a:pt x="478" y="246"/>
                  </a:cubicBezTo>
                  <a:cubicBezTo>
                    <a:pt x="454" y="199"/>
                    <a:pt x="424" y="163"/>
                    <a:pt x="387" y="137"/>
                  </a:cubicBezTo>
                  <a:cubicBezTo>
                    <a:pt x="351" y="111"/>
                    <a:pt x="312" y="99"/>
                    <a:pt x="272" y="99"/>
                  </a:cubicBezTo>
                  <a:cubicBezTo>
                    <a:pt x="241" y="99"/>
                    <a:pt x="217" y="105"/>
                    <a:pt x="199" y="118"/>
                  </a:cubicBezTo>
                  <a:cubicBezTo>
                    <a:pt x="180" y="132"/>
                    <a:pt x="171" y="149"/>
                    <a:pt x="171" y="171"/>
                  </a:cubicBezTo>
                  <a:cubicBezTo>
                    <a:pt x="171" y="207"/>
                    <a:pt x="227" y="238"/>
                    <a:pt x="340" y="265"/>
                  </a:cubicBezTo>
                  <a:cubicBezTo>
                    <a:pt x="356" y="269"/>
                    <a:pt x="368" y="272"/>
                    <a:pt x="376" y="275"/>
                  </a:cubicBezTo>
                  <a:cubicBezTo>
                    <a:pt x="457" y="295"/>
                    <a:pt x="512" y="321"/>
                    <a:pt x="543" y="352"/>
                  </a:cubicBezTo>
                  <a:cubicBezTo>
                    <a:pt x="574" y="384"/>
                    <a:pt x="589" y="428"/>
                    <a:pt x="589" y="484"/>
                  </a:cubicBezTo>
                  <a:cubicBezTo>
                    <a:pt x="589" y="558"/>
                    <a:pt x="566" y="618"/>
                    <a:pt x="519" y="664"/>
                  </a:cubicBezTo>
                  <a:cubicBezTo>
                    <a:pt x="473" y="709"/>
                    <a:pt x="412" y="732"/>
                    <a:pt x="336" y="732"/>
                  </a:cubicBezTo>
                  <a:cubicBezTo>
                    <a:pt x="303" y="732"/>
                    <a:pt x="270" y="727"/>
                    <a:pt x="239" y="719"/>
                  </a:cubicBezTo>
                  <a:cubicBezTo>
                    <a:pt x="209" y="710"/>
                    <a:pt x="179" y="697"/>
                    <a:pt x="151" y="681"/>
                  </a:cubicBezTo>
                  <a:cubicBezTo>
                    <a:pt x="139" y="725"/>
                    <a:pt x="139" y="725"/>
                    <a:pt x="139" y="725"/>
                  </a:cubicBezTo>
                  <a:cubicBezTo>
                    <a:pt x="78" y="725"/>
                    <a:pt x="78" y="725"/>
                    <a:pt x="78" y="725"/>
                  </a:cubicBezTo>
                  <a:cubicBezTo>
                    <a:pt x="0" y="464"/>
                    <a:pt x="0" y="464"/>
                    <a:pt x="0" y="464"/>
                  </a:cubicBezTo>
                  <a:cubicBezTo>
                    <a:pt x="77" y="436"/>
                    <a:pt x="77" y="436"/>
                    <a:pt x="77" y="436"/>
                  </a:cubicBezTo>
                  <a:cubicBezTo>
                    <a:pt x="106" y="499"/>
                    <a:pt x="143" y="547"/>
                    <a:pt x="186" y="581"/>
                  </a:cubicBezTo>
                  <a:cubicBezTo>
                    <a:pt x="229" y="615"/>
                    <a:pt x="274" y="632"/>
                    <a:pt x="323" y="632"/>
                  </a:cubicBezTo>
                  <a:cubicBezTo>
                    <a:pt x="357" y="632"/>
                    <a:pt x="385" y="623"/>
                    <a:pt x="408" y="605"/>
                  </a:cubicBezTo>
                  <a:cubicBezTo>
                    <a:pt x="431" y="587"/>
                    <a:pt x="443" y="566"/>
                    <a:pt x="443" y="541"/>
                  </a:cubicBezTo>
                  <a:cubicBezTo>
                    <a:pt x="443" y="504"/>
                    <a:pt x="394" y="472"/>
                    <a:pt x="297" y="447"/>
                  </a:cubicBezTo>
                  <a:cubicBezTo>
                    <a:pt x="284" y="444"/>
                    <a:pt x="274" y="441"/>
                    <a:pt x="267" y="439"/>
                  </a:cubicBezTo>
                  <a:cubicBezTo>
                    <a:pt x="220" y="426"/>
                    <a:pt x="182" y="415"/>
                    <a:pt x="154" y="405"/>
                  </a:cubicBezTo>
                  <a:cubicBezTo>
                    <a:pt x="126" y="395"/>
                    <a:pt x="107" y="386"/>
                    <a:pt x="95" y="378"/>
                  </a:cubicBezTo>
                  <a:cubicBezTo>
                    <a:pt x="71" y="360"/>
                    <a:pt x="52" y="338"/>
                    <a:pt x="39" y="311"/>
                  </a:cubicBezTo>
                  <a:cubicBezTo>
                    <a:pt x="26" y="285"/>
                    <a:pt x="20" y="255"/>
                    <a:pt x="20" y="222"/>
                  </a:cubicBezTo>
                  <a:cubicBezTo>
                    <a:pt x="20" y="158"/>
                    <a:pt x="42" y="105"/>
                    <a:pt x="87" y="63"/>
                  </a:cubicBezTo>
                  <a:cubicBezTo>
                    <a:pt x="131" y="21"/>
                    <a:pt x="188" y="0"/>
                    <a:pt x="258" y="0"/>
                  </a:cubicBezTo>
                  <a:cubicBezTo>
                    <a:pt x="286" y="0"/>
                    <a:pt x="313" y="4"/>
                    <a:pt x="339" y="12"/>
                  </a:cubicBezTo>
                  <a:cubicBezTo>
                    <a:pt x="365" y="20"/>
                    <a:pt x="390" y="32"/>
                    <a:pt x="414"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4" name="Freeform 45"/>
            <p:cNvSpPr>
              <a:spLocks/>
            </p:cNvSpPr>
            <p:nvPr/>
          </p:nvSpPr>
          <p:spPr bwMode="auto">
            <a:xfrm>
              <a:off x="7594941" y="2329468"/>
              <a:ext cx="173260" cy="173260"/>
            </a:xfrm>
            <a:custGeom>
              <a:avLst/>
              <a:gdLst>
                <a:gd name="T0" fmla="*/ 61 w 570"/>
                <a:gd name="T1" fmla="*/ 0 h 569"/>
                <a:gd name="T2" fmla="*/ 508 w 570"/>
                <a:gd name="T3" fmla="*/ 0 h 569"/>
                <a:gd name="T4" fmla="*/ 570 w 570"/>
                <a:gd name="T5" fmla="*/ 175 h 569"/>
                <a:gd name="T6" fmla="*/ 518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4 w 570"/>
                <a:gd name="T29" fmla="*/ 394 h 569"/>
                <a:gd name="T30" fmla="*/ 214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8" y="196"/>
                    <a:pt x="518" y="196"/>
                    <a:pt x="518"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6" y="497"/>
                    <a:pt x="192" y="490"/>
                    <a:pt x="201" y="479"/>
                  </a:cubicBezTo>
                  <a:cubicBezTo>
                    <a:pt x="210" y="467"/>
                    <a:pt x="214" y="439"/>
                    <a:pt x="214" y="394"/>
                  </a:cubicBezTo>
                  <a:cubicBezTo>
                    <a:pt x="214" y="78"/>
                    <a:pt x="214" y="78"/>
                    <a:pt x="214" y="78"/>
                  </a:cubicBezTo>
                  <a:cubicBezTo>
                    <a:pt x="206" y="78"/>
                    <a:pt x="206" y="78"/>
                    <a:pt x="206" y="78"/>
                  </a:cubicBezTo>
                  <a:cubicBezTo>
                    <a:pt x="171" y="78"/>
                    <a:pt x="141"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5" name="Freeform 46"/>
            <p:cNvSpPr>
              <a:spLocks noEditPoints="1"/>
            </p:cNvSpPr>
            <p:nvPr/>
          </p:nvSpPr>
          <p:spPr bwMode="auto">
            <a:xfrm>
              <a:off x="7740508" y="2329468"/>
              <a:ext cx="180361" cy="173260"/>
            </a:xfrm>
            <a:custGeom>
              <a:avLst/>
              <a:gdLst>
                <a:gd name="T0" fmla="*/ 330 w 594"/>
                <a:gd name="T1" fmla="*/ 294 h 569"/>
                <a:gd name="T2" fmla="*/ 221 w 594"/>
                <a:gd name="T3" fmla="*/ 294 h 569"/>
                <a:gd name="T4" fmla="*/ 279 w 594"/>
                <a:gd name="T5" fmla="*/ 130 h 569"/>
                <a:gd name="T6" fmla="*/ 330 w 594"/>
                <a:gd name="T7" fmla="*/ 294 h 569"/>
                <a:gd name="T8" fmla="*/ 92 w 594"/>
                <a:gd name="T9" fmla="*/ 401 h 569"/>
                <a:gd name="T10" fmla="*/ 88 w 594"/>
                <a:gd name="T11" fmla="*/ 411 h 569"/>
                <a:gd name="T12" fmla="*/ 0 w 594"/>
                <a:gd name="T13" fmla="*/ 499 h 569"/>
                <a:gd name="T14" fmla="*/ 0 w 594"/>
                <a:gd name="T15" fmla="*/ 569 h 569"/>
                <a:gd name="T16" fmla="*/ 226 w 594"/>
                <a:gd name="T17" fmla="*/ 569 h 569"/>
                <a:gd name="T18" fmla="*/ 226 w 594"/>
                <a:gd name="T19" fmla="*/ 501 h 569"/>
                <a:gd name="T20" fmla="*/ 179 w 594"/>
                <a:gd name="T21" fmla="*/ 491 h 569"/>
                <a:gd name="T22" fmla="*/ 166 w 594"/>
                <a:gd name="T23" fmla="*/ 460 h 569"/>
                <a:gd name="T24" fmla="*/ 167 w 594"/>
                <a:gd name="T25" fmla="*/ 452 h 569"/>
                <a:gd name="T26" fmla="*/ 169 w 594"/>
                <a:gd name="T27" fmla="*/ 443 h 569"/>
                <a:gd name="T28" fmla="*/ 192 w 594"/>
                <a:gd name="T29" fmla="*/ 364 h 569"/>
                <a:gd name="T30" fmla="*/ 357 w 594"/>
                <a:gd name="T31" fmla="*/ 364 h 569"/>
                <a:gd name="T32" fmla="*/ 385 w 594"/>
                <a:gd name="T33" fmla="*/ 443 h 569"/>
                <a:gd name="T34" fmla="*/ 388 w 594"/>
                <a:gd name="T35" fmla="*/ 454 h 569"/>
                <a:gd name="T36" fmla="*/ 390 w 594"/>
                <a:gd name="T37" fmla="*/ 468 h 569"/>
                <a:gd name="T38" fmla="*/ 378 w 594"/>
                <a:gd name="T39" fmla="*/ 493 h 569"/>
                <a:gd name="T40" fmla="*/ 337 w 594"/>
                <a:gd name="T41" fmla="*/ 501 h 569"/>
                <a:gd name="T42" fmla="*/ 331 w 594"/>
                <a:gd name="T43" fmla="*/ 501 h 569"/>
                <a:gd name="T44" fmla="*/ 331 w 594"/>
                <a:gd name="T45" fmla="*/ 569 h 569"/>
                <a:gd name="T46" fmla="*/ 594 w 594"/>
                <a:gd name="T47" fmla="*/ 569 h 569"/>
                <a:gd name="T48" fmla="*/ 594 w 594"/>
                <a:gd name="T49" fmla="*/ 499 h 569"/>
                <a:gd name="T50" fmla="*/ 522 w 594"/>
                <a:gd name="T51" fmla="*/ 425 h 569"/>
                <a:gd name="T52" fmla="*/ 521 w 594"/>
                <a:gd name="T53" fmla="*/ 422 h 569"/>
                <a:gd name="T54" fmla="*/ 370 w 594"/>
                <a:gd name="T55" fmla="*/ 0 h 569"/>
                <a:gd name="T56" fmla="*/ 246 w 594"/>
                <a:gd name="T57" fmla="*/ 0 h 569"/>
                <a:gd name="T58" fmla="*/ 92 w 594"/>
                <a:gd name="T59" fmla="*/ 40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4" h="569">
                  <a:moveTo>
                    <a:pt x="330" y="294"/>
                  </a:moveTo>
                  <a:cubicBezTo>
                    <a:pt x="221" y="294"/>
                    <a:pt x="221" y="294"/>
                    <a:pt x="221" y="294"/>
                  </a:cubicBezTo>
                  <a:cubicBezTo>
                    <a:pt x="279" y="130"/>
                    <a:pt x="279" y="130"/>
                    <a:pt x="279" y="130"/>
                  </a:cubicBezTo>
                  <a:lnTo>
                    <a:pt x="330" y="294"/>
                  </a:lnTo>
                  <a:close/>
                  <a:moveTo>
                    <a:pt x="92" y="401"/>
                  </a:moveTo>
                  <a:cubicBezTo>
                    <a:pt x="91" y="403"/>
                    <a:pt x="89" y="407"/>
                    <a:pt x="88" y="411"/>
                  </a:cubicBezTo>
                  <a:cubicBezTo>
                    <a:pt x="67" y="464"/>
                    <a:pt x="38" y="493"/>
                    <a:pt x="0" y="499"/>
                  </a:cubicBezTo>
                  <a:cubicBezTo>
                    <a:pt x="0" y="569"/>
                    <a:pt x="0" y="569"/>
                    <a:pt x="0" y="569"/>
                  </a:cubicBezTo>
                  <a:cubicBezTo>
                    <a:pt x="226" y="569"/>
                    <a:pt x="226" y="569"/>
                    <a:pt x="226" y="569"/>
                  </a:cubicBezTo>
                  <a:cubicBezTo>
                    <a:pt x="226" y="501"/>
                    <a:pt x="226" y="501"/>
                    <a:pt x="226" y="501"/>
                  </a:cubicBezTo>
                  <a:cubicBezTo>
                    <a:pt x="204" y="500"/>
                    <a:pt x="188" y="497"/>
                    <a:pt x="179" y="491"/>
                  </a:cubicBezTo>
                  <a:cubicBezTo>
                    <a:pt x="171" y="485"/>
                    <a:pt x="166" y="474"/>
                    <a:pt x="166" y="460"/>
                  </a:cubicBezTo>
                  <a:cubicBezTo>
                    <a:pt x="166" y="458"/>
                    <a:pt x="166" y="455"/>
                    <a:pt x="167" y="452"/>
                  </a:cubicBezTo>
                  <a:cubicBezTo>
                    <a:pt x="167" y="449"/>
                    <a:pt x="168" y="446"/>
                    <a:pt x="169" y="443"/>
                  </a:cubicBezTo>
                  <a:cubicBezTo>
                    <a:pt x="192" y="364"/>
                    <a:pt x="192" y="364"/>
                    <a:pt x="192" y="364"/>
                  </a:cubicBezTo>
                  <a:cubicBezTo>
                    <a:pt x="357" y="364"/>
                    <a:pt x="357" y="364"/>
                    <a:pt x="357" y="364"/>
                  </a:cubicBezTo>
                  <a:cubicBezTo>
                    <a:pt x="385" y="443"/>
                    <a:pt x="385" y="443"/>
                    <a:pt x="385" y="443"/>
                  </a:cubicBezTo>
                  <a:cubicBezTo>
                    <a:pt x="387" y="446"/>
                    <a:pt x="388" y="450"/>
                    <a:pt x="388" y="454"/>
                  </a:cubicBezTo>
                  <a:cubicBezTo>
                    <a:pt x="389" y="458"/>
                    <a:pt x="390" y="463"/>
                    <a:pt x="390" y="468"/>
                  </a:cubicBezTo>
                  <a:cubicBezTo>
                    <a:pt x="390" y="480"/>
                    <a:pt x="386" y="488"/>
                    <a:pt x="378" y="493"/>
                  </a:cubicBezTo>
                  <a:cubicBezTo>
                    <a:pt x="370" y="498"/>
                    <a:pt x="356" y="501"/>
                    <a:pt x="337" y="501"/>
                  </a:cubicBezTo>
                  <a:cubicBezTo>
                    <a:pt x="331" y="501"/>
                    <a:pt x="331" y="501"/>
                    <a:pt x="331" y="501"/>
                  </a:cubicBezTo>
                  <a:cubicBezTo>
                    <a:pt x="331" y="569"/>
                    <a:pt x="331" y="569"/>
                    <a:pt x="331" y="569"/>
                  </a:cubicBezTo>
                  <a:cubicBezTo>
                    <a:pt x="594" y="569"/>
                    <a:pt x="594" y="569"/>
                    <a:pt x="594" y="569"/>
                  </a:cubicBezTo>
                  <a:cubicBezTo>
                    <a:pt x="594" y="499"/>
                    <a:pt x="594" y="499"/>
                    <a:pt x="594" y="499"/>
                  </a:cubicBezTo>
                  <a:cubicBezTo>
                    <a:pt x="562" y="495"/>
                    <a:pt x="538" y="471"/>
                    <a:pt x="522" y="425"/>
                  </a:cubicBezTo>
                  <a:cubicBezTo>
                    <a:pt x="521" y="422"/>
                    <a:pt x="521" y="422"/>
                    <a:pt x="521" y="422"/>
                  </a:cubicBezTo>
                  <a:cubicBezTo>
                    <a:pt x="370" y="0"/>
                    <a:pt x="370" y="0"/>
                    <a:pt x="370" y="0"/>
                  </a:cubicBezTo>
                  <a:cubicBezTo>
                    <a:pt x="246" y="0"/>
                    <a:pt x="246" y="0"/>
                    <a:pt x="246" y="0"/>
                  </a:cubicBezTo>
                  <a:lnTo>
                    <a:pt x="92" y="4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6" name="Freeform 47"/>
            <p:cNvSpPr>
              <a:spLocks/>
            </p:cNvSpPr>
            <p:nvPr/>
          </p:nvSpPr>
          <p:spPr bwMode="auto">
            <a:xfrm>
              <a:off x="7893175" y="2329468"/>
              <a:ext cx="173970" cy="173260"/>
            </a:xfrm>
            <a:custGeom>
              <a:avLst/>
              <a:gdLst>
                <a:gd name="T0" fmla="*/ 61 w 570"/>
                <a:gd name="T1" fmla="*/ 0 h 569"/>
                <a:gd name="T2" fmla="*/ 508 w 570"/>
                <a:gd name="T3" fmla="*/ 0 h 569"/>
                <a:gd name="T4" fmla="*/ 570 w 570"/>
                <a:gd name="T5" fmla="*/ 175 h 569"/>
                <a:gd name="T6" fmla="*/ 517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5 w 570"/>
                <a:gd name="T29" fmla="*/ 394 h 569"/>
                <a:gd name="T30" fmla="*/ 215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7" y="196"/>
                    <a:pt x="517" y="196"/>
                    <a:pt x="517"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5" y="497"/>
                    <a:pt x="193" y="490"/>
                    <a:pt x="201" y="479"/>
                  </a:cubicBezTo>
                  <a:cubicBezTo>
                    <a:pt x="210" y="467"/>
                    <a:pt x="215" y="439"/>
                    <a:pt x="215" y="394"/>
                  </a:cubicBezTo>
                  <a:cubicBezTo>
                    <a:pt x="215" y="78"/>
                    <a:pt x="215" y="78"/>
                    <a:pt x="215" y="78"/>
                  </a:cubicBezTo>
                  <a:cubicBezTo>
                    <a:pt x="206" y="78"/>
                    <a:pt x="206" y="78"/>
                    <a:pt x="206" y="78"/>
                  </a:cubicBezTo>
                  <a:cubicBezTo>
                    <a:pt x="171" y="78"/>
                    <a:pt x="142"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7" name="Freeform 48"/>
            <p:cNvSpPr>
              <a:spLocks/>
            </p:cNvSpPr>
            <p:nvPr/>
          </p:nvSpPr>
          <p:spPr bwMode="auto">
            <a:xfrm>
              <a:off x="8062174" y="2329468"/>
              <a:ext cx="164738" cy="173260"/>
            </a:xfrm>
            <a:custGeom>
              <a:avLst/>
              <a:gdLst>
                <a:gd name="T0" fmla="*/ 0 w 540"/>
                <a:gd name="T1" fmla="*/ 0 h 569"/>
                <a:gd name="T2" fmla="*/ 447 w 540"/>
                <a:gd name="T3" fmla="*/ 0 h 569"/>
                <a:gd name="T4" fmla="*/ 519 w 540"/>
                <a:gd name="T5" fmla="*/ 172 h 569"/>
                <a:gd name="T6" fmla="*/ 470 w 540"/>
                <a:gd name="T7" fmla="*/ 199 h 569"/>
                <a:gd name="T8" fmla="*/ 376 w 540"/>
                <a:gd name="T9" fmla="*/ 102 h 569"/>
                <a:gd name="T10" fmla="*/ 263 w 540"/>
                <a:gd name="T11" fmla="*/ 70 h 569"/>
                <a:gd name="T12" fmla="*/ 215 w 540"/>
                <a:gd name="T13" fmla="*/ 83 h 569"/>
                <a:gd name="T14" fmla="*/ 203 w 540"/>
                <a:gd name="T15" fmla="*/ 142 h 569"/>
                <a:gd name="T16" fmla="*/ 203 w 540"/>
                <a:gd name="T17" fmla="*/ 224 h 569"/>
                <a:gd name="T18" fmla="*/ 229 w 540"/>
                <a:gd name="T19" fmla="*/ 224 h 569"/>
                <a:gd name="T20" fmla="*/ 285 w 540"/>
                <a:gd name="T21" fmla="*/ 206 h 569"/>
                <a:gd name="T22" fmla="*/ 302 w 540"/>
                <a:gd name="T23" fmla="*/ 135 h 569"/>
                <a:gd name="T24" fmla="*/ 360 w 540"/>
                <a:gd name="T25" fmla="*/ 135 h 569"/>
                <a:gd name="T26" fmla="*/ 360 w 540"/>
                <a:gd name="T27" fmla="*/ 392 h 569"/>
                <a:gd name="T28" fmla="*/ 302 w 540"/>
                <a:gd name="T29" fmla="*/ 392 h 569"/>
                <a:gd name="T30" fmla="*/ 280 w 540"/>
                <a:gd name="T31" fmla="*/ 318 h 569"/>
                <a:gd name="T32" fmla="*/ 229 w 540"/>
                <a:gd name="T33" fmla="*/ 296 h 569"/>
                <a:gd name="T34" fmla="*/ 203 w 540"/>
                <a:gd name="T35" fmla="*/ 296 h 569"/>
                <a:gd name="T36" fmla="*/ 203 w 540"/>
                <a:gd name="T37" fmla="*/ 429 h 569"/>
                <a:gd name="T38" fmla="*/ 216 w 540"/>
                <a:gd name="T39" fmla="*/ 488 h 569"/>
                <a:gd name="T40" fmla="*/ 265 w 540"/>
                <a:gd name="T41" fmla="*/ 501 h 569"/>
                <a:gd name="T42" fmla="*/ 386 w 540"/>
                <a:gd name="T43" fmla="*/ 459 h 569"/>
                <a:gd name="T44" fmla="*/ 488 w 540"/>
                <a:gd name="T45" fmla="*/ 344 h 569"/>
                <a:gd name="T46" fmla="*/ 540 w 540"/>
                <a:gd name="T47" fmla="*/ 373 h 569"/>
                <a:gd name="T48" fmla="*/ 458 w 540"/>
                <a:gd name="T49" fmla="*/ 569 h 569"/>
                <a:gd name="T50" fmla="*/ 0 w 540"/>
                <a:gd name="T51" fmla="*/ 569 h 569"/>
                <a:gd name="T52" fmla="*/ 0 w 540"/>
                <a:gd name="T53" fmla="*/ 499 h 569"/>
                <a:gd name="T54" fmla="*/ 49 w 540"/>
                <a:gd name="T55" fmla="*/ 480 h 569"/>
                <a:gd name="T56" fmla="*/ 63 w 540"/>
                <a:gd name="T57" fmla="*/ 394 h 569"/>
                <a:gd name="T58" fmla="*/ 63 w 540"/>
                <a:gd name="T59" fmla="*/ 176 h 569"/>
                <a:gd name="T60" fmla="*/ 49 w 540"/>
                <a:gd name="T61" fmla="*/ 89 h 569"/>
                <a:gd name="T62" fmla="*/ 0 w 540"/>
                <a:gd name="T63" fmla="*/ 71 h 569"/>
                <a:gd name="T64" fmla="*/ 0 w 540"/>
                <a:gd name="T65"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0" h="569">
                  <a:moveTo>
                    <a:pt x="0" y="0"/>
                  </a:moveTo>
                  <a:cubicBezTo>
                    <a:pt x="447" y="0"/>
                    <a:pt x="447" y="0"/>
                    <a:pt x="447" y="0"/>
                  </a:cubicBezTo>
                  <a:cubicBezTo>
                    <a:pt x="519" y="172"/>
                    <a:pt x="519" y="172"/>
                    <a:pt x="519" y="172"/>
                  </a:cubicBezTo>
                  <a:cubicBezTo>
                    <a:pt x="470" y="199"/>
                    <a:pt x="470" y="199"/>
                    <a:pt x="470" y="199"/>
                  </a:cubicBezTo>
                  <a:cubicBezTo>
                    <a:pt x="441" y="156"/>
                    <a:pt x="410" y="123"/>
                    <a:pt x="376" y="102"/>
                  </a:cubicBezTo>
                  <a:cubicBezTo>
                    <a:pt x="341" y="80"/>
                    <a:pt x="304" y="70"/>
                    <a:pt x="263" y="70"/>
                  </a:cubicBezTo>
                  <a:cubicBezTo>
                    <a:pt x="240" y="70"/>
                    <a:pt x="224" y="74"/>
                    <a:pt x="215" y="83"/>
                  </a:cubicBezTo>
                  <a:cubicBezTo>
                    <a:pt x="207" y="91"/>
                    <a:pt x="203" y="111"/>
                    <a:pt x="203" y="142"/>
                  </a:cubicBezTo>
                  <a:cubicBezTo>
                    <a:pt x="203" y="224"/>
                    <a:pt x="203" y="224"/>
                    <a:pt x="203" y="224"/>
                  </a:cubicBezTo>
                  <a:cubicBezTo>
                    <a:pt x="229" y="224"/>
                    <a:pt x="229" y="224"/>
                    <a:pt x="229" y="224"/>
                  </a:cubicBezTo>
                  <a:cubicBezTo>
                    <a:pt x="257" y="224"/>
                    <a:pt x="275" y="218"/>
                    <a:pt x="285" y="206"/>
                  </a:cubicBezTo>
                  <a:cubicBezTo>
                    <a:pt x="295" y="195"/>
                    <a:pt x="301" y="172"/>
                    <a:pt x="302" y="135"/>
                  </a:cubicBezTo>
                  <a:cubicBezTo>
                    <a:pt x="360" y="135"/>
                    <a:pt x="360" y="135"/>
                    <a:pt x="360" y="135"/>
                  </a:cubicBezTo>
                  <a:cubicBezTo>
                    <a:pt x="360" y="392"/>
                    <a:pt x="360" y="392"/>
                    <a:pt x="360" y="392"/>
                  </a:cubicBezTo>
                  <a:cubicBezTo>
                    <a:pt x="302" y="392"/>
                    <a:pt x="302" y="392"/>
                    <a:pt x="302" y="392"/>
                  </a:cubicBezTo>
                  <a:cubicBezTo>
                    <a:pt x="299" y="358"/>
                    <a:pt x="291" y="334"/>
                    <a:pt x="280" y="318"/>
                  </a:cubicBezTo>
                  <a:cubicBezTo>
                    <a:pt x="268" y="303"/>
                    <a:pt x="251" y="296"/>
                    <a:pt x="229" y="296"/>
                  </a:cubicBezTo>
                  <a:cubicBezTo>
                    <a:pt x="203" y="296"/>
                    <a:pt x="203" y="296"/>
                    <a:pt x="203" y="296"/>
                  </a:cubicBezTo>
                  <a:cubicBezTo>
                    <a:pt x="203" y="429"/>
                    <a:pt x="203" y="429"/>
                    <a:pt x="203" y="429"/>
                  </a:cubicBezTo>
                  <a:cubicBezTo>
                    <a:pt x="203" y="459"/>
                    <a:pt x="207" y="479"/>
                    <a:pt x="216" y="488"/>
                  </a:cubicBezTo>
                  <a:cubicBezTo>
                    <a:pt x="224" y="496"/>
                    <a:pt x="241" y="501"/>
                    <a:pt x="265" y="501"/>
                  </a:cubicBezTo>
                  <a:cubicBezTo>
                    <a:pt x="305" y="501"/>
                    <a:pt x="346" y="487"/>
                    <a:pt x="386" y="459"/>
                  </a:cubicBezTo>
                  <a:cubicBezTo>
                    <a:pt x="425" y="432"/>
                    <a:pt x="460" y="393"/>
                    <a:pt x="488" y="344"/>
                  </a:cubicBezTo>
                  <a:cubicBezTo>
                    <a:pt x="540" y="373"/>
                    <a:pt x="540" y="373"/>
                    <a:pt x="540" y="373"/>
                  </a:cubicBezTo>
                  <a:cubicBezTo>
                    <a:pt x="458" y="569"/>
                    <a:pt x="458" y="569"/>
                    <a:pt x="458" y="569"/>
                  </a:cubicBezTo>
                  <a:cubicBezTo>
                    <a:pt x="0" y="569"/>
                    <a:pt x="0" y="569"/>
                    <a:pt x="0" y="569"/>
                  </a:cubicBezTo>
                  <a:cubicBezTo>
                    <a:pt x="0" y="499"/>
                    <a:pt x="0" y="499"/>
                    <a:pt x="0" y="499"/>
                  </a:cubicBezTo>
                  <a:cubicBezTo>
                    <a:pt x="24" y="498"/>
                    <a:pt x="41" y="492"/>
                    <a:pt x="49" y="480"/>
                  </a:cubicBezTo>
                  <a:cubicBezTo>
                    <a:pt x="59" y="469"/>
                    <a:pt x="63" y="440"/>
                    <a:pt x="63" y="394"/>
                  </a:cubicBezTo>
                  <a:cubicBezTo>
                    <a:pt x="63" y="176"/>
                    <a:pt x="63" y="176"/>
                    <a:pt x="63" y="176"/>
                  </a:cubicBezTo>
                  <a:cubicBezTo>
                    <a:pt x="63" y="130"/>
                    <a:pt x="59" y="101"/>
                    <a:pt x="49" y="89"/>
                  </a:cubicBezTo>
                  <a:cubicBezTo>
                    <a:pt x="41" y="77"/>
                    <a:pt x="24" y="71"/>
                    <a:pt x="0" y="7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8" name="Freeform 49"/>
            <p:cNvSpPr>
              <a:spLocks/>
            </p:cNvSpPr>
            <p:nvPr/>
          </p:nvSpPr>
          <p:spPr bwMode="auto">
            <a:xfrm>
              <a:off x="8316384" y="2284733"/>
              <a:ext cx="213024" cy="222965"/>
            </a:xfrm>
            <a:custGeom>
              <a:avLst/>
              <a:gdLst>
                <a:gd name="T0" fmla="*/ 485 w 700"/>
                <a:gd name="T1" fmla="*/ 38 h 734"/>
                <a:gd name="T2" fmla="*/ 500 w 700"/>
                <a:gd name="T3" fmla="*/ 8 h 734"/>
                <a:gd name="T4" fmla="*/ 563 w 700"/>
                <a:gd name="T5" fmla="*/ 8 h 734"/>
                <a:gd name="T6" fmla="*/ 624 w 700"/>
                <a:gd name="T7" fmla="*/ 247 h 734"/>
                <a:gd name="T8" fmla="*/ 547 w 700"/>
                <a:gd name="T9" fmla="*/ 277 h 734"/>
                <a:gd name="T10" fmla="*/ 451 w 700"/>
                <a:gd name="T11" fmla="*/ 139 h 734"/>
                <a:gd name="T12" fmla="*/ 341 w 700"/>
                <a:gd name="T13" fmla="*/ 96 h 734"/>
                <a:gd name="T14" fmla="*/ 222 w 700"/>
                <a:gd name="T15" fmla="*/ 165 h 734"/>
                <a:gd name="T16" fmla="*/ 180 w 700"/>
                <a:gd name="T17" fmla="*/ 365 h 734"/>
                <a:gd name="T18" fmla="*/ 221 w 700"/>
                <a:gd name="T19" fmla="*/ 560 h 734"/>
                <a:gd name="T20" fmla="*/ 338 w 700"/>
                <a:gd name="T21" fmla="*/ 627 h 734"/>
                <a:gd name="T22" fmla="*/ 436 w 700"/>
                <a:gd name="T23" fmla="*/ 594 h 734"/>
                <a:gd name="T24" fmla="*/ 473 w 700"/>
                <a:gd name="T25" fmla="*/ 508 h 734"/>
                <a:gd name="T26" fmla="*/ 454 w 700"/>
                <a:gd name="T27" fmla="*/ 453 h 734"/>
                <a:gd name="T28" fmla="*/ 391 w 700"/>
                <a:gd name="T29" fmla="*/ 434 h 734"/>
                <a:gd name="T30" fmla="*/ 391 w 700"/>
                <a:gd name="T31" fmla="*/ 353 h 734"/>
                <a:gd name="T32" fmla="*/ 700 w 700"/>
                <a:gd name="T33" fmla="*/ 353 h 734"/>
                <a:gd name="T34" fmla="*/ 700 w 700"/>
                <a:gd name="T35" fmla="*/ 434 h 734"/>
                <a:gd name="T36" fmla="*/ 640 w 700"/>
                <a:gd name="T37" fmla="*/ 464 h 734"/>
                <a:gd name="T38" fmla="*/ 625 w 700"/>
                <a:gd name="T39" fmla="*/ 540 h 734"/>
                <a:gd name="T40" fmla="*/ 625 w 700"/>
                <a:gd name="T41" fmla="*/ 726 h 734"/>
                <a:gd name="T42" fmla="*/ 525 w 700"/>
                <a:gd name="T43" fmla="*/ 726 h 734"/>
                <a:gd name="T44" fmla="*/ 499 w 700"/>
                <a:gd name="T45" fmla="*/ 668 h 734"/>
                <a:gd name="T46" fmla="*/ 407 w 700"/>
                <a:gd name="T47" fmla="*/ 718 h 734"/>
                <a:gd name="T48" fmla="*/ 303 w 700"/>
                <a:gd name="T49" fmla="*/ 734 h 734"/>
                <a:gd name="T50" fmla="*/ 83 w 700"/>
                <a:gd name="T51" fmla="*/ 631 h 734"/>
                <a:gd name="T52" fmla="*/ 0 w 700"/>
                <a:gd name="T53" fmla="*/ 359 h 734"/>
                <a:gd name="T54" fmla="*/ 95 w 700"/>
                <a:gd name="T55" fmla="*/ 100 h 734"/>
                <a:gd name="T56" fmla="*/ 338 w 700"/>
                <a:gd name="T57" fmla="*/ 0 h 734"/>
                <a:gd name="T58" fmla="*/ 411 w 700"/>
                <a:gd name="T59" fmla="*/ 9 h 734"/>
                <a:gd name="T60" fmla="*/ 485 w 700"/>
                <a:gd name="T61" fmla="*/ 38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0" h="734">
                  <a:moveTo>
                    <a:pt x="485" y="38"/>
                  </a:moveTo>
                  <a:cubicBezTo>
                    <a:pt x="500" y="8"/>
                    <a:pt x="500" y="8"/>
                    <a:pt x="500" y="8"/>
                  </a:cubicBezTo>
                  <a:cubicBezTo>
                    <a:pt x="563" y="8"/>
                    <a:pt x="563" y="8"/>
                    <a:pt x="563" y="8"/>
                  </a:cubicBezTo>
                  <a:cubicBezTo>
                    <a:pt x="624" y="247"/>
                    <a:pt x="624" y="247"/>
                    <a:pt x="624" y="247"/>
                  </a:cubicBezTo>
                  <a:cubicBezTo>
                    <a:pt x="547" y="277"/>
                    <a:pt x="547" y="277"/>
                    <a:pt x="547" y="277"/>
                  </a:cubicBezTo>
                  <a:cubicBezTo>
                    <a:pt x="515" y="214"/>
                    <a:pt x="484" y="168"/>
                    <a:pt x="451" y="139"/>
                  </a:cubicBezTo>
                  <a:cubicBezTo>
                    <a:pt x="418" y="110"/>
                    <a:pt x="382" y="96"/>
                    <a:pt x="341" y="96"/>
                  </a:cubicBezTo>
                  <a:cubicBezTo>
                    <a:pt x="290" y="96"/>
                    <a:pt x="250" y="119"/>
                    <a:pt x="222" y="165"/>
                  </a:cubicBezTo>
                  <a:cubicBezTo>
                    <a:pt x="194" y="212"/>
                    <a:pt x="180" y="278"/>
                    <a:pt x="180" y="365"/>
                  </a:cubicBezTo>
                  <a:cubicBezTo>
                    <a:pt x="180" y="450"/>
                    <a:pt x="194" y="515"/>
                    <a:pt x="221" y="560"/>
                  </a:cubicBezTo>
                  <a:cubicBezTo>
                    <a:pt x="247" y="605"/>
                    <a:pt x="287" y="627"/>
                    <a:pt x="338" y="627"/>
                  </a:cubicBezTo>
                  <a:cubicBezTo>
                    <a:pt x="380" y="627"/>
                    <a:pt x="412" y="616"/>
                    <a:pt x="436" y="594"/>
                  </a:cubicBezTo>
                  <a:cubicBezTo>
                    <a:pt x="461" y="573"/>
                    <a:pt x="473" y="544"/>
                    <a:pt x="473" y="508"/>
                  </a:cubicBezTo>
                  <a:cubicBezTo>
                    <a:pt x="473" y="482"/>
                    <a:pt x="467" y="464"/>
                    <a:pt x="454" y="453"/>
                  </a:cubicBezTo>
                  <a:cubicBezTo>
                    <a:pt x="442" y="442"/>
                    <a:pt x="420" y="435"/>
                    <a:pt x="391" y="434"/>
                  </a:cubicBezTo>
                  <a:cubicBezTo>
                    <a:pt x="391" y="353"/>
                    <a:pt x="391" y="353"/>
                    <a:pt x="391" y="353"/>
                  </a:cubicBezTo>
                  <a:cubicBezTo>
                    <a:pt x="700" y="353"/>
                    <a:pt x="700" y="353"/>
                    <a:pt x="700" y="353"/>
                  </a:cubicBezTo>
                  <a:cubicBezTo>
                    <a:pt x="700" y="434"/>
                    <a:pt x="700" y="434"/>
                    <a:pt x="700" y="434"/>
                  </a:cubicBezTo>
                  <a:cubicBezTo>
                    <a:pt x="670" y="441"/>
                    <a:pt x="650" y="451"/>
                    <a:pt x="640" y="464"/>
                  </a:cubicBezTo>
                  <a:cubicBezTo>
                    <a:pt x="630" y="477"/>
                    <a:pt x="625" y="503"/>
                    <a:pt x="625" y="540"/>
                  </a:cubicBezTo>
                  <a:cubicBezTo>
                    <a:pt x="625" y="726"/>
                    <a:pt x="625" y="726"/>
                    <a:pt x="625" y="726"/>
                  </a:cubicBezTo>
                  <a:cubicBezTo>
                    <a:pt x="525" y="726"/>
                    <a:pt x="525" y="726"/>
                    <a:pt x="525" y="726"/>
                  </a:cubicBezTo>
                  <a:cubicBezTo>
                    <a:pt x="499" y="668"/>
                    <a:pt x="499" y="668"/>
                    <a:pt x="499" y="668"/>
                  </a:cubicBezTo>
                  <a:cubicBezTo>
                    <a:pt x="469" y="691"/>
                    <a:pt x="438" y="708"/>
                    <a:pt x="407" y="718"/>
                  </a:cubicBezTo>
                  <a:cubicBezTo>
                    <a:pt x="376" y="728"/>
                    <a:pt x="341" y="734"/>
                    <a:pt x="303" y="734"/>
                  </a:cubicBezTo>
                  <a:cubicBezTo>
                    <a:pt x="211" y="734"/>
                    <a:pt x="138" y="699"/>
                    <a:pt x="83" y="631"/>
                  </a:cubicBezTo>
                  <a:cubicBezTo>
                    <a:pt x="27" y="563"/>
                    <a:pt x="0" y="472"/>
                    <a:pt x="0" y="359"/>
                  </a:cubicBezTo>
                  <a:cubicBezTo>
                    <a:pt x="0" y="254"/>
                    <a:pt x="32" y="167"/>
                    <a:pt x="95" y="100"/>
                  </a:cubicBezTo>
                  <a:cubicBezTo>
                    <a:pt x="159" y="33"/>
                    <a:pt x="240" y="0"/>
                    <a:pt x="338" y="0"/>
                  </a:cubicBezTo>
                  <a:cubicBezTo>
                    <a:pt x="363" y="0"/>
                    <a:pt x="387" y="3"/>
                    <a:pt x="411" y="9"/>
                  </a:cubicBezTo>
                  <a:cubicBezTo>
                    <a:pt x="434" y="14"/>
                    <a:pt x="459" y="24"/>
                    <a:pt x="485"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9" name="Freeform 50"/>
            <p:cNvSpPr>
              <a:spLocks noEditPoints="1"/>
            </p:cNvSpPr>
            <p:nvPr/>
          </p:nvSpPr>
          <p:spPr bwMode="auto">
            <a:xfrm>
              <a:off x="8525147" y="2329468"/>
              <a:ext cx="261310" cy="173260"/>
            </a:xfrm>
            <a:custGeom>
              <a:avLst/>
              <a:gdLst>
                <a:gd name="T0" fmla="*/ 805 w 857"/>
                <a:gd name="T1" fmla="*/ 91 h 569"/>
                <a:gd name="T2" fmla="*/ 857 w 857"/>
                <a:gd name="T3" fmla="*/ 72 h 569"/>
                <a:gd name="T4" fmla="*/ 857 w 857"/>
                <a:gd name="T5" fmla="*/ 0 h 569"/>
                <a:gd name="T6" fmla="*/ 584 w 857"/>
                <a:gd name="T7" fmla="*/ 0 h 569"/>
                <a:gd name="T8" fmla="*/ 584 w 857"/>
                <a:gd name="T9" fmla="*/ 72 h 569"/>
                <a:gd name="T10" fmla="*/ 637 w 857"/>
                <a:gd name="T11" fmla="*/ 91 h 569"/>
                <a:gd name="T12" fmla="*/ 650 w 857"/>
                <a:gd name="T13" fmla="*/ 176 h 569"/>
                <a:gd name="T14" fmla="*/ 650 w 857"/>
                <a:gd name="T15" fmla="*/ 394 h 569"/>
                <a:gd name="T16" fmla="*/ 637 w 857"/>
                <a:gd name="T17" fmla="*/ 478 h 569"/>
                <a:gd name="T18" fmla="*/ 591 w 857"/>
                <a:gd name="T19" fmla="*/ 497 h 569"/>
                <a:gd name="T20" fmla="*/ 556 w 857"/>
                <a:gd name="T21" fmla="*/ 485 h 569"/>
                <a:gd name="T22" fmla="*/ 516 w 857"/>
                <a:gd name="T23" fmla="*/ 447 h 569"/>
                <a:gd name="T24" fmla="*/ 407 w 857"/>
                <a:gd name="T25" fmla="*/ 306 h 569"/>
                <a:gd name="T26" fmla="*/ 501 w 857"/>
                <a:gd name="T27" fmla="*/ 251 h 569"/>
                <a:gd name="T28" fmla="*/ 532 w 857"/>
                <a:gd name="T29" fmla="*/ 155 h 569"/>
                <a:gd name="T30" fmla="*/ 477 w 857"/>
                <a:gd name="T31" fmla="*/ 39 h 569"/>
                <a:gd name="T32" fmla="*/ 310 w 857"/>
                <a:gd name="T33" fmla="*/ 0 h 569"/>
                <a:gd name="T34" fmla="*/ 0 w 857"/>
                <a:gd name="T35" fmla="*/ 0 h 569"/>
                <a:gd name="T36" fmla="*/ 0 w 857"/>
                <a:gd name="T37" fmla="*/ 72 h 569"/>
                <a:gd name="T38" fmla="*/ 52 w 857"/>
                <a:gd name="T39" fmla="*/ 91 h 569"/>
                <a:gd name="T40" fmla="*/ 65 w 857"/>
                <a:gd name="T41" fmla="*/ 176 h 569"/>
                <a:gd name="T42" fmla="*/ 65 w 857"/>
                <a:gd name="T43" fmla="*/ 394 h 569"/>
                <a:gd name="T44" fmla="*/ 52 w 857"/>
                <a:gd name="T45" fmla="*/ 479 h 569"/>
                <a:gd name="T46" fmla="*/ 0 w 857"/>
                <a:gd name="T47" fmla="*/ 498 h 569"/>
                <a:gd name="T48" fmla="*/ 0 w 857"/>
                <a:gd name="T49" fmla="*/ 569 h 569"/>
                <a:gd name="T50" fmla="*/ 273 w 857"/>
                <a:gd name="T51" fmla="*/ 569 h 569"/>
                <a:gd name="T52" fmla="*/ 273 w 857"/>
                <a:gd name="T53" fmla="*/ 498 h 569"/>
                <a:gd name="T54" fmla="*/ 220 w 857"/>
                <a:gd name="T55" fmla="*/ 479 h 569"/>
                <a:gd name="T56" fmla="*/ 206 w 857"/>
                <a:gd name="T57" fmla="*/ 394 h 569"/>
                <a:gd name="T58" fmla="*/ 206 w 857"/>
                <a:gd name="T59" fmla="*/ 323 h 569"/>
                <a:gd name="T60" fmla="*/ 261 w 857"/>
                <a:gd name="T61" fmla="*/ 323 h 569"/>
                <a:gd name="T62" fmla="*/ 433 w 857"/>
                <a:gd name="T63" fmla="*/ 569 h 569"/>
                <a:gd name="T64" fmla="*/ 584 w 857"/>
                <a:gd name="T65" fmla="*/ 569 h 569"/>
                <a:gd name="T66" fmla="*/ 605 w 857"/>
                <a:gd name="T67" fmla="*/ 569 h 569"/>
                <a:gd name="T68" fmla="*/ 857 w 857"/>
                <a:gd name="T69" fmla="*/ 569 h 569"/>
                <a:gd name="T70" fmla="*/ 857 w 857"/>
                <a:gd name="T71" fmla="*/ 498 h 569"/>
                <a:gd name="T72" fmla="*/ 805 w 857"/>
                <a:gd name="T73" fmla="*/ 478 h 569"/>
                <a:gd name="T74" fmla="*/ 791 w 857"/>
                <a:gd name="T75" fmla="*/ 394 h 569"/>
                <a:gd name="T76" fmla="*/ 791 w 857"/>
                <a:gd name="T77" fmla="*/ 176 h 569"/>
                <a:gd name="T78" fmla="*/ 805 w 857"/>
                <a:gd name="T79" fmla="*/ 91 h 569"/>
                <a:gd name="T80" fmla="*/ 351 w 857"/>
                <a:gd name="T81" fmla="*/ 225 h 569"/>
                <a:gd name="T82" fmla="*/ 237 w 857"/>
                <a:gd name="T83" fmla="*/ 248 h 569"/>
                <a:gd name="T84" fmla="*/ 218 w 857"/>
                <a:gd name="T85" fmla="*/ 247 h 569"/>
                <a:gd name="T86" fmla="*/ 206 w 857"/>
                <a:gd name="T87" fmla="*/ 247 h 569"/>
                <a:gd name="T88" fmla="*/ 206 w 857"/>
                <a:gd name="T89" fmla="*/ 142 h 569"/>
                <a:gd name="T90" fmla="*/ 220 w 857"/>
                <a:gd name="T91" fmla="*/ 85 h 569"/>
                <a:gd name="T92" fmla="*/ 271 w 857"/>
                <a:gd name="T93" fmla="*/ 72 h 569"/>
                <a:gd name="T94" fmla="*/ 357 w 857"/>
                <a:gd name="T95" fmla="*/ 95 h 569"/>
                <a:gd name="T96" fmla="*/ 389 w 857"/>
                <a:gd name="T97" fmla="*/ 158 h 569"/>
                <a:gd name="T98" fmla="*/ 351 w 857"/>
                <a:gd name="T99" fmla="*/ 22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57" h="569">
                  <a:moveTo>
                    <a:pt x="805" y="91"/>
                  </a:moveTo>
                  <a:cubicBezTo>
                    <a:pt x="814" y="79"/>
                    <a:pt x="832" y="72"/>
                    <a:pt x="857" y="72"/>
                  </a:cubicBezTo>
                  <a:cubicBezTo>
                    <a:pt x="857" y="0"/>
                    <a:pt x="857" y="0"/>
                    <a:pt x="857" y="0"/>
                  </a:cubicBezTo>
                  <a:cubicBezTo>
                    <a:pt x="584" y="0"/>
                    <a:pt x="584" y="0"/>
                    <a:pt x="584" y="0"/>
                  </a:cubicBezTo>
                  <a:cubicBezTo>
                    <a:pt x="584" y="72"/>
                    <a:pt x="584" y="72"/>
                    <a:pt x="584" y="72"/>
                  </a:cubicBezTo>
                  <a:cubicBezTo>
                    <a:pt x="610" y="73"/>
                    <a:pt x="627" y="79"/>
                    <a:pt x="637" y="91"/>
                  </a:cubicBezTo>
                  <a:cubicBezTo>
                    <a:pt x="645" y="103"/>
                    <a:pt x="650" y="131"/>
                    <a:pt x="650" y="176"/>
                  </a:cubicBezTo>
                  <a:cubicBezTo>
                    <a:pt x="650" y="394"/>
                    <a:pt x="650" y="394"/>
                    <a:pt x="650" y="394"/>
                  </a:cubicBezTo>
                  <a:cubicBezTo>
                    <a:pt x="650" y="438"/>
                    <a:pt x="645" y="466"/>
                    <a:pt x="637" y="478"/>
                  </a:cubicBezTo>
                  <a:cubicBezTo>
                    <a:pt x="628" y="489"/>
                    <a:pt x="613" y="495"/>
                    <a:pt x="591" y="497"/>
                  </a:cubicBezTo>
                  <a:cubicBezTo>
                    <a:pt x="578" y="495"/>
                    <a:pt x="566" y="491"/>
                    <a:pt x="556" y="485"/>
                  </a:cubicBezTo>
                  <a:cubicBezTo>
                    <a:pt x="543" y="478"/>
                    <a:pt x="529" y="465"/>
                    <a:pt x="516" y="447"/>
                  </a:cubicBezTo>
                  <a:cubicBezTo>
                    <a:pt x="407" y="306"/>
                    <a:pt x="407" y="306"/>
                    <a:pt x="407" y="306"/>
                  </a:cubicBezTo>
                  <a:cubicBezTo>
                    <a:pt x="449" y="294"/>
                    <a:pt x="481" y="275"/>
                    <a:pt x="501" y="251"/>
                  </a:cubicBezTo>
                  <a:cubicBezTo>
                    <a:pt x="522" y="226"/>
                    <a:pt x="532" y="194"/>
                    <a:pt x="532" y="155"/>
                  </a:cubicBezTo>
                  <a:cubicBezTo>
                    <a:pt x="532" y="103"/>
                    <a:pt x="514" y="65"/>
                    <a:pt x="477" y="39"/>
                  </a:cubicBezTo>
                  <a:cubicBezTo>
                    <a:pt x="440" y="13"/>
                    <a:pt x="384" y="0"/>
                    <a:pt x="310" y="0"/>
                  </a:cubicBezTo>
                  <a:cubicBezTo>
                    <a:pt x="0" y="0"/>
                    <a:pt x="0" y="0"/>
                    <a:pt x="0" y="0"/>
                  </a:cubicBezTo>
                  <a:cubicBezTo>
                    <a:pt x="0" y="72"/>
                    <a:pt x="0" y="72"/>
                    <a:pt x="0" y="72"/>
                  </a:cubicBezTo>
                  <a:cubicBezTo>
                    <a:pt x="26" y="72"/>
                    <a:pt x="43" y="79"/>
                    <a:pt x="52" y="91"/>
                  </a:cubicBezTo>
                  <a:cubicBezTo>
                    <a:pt x="61" y="102"/>
                    <a:pt x="65" y="131"/>
                    <a:pt x="65" y="176"/>
                  </a:cubicBezTo>
                  <a:cubicBezTo>
                    <a:pt x="65" y="394"/>
                    <a:pt x="65" y="394"/>
                    <a:pt x="65" y="394"/>
                  </a:cubicBezTo>
                  <a:cubicBezTo>
                    <a:pt x="65" y="439"/>
                    <a:pt x="61" y="467"/>
                    <a:pt x="52" y="479"/>
                  </a:cubicBezTo>
                  <a:cubicBezTo>
                    <a:pt x="43" y="490"/>
                    <a:pt x="26" y="497"/>
                    <a:pt x="0" y="498"/>
                  </a:cubicBezTo>
                  <a:cubicBezTo>
                    <a:pt x="0" y="569"/>
                    <a:pt x="0" y="569"/>
                    <a:pt x="0" y="569"/>
                  </a:cubicBezTo>
                  <a:cubicBezTo>
                    <a:pt x="273" y="569"/>
                    <a:pt x="273" y="569"/>
                    <a:pt x="273" y="569"/>
                  </a:cubicBezTo>
                  <a:cubicBezTo>
                    <a:pt x="273" y="498"/>
                    <a:pt x="273" y="498"/>
                    <a:pt x="273" y="498"/>
                  </a:cubicBezTo>
                  <a:cubicBezTo>
                    <a:pt x="246" y="497"/>
                    <a:pt x="229" y="490"/>
                    <a:pt x="220" y="479"/>
                  </a:cubicBezTo>
                  <a:cubicBezTo>
                    <a:pt x="211" y="467"/>
                    <a:pt x="206" y="439"/>
                    <a:pt x="206" y="394"/>
                  </a:cubicBezTo>
                  <a:cubicBezTo>
                    <a:pt x="206" y="323"/>
                    <a:pt x="206" y="323"/>
                    <a:pt x="206" y="323"/>
                  </a:cubicBezTo>
                  <a:cubicBezTo>
                    <a:pt x="261" y="323"/>
                    <a:pt x="261" y="323"/>
                    <a:pt x="261" y="323"/>
                  </a:cubicBezTo>
                  <a:cubicBezTo>
                    <a:pt x="433" y="569"/>
                    <a:pt x="433" y="569"/>
                    <a:pt x="433" y="569"/>
                  </a:cubicBezTo>
                  <a:cubicBezTo>
                    <a:pt x="584" y="569"/>
                    <a:pt x="584" y="569"/>
                    <a:pt x="584" y="569"/>
                  </a:cubicBezTo>
                  <a:cubicBezTo>
                    <a:pt x="605" y="569"/>
                    <a:pt x="605" y="569"/>
                    <a:pt x="605" y="569"/>
                  </a:cubicBezTo>
                  <a:cubicBezTo>
                    <a:pt x="857" y="569"/>
                    <a:pt x="857" y="569"/>
                    <a:pt x="857" y="569"/>
                  </a:cubicBezTo>
                  <a:cubicBezTo>
                    <a:pt x="857" y="498"/>
                    <a:pt x="857" y="498"/>
                    <a:pt x="857" y="498"/>
                  </a:cubicBezTo>
                  <a:cubicBezTo>
                    <a:pt x="832" y="497"/>
                    <a:pt x="814" y="490"/>
                    <a:pt x="805" y="478"/>
                  </a:cubicBezTo>
                  <a:cubicBezTo>
                    <a:pt x="796" y="466"/>
                    <a:pt x="791" y="438"/>
                    <a:pt x="791" y="394"/>
                  </a:cubicBezTo>
                  <a:cubicBezTo>
                    <a:pt x="791" y="176"/>
                    <a:pt x="791" y="176"/>
                    <a:pt x="791" y="176"/>
                  </a:cubicBezTo>
                  <a:cubicBezTo>
                    <a:pt x="791" y="131"/>
                    <a:pt x="796" y="103"/>
                    <a:pt x="805" y="91"/>
                  </a:cubicBezTo>
                  <a:close/>
                  <a:moveTo>
                    <a:pt x="351" y="225"/>
                  </a:moveTo>
                  <a:cubicBezTo>
                    <a:pt x="326" y="240"/>
                    <a:pt x="288" y="248"/>
                    <a:pt x="237" y="248"/>
                  </a:cubicBezTo>
                  <a:cubicBezTo>
                    <a:pt x="229" y="248"/>
                    <a:pt x="223" y="247"/>
                    <a:pt x="218" y="247"/>
                  </a:cubicBezTo>
                  <a:cubicBezTo>
                    <a:pt x="214" y="247"/>
                    <a:pt x="210" y="247"/>
                    <a:pt x="206" y="247"/>
                  </a:cubicBezTo>
                  <a:cubicBezTo>
                    <a:pt x="206" y="142"/>
                    <a:pt x="206" y="142"/>
                    <a:pt x="206" y="142"/>
                  </a:cubicBezTo>
                  <a:cubicBezTo>
                    <a:pt x="206" y="113"/>
                    <a:pt x="211" y="93"/>
                    <a:pt x="220" y="85"/>
                  </a:cubicBezTo>
                  <a:cubicBezTo>
                    <a:pt x="228" y="76"/>
                    <a:pt x="245" y="72"/>
                    <a:pt x="271" y="72"/>
                  </a:cubicBezTo>
                  <a:cubicBezTo>
                    <a:pt x="307" y="72"/>
                    <a:pt x="336" y="79"/>
                    <a:pt x="357" y="95"/>
                  </a:cubicBezTo>
                  <a:cubicBezTo>
                    <a:pt x="378" y="110"/>
                    <a:pt x="389" y="131"/>
                    <a:pt x="389" y="158"/>
                  </a:cubicBezTo>
                  <a:cubicBezTo>
                    <a:pt x="389" y="188"/>
                    <a:pt x="376" y="211"/>
                    <a:pt x="351" y="2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0" name="Freeform 51"/>
            <p:cNvSpPr>
              <a:spLocks noEditPoints="1"/>
            </p:cNvSpPr>
            <p:nvPr/>
          </p:nvSpPr>
          <p:spPr bwMode="auto">
            <a:xfrm>
              <a:off x="8794268" y="2329468"/>
              <a:ext cx="175390" cy="173260"/>
            </a:xfrm>
            <a:custGeom>
              <a:avLst/>
              <a:gdLst>
                <a:gd name="T0" fmla="*/ 201 w 576"/>
                <a:gd name="T1" fmla="*/ 142 h 569"/>
                <a:gd name="T2" fmla="*/ 213 w 576"/>
                <a:gd name="T3" fmla="*/ 83 h 569"/>
                <a:gd name="T4" fmla="*/ 260 w 576"/>
                <a:gd name="T5" fmla="*/ 71 h 569"/>
                <a:gd name="T6" fmla="*/ 383 w 576"/>
                <a:gd name="T7" fmla="*/ 127 h 569"/>
                <a:gd name="T8" fmla="*/ 429 w 576"/>
                <a:gd name="T9" fmla="*/ 285 h 569"/>
                <a:gd name="T10" fmla="*/ 383 w 576"/>
                <a:gd name="T11" fmla="*/ 442 h 569"/>
                <a:gd name="T12" fmla="*/ 260 w 576"/>
                <a:gd name="T13" fmla="*/ 499 h 569"/>
                <a:gd name="T14" fmla="*/ 213 w 576"/>
                <a:gd name="T15" fmla="*/ 487 h 569"/>
                <a:gd name="T16" fmla="*/ 201 w 576"/>
                <a:gd name="T17" fmla="*/ 428 h 569"/>
                <a:gd name="T18" fmla="*/ 201 w 576"/>
                <a:gd name="T19" fmla="*/ 142 h 569"/>
                <a:gd name="T20" fmla="*/ 0 w 576"/>
                <a:gd name="T21" fmla="*/ 71 h 569"/>
                <a:gd name="T22" fmla="*/ 49 w 576"/>
                <a:gd name="T23" fmla="*/ 88 h 569"/>
                <a:gd name="T24" fmla="*/ 61 w 576"/>
                <a:gd name="T25" fmla="*/ 176 h 569"/>
                <a:gd name="T26" fmla="*/ 61 w 576"/>
                <a:gd name="T27" fmla="*/ 394 h 569"/>
                <a:gd name="T28" fmla="*/ 49 w 576"/>
                <a:gd name="T29" fmla="*/ 481 h 569"/>
                <a:gd name="T30" fmla="*/ 0 w 576"/>
                <a:gd name="T31" fmla="*/ 499 h 569"/>
                <a:gd name="T32" fmla="*/ 0 w 576"/>
                <a:gd name="T33" fmla="*/ 569 h 569"/>
                <a:gd name="T34" fmla="*/ 265 w 576"/>
                <a:gd name="T35" fmla="*/ 569 h 569"/>
                <a:gd name="T36" fmla="*/ 496 w 576"/>
                <a:gd name="T37" fmla="*/ 496 h 569"/>
                <a:gd name="T38" fmla="*/ 576 w 576"/>
                <a:gd name="T39" fmla="*/ 285 h 569"/>
                <a:gd name="T40" fmla="*/ 496 w 576"/>
                <a:gd name="T41" fmla="*/ 73 h 569"/>
                <a:gd name="T42" fmla="*/ 265 w 576"/>
                <a:gd name="T43" fmla="*/ 0 h 569"/>
                <a:gd name="T44" fmla="*/ 0 w 576"/>
                <a:gd name="T45" fmla="*/ 0 h 569"/>
                <a:gd name="T46" fmla="*/ 0 w 576"/>
                <a:gd name="T47" fmla="*/ 7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6" h="569">
                  <a:moveTo>
                    <a:pt x="201" y="142"/>
                  </a:moveTo>
                  <a:cubicBezTo>
                    <a:pt x="201" y="110"/>
                    <a:pt x="206" y="90"/>
                    <a:pt x="213" y="83"/>
                  </a:cubicBezTo>
                  <a:cubicBezTo>
                    <a:pt x="221" y="74"/>
                    <a:pt x="237" y="71"/>
                    <a:pt x="260" y="71"/>
                  </a:cubicBezTo>
                  <a:cubicBezTo>
                    <a:pt x="312" y="71"/>
                    <a:pt x="354" y="90"/>
                    <a:pt x="383" y="127"/>
                  </a:cubicBezTo>
                  <a:cubicBezTo>
                    <a:pt x="414" y="165"/>
                    <a:pt x="429" y="218"/>
                    <a:pt x="429" y="285"/>
                  </a:cubicBezTo>
                  <a:cubicBezTo>
                    <a:pt x="429" y="351"/>
                    <a:pt x="414" y="404"/>
                    <a:pt x="383" y="442"/>
                  </a:cubicBezTo>
                  <a:cubicBezTo>
                    <a:pt x="354" y="480"/>
                    <a:pt x="312" y="499"/>
                    <a:pt x="260" y="499"/>
                  </a:cubicBezTo>
                  <a:cubicBezTo>
                    <a:pt x="237" y="499"/>
                    <a:pt x="221" y="495"/>
                    <a:pt x="213" y="487"/>
                  </a:cubicBezTo>
                  <a:cubicBezTo>
                    <a:pt x="206" y="479"/>
                    <a:pt x="201" y="460"/>
                    <a:pt x="201" y="428"/>
                  </a:cubicBezTo>
                  <a:lnTo>
                    <a:pt x="201" y="142"/>
                  </a:lnTo>
                  <a:close/>
                  <a:moveTo>
                    <a:pt x="0" y="71"/>
                  </a:moveTo>
                  <a:cubicBezTo>
                    <a:pt x="24" y="71"/>
                    <a:pt x="40" y="77"/>
                    <a:pt x="49" y="88"/>
                  </a:cubicBezTo>
                  <a:cubicBezTo>
                    <a:pt x="57" y="100"/>
                    <a:pt x="61" y="129"/>
                    <a:pt x="61" y="176"/>
                  </a:cubicBezTo>
                  <a:cubicBezTo>
                    <a:pt x="61" y="394"/>
                    <a:pt x="61" y="394"/>
                    <a:pt x="61" y="394"/>
                  </a:cubicBezTo>
                  <a:cubicBezTo>
                    <a:pt x="61" y="440"/>
                    <a:pt x="57" y="469"/>
                    <a:pt x="49" y="481"/>
                  </a:cubicBezTo>
                  <a:cubicBezTo>
                    <a:pt x="40" y="492"/>
                    <a:pt x="24" y="498"/>
                    <a:pt x="0" y="499"/>
                  </a:cubicBezTo>
                  <a:cubicBezTo>
                    <a:pt x="0" y="569"/>
                    <a:pt x="0" y="569"/>
                    <a:pt x="0" y="569"/>
                  </a:cubicBezTo>
                  <a:cubicBezTo>
                    <a:pt x="265" y="569"/>
                    <a:pt x="265" y="569"/>
                    <a:pt x="265" y="569"/>
                  </a:cubicBezTo>
                  <a:cubicBezTo>
                    <a:pt x="366" y="569"/>
                    <a:pt x="443" y="545"/>
                    <a:pt x="496" y="496"/>
                  </a:cubicBezTo>
                  <a:cubicBezTo>
                    <a:pt x="550" y="447"/>
                    <a:pt x="576" y="377"/>
                    <a:pt x="576" y="285"/>
                  </a:cubicBezTo>
                  <a:cubicBezTo>
                    <a:pt x="576" y="193"/>
                    <a:pt x="550" y="122"/>
                    <a:pt x="496" y="73"/>
                  </a:cubicBezTo>
                  <a:cubicBezTo>
                    <a:pt x="443" y="25"/>
                    <a:pt x="366" y="0"/>
                    <a:pt x="265" y="0"/>
                  </a:cubicBezTo>
                  <a:cubicBezTo>
                    <a:pt x="0" y="0"/>
                    <a:pt x="0" y="0"/>
                    <a:pt x="0" y="0"/>
                  </a:cubicBez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1" name="Freeform 52"/>
            <p:cNvSpPr>
              <a:spLocks noEditPoints="1"/>
            </p:cNvSpPr>
            <p:nvPr/>
          </p:nvSpPr>
          <p:spPr bwMode="auto">
            <a:xfrm>
              <a:off x="7442273" y="1884957"/>
              <a:ext cx="330897" cy="366402"/>
            </a:xfrm>
            <a:custGeom>
              <a:avLst/>
              <a:gdLst>
                <a:gd name="T0" fmla="*/ 620 w 1088"/>
                <a:gd name="T1" fmla="*/ 816 h 1205"/>
                <a:gd name="T2" fmla="*/ 620 w 1088"/>
                <a:gd name="T3" fmla="*/ 637 h 1205"/>
                <a:gd name="T4" fmla="*/ 708 w 1088"/>
                <a:gd name="T5" fmla="*/ 637 h 1205"/>
                <a:gd name="T6" fmla="*/ 636 w 1088"/>
                <a:gd name="T7" fmla="*/ 698 h 1205"/>
                <a:gd name="T8" fmla="*/ 718 w 1088"/>
                <a:gd name="T9" fmla="*/ 778 h 1205"/>
                <a:gd name="T10" fmla="*/ 745 w 1088"/>
                <a:gd name="T11" fmla="*/ 816 h 1205"/>
                <a:gd name="T12" fmla="*/ 620 w 1088"/>
                <a:gd name="T13" fmla="*/ 816 h 1205"/>
                <a:gd name="T14" fmla="*/ 176 w 1088"/>
                <a:gd name="T15" fmla="*/ 956 h 1205"/>
                <a:gd name="T16" fmla="*/ 288 w 1088"/>
                <a:gd name="T17" fmla="*/ 952 h 1205"/>
                <a:gd name="T18" fmla="*/ 790 w 1088"/>
                <a:gd name="T19" fmla="*/ 952 h 1205"/>
                <a:gd name="T20" fmla="*/ 909 w 1088"/>
                <a:gd name="T21" fmla="*/ 956 h 1205"/>
                <a:gd name="T22" fmla="*/ 909 w 1088"/>
                <a:gd name="T23" fmla="*/ 813 h 1205"/>
                <a:gd name="T24" fmla="*/ 812 w 1088"/>
                <a:gd name="T25" fmla="*/ 816 h 1205"/>
                <a:gd name="T26" fmla="*/ 873 w 1088"/>
                <a:gd name="T27" fmla="*/ 750 h 1205"/>
                <a:gd name="T28" fmla="*/ 841 w 1088"/>
                <a:gd name="T29" fmla="*/ 717 h 1205"/>
                <a:gd name="T30" fmla="*/ 796 w 1088"/>
                <a:gd name="T31" fmla="*/ 672 h 1205"/>
                <a:gd name="T32" fmla="*/ 766 w 1088"/>
                <a:gd name="T33" fmla="*/ 637 h 1205"/>
                <a:gd name="T34" fmla="*/ 862 w 1088"/>
                <a:gd name="T35" fmla="*/ 642 h 1205"/>
                <a:gd name="T36" fmla="*/ 862 w 1088"/>
                <a:gd name="T37" fmla="*/ 495 h 1205"/>
                <a:gd name="T38" fmla="*/ 780 w 1088"/>
                <a:gd name="T39" fmla="*/ 498 h 1205"/>
                <a:gd name="T40" fmla="*/ 620 w 1088"/>
                <a:gd name="T41" fmla="*/ 498 h 1205"/>
                <a:gd name="T42" fmla="*/ 620 w 1088"/>
                <a:gd name="T43" fmla="*/ 366 h 1205"/>
                <a:gd name="T44" fmla="*/ 788 w 1088"/>
                <a:gd name="T45" fmla="*/ 366 h 1205"/>
                <a:gd name="T46" fmla="*/ 900 w 1088"/>
                <a:gd name="T47" fmla="*/ 373 h 1205"/>
                <a:gd name="T48" fmla="*/ 900 w 1088"/>
                <a:gd name="T49" fmla="*/ 224 h 1205"/>
                <a:gd name="T50" fmla="*/ 780 w 1088"/>
                <a:gd name="T51" fmla="*/ 227 h 1205"/>
                <a:gd name="T52" fmla="*/ 303 w 1088"/>
                <a:gd name="T53" fmla="*/ 227 h 1205"/>
                <a:gd name="T54" fmla="*/ 193 w 1088"/>
                <a:gd name="T55" fmla="*/ 224 h 1205"/>
                <a:gd name="T56" fmla="*/ 193 w 1088"/>
                <a:gd name="T57" fmla="*/ 371 h 1205"/>
                <a:gd name="T58" fmla="*/ 303 w 1088"/>
                <a:gd name="T59" fmla="*/ 366 h 1205"/>
                <a:gd name="T60" fmla="*/ 468 w 1088"/>
                <a:gd name="T61" fmla="*/ 366 h 1205"/>
                <a:gd name="T62" fmla="*/ 468 w 1088"/>
                <a:gd name="T63" fmla="*/ 498 h 1205"/>
                <a:gd name="T64" fmla="*/ 336 w 1088"/>
                <a:gd name="T65" fmla="*/ 498 h 1205"/>
                <a:gd name="T66" fmla="*/ 226 w 1088"/>
                <a:gd name="T67" fmla="*/ 495 h 1205"/>
                <a:gd name="T68" fmla="*/ 226 w 1088"/>
                <a:gd name="T69" fmla="*/ 640 h 1205"/>
                <a:gd name="T70" fmla="*/ 336 w 1088"/>
                <a:gd name="T71" fmla="*/ 637 h 1205"/>
                <a:gd name="T72" fmla="*/ 468 w 1088"/>
                <a:gd name="T73" fmla="*/ 637 h 1205"/>
                <a:gd name="T74" fmla="*/ 468 w 1088"/>
                <a:gd name="T75" fmla="*/ 816 h 1205"/>
                <a:gd name="T76" fmla="*/ 290 w 1088"/>
                <a:gd name="T77" fmla="*/ 816 h 1205"/>
                <a:gd name="T78" fmla="*/ 176 w 1088"/>
                <a:gd name="T79" fmla="*/ 813 h 1205"/>
                <a:gd name="T80" fmla="*/ 176 w 1088"/>
                <a:gd name="T81" fmla="*/ 956 h 1205"/>
                <a:gd name="T82" fmla="*/ 4 w 1088"/>
                <a:gd name="T83" fmla="*/ 144 h 1205"/>
                <a:gd name="T84" fmla="*/ 4 w 1088"/>
                <a:gd name="T85" fmla="*/ 1040 h 1205"/>
                <a:gd name="T86" fmla="*/ 0 w 1088"/>
                <a:gd name="T87" fmla="*/ 1196 h 1205"/>
                <a:gd name="T88" fmla="*/ 154 w 1088"/>
                <a:gd name="T89" fmla="*/ 1196 h 1205"/>
                <a:gd name="T90" fmla="*/ 154 w 1088"/>
                <a:gd name="T91" fmla="*/ 1177 h 1205"/>
                <a:gd name="T92" fmla="*/ 930 w 1088"/>
                <a:gd name="T93" fmla="*/ 1177 h 1205"/>
                <a:gd name="T94" fmla="*/ 930 w 1088"/>
                <a:gd name="T95" fmla="*/ 1205 h 1205"/>
                <a:gd name="T96" fmla="*/ 1088 w 1088"/>
                <a:gd name="T97" fmla="*/ 1205 h 1205"/>
                <a:gd name="T98" fmla="*/ 1084 w 1088"/>
                <a:gd name="T99" fmla="*/ 1050 h 1205"/>
                <a:gd name="T100" fmla="*/ 1084 w 1088"/>
                <a:gd name="T101" fmla="*/ 144 h 1205"/>
                <a:gd name="T102" fmla="*/ 1088 w 1088"/>
                <a:gd name="T103" fmla="*/ 0 h 1205"/>
                <a:gd name="T104" fmla="*/ 962 w 1088"/>
                <a:gd name="T105" fmla="*/ 5 h 1205"/>
                <a:gd name="T106" fmla="*/ 128 w 1088"/>
                <a:gd name="T107" fmla="*/ 5 h 1205"/>
                <a:gd name="T108" fmla="*/ 0 w 1088"/>
                <a:gd name="T109" fmla="*/ 0 h 1205"/>
                <a:gd name="T110" fmla="*/ 4 w 1088"/>
                <a:gd name="T111" fmla="*/ 144 h 1205"/>
                <a:gd name="T112" fmla="*/ 154 w 1088"/>
                <a:gd name="T113" fmla="*/ 150 h 1205"/>
                <a:gd name="T114" fmla="*/ 930 w 1088"/>
                <a:gd name="T115" fmla="*/ 150 h 1205"/>
                <a:gd name="T116" fmla="*/ 930 w 1088"/>
                <a:gd name="T117" fmla="*/ 1034 h 1205"/>
                <a:gd name="T118" fmla="*/ 154 w 1088"/>
                <a:gd name="T119" fmla="*/ 1034 h 1205"/>
                <a:gd name="T120" fmla="*/ 154 w 1088"/>
                <a:gd name="T121" fmla="*/ 150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88" h="1205">
                  <a:moveTo>
                    <a:pt x="620" y="816"/>
                  </a:moveTo>
                  <a:cubicBezTo>
                    <a:pt x="620" y="637"/>
                    <a:pt x="620" y="637"/>
                    <a:pt x="620" y="637"/>
                  </a:cubicBezTo>
                  <a:cubicBezTo>
                    <a:pt x="708" y="637"/>
                    <a:pt x="708" y="637"/>
                    <a:pt x="708" y="637"/>
                  </a:cubicBezTo>
                  <a:cubicBezTo>
                    <a:pt x="684" y="662"/>
                    <a:pt x="660" y="683"/>
                    <a:pt x="636" y="698"/>
                  </a:cubicBezTo>
                  <a:cubicBezTo>
                    <a:pt x="681" y="737"/>
                    <a:pt x="708" y="764"/>
                    <a:pt x="718" y="778"/>
                  </a:cubicBezTo>
                  <a:cubicBezTo>
                    <a:pt x="729" y="792"/>
                    <a:pt x="737" y="805"/>
                    <a:pt x="745" y="816"/>
                  </a:cubicBezTo>
                  <a:lnTo>
                    <a:pt x="620" y="816"/>
                  </a:lnTo>
                  <a:close/>
                  <a:moveTo>
                    <a:pt x="176" y="956"/>
                  </a:moveTo>
                  <a:cubicBezTo>
                    <a:pt x="288" y="952"/>
                    <a:pt x="288" y="952"/>
                    <a:pt x="288" y="952"/>
                  </a:cubicBezTo>
                  <a:cubicBezTo>
                    <a:pt x="790" y="952"/>
                    <a:pt x="790" y="952"/>
                    <a:pt x="790" y="952"/>
                  </a:cubicBezTo>
                  <a:cubicBezTo>
                    <a:pt x="909" y="956"/>
                    <a:pt x="909" y="956"/>
                    <a:pt x="909" y="956"/>
                  </a:cubicBezTo>
                  <a:cubicBezTo>
                    <a:pt x="909" y="813"/>
                    <a:pt x="909" y="813"/>
                    <a:pt x="909" y="813"/>
                  </a:cubicBezTo>
                  <a:cubicBezTo>
                    <a:pt x="812" y="816"/>
                    <a:pt x="812" y="816"/>
                    <a:pt x="812" y="816"/>
                  </a:cubicBezTo>
                  <a:cubicBezTo>
                    <a:pt x="834" y="792"/>
                    <a:pt x="854" y="770"/>
                    <a:pt x="873" y="750"/>
                  </a:cubicBezTo>
                  <a:cubicBezTo>
                    <a:pt x="841" y="717"/>
                    <a:pt x="841" y="717"/>
                    <a:pt x="841" y="717"/>
                  </a:cubicBezTo>
                  <a:cubicBezTo>
                    <a:pt x="796" y="672"/>
                    <a:pt x="796" y="672"/>
                    <a:pt x="796" y="672"/>
                  </a:cubicBezTo>
                  <a:cubicBezTo>
                    <a:pt x="789" y="665"/>
                    <a:pt x="779" y="653"/>
                    <a:pt x="766" y="637"/>
                  </a:cubicBezTo>
                  <a:cubicBezTo>
                    <a:pt x="862" y="642"/>
                    <a:pt x="862" y="642"/>
                    <a:pt x="862" y="642"/>
                  </a:cubicBezTo>
                  <a:cubicBezTo>
                    <a:pt x="862" y="495"/>
                    <a:pt x="862" y="495"/>
                    <a:pt x="862" y="495"/>
                  </a:cubicBezTo>
                  <a:cubicBezTo>
                    <a:pt x="780" y="498"/>
                    <a:pt x="780" y="498"/>
                    <a:pt x="780" y="498"/>
                  </a:cubicBezTo>
                  <a:cubicBezTo>
                    <a:pt x="620" y="498"/>
                    <a:pt x="620" y="498"/>
                    <a:pt x="620" y="498"/>
                  </a:cubicBezTo>
                  <a:cubicBezTo>
                    <a:pt x="620" y="366"/>
                    <a:pt x="620" y="366"/>
                    <a:pt x="620" y="366"/>
                  </a:cubicBezTo>
                  <a:cubicBezTo>
                    <a:pt x="788" y="366"/>
                    <a:pt x="788" y="366"/>
                    <a:pt x="788" y="366"/>
                  </a:cubicBezTo>
                  <a:cubicBezTo>
                    <a:pt x="900" y="373"/>
                    <a:pt x="900" y="373"/>
                    <a:pt x="900" y="373"/>
                  </a:cubicBezTo>
                  <a:cubicBezTo>
                    <a:pt x="900" y="224"/>
                    <a:pt x="900" y="224"/>
                    <a:pt x="900" y="224"/>
                  </a:cubicBezTo>
                  <a:cubicBezTo>
                    <a:pt x="780" y="227"/>
                    <a:pt x="780" y="227"/>
                    <a:pt x="780" y="227"/>
                  </a:cubicBezTo>
                  <a:cubicBezTo>
                    <a:pt x="303" y="227"/>
                    <a:pt x="303" y="227"/>
                    <a:pt x="303" y="227"/>
                  </a:cubicBezTo>
                  <a:cubicBezTo>
                    <a:pt x="193" y="224"/>
                    <a:pt x="193" y="224"/>
                    <a:pt x="193" y="224"/>
                  </a:cubicBezTo>
                  <a:cubicBezTo>
                    <a:pt x="193" y="371"/>
                    <a:pt x="193" y="371"/>
                    <a:pt x="193" y="371"/>
                  </a:cubicBezTo>
                  <a:cubicBezTo>
                    <a:pt x="303" y="366"/>
                    <a:pt x="303" y="366"/>
                    <a:pt x="303" y="366"/>
                  </a:cubicBezTo>
                  <a:cubicBezTo>
                    <a:pt x="468" y="366"/>
                    <a:pt x="468" y="366"/>
                    <a:pt x="468" y="366"/>
                  </a:cubicBezTo>
                  <a:cubicBezTo>
                    <a:pt x="468" y="498"/>
                    <a:pt x="468" y="498"/>
                    <a:pt x="468" y="498"/>
                  </a:cubicBezTo>
                  <a:cubicBezTo>
                    <a:pt x="336" y="498"/>
                    <a:pt x="336" y="498"/>
                    <a:pt x="336" y="498"/>
                  </a:cubicBezTo>
                  <a:cubicBezTo>
                    <a:pt x="226" y="495"/>
                    <a:pt x="226" y="495"/>
                    <a:pt x="226" y="495"/>
                  </a:cubicBezTo>
                  <a:cubicBezTo>
                    <a:pt x="226" y="640"/>
                    <a:pt x="226" y="640"/>
                    <a:pt x="226" y="640"/>
                  </a:cubicBezTo>
                  <a:cubicBezTo>
                    <a:pt x="336" y="637"/>
                    <a:pt x="336" y="637"/>
                    <a:pt x="336" y="637"/>
                  </a:cubicBezTo>
                  <a:cubicBezTo>
                    <a:pt x="468" y="637"/>
                    <a:pt x="468" y="637"/>
                    <a:pt x="468" y="637"/>
                  </a:cubicBezTo>
                  <a:cubicBezTo>
                    <a:pt x="468" y="816"/>
                    <a:pt x="468" y="816"/>
                    <a:pt x="468" y="816"/>
                  </a:cubicBezTo>
                  <a:cubicBezTo>
                    <a:pt x="290" y="816"/>
                    <a:pt x="290" y="816"/>
                    <a:pt x="290" y="816"/>
                  </a:cubicBezTo>
                  <a:cubicBezTo>
                    <a:pt x="176" y="813"/>
                    <a:pt x="176" y="813"/>
                    <a:pt x="176" y="813"/>
                  </a:cubicBezTo>
                  <a:lnTo>
                    <a:pt x="176" y="956"/>
                  </a:lnTo>
                  <a:close/>
                  <a:moveTo>
                    <a:pt x="4" y="144"/>
                  </a:moveTo>
                  <a:cubicBezTo>
                    <a:pt x="4" y="1040"/>
                    <a:pt x="4" y="1040"/>
                    <a:pt x="4" y="1040"/>
                  </a:cubicBezTo>
                  <a:cubicBezTo>
                    <a:pt x="0" y="1196"/>
                    <a:pt x="0" y="1196"/>
                    <a:pt x="0" y="1196"/>
                  </a:cubicBezTo>
                  <a:cubicBezTo>
                    <a:pt x="154" y="1196"/>
                    <a:pt x="154" y="1196"/>
                    <a:pt x="154" y="1196"/>
                  </a:cubicBezTo>
                  <a:cubicBezTo>
                    <a:pt x="154" y="1177"/>
                    <a:pt x="154" y="1177"/>
                    <a:pt x="154" y="1177"/>
                  </a:cubicBezTo>
                  <a:cubicBezTo>
                    <a:pt x="930" y="1177"/>
                    <a:pt x="930" y="1177"/>
                    <a:pt x="930" y="1177"/>
                  </a:cubicBezTo>
                  <a:cubicBezTo>
                    <a:pt x="930" y="1205"/>
                    <a:pt x="930" y="1205"/>
                    <a:pt x="930" y="1205"/>
                  </a:cubicBezTo>
                  <a:cubicBezTo>
                    <a:pt x="1088" y="1205"/>
                    <a:pt x="1088" y="1205"/>
                    <a:pt x="1088" y="1205"/>
                  </a:cubicBezTo>
                  <a:cubicBezTo>
                    <a:pt x="1084" y="1050"/>
                    <a:pt x="1084" y="1050"/>
                    <a:pt x="1084" y="1050"/>
                  </a:cubicBezTo>
                  <a:cubicBezTo>
                    <a:pt x="1084" y="144"/>
                    <a:pt x="1084" y="144"/>
                    <a:pt x="1084" y="144"/>
                  </a:cubicBezTo>
                  <a:cubicBezTo>
                    <a:pt x="1088" y="0"/>
                    <a:pt x="1088" y="0"/>
                    <a:pt x="1088" y="0"/>
                  </a:cubicBezTo>
                  <a:cubicBezTo>
                    <a:pt x="962" y="5"/>
                    <a:pt x="962" y="5"/>
                    <a:pt x="962" y="5"/>
                  </a:cubicBezTo>
                  <a:cubicBezTo>
                    <a:pt x="128" y="5"/>
                    <a:pt x="128" y="5"/>
                    <a:pt x="128" y="5"/>
                  </a:cubicBezTo>
                  <a:cubicBezTo>
                    <a:pt x="0" y="0"/>
                    <a:pt x="0" y="0"/>
                    <a:pt x="0" y="0"/>
                  </a:cubicBezTo>
                  <a:lnTo>
                    <a:pt x="4" y="144"/>
                  </a:lnTo>
                  <a:close/>
                  <a:moveTo>
                    <a:pt x="154" y="150"/>
                  </a:moveTo>
                  <a:cubicBezTo>
                    <a:pt x="930" y="150"/>
                    <a:pt x="930" y="150"/>
                    <a:pt x="930" y="150"/>
                  </a:cubicBezTo>
                  <a:cubicBezTo>
                    <a:pt x="930" y="1034"/>
                    <a:pt x="930" y="1034"/>
                    <a:pt x="930" y="1034"/>
                  </a:cubicBezTo>
                  <a:cubicBezTo>
                    <a:pt x="154" y="1034"/>
                    <a:pt x="154" y="1034"/>
                    <a:pt x="154" y="1034"/>
                  </a:cubicBezTo>
                  <a:lnTo>
                    <a:pt x="154"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2" name="Freeform 53"/>
            <p:cNvSpPr>
              <a:spLocks noEditPoints="1"/>
            </p:cNvSpPr>
            <p:nvPr/>
          </p:nvSpPr>
          <p:spPr bwMode="auto">
            <a:xfrm>
              <a:off x="7820747" y="1863654"/>
              <a:ext cx="375632" cy="396936"/>
            </a:xfrm>
            <a:custGeom>
              <a:avLst/>
              <a:gdLst>
                <a:gd name="T0" fmla="*/ 578 w 1233"/>
                <a:gd name="T1" fmla="*/ 836 h 1304"/>
                <a:gd name="T2" fmla="*/ 376 w 1233"/>
                <a:gd name="T3" fmla="*/ 920 h 1304"/>
                <a:gd name="T4" fmla="*/ 104 w 1233"/>
                <a:gd name="T5" fmla="*/ 966 h 1304"/>
                <a:gd name="T6" fmla="*/ 185 w 1233"/>
                <a:gd name="T7" fmla="*/ 847 h 1304"/>
                <a:gd name="T8" fmla="*/ 482 w 1233"/>
                <a:gd name="T9" fmla="*/ 700 h 1304"/>
                <a:gd name="T10" fmla="*/ 323 w 1233"/>
                <a:gd name="T11" fmla="*/ 740 h 1304"/>
                <a:gd name="T12" fmla="*/ 140 w 1233"/>
                <a:gd name="T13" fmla="*/ 735 h 1304"/>
                <a:gd name="T14" fmla="*/ 251 w 1233"/>
                <a:gd name="T15" fmla="*/ 616 h 1304"/>
                <a:gd name="T16" fmla="*/ 333 w 1233"/>
                <a:gd name="T17" fmla="*/ 513 h 1304"/>
                <a:gd name="T18" fmla="*/ 223 w 1233"/>
                <a:gd name="T19" fmla="*/ 372 h 1304"/>
                <a:gd name="T20" fmla="*/ 866 w 1233"/>
                <a:gd name="T21" fmla="*/ 375 h 1304"/>
                <a:gd name="T22" fmla="*/ 989 w 1233"/>
                <a:gd name="T23" fmla="*/ 516 h 1304"/>
                <a:gd name="T24" fmla="*/ 678 w 1233"/>
                <a:gd name="T25" fmla="*/ 513 h 1304"/>
                <a:gd name="T26" fmla="*/ 597 w 1233"/>
                <a:gd name="T27" fmla="*/ 632 h 1304"/>
                <a:gd name="T28" fmla="*/ 693 w 1233"/>
                <a:gd name="T29" fmla="*/ 731 h 1304"/>
                <a:gd name="T30" fmla="*/ 930 w 1233"/>
                <a:gd name="T31" fmla="*/ 537 h 1304"/>
                <a:gd name="T32" fmla="*/ 1061 w 1233"/>
                <a:gd name="T33" fmla="*/ 653 h 1304"/>
                <a:gd name="T34" fmla="*/ 946 w 1233"/>
                <a:gd name="T35" fmla="*/ 880 h 1304"/>
                <a:gd name="T36" fmla="*/ 1233 w 1233"/>
                <a:gd name="T37" fmla="*/ 1144 h 1304"/>
                <a:gd name="T38" fmla="*/ 1126 w 1233"/>
                <a:gd name="T39" fmla="*/ 1292 h 1304"/>
                <a:gd name="T40" fmla="*/ 851 w 1233"/>
                <a:gd name="T41" fmla="*/ 1013 h 1304"/>
                <a:gd name="T42" fmla="*/ 737 w 1233"/>
                <a:gd name="T43" fmla="*/ 864 h 1304"/>
                <a:gd name="T44" fmla="*/ 747 w 1233"/>
                <a:gd name="T45" fmla="*/ 1038 h 1304"/>
                <a:gd name="T46" fmla="*/ 687 w 1233"/>
                <a:gd name="T47" fmla="*/ 1261 h 1304"/>
                <a:gd name="T48" fmla="*/ 467 w 1233"/>
                <a:gd name="T49" fmla="*/ 1195 h 1304"/>
                <a:gd name="T50" fmla="*/ 566 w 1233"/>
                <a:gd name="T51" fmla="*/ 1135 h 1304"/>
                <a:gd name="T52" fmla="*/ 600 w 1233"/>
                <a:gd name="T53" fmla="*/ 1012 h 1304"/>
                <a:gd name="T54" fmla="*/ 429 w 1233"/>
                <a:gd name="T55" fmla="*/ 1103 h 1304"/>
                <a:gd name="T56" fmla="*/ 84 w 1233"/>
                <a:gd name="T57" fmla="*/ 1253 h 1304"/>
                <a:gd name="T58" fmla="*/ 0 w 1233"/>
                <a:gd name="T59" fmla="*/ 1106 h 1304"/>
                <a:gd name="T60" fmla="*/ 31 w 1233"/>
                <a:gd name="T61" fmla="*/ 454 h 1304"/>
                <a:gd name="T62" fmla="*/ 33 w 1233"/>
                <a:gd name="T63" fmla="*/ 235 h 1304"/>
                <a:gd name="T64" fmla="*/ 174 w 1233"/>
                <a:gd name="T65" fmla="*/ 143 h 1304"/>
                <a:gd name="T66" fmla="*/ 448 w 1233"/>
                <a:gd name="T67" fmla="*/ 76 h 1304"/>
                <a:gd name="T68" fmla="*/ 586 w 1233"/>
                <a:gd name="T69" fmla="*/ 0 h 1304"/>
                <a:gd name="T70" fmla="*/ 677 w 1233"/>
                <a:gd name="T71" fmla="*/ 143 h 1304"/>
                <a:gd name="T72" fmla="*/ 1177 w 1233"/>
                <a:gd name="T73" fmla="*/ 138 h 1304"/>
                <a:gd name="T74" fmla="*/ 1174 w 1233"/>
                <a:gd name="T75" fmla="*/ 383 h 1304"/>
                <a:gd name="T76" fmla="*/ 1015 w 1233"/>
                <a:gd name="T77" fmla="*/ 459 h 1304"/>
                <a:gd name="T78" fmla="*/ 1018 w 1233"/>
                <a:gd name="T79" fmla="*/ 287 h 1304"/>
                <a:gd name="T80" fmla="*/ 190 w 1233"/>
                <a:gd name="T81" fmla="*/ 382 h 1304"/>
                <a:gd name="T82" fmla="*/ 31 w 1233"/>
                <a:gd name="T83" fmla="*/ 454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3" h="1304">
                  <a:moveTo>
                    <a:pt x="357" y="980"/>
                  </a:moveTo>
                  <a:cubicBezTo>
                    <a:pt x="453" y="926"/>
                    <a:pt x="526" y="878"/>
                    <a:pt x="578" y="836"/>
                  </a:cubicBezTo>
                  <a:cubicBezTo>
                    <a:pt x="575" y="826"/>
                    <a:pt x="571" y="816"/>
                    <a:pt x="566" y="807"/>
                  </a:cubicBezTo>
                  <a:cubicBezTo>
                    <a:pt x="496" y="851"/>
                    <a:pt x="432" y="889"/>
                    <a:pt x="376" y="920"/>
                  </a:cubicBezTo>
                  <a:cubicBezTo>
                    <a:pt x="320" y="951"/>
                    <a:pt x="238" y="984"/>
                    <a:pt x="129" y="1020"/>
                  </a:cubicBezTo>
                  <a:cubicBezTo>
                    <a:pt x="121" y="999"/>
                    <a:pt x="112" y="981"/>
                    <a:pt x="104" y="966"/>
                  </a:cubicBezTo>
                  <a:cubicBezTo>
                    <a:pt x="96" y="949"/>
                    <a:pt x="79" y="920"/>
                    <a:pt x="52" y="878"/>
                  </a:cubicBezTo>
                  <a:cubicBezTo>
                    <a:pt x="103" y="869"/>
                    <a:pt x="148" y="859"/>
                    <a:pt x="185" y="847"/>
                  </a:cubicBezTo>
                  <a:cubicBezTo>
                    <a:pt x="223" y="836"/>
                    <a:pt x="269" y="817"/>
                    <a:pt x="324" y="791"/>
                  </a:cubicBezTo>
                  <a:cubicBezTo>
                    <a:pt x="379" y="765"/>
                    <a:pt x="432" y="735"/>
                    <a:pt x="482" y="700"/>
                  </a:cubicBezTo>
                  <a:cubicBezTo>
                    <a:pt x="468" y="687"/>
                    <a:pt x="468" y="687"/>
                    <a:pt x="468" y="687"/>
                  </a:cubicBezTo>
                  <a:cubicBezTo>
                    <a:pt x="405" y="712"/>
                    <a:pt x="357" y="730"/>
                    <a:pt x="323" y="740"/>
                  </a:cubicBezTo>
                  <a:cubicBezTo>
                    <a:pt x="290" y="750"/>
                    <a:pt x="236" y="765"/>
                    <a:pt x="162" y="786"/>
                  </a:cubicBezTo>
                  <a:cubicBezTo>
                    <a:pt x="154" y="768"/>
                    <a:pt x="147" y="751"/>
                    <a:pt x="140" y="735"/>
                  </a:cubicBezTo>
                  <a:cubicBezTo>
                    <a:pt x="134" y="721"/>
                    <a:pt x="115" y="689"/>
                    <a:pt x="84" y="640"/>
                  </a:cubicBezTo>
                  <a:cubicBezTo>
                    <a:pt x="124" y="636"/>
                    <a:pt x="181" y="628"/>
                    <a:pt x="251" y="616"/>
                  </a:cubicBezTo>
                  <a:cubicBezTo>
                    <a:pt x="322" y="605"/>
                    <a:pt x="412" y="570"/>
                    <a:pt x="521" y="513"/>
                  </a:cubicBezTo>
                  <a:cubicBezTo>
                    <a:pt x="333" y="513"/>
                    <a:pt x="333" y="513"/>
                    <a:pt x="333" y="513"/>
                  </a:cubicBezTo>
                  <a:cubicBezTo>
                    <a:pt x="223" y="516"/>
                    <a:pt x="223" y="516"/>
                    <a:pt x="223" y="516"/>
                  </a:cubicBezTo>
                  <a:cubicBezTo>
                    <a:pt x="223" y="372"/>
                    <a:pt x="223" y="372"/>
                    <a:pt x="223" y="372"/>
                  </a:cubicBezTo>
                  <a:cubicBezTo>
                    <a:pt x="333" y="375"/>
                    <a:pt x="333" y="375"/>
                    <a:pt x="333" y="375"/>
                  </a:cubicBezTo>
                  <a:cubicBezTo>
                    <a:pt x="866" y="375"/>
                    <a:pt x="866" y="375"/>
                    <a:pt x="866" y="375"/>
                  </a:cubicBezTo>
                  <a:cubicBezTo>
                    <a:pt x="989" y="372"/>
                    <a:pt x="989" y="372"/>
                    <a:pt x="989" y="372"/>
                  </a:cubicBezTo>
                  <a:cubicBezTo>
                    <a:pt x="989" y="516"/>
                    <a:pt x="989" y="516"/>
                    <a:pt x="989" y="516"/>
                  </a:cubicBezTo>
                  <a:cubicBezTo>
                    <a:pt x="866" y="513"/>
                    <a:pt x="866" y="513"/>
                    <a:pt x="866" y="513"/>
                  </a:cubicBezTo>
                  <a:cubicBezTo>
                    <a:pt x="678" y="513"/>
                    <a:pt x="678" y="513"/>
                    <a:pt x="678" y="513"/>
                  </a:cubicBezTo>
                  <a:cubicBezTo>
                    <a:pt x="694" y="526"/>
                    <a:pt x="711" y="540"/>
                    <a:pt x="730" y="553"/>
                  </a:cubicBezTo>
                  <a:cubicBezTo>
                    <a:pt x="684" y="581"/>
                    <a:pt x="640" y="607"/>
                    <a:pt x="597" y="632"/>
                  </a:cubicBezTo>
                  <a:cubicBezTo>
                    <a:pt x="637" y="662"/>
                    <a:pt x="660" y="683"/>
                    <a:pt x="668" y="695"/>
                  </a:cubicBezTo>
                  <a:cubicBezTo>
                    <a:pt x="693" y="731"/>
                    <a:pt x="693" y="731"/>
                    <a:pt x="693" y="731"/>
                  </a:cubicBezTo>
                  <a:cubicBezTo>
                    <a:pt x="792" y="660"/>
                    <a:pt x="850" y="616"/>
                    <a:pt x="867" y="599"/>
                  </a:cubicBezTo>
                  <a:cubicBezTo>
                    <a:pt x="930" y="537"/>
                    <a:pt x="930" y="537"/>
                    <a:pt x="930" y="537"/>
                  </a:cubicBezTo>
                  <a:cubicBezTo>
                    <a:pt x="943" y="553"/>
                    <a:pt x="955" y="566"/>
                    <a:pt x="966" y="578"/>
                  </a:cubicBezTo>
                  <a:cubicBezTo>
                    <a:pt x="977" y="589"/>
                    <a:pt x="1009" y="614"/>
                    <a:pt x="1061" y="653"/>
                  </a:cubicBezTo>
                  <a:cubicBezTo>
                    <a:pt x="1002" y="693"/>
                    <a:pt x="950" y="730"/>
                    <a:pt x="906" y="760"/>
                  </a:cubicBezTo>
                  <a:cubicBezTo>
                    <a:pt x="913" y="787"/>
                    <a:pt x="927" y="827"/>
                    <a:pt x="946" y="880"/>
                  </a:cubicBezTo>
                  <a:cubicBezTo>
                    <a:pt x="966" y="932"/>
                    <a:pt x="1002" y="983"/>
                    <a:pt x="1057" y="1031"/>
                  </a:cubicBezTo>
                  <a:cubicBezTo>
                    <a:pt x="1111" y="1079"/>
                    <a:pt x="1170" y="1117"/>
                    <a:pt x="1233" y="1144"/>
                  </a:cubicBezTo>
                  <a:cubicBezTo>
                    <a:pt x="1212" y="1169"/>
                    <a:pt x="1195" y="1189"/>
                    <a:pt x="1182" y="1205"/>
                  </a:cubicBezTo>
                  <a:cubicBezTo>
                    <a:pt x="1169" y="1222"/>
                    <a:pt x="1151" y="1251"/>
                    <a:pt x="1126" y="1292"/>
                  </a:cubicBezTo>
                  <a:cubicBezTo>
                    <a:pt x="1043" y="1239"/>
                    <a:pt x="982" y="1191"/>
                    <a:pt x="944" y="1147"/>
                  </a:cubicBezTo>
                  <a:cubicBezTo>
                    <a:pt x="905" y="1104"/>
                    <a:pt x="874" y="1059"/>
                    <a:pt x="851" y="1013"/>
                  </a:cubicBezTo>
                  <a:cubicBezTo>
                    <a:pt x="827" y="966"/>
                    <a:pt x="804" y="908"/>
                    <a:pt x="784" y="837"/>
                  </a:cubicBezTo>
                  <a:cubicBezTo>
                    <a:pt x="737" y="864"/>
                    <a:pt x="737" y="864"/>
                    <a:pt x="737" y="864"/>
                  </a:cubicBezTo>
                  <a:cubicBezTo>
                    <a:pt x="740" y="887"/>
                    <a:pt x="742" y="909"/>
                    <a:pt x="744" y="928"/>
                  </a:cubicBezTo>
                  <a:cubicBezTo>
                    <a:pt x="746" y="947"/>
                    <a:pt x="747" y="984"/>
                    <a:pt x="747" y="1038"/>
                  </a:cubicBezTo>
                  <a:cubicBezTo>
                    <a:pt x="747" y="1091"/>
                    <a:pt x="744" y="1135"/>
                    <a:pt x="737" y="1169"/>
                  </a:cubicBezTo>
                  <a:cubicBezTo>
                    <a:pt x="731" y="1203"/>
                    <a:pt x="714" y="1234"/>
                    <a:pt x="687" y="1261"/>
                  </a:cubicBezTo>
                  <a:cubicBezTo>
                    <a:pt x="660" y="1289"/>
                    <a:pt x="596" y="1303"/>
                    <a:pt x="495" y="1304"/>
                  </a:cubicBezTo>
                  <a:cubicBezTo>
                    <a:pt x="482" y="1246"/>
                    <a:pt x="473" y="1209"/>
                    <a:pt x="467" y="1195"/>
                  </a:cubicBezTo>
                  <a:cubicBezTo>
                    <a:pt x="442" y="1136"/>
                    <a:pt x="442" y="1136"/>
                    <a:pt x="442" y="1136"/>
                  </a:cubicBezTo>
                  <a:cubicBezTo>
                    <a:pt x="509" y="1147"/>
                    <a:pt x="550" y="1147"/>
                    <a:pt x="566" y="1135"/>
                  </a:cubicBezTo>
                  <a:cubicBezTo>
                    <a:pt x="583" y="1122"/>
                    <a:pt x="593" y="1103"/>
                    <a:pt x="596" y="1076"/>
                  </a:cubicBezTo>
                  <a:cubicBezTo>
                    <a:pt x="599" y="1049"/>
                    <a:pt x="600" y="1028"/>
                    <a:pt x="600" y="1012"/>
                  </a:cubicBezTo>
                  <a:cubicBezTo>
                    <a:pt x="600" y="996"/>
                    <a:pt x="600" y="996"/>
                    <a:pt x="600" y="996"/>
                  </a:cubicBezTo>
                  <a:cubicBezTo>
                    <a:pt x="555" y="1029"/>
                    <a:pt x="498" y="1064"/>
                    <a:pt x="429" y="1103"/>
                  </a:cubicBezTo>
                  <a:cubicBezTo>
                    <a:pt x="359" y="1142"/>
                    <a:pt x="301" y="1170"/>
                    <a:pt x="253" y="1188"/>
                  </a:cubicBezTo>
                  <a:cubicBezTo>
                    <a:pt x="84" y="1253"/>
                    <a:pt x="84" y="1253"/>
                    <a:pt x="84" y="1253"/>
                  </a:cubicBezTo>
                  <a:cubicBezTo>
                    <a:pt x="66" y="1212"/>
                    <a:pt x="51" y="1182"/>
                    <a:pt x="39" y="1165"/>
                  </a:cubicBezTo>
                  <a:cubicBezTo>
                    <a:pt x="0" y="1106"/>
                    <a:pt x="0" y="1106"/>
                    <a:pt x="0" y="1106"/>
                  </a:cubicBezTo>
                  <a:cubicBezTo>
                    <a:pt x="143" y="1076"/>
                    <a:pt x="262" y="1034"/>
                    <a:pt x="357" y="980"/>
                  </a:cubicBezTo>
                  <a:close/>
                  <a:moveTo>
                    <a:pt x="31" y="454"/>
                  </a:moveTo>
                  <a:cubicBezTo>
                    <a:pt x="33" y="382"/>
                    <a:pt x="33" y="382"/>
                    <a:pt x="33" y="382"/>
                  </a:cubicBezTo>
                  <a:cubicBezTo>
                    <a:pt x="33" y="235"/>
                    <a:pt x="33" y="235"/>
                    <a:pt x="33" y="235"/>
                  </a:cubicBezTo>
                  <a:cubicBezTo>
                    <a:pt x="31" y="138"/>
                    <a:pt x="31" y="138"/>
                    <a:pt x="31" y="138"/>
                  </a:cubicBezTo>
                  <a:cubicBezTo>
                    <a:pt x="174" y="143"/>
                    <a:pt x="174" y="143"/>
                    <a:pt x="174" y="143"/>
                  </a:cubicBezTo>
                  <a:cubicBezTo>
                    <a:pt x="516" y="143"/>
                    <a:pt x="516" y="143"/>
                    <a:pt x="516" y="143"/>
                  </a:cubicBezTo>
                  <a:cubicBezTo>
                    <a:pt x="500" y="124"/>
                    <a:pt x="477" y="102"/>
                    <a:pt x="448" y="76"/>
                  </a:cubicBezTo>
                  <a:cubicBezTo>
                    <a:pt x="466" y="68"/>
                    <a:pt x="483" y="61"/>
                    <a:pt x="497" y="54"/>
                  </a:cubicBezTo>
                  <a:cubicBezTo>
                    <a:pt x="511" y="47"/>
                    <a:pt x="541" y="28"/>
                    <a:pt x="586" y="0"/>
                  </a:cubicBezTo>
                  <a:cubicBezTo>
                    <a:pt x="642" y="51"/>
                    <a:pt x="684" y="89"/>
                    <a:pt x="710" y="115"/>
                  </a:cubicBezTo>
                  <a:cubicBezTo>
                    <a:pt x="697" y="124"/>
                    <a:pt x="686" y="133"/>
                    <a:pt x="677" y="143"/>
                  </a:cubicBezTo>
                  <a:cubicBezTo>
                    <a:pt x="1043" y="143"/>
                    <a:pt x="1043" y="143"/>
                    <a:pt x="1043" y="143"/>
                  </a:cubicBezTo>
                  <a:cubicBezTo>
                    <a:pt x="1177" y="138"/>
                    <a:pt x="1177" y="138"/>
                    <a:pt x="1177" y="138"/>
                  </a:cubicBezTo>
                  <a:cubicBezTo>
                    <a:pt x="1174" y="235"/>
                    <a:pt x="1174" y="235"/>
                    <a:pt x="1174" y="235"/>
                  </a:cubicBezTo>
                  <a:cubicBezTo>
                    <a:pt x="1174" y="383"/>
                    <a:pt x="1174" y="383"/>
                    <a:pt x="1174" y="383"/>
                  </a:cubicBezTo>
                  <a:cubicBezTo>
                    <a:pt x="1177" y="459"/>
                    <a:pt x="1177" y="459"/>
                    <a:pt x="1177" y="459"/>
                  </a:cubicBezTo>
                  <a:cubicBezTo>
                    <a:pt x="1015" y="459"/>
                    <a:pt x="1015" y="459"/>
                    <a:pt x="1015" y="459"/>
                  </a:cubicBezTo>
                  <a:cubicBezTo>
                    <a:pt x="1018" y="383"/>
                    <a:pt x="1018" y="383"/>
                    <a:pt x="1018" y="383"/>
                  </a:cubicBezTo>
                  <a:cubicBezTo>
                    <a:pt x="1018" y="287"/>
                    <a:pt x="1018" y="287"/>
                    <a:pt x="1018" y="287"/>
                  </a:cubicBezTo>
                  <a:cubicBezTo>
                    <a:pt x="190" y="288"/>
                    <a:pt x="190" y="288"/>
                    <a:pt x="190" y="288"/>
                  </a:cubicBezTo>
                  <a:cubicBezTo>
                    <a:pt x="190" y="382"/>
                    <a:pt x="190" y="382"/>
                    <a:pt x="190" y="382"/>
                  </a:cubicBezTo>
                  <a:cubicBezTo>
                    <a:pt x="193" y="454"/>
                    <a:pt x="193" y="454"/>
                    <a:pt x="193" y="454"/>
                  </a:cubicBezTo>
                  <a:lnTo>
                    <a:pt x="31" y="4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3" name="Freeform 54"/>
            <p:cNvSpPr>
              <a:spLocks noEditPoints="1"/>
            </p:cNvSpPr>
            <p:nvPr/>
          </p:nvSpPr>
          <p:spPr bwMode="auto">
            <a:xfrm>
              <a:off x="8241825" y="1865785"/>
              <a:ext cx="350780" cy="393385"/>
            </a:xfrm>
            <a:custGeom>
              <a:avLst/>
              <a:gdLst>
                <a:gd name="T0" fmla="*/ 160 w 1151"/>
                <a:gd name="T1" fmla="*/ 336 h 1291"/>
                <a:gd name="T2" fmla="*/ 404 w 1151"/>
                <a:gd name="T3" fmla="*/ 336 h 1291"/>
                <a:gd name="T4" fmla="*/ 404 w 1151"/>
                <a:gd name="T5" fmla="*/ 492 h 1291"/>
                <a:gd name="T6" fmla="*/ 160 w 1151"/>
                <a:gd name="T7" fmla="*/ 492 h 1291"/>
                <a:gd name="T8" fmla="*/ 160 w 1151"/>
                <a:gd name="T9" fmla="*/ 336 h 1291"/>
                <a:gd name="T10" fmla="*/ 3 w 1151"/>
                <a:gd name="T11" fmla="*/ 298 h 1291"/>
                <a:gd name="T12" fmla="*/ 3 w 1151"/>
                <a:gd name="T13" fmla="*/ 821 h 1291"/>
                <a:gd name="T14" fmla="*/ 0 w 1151"/>
                <a:gd name="T15" fmla="*/ 960 h 1291"/>
                <a:gd name="T16" fmla="*/ 160 w 1151"/>
                <a:gd name="T17" fmla="*/ 960 h 1291"/>
                <a:gd name="T18" fmla="*/ 160 w 1151"/>
                <a:gd name="T19" fmla="*/ 940 h 1291"/>
                <a:gd name="T20" fmla="*/ 404 w 1151"/>
                <a:gd name="T21" fmla="*/ 940 h 1291"/>
                <a:gd name="T22" fmla="*/ 404 w 1151"/>
                <a:gd name="T23" fmla="*/ 1137 h 1291"/>
                <a:gd name="T24" fmla="*/ 413 w 1151"/>
                <a:gd name="T25" fmla="*/ 1211 h 1291"/>
                <a:gd name="T26" fmla="*/ 458 w 1151"/>
                <a:gd name="T27" fmla="*/ 1262 h 1291"/>
                <a:gd name="T28" fmla="*/ 569 w 1151"/>
                <a:gd name="T29" fmla="*/ 1285 h 1291"/>
                <a:gd name="T30" fmla="*/ 761 w 1151"/>
                <a:gd name="T31" fmla="*/ 1288 h 1291"/>
                <a:gd name="T32" fmla="*/ 943 w 1151"/>
                <a:gd name="T33" fmla="*/ 1289 h 1291"/>
                <a:gd name="T34" fmla="*/ 1032 w 1151"/>
                <a:gd name="T35" fmla="*/ 1273 h 1291"/>
                <a:gd name="T36" fmla="*/ 1087 w 1151"/>
                <a:gd name="T37" fmla="*/ 1231 h 1291"/>
                <a:gd name="T38" fmla="*/ 1151 w 1151"/>
                <a:gd name="T39" fmla="*/ 1062 h 1291"/>
                <a:gd name="T40" fmla="*/ 997 w 1151"/>
                <a:gd name="T41" fmla="*/ 983 h 1291"/>
                <a:gd name="T42" fmla="*/ 989 w 1151"/>
                <a:gd name="T43" fmla="*/ 1036 h 1291"/>
                <a:gd name="T44" fmla="*/ 958 w 1151"/>
                <a:gd name="T45" fmla="*/ 1109 h 1291"/>
                <a:gd name="T46" fmla="*/ 894 w 1151"/>
                <a:gd name="T47" fmla="*/ 1134 h 1291"/>
                <a:gd name="T48" fmla="*/ 766 w 1151"/>
                <a:gd name="T49" fmla="*/ 1136 h 1291"/>
                <a:gd name="T50" fmla="*/ 626 w 1151"/>
                <a:gd name="T51" fmla="*/ 1132 h 1291"/>
                <a:gd name="T52" fmla="*/ 570 w 1151"/>
                <a:gd name="T53" fmla="*/ 1116 h 1291"/>
                <a:gd name="T54" fmla="*/ 559 w 1151"/>
                <a:gd name="T55" fmla="*/ 1084 h 1291"/>
                <a:gd name="T56" fmla="*/ 559 w 1151"/>
                <a:gd name="T57" fmla="*/ 940 h 1291"/>
                <a:gd name="T58" fmla="*/ 837 w 1151"/>
                <a:gd name="T59" fmla="*/ 940 h 1291"/>
                <a:gd name="T60" fmla="*/ 837 w 1151"/>
                <a:gd name="T61" fmla="*/ 965 h 1291"/>
                <a:gd name="T62" fmla="*/ 998 w 1151"/>
                <a:gd name="T63" fmla="*/ 965 h 1291"/>
                <a:gd name="T64" fmla="*/ 994 w 1151"/>
                <a:gd name="T65" fmla="*/ 831 h 1291"/>
                <a:gd name="T66" fmla="*/ 994 w 1151"/>
                <a:gd name="T67" fmla="*/ 298 h 1291"/>
                <a:gd name="T68" fmla="*/ 998 w 1151"/>
                <a:gd name="T69" fmla="*/ 179 h 1291"/>
                <a:gd name="T70" fmla="*/ 894 w 1151"/>
                <a:gd name="T71" fmla="*/ 184 h 1291"/>
                <a:gd name="T72" fmla="*/ 559 w 1151"/>
                <a:gd name="T73" fmla="*/ 184 h 1291"/>
                <a:gd name="T74" fmla="*/ 559 w 1151"/>
                <a:gd name="T75" fmla="*/ 107 h 1291"/>
                <a:gd name="T76" fmla="*/ 562 w 1151"/>
                <a:gd name="T77" fmla="*/ 0 h 1291"/>
                <a:gd name="T78" fmla="*/ 401 w 1151"/>
                <a:gd name="T79" fmla="*/ 0 h 1291"/>
                <a:gd name="T80" fmla="*/ 404 w 1151"/>
                <a:gd name="T81" fmla="*/ 107 h 1291"/>
                <a:gd name="T82" fmla="*/ 404 w 1151"/>
                <a:gd name="T83" fmla="*/ 184 h 1291"/>
                <a:gd name="T84" fmla="*/ 120 w 1151"/>
                <a:gd name="T85" fmla="*/ 184 h 1291"/>
                <a:gd name="T86" fmla="*/ 0 w 1151"/>
                <a:gd name="T87" fmla="*/ 179 h 1291"/>
                <a:gd name="T88" fmla="*/ 3 w 1151"/>
                <a:gd name="T89" fmla="*/ 298 h 1291"/>
                <a:gd name="T90" fmla="*/ 160 w 1151"/>
                <a:gd name="T91" fmla="*/ 637 h 1291"/>
                <a:gd name="T92" fmla="*/ 404 w 1151"/>
                <a:gd name="T93" fmla="*/ 637 h 1291"/>
                <a:gd name="T94" fmla="*/ 404 w 1151"/>
                <a:gd name="T95" fmla="*/ 791 h 1291"/>
                <a:gd name="T96" fmla="*/ 160 w 1151"/>
                <a:gd name="T97" fmla="*/ 791 h 1291"/>
                <a:gd name="T98" fmla="*/ 160 w 1151"/>
                <a:gd name="T99" fmla="*/ 637 h 1291"/>
                <a:gd name="T100" fmla="*/ 559 w 1151"/>
                <a:gd name="T101" fmla="*/ 336 h 1291"/>
                <a:gd name="T102" fmla="*/ 837 w 1151"/>
                <a:gd name="T103" fmla="*/ 336 h 1291"/>
                <a:gd name="T104" fmla="*/ 837 w 1151"/>
                <a:gd name="T105" fmla="*/ 492 h 1291"/>
                <a:gd name="T106" fmla="*/ 559 w 1151"/>
                <a:gd name="T107" fmla="*/ 492 h 1291"/>
                <a:gd name="T108" fmla="*/ 559 w 1151"/>
                <a:gd name="T109" fmla="*/ 336 h 1291"/>
                <a:gd name="T110" fmla="*/ 559 w 1151"/>
                <a:gd name="T111" fmla="*/ 637 h 1291"/>
                <a:gd name="T112" fmla="*/ 837 w 1151"/>
                <a:gd name="T113" fmla="*/ 637 h 1291"/>
                <a:gd name="T114" fmla="*/ 837 w 1151"/>
                <a:gd name="T115" fmla="*/ 791 h 1291"/>
                <a:gd name="T116" fmla="*/ 559 w 1151"/>
                <a:gd name="T117" fmla="*/ 791 h 1291"/>
                <a:gd name="T118" fmla="*/ 559 w 1151"/>
                <a:gd name="T119" fmla="*/ 637 h 1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1" h="1291">
                  <a:moveTo>
                    <a:pt x="160" y="336"/>
                  </a:moveTo>
                  <a:cubicBezTo>
                    <a:pt x="404" y="336"/>
                    <a:pt x="404" y="336"/>
                    <a:pt x="404" y="336"/>
                  </a:cubicBezTo>
                  <a:cubicBezTo>
                    <a:pt x="404" y="492"/>
                    <a:pt x="404" y="492"/>
                    <a:pt x="404" y="492"/>
                  </a:cubicBezTo>
                  <a:cubicBezTo>
                    <a:pt x="160" y="492"/>
                    <a:pt x="160" y="492"/>
                    <a:pt x="160" y="492"/>
                  </a:cubicBezTo>
                  <a:lnTo>
                    <a:pt x="160" y="336"/>
                  </a:lnTo>
                  <a:close/>
                  <a:moveTo>
                    <a:pt x="3" y="298"/>
                  </a:moveTo>
                  <a:cubicBezTo>
                    <a:pt x="3" y="821"/>
                    <a:pt x="3" y="821"/>
                    <a:pt x="3" y="821"/>
                  </a:cubicBezTo>
                  <a:cubicBezTo>
                    <a:pt x="0" y="960"/>
                    <a:pt x="0" y="960"/>
                    <a:pt x="0" y="960"/>
                  </a:cubicBezTo>
                  <a:cubicBezTo>
                    <a:pt x="160" y="960"/>
                    <a:pt x="160" y="960"/>
                    <a:pt x="160" y="960"/>
                  </a:cubicBezTo>
                  <a:cubicBezTo>
                    <a:pt x="160" y="940"/>
                    <a:pt x="160" y="940"/>
                    <a:pt x="160" y="940"/>
                  </a:cubicBezTo>
                  <a:cubicBezTo>
                    <a:pt x="404" y="940"/>
                    <a:pt x="404" y="940"/>
                    <a:pt x="404" y="940"/>
                  </a:cubicBezTo>
                  <a:cubicBezTo>
                    <a:pt x="404" y="1137"/>
                    <a:pt x="404" y="1137"/>
                    <a:pt x="404" y="1137"/>
                  </a:cubicBezTo>
                  <a:cubicBezTo>
                    <a:pt x="404" y="1168"/>
                    <a:pt x="407" y="1193"/>
                    <a:pt x="413" y="1211"/>
                  </a:cubicBezTo>
                  <a:cubicBezTo>
                    <a:pt x="419" y="1230"/>
                    <a:pt x="434" y="1247"/>
                    <a:pt x="458" y="1262"/>
                  </a:cubicBezTo>
                  <a:cubicBezTo>
                    <a:pt x="483" y="1277"/>
                    <a:pt x="519" y="1285"/>
                    <a:pt x="569" y="1285"/>
                  </a:cubicBezTo>
                  <a:cubicBezTo>
                    <a:pt x="619" y="1285"/>
                    <a:pt x="683" y="1286"/>
                    <a:pt x="761" y="1288"/>
                  </a:cubicBezTo>
                  <a:cubicBezTo>
                    <a:pt x="843" y="1290"/>
                    <a:pt x="903" y="1291"/>
                    <a:pt x="943" y="1289"/>
                  </a:cubicBezTo>
                  <a:cubicBezTo>
                    <a:pt x="982" y="1286"/>
                    <a:pt x="1012" y="1281"/>
                    <a:pt x="1032" y="1273"/>
                  </a:cubicBezTo>
                  <a:cubicBezTo>
                    <a:pt x="1052" y="1265"/>
                    <a:pt x="1070" y="1251"/>
                    <a:pt x="1087" y="1231"/>
                  </a:cubicBezTo>
                  <a:cubicBezTo>
                    <a:pt x="1104" y="1211"/>
                    <a:pt x="1125" y="1155"/>
                    <a:pt x="1151" y="1062"/>
                  </a:cubicBezTo>
                  <a:cubicBezTo>
                    <a:pt x="1106" y="1046"/>
                    <a:pt x="1055" y="1019"/>
                    <a:pt x="997" y="983"/>
                  </a:cubicBezTo>
                  <a:cubicBezTo>
                    <a:pt x="989" y="1036"/>
                    <a:pt x="989" y="1036"/>
                    <a:pt x="989" y="1036"/>
                  </a:cubicBezTo>
                  <a:cubicBezTo>
                    <a:pt x="985" y="1071"/>
                    <a:pt x="974" y="1095"/>
                    <a:pt x="958" y="1109"/>
                  </a:cubicBezTo>
                  <a:cubicBezTo>
                    <a:pt x="942" y="1123"/>
                    <a:pt x="920" y="1131"/>
                    <a:pt x="894" y="1134"/>
                  </a:cubicBezTo>
                  <a:cubicBezTo>
                    <a:pt x="869" y="1137"/>
                    <a:pt x="826" y="1137"/>
                    <a:pt x="766" y="1136"/>
                  </a:cubicBezTo>
                  <a:cubicBezTo>
                    <a:pt x="626" y="1132"/>
                    <a:pt x="626" y="1132"/>
                    <a:pt x="626" y="1132"/>
                  </a:cubicBezTo>
                  <a:cubicBezTo>
                    <a:pt x="595" y="1131"/>
                    <a:pt x="577" y="1125"/>
                    <a:pt x="570" y="1116"/>
                  </a:cubicBezTo>
                  <a:cubicBezTo>
                    <a:pt x="562" y="1106"/>
                    <a:pt x="559" y="1096"/>
                    <a:pt x="559" y="1084"/>
                  </a:cubicBezTo>
                  <a:cubicBezTo>
                    <a:pt x="559" y="940"/>
                    <a:pt x="559" y="940"/>
                    <a:pt x="559" y="940"/>
                  </a:cubicBezTo>
                  <a:cubicBezTo>
                    <a:pt x="837" y="940"/>
                    <a:pt x="837" y="940"/>
                    <a:pt x="837" y="940"/>
                  </a:cubicBezTo>
                  <a:cubicBezTo>
                    <a:pt x="837" y="965"/>
                    <a:pt x="837" y="965"/>
                    <a:pt x="837" y="965"/>
                  </a:cubicBezTo>
                  <a:cubicBezTo>
                    <a:pt x="998" y="965"/>
                    <a:pt x="998" y="965"/>
                    <a:pt x="998" y="965"/>
                  </a:cubicBezTo>
                  <a:cubicBezTo>
                    <a:pt x="994" y="831"/>
                    <a:pt x="994" y="831"/>
                    <a:pt x="994" y="831"/>
                  </a:cubicBezTo>
                  <a:cubicBezTo>
                    <a:pt x="994" y="298"/>
                    <a:pt x="994" y="298"/>
                    <a:pt x="994" y="298"/>
                  </a:cubicBezTo>
                  <a:cubicBezTo>
                    <a:pt x="998" y="179"/>
                    <a:pt x="998" y="179"/>
                    <a:pt x="998" y="179"/>
                  </a:cubicBezTo>
                  <a:cubicBezTo>
                    <a:pt x="894" y="184"/>
                    <a:pt x="894" y="184"/>
                    <a:pt x="894" y="184"/>
                  </a:cubicBezTo>
                  <a:cubicBezTo>
                    <a:pt x="559" y="184"/>
                    <a:pt x="559" y="184"/>
                    <a:pt x="559" y="184"/>
                  </a:cubicBezTo>
                  <a:cubicBezTo>
                    <a:pt x="559" y="107"/>
                    <a:pt x="559" y="107"/>
                    <a:pt x="559" y="107"/>
                  </a:cubicBezTo>
                  <a:cubicBezTo>
                    <a:pt x="562" y="0"/>
                    <a:pt x="562" y="0"/>
                    <a:pt x="562" y="0"/>
                  </a:cubicBezTo>
                  <a:cubicBezTo>
                    <a:pt x="401" y="0"/>
                    <a:pt x="401" y="0"/>
                    <a:pt x="401" y="0"/>
                  </a:cubicBezTo>
                  <a:cubicBezTo>
                    <a:pt x="404" y="107"/>
                    <a:pt x="404" y="107"/>
                    <a:pt x="404" y="107"/>
                  </a:cubicBezTo>
                  <a:cubicBezTo>
                    <a:pt x="404" y="184"/>
                    <a:pt x="404" y="184"/>
                    <a:pt x="404" y="184"/>
                  </a:cubicBezTo>
                  <a:cubicBezTo>
                    <a:pt x="120" y="184"/>
                    <a:pt x="120" y="184"/>
                    <a:pt x="120" y="184"/>
                  </a:cubicBezTo>
                  <a:cubicBezTo>
                    <a:pt x="0" y="179"/>
                    <a:pt x="0" y="179"/>
                    <a:pt x="0" y="179"/>
                  </a:cubicBezTo>
                  <a:lnTo>
                    <a:pt x="3" y="298"/>
                  </a:lnTo>
                  <a:close/>
                  <a:moveTo>
                    <a:pt x="160" y="637"/>
                  </a:moveTo>
                  <a:cubicBezTo>
                    <a:pt x="404" y="637"/>
                    <a:pt x="404" y="637"/>
                    <a:pt x="404" y="637"/>
                  </a:cubicBezTo>
                  <a:cubicBezTo>
                    <a:pt x="404" y="791"/>
                    <a:pt x="404" y="791"/>
                    <a:pt x="404" y="791"/>
                  </a:cubicBezTo>
                  <a:cubicBezTo>
                    <a:pt x="160" y="791"/>
                    <a:pt x="160" y="791"/>
                    <a:pt x="160" y="791"/>
                  </a:cubicBezTo>
                  <a:lnTo>
                    <a:pt x="160" y="637"/>
                  </a:lnTo>
                  <a:close/>
                  <a:moveTo>
                    <a:pt x="559" y="336"/>
                  </a:moveTo>
                  <a:cubicBezTo>
                    <a:pt x="837" y="336"/>
                    <a:pt x="837" y="336"/>
                    <a:pt x="837" y="336"/>
                  </a:cubicBezTo>
                  <a:cubicBezTo>
                    <a:pt x="837" y="492"/>
                    <a:pt x="837" y="492"/>
                    <a:pt x="837" y="492"/>
                  </a:cubicBezTo>
                  <a:cubicBezTo>
                    <a:pt x="559" y="492"/>
                    <a:pt x="559" y="492"/>
                    <a:pt x="559" y="492"/>
                  </a:cubicBezTo>
                  <a:lnTo>
                    <a:pt x="559" y="336"/>
                  </a:lnTo>
                  <a:close/>
                  <a:moveTo>
                    <a:pt x="559" y="637"/>
                  </a:moveTo>
                  <a:cubicBezTo>
                    <a:pt x="837" y="637"/>
                    <a:pt x="837" y="637"/>
                    <a:pt x="837" y="637"/>
                  </a:cubicBezTo>
                  <a:cubicBezTo>
                    <a:pt x="837" y="791"/>
                    <a:pt x="837" y="791"/>
                    <a:pt x="837" y="791"/>
                  </a:cubicBezTo>
                  <a:cubicBezTo>
                    <a:pt x="559" y="791"/>
                    <a:pt x="559" y="791"/>
                    <a:pt x="559" y="791"/>
                  </a:cubicBezTo>
                  <a:lnTo>
                    <a:pt x="559" y="6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4" name="Freeform 55"/>
            <p:cNvSpPr>
              <a:spLocks noEditPoints="1"/>
            </p:cNvSpPr>
            <p:nvPr/>
          </p:nvSpPr>
          <p:spPr bwMode="auto">
            <a:xfrm>
              <a:off x="8641601" y="1891348"/>
              <a:ext cx="320247" cy="362142"/>
            </a:xfrm>
            <a:custGeom>
              <a:avLst/>
              <a:gdLst>
                <a:gd name="T0" fmla="*/ 198 w 1052"/>
                <a:gd name="T1" fmla="*/ 421 h 1191"/>
                <a:gd name="T2" fmla="*/ 235 w 1052"/>
                <a:gd name="T3" fmla="*/ 693 h 1191"/>
                <a:gd name="T4" fmla="*/ 166 w 1052"/>
                <a:gd name="T5" fmla="*/ 374 h 1191"/>
                <a:gd name="T6" fmla="*/ 166 w 1052"/>
                <a:gd name="T7" fmla="*/ 977 h 1191"/>
                <a:gd name="T8" fmla="*/ 232 w 1052"/>
                <a:gd name="T9" fmla="*/ 885 h 1191"/>
                <a:gd name="T10" fmla="*/ 350 w 1052"/>
                <a:gd name="T11" fmla="*/ 796 h 1191"/>
                <a:gd name="T12" fmla="*/ 396 w 1052"/>
                <a:gd name="T13" fmla="*/ 774 h 1191"/>
                <a:gd name="T14" fmla="*/ 442 w 1052"/>
                <a:gd name="T15" fmla="*/ 800 h 1191"/>
                <a:gd name="T16" fmla="*/ 445 w 1052"/>
                <a:gd name="T17" fmla="*/ 546 h 1191"/>
                <a:gd name="T18" fmla="*/ 483 w 1052"/>
                <a:gd name="T19" fmla="*/ 391 h 1191"/>
                <a:gd name="T20" fmla="*/ 612 w 1052"/>
                <a:gd name="T21" fmla="*/ 592 h 1191"/>
                <a:gd name="T22" fmla="*/ 536 w 1052"/>
                <a:gd name="T23" fmla="*/ 770 h 1191"/>
                <a:gd name="T24" fmla="*/ 520 w 1052"/>
                <a:gd name="T25" fmla="*/ 950 h 1191"/>
                <a:gd name="T26" fmla="*/ 622 w 1052"/>
                <a:gd name="T27" fmla="*/ 915 h 1191"/>
                <a:gd name="T28" fmla="*/ 745 w 1052"/>
                <a:gd name="T29" fmla="*/ 835 h 1191"/>
                <a:gd name="T30" fmla="*/ 890 w 1052"/>
                <a:gd name="T31" fmla="*/ 787 h 1191"/>
                <a:gd name="T32" fmla="*/ 773 w 1052"/>
                <a:gd name="T33" fmla="*/ 571 h 1191"/>
                <a:gd name="T34" fmla="*/ 813 w 1052"/>
                <a:gd name="T35" fmla="*/ 359 h 1191"/>
                <a:gd name="T36" fmla="*/ 831 w 1052"/>
                <a:gd name="T37" fmla="*/ 236 h 1191"/>
                <a:gd name="T38" fmla="*/ 672 w 1052"/>
                <a:gd name="T39" fmla="*/ 257 h 1191"/>
                <a:gd name="T40" fmla="*/ 597 w 1052"/>
                <a:gd name="T41" fmla="*/ 303 h 1191"/>
                <a:gd name="T42" fmla="*/ 486 w 1052"/>
                <a:gd name="T43" fmla="*/ 381 h 1191"/>
                <a:gd name="T44" fmla="*/ 504 w 1052"/>
                <a:gd name="T45" fmla="*/ 275 h 1191"/>
                <a:gd name="T46" fmla="*/ 357 w 1052"/>
                <a:gd name="T47" fmla="*/ 191 h 1191"/>
                <a:gd name="T48" fmla="*/ 349 w 1052"/>
                <a:gd name="T49" fmla="*/ 312 h 1191"/>
                <a:gd name="T50" fmla="*/ 271 w 1052"/>
                <a:gd name="T51" fmla="*/ 274 h 1191"/>
                <a:gd name="T52" fmla="*/ 166 w 1052"/>
                <a:gd name="T53" fmla="*/ 346 h 1191"/>
                <a:gd name="T54" fmla="*/ 893 w 1052"/>
                <a:gd name="T55" fmla="*/ 160 h 1191"/>
                <a:gd name="T56" fmla="*/ 884 w 1052"/>
                <a:gd name="T57" fmla="*/ 997 h 1191"/>
                <a:gd name="T58" fmla="*/ 741 w 1052"/>
                <a:gd name="T59" fmla="*/ 1001 h 1191"/>
                <a:gd name="T60" fmla="*/ 791 w 1052"/>
                <a:gd name="T61" fmla="*/ 1140 h 1191"/>
                <a:gd name="T62" fmla="*/ 975 w 1052"/>
                <a:gd name="T63" fmla="*/ 1162 h 1191"/>
                <a:gd name="T64" fmla="*/ 1048 w 1052"/>
                <a:gd name="T65" fmla="*/ 1027 h 1191"/>
                <a:gd name="T66" fmla="*/ 1052 w 1052"/>
                <a:gd name="T67" fmla="*/ 0 h 1191"/>
                <a:gd name="T68" fmla="*/ 157 w 1052"/>
                <a:gd name="T69" fmla="*/ 5 h 1191"/>
                <a:gd name="T70" fmla="*/ 4 w 1052"/>
                <a:gd name="T71" fmla="*/ 165 h 1191"/>
                <a:gd name="T72" fmla="*/ 0 w 1052"/>
                <a:gd name="T73" fmla="*/ 1156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2" h="1191">
                  <a:moveTo>
                    <a:pt x="166" y="374"/>
                  </a:moveTo>
                  <a:cubicBezTo>
                    <a:pt x="198" y="421"/>
                    <a:pt x="198" y="421"/>
                    <a:pt x="198" y="421"/>
                  </a:cubicBezTo>
                  <a:cubicBezTo>
                    <a:pt x="208" y="434"/>
                    <a:pt x="237" y="482"/>
                    <a:pt x="287" y="563"/>
                  </a:cubicBezTo>
                  <a:cubicBezTo>
                    <a:pt x="270" y="620"/>
                    <a:pt x="253" y="663"/>
                    <a:pt x="235" y="693"/>
                  </a:cubicBezTo>
                  <a:cubicBezTo>
                    <a:pt x="216" y="724"/>
                    <a:pt x="193" y="756"/>
                    <a:pt x="166" y="790"/>
                  </a:cubicBezTo>
                  <a:lnTo>
                    <a:pt x="166" y="374"/>
                  </a:lnTo>
                  <a:close/>
                  <a:moveTo>
                    <a:pt x="169" y="1156"/>
                  </a:moveTo>
                  <a:cubicBezTo>
                    <a:pt x="166" y="977"/>
                    <a:pt x="166" y="977"/>
                    <a:pt x="166" y="977"/>
                  </a:cubicBezTo>
                  <a:cubicBezTo>
                    <a:pt x="166" y="812"/>
                    <a:pt x="166" y="812"/>
                    <a:pt x="166" y="812"/>
                  </a:cubicBezTo>
                  <a:cubicBezTo>
                    <a:pt x="199" y="846"/>
                    <a:pt x="221" y="870"/>
                    <a:pt x="232" y="885"/>
                  </a:cubicBezTo>
                  <a:cubicBezTo>
                    <a:pt x="243" y="899"/>
                    <a:pt x="253" y="914"/>
                    <a:pt x="263" y="929"/>
                  </a:cubicBezTo>
                  <a:cubicBezTo>
                    <a:pt x="310" y="862"/>
                    <a:pt x="339" y="818"/>
                    <a:pt x="350" y="796"/>
                  </a:cubicBezTo>
                  <a:cubicBezTo>
                    <a:pt x="361" y="774"/>
                    <a:pt x="371" y="754"/>
                    <a:pt x="379" y="737"/>
                  </a:cubicBezTo>
                  <a:cubicBezTo>
                    <a:pt x="396" y="774"/>
                    <a:pt x="396" y="774"/>
                    <a:pt x="396" y="774"/>
                  </a:cubicBezTo>
                  <a:cubicBezTo>
                    <a:pt x="399" y="781"/>
                    <a:pt x="405" y="799"/>
                    <a:pt x="413" y="829"/>
                  </a:cubicBezTo>
                  <a:cubicBezTo>
                    <a:pt x="442" y="800"/>
                    <a:pt x="442" y="800"/>
                    <a:pt x="442" y="800"/>
                  </a:cubicBezTo>
                  <a:cubicBezTo>
                    <a:pt x="460" y="782"/>
                    <a:pt x="493" y="759"/>
                    <a:pt x="541" y="732"/>
                  </a:cubicBezTo>
                  <a:cubicBezTo>
                    <a:pt x="508" y="667"/>
                    <a:pt x="476" y="605"/>
                    <a:pt x="445" y="546"/>
                  </a:cubicBezTo>
                  <a:cubicBezTo>
                    <a:pt x="458" y="500"/>
                    <a:pt x="458" y="500"/>
                    <a:pt x="458" y="500"/>
                  </a:cubicBezTo>
                  <a:cubicBezTo>
                    <a:pt x="463" y="484"/>
                    <a:pt x="470" y="448"/>
                    <a:pt x="483" y="391"/>
                  </a:cubicBezTo>
                  <a:cubicBezTo>
                    <a:pt x="524" y="445"/>
                    <a:pt x="549" y="479"/>
                    <a:pt x="559" y="493"/>
                  </a:cubicBezTo>
                  <a:cubicBezTo>
                    <a:pt x="569" y="507"/>
                    <a:pt x="587" y="540"/>
                    <a:pt x="612" y="592"/>
                  </a:cubicBezTo>
                  <a:cubicBezTo>
                    <a:pt x="592" y="650"/>
                    <a:pt x="592" y="650"/>
                    <a:pt x="592" y="650"/>
                  </a:cubicBezTo>
                  <a:cubicBezTo>
                    <a:pt x="578" y="690"/>
                    <a:pt x="559" y="730"/>
                    <a:pt x="536" y="770"/>
                  </a:cubicBezTo>
                  <a:cubicBezTo>
                    <a:pt x="512" y="810"/>
                    <a:pt x="478" y="851"/>
                    <a:pt x="435" y="895"/>
                  </a:cubicBezTo>
                  <a:cubicBezTo>
                    <a:pt x="478" y="920"/>
                    <a:pt x="506" y="939"/>
                    <a:pt x="520" y="950"/>
                  </a:cubicBezTo>
                  <a:cubicBezTo>
                    <a:pt x="533" y="961"/>
                    <a:pt x="548" y="975"/>
                    <a:pt x="565" y="990"/>
                  </a:cubicBezTo>
                  <a:cubicBezTo>
                    <a:pt x="588" y="963"/>
                    <a:pt x="608" y="938"/>
                    <a:pt x="622" y="915"/>
                  </a:cubicBezTo>
                  <a:cubicBezTo>
                    <a:pt x="637" y="893"/>
                    <a:pt x="666" y="841"/>
                    <a:pt x="710" y="760"/>
                  </a:cubicBezTo>
                  <a:cubicBezTo>
                    <a:pt x="745" y="835"/>
                    <a:pt x="745" y="835"/>
                    <a:pt x="745" y="835"/>
                  </a:cubicBezTo>
                  <a:cubicBezTo>
                    <a:pt x="748" y="841"/>
                    <a:pt x="756" y="864"/>
                    <a:pt x="769" y="903"/>
                  </a:cubicBezTo>
                  <a:cubicBezTo>
                    <a:pt x="813" y="856"/>
                    <a:pt x="853" y="817"/>
                    <a:pt x="890" y="787"/>
                  </a:cubicBezTo>
                  <a:cubicBezTo>
                    <a:pt x="867" y="743"/>
                    <a:pt x="867" y="743"/>
                    <a:pt x="867" y="743"/>
                  </a:cubicBezTo>
                  <a:cubicBezTo>
                    <a:pt x="866" y="739"/>
                    <a:pt x="834" y="682"/>
                    <a:pt x="773" y="571"/>
                  </a:cubicBezTo>
                  <a:cubicBezTo>
                    <a:pt x="790" y="486"/>
                    <a:pt x="790" y="486"/>
                    <a:pt x="790" y="486"/>
                  </a:cubicBezTo>
                  <a:cubicBezTo>
                    <a:pt x="797" y="454"/>
                    <a:pt x="805" y="412"/>
                    <a:pt x="813" y="359"/>
                  </a:cubicBezTo>
                  <a:cubicBezTo>
                    <a:pt x="825" y="277"/>
                    <a:pt x="825" y="277"/>
                    <a:pt x="825" y="277"/>
                  </a:cubicBezTo>
                  <a:cubicBezTo>
                    <a:pt x="826" y="268"/>
                    <a:pt x="828" y="254"/>
                    <a:pt x="831" y="236"/>
                  </a:cubicBezTo>
                  <a:cubicBezTo>
                    <a:pt x="779" y="232"/>
                    <a:pt x="726" y="225"/>
                    <a:pt x="672" y="213"/>
                  </a:cubicBezTo>
                  <a:cubicBezTo>
                    <a:pt x="672" y="257"/>
                    <a:pt x="672" y="257"/>
                    <a:pt x="672" y="257"/>
                  </a:cubicBezTo>
                  <a:cubicBezTo>
                    <a:pt x="672" y="279"/>
                    <a:pt x="668" y="324"/>
                    <a:pt x="659" y="391"/>
                  </a:cubicBezTo>
                  <a:cubicBezTo>
                    <a:pt x="636" y="359"/>
                    <a:pt x="616" y="329"/>
                    <a:pt x="597" y="303"/>
                  </a:cubicBezTo>
                  <a:cubicBezTo>
                    <a:pt x="569" y="330"/>
                    <a:pt x="569" y="330"/>
                    <a:pt x="569" y="330"/>
                  </a:cubicBezTo>
                  <a:cubicBezTo>
                    <a:pt x="553" y="345"/>
                    <a:pt x="526" y="362"/>
                    <a:pt x="486" y="381"/>
                  </a:cubicBezTo>
                  <a:cubicBezTo>
                    <a:pt x="500" y="310"/>
                    <a:pt x="500" y="310"/>
                    <a:pt x="500" y="310"/>
                  </a:cubicBezTo>
                  <a:cubicBezTo>
                    <a:pt x="500" y="308"/>
                    <a:pt x="501" y="297"/>
                    <a:pt x="504" y="275"/>
                  </a:cubicBezTo>
                  <a:cubicBezTo>
                    <a:pt x="508" y="254"/>
                    <a:pt x="511" y="236"/>
                    <a:pt x="514" y="221"/>
                  </a:cubicBezTo>
                  <a:cubicBezTo>
                    <a:pt x="452" y="215"/>
                    <a:pt x="399" y="205"/>
                    <a:pt x="357" y="191"/>
                  </a:cubicBezTo>
                  <a:cubicBezTo>
                    <a:pt x="355" y="246"/>
                    <a:pt x="355" y="246"/>
                    <a:pt x="355" y="246"/>
                  </a:cubicBezTo>
                  <a:cubicBezTo>
                    <a:pt x="354" y="270"/>
                    <a:pt x="352" y="292"/>
                    <a:pt x="349" y="312"/>
                  </a:cubicBezTo>
                  <a:cubicBezTo>
                    <a:pt x="347" y="333"/>
                    <a:pt x="344" y="355"/>
                    <a:pt x="338" y="378"/>
                  </a:cubicBezTo>
                  <a:cubicBezTo>
                    <a:pt x="313" y="340"/>
                    <a:pt x="290" y="306"/>
                    <a:pt x="271" y="274"/>
                  </a:cubicBezTo>
                  <a:cubicBezTo>
                    <a:pt x="238" y="303"/>
                    <a:pt x="215" y="321"/>
                    <a:pt x="203" y="328"/>
                  </a:cubicBezTo>
                  <a:cubicBezTo>
                    <a:pt x="190" y="334"/>
                    <a:pt x="178" y="340"/>
                    <a:pt x="166" y="346"/>
                  </a:cubicBezTo>
                  <a:cubicBezTo>
                    <a:pt x="166" y="160"/>
                    <a:pt x="166" y="160"/>
                    <a:pt x="166" y="160"/>
                  </a:cubicBezTo>
                  <a:cubicBezTo>
                    <a:pt x="893" y="160"/>
                    <a:pt x="893" y="160"/>
                    <a:pt x="893" y="160"/>
                  </a:cubicBezTo>
                  <a:cubicBezTo>
                    <a:pt x="893" y="959"/>
                    <a:pt x="893" y="959"/>
                    <a:pt x="893" y="959"/>
                  </a:cubicBezTo>
                  <a:cubicBezTo>
                    <a:pt x="893" y="975"/>
                    <a:pt x="890" y="987"/>
                    <a:pt x="884" y="997"/>
                  </a:cubicBezTo>
                  <a:cubicBezTo>
                    <a:pt x="878" y="1006"/>
                    <a:pt x="859" y="1010"/>
                    <a:pt x="827" y="1009"/>
                  </a:cubicBezTo>
                  <a:cubicBezTo>
                    <a:pt x="800" y="1008"/>
                    <a:pt x="772" y="1006"/>
                    <a:pt x="741" y="1001"/>
                  </a:cubicBezTo>
                  <a:cubicBezTo>
                    <a:pt x="761" y="1045"/>
                    <a:pt x="761" y="1045"/>
                    <a:pt x="761" y="1045"/>
                  </a:cubicBezTo>
                  <a:cubicBezTo>
                    <a:pt x="779" y="1086"/>
                    <a:pt x="789" y="1118"/>
                    <a:pt x="791" y="1140"/>
                  </a:cubicBezTo>
                  <a:cubicBezTo>
                    <a:pt x="794" y="1161"/>
                    <a:pt x="796" y="1179"/>
                    <a:pt x="797" y="1191"/>
                  </a:cubicBezTo>
                  <a:cubicBezTo>
                    <a:pt x="879" y="1186"/>
                    <a:pt x="938" y="1176"/>
                    <a:pt x="975" y="1162"/>
                  </a:cubicBezTo>
                  <a:cubicBezTo>
                    <a:pt x="1012" y="1149"/>
                    <a:pt x="1033" y="1130"/>
                    <a:pt x="1039" y="1105"/>
                  </a:cubicBezTo>
                  <a:cubicBezTo>
                    <a:pt x="1046" y="1081"/>
                    <a:pt x="1048" y="1055"/>
                    <a:pt x="1048" y="1027"/>
                  </a:cubicBezTo>
                  <a:cubicBezTo>
                    <a:pt x="1048" y="165"/>
                    <a:pt x="1048" y="165"/>
                    <a:pt x="1048" y="165"/>
                  </a:cubicBezTo>
                  <a:cubicBezTo>
                    <a:pt x="1052" y="0"/>
                    <a:pt x="1052" y="0"/>
                    <a:pt x="1052" y="0"/>
                  </a:cubicBezTo>
                  <a:cubicBezTo>
                    <a:pt x="898" y="5"/>
                    <a:pt x="898" y="5"/>
                    <a:pt x="898" y="5"/>
                  </a:cubicBezTo>
                  <a:cubicBezTo>
                    <a:pt x="157" y="5"/>
                    <a:pt x="157" y="5"/>
                    <a:pt x="157" y="5"/>
                  </a:cubicBezTo>
                  <a:cubicBezTo>
                    <a:pt x="0" y="0"/>
                    <a:pt x="0" y="0"/>
                    <a:pt x="0" y="0"/>
                  </a:cubicBezTo>
                  <a:cubicBezTo>
                    <a:pt x="4" y="165"/>
                    <a:pt x="4" y="165"/>
                    <a:pt x="4" y="165"/>
                  </a:cubicBezTo>
                  <a:cubicBezTo>
                    <a:pt x="4" y="977"/>
                    <a:pt x="4" y="977"/>
                    <a:pt x="4" y="977"/>
                  </a:cubicBezTo>
                  <a:cubicBezTo>
                    <a:pt x="0" y="1156"/>
                    <a:pt x="0" y="1156"/>
                    <a:pt x="0" y="1156"/>
                  </a:cubicBezTo>
                  <a:lnTo>
                    <a:pt x="169" y="1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66" name="矩形 65"/>
          <p:cNvSpPr/>
          <p:nvPr/>
        </p:nvSpPr>
        <p:spPr>
          <a:xfrm>
            <a:off x="450981" y="214730"/>
            <a:ext cx="3057247" cy="523220"/>
          </a:xfrm>
          <a:prstGeom prst="rect">
            <a:avLst/>
          </a:prstGeom>
        </p:spPr>
        <p:txBody>
          <a:bodyPr wrap="none">
            <a:spAutoFit/>
          </a:bodyPr>
          <a:lstStyle/>
          <a:p>
            <a:r>
              <a:rPr lang="zh-CN" altLang="en-US" sz="2800" dirty="0">
                <a:solidFill>
                  <a:srgbClr val="03816F"/>
                </a:solidFill>
                <a:latin typeface="方正粗宋简体" panose="03000509000000000000" pitchFamily="65" charset="-122"/>
                <a:ea typeface="方正粗宋简体" panose="03000509000000000000" pitchFamily="65" charset="-122"/>
              </a:rPr>
              <a:t>六、备用图标图表</a:t>
            </a:r>
          </a:p>
        </p:txBody>
      </p:sp>
      <p:sp>
        <p:nvSpPr>
          <p:cNvPr id="99" name="Freeform 6"/>
          <p:cNvSpPr/>
          <p:nvPr/>
        </p:nvSpPr>
        <p:spPr>
          <a:xfrm>
            <a:off x="1490663" y="2024063"/>
            <a:ext cx="2433637" cy="4057650"/>
          </a:xfrm>
          <a:custGeom>
            <a:avLst/>
            <a:gdLst/>
            <a:ahLst/>
            <a:cxnLst>
              <a:cxn ang="0">
                <a:pos x="848300675" y="10801117"/>
              </a:cxn>
              <a:cxn ang="0">
                <a:pos x="1470074864" y="696893591"/>
              </a:cxn>
              <a:cxn ang="0">
                <a:pos x="1376550176" y="1056141503"/>
              </a:cxn>
              <a:cxn ang="0">
                <a:pos x="1233208321" y="1309728311"/>
              </a:cxn>
              <a:cxn ang="0">
                <a:pos x="1144383659" y="1604171077"/>
              </a:cxn>
              <a:cxn ang="0">
                <a:pos x="1071538308" y="1783089936"/>
              </a:cxn>
              <a:cxn ang="0">
                <a:pos x="1041459696" y="1858226653"/>
              </a:cxn>
              <a:cxn ang="0">
                <a:pos x="1047569341" y="1912231459"/>
              </a:cxn>
              <a:cxn ang="0">
                <a:pos x="1049918966" y="1956374242"/>
              </a:cxn>
              <a:cxn ang="0">
                <a:pos x="1046159722" y="1997699747"/>
              </a:cxn>
              <a:cxn ang="0">
                <a:pos x="1048039733" y="2040903437"/>
              </a:cxn>
              <a:cxn ang="0">
                <a:pos x="1049449352" y="2082698488"/>
              </a:cxn>
              <a:cxn ang="0">
                <a:pos x="1049918966" y="2123553669"/>
              </a:cxn>
              <a:cxn ang="0">
                <a:pos x="1047099727" y="2147483647"/>
              </a:cxn>
              <a:cxn ang="0">
                <a:pos x="1041930087" y="2147483647"/>
              </a:cxn>
              <a:cxn ang="0">
                <a:pos x="1031120416" y="2147483647"/>
              </a:cxn>
              <a:cxn ang="0">
                <a:pos x="846891056" y="2147483647"/>
              </a:cxn>
              <a:cxn ang="0">
                <a:pos x="625063819" y="2147483647"/>
              </a:cxn>
              <a:cxn ang="0">
                <a:pos x="440834458" y="2147483647"/>
              </a:cxn>
              <a:cxn ang="0">
                <a:pos x="430024787" y="2147483647"/>
              </a:cxn>
              <a:cxn ang="0">
                <a:pos x="425325538" y="2147483647"/>
              </a:cxn>
              <a:cxn ang="0">
                <a:pos x="422035909" y="2123553669"/>
              </a:cxn>
              <a:cxn ang="0">
                <a:pos x="422505523" y="2082698488"/>
              </a:cxn>
              <a:cxn ang="0">
                <a:pos x="423915142" y="2040903437"/>
              </a:cxn>
              <a:cxn ang="0">
                <a:pos x="425795152" y="1997699747"/>
              </a:cxn>
              <a:cxn ang="0">
                <a:pos x="422035909" y="1956374242"/>
              </a:cxn>
              <a:cxn ang="0">
                <a:pos x="424385533" y="1912231459"/>
              </a:cxn>
              <a:cxn ang="0">
                <a:pos x="430495178" y="1858226653"/>
              </a:cxn>
              <a:cxn ang="0">
                <a:pos x="400416566" y="1783089936"/>
              </a:cxn>
              <a:cxn ang="0">
                <a:pos x="327571215" y="1604171077"/>
              </a:cxn>
              <a:cxn ang="0">
                <a:pos x="238746553" y="1309728311"/>
              </a:cxn>
              <a:cxn ang="0">
                <a:pos x="95404699" y="1056141503"/>
              </a:cxn>
              <a:cxn ang="0">
                <a:pos x="1880010" y="696893591"/>
              </a:cxn>
              <a:cxn ang="0">
                <a:pos x="641983135" y="8452609"/>
              </a:cxn>
              <a:cxn ang="0">
                <a:pos x="848300675" y="10331571"/>
              </a:cxn>
              <a:cxn ang="0">
                <a:pos x="848300675" y="10801117"/>
              </a:cxn>
            </a:cxnLst>
            <a:rect l="0" t="0" r="0" b="0"/>
            <a:pathLst>
              <a:path w="3132" h="5219">
                <a:moveTo>
                  <a:pt x="1805" y="23"/>
                </a:moveTo>
                <a:cubicBezTo>
                  <a:pt x="2506" y="125"/>
                  <a:pt x="3107" y="716"/>
                  <a:pt x="3128" y="1484"/>
                </a:cubicBezTo>
                <a:cubicBezTo>
                  <a:pt x="3132" y="1790"/>
                  <a:pt x="3040" y="2037"/>
                  <a:pt x="2929" y="2249"/>
                </a:cubicBezTo>
                <a:cubicBezTo>
                  <a:pt x="2829" y="2400"/>
                  <a:pt x="2701" y="2656"/>
                  <a:pt x="2624" y="2789"/>
                </a:cubicBezTo>
                <a:cubicBezTo>
                  <a:pt x="2491" y="3023"/>
                  <a:pt x="2449" y="3204"/>
                  <a:pt x="2435" y="3416"/>
                </a:cubicBezTo>
                <a:cubicBezTo>
                  <a:pt x="2435" y="3574"/>
                  <a:pt x="2395" y="3708"/>
                  <a:pt x="2280" y="3797"/>
                </a:cubicBezTo>
                <a:cubicBezTo>
                  <a:pt x="2209" y="3842"/>
                  <a:pt x="2175" y="3898"/>
                  <a:pt x="2216" y="3957"/>
                </a:cubicBezTo>
                <a:cubicBezTo>
                  <a:pt x="2256" y="3998"/>
                  <a:pt x="2270" y="4037"/>
                  <a:pt x="2229" y="4072"/>
                </a:cubicBezTo>
                <a:cubicBezTo>
                  <a:pt x="2176" y="4109"/>
                  <a:pt x="2197" y="4138"/>
                  <a:pt x="2234" y="4166"/>
                </a:cubicBezTo>
                <a:cubicBezTo>
                  <a:pt x="2288" y="4207"/>
                  <a:pt x="2270" y="4233"/>
                  <a:pt x="2226" y="4254"/>
                </a:cubicBezTo>
                <a:cubicBezTo>
                  <a:pt x="2163" y="4278"/>
                  <a:pt x="2168" y="4319"/>
                  <a:pt x="2230" y="4346"/>
                </a:cubicBezTo>
                <a:cubicBezTo>
                  <a:pt x="2306" y="4376"/>
                  <a:pt x="2298" y="4406"/>
                  <a:pt x="2233" y="4435"/>
                </a:cubicBezTo>
                <a:cubicBezTo>
                  <a:pt x="2160" y="4461"/>
                  <a:pt x="2176" y="4491"/>
                  <a:pt x="2234" y="4522"/>
                </a:cubicBezTo>
                <a:cubicBezTo>
                  <a:pt x="2293" y="4555"/>
                  <a:pt x="2280" y="4587"/>
                  <a:pt x="2228" y="4620"/>
                </a:cubicBezTo>
                <a:cubicBezTo>
                  <a:pt x="2173" y="4652"/>
                  <a:pt x="2188" y="4676"/>
                  <a:pt x="2217" y="4698"/>
                </a:cubicBezTo>
                <a:cubicBezTo>
                  <a:pt x="2266" y="4737"/>
                  <a:pt x="2231" y="4782"/>
                  <a:pt x="2194" y="4820"/>
                </a:cubicBezTo>
                <a:cubicBezTo>
                  <a:pt x="2066" y="4955"/>
                  <a:pt x="1935" y="5073"/>
                  <a:pt x="1802" y="5178"/>
                </a:cubicBezTo>
                <a:cubicBezTo>
                  <a:pt x="1693" y="5216"/>
                  <a:pt x="1465" y="5219"/>
                  <a:pt x="1330" y="5178"/>
                </a:cubicBezTo>
                <a:cubicBezTo>
                  <a:pt x="1197" y="5073"/>
                  <a:pt x="1066" y="4955"/>
                  <a:pt x="938" y="4820"/>
                </a:cubicBezTo>
                <a:cubicBezTo>
                  <a:pt x="901" y="4782"/>
                  <a:pt x="866" y="4737"/>
                  <a:pt x="915" y="4698"/>
                </a:cubicBezTo>
                <a:cubicBezTo>
                  <a:pt x="944" y="4676"/>
                  <a:pt x="959" y="4652"/>
                  <a:pt x="905" y="4620"/>
                </a:cubicBezTo>
                <a:cubicBezTo>
                  <a:pt x="852" y="4587"/>
                  <a:pt x="839" y="4555"/>
                  <a:pt x="898" y="4522"/>
                </a:cubicBezTo>
                <a:cubicBezTo>
                  <a:pt x="956" y="4491"/>
                  <a:pt x="973" y="4461"/>
                  <a:pt x="899" y="4435"/>
                </a:cubicBezTo>
                <a:cubicBezTo>
                  <a:pt x="834" y="4406"/>
                  <a:pt x="826" y="4376"/>
                  <a:pt x="902" y="4346"/>
                </a:cubicBezTo>
                <a:cubicBezTo>
                  <a:pt x="964" y="4319"/>
                  <a:pt x="969" y="4278"/>
                  <a:pt x="906" y="4254"/>
                </a:cubicBezTo>
                <a:cubicBezTo>
                  <a:pt x="862" y="4233"/>
                  <a:pt x="845" y="4207"/>
                  <a:pt x="898" y="4166"/>
                </a:cubicBezTo>
                <a:cubicBezTo>
                  <a:pt x="935" y="4138"/>
                  <a:pt x="956" y="4109"/>
                  <a:pt x="903" y="4072"/>
                </a:cubicBezTo>
                <a:cubicBezTo>
                  <a:pt x="862" y="4037"/>
                  <a:pt x="877" y="3998"/>
                  <a:pt x="916" y="3957"/>
                </a:cubicBezTo>
                <a:cubicBezTo>
                  <a:pt x="957" y="3898"/>
                  <a:pt x="923" y="3842"/>
                  <a:pt x="852" y="3797"/>
                </a:cubicBezTo>
                <a:cubicBezTo>
                  <a:pt x="737" y="3708"/>
                  <a:pt x="697" y="3574"/>
                  <a:pt x="697" y="3416"/>
                </a:cubicBezTo>
                <a:cubicBezTo>
                  <a:pt x="683" y="3204"/>
                  <a:pt x="641" y="3023"/>
                  <a:pt x="508" y="2789"/>
                </a:cubicBezTo>
                <a:cubicBezTo>
                  <a:pt x="431" y="2656"/>
                  <a:pt x="303" y="2400"/>
                  <a:pt x="203" y="2249"/>
                </a:cubicBezTo>
                <a:cubicBezTo>
                  <a:pt x="92" y="2037"/>
                  <a:pt x="0" y="1790"/>
                  <a:pt x="4" y="1484"/>
                </a:cubicBezTo>
                <a:cubicBezTo>
                  <a:pt x="25" y="702"/>
                  <a:pt x="649" y="103"/>
                  <a:pt x="1366" y="18"/>
                </a:cubicBezTo>
                <a:cubicBezTo>
                  <a:pt x="1502" y="3"/>
                  <a:pt x="1665" y="0"/>
                  <a:pt x="1805" y="22"/>
                </a:cubicBezTo>
                <a:lnTo>
                  <a:pt x="1805" y="23"/>
                </a:lnTo>
                <a:close/>
              </a:path>
            </a:pathLst>
          </a:custGeom>
          <a:solidFill>
            <a:srgbClr val="72B332"/>
          </a:solidFill>
          <a:ln w="9525">
            <a:noFill/>
          </a:ln>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C4261D"/>
              </a:solidFill>
              <a:effectLst/>
              <a:uLnTx/>
              <a:uFillTx/>
              <a:latin typeface="Arial" panose="020B0604020202020204" pitchFamily="34" charset="0"/>
              <a:ea typeface="宋体" panose="02010600030101010101" pitchFamily="2" charset="-122"/>
            </a:endParaRPr>
          </a:p>
        </p:txBody>
      </p:sp>
      <p:sp>
        <p:nvSpPr>
          <p:cNvPr id="100" name="Freeform 6"/>
          <p:cNvSpPr/>
          <p:nvPr/>
        </p:nvSpPr>
        <p:spPr>
          <a:xfrm>
            <a:off x="4721225" y="1268413"/>
            <a:ext cx="2889250" cy="4813300"/>
          </a:xfrm>
          <a:custGeom>
            <a:avLst/>
            <a:gdLst/>
            <a:ahLst/>
            <a:cxnLst>
              <a:cxn ang="0">
                <a:pos x="1006314550" y="12813053"/>
              </a:cxn>
              <a:cxn ang="0">
                <a:pos x="1743907284" y="826704723"/>
              </a:cxn>
              <a:cxn ang="0">
                <a:pos x="1632961652" y="1252870138"/>
              </a:cxn>
              <a:cxn ang="0">
                <a:pos x="1462919356" y="1553692838"/>
              </a:cxn>
              <a:cxn ang="0">
                <a:pos x="1357549229" y="1902981780"/>
              </a:cxn>
              <a:cxn ang="0">
                <a:pos x="1271134897" y="2115228052"/>
              </a:cxn>
              <a:cxn ang="0">
                <a:pos x="1235453510" y="2147483647"/>
              </a:cxn>
              <a:cxn ang="0">
                <a:pos x="1242701205" y="2147483647"/>
              </a:cxn>
              <a:cxn ang="0">
                <a:pos x="1245488496" y="2147483647"/>
              </a:cxn>
              <a:cxn ang="0">
                <a:pos x="1241029015" y="2147483647"/>
              </a:cxn>
              <a:cxn ang="0">
                <a:pos x="1243259217" y="2147483647"/>
              </a:cxn>
              <a:cxn ang="0">
                <a:pos x="1244931407" y="2147483647"/>
              </a:cxn>
              <a:cxn ang="0">
                <a:pos x="1245488496" y="2147483647"/>
              </a:cxn>
              <a:cxn ang="0">
                <a:pos x="1242144116" y="2147483647"/>
              </a:cxn>
              <a:cxn ang="0">
                <a:pos x="1236011521" y="2147483647"/>
              </a:cxn>
              <a:cxn ang="0">
                <a:pos x="1223188321" y="2147483647"/>
              </a:cxn>
              <a:cxn ang="0">
                <a:pos x="1004642360" y="2147483647"/>
              </a:cxn>
              <a:cxn ang="0">
                <a:pos x="741495126" y="2147483647"/>
              </a:cxn>
              <a:cxn ang="0">
                <a:pos x="522949165" y="2147483647"/>
              </a:cxn>
              <a:cxn ang="0">
                <a:pos x="510125965" y="2147483647"/>
              </a:cxn>
              <a:cxn ang="0">
                <a:pos x="504551382" y="2147483647"/>
              </a:cxn>
              <a:cxn ang="0">
                <a:pos x="500648990" y="2147483647"/>
              </a:cxn>
              <a:cxn ang="0">
                <a:pos x="501206079" y="2147483647"/>
              </a:cxn>
              <a:cxn ang="0">
                <a:pos x="502878269" y="2147483647"/>
              </a:cxn>
              <a:cxn ang="0">
                <a:pos x="505108471" y="2147483647"/>
              </a:cxn>
              <a:cxn ang="0">
                <a:pos x="500648990" y="2147483647"/>
              </a:cxn>
              <a:cxn ang="0">
                <a:pos x="503436281" y="2147483647"/>
              </a:cxn>
              <a:cxn ang="0">
                <a:pos x="510683976" y="2147483647"/>
              </a:cxn>
              <a:cxn ang="0">
                <a:pos x="475002589" y="2115228052"/>
              </a:cxn>
              <a:cxn ang="0">
                <a:pos x="388588257" y="1902981780"/>
              </a:cxn>
              <a:cxn ang="0">
                <a:pos x="283218130" y="1553692838"/>
              </a:cxn>
              <a:cxn ang="0">
                <a:pos x="113175834" y="1252870138"/>
              </a:cxn>
              <a:cxn ang="0">
                <a:pos x="2230202" y="826704723"/>
              </a:cxn>
              <a:cxn ang="0">
                <a:pos x="761566022" y="10027085"/>
              </a:cxn>
              <a:cxn ang="0">
                <a:pos x="1006314550" y="12256044"/>
              </a:cxn>
              <a:cxn ang="0">
                <a:pos x="1006314550" y="12813053"/>
              </a:cxn>
            </a:cxnLst>
            <a:rect l="0" t="0" r="0" b="0"/>
            <a:pathLst>
              <a:path w="3132" h="5219">
                <a:moveTo>
                  <a:pt x="1805" y="23"/>
                </a:moveTo>
                <a:cubicBezTo>
                  <a:pt x="2506" y="125"/>
                  <a:pt x="3107" y="716"/>
                  <a:pt x="3128" y="1484"/>
                </a:cubicBezTo>
                <a:cubicBezTo>
                  <a:pt x="3132" y="1790"/>
                  <a:pt x="3040" y="2037"/>
                  <a:pt x="2929" y="2249"/>
                </a:cubicBezTo>
                <a:cubicBezTo>
                  <a:pt x="2829" y="2400"/>
                  <a:pt x="2701" y="2656"/>
                  <a:pt x="2624" y="2789"/>
                </a:cubicBezTo>
                <a:cubicBezTo>
                  <a:pt x="2491" y="3023"/>
                  <a:pt x="2449" y="3204"/>
                  <a:pt x="2435" y="3416"/>
                </a:cubicBezTo>
                <a:cubicBezTo>
                  <a:pt x="2435" y="3574"/>
                  <a:pt x="2395" y="3708"/>
                  <a:pt x="2280" y="3797"/>
                </a:cubicBezTo>
                <a:cubicBezTo>
                  <a:pt x="2209" y="3842"/>
                  <a:pt x="2175" y="3898"/>
                  <a:pt x="2216" y="3957"/>
                </a:cubicBezTo>
                <a:cubicBezTo>
                  <a:pt x="2256" y="3998"/>
                  <a:pt x="2270" y="4037"/>
                  <a:pt x="2229" y="4072"/>
                </a:cubicBezTo>
                <a:cubicBezTo>
                  <a:pt x="2176" y="4109"/>
                  <a:pt x="2197" y="4138"/>
                  <a:pt x="2234" y="4166"/>
                </a:cubicBezTo>
                <a:cubicBezTo>
                  <a:pt x="2288" y="4207"/>
                  <a:pt x="2270" y="4233"/>
                  <a:pt x="2226" y="4254"/>
                </a:cubicBezTo>
                <a:cubicBezTo>
                  <a:pt x="2163" y="4278"/>
                  <a:pt x="2168" y="4319"/>
                  <a:pt x="2230" y="4346"/>
                </a:cubicBezTo>
                <a:cubicBezTo>
                  <a:pt x="2306" y="4376"/>
                  <a:pt x="2298" y="4406"/>
                  <a:pt x="2233" y="4435"/>
                </a:cubicBezTo>
                <a:cubicBezTo>
                  <a:pt x="2160" y="4461"/>
                  <a:pt x="2176" y="4491"/>
                  <a:pt x="2234" y="4522"/>
                </a:cubicBezTo>
                <a:cubicBezTo>
                  <a:pt x="2293" y="4555"/>
                  <a:pt x="2280" y="4587"/>
                  <a:pt x="2228" y="4620"/>
                </a:cubicBezTo>
                <a:cubicBezTo>
                  <a:pt x="2173" y="4652"/>
                  <a:pt x="2188" y="4676"/>
                  <a:pt x="2217" y="4698"/>
                </a:cubicBezTo>
                <a:cubicBezTo>
                  <a:pt x="2266" y="4737"/>
                  <a:pt x="2231" y="4782"/>
                  <a:pt x="2194" y="4820"/>
                </a:cubicBezTo>
                <a:cubicBezTo>
                  <a:pt x="2066" y="4955"/>
                  <a:pt x="1935" y="5073"/>
                  <a:pt x="1802" y="5178"/>
                </a:cubicBezTo>
                <a:cubicBezTo>
                  <a:pt x="1693" y="5216"/>
                  <a:pt x="1465" y="5219"/>
                  <a:pt x="1330" y="5178"/>
                </a:cubicBezTo>
                <a:cubicBezTo>
                  <a:pt x="1197" y="5073"/>
                  <a:pt x="1066" y="4955"/>
                  <a:pt x="938" y="4820"/>
                </a:cubicBezTo>
                <a:cubicBezTo>
                  <a:pt x="901" y="4782"/>
                  <a:pt x="866" y="4737"/>
                  <a:pt x="915" y="4698"/>
                </a:cubicBezTo>
                <a:cubicBezTo>
                  <a:pt x="944" y="4676"/>
                  <a:pt x="959" y="4652"/>
                  <a:pt x="905" y="4620"/>
                </a:cubicBezTo>
                <a:cubicBezTo>
                  <a:pt x="852" y="4587"/>
                  <a:pt x="839" y="4555"/>
                  <a:pt x="898" y="4522"/>
                </a:cubicBezTo>
                <a:cubicBezTo>
                  <a:pt x="956" y="4491"/>
                  <a:pt x="973" y="4461"/>
                  <a:pt x="899" y="4435"/>
                </a:cubicBezTo>
                <a:cubicBezTo>
                  <a:pt x="834" y="4406"/>
                  <a:pt x="826" y="4376"/>
                  <a:pt x="902" y="4346"/>
                </a:cubicBezTo>
                <a:cubicBezTo>
                  <a:pt x="964" y="4319"/>
                  <a:pt x="969" y="4278"/>
                  <a:pt x="906" y="4254"/>
                </a:cubicBezTo>
                <a:cubicBezTo>
                  <a:pt x="862" y="4233"/>
                  <a:pt x="845" y="4207"/>
                  <a:pt x="898" y="4166"/>
                </a:cubicBezTo>
                <a:cubicBezTo>
                  <a:pt x="935" y="4138"/>
                  <a:pt x="956" y="4109"/>
                  <a:pt x="903" y="4072"/>
                </a:cubicBezTo>
                <a:cubicBezTo>
                  <a:pt x="862" y="4037"/>
                  <a:pt x="877" y="3998"/>
                  <a:pt x="916" y="3957"/>
                </a:cubicBezTo>
                <a:cubicBezTo>
                  <a:pt x="957" y="3898"/>
                  <a:pt x="923" y="3842"/>
                  <a:pt x="852" y="3797"/>
                </a:cubicBezTo>
                <a:cubicBezTo>
                  <a:pt x="737" y="3708"/>
                  <a:pt x="697" y="3574"/>
                  <a:pt x="697" y="3416"/>
                </a:cubicBezTo>
                <a:cubicBezTo>
                  <a:pt x="683" y="3204"/>
                  <a:pt x="641" y="3023"/>
                  <a:pt x="508" y="2789"/>
                </a:cubicBezTo>
                <a:cubicBezTo>
                  <a:pt x="431" y="2656"/>
                  <a:pt x="303" y="2400"/>
                  <a:pt x="203" y="2249"/>
                </a:cubicBezTo>
                <a:cubicBezTo>
                  <a:pt x="92" y="2037"/>
                  <a:pt x="0" y="1790"/>
                  <a:pt x="4" y="1484"/>
                </a:cubicBezTo>
                <a:cubicBezTo>
                  <a:pt x="25" y="702"/>
                  <a:pt x="649" y="103"/>
                  <a:pt x="1366" y="18"/>
                </a:cubicBezTo>
                <a:cubicBezTo>
                  <a:pt x="1502" y="3"/>
                  <a:pt x="1665" y="0"/>
                  <a:pt x="1805" y="22"/>
                </a:cubicBezTo>
                <a:lnTo>
                  <a:pt x="1805" y="23"/>
                </a:lnTo>
                <a:close/>
              </a:path>
            </a:pathLst>
          </a:custGeom>
          <a:solidFill>
            <a:srgbClr val="1D4C61"/>
          </a:solidFill>
          <a:ln w="9525">
            <a:noFill/>
          </a:ln>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C4261D"/>
              </a:solidFill>
              <a:effectLst/>
              <a:uLnTx/>
              <a:uFillTx/>
              <a:latin typeface="Arial" panose="020B0604020202020204" pitchFamily="34" charset="0"/>
              <a:ea typeface="宋体" panose="02010600030101010101" pitchFamily="2" charset="-122"/>
            </a:endParaRPr>
          </a:p>
        </p:txBody>
      </p:sp>
      <p:sp>
        <p:nvSpPr>
          <p:cNvPr id="101" name="Freeform 6"/>
          <p:cNvSpPr/>
          <p:nvPr/>
        </p:nvSpPr>
        <p:spPr>
          <a:xfrm>
            <a:off x="8553450" y="2024063"/>
            <a:ext cx="2435225" cy="4057650"/>
          </a:xfrm>
          <a:custGeom>
            <a:avLst/>
            <a:gdLst/>
            <a:ahLst/>
            <a:cxnLst>
              <a:cxn ang="0">
                <a:pos x="848300675" y="10801117"/>
              </a:cxn>
              <a:cxn ang="0">
                <a:pos x="1470074864" y="696893591"/>
              </a:cxn>
              <a:cxn ang="0">
                <a:pos x="1376550176" y="1056141503"/>
              </a:cxn>
              <a:cxn ang="0">
                <a:pos x="1233208321" y="1309728311"/>
              </a:cxn>
              <a:cxn ang="0">
                <a:pos x="1144383659" y="1604171077"/>
              </a:cxn>
              <a:cxn ang="0">
                <a:pos x="1071538308" y="1783089936"/>
              </a:cxn>
              <a:cxn ang="0">
                <a:pos x="1041459696" y="1858226653"/>
              </a:cxn>
              <a:cxn ang="0">
                <a:pos x="1047569341" y="1912231459"/>
              </a:cxn>
              <a:cxn ang="0">
                <a:pos x="1049918966" y="1956374242"/>
              </a:cxn>
              <a:cxn ang="0">
                <a:pos x="1046159722" y="1997699747"/>
              </a:cxn>
              <a:cxn ang="0">
                <a:pos x="1048039733" y="2040903437"/>
              </a:cxn>
              <a:cxn ang="0">
                <a:pos x="1049449352" y="2082698488"/>
              </a:cxn>
              <a:cxn ang="0">
                <a:pos x="1049918966" y="2123553669"/>
              </a:cxn>
              <a:cxn ang="0">
                <a:pos x="1047099727" y="2147483647"/>
              </a:cxn>
              <a:cxn ang="0">
                <a:pos x="1041930087" y="2147483647"/>
              </a:cxn>
              <a:cxn ang="0">
                <a:pos x="1031120416" y="2147483647"/>
              </a:cxn>
              <a:cxn ang="0">
                <a:pos x="846891056" y="2147483647"/>
              </a:cxn>
              <a:cxn ang="0">
                <a:pos x="625063819" y="2147483647"/>
              </a:cxn>
              <a:cxn ang="0">
                <a:pos x="440834458" y="2147483647"/>
              </a:cxn>
              <a:cxn ang="0">
                <a:pos x="430024787" y="2147483647"/>
              </a:cxn>
              <a:cxn ang="0">
                <a:pos x="425325538" y="2147483647"/>
              </a:cxn>
              <a:cxn ang="0">
                <a:pos x="422035909" y="2123553669"/>
              </a:cxn>
              <a:cxn ang="0">
                <a:pos x="422505523" y="2082698488"/>
              </a:cxn>
              <a:cxn ang="0">
                <a:pos x="423915142" y="2040903437"/>
              </a:cxn>
              <a:cxn ang="0">
                <a:pos x="425795152" y="1997699747"/>
              </a:cxn>
              <a:cxn ang="0">
                <a:pos x="422035909" y="1956374242"/>
              </a:cxn>
              <a:cxn ang="0">
                <a:pos x="424385533" y="1912231459"/>
              </a:cxn>
              <a:cxn ang="0">
                <a:pos x="430495178" y="1858226653"/>
              </a:cxn>
              <a:cxn ang="0">
                <a:pos x="400416566" y="1783089936"/>
              </a:cxn>
              <a:cxn ang="0">
                <a:pos x="327571215" y="1604171077"/>
              </a:cxn>
              <a:cxn ang="0">
                <a:pos x="238746553" y="1309728311"/>
              </a:cxn>
              <a:cxn ang="0">
                <a:pos x="95404699" y="1056141503"/>
              </a:cxn>
              <a:cxn ang="0">
                <a:pos x="1880010" y="696893591"/>
              </a:cxn>
              <a:cxn ang="0">
                <a:pos x="641983135" y="8452609"/>
              </a:cxn>
              <a:cxn ang="0">
                <a:pos x="848300675" y="10331571"/>
              </a:cxn>
              <a:cxn ang="0">
                <a:pos x="848300675" y="10801117"/>
              </a:cxn>
            </a:cxnLst>
            <a:rect l="0" t="0" r="0" b="0"/>
            <a:pathLst>
              <a:path w="3132" h="5219">
                <a:moveTo>
                  <a:pt x="1805" y="23"/>
                </a:moveTo>
                <a:cubicBezTo>
                  <a:pt x="2506" y="125"/>
                  <a:pt x="3107" y="716"/>
                  <a:pt x="3128" y="1484"/>
                </a:cubicBezTo>
                <a:cubicBezTo>
                  <a:pt x="3132" y="1790"/>
                  <a:pt x="3040" y="2037"/>
                  <a:pt x="2929" y="2249"/>
                </a:cubicBezTo>
                <a:cubicBezTo>
                  <a:pt x="2829" y="2400"/>
                  <a:pt x="2701" y="2656"/>
                  <a:pt x="2624" y="2789"/>
                </a:cubicBezTo>
                <a:cubicBezTo>
                  <a:pt x="2491" y="3023"/>
                  <a:pt x="2449" y="3204"/>
                  <a:pt x="2435" y="3416"/>
                </a:cubicBezTo>
                <a:cubicBezTo>
                  <a:pt x="2435" y="3574"/>
                  <a:pt x="2395" y="3708"/>
                  <a:pt x="2280" y="3797"/>
                </a:cubicBezTo>
                <a:cubicBezTo>
                  <a:pt x="2209" y="3842"/>
                  <a:pt x="2175" y="3898"/>
                  <a:pt x="2216" y="3957"/>
                </a:cubicBezTo>
                <a:cubicBezTo>
                  <a:pt x="2256" y="3998"/>
                  <a:pt x="2270" y="4037"/>
                  <a:pt x="2229" y="4072"/>
                </a:cubicBezTo>
                <a:cubicBezTo>
                  <a:pt x="2176" y="4109"/>
                  <a:pt x="2197" y="4138"/>
                  <a:pt x="2234" y="4166"/>
                </a:cubicBezTo>
                <a:cubicBezTo>
                  <a:pt x="2288" y="4207"/>
                  <a:pt x="2270" y="4233"/>
                  <a:pt x="2226" y="4254"/>
                </a:cubicBezTo>
                <a:cubicBezTo>
                  <a:pt x="2163" y="4278"/>
                  <a:pt x="2168" y="4319"/>
                  <a:pt x="2230" y="4346"/>
                </a:cubicBezTo>
                <a:cubicBezTo>
                  <a:pt x="2306" y="4376"/>
                  <a:pt x="2298" y="4406"/>
                  <a:pt x="2233" y="4435"/>
                </a:cubicBezTo>
                <a:cubicBezTo>
                  <a:pt x="2160" y="4461"/>
                  <a:pt x="2176" y="4491"/>
                  <a:pt x="2234" y="4522"/>
                </a:cubicBezTo>
                <a:cubicBezTo>
                  <a:pt x="2293" y="4555"/>
                  <a:pt x="2280" y="4587"/>
                  <a:pt x="2228" y="4620"/>
                </a:cubicBezTo>
                <a:cubicBezTo>
                  <a:pt x="2173" y="4652"/>
                  <a:pt x="2188" y="4676"/>
                  <a:pt x="2217" y="4698"/>
                </a:cubicBezTo>
                <a:cubicBezTo>
                  <a:pt x="2266" y="4737"/>
                  <a:pt x="2231" y="4782"/>
                  <a:pt x="2194" y="4820"/>
                </a:cubicBezTo>
                <a:cubicBezTo>
                  <a:pt x="2066" y="4955"/>
                  <a:pt x="1935" y="5073"/>
                  <a:pt x="1802" y="5178"/>
                </a:cubicBezTo>
                <a:cubicBezTo>
                  <a:pt x="1693" y="5216"/>
                  <a:pt x="1465" y="5219"/>
                  <a:pt x="1330" y="5178"/>
                </a:cubicBezTo>
                <a:cubicBezTo>
                  <a:pt x="1197" y="5073"/>
                  <a:pt x="1066" y="4955"/>
                  <a:pt x="938" y="4820"/>
                </a:cubicBezTo>
                <a:cubicBezTo>
                  <a:pt x="901" y="4782"/>
                  <a:pt x="866" y="4737"/>
                  <a:pt x="915" y="4698"/>
                </a:cubicBezTo>
                <a:cubicBezTo>
                  <a:pt x="944" y="4676"/>
                  <a:pt x="959" y="4652"/>
                  <a:pt x="905" y="4620"/>
                </a:cubicBezTo>
                <a:cubicBezTo>
                  <a:pt x="852" y="4587"/>
                  <a:pt x="839" y="4555"/>
                  <a:pt x="898" y="4522"/>
                </a:cubicBezTo>
                <a:cubicBezTo>
                  <a:pt x="956" y="4491"/>
                  <a:pt x="973" y="4461"/>
                  <a:pt x="899" y="4435"/>
                </a:cubicBezTo>
                <a:cubicBezTo>
                  <a:pt x="834" y="4406"/>
                  <a:pt x="826" y="4376"/>
                  <a:pt x="902" y="4346"/>
                </a:cubicBezTo>
                <a:cubicBezTo>
                  <a:pt x="964" y="4319"/>
                  <a:pt x="969" y="4278"/>
                  <a:pt x="906" y="4254"/>
                </a:cubicBezTo>
                <a:cubicBezTo>
                  <a:pt x="862" y="4233"/>
                  <a:pt x="845" y="4207"/>
                  <a:pt x="898" y="4166"/>
                </a:cubicBezTo>
                <a:cubicBezTo>
                  <a:pt x="935" y="4138"/>
                  <a:pt x="956" y="4109"/>
                  <a:pt x="903" y="4072"/>
                </a:cubicBezTo>
                <a:cubicBezTo>
                  <a:pt x="862" y="4037"/>
                  <a:pt x="877" y="3998"/>
                  <a:pt x="916" y="3957"/>
                </a:cubicBezTo>
                <a:cubicBezTo>
                  <a:pt x="957" y="3898"/>
                  <a:pt x="923" y="3842"/>
                  <a:pt x="852" y="3797"/>
                </a:cubicBezTo>
                <a:cubicBezTo>
                  <a:pt x="737" y="3708"/>
                  <a:pt x="697" y="3574"/>
                  <a:pt x="697" y="3416"/>
                </a:cubicBezTo>
                <a:cubicBezTo>
                  <a:pt x="683" y="3204"/>
                  <a:pt x="641" y="3023"/>
                  <a:pt x="508" y="2789"/>
                </a:cubicBezTo>
                <a:cubicBezTo>
                  <a:pt x="431" y="2656"/>
                  <a:pt x="303" y="2400"/>
                  <a:pt x="203" y="2249"/>
                </a:cubicBezTo>
                <a:cubicBezTo>
                  <a:pt x="92" y="2037"/>
                  <a:pt x="0" y="1790"/>
                  <a:pt x="4" y="1484"/>
                </a:cubicBezTo>
                <a:cubicBezTo>
                  <a:pt x="25" y="702"/>
                  <a:pt x="649" y="103"/>
                  <a:pt x="1366" y="18"/>
                </a:cubicBezTo>
                <a:cubicBezTo>
                  <a:pt x="1502" y="3"/>
                  <a:pt x="1665" y="0"/>
                  <a:pt x="1805" y="22"/>
                </a:cubicBezTo>
                <a:lnTo>
                  <a:pt x="1805" y="23"/>
                </a:lnTo>
                <a:close/>
              </a:path>
            </a:pathLst>
          </a:custGeom>
          <a:solidFill>
            <a:srgbClr val="279180"/>
          </a:solidFill>
          <a:ln w="9525">
            <a:noFill/>
          </a:ln>
        </p:spPr>
        <p:txBody>
          <a:bodyPr/>
          <a:lstStyle/>
          <a:p>
            <a:pPr marL="0" marR="0" lvl="0" indent="0" defTabSz="91440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zh-CN" altLang="en-US" sz="1800" b="0" i="0" u="none" strike="noStrike" kern="0" cap="none" spc="0" normalizeH="0" baseline="0" noProof="0">
              <a:ln>
                <a:noFill/>
              </a:ln>
              <a:solidFill>
                <a:srgbClr val="C4261D"/>
              </a:solidFill>
              <a:effectLst/>
              <a:uLnTx/>
              <a:uFillTx/>
              <a:latin typeface="Arial" panose="020B0604020202020204" pitchFamily="34" charset="0"/>
              <a:ea typeface="宋体" panose="02010600030101010101" pitchFamily="2" charset="-122"/>
            </a:endParaRPr>
          </a:p>
        </p:txBody>
      </p:sp>
      <p:sp>
        <p:nvSpPr>
          <p:cNvPr id="102" name="TextBox 7"/>
          <p:cNvSpPr txBox="1"/>
          <p:nvPr/>
        </p:nvSpPr>
        <p:spPr>
          <a:xfrm>
            <a:off x="5264945" y="1963738"/>
            <a:ext cx="1878012" cy="430212"/>
          </a:xfrm>
          <a:prstGeom prst="rect">
            <a:avLst/>
          </a:prstGeom>
          <a:noFill/>
          <a:ln w="9525">
            <a:noFill/>
          </a:ln>
        </p:spPr>
        <p:txBody>
          <a:bodyPr wrap="none">
            <a:spAutoFit/>
          </a:bodyPr>
          <a:lstStyle/>
          <a:p>
            <a:pPr fontAlgn="base">
              <a:spcBef>
                <a:spcPct val="0"/>
              </a:spcBef>
              <a:spcAft>
                <a:spcPct val="0"/>
              </a:spcAft>
              <a:buFont typeface="Arial" panose="020B0604020202020204" pitchFamily="34" charset="0"/>
              <a:buNone/>
            </a:pPr>
            <a:r>
              <a:rPr lang="zh-CN" altLang="en-US" sz="2200" b="1" dirty="0">
                <a:solidFill>
                  <a:srgbClr val="F8F8F8"/>
                </a:solidFill>
                <a:latin typeface="微软雅黑" panose="020B0503020204020204" pitchFamily="2" charset="-122"/>
                <a:ea typeface="微软雅黑" panose="020B0503020204020204" pitchFamily="2" charset="-122"/>
              </a:rPr>
              <a:t>可行性观点一</a:t>
            </a:r>
          </a:p>
        </p:txBody>
      </p:sp>
      <p:sp>
        <p:nvSpPr>
          <p:cNvPr id="103" name="TextBox 8"/>
          <p:cNvSpPr txBox="1"/>
          <p:nvPr/>
        </p:nvSpPr>
        <p:spPr>
          <a:xfrm>
            <a:off x="5072063" y="2286000"/>
            <a:ext cx="2259012" cy="1570038"/>
          </a:xfrm>
          <a:prstGeom prst="rect">
            <a:avLst/>
          </a:prstGeom>
          <a:noFill/>
          <a:ln w="9525">
            <a:noFill/>
          </a:ln>
        </p:spPr>
        <p:txBody>
          <a:bodyPr>
            <a:spAutoFit/>
          </a:bodyPr>
          <a:lstStyle/>
          <a:p>
            <a:pPr fontAlgn="base">
              <a:lnSpc>
                <a:spcPct val="150000"/>
              </a:lnSpc>
              <a:spcBef>
                <a:spcPct val="0"/>
              </a:spcBef>
              <a:spcAft>
                <a:spcPct val="0"/>
              </a:spcAft>
              <a:buFont typeface="Arial" panose="020B0604020202020204" pitchFamily="34" charset="0"/>
              <a:buNone/>
            </a:pPr>
            <a:r>
              <a:rPr lang="zh-CN" altLang="en-US" sz="1600" dirty="0">
                <a:solidFill>
                  <a:srgbClr val="F8F8F8"/>
                </a:solidFill>
                <a:latin typeface="微软雅黑" panose="020B0503020204020204" pitchFamily="2" charset="-122"/>
                <a:ea typeface="微软雅黑" panose="020B0503020204020204" pitchFamily="2" charset="-122"/>
              </a:rPr>
              <a:t>这里输入您的文字这里输入您的文字这里输入您的文字这里输入您的文字这里输入您</a:t>
            </a:r>
          </a:p>
        </p:txBody>
      </p:sp>
      <p:sp>
        <p:nvSpPr>
          <p:cNvPr id="104" name="TextBox 9"/>
          <p:cNvSpPr txBox="1"/>
          <p:nvPr/>
        </p:nvSpPr>
        <p:spPr>
          <a:xfrm>
            <a:off x="1854200" y="2393950"/>
            <a:ext cx="1724025" cy="400050"/>
          </a:xfrm>
          <a:prstGeom prst="rect">
            <a:avLst/>
          </a:prstGeom>
          <a:noFill/>
          <a:ln w="9525">
            <a:noFill/>
          </a:ln>
        </p:spPr>
        <p:txBody>
          <a:bodyPr wrap="none">
            <a:spAutoFit/>
          </a:bodyPr>
          <a:lstStyle/>
          <a:p>
            <a:pPr fontAlgn="base">
              <a:spcBef>
                <a:spcPct val="0"/>
              </a:spcBef>
              <a:spcAft>
                <a:spcPct val="0"/>
              </a:spcAft>
              <a:buFont typeface="Arial" panose="020B0604020202020204" pitchFamily="34" charset="0"/>
              <a:buNone/>
            </a:pPr>
            <a:r>
              <a:rPr lang="zh-CN" altLang="en-US" sz="2000" b="1" dirty="0">
                <a:solidFill>
                  <a:srgbClr val="F8F8F8"/>
                </a:solidFill>
                <a:latin typeface="微软雅黑" panose="020B0503020204020204" pitchFamily="2" charset="-122"/>
                <a:ea typeface="微软雅黑" panose="020B0503020204020204" pitchFamily="2" charset="-122"/>
              </a:rPr>
              <a:t>可行性观点二</a:t>
            </a:r>
          </a:p>
        </p:txBody>
      </p:sp>
      <p:sp>
        <p:nvSpPr>
          <p:cNvPr id="105" name="TextBox 10"/>
          <p:cNvSpPr txBox="1"/>
          <p:nvPr/>
        </p:nvSpPr>
        <p:spPr>
          <a:xfrm>
            <a:off x="1763713" y="2800350"/>
            <a:ext cx="1887537" cy="787400"/>
          </a:xfrm>
          <a:prstGeom prst="rect">
            <a:avLst/>
          </a:prstGeom>
          <a:noFill/>
          <a:ln w="9525">
            <a:noFill/>
          </a:ln>
        </p:spPr>
        <p:txBody>
          <a:bodyPr>
            <a:spAutoFit/>
          </a:bodyPr>
          <a:lstStyle/>
          <a:p>
            <a:pPr fontAlgn="base">
              <a:lnSpc>
                <a:spcPct val="150000"/>
              </a:lnSpc>
              <a:spcBef>
                <a:spcPct val="0"/>
              </a:spcBef>
              <a:spcAft>
                <a:spcPct val="0"/>
              </a:spcAft>
              <a:buFont typeface="Arial" panose="020B0604020202020204" pitchFamily="34" charset="0"/>
              <a:buNone/>
            </a:pPr>
            <a:r>
              <a:rPr lang="zh-CN" altLang="en-US" sz="1600" dirty="0">
                <a:solidFill>
                  <a:srgbClr val="F8F8F8"/>
                </a:solidFill>
                <a:latin typeface="微软雅黑" panose="020B0503020204020204" pitchFamily="2" charset="-122"/>
                <a:ea typeface="微软雅黑" panose="020B0503020204020204" pitchFamily="2" charset="-122"/>
              </a:rPr>
              <a:t>这里输入您的文字这里输入您的文字</a:t>
            </a:r>
          </a:p>
        </p:txBody>
      </p:sp>
      <p:sp>
        <p:nvSpPr>
          <p:cNvPr id="106" name="TextBox 11"/>
          <p:cNvSpPr txBox="1"/>
          <p:nvPr/>
        </p:nvSpPr>
        <p:spPr>
          <a:xfrm>
            <a:off x="8909050" y="2393950"/>
            <a:ext cx="1722438" cy="400050"/>
          </a:xfrm>
          <a:prstGeom prst="rect">
            <a:avLst/>
          </a:prstGeom>
          <a:noFill/>
          <a:ln w="9525">
            <a:noFill/>
          </a:ln>
        </p:spPr>
        <p:txBody>
          <a:bodyPr wrap="none">
            <a:spAutoFit/>
          </a:bodyPr>
          <a:lstStyle/>
          <a:p>
            <a:pPr fontAlgn="base">
              <a:spcBef>
                <a:spcPct val="0"/>
              </a:spcBef>
              <a:spcAft>
                <a:spcPct val="0"/>
              </a:spcAft>
              <a:buFont typeface="Arial" panose="020B0604020202020204" pitchFamily="34" charset="0"/>
              <a:buNone/>
            </a:pPr>
            <a:r>
              <a:rPr lang="zh-CN" altLang="en-US" sz="2000" b="1" dirty="0">
                <a:solidFill>
                  <a:srgbClr val="F8F8F8"/>
                </a:solidFill>
                <a:latin typeface="微软雅黑" panose="020B0503020204020204" pitchFamily="2" charset="-122"/>
                <a:ea typeface="微软雅黑" panose="020B0503020204020204" pitchFamily="2" charset="-122"/>
              </a:rPr>
              <a:t>可行性观点三</a:t>
            </a:r>
          </a:p>
        </p:txBody>
      </p:sp>
      <p:sp>
        <p:nvSpPr>
          <p:cNvPr id="107" name="TextBox 12"/>
          <p:cNvSpPr txBox="1"/>
          <p:nvPr/>
        </p:nvSpPr>
        <p:spPr>
          <a:xfrm>
            <a:off x="8890000" y="2800350"/>
            <a:ext cx="1885950" cy="787400"/>
          </a:xfrm>
          <a:prstGeom prst="rect">
            <a:avLst/>
          </a:prstGeom>
          <a:noFill/>
          <a:ln w="9525">
            <a:noFill/>
          </a:ln>
        </p:spPr>
        <p:txBody>
          <a:bodyPr>
            <a:spAutoFit/>
          </a:bodyPr>
          <a:lstStyle/>
          <a:p>
            <a:pPr fontAlgn="base">
              <a:lnSpc>
                <a:spcPct val="150000"/>
              </a:lnSpc>
              <a:spcBef>
                <a:spcPct val="0"/>
              </a:spcBef>
              <a:spcAft>
                <a:spcPct val="0"/>
              </a:spcAft>
              <a:buFont typeface="Arial" panose="020B0604020202020204" pitchFamily="34" charset="0"/>
              <a:buNone/>
            </a:pPr>
            <a:r>
              <a:rPr lang="zh-CN" altLang="en-US" sz="1600" dirty="0">
                <a:solidFill>
                  <a:srgbClr val="F8F8F8"/>
                </a:solidFill>
                <a:latin typeface="微软雅黑" panose="020B0503020204020204" pitchFamily="2" charset="-122"/>
                <a:ea typeface="微软雅黑" panose="020B0503020204020204" pitchFamily="2" charset="-122"/>
              </a:rPr>
              <a:t>这里输入您的文字这里输入您的文字</a:t>
            </a:r>
          </a:p>
        </p:txBody>
      </p:sp>
      <p:sp>
        <p:nvSpPr>
          <p:cNvPr id="108" name="Freeform 17"/>
          <p:cNvSpPr>
            <a:spLocks noEditPoints="1"/>
          </p:cNvSpPr>
          <p:nvPr/>
        </p:nvSpPr>
        <p:spPr>
          <a:xfrm>
            <a:off x="2359025" y="3824288"/>
            <a:ext cx="715963" cy="688975"/>
          </a:xfrm>
          <a:custGeom>
            <a:avLst/>
            <a:gdLst/>
            <a:ahLst/>
            <a:cxnLst>
              <a:cxn ang="0">
                <a:pos x="272337925" y="324317219"/>
              </a:cxn>
              <a:cxn ang="0">
                <a:pos x="265625359" y="255813169"/>
              </a:cxn>
              <a:cxn ang="0">
                <a:pos x="178362008" y="255333731"/>
              </a:cxn>
              <a:cxn ang="0">
                <a:pos x="166854842" y="310903572"/>
              </a:cxn>
              <a:cxn ang="0">
                <a:pos x="198499704" y="304675874"/>
              </a:cxn>
              <a:cxn ang="0">
                <a:pos x="221993684" y="274495638"/>
              </a:cxn>
              <a:cxn ang="0">
                <a:pos x="244049345" y="297490550"/>
              </a:cxn>
              <a:cxn ang="0">
                <a:pos x="230624214" y="316652457"/>
              </a:cxn>
              <a:cxn ang="0">
                <a:pos x="198020682" y="325275471"/>
              </a:cxn>
              <a:cxn ang="0">
                <a:pos x="199938647" y="352102140"/>
              </a:cxn>
              <a:cxn ang="0">
                <a:pos x="204733247" y="354018018"/>
              </a:cxn>
              <a:cxn ang="0">
                <a:pos x="242611028" y="361682780"/>
              </a:cxn>
              <a:cxn ang="0">
                <a:pos x="243569698" y="398570153"/>
              </a:cxn>
              <a:cxn ang="0">
                <a:pos x="198499704" y="396653650"/>
              </a:cxn>
              <a:cxn ang="0">
                <a:pos x="182677586" y="363120470"/>
              </a:cxn>
              <a:cxn ang="0">
                <a:pos x="152471041" y="369347543"/>
              </a:cxn>
              <a:cxn ang="0">
                <a:pos x="221035014" y="439768096"/>
              </a:cxn>
              <a:cxn ang="0">
                <a:pos x="289598986" y="378449995"/>
              </a:cxn>
              <a:cxn ang="0">
                <a:pos x="390767116" y="247190155"/>
              </a:cxn>
              <a:cxn ang="0">
                <a:pos x="335627649" y="253417853"/>
              </a:cxn>
              <a:cxn ang="0">
                <a:pos x="341861192" y="281202774"/>
              </a:cxn>
              <a:cxn ang="0">
                <a:pos x="359601276" y="426355074"/>
              </a:cxn>
              <a:cxn ang="0">
                <a:pos x="390767116" y="432582772"/>
              </a:cxn>
              <a:cxn ang="0">
                <a:pos x="397000034" y="253417853"/>
              </a:cxn>
              <a:cxn ang="0">
                <a:pos x="426247283" y="121678574"/>
              </a:cxn>
              <a:cxn ang="0">
                <a:pos x="442549675" y="16287777"/>
              </a:cxn>
              <a:cxn ang="0">
                <a:pos x="409945517" y="16287777"/>
              </a:cxn>
              <a:cxn ang="0">
                <a:pos x="426247283" y="121678574"/>
              </a:cxn>
              <a:cxn ang="0">
                <a:pos x="484742408" y="475697217"/>
              </a:cxn>
              <a:cxn ang="0">
                <a:pos x="51302911" y="461804757"/>
              </a:cxn>
              <a:cxn ang="0">
                <a:pos x="64728042" y="200722142"/>
              </a:cxn>
              <a:cxn ang="0">
                <a:pos x="498167539" y="214614602"/>
              </a:cxn>
              <a:cxn ang="0">
                <a:pos x="484742408" y="61318726"/>
              </a:cxn>
              <a:cxn ang="0">
                <a:pos x="468440642" y="105390798"/>
              </a:cxn>
              <a:cxn ang="0">
                <a:pos x="384054551" y="105390798"/>
              </a:cxn>
              <a:cxn ang="0">
                <a:pos x="164936877" y="61318726"/>
              </a:cxn>
              <a:cxn ang="0">
                <a:pos x="123223166" y="147547617"/>
              </a:cxn>
              <a:cxn ang="0">
                <a:pos x="81030434" y="61318726"/>
              </a:cxn>
              <a:cxn ang="0">
                <a:pos x="0" y="126469207"/>
              </a:cxn>
              <a:cxn ang="0">
                <a:pos x="64728042" y="527913491"/>
              </a:cxn>
              <a:cxn ang="0">
                <a:pos x="548991427" y="462762384"/>
              </a:cxn>
              <a:cxn ang="0">
                <a:pos x="484742408" y="61318726"/>
              </a:cxn>
              <a:cxn ang="0">
                <a:pos x="139525558" y="105390798"/>
              </a:cxn>
              <a:cxn ang="0">
                <a:pos x="123223166" y="0"/>
              </a:cxn>
              <a:cxn ang="0">
                <a:pos x="106441753" y="105390798"/>
              </a:cxn>
            </a:cxnLst>
            <a:rect l="0" t="0" r="0" b="0"/>
            <a:pathLst>
              <a:path w="1145" h="1102">
                <a:moveTo>
                  <a:pt x="549" y="697"/>
                </a:moveTo>
                <a:cubicBezTo>
                  <a:pt x="556" y="692"/>
                  <a:pt x="562" y="685"/>
                  <a:pt x="568" y="677"/>
                </a:cubicBezTo>
                <a:cubicBezTo>
                  <a:pt x="580" y="660"/>
                  <a:pt x="587" y="639"/>
                  <a:pt x="587" y="615"/>
                </a:cubicBezTo>
                <a:cubicBezTo>
                  <a:pt x="587" y="583"/>
                  <a:pt x="576" y="555"/>
                  <a:pt x="554" y="534"/>
                </a:cubicBezTo>
                <a:cubicBezTo>
                  <a:pt x="532" y="513"/>
                  <a:pt x="501" y="502"/>
                  <a:pt x="459" y="502"/>
                </a:cubicBezTo>
                <a:cubicBezTo>
                  <a:pt x="425" y="502"/>
                  <a:pt x="396" y="513"/>
                  <a:pt x="372" y="533"/>
                </a:cubicBezTo>
                <a:cubicBezTo>
                  <a:pt x="348" y="554"/>
                  <a:pt x="335" y="589"/>
                  <a:pt x="335" y="636"/>
                </a:cubicBezTo>
                <a:cubicBezTo>
                  <a:pt x="335" y="643"/>
                  <a:pt x="341" y="649"/>
                  <a:pt x="348" y="649"/>
                </a:cubicBezTo>
                <a:lnTo>
                  <a:pt x="401" y="649"/>
                </a:lnTo>
                <a:cubicBezTo>
                  <a:pt x="408" y="649"/>
                  <a:pt x="414" y="644"/>
                  <a:pt x="414" y="636"/>
                </a:cubicBezTo>
                <a:cubicBezTo>
                  <a:pt x="415" y="614"/>
                  <a:pt x="419" y="597"/>
                  <a:pt x="427" y="587"/>
                </a:cubicBezTo>
                <a:cubicBezTo>
                  <a:pt x="435" y="578"/>
                  <a:pt x="446" y="573"/>
                  <a:pt x="463" y="573"/>
                </a:cubicBezTo>
                <a:cubicBezTo>
                  <a:pt x="479" y="573"/>
                  <a:pt x="490" y="577"/>
                  <a:pt x="497" y="586"/>
                </a:cubicBezTo>
                <a:cubicBezTo>
                  <a:pt x="505" y="596"/>
                  <a:pt x="509" y="607"/>
                  <a:pt x="509" y="621"/>
                </a:cubicBezTo>
                <a:cubicBezTo>
                  <a:pt x="509" y="632"/>
                  <a:pt x="506" y="641"/>
                  <a:pt x="501" y="648"/>
                </a:cubicBezTo>
                <a:cubicBezTo>
                  <a:pt x="496" y="655"/>
                  <a:pt x="490" y="659"/>
                  <a:pt x="481" y="661"/>
                </a:cubicBezTo>
                <a:cubicBezTo>
                  <a:pt x="470" y="664"/>
                  <a:pt x="451" y="665"/>
                  <a:pt x="426" y="665"/>
                </a:cubicBezTo>
                <a:cubicBezTo>
                  <a:pt x="419" y="665"/>
                  <a:pt x="413" y="671"/>
                  <a:pt x="413" y="679"/>
                </a:cubicBezTo>
                <a:lnTo>
                  <a:pt x="413" y="725"/>
                </a:lnTo>
                <a:cubicBezTo>
                  <a:pt x="413" y="729"/>
                  <a:pt x="414" y="732"/>
                  <a:pt x="417" y="735"/>
                </a:cubicBezTo>
                <a:cubicBezTo>
                  <a:pt x="420" y="737"/>
                  <a:pt x="423" y="739"/>
                  <a:pt x="426" y="739"/>
                </a:cubicBezTo>
                <a:lnTo>
                  <a:pt x="427" y="739"/>
                </a:lnTo>
                <a:cubicBezTo>
                  <a:pt x="432" y="738"/>
                  <a:pt x="437" y="738"/>
                  <a:pt x="442" y="738"/>
                </a:cubicBezTo>
                <a:cubicBezTo>
                  <a:pt x="471" y="738"/>
                  <a:pt x="493" y="744"/>
                  <a:pt x="506" y="755"/>
                </a:cubicBezTo>
                <a:cubicBezTo>
                  <a:pt x="518" y="765"/>
                  <a:pt x="524" y="778"/>
                  <a:pt x="524" y="794"/>
                </a:cubicBezTo>
                <a:cubicBezTo>
                  <a:pt x="524" y="810"/>
                  <a:pt x="519" y="822"/>
                  <a:pt x="508" y="832"/>
                </a:cubicBezTo>
                <a:cubicBezTo>
                  <a:pt x="498" y="842"/>
                  <a:pt x="483" y="847"/>
                  <a:pt x="464" y="847"/>
                </a:cubicBezTo>
                <a:cubicBezTo>
                  <a:pt x="443" y="847"/>
                  <a:pt x="427" y="841"/>
                  <a:pt x="414" y="828"/>
                </a:cubicBezTo>
                <a:cubicBezTo>
                  <a:pt x="402" y="815"/>
                  <a:pt x="395" y="796"/>
                  <a:pt x="394" y="771"/>
                </a:cubicBezTo>
                <a:cubicBezTo>
                  <a:pt x="394" y="764"/>
                  <a:pt x="388" y="758"/>
                  <a:pt x="381" y="758"/>
                </a:cubicBezTo>
                <a:lnTo>
                  <a:pt x="331" y="758"/>
                </a:lnTo>
                <a:cubicBezTo>
                  <a:pt x="324" y="758"/>
                  <a:pt x="318" y="764"/>
                  <a:pt x="318" y="771"/>
                </a:cubicBezTo>
                <a:cubicBezTo>
                  <a:pt x="318" y="816"/>
                  <a:pt x="330" y="852"/>
                  <a:pt x="353" y="878"/>
                </a:cubicBezTo>
                <a:cubicBezTo>
                  <a:pt x="377" y="905"/>
                  <a:pt x="413" y="918"/>
                  <a:pt x="461" y="918"/>
                </a:cubicBezTo>
                <a:cubicBezTo>
                  <a:pt x="499" y="918"/>
                  <a:pt x="532" y="908"/>
                  <a:pt x="560" y="887"/>
                </a:cubicBezTo>
                <a:cubicBezTo>
                  <a:pt x="589" y="865"/>
                  <a:pt x="604" y="833"/>
                  <a:pt x="604" y="790"/>
                </a:cubicBezTo>
                <a:cubicBezTo>
                  <a:pt x="604" y="747"/>
                  <a:pt x="585" y="716"/>
                  <a:pt x="549" y="697"/>
                </a:cubicBezTo>
                <a:close/>
                <a:moveTo>
                  <a:pt x="815" y="516"/>
                </a:moveTo>
                <a:lnTo>
                  <a:pt x="713" y="516"/>
                </a:lnTo>
                <a:cubicBezTo>
                  <a:pt x="706" y="516"/>
                  <a:pt x="700" y="521"/>
                  <a:pt x="700" y="529"/>
                </a:cubicBezTo>
                <a:lnTo>
                  <a:pt x="700" y="574"/>
                </a:lnTo>
                <a:cubicBezTo>
                  <a:pt x="700" y="581"/>
                  <a:pt x="706" y="587"/>
                  <a:pt x="713" y="587"/>
                </a:cubicBezTo>
                <a:lnTo>
                  <a:pt x="750" y="587"/>
                </a:lnTo>
                <a:lnTo>
                  <a:pt x="750" y="890"/>
                </a:lnTo>
                <a:cubicBezTo>
                  <a:pt x="750" y="897"/>
                  <a:pt x="756" y="903"/>
                  <a:pt x="763" y="903"/>
                </a:cubicBezTo>
                <a:lnTo>
                  <a:pt x="815" y="903"/>
                </a:lnTo>
                <a:cubicBezTo>
                  <a:pt x="822" y="903"/>
                  <a:pt x="828" y="897"/>
                  <a:pt x="828" y="890"/>
                </a:cubicBezTo>
                <a:lnTo>
                  <a:pt x="828" y="529"/>
                </a:lnTo>
                <a:cubicBezTo>
                  <a:pt x="828" y="521"/>
                  <a:pt x="822" y="516"/>
                  <a:pt x="815" y="516"/>
                </a:cubicBezTo>
                <a:close/>
                <a:moveTo>
                  <a:pt x="889" y="254"/>
                </a:moveTo>
                <a:cubicBezTo>
                  <a:pt x="908" y="254"/>
                  <a:pt x="923" y="239"/>
                  <a:pt x="923" y="220"/>
                </a:cubicBezTo>
                <a:lnTo>
                  <a:pt x="923" y="34"/>
                </a:lnTo>
                <a:cubicBezTo>
                  <a:pt x="923" y="15"/>
                  <a:pt x="908" y="0"/>
                  <a:pt x="889" y="0"/>
                </a:cubicBezTo>
                <a:cubicBezTo>
                  <a:pt x="870" y="0"/>
                  <a:pt x="855" y="15"/>
                  <a:pt x="855" y="34"/>
                </a:cubicBezTo>
                <a:lnTo>
                  <a:pt x="855" y="220"/>
                </a:lnTo>
                <a:cubicBezTo>
                  <a:pt x="855" y="239"/>
                  <a:pt x="870" y="254"/>
                  <a:pt x="889" y="254"/>
                </a:cubicBezTo>
                <a:close/>
                <a:moveTo>
                  <a:pt x="1039" y="964"/>
                </a:moveTo>
                <a:cubicBezTo>
                  <a:pt x="1039" y="980"/>
                  <a:pt x="1026" y="993"/>
                  <a:pt x="1011" y="993"/>
                </a:cubicBezTo>
                <a:lnTo>
                  <a:pt x="135" y="993"/>
                </a:lnTo>
                <a:cubicBezTo>
                  <a:pt x="120" y="993"/>
                  <a:pt x="107" y="980"/>
                  <a:pt x="107" y="964"/>
                </a:cubicBezTo>
                <a:lnTo>
                  <a:pt x="107" y="448"/>
                </a:lnTo>
                <a:cubicBezTo>
                  <a:pt x="107" y="432"/>
                  <a:pt x="120" y="419"/>
                  <a:pt x="135" y="419"/>
                </a:cubicBezTo>
                <a:lnTo>
                  <a:pt x="1011" y="419"/>
                </a:lnTo>
                <a:cubicBezTo>
                  <a:pt x="1026" y="419"/>
                  <a:pt x="1039" y="432"/>
                  <a:pt x="1039" y="448"/>
                </a:cubicBezTo>
                <a:lnTo>
                  <a:pt x="1039" y="964"/>
                </a:lnTo>
                <a:close/>
                <a:moveTo>
                  <a:pt x="1011" y="128"/>
                </a:moveTo>
                <a:lnTo>
                  <a:pt x="977" y="128"/>
                </a:lnTo>
                <a:lnTo>
                  <a:pt x="977" y="220"/>
                </a:lnTo>
                <a:cubicBezTo>
                  <a:pt x="977" y="268"/>
                  <a:pt x="937" y="308"/>
                  <a:pt x="889" y="308"/>
                </a:cubicBezTo>
                <a:cubicBezTo>
                  <a:pt x="841" y="308"/>
                  <a:pt x="801" y="268"/>
                  <a:pt x="801" y="220"/>
                </a:cubicBezTo>
                <a:lnTo>
                  <a:pt x="801" y="128"/>
                </a:lnTo>
                <a:lnTo>
                  <a:pt x="344" y="128"/>
                </a:lnTo>
                <a:lnTo>
                  <a:pt x="344" y="220"/>
                </a:lnTo>
                <a:cubicBezTo>
                  <a:pt x="344" y="268"/>
                  <a:pt x="305" y="308"/>
                  <a:pt x="257" y="308"/>
                </a:cubicBezTo>
                <a:cubicBezTo>
                  <a:pt x="208" y="308"/>
                  <a:pt x="169" y="268"/>
                  <a:pt x="169" y="220"/>
                </a:cubicBezTo>
                <a:lnTo>
                  <a:pt x="169" y="128"/>
                </a:lnTo>
                <a:lnTo>
                  <a:pt x="135" y="128"/>
                </a:lnTo>
                <a:cubicBezTo>
                  <a:pt x="61" y="128"/>
                  <a:pt x="0" y="189"/>
                  <a:pt x="0" y="264"/>
                </a:cubicBezTo>
                <a:lnTo>
                  <a:pt x="0" y="966"/>
                </a:lnTo>
                <a:cubicBezTo>
                  <a:pt x="0" y="1041"/>
                  <a:pt x="61" y="1102"/>
                  <a:pt x="135" y="1102"/>
                </a:cubicBezTo>
                <a:lnTo>
                  <a:pt x="1011" y="1102"/>
                </a:lnTo>
                <a:cubicBezTo>
                  <a:pt x="1085" y="1102"/>
                  <a:pt x="1145" y="1041"/>
                  <a:pt x="1145" y="966"/>
                </a:cubicBezTo>
                <a:lnTo>
                  <a:pt x="1145" y="264"/>
                </a:lnTo>
                <a:cubicBezTo>
                  <a:pt x="1145" y="189"/>
                  <a:pt x="1085" y="128"/>
                  <a:pt x="1011" y="128"/>
                </a:cubicBezTo>
                <a:close/>
                <a:moveTo>
                  <a:pt x="257" y="254"/>
                </a:moveTo>
                <a:cubicBezTo>
                  <a:pt x="276" y="254"/>
                  <a:pt x="291" y="239"/>
                  <a:pt x="291" y="220"/>
                </a:cubicBezTo>
                <a:lnTo>
                  <a:pt x="291" y="34"/>
                </a:lnTo>
                <a:cubicBezTo>
                  <a:pt x="291" y="15"/>
                  <a:pt x="276" y="0"/>
                  <a:pt x="257" y="0"/>
                </a:cubicBezTo>
                <a:cubicBezTo>
                  <a:pt x="238" y="0"/>
                  <a:pt x="222" y="15"/>
                  <a:pt x="222" y="34"/>
                </a:cubicBezTo>
                <a:lnTo>
                  <a:pt x="222" y="220"/>
                </a:lnTo>
                <a:cubicBezTo>
                  <a:pt x="222" y="239"/>
                  <a:pt x="238" y="254"/>
                  <a:pt x="257" y="254"/>
                </a:cubicBezTo>
                <a:close/>
              </a:path>
            </a:pathLst>
          </a:custGeom>
          <a:solidFill>
            <a:srgbClr val="F8F8F8">
              <a:alpha val="100000"/>
            </a:srgbClr>
          </a:solidFill>
          <a:ln w="9525">
            <a:noFill/>
          </a:ln>
        </p:spPr>
        <p:txBody>
          <a:bodyPr/>
          <a:lstStyle/>
          <a:p>
            <a:pPr fontAlgn="base">
              <a:spcBef>
                <a:spcPct val="0"/>
              </a:spcBef>
              <a:spcAft>
                <a:spcPct val="0"/>
              </a:spcAft>
              <a:buFont typeface="Arial" panose="020B0604020202020204" pitchFamily="34" charset="0"/>
              <a:buNone/>
            </a:pPr>
            <a:endParaRPr lang="zh-CN" altLang="en-US">
              <a:solidFill>
                <a:srgbClr val="C4261D"/>
              </a:solidFill>
              <a:latin typeface="Arial" panose="020B0604020202020204" pitchFamily="34" charset="0"/>
              <a:ea typeface="宋体" panose="02010600030101010101" pitchFamily="2" charset="-122"/>
            </a:endParaRPr>
          </a:p>
        </p:txBody>
      </p:sp>
      <p:sp>
        <p:nvSpPr>
          <p:cNvPr id="109" name="Freeform 8"/>
          <p:cNvSpPr>
            <a:spLocks noEditPoints="1"/>
          </p:cNvSpPr>
          <p:nvPr/>
        </p:nvSpPr>
        <p:spPr>
          <a:xfrm>
            <a:off x="5848350" y="3995738"/>
            <a:ext cx="614363" cy="771525"/>
          </a:xfrm>
          <a:custGeom>
            <a:avLst/>
            <a:gdLst/>
            <a:ahLst/>
            <a:cxnLst>
              <a:cxn ang="0">
                <a:pos x="43547750" y="464764159"/>
              </a:cxn>
              <a:cxn ang="0">
                <a:pos x="68353504" y="78486410"/>
              </a:cxn>
              <a:cxn ang="0">
                <a:pos x="89300046" y="111830381"/>
              </a:cxn>
              <a:cxn ang="0">
                <a:pos x="110798980" y="78486410"/>
              </a:cxn>
              <a:cxn ang="0">
                <a:pos x="180805475" y="91824621"/>
              </a:cxn>
              <a:cxn ang="0">
                <a:pos x="223250951" y="91824621"/>
              </a:cxn>
              <a:cxn ang="0">
                <a:pos x="293809002" y="78486410"/>
              </a:cxn>
              <a:cxn ang="0">
                <a:pos x="315307936" y="111830381"/>
              </a:cxn>
              <a:cxn ang="0">
                <a:pos x="336254478" y="78486410"/>
              </a:cxn>
              <a:cxn ang="0">
                <a:pos x="361611787" y="464764159"/>
              </a:cxn>
              <a:cxn ang="0">
                <a:pos x="336254478" y="34369688"/>
              </a:cxn>
              <a:cxn ang="0">
                <a:pos x="315307936" y="0"/>
              </a:cxn>
              <a:cxn ang="0">
                <a:pos x="293809002" y="34369688"/>
              </a:cxn>
              <a:cxn ang="0">
                <a:pos x="223250951" y="19493291"/>
              </a:cxn>
              <a:cxn ang="0">
                <a:pos x="180805475" y="19493291"/>
              </a:cxn>
              <a:cxn ang="0">
                <a:pos x="110798980" y="34369688"/>
              </a:cxn>
              <a:cxn ang="0">
                <a:pos x="89300046" y="0"/>
              </a:cxn>
              <a:cxn ang="0">
                <a:pos x="68353504" y="34369688"/>
              </a:cxn>
              <a:cxn ang="0">
                <a:pos x="0" y="75408481"/>
              </a:cxn>
              <a:cxn ang="0">
                <a:pos x="44099305" y="509394128"/>
              </a:cxn>
              <a:cxn ang="0">
                <a:pos x="404607982" y="468355335"/>
              </a:cxn>
              <a:cxn ang="0">
                <a:pos x="361060232" y="34369688"/>
              </a:cxn>
              <a:cxn ang="0">
                <a:pos x="315858654" y="190317569"/>
              </a:cxn>
              <a:cxn ang="0">
                <a:pos x="88749328" y="162616209"/>
              </a:cxn>
              <a:cxn ang="0">
                <a:pos x="88749328" y="262648121"/>
              </a:cxn>
              <a:cxn ang="0">
                <a:pos x="315858654" y="234946761"/>
              </a:cxn>
              <a:cxn ang="0">
                <a:pos x="88749328" y="262648121"/>
              </a:cxn>
              <a:cxn ang="0">
                <a:pos x="315858654" y="334979451"/>
              </a:cxn>
              <a:cxn ang="0">
                <a:pos x="88749328" y="307278091"/>
              </a:cxn>
              <a:cxn ang="0">
                <a:pos x="88749328" y="407310004"/>
              </a:cxn>
              <a:cxn ang="0">
                <a:pos x="315858654" y="379608643"/>
              </a:cxn>
              <a:cxn ang="0">
                <a:pos x="88749328" y="407310004"/>
              </a:cxn>
            </a:cxnLst>
            <a:rect l="0" t="0" r="0" b="0"/>
            <a:pathLst>
              <a:path w="734" h="993">
                <a:moveTo>
                  <a:pt x="656" y="906"/>
                </a:moveTo>
                <a:lnTo>
                  <a:pt x="79" y="906"/>
                </a:lnTo>
                <a:lnTo>
                  <a:pt x="79" y="153"/>
                </a:lnTo>
                <a:lnTo>
                  <a:pt x="124" y="153"/>
                </a:lnTo>
                <a:lnTo>
                  <a:pt x="124" y="179"/>
                </a:lnTo>
                <a:cubicBezTo>
                  <a:pt x="124" y="201"/>
                  <a:pt x="141" y="218"/>
                  <a:pt x="162" y="218"/>
                </a:cubicBezTo>
                <a:cubicBezTo>
                  <a:pt x="183" y="218"/>
                  <a:pt x="201" y="201"/>
                  <a:pt x="201" y="179"/>
                </a:cubicBezTo>
                <a:lnTo>
                  <a:pt x="201" y="153"/>
                </a:lnTo>
                <a:lnTo>
                  <a:pt x="328" y="153"/>
                </a:lnTo>
                <a:lnTo>
                  <a:pt x="328" y="179"/>
                </a:lnTo>
                <a:cubicBezTo>
                  <a:pt x="328" y="201"/>
                  <a:pt x="345" y="218"/>
                  <a:pt x="366" y="218"/>
                </a:cubicBezTo>
                <a:cubicBezTo>
                  <a:pt x="388" y="218"/>
                  <a:pt x="405" y="201"/>
                  <a:pt x="405" y="179"/>
                </a:cubicBezTo>
                <a:lnTo>
                  <a:pt x="405" y="153"/>
                </a:lnTo>
                <a:lnTo>
                  <a:pt x="533" y="153"/>
                </a:lnTo>
                <a:lnTo>
                  <a:pt x="533" y="179"/>
                </a:lnTo>
                <a:cubicBezTo>
                  <a:pt x="533" y="201"/>
                  <a:pt x="550" y="218"/>
                  <a:pt x="572" y="218"/>
                </a:cubicBezTo>
                <a:cubicBezTo>
                  <a:pt x="593" y="218"/>
                  <a:pt x="610" y="201"/>
                  <a:pt x="610" y="179"/>
                </a:cubicBezTo>
                <a:lnTo>
                  <a:pt x="610" y="153"/>
                </a:lnTo>
                <a:lnTo>
                  <a:pt x="656" y="153"/>
                </a:lnTo>
                <a:lnTo>
                  <a:pt x="656" y="906"/>
                </a:lnTo>
                <a:close/>
                <a:moveTo>
                  <a:pt x="655" y="67"/>
                </a:moveTo>
                <a:lnTo>
                  <a:pt x="610" y="67"/>
                </a:lnTo>
                <a:lnTo>
                  <a:pt x="610" y="38"/>
                </a:lnTo>
                <a:cubicBezTo>
                  <a:pt x="610" y="17"/>
                  <a:pt x="593" y="0"/>
                  <a:pt x="572" y="0"/>
                </a:cubicBezTo>
                <a:cubicBezTo>
                  <a:pt x="550" y="0"/>
                  <a:pt x="533" y="17"/>
                  <a:pt x="533" y="38"/>
                </a:cubicBezTo>
                <a:lnTo>
                  <a:pt x="533" y="67"/>
                </a:lnTo>
                <a:lnTo>
                  <a:pt x="405" y="67"/>
                </a:lnTo>
                <a:lnTo>
                  <a:pt x="405" y="38"/>
                </a:lnTo>
                <a:cubicBezTo>
                  <a:pt x="405" y="17"/>
                  <a:pt x="388" y="0"/>
                  <a:pt x="366" y="0"/>
                </a:cubicBezTo>
                <a:cubicBezTo>
                  <a:pt x="345" y="0"/>
                  <a:pt x="328" y="17"/>
                  <a:pt x="328" y="38"/>
                </a:cubicBezTo>
                <a:lnTo>
                  <a:pt x="328" y="67"/>
                </a:lnTo>
                <a:lnTo>
                  <a:pt x="201" y="67"/>
                </a:lnTo>
                <a:lnTo>
                  <a:pt x="201" y="38"/>
                </a:lnTo>
                <a:cubicBezTo>
                  <a:pt x="201" y="17"/>
                  <a:pt x="183" y="0"/>
                  <a:pt x="162" y="0"/>
                </a:cubicBezTo>
                <a:cubicBezTo>
                  <a:pt x="141" y="0"/>
                  <a:pt x="124" y="17"/>
                  <a:pt x="124" y="38"/>
                </a:cubicBezTo>
                <a:lnTo>
                  <a:pt x="124" y="67"/>
                </a:lnTo>
                <a:lnTo>
                  <a:pt x="80" y="67"/>
                </a:lnTo>
                <a:cubicBezTo>
                  <a:pt x="36" y="67"/>
                  <a:pt x="0" y="103"/>
                  <a:pt x="0" y="147"/>
                </a:cubicBezTo>
                <a:lnTo>
                  <a:pt x="0" y="913"/>
                </a:lnTo>
                <a:cubicBezTo>
                  <a:pt x="0" y="957"/>
                  <a:pt x="36" y="993"/>
                  <a:pt x="80" y="993"/>
                </a:cubicBezTo>
                <a:lnTo>
                  <a:pt x="655" y="993"/>
                </a:lnTo>
                <a:cubicBezTo>
                  <a:pt x="699" y="993"/>
                  <a:pt x="734" y="957"/>
                  <a:pt x="734" y="913"/>
                </a:cubicBezTo>
                <a:lnTo>
                  <a:pt x="734" y="147"/>
                </a:lnTo>
                <a:cubicBezTo>
                  <a:pt x="734" y="103"/>
                  <a:pt x="699" y="67"/>
                  <a:pt x="655" y="67"/>
                </a:cubicBezTo>
                <a:close/>
                <a:moveTo>
                  <a:pt x="161" y="371"/>
                </a:moveTo>
                <a:lnTo>
                  <a:pt x="573" y="371"/>
                </a:lnTo>
                <a:lnTo>
                  <a:pt x="573" y="317"/>
                </a:lnTo>
                <a:lnTo>
                  <a:pt x="161" y="317"/>
                </a:lnTo>
                <a:lnTo>
                  <a:pt x="161" y="371"/>
                </a:lnTo>
                <a:close/>
                <a:moveTo>
                  <a:pt x="161" y="512"/>
                </a:moveTo>
                <a:lnTo>
                  <a:pt x="573" y="512"/>
                </a:lnTo>
                <a:lnTo>
                  <a:pt x="573" y="458"/>
                </a:lnTo>
                <a:lnTo>
                  <a:pt x="161" y="458"/>
                </a:lnTo>
                <a:lnTo>
                  <a:pt x="161" y="512"/>
                </a:lnTo>
                <a:close/>
                <a:moveTo>
                  <a:pt x="161" y="653"/>
                </a:moveTo>
                <a:lnTo>
                  <a:pt x="573" y="653"/>
                </a:lnTo>
                <a:lnTo>
                  <a:pt x="573" y="599"/>
                </a:lnTo>
                <a:lnTo>
                  <a:pt x="161" y="599"/>
                </a:lnTo>
                <a:lnTo>
                  <a:pt x="161" y="653"/>
                </a:lnTo>
                <a:close/>
                <a:moveTo>
                  <a:pt x="161" y="794"/>
                </a:moveTo>
                <a:lnTo>
                  <a:pt x="573" y="794"/>
                </a:lnTo>
                <a:lnTo>
                  <a:pt x="573" y="740"/>
                </a:lnTo>
                <a:lnTo>
                  <a:pt x="161" y="740"/>
                </a:lnTo>
                <a:lnTo>
                  <a:pt x="161" y="794"/>
                </a:lnTo>
                <a:close/>
              </a:path>
            </a:pathLst>
          </a:custGeom>
          <a:solidFill>
            <a:srgbClr val="F8F8F8">
              <a:alpha val="100000"/>
            </a:srgbClr>
          </a:solidFill>
          <a:ln w="9525">
            <a:noFill/>
          </a:ln>
        </p:spPr>
        <p:txBody>
          <a:bodyPr/>
          <a:lstStyle/>
          <a:p>
            <a:pPr fontAlgn="base">
              <a:spcBef>
                <a:spcPct val="0"/>
              </a:spcBef>
              <a:spcAft>
                <a:spcPct val="0"/>
              </a:spcAft>
              <a:buFont typeface="Arial" panose="020B0604020202020204" pitchFamily="34" charset="0"/>
              <a:buNone/>
            </a:pPr>
            <a:endParaRPr lang="zh-CN" altLang="en-US">
              <a:solidFill>
                <a:srgbClr val="C4261D"/>
              </a:solidFill>
              <a:latin typeface="Arial" panose="020B0604020202020204" pitchFamily="34" charset="0"/>
              <a:ea typeface="宋体" panose="02010600030101010101" pitchFamily="2" charset="-122"/>
            </a:endParaRPr>
          </a:p>
        </p:txBody>
      </p:sp>
      <p:pic>
        <p:nvPicPr>
          <p:cNvPr id="110" name="组合 15"/>
          <p:cNvPicPr/>
          <p:nvPr/>
        </p:nvPicPr>
        <p:blipFill>
          <a:blip r:embed="rId4"/>
          <a:stretch>
            <a:fillRect/>
          </a:stretch>
        </p:blipFill>
        <p:spPr>
          <a:xfrm>
            <a:off x="9363075" y="3852863"/>
            <a:ext cx="866775" cy="700087"/>
          </a:xfrm>
          <a:prstGeom prst="rect">
            <a:avLst/>
          </a:prstGeom>
          <a:noFill/>
          <a:ln w="9525">
            <a:noFill/>
          </a:ln>
        </p:spPr>
      </p:pic>
    </p:spTree>
    <p:custDataLst>
      <p:tags r:id="rId1"/>
    </p:custDataLst>
    <p:extLst>
      <p:ext uri="{BB962C8B-B14F-4D97-AF65-F5344CB8AC3E}">
        <p14:creationId xmlns:p14="http://schemas.microsoft.com/office/powerpoint/2010/main" val="1442995272"/>
      </p:ext>
    </p:extLst>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p:cTn id="7" dur="500" fill="hold"/>
                                        <p:tgtEl>
                                          <p:spTgt spid="66"/>
                                        </p:tgtEl>
                                        <p:attrNameLst>
                                          <p:attrName>ppt_w</p:attrName>
                                        </p:attrNameLst>
                                      </p:cBhvr>
                                      <p:tavLst>
                                        <p:tav tm="0">
                                          <p:val>
                                            <p:fltVal val="0"/>
                                          </p:val>
                                        </p:tav>
                                        <p:tav tm="100000">
                                          <p:val>
                                            <p:strVal val="#ppt_w"/>
                                          </p:val>
                                        </p:tav>
                                      </p:tavLst>
                                    </p:anim>
                                    <p:anim calcmode="lin" valueType="num">
                                      <p:cBhvr>
                                        <p:cTn id="8" dur="500" fill="hold"/>
                                        <p:tgtEl>
                                          <p:spTgt spid="66"/>
                                        </p:tgtEl>
                                        <p:attrNameLst>
                                          <p:attrName>ppt_h</p:attrName>
                                        </p:attrNameLst>
                                      </p:cBhvr>
                                      <p:tavLst>
                                        <p:tav tm="0">
                                          <p:val>
                                            <p:fltVal val="0"/>
                                          </p:val>
                                        </p:tav>
                                        <p:tav tm="100000">
                                          <p:val>
                                            <p:strVal val="#ppt_h"/>
                                          </p:val>
                                        </p:tav>
                                      </p:tavLst>
                                    </p:anim>
                                    <p:animEffect transition="in" filter="fade">
                                      <p:cBhvr>
                                        <p:cTn id="9" dur="500"/>
                                        <p:tgtEl>
                                          <p:spTgt spid="66"/>
                                        </p:tgtEl>
                                      </p:cBhvr>
                                    </p:animEffect>
                                  </p:childTnLst>
                                </p:cTn>
                              </p:par>
                            </p:childTnLst>
                          </p:cTn>
                        </p:par>
                        <p:par>
                          <p:cTn id="10" fill="hold">
                            <p:stCondLst>
                              <p:cond delay="500"/>
                            </p:stCondLst>
                            <p:childTnLst>
                              <p:par>
                                <p:cTn id="11" presetID="6" presetClass="entr" presetSubtype="32" fill="hold" nodeType="afterEffect">
                                  <p:stCondLst>
                                    <p:cond delay="0"/>
                                  </p:stCondLst>
                                  <p:childTnLst>
                                    <p:set>
                                      <p:cBhvr>
                                        <p:cTn id="12" dur="1" fill="hold">
                                          <p:stCondLst>
                                            <p:cond delay="0"/>
                                          </p:stCondLst>
                                        </p:cTn>
                                        <p:tgtEl>
                                          <p:spTgt spid="100"/>
                                        </p:tgtEl>
                                        <p:attrNameLst>
                                          <p:attrName>style.visibility</p:attrName>
                                        </p:attrNameLst>
                                      </p:cBhvr>
                                      <p:to>
                                        <p:strVal val="visible"/>
                                      </p:to>
                                    </p:set>
                                    <p:animEffect transition="in" filter="circle(out)">
                                      <p:cBhvr>
                                        <p:cTn id="13" dur="1000"/>
                                        <p:tgtEl>
                                          <p:spTgt spid="100"/>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102"/>
                                        </p:tgtEl>
                                        <p:attrNameLst>
                                          <p:attrName>style.visibility</p:attrName>
                                        </p:attrNameLst>
                                      </p:cBhvr>
                                      <p:to>
                                        <p:strVal val="visible"/>
                                      </p:to>
                                    </p:set>
                                    <p:anim calcmode="lin" valueType="num">
                                      <p:cBhvr>
                                        <p:cTn id="17" dur="500" fill="hold"/>
                                        <p:tgtEl>
                                          <p:spTgt spid="102"/>
                                        </p:tgtEl>
                                        <p:attrNameLst>
                                          <p:attrName>ppt_w</p:attrName>
                                        </p:attrNameLst>
                                      </p:cBhvr>
                                      <p:tavLst>
                                        <p:tav tm="0">
                                          <p:val>
                                            <p:fltVal val="0"/>
                                          </p:val>
                                        </p:tav>
                                        <p:tav tm="100000">
                                          <p:val>
                                            <p:strVal val="#ppt_w"/>
                                          </p:val>
                                        </p:tav>
                                      </p:tavLst>
                                    </p:anim>
                                    <p:anim calcmode="lin" valueType="num">
                                      <p:cBhvr>
                                        <p:cTn id="18" dur="500" fill="hold"/>
                                        <p:tgtEl>
                                          <p:spTgt spid="102"/>
                                        </p:tgtEl>
                                        <p:attrNameLst>
                                          <p:attrName>ppt_h</p:attrName>
                                        </p:attrNameLst>
                                      </p:cBhvr>
                                      <p:tavLst>
                                        <p:tav tm="0">
                                          <p:val>
                                            <p:fltVal val="0"/>
                                          </p:val>
                                        </p:tav>
                                        <p:tav tm="100000">
                                          <p:val>
                                            <p:strVal val="#ppt_h"/>
                                          </p:val>
                                        </p:tav>
                                      </p:tavLst>
                                    </p:anim>
                                    <p:anim calcmode="lin" valueType="num">
                                      <p:cBhvr>
                                        <p:cTn id="19" dur="500" fill="hold"/>
                                        <p:tgtEl>
                                          <p:spTgt spid="102"/>
                                        </p:tgtEl>
                                        <p:attrNameLst>
                                          <p:attrName>style.rotation</p:attrName>
                                        </p:attrNameLst>
                                      </p:cBhvr>
                                      <p:tavLst>
                                        <p:tav tm="0">
                                          <p:val>
                                            <p:fltVal val="90"/>
                                          </p:val>
                                        </p:tav>
                                        <p:tav tm="100000">
                                          <p:val>
                                            <p:fltVal val="0"/>
                                          </p:val>
                                        </p:tav>
                                      </p:tavLst>
                                    </p:anim>
                                    <p:animEffect transition="in" filter="fade">
                                      <p:cBhvr>
                                        <p:cTn id="20" dur="500"/>
                                        <p:tgtEl>
                                          <p:spTgt spid="102"/>
                                        </p:tgtEl>
                                      </p:cBhvr>
                                    </p:animEffect>
                                  </p:childTnLst>
                                </p:cTn>
                              </p:par>
                              <p:par>
                                <p:cTn id="21" presetID="31" presetClass="entr" presetSubtype="0" fill="hold" grpId="0" nodeType="withEffect">
                                  <p:stCondLst>
                                    <p:cond delay="0"/>
                                  </p:stCondLst>
                                  <p:childTnLst>
                                    <p:set>
                                      <p:cBhvr>
                                        <p:cTn id="22" dur="1" fill="hold">
                                          <p:stCondLst>
                                            <p:cond delay="0"/>
                                          </p:stCondLst>
                                        </p:cTn>
                                        <p:tgtEl>
                                          <p:spTgt spid="103"/>
                                        </p:tgtEl>
                                        <p:attrNameLst>
                                          <p:attrName>style.visibility</p:attrName>
                                        </p:attrNameLst>
                                      </p:cBhvr>
                                      <p:to>
                                        <p:strVal val="visible"/>
                                      </p:to>
                                    </p:set>
                                    <p:anim calcmode="lin" valueType="num">
                                      <p:cBhvr>
                                        <p:cTn id="23" dur="500" fill="hold"/>
                                        <p:tgtEl>
                                          <p:spTgt spid="103"/>
                                        </p:tgtEl>
                                        <p:attrNameLst>
                                          <p:attrName>ppt_w</p:attrName>
                                        </p:attrNameLst>
                                      </p:cBhvr>
                                      <p:tavLst>
                                        <p:tav tm="0">
                                          <p:val>
                                            <p:fltVal val="0"/>
                                          </p:val>
                                        </p:tav>
                                        <p:tav tm="100000">
                                          <p:val>
                                            <p:strVal val="#ppt_w"/>
                                          </p:val>
                                        </p:tav>
                                      </p:tavLst>
                                    </p:anim>
                                    <p:anim calcmode="lin" valueType="num">
                                      <p:cBhvr>
                                        <p:cTn id="24" dur="500" fill="hold"/>
                                        <p:tgtEl>
                                          <p:spTgt spid="103"/>
                                        </p:tgtEl>
                                        <p:attrNameLst>
                                          <p:attrName>ppt_h</p:attrName>
                                        </p:attrNameLst>
                                      </p:cBhvr>
                                      <p:tavLst>
                                        <p:tav tm="0">
                                          <p:val>
                                            <p:fltVal val="0"/>
                                          </p:val>
                                        </p:tav>
                                        <p:tav tm="100000">
                                          <p:val>
                                            <p:strVal val="#ppt_h"/>
                                          </p:val>
                                        </p:tav>
                                      </p:tavLst>
                                    </p:anim>
                                    <p:anim calcmode="lin" valueType="num">
                                      <p:cBhvr>
                                        <p:cTn id="25" dur="500" fill="hold"/>
                                        <p:tgtEl>
                                          <p:spTgt spid="103"/>
                                        </p:tgtEl>
                                        <p:attrNameLst>
                                          <p:attrName>style.rotation</p:attrName>
                                        </p:attrNameLst>
                                      </p:cBhvr>
                                      <p:tavLst>
                                        <p:tav tm="0">
                                          <p:val>
                                            <p:fltVal val="90"/>
                                          </p:val>
                                        </p:tav>
                                        <p:tav tm="100000">
                                          <p:val>
                                            <p:fltVal val="0"/>
                                          </p:val>
                                        </p:tav>
                                      </p:tavLst>
                                    </p:anim>
                                    <p:animEffect transition="in" filter="fade">
                                      <p:cBhvr>
                                        <p:cTn id="26" dur="500"/>
                                        <p:tgtEl>
                                          <p:spTgt spid="103"/>
                                        </p:tgtEl>
                                      </p:cBhvr>
                                    </p:animEffect>
                                  </p:childTnLst>
                                </p:cTn>
                              </p:par>
                              <p:par>
                                <p:cTn id="27" presetID="31" presetClass="entr" presetSubtype="0" fill="hold" nodeType="withEffect">
                                  <p:stCondLst>
                                    <p:cond delay="0"/>
                                  </p:stCondLst>
                                  <p:childTnLst>
                                    <p:set>
                                      <p:cBhvr>
                                        <p:cTn id="28" dur="1" fill="hold">
                                          <p:stCondLst>
                                            <p:cond delay="0"/>
                                          </p:stCondLst>
                                        </p:cTn>
                                        <p:tgtEl>
                                          <p:spTgt spid="109"/>
                                        </p:tgtEl>
                                        <p:attrNameLst>
                                          <p:attrName>style.visibility</p:attrName>
                                        </p:attrNameLst>
                                      </p:cBhvr>
                                      <p:to>
                                        <p:strVal val="visible"/>
                                      </p:to>
                                    </p:set>
                                    <p:anim calcmode="lin" valueType="num">
                                      <p:cBhvr>
                                        <p:cTn id="29" dur="500" fill="hold"/>
                                        <p:tgtEl>
                                          <p:spTgt spid="109"/>
                                        </p:tgtEl>
                                        <p:attrNameLst>
                                          <p:attrName>ppt_w</p:attrName>
                                        </p:attrNameLst>
                                      </p:cBhvr>
                                      <p:tavLst>
                                        <p:tav tm="0">
                                          <p:val>
                                            <p:fltVal val="0"/>
                                          </p:val>
                                        </p:tav>
                                        <p:tav tm="100000">
                                          <p:val>
                                            <p:strVal val="#ppt_w"/>
                                          </p:val>
                                        </p:tav>
                                      </p:tavLst>
                                    </p:anim>
                                    <p:anim calcmode="lin" valueType="num">
                                      <p:cBhvr>
                                        <p:cTn id="30" dur="500" fill="hold"/>
                                        <p:tgtEl>
                                          <p:spTgt spid="109"/>
                                        </p:tgtEl>
                                        <p:attrNameLst>
                                          <p:attrName>ppt_h</p:attrName>
                                        </p:attrNameLst>
                                      </p:cBhvr>
                                      <p:tavLst>
                                        <p:tav tm="0">
                                          <p:val>
                                            <p:fltVal val="0"/>
                                          </p:val>
                                        </p:tav>
                                        <p:tav tm="100000">
                                          <p:val>
                                            <p:strVal val="#ppt_h"/>
                                          </p:val>
                                        </p:tav>
                                      </p:tavLst>
                                    </p:anim>
                                    <p:anim calcmode="lin" valueType="num">
                                      <p:cBhvr>
                                        <p:cTn id="31" dur="500" fill="hold"/>
                                        <p:tgtEl>
                                          <p:spTgt spid="109"/>
                                        </p:tgtEl>
                                        <p:attrNameLst>
                                          <p:attrName>style.rotation</p:attrName>
                                        </p:attrNameLst>
                                      </p:cBhvr>
                                      <p:tavLst>
                                        <p:tav tm="0">
                                          <p:val>
                                            <p:fltVal val="90"/>
                                          </p:val>
                                        </p:tav>
                                        <p:tav tm="100000">
                                          <p:val>
                                            <p:fltVal val="0"/>
                                          </p:val>
                                        </p:tav>
                                      </p:tavLst>
                                    </p:anim>
                                    <p:animEffect transition="in" filter="fade">
                                      <p:cBhvr>
                                        <p:cTn id="32" dur="500"/>
                                        <p:tgtEl>
                                          <p:spTgt spid="109"/>
                                        </p:tgtEl>
                                      </p:cBhvr>
                                    </p:animEffect>
                                  </p:childTnLst>
                                </p:cTn>
                              </p:par>
                            </p:childTnLst>
                          </p:cTn>
                        </p:par>
                        <p:par>
                          <p:cTn id="33" fill="hold">
                            <p:stCondLst>
                              <p:cond delay="2000"/>
                            </p:stCondLst>
                            <p:childTnLst>
                              <p:par>
                                <p:cTn id="34" presetID="10" presetClass="entr" presetSubtype="0" fill="hold" nodeType="afterEffect">
                                  <p:stCondLst>
                                    <p:cond delay="0"/>
                                  </p:stCondLst>
                                  <p:childTnLst>
                                    <p:set>
                                      <p:cBhvr>
                                        <p:cTn id="35" dur="1" fill="hold">
                                          <p:stCondLst>
                                            <p:cond delay="0"/>
                                          </p:stCondLst>
                                        </p:cTn>
                                        <p:tgtEl>
                                          <p:spTgt spid="99"/>
                                        </p:tgtEl>
                                        <p:attrNameLst>
                                          <p:attrName>style.visibility</p:attrName>
                                        </p:attrNameLst>
                                      </p:cBhvr>
                                      <p:to>
                                        <p:strVal val="visible"/>
                                      </p:to>
                                    </p:set>
                                    <p:anim calcmode="lin" valueType="num">
                                      <p:cBhvr>
                                        <p:cTn id="36" dur="500" fill="hold"/>
                                        <p:tgtEl>
                                          <p:spTgt spid="99"/>
                                        </p:tgtEl>
                                        <p:attrNameLst>
                                          <p:attrName>ppt_w</p:attrName>
                                        </p:attrNameLst>
                                      </p:cBhvr>
                                      <p:tavLst>
                                        <p:tav tm="0">
                                          <p:val>
                                            <p:fltVal val="0"/>
                                          </p:val>
                                        </p:tav>
                                        <p:tav tm="100000">
                                          <p:val>
                                            <p:strVal val="#ppt_w"/>
                                          </p:val>
                                        </p:tav>
                                      </p:tavLst>
                                    </p:anim>
                                    <p:anim calcmode="lin" valueType="num">
                                      <p:cBhvr>
                                        <p:cTn id="37" dur="500" fill="hold"/>
                                        <p:tgtEl>
                                          <p:spTgt spid="99"/>
                                        </p:tgtEl>
                                        <p:attrNameLst>
                                          <p:attrName>ppt_h</p:attrName>
                                        </p:attrNameLst>
                                      </p:cBhvr>
                                      <p:tavLst>
                                        <p:tav tm="0">
                                          <p:val>
                                            <p:fltVal val="0"/>
                                          </p:val>
                                        </p:tav>
                                        <p:tav tm="100000">
                                          <p:val>
                                            <p:strVal val="#ppt_h"/>
                                          </p:val>
                                        </p:tav>
                                      </p:tavLst>
                                    </p:anim>
                                    <p:animEffect transition="in" filter="fade">
                                      <p:cBhvr>
                                        <p:cTn id="38" dur="500"/>
                                        <p:tgtEl>
                                          <p:spTgt spid="99"/>
                                        </p:tgtEl>
                                      </p:cBhvr>
                                    </p:animEffect>
                                  </p:childTnLst>
                                </p:cTn>
                              </p:par>
                              <p:par>
                                <p:cTn id="39" presetID="10" presetClass="entr" presetSubtype="0" fill="hold" nodeType="withEffect">
                                  <p:stCondLst>
                                    <p:cond delay="0"/>
                                  </p:stCondLst>
                                  <p:childTnLst>
                                    <p:set>
                                      <p:cBhvr>
                                        <p:cTn id="40" dur="1" fill="hold">
                                          <p:stCondLst>
                                            <p:cond delay="0"/>
                                          </p:stCondLst>
                                        </p:cTn>
                                        <p:tgtEl>
                                          <p:spTgt spid="101"/>
                                        </p:tgtEl>
                                        <p:attrNameLst>
                                          <p:attrName>style.visibility</p:attrName>
                                        </p:attrNameLst>
                                      </p:cBhvr>
                                      <p:to>
                                        <p:strVal val="visible"/>
                                      </p:to>
                                    </p:set>
                                    <p:anim calcmode="lin" valueType="num">
                                      <p:cBhvr>
                                        <p:cTn id="41" dur="500" fill="hold"/>
                                        <p:tgtEl>
                                          <p:spTgt spid="101"/>
                                        </p:tgtEl>
                                        <p:attrNameLst>
                                          <p:attrName>ppt_w</p:attrName>
                                        </p:attrNameLst>
                                      </p:cBhvr>
                                      <p:tavLst>
                                        <p:tav tm="0">
                                          <p:val>
                                            <p:fltVal val="0"/>
                                          </p:val>
                                        </p:tav>
                                        <p:tav tm="100000">
                                          <p:val>
                                            <p:strVal val="#ppt_w"/>
                                          </p:val>
                                        </p:tav>
                                      </p:tavLst>
                                    </p:anim>
                                    <p:anim calcmode="lin" valueType="num">
                                      <p:cBhvr>
                                        <p:cTn id="42" dur="500" fill="hold"/>
                                        <p:tgtEl>
                                          <p:spTgt spid="101"/>
                                        </p:tgtEl>
                                        <p:attrNameLst>
                                          <p:attrName>ppt_h</p:attrName>
                                        </p:attrNameLst>
                                      </p:cBhvr>
                                      <p:tavLst>
                                        <p:tav tm="0">
                                          <p:val>
                                            <p:fltVal val="0"/>
                                          </p:val>
                                        </p:tav>
                                        <p:tav tm="100000">
                                          <p:val>
                                            <p:strVal val="#ppt_h"/>
                                          </p:val>
                                        </p:tav>
                                      </p:tavLst>
                                    </p:anim>
                                    <p:animEffect transition="in" filter="fade">
                                      <p:cBhvr>
                                        <p:cTn id="43" dur="500"/>
                                        <p:tgtEl>
                                          <p:spTgt spid="101"/>
                                        </p:tgtEl>
                                      </p:cBhvr>
                                    </p:animEffect>
                                  </p:childTnLst>
                                </p:cTn>
                              </p:par>
                            </p:childTnLst>
                          </p:cTn>
                        </p:par>
                        <p:par>
                          <p:cTn id="44" fill="hold">
                            <p:stCondLst>
                              <p:cond delay="2500"/>
                            </p:stCondLst>
                            <p:childTnLst>
                              <p:par>
                                <p:cTn id="45" presetID="31" presetClass="entr" presetSubtype="0" fill="hold" nodeType="afterEffect">
                                  <p:stCondLst>
                                    <p:cond delay="0"/>
                                  </p:stCondLst>
                                  <p:childTnLst>
                                    <p:set>
                                      <p:cBhvr>
                                        <p:cTn id="46" dur="1" fill="hold">
                                          <p:stCondLst>
                                            <p:cond delay="0"/>
                                          </p:stCondLst>
                                        </p:cTn>
                                        <p:tgtEl>
                                          <p:spTgt spid="110"/>
                                        </p:tgtEl>
                                        <p:attrNameLst>
                                          <p:attrName>style.visibility</p:attrName>
                                        </p:attrNameLst>
                                      </p:cBhvr>
                                      <p:to>
                                        <p:strVal val="visible"/>
                                      </p:to>
                                    </p:set>
                                    <p:anim calcmode="lin" valueType="num">
                                      <p:cBhvr>
                                        <p:cTn id="47" dur="500" fill="hold"/>
                                        <p:tgtEl>
                                          <p:spTgt spid="110"/>
                                        </p:tgtEl>
                                        <p:attrNameLst>
                                          <p:attrName>ppt_w</p:attrName>
                                        </p:attrNameLst>
                                      </p:cBhvr>
                                      <p:tavLst>
                                        <p:tav tm="0">
                                          <p:val>
                                            <p:fltVal val="0"/>
                                          </p:val>
                                        </p:tav>
                                        <p:tav tm="100000">
                                          <p:val>
                                            <p:strVal val="#ppt_w"/>
                                          </p:val>
                                        </p:tav>
                                      </p:tavLst>
                                    </p:anim>
                                    <p:anim calcmode="lin" valueType="num">
                                      <p:cBhvr>
                                        <p:cTn id="48" dur="500" fill="hold"/>
                                        <p:tgtEl>
                                          <p:spTgt spid="110"/>
                                        </p:tgtEl>
                                        <p:attrNameLst>
                                          <p:attrName>ppt_h</p:attrName>
                                        </p:attrNameLst>
                                      </p:cBhvr>
                                      <p:tavLst>
                                        <p:tav tm="0">
                                          <p:val>
                                            <p:fltVal val="0"/>
                                          </p:val>
                                        </p:tav>
                                        <p:tav tm="100000">
                                          <p:val>
                                            <p:strVal val="#ppt_h"/>
                                          </p:val>
                                        </p:tav>
                                      </p:tavLst>
                                    </p:anim>
                                    <p:anim calcmode="lin" valueType="num">
                                      <p:cBhvr>
                                        <p:cTn id="49" dur="500" fill="hold"/>
                                        <p:tgtEl>
                                          <p:spTgt spid="110"/>
                                        </p:tgtEl>
                                        <p:attrNameLst>
                                          <p:attrName>style.rotation</p:attrName>
                                        </p:attrNameLst>
                                      </p:cBhvr>
                                      <p:tavLst>
                                        <p:tav tm="0">
                                          <p:val>
                                            <p:fltVal val="90"/>
                                          </p:val>
                                        </p:tav>
                                        <p:tav tm="100000">
                                          <p:val>
                                            <p:fltVal val="0"/>
                                          </p:val>
                                        </p:tav>
                                      </p:tavLst>
                                    </p:anim>
                                    <p:animEffect transition="in" filter="fade">
                                      <p:cBhvr>
                                        <p:cTn id="50" dur="500"/>
                                        <p:tgtEl>
                                          <p:spTgt spid="110"/>
                                        </p:tgtEl>
                                      </p:cBhvr>
                                    </p:animEffect>
                                  </p:childTnLst>
                                </p:cTn>
                              </p:par>
                              <p:par>
                                <p:cTn id="51" presetID="31" presetClass="entr" presetSubtype="0" fill="hold" grpId="0" nodeType="withEffect">
                                  <p:stCondLst>
                                    <p:cond delay="0"/>
                                  </p:stCondLst>
                                  <p:childTnLst>
                                    <p:set>
                                      <p:cBhvr>
                                        <p:cTn id="52" dur="1" fill="hold">
                                          <p:stCondLst>
                                            <p:cond delay="0"/>
                                          </p:stCondLst>
                                        </p:cTn>
                                        <p:tgtEl>
                                          <p:spTgt spid="106"/>
                                        </p:tgtEl>
                                        <p:attrNameLst>
                                          <p:attrName>style.visibility</p:attrName>
                                        </p:attrNameLst>
                                      </p:cBhvr>
                                      <p:to>
                                        <p:strVal val="visible"/>
                                      </p:to>
                                    </p:set>
                                    <p:anim calcmode="lin" valueType="num">
                                      <p:cBhvr>
                                        <p:cTn id="53" dur="500" fill="hold"/>
                                        <p:tgtEl>
                                          <p:spTgt spid="106"/>
                                        </p:tgtEl>
                                        <p:attrNameLst>
                                          <p:attrName>ppt_w</p:attrName>
                                        </p:attrNameLst>
                                      </p:cBhvr>
                                      <p:tavLst>
                                        <p:tav tm="0">
                                          <p:val>
                                            <p:fltVal val="0"/>
                                          </p:val>
                                        </p:tav>
                                        <p:tav tm="100000">
                                          <p:val>
                                            <p:strVal val="#ppt_w"/>
                                          </p:val>
                                        </p:tav>
                                      </p:tavLst>
                                    </p:anim>
                                    <p:anim calcmode="lin" valueType="num">
                                      <p:cBhvr>
                                        <p:cTn id="54" dur="500" fill="hold"/>
                                        <p:tgtEl>
                                          <p:spTgt spid="106"/>
                                        </p:tgtEl>
                                        <p:attrNameLst>
                                          <p:attrName>ppt_h</p:attrName>
                                        </p:attrNameLst>
                                      </p:cBhvr>
                                      <p:tavLst>
                                        <p:tav tm="0">
                                          <p:val>
                                            <p:fltVal val="0"/>
                                          </p:val>
                                        </p:tav>
                                        <p:tav tm="100000">
                                          <p:val>
                                            <p:strVal val="#ppt_h"/>
                                          </p:val>
                                        </p:tav>
                                      </p:tavLst>
                                    </p:anim>
                                    <p:anim calcmode="lin" valueType="num">
                                      <p:cBhvr>
                                        <p:cTn id="55" dur="500" fill="hold"/>
                                        <p:tgtEl>
                                          <p:spTgt spid="106"/>
                                        </p:tgtEl>
                                        <p:attrNameLst>
                                          <p:attrName>style.rotation</p:attrName>
                                        </p:attrNameLst>
                                      </p:cBhvr>
                                      <p:tavLst>
                                        <p:tav tm="0">
                                          <p:val>
                                            <p:fltVal val="90"/>
                                          </p:val>
                                        </p:tav>
                                        <p:tav tm="100000">
                                          <p:val>
                                            <p:fltVal val="0"/>
                                          </p:val>
                                        </p:tav>
                                      </p:tavLst>
                                    </p:anim>
                                    <p:animEffect transition="in" filter="fade">
                                      <p:cBhvr>
                                        <p:cTn id="56" dur="500"/>
                                        <p:tgtEl>
                                          <p:spTgt spid="106"/>
                                        </p:tgtEl>
                                      </p:cBhvr>
                                    </p:animEffect>
                                  </p:childTnLst>
                                </p:cTn>
                              </p:par>
                              <p:par>
                                <p:cTn id="57" presetID="31" presetClass="entr" presetSubtype="0" fill="hold" grpId="0" nodeType="withEffect">
                                  <p:stCondLst>
                                    <p:cond delay="0"/>
                                  </p:stCondLst>
                                  <p:childTnLst>
                                    <p:set>
                                      <p:cBhvr>
                                        <p:cTn id="58" dur="1" fill="hold">
                                          <p:stCondLst>
                                            <p:cond delay="0"/>
                                          </p:stCondLst>
                                        </p:cTn>
                                        <p:tgtEl>
                                          <p:spTgt spid="107"/>
                                        </p:tgtEl>
                                        <p:attrNameLst>
                                          <p:attrName>style.visibility</p:attrName>
                                        </p:attrNameLst>
                                      </p:cBhvr>
                                      <p:to>
                                        <p:strVal val="visible"/>
                                      </p:to>
                                    </p:set>
                                    <p:anim calcmode="lin" valueType="num">
                                      <p:cBhvr>
                                        <p:cTn id="59" dur="500" fill="hold"/>
                                        <p:tgtEl>
                                          <p:spTgt spid="107"/>
                                        </p:tgtEl>
                                        <p:attrNameLst>
                                          <p:attrName>ppt_w</p:attrName>
                                        </p:attrNameLst>
                                      </p:cBhvr>
                                      <p:tavLst>
                                        <p:tav tm="0">
                                          <p:val>
                                            <p:fltVal val="0"/>
                                          </p:val>
                                        </p:tav>
                                        <p:tav tm="100000">
                                          <p:val>
                                            <p:strVal val="#ppt_w"/>
                                          </p:val>
                                        </p:tav>
                                      </p:tavLst>
                                    </p:anim>
                                    <p:anim calcmode="lin" valueType="num">
                                      <p:cBhvr>
                                        <p:cTn id="60" dur="500" fill="hold"/>
                                        <p:tgtEl>
                                          <p:spTgt spid="107"/>
                                        </p:tgtEl>
                                        <p:attrNameLst>
                                          <p:attrName>ppt_h</p:attrName>
                                        </p:attrNameLst>
                                      </p:cBhvr>
                                      <p:tavLst>
                                        <p:tav tm="0">
                                          <p:val>
                                            <p:fltVal val="0"/>
                                          </p:val>
                                        </p:tav>
                                        <p:tav tm="100000">
                                          <p:val>
                                            <p:strVal val="#ppt_h"/>
                                          </p:val>
                                        </p:tav>
                                      </p:tavLst>
                                    </p:anim>
                                    <p:anim calcmode="lin" valueType="num">
                                      <p:cBhvr>
                                        <p:cTn id="61" dur="500" fill="hold"/>
                                        <p:tgtEl>
                                          <p:spTgt spid="107"/>
                                        </p:tgtEl>
                                        <p:attrNameLst>
                                          <p:attrName>style.rotation</p:attrName>
                                        </p:attrNameLst>
                                      </p:cBhvr>
                                      <p:tavLst>
                                        <p:tav tm="0">
                                          <p:val>
                                            <p:fltVal val="90"/>
                                          </p:val>
                                        </p:tav>
                                        <p:tav tm="100000">
                                          <p:val>
                                            <p:fltVal val="0"/>
                                          </p:val>
                                        </p:tav>
                                      </p:tavLst>
                                    </p:anim>
                                    <p:animEffect transition="in" filter="fade">
                                      <p:cBhvr>
                                        <p:cTn id="62" dur="500"/>
                                        <p:tgtEl>
                                          <p:spTgt spid="107"/>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04"/>
                                        </p:tgtEl>
                                        <p:attrNameLst>
                                          <p:attrName>style.visibility</p:attrName>
                                        </p:attrNameLst>
                                      </p:cBhvr>
                                      <p:to>
                                        <p:strVal val="visible"/>
                                      </p:to>
                                    </p:set>
                                    <p:anim calcmode="lin" valueType="num">
                                      <p:cBhvr>
                                        <p:cTn id="65" dur="500" fill="hold"/>
                                        <p:tgtEl>
                                          <p:spTgt spid="104"/>
                                        </p:tgtEl>
                                        <p:attrNameLst>
                                          <p:attrName>ppt_w</p:attrName>
                                        </p:attrNameLst>
                                      </p:cBhvr>
                                      <p:tavLst>
                                        <p:tav tm="0">
                                          <p:val>
                                            <p:fltVal val="0"/>
                                          </p:val>
                                        </p:tav>
                                        <p:tav tm="100000">
                                          <p:val>
                                            <p:strVal val="#ppt_w"/>
                                          </p:val>
                                        </p:tav>
                                      </p:tavLst>
                                    </p:anim>
                                    <p:anim calcmode="lin" valueType="num">
                                      <p:cBhvr>
                                        <p:cTn id="66" dur="500" fill="hold"/>
                                        <p:tgtEl>
                                          <p:spTgt spid="104"/>
                                        </p:tgtEl>
                                        <p:attrNameLst>
                                          <p:attrName>ppt_h</p:attrName>
                                        </p:attrNameLst>
                                      </p:cBhvr>
                                      <p:tavLst>
                                        <p:tav tm="0">
                                          <p:val>
                                            <p:fltVal val="0"/>
                                          </p:val>
                                        </p:tav>
                                        <p:tav tm="100000">
                                          <p:val>
                                            <p:strVal val="#ppt_h"/>
                                          </p:val>
                                        </p:tav>
                                      </p:tavLst>
                                    </p:anim>
                                    <p:anim calcmode="lin" valueType="num">
                                      <p:cBhvr>
                                        <p:cTn id="67" dur="500" fill="hold"/>
                                        <p:tgtEl>
                                          <p:spTgt spid="104"/>
                                        </p:tgtEl>
                                        <p:attrNameLst>
                                          <p:attrName>style.rotation</p:attrName>
                                        </p:attrNameLst>
                                      </p:cBhvr>
                                      <p:tavLst>
                                        <p:tav tm="0">
                                          <p:val>
                                            <p:fltVal val="90"/>
                                          </p:val>
                                        </p:tav>
                                        <p:tav tm="100000">
                                          <p:val>
                                            <p:fltVal val="0"/>
                                          </p:val>
                                        </p:tav>
                                      </p:tavLst>
                                    </p:anim>
                                    <p:animEffect transition="in" filter="fade">
                                      <p:cBhvr>
                                        <p:cTn id="68" dur="500"/>
                                        <p:tgtEl>
                                          <p:spTgt spid="104"/>
                                        </p:tgtEl>
                                      </p:cBhvr>
                                    </p:animEffect>
                                  </p:childTnLst>
                                </p:cTn>
                              </p:par>
                              <p:par>
                                <p:cTn id="69" presetID="31" presetClass="entr" presetSubtype="0" fill="hold" grpId="0" nodeType="withEffect">
                                  <p:stCondLst>
                                    <p:cond delay="0"/>
                                  </p:stCondLst>
                                  <p:childTnLst>
                                    <p:set>
                                      <p:cBhvr>
                                        <p:cTn id="70" dur="1" fill="hold">
                                          <p:stCondLst>
                                            <p:cond delay="0"/>
                                          </p:stCondLst>
                                        </p:cTn>
                                        <p:tgtEl>
                                          <p:spTgt spid="105"/>
                                        </p:tgtEl>
                                        <p:attrNameLst>
                                          <p:attrName>style.visibility</p:attrName>
                                        </p:attrNameLst>
                                      </p:cBhvr>
                                      <p:to>
                                        <p:strVal val="visible"/>
                                      </p:to>
                                    </p:set>
                                    <p:anim calcmode="lin" valueType="num">
                                      <p:cBhvr>
                                        <p:cTn id="71" dur="500" fill="hold"/>
                                        <p:tgtEl>
                                          <p:spTgt spid="105"/>
                                        </p:tgtEl>
                                        <p:attrNameLst>
                                          <p:attrName>ppt_w</p:attrName>
                                        </p:attrNameLst>
                                      </p:cBhvr>
                                      <p:tavLst>
                                        <p:tav tm="0">
                                          <p:val>
                                            <p:fltVal val="0"/>
                                          </p:val>
                                        </p:tav>
                                        <p:tav tm="100000">
                                          <p:val>
                                            <p:strVal val="#ppt_w"/>
                                          </p:val>
                                        </p:tav>
                                      </p:tavLst>
                                    </p:anim>
                                    <p:anim calcmode="lin" valueType="num">
                                      <p:cBhvr>
                                        <p:cTn id="72" dur="500" fill="hold"/>
                                        <p:tgtEl>
                                          <p:spTgt spid="105"/>
                                        </p:tgtEl>
                                        <p:attrNameLst>
                                          <p:attrName>ppt_h</p:attrName>
                                        </p:attrNameLst>
                                      </p:cBhvr>
                                      <p:tavLst>
                                        <p:tav tm="0">
                                          <p:val>
                                            <p:fltVal val="0"/>
                                          </p:val>
                                        </p:tav>
                                        <p:tav tm="100000">
                                          <p:val>
                                            <p:strVal val="#ppt_h"/>
                                          </p:val>
                                        </p:tav>
                                      </p:tavLst>
                                    </p:anim>
                                    <p:anim calcmode="lin" valueType="num">
                                      <p:cBhvr>
                                        <p:cTn id="73" dur="500" fill="hold"/>
                                        <p:tgtEl>
                                          <p:spTgt spid="105"/>
                                        </p:tgtEl>
                                        <p:attrNameLst>
                                          <p:attrName>style.rotation</p:attrName>
                                        </p:attrNameLst>
                                      </p:cBhvr>
                                      <p:tavLst>
                                        <p:tav tm="0">
                                          <p:val>
                                            <p:fltVal val="90"/>
                                          </p:val>
                                        </p:tav>
                                        <p:tav tm="100000">
                                          <p:val>
                                            <p:fltVal val="0"/>
                                          </p:val>
                                        </p:tav>
                                      </p:tavLst>
                                    </p:anim>
                                    <p:animEffect transition="in" filter="fade">
                                      <p:cBhvr>
                                        <p:cTn id="74" dur="500"/>
                                        <p:tgtEl>
                                          <p:spTgt spid="105"/>
                                        </p:tgtEl>
                                      </p:cBhvr>
                                    </p:animEffect>
                                  </p:childTnLst>
                                </p:cTn>
                              </p:par>
                              <p:par>
                                <p:cTn id="75" presetID="31" presetClass="entr" presetSubtype="0" fill="hold" nodeType="withEffect">
                                  <p:stCondLst>
                                    <p:cond delay="0"/>
                                  </p:stCondLst>
                                  <p:childTnLst>
                                    <p:set>
                                      <p:cBhvr>
                                        <p:cTn id="76" dur="1" fill="hold">
                                          <p:stCondLst>
                                            <p:cond delay="0"/>
                                          </p:stCondLst>
                                        </p:cTn>
                                        <p:tgtEl>
                                          <p:spTgt spid="108"/>
                                        </p:tgtEl>
                                        <p:attrNameLst>
                                          <p:attrName>style.visibility</p:attrName>
                                        </p:attrNameLst>
                                      </p:cBhvr>
                                      <p:to>
                                        <p:strVal val="visible"/>
                                      </p:to>
                                    </p:set>
                                    <p:anim calcmode="lin" valueType="num">
                                      <p:cBhvr>
                                        <p:cTn id="77" dur="500" fill="hold"/>
                                        <p:tgtEl>
                                          <p:spTgt spid="108"/>
                                        </p:tgtEl>
                                        <p:attrNameLst>
                                          <p:attrName>ppt_w</p:attrName>
                                        </p:attrNameLst>
                                      </p:cBhvr>
                                      <p:tavLst>
                                        <p:tav tm="0">
                                          <p:val>
                                            <p:fltVal val="0"/>
                                          </p:val>
                                        </p:tav>
                                        <p:tav tm="100000">
                                          <p:val>
                                            <p:strVal val="#ppt_w"/>
                                          </p:val>
                                        </p:tav>
                                      </p:tavLst>
                                    </p:anim>
                                    <p:anim calcmode="lin" valueType="num">
                                      <p:cBhvr>
                                        <p:cTn id="78" dur="500" fill="hold"/>
                                        <p:tgtEl>
                                          <p:spTgt spid="108"/>
                                        </p:tgtEl>
                                        <p:attrNameLst>
                                          <p:attrName>ppt_h</p:attrName>
                                        </p:attrNameLst>
                                      </p:cBhvr>
                                      <p:tavLst>
                                        <p:tav tm="0">
                                          <p:val>
                                            <p:fltVal val="0"/>
                                          </p:val>
                                        </p:tav>
                                        <p:tav tm="100000">
                                          <p:val>
                                            <p:strVal val="#ppt_h"/>
                                          </p:val>
                                        </p:tav>
                                      </p:tavLst>
                                    </p:anim>
                                    <p:anim calcmode="lin" valueType="num">
                                      <p:cBhvr>
                                        <p:cTn id="79" dur="500" fill="hold"/>
                                        <p:tgtEl>
                                          <p:spTgt spid="108"/>
                                        </p:tgtEl>
                                        <p:attrNameLst>
                                          <p:attrName>style.rotation</p:attrName>
                                        </p:attrNameLst>
                                      </p:cBhvr>
                                      <p:tavLst>
                                        <p:tav tm="0">
                                          <p:val>
                                            <p:fltVal val="90"/>
                                          </p:val>
                                        </p:tav>
                                        <p:tav tm="100000">
                                          <p:val>
                                            <p:fltVal val="0"/>
                                          </p:val>
                                        </p:tav>
                                      </p:tavLst>
                                    </p:anim>
                                    <p:animEffect transition="in" filter="fade">
                                      <p:cBhvr>
                                        <p:cTn id="80" dur="500"/>
                                        <p:tgtEl>
                                          <p:spTgt spid="1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P spid="102" grpId="0"/>
      <p:bldP spid="103" grpId="0"/>
      <p:bldP spid="104" grpId="0"/>
      <p:bldP spid="105" grpId="0"/>
      <p:bldP spid="106" grpId="0"/>
      <p:bldP spid="107"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grpSp>
        <p:nvGrpSpPr>
          <p:cNvPr id="129" name="组合 128"/>
          <p:cNvGrpSpPr/>
          <p:nvPr/>
        </p:nvGrpSpPr>
        <p:grpSpPr>
          <a:xfrm>
            <a:off x="9294606" y="1948877"/>
            <a:ext cx="1690006" cy="518918"/>
            <a:chOff x="6504440" y="1807558"/>
            <a:chExt cx="2465218" cy="756947"/>
          </a:xfrm>
          <a:solidFill>
            <a:srgbClr val="005E5E"/>
          </a:solidFill>
        </p:grpSpPr>
        <p:grpSp>
          <p:nvGrpSpPr>
            <p:cNvPr id="37" name="组合 36"/>
            <p:cNvGrpSpPr/>
            <p:nvPr/>
          </p:nvGrpSpPr>
          <p:grpSpPr>
            <a:xfrm>
              <a:off x="6504440" y="1807558"/>
              <a:ext cx="752686" cy="756947"/>
              <a:chOff x="3191007" y="542618"/>
              <a:chExt cx="751304" cy="755557"/>
            </a:xfrm>
            <a:grpFill/>
          </p:grpSpPr>
          <p:sp>
            <p:nvSpPr>
              <p:cNvPr id="50" name="Freeform 5"/>
              <p:cNvSpPr>
                <a:spLocks noEditPoints="1"/>
              </p:cNvSpPr>
              <p:nvPr/>
            </p:nvSpPr>
            <p:spPr bwMode="auto">
              <a:xfrm>
                <a:off x="3268973" y="633342"/>
                <a:ext cx="94976" cy="93559"/>
              </a:xfrm>
              <a:custGeom>
                <a:avLst/>
                <a:gdLst>
                  <a:gd name="T0" fmla="*/ 195 w 312"/>
                  <a:gd name="T1" fmla="*/ 171 h 307"/>
                  <a:gd name="T2" fmla="*/ 171 w 312"/>
                  <a:gd name="T3" fmla="*/ 148 h 307"/>
                  <a:gd name="T4" fmla="*/ 183 w 312"/>
                  <a:gd name="T5" fmla="*/ 135 h 307"/>
                  <a:gd name="T6" fmla="*/ 182 w 312"/>
                  <a:gd name="T7" fmla="*/ 153 h 307"/>
                  <a:gd name="T8" fmla="*/ 203 w 312"/>
                  <a:gd name="T9" fmla="*/ 152 h 307"/>
                  <a:gd name="T10" fmla="*/ 212 w 312"/>
                  <a:gd name="T11" fmla="*/ 153 h 307"/>
                  <a:gd name="T12" fmla="*/ 195 w 312"/>
                  <a:gd name="T13" fmla="*/ 171 h 307"/>
                  <a:gd name="T14" fmla="*/ 154 w 312"/>
                  <a:gd name="T15" fmla="*/ 252 h 307"/>
                  <a:gd name="T16" fmla="*/ 169 w 312"/>
                  <a:gd name="T17" fmla="*/ 235 h 307"/>
                  <a:gd name="T18" fmla="*/ 237 w 312"/>
                  <a:gd name="T19" fmla="*/ 164 h 307"/>
                  <a:gd name="T20" fmla="*/ 254 w 312"/>
                  <a:gd name="T21" fmla="*/ 148 h 307"/>
                  <a:gd name="T22" fmla="*/ 234 w 312"/>
                  <a:gd name="T23" fmla="*/ 130 h 307"/>
                  <a:gd name="T24" fmla="*/ 222 w 312"/>
                  <a:gd name="T25" fmla="*/ 144 h 307"/>
                  <a:gd name="T26" fmla="*/ 221 w 312"/>
                  <a:gd name="T27" fmla="*/ 127 h 307"/>
                  <a:gd name="T28" fmla="*/ 212 w 312"/>
                  <a:gd name="T29" fmla="*/ 127 h 307"/>
                  <a:gd name="T30" fmla="*/ 200 w 312"/>
                  <a:gd name="T31" fmla="*/ 127 h 307"/>
                  <a:gd name="T32" fmla="*/ 191 w 312"/>
                  <a:gd name="T33" fmla="*/ 127 h 307"/>
                  <a:gd name="T34" fmla="*/ 205 w 312"/>
                  <a:gd name="T35" fmla="*/ 114 h 307"/>
                  <a:gd name="T36" fmla="*/ 185 w 312"/>
                  <a:gd name="T37" fmla="*/ 96 h 307"/>
                  <a:gd name="T38" fmla="*/ 174 w 312"/>
                  <a:gd name="T39" fmla="*/ 107 h 307"/>
                  <a:gd name="T40" fmla="*/ 152 w 312"/>
                  <a:gd name="T41" fmla="*/ 130 h 307"/>
                  <a:gd name="T42" fmla="*/ 134 w 312"/>
                  <a:gd name="T43" fmla="*/ 113 h 307"/>
                  <a:gd name="T44" fmla="*/ 157 w 312"/>
                  <a:gd name="T45" fmla="*/ 90 h 307"/>
                  <a:gd name="T46" fmla="*/ 173 w 312"/>
                  <a:gd name="T47" fmla="*/ 75 h 307"/>
                  <a:gd name="T48" fmla="*/ 153 w 312"/>
                  <a:gd name="T49" fmla="*/ 56 h 307"/>
                  <a:gd name="T50" fmla="*/ 137 w 312"/>
                  <a:gd name="T51" fmla="*/ 73 h 307"/>
                  <a:gd name="T52" fmla="*/ 72 w 312"/>
                  <a:gd name="T53" fmla="*/ 140 h 307"/>
                  <a:gd name="T54" fmla="*/ 57 w 312"/>
                  <a:gd name="T55" fmla="*/ 155 h 307"/>
                  <a:gd name="T56" fmla="*/ 77 w 312"/>
                  <a:gd name="T57" fmla="*/ 174 h 307"/>
                  <a:gd name="T58" fmla="*/ 91 w 312"/>
                  <a:gd name="T59" fmla="*/ 158 h 307"/>
                  <a:gd name="T60" fmla="*/ 114 w 312"/>
                  <a:gd name="T61" fmla="*/ 135 h 307"/>
                  <a:gd name="T62" fmla="*/ 131 w 312"/>
                  <a:gd name="T63" fmla="*/ 151 h 307"/>
                  <a:gd name="T64" fmla="*/ 113 w 312"/>
                  <a:gd name="T65" fmla="*/ 170 h 307"/>
                  <a:gd name="T66" fmla="*/ 98 w 312"/>
                  <a:gd name="T67" fmla="*/ 185 h 307"/>
                  <a:gd name="T68" fmla="*/ 118 w 312"/>
                  <a:gd name="T69" fmla="*/ 204 h 307"/>
                  <a:gd name="T70" fmla="*/ 132 w 312"/>
                  <a:gd name="T71" fmla="*/ 188 h 307"/>
                  <a:gd name="T72" fmla="*/ 150 w 312"/>
                  <a:gd name="T73" fmla="*/ 169 h 307"/>
                  <a:gd name="T74" fmla="*/ 175 w 312"/>
                  <a:gd name="T75" fmla="*/ 192 h 307"/>
                  <a:gd name="T76" fmla="*/ 150 w 312"/>
                  <a:gd name="T77" fmla="*/ 217 h 307"/>
                  <a:gd name="T78" fmla="*/ 134 w 312"/>
                  <a:gd name="T79" fmla="*/ 233 h 307"/>
                  <a:gd name="T80" fmla="*/ 154 w 312"/>
                  <a:gd name="T81" fmla="*/ 252 h 307"/>
                  <a:gd name="T82" fmla="*/ 20 w 312"/>
                  <a:gd name="T83" fmla="*/ 172 h 307"/>
                  <a:gd name="T84" fmla="*/ 142 w 312"/>
                  <a:gd name="T85" fmla="*/ 287 h 307"/>
                  <a:gd name="T86" fmla="*/ 162 w 312"/>
                  <a:gd name="T87" fmla="*/ 307 h 307"/>
                  <a:gd name="T88" fmla="*/ 183 w 312"/>
                  <a:gd name="T89" fmla="*/ 285 h 307"/>
                  <a:gd name="T90" fmla="*/ 180 w 312"/>
                  <a:gd name="T91" fmla="*/ 283 h 307"/>
                  <a:gd name="T92" fmla="*/ 286 w 312"/>
                  <a:gd name="T93" fmla="*/ 173 h 307"/>
                  <a:gd name="T94" fmla="*/ 290 w 312"/>
                  <a:gd name="T95" fmla="*/ 177 h 307"/>
                  <a:gd name="T96" fmla="*/ 312 w 312"/>
                  <a:gd name="T97" fmla="*/ 154 h 307"/>
                  <a:gd name="T98" fmla="*/ 290 w 312"/>
                  <a:gd name="T99" fmla="*/ 135 h 307"/>
                  <a:gd name="T100" fmla="*/ 168 w 312"/>
                  <a:gd name="T101" fmla="*/ 19 h 307"/>
                  <a:gd name="T102" fmla="*/ 149 w 312"/>
                  <a:gd name="T103" fmla="*/ 0 h 307"/>
                  <a:gd name="T104" fmla="*/ 132 w 312"/>
                  <a:gd name="T105" fmla="*/ 19 h 307"/>
                  <a:gd name="T106" fmla="*/ 18 w 312"/>
                  <a:gd name="T107" fmla="*/ 136 h 307"/>
                  <a:gd name="T108" fmla="*/ 0 w 312"/>
                  <a:gd name="T109" fmla="*/ 154 h 307"/>
                  <a:gd name="T110" fmla="*/ 20 w 312"/>
                  <a:gd name="T111" fmla="*/ 172 h 307"/>
                  <a:gd name="T112" fmla="*/ 42 w 312"/>
                  <a:gd name="T113" fmla="*/ 151 h 307"/>
                  <a:gd name="T114" fmla="*/ 148 w 312"/>
                  <a:gd name="T115" fmla="*/ 42 h 307"/>
                  <a:gd name="T116" fmla="*/ 267 w 312"/>
                  <a:gd name="T117" fmla="*/ 155 h 307"/>
                  <a:gd name="T118" fmla="*/ 161 w 312"/>
                  <a:gd name="T119" fmla="*/ 264 h 307"/>
                  <a:gd name="T120" fmla="*/ 42 w 312"/>
                  <a:gd name="T121" fmla="*/ 15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2" h="307">
                    <a:moveTo>
                      <a:pt x="195" y="171"/>
                    </a:moveTo>
                    <a:cubicBezTo>
                      <a:pt x="171" y="148"/>
                      <a:pt x="171" y="148"/>
                      <a:pt x="171" y="148"/>
                    </a:cubicBezTo>
                    <a:cubicBezTo>
                      <a:pt x="183" y="135"/>
                      <a:pt x="183" y="135"/>
                      <a:pt x="183" y="135"/>
                    </a:cubicBezTo>
                    <a:cubicBezTo>
                      <a:pt x="183" y="142"/>
                      <a:pt x="183" y="148"/>
                      <a:pt x="182" y="153"/>
                    </a:cubicBezTo>
                    <a:cubicBezTo>
                      <a:pt x="193" y="152"/>
                      <a:pt x="200" y="152"/>
                      <a:pt x="203" y="152"/>
                    </a:cubicBezTo>
                    <a:cubicBezTo>
                      <a:pt x="207" y="152"/>
                      <a:pt x="210" y="153"/>
                      <a:pt x="212" y="153"/>
                    </a:cubicBezTo>
                    <a:lnTo>
                      <a:pt x="195" y="171"/>
                    </a:lnTo>
                    <a:close/>
                    <a:moveTo>
                      <a:pt x="154" y="252"/>
                    </a:moveTo>
                    <a:cubicBezTo>
                      <a:pt x="169" y="235"/>
                      <a:pt x="169" y="235"/>
                      <a:pt x="169" y="235"/>
                    </a:cubicBezTo>
                    <a:cubicBezTo>
                      <a:pt x="237" y="164"/>
                      <a:pt x="237" y="164"/>
                      <a:pt x="237" y="164"/>
                    </a:cubicBezTo>
                    <a:cubicBezTo>
                      <a:pt x="254" y="148"/>
                      <a:pt x="254" y="148"/>
                      <a:pt x="254" y="148"/>
                    </a:cubicBezTo>
                    <a:cubicBezTo>
                      <a:pt x="234" y="130"/>
                      <a:pt x="234" y="130"/>
                      <a:pt x="234" y="130"/>
                    </a:cubicBezTo>
                    <a:cubicBezTo>
                      <a:pt x="222" y="144"/>
                      <a:pt x="222" y="144"/>
                      <a:pt x="222" y="144"/>
                    </a:cubicBezTo>
                    <a:cubicBezTo>
                      <a:pt x="221" y="138"/>
                      <a:pt x="221" y="132"/>
                      <a:pt x="221" y="127"/>
                    </a:cubicBezTo>
                    <a:cubicBezTo>
                      <a:pt x="212" y="127"/>
                      <a:pt x="212" y="127"/>
                      <a:pt x="212" y="127"/>
                    </a:cubicBezTo>
                    <a:cubicBezTo>
                      <a:pt x="200" y="127"/>
                      <a:pt x="200" y="127"/>
                      <a:pt x="200" y="127"/>
                    </a:cubicBezTo>
                    <a:cubicBezTo>
                      <a:pt x="198" y="127"/>
                      <a:pt x="195" y="127"/>
                      <a:pt x="191" y="127"/>
                    </a:cubicBezTo>
                    <a:cubicBezTo>
                      <a:pt x="205" y="114"/>
                      <a:pt x="205" y="114"/>
                      <a:pt x="205" y="114"/>
                    </a:cubicBezTo>
                    <a:cubicBezTo>
                      <a:pt x="185" y="96"/>
                      <a:pt x="185" y="96"/>
                      <a:pt x="185" y="96"/>
                    </a:cubicBezTo>
                    <a:cubicBezTo>
                      <a:pt x="174" y="107"/>
                      <a:pt x="174" y="107"/>
                      <a:pt x="174" y="107"/>
                    </a:cubicBezTo>
                    <a:cubicBezTo>
                      <a:pt x="152" y="130"/>
                      <a:pt x="152" y="130"/>
                      <a:pt x="152" y="130"/>
                    </a:cubicBezTo>
                    <a:cubicBezTo>
                      <a:pt x="134" y="113"/>
                      <a:pt x="134" y="113"/>
                      <a:pt x="134" y="113"/>
                    </a:cubicBezTo>
                    <a:cubicBezTo>
                      <a:pt x="157" y="90"/>
                      <a:pt x="157" y="90"/>
                      <a:pt x="157" y="90"/>
                    </a:cubicBezTo>
                    <a:cubicBezTo>
                      <a:pt x="173" y="75"/>
                      <a:pt x="173" y="75"/>
                      <a:pt x="173" y="75"/>
                    </a:cubicBezTo>
                    <a:cubicBezTo>
                      <a:pt x="153" y="56"/>
                      <a:pt x="153" y="56"/>
                      <a:pt x="153" y="56"/>
                    </a:cubicBezTo>
                    <a:cubicBezTo>
                      <a:pt x="137" y="73"/>
                      <a:pt x="137" y="73"/>
                      <a:pt x="137" y="73"/>
                    </a:cubicBezTo>
                    <a:cubicBezTo>
                      <a:pt x="72" y="140"/>
                      <a:pt x="72" y="140"/>
                      <a:pt x="72" y="140"/>
                    </a:cubicBezTo>
                    <a:cubicBezTo>
                      <a:pt x="57" y="155"/>
                      <a:pt x="57" y="155"/>
                      <a:pt x="57" y="155"/>
                    </a:cubicBezTo>
                    <a:cubicBezTo>
                      <a:pt x="77" y="174"/>
                      <a:pt x="77" y="174"/>
                      <a:pt x="77" y="174"/>
                    </a:cubicBezTo>
                    <a:cubicBezTo>
                      <a:pt x="91" y="158"/>
                      <a:pt x="91" y="158"/>
                      <a:pt x="91" y="158"/>
                    </a:cubicBezTo>
                    <a:cubicBezTo>
                      <a:pt x="114" y="135"/>
                      <a:pt x="114" y="135"/>
                      <a:pt x="114" y="135"/>
                    </a:cubicBezTo>
                    <a:cubicBezTo>
                      <a:pt x="131" y="151"/>
                      <a:pt x="131" y="151"/>
                      <a:pt x="131" y="151"/>
                    </a:cubicBezTo>
                    <a:cubicBezTo>
                      <a:pt x="113" y="170"/>
                      <a:pt x="113" y="170"/>
                      <a:pt x="113" y="170"/>
                    </a:cubicBezTo>
                    <a:cubicBezTo>
                      <a:pt x="98" y="185"/>
                      <a:pt x="98" y="185"/>
                      <a:pt x="98" y="185"/>
                    </a:cubicBezTo>
                    <a:cubicBezTo>
                      <a:pt x="118" y="204"/>
                      <a:pt x="118" y="204"/>
                      <a:pt x="118" y="204"/>
                    </a:cubicBezTo>
                    <a:cubicBezTo>
                      <a:pt x="132" y="188"/>
                      <a:pt x="132" y="188"/>
                      <a:pt x="132" y="188"/>
                    </a:cubicBezTo>
                    <a:cubicBezTo>
                      <a:pt x="150" y="169"/>
                      <a:pt x="150" y="169"/>
                      <a:pt x="150" y="169"/>
                    </a:cubicBezTo>
                    <a:cubicBezTo>
                      <a:pt x="175" y="192"/>
                      <a:pt x="175" y="192"/>
                      <a:pt x="175" y="192"/>
                    </a:cubicBezTo>
                    <a:cubicBezTo>
                      <a:pt x="150" y="217"/>
                      <a:pt x="150" y="217"/>
                      <a:pt x="150" y="217"/>
                    </a:cubicBezTo>
                    <a:cubicBezTo>
                      <a:pt x="134" y="233"/>
                      <a:pt x="134" y="233"/>
                      <a:pt x="134" y="233"/>
                    </a:cubicBezTo>
                    <a:lnTo>
                      <a:pt x="154" y="252"/>
                    </a:lnTo>
                    <a:close/>
                    <a:moveTo>
                      <a:pt x="20" y="172"/>
                    </a:moveTo>
                    <a:cubicBezTo>
                      <a:pt x="142" y="287"/>
                      <a:pt x="142" y="287"/>
                      <a:pt x="142" y="287"/>
                    </a:cubicBezTo>
                    <a:cubicBezTo>
                      <a:pt x="162" y="307"/>
                      <a:pt x="162" y="307"/>
                      <a:pt x="162" y="307"/>
                    </a:cubicBezTo>
                    <a:cubicBezTo>
                      <a:pt x="183" y="285"/>
                      <a:pt x="183" y="285"/>
                      <a:pt x="183" y="285"/>
                    </a:cubicBezTo>
                    <a:cubicBezTo>
                      <a:pt x="180" y="283"/>
                      <a:pt x="180" y="283"/>
                      <a:pt x="180" y="283"/>
                    </a:cubicBezTo>
                    <a:cubicBezTo>
                      <a:pt x="286" y="173"/>
                      <a:pt x="286" y="173"/>
                      <a:pt x="286" y="173"/>
                    </a:cubicBezTo>
                    <a:cubicBezTo>
                      <a:pt x="290" y="177"/>
                      <a:pt x="290" y="177"/>
                      <a:pt x="290" y="177"/>
                    </a:cubicBezTo>
                    <a:cubicBezTo>
                      <a:pt x="312" y="154"/>
                      <a:pt x="312" y="154"/>
                      <a:pt x="312" y="154"/>
                    </a:cubicBezTo>
                    <a:cubicBezTo>
                      <a:pt x="290" y="135"/>
                      <a:pt x="290" y="135"/>
                      <a:pt x="290" y="135"/>
                    </a:cubicBezTo>
                    <a:cubicBezTo>
                      <a:pt x="168" y="19"/>
                      <a:pt x="168" y="19"/>
                      <a:pt x="168" y="19"/>
                    </a:cubicBezTo>
                    <a:cubicBezTo>
                      <a:pt x="149" y="0"/>
                      <a:pt x="149" y="0"/>
                      <a:pt x="149" y="0"/>
                    </a:cubicBezTo>
                    <a:cubicBezTo>
                      <a:pt x="132" y="19"/>
                      <a:pt x="132" y="19"/>
                      <a:pt x="132" y="19"/>
                    </a:cubicBezTo>
                    <a:cubicBezTo>
                      <a:pt x="18" y="136"/>
                      <a:pt x="18" y="136"/>
                      <a:pt x="18" y="136"/>
                    </a:cubicBezTo>
                    <a:cubicBezTo>
                      <a:pt x="0" y="154"/>
                      <a:pt x="0" y="154"/>
                      <a:pt x="0" y="154"/>
                    </a:cubicBezTo>
                    <a:lnTo>
                      <a:pt x="20" y="172"/>
                    </a:lnTo>
                    <a:close/>
                    <a:moveTo>
                      <a:pt x="42" y="151"/>
                    </a:moveTo>
                    <a:cubicBezTo>
                      <a:pt x="148" y="42"/>
                      <a:pt x="148" y="42"/>
                      <a:pt x="148" y="42"/>
                    </a:cubicBezTo>
                    <a:cubicBezTo>
                      <a:pt x="267" y="155"/>
                      <a:pt x="267" y="155"/>
                      <a:pt x="267" y="155"/>
                    </a:cubicBezTo>
                    <a:cubicBezTo>
                      <a:pt x="161" y="264"/>
                      <a:pt x="161" y="264"/>
                      <a:pt x="161" y="264"/>
                    </a:cubicBezTo>
                    <a:lnTo>
                      <a:pt x="42"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1" name="Freeform 6"/>
              <p:cNvSpPr>
                <a:spLocks noEditPoints="1"/>
              </p:cNvSpPr>
              <p:nvPr/>
            </p:nvSpPr>
            <p:spPr bwMode="auto">
              <a:xfrm>
                <a:off x="3361114" y="571678"/>
                <a:ext cx="90724" cy="85762"/>
              </a:xfrm>
              <a:custGeom>
                <a:avLst/>
                <a:gdLst>
                  <a:gd name="T0" fmla="*/ 156 w 298"/>
                  <a:gd name="T1" fmla="*/ 168 h 281"/>
                  <a:gd name="T2" fmla="*/ 128 w 298"/>
                  <a:gd name="T3" fmla="*/ 200 h 281"/>
                  <a:gd name="T4" fmla="*/ 85 w 298"/>
                  <a:gd name="T5" fmla="*/ 232 h 281"/>
                  <a:gd name="T6" fmla="*/ 88 w 298"/>
                  <a:gd name="T7" fmla="*/ 206 h 281"/>
                  <a:gd name="T8" fmla="*/ 128 w 298"/>
                  <a:gd name="T9" fmla="*/ 154 h 281"/>
                  <a:gd name="T10" fmla="*/ 103 w 298"/>
                  <a:gd name="T11" fmla="*/ 175 h 281"/>
                  <a:gd name="T12" fmla="*/ 71 w 298"/>
                  <a:gd name="T13" fmla="*/ 191 h 281"/>
                  <a:gd name="T14" fmla="*/ 80 w 298"/>
                  <a:gd name="T15" fmla="*/ 161 h 281"/>
                  <a:gd name="T16" fmla="*/ 85 w 298"/>
                  <a:gd name="T17" fmla="*/ 137 h 281"/>
                  <a:gd name="T18" fmla="*/ 54 w 298"/>
                  <a:gd name="T19" fmla="*/ 124 h 281"/>
                  <a:gd name="T20" fmla="*/ 167 w 298"/>
                  <a:gd name="T21" fmla="*/ 66 h 281"/>
                  <a:gd name="T22" fmla="*/ 200 w 298"/>
                  <a:gd name="T23" fmla="*/ 79 h 281"/>
                  <a:gd name="T24" fmla="*/ 146 w 298"/>
                  <a:gd name="T25" fmla="*/ 106 h 281"/>
                  <a:gd name="T26" fmla="*/ 142 w 298"/>
                  <a:gd name="T27" fmla="*/ 133 h 281"/>
                  <a:gd name="T28" fmla="*/ 167 w 298"/>
                  <a:gd name="T29" fmla="*/ 141 h 281"/>
                  <a:gd name="T30" fmla="*/ 192 w 298"/>
                  <a:gd name="T31" fmla="*/ 87 h 281"/>
                  <a:gd name="T32" fmla="*/ 225 w 298"/>
                  <a:gd name="T33" fmla="*/ 95 h 281"/>
                  <a:gd name="T34" fmla="*/ 225 w 298"/>
                  <a:gd name="T35" fmla="*/ 142 h 281"/>
                  <a:gd name="T36" fmla="*/ 298 w 298"/>
                  <a:gd name="T37" fmla="*/ 160 h 281"/>
                  <a:gd name="T38" fmla="*/ 291 w 298"/>
                  <a:gd name="T39" fmla="*/ 194 h 281"/>
                  <a:gd name="T40" fmla="*/ 219 w 298"/>
                  <a:gd name="T41" fmla="*/ 173 h 281"/>
                  <a:gd name="T42" fmla="*/ 186 w 298"/>
                  <a:gd name="T43" fmla="*/ 159 h 281"/>
                  <a:gd name="T44" fmla="*/ 203 w 298"/>
                  <a:gd name="T45" fmla="*/ 186 h 281"/>
                  <a:gd name="T46" fmla="*/ 212 w 298"/>
                  <a:gd name="T47" fmla="*/ 228 h 281"/>
                  <a:gd name="T48" fmla="*/ 168 w 298"/>
                  <a:gd name="T49" fmla="*/ 237 h 281"/>
                  <a:gd name="T50" fmla="*/ 180 w 298"/>
                  <a:gd name="T51" fmla="*/ 218 h 281"/>
                  <a:gd name="T52" fmla="*/ 175 w 298"/>
                  <a:gd name="T53" fmla="*/ 195 h 281"/>
                  <a:gd name="T54" fmla="*/ 153 w 298"/>
                  <a:gd name="T55" fmla="*/ 226 h 281"/>
                  <a:gd name="T56" fmla="*/ 106 w 298"/>
                  <a:gd name="T57" fmla="*/ 281 h 281"/>
                  <a:gd name="T58" fmla="*/ 78 w 298"/>
                  <a:gd name="T59" fmla="*/ 265 h 281"/>
                  <a:gd name="T60" fmla="*/ 27 w 298"/>
                  <a:gd name="T61" fmla="*/ 155 h 281"/>
                  <a:gd name="T62" fmla="*/ 9 w 298"/>
                  <a:gd name="T63" fmla="*/ 118 h 281"/>
                  <a:gd name="T64" fmla="*/ 26 w 298"/>
                  <a:gd name="T65" fmla="*/ 91 h 281"/>
                  <a:gd name="T66" fmla="*/ 68 w 298"/>
                  <a:gd name="T67" fmla="*/ 55 h 281"/>
                  <a:gd name="T68" fmla="*/ 85 w 298"/>
                  <a:gd name="T69" fmla="*/ 30 h 281"/>
                  <a:gd name="T70" fmla="*/ 114 w 298"/>
                  <a:gd name="T71" fmla="*/ 45 h 281"/>
                  <a:gd name="T72" fmla="*/ 201 w 298"/>
                  <a:gd name="T73" fmla="*/ 0 h 281"/>
                  <a:gd name="T74" fmla="*/ 222 w 298"/>
                  <a:gd name="T75" fmla="*/ 40 h 281"/>
                  <a:gd name="T76" fmla="*/ 200 w 298"/>
                  <a:gd name="T77" fmla="*/ 67 h 281"/>
                  <a:gd name="T78" fmla="*/ 186 w 298"/>
                  <a:gd name="T79" fmla="*/ 38 h 281"/>
                  <a:gd name="T80" fmla="*/ 49 w 298"/>
                  <a:gd name="T81" fmla="*/ 128 h 281"/>
                  <a:gd name="T82" fmla="*/ 27 w 298"/>
                  <a:gd name="T83" fmla="*/ 155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8" h="281">
                    <a:moveTo>
                      <a:pt x="130" y="212"/>
                    </a:moveTo>
                    <a:cubicBezTo>
                      <a:pt x="142" y="194"/>
                      <a:pt x="151" y="180"/>
                      <a:pt x="156" y="168"/>
                    </a:cubicBezTo>
                    <a:cubicBezTo>
                      <a:pt x="155" y="167"/>
                      <a:pt x="153" y="166"/>
                      <a:pt x="152" y="165"/>
                    </a:cubicBezTo>
                    <a:cubicBezTo>
                      <a:pt x="143" y="178"/>
                      <a:pt x="135" y="190"/>
                      <a:pt x="128" y="200"/>
                    </a:cubicBezTo>
                    <a:cubicBezTo>
                      <a:pt x="121" y="210"/>
                      <a:pt x="110" y="223"/>
                      <a:pt x="94" y="239"/>
                    </a:cubicBezTo>
                    <a:cubicBezTo>
                      <a:pt x="90" y="236"/>
                      <a:pt x="87" y="234"/>
                      <a:pt x="85" y="232"/>
                    </a:cubicBezTo>
                    <a:cubicBezTo>
                      <a:pt x="82" y="230"/>
                      <a:pt x="76" y="227"/>
                      <a:pt x="68" y="223"/>
                    </a:cubicBezTo>
                    <a:cubicBezTo>
                      <a:pt x="76" y="216"/>
                      <a:pt x="83" y="211"/>
                      <a:pt x="88" y="206"/>
                    </a:cubicBezTo>
                    <a:cubicBezTo>
                      <a:pt x="94" y="200"/>
                      <a:pt x="101" y="193"/>
                      <a:pt x="108" y="184"/>
                    </a:cubicBezTo>
                    <a:cubicBezTo>
                      <a:pt x="115" y="175"/>
                      <a:pt x="122" y="165"/>
                      <a:pt x="128" y="154"/>
                    </a:cubicBezTo>
                    <a:cubicBezTo>
                      <a:pt x="124" y="154"/>
                      <a:pt x="124" y="154"/>
                      <a:pt x="124" y="154"/>
                    </a:cubicBezTo>
                    <a:cubicBezTo>
                      <a:pt x="115" y="164"/>
                      <a:pt x="108" y="171"/>
                      <a:pt x="103" y="175"/>
                    </a:cubicBezTo>
                    <a:cubicBezTo>
                      <a:pt x="99" y="180"/>
                      <a:pt x="90" y="187"/>
                      <a:pt x="79" y="198"/>
                    </a:cubicBezTo>
                    <a:cubicBezTo>
                      <a:pt x="76" y="195"/>
                      <a:pt x="73" y="193"/>
                      <a:pt x="71" y="191"/>
                    </a:cubicBezTo>
                    <a:cubicBezTo>
                      <a:pt x="68" y="189"/>
                      <a:pt x="62" y="186"/>
                      <a:pt x="53" y="181"/>
                    </a:cubicBezTo>
                    <a:cubicBezTo>
                      <a:pt x="60" y="176"/>
                      <a:pt x="69" y="170"/>
                      <a:pt x="80" y="161"/>
                    </a:cubicBezTo>
                    <a:cubicBezTo>
                      <a:pt x="92" y="153"/>
                      <a:pt x="104" y="139"/>
                      <a:pt x="118" y="120"/>
                    </a:cubicBezTo>
                    <a:cubicBezTo>
                      <a:pt x="85" y="137"/>
                      <a:pt x="85" y="137"/>
                      <a:pt x="85" y="137"/>
                    </a:cubicBezTo>
                    <a:cubicBezTo>
                      <a:pt x="66" y="148"/>
                      <a:pt x="66" y="148"/>
                      <a:pt x="66" y="148"/>
                    </a:cubicBezTo>
                    <a:cubicBezTo>
                      <a:pt x="54" y="124"/>
                      <a:pt x="54" y="124"/>
                      <a:pt x="54" y="124"/>
                    </a:cubicBezTo>
                    <a:cubicBezTo>
                      <a:pt x="74" y="115"/>
                      <a:pt x="74" y="115"/>
                      <a:pt x="74" y="115"/>
                    </a:cubicBezTo>
                    <a:cubicBezTo>
                      <a:pt x="167" y="66"/>
                      <a:pt x="167" y="66"/>
                      <a:pt x="167" y="66"/>
                    </a:cubicBezTo>
                    <a:cubicBezTo>
                      <a:pt x="188" y="55"/>
                      <a:pt x="188" y="55"/>
                      <a:pt x="188" y="55"/>
                    </a:cubicBezTo>
                    <a:cubicBezTo>
                      <a:pt x="200" y="79"/>
                      <a:pt x="200" y="79"/>
                      <a:pt x="200" y="79"/>
                    </a:cubicBezTo>
                    <a:cubicBezTo>
                      <a:pt x="179" y="89"/>
                      <a:pt x="179" y="89"/>
                      <a:pt x="179" y="89"/>
                    </a:cubicBezTo>
                    <a:cubicBezTo>
                      <a:pt x="146" y="106"/>
                      <a:pt x="146" y="106"/>
                      <a:pt x="146" y="106"/>
                    </a:cubicBezTo>
                    <a:cubicBezTo>
                      <a:pt x="150" y="107"/>
                      <a:pt x="154" y="108"/>
                      <a:pt x="158" y="108"/>
                    </a:cubicBezTo>
                    <a:cubicBezTo>
                      <a:pt x="153" y="117"/>
                      <a:pt x="147" y="125"/>
                      <a:pt x="142" y="133"/>
                    </a:cubicBezTo>
                    <a:cubicBezTo>
                      <a:pt x="151" y="134"/>
                      <a:pt x="157" y="136"/>
                      <a:pt x="160" y="137"/>
                    </a:cubicBezTo>
                    <a:cubicBezTo>
                      <a:pt x="167" y="141"/>
                      <a:pt x="167" y="141"/>
                      <a:pt x="167" y="141"/>
                    </a:cubicBezTo>
                    <a:cubicBezTo>
                      <a:pt x="179" y="120"/>
                      <a:pt x="185" y="108"/>
                      <a:pt x="186" y="103"/>
                    </a:cubicBezTo>
                    <a:cubicBezTo>
                      <a:pt x="192" y="87"/>
                      <a:pt x="192" y="87"/>
                      <a:pt x="192" y="87"/>
                    </a:cubicBezTo>
                    <a:cubicBezTo>
                      <a:pt x="196" y="89"/>
                      <a:pt x="199" y="90"/>
                      <a:pt x="202" y="91"/>
                    </a:cubicBezTo>
                    <a:cubicBezTo>
                      <a:pt x="205" y="92"/>
                      <a:pt x="212" y="93"/>
                      <a:pt x="225" y="95"/>
                    </a:cubicBezTo>
                    <a:cubicBezTo>
                      <a:pt x="218" y="107"/>
                      <a:pt x="212" y="117"/>
                      <a:pt x="207" y="126"/>
                    </a:cubicBezTo>
                    <a:cubicBezTo>
                      <a:pt x="211" y="130"/>
                      <a:pt x="217" y="136"/>
                      <a:pt x="225" y="142"/>
                    </a:cubicBezTo>
                    <a:cubicBezTo>
                      <a:pt x="233" y="149"/>
                      <a:pt x="243" y="154"/>
                      <a:pt x="257" y="157"/>
                    </a:cubicBezTo>
                    <a:cubicBezTo>
                      <a:pt x="271" y="160"/>
                      <a:pt x="284" y="161"/>
                      <a:pt x="298" y="160"/>
                    </a:cubicBezTo>
                    <a:cubicBezTo>
                      <a:pt x="296" y="166"/>
                      <a:pt x="295" y="171"/>
                      <a:pt x="294" y="175"/>
                    </a:cubicBezTo>
                    <a:cubicBezTo>
                      <a:pt x="293" y="178"/>
                      <a:pt x="292" y="185"/>
                      <a:pt x="291" y="194"/>
                    </a:cubicBezTo>
                    <a:cubicBezTo>
                      <a:pt x="272" y="193"/>
                      <a:pt x="257" y="190"/>
                      <a:pt x="247" y="186"/>
                    </a:cubicBezTo>
                    <a:cubicBezTo>
                      <a:pt x="236" y="183"/>
                      <a:pt x="227" y="178"/>
                      <a:pt x="219" y="173"/>
                    </a:cubicBezTo>
                    <a:cubicBezTo>
                      <a:pt x="211" y="167"/>
                      <a:pt x="202" y="160"/>
                      <a:pt x="192" y="150"/>
                    </a:cubicBezTo>
                    <a:cubicBezTo>
                      <a:pt x="186" y="159"/>
                      <a:pt x="186" y="159"/>
                      <a:pt x="186" y="159"/>
                    </a:cubicBezTo>
                    <a:cubicBezTo>
                      <a:pt x="189" y="162"/>
                      <a:pt x="191" y="166"/>
                      <a:pt x="193" y="168"/>
                    </a:cubicBezTo>
                    <a:cubicBezTo>
                      <a:pt x="195" y="171"/>
                      <a:pt x="198" y="177"/>
                      <a:pt x="203" y="186"/>
                    </a:cubicBezTo>
                    <a:cubicBezTo>
                      <a:pt x="208" y="195"/>
                      <a:pt x="211" y="202"/>
                      <a:pt x="213" y="208"/>
                    </a:cubicBezTo>
                    <a:cubicBezTo>
                      <a:pt x="215" y="215"/>
                      <a:pt x="214" y="222"/>
                      <a:pt x="212" y="228"/>
                    </a:cubicBezTo>
                    <a:cubicBezTo>
                      <a:pt x="210" y="235"/>
                      <a:pt x="200" y="243"/>
                      <a:pt x="182" y="253"/>
                    </a:cubicBezTo>
                    <a:cubicBezTo>
                      <a:pt x="175" y="244"/>
                      <a:pt x="170" y="239"/>
                      <a:pt x="168" y="237"/>
                    </a:cubicBezTo>
                    <a:cubicBezTo>
                      <a:pt x="158" y="230"/>
                      <a:pt x="158" y="230"/>
                      <a:pt x="158" y="230"/>
                    </a:cubicBezTo>
                    <a:cubicBezTo>
                      <a:pt x="171" y="225"/>
                      <a:pt x="178" y="222"/>
                      <a:pt x="180" y="218"/>
                    </a:cubicBezTo>
                    <a:cubicBezTo>
                      <a:pt x="182" y="215"/>
                      <a:pt x="182" y="211"/>
                      <a:pt x="180" y="206"/>
                    </a:cubicBezTo>
                    <a:cubicBezTo>
                      <a:pt x="178" y="202"/>
                      <a:pt x="177" y="198"/>
                      <a:pt x="175" y="195"/>
                    </a:cubicBezTo>
                    <a:cubicBezTo>
                      <a:pt x="174" y="192"/>
                      <a:pt x="174" y="192"/>
                      <a:pt x="174" y="192"/>
                    </a:cubicBezTo>
                    <a:cubicBezTo>
                      <a:pt x="169" y="202"/>
                      <a:pt x="162" y="213"/>
                      <a:pt x="153" y="226"/>
                    </a:cubicBezTo>
                    <a:cubicBezTo>
                      <a:pt x="144" y="238"/>
                      <a:pt x="137" y="248"/>
                      <a:pt x="130" y="255"/>
                    </a:cubicBezTo>
                    <a:cubicBezTo>
                      <a:pt x="106" y="281"/>
                      <a:pt x="106" y="281"/>
                      <a:pt x="106" y="281"/>
                    </a:cubicBezTo>
                    <a:cubicBezTo>
                      <a:pt x="99" y="276"/>
                      <a:pt x="94" y="273"/>
                      <a:pt x="90" y="271"/>
                    </a:cubicBezTo>
                    <a:cubicBezTo>
                      <a:pt x="78" y="265"/>
                      <a:pt x="78" y="265"/>
                      <a:pt x="78" y="265"/>
                    </a:cubicBezTo>
                    <a:cubicBezTo>
                      <a:pt x="101" y="247"/>
                      <a:pt x="118" y="229"/>
                      <a:pt x="130" y="212"/>
                    </a:cubicBezTo>
                    <a:close/>
                    <a:moveTo>
                      <a:pt x="27" y="155"/>
                    </a:moveTo>
                    <a:cubicBezTo>
                      <a:pt x="22" y="143"/>
                      <a:pt x="22" y="143"/>
                      <a:pt x="22" y="143"/>
                    </a:cubicBezTo>
                    <a:cubicBezTo>
                      <a:pt x="9" y="118"/>
                      <a:pt x="9" y="118"/>
                      <a:pt x="9" y="118"/>
                    </a:cubicBezTo>
                    <a:cubicBezTo>
                      <a:pt x="0" y="103"/>
                      <a:pt x="0" y="103"/>
                      <a:pt x="0" y="103"/>
                    </a:cubicBezTo>
                    <a:cubicBezTo>
                      <a:pt x="26" y="91"/>
                      <a:pt x="26" y="91"/>
                      <a:pt x="26" y="91"/>
                    </a:cubicBezTo>
                    <a:cubicBezTo>
                      <a:pt x="86" y="60"/>
                      <a:pt x="86" y="60"/>
                      <a:pt x="86" y="60"/>
                    </a:cubicBezTo>
                    <a:cubicBezTo>
                      <a:pt x="81" y="58"/>
                      <a:pt x="75" y="57"/>
                      <a:pt x="68" y="55"/>
                    </a:cubicBezTo>
                    <a:cubicBezTo>
                      <a:pt x="70" y="52"/>
                      <a:pt x="73" y="49"/>
                      <a:pt x="75" y="47"/>
                    </a:cubicBezTo>
                    <a:cubicBezTo>
                      <a:pt x="76" y="44"/>
                      <a:pt x="80" y="39"/>
                      <a:pt x="85" y="30"/>
                    </a:cubicBezTo>
                    <a:cubicBezTo>
                      <a:pt x="100" y="33"/>
                      <a:pt x="110" y="36"/>
                      <a:pt x="117" y="38"/>
                    </a:cubicBezTo>
                    <a:cubicBezTo>
                      <a:pt x="116" y="41"/>
                      <a:pt x="114" y="43"/>
                      <a:pt x="114" y="45"/>
                    </a:cubicBezTo>
                    <a:cubicBezTo>
                      <a:pt x="178" y="12"/>
                      <a:pt x="178" y="12"/>
                      <a:pt x="178" y="12"/>
                    </a:cubicBezTo>
                    <a:cubicBezTo>
                      <a:pt x="201" y="0"/>
                      <a:pt x="201" y="0"/>
                      <a:pt x="201" y="0"/>
                    </a:cubicBezTo>
                    <a:cubicBezTo>
                      <a:pt x="209" y="16"/>
                      <a:pt x="209" y="16"/>
                      <a:pt x="209" y="16"/>
                    </a:cubicBezTo>
                    <a:cubicBezTo>
                      <a:pt x="222" y="40"/>
                      <a:pt x="222" y="40"/>
                      <a:pt x="222" y="40"/>
                    </a:cubicBezTo>
                    <a:cubicBezTo>
                      <a:pt x="229" y="52"/>
                      <a:pt x="229" y="52"/>
                      <a:pt x="229" y="52"/>
                    </a:cubicBezTo>
                    <a:cubicBezTo>
                      <a:pt x="200" y="67"/>
                      <a:pt x="200" y="67"/>
                      <a:pt x="200" y="67"/>
                    </a:cubicBezTo>
                    <a:cubicBezTo>
                      <a:pt x="194" y="54"/>
                      <a:pt x="194" y="54"/>
                      <a:pt x="194" y="54"/>
                    </a:cubicBezTo>
                    <a:cubicBezTo>
                      <a:pt x="186" y="38"/>
                      <a:pt x="186" y="38"/>
                      <a:pt x="186" y="38"/>
                    </a:cubicBezTo>
                    <a:cubicBezTo>
                      <a:pt x="41" y="113"/>
                      <a:pt x="41" y="113"/>
                      <a:pt x="41" y="113"/>
                    </a:cubicBezTo>
                    <a:cubicBezTo>
                      <a:pt x="49" y="128"/>
                      <a:pt x="49" y="128"/>
                      <a:pt x="49" y="128"/>
                    </a:cubicBezTo>
                    <a:cubicBezTo>
                      <a:pt x="56" y="140"/>
                      <a:pt x="56" y="140"/>
                      <a:pt x="56" y="140"/>
                    </a:cubicBezTo>
                    <a:lnTo>
                      <a:pt x="27" y="1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2" name="Freeform 7"/>
              <p:cNvSpPr>
                <a:spLocks noEditPoints="1"/>
              </p:cNvSpPr>
              <p:nvPr/>
            </p:nvSpPr>
            <p:spPr bwMode="auto">
              <a:xfrm>
                <a:off x="3475936" y="542618"/>
                <a:ext cx="75839" cy="71587"/>
              </a:xfrm>
              <a:custGeom>
                <a:avLst/>
                <a:gdLst>
                  <a:gd name="T0" fmla="*/ 36 w 250"/>
                  <a:gd name="T1" fmla="*/ 73 h 236"/>
                  <a:gd name="T2" fmla="*/ 83 w 250"/>
                  <a:gd name="T3" fmla="*/ 66 h 236"/>
                  <a:gd name="T4" fmla="*/ 88 w 250"/>
                  <a:gd name="T5" fmla="*/ 95 h 236"/>
                  <a:gd name="T6" fmla="*/ 41 w 250"/>
                  <a:gd name="T7" fmla="*/ 102 h 236"/>
                  <a:gd name="T8" fmla="*/ 36 w 250"/>
                  <a:gd name="T9" fmla="*/ 73 h 236"/>
                  <a:gd name="T10" fmla="*/ 4 w 250"/>
                  <a:gd name="T11" fmla="*/ 71 h 236"/>
                  <a:gd name="T12" fmla="*/ 20 w 250"/>
                  <a:gd name="T13" fmla="*/ 167 h 236"/>
                  <a:gd name="T14" fmla="*/ 23 w 250"/>
                  <a:gd name="T15" fmla="*/ 193 h 236"/>
                  <a:gd name="T16" fmla="*/ 54 w 250"/>
                  <a:gd name="T17" fmla="*/ 188 h 236"/>
                  <a:gd name="T18" fmla="*/ 53 w 250"/>
                  <a:gd name="T19" fmla="*/ 184 h 236"/>
                  <a:gd name="T20" fmla="*/ 101 w 250"/>
                  <a:gd name="T21" fmla="*/ 177 h 236"/>
                  <a:gd name="T22" fmla="*/ 107 w 250"/>
                  <a:gd name="T23" fmla="*/ 213 h 236"/>
                  <a:gd name="T24" fmla="*/ 111 w 250"/>
                  <a:gd name="T25" fmla="*/ 226 h 236"/>
                  <a:gd name="T26" fmla="*/ 121 w 250"/>
                  <a:gd name="T27" fmla="*/ 234 h 236"/>
                  <a:gd name="T28" fmla="*/ 143 w 250"/>
                  <a:gd name="T29" fmla="*/ 235 h 236"/>
                  <a:gd name="T30" fmla="*/ 181 w 250"/>
                  <a:gd name="T31" fmla="*/ 229 h 236"/>
                  <a:gd name="T32" fmla="*/ 216 w 250"/>
                  <a:gd name="T33" fmla="*/ 224 h 236"/>
                  <a:gd name="T34" fmla="*/ 233 w 250"/>
                  <a:gd name="T35" fmla="*/ 219 h 236"/>
                  <a:gd name="T36" fmla="*/ 242 w 250"/>
                  <a:gd name="T37" fmla="*/ 209 h 236"/>
                  <a:gd name="T38" fmla="*/ 250 w 250"/>
                  <a:gd name="T39" fmla="*/ 176 h 236"/>
                  <a:gd name="T40" fmla="*/ 218 w 250"/>
                  <a:gd name="T41" fmla="*/ 167 h 236"/>
                  <a:gd name="T42" fmla="*/ 218 w 250"/>
                  <a:gd name="T43" fmla="*/ 177 h 236"/>
                  <a:gd name="T44" fmla="*/ 214 w 250"/>
                  <a:gd name="T45" fmla="*/ 191 h 236"/>
                  <a:gd name="T46" fmla="*/ 202 w 250"/>
                  <a:gd name="T47" fmla="*/ 197 h 236"/>
                  <a:gd name="T48" fmla="*/ 177 w 250"/>
                  <a:gd name="T49" fmla="*/ 201 h 236"/>
                  <a:gd name="T50" fmla="*/ 150 w 250"/>
                  <a:gd name="T51" fmla="*/ 205 h 236"/>
                  <a:gd name="T52" fmla="*/ 138 w 250"/>
                  <a:gd name="T53" fmla="*/ 204 h 236"/>
                  <a:gd name="T54" fmla="*/ 135 w 250"/>
                  <a:gd name="T55" fmla="*/ 198 h 236"/>
                  <a:gd name="T56" fmla="*/ 131 w 250"/>
                  <a:gd name="T57" fmla="*/ 172 h 236"/>
                  <a:gd name="T58" fmla="*/ 185 w 250"/>
                  <a:gd name="T59" fmla="*/ 163 h 236"/>
                  <a:gd name="T60" fmla="*/ 186 w 250"/>
                  <a:gd name="T61" fmla="*/ 168 h 236"/>
                  <a:gd name="T62" fmla="*/ 217 w 250"/>
                  <a:gd name="T63" fmla="*/ 163 h 236"/>
                  <a:gd name="T64" fmla="*/ 213 w 250"/>
                  <a:gd name="T65" fmla="*/ 139 h 236"/>
                  <a:gd name="T66" fmla="*/ 198 w 250"/>
                  <a:gd name="T67" fmla="*/ 41 h 236"/>
                  <a:gd name="T68" fmla="*/ 195 w 250"/>
                  <a:gd name="T69" fmla="*/ 19 h 236"/>
                  <a:gd name="T70" fmla="*/ 175 w 250"/>
                  <a:gd name="T71" fmla="*/ 23 h 236"/>
                  <a:gd name="T72" fmla="*/ 109 w 250"/>
                  <a:gd name="T73" fmla="*/ 33 h 236"/>
                  <a:gd name="T74" fmla="*/ 107 w 250"/>
                  <a:gd name="T75" fmla="*/ 19 h 236"/>
                  <a:gd name="T76" fmla="*/ 105 w 250"/>
                  <a:gd name="T77" fmla="*/ 0 h 236"/>
                  <a:gd name="T78" fmla="*/ 73 w 250"/>
                  <a:gd name="T79" fmla="*/ 5 h 236"/>
                  <a:gd name="T80" fmla="*/ 77 w 250"/>
                  <a:gd name="T81" fmla="*/ 24 h 236"/>
                  <a:gd name="T82" fmla="*/ 79 w 250"/>
                  <a:gd name="T83" fmla="*/ 38 h 236"/>
                  <a:gd name="T84" fmla="*/ 24 w 250"/>
                  <a:gd name="T85" fmla="*/ 47 h 236"/>
                  <a:gd name="T86" fmla="*/ 0 w 250"/>
                  <a:gd name="T87" fmla="*/ 50 h 236"/>
                  <a:gd name="T88" fmla="*/ 4 w 250"/>
                  <a:gd name="T89" fmla="*/ 71 h 236"/>
                  <a:gd name="T90" fmla="*/ 45 w 250"/>
                  <a:gd name="T91" fmla="*/ 129 h 236"/>
                  <a:gd name="T92" fmla="*/ 92 w 250"/>
                  <a:gd name="T93" fmla="*/ 121 h 236"/>
                  <a:gd name="T94" fmla="*/ 97 w 250"/>
                  <a:gd name="T95" fmla="*/ 149 h 236"/>
                  <a:gd name="T96" fmla="*/ 49 w 250"/>
                  <a:gd name="T97" fmla="*/ 157 h 236"/>
                  <a:gd name="T98" fmla="*/ 45 w 250"/>
                  <a:gd name="T99" fmla="*/ 129 h 236"/>
                  <a:gd name="T100" fmla="*/ 114 w 250"/>
                  <a:gd name="T101" fmla="*/ 61 h 236"/>
                  <a:gd name="T102" fmla="*/ 168 w 250"/>
                  <a:gd name="T103" fmla="*/ 53 h 236"/>
                  <a:gd name="T104" fmla="*/ 172 w 250"/>
                  <a:gd name="T105" fmla="*/ 82 h 236"/>
                  <a:gd name="T106" fmla="*/ 118 w 250"/>
                  <a:gd name="T107" fmla="*/ 90 h 236"/>
                  <a:gd name="T108" fmla="*/ 114 w 250"/>
                  <a:gd name="T109" fmla="*/ 61 h 236"/>
                  <a:gd name="T110" fmla="*/ 122 w 250"/>
                  <a:gd name="T111" fmla="*/ 116 h 236"/>
                  <a:gd name="T112" fmla="*/ 177 w 250"/>
                  <a:gd name="T113" fmla="*/ 108 h 236"/>
                  <a:gd name="T114" fmla="*/ 181 w 250"/>
                  <a:gd name="T115" fmla="*/ 136 h 236"/>
                  <a:gd name="T116" fmla="*/ 127 w 250"/>
                  <a:gd name="T117" fmla="*/ 145 h 236"/>
                  <a:gd name="T118" fmla="*/ 122 w 250"/>
                  <a:gd name="T119" fmla="*/ 11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0" h="236">
                    <a:moveTo>
                      <a:pt x="36" y="73"/>
                    </a:moveTo>
                    <a:cubicBezTo>
                      <a:pt x="83" y="66"/>
                      <a:pt x="83" y="66"/>
                      <a:pt x="83" y="66"/>
                    </a:cubicBezTo>
                    <a:cubicBezTo>
                      <a:pt x="88" y="95"/>
                      <a:pt x="88" y="95"/>
                      <a:pt x="88" y="95"/>
                    </a:cubicBezTo>
                    <a:cubicBezTo>
                      <a:pt x="41" y="102"/>
                      <a:pt x="41" y="102"/>
                      <a:pt x="41" y="102"/>
                    </a:cubicBezTo>
                    <a:lnTo>
                      <a:pt x="36" y="73"/>
                    </a:lnTo>
                    <a:close/>
                    <a:moveTo>
                      <a:pt x="4" y="71"/>
                    </a:moveTo>
                    <a:cubicBezTo>
                      <a:pt x="20" y="167"/>
                      <a:pt x="20" y="167"/>
                      <a:pt x="20" y="167"/>
                    </a:cubicBezTo>
                    <a:cubicBezTo>
                      <a:pt x="23" y="193"/>
                      <a:pt x="23" y="193"/>
                      <a:pt x="23" y="193"/>
                    </a:cubicBezTo>
                    <a:cubicBezTo>
                      <a:pt x="54" y="188"/>
                      <a:pt x="54" y="188"/>
                      <a:pt x="54" y="188"/>
                    </a:cubicBezTo>
                    <a:cubicBezTo>
                      <a:pt x="53" y="184"/>
                      <a:pt x="53" y="184"/>
                      <a:pt x="53" y="184"/>
                    </a:cubicBezTo>
                    <a:cubicBezTo>
                      <a:pt x="101" y="177"/>
                      <a:pt x="101" y="177"/>
                      <a:pt x="101" y="177"/>
                    </a:cubicBezTo>
                    <a:cubicBezTo>
                      <a:pt x="107" y="213"/>
                      <a:pt x="107" y="213"/>
                      <a:pt x="107" y="213"/>
                    </a:cubicBezTo>
                    <a:cubicBezTo>
                      <a:pt x="108" y="218"/>
                      <a:pt x="109" y="223"/>
                      <a:pt x="111" y="226"/>
                    </a:cubicBezTo>
                    <a:cubicBezTo>
                      <a:pt x="113" y="229"/>
                      <a:pt x="116" y="232"/>
                      <a:pt x="121" y="234"/>
                    </a:cubicBezTo>
                    <a:cubicBezTo>
                      <a:pt x="126" y="236"/>
                      <a:pt x="134" y="236"/>
                      <a:pt x="143" y="235"/>
                    </a:cubicBezTo>
                    <a:cubicBezTo>
                      <a:pt x="153" y="233"/>
                      <a:pt x="165" y="231"/>
                      <a:pt x="181" y="229"/>
                    </a:cubicBezTo>
                    <a:cubicBezTo>
                      <a:pt x="197" y="227"/>
                      <a:pt x="209" y="226"/>
                      <a:pt x="216" y="224"/>
                    </a:cubicBezTo>
                    <a:cubicBezTo>
                      <a:pt x="224" y="222"/>
                      <a:pt x="230" y="221"/>
                      <a:pt x="233" y="219"/>
                    </a:cubicBezTo>
                    <a:cubicBezTo>
                      <a:pt x="237" y="216"/>
                      <a:pt x="240" y="213"/>
                      <a:pt x="242" y="209"/>
                    </a:cubicBezTo>
                    <a:cubicBezTo>
                      <a:pt x="245" y="205"/>
                      <a:pt x="248" y="194"/>
                      <a:pt x="250" y="176"/>
                    </a:cubicBezTo>
                    <a:cubicBezTo>
                      <a:pt x="241" y="175"/>
                      <a:pt x="230" y="172"/>
                      <a:pt x="218" y="167"/>
                    </a:cubicBezTo>
                    <a:cubicBezTo>
                      <a:pt x="218" y="177"/>
                      <a:pt x="218" y="177"/>
                      <a:pt x="218" y="177"/>
                    </a:cubicBezTo>
                    <a:cubicBezTo>
                      <a:pt x="218" y="183"/>
                      <a:pt x="217" y="188"/>
                      <a:pt x="214" y="191"/>
                    </a:cubicBezTo>
                    <a:cubicBezTo>
                      <a:pt x="211" y="194"/>
                      <a:pt x="207" y="196"/>
                      <a:pt x="202" y="197"/>
                    </a:cubicBezTo>
                    <a:cubicBezTo>
                      <a:pt x="197" y="199"/>
                      <a:pt x="189" y="200"/>
                      <a:pt x="177" y="201"/>
                    </a:cubicBezTo>
                    <a:cubicBezTo>
                      <a:pt x="150" y="205"/>
                      <a:pt x="150" y="205"/>
                      <a:pt x="150" y="205"/>
                    </a:cubicBezTo>
                    <a:cubicBezTo>
                      <a:pt x="144" y="206"/>
                      <a:pt x="140" y="205"/>
                      <a:pt x="138" y="204"/>
                    </a:cubicBezTo>
                    <a:cubicBezTo>
                      <a:pt x="137" y="202"/>
                      <a:pt x="136" y="200"/>
                      <a:pt x="135" y="198"/>
                    </a:cubicBezTo>
                    <a:cubicBezTo>
                      <a:pt x="131" y="172"/>
                      <a:pt x="131" y="172"/>
                      <a:pt x="131" y="172"/>
                    </a:cubicBezTo>
                    <a:cubicBezTo>
                      <a:pt x="185" y="163"/>
                      <a:pt x="185" y="163"/>
                      <a:pt x="185" y="163"/>
                    </a:cubicBezTo>
                    <a:cubicBezTo>
                      <a:pt x="186" y="168"/>
                      <a:pt x="186" y="168"/>
                      <a:pt x="186" y="168"/>
                    </a:cubicBezTo>
                    <a:cubicBezTo>
                      <a:pt x="217" y="163"/>
                      <a:pt x="217" y="163"/>
                      <a:pt x="217" y="163"/>
                    </a:cubicBezTo>
                    <a:cubicBezTo>
                      <a:pt x="213" y="139"/>
                      <a:pt x="213" y="139"/>
                      <a:pt x="213" y="139"/>
                    </a:cubicBezTo>
                    <a:cubicBezTo>
                      <a:pt x="198" y="41"/>
                      <a:pt x="198" y="41"/>
                      <a:pt x="198" y="41"/>
                    </a:cubicBezTo>
                    <a:cubicBezTo>
                      <a:pt x="195" y="19"/>
                      <a:pt x="195" y="19"/>
                      <a:pt x="195" y="19"/>
                    </a:cubicBezTo>
                    <a:cubicBezTo>
                      <a:pt x="175" y="23"/>
                      <a:pt x="175" y="23"/>
                      <a:pt x="175" y="23"/>
                    </a:cubicBezTo>
                    <a:cubicBezTo>
                      <a:pt x="109" y="33"/>
                      <a:pt x="109" y="33"/>
                      <a:pt x="109" y="33"/>
                    </a:cubicBezTo>
                    <a:cubicBezTo>
                      <a:pt x="107" y="19"/>
                      <a:pt x="107" y="19"/>
                      <a:pt x="107" y="19"/>
                    </a:cubicBezTo>
                    <a:cubicBezTo>
                      <a:pt x="105" y="0"/>
                      <a:pt x="105" y="0"/>
                      <a:pt x="105" y="0"/>
                    </a:cubicBezTo>
                    <a:cubicBezTo>
                      <a:pt x="73" y="5"/>
                      <a:pt x="73" y="5"/>
                      <a:pt x="73" y="5"/>
                    </a:cubicBezTo>
                    <a:cubicBezTo>
                      <a:pt x="77" y="24"/>
                      <a:pt x="77" y="24"/>
                      <a:pt x="77" y="24"/>
                    </a:cubicBezTo>
                    <a:cubicBezTo>
                      <a:pt x="79" y="38"/>
                      <a:pt x="79" y="38"/>
                      <a:pt x="79" y="38"/>
                    </a:cubicBezTo>
                    <a:cubicBezTo>
                      <a:pt x="24" y="47"/>
                      <a:pt x="24" y="47"/>
                      <a:pt x="24" y="47"/>
                    </a:cubicBezTo>
                    <a:cubicBezTo>
                      <a:pt x="0" y="50"/>
                      <a:pt x="0" y="50"/>
                      <a:pt x="0" y="50"/>
                    </a:cubicBezTo>
                    <a:lnTo>
                      <a:pt x="4" y="71"/>
                    </a:lnTo>
                    <a:close/>
                    <a:moveTo>
                      <a:pt x="45" y="129"/>
                    </a:moveTo>
                    <a:cubicBezTo>
                      <a:pt x="92" y="121"/>
                      <a:pt x="92" y="121"/>
                      <a:pt x="92" y="121"/>
                    </a:cubicBezTo>
                    <a:cubicBezTo>
                      <a:pt x="97" y="149"/>
                      <a:pt x="97" y="149"/>
                      <a:pt x="97" y="149"/>
                    </a:cubicBezTo>
                    <a:cubicBezTo>
                      <a:pt x="49" y="157"/>
                      <a:pt x="49" y="157"/>
                      <a:pt x="49" y="157"/>
                    </a:cubicBezTo>
                    <a:lnTo>
                      <a:pt x="45" y="129"/>
                    </a:lnTo>
                    <a:close/>
                    <a:moveTo>
                      <a:pt x="114" y="61"/>
                    </a:moveTo>
                    <a:cubicBezTo>
                      <a:pt x="168" y="53"/>
                      <a:pt x="168" y="53"/>
                      <a:pt x="168" y="53"/>
                    </a:cubicBezTo>
                    <a:cubicBezTo>
                      <a:pt x="172" y="82"/>
                      <a:pt x="172" y="82"/>
                      <a:pt x="172" y="82"/>
                    </a:cubicBezTo>
                    <a:cubicBezTo>
                      <a:pt x="118" y="90"/>
                      <a:pt x="118" y="90"/>
                      <a:pt x="118" y="90"/>
                    </a:cubicBezTo>
                    <a:lnTo>
                      <a:pt x="114" y="61"/>
                    </a:lnTo>
                    <a:close/>
                    <a:moveTo>
                      <a:pt x="122" y="116"/>
                    </a:moveTo>
                    <a:cubicBezTo>
                      <a:pt x="177" y="108"/>
                      <a:pt x="177" y="108"/>
                      <a:pt x="177" y="108"/>
                    </a:cubicBezTo>
                    <a:cubicBezTo>
                      <a:pt x="181" y="136"/>
                      <a:pt x="181" y="136"/>
                      <a:pt x="181" y="136"/>
                    </a:cubicBezTo>
                    <a:cubicBezTo>
                      <a:pt x="127" y="145"/>
                      <a:pt x="127" y="145"/>
                      <a:pt x="127" y="145"/>
                    </a:cubicBezTo>
                    <a:lnTo>
                      <a:pt x="122"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3" name="Freeform 8"/>
              <p:cNvSpPr>
                <a:spLocks noEditPoints="1"/>
              </p:cNvSpPr>
              <p:nvPr/>
            </p:nvSpPr>
            <p:spPr bwMode="auto">
              <a:xfrm>
                <a:off x="3587214" y="542618"/>
                <a:ext cx="73004" cy="75130"/>
              </a:xfrm>
              <a:custGeom>
                <a:avLst/>
                <a:gdLst>
                  <a:gd name="T0" fmla="*/ 62 w 241"/>
                  <a:gd name="T1" fmla="*/ 84 h 247"/>
                  <a:gd name="T2" fmla="*/ 60 w 241"/>
                  <a:gd name="T3" fmla="*/ 135 h 247"/>
                  <a:gd name="T4" fmla="*/ 57 w 241"/>
                  <a:gd name="T5" fmla="*/ 74 h 247"/>
                  <a:gd name="T6" fmla="*/ 38 w 241"/>
                  <a:gd name="T7" fmla="*/ 184 h 247"/>
                  <a:gd name="T8" fmla="*/ 53 w 241"/>
                  <a:gd name="T9" fmla="*/ 170 h 247"/>
                  <a:gd name="T10" fmla="*/ 79 w 241"/>
                  <a:gd name="T11" fmla="*/ 158 h 247"/>
                  <a:gd name="T12" fmla="*/ 89 w 241"/>
                  <a:gd name="T13" fmla="*/ 155 h 247"/>
                  <a:gd name="T14" fmla="*/ 97 w 241"/>
                  <a:gd name="T15" fmla="*/ 161 h 247"/>
                  <a:gd name="T16" fmla="*/ 105 w 241"/>
                  <a:gd name="T17" fmla="*/ 115 h 247"/>
                  <a:gd name="T18" fmla="*/ 118 w 241"/>
                  <a:gd name="T19" fmla="*/ 88 h 247"/>
                  <a:gd name="T20" fmla="*/ 137 w 241"/>
                  <a:gd name="T21" fmla="*/ 129 h 247"/>
                  <a:gd name="T22" fmla="*/ 116 w 241"/>
                  <a:gd name="T23" fmla="*/ 159 h 247"/>
                  <a:gd name="T24" fmla="*/ 107 w 241"/>
                  <a:gd name="T25" fmla="*/ 192 h 247"/>
                  <a:gd name="T26" fmla="*/ 128 w 241"/>
                  <a:gd name="T27" fmla="*/ 189 h 247"/>
                  <a:gd name="T28" fmla="*/ 154 w 241"/>
                  <a:gd name="T29" fmla="*/ 178 h 247"/>
                  <a:gd name="T30" fmla="*/ 184 w 241"/>
                  <a:gd name="T31" fmla="*/ 174 h 247"/>
                  <a:gd name="T32" fmla="*/ 168 w 241"/>
                  <a:gd name="T33" fmla="*/ 131 h 247"/>
                  <a:gd name="T34" fmla="*/ 183 w 241"/>
                  <a:gd name="T35" fmla="*/ 93 h 247"/>
                  <a:gd name="T36" fmla="*/ 191 w 241"/>
                  <a:gd name="T37" fmla="*/ 72 h 247"/>
                  <a:gd name="T38" fmla="*/ 159 w 241"/>
                  <a:gd name="T39" fmla="*/ 70 h 247"/>
                  <a:gd name="T40" fmla="*/ 143 w 241"/>
                  <a:gd name="T41" fmla="*/ 76 h 247"/>
                  <a:gd name="T42" fmla="*/ 119 w 241"/>
                  <a:gd name="T43" fmla="*/ 86 h 247"/>
                  <a:gd name="T44" fmla="*/ 126 w 241"/>
                  <a:gd name="T45" fmla="*/ 68 h 247"/>
                  <a:gd name="T46" fmla="*/ 100 w 241"/>
                  <a:gd name="T47" fmla="*/ 47 h 247"/>
                  <a:gd name="T48" fmla="*/ 95 w 241"/>
                  <a:gd name="T49" fmla="*/ 69 h 247"/>
                  <a:gd name="T50" fmla="*/ 81 w 241"/>
                  <a:gd name="T51" fmla="*/ 60 h 247"/>
                  <a:gd name="T52" fmla="*/ 58 w 241"/>
                  <a:gd name="T53" fmla="*/ 69 h 247"/>
                  <a:gd name="T54" fmla="*/ 205 w 241"/>
                  <a:gd name="T55" fmla="*/ 60 h 247"/>
                  <a:gd name="T56" fmla="*/ 176 w 241"/>
                  <a:gd name="T57" fmla="*/ 212 h 247"/>
                  <a:gd name="T58" fmla="*/ 149 w 241"/>
                  <a:gd name="T59" fmla="*/ 208 h 247"/>
                  <a:gd name="T60" fmla="*/ 154 w 241"/>
                  <a:gd name="T61" fmla="*/ 235 h 247"/>
                  <a:gd name="T62" fmla="*/ 189 w 241"/>
                  <a:gd name="T63" fmla="*/ 245 h 247"/>
                  <a:gd name="T64" fmla="*/ 208 w 241"/>
                  <a:gd name="T65" fmla="*/ 223 h 247"/>
                  <a:gd name="T66" fmla="*/ 241 w 241"/>
                  <a:gd name="T67" fmla="*/ 36 h 247"/>
                  <a:gd name="T68" fmla="*/ 67 w 241"/>
                  <a:gd name="T69" fmla="*/ 7 h 247"/>
                  <a:gd name="T70" fmla="*/ 32 w 241"/>
                  <a:gd name="T71" fmla="*/ 31 h 247"/>
                  <a:gd name="T72" fmla="*/ 0 w 241"/>
                  <a:gd name="T73" fmla="*/ 21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1" h="247">
                    <a:moveTo>
                      <a:pt x="57" y="74"/>
                    </a:moveTo>
                    <a:cubicBezTo>
                      <a:pt x="62" y="84"/>
                      <a:pt x="62" y="84"/>
                      <a:pt x="62" y="84"/>
                    </a:cubicBezTo>
                    <a:cubicBezTo>
                      <a:pt x="63" y="87"/>
                      <a:pt x="67" y="96"/>
                      <a:pt x="74" y="113"/>
                    </a:cubicBezTo>
                    <a:cubicBezTo>
                      <a:pt x="69" y="123"/>
                      <a:pt x="65" y="130"/>
                      <a:pt x="60" y="135"/>
                    </a:cubicBezTo>
                    <a:cubicBezTo>
                      <a:pt x="56" y="140"/>
                      <a:pt x="50" y="145"/>
                      <a:pt x="43" y="150"/>
                    </a:cubicBezTo>
                    <a:lnTo>
                      <a:pt x="57" y="74"/>
                    </a:lnTo>
                    <a:close/>
                    <a:moveTo>
                      <a:pt x="32" y="217"/>
                    </a:moveTo>
                    <a:cubicBezTo>
                      <a:pt x="38" y="184"/>
                      <a:pt x="38" y="184"/>
                      <a:pt x="38" y="184"/>
                    </a:cubicBezTo>
                    <a:cubicBezTo>
                      <a:pt x="43" y="154"/>
                      <a:pt x="43" y="154"/>
                      <a:pt x="43" y="154"/>
                    </a:cubicBezTo>
                    <a:cubicBezTo>
                      <a:pt x="48" y="161"/>
                      <a:pt x="52" y="167"/>
                      <a:pt x="53" y="170"/>
                    </a:cubicBezTo>
                    <a:cubicBezTo>
                      <a:pt x="55" y="173"/>
                      <a:pt x="57" y="176"/>
                      <a:pt x="58" y="179"/>
                    </a:cubicBezTo>
                    <a:cubicBezTo>
                      <a:pt x="69" y="168"/>
                      <a:pt x="76" y="161"/>
                      <a:pt x="79" y="158"/>
                    </a:cubicBezTo>
                    <a:cubicBezTo>
                      <a:pt x="82" y="154"/>
                      <a:pt x="85" y="151"/>
                      <a:pt x="87" y="148"/>
                    </a:cubicBezTo>
                    <a:cubicBezTo>
                      <a:pt x="89" y="155"/>
                      <a:pt x="89" y="155"/>
                      <a:pt x="89" y="155"/>
                    </a:cubicBezTo>
                    <a:cubicBezTo>
                      <a:pt x="89" y="156"/>
                      <a:pt x="90" y="160"/>
                      <a:pt x="90" y="166"/>
                    </a:cubicBezTo>
                    <a:cubicBezTo>
                      <a:pt x="97" y="161"/>
                      <a:pt x="97" y="161"/>
                      <a:pt x="97" y="161"/>
                    </a:cubicBezTo>
                    <a:cubicBezTo>
                      <a:pt x="101" y="159"/>
                      <a:pt x="108" y="156"/>
                      <a:pt x="118" y="152"/>
                    </a:cubicBezTo>
                    <a:cubicBezTo>
                      <a:pt x="114" y="139"/>
                      <a:pt x="110" y="127"/>
                      <a:pt x="105" y="115"/>
                    </a:cubicBezTo>
                    <a:cubicBezTo>
                      <a:pt x="110" y="107"/>
                      <a:pt x="110" y="107"/>
                      <a:pt x="110" y="107"/>
                    </a:cubicBezTo>
                    <a:cubicBezTo>
                      <a:pt x="111" y="104"/>
                      <a:pt x="114" y="98"/>
                      <a:pt x="118" y="88"/>
                    </a:cubicBezTo>
                    <a:cubicBezTo>
                      <a:pt x="124" y="99"/>
                      <a:pt x="128" y="106"/>
                      <a:pt x="130" y="109"/>
                    </a:cubicBezTo>
                    <a:cubicBezTo>
                      <a:pt x="131" y="112"/>
                      <a:pt x="133" y="119"/>
                      <a:pt x="137" y="129"/>
                    </a:cubicBezTo>
                    <a:cubicBezTo>
                      <a:pt x="131" y="139"/>
                      <a:pt x="131" y="139"/>
                      <a:pt x="131" y="139"/>
                    </a:cubicBezTo>
                    <a:cubicBezTo>
                      <a:pt x="127" y="146"/>
                      <a:pt x="122" y="152"/>
                      <a:pt x="116" y="159"/>
                    </a:cubicBezTo>
                    <a:cubicBezTo>
                      <a:pt x="110" y="166"/>
                      <a:pt x="102" y="172"/>
                      <a:pt x="92" y="179"/>
                    </a:cubicBezTo>
                    <a:cubicBezTo>
                      <a:pt x="100" y="184"/>
                      <a:pt x="105" y="189"/>
                      <a:pt x="107" y="192"/>
                    </a:cubicBezTo>
                    <a:cubicBezTo>
                      <a:pt x="110" y="194"/>
                      <a:pt x="112" y="197"/>
                      <a:pt x="115" y="200"/>
                    </a:cubicBezTo>
                    <a:cubicBezTo>
                      <a:pt x="120" y="196"/>
                      <a:pt x="125" y="192"/>
                      <a:pt x="128" y="189"/>
                    </a:cubicBezTo>
                    <a:cubicBezTo>
                      <a:pt x="132" y="185"/>
                      <a:pt x="139" y="177"/>
                      <a:pt x="150" y="163"/>
                    </a:cubicBezTo>
                    <a:cubicBezTo>
                      <a:pt x="154" y="178"/>
                      <a:pt x="154" y="178"/>
                      <a:pt x="154" y="178"/>
                    </a:cubicBezTo>
                    <a:cubicBezTo>
                      <a:pt x="155" y="179"/>
                      <a:pt x="156" y="184"/>
                      <a:pt x="157" y="191"/>
                    </a:cubicBezTo>
                    <a:cubicBezTo>
                      <a:pt x="167" y="184"/>
                      <a:pt x="176" y="178"/>
                      <a:pt x="184" y="174"/>
                    </a:cubicBezTo>
                    <a:cubicBezTo>
                      <a:pt x="181" y="165"/>
                      <a:pt x="181" y="165"/>
                      <a:pt x="181" y="165"/>
                    </a:cubicBezTo>
                    <a:cubicBezTo>
                      <a:pt x="181" y="165"/>
                      <a:pt x="177" y="153"/>
                      <a:pt x="168" y="131"/>
                    </a:cubicBezTo>
                    <a:cubicBezTo>
                      <a:pt x="175" y="116"/>
                      <a:pt x="175" y="116"/>
                      <a:pt x="175" y="116"/>
                    </a:cubicBezTo>
                    <a:cubicBezTo>
                      <a:pt x="177" y="110"/>
                      <a:pt x="180" y="103"/>
                      <a:pt x="183" y="93"/>
                    </a:cubicBezTo>
                    <a:cubicBezTo>
                      <a:pt x="188" y="79"/>
                      <a:pt x="188" y="79"/>
                      <a:pt x="188" y="79"/>
                    </a:cubicBezTo>
                    <a:cubicBezTo>
                      <a:pt x="189" y="77"/>
                      <a:pt x="189" y="75"/>
                      <a:pt x="191" y="72"/>
                    </a:cubicBezTo>
                    <a:cubicBezTo>
                      <a:pt x="181" y="69"/>
                      <a:pt x="171" y="66"/>
                      <a:pt x="160" y="62"/>
                    </a:cubicBezTo>
                    <a:cubicBezTo>
                      <a:pt x="159" y="70"/>
                      <a:pt x="159" y="70"/>
                      <a:pt x="159" y="70"/>
                    </a:cubicBezTo>
                    <a:cubicBezTo>
                      <a:pt x="158" y="74"/>
                      <a:pt x="156" y="82"/>
                      <a:pt x="152" y="94"/>
                    </a:cubicBezTo>
                    <a:cubicBezTo>
                      <a:pt x="149" y="87"/>
                      <a:pt x="146" y="81"/>
                      <a:pt x="143" y="76"/>
                    </a:cubicBezTo>
                    <a:cubicBezTo>
                      <a:pt x="137" y="80"/>
                      <a:pt x="137" y="80"/>
                      <a:pt x="137" y="80"/>
                    </a:cubicBezTo>
                    <a:cubicBezTo>
                      <a:pt x="133" y="82"/>
                      <a:pt x="127" y="84"/>
                      <a:pt x="119" y="86"/>
                    </a:cubicBezTo>
                    <a:cubicBezTo>
                      <a:pt x="124" y="74"/>
                      <a:pt x="124" y="74"/>
                      <a:pt x="124" y="74"/>
                    </a:cubicBezTo>
                    <a:cubicBezTo>
                      <a:pt x="124" y="74"/>
                      <a:pt x="125" y="72"/>
                      <a:pt x="126" y="68"/>
                    </a:cubicBezTo>
                    <a:cubicBezTo>
                      <a:pt x="127" y="64"/>
                      <a:pt x="128" y="61"/>
                      <a:pt x="129" y="58"/>
                    </a:cubicBezTo>
                    <a:cubicBezTo>
                      <a:pt x="118" y="55"/>
                      <a:pt x="108" y="51"/>
                      <a:pt x="100" y="47"/>
                    </a:cubicBezTo>
                    <a:cubicBezTo>
                      <a:pt x="98" y="58"/>
                      <a:pt x="98" y="58"/>
                      <a:pt x="98" y="58"/>
                    </a:cubicBezTo>
                    <a:cubicBezTo>
                      <a:pt x="97" y="62"/>
                      <a:pt x="96" y="66"/>
                      <a:pt x="95" y="69"/>
                    </a:cubicBezTo>
                    <a:cubicBezTo>
                      <a:pt x="94" y="73"/>
                      <a:pt x="92" y="77"/>
                      <a:pt x="90" y="81"/>
                    </a:cubicBezTo>
                    <a:cubicBezTo>
                      <a:pt x="87" y="73"/>
                      <a:pt x="83" y="66"/>
                      <a:pt x="81" y="60"/>
                    </a:cubicBezTo>
                    <a:cubicBezTo>
                      <a:pt x="73" y="64"/>
                      <a:pt x="68" y="66"/>
                      <a:pt x="66" y="67"/>
                    </a:cubicBezTo>
                    <a:cubicBezTo>
                      <a:pt x="63" y="68"/>
                      <a:pt x="60" y="69"/>
                      <a:pt x="58" y="69"/>
                    </a:cubicBezTo>
                    <a:cubicBezTo>
                      <a:pt x="64" y="35"/>
                      <a:pt x="64" y="35"/>
                      <a:pt x="64" y="35"/>
                    </a:cubicBezTo>
                    <a:cubicBezTo>
                      <a:pt x="205" y="60"/>
                      <a:pt x="205" y="60"/>
                      <a:pt x="205" y="60"/>
                    </a:cubicBezTo>
                    <a:cubicBezTo>
                      <a:pt x="179" y="206"/>
                      <a:pt x="179" y="206"/>
                      <a:pt x="179" y="206"/>
                    </a:cubicBezTo>
                    <a:cubicBezTo>
                      <a:pt x="179" y="209"/>
                      <a:pt x="178" y="210"/>
                      <a:pt x="176" y="212"/>
                    </a:cubicBezTo>
                    <a:cubicBezTo>
                      <a:pt x="175" y="214"/>
                      <a:pt x="171" y="214"/>
                      <a:pt x="165" y="212"/>
                    </a:cubicBezTo>
                    <a:cubicBezTo>
                      <a:pt x="160" y="211"/>
                      <a:pt x="154" y="210"/>
                      <a:pt x="149" y="208"/>
                    </a:cubicBezTo>
                    <a:cubicBezTo>
                      <a:pt x="151" y="217"/>
                      <a:pt x="151" y="217"/>
                      <a:pt x="151" y="217"/>
                    </a:cubicBezTo>
                    <a:cubicBezTo>
                      <a:pt x="153" y="225"/>
                      <a:pt x="154" y="231"/>
                      <a:pt x="154" y="235"/>
                    </a:cubicBezTo>
                    <a:cubicBezTo>
                      <a:pt x="154" y="239"/>
                      <a:pt x="153" y="242"/>
                      <a:pt x="153" y="245"/>
                    </a:cubicBezTo>
                    <a:cubicBezTo>
                      <a:pt x="169" y="246"/>
                      <a:pt x="181" y="247"/>
                      <a:pt x="189" y="245"/>
                    </a:cubicBezTo>
                    <a:cubicBezTo>
                      <a:pt x="196" y="244"/>
                      <a:pt x="201" y="241"/>
                      <a:pt x="203" y="237"/>
                    </a:cubicBezTo>
                    <a:cubicBezTo>
                      <a:pt x="205" y="233"/>
                      <a:pt x="207" y="228"/>
                      <a:pt x="208" y="223"/>
                    </a:cubicBezTo>
                    <a:cubicBezTo>
                      <a:pt x="235" y="66"/>
                      <a:pt x="235" y="66"/>
                      <a:pt x="235" y="66"/>
                    </a:cubicBezTo>
                    <a:cubicBezTo>
                      <a:pt x="241" y="36"/>
                      <a:pt x="241" y="36"/>
                      <a:pt x="241" y="36"/>
                    </a:cubicBezTo>
                    <a:cubicBezTo>
                      <a:pt x="211" y="32"/>
                      <a:pt x="211" y="32"/>
                      <a:pt x="211" y="32"/>
                    </a:cubicBezTo>
                    <a:cubicBezTo>
                      <a:pt x="67" y="7"/>
                      <a:pt x="67" y="7"/>
                      <a:pt x="67" y="7"/>
                    </a:cubicBezTo>
                    <a:cubicBezTo>
                      <a:pt x="37" y="0"/>
                      <a:pt x="37" y="0"/>
                      <a:pt x="37" y="0"/>
                    </a:cubicBezTo>
                    <a:cubicBezTo>
                      <a:pt x="32" y="31"/>
                      <a:pt x="32" y="31"/>
                      <a:pt x="32" y="31"/>
                    </a:cubicBezTo>
                    <a:cubicBezTo>
                      <a:pt x="6" y="179"/>
                      <a:pt x="6" y="179"/>
                      <a:pt x="6" y="179"/>
                    </a:cubicBezTo>
                    <a:cubicBezTo>
                      <a:pt x="0" y="211"/>
                      <a:pt x="0" y="211"/>
                      <a:pt x="0" y="211"/>
                    </a:cubicBezTo>
                    <a:lnTo>
                      <a:pt x="32"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4" name="Freeform 9"/>
              <p:cNvSpPr>
                <a:spLocks noEditPoints="1"/>
              </p:cNvSpPr>
              <p:nvPr/>
            </p:nvSpPr>
            <p:spPr bwMode="auto">
              <a:xfrm>
                <a:off x="3693530" y="580892"/>
                <a:ext cx="71587" cy="77257"/>
              </a:xfrm>
              <a:custGeom>
                <a:avLst/>
                <a:gdLst>
                  <a:gd name="T0" fmla="*/ 30 w 237"/>
                  <a:gd name="T1" fmla="*/ 80 h 253"/>
                  <a:gd name="T2" fmla="*/ 24 w 237"/>
                  <a:gd name="T3" fmla="*/ 52 h 253"/>
                  <a:gd name="T4" fmla="*/ 21 w 237"/>
                  <a:gd name="T5" fmla="*/ 44 h 253"/>
                  <a:gd name="T6" fmla="*/ 59 w 237"/>
                  <a:gd name="T7" fmla="*/ 41 h 253"/>
                  <a:gd name="T8" fmla="*/ 99 w 237"/>
                  <a:gd name="T9" fmla="*/ 27 h 253"/>
                  <a:gd name="T10" fmla="*/ 133 w 237"/>
                  <a:gd name="T11" fmla="*/ 5 h 253"/>
                  <a:gd name="T12" fmla="*/ 139 w 237"/>
                  <a:gd name="T13" fmla="*/ 0 h 253"/>
                  <a:gd name="T14" fmla="*/ 160 w 237"/>
                  <a:gd name="T15" fmla="*/ 28 h 253"/>
                  <a:gd name="T16" fmla="*/ 119 w 237"/>
                  <a:gd name="T17" fmla="*/ 51 h 253"/>
                  <a:gd name="T18" fmla="*/ 77 w 237"/>
                  <a:gd name="T19" fmla="*/ 68 h 253"/>
                  <a:gd name="T20" fmla="*/ 30 w 237"/>
                  <a:gd name="T21" fmla="*/ 80 h 253"/>
                  <a:gd name="T22" fmla="*/ 26 w 237"/>
                  <a:gd name="T23" fmla="*/ 133 h 253"/>
                  <a:gd name="T24" fmla="*/ 47 w 237"/>
                  <a:gd name="T25" fmla="*/ 127 h 253"/>
                  <a:gd name="T26" fmla="*/ 73 w 237"/>
                  <a:gd name="T27" fmla="*/ 116 h 253"/>
                  <a:gd name="T28" fmla="*/ 101 w 237"/>
                  <a:gd name="T29" fmla="*/ 101 h 253"/>
                  <a:gd name="T30" fmla="*/ 118 w 237"/>
                  <a:gd name="T31" fmla="*/ 88 h 253"/>
                  <a:gd name="T32" fmla="*/ 123 w 237"/>
                  <a:gd name="T33" fmla="*/ 83 h 253"/>
                  <a:gd name="T34" fmla="*/ 143 w 237"/>
                  <a:gd name="T35" fmla="*/ 116 h 253"/>
                  <a:gd name="T36" fmla="*/ 132 w 237"/>
                  <a:gd name="T37" fmla="*/ 122 h 253"/>
                  <a:gd name="T38" fmla="*/ 112 w 237"/>
                  <a:gd name="T39" fmla="*/ 131 h 253"/>
                  <a:gd name="T40" fmla="*/ 83 w 237"/>
                  <a:gd name="T41" fmla="*/ 144 h 253"/>
                  <a:gd name="T42" fmla="*/ 48 w 237"/>
                  <a:gd name="T43" fmla="*/ 155 h 253"/>
                  <a:gd name="T44" fmla="*/ 133 w 237"/>
                  <a:gd name="T45" fmla="*/ 197 h 253"/>
                  <a:gd name="T46" fmla="*/ 130 w 237"/>
                  <a:gd name="T47" fmla="*/ 171 h 253"/>
                  <a:gd name="T48" fmla="*/ 127 w 237"/>
                  <a:gd name="T49" fmla="*/ 155 h 253"/>
                  <a:gd name="T50" fmla="*/ 152 w 237"/>
                  <a:gd name="T51" fmla="*/ 156 h 253"/>
                  <a:gd name="T52" fmla="*/ 159 w 237"/>
                  <a:gd name="T53" fmla="*/ 155 h 253"/>
                  <a:gd name="T54" fmla="*/ 171 w 237"/>
                  <a:gd name="T55" fmla="*/ 247 h 253"/>
                  <a:gd name="T56" fmla="*/ 143 w 237"/>
                  <a:gd name="T57" fmla="*/ 251 h 253"/>
                  <a:gd name="T58" fmla="*/ 134 w 237"/>
                  <a:gd name="T59" fmla="*/ 253 h 253"/>
                  <a:gd name="T60" fmla="*/ 135 w 237"/>
                  <a:gd name="T61" fmla="*/ 243 h 253"/>
                  <a:gd name="T62" fmla="*/ 134 w 237"/>
                  <a:gd name="T63" fmla="*/ 226 h 253"/>
                  <a:gd name="T64" fmla="*/ 72 w 237"/>
                  <a:gd name="T65" fmla="*/ 198 h 253"/>
                  <a:gd name="T66" fmla="*/ 22 w 237"/>
                  <a:gd name="T67" fmla="*/ 177 h 253"/>
                  <a:gd name="T68" fmla="*/ 0 w 237"/>
                  <a:gd name="T69" fmla="*/ 170 h 253"/>
                  <a:gd name="T70" fmla="*/ 3 w 237"/>
                  <a:gd name="T71" fmla="*/ 144 h 253"/>
                  <a:gd name="T72" fmla="*/ 3 w 237"/>
                  <a:gd name="T73" fmla="*/ 135 h 253"/>
                  <a:gd name="T74" fmla="*/ 26 w 237"/>
                  <a:gd name="T75" fmla="*/ 133 h 253"/>
                  <a:gd name="T76" fmla="*/ 188 w 237"/>
                  <a:gd name="T77" fmla="*/ 22 h 253"/>
                  <a:gd name="T78" fmla="*/ 217 w 237"/>
                  <a:gd name="T79" fmla="*/ 39 h 253"/>
                  <a:gd name="T80" fmla="*/ 212 w 237"/>
                  <a:gd name="T81" fmla="*/ 47 h 253"/>
                  <a:gd name="T82" fmla="*/ 208 w 237"/>
                  <a:gd name="T83" fmla="*/ 57 h 253"/>
                  <a:gd name="T84" fmla="*/ 204 w 237"/>
                  <a:gd name="T85" fmla="*/ 80 h 253"/>
                  <a:gd name="T86" fmla="*/ 206 w 237"/>
                  <a:gd name="T87" fmla="*/ 110 h 253"/>
                  <a:gd name="T88" fmla="*/ 215 w 237"/>
                  <a:gd name="T89" fmla="*/ 132 h 253"/>
                  <a:gd name="T90" fmla="*/ 222 w 237"/>
                  <a:gd name="T91" fmla="*/ 144 h 253"/>
                  <a:gd name="T92" fmla="*/ 237 w 237"/>
                  <a:gd name="T93" fmla="*/ 159 h 253"/>
                  <a:gd name="T94" fmla="*/ 227 w 237"/>
                  <a:gd name="T95" fmla="*/ 163 h 253"/>
                  <a:gd name="T96" fmla="*/ 204 w 237"/>
                  <a:gd name="T97" fmla="*/ 178 h 253"/>
                  <a:gd name="T98" fmla="*/ 183 w 237"/>
                  <a:gd name="T99" fmla="*/ 141 h 253"/>
                  <a:gd name="T100" fmla="*/ 173 w 237"/>
                  <a:gd name="T101" fmla="*/ 106 h 253"/>
                  <a:gd name="T102" fmla="*/ 173 w 237"/>
                  <a:gd name="T103" fmla="*/ 75 h 253"/>
                  <a:gd name="T104" fmla="*/ 177 w 237"/>
                  <a:gd name="T105" fmla="*/ 51 h 253"/>
                  <a:gd name="T106" fmla="*/ 188 w 237"/>
                  <a:gd name="T107" fmla="*/ 2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7" h="253">
                    <a:moveTo>
                      <a:pt x="30" y="80"/>
                    </a:moveTo>
                    <a:cubicBezTo>
                      <a:pt x="28" y="67"/>
                      <a:pt x="26" y="57"/>
                      <a:pt x="24" y="52"/>
                    </a:cubicBezTo>
                    <a:cubicBezTo>
                      <a:pt x="21" y="44"/>
                      <a:pt x="21" y="44"/>
                      <a:pt x="21" y="44"/>
                    </a:cubicBezTo>
                    <a:cubicBezTo>
                      <a:pt x="32" y="46"/>
                      <a:pt x="44" y="45"/>
                      <a:pt x="59" y="41"/>
                    </a:cubicBezTo>
                    <a:cubicBezTo>
                      <a:pt x="73" y="37"/>
                      <a:pt x="86" y="32"/>
                      <a:pt x="99" y="27"/>
                    </a:cubicBezTo>
                    <a:cubicBezTo>
                      <a:pt x="112" y="20"/>
                      <a:pt x="123" y="13"/>
                      <a:pt x="133" y="5"/>
                    </a:cubicBezTo>
                    <a:cubicBezTo>
                      <a:pt x="139" y="0"/>
                      <a:pt x="139" y="0"/>
                      <a:pt x="139" y="0"/>
                    </a:cubicBezTo>
                    <a:cubicBezTo>
                      <a:pt x="145" y="10"/>
                      <a:pt x="152" y="19"/>
                      <a:pt x="160" y="28"/>
                    </a:cubicBezTo>
                    <a:cubicBezTo>
                      <a:pt x="144" y="37"/>
                      <a:pt x="130" y="45"/>
                      <a:pt x="119" y="51"/>
                    </a:cubicBezTo>
                    <a:cubicBezTo>
                      <a:pt x="108" y="57"/>
                      <a:pt x="94" y="63"/>
                      <a:pt x="77" y="68"/>
                    </a:cubicBezTo>
                    <a:cubicBezTo>
                      <a:pt x="59" y="73"/>
                      <a:pt x="44" y="77"/>
                      <a:pt x="30" y="80"/>
                    </a:cubicBezTo>
                    <a:close/>
                    <a:moveTo>
                      <a:pt x="26" y="133"/>
                    </a:moveTo>
                    <a:cubicBezTo>
                      <a:pt x="31" y="132"/>
                      <a:pt x="38" y="130"/>
                      <a:pt x="47" y="127"/>
                    </a:cubicBezTo>
                    <a:cubicBezTo>
                      <a:pt x="55" y="124"/>
                      <a:pt x="64" y="120"/>
                      <a:pt x="73" y="116"/>
                    </a:cubicBezTo>
                    <a:cubicBezTo>
                      <a:pt x="82" y="112"/>
                      <a:pt x="92" y="107"/>
                      <a:pt x="101" y="101"/>
                    </a:cubicBezTo>
                    <a:cubicBezTo>
                      <a:pt x="110" y="94"/>
                      <a:pt x="116" y="90"/>
                      <a:pt x="118" y="88"/>
                    </a:cubicBezTo>
                    <a:cubicBezTo>
                      <a:pt x="123" y="83"/>
                      <a:pt x="123" y="83"/>
                      <a:pt x="123" y="83"/>
                    </a:cubicBezTo>
                    <a:cubicBezTo>
                      <a:pt x="129" y="95"/>
                      <a:pt x="136" y="106"/>
                      <a:pt x="143" y="116"/>
                    </a:cubicBezTo>
                    <a:cubicBezTo>
                      <a:pt x="138" y="119"/>
                      <a:pt x="134" y="120"/>
                      <a:pt x="132" y="122"/>
                    </a:cubicBezTo>
                    <a:cubicBezTo>
                      <a:pt x="112" y="131"/>
                      <a:pt x="112" y="131"/>
                      <a:pt x="112" y="131"/>
                    </a:cubicBezTo>
                    <a:cubicBezTo>
                      <a:pt x="102" y="136"/>
                      <a:pt x="92" y="140"/>
                      <a:pt x="83" y="144"/>
                    </a:cubicBezTo>
                    <a:cubicBezTo>
                      <a:pt x="73" y="147"/>
                      <a:pt x="62" y="151"/>
                      <a:pt x="48" y="155"/>
                    </a:cubicBezTo>
                    <a:cubicBezTo>
                      <a:pt x="76" y="170"/>
                      <a:pt x="105" y="184"/>
                      <a:pt x="133" y="197"/>
                    </a:cubicBezTo>
                    <a:cubicBezTo>
                      <a:pt x="132" y="184"/>
                      <a:pt x="131" y="175"/>
                      <a:pt x="130" y="171"/>
                    </a:cubicBezTo>
                    <a:cubicBezTo>
                      <a:pt x="127" y="155"/>
                      <a:pt x="127" y="155"/>
                      <a:pt x="127" y="155"/>
                    </a:cubicBezTo>
                    <a:cubicBezTo>
                      <a:pt x="140" y="156"/>
                      <a:pt x="148" y="157"/>
                      <a:pt x="152" y="156"/>
                    </a:cubicBezTo>
                    <a:cubicBezTo>
                      <a:pt x="159" y="155"/>
                      <a:pt x="159" y="155"/>
                      <a:pt x="159" y="155"/>
                    </a:cubicBezTo>
                    <a:cubicBezTo>
                      <a:pt x="164" y="193"/>
                      <a:pt x="168" y="223"/>
                      <a:pt x="171" y="247"/>
                    </a:cubicBezTo>
                    <a:cubicBezTo>
                      <a:pt x="153" y="249"/>
                      <a:pt x="144" y="251"/>
                      <a:pt x="143" y="251"/>
                    </a:cubicBezTo>
                    <a:cubicBezTo>
                      <a:pt x="134" y="253"/>
                      <a:pt x="134" y="253"/>
                      <a:pt x="134" y="253"/>
                    </a:cubicBezTo>
                    <a:cubicBezTo>
                      <a:pt x="134" y="249"/>
                      <a:pt x="135" y="246"/>
                      <a:pt x="135" y="243"/>
                    </a:cubicBezTo>
                    <a:cubicBezTo>
                      <a:pt x="135" y="240"/>
                      <a:pt x="135" y="234"/>
                      <a:pt x="134" y="226"/>
                    </a:cubicBezTo>
                    <a:cubicBezTo>
                      <a:pt x="120" y="219"/>
                      <a:pt x="99" y="210"/>
                      <a:pt x="72" y="198"/>
                    </a:cubicBezTo>
                    <a:cubicBezTo>
                      <a:pt x="45" y="187"/>
                      <a:pt x="28" y="180"/>
                      <a:pt x="22" y="177"/>
                    </a:cubicBezTo>
                    <a:cubicBezTo>
                      <a:pt x="16" y="175"/>
                      <a:pt x="8" y="173"/>
                      <a:pt x="0" y="170"/>
                    </a:cubicBezTo>
                    <a:cubicBezTo>
                      <a:pt x="3" y="158"/>
                      <a:pt x="4" y="149"/>
                      <a:pt x="3" y="144"/>
                    </a:cubicBezTo>
                    <a:cubicBezTo>
                      <a:pt x="3" y="135"/>
                      <a:pt x="3" y="135"/>
                      <a:pt x="3" y="135"/>
                    </a:cubicBezTo>
                    <a:cubicBezTo>
                      <a:pt x="13" y="135"/>
                      <a:pt x="21" y="134"/>
                      <a:pt x="26" y="133"/>
                    </a:cubicBezTo>
                    <a:close/>
                    <a:moveTo>
                      <a:pt x="188" y="22"/>
                    </a:moveTo>
                    <a:cubicBezTo>
                      <a:pt x="196" y="28"/>
                      <a:pt x="206" y="34"/>
                      <a:pt x="217" y="39"/>
                    </a:cubicBezTo>
                    <a:cubicBezTo>
                      <a:pt x="215" y="42"/>
                      <a:pt x="214" y="45"/>
                      <a:pt x="212" y="47"/>
                    </a:cubicBezTo>
                    <a:cubicBezTo>
                      <a:pt x="211" y="50"/>
                      <a:pt x="209" y="53"/>
                      <a:pt x="208" y="57"/>
                    </a:cubicBezTo>
                    <a:cubicBezTo>
                      <a:pt x="206" y="61"/>
                      <a:pt x="205" y="69"/>
                      <a:pt x="204" y="80"/>
                    </a:cubicBezTo>
                    <a:cubicBezTo>
                      <a:pt x="202" y="91"/>
                      <a:pt x="203" y="101"/>
                      <a:pt x="206" y="110"/>
                    </a:cubicBezTo>
                    <a:cubicBezTo>
                      <a:pt x="209" y="120"/>
                      <a:pt x="212" y="127"/>
                      <a:pt x="215" y="132"/>
                    </a:cubicBezTo>
                    <a:cubicBezTo>
                      <a:pt x="217" y="137"/>
                      <a:pt x="220" y="141"/>
                      <a:pt x="222" y="144"/>
                    </a:cubicBezTo>
                    <a:cubicBezTo>
                      <a:pt x="225" y="147"/>
                      <a:pt x="229" y="152"/>
                      <a:pt x="237" y="159"/>
                    </a:cubicBezTo>
                    <a:cubicBezTo>
                      <a:pt x="233" y="160"/>
                      <a:pt x="230" y="162"/>
                      <a:pt x="227" y="163"/>
                    </a:cubicBezTo>
                    <a:cubicBezTo>
                      <a:pt x="224" y="165"/>
                      <a:pt x="216" y="170"/>
                      <a:pt x="204" y="178"/>
                    </a:cubicBezTo>
                    <a:cubicBezTo>
                      <a:pt x="195" y="166"/>
                      <a:pt x="188" y="154"/>
                      <a:pt x="183" y="141"/>
                    </a:cubicBezTo>
                    <a:cubicBezTo>
                      <a:pt x="178" y="128"/>
                      <a:pt x="174" y="116"/>
                      <a:pt x="173" y="106"/>
                    </a:cubicBezTo>
                    <a:cubicBezTo>
                      <a:pt x="172" y="95"/>
                      <a:pt x="172" y="85"/>
                      <a:pt x="173" y="75"/>
                    </a:cubicBezTo>
                    <a:cubicBezTo>
                      <a:pt x="175" y="65"/>
                      <a:pt x="176" y="57"/>
                      <a:pt x="177" y="51"/>
                    </a:cubicBezTo>
                    <a:cubicBezTo>
                      <a:pt x="179" y="45"/>
                      <a:pt x="182" y="35"/>
                      <a:pt x="188"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5" name="Freeform 10"/>
              <p:cNvSpPr>
                <a:spLocks noEditPoints="1"/>
              </p:cNvSpPr>
              <p:nvPr/>
            </p:nvSpPr>
            <p:spPr bwMode="auto">
              <a:xfrm>
                <a:off x="3783545" y="639721"/>
                <a:ext cx="82927" cy="89306"/>
              </a:xfrm>
              <a:custGeom>
                <a:avLst/>
                <a:gdLst>
                  <a:gd name="T0" fmla="*/ 42 w 272"/>
                  <a:gd name="T1" fmla="*/ 140 h 294"/>
                  <a:gd name="T2" fmla="*/ 67 w 272"/>
                  <a:gd name="T3" fmla="*/ 117 h 294"/>
                  <a:gd name="T4" fmla="*/ 113 w 272"/>
                  <a:gd name="T5" fmla="*/ 165 h 294"/>
                  <a:gd name="T6" fmla="*/ 88 w 272"/>
                  <a:gd name="T7" fmla="*/ 189 h 294"/>
                  <a:gd name="T8" fmla="*/ 42 w 272"/>
                  <a:gd name="T9" fmla="*/ 140 h 294"/>
                  <a:gd name="T10" fmla="*/ 178 w 272"/>
                  <a:gd name="T11" fmla="*/ 128 h 294"/>
                  <a:gd name="T12" fmla="*/ 105 w 272"/>
                  <a:gd name="T13" fmla="*/ 51 h 294"/>
                  <a:gd name="T14" fmla="*/ 86 w 272"/>
                  <a:gd name="T15" fmla="*/ 30 h 294"/>
                  <a:gd name="T16" fmla="*/ 64 w 272"/>
                  <a:gd name="T17" fmla="*/ 49 h 294"/>
                  <a:gd name="T18" fmla="*/ 84 w 272"/>
                  <a:gd name="T19" fmla="*/ 70 h 294"/>
                  <a:gd name="T20" fmla="*/ 157 w 272"/>
                  <a:gd name="T21" fmla="*/ 147 h 294"/>
                  <a:gd name="T22" fmla="*/ 178 w 272"/>
                  <a:gd name="T23" fmla="*/ 171 h 294"/>
                  <a:gd name="T24" fmla="*/ 200 w 272"/>
                  <a:gd name="T25" fmla="*/ 150 h 294"/>
                  <a:gd name="T26" fmla="*/ 178 w 272"/>
                  <a:gd name="T27" fmla="*/ 128 h 294"/>
                  <a:gd name="T28" fmla="*/ 130 w 272"/>
                  <a:gd name="T29" fmla="*/ 43 h 294"/>
                  <a:gd name="T30" fmla="*/ 229 w 272"/>
                  <a:gd name="T31" fmla="*/ 148 h 294"/>
                  <a:gd name="T32" fmla="*/ 116 w 272"/>
                  <a:gd name="T33" fmla="*/ 253 h 294"/>
                  <a:gd name="T34" fmla="*/ 107 w 272"/>
                  <a:gd name="T35" fmla="*/ 257 h 294"/>
                  <a:gd name="T36" fmla="*/ 99 w 272"/>
                  <a:gd name="T37" fmla="*/ 252 h 294"/>
                  <a:gd name="T38" fmla="*/ 93 w 272"/>
                  <a:gd name="T39" fmla="*/ 245 h 294"/>
                  <a:gd name="T40" fmla="*/ 85 w 272"/>
                  <a:gd name="T41" fmla="*/ 236 h 294"/>
                  <a:gd name="T42" fmla="*/ 81 w 272"/>
                  <a:gd name="T43" fmla="*/ 245 h 294"/>
                  <a:gd name="T44" fmla="*/ 74 w 272"/>
                  <a:gd name="T45" fmla="*/ 257 h 294"/>
                  <a:gd name="T46" fmla="*/ 66 w 272"/>
                  <a:gd name="T47" fmla="*/ 267 h 294"/>
                  <a:gd name="T48" fmla="*/ 99 w 272"/>
                  <a:gd name="T49" fmla="*/ 291 h 294"/>
                  <a:gd name="T50" fmla="*/ 113 w 272"/>
                  <a:gd name="T51" fmla="*/ 293 h 294"/>
                  <a:gd name="T52" fmla="*/ 126 w 272"/>
                  <a:gd name="T53" fmla="*/ 284 h 294"/>
                  <a:gd name="T54" fmla="*/ 252 w 272"/>
                  <a:gd name="T55" fmla="*/ 168 h 294"/>
                  <a:gd name="T56" fmla="*/ 272 w 272"/>
                  <a:gd name="T57" fmla="*/ 151 h 294"/>
                  <a:gd name="T58" fmla="*/ 252 w 272"/>
                  <a:gd name="T59" fmla="*/ 131 h 294"/>
                  <a:gd name="T60" fmla="*/ 151 w 272"/>
                  <a:gd name="T61" fmla="*/ 24 h 294"/>
                  <a:gd name="T62" fmla="*/ 129 w 272"/>
                  <a:gd name="T63" fmla="*/ 0 h 294"/>
                  <a:gd name="T64" fmla="*/ 107 w 272"/>
                  <a:gd name="T65" fmla="*/ 20 h 294"/>
                  <a:gd name="T66" fmla="*/ 130 w 272"/>
                  <a:gd name="T67" fmla="*/ 43 h 294"/>
                  <a:gd name="T68" fmla="*/ 50 w 272"/>
                  <a:gd name="T69" fmla="*/ 92 h 294"/>
                  <a:gd name="T70" fmla="*/ 18 w 272"/>
                  <a:gd name="T71" fmla="*/ 121 h 294"/>
                  <a:gd name="T72" fmla="*/ 0 w 272"/>
                  <a:gd name="T73" fmla="*/ 137 h 294"/>
                  <a:gd name="T74" fmla="*/ 18 w 272"/>
                  <a:gd name="T75" fmla="*/ 155 h 294"/>
                  <a:gd name="T76" fmla="*/ 70 w 272"/>
                  <a:gd name="T77" fmla="*/ 210 h 294"/>
                  <a:gd name="T78" fmla="*/ 88 w 272"/>
                  <a:gd name="T79" fmla="*/ 231 h 294"/>
                  <a:gd name="T80" fmla="*/ 105 w 272"/>
                  <a:gd name="T81" fmla="*/ 213 h 294"/>
                  <a:gd name="T82" fmla="*/ 137 w 272"/>
                  <a:gd name="T83" fmla="*/ 184 h 294"/>
                  <a:gd name="T84" fmla="*/ 155 w 272"/>
                  <a:gd name="T85" fmla="*/ 169 h 294"/>
                  <a:gd name="T86" fmla="*/ 135 w 272"/>
                  <a:gd name="T87" fmla="*/ 150 h 294"/>
                  <a:gd name="T88" fmla="*/ 83 w 272"/>
                  <a:gd name="T89" fmla="*/ 94 h 294"/>
                  <a:gd name="T90" fmla="*/ 67 w 272"/>
                  <a:gd name="T91" fmla="*/ 76 h 294"/>
                  <a:gd name="T92" fmla="*/ 50 w 272"/>
                  <a:gd name="T93" fmla="*/ 9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2" h="294">
                    <a:moveTo>
                      <a:pt x="42" y="140"/>
                    </a:moveTo>
                    <a:cubicBezTo>
                      <a:pt x="67" y="117"/>
                      <a:pt x="67" y="117"/>
                      <a:pt x="67" y="117"/>
                    </a:cubicBezTo>
                    <a:cubicBezTo>
                      <a:pt x="113" y="165"/>
                      <a:pt x="113" y="165"/>
                      <a:pt x="113" y="165"/>
                    </a:cubicBezTo>
                    <a:cubicBezTo>
                      <a:pt x="88" y="189"/>
                      <a:pt x="88" y="189"/>
                      <a:pt x="88" y="189"/>
                    </a:cubicBezTo>
                    <a:lnTo>
                      <a:pt x="42" y="140"/>
                    </a:lnTo>
                    <a:close/>
                    <a:moveTo>
                      <a:pt x="178" y="128"/>
                    </a:moveTo>
                    <a:cubicBezTo>
                      <a:pt x="105" y="51"/>
                      <a:pt x="105" y="51"/>
                      <a:pt x="105" y="51"/>
                    </a:cubicBezTo>
                    <a:cubicBezTo>
                      <a:pt x="86" y="30"/>
                      <a:pt x="86" y="30"/>
                      <a:pt x="86" y="30"/>
                    </a:cubicBezTo>
                    <a:cubicBezTo>
                      <a:pt x="64" y="49"/>
                      <a:pt x="64" y="49"/>
                      <a:pt x="64" y="49"/>
                    </a:cubicBezTo>
                    <a:cubicBezTo>
                      <a:pt x="84" y="70"/>
                      <a:pt x="84" y="70"/>
                      <a:pt x="84" y="70"/>
                    </a:cubicBezTo>
                    <a:cubicBezTo>
                      <a:pt x="157" y="147"/>
                      <a:pt x="157" y="147"/>
                      <a:pt x="157" y="147"/>
                    </a:cubicBezTo>
                    <a:cubicBezTo>
                      <a:pt x="178" y="171"/>
                      <a:pt x="178" y="171"/>
                      <a:pt x="178" y="171"/>
                    </a:cubicBezTo>
                    <a:cubicBezTo>
                      <a:pt x="200" y="150"/>
                      <a:pt x="200" y="150"/>
                      <a:pt x="200" y="150"/>
                    </a:cubicBezTo>
                    <a:lnTo>
                      <a:pt x="178" y="128"/>
                    </a:lnTo>
                    <a:close/>
                    <a:moveTo>
                      <a:pt x="130" y="43"/>
                    </a:moveTo>
                    <a:cubicBezTo>
                      <a:pt x="229" y="148"/>
                      <a:pt x="229" y="148"/>
                      <a:pt x="229" y="148"/>
                    </a:cubicBezTo>
                    <a:cubicBezTo>
                      <a:pt x="116" y="253"/>
                      <a:pt x="116" y="253"/>
                      <a:pt x="116" y="253"/>
                    </a:cubicBezTo>
                    <a:cubicBezTo>
                      <a:pt x="112" y="256"/>
                      <a:pt x="109" y="257"/>
                      <a:pt x="107" y="257"/>
                    </a:cubicBezTo>
                    <a:cubicBezTo>
                      <a:pt x="106" y="258"/>
                      <a:pt x="103" y="256"/>
                      <a:pt x="99" y="252"/>
                    </a:cubicBezTo>
                    <a:cubicBezTo>
                      <a:pt x="98" y="251"/>
                      <a:pt x="96" y="248"/>
                      <a:pt x="93" y="245"/>
                    </a:cubicBezTo>
                    <a:cubicBezTo>
                      <a:pt x="90" y="242"/>
                      <a:pt x="87" y="239"/>
                      <a:pt x="85" y="236"/>
                    </a:cubicBezTo>
                    <a:cubicBezTo>
                      <a:pt x="81" y="245"/>
                      <a:pt x="81" y="245"/>
                      <a:pt x="81" y="245"/>
                    </a:cubicBezTo>
                    <a:cubicBezTo>
                      <a:pt x="78" y="250"/>
                      <a:pt x="76" y="254"/>
                      <a:pt x="74" y="257"/>
                    </a:cubicBezTo>
                    <a:cubicBezTo>
                      <a:pt x="71" y="261"/>
                      <a:pt x="69" y="264"/>
                      <a:pt x="66" y="267"/>
                    </a:cubicBezTo>
                    <a:cubicBezTo>
                      <a:pt x="81" y="280"/>
                      <a:pt x="92" y="288"/>
                      <a:pt x="99" y="291"/>
                    </a:cubicBezTo>
                    <a:cubicBezTo>
                      <a:pt x="106" y="293"/>
                      <a:pt x="110" y="294"/>
                      <a:pt x="113" y="293"/>
                    </a:cubicBezTo>
                    <a:cubicBezTo>
                      <a:pt x="116" y="292"/>
                      <a:pt x="120" y="289"/>
                      <a:pt x="126" y="284"/>
                    </a:cubicBezTo>
                    <a:cubicBezTo>
                      <a:pt x="252" y="168"/>
                      <a:pt x="252" y="168"/>
                      <a:pt x="252" y="168"/>
                    </a:cubicBezTo>
                    <a:cubicBezTo>
                      <a:pt x="272" y="151"/>
                      <a:pt x="272" y="151"/>
                      <a:pt x="272" y="151"/>
                    </a:cubicBezTo>
                    <a:cubicBezTo>
                      <a:pt x="252" y="131"/>
                      <a:pt x="252" y="131"/>
                      <a:pt x="252" y="131"/>
                    </a:cubicBezTo>
                    <a:cubicBezTo>
                      <a:pt x="151" y="24"/>
                      <a:pt x="151" y="24"/>
                      <a:pt x="151" y="24"/>
                    </a:cubicBezTo>
                    <a:cubicBezTo>
                      <a:pt x="129" y="0"/>
                      <a:pt x="129" y="0"/>
                      <a:pt x="129" y="0"/>
                    </a:cubicBezTo>
                    <a:cubicBezTo>
                      <a:pt x="107" y="20"/>
                      <a:pt x="107" y="20"/>
                      <a:pt x="107" y="20"/>
                    </a:cubicBezTo>
                    <a:lnTo>
                      <a:pt x="130" y="43"/>
                    </a:lnTo>
                    <a:close/>
                    <a:moveTo>
                      <a:pt x="50" y="92"/>
                    </a:moveTo>
                    <a:cubicBezTo>
                      <a:pt x="18" y="121"/>
                      <a:pt x="18" y="121"/>
                      <a:pt x="18" y="121"/>
                    </a:cubicBezTo>
                    <a:cubicBezTo>
                      <a:pt x="0" y="137"/>
                      <a:pt x="0" y="137"/>
                      <a:pt x="0" y="137"/>
                    </a:cubicBezTo>
                    <a:cubicBezTo>
                      <a:pt x="18" y="155"/>
                      <a:pt x="18" y="155"/>
                      <a:pt x="18" y="155"/>
                    </a:cubicBezTo>
                    <a:cubicBezTo>
                      <a:pt x="70" y="210"/>
                      <a:pt x="70" y="210"/>
                      <a:pt x="70" y="210"/>
                    </a:cubicBezTo>
                    <a:cubicBezTo>
                      <a:pt x="88" y="231"/>
                      <a:pt x="88" y="231"/>
                      <a:pt x="88" y="231"/>
                    </a:cubicBezTo>
                    <a:cubicBezTo>
                      <a:pt x="105" y="213"/>
                      <a:pt x="105" y="213"/>
                      <a:pt x="105" y="213"/>
                    </a:cubicBezTo>
                    <a:cubicBezTo>
                      <a:pt x="137" y="184"/>
                      <a:pt x="137" y="184"/>
                      <a:pt x="137" y="184"/>
                    </a:cubicBezTo>
                    <a:cubicBezTo>
                      <a:pt x="155" y="169"/>
                      <a:pt x="155" y="169"/>
                      <a:pt x="155" y="169"/>
                    </a:cubicBezTo>
                    <a:cubicBezTo>
                      <a:pt x="135" y="150"/>
                      <a:pt x="135" y="150"/>
                      <a:pt x="135" y="150"/>
                    </a:cubicBezTo>
                    <a:cubicBezTo>
                      <a:pt x="83" y="94"/>
                      <a:pt x="83" y="94"/>
                      <a:pt x="83" y="94"/>
                    </a:cubicBezTo>
                    <a:cubicBezTo>
                      <a:pt x="67" y="76"/>
                      <a:pt x="67" y="76"/>
                      <a:pt x="67" y="76"/>
                    </a:cubicBezTo>
                    <a:lnTo>
                      <a:pt x="5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6" name="Freeform 11"/>
              <p:cNvSpPr>
                <a:spLocks/>
              </p:cNvSpPr>
              <p:nvPr/>
            </p:nvSpPr>
            <p:spPr bwMode="auto">
              <a:xfrm>
                <a:off x="3220776" y="749581"/>
                <a:ext cx="58829" cy="51032"/>
              </a:xfrm>
              <a:custGeom>
                <a:avLst/>
                <a:gdLst>
                  <a:gd name="T0" fmla="*/ 158 w 194"/>
                  <a:gd name="T1" fmla="*/ 147 h 167"/>
                  <a:gd name="T2" fmla="*/ 165 w 194"/>
                  <a:gd name="T3" fmla="*/ 154 h 167"/>
                  <a:gd name="T4" fmla="*/ 158 w 194"/>
                  <a:gd name="T5" fmla="*/ 167 h 167"/>
                  <a:gd name="T6" fmla="*/ 104 w 194"/>
                  <a:gd name="T7" fmla="*/ 156 h 167"/>
                  <a:gd name="T8" fmla="*/ 106 w 194"/>
                  <a:gd name="T9" fmla="*/ 139 h 167"/>
                  <a:gd name="T10" fmla="*/ 140 w 194"/>
                  <a:gd name="T11" fmla="*/ 131 h 167"/>
                  <a:gd name="T12" fmla="*/ 162 w 194"/>
                  <a:gd name="T13" fmla="*/ 111 h 167"/>
                  <a:gd name="T14" fmla="*/ 165 w 194"/>
                  <a:gd name="T15" fmla="*/ 93 h 167"/>
                  <a:gd name="T16" fmla="*/ 156 w 194"/>
                  <a:gd name="T17" fmla="*/ 81 h 167"/>
                  <a:gd name="T18" fmla="*/ 116 w 194"/>
                  <a:gd name="T19" fmla="*/ 107 h 167"/>
                  <a:gd name="T20" fmla="*/ 110 w 194"/>
                  <a:gd name="T21" fmla="*/ 114 h 167"/>
                  <a:gd name="T22" fmla="*/ 75 w 194"/>
                  <a:gd name="T23" fmla="*/ 141 h 167"/>
                  <a:gd name="T24" fmla="*/ 40 w 194"/>
                  <a:gd name="T25" fmla="*/ 137 h 167"/>
                  <a:gd name="T26" fmla="*/ 6 w 194"/>
                  <a:gd name="T27" fmla="*/ 102 h 167"/>
                  <a:gd name="T28" fmla="*/ 10 w 194"/>
                  <a:gd name="T29" fmla="*/ 55 h 167"/>
                  <a:gd name="T30" fmla="*/ 23 w 194"/>
                  <a:gd name="T31" fmla="*/ 35 h 167"/>
                  <a:gd name="T32" fmla="*/ 41 w 194"/>
                  <a:gd name="T33" fmla="*/ 20 h 167"/>
                  <a:gd name="T34" fmla="*/ 32 w 194"/>
                  <a:gd name="T35" fmla="*/ 13 h 167"/>
                  <a:gd name="T36" fmla="*/ 38 w 194"/>
                  <a:gd name="T37" fmla="*/ 0 h 167"/>
                  <a:gd name="T38" fmla="*/ 106 w 194"/>
                  <a:gd name="T39" fmla="*/ 12 h 167"/>
                  <a:gd name="T40" fmla="*/ 105 w 194"/>
                  <a:gd name="T41" fmla="*/ 31 h 167"/>
                  <a:gd name="T42" fmla="*/ 60 w 194"/>
                  <a:gd name="T43" fmla="*/ 39 h 167"/>
                  <a:gd name="T44" fmla="*/ 34 w 194"/>
                  <a:gd name="T45" fmla="*/ 63 h 167"/>
                  <a:gd name="T46" fmla="*/ 31 w 194"/>
                  <a:gd name="T47" fmla="*/ 84 h 167"/>
                  <a:gd name="T48" fmla="*/ 42 w 194"/>
                  <a:gd name="T49" fmla="*/ 99 h 167"/>
                  <a:gd name="T50" fmla="*/ 79 w 194"/>
                  <a:gd name="T51" fmla="*/ 78 h 167"/>
                  <a:gd name="T52" fmla="*/ 84 w 194"/>
                  <a:gd name="T53" fmla="*/ 72 h 167"/>
                  <a:gd name="T54" fmla="*/ 104 w 194"/>
                  <a:gd name="T55" fmla="*/ 52 h 167"/>
                  <a:gd name="T56" fmla="*/ 116 w 194"/>
                  <a:gd name="T57" fmla="*/ 42 h 167"/>
                  <a:gd name="T58" fmla="*/ 137 w 194"/>
                  <a:gd name="T59" fmla="*/ 37 h 167"/>
                  <a:gd name="T60" fmla="*/ 160 w 194"/>
                  <a:gd name="T61" fmla="*/ 43 h 167"/>
                  <a:gd name="T62" fmla="*/ 189 w 194"/>
                  <a:gd name="T63" fmla="*/ 75 h 167"/>
                  <a:gd name="T64" fmla="*/ 186 w 194"/>
                  <a:gd name="T65" fmla="*/ 118 h 167"/>
                  <a:gd name="T66" fmla="*/ 174 w 194"/>
                  <a:gd name="T67" fmla="*/ 135 h 167"/>
                  <a:gd name="T68" fmla="*/ 158 w 194"/>
                  <a:gd name="T69" fmla="*/ 14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67">
                    <a:moveTo>
                      <a:pt x="158" y="147"/>
                    </a:moveTo>
                    <a:cubicBezTo>
                      <a:pt x="165" y="154"/>
                      <a:pt x="165" y="154"/>
                      <a:pt x="165" y="154"/>
                    </a:cubicBezTo>
                    <a:cubicBezTo>
                      <a:pt x="158" y="167"/>
                      <a:pt x="158" y="167"/>
                      <a:pt x="158" y="167"/>
                    </a:cubicBezTo>
                    <a:cubicBezTo>
                      <a:pt x="104" y="156"/>
                      <a:pt x="104" y="156"/>
                      <a:pt x="104" y="156"/>
                    </a:cubicBezTo>
                    <a:cubicBezTo>
                      <a:pt x="106" y="139"/>
                      <a:pt x="106" y="139"/>
                      <a:pt x="106" y="139"/>
                    </a:cubicBezTo>
                    <a:cubicBezTo>
                      <a:pt x="119" y="139"/>
                      <a:pt x="130" y="136"/>
                      <a:pt x="140" y="131"/>
                    </a:cubicBezTo>
                    <a:cubicBezTo>
                      <a:pt x="150" y="126"/>
                      <a:pt x="157" y="120"/>
                      <a:pt x="162" y="111"/>
                    </a:cubicBezTo>
                    <a:cubicBezTo>
                      <a:pt x="165" y="104"/>
                      <a:pt x="166" y="98"/>
                      <a:pt x="165" y="93"/>
                    </a:cubicBezTo>
                    <a:cubicBezTo>
                      <a:pt x="163" y="88"/>
                      <a:pt x="160" y="84"/>
                      <a:pt x="156" y="81"/>
                    </a:cubicBezTo>
                    <a:cubicBezTo>
                      <a:pt x="147" y="77"/>
                      <a:pt x="134" y="86"/>
                      <a:pt x="116" y="107"/>
                    </a:cubicBezTo>
                    <a:cubicBezTo>
                      <a:pt x="114" y="110"/>
                      <a:pt x="112" y="112"/>
                      <a:pt x="110" y="114"/>
                    </a:cubicBezTo>
                    <a:cubicBezTo>
                      <a:pt x="97" y="129"/>
                      <a:pt x="85" y="138"/>
                      <a:pt x="75" y="141"/>
                    </a:cubicBezTo>
                    <a:cubicBezTo>
                      <a:pt x="64" y="144"/>
                      <a:pt x="53" y="143"/>
                      <a:pt x="40" y="137"/>
                    </a:cubicBezTo>
                    <a:cubicBezTo>
                      <a:pt x="23" y="128"/>
                      <a:pt x="11" y="117"/>
                      <a:pt x="6" y="102"/>
                    </a:cubicBezTo>
                    <a:cubicBezTo>
                      <a:pt x="0" y="87"/>
                      <a:pt x="1" y="71"/>
                      <a:pt x="10" y="55"/>
                    </a:cubicBezTo>
                    <a:cubicBezTo>
                      <a:pt x="13" y="47"/>
                      <a:pt x="18" y="41"/>
                      <a:pt x="23" y="35"/>
                    </a:cubicBezTo>
                    <a:cubicBezTo>
                      <a:pt x="28" y="30"/>
                      <a:pt x="34" y="25"/>
                      <a:pt x="41" y="20"/>
                    </a:cubicBezTo>
                    <a:cubicBezTo>
                      <a:pt x="32" y="13"/>
                      <a:pt x="32" y="13"/>
                      <a:pt x="32" y="13"/>
                    </a:cubicBezTo>
                    <a:cubicBezTo>
                      <a:pt x="38" y="0"/>
                      <a:pt x="38" y="0"/>
                      <a:pt x="38" y="0"/>
                    </a:cubicBezTo>
                    <a:cubicBezTo>
                      <a:pt x="106" y="12"/>
                      <a:pt x="106" y="12"/>
                      <a:pt x="106" y="12"/>
                    </a:cubicBezTo>
                    <a:cubicBezTo>
                      <a:pt x="105" y="31"/>
                      <a:pt x="105" y="31"/>
                      <a:pt x="105" y="31"/>
                    </a:cubicBezTo>
                    <a:cubicBezTo>
                      <a:pt x="87" y="31"/>
                      <a:pt x="73" y="33"/>
                      <a:pt x="60" y="39"/>
                    </a:cubicBezTo>
                    <a:cubicBezTo>
                      <a:pt x="48" y="44"/>
                      <a:pt x="39" y="52"/>
                      <a:pt x="34" y="63"/>
                    </a:cubicBezTo>
                    <a:cubicBezTo>
                      <a:pt x="30" y="70"/>
                      <a:pt x="29" y="77"/>
                      <a:pt x="31" y="84"/>
                    </a:cubicBezTo>
                    <a:cubicBezTo>
                      <a:pt x="33" y="91"/>
                      <a:pt x="37" y="96"/>
                      <a:pt x="42" y="99"/>
                    </a:cubicBezTo>
                    <a:cubicBezTo>
                      <a:pt x="51" y="102"/>
                      <a:pt x="63" y="96"/>
                      <a:pt x="79" y="78"/>
                    </a:cubicBezTo>
                    <a:cubicBezTo>
                      <a:pt x="81" y="75"/>
                      <a:pt x="83" y="73"/>
                      <a:pt x="84" y="72"/>
                    </a:cubicBezTo>
                    <a:cubicBezTo>
                      <a:pt x="92" y="63"/>
                      <a:pt x="99" y="57"/>
                      <a:pt x="104" y="52"/>
                    </a:cubicBezTo>
                    <a:cubicBezTo>
                      <a:pt x="109" y="47"/>
                      <a:pt x="113" y="43"/>
                      <a:pt x="116" y="42"/>
                    </a:cubicBezTo>
                    <a:cubicBezTo>
                      <a:pt x="123" y="39"/>
                      <a:pt x="130" y="37"/>
                      <a:pt x="137" y="37"/>
                    </a:cubicBezTo>
                    <a:cubicBezTo>
                      <a:pt x="145" y="38"/>
                      <a:pt x="152" y="39"/>
                      <a:pt x="160" y="43"/>
                    </a:cubicBezTo>
                    <a:cubicBezTo>
                      <a:pt x="175" y="50"/>
                      <a:pt x="184" y="61"/>
                      <a:pt x="189" y="75"/>
                    </a:cubicBezTo>
                    <a:cubicBezTo>
                      <a:pt x="194" y="89"/>
                      <a:pt x="193" y="104"/>
                      <a:pt x="186" y="118"/>
                    </a:cubicBezTo>
                    <a:cubicBezTo>
                      <a:pt x="183" y="125"/>
                      <a:pt x="179" y="130"/>
                      <a:pt x="174" y="135"/>
                    </a:cubicBezTo>
                    <a:cubicBezTo>
                      <a:pt x="170" y="139"/>
                      <a:pt x="164" y="143"/>
                      <a:pt x="158"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7" name="Freeform 12"/>
              <p:cNvSpPr>
                <a:spLocks/>
              </p:cNvSpPr>
              <p:nvPr/>
            </p:nvSpPr>
            <p:spPr bwMode="auto">
              <a:xfrm>
                <a:off x="3203765" y="800613"/>
                <a:ext cx="61664" cy="48197"/>
              </a:xfrm>
              <a:custGeom>
                <a:avLst/>
                <a:gdLst>
                  <a:gd name="T0" fmla="*/ 203 w 203"/>
                  <a:gd name="T1" fmla="*/ 34 h 160"/>
                  <a:gd name="T2" fmla="*/ 162 w 203"/>
                  <a:gd name="T3" fmla="*/ 159 h 160"/>
                  <a:gd name="T4" fmla="*/ 105 w 203"/>
                  <a:gd name="T5" fmla="*/ 160 h 160"/>
                  <a:gd name="T6" fmla="*/ 103 w 203"/>
                  <a:gd name="T7" fmla="*/ 143 h 160"/>
                  <a:gd name="T8" fmla="*/ 137 w 203"/>
                  <a:gd name="T9" fmla="*/ 133 h 160"/>
                  <a:gd name="T10" fmla="*/ 153 w 203"/>
                  <a:gd name="T11" fmla="*/ 111 h 160"/>
                  <a:gd name="T12" fmla="*/ 153 w 203"/>
                  <a:gd name="T13" fmla="*/ 109 h 160"/>
                  <a:gd name="T14" fmla="*/ 58 w 203"/>
                  <a:gd name="T15" fmla="*/ 79 h 160"/>
                  <a:gd name="T16" fmla="*/ 32 w 203"/>
                  <a:gd name="T17" fmla="*/ 74 h 160"/>
                  <a:gd name="T18" fmla="*/ 21 w 203"/>
                  <a:gd name="T19" fmla="*/ 87 h 160"/>
                  <a:gd name="T20" fmla="*/ 0 w 203"/>
                  <a:gd name="T21" fmla="*/ 80 h 160"/>
                  <a:gd name="T22" fmla="*/ 25 w 203"/>
                  <a:gd name="T23" fmla="*/ 5 h 160"/>
                  <a:gd name="T24" fmla="*/ 46 w 203"/>
                  <a:gd name="T25" fmla="*/ 11 h 160"/>
                  <a:gd name="T26" fmla="*/ 47 w 203"/>
                  <a:gd name="T27" fmla="*/ 27 h 160"/>
                  <a:gd name="T28" fmla="*/ 71 w 203"/>
                  <a:gd name="T29" fmla="*/ 39 h 160"/>
                  <a:gd name="T30" fmla="*/ 166 w 203"/>
                  <a:gd name="T31" fmla="*/ 69 h 160"/>
                  <a:gd name="T32" fmla="*/ 167 w 203"/>
                  <a:gd name="T33" fmla="*/ 67 h 160"/>
                  <a:gd name="T34" fmla="*/ 167 w 203"/>
                  <a:gd name="T35" fmla="*/ 40 h 160"/>
                  <a:gd name="T36" fmla="*/ 145 w 203"/>
                  <a:gd name="T37" fmla="*/ 12 h 160"/>
                  <a:gd name="T38" fmla="*/ 157 w 203"/>
                  <a:gd name="T39" fmla="*/ 0 h 160"/>
                  <a:gd name="T40" fmla="*/ 203 w 203"/>
                  <a:gd name="T41" fmla="*/ 3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160">
                    <a:moveTo>
                      <a:pt x="203" y="34"/>
                    </a:moveTo>
                    <a:cubicBezTo>
                      <a:pt x="162" y="159"/>
                      <a:pt x="162" y="159"/>
                      <a:pt x="162" y="159"/>
                    </a:cubicBezTo>
                    <a:cubicBezTo>
                      <a:pt x="105" y="160"/>
                      <a:pt x="105" y="160"/>
                      <a:pt x="105" y="160"/>
                    </a:cubicBezTo>
                    <a:cubicBezTo>
                      <a:pt x="103" y="143"/>
                      <a:pt x="103" y="143"/>
                      <a:pt x="103" y="143"/>
                    </a:cubicBezTo>
                    <a:cubicBezTo>
                      <a:pt x="118" y="141"/>
                      <a:pt x="129" y="138"/>
                      <a:pt x="137" y="133"/>
                    </a:cubicBezTo>
                    <a:cubicBezTo>
                      <a:pt x="144" y="128"/>
                      <a:pt x="149" y="121"/>
                      <a:pt x="153" y="111"/>
                    </a:cubicBezTo>
                    <a:cubicBezTo>
                      <a:pt x="153" y="109"/>
                      <a:pt x="153" y="109"/>
                      <a:pt x="153" y="109"/>
                    </a:cubicBezTo>
                    <a:cubicBezTo>
                      <a:pt x="58" y="79"/>
                      <a:pt x="58" y="79"/>
                      <a:pt x="58" y="79"/>
                    </a:cubicBezTo>
                    <a:cubicBezTo>
                      <a:pt x="45" y="74"/>
                      <a:pt x="36" y="73"/>
                      <a:pt x="32" y="74"/>
                    </a:cubicBezTo>
                    <a:cubicBezTo>
                      <a:pt x="27" y="76"/>
                      <a:pt x="24" y="80"/>
                      <a:pt x="21" y="87"/>
                    </a:cubicBezTo>
                    <a:cubicBezTo>
                      <a:pt x="0" y="80"/>
                      <a:pt x="0" y="80"/>
                      <a:pt x="0" y="80"/>
                    </a:cubicBezTo>
                    <a:cubicBezTo>
                      <a:pt x="25" y="5"/>
                      <a:pt x="25" y="5"/>
                      <a:pt x="25" y="5"/>
                    </a:cubicBezTo>
                    <a:cubicBezTo>
                      <a:pt x="46" y="11"/>
                      <a:pt x="46" y="11"/>
                      <a:pt x="46" y="11"/>
                    </a:cubicBezTo>
                    <a:cubicBezTo>
                      <a:pt x="44" y="18"/>
                      <a:pt x="44" y="24"/>
                      <a:pt x="47" y="27"/>
                    </a:cubicBezTo>
                    <a:cubicBezTo>
                      <a:pt x="50" y="31"/>
                      <a:pt x="58" y="35"/>
                      <a:pt x="71" y="39"/>
                    </a:cubicBezTo>
                    <a:cubicBezTo>
                      <a:pt x="166" y="69"/>
                      <a:pt x="166" y="69"/>
                      <a:pt x="166" y="69"/>
                    </a:cubicBezTo>
                    <a:cubicBezTo>
                      <a:pt x="167" y="67"/>
                      <a:pt x="167" y="67"/>
                      <a:pt x="167" y="67"/>
                    </a:cubicBezTo>
                    <a:cubicBezTo>
                      <a:pt x="170" y="57"/>
                      <a:pt x="170" y="48"/>
                      <a:pt x="167" y="40"/>
                    </a:cubicBezTo>
                    <a:cubicBezTo>
                      <a:pt x="164" y="31"/>
                      <a:pt x="157" y="22"/>
                      <a:pt x="145" y="12"/>
                    </a:cubicBezTo>
                    <a:cubicBezTo>
                      <a:pt x="157" y="0"/>
                      <a:pt x="157" y="0"/>
                      <a:pt x="157" y="0"/>
                    </a:cubicBezTo>
                    <a:lnTo>
                      <a:pt x="203"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8" name="Freeform 13"/>
              <p:cNvSpPr>
                <a:spLocks noEditPoints="1"/>
              </p:cNvSpPr>
              <p:nvPr/>
            </p:nvSpPr>
            <p:spPr bwMode="auto">
              <a:xfrm>
                <a:off x="3191716" y="836052"/>
                <a:ext cx="59537" cy="53158"/>
              </a:xfrm>
              <a:custGeom>
                <a:avLst/>
                <a:gdLst>
                  <a:gd name="T0" fmla="*/ 100 w 195"/>
                  <a:gd name="T1" fmla="*/ 111 h 175"/>
                  <a:gd name="T2" fmla="*/ 105 w 195"/>
                  <a:gd name="T3" fmla="*/ 79 h 175"/>
                  <a:gd name="T4" fmla="*/ 153 w 195"/>
                  <a:gd name="T5" fmla="*/ 106 h 175"/>
                  <a:gd name="T6" fmla="*/ 100 w 195"/>
                  <a:gd name="T7" fmla="*/ 111 h 175"/>
                  <a:gd name="T8" fmla="*/ 80 w 195"/>
                  <a:gd name="T9" fmla="*/ 36 h 175"/>
                  <a:gd name="T10" fmla="*/ 77 w 195"/>
                  <a:gd name="T11" fmla="*/ 34 h 175"/>
                  <a:gd name="T12" fmla="*/ 55 w 195"/>
                  <a:gd name="T13" fmla="*/ 4 h 175"/>
                  <a:gd name="T14" fmla="*/ 33 w 195"/>
                  <a:gd name="T15" fmla="*/ 0 h 175"/>
                  <a:gd name="T16" fmla="*/ 21 w 195"/>
                  <a:gd name="T17" fmla="*/ 65 h 175"/>
                  <a:gd name="T18" fmla="*/ 42 w 195"/>
                  <a:gd name="T19" fmla="*/ 69 h 175"/>
                  <a:gd name="T20" fmla="*/ 47 w 195"/>
                  <a:gd name="T21" fmla="*/ 56 h 175"/>
                  <a:gd name="T22" fmla="*/ 58 w 195"/>
                  <a:gd name="T23" fmla="*/ 54 h 175"/>
                  <a:gd name="T24" fmla="*/ 60 w 195"/>
                  <a:gd name="T25" fmla="*/ 55 h 175"/>
                  <a:gd name="T26" fmla="*/ 63 w 195"/>
                  <a:gd name="T27" fmla="*/ 56 h 175"/>
                  <a:gd name="T28" fmla="*/ 86 w 195"/>
                  <a:gd name="T29" fmla="*/ 67 h 175"/>
                  <a:gd name="T30" fmla="*/ 76 w 195"/>
                  <a:gd name="T31" fmla="*/ 115 h 175"/>
                  <a:gd name="T32" fmla="*/ 51 w 195"/>
                  <a:gd name="T33" fmla="*/ 118 h 175"/>
                  <a:gd name="T34" fmla="*/ 47 w 195"/>
                  <a:gd name="T35" fmla="*/ 119 h 175"/>
                  <a:gd name="T36" fmla="*/ 43 w 195"/>
                  <a:gd name="T37" fmla="*/ 118 h 175"/>
                  <a:gd name="T38" fmla="*/ 36 w 195"/>
                  <a:gd name="T39" fmla="*/ 113 h 175"/>
                  <a:gd name="T40" fmla="*/ 36 w 195"/>
                  <a:gd name="T41" fmla="*/ 101 h 175"/>
                  <a:gd name="T42" fmla="*/ 36 w 195"/>
                  <a:gd name="T43" fmla="*/ 99 h 175"/>
                  <a:gd name="T44" fmla="*/ 15 w 195"/>
                  <a:gd name="T45" fmla="*/ 95 h 175"/>
                  <a:gd name="T46" fmla="*/ 0 w 195"/>
                  <a:gd name="T47" fmla="*/ 171 h 175"/>
                  <a:gd name="T48" fmla="*/ 22 w 195"/>
                  <a:gd name="T49" fmla="*/ 175 h 175"/>
                  <a:gd name="T50" fmla="*/ 49 w 195"/>
                  <a:gd name="T51" fmla="*/ 159 h 175"/>
                  <a:gd name="T52" fmla="*/ 50 w 195"/>
                  <a:gd name="T53" fmla="*/ 159 h 175"/>
                  <a:gd name="T54" fmla="*/ 188 w 195"/>
                  <a:gd name="T55" fmla="*/ 139 h 175"/>
                  <a:gd name="T56" fmla="*/ 195 w 195"/>
                  <a:gd name="T57" fmla="*/ 103 h 175"/>
                  <a:gd name="T58" fmla="*/ 80 w 195"/>
                  <a:gd name="T59" fmla="*/ 3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75">
                    <a:moveTo>
                      <a:pt x="100" y="111"/>
                    </a:moveTo>
                    <a:cubicBezTo>
                      <a:pt x="105" y="79"/>
                      <a:pt x="105" y="79"/>
                      <a:pt x="105" y="79"/>
                    </a:cubicBezTo>
                    <a:cubicBezTo>
                      <a:pt x="153" y="106"/>
                      <a:pt x="153" y="106"/>
                      <a:pt x="153" y="106"/>
                    </a:cubicBezTo>
                    <a:lnTo>
                      <a:pt x="100" y="111"/>
                    </a:lnTo>
                    <a:close/>
                    <a:moveTo>
                      <a:pt x="80" y="36"/>
                    </a:moveTo>
                    <a:cubicBezTo>
                      <a:pt x="79" y="36"/>
                      <a:pt x="78" y="35"/>
                      <a:pt x="77" y="34"/>
                    </a:cubicBezTo>
                    <a:cubicBezTo>
                      <a:pt x="62" y="25"/>
                      <a:pt x="54" y="15"/>
                      <a:pt x="55" y="4"/>
                    </a:cubicBezTo>
                    <a:cubicBezTo>
                      <a:pt x="33" y="0"/>
                      <a:pt x="33" y="0"/>
                      <a:pt x="33" y="0"/>
                    </a:cubicBezTo>
                    <a:cubicBezTo>
                      <a:pt x="21" y="65"/>
                      <a:pt x="21" y="65"/>
                      <a:pt x="21" y="65"/>
                    </a:cubicBezTo>
                    <a:cubicBezTo>
                      <a:pt x="42" y="69"/>
                      <a:pt x="42" y="69"/>
                      <a:pt x="42" y="69"/>
                    </a:cubicBezTo>
                    <a:cubicBezTo>
                      <a:pt x="43" y="62"/>
                      <a:pt x="45" y="58"/>
                      <a:pt x="47" y="56"/>
                    </a:cubicBezTo>
                    <a:cubicBezTo>
                      <a:pt x="50" y="54"/>
                      <a:pt x="53" y="53"/>
                      <a:pt x="58" y="54"/>
                    </a:cubicBezTo>
                    <a:cubicBezTo>
                      <a:pt x="58" y="54"/>
                      <a:pt x="59" y="54"/>
                      <a:pt x="60" y="55"/>
                    </a:cubicBezTo>
                    <a:cubicBezTo>
                      <a:pt x="61" y="55"/>
                      <a:pt x="62" y="55"/>
                      <a:pt x="63" y="56"/>
                    </a:cubicBezTo>
                    <a:cubicBezTo>
                      <a:pt x="86" y="67"/>
                      <a:pt x="86" y="67"/>
                      <a:pt x="86" y="67"/>
                    </a:cubicBezTo>
                    <a:cubicBezTo>
                      <a:pt x="76" y="115"/>
                      <a:pt x="76" y="115"/>
                      <a:pt x="76" y="115"/>
                    </a:cubicBezTo>
                    <a:cubicBezTo>
                      <a:pt x="51" y="118"/>
                      <a:pt x="51" y="118"/>
                      <a:pt x="51" y="118"/>
                    </a:cubicBezTo>
                    <a:cubicBezTo>
                      <a:pt x="49" y="119"/>
                      <a:pt x="48" y="119"/>
                      <a:pt x="47" y="119"/>
                    </a:cubicBezTo>
                    <a:cubicBezTo>
                      <a:pt x="46" y="118"/>
                      <a:pt x="44" y="118"/>
                      <a:pt x="43" y="118"/>
                    </a:cubicBezTo>
                    <a:cubicBezTo>
                      <a:pt x="39" y="118"/>
                      <a:pt x="37" y="116"/>
                      <a:pt x="36" y="113"/>
                    </a:cubicBezTo>
                    <a:cubicBezTo>
                      <a:pt x="35" y="111"/>
                      <a:pt x="34" y="107"/>
                      <a:pt x="36" y="101"/>
                    </a:cubicBezTo>
                    <a:cubicBezTo>
                      <a:pt x="36" y="99"/>
                      <a:pt x="36" y="99"/>
                      <a:pt x="36" y="99"/>
                    </a:cubicBezTo>
                    <a:cubicBezTo>
                      <a:pt x="15" y="95"/>
                      <a:pt x="15" y="95"/>
                      <a:pt x="15" y="95"/>
                    </a:cubicBezTo>
                    <a:cubicBezTo>
                      <a:pt x="0" y="171"/>
                      <a:pt x="0" y="171"/>
                      <a:pt x="0" y="171"/>
                    </a:cubicBezTo>
                    <a:cubicBezTo>
                      <a:pt x="22" y="175"/>
                      <a:pt x="22" y="175"/>
                      <a:pt x="22" y="175"/>
                    </a:cubicBezTo>
                    <a:cubicBezTo>
                      <a:pt x="25" y="167"/>
                      <a:pt x="34" y="161"/>
                      <a:pt x="49" y="159"/>
                    </a:cubicBezTo>
                    <a:cubicBezTo>
                      <a:pt x="50" y="159"/>
                      <a:pt x="50" y="159"/>
                      <a:pt x="50" y="159"/>
                    </a:cubicBezTo>
                    <a:cubicBezTo>
                      <a:pt x="188" y="139"/>
                      <a:pt x="188" y="139"/>
                      <a:pt x="188" y="139"/>
                    </a:cubicBezTo>
                    <a:cubicBezTo>
                      <a:pt x="195" y="103"/>
                      <a:pt x="195" y="103"/>
                      <a:pt x="195" y="103"/>
                    </a:cubicBezTo>
                    <a:lnTo>
                      <a:pt x="8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9" name="Freeform 14"/>
              <p:cNvSpPr>
                <a:spLocks/>
              </p:cNvSpPr>
              <p:nvPr/>
            </p:nvSpPr>
            <p:spPr bwMode="auto">
              <a:xfrm>
                <a:off x="3191007" y="887084"/>
                <a:ext cx="55993" cy="51032"/>
              </a:xfrm>
              <a:custGeom>
                <a:avLst/>
                <a:gdLst>
                  <a:gd name="T0" fmla="*/ 183 w 183"/>
                  <a:gd name="T1" fmla="*/ 20 h 167"/>
                  <a:gd name="T2" fmla="*/ 177 w 183"/>
                  <a:gd name="T3" fmla="*/ 152 h 167"/>
                  <a:gd name="T4" fmla="*/ 121 w 183"/>
                  <a:gd name="T5" fmla="*/ 167 h 167"/>
                  <a:gd name="T6" fmla="*/ 115 w 183"/>
                  <a:gd name="T7" fmla="*/ 152 h 167"/>
                  <a:gd name="T8" fmla="*/ 145 w 183"/>
                  <a:gd name="T9" fmla="*/ 134 h 167"/>
                  <a:gd name="T10" fmla="*/ 155 w 183"/>
                  <a:gd name="T11" fmla="*/ 108 h 167"/>
                  <a:gd name="T12" fmla="*/ 155 w 183"/>
                  <a:gd name="T13" fmla="*/ 105 h 167"/>
                  <a:gd name="T14" fmla="*/ 55 w 183"/>
                  <a:gd name="T15" fmla="*/ 101 h 167"/>
                  <a:gd name="T16" fmla="*/ 28 w 183"/>
                  <a:gd name="T17" fmla="*/ 104 h 167"/>
                  <a:gd name="T18" fmla="*/ 22 w 183"/>
                  <a:gd name="T19" fmla="*/ 119 h 167"/>
                  <a:gd name="T20" fmla="*/ 0 w 183"/>
                  <a:gd name="T21" fmla="*/ 117 h 167"/>
                  <a:gd name="T22" fmla="*/ 3 w 183"/>
                  <a:gd name="T23" fmla="*/ 38 h 167"/>
                  <a:gd name="T24" fmla="*/ 25 w 183"/>
                  <a:gd name="T25" fmla="*/ 39 h 167"/>
                  <a:gd name="T26" fmla="*/ 31 w 183"/>
                  <a:gd name="T27" fmla="*/ 54 h 167"/>
                  <a:gd name="T28" fmla="*/ 57 w 183"/>
                  <a:gd name="T29" fmla="*/ 60 h 167"/>
                  <a:gd name="T30" fmla="*/ 156 w 183"/>
                  <a:gd name="T31" fmla="*/ 64 h 167"/>
                  <a:gd name="T32" fmla="*/ 157 w 183"/>
                  <a:gd name="T33" fmla="*/ 62 h 167"/>
                  <a:gd name="T34" fmla="*/ 150 w 183"/>
                  <a:gd name="T35" fmla="*/ 35 h 167"/>
                  <a:gd name="T36" fmla="*/ 122 w 183"/>
                  <a:gd name="T37" fmla="*/ 14 h 167"/>
                  <a:gd name="T38" fmla="*/ 129 w 183"/>
                  <a:gd name="T39" fmla="*/ 0 h 167"/>
                  <a:gd name="T40" fmla="*/ 183 w 183"/>
                  <a:gd name="T41" fmla="*/ 2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3" h="167">
                    <a:moveTo>
                      <a:pt x="183" y="20"/>
                    </a:moveTo>
                    <a:cubicBezTo>
                      <a:pt x="177" y="152"/>
                      <a:pt x="177" y="152"/>
                      <a:pt x="177" y="152"/>
                    </a:cubicBezTo>
                    <a:cubicBezTo>
                      <a:pt x="121" y="167"/>
                      <a:pt x="121" y="167"/>
                      <a:pt x="121" y="167"/>
                    </a:cubicBezTo>
                    <a:cubicBezTo>
                      <a:pt x="115" y="152"/>
                      <a:pt x="115" y="152"/>
                      <a:pt x="115" y="152"/>
                    </a:cubicBezTo>
                    <a:cubicBezTo>
                      <a:pt x="129" y="146"/>
                      <a:pt x="139" y="140"/>
                      <a:pt x="145" y="134"/>
                    </a:cubicBezTo>
                    <a:cubicBezTo>
                      <a:pt x="151" y="127"/>
                      <a:pt x="154" y="118"/>
                      <a:pt x="155" y="108"/>
                    </a:cubicBezTo>
                    <a:cubicBezTo>
                      <a:pt x="155" y="105"/>
                      <a:pt x="155" y="105"/>
                      <a:pt x="155" y="105"/>
                    </a:cubicBezTo>
                    <a:cubicBezTo>
                      <a:pt x="55" y="101"/>
                      <a:pt x="55" y="101"/>
                      <a:pt x="55" y="101"/>
                    </a:cubicBezTo>
                    <a:cubicBezTo>
                      <a:pt x="41" y="100"/>
                      <a:pt x="32" y="101"/>
                      <a:pt x="28" y="104"/>
                    </a:cubicBezTo>
                    <a:cubicBezTo>
                      <a:pt x="24" y="106"/>
                      <a:pt x="22" y="111"/>
                      <a:pt x="22" y="119"/>
                    </a:cubicBezTo>
                    <a:cubicBezTo>
                      <a:pt x="0" y="117"/>
                      <a:pt x="0" y="117"/>
                      <a:pt x="0" y="117"/>
                    </a:cubicBezTo>
                    <a:cubicBezTo>
                      <a:pt x="3" y="38"/>
                      <a:pt x="3" y="38"/>
                      <a:pt x="3" y="38"/>
                    </a:cubicBezTo>
                    <a:cubicBezTo>
                      <a:pt x="25" y="39"/>
                      <a:pt x="25" y="39"/>
                      <a:pt x="25" y="39"/>
                    </a:cubicBezTo>
                    <a:cubicBezTo>
                      <a:pt x="25" y="47"/>
                      <a:pt x="27" y="52"/>
                      <a:pt x="31" y="54"/>
                    </a:cubicBezTo>
                    <a:cubicBezTo>
                      <a:pt x="34" y="57"/>
                      <a:pt x="43" y="59"/>
                      <a:pt x="57" y="60"/>
                    </a:cubicBezTo>
                    <a:cubicBezTo>
                      <a:pt x="156" y="64"/>
                      <a:pt x="156" y="64"/>
                      <a:pt x="156" y="64"/>
                    </a:cubicBezTo>
                    <a:cubicBezTo>
                      <a:pt x="157" y="62"/>
                      <a:pt x="157" y="62"/>
                      <a:pt x="157" y="62"/>
                    </a:cubicBezTo>
                    <a:cubicBezTo>
                      <a:pt x="157" y="51"/>
                      <a:pt x="155" y="42"/>
                      <a:pt x="150" y="35"/>
                    </a:cubicBezTo>
                    <a:cubicBezTo>
                      <a:pt x="144" y="28"/>
                      <a:pt x="135" y="21"/>
                      <a:pt x="122" y="14"/>
                    </a:cubicBezTo>
                    <a:cubicBezTo>
                      <a:pt x="129" y="0"/>
                      <a:pt x="129" y="0"/>
                      <a:pt x="129" y="0"/>
                    </a:cubicBezTo>
                    <a:lnTo>
                      <a:pt x="18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0" name="Freeform 15"/>
              <p:cNvSpPr>
                <a:spLocks/>
              </p:cNvSpPr>
              <p:nvPr/>
            </p:nvSpPr>
            <p:spPr bwMode="auto">
              <a:xfrm>
                <a:off x="3191716" y="938825"/>
                <a:ext cx="58829" cy="52450"/>
              </a:xfrm>
              <a:custGeom>
                <a:avLst/>
                <a:gdLst>
                  <a:gd name="T0" fmla="*/ 177 w 193"/>
                  <a:gd name="T1" fmla="*/ 0 h 172"/>
                  <a:gd name="T2" fmla="*/ 193 w 193"/>
                  <a:gd name="T3" fmla="*/ 131 h 172"/>
                  <a:gd name="T4" fmla="*/ 143 w 193"/>
                  <a:gd name="T5" fmla="*/ 158 h 172"/>
                  <a:gd name="T6" fmla="*/ 132 w 193"/>
                  <a:gd name="T7" fmla="*/ 145 h 172"/>
                  <a:gd name="T8" fmla="*/ 159 w 193"/>
                  <a:gd name="T9" fmla="*/ 114 h 172"/>
                  <a:gd name="T10" fmla="*/ 166 w 193"/>
                  <a:gd name="T11" fmla="*/ 80 h 172"/>
                  <a:gd name="T12" fmla="*/ 160 w 193"/>
                  <a:gd name="T13" fmla="*/ 66 h 172"/>
                  <a:gd name="T14" fmla="*/ 141 w 193"/>
                  <a:gd name="T15" fmla="*/ 65 h 172"/>
                  <a:gd name="T16" fmla="*/ 115 w 193"/>
                  <a:gd name="T17" fmla="*/ 68 h 172"/>
                  <a:gd name="T18" fmla="*/ 116 w 193"/>
                  <a:gd name="T19" fmla="*/ 75 h 172"/>
                  <a:gd name="T20" fmla="*/ 124 w 193"/>
                  <a:gd name="T21" fmla="*/ 91 h 172"/>
                  <a:gd name="T22" fmla="*/ 147 w 193"/>
                  <a:gd name="T23" fmla="*/ 93 h 172"/>
                  <a:gd name="T24" fmla="*/ 149 w 193"/>
                  <a:gd name="T25" fmla="*/ 110 h 172"/>
                  <a:gd name="T26" fmla="*/ 69 w 193"/>
                  <a:gd name="T27" fmla="*/ 120 h 172"/>
                  <a:gd name="T28" fmla="*/ 67 w 193"/>
                  <a:gd name="T29" fmla="*/ 103 h 172"/>
                  <a:gd name="T30" fmla="*/ 89 w 193"/>
                  <a:gd name="T31" fmla="*/ 93 h 172"/>
                  <a:gd name="T32" fmla="*/ 94 w 193"/>
                  <a:gd name="T33" fmla="*/ 78 h 172"/>
                  <a:gd name="T34" fmla="*/ 93 w 193"/>
                  <a:gd name="T35" fmla="*/ 70 h 172"/>
                  <a:gd name="T36" fmla="*/ 51 w 193"/>
                  <a:gd name="T37" fmla="*/ 75 h 172"/>
                  <a:gd name="T38" fmla="*/ 34 w 193"/>
                  <a:gd name="T39" fmla="*/ 81 h 172"/>
                  <a:gd name="T40" fmla="*/ 31 w 193"/>
                  <a:gd name="T41" fmla="*/ 96 h 172"/>
                  <a:gd name="T42" fmla="*/ 48 w 193"/>
                  <a:gd name="T43" fmla="*/ 130 h 172"/>
                  <a:gd name="T44" fmla="*/ 88 w 193"/>
                  <a:gd name="T45" fmla="*/ 155 h 172"/>
                  <a:gd name="T46" fmla="*/ 80 w 193"/>
                  <a:gd name="T47" fmla="*/ 172 h 172"/>
                  <a:gd name="T48" fmla="*/ 17 w 193"/>
                  <a:gd name="T49" fmla="*/ 155 h 172"/>
                  <a:gd name="T50" fmla="*/ 0 w 193"/>
                  <a:gd name="T51" fmla="*/ 21 h 172"/>
                  <a:gd name="T52" fmla="*/ 22 w 193"/>
                  <a:gd name="T53" fmla="*/ 19 h 172"/>
                  <a:gd name="T54" fmla="*/ 30 w 193"/>
                  <a:gd name="T55" fmla="*/ 32 h 172"/>
                  <a:gd name="T56" fmla="*/ 57 w 193"/>
                  <a:gd name="T57" fmla="*/ 33 h 172"/>
                  <a:gd name="T58" fmla="*/ 125 w 193"/>
                  <a:gd name="T59" fmla="*/ 25 h 172"/>
                  <a:gd name="T60" fmla="*/ 152 w 193"/>
                  <a:gd name="T61" fmla="*/ 18 h 172"/>
                  <a:gd name="T62" fmla="*/ 156 w 193"/>
                  <a:gd name="T63" fmla="*/ 3 h 172"/>
                  <a:gd name="T64" fmla="*/ 177 w 193"/>
                  <a:gd name="T65"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72">
                    <a:moveTo>
                      <a:pt x="177" y="0"/>
                    </a:moveTo>
                    <a:cubicBezTo>
                      <a:pt x="193" y="131"/>
                      <a:pt x="193" y="131"/>
                      <a:pt x="193" y="131"/>
                    </a:cubicBezTo>
                    <a:cubicBezTo>
                      <a:pt x="143" y="158"/>
                      <a:pt x="143" y="158"/>
                      <a:pt x="143" y="158"/>
                    </a:cubicBezTo>
                    <a:cubicBezTo>
                      <a:pt x="132" y="145"/>
                      <a:pt x="132" y="145"/>
                      <a:pt x="132" y="145"/>
                    </a:cubicBezTo>
                    <a:cubicBezTo>
                      <a:pt x="145" y="135"/>
                      <a:pt x="154" y="125"/>
                      <a:pt x="159" y="114"/>
                    </a:cubicBezTo>
                    <a:cubicBezTo>
                      <a:pt x="165" y="103"/>
                      <a:pt x="167" y="91"/>
                      <a:pt x="166" y="80"/>
                    </a:cubicBezTo>
                    <a:cubicBezTo>
                      <a:pt x="165" y="73"/>
                      <a:pt x="163" y="68"/>
                      <a:pt x="160" y="66"/>
                    </a:cubicBezTo>
                    <a:cubicBezTo>
                      <a:pt x="157" y="64"/>
                      <a:pt x="150" y="63"/>
                      <a:pt x="141" y="65"/>
                    </a:cubicBezTo>
                    <a:cubicBezTo>
                      <a:pt x="115" y="68"/>
                      <a:pt x="115" y="68"/>
                      <a:pt x="115" y="68"/>
                    </a:cubicBezTo>
                    <a:cubicBezTo>
                      <a:pt x="116" y="75"/>
                      <a:pt x="116" y="75"/>
                      <a:pt x="116" y="75"/>
                    </a:cubicBezTo>
                    <a:cubicBezTo>
                      <a:pt x="117" y="83"/>
                      <a:pt x="120" y="89"/>
                      <a:pt x="124" y="91"/>
                    </a:cubicBezTo>
                    <a:cubicBezTo>
                      <a:pt x="128" y="93"/>
                      <a:pt x="135" y="94"/>
                      <a:pt x="147" y="93"/>
                    </a:cubicBezTo>
                    <a:cubicBezTo>
                      <a:pt x="149" y="110"/>
                      <a:pt x="149" y="110"/>
                      <a:pt x="149" y="110"/>
                    </a:cubicBezTo>
                    <a:cubicBezTo>
                      <a:pt x="69" y="120"/>
                      <a:pt x="69" y="120"/>
                      <a:pt x="69" y="120"/>
                    </a:cubicBezTo>
                    <a:cubicBezTo>
                      <a:pt x="67" y="103"/>
                      <a:pt x="67" y="103"/>
                      <a:pt x="67" y="103"/>
                    </a:cubicBezTo>
                    <a:cubicBezTo>
                      <a:pt x="77" y="101"/>
                      <a:pt x="84" y="97"/>
                      <a:pt x="89" y="93"/>
                    </a:cubicBezTo>
                    <a:cubicBezTo>
                      <a:pt x="93" y="90"/>
                      <a:pt x="94" y="84"/>
                      <a:pt x="94" y="78"/>
                    </a:cubicBezTo>
                    <a:cubicBezTo>
                      <a:pt x="93" y="70"/>
                      <a:pt x="93" y="70"/>
                      <a:pt x="93" y="70"/>
                    </a:cubicBezTo>
                    <a:cubicBezTo>
                      <a:pt x="51" y="75"/>
                      <a:pt x="51" y="75"/>
                      <a:pt x="51" y="75"/>
                    </a:cubicBezTo>
                    <a:cubicBezTo>
                      <a:pt x="42" y="76"/>
                      <a:pt x="36" y="79"/>
                      <a:pt x="34" y="81"/>
                    </a:cubicBezTo>
                    <a:cubicBezTo>
                      <a:pt x="31" y="84"/>
                      <a:pt x="30" y="89"/>
                      <a:pt x="31" y="96"/>
                    </a:cubicBezTo>
                    <a:cubicBezTo>
                      <a:pt x="33" y="108"/>
                      <a:pt x="38" y="119"/>
                      <a:pt x="48" y="130"/>
                    </a:cubicBezTo>
                    <a:cubicBezTo>
                      <a:pt x="58" y="140"/>
                      <a:pt x="72" y="149"/>
                      <a:pt x="88" y="155"/>
                    </a:cubicBezTo>
                    <a:cubicBezTo>
                      <a:pt x="80" y="172"/>
                      <a:pt x="80" y="172"/>
                      <a:pt x="80" y="172"/>
                    </a:cubicBezTo>
                    <a:cubicBezTo>
                      <a:pt x="17" y="155"/>
                      <a:pt x="17" y="155"/>
                      <a:pt x="17" y="155"/>
                    </a:cubicBezTo>
                    <a:cubicBezTo>
                      <a:pt x="0" y="21"/>
                      <a:pt x="0" y="21"/>
                      <a:pt x="0" y="21"/>
                    </a:cubicBezTo>
                    <a:cubicBezTo>
                      <a:pt x="22" y="19"/>
                      <a:pt x="22" y="19"/>
                      <a:pt x="22" y="19"/>
                    </a:cubicBezTo>
                    <a:cubicBezTo>
                      <a:pt x="23" y="26"/>
                      <a:pt x="26" y="30"/>
                      <a:pt x="30" y="32"/>
                    </a:cubicBezTo>
                    <a:cubicBezTo>
                      <a:pt x="34" y="34"/>
                      <a:pt x="43" y="34"/>
                      <a:pt x="57" y="33"/>
                    </a:cubicBezTo>
                    <a:cubicBezTo>
                      <a:pt x="125" y="25"/>
                      <a:pt x="125" y="25"/>
                      <a:pt x="125" y="25"/>
                    </a:cubicBezTo>
                    <a:cubicBezTo>
                      <a:pt x="140" y="23"/>
                      <a:pt x="148" y="21"/>
                      <a:pt x="152" y="18"/>
                    </a:cubicBezTo>
                    <a:cubicBezTo>
                      <a:pt x="155" y="15"/>
                      <a:pt x="156" y="10"/>
                      <a:pt x="156" y="3"/>
                    </a:cubicBezTo>
                    <a:lnTo>
                      <a:pt x="1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1" name="Freeform 16"/>
              <p:cNvSpPr>
                <a:spLocks/>
              </p:cNvSpPr>
              <p:nvPr/>
            </p:nvSpPr>
            <p:spPr bwMode="auto">
              <a:xfrm>
                <a:off x="3207309" y="1010411"/>
                <a:ext cx="61664" cy="55993"/>
              </a:xfrm>
              <a:custGeom>
                <a:avLst/>
                <a:gdLst>
                  <a:gd name="T0" fmla="*/ 190 w 203"/>
                  <a:gd name="T1" fmla="*/ 90 h 183"/>
                  <a:gd name="T2" fmla="*/ 198 w 203"/>
                  <a:gd name="T3" fmla="*/ 90 h 183"/>
                  <a:gd name="T4" fmla="*/ 203 w 203"/>
                  <a:gd name="T5" fmla="*/ 104 h 183"/>
                  <a:gd name="T6" fmla="*/ 152 w 203"/>
                  <a:gd name="T7" fmla="*/ 140 h 183"/>
                  <a:gd name="T8" fmla="*/ 138 w 203"/>
                  <a:gd name="T9" fmla="*/ 125 h 183"/>
                  <a:gd name="T10" fmla="*/ 162 w 203"/>
                  <a:gd name="T11" fmla="*/ 91 h 183"/>
                  <a:gd name="T12" fmla="*/ 163 w 203"/>
                  <a:gd name="T13" fmla="*/ 63 h 183"/>
                  <a:gd name="T14" fmla="*/ 136 w 203"/>
                  <a:gd name="T15" fmla="*/ 42 h 183"/>
                  <a:gd name="T16" fmla="*/ 85 w 203"/>
                  <a:gd name="T17" fmla="*/ 51 h 183"/>
                  <a:gd name="T18" fmla="*/ 42 w 203"/>
                  <a:gd name="T19" fmla="*/ 78 h 183"/>
                  <a:gd name="T20" fmla="*/ 36 w 203"/>
                  <a:gd name="T21" fmla="*/ 111 h 183"/>
                  <a:gd name="T22" fmla="*/ 53 w 203"/>
                  <a:gd name="T23" fmla="*/ 130 h 183"/>
                  <a:gd name="T24" fmla="*/ 77 w 203"/>
                  <a:gd name="T25" fmla="*/ 130 h 183"/>
                  <a:gd name="T26" fmla="*/ 88 w 203"/>
                  <a:gd name="T27" fmla="*/ 121 h 183"/>
                  <a:gd name="T28" fmla="*/ 87 w 203"/>
                  <a:gd name="T29" fmla="*/ 105 h 183"/>
                  <a:gd name="T30" fmla="*/ 107 w 203"/>
                  <a:gd name="T31" fmla="*/ 97 h 183"/>
                  <a:gd name="T32" fmla="*/ 133 w 203"/>
                  <a:gd name="T33" fmla="*/ 166 h 183"/>
                  <a:gd name="T34" fmla="*/ 114 w 203"/>
                  <a:gd name="T35" fmla="*/ 174 h 183"/>
                  <a:gd name="T36" fmla="*/ 102 w 203"/>
                  <a:gd name="T37" fmla="*/ 163 h 183"/>
                  <a:gd name="T38" fmla="*/ 82 w 203"/>
                  <a:gd name="T39" fmla="*/ 167 h 183"/>
                  <a:gd name="T40" fmla="*/ 38 w 203"/>
                  <a:gd name="T41" fmla="*/ 183 h 183"/>
                  <a:gd name="T42" fmla="*/ 29 w 203"/>
                  <a:gd name="T43" fmla="*/ 162 h 183"/>
                  <a:gd name="T44" fmla="*/ 41 w 203"/>
                  <a:gd name="T45" fmla="*/ 150 h 183"/>
                  <a:gd name="T46" fmla="*/ 21 w 203"/>
                  <a:gd name="T47" fmla="*/ 134 h 183"/>
                  <a:gd name="T48" fmla="*/ 8 w 203"/>
                  <a:gd name="T49" fmla="*/ 112 h 183"/>
                  <a:gd name="T50" fmla="*/ 13 w 203"/>
                  <a:gd name="T51" fmla="*/ 54 h 183"/>
                  <a:gd name="T52" fmla="*/ 70 w 203"/>
                  <a:gd name="T53" fmla="*/ 11 h 183"/>
                  <a:gd name="T54" fmla="*/ 140 w 203"/>
                  <a:gd name="T55" fmla="*/ 8 h 183"/>
                  <a:gd name="T56" fmla="*/ 186 w 203"/>
                  <a:gd name="T57" fmla="*/ 53 h 183"/>
                  <a:gd name="T58" fmla="*/ 190 w 203"/>
                  <a:gd name="T59" fmla="*/ 70 h 183"/>
                  <a:gd name="T60" fmla="*/ 190 w 203"/>
                  <a:gd name="T61" fmla="*/ 9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3" h="183">
                    <a:moveTo>
                      <a:pt x="190" y="90"/>
                    </a:moveTo>
                    <a:cubicBezTo>
                      <a:pt x="198" y="90"/>
                      <a:pt x="198" y="90"/>
                      <a:pt x="198" y="90"/>
                    </a:cubicBezTo>
                    <a:cubicBezTo>
                      <a:pt x="203" y="104"/>
                      <a:pt x="203" y="104"/>
                      <a:pt x="203" y="104"/>
                    </a:cubicBezTo>
                    <a:cubicBezTo>
                      <a:pt x="152" y="140"/>
                      <a:pt x="152" y="140"/>
                      <a:pt x="152" y="140"/>
                    </a:cubicBezTo>
                    <a:cubicBezTo>
                      <a:pt x="138" y="125"/>
                      <a:pt x="138" y="125"/>
                      <a:pt x="138" y="125"/>
                    </a:cubicBezTo>
                    <a:cubicBezTo>
                      <a:pt x="150" y="112"/>
                      <a:pt x="158" y="101"/>
                      <a:pt x="162" y="91"/>
                    </a:cubicBezTo>
                    <a:cubicBezTo>
                      <a:pt x="166" y="81"/>
                      <a:pt x="166" y="72"/>
                      <a:pt x="163" y="63"/>
                    </a:cubicBezTo>
                    <a:cubicBezTo>
                      <a:pt x="158" y="51"/>
                      <a:pt x="149" y="44"/>
                      <a:pt x="136" y="42"/>
                    </a:cubicBezTo>
                    <a:cubicBezTo>
                      <a:pt x="122" y="40"/>
                      <a:pt x="105" y="43"/>
                      <a:pt x="85" y="51"/>
                    </a:cubicBezTo>
                    <a:cubicBezTo>
                      <a:pt x="64" y="59"/>
                      <a:pt x="50" y="68"/>
                      <a:pt x="42" y="78"/>
                    </a:cubicBezTo>
                    <a:cubicBezTo>
                      <a:pt x="34" y="88"/>
                      <a:pt x="32" y="99"/>
                      <a:pt x="36" y="111"/>
                    </a:cubicBezTo>
                    <a:cubicBezTo>
                      <a:pt x="40" y="120"/>
                      <a:pt x="45" y="126"/>
                      <a:pt x="53" y="130"/>
                    </a:cubicBezTo>
                    <a:cubicBezTo>
                      <a:pt x="60" y="133"/>
                      <a:pt x="68" y="133"/>
                      <a:pt x="77" y="130"/>
                    </a:cubicBezTo>
                    <a:cubicBezTo>
                      <a:pt x="83" y="127"/>
                      <a:pt x="87" y="124"/>
                      <a:pt x="88" y="121"/>
                    </a:cubicBezTo>
                    <a:cubicBezTo>
                      <a:pt x="90" y="117"/>
                      <a:pt x="89" y="112"/>
                      <a:pt x="87" y="105"/>
                    </a:cubicBezTo>
                    <a:cubicBezTo>
                      <a:pt x="107" y="97"/>
                      <a:pt x="107" y="97"/>
                      <a:pt x="107" y="97"/>
                    </a:cubicBezTo>
                    <a:cubicBezTo>
                      <a:pt x="133" y="166"/>
                      <a:pt x="133" y="166"/>
                      <a:pt x="133" y="166"/>
                    </a:cubicBezTo>
                    <a:cubicBezTo>
                      <a:pt x="114" y="174"/>
                      <a:pt x="114" y="174"/>
                      <a:pt x="114" y="174"/>
                    </a:cubicBezTo>
                    <a:cubicBezTo>
                      <a:pt x="110" y="167"/>
                      <a:pt x="106" y="164"/>
                      <a:pt x="102" y="163"/>
                    </a:cubicBezTo>
                    <a:cubicBezTo>
                      <a:pt x="98" y="162"/>
                      <a:pt x="91" y="163"/>
                      <a:pt x="82" y="167"/>
                    </a:cubicBezTo>
                    <a:cubicBezTo>
                      <a:pt x="38" y="183"/>
                      <a:pt x="38" y="183"/>
                      <a:pt x="38" y="183"/>
                    </a:cubicBezTo>
                    <a:cubicBezTo>
                      <a:pt x="29" y="162"/>
                      <a:pt x="29" y="162"/>
                      <a:pt x="29" y="162"/>
                    </a:cubicBezTo>
                    <a:cubicBezTo>
                      <a:pt x="41" y="150"/>
                      <a:pt x="41" y="150"/>
                      <a:pt x="41" y="150"/>
                    </a:cubicBezTo>
                    <a:cubicBezTo>
                      <a:pt x="33" y="146"/>
                      <a:pt x="26" y="140"/>
                      <a:pt x="21" y="134"/>
                    </a:cubicBezTo>
                    <a:cubicBezTo>
                      <a:pt x="16" y="128"/>
                      <a:pt x="11" y="121"/>
                      <a:pt x="8" y="112"/>
                    </a:cubicBezTo>
                    <a:cubicBezTo>
                      <a:pt x="0" y="92"/>
                      <a:pt x="2" y="72"/>
                      <a:pt x="13" y="54"/>
                    </a:cubicBezTo>
                    <a:cubicBezTo>
                      <a:pt x="25" y="35"/>
                      <a:pt x="44" y="21"/>
                      <a:pt x="70" y="11"/>
                    </a:cubicBezTo>
                    <a:cubicBezTo>
                      <a:pt x="96" y="1"/>
                      <a:pt x="119" y="0"/>
                      <a:pt x="140" y="8"/>
                    </a:cubicBezTo>
                    <a:cubicBezTo>
                      <a:pt x="162" y="16"/>
                      <a:pt x="177" y="31"/>
                      <a:pt x="186" y="53"/>
                    </a:cubicBezTo>
                    <a:cubicBezTo>
                      <a:pt x="188" y="59"/>
                      <a:pt x="189" y="65"/>
                      <a:pt x="190" y="70"/>
                    </a:cubicBezTo>
                    <a:cubicBezTo>
                      <a:pt x="190" y="76"/>
                      <a:pt x="190" y="83"/>
                      <a:pt x="190" y="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2" name="Freeform 17"/>
              <p:cNvSpPr>
                <a:spLocks noEditPoints="1"/>
              </p:cNvSpPr>
              <p:nvPr/>
            </p:nvSpPr>
            <p:spPr bwMode="auto">
              <a:xfrm>
                <a:off x="3225028" y="1051520"/>
                <a:ext cx="65916" cy="73713"/>
              </a:xfrm>
              <a:custGeom>
                <a:avLst/>
                <a:gdLst>
                  <a:gd name="T0" fmla="*/ 147 w 216"/>
                  <a:gd name="T1" fmla="*/ 75 h 242"/>
                  <a:gd name="T2" fmla="*/ 165 w 216"/>
                  <a:gd name="T3" fmla="*/ 69 h 242"/>
                  <a:gd name="T4" fmla="*/ 176 w 216"/>
                  <a:gd name="T5" fmla="*/ 81 h 242"/>
                  <a:gd name="T6" fmla="*/ 182 w 216"/>
                  <a:gd name="T7" fmla="*/ 107 h 242"/>
                  <a:gd name="T8" fmla="*/ 169 w 216"/>
                  <a:gd name="T9" fmla="*/ 124 h 242"/>
                  <a:gd name="T10" fmla="*/ 145 w 216"/>
                  <a:gd name="T11" fmla="*/ 124 h 242"/>
                  <a:gd name="T12" fmla="*/ 122 w 216"/>
                  <a:gd name="T13" fmla="*/ 98 h 242"/>
                  <a:gd name="T14" fmla="*/ 120 w 216"/>
                  <a:gd name="T15" fmla="*/ 93 h 242"/>
                  <a:gd name="T16" fmla="*/ 118 w 216"/>
                  <a:gd name="T17" fmla="*/ 90 h 242"/>
                  <a:gd name="T18" fmla="*/ 147 w 216"/>
                  <a:gd name="T19" fmla="*/ 75 h 242"/>
                  <a:gd name="T20" fmla="*/ 137 w 216"/>
                  <a:gd name="T21" fmla="*/ 11 h 242"/>
                  <a:gd name="T22" fmla="*/ 140 w 216"/>
                  <a:gd name="T23" fmla="*/ 27 h 242"/>
                  <a:gd name="T24" fmla="*/ 118 w 216"/>
                  <a:gd name="T25" fmla="*/ 43 h 242"/>
                  <a:gd name="T26" fmla="*/ 57 w 216"/>
                  <a:gd name="T27" fmla="*/ 76 h 242"/>
                  <a:gd name="T28" fmla="*/ 32 w 216"/>
                  <a:gd name="T29" fmla="*/ 85 h 242"/>
                  <a:gd name="T30" fmla="*/ 19 w 216"/>
                  <a:gd name="T31" fmla="*/ 75 h 242"/>
                  <a:gd name="T32" fmla="*/ 0 w 216"/>
                  <a:gd name="T33" fmla="*/ 85 h 242"/>
                  <a:gd name="T34" fmla="*/ 39 w 216"/>
                  <a:gd name="T35" fmla="*/ 155 h 242"/>
                  <a:gd name="T36" fmla="*/ 58 w 216"/>
                  <a:gd name="T37" fmla="*/ 145 h 242"/>
                  <a:gd name="T38" fmla="*/ 56 w 216"/>
                  <a:gd name="T39" fmla="*/ 128 h 242"/>
                  <a:gd name="T40" fmla="*/ 77 w 216"/>
                  <a:gd name="T41" fmla="*/ 112 h 242"/>
                  <a:gd name="T42" fmla="*/ 97 w 216"/>
                  <a:gd name="T43" fmla="*/ 102 h 242"/>
                  <a:gd name="T44" fmla="*/ 105 w 216"/>
                  <a:gd name="T45" fmla="*/ 116 h 242"/>
                  <a:gd name="T46" fmla="*/ 61 w 216"/>
                  <a:gd name="T47" fmla="*/ 197 h 242"/>
                  <a:gd name="T48" fmla="*/ 86 w 216"/>
                  <a:gd name="T49" fmla="*/ 242 h 242"/>
                  <a:gd name="T50" fmla="*/ 105 w 216"/>
                  <a:gd name="T51" fmla="*/ 231 h 242"/>
                  <a:gd name="T52" fmla="*/ 102 w 216"/>
                  <a:gd name="T53" fmla="*/ 216 h 242"/>
                  <a:gd name="T54" fmla="*/ 107 w 216"/>
                  <a:gd name="T55" fmla="*/ 200 h 242"/>
                  <a:gd name="T56" fmla="*/ 130 w 216"/>
                  <a:gd name="T57" fmla="*/ 151 h 242"/>
                  <a:gd name="T58" fmla="*/ 159 w 216"/>
                  <a:gd name="T59" fmla="*/ 167 h 242"/>
                  <a:gd name="T60" fmla="*/ 190 w 216"/>
                  <a:gd name="T61" fmla="*/ 161 h 242"/>
                  <a:gd name="T62" fmla="*/ 214 w 216"/>
                  <a:gd name="T63" fmla="*/ 129 h 242"/>
                  <a:gd name="T64" fmla="*/ 201 w 216"/>
                  <a:gd name="T65" fmla="*/ 80 h 242"/>
                  <a:gd name="T66" fmla="*/ 157 w 216"/>
                  <a:gd name="T67" fmla="*/ 0 h 242"/>
                  <a:gd name="T68" fmla="*/ 137 w 216"/>
                  <a:gd name="T69" fmla="*/ 1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6" h="242">
                    <a:moveTo>
                      <a:pt x="147" y="75"/>
                    </a:moveTo>
                    <a:cubicBezTo>
                      <a:pt x="155" y="70"/>
                      <a:pt x="161" y="68"/>
                      <a:pt x="165" y="69"/>
                    </a:cubicBezTo>
                    <a:cubicBezTo>
                      <a:pt x="169" y="70"/>
                      <a:pt x="172" y="74"/>
                      <a:pt x="176" y="81"/>
                    </a:cubicBezTo>
                    <a:cubicBezTo>
                      <a:pt x="181" y="90"/>
                      <a:pt x="183" y="99"/>
                      <a:pt x="182" y="107"/>
                    </a:cubicBezTo>
                    <a:cubicBezTo>
                      <a:pt x="180" y="114"/>
                      <a:pt x="176" y="120"/>
                      <a:pt x="169" y="124"/>
                    </a:cubicBezTo>
                    <a:cubicBezTo>
                      <a:pt x="160" y="129"/>
                      <a:pt x="152" y="129"/>
                      <a:pt x="145" y="124"/>
                    </a:cubicBezTo>
                    <a:cubicBezTo>
                      <a:pt x="137" y="120"/>
                      <a:pt x="129" y="111"/>
                      <a:pt x="122" y="98"/>
                    </a:cubicBezTo>
                    <a:cubicBezTo>
                      <a:pt x="121" y="96"/>
                      <a:pt x="120" y="94"/>
                      <a:pt x="120" y="93"/>
                    </a:cubicBezTo>
                    <a:cubicBezTo>
                      <a:pt x="119" y="92"/>
                      <a:pt x="119" y="91"/>
                      <a:pt x="118" y="90"/>
                    </a:cubicBezTo>
                    <a:lnTo>
                      <a:pt x="147" y="75"/>
                    </a:lnTo>
                    <a:close/>
                    <a:moveTo>
                      <a:pt x="137" y="11"/>
                    </a:moveTo>
                    <a:cubicBezTo>
                      <a:pt x="141" y="18"/>
                      <a:pt x="141" y="23"/>
                      <a:pt x="140" y="27"/>
                    </a:cubicBezTo>
                    <a:cubicBezTo>
                      <a:pt x="137" y="31"/>
                      <a:pt x="130" y="37"/>
                      <a:pt x="118" y="43"/>
                    </a:cubicBezTo>
                    <a:cubicBezTo>
                      <a:pt x="57" y="76"/>
                      <a:pt x="57" y="76"/>
                      <a:pt x="57" y="76"/>
                    </a:cubicBezTo>
                    <a:cubicBezTo>
                      <a:pt x="45" y="83"/>
                      <a:pt x="37" y="86"/>
                      <a:pt x="32" y="85"/>
                    </a:cubicBezTo>
                    <a:cubicBezTo>
                      <a:pt x="27" y="85"/>
                      <a:pt x="23" y="81"/>
                      <a:pt x="19" y="75"/>
                    </a:cubicBezTo>
                    <a:cubicBezTo>
                      <a:pt x="0" y="85"/>
                      <a:pt x="0" y="85"/>
                      <a:pt x="0" y="85"/>
                    </a:cubicBezTo>
                    <a:cubicBezTo>
                      <a:pt x="39" y="155"/>
                      <a:pt x="39" y="155"/>
                      <a:pt x="39" y="155"/>
                    </a:cubicBezTo>
                    <a:cubicBezTo>
                      <a:pt x="58" y="145"/>
                      <a:pt x="58" y="145"/>
                      <a:pt x="58" y="145"/>
                    </a:cubicBezTo>
                    <a:cubicBezTo>
                      <a:pt x="54" y="138"/>
                      <a:pt x="54" y="133"/>
                      <a:pt x="56" y="128"/>
                    </a:cubicBezTo>
                    <a:cubicBezTo>
                      <a:pt x="58" y="124"/>
                      <a:pt x="65" y="119"/>
                      <a:pt x="77" y="112"/>
                    </a:cubicBezTo>
                    <a:cubicBezTo>
                      <a:pt x="97" y="102"/>
                      <a:pt x="97" y="102"/>
                      <a:pt x="97" y="102"/>
                    </a:cubicBezTo>
                    <a:cubicBezTo>
                      <a:pt x="105" y="116"/>
                      <a:pt x="105" y="116"/>
                      <a:pt x="105" y="116"/>
                    </a:cubicBezTo>
                    <a:cubicBezTo>
                      <a:pt x="61" y="197"/>
                      <a:pt x="61" y="197"/>
                      <a:pt x="61" y="197"/>
                    </a:cubicBezTo>
                    <a:cubicBezTo>
                      <a:pt x="86" y="242"/>
                      <a:pt x="86" y="242"/>
                      <a:pt x="86" y="242"/>
                    </a:cubicBezTo>
                    <a:cubicBezTo>
                      <a:pt x="105" y="231"/>
                      <a:pt x="105" y="231"/>
                      <a:pt x="105" y="231"/>
                    </a:cubicBezTo>
                    <a:cubicBezTo>
                      <a:pt x="103" y="226"/>
                      <a:pt x="102" y="221"/>
                      <a:pt x="102" y="216"/>
                    </a:cubicBezTo>
                    <a:cubicBezTo>
                      <a:pt x="102" y="212"/>
                      <a:pt x="104" y="207"/>
                      <a:pt x="107" y="200"/>
                    </a:cubicBezTo>
                    <a:cubicBezTo>
                      <a:pt x="130" y="151"/>
                      <a:pt x="130" y="151"/>
                      <a:pt x="130" y="151"/>
                    </a:cubicBezTo>
                    <a:cubicBezTo>
                      <a:pt x="140" y="160"/>
                      <a:pt x="150" y="165"/>
                      <a:pt x="159" y="167"/>
                    </a:cubicBezTo>
                    <a:cubicBezTo>
                      <a:pt x="169" y="168"/>
                      <a:pt x="179" y="167"/>
                      <a:pt x="190" y="161"/>
                    </a:cubicBezTo>
                    <a:cubicBezTo>
                      <a:pt x="204" y="153"/>
                      <a:pt x="212" y="143"/>
                      <a:pt x="214" y="129"/>
                    </a:cubicBezTo>
                    <a:cubicBezTo>
                      <a:pt x="216" y="116"/>
                      <a:pt x="211" y="100"/>
                      <a:pt x="201" y="80"/>
                    </a:cubicBezTo>
                    <a:cubicBezTo>
                      <a:pt x="157" y="0"/>
                      <a:pt x="157" y="0"/>
                      <a:pt x="157" y="0"/>
                    </a:cubicBezTo>
                    <a:lnTo>
                      <a:pt x="137"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3" name="Freeform 18"/>
              <p:cNvSpPr>
                <a:spLocks/>
              </p:cNvSpPr>
              <p:nvPr/>
            </p:nvSpPr>
            <p:spPr bwMode="auto">
              <a:xfrm>
                <a:off x="3254797" y="1097591"/>
                <a:ext cx="58120" cy="51741"/>
              </a:xfrm>
              <a:custGeom>
                <a:avLst/>
                <a:gdLst>
                  <a:gd name="T0" fmla="*/ 145 w 193"/>
                  <a:gd name="T1" fmla="*/ 0 h 169"/>
                  <a:gd name="T2" fmla="*/ 193 w 193"/>
                  <a:gd name="T3" fmla="*/ 66 h 169"/>
                  <a:gd name="T4" fmla="*/ 175 w 193"/>
                  <a:gd name="T5" fmla="*/ 79 h 169"/>
                  <a:gd name="T6" fmla="*/ 161 w 193"/>
                  <a:gd name="T7" fmla="*/ 69 h 169"/>
                  <a:gd name="T8" fmla="*/ 137 w 193"/>
                  <a:gd name="T9" fmla="*/ 82 h 169"/>
                  <a:gd name="T10" fmla="*/ 81 w 193"/>
                  <a:gd name="T11" fmla="*/ 121 h 169"/>
                  <a:gd name="T12" fmla="*/ 62 w 193"/>
                  <a:gd name="T13" fmla="*/ 140 h 169"/>
                  <a:gd name="T14" fmla="*/ 66 w 193"/>
                  <a:gd name="T15" fmla="*/ 157 h 169"/>
                  <a:gd name="T16" fmla="*/ 48 w 193"/>
                  <a:gd name="T17" fmla="*/ 169 h 169"/>
                  <a:gd name="T18" fmla="*/ 0 w 193"/>
                  <a:gd name="T19" fmla="*/ 104 h 169"/>
                  <a:gd name="T20" fmla="*/ 18 w 193"/>
                  <a:gd name="T21" fmla="*/ 91 h 169"/>
                  <a:gd name="T22" fmla="*/ 33 w 193"/>
                  <a:gd name="T23" fmla="*/ 100 h 169"/>
                  <a:gd name="T24" fmla="*/ 57 w 193"/>
                  <a:gd name="T25" fmla="*/ 88 h 169"/>
                  <a:gd name="T26" fmla="*/ 112 w 193"/>
                  <a:gd name="T27" fmla="*/ 48 h 169"/>
                  <a:gd name="T28" fmla="*/ 132 w 193"/>
                  <a:gd name="T29" fmla="*/ 29 h 169"/>
                  <a:gd name="T30" fmla="*/ 127 w 193"/>
                  <a:gd name="T31" fmla="*/ 13 h 169"/>
                  <a:gd name="T32" fmla="*/ 145 w 193"/>
                  <a:gd name="T33"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3" h="169">
                    <a:moveTo>
                      <a:pt x="145" y="0"/>
                    </a:moveTo>
                    <a:cubicBezTo>
                      <a:pt x="193" y="66"/>
                      <a:pt x="193" y="66"/>
                      <a:pt x="193" y="66"/>
                    </a:cubicBezTo>
                    <a:cubicBezTo>
                      <a:pt x="175" y="79"/>
                      <a:pt x="175" y="79"/>
                      <a:pt x="175" y="79"/>
                    </a:cubicBezTo>
                    <a:cubicBezTo>
                      <a:pt x="170" y="72"/>
                      <a:pt x="166" y="69"/>
                      <a:pt x="161" y="69"/>
                    </a:cubicBezTo>
                    <a:cubicBezTo>
                      <a:pt x="156" y="69"/>
                      <a:pt x="148" y="74"/>
                      <a:pt x="137" y="82"/>
                    </a:cubicBezTo>
                    <a:cubicBezTo>
                      <a:pt x="81" y="121"/>
                      <a:pt x="81" y="121"/>
                      <a:pt x="81" y="121"/>
                    </a:cubicBezTo>
                    <a:cubicBezTo>
                      <a:pt x="70" y="130"/>
                      <a:pt x="63" y="136"/>
                      <a:pt x="62" y="140"/>
                    </a:cubicBezTo>
                    <a:cubicBezTo>
                      <a:pt x="60" y="145"/>
                      <a:pt x="62" y="150"/>
                      <a:pt x="66" y="157"/>
                    </a:cubicBezTo>
                    <a:cubicBezTo>
                      <a:pt x="48" y="169"/>
                      <a:pt x="48" y="169"/>
                      <a:pt x="48" y="169"/>
                    </a:cubicBezTo>
                    <a:cubicBezTo>
                      <a:pt x="0" y="104"/>
                      <a:pt x="0" y="104"/>
                      <a:pt x="0" y="104"/>
                    </a:cubicBezTo>
                    <a:cubicBezTo>
                      <a:pt x="18" y="91"/>
                      <a:pt x="18" y="91"/>
                      <a:pt x="18" y="91"/>
                    </a:cubicBezTo>
                    <a:cubicBezTo>
                      <a:pt x="23" y="97"/>
                      <a:pt x="28" y="100"/>
                      <a:pt x="33" y="100"/>
                    </a:cubicBezTo>
                    <a:cubicBezTo>
                      <a:pt x="37" y="100"/>
                      <a:pt x="45" y="96"/>
                      <a:pt x="57" y="88"/>
                    </a:cubicBezTo>
                    <a:cubicBezTo>
                      <a:pt x="112" y="48"/>
                      <a:pt x="112" y="48"/>
                      <a:pt x="112" y="48"/>
                    </a:cubicBezTo>
                    <a:cubicBezTo>
                      <a:pt x="124" y="40"/>
                      <a:pt x="130" y="34"/>
                      <a:pt x="132" y="29"/>
                    </a:cubicBezTo>
                    <a:cubicBezTo>
                      <a:pt x="133" y="25"/>
                      <a:pt x="132" y="20"/>
                      <a:pt x="127" y="13"/>
                    </a:cubicBezTo>
                    <a:lnTo>
                      <a:pt x="1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4" name="Freeform 19"/>
              <p:cNvSpPr>
                <a:spLocks noEditPoints="1"/>
              </p:cNvSpPr>
              <p:nvPr/>
            </p:nvSpPr>
            <p:spPr bwMode="auto">
              <a:xfrm>
                <a:off x="3273934" y="1120272"/>
                <a:ext cx="65916" cy="65208"/>
              </a:xfrm>
              <a:custGeom>
                <a:avLst/>
                <a:gdLst>
                  <a:gd name="T0" fmla="*/ 142 w 215"/>
                  <a:gd name="T1" fmla="*/ 74 h 213"/>
                  <a:gd name="T2" fmla="*/ 159 w 215"/>
                  <a:gd name="T3" fmla="*/ 65 h 213"/>
                  <a:gd name="T4" fmla="*/ 170 w 215"/>
                  <a:gd name="T5" fmla="*/ 74 h 213"/>
                  <a:gd name="T6" fmla="*/ 179 w 215"/>
                  <a:gd name="T7" fmla="*/ 113 h 213"/>
                  <a:gd name="T8" fmla="*/ 149 w 215"/>
                  <a:gd name="T9" fmla="*/ 154 h 213"/>
                  <a:gd name="T10" fmla="*/ 102 w 215"/>
                  <a:gd name="T11" fmla="*/ 174 h 213"/>
                  <a:gd name="T12" fmla="*/ 65 w 215"/>
                  <a:gd name="T13" fmla="*/ 157 h 213"/>
                  <a:gd name="T14" fmla="*/ 60 w 215"/>
                  <a:gd name="T15" fmla="*/ 144 h 213"/>
                  <a:gd name="T16" fmla="*/ 72 w 215"/>
                  <a:gd name="T17" fmla="*/ 130 h 213"/>
                  <a:gd name="T18" fmla="*/ 142 w 215"/>
                  <a:gd name="T19" fmla="*/ 74 h 213"/>
                  <a:gd name="T20" fmla="*/ 122 w 215"/>
                  <a:gd name="T21" fmla="*/ 14 h 213"/>
                  <a:gd name="T22" fmla="*/ 126 w 215"/>
                  <a:gd name="T23" fmla="*/ 28 h 213"/>
                  <a:gd name="T24" fmla="*/ 107 w 215"/>
                  <a:gd name="T25" fmla="*/ 48 h 213"/>
                  <a:gd name="T26" fmla="*/ 54 w 215"/>
                  <a:gd name="T27" fmla="*/ 91 h 213"/>
                  <a:gd name="T28" fmla="*/ 30 w 215"/>
                  <a:gd name="T29" fmla="*/ 105 h 213"/>
                  <a:gd name="T30" fmla="*/ 17 w 215"/>
                  <a:gd name="T31" fmla="*/ 97 h 213"/>
                  <a:gd name="T32" fmla="*/ 0 w 215"/>
                  <a:gd name="T33" fmla="*/ 111 h 213"/>
                  <a:gd name="T34" fmla="*/ 49 w 215"/>
                  <a:gd name="T35" fmla="*/ 172 h 213"/>
                  <a:gd name="T36" fmla="*/ 110 w 215"/>
                  <a:gd name="T37" fmla="*/ 211 h 213"/>
                  <a:gd name="T38" fmla="*/ 177 w 215"/>
                  <a:gd name="T39" fmla="*/ 188 h 213"/>
                  <a:gd name="T40" fmla="*/ 213 w 215"/>
                  <a:gd name="T41" fmla="*/ 128 h 213"/>
                  <a:gd name="T42" fmla="*/ 188 w 215"/>
                  <a:gd name="T43" fmla="*/ 61 h 213"/>
                  <a:gd name="T44" fmla="*/ 139 w 215"/>
                  <a:gd name="T45" fmla="*/ 0 h 213"/>
                  <a:gd name="T46" fmla="*/ 122 w 215"/>
                  <a:gd name="T47" fmla="*/ 1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5" h="213">
                    <a:moveTo>
                      <a:pt x="142" y="74"/>
                    </a:moveTo>
                    <a:cubicBezTo>
                      <a:pt x="150" y="68"/>
                      <a:pt x="155" y="65"/>
                      <a:pt x="159" y="65"/>
                    </a:cubicBezTo>
                    <a:cubicBezTo>
                      <a:pt x="162" y="66"/>
                      <a:pt x="166" y="68"/>
                      <a:pt x="170" y="74"/>
                    </a:cubicBezTo>
                    <a:cubicBezTo>
                      <a:pt x="180" y="86"/>
                      <a:pt x="183" y="99"/>
                      <a:pt x="179" y="113"/>
                    </a:cubicBezTo>
                    <a:cubicBezTo>
                      <a:pt x="176" y="127"/>
                      <a:pt x="166" y="141"/>
                      <a:pt x="149" y="154"/>
                    </a:cubicBezTo>
                    <a:cubicBezTo>
                      <a:pt x="133" y="167"/>
                      <a:pt x="117" y="174"/>
                      <a:pt x="102" y="174"/>
                    </a:cubicBezTo>
                    <a:cubicBezTo>
                      <a:pt x="87" y="175"/>
                      <a:pt x="75" y="169"/>
                      <a:pt x="65" y="157"/>
                    </a:cubicBezTo>
                    <a:cubicBezTo>
                      <a:pt x="61" y="152"/>
                      <a:pt x="59" y="148"/>
                      <a:pt x="60" y="144"/>
                    </a:cubicBezTo>
                    <a:cubicBezTo>
                      <a:pt x="60" y="141"/>
                      <a:pt x="64" y="136"/>
                      <a:pt x="72" y="130"/>
                    </a:cubicBezTo>
                    <a:lnTo>
                      <a:pt x="142" y="74"/>
                    </a:lnTo>
                    <a:close/>
                    <a:moveTo>
                      <a:pt x="122" y="14"/>
                    </a:moveTo>
                    <a:cubicBezTo>
                      <a:pt x="126" y="20"/>
                      <a:pt x="128" y="24"/>
                      <a:pt x="126" y="28"/>
                    </a:cubicBezTo>
                    <a:cubicBezTo>
                      <a:pt x="125" y="33"/>
                      <a:pt x="119" y="39"/>
                      <a:pt x="107" y="48"/>
                    </a:cubicBezTo>
                    <a:cubicBezTo>
                      <a:pt x="54" y="91"/>
                      <a:pt x="54" y="91"/>
                      <a:pt x="54" y="91"/>
                    </a:cubicBezTo>
                    <a:cubicBezTo>
                      <a:pt x="43" y="100"/>
                      <a:pt x="35" y="105"/>
                      <a:pt x="30" y="105"/>
                    </a:cubicBezTo>
                    <a:cubicBezTo>
                      <a:pt x="26" y="106"/>
                      <a:pt x="21" y="103"/>
                      <a:pt x="17" y="97"/>
                    </a:cubicBezTo>
                    <a:cubicBezTo>
                      <a:pt x="0" y="111"/>
                      <a:pt x="0" y="111"/>
                      <a:pt x="0" y="111"/>
                    </a:cubicBezTo>
                    <a:cubicBezTo>
                      <a:pt x="49" y="172"/>
                      <a:pt x="49" y="172"/>
                      <a:pt x="49" y="172"/>
                    </a:cubicBezTo>
                    <a:cubicBezTo>
                      <a:pt x="68" y="195"/>
                      <a:pt x="88" y="208"/>
                      <a:pt x="110" y="211"/>
                    </a:cubicBezTo>
                    <a:cubicBezTo>
                      <a:pt x="132" y="213"/>
                      <a:pt x="154" y="206"/>
                      <a:pt x="177" y="188"/>
                    </a:cubicBezTo>
                    <a:cubicBezTo>
                      <a:pt x="199" y="170"/>
                      <a:pt x="211" y="150"/>
                      <a:pt x="213" y="128"/>
                    </a:cubicBezTo>
                    <a:cubicBezTo>
                      <a:pt x="215" y="107"/>
                      <a:pt x="207" y="84"/>
                      <a:pt x="188" y="61"/>
                    </a:cubicBezTo>
                    <a:cubicBezTo>
                      <a:pt x="139" y="0"/>
                      <a:pt x="139" y="0"/>
                      <a:pt x="139" y="0"/>
                    </a:cubicBezTo>
                    <a:lnTo>
                      <a:pt x="12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5" name="Freeform 20"/>
              <p:cNvSpPr>
                <a:spLocks/>
              </p:cNvSpPr>
              <p:nvPr/>
            </p:nvSpPr>
            <p:spPr bwMode="auto">
              <a:xfrm>
                <a:off x="3340559" y="1179809"/>
                <a:ext cx="57411" cy="56702"/>
              </a:xfrm>
              <a:custGeom>
                <a:avLst/>
                <a:gdLst>
                  <a:gd name="T0" fmla="*/ 170 w 189"/>
                  <a:gd name="T1" fmla="*/ 52 h 186"/>
                  <a:gd name="T2" fmla="*/ 179 w 189"/>
                  <a:gd name="T3" fmla="*/ 45 h 186"/>
                  <a:gd name="T4" fmla="*/ 189 w 189"/>
                  <a:gd name="T5" fmla="*/ 53 h 186"/>
                  <a:gd name="T6" fmla="*/ 166 w 189"/>
                  <a:gd name="T7" fmla="*/ 117 h 186"/>
                  <a:gd name="T8" fmla="*/ 149 w 189"/>
                  <a:gd name="T9" fmla="*/ 112 h 186"/>
                  <a:gd name="T10" fmla="*/ 152 w 189"/>
                  <a:gd name="T11" fmla="*/ 70 h 186"/>
                  <a:gd name="T12" fmla="*/ 136 w 189"/>
                  <a:gd name="T13" fmla="*/ 42 h 186"/>
                  <a:gd name="T14" fmla="*/ 100 w 189"/>
                  <a:gd name="T15" fmla="*/ 37 h 186"/>
                  <a:gd name="T16" fmla="*/ 60 w 189"/>
                  <a:gd name="T17" fmla="*/ 70 h 186"/>
                  <a:gd name="T18" fmla="*/ 39 w 189"/>
                  <a:gd name="T19" fmla="*/ 117 h 186"/>
                  <a:gd name="T20" fmla="*/ 55 w 189"/>
                  <a:gd name="T21" fmla="*/ 152 h 186"/>
                  <a:gd name="T22" fmla="*/ 86 w 189"/>
                  <a:gd name="T23" fmla="*/ 161 h 186"/>
                  <a:gd name="T24" fmla="*/ 122 w 189"/>
                  <a:gd name="T25" fmla="*/ 153 h 186"/>
                  <a:gd name="T26" fmla="*/ 132 w 189"/>
                  <a:gd name="T27" fmla="*/ 172 h 186"/>
                  <a:gd name="T28" fmla="*/ 81 w 189"/>
                  <a:gd name="T29" fmla="*/ 186 h 186"/>
                  <a:gd name="T30" fmla="*/ 35 w 189"/>
                  <a:gd name="T31" fmla="*/ 168 h 186"/>
                  <a:gd name="T32" fmla="*/ 2 w 189"/>
                  <a:gd name="T33" fmla="*/ 111 h 186"/>
                  <a:gd name="T34" fmla="*/ 24 w 189"/>
                  <a:gd name="T35" fmla="*/ 43 h 186"/>
                  <a:gd name="T36" fmla="*/ 83 w 189"/>
                  <a:gd name="T37" fmla="*/ 5 h 186"/>
                  <a:gd name="T38" fmla="*/ 147 w 189"/>
                  <a:gd name="T39" fmla="*/ 20 h 186"/>
                  <a:gd name="T40" fmla="*/ 160 w 189"/>
                  <a:gd name="T41" fmla="*/ 34 h 186"/>
                  <a:gd name="T42" fmla="*/ 170 w 189"/>
                  <a:gd name="T43" fmla="*/ 5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9" h="186">
                    <a:moveTo>
                      <a:pt x="170" y="52"/>
                    </a:moveTo>
                    <a:cubicBezTo>
                      <a:pt x="179" y="45"/>
                      <a:pt x="179" y="45"/>
                      <a:pt x="179" y="45"/>
                    </a:cubicBezTo>
                    <a:cubicBezTo>
                      <a:pt x="189" y="53"/>
                      <a:pt x="189" y="53"/>
                      <a:pt x="189" y="53"/>
                    </a:cubicBezTo>
                    <a:cubicBezTo>
                      <a:pt x="166" y="117"/>
                      <a:pt x="166" y="117"/>
                      <a:pt x="166" y="117"/>
                    </a:cubicBezTo>
                    <a:cubicBezTo>
                      <a:pt x="149" y="112"/>
                      <a:pt x="149" y="112"/>
                      <a:pt x="149" y="112"/>
                    </a:cubicBezTo>
                    <a:cubicBezTo>
                      <a:pt x="154" y="96"/>
                      <a:pt x="154" y="82"/>
                      <a:pt x="152" y="70"/>
                    </a:cubicBezTo>
                    <a:cubicBezTo>
                      <a:pt x="150" y="57"/>
                      <a:pt x="145" y="48"/>
                      <a:pt x="136" y="42"/>
                    </a:cubicBezTo>
                    <a:cubicBezTo>
                      <a:pt x="126" y="34"/>
                      <a:pt x="113" y="32"/>
                      <a:pt x="100" y="37"/>
                    </a:cubicBezTo>
                    <a:cubicBezTo>
                      <a:pt x="86" y="42"/>
                      <a:pt x="72" y="53"/>
                      <a:pt x="60" y="70"/>
                    </a:cubicBezTo>
                    <a:cubicBezTo>
                      <a:pt x="47" y="87"/>
                      <a:pt x="40" y="102"/>
                      <a:pt x="39" y="117"/>
                    </a:cubicBezTo>
                    <a:cubicBezTo>
                      <a:pt x="39" y="131"/>
                      <a:pt x="44" y="143"/>
                      <a:pt x="55" y="152"/>
                    </a:cubicBezTo>
                    <a:cubicBezTo>
                      <a:pt x="63" y="158"/>
                      <a:pt x="73" y="161"/>
                      <a:pt x="86" y="161"/>
                    </a:cubicBezTo>
                    <a:cubicBezTo>
                      <a:pt x="98" y="161"/>
                      <a:pt x="110" y="158"/>
                      <a:pt x="122" y="153"/>
                    </a:cubicBezTo>
                    <a:cubicBezTo>
                      <a:pt x="132" y="172"/>
                      <a:pt x="132" y="172"/>
                      <a:pt x="132" y="172"/>
                    </a:cubicBezTo>
                    <a:cubicBezTo>
                      <a:pt x="114" y="181"/>
                      <a:pt x="97" y="186"/>
                      <a:pt x="81" y="186"/>
                    </a:cubicBezTo>
                    <a:cubicBezTo>
                      <a:pt x="65" y="185"/>
                      <a:pt x="49" y="179"/>
                      <a:pt x="35" y="168"/>
                    </a:cubicBezTo>
                    <a:cubicBezTo>
                      <a:pt x="15" y="153"/>
                      <a:pt x="3" y="134"/>
                      <a:pt x="2" y="111"/>
                    </a:cubicBezTo>
                    <a:cubicBezTo>
                      <a:pt x="0" y="88"/>
                      <a:pt x="7" y="65"/>
                      <a:pt x="24" y="43"/>
                    </a:cubicBezTo>
                    <a:cubicBezTo>
                      <a:pt x="41" y="22"/>
                      <a:pt x="60" y="9"/>
                      <a:pt x="83" y="5"/>
                    </a:cubicBezTo>
                    <a:cubicBezTo>
                      <a:pt x="107" y="0"/>
                      <a:pt x="127" y="6"/>
                      <a:pt x="147" y="20"/>
                    </a:cubicBezTo>
                    <a:cubicBezTo>
                      <a:pt x="152" y="24"/>
                      <a:pt x="156" y="28"/>
                      <a:pt x="160" y="34"/>
                    </a:cubicBezTo>
                    <a:cubicBezTo>
                      <a:pt x="164" y="39"/>
                      <a:pt x="167" y="45"/>
                      <a:pt x="170"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6" name="Freeform 21"/>
              <p:cNvSpPr>
                <a:spLocks noEditPoints="1"/>
              </p:cNvSpPr>
              <p:nvPr/>
            </p:nvSpPr>
            <p:spPr bwMode="auto">
              <a:xfrm>
                <a:off x="3387338" y="1206743"/>
                <a:ext cx="55993" cy="57411"/>
              </a:xfrm>
              <a:custGeom>
                <a:avLst/>
                <a:gdLst>
                  <a:gd name="T0" fmla="*/ 143 w 185"/>
                  <a:gd name="T1" fmla="*/ 62 h 191"/>
                  <a:gd name="T2" fmla="*/ 131 w 185"/>
                  <a:gd name="T3" fmla="*/ 113 h 191"/>
                  <a:gd name="T4" fmla="*/ 98 w 185"/>
                  <a:gd name="T5" fmla="*/ 155 h 191"/>
                  <a:gd name="T6" fmla="*/ 62 w 185"/>
                  <a:gd name="T7" fmla="*/ 159 h 191"/>
                  <a:gd name="T8" fmla="*/ 42 w 185"/>
                  <a:gd name="T9" fmla="*/ 129 h 191"/>
                  <a:gd name="T10" fmla="*/ 54 w 185"/>
                  <a:gd name="T11" fmla="*/ 78 h 191"/>
                  <a:gd name="T12" fmla="*/ 87 w 185"/>
                  <a:gd name="T13" fmla="*/ 36 h 191"/>
                  <a:gd name="T14" fmla="*/ 123 w 185"/>
                  <a:gd name="T15" fmla="*/ 32 h 191"/>
                  <a:gd name="T16" fmla="*/ 143 w 185"/>
                  <a:gd name="T17" fmla="*/ 62 h 191"/>
                  <a:gd name="T18" fmla="*/ 64 w 185"/>
                  <a:gd name="T19" fmla="*/ 8 h 191"/>
                  <a:gd name="T20" fmla="*/ 14 w 185"/>
                  <a:gd name="T21" fmla="*/ 59 h 191"/>
                  <a:gd name="T22" fmla="*/ 7 w 185"/>
                  <a:gd name="T23" fmla="*/ 129 h 191"/>
                  <a:gd name="T24" fmla="*/ 52 w 185"/>
                  <a:gd name="T25" fmla="*/ 179 h 191"/>
                  <a:gd name="T26" fmla="*/ 120 w 185"/>
                  <a:gd name="T27" fmla="*/ 183 h 191"/>
                  <a:gd name="T28" fmla="*/ 171 w 185"/>
                  <a:gd name="T29" fmla="*/ 132 h 191"/>
                  <a:gd name="T30" fmla="*/ 178 w 185"/>
                  <a:gd name="T31" fmla="*/ 62 h 191"/>
                  <a:gd name="T32" fmla="*/ 132 w 185"/>
                  <a:gd name="T33" fmla="*/ 12 h 191"/>
                  <a:gd name="T34" fmla="*/ 64 w 185"/>
                  <a:gd name="T35" fmla="*/ 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5" h="191">
                    <a:moveTo>
                      <a:pt x="143" y="62"/>
                    </a:moveTo>
                    <a:cubicBezTo>
                      <a:pt x="144" y="76"/>
                      <a:pt x="140" y="93"/>
                      <a:pt x="131" y="113"/>
                    </a:cubicBezTo>
                    <a:cubicBezTo>
                      <a:pt x="121" y="133"/>
                      <a:pt x="110" y="147"/>
                      <a:pt x="98" y="155"/>
                    </a:cubicBezTo>
                    <a:cubicBezTo>
                      <a:pt x="86" y="163"/>
                      <a:pt x="74" y="164"/>
                      <a:pt x="62" y="159"/>
                    </a:cubicBezTo>
                    <a:cubicBezTo>
                      <a:pt x="50" y="153"/>
                      <a:pt x="43" y="143"/>
                      <a:pt x="42" y="129"/>
                    </a:cubicBezTo>
                    <a:cubicBezTo>
                      <a:pt x="41" y="115"/>
                      <a:pt x="45" y="98"/>
                      <a:pt x="54" y="78"/>
                    </a:cubicBezTo>
                    <a:cubicBezTo>
                      <a:pt x="64" y="58"/>
                      <a:pt x="75" y="44"/>
                      <a:pt x="87" y="36"/>
                    </a:cubicBezTo>
                    <a:cubicBezTo>
                      <a:pt x="99" y="28"/>
                      <a:pt x="111" y="27"/>
                      <a:pt x="123" y="32"/>
                    </a:cubicBezTo>
                    <a:cubicBezTo>
                      <a:pt x="135" y="38"/>
                      <a:pt x="141" y="48"/>
                      <a:pt x="143" y="62"/>
                    </a:cubicBezTo>
                    <a:close/>
                    <a:moveTo>
                      <a:pt x="64" y="8"/>
                    </a:moveTo>
                    <a:cubicBezTo>
                      <a:pt x="43" y="17"/>
                      <a:pt x="26" y="34"/>
                      <a:pt x="14" y="59"/>
                    </a:cubicBezTo>
                    <a:cubicBezTo>
                      <a:pt x="2" y="84"/>
                      <a:pt x="0" y="107"/>
                      <a:pt x="7" y="129"/>
                    </a:cubicBezTo>
                    <a:cubicBezTo>
                      <a:pt x="14" y="151"/>
                      <a:pt x="29" y="168"/>
                      <a:pt x="52" y="179"/>
                    </a:cubicBezTo>
                    <a:cubicBezTo>
                      <a:pt x="76" y="190"/>
                      <a:pt x="98" y="191"/>
                      <a:pt x="120" y="183"/>
                    </a:cubicBezTo>
                    <a:cubicBezTo>
                      <a:pt x="142" y="174"/>
                      <a:pt x="159" y="157"/>
                      <a:pt x="171" y="132"/>
                    </a:cubicBezTo>
                    <a:cubicBezTo>
                      <a:pt x="183" y="108"/>
                      <a:pt x="185" y="84"/>
                      <a:pt x="178" y="62"/>
                    </a:cubicBezTo>
                    <a:cubicBezTo>
                      <a:pt x="171" y="40"/>
                      <a:pt x="156" y="23"/>
                      <a:pt x="132" y="12"/>
                    </a:cubicBezTo>
                    <a:cubicBezTo>
                      <a:pt x="109" y="1"/>
                      <a:pt x="86" y="0"/>
                      <a:pt x="6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7" name="Freeform 22"/>
              <p:cNvSpPr>
                <a:spLocks noEditPoints="1"/>
              </p:cNvSpPr>
              <p:nvPr/>
            </p:nvSpPr>
            <p:spPr bwMode="auto">
              <a:xfrm>
                <a:off x="3436244" y="1222336"/>
                <a:ext cx="58829" cy="67334"/>
              </a:xfrm>
              <a:custGeom>
                <a:avLst/>
                <a:gdLst>
                  <a:gd name="T0" fmla="*/ 97 w 193"/>
                  <a:gd name="T1" fmla="*/ 60 h 220"/>
                  <a:gd name="T2" fmla="*/ 106 w 193"/>
                  <a:gd name="T3" fmla="*/ 43 h 220"/>
                  <a:gd name="T4" fmla="*/ 122 w 193"/>
                  <a:gd name="T5" fmla="*/ 44 h 220"/>
                  <a:gd name="T6" fmla="*/ 144 w 193"/>
                  <a:gd name="T7" fmla="*/ 58 h 220"/>
                  <a:gd name="T8" fmla="*/ 147 w 193"/>
                  <a:gd name="T9" fmla="*/ 80 h 220"/>
                  <a:gd name="T10" fmla="*/ 131 w 193"/>
                  <a:gd name="T11" fmla="*/ 97 h 220"/>
                  <a:gd name="T12" fmla="*/ 96 w 193"/>
                  <a:gd name="T13" fmla="*/ 93 h 220"/>
                  <a:gd name="T14" fmla="*/ 91 w 193"/>
                  <a:gd name="T15" fmla="*/ 92 h 220"/>
                  <a:gd name="T16" fmla="*/ 88 w 193"/>
                  <a:gd name="T17" fmla="*/ 91 h 220"/>
                  <a:gd name="T18" fmla="*/ 97 w 193"/>
                  <a:gd name="T19" fmla="*/ 60 h 220"/>
                  <a:gd name="T20" fmla="*/ 45 w 193"/>
                  <a:gd name="T21" fmla="*/ 21 h 220"/>
                  <a:gd name="T22" fmla="*/ 58 w 193"/>
                  <a:gd name="T23" fmla="*/ 31 h 220"/>
                  <a:gd name="T24" fmla="*/ 54 w 193"/>
                  <a:gd name="T25" fmla="*/ 58 h 220"/>
                  <a:gd name="T26" fmla="*/ 34 w 193"/>
                  <a:gd name="T27" fmla="*/ 123 h 220"/>
                  <a:gd name="T28" fmla="*/ 23 w 193"/>
                  <a:gd name="T29" fmla="*/ 147 h 220"/>
                  <a:gd name="T30" fmla="*/ 6 w 193"/>
                  <a:gd name="T31" fmla="*/ 148 h 220"/>
                  <a:gd name="T32" fmla="*/ 0 w 193"/>
                  <a:gd name="T33" fmla="*/ 169 h 220"/>
                  <a:gd name="T34" fmla="*/ 77 w 193"/>
                  <a:gd name="T35" fmla="*/ 192 h 220"/>
                  <a:gd name="T36" fmla="*/ 83 w 193"/>
                  <a:gd name="T37" fmla="*/ 171 h 220"/>
                  <a:gd name="T38" fmla="*/ 70 w 193"/>
                  <a:gd name="T39" fmla="*/ 161 h 220"/>
                  <a:gd name="T40" fmla="*/ 74 w 193"/>
                  <a:gd name="T41" fmla="*/ 135 h 220"/>
                  <a:gd name="T42" fmla="*/ 81 w 193"/>
                  <a:gd name="T43" fmla="*/ 114 h 220"/>
                  <a:gd name="T44" fmla="*/ 96 w 193"/>
                  <a:gd name="T45" fmla="*/ 118 h 220"/>
                  <a:gd name="T46" fmla="*/ 123 w 193"/>
                  <a:gd name="T47" fmla="*/ 206 h 220"/>
                  <a:gd name="T48" fmla="*/ 172 w 193"/>
                  <a:gd name="T49" fmla="*/ 220 h 220"/>
                  <a:gd name="T50" fmla="*/ 179 w 193"/>
                  <a:gd name="T51" fmla="*/ 200 h 220"/>
                  <a:gd name="T52" fmla="*/ 166 w 193"/>
                  <a:gd name="T53" fmla="*/ 192 h 220"/>
                  <a:gd name="T54" fmla="*/ 158 w 193"/>
                  <a:gd name="T55" fmla="*/ 177 h 220"/>
                  <a:gd name="T56" fmla="*/ 139 w 193"/>
                  <a:gd name="T57" fmla="*/ 125 h 220"/>
                  <a:gd name="T58" fmla="*/ 172 w 193"/>
                  <a:gd name="T59" fmla="*/ 117 h 220"/>
                  <a:gd name="T60" fmla="*/ 189 w 193"/>
                  <a:gd name="T61" fmla="*/ 91 h 220"/>
                  <a:gd name="T62" fmla="*/ 183 w 193"/>
                  <a:gd name="T63" fmla="*/ 52 h 220"/>
                  <a:gd name="T64" fmla="*/ 139 w 193"/>
                  <a:gd name="T65" fmla="*/ 26 h 220"/>
                  <a:gd name="T66" fmla="*/ 51 w 193"/>
                  <a:gd name="T67" fmla="*/ 0 h 220"/>
                  <a:gd name="T68" fmla="*/ 45 w 193"/>
                  <a:gd name="T69" fmla="*/ 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220">
                    <a:moveTo>
                      <a:pt x="97" y="60"/>
                    </a:moveTo>
                    <a:cubicBezTo>
                      <a:pt x="100" y="51"/>
                      <a:pt x="103" y="45"/>
                      <a:pt x="106" y="43"/>
                    </a:cubicBezTo>
                    <a:cubicBezTo>
                      <a:pt x="109" y="42"/>
                      <a:pt x="114" y="42"/>
                      <a:pt x="122" y="44"/>
                    </a:cubicBezTo>
                    <a:cubicBezTo>
                      <a:pt x="132" y="47"/>
                      <a:pt x="140" y="52"/>
                      <a:pt x="144" y="58"/>
                    </a:cubicBezTo>
                    <a:cubicBezTo>
                      <a:pt x="149" y="64"/>
                      <a:pt x="150" y="72"/>
                      <a:pt x="147" y="80"/>
                    </a:cubicBezTo>
                    <a:cubicBezTo>
                      <a:pt x="145" y="89"/>
                      <a:pt x="139" y="94"/>
                      <a:pt x="131" y="97"/>
                    </a:cubicBezTo>
                    <a:cubicBezTo>
                      <a:pt x="122" y="99"/>
                      <a:pt x="111" y="98"/>
                      <a:pt x="96" y="93"/>
                    </a:cubicBezTo>
                    <a:cubicBezTo>
                      <a:pt x="94" y="93"/>
                      <a:pt x="92" y="92"/>
                      <a:pt x="91" y="92"/>
                    </a:cubicBezTo>
                    <a:cubicBezTo>
                      <a:pt x="90" y="91"/>
                      <a:pt x="89" y="91"/>
                      <a:pt x="88" y="91"/>
                    </a:cubicBezTo>
                    <a:lnTo>
                      <a:pt x="97" y="60"/>
                    </a:lnTo>
                    <a:close/>
                    <a:moveTo>
                      <a:pt x="45" y="21"/>
                    </a:moveTo>
                    <a:cubicBezTo>
                      <a:pt x="52" y="23"/>
                      <a:pt x="57" y="27"/>
                      <a:pt x="58" y="31"/>
                    </a:cubicBezTo>
                    <a:cubicBezTo>
                      <a:pt x="59" y="35"/>
                      <a:pt x="58" y="44"/>
                      <a:pt x="54" y="58"/>
                    </a:cubicBezTo>
                    <a:cubicBezTo>
                      <a:pt x="34" y="123"/>
                      <a:pt x="34" y="123"/>
                      <a:pt x="34" y="123"/>
                    </a:cubicBezTo>
                    <a:cubicBezTo>
                      <a:pt x="30" y="136"/>
                      <a:pt x="26" y="144"/>
                      <a:pt x="23" y="147"/>
                    </a:cubicBezTo>
                    <a:cubicBezTo>
                      <a:pt x="19" y="150"/>
                      <a:pt x="14" y="150"/>
                      <a:pt x="6" y="148"/>
                    </a:cubicBezTo>
                    <a:cubicBezTo>
                      <a:pt x="0" y="169"/>
                      <a:pt x="0" y="169"/>
                      <a:pt x="0" y="169"/>
                    </a:cubicBezTo>
                    <a:cubicBezTo>
                      <a:pt x="77" y="192"/>
                      <a:pt x="77" y="192"/>
                      <a:pt x="77" y="192"/>
                    </a:cubicBezTo>
                    <a:cubicBezTo>
                      <a:pt x="83" y="171"/>
                      <a:pt x="83" y="171"/>
                      <a:pt x="83" y="171"/>
                    </a:cubicBezTo>
                    <a:cubicBezTo>
                      <a:pt x="76" y="169"/>
                      <a:pt x="72" y="166"/>
                      <a:pt x="70" y="161"/>
                    </a:cubicBezTo>
                    <a:cubicBezTo>
                      <a:pt x="69" y="157"/>
                      <a:pt x="70" y="148"/>
                      <a:pt x="74" y="135"/>
                    </a:cubicBezTo>
                    <a:cubicBezTo>
                      <a:pt x="81" y="114"/>
                      <a:pt x="81" y="114"/>
                      <a:pt x="81" y="114"/>
                    </a:cubicBezTo>
                    <a:cubicBezTo>
                      <a:pt x="96" y="118"/>
                      <a:pt x="96" y="118"/>
                      <a:pt x="96" y="118"/>
                    </a:cubicBezTo>
                    <a:cubicBezTo>
                      <a:pt x="123" y="206"/>
                      <a:pt x="123" y="206"/>
                      <a:pt x="123" y="206"/>
                    </a:cubicBezTo>
                    <a:cubicBezTo>
                      <a:pt x="172" y="220"/>
                      <a:pt x="172" y="220"/>
                      <a:pt x="172" y="220"/>
                    </a:cubicBezTo>
                    <a:cubicBezTo>
                      <a:pt x="179" y="200"/>
                      <a:pt x="179" y="200"/>
                      <a:pt x="179" y="200"/>
                    </a:cubicBezTo>
                    <a:cubicBezTo>
                      <a:pt x="173" y="198"/>
                      <a:pt x="169" y="195"/>
                      <a:pt x="166" y="192"/>
                    </a:cubicBezTo>
                    <a:cubicBezTo>
                      <a:pt x="163" y="188"/>
                      <a:pt x="160" y="184"/>
                      <a:pt x="158" y="177"/>
                    </a:cubicBezTo>
                    <a:cubicBezTo>
                      <a:pt x="139" y="125"/>
                      <a:pt x="139" y="125"/>
                      <a:pt x="139" y="125"/>
                    </a:cubicBezTo>
                    <a:cubicBezTo>
                      <a:pt x="153" y="125"/>
                      <a:pt x="163" y="122"/>
                      <a:pt x="172" y="117"/>
                    </a:cubicBezTo>
                    <a:cubicBezTo>
                      <a:pt x="179" y="111"/>
                      <a:pt x="185" y="103"/>
                      <a:pt x="189" y="91"/>
                    </a:cubicBezTo>
                    <a:cubicBezTo>
                      <a:pt x="193" y="76"/>
                      <a:pt x="191" y="62"/>
                      <a:pt x="183" y="52"/>
                    </a:cubicBezTo>
                    <a:cubicBezTo>
                      <a:pt x="175" y="41"/>
                      <a:pt x="160" y="33"/>
                      <a:pt x="139" y="26"/>
                    </a:cubicBezTo>
                    <a:cubicBezTo>
                      <a:pt x="51" y="0"/>
                      <a:pt x="51" y="0"/>
                      <a:pt x="51" y="0"/>
                    </a:cubicBezTo>
                    <a:lnTo>
                      <a:pt x="4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8" name="Freeform 23"/>
              <p:cNvSpPr>
                <a:spLocks noEditPoints="1"/>
              </p:cNvSpPr>
              <p:nvPr/>
            </p:nvSpPr>
            <p:spPr bwMode="auto">
              <a:xfrm>
                <a:off x="3497199" y="1237220"/>
                <a:ext cx="50323" cy="56702"/>
              </a:xfrm>
              <a:custGeom>
                <a:avLst/>
                <a:gdLst>
                  <a:gd name="T0" fmla="*/ 76 w 164"/>
                  <a:gd name="T1" fmla="*/ 51 h 185"/>
                  <a:gd name="T2" fmla="*/ 82 w 164"/>
                  <a:gd name="T3" fmla="*/ 34 h 185"/>
                  <a:gd name="T4" fmla="*/ 94 w 164"/>
                  <a:gd name="T5" fmla="*/ 31 h 185"/>
                  <a:gd name="T6" fmla="*/ 115 w 164"/>
                  <a:gd name="T7" fmla="*/ 42 h 185"/>
                  <a:gd name="T8" fmla="*/ 120 w 164"/>
                  <a:gd name="T9" fmla="*/ 64 h 185"/>
                  <a:gd name="T10" fmla="*/ 108 w 164"/>
                  <a:gd name="T11" fmla="*/ 86 h 185"/>
                  <a:gd name="T12" fmla="*/ 79 w 164"/>
                  <a:gd name="T13" fmla="*/ 90 h 185"/>
                  <a:gd name="T14" fmla="*/ 75 w 164"/>
                  <a:gd name="T15" fmla="*/ 90 h 185"/>
                  <a:gd name="T16" fmla="*/ 71 w 164"/>
                  <a:gd name="T17" fmla="*/ 89 h 185"/>
                  <a:gd name="T18" fmla="*/ 76 w 164"/>
                  <a:gd name="T19" fmla="*/ 51 h 185"/>
                  <a:gd name="T20" fmla="*/ 20 w 164"/>
                  <a:gd name="T21" fmla="*/ 22 h 185"/>
                  <a:gd name="T22" fmla="*/ 33 w 164"/>
                  <a:gd name="T23" fmla="*/ 29 h 185"/>
                  <a:gd name="T24" fmla="*/ 33 w 164"/>
                  <a:gd name="T25" fmla="*/ 57 h 185"/>
                  <a:gd name="T26" fmla="*/ 25 w 164"/>
                  <a:gd name="T27" fmla="*/ 124 h 185"/>
                  <a:gd name="T28" fmla="*/ 18 w 164"/>
                  <a:gd name="T29" fmla="*/ 150 h 185"/>
                  <a:gd name="T30" fmla="*/ 3 w 164"/>
                  <a:gd name="T31" fmla="*/ 154 h 185"/>
                  <a:gd name="T32" fmla="*/ 0 w 164"/>
                  <a:gd name="T33" fmla="*/ 175 h 185"/>
                  <a:gd name="T34" fmla="*/ 78 w 164"/>
                  <a:gd name="T35" fmla="*/ 185 h 185"/>
                  <a:gd name="T36" fmla="*/ 80 w 164"/>
                  <a:gd name="T37" fmla="*/ 164 h 185"/>
                  <a:gd name="T38" fmla="*/ 67 w 164"/>
                  <a:gd name="T39" fmla="*/ 156 h 185"/>
                  <a:gd name="T40" fmla="*/ 66 w 164"/>
                  <a:gd name="T41" fmla="*/ 129 h 185"/>
                  <a:gd name="T42" fmla="*/ 69 w 164"/>
                  <a:gd name="T43" fmla="*/ 111 h 185"/>
                  <a:gd name="T44" fmla="*/ 96 w 164"/>
                  <a:gd name="T45" fmla="*/ 114 h 185"/>
                  <a:gd name="T46" fmla="*/ 142 w 164"/>
                  <a:gd name="T47" fmla="*/ 107 h 185"/>
                  <a:gd name="T48" fmla="*/ 162 w 164"/>
                  <a:gd name="T49" fmla="*/ 71 h 185"/>
                  <a:gd name="T50" fmla="*/ 151 w 164"/>
                  <a:gd name="T51" fmla="*/ 30 h 185"/>
                  <a:gd name="T52" fmla="*/ 107 w 164"/>
                  <a:gd name="T53" fmla="*/ 11 h 185"/>
                  <a:gd name="T54" fmla="*/ 22 w 164"/>
                  <a:gd name="T55" fmla="*/ 0 h 185"/>
                  <a:gd name="T56" fmla="*/ 20 w 164"/>
                  <a:gd name="T57" fmla="*/ 2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4" h="185">
                    <a:moveTo>
                      <a:pt x="76" y="51"/>
                    </a:moveTo>
                    <a:cubicBezTo>
                      <a:pt x="77" y="42"/>
                      <a:pt x="79" y="36"/>
                      <a:pt x="82" y="34"/>
                    </a:cubicBezTo>
                    <a:cubicBezTo>
                      <a:pt x="84" y="31"/>
                      <a:pt x="88" y="30"/>
                      <a:pt x="94" y="31"/>
                    </a:cubicBezTo>
                    <a:cubicBezTo>
                      <a:pt x="103" y="32"/>
                      <a:pt x="110" y="36"/>
                      <a:pt x="115" y="42"/>
                    </a:cubicBezTo>
                    <a:cubicBezTo>
                      <a:pt x="119" y="47"/>
                      <a:pt x="121" y="55"/>
                      <a:pt x="120" y="64"/>
                    </a:cubicBezTo>
                    <a:cubicBezTo>
                      <a:pt x="119" y="74"/>
                      <a:pt x="114" y="82"/>
                      <a:pt x="108" y="86"/>
                    </a:cubicBezTo>
                    <a:cubicBezTo>
                      <a:pt x="101" y="91"/>
                      <a:pt x="91" y="92"/>
                      <a:pt x="79" y="90"/>
                    </a:cubicBezTo>
                    <a:cubicBezTo>
                      <a:pt x="77" y="90"/>
                      <a:pt x="76" y="90"/>
                      <a:pt x="75" y="90"/>
                    </a:cubicBezTo>
                    <a:cubicBezTo>
                      <a:pt x="73" y="90"/>
                      <a:pt x="72" y="89"/>
                      <a:pt x="71" y="89"/>
                    </a:cubicBezTo>
                    <a:lnTo>
                      <a:pt x="76" y="51"/>
                    </a:lnTo>
                    <a:close/>
                    <a:moveTo>
                      <a:pt x="20" y="22"/>
                    </a:moveTo>
                    <a:cubicBezTo>
                      <a:pt x="26" y="23"/>
                      <a:pt x="31" y="25"/>
                      <a:pt x="33" y="29"/>
                    </a:cubicBezTo>
                    <a:cubicBezTo>
                      <a:pt x="35" y="33"/>
                      <a:pt x="35" y="42"/>
                      <a:pt x="33" y="57"/>
                    </a:cubicBezTo>
                    <a:cubicBezTo>
                      <a:pt x="25" y="124"/>
                      <a:pt x="25" y="124"/>
                      <a:pt x="25" y="124"/>
                    </a:cubicBezTo>
                    <a:cubicBezTo>
                      <a:pt x="23" y="138"/>
                      <a:pt x="21" y="147"/>
                      <a:pt x="18" y="150"/>
                    </a:cubicBezTo>
                    <a:cubicBezTo>
                      <a:pt x="15" y="153"/>
                      <a:pt x="10" y="155"/>
                      <a:pt x="3" y="154"/>
                    </a:cubicBezTo>
                    <a:cubicBezTo>
                      <a:pt x="0" y="175"/>
                      <a:pt x="0" y="175"/>
                      <a:pt x="0" y="175"/>
                    </a:cubicBezTo>
                    <a:cubicBezTo>
                      <a:pt x="78" y="185"/>
                      <a:pt x="78" y="185"/>
                      <a:pt x="78" y="185"/>
                    </a:cubicBezTo>
                    <a:cubicBezTo>
                      <a:pt x="80" y="164"/>
                      <a:pt x="80" y="164"/>
                      <a:pt x="80" y="164"/>
                    </a:cubicBezTo>
                    <a:cubicBezTo>
                      <a:pt x="73" y="162"/>
                      <a:pt x="69" y="160"/>
                      <a:pt x="67" y="156"/>
                    </a:cubicBezTo>
                    <a:cubicBezTo>
                      <a:pt x="65" y="152"/>
                      <a:pt x="64" y="143"/>
                      <a:pt x="66" y="129"/>
                    </a:cubicBezTo>
                    <a:cubicBezTo>
                      <a:pt x="69" y="111"/>
                      <a:pt x="69" y="111"/>
                      <a:pt x="69" y="111"/>
                    </a:cubicBezTo>
                    <a:cubicBezTo>
                      <a:pt x="96" y="114"/>
                      <a:pt x="96" y="114"/>
                      <a:pt x="96" y="114"/>
                    </a:cubicBezTo>
                    <a:cubicBezTo>
                      <a:pt x="116" y="117"/>
                      <a:pt x="131" y="115"/>
                      <a:pt x="142" y="107"/>
                    </a:cubicBezTo>
                    <a:cubicBezTo>
                      <a:pt x="153" y="100"/>
                      <a:pt x="159" y="88"/>
                      <a:pt x="162" y="71"/>
                    </a:cubicBezTo>
                    <a:cubicBezTo>
                      <a:pt x="164" y="54"/>
                      <a:pt x="160" y="40"/>
                      <a:pt x="151" y="30"/>
                    </a:cubicBezTo>
                    <a:cubicBezTo>
                      <a:pt x="142" y="19"/>
                      <a:pt x="127" y="13"/>
                      <a:pt x="107" y="11"/>
                    </a:cubicBezTo>
                    <a:cubicBezTo>
                      <a:pt x="22" y="0"/>
                      <a:pt x="22" y="0"/>
                      <a:pt x="22" y="0"/>
                    </a:cubicBezTo>
                    <a:lnTo>
                      <a:pt x="2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9" name="Freeform 24"/>
              <p:cNvSpPr>
                <a:spLocks noEditPoints="1"/>
              </p:cNvSpPr>
              <p:nvPr/>
            </p:nvSpPr>
            <p:spPr bwMode="auto">
              <a:xfrm>
                <a:off x="3548231" y="1241473"/>
                <a:ext cx="53867" cy="56702"/>
              </a:xfrm>
              <a:custGeom>
                <a:avLst/>
                <a:gdLst>
                  <a:gd name="T0" fmla="*/ 117 w 176"/>
                  <a:gd name="T1" fmla="*/ 40 h 186"/>
                  <a:gd name="T2" fmla="*/ 130 w 176"/>
                  <a:gd name="T3" fmla="*/ 92 h 186"/>
                  <a:gd name="T4" fmla="*/ 121 w 176"/>
                  <a:gd name="T5" fmla="*/ 143 h 186"/>
                  <a:gd name="T6" fmla="*/ 91 w 176"/>
                  <a:gd name="T7" fmla="*/ 163 h 186"/>
                  <a:gd name="T8" fmla="*/ 59 w 176"/>
                  <a:gd name="T9" fmla="*/ 146 h 186"/>
                  <a:gd name="T10" fmla="*/ 46 w 176"/>
                  <a:gd name="T11" fmla="*/ 95 h 186"/>
                  <a:gd name="T12" fmla="*/ 55 w 176"/>
                  <a:gd name="T13" fmla="*/ 43 h 186"/>
                  <a:gd name="T14" fmla="*/ 85 w 176"/>
                  <a:gd name="T15" fmla="*/ 23 h 186"/>
                  <a:gd name="T16" fmla="*/ 117 w 176"/>
                  <a:gd name="T17" fmla="*/ 40 h 186"/>
                  <a:gd name="T18" fmla="*/ 23 w 176"/>
                  <a:gd name="T19" fmla="*/ 29 h 186"/>
                  <a:gd name="T20" fmla="*/ 1 w 176"/>
                  <a:gd name="T21" fmla="*/ 96 h 186"/>
                  <a:gd name="T22" fmla="*/ 28 w 176"/>
                  <a:gd name="T23" fmla="*/ 162 h 186"/>
                  <a:gd name="T24" fmla="*/ 92 w 176"/>
                  <a:gd name="T25" fmla="*/ 185 h 186"/>
                  <a:gd name="T26" fmla="*/ 153 w 176"/>
                  <a:gd name="T27" fmla="*/ 158 h 186"/>
                  <a:gd name="T28" fmla="*/ 175 w 176"/>
                  <a:gd name="T29" fmla="*/ 90 h 186"/>
                  <a:gd name="T30" fmla="*/ 148 w 176"/>
                  <a:gd name="T31" fmla="*/ 24 h 186"/>
                  <a:gd name="T32" fmla="*/ 84 w 176"/>
                  <a:gd name="T33" fmla="*/ 1 h 186"/>
                  <a:gd name="T34" fmla="*/ 23 w 176"/>
                  <a:gd name="T35" fmla="*/ 2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6" h="186">
                    <a:moveTo>
                      <a:pt x="117" y="40"/>
                    </a:moveTo>
                    <a:cubicBezTo>
                      <a:pt x="125" y="52"/>
                      <a:pt x="129" y="69"/>
                      <a:pt x="130" y="92"/>
                    </a:cubicBezTo>
                    <a:cubicBezTo>
                      <a:pt x="131" y="114"/>
                      <a:pt x="128" y="131"/>
                      <a:pt x="121" y="143"/>
                    </a:cubicBezTo>
                    <a:cubicBezTo>
                      <a:pt x="114" y="156"/>
                      <a:pt x="104" y="162"/>
                      <a:pt x="91" y="163"/>
                    </a:cubicBezTo>
                    <a:cubicBezTo>
                      <a:pt x="77" y="163"/>
                      <a:pt x="67" y="158"/>
                      <a:pt x="59" y="146"/>
                    </a:cubicBezTo>
                    <a:cubicBezTo>
                      <a:pt x="51" y="134"/>
                      <a:pt x="47" y="117"/>
                      <a:pt x="46" y="95"/>
                    </a:cubicBezTo>
                    <a:cubicBezTo>
                      <a:pt x="45" y="73"/>
                      <a:pt x="48" y="55"/>
                      <a:pt x="55" y="43"/>
                    </a:cubicBezTo>
                    <a:cubicBezTo>
                      <a:pt x="62" y="30"/>
                      <a:pt x="72" y="24"/>
                      <a:pt x="85" y="23"/>
                    </a:cubicBezTo>
                    <a:cubicBezTo>
                      <a:pt x="99" y="23"/>
                      <a:pt x="109" y="28"/>
                      <a:pt x="117" y="40"/>
                    </a:cubicBezTo>
                    <a:close/>
                    <a:moveTo>
                      <a:pt x="23" y="29"/>
                    </a:moveTo>
                    <a:cubicBezTo>
                      <a:pt x="7" y="46"/>
                      <a:pt x="0" y="69"/>
                      <a:pt x="1" y="96"/>
                    </a:cubicBezTo>
                    <a:cubicBezTo>
                      <a:pt x="2" y="124"/>
                      <a:pt x="11" y="146"/>
                      <a:pt x="28" y="162"/>
                    </a:cubicBezTo>
                    <a:cubicBezTo>
                      <a:pt x="44" y="179"/>
                      <a:pt x="65" y="186"/>
                      <a:pt x="92" y="185"/>
                    </a:cubicBezTo>
                    <a:cubicBezTo>
                      <a:pt x="117" y="185"/>
                      <a:pt x="138" y="175"/>
                      <a:pt x="153" y="158"/>
                    </a:cubicBezTo>
                    <a:cubicBezTo>
                      <a:pt x="169" y="140"/>
                      <a:pt x="176" y="118"/>
                      <a:pt x="175" y="90"/>
                    </a:cubicBezTo>
                    <a:cubicBezTo>
                      <a:pt x="174" y="62"/>
                      <a:pt x="165" y="40"/>
                      <a:pt x="148" y="24"/>
                    </a:cubicBezTo>
                    <a:cubicBezTo>
                      <a:pt x="132" y="8"/>
                      <a:pt x="110" y="0"/>
                      <a:pt x="84" y="1"/>
                    </a:cubicBezTo>
                    <a:cubicBezTo>
                      <a:pt x="59" y="2"/>
                      <a:pt x="38" y="11"/>
                      <a:pt x="23"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70" name="Freeform 25"/>
              <p:cNvSpPr>
                <a:spLocks noEditPoints="1"/>
              </p:cNvSpPr>
              <p:nvPr/>
            </p:nvSpPr>
            <p:spPr bwMode="auto">
              <a:xfrm>
                <a:off x="3599972" y="1235803"/>
                <a:ext cx="62372" cy="58829"/>
              </a:xfrm>
              <a:custGeom>
                <a:avLst/>
                <a:gdLst>
                  <a:gd name="T0" fmla="*/ 68 w 207"/>
                  <a:gd name="T1" fmla="*/ 52 h 193"/>
                  <a:gd name="T2" fmla="*/ 69 w 207"/>
                  <a:gd name="T3" fmla="*/ 34 h 193"/>
                  <a:gd name="T4" fmla="*/ 83 w 207"/>
                  <a:gd name="T5" fmla="*/ 27 h 193"/>
                  <a:gd name="T6" fmla="*/ 110 w 207"/>
                  <a:gd name="T7" fmla="*/ 30 h 193"/>
                  <a:gd name="T8" fmla="*/ 122 w 207"/>
                  <a:gd name="T9" fmla="*/ 48 h 193"/>
                  <a:gd name="T10" fmla="*/ 115 w 207"/>
                  <a:gd name="T11" fmla="*/ 71 h 193"/>
                  <a:gd name="T12" fmla="*/ 82 w 207"/>
                  <a:gd name="T13" fmla="*/ 83 h 193"/>
                  <a:gd name="T14" fmla="*/ 77 w 207"/>
                  <a:gd name="T15" fmla="*/ 84 h 193"/>
                  <a:gd name="T16" fmla="*/ 73 w 207"/>
                  <a:gd name="T17" fmla="*/ 84 h 193"/>
                  <a:gd name="T18" fmla="*/ 68 w 207"/>
                  <a:gd name="T19" fmla="*/ 52 h 193"/>
                  <a:gd name="T20" fmla="*/ 4 w 207"/>
                  <a:gd name="T21" fmla="*/ 40 h 193"/>
                  <a:gd name="T22" fmla="*/ 20 w 207"/>
                  <a:gd name="T23" fmla="*/ 44 h 193"/>
                  <a:gd name="T24" fmla="*/ 28 w 207"/>
                  <a:gd name="T25" fmla="*/ 69 h 193"/>
                  <a:gd name="T26" fmla="*/ 40 w 207"/>
                  <a:gd name="T27" fmla="*/ 136 h 193"/>
                  <a:gd name="T28" fmla="*/ 40 w 207"/>
                  <a:gd name="T29" fmla="*/ 163 h 193"/>
                  <a:gd name="T30" fmla="*/ 26 w 207"/>
                  <a:gd name="T31" fmla="*/ 171 h 193"/>
                  <a:gd name="T32" fmla="*/ 29 w 207"/>
                  <a:gd name="T33" fmla="*/ 193 h 193"/>
                  <a:gd name="T34" fmla="*/ 109 w 207"/>
                  <a:gd name="T35" fmla="*/ 180 h 193"/>
                  <a:gd name="T36" fmla="*/ 105 w 207"/>
                  <a:gd name="T37" fmla="*/ 159 h 193"/>
                  <a:gd name="T38" fmla="*/ 89 w 207"/>
                  <a:gd name="T39" fmla="*/ 155 h 193"/>
                  <a:gd name="T40" fmla="*/ 81 w 207"/>
                  <a:gd name="T41" fmla="*/ 129 h 193"/>
                  <a:gd name="T42" fmla="*/ 77 w 207"/>
                  <a:gd name="T43" fmla="*/ 108 h 193"/>
                  <a:gd name="T44" fmla="*/ 93 w 207"/>
                  <a:gd name="T45" fmla="*/ 105 h 193"/>
                  <a:gd name="T46" fmla="*/ 156 w 207"/>
                  <a:gd name="T47" fmla="*/ 173 h 193"/>
                  <a:gd name="T48" fmla="*/ 207 w 207"/>
                  <a:gd name="T49" fmla="*/ 164 h 193"/>
                  <a:gd name="T50" fmla="*/ 204 w 207"/>
                  <a:gd name="T51" fmla="*/ 143 h 193"/>
                  <a:gd name="T52" fmla="*/ 188 w 207"/>
                  <a:gd name="T53" fmla="*/ 141 h 193"/>
                  <a:gd name="T54" fmla="*/ 175 w 207"/>
                  <a:gd name="T55" fmla="*/ 131 h 193"/>
                  <a:gd name="T56" fmla="*/ 135 w 207"/>
                  <a:gd name="T57" fmla="*/ 93 h 193"/>
                  <a:gd name="T58" fmla="*/ 160 w 207"/>
                  <a:gd name="T59" fmla="*/ 71 h 193"/>
                  <a:gd name="T60" fmla="*/ 164 w 207"/>
                  <a:gd name="T61" fmla="*/ 41 h 193"/>
                  <a:gd name="T62" fmla="*/ 142 w 207"/>
                  <a:gd name="T63" fmla="*/ 8 h 193"/>
                  <a:gd name="T64" fmla="*/ 91 w 207"/>
                  <a:gd name="T65" fmla="*/ 4 h 193"/>
                  <a:gd name="T66" fmla="*/ 0 w 207"/>
                  <a:gd name="T67" fmla="*/ 19 h 193"/>
                  <a:gd name="T68" fmla="*/ 4 w 207"/>
                  <a:gd name="T69" fmla="*/ 4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7" h="193">
                    <a:moveTo>
                      <a:pt x="68" y="52"/>
                    </a:moveTo>
                    <a:cubicBezTo>
                      <a:pt x="66" y="43"/>
                      <a:pt x="67" y="37"/>
                      <a:pt x="69" y="34"/>
                    </a:cubicBezTo>
                    <a:cubicBezTo>
                      <a:pt x="71" y="31"/>
                      <a:pt x="76" y="28"/>
                      <a:pt x="83" y="27"/>
                    </a:cubicBezTo>
                    <a:cubicBezTo>
                      <a:pt x="94" y="26"/>
                      <a:pt x="103" y="26"/>
                      <a:pt x="110" y="30"/>
                    </a:cubicBezTo>
                    <a:cubicBezTo>
                      <a:pt x="117" y="34"/>
                      <a:pt x="121" y="40"/>
                      <a:pt x="122" y="48"/>
                    </a:cubicBezTo>
                    <a:cubicBezTo>
                      <a:pt x="124" y="57"/>
                      <a:pt x="121" y="65"/>
                      <a:pt x="115" y="71"/>
                    </a:cubicBezTo>
                    <a:cubicBezTo>
                      <a:pt x="108" y="76"/>
                      <a:pt x="97" y="81"/>
                      <a:pt x="82" y="83"/>
                    </a:cubicBezTo>
                    <a:cubicBezTo>
                      <a:pt x="80" y="83"/>
                      <a:pt x="78" y="84"/>
                      <a:pt x="77" y="84"/>
                    </a:cubicBezTo>
                    <a:cubicBezTo>
                      <a:pt x="76" y="84"/>
                      <a:pt x="74" y="84"/>
                      <a:pt x="73" y="84"/>
                    </a:cubicBezTo>
                    <a:lnTo>
                      <a:pt x="68" y="52"/>
                    </a:lnTo>
                    <a:close/>
                    <a:moveTo>
                      <a:pt x="4" y="40"/>
                    </a:moveTo>
                    <a:cubicBezTo>
                      <a:pt x="11" y="39"/>
                      <a:pt x="17" y="40"/>
                      <a:pt x="20" y="44"/>
                    </a:cubicBezTo>
                    <a:cubicBezTo>
                      <a:pt x="23" y="47"/>
                      <a:pt x="26" y="55"/>
                      <a:pt x="28" y="69"/>
                    </a:cubicBezTo>
                    <a:cubicBezTo>
                      <a:pt x="40" y="136"/>
                      <a:pt x="40" y="136"/>
                      <a:pt x="40" y="136"/>
                    </a:cubicBezTo>
                    <a:cubicBezTo>
                      <a:pt x="42" y="150"/>
                      <a:pt x="42" y="159"/>
                      <a:pt x="40" y="163"/>
                    </a:cubicBezTo>
                    <a:cubicBezTo>
                      <a:pt x="38" y="167"/>
                      <a:pt x="33" y="170"/>
                      <a:pt x="26" y="171"/>
                    </a:cubicBezTo>
                    <a:cubicBezTo>
                      <a:pt x="29" y="193"/>
                      <a:pt x="29" y="193"/>
                      <a:pt x="29" y="193"/>
                    </a:cubicBezTo>
                    <a:cubicBezTo>
                      <a:pt x="109" y="180"/>
                      <a:pt x="109" y="180"/>
                      <a:pt x="109" y="180"/>
                    </a:cubicBezTo>
                    <a:cubicBezTo>
                      <a:pt x="105" y="159"/>
                      <a:pt x="105" y="159"/>
                      <a:pt x="105" y="159"/>
                    </a:cubicBezTo>
                    <a:cubicBezTo>
                      <a:pt x="98" y="160"/>
                      <a:pt x="92" y="158"/>
                      <a:pt x="89" y="155"/>
                    </a:cubicBezTo>
                    <a:cubicBezTo>
                      <a:pt x="86" y="152"/>
                      <a:pt x="83" y="143"/>
                      <a:pt x="81" y="129"/>
                    </a:cubicBezTo>
                    <a:cubicBezTo>
                      <a:pt x="77" y="108"/>
                      <a:pt x="77" y="108"/>
                      <a:pt x="77" y="108"/>
                    </a:cubicBezTo>
                    <a:cubicBezTo>
                      <a:pt x="93" y="105"/>
                      <a:pt x="93" y="105"/>
                      <a:pt x="93" y="105"/>
                    </a:cubicBezTo>
                    <a:cubicBezTo>
                      <a:pt x="156" y="173"/>
                      <a:pt x="156" y="173"/>
                      <a:pt x="156" y="173"/>
                    </a:cubicBezTo>
                    <a:cubicBezTo>
                      <a:pt x="207" y="164"/>
                      <a:pt x="207" y="164"/>
                      <a:pt x="207" y="164"/>
                    </a:cubicBezTo>
                    <a:cubicBezTo>
                      <a:pt x="204" y="143"/>
                      <a:pt x="204" y="143"/>
                      <a:pt x="204" y="143"/>
                    </a:cubicBezTo>
                    <a:cubicBezTo>
                      <a:pt x="198" y="143"/>
                      <a:pt x="193" y="143"/>
                      <a:pt x="188" y="141"/>
                    </a:cubicBezTo>
                    <a:cubicBezTo>
                      <a:pt x="184" y="139"/>
                      <a:pt x="179" y="136"/>
                      <a:pt x="175" y="131"/>
                    </a:cubicBezTo>
                    <a:cubicBezTo>
                      <a:pt x="135" y="93"/>
                      <a:pt x="135" y="93"/>
                      <a:pt x="135" y="93"/>
                    </a:cubicBezTo>
                    <a:cubicBezTo>
                      <a:pt x="147" y="87"/>
                      <a:pt x="155" y="80"/>
                      <a:pt x="160" y="71"/>
                    </a:cubicBezTo>
                    <a:cubicBezTo>
                      <a:pt x="165" y="63"/>
                      <a:pt x="166" y="53"/>
                      <a:pt x="164" y="41"/>
                    </a:cubicBezTo>
                    <a:cubicBezTo>
                      <a:pt x="162" y="25"/>
                      <a:pt x="154" y="14"/>
                      <a:pt x="142" y="8"/>
                    </a:cubicBezTo>
                    <a:cubicBezTo>
                      <a:pt x="130" y="2"/>
                      <a:pt x="113" y="0"/>
                      <a:pt x="91" y="4"/>
                    </a:cubicBezTo>
                    <a:cubicBezTo>
                      <a:pt x="0" y="19"/>
                      <a:pt x="0" y="19"/>
                      <a:pt x="0" y="19"/>
                    </a:cubicBezTo>
                    <a:lnTo>
                      <a:pt x="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71" name="Freeform 26"/>
              <p:cNvSpPr>
                <a:spLocks noEditPoints="1"/>
              </p:cNvSpPr>
              <p:nvPr/>
            </p:nvSpPr>
            <p:spPr bwMode="auto">
              <a:xfrm>
                <a:off x="3665179" y="1221627"/>
                <a:ext cx="52450" cy="62372"/>
              </a:xfrm>
              <a:custGeom>
                <a:avLst/>
                <a:gdLst>
                  <a:gd name="T0" fmla="*/ 68 w 172"/>
                  <a:gd name="T1" fmla="*/ 90 h 204"/>
                  <a:gd name="T2" fmla="*/ 38 w 172"/>
                  <a:gd name="T3" fmla="*/ 101 h 204"/>
                  <a:gd name="T4" fmla="*/ 35 w 172"/>
                  <a:gd name="T5" fmla="*/ 48 h 204"/>
                  <a:gd name="T6" fmla="*/ 68 w 172"/>
                  <a:gd name="T7" fmla="*/ 90 h 204"/>
                  <a:gd name="T8" fmla="*/ 14 w 172"/>
                  <a:gd name="T9" fmla="*/ 146 h 204"/>
                  <a:gd name="T10" fmla="*/ 14 w 172"/>
                  <a:gd name="T11" fmla="*/ 149 h 204"/>
                  <a:gd name="T12" fmla="*/ 0 w 172"/>
                  <a:gd name="T13" fmla="*/ 184 h 204"/>
                  <a:gd name="T14" fmla="*/ 8 w 172"/>
                  <a:gd name="T15" fmla="*/ 204 h 204"/>
                  <a:gd name="T16" fmla="*/ 70 w 172"/>
                  <a:gd name="T17" fmla="*/ 180 h 204"/>
                  <a:gd name="T18" fmla="*/ 63 w 172"/>
                  <a:gd name="T19" fmla="*/ 160 h 204"/>
                  <a:gd name="T20" fmla="*/ 48 w 172"/>
                  <a:gd name="T21" fmla="*/ 163 h 204"/>
                  <a:gd name="T22" fmla="*/ 41 w 172"/>
                  <a:gd name="T23" fmla="*/ 155 h 204"/>
                  <a:gd name="T24" fmla="*/ 41 w 172"/>
                  <a:gd name="T25" fmla="*/ 153 h 204"/>
                  <a:gd name="T26" fmla="*/ 40 w 172"/>
                  <a:gd name="T27" fmla="*/ 150 h 204"/>
                  <a:gd name="T28" fmla="*/ 38 w 172"/>
                  <a:gd name="T29" fmla="*/ 125 h 204"/>
                  <a:gd name="T30" fmla="*/ 84 w 172"/>
                  <a:gd name="T31" fmla="*/ 107 h 204"/>
                  <a:gd name="T32" fmla="*/ 100 w 172"/>
                  <a:gd name="T33" fmla="*/ 127 h 204"/>
                  <a:gd name="T34" fmla="*/ 102 w 172"/>
                  <a:gd name="T35" fmla="*/ 130 h 204"/>
                  <a:gd name="T36" fmla="*/ 104 w 172"/>
                  <a:gd name="T37" fmla="*/ 134 h 204"/>
                  <a:gd name="T38" fmla="*/ 104 w 172"/>
                  <a:gd name="T39" fmla="*/ 142 h 204"/>
                  <a:gd name="T40" fmla="*/ 94 w 172"/>
                  <a:gd name="T41" fmla="*/ 149 h 204"/>
                  <a:gd name="T42" fmla="*/ 92 w 172"/>
                  <a:gd name="T43" fmla="*/ 149 h 204"/>
                  <a:gd name="T44" fmla="*/ 99 w 172"/>
                  <a:gd name="T45" fmla="*/ 169 h 204"/>
                  <a:gd name="T46" fmla="*/ 172 w 172"/>
                  <a:gd name="T47" fmla="*/ 141 h 204"/>
                  <a:gd name="T48" fmla="*/ 164 w 172"/>
                  <a:gd name="T49" fmla="*/ 121 h 204"/>
                  <a:gd name="T50" fmla="*/ 136 w 172"/>
                  <a:gd name="T51" fmla="*/ 107 h 204"/>
                  <a:gd name="T52" fmla="*/ 135 w 172"/>
                  <a:gd name="T53" fmla="*/ 106 h 204"/>
                  <a:gd name="T54" fmla="*/ 46 w 172"/>
                  <a:gd name="T55" fmla="*/ 0 h 204"/>
                  <a:gd name="T56" fmla="*/ 11 w 172"/>
                  <a:gd name="T57" fmla="*/ 13 h 204"/>
                  <a:gd name="T58" fmla="*/ 14 w 172"/>
                  <a:gd name="T59" fmla="*/ 14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2" h="204">
                    <a:moveTo>
                      <a:pt x="68" y="90"/>
                    </a:moveTo>
                    <a:cubicBezTo>
                      <a:pt x="38" y="101"/>
                      <a:pt x="38" y="101"/>
                      <a:pt x="38" y="101"/>
                    </a:cubicBezTo>
                    <a:cubicBezTo>
                      <a:pt x="35" y="48"/>
                      <a:pt x="35" y="48"/>
                      <a:pt x="35" y="48"/>
                    </a:cubicBezTo>
                    <a:lnTo>
                      <a:pt x="68" y="90"/>
                    </a:lnTo>
                    <a:close/>
                    <a:moveTo>
                      <a:pt x="14" y="146"/>
                    </a:moveTo>
                    <a:cubicBezTo>
                      <a:pt x="14" y="147"/>
                      <a:pt x="14" y="148"/>
                      <a:pt x="14" y="149"/>
                    </a:cubicBezTo>
                    <a:cubicBezTo>
                      <a:pt x="14" y="167"/>
                      <a:pt x="10" y="178"/>
                      <a:pt x="0" y="184"/>
                    </a:cubicBezTo>
                    <a:cubicBezTo>
                      <a:pt x="8" y="204"/>
                      <a:pt x="8" y="204"/>
                      <a:pt x="8" y="204"/>
                    </a:cubicBezTo>
                    <a:cubicBezTo>
                      <a:pt x="70" y="180"/>
                      <a:pt x="70" y="180"/>
                      <a:pt x="70" y="180"/>
                    </a:cubicBezTo>
                    <a:cubicBezTo>
                      <a:pt x="63" y="160"/>
                      <a:pt x="63" y="160"/>
                      <a:pt x="63" y="160"/>
                    </a:cubicBezTo>
                    <a:cubicBezTo>
                      <a:pt x="56" y="162"/>
                      <a:pt x="52" y="163"/>
                      <a:pt x="48" y="163"/>
                    </a:cubicBezTo>
                    <a:cubicBezTo>
                      <a:pt x="45" y="162"/>
                      <a:pt x="43" y="159"/>
                      <a:pt x="41" y="155"/>
                    </a:cubicBezTo>
                    <a:cubicBezTo>
                      <a:pt x="41" y="154"/>
                      <a:pt x="41" y="153"/>
                      <a:pt x="41" y="153"/>
                    </a:cubicBezTo>
                    <a:cubicBezTo>
                      <a:pt x="40" y="152"/>
                      <a:pt x="40" y="151"/>
                      <a:pt x="40" y="150"/>
                    </a:cubicBezTo>
                    <a:cubicBezTo>
                      <a:pt x="38" y="125"/>
                      <a:pt x="38" y="125"/>
                      <a:pt x="38" y="125"/>
                    </a:cubicBezTo>
                    <a:cubicBezTo>
                      <a:pt x="84" y="107"/>
                      <a:pt x="84" y="107"/>
                      <a:pt x="84" y="107"/>
                    </a:cubicBezTo>
                    <a:cubicBezTo>
                      <a:pt x="100" y="127"/>
                      <a:pt x="100" y="127"/>
                      <a:pt x="100" y="127"/>
                    </a:cubicBezTo>
                    <a:cubicBezTo>
                      <a:pt x="101" y="128"/>
                      <a:pt x="102" y="129"/>
                      <a:pt x="102" y="130"/>
                    </a:cubicBezTo>
                    <a:cubicBezTo>
                      <a:pt x="103" y="131"/>
                      <a:pt x="104" y="132"/>
                      <a:pt x="104" y="134"/>
                    </a:cubicBezTo>
                    <a:cubicBezTo>
                      <a:pt x="105" y="137"/>
                      <a:pt x="105" y="140"/>
                      <a:pt x="104" y="142"/>
                    </a:cubicBezTo>
                    <a:cubicBezTo>
                      <a:pt x="102" y="144"/>
                      <a:pt x="99" y="147"/>
                      <a:pt x="94" y="149"/>
                    </a:cubicBezTo>
                    <a:cubicBezTo>
                      <a:pt x="92" y="149"/>
                      <a:pt x="92" y="149"/>
                      <a:pt x="92" y="149"/>
                    </a:cubicBezTo>
                    <a:cubicBezTo>
                      <a:pt x="99" y="169"/>
                      <a:pt x="99" y="169"/>
                      <a:pt x="99" y="169"/>
                    </a:cubicBezTo>
                    <a:cubicBezTo>
                      <a:pt x="172" y="141"/>
                      <a:pt x="172" y="141"/>
                      <a:pt x="172" y="141"/>
                    </a:cubicBezTo>
                    <a:cubicBezTo>
                      <a:pt x="164" y="121"/>
                      <a:pt x="164" y="121"/>
                      <a:pt x="164" y="121"/>
                    </a:cubicBezTo>
                    <a:cubicBezTo>
                      <a:pt x="155" y="123"/>
                      <a:pt x="146" y="119"/>
                      <a:pt x="136" y="107"/>
                    </a:cubicBezTo>
                    <a:cubicBezTo>
                      <a:pt x="135" y="106"/>
                      <a:pt x="135" y="106"/>
                      <a:pt x="135" y="106"/>
                    </a:cubicBezTo>
                    <a:cubicBezTo>
                      <a:pt x="46" y="0"/>
                      <a:pt x="46" y="0"/>
                      <a:pt x="46" y="0"/>
                    </a:cubicBezTo>
                    <a:cubicBezTo>
                      <a:pt x="11" y="13"/>
                      <a:pt x="11" y="13"/>
                      <a:pt x="11" y="13"/>
                    </a:cubicBezTo>
                    <a:lnTo>
                      <a:pt x="1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72" name="Freeform 27"/>
              <p:cNvSpPr>
                <a:spLocks/>
              </p:cNvSpPr>
              <p:nvPr/>
            </p:nvSpPr>
            <p:spPr bwMode="auto">
              <a:xfrm>
                <a:off x="3694948" y="1198237"/>
                <a:ext cx="54576" cy="62372"/>
              </a:xfrm>
              <a:custGeom>
                <a:avLst/>
                <a:gdLst>
                  <a:gd name="T0" fmla="*/ 0 w 178"/>
                  <a:gd name="T1" fmla="*/ 61 h 205"/>
                  <a:gd name="T2" fmla="*/ 118 w 178"/>
                  <a:gd name="T3" fmla="*/ 0 h 205"/>
                  <a:gd name="T4" fmla="*/ 160 w 178"/>
                  <a:gd name="T5" fmla="*/ 39 h 205"/>
                  <a:gd name="T6" fmla="*/ 149 w 178"/>
                  <a:gd name="T7" fmla="*/ 52 h 205"/>
                  <a:gd name="T8" fmla="*/ 118 w 178"/>
                  <a:gd name="T9" fmla="*/ 36 h 205"/>
                  <a:gd name="T10" fmla="*/ 91 w 178"/>
                  <a:gd name="T11" fmla="*/ 41 h 205"/>
                  <a:gd name="T12" fmla="*/ 89 w 178"/>
                  <a:gd name="T13" fmla="*/ 42 h 205"/>
                  <a:gd name="T14" fmla="*/ 135 w 178"/>
                  <a:gd name="T15" fmla="*/ 129 h 205"/>
                  <a:gd name="T16" fmla="*/ 151 w 178"/>
                  <a:gd name="T17" fmla="*/ 151 h 205"/>
                  <a:gd name="T18" fmla="*/ 168 w 178"/>
                  <a:gd name="T19" fmla="*/ 149 h 205"/>
                  <a:gd name="T20" fmla="*/ 178 w 178"/>
                  <a:gd name="T21" fmla="*/ 168 h 205"/>
                  <a:gd name="T22" fmla="*/ 107 w 178"/>
                  <a:gd name="T23" fmla="*/ 205 h 205"/>
                  <a:gd name="T24" fmla="*/ 97 w 178"/>
                  <a:gd name="T25" fmla="*/ 186 h 205"/>
                  <a:gd name="T26" fmla="*/ 107 w 178"/>
                  <a:gd name="T27" fmla="*/ 174 h 205"/>
                  <a:gd name="T28" fmla="*/ 98 w 178"/>
                  <a:gd name="T29" fmla="*/ 149 h 205"/>
                  <a:gd name="T30" fmla="*/ 52 w 178"/>
                  <a:gd name="T31" fmla="*/ 61 h 205"/>
                  <a:gd name="T32" fmla="*/ 50 w 178"/>
                  <a:gd name="T33" fmla="*/ 62 h 205"/>
                  <a:gd name="T34" fmla="*/ 30 w 178"/>
                  <a:gd name="T35" fmla="*/ 82 h 205"/>
                  <a:gd name="T36" fmla="*/ 26 w 178"/>
                  <a:gd name="T37" fmla="*/ 116 h 205"/>
                  <a:gd name="T38" fmla="*/ 10 w 178"/>
                  <a:gd name="T39" fmla="*/ 117 h 205"/>
                  <a:gd name="T40" fmla="*/ 0 w 178"/>
                  <a:gd name="T41" fmla="*/ 6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8" h="205">
                    <a:moveTo>
                      <a:pt x="0" y="61"/>
                    </a:moveTo>
                    <a:cubicBezTo>
                      <a:pt x="118" y="0"/>
                      <a:pt x="118" y="0"/>
                      <a:pt x="118" y="0"/>
                    </a:cubicBezTo>
                    <a:cubicBezTo>
                      <a:pt x="160" y="39"/>
                      <a:pt x="160" y="39"/>
                      <a:pt x="160" y="39"/>
                    </a:cubicBezTo>
                    <a:cubicBezTo>
                      <a:pt x="149" y="52"/>
                      <a:pt x="149" y="52"/>
                      <a:pt x="149" y="52"/>
                    </a:cubicBezTo>
                    <a:cubicBezTo>
                      <a:pt x="137" y="43"/>
                      <a:pt x="127" y="38"/>
                      <a:pt x="118" y="36"/>
                    </a:cubicBezTo>
                    <a:cubicBezTo>
                      <a:pt x="109" y="34"/>
                      <a:pt x="100" y="36"/>
                      <a:pt x="91" y="41"/>
                    </a:cubicBezTo>
                    <a:cubicBezTo>
                      <a:pt x="89" y="42"/>
                      <a:pt x="89" y="42"/>
                      <a:pt x="89" y="42"/>
                    </a:cubicBezTo>
                    <a:cubicBezTo>
                      <a:pt x="135" y="129"/>
                      <a:pt x="135" y="129"/>
                      <a:pt x="135" y="129"/>
                    </a:cubicBezTo>
                    <a:cubicBezTo>
                      <a:pt x="142" y="141"/>
                      <a:pt x="147" y="149"/>
                      <a:pt x="151" y="151"/>
                    </a:cubicBezTo>
                    <a:cubicBezTo>
                      <a:pt x="155" y="153"/>
                      <a:pt x="161" y="152"/>
                      <a:pt x="168" y="149"/>
                    </a:cubicBezTo>
                    <a:cubicBezTo>
                      <a:pt x="178" y="168"/>
                      <a:pt x="178" y="168"/>
                      <a:pt x="178" y="168"/>
                    </a:cubicBezTo>
                    <a:cubicBezTo>
                      <a:pt x="107" y="205"/>
                      <a:pt x="107" y="205"/>
                      <a:pt x="107" y="205"/>
                    </a:cubicBezTo>
                    <a:cubicBezTo>
                      <a:pt x="97" y="186"/>
                      <a:pt x="97" y="186"/>
                      <a:pt x="97" y="186"/>
                    </a:cubicBezTo>
                    <a:cubicBezTo>
                      <a:pt x="103" y="182"/>
                      <a:pt x="107" y="178"/>
                      <a:pt x="107" y="174"/>
                    </a:cubicBezTo>
                    <a:cubicBezTo>
                      <a:pt x="108" y="169"/>
                      <a:pt x="105" y="161"/>
                      <a:pt x="98" y="149"/>
                    </a:cubicBezTo>
                    <a:cubicBezTo>
                      <a:pt x="52" y="61"/>
                      <a:pt x="52" y="61"/>
                      <a:pt x="52" y="61"/>
                    </a:cubicBezTo>
                    <a:cubicBezTo>
                      <a:pt x="50" y="62"/>
                      <a:pt x="50" y="62"/>
                      <a:pt x="50" y="62"/>
                    </a:cubicBezTo>
                    <a:cubicBezTo>
                      <a:pt x="40" y="67"/>
                      <a:pt x="34" y="74"/>
                      <a:pt x="30" y="82"/>
                    </a:cubicBezTo>
                    <a:cubicBezTo>
                      <a:pt x="27" y="90"/>
                      <a:pt x="25" y="101"/>
                      <a:pt x="26" y="116"/>
                    </a:cubicBezTo>
                    <a:cubicBezTo>
                      <a:pt x="10" y="117"/>
                      <a:pt x="10" y="117"/>
                      <a:pt x="10" y="117"/>
                    </a:cubicBezTo>
                    <a:lnTo>
                      <a:pt x="0"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73" name="Freeform 28"/>
              <p:cNvSpPr>
                <a:spLocks/>
              </p:cNvSpPr>
              <p:nvPr/>
            </p:nvSpPr>
            <p:spPr bwMode="auto">
              <a:xfrm>
                <a:off x="3736766" y="1180518"/>
                <a:ext cx="51741" cy="58120"/>
              </a:xfrm>
              <a:custGeom>
                <a:avLst/>
                <a:gdLst>
                  <a:gd name="T0" fmla="*/ 0 w 169"/>
                  <a:gd name="T1" fmla="*/ 46 h 192"/>
                  <a:gd name="T2" fmla="*/ 68 w 169"/>
                  <a:gd name="T3" fmla="*/ 0 h 192"/>
                  <a:gd name="T4" fmla="*/ 80 w 169"/>
                  <a:gd name="T5" fmla="*/ 18 h 192"/>
                  <a:gd name="T6" fmla="*/ 71 w 169"/>
                  <a:gd name="T7" fmla="*/ 32 h 192"/>
                  <a:gd name="T8" fmla="*/ 82 w 169"/>
                  <a:gd name="T9" fmla="*/ 56 h 192"/>
                  <a:gd name="T10" fmla="*/ 121 w 169"/>
                  <a:gd name="T11" fmla="*/ 112 h 192"/>
                  <a:gd name="T12" fmla="*/ 140 w 169"/>
                  <a:gd name="T13" fmla="*/ 132 h 192"/>
                  <a:gd name="T14" fmla="*/ 156 w 169"/>
                  <a:gd name="T15" fmla="*/ 128 h 192"/>
                  <a:gd name="T16" fmla="*/ 169 w 169"/>
                  <a:gd name="T17" fmla="*/ 146 h 192"/>
                  <a:gd name="T18" fmla="*/ 101 w 169"/>
                  <a:gd name="T19" fmla="*/ 192 h 192"/>
                  <a:gd name="T20" fmla="*/ 89 w 169"/>
                  <a:gd name="T21" fmla="*/ 174 h 192"/>
                  <a:gd name="T22" fmla="*/ 99 w 169"/>
                  <a:gd name="T23" fmla="*/ 160 h 192"/>
                  <a:gd name="T24" fmla="*/ 87 w 169"/>
                  <a:gd name="T25" fmla="*/ 136 h 192"/>
                  <a:gd name="T26" fmla="*/ 48 w 169"/>
                  <a:gd name="T27" fmla="*/ 80 h 192"/>
                  <a:gd name="T28" fmla="*/ 29 w 169"/>
                  <a:gd name="T29" fmla="*/ 60 h 192"/>
                  <a:gd name="T30" fmla="*/ 13 w 169"/>
                  <a:gd name="T31" fmla="*/ 64 h 192"/>
                  <a:gd name="T32" fmla="*/ 0 w 169"/>
                  <a:gd name="T33" fmla="*/ 4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192">
                    <a:moveTo>
                      <a:pt x="0" y="46"/>
                    </a:moveTo>
                    <a:cubicBezTo>
                      <a:pt x="68" y="0"/>
                      <a:pt x="68" y="0"/>
                      <a:pt x="68" y="0"/>
                    </a:cubicBezTo>
                    <a:cubicBezTo>
                      <a:pt x="80" y="18"/>
                      <a:pt x="80" y="18"/>
                      <a:pt x="80" y="18"/>
                    </a:cubicBezTo>
                    <a:cubicBezTo>
                      <a:pt x="74" y="23"/>
                      <a:pt x="71" y="28"/>
                      <a:pt x="71" y="32"/>
                    </a:cubicBezTo>
                    <a:cubicBezTo>
                      <a:pt x="71" y="37"/>
                      <a:pt x="75" y="45"/>
                      <a:pt x="82" y="56"/>
                    </a:cubicBezTo>
                    <a:cubicBezTo>
                      <a:pt x="121" y="112"/>
                      <a:pt x="121" y="112"/>
                      <a:pt x="121" y="112"/>
                    </a:cubicBezTo>
                    <a:cubicBezTo>
                      <a:pt x="129" y="124"/>
                      <a:pt x="135" y="130"/>
                      <a:pt x="140" y="132"/>
                    </a:cubicBezTo>
                    <a:cubicBezTo>
                      <a:pt x="144" y="133"/>
                      <a:pt x="150" y="132"/>
                      <a:pt x="156" y="128"/>
                    </a:cubicBezTo>
                    <a:cubicBezTo>
                      <a:pt x="169" y="146"/>
                      <a:pt x="169" y="146"/>
                      <a:pt x="169" y="146"/>
                    </a:cubicBezTo>
                    <a:cubicBezTo>
                      <a:pt x="101" y="192"/>
                      <a:pt x="101" y="192"/>
                      <a:pt x="101" y="192"/>
                    </a:cubicBezTo>
                    <a:cubicBezTo>
                      <a:pt x="89" y="174"/>
                      <a:pt x="89" y="174"/>
                      <a:pt x="89" y="174"/>
                    </a:cubicBezTo>
                    <a:cubicBezTo>
                      <a:pt x="95" y="169"/>
                      <a:pt x="98" y="165"/>
                      <a:pt x="99" y="160"/>
                    </a:cubicBezTo>
                    <a:cubicBezTo>
                      <a:pt x="99" y="155"/>
                      <a:pt x="95" y="147"/>
                      <a:pt x="87" y="136"/>
                    </a:cubicBezTo>
                    <a:cubicBezTo>
                      <a:pt x="48" y="80"/>
                      <a:pt x="48" y="80"/>
                      <a:pt x="48" y="80"/>
                    </a:cubicBezTo>
                    <a:cubicBezTo>
                      <a:pt x="40" y="68"/>
                      <a:pt x="34" y="62"/>
                      <a:pt x="29" y="60"/>
                    </a:cubicBezTo>
                    <a:cubicBezTo>
                      <a:pt x="25" y="59"/>
                      <a:pt x="19" y="60"/>
                      <a:pt x="13" y="64"/>
                    </a:cubicBezTo>
                    <a:lnTo>
                      <a:pt x="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74" name="Freeform 29"/>
              <p:cNvSpPr>
                <a:spLocks noEditPoints="1"/>
              </p:cNvSpPr>
              <p:nvPr/>
            </p:nvSpPr>
            <p:spPr bwMode="auto">
              <a:xfrm>
                <a:off x="3767243" y="1156419"/>
                <a:ext cx="56702" cy="58120"/>
              </a:xfrm>
              <a:custGeom>
                <a:avLst/>
                <a:gdLst>
                  <a:gd name="T0" fmla="*/ 87 w 186"/>
                  <a:gd name="T1" fmla="*/ 35 h 190"/>
                  <a:gd name="T2" fmla="*/ 127 w 186"/>
                  <a:gd name="T3" fmla="*/ 70 h 190"/>
                  <a:gd name="T4" fmla="*/ 149 w 186"/>
                  <a:gd name="T5" fmla="*/ 118 h 190"/>
                  <a:gd name="T6" fmla="*/ 135 w 186"/>
                  <a:gd name="T7" fmla="*/ 151 h 190"/>
                  <a:gd name="T8" fmla="*/ 99 w 186"/>
                  <a:gd name="T9" fmla="*/ 154 h 190"/>
                  <a:gd name="T10" fmla="*/ 59 w 186"/>
                  <a:gd name="T11" fmla="*/ 120 h 190"/>
                  <a:gd name="T12" fmla="*/ 37 w 186"/>
                  <a:gd name="T13" fmla="*/ 72 h 190"/>
                  <a:gd name="T14" fmla="*/ 51 w 186"/>
                  <a:gd name="T15" fmla="*/ 39 h 190"/>
                  <a:gd name="T16" fmla="*/ 87 w 186"/>
                  <a:gd name="T17" fmla="*/ 35 h 190"/>
                  <a:gd name="T18" fmla="*/ 2 w 186"/>
                  <a:gd name="T19" fmla="*/ 79 h 190"/>
                  <a:gd name="T20" fmla="*/ 23 w 186"/>
                  <a:gd name="T21" fmla="*/ 146 h 190"/>
                  <a:gd name="T22" fmla="*/ 83 w 186"/>
                  <a:gd name="T23" fmla="*/ 186 h 190"/>
                  <a:gd name="T24" fmla="*/ 149 w 186"/>
                  <a:gd name="T25" fmla="*/ 169 h 190"/>
                  <a:gd name="T26" fmla="*/ 184 w 186"/>
                  <a:gd name="T27" fmla="*/ 111 h 190"/>
                  <a:gd name="T28" fmla="*/ 163 w 186"/>
                  <a:gd name="T29" fmla="*/ 44 h 190"/>
                  <a:gd name="T30" fmla="*/ 103 w 186"/>
                  <a:gd name="T31" fmla="*/ 4 h 190"/>
                  <a:gd name="T32" fmla="*/ 37 w 186"/>
                  <a:gd name="T33" fmla="*/ 21 h 190"/>
                  <a:gd name="T34" fmla="*/ 2 w 186"/>
                  <a:gd name="T35" fmla="*/ 7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190">
                    <a:moveTo>
                      <a:pt x="87" y="35"/>
                    </a:moveTo>
                    <a:cubicBezTo>
                      <a:pt x="100" y="41"/>
                      <a:pt x="113" y="52"/>
                      <a:pt x="127" y="70"/>
                    </a:cubicBezTo>
                    <a:cubicBezTo>
                      <a:pt x="140" y="88"/>
                      <a:pt x="147" y="104"/>
                      <a:pt x="149" y="118"/>
                    </a:cubicBezTo>
                    <a:cubicBezTo>
                      <a:pt x="150" y="132"/>
                      <a:pt x="146" y="143"/>
                      <a:pt x="135" y="151"/>
                    </a:cubicBezTo>
                    <a:cubicBezTo>
                      <a:pt x="125" y="159"/>
                      <a:pt x="112" y="160"/>
                      <a:pt x="99" y="154"/>
                    </a:cubicBezTo>
                    <a:cubicBezTo>
                      <a:pt x="86" y="149"/>
                      <a:pt x="73" y="138"/>
                      <a:pt x="59" y="120"/>
                    </a:cubicBezTo>
                    <a:cubicBezTo>
                      <a:pt x="46" y="102"/>
                      <a:pt x="38" y="86"/>
                      <a:pt x="37" y="72"/>
                    </a:cubicBezTo>
                    <a:cubicBezTo>
                      <a:pt x="35" y="58"/>
                      <a:pt x="40" y="47"/>
                      <a:pt x="51" y="39"/>
                    </a:cubicBezTo>
                    <a:cubicBezTo>
                      <a:pt x="61" y="31"/>
                      <a:pt x="73" y="30"/>
                      <a:pt x="87" y="35"/>
                    </a:cubicBezTo>
                    <a:close/>
                    <a:moveTo>
                      <a:pt x="2" y="79"/>
                    </a:moveTo>
                    <a:cubicBezTo>
                      <a:pt x="0" y="102"/>
                      <a:pt x="7" y="124"/>
                      <a:pt x="23" y="146"/>
                    </a:cubicBezTo>
                    <a:cubicBezTo>
                      <a:pt x="40" y="169"/>
                      <a:pt x="60" y="182"/>
                      <a:pt x="83" y="186"/>
                    </a:cubicBezTo>
                    <a:cubicBezTo>
                      <a:pt x="106" y="190"/>
                      <a:pt x="128" y="184"/>
                      <a:pt x="149" y="169"/>
                    </a:cubicBezTo>
                    <a:cubicBezTo>
                      <a:pt x="170" y="154"/>
                      <a:pt x="181" y="135"/>
                      <a:pt x="184" y="111"/>
                    </a:cubicBezTo>
                    <a:cubicBezTo>
                      <a:pt x="186" y="89"/>
                      <a:pt x="179" y="66"/>
                      <a:pt x="163" y="44"/>
                    </a:cubicBezTo>
                    <a:cubicBezTo>
                      <a:pt x="146" y="22"/>
                      <a:pt x="126" y="8"/>
                      <a:pt x="103" y="4"/>
                    </a:cubicBezTo>
                    <a:cubicBezTo>
                      <a:pt x="80" y="0"/>
                      <a:pt x="58" y="6"/>
                      <a:pt x="37" y="21"/>
                    </a:cubicBezTo>
                    <a:cubicBezTo>
                      <a:pt x="16" y="36"/>
                      <a:pt x="5" y="56"/>
                      <a:pt x="2"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75" name="Freeform 30"/>
              <p:cNvSpPr>
                <a:spLocks noEditPoints="1"/>
              </p:cNvSpPr>
              <p:nvPr/>
            </p:nvSpPr>
            <p:spPr bwMode="auto">
              <a:xfrm>
                <a:off x="3848044" y="1055773"/>
                <a:ext cx="58120" cy="55285"/>
              </a:xfrm>
              <a:custGeom>
                <a:avLst/>
                <a:gdLst>
                  <a:gd name="T0" fmla="*/ 62 w 193"/>
                  <a:gd name="T1" fmla="*/ 42 h 184"/>
                  <a:gd name="T2" fmla="*/ 114 w 193"/>
                  <a:gd name="T3" fmla="*/ 54 h 184"/>
                  <a:gd name="T4" fmla="*/ 156 w 193"/>
                  <a:gd name="T5" fmla="*/ 86 h 184"/>
                  <a:gd name="T6" fmla="*/ 160 w 193"/>
                  <a:gd name="T7" fmla="*/ 122 h 184"/>
                  <a:gd name="T8" fmla="*/ 130 w 193"/>
                  <a:gd name="T9" fmla="*/ 142 h 184"/>
                  <a:gd name="T10" fmla="*/ 78 w 193"/>
                  <a:gd name="T11" fmla="*/ 130 h 184"/>
                  <a:gd name="T12" fmla="*/ 36 w 193"/>
                  <a:gd name="T13" fmla="*/ 98 h 184"/>
                  <a:gd name="T14" fmla="*/ 32 w 193"/>
                  <a:gd name="T15" fmla="*/ 62 h 184"/>
                  <a:gd name="T16" fmla="*/ 62 w 193"/>
                  <a:gd name="T17" fmla="*/ 42 h 184"/>
                  <a:gd name="T18" fmla="*/ 8 w 193"/>
                  <a:gd name="T19" fmla="*/ 120 h 184"/>
                  <a:gd name="T20" fmla="*/ 59 w 193"/>
                  <a:gd name="T21" fmla="*/ 170 h 184"/>
                  <a:gd name="T22" fmla="*/ 130 w 193"/>
                  <a:gd name="T23" fmla="*/ 177 h 184"/>
                  <a:gd name="T24" fmla="*/ 180 w 193"/>
                  <a:gd name="T25" fmla="*/ 132 h 184"/>
                  <a:gd name="T26" fmla="*/ 184 w 193"/>
                  <a:gd name="T27" fmla="*/ 65 h 184"/>
                  <a:gd name="T28" fmla="*/ 133 w 193"/>
                  <a:gd name="T29" fmla="*/ 14 h 184"/>
                  <a:gd name="T30" fmla="*/ 62 w 193"/>
                  <a:gd name="T31" fmla="*/ 7 h 184"/>
                  <a:gd name="T32" fmla="*/ 12 w 193"/>
                  <a:gd name="T33" fmla="*/ 53 h 184"/>
                  <a:gd name="T34" fmla="*/ 8 w 193"/>
                  <a:gd name="T35" fmla="*/ 12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84">
                    <a:moveTo>
                      <a:pt x="62" y="42"/>
                    </a:moveTo>
                    <a:cubicBezTo>
                      <a:pt x="77" y="41"/>
                      <a:pt x="94" y="45"/>
                      <a:pt x="114" y="54"/>
                    </a:cubicBezTo>
                    <a:cubicBezTo>
                      <a:pt x="134" y="64"/>
                      <a:pt x="148" y="74"/>
                      <a:pt x="156" y="86"/>
                    </a:cubicBezTo>
                    <a:cubicBezTo>
                      <a:pt x="164" y="98"/>
                      <a:pt x="166" y="110"/>
                      <a:pt x="160" y="122"/>
                    </a:cubicBezTo>
                    <a:cubicBezTo>
                      <a:pt x="154" y="134"/>
                      <a:pt x="144" y="140"/>
                      <a:pt x="130" y="142"/>
                    </a:cubicBezTo>
                    <a:cubicBezTo>
                      <a:pt x="115" y="143"/>
                      <a:pt x="98" y="139"/>
                      <a:pt x="78" y="130"/>
                    </a:cubicBezTo>
                    <a:cubicBezTo>
                      <a:pt x="58" y="120"/>
                      <a:pt x="43" y="110"/>
                      <a:pt x="36" y="98"/>
                    </a:cubicBezTo>
                    <a:cubicBezTo>
                      <a:pt x="27" y="86"/>
                      <a:pt x="26" y="74"/>
                      <a:pt x="32" y="62"/>
                    </a:cubicBezTo>
                    <a:cubicBezTo>
                      <a:pt x="38" y="50"/>
                      <a:pt x="48" y="44"/>
                      <a:pt x="62" y="42"/>
                    </a:cubicBezTo>
                    <a:close/>
                    <a:moveTo>
                      <a:pt x="8" y="120"/>
                    </a:moveTo>
                    <a:cubicBezTo>
                      <a:pt x="17" y="141"/>
                      <a:pt x="34" y="158"/>
                      <a:pt x="59" y="170"/>
                    </a:cubicBezTo>
                    <a:cubicBezTo>
                      <a:pt x="84" y="182"/>
                      <a:pt x="108" y="184"/>
                      <a:pt x="130" y="177"/>
                    </a:cubicBezTo>
                    <a:cubicBezTo>
                      <a:pt x="153" y="170"/>
                      <a:pt x="170" y="155"/>
                      <a:pt x="180" y="132"/>
                    </a:cubicBezTo>
                    <a:cubicBezTo>
                      <a:pt x="191" y="108"/>
                      <a:pt x="193" y="86"/>
                      <a:pt x="184" y="65"/>
                    </a:cubicBezTo>
                    <a:cubicBezTo>
                      <a:pt x="175" y="43"/>
                      <a:pt x="158" y="26"/>
                      <a:pt x="133" y="14"/>
                    </a:cubicBezTo>
                    <a:cubicBezTo>
                      <a:pt x="108" y="2"/>
                      <a:pt x="84" y="0"/>
                      <a:pt x="62" y="7"/>
                    </a:cubicBezTo>
                    <a:cubicBezTo>
                      <a:pt x="39" y="14"/>
                      <a:pt x="23" y="30"/>
                      <a:pt x="12" y="53"/>
                    </a:cubicBezTo>
                    <a:cubicBezTo>
                      <a:pt x="1" y="76"/>
                      <a:pt x="0" y="98"/>
                      <a:pt x="8"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76" name="Freeform 31"/>
              <p:cNvSpPr>
                <a:spLocks/>
              </p:cNvSpPr>
              <p:nvPr/>
            </p:nvSpPr>
            <p:spPr bwMode="auto">
              <a:xfrm>
                <a:off x="3863637" y="1006867"/>
                <a:ext cx="59537" cy="57411"/>
              </a:xfrm>
              <a:custGeom>
                <a:avLst/>
                <a:gdLst>
                  <a:gd name="T0" fmla="*/ 0 w 195"/>
                  <a:gd name="T1" fmla="*/ 132 h 189"/>
                  <a:gd name="T2" fmla="*/ 44 w 195"/>
                  <a:gd name="T3" fmla="*/ 6 h 189"/>
                  <a:gd name="T4" fmla="*/ 100 w 195"/>
                  <a:gd name="T5" fmla="*/ 0 h 189"/>
                  <a:gd name="T6" fmla="*/ 103 w 195"/>
                  <a:gd name="T7" fmla="*/ 16 h 189"/>
                  <a:gd name="T8" fmla="*/ 67 w 195"/>
                  <a:gd name="T9" fmla="*/ 33 h 189"/>
                  <a:gd name="T10" fmla="*/ 47 w 195"/>
                  <a:gd name="T11" fmla="*/ 61 h 189"/>
                  <a:gd name="T12" fmla="*/ 46 w 195"/>
                  <a:gd name="T13" fmla="*/ 78 h 189"/>
                  <a:gd name="T14" fmla="*/ 62 w 195"/>
                  <a:gd name="T15" fmla="*/ 88 h 189"/>
                  <a:gd name="T16" fmla="*/ 85 w 195"/>
                  <a:gd name="T17" fmla="*/ 96 h 189"/>
                  <a:gd name="T18" fmla="*/ 88 w 195"/>
                  <a:gd name="T19" fmla="*/ 89 h 189"/>
                  <a:gd name="T20" fmla="*/ 89 w 195"/>
                  <a:gd name="T21" fmla="*/ 69 h 189"/>
                  <a:gd name="T22" fmla="*/ 69 w 195"/>
                  <a:gd name="T23" fmla="*/ 57 h 189"/>
                  <a:gd name="T24" fmla="*/ 74 w 195"/>
                  <a:gd name="T25" fmla="*/ 43 h 189"/>
                  <a:gd name="T26" fmla="*/ 153 w 195"/>
                  <a:gd name="T27" fmla="*/ 69 h 189"/>
                  <a:gd name="T28" fmla="*/ 148 w 195"/>
                  <a:gd name="T29" fmla="*/ 84 h 189"/>
                  <a:gd name="T30" fmla="*/ 124 w 195"/>
                  <a:gd name="T31" fmla="*/ 83 h 189"/>
                  <a:gd name="T32" fmla="*/ 111 w 195"/>
                  <a:gd name="T33" fmla="*/ 97 h 189"/>
                  <a:gd name="T34" fmla="*/ 109 w 195"/>
                  <a:gd name="T35" fmla="*/ 104 h 189"/>
                  <a:gd name="T36" fmla="*/ 137 w 195"/>
                  <a:gd name="T37" fmla="*/ 114 h 189"/>
                  <a:gd name="T38" fmla="*/ 164 w 195"/>
                  <a:gd name="T39" fmla="*/ 118 h 189"/>
                  <a:gd name="T40" fmla="*/ 174 w 195"/>
                  <a:gd name="T41" fmla="*/ 105 h 189"/>
                  <a:gd name="T42" fmla="*/ 195 w 195"/>
                  <a:gd name="T43" fmla="*/ 113 h 189"/>
                  <a:gd name="T44" fmla="*/ 169 w 195"/>
                  <a:gd name="T45" fmla="*/ 189 h 189"/>
                  <a:gd name="T46" fmla="*/ 148 w 195"/>
                  <a:gd name="T47" fmla="*/ 182 h 189"/>
                  <a:gd name="T48" fmla="*/ 147 w 195"/>
                  <a:gd name="T49" fmla="*/ 166 h 189"/>
                  <a:gd name="T50" fmla="*/ 123 w 195"/>
                  <a:gd name="T51" fmla="*/ 153 h 189"/>
                  <a:gd name="T52" fmla="*/ 58 w 195"/>
                  <a:gd name="T53" fmla="*/ 131 h 189"/>
                  <a:gd name="T54" fmla="*/ 32 w 195"/>
                  <a:gd name="T55" fmla="*/ 126 h 189"/>
                  <a:gd name="T56" fmla="*/ 21 w 195"/>
                  <a:gd name="T57" fmla="*/ 139 h 189"/>
                  <a:gd name="T58" fmla="*/ 0 w 195"/>
                  <a:gd name="T59" fmla="*/ 13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89">
                    <a:moveTo>
                      <a:pt x="0" y="132"/>
                    </a:moveTo>
                    <a:cubicBezTo>
                      <a:pt x="44" y="6"/>
                      <a:pt x="44" y="6"/>
                      <a:pt x="44" y="6"/>
                    </a:cubicBezTo>
                    <a:cubicBezTo>
                      <a:pt x="100" y="0"/>
                      <a:pt x="100" y="0"/>
                      <a:pt x="100" y="0"/>
                    </a:cubicBezTo>
                    <a:cubicBezTo>
                      <a:pt x="103" y="16"/>
                      <a:pt x="103" y="16"/>
                      <a:pt x="103" y="16"/>
                    </a:cubicBezTo>
                    <a:cubicBezTo>
                      <a:pt x="88" y="20"/>
                      <a:pt x="76" y="25"/>
                      <a:pt x="67" y="33"/>
                    </a:cubicBezTo>
                    <a:cubicBezTo>
                      <a:pt x="58" y="40"/>
                      <a:pt x="51" y="50"/>
                      <a:pt x="47" y="61"/>
                    </a:cubicBezTo>
                    <a:cubicBezTo>
                      <a:pt x="45" y="69"/>
                      <a:pt x="44" y="75"/>
                      <a:pt x="46" y="78"/>
                    </a:cubicBezTo>
                    <a:cubicBezTo>
                      <a:pt x="48" y="82"/>
                      <a:pt x="53" y="85"/>
                      <a:pt x="62" y="88"/>
                    </a:cubicBezTo>
                    <a:cubicBezTo>
                      <a:pt x="85" y="96"/>
                      <a:pt x="85" y="96"/>
                      <a:pt x="85" y="96"/>
                    </a:cubicBezTo>
                    <a:cubicBezTo>
                      <a:pt x="88" y="89"/>
                      <a:pt x="88" y="89"/>
                      <a:pt x="88" y="89"/>
                    </a:cubicBezTo>
                    <a:cubicBezTo>
                      <a:pt x="91" y="80"/>
                      <a:pt x="91" y="74"/>
                      <a:pt x="89" y="69"/>
                    </a:cubicBezTo>
                    <a:cubicBezTo>
                      <a:pt x="86" y="65"/>
                      <a:pt x="80" y="61"/>
                      <a:pt x="69" y="57"/>
                    </a:cubicBezTo>
                    <a:cubicBezTo>
                      <a:pt x="74" y="43"/>
                      <a:pt x="74" y="43"/>
                      <a:pt x="74" y="43"/>
                    </a:cubicBezTo>
                    <a:cubicBezTo>
                      <a:pt x="153" y="69"/>
                      <a:pt x="153" y="69"/>
                      <a:pt x="153" y="69"/>
                    </a:cubicBezTo>
                    <a:cubicBezTo>
                      <a:pt x="148" y="84"/>
                      <a:pt x="148" y="84"/>
                      <a:pt x="148" y="84"/>
                    </a:cubicBezTo>
                    <a:cubicBezTo>
                      <a:pt x="138" y="81"/>
                      <a:pt x="130" y="81"/>
                      <a:pt x="124" y="83"/>
                    </a:cubicBezTo>
                    <a:cubicBezTo>
                      <a:pt x="118" y="85"/>
                      <a:pt x="114" y="90"/>
                      <a:pt x="111" y="97"/>
                    </a:cubicBezTo>
                    <a:cubicBezTo>
                      <a:pt x="109" y="104"/>
                      <a:pt x="109" y="104"/>
                      <a:pt x="109" y="104"/>
                    </a:cubicBezTo>
                    <a:cubicBezTo>
                      <a:pt x="137" y="114"/>
                      <a:pt x="137" y="114"/>
                      <a:pt x="137" y="114"/>
                    </a:cubicBezTo>
                    <a:cubicBezTo>
                      <a:pt x="150" y="118"/>
                      <a:pt x="159" y="120"/>
                      <a:pt x="164" y="118"/>
                    </a:cubicBezTo>
                    <a:cubicBezTo>
                      <a:pt x="168" y="117"/>
                      <a:pt x="172" y="113"/>
                      <a:pt x="174" y="105"/>
                    </a:cubicBezTo>
                    <a:cubicBezTo>
                      <a:pt x="195" y="113"/>
                      <a:pt x="195" y="113"/>
                      <a:pt x="195" y="113"/>
                    </a:cubicBezTo>
                    <a:cubicBezTo>
                      <a:pt x="169" y="189"/>
                      <a:pt x="169" y="189"/>
                      <a:pt x="169" y="189"/>
                    </a:cubicBezTo>
                    <a:cubicBezTo>
                      <a:pt x="148" y="182"/>
                      <a:pt x="148" y="182"/>
                      <a:pt x="148" y="182"/>
                    </a:cubicBezTo>
                    <a:cubicBezTo>
                      <a:pt x="150" y="175"/>
                      <a:pt x="150" y="169"/>
                      <a:pt x="147" y="166"/>
                    </a:cubicBezTo>
                    <a:cubicBezTo>
                      <a:pt x="145" y="162"/>
                      <a:pt x="137" y="158"/>
                      <a:pt x="123" y="153"/>
                    </a:cubicBezTo>
                    <a:cubicBezTo>
                      <a:pt x="58" y="131"/>
                      <a:pt x="58" y="131"/>
                      <a:pt x="58" y="131"/>
                    </a:cubicBezTo>
                    <a:cubicBezTo>
                      <a:pt x="45" y="126"/>
                      <a:pt x="36" y="125"/>
                      <a:pt x="32" y="126"/>
                    </a:cubicBezTo>
                    <a:cubicBezTo>
                      <a:pt x="28" y="128"/>
                      <a:pt x="24" y="132"/>
                      <a:pt x="21" y="139"/>
                    </a:cubicBezTo>
                    <a:lnTo>
                      <a:pt x="0"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77" name="Freeform 32"/>
              <p:cNvSpPr>
                <a:spLocks/>
              </p:cNvSpPr>
              <p:nvPr/>
            </p:nvSpPr>
            <p:spPr bwMode="auto">
              <a:xfrm>
                <a:off x="3884900" y="940951"/>
                <a:ext cx="57411" cy="49614"/>
              </a:xfrm>
              <a:custGeom>
                <a:avLst/>
                <a:gdLst>
                  <a:gd name="T0" fmla="*/ 20 w 191"/>
                  <a:gd name="T1" fmla="*/ 29 h 163"/>
                  <a:gd name="T2" fmla="*/ 9 w 191"/>
                  <a:gd name="T3" fmla="*/ 25 h 163"/>
                  <a:gd name="T4" fmla="*/ 11 w 191"/>
                  <a:gd name="T5" fmla="*/ 12 h 163"/>
                  <a:gd name="T6" fmla="*/ 79 w 191"/>
                  <a:gd name="T7" fmla="*/ 0 h 163"/>
                  <a:gd name="T8" fmla="*/ 82 w 191"/>
                  <a:gd name="T9" fmla="*/ 18 h 163"/>
                  <a:gd name="T10" fmla="*/ 44 w 191"/>
                  <a:gd name="T11" fmla="*/ 36 h 163"/>
                  <a:gd name="T12" fmla="*/ 27 w 191"/>
                  <a:gd name="T13" fmla="*/ 63 h 163"/>
                  <a:gd name="T14" fmla="*/ 41 w 191"/>
                  <a:gd name="T15" fmla="*/ 97 h 163"/>
                  <a:gd name="T16" fmla="*/ 89 w 191"/>
                  <a:gd name="T17" fmla="*/ 116 h 163"/>
                  <a:gd name="T18" fmla="*/ 141 w 191"/>
                  <a:gd name="T19" fmla="*/ 110 h 163"/>
                  <a:gd name="T20" fmla="*/ 163 w 191"/>
                  <a:gd name="T21" fmla="*/ 79 h 163"/>
                  <a:gd name="T22" fmla="*/ 157 w 191"/>
                  <a:gd name="T23" fmla="*/ 48 h 163"/>
                  <a:gd name="T24" fmla="*/ 131 w 191"/>
                  <a:gd name="T25" fmla="*/ 21 h 163"/>
                  <a:gd name="T26" fmla="*/ 143 w 191"/>
                  <a:gd name="T27" fmla="*/ 3 h 163"/>
                  <a:gd name="T28" fmla="*/ 181 w 191"/>
                  <a:gd name="T29" fmla="*/ 40 h 163"/>
                  <a:gd name="T30" fmla="*/ 188 w 191"/>
                  <a:gd name="T31" fmla="*/ 88 h 163"/>
                  <a:gd name="T32" fmla="*/ 154 w 191"/>
                  <a:gd name="T33" fmla="*/ 145 h 163"/>
                  <a:gd name="T34" fmla="*/ 83 w 191"/>
                  <a:gd name="T35" fmla="*/ 159 h 163"/>
                  <a:gd name="T36" fmla="*/ 21 w 191"/>
                  <a:gd name="T37" fmla="*/ 127 h 163"/>
                  <a:gd name="T38" fmla="*/ 3 w 191"/>
                  <a:gd name="T39" fmla="*/ 65 h 163"/>
                  <a:gd name="T40" fmla="*/ 8 w 191"/>
                  <a:gd name="T41" fmla="*/ 47 h 163"/>
                  <a:gd name="T42" fmla="*/ 20 w 191"/>
                  <a:gd name="T43" fmla="*/ 2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1" h="163">
                    <a:moveTo>
                      <a:pt x="20" y="29"/>
                    </a:moveTo>
                    <a:cubicBezTo>
                      <a:pt x="9" y="25"/>
                      <a:pt x="9" y="25"/>
                      <a:pt x="9" y="25"/>
                    </a:cubicBezTo>
                    <a:cubicBezTo>
                      <a:pt x="11" y="12"/>
                      <a:pt x="11" y="12"/>
                      <a:pt x="11" y="12"/>
                    </a:cubicBezTo>
                    <a:cubicBezTo>
                      <a:pt x="79" y="0"/>
                      <a:pt x="79" y="0"/>
                      <a:pt x="79" y="0"/>
                    </a:cubicBezTo>
                    <a:cubicBezTo>
                      <a:pt x="82" y="18"/>
                      <a:pt x="82" y="18"/>
                      <a:pt x="82" y="18"/>
                    </a:cubicBezTo>
                    <a:cubicBezTo>
                      <a:pt x="66" y="22"/>
                      <a:pt x="54" y="28"/>
                      <a:pt x="44" y="36"/>
                    </a:cubicBezTo>
                    <a:cubicBezTo>
                      <a:pt x="34" y="44"/>
                      <a:pt x="28" y="53"/>
                      <a:pt x="27" y="63"/>
                    </a:cubicBezTo>
                    <a:cubicBezTo>
                      <a:pt x="25" y="77"/>
                      <a:pt x="30" y="88"/>
                      <a:pt x="41" y="97"/>
                    </a:cubicBezTo>
                    <a:cubicBezTo>
                      <a:pt x="52" y="107"/>
                      <a:pt x="69" y="113"/>
                      <a:pt x="89" y="116"/>
                    </a:cubicBezTo>
                    <a:cubicBezTo>
                      <a:pt x="111" y="118"/>
                      <a:pt x="128" y="116"/>
                      <a:pt x="141" y="110"/>
                    </a:cubicBezTo>
                    <a:cubicBezTo>
                      <a:pt x="154" y="103"/>
                      <a:pt x="162" y="93"/>
                      <a:pt x="163" y="79"/>
                    </a:cubicBezTo>
                    <a:cubicBezTo>
                      <a:pt x="165" y="69"/>
                      <a:pt x="163" y="59"/>
                      <a:pt x="157" y="48"/>
                    </a:cubicBezTo>
                    <a:cubicBezTo>
                      <a:pt x="151" y="38"/>
                      <a:pt x="142" y="28"/>
                      <a:pt x="131" y="21"/>
                    </a:cubicBezTo>
                    <a:cubicBezTo>
                      <a:pt x="143" y="3"/>
                      <a:pt x="143" y="3"/>
                      <a:pt x="143" y="3"/>
                    </a:cubicBezTo>
                    <a:cubicBezTo>
                      <a:pt x="161" y="14"/>
                      <a:pt x="173" y="26"/>
                      <a:pt x="181" y="40"/>
                    </a:cubicBezTo>
                    <a:cubicBezTo>
                      <a:pt x="188" y="55"/>
                      <a:pt x="191" y="71"/>
                      <a:pt x="188" y="88"/>
                    </a:cubicBezTo>
                    <a:cubicBezTo>
                      <a:pt x="185" y="113"/>
                      <a:pt x="174" y="132"/>
                      <a:pt x="154" y="145"/>
                    </a:cubicBezTo>
                    <a:cubicBezTo>
                      <a:pt x="135" y="158"/>
                      <a:pt x="112" y="163"/>
                      <a:pt x="83" y="159"/>
                    </a:cubicBezTo>
                    <a:cubicBezTo>
                      <a:pt x="57" y="156"/>
                      <a:pt x="36" y="145"/>
                      <a:pt x="21" y="127"/>
                    </a:cubicBezTo>
                    <a:cubicBezTo>
                      <a:pt x="6" y="110"/>
                      <a:pt x="0" y="89"/>
                      <a:pt x="3" y="65"/>
                    </a:cubicBezTo>
                    <a:cubicBezTo>
                      <a:pt x="3" y="59"/>
                      <a:pt x="5" y="53"/>
                      <a:pt x="8" y="47"/>
                    </a:cubicBezTo>
                    <a:cubicBezTo>
                      <a:pt x="11" y="41"/>
                      <a:pt x="15" y="35"/>
                      <a:pt x="2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78" name="Freeform 33"/>
              <p:cNvSpPr>
                <a:spLocks/>
              </p:cNvSpPr>
              <p:nvPr/>
            </p:nvSpPr>
            <p:spPr bwMode="auto">
              <a:xfrm>
                <a:off x="3885609" y="882831"/>
                <a:ext cx="55993" cy="56702"/>
              </a:xfrm>
              <a:custGeom>
                <a:avLst/>
                <a:gdLst>
                  <a:gd name="T0" fmla="*/ 7 w 185"/>
                  <a:gd name="T1" fmla="*/ 188 h 188"/>
                  <a:gd name="T2" fmla="*/ 4 w 185"/>
                  <a:gd name="T3" fmla="*/ 109 h 188"/>
                  <a:gd name="T4" fmla="*/ 25 w 185"/>
                  <a:gd name="T5" fmla="*/ 108 h 188"/>
                  <a:gd name="T6" fmla="*/ 32 w 185"/>
                  <a:gd name="T7" fmla="*/ 123 h 188"/>
                  <a:gd name="T8" fmla="*/ 59 w 185"/>
                  <a:gd name="T9" fmla="*/ 126 h 188"/>
                  <a:gd name="T10" fmla="*/ 77 w 185"/>
                  <a:gd name="T11" fmla="*/ 125 h 188"/>
                  <a:gd name="T12" fmla="*/ 74 w 185"/>
                  <a:gd name="T13" fmla="*/ 65 h 188"/>
                  <a:gd name="T14" fmla="*/ 56 w 185"/>
                  <a:gd name="T15" fmla="*/ 66 h 188"/>
                  <a:gd name="T16" fmla="*/ 29 w 185"/>
                  <a:gd name="T17" fmla="*/ 71 h 188"/>
                  <a:gd name="T18" fmla="*/ 24 w 185"/>
                  <a:gd name="T19" fmla="*/ 86 h 188"/>
                  <a:gd name="T20" fmla="*/ 3 w 185"/>
                  <a:gd name="T21" fmla="*/ 87 h 188"/>
                  <a:gd name="T22" fmla="*/ 0 w 185"/>
                  <a:gd name="T23" fmla="*/ 8 h 188"/>
                  <a:gd name="T24" fmla="*/ 22 w 185"/>
                  <a:gd name="T25" fmla="*/ 7 h 188"/>
                  <a:gd name="T26" fmla="*/ 28 w 185"/>
                  <a:gd name="T27" fmla="*/ 21 h 188"/>
                  <a:gd name="T28" fmla="*/ 55 w 185"/>
                  <a:gd name="T29" fmla="*/ 24 h 188"/>
                  <a:gd name="T30" fmla="*/ 124 w 185"/>
                  <a:gd name="T31" fmla="*/ 21 h 188"/>
                  <a:gd name="T32" fmla="*/ 151 w 185"/>
                  <a:gd name="T33" fmla="*/ 16 h 188"/>
                  <a:gd name="T34" fmla="*/ 156 w 185"/>
                  <a:gd name="T35" fmla="*/ 1 h 188"/>
                  <a:gd name="T36" fmla="*/ 178 w 185"/>
                  <a:gd name="T37" fmla="*/ 0 h 188"/>
                  <a:gd name="T38" fmla="*/ 181 w 185"/>
                  <a:gd name="T39" fmla="*/ 79 h 188"/>
                  <a:gd name="T40" fmla="*/ 160 w 185"/>
                  <a:gd name="T41" fmla="*/ 80 h 188"/>
                  <a:gd name="T42" fmla="*/ 153 w 185"/>
                  <a:gd name="T43" fmla="*/ 66 h 188"/>
                  <a:gd name="T44" fmla="*/ 126 w 185"/>
                  <a:gd name="T45" fmla="*/ 63 h 188"/>
                  <a:gd name="T46" fmla="*/ 96 w 185"/>
                  <a:gd name="T47" fmla="*/ 64 h 188"/>
                  <a:gd name="T48" fmla="*/ 99 w 185"/>
                  <a:gd name="T49" fmla="*/ 124 h 188"/>
                  <a:gd name="T50" fmla="*/ 129 w 185"/>
                  <a:gd name="T51" fmla="*/ 123 h 188"/>
                  <a:gd name="T52" fmla="*/ 156 w 185"/>
                  <a:gd name="T53" fmla="*/ 118 h 188"/>
                  <a:gd name="T54" fmla="*/ 161 w 185"/>
                  <a:gd name="T55" fmla="*/ 103 h 188"/>
                  <a:gd name="T56" fmla="*/ 182 w 185"/>
                  <a:gd name="T57" fmla="*/ 102 h 188"/>
                  <a:gd name="T58" fmla="*/ 185 w 185"/>
                  <a:gd name="T59" fmla="*/ 181 h 188"/>
                  <a:gd name="T60" fmla="*/ 163 w 185"/>
                  <a:gd name="T61" fmla="*/ 182 h 188"/>
                  <a:gd name="T62" fmla="*/ 157 w 185"/>
                  <a:gd name="T63" fmla="*/ 167 h 188"/>
                  <a:gd name="T64" fmla="*/ 130 w 185"/>
                  <a:gd name="T65" fmla="*/ 164 h 188"/>
                  <a:gd name="T66" fmla="*/ 61 w 185"/>
                  <a:gd name="T67" fmla="*/ 167 h 188"/>
                  <a:gd name="T68" fmla="*/ 34 w 185"/>
                  <a:gd name="T69" fmla="*/ 172 h 188"/>
                  <a:gd name="T70" fmla="*/ 29 w 185"/>
                  <a:gd name="T71" fmla="*/ 187 h 188"/>
                  <a:gd name="T72" fmla="*/ 7 w 185"/>
                  <a:gd name="T73"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5" h="188">
                    <a:moveTo>
                      <a:pt x="7" y="188"/>
                    </a:moveTo>
                    <a:cubicBezTo>
                      <a:pt x="4" y="109"/>
                      <a:pt x="4" y="109"/>
                      <a:pt x="4" y="109"/>
                    </a:cubicBezTo>
                    <a:cubicBezTo>
                      <a:pt x="25" y="108"/>
                      <a:pt x="25" y="108"/>
                      <a:pt x="25" y="108"/>
                    </a:cubicBezTo>
                    <a:cubicBezTo>
                      <a:pt x="25" y="116"/>
                      <a:pt x="28" y="121"/>
                      <a:pt x="32" y="123"/>
                    </a:cubicBezTo>
                    <a:cubicBezTo>
                      <a:pt x="36" y="125"/>
                      <a:pt x="45" y="126"/>
                      <a:pt x="59" y="126"/>
                    </a:cubicBezTo>
                    <a:cubicBezTo>
                      <a:pt x="77" y="125"/>
                      <a:pt x="77" y="125"/>
                      <a:pt x="77" y="125"/>
                    </a:cubicBezTo>
                    <a:cubicBezTo>
                      <a:pt x="74" y="65"/>
                      <a:pt x="74" y="65"/>
                      <a:pt x="74" y="65"/>
                    </a:cubicBezTo>
                    <a:cubicBezTo>
                      <a:pt x="56" y="66"/>
                      <a:pt x="56" y="66"/>
                      <a:pt x="56" y="66"/>
                    </a:cubicBezTo>
                    <a:cubicBezTo>
                      <a:pt x="42" y="66"/>
                      <a:pt x="33" y="68"/>
                      <a:pt x="29" y="71"/>
                    </a:cubicBezTo>
                    <a:cubicBezTo>
                      <a:pt x="26" y="73"/>
                      <a:pt x="24" y="78"/>
                      <a:pt x="24" y="86"/>
                    </a:cubicBezTo>
                    <a:cubicBezTo>
                      <a:pt x="3" y="87"/>
                      <a:pt x="3" y="87"/>
                      <a:pt x="3" y="87"/>
                    </a:cubicBezTo>
                    <a:cubicBezTo>
                      <a:pt x="0" y="8"/>
                      <a:pt x="0" y="8"/>
                      <a:pt x="0" y="8"/>
                    </a:cubicBezTo>
                    <a:cubicBezTo>
                      <a:pt x="22" y="7"/>
                      <a:pt x="22" y="7"/>
                      <a:pt x="22" y="7"/>
                    </a:cubicBezTo>
                    <a:cubicBezTo>
                      <a:pt x="22" y="14"/>
                      <a:pt x="24" y="19"/>
                      <a:pt x="28" y="21"/>
                    </a:cubicBezTo>
                    <a:cubicBezTo>
                      <a:pt x="32" y="24"/>
                      <a:pt x="41" y="25"/>
                      <a:pt x="55" y="24"/>
                    </a:cubicBezTo>
                    <a:cubicBezTo>
                      <a:pt x="124" y="21"/>
                      <a:pt x="124" y="21"/>
                      <a:pt x="124" y="21"/>
                    </a:cubicBezTo>
                    <a:cubicBezTo>
                      <a:pt x="138" y="21"/>
                      <a:pt x="147" y="19"/>
                      <a:pt x="151" y="16"/>
                    </a:cubicBezTo>
                    <a:cubicBezTo>
                      <a:pt x="154" y="14"/>
                      <a:pt x="156" y="9"/>
                      <a:pt x="156" y="1"/>
                    </a:cubicBezTo>
                    <a:cubicBezTo>
                      <a:pt x="178" y="0"/>
                      <a:pt x="178" y="0"/>
                      <a:pt x="178" y="0"/>
                    </a:cubicBezTo>
                    <a:cubicBezTo>
                      <a:pt x="181" y="79"/>
                      <a:pt x="181" y="79"/>
                      <a:pt x="181" y="79"/>
                    </a:cubicBezTo>
                    <a:cubicBezTo>
                      <a:pt x="160" y="80"/>
                      <a:pt x="160" y="80"/>
                      <a:pt x="160" y="80"/>
                    </a:cubicBezTo>
                    <a:cubicBezTo>
                      <a:pt x="160" y="73"/>
                      <a:pt x="157" y="68"/>
                      <a:pt x="153" y="66"/>
                    </a:cubicBezTo>
                    <a:cubicBezTo>
                      <a:pt x="149" y="63"/>
                      <a:pt x="140" y="62"/>
                      <a:pt x="126" y="63"/>
                    </a:cubicBezTo>
                    <a:cubicBezTo>
                      <a:pt x="96" y="64"/>
                      <a:pt x="96" y="64"/>
                      <a:pt x="96" y="64"/>
                    </a:cubicBezTo>
                    <a:cubicBezTo>
                      <a:pt x="99" y="124"/>
                      <a:pt x="99" y="124"/>
                      <a:pt x="99" y="124"/>
                    </a:cubicBezTo>
                    <a:cubicBezTo>
                      <a:pt x="129" y="123"/>
                      <a:pt x="129" y="123"/>
                      <a:pt x="129" y="123"/>
                    </a:cubicBezTo>
                    <a:cubicBezTo>
                      <a:pt x="143" y="122"/>
                      <a:pt x="152" y="121"/>
                      <a:pt x="156" y="118"/>
                    </a:cubicBezTo>
                    <a:cubicBezTo>
                      <a:pt x="159" y="115"/>
                      <a:pt x="161" y="110"/>
                      <a:pt x="161" y="103"/>
                    </a:cubicBezTo>
                    <a:cubicBezTo>
                      <a:pt x="182" y="102"/>
                      <a:pt x="182" y="102"/>
                      <a:pt x="182" y="102"/>
                    </a:cubicBezTo>
                    <a:cubicBezTo>
                      <a:pt x="185" y="181"/>
                      <a:pt x="185" y="181"/>
                      <a:pt x="185" y="181"/>
                    </a:cubicBezTo>
                    <a:cubicBezTo>
                      <a:pt x="163" y="182"/>
                      <a:pt x="163" y="182"/>
                      <a:pt x="163" y="182"/>
                    </a:cubicBezTo>
                    <a:cubicBezTo>
                      <a:pt x="163" y="175"/>
                      <a:pt x="161" y="170"/>
                      <a:pt x="157" y="167"/>
                    </a:cubicBezTo>
                    <a:cubicBezTo>
                      <a:pt x="153" y="165"/>
                      <a:pt x="144" y="164"/>
                      <a:pt x="130" y="164"/>
                    </a:cubicBezTo>
                    <a:cubicBezTo>
                      <a:pt x="61" y="167"/>
                      <a:pt x="61" y="167"/>
                      <a:pt x="61" y="167"/>
                    </a:cubicBezTo>
                    <a:cubicBezTo>
                      <a:pt x="47" y="168"/>
                      <a:pt x="38" y="169"/>
                      <a:pt x="34" y="172"/>
                    </a:cubicBezTo>
                    <a:cubicBezTo>
                      <a:pt x="31" y="175"/>
                      <a:pt x="29" y="180"/>
                      <a:pt x="29" y="187"/>
                    </a:cubicBezTo>
                    <a:lnTo>
                      <a:pt x="7"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79" name="Freeform 34"/>
              <p:cNvSpPr>
                <a:spLocks/>
              </p:cNvSpPr>
              <p:nvPr/>
            </p:nvSpPr>
            <p:spPr bwMode="auto">
              <a:xfrm>
                <a:off x="3880648" y="848810"/>
                <a:ext cx="58120" cy="33313"/>
              </a:xfrm>
              <a:custGeom>
                <a:avLst/>
                <a:gdLst>
                  <a:gd name="T0" fmla="*/ 15 w 191"/>
                  <a:gd name="T1" fmla="*/ 111 h 111"/>
                  <a:gd name="T2" fmla="*/ 7 w 191"/>
                  <a:gd name="T3" fmla="*/ 67 h 111"/>
                  <a:gd name="T4" fmla="*/ 0 w 191"/>
                  <a:gd name="T5" fmla="*/ 31 h 111"/>
                  <a:gd name="T6" fmla="*/ 22 w 191"/>
                  <a:gd name="T7" fmla="*/ 27 h 111"/>
                  <a:gd name="T8" fmla="*/ 31 w 191"/>
                  <a:gd name="T9" fmla="*/ 42 h 111"/>
                  <a:gd name="T10" fmla="*/ 58 w 191"/>
                  <a:gd name="T11" fmla="*/ 41 h 111"/>
                  <a:gd name="T12" fmla="*/ 126 w 191"/>
                  <a:gd name="T13" fmla="*/ 29 h 111"/>
                  <a:gd name="T14" fmla="*/ 151 w 191"/>
                  <a:gd name="T15" fmla="*/ 20 h 111"/>
                  <a:gd name="T16" fmla="*/ 155 w 191"/>
                  <a:gd name="T17" fmla="*/ 4 h 111"/>
                  <a:gd name="T18" fmla="*/ 176 w 191"/>
                  <a:gd name="T19" fmla="*/ 0 h 111"/>
                  <a:gd name="T20" fmla="*/ 191 w 191"/>
                  <a:gd name="T21" fmla="*/ 79 h 111"/>
                  <a:gd name="T22" fmla="*/ 169 w 191"/>
                  <a:gd name="T23" fmla="*/ 83 h 111"/>
                  <a:gd name="T24" fmla="*/ 160 w 191"/>
                  <a:gd name="T25" fmla="*/ 69 h 111"/>
                  <a:gd name="T26" fmla="*/ 133 w 191"/>
                  <a:gd name="T27" fmla="*/ 70 h 111"/>
                  <a:gd name="T28" fmla="*/ 65 w 191"/>
                  <a:gd name="T29" fmla="*/ 82 h 111"/>
                  <a:gd name="T30" fmla="*/ 40 w 191"/>
                  <a:gd name="T31" fmla="*/ 90 h 111"/>
                  <a:gd name="T32" fmla="*/ 37 w 191"/>
                  <a:gd name="T33" fmla="*/ 107 h 111"/>
                  <a:gd name="T34" fmla="*/ 15 w 191"/>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1" h="111">
                    <a:moveTo>
                      <a:pt x="15" y="111"/>
                    </a:moveTo>
                    <a:cubicBezTo>
                      <a:pt x="15" y="111"/>
                      <a:pt x="11" y="94"/>
                      <a:pt x="7" y="67"/>
                    </a:cubicBezTo>
                    <a:cubicBezTo>
                      <a:pt x="3" y="40"/>
                      <a:pt x="0" y="31"/>
                      <a:pt x="0" y="31"/>
                    </a:cubicBezTo>
                    <a:cubicBezTo>
                      <a:pt x="22" y="27"/>
                      <a:pt x="22" y="27"/>
                      <a:pt x="22" y="27"/>
                    </a:cubicBezTo>
                    <a:cubicBezTo>
                      <a:pt x="24" y="35"/>
                      <a:pt x="27" y="40"/>
                      <a:pt x="31" y="42"/>
                    </a:cubicBezTo>
                    <a:cubicBezTo>
                      <a:pt x="35" y="44"/>
                      <a:pt x="44" y="43"/>
                      <a:pt x="58" y="41"/>
                    </a:cubicBezTo>
                    <a:cubicBezTo>
                      <a:pt x="126" y="29"/>
                      <a:pt x="126" y="29"/>
                      <a:pt x="126" y="29"/>
                    </a:cubicBezTo>
                    <a:cubicBezTo>
                      <a:pt x="139" y="26"/>
                      <a:pt x="148" y="24"/>
                      <a:pt x="151" y="20"/>
                    </a:cubicBezTo>
                    <a:cubicBezTo>
                      <a:pt x="154" y="17"/>
                      <a:pt x="156" y="11"/>
                      <a:pt x="155" y="4"/>
                    </a:cubicBezTo>
                    <a:cubicBezTo>
                      <a:pt x="176" y="0"/>
                      <a:pt x="176" y="0"/>
                      <a:pt x="176" y="0"/>
                    </a:cubicBezTo>
                    <a:cubicBezTo>
                      <a:pt x="191" y="79"/>
                      <a:pt x="191" y="79"/>
                      <a:pt x="191" y="79"/>
                    </a:cubicBezTo>
                    <a:cubicBezTo>
                      <a:pt x="169" y="83"/>
                      <a:pt x="169" y="83"/>
                      <a:pt x="169" y="83"/>
                    </a:cubicBezTo>
                    <a:cubicBezTo>
                      <a:pt x="167" y="76"/>
                      <a:pt x="164" y="71"/>
                      <a:pt x="160" y="69"/>
                    </a:cubicBezTo>
                    <a:cubicBezTo>
                      <a:pt x="156" y="67"/>
                      <a:pt x="147" y="67"/>
                      <a:pt x="133" y="70"/>
                    </a:cubicBezTo>
                    <a:cubicBezTo>
                      <a:pt x="65" y="82"/>
                      <a:pt x="65" y="82"/>
                      <a:pt x="65" y="82"/>
                    </a:cubicBezTo>
                    <a:cubicBezTo>
                      <a:pt x="51" y="84"/>
                      <a:pt x="43" y="87"/>
                      <a:pt x="40" y="90"/>
                    </a:cubicBezTo>
                    <a:cubicBezTo>
                      <a:pt x="37" y="94"/>
                      <a:pt x="36" y="99"/>
                      <a:pt x="37" y="107"/>
                    </a:cubicBezTo>
                    <a:lnTo>
                      <a:pt x="1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80" name="Freeform 35"/>
              <p:cNvSpPr>
                <a:spLocks/>
              </p:cNvSpPr>
              <p:nvPr/>
            </p:nvSpPr>
            <p:spPr bwMode="auto">
              <a:xfrm>
                <a:off x="3867181" y="798487"/>
                <a:ext cx="65916" cy="56702"/>
              </a:xfrm>
              <a:custGeom>
                <a:avLst/>
                <a:gdLst>
                  <a:gd name="T0" fmla="*/ 45 w 217"/>
                  <a:gd name="T1" fmla="*/ 187 h 187"/>
                  <a:gd name="T2" fmla="*/ 26 w 217"/>
                  <a:gd name="T3" fmla="*/ 122 h 187"/>
                  <a:gd name="T4" fmla="*/ 109 w 217"/>
                  <a:gd name="T5" fmla="*/ 41 h 187"/>
                  <a:gd name="T6" fmla="*/ 63 w 217"/>
                  <a:gd name="T7" fmla="*/ 54 h 187"/>
                  <a:gd name="T8" fmla="*/ 39 w 217"/>
                  <a:gd name="T9" fmla="*/ 65 h 187"/>
                  <a:gd name="T10" fmla="*/ 37 w 217"/>
                  <a:gd name="T11" fmla="*/ 81 h 187"/>
                  <a:gd name="T12" fmla="*/ 16 w 217"/>
                  <a:gd name="T13" fmla="*/ 87 h 187"/>
                  <a:gd name="T14" fmla="*/ 0 w 217"/>
                  <a:gd name="T15" fmla="*/ 30 h 187"/>
                  <a:gd name="T16" fmla="*/ 21 w 217"/>
                  <a:gd name="T17" fmla="*/ 24 h 187"/>
                  <a:gd name="T18" fmla="*/ 31 w 217"/>
                  <a:gd name="T19" fmla="*/ 37 h 187"/>
                  <a:gd name="T20" fmla="*/ 58 w 217"/>
                  <a:gd name="T21" fmla="*/ 33 h 187"/>
                  <a:gd name="T22" fmla="*/ 177 w 217"/>
                  <a:gd name="T23" fmla="*/ 0 h 187"/>
                  <a:gd name="T24" fmla="*/ 185 w 217"/>
                  <a:gd name="T25" fmla="*/ 28 h 187"/>
                  <a:gd name="T26" fmla="*/ 73 w 217"/>
                  <a:gd name="T27" fmla="*/ 137 h 187"/>
                  <a:gd name="T28" fmla="*/ 153 w 217"/>
                  <a:gd name="T29" fmla="*/ 114 h 187"/>
                  <a:gd name="T30" fmla="*/ 178 w 217"/>
                  <a:gd name="T31" fmla="*/ 104 h 187"/>
                  <a:gd name="T32" fmla="*/ 180 w 217"/>
                  <a:gd name="T33" fmla="*/ 88 h 187"/>
                  <a:gd name="T34" fmla="*/ 200 w 217"/>
                  <a:gd name="T35" fmla="*/ 82 h 187"/>
                  <a:gd name="T36" fmla="*/ 217 w 217"/>
                  <a:gd name="T37" fmla="*/ 139 h 187"/>
                  <a:gd name="T38" fmla="*/ 195 w 217"/>
                  <a:gd name="T39" fmla="*/ 145 h 187"/>
                  <a:gd name="T40" fmla="*/ 185 w 217"/>
                  <a:gd name="T41" fmla="*/ 132 h 187"/>
                  <a:gd name="T42" fmla="*/ 158 w 217"/>
                  <a:gd name="T43" fmla="*/ 136 h 187"/>
                  <a:gd name="T44" fmla="*/ 93 w 217"/>
                  <a:gd name="T45" fmla="*/ 154 h 187"/>
                  <a:gd name="T46" fmla="*/ 68 w 217"/>
                  <a:gd name="T47" fmla="*/ 165 h 187"/>
                  <a:gd name="T48" fmla="*/ 66 w 217"/>
                  <a:gd name="T49" fmla="*/ 181 h 187"/>
                  <a:gd name="T50" fmla="*/ 45 w 217"/>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7" h="187">
                    <a:moveTo>
                      <a:pt x="45" y="187"/>
                    </a:moveTo>
                    <a:cubicBezTo>
                      <a:pt x="26" y="122"/>
                      <a:pt x="26" y="122"/>
                      <a:pt x="26" y="122"/>
                    </a:cubicBezTo>
                    <a:cubicBezTo>
                      <a:pt x="109" y="41"/>
                      <a:pt x="109" y="41"/>
                      <a:pt x="109" y="41"/>
                    </a:cubicBezTo>
                    <a:cubicBezTo>
                      <a:pt x="63" y="54"/>
                      <a:pt x="63" y="54"/>
                      <a:pt x="63" y="54"/>
                    </a:cubicBezTo>
                    <a:cubicBezTo>
                      <a:pt x="50" y="58"/>
                      <a:pt x="41" y="62"/>
                      <a:pt x="39" y="65"/>
                    </a:cubicBezTo>
                    <a:cubicBezTo>
                      <a:pt x="36" y="68"/>
                      <a:pt x="35" y="73"/>
                      <a:pt x="37" y="81"/>
                    </a:cubicBezTo>
                    <a:cubicBezTo>
                      <a:pt x="16" y="87"/>
                      <a:pt x="16" y="87"/>
                      <a:pt x="16" y="87"/>
                    </a:cubicBezTo>
                    <a:cubicBezTo>
                      <a:pt x="0" y="30"/>
                      <a:pt x="0" y="30"/>
                      <a:pt x="0" y="30"/>
                    </a:cubicBezTo>
                    <a:cubicBezTo>
                      <a:pt x="21" y="24"/>
                      <a:pt x="21" y="24"/>
                      <a:pt x="21" y="24"/>
                    </a:cubicBezTo>
                    <a:cubicBezTo>
                      <a:pt x="23" y="31"/>
                      <a:pt x="26" y="35"/>
                      <a:pt x="31" y="37"/>
                    </a:cubicBezTo>
                    <a:cubicBezTo>
                      <a:pt x="35" y="38"/>
                      <a:pt x="44" y="37"/>
                      <a:pt x="58" y="33"/>
                    </a:cubicBezTo>
                    <a:cubicBezTo>
                      <a:pt x="177" y="0"/>
                      <a:pt x="177" y="0"/>
                      <a:pt x="177" y="0"/>
                    </a:cubicBezTo>
                    <a:cubicBezTo>
                      <a:pt x="185" y="28"/>
                      <a:pt x="185" y="28"/>
                      <a:pt x="185" y="28"/>
                    </a:cubicBezTo>
                    <a:cubicBezTo>
                      <a:pt x="73" y="137"/>
                      <a:pt x="73" y="137"/>
                      <a:pt x="73" y="137"/>
                    </a:cubicBezTo>
                    <a:cubicBezTo>
                      <a:pt x="153" y="114"/>
                      <a:pt x="153" y="114"/>
                      <a:pt x="153" y="114"/>
                    </a:cubicBezTo>
                    <a:cubicBezTo>
                      <a:pt x="167" y="111"/>
                      <a:pt x="175" y="107"/>
                      <a:pt x="178" y="104"/>
                    </a:cubicBezTo>
                    <a:cubicBezTo>
                      <a:pt x="181" y="100"/>
                      <a:pt x="181" y="95"/>
                      <a:pt x="180" y="88"/>
                    </a:cubicBezTo>
                    <a:cubicBezTo>
                      <a:pt x="200" y="82"/>
                      <a:pt x="200" y="82"/>
                      <a:pt x="200" y="82"/>
                    </a:cubicBezTo>
                    <a:cubicBezTo>
                      <a:pt x="217" y="139"/>
                      <a:pt x="217" y="139"/>
                      <a:pt x="217" y="139"/>
                    </a:cubicBezTo>
                    <a:cubicBezTo>
                      <a:pt x="195" y="145"/>
                      <a:pt x="195" y="145"/>
                      <a:pt x="195" y="145"/>
                    </a:cubicBezTo>
                    <a:cubicBezTo>
                      <a:pt x="193" y="138"/>
                      <a:pt x="190" y="134"/>
                      <a:pt x="185" y="132"/>
                    </a:cubicBezTo>
                    <a:cubicBezTo>
                      <a:pt x="181" y="131"/>
                      <a:pt x="172" y="132"/>
                      <a:pt x="158" y="136"/>
                    </a:cubicBezTo>
                    <a:cubicBezTo>
                      <a:pt x="93" y="154"/>
                      <a:pt x="93" y="154"/>
                      <a:pt x="93" y="154"/>
                    </a:cubicBezTo>
                    <a:cubicBezTo>
                      <a:pt x="79" y="158"/>
                      <a:pt x="71" y="162"/>
                      <a:pt x="68" y="165"/>
                    </a:cubicBezTo>
                    <a:cubicBezTo>
                      <a:pt x="65" y="169"/>
                      <a:pt x="64" y="174"/>
                      <a:pt x="66" y="181"/>
                    </a:cubicBezTo>
                    <a:lnTo>
                      <a:pt x="45" y="1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81" name="Freeform 36"/>
              <p:cNvSpPr>
                <a:spLocks noEditPoints="1"/>
              </p:cNvSpPr>
              <p:nvPr/>
            </p:nvSpPr>
            <p:spPr bwMode="auto">
              <a:xfrm>
                <a:off x="3856549" y="744620"/>
                <a:ext cx="62372" cy="51032"/>
              </a:xfrm>
              <a:custGeom>
                <a:avLst/>
                <a:gdLst>
                  <a:gd name="T0" fmla="*/ 88 w 207"/>
                  <a:gd name="T1" fmla="*/ 106 h 168"/>
                  <a:gd name="T2" fmla="*/ 102 w 207"/>
                  <a:gd name="T3" fmla="*/ 136 h 168"/>
                  <a:gd name="T4" fmla="*/ 48 w 207"/>
                  <a:gd name="T5" fmla="*/ 141 h 168"/>
                  <a:gd name="T6" fmla="*/ 88 w 207"/>
                  <a:gd name="T7" fmla="*/ 106 h 168"/>
                  <a:gd name="T8" fmla="*/ 148 w 207"/>
                  <a:gd name="T9" fmla="*/ 157 h 168"/>
                  <a:gd name="T10" fmla="*/ 152 w 207"/>
                  <a:gd name="T11" fmla="*/ 156 h 168"/>
                  <a:gd name="T12" fmla="*/ 187 w 207"/>
                  <a:gd name="T13" fmla="*/ 168 h 168"/>
                  <a:gd name="T14" fmla="*/ 207 w 207"/>
                  <a:gd name="T15" fmla="*/ 159 h 168"/>
                  <a:gd name="T16" fmla="*/ 180 w 207"/>
                  <a:gd name="T17" fmla="*/ 99 h 168"/>
                  <a:gd name="T18" fmla="*/ 160 w 207"/>
                  <a:gd name="T19" fmla="*/ 108 h 168"/>
                  <a:gd name="T20" fmla="*/ 163 w 207"/>
                  <a:gd name="T21" fmla="*/ 122 h 168"/>
                  <a:gd name="T22" fmla="*/ 156 w 207"/>
                  <a:gd name="T23" fmla="*/ 129 h 168"/>
                  <a:gd name="T24" fmla="*/ 153 w 207"/>
                  <a:gd name="T25" fmla="*/ 130 h 168"/>
                  <a:gd name="T26" fmla="*/ 151 w 207"/>
                  <a:gd name="T27" fmla="*/ 131 h 168"/>
                  <a:gd name="T28" fmla="*/ 125 w 207"/>
                  <a:gd name="T29" fmla="*/ 135 h 168"/>
                  <a:gd name="T30" fmla="*/ 105 w 207"/>
                  <a:gd name="T31" fmla="*/ 90 h 168"/>
                  <a:gd name="T32" fmla="*/ 124 w 207"/>
                  <a:gd name="T33" fmla="*/ 72 h 168"/>
                  <a:gd name="T34" fmla="*/ 127 w 207"/>
                  <a:gd name="T35" fmla="*/ 70 h 168"/>
                  <a:gd name="T36" fmla="*/ 131 w 207"/>
                  <a:gd name="T37" fmla="*/ 68 h 168"/>
                  <a:gd name="T38" fmla="*/ 140 w 207"/>
                  <a:gd name="T39" fmla="*/ 68 h 168"/>
                  <a:gd name="T40" fmla="*/ 147 w 207"/>
                  <a:gd name="T41" fmla="*/ 78 h 168"/>
                  <a:gd name="T42" fmla="*/ 147 w 207"/>
                  <a:gd name="T43" fmla="*/ 80 h 168"/>
                  <a:gd name="T44" fmla="*/ 167 w 207"/>
                  <a:gd name="T45" fmla="*/ 71 h 168"/>
                  <a:gd name="T46" fmla="*/ 135 w 207"/>
                  <a:gd name="T47" fmla="*/ 0 h 168"/>
                  <a:gd name="T48" fmla="*/ 115 w 207"/>
                  <a:gd name="T49" fmla="*/ 9 h 168"/>
                  <a:gd name="T50" fmla="*/ 103 w 207"/>
                  <a:gd name="T51" fmla="*/ 38 h 168"/>
                  <a:gd name="T52" fmla="*/ 102 w 207"/>
                  <a:gd name="T53" fmla="*/ 39 h 168"/>
                  <a:gd name="T54" fmla="*/ 0 w 207"/>
                  <a:gd name="T55" fmla="*/ 133 h 168"/>
                  <a:gd name="T56" fmla="*/ 15 w 207"/>
                  <a:gd name="T57" fmla="*/ 166 h 168"/>
                  <a:gd name="T58" fmla="*/ 148 w 207"/>
                  <a:gd name="T59" fmla="*/ 15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7" h="168">
                    <a:moveTo>
                      <a:pt x="88" y="106"/>
                    </a:moveTo>
                    <a:cubicBezTo>
                      <a:pt x="102" y="136"/>
                      <a:pt x="102" y="136"/>
                      <a:pt x="102" y="136"/>
                    </a:cubicBezTo>
                    <a:cubicBezTo>
                      <a:pt x="48" y="141"/>
                      <a:pt x="48" y="141"/>
                      <a:pt x="48" y="141"/>
                    </a:cubicBezTo>
                    <a:lnTo>
                      <a:pt x="88" y="106"/>
                    </a:lnTo>
                    <a:close/>
                    <a:moveTo>
                      <a:pt x="148" y="157"/>
                    </a:moveTo>
                    <a:cubicBezTo>
                      <a:pt x="149" y="156"/>
                      <a:pt x="150" y="156"/>
                      <a:pt x="152" y="156"/>
                    </a:cubicBezTo>
                    <a:cubicBezTo>
                      <a:pt x="169" y="155"/>
                      <a:pt x="181" y="159"/>
                      <a:pt x="187" y="168"/>
                    </a:cubicBezTo>
                    <a:cubicBezTo>
                      <a:pt x="207" y="159"/>
                      <a:pt x="207" y="159"/>
                      <a:pt x="207" y="159"/>
                    </a:cubicBezTo>
                    <a:cubicBezTo>
                      <a:pt x="180" y="99"/>
                      <a:pt x="180" y="99"/>
                      <a:pt x="180" y="99"/>
                    </a:cubicBezTo>
                    <a:cubicBezTo>
                      <a:pt x="160" y="108"/>
                      <a:pt x="160" y="108"/>
                      <a:pt x="160" y="108"/>
                    </a:cubicBezTo>
                    <a:cubicBezTo>
                      <a:pt x="163" y="114"/>
                      <a:pt x="164" y="119"/>
                      <a:pt x="163" y="122"/>
                    </a:cubicBezTo>
                    <a:cubicBezTo>
                      <a:pt x="162" y="125"/>
                      <a:pt x="160" y="127"/>
                      <a:pt x="156" y="129"/>
                    </a:cubicBezTo>
                    <a:cubicBezTo>
                      <a:pt x="155" y="129"/>
                      <a:pt x="154" y="130"/>
                      <a:pt x="153" y="130"/>
                    </a:cubicBezTo>
                    <a:cubicBezTo>
                      <a:pt x="153" y="130"/>
                      <a:pt x="152" y="130"/>
                      <a:pt x="151" y="131"/>
                    </a:cubicBezTo>
                    <a:cubicBezTo>
                      <a:pt x="125" y="135"/>
                      <a:pt x="125" y="135"/>
                      <a:pt x="125" y="135"/>
                    </a:cubicBezTo>
                    <a:cubicBezTo>
                      <a:pt x="105" y="90"/>
                      <a:pt x="105" y="90"/>
                      <a:pt x="105" y="90"/>
                    </a:cubicBezTo>
                    <a:cubicBezTo>
                      <a:pt x="124" y="72"/>
                      <a:pt x="124" y="72"/>
                      <a:pt x="124" y="72"/>
                    </a:cubicBezTo>
                    <a:cubicBezTo>
                      <a:pt x="125" y="72"/>
                      <a:pt x="126" y="71"/>
                      <a:pt x="127" y="70"/>
                    </a:cubicBezTo>
                    <a:cubicBezTo>
                      <a:pt x="128" y="70"/>
                      <a:pt x="129" y="69"/>
                      <a:pt x="131" y="68"/>
                    </a:cubicBezTo>
                    <a:cubicBezTo>
                      <a:pt x="134" y="67"/>
                      <a:pt x="137" y="67"/>
                      <a:pt x="140" y="68"/>
                    </a:cubicBezTo>
                    <a:cubicBezTo>
                      <a:pt x="142" y="70"/>
                      <a:pt x="144" y="73"/>
                      <a:pt x="147" y="78"/>
                    </a:cubicBezTo>
                    <a:cubicBezTo>
                      <a:pt x="147" y="80"/>
                      <a:pt x="147" y="80"/>
                      <a:pt x="147" y="80"/>
                    </a:cubicBezTo>
                    <a:cubicBezTo>
                      <a:pt x="167" y="71"/>
                      <a:pt x="167" y="71"/>
                      <a:pt x="167" y="71"/>
                    </a:cubicBezTo>
                    <a:cubicBezTo>
                      <a:pt x="135" y="0"/>
                      <a:pt x="135" y="0"/>
                      <a:pt x="135" y="0"/>
                    </a:cubicBezTo>
                    <a:cubicBezTo>
                      <a:pt x="115" y="9"/>
                      <a:pt x="115" y="9"/>
                      <a:pt x="115" y="9"/>
                    </a:cubicBezTo>
                    <a:cubicBezTo>
                      <a:pt x="118" y="18"/>
                      <a:pt x="114" y="28"/>
                      <a:pt x="103" y="38"/>
                    </a:cubicBezTo>
                    <a:cubicBezTo>
                      <a:pt x="102" y="39"/>
                      <a:pt x="102" y="39"/>
                      <a:pt x="102" y="39"/>
                    </a:cubicBezTo>
                    <a:cubicBezTo>
                      <a:pt x="0" y="133"/>
                      <a:pt x="0" y="133"/>
                      <a:pt x="0" y="133"/>
                    </a:cubicBezTo>
                    <a:cubicBezTo>
                      <a:pt x="15" y="166"/>
                      <a:pt x="15" y="166"/>
                      <a:pt x="15" y="166"/>
                    </a:cubicBezTo>
                    <a:lnTo>
                      <a:pt x="148"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82" name="Freeform 37"/>
              <p:cNvSpPr>
                <a:spLocks/>
              </p:cNvSpPr>
              <p:nvPr/>
            </p:nvSpPr>
            <p:spPr bwMode="auto">
              <a:xfrm>
                <a:off x="3797012" y="1110349"/>
                <a:ext cx="70169" cy="73004"/>
              </a:xfrm>
              <a:custGeom>
                <a:avLst/>
                <a:gdLst>
                  <a:gd name="T0" fmla="*/ 0 w 231"/>
                  <a:gd name="T1" fmla="*/ 125 h 239"/>
                  <a:gd name="T2" fmla="*/ 44 w 231"/>
                  <a:gd name="T3" fmla="*/ 73 h 239"/>
                  <a:gd name="T4" fmla="*/ 158 w 231"/>
                  <a:gd name="T5" fmla="*/ 96 h 239"/>
                  <a:gd name="T6" fmla="*/ 122 w 231"/>
                  <a:gd name="T7" fmla="*/ 65 h 239"/>
                  <a:gd name="T8" fmla="*/ 99 w 231"/>
                  <a:gd name="T9" fmla="*/ 51 h 239"/>
                  <a:gd name="T10" fmla="*/ 85 w 231"/>
                  <a:gd name="T11" fmla="*/ 58 h 239"/>
                  <a:gd name="T12" fmla="*/ 68 w 231"/>
                  <a:gd name="T13" fmla="*/ 45 h 239"/>
                  <a:gd name="T14" fmla="*/ 106 w 231"/>
                  <a:gd name="T15" fmla="*/ 0 h 239"/>
                  <a:gd name="T16" fmla="*/ 123 w 231"/>
                  <a:gd name="T17" fmla="*/ 14 h 239"/>
                  <a:gd name="T18" fmla="*/ 118 w 231"/>
                  <a:gd name="T19" fmla="*/ 29 h 239"/>
                  <a:gd name="T20" fmla="*/ 136 w 231"/>
                  <a:gd name="T21" fmla="*/ 49 h 239"/>
                  <a:gd name="T22" fmla="*/ 231 w 231"/>
                  <a:gd name="T23" fmla="*/ 128 h 239"/>
                  <a:gd name="T24" fmla="*/ 212 w 231"/>
                  <a:gd name="T25" fmla="*/ 150 h 239"/>
                  <a:gd name="T26" fmla="*/ 58 w 231"/>
                  <a:gd name="T27" fmla="*/ 120 h 239"/>
                  <a:gd name="T28" fmla="*/ 122 w 231"/>
                  <a:gd name="T29" fmla="*/ 173 h 239"/>
                  <a:gd name="T30" fmla="*/ 145 w 231"/>
                  <a:gd name="T31" fmla="*/ 187 h 239"/>
                  <a:gd name="T32" fmla="*/ 159 w 231"/>
                  <a:gd name="T33" fmla="*/ 180 h 239"/>
                  <a:gd name="T34" fmla="*/ 176 w 231"/>
                  <a:gd name="T35" fmla="*/ 193 h 239"/>
                  <a:gd name="T36" fmla="*/ 137 w 231"/>
                  <a:gd name="T37" fmla="*/ 239 h 239"/>
                  <a:gd name="T38" fmla="*/ 120 w 231"/>
                  <a:gd name="T39" fmla="*/ 225 h 239"/>
                  <a:gd name="T40" fmla="*/ 125 w 231"/>
                  <a:gd name="T41" fmla="*/ 209 h 239"/>
                  <a:gd name="T42" fmla="*/ 107 w 231"/>
                  <a:gd name="T43" fmla="*/ 189 h 239"/>
                  <a:gd name="T44" fmla="*/ 54 w 231"/>
                  <a:gd name="T45" fmla="*/ 146 h 239"/>
                  <a:gd name="T46" fmla="*/ 31 w 231"/>
                  <a:gd name="T47" fmla="*/ 132 h 239"/>
                  <a:gd name="T48" fmla="*/ 17 w 231"/>
                  <a:gd name="T49" fmla="*/ 139 h 239"/>
                  <a:gd name="T50" fmla="*/ 0 w 231"/>
                  <a:gd name="T51" fmla="*/ 12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1" h="239">
                    <a:moveTo>
                      <a:pt x="0" y="125"/>
                    </a:moveTo>
                    <a:cubicBezTo>
                      <a:pt x="44" y="73"/>
                      <a:pt x="44" y="73"/>
                      <a:pt x="44" y="73"/>
                    </a:cubicBezTo>
                    <a:cubicBezTo>
                      <a:pt x="158" y="96"/>
                      <a:pt x="158" y="96"/>
                      <a:pt x="158" y="96"/>
                    </a:cubicBezTo>
                    <a:cubicBezTo>
                      <a:pt x="122" y="65"/>
                      <a:pt x="122" y="65"/>
                      <a:pt x="122" y="65"/>
                    </a:cubicBezTo>
                    <a:cubicBezTo>
                      <a:pt x="111" y="57"/>
                      <a:pt x="103" y="52"/>
                      <a:pt x="99" y="51"/>
                    </a:cubicBezTo>
                    <a:cubicBezTo>
                      <a:pt x="94" y="51"/>
                      <a:pt x="89" y="53"/>
                      <a:pt x="85" y="58"/>
                    </a:cubicBezTo>
                    <a:cubicBezTo>
                      <a:pt x="68" y="45"/>
                      <a:pt x="68" y="45"/>
                      <a:pt x="68" y="45"/>
                    </a:cubicBezTo>
                    <a:cubicBezTo>
                      <a:pt x="106" y="0"/>
                      <a:pt x="106" y="0"/>
                      <a:pt x="106" y="0"/>
                    </a:cubicBezTo>
                    <a:cubicBezTo>
                      <a:pt x="123" y="14"/>
                      <a:pt x="123" y="14"/>
                      <a:pt x="123" y="14"/>
                    </a:cubicBezTo>
                    <a:cubicBezTo>
                      <a:pt x="119" y="19"/>
                      <a:pt x="117" y="25"/>
                      <a:pt x="118" y="29"/>
                    </a:cubicBezTo>
                    <a:cubicBezTo>
                      <a:pt x="119" y="33"/>
                      <a:pt x="126" y="40"/>
                      <a:pt x="136" y="49"/>
                    </a:cubicBezTo>
                    <a:cubicBezTo>
                      <a:pt x="231" y="128"/>
                      <a:pt x="231" y="128"/>
                      <a:pt x="231" y="128"/>
                    </a:cubicBezTo>
                    <a:cubicBezTo>
                      <a:pt x="212" y="150"/>
                      <a:pt x="212" y="150"/>
                      <a:pt x="212" y="150"/>
                    </a:cubicBezTo>
                    <a:cubicBezTo>
                      <a:pt x="58" y="120"/>
                      <a:pt x="58" y="120"/>
                      <a:pt x="58" y="120"/>
                    </a:cubicBezTo>
                    <a:cubicBezTo>
                      <a:pt x="122" y="173"/>
                      <a:pt x="122" y="173"/>
                      <a:pt x="122" y="173"/>
                    </a:cubicBezTo>
                    <a:cubicBezTo>
                      <a:pt x="132" y="182"/>
                      <a:pt x="140" y="187"/>
                      <a:pt x="145" y="187"/>
                    </a:cubicBezTo>
                    <a:cubicBezTo>
                      <a:pt x="149" y="187"/>
                      <a:pt x="154" y="185"/>
                      <a:pt x="159" y="180"/>
                    </a:cubicBezTo>
                    <a:cubicBezTo>
                      <a:pt x="176" y="193"/>
                      <a:pt x="176" y="193"/>
                      <a:pt x="176" y="193"/>
                    </a:cubicBezTo>
                    <a:cubicBezTo>
                      <a:pt x="137" y="239"/>
                      <a:pt x="137" y="239"/>
                      <a:pt x="137" y="239"/>
                    </a:cubicBezTo>
                    <a:cubicBezTo>
                      <a:pt x="120" y="225"/>
                      <a:pt x="120" y="225"/>
                      <a:pt x="120" y="225"/>
                    </a:cubicBezTo>
                    <a:cubicBezTo>
                      <a:pt x="125" y="219"/>
                      <a:pt x="126" y="214"/>
                      <a:pt x="125" y="209"/>
                    </a:cubicBezTo>
                    <a:cubicBezTo>
                      <a:pt x="124" y="205"/>
                      <a:pt x="118" y="198"/>
                      <a:pt x="107" y="189"/>
                    </a:cubicBezTo>
                    <a:cubicBezTo>
                      <a:pt x="54" y="146"/>
                      <a:pt x="54" y="146"/>
                      <a:pt x="54" y="146"/>
                    </a:cubicBezTo>
                    <a:cubicBezTo>
                      <a:pt x="44" y="137"/>
                      <a:pt x="36" y="132"/>
                      <a:pt x="31" y="132"/>
                    </a:cubicBezTo>
                    <a:cubicBezTo>
                      <a:pt x="27" y="131"/>
                      <a:pt x="22" y="134"/>
                      <a:pt x="17" y="139"/>
                    </a:cubicBezTo>
                    <a:lnTo>
                      <a:pt x="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83" name="Freeform 38"/>
              <p:cNvSpPr>
                <a:spLocks noEditPoints="1"/>
              </p:cNvSpPr>
              <p:nvPr/>
            </p:nvSpPr>
            <p:spPr bwMode="auto">
              <a:xfrm>
                <a:off x="3270390" y="626254"/>
                <a:ext cx="592538" cy="592538"/>
              </a:xfrm>
              <a:custGeom>
                <a:avLst/>
                <a:gdLst>
                  <a:gd name="T0" fmla="*/ 975 w 1950"/>
                  <a:gd name="T1" fmla="*/ 0 h 1950"/>
                  <a:gd name="T2" fmla="*/ 0 w 1950"/>
                  <a:gd name="T3" fmla="*/ 975 h 1950"/>
                  <a:gd name="T4" fmla="*/ 975 w 1950"/>
                  <a:gd name="T5" fmla="*/ 1950 h 1950"/>
                  <a:gd name="T6" fmla="*/ 1950 w 1950"/>
                  <a:gd name="T7" fmla="*/ 975 h 1950"/>
                  <a:gd name="T8" fmla="*/ 975 w 1950"/>
                  <a:gd name="T9" fmla="*/ 0 h 1950"/>
                  <a:gd name="T10" fmla="*/ 975 w 1950"/>
                  <a:gd name="T11" fmla="*/ 1929 h 1950"/>
                  <a:gd name="T12" fmla="*/ 21 w 1950"/>
                  <a:gd name="T13" fmla="*/ 975 h 1950"/>
                  <a:gd name="T14" fmla="*/ 975 w 1950"/>
                  <a:gd name="T15" fmla="*/ 21 h 1950"/>
                  <a:gd name="T16" fmla="*/ 1929 w 1950"/>
                  <a:gd name="T17" fmla="*/ 975 h 1950"/>
                  <a:gd name="T18" fmla="*/ 975 w 1950"/>
                  <a:gd name="T19" fmla="*/ 1929 h 1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0" h="1950">
                    <a:moveTo>
                      <a:pt x="975" y="0"/>
                    </a:moveTo>
                    <a:cubicBezTo>
                      <a:pt x="436" y="0"/>
                      <a:pt x="0" y="436"/>
                      <a:pt x="0" y="975"/>
                    </a:cubicBezTo>
                    <a:cubicBezTo>
                      <a:pt x="0" y="1514"/>
                      <a:pt x="436" y="1950"/>
                      <a:pt x="975" y="1950"/>
                    </a:cubicBezTo>
                    <a:cubicBezTo>
                      <a:pt x="1513" y="1950"/>
                      <a:pt x="1950" y="1514"/>
                      <a:pt x="1950" y="975"/>
                    </a:cubicBezTo>
                    <a:cubicBezTo>
                      <a:pt x="1950" y="436"/>
                      <a:pt x="1513" y="0"/>
                      <a:pt x="975" y="0"/>
                    </a:cubicBezTo>
                    <a:close/>
                    <a:moveTo>
                      <a:pt x="975" y="1929"/>
                    </a:moveTo>
                    <a:cubicBezTo>
                      <a:pt x="448" y="1929"/>
                      <a:pt x="21" y="1502"/>
                      <a:pt x="21" y="975"/>
                    </a:cubicBezTo>
                    <a:cubicBezTo>
                      <a:pt x="21" y="448"/>
                      <a:pt x="448" y="21"/>
                      <a:pt x="975" y="21"/>
                    </a:cubicBezTo>
                    <a:cubicBezTo>
                      <a:pt x="1501" y="21"/>
                      <a:pt x="1929" y="448"/>
                      <a:pt x="1929" y="975"/>
                    </a:cubicBezTo>
                    <a:cubicBezTo>
                      <a:pt x="1929" y="1502"/>
                      <a:pt x="1501" y="1929"/>
                      <a:pt x="975" y="19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84" name="Freeform 39"/>
              <p:cNvSpPr>
                <a:spLocks/>
              </p:cNvSpPr>
              <p:nvPr/>
            </p:nvSpPr>
            <p:spPr bwMode="auto">
              <a:xfrm>
                <a:off x="3404349" y="646100"/>
                <a:ext cx="434481" cy="362185"/>
              </a:xfrm>
              <a:custGeom>
                <a:avLst/>
                <a:gdLst>
                  <a:gd name="T0" fmla="*/ 534 w 1430"/>
                  <a:gd name="T1" fmla="*/ 0 h 1191"/>
                  <a:gd name="T2" fmla="*/ 0 w 1430"/>
                  <a:gd name="T3" fmla="*/ 948 h 1191"/>
                  <a:gd name="T4" fmla="*/ 11 w 1430"/>
                  <a:gd name="T5" fmla="*/ 1122 h 1191"/>
                  <a:gd name="T6" fmla="*/ 175 w 1430"/>
                  <a:gd name="T7" fmla="*/ 1164 h 1191"/>
                  <a:gd name="T8" fmla="*/ 156 w 1430"/>
                  <a:gd name="T9" fmla="*/ 926 h 1191"/>
                  <a:gd name="T10" fmla="*/ 506 w 1430"/>
                  <a:gd name="T11" fmla="*/ 76 h 1191"/>
                  <a:gd name="T12" fmla="*/ 241 w 1430"/>
                  <a:gd name="T13" fmla="*/ 851 h 1191"/>
                  <a:gd name="T14" fmla="*/ 280 w 1430"/>
                  <a:gd name="T15" fmla="*/ 1179 h 1191"/>
                  <a:gd name="T16" fmla="*/ 518 w 1430"/>
                  <a:gd name="T17" fmla="*/ 1188 h 1191"/>
                  <a:gd name="T18" fmla="*/ 1430 w 1430"/>
                  <a:gd name="T19" fmla="*/ 748 h 1191"/>
                  <a:gd name="T20" fmla="*/ 535 w 1430"/>
                  <a:gd name="T21" fmla="*/ 0 h 1191"/>
                  <a:gd name="T22" fmla="*/ 534 w 1430"/>
                  <a:gd name="T23" fmla="*/ 0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30" h="1191">
                    <a:moveTo>
                      <a:pt x="534" y="0"/>
                    </a:moveTo>
                    <a:cubicBezTo>
                      <a:pt x="230" y="84"/>
                      <a:pt x="0" y="476"/>
                      <a:pt x="0" y="948"/>
                    </a:cubicBezTo>
                    <a:cubicBezTo>
                      <a:pt x="0" y="1008"/>
                      <a:pt x="4" y="1066"/>
                      <a:pt x="11" y="1122"/>
                    </a:cubicBezTo>
                    <a:cubicBezTo>
                      <a:pt x="63" y="1139"/>
                      <a:pt x="118" y="1153"/>
                      <a:pt x="175" y="1164"/>
                    </a:cubicBezTo>
                    <a:cubicBezTo>
                      <a:pt x="163" y="1088"/>
                      <a:pt x="156" y="1008"/>
                      <a:pt x="156" y="926"/>
                    </a:cubicBezTo>
                    <a:cubicBezTo>
                      <a:pt x="156" y="535"/>
                      <a:pt x="302" y="202"/>
                      <a:pt x="506" y="76"/>
                    </a:cubicBezTo>
                    <a:cubicBezTo>
                      <a:pt x="345" y="252"/>
                      <a:pt x="241" y="534"/>
                      <a:pt x="241" y="851"/>
                    </a:cubicBezTo>
                    <a:cubicBezTo>
                      <a:pt x="241" y="967"/>
                      <a:pt x="255" y="1077"/>
                      <a:pt x="280" y="1179"/>
                    </a:cubicBezTo>
                    <a:cubicBezTo>
                      <a:pt x="356" y="1188"/>
                      <a:pt x="436" y="1191"/>
                      <a:pt x="518" y="1188"/>
                    </a:cubicBezTo>
                    <a:cubicBezTo>
                      <a:pt x="946" y="1171"/>
                      <a:pt x="1304" y="988"/>
                      <a:pt x="1430" y="748"/>
                    </a:cubicBezTo>
                    <a:cubicBezTo>
                      <a:pt x="1353" y="323"/>
                      <a:pt x="982" y="0"/>
                      <a:pt x="535" y="0"/>
                    </a:cubicBezTo>
                    <a:cubicBezTo>
                      <a:pt x="535" y="0"/>
                      <a:pt x="534" y="0"/>
                      <a:pt x="5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85" name="Freeform 40"/>
              <p:cNvSpPr>
                <a:spLocks/>
              </p:cNvSpPr>
              <p:nvPr/>
            </p:nvSpPr>
            <p:spPr bwMode="auto">
              <a:xfrm>
                <a:off x="3410019" y="1004741"/>
                <a:ext cx="62372" cy="56702"/>
              </a:xfrm>
              <a:custGeom>
                <a:avLst/>
                <a:gdLst>
                  <a:gd name="T0" fmla="*/ 205 w 205"/>
                  <a:gd name="T1" fmla="*/ 187 h 187"/>
                  <a:gd name="T2" fmla="*/ 168 w 205"/>
                  <a:gd name="T3" fmla="*/ 50 h 187"/>
                  <a:gd name="T4" fmla="*/ 0 w 205"/>
                  <a:gd name="T5" fmla="*/ 0 h 187"/>
                  <a:gd name="T6" fmla="*/ 30 w 205"/>
                  <a:gd name="T7" fmla="*/ 137 h 187"/>
                  <a:gd name="T8" fmla="*/ 205 w 205"/>
                  <a:gd name="T9" fmla="*/ 187 h 187"/>
                </a:gdLst>
                <a:ahLst/>
                <a:cxnLst>
                  <a:cxn ang="0">
                    <a:pos x="T0" y="T1"/>
                  </a:cxn>
                  <a:cxn ang="0">
                    <a:pos x="T2" y="T3"/>
                  </a:cxn>
                  <a:cxn ang="0">
                    <a:pos x="T4" y="T5"/>
                  </a:cxn>
                  <a:cxn ang="0">
                    <a:pos x="T6" y="T7"/>
                  </a:cxn>
                  <a:cxn ang="0">
                    <a:pos x="T8" y="T9"/>
                  </a:cxn>
                </a:cxnLst>
                <a:rect l="0" t="0" r="r" b="b"/>
                <a:pathLst>
                  <a:path w="205" h="187">
                    <a:moveTo>
                      <a:pt x="205" y="187"/>
                    </a:moveTo>
                    <a:cubicBezTo>
                      <a:pt x="190" y="143"/>
                      <a:pt x="178" y="97"/>
                      <a:pt x="168" y="50"/>
                    </a:cubicBezTo>
                    <a:cubicBezTo>
                      <a:pt x="108" y="36"/>
                      <a:pt x="52" y="20"/>
                      <a:pt x="0" y="0"/>
                    </a:cubicBezTo>
                    <a:cubicBezTo>
                      <a:pt x="8" y="47"/>
                      <a:pt x="18" y="93"/>
                      <a:pt x="30" y="137"/>
                    </a:cubicBezTo>
                    <a:cubicBezTo>
                      <a:pt x="85" y="157"/>
                      <a:pt x="144" y="173"/>
                      <a:pt x="205" y="1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86" name="Freeform 41"/>
              <p:cNvSpPr>
                <a:spLocks/>
              </p:cNvSpPr>
              <p:nvPr/>
            </p:nvSpPr>
            <p:spPr bwMode="auto">
              <a:xfrm>
                <a:off x="3310790" y="1025296"/>
                <a:ext cx="275006" cy="172942"/>
              </a:xfrm>
              <a:custGeom>
                <a:avLst/>
                <a:gdLst>
                  <a:gd name="T0" fmla="*/ 571 w 907"/>
                  <a:gd name="T1" fmla="*/ 219 h 571"/>
                  <a:gd name="T2" fmla="*/ 398 w 907"/>
                  <a:gd name="T3" fmla="*/ 187 h 571"/>
                  <a:gd name="T4" fmla="*/ 574 w 907"/>
                  <a:gd name="T5" fmla="*/ 477 h 571"/>
                  <a:gd name="T6" fmla="*/ 330 w 907"/>
                  <a:gd name="T7" fmla="*/ 168 h 571"/>
                  <a:gd name="T8" fmla="*/ 0 w 907"/>
                  <a:gd name="T9" fmla="*/ 0 h 571"/>
                  <a:gd name="T10" fmla="*/ 844 w 907"/>
                  <a:gd name="T11" fmla="*/ 571 h 571"/>
                  <a:gd name="T12" fmla="*/ 907 w 907"/>
                  <a:gd name="T13" fmla="*/ 569 h 571"/>
                  <a:gd name="T14" fmla="*/ 571 w 907"/>
                  <a:gd name="T15" fmla="*/ 219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7" h="571">
                    <a:moveTo>
                      <a:pt x="571" y="219"/>
                    </a:moveTo>
                    <a:cubicBezTo>
                      <a:pt x="511" y="211"/>
                      <a:pt x="453" y="200"/>
                      <a:pt x="398" y="187"/>
                    </a:cubicBezTo>
                    <a:cubicBezTo>
                      <a:pt x="443" y="300"/>
                      <a:pt x="503" y="399"/>
                      <a:pt x="574" y="477"/>
                    </a:cubicBezTo>
                    <a:cubicBezTo>
                      <a:pt x="476" y="416"/>
                      <a:pt x="392" y="308"/>
                      <a:pt x="330" y="168"/>
                    </a:cubicBezTo>
                    <a:cubicBezTo>
                      <a:pt x="195" y="128"/>
                      <a:pt x="81" y="70"/>
                      <a:pt x="0" y="0"/>
                    </a:cubicBezTo>
                    <a:cubicBezTo>
                      <a:pt x="134" y="335"/>
                      <a:pt x="461" y="571"/>
                      <a:pt x="844" y="571"/>
                    </a:cubicBezTo>
                    <a:cubicBezTo>
                      <a:pt x="865" y="571"/>
                      <a:pt x="886" y="570"/>
                      <a:pt x="907" y="569"/>
                    </a:cubicBezTo>
                    <a:cubicBezTo>
                      <a:pt x="770" y="530"/>
                      <a:pt x="650" y="401"/>
                      <a:pt x="571" y="2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87" name="Freeform 42"/>
              <p:cNvSpPr>
                <a:spLocks/>
              </p:cNvSpPr>
              <p:nvPr/>
            </p:nvSpPr>
            <p:spPr bwMode="auto">
              <a:xfrm>
                <a:off x="3495073" y="923940"/>
                <a:ext cx="348010" cy="266500"/>
              </a:xfrm>
              <a:custGeom>
                <a:avLst/>
                <a:gdLst>
                  <a:gd name="T0" fmla="*/ 297 w 1145"/>
                  <a:gd name="T1" fmla="*/ 348 h 877"/>
                  <a:gd name="T2" fmla="*/ 0 w 1145"/>
                  <a:gd name="T3" fmla="*/ 334 h 877"/>
                  <a:gd name="T4" fmla="*/ 53 w 1145"/>
                  <a:gd name="T5" fmla="*/ 473 h 877"/>
                  <a:gd name="T6" fmla="*/ 261 w 1145"/>
                  <a:gd name="T7" fmla="*/ 486 h 877"/>
                  <a:gd name="T8" fmla="*/ 1061 w 1145"/>
                  <a:gd name="T9" fmla="*/ 242 h 877"/>
                  <a:gd name="T10" fmla="*/ 185 w 1145"/>
                  <a:gd name="T11" fmla="*/ 565 h 877"/>
                  <a:gd name="T12" fmla="*/ 99 w 1145"/>
                  <a:gd name="T13" fmla="*/ 563 h 877"/>
                  <a:gd name="T14" fmla="*/ 452 w 1145"/>
                  <a:gd name="T15" fmla="*/ 877 h 877"/>
                  <a:gd name="T16" fmla="*/ 1145 w 1145"/>
                  <a:gd name="T17" fmla="*/ 0 h 877"/>
                  <a:gd name="T18" fmla="*/ 297 w 1145"/>
                  <a:gd name="T19" fmla="*/ 348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5" h="877">
                    <a:moveTo>
                      <a:pt x="297" y="348"/>
                    </a:moveTo>
                    <a:cubicBezTo>
                      <a:pt x="194" y="352"/>
                      <a:pt x="94" y="347"/>
                      <a:pt x="0" y="334"/>
                    </a:cubicBezTo>
                    <a:cubicBezTo>
                      <a:pt x="15" y="382"/>
                      <a:pt x="33" y="429"/>
                      <a:pt x="53" y="473"/>
                    </a:cubicBezTo>
                    <a:cubicBezTo>
                      <a:pt x="120" y="482"/>
                      <a:pt x="190" y="486"/>
                      <a:pt x="261" y="486"/>
                    </a:cubicBezTo>
                    <a:cubicBezTo>
                      <a:pt x="589" y="486"/>
                      <a:pt x="880" y="390"/>
                      <a:pt x="1061" y="242"/>
                    </a:cubicBezTo>
                    <a:cubicBezTo>
                      <a:pt x="931" y="430"/>
                      <a:pt x="588" y="565"/>
                      <a:pt x="185" y="565"/>
                    </a:cubicBezTo>
                    <a:cubicBezTo>
                      <a:pt x="156" y="565"/>
                      <a:pt x="127" y="564"/>
                      <a:pt x="99" y="563"/>
                    </a:cubicBezTo>
                    <a:cubicBezTo>
                      <a:pt x="189" y="718"/>
                      <a:pt x="312" y="831"/>
                      <a:pt x="452" y="877"/>
                    </a:cubicBezTo>
                    <a:cubicBezTo>
                      <a:pt x="848" y="781"/>
                      <a:pt x="1142" y="425"/>
                      <a:pt x="1145" y="0"/>
                    </a:cubicBezTo>
                    <a:cubicBezTo>
                      <a:pt x="1020" y="189"/>
                      <a:pt x="690" y="332"/>
                      <a:pt x="297" y="3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88" name="Freeform 43"/>
              <p:cNvSpPr>
                <a:spLocks/>
              </p:cNvSpPr>
              <p:nvPr/>
            </p:nvSpPr>
            <p:spPr bwMode="auto">
              <a:xfrm>
                <a:off x="3290945" y="663110"/>
                <a:ext cx="180738" cy="373526"/>
              </a:xfrm>
              <a:custGeom>
                <a:avLst/>
                <a:gdLst>
                  <a:gd name="T0" fmla="*/ 347 w 596"/>
                  <a:gd name="T1" fmla="*/ 1230 h 1230"/>
                  <a:gd name="T2" fmla="*/ 314 w 596"/>
                  <a:gd name="T3" fmla="*/ 1090 h 1230"/>
                  <a:gd name="T4" fmla="*/ 92 w 596"/>
                  <a:gd name="T5" fmla="*/ 919 h 1230"/>
                  <a:gd name="T6" fmla="*/ 305 w 596"/>
                  <a:gd name="T7" fmla="*/ 1039 h 1230"/>
                  <a:gd name="T8" fmla="*/ 290 w 596"/>
                  <a:gd name="T9" fmla="*/ 819 h 1230"/>
                  <a:gd name="T10" fmla="*/ 596 w 596"/>
                  <a:gd name="T11" fmla="*/ 0 h 1230"/>
                  <a:gd name="T12" fmla="*/ 0 w 596"/>
                  <a:gd name="T13" fmla="*/ 854 h 1230"/>
                  <a:gd name="T14" fmla="*/ 6 w 596"/>
                  <a:gd name="T15" fmla="*/ 960 h 1230"/>
                  <a:gd name="T16" fmla="*/ 347 w 596"/>
                  <a:gd name="T17" fmla="*/ 1230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6" h="1230">
                    <a:moveTo>
                      <a:pt x="347" y="1230"/>
                    </a:moveTo>
                    <a:cubicBezTo>
                      <a:pt x="334" y="1186"/>
                      <a:pt x="323" y="1139"/>
                      <a:pt x="314" y="1090"/>
                    </a:cubicBezTo>
                    <a:cubicBezTo>
                      <a:pt x="217" y="1044"/>
                      <a:pt x="141" y="986"/>
                      <a:pt x="92" y="919"/>
                    </a:cubicBezTo>
                    <a:cubicBezTo>
                      <a:pt x="152" y="966"/>
                      <a:pt x="224" y="1006"/>
                      <a:pt x="305" y="1039"/>
                    </a:cubicBezTo>
                    <a:cubicBezTo>
                      <a:pt x="295" y="968"/>
                      <a:pt x="290" y="895"/>
                      <a:pt x="290" y="819"/>
                    </a:cubicBezTo>
                    <a:cubicBezTo>
                      <a:pt x="290" y="457"/>
                      <a:pt x="415" y="144"/>
                      <a:pt x="596" y="0"/>
                    </a:cubicBezTo>
                    <a:cubicBezTo>
                      <a:pt x="248" y="128"/>
                      <a:pt x="0" y="462"/>
                      <a:pt x="0" y="854"/>
                    </a:cubicBezTo>
                    <a:cubicBezTo>
                      <a:pt x="0" y="890"/>
                      <a:pt x="2" y="925"/>
                      <a:pt x="6" y="960"/>
                    </a:cubicBezTo>
                    <a:cubicBezTo>
                      <a:pt x="75" y="1069"/>
                      <a:pt x="195" y="1162"/>
                      <a:pt x="347" y="12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38" name="Freeform 44"/>
            <p:cNvSpPr>
              <a:spLocks/>
            </p:cNvSpPr>
            <p:nvPr/>
          </p:nvSpPr>
          <p:spPr bwMode="auto">
            <a:xfrm>
              <a:off x="7421682" y="2284733"/>
              <a:ext cx="179651" cy="222965"/>
            </a:xfrm>
            <a:custGeom>
              <a:avLst/>
              <a:gdLst>
                <a:gd name="T0" fmla="*/ 414 w 589"/>
                <a:gd name="T1" fmla="*/ 48 h 732"/>
                <a:gd name="T2" fmla="*/ 428 w 589"/>
                <a:gd name="T3" fmla="*/ 12 h 732"/>
                <a:gd name="T4" fmla="*/ 490 w 589"/>
                <a:gd name="T5" fmla="*/ 12 h 732"/>
                <a:gd name="T6" fmla="*/ 547 w 589"/>
                <a:gd name="T7" fmla="*/ 220 h 732"/>
                <a:gd name="T8" fmla="*/ 478 w 589"/>
                <a:gd name="T9" fmla="*/ 246 h 732"/>
                <a:gd name="T10" fmla="*/ 387 w 589"/>
                <a:gd name="T11" fmla="*/ 137 h 732"/>
                <a:gd name="T12" fmla="*/ 272 w 589"/>
                <a:gd name="T13" fmla="*/ 99 h 732"/>
                <a:gd name="T14" fmla="*/ 199 w 589"/>
                <a:gd name="T15" fmla="*/ 118 h 732"/>
                <a:gd name="T16" fmla="*/ 171 w 589"/>
                <a:gd name="T17" fmla="*/ 171 h 732"/>
                <a:gd name="T18" fmla="*/ 340 w 589"/>
                <a:gd name="T19" fmla="*/ 265 h 732"/>
                <a:gd name="T20" fmla="*/ 376 w 589"/>
                <a:gd name="T21" fmla="*/ 275 h 732"/>
                <a:gd name="T22" fmla="*/ 543 w 589"/>
                <a:gd name="T23" fmla="*/ 352 h 732"/>
                <a:gd name="T24" fmla="*/ 589 w 589"/>
                <a:gd name="T25" fmla="*/ 484 h 732"/>
                <a:gd name="T26" fmla="*/ 519 w 589"/>
                <a:gd name="T27" fmla="*/ 664 h 732"/>
                <a:gd name="T28" fmla="*/ 336 w 589"/>
                <a:gd name="T29" fmla="*/ 732 h 732"/>
                <a:gd name="T30" fmla="*/ 239 w 589"/>
                <a:gd name="T31" fmla="*/ 719 h 732"/>
                <a:gd name="T32" fmla="*/ 151 w 589"/>
                <a:gd name="T33" fmla="*/ 681 h 732"/>
                <a:gd name="T34" fmla="*/ 139 w 589"/>
                <a:gd name="T35" fmla="*/ 725 h 732"/>
                <a:gd name="T36" fmla="*/ 78 w 589"/>
                <a:gd name="T37" fmla="*/ 725 h 732"/>
                <a:gd name="T38" fmla="*/ 0 w 589"/>
                <a:gd name="T39" fmla="*/ 464 h 732"/>
                <a:gd name="T40" fmla="*/ 77 w 589"/>
                <a:gd name="T41" fmla="*/ 436 h 732"/>
                <a:gd name="T42" fmla="*/ 186 w 589"/>
                <a:gd name="T43" fmla="*/ 581 h 732"/>
                <a:gd name="T44" fmla="*/ 323 w 589"/>
                <a:gd name="T45" fmla="*/ 632 h 732"/>
                <a:gd name="T46" fmla="*/ 408 w 589"/>
                <a:gd name="T47" fmla="*/ 605 h 732"/>
                <a:gd name="T48" fmla="*/ 443 w 589"/>
                <a:gd name="T49" fmla="*/ 541 h 732"/>
                <a:gd name="T50" fmla="*/ 297 w 589"/>
                <a:gd name="T51" fmla="*/ 447 h 732"/>
                <a:gd name="T52" fmla="*/ 267 w 589"/>
                <a:gd name="T53" fmla="*/ 439 h 732"/>
                <a:gd name="T54" fmla="*/ 154 w 589"/>
                <a:gd name="T55" fmla="*/ 405 h 732"/>
                <a:gd name="T56" fmla="*/ 95 w 589"/>
                <a:gd name="T57" fmla="*/ 378 h 732"/>
                <a:gd name="T58" fmla="*/ 39 w 589"/>
                <a:gd name="T59" fmla="*/ 311 h 732"/>
                <a:gd name="T60" fmla="*/ 20 w 589"/>
                <a:gd name="T61" fmla="*/ 222 h 732"/>
                <a:gd name="T62" fmla="*/ 87 w 589"/>
                <a:gd name="T63" fmla="*/ 63 h 732"/>
                <a:gd name="T64" fmla="*/ 258 w 589"/>
                <a:gd name="T65" fmla="*/ 0 h 732"/>
                <a:gd name="T66" fmla="*/ 339 w 589"/>
                <a:gd name="T67" fmla="*/ 12 h 732"/>
                <a:gd name="T68" fmla="*/ 414 w 589"/>
                <a:gd name="T69" fmla="*/ 4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9" h="732">
                  <a:moveTo>
                    <a:pt x="414" y="48"/>
                  </a:moveTo>
                  <a:cubicBezTo>
                    <a:pt x="428" y="12"/>
                    <a:pt x="428" y="12"/>
                    <a:pt x="428" y="12"/>
                  </a:cubicBezTo>
                  <a:cubicBezTo>
                    <a:pt x="490" y="12"/>
                    <a:pt x="490" y="12"/>
                    <a:pt x="490" y="12"/>
                  </a:cubicBezTo>
                  <a:cubicBezTo>
                    <a:pt x="547" y="220"/>
                    <a:pt x="547" y="220"/>
                    <a:pt x="547" y="220"/>
                  </a:cubicBezTo>
                  <a:cubicBezTo>
                    <a:pt x="478" y="246"/>
                    <a:pt x="478" y="246"/>
                    <a:pt x="478" y="246"/>
                  </a:cubicBezTo>
                  <a:cubicBezTo>
                    <a:pt x="454" y="199"/>
                    <a:pt x="424" y="163"/>
                    <a:pt x="387" y="137"/>
                  </a:cubicBezTo>
                  <a:cubicBezTo>
                    <a:pt x="351" y="111"/>
                    <a:pt x="312" y="99"/>
                    <a:pt x="272" y="99"/>
                  </a:cubicBezTo>
                  <a:cubicBezTo>
                    <a:pt x="241" y="99"/>
                    <a:pt x="217" y="105"/>
                    <a:pt x="199" y="118"/>
                  </a:cubicBezTo>
                  <a:cubicBezTo>
                    <a:pt x="180" y="132"/>
                    <a:pt x="171" y="149"/>
                    <a:pt x="171" y="171"/>
                  </a:cubicBezTo>
                  <a:cubicBezTo>
                    <a:pt x="171" y="207"/>
                    <a:pt x="227" y="238"/>
                    <a:pt x="340" y="265"/>
                  </a:cubicBezTo>
                  <a:cubicBezTo>
                    <a:pt x="356" y="269"/>
                    <a:pt x="368" y="272"/>
                    <a:pt x="376" y="275"/>
                  </a:cubicBezTo>
                  <a:cubicBezTo>
                    <a:pt x="457" y="295"/>
                    <a:pt x="512" y="321"/>
                    <a:pt x="543" y="352"/>
                  </a:cubicBezTo>
                  <a:cubicBezTo>
                    <a:pt x="574" y="384"/>
                    <a:pt x="589" y="428"/>
                    <a:pt x="589" y="484"/>
                  </a:cubicBezTo>
                  <a:cubicBezTo>
                    <a:pt x="589" y="558"/>
                    <a:pt x="566" y="618"/>
                    <a:pt x="519" y="664"/>
                  </a:cubicBezTo>
                  <a:cubicBezTo>
                    <a:pt x="473" y="709"/>
                    <a:pt x="412" y="732"/>
                    <a:pt x="336" y="732"/>
                  </a:cubicBezTo>
                  <a:cubicBezTo>
                    <a:pt x="303" y="732"/>
                    <a:pt x="270" y="727"/>
                    <a:pt x="239" y="719"/>
                  </a:cubicBezTo>
                  <a:cubicBezTo>
                    <a:pt x="209" y="710"/>
                    <a:pt x="179" y="697"/>
                    <a:pt x="151" y="681"/>
                  </a:cubicBezTo>
                  <a:cubicBezTo>
                    <a:pt x="139" y="725"/>
                    <a:pt x="139" y="725"/>
                    <a:pt x="139" y="725"/>
                  </a:cubicBezTo>
                  <a:cubicBezTo>
                    <a:pt x="78" y="725"/>
                    <a:pt x="78" y="725"/>
                    <a:pt x="78" y="725"/>
                  </a:cubicBezTo>
                  <a:cubicBezTo>
                    <a:pt x="0" y="464"/>
                    <a:pt x="0" y="464"/>
                    <a:pt x="0" y="464"/>
                  </a:cubicBezTo>
                  <a:cubicBezTo>
                    <a:pt x="77" y="436"/>
                    <a:pt x="77" y="436"/>
                    <a:pt x="77" y="436"/>
                  </a:cubicBezTo>
                  <a:cubicBezTo>
                    <a:pt x="106" y="499"/>
                    <a:pt x="143" y="547"/>
                    <a:pt x="186" y="581"/>
                  </a:cubicBezTo>
                  <a:cubicBezTo>
                    <a:pt x="229" y="615"/>
                    <a:pt x="274" y="632"/>
                    <a:pt x="323" y="632"/>
                  </a:cubicBezTo>
                  <a:cubicBezTo>
                    <a:pt x="357" y="632"/>
                    <a:pt x="385" y="623"/>
                    <a:pt x="408" y="605"/>
                  </a:cubicBezTo>
                  <a:cubicBezTo>
                    <a:pt x="431" y="587"/>
                    <a:pt x="443" y="566"/>
                    <a:pt x="443" y="541"/>
                  </a:cubicBezTo>
                  <a:cubicBezTo>
                    <a:pt x="443" y="504"/>
                    <a:pt x="394" y="472"/>
                    <a:pt x="297" y="447"/>
                  </a:cubicBezTo>
                  <a:cubicBezTo>
                    <a:pt x="284" y="444"/>
                    <a:pt x="274" y="441"/>
                    <a:pt x="267" y="439"/>
                  </a:cubicBezTo>
                  <a:cubicBezTo>
                    <a:pt x="220" y="426"/>
                    <a:pt x="182" y="415"/>
                    <a:pt x="154" y="405"/>
                  </a:cubicBezTo>
                  <a:cubicBezTo>
                    <a:pt x="126" y="395"/>
                    <a:pt x="107" y="386"/>
                    <a:pt x="95" y="378"/>
                  </a:cubicBezTo>
                  <a:cubicBezTo>
                    <a:pt x="71" y="360"/>
                    <a:pt x="52" y="338"/>
                    <a:pt x="39" y="311"/>
                  </a:cubicBezTo>
                  <a:cubicBezTo>
                    <a:pt x="26" y="285"/>
                    <a:pt x="20" y="255"/>
                    <a:pt x="20" y="222"/>
                  </a:cubicBezTo>
                  <a:cubicBezTo>
                    <a:pt x="20" y="158"/>
                    <a:pt x="42" y="105"/>
                    <a:pt x="87" y="63"/>
                  </a:cubicBezTo>
                  <a:cubicBezTo>
                    <a:pt x="131" y="21"/>
                    <a:pt x="188" y="0"/>
                    <a:pt x="258" y="0"/>
                  </a:cubicBezTo>
                  <a:cubicBezTo>
                    <a:pt x="286" y="0"/>
                    <a:pt x="313" y="4"/>
                    <a:pt x="339" y="12"/>
                  </a:cubicBezTo>
                  <a:cubicBezTo>
                    <a:pt x="365" y="20"/>
                    <a:pt x="390" y="32"/>
                    <a:pt x="414"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9" name="Freeform 45"/>
            <p:cNvSpPr>
              <a:spLocks/>
            </p:cNvSpPr>
            <p:nvPr/>
          </p:nvSpPr>
          <p:spPr bwMode="auto">
            <a:xfrm>
              <a:off x="7594941" y="2329468"/>
              <a:ext cx="173260" cy="173260"/>
            </a:xfrm>
            <a:custGeom>
              <a:avLst/>
              <a:gdLst>
                <a:gd name="T0" fmla="*/ 61 w 570"/>
                <a:gd name="T1" fmla="*/ 0 h 569"/>
                <a:gd name="T2" fmla="*/ 508 w 570"/>
                <a:gd name="T3" fmla="*/ 0 h 569"/>
                <a:gd name="T4" fmla="*/ 570 w 570"/>
                <a:gd name="T5" fmla="*/ 175 h 569"/>
                <a:gd name="T6" fmla="*/ 518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4 w 570"/>
                <a:gd name="T29" fmla="*/ 394 h 569"/>
                <a:gd name="T30" fmla="*/ 214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8" y="196"/>
                    <a:pt x="518" y="196"/>
                    <a:pt x="518"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6" y="497"/>
                    <a:pt x="192" y="490"/>
                    <a:pt x="201" y="479"/>
                  </a:cubicBezTo>
                  <a:cubicBezTo>
                    <a:pt x="210" y="467"/>
                    <a:pt x="214" y="439"/>
                    <a:pt x="214" y="394"/>
                  </a:cubicBezTo>
                  <a:cubicBezTo>
                    <a:pt x="214" y="78"/>
                    <a:pt x="214" y="78"/>
                    <a:pt x="214" y="78"/>
                  </a:cubicBezTo>
                  <a:cubicBezTo>
                    <a:pt x="206" y="78"/>
                    <a:pt x="206" y="78"/>
                    <a:pt x="206" y="78"/>
                  </a:cubicBezTo>
                  <a:cubicBezTo>
                    <a:pt x="171" y="78"/>
                    <a:pt x="141"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0" name="Freeform 46"/>
            <p:cNvSpPr>
              <a:spLocks noEditPoints="1"/>
            </p:cNvSpPr>
            <p:nvPr/>
          </p:nvSpPr>
          <p:spPr bwMode="auto">
            <a:xfrm>
              <a:off x="7740508" y="2329468"/>
              <a:ext cx="180361" cy="173260"/>
            </a:xfrm>
            <a:custGeom>
              <a:avLst/>
              <a:gdLst>
                <a:gd name="T0" fmla="*/ 330 w 594"/>
                <a:gd name="T1" fmla="*/ 294 h 569"/>
                <a:gd name="T2" fmla="*/ 221 w 594"/>
                <a:gd name="T3" fmla="*/ 294 h 569"/>
                <a:gd name="T4" fmla="*/ 279 w 594"/>
                <a:gd name="T5" fmla="*/ 130 h 569"/>
                <a:gd name="T6" fmla="*/ 330 w 594"/>
                <a:gd name="T7" fmla="*/ 294 h 569"/>
                <a:gd name="T8" fmla="*/ 92 w 594"/>
                <a:gd name="T9" fmla="*/ 401 h 569"/>
                <a:gd name="T10" fmla="*/ 88 w 594"/>
                <a:gd name="T11" fmla="*/ 411 h 569"/>
                <a:gd name="T12" fmla="*/ 0 w 594"/>
                <a:gd name="T13" fmla="*/ 499 h 569"/>
                <a:gd name="T14" fmla="*/ 0 w 594"/>
                <a:gd name="T15" fmla="*/ 569 h 569"/>
                <a:gd name="T16" fmla="*/ 226 w 594"/>
                <a:gd name="T17" fmla="*/ 569 h 569"/>
                <a:gd name="T18" fmla="*/ 226 w 594"/>
                <a:gd name="T19" fmla="*/ 501 h 569"/>
                <a:gd name="T20" fmla="*/ 179 w 594"/>
                <a:gd name="T21" fmla="*/ 491 h 569"/>
                <a:gd name="T22" fmla="*/ 166 w 594"/>
                <a:gd name="T23" fmla="*/ 460 h 569"/>
                <a:gd name="T24" fmla="*/ 167 w 594"/>
                <a:gd name="T25" fmla="*/ 452 h 569"/>
                <a:gd name="T26" fmla="*/ 169 w 594"/>
                <a:gd name="T27" fmla="*/ 443 h 569"/>
                <a:gd name="T28" fmla="*/ 192 w 594"/>
                <a:gd name="T29" fmla="*/ 364 h 569"/>
                <a:gd name="T30" fmla="*/ 357 w 594"/>
                <a:gd name="T31" fmla="*/ 364 h 569"/>
                <a:gd name="T32" fmla="*/ 385 w 594"/>
                <a:gd name="T33" fmla="*/ 443 h 569"/>
                <a:gd name="T34" fmla="*/ 388 w 594"/>
                <a:gd name="T35" fmla="*/ 454 h 569"/>
                <a:gd name="T36" fmla="*/ 390 w 594"/>
                <a:gd name="T37" fmla="*/ 468 h 569"/>
                <a:gd name="T38" fmla="*/ 378 w 594"/>
                <a:gd name="T39" fmla="*/ 493 h 569"/>
                <a:gd name="T40" fmla="*/ 337 w 594"/>
                <a:gd name="T41" fmla="*/ 501 h 569"/>
                <a:gd name="T42" fmla="*/ 331 w 594"/>
                <a:gd name="T43" fmla="*/ 501 h 569"/>
                <a:gd name="T44" fmla="*/ 331 w 594"/>
                <a:gd name="T45" fmla="*/ 569 h 569"/>
                <a:gd name="T46" fmla="*/ 594 w 594"/>
                <a:gd name="T47" fmla="*/ 569 h 569"/>
                <a:gd name="T48" fmla="*/ 594 w 594"/>
                <a:gd name="T49" fmla="*/ 499 h 569"/>
                <a:gd name="T50" fmla="*/ 522 w 594"/>
                <a:gd name="T51" fmla="*/ 425 h 569"/>
                <a:gd name="T52" fmla="*/ 521 w 594"/>
                <a:gd name="T53" fmla="*/ 422 h 569"/>
                <a:gd name="T54" fmla="*/ 370 w 594"/>
                <a:gd name="T55" fmla="*/ 0 h 569"/>
                <a:gd name="T56" fmla="*/ 246 w 594"/>
                <a:gd name="T57" fmla="*/ 0 h 569"/>
                <a:gd name="T58" fmla="*/ 92 w 594"/>
                <a:gd name="T59" fmla="*/ 40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4" h="569">
                  <a:moveTo>
                    <a:pt x="330" y="294"/>
                  </a:moveTo>
                  <a:cubicBezTo>
                    <a:pt x="221" y="294"/>
                    <a:pt x="221" y="294"/>
                    <a:pt x="221" y="294"/>
                  </a:cubicBezTo>
                  <a:cubicBezTo>
                    <a:pt x="279" y="130"/>
                    <a:pt x="279" y="130"/>
                    <a:pt x="279" y="130"/>
                  </a:cubicBezTo>
                  <a:lnTo>
                    <a:pt x="330" y="294"/>
                  </a:lnTo>
                  <a:close/>
                  <a:moveTo>
                    <a:pt x="92" y="401"/>
                  </a:moveTo>
                  <a:cubicBezTo>
                    <a:pt x="91" y="403"/>
                    <a:pt x="89" y="407"/>
                    <a:pt x="88" y="411"/>
                  </a:cubicBezTo>
                  <a:cubicBezTo>
                    <a:pt x="67" y="464"/>
                    <a:pt x="38" y="493"/>
                    <a:pt x="0" y="499"/>
                  </a:cubicBezTo>
                  <a:cubicBezTo>
                    <a:pt x="0" y="569"/>
                    <a:pt x="0" y="569"/>
                    <a:pt x="0" y="569"/>
                  </a:cubicBezTo>
                  <a:cubicBezTo>
                    <a:pt x="226" y="569"/>
                    <a:pt x="226" y="569"/>
                    <a:pt x="226" y="569"/>
                  </a:cubicBezTo>
                  <a:cubicBezTo>
                    <a:pt x="226" y="501"/>
                    <a:pt x="226" y="501"/>
                    <a:pt x="226" y="501"/>
                  </a:cubicBezTo>
                  <a:cubicBezTo>
                    <a:pt x="204" y="500"/>
                    <a:pt x="188" y="497"/>
                    <a:pt x="179" y="491"/>
                  </a:cubicBezTo>
                  <a:cubicBezTo>
                    <a:pt x="171" y="485"/>
                    <a:pt x="166" y="474"/>
                    <a:pt x="166" y="460"/>
                  </a:cubicBezTo>
                  <a:cubicBezTo>
                    <a:pt x="166" y="458"/>
                    <a:pt x="166" y="455"/>
                    <a:pt x="167" y="452"/>
                  </a:cubicBezTo>
                  <a:cubicBezTo>
                    <a:pt x="167" y="449"/>
                    <a:pt x="168" y="446"/>
                    <a:pt x="169" y="443"/>
                  </a:cubicBezTo>
                  <a:cubicBezTo>
                    <a:pt x="192" y="364"/>
                    <a:pt x="192" y="364"/>
                    <a:pt x="192" y="364"/>
                  </a:cubicBezTo>
                  <a:cubicBezTo>
                    <a:pt x="357" y="364"/>
                    <a:pt x="357" y="364"/>
                    <a:pt x="357" y="364"/>
                  </a:cubicBezTo>
                  <a:cubicBezTo>
                    <a:pt x="385" y="443"/>
                    <a:pt x="385" y="443"/>
                    <a:pt x="385" y="443"/>
                  </a:cubicBezTo>
                  <a:cubicBezTo>
                    <a:pt x="387" y="446"/>
                    <a:pt x="388" y="450"/>
                    <a:pt x="388" y="454"/>
                  </a:cubicBezTo>
                  <a:cubicBezTo>
                    <a:pt x="389" y="458"/>
                    <a:pt x="390" y="463"/>
                    <a:pt x="390" y="468"/>
                  </a:cubicBezTo>
                  <a:cubicBezTo>
                    <a:pt x="390" y="480"/>
                    <a:pt x="386" y="488"/>
                    <a:pt x="378" y="493"/>
                  </a:cubicBezTo>
                  <a:cubicBezTo>
                    <a:pt x="370" y="498"/>
                    <a:pt x="356" y="501"/>
                    <a:pt x="337" y="501"/>
                  </a:cubicBezTo>
                  <a:cubicBezTo>
                    <a:pt x="331" y="501"/>
                    <a:pt x="331" y="501"/>
                    <a:pt x="331" y="501"/>
                  </a:cubicBezTo>
                  <a:cubicBezTo>
                    <a:pt x="331" y="569"/>
                    <a:pt x="331" y="569"/>
                    <a:pt x="331" y="569"/>
                  </a:cubicBezTo>
                  <a:cubicBezTo>
                    <a:pt x="594" y="569"/>
                    <a:pt x="594" y="569"/>
                    <a:pt x="594" y="569"/>
                  </a:cubicBezTo>
                  <a:cubicBezTo>
                    <a:pt x="594" y="499"/>
                    <a:pt x="594" y="499"/>
                    <a:pt x="594" y="499"/>
                  </a:cubicBezTo>
                  <a:cubicBezTo>
                    <a:pt x="562" y="495"/>
                    <a:pt x="538" y="471"/>
                    <a:pt x="522" y="425"/>
                  </a:cubicBezTo>
                  <a:cubicBezTo>
                    <a:pt x="521" y="422"/>
                    <a:pt x="521" y="422"/>
                    <a:pt x="521" y="422"/>
                  </a:cubicBezTo>
                  <a:cubicBezTo>
                    <a:pt x="370" y="0"/>
                    <a:pt x="370" y="0"/>
                    <a:pt x="370" y="0"/>
                  </a:cubicBezTo>
                  <a:cubicBezTo>
                    <a:pt x="246" y="0"/>
                    <a:pt x="246" y="0"/>
                    <a:pt x="246" y="0"/>
                  </a:cubicBezTo>
                  <a:lnTo>
                    <a:pt x="92" y="4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1" name="Freeform 47"/>
            <p:cNvSpPr>
              <a:spLocks/>
            </p:cNvSpPr>
            <p:nvPr/>
          </p:nvSpPr>
          <p:spPr bwMode="auto">
            <a:xfrm>
              <a:off x="7893175" y="2329468"/>
              <a:ext cx="173970" cy="173260"/>
            </a:xfrm>
            <a:custGeom>
              <a:avLst/>
              <a:gdLst>
                <a:gd name="T0" fmla="*/ 61 w 570"/>
                <a:gd name="T1" fmla="*/ 0 h 569"/>
                <a:gd name="T2" fmla="*/ 508 w 570"/>
                <a:gd name="T3" fmla="*/ 0 h 569"/>
                <a:gd name="T4" fmla="*/ 570 w 570"/>
                <a:gd name="T5" fmla="*/ 175 h 569"/>
                <a:gd name="T6" fmla="*/ 517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5 w 570"/>
                <a:gd name="T29" fmla="*/ 394 h 569"/>
                <a:gd name="T30" fmla="*/ 215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7" y="196"/>
                    <a:pt x="517" y="196"/>
                    <a:pt x="517"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5" y="497"/>
                    <a:pt x="193" y="490"/>
                    <a:pt x="201" y="479"/>
                  </a:cubicBezTo>
                  <a:cubicBezTo>
                    <a:pt x="210" y="467"/>
                    <a:pt x="215" y="439"/>
                    <a:pt x="215" y="394"/>
                  </a:cubicBezTo>
                  <a:cubicBezTo>
                    <a:pt x="215" y="78"/>
                    <a:pt x="215" y="78"/>
                    <a:pt x="215" y="78"/>
                  </a:cubicBezTo>
                  <a:cubicBezTo>
                    <a:pt x="206" y="78"/>
                    <a:pt x="206" y="78"/>
                    <a:pt x="206" y="78"/>
                  </a:cubicBezTo>
                  <a:cubicBezTo>
                    <a:pt x="171" y="78"/>
                    <a:pt x="142"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2" name="Freeform 48"/>
            <p:cNvSpPr>
              <a:spLocks/>
            </p:cNvSpPr>
            <p:nvPr/>
          </p:nvSpPr>
          <p:spPr bwMode="auto">
            <a:xfrm>
              <a:off x="8062174" y="2329468"/>
              <a:ext cx="164738" cy="173260"/>
            </a:xfrm>
            <a:custGeom>
              <a:avLst/>
              <a:gdLst>
                <a:gd name="T0" fmla="*/ 0 w 540"/>
                <a:gd name="T1" fmla="*/ 0 h 569"/>
                <a:gd name="T2" fmla="*/ 447 w 540"/>
                <a:gd name="T3" fmla="*/ 0 h 569"/>
                <a:gd name="T4" fmla="*/ 519 w 540"/>
                <a:gd name="T5" fmla="*/ 172 h 569"/>
                <a:gd name="T6" fmla="*/ 470 w 540"/>
                <a:gd name="T7" fmla="*/ 199 h 569"/>
                <a:gd name="T8" fmla="*/ 376 w 540"/>
                <a:gd name="T9" fmla="*/ 102 h 569"/>
                <a:gd name="T10" fmla="*/ 263 w 540"/>
                <a:gd name="T11" fmla="*/ 70 h 569"/>
                <a:gd name="T12" fmla="*/ 215 w 540"/>
                <a:gd name="T13" fmla="*/ 83 h 569"/>
                <a:gd name="T14" fmla="*/ 203 w 540"/>
                <a:gd name="T15" fmla="*/ 142 h 569"/>
                <a:gd name="T16" fmla="*/ 203 w 540"/>
                <a:gd name="T17" fmla="*/ 224 h 569"/>
                <a:gd name="T18" fmla="*/ 229 w 540"/>
                <a:gd name="T19" fmla="*/ 224 h 569"/>
                <a:gd name="T20" fmla="*/ 285 w 540"/>
                <a:gd name="T21" fmla="*/ 206 h 569"/>
                <a:gd name="T22" fmla="*/ 302 w 540"/>
                <a:gd name="T23" fmla="*/ 135 h 569"/>
                <a:gd name="T24" fmla="*/ 360 w 540"/>
                <a:gd name="T25" fmla="*/ 135 h 569"/>
                <a:gd name="T26" fmla="*/ 360 w 540"/>
                <a:gd name="T27" fmla="*/ 392 h 569"/>
                <a:gd name="T28" fmla="*/ 302 w 540"/>
                <a:gd name="T29" fmla="*/ 392 h 569"/>
                <a:gd name="T30" fmla="*/ 280 w 540"/>
                <a:gd name="T31" fmla="*/ 318 h 569"/>
                <a:gd name="T32" fmla="*/ 229 w 540"/>
                <a:gd name="T33" fmla="*/ 296 h 569"/>
                <a:gd name="T34" fmla="*/ 203 w 540"/>
                <a:gd name="T35" fmla="*/ 296 h 569"/>
                <a:gd name="T36" fmla="*/ 203 w 540"/>
                <a:gd name="T37" fmla="*/ 429 h 569"/>
                <a:gd name="T38" fmla="*/ 216 w 540"/>
                <a:gd name="T39" fmla="*/ 488 h 569"/>
                <a:gd name="T40" fmla="*/ 265 w 540"/>
                <a:gd name="T41" fmla="*/ 501 h 569"/>
                <a:gd name="T42" fmla="*/ 386 w 540"/>
                <a:gd name="T43" fmla="*/ 459 h 569"/>
                <a:gd name="T44" fmla="*/ 488 w 540"/>
                <a:gd name="T45" fmla="*/ 344 h 569"/>
                <a:gd name="T46" fmla="*/ 540 w 540"/>
                <a:gd name="T47" fmla="*/ 373 h 569"/>
                <a:gd name="T48" fmla="*/ 458 w 540"/>
                <a:gd name="T49" fmla="*/ 569 h 569"/>
                <a:gd name="T50" fmla="*/ 0 w 540"/>
                <a:gd name="T51" fmla="*/ 569 h 569"/>
                <a:gd name="T52" fmla="*/ 0 w 540"/>
                <a:gd name="T53" fmla="*/ 499 h 569"/>
                <a:gd name="T54" fmla="*/ 49 w 540"/>
                <a:gd name="T55" fmla="*/ 480 h 569"/>
                <a:gd name="T56" fmla="*/ 63 w 540"/>
                <a:gd name="T57" fmla="*/ 394 h 569"/>
                <a:gd name="T58" fmla="*/ 63 w 540"/>
                <a:gd name="T59" fmla="*/ 176 h 569"/>
                <a:gd name="T60" fmla="*/ 49 w 540"/>
                <a:gd name="T61" fmla="*/ 89 h 569"/>
                <a:gd name="T62" fmla="*/ 0 w 540"/>
                <a:gd name="T63" fmla="*/ 71 h 569"/>
                <a:gd name="T64" fmla="*/ 0 w 540"/>
                <a:gd name="T65"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0" h="569">
                  <a:moveTo>
                    <a:pt x="0" y="0"/>
                  </a:moveTo>
                  <a:cubicBezTo>
                    <a:pt x="447" y="0"/>
                    <a:pt x="447" y="0"/>
                    <a:pt x="447" y="0"/>
                  </a:cubicBezTo>
                  <a:cubicBezTo>
                    <a:pt x="519" y="172"/>
                    <a:pt x="519" y="172"/>
                    <a:pt x="519" y="172"/>
                  </a:cubicBezTo>
                  <a:cubicBezTo>
                    <a:pt x="470" y="199"/>
                    <a:pt x="470" y="199"/>
                    <a:pt x="470" y="199"/>
                  </a:cubicBezTo>
                  <a:cubicBezTo>
                    <a:pt x="441" y="156"/>
                    <a:pt x="410" y="123"/>
                    <a:pt x="376" y="102"/>
                  </a:cubicBezTo>
                  <a:cubicBezTo>
                    <a:pt x="341" y="80"/>
                    <a:pt x="304" y="70"/>
                    <a:pt x="263" y="70"/>
                  </a:cubicBezTo>
                  <a:cubicBezTo>
                    <a:pt x="240" y="70"/>
                    <a:pt x="224" y="74"/>
                    <a:pt x="215" y="83"/>
                  </a:cubicBezTo>
                  <a:cubicBezTo>
                    <a:pt x="207" y="91"/>
                    <a:pt x="203" y="111"/>
                    <a:pt x="203" y="142"/>
                  </a:cubicBezTo>
                  <a:cubicBezTo>
                    <a:pt x="203" y="224"/>
                    <a:pt x="203" y="224"/>
                    <a:pt x="203" y="224"/>
                  </a:cubicBezTo>
                  <a:cubicBezTo>
                    <a:pt x="229" y="224"/>
                    <a:pt x="229" y="224"/>
                    <a:pt x="229" y="224"/>
                  </a:cubicBezTo>
                  <a:cubicBezTo>
                    <a:pt x="257" y="224"/>
                    <a:pt x="275" y="218"/>
                    <a:pt x="285" y="206"/>
                  </a:cubicBezTo>
                  <a:cubicBezTo>
                    <a:pt x="295" y="195"/>
                    <a:pt x="301" y="172"/>
                    <a:pt x="302" y="135"/>
                  </a:cubicBezTo>
                  <a:cubicBezTo>
                    <a:pt x="360" y="135"/>
                    <a:pt x="360" y="135"/>
                    <a:pt x="360" y="135"/>
                  </a:cubicBezTo>
                  <a:cubicBezTo>
                    <a:pt x="360" y="392"/>
                    <a:pt x="360" y="392"/>
                    <a:pt x="360" y="392"/>
                  </a:cubicBezTo>
                  <a:cubicBezTo>
                    <a:pt x="302" y="392"/>
                    <a:pt x="302" y="392"/>
                    <a:pt x="302" y="392"/>
                  </a:cubicBezTo>
                  <a:cubicBezTo>
                    <a:pt x="299" y="358"/>
                    <a:pt x="291" y="334"/>
                    <a:pt x="280" y="318"/>
                  </a:cubicBezTo>
                  <a:cubicBezTo>
                    <a:pt x="268" y="303"/>
                    <a:pt x="251" y="296"/>
                    <a:pt x="229" y="296"/>
                  </a:cubicBezTo>
                  <a:cubicBezTo>
                    <a:pt x="203" y="296"/>
                    <a:pt x="203" y="296"/>
                    <a:pt x="203" y="296"/>
                  </a:cubicBezTo>
                  <a:cubicBezTo>
                    <a:pt x="203" y="429"/>
                    <a:pt x="203" y="429"/>
                    <a:pt x="203" y="429"/>
                  </a:cubicBezTo>
                  <a:cubicBezTo>
                    <a:pt x="203" y="459"/>
                    <a:pt x="207" y="479"/>
                    <a:pt x="216" y="488"/>
                  </a:cubicBezTo>
                  <a:cubicBezTo>
                    <a:pt x="224" y="496"/>
                    <a:pt x="241" y="501"/>
                    <a:pt x="265" y="501"/>
                  </a:cubicBezTo>
                  <a:cubicBezTo>
                    <a:pt x="305" y="501"/>
                    <a:pt x="346" y="487"/>
                    <a:pt x="386" y="459"/>
                  </a:cubicBezTo>
                  <a:cubicBezTo>
                    <a:pt x="425" y="432"/>
                    <a:pt x="460" y="393"/>
                    <a:pt x="488" y="344"/>
                  </a:cubicBezTo>
                  <a:cubicBezTo>
                    <a:pt x="540" y="373"/>
                    <a:pt x="540" y="373"/>
                    <a:pt x="540" y="373"/>
                  </a:cubicBezTo>
                  <a:cubicBezTo>
                    <a:pt x="458" y="569"/>
                    <a:pt x="458" y="569"/>
                    <a:pt x="458" y="569"/>
                  </a:cubicBezTo>
                  <a:cubicBezTo>
                    <a:pt x="0" y="569"/>
                    <a:pt x="0" y="569"/>
                    <a:pt x="0" y="569"/>
                  </a:cubicBezTo>
                  <a:cubicBezTo>
                    <a:pt x="0" y="499"/>
                    <a:pt x="0" y="499"/>
                    <a:pt x="0" y="499"/>
                  </a:cubicBezTo>
                  <a:cubicBezTo>
                    <a:pt x="24" y="498"/>
                    <a:pt x="41" y="492"/>
                    <a:pt x="49" y="480"/>
                  </a:cubicBezTo>
                  <a:cubicBezTo>
                    <a:pt x="59" y="469"/>
                    <a:pt x="63" y="440"/>
                    <a:pt x="63" y="394"/>
                  </a:cubicBezTo>
                  <a:cubicBezTo>
                    <a:pt x="63" y="176"/>
                    <a:pt x="63" y="176"/>
                    <a:pt x="63" y="176"/>
                  </a:cubicBezTo>
                  <a:cubicBezTo>
                    <a:pt x="63" y="130"/>
                    <a:pt x="59" y="101"/>
                    <a:pt x="49" y="89"/>
                  </a:cubicBezTo>
                  <a:cubicBezTo>
                    <a:pt x="41" y="77"/>
                    <a:pt x="24" y="71"/>
                    <a:pt x="0" y="7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3" name="Freeform 49"/>
            <p:cNvSpPr>
              <a:spLocks/>
            </p:cNvSpPr>
            <p:nvPr/>
          </p:nvSpPr>
          <p:spPr bwMode="auto">
            <a:xfrm>
              <a:off x="8316384" y="2284733"/>
              <a:ext cx="213024" cy="222965"/>
            </a:xfrm>
            <a:custGeom>
              <a:avLst/>
              <a:gdLst>
                <a:gd name="T0" fmla="*/ 485 w 700"/>
                <a:gd name="T1" fmla="*/ 38 h 734"/>
                <a:gd name="T2" fmla="*/ 500 w 700"/>
                <a:gd name="T3" fmla="*/ 8 h 734"/>
                <a:gd name="T4" fmla="*/ 563 w 700"/>
                <a:gd name="T5" fmla="*/ 8 h 734"/>
                <a:gd name="T6" fmla="*/ 624 w 700"/>
                <a:gd name="T7" fmla="*/ 247 h 734"/>
                <a:gd name="T8" fmla="*/ 547 w 700"/>
                <a:gd name="T9" fmla="*/ 277 h 734"/>
                <a:gd name="T10" fmla="*/ 451 w 700"/>
                <a:gd name="T11" fmla="*/ 139 h 734"/>
                <a:gd name="T12" fmla="*/ 341 w 700"/>
                <a:gd name="T13" fmla="*/ 96 h 734"/>
                <a:gd name="T14" fmla="*/ 222 w 700"/>
                <a:gd name="T15" fmla="*/ 165 h 734"/>
                <a:gd name="T16" fmla="*/ 180 w 700"/>
                <a:gd name="T17" fmla="*/ 365 h 734"/>
                <a:gd name="T18" fmla="*/ 221 w 700"/>
                <a:gd name="T19" fmla="*/ 560 h 734"/>
                <a:gd name="T20" fmla="*/ 338 w 700"/>
                <a:gd name="T21" fmla="*/ 627 h 734"/>
                <a:gd name="T22" fmla="*/ 436 w 700"/>
                <a:gd name="T23" fmla="*/ 594 h 734"/>
                <a:gd name="T24" fmla="*/ 473 w 700"/>
                <a:gd name="T25" fmla="*/ 508 h 734"/>
                <a:gd name="T26" fmla="*/ 454 w 700"/>
                <a:gd name="T27" fmla="*/ 453 h 734"/>
                <a:gd name="T28" fmla="*/ 391 w 700"/>
                <a:gd name="T29" fmla="*/ 434 h 734"/>
                <a:gd name="T30" fmla="*/ 391 w 700"/>
                <a:gd name="T31" fmla="*/ 353 h 734"/>
                <a:gd name="T32" fmla="*/ 700 w 700"/>
                <a:gd name="T33" fmla="*/ 353 h 734"/>
                <a:gd name="T34" fmla="*/ 700 w 700"/>
                <a:gd name="T35" fmla="*/ 434 h 734"/>
                <a:gd name="T36" fmla="*/ 640 w 700"/>
                <a:gd name="T37" fmla="*/ 464 h 734"/>
                <a:gd name="T38" fmla="*/ 625 w 700"/>
                <a:gd name="T39" fmla="*/ 540 h 734"/>
                <a:gd name="T40" fmla="*/ 625 w 700"/>
                <a:gd name="T41" fmla="*/ 726 h 734"/>
                <a:gd name="T42" fmla="*/ 525 w 700"/>
                <a:gd name="T43" fmla="*/ 726 h 734"/>
                <a:gd name="T44" fmla="*/ 499 w 700"/>
                <a:gd name="T45" fmla="*/ 668 h 734"/>
                <a:gd name="T46" fmla="*/ 407 w 700"/>
                <a:gd name="T47" fmla="*/ 718 h 734"/>
                <a:gd name="T48" fmla="*/ 303 w 700"/>
                <a:gd name="T49" fmla="*/ 734 h 734"/>
                <a:gd name="T50" fmla="*/ 83 w 700"/>
                <a:gd name="T51" fmla="*/ 631 h 734"/>
                <a:gd name="T52" fmla="*/ 0 w 700"/>
                <a:gd name="T53" fmla="*/ 359 h 734"/>
                <a:gd name="T54" fmla="*/ 95 w 700"/>
                <a:gd name="T55" fmla="*/ 100 h 734"/>
                <a:gd name="T56" fmla="*/ 338 w 700"/>
                <a:gd name="T57" fmla="*/ 0 h 734"/>
                <a:gd name="T58" fmla="*/ 411 w 700"/>
                <a:gd name="T59" fmla="*/ 9 h 734"/>
                <a:gd name="T60" fmla="*/ 485 w 700"/>
                <a:gd name="T61" fmla="*/ 38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0" h="734">
                  <a:moveTo>
                    <a:pt x="485" y="38"/>
                  </a:moveTo>
                  <a:cubicBezTo>
                    <a:pt x="500" y="8"/>
                    <a:pt x="500" y="8"/>
                    <a:pt x="500" y="8"/>
                  </a:cubicBezTo>
                  <a:cubicBezTo>
                    <a:pt x="563" y="8"/>
                    <a:pt x="563" y="8"/>
                    <a:pt x="563" y="8"/>
                  </a:cubicBezTo>
                  <a:cubicBezTo>
                    <a:pt x="624" y="247"/>
                    <a:pt x="624" y="247"/>
                    <a:pt x="624" y="247"/>
                  </a:cubicBezTo>
                  <a:cubicBezTo>
                    <a:pt x="547" y="277"/>
                    <a:pt x="547" y="277"/>
                    <a:pt x="547" y="277"/>
                  </a:cubicBezTo>
                  <a:cubicBezTo>
                    <a:pt x="515" y="214"/>
                    <a:pt x="484" y="168"/>
                    <a:pt x="451" y="139"/>
                  </a:cubicBezTo>
                  <a:cubicBezTo>
                    <a:pt x="418" y="110"/>
                    <a:pt x="382" y="96"/>
                    <a:pt x="341" y="96"/>
                  </a:cubicBezTo>
                  <a:cubicBezTo>
                    <a:pt x="290" y="96"/>
                    <a:pt x="250" y="119"/>
                    <a:pt x="222" y="165"/>
                  </a:cubicBezTo>
                  <a:cubicBezTo>
                    <a:pt x="194" y="212"/>
                    <a:pt x="180" y="278"/>
                    <a:pt x="180" y="365"/>
                  </a:cubicBezTo>
                  <a:cubicBezTo>
                    <a:pt x="180" y="450"/>
                    <a:pt x="194" y="515"/>
                    <a:pt x="221" y="560"/>
                  </a:cubicBezTo>
                  <a:cubicBezTo>
                    <a:pt x="247" y="605"/>
                    <a:pt x="287" y="627"/>
                    <a:pt x="338" y="627"/>
                  </a:cubicBezTo>
                  <a:cubicBezTo>
                    <a:pt x="380" y="627"/>
                    <a:pt x="412" y="616"/>
                    <a:pt x="436" y="594"/>
                  </a:cubicBezTo>
                  <a:cubicBezTo>
                    <a:pt x="461" y="573"/>
                    <a:pt x="473" y="544"/>
                    <a:pt x="473" y="508"/>
                  </a:cubicBezTo>
                  <a:cubicBezTo>
                    <a:pt x="473" y="482"/>
                    <a:pt x="467" y="464"/>
                    <a:pt x="454" y="453"/>
                  </a:cubicBezTo>
                  <a:cubicBezTo>
                    <a:pt x="442" y="442"/>
                    <a:pt x="420" y="435"/>
                    <a:pt x="391" y="434"/>
                  </a:cubicBezTo>
                  <a:cubicBezTo>
                    <a:pt x="391" y="353"/>
                    <a:pt x="391" y="353"/>
                    <a:pt x="391" y="353"/>
                  </a:cubicBezTo>
                  <a:cubicBezTo>
                    <a:pt x="700" y="353"/>
                    <a:pt x="700" y="353"/>
                    <a:pt x="700" y="353"/>
                  </a:cubicBezTo>
                  <a:cubicBezTo>
                    <a:pt x="700" y="434"/>
                    <a:pt x="700" y="434"/>
                    <a:pt x="700" y="434"/>
                  </a:cubicBezTo>
                  <a:cubicBezTo>
                    <a:pt x="670" y="441"/>
                    <a:pt x="650" y="451"/>
                    <a:pt x="640" y="464"/>
                  </a:cubicBezTo>
                  <a:cubicBezTo>
                    <a:pt x="630" y="477"/>
                    <a:pt x="625" y="503"/>
                    <a:pt x="625" y="540"/>
                  </a:cubicBezTo>
                  <a:cubicBezTo>
                    <a:pt x="625" y="726"/>
                    <a:pt x="625" y="726"/>
                    <a:pt x="625" y="726"/>
                  </a:cubicBezTo>
                  <a:cubicBezTo>
                    <a:pt x="525" y="726"/>
                    <a:pt x="525" y="726"/>
                    <a:pt x="525" y="726"/>
                  </a:cubicBezTo>
                  <a:cubicBezTo>
                    <a:pt x="499" y="668"/>
                    <a:pt x="499" y="668"/>
                    <a:pt x="499" y="668"/>
                  </a:cubicBezTo>
                  <a:cubicBezTo>
                    <a:pt x="469" y="691"/>
                    <a:pt x="438" y="708"/>
                    <a:pt x="407" y="718"/>
                  </a:cubicBezTo>
                  <a:cubicBezTo>
                    <a:pt x="376" y="728"/>
                    <a:pt x="341" y="734"/>
                    <a:pt x="303" y="734"/>
                  </a:cubicBezTo>
                  <a:cubicBezTo>
                    <a:pt x="211" y="734"/>
                    <a:pt x="138" y="699"/>
                    <a:pt x="83" y="631"/>
                  </a:cubicBezTo>
                  <a:cubicBezTo>
                    <a:pt x="27" y="563"/>
                    <a:pt x="0" y="472"/>
                    <a:pt x="0" y="359"/>
                  </a:cubicBezTo>
                  <a:cubicBezTo>
                    <a:pt x="0" y="254"/>
                    <a:pt x="32" y="167"/>
                    <a:pt x="95" y="100"/>
                  </a:cubicBezTo>
                  <a:cubicBezTo>
                    <a:pt x="159" y="33"/>
                    <a:pt x="240" y="0"/>
                    <a:pt x="338" y="0"/>
                  </a:cubicBezTo>
                  <a:cubicBezTo>
                    <a:pt x="363" y="0"/>
                    <a:pt x="387" y="3"/>
                    <a:pt x="411" y="9"/>
                  </a:cubicBezTo>
                  <a:cubicBezTo>
                    <a:pt x="434" y="14"/>
                    <a:pt x="459" y="24"/>
                    <a:pt x="485"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4" name="Freeform 50"/>
            <p:cNvSpPr>
              <a:spLocks noEditPoints="1"/>
            </p:cNvSpPr>
            <p:nvPr/>
          </p:nvSpPr>
          <p:spPr bwMode="auto">
            <a:xfrm>
              <a:off x="8525147" y="2329468"/>
              <a:ext cx="261310" cy="173260"/>
            </a:xfrm>
            <a:custGeom>
              <a:avLst/>
              <a:gdLst>
                <a:gd name="T0" fmla="*/ 805 w 857"/>
                <a:gd name="T1" fmla="*/ 91 h 569"/>
                <a:gd name="T2" fmla="*/ 857 w 857"/>
                <a:gd name="T3" fmla="*/ 72 h 569"/>
                <a:gd name="T4" fmla="*/ 857 w 857"/>
                <a:gd name="T5" fmla="*/ 0 h 569"/>
                <a:gd name="T6" fmla="*/ 584 w 857"/>
                <a:gd name="T7" fmla="*/ 0 h 569"/>
                <a:gd name="T8" fmla="*/ 584 w 857"/>
                <a:gd name="T9" fmla="*/ 72 h 569"/>
                <a:gd name="T10" fmla="*/ 637 w 857"/>
                <a:gd name="T11" fmla="*/ 91 h 569"/>
                <a:gd name="T12" fmla="*/ 650 w 857"/>
                <a:gd name="T13" fmla="*/ 176 h 569"/>
                <a:gd name="T14" fmla="*/ 650 w 857"/>
                <a:gd name="T15" fmla="*/ 394 h 569"/>
                <a:gd name="T16" fmla="*/ 637 w 857"/>
                <a:gd name="T17" fmla="*/ 478 h 569"/>
                <a:gd name="T18" fmla="*/ 591 w 857"/>
                <a:gd name="T19" fmla="*/ 497 h 569"/>
                <a:gd name="T20" fmla="*/ 556 w 857"/>
                <a:gd name="T21" fmla="*/ 485 h 569"/>
                <a:gd name="T22" fmla="*/ 516 w 857"/>
                <a:gd name="T23" fmla="*/ 447 h 569"/>
                <a:gd name="T24" fmla="*/ 407 w 857"/>
                <a:gd name="T25" fmla="*/ 306 h 569"/>
                <a:gd name="T26" fmla="*/ 501 w 857"/>
                <a:gd name="T27" fmla="*/ 251 h 569"/>
                <a:gd name="T28" fmla="*/ 532 w 857"/>
                <a:gd name="T29" fmla="*/ 155 h 569"/>
                <a:gd name="T30" fmla="*/ 477 w 857"/>
                <a:gd name="T31" fmla="*/ 39 h 569"/>
                <a:gd name="T32" fmla="*/ 310 w 857"/>
                <a:gd name="T33" fmla="*/ 0 h 569"/>
                <a:gd name="T34" fmla="*/ 0 w 857"/>
                <a:gd name="T35" fmla="*/ 0 h 569"/>
                <a:gd name="T36" fmla="*/ 0 w 857"/>
                <a:gd name="T37" fmla="*/ 72 h 569"/>
                <a:gd name="T38" fmla="*/ 52 w 857"/>
                <a:gd name="T39" fmla="*/ 91 h 569"/>
                <a:gd name="T40" fmla="*/ 65 w 857"/>
                <a:gd name="T41" fmla="*/ 176 h 569"/>
                <a:gd name="T42" fmla="*/ 65 w 857"/>
                <a:gd name="T43" fmla="*/ 394 h 569"/>
                <a:gd name="T44" fmla="*/ 52 w 857"/>
                <a:gd name="T45" fmla="*/ 479 h 569"/>
                <a:gd name="T46" fmla="*/ 0 w 857"/>
                <a:gd name="T47" fmla="*/ 498 h 569"/>
                <a:gd name="T48" fmla="*/ 0 w 857"/>
                <a:gd name="T49" fmla="*/ 569 h 569"/>
                <a:gd name="T50" fmla="*/ 273 w 857"/>
                <a:gd name="T51" fmla="*/ 569 h 569"/>
                <a:gd name="T52" fmla="*/ 273 w 857"/>
                <a:gd name="T53" fmla="*/ 498 h 569"/>
                <a:gd name="T54" fmla="*/ 220 w 857"/>
                <a:gd name="T55" fmla="*/ 479 h 569"/>
                <a:gd name="T56" fmla="*/ 206 w 857"/>
                <a:gd name="T57" fmla="*/ 394 h 569"/>
                <a:gd name="T58" fmla="*/ 206 w 857"/>
                <a:gd name="T59" fmla="*/ 323 h 569"/>
                <a:gd name="T60" fmla="*/ 261 w 857"/>
                <a:gd name="T61" fmla="*/ 323 h 569"/>
                <a:gd name="T62" fmla="*/ 433 w 857"/>
                <a:gd name="T63" fmla="*/ 569 h 569"/>
                <a:gd name="T64" fmla="*/ 584 w 857"/>
                <a:gd name="T65" fmla="*/ 569 h 569"/>
                <a:gd name="T66" fmla="*/ 605 w 857"/>
                <a:gd name="T67" fmla="*/ 569 h 569"/>
                <a:gd name="T68" fmla="*/ 857 w 857"/>
                <a:gd name="T69" fmla="*/ 569 h 569"/>
                <a:gd name="T70" fmla="*/ 857 w 857"/>
                <a:gd name="T71" fmla="*/ 498 h 569"/>
                <a:gd name="T72" fmla="*/ 805 w 857"/>
                <a:gd name="T73" fmla="*/ 478 h 569"/>
                <a:gd name="T74" fmla="*/ 791 w 857"/>
                <a:gd name="T75" fmla="*/ 394 h 569"/>
                <a:gd name="T76" fmla="*/ 791 w 857"/>
                <a:gd name="T77" fmla="*/ 176 h 569"/>
                <a:gd name="T78" fmla="*/ 805 w 857"/>
                <a:gd name="T79" fmla="*/ 91 h 569"/>
                <a:gd name="T80" fmla="*/ 351 w 857"/>
                <a:gd name="T81" fmla="*/ 225 h 569"/>
                <a:gd name="T82" fmla="*/ 237 w 857"/>
                <a:gd name="T83" fmla="*/ 248 h 569"/>
                <a:gd name="T84" fmla="*/ 218 w 857"/>
                <a:gd name="T85" fmla="*/ 247 h 569"/>
                <a:gd name="T86" fmla="*/ 206 w 857"/>
                <a:gd name="T87" fmla="*/ 247 h 569"/>
                <a:gd name="T88" fmla="*/ 206 w 857"/>
                <a:gd name="T89" fmla="*/ 142 h 569"/>
                <a:gd name="T90" fmla="*/ 220 w 857"/>
                <a:gd name="T91" fmla="*/ 85 h 569"/>
                <a:gd name="T92" fmla="*/ 271 w 857"/>
                <a:gd name="T93" fmla="*/ 72 h 569"/>
                <a:gd name="T94" fmla="*/ 357 w 857"/>
                <a:gd name="T95" fmla="*/ 95 h 569"/>
                <a:gd name="T96" fmla="*/ 389 w 857"/>
                <a:gd name="T97" fmla="*/ 158 h 569"/>
                <a:gd name="T98" fmla="*/ 351 w 857"/>
                <a:gd name="T99" fmla="*/ 22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57" h="569">
                  <a:moveTo>
                    <a:pt x="805" y="91"/>
                  </a:moveTo>
                  <a:cubicBezTo>
                    <a:pt x="814" y="79"/>
                    <a:pt x="832" y="72"/>
                    <a:pt x="857" y="72"/>
                  </a:cubicBezTo>
                  <a:cubicBezTo>
                    <a:pt x="857" y="0"/>
                    <a:pt x="857" y="0"/>
                    <a:pt x="857" y="0"/>
                  </a:cubicBezTo>
                  <a:cubicBezTo>
                    <a:pt x="584" y="0"/>
                    <a:pt x="584" y="0"/>
                    <a:pt x="584" y="0"/>
                  </a:cubicBezTo>
                  <a:cubicBezTo>
                    <a:pt x="584" y="72"/>
                    <a:pt x="584" y="72"/>
                    <a:pt x="584" y="72"/>
                  </a:cubicBezTo>
                  <a:cubicBezTo>
                    <a:pt x="610" y="73"/>
                    <a:pt x="627" y="79"/>
                    <a:pt x="637" y="91"/>
                  </a:cubicBezTo>
                  <a:cubicBezTo>
                    <a:pt x="645" y="103"/>
                    <a:pt x="650" y="131"/>
                    <a:pt x="650" y="176"/>
                  </a:cubicBezTo>
                  <a:cubicBezTo>
                    <a:pt x="650" y="394"/>
                    <a:pt x="650" y="394"/>
                    <a:pt x="650" y="394"/>
                  </a:cubicBezTo>
                  <a:cubicBezTo>
                    <a:pt x="650" y="438"/>
                    <a:pt x="645" y="466"/>
                    <a:pt x="637" y="478"/>
                  </a:cubicBezTo>
                  <a:cubicBezTo>
                    <a:pt x="628" y="489"/>
                    <a:pt x="613" y="495"/>
                    <a:pt x="591" y="497"/>
                  </a:cubicBezTo>
                  <a:cubicBezTo>
                    <a:pt x="578" y="495"/>
                    <a:pt x="566" y="491"/>
                    <a:pt x="556" y="485"/>
                  </a:cubicBezTo>
                  <a:cubicBezTo>
                    <a:pt x="543" y="478"/>
                    <a:pt x="529" y="465"/>
                    <a:pt x="516" y="447"/>
                  </a:cubicBezTo>
                  <a:cubicBezTo>
                    <a:pt x="407" y="306"/>
                    <a:pt x="407" y="306"/>
                    <a:pt x="407" y="306"/>
                  </a:cubicBezTo>
                  <a:cubicBezTo>
                    <a:pt x="449" y="294"/>
                    <a:pt x="481" y="275"/>
                    <a:pt x="501" y="251"/>
                  </a:cubicBezTo>
                  <a:cubicBezTo>
                    <a:pt x="522" y="226"/>
                    <a:pt x="532" y="194"/>
                    <a:pt x="532" y="155"/>
                  </a:cubicBezTo>
                  <a:cubicBezTo>
                    <a:pt x="532" y="103"/>
                    <a:pt x="514" y="65"/>
                    <a:pt x="477" y="39"/>
                  </a:cubicBezTo>
                  <a:cubicBezTo>
                    <a:pt x="440" y="13"/>
                    <a:pt x="384" y="0"/>
                    <a:pt x="310" y="0"/>
                  </a:cubicBezTo>
                  <a:cubicBezTo>
                    <a:pt x="0" y="0"/>
                    <a:pt x="0" y="0"/>
                    <a:pt x="0" y="0"/>
                  </a:cubicBezTo>
                  <a:cubicBezTo>
                    <a:pt x="0" y="72"/>
                    <a:pt x="0" y="72"/>
                    <a:pt x="0" y="72"/>
                  </a:cubicBezTo>
                  <a:cubicBezTo>
                    <a:pt x="26" y="72"/>
                    <a:pt x="43" y="79"/>
                    <a:pt x="52" y="91"/>
                  </a:cubicBezTo>
                  <a:cubicBezTo>
                    <a:pt x="61" y="102"/>
                    <a:pt x="65" y="131"/>
                    <a:pt x="65" y="176"/>
                  </a:cubicBezTo>
                  <a:cubicBezTo>
                    <a:pt x="65" y="394"/>
                    <a:pt x="65" y="394"/>
                    <a:pt x="65" y="394"/>
                  </a:cubicBezTo>
                  <a:cubicBezTo>
                    <a:pt x="65" y="439"/>
                    <a:pt x="61" y="467"/>
                    <a:pt x="52" y="479"/>
                  </a:cubicBezTo>
                  <a:cubicBezTo>
                    <a:pt x="43" y="490"/>
                    <a:pt x="26" y="497"/>
                    <a:pt x="0" y="498"/>
                  </a:cubicBezTo>
                  <a:cubicBezTo>
                    <a:pt x="0" y="569"/>
                    <a:pt x="0" y="569"/>
                    <a:pt x="0" y="569"/>
                  </a:cubicBezTo>
                  <a:cubicBezTo>
                    <a:pt x="273" y="569"/>
                    <a:pt x="273" y="569"/>
                    <a:pt x="273" y="569"/>
                  </a:cubicBezTo>
                  <a:cubicBezTo>
                    <a:pt x="273" y="498"/>
                    <a:pt x="273" y="498"/>
                    <a:pt x="273" y="498"/>
                  </a:cubicBezTo>
                  <a:cubicBezTo>
                    <a:pt x="246" y="497"/>
                    <a:pt x="229" y="490"/>
                    <a:pt x="220" y="479"/>
                  </a:cubicBezTo>
                  <a:cubicBezTo>
                    <a:pt x="211" y="467"/>
                    <a:pt x="206" y="439"/>
                    <a:pt x="206" y="394"/>
                  </a:cubicBezTo>
                  <a:cubicBezTo>
                    <a:pt x="206" y="323"/>
                    <a:pt x="206" y="323"/>
                    <a:pt x="206" y="323"/>
                  </a:cubicBezTo>
                  <a:cubicBezTo>
                    <a:pt x="261" y="323"/>
                    <a:pt x="261" y="323"/>
                    <a:pt x="261" y="323"/>
                  </a:cubicBezTo>
                  <a:cubicBezTo>
                    <a:pt x="433" y="569"/>
                    <a:pt x="433" y="569"/>
                    <a:pt x="433" y="569"/>
                  </a:cubicBezTo>
                  <a:cubicBezTo>
                    <a:pt x="584" y="569"/>
                    <a:pt x="584" y="569"/>
                    <a:pt x="584" y="569"/>
                  </a:cubicBezTo>
                  <a:cubicBezTo>
                    <a:pt x="605" y="569"/>
                    <a:pt x="605" y="569"/>
                    <a:pt x="605" y="569"/>
                  </a:cubicBezTo>
                  <a:cubicBezTo>
                    <a:pt x="857" y="569"/>
                    <a:pt x="857" y="569"/>
                    <a:pt x="857" y="569"/>
                  </a:cubicBezTo>
                  <a:cubicBezTo>
                    <a:pt x="857" y="498"/>
                    <a:pt x="857" y="498"/>
                    <a:pt x="857" y="498"/>
                  </a:cubicBezTo>
                  <a:cubicBezTo>
                    <a:pt x="832" y="497"/>
                    <a:pt x="814" y="490"/>
                    <a:pt x="805" y="478"/>
                  </a:cubicBezTo>
                  <a:cubicBezTo>
                    <a:pt x="796" y="466"/>
                    <a:pt x="791" y="438"/>
                    <a:pt x="791" y="394"/>
                  </a:cubicBezTo>
                  <a:cubicBezTo>
                    <a:pt x="791" y="176"/>
                    <a:pt x="791" y="176"/>
                    <a:pt x="791" y="176"/>
                  </a:cubicBezTo>
                  <a:cubicBezTo>
                    <a:pt x="791" y="131"/>
                    <a:pt x="796" y="103"/>
                    <a:pt x="805" y="91"/>
                  </a:cubicBezTo>
                  <a:close/>
                  <a:moveTo>
                    <a:pt x="351" y="225"/>
                  </a:moveTo>
                  <a:cubicBezTo>
                    <a:pt x="326" y="240"/>
                    <a:pt x="288" y="248"/>
                    <a:pt x="237" y="248"/>
                  </a:cubicBezTo>
                  <a:cubicBezTo>
                    <a:pt x="229" y="248"/>
                    <a:pt x="223" y="247"/>
                    <a:pt x="218" y="247"/>
                  </a:cubicBezTo>
                  <a:cubicBezTo>
                    <a:pt x="214" y="247"/>
                    <a:pt x="210" y="247"/>
                    <a:pt x="206" y="247"/>
                  </a:cubicBezTo>
                  <a:cubicBezTo>
                    <a:pt x="206" y="142"/>
                    <a:pt x="206" y="142"/>
                    <a:pt x="206" y="142"/>
                  </a:cubicBezTo>
                  <a:cubicBezTo>
                    <a:pt x="206" y="113"/>
                    <a:pt x="211" y="93"/>
                    <a:pt x="220" y="85"/>
                  </a:cubicBezTo>
                  <a:cubicBezTo>
                    <a:pt x="228" y="76"/>
                    <a:pt x="245" y="72"/>
                    <a:pt x="271" y="72"/>
                  </a:cubicBezTo>
                  <a:cubicBezTo>
                    <a:pt x="307" y="72"/>
                    <a:pt x="336" y="79"/>
                    <a:pt x="357" y="95"/>
                  </a:cubicBezTo>
                  <a:cubicBezTo>
                    <a:pt x="378" y="110"/>
                    <a:pt x="389" y="131"/>
                    <a:pt x="389" y="158"/>
                  </a:cubicBezTo>
                  <a:cubicBezTo>
                    <a:pt x="389" y="188"/>
                    <a:pt x="376" y="211"/>
                    <a:pt x="351" y="2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5" name="Freeform 51"/>
            <p:cNvSpPr>
              <a:spLocks noEditPoints="1"/>
            </p:cNvSpPr>
            <p:nvPr/>
          </p:nvSpPr>
          <p:spPr bwMode="auto">
            <a:xfrm>
              <a:off x="8794268" y="2329468"/>
              <a:ext cx="175390" cy="173260"/>
            </a:xfrm>
            <a:custGeom>
              <a:avLst/>
              <a:gdLst>
                <a:gd name="T0" fmla="*/ 201 w 576"/>
                <a:gd name="T1" fmla="*/ 142 h 569"/>
                <a:gd name="T2" fmla="*/ 213 w 576"/>
                <a:gd name="T3" fmla="*/ 83 h 569"/>
                <a:gd name="T4" fmla="*/ 260 w 576"/>
                <a:gd name="T5" fmla="*/ 71 h 569"/>
                <a:gd name="T6" fmla="*/ 383 w 576"/>
                <a:gd name="T7" fmla="*/ 127 h 569"/>
                <a:gd name="T8" fmla="*/ 429 w 576"/>
                <a:gd name="T9" fmla="*/ 285 h 569"/>
                <a:gd name="T10" fmla="*/ 383 w 576"/>
                <a:gd name="T11" fmla="*/ 442 h 569"/>
                <a:gd name="T12" fmla="*/ 260 w 576"/>
                <a:gd name="T13" fmla="*/ 499 h 569"/>
                <a:gd name="T14" fmla="*/ 213 w 576"/>
                <a:gd name="T15" fmla="*/ 487 h 569"/>
                <a:gd name="T16" fmla="*/ 201 w 576"/>
                <a:gd name="T17" fmla="*/ 428 h 569"/>
                <a:gd name="T18" fmla="*/ 201 w 576"/>
                <a:gd name="T19" fmla="*/ 142 h 569"/>
                <a:gd name="T20" fmla="*/ 0 w 576"/>
                <a:gd name="T21" fmla="*/ 71 h 569"/>
                <a:gd name="T22" fmla="*/ 49 w 576"/>
                <a:gd name="T23" fmla="*/ 88 h 569"/>
                <a:gd name="T24" fmla="*/ 61 w 576"/>
                <a:gd name="T25" fmla="*/ 176 h 569"/>
                <a:gd name="T26" fmla="*/ 61 w 576"/>
                <a:gd name="T27" fmla="*/ 394 h 569"/>
                <a:gd name="T28" fmla="*/ 49 w 576"/>
                <a:gd name="T29" fmla="*/ 481 h 569"/>
                <a:gd name="T30" fmla="*/ 0 w 576"/>
                <a:gd name="T31" fmla="*/ 499 h 569"/>
                <a:gd name="T32" fmla="*/ 0 w 576"/>
                <a:gd name="T33" fmla="*/ 569 h 569"/>
                <a:gd name="T34" fmla="*/ 265 w 576"/>
                <a:gd name="T35" fmla="*/ 569 h 569"/>
                <a:gd name="T36" fmla="*/ 496 w 576"/>
                <a:gd name="T37" fmla="*/ 496 h 569"/>
                <a:gd name="T38" fmla="*/ 576 w 576"/>
                <a:gd name="T39" fmla="*/ 285 h 569"/>
                <a:gd name="T40" fmla="*/ 496 w 576"/>
                <a:gd name="T41" fmla="*/ 73 h 569"/>
                <a:gd name="T42" fmla="*/ 265 w 576"/>
                <a:gd name="T43" fmla="*/ 0 h 569"/>
                <a:gd name="T44" fmla="*/ 0 w 576"/>
                <a:gd name="T45" fmla="*/ 0 h 569"/>
                <a:gd name="T46" fmla="*/ 0 w 576"/>
                <a:gd name="T47" fmla="*/ 7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6" h="569">
                  <a:moveTo>
                    <a:pt x="201" y="142"/>
                  </a:moveTo>
                  <a:cubicBezTo>
                    <a:pt x="201" y="110"/>
                    <a:pt x="206" y="90"/>
                    <a:pt x="213" y="83"/>
                  </a:cubicBezTo>
                  <a:cubicBezTo>
                    <a:pt x="221" y="74"/>
                    <a:pt x="237" y="71"/>
                    <a:pt x="260" y="71"/>
                  </a:cubicBezTo>
                  <a:cubicBezTo>
                    <a:pt x="312" y="71"/>
                    <a:pt x="354" y="90"/>
                    <a:pt x="383" y="127"/>
                  </a:cubicBezTo>
                  <a:cubicBezTo>
                    <a:pt x="414" y="165"/>
                    <a:pt x="429" y="218"/>
                    <a:pt x="429" y="285"/>
                  </a:cubicBezTo>
                  <a:cubicBezTo>
                    <a:pt x="429" y="351"/>
                    <a:pt x="414" y="404"/>
                    <a:pt x="383" y="442"/>
                  </a:cubicBezTo>
                  <a:cubicBezTo>
                    <a:pt x="354" y="480"/>
                    <a:pt x="312" y="499"/>
                    <a:pt x="260" y="499"/>
                  </a:cubicBezTo>
                  <a:cubicBezTo>
                    <a:pt x="237" y="499"/>
                    <a:pt x="221" y="495"/>
                    <a:pt x="213" y="487"/>
                  </a:cubicBezTo>
                  <a:cubicBezTo>
                    <a:pt x="206" y="479"/>
                    <a:pt x="201" y="460"/>
                    <a:pt x="201" y="428"/>
                  </a:cubicBezTo>
                  <a:lnTo>
                    <a:pt x="201" y="142"/>
                  </a:lnTo>
                  <a:close/>
                  <a:moveTo>
                    <a:pt x="0" y="71"/>
                  </a:moveTo>
                  <a:cubicBezTo>
                    <a:pt x="24" y="71"/>
                    <a:pt x="40" y="77"/>
                    <a:pt x="49" y="88"/>
                  </a:cubicBezTo>
                  <a:cubicBezTo>
                    <a:pt x="57" y="100"/>
                    <a:pt x="61" y="129"/>
                    <a:pt x="61" y="176"/>
                  </a:cubicBezTo>
                  <a:cubicBezTo>
                    <a:pt x="61" y="394"/>
                    <a:pt x="61" y="394"/>
                    <a:pt x="61" y="394"/>
                  </a:cubicBezTo>
                  <a:cubicBezTo>
                    <a:pt x="61" y="440"/>
                    <a:pt x="57" y="469"/>
                    <a:pt x="49" y="481"/>
                  </a:cubicBezTo>
                  <a:cubicBezTo>
                    <a:pt x="40" y="492"/>
                    <a:pt x="24" y="498"/>
                    <a:pt x="0" y="499"/>
                  </a:cubicBezTo>
                  <a:cubicBezTo>
                    <a:pt x="0" y="569"/>
                    <a:pt x="0" y="569"/>
                    <a:pt x="0" y="569"/>
                  </a:cubicBezTo>
                  <a:cubicBezTo>
                    <a:pt x="265" y="569"/>
                    <a:pt x="265" y="569"/>
                    <a:pt x="265" y="569"/>
                  </a:cubicBezTo>
                  <a:cubicBezTo>
                    <a:pt x="366" y="569"/>
                    <a:pt x="443" y="545"/>
                    <a:pt x="496" y="496"/>
                  </a:cubicBezTo>
                  <a:cubicBezTo>
                    <a:pt x="550" y="447"/>
                    <a:pt x="576" y="377"/>
                    <a:pt x="576" y="285"/>
                  </a:cubicBezTo>
                  <a:cubicBezTo>
                    <a:pt x="576" y="193"/>
                    <a:pt x="550" y="122"/>
                    <a:pt x="496" y="73"/>
                  </a:cubicBezTo>
                  <a:cubicBezTo>
                    <a:pt x="443" y="25"/>
                    <a:pt x="366" y="0"/>
                    <a:pt x="265" y="0"/>
                  </a:cubicBezTo>
                  <a:cubicBezTo>
                    <a:pt x="0" y="0"/>
                    <a:pt x="0" y="0"/>
                    <a:pt x="0" y="0"/>
                  </a:cubicBez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6" name="Freeform 52"/>
            <p:cNvSpPr>
              <a:spLocks noEditPoints="1"/>
            </p:cNvSpPr>
            <p:nvPr/>
          </p:nvSpPr>
          <p:spPr bwMode="auto">
            <a:xfrm>
              <a:off x="7442273" y="1884957"/>
              <a:ext cx="330897" cy="366402"/>
            </a:xfrm>
            <a:custGeom>
              <a:avLst/>
              <a:gdLst>
                <a:gd name="T0" fmla="*/ 620 w 1088"/>
                <a:gd name="T1" fmla="*/ 816 h 1205"/>
                <a:gd name="T2" fmla="*/ 620 w 1088"/>
                <a:gd name="T3" fmla="*/ 637 h 1205"/>
                <a:gd name="T4" fmla="*/ 708 w 1088"/>
                <a:gd name="T5" fmla="*/ 637 h 1205"/>
                <a:gd name="T6" fmla="*/ 636 w 1088"/>
                <a:gd name="T7" fmla="*/ 698 h 1205"/>
                <a:gd name="T8" fmla="*/ 718 w 1088"/>
                <a:gd name="T9" fmla="*/ 778 h 1205"/>
                <a:gd name="T10" fmla="*/ 745 w 1088"/>
                <a:gd name="T11" fmla="*/ 816 h 1205"/>
                <a:gd name="T12" fmla="*/ 620 w 1088"/>
                <a:gd name="T13" fmla="*/ 816 h 1205"/>
                <a:gd name="T14" fmla="*/ 176 w 1088"/>
                <a:gd name="T15" fmla="*/ 956 h 1205"/>
                <a:gd name="T16" fmla="*/ 288 w 1088"/>
                <a:gd name="T17" fmla="*/ 952 h 1205"/>
                <a:gd name="T18" fmla="*/ 790 w 1088"/>
                <a:gd name="T19" fmla="*/ 952 h 1205"/>
                <a:gd name="T20" fmla="*/ 909 w 1088"/>
                <a:gd name="T21" fmla="*/ 956 h 1205"/>
                <a:gd name="T22" fmla="*/ 909 w 1088"/>
                <a:gd name="T23" fmla="*/ 813 h 1205"/>
                <a:gd name="T24" fmla="*/ 812 w 1088"/>
                <a:gd name="T25" fmla="*/ 816 h 1205"/>
                <a:gd name="T26" fmla="*/ 873 w 1088"/>
                <a:gd name="T27" fmla="*/ 750 h 1205"/>
                <a:gd name="T28" fmla="*/ 841 w 1088"/>
                <a:gd name="T29" fmla="*/ 717 h 1205"/>
                <a:gd name="T30" fmla="*/ 796 w 1088"/>
                <a:gd name="T31" fmla="*/ 672 h 1205"/>
                <a:gd name="T32" fmla="*/ 766 w 1088"/>
                <a:gd name="T33" fmla="*/ 637 h 1205"/>
                <a:gd name="T34" fmla="*/ 862 w 1088"/>
                <a:gd name="T35" fmla="*/ 642 h 1205"/>
                <a:gd name="T36" fmla="*/ 862 w 1088"/>
                <a:gd name="T37" fmla="*/ 495 h 1205"/>
                <a:gd name="T38" fmla="*/ 780 w 1088"/>
                <a:gd name="T39" fmla="*/ 498 h 1205"/>
                <a:gd name="T40" fmla="*/ 620 w 1088"/>
                <a:gd name="T41" fmla="*/ 498 h 1205"/>
                <a:gd name="T42" fmla="*/ 620 w 1088"/>
                <a:gd name="T43" fmla="*/ 366 h 1205"/>
                <a:gd name="T44" fmla="*/ 788 w 1088"/>
                <a:gd name="T45" fmla="*/ 366 h 1205"/>
                <a:gd name="T46" fmla="*/ 900 w 1088"/>
                <a:gd name="T47" fmla="*/ 373 h 1205"/>
                <a:gd name="T48" fmla="*/ 900 w 1088"/>
                <a:gd name="T49" fmla="*/ 224 h 1205"/>
                <a:gd name="T50" fmla="*/ 780 w 1088"/>
                <a:gd name="T51" fmla="*/ 227 h 1205"/>
                <a:gd name="T52" fmla="*/ 303 w 1088"/>
                <a:gd name="T53" fmla="*/ 227 h 1205"/>
                <a:gd name="T54" fmla="*/ 193 w 1088"/>
                <a:gd name="T55" fmla="*/ 224 h 1205"/>
                <a:gd name="T56" fmla="*/ 193 w 1088"/>
                <a:gd name="T57" fmla="*/ 371 h 1205"/>
                <a:gd name="T58" fmla="*/ 303 w 1088"/>
                <a:gd name="T59" fmla="*/ 366 h 1205"/>
                <a:gd name="T60" fmla="*/ 468 w 1088"/>
                <a:gd name="T61" fmla="*/ 366 h 1205"/>
                <a:gd name="T62" fmla="*/ 468 w 1088"/>
                <a:gd name="T63" fmla="*/ 498 h 1205"/>
                <a:gd name="T64" fmla="*/ 336 w 1088"/>
                <a:gd name="T65" fmla="*/ 498 h 1205"/>
                <a:gd name="T66" fmla="*/ 226 w 1088"/>
                <a:gd name="T67" fmla="*/ 495 h 1205"/>
                <a:gd name="T68" fmla="*/ 226 w 1088"/>
                <a:gd name="T69" fmla="*/ 640 h 1205"/>
                <a:gd name="T70" fmla="*/ 336 w 1088"/>
                <a:gd name="T71" fmla="*/ 637 h 1205"/>
                <a:gd name="T72" fmla="*/ 468 w 1088"/>
                <a:gd name="T73" fmla="*/ 637 h 1205"/>
                <a:gd name="T74" fmla="*/ 468 w 1088"/>
                <a:gd name="T75" fmla="*/ 816 h 1205"/>
                <a:gd name="T76" fmla="*/ 290 w 1088"/>
                <a:gd name="T77" fmla="*/ 816 h 1205"/>
                <a:gd name="T78" fmla="*/ 176 w 1088"/>
                <a:gd name="T79" fmla="*/ 813 h 1205"/>
                <a:gd name="T80" fmla="*/ 176 w 1088"/>
                <a:gd name="T81" fmla="*/ 956 h 1205"/>
                <a:gd name="T82" fmla="*/ 4 w 1088"/>
                <a:gd name="T83" fmla="*/ 144 h 1205"/>
                <a:gd name="T84" fmla="*/ 4 w 1088"/>
                <a:gd name="T85" fmla="*/ 1040 h 1205"/>
                <a:gd name="T86" fmla="*/ 0 w 1088"/>
                <a:gd name="T87" fmla="*/ 1196 h 1205"/>
                <a:gd name="T88" fmla="*/ 154 w 1088"/>
                <a:gd name="T89" fmla="*/ 1196 h 1205"/>
                <a:gd name="T90" fmla="*/ 154 w 1088"/>
                <a:gd name="T91" fmla="*/ 1177 h 1205"/>
                <a:gd name="T92" fmla="*/ 930 w 1088"/>
                <a:gd name="T93" fmla="*/ 1177 h 1205"/>
                <a:gd name="T94" fmla="*/ 930 w 1088"/>
                <a:gd name="T95" fmla="*/ 1205 h 1205"/>
                <a:gd name="T96" fmla="*/ 1088 w 1088"/>
                <a:gd name="T97" fmla="*/ 1205 h 1205"/>
                <a:gd name="T98" fmla="*/ 1084 w 1088"/>
                <a:gd name="T99" fmla="*/ 1050 h 1205"/>
                <a:gd name="T100" fmla="*/ 1084 w 1088"/>
                <a:gd name="T101" fmla="*/ 144 h 1205"/>
                <a:gd name="T102" fmla="*/ 1088 w 1088"/>
                <a:gd name="T103" fmla="*/ 0 h 1205"/>
                <a:gd name="T104" fmla="*/ 962 w 1088"/>
                <a:gd name="T105" fmla="*/ 5 h 1205"/>
                <a:gd name="T106" fmla="*/ 128 w 1088"/>
                <a:gd name="T107" fmla="*/ 5 h 1205"/>
                <a:gd name="T108" fmla="*/ 0 w 1088"/>
                <a:gd name="T109" fmla="*/ 0 h 1205"/>
                <a:gd name="T110" fmla="*/ 4 w 1088"/>
                <a:gd name="T111" fmla="*/ 144 h 1205"/>
                <a:gd name="T112" fmla="*/ 154 w 1088"/>
                <a:gd name="T113" fmla="*/ 150 h 1205"/>
                <a:gd name="T114" fmla="*/ 930 w 1088"/>
                <a:gd name="T115" fmla="*/ 150 h 1205"/>
                <a:gd name="T116" fmla="*/ 930 w 1088"/>
                <a:gd name="T117" fmla="*/ 1034 h 1205"/>
                <a:gd name="T118" fmla="*/ 154 w 1088"/>
                <a:gd name="T119" fmla="*/ 1034 h 1205"/>
                <a:gd name="T120" fmla="*/ 154 w 1088"/>
                <a:gd name="T121" fmla="*/ 150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88" h="1205">
                  <a:moveTo>
                    <a:pt x="620" y="816"/>
                  </a:moveTo>
                  <a:cubicBezTo>
                    <a:pt x="620" y="637"/>
                    <a:pt x="620" y="637"/>
                    <a:pt x="620" y="637"/>
                  </a:cubicBezTo>
                  <a:cubicBezTo>
                    <a:pt x="708" y="637"/>
                    <a:pt x="708" y="637"/>
                    <a:pt x="708" y="637"/>
                  </a:cubicBezTo>
                  <a:cubicBezTo>
                    <a:pt x="684" y="662"/>
                    <a:pt x="660" y="683"/>
                    <a:pt x="636" y="698"/>
                  </a:cubicBezTo>
                  <a:cubicBezTo>
                    <a:pt x="681" y="737"/>
                    <a:pt x="708" y="764"/>
                    <a:pt x="718" y="778"/>
                  </a:cubicBezTo>
                  <a:cubicBezTo>
                    <a:pt x="729" y="792"/>
                    <a:pt x="737" y="805"/>
                    <a:pt x="745" y="816"/>
                  </a:cubicBezTo>
                  <a:lnTo>
                    <a:pt x="620" y="816"/>
                  </a:lnTo>
                  <a:close/>
                  <a:moveTo>
                    <a:pt x="176" y="956"/>
                  </a:moveTo>
                  <a:cubicBezTo>
                    <a:pt x="288" y="952"/>
                    <a:pt x="288" y="952"/>
                    <a:pt x="288" y="952"/>
                  </a:cubicBezTo>
                  <a:cubicBezTo>
                    <a:pt x="790" y="952"/>
                    <a:pt x="790" y="952"/>
                    <a:pt x="790" y="952"/>
                  </a:cubicBezTo>
                  <a:cubicBezTo>
                    <a:pt x="909" y="956"/>
                    <a:pt x="909" y="956"/>
                    <a:pt x="909" y="956"/>
                  </a:cubicBezTo>
                  <a:cubicBezTo>
                    <a:pt x="909" y="813"/>
                    <a:pt x="909" y="813"/>
                    <a:pt x="909" y="813"/>
                  </a:cubicBezTo>
                  <a:cubicBezTo>
                    <a:pt x="812" y="816"/>
                    <a:pt x="812" y="816"/>
                    <a:pt x="812" y="816"/>
                  </a:cubicBezTo>
                  <a:cubicBezTo>
                    <a:pt x="834" y="792"/>
                    <a:pt x="854" y="770"/>
                    <a:pt x="873" y="750"/>
                  </a:cubicBezTo>
                  <a:cubicBezTo>
                    <a:pt x="841" y="717"/>
                    <a:pt x="841" y="717"/>
                    <a:pt x="841" y="717"/>
                  </a:cubicBezTo>
                  <a:cubicBezTo>
                    <a:pt x="796" y="672"/>
                    <a:pt x="796" y="672"/>
                    <a:pt x="796" y="672"/>
                  </a:cubicBezTo>
                  <a:cubicBezTo>
                    <a:pt x="789" y="665"/>
                    <a:pt x="779" y="653"/>
                    <a:pt x="766" y="637"/>
                  </a:cubicBezTo>
                  <a:cubicBezTo>
                    <a:pt x="862" y="642"/>
                    <a:pt x="862" y="642"/>
                    <a:pt x="862" y="642"/>
                  </a:cubicBezTo>
                  <a:cubicBezTo>
                    <a:pt x="862" y="495"/>
                    <a:pt x="862" y="495"/>
                    <a:pt x="862" y="495"/>
                  </a:cubicBezTo>
                  <a:cubicBezTo>
                    <a:pt x="780" y="498"/>
                    <a:pt x="780" y="498"/>
                    <a:pt x="780" y="498"/>
                  </a:cubicBezTo>
                  <a:cubicBezTo>
                    <a:pt x="620" y="498"/>
                    <a:pt x="620" y="498"/>
                    <a:pt x="620" y="498"/>
                  </a:cubicBezTo>
                  <a:cubicBezTo>
                    <a:pt x="620" y="366"/>
                    <a:pt x="620" y="366"/>
                    <a:pt x="620" y="366"/>
                  </a:cubicBezTo>
                  <a:cubicBezTo>
                    <a:pt x="788" y="366"/>
                    <a:pt x="788" y="366"/>
                    <a:pt x="788" y="366"/>
                  </a:cubicBezTo>
                  <a:cubicBezTo>
                    <a:pt x="900" y="373"/>
                    <a:pt x="900" y="373"/>
                    <a:pt x="900" y="373"/>
                  </a:cubicBezTo>
                  <a:cubicBezTo>
                    <a:pt x="900" y="224"/>
                    <a:pt x="900" y="224"/>
                    <a:pt x="900" y="224"/>
                  </a:cubicBezTo>
                  <a:cubicBezTo>
                    <a:pt x="780" y="227"/>
                    <a:pt x="780" y="227"/>
                    <a:pt x="780" y="227"/>
                  </a:cubicBezTo>
                  <a:cubicBezTo>
                    <a:pt x="303" y="227"/>
                    <a:pt x="303" y="227"/>
                    <a:pt x="303" y="227"/>
                  </a:cubicBezTo>
                  <a:cubicBezTo>
                    <a:pt x="193" y="224"/>
                    <a:pt x="193" y="224"/>
                    <a:pt x="193" y="224"/>
                  </a:cubicBezTo>
                  <a:cubicBezTo>
                    <a:pt x="193" y="371"/>
                    <a:pt x="193" y="371"/>
                    <a:pt x="193" y="371"/>
                  </a:cubicBezTo>
                  <a:cubicBezTo>
                    <a:pt x="303" y="366"/>
                    <a:pt x="303" y="366"/>
                    <a:pt x="303" y="366"/>
                  </a:cubicBezTo>
                  <a:cubicBezTo>
                    <a:pt x="468" y="366"/>
                    <a:pt x="468" y="366"/>
                    <a:pt x="468" y="366"/>
                  </a:cubicBezTo>
                  <a:cubicBezTo>
                    <a:pt x="468" y="498"/>
                    <a:pt x="468" y="498"/>
                    <a:pt x="468" y="498"/>
                  </a:cubicBezTo>
                  <a:cubicBezTo>
                    <a:pt x="336" y="498"/>
                    <a:pt x="336" y="498"/>
                    <a:pt x="336" y="498"/>
                  </a:cubicBezTo>
                  <a:cubicBezTo>
                    <a:pt x="226" y="495"/>
                    <a:pt x="226" y="495"/>
                    <a:pt x="226" y="495"/>
                  </a:cubicBezTo>
                  <a:cubicBezTo>
                    <a:pt x="226" y="640"/>
                    <a:pt x="226" y="640"/>
                    <a:pt x="226" y="640"/>
                  </a:cubicBezTo>
                  <a:cubicBezTo>
                    <a:pt x="336" y="637"/>
                    <a:pt x="336" y="637"/>
                    <a:pt x="336" y="637"/>
                  </a:cubicBezTo>
                  <a:cubicBezTo>
                    <a:pt x="468" y="637"/>
                    <a:pt x="468" y="637"/>
                    <a:pt x="468" y="637"/>
                  </a:cubicBezTo>
                  <a:cubicBezTo>
                    <a:pt x="468" y="816"/>
                    <a:pt x="468" y="816"/>
                    <a:pt x="468" y="816"/>
                  </a:cubicBezTo>
                  <a:cubicBezTo>
                    <a:pt x="290" y="816"/>
                    <a:pt x="290" y="816"/>
                    <a:pt x="290" y="816"/>
                  </a:cubicBezTo>
                  <a:cubicBezTo>
                    <a:pt x="176" y="813"/>
                    <a:pt x="176" y="813"/>
                    <a:pt x="176" y="813"/>
                  </a:cubicBezTo>
                  <a:lnTo>
                    <a:pt x="176" y="956"/>
                  </a:lnTo>
                  <a:close/>
                  <a:moveTo>
                    <a:pt x="4" y="144"/>
                  </a:moveTo>
                  <a:cubicBezTo>
                    <a:pt x="4" y="1040"/>
                    <a:pt x="4" y="1040"/>
                    <a:pt x="4" y="1040"/>
                  </a:cubicBezTo>
                  <a:cubicBezTo>
                    <a:pt x="0" y="1196"/>
                    <a:pt x="0" y="1196"/>
                    <a:pt x="0" y="1196"/>
                  </a:cubicBezTo>
                  <a:cubicBezTo>
                    <a:pt x="154" y="1196"/>
                    <a:pt x="154" y="1196"/>
                    <a:pt x="154" y="1196"/>
                  </a:cubicBezTo>
                  <a:cubicBezTo>
                    <a:pt x="154" y="1177"/>
                    <a:pt x="154" y="1177"/>
                    <a:pt x="154" y="1177"/>
                  </a:cubicBezTo>
                  <a:cubicBezTo>
                    <a:pt x="930" y="1177"/>
                    <a:pt x="930" y="1177"/>
                    <a:pt x="930" y="1177"/>
                  </a:cubicBezTo>
                  <a:cubicBezTo>
                    <a:pt x="930" y="1205"/>
                    <a:pt x="930" y="1205"/>
                    <a:pt x="930" y="1205"/>
                  </a:cubicBezTo>
                  <a:cubicBezTo>
                    <a:pt x="1088" y="1205"/>
                    <a:pt x="1088" y="1205"/>
                    <a:pt x="1088" y="1205"/>
                  </a:cubicBezTo>
                  <a:cubicBezTo>
                    <a:pt x="1084" y="1050"/>
                    <a:pt x="1084" y="1050"/>
                    <a:pt x="1084" y="1050"/>
                  </a:cubicBezTo>
                  <a:cubicBezTo>
                    <a:pt x="1084" y="144"/>
                    <a:pt x="1084" y="144"/>
                    <a:pt x="1084" y="144"/>
                  </a:cubicBezTo>
                  <a:cubicBezTo>
                    <a:pt x="1088" y="0"/>
                    <a:pt x="1088" y="0"/>
                    <a:pt x="1088" y="0"/>
                  </a:cubicBezTo>
                  <a:cubicBezTo>
                    <a:pt x="962" y="5"/>
                    <a:pt x="962" y="5"/>
                    <a:pt x="962" y="5"/>
                  </a:cubicBezTo>
                  <a:cubicBezTo>
                    <a:pt x="128" y="5"/>
                    <a:pt x="128" y="5"/>
                    <a:pt x="128" y="5"/>
                  </a:cubicBezTo>
                  <a:cubicBezTo>
                    <a:pt x="0" y="0"/>
                    <a:pt x="0" y="0"/>
                    <a:pt x="0" y="0"/>
                  </a:cubicBezTo>
                  <a:lnTo>
                    <a:pt x="4" y="144"/>
                  </a:lnTo>
                  <a:close/>
                  <a:moveTo>
                    <a:pt x="154" y="150"/>
                  </a:moveTo>
                  <a:cubicBezTo>
                    <a:pt x="930" y="150"/>
                    <a:pt x="930" y="150"/>
                    <a:pt x="930" y="150"/>
                  </a:cubicBezTo>
                  <a:cubicBezTo>
                    <a:pt x="930" y="1034"/>
                    <a:pt x="930" y="1034"/>
                    <a:pt x="930" y="1034"/>
                  </a:cubicBezTo>
                  <a:cubicBezTo>
                    <a:pt x="154" y="1034"/>
                    <a:pt x="154" y="1034"/>
                    <a:pt x="154" y="1034"/>
                  </a:cubicBezTo>
                  <a:lnTo>
                    <a:pt x="154"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7" name="Freeform 53"/>
            <p:cNvSpPr>
              <a:spLocks noEditPoints="1"/>
            </p:cNvSpPr>
            <p:nvPr/>
          </p:nvSpPr>
          <p:spPr bwMode="auto">
            <a:xfrm>
              <a:off x="7820747" y="1863654"/>
              <a:ext cx="375632" cy="396936"/>
            </a:xfrm>
            <a:custGeom>
              <a:avLst/>
              <a:gdLst>
                <a:gd name="T0" fmla="*/ 578 w 1233"/>
                <a:gd name="T1" fmla="*/ 836 h 1304"/>
                <a:gd name="T2" fmla="*/ 376 w 1233"/>
                <a:gd name="T3" fmla="*/ 920 h 1304"/>
                <a:gd name="T4" fmla="*/ 104 w 1233"/>
                <a:gd name="T5" fmla="*/ 966 h 1304"/>
                <a:gd name="T6" fmla="*/ 185 w 1233"/>
                <a:gd name="T7" fmla="*/ 847 h 1304"/>
                <a:gd name="T8" fmla="*/ 482 w 1233"/>
                <a:gd name="T9" fmla="*/ 700 h 1304"/>
                <a:gd name="T10" fmla="*/ 323 w 1233"/>
                <a:gd name="T11" fmla="*/ 740 h 1304"/>
                <a:gd name="T12" fmla="*/ 140 w 1233"/>
                <a:gd name="T13" fmla="*/ 735 h 1304"/>
                <a:gd name="T14" fmla="*/ 251 w 1233"/>
                <a:gd name="T15" fmla="*/ 616 h 1304"/>
                <a:gd name="T16" fmla="*/ 333 w 1233"/>
                <a:gd name="T17" fmla="*/ 513 h 1304"/>
                <a:gd name="T18" fmla="*/ 223 w 1233"/>
                <a:gd name="T19" fmla="*/ 372 h 1304"/>
                <a:gd name="T20" fmla="*/ 866 w 1233"/>
                <a:gd name="T21" fmla="*/ 375 h 1304"/>
                <a:gd name="T22" fmla="*/ 989 w 1233"/>
                <a:gd name="T23" fmla="*/ 516 h 1304"/>
                <a:gd name="T24" fmla="*/ 678 w 1233"/>
                <a:gd name="T25" fmla="*/ 513 h 1304"/>
                <a:gd name="T26" fmla="*/ 597 w 1233"/>
                <a:gd name="T27" fmla="*/ 632 h 1304"/>
                <a:gd name="T28" fmla="*/ 693 w 1233"/>
                <a:gd name="T29" fmla="*/ 731 h 1304"/>
                <a:gd name="T30" fmla="*/ 930 w 1233"/>
                <a:gd name="T31" fmla="*/ 537 h 1304"/>
                <a:gd name="T32" fmla="*/ 1061 w 1233"/>
                <a:gd name="T33" fmla="*/ 653 h 1304"/>
                <a:gd name="T34" fmla="*/ 946 w 1233"/>
                <a:gd name="T35" fmla="*/ 880 h 1304"/>
                <a:gd name="T36" fmla="*/ 1233 w 1233"/>
                <a:gd name="T37" fmla="*/ 1144 h 1304"/>
                <a:gd name="T38" fmla="*/ 1126 w 1233"/>
                <a:gd name="T39" fmla="*/ 1292 h 1304"/>
                <a:gd name="T40" fmla="*/ 851 w 1233"/>
                <a:gd name="T41" fmla="*/ 1013 h 1304"/>
                <a:gd name="T42" fmla="*/ 737 w 1233"/>
                <a:gd name="T43" fmla="*/ 864 h 1304"/>
                <a:gd name="T44" fmla="*/ 747 w 1233"/>
                <a:gd name="T45" fmla="*/ 1038 h 1304"/>
                <a:gd name="T46" fmla="*/ 687 w 1233"/>
                <a:gd name="T47" fmla="*/ 1261 h 1304"/>
                <a:gd name="T48" fmla="*/ 467 w 1233"/>
                <a:gd name="T49" fmla="*/ 1195 h 1304"/>
                <a:gd name="T50" fmla="*/ 566 w 1233"/>
                <a:gd name="T51" fmla="*/ 1135 h 1304"/>
                <a:gd name="T52" fmla="*/ 600 w 1233"/>
                <a:gd name="T53" fmla="*/ 1012 h 1304"/>
                <a:gd name="T54" fmla="*/ 429 w 1233"/>
                <a:gd name="T55" fmla="*/ 1103 h 1304"/>
                <a:gd name="T56" fmla="*/ 84 w 1233"/>
                <a:gd name="T57" fmla="*/ 1253 h 1304"/>
                <a:gd name="T58" fmla="*/ 0 w 1233"/>
                <a:gd name="T59" fmla="*/ 1106 h 1304"/>
                <a:gd name="T60" fmla="*/ 31 w 1233"/>
                <a:gd name="T61" fmla="*/ 454 h 1304"/>
                <a:gd name="T62" fmla="*/ 33 w 1233"/>
                <a:gd name="T63" fmla="*/ 235 h 1304"/>
                <a:gd name="T64" fmla="*/ 174 w 1233"/>
                <a:gd name="T65" fmla="*/ 143 h 1304"/>
                <a:gd name="T66" fmla="*/ 448 w 1233"/>
                <a:gd name="T67" fmla="*/ 76 h 1304"/>
                <a:gd name="T68" fmla="*/ 586 w 1233"/>
                <a:gd name="T69" fmla="*/ 0 h 1304"/>
                <a:gd name="T70" fmla="*/ 677 w 1233"/>
                <a:gd name="T71" fmla="*/ 143 h 1304"/>
                <a:gd name="T72" fmla="*/ 1177 w 1233"/>
                <a:gd name="T73" fmla="*/ 138 h 1304"/>
                <a:gd name="T74" fmla="*/ 1174 w 1233"/>
                <a:gd name="T75" fmla="*/ 383 h 1304"/>
                <a:gd name="T76" fmla="*/ 1015 w 1233"/>
                <a:gd name="T77" fmla="*/ 459 h 1304"/>
                <a:gd name="T78" fmla="*/ 1018 w 1233"/>
                <a:gd name="T79" fmla="*/ 287 h 1304"/>
                <a:gd name="T80" fmla="*/ 190 w 1233"/>
                <a:gd name="T81" fmla="*/ 382 h 1304"/>
                <a:gd name="T82" fmla="*/ 31 w 1233"/>
                <a:gd name="T83" fmla="*/ 454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3" h="1304">
                  <a:moveTo>
                    <a:pt x="357" y="980"/>
                  </a:moveTo>
                  <a:cubicBezTo>
                    <a:pt x="453" y="926"/>
                    <a:pt x="526" y="878"/>
                    <a:pt x="578" y="836"/>
                  </a:cubicBezTo>
                  <a:cubicBezTo>
                    <a:pt x="575" y="826"/>
                    <a:pt x="571" y="816"/>
                    <a:pt x="566" y="807"/>
                  </a:cubicBezTo>
                  <a:cubicBezTo>
                    <a:pt x="496" y="851"/>
                    <a:pt x="432" y="889"/>
                    <a:pt x="376" y="920"/>
                  </a:cubicBezTo>
                  <a:cubicBezTo>
                    <a:pt x="320" y="951"/>
                    <a:pt x="238" y="984"/>
                    <a:pt x="129" y="1020"/>
                  </a:cubicBezTo>
                  <a:cubicBezTo>
                    <a:pt x="121" y="999"/>
                    <a:pt x="112" y="981"/>
                    <a:pt x="104" y="966"/>
                  </a:cubicBezTo>
                  <a:cubicBezTo>
                    <a:pt x="96" y="949"/>
                    <a:pt x="79" y="920"/>
                    <a:pt x="52" y="878"/>
                  </a:cubicBezTo>
                  <a:cubicBezTo>
                    <a:pt x="103" y="869"/>
                    <a:pt x="148" y="859"/>
                    <a:pt x="185" y="847"/>
                  </a:cubicBezTo>
                  <a:cubicBezTo>
                    <a:pt x="223" y="836"/>
                    <a:pt x="269" y="817"/>
                    <a:pt x="324" y="791"/>
                  </a:cubicBezTo>
                  <a:cubicBezTo>
                    <a:pt x="379" y="765"/>
                    <a:pt x="432" y="735"/>
                    <a:pt x="482" y="700"/>
                  </a:cubicBezTo>
                  <a:cubicBezTo>
                    <a:pt x="468" y="687"/>
                    <a:pt x="468" y="687"/>
                    <a:pt x="468" y="687"/>
                  </a:cubicBezTo>
                  <a:cubicBezTo>
                    <a:pt x="405" y="712"/>
                    <a:pt x="357" y="730"/>
                    <a:pt x="323" y="740"/>
                  </a:cubicBezTo>
                  <a:cubicBezTo>
                    <a:pt x="290" y="750"/>
                    <a:pt x="236" y="765"/>
                    <a:pt x="162" y="786"/>
                  </a:cubicBezTo>
                  <a:cubicBezTo>
                    <a:pt x="154" y="768"/>
                    <a:pt x="147" y="751"/>
                    <a:pt x="140" y="735"/>
                  </a:cubicBezTo>
                  <a:cubicBezTo>
                    <a:pt x="134" y="721"/>
                    <a:pt x="115" y="689"/>
                    <a:pt x="84" y="640"/>
                  </a:cubicBezTo>
                  <a:cubicBezTo>
                    <a:pt x="124" y="636"/>
                    <a:pt x="181" y="628"/>
                    <a:pt x="251" y="616"/>
                  </a:cubicBezTo>
                  <a:cubicBezTo>
                    <a:pt x="322" y="605"/>
                    <a:pt x="412" y="570"/>
                    <a:pt x="521" y="513"/>
                  </a:cubicBezTo>
                  <a:cubicBezTo>
                    <a:pt x="333" y="513"/>
                    <a:pt x="333" y="513"/>
                    <a:pt x="333" y="513"/>
                  </a:cubicBezTo>
                  <a:cubicBezTo>
                    <a:pt x="223" y="516"/>
                    <a:pt x="223" y="516"/>
                    <a:pt x="223" y="516"/>
                  </a:cubicBezTo>
                  <a:cubicBezTo>
                    <a:pt x="223" y="372"/>
                    <a:pt x="223" y="372"/>
                    <a:pt x="223" y="372"/>
                  </a:cubicBezTo>
                  <a:cubicBezTo>
                    <a:pt x="333" y="375"/>
                    <a:pt x="333" y="375"/>
                    <a:pt x="333" y="375"/>
                  </a:cubicBezTo>
                  <a:cubicBezTo>
                    <a:pt x="866" y="375"/>
                    <a:pt x="866" y="375"/>
                    <a:pt x="866" y="375"/>
                  </a:cubicBezTo>
                  <a:cubicBezTo>
                    <a:pt x="989" y="372"/>
                    <a:pt x="989" y="372"/>
                    <a:pt x="989" y="372"/>
                  </a:cubicBezTo>
                  <a:cubicBezTo>
                    <a:pt x="989" y="516"/>
                    <a:pt x="989" y="516"/>
                    <a:pt x="989" y="516"/>
                  </a:cubicBezTo>
                  <a:cubicBezTo>
                    <a:pt x="866" y="513"/>
                    <a:pt x="866" y="513"/>
                    <a:pt x="866" y="513"/>
                  </a:cubicBezTo>
                  <a:cubicBezTo>
                    <a:pt x="678" y="513"/>
                    <a:pt x="678" y="513"/>
                    <a:pt x="678" y="513"/>
                  </a:cubicBezTo>
                  <a:cubicBezTo>
                    <a:pt x="694" y="526"/>
                    <a:pt x="711" y="540"/>
                    <a:pt x="730" y="553"/>
                  </a:cubicBezTo>
                  <a:cubicBezTo>
                    <a:pt x="684" y="581"/>
                    <a:pt x="640" y="607"/>
                    <a:pt x="597" y="632"/>
                  </a:cubicBezTo>
                  <a:cubicBezTo>
                    <a:pt x="637" y="662"/>
                    <a:pt x="660" y="683"/>
                    <a:pt x="668" y="695"/>
                  </a:cubicBezTo>
                  <a:cubicBezTo>
                    <a:pt x="693" y="731"/>
                    <a:pt x="693" y="731"/>
                    <a:pt x="693" y="731"/>
                  </a:cubicBezTo>
                  <a:cubicBezTo>
                    <a:pt x="792" y="660"/>
                    <a:pt x="850" y="616"/>
                    <a:pt x="867" y="599"/>
                  </a:cubicBezTo>
                  <a:cubicBezTo>
                    <a:pt x="930" y="537"/>
                    <a:pt x="930" y="537"/>
                    <a:pt x="930" y="537"/>
                  </a:cubicBezTo>
                  <a:cubicBezTo>
                    <a:pt x="943" y="553"/>
                    <a:pt x="955" y="566"/>
                    <a:pt x="966" y="578"/>
                  </a:cubicBezTo>
                  <a:cubicBezTo>
                    <a:pt x="977" y="589"/>
                    <a:pt x="1009" y="614"/>
                    <a:pt x="1061" y="653"/>
                  </a:cubicBezTo>
                  <a:cubicBezTo>
                    <a:pt x="1002" y="693"/>
                    <a:pt x="950" y="730"/>
                    <a:pt x="906" y="760"/>
                  </a:cubicBezTo>
                  <a:cubicBezTo>
                    <a:pt x="913" y="787"/>
                    <a:pt x="927" y="827"/>
                    <a:pt x="946" y="880"/>
                  </a:cubicBezTo>
                  <a:cubicBezTo>
                    <a:pt x="966" y="932"/>
                    <a:pt x="1002" y="983"/>
                    <a:pt x="1057" y="1031"/>
                  </a:cubicBezTo>
                  <a:cubicBezTo>
                    <a:pt x="1111" y="1079"/>
                    <a:pt x="1170" y="1117"/>
                    <a:pt x="1233" y="1144"/>
                  </a:cubicBezTo>
                  <a:cubicBezTo>
                    <a:pt x="1212" y="1169"/>
                    <a:pt x="1195" y="1189"/>
                    <a:pt x="1182" y="1205"/>
                  </a:cubicBezTo>
                  <a:cubicBezTo>
                    <a:pt x="1169" y="1222"/>
                    <a:pt x="1151" y="1251"/>
                    <a:pt x="1126" y="1292"/>
                  </a:cubicBezTo>
                  <a:cubicBezTo>
                    <a:pt x="1043" y="1239"/>
                    <a:pt x="982" y="1191"/>
                    <a:pt x="944" y="1147"/>
                  </a:cubicBezTo>
                  <a:cubicBezTo>
                    <a:pt x="905" y="1104"/>
                    <a:pt x="874" y="1059"/>
                    <a:pt x="851" y="1013"/>
                  </a:cubicBezTo>
                  <a:cubicBezTo>
                    <a:pt x="827" y="966"/>
                    <a:pt x="804" y="908"/>
                    <a:pt x="784" y="837"/>
                  </a:cubicBezTo>
                  <a:cubicBezTo>
                    <a:pt x="737" y="864"/>
                    <a:pt x="737" y="864"/>
                    <a:pt x="737" y="864"/>
                  </a:cubicBezTo>
                  <a:cubicBezTo>
                    <a:pt x="740" y="887"/>
                    <a:pt x="742" y="909"/>
                    <a:pt x="744" y="928"/>
                  </a:cubicBezTo>
                  <a:cubicBezTo>
                    <a:pt x="746" y="947"/>
                    <a:pt x="747" y="984"/>
                    <a:pt x="747" y="1038"/>
                  </a:cubicBezTo>
                  <a:cubicBezTo>
                    <a:pt x="747" y="1091"/>
                    <a:pt x="744" y="1135"/>
                    <a:pt x="737" y="1169"/>
                  </a:cubicBezTo>
                  <a:cubicBezTo>
                    <a:pt x="731" y="1203"/>
                    <a:pt x="714" y="1234"/>
                    <a:pt x="687" y="1261"/>
                  </a:cubicBezTo>
                  <a:cubicBezTo>
                    <a:pt x="660" y="1289"/>
                    <a:pt x="596" y="1303"/>
                    <a:pt x="495" y="1304"/>
                  </a:cubicBezTo>
                  <a:cubicBezTo>
                    <a:pt x="482" y="1246"/>
                    <a:pt x="473" y="1209"/>
                    <a:pt x="467" y="1195"/>
                  </a:cubicBezTo>
                  <a:cubicBezTo>
                    <a:pt x="442" y="1136"/>
                    <a:pt x="442" y="1136"/>
                    <a:pt x="442" y="1136"/>
                  </a:cubicBezTo>
                  <a:cubicBezTo>
                    <a:pt x="509" y="1147"/>
                    <a:pt x="550" y="1147"/>
                    <a:pt x="566" y="1135"/>
                  </a:cubicBezTo>
                  <a:cubicBezTo>
                    <a:pt x="583" y="1122"/>
                    <a:pt x="593" y="1103"/>
                    <a:pt x="596" y="1076"/>
                  </a:cubicBezTo>
                  <a:cubicBezTo>
                    <a:pt x="599" y="1049"/>
                    <a:pt x="600" y="1028"/>
                    <a:pt x="600" y="1012"/>
                  </a:cubicBezTo>
                  <a:cubicBezTo>
                    <a:pt x="600" y="996"/>
                    <a:pt x="600" y="996"/>
                    <a:pt x="600" y="996"/>
                  </a:cubicBezTo>
                  <a:cubicBezTo>
                    <a:pt x="555" y="1029"/>
                    <a:pt x="498" y="1064"/>
                    <a:pt x="429" y="1103"/>
                  </a:cubicBezTo>
                  <a:cubicBezTo>
                    <a:pt x="359" y="1142"/>
                    <a:pt x="301" y="1170"/>
                    <a:pt x="253" y="1188"/>
                  </a:cubicBezTo>
                  <a:cubicBezTo>
                    <a:pt x="84" y="1253"/>
                    <a:pt x="84" y="1253"/>
                    <a:pt x="84" y="1253"/>
                  </a:cubicBezTo>
                  <a:cubicBezTo>
                    <a:pt x="66" y="1212"/>
                    <a:pt x="51" y="1182"/>
                    <a:pt x="39" y="1165"/>
                  </a:cubicBezTo>
                  <a:cubicBezTo>
                    <a:pt x="0" y="1106"/>
                    <a:pt x="0" y="1106"/>
                    <a:pt x="0" y="1106"/>
                  </a:cubicBezTo>
                  <a:cubicBezTo>
                    <a:pt x="143" y="1076"/>
                    <a:pt x="262" y="1034"/>
                    <a:pt x="357" y="980"/>
                  </a:cubicBezTo>
                  <a:close/>
                  <a:moveTo>
                    <a:pt x="31" y="454"/>
                  </a:moveTo>
                  <a:cubicBezTo>
                    <a:pt x="33" y="382"/>
                    <a:pt x="33" y="382"/>
                    <a:pt x="33" y="382"/>
                  </a:cubicBezTo>
                  <a:cubicBezTo>
                    <a:pt x="33" y="235"/>
                    <a:pt x="33" y="235"/>
                    <a:pt x="33" y="235"/>
                  </a:cubicBezTo>
                  <a:cubicBezTo>
                    <a:pt x="31" y="138"/>
                    <a:pt x="31" y="138"/>
                    <a:pt x="31" y="138"/>
                  </a:cubicBezTo>
                  <a:cubicBezTo>
                    <a:pt x="174" y="143"/>
                    <a:pt x="174" y="143"/>
                    <a:pt x="174" y="143"/>
                  </a:cubicBezTo>
                  <a:cubicBezTo>
                    <a:pt x="516" y="143"/>
                    <a:pt x="516" y="143"/>
                    <a:pt x="516" y="143"/>
                  </a:cubicBezTo>
                  <a:cubicBezTo>
                    <a:pt x="500" y="124"/>
                    <a:pt x="477" y="102"/>
                    <a:pt x="448" y="76"/>
                  </a:cubicBezTo>
                  <a:cubicBezTo>
                    <a:pt x="466" y="68"/>
                    <a:pt x="483" y="61"/>
                    <a:pt x="497" y="54"/>
                  </a:cubicBezTo>
                  <a:cubicBezTo>
                    <a:pt x="511" y="47"/>
                    <a:pt x="541" y="28"/>
                    <a:pt x="586" y="0"/>
                  </a:cubicBezTo>
                  <a:cubicBezTo>
                    <a:pt x="642" y="51"/>
                    <a:pt x="684" y="89"/>
                    <a:pt x="710" y="115"/>
                  </a:cubicBezTo>
                  <a:cubicBezTo>
                    <a:pt x="697" y="124"/>
                    <a:pt x="686" y="133"/>
                    <a:pt x="677" y="143"/>
                  </a:cubicBezTo>
                  <a:cubicBezTo>
                    <a:pt x="1043" y="143"/>
                    <a:pt x="1043" y="143"/>
                    <a:pt x="1043" y="143"/>
                  </a:cubicBezTo>
                  <a:cubicBezTo>
                    <a:pt x="1177" y="138"/>
                    <a:pt x="1177" y="138"/>
                    <a:pt x="1177" y="138"/>
                  </a:cubicBezTo>
                  <a:cubicBezTo>
                    <a:pt x="1174" y="235"/>
                    <a:pt x="1174" y="235"/>
                    <a:pt x="1174" y="235"/>
                  </a:cubicBezTo>
                  <a:cubicBezTo>
                    <a:pt x="1174" y="383"/>
                    <a:pt x="1174" y="383"/>
                    <a:pt x="1174" y="383"/>
                  </a:cubicBezTo>
                  <a:cubicBezTo>
                    <a:pt x="1177" y="459"/>
                    <a:pt x="1177" y="459"/>
                    <a:pt x="1177" y="459"/>
                  </a:cubicBezTo>
                  <a:cubicBezTo>
                    <a:pt x="1015" y="459"/>
                    <a:pt x="1015" y="459"/>
                    <a:pt x="1015" y="459"/>
                  </a:cubicBezTo>
                  <a:cubicBezTo>
                    <a:pt x="1018" y="383"/>
                    <a:pt x="1018" y="383"/>
                    <a:pt x="1018" y="383"/>
                  </a:cubicBezTo>
                  <a:cubicBezTo>
                    <a:pt x="1018" y="287"/>
                    <a:pt x="1018" y="287"/>
                    <a:pt x="1018" y="287"/>
                  </a:cubicBezTo>
                  <a:cubicBezTo>
                    <a:pt x="190" y="288"/>
                    <a:pt x="190" y="288"/>
                    <a:pt x="190" y="288"/>
                  </a:cubicBezTo>
                  <a:cubicBezTo>
                    <a:pt x="190" y="382"/>
                    <a:pt x="190" y="382"/>
                    <a:pt x="190" y="382"/>
                  </a:cubicBezTo>
                  <a:cubicBezTo>
                    <a:pt x="193" y="454"/>
                    <a:pt x="193" y="454"/>
                    <a:pt x="193" y="454"/>
                  </a:cubicBezTo>
                  <a:lnTo>
                    <a:pt x="31" y="4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8" name="Freeform 54"/>
            <p:cNvSpPr>
              <a:spLocks noEditPoints="1"/>
            </p:cNvSpPr>
            <p:nvPr/>
          </p:nvSpPr>
          <p:spPr bwMode="auto">
            <a:xfrm>
              <a:off x="8241825" y="1865785"/>
              <a:ext cx="350780" cy="393385"/>
            </a:xfrm>
            <a:custGeom>
              <a:avLst/>
              <a:gdLst>
                <a:gd name="T0" fmla="*/ 160 w 1151"/>
                <a:gd name="T1" fmla="*/ 336 h 1291"/>
                <a:gd name="T2" fmla="*/ 404 w 1151"/>
                <a:gd name="T3" fmla="*/ 336 h 1291"/>
                <a:gd name="T4" fmla="*/ 404 w 1151"/>
                <a:gd name="T5" fmla="*/ 492 h 1291"/>
                <a:gd name="T6" fmla="*/ 160 w 1151"/>
                <a:gd name="T7" fmla="*/ 492 h 1291"/>
                <a:gd name="T8" fmla="*/ 160 w 1151"/>
                <a:gd name="T9" fmla="*/ 336 h 1291"/>
                <a:gd name="T10" fmla="*/ 3 w 1151"/>
                <a:gd name="T11" fmla="*/ 298 h 1291"/>
                <a:gd name="T12" fmla="*/ 3 w 1151"/>
                <a:gd name="T13" fmla="*/ 821 h 1291"/>
                <a:gd name="T14" fmla="*/ 0 w 1151"/>
                <a:gd name="T15" fmla="*/ 960 h 1291"/>
                <a:gd name="T16" fmla="*/ 160 w 1151"/>
                <a:gd name="T17" fmla="*/ 960 h 1291"/>
                <a:gd name="T18" fmla="*/ 160 w 1151"/>
                <a:gd name="T19" fmla="*/ 940 h 1291"/>
                <a:gd name="T20" fmla="*/ 404 w 1151"/>
                <a:gd name="T21" fmla="*/ 940 h 1291"/>
                <a:gd name="T22" fmla="*/ 404 w 1151"/>
                <a:gd name="T23" fmla="*/ 1137 h 1291"/>
                <a:gd name="T24" fmla="*/ 413 w 1151"/>
                <a:gd name="T25" fmla="*/ 1211 h 1291"/>
                <a:gd name="T26" fmla="*/ 458 w 1151"/>
                <a:gd name="T27" fmla="*/ 1262 h 1291"/>
                <a:gd name="T28" fmla="*/ 569 w 1151"/>
                <a:gd name="T29" fmla="*/ 1285 h 1291"/>
                <a:gd name="T30" fmla="*/ 761 w 1151"/>
                <a:gd name="T31" fmla="*/ 1288 h 1291"/>
                <a:gd name="T32" fmla="*/ 943 w 1151"/>
                <a:gd name="T33" fmla="*/ 1289 h 1291"/>
                <a:gd name="T34" fmla="*/ 1032 w 1151"/>
                <a:gd name="T35" fmla="*/ 1273 h 1291"/>
                <a:gd name="T36" fmla="*/ 1087 w 1151"/>
                <a:gd name="T37" fmla="*/ 1231 h 1291"/>
                <a:gd name="T38" fmla="*/ 1151 w 1151"/>
                <a:gd name="T39" fmla="*/ 1062 h 1291"/>
                <a:gd name="T40" fmla="*/ 997 w 1151"/>
                <a:gd name="T41" fmla="*/ 983 h 1291"/>
                <a:gd name="T42" fmla="*/ 989 w 1151"/>
                <a:gd name="T43" fmla="*/ 1036 h 1291"/>
                <a:gd name="T44" fmla="*/ 958 w 1151"/>
                <a:gd name="T45" fmla="*/ 1109 h 1291"/>
                <a:gd name="T46" fmla="*/ 894 w 1151"/>
                <a:gd name="T47" fmla="*/ 1134 h 1291"/>
                <a:gd name="T48" fmla="*/ 766 w 1151"/>
                <a:gd name="T49" fmla="*/ 1136 h 1291"/>
                <a:gd name="T50" fmla="*/ 626 w 1151"/>
                <a:gd name="T51" fmla="*/ 1132 h 1291"/>
                <a:gd name="T52" fmla="*/ 570 w 1151"/>
                <a:gd name="T53" fmla="*/ 1116 h 1291"/>
                <a:gd name="T54" fmla="*/ 559 w 1151"/>
                <a:gd name="T55" fmla="*/ 1084 h 1291"/>
                <a:gd name="T56" fmla="*/ 559 w 1151"/>
                <a:gd name="T57" fmla="*/ 940 h 1291"/>
                <a:gd name="T58" fmla="*/ 837 w 1151"/>
                <a:gd name="T59" fmla="*/ 940 h 1291"/>
                <a:gd name="T60" fmla="*/ 837 w 1151"/>
                <a:gd name="T61" fmla="*/ 965 h 1291"/>
                <a:gd name="T62" fmla="*/ 998 w 1151"/>
                <a:gd name="T63" fmla="*/ 965 h 1291"/>
                <a:gd name="T64" fmla="*/ 994 w 1151"/>
                <a:gd name="T65" fmla="*/ 831 h 1291"/>
                <a:gd name="T66" fmla="*/ 994 w 1151"/>
                <a:gd name="T67" fmla="*/ 298 h 1291"/>
                <a:gd name="T68" fmla="*/ 998 w 1151"/>
                <a:gd name="T69" fmla="*/ 179 h 1291"/>
                <a:gd name="T70" fmla="*/ 894 w 1151"/>
                <a:gd name="T71" fmla="*/ 184 h 1291"/>
                <a:gd name="T72" fmla="*/ 559 w 1151"/>
                <a:gd name="T73" fmla="*/ 184 h 1291"/>
                <a:gd name="T74" fmla="*/ 559 w 1151"/>
                <a:gd name="T75" fmla="*/ 107 h 1291"/>
                <a:gd name="T76" fmla="*/ 562 w 1151"/>
                <a:gd name="T77" fmla="*/ 0 h 1291"/>
                <a:gd name="T78" fmla="*/ 401 w 1151"/>
                <a:gd name="T79" fmla="*/ 0 h 1291"/>
                <a:gd name="T80" fmla="*/ 404 w 1151"/>
                <a:gd name="T81" fmla="*/ 107 h 1291"/>
                <a:gd name="T82" fmla="*/ 404 w 1151"/>
                <a:gd name="T83" fmla="*/ 184 h 1291"/>
                <a:gd name="T84" fmla="*/ 120 w 1151"/>
                <a:gd name="T85" fmla="*/ 184 h 1291"/>
                <a:gd name="T86" fmla="*/ 0 w 1151"/>
                <a:gd name="T87" fmla="*/ 179 h 1291"/>
                <a:gd name="T88" fmla="*/ 3 w 1151"/>
                <a:gd name="T89" fmla="*/ 298 h 1291"/>
                <a:gd name="T90" fmla="*/ 160 w 1151"/>
                <a:gd name="T91" fmla="*/ 637 h 1291"/>
                <a:gd name="T92" fmla="*/ 404 w 1151"/>
                <a:gd name="T93" fmla="*/ 637 h 1291"/>
                <a:gd name="T94" fmla="*/ 404 w 1151"/>
                <a:gd name="T95" fmla="*/ 791 h 1291"/>
                <a:gd name="T96" fmla="*/ 160 w 1151"/>
                <a:gd name="T97" fmla="*/ 791 h 1291"/>
                <a:gd name="T98" fmla="*/ 160 w 1151"/>
                <a:gd name="T99" fmla="*/ 637 h 1291"/>
                <a:gd name="T100" fmla="*/ 559 w 1151"/>
                <a:gd name="T101" fmla="*/ 336 h 1291"/>
                <a:gd name="T102" fmla="*/ 837 w 1151"/>
                <a:gd name="T103" fmla="*/ 336 h 1291"/>
                <a:gd name="T104" fmla="*/ 837 w 1151"/>
                <a:gd name="T105" fmla="*/ 492 h 1291"/>
                <a:gd name="T106" fmla="*/ 559 w 1151"/>
                <a:gd name="T107" fmla="*/ 492 h 1291"/>
                <a:gd name="T108" fmla="*/ 559 w 1151"/>
                <a:gd name="T109" fmla="*/ 336 h 1291"/>
                <a:gd name="T110" fmla="*/ 559 w 1151"/>
                <a:gd name="T111" fmla="*/ 637 h 1291"/>
                <a:gd name="T112" fmla="*/ 837 w 1151"/>
                <a:gd name="T113" fmla="*/ 637 h 1291"/>
                <a:gd name="T114" fmla="*/ 837 w 1151"/>
                <a:gd name="T115" fmla="*/ 791 h 1291"/>
                <a:gd name="T116" fmla="*/ 559 w 1151"/>
                <a:gd name="T117" fmla="*/ 791 h 1291"/>
                <a:gd name="T118" fmla="*/ 559 w 1151"/>
                <a:gd name="T119" fmla="*/ 637 h 1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1" h="1291">
                  <a:moveTo>
                    <a:pt x="160" y="336"/>
                  </a:moveTo>
                  <a:cubicBezTo>
                    <a:pt x="404" y="336"/>
                    <a:pt x="404" y="336"/>
                    <a:pt x="404" y="336"/>
                  </a:cubicBezTo>
                  <a:cubicBezTo>
                    <a:pt x="404" y="492"/>
                    <a:pt x="404" y="492"/>
                    <a:pt x="404" y="492"/>
                  </a:cubicBezTo>
                  <a:cubicBezTo>
                    <a:pt x="160" y="492"/>
                    <a:pt x="160" y="492"/>
                    <a:pt x="160" y="492"/>
                  </a:cubicBezTo>
                  <a:lnTo>
                    <a:pt x="160" y="336"/>
                  </a:lnTo>
                  <a:close/>
                  <a:moveTo>
                    <a:pt x="3" y="298"/>
                  </a:moveTo>
                  <a:cubicBezTo>
                    <a:pt x="3" y="821"/>
                    <a:pt x="3" y="821"/>
                    <a:pt x="3" y="821"/>
                  </a:cubicBezTo>
                  <a:cubicBezTo>
                    <a:pt x="0" y="960"/>
                    <a:pt x="0" y="960"/>
                    <a:pt x="0" y="960"/>
                  </a:cubicBezTo>
                  <a:cubicBezTo>
                    <a:pt x="160" y="960"/>
                    <a:pt x="160" y="960"/>
                    <a:pt x="160" y="960"/>
                  </a:cubicBezTo>
                  <a:cubicBezTo>
                    <a:pt x="160" y="940"/>
                    <a:pt x="160" y="940"/>
                    <a:pt x="160" y="940"/>
                  </a:cubicBezTo>
                  <a:cubicBezTo>
                    <a:pt x="404" y="940"/>
                    <a:pt x="404" y="940"/>
                    <a:pt x="404" y="940"/>
                  </a:cubicBezTo>
                  <a:cubicBezTo>
                    <a:pt x="404" y="1137"/>
                    <a:pt x="404" y="1137"/>
                    <a:pt x="404" y="1137"/>
                  </a:cubicBezTo>
                  <a:cubicBezTo>
                    <a:pt x="404" y="1168"/>
                    <a:pt x="407" y="1193"/>
                    <a:pt x="413" y="1211"/>
                  </a:cubicBezTo>
                  <a:cubicBezTo>
                    <a:pt x="419" y="1230"/>
                    <a:pt x="434" y="1247"/>
                    <a:pt x="458" y="1262"/>
                  </a:cubicBezTo>
                  <a:cubicBezTo>
                    <a:pt x="483" y="1277"/>
                    <a:pt x="519" y="1285"/>
                    <a:pt x="569" y="1285"/>
                  </a:cubicBezTo>
                  <a:cubicBezTo>
                    <a:pt x="619" y="1285"/>
                    <a:pt x="683" y="1286"/>
                    <a:pt x="761" y="1288"/>
                  </a:cubicBezTo>
                  <a:cubicBezTo>
                    <a:pt x="843" y="1290"/>
                    <a:pt x="903" y="1291"/>
                    <a:pt x="943" y="1289"/>
                  </a:cubicBezTo>
                  <a:cubicBezTo>
                    <a:pt x="982" y="1286"/>
                    <a:pt x="1012" y="1281"/>
                    <a:pt x="1032" y="1273"/>
                  </a:cubicBezTo>
                  <a:cubicBezTo>
                    <a:pt x="1052" y="1265"/>
                    <a:pt x="1070" y="1251"/>
                    <a:pt x="1087" y="1231"/>
                  </a:cubicBezTo>
                  <a:cubicBezTo>
                    <a:pt x="1104" y="1211"/>
                    <a:pt x="1125" y="1155"/>
                    <a:pt x="1151" y="1062"/>
                  </a:cubicBezTo>
                  <a:cubicBezTo>
                    <a:pt x="1106" y="1046"/>
                    <a:pt x="1055" y="1019"/>
                    <a:pt x="997" y="983"/>
                  </a:cubicBezTo>
                  <a:cubicBezTo>
                    <a:pt x="989" y="1036"/>
                    <a:pt x="989" y="1036"/>
                    <a:pt x="989" y="1036"/>
                  </a:cubicBezTo>
                  <a:cubicBezTo>
                    <a:pt x="985" y="1071"/>
                    <a:pt x="974" y="1095"/>
                    <a:pt x="958" y="1109"/>
                  </a:cubicBezTo>
                  <a:cubicBezTo>
                    <a:pt x="942" y="1123"/>
                    <a:pt x="920" y="1131"/>
                    <a:pt x="894" y="1134"/>
                  </a:cubicBezTo>
                  <a:cubicBezTo>
                    <a:pt x="869" y="1137"/>
                    <a:pt x="826" y="1137"/>
                    <a:pt x="766" y="1136"/>
                  </a:cubicBezTo>
                  <a:cubicBezTo>
                    <a:pt x="626" y="1132"/>
                    <a:pt x="626" y="1132"/>
                    <a:pt x="626" y="1132"/>
                  </a:cubicBezTo>
                  <a:cubicBezTo>
                    <a:pt x="595" y="1131"/>
                    <a:pt x="577" y="1125"/>
                    <a:pt x="570" y="1116"/>
                  </a:cubicBezTo>
                  <a:cubicBezTo>
                    <a:pt x="562" y="1106"/>
                    <a:pt x="559" y="1096"/>
                    <a:pt x="559" y="1084"/>
                  </a:cubicBezTo>
                  <a:cubicBezTo>
                    <a:pt x="559" y="940"/>
                    <a:pt x="559" y="940"/>
                    <a:pt x="559" y="940"/>
                  </a:cubicBezTo>
                  <a:cubicBezTo>
                    <a:pt x="837" y="940"/>
                    <a:pt x="837" y="940"/>
                    <a:pt x="837" y="940"/>
                  </a:cubicBezTo>
                  <a:cubicBezTo>
                    <a:pt x="837" y="965"/>
                    <a:pt x="837" y="965"/>
                    <a:pt x="837" y="965"/>
                  </a:cubicBezTo>
                  <a:cubicBezTo>
                    <a:pt x="998" y="965"/>
                    <a:pt x="998" y="965"/>
                    <a:pt x="998" y="965"/>
                  </a:cubicBezTo>
                  <a:cubicBezTo>
                    <a:pt x="994" y="831"/>
                    <a:pt x="994" y="831"/>
                    <a:pt x="994" y="831"/>
                  </a:cubicBezTo>
                  <a:cubicBezTo>
                    <a:pt x="994" y="298"/>
                    <a:pt x="994" y="298"/>
                    <a:pt x="994" y="298"/>
                  </a:cubicBezTo>
                  <a:cubicBezTo>
                    <a:pt x="998" y="179"/>
                    <a:pt x="998" y="179"/>
                    <a:pt x="998" y="179"/>
                  </a:cubicBezTo>
                  <a:cubicBezTo>
                    <a:pt x="894" y="184"/>
                    <a:pt x="894" y="184"/>
                    <a:pt x="894" y="184"/>
                  </a:cubicBezTo>
                  <a:cubicBezTo>
                    <a:pt x="559" y="184"/>
                    <a:pt x="559" y="184"/>
                    <a:pt x="559" y="184"/>
                  </a:cubicBezTo>
                  <a:cubicBezTo>
                    <a:pt x="559" y="107"/>
                    <a:pt x="559" y="107"/>
                    <a:pt x="559" y="107"/>
                  </a:cubicBezTo>
                  <a:cubicBezTo>
                    <a:pt x="562" y="0"/>
                    <a:pt x="562" y="0"/>
                    <a:pt x="562" y="0"/>
                  </a:cubicBezTo>
                  <a:cubicBezTo>
                    <a:pt x="401" y="0"/>
                    <a:pt x="401" y="0"/>
                    <a:pt x="401" y="0"/>
                  </a:cubicBezTo>
                  <a:cubicBezTo>
                    <a:pt x="404" y="107"/>
                    <a:pt x="404" y="107"/>
                    <a:pt x="404" y="107"/>
                  </a:cubicBezTo>
                  <a:cubicBezTo>
                    <a:pt x="404" y="184"/>
                    <a:pt x="404" y="184"/>
                    <a:pt x="404" y="184"/>
                  </a:cubicBezTo>
                  <a:cubicBezTo>
                    <a:pt x="120" y="184"/>
                    <a:pt x="120" y="184"/>
                    <a:pt x="120" y="184"/>
                  </a:cubicBezTo>
                  <a:cubicBezTo>
                    <a:pt x="0" y="179"/>
                    <a:pt x="0" y="179"/>
                    <a:pt x="0" y="179"/>
                  </a:cubicBezTo>
                  <a:lnTo>
                    <a:pt x="3" y="298"/>
                  </a:lnTo>
                  <a:close/>
                  <a:moveTo>
                    <a:pt x="160" y="637"/>
                  </a:moveTo>
                  <a:cubicBezTo>
                    <a:pt x="404" y="637"/>
                    <a:pt x="404" y="637"/>
                    <a:pt x="404" y="637"/>
                  </a:cubicBezTo>
                  <a:cubicBezTo>
                    <a:pt x="404" y="791"/>
                    <a:pt x="404" y="791"/>
                    <a:pt x="404" y="791"/>
                  </a:cubicBezTo>
                  <a:cubicBezTo>
                    <a:pt x="160" y="791"/>
                    <a:pt x="160" y="791"/>
                    <a:pt x="160" y="791"/>
                  </a:cubicBezTo>
                  <a:lnTo>
                    <a:pt x="160" y="637"/>
                  </a:lnTo>
                  <a:close/>
                  <a:moveTo>
                    <a:pt x="559" y="336"/>
                  </a:moveTo>
                  <a:cubicBezTo>
                    <a:pt x="837" y="336"/>
                    <a:pt x="837" y="336"/>
                    <a:pt x="837" y="336"/>
                  </a:cubicBezTo>
                  <a:cubicBezTo>
                    <a:pt x="837" y="492"/>
                    <a:pt x="837" y="492"/>
                    <a:pt x="837" y="492"/>
                  </a:cubicBezTo>
                  <a:cubicBezTo>
                    <a:pt x="559" y="492"/>
                    <a:pt x="559" y="492"/>
                    <a:pt x="559" y="492"/>
                  </a:cubicBezTo>
                  <a:lnTo>
                    <a:pt x="559" y="336"/>
                  </a:lnTo>
                  <a:close/>
                  <a:moveTo>
                    <a:pt x="559" y="637"/>
                  </a:moveTo>
                  <a:cubicBezTo>
                    <a:pt x="837" y="637"/>
                    <a:pt x="837" y="637"/>
                    <a:pt x="837" y="637"/>
                  </a:cubicBezTo>
                  <a:cubicBezTo>
                    <a:pt x="837" y="791"/>
                    <a:pt x="837" y="791"/>
                    <a:pt x="837" y="791"/>
                  </a:cubicBezTo>
                  <a:cubicBezTo>
                    <a:pt x="559" y="791"/>
                    <a:pt x="559" y="791"/>
                    <a:pt x="559" y="791"/>
                  </a:cubicBezTo>
                  <a:lnTo>
                    <a:pt x="559" y="6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9" name="Freeform 55"/>
            <p:cNvSpPr>
              <a:spLocks noEditPoints="1"/>
            </p:cNvSpPr>
            <p:nvPr/>
          </p:nvSpPr>
          <p:spPr bwMode="auto">
            <a:xfrm>
              <a:off x="8641601" y="1891348"/>
              <a:ext cx="320247" cy="362142"/>
            </a:xfrm>
            <a:custGeom>
              <a:avLst/>
              <a:gdLst>
                <a:gd name="T0" fmla="*/ 198 w 1052"/>
                <a:gd name="T1" fmla="*/ 421 h 1191"/>
                <a:gd name="T2" fmla="*/ 235 w 1052"/>
                <a:gd name="T3" fmla="*/ 693 h 1191"/>
                <a:gd name="T4" fmla="*/ 166 w 1052"/>
                <a:gd name="T5" fmla="*/ 374 h 1191"/>
                <a:gd name="T6" fmla="*/ 166 w 1052"/>
                <a:gd name="T7" fmla="*/ 977 h 1191"/>
                <a:gd name="T8" fmla="*/ 232 w 1052"/>
                <a:gd name="T9" fmla="*/ 885 h 1191"/>
                <a:gd name="T10" fmla="*/ 350 w 1052"/>
                <a:gd name="T11" fmla="*/ 796 h 1191"/>
                <a:gd name="T12" fmla="*/ 396 w 1052"/>
                <a:gd name="T13" fmla="*/ 774 h 1191"/>
                <a:gd name="T14" fmla="*/ 442 w 1052"/>
                <a:gd name="T15" fmla="*/ 800 h 1191"/>
                <a:gd name="T16" fmla="*/ 445 w 1052"/>
                <a:gd name="T17" fmla="*/ 546 h 1191"/>
                <a:gd name="T18" fmla="*/ 483 w 1052"/>
                <a:gd name="T19" fmla="*/ 391 h 1191"/>
                <a:gd name="T20" fmla="*/ 612 w 1052"/>
                <a:gd name="T21" fmla="*/ 592 h 1191"/>
                <a:gd name="T22" fmla="*/ 536 w 1052"/>
                <a:gd name="T23" fmla="*/ 770 h 1191"/>
                <a:gd name="T24" fmla="*/ 520 w 1052"/>
                <a:gd name="T25" fmla="*/ 950 h 1191"/>
                <a:gd name="T26" fmla="*/ 622 w 1052"/>
                <a:gd name="T27" fmla="*/ 915 h 1191"/>
                <a:gd name="T28" fmla="*/ 745 w 1052"/>
                <a:gd name="T29" fmla="*/ 835 h 1191"/>
                <a:gd name="T30" fmla="*/ 890 w 1052"/>
                <a:gd name="T31" fmla="*/ 787 h 1191"/>
                <a:gd name="T32" fmla="*/ 773 w 1052"/>
                <a:gd name="T33" fmla="*/ 571 h 1191"/>
                <a:gd name="T34" fmla="*/ 813 w 1052"/>
                <a:gd name="T35" fmla="*/ 359 h 1191"/>
                <a:gd name="T36" fmla="*/ 831 w 1052"/>
                <a:gd name="T37" fmla="*/ 236 h 1191"/>
                <a:gd name="T38" fmla="*/ 672 w 1052"/>
                <a:gd name="T39" fmla="*/ 257 h 1191"/>
                <a:gd name="T40" fmla="*/ 597 w 1052"/>
                <a:gd name="T41" fmla="*/ 303 h 1191"/>
                <a:gd name="T42" fmla="*/ 486 w 1052"/>
                <a:gd name="T43" fmla="*/ 381 h 1191"/>
                <a:gd name="T44" fmla="*/ 504 w 1052"/>
                <a:gd name="T45" fmla="*/ 275 h 1191"/>
                <a:gd name="T46" fmla="*/ 357 w 1052"/>
                <a:gd name="T47" fmla="*/ 191 h 1191"/>
                <a:gd name="T48" fmla="*/ 349 w 1052"/>
                <a:gd name="T49" fmla="*/ 312 h 1191"/>
                <a:gd name="T50" fmla="*/ 271 w 1052"/>
                <a:gd name="T51" fmla="*/ 274 h 1191"/>
                <a:gd name="T52" fmla="*/ 166 w 1052"/>
                <a:gd name="T53" fmla="*/ 346 h 1191"/>
                <a:gd name="T54" fmla="*/ 893 w 1052"/>
                <a:gd name="T55" fmla="*/ 160 h 1191"/>
                <a:gd name="T56" fmla="*/ 884 w 1052"/>
                <a:gd name="T57" fmla="*/ 997 h 1191"/>
                <a:gd name="T58" fmla="*/ 741 w 1052"/>
                <a:gd name="T59" fmla="*/ 1001 h 1191"/>
                <a:gd name="T60" fmla="*/ 791 w 1052"/>
                <a:gd name="T61" fmla="*/ 1140 h 1191"/>
                <a:gd name="T62" fmla="*/ 975 w 1052"/>
                <a:gd name="T63" fmla="*/ 1162 h 1191"/>
                <a:gd name="T64" fmla="*/ 1048 w 1052"/>
                <a:gd name="T65" fmla="*/ 1027 h 1191"/>
                <a:gd name="T66" fmla="*/ 1052 w 1052"/>
                <a:gd name="T67" fmla="*/ 0 h 1191"/>
                <a:gd name="T68" fmla="*/ 157 w 1052"/>
                <a:gd name="T69" fmla="*/ 5 h 1191"/>
                <a:gd name="T70" fmla="*/ 4 w 1052"/>
                <a:gd name="T71" fmla="*/ 165 h 1191"/>
                <a:gd name="T72" fmla="*/ 0 w 1052"/>
                <a:gd name="T73" fmla="*/ 1156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2" h="1191">
                  <a:moveTo>
                    <a:pt x="166" y="374"/>
                  </a:moveTo>
                  <a:cubicBezTo>
                    <a:pt x="198" y="421"/>
                    <a:pt x="198" y="421"/>
                    <a:pt x="198" y="421"/>
                  </a:cubicBezTo>
                  <a:cubicBezTo>
                    <a:pt x="208" y="434"/>
                    <a:pt x="237" y="482"/>
                    <a:pt x="287" y="563"/>
                  </a:cubicBezTo>
                  <a:cubicBezTo>
                    <a:pt x="270" y="620"/>
                    <a:pt x="253" y="663"/>
                    <a:pt x="235" y="693"/>
                  </a:cubicBezTo>
                  <a:cubicBezTo>
                    <a:pt x="216" y="724"/>
                    <a:pt x="193" y="756"/>
                    <a:pt x="166" y="790"/>
                  </a:cubicBezTo>
                  <a:lnTo>
                    <a:pt x="166" y="374"/>
                  </a:lnTo>
                  <a:close/>
                  <a:moveTo>
                    <a:pt x="169" y="1156"/>
                  </a:moveTo>
                  <a:cubicBezTo>
                    <a:pt x="166" y="977"/>
                    <a:pt x="166" y="977"/>
                    <a:pt x="166" y="977"/>
                  </a:cubicBezTo>
                  <a:cubicBezTo>
                    <a:pt x="166" y="812"/>
                    <a:pt x="166" y="812"/>
                    <a:pt x="166" y="812"/>
                  </a:cubicBezTo>
                  <a:cubicBezTo>
                    <a:pt x="199" y="846"/>
                    <a:pt x="221" y="870"/>
                    <a:pt x="232" y="885"/>
                  </a:cubicBezTo>
                  <a:cubicBezTo>
                    <a:pt x="243" y="899"/>
                    <a:pt x="253" y="914"/>
                    <a:pt x="263" y="929"/>
                  </a:cubicBezTo>
                  <a:cubicBezTo>
                    <a:pt x="310" y="862"/>
                    <a:pt x="339" y="818"/>
                    <a:pt x="350" y="796"/>
                  </a:cubicBezTo>
                  <a:cubicBezTo>
                    <a:pt x="361" y="774"/>
                    <a:pt x="371" y="754"/>
                    <a:pt x="379" y="737"/>
                  </a:cubicBezTo>
                  <a:cubicBezTo>
                    <a:pt x="396" y="774"/>
                    <a:pt x="396" y="774"/>
                    <a:pt x="396" y="774"/>
                  </a:cubicBezTo>
                  <a:cubicBezTo>
                    <a:pt x="399" y="781"/>
                    <a:pt x="405" y="799"/>
                    <a:pt x="413" y="829"/>
                  </a:cubicBezTo>
                  <a:cubicBezTo>
                    <a:pt x="442" y="800"/>
                    <a:pt x="442" y="800"/>
                    <a:pt x="442" y="800"/>
                  </a:cubicBezTo>
                  <a:cubicBezTo>
                    <a:pt x="460" y="782"/>
                    <a:pt x="493" y="759"/>
                    <a:pt x="541" y="732"/>
                  </a:cubicBezTo>
                  <a:cubicBezTo>
                    <a:pt x="508" y="667"/>
                    <a:pt x="476" y="605"/>
                    <a:pt x="445" y="546"/>
                  </a:cubicBezTo>
                  <a:cubicBezTo>
                    <a:pt x="458" y="500"/>
                    <a:pt x="458" y="500"/>
                    <a:pt x="458" y="500"/>
                  </a:cubicBezTo>
                  <a:cubicBezTo>
                    <a:pt x="463" y="484"/>
                    <a:pt x="470" y="448"/>
                    <a:pt x="483" y="391"/>
                  </a:cubicBezTo>
                  <a:cubicBezTo>
                    <a:pt x="524" y="445"/>
                    <a:pt x="549" y="479"/>
                    <a:pt x="559" y="493"/>
                  </a:cubicBezTo>
                  <a:cubicBezTo>
                    <a:pt x="569" y="507"/>
                    <a:pt x="587" y="540"/>
                    <a:pt x="612" y="592"/>
                  </a:cubicBezTo>
                  <a:cubicBezTo>
                    <a:pt x="592" y="650"/>
                    <a:pt x="592" y="650"/>
                    <a:pt x="592" y="650"/>
                  </a:cubicBezTo>
                  <a:cubicBezTo>
                    <a:pt x="578" y="690"/>
                    <a:pt x="559" y="730"/>
                    <a:pt x="536" y="770"/>
                  </a:cubicBezTo>
                  <a:cubicBezTo>
                    <a:pt x="512" y="810"/>
                    <a:pt x="478" y="851"/>
                    <a:pt x="435" y="895"/>
                  </a:cubicBezTo>
                  <a:cubicBezTo>
                    <a:pt x="478" y="920"/>
                    <a:pt x="506" y="939"/>
                    <a:pt x="520" y="950"/>
                  </a:cubicBezTo>
                  <a:cubicBezTo>
                    <a:pt x="533" y="961"/>
                    <a:pt x="548" y="975"/>
                    <a:pt x="565" y="990"/>
                  </a:cubicBezTo>
                  <a:cubicBezTo>
                    <a:pt x="588" y="963"/>
                    <a:pt x="608" y="938"/>
                    <a:pt x="622" y="915"/>
                  </a:cubicBezTo>
                  <a:cubicBezTo>
                    <a:pt x="637" y="893"/>
                    <a:pt x="666" y="841"/>
                    <a:pt x="710" y="760"/>
                  </a:cubicBezTo>
                  <a:cubicBezTo>
                    <a:pt x="745" y="835"/>
                    <a:pt x="745" y="835"/>
                    <a:pt x="745" y="835"/>
                  </a:cubicBezTo>
                  <a:cubicBezTo>
                    <a:pt x="748" y="841"/>
                    <a:pt x="756" y="864"/>
                    <a:pt x="769" y="903"/>
                  </a:cubicBezTo>
                  <a:cubicBezTo>
                    <a:pt x="813" y="856"/>
                    <a:pt x="853" y="817"/>
                    <a:pt x="890" y="787"/>
                  </a:cubicBezTo>
                  <a:cubicBezTo>
                    <a:pt x="867" y="743"/>
                    <a:pt x="867" y="743"/>
                    <a:pt x="867" y="743"/>
                  </a:cubicBezTo>
                  <a:cubicBezTo>
                    <a:pt x="866" y="739"/>
                    <a:pt x="834" y="682"/>
                    <a:pt x="773" y="571"/>
                  </a:cubicBezTo>
                  <a:cubicBezTo>
                    <a:pt x="790" y="486"/>
                    <a:pt x="790" y="486"/>
                    <a:pt x="790" y="486"/>
                  </a:cubicBezTo>
                  <a:cubicBezTo>
                    <a:pt x="797" y="454"/>
                    <a:pt x="805" y="412"/>
                    <a:pt x="813" y="359"/>
                  </a:cubicBezTo>
                  <a:cubicBezTo>
                    <a:pt x="825" y="277"/>
                    <a:pt x="825" y="277"/>
                    <a:pt x="825" y="277"/>
                  </a:cubicBezTo>
                  <a:cubicBezTo>
                    <a:pt x="826" y="268"/>
                    <a:pt x="828" y="254"/>
                    <a:pt x="831" y="236"/>
                  </a:cubicBezTo>
                  <a:cubicBezTo>
                    <a:pt x="779" y="232"/>
                    <a:pt x="726" y="225"/>
                    <a:pt x="672" y="213"/>
                  </a:cubicBezTo>
                  <a:cubicBezTo>
                    <a:pt x="672" y="257"/>
                    <a:pt x="672" y="257"/>
                    <a:pt x="672" y="257"/>
                  </a:cubicBezTo>
                  <a:cubicBezTo>
                    <a:pt x="672" y="279"/>
                    <a:pt x="668" y="324"/>
                    <a:pt x="659" y="391"/>
                  </a:cubicBezTo>
                  <a:cubicBezTo>
                    <a:pt x="636" y="359"/>
                    <a:pt x="616" y="329"/>
                    <a:pt x="597" y="303"/>
                  </a:cubicBezTo>
                  <a:cubicBezTo>
                    <a:pt x="569" y="330"/>
                    <a:pt x="569" y="330"/>
                    <a:pt x="569" y="330"/>
                  </a:cubicBezTo>
                  <a:cubicBezTo>
                    <a:pt x="553" y="345"/>
                    <a:pt x="526" y="362"/>
                    <a:pt x="486" y="381"/>
                  </a:cubicBezTo>
                  <a:cubicBezTo>
                    <a:pt x="500" y="310"/>
                    <a:pt x="500" y="310"/>
                    <a:pt x="500" y="310"/>
                  </a:cubicBezTo>
                  <a:cubicBezTo>
                    <a:pt x="500" y="308"/>
                    <a:pt x="501" y="297"/>
                    <a:pt x="504" y="275"/>
                  </a:cubicBezTo>
                  <a:cubicBezTo>
                    <a:pt x="508" y="254"/>
                    <a:pt x="511" y="236"/>
                    <a:pt x="514" y="221"/>
                  </a:cubicBezTo>
                  <a:cubicBezTo>
                    <a:pt x="452" y="215"/>
                    <a:pt x="399" y="205"/>
                    <a:pt x="357" y="191"/>
                  </a:cubicBezTo>
                  <a:cubicBezTo>
                    <a:pt x="355" y="246"/>
                    <a:pt x="355" y="246"/>
                    <a:pt x="355" y="246"/>
                  </a:cubicBezTo>
                  <a:cubicBezTo>
                    <a:pt x="354" y="270"/>
                    <a:pt x="352" y="292"/>
                    <a:pt x="349" y="312"/>
                  </a:cubicBezTo>
                  <a:cubicBezTo>
                    <a:pt x="347" y="333"/>
                    <a:pt x="344" y="355"/>
                    <a:pt x="338" y="378"/>
                  </a:cubicBezTo>
                  <a:cubicBezTo>
                    <a:pt x="313" y="340"/>
                    <a:pt x="290" y="306"/>
                    <a:pt x="271" y="274"/>
                  </a:cubicBezTo>
                  <a:cubicBezTo>
                    <a:pt x="238" y="303"/>
                    <a:pt x="215" y="321"/>
                    <a:pt x="203" y="328"/>
                  </a:cubicBezTo>
                  <a:cubicBezTo>
                    <a:pt x="190" y="334"/>
                    <a:pt x="178" y="340"/>
                    <a:pt x="166" y="346"/>
                  </a:cubicBezTo>
                  <a:cubicBezTo>
                    <a:pt x="166" y="160"/>
                    <a:pt x="166" y="160"/>
                    <a:pt x="166" y="160"/>
                  </a:cubicBezTo>
                  <a:cubicBezTo>
                    <a:pt x="893" y="160"/>
                    <a:pt x="893" y="160"/>
                    <a:pt x="893" y="160"/>
                  </a:cubicBezTo>
                  <a:cubicBezTo>
                    <a:pt x="893" y="959"/>
                    <a:pt x="893" y="959"/>
                    <a:pt x="893" y="959"/>
                  </a:cubicBezTo>
                  <a:cubicBezTo>
                    <a:pt x="893" y="975"/>
                    <a:pt x="890" y="987"/>
                    <a:pt x="884" y="997"/>
                  </a:cubicBezTo>
                  <a:cubicBezTo>
                    <a:pt x="878" y="1006"/>
                    <a:pt x="859" y="1010"/>
                    <a:pt x="827" y="1009"/>
                  </a:cubicBezTo>
                  <a:cubicBezTo>
                    <a:pt x="800" y="1008"/>
                    <a:pt x="772" y="1006"/>
                    <a:pt x="741" y="1001"/>
                  </a:cubicBezTo>
                  <a:cubicBezTo>
                    <a:pt x="761" y="1045"/>
                    <a:pt x="761" y="1045"/>
                    <a:pt x="761" y="1045"/>
                  </a:cubicBezTo>
                  <a:cubicBezTo>
                    <a:pt x="779" y="1086"/>
                    <a:pt x="789" y="1118"/>
                    <a:pt x="791" y="1140"/>
                  </a:cubicBezTo>
                  <a:cubicBezTo>
                    <a:pt x="794" y="1161"/>
                    <a:pt x="796" y="1179"/>
                    <a:pt x="797" y="1191"/>
                  </a:cubicBezTo>
                  <a:cubicBezTo>
                    <a:pt x="879" y="1186"/>
                    <a:pt x="938" y="1176"/>
                    <a:pt x="975" y="1162"/>
                  </a:cubicBezTo>
                  <a:cubicBezTo>
                    <a:pt x="1012" y="1149"/>
                    <a:pt x="1033" y="1130"/>
                    <a:pt x="1039" y="1105"/>
                  </a:cubicBezTo>
                  <a:cubicBezTo>
                    <a:pt x="1046" y="1081"/>
                    <a:pt x="1048" y="1055"/>
                    <a:pt x="1048" y="1027"/>
                  </a:cubicBezTo>
                  <a:cubicBezTo>
                    <a:pt x="1048" y="165"/>
                    <a:pt x="1048" y="165"/>
                    <a:pt x="1048" y="165"/>
                  </a:cubicBezTo>
                  <a:cubicBezTo>
                    <a:pt x="1052" y="0"/>
                    <a:pt x="1052" y="0"/>
                    <a:pt x="1052" y="0"/>
                  </a:cubicBezTo>
                  <a:cubicBezTo>
                    <a:pt x="898" y="5"/>
                    <a:pt x="898" y="5"/>
                    <a:pt x="898" y="5"/>
                  </a:cubicBezTo>
                  <a:cubicBezTo>
                    <a:pt x="157" y="5"/>
                    <a:pt x="157" y="5"/>
                    <a:pt x="157" y="5"/>
                  </a:cubicBezTo>
                  <a:cubicBezTo>
                    <a:pt x="0" y="0"/>
                    <a:pt x="0" y="0"/>
                    <a:pt x="0" y="0"/>
                  </a:cubicBezTo>
                  <a:cubicBezTo>
                    <a:pt x="4" y="165"/>
                    <a:pt x="4" y="165"/>
                    <a:pt x="4" y="165"/>
                  </a:cubicBezTo>
                  <a:cubicBezTo>
                    <a:pt x="4" y="977"/>
                    <a:pt x="4" y="977"/>
                    <a:pt x="4" y="977"/>
                  </a:cubicBezTo>
                  <a:cubicBezTo>
                    <a:pt x="0" y="1156"/>
                    <a:pt x="0" y="1156"/>
                    <a:pt x="0" y="1156"/>
                  </a:cubicBezTo>
                  <a:lnTo>
                    <a:pt x="169" y="1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grpSp>
        <p:nvGrpSpPr>
          <p:cNvPr id="166" name="组合 165"/>
          <p:cNvGrpSpPr/>
          <p:nvPr/>
        </p:nvGrpSpPr>
        <p:grpSpPr>
          <a:xfrm>
            <a:off x="7787021" y="3979141"/>
            <a:ext cx="1372795" cy="432163"/>
            <a:chOff x="7787940" y="4090640"/>
            <a:chExt cx="1372795" cy="432163"/>
          </a:xfrm>
        </p:grpSpPr>
        <p:sp>
          <p:nvSpPr>
            <p:cNvPr id="161" name="矩形 160"/>
            <p:cNvSpPr/>
            <p:nvPr/>
          </p:nvSpPr>
          <p:spPr>
            <a:xfrm>
              <a:off x="7787940" y="4090640"/>
              <a:ext cx="1372795" cy="432163"/>
            </a:xfrm>
            <a:prstGeom prst="rect">
              <a:avLst/>
            </a:prstGeom>
            <a:solidFill>
              <a:srgbClr val="2791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3" name="文本框 162"/>
            <p:cNvSpPr txBox="1"/>
            <p:nvPr/>
          </p:nvSpPr>
          <p:spPr>
            <a:xfrm>
              <a:off x="8039420" y="4122055"/>
              <a:ext cx="877163" cy="369332"/>
            </a:xfrm>
            <a:prstGeom prst="rect">
              <a:avLst/>
            </a:prstGeom>
            <a:noFill/>
          </p:spPr>
          <p:txBody>
            <a:bodyPr wrap="none" rtlCol="0">
              <a:spAutoFit/>
            </a:bodyPr>
            <a:lstStyle/>
            <a:p>
              <a:r>
                <a:rPr lang="zh-CN" altLang="en-US" dirty="0">
                  <a:solidFill>
                    <a:schemeClr val="bg1"/>
                  </a:solidFill>
                  <a:latin typeface="微软雅黑" panose="020B0503020204020204" pitchFamily="34" charset="-122"/>
                  <a:ea typeface="微软雅黑" panose="020B0503020204020204" pitchFamily="34" charset="-122"/>
                </a:rPr>
                <a:t>汇报人</a:t>
              </a:r>
            </a:p>
          </p:txBody>
        </p:sp>
      </p:grpSp>
      <p:grpSp>
        <p:nvGrpSpPr>
          <p:cNvPr id="165" name="组合 164"/>
          <p:cNvGrpSpPr/>
          <p:nvPr/>
        </p:nvGrpSpPr>
        <p:grpSpPr>
          <a:xfrm>
            <a:off x="9186438" y="3977741"/>
            <a:ext cx="1792820" cy="432163"/>
            <a:chOff x="9211849" y="4081076"/>
            <a:chExt cx="1792820" cy="432163"/>
          </a:xfrm>
        </p:grpSpPr>
        <p:sp>
          <p:nvSpPr>
            <p:cNvPr id="162" name="矩形 161"/>
            <p:cNvSpPr/>
            <p:nvPr/>
          </p:nvSpPr>
          <p:spPr>
            <a:xfrm>
              <a:off x="9211849" y="4081076"/>
              <a:ext cx="1792820" cy="432163"/>
            </a:xfrm>
            <a:prstGeom prst="rect">
              <a:avLst/>
            </a:prstGeom>
            <a:solidFill>
              <a:srgbClr val="1D4C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4" name="文本框 163"/>
            <p:cNvSpPr txBox="1"/>
            <p:nvPr/>
          </p:nvSpPr>
          <p:spPr>
            <a:xfrm>
              <a:off x="9452442" y="4127581"/>
              <a:ext cx="631904" cy="369332"/>
            </a:xfrm>
            <a:prstGeom prst="rect">
              <a:avLst/>
            </a:prstGeom>
            <a:noFill/>
          </p:spPr>
          <p:txBody>
            <a:bodyPr wrap="none" rtlCol="0">
              <a:spAutoFit/>
            </a:bodyPr>
            <a:lstStyle/>
            <a:p>
              <a:r>
                <a:rPr lang="en-US" altLang="zh-CN" dirty="0">
                  <a:solidFill>
                    <a:schemeClr val="bg1"/>
                  </a:solidFill>
                  <a:latin typeface="微软雅黑" panose="020B0503020204020204" pitchFamily="34" charset="-122"/>
                  <a:ea typeface="微软雅黑" panose="020B0503020204020204" pitchFamily="34" charset="-122"/>
                </a:rPr>
                <a:t>XXX</a:t>
              </a:r>
              <a:endParaRPr lang="zh-CN" altLang="en-US" dirty="0">
                <a:solidFill>
                  <a:schemeClr val="bg1"/>
                </a:solidFill>
                <a:latin typeface="微软雅黑" panose="020B0503020204020204" pitchFamily="34" charset="-122"/>
                <a:ea typeface="微软雅黑" panose="020B0503020204020204" pitchFamily="34" charset="-122"/>
              </a:endParaRPr>
            </a:p>
          </p:txBody>
        </p:sp>
      </p:grpSp>
      <p:sp>
        <p:nvSpPr>
          <p:cNvPr id="89" name="矩形 88"/>
          <p:cNvSpPr/>
          <p:nvPr/>
        </p:nvSpPr>
        <p:spPr>
          <a:xfrm>
            <a:off x="4170519" y="2431322"/>
            <a:ext cx="6936729" cy="1446550"/>
          </a:xfrm>
          <a:prstGeom prst="rect">
            <a:avLst/>
          </a:prstGeom>
        </p:spPr>
        <p:txBody>
          <a:bodyPr wrap="square">
            <a:spAutoFit/>
            <a:scene3d>
              <a:camera prst="orthographicFront"/>
              <a:lightRig rig="threePt" dir="t"/>
            </a:scene3d>
            <a:sp3d>
              <a:contourClr>
                <a:schemeClr val="bg1"/>
              </a:contourClr>
            </a:sp3d>
          </a:bodyPr>
          <a:lstStyle/>
          <a:p>
            <a:pPr algn="r"/>
            <a:r>
              <a:rPr lang="zh-CN" altLang="en-US" sz="4800" b="1" dirty="0">
                <a:solidFill>
                  <a:srgbClr val="72B332"/>
                </a:solidFill>
                <a:latin typeface="微软雅黑" panose="020B0503020204020204" pitchFamily="34" charset="-122"/>
                <a:ea typeface="微软雅黑" panose="020B0503020204020204" pitchFamily="34" charset="-122"/>
                <a:sym typeface="+mn-lt"/>
              </a:rPr>
              <a:t>汇报完毕 谢谢大家</a:t>
            </a:r>
          </a:p>
          <a:p>
            <a:pPr algn="r"/>
            <a:r>
              <a:rPr lang="zh-CN" altLang="en-US" sz="4000" b="1" dirty="0">
                <a:solidFill>
                  <a:srgbClr val="1D4C61"/>
                </a:solidFill>
                <a:latin typeface="微软雅黑" panose="020B0503020204020204" pitchFamily="34" charset="-122"/>
                <a:ea typeface="微软雅黑" panose="020B0503020204020204" pitchFamily="34" charset="-122"/>
                <a:sym typeface="+mn-lt"/>
              </a:rPr>
              <a:t>不足之处请领导批评指正</a:t>
            </a:r>
          </a:p>
        </p:txBody>
      </p:sp>
    </p:spTree>
    <p:custDataLst>
      <p:tags r:id="rId1"/>
    </p:custDataLst>
    <p:extLst>
      <p:ext uri="{BB962C8B-B14F-4D97-AF65-F5344CB8AC3E}">
        <p14:creationId xmlns:p14="http://schemas.microsoft.com/office/powerpoint/2010/main" val="441210549"/>
      </p:ext>
    </p:extLst>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29"/>
                                        </p:tgtEl>
                                        <p:attrNameLst>
                                          <p:attrName>style.visibility</p:attrName>
                                        </p:attrNameLst>
                                      </p:cBhvr>
                                      <p:to>
                                        <p:strVal val="visible"/>
                                      </p:to>
                                    </p:set>
                                    <p:anim calcmode="lin" valueType="num">
                                      <p:cBhvr>
                                        <p:cTn id="7" dur="500" fill="hold"/>
                                        <p:tgtEl>
                                          <p:spTgt spid="129"/>
                                        </p:tgtEl>
                                        <p:attrNameLst>
                                          <p:attrName>ppt_w</p:attrName>
                                        </p:attrNameLst>
                                      </p:cBhvr>
                                      <p:tavLst>
                                        <p:tav tm="0">
                                          <p:val>
                                            <p:fltVal val="0"/>
                                          </p:val>
                                        </p:tav>
                                        <p:tav tm="100000">
                                          <p:val>
                                            <p:strVal val="#ppt_w"/>
                                          </p:val>
                                        </p:tav>
                                      </p:tavLst>
                                    </p:anim>
                                    <p:anim calcmode="lin" valueType="num">
                                      <p:cBhvr>
                                        <p:cTn id="8" dur="500" fill="hold"/>
                                        <p:tgtEl>
                                          <p:spTgt spid="129"/>
                                        </p:tgtEl>
                                        <p:attrNameLst>
                                          <p:attrName>ppt_h</p:attrName>
                                        </p:attrNameLst>
                                      </p:cBhvr>
                                      <p:tavLst>
                                        <p:tav tm="0">
                                          <p:val>
                                            <p:fltVal val="0"/>
                                          </p:val>
                                        </p:tav>
                                        <p:tav tm="100000">
                                          <p:val>
                                            <p:strVal val="#ppt_h"/>
                                          </p:val>
                                        </p:tav>
                                      </p:tavLst>
                                    </p:anim>
                                    <p:animEffect transition="in" filter="fade">
                                      <p:cBhvr>
                                        <p:cTn id="9" dur="500"/>
                                        <p:tgtEl>
                                          <p:spTgt spid="129"/>
                                        </p:tgtEl>
                                      </p:cBhvr>
                                    </p:animEffect>
                                  </p:childTnLst>
                                </p:cTn>
                              </p:par>
                            </p:childTnLst>
                          </p:cTn>
                        </p:par>
                        <p:par>
                          <p:cTn id="10" fill="hold">
                            <p:stCondLst>
                              <p:cond delay="500"/>
                            </p:stCondLst>
                            <p:childTnLst>
                              <p:par>
                                <p:cTn id="11" presetID="2" presetClass="entr" presetSubtype="8" decel="100000" fill="hold" grpId="0" nodeType="afterEffect">
                                  <p:stCondLst>
                                    <p:cond delay="0"/>
                                  </p:stCondLst>
                                  <p:childTnLst>
                                    <p:set>
                                      <p:cBhvr>
                                        <p:cTn id="12" dur="1" fill="hold">
                                          <p:stCondLst>
                                            <p:cond delay="0"/>
                                          </p:stCondLst>
                                        </p:cTn>
                                        <p:tgtEl>
                                          <p:spTgt spid="89"/>
                                        </p:tgtEl>
                                        <p:attrNameLst>
                                          <p:attrName>style.visibility</p:attrName>
                                        </p:attrNameLst>
                                      </p:cBhvr>
                                      <p:to>
                                        <p:strVal val="visible"/>
                                      </p:to>
                                    </p:set>
                                    <p:anim calcmode="lin" valueType="num">
                                      <p:cBhvr additive="base">
                                        <p:cTn id="13" dur="750" fill="hold"/>
                                        <p:tgtEl>
                                          <p:spTgt spid="89"/>
                                        </p:tgtEl>
                                        <p:attrNameLst>
                                          <p:attrName>ppt_x</p:attrName>
                                        </p:attrNameLst>
                                      </p:cBhvr>
                                      <p:tavLst>
                                        <p:tav tm="0">
                                          <p:val>
                                            <p:strVal val="0-#ppt_w/2"/>
                                          </p:val>
                                        </p:tav>
                                        <p:tav tm="100000">
                                          <p:val>
                                            <p:strVal val="#ppt_x"/>
                                          </p:val>
                                        </p:tav>
                                      </p:tavLst>
                                    </p:anim>
                                    <p:anim calcmode="lin" valueType="num">
                                      <p:cBhvr additive="base">
                                        <p:cTn id="14" dur="750" fill="hold"/>
                                        <p:tgtEl>
                                          <p:spTgt spid="89"/>
                                        </p:tgtEl>
                                        <p:attrNameLst>
                                          <p:attrName>ppt_y</p:attrName>
                                        </p:attrNameLst>
                                      </p:cBhvr>
                                      <p:tavLst>
                                        <p:tav tm="0">
                                          <p:val>
                                            <p:strVal val="#ppt_y"/>
                                          </p:val>
                                        </p:tav>
                                        <p:tav tm="100000">
                                          <p:val>
                                            <p:strVal val="#ppt_y"/>
                                          </p:val>
                                        </p:tav>
                                      </p:tavLst>
                                    </p:anim>
                                  </p:childTnLst>
                                </p:cTn>
                              </p:par>
                            </p:childTnLst>
                          </p:cTn>
                        </p:par>
                        <p:par>
                          <p:cTn id="15" fill="hold">
                            <p:stCondLst>
                              <p:cond delay="1250"/>
                            </p:stCondLst>
                            <p:childTnLst>
                              <p:par>
                                <p:cTn id="16" presetID="12" presetClass="entr" presetSubtype="1" fill="hold" nodeType="afterEffect">
                                  <p:stCondLst>
                                    <p:cond delay="0"/>
                                  </p:stCondLst>
                                  <p:childTnLst>
                                    <p:set>
                                      <p:cBhvr>
                                        <p:cTn id="17" dur="1" fill="hold">
                                          <p:stCondLst>
                                            <p:cond delay="0"/>
                                          </p:stCondLst>
                                        </p:cTn>
                                        <p:tgtEl>
                                          <p:spTgt spid="166"/>
                                        </p:tgtEl>
                                        <p:attrNameLst>
                                          <p:attrName>style.visibility</p:attrName>
                                        </p:attrNameLst>
                                      </p:cBhvr>
                                      <p:to>
                                        <p:strVal val="visible"/>
                                      </p:to>
                                    </p:set>
                                    <p:anim calcmode="lin" valueType="num">
                                      <p:cBhvr additive="base">
                                        <p:cTn id="18" dur="500"/>
                                        <p:tgtEl>
                                          <p:spTgt spid="166"/>
                                        </p:tgtEl>
                                        <p:attrNameLst>
                                          <p:attrName>ppt_y</p:attrName>
                                        </p:attrNameLst>
                                      </p:cBhvr>
                                      <p:tavLst>
                                        <p:tav tm="0">
                                          <p:val>
                                            <p:strVal val="#ppt_y-#ppt_h*1.125000"/>
                                          </p:val>
                                        </p:tav>
                                        <p:tav tm="100000">
                                          <p:val>
                                            <p:strVal val="#ppt_y"/>
                                          </p:val>
                                        </p:tav>
                                      </p:tavLst>
                                    </p:anim>
                                    <p:animEffect transition="in" filter="wipe(down)">
                                      <p:cBhvr>
                                        <p:cTn id="19" dur="500"/>
                                        <p:tgtEl>
                                          <p:spTgt spid="166"/>
                                        </p:tgtEl>
                                      </p:cBhvr>
                                    </p:animEffect>
                                  </p:childTnLst>
                                </p:cTn>
                              </p:par>
                            </p:childTnLst>
                          </p:cTn>
                        </p:par>
                        <p:par>
                          <p:cTn id="20" fill="hold">
                            <p:stCondLst>
                              <p:cond delay="1750"/>
                            </p:stCondLst>
                            <p:childTnLst>
                              <p:par>
                                <p:cTn id="21" presetID="12" presetClass="entr" presetSubtype="1" fill="hold" nodeType="afterEffect">
                                  <p:stCondLst>
                                    <p:cond delay="0"/>
                                  </p:stCondLst>
                                  <p:childTnLst>
                                    <p:set>
                                      <p:cBhvr>
                                        <p:cTn id="22" dur="1" fill="hold">
                                          <p:stCondLst>
                                            <p:cond delay="0"/>
                                          </p:stCondLst>
                                        </p:cTn>
                                        <p:tgtEl>
                                          <p:spTgt spid="165"/>
                                        </p:tgtEl>
                                        <p:attrNameLst>
                                          <p:attrName>style.visibility</p:attrName>
                                        </p:attrNameLst>
                                      </p:cBhvr>
                                      <p:to>
                                        <p:strVal val="visible"/>
                                      </p:to>
                                    </p:set>
                                    <p:anim calcmode="lin" valueType="num">
                                      <p:cBhvr additive="base">
                                        <p:cTn id="23" dur="500"/>
                                        <p:tgtEl>
                                          <p:spTgt spid="165"/>
                                        </p:tgtEl>
                                        <p:attrNameLst>
                                          <p:attrName>ppt_y</p:attrName>
                                        </p:attrNameLst>
                                      </p:cBhvr>
                                      <p:tavLst>
                                        <p:tav tm="0">
                                          <p:val>
                                            <p:strVal val="#ppt_y-#ppt_h*1.125000"/>
                                          </p:val>
                                        </p:tav>
                                        <p:tav tm="100000">
                                          <p:val>
                                            <p:strVal val="#ppt_y"/>
                                          </p:val>
                                        </p:tav>
                                      </p:tavLst>
                                    </p:anim>
                                    <p:animEffect transition="in" filter="wipe(down)">
                                      <p:cBhvr>
                                        <p:cTn id="24" dur="500"/>
                                        <p:tgtEl>
                                          <p:spTgt spid="1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组合 10"/>
          <p:cNvGrpSpPr/>
          <p:nvPr/>
        </p:nvGrpSpPr>
        <p:grpSpPr>
          <a:xfrm>
            <a:off x="10194718" y="234377"/>
            <a:ext cx="1690006" cy="518918"/>
            <a:chOff x="6504440" y="1807558"/>
            <a:chExt cx="2465218" cy="756947"/>
          </a:xfrm>
          <a:solidFill>
            <a:srgbClr val="005E5E"/>
          </a:solidFill>
        </p:grpSpPr>
        <p:grpSp>
          <p:nvGrpSpPr>
            <p:cNvPr id="12" name="组合 11"/>
            <p:cNvGrpSpPr/>
            <p:nvPr/>
          </p:nvGrpSpPr>
          <p:grpSpPr>
            <a:xfrm>
              <a:off x="6504440" y="1807558"/>
              <a:ext cx="752686" cy="756947"/>
              <a:chOff x="3191007" y="542618"/>
              <a:chExt cx="751304" cy="755557"/>
            </a:xfrm>
            <a:grpFill/>
          </p:grpSpPr>
          <p:sp>
            <p:nvSpPr>
              <p:cNvPr id="25" name="Freeform 5"/>
              <p:cNvSpPr>
                <a:spLocks noEditPoints="1"/>
              </p:cNvSpPr>
              <p:nvPr/>
            </p:nvSpPr>
            <p:spPr bwMode="auto">
              <a:xfrm>
                <a:off x="3268973" y="633342"/>
                <a:ext cx="94976" cy="93559"/>
              </a:xfrm>
              <a:custGeom>
                <a:avLst/>
                <a:gdLst>
                  <a:gd name="T0" fmla="*/ 195 w 312"/>
                  <a:gd name="T1" fmla="*/ 171 h 307"/>
                  <a:gd name="T2" fmla="*/ 171 w 312"/>
                  <a:gd name="T3" fmla="*/ 148 h 307"/>
                  <a:gd name="T4" fmla="*/ 183 w 312"/>
                  <a:gd name="T5" fmla="*/ 135 h 307"/>
                  <a:gd name="T6" fmla="*/ 182 w 312"/>
                  <a:gd name="T7" fmla="*/ 153 h 307"/>
                  <a:gd name="T8" fmla="*/ 203 w 312"/>
                  <a:gd name="T9" fmla="*/ 152 h 307"/>
                  <a:gd name="T10" fmla="*/ 212 w 312"/>
                  <a:gd name="T11" fmla="*/ 153 h 307"/>
                  <a:gd name="T12" fmla="*/ 195 w 312"/>
                  <a:gd name="T13" fmla="*/ 171 h 307"/>
                  <a:gd name="T14" fmla="*/ 154 w 312"/>
                  <a:gd name="T15" fmla="*/ 252 h 307"/>
                  <a:gd name="T16" fmla="*/ 169 w 312"/>
                  <a:gd name="T17" fmla="*/ 235 h 307"/>
                  <a:gd name="T18" fmla="*/ 237 w 312"/>
                  <a:gd name="T19" fmla="*/ 164 h 307"/>
                  <a:gd name="T20" fmla="*/ 254 w 312"/>
                  <a:gd name="T21" fmla="*/ 148 h 307"/>
                  <a:gd name="T22" fmla="*/ 234 w 312"/>
                  <a:gd name="T23" fmla="*/ 130 h 307"/>
                  <a:gd name="T24" fmla="*/ 222 w 312"/>
                  <a:gd name="T25" fmla="*/ 144 h 307"/>
                  <a:gd name="T26" fmla="*/ 221 w 312"/>
                  <a:gd name="T27" fmla="*/ 127 h 307"/>
                  <a:gd name="T28" fmla="*/ 212 w 312"/>
                  <a:gd name="T29" fmla="*/ 127 h 307"/>
                  <a:gd name="T30" fmla="*/ 200 w 312"/>
                  <a:gd name="T31" fmla="*/ 127 h 307"/>
                  <a:gd name="T32" fmla="*/ 191 w 312"/>
                  <a:gd name="T33" fmla="*/ 127 h 307"/>
                  <a:gd name="T34" fmla="*/ 205 w 312"/>
                  <a:gd name="T35" fmla="*/ 114 h 307"/>
                  <a:gd name="T36" fmla="*/ 185 w 312"/>
                  <a:gd name="T37" fmla="*/ 96 h 307"/>
                  <a:gd name="T38" fmla="*/ 174 w 312"/>
                  <a:gd name="T39" fmla="*/ 107 h 307"/>
                  <a:gd name="T40" fmla="*/ 152 w 312"/>
                  <a:gd name="T41" fmla="*/ 130 h 307"/>
                  <a:gd name="T42" fmla="*/ 134 w 312"/>
                  <a:gd name="T43" fmla="*/ 113 h 307"/>
                  <a:gd name="T44" fmla="*/ 157 w 312"/>
                  <a:gd name="T45" fmla="*/ 90 h 307"/>
                  <a:gd name="T46" fmla="*/ 173 w 312"/>
                  <a:gd name="T47" fmla="*/ 75 h 307"/>
                  <a:gd name="T48" fmla="*/ 153 w 312"/>
                  <a:gd name="T49" fmla="*/ 56 h 307"/>
                  <a:gd name="T50" fmla="*/ 137 w 312"/>
                  <a:gd name="T51" fmla="*/ 73 h 307"/>
                  <a:gd name="T52" fmla="*/ 72 w 312"/>
                  <a:gd name="T53" fmla="*/ 140 h 307"/>
                  <a:gd name="T54" fmla="*/ 57 w 312"/>
                  <a:gd name="T55" fmla="*/ 155 h 307"/>
                  <a:gd name="T56" fmla="*/ 77 w 312"/>
                  <a:gd name="T57" fmla="*/ 174 h 307"/>
                  <a:gd name="T58" fmla="*/ 91 w 312"/>
                  <a:gd name="T59" fmla="*/ 158 h 307"/>
                  <a:gd name="T60" fmla="*/ 114 w 312"/>
                  <a:gd name="T61" fmla="*/ 135 h 307"/>
                  <a:gd name="T62" fmla="*/ 131 w 312"/>
                  <a:gd name="T63" fmla="*/ 151 h 307"/>
                  <a:gd name="T64" fmla="*/ 113 w 312"/>
                  <a:gd name="T65" fmla="*/ 170 h 307"/>
                  <a:gd name="T66" fmla="*/ 98 w 312"/>
                  <a:gd name="T67" fmla="*/ 185 h 307"/>
                  <a:gd name="T68" fmla="*/ 118 w 312"/>
                  <a:gd name="T69" fmla="*/ 204 h 307"/>
                  <a:gd name="T70" fmla="*/ 132 w 312"/>
                  <a:gd name="T71" fmla="*/ 188 h 307"/>
                  <a:gd name="T72" fmla="*/ 150 w 312"/>
                  <a:gd name="T73" fmla="*/ 169 h 307"/>
                  <a:gd name="T74" fmla="*/ 175 w 312"/>
                  <a:gd name="T75" fmla="*/ 192 h 307"/>
                  <a:gd name="T76" fmla="*/ 150 w 312"/>
                  <a:gd name="T77" fmla="*/ 217 h 307"/>
                  <a:gd name="T78" fmla="*/ 134 w 312"/>
                  <a:gd name="T79" fmla="*/ 233 h 307"/>
                  <a:gd name="T80" fmla="*/ 154 w 312"/>
                  <a:gd name="T81" fmla="*/ 252 h 307"/>
                  <a:gd name="T82" fmla="*/ 20 w 312"/>
                  <a:gd name="T83" fmla="*/ 172 h 307"/>
                  <a:gd name="T84" fmla="*/ 142 w 312"/>
                  <a:gd name="T85" fmla="*/ 287 h 307"/>
                  <a:gd name="T86" fmla="*/ 162 w 312"/>
                  <a:gd name="T87" fmla="*/ 307 h 307"/>
                  <a:gd name="T88" fmla="*/ 183 w 312"/>
                  <a:gd name="T89" fmla="*/ 285 h 307"/>
                  <a:gd name="T90" fmla="*/ 180 w 312"/>
                  <a:gd name="T91" fmla="*/ 283 h 307"/>
                  <a:gd name="T92" fmla="*/ 286 w 312"/>
                  <a:gd name="T93" fmla="*/ 173 h 307"/>
                  <a:gd name="T94" fmla="*/ 290 w 312"/>
                  <a:gd name="T95" fmla="*/ 177 h 307"/>
                  <a:gd name="T96" fmla="*/ 312 w 312"/>
                  <a:gd name="T97" fmla="*/ 154 h 307"/>
                  <a:gd name="T98" fmla="*/ 290 w 312"/>
                  <a:gd name="T99" fmla="*/ 135 h 307"/>
                  <a:gd name="T100" fmla="*/ 168 w 312"/>
                  <a:gd name="T101" fmla="*/ 19 h 307"/>
                  <a:gd name="T102" fmla="*/ 149 w 312"/>
                  <a:gd name="T103" fmla="*/ 0 h 307"/>
                  <a:gd name="T104" fmla="*/ 132 w 312"/>
                  <a:gd name="T105" fmla="*/ 19 h 307"/>
                  <a:gd name="T106" fmla="*/ 18 w 312"/>
                  <a:gd name="T107" fmla="*/ 136 h 307"/>
                  <a:gd name="T108" fmla="*/ 0 w 312"/>
                  <a:gd name="T109" fmla="*/ 154 h 307"/>
                  <a:gd name="T110" fmla="*/ 20 w 312"/>
                  <a:gd name="T111" fmla="*/ 172 h 307"/>
                  <a:gd name="T112" fmla="*/ 42 w 312"/>
                  <a:gd name="T113" fmla="*/ 151 h 307"/>
                  <a:gd name="T114" fmla="*/ 148 w 312"/>
                  <a:gd name="T115" fmla="*/ 42 h 307"/>
                  <a:gd name="T116" fmla="*/ 267 w 312"/>
                  <a:gd name="T117" fmla="*/ 155 h 307"/>
                  <a:gd name="T118" fmla="*/ 161 w 312"/>
                  <a:gd name="T119" fmla="*/ 264 h 307"/>
                  <a:gd name="T120" fmla="*/ 42 w 312"/>
                  <a:gd name="T121" fmla="*/ 15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2" h="307">
                    <a:moveTo>
                      <a:pt x="195" y="171"/>
                    </a:moveTo>
                    <a:cubicBezTo>
                      <a:pt x="171" y="148"/>
                      <a:pt x="171" y="148"/>
                      <a:pt x="171" y="148"/>
                    </a:cubicBezTo>
                    <a:cubicBezTo>
                      <a:pt x="183" y="135"/>
                      <a:pt x="183" y="135"/>
                      <a:pt x="183" y="135"/>
                    </a:cubicBezTo>
                    <a:cubicBezTo>
                      <a:pt x="183" y="142"/>
                      <a:pt x="183" y="148"/>
                      <a:pt x="182" y="153"/>
                    </a:cubicBezTo>
                    <a:cubicBezTo>
                      <a:pt x="193" y="152"/>
                      <a:pt x="200" y="152"/>
                      <a:pt x="203" y="152"/>
                    </a:cubicBezTo>
                    <a:cubicBezTo>
                      <a:pt x="207" y="152"/>
                      <a:pt x="210" y="153"/>
                      <a:pt x="212" y="153"/>
                    </a:cubicBezTo>
                    <a:lnTo>
                      <a:pt x="195" y="171"/>
                    </a:lnTo>
                    <a:close/>
                    <a:moveTo>
                      <a:pt x="154" y="252"/>
                    </a:moveTo>
                    <a:cubicBezTo>
                      <a:pt x="169" y="235"/>
                      <a:pt x="169" y="235"/>
                      <a:pt x="169" y="235"/>
                    </a:cubicBezTo>
                    <a:cubicBezTo>
                      <a:pt x="237" y="164"/>
                      <a:pt x="237" y="164"/>
                      <a:pt x="237" y="164"/>
                    </a:cubicBezTo>
                    <a:cubicBezTo>
                      <a:pt x="254" y="148"/>
                      <a:pt x="254" y="148"/>
                      <a:pt x="254" y="148"/>
                    </a:cubicBezTo>
                    <a:cubicBezTo>
                      <a:pt x="234" y="130"/>
                      <a:pt x="234" y="130"/>
                      <a:pt x="234" y="130"/>
                    </a:cubicBezTo>
                    <a:cubicBezTo>
                      <a:pt x="222" y="144"/>
                      <a:pt x="222" y="144"/>
                      <a:pt x="222" y="144"/>
                    </a:cubicBezTo>
                    <a:cubicBezTo>
                      <a:pt x="221" y="138"/>
                      <a:pt x="221" y="132"/>
                      <a:pt x="221" y="127"/>
                    </a:cubicBezTo>
                    <a:cubicBezTo>
                      <a:pt x="212" y="127"/>
                      <a:pt x="212" y="127"/>
                      <a:pt x="212" y="127"/>
                    </a:cubicBezTo>
                    <a:cubicBezTo>
                      <a:pt x="200" y="127"/>
                      <a:pt x="200" y="127"/>
                      <a:pt x="200" y="127"/>
                    </a:cubicBezTo>
                    <a:cubicBezTo>
                      <a:pt x="198" y="127"/>
                      <a:pt x="195" y="127"/>
                      <a:pt x="191" y="127"/>
                    </a:cubicBezTo>
                    <a:cubicBezTo>
                      <a:pt x="205" y="114"/>
                      <a:pt x="205" y="114"/>
                      <a:pt x="205" y="114"/>
                    </a:cubicBezTo>
                    <a:cubicBezTo>
                      <a:pt x="185" y="96"/>
                      <a:pt x="185" y="96"/>
                      <a:pt x="185" y="96"/>
                    </a:cubicBezTo>
                    <a:cubicBezTo>
                      <a:pt x="174" y="107"/>
                      <a:pt x="174" y="107"/>
                      <a:pt x="174" y="107"/>
                    </a:cubicBezTo>
                    <a:cubicBezTo>
                      <a:pt x="152" y="130"/>
                      <a:pt x="152" y="130"/>
                      <a:pt x="152" y="130"/>
                    </a:cubicBezTo>
                    <a:cubicBezTo>
                      <a:pt x="134" y="113"/>
                      <a:pt x="134" y="113"/>
                      <a:pt x="134" y="113"/>
                    </a:cubicBezTo>
                    <a:cubicBezTo>
                      <a:pt x="157" y="90"/>
                      <a:pt x="157" y="90"/>
                      <a:pt x="157" y="90"/>
                    </a:cubicBezTo>
                    <a:cubicBezTo>
                      <a:pt x="173" y="75"/>
                      <a:pt x="173" y="75"/>
                      <a:pt x="173" y="75"/>
                    </a:cubicBezTo>
                    <a:cubicBezTo>
                      <a:pt x="153" y="56"/>
                      <a:pt x="153" y="56"/>
                      <a:pt x="153" y="56"/>
                    </a:cubicBezTo>
                    <a:cubicBezTo>
                      <a:pt x="137" y="73"/>
                      <a:pt x="137" y="73"/>
                      <a:pt x="137" y="73"/>
                    </a:cubicBezTo>
                    <a:cubicBezTo>
                      <a:pt x="72" y="140"/>
                      <a:pt x="72" y="140"/>
                      <a:pt x="72" y="140"/>
                    </a:cubicBezTo>
                    <a:cubicBezTo>
                      <a:pt x="57" y="155"/>
                      <a:pt x="57" y="155"/>
                      <a:pt x="57" y="155"/>
                    </a:cubicBezTo>
                    <a:cubicBezTo>
                      <a:pt x="77" y="174"/>
                      <a:pt x="77" y="174"/>
                      <a:pt x="77" y="174"/>
                    </a:cubicBezTo>
                    <a:cubicBezTo>
                      <a:pt x="91" y="158"/>
                      <a:pt x="91" y="158"/>
                      <a:pt x="91" y="158"/>
                    </a:cubicBezTo>
                    <a:cubicBezTo>
                      <a:pt x="114" y="135"/>
                      <a:pt x="114" y="135"/>
                      <a:pt x="114" y="135"/>
                    </a:cubicBezTo>
                    <a:cubicBezTo>
                      <a:pt x="131" y="151"/>
                      <a:pt x="131" y="151"/>
                      <a:pt x="131" y="151"/>
                    </a:cubicBezTo>
                    <a:cubicBezTo>
                      <a:pt x="113" y="170"/>
                      <a:pt x="113" y="170"/>
                      <a:pt x="113" y="170"/>
                    </a:cubicBezTo>
                    <a:cubicBezTo>
                      <a:pt x="98" y="185"/>
                      <a:pt x="98" y="185"/>
                      <a:pt x="98" y="185"/>
                    </a:cubicBezTo>
                    <a:cubicBezTo>
                      <a:pt x="118" y="204"/>
                      <a:pt x="118" y="204"/>
                      <a:pt x="118" y="204"/>
                    </a:cubicBezTo>
                    <a:cubicBezTo>
                      <a:pt x="132" y="188"/>
                      <a:pt x="132" y="188"/>
                      <a:pt x="132" y="188"/>
                    </a:cubicBezTo>
                    <a:cubicBezTo>
                      <a:pt x="150" y="169"/>
                      <a:pt x="150" y="169"/>
                      <a:pt x="150" y="169"/>
                    </a:cubicBezTo>
                    <a:cubicBezTo>
                      <a:pt x="175" y="192"/>
                      <a:pt x="175" y="192"/>
                      <a:pt x="175" y="192"/>
                    </a:cubicBezTo>
                    <a:cubicBezTo>
                      <a:pt x="150" y="217"/>
                      <a:pt x="150" y="217"/>
                      <a:pt x="150" y="217"/>
                    </a:cubicBezTo>
                    <a:cubicBezTo>
                      <a:pt x="134" y="233"/>
                      <a:pt x="134" y="233"/>
                      <a:pt x="134" y="233"/>
                    </a:cubicBezTo>
                    <a:lnTo>
                      <a:pt x="154" y="252"/>
                    </a:lnTo>
                    <a:close/>
                    <a:moveTo>
                      <a:pt x="20" y="172"/>
                    </a:moveTo>
                    <a:cubicBezTo>
                      <a:pt x="142" y="287"/>
                      <a:pt x="142" y="287"/>
                      <a:pt x="142" y="287"/>
                    </a:cubicBezTo>
                    <a:cubicBezTo>
                      <a:pt x="162" y="307"/>
                      <a:pt x="162" y="307"/>
                      <a:pt x="162" y="307"/>
                    </a:cubicBezTo>
                    <a:cubicBezTo>
                      <a:pt x="183" y="285"/>
                      <a:pt x="183" y="285"/>
                      <a:pt x="183" y="285"/>
                    </a:cubicBezTo>
                    <a:cubicBezTo>
                      <a:pt x="180" y="283"/>
                      <a:pt x="180" y="283"/>
                      <a:pt x="180" y="283"/>
                    </a:cubicBezTo>
                    <a:cubicBezTo>
                      <a:pt x="286" y="173"/>
                      <a:pt x="286" y="173"/>
                      <a:pt x="286" y="173"/>
                    </a:cubicBezTo>
                    <a:cubicBezTo>
                      <a:pt x="290" y="177"/>
                      <a:pt x="290" y="177"/>
                      <a:pt x="290" y="177"/>
                    </a:cubicBezTo>
                    <a:cubicBezTo>
                      <a:pt x="312" y="154"/>
                      <a:pt x="312" y="154"/>
                      <a:pt x="312" y="154"/>
                    </a:cubicBezTo>
                    <a:cubicBezTo>
                      <a:pt x="290" y="135"/>
                      <a:pt x="290" y="135"/>
                      <a:pt x="290" y="135"/>
                    </a:cubicBezTo>
                    <a:cubicBezTo>
                      <a:pt x="168" y="19"/>
                      <a:pt x="168" y="19"/>
                      <a:pt x="168" y="19"/>
                    </a:cubicBezTo>
                    <a:cubicBezTo>
                      <a:pt x="149" y="0"/>
                      <a:pt x="149" y="0"/>
                      <a:pt x="149" y="0"/>
                    </a:cubicBezTo>
                    <a:cubicBezTo>
                      <a:pt x="132" y="19"/>
                      <a:pt x="132" y="19"/>
                      <a:pt x="132" y="19"/>
                    </a:cubicBezTo>
                    <a:cubicBezTo>
                      <a:pt x="18" y="136"/>
                      <a:pt x="18" y="136"/>
                      <a:pt x="18" y="136"/>
                    </a:cubicBezTo>
                    <a:cubicBezTo>
                      <a:pt x="0" y="154"/>
                      <a:pt x="0" y="154"/>
                      <a:pt x="0" y="154"/>
                    </a:cubicBezTo>
                    <a:lnTo>
                      <a:pt x="20" y="172"/>
                    </a:lnTo>
                    <a:close/>
                    <a:moveTo>
                      <a:pt x="42" y="151"/>
                    </a:moveTo>
                    <a:cubicBezTo>
                      <a:pt x="148" y="42"/>
                      <a:pt x="148" y="42"/>
                      <a:pt x="148" y="42"/>
                    </a:cubicBezTo>
                    <a:cubicBezTo>
                      <a:pt x="267" y="155"/>
                      <a:pt x="267" y="155"/>
                      <a:pt x="267" y="155"/>
                    </a:cubicBezTo>
                    <a:cubicBezTo>
                      <a:pt x="161" y="264"/>
                      <a:pt x="161" y="264"/>
                      <a:pt x="161" y="264"/>
                    </a:cubicBezTo>
                    <a:lnTo>
                      <a:pt x="42"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6" name="Freeform 6"/>
              <p:cNvSpPr>
                <a:spLocks noEditPoints="1"/>
              </p:cNvSpPr>
              <p:nvPr/>
            </p:nvSpPr>
            <p:spPr bwMode="auto">
              <a:xfrm>
                <a:off x="3361114" y="571678"/>
                <a:ext cx="90724" cy="85762"/>
              </a:xfrm>
              <a:custGeom>
                <a:avLst/>
                <a:gdLst>
                  <a:gd name="T0" fmla="*/ 156 w 298"/>
                  <a:gd name="T1" fmla="*/ 168 h 281"/>
                  <a:gd name="T2" fmla="*/ 128 w 298"/>
                  <a:gd name="T3" fmla="*/ 200 h 281"/>
                  <a:gd name="T4" fmla="*/ 85 w 298"/>
                  <a:gd name="T5" fmla="*/ 232 h 281"/>
                  <a:gd name="T6" fmla="*/ 88 w 298"/>
                  <a:gd name="T7" fmla="*/ 206 h 281"/>
                  <a:gd name="T8" fmla="*/ 128 w 298"/>
                  <a:gd name="T9" fmla="*/ 154 h 281"/>
                  <a:gd name="T10" fmla="*/ 103 w 298"/>
                  <a:gd name="T11" fmla="*/ 175 h 281"/>
                  <a:gd name="T12" fmla="*/ 71 w 298"/>
                  <a:gd name="T13" fmla="*/ 191 h 281"/>
                  <a:gd name="T14" fmla="*/ 80 w 298"/>
                  <a:gd name="T15" fmla="*/ 161 h 281"/>
                  <a:gd name="T16" fmla="*/ 85 w 298"/>
                  <a:gd name="T17" fmla="*/ 137 h 281"/>
                  <a:gd name="T18" fmla="*/ 54 w 298"/>
                  <a:gd name="T19" fmla="*/ 124 h 281"/>
                  <a:gd name="T20" fmla="*/ 167 w 298"/>
                  <a:gd name="T21" fmla="*/ 66 h 281"/>
                  <a:gd name="T22" fmla="*/ 200 w 298"/>
                  <a:gd name="T23" fmla="*/ 79 h 281"/>
                  <a:gd name="T24" fmla="*/ 146 w 298"/>
                  <a:gd name="T25" fmla="*/ 106 h 281"/>
                  <a:gd name="T26" fmla="*/ 142 w 298"/>
                  <a:gd name="T27" fmla="*/ 133 h 281"/>
                  <a:gd name="T28" fmla="*/ 167 w 298"/>
                  <a:gd name="T29" fmla="*/ 141 h 281"/>
                  <a:gd name="T30" fmla="*/ 192 w 298"/>
                  <a:gd name="T31" fmla="*/ 87 h 281"/>
                  <a:gd name="T32" fmla="*/ 225 w 298"/>
                  <a:gd name="T33" fmla="*/ 95 h 281"/>
                  <a:gd name="T34" fmla="*/ 225 w 298"/>
                  <a:gd name="T35" fmla="*/ 142 h 281"/>
                  <a:gd name="T36" fmla="*/ 298 w 298"/>
                  <a:gd name="T37" fmla="*/ 160 h 281"/>
                  <a:gd name="T38" fmla="*/ 291 w 298"/>
                  <a:gd name="T39" fmla="*/ 194 h 281"/>
                  <a:gd name="T40" fmla="*/ 219 w 298"/>
                  <a:gd name="T41" fmla="*/ 173 h 281"/>
                  <a:gd name="T42" fmla="*/ 186 w 298"/>
                  <a:gd name="T43" fmla="*/ 159 h 281"/>
                  <a:gd name="T44" fmla="*/ 203 w 298"/>
                  <a:gd name="T45" fmla="*/ 186 h 281"/>
                  <a:gd name="T46" fmla="*/ 212 w 298"/>
                  <a:gd name="T47" fmla="*/ 228 h 281"/>
                  <a:gd name="T48" fmla="*/ 168 w 298"/>
                  <a:gd name="T49" fmla="*/ 237 h 281"/>
                  <a:gd name="T50" fmla="*/ 180 w 298"/>
                  <a:gd name="T51" fmla="*/ 218 h 281"/>
                  <a:gd name="T52" fmla="*/ 175 w 298"/>
                  <a:gd name="T53" fmla="*/ 195 h 281"/>
                  <a:gd name="T54" fmla="*/ 153 w 298"/>
                  <a:gd name="T55" fmla="*/ 226 h 281"/>
                  <a:gd name="T56" fmla="*/ 106 w 298"/>
                  <a:gd name="T57" fmla="*/ 281 h 281"/>
                  <a:gd name="T58" fmla="*/ 78 w 298"/>
                  <a:gd name="T59" fmla="*/ 265 h 281"/>
                  <a:gd name="T60" fmla="*/ 27 w 298"/>
                  <a:gd name="T61" fmla="*/ 155 h 281"/>
                  <a:gd name="T62" fmla="*/ 9 w 298"/>
                  <a:gd name="T63" fmla="*/ 118 h 281"/>
                  <a:gd name="T64" fmla="*/ 26 w 298"/>
                  <a:gd name="T65" fmla="*/ 91 h 281"/>
                  <a:gd name="T66" fmla="*/ 68 w 298"/>
                  <a:gd name="T67" fmla="*/ 55 h 281"/>
                  <a:gd name="T68" fmla="*/ 85 w 298"/>
                  <a:gd name="T69" fmla="*/ 30 h 281"/>
                  <a:gd name="T70" fmla="*/ 114 w 298"/>
                  <a:gd name="T71" fmla="*/ 45 h 281"/>
                  <a:gd name="T72" fmla="*/ 201 w 298"/>
                  <a:gd name="T73" fmla="*/ 0 h 281"/>
                  <a:gd name="T74" fmla="*/ 222 w 298"/>
                  <a:gd name="T75" fmla="*/ 40 h 281"/>
                  <a:gd name="T76" fmla="*/ 200 w 298"/>
                  <a:gd name="T77" fmla="*/ 67 h 281"/>
                  <a:gd name="T78" fmla="*/ 186 w 298"/>
                  <a:gd name="T79" fmla="*/ 38 h 281"/>
                  <a:gd name="T80" fmla="*/ 49 w 298"/>
                  <a:gd name="T81" fmla="*/ 128 h 281"/>
                  <a:gd name="T82" fmla="*/ 27 w 298"/>
                  <a:gd name="T83" fmla="*/ 155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8" h="281">
                    <a:moveTo>
                      <a:pt x="130" y="212"/>
                    </a:moveTo>
                    <a:cubicBezTo>
                      <a:pt x="142" y="194"/>
                      <a:pt x="151" y="180"/>
                      <a:pt x="156" y="168"/>
                    </a:cubicBezTo>
                    <a:cubicBezTo>
                      <a:pt x="155" y="167"/>
                      <a:pt x="153" y="166"/>
                      <a:pt x="152" y="165"/>
                    </a:cubicBezTo>
                    <a:cubicBezTo>
                      <a:pt x="143" y="178"/>
                      <a:pt x="135" y="190"/>
                      <a:pt x="128" y="200"/>
                    </a:cubicBezTo>
                    <a:cubicBezTo>
                      <a:pt x="121" y="210"/>
                      <a:pt x="110" y="223"/>
                      <a:pt x="94" y="239"/>
                    </a:cubicBezTo>
                    <a:cubicBezTo>
                      <a:pt x="90" y="236"/>
                      <a:pt x="87" y="234"/>
                      <a:pt x="85" y="232"/>
                    </a:cubicBezTo>
                    <a:cubicBezTo>
                      <a:pt x="82" y="230"/>
                      <a:pt x="76" y="227"/>
                      <a:pt x="68" y="223"/>
                    </a:cubicBezTo>
                    <a:cubicBezTo>
                      <a:pt x="76" y="216"/>
                      <a:pt x="83" y="211"/>
                      <a:pt x="88" y="206"/>
                    </a:cubicBezTo>
                    <a:cubicBezTo>
                      <a:pt x="94" y="200"/>
                      <a:pt x="101" y="193"/>
                      <a:pt x="108" y="184"/>
                    </a:cubicBezTo>
                    <a:cubicBezTo>
                      <a:pt x="115" y="175"/>
                      <a:pt x="122" y="165"/>
                      <a:pt x="128" y="154"/>
                    </a:cubicBezTo>
                    <a:cubicBezTo>
                      <a:pt x="124" y="154"/>
                      <a:pt x="124" y="154"/>
                      <a:pt x="124" y="154"/>
                    </a:cubicBezTo>
                    <a:cubicBezTo>
                      <a:pt x="115" y="164"/>
                      <a:pt x="108" y="171"/>
                      <a:pt x="103" y="175"/>
                    </a:cubicBezTo>
                    <a:cubicBezTo>
                      <a:pt x="99" y="180"/>
                      <a:pt x="90" y="187"/>
                      <a:pt x="79" y="198"/>
                    </a:cubicBezTo>
                    <a:cubicBezTo>
                      <a:pt x="76" y="195"/>
                      <a:pt x="73" y="193"/>
                      <a:pt x="71" y="191"/>
                    </a:cubicBezTo>
                    <a:cubicBezTo>
                      <a:pt x="68" y="189"/>
                      <a:pt x="62" y="186"/>
                      <a:pt x="53" y="181"/>
                    </a:cubicBezTo>
                    <a:cubicBezTo>
                      <a:pt x="60" y="176"/>
                      <a:pt x="69" y="170"/>
                      <a:pt x="80" y="161"/>
                    </a:cubicBezTo>
                    <a:cubicBezTo>
                      <a:pt x="92" y="153"/>
                      <a:pt x="104" y="139"/>
                      <a:pt x="118" y="120"/>
                    </a:cubicBezTo>
                    <a:cubicBezTo>
                      <a:pt x="85" y="137"/>
                      <a:pt x="85" y="137"/>
                      <a:pt x="85" y="137"/>
                    </a:cubicBezTo>
                    <a:cubicBezTo>
                      <a:pt x="66" y="148"/>
                      <a:pt x="66" y="148"/>
                      <a:pt x="66" y="148"/>
                    </a:cubicBezTo>
                    <a:cubicBezTo>
                      <a:pt x="54" y="124"/>
                      <a:pt x="54" y="124"/>
                      <a:pt x="54" y="124"/>
                    </a:cubicBezTo>
                    <a:cubicBezTo>
                      <a:pt x="74" y="115"/>
                      <a:pt x="74" y="115"/>
                      <a:pt x="74" y="115"/>
                    </a:cubicBezTo>
                    <a:cubicBezTo>
                      <a:pt x="167" y="66"/>
                      <a:pt x="167" y="66"/>
                      <a:pt x="167" y="66"/>
                    </a:cubicBezTo>
                    <a:cubicBezTo>
                      <a:pt x="188" y="55"/>
                      <a:pt x="188" y="55"/>
                      <a:pt x="188" y="55"/>
                    </a:cubicBezTo>
                    <a:cubicBezTo>
                      <a:pt x="200" y="79"/>
                      <a:pt x="200" y="79"/>
                      <a:pt x="200" y="79"/>
                    </a:cubicBezTo>
                    <a:cubicBezTo>
                      <a:pt x="179" y="89"/>
                      <a:pt x="179" y="89"/>
                      <a:pt x="179" y="89"/>
                    </a:cubicBezTo>
                    <a:cubicBezTo>
                      <a:pt x="146" y="106"/>
                      <a:pt x="146" y="106"/>
                      <a:pt x="146" y="106"/>
                    </a:cubicBezTo>
                    <a:cubicBezTo>
                      <a:pt x="150" y="107"/>
                      <a:pt x="154" y="108"/>
                      <a:pt x="158" y="108"/>
                    </a:cubicBezTo>
                    <a:cubicBezTo>
                      <a:pt x="153" y="117"/>
                      <a:pt x="147" y="125"/>
                      <a:pt x="142" y="133"/>
                    </a:cubicBezTo>
                    <a:cubicBezTo>
                      <a:pt x="151" y="134"/>
                      <a:pt x="157" y="136"/>
                      <a:pt x="160" y="137"/>
                    </a:cubicBezTo>
                    <a:cubicBezTo>
                      <a:pt x="167" y="141"/>
                      <a:pt x="167" y="141"/>
                      <a:pt x="167" y="141"/>
                    </a:cubicBezTo>
                    <a:cubicBezTo>
                      <a:pt x="179" y="120"/>
                      <a:pt x="185" y="108"/>
                      <a:pt x="186" y="103"/>
                    </a:cubicBezTo>
                    <a:cubicBezTo>
                      <a:pt x="192" y="87"/>
                      <a:pt x="192" y="87"/>
                      <a:pt x="192" y="87"/>
                    </a:cubicBezTo>
                    <a:cubicBezTo>
                      <a:pt x="196" y="89"/>
                      <a:pt x="199" y="90"/>
                      <a:pt x="202" y="91"/>
                    </a:cubicBezTo>
                    <a:cubicBezTo>
                      <a:pt x="205" y="92"/>
                      <a:pt x="212" y="93"/>
                      <a:pt x="225" y="95"/>
                    </a:cubicBezTo>
                    <a:cubicBezTo>
                      <a:pt x="218" y="107"/>
                      <a:pt x="212" y="117"/>
                      <a:pt x="207" y="126"/>
                    </a:cubicBezTo>
                    <a:cubicBezTo>
                      <a:pt x="211" y="130"/>
                      <a:pt x="217" y="136"/>
                      <a:pt x="225" y="142"/>
                    </a:cubicBezTo>
                    <a:cubicBezTo>
                      <a:pt x="233" y="149"/>
                      <a:pt x="243" y="154"/>
                      <a:pt x="257" y="157"/>
                    </a:cubicBezTo>
                    <a:cubicBezTo>
                      <a:pt x="271" y="160"/>
                      <a:pt x="284" y="161"/>
                      <a:pt x="298" y="160"/>
                    </a:cubicBezTo>
                    <a:cubicBezTo>
                      <a:pt x="296" y="166"/>
                      <a:pt x="295" y="171"/>
                      <a:pt x="294" y="175"/>
                    </a:cubicBezTo>
                    <a:cubicBezTo>
                      <a:pt x="293" y="178"/>
                      <a:pt x="292" y="185"/>
                      <a:pt x="291" y="194"/>
                    </a:cubicBezTo>
                    <a:cubicBezTo>
                      <a:pt x="272" y="193"/>
                      <a:pt x="257" y="190"/>
                      <a:pt x="247" y="186"/>
                    </a:cubicBezTo>
                    <a:cubicBezTo>
                      <a:pt x="236" y="183"/>
                      <a:pt x="227" y="178"/>
                      <a:pt x="219" y="173"/>
                    </a:cubicBezTo>
                    <a:cubicBezTo>
                      <a:pt x="211" y="167"/>
                      <a:pt x="202" y="160"/>
                      <a:pt x="192" y="150"/>
                    </a:cubicBezTo>
                    <a:cubicBezTo>
                      <a:pt x="186" y="159"/>
                      <a:pt x="186" y="159"/>
                      <a:pt x="186" y="159"/>
                    </a:cubicBezTo>
                    <a:cubicBezTo>
                      <a:pt x="189" y="162"/>
                      <a:pt x="191" y="166"/>
                      <a:pt x="193" y="168"/>
                    </a:cubicBezTo>
                    <a:cubicBezTo>
                      <a:pt x="195" y="171"/>
                      <a:pt x="198" y="177"/>
                      <a:pt x="203" y="186"/>
                    </a:cubicBezTo>
                    <a:cubicBezTo>
                      <a:pt x="208" y="195"/>
                      <a:pt x="211" y="202"/>
                      <a:pt x="213" y="208"/>
                    </a:cubicBezTo>
                    <a:cubicBezTo>
                      <a:pt x="215" y="215"/>
                      <a:pt x="214" y="222"/>
                      <a:pt x="212" y="228"/>
                    </a:cubicBezTo>
                    <a:cubicBezTo>
                      <a:pt x="210" y="235"/>
                      <a:pt x="200" y="243"/>
                      <a:pt x="182" y="253"/>
                    </a:cubicBezTo>
                    <a:cubicBezTo>
                      <a:pt x="175" y="244"/>
                      <a:pt x="170" y="239"/>
                      <a:pt x="168" y="237"/>
                    </a:cubicBezTo>
                    <a:cubicBezTo>
                      <a:pt x="158" y="230"/>
                      <a:pt x="158" y="230"/>
                      <a:pt x="158" y="230"/>
                    </a:cubicBezTo>
                    <a:cubicBezTo>
                      <a:pt x="171" y="225"/>
                      <a:pt x="178" y="222"/>
                      <a:pt x="180" y="218"/>
                    </a:cubicBezTo>
                    <a:cubicBezTo>
                      <a:pt x="182" y="215"/>
                      <a:pt x="182" y="211"/>
                      <a:pt x="180" y="206"/>
                    </a:cubicBezTo>
                    <a:cubicBezTo>
                      <a:pt x="178" y="202"/>
                      <a:pt x="177" y="198"/>
                      <a:pt x="175" y="195"/>
                    </a:cubicBezTo>
                    <a:cubicBezTo>
                      <a:pt x="174" y="192"/>
                      <a:pt x="174" y="192"/>
                      <a:pt x="174" y="192"/>
                    </a:cubicBezTo>
                    <a:cubicBezTo>
                      <a:pt x="169" y="202"/>
                      <a:pt x="162" y="213"/>
                      <a:pt x="153" y="226"/>
                    </a:cubicBezTo>
                    <a:cubicBezTo>
                      <a:pt x="144" y="238"/>
                      <a:pt x="137" y="248"/>
                      <a:pt x="130" y="255"/>
                    </a:cubicBezTo>
                    <a:cubicBezTo>
                      <a:pt x="106" y="281"/>
                      <a:pt x="106" y="281"/>
                      <a:pt x="106" y="281"/>
                    </a:cubicBezTo>
                    <a:cubicBezTo>
                      <a:pt x="99" y="276"/>
                      <a:pt x="94" y="273"/>
                      <a:pt x="90" y="271"/>
                    </a:cubicBezTo>
                    <a:cubicBezTo>
                      <a:pt x="78" y="265"/>
                      <a:pt x="78" y="265"/>
                      <a:pt x="78" y="265"/>
                    </a:cubicBezTo>
                    <a:cubicBezTo>
                      <a:pt x="101" y="247"/>
                      <a:pt x="118" y="229"/>
                      <a:pt x="130" y="212"/>
                    </a:cubicBezTo>
                    <a:close/>
                    <a:moveTo>
                      <a:pt x="27" y="155"/>
                    </a:moveTo>
                    <a:cubicBezTo>
                      <a:pt x="22" y="143"/>
                      <a:pt x="22" y="143"/>
                      <a:pt x="22" y="143"/>
                    </a:cubicBezTo>
                    <a:cubicBezTo>
                      <a:pt x="9" y="118"/>
                      <a:pt x="9" y="118"/>
                      <a:pt x="9" y="118"/>
                    </a:cubicBezTo>
                    <a:cubicBezTo>
                      <a:pt x="0" y="103"/>
                      <a:pt x="0" y="103"/>
                      <a:pt x="0" y="103"/>
                    </a:cubicBezTo>
                    <a:cubicBezTo>
                      <a:pt x="26" y="91"/>
                      <a:pt x="26" y="91"/>
                      <a:pt x="26" y="91"/>
                    </a:cubicBezTo>
                    <a:cubicBezTo>
                      <a:pt x="86" y="60"/>
                      <a:pt x="86" y="60"/>
                      <a:pt x="86" y="60"/>
                    </a:cubicBezTo>
                    <a:cubicBezTo>
                      <a:pt x="81" y="58"/>
                      <a:pt x="75" y="57"/>
                      <a:pt x="68" y="55"/>
                    </a:cubicBezTo>
                    <a:cubicBezTo>
                      <a:pt x="70" y="52"/>
                      <a:pt x="73" y="49"/>
                      <a:pt x="75" y="47"/>
                    </a:cubicBezTo>
                    <a:cubicBezTo>
                      <a:pt x="76" y="44"/>
                      <a:pt x="80" y="39"/>
                      <a:pt x="85" y="30"/>
                    </a:cubicBezTo>
                    <a:cubicBezTo>
                      <a:pt x="100" y="33"/>
                      <a:pt x="110" y="36"/>
                      <a:pt x="117" y="38"/>
                    </a:cubicBezTo>
                    <a:cubicBezTo>
                      <a:pt x="116" y="41"/>
                      <a:pt x="114" y="43"/>
                      <a:pt x="114" y="45"/>
                    </a:cubicBezTo>
                    <a:cubicBezTo>
                      <a:pt x="178" y="12"/>
                      <a:pt x="178" y="12"/>
                      <a:pt x="178" y="12"/>
                    </a:cubicBezTo>
                    <a:cubicBezTo>
                      <a:pt x="201" y="0"/>
                      <a:pt x="201" y="0"/>
                      <a:pt x="201" y="0"/>
                    </a:cubicBezTo>
                    <a:cubicBezTo>
                      <a:pt x="209" y="16"/>
                      <a:pt x="209" y="16"/>
                      <a:pt x="209" y="16"/>
                    </a:cubicBezTo>
                    <a:cubicBezTo>
                      <a:pt x="222" y="40"/>
                      <a:pt x="222" y="40"/>
                      <a:pt x="222" y="40"/>
                    </a:cubicBezTo>
                    <a:cubicBezTo>
                      <a:pt x="229" y="52"/>
                      <a:pt x="229" y="52"/>
                      <a:pt x="229" y="52"/>
                    </a:cubicBezTo>
                    <a:cubicBezTo>
                      <a:pt x="200" y="67"/>
                      <a:pt x="200" y="67"/>
                      <a:pt x="200" y="67"/>
                    </a:cubicBezTo>
                    <a:cubicBezTo>
                      <a:pt x="194" y="54"/>
                      <a:pt x="194" y="54"/>
                      <a:pt x="194" y="54"/>
                    </a:cubicBezTo>
                    <a:cubicBezTo>
                      <a:pt x="186" y="38"/>
                      <a:pt x="186" y="38"/>
                      <a:pt x="186" y="38"/>
                    </a:cubicBezTo>
                    <a:cubicBezTo>
                      <a:pt x="41" y="113"/>
                      <a:pt x="41" y="113"/>
                      <a:pt x="41" y="113"/>
                    </a:cubicBezTo>
                    <a:cubicBezTo>
                      <a:pt x="49" y="128"/>
                      <a:pt x="49" y="128"/>
                      <a:pt x="49" y="128"/>
                    </a:cubicBezTo>
                    <a:cubicBezTo>
                      <a:pt x="56" y="140"/>
                      <a:pt x="56" y="140"/>
                      <a:pt x="56" y="140"/>
                    </a:cubicBezTo>
                    <a:lnTo>
                      <a:pt x="27" y="1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7" name="Freeform 7"/>
              <p:cNvSpPr>
                <a:spLocks noEditPoints="1"/>
              </p:cNvSpPr>
              <p:nvPr/>
            </p:nvSpPr>
            <p:spPr bwMode="auto">
              <a:xfrm>
                <a:off x="3475936" y="542618"/>
                <a:ext cx="75839" cy="71587"/>
              </a:xfrm>
              <a:custGeom>
                <a:avLst/>
                <a:gdLst>
                  <a:gd name="T0" fmla="*/ 36 w 250"/>
                  <a:gd name="T1" fmla="*/ 73 h 236"/>
                  <a:gd name="T2" fmla="*/ 83 w 250"/>
                  <a:gd name="T3" fmla="*/ 66 h 236"/>
                  <a:gd name="T4" fmla="*/ 88 w 250"/>
                  <a:gd name="T5" fmla="*/ 95 h 236"/>
                  <a:gd name="T6" fmla="*/ 41 w 250"/>
                  <a:gd name="T7" fmla="*/ 102 h 236"/>
                  <a:gd name="T8" fmla="*/ 36 w 250"/>
                  <a:gd name="T9" fmla="*/ 73 h 236"/>
                  <a:gd name="T10" fmla="*/ 4 w 250"/>
                  <a:gd name="T11" fmla="*/ 71 h 236"/>
                  <a:gd name="T12" fmla="*/ 20 w 250"/>
                  <a:gd name="T13" fmla="*/ 167 h 236"/>
                  <a:gd name="T14" fmla="*/ 23 w 250"/>
                  <a:gd name="T15" fmla="*/ 193 h 236"/>
                  <a:gd name="T16" fmla="*/ 54 w 250"/>
                  <a:gd name="T17" fmla="*/ 188 h 236"/>
                  <a:gd name="T18" fmla="*/ 53 w 250"/>
                  <a:gd name="T19" fmla="*/ 184 h 236"/>
                  <a:gd name="T20" fmla="*/ 101 w 250"/>
                  <a:gd name="T21" fmla="*/ 177 h 236"/>
                  <a:gd name="T22" fmla="*/ 107 w 250"/>
                  <a:gd name="T23" fmla="*/ 213 h 236"/>
                  <a:gd name="T24" fmla="*/ 111 w 250"/>
                  <a:gd name="T25" fmla="*/ 226 h 236"/>
                  <a:gd name="T26" fmla="*/ 121 w 250"/>
                  <a:gd name="T27" fmla="*/ 234 h 236"/>
                  <a:gd name="T28" fmla="*/ 143 w 250"/>
                  <a:gd name="T29" fmla="*/ 235 h 236"/>
                  <a:gd name="T30" fmla="*/ 181 w 250"/>
                  <a:gd name="T31" fmla="*/ 229 h 236"/>
                  <a:gd name="T32" fmla="*/ 216 w 250"/>
                  <a:gd name="T33" fmla="*/ 224 h 236"/>
                  <a:gd name="T34" fmla="*/ 233 w 250"/>
                  <a:gd name="T35" fmla="*/ 219 h 236"/>
                  <a:gd name="T36" fmla="*/ 242 w 250"/>
                  <a:gd name="T37" fmla="*/ 209 h 236"/>
                  <a:gd name="T38" fmla="*/ 250 w 250"/>
                  <a:gd name="T39" fmla="*/ 176 h 236"/>
                  <a:gd name="T40" fmla="*/ 218 w 250"/>
                  <a:gd name="T41" fmla="*/ 167 h 236"/>
                  <a:gd name="T42" fmla="*/ 218 w 250"/>
                  <a:gd name="T43" fmla="*/ 177 h 236"/>
                  <a:gd name="T44" fmla="*/ 214 w 250"/>
                  <a:gd name="T45" fmla="*/ 191 h 236"/>
                  <a:gd name="T46" fmla="*/ 202 w 250"/>
                  <a:gd name="T47" fmla="*/ 197 h 236"/>
                  <a:gd name="T48" fmla="*/ 177 w 250"/>
                  <a:gd name="T49" fmla="*/ 201 h 236"/>
                  <a:gd name="T50" fmla="*/ 150 w 250"/>
                  <a:gd name="T51" fmla="*/ 205 h 236"/>
                  <a:gd name="T52" fmla="*/ 138 w 250"/>
                  <a:gd name="T53" fmla="*/ 204 h 236"/>
                  <a:gd name="T54" fmla="*/ 135 w 250"/>
                  <a:gd name="T55" fmla="*/ 198 h 236"/>
                  <a:gd name="T56" fmla="*/ 131 w 250"/>
                  <a:gd name="T57" fmla="*/ 172 h 236"/>
                  <a:gd name="T58" fmla="*/ 185 w 250"/>
                  <a:gd name="T59" fmla="*/ 163 h 236"/>
                  <a:gd name="T60" fmla="*/ 186 w 250"/>
                  <a:gd name="T61" fmla="*/ 168 h 236"/>
                  <a:gd name="T62" fmla="*/ 217 w 250"/>
                  <a:gd name="T63" fmla="*/ 163 h 236"/>
                  <a:gd name="T64" fmla="*/ 213 w 250"/>
                  <a:gd name="T65" fmla="*/ 139 h 236"/>
                  <a:gd name="T66" fmla="*/ 198 w 250"/>
                  <a:gd name="T67" fmla="*/ 41 h 236"/>
                  <a:gd name="T68" fmla="*/ 195 w 250"/>
                  <a:gd name="T69" fmla="*/ 19 h 236"/>
                  <a:gd name="T70" fmla="*/ 175 w 250"/>
                  <a:gd name="T71" fmla="*/ 23 h 236"/>
                  <a:gd name="T72" fmla="*/ 109 w 250"/>
                  <a:gd name="T73" fmla="*/ 33 h 236"/>
                  <a:gd name="T74" fmla="*/ 107 w 250"/>
                  <a:gd name="T75" fmla="*/ 19 h 236"/>
                  <a:gd name="T76" fmla="*/ 105 w 250"/>
                  <a:gd name="T77" fmla="*/ 0 h 236"/>
                  <a:gd name="T78" fmla="*/ 73 w 250"/>
                  <a:gd name="T79" fmla="*/ 5 h 236"/>
                  <a:gd name="T80" fmla="*/ 77 w 250"/>
                  <a:gd name="T81" fmla="*/ 24 h 236"/>
                  <a:gd name="T82" fmla="*/ 79 w 250"/>
                  <a:gd name="T83" fmla="*/ 38 h 236"/>
                  <a:gd name="T84" fmla="*/ 24 w 250"/>
                  <a:gd name="T85" fmla="*/ 47 h 236"/>
                  <a:gd name="T86" fmla="*/ 0 w 250"/>
                  <a:gd name="T87" fmla="*/ 50 h 236"/>
                  <a:gd name="T88" fmla="*/ 4 w 250"/>
                  <a:gd name="T89" fmla="*/ 71 h 236"/>
                  <a:gd name="T90" fmla="*/ 45 w 250"/>
                  <a:gd name="T91" fmla="*/ 129 h 236"/>
                  <a:gd name="T92" fmla="*/ 92 w 250"/>
                  <a:gd name="T93" fmla="*/ 121 h 236"/>
                  <a:gd name="T94" fmla="*/ 97 w 250"/>
                  <a:gd name="T95" fmla="*/ 149 h 236"/>
                  <a:gd name="T96" fmla="*/ 49 w 250"/>
                  <a:gd name="T97" fmla="*/ 157 h 236"/>
                  <a:gd name="T98" fmla="*/ 45 w 250"/>
                  <a:gd name="T99" fmla="*/ 129 h 236"/>
                  <a:gd name="T100" fmla="*/ 114 w 250"/>
                  <a:gd name="T101" fmla="*/ 61 h 236"/>
                  <a:gd name="T102" fmla="*/ 168 w 250"/>
                  <a:gd name="T103" fmla="*/ 53 h 236"/>
                  <a:gd name="T104" fmla="*/ 172 w 250"/>
                  <a:gd name="T105" fmla="*/ 82 h 236"/>
                  <a:gd name="T106" fmla="*/ 118 w 250"/>
                  <a:gd name="T107" fmla="*/ 90 h 236"/>
                  <a:gd name="T108" fmla="*/ 114 w 250"/>
                  <a:gd name="T109" fmla="*/ 61 h 236"/>
                  <a:gd name="T110" fmla="*/ 122 w 250"/>
                  <a:gd name="T111" fmla="*/ 116 h 236"/>
                  <a:gd name="T112" fmla="*/ 177 w 250"/>
                  <a:gd name="T113" fmla="*/ 108 h 236"/>
                  <a:gd name="T114" fmla="*/ 181 w 250"/>
                  <a:gd name="T115" fmla="*/ 136 h 236"/>
                  <a:gd name="T116" fmla="*/ 127 w 250"/>
                  <a:gd name="T117" fmla="*/ 145 h 236"/>
                  <a:gd name="T118" fmla="*/ 122 w 250"/>
                  <a:gd name="T119" fmla="*/ 11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0" h="236">
                    <a:moveTo>
                      <a:pt x="36" y="73"/>
                    </a:moveTo>
                    <a:cubicBezTo>
                      <a:pt x="83" y="66"/>
                      <a:pt x="83" y="66"/>
                      <a:pt x="83" y="66"/>
                    </a:cubicBezTo>
                    <a:cubicBezTo>
                      <a:pt x="88" y="95"/>
                      <a:pt x="88" y="95"/>
                      <a:pt x="88" y="95"/>
                    </a:cubicBezTo>
                    <a:cubicBezTo>
                      <a:pt x="41" y="102"/>
                      <a:pt x="41" y="102"/>
                      <a:pt x="41" y="102"/>
                    </a:cubicBezTo>
                    <a:lnTo>
                      <a:pt x="36" y="73"/>
                    </a:lnTo>
                    <a:close/>
                    <a:moveTo>
                      <a:pt x="4" y="71"/>
                    </a:moveTo>
                    <a:cubicBezTo>
                      <a:pt x="20" y="167"/>
                      <a:pt x="20" y="167"/>
                      <a:pt x="20" y="167"/>
                    </a:cubicBezTo>
                    <a:cubicBezTo>
                      <a:pt x="23" y="193"/>
                      <a:pt x="23" y="193"/>
                      <a:pt x="23" y="193"/>
                    </a:cubicBezTo>
                    <a:cubicBezTo>
                      <a:pt x="54" y="188"/>
                      <a:pt x="54" y="188"/>
                      <a:pt x="54" y="188"/>
                    </a:cubicBezTo>
                    <a:cubicBezTo>
                      <a:pt x="53" y="184"/>
                      <a:pt x="53" y="184"/>
                      <a:pt x="53" y="184"/>
                    </a:cubicBezTo>
                    <a:cubicBezTo>
                      <a:pt x="101" y="177"/>
                      <a:pt x="101" y="177"/>
                      <a:pt x="101" y="177"/>
                    </a:cubicBezTo>
                    <a:cubicBezTo>
                      <a:pt x="107" y="213"/>
                      <a:pt x="107" y="213"/>
                      <a:pt x="107" y="213"/>
                    </a:cubicBezTo>
                    <a:cubicBezTo>
                      <a:pt x="108" y="218"/>
                      <a:pt x="109" y="223"/>
                      <a:pt x="111" y="226"/>
                    </a:cubicBezTo>
                    <a:cubicBezTo>
                      <a:pt x="113" y="229"/>
                      <a:pt x="116" y="232"/>
                      <a:pt x="121" y="234"/>
                    </a:cubicBezTo>
                    <a:cubicBezTo>
                      <a:pt x="126" y="236"/>
                      <a:pt x="134" y="236"/>
                      <a:pt x="143" y="235"/>
                    </a:cubicBezTo>
                    <a:cubicBezTo>
                      <a:pt x="153" y="233"/>
                      <a:pt x="165" y="231"/>
                      <a:pt x="181" y="229"/>
                    </a:cubicBezTo>
                    <a:cubicBezTo>
                      <a:pt x="197" y="227"/>
                      <a:pt x="209" y="226"/>
                      <a:pt x="216" y="224"/>
                    </a:cubicBezTo>
                    <a:cubicBezTo>
                      <a:pt x="224" y="222"/>
                      <a:pt x="230" y="221"/>
                      <a:pt x="233" y="219"/>
                    </a:cubicBezTo>
                    <a:cubicBezTo>
                      <a:pt x="237" y="216"/>
                      <a:pt x="240" y="213"/>
                      <a:pt x="242" y="209"/>
                    </a:cubicBezTo>
                    <a:cubicBezTo>
                      <a:pt x="245" y="205"/>
                      <a:pt x="248" y="194"/>
                      <a:pt x="250" y="176"/>
                    </a:cubicBezTo>
                    <a:cubicBezTo>
                      <a:pt x="241" y="175"/>
                      <a:pt x="230" y="172"/>
                      <a:pt x="218" y="167"/>
                    </a:cubicBezTo>
                    <a:cubicBezTo>
                      <a:pt x="218" y="177"/>
                      <a:pt x="218" y="177"/>
                      <a:pt x="218" y="177"/>
                    </a:cubicBezTo>
                    <a:cubicBezTo>
                      <a:pt x="218" y="183"/>
                      <a:pt x="217" y="188"/>
                      <a:pt x="214" y="191"/>
                    </a:cubicBezTo>
                    <a:cubicBezTo>
                      <a:pt x="211" y="194"/>
                      <a:pt x="207" y="196"/>
                      <a:pt x="202" y="197"/>
                    </a:cubicBezTo>
                    <a:cubicBezTo>
                      <a:pt x="197" y="199"/>
                      <a:pt x="189" y="200"/>
                      <a:pt x="177" y="201"/>
                    </a:cubicBezTo>
                    <a:cubicBezTo>
                      <a:pt x="150" y="205"/>
                      <a:pt x="150" y="205"/>
                      <a:pt x="150" y="205"/>
                    </a:cubicBezTo>
                    <a:cubicBezTo>
                      <a:pt x="144" y="206"/>
                      <a:pt x="140" y="205"/>
                      <a:pt x="138" y="204"/>
                    </a:cubicBezTo>
                    <a:cubicBezTo>
                      <a:pt x="137" y="202"/>
                      <a:pt x="136" y="200"/>
                      <a:pt x="135" y="198"/>
                    </a:cubicBezTo>
                    <a:cubicBezTo>
                      <a:pt x="131" y="172"/>
                      <a:pt x="131" y="172"/>
                      <a:pt x="131" y="172"/>
                    </a:cubicBezTo>
                    <a:cubicBezTo>
                      <a:pt x="185" y="163"/>
                      <a:pt x="185" y="163"/>
                      <a:pt x="185" y="163"/>
                    </a:cubicBezTo>
                    <a:cubicBezTo>
                      <a:pt x="186" y="168"/>
                      <a:pt x="186" y="168"/>
                      <a:pt x="186" y="168"/>
                    </a:cubicBezTo>
                    <a:cubicBezTo>
                      <a:pt x="217" y="163"/>
                      <a:pt x="217" y="163"/>
                      <a:pt x="217" y="163"/>
                    </a:cubicBezTo>
                    <a:cubicBezTo>
                      <a:pt x="213" y="139"/>
                      <a:pt x="213" y="139"/>
                      <a:pt x="213" y="139"/>
                    </a:cubicBezTo>
                    <a:cubicBezTo>
                      <a:pt x="198" y="41"/>
                      <a:pt x="198" y="41"/>
                      <a:pt x="198" y="41"/>
                    </a:cubicBezTo>
                    <a:cubicBezTo>
                      <a:pt x="195" y="19"/>
                      <a:pt x="195" y="19"/>
                      <a:pt x="195" y="19"/>
                    </a:cubicBezTo>
                    <a:cubicBezTo>
                      <a:pt x="175" y="23"/>
                      <a:pt x="175" y="23"/>
                      <a:pt x="175" y="23"/>
                    </a:cubicBezTo>
                    <a:cubicBezTo>
                      <a:pt x="109" y="33"/>
                      <a:pt x="109" y="33"/>
                      <a:pt x="109" y="33"/>
                    </a:cubicBezTo>
                    <a:cubicBezTo>
                      <a:pt x="107" y="19"/>
                      <a:pt x="107" y="19"/>
                      <a:pt x="107" y="19"/>
                    </a:cubicBezTo>
                    <a:cubicBezTo>
                      <a:pt x="105" y="0"/>
                      <a:pt x="105" y="0"/>
                      <a:pt x="105" y="0"/>
                    </a:cubicBezTo>
                    <a:cubicBezTo>
                      <a:pt x="73" y="5"/>
                      <a:pt x="73" y="5"/>
                      <a:pt x="73" y="5"/>
                    </a:cubicBezTo>
                    <a:cubicBezTo>
                      <a:pt x="77" y="24"/>
                      <a:pt x="77" y="24"/>
                      <a:pt x="77" y="24"/>
                    </a:cubicBezTo>
                    <a:cubicBezTo>
                      <a:pt x="79" y="38"/>
                      <a:pt x="79" y="38"/>
                      <a:pt x="79" y="38"/>
                    </a:cubicBezTo>
                    <a:cubicBezTo>
                      <a:pt x="24" y="47"/>
                      <a:pt x="24" y="47"/>
                      <a:pt x="24" y="47"/>
                    </a:cubicBezTo>
                    <a:cubicBezTo>
                      <a:pt x="0" y="50"/>
                      <a:pt x="0" y="50"/>
                      <a:pt x="0" y="50"/>
                    </a:cubicBezTo>
                    <a:lnTo>
                      <a:pt x="4" y="71"/>
                    </a:lnTo>
                    <a:close/>
                    <a:moveTo>
                      <a:pt x="45" y="129"/>
                    </a:moveTo>
                    <a:cubicBezTo>
                      <a:pt x="92" y="121"/>
                      <a:pt x="92" y="121"/>
                      <a:pt x="92" y="121"/>
                    </a:cubicBezTo>
                    <a:cubicBezTo>
                      <a:pt x="97" y="149"/>
                      <a:pt x="97" y="149"/>
                      <a:pt x="97" y="149"/>
                    </a:cubicBezTo>
                    <a:cubicBezTo>
                      <a:pt x="49" y="157"/>
                      <a:pt x="49" y="157"/>
                      <a:pt x="49" y="157"/>
                    </a:cubicBezTo>
                    <a:lnTo>
                      <a:pt x="45" y="129"/>
                    </a:lnTo>
                    <a:close/>
                    <a:moveTo>
                      <a:pt x="114" y="61"/>
                    </a:moveTo>
                    <a:cubicBezTo>
                      <a:pt x="168" y="53"/>
                      <a:pt x="168" y="53"/>
                      <a:pt x="168" y="53"/>
                    </a:cubicBezTo>
                    <a:cubicBezTo>
                      <a:pt x="172" y="82"/>
                      <a:pt x="172" y="82"/>
                      <a:pt x="172" y="82"/>
                    </a:cubicBezTo>
                    <a:cubicBezTo>
                      <a:pt x="118" y="90"/>
                      <a:pt x="118" y="90"/>
                      <a:pt x="118" y="90"/>
                    </a:cubicBezTo>
                    <a:lnTo>
                      <a:pt x="114" y="61"/>
                    </a:lnTo>
                    <a:close/>
                    <a:moveTo>
                      <a:pt x="122" y="116"/>
                    </a:moveTo>
                    <a:cubicBezTo>
                      <a:pt x="177" y="108"/>
                      <a:pt x="177" y="108"/>
                      <a:pt x="177" y="108"/>
                    </a:cubicBezTo>
                    <a:cubicBezTo>
                      <a:pt x="181" y="136"/>
                      <a:pt x="181" y="136"/>
                      <a:pt x="181" y="136"/>
                    </a:cubicBezTo>
                    <a:cubicBezTo>
                      <a:pt x="127" y="145"/>
                      <a:pt x="127" y="145"/>
                      <a:pt x="127" y="145"/>
                    </a:cubicBezTo>
                    <a:lnTo>
                      <a:pt x="122"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8" name="Freeform 8"/>
              <p:cNvSpPr>
                <a:spLocks noEditPoints="1"/>
              </p:cNvSpPr>
              <p:nvPr/>
            </p:nvSpPr>
            <p:spPr bwMode="auto">
              <a:xfrm>
                <a:off x="3587214" y="542618"/>
                <a:ext cx="73004" cy="75130"/>
              </a:xfrm>
              <a:custGeom>
                <a:avLst/>
                <a:gdLst>
                  <a:gd name="T0" fmla="*/ 62 w 241"/>
                  <a:gd name="T1" fmla="*/ 84 h 247"/>
                  <a:gd name="T2" fmla="*/ 60 w 241"/>
                  <a:gd name="T3" fmla="*/ 135 h 247"/>
                  <a:gd name="T4" fmla="*/ 57 w 241"/>
                  <a:gd name="T5" fmla="*/ 74 h 247"/>
                  <a:gd name="T6" fmla="*/ 38 w 241"/>
                  <a:gd name="T7" fmla="*/ 184 h 247"/>
                  <a:gd name="T8" fmla="*/ 53 w 241"/>
                  <a:gd name="T9" fmla="*/ 170 h 247"/>
                  <a:gd name="T10" fmla="*/ 79 w 241"/>
                  <a:gd name="T11" fmla="*/ 158 h 247"/>
                  <a:gd name="T12" fmla="*/ 89 w 241"/>
                  <a:gd name="T13" fmla="*/ 155 h 247"/>
                  <a:gd name="T14" fmla="*/ 97 w 241"/>
                  <a:gd name="T15" fmla="*/ 161 h 247"/>
                  <a:gd name="T16" fmla="*/ 105 w 241"/>
                  <a:gd name="T17" fmla="*/ 115 h 247"/>
                  <a:gd name="T18" fmla="*/ 118 w 241"/>
                  <a:gd name="T19" fmla="*/ 88 h 247"/>
                  <a:gd name="T20" fmla="*/ 137 w 241"/>
                  <a:gd name="T21" fmla="*/ 129 h 247"/>
                  <a:gd name="T22" fmla="*/ 116 w 241"/>
                  <a:gd name="T23" fmla="*/ 159 h 247"/>
                  <a:gd name="T24" fmla="*/ 107 w 241"/>
                  <a:gd name="T25" fmla="*/ 192 h 247"/>
                  <a:gd name="T26" fmla="*/ 128 w 241"/>
                  <a:gd name="T27" fmla="*/ 189 h 247"/>
                  <a:gd name="T28" fmla="*/ 154 w 241"/>
                  <a:gd name="T29" fmla="*/ 178 h 247"/>
                  <a:gd name="T30" fmla="*/ 184 w 241"/>
                  <a:gd name="T31" fmla="*/ 174 h 247"/>
                  <a:gd name="T32" fmla="*/ 168 w 241"/>
                  <a:gd name="T33" fmla="*/ 131 h 247"/>
                  <a:gd name="T34" fmla="*/ 183 w 241"/>
                  <a:gd name="T35" fmla="*/ 93 h 247"/>
                  <a:gd name="T36" fmla="*/ 191 w 241"/>
                  <a:gd name="T37" fmla="*/ 72 h 247"/>
                  <a:gd name="T38" fmla="*/ 159 w 241"/>
                  <a:gd name="T39" fmla="*/ 70 h 247"/>
                  <a:gd name="T40" fmla="*/ 143 w 241"/>
                  <a:gd name="T41" fmla="*/ 76 h 247"/>
                  <a:gd name="T42" fmla="*/ 119 w 241"/>
                  <a:gd name="T43" fmla="*/ 86 h 247"/>
                  <a:gd name="T44" fmla="*/ 126 w 241"/>
                  <a:gd name="T45" fmla="*/ 68 h 247"/>
                  <a:gd name="T46" fmla="*/ 100 w 241"/>
                  <a:gd name="T47" fmla="*/ 47 h 247"/>
                  <a:gd name="T48" fmla="*/ 95 w 241"/>
                  <a:gd name="T49" fmla="*/ 69 h 247"/>
                  <a:gd name="T50" fmla="*/ 81 w 241"/>
                  <a:gd name="T51" fmla="*/ 60 h 247"/>
                  <a:gd name="T52" fmla="*/ 58 w 241"/>
                  <a:gd name="T53" fmla="*/ 69 h 247"/>
                  <a:gd name="T54" fmla="*/ 205 w 241"/>
                  <a:gd name="T55" fmla="*/ 60 h 247"/>
                  <a:gd name="T56" fmla="*/ 176 w 241"/>
                  <a:gd name="T57" fmla="*/ 212 h 247"/>
                  <a:gd name="T58" fmla="*/ 149 w 241"/>
                  <a:gd name="T59" fmla="*/ 208 h 247"/>
                  <a:gd name="T60" fmla="*/ 154 w 241"/>
                  <a:gd name="T61" fmla="*/ 235 h 247"/>
                  <a:gd name="T62" fmla="*/ 189 w 241"/>
                  <a:gd name="T63" fmla="*/ 245 h 247"/>
                  <a:gd name="T64" fmla="*/ 208 w 241"/>
                  <a:gd name="T65" fmla="*/ 223 h 247"/>
                  <a:gd name="T66" fmla="*/ 241 w 241"/>
                  <a:gd name="T67" fmla="*/ 36 h 247"/>
                  <a:gd name="T68" fmla="*/ 67 w 241"/>
                  <a:gd name="T69" fmla="*/ 7 h 247"/>
                  <a:gd name="T70" fmla="*/ 32 w 241"/>
                  <a:gd name="T71" fmla="*/ 31 h 247"/>
                  <a:gd name="T72" fmla="*/ 0 w 241"/>
                  <a:gd name="T73" fmla="*/ 21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1" h="247">
                    <a:moveTo>
                      <a:pt x="57" y="74"/>
                    </a:moveTo>
                    <a:cubicBezTo>
                      <a:pt x="62" y="84"/>
                      <a:pt x="62" y="84"/>
                      <a:pt x="62" y="84"/>
                    </a:cubicBezTo>
                    <a:cubicBezTo>
                      <a:pt x="63" y="87"/>
                      <a:pt x="67" y="96"/>
                      <a:pt x="74" y="113"/>
                    </a:cubicBezTo>
                    <a:cubicBezTo>
                      <a:pt x="69" y="123"/>
                      <a:pt x="65" y="130"/>
                      <a:pt x="60" y="135"/>
                    </a:cubicBezTo>
                    <a:cubicBezTo>
                      <a:pt x="56" y="140"/>
                      <a:pt x="50" y="145"/>
                      <a:pt x="43" y="150"/>
                    </a:cubicBezTo>
                    <a:lnTo>
                      <a:pt x="57" y="74"/>
                    </a:lnTo>
                    <a:close/>
                    <a:moveTo>
                      <a:pt x="32" y="217"/>
                    </a:moveTo>
                    <a:cubicBezTo>
                      <a:pt x="38" y="184"/>
                      <a:pt x="38" y="184"/>
                      <a:pt x="38" y="184"/>
                    </a:cubicBezTo>
                    <a:cubicBezTo>
                      <a:pt x="43" y="154"/>
                      <a:pt x="43" y="154"/>
                      <a:pt x="43" y="154"/>
                    </a:cubicBezTo>
                    <a:cubicBezTo>
                      <a:pt x="48" y="161"/>
                      <a:pt x="52" y="167"/>
                      <a:pt x="53" y="170"/>
                    </a:cubicBezTo>
                    <a:cubicBezTo>
                      <a:pt x="55" y="173"/>
                      <a:pt x="57" y="176"/>
                      <a:pt x="58" y="179"/>
                    </a:cubicBezTo>
                    <a:cubicBezTo>
                      <a:pt x="69" y="168"/>
                      <a:pt x="76" y="161"/>
                      <a:pt x="79" y="158"/>
                    </a:cubicBezTo>
                    <a:cubicBezTo>
                      <a:pt x="82" y="154"/>
                      <a:pt x="85" y="151"/>
                      <a:pt x="87" y="148"/>
                    </a:cubicBezTo>
                    <a:cubicBezTo>
                      <a:pt x="89" y="155"/>
                      <a:pt x="89" y="155"/>
                      <a:pt x="89" y="155"/>
                    </a:cubicBezTo>
                    <a:cubicBezTo>
                      <a:pt x="89" y="156"/>
                      <a:pt x="90" y="160"/>
                      <a:pt x="90" y="166"/>
                    </a:cubicBezTo>
                    <a:cubicBezTo>
                      <a:pt x="97" y="161"/>
                      <a:pt x="97" y="161"/>
                      <a:pt x="97" y="161"/>
                    </a:cubicBezTo>
                    <a:cubicBezTo>
                      <a:pt x="101" y="159"/>
                      <a:pt x="108" y="156"/>
                      <a:pt x="118" y="152"/>
                    </a:cubicBezTo>
                    <a:cubicBezTo>
                      <a:pt x="114" y="139"/>
                      <a:pt x="110" y="127"/>
                      <a:pt x="105" y="115"/>
                    </a:cubicBezTo>
                    <a:cubicBezTo>
                      <a:pt x="110" y="107"/>
                      <a:pt x="110" y="107"/>
                      <a:pt x="110" y="107"/>
                    </a:cubicBezTo>
                    <a:cubicBezTo>
                      <a:pt x="111" y="104"/>
                      <a:pt x="114" y="98"/>
                      <a:pt x="118" y="88"/>
                    </a:cubicBezTo>
                    <a:cubicBezTo>
                      <a:pt x="124" y="99"/>
                      <a:pt x="128" y="106"/>
                      <a:pt x="130" y="109"/>
                    </a:cubicBezTo>
                    <a:cubicBezTo>
                      <a:pt x="131" y="112"/>
                      <a:pt x="133" y="119"/>
                      <a:pt x="137" y="129"/>
                    </a:cubicBezTo>
                    <a:cubicBezTo>
                      <a:pt x="131" y="139"/>
                      <a:pt x="131" y="139"/>
                      <a:pt x="131" y="139"/>
                    </a:cubicBezTo>
                    <a:cubicBezTo>
                      <a:pt x="127" y="146"/>
                      <a:pt x="122" y="152"/>
                      <a:pt x="116" y="159"/>
                    </a:cubicBezTo>
                    <a:cubicBezTo>
                      <a:pt x="110" y="166"/>
                      <a:pt x="102" y="172"/>
                      <a:pt x="92" y="179"/>
                    </a:cubicBezTo>
                    <a:cubicBezTo>
                      <a:pt x="100" y="184"/>
                      <a:pt x="105" y="189"/>
                      <a:pt x="107" y="192"/>
                    </a:cubicBezTo>
                    <a:cubicBezTo>
                      <a:pt x="110" y="194"/>
                      <a:pt x="112" y="197"/>
                      <a:pt x="115" y="200"/>
                    </a:cubicBezTo>
                    <a:cubicBezTo>
                      <a:pt x="120" y="196"/>
                      <a:pt x="125" y="192"/>
                      <a:pt x="128" y="189"/>
                    </a:cubicBezTo>
                    <a:cubicBezTo>
                      <a:pt x="132" y="185"/>
                      <a:pt x="139" y="177"/>
                      <a:pt x="150" y="163"/>
                    </a:cubicBezTo>
                    <a:cubicBezTo>
                      <a:pt x="154" y="178"/>
                      <a:pt x="154" y="178"/>
                      <a:pt x="154" y="178"/>
                    </a:cubicBezTo>
                    <a:cubicBezTo>
                      <a:pt x="155" y="179"/>
                      <a:pt x="156" y="184"/>
                      <a:pt x="157" y="191"/>
                    </a:cubicBezTo>
                    <a:cubicBezTo>
                      <a:pt x="167" y="184"/>
                      <a:pt x="176" y="178"/>
                      <a:pt x="184" y="174"/>
                    </a:cubicBezTo>
                    <a:cubicBezTo>
                      <a:pt x="181" y="165"/>
                      <a:pt x="181" y="165"/>
                      <a:pt x="181" y="165"/>
                    </a:cubicBezTo>
                    <a:cubicBezTo>
                      <a:pt x="181" y="165"/>
                      <a:pt x="177" y="153"/>
                      <a:pt x="168" y="131"/>
                    </a:cubicBezTo>
                    <a:cubicBezTo>
                      <a:pt x="175" y="116"/>
                      <a:pt x="175" y="116"/>
                      <a:pt x="175" y="116"/>
                    </a:cubicBezTo>
                    <a:cubicBezTo>
                      <a:pt x="177" y="110"/>
                      <a:pt x="180" y="103"/>
                      <a:pt x="183" y="93"/>
                    </a:cubicBezTo>
                    <a:cubicBezTo>
                      <a:pt x="188" y="79"/>
                      <a:pt x="188" y="79"/>
                      <a:pt x="188" y="79"/>
                    </a:cubicBezTo>
                    <a:cubicBezTo>
                      <a:pt x="189" y="77"/>
                      <a:pt x="189" y="75"/>
                      <a:pt x="191" y="72"/>
                    </a:cubicBezTo>
                    <a:cubicBezTo>
                      <a:pt x="181" y="69"/>
                      <a:pt x="171" y="66"/>
                      <a:pt x="160" y="62"/>
                    </a:cubicBezTo>
                    <a:cubicBezTo>
                      <a:pt x="159" y="70"/>
                      <a:pt x="159" y="70"/>
                      <a:pt x="159" y="70"/>
                    </a:cubicBezTo>
                    <a:cubicBezTo>
                      <a:pt x="158" y="74"/>
                      <a:pt x="156" y="82"/>
                      <a:pt x="152" y="94"/>
                    </a:cubicBezTo>
                    <a:cubicBezTo>
                      <a:pt x="149" y="87"/>
                      <a:pt x="146" y="81"/>
                      <a:pt x="143" y="76"/>
                    </a:cubicBezTo>
                    <a:cubicBezTo>
                      <a:pt x="137" y="80"/>
                      <a:pt x="137" y="80"/>
                      <a:pt x="137" y="80"/>
                    </a:cubicBezTo>
                    <a:cubicBezTo>
                      <a:pt x="133" y="82"/>
                      <a:pt x="127" y="84"/>
                      <a:pt x="119" y="86"/>
                    </a:cubicBezTo>
                    <a:cubicBezTo>
                      <a:pt x="124" y="74"/>
                      <a:pt x="124" y="74"/>
                      <a:pt x="124" y="74"/>
                    </a:cubicBezTo>
                    <a:cubicBezTo>
                      <a:pt x="124" y="74"/>
                      <a:pt x="125" y="72"/>
                      <a:pt x="126" y="68"/>
                    </a:cubicBezTo>
                    <a:cubicBezTo>
                      <a:pt x="127" y="64"/>
                      <a:pt x="128" y="61"/>
                      <a:pt x="129" y="58"/>
                    </a:cubicBezTo>
                    <a:cubicBezTo>
                      <a:pt x="118" y="55"/>
                      <a:pt x="108" y="51"/>
                      <a:pt x="100" y="47"/>
                    </a:cubicBezTo>
                    <a:cubicBezTo>
                      <a:pt x="98" y="58"/>
                      <a:pt x="98" y="58"/>
                      <a:pt x="98" y="58"/>
                    </a:cubicBezTo>
                    <a:cubicBezTo>
                      <a:pt x="97" y="62"/>
                      <a:pt x="96" y="66"/>
                      <a:pt x="95" y="69"/>
                    </a:cubicBezTo>
                    <a:cubicBezTo>
                      <a:pt x="94" y="73"/>
                      <a:pt x="92" y="77"/>
                      <a:pt x="90" y="81"/>
                    </a:cubicBezTo>
                    <a:cubicBezTo>
                      <a:pt x="87" y="73"/>
                      <a:pt x="83" y="66"/>
                      <a:pt x="81" y="60"/>
                    </a:cubicBezTo>
                    <a:cubicBezTo>
                      <a:pt x="73" y="64"/>
                      <a:pt x="68" y="66"/>
                      <a:pt x="66" y="67"/>
                    </a:cubicBezTo>
                    <a:cubicBezTo>
                      <a:pt x="63" y="68"/>
                      <a:pt x="60" y="69"/>
                      <a:pt x="58" y="69"/>
                    </a:cubicBezTo>
                    <a:cubicBezTo>
                      <a:pt x="64" y="35"/>
                      <a:pt x="64" y="35"/>
                      <a:pt x="64" y="35"/>
                    </a:cubicBezTo>
                    <a:cubicBezTo>
                      <a:pt x="205" y="60"/>
                      <a:pt x="205" y="60"/>
                      <a:pt x="205" y="60"/>
                    </a:cubicBezTo>
                    <a:cubicBezTo>
                      <a:pt x="179" y="206"/>
                      <a:pt x="179" y="206"/>
                      <a:pt x="179" y="206"/>
                    </a:cubicBezTo>
                    <a:cubicBezTo>
                      <a:pt x="179" y="209"/>
                      <a:pt x="178" y="210"/>
                      <a:pt x="176" y="212"/>
                    </a:cubicBezTo>
                    <a:cubicBezTo>
                      <a:pt x="175" y="214"/>
                      <a:pt x="171" y="214"/>
                      <a:pt x="165" y="212"/>
                    </a:cubicBezTo>
                    <a:cubicBezTo>
                      <a:pt x="160" y="211"/>
                      <a:pt x="154" y="210"/>
                      <a:pt x="149" y="208"/>
                    </a:cubicBezTo>
                    <a:cubicBezTo>
                      <a:pt x="151" y="217"/>
                      <a:pt x="151" y="217"/>
                      <a:pt x="151" y="217"/>
                    </a:cubicBezTo>
                    <a:cubicBezTo>
                      <a:pt x="153" y="225"/>
                      <a:pt x="154" y="231"/>
                      <a:pt x="154" y="235"/>
                    </a:cubicBezTo>
                    <a:cubicBezTo>
                      <a:pt x="154" y="239"/>
                      <a:pt x="153" y="242"/>
                      <a:pt x="153" y="245"/>
                    </a:cubicBezTo>
                    <a:cubicBezTo>
                      <a:pt x="169" y="246"/>
                      <a:pt x="181" y="247"/>
                      <a:pt x="189" y="245"/>
                    </a:cubicBezTo>
                    <a:cubicBezTo>
                      <a:pt x="196" y="244"/>
                      <a:pt x="201" y="241"/>
                      <a:pt x="203" y="237"/>
                    </a:cubicBezTo>
                    <a:cubicBezTo>
                      <a:pt x="205" y="233"/>
                      <a:pt x="207" y="228"/>
                      <a:pt x="208" y="223"/>
                    </a:cubicBezTo>
                    <a:cubicBezTo>
                      <a:pt x="235" y="66"/>
                      <a:pt x="235" y="66"/>
                      <a:pt x="235" y="66"/>
                    </a:cubicBezTo>
                    <a:cubicBezTo>
                      <a:pt x="241" y="36"/>
                      <a:pt x="241" y="36"/>
                      <a:pt x="241" y="36"/>
                    </a:cubicBezTo>
                    <a:cubicBezTo>
                      <a:pt x="211" y="32"/>
                      <a:pt x="211" y="32"/>
                      <a:pt x="211" y="32"/>
                    </a:cubicBezTo>
                    <a:cubicBezTo>
                      <a:pt x="67" y="7"/>
                      <a:pt x="67" y="7"/>
                      <a:pt x="67" y="7"/>
                    </a:cubicBezTo>
                    <a:cubicBezTo>
                      <a:pt x="37" y="0"/>
                      <a:pt x="37" y="0"/>
                      <a:pt x="37" y="0"/>
                    </a:cubicBezTo>
                    <a:cubicBezTo>
                      <a:pt x="32" y="31"/>
                      <a:pt x="32" y="31"/>
                      <a:pt x="32" y="31"/>
                    </a:cubicBezTo>
                    <a:cubicBezTo>
                      <a:pt x="6" y="179"/>
                      <a:pt x="6" y="179"/>
                      <a:pt x="6" y="179"/>
                    </a:cubicBezTo>
                    <a:cubicBezTo>
                      <a:pt x="0" y="211"/>
                      <a:pt x="0" y="211"/>
                      <a:pt x="0" y="211"/>
                    </a:cubicBezTo>
                    <a:lnTo>
                      <a:pt x="32"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9" name="Freeform 9"/>
              <p:cNvSpPr>
                <a:spLocks noEditPoints="1"/>
              </p:cNvSpPr>
              <p:nvPr/>
            </p:nvSpPr>
            <p:spPr bwMode="auto">
              <a:xfrm>
                <a:off x="3693530" y="580892"/>
                <a:ext cx="71587" cy="77257"/>
              </a:xfrm>
              <a:custGeom>
                <a:avLst/>
                <a:gdLst>
                  <a:gd name="T0" fmla="*/ 30 w 237"/>
                  <a:gd name="T1" fmla="*/ 80 h 253"/>
                  <a:gd name="T2" fmla="*/ 24 w 237"/>
                  <a:gd name="T3" fmla="*/ 52 h 253"/>
                  <a:gd name="T4" fmla="*/ 21 w 237"/>
                  <a:gd name="T5" fmla="*/ 44 h 253"/>
                  <a:gd name="T6" fmla="*/ 59 w 237"/>
                  <a:gd name="T7" fmla="*/ 41 h 253"/>
                  <a:gd name="T8" fmla="*/ 99 w 237"/>
                  <a:gd name="T9" fmla="*/ 27 h 253"/>
                  <a:gd name="T10" fmla="*/ 133 w 237"/>
                  <a:gd name="T11" fmla="*/ 5 h 253"/>
                  <a:gd name="T12" fmla="*/ 139 w 237"/>
                  <a:gd name="T13" fmla="*/ 0 h 253"/>
                  <a:gd name="T14" fmla="*/ 160 w 237"/>
                  <a:gd name="T15" fmla="*/ 28 h 253"/>
                  <a:gd name="T16" fmla="*/ 119 w 237"/>
                  <a:gd name="T17" fmla="*/ 51 h 253"/>
                  <a:gd name="T18" fmla="*/ 77 w 237"/>
                  <a:gd name="T19" fmla="*/ 68 h 253"/>
                  <a:gd name="T20" fmla="*/ 30 w 237"/>
                  <a:gd name="T21" fmla="*/ 80 h 253"/>
                  <a:gd name="T22" fmla="*/ 26 w 237"/>
                  <a:gd name="T23" fmla="*/ 133 h 253"/>
                  <a:gd name="T24" fmla="*/ 47 w 237"/>
                  <a:gd name="T25" fmla="*/ 127 h 253"/>
                  <a:gd name="T26" fmla="*/ 73 w 237"/>
                  <a:gd name="T27" fmla="*/ 116 h 253"/>
                  <a:gd name="T28" fmla="*/ 101 w 237"/>
                  <a:gd name="T29" fmla="*/ 101 h 253"/>
                  <a:gd name="T30" fmla="*/ 118 w 237"/>
                  <a:gd name="T31" fmla="*/ 88 h 253"/>
                  <a:gd name="T32" fmla="*/ 123 w 237"/>
                  <a:gd name="T33" fmla="*/ 83 h 253"/>
                  <a:gd name="T34" fmla="*/ 143 w 237"/>
                  <a:gd name="T35" fmla="*/ 116 h 253"/>
                  <a:gd name="T36" fmla="*/ 132 w 237"/>
                  <a:gd name="T37" fmla="*/ 122 h 253"/>
                  <a:gd name="T38" fmla="*/ 112 w 237"/>
                  <a:gd name="T39" fmla="*/ 131 h 253"/>
                  <a:gd name="T40" fmla="*/ 83 w 237"/>
                  <a:gd name="T41" fmla="*/ 144 h 253"/>
                  <a:gd name="T42" fmla="*/ 48 w 237"/>
                  <a:gd name="T43" fmla="*/ 155 h 253"/>
                  <a:gd name="T44" fmla="*/ 133 w 237"/>
                  <a:gd name="T45" fmla="*/ 197 h 253"/>
                  <a:gd name="T46" fmla="*/ 130 w 237"/>
                  <a:gd name="T47" fmla="*/ 171 h 253"/>
                  <a:gd name="T48" fmla="*/ 127 w 237"/>
                  <a:gd name="T49" fmla="*/ 155 h 253"/>
                  <a:gd name="T50" fmla="*/ 152 w 237"/>
                  <a:gd name="T51" fmla="*/ 156 h 253"/>
                  <a:gd name="T52" fmla="*/ 159 w 237"/>
                  <a:gd name="T53" fmla="*/ 155 h 253"/>
                  <a:gd name="T54" fmla="*/ 171 w 237"/>
                  <a:gd name="T55" fmla="*/ 247 h 253"/>
                  <a:gd name="T56" fmla="*/ 143 w 237"/>
                  <a:gd name="T57" fmla="*/ 251 h 253"/>
                  <a:gd name="T58" fmla="*/ 134 w 237"/>
                  <a:gd name="T59" fmla="*/ 253 h 253"/>
                  <a:gd name="T60" fmla="*/ 135 w 237"/>
                  <a:gd name="T61" fmla="*/ 243 h 253"/>
                  <a:gd name="T62" fmla="*/ 134 w 237"/>
                  <a:gd name="T63" fmla="*/ 226 h 253"/>
                  <a:gd name="T64" fmla="*/ 72 w 237"/>
                  <a:gd name="T65" fmla="*/ 198 h 253"/>
                  <a:gd name="T66" fmla="*/ 22 w 237"/>
                  <a:gd name="T67" fmla="*/ 177 h 253"/>
                  <a:gd name="T68" fmla="*/ 0 w 237"/>
                  <a:gd name="T69" fmla="*/ 170 h 253"/>
                  <a:gd name="T70" fmla="*/ 3 w 237"/>
                  <a:gd name="T71" fmla="*/ 144 h 253"/>
                  <a:gd name="T72" fmla="*/ 3 w 237"/>
                  <a:gd name="T73" fmla="*/ 135 h 253"/>
                  <a:gd name="T74" fmla="*/ 26 w 237"/>
                  <a:gd name="T75" fmla="*/ 133 h 253"/>
                  <a:gd name="T76" fmla="*/ 188 w 237"/>
                  <a:gd name="T77" fmla="*/ 22 h 253"/>
                  <a:gd name="T78" fmla="*/ 217 w 237"/>
                  <a:gd name="T79" fmla="*/ 39 h 253"/>
                  <a:gd name="T80" fmla="*/ 212 w 237"/>
                  <a:gd name="T81" fmla="*/ 47 h 253"/>
                  <a:gd name="T82" fmla="*/ 208 w 237"/>
                  <a:gd name="T83" fmla="*/ 57 h 253"/>
                  <a:gd name="T84" fmla="*/ 204 w 237"/>
                  <a:gd name="T85" fmla="*/ 80 h 253"/>
                  <a:gd name="T86" fmla="*/ 206 w 237"/>
                  <a:gd name="T87" fmla="*/ 110 h 253"/>
                  <a:gd name="T88" fmla="*/ 215 w 237"/>
                  <a:gd name="T89" fmla="*/ 132 h 253"/>
                  <a:gd name="T90" fmla="*/ 222 w 237"/>
                  <a:gd name="T91" fmla="*/ 144 h 253"/>
                  <a:gd name="T92" fmla="*/ 237 w 237"/>
                  <a:gd name="T93" fmla="*/ 159 h 253"/>
                  <a:gd name="T94" fmla="*/ 227 w 237"/>
                  <a:gd name="T95" fmla="*/ 163 h 253"/>
                  <a:gd name="T96" fmla="*/ 204 w 237"/>
                  <a:gd name="T97" fmla="*/ 178 h 253"/>
                  <a:gd name="T98" fmla="*/ 183 w 237"/>
                  <a:gd name="T99" fmla="*/ 141 h 253"/>
                  <a:gd name="T100" fmla="*/ 173 w 237"/>
                  <a:gd name="T101" fmla="*/ 106 h 253"/>
                  <a:gd name="T102" fmla="*/ 173 w 237"/>
                  <a:gd name="T103" fmla="*/ 75 h 253"/>
                  <a:gd name="T104" fmla="*/ 177 w 237"/>
                  <a:gd name="T105" fmla="*/ 51 h 253"/>
                  <a:gd name="T106" fmla="*/ 188 w 237"/>
                  <a:gd name="T107" fmla="*/ 2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7" h="253">
                    <a:moveTo>
                      <a:pt x="30" y="80"/>
                    </a:moveTo>
                    <a:cubicBezTo>
                      <a:pt x="28" y="67"/>
                      <a:pt x="26" y="57"/>
                      <a:pt x="24" y="52"/>
                    </a:cubicBezTo>
                    <a:cubicBezTo>
                      <a:pt x="21" y="44"/>
                      <a:pt x="21" y="44"/>
                      <a:pt x="21" y="44"/>
                    </a:cubicBezTo>
                    <a:cubicBezTo>
                      <a:pt x="32" y="46"/>
                      <a:pt x="44" y="45"/>
                      <a:pt x="59" y="41"/>
                    </a:cubicBezTo>
                    <a:cubicBezTo>
                      <a:pt x="73" y="37"/>
                      <a:pt x="86" y="32"/>
                      <a:pt x="99" y="27"/>
                    </a:cubicBezTo>
                    <a:cubicBezTo>
                      <a:pt x="112" y="20"/>
                      <a:pt x="123" y="13"/>
                      <a:pt x="133" y="5"/>
                    </a:cubicBezTo>
                    <a:cubicBezTo>
                      <a:pt x="139" y="0"/>
                      <a:pt x="139" y="0"/>
                      <a:pt x="139" y="0"/>
                    </a:cubicBezTo>
                    <a:cubicBezTo>
                      <a:pt x="145" y="10"/>
                      <a:pt x="152" y="19"/>
                      <a:pt x="160" y="28"/>
                    </a:cubicBezTo>
                    <a:cubicBezTo>
                      <a:pt x="144" y="37"/>
                      <a:pt x="130" y="45"/>
                      <a:pt x="119" y="51"/>
                    </a:cubicBezTo>
                    <a:cubicBezTo>
                      <a:pt x="108" y="57"/>
                      <a:pt x="94" y="63"/>
                      <a:pt x="77" y="68"/>
                    </a:cubicBezTo>
                    <a:cubicBezTo>
                      <a:pt x="59" y="73"/>
                      <a:pt x="44" y="77"/>
                      <a:pt x="30" y="80"/>
                    </a:cubicBezTo>
                    <a:close/>
                    <a:moveTo>
                      <a:pt x="26" y="133"/>
                    </a:moveTo>
                    <a:cubicBezTo>
                      <a:pt x="31" y="132"/>
                      <a:pt x="38" y="130"/>
                      <a:pt x="47" y="127"/>
                    </a:cubicBezTo>
                    <a:cubicBezTo>
                      <a:pt x="55" y="124"/>
                      <a:pt x="64" y="120"/>
                      <a:pt x="73" y="116"/>
                    </a:cubicBezTo>
                    <a:cubicBezTo>
                      <a:pt x="82" y="112"/>
                      <a:pt x="92" y="107"/>
                      <a:pt x="101" y="101"/>
                    </a:cubicBezTo>
                    <a:cubicBezTo>
                      <a:pt x="110" y="94"/>
                      <a:pt x="116" y="90"/>
                      <a:pt x="118" y="88"/>
                    </a:cubicBezTo>
                    <a:cubicBezTo>
                      <a:pt x="123" y="83"/>
                      <a:pt x="123" y="83"/>
                      <a:pt x="123" y="83"/>
                    </a:cubicBezTo>
                    <a:cubicBezTo>
                      <a:pt x="129" y="95"/>
                      <a:pt x="136" y="106"/>
                      <a:pt x="143" y="116"/>
                    </a:cubicBezTo>
                    <a:cubicBezTo>
                      <a:pt x="138" y="119"/>
                      <a:pt x="134" y="120"/>
                      <a:pt x="132" y="122"/>
                    </a:cubicBezTo>
                    <a:cubicBezTo>
                      <a:pt x="112" y="131"/>
                      <a:pt x="112" y="131"/>
                      <a:pt x="112" y="131"/>
                    </a:cubicBezTo>
                    <a:cubicBezTo>
                      <a:pt x="102" y="136"/>
                      <a:pt x="92" y="140"/>
                      <a:pt x="83" y="144"/>
                    </a:cubicBezTo>
                    <a:cubicBezTo>
                      <a:pt x="73" y="147"/>
                      <a:pt x="62" y="151"/>
                      <a:pt x="48" y="155"/>
                    </a:cubicBezTo>
                    <a:cubicBezTo>
                      <a:pt x="76" y="170"/>
                      <a:pt x="105" y="184"/>
                      <a:pt x="133" y="197"/>
                    </a:cubicBezTo>
                    <a:cubicBezTo>
                      <a:pt x="132" y="184"/>
                      <a:pt x="131" y="175"/>
                      <a:pt x="130" y="171"/>
                    </a:cubicBezTo>
                    <a:cubicBezTo>
                      <a:pt x="127" y="155"/>
                      <a:pt x="127" y="155"/>
                      <a:pt x="127" y="155"/>
                    </a:cubicBezTo>
                    <a:cubicBezTo>
                      <a:pt x="140" y="156"/>
                      <a:pt x="148" y="157"/>
                      <a:pt x="152" y="156"/>
                    </a:cubicBezTo>
                    <a:cubicBezTo>
                      <a:pt x="159" y="155"/>
                      <a:pt x="159" y="155"/>
                      <a:pt x="159" y="155"/>
                    </a:cubicBezTo>
                    <a:cubicBezTo>
                      <a:pt x="164" y="193"/>
                      <a:pt x="168" y="223"/>
                      <a:pt x="171" y="247"/>
                    </a:cubicBezTo>
                    <a:cubicBezTo>
                      <a:pt x="153" y="249"/>
                      <a:pt x="144" y="251"/>
                      <a:pt x="143" y="251"/>
                    </a:cubicBezTo>
                    <a:cubicBezTo>
                      <a:pt x="134" y="253"/>
                      <a:pt x="134" y="253"/>
                      <a:pt x="134" y="253"/>
                    </a:cubicBezTo>
                    <a:cubicBezTo>
                      <a:pt x="134" y="249"/>
                      <a:pt x="135" y="246"/>
                      <a:pt x="135" y="243"/>
                    </a:cubicBezTo>
                    <a:cubicBezTo>
                      <a:pt x="135" y="240"/>
                      <a:pt x="135" y="234"/>
                      <a:pt x="134" y="226"/>
                    </a:cubicBezTo>
                    <a:cubicBezTo>
                      <a:pt x="120" y="219"/>
                      <a:pt x="99" y="210"/>
                      <a:pt x="72" y="198"/>
                    </a:cubicBezTo>
                    <a:cubicBezTo>
                      <a:pt x="45" y="187"/>
                      <a:pt x="28" y="180"/>
                      <a:pt x="22" y="177"/>
                    </a:cubicBezTo>
                    <a:cubicBezTo>
                      <a:pt x="16" y="175"/>
                      <a:pt x="8" y="173"/>
                      <a:pt x="0" y="170"/>
                    </a:cubicBezTo>
                    <a:cubicBezTo>
                      <a:pt x="3" y="158"/>
                      <a:pt x="4" y="149"/>
                      <a:pt x="3" y="144"/>
                    </a:cubicBezTo>
                    <a:cubicBezTo>
                      <a:pt x="3" y="135"/>
                      <a:pt x="3" y="135"/>
                      <a:pt x="3" y="135"/>
                    </a:cubicBezTo>
                    <a:cubicBezTo>
                      <a:pt x="13" y="135"/>
                      <a:pt x="21" y="134"/>
                      <a:pt x="26" y="133"/>
                    </a:cubicBezTo>
                    <a:close/>
                    <a:moveTo>
                      <a:pt x="188" y="22"/>
                    </a:moveTo>
                    <a:cubicBezTo>
                      <a:pt x="196" y="28"/>
                      <a:pt x="206" y="34"/>
                      <a:pt x="217" y="39"/>
                    </a:cubicBezTo>
                    <a:cubicBezTo>
                      <a:pt x="215" y="42"/>
                      <a:pt x="214" y="45"/>
                      <a:pt x="212" y="47"/>
                    </a:cubicBezTo>
                    <a:cubicBezTo>
                      <a:pt x="211" y="50"/>
                      <a:pt x="209" y="53"/>
                      <a:pt x="208" y="57"/>
                    </a:cubicBezTo>
                    <a:cubicBezTo>
                      <a:pt x="206" y="61"/>
                      <a:pt x="205" y="69"/>
                      <a:pt x="204" y="80"/>
                    </a:cubicBezTo>
                    <a:cubicBezTo>
                      <a:pt x="202" y="91"/>
                      <a:pt x="203" y="101"/>
                      <a:pt x="206" y="110"/>
                    </a:cubicBezTo>
                    <a:cubicBezTo>
                      <a:pt x="209" y="120"/>
                      <a:pt x="212" y="127"/>
                      <a:pt x="215" y="132"/>
                    </a:cubicBezTo>
                    <a:cubicBezTo>
                      <a:pt x="217" y="137"/>
                      <a:pt x="220" y="141"/>
                      <a:pt x="222" y="144"/>
                    </a:cubicBezTo>
                    <a:cubicBezTo>
                      <a:pt x="225" y="147"/>
                      <a:pt x="229" y="152"/>
                      <a:pt x="237" y="159"/>
                    </a:cubicBezTo>
                    <a:cubicBezTo>
                      <a:pt x="233" y="160"/>
                      <a:pt x="230" y="162"/>
                      <a:pt x="227" y="163"/>
                    </a:cubicBezTo>
                    <a:cubicBezTo>
                      <a:pt x="224" y="165"/>
                      <a:pt x="216" y="170"/>
                      <a:pt x="204" y="178"/>
                    </a:cubicBezTo>
                    <a:cubicBezTo>
                      <a:pt x="195" y="166"/>
                      <a:pt x="188" y="154"/>
                      <a:pt x="183" y="141"/>
                    </a:cubicBezTo>
                    <a:cubicBezTo>
                      <a:pt x="178" y="128"/>
                      <a:pt x="174" y="116"/>
                      <a:pt x="173" y="106"/>
                    </a:cubicBezTo>
                    <a:cubicBezTo>
                      <a:pt x="172" y="95"/>
                      <a:pt x="172" y="85"/>
                      <a:pt x="173" y="75"/>
                    </a:cubicBezTo>
                    <a:cubicBezTo>
                      <a:pt x="175" y="65"/>
                      <a:pt x="176" y="57"/>
                      <a:pt x="177" y="51"/>
                    </a:cubicBezTo>
                    <a:cubicBezTo>
                      <a:pt x="179" y="45"/>
                      <a:pt x="182" y="35"/>
                      <a:pt x="188"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0" name="Freeform 10"/>
              <p:cNvSpPr>
                <a:spLocks noEditPoints="1"/>
              </p:cNvSpPr>
              <p:nvPr/>
            </p:nvSpPr>
            <p:spPr bwMode="auto">
              <a:xfrm>
                <a:off x="3783545" y="639721"/>
                <a:ext cx="82927" cy="89306"/>
              </a:xfrm>
              <a:custGeom>
                <a:avLst/>
                <a:gdLst>
                  <a:gd name="T0" fmla="*/ 42 w 272"/>
                  <a:gd name="T1" fmla="*/ 140 h 294"/>
                  <a:gd name="T2" fmla="*/ 67 w 272"/>
                  <a:gd name="T3" fmla="*/ 117 h 294"/>
                  <a:gd name="T4" fmla="*/ 113 w 272"/>
                  <a:gd name="T5" fmla="*/ 165 h 294"/>
                  <a:gd name="T6" fmla="*/ 88 w 272"/>
                  <a:gd name="T7" fmla="*/ 189 h 294"/>
                  <a:gd name="T8" fmla="*/ 42 w 272"/>
                  <a:gd name="T9" fmla="*/ 140 h 294"/>
                  <a:gd name="T10" fmla="*/ 178 w 272"/>
                  <a:gd name="T11" fmla="*/ 128 h 294"/>
                  <a:gd name="T12" fmla="*/ 105 w 272"/>
                  <a:gd name="T13" fmla="*/ 51 h 294"/>
                  <a:gd name="T14" fmla="*/ 86 w 272"/>
                  <a:gd name="T15" fmla="*/ 30 h 294"/>
                  <a:gd name="T16" fmla="*/ 64 w 272"/>
                  <a:gd name="T17" fmla="*/ 49 h 294"/>
                  <a:gd name="T18" fmla="*/ 84 w 272"/>
                  <a:gd name="T19" fmla="*/ 70 h 294"/>
                  <a:gd name="T20" fmla="*/ 157 w 272"/>
                  <a:gd name="T21" fmla="*/ 147 h 294"/>
                  <a:gd name="T22" fmla="*/ 178 w 272"/>
                  <a:gd name="T23" fmla="*/ 171 h 294"/>
                  <a:gd name="T24" fmla="*/ 200 w 272"/>
                  <a:gd name="T25" fmla="*/ 150 h 294"/>
                  <a:gd name="T26" fmla="*/ 178 w 272"/>
                  <a:gd name="T27" fmla="*/ 128 h 294"/>
                  <a:gd name="T28" fmla="*/ 130 w 272"/>
                  <a:gd name="T29" fmla="*/ 43 h 294"/>
                  <a:gd name="T30" fmla="*/ 229 w 272"/>
                  <a:gd name="T31" fmla="*/ 148 h 294"/>
                  <a:gd name="T32" fmla="*/ 116 w 272"/>
                  <a:gd name="T33" fmla="*/ 253 h 294"/>
                  <a:gd name="T34" fmla="*/ 107 w 272"/>
                  <a:gd name="T35" fmla="*/ 257 h 294"/>
                  <a:gd name="T36" fmla="*/ 99 w 272"/>
                  <a:gd name="T37" fmla="*/ 252 h 294"/>
                  <a:gd name="T38" fmla="*/ 93 w 272"/>
                  <a:gd name="T39" fmla="*/ 245 h 294"/>
                  <a:gd name="T40" fmla="*/ 85 w 272"/>
                  <a:gd name="T41" fmla="*/ 236 h 294"/>
                  <a:gd name="T42" fmla="*/ 81 w 272"/>
                  <a:gd name="T43" fmla="*/ 245 h 294"/>
                  <a:gd name="T44" fmla="*/ 74 w 272"/>
                  <a:gd name="T45" fmla="*/ 257 h 294"/>
                  <a:gd name="T46" fmla="*/ 66 w 272"/>
                  <a:gd name="T47" fmla="*/ 267 h 294"/>
                  <a:gd name="T48" fmla="*/ 99 w 272"/>
                  <a:gd name="T49" fmla="*/ 291 h 294"/>
                  <a:gd name="T50" fmla="*/ 113 w 272"/>
                  <a:gd name="T51" fmla="*/ 293 h 294"/>
                  <a:gd name="T52" fmla="*/ 126 w 272"/>
                  <a:gd name="T53" fmla="*/ 284 h 294"/>
                  <a:gd name="T54" fmla="*/ 252 w 272"/>
                  <a:gd name="T55" fmla="*/ 168 h 294"/>
                  <a:gd name="T56" fmla="*/ 272 w 272"/>
                  <a:gd name="T57" fmla="*/ 151 h 294"/>
                  <a:gd name="T58" fmla="*/ 252 w 272"/>
                  <a:gd name="T59" fmla="*/ 131 h 294"/>
                  <a:gd name="T60" fmla="*/ 151 w 272"/>
                  <a:gd name="T61" fmla="*/ 24 h 294"/>
                  <a:gd name="T62" fmla="*/ 129 w 272"/>
                  <a:gd name="T63" fmla="*/ 0 h 294"/>
                  <a:gd name="T64" fmla="*/ 107 w 272"/>
                  <a:gd name="T65" fmla="*/ 20 h 294"/>
                  <a:gd name="T66" fmla="*/ 130 w 272"/>
                  <a:gd name="T67" fmla="*/ 43 h 294"/>
                  <a:gd name="T68" fmla="*/ 50 w 272"/>
                  <a:gd name="T69" fmla="*/ 92 h 294"/>
                  <a:gd name="T70" fmla="*/ 18 w 272"/>
                  <a:gd name="T71" fmla="*/ 121 h 294"/>
                  <a:gd name="T72" fmla="*/ 0 w 272"/>
                  <a:gd name="T73" fmla="*/ 137 h 294"/>
                  <a:gd name="T74" fmla="*/ 18 w 272"/>
                  <a:gd name="T75" fmla="*/ 155 h 294"/>
                  <a:gd name="T76" fmla="*/ 70 w 272"/>
                  <a:gd name="T77" fmla="*/ 210 h 294"/>
                  <a:gd name="T78" fmla="*/ 88 w 272"/>
                  <a:gd name="T79" fmla="*/ 231 h 294"/>
                  <a:gd name="T80" fmla="*/ 105 w 272"/>
                  <a:gd name="T81" fmla="*/ 213 h 294"/>
                  <a:gd name="T82" fmla="*/ 137 w 272"/>
                  <a:gd name="T83" fmla="*/ 184 h 294"/>
                  <a:gd name="T84" fmla="*/ 155 w 272"/>
                  <a:gd name="T85" fmla="*/ 169 h 294"/>
                  <a:gd name="T86" fmla="*/ 135 w 272"/>
                  <a:gd name="T87" fmla="*/ 150 h 294"/>
                  <a:gd name="T88" fmla="*/ 83 w 272"/>
                  <a:gd name="T89" fmla="*/ 94 h 294"/>
                  <a:gd name="T90" fmla="*/ 67 w 272"/>
                  <a:gd name="T91" fmla="*/ 76 h 294"/>
                  <a:gd name="T92" fmla="*/ 50 w 272"/>
                  <a:gd name="T93" fmla="*/ 9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2" h="294">
                    <a:moveTo>
                      <a:pt x="42" y="140"/>
                    </a:moveTo>
                    <a:cubicBezTo>
                      <a:pt x="67" y="117"/>
                      <a:pt x="67" y="117"/>
                      <a:pt x="67" y="117"/>
                    </a:cubicBezTo>
                    <a:cubicBezTo>
                      <a:pt x="113" y="165"/>
                      <a:pt x="113" y="165"/>
                      <a:pt x="113" y="165"/>
                    </a:cubicBezTo>
                    <a:cubicBezTo>
                      <a:pt x="88" y="189"/>
                      <a:pt x="88" y="189"/>
                      <a:pt x="88" y="189"/>
                    </a:cubicBezTo>
                    <a:lnTo>
                      <a:pt x="42" y="140"/>
                    </a:lnTo>
                    <a:close/>
                    <a:moveTo>
                      <a:pt x="178" y="128"/>
                    </a:moveTo>
                    <a:cubicBezTo>
                      <a:pt x="105" y="51"/>
                      <a:pt x="105" y="51"/>
                      <a:pt x="105" y="51"/>
                    </a:cubicBezTo>
                    <a:cubicBezTo>
                      <a:pt x="86" y="30"/>
                      <a:pt x="86" y="30"/>
                      <a:pt x="86" y="30"/>
                    </a:cubicBezTo>
                    <a:cubicBezTo>
                      <a:pt x="64" y="49"/>
                      <a:pt x="64" y="49"/>
                      <a:pt x="64" y="49"/>
                    </a:cubicBezTo>
                    <a:cubicBezTo>
                      <a:pt x="84" y="70"/>
                      <a:pt x="84" y="70"/>
                      <a:pt x="84" y="70"/>
                    </a:cubicBezTo>
                    <a:cubicBezTo>
                      <a:pt x="157" y="147"/>
                      <a:pt x="157" y="147"/>
                      <a:pt x="157" y="147"/>
                    </a:cubicBezTo>
                    <a:cubicBezTo>
                      <a:pt x="178" y="171"/>
                      <a:pt x="178" y="171"/>
                      <a:pt x="178" y="171"/>
                    </a:cubicBezTo>
                    <a:cubicBezTo>
                      <a:pt x="200" y="150"/>
                      <a:pt x="200" y="150"/>
                      <a:pt x="200" y="150"/>
                    </a:cubicBezTo>
                    <a:lnTo>
                      <a:pt x="178" y="128"/>
                    </a:lnTo>
                    <a:close/>
                    <a:moveTo>
                      <a:pt x="130" y="43"/>
                    </a:moveTo>
                    <a:cubicBezTo>
                      <a:pt x="229" y="148"/>
                      <a:pt x="229" y="148"/>
                      <a:pt x="229" y="148"/>
                    </a:cubicBezTo>
                    <a:cubicBezTo>
                      <a:pt x="116" y="253"/>
                      <a:pt x="116" y="253"/>
                      <a:pt x="116" y="253"/>
                    </a:cubicBezTo>
                    <a:cubicBezTo>
                      <a:pt x="112" y="256"/>
                      <a:pt x="109" y="257"/>
                      <a:pt x="107" y="257"/>
                    </a:cubicBezTo>
                    <a:cubicBezTo>
                      <a:pt x="106" y="258"/>
                      <a:pt x="103" y="256"/>
                      <a:pt x="99" y="252"/>
                    </a:cubicBezTo>
                    <a:cubicBezTo>
                      <a:pt x="98" y="251"/>
                      <a:pt x="96" y="248"/>
                      <a:pt x="93" y="245"/>
                    </a:cubicBezTo>
                    <a:cubicBezTo>
                      <a:pt x="90" y="242"/>
                      <a:pt x="87" y="239"/>
                      <a:pt x="85" y="236"/>
                    </a:cubicBezTo>
                    <a:cubicBezTo>
                      <a:pt x="81" y="245"/>
                      <a:pt x="81" y="245"/>
                      <a:pt x="81" y="245"/>
                    </a:cubicBezTo>
                    <a:cubicBezTo>
                      <a:pt x="78" y="250"/>
                      <a:pt x="76" y="254"/>
                      <a:pt x="74" y="257"/>
                    </a:cubicBezTo>
                    <a:cubicBezTo>
                      <a:pt x="71" y="261"/>
                      <a:pt x="69" y="264"/>
                      <a:pt x="66" y="267"/>
                    </a:cubicBezTo>
                    <a:cubicBezTo>
                      <a:pt x="81" y="280"/>
                      <a:pt x="92" y="288"/>
                      <a:pt x="99" y="291"/>
                    </a:cubicBezTo>
                    <a:cubicBezTo>
                      <a:pt x="106" y="293"/>
                      <a:pt x="110" y="294"/>
                      <a:pt x="113" y="293"/>
                    </a:cubicBezTo>
                    <a:cubicBezTo>
                      <a:pt x="116" y="292"/>
                      <a:pt x="120" y="289"/>
                      <a:pt x="126" y="284"/>
                    </a:cubicBezTo>
                    <a:cubicBezTo>
                      <a:pt x="252" y="168"/>
                      <a:pt x="252" y="168"/>
                      <a:pt x="252" y="168"/>
                    </a:cubicBezTo>
                    <a:cubicBezTo>
                      <a:pt x="272" y="151"/>
                      <a:pt x="272" y="151"/>
                      <a:pt x="272" y="151"/>
                    </a:cubicBezTo>
                    <a:cubicBezTo>
                      <a:pt x="252" y="131"/>
                      <a:pt x="252" y="131"/>
                      <a:pt x="252" y="131"/>
                    </a:cubicBezTo>
                    <a:cubicBezTo>
                      <a:pt x="151" y="24"/>
                      <a:pt x="151" y="24"/>
                      <a:pt x="151" y="24"/>
                    </a:cubicBezTo>
                    <a:cubicBezTo>
                      <a:pt x="129" y="0"/>
                      <a:pt x="129" y="0"/>
                      <a:pt x="129" y="0"/>
                    </a:cubicBezTo>
                    <a:cubicBezTo>
                      <a:pt x="107" y="20"/>
                      <a:pt x="107" y="20"/>
                      <a:pt x="107" y="20"/>
                    </a:cubicBezTo>
                    <a:lnTo>
                      <a:pt x="130" y="43"/>
                    </a:lnTo>
                    <a:close/>
                    <a:moveTo>
                      <a:pt x="50" y="92"/>
                    </a:moveTo>
                    <a:cubicBezTo>
                      <a:pt x="18" y="121"/>
                      <a:pt x="18" y="121"/>
                      <a:pt x="18" y="121"/>
                    </a:cubicBezTo>
                    <a:cubicBezTo>
                      <a:pt x="0" y="137"/>
                      <a:pt x="0" y="137"/>
                      <a:pt x="0" y="137"/>
                    </a:cubicBezTo>
                    <a:cubicBezTo>
                      <a:pt x="18" y="155"/>
                      <a:pt x="18" y="155"/>
                      <a:pt x="18" y="155"/>
                    </a:cubicBezTo>
                    <a:cubicBezTo>
                      <a:pt x="70" y="210"/>
                      <a:pt x="70" y="210"/>
                      <a:pt x="70" y="210"/>
                    </a:cubicBezTo>
                    <a:cubicBezTo>
                      <a:pt x="88" y="231"/>
                      <a:pt x="88" y="231"/>
                      <a:pt x="88" y="231"/>
                    </a:cubicBezTo>
                    <a:cubicBezTo>
                      <a:pt x="105" y="213"/>
                      <a:pt x="105" y="213"/>
                      <a:pt x="105" y="213"/>
                    </a:cubicBezTo>
                    <a:cubicBezTo>
                      <a:pt x="137" y="184"/>
                      <a:pt x="137" y="184"/>
                      <a:pt x="137" y="184"/>
                    </a:cubicBezTo>
                    <a:cubicBezTo>
                      <a:pt x="155" y="169"/>
                      <a:pt x="155" y="169"/>
                      <a:pt x="155" y="169"/>
                    </a:cubicBezTo>
                    <a:cubicBezTo>
                      <a:pt x="135" y="150"/>
                      <a:pt x="135" y="150"/>
                      <a:pt x="135" y="150"/>
                    </a:cubicBezTo>
                    <a:cubicBezTo>
                      <a:pt x="83" y="94"/>
                      <a:pt x="83" y="94"/>
                      <a:pt x="83" y="94"/>
                    </a:cubicBezTo>
                    <a:cubicBezTo>
                      <a:pt x="67" y="76"/>
                      <a:pt x="67" y="76"/>
                      <a:pt x="67" y="76"/>
                    </a:cubicBezTo>
                    <a:lnTo>
                      <a:pt x="5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1" name="Freeform 11"/>
              <p:cNvSpPr>
                <a:spLocks/>
              </p:cNvSpPr>
              <p:nvPr/>
            </p:nvSpPr>
            <p:spPr bwMode="auto">
              <a:xfrm>
                <a:off x="3220776" y="749581"/>
                <a:ext cx="58829" cy="51032"/>
              </a:xfrm>
              <a:custGeom>
                <a:avLst/>
                <a:gdLst>
                  <a:gd name="T0" fmla="*/ 158 w 194"/>
                  <a:gd name="T1" fmla="*/ 147 h 167"/>
                  <a:gd name="T2" fmla="*/ 165 w 194"/>
                  <a:gd name="T3" fmla="*/ 154 h 167"/>
                  <a:gd name="T4" fmla="*/ 158 w 194"/>
                  <a:gd name="T5" fmla="*/ 167 h 167"/>
                  <a:gd name="T6" fmla="*/ 104 w 194"/>
                  <a:gd name="T7" fmla="*/ 156 h 167"/>
                  <a:gd name="T8" fmla="*/ 106 w 194"/>
                  <a:gd name="T9" fmla="*/ 139 h 167"/>
                  <a:gd name="T10" fmla="*/ 140 w 194"/>
                  <a:gd name="T11" fmla="*/ 131 h 167"/>
                  <a:gd name="T12" fmla="*/ 162 w 194"/>
                  <a:gd name="T13" fmla="*/ 111 h 167"/>
                  <a:gd name="T14" fmla="*/ 165 w 194"/>
                  <a:gd name="T15" fmla="*/ 93 h 167"/>
                  <a:gd name="T16" fmla="*/ 156 w 194"/>
                  <a:gd name="T17" fmla="*/ 81 h 167"/>
                  <a:gd name="T18" fmla="*/ 116 w 194"/>
                  <a:gd name="T19" fmla="*/ 107 h 167"/>
                  <a:gd name="T20" fmla="*/ 110 w 194"/>
                  <a:gd name="T21" fmla="*/ 114 h 167"/>
                  <a:gd name="T22" fmla="*/ 75 w 194"/>
                  <a:gd name="T23" fmla="*/ 141 h 167"/>
                  <a:gd name="T24" fmla="*/ 40 w 194"/>
                  <a:gd name="T25" fmla="*/ 137 h 167"/>
                  <a:gd name="T26" fmla="*/ 6 w 194"/>
                  <a:gd name="T27" fmla="*/ 102 h 167"/>
                  <a:gd name="T28" fmla="*/ 10 w 194"/>
                  <a:gd name="T29" fmla="*/ 55 h 167"/>
                  <a:gd name="T30" fmla="*/ 23 w 194"/>
                  <a:gd name="T31" fmla="*/ 35 h 167"/>
                  <a:gd name="T32" fmla="*/ 41 w 194"/>
                  <a:gd name="T33" fmla="*/ 20 h 167"/>
                  <a:gd name="T34" fmla="*/ 32 w 194"/>
                  <a:gd name="T35" fmla="*/ 13 h 167"/>
                  <a:gd name="T36" fmla="*/ 38 w 194"/>
                  <a:gd name="T37" fmla="*/ 0 h 167"/>
                  <a:gd name="T38" fmla="*/ 106 w 194"/>
                  <a:gd name="T39" fmla="*/ 12 h 167"/>
                  <a:gd name="T40" fmla="*/ 105 w 194"/>
                  <a:gd name="T41" fmla="*/ 31 h 167"/>
                  <a:gd name="T42" fmla="*/ 60 w 194"/>
                  <a:gd name="T43" fmla="*/ 39 h 167"/>
                  <a:gd name="T44" fmla="*/ 34 w 194"/>
                  <a:gd name="T45" fmla="*/ 63 h 167"/>
                  <a:gd name="T46" fmla="*/ 31 w 194"/>
                  <a:gd name="T47" fmla="*/ 84 h 167"/>
                  <a:gd name="T48" fmla="*/ 42 w 194"/>
                  <a:gd name="T49" fmla="*/ 99 h 167"/>
                  <a:gd name="T50" fmla="*/ 79 w 194"/>
                  <a:gd name="T51" fmla="*/ 78 h 167"/>
                  <a:gd name="T52" fmla="*/ 84 w 194"/>
                  <a:gd name="T53" fmla="*/ 72 h 167"/>
                  <a:gd name="T54" fmla="*/ 104 w 194"/>
                  <a:gd name="T55" fmla="*/ 52 h 167"/>
                  <a:gd name="T56" fmla="*/ 116 w 194"/>
                  <a:gd name="T57" fmla="*/ 42 h 167"/>
                  <a:gd name="T58" fmla="*/ 137 w 194"/>
                  <a:gd name="T59" fmla="*/ 37 h 167"/>
                  <a:gd name="T60" fmla="*/ 160 w 194"/>
                  <a:gd name="T61" fmla="*/ 43 h 167"/>
                  <a:gd name="T62" fmla="*/ 189 w 194"/>
                  <a:gd name="T63" fmla="*/ 75 h 167"/>
                  <a:gd name="T64" fmla="*/ 186 w 194"/>
                  <a:gd name="T65" fmla="*/ 118 h 167"/>
                  <a:gd name="T66" fmla="*/ 174 w 194"/>
                  <a:gd name="T67" fmla="*/ 135 h 167"/>
                  <a:gd name="T68" fmla="*/ 158 w 194"/>
                  <a:gd name="T69" fmla="*/ 14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67">
                    <a:moveTo>
                      <a:pt x="158" y="147"/>
                    </a:moveTo>
                    <a:cubicBezTo>
                      <a:pt x="165" y="154"/>
                      <a:pt x="165" y="154"/>
                      <a:pt x="165" y="154"/>
                    </a:cubicBezTo>
                    <a:cubicBezTo>
                      <a:pt x="158" y="167"/>
                      <a:pt x="158" y="167"/>
                      <a:pt x="158" y="167"/>
                    </a:cubicBezTo>
                    <a:cubicBezTo>
                      <a:pt x="104" y="156"/>
                      <a:pt x="104" y="156"/>
                      <a:pt x="104" y="156"/>
                    </a:cubicBezTo>
                    <a:cubicBezTo>
                      <a:pt x="106" y="139"/>
                      <a:pt x="106" y="139"/>
                      <a:pt x="106" y="139"/>
                    </a:cubicBezTo>
                    <a:cubicBezTo>
                      <a:pt x="119" y="139"/>
                      <a:pt x="130" y="136"/>
                      <a:pt x="140" y="131"/>
                    </a:cubicBezTo>
                    <a:cubicBezTo>
                      <a:pt x="150" y="126"/>
                      <a:pt x="157" y="120"/>
                      <a:pt x="162" y="111"/>
                    </a:cubicBezTo>
                    <a:cubicBezTo>
                      <a:pt x="165" y="104"/>
                      <a:pt x="166" y="98"/>
                      <a:pt x="165" y="93"/>
                    </a:cubicBezTo>
                    <a:cubicBezTo>
                      <a:pt x="163" y="88"/>
                      <a:pt x="160" y="84"/>
                      <a:pt x="156" y="81"/>
                    </a:cubicBezTo>
                    <a:cubicBezTo>
                      <a:pt x="147" y="77"/>
                      <a:pt x="134" y="86"/>
                      <a:pt x="116" y="107"/>
                    </a:cubicBezTo>
                    <a:cubicBezTo>
                      <a:pt x="114" y="110"/>
                      <a:pt x="112" y="112"/>
                      <a:pt x="110" y="114"/>
                    </a:cubicBezTo>
                    <a:cubicBezTo>
                      <a:pt x="97" y="129"/>
                      <a:pt x="85" y="138"/>
                      <a:pt x="75" y="141"/>
                    </a:cubicBezTo>
                    <a:cubicBezTo>
                      <a:pt x="64" y="144"/>
                      <a:pt x="53" y="143"/>
                      <a:pt x="40" y="137"/>
                    </a:cubicBezTo>
                    <a:cubicBezTo>
                      <a:pt x="23" y="128"/>
                      <a:pt x="11" y="117"/>
                      <a:pt x="6" y="102"/>
                    </a:cubicBezTo>
                    <a:cubicBezTo>
                      <a:pt x="0" y="87"/>
                      <a:pt x="1" y="71"/>
                      <a:pt x="10" y="55"/>
                    </a:cubicBezTo>
                    <a:cubicBezTo>
                      <a:pt x="13" y="47"/>
                      <a:pt x="18" y="41"/>
                      <a:pt x="23" y="35"/>
                    </a:cubicBezTo>
                    <a:cubicBezTo>
                      <a:pt x="28" y="30"/>
                      <a:pt x="34" y="25"/>
                      <a:pt x="41" y="20"/>
                    </a:cubicBezTo>
                    <a:cubicBezTo>
                      <a:pt x="32" y="13"/>
                      <a:pt x="32" y="13"/>
                      <a:pt x="32" y="13"/>
                    </a:cubicBezTo>
                    <a:cubicBezTo>
                      <a:pt x="38" y="0"/>
                      <a:pt x="38" y="0"/>
                      <a:pt x="38" y="0"/>
                    </a:cubicBezTo>
                    <a:cubicBezTo>
                      <a:pt x="106" y="12"/>
                      <a:pt x="106" y="12"/>
                      <a:pt x="106" y="12"/>
                    </a:cubicBezTo>
                    <a:cubicBezTo>
                      <a:pt x="105" y="31"/>
                      <a:pt x="105" y="31"/>
                      <a:pt x="105" y="31"/>
                    </a:cubicBezTo>
                    <a:cubicBezTo>
                      <a:pt x="87" y="31"/>
                      <a:pt x="73" y="33"/>
                      <a:pt x="60" y="39"/>
                    </a:cubicBezTo>
                    <a:cubicBezTo>
                      <a:pt x="48" y="44"/>
                      <a:pt x="39" y="52"/>
                      <a:pt x="34" y="63"/>
                    </a:cubicBezTo>
                    <a:cubicBezTo>
                      <a:pt x="30" y="70"/>
                      <a:pt x="29" y="77"/>
                      <a:pt x="31" y="84"/>
                    </a:cubicBezTo>
                    <a:cubicBezTo>
                      <a:pt x="33" y="91"/>
                      <a:pt x="37" y="96"/>
                      <a:pt x="42" y="99"/>
                    </a:cubicBezTo>
                    <a:cubicBezTo>
                      <a:pt x="51" y="102"/>
                      <a:pt x="63" y="96"/>
                      <a:pt x="79" y="78"/>
                    </a:cubicBezTo>
                    <a:cubicBezTo>
                      <a:pt x="81" y="75"/>
                      <a:pt x="83" y="73"/>
                      <a:pt x="84" y="72"/>
                    </a:cubicBezTo>
                    <a:cubicBezTo>
                      <a:pt x="92" y="63"/>
                      <a:pt x="99" y="57"/>
                      <a:pt x="104" y="52"/>
                    </a:cubicBezTo>
                    <a:cubicBezTo>
                      <a:pt x="109" y="47"/>
                      <a:pt x="113" y="43"/>
                      <a:pt x="116" y="42"/>
                    </a:cubicBezTo>
                    <a:cubicBezTo>
                      <a:pt x="123" y="39"/>
                      <a:pt x="130" y="37"/>
                      <a:pt x="137" y="37"/>
                    </a:cubicBezTo>
                    <a:cubicBezTo>
                      <a:pt x="145" y="38"/>
                      <a:pt x="152" y="39"/>
                      <a:pt x="160" y="43"/>
                    </a:cubicBezTo>
                    <a:cubicBezTo>
                      <a:pt x="175" y="50"/>
                      <a:pt x="184" y="61"/>
                      <a:pt x="189" y="75"/>
                    </a:cubicBezTo>
                    <a:cubicBezTo>
                      <a:pt x="194" y="89"/>
                      <a:pt x="193" y="104"/>
                      <a:pt x="186" y="118"/>
                    </a:cubicBezTo>
                    <a:cubicBezTo>
                      <a:pt x="183" y="125"/>
                      <a:pt x="179" y="130"/>
                      <a:pt x="174" y="135"/>
                    </a:cubicBezTo>
                    <a:cubicBezTo>
                      <a:pt x="170" y="139"/>
                      <a:pt x="164" y="143"/>
                      <a:pt x="158"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2" name="Freeform 12"/>
              <p:cNvSpPr>
                <a:spLocks/>
              </p:cNvSpPr>
              <p:nvPr/>
            </p:nvSpPr>
            <p:spPr bwMode="auto">
              <a:xfrm>
                <a:off x="3203765" y="800613"/>
                <a:ext cx="61664" cy="48197"/>
              </a:xfrm>
              <a:custGeom>
                <a:avLst/>
                <a:gdLst>
                  <a:gd name="T0" fmla="*/ 203 w 203"/>
                  <a:gd name="T1" fmla="*/ 34 h 160"/>
                  <a:gd name="T2" fmla="*/ 162 w 203"/>
                  <a:gd name="T3" fmla="*/ 159 h 160"/>
                  <a:gd name="T4" fmla="*/ 105 w 203"/>
                  <a:gd name="T5" fmla="*/ 160 h 160"/>
                  <a:gd name="T6" fmla="*/ 103 w 203"/>
                  <a:gd name="T7" fmla="*/ 143 h 160"/>
                  <a:gd name="T8" fmla="*/ 137 w 203"/>
                  <a:gd name="T9" fmla="*/ 133 h 160"/>
                  <a:gd name="T10" fmla="*/ 153 w 203"/>
                  <a:gd name="T11" fmla="*/ 111 h 160"/>
                  <a:gd name="T12" fmla="*/ 153 w 203"/>
                  <a:gd name="T13" fmla="*/ 109 h 160"/>
                  <a:gd name="T14" fmla="*/ 58 w 203"/>
                  <a:gd name="T15" fmla="*/ 79 h 160"/>
                  <a:gd name="T16" fmla="*/ 32 w 203"/>
                  <a:gd name="T17" fmla="*/ 74 h 160"/>
                  <a:gd name="T18" fmla="*/ 21 w 203"/>
                  <a:gd name="T19" fmla="*/ 87 h 160"/>
                  <a:gd name="T20" fmla="*/ 0 w 203"/>
                  <a:gd name="T21" fmla="*/ 80 h 160"/>
                  <a:gd name="T22" fmla="*/ 25 w 203"/>
                  <a:gd name="T23" fmla="*/ 5 h 160"/>
                  <a:gd name="T24" fmla="*/ 46 w 203"/>
                  <a:gd name="T25" fmla="*/ 11 h 160"/>
                  <a:gd name="T26" fmla="*/ 47 w 203"/>
                  <a:gd name="T27" fmla="*/ 27 h 160"/>
                  <a:gd name="T28" fmla="*/ 71 w 203"/>
                  <a:gd name="T29" fmla="*/ 39 h 160"/>
                  <a:gd name="T30" fmla="*/ 166 w 203"/>
                  <a:gd name="T31" fmla="*/ 69 h 160"/>
                  <a:gd name="T32" fmla="*/ 167 w 203"/>
                  <a:gd name="T33" fmla="*/ 67 h 160"/>
                  <a:gd name="T34" fmla="*/ 167 w 203"/>
                  <a:gd name="T35" fmla="*/ 40 h 160"/>
                  <a:gd name="T36" fmla="*/ 145 w 203"/>
                  <a:gd name="T37" fmla="*/ 12 h 160"/>
                  <a:gd name="T38" fmla="*/ 157 w 203"/>
                  <a:gd name="T39" fmla="*/ 0 h 160"/>
                  <a:gd name="T40" fmla="*/ 203 w 203"/>
                  <a:gd name="T41" fmla="*/ 3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160">
                    <a:moveTo>
                      <a:pt x="203" y="34"/>
                    </a:moveTo>
                    <a:cubicBezTo>
                      <a:pt x="162" y="159"/>
                      <a:pt x="162" y="159"/>
                      <a:pt x="162" y="159"/>
                    </a:cubicBezTo>
                    <a:cubicBezTo>
                      <a:pt x="105" y="160"/>
                      <a:pt x="105" y="160"/>
                      <a:pt x="105" y="160"/>
                    </a:cubicBezTo>
                    <a:cubicBezTo>
                      <a:pt x="103" y="143"/>
                      <a:pt x="103" y="143"/>
                      <a:pt x="103" y="143"/>
                    </a:cubicBezTo>
                    <a:cubicBezTo>
                      <a:pt x="118" y="141"/>
                      <a:pt x="129" y="138"/>
                      <a:pt x="137" y="133"/>
                    </a:cubicBezTo>
                    <a:cubicBezTo>
                      <a:pt x="144" y="128"/>
                      <a:pt x="149" y="121"/>
                      <a:pt x="153" y="111"/>
                    </a:cubicBezTo>
                    <a:cubicBezTo>
                      <a:pt x="153" y="109"/>
                      <a:pt x="153" y="109"/>
                      <a:pt x="153" y="109"/>
                    </a:cubicBezTo>
                    <a:cubicBezTo>
                      <a:pt x="58" y="79"/>
                      <a:pt x="58" y="79"/>
                      <a:pt x="58" y="79"/>
                    </a:cubicBezTo>
                    <a:cubicBezTo>
                      <a:pt x="45" y="74"/>
                      <a:pt x="36" y="73"/>
                      <a:pt x="32" y="74"/>
                    </a:cubicBezTo>
                    <a:cubicBezTo>
                      <a:pt x="27" y="76"/>
                      <a:pt x="24" y="80"/>
                      <a:pt x="21" y="87"/>
                    </a:cubicBezTo>
                    <a:cubicBezTo>
                      <a:pt x="0" y="80"/>
                      <a:pt x="0" y="80"/>
                      <a:pt x="0" y="80"/>
                    </a:cubicBezTo>
                    <a:cubicBezTo>
                      <a:pt x="25" y="5"/>
                      <a:pt x="25" y="5"/>
                      <a:pt x="25" y="5"/>
                    </a:cubicBezTo>
                    <a:cubicBezTo>
                      <a:pt x="46" y="11"/>
                      <a:pt x="46" y="11"/>
                      <a:pt x="46" y="11"/>
                    </a:cubicBezTo>
                    <a:cubicBezTo>
                      <a:pt x="44" y="18"/>
                      <a:pt x="44" y="24"/>
                      <a:pt x="47" y="27"/>
                    </a:cubicBezTo>
                    <a:cubicBezTo>
                      <a:pt x="50" y="31"/>
                      <a:pt x="58" y="35"/>
                      <a:pt x="71" y="39"/>
                    </a:cubicBezTo>
                    <a:cubicBezTo>
                      <a:pt x="166" y="69"/>
                      <a:pt x="166" y="69"/>
                      <a:pt x="166" y="69"/>
                    </a:cubicBezTo>
                    <a:cubicBezTo>
                      <a:pt x="167" y="67"/>
                      <a:pt x="167" y="67"/>
                      <a:pt x="167" y="67"/>
                    </a:cubicBezTo>
                    <a:cubicBezTo>
                      <a:pt x="170" y="57"/>
                      <a:pt x="170" y="48"/>
                      <a:pt x="167" y="40"/>
                    </a:cubicBezTo>
                    <a:cubicBezTo>
                      <a:pt x="164" y="31"/>
                      <a:pt x="157" y="22"/>
                      <a:pt x="145" y="12"/>
                    </a:cubicBezTo>
                    <a:cubicBezTo>
                      <a:pt x="157" y="0"/>
                      <a:pt x="157" y="0"/>
                      <a:pt x="157" y="0"/>
                    </a:cubicBezTo>
                    <a:lnTo>
                      <a:pt x="203"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3" name="Freeform 13"/>
              <p:cNvSpPr>
                <a:spLocks noEditPoints="1"/>
              </p:cNvSpPr>
              <p:nvPr/>
            </p:nvSpPr>
            <p:spPr bwMode="auto">
              <a:xfrm>
                <a:off x="3191716" y="836052"/>
                <a:ext cx="59537" cy="53158"/>
              </a:xfrm>
              <a:custGeom>
                <a:avLst/>
                <a:gdLst>
                  <a:gd name="T0" fmla="*/ 100 w 195"/>
                  <a:gd name="T1" fmla="*/ 111 h 175"/>
                  <a:gd name="T2" fmla="*/ 105 w 195"/>
                  <a:gd name="T3" fmla="*/ 79 h 175"/>
                  <a:gd name="T4" fmla="*/ 153 w 195"/>
                  <a:gd name="T5" fmla="*/ 106 h 175"/>
                  <a:gd name="T6" fmla="*/ 100 w 195"/>
                  <a:gd name="T7" fmla="*/ 111 h 175"/>
                  <a:gd name="T8" fmla="*/ 80 w 195"/>
                  <a:gd name="T9" fmla="*/ 36 h 175"/>
                  <a:gd name="T10" fmla="*/ 77 w 195"/>
                  <a:gd name="T11" fmla="*/ 34 h 175"/>
                  <a:gd name="T12" fmla="*/ 55 w 195"/>
                  <a:gd name="T13" fmla="*/ 4 h 175"/>
                  <a:gd name="T14" fmla="*/ 33 w 195"/>
                  <a:gd name="T15" fmla="*/ 0 h 175"/>
                  <a:gd name="T16" fmla="*/ 21 w 195"/>
                  <a:gd name="T17" fmla="*/ 65 h 175"/>
                  <a:gd name="T18" fmla="*/ 42 w 195"/>
                  <a:gd name="T19" fmla="*/ 69 h 175"/>
                  <a:gd name="T20" fmla="*/ 47 w 195"/>
                  <a:gd name="T21" fmla="*/ 56 h 175"/>
                  <a:gd name="T22" fmla="*/ 58 w 195"/>
                  <a:gd name="T23" fmla="*/ 54 h 175"/>
                  <a:gd name="T24" fmla="*/ 60 w 195"/>
                  <a:gd name="T25" fmla="*/ 55 h 175"/>
                  <a:gd name="T26" fmla="*/ 63 w 195"/>
                  <a:gd name="T27" fmla="*/ 56 h 175"/>
                  <a:gd name="T28" fmla="*/ 86 w 195"/>
                  <a:gd name="T29" fmla="*/ 67 h 175"/>
                  <a:gd name="T30" fmla="*/ 76 w 195"/>
                  <a:gd name="T31" fmla="*/ 115 h 175"/>
                  <a:gd name="T32" fmla="*/ 51 w 195"/>
                  <a:gd name="T33" fmla="*/ 118 h 175"/>
                  <a:gd name="T34" fmla="*/ 47 w 195"/>
                  <a:gd name="T35" fmla="*/ 119 h 175"/>
                  <a:gd name="T36" fmla="*/ 43 w 195"/>
                  <a:gd name="T37" fmla="*/ 118 h 175"/>
                  <a:gd name="T38" fmla="*/ 36 w 195"/>
                  <a:gd name="T39" fmla="*/ 113 h 175"/>
                  <a:gd name="T40" fmla="*/ 36 w 195"/>
                  <a:gd name="T41" fmla="*/ 101 h 175"/>
                  <a:gd name="T42" fmla="*/ 36 w 195"/>
                  <a:gd name="T43" fmla="*/ 99 h 175"/>
                  <a:gd name="T44" fmla="*/ 15 w 195"/>
                  <a:gd name="T45" fmla="*/ 95 h 175"/>
                  <a:gd name="T46" fmla="*/ 0 w 195"/>
                  <a:gd name="T47" fmla="*/ 171 h 175"/>
                  <a:gd name="T48" fmla="*/ 22 w 195"/>
                  <a:gd name="T49" fmla="*/ 175 h 175"/>
                  <a:gd name="T50" fmla="*/ 49 w 195"/>
                  <a:gd name="T51" fmla="*/ 159 h 175"/>
                  <a:gd name="T52" fmla="*/ 50 w 195"/>
                  <a:gd name="T53" fmla="*/ 159 h 175"/>
                  <a:gd name="T54" fmla="*/ 188 w 195"/>
                  <a:gd name="T55" fmla="*/ 139 h 175"/>
                  <a:gd name="T56" fmla="*/ 195 w 195"/>
                  <a:gd name="T57" fmla="*/ 103 h 175"/>
                  <a:gd name="T58" fmla="*/ 80 w 195"/>
                  <a:gd name="T59" fmla="*/ 3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75">
                    <a:moveTo>
                      <a:pt x="100" y="111"/>
                    </a:moveTo>
                    <a:cubicBezTo>
                      <a:pt x="105" y="79"/>
                      <a:pt x="105" y="79"/>
                      <a:pt x="105" y="79"/>
                    </a:cubicBezTo>
                    <a:cubicBezTo>
                      <a:pt x="153" y="106"/>
                      <a:pt x="153" y="106"/>
                      <a:pt x="153" y="106"/>
                    </a:cubicBezTo>
                    <a:lnTo>
                      <a:pt x="100" y="111"/>
                    </a:lnTo>
                    <a:close/>
                    <a:moveTo>
                      <a:pt x="80" y="36"/>
                    </a:moveTo>
                    <a:cubicBezTo>
                      <a:pt x="79" y="36"/>
                      <a:pt x="78" y="35"/>
                      <a:pt x="77" y="34"/>
                    </a:cubicBezTo>
                    <a:cubicBezTo>
                      <a:pt x="62" y="25"/>
                      <a:pt x="54" y="15"/>
                      <a:pt x="55" y="4"/>
                    </a:cubicBezTo>
                    <a:cubicBezTo>
                      <a:pt x="33" y="0"/>
                      <a:pt x="33" y="0"/>
                      <a:pt x="33" y="0"/>
                    </a:cubicBezTo>
                    <a:cubicBezTo>
                      <a:pt x="21" y="65"/>
                      <a:pt x="21" y="65"/>
                      <a:pt x="21" y="65"/>
                    </a:cubicBezTo>
                    <a:cubicBezTo>
                      <a:pt x="42" y="69"/>
                      <a:pt x="42" y="69"/>
                      <a:pt x="42" y="69"/>
                    </a:cubicBezTo>
                    <a:cubicBezTo>
                      <a:pt x="43" y="62"/>
                      <a:pt x="45" y="58"/>
                      <a:pt x="47" y="56"/>
                    </a:cubicBezTo>
                    <a:cubicBezTo>
                      <a:pt x="50" y="54"/>
                      <a:pt x="53" y="53"/>
                      <a:pt x="58" y="54"/>
                    </a:cubicBezTo>
                    <a:cubicBezTo>
                      <a:pt x="58" y="54"/>
                      <a:pt x="59" y="54"/>
                      <a:pt x="60" y="55"/>
                    </a:cubicBezTo>
                    <a:cubicBezTo>
                      <a:pt x="61" y="55"/>
                      <a:pt x="62" y="55"/>
                      <a:pt x="63" y="56"/>
                    </a:cubicBezTo>
                    <a:cubicBezTo>
                      <a:pt x="86" y="67"/>
                      <a:pt x="86" y="67"/>
                      <a:pt x="86" y="67"/>
                    </a:cubicBezTo>
                    <a:cubicBezTo>
                      <a:pt x="76" y="115"/>
                      <a:pt x="76" y="115"/>
                      <a:pt x="76" y="115"/>
                    </a:cubicBezTo>
                    <a:cubicBezTo>
                      <a:pt x="51" y="118"/>
                      <a:pt x="51" y="118"/>
                      <a:pt x="51" y="118"/>
                    </a:cubicBezTo>
                    <a:cubicBezTo>
                      <a:pt x="49" y="119"/>
                      <a:pt x="48" y="119"/>
                      <a:pt x="47" y="119"/>
                    </a:cubicBezTo>
                    <a:cubicBezTo>
                      <a:pt x="46" y="118"/>
                      <a:pt x="44" y="118"/>
                      <a:pt x="43" y="118"/>
                    </a:cubicBezTo>
                    <a:cubicBezTo>
                      <a:pt x="39" y="118"/>
                      <a:pt x="37" y="116"/>
                      <a:pt x="36" y="113"/>
                    </a:cubicBezTo>
                    <a:cubicBezTo>
                      <a:pt x="35" y="111"/>
                      <a:pt x="34" y="107"/>
                      <a:pt x="36" y="101"/>
                    </a:cubicBezTo>
                    <a:cubicBezTo>
                      <a:pt x="36" y="99"/>
                      <a:pt x="36" y="99"/>
                      <a:pt x="36" y="99"/>
                    </a:cubicBezTo>
                    <a:cubicBezTo>
                      <a:pt x="15" y="95"/>
                      <a:pt x="15" y="95"/>
                      <a:pt x="15" y="95"/>
                    </a:cubicBezTo>
                    <a:cubicBezTo>
                      <a:pt x="0" y="171"/>
                      <a:pt x="0" y="171"/>
                      <a:pt x="0" y="171"/>
                    </a:cubicBezTo>
                    <a:cubicBezTo>
                      <a:pt x="22" y="175"/>
                      <a:pt x="22" y="175"/>
                      <a:pt x="22" y="175"/>
                    </a:cubicBezTo>
                    <a:cubicBezTo>
                      <a:pt x="25" y="167"/>
                      <a:pt x="34" y="161"/>
                      <a:pt x="49" y="159"/>
                    </a:cubicBezTo>
                    <a:cubicBezTo>
                      <a:pt x="50" y="159"/>
                      <a:pt x="50" y="159"/>
                      <a:pt x="50" y="159"/>
                    </a:cubicBezTo>
                    <a:cubicBezTo>
                      <a:pt x="188" y="139"/>
                      <a:pt x="188" y="139"/>
                      <a:pt x="188" y="139"/>
                    </a:cubicBezTo>
                    <a:cubicBezTo>
                      <a:pt x="195" y="103"/>
                      <a:pt x="195" y="103"/>
                      <a:pt x="195" y="103"/>
                    </a:cubicBezTo>
                    <a:lnTo>
                      <a:pt x="8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4" name="Freeform 14"/>
              <p:cNvSpPr>
                <a:spLocks/>
              </p:cNvSpPr>
              <p:nvPr/>
            </p:nvSpPr>
            <p:spPr bwMode="auto">
              <a:xfrm>
                <a:off x="3191007" y="887084"/>
                <a:ext cx="55993" cy="51032"/>
              </a:xfrm>
              <a:custGeom>
                <a:avLst/>
                <a:gdLst>
                  <a:gd name="T0" fmla="*/ 183 w 183"/>
                  <a:gd name="T1" fmla="*/ 20 h 167"/>
                  <a:gd name="T2" fmla="*/ 177 w 183"/>
                  <a:gd name="T3" fmla="*/ 152 h 167"/>
                  <a:gd name="T4" fmla="*/ 121 w 183"/>
                  <a:gd name="T5" fmla="*/ 167 h 167"/>
                  <a:gd name="T6" fmla="*/ 115 w 183"/>
                  <a:gd name="T7" fmla="*/ 152 h 167"/>
                  <a:gd name="T8" fmla="*/ 145 w 183"/>
                  <a:gd name="T9" fmla="*/ 134 h 167"/>
                  <a:gd name="T10" fmla="*/ 155 w 183"/>
                  <a:gd name="T11" fmla="*/ 108 h 167"/>
                  <a:gd name="T12" fmla="*/ 155 w 183"/>
                  <a:gd name="T13" fmla="*/ 105 h 167"/>
                  <a:gd name="T14" fmla="*/ 55 w 183"/>
                  <a:gd name="T15" fmla="*/ 101 h 167"/>
                  <a:gd name="T16" fmla="*/ 28 w 183"/>
                  <a:gd name="T17" fmla="*/ 104 h 167"/>
                  <a:gd name="T18" fmla="*/ 22 w 183"/>
                  <a:gd name="T19" fmla="*/ 119 h 167"/>
                  <a:gd name="T20" fmla="*/ 0 w 183"/>
                  <a:gd name="T21" fmla="*/ 117 h 167"/>
                  <a:gd name="T22" fmla="*/ 3 w 183"/>
                  <a:gd name="T23" fmla="*/ 38 h 167"/>
                  <a:gd name="T24" fmla="*/ 25 w 183"/>
                  <a:gd name="T25" fmla="*/ 39 h 167"/>
                  <a:gd name="T26" fmla="*/ 31 w 183"/>
                  <a:gd name="T27" fmla="*/ 54 h 167"/>
                  <a:gd name="T28" fmla="*/ 57 w 183"/>
                  <a:gd name="T29" fmla="*/ 60 h 167"/>
                  <a:gd name="T30" fmla="*/ 156 w 183"/>
                  <a:gd name="T31" fmla="*/ 64 h 167"/>
                  <a:gd name="T32" fmla="*/ 157 w 183"/>
                  <a:gd name="T33" fmla="*/ 62 h 167"/>
                  <a:gd name="T34" fmla="*/ 150 w 183"/>
                  <a:gd name="T35" fmla="*/ 35 h 167"/>
                  <a:gd name="T36" fmla="*/ 122 w 183"/>
                  <a:gd name="T37" fmla="*/ 14 h 167"/>
                  <a:gd name="T38" fmla="*/ 129 w 183"/>
                  <a:gd name="T39" fmla="*/ 0 h 167"/>
                  <a:gd name="T40" fmla="*/ 183 w 183"/>
                  <a:gd name="T41" fmla="*/ 2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3" h="167">
                    <a:moveTo>
                      <a:pt x="183" y="20"/>
                    </a:moveTo>
                    <a:cubicBezTo>
                      <a:pt x="177" y="152"/>
                      <a:pt x="177" y="152"/>
                      <a:pt x="177" y="152"/>
                    </a:cubicBezTo>
                    <a:cubicBezTo>
                      <a:pt x="121" y="167"/>
                      <a:pt x="121" y="167"/>
                      <a:pt x="121" y="167"/>
                    </a:cubicBezTo>
                    <a:cubicBezTo>
                      <a:pt x="115" y="152"/>
                      <a:pt x="115" y="152"/>
                      <a:pt x="115" y="152"/>
                    </a:cubicBezTo>
                    <a:cubicBezTo>
                      <a:pt x="129" y="146"/>
                      <a:pt x="139" y="140"/>
                      <a:pt x="145" y="134"/>
                    </a:cubicBezTo>
                    <a:cubicBezTo>
                      <a:pt x="151" y="127"/>
                      <a:pt x="154" y="118"/>
                      <a:pt x="155" y="108"/>
                    </a:cubicBezTo>
                    <a:cubicBezTo>
                      <a:pt x="155" y="105"/>
                      <a:pt x="155" y="105"/>
                      <a:pt x="155" y="105"/>
                    </a:cubicBezTo>
                    <a:cubicBezTo>
                      <a:pt x="55" y="101"/>
                      <a:pt x="55" y="101"/>
                      <a:pt x="55" y="101"/>
                    </a:cubicBezTo>
                    <a:cubicBezTo>
                      <a:pt x="41" y="100"/>
                      <a:pt x="32" y="101"/>
                      <a:pt x="28" y="104"/>
                    </a:cubicBezTo>
                    <a:cubicBezTo>
                      <a:pt x="24" y="106"/>
                      <a:pt x="22" y="111"/>
                      <a:pt x="22" y="119"/>
                    </a:cubicBezTo>
                    <a:cubicBezTo>
                      <a:pt x="0" y="117"/>
                      <a:pt x="0" y="117"/>
                      <a:pt x="0" y="117"/>
                    </a:cubicBezTo>
                    <a:cubicBezTo>
                      <a:pt x="3" y="38"/>
                      <a:pt x="3" y="38"/>
                      <a:pt x="3" y="38"/>
                    </a:cubicBezTo>
                    <a:cubicBezTo>
                      <a:pt x="25" y="39"/>
                      <a:pt x="25" y="39"/>
                      <a:pt x="25" y="39"/>
                    </a:cubicBezTo>
                    <a:cubicBezTo>
                      <a:pt x="25" y="47"/>
                      <a:pt x="27" y="52"/>
                      <a:pt x="31" y="54"/>
                    </a:cubicBezTo>
                    <a:cubicBezTo>
                      <a:pt x="34" y="57"/>
                      <a:pt x="43" y="59"/>
                      <a:pt x="57" y="60"/>
                    </a:cubicBezTo>
                    <a:cubicBezTo>
                      <a:pt x="156" y="64"/>
                      <a:pt x="156" y="64"/>
                      <a:pt x="156" y="64"/>
                    </a:cubicBezTo>
                    <a:cubicBezTo>
                      <a:pt x="157" y="62"/>
                      <a:pt x="157" y="62"/>
                      <a:pt x="157" y="62"/>
                    </a:cubicBezTo>
                    <a:cubicBezTo>
                      <a:pt x="157" y="51"/>
                      <a:pt x="155" y="42"/>
                      <a:pt x="150" y="35"/>
                    </a:cubicBezTo>
                    <a:cubicBezTo>
                      <a:pt x="144" y="28"/>
                      <a:pt x="135" y="21"/>
                      <a:pt x="122" y="14"/>
                    </a:cubicBezTo>
                    <a:cubicBezTo>
                      <a:pt x="129" y="0"/>
                      <a:pt x="129" y="0"/>
                      <a:pt x="129" y="0"/>
                    </a:cubicBezTo>
                    <a:lnTo>
                      <a:pt x="18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5" name="Freeform 15"/>
              <p:cNvSpPr>
                <a:spLocks/>
              </p:cNvSpPr>
              <p:nvPr/>
            </p:nvSpPr>
            <p:spPr bwMode="auto">
              <a:xfrm>
                <a:off x="3191716" y="938825"/>
                <a:ext cx="58829" cy="52450"/>
              </a:xfrm>
              <a:custGeom>
                <a:avLst/>
                <a:gdLst>
                  <a:gd name="T0" fmla="*/ 177 w 193"/>
                  <a:gd name="T1" fmla="*/ 0 h 172"/>
                  <a:gd name="T2" fmla="*/ 193 w 193"/>
                  <a:gd name="T3" fmla="*/ 131 h 172"/>
                  <a:gd name="T4" fmla="*/ 143 w 193"/>
                  <a:gd name="T5" fmla="*/ 158 h 172"/>
                  <a:gd name="T6" fmla="*/ 132 w 193"/>
                  <a:gd name="T7" fmla="*/ 145 h 172"/>
                  <a:gd name="T8" fmla="*/ 159 w 193"/>
                  <a:gd name="T9" fmla="*/ 114 h 172"/>
                  <a:gd name="T10" fmla="*/ 166 w 193"/>
                  <a:gd name="T11" fmla="*/ 80 h 172"/>
                  <a:gd name="T12" fmla="*/ 160 w 193"/>
                  <a:gd name="T13" fmla="*/ 66 h 172"/>
                  <a:gd name="T14" fmla="*/ 141 w 193"/>
                  <a:gd name="T15" fmla="*/ 65 h 172"/>
                  <a:gd name="T16" fmla="*/ 115 w 193"/>
                  <a:gd name="T17" fmla="*/ 68 h 172"/>
                  <a:gd name="T18" fmla="*/ 116 w 193"/>
                  <a:gd name="T19" fmla="*/ 75 h 172"/>
                  <a:gd name="T20" fmla="*/ 124 w 193"/>
                  <a:gd name="T21" fmla="*/ 91 h 172"/>
                  <a:gd name="T22" fmla="*/ 147 w 193"/>
                  <a:gd name="T23" fmla="*/ 93 h 172"/>
                  <a:gd name="T24" fmla="*/ 149 w 193"/>
                  <a:gd name="T25" fmla="*/ 110 h 172"/>
                  <a:gd name="T26" fmla="*/ 69 w 193"/>
                  <a:gd name="T27" fmla="*/ 120 h 172"/>
                  <a:gd name="T28" fmla="*/ 67 w 193"/>
                  <a:gd name="T29" fmla="*/ 103 h 172"/>
                  <a:gd name="T30" fmla="*/ 89 w 193"/>
                  <a:gd name="T31" fmla="*/ 93 h 172"/>
                  <a:gd name="T32" fmla="*/ 94 w 193"/>
                  <a:gd name="T33" fmla="*/ 78 h 172"/>
                  <a:gd name="T34" fmla="*/ 93 w 193"/>
                  <a:gd name="T35" fmla="*/ 70 h 172"/>
                  <a:gd name="T36" fmla="*/ 51 w 193"/>
                  <a:gd name="T37" fmla="*/ 75 h 172"/>
                  <a:gd name="T38" fmla="*/ 34 w 193"/>
                  <a:gd name="T39" fmla="*/ 81 h 172"/>
                  <a:gd name="T40" fmla="*/ 31 w 193"/>
                  <a:gd name="T41" fmla="*/ 96 h 172"/>
                  <a:gd name="T42" fmla="*/ 48 w 193"/>
                  <a:gd name="T43" fmla="*/ 130 h 172"/>
                  <a:gd name="T44" fmla="*/ 88 w 193"/>
                  <a:gd name="T45" fmla="*/ 155 h 172"/>
                  <a:gd name="T46" fmla="*/ 80 w 193"/>
                  <a:gd name="T47" fmla="*/ 172 h 172"/>
                  <a:gd name="T48" fmla="*/ 17 w 193"/>
                  <a:gd name="T49" fmla="*/ 155 h 172"/>
                  <a:gd name="T50" fmla="*/ 0 w 193"/>
                  <a:gd name="T51" fmla="*/ 21 h 172"/>
                  <a:gd name="T52" fmla="*/ 22 w 193"/>
                  <a:gd name="T53" fmla="*/ 19 h 172"/>
                  <a:gd name="T54" fmla="*/ 30 w 193"/>
                  <a:gd name="T55" fmla="*/ 32 h 172"/>
                  <a:gd name="T56" fmla="*/ 57 w 193"/>
                  <a:gd name="T57" fmla="*/ 33 h 172"/>
                  <a:gd name="T58" fmla="*/ 125 w 193"/>
                  <a:gd name="T59" fmla="*/ 25 h 172"/>
                  <a:gd name="T60" fmla="*/ 152 w 193"/>
                  <a:gd name="T61" fmla="*/ 18 h 172"/>
                  <a:gd name="T62" fmla="*/ 156 w 193"/>
                  <a:gd name="T63" fmla="*/ 3 h 172"/>
                  <a:gd name="T64" fmla="*/ 177 w 193"/>
                  <a:gd name="T65"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72">
                    <a:moveTo>
                      <a:pt x="177" y="0"/>
                    </a:moveTo>
                    <a:cubicBezTo>
                      <a:pt x="193" y="131"/>
                      <a:pt x="193" y="131"/>
                      <a:pt x="193" y="131"/>
                    </a:cubicBezTo>
                    <a:cubicBezTo>
                      <a:pt x="143" y="158"/>
                      <a:pt x="143" y="158"/>
                      <a:pt x="143" y="158"/>
                    </a:cubicBezTo>
                    <a:cubicBezTo>
                      <a:pt x="132" y="145"/>
                      <a:pt x="132" y="145"/>
                      <a:pt x="132" y="145"/>
                    </a:cubicBezTo>
                    <a:cubicBezTo>
                      <a:pt x="145" y="135"/>
                      <a:pt x="154" y="125"/>
                      <a:pt x="159" y="114"/>
                    </a:cubicBezTo>
                    <a:cubicBezTo>
                      <a:pt x="165" y="103"/>
                      <a:pt x="167" y="91"/>
                      <a:pt x="166" y="80"/>
                    </a:cubicBezTo>
                    <a:cubicBezTo>
                      <a:pt x="165" y="73"/>
                      <a:pt x="163" y="68"/>
                      <a:pt x="160" y="66"/>
                    </a:cubicBezTo>
                    <a:cubicBezTo>
                      <a:pt x="157" y="64"/>
                      <a:pt x="150" y="63"/>
                      <a:pt x="141" y="65"/>
                    </a:cubicBezTo>
                    <a:cubicBezTo>
                      <a:pt x="115" y="68"/>
                      <a:pt x="115" y="68"/>
                      <a:pt x="115" y="68"/>
                    </a:cubicBezTo>
                    <a:cubicBezTo>
                      <a:pt x="116" y="75"/>
                      <a:pt x="116" y="75"/>
                      <a:pt x="116" y="75"/>
                    </a:cubicBezTo>
                    <a:cubicBezTo>
                      <a:pt x="117" y="83"/>
                      <a:pt x="120" y="89"/>
                      <a:pt x="124" y="91"/>
                    </a:cubicBezTo>
                    <a:cubicBezTo>
                      <a:pt x="128" y="93"/>
                      <a:pt x="135" y="94"/>
                      <a:pt x="147" y="93"/>
                    </a:cubicBezTo>
                    <a:cubicBezTo>
                      <a:pt x="149" y="110"/>
                      <a:pt x="149" y="110"/>
                      <a:pt x="149" y="110"/>
                    </a:cubicBezTo>
                    <a:cubicBezTo>
                      <a:pt x="69" y="120"/>
                      <a:pt x="69" y="120"/>
                      <a:pt x="69" y="120"/>
                    </a:cubicBezTo>
                    <a:cubicBezTo>
                      <a:pt x="67" y="103"/>
                      <a:pt x="67" y="103"/>
                      <a:pt x="67" y="103"/>
                    </a:cubicBezTo>
                    <a:cubicBezTo>
                      <a:pt x="77" y="101"/>
                      <a:pt x="84" y="97"/>
                      <a:pt x="89" y="93"/>
                    </a:cubicBezTo>
                    <a:cubicBezTo>
                      <a:pt x="93" y="90"/>
                      <a:pt x="94" y="84"/>
                      <a:pt x="94" y="78"/>
                    </a:cubicBezTo>
                    <a:cubicBezTo>
                      <a:pt x="93" y="70"/>
                      <a:pt x="93" y="70"/>
                      <a:pt x="93" y="70"/>
                    </a:cubicBezTo>
                    <a:cubicBezTo>
                      <a:pt x="51" y="75"/>
                      <a:pt x="51" y="75"/>
                      <a:pt x="51" y="75"/>
                    </a:cubicBezTo>
                    <a:cubicBezTo>
                      <a:pt x="42" y="76"/>
                      <a:pt x="36" y="79"/>
                      <a:pt x="34" y="81"/>
                    </a:cubicBezTo>
                    <a:cubicBezTo>
                      <a:pt x="31" y="84"/>
                      <a:pt x="30" y="89"/>
                      <a:pt x="31" y="96"/>
                    </a:cubicBezTo>
                    <a:cubicBezTo>
                      <a:pt x="33" y="108"/>
                      <a:pt x="38" y="119"/>
                      <a:pt x="48" y="130"/>
                    </a:cubicBezTo>
                    <a:cubicBezTo>
                      <a:pt x="58" y="140"/>
                      <a:pt x="72" y="149"/>
                      <a:pt x="88" y="155"/>
                    </a:cubicBezTo>
                    <a:cubicBezTo>
                      <a:pt x="80" y="172"/>
                      <a:pt x="80" y="172"/>
                      <a:pt x="80" y="172"/>
                    </a:cubicBezTo>
                    <a:cubicBezTo>
                      <a:pt x="17" y="155"/>
                      <a:pt x="17" y="155"/>
                      <a:pt x="17" y="155"/>
                    </a:cubicBezTo>
                    <a:cubicBezTo>
                      <a:pt x="0" y="21"/>
                      <a:pt x="0" y="21"/>
                      <a:pt x="0" y="21"/>
                    </a:cubicBezTo>
                    <a:cubicBezTo>
                      <a:pt x="22" y="19"/>
                      <a:pt x="22" y="19"/>
                      <a:pt x="22" y="19"/>
                    </a:cubicBezTo>
                    <a:cubicBezTo>
                      <a:pt x="23" y="26"/>
                      <a:pt x="26" y="30"/>
                      <a:pt x="30" y="32"/>
                    </a:cubicBezTo>
                    <a:cubicBezTo>
                      <a:pt x="34" y="34"/>
                      <a:pt x="43" y="34"/>
                      <a:pt x="57" y="33"/>
                    </a:cubicBezTo>
                    <a:cubicBezTo>
                      <a:pt x="125" y="25"/>
                      <a:pt x="125" y="25"/>
                      <a:pt x="125" y="25"/>
                    </a:cubicBezTo>
                    <a:cubicBezTo>
                      <a:pt x="140" y="23"/>
                      <a:pt x="148" y="21"/>
                      <a:pt x="152" y="18"/>
                    </a:cubicBezTo>
                    <a:cubicBezTo>
                      <a:pt x="155" y="15"/>
                      <a:pt x="156" y="10"/>
                      <a:pt x="156" y="3"/>
                    </a:cubicBezTo>
                    <a:lnTo>
                      <a:pt x="1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6" name="Freeform 16"/>
              <p:cNvSpPr>
                <a:spLocks/>
              </p:cNvSpPr>
              <p:nvPr/>
            </p:nvSpPr>
            <p:spPr bwMode="auto">
              <a:xfrm>
                <a:off x="3207309" y="1010411"/>
                <a:ext cx="61664" cy="55993"/>
              </a:xfrm>
              <a:custGeom>
                <a:avLst/>
                <a:gdLst>
                  <a:gd name="T0" fmla="*/ 190 w 203"/>
                  <a:gd name="T1" fmla="*/ 90 h 183"/>
                  <a:gd name="T2" fmla="*/ 198 w 203"/>
                  <a:gd name="T3" fmla="*/ 90 h 183"/>
                  <a:gd name="T4" fmla="*/ 203 w 203"/>
                  <a:gd name="T5" fmla="*/ 104 h 183"/>
                  <a:gd name="T6" fmla="*/ 152 w 203"/>
                  <a:gd name="T7" fmla="*/ 140 h 183"/>
                  <a:gd name="T8" fmla="*/ 138 w 203"/>
                  <a:gd name="T9" fmla="*/ 125 h 183"/>
                  <a:gd name="T10" fmla="*/ 162 w 203"/>
                  <a:gd name="T11" fmla="*/ 91 h 183"/>
                  <a:gd name="T12" fmla="*/ 163 w 203"/>
                  <a:gd name="T13" fmla="*/ 63 h 183"/>
                  <a:gd name="T14" fmla="*/ 136 w 203"/>
                  <a:gd name="T15" fmla="*/ 42 h 183"/>
                  <a:gd name="T16" fmla="*/ 85 w 203"/>
                  <a:gd name="T17" fmla="*/ 51 h 183"/>
                  <a:gd name="T18" fmla="*/ 42 w 203"/>
                  <a:gd name="T19" fmla="*/ 78 h 183"/>
                  <a:gd name="T20" fmla="*/ 36 w 203"/>
                  <a:gd name="T21" fmla="*/ 111 h 183"/>
                  <a:gd name="T22" fmla="*/ 53 w 203"/>
                  <a:gd name="T23" fmla="*/ 130 h 183"/>
                  <a:gd name="T24" fmla="*/ 77 w 203"/>
                  <a:gd name="T25" fmla="*/ 130 h 183"/>
                  <a:gd name="T26" fmla="*/ 88 w 203"/>
                  <a:gd name="T27" fmla="*/ 121 h 183"/>
                  <a:gd name="T28" fmla="*/ 87 w 203"/>
                  <a:gd name="T29" fmla="*/ 105 h 183"/>
                  <a:gd name="T30" fmla="*/ 107 w 203"/>
                  <a:gd name="T31" fmla="*/ 97 h 183"/>
                  <a:gd name="T32" fmla="*/ 133 w 203"/>
                  <a:gd name="T33" fmla="*/ 166 h 183"/>
                  <a:gd name="T34" fmla="*/ 114 w 203"/>
                  <a:gd name="T35" fmla="*/ 174 h 183"/>
                  <a:gd name="T36" fmla="*/ 102 w 203"/>
                  <a:gd name="T37" fmla="*/ 163 h 183"/>
                  <a:gd name="T38" fmla="*/ 82 w 203"/>
                  <a:gd name="T39" fmla="*/ 167 h 183"/>
                  <a:gd name="T40" fmla="*/ 38 w 203"/>
                  <a:gd name="T41" fmla="*/ 183 h 183"/>
                  <a:gd name="T42" fmla="*/ 29 w 203"/>
                  <a:gd name="T43" fmla="*/ 162 h 183"/>
                  <a:gd name="T44" fmla="*/ 41 w 203"/>
                  <a:gd name="T45" fmla="*/ 150 h 183"/>
                  <a:gd name="T46" fmla="*/ 21 w 203"/>
                  <a:gd name="T47" fmla="*/ 134 h 183"/>
                  <a:gd name="T48" fmla="*/ 8 w 203"/>
                  <a:gd name="T49" fmla="*/ 112 h 183"/>
                  <a:gd name="T50" fmla="*/ 13 w 203"/>
                  <a:gd name="T51" fmla="*/ 54 h 183"/>
                  <a:gd name="T52" fmla="*/ 70 w 203"/>
                  <a:gd name="T53" fmla="*/ 11 h 183"/>
                  <a:gd name="T54" fmla="*/ 140 w 203"/>
                  <a:gd name="T55" fmla="*/ 8 h 183"/>
                  <a:gd name="T56" fmla="*/ 186 w 203"/>
                  <a:gd name="T57" fmla="*/ 53 h 183"/>
                  <a:gd name="T58" fmla="*/ 190 w 203"/>
                  <a:gd name="T59" fmla="*/ 70 h 183"/>
                  <a:gd name="T60" fmla="*/ 190 w 203"/>
                  <a:gd name="T61" fmla="*/ 9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3" h="183">
                    <a:moveTo>
                      <a:pt x="190" y="90"/>
                    </a:moveTo>
                    <a:cubicBezTo>
                      <a:pt x="198" y="90"/>
                      <a:pt x="198" y="90"/>
                      <a:pt x="198" y="90"/>
                    </a:cubicBezTo>
                    <a:cubicBezTo>
                      <a:pt x="203" y="104"/>
                      <a:pt x="203" y="104"/>
                      <a:pt x="203" y="104"/>
                    </a:cubicBezTo>
                    <a:cubicBezTo>
                      <a:pt x="152" y="140"/>
                      <a:pt x="152" y="140"/>
                      <a:pt x="152" y="140"/>
                    </a:cubicBezTo>
                    <a:cubicBezTo>
                      <a:pt x="138" y="125"/>
                      <a:pt x="138" y="125"/>
                      <a:pt x="138" y="125"/>
                    </a:cubicBezTo>
                    <a:cubicBezTo>
                      <a:pt x="150" y="112"/>
                      <a:pt x="158" y="101"/>
                      <a:pt x="162" y="91"/>
                    </a:cubicBezTo>
                    <a:cubicBezTo>
                      <a:pt x="166" y="81"/>
                      <a:pt x="166" y="72"/>
                      <a:pt x="163" y="63"/>
                    </a:cubicBezTo>
                    <a:cubicBezTo>
                      <a:pt x="158" y="51"/>
                      <a:pt x="149" y="44"/>
                      <a:pt x="136" y="42"/>
                    </a:cubicBezTo>
                    <a:cubicBezTo>
                      <a:pt x="122" y="40"/>
                      <a:pt x="105" y="43"/>
                      <a:pt x="85" y="51"/>
                    </a:cubicBezTo>
                    <a:cubicBezTo>
                      <a:pt x="64" y="59"/>
                      <a:pt x="50" y="68"/>
                      <a:pt x="42" y="78"/>
                    </a:cubicBezTo>
                    <a:cubicBezTo>
                      <a:pt x="34" y="88"/>
                      <a:pt x="32" y="99"/>
                      <a:pt x="36" y="111"/>
                    </a:cubicBezTo>
                    <a:cubicBezTo>
                      <a:pt x="40" y="120"/>
                      <a:pt x="45" y="126"/>
                      <a:pt x="53" y="130"/>
                    </a:cubicBezTo>
                    <a:cubicBezTo>
                      <a:pt x="60" y="133"/>
                      <a:pt x="68" y="133"/>
                      <a:pt x="77" y="130"/>
                    </a:cubicBezTo>
                    <a:cubicBezTo>
                      <a:pt x="83" y="127"/>
                      <a:pt x="87" y="124"/>
                      <a:pt x="88" y="121"/>
                    </a:cubicBezTo>
                    <a:cubicBezTo>
                      <a:pt x="90" y="117"/>
                      <a:pt x="89" y="112"/>
                      <a:pt x="87" y="105"/>
                    </a:cubicBezTo>
                    <a:cubicBezTo>
                      <a:pt x="107" y="97"/>
                      <a:pt x="107" y="97"/>
                      <a:pt x="107" y="97"/>
                    </a:cubicBezTo>
                    <a:cubicBezTo>
                      <a:pt x="133" y="166"/>
                      <a:pt x="133" y="166"/>
                      <a:pt x="133" y="166"/>
                    </a:cubicBezTo>
                    <a:cubicBezTo>
                      <a:pt x="114" y="174"/>
                      <a:pt x="114" y="174"/>
                      <a:pt x="114" y="174"/>
                    </a:cubicBezTo>
                    <a:cubicBezTo>
                      <a:pt x="110" y="167"/>
                      <a:pt x="106" y="164"/>
                      <a:pt x="102" y="163"/>
                    </a:cubicBezTo>
                    <a:cubicBezTo>
                      <a:pt x="98" y="162"/>
                      <a:pt x="91" y="163"/>
                      <a:pt x="82" y="167"/>
                    </a:cubicBezTo>
                    <a:cubicBezTo>
                      <a:pt x="38" y="183"/>
                      <a:pt x="38" y="183"/>
                      <a:pt x="38" y="183"/>
                    </a:cubicBezTo>
                    <a:cubicBezTo>
                      <a:pt x="29" y="162"/>
                      <a:pt x="29" y="162"/>
                      <a:pt x="29" y="162"/>
                    </a:cubicBezTo>
                    <a:cubicBezTo>
                      <a:pt x="41" y="150"/>
                      <a:pt x="41" y="150"/>
                      <a:pt x="41" y="150"/>
                    </a:cubicBezTo>
                    <a:cubicBezTo>
                      <a:pt x="33" y="146"/>
                      <a:pt x="26" y="140"/>
                      <a:pt x="21" y="134"/>
                    </a:cubicBezTo>
                    <a:cubicBezTo>
                      <a:pt x="16" y="128"/>
                      <a:pt x="11" y="121"/>
                      <a:pt x="8" y="112"/>
                    </a:cubicBezTo>
                    <a:cubicBezTo>
                      <a:pt x="0" y="92"/>
                      <a:pt x="2" y="72"/>
                      <a:pt x="13" y="54"/>
                    </a:cubicBezTo>
                    <a:cubicBezTo>
                      <a:pt x="25" y="35"/>
                      <a:pt x="44" y="21"/>
                      <a:pt x="70" y="11"/>
                    </a:cubicBezTo>
                    <a:cubicBezTo>
                      <a:pt x="96" y="1"/>
                      <a:pt x="119" y="0"/>
                      <a:pt x="140" y="8"/>
                    </a:cubicBezTo>
                    <a:cubicBezTo>
                      <a:pt x="162" y="16"/>
                      <a:pt x="177" y="31"/>
                      <a:pt x="186" y="53"/>
                    </a:cubicBezTo>
                    <a:cubicBezTo>
                      <a:pt x="188" y="59"/>
                      <a:pt x="189" y="65"/>
                      <a:pt x="190" y="70"/>
                    </a:cubicBezTo>
                    <a:cubicBezTo>
                      <a:pt x="190" y="76"/>
                      <a:pt x="190" y="83"/>
                      <a:pt x="190" y="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7" name="Freeform 17"/>
              <p:cNvSpPr>
                <a:spLocks noEditPoints="1"/>
              </p:cNvSpPr>
              <p:nvPr/>
            </p:nvSpPr>
            <p:spPr bwMode="auto">
              <a:xfrm>
                <a:off x="3225028" y="1051520"/>
                <a:ext cx="65916" cy="73713"/>
              </a:xfrm>
              <a:custGeom>
                <a:avLst/>
                <a:gdLst>
                  <a:gd name="T0" fmla="*/ 147 w 216"/>
                  <a:gd name="T1" fmla="*/ 75 h 242"/>
                  <a:gd name="T2" fmla="*/ 165 w 216"/>
                  <a:gd name="T3" fmla="*/ 69 h 242"/>
                  <a:gd name="T4" fmla="*/ 176 w 216"/>
                  <a:gd name="T5" fmla="*/ 81 h 242"/>
                  <a:gd name="T6" fmla="*/ 182 w 216"/>
                  <a:gd name="T7" fmla="*/ 107 h 242"/>
                  <a:gd name="T8" fmla="*/ 169 w 216"/>
                  <a:gd name="T9" fmla="*/ 124 h 242"/>
                  <a:gd name="T10" fmla="*/ 145 w 216"/>
                  <a:gd name="T11" fmla="*/ 124 h 242"/>
                  <a:gd name="T12" fmla="*/ 122 w 216"/>
                  <a:gd name="T13" fmla="*/ 98 h 242"/>
                  <a:gd name="T14" fmla="*/ 120 w 216"/>
                  <a:gd name="T15" fmla="*/ 93 h 242"/>
                  <a:gd name="T16" fmla="*/ 118 w 216"/>
                  <a:gd name="T17" fmla="*/ 90 h 242"/>
                  <a:gd name="T18" fmla="*/ 147 w 216"/>
                  <a:gd name="T19" fmla="*/ 75 h 242"/>
                  <a:gd name="T20" fmla="*/ 137 w 216"/>
                  <a:gd name="T21" fmla="*/ 11 h 242"/>
                  <a:gd name="T22" fmla="*/ 140 w 216"/>
                  <a:gd name="T23" fmla="*/ 27 h 242"/>
                  <a:gd name="T24" fmla="*/ 118 w 216"/>
                  <a:gd name="T25" fmla="*/ 43 h 242"/>
                  <a:gd name="T26" fmla="*/ 57 w 216"/>
                  <a:gd name="T27" fmla="*/ 76 h 242"/>
                  <a:gd name="T28" fmla="*/ 32 w 216"/>
                  <a:gd name="T29" fmla="*/ 85 h 242"/>
                  <a:gd name="T30" fmla="*/ 19 w 216"/>
                  <a:gd name="T31" fmla="*/ 75 h 242"/>
                  <a:gd name="T32" fmla="*/ 0 w 216"/>
                  <a:gd name="T33" fmla="*/ 85 h 242"/>
                  <a:gd name="T34" fmla="*/ 39 w 216"/>
                  <a:gd name="T35" fmla="*/ 155 h 242"/>
                  <a:gd name="T36" fmla="*/ 58 w 216"/>
                  <a:gd name="T37" fmla="*/ 145 h 242"/>
                  <a:gd name="T38" fmla="*/ 56 w 216"/>
                  <a:gd name="T39" fmla="*/ 128 h 242"/>
                  <a:gd name="T40" fmla="*/ 77 w 216"/>
                  <a:gd name="T41" fmla="*/ 112 h 242"/>
                  <a:gd name="T42" fmla="*/ 97 w 216"/>
                  <a:gd name="T43" fmla="*/ 102 h 242"/>
                  <a:gd name="T44" fmla="*/ 105 w 216"/>
                  <a:gd name="T45" fmla="*/ 116 h 242"/>
                  <a:gd name="T46" fmla="*/ 61 w 216"/>
                  <a:gd name="T47" fmla="*/ 197 h 242"/>
                  <a:gd name="T48" fmla="*/ 86 w 216"/>
                  <a:gd name="T49" fmla="*/ 242 h 242"/>
                  <a:gd name="T50" fmla="*/ 105 w 216"/>
                  <a:gd name="T51" fmla="*/ 231 h 242"/>
                  <a:gd name="T52" fmla="*/ 102 w 216"/>
                  <a:gd name="T53" fmla="*/ 216 h 242"/>
                  <a:gd name="T54" fmla="*/ 107 w 216"/>
                  <a:gd name="T55" fmla="*/ 200 h 242"/>
                  <a:gd name="T56" fmla="*/ 130 w 216"/>
                  <a:gd name="T57" fmla="*/ 151 h 242"/>
                  <a:gd name="T58" fmla="*/ 159 w 216"/>
                  <a:gd name="T59" fmla="*/ 167 h 242"/>
                  <a:gd name="T60" fmla="*/ 190 w 216"/>
                  <a:gd name="T61" fmla="*/ 161 h 242"/>
                  <a:gd name="T62" fmla="*/ 214 w 216"/>
                  <a:gd name="T63" fmla="*/ 129 h 242"/>
                  <a:gd name="T64" fmla="*/ 201 w 216"/>
                  <a:gd name="T65" fmla="*/ 80 h 242"/>
                  <a:gd name="T66" fmla="*/ 157 w 216"/>
                  <a:gd name="T67" fmla="*/ 0 h 242"/>
                  <a:gd name="T68" fmla="*/ 137 w 216"/>
                  <a:gd name="T69" fmla="*/ 1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6" h="242">
                    <a:moveTo>
                      <a:pt x="147" y="75"/>
                    </a:moveTo>
                    <a:cubicBezTo>
                      <a:pt x="155" y="70"/>
                      <a:pt x="161" y="68"/>
                      <a:pt x="165" y="69"/>
                    </a:cubicBezTo>
                    <a:cubicBezTo>
                      <a:pt x="169" y="70"/>
                      <a:pt x="172" y="74"/>
                      <a:pt x="176" y="81"/>
                    </a:cubicBezTo>
                    <a:cubicBezTo>
                      <a:pt x="181" y="90"/>
                      <a:pt x="183" y="99"/>
                      <a:pt x="182" y="107"/>
                    </a:cubicBezTo>
                    <a:cubicBezTo>
                      <a:pt x="180" y="114"/>
                      <a:pt x="176" y="120"/>
                      <a:pt x="169" y="124"/>
                    </a:cubicBezTo>
                    <a:cubicBezTo>
                      <a:pt x="160" y="129"/>
                      <a:pt x="152" y="129"/>
                      <a:pt x="145" y="124"/>
                    </a:cubicBezTo>
                    <a:cubicBezTo>
                      <a:pt x="137" y="120"/>
                      <a:pt x="129" y="111"/>
                      <a:pt x="122" y="98"/>
                    </a:cubicBezTo>
                    <a:cubicBezTo>
                      <a:pt x="121" y="96"/>
                      <a:pt x="120" y="94"/>
                      <a:pt x="120" y="93"/>
                    </a:cubicBezTo>
                    <a:cubicBezTo>
                      <a:pt x="119" y="92"/>
                      <a:pt x="119" y="91"/>
                      <a:pt x="118" y="90"/>
                    </a:cubicBezTo>
                    <a:lnTo>
                      <a:pt x="147" y="75"/>
                    </a:lnTo>
                    <a:close/>
                    <a:moveTo>
                      <a:pt x="137" y="11"/>
                    </a:moveTo>
                    <a:cubicBezTo>
                      <a:pt x="141" y="18"/>
                      <a:pt x="141" y="23"/>
                      <a:pt x="140" y="27"/>
                    </a:cubicBezTo>
                    <a:cubicBezTo>
                      <a:pt x="137" y="31"/>
                      <a:pt x="130" y="37"/>
                      <a:pt x="118" y="43"/>
                    </a:cubicBezTo>
                    <a:cubicBezTo>
                      <a:pt x="57" y="76"/>
                      <a:pt x="57" y="76"/>
                      <a:pt x="57" y="76"/>
                    </a:cubicBezTo>
                    <a:cubicBezTo>
                      <a:pt x="45" y="83"/>
                      <a:pt x="37" y="86"/>
                      <a:pt x="32" y="85"/>
                    </a:cubicBezTo>
                    <a:cubicBezTo>
                      <a:pt x="27" y="85"/>
                      <a:pt x="23" y="81"/>
                      <a:pt x="19" y="75"/>
                    </a:cubicBezTo>
                    <a:cubicBezTo>
                      <a:pt x="0" y="85"/>
                      <a:pt x="0" y="85"/>
                      <a:pt x="0" y="85"/>
                    </a:cubicBezTo>
                    <a:cubicBezTo>
                      <a:pt x="39" y="155"/>
                      <a:pt x="39" y="155"/>
                      <a:pt x="39" y="155"/>
                    </a:cubicBezTo>
                    <a:cubicBezTo>
                      <a:pt x="58" y="145"/>
                      <a:pt x="58" y="145"/>
                      <a:pt x="58" y="145"/>
                    </a:cubicBezTo>
                    <a:cubicBezTo>
                      <a:pt x="54" y="138"/>
                      <a:pt x="54" y="133"/>
                      <a:pt x="56" y="128"/>
                    </a:cubicBezTo>
                    <a:cubicBezTo>
                      <a:pt x="58" y="124"/>
                      <a:pt x="65" y="119"/>
                      <a:pt x="77" y="112"/>
                    </a:cubicBezTo>
                    <a:cubicBezTo>
                      <a:pt x="97" y="102"/>
                      <a:pt x="97" y="102"/>
                      <a:pt x="97" y="102"/>
                    </a:cubicBezTo>
                    <a:cubicBezTo>
                      <a:pt x="105" y="116"/>
                      <a:pt x="105" y="116"/>
                      <a:pt x="105" y="116"/>
                    </a:cubicBezTo>
                    <a:cubicBezTo>
                      <a:pt x="61" y="197"/>
                      <a:pt x="61" y="197"/>
                      <a:pt x="61" y="197"/>
                    </a:cubicBezTo>
                    <a:cubicBezTo>
                      <a:pt x="86" y="242"/>
                      <a:pt x="86" y="242"/>
                      <a:pt x="86" y="242"/>
                    </a:cubicBezTo>
                    <a:cubicBezTo>
                      <a:pt x="105" y="231"/>
                      <a:pt x="105" y="231"/>
                      <a:pt x="105" y="231"/>
                    </a:cubicBezTo>
                    <a:cubicBezTo>
                      <a:pt x="103" y="226"/>
                      <a:pt x="102" y="221"/>
                      <a:pt x="102" y="216"/>
                    </a:cubicBezTo>
                    <a:cubicBezTo>
                      <a:pt x="102" y="212"/>
                      <a:pt x="104" y="207"/>
                      <a:pt x="107" y="200"/>
                    </a:cubicBezTo>
                    <a:cubicBezTo>
                      <a:pt x="130" y="151"/>
                      <a:pt x="130" y="151"/>
                      <a:pt x="130" y="151"/>
                    </a:cubicBezTo>
                    <a:cubicBezTo>
                      <a:pt x="140" y="160"/>
                      <a:pt x="150" y="165"/>
                      <a:pt x="159" y="167"/>
                    </a:cubicBezTo>
                    <a:cubicBezTo>
                      <a:pt x="169" y="168"/>
                      <a:pt x="179" y="167"/>
                      <a:pt x="190" y="161"/>
                    </a:cubicBezTo>
                    <a:cubicBezTo>
                      <a:pt x="204" y="153"/>
                      <a:pt x="212" y="143"/>
                      <a:pt x="214" y="129"/>
                    </a:cubicBezTo>
                    <a:cubicBezTo>
                      <a:pt x="216" y="116"/>
                      <a:pt x="211" y="100"/>
                      <a:pt x="201" y="80"/>
                    </a:cubicBezTo>
                    <a:cubicBezTo>
                      <a:pt x="157" y="0"/>
                      <a:pt x="157" y="0"/>
                      <a:pt x="157" y="0"/>
                    </a:cubicBezTo>
                    <a:lnTo>
                      <a:pt x="137"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8" name="Freeform 18"/>
              <p:cNvSpPr>
                <a:spLocks/>
              </p:cNvSpPr>
              <p:nvPr/>
            </p:nvSpPr>
            <p:spPr bwMode="auto">
              <a:xfrm>
                <a:off x="3254797" y="1097591"/>
                <a:ext cx="58120" cy="51741"/>
              </a:xfrm>
              <a:custGeom>
                <a:avLst/>
                <a:gdLst>
                  <a:gd name="T0" fmla="*/ 145 w 193"/>
                  <a:gd name="T1" fmla="*/ 0 h 169"/>
                  <a:gd name="T2" fmla="*/ 193 w 193"/>
                  <a:gd name="T3" fmla="*/ 66 h 169"/>
                  <a:gd name="T4" fmla="*/ 175 w 193"/>
                  <a:gd name="T5" fmla="*/ 79 h 169"/>
                  <a:gd name="T6" fmla="*/ 161 w 193"/>
                  <a:gd name="T7" fmla="*/ 69 h 169"/>
                  <a:gd name="T8" fmla="*/ 137 w 193"/>
                  <a:gd name="T9" fmla="*/ 82 h 169"/>
                  <a:gd name="T10" fmla="*/ 81 w 193"/>
                  <a:gd name="T11" fmla="*/ 121 h 169"/>
                  <a:gd name="T12" fmla="*/ 62 w 193"/>
                  <a:gd name="T13" fmla="*/ 140 h 169"/>
                  <a:gd name="T14" fmla="*/ 66 w 193"/>
                  <a:gd name="T15" fmla="*/ 157 h 169"/>
                  <a:gd name="T16" fmla="*/ 48 w 193"/>
                  <a:gd name="T17" fmla="*/ 169 h 169"/>
                  <a:gd name="T18" fmla="*/ 0 w 193"/>
                  <a:gd name="T19" fmla="*/ 104 h 169"/>
                  <a:gd name="T20" fmla="*/ 18 w 193"/>
                  <a:gd name="T21" fmla="*/ 91 h 169"/>
                  <a:gd name="T22" fmla="*/ 33 w 193"/>
                  <a:gd name="T23" fmla="*/ 100 h 169"/>
                  <a:gd name="T24" fmla="*/ 57 w 193"/>
                  <a:gd name="T25" fmla="*/ 88 h 169"/>
                  <a:gd name="T26" fmla="*/ 112 w 193"/>
                  <a:gd name="T27" fmla="*/ 48 h 169"/>
                  <a:gd name="T28" fmla="*/ 132 w 193"/>
                  <a:gd name="T29" fmla="*/ 29 h 169"/>
                  <a:gd name="T30" fmla="*/ 127 w 193"/>
                  <a:gd name="T31" fmla="*/ 13 h 169"/>
                  <a:gd name="T32" fmla="*/ 145 w 193"/>
                  <a:gd name="T33"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3" h="169">
                    <a:moveTo>
                      <a:pt x="145" y="0"/>
                    </a:moveTo>
                    <a:cubicBezTo>
                      <a:pt x="193" y="66"/>
                      <a:pt x="193" y="66"/>
                      <a:pt x="193" y="66"/>
                    </a:cubicBezTo>
                    <a:cubicBezTo>
                      <a:pt x="175" y="79"/>
                      <a:pt x="175" y="79"/>
                      <a:pt x="175" y="79"/>
                    </a:cubicBezTo>
                    <a:cubicBezTo>
                      <a:pt x="170" y="72"/>
                      <a:pt x="166" y="69"/>
                      <a:pt x="161" y="69"/>
                    </a:cubicBezTo>
                    <a:cubicBezTo>
                      <a:pt x="156" y="69"/>
                      <a:pt x="148" y="74"/>
                      <a:pt x="137" y="82"/>
                    </a:cubicBezTo>
                    <a:cubicBezTo>
                      <a:pt x="81" y="121"/>
                      <a:pt x="81" y="121"/>
                      <a:pt x="81" y="121"/>
                    </a:cubicBezTo>
                    <a:cubicBezTo>
                      <a:pt x="70" y="130"/>
                      <a:pt x="63" y="136"/>
                      <a:pt x="62" y="140"/>
                    </a:cubicBezTo>
                    <a:cubicBezTo>
                      <a:pt x="60" y="145"/>
                      <a:pt x="62" y="150"/>
                      <a:pt x="66" y="157"/>
                    </a:cubicBezTo>
                    <a:cubicBezTo>
                      <a:pt x="48" y="169"/>
                      <a:pt x="48" y="169"/>
                      <a:pt x="48" y="169"/>
                    </a:cubicBezTo>
                    <a:cubicBezTo>
                      <a:pt x="0" y="104"/>
                      <a:pt x="0" y="104"/>
                      <a:pt x="0" y="104"/>
                    </a:cubicBezTo>
                    <a:cubicBezTo>
                      <a:pt x="18" y="91"/>
                      <a:pt x="18" y="91"/>
                      <a:pt x="18" y="91"/>
                    </a:cubicBezTo>
                    <a:cubicBezTo>
                      <a:pt x="23" y="97"/>
                      <a:pt x="28" y="100"/>
                      <a:pt x="33" y="100"/>
                    </a:cubicBezTo>
                    <a:cubicBezTo>
                      <a:pt x="37" y="100"/>
                      <a:pt x="45" y="96"/>
                      <a:pt x="57" y="88"/>
                    </a:cubicBezTo>
                    <a:cubicBezTo>
                      <a:pt x="112" y="48"/>
                      <a:pt x="112" y="48"/>
                      <a:pt x="112" y="48"/>
                    </a:cubicBezTo>
                    <a:cubicBezTo>
                      <a:pt x="124" y="40"/>
                      <a:pt x="130" y="34"/>
                      <a:pt x="132" y="29"/>
                    </a:cubicBezTo>
                    <a:cubicBezTo>
                      <a:pt x="133" y="25"/>
                      <a:pt x="132" y="20"/>
                      <a:pt x="127" y="13"/>
                    </a:cubicBezTo>
                    <a:lnTo>
                      <a:pt x="1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9" name="Freeform 19"/>
              <p:cNvSpPr>
                <a:spLocks noEditPoints="1"/>
              </p:cNvSpPr>
              <p:nvPr/>
            </p:nvSpPr>
            <p:spPr bwMode="auto">
              <a:xfrm>
                <a:off x="3273934" y="1120272"/>
                <a:ext cx="65916" cy="65208"/>
              </a:xfrm>
              <a:custGeom>
                <a:avLst/>
                <a:gdLst>
                  <a:gd name="T0" fmla="*/ 142 w 215"/>
                  <a:gd name="T1" fmla="*/ 74 h 213"/>
                  <a:gd name="T2" fmla="*/ 159 w 215"/>
                  <a:gd name="T3" fmla="*/ 65 h 213"/>
                  <a:gd name="T4" fmla="*/ 170 w 215"/>
                  <a:gd name="T5" fmla="*/ 74 h 213"/>
                  <a:gd name="T6" fmla="*/ 179 w 215"/>
                  <a:gd name="T7" fmla="*/ 113 h 213"/>
                  <a:gd name="T8" fmla="*/ 149 w 215"/>
                  <a:gd name="T9" fmla="*/ 154 h 213"/>
                  <a:gd name="T10" fmla="*/ 102 w 215"/>
                  <a:gd name="T11" fmla="*/ 174 h 213"/>
                  <a:gd name="T12" fmla="*/ 65 w 215"/>
                  <a:gd name="T13" fmla="*/ 157 h 213"/>
                  <a:gd name="T14" fmla="*/ 60 w 215"/>
                  <a:gd name="T15" fmla="*/ 144 h 213"/>
                  <a:gd name="T16" fmla="*/ 72 w 215"/>
                  <a:gd name="T17" fmla="*/ 130 h 213"/>
                  <a:gd name="T18" fmla="*/ 142 w 215"/>
                  <a:gd name="T19" fmla="*/ 74 h 213"/>
                  <a:gd name="T20" fmla="*/ 122 w 215"/>
                  <a:gd name="T21" fmla="*/ 14 h 213"/>
                  <a:gd name="T22" fmla="*/ 126 w 215"/>
                  <a:gd name="T23" fmla="*/ 28 h 213"/>
                  <a:gd name="T24" fmla="*/ 107 w 215"/>
                  <a:gd name="T25" fmla="*/ 48 h 213"/>
                  <a:gd name="T26" fmla="*/ 54 w 215"/>
                  <a:gd name="T27" fmla="*/ 91 h 213"/>
                  <a:gd name="T28" fmla="*/ 30 w 215"/>
                  <a:gd name="T29" fmla="*/ 105 h 213"/>
                  <a:gd name="T30" fmla="*/ 17 w 215"/>
                  <a:gd name="T31" fmla="*/ 97 h 213"/>
                  <a:gd name="T32" fmla="*/ 0 w 215"/>
                  <a:gd name="T33" fmla="*/ 111 h 213"/>
                  <a:gd name="T34" fmla="*/ 49 w 215"/>
                  <a:gd name="T35" fmla="*/ 172 h 213"/>
                  <a:gd name="T36" fmla="*/ 110 w 215"/>
                  <a:gd name="T37" fmla="*/ 211 h 213"/>
                  <a:gd name="T38" fmla="*/ 177 w 215"/>
                  <a:gd name="T39" fmla="*/ 188 h 213"/>
                  <a:gd name="T40" fmla="*/ 213 w 215"/>
                  <a:gd name="T41" fmla="*/ 128 h 213"/>
                  <a:gd name="T42" fmla="*/ 188 w 215"/>
                  <a:gd name="T43" fmla="*/ 61 h 213"/>
                  <a:gd name="T44" fmla="*/ 139 w 215"/>
                  <a:gd name="T45" fmla="*/ 0 h 213"/>
                  <a:gd name="T46" fmla="*/ 122 w 215"/>
                  <a:gd name="T47" fmla="*/ 1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5" h="213">
                    <a:moveTo>
                      <a:pt x="142" y="74"/>
                    </a:moveTo>
                    <a:cubicBezTo>
                      <a:pt x="150" y="68"/>
                      <a:pt x="155" y="65"/>
                      <a:pt x="159" y="65"/>
                    </a:cubicBezTo>
                    <a:cubicBezTo>
                      <a:pt x="162" y="66"/>
                      <a:pt x="166" y="68"/>
                      <a:pt x="170" y="74"/>
                    </a:cubicBezTo>
                    <a:cubicBezTo>
                      <a:pt x="180" y="86"/>
                      <a:pt x="183" y="99"/>
                      <a:pt x="179" y="113"/>
                    </a:cubicBezTo>
                    <a:cubicBezTo>
                      <a:pt x="176" y="127"/>
                      <a:pt x="166" y="141"/>
                      <a:pt x="149" y="154"/>
                    </a:cubicBezTo>
                    <a:cubicBezTo>
                      <a:pt x="133" y="167"/>
                      <a:pt x="117" y="174"/>
                      <a:pt x="102" y="174"/>
                    </a:cubicBezTo>
                    <a:cubicBezTo>
                      <a:pt x="87" y="175"/>
                      <a:pt x="75" y="169"/>
                      <a:pt x="65" y="157"/>
                    </a:cubicBezTo>
                    <a:cubicBezTo>
                      <a:pt x="61" y="152"/>
                      <a:pt x="59" y="148"/>
                      <a:pt x="60" y="144"/>
                    </a:cubicBezTo>
                    <a:cubicBezTo>
                      <a:pt x="60" y="141"/>
                      <a:pt x="64" y="136"/>
                      <a:pt x="72" y="130"/>
                    </a:cubicBezTo>
                    <a:lnTo>
                      <a:pt x="142" y="74"/>
                    </a:lnTo>
                    <a:close/>
                    <a:moveTo>
                      <a:pt x="122" y="14"/>
                    </a:moveTo>
                    <a:cubicBezTo>
                      <a:pt x="126" y="20"/>
                      <a:pt x="128" y="24"/>
                      <a:pt x="126" y="28"/>
                    </a:cubicBezTo>
                    <a:cubicBezTo>
                      <a:pt x="125" y="33"/>
                      <a:pt x="119" y="39"/>
                      <a:pt x="107" y="48"/>
                    </a:cubicBezTo>
                    <a:cubicBezTo>
                      <a:pt x="54" y="91"/>
                      <a:pt x="54" y="91"/>
                      <a:pt x="54" y="91"/>
                    </a:cubicBezTo>
                    <a:cubicBezTo>
                      <a:pt x="43" y="100"/>
                      <a:pt x="35" y="105"/>
                      <a:pt x="30" y="105"/>
                    </a:cubicBezTo>
                    <a:cubicBezTo>
                      <a:pt x="26" y="106"/>
                      <a:pt x="21" y="103"/>
                      <a:pt x="17" y="97"/>
                    </a:cubicBezTo>
                    <a:cubicBezTo>
                      <a:pt x="0" y="111"/>
                      <a:pt x="0" y="111"/>
                      <a:pt x="0" y="111"/>
                    </a:cubicBezTo>
                    <a:cubicBezTo>
                      <a:pt x="49" y="172"/>
                      <a:pt x="49" y="172"/>
                      <a:pt x="49" y="172"/>
                    </a:cubicBezTo>
                    <a:cubicBezTo>
                      <a:pt x="68" y="195"/>
                      <a:pt x="88" y="208"/>
                      <a:pt x="110" y="211"/>
                    </a:cubicBezTo>
                    <a:cubicBezTo>
                      <a:pt x="132" y="213"/>
                      <a:pt x="154" y="206"/>
                      <a:pt x="177" y="188"/>
                    </a:cubicBezTo>
                    <a:cubicBezTo>
                      <a:pt x="199" y="170"/>
                      <a:pt x="211" y="150"/>
                      <a:pt x="213" y="128"/>
                    </a:cubicBezTo>
                    <a:cubicBezTo>
                      <a:pt x="215" y="107"/>
                      <a:pt x="207" y="84"/>
                      <a:pt x="188" y="61"/>
                    </a:cubicBezTo>
                    <a:cubicBezTo>
                      <a:pt x="139" y="0"/>
                      <a:pt x="139" y="0"/>
                      <a:pt x="139" y="0"/>
                    </a:cubicBezTo>
                    <a:lnTo>
                      <a:pt x="12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0" name="Freeform 20"/>
              <p:cNvSpPr>
                <a:spLocks/>
              </p:cNvSpPr>
              <p:nvPr/>
            </p:nvSpPr>
            <p:spPr bwMode="auto">
              <a:xfrm>
                <a:off x="3340559" y="1179809"/>
                <a:ext cx="57411" cy="56702"/>
              </a:xfrm>
              <a:custGeom>
                <a:avLst/>
                <a:gdLst>
                  <a:gd name="T0" fmla="*/ 170 w 189"/>
                  <a:gd name="T1" fmla="*/ 52 h 186"/>
                  <a:gd name="T2" fmla="*/ 179 w 189"/>
                  <a:gd name="T3" fmla="*/ 45 h 186"/>
                  <a:gd name="T4" fmla="*/ 189 w 189"/>
                  <a:gd name="T5" fmla="*/ 53 h 186"/>
                  <a:gd name="T6" fmla="*/ 166 w 189"/>
                  <a:gd name="T7" fmla="*/ 117 h 186"/>
                  <a:gd name="T8" fmla="*/ 149 w 189"/>
                  <a:gd name="T9" fmla="*/ 112 h 186"/>
                  <a:gd name="T10" fmla="*/ 152 w 189"/>
                  <a:gd name="T11" fmla="*/ 70 h 186"/>
                  <a:gd name="T12" fmla="*/ 136 w 189"/>
                  <a:gd name="T13" fmla="*/ 42 h 186"/>
                  <a:gd name="T14" fmla="*/ 100 w 189"/>
                  <a:gd name="T15" fmla="*/ 37 h 186"/>
                  <a:gd name="T16" fmla="*/ 60 w 189"/>
                  <a:gd name="T17" fmla="*/ 70 h 186"/>
                  <a:gd name="T18" fmla="*/ 39 w 189"/>
                  <a:gd name="T19" fmla="*/ 117 h 186"/>
                  <a:gd name="T20" fmla="*/ 55 w 189"/>
                  <a:gd name="T21" fmla="*/ 152 h 186"/>
                  <a:gd name="T22" fmla="*/ 86 w 189"/>
                  <a:gd name="T23" fmla="*/ 161 h 186"/>
                  <a:gd name="T24" fmla="*/ 122 w 189"/>
                  <a:gd name="T25" fmla="*/ 153 h 186"/>
                  <a:gd name="T26" fmla="*/ 132 w 189"/>
                  <a:gd name="T27" fmla="*/ 172 h 186"/>
                  <a:gd name="T28" fmla="*/ 81 w 189"/>
                  <a:gd name="T29" fmla="*/ 186 h 186"/>
                  <a:gd name="T30" fmla="*/ 35 w 189"/>
                  <a:gd name="T31" fmla="*/ 168 h 186"/>
                  <a:gd name="T32" fmla="*/ 2 w 189"/>
                  <a:gd name="T33" fmla="*/ 111 h 186"/>
                  <a:gd name="T34" fmla="*/ 24 w 189"/>
                  <a:gd name="T35" fmla="*/ 43 h 186"/>
                  <a:gd name="T36" fmla="*/ 83 w 189"/>
                  <a:gd name="T37" fmla="*/ 5 h 186"/>
                  <a:gd name="T38" fmla="*/ 147 w 189"/>
                  <a:gd name="T39" fmla="*/ 20 h 186"/>
                  <a:gd name="T40" fmla="*/ 160 w 189"/>
                  <a:gd name="T41" fmla="*/ 34 h 186"/>
                  <a:gd name="T42" fmla="*/ 170 w 189"/>
                  <a:gd name="T43" fmla="*/ 5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9" h="186">
                    <a:moveTo>
                      <a:pt x="170" y="52"/>
                    </a:moveTo>
                    <a:cubicBezTo>
                      <a:pt x="179" y="45"/>
                      <a:pt x="179" y="45"/>
                      <a:pt x="179" y="45"/>
                    </a:cubicBezTo>
                    <a:cubicBezTo>
                      <a:pt x="189" y="53"/>
                      <a:pt x="189" y="53"/>
                      <a:pt x="189" y="53"/>
                    </a:cubicBezTo>
                    <a:cubicBezTo>
                      <a:pt x="166" y="117"/>
                      <a:pt x="166" y="117"/>
                      <a:pt x="166" y="117"/>
                    </a:cubicBezTo>
                    <a:cubicBezTo>
                      <a:pt x="149" y="112"/>
                      <a:pt x="149" y="112"/>
                      <a:pt x="149" y="112"/>
                    </a:cubicBezTo>
                    <a:cubicBezTo>
                      <a:pt x="154" y="96"/>
                      <a:pt x="154" y="82"/>
                      <a:pt x="152" y="70"/>
                    </a:cubicBezTo>
                    <a:cubicBezTo>
                      <a:pt x="150" y="57"/>
                      <a:pt x="145" y="48"/>
                      <a:pt x="136" y="42"/>
                    </a:cubicBezTo>
                    <a:cubicBezTo>
                      <a:pt x="126" y="34"/>
                      <a:pt x="113" y="32"/>
                      <a:pt x="100" y="37"/>
                    </a:cubicBezTo>
                    <a:cubicBezTo>
                      <a:pt x="86" y="42"/>
                      <a:pt x="72" y="53"/>
                      <a:pt x="60" y="70"/>
                    </a:cubicBezTo>
                    <a:cubicBezTo>
                      <a:pt x="47" y="87"/>
                      <a:pt x="40" y="102"/>
                      <a:pt x="39" y="117"/>
                    </a:cubicBezTo>
                    <a:cubicBezTo>
                      <a:pt x="39" y="131"/>
                      <a:pt x="44" y="143"/>
                      <a:pt x="55" y="152"/>
                    </a:cubicBezTo>
                    <a:cubicBezTo>
                      <a:pt x="63" y="158"/>
                      <a:pt x="73" y="161"/>
                      <a:pt x="86" y="161"/>
                    </a:cubicBezTo>
                    <a:cubicBezTo>
                      <a:pt x="98" y="161"/>
                      <a:pt x="110" y="158"/>
                      <a:pt x="122" y="153"/>
                    </a:cubicBezTo>
                    <a:cubicBezTo>
                      <a:pt x="132" y="172"/>
                      <a:pt x="132" y="172"/>
                      <a:pt x="132" y="172"/>
                    </a:cubicBezTo>
                    <a:cubicBezTo>
                      <a:pt x="114" y="181"/>
                      <a:pt x="97" y="186"/>
                      <a:pt x="81" y="186"/>
                    </a:cubicBezTo>
                    <a:cubicBezTo>
                      <a:pt x="65" y="185"/>
                      <a:pt x="49" y="179"/>
                      <a:pt x="35" y="168"/>
                    </a:cubicBezTo>
                    <a:cubicBezTo>
                      <a:pt x="15" y="153"/>
                      <a:pt x="3" y="134"/>
                      <a:pt x="2" y="111"/>
                    </a:cubicBezTo>
                    <a:cubicBezTo>
                      <a:pt x="0" y="88"/>
                      <a:pt x="7" y="65"/>
                      <a:pt x="24" y="43"/>
                    </a:cubicBezTo>
                    <a:cubicBezTo>
                      <a:pt x="41" y="22"/>
                      <a:pt x="60" y="9"/>
                      <a:pt x="83" y="5"/>
                    </a:cubicBezTo>
                    <a:cubicBezTo>
                      <a:pt x="107" y="0"/>
                      <a:pt x="127" y="6"/>
                      <a:pt x="147" y="20"/>
                    </a:cubicBezTo>
                    <a:cubicBezTo>
                      <a:pt x="152" y="24"/>
                      <a:pt x="156" y="28"/>
                      <a:pt x="160" y="34"/>
                    </a:cubicBezTo>
                    <a:cubicBezTo>
                      <a:pt x="164" y="39"/>
                      <a:pt x="167" y="45"/>
                      <a:pt x="170"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1" name="Freeform 21"/>
              <p:cNvSpPr>
                <a:spLocks noEditPoints="1"/>
              </p:cNvSpPr>
              <p:nvPr/>
            </p:nvSpPr>
            <p:spPr bwMode="auto">
              <a:xfrm>
                <a:off x="3387338" y="1206743"/>
                <a:ext cx="55993" cy="57411"/>
              </a:xfrm>
              <a:custGeom>
                <a:avLst/>
                <a:gdLst>
                  <a:gd name="T0" fmla="*/ 143 w 185"/>
                  <a:gd name="T1" fmla="*/ 62 h 191"/>
                  <a:gd name="T2" fmla="*/ 131 w 185"/>
                  <a:gd name="T3" fmla="*/ 113 h 191"/>
                  <a:gd name="T4" fmla="*/ 98 w 185"/>
                  <a:gd name="T5" fmla="*/ 155 h 191"/>
                  <a:gd name="T6" fmla="*/ 62 w 185"/>
                  <a:gd name="T7" fmla="*/ 159 h 191"/>
                  <a:gd name="T8" fmla="*/ 42 w 185"/>
                  <a:gd name="T9" fmla="*/ 129 h 191"/>
                  <a:gd name="T10" fmla="*/ 54 w 185"/>
                  <a:gd name="T11" fmla="*/ 78 h 191"/>
                  <a:gd name="T12" fmla="*/ 87 w 185"/>
                  <a:gd name="T13" fmla="*/ 36 h 191"/>
                  <a:gd name="T14" fmla="*/ 123 w 185"/>
                  <a:gd name="T15" fmla="*/ 32 h 191"/>
                  <a:gd name="T16" fmla="*/ 143 w 185"/>
                  <a:gd name="T17" fmla="*/ 62 h 191"/>
                  <a:gd name="T18" fmla="*/ 64 w 185"/>
                  <a:gd name="T19" fmla="*/ 8 h 191"/>
                  <a:gd name="T20" fmla="*/ 14 w 185"/>
                  <a:gd name="T21" fmla="*/ 59 h 191"/>
                  <a:gd name="T22" fmla="*/ 7 w 185"/>
                  <a:gd name="T23" fmla="*/ 129 h 191"/>
                  <a:gd name="T24" fmla="*/ 52 w 185"/>
                  <a:gd name="T25" fmla="*/ 179 h 191"/>
                  <a:gd name="T26" fmla="*/ 120 w 185"/>
                  <a:gd name="T27" fmla="*/ 183 h 191"/>
                  <a:gd name="T28" fmla="*/ 171 w 185"/>
                  <a:gd name="T29" fmla="*/ 132 h 191"/>
                  <a:gd name="T30" fmla="*/ 178 w 185"/>
                  <a:gd name="T31" fmla="*/ 62 h 191"/>
                  <a:gd name="T32" fmla="*/ 132 w 185"/>
                  <a:gd name="T33" fmla="*/ 12 h 191"/>
                  <a:gd name="T34" fmla="*/ 64 w 185"/>
                  <a:gd name="T35" fmla="*/ 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5" h="191">
                    <a:moveTo>
                      <a:pt x="143" y="62"/>
                    </a:moveTo>
                    <a:cubicBezTo>
                      <a:pt x="144" y="76"/>
                      <a:pt x="140" y="93"/>
                      <a:pt x="131" y="113"/>
                    </a:cubicBezTo>
                    <a:cubicBezTo>
                      <a:pt x="121" y="133"/>
                      <a:pt x="110" y="147"/>
                      <a:pt x="98" y="155"/>
                    </a:cubicBezTo>
                    <a:cubicBezTo>
                      <a:pt x="86" y="163"/>
                      <a:pt x="74" y="164"/>
                      <a:pt x="62" y="159"/>
                    </a:cubicBezTo>
                    <a:cubicBezTo>
                      <a:pt x="50" y="153"/>
                      <a:pt x="43" y="143"/>
                      <a:pt x="42" y="129"/>
                    </a:cubicBezTo>
                    <a:cubicBezTo>
                      <a:pt x="41" y="115"/>
                      <a:pt x="45" y="98"/>
                      <a:pt x="54" y="78"/>
                    </a:cubicBezTo>
                    <a:cubicBezTo>
                      <a:pt x="64" y="58"/>
                      <a:pt x="75" y="44"/>
                      <a:pt x="87" y="36"/>
                    </a:cubicBezTo>
                    <a:cubicBezTo>
                      <a:pt x="99" y="28"/>
                      <a:pt x="111" y="27"/>
                      <a:pt x="123" y="32"/>
                    </a:cubicBezTo>
                    <a:cubicBezTo>
                      <a:pt x="135" y="38"/>
                      <a:pt x="141" y="48"/>
                      <a:pt x="143" y="62"/>
                    </a:cubicBezTo>
                    <a:close/>
                    <a:moveTo>
                      <a:pt x="64" y="8"/>
                    </a:moveTo>
                    <a:cubicBezTo>
                      <a:pt x="43" y="17"/>
                      <a:pt x="26" y="34"/>
                      <a:pt x="14" y="59"/>
                    </a:cubicBezTo>
                    <a:cubicBezTo>
                      <a:pt x="2" y="84"/>
                      <a:pt x="0" y="107"/>
                      <a:pt x="7" y="129"/>
                    </a:cubicBezTo>
                    <a:cubicBezTo>
                      <a:pt x="14" y="151"/>
                      <a:pt x="29" y="168"/>
                      <a:pt x="52" y="179"/>
                    </a:cubicBezTo>
                    <a:cubicBezTo>
                      <a:pt x="76" y="190"/>
                      <a:pt x="98" y="191"/>
                      <a:pt x="120" y="183"/>
                    </a:cubicBezTo>
                    <a:cubicBezTo>
                      <a:pt x="142" y="174"/>
                      <a:pt x="159" y="157"/>
                      <a:pt x="171" y="132"/>
                    </a:cubicBezTo>
                    <a:cubicBezTo>
                      <a:pt x="183" y="108"/>
                      <a:pt x="185" y="84"/>
                      <a:pt x="178" y="62"/>
                    </a:cubicBezTo>
                    <a:cubicBezTo>
                      <a:pt x="171" y="40"/>
                      <a:pt x="156" y="23"/>
                      <a:pt x="132" y="12"/>
                    </a:cubicBezTo>
                    <a:cubicBezTo>
                      <a:pt x="109" y="1"/>
                      <a:pt x="86" y="0"/>
                      <a:pt x="6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2" name="Freeform 22"/>
              <p:cNvSpPr>
                <a:spLocks noEditPoints="1"/>
              </p:cNvSpPr>
              <p:nvPr/>
            </p:nvSpPr>
            <p:spPr bwMode="auto">
              <a:xfrm>
                <a:off x="3436244" y="1222336"/>
                <a:ext cx="58829" cy="67334"/>
              </a:xfrm>
              <a:custGeom>
                <a:avLst/>
                <a:gdLst>
                  <a:gd name="T0" fmla="*/ 97 w 193"/>
                  <a:gd name="T1" fmla="*/ 60 h 220"/>
                  <a:gd name="T2" fmla="*/ 106 w 193"/>
                  <a:gd name="T3" fmla="*/ 43 h 220"/>
                  <a:gd name="T4" fmla="*/ 122 w 193"/>
                  <a:gd name="T5" fmla="*/ 44 h 220"/>
                  <a:gd name="T6" fmla="*/ 144 w 193"/>
                  <a:gd name="T7" fmla="*/ 58 h 220"/>
                  <a:gd name="T8" fmla="*/ 147 w 193"/>
                  <a:gd name="T9" fmla="*/ 80 h 220"/>
                  <a:gd name="T10" fmla="*/ 131 w 193"/>
                  <a:gd name="T11" fmla="*/ 97 h 220"/>
                  <a:gd name="T12" fmla="*/ 96 w 193"/>
                  <a:gd name="T13" fmla="*/ 93 h 220"/>
                  <a:gd name="T14" fmla="*/ 91 w 193"/>
                  <a:gd name="T15" fmla="*/ 92 h 220"/>
                  <a:gd name="T16" fmla="*/ 88 w 193"/>
                  <a:gd name="T17" fmla="*/ 91 h 220"/>
                  <a:gd name="T18" fmla="*/ 97 w 193"/>
                  <a:gd name="T19" fmla="*/ 60 h 220"/>
                  <a:gd name="T20" fmla="*/ 45 w 193"/>
                  <a:gd name="T21" fmla="*/ 21 h 220"/>
                  <a:gd name="T22" fmla="*/ 58 w 193"/>
                  <a:gd name="T23" fmla="*/ 31 h 220"/>
                  <a:gd name="T24" fmla="*/ 54 w 193"/>
                  <a:gd name="T25" fmla="*/ 58 h 220"/>
                  <a:gd name="T26" fmla="*/ 34 w 193"/>
                  <a:gd name="T27" fmla="*/ 123 h 220"/>
                  <a:gd name="T28" fmla="*/ 23 w 193"/>
                  <a:gd name="T29" fmla="*/ 147 h 220"/>
                  <a:gd name="T30" fmla="*/ 6 w 193"/>
                  <a:gd name="T31" fmla="*/ 148 h 220"/>
                  <a:gd name="T32" fmla="*/ 0 w 193"/>
                  <a:gd name="T33" fmla="*/ 169 h 220"/>
                  <a:gd name="T34" fmla="*/ 77 w 193"/>
                  <a:gd name="T35" fmla="*/ 192 h 220"/>
                  <a:gd name="T36" fmla="*/ 83 w 193"/>
                  <a:gd name="T37" fmla="*/ 171 h 220"/>
                  <a:gd name="T38" fmla="*/ 70 w 193"/>
                  <a:gd name="T39" fmla="*/ 161 h 220"/>
                  <a:gd name="T40" fmla="*/ 74 w 193"/>
                  <a:gd name="T41" fmla="*/ 135 h 220"/>
                  <a:gd name="T42" fmla="*/ 81 w 193"/>
                  <a:gd name="T43" fmla="*/ 114 h 220"/>
                  <a:gd name="T44" fmla="*/ 96 w 193"/>
                  <a:gd name="T45" fmla="*/ 118 h 220"/>
                  <a:gd name="T46" fmla="*/ 123 w 193"/>
                  <a:gd name="T47" fmla="*/ 206 h 220"/>
                  <a:gd name="T48" fmla="*/ 172 w 193"/>
                  <a:gd name="T49" fmla="*/ 220 h 220"/>
                  <a:gd name="T50" fmla="*/ 179 w 193"/>
                  <a:gd name="T51" fmla="*/ 200 h 220"/>
                  <a:gd name="T52" fmla="*/ 166 w 193"/>
                  <a:gd name="T53" fmla="*/ 192 h 220"/>
                  <a:gd name="T54" fmla="*/ 158 w 193"/>
                  <a:gd name="T55" fmla="*/ 177 h 220"/>
                  <a:gd name="T56" fmla="*/ 139 w 193"/>
                  <a:gd name="T57" fmla="*/ 125 h 220"/>
                  <a:gd name="T58" fmla="*/ 172 w 193"/>
                  <a:gd name="T59" fmla="*/ 117 h 220"/>
                  <a:gd name="T60" fmla="*/ 189 w 193"/>
                  <a:gd name="T61" fmla="*/ 91 h 220"/>
                  <a:gd name="T62" fmla="*/ 183 w 193"/>
                  <a:gd name="T63" fmla="*/ 52 h 220"/>
                  <a:gd name="T64" fmla="*/ 139 w 193"/>
                  <a:gd name="T65" fmla="*/ 26 h 220"/>
                  <a:gd name="T66" fmla="*/ 51 w 193"/>
                  <a:gd name="T67" fmla="*/ 0 h 220"/>
                  <a:gd name="T68" fmla="*/ 45 w 193"/>
                  <a:gd name="T69" fmla="*/ 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220">
                    <a:moveTo>
                      <a:pt x="97" y="60"/>
                    </a:moveTo>
                    <a:cubicBezTo>
                      <a:pt x="100" y="51"/>
                      <a:pt x="103" y="45"/>
                      <a:pt x="106" y="43"/>
                    </a:cubicBezTo>
                    <a:cubicBezTo>
                      <a:pt x="109" y="42"/>
                      <a:pt x="114" y="42"/>
                      <a:pt x="122" y="44"/>
                    </a:cubicBezTo>
                    <a:cubicBezTo>
                      <a:pt x="132" y="47"/>
                      <a:pt x="140" y="52"/>
                      <a:pt x="144" y="58"/>
                    </a:cubicBezTo>
                    <a:cubicBezTo>
                      <a:pt x="149" y="64"/>
                      <a:pt x="150" y="72"/>
                      <a:pt x="147" y="80"/>
                    </a:cubicBezTo>
                    <a:cubicBezTo>
                      <a:pt x="145" y="89"/>
                      <a:pt x="139" y="94"/>
                      <a:pt x="131" y="97"/>
                    </a:cubicBezTo>
                    <a:cubicBezTo>
                      <a:pt x="122" y="99"/>
                      <a:pt x="111" y="98"/>
                      <a:pt x="96" y="93"/>
                    </a:cubicBezTo>
                    <a:cubicBezTo>
                      <a:pt x="94" y="93"/>
                      <a:pt x="92" y="92"/>
                      <a:pt x="91" y="92"/>
                    </a:cubicBezTo>
                    <a:cubicBezTo>
                      <a:pt x="90" y="91"/>
                      <a:pt x="89" y="91"/>
                      <a:pt x="88" y="91"/>
                    </a:cubicBezTo>
                    <a:lnTo>
                      <a:pt x="97" y="60"/>
                    </a:lnTo>
                    <a:close/>
                    <a:moveTo>
                      <a:pt x="45" y="21"/>
                    </a:moveTo>
                    <a:cubicBezTo>
                      <a:pt x="52" y="23"/>
                      <a:pt x="57" y="27"/>
                      <a:pt x="58" y="31"/>
                    </a:cubicBezTo>
                    <a:cubicBezTo>
                      <a:pt x="59" y="35"/>
                      <a:pt x="58" y="44"/>
                      <a:pt x="54" y="58"/>
                    </a:cubicBezTo>
                    <a:cubicBezTo>
                      <a:pt x="34" y="123"/>
                      <a:pt x="34" y="123"/>
                      <a:pt x="34" y="123"/>
                    </a:cubicBezTo>
                    <a:cubicBezTo>
                      <a:pt x="30" y="136"/>
                      <a:pt x="26" y="144"/>
                      <a:pt x="23" y="147"/>
                    </a:cubicBezTo>
                    <a:cubicBezTo>
                      <a:pt x="19" y="150"/>
                      <a:pt x="14" y="150"/>
                      <a:pt x="6" y="148"/>
                    </a:cubicBezTo>
                    <a:cubicBezTo>
                      <a:pt x="0" y="169"/>
                      <a:pt x="0" y="169"/>
                      <a:pt x="0" y="169"/>
                    </a:cubicBezTo>
                    <a:cubicBezTo>
                      <a:pt x="77" y="192"/>
                      <a:pt x="77" y="192"/>
                      <a:pt x="77" y="192"/>
                    </a:cubicBezTo>
                    <a:cubicBezTo>
                      <a:pt x="83" y="171"/>
                      <a:pt x="83" y="171"/>
                      <a:pt x="83" y="171"/>
                    </a:cubicBezTo>
                    <a:cubicBezTo>
                      <a:pt x="76" y="169"/>
                      <a:pt x="72" y="166"/>
                      <a:pt x="70" y="161"/>
                    </a:cubicBezTo>
                    <a:cubicBezTo>
                      <a:pt x="69" y="157"/>
                      <a:pt x="70" y="148"/>
                      <a:pt x="74" y="135"/>
                    </a:cubicBezTo>
                    <a:cubicBezTo>
                      <a:pt x="81" y="114"/>
                      <a:pt x="81" y="114"/>
                      <a:pt x="81" y="114"/>
                    </a:cubicBezTo>
                    <a:cubicBezTo>
                      <a:pt x="96" y="118"/>
                      <a:pt x="96" y="118"/>
                      <a:pt x="96" y="118"/>
                    </a:cubicBezTo>
                    <a:cubicBezTo>
                      <a:pt x="123" y="206"/>
                      <a:pt x="123" y="206"/>
                      <a:pt x="123" y="206"/>
                    </a:cubicBezTo>
                    <a:cubicBezTo>
                      <a:pt x="172" y="220"/>
                      <a:pt x="172" y="220"/>
                      <a:pt x="172" y="220"/>
                    </a:cubicBezTo>
                    <a:cubicBezTo>
                      <a:pt x="179" y="200"/>
                      <a:pt x="179" y="200"/>
                      <a:pt x="179" y="200"/>
                    </a:cubicBezTo>
                    <a:cubicBezTo>
                      <a:pt x="173" y="198"/>
                      <a:pt x="169" y="195"/>
                      <a:pt x="166" y="192"/>
                    </a:cubicBezTo>
                    <a:cubicBezTo>
                      <a:pt x="163" y="188"/>
                      <a:pt x="160" y="184"/>
                      <a:pt x="158" y="177"/>
                    </a:cubicBezTo>
                    <a:cubicBezTo>
                      <a:pt x="139" y="125"/>
                      <a:pt x="139" y="125"/>
                      <a:pt x="139" y="125"/>
                    </a:cubicBezTo>
                    <a:cubicBezTo>
                      <a:pt x="153" y="125"/>
                      <a:pt x="163" y="122"/>
                      <a:pt x="172" y="117"/>
                    </a:cubicBezTo>
                    <a:cubicBezTo>
                      <a:pt x="179" y="111"/>
                      <a:pt x="185" y="103"/>
                      <a:pt x="189" y="91"/>
                    </a:cubicBezTo>
                    <a:cubicBezTo>
                      <a:pt x="193" y="76"/>
                      <a:pt x="191" y="62"/>
                      <a:pt x="183" y="52"/>
                    </a:cubicBezTo>
                    <a:cubicBezTo>
                      <a:pt x="175" y="41"/>
                      <a:pt x="160" y="33"/>
                      <a:pt x="139" y="26"/>
                    </a:cubicBezTo>
                    <a:cubicBezTo>
                      <a:pt x="51" y="0"/>
                      <a:pt x="51" y="0"/>
                      <a:pt x="51" y="0"/>
                    </a:cubicBezTo>
                    <a:lnTo>
                      <a:pt x="4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3" name="Freeform 23"/>
              <p:cNvSpPr>
                <a:spLocks noEditPoints="1"/>
              </p:cNvSpPr>
              <p:nvPr/>
            </p:nvSpPr>
            <p:spPr bwMode="auto">
              <a:xfrm>
                <a:off x="3497199" y="1237220"/>
                <a:ext cx="50323" cy="56702"/>
              </a:xfrm>
              <a:custGeom>
                <a:avLst/>
                <a:gdLst>
                  <a:gd name="T0" fmla="*/ 76 w 164"/>
                  <a:gd name="T1" fmla="*/ 51 h 185"/>
                  <a:gd name="T2" fmla="*/ 82 w 164"/>
                  <a:gd name="T3" fmla="*/ 34 h 185"/>
                  <a:gd name="T4" fmla="*/ 94 w 164"/>
                  <a:gd name="T5" fmla="*/ 31 h 185"/>
                  <a:gd name="T6" fmla="*/ 115 w 164"/>
                  <a:gd name="T7" fmla="*/ 42 h 185"/>
                  <a:gd name="T8" fmla="*/ 120 w 164"/>
                  <a:gd name="T9" fmla="*/ 64 h 185"/>
                  <a:gd name="T10" fmla="*/ 108 w 164"/>
                  <a:gd name="T11" fmla="*/ 86 h 185"/>
                  <a:gd name="T12" fmla="*/ 79 w 164"/>
                  <a:gd name="T13" fmla="*/ 90 h 185"/>
                  <a:gd name="T14" fmla="*/ 75 w 164"/>
                  <a:gd name="T15" fmla="*/ 90 h 185"/>
                  <a:gd name="T16" fmla="*/ 71 w 164"/>
                  <a:gd name="T17" fmla="*/ 89 h 185"/>
                  <a:gd name="T18" fmla="*/ 76 w 164"/>
                  <a:gd name="T19" fmla="*/ 51 h 185"/>
                  <a:gd name="T20" fmla="*/ 20 w 164"/>
                  <a:gd name="T21" fmla="*/ 22 h 185"/>
                  <a:gd name="T22" fmla="*/ 33 w 164"/>
                  <a:gd name="T23" fmla="*/ 29 h 185"/>
                  <a:gd name="T24" fmla="*/ 33 w 164"/>
                  <a:gd name="T25" fmla="*/ 57 h 185"/>
                  <a:gd name="T26" fmla="*/ 25 w 164"/>
                  <a:gd name="T27" fmla="*/ 124 h 185"/>
                  <a:gd name="T28" fmla="*/ 18 w 164"/>
                  <a:gd name="T29" fmla="*/ 150 h 185"/>
                  <a:gd name="T30" fmla="*/ 3 w 164"/>
                  <a:gd name="T31" fmla="*/ 154 h 185"/>
                  <a:gd name="T32" fmla="*/ 0 w 164"/>
                  <a:gd name="T33" fmla="*/ 175 h 185"/>
                  <a:gd name="T34" fmla="*/ 78 w 164"/>
                  <a:gd name="T35" fmla="*/ 185 h 185"/>
                  <a:gd name="T36" fmla="*/ 80 w 164"/>
                  <a:gd name="T37" fmla="*/ 164 h 185"/>
                  <a:gd name="T38" fmla="*/ 67 w 164"/>
                  <a:gd name="T39" fmla="*/ 156 h 185"/>
                  <a:gd name="T40" fmla="*/ 66 w 164"/>
                  <a:gd name="T41" fmla="*/ 129 h 185"/>
                  <a:gd name="T42" fmla="*/ 69 w 164"/>
                  <a:gd name="T43" fmla="*/ 111 h 185"/>
                  <a:gd name="T44" fmla="*/ 96 w 164"/>
                  <a:gd name="T45" fmla="*/ 114 h 185"/>
                  <a:gd name="T46" fmla="*/ 142 w 164"/>
                  <a:gd name="T47" fmla="*/ 107 h 185"/>
                  <a:gd name="T48" fmla="*/ 162 w 164"/>
                  <a:gd name="T49" fmla="*/ 71 h 185"/>
                  <a:gd name="T50" fmla="*/ 151 w 164"/>
                  <a:gd name="T51" fmla="*/ 30 h 185"/>
                  <a:gd name="T52" fmla="*/ 107 w 164"/>
                  <a:gd name="T53" fmla="*/ 11 h 185"/>
                  <a:gd name="T54" fmla="*/ 22 w 164"/>
                  <a:gd name="T55" fmla="*/ 0 h 185"/>
                  <a:gd name="T56" fmla="*/ 20 w 164"/>
                  <a:gd name="T57" fmla="*/ 2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4" h="185">
                    <a:moveTo>
                      <a:pt x="76" y="51"/>
                    </a:moveTo>
                    <a:cubicBezTo>
                      <a:pt x="77" y="42"/>
                      <a:pt x="79" y="36"/>
                      <a:pt x="82" y="34"/>
                    </a:cubicBezTo>
                    <a:cubicBezTo>
                      <a:pt x="84" y="31"/>
                      <a:pt x="88" y="30"/>
                      <a:pt x="94" y="31"/>
                    </a:cubicBezTo>
                    <a:cubicBezTo>
                      <a:pt x="103" y="32"/>
                      <a:pt x="110" y="36"/>
                      <a:pt x="115" y="42"/>
                    </a:cubicBezTo>
                    <a:cubicBezTo>
                      <a:pt x="119" y="47"/>
                      <a:pt x="121" y="55"/>
                      <a:pt x="120" y="64"/>
                    </a:cubicBezTo>
                    <a:cubicBezTo>
                      <a:pt x="119" y="74"/>
                      <a:pt x="114" y="82"/>
                      <a:pt x="108" y="86"/>
                    </a:cubicBezTo>
                    <a:cubicBezTo>
                      <a:pt x="101" y="91"/>
                      <a:pt x="91" y="92"/>
                      <a:pt x="79" y="90"/>
                    </a:cubicBezTo>
                    <a:cubicBezTo>
                      <a:pt x="77" y="90"/>
                      <a:pt x="76" y="90"/>
                      <a:pt x="75" y="90"/>
                    </a:cubicBezTo>
                    <a:cubicBezTo>
                      <a:pt x="73" y="90"/>
                      <a:pt x="72" y="89"/>
                      <a:pt x="71" y="89"/>
                    </a:cubicBezTo>
                    <a:lnTo>
                      <a:pt x="76" y="51"/>
                    </a:lnTo>
                    <a:close/>
                    <a:moveTo>
                      <a:pt x="20" y="22"/>
                    </a:moveTo>
                    <a:cubicBezTo>
                      <a:pt x="26" y="23"/>
                      <a:pt x="31" y="25"/>
                      <a:pt x="33" y="29"/>
                    </a:cubicBezTo>
                    <a:cubicBezTo>
                      <a:pt x="35" y="33"/>
                      <a:pt x="35" y="42"/>
                      <a:pt x="33" y="57"/>
                    </a:cubicBezTo>
                    <a:cubicBezTo>
                      <a:pt x="25" y="124"/>
                      <a:pt x="25" y="124"/>
                      <a:pt x="25" y="124"/>
                    </a:cubicBezTo>
                    <a:cubicBezTo>
                      <a:pt x="23" y="138"/>
                      <a:pt x="21" y="147"/>
                      <a:pt x="18" y="150"/>
                    </a:cubicBezTo>
                    <a:cubicBezTo>
                      <a:pt x="15" y="153"/>
                      <a:pt x="10" y="155"/>
                      <a:pt x="3" y="154"/>
                    </a:cubicBezTo>
                    <a:cubicBezTo>
                      <a:pt x="0" y="175"/>
                      <a:pt x="0" y="175"/>
                      <a:pt x="0" y="175"/>
                    </a:cubicBezTo>
                    <a:cubicBezTo>
                      <a:pt x="78" y="185"/>
                      <a:pt x="78" y="185"/>
                      <a:pt x="78" y="185"/>
                    </a:cubicBezTo>
                    <a:cubicBezTo>
                      <a:pt x="80" y="164"/>
                      <a:pt x="80" y="164"/>
                      <a:pt x="80" y="164"/>
                    </a:cubicBezTo>
                    <a:cubicBezTo>
                      <a:pt x="73" y="162"/>
                      <a:pt x="69" y="160"/>
                      <a:pt x="67" y="156"/>
                    </a:cubicBezTo>
                    <a:cubicBezTo>
                      <a:pt x="65" y="152"/>
                      <a:pt x="64" y="143"/>
                      <a:pt x="66" y="129"/>
                    </a:cubicBezTo>
                    <a:cubicBezTo>
                      <a:pt x="69" y="111"/>
                      <a:pt x="69" y="111"/>
                      <a:pt x="69" y="111"/>
                    </a:cubicBezTo>
                    <a:cubicBezTo>
                      <a:pt x="96" y="114"/>
                      <a:pt x="96" y="114"/>
                      <a:pt x="96" y="114"/>
                    </a:cubicBezTo>
                    <a:cubicBezTo>
                      <a:pt x="116" y="117"/>
                      <a:pt x="131" y="115"/>
                      <a:pt x="142" y="107"/>
                    </a:cubicBezTo>
                    <a:cubicBezTo>
                      <a:pt x="153" y="100"/>
                      <a:pt x="159" y="88"/>
                      <a:pt x="162" y="71"/>
                    </a:cubicBezTo>
                    <a:cubicBezTo>
                      <a:pt x="164" y="54"/>
                      <a:pt x="160" y="40"/>
                      <a:pt x="151" y="30"/>
                    </a:cubicBezTo>
                    <a:cubicBezTo>
                      <a:pt x="142" y="19"/>
                      <a:pt x="127" y="13"/>
                      <a:pt x="107" y="11"/>
                    </a:cubicBezTo>
                    <a:cubicBezTo>
                      <a:pt x="22" y="0"/>
                      <a:pt x="22" y="0"/>
                      <a:pt x="22" y="0"/>
                    </a:cubicBezTo>
                    <a:lnTo>
                      <a:pt x="2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4" name="Freeform 24"/>
              <p:cNvSpPr>
                <a:spLocks noEditPoints="1"/>
              </p:cNvSpPr>
              <p:nvPr/>
            </p:nvSpPr>
            <p:spPr bwMode="auto">
              <a:xfrm>
                <a:off x="3548231" y="1241473"/>
                <a:ext cx="53867" cy="56702"/>
              </a:xfrm>
              <a:custGeom>
                <a:avLst/>
                <a:gdLst>
                  <a:gd name="T0" fmla="*/ 117 w 176"/>
                  <a:gd name="T1" fmla="*/ 40 h 186"/>
                  <a:gd name="T2" fmla="*/ 130 w 176"/>
                  <a:gd name="T3" fmla="*/ 92 h 186"/>
                  <a:gd name="T4" fmla="*/ 121 w 176"/>
                  <a:gd name="T5" fmla="*/ 143 h 186"/>
                  <a:gd name="T6" fmla="*/ 91 w 176"/>
                  <a:gd name="T7" fmla="*/ 163 h 186"/>
                  <a:gd name="T8" fmla="*/ 59 w 176"/>
                  <a:gd name="T9" fmla="*/ 146 h 186"/>
                  <a:gd name="T10" fmla="*/ 46 w 176"/>
                  <a:gd name="T11" fmla="*/ 95 h 186"/>
                  <a:gd name="T12" fmla="*/ 55 w 176"/>
                  <a:gd name="T13" fmla="*/ 43 h 186"/>
                  <a:gd name="T14" fmla="*/ 85 w 176"/>
                  <a:gd name="T15" fmla="*/ 23 h 186"/>
                  <a:gd name="T16" fmla="*/ 117 w 176"/>
                  <a:gd name="T17" fmla="*/ 40 h 186"/>
                  <a:gd name="T18" fmla="*/ 23 w 176"/>
                  <a:gd name="T19" fmla="*/ 29 h 186"/>
                  <a:gd name="T20" fmla="*/ 1 w 176"/>
                  <a:gd name="T21" fmla="*/ 96 h 186"/>
                  <a:gd name="T22" fmla="*/ 28 w 176"/>
                  <a:gd name="T23" fmla="*/ 162 h 186"/>
                  <a:gd name="T24" fmla="*/ 92 w 176"/>
                  <a:gd name="T25" fmla="*/ 185 h 186"/>
                  <a:gd name="T26" fmla="*/ 153 w 176"/>
                  <a:gd name="T27" fmla="*/ 158 h 186"/>
                  <a:gd name="T28" fmla="*/ 175 w 176"/>
                  <a:gd name="T29" fmla="*/ 90 h 186"/>
                  <a:gd name="T30" fmla="*/ 148 w 176"/>
                  <a:gd name="T31" fmla="*/ 24 h 186"/>
                  <a:gd name="T32" fmla="*/ 84 w 176"/>
                  <a:gd name="T33" fmla="*/ 1 h 186"/>
                  <a:gd name="T34" fmla="*/ 23 w 176"/>
                  <a:gd name="T35" fmla="*/ 2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6" h="186">
                    <a:moveTo>
                      <a:pt x="117" y="40"/>
                    </a:moveTo>
                    <a:cubicBezTo>
                      <a:pt x="125" y="52"/>
                      <a:pt x="129" y="69"/>
                      <a:pt x="130" y="92"/>
                    </a:cubicBezTo>
                    <a:cubicBezTo>
                      <a:pt x="131" y="114"/>
                      <a:pt x="128" y="131"/>
                      <a:pt x="121" y="143"/>
                    </a:cubicBezTo>
                    <a:cubicBezTo>
                      <a:pt x="114" y="156"/>
                      <a:pt x="104" y="162"/>
                      <a:pt x="91" y="163"/>
                    </a:cubicBezTo>
                    <a:cubicBezTo>
                      <a:pt x="77" y="163"/>
                      <a:pt x="67" y="158"/>
                      <a:pt x="59" y="146"/>
                    </a:cubicBezTo>
                    <a:cubicBezTo>
                      <a:pt x="51" y="134"/>
                      <a:pt x="47" y="117"/>
                      <a:pt x="46" y="95"/>
                    </a:cubicBezTo>
                    <a:cubicBezTo>
                      <a:pt x="45" y="73"/>
                      <a:pt x="48" y="55"/>
                      <a:pt x="55" y="43"/>
                    </a:cubicBezTo>
                    <a:cubicBezTo>
                      <a:pt x="62" y="30"/>
                      <a:pt x="72" y="24"/>
                      <a:pt x="85" y="23"/>
                    </a:cubicBezTo>
                    <a:cubicBezTo>
                      <a:pt x="99" y="23"/>
                      <a:pt x="109" y="28"/>
                      <a:pt x="117" y="40"/>
                    </a:cubicBezTo>
                    <a:close/>
                    <a:moveTo>
                      <a:pt x="23" y="29"/>
                    </a:moveTo>
                    <a:cubicBezTo>
                      <a:pt x="7" y="46"/>
                      <a:pt x="0" y="69"/>
                      <a:pt x="1" y="96"/>
                    </a:cubicBezTo>
                    <a:cubicBezTo>
                      <a:pt x="2" y="124"/>
                      <a:pt x="11" y="146"/>
                      <a:pt x="28" y="162"/>
                    </a:cubicBezTo>
                    <a:cubicBezTo>
                      <a:pt x="44" y="179"/>
                      <a:pt x="65" y="186"/>
                      <a:pt x="92" y="185"/>
                    </a:cubicBezTo>
                    <a:cubicBezTo>
                      <a:pt x="117" y="185"/>
                      <a:pt x="138" y="175"/>
                      <a:pt x="153" y="158"/>
                    </a:cubicBezTo>
                    <a:cubicBezTo>
                      <a:pt x="169" y="140"/>
                      <a:pt x="176" y="118"/>
                      <a:pt x="175" y="90"/>
                    </a:cubicBezTo>
                    <a:cubicBezTo>
                      <a:pt x="174" y="62"/>
                      <a:pt x="165" y="40"/>
                      <a:pt x="148" y="24"/>
                    </a:cubicBezTo>
                    <a:cubicBezTo>
                      <a:pt x="132" y="8"/>
                      <a:pt x="110" y="0"/>
                      <a:pt x="84" y="1"/>
                    </a:cubicBezTo>
                    <a:cubicBezTo>
                      <a:pt x="59" y="2"/>
                      <a:pt x="38" y="11"/>
                      <a:pt x="23"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5" name="Freeform 25"/>
              <p:cNvSpPr>
                <a:spLocks noEditPoints="1"/>
              </p:cNvSpPr>
              <p:nvPr/>
            </p:nvSpPr>
            <p:spPr bwMode="auto">
              <a:xfrm>
                <a:off x="3599972" y="1235803"/>
                <a:ext cx="62372" cy="58829"/>
              </a:xfrm>
              <a:custGeom>
                <a:avLst/>
                <a:gdLst>
                  <a:gd name="T0" fmla="*/ 68 w 207"/>
                  <a:gd name="T1" fmla="*/ 52 h 193"/>
                  <a:gd name="T2" fmla="*/ 69 w 207"/>
                  <a:gd name="T3" fmla="*/ 34 h 193"/>
                  <a:gd name="T4" fmla="*/ 83 w 207"/>
                  <a:gd name="T5" fmla="*/ 27 h 193"/>
                  <a:gd name="T6" fmla="*/ 110 w 207"/>
                  <a:gd name="T7" fmla="*/ 30 h 193"/>
                  <a:gd name="T8" fmla="*/ 122 w 207"/>
                  <a:gd name="T9" fmla="*/ 48 h 193"/>
                  <a:gd name="T10" fmla="*/ 115 w 207"/>
                  <a:gd name="T11" fmla="*/ 71 h 193"/>
                  <a:gd name="T12" fmla="*/ 82 w 207"/>
                  <a:gd name="T13" fmla="*/ 83 h 193"/>
                  <a:gd name="T14" fmla="*/ 77 w 207"/>
                  <a:gd name="T15" fmla="*/ 84 h 193"/>
                  <a:gd name="T16" fmla="*/ 73 w 207"/>
                  <a:gd name="T17" fmla="*/ 84 h 193"/>
                  <a:gd name="T18" fmla="*/ 68 w 207"/>
                  <a:gd name="T19" fmla="*/ 52 h 193"/>
                  <a:gd name="T20" fmla="*/ 4 w 207"/>
                  <a:gd name="T21" fmla="*/ 40 h 193"/>
                  <a:gd name="T22" fmla="*/ 20 w 207"/>
                  <a:gd name="T23" fmla="*/ 44 h 193"/>
                  <a:gd name="T24" fmla="*/ 28 w 207"/>
                  <a:gd name="T25" fmla="*/ 69 h 193"/>
                  <a:gd name="T26" fmla="*/ 40 w 207"/>
                  <a:gd name="T27" fmla="*/ 136 h 193"/>
                  <a:gd name="T28" fmla="*/ 40 w 207"/>
                  <a:gd name="T29" fmla="*/ 163 h 193"/>
                  <a:gd name="T30" fmla="*/ 26 w 207"/>
                  <a:gd name="T31" fmla="*/ 171 h 193"/>
                  <a:gd name="T32" fmla="*/ 29 w 207"/>
                  <a:gd name="T33" fmla="*/ 193 h 193"/>
                  <a:gd name="T34" fmla="*/ 109 w 207"/>
                  <a:gd name="T35" fmla="*/ 180 h 193"/>
                  <a:gd name="T36" fmla="*/ 105 w 207"/>
                  <a:gd name="T37" fmla="*/ 159 h 193"/>
                  <a:gd name="T38" fmla="*/ 89 w 207"/>
                  <a:gd name="T39" fmla="*/ 155 h 193"/>
                  <a:gd name="T40" fmla="*/ 81 w 207"/>
                  <a:gd name="T41" fmla="*/ 129 h 193"/>
                  <a:gd name="T42" fmla="*/ 77 w 207"/>
                  <a:gd name="T43" fmla="*/ 108 h 193"/>
                  <a:gd name="T44" fmla="*/ 93 w 207"/>
                  <a:gd name="T45" fmla="*/ 105 h 193"/>
                  <a:gd name="T46" fmla="*/ 156 w 207"/>
                  <a:gd name="T47" fmla="*/ 173 h 193"/>
                  <a:gd name="T48" fmla="*/ 207 w 207"/>
                  <a:gd name="T49" fmla="*/ 164 h 193"/>
                  <a:gd name="T50" fmla="*/ 204 w 207"/>
                  <a:gd name="T51" fmla="*/ 143 h 193"/>
                  <a:gd name="T52" fmla="*/ 188 w 207"/>
                  <a:gd name="T53" fmla="*/ 141 h 193"/>
                  <a:gd name="T54" fmla="*/ 175 w 207"/>
                  <a:gd name="T55" fmla="*/ 131 h 193"/>
                  <a:gd name="T56" fmla="*/ 135 w 207"/>
                  <a:gd name="T57" fmla="*/ 93 h 193"/>
                  <a:gd name="T58" fmla="*/ 160 w 207"/>
                  <a:gd name="T59" fmla="*/ 71 h 193"/>
                  <a:gd name="T60" fmla="*/ 164 w 207"/>
                  <a:gd name="T61" fmla="*/ 41 h 193"/>
                  <a:gd name="T62" fmla="*/ 142 w 207"/>
                  <a:gd name="T63" fmla="*/ 8 h 193"/>
                  <a:gd name="T64" fmla="*/ 91 w 207"/>
                  <a:gd name="T65" fmla="*/ 4 h 193"/>
                  <a:gd name="T66" fmla="*/ 0 w 207"/>
                  <a:gd name="T67" fmla="*/ 19 h 193"/>
                  <a:gd name="T68" fmla="*/ 4 w 207"/>
                  <a:gd name="T69" fmla="*/ 4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7" h="193">
                    <a:moveTo>
                      <a:pt x="68" y="52"/>
                    </a:moveTo>
                    <a:cubicBezTo>
                      <a:pt x="66" y="43"/>
                      <a:pt x="67" y="37"/>
                      <a:pt x="69" y="34"/>
                    </a:cubicBezTo>
                    <a:cubicBezTo>
                      <a:pt x="71" y="31"/>
                      <a:pt x="76" y="28"/>
                      <a:pt x="83" y="27"/>
                    </a:cubicBezTo>
                    <a:cubicBezTo>
                      <a:pt x="94" y="26"/>
                      <a:pt x="103" y="26"/>
                      <a:pt x="110" y="30"/>
                    </a:cubicBezTo>
                    <a:cubicBezTo>
                      <a:pt x="117" y="34"/>
                      <a:pt x="121" y="40"/>
                      <a:pt x="122" y="48"/>
                    </a:cubicBezTo>
                    <a:cubicBezTo>
                      <a:pt x="124" y="57"/>
                      <a:pt x="121" y="65"/>
                      <a:pt x="115" y="71"/>
                    </a:cubicBezTo>
                    <a:cubicBezTo>
                      <a:pt x="108" y="76"/>
                      <a:pt x="97" y="81"/>
                      <a:pt x="82" y="83"/>
                    </a:cubicBezTo>
                    <a:cubicBezTo>
                      <a:pt x="80" y="83"/>
                      <a:pt x="78" y="84"/>
                      <a:pt x="77" y="84"/>
                    </a:cubicBezTo>
                    <a:cubicBezTo>
                      <a:pt x="76" y="84"/>
                      <a:pt x="74" y="84"/>
                      <a:pt x="73" y="84"/>
                    </a:cubicBezTo>
                    <a:lnTo>
                      <a:pt x="68" y="52"/>
                    </a:lnTo>
                    <a:close/>
                    <a:moveTo>
                      <a:pt x="4" y="40"/>
                    </a:moveTo>
                    <a:cubicBezTo>
                      <a:pt x="11" y="39"/>
                      <a:pt x="17" y="40"/>
                      <a:pt x="20" y="44"/>
                    </a:cubicBezTo>
                    <a:cubicBezTo>
                      <a:pt x="23" y="47"/>
                      <a:pt x="26" y="55"/>
                      <a:pt x="28" y="69"/>
                    </a:cubicBezTo>
                    <a:cubicBezTo>
                      <a:pt x="40" y="136"/>
                      <a:pt x="40" y="136"/>
                      <a:pt x="40" y="136"/>
                    </a:cubicBezTo>
                    <a:cubicBezTo>
                      <a:pt x="42" y="150"/>
                      <a:pt x="42" y="159"/>
                      <a:pt x="40" y="163"/>
                    </a:cubicBezTo>
                    <a:cubicBezTo>
                      <a:pt x="38" y="167"/>
                      <a:pt x="33" y="170"/>
                      <a:pt x="26" y="171"/>
                    </a:cubicBezTo>
                    <a:cubicBezTo>
                      <a:pt x="29" y="193"/>
                      <a:pt x="29" y="193"/>
                      <a:pt x="29" y="193"/>
                    </a:cubicBezTo>
                    <a:cubicBezTo>
                      <a:pt x="109" y="180"/>
                      <a:pt x="109" y="180"/>
                      <a:pt x="109" y="180"/>
                    </a:cubicBezTo>
                    <a:cubicBezTo>
                      <a:pt x="105" y="159"/>
                      <a:pt x="105" y="159"/>
                      <a:pt x="105" y="159"/>
                    </a:cubicBezTo>
                    <a:cubicBezTo>
                      <a:pt x="98" y="160"/>
                      <a:pt x="92" y="158"/>
                      <a:pt x="89" y="155"/>
                    </a:cubicBezTo>
                    <a:cubicBezTo>
                      <a:pt x="86" y="152"/>
                      <a:pt x="83" y="143"/>
                      <a:pt x="81" y="129"/>
                    </a:cubicBezTo>
                    <a:cubicBezTo>
                      <a:pt x="77" y="108"/>
                      <a:pt x="77" y="108"/>
                      <a:pt x="77" y="108"/>
                    </a:cubicBezTo>
                    <a:cubicBezTo>
                      <a:pt x="93" y="105"/>
                      <a:pt x="93" y="105"/>
                      <a:pt x="93" y="105"/>
                    </a:cubicBezTo>
                    <a:cubicBezTo>
                      <a:pt x="156" y="173"/>
                      <a:pt x="156" y="173"/>
                      <a:pt x="156" y="173"/>
                    </a:cubicBezTo>
                    <a:cubicBezTo>
                      <a:pt x="207" y="164"/>
                      <a:pt x="207" y="164"/>
                      <a:pt x="207" y="164"/>
                    </a:cubicBezTo>
                    <a:cubicBezTo>
                      <a:pt x="204" y="143"/>
                      <a:pt x="204" y="143"/>
                      <a:pt x="204" y="143"/>
                    </a:cubicBezTo>
                    <a:cubicBezTo>
                      <a:pt x="198" y="143"/>
                      <a:pt x="193" y="143"/>
                      <a:pt x="188" y="141"/>
                    </a:cubicBezTo>
                    <a:cubicBezTo>
                      <a:pt x="184" y="139"/>
                      <a:pt x="179" y="136"/>
                      <a:pt x="175" y="131"/>
                    </a:cubicBezTo>
                    <a:cubicBezTo>
                      <a:pt x="135" y="93"/>
                      <a:pt x="135" y="93"/>
                      <a:pt x="135" y="93"/>
                    </a:cubicBezTo>
                    <a:cubicBezTo>
                      <a:pt x="147" y="87"/>
                      <a:pt x="155" y="80"/>
                      <a:pt x="160" y="71"/>
                    </a:cubicBezTo>
                    <a:cubicBezTo>
                      <a:pt x="165" y="63"/>
                      <a:pt x="166" y="53"/>
                      <a:pt x="164" y="41"/>
                    </a:cubicBezTo>
                    <a:cubicBezTo>
                      <a:pt x="162" y="25"/>
                      <a:pt x="154" y="14"/>
                      <a:pt x="142" y="8"/>
                    </a:cubicBezTo>
                    <a:cubicBezTo>
                      <a:pt x="130" y="2"/>
                      <a:pt x="113" y="0"/>
                      <a:pt x="91" y="4"/>
                    </a:cubicBezTo>
                    <a:cubicBezTo>
                      <a:pt x="0" y="19"/>
                      <a:pt x="0" y="19"/>
                      <a:pt x="0" y="19"/>
                    </a:cubicBezTo>
                    <a:lnTo>
                      <a:pt x="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6" name="Freeform 26"/>
              <p:cNvSpPr>
                <a:spLocks noEditPoints="1"/>
              </p:cNvSpPr>
              <p:nvPr/>
            </p:nvSpPr>
            <p:spPr bwMode="auto">
              <a:xfrm>
                <a:off x="3665179" y="1221627"/>
                <a:ext cx="52450" cy="62372"/>
              </a:xfrm>
              <a:custGeom>
                <a:avLst/>
                <a:gdLst>
                  <a:gd name="T0" fmla="*/ 68 w 172"/>
                  <a:gd name="T1" fmla="*/ 90 h 204"/>
                  <a:gd name="T2" fmla="*/ 38 w 172"/>
                  <a:gd name="T3" fmla="*/ 101 h 204"/>
                  <a:gd name="T4" fmla="*/ 35 w 172"/>
                  <a:gd name="T5" fmla="*/ 48 h 204"/>
                  <a:gd name="T6" fmla="*/ 68 w 172"/>
                  <a:gd name="T7" fmla="*/ 90 h 204"/>
                  <a:gd name="T8" fmla="*/ 14 w 172"/>
                  <a:gd name="T9" fmla="*/ 146 h 204"/>
                  <a:gd name="T10" fmla="*/ 14 w 172"/>
                  <a:gd name="T11" fmla="*/ 149 h 204"/>
                  <a:gd name="T12" fmla="*/ 0 w 172"/>
                  <a:gd name="T13" fmla="*/ 184 h 204"/>
                  <a:gd name="T14" fmla="*/ 8 w 172"/>
                  <a:gd name="T15" fmla="*/ 204 h 204"/>
                  <a:gd name="T16" fmla="*/ 70 w 172"/>
                  <a:gd name="T17" fmla="*/ 180 h 204"/>
                  <a:gd name="T18" fmla="*/ 63 w 172"/>
                  <a:gd name="T19" fmla="*/ 160 h 204"/>
                  <a:gd name="T20" fmla="*/ 48 w 172"/>
                  <a:gd name="T21" fmla="*/ 163 h 204"/>
                  <a:gd name="T22" fmla="*/ 41 w 172"/>
                  <a:gd name="T23" fmla="*/ 155 h 204"/>
                  <a:gd name="T24" fmla="*/ 41 w 172"/>
                  <a:gd name="T25" fmla="*/ 153 h 204"/>
                  <a:gd name="T26" fmla="*/ 40 w 172"/>
                  <a:gd name="T27" fmla="*/ 150 h 204"/>
                  <a:gd name="T28" fmla="*/ 38 w 172"/>
                  <a:gd name="T29" fmla="*/ 125 h 204"/>
                  <a:gd name="T30" fmla="*/ 84 w 172"/>
                  <a:gd name="T31" fmla="*/ 107 h 204"/>
                  <a:gd name="T32" fmla="*/ 100 w 172"/>
                  <a:gd name="T33" fmla="*/ 127 h 204"/>
                  <a:gd name="T34" fmla="*/ 102 w 172"/>
                  <a:gd name="T35" fmla="*/ 130 h 204"/>
                  <a:gd name="T36" fmla="*/ 104 w 172"/>
                  <a:gd name="T37" fmla="*/ 134 h 204"/>
                  <a:gd name="T38" fmla="*/ 104 w 172"/>
                  <a:gd name="T39" fmla="*/ 142 h 204"/>
                  <a:gd name="T40" fmla="*/ 94 w 172"/>
                  <a:gd name="T41" fmla="*/ 149 h 204"/>
                  <a:gd name="T42" fmla="*/ 92 w 172"/>
                  <a:gd name="T43" fmla="*/ 149 h 204"/>
                  <a:gd name="T44" fmla="*/ 99 w 172"/>
                  <a:gd name="T45" fmla="*/ 169 h 204"/>
                  <a:gd name="T46" fmla="*/ 172 w 172"/>
                  <a:gd name="T47" fmla="*/ 141 h 204"/>
                  <a:gd name="T48" fmla="*/ 164 w 172"/>
                  <a:gd name="T49" fmla="*/ 121 h 204"/>
                  <a:gd name="T50" fmla="*/ 136 w 172"/>
                  <a:gd name="T51" fmla="*/ 107 h 204"/>
                  <a:gd name="T52" fmla="*/ 135 w 172"/>
                  <a:gd name="T53" fmla="*/ 106 h 204"/>
                  <a:gd name="T54" fmla="*/ 46 w 172"/>
                  <a:gd name="T55" fmla="*/ 0 h 204"/>
                  <a:gd name="T56" fmla="*/ 11 w 172"/>
                  <a:gd name="T57" fmla="*/ 13 h 204"/>
                  <a:gd name="T58" fmla="*/ 14 w 172"/>
                  <a:gd name="T59" fmla="*/ 14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2" h="204">
                    <a:moveTo>
                      <a:pt x="68" y="90"/>
                    </a:moveTo>
                    <a:cubicBezTo>
                      <a:pt x="38" y="101"/>
                      <a:pt x="38" y="101"/>
                      <a:pt x="38" y="101"/>
                    </a:cubicBezTo>
                    <a:cubicBezTo>
                      <a:pt x="35" y="48"/>
                      <a:pt x="35" y="48"/>
                      <a:pt x="35" y="48"/>
                    </a:cubicBezTo>
                    <a:lnTo>
                      <a:pt x="68" y="90"/>
                    </a:lnTo>
                    <a:close/>
                    <a:moveTo>
                      <a:pt x="14" y="146"/>
                    </a:moveTo>
                    <a:cubicBezTo>
                      <a:pt x="14" y="147"/>
                      <a:pt x="14" y="148"/>
                      <a:pt x="14" y="149"/>
                    </a:cubicBezTo>
                    <a:cubicBezTo>
                      <a:pt x="14" y="167"/>
                      <a:pt x="10" y="178"/>
                      <a:pt x="0" y="184"/>
                    </a:cubicBezTo>
                    <a:cubicBezTo>
                      <a:pt x="8" y="204"/>
                      <a:pt x="8" y="204"/>
                      <a:pt x="8" y="204"/>
                    </a:cubicBezTo>
                    <a:cubicBezTo>
                      <a:pt x="70" y="180"/>
                      <a:pt x="70" y="180"/>
                      <a:pt x="70" y="180"/>
                    </a:cubicBezTo>
                    <a:cubicBezTo>
                      <a:pt x="63" y="160"/>
                      <a:pt x="63" y="160"/>
                      <a:pt x="63" y="160"/>
                    </a:cubicBezTo>
                    <a:cubicBezTo>
                      <a:pt x="56" y="162"/>
                      <a:pt x="52" y="163"/>
                      <a:pt x="48" y="163"/>
                    </a:cubicBezTo>
                    <a:cubicBezTo>
                      <a:pt x="45" y="162"/>
                      <a:pt x="43" y="159"/>
                      <a:pt x="41" y="155"/>
                    </a:cubicBezTo>
                    <a:cubicBezTo>
                      <a:pt x="41" y="154"/>
                      <a:pt x="41" y="153"/>
                      <a:pt x="41" y="153"/>
                    </a:cubicBezTo>
                    <a:cubicBezTo>
                      <a:pt x="40" y="152"/>
                      <a:pt x="40" y="151"/>
                      <a:pt x="40" y="150"/>
                    </a:cubicBezTo>
                    <a:cubicBezTo>
                      <a:pt x="38" y="125"/>
                      <a:pt x="38" y="125"/>
                      <a:pt x="38" y="125"/>
                    </a:cubicBezTo>
                    <a:cubicBezTo>
                      <a:pt x="84" y="107"/>
                      <a:pt x="84" y="107"/>
                      <a:pt x="84" y="107"/>
                    </a:cubicBezTo>
                    <a:cubicBezTo>
                      <a:pt x="100" y="127"/>
                      <a:pt x="100" y="127"/>
                      <a:pt x="100" y="127"/>
                    </a:cubicBezTo>
                    <a:cubicBezTo>
                      <a:pt x="101" y="128"/>
                      <a:pt x="102" y="129"/>
                      <a:pt x="102" y="130"/>
                    </a:cubicBezTo>
                    <a:cubicBezTo>
                      <a:pt x="103" y="131"/>
                      <a:pt x="104" y="132"/>
                      <a:pt x="104" y="134"/>
                    </a:cubicBezTo>
                    <a:cubicBezTo>
                      <a:pt x="105" y="137"/>
                      <a:pt x="105" y="140"/>
                      <a:pt x="104" y="142"/>
                    </a:cubicBezTo>
                    <a:cubicBezTo>
                      <a:pt x="102" y="144"/>
                      <a:pt x="99" y="147"/>
                      <a:pt x="94" y="149"/>
                    </a:cubicBezTo>
                    <a:cubicBezTo>
                      <a:pt x="92" y="149"/>
                      <a:pt x="92" y="149"/>
                      <a:pt x="92" y="149"/>
                    </a:cubicBezTo>
                    <a:cubicBezTo>
                      <a:pt x="99" y="169"/>
                      <a:pt x="99" y="169"/>
                      <a:pt x="99" y="169"/>
                    </a:cubicBezTo>
                    <a:cubicBezTo>
                      <a:pt x="172" y="141"/>
                      <a:pt x="172" y="141"/>
                      <a:pt x="172" y="141"/>
                    </a:cubicBezTo>
                    <a:cubicBezTo>
                      <a:pt x="164" y="121"/>
                      <a:pt x="164" y="121"/>
                      <a:pt x="164" y="121"/>
                    </a:cubicBezTo>
                    <a:cubicBezTo>
                      <a:pt x="155" y="123"/>
                      <a:pt x="146" y="119"/>
                      <a:pt x="136" y="107"/>
                    </a:cubicBezTo>
                    <a:cubicBezTo>
                      <a:pt x="135" y="106"/>
                      <a:pt x="135" y="106"/>
                      <a:pt x="135" y="106"/>
                    </a:cubicBezTo>
                    <a:cubicBezTo>
                      <a:pt x="46" y="0"/>
                      <a:pt x="46" y="0"/>
                      <a:pt x="46" y="0"/>
                    </a:cubicBezTo>
                    <a:cubicBezTo>
                      <a:pt x="11" y="13"/>
                      <a:pt x="11" y="13"/>
                      <a:pt x="11" y="13"/>
                    </a:cubicBezTo>
                    <a:lnTo>
                      <a:pt x="1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7" name="Freeform 27"/>
              <p:cNvSpPr>
                <a:spLocks/>
              </p:cNvSpPr>
              <p:nvPr/>
            </p:nvSpPr>
            <p:spPr bwMode="auto">
              <a:xfrm>
                <a:off x="3694948" y="1198237"/>
                <a:ext cx="54576" cy="62372"/>
              </a:xfrm>
              <a:custGeom>
                <a:avLst/>
                <a:gdLst>
                  <a:gd name="T0" fmla="*/ 0 w 178"/>
                  <a:gd name="T1" fmla="*/ 61 h 205"/>
                  <a:gd name="T2" fmla="*/ 118 w 178"/>
                  <a:gd name="T3" fmla="*/ 0 h 205"/>
                  <a:gd name="T4" fmla="*/ 160 w 178"/>
                  <a:gd name="T5" fmla="*/ 39 h 205"/>
                  <a:gd name="T6" fmla="*/ 149 w 178"/>
                  <a:gd name="T7" fmla="*/ 52 h 205"/>
                  <a:gd name="T8" fmla="*/ 118 w 178"/>
                  <a:gd name="T9" fmla="*/ 36 h 205"/>
                  <a:gd name="T10" fmla="*/ 91 w 178"/>
                  <a:gd name="T11" fmla="*/ 41 h 205"/>
                  <a:gd name="T12" fmla="*/ 89 w 178"/>
                  <a:gd name="T13" fmla="*/ 42 h 205"/>
                  <a:gd name="T14" fmla="*/ 135 w 178"/>
                  <a:gd name="T15" fmla="*/ 129 h 205"/>
                  <a:gd name="T16" fmla="*/ 151 w 178"/>
                  <a:gd name="T17" fmla="*/ 151 h 205"/>
                  <a:gd name="T18" fmla="*/ 168 w 178"/>
                  <a:gd name="T19" fmla="*/ 149 h 205"/>
                  <a:gd name="T20" fmla="*/ 178 w 178"/>
                  <a:gd name="T21" fmla="*/ 168 h 205"/>
                  <a:gd name="T22" fmla="*/ 107 w 178"/>
                  <a:gd name="T23" fmla="*/ 205 h 205"/>
                  <a:gd name="T24" fmla="*/ 97 w 178"/>
                  <a:gd name="T25" fmla="*/ 186 h 205"/>
                  <a:gd name="T26" fmla="*/ 107 w 178"/>
                  <a:gd name="T27" fmla="*/ 174 h 205"/>
                  <a:gd name="T28" fmla="*/ 98 w 178"/>
                  <a:gd name="T29" fmla="*/ 149 h 205"/>
                  <a:gd name="T30" fmla="*/ 52 w 178"/>
                  <a:gd name="T31" fmla="*/ 61 h 205"/>
                  <a:gd name="T32" fmla="*/ 50 w 178"/>
                  <a:gd name="T33" fmla="*/ 62 h 205"/>
                  <a:gd name="T34" fmla="*/ 30 w 178"/>
                  <a:gd name="T35" fmla="*/ 82 h 205"/>
                  <a:gd name="T36" fmla="*/ 26 w 178"/>
                  <a:gd name="T37" fmla="*/ 116 h 205"/>
                  <a:gd name="T38" fmla="*/ 10 w 178"/>
                  <a:gd name="T39" fmla="*/ 117 h 205"/>
                  <a:gd name="T40" fmla="*/ 0 w 178"/>
                  <a:gd name="T41" fmla="*/ 6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8" h="205">
                    <a:moveTo>
                      <a:pt x="0" y="61"/>
                    </a:moveTo>
                    <a:cubicBezTo>
                      <a:pt x="118" y="0"/>
                      <a:pt x="118" y="0"/>
                      <a:pt x="118" y="0"/>
                    </a:cubicBezTo>
                    <a:cubicBezTo>
                      <a:pt x="160" y="39"/>
                      <a:pt x="160" y="39"/>
                      <a:pt x="160" y="39"/>
                    </a:cubicBezTo>
                    <a:cubicBezTo>
                      <a:pt x="149" y="52"/>
                      <a:pt x="149" y="52"/>
                      <a:pt x="149" y="52"/>
                    </a:cubicBezTo>
                    <a:cubicBezTo>
                      <a:pt x="137" y="43"/>
                      <a:pt x="127" y="38"/>
                      <a:pt x="118" y="36"/>
                    </a:cubicBezTo>
                    <a:cubicBezTo>
                      <a:pt x="109" y="34"/>
                      <a:pt x="100" y="36"/>
                      <a:pt x="91" y="41"/>
                    </a:cubicBezTo>
                    <a:cubicBezTo>
                      <a:pt x="89" y="42"/>
                      <a:pt x="89" y="42"/>
                      <a:pt x="89" y="42"/>
                    </a:cubicBezTo>
                    <a:cubicBezTo>
                      <a:pt x="135" y="129"/>
                      <a:pt x="135" y="129"/>
                      <a:pt x="135" y="129"/>
                    </a:cubicBezTo>
                    <a:cubicBezTo>
                      <a:pt x="142" y="141"/>
                      <a:pt x="147" y="149"/>
                      <a:pt x="151" y="151"/>
                    </a:cubicBezTo>
                    <a:cubicBezTo>
                      <a:pt x="155" y="153"/>
                      <a:pt x="161" y="152"/>
                      <a:pt x="168" y="149"/>
                    </a:cubicBezTo>
                    <a:cubicBezTo>
                      <a:pt x="178" y="168"/>
                      <a:pt x="178" y="168"/>
                      <a:pt x="178" y="168"/>
                    </a:cubicBezTo>
                    <a:cubicBezTo>
                      <a:pt x="107" y="205"/>
                      <a:pt x="107" y="205"/>
                      <a:pt x="107" y="205"/>
                    </a:cubicBezTo>
                    <a:cubicBezTo>
                      <a:pt x="97" y="186"/>
                      <a:pt x="97" y="186"/>
                      <a:pt x="97" y="186"/>
                    </a:cubicBezTo>
                    <a:cubicBezTo>
                      <a:pt x="103" y="182"/>
                      <a:pt x="107" y="178"/>
                      <a:pt x="107" y="174"/>
                    </a:cubicBezTo>
                    <a:cubicBezTo>
                      <a:pt x="108" y="169"/>
                      <a:pt x="105" y="161"/>
                      <a:pt x="98" y="149"/>
                    </a:cubicBezTo>
                    <a:cubicBezTo>
                      <a:pt x="52" y="61"/>
                      <a:pt x="52" y="61"/>
                      <a:pt x="52" y="61"/>
                    </a:cubicBezTo>
                    <a:cubicBezTo>
                      <a:pt x="50" y="62"/>
                      <a:pt x="50" y="62"/>
                      <a:pt x="50" y="62"/>
                    </a:cubicBezTo>
                    <a:cubicBezTo>
                      <a:pt x="40" y="67"/>
                      <a:pt x="34" y="74"/>
                      <a:pt x="30" y="82"/>
                    </a:cubicBezTo>
                    <a:cubicBezTo>
                      <a:pt x="27" y="90"/>
                      <a:pt x="25" y="101"/>
                      <a:pt x="26" y="116"/>
                    </a:cubicBezTo>
                    <a:cubicBezTo>
                      <a:pt x="10" y="117"/>
                      <a:pt x="10" y="117"/>
                      <a:pt x="10" y="117"/>
                    </a:cubicBezTo>
                    <a:lnTo>
                      <a:pt x="0"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8" name="Freeform 28"/>
              <p:cNvSpPr>
                <a:spLocks/>
              </p:cNvSpPr>
              <p:nvPr/>
            </p:nvSpPr>
            <p:spPr bwMode="auto">
              <a:xfrm>
                <a:off x="3736766" y="1180518"/>
                <a:ext cx="51741" cy="58120"/>
              </a:xfrm>
              <a:custGeom>
                <a:avLst/>
                <a:gdLst>
                  <a:gd name="T0" fmla="*/ 0 w 169"/>
                  <a:gd name="T1" fmla="*/ 46 h 192"/>
                  <a:gd name="T2" fmla="*/ 68 w 169"/>
                  <a:gd name="T3" fmla="*/ 0 h 192"/>
                  <a:gd name="T4" fmla="*/ 80 w 169"/>
                  <a:gd name="T5" fmla="*/ 18 h 192"/>
                  <a:gd name="T6" fmla="*/ 71 w 169"/>
                  <a:gd name="T7" fmla="*/ 32 h 192"/>
                  <a:gd name="T8" fmla="*/ 82 w 169"/>
                  <a:gd name="T9" fmla="*/ 56 h 192"/>
                  <a:gd name="T10" fmla="*/ 121 w 169"/>
                  <a:gd name="T11" fmla="*/ 112 h 192"/>
                  <a:gd name="T12" fmla="*/ 140 w 169"/>
                  <a:gd name="T13" fmla="*/ 132 h 192"/>
                  <a:gd name="T14" fmla="*/ 156 w 169"/>
                  <a:gd name="T15" fmla="*/ 128 h 192"/>
                  <a:gd name="T16" fmla="*/ 169 w 169"/>
                  <a:gd name="T17" fmla="*/ 146 h 192"/>
                  <a:gd name="T18" fmla="*/ 101 w 169"/>
                  <a:gd name="T19" fmla="*/ 192 h 192"/>
                  <a:gd name="T20" fmla="*/ 89 w 169"/>
                  <a:gd name="T21" fmla="*/ 174 h 192"/>
                  <a:gd name="T22" fmla="*/ 99 w 169"/>
                  <a:gd name="T23" fmla="*/ 160 h 192"/>
                  <a:gd name="T24" fmla="*/ 87 w 169"/>
                  <a:gd name="T25" fmla="*/ 136 h 192"/>
                  <a:gd name="T26" fmla="*/ 48 w 169"/>
                  <a:gd name="T27" fmla="*/ 80 h 192"/>
                  <a:gd name="T28" fmla="*/ 29 w 169"/>
                  <a:gd name="T29" fmla="*/ 60 h 192"/>
                  <a:gd name="T30" fmla="*/ 13 w 169"/>
                  <a:gd name="T31" fmla="*/ 64 h 192"/>
                  <a:gd name="T32" fmla="*/ 0 w 169"/>
                  <a:gd name="T33" fmla="*/ 4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192">
                    <a:moveTo>
                      <a:pt x="0" y="46"/>
                    </a:moveTo>
                    <a:cubicBezTo>
                      <a:pt x="68" y="0"/>
                      <a:pt x="68" y="0"/>
                      <a:pt x="68" y="0"/>
                    </a:cubicBezTo>
                    <a:cubicBezTo>
                      <a:pt x="80" y="18"/>
                      <a:pt x="80" y="18"/>
                      <a:pt x="80" y="18"/>
                    </a:cubicBezTo>
                    <a:cubicBezTo>
                      <a:pt x="74" y="23"/>
                      <a:pt x="71" y="28"/>
                      <a:pt x="71" y="32"/>
                    </a:cubicBezTo>
                    <a:cubicBezTo>
                      <a:pt x="71" y="37"/>
                      <a:pt x="75" y="45"/>
                      <a:pt x="82" y="56"/>
                    </a:cubicBezTo>
                    <a:cubicBezTo>
                      <a:pt x="121" y="112"/>
                      <a:pt x="121" y="112"/>
                      <a:pt x="121" y="112"/>
                    </a:cubicBezTo>
                    <a:cubicBezTo>
                      <a:pt x="129" y="124"/>
                      <a:pt x="135" y="130"/>
                      <a:pt x="140" y="132"/>
                    </a:cubicBezTo>
                    <a:cubicBezTo>
                      <a:pt x="144" y="133"/>
                      <a:pt x="150" y="132"/>
                      <a:pt x="156" y="128"/>
                    </a:cubicBezTo>
                    <a:cubicBezTo>
                      <a:pt x="169" y="146"/>
                      <a:pt x="169" y="146"/>
                      <a:pt x="169" y="146"/>
                    </a:cubicBezTo>
                    <a:cubicBezTo>
                      <a:pt x="101" y="192"/>
                      <a:pt x="101" y="192"/>
                      <a:pt x="101" y="192"/>
                    </a:cubicBezTo>
                    <a:cubicBezTo>
                      <a:pt x="89" y="174"/>
                      <a:pt x="89" y="174"/>
                      <a:pt x="89" y="174"/>
                    </a:cubicBezTo>
                    <a:cubicBezTo>
                      <a:pt x="95" y="169"/>
                      <a:pt x="98" y="165"/>
                      <a:pt x="99" y="160"/>
                    </a:cubicBezTo>
                    <a:cubicBezTo>
                      <a:pt x="99" y="155"/>
                      <a:pt x="95" y="147"/>
                      <a:pt x="87" y="136"/>
                    </a:cubicBezTo>
                    <a:cubicBezTo>
                      <a:pt x="48" y="80"/>
                      <a:pt x="48" y="80"/>
                      <a:pt x="48" y="80"/>
                    </a:cubicBezTo>
                    <a:cubicBezTo>
                      <a:pt x="40" y="68"/>
                      <a:pt x="34" y="62"/>
                      <a:pt x="29" y="60"/>
                    </a:cubicBezTo>
                    <a:cubicBezTo>
                      <a:pt x="25" y="59"/>
                      <a:pt x="19" y="60"/>
                      <a:pt x="13" y="64"/>
                    </a:cubicBezTo>
                    <a:lnTo>
                      <a:pt x="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9" name="Freeform 29"/>
              <p:cNvSpPr>
                <a:spLocks noEditPoints="1"/>
              </p:cNvSpPr>
              <p:nvPr/>
            </p:nvSpPr>
            <p:spPr bwMode="auto">
              <a:xfrm>
                <a:off x="3767243" y="1156419"/>
                <a:ext cx="56702" cy="58120"/>
              </a:xfrm>
              <a:custGeom>
                <a:avLst/>
                <a:gdLst>
                  <a:gd name="T0" fmla="*/ 87 w 186"/>
                  <a:gd name="T1" fmla="*/ 35 h 190"/>
                  <a:gd name="T2" fmla="*/ 127 w 186"/>
                  <a:gd name="T3" fmla="*/ 70 h 190"/>
                  <a:gd name="T4" fmla="*/ 149 w 186"/>
                  <a:gd name="T5" fmla="*/ 118 h 190"/>
                  <a:gd name="T6" fmla="*/ 135 w 186"/>
                  <a:gd name="T7" fmla="*/ 151 h 190"/>
                  <a:gd name="T8" fmla="*/ 99 w 186"/>
                  <a:gd name="T9" fmla="*/ 154 h 190"/>
                  <a:gd name="T10" fmla="*/ 59 w 186"/>
                  <a:gd name="T11" fmla="*/ 120 h 190"/>
                  <a:gd name="T12" fmla="*/ 37 w 186"/>
                  <a:gd name="T13" fmla="*/ 72 h 190"/>
                  <a:gd name="T14" fmla="*/ 51 w 186"/>
                  <a:gd name="T15" fmla="*/ 39 h 190"/>
                  <a:gd name="T16" fmla="*/ 87 w 186"/>
                  <a:gd name="T17" fmla="*/ 35 h 190"/>
                  <a:gd name="T18" fmla="*/ 2 w 186"/>
                  <a:gd name="T19" fmla="*/ 79 h 190"/>
                  <a:gd name="T20" fmla="*/ 23 w 186"/>
                  <a:gd name="T21" fmla="*/ 146 h 190"/>
                  <a:gd name="T22" fmla="*/ 83 w 186"/>
                  <a:gd name="T23" fmla="*/ 186 h 190"/>
                  <a:gd name="T24" fmla="*/ 149 w 186"/>
                  <a:gd name="T25" fmla="*/ 169 h 190"/>
                  <a:gd name="T26" fmla="*/ 184 w 186"/>
                  <a:gd name="T27" fmla="*/ 111 h 190"/>
                  <a:gd name="T28" fmla="*/ 163 w 186"/>
                  <a:gd name="T29" fmla="*/ 44 h 190"/>
                  <a:gd name="T30" fmla="*/ 103 w 186"/>
                  <a:gd name="T31" fmla="*/ 4 h 190"/>
                  <a:gd name="T32" fmla="*/ 37 w 186"/>
                  <a:gd name="T33" fmla="*/ 21 h 190"/>
                  <a:gd name="T34" fmla="*/ 2 w 186"/>
                  <a:gd name="T35" fmla="*/ 7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190">
                    <a:moveTo>
                      <a:pt x="87" y="35"/>
                    </a:moveTo>
                    <a:cubicBezTo>
                      <a:pt x="100" y="41"/>
                      <a:pt x="113" y="52"/>
                      <a:pt x="127" y="70"/>
                    </a:cubicBezTo>
                    <a:cubicBezTo>
                      <a:pt x="140" y="88"/>
                      <a:pt x="147" y="104"/>
                      <a:pt x="149" y="118"/>
                    </a:cubicBezTo>
                    <a:cubicBezTo>
                      <a:pt x="150" y="132"/>
                      <a:pt x="146" y="143"/>
                      <a:pt x="135" y="151"/>
                    </a:cubicBezTo>
                    <a:cubicBezTo>
                      <a:pt x="125" y="159"/>
                      <a:pt x="112" y="160"/>
                      <a:pt x="99" y="154"/>
                    </a:cubicBezTo>
                    <a:cubicBezTo>
                      <a:pt x="86" y="149"/>
                      <a:pt x="73" y="138"/>
                      <a:pt x="59" y="120"/>
                    </a:cubicBezTo>
                    <a:cubicBezTo>
                      <a:pt x="46" y="102"/>
                      <a:pt x="38" y="86"/>
                      <a:pt x="37" y="72"/>
                    </a:cubicBezTo>
                    <a:cubicBezTo>
                      <a:pt x="35" y="58"/>
                      <a:pt x="40" y="47"/>
                      <a:pt x="51" y="39"/>
                    </a:cubicBezTo>
                    <a:cubicBezTo>
                      <a:pt x="61" y="31"/>
                      <a:pt x="73" y="30"/>
                      <a:pt x="87" y="35"/>
                    </a:cubicBezTo>
                    <a:close/>
                    <a:moveTo>
                      <a:pt x="2" y="79"/>
                    </a:moveTo>
                    <a:cubicBezTo>
                      <a:pt x="0" y="102"/>
                      <a:pt x="7" y="124"/>
                      <a:pt x="23" y="146"/>
                    </a:cubicBezTo>
                    <a:cubicBezTo>
                      <a:pt x="40" y="169"/>
                      <a:pt x="60" y="182"/>
                      <a:pt x="83" y="186"/>
                    </a:cubicBezTo>
                    <a:cubicBezTo>
                      <a:pt x="106" y="190"/>
                      <a:pt x="128" y="184"/>
                      <a:pt x="149" y="169"/>
                    </a:cubicBezTo>
                    <a:cubicBezTo>
                      <a:pt x="170" y="154"/>
                      <a:pt x="181" y="135"/>
                      <a:pt x="184" y="111"/>
                    </a:cubicBezTo>
                    <a:cubicBezTo>
                      <a:pt x="186" y="89"/>
                      <a:pt x="179" y="66"/>
                      <a:pt x="163" y="44"/>
                    </a:cubicBezTo>
                    <a:cubicBezTo>
                      <a:pt x="146" y="22"/>
                      <a:pt x="126" y="8"/>
                      <a:pt x="103" y="4"/>
                    </a:cubicBezTo>
                    <a:cubicBezTo>
                      <a:pt x="80" y="0"/>
                      <a:pt x="58" y="6"/>
                      <a:pt x="37" y="21"/>
                    </a:cubicBezTo>
                    <a:cubicBezTo>
                      <a:pt x="16" y="36"/>
                      <a:pt x="5" y="56"/>
                      <a:pt x="2"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0" name="Freeform 30"/>
              <p:cNvSpPr>
                <a:spLocks noEditPoints="1"/>
              </p:cNvSpPr>
              <p:nvPr/>
            </p:nvSpPr>
            <p:spPr bwMode="auto">
              <a:xfrm>
                <a:off x="3848044" y="1055773"/>
                <a:ext cx="58120" cy="55285"/>
              </a:xfrm>
              <a:custGeom>
                <a:avLst/>
                <a:gdLst>
                  <a:gd name="T0" fmla="*/ 62 w 193"/>
                  <a:gd name="T1" fmla="*/ 42 h 184"/>
                  <a:gd name="T2" fmla="*/ 114 w 193"/>
                  <a:gd name="T3" fmla="*/ 54 h 184"/>
                  <a:gd name="T4" fmla="*/ 156 w 193"/>
                  <a:gd name="T5" fmla="*/ 86 h 184"/>
                  <a:gd name="T6" fmla="*/ 160 w 193"/>
                  <a:gd name="T7" fmla="*/ 122 h 184"/>
                  <a:gd name="T8" fmla="*/ 130 w 193"/>
                  <a:gd name="T9" fmla="*/ 142 h 184"/>
                  <a:gd name="T10" fmla="*/ 78 w 193"/>
                  <a:gd name="T11" fmla="*/ 130 h 184"/>
                  <a:gd name="T12" fmla="*/ 36 w 193"/>
                  <a:gd name="T13" fmla="*/ 98 h 184"/>
                  <a:gd name="T14" fmla="*/ 32 w 193"/>
                  <a:gd name="T15" fmla="*/ 62 h 184"/>
                  <a:gd name="T16" fmla="*/ 62 w 193"/>
                  <a:gd name="T17" fmla="*/ 42 h 184"/>
                  <a:gd name="T18" fmla="*/ 8 w 193"/>
                  <a:gd name="T19" fmla="*/ 120 h 184"/>
                  <a:gd name="T20" fmla="*/ 59 w 193"/>
                  <a:gd name="T21" fmla="*/ 170 h 184"/>
                  <a:gd name="T22" fmla="*/ 130 w 193"/>
                  <a:gd name="T23" fmla="*/ 177 h 184"/>
                  <a:gd name="T24" fmla="*/ 180 w 193"/>
                  <a:gd name="T25" fmla="*/ 132 h 184"/>
                  <a:gd name="T26" fmla="*/ 184 w 193"/>
                  <a:gd name="T27" fmla="*/ 65 h 184"/>
                  <a:gd name="T28" fmla="*/ 133 w 193"/>
                  <a:gd name="T29" fmla="*/ 14 h 184"/>
                  <a:gd name="T30" fmla="*/ 62 w 193"/>
                  <a:gd name="T31" fmla="*/ 7 h 184"/>
                  <a:gd name="T32" fmla="*/ 12 w 193"/>
                  <a:gd name="T33" fmla="*/ 53 h 184"/>
                  <a:gd name="T34" fmla="*/ 8 w 193"/>
                  <a:gd name="T35" fmla="*/ 12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84">
                    <a:moveTo>
                      <a:pt x="62" y="42"/>
                    </a:moveTo>
                    <a:cubicBezTo>
                      <a:pt x="77" y="41"/>
                      <a:pt x="94" y="45"/>
                      <a:pt x="114" y="54"/>
                    </a:cubicBezTo>
                    <a:cubicBezTo>
                      <a:pt x="134" y="64"/>
                      <a:pt x="148" y="74"/>
                      <a:pt x="156" y="86"/>
                    </a:cubicBezTo>
                    <a:cubicBezTo>
                      <a:pt x="164" y="98"/>
                      <a:pt x="166" y="110"/>
                      <a:pt x="160" y="122"/>
                    </a:cubicBezTo>
                    <a:cubicBezTo>
                      <a:pt x="154" y="134"/>
                      <a:pt x="144" y="140"/>
                      <a:pt x="130" y="142"/>
                    </a:cubicBezTo>
                    <a:cubicBezTo>
                      <a:pt x="115" y="143"/>
                      <a:pt x="98" y="139"/>
                      <a:pt x="78" y="130"/>
                    </a:cubicBezTo>
                    <a:cubicBezTo>
                      <a:pt x="58" y="120"/>
                      <a:pt x="43" y="110"/>
                      <a:pt x="36" y="98"/>
                    </a:cubicBezTo>
                    <a:cubicBezTo>
                      <a:pt x="27" y="86"/>
                      <a:pt x="26" y="74"/>
                      <a:pt x="32" y="62"/>
                    </a:cubicBezTo>
                    <a:cubicBezTo>
                      <a:pt x="38" y="50"/>
                      <a:pt x="48" y="44"/>
                      <a:pt x="62" y="42"/>
                    </a:cubicBezTo>
                    <a:close/>
                    <a:moveTo>
                      <a:pt x="8" y="120"/>
                    </a:moveTo>
                    <a:cubicBezTo>
                      <a:pt x="17" y="141"/>
                      <a:pt x="34" y="158"/>
                      <a:pt x="59" y="170"/>
                    </a:cubicBezTo>
                    <a:cubicBezTo>
                      <a:pt x="84" y="182"/>
                      <a:pt x="108" y="184"/>
                      <a:pt x="130" y="177"/>
                    </a:cubicBezTo>
                    <a:cubicBezTo>
                      <a:pt x="153" y="170"/>
                      <a:pt x="170" y="155"/>
                      <a:pt x="180" y="132"/>
                    </a:cubicBezTo>
                    <a:cubicBezTo>
                      <a:pt x="191" y="108"/>
                      <a:pt x="193" y="86"/>
                      <a:pt x="184" y="65"/>
                    </a:cubicBezTo>
                    <a:cubicBezTo>
                      <a:pt x="175" y="43"/>
                      <a:pt x="158" y="26"/>
                      <a:pt x="133" y="14"/>
                    </a:cubicBezTo>
                    <a:cubicBezTo>
                      <a:pt x="108" y="2"/>
                      <a:pt x="84" y="0"/>
                      <a:pt x="62" y="7"/>
                    </a:cubicBezTo>
                    <a:cubicBezTo>
                      <a:pt x="39" y="14"/>
                      <a:pt x="23" y="30"/>
                      <a:pt x="12" y="53"/>
                    </a:cubicBezTo>
                    <a:cubicBezTo>
                      <a:pt x="1" y="76"/>
                      <a:pt x="0" y="98"/>
                      <a:pt x="8"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1" name="Freeform 31"/>
              <p:cNvSpPr>
                <a:spLocks/>
              </p:cNvSpPr>
              <p:nvPr/>
            </p:nvSpPr>
            <p:spPr bwMode="auto">
              <a:xfrm>
                <a:off x="3863637" y="1006867"/>
                <a:ext cx="59537" cy="57411"/>
              </a:xfrm>
              <a:custGeom>
                <a:avLst/>
                <a:gdLst>
                  <a:gd name="T0" fmla="*/ 0 w 195"/>
                  <a:gd name="T1" fmla="*/ 132 h 189"/>
                  <a:gd name="T2" fmla="*/ 44 w 195"/>
                  <a:gd name="T3" fmla="*/ 6 h 189"/>
                  <a:gd name="T4" fmla="*/ 100 w 195"/>
                  <a:gd name="T5" fmla="*/ 0 h 189"/>
                  <a:gd name="T6" fmla="*/ 103 w 195"/>
                  <a:gd name="T7" fmla="*/ 16 h 189"/>
                  <a:gd name="T8" fmla="*/ 67 w 195"/>
                  <a:gd name="T9" fmla="*/ 33 h 189"/>
                  <a:gd name="T10" fmla="*/ 47 w 195"/>
                  <a:gd name="T11" fmla="*/ 61 h 189"/>
                  <a:gd name="T12" fmla="*/ 46 w 195"/>
                  <a:gd name="T13" fmla="*/ 78 h 189"/>
                  <a:gd name="T14" fmla="*/ 62 w 195"/>
                  <a:gd name="T15" fmla="*/ 88 h 189"/>
                  <a:gd name="T16" fmla="*/ 85 w 195"/>
                  <a:gd name="T17" fmla="*/ 96 h 189"/>
                  <a:gd name="T18" fmla="*/ 88 w 195"/>
                  <a:gd name="T19" fmla="*/ 89 h 189"/>
                  <a:gd name="T20" fmla="*/ 89 w 195"/>
                  <a:gd name="T21" fmla="*/ 69 h 189"/>
                  <a:gd name="T22" fmla="*/ 69 w 195"/>
                  <a:gd name="T23" fmla="*/ 57 h 189"/>
                  <a:gd name="T24" fmla="*/ 74 w 195"/>
                  <a:gd name="T25" fmla="*/ 43 h 189"/>
                  <a:gd name="T26" fmla="*/ 153 w 195"/>
                  <a:gd name="T27" fmla="*/ 69 h 189"/>
                  <a:gd name="T28" fmla="*/ 148 w 195"/>
                  <a:gd name="T29" fmla="*/ 84 h 189"/>
                  <a:gd name="T30" fmla="*/ 124 w 195"/>
                  <a:gd name="T31" fmla="*/ 83 h 189"/>
                  <a:gd name="T32" fmla="*/ 111 w 195"/>
                  <a:gd name="T33" fmla="*/ 97 h 189"/>
                  <a:gd name="T34" fmla="*/ 109 w 195"/>
                  <a:gd name="T35" fmla="*/ 104 h 189"/>
                  <a:gd name="T36" fmla="*/ 137 w 195"/>
                  <a:gd name="T37" fmla="*/ 114 h 189"/>
                  <a:gd name="T38" fmla="*/ 164 w 195"/>
                  <a:gd name="T39" fmla="*/ 118 h 189"/>
                  <a:gd name="T40" fmla="*/ 174 w 195"/>
                  <a:gd name="T41" fmla="*/ 105 h 189"/>
                  <a:gd name="T42" fmla="*/ 195 w 195"/>
                  <a:gd name="T43" fmla="*/ 113 h 189"/>
                  <a:gd name="T44" fmla="*/ 169 w 195"/>
                  <a:gd name="T45" fmla="*/ 189 h 189"/>
                  <a:gd name="T46" fmla="*/ 148 w 195"/>
                  <a:gd name="T47" fmla="*/ 182 h 189"/>
                  <a:gd name="T48" fmla="*/ 147 w 195"/>
                  <a:gd name="T49" fmla="*/ 166 h 189"/>
                  <a:gd name="T50" fmla="*/ 123 w 195"/>
                  <a:gd name="T51" fmla="*/ 153 h 189"/>
                  <a:gd name="T52" fmla="*/ 58 w 195"/>
                  <a:gd name="T53" fmla="*/ 131 h 189"/>
                  <a:gd name="T54" fmla="*/ 32 w 195"/>
                  <a:gd name="T55" fmla="*/ 126 h 189"/>
                  <a:gd name="T56" fmla="*/ 21 w 195"/>
                  <a:gd name="T57" fmla="*/ 139 h 189"/>
                  <a:gd name="T58" fmla="*/ 0 w 195"/>
                  <a:gd name="T59" fmla="*/ 13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89">
                    <a:moveTo>
                      <a:pt x="0" y="132"/>
                    </a:moveTo>
                    <a:cubicBezTo>
                      <a:pt x="44" y="6"/>
                      <a:pt x="44" y="6"/>
                      <a:pt x="44" y="6"/>
                    </a:cubicBezTo>
                    <a:cubicBezTo>
                      <a:pt x="100" y="0"/>
                      <a:pt x="100" y="0"/>
                      <a:pt x="100" y="0"/>
                    </a:cubicBezTo>
                    <a:cubicBezTo>
                      <a:pt x="103" y="16"/>
                      <a:pt x="103" y="16"/>
                      <a:pt x="103" y="16"/>
                    </a:cubicBezTo>
                    <a:cubicBezTo>
                      <a:pt x="88" y="20"/>
                      <a:pt x="76" y="25"/>
                      <a:pt x="67" y="33"/>
                    </a:cubicBezTo>
                    <a:cubicBezTo>
                      <a:pt x="58" y="40"/>
                      <a:pt x="51" y="50"/>
                      <a:pt x="47" y="61"/>
                    </a:cubicBezTo>
                    <a:cubicBezTo>
                      <a:pt x="45" y="69"/>
                      <a:pt x="44" y="75"/>
                      <a:pt x="46" y="78"/>
                    </a:cubicBezTo>
                    <a:cubicBezTo>
                      <a:pt x="48" y="82"/>
                      <a:pt x="53" y="85"/>
                      <a:pt x="62" y="88"/>
                    </a:cubicBezTo>
                    <a:cubicBezTo>
                      <a:pt x="85" y="96"/>
                      <a:pt x="85" y="96"/>
                      <a:pt x="85" y="96"/>
                    </a:cubicBezTo>
                    <a:cubicBezTo>
                      <a:pt x="88" y="89"/>
                      <a:pt x="88" y="89"/>
                      <a:pt x="88" y="89"/>
                    </a:cubicBezTo>
                    <a:cubicBezTo>
                      <a:pt x="91" y="80"/>
                      <a:pt x="91" y="74"/>
                      <a:pt x="89" y="69"/>
                    </a:cubicBezTo>
                    <a:cubicBezTo>
                      <a:pt x="86" y="65"/>
                      <a:pt x="80" y="61"/>
                      <a:pt x="69" y="57"/>
                    </a:cubicBezTo>
                    <a:cubicBezTo>
                      <a:pt x="74" y="43"/>
                      <a:pt x="74" y="43"/>
                      <a:pt x="74" y="43"/>
                    </a:cubicBezTo>
                    <a:cubicBezTo>
                      <a:pt x="153" y="69"/>
                      <a:pt x="153" y="69"/>
                      <a:pt x="153" y="69"/>
                    </a:cubicBezTo>
                    <a:cubicBezTo>
                      <a:pt x="148" y="84"/>
                      <a:pt x="148" y="84"/>
                      <a:pt x="148" y="84"/>
                    </a:cubicBezTo>
                    <a:cubicBezTo>
                      <a:pt x="138" y="81"/>
                      <a:pt x="130" y="81"/>
                      <a:pt x="124" y="83"/>
                    </a:cubicBezTo>
                    <a:cubicBezTo>
                      <a:pt x="118" y="85"/>
                      <a:pt x="114" y="90"/>
                      <a:pt x="111" y="97"/>
                    </a:cubicBezTo>
                    <a:cubicBezTo>
                      <a:pt x="109" y="104"/>
                      <a:pt x="109" y="104"/>
                      <a:pt x="109" y="104"/>
                    </a:cubicBezTo>
                    <a:cubicBezTo>
                      <a:pt x="137" y="114"/>
                      <a:pt x="137" y="114"/>
                      <a:pt x="137" y="114"/>
                    </a:cubicBezTo>
                    <a:cubicBezTo>
                      <a:pt x="150" y="118"/>
                      <a:pt x="159" y="120"/>
                      <a:pt x="164" y="118"/>
                    </a:cubicBezTo>
                    <a:cubicBezTo>
                      <a:pt x="168" y="117"/>
                      <a:pt x="172" y="113"/>
                      <a:pt x="174" y="105"/>
                    </a:cubicBezTo>
                    <a:cubicBezTo>
                      <a:pt x="195" y="113"/>
                      <a:pt x="195" y="113"/>
                      <a:pt x="195" y="113"/>
                    </a:cubicBezTo>
                    <a:cubicBezTo>
                      <a:pt x="169" y="189"/>
                      <a:pt x="169" y="189"/>
                      <a:pt x="169" y="189"/>
                    </a:cubicBezTo>
                    <a:cubicBezTo>
                      <a:pt x="148" y="182"/>
                      <a:pt x="148" y="182"/>
                      <a:pt x="148" y="182"/>
                    </a:cubicBezTo>
                    <a:cubicBezTo>
                      <a:pt x="150" y="175"/>
                      <a:pt x="150" y="169"/>
                      <a:pt x="147" y="166"/>
                    </a:cubicBezTo>
                    <a:cubicBezTo>
                      <a:pt x="145" y="162"/>
                      <a:pt x="137" y="158"/>
                      <a:pt x="123" y="153"/>
                    </a:cubicBezTo>
                    <a:cubicBezTo>
                      <a:pt x="58" y="131"/>
                      <a:pt x="58" y="131"/>
                      <a:pt x="58" y="131"/>
                    </a:cubicBezTo>
                    <a:cubicBezTo>
                      <a:pt x="45" y="126"/>
                      <a:pt x="36" y="125"/>
                      <a:pt x="32" y="126"/>
                    </a:cubicBezTo>
                    <a:cubicBezTo>
                      <a:pt x="28" y="128"/>
                      <a:pt x="24" y="132"/>
                      <a:pt x="21" y="139"/>
                    </a:cubicBezTo>
                    <a:lnTo>
                      <a:pt x="0"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2" name="Freeform 32"/>
              <p:cNvSpPr>
                <a:spLocks/>
              </p:cNvSpPr>
              <p:nvPr/>
            </p:nvSpPr>
            <p:spPr bwMode="auto">
              <a:xfrm>
                <a:off x="3884900" y="940951"/>
                <a:ext cx="57411" cy="49614"/>
              </a:xfrm>
              <a:custGeom>
                <a:avLst/>
                <a:gdLst>
                  <a:gd name="T0" fmla="*/ 20 w 191"/>
                  <a:gd name="T1" fmla="*/ 29 h 163"/>
                  <a:gd name="T2" fmla="*/ 9 w 191"/>
                  <a:gd name="T3" fmla="*/ 25 h 163"/>
                  <a:gd name="T4" fmla="*/ 11 w 191"/>
                  <a:gd name="T5" fmla="*/ 12 h 163"/>
                  <a:gd name="T6" fmla="*/ 79 w 191"/>
                  <a:gd name="T7" fmla="*/ 0 h 163"/>
                  <a:gd name="T8" fmla="*/ 82 w 191"/>
                  <a:gd name="T9" fmla="*/ 18 h 163"/>
                  <a:gd name="T10" fmla="*/ 44 w 191"/>
                  <a:gd name="T11" fmla="*/ 36 h 163"/>
                  <a:gd name="T12" fmla="*/ 27 w 191"/>
                  <a:gd name="T13" fmla="*/ 63 h 163"/>
                  <a:gd name="T14" fmla="*/ 41 w 191"/>
                  <a:gd name="T15" fmla="*/ 97 h 163"/>
                  <a:gd name="T16" fmla="*/ 89 w 191"/>
                  <a:gd name="T17" fmla="*/ 116 h 163"/>
                  <a:gd name="T18" fmla="*/ 141 w 191"/>
                  <a:gd name="T19" fmla="*/ 110 h 163"/>
                  <a:gd name="T20" fmla="*/ 163 w 191"/>
                  <a:gd name="T21" fmla="*/ 79 h 163"/>
                  <a:gd name="T22" fmla="*/ 157 w 191"/>
                  <a:gd name="T23" fmla="*/ 48 h 163"/>
                  <a:gd name="T24" fmla="*/ 131 w 191"/>
                  <a:gd name="T25" fmla="*/ 21 h 163"/>
                  <a:gd name="T26" fmla="*/ 143 w 191"/>
                  <a:gd name="T27" fmla="*/ 3 h 163"/>
                  <a:gd name="T28" fmla="*/ 181 w 191"/>
                  <a:gd name="T29" fmla="*/ 40 h 163"/>
                  <a:gd name="T30" fmla="*/ 188 w 191"/>
                  <a:gd name="T31" fmla="*/ 88 h 163"/>
                  <a:gd name="T32" fmla="*/ 154 w 191"/>
                  <a:gd name="T33" fmla="*/ 145 h 163"/>
                  <a:gd name="T34" fmla="*/ 83 w 191"/>
                  <a:gd name="T35" fmla="*/ 159 h 163"/>
                  <a:gd name="T36" fmla="*/ 21 w 191"/>
                  <a:gd name="T37" fmla="*/ 127 h 163"/>
                  <a:gd name="T38" fmla="*/ 3 w 191"/>
                  <a:gd name="T39" fmla="*/ 65 h 163"/>
                  <a:gd name="T40" fmla="*/ 8 w 191"/>
                  <a:gd name="T41" fmla="*/ 47 h 163"/>
                  <a:gd name="T42" fmla="*/ 20 w 191"/>
                  <a:gd name="T43" fmla="*/ 2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1" h="163">
                    <a:moveTo>
                      <a:pt x="20" y="29"/>
                    </a:moveTo>
                    <a:cubicBezTo>
                      <a:pt x="9" y="25"/>
                      <a:pt x="9" y="25"/>
                      <a:pt x="9" y="25"/>
                    </a:cubicBezTo>
                    <a:cubicBezTo>
                      <a:pt x="11" y="12"/>
                      <a:pt x="11" y="12"/>
                      <a:pt x="11" y="12"/>
                    </a:cubicBezTo>
                    <a:cubicBezTo>
                      <a:pt x="79" y="0"/>
                      <a:pt x="79" y="0"/>
                      <a:pt x="79" y="0"/>
                    </a:cubicBezTo>
                    <a:cubicBezTo>
                      <a:pt x="82" y="18"/>
                      <a:pt x="82" y="18"/>
                      <a:pt x="82" y="18"/>
                    </a:cubicBezTo>
                    <a:cubicBezTo>
                      <a:pt x="66" y="22"/>
                      <a:pt x="54" y="28"/>
                      <a:pt x="44" y="36"/>
                    </a:cubicBezTo>
                    <a:cubicBezTo>
                      <a:pt x="34" y="44"/>
                      <a:pt x="28" y="53"/>
                      <a:pt x="27" y="63"/>
                    </a:cubicBezTo>
                    <a:cubicBezTo>
                      <a:pt x="25" y="77"/>
                      <a:pt x="30" y="88"/>
                      <a:pt x="41" y="97"/>
                    </a:cubicBezTo>
                    <a:cubicBezTo>
                      <a:pt x="52" y="107"/>
                      <a:pt x="69" y="113"/>
                      <a:pt x="89" y="116"/>
                    </a:cubicBezTo>
                    <a:cubicBezTo>
                      <a:pt x="111" y="118"/>
                      <a:pt x="128" y="116"/>
                      <a:pt x="141" y="110"/>
                    </a:cubicBezTo>
                    <a:cubicBezTo>
                      <a:pt x="154" y="103"/>
                      <a:pt x="162" y="93"/>
                      <a:pt x="163" y="79"/>
                    </a:cubicBezTo>
                    <a:cubicBezTo>
                      <a:pt x="165" y="69"/>
                      <a:pt x="163" y="59"/>
                      <a:pt x="157" y="48"/>
                    </a:cubicBezTo>
                    <a:cubicBezTo>
                      <a:pt x="151" y="38"/>
                      <a:pt x="142" y="28"/>
                      <a:pt x="131" y="21"/>
                    </a:cubicBezTo>
                    <a:cubicBezTo>
                      <a:pt x="143" y="3"/>
                      <a:pt x="143" y="3"/>
                      <a:pt x="143" y="3"/>
                    </a:cubicBezTo>
                    <a:cubicBezTo>
                      <a:pt x="161" y="14"/>
                      <a:pt x="173" y="26"/>
                      <a:pt x="181" y="40"/>
                    </a:cubicBezTo>
                    <a:cubicBezTo>
                      <a:pt x="188" y="55"/>
                      <a:pt x="191" y="71"/>
                      <a:pt x="188" y="88"/>
                    </a:cubicBezTo>
                    <a:cubicBezTo>
                      <a:pt x="185" y="113"/>
                      <a:pt x="174" y="132"/>
                      <a:pt x="154" y="145"/>
                    </a:cubicBezTo>
                    <a:cubicBezTo>
                      <a:pt x="135" y="158"/>
                      <a:pt x="112" y="163"/>
                      <a:pt x="83" y="159"/>
                    </a:cubicBezTo>
                    <a:cubicBezTo>
                      <a:pt x="57" y="156"/>
                      <a:pt x="36" y="145"/>
                      <a:pt x="21" y="127"/>
                    </a:cubicBezTo>
                    <a:cubicBezTo>
                      <a:pt x="6" y="110"/>
                      <a:pt x="0" y="89"/>
                      <a:pt x="3" y="65"/>
                    </a:cubicBezTo>
                    <a:cubicBezTo>
                      <a:pt x="3" y="59"/>
                      <a:pt x="5" y="53"/>
                      <a:pt x="8" y="47"/>
                    </a:cubicBezTo>
                    <a:cubicBezTo>
                      <a:pt x="11" y="41"/>
                      <a:pt x="15" y="35"/>
                      <a:pt x="2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3" name="Freeform 33"/>
              <p:cNvSpPr>
                <a:spLocks/>
              </p:cNvSpPr>
              <p:nvPr/>
            </p:nvSpPr>
            <p:spPr bwMode="auto">
              <a:xfrm>
                <a:off x="3885609" y="882831"/>
                <a:ext cx="55993" cy="56702"/>
              </a:xfrm>
              <a:custGeom>
                <a:avLst/>
                <a:gdLst>
                  <a:gd name="T0" fmla="*/ 7 w 185"/>
                  <a:gd name="T1" fmla="*/ 188 h 188"/>
                  <a:gd name="T2" fmla="*/ 4 w 185"/>
                  <a:gd name="T3" fmla="*/ 109 h 188"/>
                  <a:gd name="T4" fmla="*/ 25 w 185"/>
                  <a:gd name="T5" fmla="*/ 108 h 188"/>
                  <a:gd name="T6" fmla="*/ 32 w 185"/>
                  <a:gd name="T7" fmla="*/ 123 h 188"/>
                  <a:gd name="T8" fmla="*/ 59 w 185"/>
                  <a:gd name="T9" fmla="*/ 126 h 188"/>
                  <a:gd name="T10" fmla="*/ 77 w 185"/>
                  <a:gd name="T11" fmla="*/ 125 h 188"/>
                  <a:gd name="T12" fmla="*/ 74 w 185"/>
                  <a:gd name="T13" fmla="*/ 65 h 188"/>
                  <a:gd name="T14" fmla="*/ 56 w 185"/>
                  <a:gd name="T15" fmla="*/ 66 h 188"/>
                  <a:gd name="T16" fmla="*/ 29 w 185"/>
                  <a:gd name="T17" fmla="*/ 71 h 188"/>
                  <a:gd name="T18" fmla="*/ 24 w 185"/>
                  <a:gd name="T19" fmla="*/ 86 h 188"/>
                  <a:gd name="T20" fmla="*/ 3 w 185"/>
                  <a:gd name="T21" fmla="*/ 87 h 188"/>
                  <a:gd name="T22" fmla="*/ 0 w 185"/>
                  <a:gd name="T23" fmla="*/ 8 h 188"/>
                  <a:gd name="T24" fmla="*/ 22 w 185"/>
                  <a:gd name="T25" fmla="*/ 7 h 188"/>
                  <a:gd name="T26" fmla="*/ 28 w 185"/>
                  <a:gd name="T27" fmla="*/ 21 h 188"/>
                  <a:gd name="T28" fmla="*/ 55 w 185"/>
                  <a:gd name="T29" fmla="*/ 24 h 188"/>
                  <a:gd name="T30" fmla="*/ 124 w 185"/>
                  <a:gd name="T31" fmla="*/ 21 h 188"/>
                  <a:gd name="T32" fmla="*/ 151 w 185"/>
                  <a:gd name="T33" fmla="*/ 16 h 188"/>
                  <a:gd name="T34" fmla="*/ 156 w 185"/>
                  <a:gd name="T35" fmla="*/ 1 h 188"/>
                  <a:gd name="T36" fmla="*/ 178 w 185"/>
                  <a:gd name="T37" fmla="*/ 0 h 188"/>
                  <a:gd name="T38" fmla="*/ 181 w 185"/>
                  <a:gd name="T39" fmla="*/ 79 h 188"/>
                  <a:gd name="T40" fmla="*/ 160 w 185"/>
                  <a:gd name="T41" fmla="*/ 80 h 188"/>
                  <a:gd name="T42" fmla="*/ 153 w 185"/>
                  <a:gd name="T43" fmla="*/ 66 h 188"/>
                  <a:gd name="T44" fmla="*/ 126 w 185"/>
                  <a:gd name="T45" fmla="*/ 63 h 188"/>
                  <a:gd name="T46" fmla="*/ 96 w 185"/>
                  <a:gd name="T47" fmla="*/ 64 h 188"/>
                  <a:gd name="T48" fmla="*/ 99 w 185"/>
                  <a:gd name="T49" fmla="*/ 124 h 188"/>
                  <a:gd name="T50" fmla="*/ 129 w 185"/>
                  <a:gd name="T51" fmla="*/ 123 h 188"/>
                  <a:gd name="T52" fmla="*/ 156 w 185"/>
                  <a:gd name="T53" fmla="*/ 118 h 188"/>
                  <a:gd name="T54" fmla="*/ 161 w 185"/>
                  <a:gd name="T55" fmla="*/ 103 h 188"/>
                  <a:gd name="T56" fmla="*/ 182 w 185"/>
                  <a:gd name="T57" fmla="*/ 102 h 188"/>
                  <a:gd name="T58" fmla="*/ 185 w 185"/>
                  <a:gd name="T59" fmla="*/ 181 h 188"/>
                  <a:gd name="T60" fmla="*/ 163 w 185"/>
                  <a:gd name="T61" fmla="*/ 182 h 188"/>
                  <a:gd name="T62" fmla="*/ 157 w 185"/>
                  <a:gd name="T63" fmla="*/ 167 h 188"/>
                  <a:gd name="T64" fmla="*/ 130 w 185"/>
                  <a:gd name="T65" fmla="*/ 164 h 188"/>
                  <a:gd name="T66" fmla="*/ 61 w 185"/>
                  <a:gd name="T67" fmla="*/ 167 h 188"/>
                  <a:gd name="T68" fmla="*/ 34 w 185"/>
                  <a:gd name="T69" fmla="*/ 172 h 188"/>
                  <a:gd name="T70" fmla="*/ 29 w 185"/>
                  <a:gd name="T71" fmla="*/ 187 h 188"/>
                  <a:gd name="T72" fmla="*/ 7 w 185"/>
                  <a:gd name="T73"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5" h="188">
                    <a:moveTo>
                      <a:pt x="7" y="188"/>
                    </a:moveTo>
                    <a:cubicBezTo>
                      <a:pt x="4" y="109"/>
                      <a:pt x="4" y="109"/>
                      <a:pt x="4" y="109"/>
                    </a:cubicBezTo>
                    <a:cubicBezTo>
                      <a:pt x="25" y="108"/>
                      <a:pt x="25" y="108"/>
                      <a:pt x="25" y="108"/>
                    </a:cubicBezTo>
                    <a:cubicBezTo>
                      <a:pt x="25" y="116"/>
                      <a:pt x="28" y="121"/>
                      <a:pt x="32" y="123"/>
                    </a:cubicBezTo>
                    <a:cubicBezTo>
                      <a:pt x="36" y="125"/>
                      <a:pt x="45" y="126"/>
                      <a:pt x="59" y="126"/>
                    </a:cubicBezTo>
                    <a:cubicBezTo>
                      <a:pt x="77" y="125"/>
                      <a:pt x="77" y="125"/>
                      <a:pt x="77" y="125"/>
                    </a:cubicBezTo>
                    <a:cubicBezTo>
                      <a:pt x="74" y="65"/>
                      <a:pt x="74" y="65"/>
                      <a:pt x="74" y="65"/>
                    </a:cubicBezTo>
                    <a:cubicBezTo>
                      <a:pt x="56" y="66"/>
                      <a:pt x="56" y="66"/>
                      <a:pt x="56" y="66"/>
                    </a:cubicBezTo>
                    <a:cubicBezTo>
                      <a:pt x="42" y="66"/>
                      <a:pt x="33" y="68"/>
                      <a:pt x="29" y="71"/>
                    </a:cubicBezTo>
                    <a:cubicBezTo>
                      <a:pt x="26" y="73"/>
                      <a:pt x="24" y="78"/>
                      <a:pt x="24" y="86"/>
                    </a:cubicBezTo>
                    <a:cubicBezTo>
                      <a:pt x="3" y="87"/>
                      <a:pt x="3" y="87"/>
                      <a:pt x="3" y="87"/>
                    </a:cubicBezTo>
                    <a:cubicBezTo>
                      <a:pt x="0" y="8"/>
                      <a:pt x="0" y="8"/>
                      <a:pt x="0" y="8"/>
                    </a:cubicBezTo>
                    <a:cubicBezTo>
                      <a:pt x="22" y="7"/>
                      <a:pt x="22" y="7"/>
                      <a:pt x="22" y="7"/>
                    </a:cubicBezTo>
                    <a:cubicBezTo>
                      <a:pt x="22" y="14"/>
                      <a:pt x="24" y="19"/>
                      <a:pt x="28" y="21"/>
                    </a:cubicBezTo>
                    <a:cubicBezTo>
                      <a:pt x="32" y="24"/>
                      <a:pt x="41" y="25"/>
                      <a:pt x="55" y="24"/>
                    </a:cubicBezTo>
                    <a:cubicBezTo>
                      <a:pt x="124" y="21"/>
                      <a:pt x="124" y="21"/>
                      <a:pt x="124" y="21"/>
                    </a:cubicBezTo>
                    <a:cubicBezTo>
                      <a:pt x="138" y="21"/>
                      <a:pt x="147" y="19"/>
                      <a:pt x="151" y="16"/>
                    </a:cubicBezTo>
                    <a:cubicBezTo>
                      <a:pt x="154" y="14"/>
                      <a:pt x="156" y="9"/>
                      <a:pt x="156" y="1"/>
                    </a:cubicBezTo>
                    <a:cubicBezTo>
                      <a:pt x="178" y="0"/>
                      <a:pt x="178" y="0"/>
                      <a:pt x="178" y="0"/>
                    </a:cubicBezTo>
                    <a:cubicBezTo>
                      <a:pt x="181" y="79"/>
                      <a:pt x="181" y="79"/>
                      <a:pt x="181" y="79"/>
                    </a:cubicBezTo>
                    <a:cubicBezTo>
                      <a:pt x="160" y="80"/>
                      <a:pt x="160" y="80"/>
                      <a:pt x="160" y="80"/>
                    </a:cubicBezTo>
                    <a:cubicBezTo>
                      <a:pt x="160" y="73"/>
                      <a:pt x="157" y="68"/>
                      <a:pt x="153" y="66"/>
                    </a:cubicBezTo>
                    <a:cubicBezTo>
                      <a:pt x="149" y="63"/>
                      <a:pt x="140" y="62"/>
                      <a:pt x="126" y="63"/>
                    </a:cubicBezTo>
                    <a:cubicBezTo>
                      <a:pt x="96" y="64"/>
                      <a:pt x="96" y="64"/>
                      <a:pt x="96" y="64"/>
                    </a:cubicBezTo>
                    <a:cubicBezTo>
                      <a:pt x="99" y="124"/>
                      <a:pt x="99" y="124"/>
                      <a:pt x="99" y="124"/>
                    </a:cubicBezTo>
                    <a:cubicBezTo>
                      <a:pt x="129" y="123"/>
                      <a:pt x="129" y="123"/>
                      <a:pt x="129" y="123"/>
                    </a:cubicBezTo>
                    <a:cubicBezTo>
                      <a:pt x="143" y="122"/>
                      <a:pt x="152" y="121"/>
                      <a:pt x="156" y="118"/>
                    </a:cubicBezTo>
                    <a:cubicBezTo>
                      <a:pt x="159" y="115"/>
                      <a:pt x="161" y="110"/>
                      <a:pt x="161" y="103"/>
                    </a:cubicBezTo>
                    <a:cubicBezTo>
                      <a:pt x="182" y="102"/>
                      <a:pt x="182" y="102"/>
                      <a:pt x="182" y="102"/>
                    </a:cubicBezTo>
                    <a:cubicBezTo>
                      <a:pt x="185" y="181"/>
                      <a:pt x="185" y="181"/>
                      <a:pt x="185" y="181"/>
                    </a:cubicBezTo>
                    <a:cubicBezTo>
                      <a:pt x="163" y="182"/>
                      <a:pt x="163" y="182"/>
                      <a:pt x="163" y="182"/>
                    </a:cubicBezTo>
                    <a:cubicBezTo>
                      <a:pt x="163" y="175"/>
                      <a:pt x="161" y="170"/>
                      <a:pt x="157" y="167"/>
                    </a:cubicBezTo>
                    <a:cubicBezTo>
                      <a:pt x="153" y="165"/>
                      <a:pt x="144" y="164"/>
                      <a:pt x="130" y="164"/>
                    </a:cubicBezTo>
                    <a:cubicBezTo>
                      <a:pt x="61" y="167"/>
                      <a:pt x="61" y="167"/>
                      <a:pt x="61" y="167"/>
                    </a:cubicBezTo>
                    <a:cubicBezTo>
                      <a:pt x="47" y="168"/>
                      <a:pt x="38" y="169"/>
                      <a:pt x="34" y="172"/>
                    </a:cubicBezTo>
                    <a:cubicBezTo>
                      <a:pt x="31" y="175"/>
                      <a:pt x="29" y="180"/>
                      <a:pt x="29" y="187"/>
                    </a:cubicBezTo>
                    <a:lnTo>
                      <a:pt x="7"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4" name="Freeform 34"/>
              <p:cNvSpPr>
                <a:spLocks/>
              </p:cNvSpPr>
              <p:nvPr/>
            </p:nvSpPr>
            <p:spPr bwMode="auto">
              <a:xfrm>
                <a:off x="3880648" y="848810"/>
                <a:ext cx="58120" cy="33313"/>
              </a:xfrm>
              <a:custGeom>
                <a:avLst/>
                <a:gdLst>
                  <a:gd name="T0" fmla="*/ 15 w 191"/>
                  <a:gd name="T1" fmla="*/ 111 h 111"/>
                  <a:gd name="T2" fmla="*/ 7 w 191"/>
                  <a:gd name="T3" fmla="*/ 67 h 111"/>
                  <a:gd name="T4" fmla="*/ 0 w 191"/>
                  <a:gd name="T5" fmla="*/ 31 h 111"/>
                  <a:gd name="T6" fmla="*/ 22 w 191"/>
                  <a:gd name="T7" fmla="*/ 27 h 111"/>
                  <a:gd name="T8" fmla="*/ 31 w 191"/>
                  <a:gd name="T9" fmla="*/ 42 h 111"/>
                  <a:gd name="T10" fmla="*/ 58 w 191"/>
                  <a:gd name="T11" fmla="*/ 41 h 111"/>
                  <a:gd name="T12" fmla="*/ 126 w 191"/>
                  <a:gd name="T13" fmla="*/ 29 h 111"/>
                  <a:gd name="T14" fmla="*/ 151 w 191"/>
                  <a:gd name="T15" fmla="*/ 20 h 111"/>
                  <a:gd name="T16" fmla="*/ 155 w 191"/>
                  <a:gd name="T17" fmla="*/ 4 h 111"/>
                  <a:gd name="T18" fmla="*/ 176 w 191"/>
                  <a:gd name="T19" fmla="*/ 0 h 111"/>
                  <a:gd name="T20" fmla="*/ 191 w 191"/>
                  <a:gd name="T21" fmla="*/ 79 h 111"/>
                  <a:gd name="T22" fmla="*/ 169 w 191"/>
                  <a:gd name="T23" fmla="*/ 83 h 111"/>
                  <a:gd name="T24" fmla="*/ 160 w 191"/>
                  <a:gd name="T25" fmla="*/ 69 h 111"/>
                  <a:gd name="T26" fmla="*/ 133 w 191"/>
                  <a:gd name="T27" fmla="*/ 70 h 111"/>
                  <a:gd name="T28" fmla="*/ 65 w 191"/>
                  <a:gd name="T29" fmla="*/ 82 h 111"/>
                  <a:gd name="T30" fmla="*/ 40 w 191"/>
                  <a:gd name="T31" fmla="*/ 90 h 111"/>
                  <a:gd name="T32" fmla="*/ 37 w 191"/>
                  <a:gd name="T33" fmla="*/ 107 h 111"/>
                  <a:gd name="T34" fmla="*/ 15 w 191"/>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1" h="111">
                    <a:moveTo>
                      <a:pt x="15" y="111"/>
                    </a:moveTo>
                    <a:cubicBezTo>
                      <a:pt x="15" y="111"/>
                      <a:pt x="11" y="94"/>
                      <a:pt x="7" y="67"/>
                    </a:cubicBezTo>
                    <a:cubicBezTo>
                      <a:pt x="3" y="40"/>
                      <a:pt x="0" y="31"/>
                      <a:pt x="0" y="31"/>
                    </a:cubicBezTo>
                    <a:cubicBezTo>
                      <a:pt x="22" y="27"/>
                      <a:pt x="22" y="27"/>
                      <a:pt x="22" y="27"/>
                    </a:cubicBezTo>
                    <a:cubicBezTo>
                      <a:pt x="24" y="35"/>
                      <a:pt x="27" y="40"/>
                      <a:pt x="31" y="42"/>
                    </a:cubicBezTo>
                    <a:cubicBezTo>
                      <a:pt x="35" y="44"/>
                      <a:pt x="44" y="43"/>
                      <a:pt x="58" y="41"/>
                    </a:cubicBezTo>
                    <a:cubicBezTo>
                      <a:pt x="126" y="29"/>
                      <a:pt x="126" y="29"/>
                      <a:pt x="126" y="29"/>
                    </a:cubicBezTo>
                    <a:cubicBezTo>
                      <a:pt x="139" y="26"/>
                      <a:pt x="148" y="24"/>
                      <a:pt x="151" y="20"/>
                    </a:cubicBezTo>
                    <a:cubicBezTo>
                      <a:pt x="154" y="17"/>
                      <a:pt x="156" y="11"/>
                      <a:pt x="155" y="4"/>
                    </a:cubicBezTo>
                    <a:cubicBezTo>
                      <a:pt x="176" y="0"/>
                      <a:pt x="176" y="0"/>
                      <a:pt x="176" y="0"/>
                    </a:cubicBezTo>
                    <a:cubicBezTo>
                      <a:pt x="191" y="79"/>
                      <a:pt x="191" y="79"/>
                      <a:pt x="191" y="79"/>
                    </a:cubicBezTo>
                    <a:cubicBezTo>
                      <a:pt x="169" y="83"/>
                      <a:pt x="169" y="83"/>
                      <a:pt x="169" y="83"/>
                    </a:cubicBezTo>
                    <a:cubicBezTo>
                      <a:pt x="167" y="76"/>
                      <a:pt x="164" y="71"/>
                      <a:pt x="160" y="69"/>
                    </a:cubicBezTo>
                    <a:cubicBezTo>
                      <a:pt x="156" y="67"/>
                      <a:pt x="147" y="67"/>
                      <a:pt x="133" y="70"/>
                    </a:cubicBezTo>
                    <a:cubicBezTo>
                      <a:pt x="65" y="82"/>
                      <a:pt x="65" y="82"/>
                      <a:pt x="65" y="82"/>
                    </a:cubicBezTo>
                    <a:cubicBezTo>
                      <a:pt x="51" y="84"/>
                      <a:pt x="43" y="87"/>
                      <a:pt x="40" y="90"/>
                    </a:cubicBezTo>
                    <a:cubicBezTo>
                      <a:pt x="37" y="94"/>
                      <a:pt x="36" y="99"/>
                      <a:pt x="37" y="107"/>
                    </a:cubicBezTo>
                    <a:lnTo>
                      <a:pt x="1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5" name="Freeform 35"/>
              <p:cNvSpPr>
                <a:spLocks/>
              </p:cNvSpPr>
              <p:nvPr/>
            </p:nvSpPr>
            <p:spPr bwMode="auto">
              <a:xfrm>
                <a:off x="3867181" y="798487"/>
                <a:ext cx="65916" cy="56702"/>
              </a:xfrm>
              <a:custGeom>
                <a:avLst/>
                <a:gdLst>
                  <a:gd name="T0" fmla="*/ 45 w 217"/>
                  <a:gd name="T1" fmla="*/ 187 h 187"/>
                  <a:gd name="T2" fmla="*/ 26 w 217"/>
                  <a:gd name="T3" fmla="*/ 122 h 187"/>
                  <a:gd name="T4" fmla="*/ 109 w 217"/>
                  <a:gd name="T5" fmla="*/ 41 h 187"/>
                  <a:gd name="T6" fmla="*/ 63 w 217"/>
                  <a:gd name="T7" fmla="*/ 54 h 187"/>
                  <a:gd name="T8" fmla="*/ 39 w 217"/>
                  <a:gd name="T9" fmla="*/ 65 h 187"/>
                  <a:gd name="T10" fmla="*/ 37 w 217"/>
                  <a:gd name="T11" fmla="*/ 81 h 187"/>
                  <a:gd name="T12" fmla="*/ 16 w 217"/>
                  <a:gd name="T13" fmla="*/ 87 h 187"/>
                  <a:gd name="T14" fmla="*/ 0 w 217"/>
                  <a:gd name="T15" fmla="*/ 30 h 187"/>
                  <a:gd name="T16" fmla="*/ 21 w 217"/>
                  <a:gd name="T17" fmla="*/ 24 h 187"/>
                  <a:gd name="T18" fmla="*/ 31 w 217"/>
                  <a:gd name="T19" fmla="*/ 37 h 187"/>
                  <a:gd name="T20" fmla="*/ 58 w 217"/>
                  <a:gd name="T21" fmla="*/ 33 h 187"/>
                  <a:gd name="T22" fmla="*/ 177 w 217"/>
                  <a:gd name="T23" fmla="*/ 0 h 187"/>
                  <a:gd name="T24" fmla="*/ 185 w 217"/>
                  <a:gd name="T25" fmla="*/ 28 h 187"/>
                  <a:gd name="T26" fmla="*/ 73 w 217"/>
                  <a:gd name="T27" fmla="*/ 137 h 187"/>
                  <a:gd name="T28" fmla="*/ 153 w 217"/>
                  <a:gd name="T29" fmla="*/ 114 h 187"/>
                  <a:gd name="T30" fmla="*/ 178 w 217"/>
                  <a:gd name="T31" fmla="*/ 104 h 187"/>
                  <a:gd name="T32" fmla="*/ 180 w 217"/>
                  <a:gd name="T33" fmla="*/ 88 h 187"/>
                  <a:gd name="T34" fmla="*/ 200 w 217"/>
                  <a:gd name="T35" fmla="*/ 82 h 187"/>
                  <a:gd name="T36" fmla="*/ 217 w 217"/>
                  <a:gd name="T37" fmla="*/ 139 h 187"/>
                  <a:gd name="T38" fmla="*/ 195 w 217"/>
                  <a:gd name="T39" fmla="*/ 145 h 187"/>
                  <a:gd name="T40" fmla="*/ 185 w 217"/>
                  <a:gd name="T41" fmla="*/ 132 h 187"/>
                  <a:gd name="T42" fmla="*/ 158 w 217"/>
                  <a:gd name="T43" fmla="*/ 136 h 187"/>
                  <a:gd name="T44" fmla="*/ 93 w 217"/>
                  <a:gd name="T45" fmla="*/ 154 h 187"/>
                  <a:gd name="T46" fmla="*/ 68 w 217"/>
                  <a:gd name="T47" fmla="*/ 165 h 187"/>
                  <a:gd name="T48" fmla="*/ 66 w 217"/>
                  <a:gd name="T49" fmla="*/ 181 h 187"/>
                  <a:gd name="T50" fmla="*/ 45 w 217"/>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7" h="187">
                    <a:moveTo>
                      <a:pt x="45" y="187"/>
                    </a:moveTo>
                    <a:cubicBezTo>
                      <a:pt x="26" y="122"/>
                      <a:pt x="26" y="122"/>
                      <a:pt x="26" y="122"/>
                    </a:cubicBezTo>
                    <a:cubicBezTo>
                      <a:pt x="109" y="41"/>
                      <a:pt x="109" y="41"/>
                      <a:pt x="109" y="41"/>
                    </a:cubicBezTo>
                    <a:cubicBezTo>
                      <a:pt x="63" y="54"/>
                      <a:pt x="63" y="54"/>
                      <a:pt x="63" y="54"/>
                    </a:cubicBezTo>
                    <a:cubicBezTo>
                      <a:pt x="50" y="58"/>
                      <a:pt x="41" y="62"/>
                      <a:pt x="39" y="65"/>
                    </a:cubicBezTo>
                    <a:cubicBezTo>
                      <a:pt x="36" y="68"/>
                      <a:pt x="35" y="73"/>
                      <a:pt x="37" y="81"/>
                    </a:cubicBezTo>
                    <a:cubicBezTo>
                      <a:pt x="16" y="87"/>
                      <a:pt x="16" y="87"/>
                      <a:pt x="16" y="87"/>
                    </a:cubicBezTo>
                    <a:cubicBezTo>
                      <a:pt x="0" y="30"/>
                      <a:pt x="0" y="30"/>
                      <a:pt x="0" y="30"/>
                    </a:cubicBezTo>
                    <a:cubicBezTo>
                      <a:pt x="21" y="24"/>
                      <a:pt x="21" y="24"/>
                      <a:pt x="21" y="24"/>
                    </a:cubicBezTo>
                    <a:cubicBezTo>
                      <a:pt x="23" y="31"/>
                      <a:pt x="26" y="35"/>
                      <a:pt x="31" y="37"/>
                    </a:cubicBezTo>
                    <a:cubicBezTo>
                      <a:pt x="35" y="38"/>
                      <a:pt x="44" y="37"/>
                      <a:pt x="58" y="33"/>
                    </a:cubicBezTo>
                    <a:cubicBezTo>
                      <a:pt x="177" y="0"/>
                      <a:pt x="177" y="0"/>
                      <a:pt x="177" y="0"/>
                    </a:cubicBezTo>
                    <a:cubicBezTo>
                      <a:pt x="185" y="28"/>
                      <a:pt x="185" y="28"/>
                      <a:pt x="185" y="28"/>
                    </a:cubicBezTo>
                    <a:cubicBezTo>
                      <a:pt x="73" y="137"/>
                      <a:pt x="73" y="137"/>
                      <a:pt x="73" y="137"/>
                    </a:cubicBezTo>
                    <a:cubicBezTo>
                      <a:pt x="153" y="114"/>
                      <a:pt x="153" y="114"/>
                      <a:pt x="153" y="114"/>
                    </a:cubicBezTo>
                    <a:cubicBezTo>
                      <a:pt x="167" y="111"/>
                      <a:pt x="175" y="107"/>
                      <a:pt x="178" y="104"/>
                    </a:cubicBezTo>
                    <a:cubicBezTo>
                      <a:pt x="181" y="100"/>
                      <a:pt x="181" y="95"/>
                      <a:pt x="180" y="88"/>
                    </a:cubicBezTo>
                    <a:cubicBezTo>
                      <a:pt x="200" y="82"/>
                      <a:pt x="200" y="82"/>
                      <a:pt x="200" y="82"/>
                    </a:cubicBezTo>
                    <a:cubicBezTo>
                      <a:pt x="217" y="139"/>
                      <a:pt x="217" y="139"/>
                      <a:pt x="217" y="139"/>
                    </a:cubicBezTo>
                    <a:cubicBezTo>
                      <a:pt x="195" y="145"/>
                      <a:pt x="195" y="145"/>
                      <a:pt x="195" y="145"/>
                    </a:cubicBezTo>
                    <a:cubicBezTo>
                      <a:pt x="193" y="138"/>
                      <a:pt x="190" y="134"/>
                      <a:pt x="185" y="132"/>
                    </a:cubicBezTo>
                    <a:cubicBezTo>
                      <a:pt x="181" y="131"/>
                      <a:pt x="172" y="132"/>
                      <a:pt x="158" y="136"/>
                    </a:cubicBezTo>
                    <a:cubicBezTo>
                      <a:pt x="93" y="154"/>
                      <a:pt x="93" y="154"/>
                      <a:pt x="93" y="154"/>
                    </a:cubicBezTo>
                    <a:cubicBezTo>
                      <a:pt x="79" y="158"/>
                      <a:pt x="71" y="162"/>
                      <a:pt x="68" y="165"/>
                    </a:cubicBezTo>
                    <a:cubicBezTo>
                      <a:pt x="65" y="169"/>
                      <a:pt x="64" y="174"/>
                      <a:pt x="66" y="181"/>
                    </a:cubicBezTo>
                    <a:lnTo>
                      <a:pt x="45" y="1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6" name="Freeform 36"/>
              <p:cNvSpPr>
                <a:spLocks noEditPoints="1"/>
              </p:cNvSpPr>
              <p:nvPr/>
            </p:nvSpPr>
            <p:spPr bwMode="auto">
              <a:xfrm>
                <a:off x="3856549" y="744620"/>
                <a:ext cx="62372" cy="51032"/>
              </a:xfrm>
              <a:custGeom>
                <a:avLst/>
                <a:gdLst>
                  <a:gd name="T0" fmla="*/ 88 w 207"/>
                  <a:gd name="T1" fmla="*/ 106 h 168"/>
                  <a:gd name="T2" fmla="*/ 102 w 207"/>
                  <a:gd name="T3" fmla="*/ 136 h 168"/>
                  <a:gd name="T4" fmla="*/ 48 w 207"/>
                  <a:gd name="T5" fmla="*/ 141 h 168"/>
                  <a:gd name="T6" fmla="*/ 88 w 207"/>
                  <a:gd name="T7" fmla="*/ 106 h 168"/>
                  <a:gd name="T8" fmla="*/ 148 w 207"/>
                  <a:gd name="T9" fmla="*/ 157 h 168"/>
                  <a:gd name="T10" fmla="*/ 152 w 207"/>
                  <a:gd name="T11" fmla="*/ 156 h 168"/>
                  <a:gd name="T12" fmla="*/ 187 w 207"/>
                  <a:gd name="T13" fmla="*/ 168 h 168"/>
                  <a:gd name="T14" fmla="*/ 207 w 207"/>
                  <a:gd name="T15" fmla="*/ 159 h 168"/>
                  <a:gd name="T16" fmla="*/ 180 w 207"/>
                  <a:gd name="T17" fmla="*/ 99 h 168"/>
                  <a:gd name="T18" fmla="*/ 160 w 207"/>
                  <a:gd name="T19" fmla="*/ 108 h 168"/>
                  <a:gd name="T20" fmla="*/ 163 w 207"/>
                  <a:gd name="T21" fmla="*/ 122 h 168"/>
                  <a:gd name="T22" fmla="*/ 156 w 207"/>
                  <a:gd name="T23" fmla="*/ 129 h 168"/>
                  <a:gd name="T24" fmla="*/ 153 w 207"/>
                  <a:gd name="T25" fmla="*/ 130 h 168"/>
                  <a:gd name="T26" fmla="*/ 151 w 207"/>
                  <a:gd name="T27" fmla="*/ 131 h 168"/>
                  <a:gd name="T28" fmla="*/ 125 w 207"/>
                  <a:gd name="T29" fmla="*/ 135 h 168"/>
                  <a:gd name="T30" fmla="*/ 105 w 207"/>
                  <a:gd name="T31" fmla="*/ 90 h 168"/>
                  <a:gd name="T32" fmla="*/ 124 w 207"/>
                  <a:gd name="T33" fmla="*/ 72 h 168"/>
                  <a:gd name="T34" fmla="*/ 127 w 207"/>
                  <a:gd name="T35" fmla="*/ 70 h 168"/>
                  <a:gd name="T36" fmla="*/ 131 w 207"/>
                  <a:gd name="T37" fmla="*/ 68 h 168"/>
                  <a:gd name="T38" fmla="*/ 140 w 207"/>
                  <a:gd name="T39" fmla="*/ 68 h 168"/>
                  <a:gd name="T40" fmla="*/ 147 w 207"/>
                  <a:gd name="T41" fmla="*/ 78 h 168"/>
                  <a:gd name="T42" fmla="*/ 147 w 207"/>
                  <a:gd name="T43" fmla="*/ 80 h 168"/>
                  <a:gd name="T44" fmla="*/ 167 w 207"/>
                  <a:gd name="T45" fmla="*/ 71 h 168"/>
                  <a:gd name="T46" fmla="*/ 135 w 207"/>
                  <a:gd name="T47" fmla="*/ 0 h 168"/>
                  <a:gd name="T48" fmla="*/ 115 w 207"/>
                  <a:gd name="T49" fmla="*/ 9 h 168"/>
                  <a:gd name="T50" fmla="*/ 103 w 207"/>
                  <a:gd name="T51" fmla="*/ 38 h 168"/>
                  <a:gd name="T52" fmla="*/ 102 w 207"/>
                  <a:gd name="T53" fmla="*/ 39 h 168"/>
                  <a:gd name="T54" fmla="*/ 0 w 207"/>
                  <a:gd name="T55" fmla="*/ 133 h 168"/>
                  <a:gd name="T56" fmla="*/ 15 w 207"/>
                  <a:gd name="T57" fmla="*/ 166 h 168"/>
                  <a:gd name="T58" fmla="*/ 148 w 207"/>
                  <a:gd name="T59" fmla="*/ 15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7" h="168">
                    <a:moveTo>
                      <a:pt x="88" y="106"/>
                    </a:moveTo>
                    <a:cubicBezTo>
                      <a:pt x="102" y="136"/>
                      <a:pt x="102" y="136"/>
                      <a:pt x="102" y="136"/>
                    </a:cubicBezTo>
                    <a:cubicBezTo>
                      <a:pt x="48" y="141"/>
                      <a:pt x="48" y="141"/>
                      <a:pt x="48" y="141"/>
                    </a:cubicBezTo>
                    <a:lnTo>
                      <a:pt x="88" y="106"/>
                    </a:lnTo>
                    <a:close/>
                    <a:moveTo>
                      <a:pt x="148" y="157"/>
                    </a:moveTo>
                    <a:cubicBezTo>
                      <a:pt x="149" y="156"/>
                      <a:pt x="150" y="156"/>
                      <a:pt x="152" y="156"/>
                    </a:cubicBezTo>
                    <a:cubicBezTo>
                      <a:pt x="169" y="155"/>
                      <a:pt x="181" y="159"/>
                      <a:pt x="187" y="168"/>
                    </a:cubicBezTo>
                    <a:cubicBezTo>
                      <a:pt x="207" y="159"/>
                      <a:pt x="207" y="159"/>
                      <a:pt x="207" y="159"/>
                    </a:cubicBezTo>
                    <a:cubicBezTo>
                      <a:pt x="180" y="99"/>
                      <a:pt x="180" y="99"/>
                      <a:pt x="180" y="99"/>
                    </a:cubicBezTo>
                    <a:cubicBezTo>
                      <a:pt x="160" y="108"/>
                      <a:pt x="160" y="108"/>
                      <a:pt x="160" y="108"/>
                    </a:cubicBezTo>
                    <a:cubicBezTo>
                      <a:pt x="163" y="114"/>
                      <a:pt x="164" y="119"/>
                      <a:pt x="163" y="122"/>
                    </a:cubicBezTo>
                    <a:cubicBezTo>
                      <a:pt x="162" y="125"/>
                      <a:pt x="160" y="127"/>
                      <a:pt x="156" y="129"/>
                    </a:cubicBezTo>
                    <a:cubicBezTo>
                      <a:pt x="155" y="129"/>
                      <a:pt x="154" y="130"/>
                      <a:pt x="153" y="130"/>
                    </a:cubicBezTo>
                    <a:cubicBezTo>
                      <a:pt x="153" y="130"/>
                      <a:pt x="152" y="130"/>
                      <a:pt x="151" y="131"/>
                    </a:cubicBezTo>
                    <a:cubicBezTo>
                      <a:pt x="125" y="135"/>
                      <a:pt x="125" y="135"/>
                      <a:pt x="125" y="135"/>
                    </a:cubicBezTo>
                    <a:cubicBezTo>
                      <a:pt x="105" y="90"/>
                      <a:pt x="105" y="90"/>
                      <a:pt x="105" y="90"/>
                    </a:cubicBezTo>
                    <a:cubicBezTo>
                      <a:pt x="124" y="72"/>
                      <a:pt x="124" y="72"/>
                      <a:pt x="124" y="72"/>
                    </a:cubicBezTo>
                    <a:cubicBezTo>
                      <a:pt x="125" y="72"/>
                      <a:pt x="126" y="71"/>
                      <a:pt x="127" y="70"/>
                    </a:cubicBezTo>
                    <a:cubicBezTo>
                      <a:pt x="128" y="70"/>
                      <a:pt x="129" y="69"/>
                      <a:pt x="131" y="68"/>
                    </a:cubicBezTo>
                    <a:cubicBezTo>
                      <a:pt x="134" y="67"/>
                      <a:pt x="137" y="67"/>
                      <a:pt x="140" y="68"/>
                    </a:cubicBezTo>
                    <a:cubicBezTo>
                      <a:pt x="142" y="70"/>
                      <a:pt x="144" y="73"/>
                      <a:pt x="147" y="78"/>
                    </a:cubicBezTo>
                    <a:cubicBezTo>
                      <a:pt x="147" y="80"/>
                      <a:pt x="147" y="80"/>
                      <a:pt x="147" y="80"/>
                    </a:cubicBezTo>
                    <a:cubicBezTo>
                      <a:pt x="167" y="71"/>
                      <a:pt x="167" y="71"/>
                      <a:pt x="167" y="71"/>
                    </a:cubicBezTo>
                    <a:cubicBezTo>
                      <a:pt x="135" y="0"/>
                      <a:pt x="135" y="0"/>
                      <a:pt x="135" y="0"/>
                    </a:cubicBezTo>
                    <a:cubicBezTo>
                      <a:pt x="115" y="9"/>
                      <a:pt x="115" y="9"/>
                      <a:pt x="115" y="9"/>
                    </a:cubicBezTo>
                    <a:cubicBezTo>
                      <a:pt x="118" y="18"/>
                      <a:pt x="114" y="28"/>
                      <a:pt x="103" y="38"/>
                    </a:cubicBezTo>
                    <a:cubicBezTo>
                      <a:pt x="102" y="39"/>
                      <a:pt x="102" y="39"/>
                      <a:pt x="102" y="39"/>
                    </a:cubicBezTo>
                    <a:cubicBezTo>
                      <a:pt x="0" y="133"/>
                      <a:pt x="0" y="133"/>
                      <a:pt x="0" y="133"/>
                    </a:cubicBezTo>
                    <a:cubicBezTo>
                      <a:pt x="15" y="166"/>
                      <a:pt x="15" y="166"/>
                      <a:pt x="15" y="166"/>
                    </a:cubicBezTo>
                    <a:lnTo>
                      <a:pt x="148"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7" name="Freeform 37"/>
              <p:cNvSpPr>
                <a:spLocks/>
              </p:cNvSpPr>
              <p:nvPr/>
            </p:nvSpPr>
            <p:spPr bwMode="auto">
              <a:xfrm>
                <a:off x="3797012" y="1110349"/>
                <a:ext cx="70169" cy="73004"/>
              </a:xfrm>
              <a:custGeom>
                <a:avLst/>
                <a:gdLst>
                  <a:gd name="T0" fmla="*/ 0 w 231"/>
                  <a:gd name="T1" fmla="*/ 125 h 239"/>
                  <a:gd name="T2" fmla="*/ 44 w 231"/>
                  <a:gd name="T3" fmla="*/ 73 h 239"/>
                  <a:gd name="T4" fmla="*/ 158 w 231"/>
                  <a:gd name="T5" fmla="*/ 96 h 239"/>
                  <a:gd name="T6" fmla="*/ 122 w 231"/>
                  <a:gd name="T7" fmla="*/ 65 h 239"/>
                  <a:gd name="T8" fmla="*/ 99 w 231"/>
                  <a:gd name="T9" fmla="*/ 51 h 239"/>
                  <a:gd name="T10" fmla="*/ 85 w 231"/>
                  <a:gd name="T11" fmla="*/ 58 h 239"/>
                  <a:gd name="T12" fmla="*/ 68 w 231"/>
                  <a:gd name="T13" fmla="*/ 45 h 239"/>
                  <a:gd name="T14" fmla="*/ 106 w 231"/>
                  <a:gd name="T15" fmla="*/ 0 h 239"/>
                  <a:gd name="T16" fmla="*/ 123 w 231"/>
                  <a:gd name="T17" fmla="*/ 14 h 239"/>
                  <a:gd name="T18" fmla="*/ 118 w 231"/>
                  <a:gd name="T19" fmla="*/ 29 h 239"/>
                  <a:gd name="T20" fmla="*/ 136 w 231"/>
                  <a:gd name="T21" fmla="*/ 49 h 239"/>
                  <a:gd name="T22" fmla="*/ 231 w 231"/>
                  <a:gd name="T23" fmla="*/ 128 h 239"/>
                  <a:gd name="T24" fmla="*/ 212 w 231"/>
                  <a:gd name="T25" fmla="*/ 150 h 239"/>
                  <a:gd name="T26" fmla="*/ 58 w 231"/>
                  <a:gd name="T27" fmla="*/ 120 h 239"/>
                  <a:gd name="T28" fmla="*/ 122 w 231"/>
                  <a:gd name="T29" fmla="*/ 173 h 239"/>
                  <a:gd name="T30" fmla="*/ 145 w 231"/>
                  <a:gd name="T31" fmla="*/ 187 h 239"/>
                  <a:gd name="T32" fmla="*/ 159 w 231"/>
                  <a:gd name="T33" fmla="*/ 180 h 239"/>
                  <a:gd name="T34" fmla="*/ 176 w 231"/>
                  <a:gd name="T35" fmla="*/ 193 h 239"/>
                  <a:gd name="T36" fmla="*/ 137 w 231"/>
                  <a:gd name="T37" fmla="*/ 239 h 239"/>
                  <a:gd name="T38" fmla="*/ 120 w 231"/>
                  <a:gd name="T39" fmla="*/ 225 h 239"/>
                  <a:gd name="T40" fmla="*/ 125 w 231"/>
                  <a:gd name="T41" fmla="*/ 209 h 239"/>
                  <a:gd name="T42" fmla="*/ 107 w 231"/>
                  <a:gd name="T43" fmla="*/ 189 h 239"/>
                  <a:gd name="T44" fmla="*/ 54 w 231"/>
                  <a:gd name="T45" fmla="*/ 146 h 239"/>
                  <a:gd name="T46" fmla="*/ 31 w 231"/>
                  <a:gd name="T47" fmla="*/ 132 h 239"/>
                  <a:gd name="T48" fmla="*/ 17 w 231"/>
                  <a:gd name="T49" fmla="*/ 139 h 239"/>
                  <a:gd name="T50" fmla="*/ 0 w 231"/>
                  <a:gd name="T51" fmla="*/ 12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1" h="239">
                    <a:moveTo>
                      <a:pt x="0" y="125"/>
                    </a:moveTo>
                    <a:cubicBezTo>
                      <a:pt x="44" y="73"/>
                      <a:pt x="44" y="73"/>
                      <a:pt x="44" y="73"/>
                    </a:cubicBezTo>
                    <a:cubicBezTo>
                      <a:pt x="158" y="96"/>
                      <a:pt x="158" y="96"/>
                      <a:pt x="158" y="96"/>
                    </a:cubicBezTo>
                    <a:cubicBezTo>
                      <a:pt x="122" y="65"/>
                      <a:pt x="122" y="65"/>
                      <a:pt x="122" y="65"/>
                    </a:cubicBezTo>
                    <a:cubicBezTo>
                      <a:pt x="111" y="57"/>
                      <a:pt x="103" y="52"/>
                      <a:pt x="99" y="51"/>
                    </a:cubicBezTo>
                    <a:cubicBezTo>
                      <a:pt x="94" y="51"/>
                      <a:pt x="89" y="53"/>
                      <a:pt x="85" y="58"/>
                    </a:cubicBezTo>
                    <a:cubicBezTo>
                      <a:pt x="68" y="45"/>
                      <a:pt x="68" y="45"/>
                      <a:pt x="68" y="45"/>
                    </a:cubicBezTo>
                    <a:cubicBezTo>
                      <a:pt x="106" y="0"/>
                      <a:pt x="106" y="0"/>
                      <a:pt x="106" y="0"/>
                    </a:cubicBezTo>
                    <a:cubicBezTo>
                      <a:pt x="123" y="14"/>
                      <a:pt x="123" y="14"/>
                      <a:pt x="123" y="14"/>
                    </a:cubicBezTo>
                    <a:cubicBezTo>
                      <a:pt x="119" y="19"/>
                      <a:pt x="117" y="25"/>
                      <a:pt x="118" y="29"/>
                    </a:cubicBezTo>
                    <a:cubicBezTo>
                      <a:pt x="119" y="33"/>
                      <a:pt x="126" y="40"/>
                      <a:pt x="136" y="49"/>
                    </a:cubicBezTo>
                    <a:cubicBezTo>
                      <a:pt x="231" y="128"/>
                      <a:pt x="231" y="128"/>
                      <a:pt x="231" y="128"/>
                    </a:cubicBezTo>
                    <a:cubicBezTo>
                      <a:pt x="212" y="150"/>
                      <a:pt x="212" y="150"/>
                      <a:pt x="212" y="150"/>
                    </a:cubicBezTo>
                    <a:cubicBezTo>
                      <a:pt x="58" y="120"/>
                      <a:pt x="58" y="120"/>
                      <a:pt x="58" y="120"/>
                    </a:cubicBezTo>
                    <a:cubicBezTo>
                      <a:pt x="122" y="173"/>
                      <a:pt x="122" y="173"/>
                      <a:pt x="122" y="173"/>
                    </a:cubicBezTo>
                    <a:cubicBezTo>
                      <a:pt x="132" y="182"/>
                      <a:pt x="140" y="187"/>
                      <a:pt x="145" y="187"/>
                    </a:cubicBezTo>
                    <a:cubicBezTo>
                      <a:pt x="149" y="187"/>
                      <a:pt x="154" y="185"/>
                      <a:pt x="159" y="180"/>
                    </a:cubicBezTo>
                    <a:cubicBezTo>
                      <a:pt x="176" y="193"/>
                      <a:pt x="176" y="193"/>
                      <a:pt x="176" y="193"/>
                    </a:cubicBezTo>
                    <a:cubicBezTo>
                      <a:pt x="137" y="239"/>
                      <a:pt x="137" y="239"/>
                      <a:pt x="137" y="239"/>
                    </a:cubicBezTo>
                    <a:cubicBezTo>
                      <a:pt x="120" y="225"/>
                      <a:pt x="120" y="225"/>
                      <a:pt x="120" y="225"/>
                    </a:cubicBezTo>
                    <a:cubicBezTo>
                      <a:pt x="125" y="219"/>
                      <a:pt x="126" y="214"/>
                      <a:pt x="125" y="209"/>
                    </a:cubicBezTo>
                    <a:cubicBezTo>
                      <a:pt x="124" y="205"/>
                      <a:pt x="118" y="198"/>
                      <a:pt x="107" y="189"/>
                    </a:cubicBezTo>
                    <a:cubicBezTo>
                      <a:pt x="54" y="146"/>
                      <a:pt x="54" y="146"/>
                      <a:pt x="54" y="146"/>
                    </a:cubicBezTo>
                    <a:cubicBezTo>
                      <a:pt x="44" y="137"/>
                      <a:pt x="36" y="132"/>
                      <a:pt x="31" y="132"/>
                    </a:cubicBezTo>
                    <a:cubicBezTo>
                      <a:pt x="27" y="131"/>
                      <a:pt x="22" y="134"/>
                      <a:pt x="17" y="139"/>
                    </a:cubicBezTo>
                    <a:lnTo>
                      <a:pt x="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8" name="Freeform 38"/>
              <p:cNvSpPr>
                <a:spLocks noEditPoints="1"/>
              </p:cNvSpPr>
              <p:nvPr/>
            </p:nvSpPr>
            <p:spPr bwMode="auto">
              <a:xfrm>
                <a:off x="3270390" y="626254"/>
                <a:ext cx="592538" cy="592538"/>
              </a:xfrm>
              <a:custGeom>
                <a:avLst/>
                <a:gdLst>
                  <a:gd name="T0" fmla="*/ 975 w 1950"/>
                  <a:gd name="T1" fmla="*/ 0 h 1950"/>
                  <a:gd name="T2" fmla="*/ 0 w 1950"/>
                  <a:gd name="T3" fmla="*/ 975 h 1950"/>
                  <a:gd name="T4" fmla="*/ 975 w 1950"/>
                  <a:gd name="T5" fmla="*/ 1950 h 1950"/>
                  <a:gd name="T6" fmla="*/ 1950 w 1950"/>
                  <a:gd name="T7" fmla="*/ 975 h 1950"/>
                  <a:gd name="T8" fmla="*/ 975 w 1950"/>
                  <a:gd name="T9" fmla="*/ 0 h 1950"/>
                  <a:gd name="T10" fmla="*/ 975 w 1950"/>
                  <a:gd name="T11" fmla="*/ 1929 h 1950"/>
                  <a:gd name="T12" fmla="*/ 21 w 1950"/>
                  <a:gd name="T13" fmla="*/ 975 h 1950"/>
                  <a:gd name="T14" fmla="*/ 975 w 1950"/>
                  <a:gd name="T15" fmla="*/ 21 h 1950"/>
                  <a:gd name="T16" fmla="*/ 1929 w 1950"/>
                  <a:gd name="T17" fmla="*/ 975 h 1950"/>
                  <a:gd name="T18" fmla="*/ 975 w 1950"/>
                  <a:gd name="T19" fmla="*/ 1929 h 1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0" h="1950">
                    <a:moveTo>
                      <a:pt x="975" y="0"/>
                    </a:moveTo>
                    <a:cubicBezTo>
                      <a:pt x="436" y="0"/>
                      <a:pt x="0" y="436"/>
                      <a:pt x="0" y="975"/>
                    </a:cubicBezTo>
                    <a:cubicBezTo>
                      <a:pt x="0" y="1514"/>
                      <a:pt x="436" y="1950"/>
                      <a:pt x="975" y="1950"/>
                    </a:cubicBezTo>
                    <a:cubicBezTo>
                      <a:pt x="1513" y="1950"/>
                      <a:pt x="1950" y="1514"/>
                      <a:pt x="1950" y="975"/>
                    </a:cubicBezTo>
                    <a:cubicBezTo>
                      <a:pt x="1950" y="436"/>
                      <a:pt x="1513" y="0"/>
                      <a:pt x="975" y="0"/>
                    </a:cubicBezTo>
                    <a:close/>
                    <a:moveTo>
                      <a:pt x="975" y="1929"/>
                    </a:moveTo>
                    <a:cubicBezTo>
                      <a:pt x="448" y="1929"/>
                      <a:pt x="21" y="1502"/>
                      <a:pt x="21" y="975"/>
                    </a:cubicBezTo>
                    <a:cubicBezTo>
                      <a:pt x="21" y="448"/>
                      <a:pt x="448" y="21"/>
                      <a:pt x="975" y="21"/>
                    </a:cubicBezTo>
                    <a:cubicBezTo>
                      <a:pt x="1501" y="21"/>
                      <a:pt x="1929" y="448"/>
                      <a:pt x="1929" y="975"/>
                    </a:cubicBezTo>
                    <a:cubicBezTo>
                      <a:pt x="1929" y="1502"/>
                      <a:pt x="1501" y="1929"/>
                      <a:pt x="975" y="19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9" name="Freeform 39"/>
              <p:cNvSpPr>
                <a:spLocks/>
              </p:cNvSpPr>
              <p:nvPr/>
            </p:nvSpPr>
            <p:spPr bwMode="auto">
              <a:xfrm>
                <a:off x="3404349" y="646100"/>
                <a:ext cx="434481" cy="362185"/>
              </a:xfrm>
              <a:custGeom>
                <a:avLst/>
                <a:gdLst>
                  <a:gd name="T0" fmla="*/ 534 w 1430"/>
                  <a:gd name="T1" fmla="*/ 0 h 1191"/>
                  <a:gd name="T2" fmla="*/ 0 w 1430"/>
                  <a:gd name="T3" fmla="*/ 948 h 1191"/>
                  <a:gd name="T4" fmla="*/ 11 w 1430"/>
                  <a:gd name="T5" fmla="*/ 1122 h 1191"/>
                  <a:gd name="T6" fmla="*/ 175 w 1430"/>
                  <a:gd name="T7" fmla="*/ 1164 h 1191"/>
                  <a:gd name="T8" fmla="*/ 156 w 1430"/>
                  <a:gd name="T9" fmla="*/ 926 h 1191"/>
                  <a:gd name="T10" fmla="*/ 506 w 1430"/>
                  <a:gd name="T11" fmla="*/ 76 h 1191"/>
                  <a:gd name="T12" fmla="*/ 241 w 1430"/>
                  <a:gd name="T13" fmla="*/ 851 h 1191"/>
                  <a:gd name="T14" fmla="*/ 280 w 1430"/>
                  <a:gd name="T15" fmla="*/ 1179 h 1191"/>
                  <a:gd name="T16" fmla="*/ 518 w 1430"/>
                  <a:gd name="T17" fmla="*/ 1188 h 1191"/>
                  <a:gd name="T18" fmla="*/ 1430 w 1430"/>
                  <a:gd name="T19" fmla="*/ 748 h 1191"/>
                  <a:gd name="T20" fmla="*/ 535 w 1430"/>
                  <a:gd name="T21" fmla="*/ 0 h 1191"/>
                  <a:gd name="T22" fmla="*/ 534 w 1430"/>
                  <a:gd name="T23" fmla="*/ 0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30" h="1191">
                    <a:moveTo>
                      <a:pt x="534" y="0"/>
                    </a:moveTo>
                    <a:cubicBezTo>
                      <a:pt x="230" y="84"/>
                      <a:pt x="0" y="476"/>
                      <a:pt x="0" y="948"/>
                    </a:cubicBezTo>
                    <a:cubicBezTo>
                      <a:pt x="0" y="1008"/>
                      <a:pt x="4" y="1066"/>
                      <a:pt x="11" y="1122"/>
                    </a:cubicBezTo>
                    <a:cubicBezTo>
                      <a:pt x="63" y="1139"/>
                      <a:pt x="118" y="1153"/>
                      <a:pt x="175" y="1164"/>
                    </a:cubicBezTo>
                    <a:cubicBezTo>
                      <a:pt x="163" y="1088"/>
                      <a:pt x="156" y="1008"/>
                      <a:pt x="156" y="926"/>
                    </a:cubicBezTo>
                    <a:cubicBezTo>
                      <a:pt x="156" y="535"/>
                      <a:pt x="302" y="202"/>
                      <a:pt x="506" y="76"/>
                    </a:cubicBezTo>
                    <a:cubicBezTo>
                      <a:pt x="345" y="252"/>
                      <a:pt x="241" y="534"/>
                      <a:pt x="241" y="851"/>
                    </a:cubicBezTo>
                    <a:cubicBezTo>
                      <a:pt x="241" y="967"/>
                      <a:pt x="255" y="1077"/>
                      <a:pt x="280" y="1179"/>
                    </a:cubicBezTo>
                    <a:cubicBezTo>
                      <a:pt x="356" y="1188"/>
                      <a:pt x="436" y="1191"/>
                      <a:pt x="518" y="1188"/>
                    </a:cubicBezTo>
                    <a:cubicBezTo>
                      <a:pt x="946" y="1171"/>
                      <a:pt x="1304" y="988"/>
                      <a:pt x="1430" y="748"/>
                    </a:cubicBezTo>
                    <a:cubicBezTo>
                      <a:pt x="1353" y="323"/>
                      <a:pt x="982" y="0"/>
                      <a:pt x="535" y="0"/>
                    </a:cubicBezTo>
                    <a:cubicBezTo>
                      <a:pt x="535" y="0"/>
                      <a:pt x="534" y="0"/>
                      <a:pt x="5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0" name="Freeform 40"/>
              <p:cNvSpPr>
                <a:spLocks/>
              </p:cNvSpPr>
              <p:nvPr/>
            </p:nvSpPr>
            <p:spPr bwMode="auto">
              <a:xfrm>
                <a:off x="3410019" y="1004741"/>
                <a:ext cx="62372" cy="56702"/>
              </a:xfrm>
              <a:custGeom>
                <a:avLst/>
                <a:gdLst>
                  <a:gd name="T0" fmla="*/ 205 w 205"/>
                  <a:gd name="T1" fmla="*/ 187 h 187"/>
                  <a:gd name="T2" fmla="*/ 168 w 205"/>
                  <a:gd name="T3" fmla="*/ 50 h 187"/>
                  <a:gd name="T4" fmla="*/ 0 w 205"/>
                  <a:gd name="T5" fmla="*/ 0 h 187"/>
                  <a:gd name="T6" fmla="*/ 30 w 205"/>
                  <a:gd name="T7" fmla="*/ 137 h 187"/>
                  <a:gd name="T8" fmla="*/ 205 w 205"/>
                  <a:gd name="T9" fmla="*/ 187 h 187"/>
                </a:gdLst>
                <a:ahLst/>
                <a:cxnLst>
                  <a:cxn ang="0">
                    <a:pos x="T0" y="T1"/>
                  </a:cxn>
                  <a:cxn ang="0">
                    <a:pos x="T2" y="T3"/>
                  </a:cxn>
                  <a:cxn ang="0">
                    <a:pos x="T4" y="T5"/>
                  </a:cxn>
                  <a:cxn ang="0">
                    <a:pos x="T6" y="T7"/>
                  </a:cxn>
                  <a:cxn ang="0">
                    <a:pos x="T8" y="T9"/>
                  </a:cxn>
                </a:cxnLst>
                <a:rect l="0" t="0" r="r" b="b"/>
                <a:pathLst>
                  <a:path w="205" h="187">
                    <a:moveTo>
                      <a:pt x="205" y="187"/>
                    </a:moveTo>
                    <a:cubicBezTo>
                      <a:pt x="190" y="143"/>
                      <a:pt x="178" y="97"/>
                      <a:pt x="168" y="50"/>
                    </a:cubicBezTo>
                    <a:cubicBezTo>
                      <a:pt x="108" y="36"/>
                      <a:pt x="52" y="20"/>
                      <a:pt x="0" y="0"/>
                    </a:cubicBezTo>
                    <a:cubicBezTo>
                      <a:pt x="8" y="47"/>
                      <a:pt x="18" y="93"/>
                      <a:pt x="30" y="137"/>
                    </a:cubicBezTo>
                    <a:cubicBezTo>
                      <a:pt x="85" y="157"/>
                      <a:pt x="144" y="173"/>
                      <a:pt x="205" y="1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1" name="Freeform 41"/>
              <p:cNvSpPr>
                <a:spLocks/>
              </p:cNvSpPr>
              <p:nvPr/>
            </p:nvSpPr>
            <p:spPr bwMode="auto">
              <a:xfrm>
                <a:off x="3310790" y="1025296"/>
                <a:ext cx="275006" cy="172942"/>
              </a:xfrm>
              <a:custGeom>
                <a:avLst/>
                <a:gdLst>
                  <a:gd name="T0" fmla="*/ 571 w 907"/>
                  <a:gd name="T1" fmla="*/ 219 h 571"/>
                  <a:gd name="T2" fmla="*/ 398 w 907"/>
                  <a:gd name="T3" fmla="*/ 187 h 571"/>
                  <a:gd name="T4" fmla="*/ 574 w 907"/>
                  <a:gd name="T5" fmla="*/ 477 h 571"/>
                  <a:gd name="T6" fmla="*/ 330 w 907"/>
                  <a:gd name="T7" fmla="*/ 168 h 571"/>
                  <a:gd name="T8" fmla="*/ 0 w 907"/>
                  <a:gd name="T9" fmla="*/ 0 h 571"/>
                  <a:gd name="T10" fmla="*/ 844 w 907"/>
                  <a:gd name="T11" fmla="*/ 571 h 571"/>
                  <a:gd name="T12" fmla="*/ 907 w 907"/>
                  <a:gd name="T13" fmla="*/ 569 h 571"/>
                  <a:gd name="T14" fmla="*/ 571 w 907"/>
                  <a:gd name="T15" fmla="*/ 219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7" h="571">
                    <a:moveTo>
                      <a:pt x="571" y="219"/>
                    </a:moveTo>
                    <a:cubicBezTo>
                      <a:pt x="511" y="211"/>
                      <a:pt x="453" y="200"/>
                      <a:pt x="398" y="187"/>
                    </a:cubicBezTo>
                    <a:cubicBezTo>
                      <a:pt x="443" y="300"/>
                      <a:pt x="503" y="399"/>
                      <a:pt x="574" y="477"/>
                    </a:cubicBezTo>
                    <a:cubicBezTo>
                      <a:pt x="476" y="416"/>
                      <a:pt x="392" y="308"/>
                      <a:pt x="330" y="168"/>
                    </a:cubicBezTo>
                    <a:cubicBezTo>
                      <a:pt x="195" y="128"/>
                      <a:pt x="81" y="70"/>
                      <a:pt x="0" y="0"/>
                    </a:cubicBezTo>
                    <a:cubicBezTo>
                      <a:pt x="134" y="335"/>
                      <a:pt x="461" y="571"/>
                      <a:pt x="844" y="571"/>
                    </a:cubicBezTo>
                    <a:cubicBezTo>
                      <a:pt x="865" y="571"/>
                      <a:pt x="886" y="570"/>
                      <a:pt x="907" y="569"/>
                    </a:cubicBezTo>
                    <a:cubicBezTo>
                      <a:pt x="770" y="530"/>
                      <a:pt x="650" y="401"/>
                      <a:pt x="571" y="2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2" name="Freeform 42"/>
              <p:cNvSpPr>
                <a:spLocks/>
              </p:cNvSpPr>
              <p:nvPr/>
            </p:nvSpPr>
            <p:spPr bwMode="auto">
              <a:xfrm>
                <a:off x="3495073" y="923940"/>
                <a:ext cx="348010" cy="266500"/>
              </a:xfrm>
              <a:custGeom>
                <a:avLst/>
                <a:gdLst>
                  <a:gd name="T0" fmla="*/ 297 w 1145"/>
                  <a:gd name="T1" fmla="*/ 348 h 877"/>
                  <a:gd name="T2" fmla="*/ 0 w 1145"/>
                  <a:gd name="T3" fmla="*/ 334 h 877"/>
                  <a:gd name="T4" fmla="*/ 53 w 1145"/>
                  <a:gd name="T5" fmla="*/ 473 h 877"/>
                  <a:gd name="T6" fmla="*/ 261 w 1145"/>
                  <a:gd name="T7" fmla="*/ 486 h 877"/>
                  <a:gd name="T8" fmla="*/ 1061 w 1145"/>
                  <a:gd name="T9" fmla="*/ 242 h 877"/>
                  <a:gd name="T10" fmla="*/ 185 w 1145"/>
                  <a:gd name="T11" fmla="*/ 565 h 877"/>
                  <a:gd name="T12" fmla="*/ 99 w 1145"/>
                  <a:gd name="T13" fmla="*/ 563 h 877"/>
                  <a:gd name="T14" fmla="*/ 452 w 1145"/>
                  <a:gd name="T15" fmla="*/ 877 h 877"/>
                  <a:gd name="T16" fmla="*/ 1145 w 1145"/>
                  <a:gd name="T17" fmla="*/ 0 h 877"/>
                  <a:gd name="T18" fmla="*/ 297 w 1145"/>
                  <a:gd name="T19" fmla="*/ 348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5" h="877">
                    <a:moveTo>
                      <a:pt x="297" y="348"/>
                    </a:moveTo>
                    <a:cubicBezTo>
                      <a:pt x="194" y="352"/>
                      <a:pt x="94" y="347"/>
                      <a:pt x="0" y="334"/>
                    </a:cubicBezTo>
                    <a:cubicBezTo>
                      <a:pt x="15" y="382"/>
                      <a:pt x="33" y="429"/>
                      <a:pt x="53" y="473"/>
                    </a:cubicBezTo>
                    <a:cubicBezTo>
                      <a:pt x="120" y="482"/>
                      <a:pt x="190" y="486"/>
                      <a:pt x="261" y="486"/>
                    </a:cubicBezTo>
                    <a:cubicBezTo>
                      <a:pt x="589" y="486"/>
                      <a:pt x="880" y="390"/>
                      <a:pt x="1061" y="242"/>
                    </a:cubicBezTo>
                    <a:cubicBezTo>
                      <a:pt x="931" y="430"/>
                      <a:pt x="588" y="565"/>
                      <a:pt x="185" y="565"/>
                    </a:cubicBezTo>
                    <a:cubicBezTo>
                      <a:pt x="156" y="565"/>
                      <a:pt x="127" y="564"/>
                      <a:pt x="99" y="563"/>
                    </a:cubicBezTo>
                    <a:cubicBezTo>
                      <a:pt x="189" y="718"/>
                      <a:pt x="312" y="831"/>
                      <a:pt x="452" y="877"/>
                    </a:cubicBezTo>
                    <a:cubicBezTo>
                      <a:pt x="848" y="781"/>
                      <a:pt x="1142" y="425"/>
                      <a:pt x="1145" y="0"/>
                    </a:cubicBezTo>
                    <a:cubicBezTo>
                      <a:pt x="1020" y="189"/>
                      <a:pt x="690" y="332"/>
                      <a:pt x="297" y="3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3" name="Freeform 43"/>
              <p:cNvSpPr>
                <a:spLocks/>
              </p:cNvSpPr>
              <p:nvPr/>
            </p:nvSpPr>
            <p:spPr bwMode="auto">
              <a:xfrm>
                <a:off x="3290945" y="663110"/>
                <a:ext cx="180738" cy="373526"/>
              </a:xfrm>
              <a:custGeom>
                <a:avLst/>
                <a:gdLst>
                  <a:gd name="T0" fmla="*/ 347 w 596"/>
                  <a:gd name="T1" fmla="*/ 1230 h 1230"/>
                  <a:gd name="T2" fmla="*/ 314 w 596"/>
                  <a:gd name="T3" fmla="*/ 1090 h 1230"/>
                  <a:gd name="T4" fmla="*/ 92 w 596"/>
                  <a:gd name="T5" fmla="*/ 919 h 1230"/>
                  <a:gd name="T6" fmla="*/ 305 w 596"/>
                  <a:gd name="T7" fmla="*/ 1039 h 1230"/>
                  <a:gd name="T8" fmla="*/ 290 w 596"/>
                  <a:gd name="T9" fmla="*/ 819 h 1230"/>
                  <a:gd name="T10" fmla="*/ 596 w 596"/>
                  <a:gd name="T11" fmla="*/ 0 h 1230"/>
                  <a:gd name="T12" fmla="*/ 0 w 596"/>
                  <a:gd name="T13" fmla="*/ 854 h 1230"/>
                  <a:gd name="T14" fmla="*/ 6 w 596"/>
                  <a:gd name="T15" fmla="*/ 960 h 1230"/>
                  <a:gd name="T16" fmla="*/ 347 w 596"/>
                  <a:gd name="T17" fmla="*/ 1230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6" h="1230">
                    <a:moveTo>
                      <a:pt x="347" y="1230"/>
                    </a:moveTo>
                    <a:cubicBezTo>
                      <a:pt x="334" y="1186"/>
                      <a:pt x="323" y="1139"/>
                      <a:pt x="314" y="1090"/>
                    </a:cubicBezTo>
                    <a:cubicBezTo>
                      <a:pt x="217" y="1044"/>
                      <a:pt x="141" y="986"/>
                      <a:pt x="92" y="919"/>
                    </a:cubicBezTo>
                    <a:cubicBezTo>
                      <a:pt x="152" y="966"/>
                      <a:pt x="224" y="1006"/>
                      <a:pt x="305" y="1039"/>
                    </a:cubicBezTo>
                    <a:cubicBezTo>
                      <a:pt x="295" y="968"/>
                      <a:pt x="290" y="895"/>
                      <a:pt x="290" y="819"/>
                    </a:cubicBezTo>
                    <a:cubicBezTo>
                      <a:pt x="290" y="457"/>
                      <a:pt x="415" y="144"/>
                      <a:pt x="596" y="0"/>
                    </a:cubicBezTo>
                    <a:cubicBezTo>
                      <a:pt x="248" y="128"/>
                      <a:pt x="0" y="462"/>
                      <a:pt x="0" y="854"/>
                    </a:cubicBezTo>
                    <a:cubicBezTo>
                      <a:pt x="0" y="890"/>
                      <a:pt x="2" y="925"/>
                      <a:pt x="6" y="960"/>
                    </a:cubicBezTo>
                    <a:cubicBezTo>
                      <a:pt x="75" y="1069"/>
                      <a:pt x="195" y="1162"/>
                      <a:pt x="347" y="12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13" name="Freeform 44"/>
            <p:cNvSpPr>
              <a:spLocks/>
            </p:cNvSpPr>
            <p:nvPr/>
          </p:nvSpPr>
          <p:spPr bwMode="auto">
            <a:xfrm>
              <a:off x="7421682" y="2284733"/>
              <a:ext cx="179651" cy="222965"/>
            </a:xfrm>
            <a:custGeom>
              <a:avLst/>
              <a:gdLst>
                <a:gd name="T0" fmla="*/ 414 w 589"/>
                <a:gd name="T1" fmla="*/ 48 h 732"/>
                <a:gd name="T2" fmla="*/ 428 w 589"/>
                <a:gd name="T3" fmla="*/ 12 h 732"/>
                <a:gd name="T4" fmla="*/ 490 w 589"/>
                <a:gd name="T5" fmla="*/ 12 h 732"/>
                <a:gd name="T6" fmla="*/ 547 w 589"/>
                <a:gd name="T7" fmla="*/ 220 h 732"/>
                <a:gd name="T8" fmla="*/ 478 w 589"/>
                <a:gd name="T9" fmla="*/ 246 h 732"/>
                <a:gd name="T10" fmla="*/ 387 w 589"/>
                <a:gd name="T11" fmla="*/ 137 h 732"/>
                <a:gd name="T12" fmla="*/ 272 w 589"/>
                <a:gd name="T13" fmla="*/ 99 h 732"/>
                <a:gd name="T14" fmla="*/ 199 w 589"/>
                <a:gd name="T15" fmla="*/ 118 h 732"/>
                <a:gd name="T16" fmla="*/ 171 w 589"/>
                <a:gd name="T17" fmla="*/ 171 h 732"/>
                <a:gd name="T18" fmla="*/ 340 w 589"/>
                <a:gd name="T19" fmla="*/ 265 h 732"/>
                <a:gd name="T20" fmla="*/ 376 w 589"/>
                <a:gd name="T21" fmla="*/ 275 h 732"/>
                <a:gd name="T22" fmla="*/ 543 w 589"/>
                <a:gd name="T23" fmla="*/ 352 h 732"/>
                <a:gd name="T24" fmla="*/ 589 w 589"/>
                <a:gd name="T25" fmla="*/ 484 h 732"/>
                <a:gd name="T26" fmla="*/ 519 w 589"/>
                <a:gd name="T27" fmla="*/ 664 h 732"/>
                <a:gd name="T28" fmla="*/ 336 w 589"/>
                <a:gd name="T29" fmla="*/ 732 h 732"/>
                <a:gd name="T30" fmla="*/ 239 w 589"/>
                <a:gd name="T31" fmla="*/ 719 h 732"/>
                <a:gd name="T32" fmla="*/ 151 w 589"/>
                <a:gd name="T33" fmla="*/ 681 h 732"/>
                <a:gd name="T34" fmla="*/ 139 w 589"/>
                <a:gd name="T35" fmla="*/ 725 h 732"/>
                <a:gd name="T36" fmla="*/ 78 w 589"/>
                <a:gd name="T37" fmla="*/ 725 h 732"/>
                <a:gd name="T38" fmla="*/ 0 w 589"/>
                <a:gd name="T39" fmla="*/ 464 h 732"/>
                <a:gd name="T40" fmla="*/ 77 w 589"/>
                <a:gd name="T41" fmla="*/ 436 h 732"/>
                <a:gd name="T42" fmla="*/ 186 w 589"/>
                <a:gd name="T43" fmla="*/ 581 h 732"/>
                <a:gd name="T44" fmla="*/ 323 w 589"/>
                <a:gd name="T45" fmla="*/ 632 h 732"/>
                <a:gd name="T46" fmla="*/ 408 w 589"/>
                <a:gd name="T47" fmla="*/ 605 h 732"/>
                <a:gd name="T48" fmla="*/ 443 w 589"/>
                <a:gd name="T49" fmla="*/ 541 h 732"/>
                <a:gd name="T50" fmla="*/ 297 w 589"/>
                <a:gd name="T51" fmla="*/ 447 h 732"/>
                <a:gd name="T52" fmla="*/ 267 w 589"/>
                <a:gd name="T53" fmla="*/ 439 h 732"/>
                <a:gd name="T54" fmla="*/ 154 w 589"/>
                <a:gd name="T55" fmla="*/ 405 h 732"/>
                <a:gd name="T56" fmla="*/ 95 w 589"/>
                <a:gd name="T57" fmla="*/ 378 h 732"/>
                <a:gd name="T58" fmla="*/ 39 w 589"/>
                <a:gd name="T59" fmla="*/ 311 h 732"/>
                <a:gd name="T60" fmla="*/ 20 w 589"/>
                <a:gd name="T61" fmla="*/ 222 h 732"/>
                <a:gd name="T62" fmla="*/ 87 w 589"/>
                <a:gd name="T63" fmla="*/ 63 h 732"/>
                <a:gd name="T64" fmla="*/ 258 w 589"/>
                <a:gd name="T65" fmla="*/ 0 h 732"/>
                <a:gd name="T66" fmla="*/ 339 w 589"/>
                <a:gd name="T67" fmla="*/ 12 h 732"/>
                <a:gd name="T68" fmla="*/ 414 w 589"/>
                <a:gd name="T69" fmla="*/ 4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9" h="732">
                  <a:moveTo>
                    <a:pt x="414" y="48"/>
                  </a:moveTo>
                  <a:cubicBezTo>
                    <a:pt x="428" y="12"/>
                    <a:pt x="428" y="12"/>
                    <a:pt x="428" y="12"/>
                  </a:cubicBezTo>
                  <a:cubicBezTo>
                    <a:pt x="490" y="12"/>
                    <a:pt x="490" y="12"/>
                    <a:pt x="490" y="12"/>
                  </a:cubicBezTo>
                  <a:cubicBezTo>
                    <a:pt x="547" y="220"/>
                    <a:pt x="547" y="220"/>
                    <a:pt x="547" y="220"/>
                  </a:cubicBezTo>
                  <a:cubicBezTo>
                    <a:pt x="478" y="246"/>
                    <a:pt x="478" y="246"/>
                    <a:pt x="478" y="246"/>
                  </a:cubicBezTo>
                  <a:cubicBezTo>
                    <a:pt x="454" y="199"/>
                    <a:pt x="424" y="163"/>
                    <a:pt x="387" y="137"/>
                  </a:cubicBezTo>
                  <a:cubicBezTo>
                    <a:pt x="351" y="111"/>
                    <a:pt x="312" y="99"/>
                    <a:pt x="272" y="99"/>
                  </a:cubicBezTo>
                  <a:cubicBezTo>
                    <a:pt x="241" y="99"/>
                    <a:pt x="217" y="105"/>
                    <a:pt x="199" y="118"/>
                  </a:cubicBezTo>
                  <a:cubicBezTo>
                    <a:pt x="180" y="132"/>
                    <a:pt x="171" y="149"/>
                    <a:pt x="171" y="171"/>
                  </a:cubicBezTo>
                  <a:cubicBezTo>
                    <a:pt x="171" y="207"/>
                    <a:pt x="227" y="238"/>
                    <a:pt x="340" y="265"/>
                  </a:cubicBezTo>
                  <a:cubicBezTo>
                    <a:pt x="356" y="269"/>
                    <a:pt x="368" y="272"/>
                    <a:pt x="376" y="275"/>
                  </a:cubicBezTo>
                  <a:cubicBezTo>
                    <a:pt x="457" y="295"/>
                    <a:pt x="512" y="321"/>
                    <a:pt x="543" y="352"/>
                  </a:cubicBezTo>
                  <a:cubicBezTo>
                    <a:pt x="574" y="384"/>
                    <a:pt x="589" y="428"/>
                    <a:pt x="589" y="484"/>
                  </a:cubicBezTo>
                  <a:cubicBezTo>
                    <a:pt x="589" y="558"/>
                    <a:pt x="566" y="618"/>
                    <a:pt x="519" y="664"/>
                  </a:cubicBezTo>
                  <a:cubicBezTo>
                    <a:pt x="473" y="709"/>
                    <a:pt x="412" y="732"/>
                    <a:pt x="336" y="732"/>
                  </a:cubicBezTo>
                  <a:cubicBezTo>
                    <a:pt x="303" y="732"/>
                    <a:pt x="270" y="727"/>
                    <a:pt x="239" y="719"/>
                  </a:cubicBezTo>
                  <a:cubicBezTo>
                    <a:pt x="209" y="710"/>
                    <a:pt x="179" y="697"/>
                    <a:pt x="151" y="681"/>
                  </a:cubicBezTo>
                  <a:cubicBezTo>
                    <a:pt x="139" y="725"/>
                    <a:pt x="139" y="725"/>
                    <a:pt x="139" y="725"/>
                  </a:cubicBezTo>
                  <a:cubicBezTo>
                    <a:pt x="78" y="725"/>
                    <a:pt x="78" y="725"/>
                    <a:pt x="78" y="725"/>
                  </a:cubicBezTo>
                  <a:cubicBezTo>
                    <a:pt x="0" y="464"/>
                    <a:pt x="0" y="464"/>
                    <a:pt x="0" y="464"/>
                  </a:cubicBezTo>
                  <a:cubicBezTo>
                    <a:pt x="77" y="436"/>
                    <a:pt x="77" y="436"/>
                    <a:pt x="77" y="436"/>
                  </a:cubicBezTo>
                  <a:cubicBezTo>
                    <a:pt x="106" y="499"/>
                    <a:pt x="143" y="547"/>
                    <a:pt x="186" y="581"/>
                  </a:cubicBezTo>
                  <a:cubicBezTo>
                    <a:pt x="229" y="615"/>
                    <a:pt x="274" y="632"/>
                    <a:pt x="323" y="632"/>
                  </a:cubicBezTo>
                  <a:cubicBezTo>
                    <a:pt x="357" y="632"/>
                    <a:pt x="385" y="623"/>
                    <a:pt x="408" y="605"/>
                  </a:cubicBezTo>
                  <a:cubicBezTo>
                    <a:pt x="431" y="587"/>
                    <a:pt x="443" y="566"/>
                    <a:pt x="443" y="541"/>
                  </a:cubicBezTo>
                  <a:cubicBezTo>
                    <a:pt x="443" y="504"/>
                    <a:pt x="394" y="472"/>
                    <a:pt x="297" y="447"/>
                  </a:cubicBezTo>
                  <a:cubicBezTo>
                    <a:pt x="284" y="444"/>
                    <a:pt x="274" y="441"/>
                    <a:pt x="267" y="439"/>
                  </a:cubicBezTo>
                  <a:cubicBezTo>
                    <a:pt x="220" y="426"/>
                    <a:pt x="182" y="415"/>
                    <a:pt x="154" y="405"/>
                  </a:cubicBezTo>
                  <a:cubicBezTo>
                    <a:pt x="126" y="395"/>
                    <a:pt x="107" y="386"/>
                    <a:pt x="95" y="378"/>
                  </a:cubicBezTo>
                  <a:cubicBezTo>
                    <a:pt x="71" y="360"/>
                    <a:pt x="52" y="338"/>
                    <a:pt x="39" y="311"/>
                  </a:cubicBezTo>
                  <a:cubicBezTo>
                    <a:pt x="26" y="285"/>
                    <a:pt x="20" y="255"/>
                    <a:pt x="20" y="222"/>
                  </a:cubicBezTo>
                  <a:cubicBezTo>
                    <a:pt x="20" y="158"/>
                    <a:pt x="42" y="105"/>
                    <a:pt x="87" y="63"/>
                  </a:cubicBezTo>
                  <a:cubicBezTo>
                    <a:pt x="131" y="21"/>
                    <a:pt x="188" y="0"/>
                    <a:pt x="258" y="0"/>
                  </a:cubicBezTo>
                  <a:cubicBezTo>
                    <a:pt x="286" y="0"/>
                    <a:pt x="313" y="4"/>
                    <a:pt x="339" y="12"/>
                  </a:cubicBezTo>
                  <a:cubicBezTo>
                    <a:pt x="365" y="20"/>
                    <a:pt x="390" y="32"/>
                    <a:pt x="414"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4" name="Freeform 45"/>
            <p:cNvSpPr>
              <a:spLocks/>
            </p:cNvSpPr>
            <p:nvPr/>
          </p:nvSpPr>
          <p:spPr bwMode="auto">
            <a:xfrm>
              <a:off x="7594941" y="2329468"/>
              <a:ext cx="173260" cy="173260"/>
            </a:xfrm>
            <a:custGeom>
              <a:avLst/>
              <a:gdLst>
                <a:gd name="T0" fmla="*/ 61 w 570"/>
                <a:gd name="T1" fmla="*/ 0 h 569"/>
                <a:gd name="T2" fmla="*/ 508 w 570"/>
                <a:gd name="T3" fmla="*/ 0 h 569"/>
                <a:gd name="T4" fmla="*/ 570 w 570"/>
                <a:gd name="T5" fmla="*/ 175 h 569"/>
                <a:gd name="T6" fmla="*/ 518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4 w 570"/>
                <a:gd name="T29" fmla="*/ 394 h 569"/>
                <a:gd name="T30" fmla="*/ 214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8" y="196"/>
                    <a:pt x="518" y="196"/>
                    <a:pt x="518"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6" y="497"/>
                    <a:pt x="192" y="490"/>
                    <a:pt x="201" y="479"/>
                  </a:cubicBezTo>
                  <a:cubicBezTo>
                    <a:pt x="210" y="467"/>
                    <a:pt x="214" y="439"/>
                    <a:pt x="214" y="394"/>
                  </a:cubicBezTo>
                  <a:cubicBezTo>
                    <a:pt x="214" y="78"/>
                    <a:pt x="214" y="78"/>
                    <a:pt x="214" y="78"/>
                  </a:cubicBezTo>
                  <a:cubicBezTo>
                    <a:pt x="206" y="78"/>
                    <a:pt x="206" y="78"/>
                    <a:pt x="206" y="78"/>
                  </a:cubicBezTo>
                  <a:cubicBezTo>
                    <a:pt x="171" y="78"/>
                    <a:pt x="141"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5" name="Freeform 46"/>
            <p:cNvSpPr>
              <a:spLocks noEditPoints="1"/>
            </p:cNvSpPr>
            <p:nvPr/>
          </p:nvSpPr>
          <p:spPr bwMode="auto">
            <a:xfrm>
              <a:off x="7740508" y="2329468"/>
              <a:ext cx="180361" cy="173260"/>
            </a:xfrm>
            <a:custGeom>
              <a:avLst/>
              <a:gdLst>
                <a:gd name="T0" fmla="*/ 330 w 594"/>
                <a:gd name="T1" fmla="*/ 294 h 569"/>
                <a:gd name="T2" fmla="*/ 221 w 594"/>
                <a:gd name="T3" fmla="*/ 294 h 569"/>
                <a:gd name="T4" fmla="*/ 279 w 594"/>
                <a:gd name="T5" fmla="*/ 130 h 569"/>
                <a:gd name="T6" fmla="*/ 330 w 594"/>
                <a:gd name="T7" fmla="*/ 294 h 569"/>
                <a:gd name="T8" fmla="*/ 92 w 594"/>
                <a:gd name="T9" fmla="*/ 401 h 569"/>
                <a:gd name="T10" fmla="*/ 88 w 594"/>
                <a:gd name="T11" fmla="*/ 411 h 569"/>
                <a:gd name="T12" fmla="*/ 0 w 594"/>
                <a:gd name="T13" fmla="*/ 499 h 569"/>
                <a:gd name="T14" fmla="*/ 0 w 594"/>
                <a:gd name="T15" fmla="*/ 569 h 569"/>
                <a:gd name="T16" fmla="*/ 226 w 594"/>
                <a:gd name="T17" fmla="*/ 569 h 569"/>
                <a:gd name="T18" fmla="*/ 226 w 594"/>
                <a:gd name="T19" fmla="*/ 501 h 569"/>
                <a:gd name="T20" fmla="*/ 179 w 594"/>
                <a:gd name="T21" fmla="*/ 491 h 569"/>
                <a:gd name="T22" fmla="*/ 166 w 594"/>
                <a:gd name="T23" fmla="*/ 460 h 569"/>
                <a:gd name="T24" fmla="*/ 167 w 594"/>
                <a:gd name="T25" fmla="*/ 452 h 569"/>
                <a:gd name="T26" fmla="*/ 169 w 594"/>
                <a:gd name="T27" fmla="*/ 443 h 569"/>
                <a:gd name="T28" fmla="*/ 192 w 594"/>
                <a:gd name="T29" fmla="*/ 364 h 569"/>
                <a:gd name="T30" fmla="*/ 357 w 594"/>
                <a:gd name="T31" fmla="*/ 364 h 569"/>
                <a:gd name="T32" fmla="*/ 385 w 594"/>
                <a:gd name="T33" fmla="*/ 443 h 569"/>
                <a:gd name="T34" fmla="*/ 388 w 594"/>
                <a:gd name="T35" fmla="*/ 454 h 569"/>
                <a:gd name="T36" fmla="*/ 390 w 594"/>
                <a:gd name="T37" fmla="*/ 468 h 569"/>
                <a:gd name="T38" fmla="*/ 378 w 594"/>
                <a:gd name="T39" fmla="*/ 493 h 569"/>
                <a:gd name="T40" fmla="*/ 337 w 594"/>
                <a:gd name="T41" fmla="*/ 501 h 569"/>
                <a:gd name="T42" fmla="*/ 331 w 594"/>
                <a:gd name="T43" fmla="*/ 501 h 569"/>
                <a:gd name="T44" fmla="*/ 331 w 594"/>
                <a:gd name="T45" fmla="*/ 569 h 569"/>
                <a:gd name="T46" fmla="*/ 594 w 594"/>
                <a:gd name="T47" fmla="*/ 569 h 569"/>
                <a:gd name="T48" fmla="*/ 594 w 594"/>
                <a:gd name="T49" fmla="*/ 499 h 569"/>
                <a:gd name="T50" fmla="*/ 522 w 594"/>
                <a:gd name="T51" fmla="*/ 425 h 569"/>
                <a:gd name="T52" fmla="*/ 521 w 594"/>
                <a:gd name="T53" fmla="*/ 422 h 569"/>
                <a:gd name="T54" fmla="*/ 370 w 594"/>
                <a:gd name="T55" fmla="*/ 0 h 569"/>
                <a:gd name="T56" fmla="*/ 246 w 594"/>
                <a:gd name="T57" fmla="*/ 0 h 569"/>
                <a:gd name="T58" fmla="*/ 92 w 594"/>
                <a:gd name="T59" fmla="*/ 40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4" h="569">
                  <a:moveTo>
                    <a:pt x="330" y="294"/>
                  </a:moveTo>
                  <a:cubicBezTo>
                    <a:pt x="221" y="294"/>
                    <a:pt x="221" y="294"/>
                    <a:pt x="221" y="294"/>
                  </a:cubicBezTo>
                  <a:cubicBezTo>
                    <a:pt x="279" y="130"/>
                    <a:pt x="279" y="130"/>
                    <a:pt x="279" y="130"/>
                  </a:cubicBezTo>
                  <a:lnTo>
                    <a:pt x="330" y="294"/>
                  </a:lnTo>
                  <a:close/>
                  <a:moveTo>
                    <a:pt x="92" y="401"/>
                  </a:moveTo>
                  <a:cubicBezTo>
                    <a:pt x="91" y="403"/>
                    <a:pt x="89" y="407"/>
                    <a:pt x="88" y="411"/>
                  </a:cubicBezTo>
                  <a:cubicBezTo>
                    <a:pt x="67" y="464"/>
                    <a:pt x="38" y="493"/>
                    <a:pt x="0" y="499"/>
                  </a:cubicBezTo>
                  <a:cubicBezTo>
                    <a:pt x="0" y="569"/>
                    <a:pt x="0" y="569"/>
                    <a:pt x="0" y="569"/>
                  </a:cubicBezTo>
                  <a:cubicBezTo>
                    <a:pt x="226" y="569"/>
                    <a:pt x="226" y="569"/>
                    <a:pt x="226" y="569"/>
                  </a:cubicBezTo>
                  <a:cubicBezTo>
                    <a:pt x="226" y="501"/>
                    <a:pt x="226" y="501"/>
                    <a:pt x="226" y="501"/>
                  </a:cubicBezTo>
                  <a:cubicBezTo>
                    <a:pt x="204" y="500"/>
                    <a:pt x="188" y="497"/>
                    <a:pt x="179" y="491"/>
                  </a:cubicBezTo>
                  <a:cubicBezTo>
                    <a:pt x="171" y="485"/>
                    <a:pt x="166" y="474"/>
                    <a:pt x="166" y="460"/>
                  </a:cubicBezTo>
                  <a:cubicBezTo>
                    <a:pt x="166" y="458"/>
                    <a:pt x="166" y="455"/>
                    <a:pt x="167" y="452"/>
                  </a:cubicBezTo>
                  <a:cubicBezTo>
                    <a:pt x="167" y="449"/>
                    <a:pt x="168" y="446"/>
                    <a:pt x="169" y="443"/>
                  </a:cubicBezTo>
                  <a:cubicBezTo>
                    <a:pt x="192" y="364"/>
                    <a:pt x="192" y="364"/>
                    <a:pt x="192" y="364"/>
                  </a:cubicBezTo>
                  <a:cubicBezTo>
                    <a:pt x="357" y="364"/>
                    <a:pt x="357" y="364"/>
                    <a:pt x="357" y="364"/>
                  </a:cubicBezTo>
                  <a:cubicBezTo>
                    <a:pt x="385" y="443"/>
                    <a:pt x="385" y="443"/>
                    <a:pt x="385" y="443"/>
                  </a:cubicBezTo>
                  <a:cubicBezTo>
                    <a:pt x="387" y="446"/>
                    <a:pt x="388" y="450"/>
                    <a:pt x="388" y="454"/>
                  </a:cubicBezTo>
                  <a:cubicBezTo>
                    <a:pt x="389" y="458"/>
                    <a:pt x="390" y="463"/>
                    <a:pt x="390" y="468"/>
                  </a:cubicBezTo>
                  <a:cubicBezTo>
                    <a:pt x="390" y="480"/>
                    <a:pt x="386" y="488"/>
                    <a:pt x="378" y="493"/>
                  </a:cubicBezTo>
                  <a:cubicBezTo>
                    <a:pt x="370" y="498"/>
                    <a:pt x="356" y="501"/>
                    <a:pt x="337" y="501"/>
                  </a:cubicBezTo>
                  <a:cubicBezTo>
                    <a:pt x="331" y="501"/>
                    <a:pt x="331" y="501"/>
                    <a:pt x="331" y="501"/>
                  </a:cubicBezTo>
                  <a:cubicBezTo>
                    <a:pt x="331" y="569"/>
                    <a:pt x="331" y="569"/>
                    <a:pt x="331" y="569"/>
                  </a:cubicBezTo>
                  <a:cubicBezTo>
                    <a:pt x="594" y="569"/>
                    <a:pt x="594" y="569"/>
                    <a:pt x="594" y="569"/>
                  </a:cubicBezTo>
                  <a:cubicBezTo>
                    <a:pt x="594" y="499"/>
                    <a:pt x="594" y="499"/>
                    <a:pt x="594" y="499"/>
                  </a:cubicBezTo>
                  <a:cubicBezTo>
                    <a:pt x="562" y="495"/>
                    <a:pt x="538" y="471"/>
                    <a:pt x="522" y="425"/>
                  </a:cubicBezTo>
                  <a:cubicBezTo>
                    <a:pt x="521" y="422"/>
                    <a:pt x="521" y="422"/>
                    <a:pt x="521" y="422"/>
                  </a:cubicBezTo>
                  <a:cubicBezTo>
                    <a:pt x="370" y="0"/>
                    <a:pt x="370" y="0"/>
                    <a:pt x="370" y="0"/>
                  </a:cubicBezTo>
                  <a:cubicBezTo>
                    <a:pt x="246" y="0"/>
                    <a:pt x="246" y="0"/>
                    <a:pt x="246" y="0"/>
                  </a:cubicBezTo>
                  <a:lnTo>
                    <a:pt x="92" y="4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6" name="Freeform 47"/>
            <p:cNvSpPr>
              <a:spLocks/>
            </p:cNvSpPr>
            <p:nvPr/>
          </p:nvSpPr>
          <p:spPr bwMode="auto">
            <a:xfrm>
              <a:off x="7893175" y="2329468"/>
              <a:ext cx="173970" cy="173260"/>
            </a:xfrm>
            <a:custGeom>
              <a:avLst/>
              <a:gdLst>
                <a:gd name="T0" fmla="*/ 61 w 570"/>
                <a:gd name="T1" fmla="*/ 0 h 569"/>
                <a:gd name="T2" fmla="*/ 508 w 570"/>
                <a:gd name="T3" fmla="*/ 0 h 569"/>
                <a:gd name="T4" fmla="*/ 570 w 570"/>
                <a:gd name="T5" fmla="*/ 175 h 569"/>
                <a:gd name="T6" fmla="*/ 517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5 w 570"/>
                <a:gd name="T29" fmla="*/ 394 h 569"/>
                <a:gd name="T30" fmla="*/ 215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7" y="196"/>
                    <a:pt x="517" y="196"/>
                    <a:pt x="517"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5" y="497"/>
                    <a:pt x="193" y="490"/>
                    <a:pt x="201" y="479"/>
                  </a:cubicBezTo>
                  <a:cubicBezTo>
                    <a:pt x="210" y="467"/>
                    <a:pt x="215" y="439"/>
                    <a:pt x="215" y="394"/>
                  </a:cubicBezTo>
                  <a:cubicBezTo>
                    <a:pt x="215" y="78"/>
                    <a:pt x="215" y="78"/>
                    <a:pt x="215" y="78"/>
                  </a:cubicBezTo>
                  <a:cubicBezTo>
                    <a:pt x="206" y="78"/>
                    <a:pt x="206" y="78"/>
                    <a:pt x="206" y="78"/>
                  </a:cubicBezTo>
                  <a:cubicBezTo>
                    <a:pt x="171" y="78"/>
                    <a:pt x="142"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7" name="Freeform 48"/>
            <p:cNvSpPr>
              <a:spLocks/>
            </p:cNvSpPr>
            <p:nvPr/>
          </p:nvSpPr>
          <p:spPr bwMode="auto">
            <a:xfrm>
              <a:off x="8062174" y="2329468"/>
              <a:ext cx="164738" cy="173260"/>
            </a:xfrm>
            <a:custGeom>
              <a:avLst/>
              <a:gdLst>
                <a:gd name="T0" fmla="*/ 0 w 540"/>
                <a:gd name="T1" fmla="*/ 0 h 569"/>
                <a:gd name="T2" fmla="*/ 447 w 540"/>
                <a:gd name="T3" fmla="*/ 0 h 569"/>
                <a:gd name="T4" fmla="*/ 519 w 540"/>
                <a:gd name="T5" fmla="*/ 172 h 569"/>
                <a:gd name="T6" fmla="*/ 470 w 540"/>
                <a:gd name="T7" fmla="*/ 199 h 569"/>
                <a:gd name="T8" fmla="*/ 376 w 540"/>
                <a:gd name="T9" fmla="*/ 102 h 569"/>
                <a:gd name="T10" fmla="*/ 263 w 540"/>
                <a:gd name="T11" fmla="*/ 70 h 569"/>
                <a:gd name="T12" fmla="*/ 215 w 540"/>
                <a:gd name="T13" fmla="*/ 83 h 569"/>
                <a:gd name="T14" fmla="*/ 203 w 540"/>
                <a:gd name="T15" fmla="*/ 142 h 569"/>
                <a:gd name="T16" fmla="*/ 203 w 540"/>
                <a:gd name="T17" fmla="*/ 224 h 569"/>
                <a:gd name="T18" fmla="*/ 229 w 540"/>
                <a:gd name="T19" fmla="*/ 224 h 569"/>
                <a:gd name="T20" fmla="*/ 285 w 540"/>
                <a:gd name="T21" fmla="*/ 206 h 569"/>
                <a:gd name="T22" fmla="*/ 302 w 540"/>
                <a:gd name="T23" fmla="*/ 135 h 569"/>
                <a:gd name="T24" fmla="*/ 360 w 540"/>
                <a:gd name="T25" fmla="*/ 135 h 569"/>
                <a:gd name="T26" fmla="*/ 360 w 540"/>
                <a:gd name="T27" fmla="*/ 392 h 569"/>
                <a:gd name="T28" fmla="*/ 302 w 540"/>
                <a:gd name="T29" fmla="*/ 392 h 569"/>
                <a:gd name="T30" fmla="*/ 280 w 540"/>
                <a:gd name="T31" fmla="*/ 318 h 569"/>
                <a:gd name="T32" fmla="*/ 229 w 540"/>
                <a:gd name="T33" fmla="*/ 296 h 569"/>
                <a:gd name="T34" fmla="*/ 203 w 540"/>
                <a:gd name="T35" fmla="*/ 296 h 569"/>
                <a:gd name="T36" fmla="*/ 203 w 540"/>
                <a:gd name="T37" fmla="*/ 429 h 569"/>
                <a:gd name="T38" fmla="*/ 216 w 540"/>
                <a:gd name="T39" fmla="*/ 488 h 569"/>
                <a:gd name="T40" fmla="*/ 265 w 540"/>
                <a:gd name="T41" fmla="*/ 501 h 569"/>
                <a:gd name="T42" fmla="*/ 386 w 540"/>
                <a:gd name="T43" fmla="*/ 459 h 569"/>
                <a:gd name="T44" fmla="*/ 488 w 540"/>
                <a:gd name="T45" fmla="*/ 344 h 569"/>
                <a:gd name="T46" fmla="*/ 540 w 540"/>
                <a:gd name="T47" fmla="*/ 373 h 569"/>
                <a:gd name="T48" fmla="*/ 458 w 540"/>
                <a:gd name="T49" fmla="*/ 569 h 569"/>
                <a:gd name="T50" fmla="*/ 0 w 540"/>
                <a:gd name="T51" fmla="*/ 569 h 569"/>
                <a:gd name="T52" fmla="*/ 0 w 540"/>
                <a:gd name="T53" fmla="*/ 499 h 569"/>
                <a:gd name="T54" fmla="*/ 49 w 540"/>
                <a:gd name="T55" fmla="*/ 480 h 569"/>
                <a:gd name="T56" fmla="*/ 63 w 540"/>
                <a:gd name="T57" fmla="*/ 394 h 569"/>
                <a:gd name="T58" fmla="*/ 63 w 540"/>
                <a:gd name="T59" fmla="*/ 176 h 569"/>
                <a:gd name="T60" fmla="*/ 49 w 540"/>
                <a:gd name="T61" fmla="*/ 89 h 569"/>
                <a:gd name="T62" fmla="*/ 0 w 540"/>
                <a:gd name="T63" fmla="*/ 71 h 569"/>
                <a:gd name="T64" fmla="*/ 0 w 540"/>
                <a:gd name="T65"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0" h="569">
                  <a:moveTo>
                    <a:pt x="0" y="0"/>
                  </a:moveTo>
                  <a:cubicBezTo>
                    <a:pt x="447" y="0"/>
                    <a:pt x="447" y="0"/>
                    <a:pt x="447" y="0"/>
                  </a:cubicBezTo>
                  <a:cubicBezTo>
                    <a:pt x="519" y="172"/>
                    <a:pt x="519" y="172"/>
                    <a:pt x="519" y="172"/>
                  </a:cubicBezTo>
                  <a:cubicBezTo>
                    <a:pt x="470" y="199"/>
                    <a:pt x="470" y="199"/>
                    <a:pt x="470" y="199"/>
                  </a:cubicBezTo>
                  <a:cubicBezTo>
                    <a:pt x="441" y="156"/>
                    <a:pt x="410" y="123"/>
                    <a:pt x="376" y="102"/>
                  </a:cubicBezTo>
                  <a:cubicBezTo>
                    <a:pt x="341" y="80"/>
                    <a:pt x="304" y="70"/>
                    <a:pt x="263" y="70"/>
                  </a:cubicBezTo>
                  <a:cubicBezTo>
                    <a:pt x="240" y="70"/>
                    <a:pt x="224" y="74"/>
                    <a:pt x="215" y="83"/>
                  </a:cubicBezTo>
                  <a:cubicBezTo>
                    <a:pt x="207" y="91"/>
                    <a:pt x="203" y="111"/>
                    <a:pt x="203" y="142"/>
                  </a:cubicBezTo>
                  <a:cubicBezTo>
                    <a:pt x="203" y="224"/>
                    <a:pt x="203" y="224"/>
                    <a:pt x="203" y="224"/>
                  </a:cubicBezTo>
                  <a:cubicBezTo>
                    <a:pt x="229" y="224"/>
                    <a:pt x="229" y="224"/>
                    <a:pt x="229" y="224"/>
                  </a:cubicBezTo>
                  <a:cubicBezTo>
                    <a:pt x="257" y="224"/>
                    <a:pt x="275" y="218"/>
                    <a:pt x="285" y="206"/>
                  </a:cubicBezTo>
                  <a:cubicBezTo>
                    <a:pt x="295" y="195"/>
                    <a:pt x="301" y="172"/>
                    <a:pt x="302" y="135"/>
                  </a:cubicBezTo>
                  <a:cubicBezTo>
                    <a:pt x="360" y="135"/>
                    <a:pt x="360" y="135"/>
                    <a:pt x="360" y="135"/>
                  </a:cubicBezTo>
                  <a:cubicBezTo>
                    <a:pt x="360" y="392"/>
                    <a:pt x="360" y="392"/>
                    <a:pt x="360" y="392"/>
                  </a:cubicBezTo>
                  <a:cubicBezTo>
                    <a:pt x="302" y="392"/>
                    <a:pt x="302" y="392"/>
                    <a:pt x="302" y="392"/>
                  </a:cubicBezTo>
                  <a:cubicBezTo>
                    <a:pt x="299" y="358"/>
                    <a:pt x="291" y="334"/>
                    <a:pt x="280" y="318"/>
                  </a:cubicBezTo>
                  <a:cubicBezTo>
                    <a:pt x="268" y="303"/>
                    <a:pt x="251" y="296"/>
                    <a:pt x="229" y="296"/>
                  </a:cubicBezTo>
                  <a:cubicBezTo>
                    <a:pt x="203" y="296"/>
                    <a:pt x="203" y="296"/>
                    <a:pt x="203" y="296"/>
                  </a:cubicBezTo>
                  <a:cubicBezTo>
                    <a:pt x="203" y="429"/>
                    <a:pt x="203" y="429"/>
                    <a:pt x="203" y="429"/>
                  </a:cubicBezTo>
                  <a:cubicBezTo>
                    <a:pt x="203" y="459"/>
                    <a:pt x="207" y="479"/>
                    <a:pt x="216" y="488"/>
                  </a:cubicBezTo>
                  <a:cubicBezTo>
                    <a:pt x="224" y="496"/>
                    <a:pt x="241" y="501"/>
                    <a:pt x="265" y="501"/>
                  </a:cubicBezTo>
                  <a:cubicBezTo>
                    <a:pt x="305" y="501"/>
                    <a:pt x="346" y="487"/>
                    <a:pt x="386" y="459"/>
                  </a:cubicBezTo>
                  <a:cubicBezTo>
                    <a:pt x="425" y="432"/>
                    <a:pt x="460" y="393"/>
                    <a:pt x="488" y="344"/>
                  </a:cubicBezTo>
                  <a:cubicBezTo>
                    <a:pt x="540" y="373"/>
                    <a:pt x="540" y="373"/>
                    <a:pt x="540" y="373"/>
                  </a:cubicBezTo>
                  <a:cubicBezTo>
                    <a:pt x="458" y="569"/>
                    <a:pt x="458" y="569"/>
                    <a:pt x="458" y="569"/>
                  </a:cubicBezTo>
                  <a:cubicBezTo>
                    <a:pt x="0" y="569"/>
                    <a:pt x="0" y="569"/>
                    <a:pt x="0" y="569"/>
                  </a:cubicBezTo>
                  <a:cubicBezTo>
                    <a:pt x="0" y="499"/>
                    <a:pt x="0" y="499"/>
                    <a:pt x="0" y="499"/>
                  </a:cubicBezTo>
                  <a:cubicBezTo>
                    <a:pt x="24" y="498"/>
                    <a:pt x="41" y="492"/>
                    <a:pt x="49" y="480"/>
                  </a:cubicBezTo>
                  <a:cubicBezTo>
                    <a:pt x="59" y="469"/>
                    <a:pt x="63" y="440"/>
                    <a:pt x="63" y="394"/>
                  </a:cubicBezTo>
                  <a:cubicBezTo>
                    <a:pt x="63" y="176"/>
                    <a:pt x="63" y="176"/>
                    <a:pt x="63" y="176"/>
                  </a:cubicBezTo>
                  <a:cubicBezTo>
                    <a:pt x="63" y="130"/>
                    <a:pt x="59" y="101"/>
                    <a:pt x="49" y="89"/>
                  </a:cubicBezTo>
                  <a:cubicBezTo>
                    <a:pt x="41" y="77"/>
                    <a:pt x="24" y="71"/>
                    <a:pt x="0" y="7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8" name="Freeform 49"/>
            <p:cNvSpPr>
              <a:spLocks/>
            </p:cNvSpPr>
            <p:nvPr/>
          </p:nvSpPr>
          <p:spPr bwMode="auto">
            <a:xfrm>
              <a:off x="8316384" y="2284733"/>
              <a:ext cx="213024" cy="222965"/>
            </a:xfrm>
            <a:custGeom>
              <a:avLst/>
              <a:gdLst>
                <a:gd name="T0" fmla="*/ 485 w 700"/>
                <a:gd name="T1" fmla="*/ 38 h 734"/>
                <a:gd name="T2" fmla="*/ 500 w 700"/>
                <a:gd name="T3" fmla="*/ 8 h 734"/>
                <a:gd name="T4" fmla="*/ 563 w 700"/>
                <a:gd name="T5" fmla="*/ 8 h 734"/>
                <a:gd name="T6" fmla="*/ 624 w 700"/>
                <a:gd name="T7" fmla="*/ 247 h 734"/>
                <a:gd name="T8" fmla="*/ 547 w 700"/>
                <a:gd name="T9" fmla="*/ 277 h 734"/>
                <a:gd name="T10" fmla="*/ 451 w 700"/>
                <a:gd name="T11" fmla="*/ 139 h 734"/>
                <a:gd name="T12" fmla="*/ 341 w 700"/>
                <a:gd name="T13" fmla="*/ 96 h 734"/>
                <a:gd name="T14" fmla="*/ 222 w 700"/>
                <a:gd name="T15" fmla="*/ 165 h 734"/>
                <a:gd name="T16" fmla="*/ 180 w 700"/>
                <a:gd name="T17" fmla="*/ 365 h 734"/>
                <a:gd name="T18" fmla="*/ 221 w 700"/>
                <a:gd name="T19" fmla="*/ 560 h 734"/>
                <a:gd name="T20" fmla="*/ 338 w 700"/>
                <a:gd name="T21" fmla="*/ 627 h 734"/>
                <a:gd name="T22" fmla="*/ 436 w 700"/>
                <a:gd name="T23" fmla="*/ 594 h 734"/>
                <a:gd name="T24" fmla="*/ 473 w 700"/>
                <a:gd name="T25" fmla="*/ 508 h 734"/>
                <a:gd name="T26" fmla="*/ 454 w 700"/>
                <a:gd name="T27" fmla="*/ 453 h 734"/>
                <a:gd name="T28" fmla="*/ 391 w 700"/>
                <a:gd name="T29" fmla="*/ 434 h 734"/>
                <a:gd name="T30" fmla="*/ 391 w 700"/>
                <a:gd name="T31" fmla="*/ 353 h 734"/>
                <a:gd name="T32" fmla="*/ 700 w 700"/>
                <a:gd name="T33" fmla="*/ 353 h 734"/>
                <a:gd name="T34" fmla="*/ 700 w 700"/>
                <a:gd name="T35" fmla="*/ 434 h 734"/>
                <a:gd name="T36" fmla="*/ 640 w 700"/>
                <a:gd name="T37" fmla="*/ 464 h 734"/>
                <a:gd name="T38" fmla="*/ 625 w 700"/>
                <a:gd name="T39" fmla="*/ 540 h 734"/>
                <a:gd name="T40" fmla="*/ 625 w 700"/>
                <a:gd name="T41" fmla="*/ 726 h 734"/>
                <a:gd name="T42" fmla="*/ 525 w 700"/>
                <a:gd name="T43" fmla="*/ 726 h 734"/>
                <a:gd name="T44" fmla="*/ 499 w 700"/>
                <a:gd name="T45" fmla="*/ 668 h 734"/>
                <a:gd name="T46" fmla="*/ 407 w 700"/>
                <a:gd name="T47" fmla="*/ 718 h 734"/>
                <a:gd name="T48" fmla="*/ 303 w 700"/>
                <a:gd name="T49" fmla="*/ 734 h 734"/>
                <a:gd name="T50" fmla="*/ 83 w 700"/>
                <a:gd name="T51" fmla="*/ 631 h 734"/>
                <a:gd name="T52" fmla="*/ 0 w 700"/>
                <a:gd name="T53" fmla="*/ 359 h 734"/>
                <a:gd name="T54" fmla="*/ 95 w 700"/>
                <a:gd name="T55" fmla="*/ 100 h 734"/>
                <a:gd name="T56" fmla="*/ 338 w 700"/>
                <a:gd name="T57" fmla="*/ 0 h 734"/>
                <a:gd name="T58" fmla="*/ 411 w 700"/>
                <a:gd name="T59" fmla="*/ 9 h 734"/>
                <a:gd name="T60" fmla="*/ 485 w 700"/>
                <a:gd name="T61" fmla="*/ 38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0" h="734">
                  <a:moveTo>
                    <a:pt x="485" y="38"/>
                  </a:moveTo>
                  <a:cubicBezTo>
                    <a:pt x="500" y="8"/>
                    <a:pt x="500" y="8"/>
                    <a:pt x="500" y="8"/>
                  </a:cubicBezTo>
                  <a:cubicBezTo>
                    <a:pt x="563" y="8"/>
                    <a:pt x="563" y="8"/>
                    <a:pt x="563" y="8"/>
                  </a:cubicBezTo>
                  <a:cubicBezTo>
                    <a:pt x="624" y="247"/>
                    <a:pt x="624" y="247"/>
                    <a:pt x="624" y="247"/>
                  </a:cubicBezTo>
                  <a:cubicBezTo>
                    <a:pt x="547" y="277"/>
                    <a:pt x="547" y="277"/>
                    <a:pt x="547" y="277"/>
                  </a:cubicBezTo>
                  <a:cubicBezTo>
                    <a:pt x="515" y="214"/>
                    <a:pt x="484" y="168"/>
                    <a:pt x="451" y="139"/>
                  </a:cubicBezTo>
                  <a:cubicBezTo>
                    <a:pt x="418" y="110"/>
                    <a:pt x="382" y="96"/>
                    <a:pt x="341" y="96"/>
                  </a:cubicBezTo>
                  <a:cubicBezTo>
                    <a:pt x="290" y="96"/>
                    <a:pt x="250" y="119"/>
                    <a:pt x="222" y="165"/>
                  </a:cubicBezTo>
                  <a:cubicBezTo>
                    <a:pt x="194" y="212"/>
                    <a:pt x="180" y="278"/>
                    <a:pt x="180" y="365"/>
                  </a:cubicBezTo>
                  <a:cubicBezTo>
                    <a:pt x="180" y="450"/>
                    <a:pt x="194" y="515"/>
                    <a:pt x="221" y="560"/>
                  </a:cubicBezTo>
                  <a:cubicBezTo>
                    <a:pt x="247" y="605"/>
                    <a:pt x="287" y="627"/>
                    <a:pt x="338" y="627"/>
                  </a:cubicBezTo>
                  <a:cubicBezTo>
                    <a:pt x="380" y="627"/>
                    <a:pt x="412" y="616"/>
                    <a:pt x="436" y="594"/>
                  </a:cubicBezTo>
                  <a:cubicBezTo>
                    <a:pt x="461" y="573"/>
                    <a:pt x="473" y="544"/>
                    <a:pt x="473" y="508"/>
                  </a:cubicBezTo>
                  <a:cubicBezTo>
                    <a:pt x="473" y="482"/>
                    <a:pt x="467" y="464"/>
                    <a:pt x="454" y="453"/>
                  </a:cubicBezTo>
                  <a:cubicBezTo>
                    <a:pt x="442" y="442"/>
                    <a:pt x="420" y="435"/>
                    <a:pt x="391" y="434"/>
                  </a:cubicBezTo>
                  <a:cubicBezTo>
                    <a:pt x="391" y="353"/>
                    <a:pt x="391" y="353"/>
                    <a:pt x="391" y="353"/>
                  </a:cubicBezTo>
                  <a:cubicBezTo>
                    <a:pt x="700" y="353"/>
                    <a:pt x="700" y="353"/>
                    <a:pt x="700" y="353"/>
                  </a:cubicBezTo>
                  <a:cubicBezTo>
                    <a:pt x="700" y="434"/>
                    <a:pt x="700" y="434"/>
                    <a:pt x="700" y="434"/>
                  </a:cubicBezTo>
                  <a:cubicBezTo>
                    <a:pt x="670" y="441"/>
                    <a:pt x="650" y="451"/>
                    <a:pt x="640" y="464"/>
                  </a:cubicBezTo>
                  <a:cubicBezTo>
                    <a:pt x="630" y="477"/>
                    <a:pt x="625" y="503"/>
                    <a:pt x="625" y="540"/>
                  </a:cubicBezTo>
                  <a:cubicBezTo>
                    <a:pt x="625" y="726"/>
                    <a:pt x="625" y="726"/>
                    <a:pt x="625" y="726"/>
                  </a:cubicBezTo>
                  <a:cubicBezTo>
                    <a:pt x="525" y="726"/>
                    <a:pt x="525" y="726"/>
                    <a:pt x="525" y="726"/>
                  </a:cubicBezTo>
                  <a:cubicBezTo>
                    <a:pt x="499" y="668"/>
                    <a:pt x="499" y="668"/>
                    <a:pt x="499" y="668"/>
                  </a:cubicBezTo>
                  <a:cubicBezTo>
                    <a:pt x="469" y="691"/>
                    <a:pt x="438" y="708"/>
                    <a:pt x="407" y="718"/>
                  </a:cubicBezTo>
                  <a:cubicBezTo>
                    <a:pt x="376" y="728"/>
                    <a:pt x="341" y="734"/>
                    <a:pt x="303" y="734"/>
                  </a:cubicBezTo>
                  <a:cubicBezTo>
                    <a:pt x="211" y="734"/>
                    <a:pt x="138" y="699"/>
                    <a:pt x="83" y="631"/>
                  </a:cubicBezTo>
                  <a:cubicBezTo>
                    <a:pt x="27" y="563"/>
                    <a:pt x="0" y="472"/>
                    <a:pt x="0" y="359"/>
                  </a:cubicBezTo>
                  <a:cubicBezTo>
                    <a:pt x="0" y="254"/>
                    <a:pt x="32" y="167"/>
                    <a:pt x="95" y="100"/>
                  </a:cubicBezTo>
                  <a:cubicBezTo>
                    <a:pt x="159" y="33"/>
                    <a:pt x="240" y="0"/>
                    <a:pt x="338" y="0"/>
                  </a:cubicBezTo>
                  <a:cubicBezTo>
                    <a:pt x="363" y="0"/>
                    <a:pt x="387" y="3"/>
                    <a:pt x="411" y="9"/>
                  </a:cubicBezTo>
                  <a:cubicBezTo>
                    <a:pt x="434" y="14"/>
                    <a:pt x="459" y="24"/>
                    <a:pt x="485"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9" name="Freeform 50"/>
            <p:cNvSpPr>
              <a:spLocks noEditPoints="1"/>
            </p:cNvSpPr>
            <p:nvPr/>
          </p:nvSpPr>
          <p:spPr bwMode="auto">
            <a:xfrm>
              <a:off x="8525147" y="2329468"/>
              <a:ext cx="261310" cy="173260"/>
            </a:xfrm>
            <a:custGeom>
              <a:avLst/>
              <a:gdLst>
                <a:gd name="T0" fmla="*/ 805 w 857"/>
                <a:gd name="T1" fmla="*/ 91 h 569"/>
                <a:gd name="T2" fmla="*/ 857 w 857"/>
                <a:gd name="T3" fmla="*/ 72 h 569"/>
                <a:gd name="T4" fmla="*/ 857 w 857"/>
                <a:gd name="T5" fmla="*/ 0 h 569"/>
                <a:gd name="T6" fmla="*/ 584 w 857"/>
                <a:gd name="T7" fmla="*/ 0 h 569"/>
                <a:gd name="T8" fmla="*/ 584 w 857"/>
                <a:gd name="T9" fmla="*/ 72 h 569"/>
                <a:gd name="T10" fmla="*/ 637 w 857"/>
                <a:gd name="T11" fmla="*/ 91 h 569"/>
                <a:gd name="T12" fmla="*/ 650 w 857"/>
                <a:gd name="T13" fmla="*/ 176 h 569"/>
                <a:gd name="T14" fmla="*/ 650 w 857"/>
                <a:gd name="T15" fmla="*/ 394 h 569"/>
                <a:gd name="T16" fmla="*/ 637 w 857"/>
                <a:gd name="T17" fmla="*/ 478 h 569"/>
                <a:gd name="T18" fmla="*/ 591 w 857"/>
                <a:gd name="T19" fmla="*/ 497 h 569"/>
                <a:gd name="T20" fmla="*/ 556 w 857"/>
                <a:gd name="T21" fmla="*/ 485 h 569"/>
                <a:gd name="T22" fmla="*/ 516 w 857"/>
                <a:gd name="T23" fmla="*/ 447 h 569"/>
                <a:gd name="T24" fmla="*/ 407 w 857"/>
                <a:gd name="T25" fmla="*/ 306 h 569"/>
                <a:gd name="T26" fmla="*/ 501 w 857"/>
                <a:gd name="T27" fmla="*/ 251 h 569"/>
                <a:gd name="T28" fmla="*/ 532 w 857"/>
                <a:gd name="T29" fmla="*/ 155 h 569"/>
                <a:gd name="T30" fmla="*/ 477 w 857"/>
                <a:gd name="T31" fmla="*/ 39 h 569"/>
                <a:gd name="T32" fmla="*/ 310 w 857"/>
                <a:gd name="T33" fmla="*/ 0 h 569"/>
                <a:gd name="T34" fmla="*/ 0 w 857"/>
                <a:gd name="T35" fmla="*/ 0 h 569"/>
                <a:gd name="T36" fmla="*/ 0 w 857"/>
                <a:gd name="T37" fmla="*/ 72 h 569"/>
                <a:gd name="T38" fmla="*/ 52 w 857"/>
                <a:gd name="T39" fmla="*/ 91 h 569"/>
                <a:gd name="T40" fmla="*/ 65 w 857"/>
                <a:gd name="T41" fmla="*/ 176 h 569"/>
                <a:gd name="T42" fmla="*/ 65 w 857"/>
                <a:gd name="T43" fmla="*/ 394 h 569"/>
                <a:gd name="T44" fmla="*/ 52 w 857"/>
                <a:gd name="T45" fmla="*/ 479 h 569"/>
                <a:gd name="T46" fmla="*/ 0 w 857"/>
                <a:gd name="T47" fmla="*/ 498 h 569"/>
                <a:gd name="T48" fmla="*/ 0 w 857"/>
                <a:gd name="T49" fmla="*/ 569 h 569"/>
                <a:gd name="T50" fmla="*/ 273 w 857"/>
                <a:gd name="T51" fmla="*/ 569 h 569"/>
                <a:gd name="T52" fmla="*/ 273 w 857"/>
                <a:gd name="T53" fmla="*/ 498 h 569"/>
                <a:gd name="T54" fmla="*/ 220 w 857"/>
                <a:gd name="T55" fmla="*/ 479 h 569"/>
                <a:gd name="T56" fmla="*/ 206 w 857"/>
                <a:gd name="T57" fmla="*/ 394 h 569"/>
                <a:gd name="T58" fmla="*/ 206 w 857"/>
                <a:gd name="T59" fmla="*/ 323 h 569"/>
                <a:gd name="T60" fmla="*/ 261 w 857"/>
                <a:gd name="T61" fmla="*/ 323 h 569"/>
                <a:gd name="T62" fmla="*/ 433 w 857"/>
                <a:gd name="T63" fmla="*/ 569 h 569"/>
                <a:gd name="T64" fmla="*/ 584 w 857"/>
                <a:gd name="T65" fmla="*/ 569 h 569"/>
                <a:gd name="T66" fmla="*/ 605 w 857"/>
                <a:gd name="T67" fmla="*/ 569 h 569"/>
                <a:gd name="T68" fmla="*/ 857 w 857"/>
                <a:gd name="T69" fmla="*/ 569 h 569"/>
                <a:gd name="T70" fmla="*/ 857 w 857"/>
                <a:gd name="T71" fmla="*/ 498 h 569"/>
                <a:gd name="T72" fmla="*/ 805 w 857"/>
                <a:gd name="T73" fmla="*/ 478 h 569"/>
                <a:gd name="T74" fmla="*/ 791 w 857"/>
                <a:gd name="T75" fmla="*/ 394 h 569"/>
                <a:gd name="T76" fmla="*/ 791 w 857"/>
                <a:gd name="T77" fmla="*/ 176 h 569"/>
                <a:gd name="T78" fmla="*/ 805 w 857"/>
                <a:gd name="T79" fmla="*/ 91 h 569"/>
                <a:gd name="T80" fmla="*/ 351 w 857"/>
                <a:gd name="T81" fmla="*/ 225 h 569"/>
                <a:gd name="T82" fmla="*/ 237 w 857"/>
                <a:gd name="T83" fmla="*/ 248 h 569"/>
                <a:gd name="T84" fmla="*/ 218 w 857"/>
                <a:gd name="T85" fmla="*/ 247 h 569"/>
                <a:gd name="T86" fmla="*/ 206 w 857"/>
                <a:gd name="T87" fmla="*/ 247 h 569"/>
                <a:gd name="T88" fmla="*/ 206 w 857"/>
                <a:gd name="T89" fmla="*/ 142 h 569"/>
                <a:gd name="T90" fmla="*/ 220 w 857"/>
                <a:gd name="T91" fmla="*/ 85 h 569"/>
                <a:gd name="T92" fmla="*/ 271 w 857"/>
                <a:gd name="T93" fmla="*/ 72 h 569"/>
                <a:gd name="T94" fmla="*/ 357 w 857"/>
                <a:gd name="T95" fmla="*/ 95 h 569"/>
                <a:gd name="T96" fmla="*/ 389 w 857"/>
                <a:gd name="T97" fmla="*/ 158 h 569"/>
                <a:gd name="T98" fmla="*/ 351 w 857"/>
                <a:gd name="T99" fmla="*/ 22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57" h="569">
                  <a:moveTo>
                    <a:pt x="805" y="91"/>
                  </a:moveTo>
                  <a:cubicBezTo>
                    <a:pt x="814" y="79"/>
                    <a:pt x="832" y="72"/>
                    <a:pt x="857" y="72"/>
                  </a:cubicBezTo>
                  <a:cubicBezTo>
                    <a:pt x="857" y="0"/>
                    <a:pt x="857" y="0"/>
                    <a:pt x="857" y="0"/>
                  </a:cubicBezTo>
                  <a:cubicBezTo>
                    <a:pt x="584" y="0"/>
                    <a:pt x="584" y="0"/>
                    <a:pt x="584" y="0"/>
                  </a:cubicBezTo>
                  <a:cubicBezTo>
                    <a:pt x="584" y="72"/>
                    <a:pt x="584" y="72"/>
                    <a:pt x="584" y="72"/>
                  </a:cubicBezTo>
                  <a:cubicBezTo>
                    <a:pt x="610" y="73"/>
                    <a:pt x="627" y="79"/>
                    <a:pt x="637" y="91"/>
                  </a:cubicBezTo>
                  <a:cubicBezTo>
                    <a:pt x="645" y="103"/>
                    <a:pt x="650" y="131"/>
                    <a:pt x="650" y="176"/>
                  </a:cubicBezTo>
                  <a:cubicBezTo>
                    <a:pt x="650" y="394"/>
                    <a:pt x="650" y="394"/>
                    <a:pt x="650" y="394"/>
                  </a:cubicBezTo>
                  <a:cubicBezTo>
                    <a:pt x="650" y="438"/>
                    <a:pt x="645" y="466"/>
                    <a:pt x="637" y="478"/>
                  </a:cubicBezTo>
                  <a:cubicBezTo>
                    <a:pt x="628" y="489"/>
                    <a:pt x="613" y="495"/>
                    <a:pt x="591" y="497"/>
                  </a:cubicBezTo>
                  <a:cubicBezTo>
                    <a:pt x="578" y="495"/>
                    <a:pt x="566" y="491"/>
                    <a:pt x="556" y="485"/>
                  </a:cubicBezTo>
                  <a:cubicBezTo>
                    <a:pt x="543" y="478"/>
                    <a:pt x="529" y="465"/>
                    <a:pt x="516" y="447"/>
                  </a:cubicBezTo>
                  <a:cubicBezTo>
                    <a:pt x="407" y="306"/>
                    <a:pt x="407" y="306"/>
                    <a:pt x="407" y="306"/>
                  </a:cubicBezTo>
                  <a:cubicBezTo>
                    <a:pt x="449" y="294"/>
                    <a:pt x="481" y="275"/>
                    <a:pt x="501" y="251"/>
                  </a:cubicBezTo>
                  <a:cubicBezTo>
                    <a:pt x="522" y="226"/>
                    <a:pt x="532" y="194"/>
                    <a:pt x="532" y="155"/>
                  </a:cubicBezTo>
                  <a:cubicBezTo>
                    <a:pt x="532" y="103"/>
                    <a:pt x="514" y="65"/>
                    <a:pt x="477" y="39"/>
                  </a:cubicBezTo>
                  <a:cubicBezTo>
                    <a:pt x="440" y="13"/>
                    <a:pt x="384" y="0"/>
                    <a:pt x="310" y="0"/>
                  </a:cubicBezTo>
                  <a:cubicBezTo>
                    <a:pt x="0" y="0"/>
                    <a:pt x="0" y="0"/>
                    <a:pt x="0" y="0"/>
                  </a:cubicBezTo>
                  <a:cubicBezTo>
                    <a:pt x="0" y="72"/>
                    <a:pt x="0" y="72"/>
                    <a:pt x="0" y="72"/>
                  </a:cubicBezTo>
                  <a:cubicBezTo>
                    <a:pt x="26" y="72"/>
                    <a:pt x="43" y="79"/>
                    <a:pt x="52" y="91"/>
                  </a:cubicBezTo>
                  <a:cubicBezTo>
                    <a:pt x="61" y="102"/>
                    <a:pt x="65" y="131"/>
                    <a:pt x="65" y="176"/>
                  </a:cubicBezTo>
                  <a:cubicBezTo>
                    <a:pt x="65" y="394"/>
                    <a:pt x="65" y="394"/>
                    <a:pt x="65" y="394"/>
                  </a:cubicBezTo>
                  <a:cubicBezTo>
                    <a:pt x="65" y="439"/>
                    <a:pt x="61" y="467"/>
                    <a:pt x="52" y="479"/>
                  </a:cubicBezTo>
                  <a:cubicBezTo>
                    <a:pt x="43" y="490"/>
                    <a:pt x="26" y="497"/>
                    <a:pt x="0" y="498"/>
                  </a:cubicBezTo>
                  <a:cubicBezTo>
                    <a:pt x="0" y="569"/>
                    <a:pt x="0" y="569"/>
                    <a:pt x="0" y="569"/>
                  </a:cubicBezTo>
                  <a:cubicBezTo>
                    <a:pt x="273" y="569"/>
                    <a:pt x="273" y="569"/>
                    <a:pt x="273" y="569"/>
                  </a:cubicBezTo>
                  <a:cubicBezTo>
                    <a:pt x="273" y="498"/>
                    <a:pt x="273" y="498"/>
                    <a:pt x="273" y="498"/>
                  </a:cubicBezTo>
                  <a:cubicBezTo>
                    <a:pt x="246" y="497"/>
                    <a:pt x="229" y="490"/>
                    <a:pt x="220" y="479"/>
                  </a:cubicBezTo>
                  <a:cubicBezTo>
                    <a:pt x="211" y="467"/>
                    <a:pt x="206" y="439"/>
                    <a:pt x="206" y="394"/>
                  </a:cubicBezTo>
                  <a:cubicBezTo>
                    <a:pt x="206" y="323"/>
                    <a:pt x="206" y="323"/>
                    <a:pt x="206" y="323"/>
                  </a:cubicBezTo>
                  <a:cubicBezTo>
                    <a:pt x="261" y="323"/>
                    <a:pt x="261" y="323"/>
                    <a:pt x="261" y="323"/>
                  </a:cubicBezTo>
                  <a:cubicBezTo>
                    <a:pt x="433" y="569"/>
                    <a:pt x="433" y="569"/>
                    <a:pt x="433" y="569"/>
                  </a:cubicBezTo>
                  <a:cubicBezTo>
                    <a:pt x="584" y="569"/>
                    <a:pt x="584" y="569"/>
                    <a:pt x="584" y="569"/>
                  </a:cubicBezTo>
                  <a:cubicBezTo>
                    <a:pt x="605" y="569"/>
                    <a:pt x="605" y="569"/>
                    <a:pt x="605" y="569"/>
                  </a:cubicBezTo>
                  <a:cubicBezTo>
                    <a:pt x="857" y="569"/>
                    <a:pt x="857" y="569"/>
                    <a:pt x="857" y="569"/>
                  </a:cubicBezTo>
                  <a:cubicBezTo>
                    <a:pt x="857" y="498"/>
                    <a:pt x="857" y="498"/>
                    <a:pt x="857" y="498"/>
                  </a:cubicBezTo>
                  <a:cubicBezTo>
                    <a:pt x="832" y="497"/>
                    <a:pt x="814" y="490"/>
                    <a:pt x="805" y="478"/>
                  </a:cubicBezTo>
                  <a:cubicBezTo>
                    <a:pt x="796" y="466"/>
                    <a:pt x="791" y="438"/>
                    <a:pt x="791" y="394"/>
                  </a:cubicBezTo>
                  <a:cubicBezTo>
                    <a:pt x="791" y="176"/>
                    <a:pt x="791" y="176"/>
                    <a:pt x="791" y="176"/>
                  </a:cubicBezTo>
                  <a:cubicBezTo>
                    <a:pt x="791" y="131"/>
                    <a:pt x="796" y="103"/>
                    <a:pt x="805" y="91"/>
                  </a:cubicBezTo>
                  <a:close/>
                  <a:moveTo>
                    <a:pt x="351" y="225"/>
                  </a:moveTo>
                  <a:cubicBezTo>
                    <a:pt x="326" y="240"/>
                    <a:pt x="288" y="248"/>
                    <a:pt x="237" y="248"/>
                  </a:cubicBezTo>
                  <a:cubicBezTo>
                    <a:pt x="229" y="248"/>
                    <a:pt x="223" y="247"/>
                    <a:pt x="218" y="247"/>
                  </a:cubicBezTo>
                  <a:cubicBezTo>
                    <a:pt x="214" y="247"/>
                    <a:pt x="210" y="247"/>
                    <a:pt x="206" y="247"/>
                  </a:cubicBezTo>
                  <a:cubicBezTo>
                    <a:pt x="206" y="142"/>
                    <a:pt x="206" y="142"/>
                    <a:pt x="206" y="142"/>
                  </a:cubicBezTo>
                  <a:cubicBezTo>
                    <a:pt x="206" y="113"/>
                    <a:pt x="211" y="93"/>
                    <a:pt x="220" y="85"/>
                  </a:cubicBezTo>
                  <a:cubicBezTo>
                    <a:pt x="228" y="76"/>
                    <a:pt x="245" y="72"/>
                    <a:pt x="271" y="72"/>
                  </a:cubicBezTo>
                  <a:cubicBezTo>
                    <a:pt x="307" y="72"/>
                    <a:pt x="336" y="79"/>
                    <a:pt x="357" y="95"/>
                  </a:cubicBezTo>
                  <a:cubicBezTo>
                    <a:pt x="378" y="110"/>
                    <a:pt x="389" y="131"/>
                    <a:pt x="389" y="158"/>
                  </a:cubicBezTo>
                  <a:cubicBezTo>
                    <a:pt x="389" y="188"/>
                    <a:pt x="376" y="211"/>
                    <a:pt x="351" y="2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0" name="Freeform 51"/>
            <p:cNvSpPr>
              <a:spLocks noEditPoints="1"/>
            </p:cNvSpPr>
            <p:nvPr/>
          </p:nvSpPr>
          <p:spPr bwMode="auto">
            <a:xfrm>
              <a:off x="8794268" y="2329468"/>
              <a:ext cx="175390" cy="173260"/>
            </a:xfrm>
            <a:custGeom>
              <a:avLst/>
              <a:gdLst>
                <a:gd name="T0" fmla="*/ 201 w 576"/>
                <a:gd name="T1" fmla="*/ 142 h 569"/>
                <a:gd name="T2" fmla="*/ 213 w 576"/>
                <a:gd name="T3" fmla="*/ 83 h 569"/>
                <a:gd name="T4" fmla="*/ 260 w 576"/>
                <a:gd name="T5" fmla="*/ 71 h 569"/>
                <a:gd name="T6" fmla="*/ 383 w 576"/>
                <a:gd name="T7" fmla="*/ 127 h 569"/>
                <a:gd name="T8" fmla="*/ 429 w 576"/>
                <a:gd name="T9" fmla="*/ 285 h 569"/>
                <a:gd name="T10" fmla="*/ 383 w 576"/>
                <a:gd name="T11" fmla="*/ 442 h 569"/>
                <a:gd name="T12" fmla="*/ 260 w 576"/>
                <a:gd name="T13" fmla="*/ 499 h 569"/>
                <a:gd name="T14" fmla="*/ 213 w 576"/>
                <a:gd name="T15" fmla="*/ 487 h 569"/>
                <a:gd name="T16" fmla="*/ 201 w 576"/>
                <a:gd name="T17" fmla="*/ 428 h 569"/>
                <a:gd name="T18" fmla="*/ 201 w 576"/>
                <a:gd name="T19" fmla="*/ 142 h 569"/>
                <a:gd name="T20" fmla="*/ 0 w 576"/>
                <a:gd name="T21" fmla="*/ 71 h 569"/>
                <a:gd name="T22" fmla="*/ 49 w 576"/>
                <a:gd name="T23" fmla="*/ 88 h 569"/>
                <a:gd name="T24" fmla="*/ 61 w 576"/>
                <a:gd name="T25" fmla="*/ 176 h 569"/>
                <a:gd name="T26" fmla="*/ 61 w 576"/>
                <a:gd name="T27" fmla="*/ 394 h 569"/>
                <a:gd name="T28" fmla="*/ 49 w 576"/>
                <a:gd name="T29" fmla="*/ 481 h 569"/>
                <a:gd name="T30" fmla="*/ 0 w 576"/>
                <a:gd name="T31" fmla="*/ 499 h 569"/>
                <a:gd name="T32" fmla="*/ 0 w 576"/>
                <a:gd name="T33" fmla="*/ 569 h 569"/>
                <a:gd name="T34" fmla="*/ 265 w 576"/>
                <a:gd name="T35" fmla="*/ 569 h 569"/>
                <a:gd name="T36" fmla="*/ 496 w 576"/>
                <a:gd name="T37" fmla="*/ 496 h 569"/>
                <a:gd name="T38" fmla="*/ 576 w 576"/>
                <a:gd name="T39" fmla="*/ 285 h 569"/>
                <a:gd name="T40" fmla="*/ 496 w 576"/>
                <a:gd name="T41" fmla="*/ 73 h 569"/>
                <a:gd name="T42" fmla="*/ 265 w 576"/>
                <a:gd name="T43" fmla="*/ 0 h 569"/>
                <a:gd name="T44" fmla="*/ 0 w 576"/>
                <a:gd name="T45" fmla="*/ 0 h 569"/>
                <a:gd name="T46" fmla="*/ 0 w 576"/>
                <a:gd name="T47" fmla="*/ 7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6" h="569">
                  <a:moveTo>
                    <a:pt x="201" y="142"/>
                  </a:moveTo>
                  <a:cubicBezTo>
                    <a:pt x="201" y="110"/>
                    <a:pt x="206" y="90"/>
                    <a:pt x="213" y="83"/>
                  </a:cubicBezTo>
                  <a:cubicBezTo>
                    <a:pt x="221" y="74"/>
                    <a:pt x="237" y="71"/>
                    <a:pt x="260" y="71"/>
                  </a:cubicBezTo>
                  <a:cubicBezTo>
                    <a:pt x="312" y="71"/>
                    <a:pt x="354" y="90"/>
                    <a:pt x="383" y="127"/>
                  </a:cubicBezTo>
                  <a:cubicBezTo>
                    <a:pt x="414" y="165"/>
                    <a:pt x="429" y="218"/>
                    <a:pt x="429" y="285"/>
                  </a:cubicBezTo>
                  <a:cubicBezTo>
                    <a:pt x="429" y="351"/>
                    <a:pt x="414" y="404"/>
                    <a:pt x="383" y="442"/>
                  </a:cubicBezTo>
                  <a:cubicBezTo>
                    <a:pt x="354" y="480"/>
                    <a:pt x="312" y="499"/>
                    <a:pt x="260" y="499"/>
                  </a:cubicBezTo>
                  <a:cubicBezTo>
                    <a:pt x="237" y="499"/>
                    <a:pt x="221" y="495"/>
                    <a:pt x="213" y="487"/>
                  </a:cubicBezTo>
                  <a:cubicBezTo>
                    <a:pt x="206" y="479"/>
                    <a:pt x="201" y="460"/>
                    <a:pt x="201" y="428"/>
                  </a:cubicBezTo>
                  <a:lnTo>
                    <a:pt x="201" y="142"/>
                  </a:lnTo>
                  <a:close/>
                  <a:moveTo>
                    <a:pt x="0" y="71"/>
                  </a:moveTo>
                  <a:cubicBezTo>
                    <a:pt x="24" y="71"/>
                    <a:pt x="40" y="77"/>
                    <a:pt x="49" y="88"/>
                  </a:cubicBezTo>
                  <a:cubicBezTo>
                    <a:pt x="57" y="100"/>
                    <a:pt x="61" y="129"/>
                    <a:pt x="61" y="176"/>
                  </a:cubicBezTo>
                  <a:cubicBezTo>
                    <a:pt x="61" y="394"/>
                    <a:pt x="61" y="394"/>
                    <a:pt x="61" y="394"/>
                  </a:cubicBezTo>
                  <a:cubicBezTo>
                    <a:pt x="61" y="440"/>
                    <a:pt x="57" y="469"/>
                    <a:pt x="49" y="481"/>
                  </a:cubicBezTo>
                  <a:cubicBezTo>
                    <a:pt x="40" y="492"/>
                    <a:pt x="24" y="498"/>
                    <a:pt x="0" y="499"/>
                  </a:cubicBezTo>
                  <a:cubicBezTo>
                    <a:pt x="0" y="569"/>
                    <a:pt x="0" y="569"/>
                    <a:pt x="0" y="569"/>
                  </a:cubicBezTo>
                  <a:cubicBezTo>
                    <a:pt x="265" y="569"/>
                    <a:pt x="265" y="569"/>
                    <a:pt x="265" y="569"/>
                  </a:cubicBezTo>
                  <a:cubicBezTo>
                    <a:pt x="366" y="569"/>
                    <a:pt x="443" y="545"/>
                    <a:pt x="496" y="496"/>
                  </a:cubicBezTo>
                  <a:cubicBezTo>
                    <a:pt x="550" y="447"/>
                    <a:pt x="576" y="377"/>
                    <a:pt x="576" y="285"/>
                  </a:cubicBezTo>
                  <a:cubicBezTo>
                    <a:pt x="576" y="193"/>
                    <a:pt x="550" y="122"/>
                    <a:pt x="496" y="73"/>
                  </a:cubicBezTo>
                  <a:cubicBezTo>
                    <a:pt x="443" y="25"/>
                    <a:pt x="366" y="0"/>
                    <a:pt x="265" y="0"/>
                  </a:cubicBezTo>
                  <a:cubicBezTo>
                    <a:pt x="0" y="0"/>
                    <a:pt x="0" y="0"/>
                    <a:pt x="0" y="0"/>
                  </a:cubicBez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1" name="Freeform 52"/>
            <p:cNvSpPr>
              <a:spLocks noEditPoints="1"/>
            </p:cNvSpPr>
            <p:nvPr/>
          </p:nvSpPr>
          <p:spPr bwMode="auto">
            <a:xfrm>
              <a:off x="7442273" y="1884957"/>
              <a:ext cx="330897" cy="366402"/>
            </a:xfrm>
            <a:custGeom>
              <a:avLst/>
              <a:gdLst>
                <a:gd name="T0" fmla="*/ 620 w 1088"/>
                <a:gd name="T1" fmla="*/ 816 h 1205"/>
                <a:gd name="T2" fmla="*/ 620 w 1088"/>
                <a:gd name="T3" fmla="*/ 637 h 1205"/>
                <a:gd name="T4" fmla="*/ 708 w 1088"/>
                <a:gd name="T5" fmla="*/ 637 h 1205"/>
                <a:gd name="T6" fmla="*/ 636 w 1088"/>
                <a:gd name="T7" fmla="*/ 698 h 1205"/>
                <a:gd name="T8" fmla="*/ 718 w 1088"/>
                <a:gd name="T9" fmla="*/ 778 h 1205"/>
                <a:gd name="T10" fmla="*/ 745 w 1088"/>
                <a:gd name="T11" fmla="*/ 816 h 1205"/>
                <a:gd name="T12" fmla="*/ 620 w 1088"/>
                <a:gd name="T13" fmla="*/ 816 h 1205"/>
                <a:gd name="T14" fmla="*/ 176 w 1088"/>
                <a:gd name="T15" fmla="*/ 956 h 1205"/>
                <a:gd name="T16" fmla="*/ 288 w 1088"/>
                <a:gd name="T17" fmla="*/ 952 h 1205"/>
                <a:gd name="T18" fmla="*/ 790 w 1088"/>
                <a:gd name="T19" fmla="*/ 952 h 1205"/>
                <a:gd name="T20" fmla="*/ 909 w 1088"/>
                <a:gd name="T21" fmla="*/ 956 h 1205"/>
                <a:gd name="T22" fmla="*/ 909 w 1088"/>
                <a:gd name="T23" fmla="*/ 813 h 1205"/>
                <a:gd name="T24" fmla="*/ 812 w 1088"/>
                <a:gd name="T25" fmla="*/ 816 h 1205"/>
                <a:gd name="T26" fmla="*/ 873 w 1088"/>
                <a:gd name="T27" fmla="*/ 750 h 1205"/>
                <a:gd name="T28" fmla="*/ 841 w 1088"/>
                <a:gd name="T29" fmla="*/ 717 h 1205"/>
                <a:gd name="T30" fmla="*/ 796 w 1088"/>
                <a:gd name="T31" fmla="*/ 672 h 1205"/>
                <a:gd name="T32" fmla="*/ 766 w 1088"/>
                <a:gd name="T33" fmla="*/ 637 h 1205"/>
                <a:gd name="T34" fmla="*/ 862 w 1088"/>
                <a:gd name="T35" fmla="*/ 642 h 1205"/>
                <a:gd name="T36" fmla="*/ 862 w 1088"/>
                <a:gd name="T37" fmla="*/ 495 h 1205"/>
                <a:gd name="T38" fmla="*/ 780 w 1088"/>
                <a:gd name="T39" fmla="*/ 498 h 1205"/>
                <a:gd name="T40" fmla="*/ 620 w 1088"/>
                <a:gd name="T41" fmla="*/ 498 h 1205"/>
                <a:gd name="T42" fmla="*/ 620 w 1088"/>
                <a:gd name="T43" fmla="*/ 366 h 1205"/>
                <a:gd name="T44" fmla="*/ 788 w 1088"/>
                <a:gd name="T45" fmla="*/ 366 h 1205"/>
                <a:gd name="T46" fmla="*/ 900 w 1088"/>
                <a:gd name="T47" fmla="*/ 373 h 1205"/>
                <a:gd name="T48" fmla="*/ 900 w 1088"/>
                <a:gd name="T49" fmla="*/ 224 h 1205"/>
                <a:gd name="T50" fmla="*/ 780 w 1088"/>
                <a:gd name="T51" fmla="*/ 227 h 1205"/>
                <a:gd name="T52" fmla="*/ 303 w 1088"/>
                <a:gd name="T53" fmla="*/ 227 h 1205"/>
                <a:gd name="T54" fmla="*/ 193 w 1088"/>
                <a:gd name="T55" fmla="*/ 224 h 1205"/>
                <a:gd name="T56" fmla="*/ 193 w 1088"/>
                <a:gd name="T57" fmla="*/ 371 h 1205"/>
                <a:gd name="T58" fmla="*/ 303 w 1088"/>
                <a:gd name="T59" fmla="*/ 366 h 1205"/>
                <a:gd name="T60" fmla="*/ 468 w 1088"/>
                <a:gd name="T61" fmla="*/ 366 h 1205"/>
                <a:gd name="T62" fmla="*/ 468 w 1088"/>
                <a:gd name="T63" fmla="*/ 498 h 1205"/>
                <a:gd name="T64" fmla="*/ 336 w 1088"/>
                <a:gd name="T65" fmla="*/ 498 h 1205"/>
                <a:gd name="T66" fmla="*/ 226 w 1088"/>
                <a:gd name="T67" fmla="*/ 495 h 1205"/>
                <a:gd name="T68" fmla="*/ 226 w 1088"/>
                <a:gd name="T69" fmla="*/ 640 h 1205"/>
                <a:gd name="T70" fmla="*/ 336 w 1088"/>
                <a:gd name="T71" fmla="*/ 637 h 1205"/>
                <a:gd name="T72" fmla="*/ 468 w 1088"/>
                <a:gd name="T73" fmla="*/ 637 h 1205"/>
                <a:gd name="T74" fmla="*/ 468 w 1088"/>
                <a:gd name="T75" fmla="*/ 816 h 1205"/>
                <a:gd name="T76" fmla="*/ 290 w 1088"/>
                <a:gd name="T77" fmla="*/ 816 h 1205"/>
                <a:gd name="T78" fmla="*/ 176 w 1088"/>
                <a:gd name="T79" fmla="*/ 813 h 1205"/>
                <a:gd name="T80" fmla="*/ 176 w 1088"/>
                <a:gd name="T81" fmla="*/ 956 h 1205"/>
                <a:gd name="T82" fmla="*/ 4 w 1088"/>
                <a:gd name="T83" fmla="*/ 144 h 1205"/>
                <a:gd name="T84" fmla="*/ 4 w 1088"/>
                <a:gd name="T85" fmla="*/ 1040 h 1205"/>
                <a:gd name="T86" fmla="*/ 0 w 1088"/>
                <a:gd name="T87" fmla="*/ 1196 h 1205"/>
                <a:gd name="T88" fmla="*/ 154 w 1088"/>
                <a:gd name="T89" fmla="*/ 1196 h 1205"/>
                <a:gd name="T90" fmla="*/ 154 w 1088"/>
                <a:gd name="T91" fmla="*/ 1177 h 1205"/>
                <a:gd name="T92" fmla="*/ 930 w 1088"/>
                <a:gd name="T93" fmla="*/ 1177 h 1205"/>
                <a:gd name="T94" fmla="*/ 930 w 1088"/>
                <a:gd name="T95" fmla="*/ 1205 h 1205"/>
                <a:gd name="T96" fmla="*/ 1088 w 1088"/>
                <a:gd name="T97" fmla="*/ 1205 h 1205"/>
                <a:gd name="T98" fmla="*/ 1084 w 1088"/>
                <a:gd name="T99" fmla="*/ 1050 h 1205"/>
                <a:gd name="T100" fmla="*/ 1084 w 1088"/>
                <a:gd name="T101" fmla="*/ 144 h 1205"/>
                <a:gd name="T102" fmla="*/ 1088 w 1088"/>
                <a:gd name="T103" fmla="*/ 0 h 1205"/>
                <a:gd name="T104" fmla="*/ 962 w 1088"/>
                <a:gd name="T105" fmla="*/ 5 h 1205"/>
                <a:gd name="T106" fmla="*/ 128 w 1088"/>
                <a:gd name="T107" fmla="*/ 5 h 1205"/>
                <a:gd name="T108" fmla="*/ 0 w 1088"/>
                <a:gd name="T109" fmla="*/ 0 h 1205"/>
                <a:gd name="T110" fmla="*/ 4 w 1088"/>
                <a:gd name="T111" fmla="*/ 144 h 1205"/>
                <a:gd name="T112" fmla="*/ 154 w 1088"/>
                <a:gd name="T113" fmla="*/ 150 h 1205"/>
                <a:gd name="T114" fmla="*/ 930 w 1088"/>
                <a:gd name="T115" fmla="*/ 150 h 1205"/>
                <a:gd name="T116" fmla="*/ 930 w 1088"/>
                <a:gd name="T117" fmla="*/ 1034 h 1205"/>
                <a:gd name="T118" fmla="*/ 154 w 1088"/>
                <a:gd name="T119" fmla="*/ 1034 h 1205"/>
                <a:gd name="T120" fmla="*/ 154 w 1088"/>
                <a:gd name="T121" fmla="*/ 150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88" h="1205">
                  <a:moveTo>
                    <a:pt x="620" y="816"/>
                  </a:moveTo>
                  <a:cubicBezTo>
                    <a:pt x="620" y="637"/>
                    <a:pt x="620" y="637"/>
                    <a:pt x="620" y="637"/>
                  </a:cubicBezTo>
                  <a:cubicBezTo>
                    <a:pt x="708" y="637"/>
                    <a:pt x="708" y="637"/>
                    <a:pt x="708" y="637"/>
                  </a:cubicBezTo>
                  <a:cubicBezTo>
                    <a:pt x="684" y="662"/>
                    <a:pt x="660" y="683"/>
                    <a:pt x="636" y="698"/>
                  </a:cubicBezTo>
                  <a:cubicBezTo>
                    <a:pt x="681" y="737"/>
                    <a:pt x="708" y="764"/>
                    <a:pt x="718" y="778"/>
                  </a:cubicBezTo>
                  <a:cubicBezTo>
                    <a:pt x="729" y="792"/>
                    <a:pt x="737" y="805"/>
                    <a:pt x="745" y="816"/>
                  </a:cubicBezTo>
                  <a:lnTo>
                    <a:pt x="620" y="816"/>
                  </a:lnTo>
                  <a:close/>
                  <a:moveTo>
                    <a:pt x="176" y="956"/>
                  </a:moveTo>
                  <a:cubicBezTo>
                    <a:pt x="288" y="952"/>
                    <a:pt x="288" y="952"/>
                    <a:pt x="288" y="952"/>
                  </a:cubicBezTo>
                  <a:cubicBezTo>
                    <a:pt x="790" y="952"/>
                    <a:pt x="790" y="952"/>
                    <a:pt x="790" y="952"/>
                  </a:cubicBezTo>
                  <a:cubicBezTo>
                    <a:pt x="909" y="956"/>
                    <a:pt x="909" y="956"/>
                    <a:pt x="909" y="956"/>
                  </a:cubicBezTo>
                  <a:cubicBezTo>
                    <a:pt x="909" y="813"/>
                    <a:pt x="909" y="813"/>
                    <a:pt x="909" y="813"/>
                  </a:cubicBezTo>
                  <a:cubicBezTo>
                    <a:pt x="812" y="816"/>
                    <a:pt x="812" y="816"/>
                    <a:pt x="812" y="816"/>
                  </a:cubicBezTo>
                  <a:cubicBezTo>
                    <a:pt x="834" y="792"/>
                    <a:pt x="854" y="770"/>
                    <a:pt x="873" y="750"/>
                  </a:cubicBezTo>
                  <a:cubicBezTo>
                    <a:pt x="841" y="717"/>
                    <a:pt x="841" y="717"/>
                    <a:pt x="841" y="717"/>
                  </a:cubicBezTo>
                  <a:cubicBezTo>
                    <a:pt x="796" y="672"/>
                    <a:pt x="796" y="672"/>
                    <a:pt x="796" y="672"/>
                  </a:cubicBezTo>
                  <a:cubicBezTo>
                    <a:pt x="789" y="665"/>
                    <a:pt x="779" y="653"/>
                    <a:pt x="766" y="637"/>
                  </a:cubicBezTo>
                  <a:cubicBezTo>
                    <a:pt x="862" y="642"/>
                    <a:pt x="862" y="642"/>
                    <a:pt x="862" y="642"/>
                  </a:cubicBezTo>
                  <a:cubicBezTo>
                    <a:pt x="862" y="495"/>
                    <a:pt x="862" y="495"/>
                    <a:pt x="862" y="495"/>
                  </a:cubicBezTo>
                  <a:cubicBezTo>
                    <a:pt x="780" y="498"/>
                    <a:pt x="780" y="498"/>
                    <a:pt x="780" y="498"/>
                  </a:cubicBezTo>
                  <a:cubicBezTo>
                    <a:pt x="620" y="498"/>
                    <a:pt x="620" y="498"/>
                    <a:pt x="620" y="498"/>
                  </a:cubicBezTo>
                  <a:cubicBezTo>
                    <a:pt x="620" y="366"/>
                    <a:pt x="620" y="366"/>
                    <a:pt x="620" y="366"/>
                  </a:cubicBezTo>
                  <a:cubicBezTo>
                    <a:pt x="788" y="366"/>
                    <a:pt x="788" y="366"/>
                    <a:pt x="788" y="366"/>
                  </a:cubicBezTo>
                  <a:cubicBezTo>
                    <a:pt x="900" y="373"/>
                    <a:pt x="900" y="373"/>
                    <a:pt x="900" y="373"/>
                  </a:cubicBezTo>
                  <a:cubicBezTo>
                    <a:pt x="900" y="224"/>
                    <a:pt x="900" y="224"/>
                    <a:pt x="900" y="224"/>
                  </a:cubicBezTo>
                  <a:cubicBezTo>
                    <a:pt x="780" y="227"/>
                    <a:pt x="780" y="227"/>
                    <a:pt x="780" y="227"/>
                  </a:cubicBezTo>
                  <a:cubicBezTo>
                    <a:pt x="303" y="227"/>
                    <a:pt x="303" y="227"/>
                    <a:pt x="303" y="227"/>
                  </a:cubicBezTo>
                  <a:cubicBezTo>
                    <a:pt x="193" y="224"/>
                    <a:pt x="193" y="224"/>
                    <a:pt x="193" y="224"/>
                  </a:cubicBezTo>
                  <a:cubicBezTo>
                    <a:pt x="193" y="371"/>
                    <a:pt x="193" y="371"/>
                    <a:pt x="193" y="371"/>
                  </a:cubicBezTo>
                  <a:cubicBezTo>
                    <a:pt x="303" y="366"/>
                    <a:pt x="303" y="366"/>
                    <a:pt x="303" y="366"/>
                  </a:cubicBezTo>
                  <a:cubicBezTo>
                    <a:pt x="468" y="366"/>
                    <a:pt x="468" y="366"/>
                    <a:pt x="468" y="366"/>
                  </a:cubicBezTo>
                  <a:cubicBezTo>
                    <a:pt x="468" y="498"/>
                    <a:pt x="468" y="498"/>
                    <a:pt x="468" y="498"/>
                  </a:cubicBezTo>
                  <a:cubicBezTo>
                    <a:pt x="336" y="498"/>
                    <a:pt x="336" y="498"/>
                    <a:pt x="336" y="498"/>
                  </a:cubicBezTo>
                  <a:cubicBezTo>
                    <a:pt x="226" y="495"/>
                    <a:pt x="226" y="495"/>
                    <a:pt x="226" y="495"/>
                  </a:cubicBezTo>
                  <a:cubicBezTo>
                    <a:pt x="226" y="640"/>
                    <a:pt x="226" y="640"/>
                    <a:pt x="226" y="640"/>
                  </a:cubicBezTo>
                  <a:cubicBezTo>
                    <a:pt x="336" y="637"/>
                    <a:pt x="336" y="637"/>
                    <a:pt x="336" y="637"/>
                  </a:cubicBezTo>
                  <a:cubicBezTo>
                    <a:pt x="468" y="637"/>
                    <a:pt x="468" y="637"/>
                    <a:pt x="468" y="637"/>
                  </a:cubicBezTo>
                  <a:cubicBezTo>
                    <a:pt x="468" y="816"/>
                    <a:pt x="468" y="816"/>
                    <a:pt x="468" y="816"/>
                  </a:cubicBezTo>
                  <a:cubicBezTo>
                    <a:pt x="290" y="816"/>
                    <a:pt x="290" y="816"/>
                    <a:pt x="290" y="816"/>
                  </a:cubicBezTo>
                  <a:cubicBezTo>
                    <a:pt x="176" y="813"/>
                    <a:pt x="176" y="813"/>
                    <a:pt x="176" y="813"/>
                  </a:cubicBezTo>
                  <a:lnTo>
                    <a:pt x="176" y="956"/>
                  </a:lnTo>
                  <a:close/>
                  <a:moveTo>
                    <a:pt x="4" y="144"/>
                  </a:moveTo>
                  <a:cubicBezTo>
                    <a:pt x="4" y="1040"/>
                    <a:pt x="4" y="1040"/>
                    <a:pt x="4" y="1040"/>
                  </a:cubicBezTo>
                  <a:cubicBezTo>
                    <a:pt x="0" y="1196"/>
                    <a:pt x="0" y="1196"/>
                    <a:pt x="0" y="1196"/>
                  </a:cubicBezTo>
                  <a:cubicBezTo>
                    <a:pt x="154" y="1196"/>
                    <a:pt x="154" y="1196"/>
                    <a:pt x="154" y="1196"/>
                  </a:cubicBezTo>
                  <a:cubicBezTo>
                    <a:pt x="154" y="1177"/>
                    <a:pt x="154" y="1177"/>
                    <a:pt x="154" y="1177"/>
                  </a:cubicBezTo>
                  <a:cubicBezTo>
                    <a:pt x="930" y="1177"/>
                    <a:pt x="930" y="1177"/>
                    <a:pt x="930" y="1177"/>
                  </a:cubicBezTo>
                  <a:cubicBezTo>
                    <a:pt x="930" y="1205"/>
                    <a:pt x="930" y="1205"/>
                    <a:pt x="930" y="1205"/>
                  </a:cubicBezTo>
                  <a:cubicBezTo>
                    <a:pt x="1088" y="1205"/>
                    <a:pt x="1088" y="1205"/>
                    <a:pt x="1088" y="1205"/>
                  </a:cubicBezTo>
                  <a:cubicBezTo>
                    <a:pt x="1084" y="1050"/>
                    <a:pt x="1084" y="1050"/>
                    <a:pt x="1084" y="1050"/>
                  </a:cubicBezTo>
                  <a:cubicBezTo>
                    <a:pt x="1084" y="144"/>
                    <a:pt x="1084" y="144"/>
                    <a:pt x="1084" y="144"/>
                  </a:cubicBezTo>
                  <a:cubicBezTo>
                    <a:pt x="1088" y="0"/>
                    <a:pt x="1088" y="0"/>
                    <a:pt x="1088" y="0"/>
                  </a:cubicBezTo>
                  <a:cubicBezTo>
                    <a:pt x="962" y="5"/>
                    <a:pt x="962" y="5"/>
                    <a:pt x="962" y="5"/>
                  </a:cubicBezTo>
                  <a:cubicBezTo>
                    <a:pt x="128" y="5"/>
                    <a:pt x="128" y="5"/>
                    <a:pt x="128" y="5"/>
                  </a:cubicBezTo>
                  <a:cubicBezTo>
                    <a:pt x="0" y="0"/>
                    <a:pt x="0" y="0"/>
                    <a:pt x="0" y="0"/>
                  </a:cubicBezTo>
                  <a:lnTo>
                    <a:pt x="4" y="144"/>
                  </a:lnTo>
                  <a:close/>
                  <a:moveTo>
                    <a:pt x="154" y="150"/>
                  </a:moveTo>
                  <a:cubicBezTo>
                    <a:pt x="930" y="150"/>
                    <a:pt x="930" y="150"/>
                    <a:pt x="930" y="150"/>
                  </a:cubicBezTo>
                  <a:cubicBezTo>
                    <a:pt x="930" y="1034"/>
                    <a:pt x="930" y="1034"/>
                    <a:pt x="930" y="1034"/>
                  </a:cubicBezTo>
                  <a:cubicBezTo>
                    <a:pt x="154" y="1034"/>
                    <a:pt x="154" y="1034"/>
                    <a:pt x="154" y="1034"/>
                  </a:cubicBezTo>
                  <a:lnTo>
                    <a:pt x="154"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2" name="Freeform 53"/>
            <p:cNvSpPr>
              <a:spLocks noEditPoints="1"/>
            </p:cNvSpPr>
            <p:nvPr/>
          </p:nvSpPr>
          <p:spPr bwMode="auto">
            <a:xfrm>
              <a:off x="7820747" y="1863654"/>
              <a:ext cx="375632" cy="396936"/>
            </a:xfrm>
            <a:custGeom>
              <a:avLst/>
              <a:gdLst>
                <a:gd name="T0" fmla="*/ 578 w 1233"/>
                <a:gd name="T1" fmla="*/ 836 h 1304"/>
                <a:gd name="T2" fmla="*/ 376 w 1233"/>
                <a:gd name="T3" fmla="*/ 920 h 1304"/>
                <a:gd name="T4" fmla="*/ 104 w 1233"/>
                <a:gd name="T5" fmla="*/ 966 h 1304"/>
                <a:gd name="T6" fmla="*/ 185 w 1233"/>
                <a:gd name="T7" fmla="*/ 847 h 1304"/>
                <a:gd name="T8" fmla="*/ 482 w 1233"/>
                <a:gd name="T9" fmla="*/ 700 h 1304"/>
                <a:gd name="T10" fmla="*/ 323 w 1233"/>
                <a:gd name="T11" fmla="*/ 740 h 1304"/>
                <a:gd name="T12" fmla="*/ 140 w 1233"/>
                <a:gd name="T13" fmla="*/ 735 h 1304"/>
                <a:gd name="T14" fmla="*/ 251 w 1233"/>
                <a:gd name="T15" fmla="*/ 616 h 1304"/>
                <a:gd name="T16" fmla="*/ 333 w 1233"/>
                <a:gd name="T17" fmla="*/ 513 h 1304"/>
                <a:gd name="T18" fmla="*/ 223 w 1233"/>
                <a:gd name="T19" fmla="*/ 372 h 1304"/>
                <a:gd name="T20" fmla="*/ 866 w 1233"/>
                <a:gd name="T21" fmla="*/ 375 h 1304"/>
                <a:gd name="T22" fmla="*/ 989 w 1233"/>
                <a:gd name="T23" fmla="*/ 516 h 1304"/>
                <a:gd name="T24" fmla="*/ 678 w 1233"/>
                <a:gd name="T25" fmla="*/ 513 h 1304"/>
                <a:gd name="T26" fmla="*/ 597 w 1233"/>
                <a:gd name="T27" fmla="*/ 632 h 1304"/>
                <a:gd name="T28" fmla="*/ 693 w 1233"/>
                <a:gd name="T29" fmla="*/ 731 h 1304"/>
                <a:gd name="T30" fmla="*/ 930 w 1233"/>
                <a:gd name="T31" fmla="*/ 537 h 1304"/>
                <a:gd name="T32" fmla="*/ 1061 w 1233"/>
                <a:gd name="T33" fmla="*/ 653 h 1304"/>
                <a:gd name="T34" fmla="*/ 946 w 1233"/>
                <a:gd name="T35" fmla="*/ 880 h 1304"/>
                <a:gd name="T36" fmla="*/ 1233 w 1233"/>
                <a:gd name="T37" fmla="*/ 1144 h 1304"/>
                <a:gd name="T38" fmla="*/ 1126 w 1233"/>
                <a:gd name="T39" fmla="*/ 1292 h 1304"/>
                <a:gd name="T40" fmla="*/ 851 w 1233"/>
                <a:gd name="T41" fmla="*/ 1013 h 1304"/>
                <a:gd name="T42" fmla="*/ 737 w 1233"/>
                <a:gd name="T43" fmla="*/ 864 h 1304"/>
                <a:gd name="T44" fmla="*/ 747 w 1233"/>
                <a:gd name="T45" fmla="*/ 1038 h 1304"/>
                <a:gd name="T46" fmla="*/ 687 w 1233"/>
                <a:gd name="T47" fmla="*/ 1261 h 1304"/>
                <a:gd name="T48" fmla="*/ 467 w 1233"/>
                <a:gd name="T49" fmla="*/ 1195 h 1304"/>
                <a:gd name="T50" fmla="*/ 566 w 1233"/>
                <a:gd name="T51" fmla="*/ 1135 h 1304"/>
                <a:gd name="T52" fmla="*/ 600 w 1233"/>
                <a:gd name="T53" fmla="*/ 1012 h 1304"/>
                <a:gd name="T54" fmla="*/ 429 w 1233"/>
                <a:gd name="T55" fmla="*/ 1103 h 1304"/>
                <a:gd name="T56" fmla="*/ 84 w 1233"/>
                <a:gd name="T57" fmla="*/ 1253 h 1304"/>
                <a:gd name="T58" fmla="*/ 0 w 1233"/>
                <a:gd name="T59" fmla="*/ 1106 h 1304"/>
                <a:gd name="T60" fmla="*/ 31 w 1233"/>
                <a:gd name="T61" fmla="*/ 454 h 1304"/>
                <a:gd name="T62" fmla="*/ 33 w 1233"/>
                <a:gd name="T63" fmla="*/ 235 h 1304"/>
                <a:gd name="T64" fmla="*/ 174 w 1233"/>
                <a:gd name="T65" fmla="*/ 143 h 1304"/>
                <a:gd name="T66" fmla="*/ 448 w 1233"/>
                <a:gd name="T67" fmla="*/ 76 h 1304"/>
                <a:gd name="T68" fmla="*/ 586 w 1233"/>
                <a:gd name="T69" fmla="*/ 0 h 1304"/>
                <a:gd name="T70" fmla="*/ 677 w 1233"/>
                <a:gd name="T71" fmla="*/ 143 h 1304"/>
                <a:gd name="T72" fmla="*/ 1177 w 1233"/>
                <a:gd name="T73" fmla="*/ 138 h 1304"/>
                <a:gd name="T74" fmla="*/ 1174 w 1233"/>
                <a:gd name="T75" fmla="*/ 383 h 1304"/>
                <a:gd name="T76" fmla="*/ 1015 w 1233"/>
                <a:gd name="T77" fmla="*/ 459 h 1304"/>
                <a:gd name="T78" fmla="*/ 1018 w 1233"/>
                <a:gd name="T79" fmla="*/ 287 h 1304"/>
                <a:gd name="T80" fmla="*/ 190 w 1233"/>
                <a:gd name="T81" fmla="*/ 382 h 1304"/>
                <a:gd name="T82" fmla="*/ 31 w 1233"/>
                <a:gd name="T83" fmla="*/ 454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3" h="1304">
                  <a:moveTo>
                    <a:pt x="357" y="980"/>
                  </a:moveTo>
                  <a:cubicBezTo>
                    <a:pt x="453" y="926"/>
                    <a:pt x="526" y="878"/>
                    <a:pt x="578" y="836"/>
                  </a:cubicBezTo>
                  <a:cubicBezTo>
                    <a:pt x="575" y="826"/>
                    <a:pt x="571" y="816"/>
                    <a:pt x="566" y="807"/>
                  </a:cubicBezTo>
                  <a:cubicBezTo>
                    <a:pt x="496" y="851"/>
                    <a:pt x="432" y="889"/>
                    <a:pt x="376" y="920"/>
                  </a:cubicBezTo>
                  <a:cubicBezTo>
                    <a:pt x="320" y="951"/>
                    <a:pt x="238" y="984"/>
                    <a:pt x="129" y="1020"/>
                  </a:cubicBezTo>
                  <a:cubicBezTo>
                    <a:pt x="121" y="999"/>
                    <a:pt x="112" y="981"/>
                    <a:pt x="104" y="966"/>
                  </a:cubicBezTo>
                  <a:cubicBezTo>
                    <a:pt x="96" y="949"/>
                    <a:pt x="79" y="920"/>
                    <a:pt x="52" y="878"/>
                  </a:cubicBezTo>
                  <a:cubicBezTo>
                    <a:pt x="103" y="869"/>
                    <a:pt x="148" y="859"/>
                    <a:pt x="185" y="847"/>
                  </a:cubicBezTo>
                  <a:cubicBezTo>
                    <a:pt x="223" y="836"/>
                    <a:pt x="269" y="817"/>
                    <a:pt x="324" y="791"/>
                  </a:cubicBezTo>
                  <a:cubicBezTo>
                    <a:pt x="379" y="765"/>
                    <a:pt x="432" y="735"/>
                    <a:pt x="482" y="700"/>
                  </a:cubicBezTo>
                  <a:cubicBezTo>
                    <a:pt x="468" y="687"/>
                    <a:pt x="468" y="687"/>
                    <a:pt x="468" y="687"/>
                  </a:cubicBezTo>
                  <a:cubicBezTo>
                    <a:pt x="405" y="712"/>
                    <a:pt x="357" y="730"/>
                    <a:pt x="323" y="740"/>
                  </a:cubicBezTo>
                  <a:cubicBezTo>
                    <a:pt x="290" y="750"/>
                    <a:pt x="236" y="765"/>
                    <a:pt x="162" y="786"/>
                  </a:cubicBezTo>
                  <a:cubicBezTo>
                    <a:pt x="154" y="768"/>
                    <a:pt x="147" y="751"/>
                    <a:pt x="140" y="735"/>
                  </a:cubicBezTo>
                  <a:cubicBezTo>
                    <a:pt x="134" y="721"/>
                    <a:pt x="115" y="689"/>
                    <a:pt x="84" y="640"/>
                  </a:cubicBezTo>
                  <a:cubicBezTo>
                    <a:pt x="124" y="636"/>
                    <a:pt x="181" y="628"/>
                    <a:pt x="251" y="616"/>
                  </a:cubicBezTo>
                  <a:cubicBezTo>
                    <a:pt x="322" y="605"/>
                    <a:pt x="412" y="570"/>
                    <a:pt x="521" y="513"/>
                  </a:cubicBezTo>
                  <a:cubicBezTo>
                    <a:pt x="333" y="513"/>
                    <a:pt x="333" y="513"/>
                    <a:pt x="333" y="513"/>
                  </a:cubicBezTo>
                  <a:cubicBezTo>
                    <a:pt x="223" y="516"/>
                    <a:pt x="223" y="516"/>
                    <a:pt x="223" y="516"/>
                  </a:cubicBezTo>
                  <a:cubicBezTo>
                    <a:pt x="223" y="372"/>
                    <a:pt x="223" y="372"/>
                    <a:pt x="223" y="372"/>
                  </a:cubicBezTo>
                  <a:cubicBezTo>
                    <a:pt x="333" y="375"/>
                    <a:pt x="333" y="375"/>
                    <a:pt x="333" y="375"/>
                  </a:cubicBezTo>
                  <a:cubicBezTo>
                    <a:pt x="866" y="375"/>
                    <a:pt x="866" y="375"/>
                    <a:pt x="866" y="375"/>
                  </a:cubicBezTo>
                  <a:cubicBezTo>
                    <a:pt x="989" y="372"/>
                    <a:pt x="989" y="372"/>
                    <a:pt x="989" y="372"/>
                  </a:cubicBezTo>
                  <a:cubicBezTo>
                    <a:pt x="989" y="516"/>
                    <a:pt x="989" y="516"/>
                    <a:pt x="989" y="516"/>
                  </a:cubicBezTo>
                  <a:cubicBezTo>
                    <a:pt x="866" y="513"/>
                    <a:pt x="866" y="513"/>
                    <a:pt x="866" y="513"/>
                  </a:cubicBezTo>
                  <a:cubicBezTo>
                    <a:pt x="678" y="513"/>
                    <a:pt x="678" y="513"/>
                    <a:pt x="678" y="513"/>
                  </a:cubicBezTo>
                  <a:cubicBezTo>
                    <a:pt x="694" y="526"/>
                    <a:pt x="711" y="540"/>
                    <a:pt x="730" y="553"/>
                  </a:cubicBezTo>
                  <a:cubicBezTo>
                    <a:pt x="684" y="581"/>
                    <a:pt x="640" y="607"/>
                    <a:pt x="597" y="632"/>
                  </a:cubicBezTo>
                  <a:cubicBezTo>
                    <a:pt x="637" y="662"/>
                    <a:pt x="660" y="683"/>
                    <a:pt x="668" y="695"/>
                  </a:cubicBezTo>
                  <a:cubicBezTo>
                    <a:pt x="693" y="731"/>
                    <a:pt x="693" y="731"/>
                    <a:pt x="693" y="731"/>
                  </a:cubicBezTo>
                  <a:cubicBezTo>
                    <a:pt x="792" y="660"/>
                    <a:pt x="850" y="616"/>
                    <a:pt x="867" y="599"/>
                  </a:cubicBezTo>
                  <a:cubicBezTo>
                    <a:pt x="930" y="537"/>
                    <a:pt x="930" y="537"/>
                    <a:pt x="930" y="537"/>
                  </a:cubicBezTo>
                  <a:cubicBezTo>
                    <a:pt x="943" y="553"/>
                    <a:pt x="955" y="566"/>
                    <a:pt x="966" y="578"/>
                  </a:cubicBezTo>
                  <a:cubicBezTo>
                    <a:pt x="977" y="589"/>
                    <a:pt x="1009" y="614"/>
                    <a:pt x="1061" y="653"/>
                  </a:cubicBezTo>
                  <a:cubicBezTo>
                    <a:pt x="1002" y="693"/>
                    <a:pt x="950" y="730"/>
                    <a:pt x="906" y="760"/>
                  </a:cubicBezTo>
                  <a:cubicBezTo>
                    <a:pt x="913" y="787"/>
                    <a:pt x="927" y="827"/>
                    <a:pt x="946" y="880"/>
                  </a:cubicBezTo>
                  <a:cubicBezTo>
                    <a:pt x="966" y="932"/>
                    <a:pt x="1002" y="983"/>
                    <a:pt x="1057" y="1031"/>
                  </a:cubicBezTo>
                  <a:cubicBezTo>
                    <a:pt x="1111" y="1079"/>
                    <a:pt x="1170" y="1117"/>
                    <a:pt x="1233" y="1144"/>
                  </a:cubicBezTo>
                  <a:cubicBezTo>
                    <a:pt x="1212" y="1169"/>
                    <a:pt x="1195" y="1189"/>
                    <a:pt x="1182" y="1205"/>
                  </a:cubicBezTo>
                  <a:cubicBezTo>
                    <a:pt x="1169" y="1222"/>
                    <a:pt x="1151" y="1251"/>
                    <a:pt x="1126" y="1292"/>
                  </a:cubicBezTo>
                  <a:cubicBezTo>
                    <a:pt x="1043" y="1239"/>
                    <a:pt x="982" y="1191"/>
                    <a:pt x="944" y="1147"/>
                  </a:cubicBezTo>
                  <a:cubicBezTo>
                    <a:pt x="905" y="1104"/>
                    <a:pt x="874" y="1059"/>
                    <a:pt x="851" y="1013"/>
                  </a:cubicBezTo>
                  <a:cubicBezTo>
                    <a:pt x="827" y="966"/>
                    <a:pt x="804" y="908"/>
                    <a:pt x="784" y="837"/>
                  </a:cubicBezTo>
                  <a:cubicBezTo>
                    <a:pt x="737" y="864"/>
                    <a:pt x="737" y="864"/>
                    <a:pt x="737" y="864"/>
                  </a:cubicBezTo>
                  <a:cubicBezTo>
                    <a:pt x="740" y="887"/>
                    <a:pt x="742" y="909"/>
                    <a:pt x="744" y="928"/>
                  </a:cubicBezTo>
                  <a:cubicBezTo>
                    <a:pt x="746" y="947"/>
                    <a:pt x="747" y="984"/>
                    <a:pt x="747" y="1038"/>
                  </a:cubicBezTo>
                  <a:cubicBezTo>
                    <a:pt x="747" y="1091"/>
                    <a:pt x="744" y="1135"/>
                    <a:pt x="737" y="1169"/>
                  </a:cubicBezTo>
                  <a:cubicBezTo>
                    <a:pt x="731" y="1203"/>
                    <a:pt x="714" y="1234"/>
                    <a:pt x="687" y="1261"/>
                  </a:cubicBezTo>
                  <a:cubicBezTo>
                    <a:pt x="660" y="1289"/>
                    <a:pt x="596" y="1303"/>
                    <a:pt x="495" y="1304"/>
                  </a:cubicBezTo>
                  <a:cubicBezTo>
                    <a:pt x="482" y="1246"/>
                    <a:pt x="473" y="1209"/>
                    <a:pt x="467" y="1195"/>
                  </a:cubicBezTo>
                  <a:cubicBezTo>
                    <a:pt x="442" y="1136"/>
                    <a:pt x="442" y="1136"/>
                    <a:pt x="442" y="1136"/>
                  </a:cubicBezTo>
                  <a:cubicBezTo>
                    <a:pt x="509" y="1147"/>
                    <a:pt x="550" y="1147"/>
                    <a:pt x="566" y="1135"/>
                  </a:cubicBezTo>
                  <a:cubicBezTo>
                    <a:pt x="583" y="1122"/>
                    <a:pt x="593" y="1103"/>
                    <a:pt x="596" y="1076"/>
                  </a:cubicBezTo>
                  <a:cubicBezTo>
                    <a:pt x="599" y="1049"/>
                    <a:pt x="600" y="1028"/>
                    <a:pt x="600" y="1012"/>
                  </a:cubicBezTo>
                  <a:cubicBezTo>
                    <a:pt x="600" y="996"/>
                    <a:pt x="600" y="996"/>
                    <a:pt x="600" y="996"/>
                  </a:cubicBezTo>
                  <a:cubicBezTo>
                    <a:pt x="555" y="1029"/>
                    <a:pt x="498" y="1064"/>
                    <a:pt x="429" y="1103"/>
                  </a:cubicBezTo>
                  <a:cubicBezTo>
                    <a:pt x="359" y="1142"/>
                    <a:pt x="301" y="1170"/>
                    <a:pt x="253" y="1188"/>
                  </a:cubicBezTo>
                  <a:cubicBezTo>
                    <a:pt x="84" y="1253"/>
                    <a:pt x="84" y="1253"/>
                    <a:pt x="84" y="1253"/>
                  </a:cubicBezTo>
                  <a:cubicBezTo>
                    <a:pt x="66" y="1212"/>
                    <a:pt x="51" y="1182"/>
                    <a:pt x="39" y="1165"/>
                  </a:cubicBezTo>
                  <a:cubicBezTo>
                    <a:pt x="0" y="1106"/>
                    <a:pt x="0" y="1106"/>
                    <a:pt x="0" y="1106"/>
                  </a:cubicBezTo>
                  <a:cubicBezTo>
                    <a:pt x="143" y="1076"/>
                    <a:pt x="262" y="1034"/>
                    <a:pt x="357" y="980"/>
                  </a:cubicBezTo>
                  <a:close/>
                  <a:moveTo>
                    <a:pt x="31" y="454"/>
                  </a:moveTo>
                  <a:cubicBezTo>
                    <a:pt x="33" y="382"/>
                    <a:pt x="33" y="382"/>
                    <a:pt x="33" y="382"/>
                  </a:cubicBezTo>
                  <a:cubicBezTo>
                    <a:pt x="33" y="235"/>
                    <a:pt x="33" y="235"/>
                    <a:pt x="33" y="235"/>
                  </a:cubicBezTo>
                  <a:cubicBezTo>
                    <a:pt x="31" y="138"/>
                    <a:pt x="31" y="138"/>
                    <a:pt x="31" y="138"/>
                  </a:cubicBezTo>
                  <a:cubicBezTo>
                    <a:pt x="174" y="143"/>
                    <a:pt x="174" y="143"/>
                    <a:pt x="174" y="143"/>
                  </a:cubicBezTo>
                  <a:cubicBezTo>
                    <a:pt x="516" y="143"/>
                    <a:pt x="516" y="143"/>
                    <a:pt x="516" y="143"/>
                  </a:cubicBezTo>
                  <a:cubicBezTo>
                    <a:pt x="500" y="124"/>
                    <a:pt x="477" y="102"/>
                    <a:pt x="448" y="76"/>
                  </a:cubicBezTo>
                  <a:cubicBezTo>
                    <a:pt x="466" y="68"/>
                    <a:pt x="483" y="61"/>
                    <a:pt x="497" y="54"/>
                  </a:cubicBezTo>
                  <a:cubicBezTo>
                    <a:pt x="511" y="47"/>
                    <a:pt x="541" y="28"/>
                    <a:pt x="586" y="0"/>
                  </a:cubicBezTo>
                  <a:cubicBezTo>
                    <a:pt x="642" y="51"/>
                    <a:pt x="684" y="89"/>
                    <a:pt x="710" y="115"/>
                  </a:cubicBezTo>
                  <a:cubicBezTo>
                    <a:pt x="697" y="124"/>
                    <a:pt x="686" y="133"/>
                    <a:pt x="677" y="143"/>
                  </a:cubicBezTo>
                  <a:cubicBezTo>
                    <a:pt x="1043" y="143"/>
                    <a:pt x="1043" y="143"/>
                    <a:pt x="1043" y="143"/>
                  </a:cubicBezTo>
                  <a:cubicBezTo>
                    <a:pt x="1177" y="138"/>
                    <a:pt x="1177" y="138"/>
                    <a:pt x="1177" y="138"/>
                  </a:cubicBezTo>
                  <a:cubicBezTo>
                    <a:pt x="1174" y="235"/>
                    <a:pt x="1174" y="235"/>
                    <a:pt x="1174" y="235"/>
                  </a:cubicBezTo>
                  <a:cubicBezTo>
                    <a:pt x="1174" y="383"/>
                    <a:pt x="1174" y="383"/>
                    <a:pt x="1174" y="383"/>
                  </a:cubicBezTo>
                  <a:cubicBezTo>
                    <a:pt x="1177" y="459"/>
                    <a:pt x="1177" y="459"/>
                    <a:pt x="1177" y="459"/>
                  </a:cubicBezTo>
                  <a:cubicBezTo>
                    <a:pt x="1015" y="459"/>
                    <a:pt x="1015" y="459"/>
                    <a:pt x="1015" y="459"/>
                  </a:cubicBezTo>
                  <a:cubicBezTo>
                    <a:pt x="1018" y="383"/>
                    <a:pt x="1018" y="383"/>
                    <a:pt x="1018" y="383"/>
                  </a:cubicBezTo>
                  <a:cubicBezTo>
                    <a:pt x="1018" y="287"/>
                    <a:pt x="1018" y="287"/>
                    <a:pt x="1018" y="287"/>
                  </a:cubicBezTo>
                  <a:cubicBezTo>
                    <a:pt x="190" y="288"/>
                    <a:pt x="190" y="288"/>
                    <a:pt x="190" y="288"/>
                  </a:cubicBezTo>
                  <a:cubicBezTo>
                    <a:pt x="190" y="382"/>
                    <a:pt x="190" y="382"/>
                    <a:pt x="190" y="382"/>
                  </a:cubicBezTo>
                  <a:cubicBezTo>
                    <a:pt x="193" y="454"/>
                    <a:pt x="193" y="454"/>
                    <a:pt x="193" y="454"/>
                  </a:cubicBezTo>
                  <a:lnTo>
                    <a:pt x="31" y="4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3" name="Freeform 54"/>
            <p:cNvSpPr>
              <a:spLocks noEditPoints="1"/>
            </p:cNvSpPr>
            <p:nvPr/>
          </p:nvSpPr>
          <p:spPr bwMode="auto">
            <a:xfrm>
              <a:off x="8241825" y="1865785"/>
              <a:ext cx="350780" cy="393385"/>
            </a:xfrm>
            <a:custGeom>
              <a:avLst/>
              <a:gdLst>
                <a:gd name="T0" fmla="*/ 160 w 1151"/>
                <a:gd name="T1" fmla="*/ 336 h 1291"/>
                <a:gd name="T2" fmla="*/ 404 w 1151"/>
                <a:gd name="T3" fmla="*/ 336 h 1291"/>
                <a:gd name="T4" fmla="*/ 404 w 1151"/>
                <a:gd name="T5" fmla="*/ 492 h 1291"/>
                <a:gd name="T6" fmla="*/ 160 w 1151"/>
                <a:gd name="T7" fmla="*/ 492 h 1291"/>
                <a:gd name="T8" fmla="*/ 160 w 1151"/>
                <a:gd name="T9" fmla="*/ 336 h 1291"/>
                <a:gd name="T10" fmla="*/ 3 w 1151"/>
                <a:gd name="T11" fmla="*/ 298 h 1291"/>
                <a:gd name="T12" fmla="*/ 3 w 1151"/>
                <a:gd name="T13" fmla="*/ 821 h 1291"/>
                <a:gd name="T14" fmla="*/ 0 w 1151"/>
                <a:gd name="T15" fmla="*/ 960 h 1291"/>
                <a:gd name="T16" fmla="*/ 160 w 1151"/>
                <a:gd name="T17" fmla="*/ 960 h 1291"/>
                <a:gd name="T18" fmla="*/ 160 w 1151"/>
                <a:gd name="T19" fmla="*/ 940 h 1291"/>
                <a:gd name="T20" fmla="*/ 404 w 1151"/>
                <a:gd name="T21" fmla="*/ 940 h 1291"/>
                <a:gd name="T22" fmla="*/ 404 w 1151"/>
                <a:gd name="T23" fmla="*/ 1137 h 1291"/>
                <a:gd name="T24" fmla="*/ 413 w 1151"/>
                <a:gd name="T25" fmla="*/ 1211 h 1291"/>
                <a:gd name="T26" fmla="*/ 458 w 1151"/>
                <a:gd name="T27" fmla="*/ 1262 h 1291"/>
                <a:gd name="T28" fmla="*/ 569 w 1151"/>
                <a:gd name="T29" fmla="*/ 1285 h 1291"/>
                <a:gd name="T30" fmla="*/ 761 w 1151"/>
                <a:gd name="T31" fmla="*/ 1288 h 1291"/>
                <a:gd name="T32" fmla="*/ 943 w 1151"/>
                <a:gd name="T33" fmla="*/ 1289 h 1291"/>
                <a:gd name="T34" fmla="*/ 1032 w 1151"/>
                <a:gd name="T35" fmla="*/ 1273 h 1291"/>
                <a:gd name="T36" fmla="*/ 1087 w 1151"/>
                <a:gd name="T37" fmla="*/ 1231 h 1291"/>
                <a:gd name="T38" fmla="*/ 1151 w 1151"/>
                <a:gd name="T39" fmla="*/ 1062 h 1291"/>
                <a:gd name="T40" fmla="*/ 997 w 1151"/>
                <a:gd name="T41" fmla="*/ 983 h 1291"/>
                <a:gd name="T42" fmla="*/ 989 w 1151"/>
                <a:gd name="T43" fmla="*/ 1036 h 1291"/>
                <a:gd name="T44" fmla="*/ 958 w 1151"/>
                <a:gd name="T45" fmla="*/ 1109 h 1291"/>
                <a:gd name="T46" fmla="*/ 894 w 1151"/>
                <a:gd name="T47" fmla="*/ 1134 h 1291"/>
                <a:gd name="T48" fmla="*/ 766 w 1151"/>
                <a:gd name="T49" fmla="*/ 1136 h 1291"/>
                <a:gd name="T50" fmla="*/ 626 w 1151"/>
                <a:gd name="T51" fmla="*/ 1132 h 1291"/>
                <a:gd name="T52" fmla="*/ 570 w 1151"/>
                <a:gd name="T53" fmla="*/ 1116 h 1291"/>
                <a:gd name="T54" fmla="*/ 559 w 1151"/>
                <a:gd name="T55" fmla="*/ 1084 h 1291"/>
                <a:gd name="T56" fmla="*/ 559 w 1151"/>
                <a:gd name="T57" fmla="*/ 940 h 1291"/>
                <a:gd name="T58" fmla="*/ 837 w 1151"/>
                <a:gd name="T59" fmla="*/ 940 h 1291"/>
                <a:gd name="T60" fmla="*/ 837 w 1151"/>
                <a:gd name="T61" fmla="*/ 965 h 1291"/>
                <a:gd name="T62" fmla="*/ 998 w 1151"/>
                <a:gd name="T63" fmla="*/ 965 h 1291"/>
                <a:gd name="T64" fmla="*/ 994 w 1151"/>
                <a:gd name="T65" fmla="*/ 831 h 1291"/>
                <a:gd name="T66" fmla="*/ 994 w 1151"/>
                <a:gd name="T67" fmla="*/ 298 h 1291"/>
                <a:gd name="T68" fmla="*/ 998 w 1151"/>
                <a:gd name="T69" fmla="*/ 179 h 1291"/>
                <a:gd name="T70" fmla="*/ 894 w 1151"/>
                <a:gd name="T71" fmla="*/ 184 h 1291"/>
                <a:gd name="T72" fmla="*/ 559 w 1151"/>
                <a:gd name="T73" fmla="*/ 184 h 1291"/>
                <a:gd name="T74" fmla="*/ 559 w 1151"/>
                <a:gd name="T75" fmla="*/ 107 h 1291"/>
                <a:gd name="T76" fmla="*/ 562 w 1151"/>
                <a:gd name="T77" fmla="*/ 0 h 1291"/>
                <a:gd name="T78" fmla="*/ 401 w 1151"/>
                <a:gd name="T79" fmla="*/ 0 h 1291"/>
                <a:gd name="T80" fmla="*/ 404 w 1151"/>
                <a:gd name="T81" fmla="*/ 107 h 1291"/>
                <a:gd name="T82" fmla="*/ 404 w 1151"/>
                <a:gd name="T83" fmla="*/ 184 h 1291"/>
                <a:gd name="T84" fmla="*/ 120 w 1151"/>
                <a:gd name="T85" fmla="*/ 184 h 1291"/>
                <a:gd name="T86" fmla="*/ 0 w 1151"/>
                <a:gd name="T87" fmla="*/ 179 h 1291"/>
                <a:gd name="T88" fmla="*/ 3 w 1151"/>
                <a:gd name="T89" fmla="*/ 298 h 1291"/>
                <a:gd name="T90" fmla="*/ 160 w 1151"/>
                <a:gd name="T91" fmla="*/ 637 h 1291"/>
                <a:gd name="T92" fmla="*/ 404 w 1151"/>
                <a:gd name="T93" fmla="*/ 637 h 1291"/>
                <a:gd name="T94" fmla="*/ 404 w 1151"/>
                <a:gd name="T95" fmla="*/ 791 h 1291"/>
                <a:gd name="T96" fmla="*/ 160 w 1151"/>
                <a:gd name="T97" fmla="*/ 791 h 1291"/>
                <a:gd name="T98" fmla="*/ 160 w 1151"/>
                <a:gd name="T99" fmla="*/ 637 h 1291"/>
                <a:gd name="T100" fmla="*/ 559 w 1151"/>
                <a:gd name="T101" fmla="*/ 336 h 1291"/>
                <a:gd name="T102" fmla="*/ 837 w 1151"/>
                <a:gd name="T103" fmla="*/ 336 h 1291"/>
                <a:gd name="T104" fmla="*/ 837 w 1151"/>
                <a:gd name="T105" fmla="*/ 492 h 1291"/>
                <a:gd name="T106" fmla="*/ 559 w 1151"/>
                <a:gd name="T107" fmla="*/ 492 h 1291"/>
                <a:gd name="T108" fmla="*/ 559 w 1151"/>
                <a:gd name="T109" fmla="*/ 336 h 1291"/>
                <a:gd name="T110" fmla="*/ 559 w 1151"/>
                <a:gd name="T111" fmla="*/ 637 h 1291"/>
                <a:gd name="T112" fmla="*/ 837 w 1151"/>
                <a:gd name="T113" fmla="*/ 637 h 1291"/>
                <a:gd name="T114" fmla="*/ 837 w 1151"/>
                <a:gd name="T115" fmla="*/ 791 h 1291"/>
                <a:gd name="T116" fmla="*/ 559 w 1151"/>
                <a:gd name="T117" fmla="*/ 791 h 1291"/>
                <a:gd name="T118" fmla="*/ 559 w 1151"/>
                <a:gd name="T119" fmla="*/ 637 h 1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1" h="1291">
                  <a:moveTo>
                    <a:pt x="160" y="336"/>
                  </a:moveTo>
                  <a:cubicBezTo>
                    <a:pt x="404" y="336"/>
                    <a:pt x="404" y="336"/>
                    <a:pt x="404" y="336"/>
                  </a:cubicBezTo>
                  <a:cubicBezTo>
                    <a:pt x="404" y="492"/>
                    <a:pt x="404" y="492"/>
                    <a:pt x="404" y="492"/>
                  </a:cubicBezTo>
                  <a:cubicBezTo>
                    <a:pt x="160" y="492"/>
                    <a:pt x="160" y="492"/>
                    <a:pt x="160" y="492"/>
                  </a:cubicBezTo>
                  <a:lnTo>
                    <a:pt x="160" y="336"/>
                  </a:lnTo>
                  <a:close/>
                  <a:moveTo>
                    <a:pt x="3" y="298"/>
                  </a:moveTo>
                  <a:cubicBezTo>
                    <a:pt x="3" y="821"/>
                    <a:pt x="3" y="821"/>
                    <a:pt x="3" y="821"/>
                  </a:cubicBezTo>
                  <a:cubicBezTo>
                    <a:pt x="0" y="960"/>
                    <a:pt x="0" y="960"/>
                    <a:pt x="0" y="960"/>
                  </a:cubicBezTo>
                  <a:cubicBezTo>
                    <a:pt x="160" y="960"/>
                    <a:pt x="160" y="960"/>
                    <a:pt x="160" y="960"/>
                  </a:cubicBezTo>
                  <a:cubicBezTo>
                    <a:pt x="160" y="940"/>
                    <a:pt x="160" y="940"/>
                    <a:pt x="160" y="940"/>
                  </a:cubicBezTo>
                  <a:cubicBezTo>
                    <a:pt x="404" y="940"/>
                    <a:pt x="404" y="940"/>
                    <a:pt x="404" y="940"/>
                  </a:cubicBezTo>
                  <a:cubicBezTo>
                    <a:pt x="404" y="1137"/>
                    <a:pt x="404" y="1137"/>
                    <a:pt x="404" y="1137"/>
                  </a:cubicBezTo>
                  <a:cubicBezTo>
                    <a:pt x="404" y="1168"/>
                    <a:pt x="407" y="1193"/>
                    <a:pt x="413" y="1211"/>
                  </a:cubicBezTo>
                  <a:cubicBezTo>
                    <a:pt x="419" y="1230"/>
                    <a:pt x="434" y="1247"/>
                    <a:pt x="458" y="1262"/>
                  </a:cubicBezTo>
                  <a:cubicBezTo>
                    <a:pt x="483" y="1277"/>
                    <a:pt x="519" y="1285"/>
                    <a:pt x="569" y="1285"/>
                  </a:cubicBezTo>
                  <a:cubicBezTo>
                    <a:pt x="619" y="1285"/>
                    <a:pt x="683" y="1286"/>
                    <a:pt x="761" y="1288"/>
                  </a:cubicBezTo>
                  <a:cubicBezTo>
                    <a:pt x="843" y="1290"/>
                    <a:pt x="903" y="1291"/>
                    <a:pt x="943" y="1289"/>
                  </a:cubicBezTo>
                  <a:cubicBezTo>
                    <a:pt x="982" y="1286"/>
                    <a:pt x="1012" y="1281"/>
                    <a:pt x="1032" y="1273"/>
                  </a:cubicBezTo>
                  <a:cubicBezTo>
                    <a:pt x="1052" y="1265"/>
                    <a:pt x="1070" y="1251"/>
                    <a:pt x="1087" y="1231"/>
                  </a:cubicBezTo>
                  <a:cubicBezTo>
                    <a:pt x="1104" y="1211"/>
                    <a:pt x="1125" y="1155"/>
                    <a:pt x="1151" y="1062"/>
                  </a:cubicBezTo>
                  <a:cubicBezTo>
                    <a:pt x="1106" y="1046"/>
                    <a:pt x="1055" y="1019"/>
                    <a:pt x="997" y="983"/>
                  </a:cubicBezTo>
                  <a:cubicBezTo>
                    <a:pt x="989" y="1036"/>
                    <a:pt x="989" y="1036"/>
                    <a:pt x="989" y="1036"/>
                  </a:cubicBezTo>
                  <a:cubicBezTo>
                    <a:pt x="985" y="1071"/>
                    <a:pt x="974" y="1095"/>
                    <a:pt x="958" y="1109"/>
                  </a:cubicBezTo>
                  <a:cubicBezTo>
                    <a:pt x="942" y="1123"/>
                    <a:pt x="920" y="1131"/>
                    <a:pt x="894" y="1134"/>
                  </a:cubicBezTo>
                  <a:cubicBezTo>
                    <a:pt x="869" y="1137"/>
                    <a:pt x="826" y="1137"/>
                    <a:pt x="766" y="1136"/>
                  </a:cubicBezTo>
                  <a:cubicBezTo>
                    <a:pt x="626" y="1132"/>
                    <a:pt x="626" y="1132"/>
                    <a:pt x="626" y="1132"/>
                  </a:cubicBezTo>
                  <a:cubicBezTo>
                    <a:pt x="595" y="1131"/>
                    <a:pt x="577" y="1125"/>
                    <a:pt x="570" y="1116"/>
                  </a:cubicBezTo>
                  <a:cubicBezTo>
                    <a:pt x="562" y="1106"/>
                    <a:pt x="559" y="1096"/>
                    <a:pt x="559" y="1084"/>
                  </a:cubicBezTo>
                  <a:cubicBezTo>
                    <a:pt x="559" y="940"/>
                    <a:pt x="559" y="940"/>
                    <a:pt x="559" y="940"/>
                  </a:cubicBezTo>
                  <a:cubicBezTo>
                    <a:pt x="837" y="940"/>
                    <a:pt x="837" y="940"/>
                    <a:pt x="837" y="940"/>
                  </a:cubicBezTo>
                  <a:cubicBezTo>
                    <a:pt x="837" y="965"/>
                    <a:pt x="837" y="965"/>
                    <a:pt x="837" y="965"/>
                  </a:cubicBezTo>
                  <a:cubicBezTo>
                    <a:pt x="998" y="965"/>
                    <a:pt x="998" y="965"/>
                    <a:pt x="998" y="965"/>
                  </a:cubicBezTo>
                  <a:cubicBezTo>
                    <a:pt x="994" y="831"/>
                    <a:pt x="994" y="831"/>
                    <a:pt x="994" y="831"/>
                  </a:cubicBezTo>
                  <a:cubicBezTo>
                    <a:pt x="994" y="298"/>
                    <a:pt x="994" y="298"/>
                    <a:pt x="994" y="298"/>
                  </a:cubicBezTo>
                  <a:cubicBezTo>
                    <a:pt x="998" y="179"/>
                    <a:pt x="998" y="179"/>
                    <a:pt x="998" y="179"/>
                  </a:cubicBezTo>
                  <a:cubicBezTo>
                    <a:pt x="894" y="184"/>
                    <a:pt x="894" y="184"/>
                    <a:pt x="894" y="184"/>
                  </a:cubicBezTo>
                  <a:cubicBezTo>
                    <a:pt x="559" y="184"/>
                    <a:pt x="559" y="184"/>
                    <a:pt x="559" y="184"/>
                  </a:cubicBezTo>
                  <a:cubicBezTo>
                    <a:pt x="559" y="107"/>
                    <a:pt x="559" y="107"/>
                    <a:pt x="559" y="107"/>
                  </a:cubicBezTo>
                  <a:cubicBezTo>
                    <a:pt x="562" y="0"/>
                    <a:pt x="562" y="0"/>
                    <a:pt x="562" y="0"/>
                  </a:cubicBezTo>
                  <a:cubicBezTo>
                    <a:pt x="401" y="0"/>
                    <a:pt x="401" y="0"/>
                    <a:pt x="401" y="0"/>
                  </a:cubicBezTo>
                  <a:cubicBezTo>
                    <a:pt x="404" y="107"/>
                    <a:pt x="404" y="107"/>
                    <a:pt x="404" y="107"/>
                  </a:cubicBezTo>
                  <a:cubicBezTo>
                    <a:pt x="404" y="184"/>
                    <a:pt x="404" y="184"/>
                    <a:pt x="404" y="184"/>
                  </a:cubicBezTo>
                  <a:cubicBezTo>
                    <a:pt x="120" y="184"/>
                    <a:pt x="120" y="184"/>
                    <a:pt x="120" y="184"/>
                  </a:cubicBezTo>
                  <a:cubicBezTo>
                    <a:pt x="0" y="179"/>
                    <a:pt x="0" y="179"/>
                    <a:pt x="0" y="179"/>
                  </a:cubicBezTo>
                  <a:lnTo>
                    <a:pt x="3" y="298"/>
                  </a:lnTo>
                  <a:close/>
                  <a:moveTo>
                    <a:pt x="160" y="637"/>
                  </a:moveTo>
                  <a:cubicBezTo>
                    <a:pt x="404" y="637"/>
                    <a:pt x="404" y="637"/>
                    <a:pt x="404" y="637"/>
                  </a:cubicBezTo>
                  <a:cubicBezTo>
                    <a:pt x="404" y="791"/>
                    <a:pt x="404" y="791"/>
                    <a:pt x="404" y="791"/>
                  </a:cubicBezTo>
                  <a:cubicBezTo>
                    <a:pt x="160" y="791"/>
                    <a:pt x="160" y="791"/>
                    <a:pt x="160" y="791"/>
                  </a:cubicBezTo>
                  <a:lnTo>
                    <a:pt x="160" y="637"/>
                  </a:lnTo>
                  <a:close/>
                  <a:moveTo>
                    <a:pt x="559" y="336"/>
                  </a:moveTo>
                  <a:cubicBezTo>
                    <a:pt x="837" y="336"/>
                    <a:pt x="837" y="336"/>
                    <a:pt x="837" y="336"/>
                  </a:cubicBezTo>
                  <a:cubicBezTo>
                    <a:pt x="837" y="492"/>
                    <a:pt x="837" y="492"/>
                    <a:pt x="837" y="492"/>
                  </a:cubicBezTo>
                  <a:cubicBezTo>
                    <a:pt x="559" y="492"/>
                    <a:pt x="559" y="492"/>
                    <a:pt x="559" y="492"/>
                  </a:cubicBezTo>
                  <a:lnTo>
                    <a:pt x="559" y="336"/>
                  </a:lnTo>
                  <a:close/>
                  <a:moveTo>
                    <a:pt x="559" y="637"/>
                  </a:moveTo>
                  <a:cubicBezTo>
                    <a:pt x="837" y="637"/>
                    <a:pt x="837" y="637"/>
                    <a:pt x="837" y="637"/>
                  </a:cubicBezTo>
                  <a:cubicBezTo>
                    <a:pt x="837" y="791"/>
                    <a:pt x="837" y="791"/>
                    <a:pt x="837" y="791"/>
                  </a:cubicBezTo>
                  <a:cubicBezTo>
                    <a:pt x="559" y="791"/>
                    <a:pt x="559" y="791"/>
                    <a:pt x="559" y="791"/>
                  </a:cubicBezTo>
                  <a:lnTo>
                    <a:pt x="559" y="6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4" name="Freeform 55"/>
            <p:cNvSpPr>
              <a:spLocks noEditPoints="1"/>
            </p:cNvSpPr>
            <p:nvPr/>
          </p:nvSpPr>
          <p:spPr bwMode="auto">
            <a:xfrm>
              <a:off x="8641601" y="1891348"/>
              <a:ext cx="320247" cy="362142"/>
            </a:xfrm>
            <a:custGeom>
              <a:avLst/>
              <a:gdLst>
                <a:gd name="T0" fmla="*/ 198 w 1052"/>
                <a:gd name="T1" fmla="*/ 421 h 1191"/>
                <a:gd name="T2" fmla="*/ 235 w 1052"/>
                <a:gd name="T3" fmla="*/ 693 h 1191"/>
                <a:gd name="T4" fmla="*/ 166 w 1052"/>
                <a:gd name="T5" fmla="*/ 374 h 1191"/>
                <a:gd name="T6" fmla="*/ 166 w 1052"/>
                <a:gd name="T7" fmla="*/ 977 h 1191"/>
                <a:gd name="T8" fmla="*/ 232 w 1052"/>
                <a:gd name="T9" fmla="*/ 885 h 1191"/>
                <a:gd name="T10" fmla="*/ 350 w 1052"/>
                <a:gd name="T11" fmla="*/ 796 h 1191"/>
                <a:gd name="T12" fmla="*/ 396 w 1052"/>
                <a:gd name="T13" fmla="*/ 774 h 1191"/>
                <a:gd name="T14" fmla="*/ 442 w 1052"/>
                <a:gd name="T15" fmla="*/ 800 h 1191"/>
                <a:gd name="T16" fmla="*/ 445 w 1052"/>
                <a:gd name="T17" fmla="*/ 546 h 1191"/>
                <a:gd name="T18" fmla="*/ 483 w 1052"/>
                <a:gd name="T19" fmla="*/ 391 h 1191"/>
                <a:gd name="T20" fmla="*/ 612 w 1052"/>
                <a:gd name="T21" fmla="*/ 592 h 1191"/>
                <a:gd name="T22" fmla="*/ 536 w 1052"/>
                <a:gd name="T23" fmla="*/ 770 h 1191"/>
                <a:gd name="T24" fmla="*/ 520 w 1052"/>
                <a:gd name="T25" fmla="*/ 950 h 1191"/>
                <a:gd name="T26" fmla="*/ 622 w 1052"/>
                <a:gd name="T27" fmla="*/ 915 h 1191"/>
                <a:gd name="T28" fmla="*/ 745 w 1052"/>
                <a:gd name="T29" fmla="*/ 835 h 1191"/>
                <a:gd name="T30" fmla="*/ 890 w 1052"/>
                <a:gd name="T31" fmla="*/ 787 h 1191"/>
                <a:gd name="T32" fmla="*/ 773 w 1052"/>
                <a:gd name="T33" fmla="*/ 571 h 1191"/>
                <a:gd name="T34" fmla="*/ 813 w 1052"/>
                <a:gd name="T35" fmla="*/ 359 h 1191"/>
                <a:gd name="T36" fmla="*/ 831 w 1052"/>
                <a:gd name="T37" fmla="*/ 236 h 1191"/>
                <a:gd name="T38" fmla="*/ 672 w 1052"/>
                <a:gd name="T39" fmla="*/ 257 h 1191"/>
                <a:gd name="T40" fmla="*/ 597 w 1052"/>
                <a:gd name="T41" fmla="*/ 303 h 1191"/>
                <a:gd name="T42" fmla="*/ 486 w 1052"/>
                <a:gd name="T43" fmla="*/ 381 h 1191"/>
                <a:gd name="T44" fmla="*/ 504 w 1052"/>
                <a:gd name="T45" fmla="*/ 275 h 1191"/>
                <a:gd name="T46" fmla="*/ 357 w 1052"/>
                <a:gd name="T47" fmla="*/ 191 h 1191"/>
                <a:gd name="T48" fmla="*/ 349 w 1052"/>
                <a:gd name="T49" fmla="*/ 312 h 1191"/>
                <a:gd name="T50" fmla="*/ 271 w 1052"/>
                <a:gd name="T51" fmla="*/ 274 h 1191"/>
                <a:gd name="T52" fmla="*/ 166 w 1052"/>
                <a:gd name="T53" fmla="*/ 346 h 1191"/>
                <a:gd name="T54" fmla="*/ 893 w 1052"/>
                <a:gd name="T55" fmla="*/ 160 h 1191"/>
                <a:gd name="T56" fmla="*/ 884 w 1052"/>
                <a:gd name="T57" fmla="*/ 997 h 1191"/>
                <a:gd name="T58" fmla="*/ 741 w 1052"/>
                <a:gd name="T59" fmla="*/ 1001 h 1191"/>
                <a:gd name="T60" fmla="*/ 791 w 1052"/>
                <a:gd name="T61" fmla="*/ 1140 h 1191"/>
                <a:gd name="T62" fmla="*/ 975 w 1052"/>
                <a:gd name="T63" fmla="*/ 1162 h 1191"/>
                <a:gd name="T64" fmla="*/ 1048 w 1052"/>
                <a:gd name="T65" fmla="*/ 1027 h 1191"/>
                <a:gd name="T66" fmla="*/ 1052 w 1052"/>
                <a:gd name="T67" fmla="*/ 0 h 1191"/>
                <a:gd name="T68" fmla="*/ 157 w 1052"/>
                <a:gd name="T69" fmla="*/ 5 h 1191"/>
                <a:gd name="T70" fmla="*/ 4 w 1052"/>
                <a:gd name="T71" fmla="*/ 165 h 1191"/>
                <a:gd name="T72" fmla="*/ 0 w 1052"/>
                <a:gd name="T73" fmla="*/ 1156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2" h="1191">
                  <a:moveTo>
                    <a:pt x="166" y="374"/>
                  </a:moveTo>
                  <a:cubicBezTo>
                    <a:pt x="198" y="421"/>
                    <a:pt x="198" y="421"/>
                    <a:pt x="198" y="421"/>
                  </a:cubicBezTo>
                  <a:cubicBezTo>
                    <a:pt x="208" y="434"/>
                    <a:pt x="237" y="482"/>
                    <a:pt x="287" y="563"/>
                  </a:cubicBezTo>
                  <a:cubicBezTo>
                    <a:pt x="270" y="620"/>
                    <a:pt x="253" y="663"/>
                    <a:pt x="235" y="693"/>
                  </a:cubicBezTo>
                  <a:cubicBezTo>
                    <a:pt x="216" y="724"/>
                    <a:pt x="193" y="756"/>
                    <a:pt x="166" y="790"/>
                  </a:cubicBezTo>
                  <a:lnTo>
                    <a:pt x="166" y="374"/>
                  </a:lnTo>
                  <a:close/>
                  <a:moveTo>
                    <a:pt x="169" y="1156"/>
                  </a:moveTo>
                  <a:cubicBezTo>
                    <a:pt x="166" y="977"/>
                    <a:pt x="166" y="977"/>
                    <a:pt x="166" y="977"/>
                  </a:cubicBezTo>
                  <a:cubicBezTo>
                    <a:pt x="166" y="812"/>
                    <a:pt x="166" y="812"/>
                    <a:pt x="166" y="812"/>
                  </a:cubicBezTo>
                  <a:cubicBezTo>
                    <a:pt x="199" y="846"/>
                    <a:pt x="221" y="870"/>
                    <a:pt x="232" y="885"/>
                  </a:cubicBezTo>
                  <a:cubicBezTo>
                    <a:pt x="243" y="899"/>
                    <a:pt x="253" y="914"/>
                    <a:pt x="263" y="929"/>
                  </a:cubicBezTo>
                  <a:cubicBezTo>
                    <a:pt x="310" y="862"/>
                    <a:pt x="339" y="818"/>
                    <a:pt x="350" y="796"/>
                  </a:cubicBezTo>
                  <a:cubicBezTo>
                    <a:pt x="361" y="774"/>
                    <a:pt x="371" y="754"/>
                    <a:pt x="379" y="737"/>
                  </a:cubicBezTo>
                  <a:cubicBezTo>
                    <a:pt x="396" y="774"/>
                    <a:pt x="396" y="774"/>
                    <a:pt x="396" y="774"/>
                  </a:cubicBezTo>
                  <a:cubicBezTo>
                    <a:pt x="399" y="781"/>
                    <a:pt x="405" y="799"/>
                    <a:pt x="413" y="829"/>
                  </a:cubicBezTo>
                  <a:cubicBezTo>
                    <a:pt x="442" y="800"/>
                    <a:pt x="442" y="800"/>
                    <a:pt x="442" y="800"/>
                  </a:cubicBezTo>
                  <a:cubicBezTo>
                    <a:pt x="460" y="782"/>
                    <a:pt x="493" y="759"/>
                    <a:pt x="541" y="732"/>
                  </a:cubicBezTo>
                  <a:cubicBezTo>
                    <a:pt x="508" y="667"/>
                    <a:pt x="476" y="605"/>
                    <a:pt x="445" y="546"/>
                  </a:cubicBezTo>
                  <a:cubicBezTo>
                    <a:pt x="458" y="500"/>
                    <a:pt x="458" y="500"/>
                    <a:pt x="458" y="500"/>
                  </a:cubicBezTo>
                  <a:cubicBezTo>
                    <a:pt x="463" y="484"/>
                    <a:pt x="470" y="448"/>
                    <a:pt x="483" y="391"/>
                  </a:cubicBezTo>
                  <a:cubicBezTo>
                    <a:pt x="524" y="445"/>
                    <a:pt x="549" y="479"/>
                    <a:pt x="559" y="493"/>
                  </a:cubicBezTo>
                  <a:cubicBezTo>
                    <a:pt x="569" y="507"/>
                    <a:pt x="587" y="540"/>
                    <a:pt x="612" y="592"/>
                  </a:cubicBezTo>
                  <a:cubicBezTo>
                    <a:pt x="592" y="650"/>
                    <a:pt x="592" y="650"/>
                    <a:pt x="592" y="650"/>
                  </a:cubicBezTo>
                  <a:cubicBezTo>
                    <a:pt x="578" y="690"/>
                    <a:pt x="559" y="730"/>
                    <a:pt x="536" y="770"/>
                  </a:cubicBezTo>
                  <a:cubicBezTo>
                    <a:pt x="512" y="810"/>
                    <a:pt x="478" y="851"/>
                    <a:pt x="435" y="895"/>
                  </a:cubicBezTo>
                  <a:cubicBezTo>
                    <a:pt x="478" y="920"/>
                    <a:pt x="506" y="939"/>
                    <a:pt x="520" y="950"/>
                  </a:cubicBezTo>
                  <a:cubicBezTo>
                    <a:pt x="533" y="961"/>
                    <a:pt x="548" y="975"/>
                    <a:pt x="565" y="990"/>
                  </a:cubicBezTo>
                  <a:cubicBezTo>
                    <a:pt x="588" y="963"/>
                    <a:pt x="608" y="938"/>
                    <a:pt x="622" y="915"/>
                  </a:cubicBezTo>
                  <a:cubicBezTo>
                    <a:pt x="637" y="893"/>
                    <a:pt x="666" y="841"/>
                    <a:pt x="710" y="760"/>
                  </a:cubicBezTo>
                  <a:cubicBezTo>
                    <a:pt x="745" y="835"/>
                    <a:pt x="745" y="835"/>
                    <a:pt x="745" y="835"/>
                  </a:cubicBezTo>
                  <a:cubicBezTo>
                    <a:pt x="748" y="841"/>
                    <a:pt x="756" y="864"/>
                    <a:pt x="769" y="903"/>
                  </a:cubicBezTo>
                  <a:cubicBezTo>
                    <a:pt x="813" y="856"/>
                    <a:pt x="853" y="817"/>
                    <a:pt x="890" y="787"/>
                  </a:cubicBezTo>
                  <a:cubicBezTo>
                    <a:pt x="867" y="743"/>
                    <a:pt x="867" y="743"/>
                    <a:pt x="867" y="743"/>
                  </a:cubicBezTo>
                  <a:cubicBezTo>
                    <a:pt x="866" y="739"/>
                    <a:pt x="834" y="682"/>
                    <a:pt x="773" y="571"/>
                  </a:cubicBezTo>
                  <a:cubicBezTo>
                    <a:pt x="790" y="486"/>
                    <a:pt x="790" y="486"/>
                    <a:pt x="790" y="486"/>
                  </a:cubicBezTo>
                  <a:cubicBezTo>
                    <a:pt x="797" y="454"/>
                    <a:pt x="805" y="412"/>
                    <a:pt x="813" y="359"/>
                  </a:cubicBezTo>
                  <a:cubicBezTo>
                    <a:pt x="825" y="277"/>
                    <a:pt x="825" y="277"/>
                    <a:pt x="825" y="277"/>
                  </a:cubicBezTo>
                  <a:cubicBezTo>
                    <a:pt x="826" y="268"/>
                    <a:pt x="828" y="254"/>
                    <a:pt x="831" y="236"/>
                  </a:cubicBezTo>
                  <a:cubicBezTo>
                    <a:pt x="779" y="232"/>
                    <a:pt x="726" y="225"/>
                    <a:pt x="672" y="213"/>
                  </a:cubicBezTo>
                  <a:cubicBezTo>
                    <a:pt x="672" y="257"/>
                    <a:pt x="672" y="257"/>
                    <a:pt x="672" y="257"/>
                  </a:cubicBezTo>
                  <a:cubicBezTo>
                    <a:pt x="672" y="279"/>
                    <a:pt x="668" y="324"/>
                    <a:pt x="659" y="391"/>
                  </a:cubicBezTo>
                  <a:cubicBezTo>
                    <a:pt x="636" y="359"/>
                    <a:pt x="616" y="329"/>
                    <a:pt x="597" y="303"/>
                  </a:cubicBezTo>
                  <a:cubicBezTo>
                    <a:pt x="569" y="330"/>
                    <a:pt x="569" y="330"/>
                    <a:pt x="569" y="330"/>
                  </a:cubicBezTo>
                  <a:cubicBezTo>
                    <a:pt x="553" y="345"/>
                    <a:pt x="526" y="362"/>
                    <a:pt x="486" y="381"/>
                  </a:cubicBezTo>
                  <a:cubicBezTo>
                    <a:pt x="500" y="310"/>
                    <a:pt x="500" y="310"/>
                    <a:pt x="500" y="310"/>
                  </a:cubicBezTo>
                  <a:cubicBezTo>
                    <a:pt x="500" y="308"/>
                    <a:pt x="501" y="297"/>
                    <a:pt x="504" y="275"/>
                  </a:cubicBezTo>
                  <a:cubicBezTo>
                    <a:pt x="508" y="254"/>
                    <a:pt x="511" y="236"/>
                    <a:pt x="514" y="221"/>
                  </a:cubicBezTo>
                  <a:cubicBezTo>
                    <a:pt x="452" y="215"/>
                    <a:pt x="399" y="205"/>
                    <a:pt x="357" y="191"/>
                  </a:cubicBezTo>
                  <a:cubicBezTo>
                    <a:pt x="355" y="246"/>
                    <a:pt x="355" y="246"/>
                    <a:pt x="355" y="246"/>
                  </a:cubicBezTo>
                  <a:cubicBezTo>
                    <a:pt x="354" y="270"/>
                    <a:pt x="352" y="292"/>
                    <a:pt x="349" y="312"/>
                  </a:cubicBezTo>
                  <a:cubicBezTo>
                    <a:pt x="347" y="333"/>
                    <a:pt x="344" y="355"/>
                    <a:pt x="338" y="378"/>
                  </a:cubicBezTo>
                  <a:cubicBezTo>
                    <a:pt x="313" y="340"/>
                    <a:pt x="290" y="306"/>
                    <a:pt x="271" y="274"/>
                  </a:cubicBezTo>
                  <a:cubicBezTo>
                    <a:pt x="238" y="303"/>
                    <a:pt x="215" y="321"/>
                    <a:pt x="203" y="328"/>
                  </a:cubicBezTo>
                  <a:cubicBezTo>
                    <a:pt x="190" y="334"/>
                    <a:pt x="178" y="340"/>
                    <a:pt x="166" y="346"/>
                  </a:cubicBezTo>
                  <a:cubicBezTo>
                    <a:pt x="166" y="160"/>
                    <a:pt x="166" y="160"/>
                    <a:pt x="166" y="160"/>
                  </a:cubicBezTo>
                  <a:cubicBezTo>
                    <a:pt x="893" y="160"/>
                    <a:pt x="893" y="160"/>
                    <a:pt x="893" y="160"/>
                  </a:cubicBezTo>
                  <a:cubicBezTo>
                    <a:pt x="893" y="959"/>
                    <a:pt x="893" y="959"/>
                    <a:pt x="893" y="959"/>
                  </a:cubicBezTo>
                  <a:cubicBezTo>
                    <a:pt x="893" y="975"/>
                    <a:pt x="890" y="987"/>
                    <a:pt x="884" y="997"/>
                  </a:cubicBezTo>
                  <a:cubicBezTo>
                    <a:pt x="878" y="1006"/>
                    <a:pt x="859" y="1010"/>
                    <a:pt x="827" y="1009"/>
                  </a:cubicBezTo>
                  <a:cubicBezTo>
                    <a:pt x="800" y="1008"/>
                    <a:pt x="772" y="1006"/>
                    <a:pt x="741" y="1001"/>
                  </a:cubicBezTo>
                  <a:cubicBezTo>
                    <a:pt x="761" y="1045"/>
                    <a:pt x="761" y="1045"/>
                    <a:pt x="761" y="1045"/>
                  </a:cubicBezTo>
                  <a:cubicBezTo>
                    <a:pt x="779" y="1086"/>
                    <a:pt x="789" y="1118"/>
                    <a:pt x="791" y="1140"/>
                  </a:cubicBezTo>
                  <a:cubicBezTo>
                    <a:pt x="794" y="1161"/>
                    <a:pt x="796" y="1179"/>
                    <a:pt x="797" y="1191"/>
                  </a:cubicBezTo>
                  <a:cubicBezTo>
                    <a:pt x="879" y="1186"/>
                    <a:pt x="938" y="1176"/>
                    <a:pt x="975" y="1162"/>
                  </a:cubicBezTo>
                  <a:cubicBezTo>
                    <a:pt x="1012" y="1149"/>
                    <a:pt x="1033" y="1130"/>
                    <a:pt x="1039" y="1105"/>
                  </a:cubicBezTo>
                  <a:cubicBezTo>
                    <a:pt x="1046" y="1081"/>
                    <a:pt x="1048" y="1055"/>
                    <a:pt x="1048" y="1027"/>
                  </a:cubicBezTo>
                  <a:cubicBezTo>
                    <a:pt x="1048" y="165"/>
                    <a:pt x="1048" y="165"/>
                    <a:pt x="1048" y="165"/>
                  </a:cubicBezTo>
                  <a:cubicBezTo>
                    <a:pt x="1052" y="0"/>
                    <a:pt x="1052" y="0"/>
                    <a:pt x="1052" y="0"/>
                  </a:cubicBezTo>
                  <a:cubicBezTo>
                    <a:pt x="898" y="5"/>
                    <a:pt x="898" y="5"/>
                    <a:pt x="898" y="5"/>
                  </a:cubicBezTo>
                  <a:cubicBezTo>
                    <a:pt x="157" y="5"/>
                    <a:pt x="157" y="5"/>
                    <a:pt x="157" y="5"/>
                  </a:cubicBezTo>
                  <a:cubicBezTo>
                    <a:pt x="0" y="0"/>
                    <a:pt x="0" y="0"/>
                    <a:pt x="0" y="0"/>
                  </a:cubicBezTo>
                  <a:cubicBezTo>
                    <a:pt x="4" y="165"/>
                    <a:pt x="4" y="165"/>
                    <a:pt x="4" y="165"/>
                  </a:cubicBezTo>
                  <a:cubicBezTo>
                    <a:pt x="4" y="977"/>
                    <a:pt x="4" y="977"/>
                    <a:pt x="4" y="977"/>
                  </a:cubicBezTo>
                  <a:cubicBezTo>
                    <a:pt x="0" y="1156"/>
                    <a:pt x="0" y="1156"/>
                    <a:pt x="0" y="1156"/>
                  </a:cubicBezTo>
                  <a:lnTo>
                    <a:pt x="169" y="1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66" name="矩形 65"/>
          <p:cNvSpPr/>
          <p:nvPr/>
        </p:nvSpPr>
        <p:spPr>
          <a:xfrm>
            <a:off x="450981" y="214730"/>
            <a:ext cx="2616422" cy="523220"/>
          </a:xfrm>
          <a:prstGeom prst="rect">
            <a:avLst/>
          </a:prstGeom>
        </p:spPr>
        <p:txBody>
          <a:bodyPr wrap="none">
            <a:spAutoFit/>
          </a:bodyPr>
          <a:lstStyle/>
          <a:p>
            <a:r>
              <a:rPr lang="zh-CN" altLang="en-US" sz="2800" dirty="0">
                <a:solidFill>
                  <a:srgbClr val="03816F"/>
                </a:solidFill>
                <a:latin typeface="方正粗宋简体" panose="03000509000000000000" pitchFamily="65" charset="-122"/>
                <a:ea typeface="方正粗宋简体" panose="03000509000000000000" pitchFamily="65" charset="-122"/>
              </a:rPr>
              <a:t>前言</a:t>
            </a:r>
            <a:r>
              <a:rPr lang="en-US" altLang="zh-CN" dirty="0">
                <a:solidFill>
                  <a:srgbClr val="03816F"/>
                </a:solidFill>
                <a:latin typeface="方正粗宋简体" panose="03000509000000000000" pitchFamily="65" charset="-122"/>
                <a:ea typeface="方正粗宋简体" panose="03000509000000000000" pitchFamily="65" charset="-122"/>
              </a:rPr>
              <a:t>——1.1</a:t>
            </a:r>
            <a:r>
              <a:rPr lang="zh-CN" altLang="en-US" dirty="0">
                <a:solidFill>
                  <a:srgbClr val="03816F"/>
                </a:solidFill>
                <a:latin typeface="方正粗宋简体" panose="03000509000000000000" pitchFamily="65" charset="-122"/>
                <a:ea typeface="方正粗宋简体" panose="03000509000000000000" pitchFamily="65" charset="-122"/>
              </a:rPr>
              <a:t>专业介绍</a:t>
            </a:r>
            <a:endParaRPr lang="zh-CN" altLang="en-US" sz="2800" dirty="0">
              <a:solidFill>
                <a:srgbClr val="03816F"/>
              </a:solidFill>
              <a:latin typeface="方正粗宋简体" panose="03000509000000000000" pitchFamily="65" charset="-122"/>
              <a:ea typeface="方正粗宋简体" panose="03000509000000000000" pitchFamily="65" charset="-122"/>
            </a:endParaRPr>
          </a:p>
        </p:txBody>
      </p:sp>
      <p:sp>
        <p:nvSpPr>
          <p:cNvPr id="161" name="矩形: 圆角 160"/>
          <p:cNvSpPr/>
          <p:nvPr/>
        </p:nvSpPr>
        <p:spPr>
          <a:xfrm>
            <a:off x="892579" y="1744064"/>
            <a:ext cx="10221538" cy="1558038"/>
          </a:xfrm>
          <a:prstGeom prst="roundRect">
            <a:avLst>
              <a:gd name="adj" fmla="val 2662"/>
            </a:avLst>
          </a:prstGeom>
          <a:gradFill>
            <a:gsLst>
              <a:gs pos="14000">
                <a:sysClr val="window" lastClr="FFFFFF">
                  <a:lumMod val="95000"/>
                </a:sysClr>
              </a:gs>
              <a:gs pos="57000">
                <a:srgbClr val="F7F7F7"/>
              </a:gs>
              <a:gs pos="100000">
                <a:sysClr val="window" lastClr="FFFFFF"/>
              </a:gs>
            </a:gsLst>
            <a:lin ang="5400000" scaled="1"/>
          </a:gradFill>
          <a:ln w="9525" cap="flat" cmpd="sng" algn="ctr">
            <a:solidFill>
              <a:schemeClr val="bg1">
                <a:lumMod val="75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sp>
        <p:nvSpPr>
          <p:cNvPr id="162" name="矩形 161"/>
          <p:cNvSpPr/>
          <p:nvPr/>
        </p:nvSpPr>
        <p:spPr>
          <a:xfrm>
            <a:off x="1086834" y="2068232"/>
            <a:ext cx="7294167" cy="1089529"/>
          </a:xfrm>
          <a:prstGeom prst="rect">
            <a:avLst/>
          </a:prstGeom>
        </p:spPr>
        <p:txBody>
          <a:bodyPr wrap="square">
            <a:spAutoFit/>
          </a:bodyPr>
          <a:lstStyle/>
          <a:p>
            <a:pPr marL="0" marR="0" lvl="0" indent="0" defTabSz="914400" eaLnBrk="1" fontAlgn="auto" latinLnBrk="0" hangingPunct="1">
              <a:lnSpc>
                <a:spcPct val="120000"/>
              </a:lnSpc>
              <a:spcBef>
                <a:spcPts val="0"/>
              </a:spcBef>
              <a:spcAft>
                <a:spcPts val="0"/>
              </a:spcAft>
              <a:buClrTx/>
              <a:buSzTx/>
              <a:buFontTx/>
              <a:buNone/>
              <a:tabLst/>
              <a:defRPr/>
            </a:pPr>
            <a:r>
              <a:rPr kumimoji="0" lang="zh-CN" altLang="en-US" sz="1800" b="0" i="0" u="none" strike="noStrike" kern="0" cap="none" spc="0" normalizeH="0" baseline="0" noProof="0" dirty="0">
                <a:ln>
                  <a:noFill/>
                </a:ln>
                <a:solidFill>
                  <a:prstClr val="black"/>
                </a:solidFill>
                <a:effectLst/>
                <a:uLnTx/>
                <a:uFillTx/>
                <a:latin typeface="Arial" panose="020F0502020204030204"/>
                <a:ea typeface="微软雅黑"/>
              </a:rPr>
              <a:t>电能计量装置指在发、供、用这三个部门之间进行测量计算出电能数量的计量器具，没有它，在发、供、用电三个方面就无法进行销售、买卖，所以电能计量装置在发、供、用电的地位是十分重要的。</a:t>
            </a:r>
          </a:p>
        </p:txBody>
      </p:sp>
      <p:sp>
        <p:nvSpPr>
          <p:cNvPr id="172" name="矩形: 圆角 171"/>
          <p:cNvSpPr/>
          <p:nvPr/>
        </p:nvSpPr>
        <p:spPr>
          <a:xfrm>
            <a:off x="892579" y="4101702"/>
            <a:ext cx="10221538" cy="1983143"/>
          </a:xfrm>
          <a:prstGeom prst="roundRect">
            <a:avLst>
              <a:gd name="adj" fmla="val 2662"/>
            </a:avLst>
          </a:prstGeom>
          <a:gradFill>
            <a:gsLst>
              <a:gs pos="14000">
                <a:sysClr val="window" lastClr="FFFFFF">
                  <a:lumMod val="95000"/>
                </a:sysClr>
              </a:gs>
              <a:gs pos="57000">
                <a:srgbClr val="F7F7F7"/>
              </a:gs>
              <a:gs pos="100000">
                <a:sysClr val="window" lastClr="FFFFFF"/>
              </a:gs>
            </a:gsLst>
            <a:lin ang="5400000" scaled="1"/>
          </a:gradFill>
          <a:ln w="9525" cap="flat" cmpd="sng" algn="ctr">
            <a:solidFill>
              <a:schemeClr val="bg1">
                <a:lumMod val="75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sp>
        <p:nvSpPr>
          <p:cNvPr id="173" name="矩形 172"/>
          <p:cNvSpPr/>
          <p:nvPr/>
        </p:nvSpPr>
        <p:spPr>
          <a:xfrm>
            <a:off x="4129927" y="4770276"/>
            <a:ext cx="6729047" cy="1060931"/>
          </a:xfrm>
          <a:prstGeom prst="rect">
            <a:avLst/>
          </a:prstGeom>
        </p:spPr>
        <p:txBody>
          <a:bodyPr wrap="square">
            <a:spAutoFit/>
          </a:bodyPr>
          <a:lstStyle/>
          <a:p>
            <a:pPr marL="0" marR="0" lvl="0" indent="0" algn="r" defTabSz="914400" eaLnBrk="1" fontAlgn="auto" latinLnBrk="0" hangingPunct="1">
              <a:lnSpc>
                <a:spcPct val="120000"/>
              </a:lnSpc>
              <a:spcBef>
                <a:spcPts val="0"/>
              </a:spcBef>
              <a:spcAft>
                <a:spcPts val="0"/>
              </a:spcAft>
              <a:buClrTx/>
              <a:buSzTx/>
              <a:buFontTx/>
              <a:buNone/>
              <a:tabLst/>
              <a:defRPr/>
            </a:pPr>
            <a:r>
              <a:rPr kumimoji="0" lang="zh-CN" altLang="en-US" sz="1800" b="0" i="0" u="none" strike="noStrike" kern="0" cap="none" spc="0" normalizeH="0" baseline="0" noProof="0" dirty="0">
                <a:ln>
                  <a:noFill/>
                </a:ln>
                <a:solidFill>
                  <a:prstClr val="black"/>
                </a:solidFill>
                <a:effectLst/>
                <a:uLnTx/>
                <a:uFillTx/>
                <a:latin typeface="Arial" panose="020F0502020204030204"/>
                <a:ea typeface="微软雅黑"/>
              </a:rPr>
              <a:t>电流互感器（</a:t>
            </a:r>
            <a:r>
              <a:rPr kumimoji="0" lang="en-US" altLang="zh-CN" sz="1800" b="0" i="0" u="none" strike="noStrike" kern="0" cap="none" spc="0" normalizeH="0" baseline="0" noProof="0" dirty="0">
                <a:ln>
                  <a:noFill/>
                </a:ln>
                <a:solidFill>
                  <a:prstClr val="black"/>
                </a:solidFill>
                <a:effectLst/>
                <a:uLnTx/>
                <a:uFillTx/>
                <a:latin typeface="Arial" panose="020F0502020204030204"/>
                <a:ea typeface="微软雅黑"/>
              </a:rPr>
              <a:t>Current transformer </a:t>
            </a:r>
            <a:r>
              <a:rPr kumimoji="0" lang="zh-CN" altLang="en-US" sz="1800" b="0" i="0" u="none" strike="noStrike" kern="0" cap="none" spc="0" normalizeH="0" baseline="0" noProof="0" dirty="0">
                <a:ln>
                  <a:noFill/>
                </a:ln>
                <a:solidFill>
                  <a:prstClr val="black"/>
                </a:solidFill>
                <a:effectLst/>
                <a:uLnTx/>
                <a:uFillTx/>
                <a:latin typeface="Arial" panose="020F0502020204030204"/>
                <a:ea typeface="微软雅黑"/>
              </a:rPr>
              <a:t>简称</a:t>
            </a:r>
            <a:r>
              <a:rPr kumimoji="0" lang="en-US" altLang="zh-CN" sz="1800" b="0" i="0" u="none" strike="noStrike" kern="0" cap="none" spc="0" normalizeH="0" baseline="0" noProof="0" dirty="0">
                <a:ln>
                  <a:noFill/>
                </a:ln>
                <a:solidFill>
                  <a:prstClr val="black"/>
                </a:solidFill>
                <a:effectLst/>
                <a:uLnTx/>
                <a:uFillTx/>
                <a:latin typeface="Arial" panose="020F0502020204030204"/>
                <a:ea typeface="微软雅黑"/>
              </a:rPr>
              <a:t>CT</a:t>
            </a:r>
            <a:r>
              <a:rPr kumimoji="0" lang="zh-CN" altLang="en-US" sz="1800" b="0" i="0" u="none" strike="noStrike" kern="0" cap="none" spc="0" normalizeH="0" baseline="0" noProof="0" dirty="0">
                <a:ln>
                  <a:noFill/>
                </a:ln>
                <a:solidFill>
                  <a:prstClr val="black"/>
                </a:solidFill>
                <a:effectLst/>
                <a:uLnTx/>
                <a:uFillTx/>
                <a:latin typeface="Arial" panose="020F0502020204030204"/>
                <a:ea typeface="微软雅黑"/>
              </a:rPr>
              <a:t>）的作用是可以把数值较大的一次电流通过一定的变比转换为数值较小的二次电流，用来进行保护、测量等用途。</a:t>
            </a:r>
          </a:p>
        </p:txBody>
      </p:sp>
      <p:pic>
        <p:nvPicPr>
          <p:cNvPr id="182" name="图片 181"/>
          <p:cNvPicPr>
            <a:picLocks noChangeAspect="1"/>
          </p:cNvPicPr>
          <p:nvPr/>
        </p:nvPicPr>
        <p:blipFill rotWithShape="1">
          <a:blip r:embed="rId4">
            <a:extLst>
              <a:ext uri="{28A0092B-C50C-407E-A947-70E740481C1C}">
                <a14:useLocalDpi xmlns:a14="http://schemas.microsoft.com/office/drawing/2010/main" val="0"/>
              </a:ext>
            </a:extLst>
          </a:blip>
          <a:srcRect t="1808" b="18483"/>
          <a:stretch/>
        </p:blipFill>
        <p:spPr>
          <a:xfrm>
            <a:off x="8639954" y="1244558"/>
            <a:ext cx="2235689" cy="2376076"/>
          </a:xfrm>
          <a:prstGeom prst="rect">
            <a:avLst/>
          </a:prstGeom>
          <a:ln w="38100">
            <a:solidFill>
              <a:sysClr val="window" lastClr="FFFFFF"/>
            </a:solidFill>
          </a:ln>
          <a:effectLst>
            <a:outerShdw blurRad="50800" dist="38100" dir="5400000" algn="t" rotWithShape="0">
              <a:prstClr val="black">
                <a:alpha val="40000"/>
              </a:prstClr>
            </a:outerShdw>
          </a:effectLst>
        </p:spPr>
      </p:pic>
      <p:pic>
        <p:nvPicPr>
          <p:cNvPr id="183" name="图片 18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213542" y="3875045"/>
            <a:ext cx="2952750" cy="2209800"/>
          </a:xfrm>
          <a:prstGeom prst="rect">
            <a:avLst/>
          </a:prstGeom>
          <a:ln w="38100">
            <a:solidFill>
              <a:sysClr val="window" lastClr="FFFFFF"/>
            </a:solidFill>
          </a:ln>
          <a:effectLst>
            <a:outerShdw blurRad="50800" dist="38100" dir="5400000" algn="t" rotWithShape="0">
              <a:prstClr val="black">
                <a:alpha val="40000"/>
              </a:prstClr>
            </a:outerShdw>
          </a:effectLst>
        </p:spPr>
      </p:pic>
      <p:grpSp>
        <p:nvGrpSpPr>
          <p:cNvPr id="186" name="组合 185"/>
          <p:cNvGrpSpPr/>
          <p:nvPr/>
        </p:nvGrpSpPr>
        <p:grpSpPr>
          <a:xfrm>
            <a:off x="1202159" y="1481557"/>
            <a:ext cx="2527630" cy="539907"/>
            <a:chOff x="1202159" y="1481557"/>
            <a:chExt cx="1994288" cy="539907"/>
          </a:xfrm>
        </p:grpSpPr>
        <p:sp>
          <p:nvSpPr>
            <p:cNvPr id="184" name="圆角矩形 2"/>
            <p:cNvSpPr/>
            <p:nvPr/>
          </p:nvSpPr>
          <p:spPr>
            <a:xfrm>
              <a:off x="1202159" y="1481557"/>
              <a:ext cx="1994288" cy="539907"/>
            </a:xfrm>
            <a:prstGeom prst="roundRect">
              <a:avLst>
                <a:gd name="adj" fmla="val 4849"/>
              </a:avLst>
            </a:prstGeom>
            <a:solidFill>
              <a:srgbClr val="279180"/>
            </a:solidFill>
            <a:ln w="635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Calibri"/>
                <a:ea typeface="宋体" panose="02010600030101010101" pitchFamily="2" charset="-122"/>
              </a:endParaRPr>
            </a:p>
          </p:txBody>
        </p:sp>
        <p:sp>
          <p:nvSpPr>
            <p:cNvPr id="185" name="矩形 184"/>
            <p:cNvSpPr/>
            <p:nvPr/>
          </p:nvSpPr>
          <p:spPr>
            <a:xfrm>
              <a:off x="1369588" y="1551455"/>
              <a:ext cx="1659429" cy="400110"/>
            </a:xfrm>
            <a:prstGeom prst="rect">
              <a:avLst/>
            </a:prstGeom>
          </p:spPr>
          <p:txBody>
            <a:bodyPr wrap="none">
              <a:spAutoFit/>
            </a:bodyPr>
            <a:lstStyle/>
            <a:p>
              <a:pPr lvl="0">
                <a:defRPr/>
              </a:pPr>
              <a:r>
                <a:rPr lang="en-US" altLang="zh-CN" sz="2000" b="1" kern="0" dirty="0">
                  <a:solidFill>
                    <a:prstClr val="white"/>
                  </a:solidFill>
                  <a:latin typeface="微软雅黑" panose="020B0503020204020204" pitchFamily="34" charset="-122"/>
                  <a:ea typeface="微软雅黑"/>
                </a:rPr>
                <a:t>A</a:t>
              </a:r>
              <a:r>
                <a:rPr lang="zh-CN" altLang="en-US" sz="2000" b="1" kern="0" dirty="0">
                  <a:solidFill>
                    <a:prstClr val="white"/>
                  </a:solidFill>
                  <a:latin typeface="微软雅黑" panose="020B0503020204020204" pitchFamily="34" charset="-122"/>
                  <a:ea typeface="微软雅黑"/>
                </a:rPr>
                <a:t>、计量装置</a:t>
              </a:r>
            </a:p>
          </p:txBody>
        </p:sp>
      </p:grpSp>
      <p:grpSp>
        <p:nvGrpSpPr>
          <p:cNvPr id="187" name="组合 186"/>
          <p:cNvGrpSpPr/>
          <p:nvPr/>
        </p:nvGrpSpPr>
        <p:grpSpPr>
          <a:xfrm>
            <a:off x="8381001" y="3944802"/>
            <a:ext cx="2618148" cy="539907"/>
            <a:chOff x="1202159" y="1481557"/>
            <a:chExt cx="2065706" cy="539907"/>
          </a:xfrm>
        </p:grpSpPr>
        <p:sp>
          <p:nvSpPr>
            <p:cNvPr id="188" name="圆角矩形 2"/>
            <p:cNvSpPr/>
            <p:nvPr/>
          </p:nvSpPr>
          <p:spPr>
            <a:xfrm>
              <a:off x="1202159" y="1481557"/>
              <a:ext cx="1994288" cy="539907"/>
            </a:xfrm>
            <a:prstGeom prst="roundRect">
              <a:avLst>
                <a:gd name="adj" fmla="val 4849"/>
              </a:avLst>
            </a:prstGeom>
            <a:solidFill>
              <a:srgbClr val="1D4C61"/>
            </a:solidFill>
            <a:ln w="635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Calibri"/>
                <a:ea typeface="宋体" panose="02010600030101010101" pitchFamily="2" charset="-122"/>
              </a:endParaRPr>
            </a:p>
          </p:txBody>
        </p:sp>
        <p:sp>
          <p:nvSpPr>
            <p:cNvPr id="189" name="矩形 188"/>
            <p:cNvSpPr/>
            <p:nvPr/>
          </p:nvSpPr>
          <p:spPr>
            <a:xfrm>
              <a:off x="1369588" y="1551455"/>
              <a:ext cx="1898277" cy="400110"/>
            </a:xfrm>
            <a:prstGeom prst="rect">
              <a:avLst/>
            </a:prstGeom>
          </p:spPr>
          <p:txBody>
            <a:bodyPr wrap="none">
              <a:spAutoFit/>
            </a:bodyPr>
            <a:lstStyle/>
            <a:p>
              <a:pPr lvl="0">
                <a:defRPr/>
              </a:pPr>
              <a:r>
                <a:rPr lang="en-US" altLang="zh-CN" sz="2000" b="1" kern="0" dirty="0">
                  <a:solidFill>
                    <a:prstClr val="white"/>
                  </a:solidFill>
                  <a:latin typeface="微软雅黑" panose="020B0503020204020204" pitchFamily="34" charset="-122"/>
                  <a:ea typeface="微软雅黑"/>
                </a:rPr>
                <a:t>B</a:t>
              </a:r>
              <a:r>
                <a:rPr lang="zh-CN" altLang="en-US" sz="2000" b="1" kern="0" dirty="0">
                  <a:solidFill>
                    <a:prstClr val="white"/>
                  </a:solidFill>
                  <a:latin typeface="微软雅黑" panose="020B0503020204020204" pitchFamily="34" charset="-122"/>
                  <a:ea typeface="微软雅黑"/>
                </a:rPr>
                <a:t>、电流互感器</a:t>
              </a:r>
            </a:p>
          </p:txBody>
        </p:sp>
      </p:grpSp>
    </p:spTree>
    <p:custDataLst>
      <p:tags r:id="rId1"/>
    </p:custDataLst>
    <p:extLst>
      <p:ext uri="{BB962C8B-B14F-4D97-AF65-F5344CB8AC3E}">
        <p14:creationId xmlns:p14="http://schemas.microsoft.com/office/powerpoint/2010/main" val="3800927721"/>
      </p:ext>
    </p:extLst>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p:cTn id="7" dur="500" fill="hold"/>
                                        <p:tgtEl>
                                          <p:spTgt spid="66"/>
                                        </p:tgtEl>
                                        <p:attrNameLst>
                                          <p:attrName>ppt_w</p:attrName>
                                        </p:attrNameLst>
                                      </p:cBhvr>
                                      <p:tavLst>
                                        <p:tav tm="0">
                                          <p:val>
                                            <p:fltVal val="0"/>
                                          </p:val>
                                        </p:tav>
                                        <p:tav tm="100000">
                                          <p:val>
                                            <p:strVal val="#ppt_w"/>
                                          </p:val>
                                        </p:tav>
                                      </p:tavLst>
                                    </p:anim>
                                    <p:anim calcmode="lin" valueType="num">
                                      <p:cBhvr>
                                        <p:cTn id="8" dur="500" fill="hold"/>
                                        <p:tgtEl>
                                          <p:spTgt spid="66"/>
                                        </p:tgtEl>
                                        <p:attrNameLst>
                                          <p:attrName>ppt_h</p:attrName>
                                        </p:attrNameLst>
                                      </p:cBhvr>
                                      <p:tavLst>
                                        <p:tav tm="0">
                                          <p:val>
                                            <p:fltVal val="0"/>
                                          </p:val>
                                        </p:tav>
                                        <p:tav tm="100000">
                                          <p:val>
                                            <p:strVal val="#ppt_h"/>
                                          </p:val>
                                        </p:tav>
                                      </p:tavLst>
                                    </p:anim>
                                    <p:animEffect transition="in" filter="fade">
                                      <p:cBhvr>
                                        <p:cTn id="9" dur="500"/>
                                        <p:tgtEl>
                                          <p:spTgt spid="66"/>
                                        </p:tgtEl>
                                      </p:cBhvr>
                                    </p:animEffect>
                                  </p:childTnLst>
                                </p:cTn>
                              </p:par>
                            </p:childTnLst>
                          </p:cTn>
                        </p:par>
                        <p:par>
                          <p:cTn id="10" fill="hold">
                            <p:stCondLst>
                              <p:cond delay="500"/>
                            </p:stCondLst>
                            <p:childTnLst>
                              <p:par>
                                <p:cTn id="11" presetID="42" presetClass="entr" presetSubtype="0" fill="hold" nodeType="afterEffect">
                                  <p:stCondLst>
                                    <p:cond delay="0"/>
                                  </p:stCondLst>
                                  <p:childTnLst>
                                    <p:set>
                                      <p:cBhvr>
                                        <p:cTn id="12" dur="1" fill="hold">
                                          <p:stCondLst>
                                            <p:cond delay="0"/>
                                          </p:stCondLst>
                                        </p:cTn>
                                        <p:tgtEl>
                                          <p:spTgt spid="182"/>
                                        </p:tgtEl>
                                        <p:attrNameLst>
                                          <p:attrName>style.visibility</p:attrName>
                                        </p:attrNameLst>
                                      </p:cBhvr>
                                      <p:to>
                                        <p:strVal val="visible"/>
                                      </p:to>
                                    </p:set>
                                    <p:animEffect transition="in" filter="fade">
                                      <p:cBhvr>
                                        <p:cTn id="13" dur="1000"/>
                                        <p:tgtEl>
                                          <p:spTgt spid="182"/>
                                        </p:tgtEl>
                                      </p:cBhvr>
                                    </p:animEffect>
                                    <p:anim calcmode="lin" valueType="num">
                                      <p:cBhvr>
                                        <p:cTn id="14" dur="1000" fill="hold"/>
                                        <p:tgtEl>
                                          <p:spTgt spid="182"/>
                                        </p:tgtEl>
                                        <p:attrNameLst>
                                          <p:attrName>ppt_x</p:attrName>
                                        </p:attrNameLst>
                                      </p:cBhvr>
                                      <p:tavLst>
                                        <p:tav tm="0">
                                          <p:val>
                                            <p:strVal val="#ppt_x"/>
                                          </p:val>
                                        </p:tav>
                                        <p:tav tm="100000">
                                          <p:val>
                                            <p:strVal val="#ppt_x"/>
                                          </p:val>
                                        </p:tav>
                                      </p:tavLst>
                                    </p:anim>
                                    <p:anim calcmode="lin" valueType="num">
                                      <p:cBhvr>
                                        <p:cTn id="15" dur="1000" fill="hold"/>
                                        <p:tgtEl>
                                          <p:spTgt spid="182"/>
                                        </p:tgtEl>
                                        <p:attrNameLst>
                                          <p:attrName>ppt_y</p:attrName>
                                        </p:attrNameLst>
                                      </p:cBhvr>
                                      <p:tavLst>
                                        <p:tav tm="0">
                                          <p:val>
                                            <p:strVal val="#ppt_y+.1"/>
                                          </p:val>
                                        </p:tav>
                                        <p:tav tm="100000">
                                          <p:val>
                                            <p:strVal val="#ppt_y"/>
                                          </p:val>
                                        </p:tav>
                                      </p:tavLst>
                                    </p:anim>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183"/>
                                        </p:tgtEl>
                                        <p:attrNameLst>
                                          <p:attrName>style.visibility</p:attrName>
                                        </p:attrNameLst>
                                      </p:cBhvr>
                                      <p:to>
                                        <p:strVal val="visible"/>
                                      </p:to>
                                    </p:set>
                                    <p:animEffect transition="in" filter="fade">
                                      <p:cBhvr>
                                        <p:cTn id="19" dur="1000"/>
                                        <p:tgtEl>
                                          <p:spTgt spid="183"/>
                                        </p:tgtEl>
                                      </p:cBhvr>
                                    </p:animEffect>
                                    <p:anim calcmode="lin" valueType="num">
                                      <p:cBhvr>
                                        <p:cTn id="20" dur="1000" fill="hold"/>
                                        <p:tgtEl>
                                          <p:spTgt spid="183"/>
                                        </p:tgtEl>
                                        <p:attrNameLst>
                                          <p:attrName>ppt_x</p:attrName>
                                        </p:attrNameLst>
                                      </p:cBhvr>
                                      <p:tavLst>
                                        <p:tav tm="0">
                                          <p:val>
                                            <p:strVal val="#ppt_x"/>
                                          </p:val>
                                        </p:tav>
                                        <p:tav tm="100000">
                                          <p:val>
                                            <p:strVal val="#ppt_x"/>
                                          </p:val>
                                        </p:tav>
                                      </p:tavLst>
                                    </p:anim>
                                    <p:anim calcmode="lin" valueType="num">
                                      <p:cBhvr>
                                        <p:cTn id="21" dur="1000" fill="hold"/>
                                        <p:tgtEl>
                                          <p:spTgt spid="18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组合 10"/>
          <p:cNvGrpSpPr/>
          <p:nvPr/>
        </p:nvGrpSpPr>
        <p:grpSpPr>
          <a:xfrm>
            <a:off x="10194718" y="234377"/>
            <a:ext cx="1690006" cy="518918"/>
            <a:chOff x="6504440" y="1807558"/>
            <a:chExt cx="2465218" cy="756947"/>
          </a:xfrm>
          <a:solidFill>
            <a:srgbClr val="005E5E"/>
          </a:solidFill>
        </p:grpSpPr>
        <p:grpSp>
          <p:nvGrpSpPr>
            <p:cNvPr id="12" name="组合 11"/>
            <p:cNvGrpSpPr/>
            <p:nvPr/>
          </p:nvGrpSpPr>
          <p:grpSpPr>
            <a:xfrm>
              <a:off x="6504440" y="1807558"/>
              <a:ext cx="752686" cy="756947"/>
              <a:chOff x="3191007" y="542618"/>
              <a:chExt cx="751304" cy="755557"/>
            </a:xfrm>
            <a:grpFill/>
          </p:grpSpPr>
          <p:sp>
            <p:nvSpPr>
              <p:cNvPr id="25" name="Freeform 5"/>
              <p:cNvSpPr>
                <a:spLocks noEditPoints="1"/>
              </p:cNvSpPr>
              <p:nvPr/>
            </p:nvSpPr>
            <p:spPr bwMode="auto">
              <a:xfrm>
                <a:off x="3268973" y="633342"/>
                <a:ext cx="94976" cy="93559"/>
              </a:xfrm>
              <a:custGeom>
                <a:avLst/>
                <a:gdLst>
                  <a:gd name="T0" fmla="*/ 195 w 312"/>
                  <a:gd name="T1" fmla="*/ 171 h 307"/>
                  <a:gd name="T2" fmla="*/ 171 w 312"/>
                  <a:gd name="T3" fmla="*/ 148 h 307"/>
                  <a:gd name="T4" fmla="*/ 183 w 312"/>
                  <a:gd name="T5" fmla="*/ 135 h 307"/>
                  <a:gd name="T6" fmla="*/ 182 w 312"/>
                  <a:gd name="T7" fmla="*/ 153 h 307"/>
                  <a:gd name="T8" fmla="*/ 203 w 312"/>
                  <a:gd name="T9" fmla="*/ 152 h 307"/>
                  <a:gd name="T10" fmla="*/ 212 w 312"/>
                  <a:gd name="T11" fmla="*/ 153 h 307"/>
                  <a:gd name="T12" fmla="*/ 195 w 312"/>
                  <a:gd name="T13" fmla="*/ 171 h 307"/>
                  <a:gd name="T14" fmla="*/ 154 w 312"/>
                  <a:gd name="T15" fmla="*/ 252 h 307"/>
                  <a:gd name="T16" fmla="*/ 169 w 312"/>
                  <a:gd name="T17" fmla="*/ 235 h 307"/>
                  <a:gd name="T18" fmla="*/ 237 w 312"/>
                  <a:gd name="T19" fmla="*/ 164 h 307"/>
                  <a:gd name="T20" fmla="*/ 254 w 312"/>
                  <a:gd name="T21" fmla="*/ 148 h 307"/>
                  <a:gd name="T22" fmla="*/ 234 w 312"/>
                  <a:gd name="T23" fmla="*/ 130 h 307"/>
                  <a:gd name="T24" fmla="*/ 222 w 312"/>
                  <a:gd name="T25" fmla="*/ 144 h 307"/>
                  <a:gd name="T26" fmla="*/ 221 w 312"/>
                  <a:gd name="T27" fmla="*/ 127 h 307"/>
                  <a:gd name="T28" fmla="*/ 212 w 312"/>
                  <a:gd name="T29" fmla="*/ 127 h 307"/>
                  <a:gd name="T30" fmla="*/ 200 w 312"/>
                  <a:gd name="T31" fmla="*/ 127 h 307"/>
                  <a:gd name="T32" fmla="*/ 191 w 312"/>
                  <a:gd name="T33" fmla="*/ 127 h 307"/>
                  <a:gd name="T34" fmla="*/ 205 w 312"/>
                  <a:gd name="T35" fmla="*/ 114 h 307"/>
                  <a:gd name="T36" fmla="*/ 185 w 312"/>
                  <a:gd name="T37" fmla="*/ 96 h 307"/>
                  <a:gd name="T38" fmla="*/ 174 w 312"/>
                  <a:gd name="T39" fmla="*/ 107 h 307"/>
                  <a:gd name="T40" fmla="*/ 152 w 312"/>
                  <a:gd name="T41" fmla="*/ 130 h 307"/>
                  <a:gd name="T42" fmla="*/ 134 w 312"/>
                  <a:gd name="T43" fmla="*/ 113 h 307"/>
                  <a:gd name="T44" fmla="*/ 157 w 312"/>
                  <a:gd name="T45" fmla="*/ 90 h 307"/>
                  <a:gd name="T46" fmla="*/ 173 w 312"/>
                  <a:gd name="T47" fmla="*/ 75 h 307"/>
                  <a:gd name="T48" fmla="*/ 153 w 312"/>
                  <a:gd name="T49" fmla="*/ 56 h 307"/>
                  <a:gd name="T50" fmla="*/ 137 w 312"/>
                  <a:gd name="T51" fmla="*/ 73 h 307"/>
                  <a:gd name="T52" fmla="*/ 72 w 312"/>
                  <a:gd name="T53" fmla="*/ 140 h 307"/>
                  <a:gd name="T54" fmla="*/ 57 w 312"/>
                  <a:gd name="T55" fmla="*/ 155 h 307"/>
                  <a:gd name="T56" fmla="*/ 77 w 312"/>
                  <a:gd name="T57" fmla="*/ 174 h 307"/>
                  <a:gd name="T58" fmla="*/ 91 w 312"/>
                  <a:gd name="T59" fmla="*/ 158 h 307"/>
                  <a:gd name="T60" fmla="*/ 114 w 312"/>
                  <a:gd name="T61" fmla="*/ 135 h 307"/>
                  <a:gd name="T62" fmla="*/ 131 w 312"/>
                  <a:gd name="T63" fmla="*/ 151 h 307"/>
                  <a:gd name="T64" fmla="*/ 113 w 312"/>
                  <a:gd name="T65" fmla="*/ 170 h 307"/>
                  <a:gd name="T66" fmla="*/ 98 w 312"/>
                  <a:gd name="T67" fmla="*/ 185 h 307"/>
                  <a:gd name="T68" fmla="*/ 118 w 312"/>
                  <a:gd name="T69" fmla="*/ 204 h 307"/>
                  <a:gd name="T70" fmla="*/ 132 w 312"/>
                  <a:gd name="T71" fmla="*/ 188 h 307"/>
                  <a:gd name="T72" fmla="*/ 150 w 312"/>
                  <a:gd name="T73" fmla="*/ 169 h 307"/>
                  <a:gd name="T74" fmla="*/ 175 w 312"/>
                  <a:gd name="T75" fmla="*/ 192 h 307"/>
                  <a:gd name="T76" fmla="*/ 150 w 312"/>
                  <a:gd name="T77" fmla="*/ 217 h 307"/>
                  <a:gd name="T78" fmla="*/ 134 w 312"/>
                  <a:gd name="T79" fmla="*/ 233 h 307"/>
                  <a:gd name="T80" fmla="*/ 154 w 312"/>
                  <a:gd name="T81" fmla="*/ 252 h 307"/>
                  <a:gd name="T82" fmla="*/ 20 w 312"/>
                  <a:gd name="T83" fmla="*/ 172 h 307"/>
                  <a:gd name="T84" fmla="*/ 142 w 312"/>
                  <a:gd name="T85" fmla="*/ 287 h 307"/>
                  <a:gd name="T86" fmla="*/ 162 w 312"/>
                  <a:gd name="T87" fmla="*/ 307 h 307"/>
                  <a:gd name="T88" fmla="*/ 183 w 312"/>
                  <a:gd name="T89" fmla="*/ 285 h 307"/>
                  <a:gd name="T90" fmla="*/ 180 w 312"/>
                  <a:gd name="T91" fmla="*/ 283 h 307"/>
                  <a:gd name="T92" fmla="*/ 286 w 312"/>
                  <a:gd name="T93" fmla="*/ 173 h 307"/>
                  <a:gd name="T94" fmla="*/ 290 w 312"/>
                  <a:gd name="T95" fmla="*/ 177 h 307"/>
                  <a:gd name="T96" fmla="*/ 312 w 312"/>
                  <a:gd name="T97" fmla="*/ 154 h 307"/>
                  <a:gd name="T98" fmla="*/ 290 w 312"/>
                  <a:gd name="T99" fmla="*/ 135 h 307"/>
                  <a:gd name="T100" fmla="*/ 168 w 312"/>
                  <a:gd name="T101" fmla="*/ 19 h 307"/>
                  <a:gd name="T102" fmla="*/ 149 w 312"/>
                  <a:gd name="T103" fmla="*/ 0 h 307"/>
                  <a:gd name="T104" fmla="*/ 132 w 312"/>
                  <a:gd name="T105" fmla="*/ 19 h 307"/>
                  <a:gd name="T106" fmla="*/ 18 w 312"/>
                  <a:gd name="T107" fmla="*/ 136 h 307"/>
                  <a:gd name="T108" fmla="*/ 0 w 312"/>
                  <a:gd name="T109" fmla="*/ 154 h 307"/>
                  <a:gd name="T110" fmla="*/ 20 w 312"/>
                  <a:gd name="T111" fmla="*/ 172 h 307"/>
                  <a:gd name="T112" fmla="*/ 42 w 312"/>
                  <a:gd name="T113" fmla="*/ 151 h 307"/>
                  <a:gd name="T114" fmla="*/ 148 w 312"/>
                  <a:gd name="T115" fmla="*/ 42 h 307"/>
                  <a:gd name="T116" fmla="*/ 267 w 312"/>
                  <a:gd name="T117" fmla="*/ 155 h 307"/>
                  <a:gd name="T118" fmla="*/ 161 w 312"/>
                  <a:gd name="T119" fmla="*/ 264 h 307"/>
                  <a:gd name="T120" fmla="*/ 42 w 312"/>
                  <a:gd name="T121" fmla="*/ 15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2" h="307">
                    <a:moveTo>
                      <a:pt x="195" y="171"/>
                    </a:moveTo>
                    <a:cubicBezTo>
                      <a:pt x="171" y="148"/>
                      <a:pt x="171" y="148"/>
                      <a:pt x="171" y="148"/>
                    </a:cubicBezTo>
                    <a:cubicBezTo>
                      <a:pt x="183" y="135"/>
                      <a:pt x="183" y="135"/>
                      <a:pt x="183" y="135"/>
                    </a:cubicBezTo>
                    <a:cubicBezTo>
                      <a:pt x="183" y="142"/>
                      <a:pt x="183" y="148"/>
                      <a:pt x="182" y="153"/>
                    </a:cubicBezTo>
                    <a:cubicBezTo>
                      <a:pt x="193" y="152"/>
                      <a:pt x="200" y="152"/>
                      <a:pt x="203" y="152"/>
                    </a:cubicBezTo>
                    <a:cubicBezTo>
                      <a:pt x="207" y="152"/>
                      <a:pt x="210" y="153"/>
                      <a:pt x="212" y="153"/>
                    </a:cubicBezTo>
                    <a:lnTo>
                      <a:pt x="195" y="171"/>
                    </a:lnTo>
                    <a:close/>
                    <a:moveTo>
                      <a:pt x="154" y="252"/>
                    </a:moveTo>
                    <a:cubicBezTo>
                      <a:pt x="169" y="235"/>
                      <a:pt x="169" y="235"/>
                      <a:pt x="169" y="235"/>
                    </a:cubicBezTo>
                    <a:cubicBezTo>
                      <a:pt x="237" y="164"/>
                      <a:pt x="237" y="164"/>
                      <a:pt x="237" y="164"/>
                    </a:cubicBezTo>
                    <a:cubicBezTo>
                      <a:pt x="254" y="148"/>
                      <a:pt x="254" y="148"/>
                      <a:pt x="254" y="148"/>
                    </a:cubicBezTo>
                    <a:cubicBezTo>
                      <a:pt x="234" y="130"/>
                      <a:pt x="234" y="130"/>
                      <a:pt x="234" y="130"/>
                    </a:cubicBezTo>
                    <a:cubicBezTo>
                      <a:pt x="222" y="144"/>
                      <a:pt x="222" y="144"/>
                      <a:pt x="222" y="144"/>
                    </a:cubicBezTo>
                    <a:cubicBezTo>
                      <a:pt x="221" y="138"/>
                      <a:pt x="221" y="132"/>
                      <a:pt x="221" y="127"/>
                    </a:cubicBezTo>
                    <a:cubicBezTo>
                      <a:pt x="212" y="127"/>
                      <a:pt x="212" y="127"/>
                      <a:pt x="212" y="127"/>
                    </a:cubicBezTo>
                    <a:cubicBezTo>
                      <a:pt x="200" y="127"/>
                      <a:pt x="200" y="127"/>
                      <a:pt x="200" y="127"/>
                    </a:cubicBezTo>
                    <a:cubicBezTo>
                      <a:pt x="198" y="127"/>
                      <a:pt x="195" y="127"/>
                      <a:pt x="191" y="127"/>
                    </a:cubicBezTo>
                    <a:cubicBezTo>
                      <a:pt x="205" y="114"/>
                      <a:pt x="205" y="114"/>
                      <a:pt x="205" y="114"/>
                    </a:cubicBezTo>
                    <a:cubicBezTo>
                      <a:pt x="185" y="96"/>
                      <a:pt x="185" y="96"/>
                      <a:pt x="185" y="96"/>
                    </a:cubicBezTo>
                    <a:cubicBezTo>
                      <a:pt x="174" y="107"/>
                      <a:pt x="174" y="107"/>
                      <a:pt x="174" y="107"/>
                    </a:cubicBezTo>
                    <a:cubicBezTo>
                      <a:pt x="152" y="130"/>
                      <a:pt x="152" y="130"/>
                      <a:pt x="152" y="130"/>
                    </a:cubicBezTo>
                    <a:cubicBezTo>
                      <a:pt x="134" y="113"/>
                      <a:pt x="134" y="113"/>
                      <a:pt x="134" y="113"/>
                    </a:cubicBezTo>
                    <a:cubicBezTo>
                      <a:pt x="157" y="90"/>
                      <a:pt x="157" y="90"/>
                      <a:pt x="157" y="90"/>
                    </a:cubicBezTo>
                    <a:cubicBezTo>
                      <a:pt x="173" y="75"/>
                      <a:pt x="173" y="75"/>
                      <a:pt x="173" y="75"/>
                    </a:cubicBezTo>
                    <a:cubicBezTo>
                      <a:pt x="153" y="56"/>
                      <a:pt x="153" y="56"/>
                      <a:pt x="153" y="56"/>
                    </a:cubicBezTo>
                    <a:cubicBezTo>
                      <a:pt x="137" y="73"/>
                      <a:pt x="137" y="73"/>
                      <a:pt x="137" y="73"/>
                    </a:cubicBezTo>
                    <a:cubicBezTo>
                      <a:pt x="72" y="140"/>
                      <a:pt x="72" y="140"/>
                      <a:pt x="72" y="140"/>
                    </a:cubicBezTo>
                    <a:cubicBezTo>
                      <a:pt x="57" y="155"/>
                      <a:pt x="57" y="155"/>
                      <a:pt x="57" y="155"/>
                    </a:cubicBezTo>
                    <a:cubicBezTo>
                      <a:pt x="77" y="174"/>
                      <a:pt x="77" y="174"/>
                      <a:pt x="77" y="174"/>
                    </a:cubicBezTo>
                    <a:cubicBezTo>
                      <a:pt x="91" y="158"/>
                      <a:pt x="91" y="158"/>
                      <a:pt x="91" y="158"/>
                    </a:cubicBezTo>
                    <a:cubicBezTo>
                      <a:pt x="114" y="135"/>
                      <a:pt x="114" y="135"/>
                      <a:pt x="114" y="135"/>
                    </a:cubicBezTo>
                    <a:cubicBezTo>
                      <a:pt x="131" y="151"/>
                      <a:pt x="131" y="151"/>
                      <a:pt x="131" y="151"/>
                    </a:cubicBezTo>
                    <a:cubicBezTo>
                      <a:pt x="113" y="170"/>
                      <a:pt x="113" y="170"/>
                      <a:pt x="113" y="170"/>
                    </a:cubicBezTo>
                    <a:cubicBezTo>
                      <a:pt x="98" y="185"/>
                      <a:pt x="98" y="185"/>
                      <a:pt x="98" y="185"/>
                    </a:cubicBezTo>
                    <a:cubicBezTo>
                      <a:pt x="118" y="204"/>
                      <a:pt x="118" y="204"/>
                      <a:pt x="118" y="204"/>
                    </a:cubicBezTo>
                    <a:cubicBezTo>
                      <a:pt x="132" y="188"/>
                      <a:pt x="132" y="188"/>
                      <a:pt x="132" y="188"/>
                    </a:cubicBezTo>
                    <a:cubicBezTo>
                      <a:pt x="150" y="169"/>
                      <a:pt x="150" y="169"/>
                      <a:pt x="150" y="169"/>
                    </a:cubicBezTo>
                    <a:cubicBezTo>
                      <a:pt x="175" y="192"/>
                      <a:pt x="175" y="192"/>
                      <a:pt x="175" y="192"/>
                    </a:cubicBezTo>
                    <a:cubicBezTo>
                      <a:pt x="150" y="217"/>
                      <a:pt x="150" y="217"/>
                      <a:pt x="150" y="217"/>
                    </a:cubicBezTo>
                    <a:cubicBezTo>
                      <a:pt x="134" y="233"/>
                      <a:pt x="134" y="233"/>
                      <a:pt x="134" y="233"/>
                    </a:cubicBezTo>
                    <a:lnTo>
                      <a:pt x="154" y="252"/>
                    </a:lnTo>
                    <a:close/>
                    <a:moveTo>
                      <a:pt x="20" y="172"/>
                    </a:moveTo>
                    <a:cubicBezTo>
                      <a:pt x="142" y="287"/>
                      <a:pt x="142" y="287"/>
                      <a:pt x="142" y="287"/>
                    </a:cubicBezTo>
                    <a:cubicBezTo>
                      <a:pt x="162" y="307"/>
                      <a:pt x="162" y="307"/>
                      <a:pt x="162" y="307"/>
                    </a:cubicBezTo>
                    <a:cubicBezTo>
                      <a:pt x="183" y="285"/>
                      <a:pt x="183" y="285"/>
                      <a:pt x="183" y="285"/>
                    </a:cubicBezTo>
                    <a:cubicBezTo>
                      <a:pt x="180" y="283"/>
                      <a:pt x="180" y="283"/>
                      <a:pt x="180" y="283"/>
                    </a:cubicBezTo>
                    <a:cubicBezTo>
                      <a:pt x="286" y="173"/>
                      <a:pt x="286" y="173"/>
                      <a:pt x="286" y="173"/>
                    </a:cubicBezTo>
                    <a:cubicBezTo>
                      <a:pt x="290" y="177"/>
                      <a:pt x="290" y="177"/>
                      <a:pt x="290" y="177"/>
                    </a:cubicBezTo>
                    <a:cubicBezTo>
                      <a:pt x="312" y="154"/>
                      <a:pt x="312" y="154"/>
                      <a:pt x="312" y="154"/>
                    </a:cubicBezTo>
                    <a:cubicBezTo>
                      <a:pt x="290" y="135"/>
                      <a:pt x="290" y="135"/>
                      <a:pt x="290" y="135"/>
                    </a:cubicBezTo>
                    <a:cubicBezTo>
                      <a:pt x="168" y="19"/>
                      <a:pt x="168" y="19"/>
                      <a:pt x="168" y="19"/>
                    </a:cubicBezTo>
                    <a:cubicBezTo>
                      <a:pt x="149" y="0"/>
                      <a:pt x="149" y="0"/>
                      <a:pt x="149" y="0"/>
                    </a:cubicBezTo>
                    <a:cubicBezTo>
                      <a:pt x="132" y="19"/>
                      <a:pt x="132" y="19"/>
                      <a:pt x="132" y="19"/>
                    </a:cubicBezTo>
                    <a:cubicBezTo>
                      <a:pt x="18" y="136"/>
                      <a:pt x="18" y="136"/>
                      <a:pt x="18" y="136"/>
                    </a:cubicBezTo>
                    <a:cubicBezTo>
                      <a:pt x="0" y="154"/>
                      <a:pt x="0" y="154"/>
                      <a:pt x="0" y="154"/>
                    </a:cubicBezTo>
                    <a:lnTo>
                      <a:pt x="20" y="172"/>
                    </a:lnTo>
                    <a:close/>
                    <a:moveTo>
                      <a:pt x="42" y="151"/>
                    </a:moveTo>
                    <a:cubicBezTo>
                      <a:pt x="148" y="42"/>
                      <a:pt x="148" y="42"/>
                      <a:pt x="148" y="42"/>
                    </a:cubicBezTo>
                    <a:cubicBezTo>
                      <a:pt x="267" y="155"/>
                      <a:pt x="267" y="155"/>
                      <a:pt x="267" y="155"/>
                    </a:cubicBezTo>
                    <a:cubicBezTo>
                      <a:pt x="161" y="264"/>
                      <a:pt x="161" y="264"/>
                      <a:pt x="161" y="264"/>
                    </a:cubicBezTo>
                    <a:lnTo>
                      <a:pt x="42"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6" name="Freeform 6"/>
              <p:cNvSpPr>
                <a:spLocks noEditPoints="1"/>
              </p:cNvSpPr>
              <p:nvPr/>
            </p:nvSpPr>
            <p:spPr bwMode="auto">
              <a:xfrm>
                <a:off x="3361114" y="571678"/>
                <a:ext cx="90724" cy="85762"/>
              </a:xfrm>
              <a:custGeom>
                <a:avLst/>
                <a:gdLst>
                  <a:gd name="T0" fmla="*/ 156 w 298"/>
                  <a:gd name="T1" fmla="*/ 168 h 281"/>
                  <a:gd name="T2" fmla="*/ 128 w 298"/>
                  <a:gd name="T3" fmla="*/ 200 h 281"/>
                  <a:gd name="T4" fmla="*/ 85 w 298"/>
                  <a:gd name="T5" fmla="*/ 232 h 281"/>
                  <a:gd name="T6" fmla="*/ 88 w 298"/>
                  <a:gd name="T7" fmla="*/ 206 h 281"/>
                  <a:gd name="T8" fmla="*/ 128 w 298"/>
                  <a:gd name="T9" fmla="*/ 154 h 281"/>
                  <a:gd name="T10" fmla="*/ 103 w 298"/>
                  <a:gd name="T11" fmla="*/ 175 h 281"/>
                  <a:gd name="T12" fmla="*/ 71 w 298"/>
                  <a:gd name="T13" fmla="*/ 191 h 281"/>
                  <a:gd name="T14" fmla="*/ 80 w 298"/>
                  <a:gd name="T15" fmla="*/ 161 h 281"/>
                  <a:gd name="T16" fmla="*/ 85 w 298"/>
                  <a:gd name="T17" fmla="*/ 137 h 281"/>
                  <a:gd name="T18" fmla="*/ 54 w 298"/>
                  <a:gd name="T19" fmla="*/ 124 h 281"/>
                  <a:gd name="T20" fmla="*/ 167 w 298"/>
                  <a:gd name="T21" fmla="*/ 66 h 281"/>
                  <a:gd name="T22" fmla="*/ 200 w 298"/>
                  <a:gd name="T23" fmla="*/ 79 h 281"/>
                  <a:gd name="T24" fmla="*/ 146 w 298"/>
                  <a:gd name="T25" fmla="*/ 106 h 281"/>
                  <a:gd name="T26" fmla="*/ 142 w 298"/>
                  <a:gd name="T27" fmla="*/ 133 h 281"/>
                  <a:gd name="T28" fmla="*/ 167 w 298"/>
                  <a:gd name="T29" fmla="*/ 141 h 281"/>
                  <a:gd name="T30" fmla="*/ 192 w 298"/>
                  <a:gd name="T31" fmla="*/ 87 h 281"/>
                  <a:gd name="T32" fmla="*/ 225 w 298"/>
                  <a:gd name="T33" fmla="*/ 95 h 281"/>
                  <a:gd name="T34" fmla="*/ 225 w 298"/>
                  <a:gd name="T35" fmla="*/ 142 h 281"/>
                  <a:gd name="T36" fmla="*/ 298 w 298"/>
                  <a:gd name="T37" fmla="*/ 160 h 281"/>
                  <a:gd name="T38" fmla="*/ 291 w 298"/>
                  <a:gd name="T39" fmla="*/ 194 h 281"/>
                  <a:gd name="T40" fmla="*/ 219 w 298"/>
                  <a:gd name="T41" fmla="*/ 173 h 281"/>
                  <a:gd name="T42" fmla="*/ 186 w 298"/>
                  <a:gd name="T43" fmla="*/ 159 h 281"/>
                  <a:gd name="T44" fmla="*/ 203 w 298"/>
                  <a:gd name="T45" fmla="*/ 186 h 281"/>
                  <a:gd name="T46" fmla="*/ 212 w 298"/>
                  <a:gd name="T47" fmla="*/ 228 h 281"/>
                  <a:gd name="T48" fmla="*/ 168 w 298"/>
                  <a:gd name="T49" fmla="*/ 237 h 281"/>
                  <a:gd name="T50" fmla="*/ 180 w 298"/>
                  <a:gd name="T51" fmla="*/ 218 h 281"/>
                  <a:gd name="T52" fmla="*/ 175 w 298"/>
                  <a:gd name="T53" fmla="*/ 195 h 281"/>
                  <a:gd name="T54" fmla="*/ 153 w 298"/>
                  <a:gd name="T55" fmla="*/ 226 h 281"/>
                  <a:gd name="T56" fmla="*/ 106 w 298"/>
                  <a:gd name="T57" fmla="*/ 281 h 281"/>
                  <a:gd name="T58" fmla="*/ 78 w 298"/>
                  <a:gd name="T59" fmla="*/ 265 h 281"/>
                  <a:gd name="T60" fmla="*/ 27 w 298"/>
                  <a:gd name="T61" fmla="*/ 155 h 281"/>
                  <a:gd name="T62" fmla="*/ 9 w 298"/>
                  <a:gd name="T63" fmla="*/ 118 h 281"/>
                  <a:gd name="T64" fmla="*/ 26 w 298"/>
                  <a:gd name="T65" fmla="*/ 91 h 281"/>
                  <a:gd name="T66" fmla="*/ 68 w 298"/>
                  <a:gd name="T67" fmla="*/ 55 h 281"/>
                  <a:gd name="T68" fmla="*/ 85 w 298"/>
                  <a:gd name="T69" fmla="*/ 30 h 281"/>
                  <a:gd name="T70" fmla="*/ 114 w 298"/>
                  <a:gd name="T71" fmla="*/ 45 h 281"/>
                  <a:gd name="T72" fmla="*/ 201 w 298"/>
                  <a:gd name="T73" fmla="*/ 0 h 281"/>
                  <a:gd name="T74" fmla="*/ 222 w 298"/>
                  <a:gd name="T75" fmla="*/ 40 h 281"/>
                  <a:gd name="T76" fmla="*/ 200 w 298"/>
                  <a:gd name="T77" fmla="*/ 67 h 281"/>
                  <a:gd name="T78" fmla="*/ 186 w 298"/>
                  <a:gd name="T79" fmla="*/ 38 h 281"/>
                  <a:gd name="T80" fmla="*/ 49 w 298"/>
                  <a:gd name="T81" fmla="*/ 128 h 281"/>
                  <a:gd name="T82" fmla="*/ 27 w 298"/>
                  <a:gd name="T83" fmla="*/ 155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8" h="281">
                    <a:moveTo>
                      <a:pt x="130" y="212"/>
                    </a:moveTo>
                    <a:cubicBezTo>
                      <a:pt x="142" y="194"/>
                      <a:pt x="151" y="180"/>
                      <a:pt x="156" y="168"/>
                    </a:cubicBezTo>
                    <a:cubicBezTo>
                      <a:pt x="155" y="167"/>
                      <a:pt x="153" y="166"/>
                      <a:pt x="152" y="165"/>
                    </a:cubicBezTo>
                    <a:cubicBezTo>
                      <a:pt x="143" y="178"/>
                      <a:pt x="135" y="190"/>
                      <a:pt x="128" y="200"/>
                    </a:cubicBezTo>
                    <a:cubicBezTo>
                      <a:pt x="121" y="210"/>
                      <a:pt x="110" y="223"/>
                      <a:pt x="94" y="239"/>
                    </a:cubicBezTo>
                    <a:cubicBezTo>
                      <a:pt x="90" y="236"/>
                      <a:pt x="87" y="234"/>
                      <a:pt x="85" y="232"/>
                    </a:cubicBezTo>
                    <a:cubicBezTo>
                      <a:pt x="82" y="230"/>
                      <a:pt x="76" y="227"/>
                      <a:pt x="68" y="223"/>
                    </a:cubicBezTo>
                    <a:cubicBezTo>
                      <a:pt x="76" y="216"/>
                      <a:pt x="83" y="211"/>
                      <a:pt x="88" y="206"/>
                    </a:cubicBezTo>
                    <a:cubicBezTo>
                      <a:pt x="94" y="200"/>
                      <a:pt x="101" y="193"/>
                      <a:pt x="108" y="184"/>
                    </a:cubicBezTo>
                    <a:cubicBezTo>
                      <a:pt x="115" y="175"/>
                      <a:pt x="122" y="165"/>
                      <a:pt x="128" y="154"/>
                    </a:cubicBezTo>
                    <a:cubicBezTo>
                      <a:pt x="124" y="154"/>
                      <a:pt x="124" y="154"/>
                      <a:pt x="124" y="154"/>
                    </a:cubicBezTo>
                    <a:cubicBezTo>
                      <a:pt x="115" y="164"/>
                      <a:pt x="108" y="171"/>
                      <a:pt x="103" y="175"/>
                    </a:cubicBezTo>
                    <a:cubicBezTo>
                      <a:pt x="99" y="180"/>
                      <a:pt x="90" y="187"/>
                      <a:pt x="79" y="198"/>
                    </a:cubicBezTo>
                    <a:cubicBezTo>
                      <a:pt x="76" y="195"/>
                      <a:pt x="73" y="193"/>
                      <a:pt x="71" y="191"/>
                    </a:cubicBezTo>
                    <a:cubicBezTo>
                      <a:pt x="68" y="189"/>
                      <a:pt x="62" y="186"/>
                      <a:pt x="53" y="181"/>
                    </a:cubicBezTo>
                    <a:cubicBezTo>
                      <a:pt x="60" y="176"/>
                      <a:pt x="69" y="170"/>
                      <a:pt x="80" y="161"/>
                    </a:cubicBezTo>
                    <a:cubicBezTo>
                      <a:pt x="92" y="153"/>
                      <a:pt x="104" y="139"/>
                      <a:pt x="118" y="120"/>
                    </a:cubicBezTo>
                    <a:cubicBezTo>
                      <a:pt x="85" y="137"/>
                      <a:pt x="85" y="137"/>
                      <a:pt x="85" y="137"/>
                    </a:cubicBezTo>
                    <a:cubicBezTo>
                      <a:pt x="66" y="148"/>
                      <a:pt x="66" y="148"/>
                      <a:pt x="66" y="148"/>
                    </a:cubicBezTo>
                    <a:cubicBezTo>
                      <a:pt x="54" y="124"/>
                      <a:pt x="54" y="124"/>
                      <a:pt x="54" y="124"/>
                    </a:cubicBezTo>
                    <a:cubicBezTo>
                      <a:pt x="74" y="115"/>
                      <a:pt x="74" y="115"/>
                      <a:pt x="74" y="115"/>
                    </a:cubicBezTo>
                    <a:cubicBezTo>
                      <a:pt x="167" y="66"/>
                      <a:pt x="167" y="66"/>
                      <a:pt x="167" y="66"/>
                    </a:cubicBezTo>
                    <a:cubicBezTo>
                      <a:pt x="188" y="55"/>
                      <a:pt x="188" y="55"/>
                      <a:pt x="188" y="55"/>
                    </a:cubicBezTo>
                    <a:cubicBezTo>
                      <a:pt x="200" y="79"/>
                      <a:pt x="200" y="79"/>
                      <a:pt x="200" y="79"/>
                    </a:cubicBezTo>
                    <a:cubicBezTo>
                      <a:pt x="179" y="89"/>
                      <a:pt x="179" y="89"/>
                      <a:pt x="179" y="89"/>
                    </a:cubicBezTo>
                    <a:cubicBezTo>
                      <a:pt x="146" y="106"/>
                      <a:pt x="146" y="106"/>
                      <a:pt x="146" y="106"/>
                    </a:cubicBezTo>
                    <a:cubicBezTo>
                      <a:pt x="150" y="107"/>
                      <a:pt x="154" y="108"/>
                      <a:pt x="158" y="108"/>
                    </a:cubicBezTo>
                    <a:cubicBezTo>
                      <a:pt x="153" y="117"/>
                      <a:pt x="147" y="125"/>
                      <a:pt x="142" y="133"/>
                    </a:cubicBezTo>
                    <a:cubicBezTo>
                      <a:pt x="151" y="134"/>
                      <a:pt x="157" y="136"/>
                      <a:pt x="160" y="137"/>
                    </a:cubicBezTo>
                    <a:cubicBezTo>
                      <a:pt x="167" y="141"/>
                      <a:pt x="167" y="141"/>
                      <a:pt x="167" y="141"/>
                    </a:cubicBezTo>
                    <a:cubicBezTo>
                      <a:pt x="179" y="120"/>
                      <a:pt x="185" y="108"/>
                      <a:pt x="186" y="103"/>
                    </a:cubicBezTo>
                    <a:cubicBezTo>
                      <a:pt x="192" y="87"/>
                      <a:pt x="192" y="87"/>
                      <a:pt x="192" y="87"/>
                    </a:cubicBezTo>
                    <a:cubicBezTo>
                      <a:pt x="196" y="89"/>
                      <a:pt x="199" y="90"/>
                      <a:pt x="202" y="91"/>
                    </a:cubicBezTo>
                    <a:cubicBezTo>
                      <a:pt x="205" y="92"/>
                      <a:pt x="212" y="93"/>
                      <a:pt x="225" y="95"/>
                    </a:cubicBezTo>
                    <a:cubicBezTo>
                      <a:pt x="218" y="107"/>
                      <a:pt x="212" y="117"/>
                      <a:pt x="207" y="126"/>
                    </a:cubicBezTo>
                    <a:cubicBezTo>
                      <a:pt x="211" y="130"/>
                      <a:pt x="217" y="136"/>
                      <a:pt x="225" y="142"/>
                    </a:cubicBezTo>
                    <a:cubicBezTo>
                      <a:pt x="233" y="149"/>
                      <a:pt x="243" y="154"/>
                      <a:pt x="257" y="157"/>
                    </a:cubicBezTo>
                    <a:cubicBezTo>
                      <a:pt x="271" y="160"/>
                      <a:pt x="284" y="161"/>
                      <a:pt x="298" y="160"/>
                    </a:cubicBezTo>
                    <a:cubicBezTo>
                      <a:pt x="296" y="166"/>
                      <a:pt x="295" y="171"/>
                      <a:pt x="294" y="175"/>
                    </a:cubicBezTo>
                    <a:cubicBezTo>
                      <a:pt x="293" y="178"/>
                      <a:pt x="292" y="185"/>
                      <a:pt x="291" y="194"/>
                    </a:cubicBezTo>
                    <a:cubicBezTo>
                      <a:pt x="272" y="193"/>
                      <a:pt x="257" y="190"/>
                      <a:pt x="247" y="186"/>
                    </a:cubicBezTo>
                    <a:cubicBezTo>
                      <a:pt x="236" y="183"/>
                      <a:pt x="227" y="178"/>
                      <a:pt x="219" y="173"/>
                    </a:cubicBezTo>
                    <a:cubicBezTo>
                      <a:pt x="211" y="167"/>
                      <a:pt x="202" y="160"/>
                      <a:pt x="192" y="150"/>
                    </a:cubicBezTo>
                    <a:cubicBezTo>
                      <a:pt x="186" y="159"/>
                      <a:pt x="186" y="159"/>
                      <a:pt x="186" y="159"/>
                    </a:cubicBezTo>
                    <a:cubicBezTo>
                      <a:pt x="189" y="162"/>
                      <a:pt x="191" y="166"/>
                      <a:pt x="193" y="168"/>
                    </a:cubicBezTo>
                    <a:cubicBezTo>
                      <a:pt x="195" y="171"/>
                      <a:pt x="198" y="177"/>
                      <a:pt x="203" y="186"/>
                    </a:cubicBezTo>
                    <a:cubicBezTo>
                      <a:pt x="208" y="195"/>
                      <a:pt x="211" y="202"/>
                      <a:pt x="213" y="208"/>
                    </a:cubicBezTo>
                    <a:cubicBezTo>
                      <a:pt x="215" y="215"/>
                      <a:pt x="214" y="222"/>
                      <a:pt x="212" y="228"/>
                    </a:cubicBezTo>
                    <a:cubicBezTo>
                      <a:pt x="210" y="235"/>
                      <a:pt x="200" y="243"/>
                      <a:pt x="182" y="253"/>
                    </a:cubicBezTo>
                    <a:cubicBezTo>
                      <a:pt x="175" y="244"/>
                      <a:pt x="170" y="239"/>
                      <a:pt x="168" y="237"/>
                    </a:cubicBezTo>
                    <a:cubicBezTo>
                      <a:pt x="158" y="230"/>
                      <a:pt x="158" y="230"/>
                      <a:pt x="158" y="230"/>
                    </a:cubicBezTo>
                    <a:cubicBezTo>
                      <a:pt x="171" y="225"/>
                      <a:pt x="178" y="222"/>
                      <a:pt x="180" y="218"/>
                    </a:cubicBezTo>
                    <a:cubicBezTo>
                      <a:pt x="182" y="215"/>
                      <a:pt x="182" y="211"/>
                      <a:pt x="180" y="206"/>
                    </a:cubicBezTo>
                    <a:cubicBezTo>
                      <a:pt x="178" y="202"/>
                      <a:pt x="177" y="198"/>
                      <a:pt x="175" y="195"/>
                    </a:cubicBezTo>
                    <a:cubicBezTo>
                      <a:pt x="174" y="192"/>
                      <a:pt x="174" y="192"/>
                      <a:pt x="174" y="192"/>
                    </a:cubicBezTo>
                    <a:cubicBezTo>
                      <a:pt x="169" y="202"/>
                      <a:pt x="162" y="213"/>
                      <a:pt x="153" y="226"/>
                    </a:cubicBezTo>
                    <a:cubicBezTo>
                      <a:pt x="144" y="238"/>
                      <a:pt x="137" y="248"/>
                      <a:pt x="130" y="255"/>
                    </a:cubicBezTo>
                    <a:cubicBezTo>
                      <a:pt x="106" y="281"/>
                      <a:pt x="106" y="281"/>
                      <a:pt x="106" y="281"/>
                    </a:cubicBezTo>
                    <a:cubicBezTo>
                      <a:pt x="99" y="276"/>
                      <a:pt x="94" y="273"/>
                      <a:pt x="90" y="271"/>
                    </a:cubicBezTo>
                    <a:cubicBezTo>
                      <a:pt x="78" y="265"/>
                      <a:pt x="78" y="265"/>
                      <a:pt x="78" y="265"/>
                    </a:cubicBezTo>
                    <a:cubicBezTo>
                      <a:pt x="101" y="247"/>
                      <a:pt x="118" y="229"/>
                      <a:pt x="130" y="212"/>
                    </a:cubicBezTo>
                    <a:close/>
                    <a:moveTo>
                      <a:pt x="27" y="155"/>
                    </a:moveTo>
                    <a:cubicBezTo>
                      <a:pt x="22" y="143"/>
                      <a:pt x="22" y="143"/>
                      <a:pt x="22" y="143"/>
                    </a:cubicBezTo>
                    <a:cubicBezTo>
                      <a:pt x="9" y="118"/>
                      <a:pt x="9" y="118"/>
                      <a:pt x="9" y="118"/>
                    </a:cubicBezTo>
                    <a:cubicBezTo>
                      <a:pt x="0" y="103"/>
                      <a:pt x="0" y="103"/>
                      <a:pt x="0" y="103"/>
                    </a:cubicBezTo>
                    <a:cubicBezTo>
                      <a:pt x="26" y="91"/>
                      <a:pt x="26" y="91"/>
                      <a:pt x="26" y="91"/>
                    </a:cubicBezTo>
                    <a:cubicBezTo>
                      <a:pt x="86" y="60"/>
                      <a:pt x="86" y="60"/>
                      <a:pt x="86" y="60"/>
                    </a:cubicBezTo>
                    <a:cubicBezTo>
                      <a:pt x="81" y="58"/>
                      <a:pt x="75" y="57"/>
                      <a:pt x="68" y="55"/>
                    </a:cubicBezTo>
                    <a:cubicBezTo>
                      <a:pt x="70" y="52"/>
                      <a:pt x="73" y="49"/>
                      <a:pt x="75" y="47"/>
                    </a:cubicBezTo>
                    <a:cubicBezTo>
                      <a:pt x="76" y="44"/>
                      <a:pt x="80" y="39"/>
                      <a:pt x="85" y="30"/>
                    </a:cubicBezTo>
                    <a:cubicBezTo>
                      <a:pt x="100" y="33"/>
                      <a:pt x="110" y="36"/>
                      <a:pt x="117" y="38"/>
                    </a:cubicBezTo>
                    <a:cubicBezTo>
                      <a:pt x="116" y="41"/>
                      <a:pt x="114" y="43"/>
                      <a:pt x="114" y="45"/>
                    </a:cubicBezTo>
                    <a:cubicBezTo>
                      <a:pt x="178" y="12"/>
                      <a:pt x="178" y="12"/>
                      <a:pt x="178" y="12"/>
                    </a:cubicBezTo>
                    <a:cubicBezTo>
                      <a:pt x="201" y="0"/>
                      <a:pt x="201" y="0"/>
                      <a:pt x="201" y="0"/>
                    </a:cubicBezTo>
                    <a:cubicBezTo>
                      <a:pt x="209" y="16"/>
                      <a:pt x="209" y="16"/>
                      <a:pt x="209" y="16"/>
                    </a:cubicBezTo>
                    <a:cubicBezTo>
                      <a:pt x="222" y="40"/>
                      <a:pt x="222" y="40"/>
                      <a:pt x="222" y="40"/>
                    </a:cubicBezTo>
                    <a:cubicBezTo>
                      <a:pt x="229" y="52"/>
                      <a:pt x="229" y="52"/>
                      <a:pt x="229" y="52"/>
                    </a:cubicBezTo>
                    <a:cubicBezTo>
                      <a:pt x="200" y="67"/>
                      <a:pt x="200" y="67"/>
                      <a:pt x="200" y="67"/>
                    </a:cubicBezTo>
                    <a:cubicBezTo>
                      <a:pt x="194" y="54"/>
                      <a:pt x="194" y="54"/>
                      <a:pt x="194" y="54"/>
                    </a:cubicBezTo>
                    <a:cubicBezTo>
                      <a:pt x="186" y="38"/>
                      <a:pt x="186" y="38"/>
                      <a:pt x="186" y="38"/>
                    </a:cubicBezTo>
                    <a:cubicBezTo>
                      <a:pt x="41" y="113"/>
                      <a:pt x="41" y="113"/>
                      <a:pt x="41" y="113"/>
                    </a:cubicBezTo>
                    <a:cubicBezTo>
                      <a:pt x="49" y="128"/>
                      <a:pt x="49" y="128"/>
                      <a:pt x="49" y="128"/>
                    </a:cubicBezTo>
                    <a:cubicBezTo>
                      <a:pt x="56" y="140"/>
                      <a:pt x="56" y="140"/>
                      <a:pt x="56" y="140"/>
                    </a:cubicBezTo>
                    <a:lnTo>
                      <a:pt x="27" y="1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7" name="Freeform 7"/>
              <p:cNvSpPr>
                <a:spLocks noEditPoints="1"/>
              </p:cNvSpPr>
              <p:nvPr/>
            </p:nvSpPr>
            <p:spPr bwMode="auto">
              <a:xfrm>
                <a:off x="3475936" y="542618"/>
                <a:ext cx="75839" cy="71587"/>
              </a:xfrm>
              <a:custGeom>
                <a:avLst/>
                <a:gdLst>
                  <a:gd name="T0" fmla="*/ 36 w 250"/>
                  <a:gd name="T1" fmla="*/ 73 h 236"/>
                  <a:gd name="T2" fmla="*/ 83 w 250"/>
                  <a:gd name="T3" fmla="*/ 66 h 236"/>
                  <a:gd name="T4" fmla="*/ 88 w 250"/>
                  <a:gd name="T5" fmla="*/ 95 h 236"/>
                  <a:gd name="T6" fmla="*/ 41 w 250"/>
                  <a:gd name="T7" fmla="*/ 102 h 236"/>
                  <a:gd name="T8" fmla="*/ 36 w 250"/>
                  <a:gd name="T9" fmla="*/ 73 h 236"/>
                  <a:gd name="T10" fmla="*/ 4 w 250"/>
                  <a:gd name="T11" fmla="*/ 71 h 236"/>
                  <a:gd name="T12" fmla="*/ 20 w 250"/>
                  <a:gd name="T13" fmla="*/ 167 h 236"/>
                  <a:gd name="T14" fmla="*/ 23 w 250"/>
                  <a:gd name="T15" fmla="*/ 193 h 236"/>
                  <a:gd name="T16" fmla="*/ 54 w 250"/>
                  <a:gd name="T17" fmla="*/ 188 h 236"/>
                  <a:gd name="T18" fmla="*/ 53 w 250"/>
                  <a:gd name="T19" fmla="*/ 184 h 236"/>
                  <a:gd name="T20" fmla="*/ 101 w 250"/>
                  <a:gd name="T21" fmla="*/ 177 h 236"/>
                  <a:gd name="T22" fmla="*/ 107 w 250"/>
                  <a:gd name="T23" fmla="*/ 213 h 236"/>
                  <a:gd name="T24" fmla="*/ 111 w 250"/>
                  <a:gd name="T25" fmla="*/ 226 h 236"/>
                  <a:gd name="T26" fmla="*/ 121 w 250"/>
                  <a:gd name="T27" fmla="*/ 234 h 236"/>
                  <a:gd name="T28" fmla="*/ 143 w 250"/>
                  <a:gd name="T29" fmla="*/ 235 h 236"/>
                  <a:gd name="T30" fmla="*/ 181 w 250"/>
                  <a:gd name="T31" fmla="*/ 229 h 236"/>
                  <a:gd name="T32" fmla="*/ 216 w 250"/>
                  <a:gd name="T33" fmla="*/ 224 h 236"/>
                  <a:gd name="T34" fmla="*/ 233 w 250"/>
                  <a:gd name="T35" fmla="*/ 219 h 236"/>
                  <a:gd name="T36" fmla="*/ 242 w 250"/>
                  <a:gd name="T37" fmla="*/ 209 h 236"/>
                  <a:gd name="T38" fmla="*/ 250 w 250"/>
                  <a:gd name="T39" fmla="*/ 176 h 236"/>
                  <a:gd name="T40" fmla="*/ 218 w 250"/>
                  <a:gd name="T41" fmla="*/ 167 h 236"/>
                  <a:gd name="T42" fmla="*/ 218 w 250"/>
                  <a:gd name="T43" fmla="*/ 177 h 236"/>
                  <a:gd name="T44" fmla="*/ 214 w 250"/>
                  <a:gd name="T45" fmla="*/ 191 h 236"/>
                  <a:gd name="T46" fmla="*/ 202 w 250"/>
                  <a:gd name="T47" fmla="*/ 197 h 236"/>
                  <a:gd name="T48" fmla="*/ 177 w 250"/>
                  <a:gd name="T49" fmla="*/ 201 h 236"/>
                  <a:gd name="T50" fmla="*/ 150 w 250"/>
                  <a:gd name="T51" fmla="*/ 205 h 236"/>
                  <a:gd name="T52" fmla="*/ 138 w 250"/>
                  <a:gd name="T53" fmla="*/ 204 h 236"/>
                  <a:gd name="T54" fmla="*/ 135 w 250"/>
                  <a:gd name="T55" fmla="*/ 198 h 236"/>
                  <a:gd name="T56" fmla="*/ 131 w 250"/>
                  <a:gd name="T57" fmla="*/ 172 h 236"/>
                  <a:gd name="T58" fmla="*/ 185 w 250"/>
                  <a:gd name="T59" fmla="*/ 163 h 236"/>
                  <a:gd name="T60" fmla="*/ 186 w 250"/>
                  <a:gd name="T61" fmla="*/ 168 h 236"/>
                  <a:gd name="T62" fmla="*/ 217 w 250"/>
                  <a:gd name="T63" fmla="*/ 163 h 236"/>
                  <a:gd name="T64" fmla="*/ 213 w 250"/>
                  <a:gd name="T65" fmla="*/ 139 h 236"/>
                  <a:gd name="T66" fmla="*/ 198 w 250"/>
                  <a:gd name="T67" fmla="*/ 41 h 236"/>
                  <a:gd name="T68" fmla="*/ 195 w 250"/>
                  <a:gd name="T69" fmla="*/ 19 h 236"/>
                  <a:gd name="T70" fmla="*/ 175 w 250"/>
                  <a:gd name="T71" fmla="*/ 23 h 236"/>
                  <a:gd name="T72" fmla="*/ 109 w 250"/>
                  <a:gd name="T73" fmla="*/ 33 h 236"/>
                  <a:gd name="T74" fmla="*/ 107 w 250"/>
                  <a:gd name="T75" fmla="*/ 19 h 236"/>
                  <a:gd name="T76" fmla="*/ 105 w 250"/>
                  <a:gd name="T77" fmla="*/ 0 h 236"/>
                  <a:gd name="T78" fmla="*/ 73 w 250"/>
                  <a:gd name="T79" fmla="*/ 5 h 236"/>
                  <a:gd name="T80" fmla="*/ 77 w 250"/>
                  <a:gd name="T81" fmla="*/ 24 h 236"/>
                  <a:gd name="T82" fmla="*/ 79 w 250"/>
                  <a:gd name="T83" fmla="*/ 38 h 236"/>
                  <a:gd name="T84" fmla="*/ 24 w 250"/>
                  <a:gd name="T85" fmla="*/ 47 h 236"/>
                  <a:gd name="T86" fmla="*/ 0 w 250"/>
                  <a:gd name="T87" fmla="*/ 50 h 236"/>
                  <a:gd name="T88" fmla="*/ 4 w 250"/>
                  <a:gd name="T89" fmla="*/ 71 h 236"/>
                  <a:gd name="T90" fmla="*/ 45 w 250"/>
                  <a:gd name="T91" fmla="*/ 129 h 236"/>
                  <a:gd name="T92" fmla="*/ 92 w 250"/>
                  <a:gd name="T93" fmla="*/ 121 h 236"/>
                  <a:gd name="T94" fmla="*/ 97 w 250"/>
                  <a:gd name="T95" fmla="*/ 149 h 236"/>
                  <a:gd name="T96" fmla="*/ 49 w 250"/>
                  <a:gd name="T97" fmla="*/ 157 h 236"/>
                  <a:gd name="T98" fmla="*/ 45 w 250"/>
                  <a:gd name="T99" fmla="*/ 129 h 236"/>
                  <a:gd name="T100" fmla="*/ 114 w 250"/>
                  <a:gd name="T101" fmla="*/ 61 h 236"/>
                  <a:gd name="T102" fmla="*/ 168 w 250"/>
                  <a:gd name="T103" fmla="*/ 53 h 236"/>
                  <a:gd name="T104" fmla="*/ 172 w 250"/>
                  <a:gd name="T105" fmla="*/ 82 h 236"/>
                  <a:gd name="T106" fmla="*/ 118 w 250"/>
                  <a:gd name="T107" fmla="*/ 90 h 236"/>
                  <a:gd name="T108" fmla="*/ 114 w 250"/>
                  <a:gd name="T109" fmla="*/ 61 h 236"/>
                  <a:gd name="T110" fmla="*/ 122 w 250"/>
                  <a:gd name="T111" fmla="*/ 116 h 236"/>
                  <a:gd name="T112" fmla="*/ 177 w 250"/>
                  <a:gd name="T113" fmla="*/ 108 h 236"/>
                  <a:gd name="T114" fmla="*/ 181 w 250"/>
                  <a:gd name="T115" fmla="*/ 136 h 236"/>
                  <a:gd name="T116" fmla="*/ 127 w 250"/>
                  <a:gd name="T117" fmla="*/ 145 h 236"/>
                  <a:gd name="T118" fmla="*/ 122 w 250"/>
                  <a:gd name="T119" fmla="*/ 11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0" h="236">
                    <a:moveTo>
                      <a:pt x="36" y="73"/>
                    </a:moveTo>
                    <a:cubicBezTo>
                      <a:pt x="83" y="66"/>
                      <a:pt x="83" y="66"/>
                      <a:pt x="83" y="66"/>
                    </a:cubicBezTo>
                    <a:cubicBezTo>
                      <a:pt x="88" y="95"/>
                      <a:pt x="88" y="95"/>
                      <a:pt x="88" y="95"/>
                    </a:cubicBezTo>
                    <a:cubicBezTo>
                      <a:pt x="41" y="102"/>
                      <a:pt x="41" y="102"/>
                      <a:pt x="41" y="102"/>
                    </a:cubicBezTo>
                    <a:lnTo>
                      <a:pt x="36" y="73"/>
                    </a:lnTo>
                    <a:close/>
                    <a:moveTo>
                      <a:pt x="4" y="71"/>
                    </a:moveTo>
                    <a:cubicBezTo>
                      <a:pt x="20" y="167"/>
                      <a:pt x="20" y="167"/>
                      <a:pt x="20" y="167"/>
                    </a:cubicBezTo>
                    <a:cubicBezTo>
                      <a:pt x="23" y="193"/>
                      <a:pt x="23" y="193"/>
                      <a:pt x="23" y="193"/>
                    </a:cubicBezTo>
                    <a:cubicBezTo>
                      <a:pt x="54" y="188"/>
                      <a:pt x="54" y="188"/>
                      <a:pt x="54" y="188"/>
                    </a:cubicBezTo>
                    <a:cubicBezTo>
                      <a:pt x="53" y="184"/>
                      <a:pt x="53" y="184"/>
                      <a:pt x="53" y="184"/>
                    </a:cubicBezTo>
                    <a:cubicBezTo>
                      <a:pt x="101" y="177"/>
                      <a:pt x="101" y="177"/>
                      <a:pt x="101" y="177"/>
                    </a:cubicBezTo>
                    <a:cubicBezTo>
                      <a:pt x="107" y="213"/>
                      <a:pt x="107" y="213"/>
                      <a:pt x="107" y="213"/>
                    </a:cubicBezTo>
                    <a:cubicBezTo>
                      <a:pt x="108" y="218"/>
                      <a:pt x="109" y="223"/>
                      <a:pt x="111" y="226"/>
                    </a:cubicBezTo>
                    <a:cubicBezTo>
                      <a:pt x="113" y="229"/>
                      <a:pt x="116" y="232"/>
                      <a:pt x="121" y="234"/>
                    </a:cubicBezTo>
                    <a:cubicBezTo>
                      <a:pt x="126" y="236"/>
                      <a:pt x="134" y="236"/>
                      <a:pt x="143" y="235"/>
                    </a:cubicBezTo>
                    <a:cubicBezTo>
                      <a:pt x="153" y="233"/>
                      <a:pt x="165" y="231"/>
                      <a:pt x="181" y="229"/>
                    </a:cubicBezTo>
                    <a:cubicBezTo>
                      <a:pt x="197" y="227"/>
                      <a:pt x="209" y="226"/>
                      <a:pt x="216" y="224"/>
                    </a:cubicBezTo>
                    <a:cubicBezTo>
                      <a:pt x="224" y="222"/>
                      <a:pt x="230" y="221"/>
                      <a:pt x="233" y="219"/>
                    </a:cubicBezTo>
                    <a:cubicBezTo>
                      <a:pt x="237" y="216"/>
                      <a:pt x="240" y="213"/>
                      <a:pt x="242" y="209"/>
                    </a:cubicBezTo>
                    <a:cubicBezTo>
                      <a:pt x="245" y="205"/>
                      <a:pt x="248" y="194"/>
                      <a:pt x="250" y="176"/>
                    </a:cubicBezTo>
                    <a:cubicBezTo>
                      <a:pt x="241" y="175"/>
                      <a:pt x="230" y="172"/>
                      <a:pt x="218" y="167"/>
                    </a:cubicBezTo>
                    <a:cubicBezTo>
                      <a:pt x="218" y="177"/>
                      <a:pt x="218" y="177"/>
                      <a:pt x="218" y="177"/>
                    </a:cubicBezTo>
                    <a:cubicBezTo>
                      <a:pt x="218" y="183"/>
                      <a:pt x="217" y="188"/>
                      <a:pt x="214" y="191"/>
                    </a:cubicBezTo>
                    <a:cubicBezTo>
                      <a:pt x="211" y="194"/>
                      <a:pt x="207" y="196"/>
                      <a:pt x="202" y="197"/>
                    </a:cubicBezTo>
                    <a:cubicBezTo>
                      <a:pt x="197" y="199"/>
                      <a:pt x="189" y="200"/>
                      <a:pt x="177" y="201"/>
                    </a:cubicBezTo>
                    <a:cubicBezTo>
                      <a:pt x="150" y="205"/>
                      <a:pt x="150" y="205"/>
                      <a:pt x="150" y="205"/>
                    </a:cubicBezTo>
                    <a:cubicBezTo>
                      <a:pt x="144" y="206"/>
                      <a:pt x="140" y="205"/>
                      <a:pt x="138" y="204"/>
                    </a:cubicBezTo>
                    <a:cubicBezTo>
                      <a:pt x="137" y="202"/>
                      <a:pt x="136" y="200"/>
                      <a:pt x="135" y="198"/>
                    </a:cubicBezTo>
                    <a:cubicBezTo>
                      <a:pt x="131" y="172"/>
                      <a:pt x="131" y="172"/>
                      <a:pt x="131" y="172"/>
                    </a:cubicBezTo>
                    <a:cubicBezTo>
                      <a:pt x="185" y="163"/>
                      <a:pt x="185" y="163"/>
                      <a:pt x="185" y="163"/>
                    </a:cubicBezTo>
                    <a:cubicBezTo>
                      <a:pt x="186" y="168"/>
                      <a:pt x="186" y="168"/>
                      <a:pt x="186" y="168"/>
                    </a:cubicBezTo>
                    <a:cubicBezTo>
                      <a:pt x="217" y="163"/>
                      <a:pt x="217" y="163"/>
                      <a:pt x="217" y="163"/>
                    </a:cubicBezTo>
                    <a:cubicBezTo>
                      <a:pt x="213" y="139"/>
                      <a:pt x="213" y="139"/>
                      <a:pt x="213" y="139"/>
                    </a:cubicBezTo>
                    <a:cubicBezTo>
                      <a:pt x="198" y="41"/>
                      <a:pt x="198" y="41"/>
                      <a:pt x="198" y="41"/>
                    </a:cubicBezTo>
                    <a:cubicBezTo>
                      <a:pt x="195" y="19"/>
                      <a:pt x="195" y="19"/>
                      <a:pt x="195" y="19"/>
                    </a:cubicBezTo>
                    <a:cubicBezTo>
                      <a:pt x="175" y="23"/>
                      <a:pt x="175" y="23"/>
                      <a:pt x="175" y="23"/>
                    </a:cubicBezTo>
                    <a:cubicBezTo>
                      <a:pt x="109" y="33"/>
                      <a:pt x="109" y="33"/>
                      <a:pt x="109" y="33"/>
                    </a:cubicBezTo>
                    <a:cubicBezTo>
                      <a:pt x="107" y="19"/>
                      <a:pt x="107" y="19"/>
                      <a:pt x="107" y="19"/>
                    </a:cubicBezTo>
                    <a:cubicBezTo>
                      <a:pt x="105" y="0"/>
                      <a:pt x="105" y="0"/>
                      <a:pt x="105" y="0"/>
                    </a:cubicBezTo>
                    <a:cubicBezTo>
                      <a:pt x="73" y="5"/>
                      <a:pt x="73" y="5"/>
                      <a:pt x="73" y="5"/>
                    </a:cubicBezTo>
                    <a:cubicBezTo>
                      <a:pt x="77" y="24"/>
                      <a:pt x="77" y="24"/>
                      <a:pt x="77" y="24"/>
                    </a:cubicBezTo>
                    <a:cubicBezTo>
                      <a:pt x="79" y="38"/>
                      <a:pt x="79" y="38"/>
                      <a:pt x="79" y="38"/>
                    </a:cubicBezTo>
                    <a:cubicBezTo>
                      <a:pt x="24" y="47"/>
                      <a:pt x="24" y="47"/>
                      <a:pt x="24" y="47"/>
                    </a:cubicBezTo>
                    <a:cubicBezTo>
                      <a:pt x="0" y="50"/>
                      <a:pt x="0" y="50"/>
                      <a:pt x="0" y="50"/>
                    </a:cubicBezTo>
                    <a:lnTo>
                      <a:pt x="4" y="71"/>
                    </a:lnTo>
                    <a:close/>
                    <a:moveTo>
                      <a:pt x="45" y="129"/>
                    </a:moveTo>
                    <a:cubicBezTo>
                      <a:pt x="92" y="121"/>
                      <a:pt x="92" y="121"/>
                      <a:pt x="92" y="121"/>
                    </a:cubicBezTo>
                    <a:cubicBezTo>
                      <a:pt x="97" y="149"/>
                      <a:pt x="97" y="149"/>
                      <a:pt x="97" y="149"/>
                    </a:cubicBezTo>
                    <a:cubicBezTo>
                      <a:pt x="49" y="157"/>
                      <a:pt x="49" y="157"/>
                      <a:pt x="49" y="157"/>
                    </a:cubicBezTo>
                    <a:lnTo>
                      <a:pt x="45" y="129"/>
                    </a:lnTo>
                    <a:close/>
                    <a:moveTo>
                      <a:pt x="114" y="61"/>
                    </a:moveTo>
                    <a:cubicBezTo>
                      <a:pt x="168" y="53"/>
                      <a:pt x="168" y="53"/>
                      <a:pt x="168" y="53"/>
                    </a:cubicBezTo>
                    <a:cubicBezTo>
                      <a:pt x="172" y="82"/>
                      <a:pt x="172" y="82"/>
                      <a:pt x="172" y="82"/>
                    </a:cubicBezTo>
                    <a:cubicBezTo>
                      <a:pt x="118" y="90"/>
                      <a:pt x="118" y="90"/>
                      <a:pt x="118" y="90"/>
                    </a:cubicBezTo>
                    <a:lnTo>
                      <a:pt x="114" y="61"/>
                    </a:lnTo>
                    <a:close/>
                    <a:moveTo>
                      <a:pt x="122" y="116"/>
                    </a:moveTo>
                    <a:cubicBezTo>
                      <a:pt x="177" y="108"/>
                      <a:pt x="177" y="108"/>
                      <a:pt x="177" y="108"/>
                    </a:cubicBezTo>
                    <a:cubicBezTo>
                      <a:pt x="181" y="136"/>
                      <a:pt x="181" y="136"/>
                      <a:pt x="181" y="136"/>
                    </a:cubicBezTo>
                    <a:cubicBezTo>
                      <a:pt x="127" y="145"/>
                      <a:pt x="127" y="145"/>
                      <a:pt x="127" y="145"/>
                    </a:cubicBezTo>
                    <a:lnTo>
                      <a:pt x="122"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8" name="Freeform 8"/>
              <p:cNvSpPr>
                <a:spLocks noEditPoints="1"/>
              </p:cNvSpPr>
              <p:nvPr/>
            </p:nvSpPr>
            <p:spPr bwMode="auto">
              <a:xfrm>
                <a:off x="3587214" y="542618"/>
                <a:ext cx="73004" cy="75130"/>
              </a:xfrm>
              <a:custGeom>
                <a:avLst/>
                <a:gdLst>
                  <a:gd name="T0" fmla="*/ 62 w 241"/>
                  <a:gd name="T1" fmla="*/ 84 h 247"/>
                  <a:gd name="T2" fmla="*/ 60 w 241"/>
                  <a:gd name="T3" fmla="*/ 135 h 247"/>
                  <a:gd name="T4" fmla="*/ 57 w 241"/>
                  <a:gd name="T5" fmla="*/ 74 h 247"/>
                  <a:gd name="T6" fmla="*/ 38 w 241"/>
                  <a:gd name="T7" fmla="*/ 184 h 247"/>
                  <a:gd name="T8" fmla="*/ 53 w 241"/>
                  <a:gd name="T9" fmla="*/ 170 h 247"/>
                  <a:gd name="T10" fmla="*/ 79 w 241"/>
                  <a:gd name="T11" fmla="*/ 158 h 247"/>
                  <a:gd name="T12" fmla="*/ 89 w 241"/>
                  <a:gd name="T13" fmla="*/ 155 h 247"/>
                  <a:gd name="T14" fmla="*/ 97 w 241"/>
                  <a:gd name="T15" fmla="*/ 161 h 247"/>
                  <a:gd name="T16" fmla="*/ 105 w 241"/>
                  <a:gd name="T17" fmla="*/ 115 h 247"/>
                  <a:gd name="T18" fmla="*/ 118 w 241"/>
                  <a:gd name="T19" fmla="*/ 88 h 247"/>
                  <a:gd name="T20" fmla="*/ 137 w 241"/>
                  <a:gd name="T21" fmla="*/ 129 h 247"/>
                  <a:gd name="T22" fmla="*/ 116 w 241"/>
                  <a:gd name="T23" fmla="*/ 159 h 247"/>
                  <a:gd name="T24" fmla="*/ 107 w 241"/>
                  <a:gd name="T25" fmla="*/ 192 h 247"/>
                  <a:gd name="T26" fmla="*/ 128 w 241"/>
                  <a:gd name="T27" fmla="*/ 189 h 247"/>
                  <a:gd name="T28" fmla="*/ 154 w 241"/>
                  <a:gd name="T29" fmla="*/ 178 h 247"/>
                  <a:gd name="T30" fmla="*/ 184 w 241"/>
                  <a:gd name="T31" fmla="*/ 174 h 247"/>
                  <a:gd name="T32" fmla="*/ 168 w 241"/>
                  <a:gd name="T33" fmla="*/ 131 h 247"/>
                  <a:gd name="T34" fmla="*/ 183 w 241"/>
                  <a:gd name="T35" fmla="*/ 93 h 247"/>
                  <a:gd name="T36" fmla="*/ 191 w 241"/>
                  <a:gd name="T37" fmla="*/ 72 h 247"/>
                  <a:gd name="T38" fmla="*/ 159 w 241"/>
                  <a:gd name="T39" fmla="*/ 70 h 247"/>
                  <a:gd name="T40" fmla="*/ 143 w 241"/>
                  <a:gd name="T41" fmla="*/ 76 h 247"/>
                  <a:gd name="T42" fmla="*/ 119 w 241"/>
                  <a:gd name="T43" fmla="*/ 86 h 247"/>
                  <a:gd name="T44" fmla="*/ 126 w 241"/>
                  <a:gd name="T45" fmla="*/ 68 h 247"/>
                  <a:gd name="T46" fmla="*/ 100 w 241"/>
                  <a:gd name="T47" fmla="*/ 47 h 247"/>
                  <a:gd name="T48" fmla="*/ 95 w 241"/>
                  <a:gd name="T49" fmla="*/ 69 h 247"/>
                  <a:gd name="T50" fmla="*/ 81 w 241"/>
                  <a:gd name="T51" fmla="*/ 60 h 247"/>
                  <a:gd name="T52" fmla="*/ 58 w 241"/>
                  <a:gd name="T53" fmla="*/ 69 h 247"/>
                  <a:gd name="T54" fmla="*/ 205 w 241"/>
                  <a:gd name="T55" fmla="*/ 60 h 247"/>
                  <a:gd name="T56" fmla="*/ 176 w 241"/>
                  <a:gd name="T57" fmla="*/ 212 h 247"/>
                  <a:gd name="T58" fmla="*/ 149 w 241"/>
                  <a:gd name="T59" fmla="*/ 208 h 247"/>
                  <a:gd name="T60" fmla="*/ 154 w 241"/>
                  <a:gd name="T61" fmla="*/ 235 h 247"/>
                  <a:gd name="T62" fmla="*/ 189 w 241"/>
                  <a:gd name="T63" fmla="*/ 245 h 247"/>
                  <a:gd name="T64" fmla="*/ 208 w 241"/>
                  <a:gd name="T65" fmla="*/ 223 h 247"/>
                  <a:gd name="T66" fmla="*/ 241 w 241"/>
                  <a:gd name="T67" fmla="*/ 36 h 247"/>
                  <a:gd name="T68" fmla="*/ 67 w 241"/>
                  <a:gd name="T69" fmla="*/ 7 h 247"/>
                  <a:gd name="T70" fmla="*/ 32 w 241"/>
                  <a:gd name="T71" fmla="*/ 31 h 247"/>
                  <a:gd name="T72" fmla="*/ 0 w 241"/>
                  <a:gd name="T73" fmla="*/ 21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1" h="247">
                    <a:moveTo>
                      <a:pt x="57" y="74"/>
                    </a:moveTo>
                    <a:cubicBezTo>
                      <a:pt x="62" y="84"/>
                      <a:pt x="62" y="84"/>
                      <a:pt x="62" y="84"/>
                    </a:cubicBezTo>
                    <a:cubicBezTo>
                      <a:pt x="63" y="87"/>
                      <a:pt x="67" y="96"/>
                      <a:pt x="74" y="113"/>
                    </a:cubicBezTo>
                    <a:cubicBezTo>
                      <a:pt x="69" y="123"/>
                      <a:pt x="65" y="130"/>
                      <a:pt x="60" y="135"/>
                    </a:cubicBezTo>
                    <a:cubicBezTo>
                      <a:pt x="56" y="140"/>
                      <a:pt x="50" y="145"/>
                      <a:pt x="43" y="150"/>
                    </a:cubicBezTo>
                    <a:lnTo>
                      <a:pt x="57" y="74"/>
                    </a:lnTo>
                    <a:close/>
                    <a:moveTo>
                      <a:pt x="32" y="217"/>
                    </a:moveTo>
                    <a:cubicBezTo>
                      <a:pt x="38" y="184"/>
                      <a:pt x="38" y="184"/>
                      <a:pt x="38" y="184"/>
                    </a:cubicBezTo>
                    <a:cubicBezTo>
                      <a:pt x="43" y="154"/>
                      <a:pt x="43" y="154"/>
                      <a:pt x="43" y="154"/>
                    </a:cubicBezTo>
                    <a:cubicBezTo>
                      <a:pt x="48" y="161"/>
                      <a:pt x="52" y="167"/>
                      <a:pt x="53" y="170"/>
                    </a:cubicBezTo>
                    <a:cubicBezTo>
                      <a:pt x="55" y="173"/>
                      <a:pt x="57" y="176"/>
                      <a:pt x="58" y="179"/>
                    </a:cubicBezTo>
                    <a:cubicBezTo>
                      <a:pt x="69" y="168"/>
                      <a:pt x="76" y="161"/>
                      <a:pt x="79" y="158"/>
                    </a:cubicBezTo>
                    <a:cubicBezTo>
                      <a:pt x="82" y="154"/>
                      <a:pt x="85" y="151"/>
                      <a:pt x="87" y="148"/>
                    </a:cubicBezTo>
                    <a:cubicBezTo>
                      <a:pt x="89" y="155"/>
                      <a:pt x="89" y="155"/>
                      <a:pt x="89" y="155"/>
                    </a:cubicBezTo>
                    <a:cubicBezTo>
                      <a:pt x="89" y="156"/>
                      <a:pt x="90" y="160"/>
                      <a:pt x="90" y="166"/>
                    </a:cubicBezTo>
                    <a:cubicBezTo>
                      <a:pt x="97" y="161"/>
                      <a:pt x="97" y="161"/>
                      <a:pt x="97" y="161"/>
                    </a:cubicBezTo>
                    <a:cubicBezTo>
                      <a:pt x="101" y="159"/>
                      <a:pt x="108" y="156"/>
                      <a:pt x="118" y="152"/>
                    </a:cubicBezTo>
                    <a:cubicBezTo>
                      <a:pt x="114" y="139"/>
                      <a:pt x="110" y="127"/>
                      <a:pt x="105" y="115"/>
                    </a:cubicBezTo>
                    <a:cubicBezTo>
                      <a:pt x="110" y="107"/>
                      <a:pt x="110" y="107"/>
                      <a:pt x="110" y="107"/>
                    </a:cubicBezTo>
                    <a:cubicBezTo>
                      <a:pt x="111" y="104"/>
                      <a:pt x="114" y="98"/>
                      <a:pt x="118" y="88"/>
                    </a:cubicBezTo>
                    <a:cubicBezTo>
                      <a:pt x="124" y="99"/>
                      <a:pt x="128" y="106"/>
                      <a:pt x="130" y="109"/>
                    </a:cubicBezTo>
                    <a:cubicBezTo>
                      <a:pt x="131" y="112"/>
                      <a:pt x="133" y="119"/>
                      <a:pt x="137" y="129"/>
                    </a:cubicBezTo>
                    <a:cubicBezTo>
                      <a:pt x="131" y="139"/>
                      <a:pt x="131" y="139"/>
                      <a:pt x="131" y="139"/>
                    </a:cubicBezTo>
                    <a:cubicBezTo>
                      <a:pt x="127" y="146"/>
                      <a:pt x="122" y="152"/>
                      <a:pt x="116" y="159"/>
                    </a:cubicBezTo>
                    <a:cubicBezTo>
                      <a:pt x="110" y="166"/>
                      <a:pt x="102" y="172"/>
                      <a:pt x="92" y="179"/>
                    </a:cubicBezTo>
                    <a:cubicBezTo>
                      <a:pt x="100" y="184"/>
                      <a:pt x="105" y="189"/>
                      <a:pt x="107" y="192"/>
                    </a:cubicBezTo>
                    <a:cubicBezTo>
                      <a:pt x="110" y="194"/>
                      <a:pt x="112" y="197"/>
                      <a:pt x="115" y="200"/>
                    </a:cubicBezTo>
                    <a:cubicBezTo>
                      <a:pt x="120" y="196"/>
                      <a:pt x="125" y="192"/>
                      <a:pt x="128" y="189"/>
                    </a:cubicBezTo>
                    <a:cubicBezTo>
                      <a:pt x="132" y="185"/>
                      <a:pt x="139" y="177"/>
                      <a:pt x="150" y="163"/>
                    </a:cubicBezTo>
                    <a:cubicBezTo>
                      <a:pt x="154" y="178"/>
                      <a:pt x="154" y="178"/>
                      <a:pt x="154" y="178"/>
                    </a:cubicBezTo>
                    <a:cubicBezTo>
                      <a:pt x="155" y="179"/>
                      <a:pt x="156" y="184"/>
                      <a:pt x="157" y="191"/>
                    </a:cubicBezTo>
                    <a:cubicBezTo>
                      <a:pt x="167" y="184"/>
                      <a:pt x="176" y="178"/>
                      <a:pt x="184" y="174"/>
                    </a:cubicBezTo>
                    <a:cubicBezTo>
                      <a:pt x="181" y="165"/>
                      <a:pt x="181" y="165"/>
                      <a:pt x="181" y="165"/>
                    </a:cubicBezTo>
                    <a:cubicBezTo>
                      <a:pt x="181" y="165"/>
                      <a:pt x="177" y="153"/>
                      <a:pt x="168" y="131"/>
                    </a:cubicBezTo>
                    <a:cubicBezTo>
                      <a:pt x="175" y="116"/>
                      <a:pt x="175" y="116"/>
                      <a:pt x="175" y="116"/>
                    </a:cubicBezTo>
                    <a:cubicBezTo>
                      <a:pt x="177" y="110"/>
                      <a:pt x="180" y="103"/>
                      <a:pt x="183" y="93"/>
                    </a:cubicBezTo>
                    <a:cubicBezTo>
                      <a:pt x="188" y="79"/>
                      <a:pt x="188" y="79"/>
                      <a:pt x="188" y="79"/>
                    </a:cubicBezTo>
                    <a:cubicBezTo>
                      <a:pt x="189" y="77"/>
                      <a:pt x="189" y="75"/>
                      <a:pt x="191" y="72"/>
                    </a:cubicBezTo>
                    <a:cubicBezTo>
                      <a:pt x="181" y="69"/>
                      <a:pt x="171" y="66"/>
                      <a:pt x="160" y="62"/>
                    </a:cubicBezTo>
                    <a:cubicBezTo>
                      <a:pt x="159" y="70"/>
                      <a:pt x="159" y="70"/>
                      <a:pt x="159" y="70"/>
                    </a:cubicBezTo>
                    <a:cubicBezTo>
                      <a:pt x="158" y="74"/>
                      <a:pt x="156" y="82"/>
                      <a:pt x="152" y="94"/>
                    </a:cubicBezTo>
                    <a:cubicBezTo>
                      <a:pt x="149" y="87"/>
                      <a:pt x="146" y="81"/>
                      <a:pt x="143" y="76"/>
                    </a:cubicBezTo>
                    <a:cubicBezTo>
                      <a:pt x="137" y="80"/>
                      <a:pt x="137" y="80"/>
                      <a:pt x="137" y="80"/>
                    </a:cubicBezTo>
                    <a:cubicBezTo>
                      <a:pt x="133" y="82"/>
                      <a:pt x="127" y="84"/>
                      <a:pt x="119" y="86"/>
                    </a:cubicBezTo>
                    <a:cubicBezTo>
                      <a:pt x="124" y="74"/>
                      <a:pt x="124" y="74"/>
                      <a:pt x="124" y="74"/>
                    </a:cubicBezTo>
                    <a:cubicBezTo>
                      <a:pt x="124" y="74"/>
                      <a:pt x="125" y="72"/>
                      <a:pt x="126" y="68"/>
                    </a:cubicBezTo>
                    <a:cubicBezTo>
                      <a:pt x="127" y="64"/>
                      <a:pt x="128" y="61"/>
                      <a:pt x="129" y="58"/>
                    </a:cubicBezTo>
                    <a:cubicBezTo>
                      <a:pt x="118" y="55"/>
                      <a:pt x="108" y="51"/>
                      <a:pt x="100" y="47"/>
                    </a:cubicBezTo>
                    <a:cubicBezTo>
                      <a:pt x="98" y="58"/>
                      <a:pt x="98" y="58"/>
                      <a:pt x="98" y="58"/>
                    </a:cubicBezTo>
                    <a:cubicBezTo>
                      <a:pt x="97" y="62"/>
                      <a:pt x="96" y="66"/>
                      <a:pt x="95" y="69"/>
                    </a:cubicBezTo>
                    <a:cubicBezTo>
                      <a:pt x="94" y="73"/>
                      <a:pt x="92" y="77"/>
                      <a:pt x="90" y="81"/>
                    </a:cubicBezTo>
                    <a:cubicBezTo>
                      <a:pt x="87" y="73"/>
                      <a:pt x="83" y="66"/>
                      <a:pt x="81" y="60"/>
                    </a:cubicBezTo>
                    <a:cubicBezTo>
                      <a:pt x="73" y="64"/>
                      <a:pt x="68" y="66"/>
                      <a:pt x="66" y="67"/>
                    </a:cubicBezTo>
                    <a:cubicBezTo>
                      <a:pt x="63" y="68"/>
                      <a:pt x="60" y="69"/>
                      <a:pt x="58" y="69"/>
                    </a:cubicBezTo>
                    <a:cubicBezTo>
                      <a:pt x="64" y="35"/>
                      <a:pt x="64" y="35"/>
                      <a:pt x="64" y="35"/>
                    </a:cubicBezTo>
                    <a:cubicBezTo>
                      <a:pt x="205" y="60"/>
                      <a:pt x="205" y="60"/>
                      <a:pt x="205" y="60"/>
                    </a:cubicBezTo>
                    <a:cubicBezTo>
                      <a:pt x="179" y="206"/>
                      <a:pt x="179" y="206"/>
                      <a:pt x="179" y="206"/>
                    </a:cubicBezTo>
                    <a:cubicBezTo>
                      <a:pt x="179" y="209"/>
                      <a:pt x="178" y="210"/>
                      <a:pt x="176" y="212"/>
                    </a:cubicBezTo>
                    <a:cubicBezTo>
                      <a:pt x="175" y="214"/>
                      <a:pt x="171" y="214"/>
                      <a:pt x="165" y="212"/>
                    </a:cubicBezTo>
                    <a:cubicBezTo>
                      <a:pt x="160" y="211"/>
                      <a:pt x="154" y="210"/>
                      <a:pt x="149" y="208"/>
                    </a:cubicBezTo>
                    <a:cubicBezTo>
                      <a:pt x="151" y="217"/>
                      <a:pt x="151" y="217"/>
                      <a:pt x="151" y="217"/>
                    </a:cubicBezTo>
                    <a:cubicBezTo>
                      <a:pt x="153" y="225"/>
                      <a:pt x="154" y="231"/>
                      <a:pt x="154" y="235"/>
                    </a:cubicBezTo>
                    <a:cubicBezTo>
                      <a:pt x="154" y="239"/>
                      <a:pt x="153" y="242"/>
                      <a:pt x="153" y="245"/>
                    </a:cubicBezTo>
                    <a:cubicBezTo>
                      <a:pt x="169" y="246"/>
                      <a:pt x="181" y="247"/>
                      <a:pt x="189" y="245"/>
                    </a:cubicBezTo>
                    <a:cubicBezTo>
                      <a:pt x="196" y="244"/>
                      <a:pt x="201" y="241"/>
                      <a:pt x="203" y="237"/>
                    </a:cubicBezTo>
                    <a:cubicBezTo>
                      <a:pt x="205" y="233"/>
                      <a:pt x="207" y="228"/>
                      <a:pt x="208" y="223"/>
                    </a:cubicBezTo>
                    <a:cubicBezTo>
                      <a:pt x="235" y="66"/>
                      <a:pt x="235" y="66"/>
                      <a:pt x="235" y="66"/>
                    </a:cubicBezTo>
                    <a:cubicBezTo>
                      <a:pt x="241" y="36"/>
                      <a:pt x="241" y="36"/>
                      <a:pt x="241" y="36"/>
                    </a:cubicBezTo>
                    <a:cubicBezTo>
                      <a:pt x="211" y="32"/>
                      <a:pt x="211" y="32"/>
                      <a:pt x="211" y="32"/>
                    </a:cubicBezTo>
                    <a:cubicBezTo>
                      <a:pt x="67" y="7"/>
                      <a:pt x="67" y="7"/>
                      <a:pt x="67" y="7"/>
                    </a:cubicBezTo>
                    <a:cubicBezTo>
                      <a:pt x="37" y="0"/>
                      <a:pt x="37" y="0"/>
                      <a:pt x="37" y="0"/>
                    </a:cubicBezTo>
                    <a:cubicBezTo>
                      <a:pt x="32" y="31"/>
                      <a:pt x="32" y="31"/>
                      <a:pt x="32" y="31"/>
                    </a:cubicBezTo>
                    <a:cubicBezTo>
                      <a:pt x="6" y="179"/>
                      <a:pt x="6" y="179"/>
                      <a:pt x="6" y="179"/>
                    </a:cubicBezTo>
                    <a:cubicBezTo>
                      <a:pt x="0" y="211"/>
                      <a:pt x="0" y="211"/>
                      <a:pt x="0" y="211"/>
                    </a:cubicBezTo>
                    <a:lnTo>
                      <a:pt x="32"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9" name="Freeform 9"/>
              <p:cNvSpPr>
                <a:spLocks noEditPoints="1"/>
              </p:cNvSpPr>
              <p:nvPr/>
            </p:nvSpPr>
            <p:spPr bwMode="auto">
              <a:xfrm>
                <a:off x="3693530" y="580892"/>
                <a:ext cx="71587" cy="77257"/>
              </a:xfrm>
              <a:custGeom>
                <a:avLst/>
                <a:gdLst>
                  <a:gd name="T0" fmla="*/ 30 w 237"/>
                  <a:gd name="T1" fmla="*/ 80 h 253"/>
                  <a:gd name="T2" fmla="*/ 24 w 237"/>
                  <a:gd name="T3" fmla="*/ 52 h 253"/>
                  <a:gd name="T4" fmla="*/ 21 w 237"/>
                  <a:gd name="T5" fmla="*/ 44 h 253"/>
                  <a:gd name="T6" fmla="*/ 59 w 237"/>
                  <a:gd name="T7" fmla="*/ 41 h 253"/>
                  <a:gd name="T8" fmla="*/ 99 w 237"/>
                  <a:gd name="T9" fmla="*/ 27 h 253"/>
                  <a:gd name="T10" fmla="*/ 133 w 237"/>
                  <a:gd name="T11" fmla="*/ 5 h 253"/>
                  <a:gd name="T12" fmla="*/ 139 w 237"/>
                  <a:gd name="T13" fmla="*/ 0 h 253"/>
                  <a:gd name="T14" fmla="*/ 160 w 237"/>
                  <a:gd name="T15" fmla="*/ 28 h 253"/>
                  <a:gd name="T16" fmla="*/ 119 w 237"/>
                  <a:gd name="T17" fmla="*/ 51 h 253"/>
                  <a:gd name="T18" fmla="*/ 77 w 237"/>
                  <a:gd name="T19" fmla="*/ 68 h 253"/>
                  <a:gd name="T20" fmla="*/ 30 w 237"/>
                  <a:gd name="T21" fmla="*/ 80 h 253"/>
                  <a:gd name="T22" fmla="*/ 26 w 237"/>
                  <a:gd name="T23" fmla="*/ 133 h 253"/>
                  <a:gd name="T24" fmla="*/ 47 w 237"/>
                  <a:gd name="T25" fmla="*/ 127 h 253"/>
                  <a:gd name="T26" fmla="*/ 73 w 237"/>
                  <a:gd name="T27" fmla="*/ 116 h 253"/>
                  <a:gd name="T28" fmla="*/ 101 w 237"/>
                  <a:gd name="T29" fmla="*/ 101 h 253"/>
                  <a:gd name="T30" fmla="*/ 118 w 237"/>
                  <a:gd name="T31" fmla="*/ 88 h 253"/>
                  <a:gd name="T32" fmla="*/ 123 w 237"/>
                  <a:gd name="T33" fmla="*/ 83 h 253"/>
                  <a:gd name="T34" fmla="*/ 143 w 237"/>
                  <a:gd name="T35" fmla="*/ 116 h 253"/>
                  <a:gd name="T36" fmla="*/ 132 w 237"/>
                  <a:gd name="T37" fmla="*/ 122 h 253"/>
                  <a:gd name="T38" fmla="*/ 112 w 237"/>
                  <a:gd name="T39" fmla="*/ 131 h 253"/>
                  <a:gd name="T40" fmla="*/ 83 w 237"/>
                  <a:gd name="T41" fmla="*/ 144 h 253"/>
                  <a:gd name="T42" fmla="*/ 48 w 237"/>
                  <a:gd name="T43" fmla="*/ 155 h 253"/>
                  <a:gd name="T44" fmla="*/ 133 w 237"/>
                  <a:gd name="T45" fmla="*/ 197 h 253"/>
                  <a:gd name="T46" fmla="*/ 130 w 237"/>
                  <a:gd name="T47" fmla="*/ 171 h 253"/>
                  <a:gd name="T48" fmla="*/ 127 w 237"/>
                  <a:gd name="T49" fmla="*/ 155 h 253"/>
                  <a:gd name="T50" fmla="*/ 152 w 237"/>
                  <a:gd name="T51" fmla="*/ 156 h 253"/>
                  <a:gd name="T52" fmla="*/ 159 w 237"/>
                  <a:gd name="T53" fmla="*/ 155 h 253"/>
                  <a:gd name="T54" fmla="*/ 171 w 237"/>
                  <a:gd name="T55" fmla="*/ 247 h 253"/>
                  <a:gd name="T56" fmla="*/ 143 w 237"/>
                  <a:gd name="T57" fmla="*/ 251 h 253"/>
                  <a:gd name="T58" fmla="*/ 134 w 237"/>
                  <a:gd name="T59" fmla="*/ 253 h 253"/>
                  <a:gd name="T60" fmla="*/ 135 w 237"/>
                  <a:gd name="T61" fmla="*/ 243 h 253"/>
                  <a:gd name="T62" fmla="*/ 134 w 237"/>
                  <a:gd name="T63" fmla="*/ 226 h 253"/>
                  <a:gd name="T64" fmla="*/ 72 w 237"/>
                  <a:gd name="T65" fmla="*/ 198 h 253"/>
                  <a:gd name="T66" fmla="*/ 22 w 237"/>
                  <a:gd name="T67" fmla="*/ 177 h 253"/>
                  <a:gd name="T68" fmla="*/ 0 w 237"/>
                  <a:gd name="T69" fmla="*/ 170 h 253"/>
                  <a:gd name="T70" fmla="*/ 3 w 237"/>
                  <a:gd name="T71" fmla="*/ 144 h 253"/>
                  <a:gd name="T72" fmla="*/ 3 w 237"/>
                  <a:gd name="T73" fmla="*/ 135 h 253"/>
                  <a:gd name="T74" fmla="*/ 26 w 237"/>
                  <a:gd name="T75" fmla="*/ 133 h 253"/>
                  <a:gd name="T76" fmla="*/ 188 w 237"/>
                  <a:gd name="T77" fmla="*/ 22 h 253"/>
                  <a:gd name="T78" fmla="*/ 217 w 237"/>
                  <a:gd name="T79" fmla="*/ 39 h 253"/>
                  <a:gd name="T80" fmla="*/ 212 w 237"/>
                  <a:gd name="T81" fmla="*/ 47 h 253"/>
                  <a:gd name="T82" fmla="*/ 208 w 237"/>
                  <a:gd name="T83" fmla="*/ 57 h 253"/>
                  <a:gd name="T84" fmla="*/ 204 w 237"/>
                  <a:gd name="T85" fmla="*/ 80 h 253"/>
                  <a:gd name="T86" fmla="*/ 206 w 237"/>
                  <a:gd name="T87" fmla="*/ 110 h 253"/>
                  <a:gd name="T88" fmla="*/ 215 w 237"/>
                  <a:gd name="T89" fmla="*/ 132 h 253"/>
                  <a:gd name="T90" fmla="*/ 222 w 237"/>
                  <a:gd name="T91" fmla="*/ 144 h 253"/>
                  <a:gd name="T92" fmla="*/ 237 w 237"/>
                  <a:gd name="T93" fmla="*/ 159 h 253"/>
                  <a:gd name="T94" fmla="*/ 227 w 237"/>
                  <a:gd name="T95" fmla="*/ 163 h 253"/>
                  <a:gd name="T96" fmla="*/ 204 w 237"/>
                  <a:gd name="T97" fmla="*/ 178 h 253"/>
                  <a:gd name="T98" fmla="*/ 183 w 237"/>
                  <a:gd name="T99" fmla="*/ 141 h 253"/>
                  <a:gd name="T100" fmla="*/ 173 w 237"/>
                  <a:gd name="T101" fmla="*/ 106 h 253"/>
                  <a:gd name="T102" fmla="*/ 173 w 237"/>
                  <a:gd name="T103" fmla="*/ 75 h 253"/>
                  <a:gd name="T104" fmla="*/ 177 w 237"/>
                  <a:gd name="T105" fmla="*/ 51 h 253"/>
                  <a:gd name="T106" fmla="*/ 188 w 237"/>
                  <a:gd name="T107" fmla="*/ 2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7" h="253">
                    <a:moveTo>
                      <a:pt x="30" y="80"/>
                    </a:moveTo>
                    <a:cubicBezTo>
                      <a:pt x="28" y="67"/>
                      <a:pt x="26" y="57"/>
                      <a:pt x="24" y="52"/>
                    </a:cubicBezTo>
                    <a:cubicBezTo>
                      <a:pt x="21" y="44"/>
                      <a:pt x="21" y="44"/>
                      <a:pt x="21" y="44"/>
                    </a:cubicBezTo>
                    <a:cubicBezTo>
                      <a:pt x="32" y="46"/>
                      <a:pt x="44" y="45"/>
                      <a:pt x="59" y="41"/>
                    </a:cubicBezTo>
                    <a:cubicBezTo>
                      <a:pt x="73" y="37"/>
                      <a:pt x="86" y="32"/>
                      <a:pt x="99" y="27"/>
                    </a:cubicBezTo>
                    <a:cubicBezTo>
                      <a:pt x="112" y="20"/>
                      <a:pt x="123" y="13"/>
                      <a:pt x="133" y="5"/>
                    </a:cubicBezTo>
                    <a:cubicBezTo>
                      <a:pt x="139" y="0"/>
                      <a:pt x="139" y="0"/>
                      <a:pt x="139" y="0"/>
                    </a:cubicBezTo>
                    <a:cubicBezTo>
                      <a:pt x="145" y="10"/>
                      <a:pt x="152" y="19"/>
                      <a:pt x="160" y="28"/>
                    </a:cubicBezTo>
                    <a:cubicBezTo>
                      <a:pt x="144" y="37"/>
                      <a:pt x="130" y="45"/>
                      <a:pt x="119" y="51"/>
                    </a:cubicBezTo>
                    <a:cubicBezTo>
                      <a:pt x="108" y="57"/>
                      <a:pt x="94" y="63"/>
                      <a:pt x="77" y="68"/>
                    </a:cubicBezTo>
                    <a:cubicBezTo>
                      <a:pt x="59" y="73"/>
                      <a:pt x="44" y="77"/>
                      <a:pt x="30" y="80"/>
                    </a:cubicBezTo>
                    <a:close/>
                    <a:moveTo>
                      <a:pt x="26" y="133"/>
                    </a:moveTo>
                    <a:cubicBezTo>
                      <a:pt x="31" y="132"/>
                      <a:pt x="38" y="130"/>
                      <a:pt x="47" y="127"/>
                    </a:cubicBezTo>
                    <a:cubicBezTo>
                      <a:pt x="55" y="124"/>
                      <a:pt x="64" y="120"/>
                      <a:pt x="73" y="116"/>
                    </a:cubicBezTo>
                    <a:cubicBezTo>
                      <a:pt x="82" y="112"/>
                      <a:pt x="92" y="107"/>
                      <a:pt x="101" y="101"/>
                    </a:cubicBezTo>
                    <a:cubicBezTo>
                      <a:pt x="110" y="94"/>
                      <a:pt x="116" y="90"/>
                      <a:pt x="118" y="88"/>
                    </a:cubicBezTo>
                    <a:cubicBezTo>
                      <a:pt x="123" y="83"/>
                      <a:pt x="123" y="83"/>
                      <a:pt x="123" y="83"/>
                    </a:cubicBezTo>
                    <a:cubicBezTo>
                      <a:pt x="129" y="95"/>
                      <a:pt x="136" y="106"/>
                      <a:pt x="143" y="116"/>
                    </a:cubicBezTo>
                    <a:cubicBezTo>
                      <a:pt x="138" y="119"/>
                      <a:pt x="134" y="120"/>
                      <a:pt x="132" y="122"/>
                    </a:cubicBezTo>
                    <a:cubicBezTo>
                      <a:pt x="112" y="131"/>
                      <a:pt x="112" y="131"/>
                      <a:pt x="112" y="131"/>
                    </a:cubicBezTo>
                    <a:cubicBezTo>
                      <a:pt x="102" y="136"/>
                      <a:pt x="92" y="140"/>
                      <a:pt x="83" y="144"/>
                    </a:cubicBezTo>
                    <a:cubicBezTo>
                      <a:pt x="73" y="147"/>
                      <a:pt x="62" y="151"/>
                      <a:pt x="48" y="155"/>
                    </a:cubicBezTo>
                    <a:cubicBezTo>
                      <a:pt x="76" y="170"/>
                      <a:pt x="105" y="184"/>
                      <a:pt x="133" y="197"/>
                    </a:cubicBezTo>
                    <a:cubicBezTo>
                      <a:pt x="132" y="184"/>
                      <a:pt x="131" y="175"/>
                      <a:pt x="130" y="171"/>
                    </a:cubicBezTo>
                    <a:cubicBezTo>
                      <a:pt x="127" y="155"/>
                      <a:pt x="127" y="155"/>
                      <a:pt x="127" y="155"/>
                    </a:cubicBezTo>
                    <a:cubicBezTo>
                      <a:pt x="140" y="156"/>
                      <a:pt x="148" y="157"/>
                      <a:pt x="152" y="156"/>
                    </a:cubicBezTo>
                    <a:cubicBezTo>
                      <a:pt x="159" y="155"/>
                      <a:pt x="159" y="155"/>
                      <a:pt x="159" y="155"/>
                    </a:cubicBezTo>
                    <a:cubicBezTo>
                      <a:pt x="164" y="193"/>
                      <a:pt x="168" y="223"/>
                      <a:pt x="171" y="247"/>
                    </a:cubicBezTo>
                    <a:cubicBezTo>
                      <a:pt x="153" y="249"/>
                      <a:pt x="144" y="251"/>
                      <a:pt x="143" y="251"/>
                    </a:cubicBezTo>
                    <a:cubicBezTo>
                      <a:pt x="134" y="253"/>
                      <a:pt x="134" y="253"/>
                      <a:pt x="134" y="253"/>
                    </a:cubicBezTo>
                    <a:cubicBezTo>
                      <a:pt x="134" y="249"/>
                      <a:pt x="135" y="246"/>
                      <a:pt x="135" y="243"/>
                    </a:cubicBezTo>
                    <a:cubicBezTo>
                      <a:pt x="135" y="240"/>
                      <a:pt x="135" y="234"/>
                      <a:pt x="134" y="226"/>
                    </a:cubicBezTo>
                    <a:cubicBezTo>
                      <a:pt x="120" y="219"/>
                      <a:pt x="99" y="210"/>
                      <a:pt x="72" y="198"/>
                    </a:cubicBezTo>
                    <a:cubicBezTo>
                      <a:pt x="45" y="187"/>
                      <a:pt x="28" y="180"/>
                      <a:pt x="22" y="177"/>
                    </a:cubicBezTo>
                    <a:cubicBezTo>
                      <a:pt x="16" y="175"/>
                      <a:pt x="8" y="173"/>
                      <a:pt x="0" y="170"/>
                    </a:cubicBezTo>
                    <a:cubicBezTo>
                      <a:pt x="3" y="158"/>
                      <a:pt x="4" y="149"/>
                      <a:pt x="3" y="144"/>
                    </a:cubicBezTo>
                    <a:cubicBezTo>
                      <a:pt x="3" y="135"/>
                      <a:pt x="3" y="135"/>
                      <a:pt x="3" y="135"/>
                    </a:cubicBezTo>
                    <a:cubicBezTo>
                      <a:pt x="13" y="135"/>
                      <a:pt x="21" y="134"/>
                      <a:pt x="26" y="133"/>
                    </a:cubicBezTo>
                    <a:close/>
                    <a:moveTo>
                      <a:pt x="188" y="22"/>
                    </a:moveTo>
                    <a:cubicBezTo>
                      <a:pt x="196" y="28"/>
                      <a:pt x="206" y="34"/>
                      <a:pt x="217" y="39"/>
                    </a:cubicBezTo>
                    <a:cubicBezTo>
                      <a:pt x="215" y="42"/>
                      <a:pt x="214" y="45"/>
                      <a:pt x="212" y="47"/>
                    </a:cubicBezTo>
                    <a:cubicBezTo>
                      <a:pt x="211" y="50"/>
                      <a:pt x="209" y="53"/>
                      <a:pt x="208" y="57"/>
                    </a:cubicBezTo>
                    <a:cubicBezTo>
                      <a:pt x="206" y="61"/>
                      <a:pt x="205" y="69"/>
                      <a:pt x="204" y="80"/>
                    </a:cubicBezTo>
                    <a:cubicBezTo>
                      <a:pt x="202" y="91"/>
                      <a:pt x="203" y="101"/>
                      <a:pt x="206" y="110"/>
                    </a:cubicBezTo>
                    <a:cubicBezTo>
                      <a:pt x="209" y="120"/>
                      <a:pt x="212" y="127"/>
                      <a:pt x="215" y="132"/>
                    </a:cubicBezTo>
                    <a:cubicBezTo>
                      <a:pt x="217" y="137"/>
                      <a:pt x="220" y="141"/>
                      <a:pt x="222" y="144"/>
                    </a:cubicBezTo>
                    <a:cubicBezTo>
                      <a:pt x="225" y="147"/>
                      <a:pt x="229" y="152"/>
                      <a:pt x="237" y="159"/>
                    </a:cubicBezTo>
                    <a:cubicBezTo>
                      <a:pt x="233" y="160"/>
                      <a:pt x="230" y="162"/>
                      <a:pt x="227" y="163"/>
                    </a:cubicBezTo>
                    <a:cubicBezTo>
                      <a:pt x="224" y="165"/>
                      <a:pt x="216" y="170"/>
                      <a:pt x="204" y="178"/>
                    </a:cubicBezTo>
                    <a:cubicBezTo>
                      <a:pt x="195" y="166"/>
                      <a:pt x="188" y="154"/>
                      <a:pt x="183" y="141"/>
                    </a:cubicBezTo>
                    <a:cubicBezTo>
                      <a:pt x="178" y="128"/>
                      <a:pt x="174" y="116"/>
                      <a:pt x="173" y="106"/>
                    </a:cubicBezTo>
                    <a:cubicBezTo>
                      <a:pt x="172" y="95"/>
                      <a:pt x="172" y="85"/>
                      <a:pt x="173" y="75"/>
                    </a:cubicBezTo>
                    <a:cubicBezTo>
                      <a:pt x="175" y="65"/>
                      <a:pt x="176" y="57"/>
                      <a:pt x="177" y="51"/>
                    </a:cubicBezTo>
                    <a:cubicBezTo>
                      <a:pt x="179" y="45"/>
                      <a:pt x="182" y="35"/>
                      <a:pt x="188"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0" name="Freeform 10"/>
              <p:cNvSpPr>
                <a:spLocks noEditPoints="1"/>
              </p:cNvSpPr>
              <p:nvPr/>
            </p:nvSpPr>
            <p:spPr bwMode="auto">
              <a:xfrm>
                <a:off x="3783545" y="639721"/>
                <a:ext cx="82927" cy="89306"/>
              </a:xfrm>
              <a:custGeom>
                <a:avLst/>
                <a:gdLst>
                  <a:gd name="T0" fmla="*/ 42 w 272"/>
                  <a:gd name="T1" fmla="*/ 140 h 294"/>
                  <a:gd name="T2" fmla="*/ 67 w 272"/>
                  <a:gd name="T3" fmla="*/ 117 h 294"/>
                  <a:gd name="T4" fmla="*/ 113 w 272"/>
                  <a:gd name="T5" fmla="*/ 165 h 294"/>
                  <a:gd name="T6" fmla="*/ 88 w 272"/>
                  <a:gd name="T7" fmla="*/ 189 h 294"/>
                  <a:gd name="T8" fmla="*/ 42 w 272"/>
                  <a:gd name="T9" fmla="*/ 140 h 294"/>
                  <a:gd name="T10" fmla="*/ 178 w 272"/>
                  <a:gd name="T11" fmla="*/ 128 h 294"/>
                  <a:gd name="T12" fmla="*/ 105 w 272"/>
                  <a:gd name="T13" fmla="*/ 51 h 294"/>
                  <a:gd name="T14" fmla="*/ 86 w 272"/>
                  <a:gd name="T15" fmla="*/ 30 h 294"/>
                  <a:gd name="T16" fmla="*/ 64 w 272"/>
                  <a:gd name="T17" fmla="*/ 49 h 294"/>
                  <a:gd name="T18" fmla="*/ 84 w 272"/>
                  <a:gd name="T19" fmla="*/ 70 h 294"/>
                  <a:gd name="T20" fmla="*/ 157 w 272"/>
                  <a:gd name="T21" fmla="*/ 147 h 294"/>
                  <a:gd name="T22" fmla="*/ 178 w 272"/>
                  <a:gd name="T23" fmla="*/ 171 h 294"/>
                  <a:gd name="T24" fmla="*/ 200 w 272"/>
                  <a:gd name="T25" fmla="*/ 150 h 294"/>
                  <a:gd name="T26" fmla="*/ 178 w 272"/>
                  <a:gd name="T27" fmla="*/ 128 h 294"/>
                  <a:gd name="T28" fmla="*/ 130 w 272"/>
                  <a:gd name="T29" fmla="*/ 43 h 294"/>
                  <a:gd name="T30" fmla="*/ 229 w 272"/>
                  <a:gd name="T31" fmla="*/ 148 h 294"/>
                  <a:gd name="T32" fmla="*/ 116 w 272"/>
                  <a:gd name="T33" fmla="*/ 253 h 294"/>
                  <a:gd name="T34" fmla="*/ 107 w 272"/>
                  <a:gd name="T35" fmla="*/ 257 h 294"/>
                  <a:gd name="T36" fmla="*/ 99 w 272"/>
                  <a:gd name="T37" fmla="*/ 252 h 294"/>
                  <a:gd name="T38" fmla="*/ 93 w 272"/>
                  <a:gd name="T39" fmla="*/ 245 h 294"/>
                  <a:gd name="T40" fmla="*/ 85 w 272"/>
                  <a:gd name="T41" fmla="*/ 236 h 294"/>
                  <a:gd name="T42" fmla="*/ 81 w 272"/>
                  <a:gd name="T43" fmla="*/ 245 h 294"/>
                  <a:gd name="T44" fmla="*/ 74 w 272"/>
                  <a:gd name="T45" fmla="*/ 257 h 294"/>
                  <a:gd name="T46" fmla="*/ 66 w 272"/>
                  <a:gd name="T47" fmla="*/ 267 h 294"/>
                  <a:gd name="T48" fmla="*/ 99 w 272"/>
                  <a:gd name="T49" fmla="*/ 291 h 294"/>
                  <a:gd name="T50" fmla="*/ 113 w 272"/>
                  <a:gd name="T51" fmla="*/ 293 h 294"/>
                  <a:gd name="T52" fmla="*/ 126 w 272"/>
                  <a:gd name="T53" fmla="*/ 284 h 294"/>
                  <a:gd name="T54" fmla="*/ 252 w 272"/>
                  <a:gd name="T55" fmla="*/ 168 h 294"/>
                  <a:gd name="T56" fmla="*/ 272 w 272"/>
                  <a:gd name="T57" fmla="*/ 151 h 294"/>
                  <a:gd name="T58" fmla="*/ 252 w 272"/>
                  <a:gd name="T59" fmla="*/ 131 h 294"/>
                  <a:gd name="T60" fmla="*/ 151 w 272"/>
                  <a:gd name="T61" fmla="*/ 24 h 294"/>
                  <a:gd name="T62" fmla="*/ 129 w 272"/>
                  <a:gd name="T63" fmla="*/ 0 h 294"/>
                  <a:gd name="T64" fmla="*/ 107 w 272"/>
                  <a:gd name="T65" fmla="*/ 20 h 294"/>
                  <a:gd name="T66" fmla="*/ 130 w 272"/>
                  <a:gd name="T67" fmla="*/ 43 h 294"/>
                  <a:gd name="T68" fmla="*/ 50 w 272"/>
                  <a:gd name="T69" fmla="*/ 92 h 294"/>
                  <a:gd name="T70" fmla="*/ 18 w 272"/>
                  <a:gd name="T71" fmla="*/ 121 h 294"/>
                  <a:gd name="T72" fmla="*/ 0 w 272"/>
                  <a:gd name="T73" fmla="*/ 137 h 294"/>
                  <a:gd name="T74" fmla="*/ 18 w 272"/>
                  <a:gd name="T75" fmla="*/ 155 h 294"/>
                  <a:gd name="T76" fmla="*/ 70 w 272"/>
                  <a:gd name="T77" fmla="*/ 210 h 294"/>
                  <a:gd name="T78" fmla="*/ 88 w 272"/>
                  <a:gd name="T79" fmla="*/ 231 h 294"/>
                  <a:gd name="T80" fmla="*/ 105 w 272"/>
                  <a:gd name="T81" fmla="*/ 213 h 294"/>
                  <a:gd name="T82" fmla="*/ 137 w 272"/>
                  <a:gd name="T83" fmla="*/ 184 h 294"/>
                  <a:gd name="T84" fmla="*/ 155 w 272"/>
                  <a:gd name="T85" fmla="*/ 169 h 294"/>
                  <a:gd name="T86" fmla="*/ 135 w 272"/>
                  <a:gd name="T87" fmla="*/ 150 h 294"/>
                  <a:gd name="T88" fmla="*/ 83 w 272"/>
                  <a:gd name="T89" fmla="*/ 94 h 294"/>
                  <a:gd name="T90" fmla="*/ 67 w 272"/>
                  <a:gd name="T91" fmla="*/ 76 h 294"/>
                  <a:gd name="T92" fmla="*/ 50 w 272"/>
                  <a:gd name="T93" fmla="*/ 9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2" h="294">
                    <a:moveTo>
                      <a:pt x="42" y="140"/>
                    </a:moveTo>
                    <a:cubicBezTo>
                      <a:pt x="67" y="117"/>
                      <a:pt x="67" y="117"/>
                      <a:pt x="67" y="117"/>
                    </a:cubicBezTo>
                    <a:cubicBezTo>
                      <a:pt x="113" y="165"/>
                      <a:pt x="113" y="165"/>
                      <a:pt x="113" y="165"/>
                    </a:cubicBezTo>
                    <a:cubicBezTo>
                      <a:pt x="88" y="189"/>
                      <a:pt x="88" y="189"/>
                      <a:pt x="88" y="189"/>
                    </a:cubicBezTo>
                    <a:lnTo>
                      <a:pt x="42" y="140"/>
                    </a:lnTo>
                    <a:close/>
                    <a:moveTo>
                      <a:pt x="178" y="128"/>
                    </a:moveTo>
                    <a:cubicBezTo>
                      <a:pt x="105" y="51"/>
                      <a:pt x="105" y="51"/>
                      <a:pt x="105" y="51"/>
                    </a:cubicBezTo>
                    <a:cubicBezTo>
                      <a:pt x="86" y="30"/>
                      <a:pt x="86" y="30"/>
                      <a:pt x="86" y="30"/>
                    </a:cubicBezTo>
                    <a:cubicBezTo>
                      <a:pt x="64" y="49"/>
                      <a:pt x="64" y="49"/>
                      <a:pt x="64" y="49"/>
                    </a:cubicBezTo>
                    <a:cubicBezTo>
                      <a:pt x="84" y="70"/>
                      <a:pt x="84" y="70"/>
                      <a:pt x="84" y="70"/>
                    </a:cubicBezTo>
                    <a:cubicBezTo>
                      <a:pt x="157" y="147"/>
                      <a:pt x="157" y="147"/>
                      <a:pt x="157" y="147"/>
                    </a:cubicBezTo>
                    <a:cubicBezTo>
                      <a:pt x="178" y="171"/>
                      <a:pt x="178" y="171"/>
                      <a:pt x="178" y="171"/>
                    </a:cubicBezTo>
                    <a:cubicBezTo>
                      <a:pt x="200" y="150"/>
                      <a:pt x="200" y="150"/>
                      <a:pt x="200" y="150"/>
                    </a:cubicBezTo>
                    <a:lnTo>
                      <a:pt x="178" y="128"/>
                    </a:lnTo>
                    <a:close/>
                    <a:moveTo>
                      <a:pt x="130" y="43"/>
                    </a:moveTo>
                    <a:cubicBezTo>
                      <a:pt x="229" y="148"/>
                      <a:pt x="229" y="148"/>
                      <a:pt x="229" y="148"/>
                    </a:cubicBezTo>
                    <a:cubicBezTo>
                      <a:pt x="116" y="253"/>
                      <a:pt x="116" y="253"/>
                      <a:pt x="116" y="253"/>
                    </a:cubicBezTo>
                    <a:cubicBezTo>
                      <a:pt x="112" y="256"/>
                      <a:pt x="109" y="257"/>
                      <a:pt x="107" y="257"/>
                    </a:cubicBezTo>
                    <a:cubicBezTo>
                      <a:pt x="106" y="258"/>
                      <a:pt x="103" y="256"/>
                      <a:pt x="99" y="252"/>
                    </a:cubicBezTo>
                    <a:cubicBezTo>
                      <a:pt x="98" y="251"/>
                      <a:pt x="96" y="248"/>
                      <a:pt x="93" y="245"/>
                    </a:cubicBezTo>
                    <a:cubicBezTo>
                      <a:pt x="90" y="242"/>
                      <a:pt x="87" y="239"/>
                      <a:pt x="85" y="236"/>
                    </a:cubicBezTo>
                    <a:cubicBezTo>
                      <a:pt x="81" y="245"/>
                      <a:pt x="81" y="245"/>
                      <a:pt x="81" y="245"/>
                    </a:cubicBezTo>
                    <a:cubicBezTo>
                      <a:pt x="78" y="250"/>
                      <a:pt x="76" y="254"/>
                      <a:pt x="74" y="257"/>
                    </a:cubicBezTo>
                    <a:cubicBezTo>
                      <a:pt x="71" y="261"/>
                      <a:pt x="69" y="264"/>
                      <a:pt x="66" y="267"/>
                    </a:cubicBezTo>
                    <a:cubicBezTo>
                      <a:pt x="81" y="280"/>
                      <a:pt x="92" y="288"/>
                      <a:pt x="99" y="291"/>
                    </a:cubicBezTo>
                    <a:cubicBezTo>
                      <a:pt x="106" y="293"/>
                      <a:pt x="110" y="294"/>
                      <a:pt x="113" y="293"/>
                    </a:cubicBezTo>
                    <a:cubicBezTo>
                      <a:pt x="116" y="292"/>
                      <a:pt x="120" y="289"/>
                      <a:pt x="126" y="284"/>
                    </a:cubicBezTo>
                    <a:cubicBezTo>
                      <a:pt x="252" y="168"/>
                      <a:pt x="252" y="168"/>
                      <a:pt x="252" y="168"/>
                    </a:cubicBezTo>
                    <a:cubicBezTo>
                      <a:pt x="272" y="151"/>
                      <a:pt x="272" y="151"/>
                      <a:pt x="272" y="151"/>
                    </a:cubicBezTo>
                    <a:cubicBezTo>
                      <a:pt x="252" y="131"/>
                      <a:pt x="252" y="131"/>
                      <a:pt x="252" y="131"/>
                    </a:cubicBezTo>
                    <a:cubicBezTo>
                      <a:pt x="151" y="24"/>
                      <a:pt x="151" y="24"/>
                      <a:pt x="151" y="24"/>
                    </a:cubicBezTo>
                    <a:cubicBezTo>
                      <a:pt x="129" y="0"/>
                      <a:pt x="129" y="0"/>
                      <a:pt x="129" y="0"/>
                    </a:cubicBezTo>
                    <a:cubicBezTo>
                      <a:pt x="107" y="20"/>
                      <a:pt x="107" y="20"/>
                      <a:pt x="107" y="20"/>
                    </a:cubicBezTo>
                    <a:lnTo>
                      <a:pt x="130" y="43"/>
                    </a:lnTo>
                    <a:close/>
                    <a:moveTo>
                      <a:pt x="50" y="92"/>
                    </a:moveTo>
                    <a:cubicBezTo>
                      <a:pt x="18" y="121"/>
                      <a:pt x="18" y="121"/>
                      <a:pt x="18" y="121"/>
                    </a:cubicBezTo>
                    <a:cubicBezTo>
                      <a:pt x="0" y="137"/>
                      <a:pt x="0" y="137"/>
                      <a:pt x="0" y="137"/>
                    </a:cubicBezTo>
                    <a:cubicBezTo>
                      <a:pt x="18" y="155"/>
                      <a:pt x="18" y="155"/>
                      <a:pt x="18" y="155"/>
                    </a:cubicBezTo>
                    <a:cubicBezTo>
                      <a:pt x="70" y="210"/>
                      <a:pt x="70" y="210"/>
                      <a:pt x="70" y="210"/>
                    </a:cubicBezTo>
                    <a:cubicBezTo>
                      <a:pt x="88" y="231"/>
                      <a:pt x="88" y="231"/>
                      <a:pt x="88" y="231"/>
                    </a:cubicBezTo>
                    <a:cubicBezTo>
                      <a:pt x="105" y="213"/>
                      <a:pt x="105" y="213"/>
                      <a:pt x="105" y="213"/>
                    </a:cubicBezTo>
                    <a:cubicBezTo>
                      <a:pt x="137" y="184"/>
                      <a:pt x="137" y="184"/>
                      <a:pt x="137" y="184"/>
                    </a:cubicBezTo>
                    <a:cubicBezTo>
                      <a:pt x="155" y="169"/>
                      <a:pt x="155" y="169"/>
                      <a:pt x="155" y="169"/>
                    </a:cubicBezTo>
                    <a:cubicBezTo>
                      <a:pt x="135" y="150"/>
                      <a:pt x="135" y="150"/>
                      <a:pt x="135" y="150"/>
                    </a:cubicBezTo>
                    <a:cubicBezTo>
                      <a:pt x="83" y="94"/>
                      <a:pt x="83" y="94"/>
                      <a:pt x="83" y="94"/>
                    </a:cubicBezTo>
                    <a:cubicBezTo>
                      <a:pt x="67" y="76"/>
                      <a:pt x="67" y="76"/>
                      <a:pt x="67" y="76"/>
                    </a:cubicBezTo>
                    <a:lnTo>
                      <a:pt x="5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1" name="Freeform 11"/>
              <p:cNvSpPr>
                <a:spLocks/>
              </p:cNvSpPr>
              <p:nvPr/>
            </p:nvSpPr>
            <p:spPr bwMode="auto">
              <a:xfrm>
                <a:off x="3220776" y="749581"/>
                <a:ext cx="58829" cy="51032"/>
              </a:xfrm>
              <a:custGeom>
                <a:avLst/>
                <a:gdLst>
                  <a:gd name="T0" fmla="*/ 158 w 194"/>
                  <a:gd name="T1" fmla="*/ 147 h 167"/>
                  <a:gd name="T2" fmla="*/ 165 w 194"/>
                  <a:gd name="T3" fmla="*/ 154 h 167"/>
                  <a:gd name="T4" fmla="*/ 158 w 194"/>
                  <a:gd name="T5" fmla="*/ 167 h 167"/>
                  <a:gd name="T6" fmla="*/ 104 w 194"/>
                  <a:gd name="T7" fmla="*/ 156 h 167"/>
                  <a:gd name="T8" fmla="*/ 106 w 194"/>
                  <a:gd name="T9" fmla="*/ 139 h 167"/>
                  <a:gd name="T10" fmla="*/ 140 w 194"/>
                  <a:gd name="T11" fmla="*/ 131 h 167"/>
                  <a:gd name="T12" fmla="*/ 162 w 194"/>
                  <a:gd name="T13" fmla="*/ 111 h 167"/>
                  <a:gd name="T14" fmla="*/ 165 w 194"/>
                  <a:gd name="T15" fmla="*/ 93 h 167"/>
                  <a:gd name="T16" fmla="*/ 156 w 194"/>
                  <a:gd name="T17" fmla="*/ 81 h 167"/>
                  <a:gd name="T18" fmla="*/ 116 w 194"/>
                  <a:gd name="T19" fmla="*/ 107 h 167"/>
                  <a:gd name="T20" fmla="*/ 110 w 194"/>
                  <a:gd name="T21" fmla="*/ 114 h 167"/>
                  <a:gd name="T22" fmla="*/ 75 w 194"/>
                  <a:gd name="T23" fmla="*/ 141 h 167"/>
                  <a:gd name="T24" fmla="*/ 40 w 194"/>
                  <a:gd name="T25" fmla="*/ 137 h 167"/>
                  <a:gd name="T26" fmla="*/ 6 w 194"/>
                  <a:gd name="T27" fmla="*/ 102 h 167"/>
                  <a:gd name="T28" fmla="*/ 10 w 194"/>
                  <a:gd name="T29" fmla="*/ 55 h 167"/>
                  <a:gd name="T30" fmla="*/ 23 w 194"/>
                  <a:gd name="T31" fmla="*/ 35 h 167"/>
                  <a:gd name="T32" fmla="*/ 41 w 194"/>
                  <a:gd name="T33" fmla="*/ 20 h 167"/>
                  <a:gd name="T34" fmla="*/ 32 w 194"/>
                  <a:gd name="T35" fmla="*/ 13 h 167"/>
                  <a:gd name="T36" fmla="*/ 38 w 194"/>
                  <a:gd name="T37" fmla="*/ 0 h 167"/>
                  <a:gd name="T38" fmla="*/ 106 w 194"/>
                  <a:gd name="T39" fmla="*/ 12 h 167"/>
                  <a:gd name="T40" fmla="*/ 105 w 194"/>
                  <a:gd name="T41" fmla="*/ 31 h 167"/>
                  <a:gd name="T42" fmla="*/ 60 w 194"/>
                  <a:gd name="T43" fmla="*/ 39 h 167"/>
                  <a:gd name="T44" fmla="*/ 34 w 194"/>
                  <a:gd name="T45" fmla="*/ 63 h 167"/>
                  <a:gd name="T46" fmla="*/ 31 w 194"/>
                  <a:gd name="T47" fmla="*/ 84 h 167"/>
                  <a:gd name="T48" fmla="*/ 42 w 194"/>
                  <a:gd name="T49" fmla="*/ 99 h 167"/>
                  <a:gd name="T50" fmla="*/ 79 w 194"/>
                  <a:gd name="T51" fmla="*/ 78 h 167"/>
                  <a:gd name="T52" fmla="*/ 84 w 194"/>
                  <a:gd name="T53" fmla="*/ 72 h 167"/>
                  <a:gd name="T54" fmla="*/ 104 w 194"/>
                  <a:gd name="T55" fmla="*/ 52 h 167"/>
                  <a:gd name="T56" fmla="*/ 116 w 194"/>
                  <a:gd name="T57" fmla="*/ 42 h 167"/>
                  <a:gd name="T58" fmla="*/ 137 w 194"/>
                  <a:gd name="T59" fmla="*/ 37 h 167"/>
                  <a:gd name="T60" fmla="*/ 160 w 194"/>
                  <a:gd name="T61" fmla="*/ 43 h 167"/>
                  <a:gd name="T62" fmla="*/ 189 w 194"/>
                  <a:gd name="T63" fmla="*/ 75 h 167"/>
                  <a:gd name="T64" fmla="*/ 186 w 194"/>
                  <a:gd name="T65" fmla="*/ 118 h 167"/>
                  <a:gd name="T66" fmla="*/ 174 w 194"/>
                  <a:gd name="T67" fmla="*/ 135 h 167"/>
                  <a:gd name="T68" fmla="*/ 158 w 194"/>
                  <a:gd name="T69" fmla="*/ 14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67">
                    <a:moveTo>
                      <a:pt x="158" y="147"/>
                    </a:moveTo>
                    <a:cubicBezTo>
                      <a:pt x="165" y="154"/>
                      <a:pt x="165" y="154"/>
                      <a:pt x="165" y="154"/>
                    </a:cubicBezTo>
                    <a:cubicBezTo>
                      <a:pt x="158" y="167"/>
                      <a:pt x="158" y="167"/>
                      <a:pt x="158" y="167"/>
                    </a:cubicBezTo>
                    <a:cubicBezTo>
                      <a:pt x="104" y="156"/>
                      <a:pt x="104" y="156"/>
                      <a:pt x="104" y="156"/>
                    </a:cubicBezTo>
                    <a:cubicBezTo>
                      <a:pt x="106" y="139"/>
                      <a:pt x="106" y="139"/>
                      <a:pt x="106" y="139"/>
                    </a:cubicBezTo>
                    <a:cubicBezTo>
                      <a:pt x="119" y="139"/>
                      <a:pt x="130" y="136"/>
                      <a:pt x="140" y="131"/>
                    </a:cubicBezTo>
                    <a:cubicBezTo>
                      <a:pt x="150" y="126"/>
                      <a:pt x="157" y="120"/>
                      <a:pt x="162" y="111"/>
                    </a:cubicBezTo>
                    <a:cubicBezTo>
                      <a:pt x="165" y="104"/>
                      <a:pt x="166" y="98"/>
                      <a:pt x="165" y="93"/>
                    </a:cubicBezTo>
                    <a:cubicBezTo>
                      <a:pt x="163" y="88"/>
                      <a:pt x="160" y="84"/>
                      <a:pt x="156" y="81"/>
                    </a:cubicBezTo>
                    <a:cubicBezTo>
                      <a:pt x="147" y="77"/>
                      <a:pt x="134" y="86"/>
                      <a:pt x="116" y="107"/>
                    </a:cubicBezTo>
                    <a:cubicBezTo>
                      <a:pt x="114" y="110"/>
                      <a:pt x="112" y="112"/>
                      <a:pt x="110" y="114"/>
                    </a:cubicBezTo>
                    <a:cubicBezTo>
                      <a:pt x="97" y="129"/>
                      <a:pt x="85" y="138"/>
                      <a:pt x="75" y="141"/>
                    </a:cubicBezTo>
                    <a:cubicBezTo>
                      <a:pt x="64" y="144"/>
                      <a:pt x="53" y="143"/>
                      <a:pt x="40" y="137"/>
                    </a:cubicBezTo>
                    <a:cubicBezTo>
                      <a:pt x="23" y="128"/>
                      <a:pt x="11" y="117"/>
                      <a:pt x="6" y="102"/>
                    </a:cubicBezTo>
                    <a:cubicBezTo>
                      <a:pt x="0" y="87"/>
                      <a:pt x="1" y="71"/>
                      <a:pt x="10" y="55"/>
                    </a:cubicBezTo>
                    <a:cubicBezTo>
                      <a:pt x="13" y="47"/>
                      <a:pt x="18" y="41"/>
                      <a:pt x="23" y="35"/>
                    </a:cubicBezTo>
                    <a:cubicBezTo>
                      <a:pt x="28" y="30"/>
                      <a:pt x="34" y="25"/>
                      <a:pt x="41" y="20"/>
                    </a:cubicBezTo>
                    <a:cubicBezTo>
                      <a:pt x="32" y="13"/>
                      <a:pt x="32" y="13"/>
                      <a:pt x="32" y="13"/>
                    </a:cubicBezTo>
                    <a:cubicBezTo>
                      <a:pt x="38" y="0"/>
                      <a:pt x="38" y="0"/>
                      <a:pt x="38" y="0"/>
                    </a:cubicBezTo>
                    <a:cubicBezTo>
                      <a:pt x="106" y="12"/>
                      <a:pt x="106" y="12"/>
                      <a:pt x="106" y="12"/>
                    </a:cubicBezTo>
                    <a:cubicBezTo>
                      <a:pt x="105" y="31"/>
                      <a:pt x="105" y="31"/>
                      <a:pt x="105" y="31"/>
                    </a:cubicBezTo>
                    <a:cubicBezTo>
                      <a:pt x="87" y="31"/>
                      <a:pt x="73" y="33"/>
                      <a:pt x="60" y="39"/>
                    </a:cubicBezTo>
                    <a:cubicBezTo>
                      <a:pt x="48" y="44"/>
                      <a:pt x="39" y="52"/>
                      <a:pt x="34" y="63"/>
                    </a:cubicBezTo>
                    <a:cubicBezTo>
                      <a:pt x="30" y="70"/>
                      <a:pt x="29" y="77"/>
                      <a:pt x="31" y="84"/>
                    </a:cubicBezTo>
                    <a:cubicBezTo>
                      <a:pt x="33" y="91"/>
                      <a:pt x="37" y="96"/>
                      <a:pt x="42" y="99"/>
                    </a:cubicBezTo>
                    <a:cubicBezTo>
                      <a:pt x="51" y="102"/>
                      <a:pt x="63" y="96"/>
                      <a:pt x="79" y="78"/>
                    </a:cubicBezTo>
                    <a:cubicBezTo>
                      <a:pt x="81" y="75"/>
                      <a:pt x="83" y="73"/>
                      <a:pt x="84" y="72"/>
                    </a:cubicBezTo>
                    <a:cubicBezTo>
                      <a:pt x="92" y="63"/>
                      <a:pt x="99" y="57"/>
                      <a:pt x="104" y="52"/>
                    </a:cubicBezTo>
                    <a:cubicBezTo>
                      <a:pt x="109" y="47"/>
                      <a:pt x="113" y="43"/>
                      <a:pt x="116" y="42"/>
                    </a:cubicBezTo>
                    <a:cubicBezTo>
                      <a:pt x="123" y="39"/>
                      <a:pt x="130" y="37"/>
                      <a:pt x="137" y="37"/>
                    </a:cubicBezTo>
                    <a:cubicBezTo>
                      <a:pt x="145" y="38"/>
                      <a:pt x="152" y="39"/>
                      <a:pt x="160" y="43"/>
                    </a:cubicBezTo>
                    <a:cubicBezTo>
                      <a:pt x="175" y="50"/>
                      <a:pt x="184" y="61"/>
                      <a:pt x="189" y="75"/>
                    </a:cubicBezTo>
                    <a:cubicBezTo>
                      <a:pt x="194" y="89"/>
                      <a:pt x="193" y="104"/>
                      <a:pt x="186" y="118"/>
                    </a:cubicBezTo>
                    <a:cubicBezTo>
                      <a:pt x="183" y="125"/>
                      <a:pt x="179" y="130"/>
                      <a:pt x="174" y="135"/>
                    </a:cubicBezTo>
                    <a:cubicBezTo>
                      <a:pt x="170" y="139"/>
                      <a:pt x="164" y="143"/>
                      <a:pt x="158"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2" name="Freeform 12"/>
              <p:cNvSpPr>
                <a:spLocks/>
              </p:cNvSpPr>
              <p:nvPr/>
            </p:nvSpPr>
            <p:spPr bwMode="auto">
              <a:xfrm>
                <a:off x="3203765" y="800613"/>
                <a:ext cx="61664" cy="48197"/>
              </a:xfrm>
              <a:custGeom>
                <a:avLst/>
                <a:gdLst>
                  <a:gd name="T0" fmla="*/ 203 w 203"/>
                  <a:gd name="T1" fmla="*/ 34 h 160"/>
                  <a:gd name="T2" fmla="*/ 162 w 203"/>
                  <a:gd name="T3" fmla="*/ 159 h 160"/>
                  <a:gd name="T4" fmla="*/ 105 w 203"/>
                  <a:gd name="T5" fmla="*/ 160 h 160"/>
                  <a:gd name="T6" fmla="*/ 103 w 203"/>
                  <a:gd name="T7" fmla="*/ 143 h 160"/>
                  <a:gd name="T8" fmla="*/ 137 w 203"/>
                  <a:gd name="T9" fmla="*/ 133 h 160"/>
                  <a:gd name="T10" fmla="*/ 153 w 203"/>
                  <a:gd name="T11" fmla="*/ 111 h 160"/>
                  <a:gd name="T12" fmla="*/ 153 w 203"/>
                  <a:gd name="T13" fmla="*/ 109 h 160"/>
                  <a:gd name="T14" fmla="*/ 58 w 203"/>
                  <a:gd name="T15" fmla="*/ 79 h 160"/>
                  <a:gd name="T16" fmla="*/ 32 w 203"/>
                  <a:gd name="T17" fmla="*/ 74 h 160"/>
                  <a:gd name="T18" fmla="*/ 21 w 203"/>
                  <a:gd name="T19" fmla="*/ 87 h 160"/>
                  <a:gd name="T20" fmla="*/ 0 w 203"/>
                  <a:gd name="T21" fmla="*/ 80 h 160"/>
                  <a:gd name="T22" fmla="*/ 25 w 203"/>
                  <a:gd name="T23" fmla="*/ 5 h 160"/>
                  <a:gd name="T24" fmla="*/ 46 w 203"/>
                  <a:gd name="T25" fmla="*/ 11 h 160"/>
                  <a:gd name="T26" fmla="*/ 47 w 203"/>
                  <a:gd name="T27" fmla="*/ 27 h 160"/>
                  <a:gd name="T28" fmla="*/ 71 w 203"/>
                  <a:gd name="T29" fmla="*/ 39 h 160"/>
                  <a:gd name="T30" fmla="*/ 166 w 203"/>
                  <a:gd name="T31" fmla="*/ 69 h 160"/>
                  <a:gd name="T32" fmla="*/ 167 w 203"/>
                  <a:gd name="T33" fmla="*/ 67 h 160"/>
                  <a:gd name="T34" fmla="*/ 167 w 203"/>
                  <a:gd name="T35" fmla="*/ 40 h 160"/>
                  <a:gd name="T36" fmla="*/ 145 w 203"/>
                  <a:gd name="T37" fmla="*/ 12 h 160"/>
                  <a:gd name="T38" fmla="*/ 157 w 203"/>
                  <a:gd name="T39" fmla="*/ 0 h 160"/>
                  <a:gd name="T40" fmla="*/ 203 w 203"/>
                  <a:gd name="T41" fmla="*/ 3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160">
                    <a:moveTo>
                      <a:pt x="203" y="34"/>
                    </a:moveTo>
                    <a:cubicBezTo>
                      <a:pt x="162" y="159"/>
                      <a:pt x="162" y="159"/>
                      <a:pt x="162" y="159"/>
                    </a:cubicBezTo>
                    <a:cubicBezTo>
                      <a:pt x="105" y="160"/>
                      <a:pt x="105" y="160"/>
                      <a:pt x="105" y="160"/>
                    </a:cubicBezTo>
                    <a:cubicBezTo>
                      <a:pt x="103" y="143"/>
                      <a:pt x="103" y="143"/>
                      <a:pt x="103" y="143"/>
                    </a:cubicBezTo>
                    <a:cubicBezTo>
                      <a:pt x="118" y="141"/>
                      <a:pt x="129" y="138"/>
                      <a:pt x="137" y="133"/>
                    </a:cubicBezTo>
                    <a:cubicBezTo>
                      <a:pt x="144" y="128"/>
                      <a:pt x="149" y="121"/>
                      <a:pt x="153" y="111"/>
                    </a:cubicBezTo>
                    <a:cubicBezTo>
                      <a:pt x="153" y="109"/>
                      <a:pt x="153" y="109"/>
                      <a:pt x="153" y="109"/>
                    </a:cubicBezTo>
                    <a:cubicBezTo>
                      <a:pt x="58" y="79"/>
                      <a:pt x="58" y="79"/>
                      <a:pt x="58" y="79"/>
                    </a:cubicBezTo>
                    <a:cubicBezTo>
                      <a:pt x="45" y="74"/>
                      <a:pt x="36" y="73"/>
                      <a:pt x="32" y="74"/>
                    </a:cubicBezTo>
                    <a:cubicBezTo>
                      <a:pt x="27" y="76"/>
                      <a:pt x="24" y="80"/>
                      <a:pt x="21" y="87"/>
                    </a:cubicBezTo>
                    <a:cubicBezTo>
                      <a:pt x="0" y="80"/>
                      <a:pt x="0" y="80"/>
                      <a:pt x="0" y="80"/>
                    </a:cubicBezTo>
                    <a:cubicBezTo>
                      <a:pt x="25" y="5"/>
                      <a:pt x="25" y="5"/>
                      <a:pt x="25" y="5"/>
                    </a:cubicBezTo>
                    <a:cubicBezTo>
                      <a:pt x="46" y="11"/>
                      <a:pt x="46" y="11"/>
                      <a:pt x="46" y="11"/>
                    </a:cubicBezTo>
                    <a:cubicBezTo>
                      <a:pt x="44" y="18"/>
                      <a:pt x="44" y="24"/>
                      <a:pt x="47" y="27"/>
                    </a:cubicBezTo>
                    <a:cubicBezTo>
                      <a:pt x="50" y="31"/>
                      <a:pt x="58" y="35"/>
                      <a:pt x="71" y="39"/>
                    </a:cubicBezTo>
                    <a:cubicBezTo>
                      <a:pt x="166" y="69"/>
                      <a:pt x="166" y="69"/>
                      <a:pt x="166" y="69"/>
                    </a:cubicBezTo>
                    <a:cubicBezTo>
                      <a:pt x="167" y="67"/>
                      <a:pt x="167" y="67"/>
                      <a:pt x="167" y="67"/>
                    </a:cubicBezTo>
                    <a:cubicBezTo>
                      <a:pt x="170" y="57"/>
                      <a:pt x="170" y="48"/>
                      <a:pt x="167" y="40"/>
                    </a:cubicBezTo>
                    <a:cubicBezTo>
                      <a:pt x="164" y="31"/>
                      <a:pt x="157" y="22"/>
                      <a:pt x="145" y="12"/>
                    </a:cubicBezTo>
                    <a:cubicBezTo>
                      <a:pt x="157" y="0"/>
                      <a:pt x="157" y="0"/>
                      <a:pt x="157" y="0"/>
                    </a:cubicBezTo>
                    <a:lnTo>
                      <a:pt x="203"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3" name="Freeform 13"/>
              <p:cNvSpPr>
                <a:spLocks noEditPoints="1"/>
              </p:cNvSpPr>
              <p:nvPr/>
            </p:nvSpPr>
            <p:spPr bwMode="auto">
              <a:xfrm>
                <a:off x="3191716" y="836052"/>
                <a:ext cx="59537" cy="53158"/>
              </a:xfrm>
              <a:custGeom>
                <a:avLst/>
                <a:gdLst>
                  <a:gd name="T0" fmla="*/ 100 w 195"/>
                  <a:gd name="T1" fmla="*/ 111 h 175"/>
                  <a:gd name="T2" fmla="*/ 105 w 195"/>
                  <a:gd name="T3" fmla="*/ 79 h 175"/>
                  <a:gd name="T4" fmla="*/ 153 w 195"/>
                  <a:gd name="T5" fmla="*/ 106 h 175"/>
                  <a:gd name="T6" fmla="*/ 100 w 195"/>
                  <a:gd name="T7" fmla="*/ 111 h 175"/>
                  <a:gd name="T8" fmla="*/ 80 w 195"/>
                  <a:gd name="T9" fmla="*/ 36 h 175"/>
                  <a:gd name="T10" fmla="*/ 77 w 195"/>
                  <a:gd name="T11" fmla="*/ 34 h 175"/>
                  <a:gd name="T12" fmla="*/ 55 w 195"/>
                  <a:gd name="T13" fmla="*/ 4 h 175"/>
                  <a:gd name="T14" fmla="*/ 33 w 195"/>
                  <a:gd name="T15" fmla="*/ 0 h 175"/>
                  <a:gd name="T16" fmla="*/ 21 w 195"/>
                  <a:gd name="T17" fmla="*/ 65 h 175"/>
                  <a:gd name="T18" fmla="*/ 42 w 195"/>
                  <a:gd name="T19" fmla="*/ 69 h 175"/>
                  <a:gd name="T20" fmla="*/ 47 w 195"/>
                  <a:gd name="T21" fmla="*/ 56 h 175"/>
                  <a:gd name="T22" fmla="*/ 58 w 195"/>
                  <a:gd name="T23" fmla="*/ 54 h 175"/>
                  <a:gd name="T24" fmla="*/ 60 w 195"/>
                  <a:gd name="T25" fmla="*/ 55 h 175"/>
                  <a:gd name="T26" fmla="*/ 63 w 195"/>
                  <a:gd name="T27" fmla="*/ 56 h 175"/>
                  <a:gd name="T28" fmla="*/ 86 w 195"/>
                  <a:gd name="T29" fmla="*/ 67 h 175"/>
                  <a:gd name="T30" fmla="*/ 76 w 195"/>
                  <a:gd name="T31" fmla="*/ 115 h 175"/>
                  <a:gd name="T32" fmla="*/ 51 w 195"/>
                  <a:gd name="T33" fmla="*/ 118 h 175"/>
                  <a:gd name="T34" fmla="*/ 47 w 195"/>
                  <a:gd name="T35" fmla="*/ 119 h 175"/>
                  <a:gd name="T36" fmla="*/ 43 w 195"/>
                  <a:gd name="T37" fmla="*/ 118 h 175"/>
                  <a:gd name="T38" fmla="*/ 36 w 195"/>
                  <a:gd name="T39" fmla="*/ 113 h 175"/>
                  <a:gd name="T40" fmla="*/ 36 w 195"/>
                  <a:gd name="T41" fmla="*/ 101 h 175"/>
                  <a:gd name="T42" fmla="*/ 36 w 195"/>
                  <a:gd name="T43" fmla="*/ 99 h 175"/>
                  <a:gd name="T44" fmla="*/ 15 w 195"/>
                  <a:gd name="T45" fmla="*/ 95 h 175"/>
                  <a:gd name="T46" fmla="*/ 0 w 195"/>
                  <a:gd name="T47" fmla="*/ 171 h 175"/>
                  <a:gd name="T48" fmla="*/ 22 w 195"/>
                  <a:gd name="T49" fmla="*/ 175 h 175"/>
                  <a:gd name="T50" fmla="*/ 49 w 195"/>
                  <a:gd name="T51" fmla="*/ 159 h 175"/>
                  <a:gd name="T52" fmla="*/ 50 w 195"/>
                  <a:gd name="T53" fmla="*/ 159 h 175"/>
                  <a:gd name="T54" fmla="*/ 188 w 195"/>
                  <a:gd name="T55" fmla="*/ 139 h 175"/>
                  <a:gd name="T56" fmla="*/ 195 w 195"/>
                  <a:gd name="T57" fmla="*/ 103 h 175"/>
                  <a:gd name="T58" fmla="*/ 80 w 195"/>
                  <a:gd name="T59" fmla="*/ 3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75">
                    <a:moveTo>
                      <a:pt x="100" y="111"/>
                    </a:moveTo>
                    <a:cubicBezTo>
                      <a:pt x="105" y="79"/>
                      <a:pt x="105" y="79"/>
                      <a:pt x="105" y="79"/>
                    </a:cubicBezTo>
                    <a:cubicBezTo>
                      <a:pt x="153" y="106"/>
                      <a:pt x="153" y="106"/>
                      <a:pt x="153" y="106"/>
                    </a:cubicBezTo>
                    <a:lnTo>
                      <a:pt x="100" y="111"/>
                    </a:lnTo>
                    <a:close/>
                    <a:moveTo>
                      <a:pt x="80" y="36"/>
                    </a:moveTo>
                    <a:cubicBezTo>
                      <a:pt x="79" y="36"/>
                      <a:pt x="78" y="35"/>
                      <a:pt x="77" y="34"/>
                    </a:cubicBezTo>
                    <a:cubicBezTo>
                      <a:pt x="62" y="25"/>
                      <a:pt x="54" y="15"/>
                      <a:pt x="55" y="4"/>
                    </a:cubicBezTo>
                    <a:cubicBezTo>
                      <a:pt x="33" y="0"/>
                      <a:pt x="33" y="0"/>
                      <a:pt x="33" y="0"/>
                    </a:cubicBezTo>
                    <a:cubicBezTo>
                      <a:pt x="21" y="65"/>
                      <a:pt x="21" y="65"/>
                      <a:pt x="21" y="65"/>
                    </a:cubicBezTo>
                    <a:cubicBezTo>
                      <a:pt x="42" y="69"/>
                      <a:pt x="42" y="69"/>
                      <a:pt x="42" y="69"/>
                    </a:cubicBezTo>
                    <a:cubicBezTo>
                      <a:pt x="43" y="62"/>
                      <a:pt x="45" y="58"/>
                      <a:pt x="47" y="56"/>
                    </a:cubicBezTo>
                    <a:cubicBezTo>
                      <a:pt x="50" y="54"/>
                      <a:pt x="53" y="53"/>
                      <a:pt x="58" y="54"/>
                    </a:cubicBezTo>
                    <a:cubicBezTo>
                      <a:pt x="58" y="54"/>
                      <a:pt x="59" y="54"/>
                      <a:pt x="60" y="55"/>
                    </a:cubicBezTo>
                    <a:cubicBezTo>
                      <a:pt x="61" y="55"/>
                      <a:pt x="62" y="55"/>
                      <a:pt x="63" y="56"/>
                    </a:cubicBezTo>
                    <a:cubicBezTo>
                      <a:pt x="86" y="67"/>
                      <a:pt x="86" y="67"/>
                      <a:pt x="86" y="67"/>
                    </a:cubicBezTo>
                    <a:cubicBezTo>
                      <a:pt x="76" y="115"/>
                      <a:pt x="76" y="115"/>
                      <a:pt x="76" y="115"/>
                    </a:cubicBezTo>
                    <a:cubicBezTo>
                      <a:pt x="51" y="118"/>
                      <a:pt x="51" y="118"/>
                      <a:pt x="51" y="118"/>
                    </a:cubicBezTo>
                    <a:cubicBezTo>
                      <a:pt x="49" y="119"/>
                      <a:pt x="48" y="119"/>
                      <a:pt x="47" y="119"/>
                    </a:cubicBezTo>
                    <a:cubicBezTo>
                      <a:pt x="46" y="118"/>
                      <a:pt x="44" y="118"/>
                      <a:pt x="43" y="118"/>
                    </a:cubicBezTo>
                    <a:cubicBezTo>
                      <a:pt x="39" y="118"/>
                      <a:pt x="37" y="116"/>
                      <a:pt x="36" y="113"/>
                    </a:cubicBezTo>
                    <a:cubicBezTo>
                      <a:pt x="35" y="111"/>
                      <a:pt x="34" y="107"/>
                      <a:pt x="36" y="101"/>
                    </a:cubicBezTo>
                    <a:cubicBezTo>
                      <a:pt x="36" y="99"/>
                      <a:pt x="36" y="99"/>
                      <a:pt x="36" y="99"/>
                    </a:cubicBezTo>
                    <a:cubicBezTo>
                      <a:pt x="15" y="95"/>
                      <a:pt x="15" y="95"/>
                      <a:pt x="15" y="95"/>
                    </a:cubicBezTo>
                    <a:cubicBezTo>
                      <a:pt x="0" y="171"/>
                      <a:pt x="0" y="171"/>
                      <a:pt x="0" y="171"/>
                    </a:cubicBezTo>
                    <a:cubicBezTo>
                      <a:pt x="22" y="175"/>
                      <a:pt x="22" y="175"/>
                      <a:pt x="22" y="175"/>
                    </a:cubicBezTo>
                    <a:cubicBezTo>
                      <a:pt x="25" y="167"/>
                      <a:pt x="34" y="161"/>
                      <a:pt x="49" y="159"/>
                    </a:cubicBezTo>
                    <a:cubicBezTo>
                      <a:pt x="50" y="159"/>
                      <a:pt x="50" y="159"/>
                      <a:pt x="50" y="159"/>
                    </a:cubicBezTo>
                    <a:cubicBezTo>
                      <a:pt x="188" y="139"/>
                      <a:pt x="188" y="139"/>
                      <a:pt x="188" y="139"/>
                    </a:cubicBezTo>
                    <a:cubicBezTo>
                      <a:pt x="195" y="103"/>
                      <a:pt x="195" y="103"/>
                      <a:pt x="195" y="103"/>
                    </a:cubicBezTo>
                    <a:lnTo>
                      <a:pt x="8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4" name="Freeform 14"/>
              <p:cNvSpPr>
                <a:spLocks/>
              </p:cNvSpPr>
              <p:nvPr/>
            </p:nvSpPr>
            <p:spPr bwMode="auto">
              <a:xfrm>
                <a:off x="3191007" y="887084"/>
                <a:ext cx="55993" cy="51032"/>
              </a:xfrm>
              <a:custGeom>
                <a:avLst/>
                <a:gdLst>
                  <a:gd name="T0" fmla="*/ 183 w 183"/>
                  <a:gd name="T1" fmla="*/ 20 h 167"/>
                  <a:gd name="T2" fmla="*/ 177 w 183"/>
                  <a:gd name="T3" fmla="*/ 152 h 167"/>
                  <a:gd name="T4" fmla="*/ 121 w 183"/>
                  <a:gd name="T5" fmla="*/ 167 h 167"/>
                  <a:gd name="T6" fmla="*/ 115 w 183"/>
                  <a:gd name="T7" fmla="*/ 152 h 167"/>
                  <a:gd name="T8" fmla="*/ 145 w 183"/>
                  <a:gd name="T9" fmla="*/ 134 h 167"/>
                  <a:gd name="T10" fmla="*/ 155 w 183"/>
                  <a:gd name="T11" fmla="*/ 108 h 167"/>
                  <a:gd name="T12" fmla="*/ 155 w 183"/>
                  <a:gd name="T13" fmla="*/ 105 h 167"/>
                  <a:gd name="T14" fmla="*/ 55 w 183"/>
                  <a:gd name="T15" fmla="*/ 101 h 167"/>
                  <a:gd name="T16" fmla="*/ 28 w 183"/>
                  <a:gd name="T17" fmla="*/ 104 h 167"/>
                  <a:gd name="T18" fmla="*/ 22 w 183"/>
                  <a:gd name="T19" fmla="*/ 119 h 167"/>
                  <a:gd name="T20" fmla="*/ 0 w 183"/>
                  <a:gd name="T21" fmla="*/ 117 h 167"/>
                  <a:gd name="T22" fmla="*/ 3 w 183"/>
                  <a:gd name="T23" fmla="*/ 38 h 167"/>
                  <a:gd name="T24" fmla="*/ 25 w 183"/>
                  <a:gd name="T25" fmla="*/ 39 h 167"/>
                  <a:gd name="T26" fmla="*/ 31 w 183"/>
                  <a:gd name="T27" fmla="*/ 54 h 167"/>
                  <a:gd name="T28" fmla="*/ 57 w 183"/>
                  <a:gd name="T29" fmla="*/ 60 h 167"/>
                  <a:gd name="T30" fmla="*/ 156 w 183"/>
                  <a:gd name="T31" fmla="*/ 64 h 167"/>
                  <a:gd name="T32" fmla="*/ 157 w 183"/>
                  <a:gd name="T33" fmla="*/ 62 h 167"/>
                  <a:gd name="T34" fmla="*/ 150 w 183"/>
                  <a:gd name="T35" fmla="*/ 35 h 167"/>
                  <a:gd name="T36" fmla="*/ 122 w 183"/>
                  <a:gd name="T37" fmla="*/ 14 h 167"/>
                  <a:gd name="T38" fmla="*/ 129 w 183"/>
                  <a:gd name="T39" fmla="*/ 0 h 167"/>
                  <a:gd name="T40" fmla="*/ 183 w 183"/>
                  <a:gd name="T41" fmla="*/ 2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3" h="167">
                    <a:moveTo>
                      <a:pt x="183" y="20"/>
                    </a:moveTo>
                    <a:cubicBezTo>
                      <a:pt x="177" y="152"/>
                      <a:pt x="177" y="152"/>
                      <a:pt x="177" y="152"/>
                    </a:cubicBezTo>
                    <a:cubicBezTo>
                      <a:pt x="121" y="167"/>
                      <a:pt x="121" y="167"/>
                      <a:pt x="121" y="167"/>
                    </a:cubicBezTo>
                    <a:cubicBezTo>
                      <a:pt x="115" y="152"/>
                      <a:pt x="115" y="152"/>
                      <a:pt x="115" y="152"/>
                    </a:cubicBezTo>
                    <a:cubicBezTo>
                      <a:pt x="129" y="146"/>
                      <a:pt x="139" y="140"/>
                      <a:pt x="145" y="134"/>
                    </a:cubicBezTo>
                    <a:cubicBezTo>
                      <a:pt x="151" y="127"/>
                      <a:pt x="154" y="118"/>
                      <a:pt x="155" y="108"/>
                    </a:cubicBezTo>
                    <a:cubicBezTo>
                      <a:pt x="155" y="105"/>
                      <a:pt x="155" y="105"/>
                      <a:pt x="155" y="105"/>
                    </a:cubicBezTo>
                    <a:cubicBezTo>
                      <a:pt x="55" y="101"/>
                      <a:pt x="55" y="101"/>
                      <a:pt x="55" y="101"/>
                    </a:cubicBezTo>
                    <a:cubicBezTo>
                      <a:pt x="41" y="100"/>
                      <a:pt x="32" y="101"/>
                      <a:pt x="28" y="104"/>
                    </a:cubicBezTo>
                    <a:cubicBezTo>
                      <a:pt x="24" y="106"/>
                      <a:pt x="22" y="111"/>
                      <a:pt x="22" y="119"/>
                    </a:cubicBezTo>
                    <a:cubicBezTo>
                      <a:pt x="0" y="117"/>
                      <a:pt x="0" y="117"/>
                      <a:pt x="0" y="117"/>
                    </a:cubicBezTo>
                    <a:cubicBezTo>
                      <a:pt x="3" y="38"/>
                      <a:pt x="3" y="38"/>
                      <a:pt x="3" y="38"/>
                    </a:cubicBezTo>
                    <a:cubicBezTo>
                      <a:pt x="25" y="39"/>
                      <a:pt x="25" y="39"/>
                      <a:pt x="25" y="39"/>
                    </a:cubicBezTo>
                    <a:cubicBezTo>
                      <a:pt x="25" y="47"/>
                      <a:pt x="27" y="52"/>
                      <a:pt x="31" y="54"/>
                    </a:cubicBezTo>
                    <a:cubicBezTo>
                      <a:pt x="34" y="57"/>
                      <a:pt x="43" y="59"/>
                      <a:pt x="57" y="60"/>
                    </a:cubicBezTo>
                    <a:cubicBezTo>
                      <a:pt x="156" y="64"/>
                      <a:pt x="156" y="64"/>
                      <a:pt x="156" y="64"/>
                    </a:cubicBezTo>
                    <a:cubicBezTo>
                      <a:pt x="157" y="62"/>
                      <a:pt x="157" y="62"/>
                      <a:pt x="157" y="62"/>
                    </a:cubicBezTo>
                    <a:cubicBezTo>
                      <a:pt x="157" y="51"/>
                      <a:pt x="155" y="42"/>
                      <a:pt x="150" y="35"/>
                    </a:cubicBezTo>
                    <a:cubicBezTo>
                      <a:pt x="144" y="28"/>
                      <a:pt x="135" y="21"/>
                      <a:pt x="122" y="14"/>
                    </a:cubicBezTo>
                    <a:cubicBezTo>
                      <a:pt x="129" y="0"/>
                      <a:pt x="129" y="0"/>
                      <a:pt x="129" y="0"/>
                    </a:cubicBezTo>
                    <a:lnTo>
                      <a:pt x="18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5" name="Freeform 15"/>
              <p:cNvSpPr>
                <a:spLocks/>
              </p:cNvSpPr>
              <p:nvPr/>
            </p:nvSpPr>
            <p:spPr bwMode="auto">
              <a:xfrm>
                <a:off x="3191716" y="938825"/>
                <a:ext cx="58829" cy="52450"/>
              </a:xfrm>
              <a:custGeom>
                <a:avLst/>
                <a:gdLst>
                  <a:gd name="T0" fmla="*/ 177 w 193"/>
                  <a:gd name="T1" fmla="*/ 0 h 172"/>
                  <a:gd name="T2" fmla="*/ 193 w 193"/>
                  <a:gd name="T3" fmla="*/ 131 h 172"/>
                  <a:gd name="T4" fmla="*/ 143 w 193"/>
                  <a:gd name="T5" fmla="*/ 158 h 172"/>
                  <a:gd name="T6" fmla="*/ 132 w 193"/>
                  <a:gd name="T7" fmla="*/ 145 h 172"/>
                  <a:gd name="T8" fmla="*/ 159 w 193"/>
                  <a:gd name="T9" fmla="*/ 114 h 172"/>
                  <a:gd name="T10" fmla="*/ 166 w 193"/>
                  <a:gd name="T11" fmla="*/ 80 h 172"/>
                  <a:gd name="T12" fmla="*/ 160 w 193"/>
                  <a:gd name="T13" fmla="*/ 66 h 172"/>
                  <a:gd name="T14" fmla="*/ 141 w 193"/>
                  <a:gd name="T15" fmla="*/ 65 h 172"/>
                  <a:gd name="T16" fmla="*/ 115 w 193"/>
                  <a:gd name="T17" fmla="*/ 68 h 172"/>
                  <a:gd name="T18" fmla="*/ 116 w 193"/>
                  <a:gd name="T19" fmla="*/ 75 h 172"/>
                  <a:gd name="T20" fmla="*/ 124 w 193"/>
                  <a:gd name="T21" fmla="*/ 91 h 172"/>
                  <a:gd name="T22" fmla="*/ 147 w 193"/>
                  <a:gd name="T23" fmla="*/ 93 h 172"/>
                  <a:gd name="T24" fmla="*/ 149 w 193"/>
                  <a:gd name="T25" fmla="*/ 110 h 172"/>
                  <a:gd name="T26" fmla="*/ 69 w 193"/>
                  <a:gd name="T27" fmla="*/ 120 h 172"/>
                  <a:gd name="T28" fmla="*/ 67 w 193"/>
                  <a:gd name="T29" fmla="*/ 103 h 172"/>
                  <a:gd name="T30" fmla="*/ 89 w 193"/>
                  <a:gd name="T31" fmla="*/ 93 h 172"/>
                  <a:gd name="T32" fmla="*/ 94 w 193"/>
                  <a:gd name="T33" fmla="*/ 78 h 172"/>
                  <a:gd name="T34" fmla="*/ 93 w 193"/>
                  <a:gd name="T35" fmla="*/ 70 h 172"/>
                  <a:gd name="T36" fmla="*/ 51 w 193"/>
                  <a:gd name="T37" fmla="*/ 75 h 172"/>
                  <a:gd name="T38" fmla="*/ 34 w 193"/>
                  <a:gd name="T39" fmla="*/ 81 h 172"/>
                  <a:gd name="T40" fmla="*/ 31 w 193"/>
                  <a:gd name="T41" fmla="*/ 96 h 172"/>
                  <a:gd name="T42" fmla="*/ 48 w 193"/>
                  <a:gd name="T43" fmla="*/ 130 h 172"/>
                  <a:gd name="T44" fmla="*/ 88 w 193"/>
                  <a:gd name="T45" fmla="*/ 155 h 172"/>
                  <a:gd name="T46" fmla="*/ 80 w 193"/>
                  <a:gd name="T47" fmla="*/ 172 h 172"/>
                  <a:gd name="T48" fmla="*/ 17 w 193"/>
                  <a:gd name="T49" fmla="*/ 155 h 172"/>
                  <a:gd name="T50" fmla="*/ 0 w 193"/>
                  <a:gd name="T51" fmla="*/ 21 h 172"/>
                  <a:gd name="T52" fmla="*/ 22 w 193"/>
                  <a:gd name="T53" fmla="*/ 19 h 172"/>
                  <a:gd name="T54" fmla="*/ 30 w 193"/>
                  <a:gd name="T55" fmla="*/ 32 h 172"/>
                  <a:gd name="T56" fmla="*/ 57 w 193"/>
                  <a:gd name="T57" fmla="*/ 33 h 172"/>
                  <a:gd name="T58" fmla="*/ 125 w 193"/>
                  <a:gd name="T59" fmla="*/ 25 h 172"/>
                  <a:gd name="T60" fmla="*/ 152 w 193"/>
                  <a:gd name="T61" fmla="*/ 18 h 172"/>
                  <a:gd name="T62" fmla="*/ 156 w 193"/>
                  <a:gd name="T63" fmla="*/ 3 h 172"/>
                  <a:gd name="T64" fmla="*/ 177 w 193"/>
                  <a:gd name="T65"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72">
                    <a:moveTo>
                      <a:pt x="177" y="0"/>
                    </a:moveTo>
                    <a:cubicBezTo>
                      <a:pt x="193" y="131"/>
                      <a:pt x="193" y="131"/>
                      <a:pt x="193" y="131"/>
                    </a:cubicBezTo>
                    <a:cubicBezTo>
                      <a:pt x="143" y="158"/>
                      <a:pt x="143" y="158"/>
                      <a:pt x="143" y="158"/>
                    </a:cubicBezTo>
                    <a:cubicBezTo>
                      <a:pt x="132" y="145"/>
                      <a:pt x="132" y="145"/>
                      <a:pt x="132" y="145"/>
                    </a:cubicBezTo>
                    <a:cubicBezTo>
                      <a:pt x="145" y="135"/>
                      <a:pt x="154" y="125"/>
                      <a:pt x="159" y="114"/>
                    </a:cubicBezTo>
                    <a:cubicBezTo>
                      <a:pt x="165" y="103"/>
                      <a:pt x="167" y="91"/>
                      <a:pt x="166" y="80"/>
                    </a:cubicBezTo>
                    <a:cubicBezTo>
                      <a:pt x="165" y="73"/>
                      <a:pt x="163" y="68"/>
                      <a:pt x="160" y="66"/>
                    </a:cubicBezTo>
                    <a:cubicBezTo>
                      <a:pt x="157" y="64"/>
                      <a:pt x="150" y="63"/>
                      <a:pt x="141" y="65"/>
                    </a:cubicBezTo>
                    <a:cubicBezTo>
                      <a:pt x="115" y="68"/>
                      <a:pt x="115" y="68"/>
                      <a:pt x="115" y="68"/>
                    </a:cubicBezTo>
                    <a:cubicBezTo>
                      <a:pt x="116" y="75"/>
                      <a:pt x="116" y="75"/>
                      <a:pt x="116" y="75"/>
                    </a:cubicBezTo>
                    <a:cubicBezTo>
                      <a:pt x="117" y="83"/>
                      <a:pt x="120" y="89"/>
                      <a:pt x="124" y="91"/>
                    </a:cubicBezTo>
                    <a:cubicBezTo>
                      <a:pt x="128" y="93"/>
                      <a:pt x="135" y="94"/>
                      <a:pt x="147" y="93"/>
                    </a:cubicBezTo>
                    <a:cubicBezTo>
                      <a:pt x="149" y="110"/>
                      <a:pt x="149" y="110"/>
                      <a:pt x="149" y="110"/>
                    </a:cubicBezTo>
                    <a:cubicBezTo>
                      <a:pt x="69" y="120"/>
                      <a:pt x="69" y="120"/>
                      <a:pt x="69" y="120"/>
                    </a:cubicBezTo>
                    <a:cubicBezTo>
                      <a:pt x="67" y="103"/>
                      <a:pt x="67" y="103"/>
                      <a:pt x="67" y="103"/>
                    </a:cubicBezTo>
                    <a:cubicBezTo>
                      <a:pt x="77" y="101"/>
                      <a:pt x="84" y="97"/>
                      <a:pt x="89" y="93"/>
                    </a:cubicBezTo>
                    <a:cubicBezTo>
                      <a:pt x="93" y="90"/>
                      <a:pt x="94" y="84"/>
                      <a:pt x="94" y="78"/>
                    </a:cubicBezTo>
                    <a:cubicBezTo>
                      <a:pt x="93" y="70"/>
                      <a:pt x="93" y="70"/>
                      <a:pt x="93" y="70"/>
                    </a:cubicBezTo>
                    <a:cubicBezTo>
                      <a:pt x="51" y="75"/>
                      <a:pt x="51" y="75"/>
                      <a:pt x="51" y="75"/>
                    </a:cubicBezTo>
                    <a:cubicBezTo>
                      <a:pt x="42" y="76"/>
                      <a:pt x="36" y="79"/>
                      <a:pt x="34" y="81"/>
                    </a:cubicBezTo>
                    <a:cubicBezTo>
                      <a:pt x="31" y="84"/>
                      <a:pt x="30" y="89"/>
                      <a:pt x="31" y="96"/>
                    </a:cubicBezTo>
                    <a:cubicBezTo>
                      <a:pt x="33" y="108"/>
                      <a:pt x="38" y="119"/>
                      <a:pt x="48" y="130"/>
                    </a:cubicBezTo>
                    <a:cubicBezTo>
                      <a:pt x="58" y="140"/>
                      <a:pt x="72" y="149"/>
                      <a:pt x="88" y="155"/>
                    </a:cubicBezTo>
                    <a:cubicBezTo>
                      <a:pt x="80" y="172"/>
                      <a:pt x="80" y="172"/>
                      <a:pt x="80" y="172"/>
                    </a:cubicBezTo>
                    <a:cubicBezTo>
                      <a:pt x="17" y="155"/>
                      <a:pt x="17" y="155"/>
                      <a:pt x="17" y="155"/>
                    </a:cubicBezTo>
                    <a:cubicBezTo>
                      <a:pt x="0" y="21"/>
                      <a:pt x="0" y="21"/>
                      <a:pt x="0" y="21"/>
                    </a:cubicBezTo>
                    <a:cubicBezTo>
                      <a:pt x="22" y="19"/>
                      <a:pt x="22" y="19"/>
                      <a:pt x="22" y="19"/>
                    </a:cubicBezTo>
                    <a:cubicBezTo>
                      <a:pt x="23" y="26"/>
                      <a:pt x="26" y="30"/>
                      <a:pt x="30" y="32"/>
                    </a:cubicBezTo>
                    <a:cubicBezTo>
                      <a:pt x="34" y="34"/>
                      <a:pt x="43" y="34"/>
                      <a:pt x="57" y="33"/>
                    </a:cubicBezTo>
                    <a:cubicBezTo>
                      <a:pt x="125" y="25"/>
                      <a:pt x="125" y="25"/>
                      <a:pt x="125" y="25"/>
                    </a:cubicBezTo>
                    <a:cubicBezTo>
                      <a:pt x="140" y="23"/>
                      <a:pt x="148" y="21"/>
                      <a:pt x="152" y="18"/>
                    </a:cubicBezTo>
                    <a:cubicBezTo>
                      <a:pt x="155" y="15"/>
                      <a:pt x="156" y="10"/>
                      <a:pt x="156" y="3"/>
                    </a:cubicBezTo>
                    <a:lnTo>
                      <a:pt x="1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6" name="Freeform 16"/>
              <p:cNvSpPr>
                <a:spLocks/>
              </p:cNvSpPr>
              <p:nvPr/>
            </p:nvSpPr>
            <p:spPr bwMode="auto">
              <a:xfrm>
                <a:off x="3207309" y="1010411"/>
                <a:ext cx="61664" cy="55993"/>
              </a:xfrm>
              <a:custGeom>
                <a:avLst/>
                <a:gdLst>
                  <a:gd name="T0" fmla="*/ 190 w 203"/>
                  <a:gd name="T1" fmla="*/ 90 h 183"/>
                  <a:gd name="T2" fmla="*/ 198 w 203"/>
                  <a:gd name="T3" fmla="*/ 90 h 183"/>
                  <a:gd name="T4" fmla="*/ 203 w 203"/>
                  <a:gd name="T5" fmla="*/ 104 h 183"/>
                  <a:gd name="T6" fmla="*/ 152 w 203"/>
                  <a:gd name="T7" fmla="*/ 140 h 183"/>
                  <a:gd name="T8" fmla="*/ 138 w 203"/>
                  <a:gd name="T9" fmla="*/ 125 h 183"/>
                  <a:gd name="T10" fmla="*/ 162 w 203"/>
                  <a:gd name="T11" fmla="*/ 91 h 183"/>
                  <a:gd name="T12" fmla="*/ 163 w 203"/>
                  <a:gd name="T13" fmla="*/ 63 h 183"/>
                  <a:gd name="T14" fmla="*/ 136 w 203"/>
                  <a:gd name="T15" fmla="*/ 42 h 183"/>
                  <a:gd name="T16" fmla="*/ 85 w 203"/>
                  <a:gd name="T17" fmla="*/ 51 h 183"/>
                  <a:gd name="T18" fmla="*/ 42 w 203"/>
                  <a:gd name="T19" fmla="*/ 78 h 183"/>
                  <a:gd name="T20" fmla="*/ 36 w 203"/>
                  <a:gd name="T21" fmla="*/ 111 h 183"/>
                  <a:gd name="T22" fmla="*/ 53 w 203"/>
                  <a:gd name="T23" fmla="*/ 130 h 183"/>
                  <a:gd name="T24" fmla="*/ 77 w 203"/>
                  <a:gd name="T25" fmla="*/ 130 h 183"/>
                  <a:gd name="T26" fmla="*/ 88 w 203"/>
                  <a:gd name="T27" fmla="*/ 121 h 183"/>
                  <a:gd name="T28" fmla="*/ 87 w 203"/>
                  <a:gd name="T29" fmla="*/ 105 h 183"/>
                  <a:gd name="T30" fmla="*/ 107 w 203"/>
                  <a:gd name="T31" fmla="*/ 97 h 183"/>
                  <a:gd name="T32" fmla="*/ 133 w 203"/>
                  <a:gd name="T33" fmla="*/ 166 h 183"/>
                  <a:gd name="T34" fmla="*/ 114 w 203"/>
                  <a:gd name="T35" fmla="*/ 174 h 183"/>
                  <a:gd name="T36" fmla="*/ 102 w 203"/>
                  <a:gd name="T37" fmla="*/ 163 h 183"/>
                  <a:gd name="T38" fmla="*/ 82 w 203"/>
                  <a:gd name="T39" fmla="*/ 167 h 183"/>
                  <a:gd name="T40" fmla="*/ 38 w 203"/>
                  <a:gd name="T41" fmla="*/ 183 h 183"/>
                  <a:gd name="T42" fmla="*/ 29 w 203"/>
                  <a:gd name="T43" fmla="*/ 162 h 183"/>
                  <a:gd name="T44" fmla="*/ 41 w 203"/>
                  <a:gd name="T45" fmla="*/ 150 h 183"/>
                  <a:gd name="T46" fmla="*/ 21 w 203"/>
                  <a:gd name="T47" fmla="*/ 134 h 183"/>
                  <a:gd name="T48" fmla="*/ 8 w 203"/>
                  <a:gd name="T49" fmla="*/ 112 h 183"/>
                  <a:gd name="T50" fmla="*/ 13 w 203"/>
                  <a:gd name="T51" fmla="*/ 54 h 183"/>
                  <a:gd name="T52" fmla="*/ 70 w 203"/>
                  <a:gd name="T53" fmla="*/ 11 h 183"/>
                  <a:gd name="T54" fmla="*/ 140 w 203"/>
                  <a:gd name="T55" fmla="*/ 8 h 183"/>
                  <a:gd name="T56" fmla="*/ 186 w 203"/>
                  <a:gd name="T57" fmla="*/ 53 h 183"/>
                  <a:gd name="T58" fmla="*/ 190 w 203"/>
                  <a:gd name="T59" fmla="*/ 70 h 183"/>
                  <a:gd name="T60" fmla="*/ 190 w 203"/>
                  <a:gd name="T61" fmla="*/ 9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3" h="183">
                    <a:moveTo>
                      <a:pt x="190" y="90"/>
                    </a:moveTo>
                    <a:cubicBezTo>
                      <a:pt x="198" y="90"/>
                      <a:pt x="198" y="90"/>
                      <a:pt x="198" y="90"/>
                    </a:cubicBezTo>
                    <a:cubicBezTo>
                      <a:pt x="203" y="104"/>
                      <a:pt x="203" y="104"/>
                      <a:pt x="203" y="104"/>
                    </a:cubicBezTo>
                    <a:cubicBezTo>
                      <a:pt x="152" y="140"/>
                      <a:pt x="152" y="140"/>
                      <a:pt x="152" y="140"/>
                    </a:cubicBezTo>
                    <a:cubicBezTo>
                      <a:pt x="138" y="125"/>
                      <a:pt x="138" y="125"/>
                      <a:pt x="138" y="125"/>
                    </a:cubicBezTo>
                    <a:cubicBezTo>
                      <a:pt x="150" y="112"/>
                      <a:pt x="158" y="101"/>
                      <a:pt x="162" y="91"/>
                    </a:cubicBezTo>
                    <a:cubicBezTo>
                      <a:pt x="166" y="81"/>
                      <a:pt x="166" y="72"/>
                      <a:pt x="163" y="63"/>
                    </a:cubicBezTo>
                    <a:cubicBezTo>
                      <a:pt x="158" y="51"/>
                      <a:pt x="149" y="44"/>
                      <a:pt x="136" y="42"/>
                    </a:cubicBezTo>
                    <a:cubicBezTo>
                      <a:pt x="122" y="40"/>
                      <a:pt x="105" y="43"/>
                      <a:pt x="85" y="51"/>
                    </a:cubicBezTo>
                    <a:cubicBezTo>
                      <a:pt x="64" y="59"/>
                      <a:pt x="50" y="68"/>
                      <a:pt x="42" y="78"/>
                    </a:cubicBezTo>
                    <a:cubicBezTo>
                      <a:pt x="34" y="88"/>
                      <a:pt x="32" y="99"/>
                      <a:pt x="36" y="111"/>
                    </a:cubicBezTo>
                    <a:cubicBezTo>
                      <a:pt x="40" y="120"/>
                      <a:pt x="45" y="126"/>
                      <a:pt x="53" y="130"/>
                    </a:cubicBezTo>
                    <a:cubicBezTo>
                      <a:pt x="60" y="133"/>
                      <a:pt x="68" y="133"/>
                      <a:pt x="77" y="130"/>
                    </a:cubicBezTo>
                    <a:cubicBezTo>
                      <a:pt x="83" y="127"/>
                      <a:pt x="87" y="124"/>
                      <a:pt x="88" y="121"/>
                    </a:cubicBezTo>
                    <a:cubicBezTo>
                      <a:pt x="90" y="117"/>
                      <a:pt x="89" y="112"/>
                      <a:pt x="87" y="105"/>
                    </a:cubicBezTo>
                    <a:cubicBezTo>
                      <a:pt x="107" y="97"/>
                      <a:pt x="107" y="97"/>
                      <a:pt x="107" y="97"/>
                    </a:cubicBezTo>
                    <a:cubicBezTo>
                      <a:pt x="133" y="166"/>
                      <a:pt x="133" y="166"/>
                      <a:pt x="133" y="166"/>
                    </a:cubicBezTo>
                    <a:cubicBezTo>
                      <a:pt x="114" y="174"/>
                      <a:pt x="114" y="174"/>
                      <a:pt x="114" y="174"/>
                    </a:cubicBezTo>
                    <a:cubicBezTo>
                      <a:pt x="110" y="167"/>
                      <a:pt x="106" y="164"/>
                      <a:pt x="102" y="163"/>
                    </a:cubicBezTo>
                    <a:cubicBezTo>
                      <a:pt x="98" y="162"/>
                      <a:pt x="91" y="163"/>
                      <a:pt x="82" y="167"/>
                    </a:cubicBezTo>
                    <a:cubicBezTo>
                      <a:pt x="38" y="183"/>
                      <a:pt x="38" y="183"/>
                      <a:pt x="38" y="183"/>
                    </a:cubicBezTo>
                    <a:cubicBezTo>
                      <a:pt x="29" y="162"/>
                      <a:pt x="29" y="162"/>
                      <a:pt x="29" y="162"/>
                    </a:cubicBezTo>
                    <a:cubicBezTo>
                      <a:pt x="41" y="150"/>
                      <a:pt x="41" y="150"/>
                      <a:pt x="41" y="150"/>
                    </a:cubicBezTo>
                    <a:cubicBezTo>
                      <a:pt x="33" y="146"/>
                      <a:pt x="26" y="140"/>
                      <a:pt x="21" y="134"/>
                    </a:cubicBezTo>
                    <a:cubicBezTo>
                      <a:pt x="16" y="128"/>
                      <a:pt x="11" y="121"/>
                      <a:pt x="8" y="112"/>
                    </a:cubicBezTo>
                    <a:cubicBezTo>
                      <a:pt x="0" y="92"/>
                      <a:pt x="2" y="72"/>
                      <a:pt x="13" y="54"/>
                    </a:cubicBezTo>
                    <a:cubicBezTo>
                      <a:pt x="25" y="35"/>
                      <a:pt x="44" y="21"/>
                      <a:pt x="70" y="11"/>
                    </a:cubicBezTo>
                    <a:cubicBezTo>
                      <a:pt x="96" y="1"/>
                      <a:pt x="119" y="0"/>
                      <a:pt x="140" y="8"/>
                    </a:cubicBezTo>
                    <a:cubicBezTo>
                      <a:pt x="162" y="16"/>
                      <a:pt x="177" y="31"/>
                      <a:pt x="186" y="53"/>
                    </a:cubicBezTo>
                    <a:cubicBezTo>
                      <a:pt x="188" y="59"/>
                      <a:pt x="189" y="65"/>
                      <a:pt x="190" y="70"/>
                    </a:cubicBezTo>
                    <a:cubicBezTo>
                      <a:pt x="190" y="76"/>
                      <a:pt x="190" y="83"/>
                      <a:pt x="190" y="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7" name="Freeform 17"/>
              <p:cNvSpPr>
                <a:spLocks noEditPoints="1"/>
              </p:cNvSpPr>
              <p:nvPr/>
            </p:nvSpPr>
            <p:spPr bwMode="auto">
              <a:xfrm>
                <a:off x="3225028" y="1051520"/>
                <a:ext cx="65916" cy="73713"/>
              </a:xfrm>
              <a:custGeom>
                <a:avLst/>
                <a:gdLst>
                  <a:gd name="T0" fmla="*/ 147 w 216"/>
                  <a:gd name="T1" fmla="*/ 75 h 242"/>
                  <a:gd name="T2" fmla="*/ 165 w 216"/>
                  <a:gd name="T3" fmla="*/ 69 h 242"/>
                  <a:gd name="T4" fmla="*/ 176 w 216"/>
                  <a:gd name="T5" fmla="*/ 81 h 242"/>
                  <a:gd name="T6" fmla="*/ 182 w 216"/>
                  <a:gd name="T7" fmla="*/ 107 h 242"/>
                  <a:gd name="T8" fmla="*/ 169 w 216"/>
                  <a:gd name="T9" fmla="*/ 124 h 242"/>
                  <a:gd name="T10" fmla="*/ 145 w 216"/>
                  <a:gd name="T11" fmla="*/ 124 h 242"/>
                  <a:gd name="T12" fmla="*/ 122 w 216"/>
                  <a:gd name="T13" fmla="*/ 98 h 242"/>
                  <a:gd name="T14" fmla="*/ 120 w 216"/>
                  <a:gd name="T15" fmla="*/ 93 h 242"/>
                  <a:gd name="T16" fmla="*/ 118 w 216"/>
                  <a:gd name="T17" fmla="*/ 90 h 242"/>
                  <a:gd name="T18" fmla="*/ 147 w 216"/>
                  <a:gd name="T19" fmla="*/ 75 h 242"/>
                  <a:gd name="T20" fmla="*/ 137 w 216"/>
                  <a:gd name="T21" fmla="*/ 11 h 242"/>
                  <a:gd name="T22" fmla="*/ 140 w 216"/>
                  <a:gd name="T23" fmla="*/ 27 h 242"/>
                  <a:gd name="T24" fmla="*/ 118 w 216"/>
                  <a:gd name="T25" fmla="*/ 43 h 242"/>
                  <a:gd name="T26" fmla="*/ 57 w 216"/>
                  <a:gd name="T27" fmla="*/ 76 h 242"/>
                  <a:gd name="T28" fmla="*/ 32 w 216"/>
                  <a:gd name="T29" fmla="*/ 85 h 242"/>
                  <a:gd name="T30" fmla="*/ 19 w 216"/>
                  <a:gd name="T31" fmla="*/ 75 h 242"/>
                  <a:gd name="T32" fmla="*/ 0 w 216"/>
                  <a:gd name="T33" fmla="*/ 85 h 242"/>
                  <a:gd name="T34" fmla="*/ 39 w 216"/>
                  <a:gd name="T35" fmla="*/ 155 h 242"/>
                  <a:gd name="T36" fmla="*/ 58 w 216"/>
                  <a:gd name="T37" fmla="*/ 145 h 242"/>
                  <a:gd name="T38" fmla="*/ 56 w 216"/>
                  <a:gd name="T39" fmla="*/ 128 h 242"/>
                  <a:gd name="T40" fmla="*/ 77 w 216"/>
                  <a:gd name="T41" fmla="*/ 112 h 242"/>
                  <a:gd name="T42" fmla="*/ 97 w 216"/>
                  <a:gd name="T43" fmla="*/ 102 h 242"/>
                  <a:gd name="T44" fmla="*/ 105 w 216"/>
                  <a:gd name="T45" fmla="*/ 116 h 242"/>
                  <a:gd name="T46" fmla="*/ 61 w 216"/>
                  <a:gd name="T47" fmla="*/ 197 h 242"/>
                  <a:gd name="T48" fmla="*/ 86 w 216"/>
                  <a:gd name="T49" fmla="*/ 242 h 242"/>
                  <a:gd name="T50" fmla="*/ 105 w 216"/>
                  <a:gd name="T51" fmla="*/ 231 h 242"/>
                  <a:gd name="T52" fmla="*/ 102 w 216"/>
                  <a:gd name="T53" fmla="*/ 216 h 242"/>
                  <a:gd name="T54" fmla="*/ 107 w 216"/>
                  <a:gd name="T55" fmla="*/ 200 h 242"/>
                  <a:gd name="T56" fmla="*/ 130 w 216"/>
                  <a:gd name="T57" fmla="*/ 151 h 242"/>
                  <a:gd name="T58" fmla="*/ 159 w 216"/>
                  <a:gd name="T59" fmla="*/ 167 h 242"/>
                  <a:gd name="T60" fmla="*/ 190 w 216"/>
                  <a:gd name="T61" fmla="*/ 161 h 242"/>
                  <a:gd name="T62" fmla="*/ 214 w 216"/>
                  <a:gd name="T63" fmla="*/ 129 h 242"/>
                  <a:gd name="T64" fmla="*/ 201 w 216"/>
                  <a:gd name="T65" fmla="*/ 80 h 242"/>
                  <a:gd name="T66" fmla="*/ 157 w 216"/>
                  <a:gd name="T67" fmla="*/ 0 h 242"/>
                  <a:gd name="T68" fmla="*/ 137 w 216"/>
                  <a:gd name="T69" fmla="*/ 1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6" h="242">
                    <a:moveTo>
                      <a:pt x="147" y="75"/>
                    </a:moveTo>
                    <a:cubicBezTo>
                      <a:pt x="155" y="70"/>
                      <a:pt x="161" y="68"/>
                      <a:pt x="165" y="69"/>
                    </a:cubicBezTo>
                    <a:cubicBezTo>
                      <a:pt x="169" y="70"/>
                      <a:pt x="172" y="74"/>
                      <a:pt x="176" y="81"/>
                    </a:cubicBezTo>
                    <a:cubicBezTo>
                      <a:pt x="181" y="90"/>
                      <a:pt x="183" y="99"/>
                      <a:pt x="182" y="107"/>
                    </a:cubicBezTo>
                    <a:cubicBezTo>
                      <a:pt x="180" y="114"/>
                      <a:pt x="176" y="120"/>
                      <a:pt x="169" y="124"/>
                    </a:cubicBezTo>
                    <a:cubicBezTo>
                      <a:pt x="160" y="129"/>
                      <a:pt x="152" y="129"/>
                      <a:pt x="145" y="124"/>
                    </a:cubicBezTo>
                    <a:cubicBezTo>
                      <a:pt x="137" y="120"/>
                      <a:pt x="129" y="111"/>
                      <a:pt x="122" y="98"/>
                    </a:cubicBezTo>
                    <a:cubicBezTo>
                      <a:pt x="121" y="96"/>
                      <a:pt x="120" y="94"/>
                      <a:pt x="120" y="93"/>
                    </a:cubicBezTo>
                    <a:cubicBezTo>
                      <a:pt x="119" y="92"/>
                      <a:pt x="119" y="91"/>
                      <a:pt x="118" y="90"/>
                    </a:cubicBezTo>
                    <a:lnTo>
                      <a:pt x="147" y="75"/>
                    </a:lnTo>
                    <a:close/>
                    <a:moveTo>
                      <a:pt x="137" y="11"/>
                    </a:moveTo>
                    <a:cubicBezTo>
                      <a:pt x="141" y="18"/>
                      <a:pt x="141" y="23"/>
                      <a:pt x="140" y="27"/>
                    </a:cubicBezTo>
                    <a:cubicBezTo>
                      <a:pt x="137" y="31"/>
                      <a:pt x="130" y="37"/>
                      <a:pt x="118" y="43"/>
                    </a:cubicBezTo>
                    <a:cubicBezTo>
                      <a:pt x="57" y="76"/>
                      <a:pt x="57" y="76"/>
                      <a:pt x="57" y="76"/>
                    </a:cubicBezTo>
                    <a:cubicBezTo>
                      <a:pt x="45" y="83"/>
                      <a:pt x="37" y="86"/>
                      <a:pt x="32" y="85"/>
                    </a:cubicBezTo>
                    <a:cubicBezTo>
                      <a:pt x="27" y="85"/>
                      <a:pt x="23" y="81"/>
                      <a:pt x="19" y="75"/>
                    </a:cubicBezTo>
                    <a:cubicBezTo>
                      <a:pt x="0" y="85"/>
                      <a:pt x="0" y="85"/>
                      <a:pt x="0" y="85"/>
                    </a:cubicBezTo>
                    <a:cubicBezTo>
                      <a:pt x="39" y="155"/>
                      <a:pt x="39" y="155"/>
                      <a:pt x="39" y="155"/>
                    </a:cubicBezTo>
                    <a:cubicBezTo>
                      <a:pt x="58" y="145"/>
                      <a:pt x="58" y="145"/>
                      <a:pt x="58" y="145"/>
                    </a:cubicBezTo>
                    <a:cubicBezTo>
                      <a:pt x="54" y="138"/>
                      <a:pt x="54" y="133"/>
                      <a:pt x="56" y="128"/>
                    </a:cubicBezTo>
                    <a:cubicBezTo>
                      <a:pt x="58" y="124"/>
                      <a:pt x="65" y="119"/>
                      <a:pt x="77" y="112"/>
                    </a:cubicBezTo>
                    <a:cubicBezTo>
                      <a:pt x="97" y="102"/>
                      <a:pt x="97" y="102"/>
                      <a:pt x="97" y="102"/>
                    </a:cubicBezTo>
                    <a:cubicBezTo>
                      <a:pt x="105" y="116"/>
                      <a:pt x="105" y="116"/>
                      <a:pt x="105" y="116"/>
                    </a:cubicBezTo>
                    <a:cubicBezTo>
                      <a:pt x="61" y="197"/>
                      <a:pt x="61" y="197"/>
                      <a:pt x="61" y="197"/>
                    </a:cubicBezTo>
                    <a:cubicBezTo>
                      <a:pt x="86" y="242"/>
                      <a:pt x="86" y="242"/>
                      <a:pt x="86" y="242"/>
                    </a:cubicBezTo>
                    <a:cubicBezTo>
                      <a:pt x="105" y="231"/>
                      <a:pt x="105" y="231"/>
                      <a:pt x="105" y="231"/>
                    </a:cubicBezTo>
                    <a:cubicBezTo>
                      <a:pt x="103" y="226"/>
                      <a:pt x="102" y="221"/>
                      <a:pt x="102" y="216"/>
                    </a:cubicBezTo>
                    <a:cubicBezTo>
                      <a:pt x="102" y="212"/>
                      <a:pt x="104" y="207"/>
                      <a:pt x="107" y="200"/>
                    </a:cubicBezTo>
                    <a:cubicBezTo>
                      <a:pt x="130" y="151"/>
                      <a:pt x="130" y="151"/>
                      <a:pt x="130" y="151"/>
                    </a:cubicBezTo>
                    <a:cubicBezTo>
                      <a:pt x="140" y="160"/>
                      <a:pt x="150" y="165"/>
                      <a:pt x="159" y="167"/>
                    </a:cubicBezTo>
                    <a:cubicBezTo>
                      <a:pt x="169" y="168"/>
                      <a:pt x="179" y="167"/>
                      <a:pt x="190" y="161"/>
                    </a:cubicBezTo>
                    <a:cubicBezTo>
                      <a:pt x="204" y="153"/>
                      <a:pt x="212" y="143"/>
                      <a:pt x="214" y="129"/>
                    </a:cubicBezTo>
                    <a:cubicBezTo>
                      <a:pt x="216" y="116"/>
                      <a:pt x="211" y="100"/>
                      <a:pt x="201" y="80"/>
                    </a:cubicBezTo>
                    <a:cubicBezTo>
                      <a:pt x="157" y="0"/>
                      <a:pt x="157" y="0"/>
                      <a:pt x="157" y="0"/>
                    </a:cubicBezTo>
                    <a:lnTo>
                      <a:pt x="137"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8" name="Freeform 18"/>
              <p:cNvSpPr>
                <a:spLocks/>
              </p:cNvSpPr>
              <p:nvPr/>
            </p:nvSpPr>
            <p:spPr bwMode="auto">
              <a:xfrm>
                <a:off x="3254797" y="1097591"/>
                <a:ext cx="58120" cy="51741"/>
              </a:xfrm>
              <a:custGeom>
                <a:avLst/>
                <a:gdLst>
                  <a:gd name="T0" fmla="*/ 145 w 193"/>
                  <a:gd name="T1" fmla="*/ 0 h 169"/>
                  <a:gd name="T2" fmla="*/ 193 w 193"/>
                  <a:gd name="T3" fmla="*/ 66 h 169"/>
                  <a:gd name="T4" fmla="*/ 175 w 193"/>
                  <a:gd name="T5" fmla="*/ 79 h 169"/>
                  <a:gd name="T6" fmla="*/ 161 w 193"/>
                  <a:gd name="T7" fmla="*/ 69 h 169"/>
                  <a:gd name="T8" fmla="*/ 137 w 193"/>
                  <a:gd name="T9" fmla="*/ 82 h 169"/>
                  <a:gd name="T10" fmla="*/ 81 w 193"/>
                  <a:gd name="T11" fmla="*/ 121 h 169"/>
                  <a:gd name="T12" fmla="*/ 62 w 193"/>
                  <a:gd name="T13" fmla="*/ 140 h 169"/>
                  <a:gd name="T14" fmla="*/ 66 w 193"/>
                  <a:gd name="T15" fmla="*/ 157 h 169"/>
                  <a:gd name="T16" fmla="*/ 48 w 193"/>
                  <a:gd name="T17" fmla="*/ 169 h 169"/>
                  <a:gd name="T18" fmla="*/ 0 w 193"/>
                  <a:gd name="T19" fmla="*/ 104 h 169"/>
                  <a:gd name="T20" fmla="*/ 18 w 193"/>
                  <a:gd name="T21" fmla="*/ 91 h 169"/>
                  <a:gd name="T22" fmla="*/ 33 w 193"/>
                  <a:gd name="T23" fmla="*/ 100 h 169"/>
                  <a:gd name="T24" fmla="*/ 57 w 193"/>
                  <a:gd name="T25" fmla="*/ 88 h 169"/>
                  <a:gd name="T26" fmla="*/ 112 w 193"/>
                  <a:gd name="T27" fmla="*/ 48 h 169"/>
                  <a:gd name="T28" fmla="*/ 132 w 193"/>
                  <a:gd name="T29" fmla="*/ 29 h 169"/>
                  <a:gd name="T30" fmla="*/ 127 w 193"/>
                  <a:gd name="T31" fmla="*/ 13 h 169"/>
                  <a:gd name="T32" fmla="*/ 145 w 193"/>
                  <a:gd name="T33"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3" h="169">
                    <a:moveTo>
                      <a:pt x="145" y="0"/>
                    </a:moveTo>
                    <a:cubicBezTo>
                      <a:pt x="193" y="66"/>
                      <a:pt x="193" y="66"/>
                      <a:pt x="193" y="66"/>
                    </a:cubicBezTo>
                    <a:cubicBezTo>
                      <a:pt x="175" y="79"/>
                      <a:pt x="175" y="79"/>
                      <a:pt x="175" y="79"/>
                    </a:cubicBezTo>
                    <a:cubicBezTo>
                      <a:pt x="170" y="72"/>
                      <a:pt x="166" y="69"/>
                      <a:pt x="161" y="69"/>
                    </a:cubicBezTo>
                    <a:cubicBezTo>
                      <a:pt x="156" y="69"/>
                      <a:pt x="148" y="74"/>
                      <a:pt x="137" y="82"/>
                    </a:cubicBezTo>
                    <a:cubicBezTo>
                      <a:pt x="81" y="121"/>
                      <a:pt x="81" y="121"/>
                      <a:pt x="81" y="121"/>
                    </a:cubicBezTo>
                    <a:cubicBezTo>
                      <a:pt x="70" y="130"/>
                      <a:pt x="63" y="136"/>
                      <a:pt x="62" y="140"/>
                    </a:cubicBezTo>
                    <a:cubicBezTo>
                      <a:pt x="60" y="145"/>
                      <a:pt x="62" y="150"/>
                      <a:pt x="66" y="157"/>
                    </a:cubicBezTo>
                    <a:cubicBezTo>
                      <a:pt x="48" y="169"/>
                      <a:pt x="48" y="169"/>
                      <a:pt x="48" y="169"/>
                    </a:cubicBezTo>
                    <a:cubicBezTo>
                      <a:pt x="0" y="104"/>
                      <a:pt x="0" y="104"/>
                      <a:pt x="0" y="104"/>
                    </a:cubicBezTo>
                    <a:cubicBezTo>
                      <a:pt x="18" y="91"/>
                      <a:pt x="18" y="91"/>
                      <a:pt x="18" y="91"/>
                    </a:cubicBezTo>
                    <a:cubicBezTo>
                      <a:pt x="23" y="97"/>
                      <a:pt x="28" y="100"/>
                      <a:pt x="33" y="100"/>
                    </a:cubicBezTo>
                    <a:cubicBezTo>
                      <a:pt x="37" y="100"/>
                      <a:pt x="45" y="96"/>
                      <a:pt x="57" y="88"/>
                    </a:cubicBezTo>
                    <a:cubicBezTo>
                      <a:pt x="112" y="48"/>
                      <a:pt x="112" y="48"/>
                      <a:pt x="112" y="48"/>
                    </a:cubicBezTo>
                    <a:cubicBezTo>
                      <a:pt x="124" y="40"/>
                      <a:pt x="130" y="34"/>
                      <a:pt x="132" y="29"/>
                    </a:cubicBezTo>
                    <a:cubicBezTo>
                      <a:pt x="133" y="25"/>
                      <a:pt x="132" y="20"/>
                      <a:pt x="127" y="13"/>
                    </a:cubicBezTo>
                    <a:lnTo>
                      <a:pt x="1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9" name="Freeform 19"/>
              <p:cNvSpPr>
                <a:spLocks noEditPoints="1"/>
              </p:cNvSpPr>
              <p:nvPr/>
            </p:nvSpPr>
            <p:spPr bwMode="auto">
              <a:xfrm>
                <a:off x="3273934" y="1120272"/>
                <a:ext cx="65916" cy="65208"/>
              </a:xfrm>
              <a:custGeom>
                <a:avLst/>
                <a:gdLst>
                  <a:gd name="T0" fmla="*/ 142 w 215"/>
                  <a:gd name="T1" fmla="*/ 74 h 213"/>
                  <a:gd name="T2" fmla="*/ 159 w 215"/>
                  <a:gd name="T3" fmla="*/ 65 h 213"/>
                  <a:gd name="T4" fmla="*/ 170 w 215"/>
                  <a:gd name="T5" fmla="*/ 74 h 213"/>
                  <a:gd name="T6" fmla="*/ 179 w 215"/>
                  <a:gd name="T7" fmla="*/ 113 h 213"/>
                  <a:gd name="T8" fmla="*/ 149 w 215"/>
                  <a:gd name="T9" fmla="*/ 154 h 213"/>
                  <a:gd name="T10" fmla="*/ 102 w 215"/>
                  <a:gd name="T11" fmla="*/ 174 h 213"/>
                  <a:gd name="T12" fmla="*/ 65 w 215"/>
                  <a:gd name="T13" fmla="*/ 157 h 213"/>
                  <a:gd name="T14" fmla="*/ 60 w 215"/>
                  <a:gd name="T15" fmla="*/ 144 h 213"/>
                  <a:gd name="T16" fmla="*/ 72 w 215"/>
                  <a:gd name="T17" fmla="*/ 130 h 213"/>
                  <a:gd name="T18" fmla="*/ 142 w 215"/>
                  <a:gd name="T19" fmla="*/ 74 h 213"/>
                  <a:gd name="T20" fmla="*/ 122 w 215"/>
                  <a:gd name="T21" fmla="*/ 14 h 213"/>
                  <a:gd name="T22" fmla="*/ 126 w 215"/>
                  <a:gd name="T23" fmla="*/ 28 h 213"/>
                  <a:gd name="T24" fmla="*/ 107 w 215"/>
                  <a:gd name="T25" fmla="*/ 48 h 213"/>
                  <a:gd name="T26" fmla="*/ 54 w 215"/>
                  <a:gd name="T27" fmla="*/ 91 h 213"/>
                  <a:gd name="T28" fmla="*/ 30 w 215"/>
                  <a:gd name="T29" fmla="*/ 105 h 213"/>
                  <a:gd name="T30" fmla="*/ 17 w 215"/>
                  <a:gd name="T31" fmla="*/ 97 h 213"/>
                  <a:gd name="T32" fmla="*/ 0 w 215"/>
                  <a:gd name="T33" fmla="*/ 111 h 213"/>
                  <a:gd name="T34" fmla="*/ 49 w 215"/>
                  <a:gd name="T35" fmla="*/ 172 h 213"/>
                  <a:gd name="T36" fmla="*/ 110 w 215"/>
                  <a:gd name="T37" fmla="*/ 211 h 213"/>
                  <a:gd name="T38" fmla="*/ 177 w 215"/>
                  <a:gd name="T39" fmla="*/ 188 h 213"/>
                  <a:gd name="T40" fmla="*/ 213 w 215"/>
                  <a:gd name="T41" fmla="*/ 128 h 213"/>
                  <a:gd name="T42" fmla="*/ 188 w 215"/>
                  <a:gd name="T43" fmla="*/ 61 h 213"/>
                  <a:gd name="T44" fmla="*/ 139 w 215"/>
                  <a:gd name="T45" fmla="*/ 0 h 213"/>
                  <a:gd name="T46" fmla="*/ 122 w 215"/>
                  <a:gd name="T47" fmla="*/ 1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5" h="213">
                    <a:moveTo>
                      <a:pt x="142" y="74"/>
                    </a:moveTo>
                    <a:cubicBezTo>
                      <a:pt x="150" y="68"/>
                      <a:pt x="155" y="65"/>
                      <a:pt x="159" y="65"/>
                    </a:cubicBezTo>
                    <a:cubicBezTo>
                      <a:pt x="162" y="66"/>
                      <a:pt x="166" y="68"/>
                      <a:pt x="170" y="74"/>
                    </a:cubicBezTo>
                    <a:cubicBezTo>
                      <a:pt x="180" y="86"/>
                      <a:pt x="183" y="99"/>
                      <a:pt x="179" y="113"/>
                    </a:cubicBezTo>
                    <a:cubicBezTo>
                      <a:pt x="176" y="127"/>
                      <a:pt x="166" y="141"/>
                      <a:pt x="149" y="154"/>
                    </a:cubicBezTo>
                    <a:cubicBezTo>
                      <a:pt x="133" y="167"/>
                      <a:pt x="117" y="174"/>
                      <a:pt x="102" y="174"/>
                    </a:cubicBezTo>
                    <a:cubicBezTo>
                      <a:pt x="87" y="175"/>
                      <a:pt x="75" y="169"/>
                      <a:pt x="65" y="157"/>
                    </a:cubicBezTo>
                    <a:cubicBezTo>
                      <a:pt x="61" y="152"/>
                      <a:pt x="59" y="148"/>
                      <a:pt x="60" y="144"/>
                    </a:cubicBezTo>
                    <a:cubicBezTo>
                      <a:pt x="60" y="141"/>
                      <a:pt x="64" y="136"/>
                      <a:pt x="72" y="130"/>
                    </a:cubicBezTo>
                    <a:lnTo>
                      <a:pt x="142" y="74"/>
                    </a:lnTo>
                    <a:close/>
                    <a:moveTo>
                      <a:pt x="122" y="14"/>
                    </a:moveTo>
                    <a:cubicBezTo>
                      <a:pt x="126" y="20"/>
                      <a:pt x="128" y="24"/>
                      <a:pt x="126" y="28"/>
                    </a:cubicBezTo>
                    <a:cubicBezTo>
                      <a:pt x="125" y="33"/>
                      <a:pt x="119" y="39"/>
                      <a:pt x="107" y="48"/>
                    </a:cubicBezTo>
                    <a:cubicBezTo>
                      <a:pt x="54" y="91"/>
                      <a:pt x="54" y="91"/>
                      <a:pt x="54" y="91"/>
                    </a:cubicBezTo>
                    <a:cubicBezTo>
                      <a:pt x="43" y="100"/>
                      <a:pt x="35" y="105"/>
                      <a:pt x="30" y="105"/>
                    </a:cubicBezTo>
                    <a:cubicBezTo>
                      <a:pt x="26" y="106"/>
                      <a:pt x="21" y="103"/>
                      <a:pt x="17" y="97"/>
                    </a:cubicBezTo>
                    <a:cubicBezTo>
                      <a:pt x="0" y="111"/>
                      <a:pt x="0" y="111"/>
                      <a:pt x="0" y="111"/>
                    </a:cubicBezTo>
                    <a:cubicBezTo>
                      <a:pt x="49" y="172"/>
                      <a:pt x="49" y="172"/>
                      <a:pt x="49" y="172"/>
                    </a:cubicBezTo>
                    <a:cubicBezTo>
                      <a:pt x="68" y="195"/>
                      <a:pt x="88" y="208"/>
                      <a:pt x="110" y="211"/>
                    </a:cubicBezTo>
                    <a:cubicBezTo>
                      <a:pt x="132" y="213"/>
                      <a:pt x="154" y="206"/>
                      <a:pt x="177" y="188"/>
                    </a:cubicBezTo>
                    <a:cubicBezTo>
                      <a:pt x="199" y="170"/>
                      <a:pt x="211" y="150"/>
                      <a:pt x="213" y="128"/>
                    </a:cubicBezTo>
                    <a:cubicBezTo>
                      <a:pt x="215" y="107"/>
                      <a:pt x="207" y="84"/>
                      <a:pt x="188" y="61"/>
                    </a:cubicBezTo>
                    <a:cubicBezTo>
                      <a:pt x="139" y="0"/>
                      <a:pt x="139" y="0"/>
                      <a:pt x="139" y="0"/>
                    </a:cubicBezTo>
                    <a:lnTo>
                      <a:pt x="12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0" name="Freeform 20"/>
              <p:cNvSpPr>
                <a:spLocks/>
              </p:cNvSpPr>
              <p:nvPr/>
            </p:nvSpPr>
            <p:spPr bwMode="auto">
              <a:xfrm>
                <a:off x="3340559" y="1179809"/>
                <a:ext cx="57411" cy="56702"/>
              </a:xfrm>
              <a:custGeom>
                <a:avLst/>
                <a:gdLst>
                  <a:gd name="T0" fmla="*/ 170 w 189"/>
                  <a:gd name="T1" fmla="*/ 52 h 186"/>
                  <a:gd name="T2" fmla="*/ 179 w 189"/>
                  <a:gd name="T3" fmla="*/ 45 h 186"/>
                  <a:gd name="T4" fmla="*/ 189 w 189"/>
                  <a:gd name="T5" fmla="*/ 53 h 186"/>
                  <a:gd name="T6" fmla="*/ 166 w 189"/>
                  <a:gd name="T7" fmla="*/ 117 h 186"/>
                  <a:gd name="T8" fmla="*/ 149 w 189"/>
                  <a:gd name="T9" fmla="*/ 112 h 186"/>
                  <a:gd name="T10" fmla="*/ 152 w 189"/>
                  <a:gd name="T11" fmla="*/ 70 h 186"/>
                  <a:gd name="T12" fmla="*/ 136 w 189"/>
                  <a:gd name="T13" fmla="*/ 42 h 186"/>
                  <a:gd name="T14" fmla="*/ 100 w 189"/>
                  <a:gd name="T15" fmla="*/ 37 h 186"/>
                  <a:gd name="T16" fmla="*/ 60 w 189"/>
                  <a:gd name="T17" fmla="*/ 70 h 186"/>
                  <a:gd name="T18" fmla="*/ 39 w 189"/>
                  <a:gd name="T19" fmla="*/ 117 h 186"/>
                  <a:gd name="T20" fmla="*/ 55 w 189"/>
                  <a:gd name="T21" fmla="*/ 152 h 186"/>
                  <a:gd name="T22" fmla="*/ 86 w 189"/>
                  <a:gd name="T23" fmla="*/ 161 h 186"/>
                  <a:gd name="T24" fmla="*/ 122 w 189"/>
                  <a:gd name="T25" fmla="*/ 153 h 186"/>
                  <a:gd name="T26" fmla="*/ 132 w 189"/>
                  <a:gd name="T27" fmla="*/ 172 h 186"/>
                  <a:gd name="T28" fmla="*/ 81 w 189"/>
                  <a:gd name="T29" fmla="*/ 186 h 186"/>
                  <a:gd name="T30" fmla="*/ 35 w 189"/>
                  <a:gd name="T31" fmla="*/ 168 h 186"/>
                  <a:gd name="T32" fmla="*/ 2 w 189"/>
                  <a:gd name="T33" fmla="*/ 111 h 186"/>
                  <a:gd name="T34" fmla="*/ 24 w 189"/>
                  <a:gd name="T35" fmla="*/ 43 h 186"/>
                  <a:gd name="T36" fmla="*/ 83 w 189"/>
                  <a:gd name="T37" fmla="*/ 5 h 186"/>
                  <a:gd name="T38" fmla="*/ 147 w 189"/>
                  <a:gd name="T39" fmla="*/ 20 h 186"/>
                  <a:gd name="T40" fmla="*/ 160 w 189"/>
                  <a:gd name="T41" fmla="*/ 34 h 186"/>
                  <a:gd name="T42" fmla="*/ 170 w 189"/>
                  <a:gd name="T43" fmla="*/ 5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9" h="186">
                    <a:moveTo>
                      <a:pt x="170" y="52"/>
                    </a:moveTo>
                    <a:cubicBezTo>
                      <a:pt x="179" y="45"/>
                      <a:pt x="179" y="45"/>
                      <a:pt x="179" y="45"/>
                    </a:cubicBezTo>
                    <a:cubicBezTo>
                      <a:pt x="189" y="53"/>
                      <a:pt x="189" y="53"/>
                      <a:pt x="189" y="53"/>
                    </a:cubicBezTo>
                    <a:cubicBezTo>
                      <a:pt x="166" y="117"/>
                      <a:pt x="166" y="117"/>
                      <a:pt x="166" y="117"/>
                    </a:cubicBezTo>
                    <a:cubicBezTo>
                      <a:pt x="149" y="112"/>
                      <a:pt x="149" y="112"/>
                      <a:pt x="149" y="112"/>
                    </a:cubicBezTo>
                    <a:cubicBezTo>
                      <a:pt x="154" y="96"/>
                      <a:pt x="154" y="82"/>
                      <a:pt x="152" y="70"/>
                    </a:cubicBezTo>
                    <a:cubicBezTo>
                      <a:pt x="150" y="57"/>
                      <a:pt x="145" y="48"/>
                      <a:pt x="136" y="42"/>
                    </a:cubicBezTo>
                    <a:cubicBezTo>
                      <a:pt x="126" y="34"/>
                      <a:pt x="113" y="32"/>
                      <a:pt x="100" y="37"/>
                    </a:cubicBezTo>
                    <a:cubicBezTo>
                      <a:pt x="86" y="42"/>
                      <a:pt x="72" y="53"/>
                      <a:pt x="60" y="70"/>
                    </a:cubicBezTo>
                    <a:cubicBezTo>
                      <a:pt x="47" y="87"/>
                      <a:pt x="40" y="102"/>
                      <a:pt x="39" y="117"/>
                    </a:cubicBezTo>
                    <a:cubicBezTo>
                      <a:pt x="39" y="131"/>
                      <a:pt x="44" y="143"/>
                      <a:pt x="55" y="152"/>
                    </a:cubicBezTo>
                    <a:cubicBezTo>
                      <a:pt x="63" y="158"/>
                      <a:pt x="73" y="161"/>
                      <a:pt x="86" y="161"/>
                    </a:cubicBezTo>
                    <a:cubicBezTo>
                      <a:pt x="98" y="161"/>
                      <a:pt x="110" y="158"/>
                      <a:pt x="122" y="153"/>
                    </a:cubicBezTo>
                    <a:cubicBezTo>
                      <a:pt x="132" y="172"/>
                      <a:pt x="132" y="172"/>
                      <a:pt x="132" y="172"/>
                    </a:cubicBezTo>
                    <a:cubicBezTo>
                      <a:pt x="114" y="181"/>
                      <a:pt x="97" y="186"/>
                      <a:pt x="81" y="186"/>
                    </a:cubicBezTo>
                    <a:cubicBezTo>
                      <a:pt x="65" y="185"/>
                      <a:pt x="49" y="179"/>
                      <a:pt x="35" y="168"/>
                    </a:cubicBezTo>
                    <a:cubicBezTo>
                      <a:pt x="15" y="153"/>
                      <a:pt x="3" y="134"/>
                      <a:pt x="2" y="111"/>
                    </a:cubicBezTo>
                    <a:cubicBezTo>
                      <a:pt x="0" y="88"/>
                      <a:pt x="7" y="65"/>
                      <a:pt x="24" y="43"/>
                    </a:cubicBezTo>
                    <a:cubicBezTo>
                      <a:pt x="41" y="22"/>
                      <a:pt x="60" y="9"/>
                      <a:pt x="83" y="5"/>
                    </a:cubicBezTo>
                    <a:cubicBezTo>
                      <a:pt x="107" y="0"/>
                      <a:pt x="127" y="6"/>
                      <a:pt x="147" y="20"/>
                    </a:cubicBezTo>
                    <a:cubicBezTo>
                      <a:pt x="152" y="24"/>
                      <a:pt x="156" y="28"/>
                      <a:pt x="160" y="34"/>
                    </a:cubicBezTo>
                    <a:cubicBezTo>
                      <a:pt x="164" y="39"/>
                      <a:pt x="167" y="45"/>
                      <a:pt x="170"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1" name="Freeform 21"/>
              <p:cNvSpPr>
                <a:spLocks noEditPoints="1"/>
              </p:cNvSpPr>
              <p:nvPr/>
            </p:nvSpPr>
            <p:spPr bwMode="auto">
              <a:xfrm>
                <a:off x="3387338" y="1206743"/>
                <a:ext cx="55993" cy="57411"/>
              </a:xfrm>
              <a:custGeom>
                <a:avLst/>
                <a:gdLst>
                  <a:gd name="T0" fmla="*/ 143 w 185"/>
                  <a:gd name="T1" fmla="*/ 62 h 191"/>
                  <a:gd name="T2" fmla="*/ 131 w 185"/>
                  <a:gd name="T3" fmla="*/ 113 h 191"/>
                  <a:gd name="T4" fmla="*/ 98 w 185"/>
                  <a:gd name="T5" fmla="*/ 155 h 191"/>
                  <a:gd name="T6" fmla="*/ 62 w 185"/>
                  <a:gd name="T7" fmla="*/ 159 h 191"/>
                  <a:gd name="T8" fmla="*/ 42 w 185"/>
                  <a:gd name="T9" fmla="*/ 129 h 191"/>
                  <a:gd name="T10" fmla="*/ 54 w 185"/>
                  <a:gd name="T11" fmla="*/ 78 h 191"/>
                  <a:gd name="T12" fmla="*/ 87 w 185"/>
                  <a:gd name="T13" fmla="*/ 36 h 191"/>
                  <a:gd name="T14" fmla="*/ 123 w 185"/>
                  <a:gd name="T15" fmla="*/ 32 h 191"/>
                  <a:gd name="T16" fmla="*/ 143 w 185"/>
                  <a:gd name="T17" fmla="*/ 62 h 191"/>
                  <a:gd name="T18" fmla="*/ 64 w 185"/>
                  <a:gd name="T19" fmla="*/ 8 h 191"/>
                  <a:gd name="T20" fmla="*/ 14 w 185"/>
                  <a:gd name="T21" fmla="*/ 59 h 191"/>
                  <a:gd name="T22" fmla="*/ 7 w 185"/>
                  <a:gd name="T23" fmla="*/ 129 h 191"/>
                  <a:gd name="T24" fmla="*/ 52 w 185"/>
                  <a:gd name="T25" fmla="*/ 179 h 191"/>
                  <a:gd name="T26" fmla="*/ 120 w 185"/>
                  <a:gd name="T27" fmla="*/ 183 h 191"/>
                  <a:gd name="T28" fmla="*/ 171 w 185"/>
                  <a:gd name="T29" fmla="*/ 132 h 191"/>
                  <a:gd name="T30" fmla="*/ 178 w 185"/>
                  <a:gd name="T31" fmla="*/ 62 h 191"/>
                  <a:gd name="T32" fmla="*/ 132 w 185"/>
                  <a:gd name="T33" fmla="*/ 12 h 191"/>
                  <a:gd name="T34" fmla="*/ 64 w 185"/>
                  <a:gd name="T35" fmla="*/ 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5" h="191">
                    <a:moveTo>
                      <a:pt x="143" y="62"/>
                    </a:moveTo>
                    <a:cubicBezTo>
                      <a:pt x="144" y="76"/>
                      <a:pt x="140" y="93"/>
                      <a:pt x="131" y="113"/>
                    </a:cubicBezTo>
                    <a:cubicBezTo>
                      <a:pt x="121" y="133"/>
                      <a:pt x="110" y="147"/>
                      <a:pt x="98" y="155"/>
                    </a:cubicBezTo>
                    <a:cubicBezTo>
                      <a:pt x="86" y="163"/>
                      <a:pt x="74" y="164"/>
                      <a:pt x="62" y="159"/>
                    </a:cubicBezTo>
                    <a:cubicBezTo>
                      <a:pt x="50" y="153"/>
                      <a:pt x="43" y="143"/>
                      <a:pt x="42" y="129"/>
                    </a:cubicBezTo>
                    <a:cubicBezTo>
                      <a:pt x="41" y="115"/>
                      <a:pt x="45" y="98"/>
                      <a:pt x="54" y="78"/>
                    </a:cubicBezTo>
                    <a:cubicBezTo>
                      <a:pt x="64" y="58"/>
                      <a:pt x="75" y="44"/>
                      <a:pt x="87" y="36"/>
                    </a:cubicBezTo>
                    <a:cubicBezTo>
                      <a:pt x="99" y="28"/>
                      <a:pt x="111" y="27"/>
                      <a:pt x="123" y="32"/>
                    </a:cubicBezTo>
                    <a:cubicBezTo>
                      <a:pt x="135" y="38"/>
                      <a:pt x="141" y="48"/>
                      <a:pt x="143" y="62"/>
                    </a:cubicBezTo>
                    <a:close/>
                    <a:moveTo>
                      <a:pt x="64" y="8"/>
                    </a:moveTo>
                    <a:cubicBezTo>
                      <a:pt x="43" y="17"/>
                      <a:pt x="26" y="34"/>
                      <a:pt x="14" y="59"/>
                    </a:cubicBezTo>
                    <a:cubicBezTo>
                      <a:pt x="2" y="84"/>
                      <a:pt x="0" y="107"/>
                      <a:pt x="7" y="129"/>
                    </a:cubicBezTo>
                    <a:cubicBezTo>
                      <a:pt x="14" y="151"/>
                      <a:pt x="29" y="168"/>
                      <a:pt x="52" y="179"/>
                    </a:cubicBezTo>
                    <a:cubicBezTo>
                      <a:pt x="76" y="190"/>
                      <a:pt x="98" y="191"/>
                      <a:pt x="120" y="183"/>
                    </a:cubicBezTo>
                    <a:cubicBezTo>
                      <a:pt x="142" y="174"/>
                      <a:pt x="159" y="157"/>
                      <a:pt x="171" y="132"/>
                    </a:cubicBezTo>
                    <a:cubicBezTo>
                      <a:pt x="183" y="108"/>
                      <a:pt x="185" y="84"/>
                      <a:pt x="178" y="62"/>
                    </a:cubicBezTo>
                    <a:cubicBezTo>
                      <a:pt x="171" y="40"/>
                      <a:pt x="156" y="23"/>
                      <a:pt x="132" y="12"/>
                    </a:cubicBezTo>
                    <a:cubicBezTo>
                      <a:pt x="109" y="1"/>
                      <a:pt x="86" y="0"/>
                      <a:pt x="6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2" name="Freeform 22"/>
              <p:cNvSpPr>
                <a:spLocks noEditPoints="1"/>
              </p:cNvSpPr>
              <p:nvPr/>
            </p:nvSpPr>
            <p:spPr bwMode="auto">
              <a:xfrm>
                <a:off x="3436244" y="1222336"/>
                <a:ext cx="58829" cy="67334"/>
              </a:xfrm>
              <a:custGeom>
                <a:avLst/>
                <a:gdLst>
                  <a:gd name="T0" fmla="*/ 97 w 193"/>
                  <a:gd name="T1" fmla="*/ 60 h 220"/>
                  <a:gd name="T2" fmla="*/ 106 w 193"/>
                  <a:gd name="T3" fmla="*/ 43 h 220"/>
                  <a:gd name="T4" fmla="*/ 122 w 193"/>
                  <a:gd name="T5" fmla="*/ 44 h 220"/>
                  <a:gd name="T6" fmla="*/ 144 w 193"/>
                  <a:gd name="T7" fmla="*/ 58 h 220"/>
                  <a:gd name="T8" fmla="*/ 147 w 193"/>
                  <a:gd name="T9" fmla="*/ 80 h 220"/>
                  <a:gd name="T10" fmla="*/ 131 w 193"/>
                  <a:gd name="T11" fmla="*/ 97 h 220"/>
                  <a:gd name="T12" fmla="*/ 96 w 193"/>
                  <a:gd name="T13" fmla="*/ 93 h 220"/>
                  <a:gd name="T14" fmla="*/ 91 w 193"/>
                  <a:gd name="T15" fmla="*/ 92 h 220"/>
                  <a:gd name="T16" fmla="*/ 88 w 193"/>
                  <a:gd name="T17" fmla="*/ 91 h 220"/>
                  <a:gd name="T18" fmla="*/ 97 w 193"/>
                  <a:gd name="T19" fmla="*/ 60 h 220"/>
                  <a:gd name="T20" fmla="*/ 45 w 193"/>
                  <a:gd name="T21" fmla="*/ 21 h 220"/>
                  <a:gd name="T22" fmla="*/ 58 w 193"/>
                  <a:gd name="T23" fmla="*/ 31 h 220"/>
                  <a:gd name="T24" fmla="*/ 54 w 193"/>
                  <a:gd name="T25" fmla="*/ 58 h 220"/>
                  <a:gd name="T26" fmla="*/ 34 w 193"/>
                  <a:gd name="T27" fmla="*/ 123 h 220"/>
                  <a:gd name="T28" fmla="*/ 23 w 193"/>
                  <a:gd name="T29" fmla="*/ 147 h 220"/>
                  <a:gd name="T30" fmla="*/ 6 w 193"/>
                  <a:gd name="T31" fmla="*/ 148 h 220"/>
                  <a:gd name="T32" fmla="*/ 0 w 193"/>
                  <a:gd name="T33" fmla="*/ 169 h 220"/>
                  <a:gd name="T34" fmla="*/ 77 w 193"/>
                  <a:gd name="T35" fmla="*/ 192 h 220"/>
                  <a:gd name="T36" fmla="*/ 83 w 193"/>
                  <a:gd name="T37" fmla="*/ 171 h 220"/>
                  <a:gd name="T38" fmla="*/ 70 w 193"/>
                  <a:gd name="T39" fmla="*/ 161 h 220"/>
                  <a:gd name="T40" fmla="*/ 74 w 193"/>
                  <a:gd name="T41" fmla="*/ 135 h 220"/>
                  <a:gd name="T42" fmla="*/ 81 w 193"/>
                  <a:gd name="T43" fmla="*/ 114 h 220"/>
                  <a:gd name="T44" fmla="*/ 96 w 193"/>
                  <a:gd name="T45" fmla="*/ 118 h 220"/>
                  <a:gd name="T46" fmla="*/ 123 w 193"/>
                  <a:gd name="T47" fmla="*/ 206 h 220"/>
                  <a:gd name="T48" fmla="*/ 172 w 193"/>
                  <a:gd name="T49" fmla="*/ 220 h 220"/>
                  <a:gd name="T50" fmla="*/ 179 w 193"/>
                  <a:gd name="T51" fmla="*/ 200 h 220"/>
                  <a:gd name="T52" fmla="*/ 166 w 193"/>
                  <a:gd name="T53" fmla="*/ 192 h 220"/>
                  <a:gd name="T54" fmla="*/ 158 w 193"/>
                  <a:gd name="T55" fmla="*/ 177 h 220"/>
                  <a:gd name="T56" fmla="*/ 139 w 193"/>
                  <a:gd name="T57" fmla="*/ 125 h 220"/>
                  <a:gd name="T58" fmla="*/ 172 w 193"/>
                  <a:gd name="T59" fmla="*/ 117 h 220"/>
                  <a:gd name="T60" fmla="*/ 189 w 193"/>
                  <a:gd name="T61" fmla="*/ 91 h 220"/>
                  <a:gd name="T62" fmla="*/ 183 w 193"/>
                  <a:gd name="T63" fmla="*/ 52 h 220"/>
                  <a:gd name="T64" fmla="*/ 139 w 193"/>
                  <a:gd name="T65" fmla="*/ 26 h 220"/>
                  <a:gd name="T66" fmla="*/ 51 w 193"/>
                  <a:gd name="T67" fmla="*/ 0 h 220"/>
                  <a:gd name="T68" fmla="*/ 45 w 193"/>
                  <a:gd name="T69" fmla="*/ 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220">
                    <a:moveTo>
                      <a:pt x="97" y="60"/>
                    </a:moveTo>
                    <a:cubicBezTo>
                      <a:pt x="100" y="51"/>
                      <a:pt x="103" y="45"/>
                      <a:pt x="106" y="43"/>
                    </a:cubicBezTo>
                    <a:cubicBezTo>
                      <a:pt x="109" y="42"/>
                      <a:pt x="114" y="42"/>
                      <a:pt x="122" y="44"/>
                    </a:cubicBezTo>
                    <a:cubicBezTo>
                      <a:pt x="132" y="47"/>
                      <a:pt x="140" y="52"/>
                      <a:pt x="144" y="58"/>
                    </a:cubicBezTo>
                    <a:cubicBezTo>
                      <a:pt x="149" y="64"/>
                      <a:pt x="150" y="72"/>
                      <a:pt x="147" y="80"/>
                    </a:cubicBezTo>
                    <a:cubicBezTo>
                      <a:pt x="145" y="89"/>
                      <a:pt x="139" y="94"/>
                      <a:pt x="131" y="97"/>
                    </a:cubicBezTo>
                    <a:cubicBezTo>
                      <a:pt x="122" y="99"/>
                      <a:pt x="111" y="98"/>
                      <a:pt x="96" y="93"/>
                    </a:cubicBezTo>
                    <a:cubicBezTo>
                      <a:pt x="94" y="93"/>
                      <a:pt x="92" y="92"/>
                      <a:pt x="91" y="92"/>
                    </a:cubicBezTo>
                    <a:cubicBezTo>
                      <a:pt x="90" y="91"/>
                      <a:pt x="89" y="91"/>
                      <a:pt x="88" y="91"/>
                    </a:cubicBezTo>
                    <a:lnTo>
                      <a:pt x="97" y="60"/>
                    </a:lnTo>
                    <a:close/>
                    <a:moveTo>
                      <a:pt x="45" y="21"/>
                    </a:moveTo>
                    <a:cubicBezTo>
                      <a:pt x="52" y="23"/>
                      <a:pt x="57" y="27"/>
                      <a:pt x="58" y="31"/>
                    </a:cubicBezTo>
                    <a:cubicBezTo>
                      <a:pt x="59" y="35"/>
                      <a:pt x="58" y="44"/>
                      <a:pt x="54" y="58"/>
                    </a:cubicBezTo>
                    <a:cubicBezTo>
                      <a:pt x="34" y="123"/>
                      <a:pt x="34" y="123"/>
                      <a:pt x="34" y="123"/>
                    </a:cubicBezTo>
                    <a:cubicBezTo>
                      <a:pt x="30" y="136"/>
                      <a:pt x="26" y="144"/>
                      <a:pt x="23" y="147"/>
                    </a:cubicBezTo>
                    <a:cubicBezTo>
                      <a:pt x="19" y="150"/>
                      <a:pt x="14" y="150"/>
                      <a:pt x="6" y="148"/>
                    </a:cubicBezTo>
                    <a:cubicBezTo>
                      <a:pt x="0" y="169"/>
                      <a:pt x="0" y="169"/>
                      <a:pt x="0" y="169"/>
                    </a:cubicBezTo>
                    <a:cubicBezTo>
                      <a:pt x="77" y="192"/>
                      <a:pt x="77" y="192"/>
                      <a:pt x="77" y="192"/>
                    </a:cubicBezTo>
                    <a:cubicBezTo>
                      <a:pt x="83" y="171"/>
                      <a:pt x="83" y="171"/>
                      <a:pt x="83" y="171"/>
                    </a:cubicBezTo>
                    <a:cubicBezTo>
                      <a:pt x="76" y="169"/>
                      <a:pt x="72" y="166"/>
                      <a:pt x="70" y="161"/>
                    </a:cubicBezTo>
                    <a:cubicBezTo>
                      <a:pt x="69" y="157"/>
                      <a:pt x="70" y="148"/>
                      <a:pt x="74" y="135"/>
                    </a:cubicBezTo>
                    <a:cubicBezTo>
                      <a:pt x="81" y="114"/>
                      <a:pt x="81" y="114"/>
                      <a:pt x="81" y="114"/>
                    </a:cubicBezTo>
                    <a:cubicBezTo>
                      <a:pt x="96" y="118"/>
                      <a:pt x="96" y="118"/>
                      <a:pt x="96" y="118"/>
                    </a:cubicBezTo>
                    <a:cubicBezTo>
                      <a:pt x="123" y="206"/>
                      <a:pt x="123" y="206"/>
                      <a:pt x="123" y="206"/>
                    </a:cubicBezTo>
                    <a:cubicBezTo>
                      <a:pt x="172" y="220"/>
                      <a:pt x="172" y="220"/>
                      <a:pt x="172" y="220"/>
                    </a:cubicBezTo>
                    <a:cubicBezTo>
                      <a:pt x="179" y="200"/>
                      <a:pt x="179" y="200"/>
                      <a:pt x="179" y="200"/>
                    </a:cubicBezTo>
                    <a:cubicBezTo>
                      <a:pt x="173" y="198"/>
                      <a:pt x="169" y="195"/>
                      <a:pt x="166" y="192"/>
                    </a:cubicBezTo>
                    <a:cubicBezTo>
                      <a:pt x="163" y="188"/>
                      <a:pt x="160" y="184"/>
                      <a:pt x="158" y="177"/>
                    </a:cubicBezTo>
                    <a:cubicBezTo>
                      <a:pt x="139" y="125"/>
                      <a:pt x="139" y="125"/>
                      <a:pt x="139" y="125"/>
                    </a:cubicBezTo>
                    <a:cubicBezTo>
                      <a:pt x="153" y="125"/>
                      <a:pt x="163" y="122"/>
                      <a:pt x="172" y="117"/>
                    </a:cubicBezTo>
                    <a:cubicBezTo>
                      <a:pt x="179" y="111"/>
                      <a:pt x="185" y="103"/>
                      <a:pt x="189" y="91"/>
                    </a:cubicBezTo>
                    <a:cubicBezTo>
                      <a:pt x="193" y="76"/>
                      <a:pt x="191" y="62"/>
                      <a:pt x="183" y="52"/>
                    </a:cubicBezTo>
                    <a:cubicBezTo>
                      <a:pt x="175" y="41"/>
                      <a:pt x="160" y="33"/>
                      <a:pt x="139" y="26"/>
                    </a:cubicBezTo>
                    <a:cubicBezTo>
                      <a:pt x="51" y="0"/>
                      <a:pt x="51" y="0"/>
                      <a:pt x="51" y="0"/>
                    </a:cubicBezTo>
                    <a:lnTo>
                      <a:pt x="4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3" name="Freeform 23"/>
              <p:cNvSpPr>
                <a:spLocks noEditPoints="1"/>
              </p:cNvSpPr>
              <p:nvPr/>
            </p:nvSpPr>
            <p:spPr bwMode="auto">
              <a:xfrm>
                <a:off x="3497199" y="1237220"/>
                <a:ext cx="50323" cy="56702"/>
              </a:xfrm>
              <a:custGeom>
                <a:avLst/>
                <a:gdLst>
                  <a:gd name="T0" fmla="*/ 76 w 164"/>
                  <a:gd name="T1" fmla="*/ 51 h 185"/>
                  <a:gd name="T2" fmla="*/ 82 w 164"/>
                  <a:gd name="T3" fmla="*/ 34 h 185"/>
                  <a:gd name="T4" fmla="*/ 94 w 164"/>
                  <a:gd name="T5" fmla="*/ 31 h 185"/>
                  <a:gd name="T6" fmla="*/ 115 w 164"/>
                  <a:gd name="T7" fmla="*/ 42 h 185"/>
                  <a:gd name="T8" fmla="*/ 120 w 164"/>
                  <a:gd name="T9" fmla="*/ 64 h 185"/>
                  <a:gd name="T10" fmla="*/ 108 w 164"/>
                  <a:gd name="T11" fmla="*/ 86 h 185"/>
                  <a:gd name="T12" fmla="*/ 79 w 164"/>
                  <a:gd name="T13" fmla="*/ 90 h 185"/>
                  <a:gd name="T14" fmla="*/ 75 w 164"/>
                  <a:gd name="T15" fmla="*/ 90 h 185"/>
                  <a:gd name="T16" fmla="*/ 71 w 164"/>
                  <a:gd name="T17" fmla="*/ 89 h 185"/>
                  <a:gd name="T18" fmla="*/ 76 w 164"/>
                  <a:gd name="T19" fmla="*/ 51 h 185"/>
                  <a:gd name="T20" fmla="*/ 20 w 164"/>
                  <a:gd name="T21" fmla="*/ 22 h 185"/>
                  <a:gd name="T22" fmla="*/ 33 w 164"/>
                  <a:gd name="T23" fmla="*/ 29 h 185"/>
                  <a:gd name="T24" fmla="*/ 33 w 164"/>
                  <a:gd name="T25" fmla="*/ 57 h 185"/>
                  <a:gd name="T26" fmla="*/ 25 w 164"/>
                  <a:gd name="T27" fmla="*/ 124 h 185"/>
                  <a:gd name="T28" fmla="*/ 18 w 164"/>
                  <a:gd name="T29" fmla="*/ 150 h 185"/>
                  <a:gd name="T30" fmla="*/ 3 w 164"/>
                  <a:gd name="T31" fmla="*/ 154 h 185"/>
                  <a:gd name="T32" fmla="*/ 0 w 164"/>
                  <a:gd name="T33" fmla="*/ 175 h 185"/>
                  <a:gd name="T34" fmla="*/ 78 w 164"/>
                  <a:gd name="T35" fmla="*/ 185 h 185"/>
                  <a:gd name="T36" fmla="*/ 80 w 164"/>
                  <a:gd name="T37" fmla="*/ 164 h 185"/>
                  <a:gd name="T38" fmla="*/ 67 w 164"/>
                  <a:gd name="T39" fmla="*/ 156 h 185"/>
                  <a:gd name="T40" fmla="*/ 66 w 164"/>
                  <a:gd name="T41" fmla="*/ 129 h 185"/>
                  <a:gd name="T42" fmla="*/ 69 w 164"/>
                  <a:gd name="T43" fmla="*/ 111 h 185"/>
                  <a:gd name="T44" fmla="*/ 96 w 164"/>
                  <a:gd name="T45" fmla="*/ 114 h 185"/>
                  <a:gd name="T46" fmla="*/ 142 w 164"/>
                  <a:gd name="T47" fmla="*/ 107 h 185"/>
                  <a:gd name="T48" fmla="*/ 162 w 164"/>
                  <a:gd name="T49" fmla="*/ 71 h 185"/>
                  <a:gd name="T50" fmla="*/ 151 w 164"/>
                  <a:gd name="T51" fmla="*/ 30 h 185"/>
                  <a:gd name="T52" fmla="*/ 107 w 164"/>
                  <a:gd name="T53" fmla="*/ 11 h 185"/>
                  <a:gd name="T54" fmla="*/ 22 w 164"/>
                  <a:gd name="T55" fmla="*/ 0 h 185"/>
                  <a:gd name="T56" fmla="*/ 20 w 164"/>
                  <a:gd name="T57" fmla="*/ 2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4" h="185">
                    <a:moveTo>
                      <a:pt x="76" y="51"/>
                    </a:moveTo>
                    <a:cubicBezTo>
                      <a:pt x="77" y="42"/>
                      <a:pt x="79" y="36"/>
                      <a:pt x="82" y="34"/>
                    </a:cubicBezTo>
                    <a:cubicBezTo>
                      <a:pt x="84" y="31"/>
                      <a:pt x="88" y="30"/>
                      <a:pt x="94" y="31"/>
                    </a:cubicBezTo>
                    <a:cubicBezTo>
                      <a:pt x="103" y="32"/>
                      <a:pt x="110" y="36"/>
                      <a:pt x="115" y="42"/>
                    </a:cubicBezTo>
                    <a:cubicBezTo>
                      <a:pt x="119" y="47"/>
                      <a:pt x="121" y="55"/>
                      <a:pt x="120" y="64"/>
                    </a:cubicBezTo>
                    <a:cubicBezTo>
                      <a:pt x="119" y="74"/>
                      <a:pt x="114" y="82"/>
                      <a:pt x="108" y="86"/>
                    </a:cubicBezTo>
                    <a:cubicBezTo>
                      <a:pt x="101" y="91"/>
                      <a:pt x="91" y="92"/>
                      <a:pt x="79" y="90"/>
                    </a:cubicBezTo>
                    <a:cubicBezTo>
                      <a:pt x="77" y="90"/>
                      <a:pt x="76" y="90"/>
                      <a:pt x="75" y="90"/>
                    </a:cubicBezTo>
                    <a:cubicBezTo>
                      <a:pt x="73" y="90"/>
                      <a:pt x="72" y="89"/>
                      <a:pt x="71" y="89"/>
                    </a:cubicBezTo>
                    <a:lnTo>
                      <a:pt x="76" y="51"/>
                    </a:lnTo>
                    <a:close/>
                    <a:moveTo>
                      <a:pt x="20" y="22"/>
                    </a:moveTo>
                    <a:cubicBezTo>
                      <a:pt x="26" y="23"/>
                      <a:pt x="31" y="25"/>
                      <a:pt x="33" y="29"/>
                    </a:cubicBezTo>
                    <a:cubicBezTo>
                      <a:pt x="35" y="33"/>
                      <a:pt x="35" y="42"/>
                      <a:pt x="33" y="57"/>
                    </a:cubicBezTo>
                    <a:cubicBezTo>
                      <a:pt x="25" y="124"/>
                      <a:pt x="25" y="124"/>
                      <a:pt x="25" y="124"/>
                    </a:cubicBezTo>
                    <a:cubicBezTo>
                      <a:pt x="23" y="138"/>
                      <a:pt x="21" y="147"/>
                      <a:pt x="18" y="150"/>
                    </a:cubicBezTo>
                    <a:cubicBezTo>
                      <a:pt x="15" y="153"/>
                      <a:pt x="10" y="155"/>
                      <a:pt x="3" y="154"/>
                    </a:cubicBezTo>
                    <a:cubicBezTo>
                      <a:pt x="0" y="175"/>
                      <a:pt x="0" y="175"/>
                      <a:pt x="0" y="175"/>
                    </a:cubicBezTo>
                    <a:cubicBezTo>
                      <a:pt x="78" y="185"/>
                      <a:pt x="78" y="185"/>
                      <a:pt x="78" y="185"/>
                    </a:cubicBezTo>
                    <a:cubicBezTo>
                      <a:pt x="80" y="164"/>
                      <a:pt x="80" y="164"/>
                      <a:pt x="80" y="164"/>
                    </a:cubicBezTo>
                    <a:cubicBezTo>
                      <a:pt x="73" y="162"/>
                      <a:pt x="69" y="160"/>
                      <a:pt x="67" y="156"/>
                    </a:cubicBezTo>
                    <a:cubicBezTo>
                      <a:pt x="65" y="152"/>
                      <a:pt x="64" y="143"/>
                      <a:pt x="66" y="129"/>
                    </a:cubicBezTo>
                    <a:cubicBezTo>
                      <a:pt x="69" y="111"/>
                      <a:pt x="69" y="111"/>
                      <a:pt x="69" y="111"/>
                    </a:cubicBezTo>
                    <a:cubicBezTo>
                      <a:pt x="96" y="114"/>
                      <a:pt x="96" y="114"/>
                      <a:pt x="96" y="114"/>
                    </a:cubicBezTo>
                    <a:cubicBezTo>
                      <a:pt x="116" y="117"/>
                      <a:pt x="131" y="115"/>
                      <a:pt x="142" y="107"/>
                    </a:cubicBezTo>
                    <a:cubicBezTo>
                      <a:pt x="153" y="100"/>
                      <a:pt x="159" y="88"/>
                      <a:pt x="162" y="71"/>
                    </a:cubicBezTo>
                    <a:cubicBezTo>
                      <a:pt x="164" y="54"/>
                      <a:pt x="160" y="40"/>
                      <a:pt x="151" y="30"/>
                    </a:cubicBezTo>
                    <a:cubicBezTo>
                      <a:pt x="142" y="19"/>
                      <a:pt x="127" y="13"/>
                      <a:pt x="107" y="11"/>
                    </a:cubicBezTo>
                    <a:cubicBezTo>
                      <a:pt x="22" y="0"/>
                      <a:pt x="22" y="0"/>
                      <a:pt x="22" y="0"/>
                    </a:cubicBezTo>
                    <a:lnTo>
                      <a:pt x="2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4" name="Freeform 24"/>
              <p:cNvSpPr>
                <a:spLocks noEditPoints="1"/>
              </p:cNvSpPr>
              <p:nvPr/>
            </p:nvSpPr>
            <p:spPr bwMode="auto">
              <a:xfrm>
                <a:off x="3548231" y="1241473"/>
                <a:ext cx="53867" cy="56702"/>
              </a:xfrm>
              <a:custGeom>
                <a:avLst/>
                <a:gdLst>
                  <a:gd name="T0" fmla="*/ 117 w 176"/>
                  <a:gd name="T1" fmla="*/ 40 h 186"/>
                  <a:gd name="T2" fmla="*/ 130 w 176"/>
                  <a:gd name="T3" fmla="*/ 92 h 186"/>
                  <a:gd name="T4" fmla="*/ 121 w 176"/>
                  <a:gd name="T5" fmla="*/ 143 h 186"/>
                  <a:gd name="T6" fmla="*/ 91 w 176"/>
                  <a:gd name="T7" fmla="*/ 163 h 186"/>
                  <a:gd name="T8" fmla="*/ 59 w 176"/>
                  <a:gd name="T9" fmla="*/ 146 h 186"/>
                  <a:gd name="T10" fmla="*/ 46 w 176"/>
                  <a:gd name="T11" fmla="*/ 95 h 186"/>
                  <a:gd name="T12" fmla="*/ 55 w 176"/>
                  <a:gd name="T13" fmla="*/ 43 h 186"/>
                  <a:gd name="T14" fmla="*/ 85 w 176"/>
                  <a:gd name="T15" fmla="*/ 23 h 186"/>
                  <a:gd name="T16" fmla="*/ 117 w 176"/>
                  <a:gd name="T17" fmla="*/ 40 h 186"/>
                  <a:gd name="T18" fmla="*/ 23 w 176"/>
                  <a:gd name="T19" fmla="*/ 29 h 186"/>
                  <a:gd name="T20" fmla="*/ 1 w 176"/>
                  <a:gd name="T21" fmla="*/ 96 h 186"/>
                  <a:gd name="T22" fmla="*/ 28 w 176"/>
                  <a:gd name="T23" fmla="*/ 162 h 186"/>
                  <a:gd name="T24" fmla="*/ 92 w 176"/>
                  <a:gd name="T25" fmla="*/ 185 h 186"/>
                  <a:gd name="T26" fmla="*/ 153 w 176"/>
                  <a:gd name="T27" fmla="*/ 158 h 186"/>
                  <a:gd name="T28" fmla="*/ 175 w 176"/>
                  <a:gd name="T29" fmla="*/ 90 h 186"/>
                  <a:gd name="T30" fmla="*/ 148 w 176"/>
                  <a:gd name="T31" fmla="*/ 24 h 186"/>
                  <a:gd name="T32" fmla="*/ 84 w 176"/>
                  <a:gd name="T33" fmla="*/ 1 h 186"/>
                  <a:gd name="T34" fmla="*/ 23 w 176"/>
                  <a:gd name="T35" fmla="*/ 2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6" h="186">
                    <a:moveTo>
                      <a:pt x="117" y="40"/>
                    </a:moveTo>
                    <a:cubicBezTo>
                      <a:pt x="125" y="52"/>
                      <a:pt x="129" y="69"/>
                      <a:pt x="130" y="92"/>
                    </a:cubicBezTo>
                    <a:cubicBezTo>
                      <a:pt x="131" y="114"/>
                      <a:pt x="128" y="131"/>
                      <a:pt x="121" y="143"/>
                    </a:cubicBezTo>
                    <a:cubicBezTo>
                      <a:pt x="114" y="156"/>
                      <a:pt x="104" y="162"/>
                      <a:pt x="91" y="163"/>
                    </a:cubicBezTo>
                    <a:cubicBezTo>
                      <a:pt x="77" y="163"/>
                      <a:pt x="67" y="158"/>
                      <a:pt x="59" y="146"/>
                    </a:cubicBezTo>
                    <a:cubicBezTo>
                      <a:pt x="51" y="134"/>
                      <a:pt x="47" y="117"/>
                      <a:pt x="46" y="95"/>
                    </a:cubicBezTo>
                    <a:cubicBezTo>
                      <a:pt x="45" y="73"/>
                      <a:pt x="48" y="55"/>
                      <a:pt x="55" y="43"/>
                    </a:cubicBezTo>
                    <a:cubicBezTo>
                      <a:pt x="62" y="30"/>
                      <a:pt x="72" y="24"/>
                      <a:pt x="85" y="23"/>
                    </a:cubicBezTo>
                    <a:cubicBezTo>
                      <a:pt x="99" y="23"/>
                      <a:pt x="109" y="28"/>
                      <a:pt x="117" y="40"/>
                    </a:cubicBezTo>
                    <a:close/>
                    <a:moveTo>
                      <a:pt x="23" y="29"/>
                    </a:moveTo>
                    <a:cubicBezTo>
                      <a:pt x="7" y="46"/>
                      <a:pt x="0" y="69"/>
                      <a:pt x="1" y="96"/>
                    </a:cubicBezTo>
                    <a:cubicBezTo>
                      <a:pt x="2" y="124"/>
                      <a:pt x="11" y="146"/>
                      <a:pt x="28" y="162"/>
                    </a:cubicBezTo>
                    <a:cubicBezTo>
                      <a:pt x="44" y="179"/>
                      <a:pt x="65" y="186"/>
                      <a:pt x="92" y="185"/>
                    </a:cubicBezTo>
                    <a:cubicBezTo>
                      <a:pt x="117" y="185"/>
                      <a:pt x="138" y="175"/>
                      <a:pt x="153" y="158"/>
                    </a:cubicBezTo>
                    <a:cubicBezTo>
                      <a:pt x="169" y="140"/>
                      <a:pt x="176" y="118"/>
                      <a:pt x="175" y="90"/>
                    </a:cubicBezTo>
                    <a:cubicBezTo>
                      <a:pt x="174" y="62"/>
                      <a:pt x="165" y="40"/>
                      <a:pt x="148" y="24"/>
                    </a:cubicBezTo>
                    <a:cubicBezTo>
                      <a:pt x="132" y="8"/>
                      <a:pt x="110" y="0"/>
                      <a:pt x="84" y="1"/>
                    </a:cubicBezTo>
                    <a:cubicBezTo>
                      <a:pt x="59" y="2"/>
                      <a:pt x="38" y="11"/>
                      <a:pt x="23"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5" name="Freeform 25"/>
              <p:cNvSpPr>
                <a:spLocks noEditPoints="1"/>
              </p:cNvSpPr>
              <p:nvPr/>
            </p:nvSpPr>
            <p:spPr bwMode="auto">
              <a:xfrm>
                <a:off x="3599972" y="1235803"/>
                <a:ext cx="62372" cy="58829"/>
              </a:xfrm>
              <a:custGeom>
                <a:avLst/>
                <a:gdLst>
                  <a:gd name="T0" fmla="*/ 68 w 207"/>
                  <a:gd name="T1" fmla="*/ 52 h 193"/>
                  <a:gd name="T2" fmla="*/ 69 w 207"/>
                  <a:gd name="T3" fmla="*/ 34 h 193"/>
                  <a:gd name="T4" fmla="*/ 83 w 207"/>
                  <a:gd name="T5" fmla="*/ 27 h 193"/>
                  <a:gd name="T6" fmla="*/ 110 w 207"/>
                  <a:gd name="T7" fmla="*/ 30 h 193"/>
                  <a:gd name="T8" fmla="*/ 122 w 207"/>
                  <a:gd name="T9" fmla="*/ 48 h 193"/>
                  <a:gd name="T10" fmla="*/ 115 w 207"/>
                  <a:gd name="T11" fmla="*/ 71 h 193"/>
                  <a:gd name="T12" fmla="*/ 82 w 207"/>
                  <a:gd name="T13" fmla="*/ 83 h 193"/>
                  <a:gd name="T14" fmla="*/ 77 w 207"/>
                  <a:gd name="T15" fmla="*/ 84 h 193"/>
                  <a:gd name="T16" fmla="*/ 73 w 207"/>
                  <a:gd name="T17" fmla="*/ 84 h 193"/>
                  <a:gd name="T18" fmla="*/ 68 w 207"/>
                  <a:gd name="T19" fmla="*/ 52 h 193"/>
                  <a:gd name="T20" fmla="*/ 4 w 207"/>
                  <a:gd name="T21" fmla="*/ 40 h 193"/>
                  <a:gd name="T22" fmla="*/ 20 w 207"/>
                  <a:gd name="T23" fmla="*/ 44 h 193"/>
                  <a:gd name="T24" fmla="*/ 28 w 207"/>
                  <a:gd name="T25" fmla="*/ 69 h 193"/>
                  <a:gd name="T26" fmla="*/ 40 w 207"/>
                  <a:gd name="T27" fmla="*/ 136 h 193"/>
                  <a:gd name="T28" fmla="*/ 40 w 207"/>
                  <a:gd name="T29" fmla="*/ 163 h 193"/>
                  <a:gd name="T30" fmla="*/ 26 w 207"/>
                  <a:gd name="T31" fmla="*/ 171 h 193"/>
                  <a:gd name="T32" fmla="*/ 29 w 207"/>
                  <a:gd name="T33" fmla="*/ 193 h 193"/>
                  <a:gd name="T34" fmla="*/ 109 w 207"/>
                  <a:gd name="T35" fmla="*/ 180 h 193"/>
                  <a:gd name="T36" fmla="*/ 105 w 207"/>
                  <a:gd name="T37" fmla="*/ 159 h 193"/>
                  <a:gd name="T38" fmla="*/ 89 w 207"/>
                  <a:gd name="T39" fmla="*/ 155 h 193"/>
                  <a:gd name="T40" fmla="*/ 81 w 207"/>
                  <a:gd name="T41" fmla="*/ 129 h 193"/>
                  <a:gd name="T42" fmla="*/ 77 w 207"/>
                  <a:gd name="T43" fmla="*/ 108 h 193"/>
                  <a:gd name="T44" fmla="*/ 93 w 207"/>
                  <a:gd name="T45" fmla="*/ 105 h 193"/>
                  <a:gd name="T46" fmla="*/ 156 w 207"/>
                  <a:gd name="T47" fmla="*/ 173 h 193"/>
                  <a:gd name="T48" fmla="*/ 207 w 207"/>
                  <a:gd name="T49" fmla="*/ 164 h 193"/>
                  <a:gd name="T50" fmla="*/ 204 w 207"/>
                  <a:gd name="T51" fmla="*/ 143 h 193"/>
                  <a:gd name="T52" fmla="*/ 188 w 207"/>
                  <a:gd name="T53" fmla="*/ 141 h 193"/>
                  <a:gd name="T54" fmla="*/ 175 w 207"/>
                  <a:gd name="T55" fmla="*/ 131 h 193"/>
                  <a:gd name="T56" fmla="*/ 135 w 207"/>
                  <a:gd name="T57" fmla="*/ 93 h 193"/>
                  <a:gd name="T58" fmla="*/ 160 w 207"/>
                  <a:gd name="T59" fmla="*/ 71 h 193"/>
                  <a:gd name="T60" fmla="*/ 164 w 207"/>
                  <a:gd name="T61" fmla="*/ 41 h 193"/>
                  <a:gd name="T62" fmla="*/ 142 w 207"/>
                  <a:gd name="T63" fmla="*/ 8 h 193"/>
                  <a:gd name="T64" fmla="*/ 91 w 207"/>
                  <a:gd name="T65" fmla="*/ 4 h 193"/>
                  <a:gd name="T66" fmla="*/ 0 w 207"/>
                  <a:gd name="T67" fmla="*/ 19 h 193"/>
                  <a:gd name="T68" fmla="*/ 4 w 207"/>
                  <a:gd name="T69" fmla="*/ 4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7" h="193">
                    <a:moveTo>
                      <a:pt x="68" y="52"/>
                    </a:moveTo>
                    <a:cubicBezTo>
                      <a:pt x="66" y="43"/>
                      <a:pt x="67" y="37"/>
                      <a:pt x="69" y="34"/>
                    </a:cubicBezTo>
                    <a:cubicBezTo>
                      <a:pt x="71" y="31"/>
                      <a:pt x="76" y="28"/>
                      <a:pt x="83" y="27"/>
                    </a:cubicBezTo>
                    <a:cubicBezTo>
                      <a:pt x="94" y="26"/>
                      <a:pt x="103" y="26"/>
                      <a:pt x="110" y="30"/>
                    </a:cubicBezTo>
                    <a:cubicBezTo>
                      <a:pt x="117" y="34"/>
                      <a:pt x="121" y="40"/>
                      <a:pt x="122" y="48"/>
                    </a:cubicBezTo>
                    <a:cubicBezTo>
                      <a:pt x="124" y="57"/>
                      <a:pt x="121" y="65"/>
                      <a:pt x="115" y="71"/>
                    </a:cubicBezTo>
                    <a:cubicBezTo>
                      <a:pt x="108" y="76"/>
                      <a:pt x="97" y="81"/>
                      <a:pt x="82" y="83"/>
                    </a:cubicBezTo>
                    <a:cubicBezTo>
                      <a:pt x="80" y="83"/>
                      <a:pt x="78" y="84"/>
                      <a:pt x="77" y="84"/>
                    </a:cubicBezTo>
                    <a:cubicBezTo>
                      <a:pt x="76" y="84"/>
                      <a:pt x="74" y="84"/>
                      <a:pt x="73" y="84"/>
                    </a:cubicBezTo>
                    <a:lnTo>
                      <a:pt x="68" y="52"/>
                    </a:lnTo>
                    <a:close/>
                    <a:moveTo>
                      <a:pt x="4" y="40"/>
                    </a:moveTo>
                    <a:cubicBezTo>
                      <a:pt x="11" y="39"/>
                      <a:pt x="17" y="40"/>
                      <a:pt x="20" y="44"/>
                    </a:cubicBezTo>
                    <a:cubicBezTo>
                      <a:pt x="23" y="47"/>
                      <a:pt x="26" y="55"/>
                      <a:pt x="28" y="69"/>
                    </a:cubicBezTo>
                    <a:cubicBezTo>
                      <a:pt x="40" y="136"/>
                      <a:pt x="40" y="136"/>
                      <a:pt x="40" y="136"/>
                    </a:cubicBezTo>
                    <a:cubicBezTo>
                      <a:pt x="42" y="150"/>
                      <a:pt x="42" y="159"/>
                      <a:pt x="40" y="163"/>
                    </a:cubicBezTo>
                    <a:cubicBezTo>
                      <a:pt x="38" y="167"/>
                      <a:pt x="33" y="170"/>
                      <a:pt x="26" y="171"/>
                    </a:cubicBezTo>
                    <a:cubicBezTo>
                      <a:pt x="29" y="193"/>
                      <a:pt x="29" y="193"/>
                      <a:pt x="29" y="193"/>
                    </a:cubicBezTo>
                    <a:cubicBezTo>
                      <a:pt x="109" y="180"/>
                      <a:pt x="109" y="180"/>
                      <a:pt x="109" y="180"/>
                    </a:cubicBezTo>
                    <a:cubicBezTo>
                      <a:pt x="105" y="159"/>
                      <a:pt x="105" y="159"/>
                      <a:pt x="105" y="159"/>
                    </a:cubicBezTo>
                    <a:cubicBezTo>
                      <a:pt x="98" y="160"/>
                      <a:pt x="92" y="158"/>
                      <a:pt x="89" y="155"/>
                    </a:cubicBezTo>
                    <a:cubicBezTo>
                      <a:pt x="86" y="152"/>
                      <a:pt x="83" y="143"/>
                      <a:pt x="81" y="129"/>
                    </a:cubicBezTo>
                    <a:cubicBezTo>
                      <a:pt x="77" y="108"/>
                      <a:pt x="77" y="108"/>
                      <a:pt x="77" y="108"/>
                    </a:cubicBezTo>
                    <a:cubicBezTo>
                      <a:pt x="93" y="105"/>
                      <a:pt x="93" y="105"/>
                      <a:pt x="93" y="105"/>
                    </a:cubicBezTo>
                    <a:cubicBezTo>
                      <a:pt x="156" y="173"/>
                      <a:pt x="156" y="173"/>
                      <a:pt x="156" y="173"/>
                    </a:cubicBezTo>
                    <a:cubicBezTo>
                      <a:pt x="207" y="164"/>
                      <a:pt x="207" y="164"/>
                      <a:pt x="207" y="164"/>
                    </a:cubicBezTo>
                    <a:cubicBezTo>
                      <a:pt x="204" y="143"/>
                      <a:pt x="204" y="143"/>
                      <a:pt x="204" y="143"/>
                    </a:cubicBezTo>
                    <a:cubicBezTo>
                      <a:pt x="198" y="143"/>
                      <a:pt x="193" y="143"/>
                      <a:pt x="188" y="141"/>
                    </a:cubicBezTo>
                    <a:cubicBezTo>
                      <a:pt x="184" y="139"/>
                      <a:pt x="179" y="136"/>
                      <a:pt x="175" y="131"/>
                    </a:cubicBezTo>
                    <a:cubicBezTo>
                      <a:pt x="135" y="93"/>
                      <a:pt x="135" y="93"/>
                      <a:pt x="135" y="93"/>
                    </a:cubicBezTo>
                    <a:cubicBezTo>
                      <a:pt x="147" y="87"/>
                      <a:pt x="155" y="80"/>
                      <a:pt x="160" y="71"/>
                    </a:cubicBezTo>
                    <a:cubicBezTo>
                      <a:pt x="165" y="63"/>
                      <a:pt x="166" y="53"/>
                      <a:pt x="164" y="41"/>
                    </a:cubicBezTo>
                    <a:cubicBezTo>
                      <a:pt x="162" y="25"/>
                      <a:pt x="154" y="14"/>
                      <a:pt x="142" y="8"/>
                    </a:cubicBezTo>
                    <a:cubicBezTo>
                      <a:pt x="130" y="2"/>
                      <a:pt x="113" y="0"/>
                      <a:pt x="91" y="4"/>
                    </a:cubicBezTo>
                    <a:cubicBezTo>
                      <a:pt x="0" y="19"/>
                      <a:pt x="0" y="19"/>
                      <a:pt x="0" y="19"/>
                    </a:cubicBezTo>
                    <a:lnTo>
                      <a:pt x="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6" name="Freeform 26"/>
              <p:cNvSpPr>
                <a:spLocks noEditPoints="1"/>
              </p:cNvSpPr>
              <p:nvPr/>
            </p:nvSpPr>
            <p:spPr bwMode="auto">
              <a:xfrm>
                <a:off x="3665179" y="1221627"/>
                <a:ext cx="52450" cy="62372"/>
              </a:xfrm>
              <a:custGeom>
                <a:avLst/>
                <a:gdLst>
                  <a:gd name="T0" fmla="*/ 68 w 172"/>
                  <a:gd name="T1" fmla="*/ 90 h 204"/>
                  <a:gd name="T2" fmla="*/ 38 w 172"/>
                  <a:gd name="T3" fmla="*/ 101 h 204"/>
                  <a:gd name="T4" fmla="*/ 35 w 172"/>
                  <a:gd name="T5" fmla="*/ 48 h 204"/>
                  <a:gd name="T6" fmla="*/ 68 w 172"/>
                  <a:gd name="T7" fmla="*/ 90 h 204"/>
                  <a:gd name="T8" fmla="*/ 14 w 172"/>
                  <a:gd name="T9" fmla="*/ 146 h 204"/>
                  <a:gd name="T10" fmla="*/ 14 w 172"/>
                  <a:gd name="T11" fmla="*/ 149 h 204"/>
                  <a:gd name="T12" fmla="*/ 0 w 172"/>
                  <a:gd name="T13" fmla="*/ 184 h 204"/>
                  <a:gd name="T14" fmla="*/ 8 w 172"/>
                  <a:gd name="T15" fmla="*/ 204 h 204"/>
                  <a:gd name="T16" fmla="*/ 70 w 172"/>
                  <a:gd name="T17" fmla="*/ 180 h 204"/>
                  <a:gd name="T18" fmla="*/ 63 w 172"/>
                  <a:gd name="T19" fmla="*/ 160 h 204"/>
                  <a:gd name="T20" fmla="*/ 48 w 172"/>
                  <a:gd name="T21" fmla="*/ 163 h 204"/>
                  <a:gd name="T22" fmla="*/ 41 w 172"/>
                  <a:gd name="T23" fmla="*/ 155 h 204"/>
                  <a:gd name="T24" fmla="*/ 41 w 172"/>
                  <a:gd name="T25" fmla="*/ 153 h 204"/>
                  <a:gd name="T26" fmla="*/ 40 w 172"/>
                  <a:gd name="T27" fmla="*/ 150 h 204"/>
                  <a:gd name="T28" fmla="*/ 38 w 172"/>
                  <a:gd name="T29" fmla="*/ 125 h 204"/>
                  <a:gd name="T30" fmla="*/ 84 w 172"/>
                  <a:gd name="T31" fmla="*/ 107 h 204"/>
                  <a:gd name="T32" fmla="*/ 100 w 172"/>
                  <a:gd name="T33" fmla="*/ 127 h 204"/>
                  <a:gd name="T34" fmla="*/ 102 w 172"/>
                  <a:gd name="T35" fmla="*/ 130 h 204"/>
                  <a:gd name="T36" fmla="*/ 104 w 172"/>
                  <a:gd name="T37" fmla="*/ 134 h 204"/>
                  <a:gd name="T38" fmla="*/ 104 w 172"/>
                  <a:gd name="T39" fmla="*/ 142 h 204"/>
                  <a:gd name="T40" fmla="*/ 94 w 172"/>
                  <a:gd name="T41" fmla="*/ 149 h 204"/>
                  <a:gd name="T42" fmla="*/ 92 w 172"/>
                  <a:gd name="T43" fmla="*/ 149 h 204"/>
                  <a:gd name="T44" fmla="*/ 99 w 172"/>
                  <a:gd name="T45" fmla="*/ 169 h 204"/>
                  <a:gd name="T46" fmla="*/ 172 w 172"/>
                  <a:gd name="T47" fmla="*/ 141 h 204"/>
                  <a:gd name="T48" fmla="*/ 164 w 172"/>
                  <a:gd name="T49" fmla="*/ 121 h 204"/>
                  <a:gd name="T50" fmla="*/ 136 w 172"/>
                  <a:gd name="T51" fmla="*/ 107 h 204"/>
                  <a:gd name="T52" fmla="*/ 135 w 172"/>
                  <a:gd name="T53" fmla="*/ 106 h 204"/>
                  <a:gd name="T54" fmla="*/ 46 w 172"/>
                  <a:gd name="T55" fmla="*/ 0 h 204"/>
                  <a:gd name="T56" fmla="*/ 11 w 172"/>
                  <a:gd name="T57" fmla="*/ 13 h 204"/>
                  <a:gd name="T58" fmla="*/ 14 w 172"/>
                  <a:gd name="T59" fmla="*/ 14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2" h="204">
                    <a:moveTo>
                      <a:pt x="68" y="90"/>
                    </a:moveTo>
                    <a:cubicBezTo>
                      <a:pt x="38" y="101"/>
                      <a:pt x="38" y="101"/>
                      <a:pt x="38" y="101"/>
                    </a:cubicBezTo>
                    <a:cubicBezTo>
                      <a:pt x="35" y="48"/>
                      <a:pt x="35" y="48"/>
                      <a:pt x="35" y="48"/>
                    </a:cubicBezTo>
                    <a:lnTo>
                      <a:pt x="68" y="90"/>
                    </a:lnTo>
                    <a:close/>
                    <a:moveTo>
                      <a:pt x="14" y="146"/>
                    </a:moveTo>
                    <a:cubicBezTo>
                      <a:pt x="14" y="147"/>
                      <a:pt x="14" y="148"/>
                      <a:pt x="14" y="149"/>
                    </a:cubicBezTo>
                    <a:cubicBezTo>
                      <a:pt x="14" y="167"/>
                      <a:pt x="10" y="178"/>
                      <a:pt x="0" y="184"/>
                    </a:cubicBezTo>
                    <a:cubicBezTo>
                      <a:pt x="8" y="204"/>
                      <a:pt x="8" y="204"/>
                      <a:pt x="8" y="204"/>
                    </a:cubicBezTo>
                    <a:cubicBezTo>
                      <a:pt x="70" y="180"/>
                      <a:pt x="70" y="180"/>
                      <a:pt x="70" y="180"/>
                    </a:cubicBezTo>
                    <a:cubicBezTo>
                      <a:pt x="63" y="160"/>
                      <a:pt x="63" y="160"/>
                      <a:pt x="63" y="160"/>
                    </a:cubicBezTo>
                    <a:cubicBezTo>
                      <a:pt x="56" y="162"/>
                      <a:pt x="52" y="163"/>
                      <a:pt x="48" y="163"/>
                    </a:cubicBezTo>
                    <a:cubicBezTo>
                      <a:pt x="45" y="162"/>
                      <a:pt x="43" y="159"/>
                      <a:pt x="41" y="155"/>
                    </a:cubicBezTo>
                    <a:cubicBezTo>
                      <a:pt x="41" y="154"/>
                      <a:pt x="41" y="153"/>
                      <a:pt x="41" y="153"/>
                    </a:cubicBezTo>
                    <a:cubicBezTo>
                      <a:pt x="40" y="152"/>
                      <a:pt x="40" y="151"/>
                      <a:pt x="40" y="150"/>
                    </a:cubicBezTo>
                    <a:cubicBezTo>
                      <a:pt x="38" y="125"/>
                      <a:pt x="38" y="125"/>
                      <a:pt x="38" y="125"/>
                    </a:cubicBezTo>
                    <a:cubicBezTo>
                      <a:pt x="84" y="107"/>
                      <a:pt x="84" y="107"/>
                      <a:pt x="84" y="107"/>
                    </a:cubicBezTo>
                    <a:cubicBezTo>
                      <a:pt x="100" y="127"/>
                      <a:pt x="100" y="127"/>
                      <a:pt x="100" y="127"/>
                    </a:cubicBezTo>
                    <a:cubicBezTo>
                      <a:pt x="101" y="128"/>
                      <a:pt x="102" y="129"/>
                      <a:pt x="102" y="130"/>
                    </a:cubicBezTo>
                    <a:cubicBezTo>
                      <a:pt x="103" y="131"/>
                      <a:pt x="104" y="132"/>
                      <a:pt x="104" y="134"/>
                    </a:cubicBezTo>
                    <a:cubicBezTo>
                      <a:pt x="105" y="137"/>
                      <a:pt x="105" y="140"/>
                      <a:pt x="104" y="142"/>
                    </a:cubicBezTo>
                    <a:cubicBezTo>
                      <a:pt x="102" y="144"/>
                      <a:pt x="99" y="147"/>
                      <a:pt x="94" y="149"/>
                    </a:cubicBezTo>
                    <a:cubicBezTo>
                      <a:pt x="92" y="149"/>
                      <a:pt x="92" y="149"/>
                      <a:pt x="92" y="149"/>
                    </a:cubicBezTo>
                    <a:cubicBezTo>
                      <a:pt x="99" y="169"/>
                      <a:pt x="99" y="169"/>
                      <a:pt x="99" y="169"/>
                    </a:cubicBezTo>
                    <a:cubicBezTo>
                      <a:pt x="172" y="141"/>
                      <a:pt x="172" y="141"/>
                      <a:pt x="172" y="141"/>
                    </a:cubicBezTo>
                    <a:cubicBezTo>
                      <a:pt x="164" y="121"/>
                      <a:pt x="164" y="121"/>
                      <a:pt x="164" y="121"/>
                    </a:cubicBezTo>
                    <a:cubicBezTo>
                      <a:pt x="155" y="123"/>
                      <a:pt x="146" y="119"/>
                      <a:pt x="136" y="107"/>
                    </a:cubicBezTo>
                    <a:cubicBezTo>
                      <a:pt x="135" y="106"/>
                      <a:pt x="135" y="106"/>
                      <a:pt x="135" y="106"/>
                    </a:cubicBezTo>
                    <a:cubicBezTo>
                      <a:pt x="46" y="0"/>
                      <a:pt x="46" y="0"/>
                      <a:pt x="46" y="0"/>
                    </a:cubicBezTo>
                    <a:cubicBezTo>
                      <a:pt x="11" y="13"/>
                      <a:pt x="11" y="13"/>
                      <a:pt x="11" y="13"/>
                    </a:cubicBezTo>
                    <a:lnTo>
                      <a:pt x="1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7" name="Freeform 27"/>
              <p:cNvSpPr>
                <a:spLocks/>
              </p:cNvSpPr>
              <p:nvPr/>
            </p:nvSpPr>
            <p:spPr bwMode="auto">
              <a:xfrm>
                <a:off x="3694948" y="1198237"/>
                <a:ext cx="54576" cy="62372"/>
              </a:xfrm>
              <a:custGeom>
                <a:avLst/>
                <a:gdLst>
                  <a:gd name="T0" fmla="*/ 0 w 178"/>
                  <a:gd name="T1" fmla="*/ 61 h 205"/>
                  <a:gd name="T2" fmla="*/ 118 w 178"/>
                  <a:gd name="T3" fmla="*/ 0 h 205"/>
                  <a:gd name="T4" fmla="*/ 160 w 178"/>
                  <a:gd name="T5" fmla="*/ 39 h 205"/>
                  <a:gd name="T6" fmla="*/ 149 w 178"/>
                  <a:gd name="T7" fmla="*/ 52 h 205"/>
                  <a:gd name="T8" fmla="*/ 118 w 178"/>
                  <a:gd name="T9" fmla="*/ 36 h 205"/>
                  <a:gd name="T10" fmla="*/ 91 w 178"/>
                  <a:gd name="T11" fmla="*/ 41 h 205"/>
                  <a:gd name="T12" fmla="*/ 89 w 178"/>
                  <a:gd name="T13" fmla="*/ 42 h 205"/>
                  <a:gd name="T14" fmla="*/ 135 w 178"/>
                  <a:gd name="T15" fmla="*/ 129 h 205"/>
                  <a:gd name="T16" fmla="*/ 151 w 178"/>
                  <a:gd name="T17" fmla="*/ 151 h 205"/>
                  <a:gd name="T18" fmla="*/ 168 w 178"/>
                  <a:gd name="T19" fmla="*/ 149 h 205"/>
                  <a:gd name="T20" fmla="*/ 178 w 178"/>
                  <a:gd name="T21" fmla="*/ 168 h 205"/>
                  <a:gd name="T22" fmla="*/ 107 w 178"/>
                  <a:gd name="T23" fmla="*/ 205 h 205"/>
                  <a:gd name="T24" fmla="*/ 97 w 178"/>
                  <a:gd name="T25" fmla="*/ 186 h 205"/>
                  <a:gd name="T26" fmla="*/ 107 w 178"/>
                  <a:gd name="T27" fmla="*/ 174 h 205"/>
                  <a:gd name="T28" fmla="*/ 98 w 178"/>
                  <a:gd name="T29" fmla="*/ 149 h 205"/>
                  <a:gd name="T30" fmla="*/ 52 w 178"/>
                  <a:gd name="T31" fmla="*/ 61 h 205"/>
                  <a:gd name="T32" fmla="*/ 50 w 178"/>
                  <a:gd name="T33" fmla="*/ 62 h 205"/>
                  <a:gd name="T34" fmla="*/ 30 w 178"/>
                  <a:gd name="T35" fmla="*/ 82 h 205"/>
                  <a:gd name="T36" fmla="*/ 26 w 178"/>
                  <a:gd name="T37" fmla="*/ 116 h 205"/>
                  <a:gd name="T38" fmla="*/ 10 w 178"/>
                  <a:gd name="T39" fmla="*/ 117 h 205"/>
                  <a:gd name="T40" fmla="*/ 0 w 178"/>
                  <a:gd name="T41" fmla="*/ 6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8" h="205">
                    <a:moveTo>
                      <a:pt x="0" y="61"/>
                    </a:moveTo>
                    <a:cubicBezTo>
                      <a:pt x="118" y="0"/>
                      <a:pt x="118" y="0"/>
                      <a:pt x="118" y="0"/>
                    </a:cubicBezTo>
                    <a:cubicBezTo>
                      <a:pt x="160" y="39"/>
                      <a:pt x="160" y="39"/>
                      <a:pt x="160" y="39"/>
                    </a:cubicBezTo>
                    <a:cubicBezTo>
                      <a:pt x="149" y="52"/>
                      <a:pt x="149" y="52"/>
                      <a:pt x="149" y="52"/>
                    </a:cubicBezTo>
                    <a:cubicBezTo>
                      <a:pt x="137" y="43"/>
                      <a:pt x="127" y="38"/>
                      <a:pt x="118" y="36"/>
                    </a:cubicBezTo>
                    <a:cubicBezTo>
                      <a:pt x="109" y="34"/>
                      <a:pt x="100" y="36"/>
                      <a:pt x="91" y="41"/>
                    </a:cubicBezTo>
                    <a:cubicBezTo>
                      <a:pt x="89" y="42"/>
                      <a:pt x="89" y="42"/>
                      <a:pt x="89" y="42"/>
                    </a:cubicBezTo>
                    <a:cubicBezTo>
                      <a:pt x="135" y="129"/>
                      <a:pt x="135" y="129"/>
                      <a:pt x="135" y="129"/>
                    </a:cubicBezTo>
                    <a:cubicBezTo>
                      <a:pt x="142" y="141"/>
                      <a:pt x="147" y="149"/>
                      <a:pt x="151" y="151"/>
                    </a:cubicBezTo>
                    <a:cubicBezTo>
                      <a:pt x="155" y="153"/>
                      <a:pt x="161" y="152"/>
                      <a:pt x="168" y="149"/>
                    </a:cubicBezTo>
                    <a:cubicBezTo>
                      <a:pt x="178" y="168"/>
                      <a:pt x="178" y="168"/>
                      <a:pt x="178" y="168"/>
                    </a:cubicBezTo>
                    <a:cubicBezTo>
                      <a:pt x="107" y="205"/>
                      <a:pt x="107" y="205"/>
                      <a:pt x="107" y="205"/>
                    </a:cubicBezTo>
                    <a:cubicBezTo>
                      <a:pt x="97" y="186"/>
                      <a:pt x="97" y="186"/>
                      <a:pt x="97" y="186"/>
                    </a:cubicBezTo>
                    <a:cubicBezTo>
                      <a:pt x="103" y="182"/>
                      <a:pt x="107" y="178"/>
                      <a:pt x="107" y="174"/>
                    </a:cubicBezTo>
                    <a:cubicBezTo>
                      <a:pt x="108" y="169"/>
                      <a:pt x="105" y="161"/>
                      <a:pt x="98" y="149"/>
                    </a:cubicBezTo>
                    <a:cubicBezTo>
                      <a:pt x="52" y="61"/>
                      <a:pt x="52" y="61"/>
                      <a:pt x="52" y="61"/>
                    </a:cubicBezTo>
                    <a:cubicBezTo>
                      <a:pt x="50" y="62"/>
                      <a:pt x="50" y="62"/>
                      <a:pt x="50" y="62"/>
                    </a:cubicBezTo>
                    <a:cubicBezTo>
                      <a:pt x="40" y="67"/>
                      <a:pt x="34" y="74"/>
                      <a:pt x="30" y="82"/>
                    </a:cubicBezTo>
                    <a:cubicBezTo>
                      <a:pt x="27" y="90"/>
                      <a:pt x="25" y="101"/>
                      <a:pt x="26" y="116"/>
                    </a:cubicBezTo>
                    <a:cubicBezTo>
                      <a:pt x="10" y="117"/>
                      <a:pt x="10" y="117"/>
                      <a:pt x="10" y="117"/>
                    </a:cubicBezTo>
                    <a:lnTo>
                      <a:pt x="0"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8" name="Freeform 28"/>
              <p:cNvSpPr>
                <a:spLocks/>
              </p:cNvSpPr>
              <p:nvPr/>
            </p:nvSpPr>
            <p:spPr bwMode="auto">
              <a:xfrm>
                <a:off x="3736766" y="1180518"/>
                <a:ext cx="51741" cy="58120"/>
              </a:xfrm>
              <a:custGeom>
                <a:avLst/>
                <a:gdLst>
                  <a:gd name="T0" fmla="*/ 0 w 169"/>
                  <a:gd name="T1" fmla="*/ 46 h 192"/>
                  <a:gd name="T2" fmla="*/ 68 w 169"/>
                  <a:gd name="T3" fmla="*/ 0 h 192"/>
                  <a:gd name="T4" fmla="*/ 80 w 169"/>
                  <a:gd name="T5" fmla="*/ 18 h 192"/>
                  <a:gd name="T6" fmla="*/ 71 w 169"/>
                  <a:gd name="T7" fmla="*/ 32 h 192"/>
                  <a:gd name="T8" fmla="*/ 82 w 169"/>
                  <a:gd name="T9" fmla="*/ 56 h 192"/>
                  <a:gd name="T10" fmla="*/ 121 w 169"/>
                  <a:gd name="T11" fmla="*/ 112 h 192"/>
                  <a:gd name="T12" fmla="*/ 140 w 169"/>
                  <a:gd name="T13" fmla="*/ 132 h 192"/>
                  <a:gd name="T14" fmla="*/ 156 w 169"/>
                  <a:gd name="T15" fmla="*/ 128 h 192"/>
                  <a:gd name="T16" fmla="*/ 169 w 169"/>
                  <a:gd name="T17" fmla="*/ 146 h 192"/>
                  <a:gd name="T18" fmla="*/ 101 w 169"/>
                  <a:gd name="T19" fmla="*/ 192 h 192"/>
                  <a:gd name="T20" fmla="*/ 89 w 169"/>
                  <a:gd name="T21" fmla="*/ 174 h 192"/>
                  <a:gd name="T22" fmla="*/ 99 w 169"/>
                  <a:gd name="T23" fmla="*/ 160 h 192"/>
                  <a:gd name="T24" fmla="*/ 87 w 169"/>
                  <a:gd name="T25" fmla="*/ 136 h 192"/>
                  <a:gd name="T26" fmla="*/ 48 w 169"/>
                  <a:gd name="T27" fmla="*/ 80 h 192"/>
                  <a:gd name="T28" fmla="*/ 29 w 169"/>
                  <a:gd name="T29" fmla="*/ 60 h 192"/>
                  <a:gd name="T30" fmla="*/ 13 w 169"/>
                  <a:gd name="T31" fmla="*/ 64 h 192"/>
                  <a:gd name="T32" fmla="*/ 0 w 169"/>
                  <a:gd name="T33" fmla="*/ 4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192">
                    <a:moveTo>
                      <a:pt x="0" y="46"/>
                    </a:moveTo>
                    <a:cubicBezTo>
                      <a:pt x="68" y="0"/>
                      <a:pt x="68" y="0"/>
                      <a:pt x="68" y="0"/>
                    </a:cubicBezTo>
                    <a:cubicBezTo>
                      <a:pt x="80" y="18"/>
                      <a:pt x="80" y="18"/>
                      <a:pt x="80" y="18"/>
                    </a:cubicBezTo>
                    <a:cubicBezTo>
                      <a:pt x="74" y="23"/>
                      <a:pt x="71" y="28"/>
                      <a:pt x="71" y="32"/>
                    </a:cubicBezTo>
                    <a:cubicBezTo>
                      <a:pt x="71" y="37"/>
                      <a:pt x="75" y="45"/>
                      <a:pt x="82" y="56"/>
                    </a:cubicBezTo>
                    <a:cubicBezTo>
                      <a:pt x="121" y="112"/>
                      <a:pt x="121" y="112"/>
                      <a:pt x="121" y="112"/>
                    </a:cubicBezTo>
                    <a:cubicBezTo>
                      <a:pt x="129" y="124"/>
                      <a:pt x="135" y="130"/>
                      <a:pt x="140" y="132"/>
                    </a:cubicBezTo>
                    <a:cubicBezTo>
                      <a:pt x="144" y="133"/>
                      <a:pt x="150" y="132"/>
                      <a:pt x="156" y="128"/>
                    </a:cubicBezTo>
                    <a:cubicBezTo>
                      <a:pt x="169" y="146"/>
                      <a:pt x="169" y="146"/>
                      <a:pt x="169" y="146"/>
                    </a:cubicBezTo>
                    <a:cubicBezTo>
                      <a:pt x="101" y="192"/>
                      <a:pt x="101" y="192"/>
                      <a:pt x="101" y="192"/>
                    </a:cubicBezTo>
                    <a:cubicBezTo>
                      <a:pt x="89" y="174"/>
                      <a:pt x="89" y="174"/>
                      <a:pt x="89" y="174"/>
                    </a:cubicBezTo>
                    <a:cubicBezTo>
                      <a:pt x="95" y="169"/>
                      <a:pt x="98" y="165"/>
                      <a:pt x="99" y="160"/>
                    </a:cubicBezTo>
                    <a:cubicBezTo>
                      <a:pt x="99" y="155"/>
                      <a:pt x="95" y="147"/>
                      <a:pt x="87" y="136"/>
                    </a:cubicBezTo>
                    <a:cubicBezTo>
                      <a:pt x="48" y="80"/>
                      <a:pt x="48" y="80"/>
                      <a:pt x="48" y="80"/>
                    </a:cubicBezTo>
                    <a:cubicBezTo>
                      <a:pt x="40" y="68"/>
                      <a:pt x="34" y="62"/>
                      <a:pt x="29" y="60"/>
                    </a:cubicBezTo>
                    <a:cubicBezTo>
                      <a:pt x="25" y="59"/>
                      <a:pt x="19" y="60"/>
                      <a:pt x="13" y="64"/>
                    </a:cubicBezTo>
                    <a:lnTo>
                      <a:pt x="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9" name="Freeform 29"/>
              <p:cNvSpPr>
                <a:spLocks noEditPoints="1"/>
              </p:cNvSpPr>
              <p:nvPr/>
            </p:nvSpPr>
            <p:spPr bwMode="auto">
              <a:xfrm>
                <a:off x="3767243" y="1156419"/>
                <a:ext cx="56702" cy="58120"/>
              </a:xfrm>
              <a:custGeom>
                <a:avLst/>
                <a:gdLst>
                  <a:gd name="T0" fmla="*/ 87 w 186"/>
                  <a:gd name="T1" fmla="*/ 35 h 190"/>
                  <a:gd name="T2" fmla="*/ 127 w 186"/>
                  <a:gd name="T3" fmla="*/ 70 h 190"/>
                  <a:gd name="T4" fmla="*/ 149 w 186"/>
                  <a:gd name="T5" fmla="*/ 118 h 190"/>
                  <a:gd name="T6" fmla="*/ 135 w 186"/>
                  <a:gd name="T7" fmla="*/ 151 h 190"/>
                  <a:gd name="T8" fmla="*/ 99 w 186"/>
                  <a:gd name="T9" fmla="*/ 154 h 190"/>
                  <a:gd name="T10" fmla="*/ 59 w 186"/>
                  <a:gd name="T11" fmla="*/ 120 h 190"/>
                  <a:gd name="T12" fmla="*/ 37 w 186"/>
                  <a:gd name="T13" fmla="*/ 72 h 190"/>
                  <a:gd name="T14" fmla="*/ 51 w 186"/>
                  <a:gd name="T15" fmla="*/ 39 h 190"/>
                  <a:gd name="T16" fmla="*/ 87 w 186"/>
                  <a:gd name="T17" fmla="*/ 35 h 190"/>
                  <a:gd name="T18" fmla="*/ 2 w 186"/>
                  <a:gd name="T19" fmla="*/ 79 h 190"/>
                  <a:gd name="T20" fmla="*/ 23 w 186"/>
                  <a:gd name="T21" fmla="*/ 146 h 190"/>
                  <a:gd name="T22" fmla="*/ 83 w 186"/>
                  <a:gd name="T23" fmla="*/ 186 h 190"/>
                  <a:gd name="T24" fmla="*/ 149 w 186"/>
                  <a:gd name="T25" fmla="*/ 169 h 190"/>
                  <a:gd name="T26" fmla="*/ 184 w 186"/>
                  <a:gd name="T27" fmla="*/ 111 h 190"/>
                  <a:gd name="T28" fmla="*/ 163 w 186"/>
                  <a:gd name="T29" fmla="*/ 44 h 190"/>
                  <a:gd name="T30" fmla="*/ 103 w 186"/>
                  <a:gd name="T31" fmla="*/ 4 h 190"/>
                  <a:gd name="T32" fmla="*/ 37 w 186"/>
                  <a:gd name="T33" fmla="*/ 21 h 190"/>
                  <a:gd name="T34" fmla="*/ 2 w 186"/>
                  <a:gd name="T35" fmla="*/ 7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190">
                    <a:moveTo>
                      <a:pt x="87" y="35"/>
                    </a:moveTo>
                    <a:cubicBezTo>
                      <a:pt x="100" y="41"/>
                      <a:pt x="113" y="52"/>
                      <a:pt x="127" y="70"/>
                    </a:cubicBezTo>
                    <a:cubicBezTo>
                      <a:pt x="140" y="88"/>
                      <a:pt x="147" y="104"/>
                      <a:pt x="149" y="118"/>
                    </a:cubicBezTo>
                    <a:cubicBezTo>
                      <a:pt x="150" y="132"/>
                      <a:pt x="146" y="143"/>
                      <a:pt x="135" y="151"/>
                    </a:cubicBezTo>
                    <a:cubicBezTo>
                      <a:pt x="125" y="159"/>
                      <a:pt x="112" y="160"/>
                      <a:pt x="99" y="154"/>
                    </a:cubicBezTo>
                    <a:cubicBezTo>
                      <a:pt x="86" y="149"/>
                      <a:pt x="73" y="138"/>
                      <a:pt x="59" y="120"/>
                    </a:cubicBezTo>
                    <a:cubicBezTo>
                      <a:pt x="46" y="102"/>
                      <a:pt x="38" y="86"/>
                      <a:pt x="37" y="72"/>
                    </a:cubicBezTo>
                    <a:cubicBezTo>
                      <a:pt x="35" y="58"/>
                      <a:pt x="40" y="47"/>
                      <a:pt x="51" y="39"/>
                    </a:cubicBezTo>
                    <a:cubicBezTo>
                      <a:pt x="61" y="31"/>
                      <a:pt x="73" y="30"/>
                      <a:pt x="87" y="35"/>
                    </a:cubicBezTo>
                    <a:close/>
                    <a:moveTo>
                      <a:pt x="2" y="79"/>
                    </a:moveTo>
                    <a:cubicBezTo>
                      <a:pt x="0" y="102"/>
                      <a:pt x="7" y="124"/>
                      <a:pt x="23" y="146"/>
                    </a:cubicBezTo>
                    <a:cubicBezTo>
                      <a:pt x="40" y="169"/>
                      <a:pt x="60" y="182"/>
                      <a:pt x="83" y="186"/>
                    </a:cubicBezTo>
                    <a:cubicBezTo>
                      <a:pt x="106" y="190"/>
                      <a:pt x="128" y="184"/>
                      <a:pt x="149" y="169"/>
                    </a:cubicBezTo>
                    <a:cubicBezTo>
                      <a:pt x="170" y="154"/>
                      <a:pt x="181" y="135"/>
                      <a:pt x="184" y="111"/>
                    </a:cubicBezTo>
                    <a:cubicBezTo>
                      <a:pt x="186" y="89"/>
                      <a:pt x="179" y="66"/>
                      <a:pt x="163" y="44"/>
                    </a:cubicBezTo>
                    <a:cubicBezTo>
                      <a:pt x="146" y="22"/>
                      <a:pt x="126" y="8"/>
                      <a:pt x="103" y="4"/>
                    </a:cubicBezTo>
                    <a:cubicBezTo>
                      <a:pt x="80" y="0"/>
                      <a:pt x="58" y="6"/>
                      <a:pt x="37" y="21"/>
                    </a:cubicBezTo>
                    <a:cubicBezTo>
                      <a:pt x="16" y="36"/>
                      <a:pt x="5" y="56"/>
                      <a:pt x="2"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0" name="Freeform 30"/>
              <p:cNvSpPr>
                <a:spLocks noEditPoints="1"/>
              </p:cNvSpPr>
              <p:nvPr/>
            </p:nvSpPr>
            <p:spPr bwMode="auto">
              <a:xfrm>
                <a:off x="3848044" y="1055773"/>
                <a:ext cx="58120" cy="55285"/>
              </a:xfrm>
              <a:custGeom>
                <a:avLst/>
                <a:gdLst>
                  <a:gd name="T0" fmla="*/ 62 w 193"/>
                  <a:gd name="T1" fmla="*/ 42 h 184"/>
                  <a:gd name="T2" fmla="*/ 114 w 193"/>
                  <a:gd name="T3" fmla="*/ 54 h 184"/>
                  <a:gd name="T4" fmla="*/ 156 w 193"/>
                  <a:gd name="T5" fmla="*/ 86 h 184"/>
                  <a:gd name="T6" fmla="*/ 160 w 193"/>
                  <a:gd name="T7" fmla="*/ 122 h 184"/>
                  <a:gd name="T8" fmla="*/ 130 w 193"/>
                  <a:gd name="T9" fmla="*/ 142 h 184"/>
                  <a:gd name="T10" fmla="*/ 78 w 193"/>
                  <a:gd name="T11" fmla="*/ 130 h 184"/>
                  <a:gd name="T12" fmla="*/ 36 w 193"/>
                  <a:gd name="T13" fmla="*/ 98 h 184"/>
                  <a:gd name="T14" fmla="*/ 32 w 193"/>
                  <a:gd name="T15" fmla="*/ 62 h 184"/>
                  <a:gd name="T16" fmla="*/ 62 w 193"/>
                  <a:gd name="T17" fmla="*/ 42 h 184"/>
                  <a:gd name="T18" fmla="*/ 8 w 193"/>
                  <a:gd name="T19" fmla="*/ 120 h 184"/>
                  <a:gd name="T20" fmla="*/ 59 w 193"/>
                  <a:gd name="T21" fmla="*/ 170 h 184"/>
                  <a:gd name="T22" fmla="*/ 130 w 193"/>
                  <a:gd name="T23" fmla="*/ 177 h 184"/>
                  <a:gd name="T24" fmla="*/ 180 w 193"/>
                  <a:gd name="T25" fmla="*/ 132 h 184"/>
                  <a:gd name="T26" fmla="*/ 184 w 193"/>
                  <a:gd name="T27" fmla="*/ 65 h 184"/>
                  <a:gd name="T28" fmla="*/ 133 w 193"/>
                  <a:gd name="T29" fmla="*/ 14 h 184"/>
                  <a:gd name="T30" fmla="*/ 62 w 193"/>
                  <a:gd name="T31" fmla="*/ 7 h 184"/>
                  <a:gd name="T32" fmla="*/ 12 w 193"/>
                  <a:gd name="T33" fmla="*/ 53 h 184"/>
                  <a:gd name="T34" fmla="*/ 8 w 193"/>
                  <a:gd name="T35" fmla="*/ 12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84">
                    <a:moveTo>
                      <a:pt x="62" y="42"/>
                    </a:moveTo>
                    <a:cubicBezTo>
                      <a:pt x="77" y="41"/>
                      <a:pt x="94" y="45"/>
                      <a:pt x="114" y="54"/>
                    </a:cubicBezTo>
                    <a:cubicBezTo>
                      <a:pt x="134" y="64"/>
                      <a:pt x="148" y="74"/>
                      <a:pt x="156" y="86"/>
                    </a:cubicBezTo>
                    <a:cubicBezTo>
                      <a:pt x="164" y="98"/>
                      <a:pt x="166" y="110"/>
                      <a:pt x="160" y="122"/>
                    </a:cubicBezTo>
                    <a:cubicBezTo>
                      <a:pt x="154" y="134"/>
                      <a:pt x="144" y="140"/>
                      <a:pt x="130" y="142"/>
                    </a:cubicBezTo>
                    <a:cubicBezTo>
                      <a:pt x="115" y="143"/>
                      <a:pt x="98" y="139"/>
                      <a:pt x="78" y="130"/>
                    </a:cubicBezTo>
                    <a:cubicBezTo>
                      <a:pt x="58" y="120"/>
                      <a:pt x="43" y="110"/>
                      <a:pt x="36" y="98"/>
                    </a:cubicBezTo>
                    <a:cubicBezTo>
                      <a:pt x="27" y="86"/>
                      <a:pt x="26" y="74"/>
                      <a:pt x="32" y="62"/>
                    </a:cubicBezTo>
                    <a:cubicBezTo>
                      <a:pt x="38" y="50"/>
                      <a:pt x="48" y="44"/>
                      <a:pt x="62" y="42"/>
                    </a:cubicBezTo>
                    <a:close/>
                    <a:moveTo>
                      <a:pt x="8" y="120"/>
                    </a:moveTo>
                    <a:cubicBezTo>
                      <a:pt x="17" y="141"/>
                      <a:pt x="34" y="158"/>
                      <a:pt x="59" y="170"/>
                    </a:cubicBezTo>
                    <a:cubicBezTo>
                      <a:pt x="84" y="182"/>
                      <a:pt x="108" y="184"/>
                      <a:pt x="130" y="177"/>
                    </a:cubicBezTo>
                    <a:cubicBezTo>
                      <a:pt x="153" y="170"/>
                      <a:pt x="170" y="155"/>
                      <a:pt x="180" y="132"/>
                    </a:cubicBezTo>
                    <a:cubicBezTo>
                      <a:pt x="191" y="108"/>
                      <a:pt x="193" y="86"/>
                      <a:pt x="184" y="65"/>
                    </a:cubicBezTo>
                    <a:cubicBezTo>
                      <a:pt x="175" y="43"/>
                      <a:pt x="158" y="26"/>
                      <a:pt x="133" y="14"/>
                    </a:cubicBezTo>
                    <a:cubicBezTo>
                      <a:pt x="108" y="2"/>
                      <a:pt x="84" y="0"/>
                      <a:pt x="62" y="7"/>
                    </a:cubicBezTo>
                    <a:cubicBezTo>
                      <a:pt x="39" y="14"/>
                      <a:pt x="23" y="30"/>
                      <a:pt x="12" y="53"/>
                    </a:cubicBezTo>
                    <a:cubicBezTo>
                      <a:pt x="1" y="76"/>
                      <a:pt x="0" y="98"/>
                      <a:pt x="8"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1" name="Freeform 31"/>
              <p:cNvSpPr>
                <a:spLocks/>
              </p:cNvSpPr>
              <p:nvPr/>
            </p:nvSpPr>
            <p:spPr bwMode="auto">
              <a:xfrm>
                <a:off x="3863637" y="1006867"/>
                <a:ext cx="59537" cy="57411"/>
              </a:xfrm>
              <a:custGeom>
                <a:avLst/>
                <a:gdLst>
                  <a:gd name="T0" fmla="*/ 0 w 195"/>
                  <a:gd name="T1" fmla="*/ 132 h 189"/>
                  <a:gd name="T2" fmla="*/ 44 w 195"/>
                  <a:gd name="T3" fmla="*/ 6 h 189"/>
                  <a:gd name="T4" fmla="*/ 100 w 195"/>
                  <a:gd name="T5" fmla="*/ 0 h 189"/>
                  <a:gd name="T6" fmla="*/ 103 w 195"/>
                  <a:gd name="T7" fmla="*/ 16 h 189"/>
                  <a:gd name="T8" fmla="*/ 67 w 195"/>
                  <a:gd name="T9" fmla="*/ 33 h 189"/>
                  <a:gd name="T10" fmla="*/ 47 w 195"/>
                  <a:gd name="T11" fmla="*/ 61 h 189"/>
                  <a:gd name="T12" fmla="*/ 46 w 195"/>
                  <a:gd name="T13" fmla="*/ 78 h 189"/>
                  <a:gd name="T14" fmla="*/ 62 w 195"/>
                  <a:gd name="T15" fmla="*/ 88 h 189"/>
                  <a:gd name="T16" fmla="*/ 85 w 195"/>
                  <a:gd name="T17" fmla="*/ 96 h 189"/>
                  <a:gd name="T18" fmla="*/ 88 w 195"/>
                  <a:gd name="T19" fmla="*/ 89 h 189"/>
                  <a:gd name="T20" fmla="*/ 89 w 195"/>
                  <a:gd name="T21" fmla="*/ 69 h 189"/>
                  <a:gd name="T22" fmla="*/ 69 w 195"/>
                  <a:gd name="T23" fmla="*/ 57 h 189"/>
                  <a:gd name="T24" fmla="*/ 74 w 195"/>
                  <a:gd name="T25" fmla="*/ 43 h 189"/>
                  <a:gd name="T26" fmla="*/ 153 w 195"/>
                  <a:gd name="T27" fmla="*/ 69 h 189"/>
                  <a:gd name="T28" fmla="*/ 148 w 195"/>
                  <a:gd name="T29" fmla="*/ 84 h 189"/>
                  <a:gd name="T30" fmla="*/ 124 w 195"/>
                  <a:gd name="T31" fmla="*/ 83 h 189"/>
                  <a:gd name="T32" fmla="*/ 111 w 195"/>
                  <a:gd name="T33" fmla="*/ 97 h 189"/>
                  <a:gd name="T34" fmla="*/ 109 w 195"/>
                  <a:gd name="T35" fmla="*/ 104 h 189"/>
                  <a:gd name="T36" fmla="*/ 137 w 195"/>
                  <a:gd name="T37" fmla="*/ 114 h 189"/>
                  <a:gd name="T38" fmla="*/ 164 w 195"/>
                  <a:gd name="T39" fmla="*/ 118 h 189"/>
                  <a:gd name="T40" fmla="*/ 174 w 195"/>
                  <a:gd name="T41" fmla="*/ 105 h 189"/>
                  <a:gd name="T42" fmla="*/ 195 w 195"/>
                  <a:gd name="T43" fmla="*/ 113 h 189"/>
                  <a:gd name="T44" fmla="*/ 169 w 195"/>
                  <a:gd name="T45" fmla="*/ 189 h 189"/>
                  <a:gd name="T46" fmla="*/ 148 w 195"/>
                  <a:gd name="T47" fmla="*/ 182 h 189"/>
                  <a:gd name="T48" fmla="*/ 147 w 195"/>
                  <a:gd name="T49" fmla="*/ 166 h 189"/>
                  <a:gd name="T50" fmla="*/ 123 w 195"/>
                  <a:gd name="T51" fmla="*/ 153 h 189"/>
                  <a:gd name="T52" fmla="*/ 58 w 195"/>
                  <a:gd name="T53" fmla="*/ 131 h 189"/>
                  <a:gd name="T54" fmla="*/ 32 w 195"/>
                  <a:gd name="T55" fmla="*/ 126 h 189"/>
                  <a:gd name="T56" fmla="*/ 21 w 195"/>
                  <a:gd name="T57" fmla="*/ 139 h 189"/>
                  <a:gd name="T58" fmla="*/ 0 w 195"/>
                  <a:gd name="T59" fmla="*/ 13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89">
                    <a:moveTo>
                      <a:pt x="0" y="132"/>
                    </a:moveTo>
                    <a:cubicBezTo>
                      <a:pt x="44" y="6"/>
                      <a:pt x="44" y="6"/>
                      <a:pt x="44" y="6"/>
                    </a:cubicBezTo>
                    <a:cubicBezTo>
                      <a:pt x="100" y="0"/>
                      <a:pt x="100" y="0"/>
                      <a:pt x="100" y="0"/>
                    </a:cubicBezTo>
                    <a:cubicBezTo>
                      <a:pt x="103" y="16"/>
                      <a:pt x="103" y="16"/>
                      <a:pt x="103" y="16"/>
                    </a:cubicBezTo>
                    <a:cubicBezTo>
                      <a:pt x="88" y="20"/>
                      <a:pt x="76" y="25"/>
                      <a:pt x="67" y="33"/>
                    </a:cubicBezTo>
                    <a:cubicBezTo>
                      <a:pt x="58" y="40"/>
                      <a:pt x="51" y="50"/>
                      <a:pt x="47" y="61"/>
                    </a:cubicBezTo>
                    <a:cubicBezTo>
                      <a:pt x="45" y="69"/>
                      <a:pt x="44" y="75"/>
                      <a:pt x="46" y="78"/>
                    </a:cubicBezTo>
                    <a:cubicBezTo>
                      <a:pt x="48" y="82"/>
                      <a:pt x="53" y="85"/>
                      <a:pt x="62" y="88"/>
                    </a:cubicBezTo>
                    <a:cubicBezTo>
                      <a:pt x="85" y="96"/>
                      <a:pt x="85" y="96"/>
                      <a:pt x="85" y="96"/>
                    </a:cubicBezTo>
                    <a:cubicBezTo>
                      <a:pt x="88" y="89"/>
                      <a:pt x="88" y="89"/>
                      <a:pt x="88" y="89"/>
                    </a:cubicBezTo>
                    <a:cubicBezTo>
                      <a:pt x="91" y="80"/>
                      <a:pt x="91" y="74"/>
                      <a:pt x="89" y="69"/>
                    </a:cubicBezTo>
                    <a:cubicBezTo>
                      <a:pt x="86" y="65"/>
                      <a:pt x="80" y="61"/>
                      <a:pt x="69" y="57"/>
                    </a:cubicBezTo>
                    <a:cubicBezTo>
                      <a:pt x="74" y="43"/>
                      <a:pt x="74" y="43"/>
                      <a:pt x="74" y="43"/>
                    </a:cubicBezTo>
                    <a:cubicBezTo>
                      <a:pt x="153" y="69"/>
                      <a:pt x="153" y="69"/>
                      <a:pt x="153" y="69"/>
                    </a:cubicBezTo>
                    <a:cubicBezTo>
                      <a:pt x="148" y="84"/>
                      <a:pt x="148" y="84"/>
                      <a:pt x="148" y="84"/>
                    </a:cubicBezTo>
                    <a:cubicBezTo>
                      <a:pt x="138" y="81"/>
                      <a:pt x="130" y="81"/>
                      <a:pt x="124" y="83"/>
                    </a:cubicBezTo>
                    <a:cubicBezTo>
                      <a:pt x="118" y="85"/>
                      <a:pt x="114" y="90"/>
                      <a:pt x="111" y="97"/>
                    </a:cubicBezTo>
                    <a:cubicBezTo>
                      <a:pt x="109" y="104"/>
                      <a:pt x="109" y="104"/>
                      <a:pt x="109" y="104"/>
                    </a:cubicBezTo>
                    <a:cubicBezTo>
                      <a:pt x="137" y="114"/>
                      <a:pt x="137" y="114"/>
                      <a:pt x="137" y="114"/>
                    </a:cubicBezTo>
                    <a:cubicBezTo>
                      <a:pt x="150" y="118"/>
                      <a:pt x="159" y="120"/>
                      <a:pt x="164" y="118"/>
                    </a:cubicBezTo>
                    <a:cubicBezTo>
                      <a:pt x="168" y="117"/>
                      <a:pt x="172" y="113"/>
                      <a:pt x="174" y="105"/>
                    </a:cubicBezTo>
                    <a:cubicBezTo>
                      <a:pt x="195" y="113"/>
                      <a:pt x="195" y="113"/>
                      <a:pt x="195" y="113"/>
                    </a:cubicBezTo>
                    <a:cubicBezTo>
                      <a:pt x="169" y="189"/>
                      <a:pt x="169" y="189"/>
                      <a:pt x="169" y="189"/>
                    </a:cubicBezTo>
                    <a:cubicBezTo>
                      <a:pt x="148" y="182"/>
                      <a:pt x="148" y="182"/>
                      <a:pt x="148" y="182"/>
                    </a:cubicBezTo>
                    <a:cubicBezTo>
                      <a:pt x="150" y="175"/>
                      <a:pt x="150" y="169"/>
                      <a:pt x="147" y="166"/>
                    </a:cubicBezTo>
                    <a:cubicBezTo>
                      <a:pt x="145" y="162"/>
                      <a:pt x="137" y="158"/>
                      <a:pt x="123" y="153"/>
                    </a:cubicBezTo>
                    <a:cubicBezTo>
                      <a:pt x="58" y="131"/>
                      <a:pt x="58" y="131"/>
                      <a:pt x="58" y="131"/>
                    </a:cubicBezTo>
                    <a:cubicBezTo>
                      <a:pt x="45" y="126"/>
                      <a:pt x="36" y="125"/>
                      <a:pt x="32" y="126"/>
                    </a:cubicBezTo>
                    <a:cubicBezTo>
                      <a:pt x="28" y="128"/>
                      <a:pt x="24" y="132"/>
                      <a:pt x="21" y="139"/>
                    </a:cubicBezTo>
                    <a:lnTo>
                      <a:pt x="0"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2" name="Freeform 32"/>
              <p:cNvSpPr>
                <a:spLocks/>
              </p:cNvSpPr>
              <p:nvPr/>
            </p:nvSpPr>
            <p:spPr bwMode="auto">
              <a:xfrm>
                <a:off x="3884900" y="940951"/>
                <a:ext cx="57411" cy="49614"/>
              </a:xfrm>
              <a:custGeom>
                <a:avLst/>
                <a:gdLst>
                  <a:gd name="T0" fmla="*/ 20 w 191"/>
                  <a:gd name="T1" fmla="*/ 29 h 163"/>
                  <a:gd name="T2" fmla="*/ 9 w 191"/>
                  <a:gd name="T3" fmla="*/ 25 h 163"/>
                  <a:gd name="T4" fmla="*/ 11 w 191"/>
                  <a:gd name="T5" fmla="*/ 12 h 163"/>
                  <a:gd name="T6" fmla="*/ 79 w 191"/>
                  <a:gd name="T7" fmla="*/ 0 h 163"/>
                  <a:gd name="T8" fmla="*/ 82 w 191"/>
                  <a:gd name="T9" fmla="*/ 18 h 163"/>
                  <a:gd name="T10" fmla="*/ 44 w 191"/>
                  <a:gd name="T11" fmla="*/ 36 h 163"/>
                  <a:gd name="T12" fmla="*/ 27 w 191"/>
                  <a:gd name="T13" fmla="*/ 63 h 163"/>
                  <a:gd name="T14" fmla="*/ 41 w 191"/>
                  <a:gd name="T15" fmla="*/ 97 h 163"/>
                  <a:gd name="T16" fmla="*/ 89 w 191"/>
                  <a:gd name="T17" fmla="*/ 116 h 163"/>
                  <a:gd name="T18" fmla="*/ 141 w 191"/>
                  <a:gd name="T19" fmla="*/ 110 h 163"/>
                  <a:gd name="T20" fmla="*/ 163 w 191"/>
                  <a:gd name="T21" fmla="*/ 79 h 163"/>
                  <a:gd name="T22" fmla="*/ 157 w 191"/>
                  <a:gd name="T23" fmla="*/ 48 h 163"/>
                  <a:gd name="T24" fmla="*/ 131 w 191"/>
                  <a:gd name="T25" fmla="*/ 21 h 163"/>
                  <a:gd name="T26" fmla="*/ 143 w 191"/>
                  <a:gd name="T27" fmla="*/ 3 h 163"/>
                  <a:gd name="T28" fmla="*/ 181 w 191"/>
                  <a:gd name="T29" fmla="*/ 40 h 163"/>
                  <a:gd name="T30" fmla="*/ 188 w 191"/>
                  <a:gd name="T31" fmla="*/ 88 h 163"/>
                  <a:gd name="T32" fmla="*/ 154 w 191"/>
                  <a:gd name="T33" fmla="*/ 145 h 163"/>
                  <a:gd name="T34" fmla="*/ 83 w 191"/>
                  <a:gd name="T35" fmla="*/ 159 h 163"/>
                  <a:gd name="T36" fmla="*/ 21 w 191"/>
                  <a:gd name="T37" fmla="*/ 127 h 163"/>
                  <a:gd name="T38" fmla="*/ 3 w 191"/>
                  <a:gd name="T39" fmla="*/ 65 h 163"/>
                  <a:gd name="T40" fmla="*/ 8 w 191"/>
                  <a:gd name="T41" fmla="*/ 47 h 163"/>
                  <a:gd name="T42" fmla="*/ 20 w 191"/>
                  <a:gd name="T43" fmla="*/ 2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1" h="163">
                    <a:moveTo>
                      <a:pt x="20" y="29"/>
                    </a:moveTo>
                    <a:cubicBezTo>
                      <a:pt x="9" y="25"/>
                      <a:pt x="9" y="25"/>
                      <a:pt x="9" y="25"/>
                    </a:cubicBezTo>
                    <a:cubicBezTo>
                      <a:pt x="11" y="12"/>
                      <a:pt x="11" y="12"/>
                      <a:pt x="11" y="12"/>
                    </a:cubicBezTo>
                    <a:cubicBezTo>
                      <a:pt x="79" y="0"/>
                      <a:pt x="79" y="0"/>
                      <a:pt x="79" y="0"/>
                    </a:cubicBezTo>
                    <a:cubicBezTo>
                      <a:pt x="82" y="18"/>
                      <a:pt x="82" y="18"/>
                      <a:pt x="82" y="18"/>
                    </a:cubicBezTo>
                    <a:cubicBezTo>
                      <a:pt x="66" y="22"/>
                      <a:pt x="54" y="28"/>
                      <a:pt x="44" y="36"/>
                    </a:cubicBezTo>
                    <a:cubicBezTo>
                      <a:pt x="34" y="44"/>
                      <a:pt x="28" y="53"/>
                      <a:pt x="27" y="63"/>
                    </a:cubicBezTo>
                    <a:cubicBezTo>
                      <a:pt x="25" y="77"/>
                      <a:pt x="30" y="88"/>
                      <a:pt x="41" y="97"/>
                    </a:cubicBezTo>
                    <a:cubicBezTo>
                      <a:pt x="52" y="107"/>
                      <a:pt x="69" y="113"/>
                      <a:pt x="89" y="116"/>
                    </a:cubicBezTo>
                    <a:cubicBezTo>
                      <a:pt x="111" y="118"/>
                      <a:pt x="128" y="116"/>
                      <a:pt x="141" y="110"/>
                    </a:cubicBezTo>
                    <a:cubicBezTo>
                      <a:pt x="154" y="103"/>
                      <a:pt x="162" y="93"/>
                      <a:pt x="163" y="79"/>
                    </a:cubicBezTo>
                    <a:cubicBezTo>
                      <a:pt x="165" y="69"/>
                      <a:pt x="163" y="59"/>
                      <a:pt x="157" y="48"/>
                    </a:cubicBezTo>
                    <a:cubicBezTo>
                      <a:pt x="151" y="38"/>
                      <a:pt x="142" y="28"/>
                      <a:pt x="131" y="21"/>
                    </a:cubicBezTo>
                    <a:cubicBezTo>
                      <a:pt x="143" y="3"/>
                      <a:pt x="143" y="3"/>
                      <a:pt x="143" y="3"/>
                    </a:cubicBezTo>
                    <a:cubicBezTo>
                      <a:pt x="161" y="14"/>
                      <a:pt x="173" y="26"/>
                      <a:pt x="181" y="40"/>
                    </a:cubicBezTo>
                    <a:cubicBezTo>
                      <a:pt x="188" y="55"/>
                      <a:pt x="191" y="71"/>
                      <a:pt x="188" y="88"/>
                    </a:cubicBezTo>
                    <a:cubicBezTo>
                      <a:pt x="185" y="113"/>
                      <a:pt x="174" y="132"/>
                      <a:pt x="154" y="145"/>
                    </a:cubicBezTo>
                    <a:cubicBezTo>
                      <a:pt x="135" y="158"/>
                      <a:pt x="112" y="163"/>
                      <a:pt x="83" y="159"/>
                    </a:cubicBezTo>
                    <a:cubicBezTo>
                      <a:pt x="57" y="156"/>
                      <a:pt x="36" y="145"/>
                      <a:pt x="21" y="127"/>
                    </a:cubicBezTo>
                    <a:cubicBezTo>
                      <a:pt x="6" y="110"/>
                      <a:pt x="0" y="89"/>
                      <a:pt x="3" y="65"/>
                    </a:cubicBezTo>
                    <a:cubicBezTo>
                      <a:pt x="3" y="59"/>
                      <a:pt x="5" y="53"/>
                      <a:pt x="8" y="47"/>
                    </a:cubicBezTo>
                    <a:cubicBezTo>
                      <a:pt x="11" y="41"/>
                      <a:pt x="15" y="35"/>
                      <a:pt x="2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3" name="Freeform 33"/>
              <p:cNvSpPr>
                <a:spLocks/>
              </p:cNvSpPr>
              <p:nvPr/>
            </p:nvSpPr>
            <p:spPr bwMode="auto">
              <a:xfrm>
                <a:off x="3885609" y="882831"/>
                <a:ext cx="55993" cy="56702"/>
              </a:xfrm>
              <a:custGeom>
                <a:avLst/>
                <a:gdLst>
                  <a:gd name="T0" fmla="*/ 7 w 185"/>
                  <a:gd name="T1" fmla="*/ 188 h 188"/>
                  <a:gd name="T2" fmla="*/ 4 w 185"/>
                  <a:gd name="T3" fmla="*/ 109 h 188"/>
                  <a:gd name="T4" fmla="*/ 25 w 185"/>
                  <a:gd name="T5" fmla="*/ 108 h 188"/>
                  <a:gd name="T6" fmla="*/ 32 w 185"/>
                  <a:gd name="T7" fmla="*/ 123 h 188"/>
                  <a:gd name="T8" fmla="*/ 59 w 185"/>
                  <a:gd name="T9" fmla="*/ 126 h 188"/>
                  <a:gd name="T10" fmla="*/ 77 w 185"/>
                  <a:gd name="T11" fmla="*/ 125 h 188"/>
                  <a:gd name="T12" fmla="*/ 74 w 185"/>
                  <a:gd name="T13" fmla="*/ 65 h 188"/>
                  <a:gd name="T14" fmla="*/ 56 w 185"/>
                  <a:gd name="T15" fmla="*/ 66 h 188"/>
                  <a:gd name="T16" fmla="*/ 29 w 185"/>
                  <a:gd name="T17" fmla="*/ 71 h 188"/>
                  <a:gd name="T18" fmla="*/ 24 w 185"/>
                  <a:gd name="T19" fmla="*/ 86 h 188"/>
                  <a:gd name="T20" fmla="*/ 3 w 185"/>
                  <a:gd name="T21" fmla="*/ 87 h 188"/>
                  <a:gd name="T22" fmla="*/ 0 w 185"/>
                  <a:gd name="T23" fmla="*/ 8 h 188"/>
                  <a:gd name="T24" fmla="*/ 22 w 185"/>
                  <a:gd name="T25" fmla="*/ 7 h 188"/>
                  <a:gd name="T26" fmla="*/ 28 w 185"/>
                  <a:gd name="T27" fmla="*/ 21 h 188"/>
                  <a:gd name="T28" fmla="*/ 55 w 185"/>
                  <a:gd name="T29" fmla="*/ 24 h 188"/>
                  <a:gd name="T30" fmla="*/ 124 w 185"/>
                  <a:gd name="T31" fmla="*/ 21 h 188"/>
                  <a:gd name="T32" fmla="*/ 151 w 185"/>
                  <a:gd name="T33" fmla="*/ 16 h 188"/>
                  <a:gd name="T34" fmla="*/ 156 w 185"/>
                  <a:gd name="T35" fmla="*/ 1 h 188"/>
                  <a:gd name="T36" fmla="*/ 178 w 185"/>
                  <a:gd name="T37" fmla="*/ 0 h 188"/>
                  <a:gd name="T38" fmla="*/ 181 w 185"/>
                  <a:gd name="T39" fmla="*/ 79 h 188"/>
                  <a:gd name="T40" fmla="*/ 160 w 185"/>
                  <a:gd name="T41" fmla="*/ 80 h 188"/>
                  <a:gd name="T42" fmla="*/ 153 w 185"/>
                  <a:gd name="T43" fmla="*/ 66 h 188"/>
                  <a:gd name="T44" fmla="*/ 126 w 185"/>
                  <a:gd name="T45" fmla="*/ 63 h 188"/>
                  <a:gd name="T46" fmla="*/ 96 w 185"/>
                  <a:gd name="T47" fmla="*/ 64 h 188"/>
                  <a:gd name="T48" fmla="*/ 99 w 185"/>
                  <a:gd name="T49" fmla="*/ 124 h 188"/>
                  <a:gd name="T50" fmla="*/ 129 w 185"/>
                  <a:gd name="T51" fmla="*/ 123 h 188"/>
                  <a:gd name="T52" fmla="*/ 156 w 185"/>
                  <a:gd name="T53" fmla="*/ 118 h 188"/>
                  <a:gd name="T54" fmla="*/ 161 w 185"/>
                  <a:gd name="T55" fmla="*/ 103 h 188"/>
                  <a:gd name="T56" fmla="*/ 182 w 185"/>
                  <a:gd name="T57" fmla="*/ 102 h 188"/>
                  <a:gd name="T58" fmla="*/ 185 w 185"/>
                  <a:gd name="T59" fmla="*/ 181 h 188"/>
                  <a:gd name="T60" fmla="*/ 163 w 185"/>
                  <a:gd name="T61" fmla="*/ 182 h 188"/>
                  <a:gd name="T62" fmla="*/ 157 w 185"/>
                  <a:gd name="T63" fmla="*/ 167 h 188"/>
                  <a:gd name="T64" fmla="*/ 130 w 185"/>
                  <a:gd name="T65" fmla="*/ 164 h 188"/>
                  <a:gd name="T66" fmla="*/ 61 w 185"/>
                  <a:gd name="T67" fmla="*/ 167 h 188"/>
                  <a:gd name="T68" fmla="*/ 34 w 185"/>
                  <a:gd name="T69" fmla="*/ 172 h 188"/>
                  <a:gd name="T70" fmla="*/ 29 w 185"/>
                  <a:gd name="T71" fmla="*/ 187 h 188"/>
                  <a:gd name="T72" fmla="*/ 7 w 185"/>
                  <a:gd name="T73"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5" h="188">
                    <a:moveTo>
                      <a:pt x="7" y="188"/>
                    </a:moveTo>
                    <a:cubicBezTo>
                      <a:pt x="4" y="109"/>
                      <a:pt x="4" y="109"/>
                      <a:pt x="4" y="109"/>
                    </a:cubicBezTo>
                    <a:cubicBezTo>
                      <a:pt x="25" y="108"/>
                      <a:pt x="25" y="108"/>
                      <a:pt x="25" y="108"/>
                    </a:cubicBezTo>
                    <a:cubicBezTo>
                      <a:pt x="25" y="116"/>
                      <a:pt x="28" y="121"/>
                      <a:pt x="32" y="123"/>
                    </a:cubicBezTo>
                    <a:cubicBezTo>
                      <a:pt x="36" y="125"/>
                      <a:pt x="45" y="126"/>
                      <a:pt x="59" y="126"/>
                    </a:cubicBezTo>
                    <a:cubicBezTo>
                      <a:pt x="77" y="125"/>
                      <a:pt x="77" y="125"/>
                      <a:pt x="77" y="125"/>
                    </a:cubicBezTo>
                    <a:cubicBezTo>
                      <a:pt x="74" y="65"/>
                      <a:pt x="74" y="65"/>
                      <a:pt x="74" y="65"/>
                    </a:cubicBezTo>
                    <a:cubicBezTo>
                      <a:pt x="56" y="66"/>
                      <a:pt x="56" y="66"/>
                      <a:pt x="56" y="66"/>
                    </a:cubicBezTo>
                    <a:cubicBezTo>
                      <a:pt x="42" y="66"/>
                      <a:pt x="33" y="68"/>
                      <a:pt x="29" y="71"/>
                    </a:cubicBezTo>
                    <a:cubicBezTo>
                      <a:pt x="26" y="73"/>
                      <a:pt x="24" y="78"/>
                      <a:pt x="24" y="86"/>
                    </a:cubicBezTo>
                    <a:cubicBezTo>
                      <a:pt x="3" y="87"/>
                      <a:pt x="3" y="87"/>
                      <a:pt x="3" y="87"/>
                    </a:cubicBezTo>
                    <a:cubicBezTo>
                      <a:pt x="0" y="8"/>
                      <a:pt x="0" y="8"/>
                      <a:pt x="0" y="8"/>
                    </a:cubicBezTo>
                    <a:cubicBezTo>
                      <a:pt x="22" y="7"/>
                      <a:pt x="22" y="7"/>
                      <a:pt x="22" y="7"/>
                    </a:cubicBezTo>
                    <a:cubicBezTo>
                      <a:pt x="22" y="14"/>
                      <a:pt x="24" y="19"/>
                      <a:pt x="28" y="21"/>
                    </a:cubicBezTo>
                    <a:cubicBezTo>
                      <a:pt x="32" y="24"/>
                      <a:pt x="41" y="25"/>
                      <a:pt x="55" y="24"/>
                    </a:cubicBezTo>
                    <a:cubicBezTo>
                      <a:pt x="124" y="21"/>
                      <a:pt x="124" y="21"/>
                      <a:pt x="124" y="21"/>
                    </a:cubicBezTo>
                    <a:cubicBezTo>
                      <a:pt x="138" y="21"/>
                      <a:pt x="147" y="19"/>
                      <a:pt x="151" y="16"/>
                    </a:cubicBezTo>
                    <a:cubicBezTo>
                      <a:pt x="154" y="14"/>
                      <a:pt x="156" y="9"/>
                      <a:pt x="156" y="1"/>
                    </a:cubicBezTo>
                    <a:cubicBezTo>
                      <a:pt x="178" y="0"/>
                      <a:pt x="178" y="0"/>
                      <a:pt x="178" y="0"/>
                    </a:cubicBezTo>
                    <a:cubicBezTo>
                      <a:pt x="181" y="79"/>
                      <a:pt x="181" y="79"/>
                      <a:pt x="181" y="79"/>
                    </a:cubicBezTo>
                    <a:cubicBezTo>
                      <a:pt x="160" y="80"/>
                      <a:pt x="160" y="80"/>
                      <a:pt x="160" y="80"/>
                    </a:cubicBezTo>
                    <a:cubicBezTo>
                      <a:pt x="160" y="73"/>
                      <a:pt x="157" y="68"/>
                      <a:pt x="153" y="66"/>
                    </a:cubicBezTo>
                    <a:cubicBezTo>
                      <a:pt x="149" y="63"/>
                      <a:pt x="140" y="62"/>
                      <a:pt x="126" y="63"/>
                    </a:cubicBezTo>
                    <a:cubicBezTo>
                      <a:pt x="96" y="64"/>
                      <a:pt x="96" y="64"/>
                      <a:pt x="96" y="64"/>
                    </a:cubicBezTo>
                    <a:cubicBezTo>
                      <a:pt x="99" y="124"/>
                      <a:pt x="99" y="124"/>
                      <a:pt x="99" y="124"/>
                    </a:cubicBezTo>
                    <a:cubicBezTo>
                      <a:pt x="129" y="123"/>
                      <a:pt x="129" y="123"/>
                      <a:pt x="129" y="123"/>
                    </a:cubicBezTo>
                    <a:cubicBezTo>
                      <a:pt x="143" y="122"/>
                      <a:pt x="152" y="121"/>
                      <a:pt x="156" y="118"/>
                    </a:cubicBezTo>
                    <a:cubicBezTo>
                      <a:pt x="159" y="115"/>
                      <a:pt x="161" y="110"/>
                      <a:pt x="161" y="103"/>
                    </a:cubicBezTo>
                    <a:cubicBezTo>
                      <a:pt x="182" y="102"/>
                      <a:pt x="182" y="102"/>
                      <a:pt x="182" y="102"/>
                    </a:cubicBezTo>
                    <a:cubicBezTo>
                      <a:pt x="185" y="181"/>
                      <a:pt x="185" y="181"/>
                      <a:pt x="185" y="181"/>
                    </a:cubicBezTo>
                    <a:cubicBezTo>
                      <a:pt x="163" y="182"/>
                      <a:pt x="163" y="182"/>
                      <a:pt x="163" y="182"/>
                    </a:cubicBezTo>
                    <a:cubicBezTo>
                      <a:pt x="163" y="175"/>
                      <a:pt x="161" y="170"/>
                      <a:pt x="157" y="167"/>
                    </a:cubicBezTo>
                    <a:cubicBezTo>
                      <a:pt x="153" y="165"/>
                      <a:pt x="144" y="164"/>
                      <a:pt x="130" y="164"/>
                    </a:cubicBezTo>
                    <a:cubicBezTo>
                      <a:pt x="61" y="167"/>
                      <a:pt x="61" y="167"/>
                      <a:pt x="61" y="167"/>
                    </a:cubicBezTo>
                    <a:cubicBezTo>
                      <a:pt x="47" y="168"/>
                      <a:pt x="38" y="169"/>
                      <a:pt x="34" y="172"/>
                    </a:cubicBezTo>
                    <a:cubicBezTo>
                      <a:pt x="31" y="175"/>
                      <a:pt x="29" y="180"/>
                      <a:pt x="29" y="187"/>
                    </a:cubicBezTo>
                    <a:lnTo>
                      <a:pt x="7"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4" name="Freeform 34"/>
              <p:cNvSpPr>
                <a:spLocks/>
              </p:cNvSpPr>
              <p:nvPr/>
            </p:nvSpPr>
            <p:spPr bwMode="auto">
              <a:xfrm>
                <a:off x="3880648" y="848810"/>
                <a:ext cx="58120" cy="33313"/>
              </a:xfrm>
              <a:custGeom>
                <a:avLst/>
                <a:gdLst>
                  <a:gd name="T0" fmla="*/ 15 w 191"/>
                  <a:gd name="T1" fmla="*/ 111 h 111"/>
                  <a:gd name="T2" fmla="*/ 7 w 191"/>
                  <a:gd name="T3" fmla="*/ 67 h 111"/>
                  <a:gd name="T4" fmla="*/ 0 w 191"/>
                  <a:gd name="T5" fmla="*/ 31 h 111"/>
                  <a:gd name="T6" fmla="*/ 22 w 191"/>
                  <a:gd name="T7" fmla="*/ 27 h 111"/>
                  <a:gd name="T8" fmla="*/ 31 w 191"/>
                  <a:gd name="T9" fmla="*/ 42 h 111"/>
                  <a:gd name="T10" fmla="*/ 58 w 191"/>
                  <a:gd name="T11" fmla="*/ 41 h 111"/>
                  <a:gd name="T12" fmla="*/ 126 w 191"/>
                  <a:gd name="T13" fmla="*/ 29 h 111"/>
                  <a:gd name="T14" fmla="*/ 151 w 191"/>
                  <a:gd name="T15" fmla="*/ 20 h 111"/>
                  <a:gd name="T16" fmla="*/ 155 w 191"/>
                  <a:gd name="T17" fmla="*/ 4 h 111"/>
                  <a:gd name="T18" fmla="*/ 176 w 191"/>
                  <a:gd name="T19" fmla="*/ 0 h 111"/>
                  <a:gd name="T20" fmla="*/ 191 w 191"/>
                  <a:gd name="T21" fmla="*/ 79 h 111"/>
                  <a:gd name="T22" fmla="*/ 169 w 191"/>
                  <a:gd name="T23" fmla="*/ 83 h 111"/>
                  <a:gd name="T24" fmla="*/ 160 w 191"/>
                  <a:gd name="T25" fmla="*/ 69 h 111"/>
                  <a:gd name="T26" fmla="*/ 133 w 191"/>
                  <a:gd name="T27" fmla="*/ 70 h 111"/>
                  <a:gd name="T28" fmla="*/ 65 w 191"/>
                  <a:gd name="T29" fmla="*/ 82 h 111"/>
                  <a:gd name="T30" fmla="*/ 40 w 191"/>
                  <a:gd name="T31" fmla="*/ 90 h 111"/>
                  <a:gd name="T32" fmla="*/ 37 w 191"/>
                  <a:gd name="T33" fmla="*/ 107 h 111"/>
                  <a:gd name="T34" fmla="*/ 15 w 191"/>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1" h="111">
                    <a:moveTo>
                      <a:pt x="15" y="111"/>
                    </a:moveTo>
                    <a:cubicBezTo>
                      <a:pt x="15" y="111"/>
                      <a:pt x="11" y="94"/>
                      <a:pt x="7" y="67"/>
                    </a:cubicBezTo>
                    <a:cubicBezTo>
                      <a:pt x="3" y="40"/>
                      <a:pt x="0" y="31"/>
                      <a:pt x="0" y="31"/>
                    </a:cubicBezTo>
                    <a:cubicBezTo>
                      <a:pt x="22" y="27"/>
                      <a:pt x="22" y="27"/>
                      <a:pt x="22" y="27"/>
                    </a:cubicBezTo>
                    <a:cubicBezTo>
                      <a:pt x="24" y="35"/>
                      <a:pt x="27" y="40"/>
                      <a:pt x="31" y="42"/>
                    </a:cubicBezTo>
                    <a:cubicBezTo>
                      <a:pt x="35" y="44"/>
                      <a:pt x="44" y="43"/>
                      <a:pt x="58" y="41"/>
                    </a:cubicBezTo>
                    <a:cubicBezTo>
                      <a:pt x="126" y="29"/>
                      <a:pt x="126" y="29"/>
                      <a:pt x="126" y="29"/>
                    </a:cubicBezTo>
                    <a:cubicBezTo>
                      <a:pt x="139" y="26"/>
                      <a:pt x="148" y="24"/>
                      <a:pt x="151" y="20"/>
                    </a:cubicBezTo>
                    <a:cubicBezTo>
                      <a:pt x="154" y="17"/>
                      <a:pt x="156" y="11"/>
                      <a:pt x="155" y="4"/>
                    </a:cubicBezTo>
                    <a:cubicBezTo>
                      <a:pt x="176" y="0"/>
                      <a:pt x="176" y="0"/>
                      <a:pt x="176" y="0"/>
                    </a:cubicBezTo>
                    <a:cubicBezTo>
                      <a:pt x="191" y="79"/>
                      <a:pt x="191" y="79"/>
                      <a:pt x="191" y="79"/>
                    </a:cubicBezTo>
                    <a:cubicBezTo>
                      <a:pt x="169" y="83"/>
                      <a:pt x="169" y="83"/>
                      <a:pt x="169" y="83"/>
                    </a:cubicBezTo>
                    <a:cubicBezTo>
                      <a:pt x="167" y="76"/>
                      <a:pt x="164" y="71"/>
                      <a:pt x="160" y="69"/>
                    </a:cubicBezTo>
                    <a:cubicBezTo>
                      <a:pt x="156" y="67"/>
                      <a:pt x="147" y="67"/>
                      <a:pt x="133" y="70"/>
                    </a:cubicBezTo>
                    <a:cubicBezTo>
                      <a:pt x="65" y="82"/>
                      <a:pt x="65" y="82"/>
                      <a:pt x="65" y="82"/>
                    </a:cubicBezTo>
                    <a:cubicBezTo>
                      <a:pt x="51" y="84"/>
                      <a:pt x="43" y="87"/>
                      <a:pt x="40" y="90"/>
                    </a:cubicBezTo>
                    <a:cubicBezTo>
                      <a:pt x="37" y="94"/>
                      <a:pt x="36" y="99"/>
                      <a:pt x="37" y="107"/>
                    </a:cubicBezTo>
                    <a:lnTo>
                      <a:pt x="1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5" name="Freeform 35"/>
              <p:cNvSpPr>
                <a:spLocks/>
              </p:cNvSpPr>
              <p:nvPr/>
            </p:nvSpPr>
            <p:spPr bwMode="auto">
              <a:xfrm>
                <a:off x="3867181" y="798487"/>
                <a:ext cx="65916" cy="56702"/>
              </a:xfrm>
              <a:custGeom>
                <a:avLst/>
                <a:gdLst>
                  <a:gd name="T0" fmla="*/ 45 w 217"/>
                  <a:gd name="T1" fmla="*/ 187 h 187"/>
                  <a:gd name="T2" fmla="*/ 26 w 217"/>
                  <a:gd name="T3" fmla="*/ 122 h 187"/>
                  <a:gd name="T4" fmla="*/ 109 w 217"/>
                  <a:gd name="T5" fmla="*/ 41 h 187"/>
                  <a:gd name="T6" fmla="*/ 63 w 217"/>
                  <a:gd name="T7" fmla="*/ 54 h 187"/>
                  <a:gd name="T8" fmla="*/ 39 w 217"/>
                  <a:gd name="T9" fmla="*/ 65 h 187"/>
                  <a:gd name="T10" fmla="*/ 37 w 217"/>
                  <a:gd name="T11" fmla="*/ 81 h 187"/>
                  <a:gd name="T12" fmla="*/ 16 w 217"/>
                  <a:gd name="T13" fmla="*/ 87 h 187"/>
                  <a:gd name="T14" fmla="*/ 0 w 217"/>
                  <a:gd name="T15" fmla="*/ 30 h 187"/>
                  <a:gd name="T16" fmla="*/ 21 w 217"/>
                  <a:gd name="T17" fmla="*/ 24 h 187"/>
                  <a:gd name="T18" fmla="*/ 31 w 217"/>
                  <a:gd name="T19" fmla="*/ 37 h 187"/>
                  <a:gd name="T20" fmla="*/ 58 w 217"/>
                  <a:gd name="T21" fmla="*/ 33 h 187"/>
                  <a:gd name="T22" fmla="*/ 177 w 217"/>
                  <a:gd name="T23" fmla="*/ 0 h 187"/>
                  <a:gd name="T24" fmla="*/ 185 w 217"/>
                  <a:gd name="T25" fmla="*/ 28 h 187"/>
                  <a:gd name="T26" fmla="*/ 73 w 217"/>
                  <a:gd name="T27" fmla="*/ 137 h 187"/>
                  <a:gd name="T28" fmla="*/ 153 w 217"/>
                  <a:gd name="T29" fmla="*/ 114 h 187"/>
                  <a:gd name="T30" fmla="*/ 178 w 217"/>
                  <a:gd name="T31" fmla="*/ 104 h 187"/>
                  <a:gd name="T32" fmla="*/ 180 w 217"/>
                  <a:gd name="T33" fmla="*/ 88 h 187"/>
                  <a:gd name="T34" fmla="*/ 200 w 217"/>
                  <a:gd name="T35" fmla="*/ 82 h 187"/>
                  <a:gd name="T36" fmla="*/ 217 w 217"/>
                  <a:gd name="T37" fmla="*/ 139 h 187"/>
                  <a:gd name="T38" fmla="*/ 195 w 217"/>
                  <a:gd name="T39" fmla="*/ 145 h 187"/>
                  <a:gd name="T40" fmla="*/ 185 w 217"/>
                  <a:gd name="T41" fmla="*/ 132 h 187"/>
                  <a:gd name="T42" fmla="*/ 158 w 217"/>
                  <a:gd name="T43" fmla="*/ 136 h 187"/>
                  <a:gd name="T44" fmla="*/ 93 w 217"/>
                  <a:gd name="T45" fmla="*/ 154 h 187"/>
                  <a:gd name="T46" fmla="*/ 68 w 217"/>
                  <a:gd name="T47" fmla="*/ 165 h 187"/>
                  <a:gd name="T48" fmla="*/ 66 w 217"/>
                  <a:gd name="T49" fmla="*/ 181 h 187"/>
                  <a:gd name="T50" fmla="*/ 45 w 217"/>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7" h="187">
                    <a:moveTo>
                      <a:pt x="45" y="187"/>
                    </a:moveTo>
                    <a:cubicBezTo>
                      <a:pt x="26" y="122"/>
                      <a:pt x="26" y="122"/>
                      <a:pt x="26" y="122"/>
                    </a:cubicBezTo>
                    <a:cubicBezTo>
                      <a:pt x="109" y="41"/>
                      <a:pt x="109" y="41"/>
                      <a:pt x="109" y="41"/>
                    </a:cubicBezTo>
                    <a:cubicBezTo>
                      <a:pt x="63" y="54"/>
                      <a:pt x="63" y="54"/>
                      <a:pt x="63" y="54"/>
                    </a:cubicBezTo>
                    <a:cubicBezTo>
                      <a:pt x="50" y="58"/>
                      <a:pt x="41" y="62"/>
                      <a:pt x="39" y="65"/>
                    </a:cubicBezTo>
                    <a:cubicBezTo>
                      <a:pt x="36" y="68"/>
                      <a:pt x="35" y="73"/>
                      <a:pt x="37" y="81"/>
                    </a:cubicBezTo>
                    <a:cubicBezTo>
                      <a:pt x="16" y="87"/>
                      <a:pt x="16" y="87"/>
                      <a:pt x="16" y="87"/>
                    </a:cubicBezTo>
                    <a:cubicBezTo>
                      <a:pt x="0" y="30"/>
                      <a:pt x="0" y="30"/>
                      <a:pt x="0" y="30"/>
                    </a:cubicBezTo>
                    <a:cubicBezTo>
                      <a:pt x="21" y="24"/>
                      <a:pt x="21" y="24"/>
                      <a:pt x="21" y="24"/>
                    </a:cubicBezTo>
                    <a:cubicBezTo>
                      <a:pt x="23" y="31"/>
                      <a:pt x="26" y="35"/>
                      <a:pt x="31" y="37"/>
                    </a:cubicBezTo>
                    <a:cubicBezTo>
                      <a:pt x="35" y="38"/>
                      <a:pt x="44" y="37"/>
                      <a:pt x="58" y="33"/>
                    </a:cubicBezTo>
                    <a:cubicBezTo>
                      <a:pt x="177" y="0"/>
                      <a:pt x="177" y="0"/>
                      <a:pt x="177" y="0"/>
                    </a:cubicBezTo>
                    <a:cubicBezTo>
                      <a:pt x="185" y="28"/>
                      <a:pt x="185" y="28"/>
                      <a:pt x="185" y="28"/>
                    </a:cubicBezTo>
                    <a:cubicBezTo>
                      <a:pt x="73" y="137"/>
                      <a:pt x="73" y="137"/>
                      <a:pt x="73" y="137"/>
                    </a:cubicBezTo>
                    <a:cubicBezTo>
                      <a:pt x="153" y="114"/>
                      <a:pt x="153" y="114"/>
                      <a:pt x="153" y="114"/>
                    </a:cubicBezTo>
                    <a:cubicBezTo>
                      <a:pt x="167" y="111"/>
                      <a:pt x="175" y="107"/>
                      <a:pt x="178" y="104"/>
                    </a:cubicBezTo>
                    <a:cubicBezTo>
                      <a:pt x="181" y="100"/>
                      <a:pt x="181" y="95"/>
                      <a:pt x="180" y="88"/>
                    </a:cubicBezTo>
                    <a:cubicBezTo>
                      <a:pt x="200" y="82"/>
                      <a:pt x="200" y="82"/>
                      <a:pt x="200" y="82"/>
                    </a:cubicBezTo>
                    <a:cubicBezTo>
                      <a:pt x="217" y="139"/>
                      <a:pt x="217" y="139"/>
                      <a:pt x="217" y="139"/>
                    </a:cubicBezTo>
                    <a:cubicBezTo>
                      <a:pt x="195" y="145"/>
                      <a:pt x="195" y="145"/>
                      <a:pt x="195" y="145"/>
                    </a:cubicBezTo>
                    <a:cubicBezTo>
                      <a:pt x="193" y="138"/>
                      <a:pt x="190" y="134"/>
                      <a:pt x="185" y="132"/>
                    </a:cubicBezTo>
                    <a:cubicBezTo>
                      <a:pt x="181" y="131"/>
                      <a:pt x="172" y="132"/>
                      <a:pt x="158" y="136"/>
                    </a:cubicBezTo>
                    <a:cubicBezTo>
                      <a:pt x="93" y="154"/>
                      <a:pt x="93" y="154"/>
                      <a:pt x="93" y="154"/>
                    </a:cubicBezTo>
                    <a:cubicBezTo>
                      <a:pt x="79" y="158"/>
                      <a:pt x="71" y="162"/>
                      <a:pt x="68" y="165"/>
                    </a:cubicBezTo>
                    <a:cubicBezTo>
                      <a:pt x="65" y="169"/>
                      <a:pt x="64" y="174"/>
                      <a:pt x="66" y="181"/>
                    </a:cubicBezTo>
                    <a:lnTo>
                      <a:pt x="45" y="1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6" name="Freeform 36"/>
              <p:cNvSpPr>
                <a:spLocks noEditPoints="1"/>
              </p:cNvSpPr>
              <p:nvPr/>
            </p:nvSpPr>
            <p:spPr bwMode="auto">
              <a:xfrm>
                <a:off x="3856549" y="744620"/>
                <a:ext cx="62372" cy="51032"/>
              </a:xfrm>
              <a:custGeom>
                <a:avLst/>
                <a:gdLst>
                  <a:gd name="T0" fmla="*/ 88 w 207"/>
                  <a:gd name="T1" fmla="*/ 106 h 168"/>
                  <a:gd name="T2" fmla="*/ 102 w 207"/>
                  <a:gd name="T3" fmla="*/ 136 h 168"/>
                  <a:gd name="T4" fmla="*/ 48 w 207"/>
                  <a:gd name="T5" fmla="*/ 141 h 168"/>
                  <a:gd name="T6" fmla="*/ 88 w 207"/>
                  <a:gd name="T7" fmla="*/ 106 h 168"/>
                  <a:gd name="T8" fmla="*/ 148 w 207"/>
                  <a:gd name="T9" fmla="*/ 157 h 168"/>
                  <a:gd name="T10" fmla="*/ 152 w 207"/>
                  <a:gd name="T11" fmla="*/ 156 h 168"/>
                  <a:gd name="T12" fmla="*/ 187 w 207"/>
                  <a:gd name="T13" fmla="*/ 168 h 168"/>
                  <a:gd name="T14" fmla="*/ 207 w 207"/>
                  <a:gd name="T15" fmla="*/ 159 h 168"/>
                  <a:gd name="T16" fmla="*/ 180 w 207"/>
                  <a:gd name="T17" fmla="*/ 99 h 168"/>
                  <a:gd name="T18" fmla="*/ 160 w 207"/>
                  <a:gd name="T19" fmla="*/ 108 h 168"/>
                  <a:gd name="T20" fmla="*/ 163 w 207"/>
                  <a:gd name="T21" fmla="*/ 122 h 168"/>
                  <a:gd name="T22" fmla="*/ 156 w 207"/>
                  <a:gd name="T23" fmla="*/ 129 h 168"/>
                  <a:gd name="T24" fmla="*/ 153 w 207"/>
                  <a:gd name="T25" fmla="*/ 130 h 168"/>
                  <a:gd name="T26" fmla="*/ 151 w 207"/>
                  <a:gd name="T27" fmla="*/ 131 h 168"/>
                  <a:gd name="T28" fmla="*/ 125 w 207"/>
                  <a:gd name="T29" fmla="*/ 135 h 168"/>
                  <a:gd name="T30" fmla="*/ 105 w 207"/>
                  <a:gd name="T31" fmla="*/ 90 h 168"/>
                  <a:gd name="T32" fmla="*/ 124 w 207"/>
                  <a:gd name="T33" fmla="*/ 72 h 168"/>
                  <a:gd name="T34" fmla="*/ 127 w 207"/>
                  <a:gd name="T35" fmla="*/ 70 h 168"/>
                  <a:gd name="T36" fmla="*/ 131 w 207"/>
                  <a:gd name="T37" fmla="*/ 68 h 168"/>
                  <a:gd name="T38" fmla="*/ 140 w 207"/>
                  <a:gd name="T39" fmla="*/ 68 h 168"/>
                  <a:gd name="T40" fmla="*/ 147 w 207"/>
                  <a:gd name="T41" fmla="*/ 78 h 168"/>
                  <a:gd name="T42" fmla="*/ 147 w 207"/>
                  <a:gd name="T43" fmla="*/ 80 h 168"/>
                  <a:gd name="T44" fmla="*/ 167 w 207"/>
                  <a:gd name="T45" fmla="*/ 71 h 168"/>
                  <a:gd name="T46" fmla="*/ 135 w 207"/>
                  <a:gd name="T47" fmla="*/ 0 h 168"/>
                  <a:gd name="T48" fmla="*/ 115 w 207"/>
                  <a:gd name="T49" fmla="*/ 9 h 168"/>
                  <a:gd name="T50" fmla="*/ 103 w 207"/>
                  <a:gd name="T51" fmla="*/ 38 h 168"/>
                  <a:gd name="T52" fmla="*/ 102 w 207"/>
                  <a:gd name="T53" fmla="*/ 39 h 168"/>
                  <a:gd name="T54" fmla="*/ 0 w 207"/>
                  <a:gd name="T55" fmla="*/ 133 h 168"/>
                  <a:gd name="T56" fmla="*/ 15 w 207"/>
                  <a:gd name="T57" fmla="*/ 166 h 168"/>
                  <a:gd name="T58" fmla="*/ 148 w 207"/>
                  <a:gd name="T59" fmla="*/ 15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7" h="168">
                    <a:moveTo>
                      <a:pt x="88" y="106"/>
                    </a:moveTo>
                    <a:cubicBezTo>
                      <a:pt x="102" y="136"/>
                      <a:pt x="102" y="136"/>
                      <a:pt x="102" y="136"/>
                    </a:cubicBezTo>
                    <a:cubicBezTo>
                      <a:pt x="48" y="141"/>
                      <a:pt x="48" y="141"/>
                      <a:pt x="48" y="141"/>
                    </a:cubicBezTo>
                    <a:lnTo>
                      <a:pt x="88" y="106"/>
                    </a:lnTo>
                    <a:close/>
                    <a:moveTo>
                      <a:pt x="148" y="157"/>
                    </a:moveTo>
                    <a:cubicBezTo>
                      <a:pt x="149" y="156"/>
                      <a:pt x="150" y="156"/>
                      <a:pt x="152" y="156"/>
                    </a:cubicBezTo>
                    <a:cubicBezTo>
                      <a:pt x="169" y="155"/>
                      <a:pt x="181" y="159"/>
                      <a:pt x="187" y="168"/>
                    </a:cubicBezTo>
                    <a:cubicBezTo>
                      <a:pt x="207" y="159"/>
                      <a:pt x="207" y="159"/>
                      <a:pt x="207" y="159"/>
                    </a:cubicBezTo>
                    <a:cubicBezTo>
                      <a:pt x="180" y="99"/>
                      <a:pt x="180" y="99"/>
                      <a:pt x="180" y="99"/>
                    </a:cubicBezTo>
                    <a:cubicBezTo>
                      <a:pt x="160" y="108"/>
                      <a:pt x="160" y="108"/>
                      <a:pt x="160" y="108"/>
                    </a:cubicBezTo>
                    <a:cubicBezTo>
                      <a:pt x="163" y="114"/>
                      <a:pt x="164" y="119"/>
                      <a:pt x="163" y="122"/>
                    </a:cubicBezTo>
                    <a:cubicBezTo>
                      <a:pt x="162" y="125"/>
                      <a:pt x="160" y="127"/>
                      <a:pt x="156" y="129"/>
                    </a:cubicBezTo>
                    <a:cubicBezTo>
                      <a:pt x="155" y="129"/>
                      <a:pt x="154" y="130"/>
                      <a:pt x="153" y="130"/>
                    </a:cubicBezTo>
                    <a:cubicBezTo>
                      <a:pt x="153" y="130"/>
                      <a:pt x="152" y="130"/>
                      <a:pt x="151" y="131"/>
                    </a:cubicBezTo>
                    <a:cubicBezTo>
                      <a:pt x="125" y="135"/>
                      <a:pt x="125" y="135"/>
                      <a:pt x="125" y="135"/>
                    </a:cubicBezTo>
                    <a:cubicBezTo>
                      <a:pt x="105" y="90"/>
                      <a:pt x="105" y="90"/>
                      <a:pt x="105" y="90"/>
                    </a:cubicBezTo>
                    <a:cubicBezTo>
                      <a:pt x="124" y="72"/>
                      <a:pt x="124" y="72"/>
                      <a:pt x="124" y="72"/>
                    </a:cubicBezTo>
                    <a:cubicBezTo>
                      <a:pt x="125" y="72"/>
                      <a:pt x="126" y="71"/>
                      <a:pt x="127" y="70"/>
                    </a:cubicBezTo>
                    <a:cubicBezTo>
                      <a:pt x="128" y="70"/>
                      <a:pt x="129" y="69"/>
                      <a:pt x="131" y="68"/>
                    </a:cubicBezTo>
                    <a:cubicBezTo>
                      <a:pt x="134" y="67"/>
                      <a:pt x="137" y="67"/>
                      <a:pt x="140" y="68"/>
                    </a:cubicBezTo>
                    <a:cubicBezTo>
                      <a:pt x="142" y="70"/>
                      <a:pt x="144" y="73"/>
                      <a:pt x="147" y="78"/>
                    </a:cubicBezTo>
                    <a:cubicBezTo>
                      <a:pt x="147" y="80"/>
                      <a:pt x="147" y="80"/>
                      <a:pt x="147" y="80"/>
                    </a:cubicBezTo>
                    <a:cubicBezTo>
                      <a:pt x="167" y="71"/>
                      <a:pt x="167" y="71"/>
                      <a:pt x="167" y="71"/>
                    </a:cubicBezTo>
                    <a:cubicBezTo>
                      <a:pt x="135" y="0"/>
                      <a:pt x="135" y="0"/>
                      <a:pt x="135" y="0"/>
                    </a:cubicBezTo>
                    <a:cubicBezTo>
                      <a:pt x="115" y="9"/>
                      <a:pt x="115" y="9"/>
                      <a:pt x="115" y="9"/>
                    </a:cubicBezTo>
                    <a:cubicBezTo>
                      <a:pt x="118" y="18"/>
                      <a:pt x="114" y="28"/>
                      <a:pt x="103" y="38"/>
                    </a:cubicBezTo>
                    <a:cubicBezTo>
                      <a:pt x="102" y="39"/>
                      <a:pt x="102" y="39"/>
                      <a:pt x="102" y="39"/>
                    </a:cubicBezTo>
                    <a:cubicBezTo>
                      <a:pt x="0" y="133"/>
                      <a:pt x="0" y="133"/>
                      <a:pt x="0" y="133"/>
                    </a:cubicBezTo>
                    <a:cubicBezTo>
                      <a:pt x="15" y="166"/>
                      <a:pt x="15" y="166"/>
                      <a:pt x="15" y="166"/>
                    </a:cubicBezTo>
                    <a:lnTo>
                      <a:pt x="148"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7" name="Freeform 37"/>
              <p:cNvSpPr>
                <a:spLocks/>
              </p:cNvSpPr>
              <p:nvPr/>
            </p:nvSpPr>
            <p:spPr bwMode="auto">
              <a:xfrm>
                <a:off x="3797012" y="1110349"/>
                <a:ext cx="70169" cy="73004"/>
              </a:xfrm>
              <a:custGeom>
                <a:avLst/>
                <a:gdLst>
                  <a:gd name="T0" fmla="*/ 0 w 231"/>
                  <a:gd name="T1" fmla="*/ 125 h 239"/>
                  <a:gd name="T2" fmla="*/ 44 w 231"/>
                  <a:gd name="T3" fmla="*/ 73 h 239"/>
                  <a:gd name="T4" fmla="*/ 158 w 231"/>
                  <a:gd name="T5" fmla="*/ 96 h 239"/>
                  <a:gd name="T6" fmla="*/ 122 w 231"/>
                  <a:gd name="T7" fmla="*/ 65 h 239"/>
                  <a:gd name="T8" fmla="*/ 99 w 231"/>
                  <a:gd name="T9" fmla="*/ 51 h 239"/>
                  <a:gd name="T10" fmla="*/ 85 w 231"/>
                  <a:gd name="T11" fmla="*/ 58 h 239"/>
                  <a:gd name="T12" fmla="*/ 68 w 231"/>
                  <a:gd name="T13" fmla="*/ 45 h 239"/>
                  <a:gd name="T14" fmla="*/ 106 w 231"/>
                  <a:gd name="T15" fmla="*/ 0 h 239"/>
                  <a:gd name="T16" fmla="*/ 123 w 231"/>
                  <a:gd name="T17" fmla="*/ 14 h 239"/>
                  <a:gd name="T18" fmla="*/ 118 w 231"/>
                  <a:gd name="T19" fmla="*/ 29 h 239"/>
                  <a:gd name="T20" fmla="*/ 136 w 231"/>
                  <a:gd name="T21" fmla="*/ 49 h 239"/>
                  <a:gd name="T22" fmla="*/ 231 w 231"/>
                  <a:gd name="T23" fmla="*/ 128 h 239"/>
                  <a:gd name="T24" fmla="*/ 212 w 231"/>
                  <a:gd name="T25" fmla="*/ 150 h 239"/>
                  <a:gd name="T26" fmla="*/ 58 w 231"/>
                  <a:gd name="T27" fmla="*/ 120 h 239"/>
                  <a:gd name="T28" fmla="*/ 122 w 231"/>
                  <a:gd name="T29" fmla="*/ 173 h 239"/>
                  <a:gd name="T30" fmla="*/ 145 w 231"/>
                  <a:gd name="T31" fmla="*/ 187 h 239"/>
                  <a:gd name="T32" fmla="*/ 159 w 231"/>
                  <a:gd name="T33" fmla="*/ 180 h 239"/>
                  <a:gd name="T34" fmla="*/ 176 w 231"/>
                  <a:gd name="T35" fmla="*/ 193 h 239"/>
                  <a:gd name="T36" fmla="*/ 137 w 231"/>
                  <a:gd name="T37" fmla="*/ 239 h 239"/>
                  <a:gd name="T38" fmla="*/ 120 w 231"/>
                  <a:gd name="T39" fmla="*/ 225 h 239"/>
                  <a:gd name="T40" fmla="*/ 125 w 231"/>
                  <a:gd name="T41" fmla="*/ 209 h 239"/>
                  <a:gd name="T42" fmla="*/ 107 w 231"/>
                  <a:gd name="T43" fmla="*/ 189 h 239"/>
                  <a:gd name="T44" fmla="*/ 54 w 231"/>
                  <a:gd name="T45" fmla="*/ 146 h 239"/>
                  <a:gd name="T46" fmla="*/ 31 w 231"/>
                  <a:gd name="T47" fmla="*/ 132 h 239"/>
                  <a:gd name="T48" fmla="*/ 17 w 231"/>
                  <a:gd name="T49" fmla="*/ 139 h 239"/>
                  <a:gd name="T50" fmla="*/ 0 w 231"/>
                  <a:gd name="T51" fmla="*/ 12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1" h="239">
                    <a:moveTo>
                      <a:pt x="0" y="125"/>
                    </a:moveTo>
                    <a:cubicBezTo>
                      <a:pt x="44" y="73"/>
                      <a:pt x="44" y="73"/>
                      <a:pt x="44" y="73"/>
                    </a:cubicBezTo>
                    <a:cubicBezTo>
                      <a:pt x="158" y="96"/>
                      <a:pt x="158" y="96"/>
                      <a:pt x="158" y="96"/>
                    </a:cubicBezTo>
                    <a:cubicBezTo>
                      <a:pt x="122" y="65"/>
                      <a:pt x="122" y="65"/>
                      <a:pt x="122" y="65"/>
                    </a:cubicBezTo>
                    <a:cubicBezTo>
                      <a:pt x="111" y="57"/>
                      <a:pt x="103" y="52"/>
                      <a:pt x="99" y="51"/>
                    </a:cubicBezTo>
                    <a:cubicBezTo>
                      <a:pt x="94" y="51"/>
                      <a:pt x="89" y="53"/>
                      <a:pt x="85" y="58"/>
                    </a:cubicBezTo>
                    <a:cubicBezTo>
                      <a:pt x="68" y="45"/>
                      <a:pt x="68" y="45"/>
                      <a:pt x="68" y="45"/>
                    </a:cubicBezTo>
                    <a:cubicBezTo>
                      <a:pt x="106" y="0"/>
                      <a:pt x="106" y="0"/>
                      <a:pt x="106" y="0"/>
                    </a:cubicBezTo>
                    <a:cubicBezTo>
                      <a:pt x="123" y="14"/>
                      <a:pt x="123" y="14"/>
                      <a:pt x="123" y="14"/>
                    </a:cubicBezTo>
                    <a:cubicBezTo>
                      <a:pt x="119" y="19"/>
                      <a:pt x="117" y="25"/>
                      <a:pt x="118" y="29"/>
                    </a:cubicBezTo>
                    <a:cubicBezTo>
                      <a:pt x="119" y="33"/>
                      <a:pt x="126" y="40"/>
                      <a:pt x="136" y="49"/>
                    </a:cubicBezTo>
                    <a:cubicBezTo>
                      <a:pt x="231" y="128"/>
                      <a:pt x="231" y="128"/>
                      <a:pt x="231" y="128"/>
                    </a:cubicBezTo>
                    <a:cubicBezTo>
                      <a:pt x="212" y="150"/>
                      <a:pt x="212" y="150"/>
                      <a:pt x="212" y="150"/>
                    </a:cubicBezTo>
                    <a:cubicBezTo>
                      <a:pt x="58" y="120"/>
                      <a:pt x="58" y="120"/>
                      <a:pt x="58" y="120"/>
                    </a:cubicBezTo>
                    <a:cubicBezTo>
                      <a:pt x="122" y="173"/>
                      <a:pt x="122" y="173"/>
                      <a:pt x="122" y="173"/>
                    </a:cubicBezTo>
                    <a:cubicBezTo>
                      <a:pt x="132" y="182"/>
                      <a:pt x="140" y="187"/>
                      <a:pt x="145" y="187"/>
                    </a:cubicBezTo>
                    <a:cubicBezTo>
                      <a:pt x="149" y="187"/>
                      <a:pt x="154" y="185"/>
                      <a:pt x="159" y="180"/>
                    </a:cubicBezTo>
                    <a:cubicBezTo>
                      <a:pt x="176" y="193"/>
                      <a:pt x="176" y="193"/>
                      <a:pt x="176" y="193"/>
                    </a:cubicBezTo>
                    <a:cubicBezTo>
                      <a:pt x="137" y="239"/>
                      <a:pt x="137" y="239"/>
                      <a:pt x="137" y="239"/>
                    </a:cubicBezTo>
                    <a:cubicBezTo>
                      <a:pt x="120" y="225"/>
                      <a:pt x="120" y="225"/>
                      <a:pt x="120" y="225"/>
                    </a:cubicBezTo>
                    <a:cubicBezTo>
                      <a:pt x="125" y="219"/>
                      <a:pt x="126" y="214"/>
                      <a:pt x="125" y="209"/>
                    </a:cubicBezTo>
                    <a:cubicBezTo>
                      <a:pt x="124" y="205"/>
                      <a:pt x="118" y="198"/>
                      <a:pt x="107" y="189"/>
                    </a:cubicBezTo>
                    <a:cubicBezTo>
                      <a:pt x="54" y="146"/>
                      <a:pt x="54" y="146"/>
                      <a:pt x="54" y="146"/>
                    </a:cubicBezTo>
                    <a:cubicBezTo>
                      <a:pt x="44" y="137"/>
                      <a:pt x="36" y="132"/>
                      <a:pt x="31" y="132"/>
                    </a:cubicBezTo>
                    <a:cubicBezTo>
                      <a:pt x="27" y="131"/>
                      <a:pt x="22" y="134"/>
                      <a:pt x="17" y="139"/>
                    </a:cubicBezTo>
                    <a:lnTo>
                      <a:pt x="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8" name="Freeform 38"/>
              <p:cNvSpPr>
                <a:spLocks noEditPoints="1"/>
              </p:cNvSpPr>
              <p:nvPr/>
            </p:nvSpPr>
            <p:spPr bwMode="auto">
              <a:xfrm>
                <a:off x="3270390" y="626254"/>
                <a:ext cx="592538" cy="592538"/>
              </a:xfrm>
              <a:custGeom>
                <a:avLst/>
                <a:gdLst>
                  <a:gd name="T0" fmla="*/ 975 w 1950"/>
                  <a:gd name="T1" fmla="*/ 0 h 1950"/>
                  <a:gd name="T2" fmla="*/ 0 w 1950"/>
                  <a:gd name="T3" fmla="*/ 975 h 1950"/>
                  <a:gd name="T4" fmla="*/ 975 w 1950"/>
                  <a:gd name="T5" fmla="*/ 1950 h 1950"/>
                  <a:gd name="T6" fmla="*/ 1950 w 1950"/>
                  <a:gd name="T7" fmla="*/ 975 h 1950"/>
                  <a:gd name="T8" fmla="*/ 975 w 1950"/>
                  <a:gd name="T9" fmla="*/ 0 h 1950"/>
                  <a:gd name="T10" fmla="*/ 975 w 1950"/>
                  <a:gd name="T11" fmla="*/ 1929 h 1950"/>
                  <a:gd name="T12" fmla="*/ 21 w 1950"/>
                  <a:gd name="T13" fmla="*/ 975 h 1950"/>
                  <a:gd name="T14" fmla="*/ 975 w 1950"/>
                  <a:gd name="T15" fmla="*/ 21 h 1950"/>
                  <a:gd name="T16" fmla="*/ 1929 w 1950"/>
                  <a:gd name="T17" fmla="*/ 975 h 1950"/>
                  <a:gd name="T18" fmla="*/ 975 w 1950"/>
                  <a:gd name="T19" fmla="*/ 1929 h 1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0" h="1950">
                    <a:moveTo>
                      <a:pt x="975" y="0"/>
                    </a:moveTo>
                    <a:cubicBezTo>
                      <a:pt x="436" y="0"/>
                      <a:pt x="0" y="436"/>
                      <a:pt x="0" y="975"/>
                    </a:cubicBezTo>
                    <a:cubicBezTo>
                      <a:pt x="0" y="1514"/>
                      <a:pt x="436" y="1950"/>
                      <a:pt x="975" y="1950"/>
                    </a:cubicBezTo>
                    <a:cubicBezTo>
                      <a:pt x="1513" y="1950"/>
                      <a:pt x="1950" y="1514"/>
                      <a:pt x="1950" y="975"/>
                    </a:cubicBezTo>
                    <a:cubicBezTo>
                      <a:pt x="1950" y="436"/>
                      <a:pt x="1513" y="0"/>
                      <a:pt x="975" y="0"/>
                    </a:cubicBezTo>
                    <a:close/>
                    <a:moveTo>
                      <a:pt x="975" y="1929"/>
                    </a:moveTo>
                    <a:cubicBezTo>
                      <a:pt x="448" y="1929"/>
                      <a:pt x="21" y="1502"/>
                      <a:pt x="21" y="975"/>
                    </a:cubicBezTo>
                    <a:cubicBezTo>
                      <a:pt x="21" y="448"/>
                      <a:pt x="448" y="21"/>
                      <a:pt x="975" y="21"/>
                    </a:cubicBezTo>
                    <a:cubicBezTo>
                      <a:pt x="1501" y="21"/>
                      <a:pt x="1929" y="448"/>
                      <a:pt x="1929" y="975"/>
                    </a:cubicBezTo>
                    <a:cubicBezTo>
                      <a:pt x="1929" y="1502"/>
                      <a:pt x="1501" y="1929"/>
                      <a:pt x="975" y="19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9" name="Freeform 39"/>
              <p:cNvSpPr>
                <a:spLocks/>
              </p:cNvSpPr>
              <p:nvPr/>
            </p:nvSpPr>
            <p:spPr bwMode="auto">
              <a:xfrm>
                <a:off x="3404349" y="646100"/>
                <a:ext cx="434481" cy="362185"/>
              </a:xfrm>
              <a:custGeom>
                <a:avLst/>
                <a:gdLst>
                  <a:gd name="T0" fmla="*/ 534 w 1430"/>
                  <a:gd name="T1" fmla="*/ 0 h 1191"/>
                  <a:gd name="T2" fmla="*/ 0 w 1430"/>
                  <a:gd name="T3" fmla="*/ 948 h 1191"/>
                  <a:gd name="T4" fmla="*/ 11 w 1430"/>
                  <a:gd name="T5" fmla="*/ 1122 h 1191"/>
                  <a:gd name="T6" fmla="*/ 175 w 1430"/>
                  <a:gd name="T7" fmla="*/ 1164 h 1191"/>
                  <a:gd name="T8" fmla="*/ 156 w 1430"/>
                  <a:gd name="T9" fmla="*/ 926 h 1191"/>
                  <a:gd name="T10" fmla="*/ 506 w 1430"/>
                  <a:gd name="T11" fmla="*/ 76 h 1191"/>
                  <a:gd name="T12" fmla="*/ 241 w 1430"/>
                  <a:gd name="T13" fmla="*/ 851 h 1191"/>
                  <a:gd name="T14" fmla="*/ 280 w 1430"/>
                  <a:gd name="T15" fmla="*/ 1179 h 1191"/>
                  <a:gd name="T16" fmla="*/ 518 w 1430"/>
                  <a:gd name="T17" fmla="*/ 1188 h 1191"/>
                  <a:gd name="T18" fmla="*/ 1430 w 1430"/>
                  <a:gd name="T19" fmla="*/ 748 h 1191"/>
                  <a:gd name="T20" fmla="*/ 535 w 1430"/>
                  <a:gd name="T21" fmla="*/ 0 h 1191"/>
                  <a:gd name="T22" fmla="*/ 534 w 1430"/>
                  <a:gd name="T23" fmla="*/ 0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30" h="1191">
                    <a:moveTo>
                      <a:pt x="534" y="0"/>
                    </a:moveTo>
                    <a:cubicBezTo>
                      <a:pt x="230" y="84"/>
                      <a:pt x="0" y="476"/>
                      <a:pt x="0" y="948"/>
                    </a:cubicBezTo>
                    <a:cubicBezTo>
                      <a:pt x="0" y="1008"/>
                      <a:pt x="4" y="1066"/>
                      <a:pt x="11" y="1122"/>
                    </a:cubicBezTo>
                    <a:cubicBezTo>
                      <a:pt x="63" y="1139"/>
                      <a:pt x="118" y="1153"/>
                      <a:pt x="175" y="1164"/>
                    </a:cubicBezTo>
                    <a:cubicBezTo>
                      <a:pt x="163" y="1088"/>
                      <a:pt x="156" y="1008"/>
                      <a:pt x="156" y="926"/>
                    </a:cubicBezTo>
                    <a:cubicBezTo>
                      <a:pt x="156" y="535"/>
                      <a:pt x="302" y="202"/>
                      <a:pt x="506" y="76"/>
                    </a:cubicBezTo>
                    <a:cubicBezTo>
                      <a:pt x="345" y="252"/>
                      <a:pt x="241" y="534"/>
                      <a:pt x="241" y="851"/>
                    </a:cubicBezTo>
                    <a:cubicBezTo>
                      <a:pt x="241" y="967"/>
                      <a:pt x="255" y="1077"/>
                      <a:pt x="280" y="1179"/>
                    </a:cubicBezTo>
                    <a:cubicBezTo>
                      <a:pt x="356" y="1188"/>
                      <a:pt x="436" y="1191"/>
                      <a:pt x="518" y="1188"/>
                    </a:cubicBezTo>
                    <a:cubicBezTo>
                      <a:pt x="946" y="1171"/>
                      <a:pt x="1304" y="988"/>
                      <a:pt x="1430" y="748"/>
                    </a:cubicBezTo>
                    <a:cubicBezTo>
                      <a:pt x="1353" y="323"/>
                      <a:pt x="982" y="0"/>
                      <a:pt x="535" y="0"/>
                    </a:cubicBezTo>
                    <a:cubicBezTo>
                      <a:pt x="535" y="0"/>
                      <a:pt x="534" y="0"/>
                      <a:pt x="5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0" name="Freeform 40"/>
              <p:cNvSpPr>
                <a:spLocks/>
              </p:cNvSpPr>
              <p:nvPr/>
            </p:nvSpPr>
            <p:spPr bwMode="auto">
              <a:xfrm>
                <a:off x="3410019" y="1004741"/>
                <a:ext cx="62372" cy="56702"/>
              </a:xfrm>
              <a:custGeom>
                <a:avLst/>
                <a:gdLst>
                  <a:gd name="T0" fmla="*/ 205 w 205"/>
                  <a:gd name="T1" fmla="*/ 187 h 187"/>
                  <a:gd name="T2" fmla="*/ 168 w 205"/>
                  <a:gd name="T3" fmla="*/ 50 h 187"/>
                  <a:gd name="T4" fmla="*/ 0 w 205"/>
                  <a:gd name="T5" fmla="*/ 0 h 187"/>
                  <a:gd name="T6" fmla="*/ 30 w 205"/>
                  <a:gd name="T7" fmla="*/ 137 h 187"/>
                  <a:gd name="T8" fmla="*/ 205 w 205"/>
                  <a:gd name="T9" fmla="*/ 187 h 187"/>
                </a:gdLst>
                <a:ahLst/>
                <a:cxnLst>
                  <a:cxn ang="0">
                    <a:pos x="T0" y="T1"/>
                  </a:cxn>
                  <a:cxn ang="0">
                    <a:pos x="T2" y="T3"/>
                  </a:cxn>
                  <a:cxn ang="0">
                    <a:pos x="T4" y="T5"/>
                  </a:cxn>
                  <a:cxn ang="0">
                    <a:pos x="T6" y="T7"/>
                  </a:cxn>
                  <a:cxn ang="0">
                    <a:pos x="T8" y="T9"/>
                  </a:cxn>
                </a:cxnLst>
                <a:rect l="0" t="0" r="r" b="b"/>
                <a:pathLst>
                  <a:path w="205" h="187">
                    <a:moveTo>
                      <a:pt x="205" y="187"/>
                    </a:moveTo>
                    <a:cubicBezTo>
                      <a:pt x="190" y="143"/>
                      <a:pt x="178" y="97"/>
                      <a:pt x="168" y="50"/>
                    </a:cubicBezTo>
                    <a:cubicBezTo>
                      <a:pt x="108" y="36"/>
                      <a:pt x="52" y="20"/>
                      <a:pt x="0" y="0"/>
                    </a:cubicBezTo>
                    <a:cubicBezTo>
                      <a:pt x="8" y="47"/>
                      <a:pt x="18" y="93"/>
                      <a:pt x="30" y="137"/>
                    </a:cubicBezTo>
                    <a:cubicBezTo>
                      <a:pt x="85" y="157"/>
                      <a:pt x="144" y="173"/>
                      <a:pt x="205" y="1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1" name="Freeform 41"/>
              <p:cNvSpPr>
                <a:spLocks/>
              </p:cNvSpPr>
              <p:nvPr/>
            </p:nvSpPr>
            <p:spPr bwMode="auto">
              <a:xfrm>
                <a:off x="3310790" y="1025296"/>
                <a:ext cx="275006" cy="172942"/>
              </a:xfrm>
              <a:custGeom>
                <a:avLst/>
                <a:gdLst>
                  <a:gd name="T0" fmla="*/ 571 w 907"/>
                  <a:gd name="T1" fmla="*/ 219 h 571"/>
                  <a:gd name="T2" fmla="*/ 398 w 907"/>
                  <a:gd name="T3" fmla="*/ 187 h 571"/>
                  <a:gd name="T4" fmla="*/ 574 w 907"/>
                  <a:gd name="T5" fmla="*/ 477 h 571"/>
                  <a:gd name="T6" fmla="*/ 330 w 907"/>
                  <a:gd name="T7" fmla="*/ 168 h 571"/>
                  <a:gd name="T8" fmla="*/ 0 w 907"/>
                  <a:gd name="T9" fmla="*/ 0 h 571"/>
                  <a:gd name="T10" fmla="*/ 844 w 907"/>
                  <a:gd name="T11" fmla="*/ 571 h 571"/>
                  <a:gd name="T12" fmla="*/ 907 w 907"/>
                  <a:gd name="T13" fmla="*/ 569 h 571"/>
                  <a:gd name="T14" fmla="*/ 571 w 907"/>
                  <a:gd name="T15" fmla="*/ 219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7" h="571">
                    <a:moveTo>
                      <a:pt x="571" y="219"/>
                    </a:moveTo>
                    <a:cubicBezTo>
                      <a:pt x="511" y="211"/>
                      <a:pt x="453" y="200"/>
                      <a:pt x="398" y="187"/>
                    </a:cubicBezTo>
                    <a:cubicBezTo>
                      <a:pt x="443" y="300"/>
                      <a:pt x="503" y="399"/>
                      <a:pt x="574" y="477"/>
                    </a:cubicBezTo>
                    <a:cubicBezTo>
                      <a:pt x="476" y="416"/>
                      <a:pt x="392" y="308"/>
                      <a:pt x="330" y="168"/>
                    </a:cubicBezTo>
                    <a:cubicBezTo>
                      <a:pt x="195" y="128"/>
                      <a:pt x="81" y="70"/>
                      <a:pt x="0" y="0"/>
                    </a:cubicBezTo>
                    <a:cubicBezTo>
                      <a:pt x="134" y="335"/>
                      <a:pt x="461" y="571"/>
                      <a:pt x="844" y="571"/>
                    </a:cubicBezTo>
                    <a:cubicBezTo>
                      <a:pt x="865" y="571"/>
                      <a:pt x="886" y="570"/>
                      <a:pt x="907" y="569"/>
                    </a:cubicBezTo>
                    <a:cubicBezTo>
                      <a:pt x="770" y="530"/>
                      <a:pt x="650" y="401"/>
                      <a:pt x="571" y="2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2" name="Freeform 42"/>
              <p:cNvSpPr>
                <a:spLocks/>
              </p:cNvSpPr>
              <p:nvPr/>
            </p:nvSpPr>
            <p:spPr bwMode="auto">
              <a:xfrm>
                <a:off x="3495073" y="923940"/>
                <a:ext cx="348010" cy="266500"/>
              </a:xfrm>
              <a:custGeom>
                <a:avLst/>
                <a:gdLst>
                  <a:gd name="T0" fmla="*/ 297 w 1145"/>
                  <a:gd name="T1" fmla="*/ 348 h 877"/>
                  <a:gd name="T2" fmla="*/ 0 w 1145"/>
                  <a:gd name="T3" fmla="*/ 334 h 877"/>
                  <a:gd name="T4" fmla="*/ 53 w 1145"/>
                  <a:gd name="T5" fmla="*/ 473 h 877"/>
                  <a:gd name="T6" fmla="*/ 261 w 1145"/>
                  <a:gd name="T7" fmla="*/ 486 h 877"/>
                  <a:gd name="T8" fmla="*/ 1061 w 1145"/>
                  <a:gd name="T9" fmla="*/ 242 h 877"/>
                  <a:gd name="T10" fmla="*/ 185 w 1145"/>
                  <a:gd name="T11" fmla="*/ 565 h 877"/>
                  <a:gd name="T12" fmla="*/ 99 w 1145"/>
                  <a:gd name="T13" fmla="*/ 563 h 877"/>
                  <a:gd name="T14" fmla="*/ 452 w 1145"/>
                  <a:gd name="T15" fmla="*/ 877 h 877"/>
                  <a:gd name="T16" fmla="*/ 1145 w 1145"/>
                  <a:gd name="T17" fmla="*/ 0 h 877"/>
                  <a:gd name="T18" fmla="*/ 297 w 1145"/>
                  <a:gd name="T19" fmla="*/ 348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5" h="877">
                    <a:moveTo>
                      <a:pt x="297" y="348"/>
                    </a:moveTo>
                    <a:cubicBezTo>
                      <a:pt x="194" y="352"/>
                      <a:pt x="94" y="347"/>
                      <a:pt x="0" y="334"/>
                    </a:cubicBezTo>
                    <a:cubicBezTo>
                      <a:pt x="15" y="382"/>
                      <a:pt x="33" y="429"/>
                      <a:pt x="53" y="473"/>
                    </a:cubicBezTo>
                    <a:cubicBezTo>
                      <a:pt x="120" y="482"/>
                      <a:pt x="190" y="486"/>
                      <a:pt x="261" y="486"/>
                    </a:cubicBezTo>
                    <a:cubicBezTo>
                      <a:pt x="589" y="486"/>
                      <a:pt x="880" y="390"/>
                      <a:pt x="1061" y="242"/>
                    </a:cubicBezTo>
                    <a:cubicBezTo>
                      <a:pt x="931" y="430"/>
                      <a:pt x="588" y="565"/>
                      <a:pt x="185" y="565"/>
                    </a:cubicBezTo>
                    <a:cubicBezTo>
                      <a:pt x="156" y="565"/>
                      <a:pt x="127" y="564"/>
                      <a:pt x="99" y="563"/>
                    </a:cubicBezTo>
                    <a:cubicBezTo>
                      <a:pt x="189" y="718"/>
                      <a:pt x="312" y="831"/>
                      <a:pt x="452" y="877"/>
                    </a:cubicBezTo>
                    <a:cubicBezTo>
                      <a:pt x="848" y="781"/>
                      <a:pt x="1142" y="425"/>
                      <a:pt x="1145" y="0"/>
                    </a:cubicBezTo>
                    <a:cubicBezTo>
                      <a:pt x="1020" y="189"/>
                      <a:pt x="690" y="332"/>
                      <a:pt x="297" y="3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3" name="Freeform 43"/>
              <p:cNvSpPr>
                <a:spLocks/>
              </p:cNvSpPr>
              <p:nvPr/>
            </p:nvSpPr>
            <p:spPr bwMode="auto">
              <a:xfrm>
                <a:off x="3290945" y="663110"/>
                <a:ext cx="180738" cy="373526"/>
              </a:xfrm>
              <a:custGeom>
                <a:avLst/>
                <a:gdLst>
                  <a:gd name="T0" fmla="*/ 347 w 596"/>
                  <a:gd name="T1" fmla="*/ 1230 h 1230"/>
                  <a:gd name="T2" fmla="*/ 314 w 596"/>
                  <a:gd name="T3" fmla="*/ 1090 h 1230"/>
                  <a:gd name="T4" fmla="*/ 92 w 596"/>
                  <a:gd name="T5" fmla="*/ 919 h 1230"/>
                  <a:gd name="T6" fmla="*/ 305 w 596"/>
                  <a:gd name="T7" fmla="*/ 1039 h 1230"/>
                  <a:gd name="T8" fmla="*/ 290 w 596"/>
                  <a:gd name="T9" fmla="*/ 819 h 1230"/>
                  <a:gd name="T10" fmla="*/ 596 w 596"/>
                  <a:gd name="T11" fmla="*/ 0 h 1230"/>
                  <a:gd name="T12" fmla="*/ 0 w 596"/>
                  <a:gd name="T13" fmla="*/ 854 h 1230"/>
                  <a:gd name="T14" fmla="*/ 6 w 596"/>
                  <a:gd name="T15" fmla="*/ 960 h 1230"/>
                  <a:gd name="T16" fmla="*/ 347 w 596"/>
                  <a:gd name="T17" fmla="*/ 1230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6" h="1230">
                    <a:moveTo>
                      <a:pt x="347" y="1230"/>
                    </a:moveTo>
                    <a:cubicBezTo>
                      <a:pt x="334" y="1186"/>
                      <a:pt x="323" y="1139"/>
                      <a:pt x="314" y="1090"/>
                    </a:cubicBezTo>
                    <a:cubicBezTo>
                      <a:pt x="217" y="1044"/>
                      <a:pt x="141" y="986"/>
                      <a:pt x="92" y="919"/>
                    </a:cubicBezTo>
                    <a:cubicBezTo>
                      <a:pt x="152" y="966"/>
                      <a:pt x="224" y="1006"/>
                      <a:pt x="305" y="1039"/>
                    </a:cubicBezTo>
                    <a:cubicBezTo>
                      <a:pt x="295" y="968"/>
                      <a:pt x="290" y="895"/>
                      <a:pt x="290" y="819"/>
                    </a:cubicBezTo>
                    <a:cubicBezTo>
                      <a:pt x="290" y="457"/>
                      <a:pt x="415" y="144"/>
                      <a:pt x="596" y="0"/>
                    </a:cubicBezTo>
                    <a:cubicBezTo>
                      <a:pt x="248" y="128"/>
                      <a:pt x="0" y="462"/>
                      <a:pt x="0" y="854"/>
                    </a:cubicBezTo>
                    <a:cubicBezTo>
                      <a:pt x="0" y="890"/>
                      <a:pt x="2" y="925"/>
                      <a:pt x="6" y="960"/>
                    </a:cubicBezTo>
                    <a:cubicBezTo>
                      <a:pt x="75" y="1069"/>
                      <a:pt x="195" y="1162"/>
                      <a:pt x="347" y="12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13" name="Freeform 44"/>
            <p:cNvSpPr>
              <a:spLocks/>
            </p:cNvSpPr>
            <p:nvPr/>
          </p:nvSpPr>
          <p:spPr bwMode="auto">
            <a:xfrm>
              <a:off x="7421682" y="2284733"/>
              <a:ext cx="179651" cy="222965"/>
            </a:xfrm>
            <a:custGeom>
              <a:avLst/>
              <a:gdLst>
                <a:gd name="T0" fmla="*/ 414 w 589"/>
                <a:gd name="T1" fmla="*/ 48 h 732"/>
                <a:gd name="T2" fmla="*/ 428 w 589"/>
                <a:gd name="T3" fmla="*/ 12 h 732"/>
                <a:gd name="T4" fmla="*/ 490 w 589"/>
                <a:gd name="T5" fmla="*/ 12 h 732"/>
                <a:gd name="T6" fmla="*/ 547 w 589"/>
                <a:gd name="T7" fmla="*/ 220 h 732"/>
                <a:gd name="T8" fmla="*/ 478 w 589"/>
                <a:gd name="T9" fmla="*/ 246 h 732"/>
                <a:gd name="T10" fmla="*/ 387 w 589"/>
                <a:gd name="T11" fmla="*/ 137 h 732"/>
                <a:gd name="T12" fmla="*/ 272 w 589"/>
                <a:gd name="T13" fmla="*/ 99 h 732"/>
                <a:gd name="T14" fmla="*/ 199 w 589"/>
                <a:gd name="T15" fmla="*/ 118 h 732"/>
                <a:gd name="T16" fmla="*/ 171 w 589"/>
                <a:gd name="T17" fmla="*/ 171 h 732"/>
                <a:gd name="T18" fmla="*/ 340 w 589"/>
                <a:gd name="T19" fmla="*/ 265 h 732"/>
                <a:gd name="T20" fmla="*/ 376 w 589"/>
                <a:gd name="T21" fmla="*/ 275 h 732"/>
                <a:gd name="T22" fmla="*/ 543 w 589"/>
                <a:gd name="T23" fmla="*/ 352 h 732"/>
                <a:gd name="T24" fmla="*/ 589 w 589"/>
                <a:gd name="T25" fmla="*/ 484 h 732"/>
                <a:gd name="T26" fmla="*/ 519 w 589"/>
                <a:gd name="T27" fmla="*/ 664 h 732"/>
                <a:gd name="T28" fmla="*/ 336 w 589"/>
                <a:gd name="T29" fmla="*/ 732 h 732"/>
                <a:gd name="T30" fmla="*/ 239 w 589"/>
                <a:gd name="T31" fmla="*/ 719 h 732"/>
                <a:gd name="T32" fmla="*/ 151 w 589"/>
                <a:gd name="T33" fmla="*/ 681 h 732"/>
                <a:gd name="T34" fmla="*/ 139 w 589"/>
                <a:gd name="T35" fmla="*/ 725 h 732"/>
                <a:gd name="T36" fmla="*/ 78 w 589"/>
                <a:gd name="T37" fmla="*/ 725 h 732"/>
                <a:gd name="T38" fmla="*/ 0 w 589"/>
                <a:gd name="T39" fmla="*/ 464 h 732"/>
                <a:gd name="T40" fmla="*/ 77 w 589"/>
                <a:gd name="T41" fmla="*/ 436 h 732"/>
                <a:gd name="T42" fmla="*/ 186 w 589"/>
                <a:gd name="T43" fmla="*/ 581 h 732"/>
                <a:gd name="T44" fmla="*/ 323 w 589"/>
                <a:gd name="T45" fmla="*/ 632 h 732"/>
                <a:gd name="T46" fmla="*/ 408 w 589"/>
                <a:gd name="T47" fmla="*/ 605 h 732"/>
                <a:gd name="T48" fmla="*/ 443 w 589"/>
                <a:gd name="T49" fmla="*/ 541 h 732"/>
                <a:gd name="T50" fmla="*/ 297 w 589"/>
                <a:gd name="T51" fmla="*/ 447 h 732"/>
                <a:gd name="T52" fmla="*/ 267 w 589"/>
                <a:gd name="T53" fmla="*/ 439 h 732"/>
                <a:gd name="T54" fmla="*/ 154 w 589"/>
                <a:gd name="T55" fmla="*/ 405 h 732"/>
                <a:gd name="T56" fmla="*/ 95 w 589"/>
                <a:gd name="T57" fmla="*/ 378 h 732"/>
                <a:gd name="T58" fmla="*/ 39 w 589"/>
                <a:gd name="T59" fmla="*/ 311 h 732"/>
                <a:gd name="T60" fmla="*/ 20 w 589"/>
                <a:gd name="T61" fmla="*/ 222 h 732"/>
                <a:gd name="T62" fmla="*/ 87 w 589"/>
                <a:gd name="T63" fmla="*/ 63 h 732"/>
                <a:gd name="T64" fmla="*/ 258 w 589"/>
                <a:gd name="T65" fmla="*/ 0 h 732"/>
                <a:gd name="T66" fmla="*/ 339 w 589"/>
                <a:gd name="T67" fmla="*/ 12 h 732"/>
                <a:gd name="T68" fmla="*/ 414 w 589"/>
                <a:gd name="T69" fmla="*/ 4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9" h="732">
                  <a:moveTo>
                    <a:pt x="414" y="48"/>
                  </a:moveTo>
                  <a:cubicBezTo>
                    <a:pt x="428" y="12"/>
                    <a:pt x="428" y="12"/>
                    <a:pt x="428" y="12"/>
                  </a:cubicBezTo>
                  <a:cubicBezTo>
                    <a:pt x="490" y="12"/>
                    <a:pt x="490" y="12"/>
                    <a:pt x="490" y="12"/>
                  </a:cubicBezTo>
                  <a:cubicBezTo>
                    <a:pt x="547" y="220"/>
                    <a:pt x="547" y="220"/>
                    <a:pt x="547" y="220"/>
                  </a:cubicBezTo>
                  <a:cubicBezTo>
                    <a:pt x="478" y="246"/>
                    <a:pt x="478" y="246"/>
                    <a:pt x="478" y="246"/>
                  </a:cubicBezTo>
                  <a:cubicBezTo>
                    <a:pt x="454" y="199"/>
                    <a:pt x="424" y="163"/>
                    <a:pt x="387" y="137"/>
                  </a:cubicBezTo>
                  <a:cubicBezTo>
                    <a:pt x="351" y="111"/>
                    <a:pt x="312" y="99"/>
                    <a:pt x="272" y="99"/>
                  </a:cubicBezTo>
                  <a:cubicBezTo>
                    <a:pt x="241" y="99"/>
                    <a:pt x="217" y="105"/>
                    <a:pt x="199" y="118"/>
                  </a:cubicBezTo>
                  <a:cubicBezTo>
                    <a:pt x="180" y="132"/>
                    <a:pt x="171" y="149"/>
                    <a:pt x="171" y="171"/>
                  </a:cubicBezTo>
                  <a:cubicBezTo>
                    <a:pt x="171" y="207"/>
                    <a:pt x="227" y="238"/>
                    <a:pt x="340" y="265"/>
                  </a:cubicBezTo>
                  <a:cubicBezTo>
                    <a:pt x="356" y="269"/>
                    <a:pt x="368" y="272"/>
                    <a:pt x="376" y="275"/>
                  </a:cubicBezTo>
                  <a:cubicBezTo>
                    <a:pt x="457" y="295"/>
                    <a:pt x="512" y="321"/>
                    <a:pt x="543" y="352"/>
                  </a:cubicBezTo>
                  <a:cubicBezTo>
                    <a:pt x="574" y="384"/>
                    <a:pt x="589" y="428"/>
                    <a:pt x="589" y="484"/>
                  </a:cubicBezTo>
                  <a:cubicBezTo>
                    <a:pt x="589" y="558"/>
                    <a:pt x="566" y="618"/>
                    <a:pt x="519" y="664"/>
                  </a:cubicBezTo>
                  <a:cubicBezTo>
                    <a:pt x="473" y="709"/>
                    <a:pt x="412" y="732"/>
                    <a:pt x="336" y="732"/>
                  </a:cubicBezTo>
                  <a:cubicBezTo>
                    <a:pt x="303" y="732"/>
                    <a:pt x="270" y="727"/>
                    <a:pt x="239" y="719"/>
                  </a:cubicBezTo>
                  <a:cubicBezTo>
                    <a:pt x="209" y="710"/>
                    <a:pt x="179" y="697"/>
                    <a:pt x="151" y="681"/>
                  </a:cubicBezTo>
                  <a:cubicBezTo>
                    <a:pt x="139" y="725"/>
                    <a:pt x="139" y="725"/>
                    <a:pt x="139" y="725"/>
                  </a:cubicBezTo>
                  <a:cubicBezTo>
                    <a:pt x="78" y="725"/>
                    <a:pt x="78" y="725"/>
                    <a:pt x="78" y="725"/>
                  </a:cubicBezTo>
                  <a:cubicBezTo>
                    <a:pt x="0" y="464"/>
                    <a:pt x="0" y="464"/>
                    <a:pt x="0" y="464"/>
                  </a:cubicBezTo>
                  <a:cubicBezTo>
                    <a:pt x="77" y="436"/>
                    <a:pt x="77" y="436"/>
                    <a:pt x="77" y="436"/>
                  </a:cubicBezTo>
                  <a:cubicBezTo>
                    <a:pt x="106" y="499"/>
                    <a:pt x="143" y="547"/>
                    <a:pt x="186" y="581"/>
                  </a:cubicBezTo>
                  <a:cubicBezTo>
                    <a:pt x="229" y="615"/>
                    <a:pt x="274" y="632"/>
                    <a:pt x="323" y="632"/>
                  </a:cubicBezTo>
                  <a:cubicBezTo>
                    <a:pt x="357" y="632"/>
                    <a:pt x="385" y="623"/>
                    <a:pt x="408" y="605"/>
                  </a:cubicBezTo>
                  <a:cubicBezTo>
                    <a:pt x="431" y="587"/>
                    <a:pt x="443" y="566"/>
                    <a:pt x="443" y="541"/>
                  </a:cubicBezTo>
                  <a:cubicBezTo>
                    <a:pt x="443" y="504"/>
                    <a:pt x="394" y="472"/>
                    <a:pt x="297" y="447"/>
                  </a:cubicBezTo>
                  <a:cubicBezTo>
                    <a:pt x="284" y="444"/>
                    <a:pt x="274" y="441"/>
                    <a:pt x="267" y="439"/>
                  </a:cubicBezTo>
                  <a:cubicBezTo>
                    <a:pt x="220" y="426"/>
                    <a:pt x="182" y="415"/>
                    <a:pt x="154" y="405"/>
                  </a:cubicBezTo>
                  <a:cubicBezTo>
                    <a:pt x="126" y="395"/>
                    <a:pt x="107" y="386"/>
                    <a:pt x="95" y="378"/>
                  </a:cubicBezTo>
                  <a:cubicBezTo>
                    <a:pt x="71" y="360"/>
                    <a:pt x="52" y="338"/>
                    <a:pt x="39" y="311"/>
                  </a:cubicBezTo>
                  <a:cubicBezTo>
                    <a:pt x="26" y="285"/>
                    <a:pt x="20" y="255"/>
                    <a:pt x="20" y="222"/>
                  </a:cubicBezTo>
                  <a:cubicBezTo>
                    <a:pt x="20" y="158"/>
                    <a:pt x="42" y="105"/>
                    <a:pt x="87" y="63"/>
                  </a:cubicBezTo>
                  <a:cubicBezTo>
                    <a:pt x="131" y="21"/>
                    <a:pt x="188" y="0"/>
                    <a:pt x="258" y="0"/>
                  </a:cubicBezTo>
                  <a:cubicBezTo>
                    <a:pt x="286" y="0"/>
                    <a:pt x="313" y="4"/>
                    <a:pt x="339" y="12"/>
                  </a:cubicBezTo>
                  <a:cubicBezTo>
                    <a:pt x="365" y="20"/>
                    <a:pt x="390" y="32"/>
                    <a:pt x="414"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4" name="Freeform 45"/>
            <p:cNvSpPr>
              <a:spLocks/>
            </p:cNvSpPr>
            <p:nvPr/>
          </p:nvSpPr>
          <p:spPr bwMode="auto">
            <a:xfrm>
              <a:off x="7594941" y="2329468"/>
              <a:ext cx="173260" cy="173260"/>
            </a:xfrm>
            <a:custGeom>
              <a:avLst/>
              <a:gdLst>
                <a:gd name="T0" fmla="*/ 61 w 570"/>
                <a:gd name="T1" fmla="*/ 0 h 569"/>
                <a:gd name="T2" fmla="*/ 508 w 570"/>
                <a:gd name="T3" fmla="*/ 0 h 569"/>
                <a:gd name="T4" fmla="*/ 570 w 570"/>
                <a:gd name="T5" fmla="*/ 175 h 569"/>
                <a:gd name="T6" fmla="*/ 518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4 w 570"/>
                <a:gd name="T29" fmla="*/ 394 h 569"/>
                <a:gd name="T30" fmla="*/ 214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8" y="196"/>
                    <a:pt x="518" y="196"/>
                    <a:pt x="518"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6" y="497"/>
                    <a:pt x="192" y="490"/>
                    <a:pt x="201" y="479"/>
                  </a:cubicBezTo>
                  <a:cubicBezTo>
                    <a:pt x="210" y="467"/>
                    <a:pt x="214" y="439"/>
                    <a:pt x="214" y="394"/>
                  </a:cubicBezTo>
                  <a:cubicBezTo>
                    <a:pt x="214" y="78"/>
                    <a:pt x="214" y="78"/>
                    <a:pt x="214" y="78"/>
                  </a:cubicBezTo>
                  <a:cubicBezTo>
                    <a:pt x="206" y="78"/>
                    <a:pt x="206" y="78"/>
                    <a:pt x="206" y="78"/>
                  </a:cubicBezTo>
                  <a:cubicBezTo>
                    <a:pt x="171" y="78"/>
                    <a:pt x="141"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5" name="Freeform 46"/>
            <p:cNvSpPr>
              <a:spLocks noEditPoints="1"/>
            </p:cNvSpPr>
            <p:nvPr/>
          </p:nvSpPr>
          <p:spPr bwMode="auto">
            <a:xfrm>
              <a:off x="7740508" y="2329468"/>
              <a:ext cx="180361" cy="173260"/>
            </a:xfrm>
            <a:custGeom>
              <a:avLst/>
              <a:gdLst>
                <a:gd name="T0" fmla="*/ 330 w 594"/>
                <a:gd name="T1" fmla="*/ 294 h 569"/>
                <a:gd name="T2" fmla="*/ 221 w 594"/>
                <a:gd name="T3" fmla="*/ 294 h 569"/>
                <a:gd name="T4" fmla="*/ 279 w 594"/>
                <a:gd name="T5" fmla="*/ 130 h 569"/>
                <a:gd name="T6" fmla="*/ 330 w 594"/>
                <a:gd name="T7" fmla="*/ 294 h 569"/>
                <a:gd name="T8" fmla="*/ 92 w 594"/>
                <a:gd name="T9" fmla="*/ 401 h 569"/>
                <a:gd name="T10" fmla="*/ 88 w 594"/>
                <a:gd name="T11" fmla="*/ 411 h 569"/>
                <a:gd name="T12" fmla="*/ 0 w 594"/>
                <a:gd name="T13" fmla="*/ 499 h 569"/>
                <a:gd name="T14" fmla="*/ 0 w 594"/>
                <a:gd name="T15" fmla="*/ 569 h 569"/>
                <a:gd name="T16" fmla="*/ 226 w 594"/>
                <a:gd name="T17" fmla="*/ 569 h 569"/>
                <a:gd name="T18" fmla="*/ 226 w 594"/>
                <a:gd name="T19" fmla="*/ 501 h 569"/>
                <a:gd name="T20" fmla="*/ 179 w 594"/>
                <a:gd name="T21" fmla="*/ 491 h 569"/>
                <a:gd name="T22" fmla="*/ 166 w 594"/>
                <a:gd name="T23" fmla="*/ 460 h 569"/>
                <a:gd name="T24" fmla="*/ 167 w 594"/>
                <a:gd name="T25" fmla="*/ 452 h 569"/>
                <a:gd name="T26" fmla="*/ 169 w 594"/>
                <a:gd name="T27" fmla="*/ 443 h 569"/>
                <a:gd name="T28" fmla="*/ 192 w 594"/>
                <a:gd name="T29" fmla="*/ 364 h 569"/>
                <a:gd name="T30" fmla="*/ 357 w 594"/>
                <a:gd name="T31" fmla="*/ 364 h 569"/>
                <a:gd name="T32" fmla="*/ 385 w 594"/>
                <a:gd name="T33" fmla="*/ 443 h 569"/>
                <a:gd name="T34" fmla="*/ 388 w 594"/>
                <a:gd name="T35" fmla="*/ 454 h 569"/>
                <a:gd name="T36" fmla="*/ 390 w 594"/>
                <a:gd name="T37" fmla="*/ 468 h 569"/>
                <a:gd name="T38" fmla="*/ 378 w 594"/>
                <a:gd name="T39" fmla="*/ 493 h 569"/>
                <a:gd name="T40" fmla="*/ 337 w 594"/>
                <a:gd name="T41" fmla="*/ 501 h 569"/>
                <a:gd name="T42" fmla="*/ 331 w 594"/>
                <a:gd name="T43" fmla="*/ 501 h 569"/>
                <a:gd name="T44" fmla="*/ 331 w 594"/>
                <a:gd name="T45" fmla="*/ 569 h 569"/>
                <a:gd name="T46" fmla="*/ 594 w 594"/>
                <a:gd name="T47" fmla="*/ 569 h 569"/>
                <a:gd name="T48" fmla="*/ 594 w 594"/>
                <a:gd name="T49" fmla="*/ 499 h 569"/>
                <a:gd name="T50" fmla="*/ 522 w 594"/>
                <a:gd name="T51" fmla="*/ 425 h 569"/>
                <a:gd name="T52" fmla="*/ 521 w 594"/>
                <a:gd name="T53" fmla="*/ 422 h 569"/>
                <a:gd name="T54" fmla="*/ 370 w 594"/>
                <a:gd name="T55" fmla="*/ 0 h 569"/>
                <a:gd name="T56" fmla="*/ 246 w 594"/>
                <a:gd name="T57" fmla="*/ 0 h 569"/>
                <a:gd name="T58" fmla="*/ 92 w 594"/>
                <a:gd name="T59" fmla="*/ 40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4" h="569">
                  <a:moveTo>
                    <a:pt x="330" y="294"/>
                  </a:moveTo>
                  <a:cubicBezTo>
                    <a:pt x="221" y="294"/>
                    <a:pt x="221" y="294"/>
                    <a:pt x="221" y="294"/>
                  </a:cubicBezTo>
                  <a:cubicBezTo>
                    <a:pt x="279" y="130"/>
                    <a:pt x="279" y="130"/>
                    <a:pt x="279" y="130"/>
                  </a:cubicBezTo>
                  <a:lnTo>
                    <a:pt x="330" y="294"/>
                  </a:lnTo>
                  <a:close/>
                  <a:moveTo>
                    <a:pt x="92" y="401"/>
                  </a:moveTo>
                  <a:cubicBezTo>
                    <a:pt x="91" y="403"/>
                    <a:pt x="89" y="407"/>
                    <a:pt x="88" y="411"/>
                  </a:cubicBezTo>
                  <a:cubicBezTo>
                    <a:pt x="67" y="464"/>
                    <a:pt x="38" y="493"/>
                    <a:pt x="0" y="499"/>
                  </a:cubicBezTo>
                  <a:cubicBezTo>
                    <a:pt x="0" y="569"/>
                    <a:pt x="0" y="569"/>
                    <a:pt x="0" y="569"/>
                  </a:cubicBezTo>
                  <a:cubicBezTo>
                    <a:pt x="226" y="569"/>
                    <a:pt x="226" y="569"/>
                    <a:pt x="226" y="569"/>
                  </a:cubicBezTo>
                  <a:cubicBezTo>
                    <a:pt x="226" y="501"/>
                    <a:pt x="226" y="501"/>
                    <a:pt x="226" y="501"/>
                  </a:cubicBezTo>
                  <a:cubicBezTo>
                    <a:pt x="204" y="500"/>
                    <a:pt x="188" y="497"/>
                    <a:pt x="179" y="491"/>
                  </a:cubicBezTo>
                  <a:cubicBezTo>
                    <a:pt x="171" y="485"/>
                    <a:pt x="166" y="474"/>
                    <a:pt x="166" y="460"/>
                  </a:cubicBezTo>
                  <a:cubicBezTo>
                    <a:pt x="166" y="458"/>
                    <a:pt x="166" y="455"/>
                    <a:pt x="167" y="452"/>
                  </a:cubicBezTo>
                  <a:cubicBezTo>
                    <a:pt x="167" y="449"/>
                    <a:pt x="168" y="446"/>
                    <a:pt x="169" y="443"/>
                  </a:cubicBezTo>
                  <a:cubicBezTo>
                    <a:pt x="192" y="364"/>
                    <a:pt x="192" y="364"/>
                    <a:pt x="192" y="364"/>
                  </a:cubicBezTo>
                  <a:cubicBezTo>
                    <a:pt x="357" y="364"/>
                    <a:pt x="357" y="364"/>
                    <a:pt x="357" y="364"/>
                  </a:cubicBezTo>
                  <a:cubicBezTo>
                    <a:pt x="385" y="443"/>
                    <a:pt x="385" y="443"/>
                    <a:pt x="385" y="443"/>
                  </a:cubicBezTo>
                  <a:cubicBezTo>
                    <a:pt x="387" y="446"/>
                    <a:pt x="388" y="450"/>
                    <a:pt x="388" y="454"/>
                  </a:cubicBezTo>
                  <a:cubicBezTo>
                    <a:pt x="389" y="458"/>
                    <a:pt x="390" y="463"/>
                    <a:pt x="390" y="468"/>
                  </a:cubicBezTo>
                  <a:cubicBezTo>
                    <a:pt x="390" y="480"/>
                    <a:pt x="386" y="488"/>
                    <a:pt x="378" y="493"/>
                  </a:cubicBezTo>
                  <a:cubicBezTo>
                    <a:pt x="370" y="498"/>
                    <a:pt x="356" y="501"/>
                    <a:pt x="337" y="501"/>
                  </a:cubicBezTo>
                  <a:cubicBezTo>
                    <a:pt x="331" y="501"/>
                    <a:pt x="331" y="501"/>
                    <a:pt x="331" y="501"/>
                  </a:cubicBezTo>
                  <a:cubicBezTo>
                    <a:pt x="331" y="569"/>
                    <a:pt x="331" y="569"/>
                    <a:pt x="331" y="569"/>
                  </a:cubicBezTo>
                  <a:cubicBezTo>
                    <a:pt x="594" y="569"/>
                    <a:pt x="594" y="569"/>
                    <a:pt x="594" y="569"/>
                  </a:cubicBezTo>
                  <a:cubicBezTo>
                    <a:pt x="594" y="499"/>
                    <a:pt x="594" y="499"/>
                    <a:pt x="594" y="499"/>
                  </a:cubicBezTo>
                  <a:cubicBezTo>
                    <a:pt x="562" y="495"/>
                    <a:pt x="538" y="471"/>
                    <a:pt x="522" y="425"/>
                  </a:cubicBezTo>
                  <a:cubicBezTo>
                    <a:pt x="521" y="422"/>
                    <a:pt x="521" y="422"/>
                    <a:pt x="521" y="422"/>
                  </a:cubicBezTo>
                  <a:cubicBezTo>
                    <a:pt x="370" y="0"/>
                    <a:pt x="370" y="0"/>
                    <a:pt x="370" y="0"/>
                  </a:cubicBezTo>
                  <a:cubicBezTo>
                    <a:pt x="246" y="0"/>
                    <a:pt x="246" y="0"/>
                    <a:pt x="246" y="0"/>
                  </a:cubicBezTo>
                  <a:lnTo>
                    <a:pt x="92" y="4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6" name="Freeform 47"/>
            <p:cNvSpPr>
              <a:spLocks/>
            </p:cNvSpPr>
            <p:nvPr/>
          </p:nvSpPr>
          <p:spPr bwMode="auto">
            <a:xfrm>
              <a:off x="7893175" y="2329468"/>
              <a:ext cx="173970" cy="173260"/>
            </a:xfrm>
            <a:custGeom>
              <a:avLst/>
              <a:gdLst>
                <a:gd name="T0" fmla="*/ 61 w 570"/>
                <a:gd name="T1" fmla="*/ 0 h 569"/>
                <a:gd name="T2" fmla="*/ 508 w 570"/>
                <a:gd name="T3" fmla="*/ 0 h 569"/>
                <a:gd name="T4" fmla="*/ 570 w 570"/>
                <a:gd name="T5" fmla="*/ 175 h 569"/>
                <a:gd name="T6" fmla="*/ 517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5 w 570"/>
                <a:gd name="T29" fmla="*/ 394 h 569"/>
                <a:gd name="T30" fmla="*/ 215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7" y="196"/>
                    <a:pt x="517" y="196"/>
                    <a:pt x="517"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5" y="497"/>
                    <a:pt x="193" y="490"/>
                    <a:pt x="201" y="479"/>
                  </a:cubicBezTo>
                  <a:cubicBezTo>
                    <a:pt x="210" y="467"/>
                    <a:pt x="215" y="439"/>
                    <a:pt x="215" y="394"/>
                  </a:cubicBezTo>
                  <a:cubicBezTo>
                    <a:pt x="215" y="78"/>
                    <a:pt x="215" y="78"/>
                    <a:pt x="215" y="78"/>
                  </a:cubicBezTo>
                  <a:cubicBezTo>
                    <a:pt x="206" y="78"/>
                    <a:pt x="206" y="78"/>
                    <a:pt x="206" y="78"/>
                  </a:cubicBezTo>
                  <a:cubicBezTo>
                    <a:pt x="171" y="78"/>
                    <a:pt x="142"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7" name="Freeform 48"/>
            <p:cNvSpPr>
              <a:spLocks/>
            </p:cNvSpPr>
            <p:nvPr/>
          </p:nvSpPr>
          <p:spPr bwMode="auto">
            <a:xfrm>
              <a:off x="8062174" y="2329468"/>
              <a:ext cx="164738" cy="173260"/>
            </a:xfrm>
            <a:custGeom>
              <a:avLst/>
              <a:gdLst>
                <a:gd name="T0" fmla="*/ 0 w 540"/>
                <a:gd name="T1" fmla="*/ 0 h 569"/>
                <a:gd name="T2" fmla="*/ 447 w 540"/>
                <a:gd name="T3" fmla="*/ 0 h 569"/>
                <a:gd name="T4" fmla="*/ 519 w 540"/>
                <a:gd name="T5" fmla="*/ 172 h 569"/>
                <a:gd name="T6" fmla="*/ 470 w 540"/>
                <a:gd name="T7" fmla="*/ 199 h 569"/>
                <a:gd name="T8" fmla="*/ 376 w 540"/>
                <a:gd name="T9" fmla="*/ 102 h 569"/>
                <a:gd name="T10" fmla="*/ 263 w 540"/>
                <a:gd name="T11" fmla="*/ 70 h 569"/>
                <a:gd name="T12" fmla="*/ 215 w 540"/>
                <a:gd name="T13" fmla="*/ 83 h 569"/>
                <a:gd name="T14" fmla="*/ 203 w 540"/>
                <a:gd name="T15" fmla="*/ 142 h 569"/>
                <a:gd name="T16" fmla="*/ 203 w 540"/>
                <a:gd name="T17" fmla="*/ 224 h 569"/>
                <a:gd name="T18" fmla="*/ 229 w 540"/>
                <a:gd name="T19" fmla="*/ 224 h 569"/>
                <a:gd name="T20" fmla="*/ 285 w 540"/>
                <a:gd name="T21" fmla="*/ 206 h 569"/>
                <a:gd name="T22" fmla="*/ 302 w 540"/>
                <a:gd name="T23" fmla="*/ 135 h 569"/>
                <a:gd name="T24" fmla="*/ 360 w 540"/>
                <a:gd name="T25" fmla="*/ 135 h 569"/>
                <a:gd name="T26" fmla="*/ 360 w 540"/>
                <a:gd name="T27" fmla="*/ 392 h 569"/>
                <a:gd name="T28" fmla="*/ 302 w 540"/>
                <a:gd name="T29" fmla="*/ 392 h 569"/>
                <a:gd name="T30" fmla="*/ 280 w 540"/>
                <a:gd name="T31" fmla="*/ 318 h 569"/>
                <a:gd name="T32" fmla="*/ 229 w 540"/>
                <a:gd name="T33" fmla="*/ 296 h 569"/>
                <a:gd name="T34" fmla="*/ 203 w 540"/>
                <a:gd name="T35" fmla="*/ 296 h 569"/>
                <a:gd name="T36" fmla="*/ 203 w 540"/>
                <a:gd name="T37" fmla="*/ 429 h 569"/>
                <a:gd name="T38" fmla="*/ 216 w 540"/>
                <a:gd name="T39" fmla="*/ 488 h 569"/>
                <a:gd name="T40" fmla="*/ 265 w 540"/>
                <a:gd name="T41" fmla="*/ 501 h 569"/>
                <a:gd name="T42" fmla="*/ 386 w 540"/>
                <a:gd name="T43" fmla="*/ 459 h 569"/>
                <a:gd name="T44" fmla="*/ 488 w 540"/>
                <a:gd name="T45" fmla="*/ 344 h 569"/>
                <a:gd name="T46" fmla="*/ 540 w 540"/>
                <a:gd name="T47" fmla="*/ 373 h 569"/>
                <a:gd name="T48" fmla="*/ 458 w 540"/>
                <a:gd name="T49" fmla="*/ 569 h 569"/>
                <a:gd name="T50" fmla="*/ 0 w 540"/>
                <a:gd name="T51" fmla="*/ 569 h 569"/>
                <a:gd name="T52" fmla="*/ 0 w 540"/>
                <a:gd name="T53" fmla="*/ 499 h 569"/>
                <a:gd name="T54" fmla="*/ 49 w 540"/>
                <a:gd name="T55" fmla="*/ 480 h 569"/>
                <a:gd name="T56" fmla="*/ 63 w 540"/>
                <a:gd name="T57" fmla="*/ 394 h 569"/>
                <a:gd name="T58" fmla="*/ 63 w 540"/>
                <a:gd name="T59" fmla="*/ 176 h 569"/>
                <a:gd name="T60" fmla="*/ 49 w 540"/>
                <a:gd name="T61" fmla="*/ 89 h 569"/>
                <a:gd name="T62" fmla="*/ 0 w 540"/>
                <a:gd name="T63" fmla="*/ 71 h 569"/>
                <a:gd name="T64" fmla="*/ 0 w 540"/>
                <a:gd name="T65"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0" h="569">
                  <a:moveTo>
                    <a:pt x="0" y="0"/>
                  </a:moveTo>
                  <a:cubicBezTo>
                    <a:pt x="447" y="0"/>
                    <a:pt x="447" y="0"/>
                    <a:pt x="447" y="0"/>
                  </a:cubicBezTo>
                  <a:cubicBezTo>
                    <a:pt x="519" y="172"/>
                    <a:pt x="519" y="172"/>
                    <a:pt x="519" y="172"/>
                  </a:cubicBezTo>
                  <a:cubicBezTo>
                    <a:pt x="470" y="199"/>
                    <a:pt x="470" y="199"/>
                    <a:pt x="470" y="199"/>
                  </a:cubicBezTo>
                  <a:cubicBezTo>
                    <a:pt x="441" y="156"/>
                    <a:pt x="410" y="123"/>
                    <a:pt x="376" y="102"/>
                  </a:cubicBezTo>
                  <a:cubicBezTo>
                    <a:pt x="341" y="80"/>
                    <a:pt x="304" y="70"/>
                    <a:pt x="263" y="70"/>
                  </a:cubicBezTo>
                  <a:cubicBezTo>
                    <a:pt x="240" y="70"/>
                    <a:pt x="224" y="74"/>
                    <a:pt x="215" y="83"/>
                  </a:cubicBezTo>
                  <a:cubicBezTo>
                    <a:pt x="207" y="91"/>
                    <a:pt x="203" y="111"/>
                    <a:pt x="203" y="142"/>
                  </a:cubicBezTo>
                  <a:cubicBezTo>
                    <a:pt x="203" y="224"/>
                    <a:pt x="203" y="224"/>
                    <a:pt x="203" y="224"/>
                  </a:cubicBezTo>
                  <a:cubicBezTo>
                    <a:pt x="229" y="224"/>
                    <a:pt x="229" y="224"/>
                    <a:pt x="229" y="224"/>
                  </a:cubicBezTo>
                  <a:cubicBezTo>
                    <a:pt x="257" y="224"/>
                    <a:pt x="275" y="218"/>
                    <a:pt x="285" y="206"/>
                  </a:cubicBezTo>
                  <a:cubicBezTo>
                    <a:pt x="295" y="195"/>
                    <a:pt x="301" y="172"/>
                    <a:pt x="302" y="135"/>
                  </a:cubicBezTo>
                  <a:cubicBezTo>
                    <a:pt x="360" y="135"/>
                    <a:pt x="360" y="135"/>
                    <a:pt x="360" y="135"/>
                  </a:cubicBezTo>
                  <a:cubicBezTo>
                    <a:pt x="360" y="392"/>
                    <a:pt x="360" y="392"/>
                    <a:pt x="360" y="392"/>
                  </a:cubicBezTo>
                  <a:cubicBezTo>
                    <a:pt x="302" y="392"/>
                    <a:pt x="302" y="392"/>
                    <a:pt x="302" y="392"/>
                  </a:cubicBezTo>
                  <a:cubicBezTo>
                    <a:pt x="299" y="358"/>
                    <a:pt x="291" y="334"/>
                    <a:pt x="280" y="318"/>
                  </a:cubicBezTo>
                  <a:cubicBezTo>
                    <a:pt x="268" y="303"/>
                    <a:pt x="251" y="296"/>
                    <a:pt x="229" y="296"/>
                  </a:cubicBezTo>
                  <a:cubicBezTo>
                    <a:pt x="203" y="296"/>
                    <a:pt x="203" y="296"/>
                    <a:pt x="203" y="296"/>
                  </a:cubicBezTo>
                  <a:cubicBezTo>
                    <a:pt x="203" y="429"/>
                    <a:pt x="203" y="429"/>
                    <a:pt x="203" y="429"/>
                  </a:cubicBezTo>
                  <a:cubicBezTo>
                    <a:pt x="203" y="459"/>
                    <a:pt x="207" y="479"/>
                    <a:pt x="216" y="488"/>
                  </a:cubicBezTo>
                  <a:cubicBezTo>
                    <a:pt x="224" y="496"/>
                    <a:pt x="241" y="501"/>
                    <a:pt x="265" y="501"/>
                  </a:cubicBezTo>
                  <a:cubicBezTo>
                    <a:pt x="305" y="501"/>
                    <a:pt x="346" y="487"/>
                    <a:pt x="386" y="459"/>
                  </a:cubicBezTo>
                  <a:cubicBezTo>
                    <a:pt x="425" y="432"/>
                    <a:pt x="460" y="393"/>
                    <a:pt x="488" y="344"/>
                  </a:cubicBezTo>
                  <a:cubicBezTo>
                    <a:pt x="540" y="373"/>
                    <a:pt x="540" y="373"/>
                    <a:pt x="540" y="373"/>
                  </a:cubicBezTo>
                  <a:cubicBezTo>
                    <a:pt x="458" y="569"/>
                    <a:pt x="458" y="569"/>
                    <a:pt x="458" y="569"/>
                  </a:cubicBezTo>
                  <a:cubicBezTo>
                    <a:pt x="0" y="569"/>
                    <a:pt x="0" y="569"/>
                    <a:pt x="0" y="569"/>
                  </a:cubicBezTo>
                  <a:cubicBezTo>
                    <a:pt x="0" y="499"/>
                    <a:pt x="0" y="499"/>
                    <a:pt x="0" y="499"/>
                  </a:cubicBezTo>
                  <a:cubicBezTo>
                    <a:pt x="24" y="498"/>
                    <a:pt x="41" y="492"/>
                    <a:pt x="49" y="480"/>
                  </a:cubicBezTo>
                  <a:cubicBezTo>
                    <a:pt x="59" y="469"/>
                    <a:pt x="63" y="440"/>
                    <a:pt x="63" y="394"/>
                  </a:cubicBezTo>
                  <a:cubicBezTo>
                    <a:pt x="63" y="176"/>
                    <a:pt x="63" y="176"/>
                    <a:pt x="63" y="176"/>
                  </a:cubicBezTo>
                  <a:cubicBezTo>
                    <a:pt x="63" y="130"/>
                    <a:pt x="59" y="101"/>
                    <a:pt x="49" y="89"/>
                  </a:cubicBezTo>
                  <a:cubicBezTo>
                    <a:pt x="41" y="77"/>
                    <a:pt x="24" y="71"/>
                    <a:pt x="0" y="7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8" name="Freeform 49"/>
            <p:cNvSpPr>
              <a:spLocks/>
            </p:cNvSpPr>
            <p:nvPr/>
          </p:nvSpPr>
          <p:spPr bwMode="auto">
            <a:xfrm>
              <a:off x="8316384" y="2284733"/>
              <a:ext cx="213024" cy="222965"/>
            </a:xfrm>
            <a:custGeom>
              <a:avLst/>
              <a:gdLst>
                <a:gd name="T0" fmla="*/ 485 w 700"/>
                <a:gd name="T1" fmla="*/ 38 h 734"/>
                <a:gd name="T2" fmla="*/ 500 w 700"/>
                <a:gd name="T3" fmla="*/ 8 h 734"/>
                <a:gd name="T4" fmla="*/ 563 w 700"/>
                <a:gd name="T5" fmla="*/ 8 h 734"/>
                <a:gd name="T6" fmla="*/ 624 w 700"/>
                <a:gd name="T7" fmla="*/ 247 h 734"/>
                <a:gd name="T8" fmla="*/ 547 w 700"/>
                <a:gd name="T9" fmla="*/ 277 h 734"/>
                <a:gd name="T10" fmla="*/ 451 w 700"/>
                <a:gd name="T11" fmla="*/ 139 h 734"/>
                <a:gd name="T12" fmla="*/ 341 w 700"/>
                <a:gd name="T13" fmla="*/ 96 h 734"/>
                <a:gd name="T14" fmla="*/ 222 w 700"/>
                <a:gd name="T15" fmla="*/ 165 h 734"/>
                <a:gd name="T16" fmla="*/ 180 w 700"/>
                <a:gd name="T17" fmla="*/ 365 h 734"/>
                <a:gd name="T18" fmla="*/ 221 w 700"/>
                <a:gd name="T19" fmla="*/ 560 h 734"/>
                <a:gd name="T20" fmla="*/ 338 w 700"/>
                <a:gd name="T21" fmla="*/ 627 h 734"/>
                <a:gd name="T22" fmla="*/ 436 w 700"/>
                <a:gd name="T23" fmla="*/ 594 h 734"/>
                <a:gd name="T24" fmla="*/ 473 w 700"/>
                <a:gd name="T25" fmla="*/ 508 h 734"/>
                <a:gd name="T26" fmla="*/ 454 w 700"/>
                <a:gd name="T27" fmla="*/ 453 h 734"/>
                <a:gd name="T28" fmla="*/ 391 w 700"/>
                <a:gd name="T29" fmla="*/ 434 h 734"/>
                <a:gd name="T30" fmla="*/ 391 w 700"/>
                <a:gd name="T31" fmla="*/ 353 h 734"/>
                <a:gd name="T32" fmla="*/ 700 w 700"/>
                <a:gd name="T33" fmla="*/ 353 h 734"/>
                <a:gd name="T34" fmla="*/ 700 w 700"/>
                <a:gd name="T35" fmla="*/ 434 h 734"/>
                <a:gd name="T36" fmla="*/ 640 w 700"/>
                <a:gd name="T37" fmla="*/ 464 h 734"/>
                <a:gd name="T38" fmla="*/ 625 w 700"/>
                <a:gd name="T39" fmla="*/ 540 h 734"/>
                <a:gd name="T40" fmla="*/ 625 w 700"/>
                <a:gd name="T41" fmla="*/ 726 h 734"/>
                <a:gd name="T42" fmla="*/ 525 w 700"/>
                <a:gd name="T43" fmla="*/ 726 h 734"/>
                <a:gd name="T44" fmla="*/ 499 w 700"/>
                <a:gd name="T45" fmla="*/ 668 h 734"/>
                <a:gd name="T46" fmla="*/ 407 w 700"/>
                <a:gd name="T47" fmla="*/ 718 h 734"/>
                <a:gd name="T48" fmla="*/ 303 w 700"/>
                <a:gd name="T49" fmla="*/ 734 h 734"/>
                <a:gd name="T50" fmla="*/ 83 w 700"/>
                <a:gd name="T51" fmla="*/ 631 h 734"/>
                <a:gd name="T52" fmla="*/ 0 w 700"/>
                <a:gd name="T53" fmla="*/ 359 h 734"/>
                <a:gd name="T54" fmla="*/ 95 w 700"/>
                <a:gd name="T55" fmla="*/ 100 h 734"/>
                <a:gd name="T56" fmla="*/ 338 w 700"/>
                <a:gd name="T57" fmla="*/ 0 h 734"/>
                <a:gd name="T58" fmla="*/ 411 w 700"/>
                <a:gd name="T59" fmla="*/ 9 h 734"/>
                <a:gd name="T60" fmla="*/ 485 w 700"/>
                <a:gd name="T61" fmla="*/ 38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0" h="734">
                  <a:moveTo>
                    <a:pt x="485" y="38"/>
                  </a:moveTo>
                  <a:cubicBezTo>
                    <a:pt x="500" y="8"/>
                    <a:pt x="500" y="8"/>
                    <a:pt x="500" y="8"/>
                  </a:cubicBezTo>
                  <a:cubicBezTo>
                    <a:pt x="563" y="8"/>
                    <a:pt x="563" y="8"/>
                    <a:pt x="563" y="8"/>
                  </a:cubicBezTo>
                  <a:cubicBezTo>
                    <a:pt x="624" y="247"/>
                    <a:pt x="624" y="247"/>
                    <a:pt x="624" y="247"/>
                  </a:cubicBezTo>
                  <a:cubicBezTo>
                    <a:pt x="547" y="277"/>
                    <a:pt x="547" y="277"/>
                    <a:pt x="547" y="277"/>
                  </a:cubicBezTo>
                  <a:cubicBezTo>
                    <a:pt x="515" y="214"/>
                    <a:pt x="484" y="168"/>
                    <a:pt x="451" y="139"/>
                  </a:cubicBezTo>
                  <a:cubicBezTo>
                    <a:pt x="418" y="110"/>
                    <a:pt x="382" y="96"/>
                    <a:pt x="341" y="96"/>
                  </a:cubicBezTo>
                  <a:cubicBezTo>
                    <a:pt x="290" y="96"/>
                    <a:pt x="250" y="119"/>
                    <a:pt x="222" y="165"/>
                  </a:cubicBezTo>
                  <a:cubicBezTo>
                    <a:pt x="194" y="212"/>
                    <a:pt x="180" y="278"/>
                    <a:pt x="180" y="365"/>
                  </a:cubicBezTo>
                  <a:cubicBezTo>
                    <a:pt x="180" y="450"/>
                    <a:pt x="194" y="515"/>
                    <a:pt x="221" y="560"/>
                  </a:cubicBezTo>
                  <a:cubicBezTo>
                    <a:pt x="247" y="605"/>
                    <a:pt x="287" y="627"/>
                    <a:pt x="338" y="627"/>
                  </a:cubicBezTo>
                  <a:cubicBezTo>
                    <a:pt x="380" y="627"/>
                    <a:pt x="412" y="616"/>
                    <a:pt x="436" y="594"/>
                  </a:cubicBezTo>
                  <a:cubicBezTo>
                    <a:pt x="461" y="573"/>
                    <a:pt x="473" y="544"/>
                    <a:pt x="473" y="508"/>
                  </a:cubicBezTo>
                  <a:cubicBezTo>
                    <a:pt x="473" y="482"/>
                    <a:pt x="467" y="464"/>
                    <a:pt x="454" y="453"/>
                  </a:cubicBezTo>
                  <a:cubicBezTo>
                    <a:pt x="442" y="442"/>
                    <a:pt x="420" y="435"/>
                    <a:pt x="391" y="434"/>
                  </a:cubicBezTo>
                  <a:cubicBezTo>
                    <a:pt x="391" y="353"/>
                    <a:pt x="391" y="353"/>
                    <a:pt x="391" y="353"/>
                  </a:cubicBezTo>
                  <a:cubicBezTo>
                    <a:pt x="700" y="353"/>
                    <a:pt x="700" y="353"/>
                    <a:pt x="700" y="353"/>
                  </a:cubicBezTo>
                  <a:cubicBezTo>
                    <a:pt x="700" y="434"/>
                    <a:pt x="700" y="434"/>
                    <a:pt x="700" y="434"/>
                  </a:cubicBezTo>
                  <a:cubicBezTo>
                    <a:pt x="670" y="441"/>
                    <a:pt x="650" y="451"/>
                    <a:pt x="640" y="464"/>
                  </a:cubicBezTo>
                  <a:cubicBezTo>
                    <a:pt x="630" y="477"/>
                    <a:pt x="625" y="503"/>
                    <a:pt x="625" y="540"/>
                  </a:cubicBezTo>
                  <a:cubicBezTo>
                    <a:pt x="625" y="726"/>
                    <a:pt x="625" y="726"/>
                    <a:pt x="625" y="726"/>
                  </a:cubicBezTo>
                  <a:cubicBezTo>
                    <a:pt x="525" y="726"/>
                    <a:pt x="525" y="726"/>
                    <a:pt x="525" y="726"/>
                  </a:cubicBezTo>
                  <a:cubicBezTo>
                    <a:pt x="499" y="668"/>
                    <a:pt x="499" y="668"/>
                    <a:pt x="499" y="668"/>
                  </a:cubicBezTo>
                  <a:cubicBezTo>
                    <a:pt x="469" y="691"/>
                    <a:pt x="438" y="708"/>
                    <a:pt x="407" y="718"/>
                  </a:cubicBezTo>
                  <a:cubicBezTo>
                    <a:pt x="376" y="728"/>
                    <a:pt x="341" y="734"/>
                    <a:pt x="303" y="734"/>
                  </a:cubicBezTo>
                  <a:cubicBezTo>
                    <a:pt x="211" y="734"/>
                    <a:pt x="138" y="699"/>
                    <a:pt x="83" y="631"/>
                  </a:cubicBezTo>
                  <a:cubicBezTo>
                    <a:pt x="27" y="563"/>
                    <a:pt x="0" y="472"/>
                    <a:pt x="0" y="359"/>
                  </a:cubicBezTo>
                  <a:cubicBezTo>
                    <a:pt x="0" y="254"/>
                    <a:pt x="32" y="167"/>
                    <a:pt x="95" y="100"/>
                  </a:cubicBezTo>
                  <a:cubicBezTo>
                    <a:pt x="159" y="33"/>
                    <a:pt x="240" y="0"/>
                    <a:pt x="338" y="0"/>
                  </a:cubicBezTo>
                  <a:cubicBezTo>
                    <a:pt x="363" y="0"/>
                    <a:pt x="387" y="3"/>
                    <a:pt x="411" y="9"/>
                  </a:cubicBezTo>
                  <a:cubicBezTo>
                    <a:pt x="434" y="14"/>
                    <a:pt x="459" y="24"/>
                    <a:pt x="485"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9" name="Freeform 50"/>
            <p:cNvSpPr>
              <a:spLocks noEditPoints="1"/>
            </p:cNvSpPr>
            <p:nvPr/>
          </p:nvSpPr>
          <p:spPr bwMode="auto">
            <a:xfrm>
              <a:off x="8525147" y="2329468"/>
              <a:ext cx="261310" cy="173260"/>
            </a:xfrm>
            <a:custGeom>
              <a:avLst/>
              <a:gdLst>
                <a:gd name="T0" fmla="*/ 805 w 857"/>
                <a:gd name="T1" fmla="*/ 91 h 569"/>
                <a:gd name="T2" fmla="*/ 857 w 857"/>
                <a:gd name="T3" fmla="*/ 72 h 569"/>
                <a:gd name="T4" fmla="*/ 857 w 857"/>
                <a:gd name="T5" fmla="*/ 0 h 569"/>
                <a:gd name="T6" fmla="*/ 584 w 857"/>
                <a:gd name="T7" fmla="*/ 0 h 569"/>
                <a:gd name="T8" fmla="*/ 584 w 857"/>
                <a:gd name="T9" fmla="*/ 72 h 569"/>
                <a:gd name="T10" fmla="*/ 637 w 857"/>
                <a:gd name="T11" fmla="*/ 91 h 569"/>
                <a:gd name="T12" fmla="*/ 650 w 857"/>
                <a:gd name="T13" fmla="*/ 176 h 569"/>
                <a:gd name="T14" fmla="*/ 650 w 857"/>
                <a:gd name="T15" fmla="*/ 394 h 569"/>
                <a:gd name="T16" fmla="*/ 637 w 857"/>
                <a:gd name="T17" fmla="*/ 478 h 569"/>
                <a:gd name="T18" fmla="*/ 591 w 857"/>
                <a:gd name="T19" fmla="*/ 497 h 569"/>
                <a:gd name="T20" fmla="*/ 556 w 857"/>
                <a:gd name="T21" fmla="*/ 485 h 569"/>
                <a:gd name="T22" fmla="*/ 516 w 857"/>
                <a:gd name="T23" fmla="*/ 447 h 569"/>
                <a:gd name="T24" fmla="*/ 407 w 857"/>
                <a:gd name="T25" fmla="*/ 306 h 569"/>
                <a:gd name="T26" fmla="*/ 501 w 857"/>
                <a:gd name="T27" fmla="*/ 251 h 569"/>
                <a:gd name="T28" fmla="*/ 532 w 857"/>
                <a:gd name="T29" fmla="*/ 155 h 569"/>
                <a:gd name="T30" fmla="*/ 477 w 857"/>
                <a:gd name="T31" fmla="*/ 39 h 569"/>
                <a:gd name="T32" fmla="*/ 310 w 857"/>
                <a:gd name="T33" fmla="*/ 0 h 569"/>
                <a:gd name="T34" fmla="*/ 0 w 857"/>
                <a:gd name="T35" fmla="*/ 0 h 569"/>
                <a:gd name="T36" fmla="*/ 0 w 857"/>
                <a:gd name="T37" fmla="*/ 72 h 569"/>
                <a:gd name="T38" fmla="*/ 52 w 857"/>
                <a:gd name="T39" fmla="*/ 91 h 569"/>
                <a:gd name="T40" fmla="*/ 65 w 857"/>
                <a:gd name="T41" fmla="*/ 176 h 569"/>
                <a:gd name="T42" fmla="*/ 65 w 857"/>
                <a:gd name="T43" fmla="*/ 394 h 569"/>
                <a:gd name="T44" fmla="*/ 52 w 857"/>
                <a:gd name="T45" fmla="*/ 479 h 569"/>
                <a:gd name="T46" fmla="*/ 0 w 857"/>
                <a:gd name="T47" fmla="*/ 498 h 569"/>
                <a:gd name="T48" fmla="*/ 0 w 857"/>
                <a:gd name="T49" fmla="*/ 569 h 569"/>
                <a:gd name="T50" fmla="*/ 273 w 857"/>
                <a:gd name="T51" fmla="*/ 569 h 569"/>
                <a:gd name="T52" fmla="*/ 273 w 857"/>
                <a:gd name="T53" fmla="*/ 498 h 569"/>
                <a:gd name="T54" fmla="*/ 220 w 857"/>
                <a:gd name="T55" fmla="*/ 479 h 569"/>
                <a:gd name="T56" fmla="*/ 206 w 857"/>
                <a:gd name="T57" fmla="*/ 394 h 569"/>
                <a:gd name="T58" fmla="*/ 206 w 857"/>
                <a:gd name="T59" fmla="*/ 323 h 569"/>
                <a:gd name="T60" fmla="*/ 261 w 857"/>
                <a:gd name="T61" fmla="*/ 323 h 569"/>
                <a:gd name="T62" fmla="*/ 433 w 857"/>
                <a:gd name="T63" fmla="*/ 569 h 569"/>
                <a:gd name="T64" fmla="*/ 584 w 857"/>
                <a:gd name="T65" fmla="*/ 569 h 569"/>
                <a:gd name="T66" fmla="*/ 605 w 857"/>
                <a:gd name="T67" fmla="*/ 569 h 569"/>
                <a:gd name="T68" fmla="*/ 857 w 857"/>
                <a:gd name="T69" fmla="*/ 569 h 569"/>
                <a:gd name="T70" fmla="*/ 857 w 857"/>
                <a:gd name="T71" fmla="*/ 498 h 569"/>
                <a:gd name="T72" fmla="*/ 805 w 857"/>
                <a:gd name="T73" fmla="*/ 478 h 569"/>
                <a:gd name="T74" fmla="*/ 791 w 857"/>
                <a:gd name="T75" fmla="*/ 394 h 569"/>
                <a:gd name="T76" fmla="*/ 791 w 857"/>
                <a:gd name="T77" fmla="*/ 176 h 569"/>
                <a:gd name="T78" fmla="*/ 805 w 857"/>
                <a:gd name="T79" fmla="*/ 91 h 569"/>
                <a:gd name="T80" fmla="*/ 351 w 857"/>
                <a:gd name="T81" fmla="*/ 225 h 569"/>
                <a:gd name="T82" fmla="*/ 237 w 857"/>
                <a:gd name="T83" fmla="*/ 248 h 569"/>
                <a:gd name="T84" fmla="*/ 218 w 857"/>
                <a:gd name="T85" fmla="*/ 247 h 569"/>
                <a:gd name="T86" fmla="*/ 206 w 857"/>
                <a:gd name="T87" fmla="*/ 247 h 569"/>
                <a:gd name="T88" fmla="*/ 206 w 857"/>
                <a:gd name="T89" fmla="*/ 142 h 569"/>
                <a:gd name="T90" fmla="*/ 220 w 857"/>
                <a:gd name="T91" fmla="*/ 85 h 569"/>
                <a:gd name="T92" fmla="*/ 271 w 857"/>
                <a:gd name="T93" fmla="*/ 72 h 569"/>
                <a:gd name="T94" fmla="*/ 357 w 857"/>
                <a:gd name="T95" fmla="*/ 95 h 569"/>
                <a:gd name="T96" fmla="*/ 389 w 857"/>
                <a:gd name="T97" fmla="*/ 158 h 569"/>
                <a:gd name="T98" fmla="*/ 351 w 857"/>
                <a:gd name="T99" fmla="*/ 22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57" h="569">
                  <a:moveTo>
                    <a:pt x="805" y="91"/>
                  </a:moveTo>
                  <a:cubicBezTo>
                    <a:pt x="814" y="79"/>
                    <a:pt x="832" y="72"/>
                    <a:pt x="857" y="72"/>
                  </a:cubicBezTo>
                  <a:cubicBezTo>
                    <a:pt x="857" y="0"/>
                    <a:pt x="857" y="0"/>
                    <a:pt x="857" y="0"/>
                  </a:cubicBezTo>
                  <a:cubicBezTo>
                    <a:pt x="584" y="0"/>
                    <a:pt x="584" y="0"/>
                    <a:pt x="584" y="0"/>
                  </a:cubicBezTo>
                  <a:cubicBezTo>
                    <a:pt x="584" y="72"/>
                    <a:pt x="584" y="72"/>
                    <a:pt x="584" y="72"/>
                  </a:cubicBezTo>
                  <a:cubicBezTo>
                    <a:pt x="610" y="73"/>
                    <a:pt x="627" y="79"/>
                    <a:pt x="637" y="91"/>
                  </a:cubicBezTo>
                  <a:cubicBezTo>
                    <a:pt x="645" y="103"/>
                    <a:pt x="650" y="131"/>
                    <a:pt x="650" y="176"/>
                  </a:cubicBezTo>
                  <a:cubicBezTo>
                    <a:pt x="650" y="394"/>
                    <a:pt x="650" y="394"/>
                    <a:pt x="650" y="394"/>
                  </a:cubicBezTo>
                  <a:cubicBezTo>
                    <a:pt x="650" y="438"/>
                    <a:pt x="645" y="466"/>
                    <a:pt x="637" y="478"/>
                  </a:cubicBezTo>
                  <a:cubicBezTo>
                    <a:pt x="628" y="489"/>
                    <a:pt x="613" y="495"/>
                    <a:pt x="591" y="497"/>
                  </a:cubicBezTo>
                  <a:cubicBezTo>
                    <a:pt x="578" y="495"/>
                    <a:pt x="566" y="491"/>
                    <a:pt x="556" y="485"/>
                  </a:cubicBezTo>
                  <a:cubicBezTo>
                    <a:pt x="543" y="478"/>
                    <a:pt x="529" y="465"/>
                    <a:pt x="516" y="447"/>
                  </a:cubicBezTo>
                  <a:cubicBezTo>
                    <a:pt x="407" y="306"/>
                    <a:pt x="407" y="306"/>
                    <a:pt x="407" y="306"/>
                  </a:cubicBezTo>
                  <a:cubicBezTo>
                    <a:pt x="449" y="294"/>
                    <a:pt x="481" y="275"/>
                    <a:pt x="501" y="251"/>
                  </a:cubicBezTo>
                  <a:cubicBezTo>
                    <a:pt x="522" y="226"/>
                    <a:pt x="532" y="194"/>
                    <a:pt x="532" y="155"/>
                  </a:cubicBezTo>
                  <a:cubicBezTo>
                    <a:pt x="532" y="103"/>
                    <a:pt x="514" y="65"/>
                    <a:pt x="477" y="39"/>
                  </a:cubicBezTo>
                  <a:cubicBezTo>
                    <a:pt x="440" y="13"/>
                    <a:pt x="384" y="0"/>
                    <a:pt x="310" y="0"/>
                  </a:cubicBezTo>
                  <a:cubicBezTo>
                    <a:pt x="0" y="0"/>
                    <a:pt x="0" y="0"/>
                    <a:pt x="0" y="0"/>
                  </a:cubicBezTo>
                  <a:cubicBezTo>
                    <a:pt x="0" y="72"/>
                    <a:pt x="0" y="72"/>
                    <a:pt x="0" y="72"/>
                  </a:cubicBezTo>
                  <a:cubicBezTo>
                    <a:pt x="26" y="72"/>
                    <a:pt x="43" y="79"/>
                    <a:pt x="52" y="91"/>
                  </a:cubicBezTo>
                  <a:cubicBezTo>
                    <a:pt x="61" y="102"/>
                    <a:pt x="65" y="131"/>
                    <a:pt x="65" y="176"/>
                  </a:cubicBezTo>
                  <a:cubicBezTo>
                    <a:pt x="65" y="394"/>
                    <a:pt x="65" y="394"/>
                    <a:pt x="65" y="394"/>
                  </a:cubicBezTo>
                  <a:cubicBezTo>
                    <a:pt x="65" y="439"/>
                    <a:pt x="61" y="467"/>
                    <a:pt x="52" y="479"/>
                  </a:cubicBezTo>
                  <a:cubicBezTo>
                    <a:pt x="43" y="490"/>
                    <a:pt x="26" y="497"/>
                    <a:pt x="0" y="498"/>
                  </a:cubicBezTo>
                  <a:cubicBezTo>
                    <a:pt x="0" y="569"/>
                    <a:pt x="0" y="569"/>
                    <a:pt x="0" y="569"/>
                  </a:cubicBezTo>
                  <a:cubicBezTo>
                    <a:pt x="273" y="569"/>
                    <a:pt x="273" y="569"/>
                    <a:pt x="273" y="569"/>
                  </a:cubicBezTo>
                  <a:cubicBezTo>
                    <a:pt x="273" y="498"/>
                    <a:pt x="273" y="498"/>
                    <a:pt x="273" y="498"/>
                  </a:cubicBezTo>
                  <a:cubicBezTo>
                    <a:pt x="246" y="497"/>
                    <a:pt x="229" y="490"/>
                    <a:pt x="220" y="479"/>
                  </a:cubicBezTo>
                  <a:cubicBezTo>
                    <a:pt x="211" y="467"/>
                    <a:pt x="206" y="439"/>
                    <a:pt x="206" y="394"/>
                  </a:cubicBezTo>
                  <a:cubicBezTo>
                    <a:pt x="206" y="323"/>
                    <a:pt x="206" y="323"/>
                    <a:pt x="206" y="323"/>
                  </a:cubicBezTo>
                  <a:cubicBezTo>
                    <a:pt x="261" y="323"/>
                    <a:pt x="261" y="323"/>
                    <a:pt x="261" y="323"/>
                  </a:cubicBezTo>
                  <a:cubicBezTo>
                    <a:pt x="433" y="569"/>
                    <a:pt x="433" y="569"/>
                    <a:pt x="433" y="569"/>
                  </a:cubicBezTo>
                  <a:cubicBezTo>
                    <a:pt x="584" y="569"/>
                    <a:pt x="584" y="569"/>
                    <a:pt x="584" y="569"/>
                  </a:cubicBezTo>
                  <a:cubicBezTo>
                    <a:pt x="605" y="569"/>
                    <a:pt x="605" y="569"/>
                    <a:pt x="605" y="569"/>
                  </a:cubicBezTo>
                  <a:cubicBezTo>
                    <a:pt x="857" y="569"/>
                    <a:pt x="857" y="569"/>
                    <a:pt x="857" y="569"/>
                  </a:cubicBezTo>
                  <a:cubicBezTo>
                    <a:pt x="857" y="498"/>
                    <a:pt x="857" y="498"/>
                    <a:pt x="857" y="498"/>
                  </a:cubicBezTo>
                  <a:cubicBezTo>
                    <a:pt x="832" y="497"/>
                    <a:pt x="814" y="490"/>
                    <a:pt x="805" y="478"/>
                  </a:cubicBezTo>
                  <a:cubicBezTo>
                    <a:pt x="796" y="466"/>
                    <a:pt x="791" y="438"/>
                    <a:pt x="791" y="394"/>
                  </a:cubicBezTo>
                  <a:cubicBezTo>
                    <a:pt x="791" y="176"/>
                    <a:pt x="791" y="176"/>
                    <a:pt x="791" y="176"/>
                  </a:cubicBezTo>
                  <a:cubicBezTo>
                    <a:pt x="791" y="131"/>
                    <a:pt x="796" y="103"/>
                    <a:pt x="805" y="91"/>
                  </a:cubicBezTo>
                  <a:close/>
                  <a:moveTo>
                    <a:pt x="351" y="225"/>
                  </a:moveTo>
                  <a:cubicBezTo>
                    <a:pt x="326" y="240"/>
                    <a:pt x="288" y="248"/>
                    <a:pt x="237" y="248"/>
                  </a:cubicBezTo>
                  <a:cubicBezTo>
                    <a:pt x="229" y="248"/>
                    <a:pt x="223" y="247"/>
                    <a:pt x="218" y="247"/>
                  </a:cubicBezTo>
                  <a:cubicBezTo>
                    <a:pt x="214" y="247"/>
                    <a:pt x="210" y="247"/>
                    <a:pt x="206" y="247"/>
                  </a:cubicBezTo>
                  <a:cubicBezTo>
                    <a:pt x="206" y="142"/>
                    <a:pt x="206" y="142"/>
                    <a:pt x="206" y="142"/>
                  </a:cubicBezTo>
                  <a:cubicBezTo>
                    <a:pt x="206" y="113"/>
                    <a:pt x="211" y="93"/>
                    <a:pt x="220" y="85"/>
                  </a:cubicBezTo>
                  <a:cubicBezTo>
                    <a:pt x="228" y="76"/>
                    <a:pt x="245" y="72"/>
                    <a:pt x="271" y="72"/>
                  </a:cubicBezTo>
                  <a:cubicBezTo>
                    <a:pt x="307" y="72"/>
                    <a:pt x="336" y="79"/>
                    <a:pt x="357" y="95"/>
                  </a:cubicBezTo>
                  <a:cubicBezTo>
                    <a:pt x="378" y="110"/>
                    <a:pt x="389" y="131"/>
                    <a:pt x="389" y="158"/>
                  </a:cubicBezTo>
                  <a:cubicBezTo>
                    <a:pt x="389" y="188"/>
                    <a:pt x="376" y="211"/>
                    <a:pt x="351" y="2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0" name="Freeform 51"/>
            <p:cNvSpPr>
              <a:spLocks noEditPoints="1"/>
            </p:cNvSpPr>
            <p:nvPr/>
          </p:nvSpPr>
          <p:spPr bwMode="auto">
            <a:xfrm>
              <a:off x="8794268" y="2329468"/>
              <a:ext cx="175390" cy="173260"/>
            </a:xfrm>
            <a:custGeom>
              <a:avLst/>
              <a:gdLst>
                <a:gd name="T0" fmla="*/ 201 w 576"/>
                <a:gd name="T1" fmla="*/ 142 h 569"/>
                <a:gd name="T2" fmla="*/ 213 w 576"/>
                <a:gd name="T3" fmla="*/ 83 h 569"/>
                <a:gd name="T4" fmla="*/ 260 w 576"/>
                <a:gd name="T5" fmla="*/ 71 h 569"/>
                <a:gd name="T6" fmla="*/ 383 w 576"/>
                <a:gd name="T7" fmla="*/ 127 h 569"/>
                <a:gd name="T8" fmla="*/ 429 w 576"/>
                <a:gd name="T9" fmla="*/ 285 h 569"/>
                <a:gd name="T10" fmla="*/ 383 w 576"/>
                <a:gd name="T11" fmla="*/ 442 h 569"/>
                <a:gd name="T12" fmla="*/ 260 w 576"/>
                <a:gd name="T13" fmla="*/ 499 h 569"/>
                <a:gd name="T14" fmla="*/ 213 w 576"/>
                <a:gd name="T15" fmla="*/ 487 h 569"/>
                <a:gd name="T16" fmla="*/ 201 w 576"/>
                <a:gd name="T17" fmla="*/ 428 h 569"/>
                <a:gd name="T18" fmla="*/ 201 w 576"/>
                <a:gd name="T19" fmla="*/ 142 h 569"/>
                <a:gd name="T20" fmla="*/ 0 w 576"/>
                <a:gd name="T21" fmla="*/ 71 h 569"/>
                <a:gd name="T22" fmla="*/ 49 w 576"/>
                <a:gd name="T23" fmla="*/ 88 h 569"/>
                <a:gd name="T24" fmla="*/ 61 w 576"/>
                <a:gd name="T25" fmla="*/ 176 h 569"/>
                <a:gd name="T26" fmla="*/ 61 w 576"/>
                <a:gd name="T27" fmla="*/ 394 h 569"/>
                <a:gd name="T28" fmla="*/ 49 w 576"/>
                <a:gd name="T29" fmla="*/ 481 h 569"/>
                <a:gd name="T30" fmla="*/ 0 w 576"/>
                <a:gd name="T31" fmla="*/ 499 h 569"/>
                <a:gd name="T32" fmla="*/ 0 w 576"/>
                <a:gd name="T33" fmla="*/ 569 h 569"/>
                <a:gd name="T34" fmla="*/ 265 w 576"/>
                <a:gd name="T35" fmla="*/ 569 h 569"/>
                <a:gd name="T36" fmla="*/ 496 w 576"/>
                <a:gd name="T37" fmla="*/ 496 h 569"/>
                <a:gd name="T38" fmla="*/ 576 w 576"/>
                <a:gd name="T39" fmla="*/ 285 h 569"/>
                <a:gd name="T40" fmla="*/ 496 w 576"/>
                <a:gd name="T41" fmla="*/ 73 h 569"/>
                <a:gd name="T42" fmla="*/ 265 w 576"/>
                <a:gd name="T43" fmla="*/ 0 h 569"/>
                <a:gd name="T44" fmla="*/ 0 w 576"/>
                <a:gd name="T45" fmla="*/ 0 h 569"/>
                <a:gd name="T46" fmla="*/ 0 w 576"/>
                <a:gd name="T47" fmla="*/ 7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6" h="569">
                  <a:moveTo>
                    <a:pt x="201" y="142"/>
                  </a:moveTo>
                  <a:cubicBezTo>
                    <a:pt x="201" y="110"/>
                    <a:pt x="206" y="90"/>
                    <a:pt x="213" y="83"/>
                  </a:cubicBezTo>
                  <a:cubicBezTo>
                    <a:pt x="221" y="74"/>
                    <a:pt x="237" y="71"/>
                    <a:pt x="260" y="71"/>
                  </a:cubicBezTo>
                  <a:cubicBezTo>
                    <a:pt x="312" y="71"/>
                    <a:pt x="354" y="90"/>
                    <a:pt x="383" y="127"/>
                  </a:cubicBezTo>
                  <a:cubicBezTo>
                    <a:pt x="414" y="165"/>
                    <a:pt x="429" y="218"/>
                    <a:pt x="429" y="285"/>
                  </a:cubicBezTo>
                  <a:cubicBezTo>
                    <a:pt x="429" y="351"/>
                    <a:pt x="414" y="404"/>
                    <a:pt x="383" y="442"/>
                  </a:cubicBezTo>
                  <a:cubicBezTo>
                    <a:pt x="354" y="480"/>
                    <a:pt x="312" y="499"/>
                    <a:pt x="260" y="499"/>
                  </a:cubicBezTo>
                  <a:cubicBezTo>
                    <a:pt x="237" y="499"/>
                    <a:pt x="221" y="495"/>
                    <a:pt x="213" y="487"/>
                  </a:cubicBezTo>
                  <a:cubicBezTo>
                    <a:pt x="206" y="479"/>
                    <a:pt x="201" y="460"/>
                    <a:pt x="201" y="428"/>
                  </a:cubicBezTo>
                  <a:lnTo>
                    <a:pt x="201" y="142"/>
                  </a:lnTo>
                  <a:close/>
                  <a:moveTo>
                    <a:pt x="0" y="71"/>
                  </a:moveTo>
                  <a:cubicBezTo>
                    <a:pt x="24" y="71"/>
                    <a:pt x="40" y="77"/>
                    <a:pt x="49" y="88"/>
                  </a:cubicBezTo>
                  <a:cubicBezTo>
                    <a:pt x="57" y="100"/>
                    <a:pt x="61" y="129"/>
                    <a:pt x="61" y="176"/>
                  </a:cubicBezTo>
                  <a:cubicBezTo>
                    <a:pt x="61" y="394"/>
                    <a:pt x="61" y="394"/>
                    <a:pt x="61" y="394"/>
                  </a:cubicBezTo>
                  <a:cubicBezTo>
                    <a:pt x="61" y="440"/>
                    <a:pt x="57" y="469"/>
                    <a:pt x="49" y="481"/>
                  </a:cubicBezTo>
                  <a:cubicBezTo>
                    <a:pt x="40" y="492"/>
                    <a:pt x="24" y="498"/>
                    <a:pt x="0" y="499"/>
                  </a:cubicBezTo>
                  <a:cubicBezTo>
                    <a:pt x="0" y="569"/>
                    <a:pt x="0" y="569"/>
                    <a:pt x="0" y="569"/>
                  </a:cubicBezTo>
                  <a:cubicBezTo>
                    <a:pt x="265" y="569"/>
                    <a:pt x="265" y="569"/>
                    <a:pt x="265" y="569"/>
                  </a:cubicBezTo>
                  <a:cubicBezTo>
                    <a:pt x="366" y="569"/>
                    <a:pt x="443" y="545"/>
                    <a:pt x="496" y="496"/>
                  </a:cubicBezTo>
                  <a:cubicBezTo>
                    <a:pt x="550" y="447"/>
                    <a:pt x="576" y="377"/>
                    <a:pt x="576" y="285"/>
                  </a:cubicBezTo>
                  <a:cubicBezTo>
                    <a:pt x="576" y="193"/>
                    <a:pt x="550" y="122"/>
                    <a:pt x="496" y="73"/>
                  </a:cubicBezTo>
                  <a:cubicBezTo>
                    <a:pt x="443" y="25"/>
                    <a:pt x="366" y="0"/>
                    <a:pt x="265" y="0"/>
                  </a:cubicBezTo>
                  <a:cubicBezTo>
                    <a:pt x="0" y="0"/>
                    <a:pt x="0" y="0"/>
                    <a:pt x="0" y="0"/>
                  </a:cubicBez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1" name="Freeform 52"/>
            <p:cNvSpPr>
              <a:spLocks noEditPoints="1"/>
            </p:cNvSpPr>
            <p:nvPr/>
          </p:nvSpPr>
          <p:spPr bwMode="auto">
            <a:xfrm>
              <a:off x="7442273" y="1884957"/>
              <a:ext cx="330897" cy="366402"/>
            </a:xfrm>
            <a:custGeom>
              <a:avLst/>
              <a:gdLst>
                <a:gd name="T0" fmla="*/ 620 w 1088"/>
                <a:gd name="T1" fmla="*/ 816 h 1205"/>
                <a:gd name="T2" fmla="*/ 620 w 1088"/>
                <a:gd name="T3" fmla="*/ 637 h 1205"/>
                <a:gd name="T4" fmla="*/ 708 w 1088"/>
                <a:gd name="T5" fmla="*/ 637 h 1205"/>
                <a:gd name="T6" fmla="*/ 636 w 1088"/>
                <a:gd name="T7" fmla="*/ 698 h 1205"/>
                <a:gd name="T8" fmla="*/ 718 w 1088"/>
                <a:gd name="T9" fmla="*/ 778 h 1205"/>
                <a:gd name="T10" fmla="*/ 745 w 1088"/>
                <a:gd name="T11" fmla="*/ 816 h 1205"/>
                <a:gd name="T12" fmla="*/ 620 w 1088"/>
                <a:gd name="T13" fmla="*/ 816 h 1205"/>
                <a:gd name="T14" fmla="*/ 176 w 1088"/>
                <a:gd name="T15" fmla="*/ 956 h 1205"/>
                <a:gd name="T16" fmla="*/ 288 w 1088"/>
                <a:gd name="T17" fmla="*/ 952 h 1205"/>
                <a:gd name="T18" fmla="*/ 790 w 1088"/>
                <a:gd name="T19" fmla="*/ 952 h 1205"/>
                <a:gd name="T20" fmla="*/ 909 w 1088"/>
                <a:gd name="T21" fmla="*/ 956 h 1205"/>
                <a:gd name="T22" fmla="*/ 909 w 1088"/>
                <a:gd name="T23" fmla="*/ 813 h 1205"/>
                <a:gd name="T24" fmla="*/ 812 w 1088"/>
                <a:gd name="T25" fmla="*/ 816 h 1205"/>
                <a:gd name="T26" fmla="*/ 873 w 1088"/>
                <a:gd name="T27" fmla="*/ 750 h 1205"/>
                <a:gd name="T28" fmla="*/ 841 w 1088"/>
                <a:gd name="T29" fmla="*/ 717 h 1205"/>
                <a:gd name="T30" fmla="*/ 796 w 1088"/>
                <a:gd name="T31" fmla="*/ 672 h 1205"/>
                <a:gd name="T32" fmla="*/ 766 w 1088"/>
                <a:gd name="T33" fmla="*/ 637 h 1205"/>
                <a:gd name="T34" fmla="*/ 862 w 1088"/>
                <a:gd name="T35" fmla="*/ 642 h 1205"/>
                <a:gd name="T36" fmla="*/ 862 w 1088"/>
                <a:gd name="T37" fmla="*/ 495 h 1205"/>
                <a:gd name="T38" fmla="*/ 780 w 1088"/>
                <a:gd name="T39" fmla="*/ 498 h 1205"/>
                <a:gd name="T40" fmla="*/ 620 w 1088"/>
                <a:gd name="T41" fmla="*/ 498 h 1205"/>
                <a:gd name="T42" fmla="*/ 620 w 1088"/>
                <a:gd name="T43" fmla="*/ 366 h 1205"/>
                <a:gd name="T44" fmla="*/ 788 w 1088"/>
                <a:gd name="T45" fmla="*/ 366 h 1205"/>
                <a:gd name="T46" fmla="*/ 900 w 1088"/>
                <a:gd name="T47" fmla="*/ 373 h 1205"/>
                <a:gd name="T48" fmla="*/ 900 w 1088"/>
                <a:gd name="T49" fmla="*/ 224 h 1205"/>
                <a:gd name="T50" fmla="*/ 780 w 1088"/>
                <a:gd name="T51" fmla="*/ 227 h 1205"/>
                <a:gd name="T52" fmla="*/ 303 w 1088"/>
                <a:gd name="T53" fmla="*/ 227 h 1205"/>
                <a:gd name="T54" fmla="*/ 193 w 1088"/>
                <a:gd name="T55" fmla="*/ 224 h 1205"/>
                <a:gd name="T56" fmla="*/ 193 w 1088"/>
                <a:gd name="T57" fmla="*/ 371 h 1205"/>
                <a:gd name="T58" fmla="*/ 303 w 1088"/>
                <a:gd name="T59" fmla="*/ 366 h 1205"/>
                <a:gd name="T60" fmla="*/ 468 w 1088"/>
                <a:gd name="T61" fmla="*/ 366 h 1205"/>
                <a:gd name="T62" fmla="*/ 468 w 1088"/>
                <a:gd name="T63" fmla="*/ 498 h 1205"/>
                <a:gd name="T64" fmla="*/ 336 w 1088"/>
                <a:gd name="T65" fmla="*/ 498 h 1205"/>
                <a:gd name="T66" fmla="*/ 226 w 1088"/>
                <a:gd name="T67" fmla="*/ 495 h 1205"/>
                <a:gd name="T68" fmla="*/ 226 w 1088"/>
                <a:gd name="T69" fmla="*/ 640 h 1205"/>
                <a:gd name="T70" fmla="*/ 336 w 1088"/>
                <a:gd name="T71" fmla="*/ 637 h 1205"/>
                <a:gd name="T72" fmla="*/ 468 w 1088"/>
                <a:gd name="T73" fmla="*/ 637 h 1205"/>
                <a:gd name="T74" fmla="*/ 468 w 1088"/>
                <a:gd name="T75" fmla="*/ 816 h 1205"/>
                <a:gd name="T76" fmla="*/ 290 w 1088"/>
                <a:gd name="T77" fmla="*/ 816 h 1205"/>
                <a:gd name="T78" fmla="*/ 176 w 1088"/>
                <a:gd name="T79" fmla="*/ 813 h 1205"/>
                <a:gd name="T80" fmla="*/ 176 w 1088"/>
                <a:gd name="T81" fmla="*/ 956 h 1205"/>
                <a:gd name="T82" fmla="*/ 4 w 1088"/>
                <a:gd name="T83" fmla="*/ 144 h 1205"/>
                <a:gd name="T84" fmla="*/ 4 w 1088"/>
                <a:gd name="T85" fmla="*/ 1040 h 1205"/>
                <a:gd name="T86" fmla="*/ 0 w 1088"/>
                <a:gd name="T87" fmla="*/ 1196 h 1205"/>
                <a:gd name="T88" fmla="*/ 154 w 1088"/>
                <a:gd name="T89" fmla="*/ 1196 h 1205"/>
                <a:gd name="T90" fmla="*/ 154 w 1088"/>
                <a:gd name="T91" fmla="*/ 1177 h 1205"/>
                <a:gd name="T92" fmla="*/ 930 w 1088"/>
                <a:gd name="T93" fmla="*/ 1177 h 1205"/>
                <a:gd name="T94" fmla="*/ 930 w 1088"/>
                <a:gd name="T95" fmla="*/ 1205 h 1205"/>
                <a:gd name="T96" fmla="*/ 1088 w 1088"/>
                <a:gd name="T97" fmla="*/ 1205 h 1205"/>
                <a:gd name="T98" fmla="*/ 1084 w 1088"/>
                <a:gd name="T99" fmla="*/ 1050 h 1205"/>
                <a:gd name="T100" fmla="*/ 1084 w 1088"/>
                <a:gd name="T101" fmla="*/ 144 h 1205"/>
                <a:gd name="T102" fmla="*/ 1088 w 1088"/>
                <a:gd name="T103" fmla="*/ 0 h 1205"/>
                <a:gd name="T104" fmla="*/ 962 w 1088"/>
                <a:gd name="T105" fmla="*/ 5 h 1205"/>
                <a:gd name="T106" fmla="*/ 128 w 1088"/>
                <a:gd name="T107" fmla="*/ 5 h 1205"/>
                <a:gd name="T108" fmla="*/ 0 w 1088"/>
                <a:gd name="T109" fmla="*/ 0 h 1205"/>
                <a:gd name="T110" fmla="*/ 4 w 1088"/>
                <a:gd name="T111" fmla="*/ 144 h 1205"/>
                <a:gd name="T112" fmla="*/ 154 w 1088"/>
                <a:gd name="T113" fmla="*/ 150 h 1205"/>
                <a:gd name="T114" fmla="*/ 930 w 1088"/>
                <a:gd name="T115" fmla="*/ 150 h 1205"/>
                <a:gd name="T116" fmla="*/ 930 w 1088"/>
                <a:gd name="T117" fmla="*/ 1034 h 1205"/>
                <a:gd name="T118" fmla="*/ 154 w 1088"/>
                <a:gd name="T119" fmla="*/ 1034 h 1205"/>
                <a:gd name="T120" fmla="*/ 154 w 1088"/>
                <a:gd name="T121" fmla="*/ 150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88" h="1205">
                  <a:moveTo>
                    <a:pt x="620" y="816"/>
                  </a:moveTo>
                  <a:cubicBezTo>
                    <a:pt x="620" y="637"/>
                    <a:pt x="620" y="637"/>
                    <a:pt x="620" y="637"/>
                  </a:cubicBezTo>
                  <a:cubicBezTo>
                    <a:pt x="708" y="637"/>
                    <a:pt x="708" y="637"/>
                    <a:pt x="708" y="637"/>
                  </a:cubicBezTo>
                  <a:cubicBezTo>
                    <a:pt x="684" y="662"/>
                    <a:pt x="660" y="683"/>
                    <a:pt x="636" y="698"/>
                  </a:cubicBezTo>
                  <a:cubicBezTo>
                    <a:pt x="681" y="737"/>
                    <a:pt x="708" y="764"/>
                    <a:pt x="718" y="778"/>
                  </a:cubicBezTo>
                  <a:cubicBezTo>
                    <a:pt x="729" y="792"/>
                    <a:pt x="737" y="805"/>
                    <a:pt x="745" y="816"/>
                  </a:cubicBezTo>
                  <a:lnTo>
                    <a:pt x="620" y="816"/>
                  </a:lnTo>
                  <a:close/>
                  <a:moveTo>
                    <a:pt x="176" y="956"/>
                  </a:moveTo>
                  <a:cubicBezTo>
                    <a:pt x="288" y="952"/>
                    <a:pt x="288" y="952"/>
                    <a:pt x="288" y="952"/>
                  </a:cubicBezTo>
                  <a:cubicBezTo>
                    <a:pt x="790" y="952"/>
                    <a:pt x="790" y="952"/>
                    <a:pt x="790" y="952"/>
                  </a:cubicBezTo>
                  <a:cubicBezTo>
                    <a:pt x="909" y="956"/>
                    <a:pt x="909" y="956"/>
                    <a:pt x="909" y="956"/>
                  </a:cubicBezTo>
                  <a:cubicBezTo>
                    <a:pt x="909" y="813"/>
                    <a:pt x="909" y="813"/>
                    <a:pt x="909" y="813"/>
                  </a:cubicBezTo>
                  <a:cubicBezTo>
                    <a:pt x="812" y="816"/>
                    <a:pt x="812" y="816"/>
                    <a:pt x="812" y="816"/>
                  </a:cubicBezTo>
                  <a:cubicBezTo>
                    <a:pt x="834" y="792"/>
                    <a:pt x="854" y="770"/>
                    <a:pt x="873" y="750"/>
                  </a:cubicBezTo>
                  <a:cubicBezTo>
                    <a:pt x="841" y="717"/>
                    <a:pt x="841" y="717"/>
                    <a:pt x="841" y="717"/>
                  </a:cubicBezTo>
                  <a:cubicBezTo>
                    <a:pt x="796" y="672"/>
                    <a:pt x="796" y="672"/>
                    <a:pt x="796" y="672"/>
                  </a:cubicBezTo>
                  <a:cubicBezTo>
                    <a:pt x="789" y="665"/>
                    <a:pt x="779" y="653"/>
                    <a:pt x="766" y="637"/>
                  </a:cubicBezTo>
                  <a:cubicBezTo>
                    <a:pt x="862" y="642"/>
                    <a:pt x="862" y="642"/>
                    <a:pt x="862" y="642"/>
                  </a:cubicBezTo>
                  <a:cubicBezTo>
                    <a:pt x="862" y="495"/>
                    <a:pt x="862" y="495"/>
                    <a:pt x="862" y="495"/>
                  </a:cubicBezTo>
                  <a:cubicBezTo>
                    <a:pt x="780" y="498"/>
                    <a:pt x="780" y="498"/>
                    <a:pt x="780" y="498"/>
                  </a:cubicBezTo>
                  <a:cubicBezTo>
                    <a:pt x="620" y="498"/>
                    <a:pt x="620" y="498"/>
                    <a:pt x="620" y="498"/>
                  </a:cubicBezTo>
                  <a:cubicBezTo>
                    <a:pt x="620" y="366"/>
                    <a:pt x="620" y="366"/>
                    <a:pt x="620" y="366"/>
                  </a:cubicBezTo>
                  <a:cubicBezTo>
                    <a:pt x="788" y="366"/>
                    <a:pt x="788" y="366"/>
                    <a:pt x="788" y="366"/>
                  </a:cubicBezTo>
                  <a:cubicBezTo>
                    <a:pt x="900" y="373"/>
                    <a:pt x="900" y="373"/>
                    <a:pt x="900" y="373"/>
                  </a:cubicBezTo>
                  <a:cubicBezTo>
                    <a:pt x="900" y="224"/>
                    <a:pt x="900" y="224"/>
                    <a:pt x="900" y="224"/>
                  </a:cubicBezTo>
                  <a:cubicBezTo>
                    <a:pt x="780" y="227"/>
                    <a:pt x="780" y="227"/>
                    <a:pt x="780" y="227"/>
                  </a:cubicBezTo>
                  <a:cubicBezTo>
                    <a:pt x="303" y="227"/>
                    <a:pt x="303" y="227"/>
                    <a:pt x="303" y="227"/>
                  </a:cubicBezTo>
                  <a:cubicBezTo>
                    <a:pt x="193" y="224"/>
                    <a:pt x="193" y="224"/>
                    <a:pt x="193" y="224"/>
                  </a:cubicBezTo>
                  <a:cubicBezTo>
                    <a:pt x="193" y="371"/>
                    <a:pt x="193" y="371"/>
                    <a:pt x="193" y="371"/>
                  </a:cubicBezTo>
                  <a:cubicBezTo>
                    <a:pt x="303" y="366"/>
                    <a:pt x="303" y="366"/>
                    <a:pt x="303" y="366"/>
                  </a:cubicBezTo>
                  <a:cubicBezTo>
                    <a:pt x="468" y="366"/>
                    <a:pt x="468" y="366"/>
                    <a:pt x="468" y="366"/>
                  </a:cubicBezTo>
                  <a:cubicBezTo>
                    <a:pt x="468" y="498"/>
                    <a:pt x="468" y="498"/>
                    <a:pt x="468" y="498"/>
                  </a:cubicBezTo>
                  <a:cubicBezTo>
                    <a:pt x="336" y="498"/>
                    <a:pt x="336" y="498"/>
                    <a:pt x="336" y="498"/>
                  </a:cubicBezTo>
                  <a:cubicBezTo>
                    <a:pt x="226" y="495"/>
                    <a:pt x="226" y="495"/>
                    <a:pt x="226" y="495"/>
                  </a:cubicBezTo>
                  <a:cubicBezTo>
                    <a:pt x="226" y="640"/>
                    <a:pt x="226" y="640"/>
                    <a:pt x="226" y="640"/>
                  </a:cubicBezTo>
                  <a:cubicBezTo>
                    <a:pt x="336" y="637"/>
                    <a:pt x="336" y="637"/>
                    <a:pt x="336" y="637"/>
                  </a:cubicBezTo>
                  <a:cubicBezTo>
                    <a:pt x="468" y="637"/>
                    <a:pt x="468" y="637"/>
                    <a:pt x="468" y="637"/>
                  </a:cubicBezTo>
                  <a:cubicBezTo>
                    <a:pt x="468" y="816"/>
                    <a:pt x="468" y="816"/>
                    <a:pt x="468" y="816"/>
                  </a:cubicBezTo>
                  <a:cubicBezTo>
                    <a:pt x="290" y="816"/>
                    <a:pt x="290" y="816"/>
                    <a:pt x="290" y="816"/>
                  </a:cubicBezTo>
                  <a:cubicBezTo>
                    <a:pt x="176" y="813"/>
                    <a:pt x="176" y="813"/>
                    <a:pt x="176" y="813"/>
                  </a:cubicBezTo>
                  <a:lnTo>
                    <a:pt x="176" y="956"/>
                  </a:lnTo>
                  <a:close/>
                  <a:moveTo>
                    <a:pt x="4" y="144"/>
                  </a:moveTo>
                  <a:cubicBezTo>
                    <a:pt x="4" y="1040"/>
                    <a:pt x="4" y="1040"/>
                    <a:pt x="4" y="1040"/>
                  </a:cubicBezTo>
                  <a:cubicBezTo>
                    <a:pt x="0" y="1196"/>
                    <a:pt x="0" y="1196"/>
                    <a:pt x="0" y="1196"/>
                  </a:cubicBezTo>
                  <a:cubicBezTo>
                    <a:pt x="154" y="1196"/>
                    <a:pt x="154" y="1196"/>
                    <a:pt x="154" y="1196"/>
                  </a:cubicBezTo>
                  <a:cubicBezTo>
                    <a:pt x="154" y="1177"/>
                    <a:pt x="154" y="1177"/>
                    <a:pt x="154" y="1177"/>
                  </a:cubicBezTo>
                  <a:cubicBezTo>
                    <a:pt x="930" y="1177"/>
                    <a:pt x="930" y="1177"/>
                    <a:pt x="930" y="1177"/>
                  </a:cubicBezTo>
                  <a:cubicBezTo>
                    <a:pt x="930" y="1205"/>
                    <a:pt x="930" y="1205"/>
                    <a:pt x="930" y="1205"/>
                  </a:cubicBezTo>
                  <a:cubicBezTo>
                    <a:pt x="1088" y="1205"/>
                    <a:pt x="1088" y="1205"/>
                    <a:pt x="1088" y="1205"/>
                  </a:cubicBezTo>
                  <a:cubicBezTo>
                    <a:pt x="1084" y="1050"/>
                    <a:pt x="1084" y="1050"/>
                    <a:pt x="1084" y="1050"/>
                  </a:cubicBezTo>
                  <a:cubicBezTo>
                    <a:pt x="1084" y="144"/>
                    <a:pt x="1084" y="144"/>
                    <a:pt x="1084" y="144"/>
                  </a:cubicBezTo>
                  <a:cubicBezTo>
                    <a:pt x="1088" y="0"/>
                    <a:pt x="1088" y="0"/>
                    <a:pt x="1088" y="0"/>
                  </a:cubicBezTo>
                  <a:cubicBezTo>
                    <a:pt x="962" y="5"/>
                    <a:pt x="962" y="5"/>
                    <a:pt x="962" y="5"/>
                  </a:cubicBezTo>
                  <a:cubicBezTo>
                    <a:pt x="128" y="5"/>
                    <a:pt x="128" y="5"/>
                    <a:pt x="128" y="5"/>
                  </a:cubicBezTo>
                  <a:cubicBezTo>
                    <a:pt x="0" y="0"/>
                    <a:pt x="0" y="0"/>
                    <a:pt x="0" y="0"/>
                  </a:cubicBezTo>
                  <a:lnTo>
                    <a:pt x="4" y="144"/>
                  </a:lnTo>
                  <a:close/>
                  <a:moveTo>
                    <a:pt x="154" y="150"/>
                  </a:moveTo>
                  <a:cubicBezTo>
                    <a:pt x="930" y="150"/>
                    <a:pt x="930" y="150"/>
                    <a:pt x="930" y="150"/>
                  </a:cubicBezTo>
                  <a:cubicBezTo>
                    <a:pt x="930" y="1034"/>
                    <a:pt x="930" y="1034"/>
                    <a:pt x="930" y="1034"/>
                  </a:cubicBezTo>
                  <a:cubicBezTo>
                    <a:pt x="154" y="1034"/>
                    <a:pt x="154" y="1034"/>
                    <a:pt x="154" y="1034"/>
                  </a:cubicBezTo>
                  <a:lnTo>
                    <a:pt x="154"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2" name="Freeform 53"/>
            <p:cNvSpPr>
              <a:spLocks noEditPoints="1"/>
            </p:cNvSpPr>
            <p:nvPr/>
          </p:nvSpPr>
          <p:spPr bwMode="auto">
            <a:xfrm>
              <a:off x="7820747" y="1863654"/>
              <a:ext cx="375632" cy="396936"/>
            </a:xfrm>
            <a:custGeom>
              <a:avLst/>
              <a:gdLst>
                <a:gd name="T0" fmla="*/ 578 w 1233"/>
                <a:gd name="T1" fmla="*/ 836 h 1304"/>
                <a:gd name="T2" fmla="*/ 376 w 1233"/>
                <a:gd name="T3" fmla="*/ 920 h 1304"/>
                <a:gd name="T4" fmla="*/ 104 w 1233"/>
                <a:gd name="T5" fmla="*/ 966 h 1304"/>
                <a:gd name="T6" fmla="*/ 185 w 1233"/>
                <a:gd name="T7" fmla="*/ 847 h 1304"/>
                <a:gd name="T8" fmla="*/ 482 w 1233"/>
                <a:gd name="T9" fmla="*/ 700 h 1304"/>
                <a:gd name="T10" fmla="*/ 323 w 1233"/>
                <a:gd name="T11" fmla="*/ 740 h 1304"/>
                <a:gd name="T12" fmla="*/ 140 w 1233"/>
                <a:gd name="T13" fmla="*/ 735 h 1304"/>
                <a:gd name="T14" fmla="*/ 251 w 1233"/>
                <a:gd name="T15" fmla="*/ 616 h 1304"/>
                <a:gd name="T16" fmla="*/ 333 w 1233"/>
                <a:gd name="T17" fmla="*/ 513 h 1304"/>
                <a:gd name="T18" fmla="*/ 223 w 1233"/>
                <a:gd name="T19" fmla="*/ 372 h 1304"/>
                <a:gd name="T20" fmla="*/ 866 w 1233"/>
                <a:gd name="T21" fmla="*/ 375 h 1304"/>
                <a:gd name="T22" fmla="*/ 989 w 1233"/>
                <a:gd name="T23" fmla="*/ 516 h 1304"/>
                <a:gd name="T24" fmla="*/ 678 w 1233"/>
                <a:gd name="T25" fmla="*/ 513 h 1304"/>
                <a:gd name="T26" fmla="*/ 597 w 1233"/>
                <a:gd name="T27" fmla="*/ 632 h 1304"/>
                <a:gd name="T28" fmla="*/ 693 w 1233"/>
                <a:gd name="T29" fmla="*/ 731 h 1304"/>
                <a:gd name="T30" fmla="*/ 930 w 1233"/>
                <a:gd name="T31" fmla="*/ 537 h 1304"/>
                <a:gd name="T32" fmla="*/ 1061 w 1233"/>
                <a:gd name="T33" fmla="*/ 653 h 1304"/>
                <a:gd name="T34" fmla="*/ 946 w 1233"/>
                <a:gd name="T35" fmla="*/ 880 h 1304"/>
                <a:gd name="T36" fmla="*/ 1233 w 1233"/>
                <a:gd name="T37" fmla="*/ 1144 h 1304"/>
                <a:gd name="T38" fmla="*/ 1126 w 1233"/>
                <a:gd name="T39" fmla="*/ 1292 h 1304"/>
                <a:gd name="T40" fmla="*/ 851 w 1233"/>
                <a:gd name="T41" fmla="*/ 1013 h 1304"/>
                <a:gd name="T42" fmla="*/ 737 w 1233"/>
                <a:gd name="T43" fmla="*/ 864 h 1304"/>
                <a:gd name="T44" fmla="*/ 747 w 1233"/>
                <a:gd name="T45" fmla="*/ 1038 h 1304"/>
                <a:gd name="T46" fmla="*/ 687 w 1233"/>
                <a:gd name="T47" fmla="*/ 1261 h 1304"/>
                <a:gd name="T48" fmla="*/ 467 w 1233"/>
                <a:gd name="T49" fmla="*/ 1195 h 1304"/>
                <a:gd name="T50" fmla="*/ 566 w 1233"/>
                <a:gd name="T51" fmla="*/ 1135 h 1304"/>
                <a:gd name="T52" fmla="*/ 600 w 1233"/>
                <a:gd name="T53" fmla="*/ 1012 h 1304"/>
                <a:gd name="T54" fmla="*/ 429 w 1233"/>
                <a:gd name="T55" fmla="*/ 1103 h 1304"/>
                <a:gd name="T56" fmla="*/ 84 w 1233"/>
                <a:gd name="T57" fmla="*/ 1253 h 1304"/>
                <a:gd name="T58" fmla="*/ 0 w 1233"/>
                <a:gd name="T59" fmla="*/ 1106 h 1304"/>
                <a:gd name="T60" fmla="*/ 31 w 1233"/>
                <a:gd name="T61" fmla="*/ 454 h 1304"/>
                <a:gd name="T62" fmla="*/ 33 w 1233"/>
                <a:gd name="T63" fmla="*/ 235 h 1304"/>
                <a:gd name="T64" fmla="*/ 174 w 1233"/>
                <a:gd name="T65" fmla="*/ 143 h 1304"/>
                <a:gd name="T66" fmla="*/ 448 w 1233"/>
                <a:gd name="T67" fmla="*/ 76 h 1304"/>
                <a:gd name="T68" fmla="*/ 586 w 1233"/>
                <a:gd name="T69" fmla="*/ 0 h 1304"/>
                <a:gd name="T70" fmla="*/ 677 w 1233"/>
                <a:gd name="T71" fmla="*/ 143 h 1304"/>
                <a:gd name="T72" fmla="*/ 1177 w 1233"/>
                <a:gd name="T73" fmla="*/ 138 h 1304"/>
                <a:gd name="T74" fmla="*/ 1174 w 1233"/>
                <a:gd name="T75" fmla="*/ 383 h 1304"/>
                <a:gd name="T76" fmla="*/ 1015 w 1233"/>
                <a:gd name="T77" fmla="*/ 459 h 1304"/>
                <a:gd name="T78" fmla="*/ 1018 w 1233"/>
                <a:gd name="T79" fmla="*/ 287 h 1304"/>
                <a:gd name="T80" fmla="*/ 190 w 1233"/>
                <a:gd name="T81" fmla="*/ 382 h 1304"/>
                <a:gd name="T82" fmla="*/ 31 w 1233"/>
                <a:gd name="T83" fmla="*/ 454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3" h="1304">
                  <a:moveTo>
                    <a:pt x="357" y="980"/>
                  </a:moveTo>
                  <a:cubicBezTo>
                    <a:pt x="453" y="926"/>
                    <a:pt x="526" y="878"/>
                    <a:pt x="578" y="836"/>
                  </a:cubicBezTo>
                  <a:cubicBezTo>
                    <a:pt x="575" y="826"/>
                    <a:pt x="571" y="816"/>
                    <a:pt x="566" y="807"/>
                  </a:cubicBezTo>
                  <a:cubicBezTo>
                    <a:pt x="496" y="851"/>
                    <a:pt x="432" y="889"/>
                    <a:pt x="376" y="920"/>
                  </a:cubicBezTo>
                  <a:cubicBezTo>
                    <a:pt x="320" y="951"/>
                    <a:pt x="238" y="984"/>
                    <a:pt x="129" y="1020"/>
                  </a:cubicBezTo>
                  <a:cubicBezTo>
                    <a:pt x="121" y="999"/>
                    <a:pt x="112" y="981"/>
                    <a:pt x="104" y="966"/>
                  </a:cubicBezTo>
                  <a:cubicBezTo>
                    <a:pt x="96" y="949"/>
                    <a:pt x="79" y="920"/>
                    <a:pt x="52" y="878"/>
                  </a:cubicBezTo>
                  <a:cubicBezTo>
                    <a:pt x="103" y="869"/>
                    <a:pt x="148" y="859"/>
                    <a:pt x="185" y="847"/>
                  </a:cubicBezTo>
                  <a:cubicBezTo>
                    <a:pt x="223" y="836"/>
                    <a:pt x="269" y="817"/>
                    <a:pt x="324" y="791"/>
                  </a:cubicBezTo>
                  <a:cubicBezTo>
                    <a:pt x="379" y="765"/>
                    <a:pt x="432" y="735"/>
                    <a:pt x="482" y="700"/>
                  </a:cubicBezTo>
                  <a:cubicBezTo>
                    <a:pt x="468" y="687"/>
                    <a:pt x="468" y="687"/>
                    <a:pt x="468" y="687"/>
                  </a:cubicBezTo>
                  <a:cubicBezTo>
                    <a:pt x="405" y="712"/>
                    <a:pt x="357" y="730"/>
                    <a:pt x="323" y="740"/>
                  </a:cubicBezTo>
                  <a:cubicBezTo>
                    <a:pt x="290" y="750"/>
                    <a:pt x="236" y="765"/>
                    <a:pt x="162" y="786"/>
                  </a:cubicBezTo>
                  <a:cubicBezTo>
                    <a:pt x="154" y="768"/>
                    <a:pt x="147" y="751"/>
                    <a:pt x="140" y="735"/>
                  </a:cubicBezTo>
                  <a:cubicBezTo>
                    <a:pt x="134" y="721"/>
                    <a:pt x="115" y="689"/>
                    <a:pt x="84" y="640"/>
                  </a:cubicBezTo>
                  <a:cubicBezTo>
                    <a:pt x="124" y="636"/>
                    <a:pt x="181" y="628"/>
                    <a:pt x="251" y="616"/>
                  </a:cubicBezTo>
                  <a:cubicBezTo>
                    <a:pt x="322" y="605"/>
                    <a:pt x="412" y="570"/>
                    <a:pt x="521" y="513"/>
                  </a:cubicBezTo>
                  <a:cubicBezTo>
                    <a:pt x="333" y="513"/>
                    <a:pt x="333" y="513"/>
                    <a:pt x="333" y="513"/>
                  </a:cubicBezTo>
                  <a:cubicBezTo>
                    <a:pt x="223" y="516"/>
                    <a:pt x="223" y="516"/>
                    <a:pt x="223" y="516"/>
                  </a:cubicBezTo>
                  <a:cubicBezTo>
                    <a:pt x="223" y="372"/>
                    <a:pt x="223" y="372"/>
                    <a:pt x="223" y="372"/>
                  </a:cubicBezTo>
                  <a:cubicBezTo>
                    <a:pt x="333" y="375"/>
                    <a:pt x="333" y="375"/>
                    <a:pt x="333" y="375"/>
                  </a:cubicBezTo>
                  <a:cubicBezTo>
                    <a:pt x="866" y="375"/>
                    <a:pt x="866" y="375"/>
                    <a:pt x="866" y="375"/>
                  </a:cubicBezTo>
                  <a:cubicBezTo>
                    <a:pt x="989" y="372"/>
                    <a:pt x="989" y="372"/>
                    <a:pt x="989" y="372"/>
                  </a:cubicBezTo>
                  <a:cubicBezTo>
                    <a:pt x="989" y="516"/>
                    <a:pt x="989" y="516"/>
                    <a:pt x="989" y="516"/>
                  </a:cubicBezTo>
                  <a:cubicBezTo>
                    <a:pt x="866" y="513"/>
                    <a:pt x="866" y="513"/>
                    <a:pt x="866" y="513"/>
                  </a:cubicBezTo>
                  <a:cubicBezTo>
                    <a:pt x="678" y="513"/>
                    <a:pt x="678" y="513"/>
                    <a:pt x="678" y="513"/>
                  </a:cubicBezTo>
                  <a:cubicBezTo>
                    <a:pt x="694" y="526"/>
                    <a:pt x="711" y="540"/>
                    <a:pt x="730" y="553"/>
                  </a:cubicBezTo>
                  <a:cubicBezTo>
                    <a:pt x="684" y="581"/>
                    <a:pt x="640" y="607"/>
                    <a:pt x="597" y="632"/>
                  </a:cubicBezTo>
                  <a:cubicBezTo>
                    <a:pt x="637" y="662"/>
                    <a:pt x="660" y="683"/>
                    <a:pt x="668" y="695"/>
                  </a:cubicBezTo>
                  <a:cubicBezTo>
                    <a:pt x="693" y="731"/>
                    <a:pt x="693" y="731"/>
                    <a:pt x="693" y="731"/>
                  </a:cubicBezTo>
                  <a:cubicBezTo>
                    <a:pt x="792" y="660"/>
                    <a:pt x="850" y="616"/>
                    <a:pt x="867" y="599"/>
                  </a:cubicBezTo>
                  <a:cubicBezTo>
                    <a:pt x="930" y="537"/>
                    <a:pt x="930" y="537"/>
                    <a:pt x="930" y="537"/>
                  </a:cubicBezTo>
                  <a:cubicBezTo>
                    <a:pt x="943" y="553"/>
                    <a:pt x="955" y="566"/>
                    <a:pt x="966" y="578"/>
                  </a:cubicBezTo>
                  <a:cubicBezTo>
                    <a:pt x="977" y="589"/>
                    <a:pt x="1009" y="614"/>
                    <a:pt x="1061" y="653"/>
                  </a:cubicBezTo>
                  <a:cubicBezTo>
                    <a:pt x="1002" y="693"/>
                    <a:pt x="950" y="730"/>
                    <a:pt x="906" y="760"/>
                  </a:cubicBezTo>
                  <a:cubicBezTo>
                    <a:pt x="913" y="787"/>
                    <a:pt x="927" y="827"/>
                    <a:pt x="946" y="880"/>
                  </a:cubicBezTo>
                  <a:cubicBezTo>
                    <a:pt x="966" y="932"/>
                    <a:pt x="1002" y="983"/>
                    <a:pt x="1057" y="1031"/>
                  </a:cubicBezTo>
                  <a:cubicBezTo>
                    <a:pt x="1111" y="1079"/>
                    <a:pt x="1170" y="1117"/>
                    <a:pt x="1233" y="1144"/>
                  </a:cubicBezTo>
                  <a:cubicBezTo>
                    <a:pt x="1212" y="1169"/>
                    <a:pt x="1195" y="1189"/>
                    <a:pt x="1182" y="1205"/>
                  </a:cubicBezTo>
                  <a:cubicBezTo>
                    <a:pt x="1169" y="1222"/>
                    <a:pt x="1151" y="1251"/>
                    <a:pt x="1126" y="1292"/>
                  </a:cubicBezTo>
                  <a:cubicBezTo>
                    <a:pt x="1043" y="1239"/>
                    <a:pt x="982" y="1191"/>
                    <a:pt x="944" y="1147"/>
                  </a:cubicBezTo>
                  <a:cubicBezTo>
                    <a:pt x="905" y="1104"/>
                    <a:pt x="874" y="1059"/>
                    <a:pt x="851" y="1013"/>
                  </a:cubicBezTo>
                  <a:cubicBezTo>
                    <a:pt x="827" y="966"/>
                    <a:pt x="804" y="908"/>
                    <a:pt x="784" y="837"/>
                  </a:cubicBezTo>
                  <a:cubicBezTo>
                    <a:pt x="737" y="864"/>
                    <a:pt x="737" y="864"/>
                    <a:pt x="737" y="864"/>
                  </a:cubicBezTo>
                  <a:cubicBezTo>
                    <a:pt x="740" y="887"/>
                    <a:pt x="742" y="909"/>
                    <a:pt x="744" y="928"/>
                  </a:cubicBezTo>
                  <a:cubicBezTo>
                    <a:pt x="746" y="947"/>
                    <a:pt x="747" y="984"/>
                    <a:pt x="747" y="1038"/>
                  </a:cubicBezTo>
                  <a:cubicBezTo>
                    <a:pt x="747" y="1091"/>
                    <a:pt x="744" y="1135"/>
                    <a:pt x="737" y="1169"/>
                  </a:cubicBezTo>
                  <a:cubicBezTo>
                    <a:pt x="731" y="1203"/>
                    <a:pt x="714" y="1234"/>
                    <a:pt x="687" y="1261"/>
                  </a:cubicBezTo>
                  <a:cubicBezTo>
                    <a:pt x="660" y="1289"/>
                    <a:pt x="596" y="1303"/>
                    <a:pt x="495" y="1304"/>
                  </a:cubicBezTo>
                  <a:cubicBezTo>
                    <a:pt x="482" y="1246"/>
                    <a:pt x="473" y="1209"/>
                    <a:pt x="467" y="1195"/>
                  </a:cubicBezTo>
                  <a:cubicBezTo>
                    <a:pt x="442" y="1136"/>
                    <a:pt x="442" y="1136"/>
                    <a:pt x="442" y="1136"/>
                  </a:cubicBezTo>
                  <a:cubicBezTo>
                    <a:pt x="509" y="1147"/>
                    <a:pt x="550" y="1147"/>
                    <a:pt x="566" y="1135"/>
                  </a:cubicBezTo>
                  <a:cubicBezTo>
                    <a:pt x="583" y="1122"/>
                    <a:pt x="593" y="1103"/>
                    <a:pt x="596" y="1076"/>
                  </a:cubicBezTo>
                  <a:cubicBezTo>
                    <a:pt x="599" y="1049"/>
                    <a:pt x="600" y="1028"/>
                    <a:pt x="600" y="1012"/>
                  </a:cubicBezTo>
                  <a:cubicBezTo>
                    <a:pt x="600" y="996"/>
                    <a:pt x="600" y="996"/>
                    <a:pt x="600" y="996"/>
                  </a:cubicBezTo>
                  <a:cubicBezTo>
                    <a:pt x="555" y="1029"/>
                    <a:pt x="498" y="1064"/>
                    <a:pt x="429" y="1103"/>
                  </a:cubicBezTo>
                  <a:cubicBezTo>
                    <a:pt x="359" y="1142"/>
                    <a:pt x="301" y="1170"/>
                    <a:pt x="253" y="1188"/>
                  </a:cubicBezTo>
                  <a:cubicBezTo>
                    <a:pt x="84" y="1253"/>
                    <a:pt x="84" y="1253"/>
                    <a:pt x="84" y="1253"/>
                  </a:cubicBezTo>
                  <a:cubicBezTo>
                    <a:pt x="66" y="1212"/>
                    <a:pt x="51" y="1182"/>
                    <a:pt x="39" y="1165"/>
                  </a:cubicBezTo>
                  <a:cubicBezTo>
                    <a:pt x="0" y="1106"/>
                    <a:pt x="0" y="1106"/>
                    <a:pt x="0" y="1106"/>
                  </a:cubicBezTo>
                  <a:cubicBezTo>
                    <a:pt x="143" y="1076"/>
                    <a:pt x="262" y="1034"/>
                    <a:pt x="357" y="980"/>
                  </a:cubicBezTo>
                  <a:close/>
                  <a:moveTo>
                    <a:pt x="31" y="454"/>
                  </a:moveTo>
                  <a:cubicBezTo>
                    <a:pt x="33" y="382"/>
                    <a:pt x="33" y="382"/>
                    <a:pt x="33" y="382"/>
                  </a:cubicBezTo>
                  <a:cubicBezTo>
                    <a:pt x="33" y="235"/>
                    <a:pt x="33" y="235"/>
                    <a:pt x="33" y="235"/>
                  </a:cubicBezTo>
                  <a:cubicBezTo>
                    <a:pt x="31" y="138"/>
                    <a:pt x="31" y="138"/>
                    <a:pt x="31" y="138"/>
                  </a:cubicBezTo>
                  <a:cubicBezTo>
                    <a:pt x="174" y="143"/>
                    <a:pt x="174" y="143"/>
                    <a:pt x="174" y="143"/>
                  </a:cubicBezTo>
                  <a:cubicBezTo>
                    <a:pt x="516" y="143"/>
                    <a:pt x="516" y="143"/>
                    <a:pt x="516" y="143"/>
                  </a:cubicBezTo>
                  <a:cubicBezTo>
                    <a:pt x="500" y="124"/>
                    <a:pt x="477" y="102"/>
                    <a:pt x="448" y="76"/>
                  </a:cubicBezTo>
                  <a:cubicBezTo>
                    <a:pt x="466" y="68"/>
                    <a:pt x="483" y="61"/>
                    <a:pt x="497" y="54"/>
                  </a:cubicBezTo>
                  <a:cubicBezTo>
                    <a:pt x="511" y="47"/>
                    <a:pt x="541" y="28"/>
                    <a:pt x="586" y="0"/>
                  </a:cubicBezTo>
                  <a:cubicBezTo>
                    <a:pt x="642" y="51"/>
                    <a:pt x="684" y="89"/>
                    <a:pt x="710" y="115"/>
                  </a:cubicBezTo>
                  <a:cubicBezTo>
                    <a:pt x="697" y="124"/>
                    <a:pt x="686" y="133"/>
                    <a:pt x="677" y="143"/>
                  </a:cubicBezTo>
                  <a:cubicBezTo>
                    <a:pt x="1043" y="143"/>
                    <a:pt x="1043" y="143"/>
                    <a:pt x="1043" y="143"/>
                  </a:cubicBezTo>
                  <a:cubicBezTo>
                    <a:pt x="1177" y="138"/>
                    <a:pt x="1177" y="138"/>
                    <a:pt x="1177" y="138"/>
                  </a:cubicBezTo>
                  <a:cubicBezTo>
                    <a:pt x="1174" y="235"/>
                    <a:pt x="1174" y="235"/>
                    <a:pt x="1174" y="235"/>
                  </a:cubicBezTo>
                  <a:cubicBezTo>
                    <a:pt x="1174" y="383"/>
                    <a:pt x="1174" y="383"/>
                    <a:pt x="1174" y="383"/>
                  </a:cubicBezTo>
                  <a:cubicBezTo>
                    <a:pt x="1177" y="459"/>
                    <a:pt x="1177" y="459"/>
                    <a:pt x="1177" y="459"/>
                  </a:cubicBezTo>
                  <a:cubicBezTo>
                    <a:pt x="1015" y="459"/>
                    <a:pt x="1015" y="459"/>
                    <a:pt x="1015" y="459"/>
                  </a:cubicBezTo>
                  <a:cubicBezTo>
                    <a:pt x="1018" y="383"/>
                    <a:pt x="1018" y="383"/>
                    <a:pt x="1018" y="383"/>
                  </a:cubicBezTo>
                  <a:cubicBezTo>
                    <a:pt x="1018" y="287"/>
                    <a:pt x="1018" y="287"/>
                    <a:pt x="1018" y="287"/>
                  </a:cubicBezTo>
                  <a:cubicBezTo>
                    <a:pt x="190" y="288"/>
                    <a:pt x="190" y="288"/>
                    <a:pt x="190" y="288"/>
                  </a:cubicBezTo>
                  <a:cubicBezTo>
                    <a:pt x="190" y="382"/>
                    <a:pt x="190" y="382"/>
                    <a:pt x="190" y="382"/>
                  </a:cubicBezTo>
                  <a:cubicBezTo>
                    <a:pt x="193" y="454"/>
                    <a:pt x="193" y="454"/>
                    <a:pt x="193" y="454"/>
                  </a:cubicBezTo>
                  <a:lnTo>
                    <a:pt x="31" y="4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3" name="Freeform 54"/>
            <p:cNvSpPr>
              <a:spLocks noEditPoints="1"/>
            </p:cNvSpPr>
            <p:nvPr/>
          </p:nvSpPr>
          <p:spPr bwMode="auto">
            <a:xfrm>
              <a:off x="8241825" y="1865785"/>
              <a:ext cx="350780" cy="393385"/>
            </a:xfrm>
            <a:custGeom>
              <a:avLst/>
              <a:gdLst>
                <a:gd name="T0" fmla="*/ 160 w 1151"/>
                <a:gd name="T1" fmla="*/ 336 h 1291"/>
                <a:gd name="T2" fmla="*/ 404 w 1151"/>
                <a:gd name="T3" fmla="*/ 336 h 1291"/>
                <a:gd name="T4" fmla="*/ 404 w 1151"/>
                <a:gd name="T5" fmla="*/ 492 h 1291"/>
                <a:gd name="T6" fmla="*/ 160 w 1151"/>
                <a:gd name="T7" fmla="*/ 492 h 1291"/>
                <a:gd name="T8" fmla="*/ 160 w 1151"/>
                <a:gd name="T9" fmla="*/ 336 h 1291"/>
                <a:gd name="T10" fmla="*/ 3 w 1151"/>
                <a:gd name="T11" fmla="*/ 298 h 1291"/>
                <a:gd name="T12" fmla="*/ 3 w 1151"/>
                <a:gd name="T13" fmla="*/ 821 h 1291"/>
                <a:gd name="T14" fmla="*/ 0 w 1151"/>
                <a:gd name="T15" fmla="*/ 960 h 1291"/>
                <a:gd name="T16" fmla="*/ 160 w 1151"/>
                <a:gd name="T17" fmla="*/ 960 h 1291"/>
                <a:gd name="T18" fmla="*/ 160 w 1151"/>
                <a:gd name="T19" fmla="*/ 940 h 1291"/>
                <a:gd name="T20" fmla="*/ 404 w 1151"/>
                <a:gd name="T21" fmla="*/ 940 h 1291"/>
                <a:gd name="T22" fmla="*/ 404 w 1151"/>
                <a:gd name="T23" fmla="*/ 1137 h 1291"/>
                <a:gd name="T24" fmla="*/ 413 w 1151"/>
                <a:gd name="T25" fmla="*/ 1211 h 1291"/>
                <a:gd name="T26" fmla="*/ 458 w 1151"/>
                <a:gd name="T27" fmla="*/ 1262 h 1291"/>
                <a:gd name="T28" fmla="*/ 569 w 1151"/>
                <a:gd name="T29" fmla="*/ 1285 h 1291"/>
                <a:gd name="T30" fmla="*/ 761 w 1151"/>
                <a:gd name="T31" fmla="*/ 1288 h 1291"/>
                <a:gd name="T32" fmla="*/ 943 w 1151"/>
                <a:gd name="T33" fmla="*/ 1289 h 1291"/>
                <a:gd name="T34" fmla="*/ 1032 w 1151"/>
                <a:gd name="T35" fmla="*/ 1273 h 1291"/>
                <a:gd name="T36" fmla="*/ 1087 w 1151"/>
                <a:gd name="T37" fmla="*/ 1231 h 1291"/>
                <a:gd name="T38" fmla="*/ 1151 w 1151"/>
                <a:gd name="T39" fmla="*/ 1062 h 1291"/>
                <a:gd name="T40" fmla="*/ 997 w 1151"/>
                <a:gd name="T41" fmla="*/ 983 h 1291"/>
                <a:gd name="T42" fmla="*/ 989 w 1151"/>
                <a:gd name="T43" fmla="*/ 1036 h 1291"/>
                <a:gd name="T44" fmla="*/ 958 w 1151"/>
                <a:gd name="T45" fmla="*/ 1109 h 1291"/>
                <a:gd name="T46" fmla="*/ 894 w 1151"/>
                <a:gd name="T47" fmla="*/ 1134 h 1291"/>
                <a:gd name="T48" fmla="*/ 766 w 1151"/>
                <a:gd name="T49" fmla="*/ 1136 h 1291"/>
                <a:gd name="T50" fmla="*/ 626 w 1151"/>
                <a:gd name="T51" fmla="*/ 1132 h 1291"/>
                <a:gd name="T52" fmla="*/ 570 w 1151"/>
                <a:gd name="T53" fmla="*/ 1116 h 1291"/>
                <a:gd name="T54" fmla="*/ 559 w 1151"/>
                <a:gd name="T55" fmla="*/ 1084 h 1291"/>
                <a:gd name="T56" fmla="*/ 559 w 1151"/>
                <a:gd name="T57" fmla="*/ 940 h 1291"/>
                <a:gd name="T58" fmla="*/ 837 w 1151"/>
                <a:gd name="T59" fmla="*/ 940 h 1291"/>
                <a:gd name="T60" fmla="*/ 837 w 1151"/>
                <a:gd name="T61" fmla="*/ 965 h 1291"/>
                <a:gd name="T62" fmla="*/ 998 w 1151"/>
                <a:gd name="T63" fmla="*/ 965 h 1291"/>
                <a:gd name="T64" fmla="*/ 994 w 1151"/>
                <a:gd name="T65" fmla="*/ 831 h 1291"/>
                <a:gd name="T66" fmla="*/ 994 w 1151"/>
                <a:gd name="T67" fmla="*/ 298 h 1291"/>
                <a:gd name="T68" fmla="*/ 998 w 1151"/>
                <a:gd name="T69" fmla="*/ 179 h 1291"/>
                <a:gd name="T70" fmla="*/ 894 w 1151"/>
                <a:gd name="T71" fmla="*/ 184 h 1291"/>
                <a:gd name="T72" fmla="*/ 559 w 1151"/>
                <a:gd name="T73" fmla="*/ 184 h 1291"/>
                <a:gd name="T74" fmla="*/ 559 w 1151"/>
                <a:gd name="T75" fmla="*/ 107 h 1291"/>
                <a:gd name="T76" fmla="*/ 562 w 1151"/>
                <a:gd name="T77" fmla="*/ 0 h 1291"/>
                <a:gd name="T78" fmla="*/ 401 w 1151"/>
                <a:gd name="T79" fmla="*/ 0 h 1291"/>
                <a:gd name="T80" fmla="*/ 404 w 1151"/>
                <a:gd name="T81" fmla="*/ 107 h 1291"/>
                <a:gd name="T82" fmla="*/ 404 w 1151"/>
                <a:gd name="T83" fmla="*/ 184 h 1291"/>
                <a:gd name="T84" fmla="*/ 120 w 1151"/>
                <a:gd name="T85" fmla="*/ 184 h 1291"/>
                <a:gd name="T86" fmla="*/ 0 w 1151"/>
                <a:gd name="T87" fmla="*/ 179 h 1291"/>
                <a:gd name="T88" fmla="*/ 3 w 1151"/>
                <a:gd name="T89" fmla="*/ 298 h 1291"/>
                <a:gd name="T90" fmla="*/ 160 w 1151"/>
                <a:gd name="T91" fmla="*/ 637 h 1291"/>
                <a:gd name="T92" fmla="*/ 404 w 1151"/>
                <a:gd name="T93" fmla="*/ 637 h 1291"/>
                <a:gd name="T94" fmla="*/ 404 w 1151"/>
                <a:gd name="T95" fmla="*/ 791 h 1291"/>
                <a:gd name="T96" fmla="*/ 160 w 1151"/>
                <a:gd name="T97" fmla="*/ 791 h 1291"/>
                <a:gd name="T98" fmla="*/ 160 w 1151"/>
                <a:gd name="T99" fmla="*/ 637 h 1291"/>
                <a:gd name="T100" fmla="*/ 559 w 1151"/>
                <a:gd name="T101" fmla="*/ 336 h 1291"/>
                <a:gd name="T102" fmla="*/ 837 w 1151"/>
                <a:gd name="T103" fmla="*/ 336 h 1291"/>
                <a:gd name="T104" fmla="*/ 837 w 1151"/>
                <a:gd name="T105" fmla="*/ 492 h 1291"/>
                <a:gd name="T106" fmla="*/ 559 w 1151"/>
                <a:gd name="T107" fmla="*/ 492 h 1291"/>
                <a:gd name="T108" fmla="*/ 559 w 1151"/>
                <a:gd name="T109" fmla="*/ 336 h 1291"/>
                <a:gd name="T110" fmla="*/ 559 w 1151"/>
                <a:gd name="T111" fmla="*/ 637 h 1291"/>
                <a:gd name="T112" fmla="*/ 837 w 1151"/>
                <a:gd name="T113" fmla="*/ 637 h 1291"/>
                <a:gd name="T114" fmla="*/ 837 w 1151"/>
                <a:gd name="T115" fmla="*/ 791 h 1291"/>
                <a:gd name="T116" fmla="*/ 559 w 1151"/>
                <a:gd name="T117" fmla="*/ 791 h 1291"/>
                <a:gd name="T118" fmla="*/ 559 w 1151"/>
                <a:gd name="T119" fmla="*/ 637 h 1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1" h="1291">
                  <a:moveTo>
                    <a:pt x="160" y="336"/>
                  </a:moveTo>
                  <a:cubicBezTo>
                    <a:pt x="404" y="336"/>
                    <a:pt x="404" y="336"/>
                    <a:pt x="404" y="336"/>
                  </a:cubicBezTo>
                  <a:cubicBezTo>
                    <a:pt x="404" y="492"/>
                    <a:pt x="404" y="492"/>
                    <a:pt x="404" y="492"/>
                  </a:cubicBezTo>
                  <a:cubicBezTo>
                    <a:pt x="160" y="492"/>
                    <a:pt x="160" y="492"/>
                    <a:pt x="160" y="492"/>
                  </a:cubicBezTo>
                  <a:lnTo>
                    <a:pt x="160" y="336"/>
                  </a:lnTo>
                  <a:close/>
                  <a:moveTo>
                    <a:pt x="3" y="298"/>
                  </a:moveTo>
                  <a:cubicBezTo>
                    <a:pt x="3" y="821"/>
                    <a:pt x="3" y="821"/>
                    <a:pt x="3" y="821"/>
                  </a:cubicBezTo>
                  <a:cubicBezTo>
                    <a:pt x="0" y="960"/>
                    <a:pt x="0" y="960"/>
                    <a:pt x="0" y="960"/>
                  </a:cubicBezTo>
                  <a:cubicBezTo>
                    <a:pt x="160" y="960"/>
                    <a:pt x="160" y="960"/>
                    <a:pt x="160" y="960"/>
                  </a:cubicBezTo>
                  <a:cubicBezTo>
                    <a:pt x="160" y="940"/>
                    <a:pt x="160" y="940"/>
                    <a:pt x="160" y="940"/>
                  </a:cubicBezTo>
                  <a:cubicBezTo>
                    <a:pt x="404" y="940"/>
                    <a:pt x="404" y="940"/>
                    <a:pt x="404" y="940"/>
                  </a:cubicBezTo>
                  <a:cubicBezTo>
                    <a:pt x="404" y="1137"/>
                    <a:pt x="404" y="1137"/>
                    <a:pt x="404" y="1137"/>
                  </a:cubicBezTo>
                  <a:cubicBezTo>
                    <a:pt x="404" y="1168"/>
                    <a:pt x="407" y="1193"/>
                    <a:pt x="413" y="1211"/>
                  </a:cubicBezTo>
                  <a:cubicBezTo>
                    <a:pt x="419" y="1230"/>
                    <a:pt x="434" y="1247"/>
                    <a:pt x="458" y="1262"/>
                  </a:cubicBezTo>
                  <a:cubicBezTo>
                    <a:pt x="483" y="1277"/>
                    <a:pt x="519" y="1285"/>
                    <a:pt x="569" y="1285"/>
                  </a:cubicBezTo>
                  <a:cubicBezTo>
                    <a:pt x="619" y="1285"/>
                    <a:pt x="683" y="1286"/>
                    <a:pt x="761" y="1288"/>
                  </a:cubicBezTo>
                  <a:cubicBezTo>
                    <a:pt x="843" y="1290"/>
                    <a:pt x="903" y="1291"/>
                    <a:pt x="943" y="1289"/>
                  </a:cubicBezTo>
                  <a:cubicBezTo>
                    <a:pt x="982" y="1286"/>
                    <a:pt x="1012" y="1281"/>
                    <a:pt x="1032" y="1273"/>
                  </a:cubicBezTo>
                  <a:cubicBezTo>
                    <a:pt x="1052" y="1265"/>
                    <a:pt x="1070" y="1251"/>
                    <a:pt x="1087" y="1231"/>
                  </a:cubicBezTo>
                  <a:cubicBezTo>
                    <a:pt x="1104" y="1211"/>
                    <a:pt x="1125" y="1155"/>
                    <a:pt x="1151" y="1062"/>
                  </a:cubicBezTo>
                  <a:cubicBezTo>
                    <a:pt x="1106" y="1046"/>
                    <a:pt x="1055" y="1019"/>
                    <a:pt x="997" y="983"/>
                  </a:cubicBezTo>
                  <a:cubicBezTo>
                    <a:pt x="989" y="1036"/>
                    <a:pt x="989" y="1036"/>
                    <a:pt x="989" y="1036"/>
                  </a:cubicBezTo>
                  <a:cubicBezTo>
                    <a:pt x="985" y="1071"/>
                    <a:pt x="974" y="1095"/>
                    <a:pt x="958" y="1109"/>
                  </a:cubicBezTo>
                  <a:cubicBezTo>
                    <a:pt x="942" y="1123"/>
                    <a:pt x="920" y="1131"/>
                    <a:pt x="894" y="1134"/>
                  </a:cubicBezTo>
                  <a:cubicBezTo>
                    <a:pt x="869" y="1137"/>
                    <a:pt x="826" y="1137"/>
                    <a:pt x="766" y="1136"/>
                  </a:cubicBezTo>
                  <a:cubicBezTo>
                    <a:pt x="626" y="1132"/>
                    <a:pt x="626" y="1132"/>
                    <a:pt x="626" y="1132"/>
                  </a:cubicBezTo>
                  <a:cubicBezTo>
                    <a:pt x="595" y="1131"/>
                    <a:pt x="577" y="1125"/>
                    <a:pt x="570" y="1116"/>
                  </a:cubicBezTo>
                  <a:cubicBezTo>
                    <a:pt x="562" y="1106"/>
                    <a:pt x="559" y="1096"/>
                    <a:pt x="559" y="1084"/>
                  </a:cubicBezTo>
                  <a:cubicBezTo>
                    <a:pt x="559" y="940"/>
                    <a:pt x="559" y="940"/>
                    <a:pt x="559" y="940"/>
                  </a:cubicBezTo>
                  <a:cubicBezTo>
                    <a:pt x="837" y="940"/>
                    <a:pt x="837" y="940"/>
                    <a:pt x="837" y="940"/>
                  </a:cubicBezTo>
                  <a:cubicBezTo>
                    <a:pt x="837" y="965"/>
                    <a:pt x="837" y="965"/>
                    <a:pt x="837" y="965"/>
                  </a:cubicBezTo>
                  <a:cubicBezTo>
                    <a:pt x="998" y="965"/>
                    <a:pt x="998" y="965"/>
                    <a:pt x="998" y="965"/>
                  </a:cubicBezTo>
                  <a:cubicBezTo>
                    <a:pt x="994" y="831"/>
                    <a:pt x="994" y="831"/>
                    <a:pt x="994" y="831"/>
                  </a:cubicBezTo>
                  <a:cubicBezTo>
                    <a:pt x="994" y="298"/>
                    <a:pt x="994" y="298"/>
                    <a:pt x="994" y="298"/>
                  </a:cubicBezTo>
                  <a:cubicBezTo>
                    <a:pt x="998" y="179"/>
                    <a:pt x="998" y="179"/>
                    <a:pt x="998" y="179"/>
                  </a:cubicBezTo>
                  <a:cubicBezTo>
                    <a:pt x="894" y="184"/>
                    <a:pt x="894" y="184"/>
                    <a:pt x="894" y="184"/>
                  </a:cubicBezTo>
                  <a:cubicBezTo>
                    <a:pt x="559" y="184"/>
                    <a:pt x="559" y="184"/>
                    <a:pt x="559" y="184"/>
                  </a:cubicBezTo>
                  <a:cubicBezTo>
                    <a:pt x="559" y="107"/>
                    <a:pt x="559" y="107"/>
                    <a:pt x="559" y="107"/>
                  </a:cubicBezTo>
                  <a:cubicBezTo>
                    <a:pt x="562" y="0"/>
                    <a:pt x="562" y="0"/>
                    <a:pt x="562" y="0"/>
                  </a:cubicBezTo>
                  <a:cubicBezTo>
                    <a:pt x="401" y="0"/>
                    <a:pt x="401" y="0"/>
                    <a:pt x="401" y="0"/>
                  </a:cubicBezTo>
                  <a:cubicBezTo>
                    <a:pt x="404" y="107"/>
                    <a:pt x="404" y="107"/>
                    <a:pt x="404" y="107"/>
                  </a:cubicBezTo>
                  <a:cubicBezTo>
                    <a:pt x="404" y="184"/>
                    <a:pt x="404" y="184"/>
                    <a:pt x="404" y="184"/>
                  </a:cubicBezTo>
                  <a:cubicBezTo>
                    <a:pt x="120" y="184"/>
                    <a:pt x="120" y="184"/>
                    <a:pt x="120" y="184"/>
                  </a:cubicBezTo>
                  <a:cubicBezTo>
                    <a:pt x="0" y="179"/>
                    <a:pt x="0" y="179"/>
                    <a:pt x="0" y="179"/>
                  </a:cubicBezTo>
                  <a:lnTo>
                    <a:pt x="3" y="298"/>
                  </a:lnTo>
                  <a:close/>
                  <a:moveTo>
                    <a:pt x="160" y="637"/>
                  </a:moveTo>
                  <a:cubicBezTo>
                    <a:pt x="404" y="637"/>
                    <a:pt x="404" y="637"/>
                    <a:pt x="404" y="637"/>
                  </a:cubicBezTo>
                  <a:cubicBezTo>
                    <a:pt x="404" y="791"/>
                    <a:pt x="404" y="791"/>
                    <a:pt x="404" y="791"/>
                  </a:cubicBezTo>
                  <a:cubicBezTo>
                    <a:pt x="160" y="791"/>
                    <a:pt x="160" y="791"/>
                    <a:pt x="160" y="791"/>
                  </a:cubicBezTo>
                  <a:lnTo>
                    <a:pt x="160" y="637"/>
                  </a:lnTo>
                  <a:close/>
                  <a:moveTo>
                    <a:pt x="559" y="336"/>
                  </a:moveTo>
                  <a:cubicBezTo>
                    <a:pt x="837" y="336"/>
                    <a:pt x="837" y="336"/>
                    <a:pt x="837" y="336"/>
                  </a:cubicBezTo>
                  <a:cubicBezTo>
                    <a:pt x="837" y="492"/>
                    <a:pt x="837" y="492"/>
                    <a:pt x="837" y="492"/>
                  </a:cubicBezTo>
                  <a:cubicBezTo>
                    <a:pt x="559" y="492"/>
                    <a:pt x="559" y="492"/>
                    <a:pt x="559" y="492"/>
                  </a:cubicBezTo>
                  <a:lnTo>
                    <a:pt x="559" y="336"/>
                  </a:lnTo>
                  <a:close/>
                  <a:moveTo>
                    <a:pt x="559" y="637"/>
                  </a:moveTo>
                  <a:cubicBezTo>
                    <a:pt x="837" y="637"/>
                    <a:pt x="837" y="637"/>
                    <a:pt x="837" y="637"/>
                  </a:cubicBezTo>
                  <a:cubicBezTo>
                    <a:pt x="837" y="791"/>
                    <a:pt x="837" y="791"/>
                    <a:pt x="837" y="791"/>
                  </a:cubicBezTo>
                  <a:cubicBezTo>
                    <a:pt x="559" y="791"/>
                    <a:pt x="559" y="791"/>
                    <a:pt x="559" y="791"/>
                  </a:cubicBezTo>
                  <a:lnTo>
                    <a:pt x="559" y="6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4" name="Freeform 55"/>
            <p:cNvSpPr>
              <a:spLocks noEditPoints="1"/>
            </p:cNvSpPr>
            <p:nvPr/>
          </p:nvSpPr>
          <p:spPr bwMode="auto">
            <a:xfrm>
              <a:off x="8641601" y="1891348"/>
              <a:ext cx="320247" cy="362142"/>
            </a:xfrm>
            <a:custGeom>
              <a:avLst/>
              <a:gdLst>
                <a:gd name="T0" fmla="*/ 198 w 1052"/>
                <a:gd name="T1" fmla="*/ 421 h 1191"/>
                <a:gd name="T2" fmla="*/ 235 w 1052"/>
                <a:gd name="T3" fmla="*/ 693 h 1191"/>
                <a:gd name="T4" fmla="*/ 166 w 1052"/>
                <a:gd name="T5" fmla="*/ 374 h 1191"/>
                <a:gd name="T6" fmla="*/ 166 w 1052"/>
                <a:gd name="T7" fmla="*/ 977 h 1191"/>
                <a:gd name="T8" fmla="*/ 232 w 1052"/>
                <a:gd name="T9" fmla="*/ 885 h 1191"/>
                <a:gd name="T10" fmla="*/ 350 w 1052"/>
                <a:gd name="T11" fmla="*/ 796 h 1191"/>
                <a:gd name="T12" fmla="*/ 396 w 1052"/>
                <a:gd name="T13" fmla="*/ 774 h 1191"/>
                <a:gd name="T14" fmla="*/ 442 w 1052"/>
                <a:gd name="T15" fmla="*/ 800 h 1191"/>
                <a:gd name="T16" fmla="*/ 445 w 1052"/>
                <a:gd name="T17" fmla="*/ 546 h 1191"/>
                <a:gd name="T18" fmla="*/ 483 w 1052"/>
                <a:gd name="T19" fmla="*/ 391 h 1191"/>
                <a:gd name="T20" fmla="*/ 612 w 1052"/>
                <a:gd name="T21" fmla="*/ 592 h 1191"/>
                <a:gd name="T22" fmla="*/ 536 w 1052"/>
                <a:gd name="T23" fmla="*/ 770 h 1191"/>
                <a:gd name="T24" fmla="*/ 520 w 1052"/>
                <a:gd name="T25" fmla="*/ 950 h 1191"/>
                <a:gd name="T26" fmla="*/ 622 w 1052"/>
                <a:gd name="T27" fmla="*/ 915 h 1191"/>
                <a:gd name="T28" fmla="*/ 745 w 1052"/>
                <a:gd name="T29" fmla="*/ 835 h 1191"/>
                <a:gd name="T30" fmla="*/ 890 w 1052"/>
                <a:gd name="T31" fmla="*/ 787 h 1191"/>
                <a:gd name="T32" fmla="*/ 773 w 1052"/>
                <a:gd name="T33" fmla="*/ 571 h 1191"/>
                <a:gd name="T34" fmla="*/ 813 w 1052"/>
                <a:gd name="T35" fmla="*/ 359 h 1191"/>
                <a:gd name="T36" fmla="*/ 831 w 1052"/>
                <a:gd name="T37" fmla="*/ 236 h 1191"/>
                <a:gd name="T38" fmla="*/ 672 w 1052"/>
                <a:gd name="T39" fmla="*/ 257 h 1191"/>
                <a:gd name="T40" fmla="*/ 597 w 1052"/>
                <a:gd name="T41" fmla="*/ 303 h 1191"/>
                <a:gd name="T42" fmla="*/ 486 w 1052"/>
                <a:gd name="T43" fmla="*/ 381 h 1191"/>
                <a:gd name="T44" fmla="*/ 504 w 1052"/>
                <a:gd name="T45" fmla="*/ 275 h 1191"/>
                <a:gd name="T46" fmla="*/ 357 w 1052"/>
                <a:gd name="T47" fmla="*/ 191 h 1191"/>
                <a:gd name="T48" fmla="*/ 349 w 1052"/>
                <a:gd name="T49" fmla="*/ 312 h 1191"/>
                <a:gd name="T50" fmla="*/ 271 w 1052"/>
                <a:gd name="T51" fmla="*/ 274 h 1191"/>
                <a:gd name="T52" fmla="*/ 166 w 1052"/>
                <a:gd name="T53" fmla="*/ 346 h 1191"/>
                <a:gd name="T54" fmla="*/ 893 w 1052"/>
                <a:gd name="T55" fmla="*/ 160 h 1191"/>
                <a:gd name="T56" fmla="*/ 884 w 1052"/>
                <a:gd name="T57" fmla="*/ 997 h 1191"/>
                <a:gd name="T58" fmla="*/ 741 w 1052"/>
                <a:gd name="T59" fmla="*/ 1001 h 1191"/>
                <a:gd name="T60" fmla="*/ 791 w 1052"/>
                <a:gd name="T61" fmla="*/ 1140 h 1191"/>
                <a:gd name="T62" fmla="*/ 975 w 1052"/>
                <a:gd name="T63" fmla="*/ 1162 h 1191"/>
                <a:gd name="T64" fmla="*/ 1048 w 1052"/>
                <a:gd name="T65" fmla="*/ 1027 h 1191"/>
                <a:gd name="T66" fmla="*/ 1052 w 1052"/>
                <a:gd name="T67" fmla="*/ 0 h 1191"/>
                <a:gd name="T68" fmla="*/ 157 w 1052"/>
                <a:gd name="T69" fmla="*/ 5 h 1191"/>
                <a:gd name="T70" fmla="*/ 4 w 1052"/>
                <a:gd name="T71" fmla="*/ 165 h 1191"/>
                <a:gd name="T72" fmla="*/ 0 w 1052"/>
                <a:gd name="T73" fmla="*/ 1156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2" h="1191">
                  <a:moveTo>
                    <a:pt x="166" y="374"/>
                  </a:moveTo>
                  <a:cubicBezTo>
                    <a:pt x="198" y="421"/>
                    <a:pt x="198" y="421"/>
                    <a:pt x="198" y="421"/>
                  </a:cubicBezTo>
                  <a:cubicBezTo>
                    <a:pt x="208" y="434"/>
                    <a:pt x="237" y="482"/>
                    <a:pt x="287" y="563"/>
                  </a:cubicBezTo>
                  <a:cubicBezTo>
                    <a:pt x="270" y="620"/>
                    <a:pt x="253" y="663"/>
                    <a:pt x="235" y="693"/>
                  </a:cubicBezTo>
                  <a:cubicBezTo>
                    <a:pt x="216" y="724"/>
                    <a:pt x="193" y="756"/>
                    <a:pt x="166" y="790"/>
                  </a:cubicBezTo>
                  <a:lnTo>
                    <a:pt x="166" y="374"/>
                  </a:lnTo>
                  <a:close/>
                  <a:moveTo>
                    <a:pt x="169" y="1156"/>
                  </a:moveTo>
                  <a:cubicBezTo>
                    <a:pt x="166" y="977"/>
                    <a:pt x="166" y="977"/>
                    <a:pt x="166" y="977"/>
                  </a:cubicBezTo>
                  <a:cubicBezTo>
                    <a:pt x="166" y="812"/>
                    <a:pt x="166" y="812"/>
                    <a:pt x="166" y="812"/>
                  </a:cubicBezTo>
                  <a:cubicBezTo>
                    <a:pt x="199" y="846"/>
                    <a:pt x="221" y="870"/>
                    <a:pt x="232" y="885"/>
                  </a:cubicBezTo>
                  <a:cubicBezTo>
                    <a:pt x="243" y="899"/>
                    <a:pt x="253" y="914"/>
                    <a:pt x="263" y="929"/>
                  </a:cubicBezTo>
                  <a:cubicBezTo>
                    <a:pt x="310" y="862"/>
                    <a:pt x="339" y="818"/>
                    <a:pt x="350" y="796"/>
                  </a:cubicBezTo>
                  <a:cubicBezTo>
                    <a:pt x="361" y="774"/>
                    <a:pt x="371" y="754"/>
                    <a:pt x="379" y="737"/>
                  </a:cubicBezTo>
                  <a:cubicBezTo>
                    <a:pt x="396" y="774"/>
                    <a:pt x="396" y="774"/>
                    <a:pt x="396" y="774"/>
                  </a:cubicBezTo>
                  <a:cubicBezTo>
                    <a:pt x="399" y="781"/>
                    <a:pt x="405" y="799"/>
                    <a:pt x="413" y="829"/>
                  </a:cubicBezTo>
                  <a:cubicBezTo>
                    <a:pt x="442" y="800"/>
                    <a:pt x="442" y="800"/>
                    <a:pt x="442" y="800"/>
                  </a:cubicBezTo>
                  <a:cubicBezTo>
                    <a:pt x="460" y="782"/>
                    <a:pt x="493" y="759"/>
                    <a:pt x="541" y="732"/>
                  </a:cubicBezTo>
                  <a:cubicBezTo>
                    <a:pt x="508" y="667"/>
                    <a:pt x="476" y="605"/>
                    <a:pt x="445" y="546"/>
                  </a:cubicBezTo>
                  <a:cubicBezTo>
                    <a:pt x="458" y="500"/>
                    <a:pt x="458" y="500"/>
                    <a:pt x="458" y="500"/>
                  </a:cubicBezTo>
                  <a:cubicBezTo>
                    <a:pt x="463" y="484"/>
                    <a:pt x="470" y="448"/>
                    <a:pt x="483" y="391"/>
                  </a:cubicBezTo>
                  <a:cubicBezTo>
                    <a:pt x="524" y="445"/>
                    <a:pt x="549" y="479"/>
                    <a:pt x="559" y="493"/>
                  </a:cubicBezTo>
                  <a:cubicBezTo>
                    <a:pt x="569" y="507"/>
                    <a:pt x="587" y="540"/>
                    <a:pt x="612" y="592"/>
                  </a:cubicBezTo>
                  <a:cubicBezTo>
                    <a:pt x="592" y="650"/>
                    <a:pt x="592" y="650"/>
                    <a:pt x="592" y="650"/>
                  </a:cubicBezTo>
                  <a:cubicBezTo>
                    <a:pt x="578" y="690"/>
                    <a:pt x="559" y="730"/>
                    <a:pt x="536" y="770"/>
                  </a:cubicBezTo>
                  <a:cubicBezTo>
                    <a:pt x="512" y="810"/>
                    <a:pt x="478" y="851"/>
                    <a:pt x="435" y="895"/>
                  </a:cubicBezTo>
                  <a:cubicBezTo>
                    <a:pt x="478" y="920"/>
                    <a:pt x="506" y="939"/>
                    <a:pt x="520" y="950"/>
                  </a:cubicBezTo>
                  <a:cubicBezTo>
                    <a:pt x="533" y="961"/>
                    <a:pt x="548" y="975"/>
                    <a:pt x="565" y="990"/>
                  </a:cubicBezTo>
                  <a:cubicBezTo>
                    <a:pt x="588" y="963"/>
                    <a:pt x="608" y="938"/>
                    <a:pt x="622" y="915"/>
                  </a:cubicBezTo>
                  <a:cubicBezTo>
                    <a:pt x="637" y="893"/>
                    <a:pt x="666" y="841"/>
                    <a:pt x="710" y="760"/>
                  </a:cubicBezTo>
                  <a:cubicBezTo>
                    <a:pt x="745" y="835"/>
                    <a:pt x="745" y="835"/>
                    <a:pt x="745" y="835"/>
                  </a:cubicBezTo>
                  <a:cubicBezTo>
                    <a:pt x="748" y="841"/>
                    <a:pt x="756" y="864"/>
                    <a:pt x="769" y="903"/>
                  </a:cubicBezTo>
                  <a:cubicBezTo>
                    <a:pt x="813" y="856"/>
                    <a:pt x="853" y="817"/>
                    <a:pt x="890" y="787"/>
                  </a:cubicBezTo>
                  <a:cubicBezTo>
                    <a:pt x="867" y="743"/>
                    <a:pt x="867" y="743"/>
                    <a:pt x="867" y="743"/>
                  </a:cubicBezTo>
                  <a:cubicBezTo>
                    <a:pt x="866" y="739"/>
                    <a:pt x="834" y="682"/>
                    <a:pt x="773" y="571"/>
                  </a:cubicBezTo>
                  <a:cubicBezTo>
                    <a:pt x="790" y="486"/>
                    <a:pt x="790" y="486"/>
                    <a:pt x="790" y="486"/>
                  </a:cubicBezTo>
                  <a:cubicBezTo>
                    <a:pt x="797" y="454"/>
                    <a:pt x="805" y="412"/>
                    <a:pt x="813" y="359"/>
                  </a:cubicBezTo>
                  <a:cubicBezTo>
                    <a:pt x="825" y="277"/>
                    <a:pt x="825" y="277"/>
                    <a:pt x="825" y="277"/>
                  </a:cubicBezTo>
                  <a:cubicBezTo>
                    <a:pt x="826" y="268"/>
                    <a:pt x="828" y="254"/>
                    <a:pt x="831" y="236"/>
                  </a:cubicBezTo>
                  <a:cubicBezTo>
                    <a:pt x="779" y="232"/>
                    <a:pt x="726" y="225"/>
                    <a:pt x="672" y="213"/>
                  </a:cubicBezTo>
                  <a:cubicBezTo>
                    <a:pt x="672" y="257"/>
                    <a:pt x="672" y="257"/>
                    <a:pt x="672" y="257"/>
                  </a:cubicBezTo>
                  <a:cubicBezTo>
                    <a:pt x="672" y="279"/>
                    <a:pt x="668" y="324"/>
                    <a:pt x="659" y="391"/>
                  </a:cubicBezTo>
                  <a:cubicBezTo>
                    <a:pt x="636" y="359"/>
                    <a:pt x="616" y="329"/>
                    <a:pt x="597" y="303"/>
                  </a:cubicBezTo>
                  <a:cubicBezTo>
                    <a:pt x="569" y="330"/>
                    <a:pt x="569" y="330"/>
                    <a:pt x="569" y="330"/>
                  </a:cubicBezTo>
                  <a:cubicBezTo>
                    <a:pt x="553" y="345"/>
                    <a:pt x="526" y="362"/>
                    <a:pt x="486" y="381"/>
                  </a:cubicBezTo>
                  <a:cubicBezTo>
                    <a:pt x="500" y="310"/>
                    <a:pt x="500" y="310"/>
                    <a:pt x="500" y="310"/>
                  </a:cubicBezTo>
                  <a:cubicBezTo>
                    <a:pt x="500" y="308"/>
                    <a:pt x="501" y="297"/>
                    <a:pt x="504" y="275"/>
                  </a:cubicBezTo>
                  <a:cubicBezTo>
                    <a:pt x="508" y="254"/>
                    <a:pt x="511" y="236"/>
                    <a:pt x="514" y="221"/>
                  </a:cubicBezTo>
                  <a:cubicBezTo>
                    <a:pt x="452" y="215"/>
                    <a:pt x="399" y="205"/>
                    <a:pt x="357" y="191"/>
                  </a:cubicBezTo>
                  <a:cubicBezTo>
                    <a:pt x="355" y="246"/>
                    <a:pt x="355" y="246"/>
                    <a:pt x="355" y="246"/>
                  </a:cubicBezTo>
                  <a:cubicBezTo>
                    <a:pt x="354" y="270"/>
                    <a:pt x="352" y="292"/>
                    <a:pt x="349" y="312"/>
                  </a:cubicBezTo>
                  <a:cubicBezTo>
                    <a:pt x="347" y="333"/>
                    <a:pt x="344" y="355"/>
                    <a:pt x="338" y="378"/>
                  </a:cubicBezTo>
                  <a:cubicBezTo>
                    <a:pt x="313" y="340"/>
                    <a:pt x="290" y="306"/>
                    <a:pt x="271" y="274"/>
                  </a:cubicBezTo>
                  <a:cubicBezTo>
                    <a:pt x="238" y="303"/>
                    <a:pt x="215" y="321"/>
                    <a:pt x="203" y="328"/>
                  </a:cubicBezTo>
                  <a:cubicBezTo>
                    <a:pt x="190" y="334"/>
                    <a:pt x="178" y="340"/>
                    <a:pt x="166" y="346"/>
                  </a:cubicBezTo>
                  <a:cubicBezTo>
                    <a:pt x="166" y="160"/>
                    <a:pt x="166" y="160"/>
                    <a:pt x="166" y="160"/>
                  </a:cubicBezTo>
                  <a:cubicBezTo>
                    <a:pt x="893" y="160"/>
                    <a:pt x="893" y="160"/>
                    <a:pt x="893" y="160"/>
                  </a:cubicBezTo>
                  <a:cubicBezTo>
                    <a:pt x="893" y="959"/>
                    <a:pt x="893" y="959"/>
                    <a:pt x="893" y="959"/>
                  </a:cubicBezTo>
                  <a:cubicBezTo>
                    <a:pt x="893" y="975"/>
                    <a:pt x="890" y="987"/>
                    <a:pt x="884" y="997"/>
                  </a:cubicBezTo>
                  <a:cubicBezTo>
                    <a:pt x="878" y="1006"/>
                    <a:pt x="859" y="1010"/>
                    <a:pt x="827" y="1009"/>
                  </a:cubicBezTo>
                  <a:cubicBezTo>
                    <a:pt x="800" y="1008"/>
                    <a:pt x="772" y="1006"/>
                    <a:pt x="741" y="1001"/>
                  </a:cubicBezTo>
                  <a:cubicBezTo>
                    <a:pt x="761" y="1045"/>
                    <a:pt x="761" y="1045"/>
                    <a:pt x="761" y="1045"/>
                  </a:cubicBezTo>
                  <a:cubicBezTo>
                    <a:pt x="779" y="1086"/>
                    <a:pt x="789" y="1118"/>
                    <a:pt x="791" y="1140"/>
                  </a:cubicBezTo>
                  <a:cubicBezTo>
                    <a:pt x="794" y="1161"/>
                    <a:pt x="796" y="1179"/>
                    <a:pt x="797" y="1191"/>
                  </a:cubicBezTo>
                  <a:cubicBezTo>
                    <a:pt x="879" y="1186"/>
                    <a:pt x="938" y="1176"/>
                    <a:pt x="975" y="1162"/>
                  </a:cubicBezTo>
                  <a:cubicBezTo>
                    <a:pt x="1012" y="1149"/>
                    <a:pt x="1033" y="1130"/>
                    <a:pt x="1039" y="1105"/>
                  </a:cubicBezTo>
                  <a:cubicBezTo>
                    <a:pt x="1046" y="1081"/>
                    <a:pt x="1048" y="1055"/>
                    <a:pt x="1048" y="1027"/>
                  </a:cubicBezTo>
                  <a:cubicBezTo>
                    <a:pt x="1048" y="165"/>
                    <a:pt x="1048" y="165"/>
                    <a:pt x="1048" y="165"/>
                  </a:cubicBezTo>
                  <a:cubicBezTo>
                    <a:pt x="1052" y="0"/>
                    <a:pt x="1052" y="0"/>
                    <a:pt x="1052" y="0"/>
                  </a:cubicBezTo>
                  <a:cubicBezTo>
                    <a:pt x="898" y="5"/>
                    <a:pt x="898" y="5"/>
                    <a:pt x="898" y="5"/>
                  </a:cubicBezTo>
                  <a:cubicBezTo>
                    <a:pt x="157" y="5"/>
                    <a:pt x="157" y="5"/>
                    <a:pt x="157" y="5"/>
                  </a:cubicBezTo>
                  <a:cubicBezTo>
                    <a:pt x="0" y="0"/>
                    <a:pt x="0" y="0"/>
                    <a:pt x="0" y="0"/>
                  </a:cubicBezTo>
                  <a:cubicBezTo>
                    <a:pt x="4" y="165"/>
                    <a:pt x="4" y="165"/>
                    <a:pt x="4" y="165"/>
                  </a:cubicBezTo>
                  <a:cubicBezTo>
                    <a:pt x="4" y="977"/>
                    <a:pt x="4" y="977"/>
                    <a:pt x="4" y="977"/>
                  </a:cubicBezTo>
                  <a:cubicBezTo>
                    <a:pt x="0" y="1156"/>
                    <a:pt x="0" y="1156"/>
                    <a:pt x="0" y="1156"/>
                  </a:cubicBezTo>
                  <a:lnTo>
                    <a:pt x="169" y="1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66" name="矩形 65"/>
          <p:cNvSpPr/>
          <p:nvPr/>
        </p:nvSpPr>
        <p:spPr>
          <a:xfrm>
            <a:off x="450981" y="214730"/>
            <a:ext cx="2616422" cy="523220"/>
          </a:xfrm>
          <a:prstGeom prst="rect">
            <a:avLst/>
          </a:prstGeom>
        </p:spPr>
        <p:txBody>
          <a:bodyPr wrap="none">
            <a:spAutoFit/>
          </a:bodyPr>
          <a:lstStyle/>
          <a:p>
            <a:r>
              <a:rPr lang="zh-CN" altLang="en-US" sz="2800" dirty="0">
                <a:solidFill>
                  <a:srgbClr val="03816F"/>
                </a:solidFill>
                <a:latin typeface="方正粗宋简体" panose="03000509000000000000" pitchFamily="65" charset="-122"/>
                <a:ea typeface="方正粗宋简体" panose="03000509000000000000" pitchFamily="65" charset="-122"/>
              </a:rPr>
              <a:t>前言</a:t>
            </a:r>
            <a:r>
              <a:rPr lang="en-US" altLang="zh-CN" dirty="0">
                <a:solidFill>
                  <a:srgbClr val="03816F"/>
                </a:solidFill>
                <a:latin typeface="方正粗宋简体" panose="03000509000000000000" pitchFamily="65" charset="-122"/>
                <a:ea typeface="方正粗宋简体" panose="03000509000000000000" pitchFamily="65" charset="-122"/>
              </a:rPr>
              <a:t>——1.2</a:t>
            </a:r>
            <a:r>
              <a:rPr lang="zh-CN" altLang="en-US" dirty="0">
                <a:solidFill>
                  <a:srgbClr val="03816F"/>
                </a:solidFill>
                <a:latin typeface="方正粗宋简体" panose="03000509000000000000" pitchFamily="65" charset="-122"/>
                <a:ea typeface="方正粗宋简体" panose="03000509000000000000" pitchFamily="65" charset="-122"/>
              </a:rPr>
              <a:t>小组介绍</a:t>
            </a:r>
            <a:endParaRPr lang="zh-CN" altLang="en-US" sz="2800" dirty="0">
              <a:solidFill>
                <a:srgbClr val="03816F"/>
              </a:solidFill>
              <a:latin typeface="方正粗宋简体" panose="03000509000000000000" pitchFamily="65" charset="-122"/>
              <a:ea typeface="方正粗宋简体" panose="03000509000000000000" pitchFamily="65" charset="-122"/>
            </a:endParaRPr>
          </a:p>
        </p:txBody>
      </p:sp>
      <p:sp>
        <p:nvSpPr>
          <p:cNvPr id="158" name="等腰三角形 157"/>
          <p:cNvSpPr/>
          <p:nvPr/>
        </p:nvSpPr>
        <p:spPr>
          <a:xfrm>
            <a:off x="11179533" y="4454724"/>
            <a:ext cx="240931" cy="193983"/>
          </a:xfrm>
          <a:prstGeom prst="triangle">
            <a:avLst>
              <a:gd name="adj" fmla="val 0"/>
            </a:avLst>
          </a:prstGeom>
          <a:solidFill>
            <a:schemeClr val="tx1">
              <a:lumMod val="95000"/>
              <a:lumOff val="5000"/>
            </a:scheme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sp>
        <p:nvSpPr>
          <p:cNvPr id="159" name="矩形 158"/>
          <p:cNvSpPr/>
          <p:nvPr/>
        </p:nvSpPr>
        <p:spPr>
          <a:xfrm>
            <a:off x="1008771" y="1157712"/>
            <a:ext cx="10273015" cy="978729"/>
          </a:xfrm>
          <a:prstGeom prst="rect">
            <a:avLst/>
          </a:prstGeom>
        </p:spPr>
        <p:txBody>
          <a:bodyPr wrap="square">
            <a:spAutoFit/>
          </a:bodyPr>
          <a:lstStyle/>
          <a:p>
            <a:pPr>
              <a:lnSpc>
                <a:spcPct val="120000"/>
              </a:lnSpc>
            </a:pPr>
            <a:r>
              <a:rPr lang="zh-CN" altLang="en-US" sz="1600" dirty="0">
                <a:solidFill>
                  <a:prstClr val="black"/>
                </a:solidFill>
                <a:latin typeface="微软雅黑"/>
                <a:ea typeface="微软雅黑"/>
              </a:rPr>
              <a:t>自</a:t>
            </a:r>
            <a:r>
              <a:rPr lang="en-US" altLang="zh-CN" sz="1600" dirty="0">
                <a:solidFill>
                  <a:prstClr val="black"/>
                </a:solidFill>
                <a:latin typeface="微软雅黑"/>
                <a:ea typeface="微软雅黑"/>
              </a:rPr>
              <a:t>2015</a:t>
            </a:r>
            <a:r>
              <a:rPr lang="zh-CN" altLang="en-US" sz="1600" dirty="0">
                <a:solidFill>
                  <a:prstClr val="black"/>
                </a:solidFill>
                <a:latin typeface="微软雅黑"/>
                <a:ea typeface="微软雅黑"/>
              </a:rPr>
              <a:t>年成立以来，始终坚持以解决现场实际问题、克难攻坚、加强人员整体素质为指导思想，以优化工作流程、规范现场管理为指导原则，以强化安全意识、提高生产效益为最终目标。在工作中不断钻研，努力拓展安全生产新思路、新方法。</a:t>
            </a:r>
          </a:p>
        </p:txBody>
      </p:sp>
      <p:grpSp>
        <p:nvGrpSpPr>
          <p:cNvPr id="160" name="그룹 145"/>
          <p:cNvGrpSpPr/>
          <p:nvPr/>
        </p:nvGrpSpPr>
        <p:grpSpPr>
          <a:xfrm>
            <a:off x="1064625" y="2515551"/>
            <a:ext cx="373480" cy="934961"/>
            <a:chOff x="1051322" y="4374357"/>
            <a:chExt cx="487482" cy="1220348"/>
          </a:xfrm>
          <a:solidFill>
            <a:srgbClr val="1D4C61"/>
          </a:solidFill>
        </p:grpSpPr>
        <p:sp>
          <p:nvSpPr>
            <p:cNvPr id="163" name="타원 146"/>
            <p:cNvSpPr/>
            <p:nvPr/>
          </p:nvSpPr>
          <p:spPr>
            <a:xfrm>
              <a:off x="1180764" y="4374357"/>
              <a:ext cx="228598" cy="228598"/>
            </a:xfrm>
            <a:prstGeom prst="ellipse">
              <a:avLst/>
            </a:prstGeom>
            <a:grpFill/>
            <a:ln w="25400" cap="flat" cmpd="sng" algn="ctr">
              <a:noFill/>
              <a:prstDash val="solid"/>
            </a:ln>
            <a:effectLst/>
          </p:spPr>
          <p:txBody>
            <a:bodyPr anchor="ctr"/>
            <a:lstStyle/>
            <a:p>
              <a:pPr algn="ctr" latinLnBrk="1">
                <a:defRPr/>
              </a:pPr>
              <a:endParaRPr lang="ko-KR" altLang="en-US" kern="0">
                <a:solidFill>
                  <a:prstClr val="white"/>
                </a:solidFill>
                <a:latin typeface="맑은 고딕"/>
              </a:endParaRPr>
            </a:p>
          </p:txBody>
        </p:sp>
        <p:grpSp>
          <p:nvGrpSpPr>
            <p:cNvPr id="164" name="그룹 147"/>
            <p:cNvGrpSpPr/>
            <p:nvPr/>
          </p:nvGrpSpPr>
          <p:grpSpPr>
            <a:xfrm>
              <a:off x="1051322" y="4615595"/>
              <a:ext cx="487482" cy="979110"/>
              <a:chOff x="3003947" y="2224820"/>
              <a:chExt cx="487482" cy="979110"/>
            </a:xfrm>
            <a:grpFill/>
          </p:grpSpPr>
          <p:sp>
            <p:nvSpPr>
              <p:cNvPr id="166" name="자유형 149"/>
              <p:cNvSpPr/>
              <p:nvPr/>
            </p:nvSpPr>
            <p:spPr>
              <a:xfrm>
                <a:off x="3003947" y="2224820"/>
                <a:ext cx="251738" cy="979110"/>
              </a:xfrm>
              <a:custGeom>
                <a:avLst/>
                <a:gdLst>
                  <a:gd name="connsiteX0" fmla="*/ 95646 w 318690"/>
                  <a:gd name="connsiteY0" fmla="*/ 30560 h 718742"/>
                  <a:gd name="connsiteX1" fmla="*/ 43259 w 318690"/>
                  <a:gd name="connsiteY1" fmla="*/ 30560 h 718742"/>
                  <a:gd name="connsiteX2" fmla="*/ 12303 w 318690"/>
                  <a:gd name="connsiteY2" fmla="*/ 51991 h 718742"/>
                  <a:gd name="connsiteX3" fmla="*/ 5159 w 318690"/>
                  <a:gd name="connsiteY3" fmla="*/ 94854 h 718742"/>
                  <a:gd name="connsiteX4" fmla="*/ 5159 w 318690"/>
                  <a:gd name="connsiteY4" fmla="*/ 290116 h 718742"/>
                  <a:gd name="connsiteX5" fmla="*/ 36115 w 318690"/>
                  <a:gd name="connsiteY5" fmla="*/ 323454 h 718742"/>
                  <a:gd name="connsiteX6" fmla="*/ 62309 w 318690"/>
                  <a:gd name="connsiteY6" fmla="*/ 292498 h 718742"/>
                  <a:gd name="connsiteX7" fmla="*/ 64690 w 318690"/>
                  <a:gd name="connsiteY7" fmla="*/ 116285 h 718742"/>
                  <a:gd name="connsiteX8" fmla="*/ 81359 w 318690"/>
                  <a:gd name="connsiteY8" fmla="*/ 123429 h 718742"/>
                  <a:gd name="connsiteX9" fmla="*/ 81359 w 318690"/>
                  <a:gd name="connsiteY9" fmla="*/ 606823 h 718742"/>
                  <a:gd name="connsiteX10" fmla="*/ 119459 w 318690"/>
                  <a:gd name="connsiteY10" fmla="*/ 661591 h 718742"/>
                  <a:gd name="connsiteX11" fmla="*/ 155178 w 318690"/>
                  <a:gd name="connsiteY11" fmla="*/ 613966 h 718742"/>
                  <a:gd name="connsiteX12" fmla="*/ 155178 w 318690"/>
                  <a:gd name="connsiteY12" fmla="*/ 325835 h 718742"/>
                  <a:gd name="connsiteX13" fmla="*/ 176609 w 318690"/>
                  <a:gd name="connsiteY13" fmla="*/ 347266 h 718742"/>
                  <a:gd name="connsiteX14" fmla="*/ 178990 w 318690"/>
                  <a:gd name="connsiteY14" fmla="*/ 630635 h 718742"/>
                  <a:gd name="connsiteX15" fmla="*/ 217090 w 318690"/>
                  <a:gd name="connsiteY15" fmla="*/ 666354 h 718742"/>
                  <a:gd name="connsiteX16" fmla="*/ 255190 w 318690"/>
                  <a:gd name="connsiteY16" fmla="*/ 625873 h 718742"/>
                  <a:gd name="connsiteX17" fmla="*/ 255190 w 318690"/>
                  <a:gd name="connsiteY17" fmla="*/ 109141 h 718742"/>
                  <a:gd name="connsiteX18" fmla="*/ 271859 w 318690"/>
                  <a:gd name="connsiteY18" fmla="*/ 128191 h 718742"/>
                  <a:gd name="connsiteX19" fmla="*/ 276621 w 318690"/>
                  <a:gd name="connsiteY19" fmla="*/ 311548 h 718742"/>
                  <a:gd name="connsiteX20" fmla="*/ 300434 w 318690"/>
                  <a:gd name="connsiteY20" fmla="*/ 325835 h 718742"/>
                  <a:gd name="connsiteX21" fmla="*/ 317103 w 318690"/>
                  <a:gd name="connsiteY21" fmla="*/ 285354 h 718742"/>
                  <a:gd name="connsiteX22" fmla="*/ 309959 w 318690"/>
                  <a:gd name="connsiteY22" fmla="*/ 42466 h 718742"/>
                  <a:gd name="connsiteX23" fmla="*/ 276621 w 318690"/>
                  <a:gd name="connsiteY23" fmla="*/ 30560 h 718742"/>
                  <a:gd name="connsiteX24" fmla="*/ 224234 w 318690"/>
                  <a:gd name="connsiteY24" fmla="*/ 30560 h 718742"/>
                  <a:gd name="connsiteX25" fmla="*/ 169465 w 318690"/>
                  <a:gd name="connsiteY25" fmla="*/ 171054 h 718742"/>
                  <a:gd name="connsiteX26" fmla="*/ 95646 w 318690"/>
                  <a:gd name="connsiteY26" fmla="*/ 30560 h 718742"/>
                  <a:gd name="connsiteX0-1" fmla="*/ 95646 w 318690"/>
                  <a:gd name="connsiteY0-2" fmla="*/ 30560 h 718742"/>
                  <a:gd name="connsiteX1-3" fmla="*/ 40159 w 318690"/>
                  <a:gd name="connsiteY1-4" fmla="*/ 29010 h 718742"/>
                  <a:gd name="connsiteX2-5" fmla="*/ 12303 w 318690"/>
                  <a:gd name="connsiteY2-6" fmla="*/ 51991 h 718742"/>
                  <a:gd name="connsiteX3-7" fmla="*/ 5159 w 318690"/>
                  <a:gd name="connsiteY3-8" fmla="*/ 94854 h 718742"/>
                  <a:gd name="connsiteX4-9" fmla="*/ 5159 w 318690"/>
                  <a:gd name="connsiteY4-10" fmla="*/ 290116 h 718742"/>
                  <a:gd name="connsiteX5-11" fmla="*/ 36115 w 318690"/>
                  <a:gd name="connsiteY5-12" fmla="*/ 323454 h 718742"/>
                  <a:gd name="connsiteX6-13" fmla="*/ 62309 w 318690"/>
                  <a:gd name="connsiteY6-14" fmla="*/ 292498 h 718742"/>
                  <a:gd name="connsiteX7-15" fmla="*/ 64690 w 318690"/>
                  <a:gd name="connsiteY7-16" fmla="*/ 116285 h 718742"/>
                  <a:gd name="connsiteX8-17" fmla="*/ 81359 w 318690"/>
                  <a:gd name="connsiteY8-18" fmla="*/ 123429 h 718742"/>
                  <a:gd name="connsiteX9-19" fmla="*/ 81359 w 318690"/>
                  <a:gd name="connsiteY9-20" fmla="*/ 606823 h 718742"/>
                  <a:gd name="connsiteX10-21" fmla="*/ 119459 w 318690"/>
                  <a:gd name="connsiteY10-22" fmla="*/ 661591 h 718742"/>
                  <a:gd name="connsiteX11-23" fmla="*/ 155178 w 318690"/>
                  <a:gd name="connsiteY11-24" fmla="*/ 613966 h 718742"/>
                  <a:gd name="connsiteX12-25" fmla="*/ 155178 w 318690"/>
                  <a:gd name="connsiteY12-26" fmla="*/ 325835 h 718742"/>
                  <a:gd name="connsiteX13-27" fmla="*/ 176609 w 318690"/>
                  <a:gd name="connsiteY13-28" fmla="*/ 347266 h 718742"/>
                  <a:gd name="connsiteX14-29" fmla="*/ 178990 w 318690"/>
                  <a:gd name="connsiteY14-30" fmla="*/ 630635 h 718742"/>
                  <a:gd name="connsiteX15-31" fmla="*/ 217090 w 318690"/>
                  <a:gd name="connsiteY15-32" fmla="*/ 666354 h 718742"/>
                  <a:gd name="connsiteX16-33" fmla="*/ 255190 w 318690"/>
                  <a:gd name="connsiteY16-34" fmla="*/ 625873 h 718742"/>
                  <a:gd name="connsiteX17-35" fmla="*/ 255190 w 318690"/>
                  <a:gd name="connsiteY17-36" fmla="*/ 109141 h 718742"/>
                  <a:gd name="connsiteX18-37" fmla="*/ 271859 w 318690"/>
                  <a:gd name="connsiteY18-38" fmla="*/ 128191 h 718742"/>
                  <a:gd name="connsiteX19-39" fmla="*/ 276621 w 318690"/>
                  <a:gd name="connsiteY19-40" fmla="*/ 311548 h 718742"/>
                  <a:gd name="connsiteX20-41" fmla="*/ 300434 w 318690"/>
                  <a:gd name="connsiteY20-42" fmla="*/ 325835 h 718742"/>
                  <a:gd name="connsiteX21-43" fmla="*/ 317103 w 318690"/>
                  <a:gd name="connsiteY21-44" fmla="*/ 285354 h 718742"/>
                  <a:gd name="connsiteX22-45" fmla="*/ 309959 w 318690"/>
                  <a:gd name="connsiteY22-46" fmla="*/ 42466 h 718742"/>
                  <a:gd name="connsiteX23-47" fmla="*/ 276621 w 318690"/>
                  <a:gd name="connsiteY23-48" fmla="*/ 30560 h 718742"/>
                  <a:gd name="connsiteX24-49" fmla="*/ 224234 w 318690"/>
                  <a:gd name="connsiteY24-50" fmla="*/ 30560 h 718742"/>
                  <a:gd name="connsiteX25-51" fmla="*/ 169465 w 318690"/>
                  <a:gd name="connsiteY25-52" fmla="*/ 171054 h 718742"/>
                  <a:gd name="connsiteX26-53" fmla="*/ 95646 w 318690"/>
                  <a:gd name="connsiteY26-54" fmla="*/ 30560 h 718742"/>
                  <a:gd name="connsiteX0-55" fmla="*/ 100296 w 318690"/>
                  <a:gd name="connsiteY0-56" fmla="*/ 30560 h 718742"/>
                  <a:gd name="connsiteX1-57" fmla="*/ 40159 w 318690"/>
                  <a:gd name="connsiteY1-58" fmla="*/ 29010 h 718742"/>
                  <a:gd name="connsiteX2-59" fmla="*/ 12303 w 318690"/>
                  <a:gd name="connsiteY2-60" fmla="*/ 51991 h 718742"/>
                  <a:gd name="connsiteX3-61" fmla="*/ 5159 w 318690"/>
                  <a:gd name="connsiteY3-62" fmla="*/ 94854 h 718742"/>
                  <a:gd name="connsiteX4-63" fmla="*/ 5159 w 318690"/>
                  <a:gd name="connsiteY4-64" fmla="*/ 290116 h 718742"/>
                  <a:gd name="connsiteX5-65" fmla="*/ 36115 w 318690"/>
                  <a:gd name="connsiteY5-66" fmla="*/ 323454 h 718742"/>
                  <a:gd name="connsiteX6-67" fmla="*/ 62309 w 318690"/>
                  <a:gd name="connsiteY6-68" fmla="*/ 292498 h 718742"/>
                  <a:gd name="connsiteX7-69" fmla="*/ 64690 w 318690"/>
                  <a:gd name="connsiteY7-70" fmla="*/ 116285 h 718742"/>
                  <a:gd name="connsiteX8-71" fmla="*/ 81359 w 318690"/>
                  <a:gd name="connsiteY8-72" fmla="*/ 123429 h 718742"/>
                  <a:gd name="connsiteX9-73" fmla="*/ 81359 w 318690"/>
                  <a:gd name="connsiteY9-74" fmla="*/ 606823 h 718742"/>
                  <a:gd name="connsiteX10-75" fmla="*/ 119459 w 318690"/>
                  <a:gd name="connsiteY10-76" fmla="*/ 661591 h 718742"/>
                  <a:gd name="connsiteX11-77" fmla="*/ 155178 w 318690"/>
                  <a:gd name="connsiteY11-78" fmla="*/ 613966 h 718742"/>
                  <a:gd name="connsiteX12-79" fmla="*/ 155178 w 318690"/>
                  <a:gd name="connsiteY12-80" fmla="*/ 325835 h 718742"/>
                  <a:gd name="connsiteX13-81" fmla="*/ 176609 w 318690"/>
                  <a:gd name="connsiteY13-82" fmla="*/ 347266 h 718742"/>
                  <a:gd name="connsiteX14-83" fmla="*/ 178990 w 318690"/>
                  <a:gd name="connsiteY14-84" fmla="*/ 630635 h 718742"/>
                  <a:gd name="connsiteX15-85" fmla="*/ 217090 w 318690"/>
                  <a:gd name="connsiteY15-86" fmla="*/ 666354 h 718742"/>
                  <a:gd name="connsiteX16-87" fmla="*/ 255190 w 318690"/>
                  <a:gd name="connsiteY16-88" fmla="*/ 625873 h 718742"/>
                  <a:gd name="connsiteX17-89" fmla="*/ 255190 w 318690"/>
                  <a:gd name="connsiteY17-90" fmla="*/ 109141 h 718742"/>
                  <a:gd name="connsiteX18-91" fmla="*/ 271859 w 318690"/>
                  <a:gd name="connsiteY18-92" fmla="*/ 128191 h 718742"/>
                  <a:gd name="connsiteX19-93" fmla="*/ 276621 w 318690"/>
                  <a:gd name="connsiteY19-94" fmla="*/ 311548 h 718742"/>
                  <a:gd name="connsiteX20-95" fmla="*/ 300434 w 318690"/>
                  <a:gd name="connsiteY20-96" fmla="*/ 325835 h 718742"/>
                  <a:gd name="connsiteX21-97" fmla="*/ 317103 w 318690"/>
                  <a:gd name="connsiteY21-98" fmla="*/ 285354 h 718742"/>
                  <a:gd name="connsiteX22-99" fmla="*/ 309959 w 318690"/>
                  <a:gd name="connsiteY22-100" fmla="*/ 42466 h 718742"/>
                  <a:gd name="connsiteX23-101" fmla="*/ 276621 w 318690"/>
                  <a:gd name="connsiteY23-102" fmla="*/ 30560 h 718742"/>
                  <a:gd name="connsiteX24-103" fmla="*/ 224234 w 318690"/>
                  <a:gd name="connsiteY24-104" fmla="*/ 30560 h 718742"/>
                  <a:gd name="connsiteX25-105" fmla="*/ 169465 w 318690"/>
                  <a:gd name="connsiteY25-106" fmla="*/ 171054 h 718742"/>
                  <a:gd name="connsiteX26-107" fmla="*/ 100296 w 318690"/>
                  <a:gd name="connsiteY26-108" fmla="*/ 30560 h 718742"/>
                  <a:gd name="connsiteX0-109" fmla="*/ 100296 w 318690"/>
                  <a:gd name="connsiteY0-110" fmla="*/ 30560 h 718742"/>
                  <a:gd name="connsiteX1-111" fmla="*/ 40159 w 318690"/>
                  <a:gd name="connsiteY1-112" fmla="*/ 29010 h 718742"/>
                  <a:gd name="connsiteX2-113" fmla="*/ 12303 w 318690"/>
                  <a:gd name="connsiteY2-114" fmla="*/ 51991 h 718742"/>
                  <a:gd name="connsiteX3-115" fmla="*/ 5159 w 318690"/>
                  <a:gd name="connsiteY3-116" fmla="*/ 94854 h 718742"/>
                  <a:gd name="connsiteX4-117" fmla="*/ 5159 w 318690"/>
                  <a:gd name="connsiteY4-118" fmla="*/ 290116 h 718742"/>
                  <a:gd name="connsiteX5-119" fmla="*/ 36115 w 318690"/>
                  <a:gd name="connsiteY5-120" fmla="*/ 323454 h 718742"/>
                  <a:gd name="connsiteX6-121" fmla="*/ 62309 w 318690"/>
                  <a:gd name="connsiteY6-122" fmla="*/ 292498 h 718742"/>
                  <a:gd name="connsiteX7-123" fmla="*/ 64690 w 318690"/>
                  <a:gd name="connsiteY7-124" fmla="*/ 116285 h 718742"/>
                  <a:gd name="connsiteX8-125" fmla="*/ 81359 w 318690"/>
                  <a:gd name="connsiteY8-126" fmla="*/ 123429 h 718742"/>
                  <a:gd name="connsiteX9-127" fmla="*/ 81359 w 318690"/>
                  <a:gd name="connsiteY9-128" fmla="*/ 606823 h 718742"/>
                  <a:gd name="connsiteX10-129" fmla="*/ 119459 w 318690"/>
                  <a:gd name="connsiteY10-130" fmla="*/ 661591 h 718742"/>
                  <a:gd name="connsiteX11-131" fmla="*/ 155178 w 318690"/>
                  <a:gd name="connsiteY11-132" fmla="*/ 613966 h 718742"/>
                  <a:gd name="connsiteX12-133" fmla="*/ 155178 w 318690"/>
                  <a:gd name="connsiteY12-134" fmla="*/ 325835 h 718742"/>
                  <a:gd name="connsiteX13-135" fmla="*/ 176609 w 318690"/>
                  <a:gd name="connsiteY13-136" fmla="*/ 347266 h 718742"/>
                  <a:gd name="connsiteX14-137" fmla="*/ 178990 w 318690"/>
                  <a:gd name="connsiteY14-138" fmla="*/ 630635 h 718742"/>
                  <a:gd name="connsiteX15-139" fmla="*/ 217090 w 318690"/>
                  <a:gd name="connsiteY15-140" fmla="*/ 666354 h 718742"/>
                  <a:gd name="connsiteX16-141" fmla="*/ 255190 w 318690"/>
                  <a:gd name="connsiteY16-142" fmla="*/ 625873 h 718742"/>
                  <a:gd name="connsiteX17-143" fmla="*/ 255190 w 318690"/>
                  <a:gd name="connsiteY17-144" fmla="*/ 109141 h 718742"/>
                  <a:gd name="connsiteX18-145" fmla="*/ 271859 w 318690"/>
                  <a:gd name="connsiteY18-146" fmla="*/ 128191 h 718742"/>
                  <a:gd name="connsiteX19-147" fmla="*/ 276621 w 318690"/>
                  <a:gd name="connsiteY19-148" fmla="*/ 311548 h 718742"/>
                  <a:gd name="connsiteX20-149" fmla="*/ 300434 w 318690"/>
                  <a:gd name="connsiteY20-150" fmla="*/ 325835 h 718742"/>
                  <a:gd name="connsiteX21-151" fmla="*/ 317103 w 318690"/>
                  <a:gd name="connsiteY21-152" fmla="*/ 285354 h 718742"/>
                  <a:gd name="connsiteX22-153" fmla="*/ 309959 w 318690"/>
                  <a:gd name="connsiteY22-154" fmla="*/ 42466 h 718742"/>
                  <a:gd name="connsiteX23-155" fmla="*/ 276621 w 318690"/>
                  <a:gd name="connsiteY23-156" fmla="*/ 30560 h 718742"/>
                  <a:gd name="connsiteX24-157" fmla="*/ 224234 w 318690"/>
                  <a:gd name="connsiteY24-158" fmla="*/ 30560 h 718742"/>
                  <a:gd name="connsiteX25-159" fmla="*/ 169465 w 318690"/>
                  <a:gd name="connsiteY25-160" fmla="*/ 171054 h 718742"/>
                  <a:gd name="connsiteX26-161" fmla="*/ 100296 w 318690"/>
                  <a:gd name="connsiteY26-162" fmla="*/ 30560 h 718742"/>
                  <a:gd name="connsiteX0-163" fmla="*/ 100296 w 318690"/>
                  <a:gd name="connsiteY0-164" fmla="*/ 30560 h 718742"/>
                  <a:gd name="connsiteX1-165" fmla="*/ 40159 w 318690"/>
                  <a:gd name="connsiteY1-166" fmla="*/ 29010 h 718742"/>
                  <a:gd name="connsiteX2-167" fmla="*/ 12303 w 318690"/>
                  <a:gd name="connsiteY2-168" fmla="*/ 51991 h 718742"/>
                  <a:gd name="connsiteX3-169" fmla="*/ 5159 w 318690"/>
                  <a:gd name="connsiteY3-170" fmla="*/ 94854 h 718742"/>
                  <a:gd name="connsiteX4-171" fmla="*/ 5159 w 318690"/>
                  <a:gd name="connsiteY4-172" fmla="*/ 290116 h 718742"/>
                  <a:gd name="connsiteX5-173" fmla="*/ 36115 w 318690"/>
                  <a:gd name="connsiteY5-174" fmla="*/ 323454 h 718742"/>
                  <a:gd name="connsiteX6-175" fmla="*/ 62309 w 318690"/>
                  <a:gd name="connsiteY6-176" fmla="*/ 292498 h 718742"/>
                  <a:gd name="connsiteX7-177" fmla="*/ 64690 w 318690"/>
                  <a:gd name="connsiteY7-178" fmla="*/ 116285 h 718742"/>
                  <a:gd name="connsiteX8-179" fmla="*/ 81359 w 318690"/>
                  <a:gd name="connsiteY8-180" fmla="*/ 123429 h 718742"/>
                  <a:gd name="connsiteX9-181" fmla="*/ 81359 w 318690"/>
                  <a:gd name="connsiteY9-182" fmla="*/ 606823 h 718742"/>
                  <a:gd name="connsiteX10-183" fmla="*/ 119459 w 318690"/>
                  <a:gd name="connsiteY10-184" fmla="*/ 661591 h 718742"/>
                  <a:gd name="connsiteX11-185" fmla="*/ 155178 w 318690"/>
                  <a:gd name="connsiteY11-186" fmla="*/ 613966 h 718742"/>
                  <a:gd name="connsiteX12-187" fmla="*/ 155178 w 318690"/>
                  <a:gd name="connsiteY12-188" fmla="*/ 325835 h 718742"/>
                  <a:gd name="connsiteX13-189" fmla="*/ 176609 w 318690"/>
                  <a:gd name="connsiteY13-190" fmla="*/ 347266 h 718742"/>
                  <a:gd name="connsiteX14-191" fmla="*/ 178990 w 318690"/>
                  <a:gd name="connsiteY14-192" fmla="*/ 630635 h 718742"/>
                  <a:gd name="connsiteX15-193" fmla="*/ 217090 w 318690"/>
                  <a:gd name="connsiteY15-194" fmla="*/ 666354 h 718742"/>
                  <a:gd name="connsiteX16-195" fmla="*/ 255190 w 318690"/>
                  <a:gd name="connsiteY16-196" fmla="*/ 625873 h 718742"/>
                  <a:gd name="connsiteX17-197" fmla="*/ 255190 w 318690"/>
                  <a:gd name="connsiteY17-198" fmla="*/ 109141 h 718742"/>
                  <a:gd name="connsiteX18-199" fmla="*/ 271859 w 318690"/>
                  <a:gd name="connsiteY18-200" fmla="*/ 128191 h 718742"/>
                  <a:gd name="connsiteX19-201" fmla="*/ 276621 w 318690"/>
                  <a:gd name="connsiteY19-202" fmla="*/ 311548 h 718742"/>
                  <a:gd name="connsiteX20-203" fmla="*/ 300434 w 318690"/>
                  <a:gd name="connsiteY20-204" fmla="*/ 325835 h 718742"/>
                  <a:gd name="connsiteX21-205" fmla="*/ 317103 w 318690"/>
                  <a:gd name="connsiteY21-206" fmla="*/ 285354 h 718742"/>
                  <a:gd name="connsiteX22-207" fmla="*/ 309959 w 318690"/>
                  <a:gd name="connsiteY22-208" fmla="*/ 42466 h 718742"/>
                  <a:gd name="connsiteX23-209" fmla="*/ 276621 w 318690"/>
                  <a:gd name="connsiteY23-210" fmla="*/ 30560 h 718742"/>
                  <a:gd name="connsiteX24-211" fmla="*/ 224234 w 318690"/>
                  <a:gd name="connsiteY24-212" fmla="*/ 30560 h 718742"/>
                  <a:gd name="connsiteX25-213" fmla="*/ 169465 w 318690"/>
                  <a:gd name="connsiteY25-214" fmla="*/ 171054 h 718742"/>
                  <a:gd name="connsiteX26-215" fmla="*/ 100296 w 318690"/>
                  <a:gd name="connsiteY26-216" fmla="*/ 30560 h 718742"/>
                  <a:gd name="connsiteX0-217" fmla="*/ 99973 w 318690"/>
                  <a:gd name="connsiteY0-218" fmla="*/ 27573 h 718742"/>
                  <a:gd name="connsiteX1-219" fmla="*/ 40159 w 318690"/>
                  <a:gd name="connsiteY1-220" fmla="*/ 29010 h 718742"/>
                  <a:gd name="connsiteX2-221" fmla="*/ 12303 w 318690"/>
                  <a:gd name="connsiteY2-222" fmla="*/ 51991 h 718742"/>
                  <a:gd name="connsiteX3-223" fmla="*/ 5159 w 318690"/>
                  <a:gd name="connsiteY3-224" fmla="*/ 94854 h 718742"/>
                  <a:gd name="connsiteX4-225" fmla="*/ 5159 w 318690"/>
                  <a:gd name="connsiteY4-226" fmla="*/ 290116 h 718742"/>
                  <a:gd name="connsiteX5-227" fmla="*/ 36115 w 318690"/>
                  <a:gd name="connsiteY5-228" fmla="*/ 323454 h 718742"/>
                  <a:gd name="connsiteX6-229" fmla="*/ 62309 w 318690"/>
                  <a:gd name="connsiteY6-230" fmla="*/ 292498 h 718742"/>
                  <a:gd name="connsiteX7-231" fmla="*/ 64690 w 318690"/>
                  <a:gd name="connsiteY7-232" fmla="*/ 116285 h 718742"/>
                  <a:gd name="connsiteX8-233" fmla="*/ 81359 w 318690"/>
                  <a:gd name="connsiteY8-234" fmla="*/ 123429 h 718742"/>
                  <a:gd name="connsiteX9-235" fmla="*/ 81359 w 318690"/>
                  <a:gd name="connsiteY9-236" fmla="*/ 606823 h 718742"/>
                  <a:gd name="connsiteX10-237" fmla="*/ 119459 w 318690"/>
                  <a:gd name="connsiteY10-238" fmla="*/ 661591 h 718742"/>
                  <a:gd name="connsiteX11-239" fmla="*/ 155178 w 318690"/>
                  <a:gd name="connsiteY11-240" fmla="*/ 613966 h 718742"/>
                  <a:gd name="connsiteX12-241" fmla="*/ 155178 w 318690"/>
                  <a:gd name="connsiteY12-242" fmla="*/ 325835 h 718742"/>
                  <a:gd name="connsiteX13-243" fmla="*/ 176609 w 318690"/>
                  <a:gd name="connsiteY13-244" fmla="*/ 347266 h 718742"/>
                  <a:gd name="connsiteX14-245" fmla="*/ 178990 w 318690"/>
                  <a:gd name="connsiteY14-246" fmla="*/ 630635 h 718742"/>
                  <a:gd name="connsiteX15-247" fmla="*/ 217090 w 318690"/>
                  <a:gd name="connsiteY15-248" fmla="*/ 666354 h 718742"/>
                  <a:gd name="connsiteX16-249" fmla="*/ 255190 w 318690"/>
                  <a:gd name="connsiteY16-250" fmla="*/ 625873 h 718742"/>
                  <a:gd name="connsiteX17-251" fmla="*/ 255190 w 318690"/>
                  <a:gd name="connsiteY17-252" fmla="*/ 109141 h 718742"/>
                  <a:gd name="connsiteX18-253" fmla="*/ 271859 w 318690"/>
                  <a:gd name="connsiteY18-254" fmla="*/ 128191 h 718742"/>
                  <a:gd name="connsiteX19-255" fmla="*/ 276621 w 318690"/>
                  <a:gd name="connsiteY19-256" fmla="*/ 311548 h 718742"/>
                  <a:gd name="connsiteX20-257" fmla="*/ 300434 w 318690"/>
                  <a:gd name="connsiteY20-258" fmla="*/ 325835 h 718742"/>
                  <a:gd name="connsiteX21-259" fmla="*/ 317103 w 318690"/>
                  <a:gd name="connsiteY21-260" fmla="*/ 285354 h 718742"/>
                  <a:gd name="connsiteX22-261" fmla="*/ 309959 w 318690"/>
                  <a:gd name="connsiteY22-262" fmla="*/ 42466 h 718742"/>
                  <a:gd name="connsiteX23-263" fmla="*/ 276621 w 318690"/>
                  <a:gd name="connsiteY23-264" fmla="*/ 30560 h 718742"/>
                  <a:gd name="connsiteX24-265" fmla="*/ 224234 w 318690"/>
                  <a:gd name="connsiteY24-266" fmla="*/ 30560 h 718742"/>
                  <a:gd name="connsiteX25-267" fmla="*/ 169465 w 318690"/>
                  <a:gd name="connsiteY25-268" fmla="*/ 171054 h 718742"/>
                  <a:gd name="connsiteX26-269" fmla="*/ 99973 w 318690"/>
                  <a:gd name="connsiteY26-270" fmla="*/ 27573 h 718742"/>
                  <a:gd name="connsiteX0-271" fmla="*/ 99973 w 318690"/>
                  <a:gd name="connsiteY0-272" fmla="*/ 27573 h 718742"/>
                  <a:gd name="connsiteX1-273" fmla="*/ 40159 w 318690"/>
                  <a:gd name="connsiteY1-274" fmla="*/ 29010 h 718742"/>
                  <a:gd name="connsiteX2-275" fmla="*/ 12303 w 318690"/>
                  <a:gd name="connsiteY2-276" fmla="*/ 51991 h 718742"/>
                  <a:gd name="connsiteX3-277" fmla="*/ 5159 w 318690"/>
                  <a:gd name="connsiteY3-278" fmla="*/ 94854 h 718742"/>
                  <a:gd name="connsiteX4-279" fmla="*/ 5159 w 318690"/>
                  <a:gd name="connsiteY4-280" fmla="*/ 290116 h 718742"/>
                  <a:gd name="connsiteX5-281" fmla="*/ 36115 w 318690"/>
                  <a:gd name="connsiteY5-282" fmla="*/ 323454 h 718742"/>
                  <a:gd name="connsiteX6-283" fmla="*/ 62309 w 318690"/>
                  <a:gd name="connsiteY6-284" fmla="*/ 292498 h 718742"/>
                  <a:gd name="connsiteX7-285" fmla="*/ 64690 w 318690"/>
                  <a:gd name="connsiteY7-286" fmla="*/ 116285 h 718742"/>
                  <a:gd name="connsiteX8-287" fmla="*/ 81359 w 318690"/>
                  <a:gd name="connsiteY8-288" fmla="*/ 123429 h 718742"/>
                  <a:gd name="connsiteX9-289" fmla="*/ 81359 w 318690"/>
                  <a:gd name="connsiteY9-290" fmla="*/ 606823 h 718742"/>
                  <a:gd name="connsiteX10-291" fmla="*/ 119459 w 318690"/>
                  <a:gd name="connsiteY10-292" fmla="*/ 661591 h 718742"/>
                  <a:gd name="connsiteX11-293" fmla="*/ 155178 w 318690"/>
                  <a:gd name="connsiteY11-294" fmla="*/ 613966 h 718742"/>
                  <a:gd name="connsiteX12-295" fmla="*/ 155178 w 318690"/>
                  <a:gd name="connsiteY12-296" fmla="*/ 325835 h 718742"/>
                  <a:gd name="connsiteX13-297" fmla="*/ 176609 w 318690"/>
                  <a:gd name="connsiteY13-298" fmla="*/ 347266 h 718742"/>
                  <a:gd name="connsiteX14-299" fmla="*/ 178990 w 318690"/>
                  <a:gd name="connsiteY14-300" fmla="*/ 630635 h 718742"/>
                  <a:gd name="connsiteX15-301" fmla="*/ 217090 w 318690"/>
                  <a:gd name="connsiteY15-302" fmla="*/ 666354 h 718742"/>
                  <a:gd name="connsiteX16-303" fmla="*/ 255190 w 318690"/>
                  <a:gd name="connsiteY16-304" fmla="*/ 625873 h 718742"/>
                  <a:gd name="connsiteX17-305" fmla="*/ 255190 w 318690"/>
                  <a:gd name="connsiteY17-306" fmla="*/ 109141 h 718742"/>
                  <a:gd name="connsiteX18-307" fmla="*/ 271859 w 318690"/>
                  <a:gd name="connsiteY18-308" fmla="*/ 128191 h 718742"/>
                  <a:gd name="connsiteX19-309" fmla="*/ 276621 w 318690"/>
                  <a:gd name="connsiteY19-310" fmla="*/ 311548 h 718742"/>
                  <a:gd name="connsiteX20-311" fmla="*/ 300434 w 318690"/>
                  <a:gd name="connsiteY20-312" fmla="*/ 325835 h 718742"/>
                  <a:gd name="connsiteX21-313" fmla="*/ 317103 w 318690"/>
                  <a:gd name="connsiteY21-314" fmla="*/ 285354 h 718742"/>
                  <a:gd name="connsiteX22-315" fmla="*/ 309959 w 318690"/>
                  <a:gd name="connsiteY22-316" fmla="*/ 42466 h 718742"/>
                  <a:gd name="connsiteX23-317" fmla="*/ 276621 w 318690"/>
                  <a:gd name="connsiteY23-318" fmla="*/ 30560 h 718742"/>
                  <a:gd name="connsiteX24-319" fmla="*/ 224234 w 318690"/>
                  <a:gd name="connsiteY24-320" fmla="*/ 30560 h 718742"/>
                  <a:gd name="connsiteX25-321" fmla="*/ 169465 w 318690"/>
                  <a:gd name="connsiteY25-322" fmla="*/ 171054 h 718742"/>
                  <a:gd name="connsiteX26-323" fmla="*/ 99973 w 318690"/>
                  <a:gd name="connsiteY26-324" fmla="*/ 27573 h 718742"/>
                  <a:gd name="connsiteX0-325" fmla="*/ 99973 w 318690"/>
                  <a:gd name="connsiteY0-326" fmla="*/ 27573 h 718742"/>
                  <a:gd name="connsiteX1-327" fmla="*/ 40159 w 318690"/>
                  <a:gd name="connsiteY1-328" fmla="*/ 29010 h 718742"/>
                  <a:gd name="connsiteX2-329" fmla="*/ 12303 w 318690"/>
                  <a:gd name="connsiteY2-330" fmla="*/ 51991 h 718742"/>
                  <a:gd name="connsiteX3-331" fmla="*/ 5159 w 318690"/>
                  <a:gd name="connsiteY3-332" fmla="*/ 94854 h 718742"/>
                  <a:gd name="connsiteX4-333" fmla="*/ 5159 w 318690"/>
                  <a:gd name="connsiteY4-334" fmla="*/ 290116 h 718742"/>
                  <a:gd name="connsiteX5-335" fmla="*/ 36115 w 318690"/>
                  <a:gd name="connsiteY5-336" fmla="*/ 323454 h 718742"/>
                  <a:gd name="connsiteX6-337" fmla="*/ 62309 w 318690"/>
                  <a:gd name="connsiteY6-338" fmla="*/ 292498 h 718742"/>
                  <a:gd name="connsiteX7-339" fmla="*/ 64690 w 318690"/>
                  <a:gd name="connsiteY7-340" fmla="*/ 116285 h 718742"/>
                  <a:gd name="connsiteX8-341" fmla="*/ 81359 w 318690"/>
                  <a:gd name="connsiteY8-342" fmla="*/ 123429 h 718742"/>
                  <a:gd name="connsiteX9-343" fmla="*/ 81359 w 318690"/>
                  <a:gd name="connsiteY9-344" fmla="*/ 606823 h 718742"/>
                  <a:gd name="connsiteX10-345" fmla="*/ 119459 w 318690"/>
                  <a:gd name="connsiteY10-346" fmla="*/ 661591 h 718742"/>
                  <a:gd name="connsiteX11-347" fmla="*/ 155178 w 318690"/>
                  <a:gd name="connsiteY11-348" fmla="*/ 613966 h 718742"/>
                  <a:gd name="connsiteX12-349" fmla="*/ 155178 w 318690"/>
                  <a:gd name="connsiteY12-350" fmla="*/ 325835 h 718742"/>
                  <a:gd name="connsiteX13-351" fmla="*/ 176609 w 318690"/>
                  <a:gd name="connsiteY13-352" fmla="*/ 347266 h 718742"/>
                  <a:gd name="connsiteX14-353" fmla="*/ 178990 w 318690"/>
                  <a:gd name="connsiteY14-354" fmla="*/ 630635 h 718742"/>
                  <a:gd name="connsiteX15-355" fmla="*/ 217090 w 318690"/>
                  <a:gd name="connsiteY15-356" fmla="*/ 666354 h 718742"/>
                  <a:gd name="connsiteX16-357" fmla="*/ 255190 w 318690"/>
                  <a:gd name="connsiteY16-358" fmla="*/ 625873 h 718742"/>
                  <a:gd name="connsiteX17-359" fmla="*/ 255190 w 318690"/>
                  <a:gd name="connsiteY17-360" fmla="*/ 109141 h 718742"/>
                  <a:gd name="connsiteX18-361" fmla="*/ 271859 w 318690"/>
                  <a:gd name="connsiteY18-362" fmla="*/ 128191 h 718742"/>
                  <a:gd name="connsiteX19-363" fmla="*/ 276621 w 318690"/>
                  <a:gd name="connsiteY19-364" fmla="*/ 311548 h 718742"/>
                  <a:gd name="connsiteX20-365" fmla="*/ 300434 w 318690"/>
                  <a:gd name="connsiteY20-366" fmla="*/ 325835 h 718742"/>
                  <a:gd name="connsiteX21-367" fmla="*/ 317103 w 318690"/>
                  <a:gd name="connsiteY21-368" fmla="*/ 285354 h 718742"/>
                  <a:gd name="connsiteX22-369" fmla="*/ 309959 w 318690"/>
                  <a:gd name="connsiteY22-370" fmla="*/ 42466 h 718742"/>
                  <a:gd name="connsiteX23-371" fmla="*/ 276621 w 318690"/>
                  <a:gd name="connsiteY23-372" fmla="*/ 30560 h 718742"/>
                  <a:gd name="connsiteX24-373" fmla="*/ 224234 w 318690"/>
                  <a:gd name="connsiteY24-374" fmla="*/ 30560 h 718742"/>
                  <a:gd name="connsiteX25-375" fmla="*/ 169465 w 318690"/>
                  <a:gd name="connsiteY25-376" fmla="*/ 171054 h 718742"/>
                  <a:gd name="connsiteX26-377" fmla="*/ 99973 w 318690"/>
                  <a:gd name="connsiteY26-378" fmla="*/ 27573 h 718742"/>
                  <a:gd name="connsiteX0-379" fmla="*/ 99973 w 318690"/>
                  <a:gd name="connsiteY0-380" fmla="*/ 27573 h 718742"/>
                  <a:gd name="connsiteX1-381" fmla="*/ 40159 w 318690"/>
                  <a:gd name="connsiteY1-382" fmla="*/ 29010 h 718742"/>
                  <a:gd name="connsiteX2-383" fmla="*/ 12303 w 318690"/>
                  <a:gd name="connsiteY2-384" fmla="*/ 51991 h 718742"/>
                  <a:gd name="connsiteX3-385" fmla="*/ 5159 w 318690"/>
                  <a:gd name="connsiteY3-386" fmla="*/ 94854 h 718742"/>
                  <a:gd name="connsiteX4-387" fmla="*/ 5159 w 318690"/>
                  <a:gd name="connsiteY4-388" fmla="*/ 290116 h 718742"/>
                  <a:gd name="connsiteX5-389" fmla="*/ 36115 w 318690"/>
                  <a:gd name="connsiteY5-390" fmla="*/ 323454 h 718742"/>
                  <a:gd name="connsiteX6-391" fmla="*/ 62309 w 318690"/>
                  <a:gd name="connsiteY6-392" fmla="*/ 292498 h 718742"/>
                  <a:gd name="connsiteX7-393" fmla="*/ 64690 w 318690"/>
                  <a:gd name="connsiteY7-394" fmla="*/ 116285 h 718742"/>
                  <a:gd name="connsiteX8-395" fmla="*/ 81359 w 318690"/>
                  <a:gd name="connsiteY8-396" fmla="*/ 123429 h 718742"/>
                  <a:gd name="connsiteX9-397" fmla="*/ 81359 w 318690"/>
                  <a:gd name="connsiteY9-398" fmla="*/ 606823 h 718742"/>
                  <a:gd name="connsiteX10-399" fmla="*/ 119459 w 318690"/>
                  <a:gd name="connsiteY10-400" fmla="*/ 661591 h 718742"/>
                  <a:gd name="connsiteX11-401" fmla="*/ 155178 w 318690"/>
                  <a:gd name="connsiteY11-402" fmla="*/ 613966 h 718742"/>
                  <a:gd name="connsiteX12-403" fmla="*/ 155178 w 318690"/>
                  <a:gd name="connsiteY12-404" fmla="*/ 325835 h 718742"/>
                  <a:gd name="connsiteX13-405" fmla="*/ 176609 w 318690"/>
                  <a:gd name="connsiteY13-406" fmla="*/ 347266 h 718742"/>
                  <a:gd name="connsiteX14-407" fmla="*/ 178990 w 318690"/>
                  <a:gd name="connsiteY14-408" fmla="*/ 630635 h 718742"/>
                  <a:gd name="connsiteX15-409" fmla="*/ 217090 w 318690"/>
                  <a:gd name="connsiteY15-410" fmla="*/ 666354 h 718742"/>
                  <a:gd name="connsiteX16-411" fmla="*/ 255190 w 318690"/>
                  <a:gd name="connsiteY16-412" fmla="*/ 625873 h 718742"/>
                  <a:gd name="connsiteX17-413" fmla="*/ 255190 w 318690"/>
                  <a:gd name="connsiteY17-414" fmla="*/ 109141 h 718742"/>
                  <a:gd name="connsiteX18-415" fmla="*/ 271859 w 318690"/>
                  <a:gd name="connsiteY18-416" fmla="*/ 128191 h 718742"/>
                  <a:gd name="connsiteX19-417" fmla="*/ 276621 w 318690"/>
                  <a:gd name="connsiteY19-418" fmla="*/ 311548 h 718742"/>
                  <a:gd name="connsiteX20-419" fmla="*/ 300434 w 318690"/>
                  <a:gd name="connsiteY20-420" fmla="*/ 325835 h 718742"/>
                  <a:gd name="connsiteX21-421" fmla="*/ 317103 w 318690"/>
                  <a:gd name="connsiteY21-422" fmla="*/ 285354 h 718742"/>
                  <a:gd name="connsiteX22-423" fmla="*/ 309959 w 318690"/>
                  <a:gd name="connsiteY22-424" fmla="*/ 42466 h 718742"/>
                  <a:gd name="connsiteX23-425" fmla="*/ 276621 w 318690"/>
                  <a:gd name="connsiteY23-426" fmla="*/ 30560 h 718742"/>
                  <a:gd name="connsiteX24-427" fmla="*/ 224234 w 318690"/>
                  <a:gd name="connsiteY24-428" fmla="*/ 30560 h 718742"/>
                  <a:gd name="connsiteX25-429" fmla="*/ 161715 w 318690"/>
                  <a:gd name="connsiteY25-430" fmla="*/ 155555 h 718742"/>
                  <a:gd name="connsiteX26-431" fmla="*/ 99973 w 318690"/>
                  <a:gd name="connsiteY26-432" fmla="*/ 27573 h 718742"/>
                  <a:gd name="connsiteX0-433" fmla="*/ 99973 w 318690"/>
                  <a:gd name="connsiteY0-434" fmla="*/ 27573 h 718742"/>
                  <a:gd name="connsiteX1-435" fmla="*/ 40159 w 318690"/>
                  <a:gd name="connsiteY1-436" fmla="*/ 29010 h 718742"/>
                  <a:gd name="connsiteX2-437" fmla="*/ 12303 w 318690"/>
                  <a:gd name="connsiteY2-438" fmla="*/ 51991 h 718742"/>
                  <a:gd name="connsiteX3-439" fmla="*/ 5159 w 318690"/>
                  <a:gd name="connsiteY3-440" fmla="*/ 94854 h 718742"/>
                  <a:gd name="connsiteX4-441" fmla="*/ 5159 w 318690"/>
                  <a:gd name="connsiteY4-442" fmla="*/ 290116 h 718742"/>
                  <a:gd name="connsiteX5-443" fmla="*/ 36115 w 318690"/>
                  <a:gd name="connsiteY5-444" fmla="*/ 323454 h 718742"/>
                  <a:gd name="connsiteX6-445" fmla="*/ 62309 w 318690"/>
                  <a:gd name="connsiteY6-446" fmla="*/ 292498 h 718742"/>
                  <a:gd name="connsiteX7-447" fmla="*/ 64690 w 318690"/>
                  <a:gd name="connsiteY7-448" fmla="*/ 116285 h 718742"/>
                  <a:gd name="connsiteX8-449" fmla="*/ 81359 w 318690"/>
                  <a:gd name="connsiteY8-450" fmla="*/ 123429 h 718742"/>
                  <a:gd name="connsiteX9-451" fmla="*/ 81359 w 318690"/>
                  <a:gd name="connsiteY9-452" fmla="*/ 606823 h 718742"/>
                  <a:gd name="connsiteX10-453" fmla="*/ 119459 w 318690"/>
                  <a:gd name="connsiteY10-454" fmla="*/ 661591 h 718742"/>
                  <a:gd name="connsiteX11-455" fmla="*/ 155178 w 318690"/>
                  <a:gd name="connsiteY11-456" fmla="*/ 613966 h 718742"/>
                  <a:gd name="connsiteX12-457" fmla="*/ 155178 w 318690"/>
                  <a:gd name="connsiteY12-458" fmla="*/ 325835 h 718742"/>
                  <a:gd name="connsiteX13-459" fmla="*/ 176609 w 318690"/>
                  <a:gd name="connsiteY13-460" fmla="*/ 347266 h 718742"/>
                  <a:gd name="connsiteX14-461" fmla="*/ 178990 w 318690"/>
                  <a:gd name="connsiteY14-462" fmla="*/ 630635 h 718742"/>
                  <a:gd name="connsiteX15-463" fmla="*/ 217090 w 318690"/>
                  <a:gd name="connsiteY15-464" fmla="*/ 666354 h 718742"/>
                  <a:gd name="connsiteX16-465" fmla="*/ 255190 w 318690"/>
                  <a:gd name="connsiteY16-466" fmla="*/ 625873 h 718742"/>
                  <a:gd name="connsiteX17-467" fmla="*/ 255190 w 318690"/>
                  <a:gd name="connsiteY17-468" fmla="*/ 109141 h 718742"/>
                  <a:gd name="connsiteX18-469" fmla="*/ 271859 w 318690"/>
                  <a:gd name="connsiteY18-470" fmla="*/ 128191 h 718742"/>
                  <a:gd name="connsiteX19-471" fmla="*/ 276621 w 318690"/>
                  <a:gd name="connsiteY19-472" fmla="*/ 311548 h 718742"/>
                  <a:gd name="connsiteX20-473" fmla="*/ 300434 w 318690"/>
                  <a:gd name="connsiteY20-474" fmla="*/ 325835 h 718742"/>
                  <a:gd name="connsiteX21-475" fmla="*/ 317103 w 318690"/>
                  <a:gd name="connsiteY21-476" fmla="*/ 285354 h 718742"/>
                  <a:gd name="connsiteX22-477" fmla="*/ 309959 w 318690"/>
                  <a:gd name="connsiteY22-478" fmla="*/ 42466 h 718742"/>
                  <a:gd name="connsiteX23-479" fmla="*/ 276621 w 318690"/>
                  <a:gd name="connsiteY23-480" fmla="*/ 30560 h 718742"/>
                  <a:gd name="connsiteX24-481" fmla="*/ 224234 w 318690"/>
                  <a:gd name="connsiteY24-482" fmla="*/ 30560 h 718742"/>
                  <a:gd name="connsiteX25-483" fmla="*/ 161715 w 318690"/>
                  <a:gd name="connsiteY25-484" fmla="*/ 155555 h 718742"/>
                  <a:gd name="connsiteX26-485" fmla="*/ 99973 w 318690"/>
                  <a:gd name="connsiteY26-486" fmla="*/ 27573 h 718742"/>
                  <a:gd name="connsiteX0-487" fmla="*/ 99973 w 318690"/>
                  <a:gd name="connsiteY0-488" fmla="*/ 27573 h 718742"/>
                  <a:gd name="connsiteX1-489" fmla="*/ 40159 w 318690"/>
                  <a:gd name="connsiteY1-490" fmla="*/ 29010 h 718742"/>
                  <a:gd name="connsiteX2-491" fmla="*/ 12303 w 318690"/>
                  <a:gd name="connsiteY2-492" fmla="*/ 51991 h 718742"/>
                  <a:gd name="connsiteX3-493" fmla="*/ 5159 w 318690"/>
                  <a:gd name="connsiteY3-494" fmla="*/ 94854 h 718742"/>
                  <a:gd name="connsiteX4-495" fmla="*/ 5159 w 318690"/>
                  <a:gd name="connsiteY4-496" fmla="*/ 290116 h 718742"/>
                  <a:gd name="connsiteX5-497" fmla="*/ 36115 w 318690"/>
                  <a:gd name="connsiteY5-498" fmla="*/ 323454 h 718742"/>
                  <a:gd name="connsiteX6-499" fmla="*/ 62309 w 318690"/>
                  <a:gd name="connsiteY6-500" fmla="*/ 292498 h 718742"/>
                  <a:gd name="connsiteX7-501" fmla="*/ 64690 w 318690"/>
                  <a:gd name="connsiteY7-502" fmla="*/ 116285 h 718742"/>
                  <a:gd name="connsiteX8-503" fmla="*/ 81359 w 318690"/>
                  <a:gd name="connsiteY8-504" fmla="*/ 123429 h 718742"/>
                  <a:gd name="connsiteX9-505" fmla="*/ 81359 w 318690"/>
                  <a:gd name="connsiteY9-506" fmla="*/ 606823 h 718742"/>
                  <a:gd name="connsiteX10-507" fmla="*/ 119459 w 318690"/>
                  <a:gd name="connsiteY10-508" fmla="*/ 661591 h 718742"/>
                  <a:gd name="connsiteX11-509" fmla="*/ 155178 w 318690"/>
                  <a:gd name="connsiteY11-510" fmla="*/ 613966 h 718742"/>
                  <a:gd name="connsiteX12-511" fmla="*/ 155178 w 318690"/>
                  <a:gd name="connsiteY12-512" fmla="*/ 325835 h 718742"/>
                  <a:gd name="connsiteX13-513" fmla="*/ 176609 w 318690"/>
                  <a:gd name="connsiteY13-514" fmla="*/ 347266 h 718742"/>
                  <a:gd name="connsiteX14-515" fmla="*/ 178990 w 318690"/>
                  <a:gd name="connsiteY14-516" fmla="*/ 630635 h 718742"/>
                  <a:gd name="connsiteX15-517" fmla="*/ 217090 w 318690"/>
                  <a:gd name="connsiteY15-518" fmla="*/ 666354 h 718742"/>
                  <a:gd name="connsiteX16-519" fmla="*/ 255190 w 318690"/>
                  <a:gd name="connsiteY16-520" fmla="*/ 625873 h 718742"/>
                  <a:gd name="connsiteX17-521" fmla="*/ 255190 w 318690"/>
                  <a:gd name="connsiteY17-522" fmla="*/ 109141 h 718742"/>
                  <a:gd name="connsiteX18-523" fmla="*/ 271859 w 318690"/>
                  <a:gd name="connsiteY18-524" fmla="*/ 128191 h 718742"/>
                  <a:gd name="connsiteX19-525" fmla="*/ 276621 w 318690"/>
                  <a:gd name="connsiteY19-526" fmla="*/ 311548 h 718742"/>
                  <a:gd name="connsiteX20-527" fmla="*/ 300434 w 318690"/>
                  <a:gd name="connsiteY20-528" fmla="*/ 325835 h 718742"/>
                  <a:gd name="connsiteX21-529" fmla="*/ 317103 w 318690"/>
                  <a:gd name="connsiteY21-530" fmla="*/ 285354 h 718742"/>
                  <a:gd name="connsiteX22-531" fmla="*/ 309959 w 318690"/>
                  <a:gd name="connsiteY22-532" fmla="*/ 42466 h 718742"/>
                  <a:gd name="connsiteX23-533" fmla="*/ 276621 w 318690"/>
                  <a:gd name="connsiteY23-534" fmla="*/ 30560 h 718742"/>
                  <a:gd name="connsiteX24-535" fmla="*/ 224234 w 318690"/>
                  <a:gd name="connsiteY24-536" fmla="*/ 30560 h 718742"/>
                  <a:gd name="connsiteX25-537" fmla="*/ 161715 w 318690"/>
                  <a:gd name="connsiteY25-538" fmla="*/ 155555 h 718742"/>
                  <a:gd name="connsiteX26-539" fmla="*/ 99973 w 318690"/>
                  <a:gd name="connsiteY26-540" fmla="*/ 27573 h 718742"/>
                  <a:gd name="connsiteX0-541" fmla="*/ 96005 w 314722"/>
                  <a:gd name="connsiteY0-542" fmla="*/ 27573 h 718742"/>
                  <a:gd name="connsiteX1-543" fmla="*/ 36191 w 314722"/>
                  <a:gd name="connsiteY1-544" fmla="*/ 29010 h 718742"/>
                  <a:gd name="connsiteX2-545" fmla="*/ 8335 w 314722"/>
                  <a:gd name="connsiteY2-546" fmla="*/ 51991 h 718742"/>
                  <a:gd name="connsiteX3-547" fmla="*/ 1191 w 314722"/>
                  <a:gd name="connsiteY3-548" fmla="*/ 94854 h 718742"/>
                  <a:gd name="connsiteX4-549" fmla="*/ 1191 w 314722"/>
                  <a:gd name="connsiteY4-550" fmla="*/ 290116 h 718742"/>
                  <a:gd name="connsiteX5-551" fmla="*/ 32147 w 314722"/>
                  <a:gd name="connsiteY5-552" fmla="*/ 323454 h 718742"/>
                  <a:gd name="connsiteX6-553" fmla="*/ 58341 w 314722"/>
                  <a:gd name="connsiteY6-554" fmla="*/ 292498 h 718742"/>
                  <a:gd name="connsiteX7-555" fmla="*/ 60722 w 314722"/>
                  <a:gd name="connsiteY7-556" fmla="*/ 116285 h 718742"/>
                  <a:gd name="connsiteX8-557" fmla="*/ 77391 w 314722"/>
                  <a:gd name="connsiteY8-558" fmla="*/ 123429 h 718742"/>
                  <a:gd name="connsiteX9-559" fmla="*/ 77391 w 314722"/>
                  <a:gd name="connsiteY9-560" fmla="*/ 606823 h 718742"/>
                  <a:gd name="connsiteX10-561" fmla="*/ 115491 w 314722"/>
                  <a:gd name="connsiteY10-562" fmla="*/ 661591 h 718742"/>
                  <a:gd name="connsiteX11-563" fmla="*/ 151210 w 314722"/>
                  <a:gd name="connsiteY11-564" fmla="*/ 613966 h 718742"/>
                  <a:gd name="connsiteX12-565" fmla="*/ 151210 w 314722"/>
                  <a:gd name="connsiteY12-566" fmla="*/ 325835 h 718742"/>
                  <a:gd name="connsiteX13-567" fmla="*/ 172641 w 314722"/>
                  <a:gd name="connsiteY13-568" fmla="*/ 347266 h 718742"/>
                  <a:gd name="connsiteX14-569" fmla="*/ 175022 w 314722"/>
                  <a:gd name="connsiteY14-570" fmla="*/ 630635 h 718742"/>
                  <a:gd name="connsiteX15-571" fmla="*/ 213122 w 314722"/>
                  <a:gd name="connsiteY15-572" fmla="*/ 666354 h 718742"/>
                  <a:gd name="connsiteX16-573" fmla="*/ 251222 w 314722"/>
                  <a:gd name="connsiteY16-574" fmla="*/ 625873 h 718742"/>
                  <a:gd name="connsiteX17-575" fmla="*/ 251222 w 314722"/>
                  <a:gd name="connsiteY17-576" fmla="*/ 109141 h 718742"/>
                  <a:gd name="connsiteX18-577" fmla="*/ 267891 w 314722"/>
                  <a:gd name="connsiteY18-578" fmla="*/ 128191 h 718742"/>
                  <a:gd name="connsiteX19-579" fmla="*/ 272653 w 314722"/>
                  <a:gd name="connsiteY19-580" fmla="*/ 311548 h 718742"/>
                  <a:gd name="connsiteX20-581" fmla="*/ 296466 w 314722"/>
                  <a:gd name="connsiteY20-582" fmla="*/ 325835 h 718742"/>
                  <a:gd name="connsiteX21-583" fmla="*/ 313135 w 314722"/>
                  <a:gd name="connsiteY21-584" fmla="*/ 285354 h 718742"/>
                  <a:gd name="connsiteX22-585" fmla="*/ 305991 w 314722"/>
                  <a:gd name="connsiteY22-586" fmla="*/ 42466 h 718742"/>
                  <a:gd name="connsiteX23-587" fmla="*/ 272653 w 314722"/>
                  <a:gd name="connsiteY23-588" fmla="*/ 30560 h 718742"/>
                  <a:gd name="connsiteX24-589" fmla="*/ 220266 w 314722"/>
                  <a:gd name="connsiteY24-590" fmla="*/ 30560 h 718742"/>
                  <a:gd name="connsiteX25-591" fmla="*/ 157747 w 314722"/>
                  <a:gd name="connsiteY25-592" fmla="*/ 155555 h 718742"/>
                  <a:gd name="connsiteX26-593" fmla="*/ 96005 w 314722"/>
                  <a:gd name="connsiteY26-594" fmla="*/ 27573 h 718742"/>
                  <a:gd name="connsiteX0-595" fmla="*/ 96005 w 314722"/>
                  <a:gd name="connsiteY0-596" fmla="*/ 27573 h 718742"/>
                  <a:gd name="connsiteX1-597" fmla="*/ 36191 w 314722"/>
                  <a:gd name="connsiteY1-598" fmla="*/ 29010 h 718742"/>
                  <a:gd name="connsiteX2-599" fmla="*/ 8335 w 314722"/>
                  <a:gd name="connsiteY2-600" fmla="*/ 51991 h 718742"/>
                  <a:gd name="connsiteX3-601" fmla="*/ 1191 w 314722"/>
                  <a:gd name="connsiteY3-602" fmla="*/ 94854 h 718742"/>
                  <a:gd name="connsiteX4-603" fmla="*/ 1191 w 314722"/>
                  <a:gd name="connsiteY4-604" fmla="*/ 290116 h 718742"/>
                  <a:gd name="connsiteX5-605" fmla="*/ 32147 w 314722"/>
                  <a:gd name="connsiteY5-606" fmla="*/ 323454 h 718742"/>
                  <a:gd name="connsiteX6-607" fmla="*/ 58341 w 314722"/>
                  <a:gd name="connsiteY6-608" fmla="*/ 292498 h 718742"/>
                  <a:gd name="connsiteX7-609" fmla="*/ 60722 w 314722"/>
                  <a:gd name="connsiteY7-610" fmla="*/ 116285 h 718742"/>
                  <a:gd name="connsiteX8-611" fmla="*/ 77391 w 314722"/>
                  <a:gd name="connsiteY8-612" fmla="*/ 123429 h 718742"/>
                  <a:gd name="connsiteX9-613" fmla="*/ 77391 w 314722"/>
                  <a:gd name="connsiteY9-614" fmla="*/ 606823 h 718742"/>
                  <a:gd name="connsiteX10-615" fmla="*/ 115491 w 314722"/>
                  <a:gd name="connsiteY10-616" fmla="*/ 661591 h 718742"/>
                  <a:gd name="connsiteX11-617" fmla="*/ 151210 w 314722"/>
                  <a:gd name="connsiteY11-618" fmla="*/ 613966 h 718742"/>
                  <a:gd name="connsiteX12-619" fmla="*/ 151210 w 314722"/>
                  <a:gd name="connsiteY12-620" fmla="*/ 325835 h 718742"/>
                  <a:gd name="connsiteX13-621" fmla="*/ 172641 w 314722"/>
                  <a:gd name="connsiteY13-622" fmla="*/ 347266 h 718742"/>
                  <a:gd name="connsiteX14-623" fmla="*/ 175022 w 314722"/>
                  <a:gd name="connsiteY14-624" fmla="*/ 630635 h 718742"/>
                  <a:gd name="connsiteX15-625" fmla="*/ 213122 w 314722"/>
                  <a:gd name="connsiteY15-626" fmla="*/ 666354 h 718742"/>
                  <a:gd name="connsiteX16-627" fmla="*/ 251222 w 314722"/>
                  <a:gd name="connsiteY16-628" fmla="*/ 625873 h 718742"/>
                  <a:gd name="connsiteX17-629" fmla="*/ 251222 w 314722"/>
                  <a:gd name="connsiteY17-630" fmla="*/ 109141 h 718742"/>
                  <a:gd name="connsiteX18-631" fmla="*/ 267891 w 314722"/>
                  <a:gd name="connsiteY18-632" fmla="*/ 128191 h 718742"/>
                  <a:gd name="connsiteX19-633" fmla="*/ 272653 w 314722"/>
                  <a:gd name="connsiteY19-634" fmla="*/ 311548 h 718742"/>
                  <a:gd name="connsiteX20-635" fmla="*/ 296466 w 314722"/>
                  <a:gd name="connsiteY20-636" fmla="*/ 325835 h 718742"/>
                  <a:gd name="connsiteX21-637" fmla="*/ 313135 w 314722"/>
                  <a:gd name="connsiteY21-638" fmla="*/ 285354 h 718742"/>
                  <a:gd name="connsiteX22-639" fmla="*/ 305991 w 314722"/>
                  <a:gd name="connsiteY22-640" fmla="*/ 42466 h 718742"/>
                  <a:gd name="connsiteX23-641" fmla="*/ 272653 w 314722"/>
                  <a:gd name="connsiteY23-642" fmla="*/ 30560 h 718742"/>
                  <a:gd name="connsiteX24-643" fmla="*/ 220266 w 314722"/>
                  <a:gd name="connsiteY24-644" fmla="*/ 30560 h 718742"/>
                  <a:gd name="connsiteX25-645" fmla="*/ 157747 w 314722"/>
                  <a:gd name="connsiteY25-646" fmla="*/ 155555 h 718742"/>
                  <a:gd name="connsiteX26-647" fmla="*/ 96005 w 314722"/>
                  <a:gd name="connsiteY26-648" fmla="*/ 27573 h 718742"/>
                  <a:gd name="connsiteX0-649" fmla="*/ 96005 w 314722"/>
                  <a:gd name="connsiteY0-650" fmla="*/ 27573 h 718742"/>
                  <a:gd name="connsiteX1-651" fmla="*/ 36191 w 314722"/>
                  <a:gd name="connsiteY1-652" fmla="*/ 29010 h 718742"/>
                  <a:gd name="connsiteX2-653" fmla="*/ 8335 w 314722"/>
                  <a:gd name="connsiteY2-654" fmla="*/ 51991 h 718742"/>
                  <a:gd name="connsiteX3-655" fmla="*/ 1191 w 314722"/>
                  <a:gd name="connsiteY3-656" fmla="*/ 94854 h 718742"/>
                  <a:gd name="connsiteX4-657" fmla="*/ 1191 w 314722"/>
                  <a:gd name="connsiteY4-658" fmla="*/ 290116 h 718742"/>
                  <a:gd name="connsiteX5-659" fmla="*/ 32147 w 314722"/>
                  <a:gd name="connsiteY5-660" fmla="*/ 323454 h 718742"/>
                  <a:gd name="connsiteX6-661" fmla="*/ 58341 w 314722"/>
                  <a:gd name="connsiteY6-662" fmla="*/ 292498 h 718742"/>
                  <a:gd name="connsiteX7-663" fmla="*/ 60722 w 314722"/>
                  <a:gd name="connsiteY7-664" fmla="*/ 116285 h 718742"/>
                  <a:gd name="connsiteX8-665" fmla="*/ 77391 w 314722"/>
                  <a:gd name="connsiteY8-666" fmla="*/ 123429 h 718742"/>
                  <a:gd name="connsiteX9-667" fmla="*/ 77391 w 314722"/>
                  <a:gd name="connsiteY9-668" fmla="*/ 606823 h 718742"/>
                  <a:gd name="connsiteX10-669" fmla="*/ 115491 w 314722"/>
                  <a:gd name="connsiteY10-670" fmla="*/ 661591 h 718742"/>
                  <a:gd name="connsiteX11-671" fmla="*/ 151210 w 314722"/>
                  <a:gd name="connsiteY11-672" fmla="*/ 613966 h 718742"/>
                  <a:gd name="connsiteX12-673" fmla="*/ 151210 w 314722"/>
                  <a:gd name="connsiteY12-674" fmla="*/ 325835 h 718742"/>
                  <a:gd name="connsiteX13-675" fmla="*/ 172641 w 314722"/>
                  <a:gd name="connsiteY13-676" fmla="*/ 347266 h 718742"/>
                  <a:gd name="connsiteX14-677" fmla="*/ 175022 w 314722"/>
                  <a:gd name="connsiteY14-678" fmla="*/ 630635 h 718742"/>
                  <a:gd name="connsiteX15-679" fmla="*/ 213122 w 314722"/>
                  <a:gd name="connsiteY15-680" fmla="*/ 666354 h 718742"/>
                  <a:gd name="connsiteX16-681" fmla="*/ 251222 w 314722"/>
                  <a:gd name="connsiteY16-682" fmla="*/ 625873 h 718742"/>
                  <a:gd name="connsiteX17-683" fmla="*/ 251222 w 314722"/>
                  <a:gd name="connsiteY17-684" fmla="*/ 109141 h 718742"/>
                  <a:gd name="connsiteX18-685" fmla="*/ 267891 w 314722"/>
                  <a:gd name="connsiteY18-686" fmla="*/ 128191 h 718742"/>
                  <a:gd name="connsiteX19-687" fmla="*/ 272653 w 314722"/>
                  <a:gd name="connsiteY19-688" fmla="*/ 311548 h 718742"/>
                  <a:gd name="connsiteX20-689" fmla="*/ 296466 w 314722"/>
                  <a:gd name="connsiteY20-690" fmla="*/ 325835 h 718742"/>
                  <a:gd name="connsiteX21-691" fmla="*/ 313135 w 314722"/>
                  <a:gd name="connsiteY21-692" fmla="*/ 285354 h 718742"/>
                  <a:gd name="connsiteX22-693" fmla="*/ 305991 w 314722"/>
                  <a:gd name="connsiteY22-694" fmla="*/ 42466 h 718742"/>
                  <a:gd name="connsiteX23-695" fmla="*/ 272653 w 314722"/>
                  <a:gd name="connsiteY23-696" fmla="*/ 30560 h 718742"/>
                  <a:gd name="connsiteX24-697" fmla="*/ 220266 w 314722"/>
                  <a:gd name="connsiteY24-698" fmla="*/ 30560 h 718742"/>
                  <a:gd name="connsiteX25-699" fmla="*/ 157747 w 314722"/>
                  <a:gd name="connsiteY25-700" fmla="*/ 155555 h 718742"/>
                  <a:gd name="connsiteX26-701" fmla="*/ 96005 w 314722"/>
                  <a:gd name="connsiteY26-702" fmla="*/ 27573 h 718742"/>
                  <a:gd name="connsiteX0-703" fmla="*/ 96005 w 314722"/>
                  <a:gd name="connsiteY0-704" fmla="*/ 27573 h 718742"/>
                  <a:gd name="connsiteX1-705" fmla="*/ 36191 w 314722"/>
                  <a:gd name="connsiteY1-706" fmla="*/ 29010 h 718742"/>
                  <a:gd name="connsiteX2-707" fmla="*/ 8335 w 314722"/>
                  <a:gd name="connsiteY2-708" fmla="*/ 51991 h 718742"/>
                  <a:gd name="connsiteX3-709" fmla="*/ 1191 w 314722"/>
                  <a:gd name="connsiteY3-710" fmla="*/ 94854 h 718742"/>
                  <a:gd name="connsiteX4-711" fmla="*/ 1191 w 314722"/>
                  <a:gd name="connsiteY4-712" fmla="*/ 290116 h 718742"/>
                  <a:gd name="connsiteX5-713" fmla="*/ 32147 w 314722"/>
                  <a:gd name="connsiteY5-714" fmla="*/ 323454 h 718742"/>
                  <a:gd name="connsiteX6-715" fmla="*/ 58341 w 314722"/>
                  <a:gd name="connsiteY6-716" fmla="*/ 292498 h 718742"/>
                  <a:gd name="connsiteX7-717" fmla="*/ 60722 w 314722"/>
                  <a:gd name="connsiteY7-718" fmla="*/ 116285 h 718742"/>
                  <a:gd name="connsiteX8-719" fmla="*/ 77391 w 314722"/>
                  <a:gd name="connsiteY8-720" fmla="*/ 123429 h 718742"/>
                  <a:gd name="connsiteX9-721" fmla="*/ 77391 w 314722"/>
                  <a:gd name="connsiteY9-722" fmla="*/ 606823 h 718742"/>
                  <a:gd name="connsiteX10-723" fmla="*/ 115491 w 314722"/>
                  <a:gd name="connsiteY10-724" fmla="*/ 661591 h 718742"/>
                  <a:gd name="connsiteX11-725" fmla="*/ 151210 w 314722"/>
                  <a:gd name="connsiteY11-726" fmla="*/ 613966 h 718742"/>
                  <a:gd name="connsiteX12-727" fmla="*/ 151210 w 314722"/>
                  <a:gd name="connsiteY12-728" fmla="*/ 325835 h 718742"/>
                  <a:gd name="connsiteX13-729" fmla="*/ 172641 w 314722"/>
                  <a:gd name="connsiteY13-730" fmla="*/ 347266 h 718742"/>
                  <a:gd name="connsiteX14-731" fmla="*/ 175022 w 314722"/>
                  <a:gd name="connsiteY14-732" fmla="*/ 630635 h 718742"/>
                  <a:gd name="connsiteX15-733" fmla="*/ 213122 w 314722"/>
                  <a:gd name="connsiteY15-734" fmla="*/ 666354 h 718742"/>
                  <a:gd name="connsiteX16-735" fmla="*/ 251222 w 314722"/>
                  <a:gd name="connsiteY16-736" fmla="*/ 625873 h 718742"/>
                  <a:gd name="connsiteX17-737" fmla="*/ 251222 w 314722"/>
                  <a:gd name="connsiteY17-738" fmla="*/ 109141 h 718742"/>
                  <a:gd name="connsiteX18-739" fmla="*/ 267891 w 314722"/>
                  <a:gd name="connsiteY18-740" fmla="*/ 128191 h 718742"/>
                  <a:gd name="connsiteX19-741" fmla="*/ 272653 w 314722"/>
                  <a:gd name="connsiteY19-742" fmla="*/ 311548 h 718742"/>
                  <a:gd name="connsiteX20-743" fmla="*/ 296466 w 314722"/>
                  <a:gd name="connsiteY20-744" fmla="*/ 325835 h 718742"/>
                  <a:gd name="connsiteX21-745" fmla="*/ 313135 w 314722"/>
                  <a:gd name="connsiteY21-746" fmla="*/ 285354 h 718742"/>
                  <a:gd name="connsiteX22-747" fmla="*/ 305991 w 314722"/>
                  <a:gd name="connsiteY22-748" fmla="*/ 42466 h 718742"/>
                  <a:gd name="connsiteX23-749" fmla="*/ 272653 w 314722"/>
                  <a:gd name="connsiteY23-750" fmla="*/ 30560 h 718742"/>
                  <a:gd name="connsiteX24-751" fmla="*/ 220266 w 314722"/>
                  <a:gd name="connsiteY24-752" fmla="*/ 30560 h 718742"/>
                  <a:gd name="connsiteX25-753" fmla="*/ 157747 w 314722"/>
                  <a:gd name="connsiteY25-754" fmla="*/ 155555 h 718742"/>
                  <a:gd name="connsiteX26-755" fmla="*/ 96005 w 314722"/>
                  <a:gd name="connsiteY26-756" fmla="*/ 27573 h 718742"/>
                  <a:gd name="connsiteX0-757" fmla="*/ 96005 w 314722"/>
                  <a:gd name="connsiteY0-758" fmla="*/ 27573 h 718742"/>
                  <a:gd name="connsiteX1-759" fmla="*/ 36191 w 314722"/>
                  <a:gd name="connsiteY1-760" fmla="*/ 29010 h 718742"/>
                  <a:gd name="connsiteX2-761" fmla="*/ 8335 w 314722"/>
                  <a:gd name="connsiteY2-762" fmla="*/ 51991 h 718742"/>
                  <a:gd name="connsiteX3-763" fmla="*/ 1191 w 314722"/>
                  <a:gd name="connsiteY3-764" fmla="*/ 94854 h 718742"/>
                  <a:gd name="connsiteX4-765" fmla="*/ 1191 w 314722"/>
                  <a:gd name="connsiteY4-766" fmla="*/ 290116 h 718742"/>
                  <a:gd name="connsiteX5-767" fmla="*/ 32147 w 314722"/>
                  <a:gd name="connsiteY5-768" fmla="*/ 323454 h 718742"/>
                  <a:gd name="connsiteX6-769" fmla="*/ 58341 w 314722"/>
                  <a:gd name="connsiteY6-770" fmla="*/ 292498 h 718742"/>
                  <a:gd name="connsiteX7-771" fmla="*/ 60722 w 314722"/>
                  <a:gd name="connsiteY7-772" fmla="*/ 116285 h 718742"/>
                  <a:gd name="connsiteX8-773" fmla="*/ 77391 w 314722"/>
                  <a:gd name="connsiteY8-774" fmla="*/ 123429 h 718742"/>
                  <a:gd name="connsiteX9-775" fmla="*/ 77391 w 314722"/>
                  <a:gd name="connsiteY9-776" fmla="*/ 606823 h 718742"/>
                  <a:gd name="connsiteX10-777" fmla="*/ 115491 w 314722"/>
                  <a:gd name="connsiteY10-778" fmla="*/ 661591 h 718742"/>
                  <a:gd name="connsiteX11-779" fmla="*/ 151210 w 314722"/>
                  <a:gd name="connsiteY11-780" fmla="*/ 613966 h 718742"/>
                  <a:gd name="connsiteX12-781" fmla="*/ 151210 w 314722"/>
                  <a:gd name="connsiteY12-782" fmla="*/ 325835 h 718742"/>
                  <a:gd name="connsiteX13-783" fmla="*/ 172641 w 314722"/>
                  <a:gd name="connsiteY13-784" fmla="*/ 347266 h 718742"/>
                  <a:gd name="connsiteX14-785" fmla="*/ 175022 w 314722"/>
                  <a:gd name="connsiteY14-786" fmla="*/ 630635 h 718742"/>
                  <a:gd name="connsiteX15-787" fmla="*/ 213122 w 314722"/>
                  <a:gd name="connsiteY15-788" fmla="*/ 666354 h 718742"/>
                  <a:gd name="connsiteX16-789" fmla="*/ 251222 w 314722"/>
                  <a:gd name="connsiteY16-790" fmla="*/ 625873 h 718742"/>
                  <a:gd name="connsiteX17-791" fmla="*/ 251222 w 314722"/>
                  <a:gd name="connsiteY17-792" fmla="*/ 109141 h 718742"/>
                  <a:gd name="connsiteX18-793" fmla="*/ 267891 w 314722"/>
                  <a:gd name="connsiteY18-794" fmla="*/ 128191 h 718742"/>
                  <a:gd name="connsiteX19-795" fmla="*/ 272653 w 314722"/>
                  <a:gd name="connsiteY19-796" fmla="*/ 311548 h 718742"/>
                  <a:gd name="connsiteX20-797" fmla="*/ 296466 w 314722"/>
                  <a:gd name="connsiteY20-798" fmla="*/ 325835 h 718742"/>
                  <a:gd name="connsiteX21-799" fmla="*/ 313135 w 314722"/>
                  <a:gd name="connsiteY21-800" fmla="*/ 285354 h 718742"/>
                  <a:gd name="connsiteX22-801" fmla="*/ 305991 w 314722"/>
                  <a:gd name="connsiteY22-802" fmla="*/ 42466 h 718742"/>
                  <a:gd name="connsiteX23-803" fmla="*/ 272653 w 314722"/>
                  <a:gd name="connsiteY23-804" fmla="*/ 30560 h 718742"/>
                  <a:gd name="connsiteX24-805" fmla="*/ 220266 w 314722"/>
                  <a:gd name="connsiteY24-806" fmla="*/ 30560 h 718742"/>
                  <a:gd name="connsiteX25-807" fmla="*/ 157747 w 314722"/>
                  <a:gd name="connsiteY25-808" fmla="*/ 155555 h 718742"/>
                  <a:gd name="connsiteX26-809" fmla="*/ 96005 w 314722"/>
                  <a:gd name="connsiteY26-810" fmla="*/ 27573 h 718742"/>
                  <a:gd name="connsiteX0-811" fmla="*/ 96005 w 314722"/>
                  <a:gd name="connsiteY0-812" fmla="*/ 27573 h 718742"/>
                  <a:gd name="connsiteX1-813" fmla="*/ 36191 w 314722"/>
                  <a:gd name="connsiteY1-814" fmla="*/ 29010 h 718742"/>
                  <a:gd name="connsiteX2-815" fmla="*/ 8335 w 314722"/>
                  <a:gd name="connsiteY2-816" fmla="*/ 51991 h 718742"/>
                  <a:gd name="connsiteX3-817" fmla="*/ 1191 w 314722"/>
                  <a:gd name="connsiteY3-818" fmla="*/ 94854 h 718742"/>
                  <a:gd name="connsiteX4-819" fmla="*/ 1191 w 314722"/>
                  <a:gd name="connsiteY4-820" fmla="*/ 290116 h 718742"/>
                  <a:gd name="connsiteX5-821" fmla="*/ 32147 w 314722"/>
                  <a:gd name="connsiteY5-822" fmla="*/ 323454 h 718742"/>
                  <a:gd name="connsiteX6-823" fmla="*/ 58341 w 314722"/>
                  <a:gd name="connsiteY6-824" fmla="*/ 292498 h 718742"/>
                  <a:gd name="connsiteX7-825" fmla="*/ 60722 w 314722"/>
                  <a:gd name="connsiteY7-826" fmla="*/ 116285 h 718742"/>
                  <a:gd name="connsiteX8-827" fmla="*/ 77391 w 314722"/>
                  <a:gd name="connsiteY8-828" fmla="*/ 123429 h 718742"/>
                  <a:gd name="connsiteX9-829" fmla="*/ 77391 w 314722"/>
                  <a:gd name="connsiteY9-830" fmla="*/ 606823 h 718742"/>
                  <a:gd name="connsiteX10-831" fmla="*/ 115491 w 314722"/>
                  <a:gd name="connsiteY10-832" fmla="*/ 661591 h 718742"/>
                  <a:gd name="connsiteX11-833" fmla="*/ 151210 w 314722"/>
                  <a:gd name="connsiteY11-834" fmla="*/ 613966 h 718742"/>
                  <a:gd name="connsiteX12-835" fmla="*/ 151210 w 314722"/>
                  <a:gd name="connsiteY12-836" fmla="*/ 325835 h 718742"/>
                  <a:gd name="connsiteX13-837" fmla="*/ 172641 w 314722"/>
                  <a:gd name="connsiteY13-838" fmla="*/ 347266 h 718742"/>
                  <a:gd name="connsiteX14-839" fmla="*/ 175022 w 314722"/>
                  <a:gd name="connsiteY14-840" fmla="*/ 630635 h 718742"/>
                  <a:gd name="connsiteX15-841" fmla="*/ 213122 w 314722"/>
                  <a:gd name="connsiteY15-842" fmla="*/ 666354 h 718742"/>
                  <a:gd name="connsiteX16-843" fmla="*/ 251222 w 314722"/>
                  <a:gd name="connsiteY16-844" fmla="*/ 625873 h 718742"/>
                  <a:gd name="connsiteX17-845" fmla="*/ 251222 w 314722"/>
                  <a:gd name="connsiteY17-846" fmla="*/ 109141 h 718742"/>
                  <a:gd name="connsiteX18-847" fmla="*/ 267891 w 314722"/>
                  <a:gd name="connsiteY18-848" fmla="*/ 128191 h 718742"/>
                  <a:gd name="connsiteX19-849" fmla="*/ 272653 w 314722"/>
                  <a:gd name="connsiteY19-850" fmla="*/ 311548 h 718742"/>
                  <a:gd name="connsiteX20-851" fmla="*/ 296466 w 314722"/>
                  <a:gd name="connsiteY20-852" fmla="*/ 325835 h 718742"/>
                  <a:gd name="connsiteX21-853" fmla="*/ 313135 w 314722"/>
                  <a:gd name="connsiteY21-854" fmla="*/ 285354 h 718742"/>
                  <a:gd name="connsiteX22-855" fmla="*/ 305991 w 314722"/>
                  <a:gd name="connsiteY22-856" fmla="*/ 42466 h 718742"/>
                  <a:gd name="connsiteX23-857" fmla="*/ 272653 w 314722"/>
                  <a:gd name="connsiteY23-858" fmla="*/ 30560 h 718742"/>
                  <a:gd name="connsiteX24-859" fmla="*/ 220266 w 314722"/>
                  <a:gd name="connsiteY24-860" fmla="*/ 30560 h 718742"/>
                  <a:gd name="connsiteX25-861" fmla="*/ 157747 w 314722"/>
                  <a:gd name="connsiteY25-862" fmla="*/ 155555 h 718742"/>
                  <a:gd name="connsiteX26-863" fmla="*/ 96005 w 314722"/>
                  <a:gd name="connsiteY26-864" fmla="*/ 27573 h 718742"/>
                  <a:gd name="connsiteX0-865" fmla="*/ 96005 w 314722"/>
                  <a:gd name="connsiteY0-866" fmla="*/ 27573 h 718742"/>
                  <a:gd name="connsiteX1-867" fmla="*/ 36191 w 314722"/>
                  <a:gd name="connsiteY1-868" fmla="*/ 29010 h 718742"/>
                  <a:gd name="connsiteX2-869" fmla="*/ 8335 w 314722"/>
                  <a:gd name="connsiteY2-870" fmla="*/ 51991 h 718742"/>
                  <a:gd name="connsiteX3-871" fmla="*/ 1191 w 314722"/>
                  <a:gd name="connsiteY3-872" fmla="*/ 94854 h 718742"/>
                  <a:gd name="connsiteX4-873" fmla="*/ 1191 w 314722"/>
                  <a:gd name="connsiteY4-874" fmla="*/ 290116 h 718742"/>
                  <a:gd name="connsiteX5-875" fmla="*/ 32147 w 314722"/>
                  <a:gd name="connsiteY5-876" fmla="*/ 323454 h 718742"/>
                  <a:gd name="connsiteX6-877" fmla="*/ 58341 w 314722"/>
                  <a:gd name="connsiteY6-878" fmla="*/ 292498 h 718742"/>
                  <a:gd name="connsiteX7-879" fmla="*/ 60722 w 314722"/>
                  <a:gd name="connsiteY7-880" fmla="*/ 116285 h 718742"/>
                  <a:gd name="connsiteX8-881" fmla="*/ 77391 w 314722"/>
                  <a:gd name="connsiteY8-882" fmla="*/ 123429 h 718742"/>
                  <a:gd name="connsiteX9-883" fmla="*/ 77391 w 314722"/>
                  <a:gd name="connsiteY9-884" fmla="*/ 606823 h 718742"/>
                  <a:gd name="connsiteX10-885" fmla="*/ 115491 w 314722"/>
                  <a:gd name="connsiteY10-886" fmla="*/ 661591 h 718742"/>
                  <a:gd name="connsiteX11-887" fmla="*/ 151210 w 314722"/>
                  <a:gd name="connsiteY11-888" fmla="*/ 613966 h 718742"/>
                  <a:gd name="connsiteX12-889" fmla="*/ 151210 w 314722"/>
                  <a:gd name="connsiteY12-890" fmla="*/ 325835 h 718742"/>
                  <a:gd name="connsiteX13-891" fmla="*/ 172641 w 314722"/>
                  <a:gd name="connsiteY13-892" fmla="*/ 347266 h 718742"/>
                  <a:gd name="connsiteX14-893" fmla="*/ 175022 w 314722"/>
                  <a:gd name="connsiteY14-894" fmla="*/ 630635 h 718742"/>
                  <a:gd name="connsiteX15-895" fmla="*/ 213122 w 314722"/>
                  <a:gd name="connsiteY15-896" fmla="*/ 666354 h 718742"/>
                  <a:gd name="connsiteX16-897" fmla="*/ 251222 w 314722"/>
                  <a:gd name="connsiteY16-898" fmla="*/ 625873 h 718742"/>
                  <a:gd name="connsiteX17-899" fmla="*/ 251222 w 314722"/>
                  <a:gd name="connsiteY17-900" fmla="*/ 109141 h 718742"/>
                  <a:gd name="connsiteX18-901" fmla="*/ 267891 w 314722"/>
                  <a:gd name="connsiteY18-902" fmla="*/ 128191 h 718742"/>
                  <a:gd name="connsiteX19-903" fmla="*/ 272653 w 314722"/>
                  <a:gd name="connsiteY19-904" fmla="*/ 311548 h 718742"/>
                  <a:gd name="connsiteX20-905" fmla="*/ 296466 w 314722"/>
                  <a:gd name="connsiteY20-906" fmla="*/ 325835 h 718742"/>
                  <a:gd name="connsiteX21-907" fmla="*/ 313135 w 314722"/>
                  <a:gd name="connsiteY21-908" fmla="*/ 285354 h 718742"/>
                  <a:gd name="connsiteX22-909" fmla="*/ 305991 w 314722"/>
                  <a:gd name="connsiteY22-910" fmla="*/ 42466 h 718742"/>
                  <a:gd name="connsiteX23-911" fmla="*/ 272653 w 314722"/>
                  <a:gd name="connsiteY23-912" fmla="*/ 30560 h 718742"/>
                  <a:gd name="connsiteX24-913" fmla="*/ 220266 w 314722"/>
                  <a:gd name="connsiteY24-914" fmla="*/ 30560 h 718742"/>
                  <a:gd name="connsiteX25-915" fmla="*/ 157747 w 314722"/>
                  <a:gd name="connsiteY25-916" fmla="*/ 155555 h 718742"/>
                  <a:gd name="connsiteX26-917" fmla="*/ 96005 w 314722"/>
                  <a:gd name="connsiteY26-918" fmla="*/ 27573 h 718742"/>
                  <a:gd name="connsiteX0-919" fmla="*/ 96005 w 314722"/>
                  <a:gd name="connsiteY0-920" fmla="*/ 27573 h 718742"/>
                  <a:gd name="connsiteX1-921" fmla="*/ 36191 w 314722"/>
                  <a:gd name="connsiteY1-922" fmla="*/ 29010 h 718742"/>
                  <a:gd name="connsiteX2-923" fmla="*/ 8335 w 314722"/>
                  <a:gd name="connsiteY2-924" fmla="*/ 51991 h 718742"/>
                  <a:gd name="connsiteX3-925" fmla="*/ 1191 w 314722"/>
                  <a:gd name="connsiteY3-926" fmla="*/ 94854 h 718742"/>
                  <a:gd name="connsiteX4-927" fmla="*/ 1191 w 314722"/>
                  <a:gd name="connsiteY4-928" fmla="*/ 290116 h 718742"/>
                  <a:gd name="connsiteX5-929" fmla="*/ 32147 w 314722"/>
                  <a:gd name="connsiteY5-930" fmla="*/ 323454 h 718742"/>
                  <a:gd name="connsiteX6-931" fmla="*/ 58341 w 314722"/>
                  <a:gd name="connsiteY6-932" fmla="*/ 292498 h 718742"/>
                  <a:gd name="connsiteX7-933" fmla="*/ 60722 w 314722"/>
                  <a:gd name="connsiteY7-934" fmla="*/ 116285 h 718742"/>
                  <a:gd name="connsiteX8-935" fmla="*/ 77391 w 314722"/>
                  <a:gd name="connsiteY8-936" fmla="*/ 123429 h 718742"/>
                  <a:gd name="connsiteX9-937" fmla="*/ 77391 w 314722"/>
                  <a:gd name="connsiteY9-938" fmla="*/ 606823 h 718742"/>
                  <a:gd name="connsiteX10-939" fmla="*/ 115491 w 314722"/>
                  <a:gd name="connsiteY10-940" fmla="*/ 661591 h 718742"/>
                  <a:gd name="connsiteX11-941" fmla="*/ 152760 w 314722"/>
                  <a:gd name="connsiteY11-942" fmla="*/ 607766 h 718742"/>
                  <a:gd name="connsiteX12-943" fmla="*/ 151210 w 314722"/>
                  <a:gd name="connsiteY12-944" fmla="*/ 325835 h 718742"/>
                  <a:gd name="connsiteX13-945" fmla="*/ 172641 w 314722"/>
                  <a:gd name="connsiteY13-946" fmla="*/ 347266 h 718742"/>
                  <a:gd name="connsiteX14-947" fmla="*/ 175022 w 314722"/>
                  <a:gd name="connsiteY14-948" fmla="*/ 630635 h 718742"/>
                  <a:gd name="connsiteX15-949" fmla="*/ 213122 w 314722"/>
                  <a:gd name="connsiteY15-950" fmla="*/ 666354 h 718742"/>
                  <a:gd name="connsiteX16-951" fmla="*/ 251222 w 314722"/>
                  <a:gd name="connsiteY16-952" fmla="*/ 625873 h 718742"/>
                  <a:gd name="connsiteX17-953" fmla="*/ 251222 w 314722"/>
                  <a:gd name="connsiteY17-954" fmla="*/ 109141 h 718742"/>
                  <a:gd name="connsiteX18-955" fmla="*/ 267891 w 314722"/>
                  <a:gd name="connsiteY18-956" fmla="*/ 128191 h 718742"/>
                  <a:gd name="connsiteX19-957" fmla="*/ 272653 w 314722"/>
                  <a:gd name="connsiteY19-958" fmla="*/ 311548 h 718742"/>
                  <a:gd name="connsiteX20-959" fmla="*/ 296466 w 314722"/>
                  <a:gd name="connsiteY20-960" fmla="*/ 325835 h 718742"/>
                  <a:gd name="connsiteX21-961" fmla="*/ 313135 w 314722"/>
                  <a:gd name="connsiteY21-962" fmla="*/ 285354 h 718742"/>
                  <a:gd name="connsiteX22-963" fmla="*/ 305991 w 314722"/>
                  <a:gd name="connsiteY22-964" fmla="*/ 42466 h 718742"/>
                  <a:gd name="connsiteX23-965" fmla="*/ 272653 w 314722"/>
                  <a:gd name="connsiteY23-966" fmla="*/ 30560 h 718742"/>
                  <a:gd name="connsiteX24-967" fmla="*/ 220266 w 314722"/>
                  <a:gd name="connsiteY24-968" fmla="*/ 30560 h 718742"/>
                  <a:gd name="connsiteX25-969" fmla="*/ 157747 w 314722"/>
                  <a:gd name="connsiteY25-970" fmla="*/ 155555 h 718742"/>
                  <a:gd name="connsiteX26-971" fmla="*/ 96005 w 314722"/>
                  <a:gd name="connsiteY26-972" fmla="*/ 27573 h 718742"/>
                  <a:gd name="connsiteX0-973" fmla="*/ 96005 w 314722"/>
                  <a:gd name="connsiteY0-974" fmla="*/ 27573 h 718742"/>
                  <a:gd name="connsiteX1-975" fmla="*/ 36191 w 314722"/>
                  <a:gd name="connsiteY1-976" fmla="*/ 29010 h 718742"/>
                  <a:gd name="connsiteX2-977" fmla="*/ 8335 w 314722"/>
                  <a:gd name="connsiteY2-978" fmla="*/ 51991 h 718742"/>
                  <a:gd name="connsiteX3-979" fmla="*/ 1191 w 314722"/>
                  <a:gd name="connsiteY3-980" fmla="*/ 94854 h 718742"/>
                  <a:gd name="connsiteX4-981" fmla="*/ 1191 w 314722"/>
                  <a:gd name="connsiteY4-982" fmla="*/ 290116 h 718742"/>
                  <a:gd name="connsiteX5-983" fmla="*/ 32147 w 314722"/>
                  <a:gd name="connsiteY5-984" fmla="*/ 323454 h 718742"/>
                  <a:gd name="connsiteX6-985" fmla="*/ 58341 w 314722"/>
                  <a:gd name="connsiteY6-986" fmla="*/ 292498 h 718742"/>
                  <a:gd name="connsiteX7-987" fmla="*/ 60722 w 314722"/>
                  <a:gd name="connsiteY7-988" fmla="*/ 116285 h 718742"/>
                  <a:gd name="connsiteX8-989" fmla="*/ 77391 w 314722"/>
                  <a:gd name="connsiteY8-990" fmla="*/ 123429 h 718742"/>
                  <a:gd name="connsiteX9-991" fmla="*/ 77391 w 314722"/>
                  <a:gd name="connsiteY9-992" fmla="*/ 606823 h 718742"/>
                  <a:gd name="connsiteX10-993" fmla="*/ 115491 w 314722"/>
                  <a:gd name="connsiteY10-994" fmla="*/ 661591 h 718742"/>
                  <a:gd name="connsiteX11-995" fmla="*/ 152760 w 314722"/>
                  <a:gd name="connsiteY11-996" fmla="*/ 607766 h 718742"/>
                  <a:gd name="connsiteX12-997" fmla="*/ 151210 w 314722"/>
                  <a:gd name="connsiteY12-998" fmla="*/ 325835 h 718742"/>
                  <a:gd name="connsiteX13-999" fmla="*/ 172641 w 314722"/>
                  <a:gd name="connsiteY13-1000" fmla="*/ 347266 h 718742"/>
                  <a:gd name="connsiteX14-1001" fmla="*/ 175022 w 314722"/>
                  <a:gd name="connsiteY14-1002" fmla="*/ 630635 h 718742"/>
                  <a:gd name="connsiteX15-1003" fmla="*/ 213122 w 314722"/>
                  <a:gd name="connsiteY15-1004" fmla="*/ 666354 h 718742"/>
                  <a:gd name="connsiteX16-1005" fmla="*/ 251222 w 314722"/>
                  <a:gd name="connsiteY16-1006" fmla="*/ 625873 h 718742"/>
                  <a:gd name="connsiteX17-1007" fmla="*/ 251222 w 314722"/>
                  <a:gd name="connsiteY17-1008" fmla="*/ 109141 h 718742"/>
                  <a:gd name="connsiteX18-1009" fmla="*/ 267891 w 314722"/>
                  <a:gd name="connsiteY18-1010" fmla="*/ 128191 h 718742"/>
                  <a:gd name="connsiteX19-1011" fmla="*/ 272653 w 314722"/>
                  <a:gd name="connsiteY19-1012" fmla="*/ 311548 h 718742"/>
                  <a:gd name="connsiteX20-1013" fmla="*/ 296466 w 314722"/>
                  <a:gd name="connsiteY20-1014" fmla="*/ 325835 h 718742"/>
                  <a:gd name="connsiteX21-1015" fmla="*/ 313135 w 314722"/>
                  <a:gd name="connsiteY21-1016" fmla="*/ 285354 h 718742"/>
                  <a:gd name="connsiteX22-1017" fmla="*/ 305991 w 314722"/>
                  <a:gd name="connsiteY22-1018" fmla="*/ 42466 h 718742"/>
                  <a:gd name="connsiteX23-1019" fmla="*/ 272653 w 314722"/>
                  <a:gd name="connsiteY23-1020" fmla="*/ 30560 h 718742"/>
                  <a:gd name="connsiteX24-1021" fmla="*/ 220266 w 314722"/>
                  <a:gd name="connsiteY24-1022" fmla="*/ 30560 h 718742"/>
                  <a:gd name="connsiteX25-1023" fmla="*/ 157747 w 314722"/>
                  <a:gd name="connsiteY25-1024" fmla="*/ 155555 h 718742"/>
                  <a:gd name="connsiteX26-1025" fmla="*/ 96005 w 314722"/>
                  <a:gd name="connsiteY26-1026" fmla="*/ 27573 h 718742"/>
                  <a:gd name="connsiteX0-1027" fmla="*/ 96005 w 314722"/>
                  <a:gd name="connsiteY0-1028" fmla="*/ 27573 h 718742"/>
                  <a:gd name="connsiteX1-1029" fmla="*/ 36191 w 314722"/>
                  <a:gd name="connsiteY1-1030" fmla="*/ 29010 h 718742"/>
                  <a:gd name="connsiteX2-1031" fmla="*/ 8335 w 314722"/>
                  <a:gd name="connsiteY2-1032" fmla="*/ 51991 h 718742"/>
                  <a:gd name="connsiteX3-1033" fmla="*/ 1191 w 314722"/>
                  <a:gd name="connsiteY3-1034" fmla="*/ 94854 h 718742"/>
                  <a:gd name="connsiteX4-1035" fmla="*/ 1191 w 314722"/>
                  <a:gd name="connsiteY4-1036" fmla="*/ 290116 h 718742"/>
                  <a:gd name="connsiteX5-1037" fmla="*/ 32147 w 314722"/>
                  <a:gd name="connsiteY5-1038" fmla="*/ 323454 h 718742"/>
                  <a:gd name="connsiteX6-1039" fmla="*/ 58341 w 314722"/>
                  <a:gd name="connsiteY6-1040" fmla="*/ 292498 h 718742"/>
                  <a:gd name="connsiteX7-1041" fmla="*/ 60722 w 314722"/>
                  <a:gd name="connsiteY7-1042" fmla="*/ 116285 h 718742"/>
                  <a:gd name="connsiteX8-1043" fmla="*/ 77391 w 314722"/>
                  <a:gd name="connsiteY8-1044" fmla="*/ 123429 h 718742"/>
                  <a:gd name="connsiteX9-1045" fmla="*/ 77391 w 314722"/>
                  <a:gd name="connsiteY9-1046" fmla="*/ 606823 h 718742"/>
                  <a:gd name="connsiteX10-1047" fmla="*/ 115491 w 314722"/>
                  <a:gd name="connsiteY10-1048" fmla="*/ 661591 h 718742"/>
                  <a:gd name="connsiteX11-1049" fmla="*/ 152760 w 314722"/>
                  <a:gd name="connsiteY11-1050" fmla="*/ 607766 h 718742"/>
                  <a:gd name="connsiteX12-1051" fmla="*/ 151210 w 314722"/>
                  <a:gd name="connsiteY12-1052" fmla="*/ 325835 h 718742"/>
                  <a:gd name="connsiteX13-1053" fmla="*/ 172641 w 314722"/>
                  <a:gd name="connsiteY13-1054" fmla="*/ 347266 h 718742"/>
                  <a:gd name="connsiteX14-1055" fmla="*/ 175022 w 314722"/>
                  <a:gd name="connsiteY14-1056" fmla="*/ 630635 h 718742"/>
                  <a:gd name="connsiteX15-1057" fmla="*/ 213122 w 314722"/>
                  <a:gd name="connsiteY15-1058" fmla="*/ 666354 h 718742"/>
                  <a:gd name="connsiteX16-1059" fmla="*/ 251222 w 314722"/>
                  <a:gd name="connsiteY16-1060" fmla="*/ 625873 h 718742"/>
                  <a:gd name="connsiteX17-1061" fmla="*/ 251222 w 314722"/>
                  <a:gd name="connsiteY17-1062" fmla="*/ 109141 h 718742"/>
                  <a:gd name="connsiteX18-1063" fmla="*/ 267891 w 314722"/>
                  <a:gd name="connsiteY18-1064" fmla="*/ 128191 h 718742"/>
                  <a:gd name="connsiteX19-1065" fmla="*/ 272653 w 314722"/>
                  <a:gd name="connsiteY19-1066" fmla="*/ 311548 h 718742"/>
                  <a:gd name="connsiteX20-1067" fmla="*/ 296466 w 314722"/>
                  <a:gd name="connsiteY20-1068" fmla="*/ 325835 h 718742"/>
                  <a:gd name="connsiteX21-1069" fmla="*/ 313135 w 314722"/>
                  <a:gd name="connsiteY21-1070" fmla="*/ 285354 h 718742"/>
                  <a:gd name="connsiteX22-1071" fmla="*/ 305991 w 314722"/>
                  <a:gd name="connsiteY22-1072" fmla="*/ 42466 h 718742"/>
                  <a:gd name="connsiteX23-1073" fmla="*/ 272653 w 314722"/>
                  <a:gd name="connsiteY23-1074" fmla="*/ 30560 h 718742"/>
                  <a:gd name="connsiteX24-1075" fmla="*/ 220266 w 314722"/>
                  <a:gd name="connsiteY24-1076" fmla="*/ 30560 h 718742"/>
                  <a:gd name="connsiteX25-1077" fmla="*/ 157747 w 314722"/>
                  <a:gd name="connsiteY25-1078" fmla="*/ 155555 h 718742"/>
                  <a:gd name="connsiteX26-1079" fmla="*/ 96005 w 314722"/>
                  <a:gd name="connsiteY26-1080" fmla="*/ 27573 h 718742"/>
                  <a:gd name="connsiteX0-1081" fmla="*/ 96005 w 314722"/>
                  <a:gd name="connsiteY0-1082" fmla="*/ 27573 h 718742"/>
                  <a:gd name="connsiteX1-1083" fmla="*/ 36191 w 314722"/>
                  <a:gd name="connsiteY1-1084" fmla="*/ 29010 h 718742"/>
                  <a:gd name="connsiteX2-1085" fmla="*/ 8335 w 314722"/>
                  <a:gd name="connsiteY2-1086" fmla="*/ 51991 h 718742"/>
                  <a:gd name="connsiteX3-1087" fmla="*/ 1191 w 314722"/>
                  <a:gd name="connsiteY3-1088" fmla="*/ 94854 h 718742"/>
                  <a:gd name="connsiteX4-1089" fmla="*/ 1191 w 314722"/>
                  <a:gd name="connsiteY4-1090" fmla="*/ 290116 h 718742"/>
                  <a:gd name="connsiteX5-1091" fmla="*/ 32147 w 314722"/>
                  <a:gd name="connsiteY5-1092" fmla="*/ 323454 h 718742"/>
                  <a:gd name="connsiteX6-1093" fmla="*/ 58341 w 314722"/>
                  <a:gd name="connsiteY6-1094" fmla="*/ 292498 h 718742"/>
                  <a:gd name="connsiteX7-1095" fmla="*/ 60722 w 314722"/>
                  <a:gd name="connsiteY7-1096" fmla="*/ 116285 h 718742"/>
                  <a:gd name="connsiteX8-1097" fmla="*/ 77391 w 314722"/>
                  <a:gd name="connsiteY8-1098" fmla="*/ 123429 h 718742"/>
                  <a:gd name="connsiteX9-1099" fmla="*/ 77391 w 314722"/>
                  <a:gd name="connsiteY9-1100" fmla="*/ 606823 h 718742"/>
                  <a:gd name="connsiteX10-1101" fmla="*/ 115491 w 314722"/>
                  <a:gd name="connsiteY10-1102" fmla="*/ 661591 h 718742"/>
                  <a:gd name="connsiteX11-1103" fmla="*/ 152760 w 314722"/>
                  <a:gd name="connsiteY11-1104" fmla="*/ 607766 h 718742"/>
                  <a:gd name="connsiteX12-1105" fmla="*/ 151210 w 314722"/>
                  <a:gd name="connsiteY12-1106" fmla="*/ 325835 h 718742"/>
                  <a:gd name="connsiteX13-1107" fmla="*/ 172641 w 314722"/>
                  <a:gd name="connsiteY13-1108" fmla="*/ 347266 h 718742"/>
                  <a:gd name="connsiteX14-1109" fmla="*/ 175022 w 314722"/>
                  <a:gd name="connsiteY14-1110" fmla="*/ 630635 h 718742"/>
                  <a:gd name="connsiteX15-1111" fmla="*/ 213122 w 314722"/>
                  <a:gd name="connsiteY15-1112" fmla="*/ 666354 h 718742"/>
                  <a:gd name="connsiteX16-1113" fmla="*/ 251222 w 314722"/>
                  <a:gd name="connsiteY16-1114" fmla="*/ 625873 h 718742"/>
                  <a:gd name="connsiteX17-1115" fmla="*/ 251222 w 314722"/>
                  <a:gd name="connsiteY17-1116" fmla="*/ 109141 h 718742"/>
                  <a:gd name="connsiteX18-1117" fmla="*/ 267891 w 314722"/>
                  <a:gd name="connsiteY18-1118" fmla="*/ 128191 h 718742"/>
                  <a:gd name="connsiteX19-1119" fmla="*/ 272653 w 314722"/>
                  <a:gd name="connsiteY19-1120" fmla="*/ 311548 h 718742"/>
                  <a:gd name="connsiteX20-1121" fmla="*/ 296466 w 314722"/>
                  <a:gd name="connsiteY20-1122" fmla="*/ 325835 h 718742"/>
                  <a:gd name="connsiteX21-1123" fmla="*/ 313135 w 314722"/>
                  <a:gd name="connsiteY21-1124" fmla="*/ 285354 h 718742"/>
                  <a:gd name="connsiteX22-1125" fmla="*/ 305991 w 314722"/>
                  <a:gd name="connsiteY22-1126" fmla="*/ 42466 h 718742"/>
                  <a:gd name="connsiteX23-1127" fmla="*/ 272653 w 314722"/>
                  <a:gd name="connsiteY23-1128" fmla="*/ 30560 h 718742"/>
                  <a:gd name="connsiteX24-1129" fmla="*/ 220266 w 314722"/>
                  <a:gd name="connsiteY24-1130" fmla="*/ 30560 h 718742"/>
                  <a:gd name="connsiteX25-1131" fmla="*/ 157747 w 314722"/>
                  <a:gd name="connsiteY25-1132" fmla="*/ 155555 h 718742"/>
                  <a:gd name="connsiteX26-1133" fmla="*/ 96005 w 314722"/>
                  <a:gd name="connsiteY26-1134" fmla="*/ 27573 h 718742"/>
                  <a:gd name="connsiteX0-1135" fmla="*/ 96005 w 314722"/>
                  <a:gd name="connsiteY0-1136" fmla="*/ 27573 h 718742"/>
                  <a:gd name="connsiteX1-1137" fmla="*/ 36191 w 314722"/>
                  <a:gd name="connsiteY1-1138" fmla="*/ 29010 h 718742"/>
                  <a:gd name="connsiteX2-1139" fmla="*/ 8335 w 314722"/>
                  <a:gd name="connsiteY2-1140" fmla="*/ 51991 h 718742"/>
                  <a:gd name="connsiteX3-1141" fmla="*/ 1191 w 314722"/>
                  <a:gd name="connsiteY3-1142" fmla="*/ 94854 h 718742"/>
                  <a:gd name="connsiteX4-1143" fmla="*/ 1191 w 314722"/>
                  <a:gd name="connsiteY4-1144" fmla="*/ 290116 h 718742"/>
                  <a:gd name="connsiteX5-1145" fmla="*/ 32147 w 314722"/>
                  <a:gd name="connsiteY5-1146" fmla="*/ 323454 h 718742"/>
                  <a:gd name="connsiteX6-1147" fmla="*/ 58341 w 314722"/>
                  <a:gd name="connsiteY6-1148" fmla="*/ 292498 h 718742"/>
                  <a:gd name="connsiteX7-1149" fmla="*/ 60722 w 314722"/>
                  <a:gd name="connsiteY7-1150" fmla="*/ 116285 h 718742"/>
                  <a:gd name="connsiteX8-1151" fmla="*/ 77391 w 314722"/>
                  <a:gd name="connsiteY8-1152" fmla="*/ 123429 h 718742"/>
                  <a:gd name="connsiteX9-1153" fmla="*/ 77391 w 314722"/>
                  <a:gd name="connsiteY9-1154" fmla="*/ 606823 h 718742"/>
                  <a:gd name="connsiteX10-1155" fmla="*/ 115491 w 314722"/>
                  <a:gd name="connsiteY10-1156" fmla="*/ 661591 h 718742"/>
                  <a:gd name="connsiteX11-1157" fmla="*/ 152760 w 314722"/>
                  <a:gd name="connsiteY11-1158" fmla="*/ 607766 h 718742"/>
                  <a:gd name="connsiteX12-1159" fmla="*/ 151210 w 314722"/>
                  <a:gd name="connsiteY12-1160" fmla="*/ 325835 h 718742"/>
                  <a:gd name="connsiteX13-1161" fmla="*/ 172641 w 314722"/>
                  <a:gd name="connsiteY13-1162" fmla="*/ 347266 h 718742"/>
                  <a:gd name="connsiteX14-1163" fmla="*/ 175022 w 314722"/>
                  <a:gd name="connsiteY14-1164" fmla="*/ 630635 h 718742"/>
                  <a:gd name="connsiteX15-1165" fmla="*/ 213122 w 314722"/>
                  <a:gd name="connsiteY15-1166" fmla="*/ 666354 h 718742"/>
                  <a:gd name="connsiteX16-1167" fmla="*/ 251222 w 314722"/>
                  <a:gd name="connsiteY16-1168" fmla="*/ 625873 h 718742"/>
                  <a:gd name="connsiteX17-1169" fmla="*/ 251222 w 314722"/>
                  <a:gd name="connsiteY17-1170" fmla="*/ 109141 h 718742"/>
                  <a:gd name="connsiteX18-1171" fmla="*/ 267891 w 314722"/>
                  <a:gd name="connsiteY18-1172" fmla="*/ 128191 h 718742"/>
                  <a:gd name="connsiteX19-1173" fmla="*/ 272653 w 314722"/>
                  <a:gd name="connsiteY19-1174" fmla="*/ 311548 h 718742"/>
                  <a:gd name="connsiteX20-1175" fmla="*/ 296466 w 314722"/>
                  <a:gd name="connsiteY20-1176" fmla="*/ 325835 h 718742"/>
                  <a:gd name="connsiteX21-1177" fmla="*/ 313135 w 314722"/>
                  <a:gd name="connsiteY21-1178" fmla="*/ 285354 h 718742"/>
                  <a:gd name="connsiteX22-1179" fmla="*/ 305991 w 314722"/>
                  <a:gd name="connsiteY22-1180" fmla="*/ 42466 h 718742"/>
                  <a:gd name="connsiteX23-1181" fmla="*/ 272653 w 314722"/>
                  <a:gd name="connsiteY23-1182" fmla="*/ 30560 h 718742"/>
                  <a:gd name="connsiteX24-1183" fmla="*/ 220266 w 314722"/>
                  <a:gd name="connsiteY24-1184" fmla="*/ 30560 h 718742"/>
                  <a:gd name="connsiteX25-1185" fmla="*/ 157747 w 314722"/>
                  <a:gd name="connsiteY25-1186" fmla="*/ 155555 h 718742"/>
                  <a:gd name="connsiteX26-1187" fmla="*/ 96005 w 314722"/>
                  <a:gd name="connsiteY26-1188" fmla="*/ 27573 h 718742"/>
                  <a:gd name="connsiteX0-1189" fmla="*/ 96005 w 317104"/>
                  <a:gd name="connsiteY0-1190" fmla="*/ 20429 h 711598"/>
                  <a:gd name="connsiteX1-1191" fmla="*/ 36191 w 317104"/>
                  <a:gd name="connsiteY1-1192" fmla="*/ 21866 h 711598"/>
                  <a:gd name="connsiteX2-1193" fmla="*/ 8335 w 317104"/>
                  <a:gd name="connsiteY2-1194" fmla="*/ 44847 h 711598"/>
                  <a:gd name="connsiteX3-1195" fmla="*/ 1191 w 317104"/>
                  <a:gd name="connsiteY3-1196" fmla="*/ 87710 h 711598"/>
                  <a:gd name="connsiteX4-1197" fmla="*/ 1191 w 317104"/>
                  <a:gd name="connsiteY4-1198" fmla="*/ 282972 h 711598"/>
                  <a:gd name="connsiteX5-1199" fmla="*/ 32147 w 317104"/>
                  <a:gd name="connsiteY5-1200" fmla="*/ 316310 h 711598"/>
                  <a:gd name="connsiteX6-1201" fmla="*/ 58341 w 317104"/>
                  <a:gd name="connsiteY6-1202" fmla="*/ 285354 h 711598"/>
                  <a:gd name="connsiteX7-1203" fmla="*/ 60722 w 317104"/>
                  <a:gd name="connsiteY7-1204" fmla="*/ 109141 h 711598"/>
                  <a:gd name="connsiteX8-1205" fmla="*/ 77391 w 317104"/>
                  <a:gd name="connsiteY8-1206" fmla="*/ 116285 h 711598"/>
                  <a:gd name="connsiteX9-1207" fmla="*/ 77391 w 317104"/>
                  <a:gd name="connsiteY9-1208" fmla="*/ 599679 h 711598"/>
                  <a:gd name="connsiteX10-1209" fmla="*/ 115491 w 317104"/>
                  <a:gd name="connsiteY10-1210" fmla="*/ 654447 h 711598"/>
                  <a:gd name="connsiteX11-1211" fmla="*/ 152760 w 317104"/>
                  <a:gd name="connsiteY11-1212" fmla="*/ 600622 h 711598"/>
                  <a:gd name="connsiteX12-1213" fmla="*/ 151210 w 317104"/>
                  <a:gd name="connsiteY12-1214" fmla="*/ 318691 h 711598"/>
                  <a:gd name="connsiteX13-1215" fmla="*/ 172641 w 317104"/>
                  <a:gd name="connsiteY13-1216" fmla="*/ 340122 h 711598"/>
                  <a:gd name="connsiteX14-1217" fmla="*/ 175022 w 317104"/>
                  <a:gd name="connsiteY14-1218" fmla="*/ 623491 h 711598"/>
                  <a:gd name="connsiteX15-1219" fmla="*/ 213122 w 317104"/>
                  <a:gd name="connsiteY15-1220" fmla="*/ 659210 h 711598"/>
                  <a:gd name="connsiteX16-1221" fmla="*/ 251222 w 317104"/>
                  <a:gd name="connsiteY16-1222" fmla="*/ 618729 h 711598"/>
                  <a:gd name="connsiteX17-1223" fmla="*/ 251222 w 317104"/>
                  <a:gd name="connsiteY17-1224" fmla="*/ 101997 h 711598"/>
                  <a:gd name="connsiteX18-1225" fmla="*/ 267891 w 317104"/>
                  <a:gd name="connsiteY18-1226" fmla="*/ 121047 h 711598"/>
                  <a:gd name="connsiteX19-1227" fmla="*/ 272653 w 317104"/>
                  <a:gd name="connsiteY19-1228" fmla="*/ 304404 h 711598"/>
                  <a:gd name="connsiteX20-1229" fmla="*/ 296466 w 317104"/>
                  <a:gd name="connsiteY20-1230" fmla="*/ 318691 h 711598"/>
                  <a:gd name="connsiteX21-1231" fmla="*/ 313135 w 317104"/>
                  <a:gd name="connsiteY21-1232" fmla="*/ 278210 h 711598"/>
                  <a:gd name="connsiteX22-1233" fmla="*/ 272653 w 317104"/>
                  <a:gd name="connsiteY22-1234" fmla="*/ 23416 h 711598"/>
                  <a:gd name="connsiteX23-1235" fmla="*/ 220266 w 317104"/>
                  <a:gd name="connsiteY23-1236" fmla="*/ 23416 h 711598"/>
                  <a:gd name="connsiteX24-1237" fmla="*/ 157747 w 317104"/>
                  <a:gd name="connsiteY24-1238" fmla="*/ 148411 h 711598"/>
                  <a:gd name="connsiteX25-1239" fmla="*/ 96005 w 317104"/>
                  <a:gd name="connsiteY25-1240" fmla="*/ 20429 h 711598"/>
                  <a:gd name="connsiteX0-1241" fmla="*/ 96005 w 325835"/>
                  <a:gd name="connsiteY0-1242" fmla="*/ 2633 h 693802"/>
                  <a:gd name="connsiteX1-1243" fmla="*/ 36191 w 325835"/>
                  <a:gd name="connsiteY1-1244" fmla="*/ 4070 h 693802"/>
                  <a:gd name="connsiteX2-1245" fmla="*/ 8335 w 325835"/>
                  <a:gd name="connsiteY2-1246" fmla="*/ 27051 h 693802"/>
                  <a:gd name="connsiteX3-1247" fmla="*/ 1191 w 325835"/>
                  <a:gd name="connsiteY3-1248" fmla="*/ 69914 h 693802"/>
                  <a:gd name="connsiteX4-1249" fmla="*/ 1191 w 325835"/>
                  <a:gd name="connsiteY4-1250" fmla="*/ 265176 h 693802"/>
                  <a:gd name="connsiteX5-1251" fmla="*/ 32147 w 325835"/>
                  <a:gd name="connsiteY5-1252" fmla="*/ 298514 h 693802"/>
                  <a:gd name="connsiteX6-1253" fmla="*/ 58341 w 325835"/>
                  <a:gd name="connsiteY6-1254" fmla="*/ 267558 h 693802"/>
                  <a:gd name="connsiteX7-1255" fmla="*/ 60722 w 325835"/>
                  <a:gd name="connsiteY7-1256" fmla="*/ 91345 h 693802"/>
                  <a:gd name="connsiteX8-1257" fmla="*/ 77391 w 325835"/>
                  <a:gd name="connsiteY8-1258" fmla="*/ 98489 h 693802"/>
                  <a:gd name="connsiteX9-1259" fmla="*/ 77391 w 325835"/>
                  <a:gd name="connsiteY9-1260" fmla="*/ 581883 h 693802"/>
                  <a:gd name="connsiteX10-1261" fmla="*/ 115491 w 325835"/>
                  <a:gd name="connsiteY10-1262" fmla="*/ 636651 h 693802"/>
                  <a:gd name="connsiteX11-1263" fmla="*/ 152760 w 325835"/>
                  <a:gd name="connsiteY11-1264" fmla="*/ 582826 h 693802"/>
                  <a:gd name="connsiteX12-1265" fmla="*/ 151210 w 325835"/>
                  <a:gd name="connsiteY12-1266" fmla="*/ 300895 h 693802"/>
                  <a:gd name="connsiteX13-1267" fmla="*/ 172641 w 325835"/>
                  <a:gd name="connsiteY13-1268" fmla="*/ 322326 h 693802"/>
                  <a:gd name="connsiteX14-1269" fmla="*/ 175022 w 325835"/>
                  <a:gd name="connsiteY14-1270" fmla="*/ 605695 h 693802"/>
                  <a:gd name="connsiteX15-1271" fmla="*/ 213122 w 325835"/>
                  <a:gd name="connsiteY15-1272" fmla="*/ 641414 h 693802"/>
                  <a:gd name="connsiteX16-1273" fmla="*/ 251222 w 325835"/>
                  <a:gd name="connsiteY16-1274" fmla="*/ 600933 h 693802"/>
                  <a:gd name="connsiteX17-1275" fmla="*/ 251222 w 325835"/>
                  <a:gd name="connsiteY17-1276" fmla="*/ 84201 h 693802"/>
                  <a:gd name="connsiteX18-1277" fmla="*/ 267891 w 325835"/>
                  <a:gd name="connsiteY18-1278" fmla="*/ 103251 h 693802"/>
                  <a:gd name="connsiteX19-1279" fmla="*/ 272653 w 325835"/>
                  <a:gd name="connsiteY19-1280" fmla="*/ 286608 h 693802"/>
                  <a:gd name="connsiteX20-1281" fmla="*/ 296466 w 325835"/>
                  <a:gd name="connsiteY20-1282" fmla="*/ 300895 h 693802"/>
                  <a:gd name="connsiteX21-1283" fmla="*/ 313135 w 325835"/>
                  <a:gd name="connsiteY21-1284" fmla="*/ 260414 h 693802"/>
                  <a:gd name="connsiteX22-1285" fmla="*/ 220266 w 325835"/>
                  <a:gd name="connsiteY22-1286" fmla="*/ 5620 h 693802"/>
                  <a:gd name="connsiteX23-1287" fmla="*/ 157747 w 325835"/>
                  <a:gd name="connsiteY23-1288" fmla="*/ 130615 h 693802"/>
                  <a:gd name="connsiteX24-1289" fmla="*/ 96005 w 325835"/>
                  <a:gd name="connsiteY24-1290" fmla="*/ 2633 h 693802"/>
                  <a:gd name="connsiteX0-1291" fmla="*/ 96005 w 336255"/>
                  <a:gd name="connsiteY0-1292" fmla="*/ 2633 h 693802"/>
                  <a:gd name="connsiteX1-1293" fmla="*/ 36191 w 336255"/>
                  <a:gd name="connsiteY1-1294" fmla="*/ 4070 h 693802"/>
                  <a:gd name="connsiteX2-1295" fmla="*/ 8335 w 336255"/>
                  <a:gd name="connsiteY2-1296" fmla="*/ 27051 h 693802"/>
                  <a:gd name="connsiteX3-1297" fmla="*/ 1191 w 336255"/>
                  <a:gd name="connsiteY3-1298" fmla="*/ 69914 h 693802"/>
                  <a:gd name="connsiteX4-1299" fmla="*/ 1191 w 336255"/>
                  <a:gd name="connsiteY4-1300" fmla="*/ 265176 h 693802"/>
                  <a:gd name="connsiteX5-1301" fmla="*/ 32147 w 336255"/>
                  <a:gd name="connsiteY5-1302" fmla="*/ 298514 h 693802"/>
                  <a:gd name="connsiteX6-1303" fmla="*/ 58341 w 336255"/>
                  <a:gd name="connsiteY6-1304" fmla="*/ 267558 h 693802"/>
                  <a:gd name="connsiteX7-1305" fmla="*/ 60722 w 336255"/>
                  <a:gd name="connsiteY7-1306" fmla="*/ 91345 h 693802"/>
                  <a:gd name="connsiteX8-1307" fmla="*/ 77391 w 336255"/>
                  <a:gd name="connsiteY8-1308" fmla="*/ 98489 h 693802"/>
                  <a:gd name="connsiteX9-1309" fmla="*/ 77391 w 336255"/>
                  <a:gd name="connsiteY9-1310" fmla="*/ 581883 h 693802"/>
                  <a:gd name="connsiteX10-1311" fmla="*/ 115491 w 336255"/>
                  <a:gd name="connsiteY10-1312" fmla="*/ 636651 h 693802"/>
                  <a:gd name="connsiteX11-1313" fmla="*/ 152760 w 336255"/>
                  <a:gd name="connsiteY11-1314" fmla="*/ 582826 h 693802"/>
                  <a:gd name="connsiteX12-1315" fmla="*/ 151210 w 336255"/>
                  <a:gd name="connsiteY12-1316" fmla="*/ 300895 h 693802"/>
                  <a:gd name="connsiteX13-1317" fmla="*/ 172641 w 336255"/>
                  <a:gd name="connsiteY13-1318" fmla="*/ 322326 h 693802"/>
                  <a:gd name="connsiteX14-1319" fmla="*/ 175022 w 336255"/>
                  <a:gd name="connsiteY14-1320" fmla="*/ 605695 h 693802"/>
                  <a:gd name="connsiteX15-1321" fmla="*/ 213122 w 336255"/>
                  <a:gd name="connsiteY15-1322" fmla="*/ 641414 h 693802"/>
                  <a:gd name="connsiteX16-1323" fmla="*/ 251222 w 336255"/>
                  <a:gd name="connsiteY16-1324" fmla="*/ 600933 h 693802"/>
                  <a:gd name="connsiteX17-1325" fmla="*/ 251222 w 336255"/>
                  <a:gd name="connsiteY17-1326" fmla="*/ 84201 h 693802"/>
                  <a:gd name="connsiteX18-1327" fmla="*/ 267891 w 336255"/>
                  <a:gd name="connsiteY18-1328" fmla="*/ 103251 h 693802"/>
                  <a:gd name="connsiteX19-1329" fmla="*/ 272653 w 336255"/>
                  <a:gd name="connsiteY19-1330" fmla="*/ 286608 h 693802"/>
                  <a:gd name="connsiteX20-1331" fmla="*/ 296466 w 336255"/>
                  <a:gd name="connsiteY20-1332" fmla="*/ 300895 h 693802"/>
                  <a:gd name="connsiteX21-1333" fmla="*/ 313135 w 336255"/>
                  <a:gd name="connsiteY21-1334" fmla="*/ 260414 h 693802"/>
                  <a:gd name="connsiteX22-1335" fmla="*/ 157747 w 336255"/>
                  <a:gd name="connsiteY22-1336" fmla="*/ 130615 h 693802"/>
                  <a:gd name="connsiteX23-1337" fmla="*/ 96005 w 336255"/>
                  <a:gd name="connsiteY23-1338" fmla="*/ 2633 h 693802"/>
                  <a:gd name="connsiteX0-1339" fmla="*/ 96005 w 336255"/>
                  <a:gd name="connsiteY0-1340" fmla="*/ 2633 h 690627"/>
                  <a:gd name="connsiteX1-1341" fmla="*/ 36191 w 336255"/>
                  <a:gd name="connsiteY1-1342" fmla="*/ 4070 h 690627"/>
                  <a:gd name="connsiteX2-1343" fmla="*/ 8335 w 336255"/>
                  <a:gd name="connsiteY2-1344" fmla="*/ 27051 h 690627"/>
                  <a:gd name="connsiteX3-1345" fmla="*/ 1191 w 336255"/>
                  <a:gd name="connsiteY3-1346" fmla="*/ 69914 h 690627"/>
                  <a:gd name="connsiteX4-1347" fmla="*/ 1191 w 336255"/>
                  <a:gd name="connsiteY4-1348" fmla="*/ 265176 h 690627"/>
                  <a:gd name="connsiteX5-1349" fmla="*/ 32147 w 336255"/>
                  <a:gd name="connsiteY5-1350" fmla="*/ 298514 h 690627"/>
                  <a:gd name="connsiteX6-1351" fmla="*/ 58341 w 336255"/>
                  <a:gd name="connsiteY6-1352" fmla="*/ 267558 h 690627"/>
                  <a:gd name="connsiteX7-1353" fmla="*/ 60722 w 336255"/>
                  <a:gd name="connsiteY7-1354" fmla="*/ 91345 h 690627"/>
                  <a:gd name="connsiteX8-1355" fmla="*/ 77391 w 336255"/>
                  <a:gd name="connsiteY8-1356" fmla="*/ 98489 h 690627"/>
                  <a:gd name="connsiteX9-1357" fmla="*/ 77391 w 336255"/>
                  <a:gd name="connsiteY9-1358" fmla="*/ 581883 h 690627"/>
                  <a:gd name="connsiteX10-1359" fmla="*/ 115491 w 336255"/>
                  <a:gd name="connsiteY10-1360" fmla="*/ 636651 h 690627"/>
                  <a:gd name="connsiteX11-1361" fmla="*/ 152760 w 336255"/>
                  <a:gd name="connsiteY11-1362" fmla="*/ 582826 h 690627"/>
                  <a:gd name="connsiteX12-1363" fmla="*/ 151210 w 336255"/>
                  <a:gd name="connsiteY12-1364" fmla="*/ 300895 h 690627"/>
                  <a:gd name="connsiteX13-1365" fmla="*/ 172641 w 336255"/>
                  <a:gd name="connsiteY13-1366" fmla="*/ 322326 h 690627"/>
                  <a:gd name="connsiteX14-1367" fmla="*/ 175022 w 336255"/>
                  <a:gd name="connsiteY14-1368" fmla="*/ 605695 h 690627"/>
                  <a:gd name="connsiteX15-1369" fmla="*/ 213122 w 336255"/>
                  <a:gd name="connsiteY15-1370" fmla="*/ 641414 h 690627"/>
                  <a:gd name="connsiteX16-1371" fmla="*/ 251222 w 336255"/>
                  <a:gd name="connsiteY16-1372" fmla="*/ 600933 h 690627"/>
                  <a:gd name="connsiteX17-1373" fmla="*/ 267891 w 336255"/>
                  <a:gd name="connsiteY17-1374" fmla="*/ 103251 h 690627"/>
                  <a:gd name="connsiteX18-1375" fmla="*/ 272653 w 336255"/>
                  <a:gd name="connsiteY18-1376" fmla="*/ 286608 h 690627"/>
                  <a:gd name="connsiteX19-1377" fmla="*/ 296466 w 336255"/>
                  <a:gd name="connsiteY19-1378" fmla="*/ 300895 h 690627"/>
                  <a:gd name="connsiteX20-1379" fmla="*/ 313135 w 336255"/>
                  <a:gd name="connsiteY20-1380" fmla="*/ 260414 h 690627"/>
                  <a:gd name="connsiteX21-1381" fmla="*/ 157747 w 336255"/>
                  <a:gd name="connsiteY21-1382" fmla="*/ 130615 h 690627"/>
                  <a:gd name="connsiteX22-1383" fmla="*/ 96005 w 336255"/>
                  <a:gd name="connsiteY22-1384" fmla="*/ 2633 h 690627"/>
                  <a:gd name="connsiteX0-1385" fmla="*/ 96005 w 336255"/>
                  <a:gd name="connsiteY0-1386" fmla="*/ 2633 h 660067"/>
                  <a:gd name="connsiteX1-1387" fmla="*/ 36191 w 336255"/>
                  <a:gd name="connsiteY1-1388" fmla="*/ 4070 h 660067"/>
                  <a:gd name="connsiteX2-1389" fmla="*/ 8335 w 336255"/>
                  <a:gd name="connsiteY2-1390" fmla="*/ 27051 h 660067"/>
                  <a:gd name="connsiteX3-1391" fmla="*/ 1191 w 336255"/>
                  <a:gd name="connsiteY3-1392" fmla="*/ 69914 h 660067"/>
                  <a:gd name="connsiteX4-1393" fmla="*/ 1191 w 336255"/>
                  <a:gd name="connsiteY4-1394" fmla="*/ 265176 h 660067"/>
                  <a:gd name="connsiteX5-1395" fmla="*/ 32147 w 336255"/>
                  <a:gd name="connsiteY5-1396" fmla="*/ 298514 h 660067"/>
                  <a:gd name="connsiteX6-1397" fmla="*/ 58341 w 336255"/>
                  <a:gd name="connsiteY6-1398" fmla="*/ 267558 h 660067"/>
                  <a:gd name="connsiteX7-1399" fmla="*/ 60722 w 336255"/>
                  <a:gd name="connsiteY7-1400" fmla="*/ 91345 h 660067"/>
                  <a:gd name="connsiteX8-1401" fmla="*/ 77391 w 336255"/>
                  <a:gd name="connsiteY8-1402" fmla="*/ 98489 h 660067"/>
                  <a:gd name="connsiteX9-1403" fmla="*/ 77391 w 336255"/>
                  <a:gd name="connsiteY9-1404" fmla="*/ 581883 h 660067"/>
                  <a:gd name="connsiteX10-1405" fmla="*/ 115491 w 336255"/>
                  <a:gd name="connsiteY10-1406" fmla="*/ 636651 h 660067"/>
                  <a:gd name="connsiteX11-1407" fmla="*/ 152760 w 336255"/>
                  <a:gd name="connsiteY11-1408" fmla="*/ 582826 h 660067"/>
                  <a:gd name="connsiteX12-1409" fmla="*/ 151210 w 336255"/>
                  <a:gd name="connsiteY12-1410" fmla="*/ 300895 h 660067"/>
                  <a:gd name="connsiteX13-1411" fmla="*/ 172641 w 336255"/>
                  <a:gd name="connsiteY13-1412" fmla="*/ 322326 h 660067"/>
                  <a:gd name="connsiteX14-1413" fmla="*/ 175022 w 336255"/>
                  <a:gd name="connsiteY14-1414" fmla="*/ 605695 h 660067"/>
                  <a:gd name="connsiteX15-1415" fmla="*/ 213122 w 336255"/>
                  <a:gd name="connsiteY15-1416" fmla="*/ 641414 h 660067"/>
                  <a:gd name="connsiteX16-1417" fmla="*/ 251222 w 336255"/>
                  <a:gd name="connsiteY16-1418" fmla="*/ 600933 h 660067"/>
                  <a:gd name="connsiteX17-1419" fmla="*/ 272653 w 336255"/>
                  <a:gd name="connsiteY17-1420" fmla="*/ 286608 h 660067"/>
                  <a:gd name="connsiteX18-1421" fmla="*/ 296466 w 336255"/>
                  <a:gd name="connsiteY18-1422" fmla="*/ 300895 h 660067"/>
                  <a:gd name="connsiteX19-1423" fmla="*/ 313135 w 336255"/>
                  <a:gd name="connsiteY19-1424" fmla="*/ 260414 h 660067"/>
                  <a:gd name="connsiteX20-1425" fmla="*/ 157747 w 336255"/>
                  <a:gd name="connsiteY20-1426" fmla="*/ 130615 h 660067"/>
                  <a:gd name="connsiteX21-1427" fmla="*/ 96005 w 336255"/>
                  <a:gd name="connsiteY21-1428" fmla="*/ 2633 h 660067"/>
                  <a:gd name="connsiteX0-1429" fmla="*/ 96005 w 315617"/>
                  <a:gd name="connsiteY0-1430" fmla="*/ 2633 h 660067"/>
                  <a:gd name="connsiteX1-1431" fmla="*/ 36191 w 315617"/>
                  <a:gd name="connsiteY1-1432" fmla="*/ 4070 h 660067"/>
                  <a:gd name="connsiteX2-1433" fmla="*/ 8335 w 315617"/>
                  <a:gd name="connsiteY2-1434" fmla="*/ 27051 h 660067"/>
                  <a:gd name="connsiteX3-1435" fmla="*/ 1191 w 315617"/>
                  <a:gd name="connsiteY3-1436" fmla="*/ 69914 h 660067"/>
                  <a:gd name="connsiteX4-1437" fmla="*/ 1191 w 315617"/>
                  <a:gd name="connsiteY4-1438" fmla="*/ 265176 h 660067"/>
                  <a:gd name="connsiteX5-1439" fmla="*/ 32147 w 315617"/>
                  <a:gd name="connsiteY5-1440" fmla="*/ 298514 h 660067"/>
                  <a:gd name="connsiteX6-1441" fmla="*/ 58341 w 315617"/>
                  <a:gd name="connsiteY6-1442" fmla="*/ 267558 h 660067"/>
                  <a:gd name="connsiteX7-1443" fmla="*/ 60722 w 315617"/>
                  <a:gd name="connsiteY7-1444" fmla="*/ 91345 h 660067"/>
                  <a:gd name="connsiteX8-1445" fmla="*/ 77391 w 315617"/>
                  <a:gd name="connsiteY8-1446" fmla="*/ 98489 h 660067"/>
                  <a:gd name="connsiteX9-1447" fmla="*/ 77391 w 315617"/>
                  <a:gd name="connsiteY9-1448" fmla="*/ 581883 h 660067"/>
                  <a:gd name="connsiteX10-1449" fmla="*/ 115491 w 315617"/>
                  <a:gd name="connsiteY10-1450" fmla="*/ 636651 h 660067"/>
                  <a:gd name="connsiteX11-1451" fmla="*/ 152760 w 315617"/>
                  <a:gd name="connsiteY11-1452" fmla="*/ 582826 h 660067"/>
                  <a:gd name="connsiteX12-1453" fmla="*/ 151210 w 315617"/>
                  <a:gd name="connsiteY12-1454" fmla="*/ 300895 h 660067"/>
                  <a:gd name="connsiteX13-1455" fmla="*/ 172641 w 315617"/>
                  <a:gd name="connsiteY13-1456" fmla="*/ 322326 h 660067"/>
                  <a:gd name="connsiteX14-1457" fmla="*/ 175022 w 315617"/>
                  <a:gd name="connsiteY14-1458" fmla="*/ 605695 h 660067"/>
                  <a:gd name="connsiteX15-1459" fmla="*/ 213122 w 315617"/>
                  <a:gd name="connsiteY15-1460" fmla="*/ 641414 h 660067"/>
                  <a:gd name="connsiteX16-1461" fmla="*/ 251222 w 315617"/>
                  <a:gd name="connsiteY16-1462" fmla="*/ 600933 h 660067"/>
                  <a:gd name="connsiteX17-1463" fmla="*/ 272653 w 315617"/>
                  <a:gd name="connsiteY17-1464" fmla="*/ 286608 h 660067"/>
                  <a:gd name="connsiteX18-1465" fmla="*/ 296466 w 315617"/>
                  <a:gd name="connsiteY18-1466" fmla="*/ 300895 h 660067"/>
                  <a:gd name="connsiteX19-1467" fmla="*/ 157747 w 315617"/>
                  <a:gd name="connsiteY19-1468" fmla="*/ 130615 h 660067"/>
                  <a:gd name="connsiteX20-1469" fmla="*/ 96005 w 315617"/>
                  <a:gd name="connsiteY20-1470" fmla="*/ 2633 h 660067"/>
                  <a:gd name="connsiteX0-1471" fmla="*/ 96005 w 288232"/>
                  <a:gd name="connsiteY0-1472" fmla="*/ 2633 h 660067"/>
                  <a:gd name="connsiteX1-1473" fmla="*/ 36191 w 288232"/>
                  <a:gd name="connsiteY1-1474" fmla="*/ 4070 h 660067"/>
                  <a:gd name="connsiteX2-1475" fmla="*/ 8335 w 288232"/>
                  <a:gd name="connsiteY2-1476" fmla="*/ 27051 h 660067"/>
                  <a:gd name="connsiteX3-1477" fmla="*/ 1191 w 288232"/>
                  <a:gd name="connsiteY3-1478" fmla="*/ 69914 h 660067"/>
                  <a:gd name="connsiteX4-1479" fmla="*/ 1191 w 288232"/>
                  <a:gd name="connsiteY4-1480" fmla="*/ 265176 h 660067"/>
                  <a:gd name="connsiteX5-1481" fmla="*/ 32147 w 288232"/>
                  <a:gd name="connsiteY5-1482" fmla="*/ 298514 h 660067"/>
                  <a:gd name="connsiteX6-1483" fmla="*/ 58341 w 288232"/>
                  <a:gd name="connsiteY6-1484" fmla="*/ 267558 h 660067"/>
                  <a:gd name="connsiteX7-1485" fmla="*/ 60722 w 288232"/>
                  <a:gd name="connsiteY7-1486" fmla="*/ 91345 h 660067"/>
                  <a:gd name="connsiteX8-1487" fmla="*/ 77391 w 288232"/>
                  <a:gd name="connsiteY8-1488" fmla="*/ 98489 h 660067"/>
                  <a:gd name="connsiteX9-1489" fmla="*/ 77391 w 288232"/>
                  <a:gd name="connsiteY9-1490" fmla="*/ 581883 h 660067"/>
                  <a:gd name="connsiteX10-1491" fmla="*/ 115491 w 288232"/>
                  <a:gd name="connsiteY10-1492" fmla="*/ 636651 h 660067"/>
                  <a:gd name="connsiteX11-1493" fmla="*/ 152760 w 288232"/>
                  <a:gd name="connsiteY11-1494" fmla="*/ 582826 h 660067"/>
                  <a:gd name="connsiteX12-1495" fmla="*/ 151210 w 288232"/>
                  <a:gd name="connsiteY12-1496" fmla="*/ 300895 h 660067"/>
                  <a:gd name="connsiteX13-1497" fmla="*/ 172641 w 288232"/>
                  <a:gd name="connsiteY13-1498" fmla="*/ 322326 h 660067"/>
                  <a:gd name="connsiteX14-1499" fmla="*/ 175022 w 288232"/>
                  <a:gd name="connsiteY14-1500" fmla="*/ 605695 h 660067"/>
                  <a:gd name="connsiteX15-1501" fmla="*/ 213122 w 288232"/>
                  <a:gd name="connsiteY15-1502" fmla="*/ 641414 h 660067"/>
                  <a:gd name="connsiteX16-1503" fmla="*/ 251222 w 288232"/>
                  <a:gd name="connsiteY16-1504" fmla="*/ 600933 h 660067"/>
                  <a:gd name="connsiteX17-1505" fmla="*/ 272653 w 288232"/>
                  <a:gd name="connsiteY17-1506" fmla="*/ 286608 h 660067"/>
                  <a:gd name="connsiteX18-1507" fmla="*/ 157747 w 288232"/>
                  <a:gd name="connsiteY18-1508" fmla="*/ 130615 h 660067"/>
                  <a:gd name="connsiteX19-1509" fmla="*/ 96005 w 288232"/>
                  <a:gd name="connsiteY19-1510" fmla="*/ 2633 h 660067"/>
                  <a:gd name="connsiteX0-1511" fmla="*/ 96005 w 260451"/>
                  <a:gd name="connsiteY0-1512" fmla="*/ 2633 h 686066"/>
                  <a:gd name="connsiteX1-1513" fmla="*/ 36191 w 260451"/>
                  <a:gd name="connsiteY1-1514" fmla="*/ 4070 h 686066"/>
                  <a:gd name="connsiteX2-1515" fmla="*/ 8335 w 260451"/>
                  <a:gd name="connsiteY2-1516" fmla="*/ 27051 h 686066"/>
                  <a:gd name="connsiteX3-1517" fmla="*/ 1191 w 260451"/>
                  <a:gd name="connsiteY3-1518" fmla="*/ 69914 h 686066"/>
                  <a:gd name="connsiteX4-1519" fmla="*/ 1191 w 260451"/>
                  <a:gd name="connsiteY4-1520" fmla="*/ 265176 h 686066"/>
                  <a:gd name="connsiteX5-1521" fmla="*/ 32147 w 260451"/>
                  <a:gd name="connsiteY5-1522" fmla="*/ 298514 h 686066"/>
                  <a:gd name="connsiteX6-1523" fmla="*/ 58341 w 260451"/>
                  <a:gd name="connsiteY6-1524" fmla="*/ 267558 h 686066"/>
                  <a:gd name="connsiteX7-1525" fmla="*/ 60722 w 260451"/>
                  <a:gd name="connsiteY7-1526" fmla="*/ 91345 h 686066"/>
                  <a:gd name="connsiteX8-1527" fmla="*/ 77391 w 260451"/>
                  <a:gd name="connsiteY8-1528" fmla="*/ 98489 h 686066"/>
                  <a:gd name="connsiteX9-1529" fmla="*/ 77391 w 260451"/>
                  <a:gd name="connsiteY9-1530" fmla="*/ 581883 h 686066"/>
                  <a:gd name="connsiteX10-1531" fmla="*/ 115491 w 260451"/>
                  <a:gd name="connsiteY10-1532" fmla="*/ 636651 h 686066"/>
                  <a:gd name="connsiteX11-1533" fmla="*/ 152760 w 260451"/>
                  <a:gd name="connsiteY11-1534" fmla="*/ 582826 h 686066"/>
                  <a:gd name="connsiteX12-1535" fmla="*/ 151210 w 260451"/>
                  <a:gd name="connsiteY12-1536" fmla="*/ 300895 h 686066"/>
                  <a:gd name="connsiteX13-1537" fmla="*/ 172641 w 260451"/>
                  <a:gd name="connsiteY13-1538" fmla="*/ 322326 h 686066"/>
                  <a:gd name="connsiteX14-1539" fmla="*/ 175022 w 260451"/>
                  <a:gd name="connsiteY14-1540" fmla="*/ 605695 h 686066"/>
                  <a:gd name="connsiteX15-1541" fmla="*/ 213122 w 260451"/>
                  <a:gd name="connsiteY15-1542" fmla="*/ 641414 h 686066"/>
                  <a:gd name="connsiteX16-1543" fmla="*/ 251222 w 260451"/>
                  <a:gd name="connsiteY16-1544" fmla="*/ 600933 h 686066"/>
                  <a:gd name="connsiteX17-1545" fmla="*/ 157747 w 260451"/>
                  <a:gd name="connsiteY17-1546" fmla="*/ 130615 h 686066"/>
                  <a:gd name="connsiteX18-1547" fmla="*/ 96005 w 260451"/>
                  <a:gd name="connsiteY18-1548" fmla="*/ 2633 h 686066"/>
                  <a:gd name="connsiteX0-1549" fmla="*/ 96005 w 216001"/>
                  <a:gd name="connsiteY0-1550" fmla="*/ 2633 h 720594"/>
                  <a:gd name="connsiteX1-1551" fmla="*/ 36191 w 216001"/>
                  <a:gd name="connsiteY1-1552" fmla="*/ 4070 h 720594"/>
                  <a:gd name="connsiteX2-1553" fmla="*/ 8335 w 216001"/>
                  <a:gd name="connsiteY2-1554" fmla="*/ 27051 h 720594"/>
                  <a:gd name="connsiteX3-1555" fmla="*/ 1191 w 216001"/>
                  <a:gd name="connsiteY3-1556" fmla="*/ 69914 h 720594"/>
                  <a:gd name="connsiteX4-1557" fmla="*/ 1191 w 216001"/>
                  <a:gd name="connsiteY4-1558" fmla="*/ 265176 h 720594"/>
                  <a:gd name="connsiteX5-1559" fmla="*/ 32147 w 216001"/>
                  <a:gd name="connsiteY5-1560" fmla="*/ 298514 h 720594"/>
                  <a:gd name="connsiteX6-1561" fmla="*/ 58341 w 216001"/>
                  <a:gd name="connsiteY6-1562" fmla="*/ 267558 h 720594"/>
                  <a:gd name="connsiteX7-1563" fmla="*/ 60722 w 216001"/>
                  <a:gd name="connsiteY7-1564" fmla="*/ 91345 h 720594"/>
                  <a:gd name="connsiteX8-1565" fmla="*/ 77391 w 216001"/>
                  <a:gd name="connsiteY8-1566" fmla="*/ 98489 h 720594"/>
                  <a:gd name="connsiteX9-1567" fmla="*/ 77391 w 216001"/>
                  <a:gd name="connsiteY9-1568" fmla="*/ 581883 h 720594"/>
                  <a:gd name="connsiteX10-1569" fmla="*/ 115491 w 216001"/>
                  <a:gd name="connsiteY10-1570" fmla="*/ 636651 h 720594"/>
                  <a:gd name="connsiteX11-1571" fmla="*/ 152760 w 216001"/>
                  <a:gd name="connsiteY11-1572" fmla="*/ 582826 h 720594"/>
                  <a:gd name="connsiteX12-1573" fmla="*/ 151210 w 216001"/>
                  <a:gd name="connsiteY12-1574" fmla="*/ 300895 h 720594"/>
                  <a:gd name="connsiteX13-1575" fmla="*/ 172641 w 216001"/>
                  <a:gd name="connsiteY13-1576" fmla="*/ 322326 h 720594"/>
                  <a:gd name="connsiteX14-1577" fmla="*/ 175022 w 216001"/>
                  <a:gd name="connsiteY14-1578" fmla="*/ 605695 h 720594"/>
                  <a:gd name="connsiteX15-1579" fmla="*/ 213122 w 216001"/>
                  <a:gd name="connsiteY15-1580" fmla="*/ 641414 h 720594"/>
                  <a:gd name="connsiteX16-1581" fmla="*/ 157747 w 216001"/>
                  <a:gd name="connsiteY16-1582" fmla="*/ 130615 h 720594"/>
                  <a:gd name="connsiteX17-1583" fmla="*/ 96005 w 216001"/>
                  <a:gd name="connsiteY17-1584" fmla="*/ 2633 h 720594"/>
                  <a:gd name="connsiteX0-1585" fmla="*/ 96005 w 177504"/>
                  <a:gd name="connsiteY0-1586" fmla="*/ 2633 h 637647"/>
                  <a:gd name="connsiteX1-1587" fmla="*/ 36191 w 177504"/>
                  <a:gd name="connsiteY1-1588" fmla="*/ 4070 h 637647"/>
                  <a:gd name="connsiteX2-1589" fmla="*/ 8335 w 177504"/>
                  <a:gd name="connsiteY2-1590" fmla="*/ 27051 h 637647"/>
                  <a:gd name="connsiteX3-1591" fmla="*/ 1191 w 177504"/>
                  <a:gd name="connsiteY3-1592" fmla="*/ 69914 h 637647"/>
                  <a:gd name="connsiteX4-1593" fmla="*/ 1191 w 177504"/>
                  <a:gd name="connsiteY4-1594" fmla="*/ 265176 h 637647"/>
                  <a:gd name="connsiteX5-1595" fmla="*/ 32147 w 177504"/>
                  <a:gd name="connsiteY5-1596" fmla="*/ 298514 h 637647"/>
                  <a:gd name="connsiteX6-1597" fmla="*/ 58341 w 177504"/>
                  <a:gd name="connsiteY6-1598" fmla="*/ 267558 h 637647"/>
                  <a:gd name="connsiteX7-1599" fmla="*/ 60722 w 177504"/>
                  <a:gd name="connsiteY7-1600" fmla="*/ 91345 h 637647"/>
                  <a:gd name="connsiteX8-1601" fmla="*/ 77391 w 177504"/>
                  <a:gd name="connsiteY8-1602" fmla="*/ 98489 h 637647"/>
                  <a:gd name="connsiteX9-1603" fmla="*/ 77391 w 177504"/>
                  <a:gd name="connsiteY9-1604" fmla="*/ 581883 h 637647"/>
                  <a:gd name="connsiteX10-1605" fmla="*/ 115491 w 177504"/>
                  <a:gd name="connsiteY10-1606" fmla="*/ 636651 h 637647"/>
                  <a:gd name="connsiteX11-1607" fmla="*/ 152760 w 177504"/>
                  <a:gd name="connsiteY11-1608" fmla="*/ 582826 h 637647"/>
                  <a:gd name="connsiteX12-1609" fmla="*/ 151210 w 177504"/>
                  <a:gd name="connsiteY12-1610" fmla="*/ 300895 h 637647"/>
                  <a:gd name="connsiteX13-1611" fmla="*/ 172641 w 177504"/>
                  <a:gd name="connsiteY13-1612" fmla="*/ 322326 h 637647"/>
                  <a:gd name="connsiteX14-1613" fmla="*/ 175022 w 177504"/>
                  <a:gd name="connsiteY14-1614" fmla="*/ 605695 h 637647"/>
                  <a:gd name="connsiteX15-1615" fmla="*/ 157747 w 177504"/>
                  <a:gd name="connsiteY15-1616" fmla="*/ 130615 h 637647"/>
                  <a:gd name="connsiteX16-1617" fmla="*/ 96005 w 177504"/>
                  <a:gd name="connsiteY16-1618" fmla="*/ 2633 h 637647"/>
                  <a:gd name="connsiteX0-1619" fmla="*/ 96005 w 173730"/>
                  <a:gd name="connsiteY0-1620" fmla="*/ 2633 h 636808"/>
                  <a:gd name="connsiteX1-1621" fmla="*/ 36191 w 173730"/>
                  <a:gd name="connsiteY1-1622" fmla="*/ 4070 h 636808"/>
                  <a:gd name="connsiteX2-1623" fmla="*/ 8335 w 173730"/>
                  <a:gd name="connsiteY2-1624" fmla="*/ 27051 h 636808"/>
                  <a:gd name="connsiteX3-1625" fmla="*/ 1191 w 173730"/>
                  <a:gd name="connsiteY3-1626" fmla="*/ 69914 h 636808"/>
                  <a:gd name="connsiteX4-1627" fmla="*/ 1191 w 173730"/>
                  <a:gd name="connsiteY4-1628" fmla="*/ 265176 h 636808"/>
                  <a:gd name="connsiteX5-1629" fmla="*/ 32147 w 173730"/>
                  <a:gd name="connsiteY5-1630" fmla="*/ 298514 h 636808"/>
                  <a:gd name="connsiteX6-1631" fmla="*/ 58341 w 173730"/>
                  <a:gd name="connsiteY6-1632" fmla="*/ 267558 h 636808"/>
                  <a:gd name="connsiteX7-1633" fmla="*/ 60722 w 173730"/>
                  <a:gd name="connsiteY7-1634" fmla="*/ 91345 h 636808"/>
                  <a:gd name="connsiteX8-1635" fmla="*/ 77391 w 173730"/>
                  <a:gd name="connsiteY8-1636" fmla="*/ 98489 h 636808"/>
                  <a:gd name="connsiteX9-1637" fmla="*/ 77391 w 173730"/>
                  <a:gd name="connsiteY9-1638" fmla="*/ 581883 h 636808"/>
                  <a:gd name="connsiteX10-1639" fmla="*/ 115491 w 173730"/>
                  <a:gd name="connsiteY10-1640" fmla="*/ 636651 h 636808"/>
                  <a:gd name="connsiteX11-1641" fmla="*/ 152760 w 173730"/>
                  <a:gd name="connsiteY11-1642" fmla="*/ 582826 h 636808"/>
                  <a:gd name="connsiteX12-1643" fmla="*/ 151210 w 173730"/>
                  <a:gd name="connsiteY12-1644" fmla="*/ 300895 h 636808"/>
                  <a:gd name="connsiteX13-1645" fmla="*/ 172641 w 173730"/>
                  <a:gd name="connsiteY13-1646" fmla="*/ 322326 h 636808"/>
                  <a:gd name="connsiteX14-1647" fmla="*/ 157747 w 173730"/>
                  <a:gd name="connsiteY14-1648" fmla="*/ 130615 h 636808"/>
                  <a:gd name="connsiteX15-1649" fmla="*/ 96005 w 173730"/>
                  <a:gd name="connsiteY15-1650" fmla="*/ 2633 h 636808"/>
                  <a:gd name="connsiteX0-1651" fmla="*/ 96005 w 170520"/>
                  <a:gd name="connsiteY0-1652" fmla="*/ 2633 h 636808"/>
                  <a:gd name="connsiteX1-1653" fmla="*/ 36191 w 170520"/>
                  <a:gd name="connsiteY1-1654" fmla="*/ 4070 h 636808"/>
                  <a:gd name="connsiteX2-1655" fmla="*/ 8335 w 170520"/>
                  <a:gd name="connsiteY2-1656" fmla="*/ 27051 h 636808"/>
                  <a:gd name="connsiteX3-1657" fmla="*/ 1191 w 170520"/>
                  <a:gd name="connsiteY3-1658" fmla="*/ 69914 h 636808"/>
                  <a:gd name="connsiteX4-1659" fmla="*/ 1191 w 170520"/>
                  <a:gd name="connsiteY4-1660" fmla="*/ 265176 h 636808"/>
                  <a:gd name="connsiteX5-1661" fmla="*/ 32147 w 170520"/>
                  <a:gd name="connsiteY5-1662" fmla="*/ 298514 h 636808"/>
                  <a:gd name="connsiteX6-1663" fmla="*/ 58341 w 170520"/>
                  <a:gd name="connsiteY6-1664" fmla="*/ 267558 h 636808"/>
                  <a:gd name="connsiteX7-1665" fmla="*/ 60722 w 170520"/>
                  <a:gd name="connsiteY7-1666" fmla="*/ 91345 h 636808"/>
                  <a:gd name="connsiteX8-1667" fmla="*/ 77391 w 170520"/>
                  <a:gd name="connsiteY8-1668" fmla="*/ 98489 h 636808"/>
                  <a:gd name="connsiteX9-1669" fmla="*/ 77391 w 170520"/>
                  <a:gd name="connsiteY9-1670" fmla="*/ 581883 h 636808"/>
                  <a:gd name="connsiteX10-1671" fmla="*/ 115491 w 170520"/>
                  <a:gd name="connsiteY10-1672" fmla="*/ 636651 h 636808"/>
                  <a:gd name="connsiteX11-1673" fmla="*/ 152760 w 170520"/>
                  <a:gd name="connsiteY11-1674" fmla="*/ 582826 h 636808"/>
                  <a:gd name="connsiteX12-1675" fmla="*/ 151210 w 170520"/>
                  <a:gd name="connsiteY12-1676" fmla="*/ 300895 h 636808"/>
                  <a:gd name="connsiteX13-1677" fmla="*/ 163826 w 170520"/>
                  <a:gd name="connsiteY13-1678" fmla="*/ 295041 h 636808"/>
                  <a:gd name="connsiteX14-1679" fmla="*/ 157747 w 170520"/>
                  <a:gd name="connsiteY14-1680" fmla="*/ 130615 h 636808"/>
                  <a:gd name="connsiteX15-1681" fmla="*/ 96005 w 170520"/>
                  <a:gd name="connsiteY15-1682" fmla="*/ 2633 h 636808"/>
                  <a:gd name="connsiteX0-1683" fmla="*/ 96005 w 188164"/>
                  <a:gd name="connsiteY0-1684" fmla="*/ 2633 h 636808"/>
                  <a:gd name="connsiteX1-1685" fmla="*/ 36191 w 188164"/>
                  <a:gd name="connsiteY1-1686" fmla="*/ 4070 h 636808"/>
                  <a:gd name="connsiteX2-1687" fmla="*/ 8335 w 188164"/>
                  <a:gd name="connsiteY2-1688" fmla="*/ 27051 h 636808"/>
                  <a:gd name="connsiteX3-1689" fmla="*/ 1191 w 188164"/>
                  <a:gd name="connsiteY3-1690" fmla="*/ 69914 h 636808"/>
                  <a:gd name="connsiteX4-1691" fmla="*/ 1191 w 188164"/>
                  <a:gd name="connsiteY4-1692" fmla="*/ 265176 h 636808"/>
                  <a:gd name="connsiteX5-1693" fmla="*/ 32147 w 188164"/>
                  <a:gd name="connsiteY5-1694" fmla="*/ 298514 h 636808"/>
                  <a:gd name="connsiteX6-1695" fmla="*/ 58341 w 188164"/>
                  <a:gd name="connsiteY6-1696" fmla="*/ 267558 h 636808"/>
                  <a:gd name="connsiteX7-1697" fmla="*/ 60722 w 188164"/>
                  <a:gd name="connsiteY7-1698" fmla="*/ 91345 h 636808"/>
                  <a:gd name="connsiteX8-1699" fmla="*/ 77391 w 188164"/>
                  <a:gd name="connsiteY8-1700" fmla="*/ 98489 h 636808"/>
                  <a:gd name="connsiteX9-1701" fmla="*/ 77391 w 188164"/>
                  <a:gd name="connsiteY9-1702" fmla="*/ 581883 h 636808"/>
                  <a:gd name="connsiteX10-1703" fmla="*/ 115491 w 188164"/>
                  <a:gd name="connsiteY10-1704" fmla="*/ 636651 h 636808"/>
                  <a:gd name="connsiteX11-1705" fmla="*/ 152760 w 188164"/>
                  <a:gd name="connsiteY11-1706" fmla="*/ 582826 h 636808"/>
                  <a:gd name="connsiteX12-1707" fmla="*/ 151210 w 188164"/>
                  <a:gd name="connsiteY12-1708" fmla="*/ 300895 h 636808"/>
                  <a:gd name="connsiteX13-1709" fmla="*/ 163826 w 188164"/>
                  <a:gd name="connsiteY13-1710" fmla="*/ 295041 h 636808"/>
                  <a:gd name="connsiteX14-1711" fmla="*/ 157747 w 188164"/>
                  <a:gd name="connsiteY14-1712" fmla="*/ 130615 h 636808"/>
                  <a:gd name="connsiteX15-1713" fmla="*/ 96005 w 188164"/>
                  <a:gd name="connsiteY15-1714" fmla="*/ 2633 h 636808"/>
                  <a:gd name="connsiteX0-1715" fmla="*/ 96005 w 188164"/>
                  <a:gd name="connsiteY0-1716" fmla="*/ 2633 h 636808"/>
                  <a:gd name="connsiteX1-1717" fmla="*/ 36191 w 188164"/>
                  <a:gd name="connsiteY1-1718" fmla="*/ 4070 h 636808"/>
                  <a:gd name="connsiteX2-1719" fmla="*/ 8335 w 188164"/>
                  <a:gd name="connsiteY2-1720" fmla="*/ 27051 h 636808"/>
                  <a:gd name="connsiteX3-1721" fmla="*/ 1191 w 188164"/>
                  <a:gd name="connsiteY3-1722" fmla="*/ 69914 h 636808"/>
                  <a:gd name="connsiteX4-1723" fmla="*/ 1191 w 188164"/>
                  <a:gd name="connsiteY4-1724" fmla="*/ 265176 h 636808"/>
                  <a:gd name="connsiteX5-1725" fmla="*/ 32147 w 188164"/>
                  <a:gd name="connsiteY5-1726" fmla="*/ 298514 h 636808"/>
                  <a:gd name="connsiteX6-1727" fmla="*/ 58341 w 188164"/>
                  <a:gd name="connsiteY6-1728" fmla="*/ 267558 h 636808"/>
                  <a:gd name="connsiteX7-1729" fmla="*/ 60722 w 188164"/>
                  <a:gd name="connsiteY7-1730" fmla="*/ 91345 h 636808"/>
                  <a:gd name="connsiteX8-1731" fmla="*/ 77391 w 188164"/>
                  <a:gd name="connsiteY8-1732" fmla="*/ 98489 h 636808"/>
                  <a:gd name="connsiteX9-1733" fmla="*/ 77391 w 188164"/>
                  <a:gd name="connsiteY9-1734" fmla="*/ 581883 h 636808"/>
                  <a:gd name="connsiteX10-1735" fmla="*/ 115491 w 188164"/>
                  <a:gd name="connsiteY10-1736" fmla="*/ 636651 h 636808"/>
                  <a:gd name="connsiteX11-1737" fmla="*/ 152760 w 188164"/>
                  <a:gd name="connsiteY11-1738" fmla="*/ 582826 h 636808"/>
                  <a:gd name="connsiteX12-1739" fmla="*/ 151210 w 188164"/>
                  <a:gd name="connsiteY12-1740" fmla="*/ 300895 h 636808"/>
                  <a:gd name="connsiteX13-1741" fmla="*/ 163826 w 188164"/>
                  <a:gd name="connsiteY13-1742" fmla="*/ 295041 h 636808"/>
                  <a:gd name="connsiteX14-1743" fmla="*/ 157747 w 188164"/>
                  <a:gd name="connsiteY14-1744" fmla="*/ 130615 h 636808"/>
                  <a:gd name="connsiteX15-1745" fmla="*/ 96005 w 188164"/>
                  <a:gd name="connsiteY15-1746" fmla="*/ 2633 h 636808"/>
                  <a:gd name="connsiteX0-1747" fmla="*/ 96005 w 175765"/>
                  <a:gd name="connsiteY0-1748" fmla="*/ 2633 h 636808"/>
                  <a:gd name="connsiteX1-1749" fmla="*/ 36191 w 175765"/>
                  <a:gd name="connsiteY1-1750" fmla="*/ 4070 h 636808"/>
                  <a:gd name="connsiteX2-1751" fmla="*/ 8335 w 175765"/>
                  <a:gd name="connsiteY2-1752" fmla="*/ 27051 h 636808"/>
                  <a:gd name="connsiteX3-1753" fmla="*/ 1191 w 175765"/>
                  <a:gd name="connsiteY3-1754" fmla="*/ 69914 h 636808"/>
                  <a:gd name="connsiteX4-1755" fmla="*/ 1191 w 175765"/>
                  <a:gd name="connsiteY4-1756" fmla="*/ 265176 h 636808"/>
                  <a:gd name="connsiteX5-1757" fmla="*/ 32147 w 175765"/>
                  <a:gd name="connsiteY5-1758" fmla="*/ 298514 h 636808"/>
                  <a:gd name="connsiteX6-1759" fmla="*/ 58341 w 175765"/>
                  <a:gd name="connsiteY6-1760" fmla="*/ 267558 h 636808"/>
                  <a:gd name="connsiteX7-1761" fmla="*/ 60722 w 175765"/>
                  <a:gd name="connsiteY7-1762" fmla="*/ 91345 h 636808"/>
                  <a:gd name="connsiteX8-1763" fmla="*/ 77391 w 175765"/>
                  <a:gd name="connsiteY8-1764" fmla="*/ 98489 h 636808"/>
                  <a:gd name="connsiteX9-1765" fmla="*/ 77391 w 175765"/>
                  <a:gd name="connsiteY9-1766" fmla="*/ 581883 h 636808"/>
                  <a:gd name="connsiteX10-1767" fmla="*/ 115491 w 175765"/>
                  <a:gd name="connsiteY10-1768" fmla="*/ 636651 h 636808"/>
                  <a:gd name="connsiteX11-1769" fmla="*/ 152760 w 175765"/>
                  <a:gd name="connsiteY11-1770" fmla="*/ 582826 h 636808"/>
                  <a:gd name="connsiteX12-1771" fmla="*/ 151210 w 175765"/>
                  <a:gd name="connsiteY12-1772" fmla="*/ 300895 h 636808"/>
                  <a:gd name="connsiteX13-1773" fmla="*/ 163826 w 175765"/>
                  <a:gd name="connsiteY13-1774" fmla="*/ 295041 h 636808"/>
                  <a:gd name="connsiteX14-1775" fmla="*/ 157747 w 175765"/>
                  <a:gd name="connsiteY14-1776" fmla="*/ 130615 h 636808"/>
                  <a:gd name="connsiteX15-1777" fmla="*/ 96005 w 175765"/>
                  <a:gd name="connsiteY15-1778" fmla="*/ 2633 h 636808"/>
                  <a:gd name="connsiteX0-1779" fmla="*/ 96005 w 170520"/>
                  <a:gd name="connsiteY0-1780" fmla="*/ 2633 h 636808"/>
                  <a:gd name="connsiteX1-1781" fmla="*/ 36191 w 170520"/>
                  <a:gd name="connsiteY1-1782" fmla="*/ 4070 h 636808"/>
                  <a:gd name="connsiteX2-1783" fmla="*/ 8335 w 170520"/>
                  <a:gd name="connsiteY2-1784" fmla="*/ 27051 h 636808"/>
                  <a:gd name="connsiteX3-1785" fmla="*/ 1191 w 170520"/>
                  <a:gd name="connsiteY3-1786" fmla="*/ 69914 h 636808"/>
                  <a:gd name="connsiteX4-1787" fmla="*/ 1191 w 170520"/>
                  <a:gd name="connsiteY4-1788" fmla="*/ 265176 h 636808"/>
                  <a:gd name="connsiteX5-1789" fmla="*/ 32147 w 170520"/>
                  <a:gd name="connsiteY5-1790" fmla="*/ 298514 h 636808"/>
                  <a:gd name="connsiteX6-1791" fmla="*/ 58341 w 170520"/>
                  <a:gd name="connsiteY6-1792" fmla="*/ 267558 h 636808"/>
                  <a:gd name="connsiteX7-1793" fmla="*/ 60722 w 170520"/>
                  <a:gd name="connsiteY7-1794" fmla="*/ 91345 h 636808"/>
                  <a:gd name="connsiteX8-1795" fmla="*/ 77391 w 170520"/>
                  <a:gd name="connsiteY8-1796" fmla="*/ 98489 h 636808"/>
                  <a:gd name="connsiteX9-1797" fmla="*/ 77391 w 170520"/>
                  <a:gd name="connsiteY9-1798" fmla="*/ 581883 h 636808"/>
                  <a:gd name="connsiteX10-1799" fmla="*/ 115491 w 170520"/>
                  <a:gd name="connsiteY10-1800" fmla="*/ 636651 h 636808"/>
                  <a:gd name="connsiteX11-1801" fmla="*/ 152760 w 170520"/>
                  <a:gd name="connsiteY11-1802" fmla="*/ 582826 h 636808"/>
                  <a:gd name="connsiteX12-1803" fmla="*/ 151210 w 170520"/>
                  <a:gd name="connsiteY12-1804" fmla="*/ 352042 h 636808"/>
                  <a:gd name="connsiteX13-1805" fmla="*/ 163826 w 170520"/>
                  <a:gd name="connsiteY13-1806" fmla="*/ 295041 h 636808"/>
                  <a:gd name="connsiteX14-1807" fmla="*/ 157747 w 170520"/>
                  <a:gd name="connsiteY14-1808" fmla="*/ 130615 h 636808"/>
                  <a:gd name="connsiteX15-1809" fmla="*/ 96005 w 170520"/>
                  <a:gd name="connsiteY15-1810" fmla="*/ 2633 h 636808"/>
                  <a:gd name="connsiteX0-1811" fmla="*/ 96005 w 170520"/>
                  <a:gd name="connsiteY0-1812" fmla="*/ 2633 h 636808"/>
                  <a:gd name="connsiteX1-1813" fmla="*/ 36191 w 170520"/>
                  <a:gd name="connsiteY1-1814" fmla="*/ 4070 h 636808"/>
                  <a:gd name="connsiteX2-1815" fmla="*/ 8335 w 170520"/>
                  <a:gd name="connsiteY2-1816" fmla="*/ 27051 h 636808"/>
                  <a:gd name="connsiteX3-1817" fmla="*/ 1191 w 170520"/>
                  <a:gd name="connsiteY3-1818" fmla="*/ 69914 h 636808"/>
                  <a:gd name="connsiteX4-1819" fmla="*/ 1191 w 170520"/>
                  <a:gd name="connsiteY4-1820" fmla="*/ 265176 h 636808"/>
                  <a:gd name="connsiteX5-1821" fmla="*/ 32147 w 170520"/>
                  <a:gd name="connsiteY5-1822" fmla="*/ 298514 h 636808"/>
                  <a:gd name="connsiteX6-1823" fmla="*/ 58341 w 170520"/>
                  <a:gd name="connsiteY6-1824" fmla="*/ 267558 h 636808"/>
                  <a:gd name="connsiteX7-1825" fmla="*/ 60722 w 170520"/>
                  <a:gd name="connsiteY7-1826" fmla="*/ 91345 h 636808"/>
                  <a:gd name="connsiteX8-1827" fmla="*/ 77391 w 170520"/>
                  <a:gd name="connsiteY8-1828" fmla="*/ 98489 h 636808"/>
                  <a:gd name="connsiteX9-1829" fmla="*/ 77391 w 170520"/>
                  <a:gd name="connsiteY9-1830" fmla="*/ 581883 h 636808"/>
                  <a:gd name="connsiteX10-1831" fmla="*/ 115491 w 170520"/>
                  <a:gd name="connsiteY10-1832" fmla="*/ 636651 h 636808"/>
                  <a:gd name="connsiteX11-1833" fmla="*/ 152760 w 170520"/>
                  <a:gd name="connsiteY11-1834" fmla="*/ 582826 h 636808"/>
                  <a:gd name="connsiteX12-1835" fmla="*/ 151210 w 170520"/>
                  <a:gd name="connsiteY12-1836" fmla="*/ 352042 h 636808"/>
                  <a:gd name="connsiteX13-1837" fmla="*/ 163826 w 170520"/>
                  <a:gd name="connsiteY13-1838" fmla="*/ 295041 h 636808"/>
                  <a:gd name="connsiteX14-1839" fmla="*/ 157747 w 170520"/>
                  <a:gd name="connsiteY14-1840" fmla="*/ 130615 h 636808"/>
                  <a:gd name="connsiteX15-1841" fmla="*/ 96005 w 170520"/>
                  <a:gd name="connsiteY15-1842" fmla="*/ 2633 h 636808"/>
                  <a:gd name="connsiteX0-1843" fmla="*/ 96005 w 185064"/>
                  <a:gd name="connsiteY0-1844" fmla="*/ 2633 h 636808"/>
                  <a:gd name="connsiteX1-1845" fmla="*/ 36191 w 185064"/>
                  <a:gd name="connsiteY1-1846" fmla="*/ 4070 h 636808"/>
                  <a:gd name="connsiteX2-1847" fmla="*/ 8335 w 185064"/>
                  <a:gd name="connsiteY2-1848" fmla="*/ 27051 h 636808"/>
                  <a:gd name="connsiteX3-1849" fmla="*/ 1191 w 185064"/>
                  <a:gd name="connsiteY3-1850" fmla="*/ 69914 h 636808"/>
                  <a:gd name="connsiteX4-1851" fmla="*/ 1191 w 185064"/>
                  <a:gd name="connsiteY4-1852" fmla="*/ 265176 h 636808"/>
                  <a:gd name="connsiteX5-1853" fmla="*/ 32147 w 185064"/>
                  <a:gd name="connsiteY5-1854" fmla="*/ 298514 h 636808"/>
                  <a:gd name="connsiteX6-1855" fmla="*/ 58341 w 185064"/>
                  <a:gd name="connsiteY6-1856" fmla="*/ 267558 h 636808"/>
                  <a:gd name="connsiteX7-1857" fmla="*/ 60722 w 185064"/>
                  <a:gd name="connsiteY7-1858" fmla="*/ 91345 h 636808"/>
                  <a:gd name="connsiteX8-1859" fmla="*/ 77391 w 185064"/>
                  <a:gd name="connsiteY8-1860" fmla="*/ 98489 h 636808"/>
                  <a:gd name="connsiteX9-1861" fmla="*/ 77391 w 185064"/>
                  <a:gd name="connsiteY9-1862" fmla="*/ 581883 h 636808"/>
                  <a:gd name="connsiteX10-1863" fmla="*/ 115491 w 185064"/>
                  <a:gd name="connsiteY10-1864" fmla="*/ 636651 h 636808"/>
                  <a:gd name="connsiteX11-1865" fmla="*/ 152760 w 185064"/>
                  <a:gd name="connsiteY11-1866" fmla="*/ 582826 h 636808"/>
                  <a:gd name="connsiteX12-1867" fmla="*/ 151210 w 185064"/>
                  <a:gd name="connsiteY12-1868" fmla="*/ 352042 h 636808"/>
                  <a:gd name="connsiteX13-1869" fmla="*/ 163826 w 185064"/>
                  <a:gd name="connsiteY13-1870" fmla="*/ 295041 h 636808"/>
                  <a:gd name="connsiteX14-1871" fmla="*/ 157747 w 185064"/>
                  <a:gd name="connsiteY14-1872" fmla="*/ 130615 h 636808"/>
                  <a:gd name="connsiteX15-1873" fmla="*/ 96005 w 185064"/>
                  <a:gd name="connsiteY15-1874" fmla="*/ 2633 h 636808"/>
                  <a:gd name="connsiteX0-1875" fmla="*/ 96005 w 170520"/>
                  <a:gd name="connsiteY0-1876" fmla="*/ 2633 h 636808"/>
                  <a:gd name="connsiteX1-1877" fmla="*/ 36191 w 170520"/>
                  <a:gd name="connsiteY1-1878" fmla="*/ 4070 h 636808"/>
                  <a:gd name="connsiteX2-1879" fmla="*/ 8335 w 170520"/>
                  <a:gd name="connsiteY2-1880" fmla="*/ 27051 h 636808"/>
                  <a:gd name="connsiteX3-1881" fmla="*/ 1191 w 170520"/>
                  <a:gd name="connsiteY3-1882" fmla="*/ 69914 h 636808"/>
                  <a:gd name="connsiteX4-1883" fmla="*/ 1191 w 170520"/>
                  <a:gd name="connsiteY4-1884" fmla="*/ 265176 h 636808"/>
                  <a:gd name="connsiteX5-1885" fmla="*/ 32147 w 170520"/>
                  <a:gd name="connsiteY5-1886" fmla="*/ 298514 h 636808"/>
                  <a:gd name="connsiteX6-1887" fmla="*/ 58341 w 170520"/>
                  <a:gd name="connsiteY6-1888" fmla="*/ 267558 h 636808"/>
                  <a:gd name="connsiteX7-1889" fmla="*/ 60722 w 170520"/>
                  <a:gd name="connsiteY7-1890" fmla="*/ 91345 h 636808"/>
                  <a:gd name="connsiteX8-1891" fmla="*/ 77391 w 170520"/>
                  <a:gd name="connsiteY8-1892" fmla="*/ 98489 h 636808"/>
                  <a:gd name="connsiteX9-1893" fmla="*/ 77391 w 170520"/>
                  <a:gd name="connsiteY9-1894" fmla="*/ 581883 h 636808"/>
                  <a:gd name="connsiteX10-1895" fmla="*/ 115491 w 170520"/>
                  <a:gd name="connsiteY10-1896" fmla="*/ 636651 h 636808"/>
                  <a:gd name="connsiteX11-1897" fmla="*/ 152760 w 170520"/>
                  <a:gd name="connsiteY11-1898" fmla="*/ 582826 h 636808"/>
                  <a:gd name="connsiteX12-1899" fmla="*/ 151210 w 170520"/>
                  <a:gd name="connsiteY12-1900" fmla="*/ 352042 h 636808"/>
                  <a:gd name="connsiteX13-1901" fmla="*/ 163826 w 170520"/>
                  <a:gd name="connsiteY13-1902" fmla="*/ 295041 h 636808"/>
                  <a:gd name="connsiteX14-1903" fmla="*/ 157747 w 170520"/>
                  <a:gd name="connsiteY14-1904" fmla="*/ 130615 h 636808"/>
                  <a:gd name="connsiteX15-1905" fmla="*/ 96005 w 170520"/>
                  <a:gd name="connsiteY15-1906" fmla="*/ 2633 h 636808"/>
                  <a:gd name="connsiteX0-1907" fmla="*/ 96005 w 163850"/>
                  <a:gd name="connsiteY0-1908" fmla="*/ 2633 h 636808"/>
                  <a:gd name="connsiteX1-1909" fmla="*/ 36191 w 163850"/>
                  <a:gd name="connsiteY1-1910" fmla="*/ 4070 h 636808"/>
                  <a:gd name="connsiteX2-1911" fmla="*/ 8335 w 163850"/>
                  <a:gd name="connsiteY2-1912" fmla="*/ 27051 h 636808"/>
                  <a:gd name="connsiteX3-1913" fmla="*/ 1191 w 163850"/>
                  <a:gd name="connsiteY3-1914" fmla="*/ 69914 h 636808"/>
                  <a:gd name="connsiteX4-1915" fmla="*/ 1191 w 163850"/>
                  <a:gd name="connsiteY4-1916" fmla="*/ 265176 h 636808"/>
                  <a:gd name="connsiteX5-1917" fmla="*/ 32147 w 163850"/>
                  <a:gd name="connsiteY5-1918" fmla="*/ 298514 h 636808"/>
                  <a:gd name="connsiteX6-1919" fmla="*/ 58341 w 163850"/>
                  <a:gd name="connsiteY6-1920" fmla="*/ 267558 h 636808"/>
                  <a:gd name="connsiteX7-1921" fmla="*/ 60722 w 163850"/>
                  <a:gd name="connsiteY7-1922" fmla="*/ 91345 h 636808"/>
                  <a:gd name="connsiteX8-1923" fmla="*/ 77391 w 163850"/>
                  <a:gd name="connsiteY8-1924" fmla="*/ 98489 h 636808"/>
                  <a:gd name="connsiteX9-1925" fmla="*/ 77391 w 163850"/>
                  <a:gd name="connsiteY9-1926" fmla="*/ 581883 h 636808"/>
                  <a:gd name="connsiteX10-1927" fmla="*/ 115491 w 163850"/>
                  <a:gd name="connsiteY10-1928" fmla="*/ 636651 h 636808"/>
                  <a:gd name="connsiteX11-1929" fmla="*/ 152760 w 163850"/>
                  <a:gd name="connsiteY11-1930" fmla="*/ 582826 h 636808"/>
                  <a:gd name="connsiteX12-1931" fmla="*/ 151210 w 163850"/>
                  <a:gd name="connsiteY12-1932" fmla="*/ 352042 h 636808"/>
                  <a:gd name="connsiteX13-1933" fmla="*/ 163826 w 163850"/>
                  <a:gd name="connsiteY13-1934" fmla="*/ 295041 h 636808"/>
                  <a:gd name="connsiteX14-1935" fmla="*/ 157747 w 163850"/>
                  <a:gd name="connsiteY14-1936" fmla="*/ 130615 h 636808"/>
                  <a:gd name="connsiteX15-1937" fmla="*/ 96005 w 163850"/>
                  <a:gd name="connsiteY15-1938" fmla="*/ 2633 h 636808"/>
                  <a:gd name="connsiteX0-1939" fmla="*/ 96005 w 163850"/>
                  <a:gd name="connsiteY0-1940" fmla="*/ 2633 h 636808"/>
                  <a:gd name="connsiteX1-1941" fmla="*/ 36191 w 163850"/>
                  <a:gd name="connsiteY1-1942" fmla="*/ 4070 h 636808"/>
                  <a:gd name="connsiteX2-1943" fmla="*/ 8335 w 163850"/>
                  <a:gd name="connsiteY2-1944" fmla="*/ 27051 h 636808"/>
                  <a:gd name="connsiteX3-1945" fmla="*/ 1191 w 163850"/>
                  <a:gd name="connsiteY3-1946" fmla="*/ 69914 h 636808"/>
                  <a:gd name="connsiteX4-1947" fmla="*/ 1191 w 163850"/>
                  <a:gd name="connsiteY4-1948" fmla="*/ 265176 h 636808"/>
                  <a:gd name="connsiteX5-1949" fmla="*/ 32147 w 163850"/>
                  <a:gd name="connsiteY5-1950" fmla="*/ 298514 h 636808"/>
                  <a:gd name="connsiteX6-1951" fmla="*/ 58341 w 163850"/>
                  <a:gd name="connsiteY6-1952" fmla="*/ 267558 h 636808"/>
                  <a:gd name="connsiteX7-1953" fmla="*/ 60722 w 163850"/>
                  <a:gd name="connsiteY7-1954" fmla="*/ 91345 h 636808"/>
                  <a:gd name="connsiteX8-1955" fmla="*/ 77391 w 163850"/>
                  <a:gd name="connsiteY8-1956" fmla="*/ 98489 h 636808"/>
                  <a:gd name="connsiteX9-1957" fmla="*/ 77391 w 163850"/>
                  <a:gd name="connsiteY9-1958" fmla="*/ 581883 h 636808"/>
                  <a:gd name="connsiteX10-1959" fmla="*/ 115491 w 163850"/>
                  <a:gd name="connsiteY10-1960" fmla="*/ 636651 h 636808"/>
                  <a:gd name="connsiteX11-1961" fmla="*/ 152760 w 163850"/>
                  <a:gd name="connsiteY11-1962" fmla="*/ 582826 h 636808"/>
                  <a:gd name="connsiteX12-1963" fmla="*/ 151210 w 163850"/>
                  <a:gd name="connsiteY12-1964" fmla="*/ 352042 h 636808"/>
                  <a:gd name="connsiteX13-1965" fmla="*/ 163826 w 163850"/>
                  <a:gd name="connsiteY13-1966" fmla="*/ 295041 h 636808"/>
                  <a:gd name="connsiteX14-1967" fmla="*/ 161332 w 163850"/>
                  <a:gd name="connsiteY14-1968" fmla="*/ 129614 h 636808"/>
                  <a:gd name="connsiteX15-1969" fmla="*/ 96005 w 163850"/>
                  <a:gd name="connsiteY15-1970" fmla="*/ 2633 h 636808"/>
                  <a:gd name="connsiteX0-1971" fmla="*/ 96005 w 163850"/>
                  <a:gd name="connsiteY0-1972" fmla="*/ 2633 h 636808"/>
                  <a:gd name="connsiteX1-1973" fmla="*/ 36191 w 163850"/>
                  <a:gd name="connsiteY1-1974" fmla="*/ 4070 h 636808"/>
                  <a:gd name="connsiteX2-1975" fmla="*/ 8335 w 163850"/>
                  <a:gd name="connsiteY2-1976" fmla="*/ 27051 h 636808"/>
                  <a:gd name="connsiteX3-1977" fmla="*/ 1191 w 163850"/>
                  <a:gd name="connsiteY3-1978" fmla="*/ 69914 h 636808"/>
                  <a:gd name="connsiteX4-1979" fmla="*/ 1191 w 163850"/>
                  <a:gd name="connsiteY4-1980" fmla="*/ 265176 h 636808"/>
                  <a:gd name="connsiteX5-1981" fmla="*/ 32147 w 163850"/>
                  <a:gd name="connsiteY5-1982" fmla="*/ 298514 h 636808"/>
                  <a:gd name="connsiteX6-1983" fmla="*/ 58341 w 163850"/>
                  <a:gd name="connsiteY6-1984" fmla="*/ 267558 h 636808"/>
                  <a:gd name="connsiteX7-1985" fmla="*/ 60722 w 163850"/>
                  <a:gd name="connsiteY7-1986" fmla="*/ 91345 h 636808"/>
                  <a:gd name="connsiteX8-1987" fmla="*/ 77391 w 163850"/>
                  <a:gd name="connsiteY8-1988" fmla="*/ 98489 h 636808"/>
                  <a:gd name="connsiteX9-1989" fmla="*/ 77391 w 163850"/>
                  <a:gd name="connsiteY9-1990" fmla="*/ 581883 h 636808"/>
                  <a:gd name="connsiteX10-1991" fmla="*/ 115491 w 163850"/>
                  <a:gd name="connsiteY10-1992" fmla="*/ 636651 h 636808"/>
                  <a:gd name="connsiteX11-1993" fmla="*/ 152760 w 163850"/>
                  <a:gd name="connsiteY11-1994" fmla="*/ 582826 h 636808"/>
                  <a:gd name="connsiteX12-1995" fmla="*/ 151210 w 163850"/>
                  <a:gd name="connsiteY12-1996" fmla="*/ 352042 h 636808"/>
                  <a:gd name="connsiteX13-1997" fmla="*/ 163826 w 163850"/>
                  <a:gd name="connsiteY13-1998" fmla="*/ 295041 h 636808"/>
                  <a:gd name="connsiteX14-1999" fmla="*/ 161332 w 163850"/>
                  <a:gd name="connsiteY14-2000" fmla="*/ 129614 h 636808"/>
                  <a:gd name="connsiteX15-2001" fmla="*/ 96005 w 163850"/>
                  <a:gd name="connsiteY15-2002" fmla="*/ 2633 h 636808"/>
                  <a:gd name="connsiteX0-2003" fmla="*/ 96005 w 163850"/>
                  <a:gd name="connsiteY0-2004" fmla="*/ 2633 h 636808"/>
                  <a:gd name="connsiteX1-2005" fmla="*/ 36191 w 163850"/>
                  <a:gd name="connsiteY1-2006" fmla="*/ 4070 h 636808"/>
                  <a:gd name="connsiteX2-2007" fmla="*/ 8335 w 163850"/>
                  <a:gd name="connsiteY2-2008" fmla="*/ 27051 h 636808"/>
                  <a:gd name="connsiteX3-2009" fmla="*/ 1191 w 163850"/>
                  <a:gd name="connsiteY3-2010" fmla="*/ 69914 h 636808"/>
                  <a:gd name="connsiteX4-2011" fmla="*/ 1191 w 163850"/>
                  <a:gd name="connsiteY4-2012" fmla="*/ 265176 h 636808"/>
                  <a:gd name="connsiteX5-2013" fmla="*/ 32147 w 163850"/>
                  <a:gd name="connsiteY5-2014" fmla="*/ 298514 h 636808"/>
                  <a:gd name="connsiteX6-2015" fmla="*/ 58341 w 163850"/>
                  <a:gd name="connsiteY6-2016" fmla="*/ 267558 h 636808"/>
                  <a:gd name="connsiteX7-2017" fmla="*/ 60722 w 163850"/>
                  <a:gd name="connsiteY7-2018" fmla="*/ 91345 h 636808"/>
                  <a:gd name="connsiteX8-2019" fmla="*/ 77391 w 163850"/>
                  <a:gd name="connsiteY8-2020" fmla="*/ 98489 h 636808"/>
                  <a:gd name="connsiteX9-2021" fmla="*/ 77391 w 163850"/>
                  <a:gd name="connsiteY9-2022" fmla="*/ 581883 h 636808"/>
                  <a:gd name="connsiteX10-2023" fmla="*/ 115491 w 163850"/>
                  <a:gd name="connsiteY10-2024" fmla="*/ 636651 h 636808"/>
                  <a:gd name="connsiteX11-2025" fmla="*/ 152760 w 163850"/>
                  <a:gd name="connsiteY11-2026" fmla="*/ 582826 h 636808"/>
                  <a:gd name="connsiteX12-2027" fmla="*/ 151210 w 163850"/>
                  <a:gd name="connsiteY12-2028" fmla="*/ 352042 h 636808"/>
                  <a:gd name="connsiteX13-2029" fmla="*/ 163826 w 163850"/>
                  <a:gd name="connsiteY13-2030" fmla="*/ 295041 h 636808"/>
                  <a:gd name="connsiteX14-2031" fmla="*/ 161332 w 163850"/>
                  <a:gd name="connsiteY14-2032" fmla="*/ 129614 h 636808"/>
                  <a:gd name="connsiteX15-2033" fmla="*/ 96005 w 163850"/>
                  <a:gd name="connsiteY15-2034" fmla="*/ 2633 h 636808"/>
                  <a:gd name="connsiteX0-2035" fmla="*/ 96005 w 163850"/>
                  <a:gd name="connsiteY0-2036" fmla="*/ 2633 h 639088"/>
                  <a:gd name="connsiteX1-2037" fmla="*/ 36191 w 163850"/>
                  <a:gd name="connsiteY1-2038" fmla="*/ 4070 h 639088"/>
                  <a:gd name="connsiteX2-2039" fmla="*/ 8335 w 163850"/>
                  <a:gd name="connsiteY2-2040" fmla="*/ 27051 h 639088"/>
                  <a:gd name="connsiteX3-2041" fmla="*/ 1191 w 163850"/>
                  <a:gd name="connsiteY3-2042" fmla="*/ 69914 h 639088"/>
                  <a:gd name="connsiteX4-2043" fmla="*/ 1191 w 163850"/>
                  <a:gd name="connsiteY4-2044" fmla="*/ 265176 h 639088"/>
                  <a:gd name="connsiteX5-2045" fmla="*/ 32147 w 163850"/>
                  <a:gd name="connsiteY5-2046" fmla="*/ 298514 h 639088"/>
                  <a:gd name="connsiteX6-2047" fmla="*/ 58341 w 163850"/>
                  <a:gd name="connsiteY6-2048" fmla="*/ 267558 h 639088"/>
                  <a:gd name="connsiteX7-2049" fmla="*/ 60722 w 163850"/>
                  <a:gd name="connsiteY7-2050" fmla="*/ 91345 h 639088"/>
                  <a:gd name="connsiteX8-2051" fmla="*/ 77391 w 163850"/>
                  <a:gd name="connsiteY8-2052" fmla="*/ 98489 h 639088"/>
                  <a:gd name="connsiteX9-2053" fmla="*/ 77391 w 163850"/>
                  <a:gd name="connsiteY9-2054" fmla="*/ 581883 h 639088"/>
                  <a:gd name="connsiteX10-2055" fmla="*/ 115491 w 163850"/>
                  <a:gd name="connsiteY10-2056" fmla="*/ 636651 h 639088"/>
                  <a:gd name="connsiteX11-2057" fmla="*/ 150145 w 163850"/>
                  <a:gd name="connsiteY11-2058" fmla="*/ 567262 h 639088"/>
                  <a:gd name="connsiteX12-2059" fmla="*/ 151210 w 163850"/>
                  <a:gd name="connsiteY12-2060" fmla="*/ 352042 h 639088"/>
                  <a:gd name="connsiteX13-2061" fmla="*/ 163826 w 163850"/>
                  <a:gd name="connsiteY13-2062" fmla="*/ 295041 h 639088"/>
                  <a:gd name="connsiteX14-2063" fmla="*/ 161332 w 163850"/>
                  <a:gd name="connsiteY14-2064" fmla="*/ 129614 h 639088"/>
                  <a:gd name="connsiteX15-2065" fmla="*/ 96005 w 163850"/>
                  <a:gd name="connsiteY15-2066" fmla="*/ 2633 h 639088"/>
                  <a:gd name="connsiteX0-2067" fmla="*/ 96005 w 163850"/>
                  <a:gd name="connsiteY0-2068" fmla="*/ 2633 h 636797"/>
                  <a:gd name="connsiteX1-2069" fmla="*/ 36191 w 163850"/>
                  <a:gd name="connsiteY1-2070" fmla="*/ 4070 h 636797"/>
                  <a:gd name="connsiteX2-2071" fmla="*/ 8335 w 163850"/>
                  <a:gd name="connsiteY2-2072" fmla="*/ 27051 h 636797"/>
                  <a:gd name="connsiteX3-2073" fmla="*/ 1191 w 163850"/>
                  <a:gd name="connsiteY3-2074" fmla="*/ 69914 h 636797"/>
                  <a:gd name="connsiteX4-2075" fmla="*/ 1191 w 163850"/>
                  <a:gd name="connsiteY4-2076" fmla="*/ 265176 h 636797"/>
                  <a:gd name="connsiteX5-2077" fmla="*/ 32147 w 163850"/>
                  <a:gd name="connsiteY5-2078" fmla="*/ 298514 h 636797"/>
                  <a:gd name="connsiteX6-2079" fmla="*/ 58341 w 163850"/>
                  <a:gd name="connsiteY6-2080" fmla="*/ 267558 h 636797"/>
                  <a:gd name="connsiteX7-2081" fmla="*/ 60722 w 163850"/>
                  <a:gd name="connsiteY7-2082" fmla="*/ 91345 h 636797"/>
                  <a:gd name="connsiteX8-2083" fmla="*/ 77391 w 163850"/>
                  <a:gd name="connsiteY8-2084" fmla="*/ 98489 h 636797"/>
                  <a:gd name="connsiteX9-2085" fmla="*/ 77391 w 163850"/>
                  <a:gd name="connsiteY9-2086" fmla="*/ 566384 h 636797"/>
                  <a:gd name="connsiteX10-2087" fmla="*/ 115491 w 163850"/>
                  <a:gd name="connsiteY10-2088" fmla="*/ 636651 h 636797"/>
                  <a:gd name="connsiteX11-2089" fmla="*/ 150145 w 163850"/>
                  <a:gd name="connsiteY11-2090" fmla="*/ 567262 h 636797"/>
                  <a:gd name="connsiteX12-2091" fmla="*/ 151210 w 163850"/>
                  <a:gd name="connsiteY12-2092" fmla="*/ 352042 h 636797"/>
                  <a:gd name="connsiteX13-2093" fmla="*/ 163826 w 163850"/>
                  <a:gd name="connsiteY13-2094" fmla="*/ 295041 h 636797"/>
                  <a:gd name="connsiteX14-2095" fmla="*/ 161332 w 163850"/>
                  <a:gd name="connsiteY14-2096" fmla="*/ 129614 h 636797"/>
                  <a:gd name="connsiteX15-2097" fmla="*/ 96005 w 163850"/>
                  <a:gd name="connsiteY15-2098" fmla="*/ 2633 h 636797"/>
                  <a:gd name="connsiteX0-2099" fmla="*/ 96005 w 163850"/>
                  <a:gd name="connsiteY0-2100" fmla="*/ 2633 h 637280"/>
                  <a:gd name="connsiteX1-2101" fmla="*/ 36191 w 163850"/>
                  <a:gd name="connsiteY1-2102" fmla="*/ 4070 h 637280"/>
                  <a:gd name="connsiteX2-2103" fmla="*/ 8335 w 163850"/>
                  <a:gd name="connsiteY2-2104" fmla="*/ 27051 h 637280"/>
                  <a:gd name="connsiteX3-2105" fmla="*/ 1191 w 163850"/>
                  <a:gd name="connsiteY3-2106" fmla="*/ 69914 h 637280"/>
                  <a:gd name="connsiteX4-2107" fmla="*/ 1191 w 163850"/>
                  <a:gd name="connsiteY4-2108" fmla="*/ 265176 h 637280"/>
                  <a:gd name="connsiteX5-2109" fmla="*/ 32147 w 163850"/>
                  <a:gd name="connsiteY5-2110" fmla="*/ 298514 h 637280"/>
                  <a:gd name="connsiteX6-2111" fmla="*/ 58341 w 163850"/>
                  <a:gd name="connsiteY6-2112" fmla="*/ 267558 h 637280"/>
                  <a:gd name="connsiteX7-2113" fmla="*/ 60722 w 163850"/>
                  <a:gd name="connsiteY7-2114" fmla="*/ 91345 h 637280"/>
                  <a:gd name="connsiteX8-2115" fmla="*/ 77391 w 163850"/>
                  <a:gd name="connsiteY8-2116" fmla="*/ 98489 h 637280"/>
                  <a:gd name="connsiteX9-2117" fmla="*/ 77391 w 163850"/>
                  <a:gd name="connsiteY9-2118" fmla="*/ 571034 h 637280"/>
                  <a:gd name="connsiteX10-2119" fmla="*/ 115491 w 163850"/>
                  <a:gd name="connsiteY10-2120" fmla="*/ 636651 h 637280"/>
                  <a:gd name="connsiteX11-2121" fmla="*/ 150145 w 163850"/>
                  <a:gd name="connsiteY11-2122" fmla="*/ 567262 h 637280"/>
                  <a:gd name="connsiteX12-2123" fmla="*/ 151210 w 163850"/>
                  <a:gd name="connsiteY12-2124" fmla="*/ 352042 h 637280"/>
                  <a:gd name="connsiteX13-2125" fmla="*/ 163826 w 163850"/>
                  <a:gd name="connsiteY13-2126" fmla="*/ 295041 h 637280"/>
                  <a:gd name="connsiteX14-2127" fmla="*/ 161332 w 163850"/>
                  <a:gd name="connsiteY14-2128" fmla="*/ 129614 h 637280"/>
                  <a:gd name="connsiteX15-2129" fmla="*/ 96005 w 163850"/>
                  <a:gd name="connsiteY15-2130" fmla="*/ 2633 h 637280"/>
                  <a:gd name="connsiteX0-2131" fmla="*/ 96005 w 163850"/>
                  <a:gd name="connsiteY0-2132" fmla="*/ 2633 h 637280"/>
                  <a:gd name="connsiteX1-2133" fmla="*/ 36191 w 163850"/>
                  <a:gd name="connsiteY1-2134" fmla="*/ 4070 h 637280"/>
                  <a:gd name="connsiteX2-2135" fmla="*/ 8335 w 163850"/>
                  <a:gd name="connsiteY2-2136" fmla="*/ 27051 h 637280"/>
                  <a:gd name="connsiteX3-2137" fmla="*/ 1191 w 163850"/>
                  <a:gd name="connsiteY3-2138" fmla="*/ 69914 h 637280"/>
                  <a:gd name="connsiteX4-2139" fmla="*/ 1191 w 163850"/>
                  <a:gd name="connsiteY4-2140" fmla="*/ 265176 h 637280"/>
                  <a:gd name="connsiteX5-2141" fmla="*/ 32147 w 163850"/>
                  <a:gd name="connsiteY5-2142" fmla="*/ 298514 h 637280"/>
                  <a:gd name="connsiteX6-2143" fmla="*/ 58341 w 163850"/>
                  <a:gd name="connsiteY6-2144" fmla="*/ 267558 h 637280"/>
                  <a:gd name="connsiteX7-2145" fmla="*/ 60722 w 163850"/>
                  <a:gd name="connsiteY7-2146" fmla="*/ 91345 h 637280"/>
                  <a:gd name="connsiteX8-2147" fmla="*/ 77391 w 163850"/>
                  <a:gd name="connsiteY8-2148" fmla="*/ 98489 h 637280"/>
                  <a:gd name="connsiteX9-2149" fmla="*/ 77391 w 163850"/>
                  <a:gd name="connsiteY9-2150" fmla="*/ 571034 h 637280"/>
                  <a:gd name="connsiteX10-2151" fmla="*/ 115491 w 163850"/>
                  <a:gd name="connsiteY10-2152" fmla="*/ 636651 h 637280"/>
                  <a:gd name="connsiteX11-2153" fmla="*/ 150145 w 163850"/>
                  <a:gd name="connsiteY11-2154" fmla="*/ 567262 h 637280"/>
                  <a:gd name="connsiteX12-2155" fmla="*/ 151210 w 163850"/>
                  <a:gd name="connsiteY12-2156" fmla="*/ 352042 h 637280"/>
                  <a:gd name="connsiteX13-2157" fmla="*/ 163826 w 163850"/>
                  <a:gd name="connsiteY13-2158" fmla="*/ 295041 h 637280"/>
                  <a:gd name="connsiteX14-2159" fmla="*/ 161332 w 163850"/>
                  <a:gd name="connsiteY14-2160" fmla="*/ 129614 h 637280"/>
                  <a:gd name="connsiteX15-2161" fmla="*/ 96005 w 163850"/>
                  <a:gd name="connsiteY15-2162" fmla="*/ 2633 h 637280"/>
                  <a:gd name="connsiteX0-2163" fmla="*/ 96005 w 163850"/>
                  <a:gd name="connsiteY0-2164" fmla="*/ 2633 h 637280"/>
                  <a:gd name="connsiteX1-2165" fmla="*/ 36191 w 163850"/>
                  <a:gd name="connsiteY1-2166" fmla="*/ 4070 h 637280"/>
                  <a:gd name="connsiteX2-2167" fmla="*/ 8335 w 163850"/>
                  <a:gd name="connsiteY2-2168" fmla="*/ 27051 h 637280"/>
                  <a:gd name="connsiteX3-2169" fmla="*/ 1191 w 163850"/>
                  <a:gd name="connsiteY3-2170" fmla="*/ 69914 h 637280"/>
                  <a:gd name="connsiteX4-2171" fmla="*/ 1191 w 163850"/>
                  <a:gd name="connsiteY4-2172" fmla="*/ 265176 h 637280"/>
                  <a:gd name="connsiteX5-2173" fmla="*/ 32147 w 163850"/>
                  <a:gd name="connsiteY5-2174" fmla="*/ 298514 h 637280"/>
                  <a:gd name="connsiteX6-2175" fmla="*/ 58341 w 163850"/>
                  <a:gd name="connsiteY6-2176" fmla="*/ 267558 h 637280"/>
                  <a:gd name="connsiteX7-2177" fmla="*/ 60722 w 163850"/>
                  <a:gd name="connsiteY7-2178" fmla="*/ 91345 h 637280"/>
                  <a:gd name="connsiteX8-2179" fmla="*/ 77391 w 163850"/>
                  <a:gd name="connsiteY8-2180" fmla="*/ 98489 h 637280"/>
                  <a:gd name="connsiteX9-2181" fmla="*/ 77391 w 163850"/>
                  <a:gd name="connsiteY9-2182" fmla="*/ 571034 h 637280"/>
                  <a:gd name="connsiteX10-2183" fmla="*/ 115491 w 163850"/>
                  <a:gd name="connsiteY10-2184" fmla="*/ 636651 h 637280"/>
                  <a:gd name="connsiteX11-2185" fmla="*/ 150145 w 163850"/>
                  <a:gd name="connsiteY11-2186" fmla="*/ 567262 h 637280"/>
                  <a:gd name="connsiteX12-2187" fmla="*/ 151210 w 163850"/>
                  <a:gd name="connsiteY12-2188" fmla="*/ 352042 h 637280"/>
                  <a:gd name="connsiteX13-2189" fmla="*/ 163826 w 163850"/>
                  <a:gd name="connsiteY13-2190" fmla="*/ 295041 h 637280"/>
                  <a:gd name="connsiteX14-2191" fmla="*/ 161332 w 163850"/>
                  <a:gd name="connsiteY14-2192" fmla="*/ 129614 h 637280"/>
                  <a:gd name="connsiteX15-2193" fmla="*/ 96005 w 163850"/>
                  <a:gd name="connsiteY15-2194" fmla="*/ 2633 h 63728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Lst>
                <a:rect l="l" t="t" r="r" b="b"/>
                <a:pathLst>
                  <a:path w="163850" h="637280">
                    <a:moveTo>
                      <a:pt x="96005" y="2633"/>
                    </a:moveTo>
                    <a:cubicBezTo>
                      <a:pt x="59858" y="884"/>
                      <a:pt x="50803" y="0"/>
                      <a:pt x="36191" y="4070"/>
                    </a:cubicBezTo>
                    <a:cubicBezTo>
                      <a:pt x="21579" y="8140"/>
                      <a:pt x="14168" y="16077"/>
                      <a:pt x="8335" y="27051"/>
                    </a:cubicBezTo>
                    <a:cubicBezTo>
                      <a:pt x="2502" y="38025"/>
                      <a:pt x="2382" y="30227"/>
                      <a:pt x="1191" y="69914"/>
                    </a:cubicBezTo>
                    <a:cubicBezTo>
                      <a:pt x="0" y="109601"/>
                      <a:pt x="681" y="237926"/>
                      <a:pt x="1191" y="265176"/>
                    </a:cubicBezTo>
                    <a:cubicBezTo>
                      <a:pt x="1701" y="292426"/>
                      <a:pt x="22622" y="298117"/>
                      <a:pt x="32147" y="298514"/>
                    </a:cubicBezTo>
                    <a:cubicBezTo>
                      <a:pt x="41672" y="298911"/>
                      <a:pt x="58227" y="289686"/>
                      <a:pt x="58341" y="267558"/>
                    </a:cubicBezTo>
                    <a:cubicBezTo>
                      <a:pt x="58455" y="245430"/>
                      <a:pt x="60647" y="105574"/>
                      <a:pt x="60722" y="91345"/>
                    </a:cubicBezTo>
                    <a:cubicBezTo>
                      <a:pt x="60797" y="77116"/>
                      <a:pt x="77713" y="71238"/>
                      <a:pt x="77391" y="98489"/>
                    </a:cubicBezTo>
                    <a:cubicBezTo>
                      <a:pt x="77069" y="125740"/>
                      <a:pt x="77241" y="532487"/>
                      <a:pt x="77391" y="571034"/>
                    </a:cubicBezTo>
                    <a:cubicBezTo>
                      <a:pt x="77541" y="609581"/>
                      <a:pt x="87866" y="637280"/>
                      <a:pt x="115491" y="636651"/>
                    </a:cubicBezTo>
                    <a:cubicBezTo>
                      <a:pt x="143116" y="636022"/>
                      <a:pt x="150391" y="617797"/>
                      <a:pt x="150145" y="567262"/>
                    </a:cubicBezTo>
                    <a:cubicBezTo>
                      <a:pt x="149899" y="516727"/>
                      <a:pt x="148930" y="397412"/>
                      <a:pt x="151210" y="352042"/>
                    </a:cubicBezTo>
                    <a:cubicBezTo>
                      <a:pt x="153490" y="306672"/>
                      <a:pt x="142588" y="294747"/>
                      <a:pt x="163826" y="295041"/>
                    </a:cubicBezTo>
                    <a:cubicBezTo>
                      <a:pt x="163850" y="257201"/>
                      <a:pt x="163740" y="192373"/>
                      <a:pt x="161332" y="129614"/>
                    </a:cubicBezTo>
                    <a:cubicBezTo>
                      <a:pt x="137523" y="85719"/>
                      <a:pt x="109113" y="29149"/>
                      <a:pt x="96005" y="2633"/>
                    </a:cubicBezTo>
                    <a:close/>
                  </a:path>
                </a:pathLst>
              </a:custGeom>
              <a:grpFill/>
              <a:ln w="25400" cap="flat" cmpd="sng" algn="ctr">
                <a:noFill/>
                <a:prstDash val="solid"/>
              </a:ln>
              <a:effectLst/>
            </p:spPr>
            <p:txBody>
              <a:bodyPr anchor="ctr"/>
              <a:lstStyle/>
              <a:p>
                <a:pPr algn="ctr" latinLnBrk="1">
                  <a:defRPr/>
                </a:pPr>
                <a:endParaRPr lang="ko-KR" altLang="en-US" kern="0">
                  <a:solidFill>
                    <a:prstClr val="white"/>
                  </a:solidFill>
                  <a:latin typeface="맑은 고딕"/>
                </a:endParaRPr>
              </a:p>
            </p:txBody>
          </p:sp>
          <p:sp>
            <p:nvSpPr>
              <p:cNvPr id="167" name="자유형 150"/>
              <p:cNvSpPr/>
              <p:nvPr/>
            </p:nvSpPr>
            <p:spPr>
              <a:xfrm flipH="1">
                <a:off x="3239691" y="2224820"/>
                <a:ext cx="251738" cy="979110"/>
              </a:xfrm>
              <a:custGeom>
                <a:avLst/>
                <a:gdLst>
                  <a:gd name="connsiteX0" fmla="*/ 95646 w 318690"/>
                  <a:gd name="connsiteY0" fmla="*/ 30560 h 718742"/>
                  <a:gd name="connsiteX1" fmla="*/ 43259 w 318690"/>
                  <a:gd name="connsiteY1" fmla="*/ 30560 h 718742"/>
                  <a:gd name="connsiteX2" fmla="*/ 12303 w 318690"/>
                  <a:gd name="connsiteY2" fmla="*/ 51991 h 718742"/>
                  <a:gd name="connsiteX3" fmla="*/ 5159 w 318690"/>
                  <a:gd name="connsiteY3" fmla="*/ 94854 h 718742"/>
                  <a:gd name="connsiteX4" fmla="*/ 5159 w 318690"/>
                  <a:gd name="connsiteY4" fmla="*/ 290116 h 718742"/>
                  <a:gd name="connsiteX5" fmla="*/ 36115 w 318690"/>
                  <a:gd name="connsiteY5" fmla="*/ 323454 h 718742"/>
                  <a:gd name="connsiteX6" fmla="*/ 62309 w 318690"/>
                  <a:gd name="connsiteY6" fmla="*/ 292498 h 718742"/>
                  <a:gd name="connsiteX7" fmla="*/ 64690 w 318690"/>
                  <a:gd name="connsiteY7" fmla="*/ 116285 h 718742"/>
                  <a:gd name="connsiteX8" fmla="*/ 81359 w 318690"/>
                  <a:gd name="connsiteY8" fmla="*/ 123429 h 718742"/>
                  <a:gd name="connsiteX9" fmla="*/ 81359 w 318690"/>
                  <a:gd name="connsiteY9" fmla="*/ 606823 h 718742"/>
                  <a:gd name="connsiteX10" fmla="*/ 119459 w 318690"/>
                  <a:gd name="connsiteY10" fmla="*/ 661591 h 718742"/>
                  <a:gd name="connsiteX11" fmla="*/ 155178 w 318690"/>
                  <a:gd name="connsiteY11" fmla="*/ 613966 h 718742"/>
                  <a:gd name="connsiteX12" fmla="*/ 155178 w 318690"/>
                  <a:gd name="connsiteY12" fmla="*/ 325835 h 718742"/>
                  <a:gd name="connsiteX13" fmla="*/ 176609 w 318690"/>
                  <a:gd name="connsiteY13" fmla="*/ 347266 h 718742"/>
                  <a:gd name="connsiteX14" fmla="*/ 178990 w 318690"/>
                  <a:gd name="connsiteY14" fmla="*/ 630635 h 718742"/>
                  <a:gd name="connsiteX15" fmla="*/ 217090 w 318690"/>
                  <a:gd name="connsiteY15" fmla="*/ 666354 h 718742"/>
                  <a:gd name="connsiteX16" fmla="*/ 255190 w 318690"/>
                  <a:gd name="connsiteY16" fmla="*/ 625873 h 718742"/>
                  <a:gd name="connsiteX17" fmla="*/ 255190 w 318690"/>
                  <a:gd name="connsiteY17" fmla="*/ 109141 h 718742"/>
                  <a:gd name="connsiteX18" fmla="*/ 271859 w 318690"/>
                  <a:gd name="connsiteY18" fmla="*/ 128191 h 718742"/>
                  <a:gd name="connsiteX19" fmla="*/ 276621 w 318690"/>
                  <a:gd name="connsiteY19" fmla="*/ 311548 h 718742"/>
                  <a:gd name="connsiteX20" fmla="*/ 300434 w 318690"/>
                  <a:gd name="connsiteY20" fmla="*/ 325835 h 718742"/>
                  <a:gd name="connsiteX21" fmla="*/ 317103 w 318690"/>
                  <a:gd name="connsiteY21" fmla="*/ 285354 h 718742"/>
                  <a:gd name="connsiteX22" fmla="*/ 309959 w 318690"/>
                  <a:gd name="connsiteY22" fmla="*/ 42466 h 718742"/>
                  <a:gd name="connsiteX23" fmla="*/ 276621 w 318690"/>
                  <a:gd name="connsiteY23" fmla="*/ 30560 h 718742"/>
                  <a:gd name="connsiteX24" fmla="*/ 224234 w 318690"/>
                  <a:gd name="connsiteY24" fmla="*/ 30560 h 718742"/>
                  <a:gd name="connsiteX25" fmla="*/ 169465 w 318690"/>
                  <a:gd name="connsiteY25" fmla="*/ 171054 h 718742"/>
                  <a:gd name="connsiteX26" fmla="*/ 95646 w 318690"/>
                  <a:gd name="connsiteY26" fmla="*/ 30560 h 718742"/>
                  <a:gd name="connsiteX0-1" fmla="*/ 95646 w 318690"/>
                  <a:gd name="connsiteY0-2" fmla="*/ 30560 h 718742"/>
                  <a:gd name="connsiteX1-3" fmla="*/ 40159 w 318690"/>
                  <a:gd name="connsiteY1-4" fmla="*/ 29010 h 718742"/>
                  <a:gd name="connsiteX2-5" fmla="*/ 12303 w 318690"/>
                  <a:gd name="connsiteY2-6" fmla="*/ 51991 h 718742"/>
                  <a:gd name="connsiteX3-7" fmla="*/ 5159 w 318690"/>
                  <a:gd name="connsiteY3-8" fmla="*/ 94854 h 718742"/>
                  <a:gd name="connsiteX4-9" fmla="*/ 5159 w 318690"/>
                  <a:gd name="connsiteY4-10" fmla="*/ 290116 h 718742"/>
                  <a:gd name="connsiteX5-11" fmla="*/ 36115 w 318690"/>
                  <a:gd name="connsiteY5-12" fmla="*/ 323454 h 718742"/>
                  <a:gd name="connsiteX6-13" fmla="*/ 62309 w 318690"/>
                  <a:gd name="connsiteY6-14" fmla="*/ 292498 h 718742"/>
                  <a:gd name="connsiteX7-15" fmla="*/ 64690 w 318690"/>
                  <a:gd name="connsiteY7-16" fmla="*/ 116285 h 718742"/>
                  <a:gd name="connsiteX8-17" fmla="*/ 81359 w 318690"/>
                  <a:gd name="connsiteY8-18" fmla="*/ 123429 h 718742"/>
                  <a:gd name="connsiteX9-19" fmla="*/ 81359 w 318690"/>
                  <a:gd name="connsiteY9-20" fmla="*/ 606823 h 718742"/>
                  <a:gd name="connsiteX10-21" fmla="*/ 119459 w 318690"/>
                  <a:gd name="connsiteY10-22" fmla="*/ 661591 h 718742"/>
                  <a:gd name="connsiteX11-23" fmla="*/ 155178 w 318690"/>
                  <a:gd name="connsiteY11-24" fmla="*/ 613966 h 718742"/>
                  <a:gd name="connsiteX12-25" fmla="*/ 155178 w 318690"/>
                  <a:gd name="connsiteY12-26" fmla="*/ 325835 h 718742"/>
                  <a:gd name="connsiteX13-27" fmla="*/ 176609 w 318690"/>
                  <a:gd name="connsiteY13-28" fmla="*/ 347266 h 718742"/>
                  <a:gd name="connsiteX14-29" fmla="*/ 178990 w 318690"/>
                  <a:gd name="connsiteY14-30" fmla="*/ 630635 h 718742"/>
                  <a:gd name="connsiteX15-31" fmla="*/ 217090 w 318690"/>
                  <a:gd name="connsiteY15-32" fmla="*/ 666354 h 718742"/>
                  <a:gd name="connsiteX16-33" fmla="*/ 255190 w 318690"/>
                  <a:gd name="connsiteY16-34" fmla="*/ 625873 h 718742"/>
                  <a:gd name="connsiteX17-35" fmla="*/ 255190 w 318690"/>
                  <a:gd name="connsiteY17-36" fmla="*/ 109141 h 718742"/>
                  <a:gd name="connsiteX18-37" fmla="*/ 271859 w 318690"/>
                  <a:gd name="connsiteY18-38" fmla="*/ 128191 h 718742"/>
                  <a:gd name="connsiteX19-39" fmla="*/ 276621 w 318690"/>
                  <a:gd name="connsiteY19-40" fmla="*/ 311548 h 718742"/>
                  <a:gd name="connsiteX20-41" fmla="*/ 300434 w 318690"/>
                  <a:gd name="connsiteY20-42" fmla="*/ 325835 h 718742"/>
                  <a:gd name="connsiteX21-43" fmla="*/ 317103 w 318690"/>
                  <a:gd name="connsiteY21-44" fmla="*/ 285354 h 718742"/>
                  <a:gd name="connsiteX22-45" fmla="*/ 309959 w 318690"/>
                  <a:gd name="connsiteY22-46" fmla="*/ 42466 h 718742"/>
                  <a:gd name="connsiteX23-47" fmla="*/ 276621 w 318690"/>
                  <a:gd name="connsiteY23-48" fmla="*/ 30560 h 718742"/>
                  <a:gd name="connsiteX24-49" fmla="*/ 224234 w 318690"/>
                  <a:gd name="connsiteY24-50" fmla="*/ 30560 h 718742"/>
                  <a:gd name="connsiteX25-51" fmla="*/ 169465 w 318690"/>
                  <a:gd name="connsiteY25-52" fmla="*/ 171054 h 718742"/>
                  <a:gd name="connsiteX26-53" fmla="*/ 95646 w 318690"/>
                  <a:gd name="connsiteY26-54" fmla="*/ 30560 h 718742"/>
                  <a:gd name="connsiteX0-55" fmla="*/ 100296 w 318690"/>
                  <a:gd name="connsiteY0-56" fmla="*/ 30560 h 718742"/>
                  <a:gd name="connsiteX1-57" fmla="*/ 40159 w 318690"/>
                  <a:gd name="connsiteY1-58" fmla="*/ 29010 h 718742"/>
                  <a:gd name="connsiteX2-59" fmla="*/ 12303 w 318690"/>
                  <a:gd name="connsiteY2-60" fmla="*/ 51991 h 718742"/>
                  <a:gd name="connsiteX3-61" fmla="*/ 5159 w 318690"/>
                  <a:gd name="connsiteY3-62" fmla="*/ 94854 h 718742"/>
                  <a:gd name="connsiteX4-63" fmla="*/ 5159 w 318690"/>
                  <a:gd name="connsiteY4-64" fmla="*/ 290116 h 718742"/>
                  <a:gd name="connsiteX5-65" fmla="*/ 36115 w 318690"/>
                  <a:gd name="connsiteY5-66" fmla="*/ 323454 h 718742"/>
                  <a:gd name="connsiteX6-67" fmla="*/ 62309 w 318690"/>
                  <a:gd name="connsiteY6-68" fmla="*/ 292498 h 718742"/>
                  <a:gd name="connsiteX7-69" fmla="*/ 64690 w 318690"/>
                  <a:gd name="connsiteY7-70" fmla="*/ 116285 h 718742"/>
                  <a:gd name="connsiteX8-71" fmla="*/ 81359 w 318690"/>
                  <a:gd name="connsiteY8-72" fmla="*/ 123429 h 718742"/>
                  <a:gd name="connsiteX9-73" fmla="*/ 81359 w 318690"/>
                  <a:gd name="connsiteY9-74" fmla="*/ 606823 h 718742"/>
                  <a:gd name="connsiteX10-75" fmla="*/ 119459 w 318690"/>
                  <a:gd name="connsiteY10-76" fmla="*/ 661591 h 718742"/>
                  <a:gd name="connsiteX11-77" fmla="*/ 155178 w 318690"/>
                  <a:gd name="connsiteY11-78" fmla="*/ 613966 h 718742"/>
                  <a:gd name="connsiteX12-79" fmla="*/ 155178 w 318690"/>
                  <a:gd name="connsiteY12-80" fmla="*/ 325835 h 718742"/>
                  <a:gd name="connsiteX13-81" fmla="*/ 176609 w 318690"/>
                  <a:gd name="connsiteY13-82" fmla="*/ 347266 h 718742"/>
                  <a:gd name="connsiteX14-83" fmla="*/ 178990 w 318690"/>
                  <a:gd name="connsiteY14-84" fmla="*/ 630635 h 718742"/>
                  <a:gd name="connsiteX15-85" fmla="*/ 217090 w 318690"/>
                  <a:gd name="connsiteY15-86" fmla="*/ 666354 h 718742"/>
                  <a:gd name="connsiteX16-87" fmla="*/ 255190 w 318690"/>
                  <a:gd name="connsiteY16-88" fmla="*/ 625873 h 718742"/>
                  <a:gd name="connsiteX17-89" fmla="*/ 255190 w 318690"/>
                  <a:gd name="connsiteY17-90" fmla="*/ 109141 h 718742"/>
                  <a:gd name="connsiteX18-91" fmla="*/ 271859 w 318690"/>
                  <a:gd name="connsiteY18-92" fmla="*/ 128191 h 718742"/>
                  <a:gd name="connsiteX19-93" fmla="*/ 276621 w 318690"/>
                  <a:gd name="connsiteY19-94" fmla="*/ 311548 h 718742"/>
                  <a:gd name="connsiteX20-95" fmla="*/ 300434 w 318690"/>
                  <a:gd name="connsiteY20-96" fmla="*/ 325835 h 718742"/>
                  <a:gd name="connsiteX21-97" fmla="*/ 317103 w 318690"/>
                  <a:gd name="connsiteY21-98" fmla="*/ 285354 h 718742"/>
                  <a:gd name="connsiteX22-99" fmla="*/ 309959 w 318690"/>
                  <a:gd name="connsiteY22-100" fmla="*/ 42466 h 718742"/>
                  <a:gd name="connsiteX23-101" fmla="*/ 276621 w 318690"/>
                  <a:gd name="connsiteY23-102" fmla="*/ 30560 h 718742"/>
                  <a:gd name="connsiteX24-103" fmla="*/ 224234 w 318690"/>
                  <a:gd name="connsiteY24-104" fmla="*/ 30560 h 718742"/>
                  <a:gd name="connsiteX25-105" fmla="*/ 169465 w 318690"/>
                  <a:gd name="connsiteY25-106" fmla="*/ 171054 h 718742"/>
                  <a:gd name="connsiteX26-107" fmla="*/ 100296 w 318690"/>
                  <a:gd name="connsiteY26-108" fmla="*/ 30560 h 718742"/>
                  <a:gd name="connsiteX0-109" fmla="*/ 100296 w 318690"/>
                  <a:gd name="connsiteY0-110" fmla="*/ 30560 h 718742"/>
                  <a:gd name="connsiteX1-111" fmla="*/ 40159 w 318690"/>
                  <a:gd name="connsiteY1-112" fmla="*/ 29010 h 718742"/>
                  <a:gd name="connsiteX2-113" fmla="*/ 12303 w 318690"/>
                  <a:gd name="connsiteY2-114" fmla="*/ 51991 h 718742"/>
                  <a:gd name="connsiteX3-115" fmla="*/ 5159 w 318690"/>
                  <a:gd name="connsiteY3-116" fmla="*/ 94854 h 718742"/>
                  <a:gd name="connsiteX4-117" fmla="*/ 5159 w 318690"/>
                  <a:gd name="connsiteY4-118" fmla="*/ 290116 h 718742"/>
                  <a:gd name="connsiteX5-119" fmla="*/ 36115 w 318690"/>
                  <a:gd name="connsiteY5-120" fmla="*/ 323454 h 718742"/>
                  <a:gd name="connsiteX6-121" fmla="*/ 62309 w 318690"/>
                  <a:gd name="connsiteY6-122" fmla="*/ 292498 h 718742"/>
                  <a:gd name="connsiteX7-123" fmla="*/ 64690 w 318690"/>
                  <a:gd name="connsiteY7-124" fmla="*/ 116285 h 718742"/>
                  <a:gd name="connsiteX8-125" fmla="*/ 81359 w 318690"/>
                  <a:gd name="connsiteY8-126" fmla="*/ 123429 h 718742"/>
                  <a:gd name="connsiteX9-127" fmla="*/ 81359 w 318690"/>
                  <a:gd name="connsiteY9-128" fmla="*/ 606823 h 718742"/>
                  <a:gd name="connsiteX10-129" fmla="*/ 119459 w 318690"/>
                  <a:gd name="connsiteY10-130" fmla="*/ 661591 h 718742"/>
                  <a:gd name="connsiteX11-131" fmla="*/ 155178 w 318690"/>
                  <a:gd name="connsiteY11-132" fmla="*/ 613966 h 718742"/>
                  <a:gd name="connsiteX12-133" fmla="*/ 155178 w 318690"/>
                  <a:gd name="connsiteY12-134" fmla="*/ 325835 h 718742"/>
                  <a:gd name="connsiteX13-135" fmla="*/ 176609 w 318690"/>
                  <a:gd name="connsiteY13-136" fmla="*/ 347266 h 718742"/>
                  <a:gd name="connsiteX14-137" fmla="*/ 178990 w 318690"/>
                  <a:gd name="connsiteY14-138" fmla="*/ 630635 h 718742"/>
                  <a:gd name="connsiteX15-139" fmla="*/ 217090 w 318690"/>
                  <a:gd name="connsiteY15-140" fmla="*/ 666354 h 718742"/>
                  <a:gd name="connsiteX16-141" fmla="*/ 255190 w 318690"/>
                  <a:gd name="connsiteY16-142" fmla="*/ 625873 h 718742"/>
                  <a:gd name="connsiteX17-143" fmla="*/ 255190 w 318690"/>
                  <a:gd name="connsiteY17-144" fmla="*/ 109141 h 718742"/>
                  <a:gd name="connsiteX18-145" fmla="*/ 271859 w 318690"/>
                  <a:gd name="connsiteY18-146" fmla="*/ 128191 h 718742"/>
                  <a:gd name="connsiteX19-147" fmla="*/ 276621 w 318690"/>
                  <a:gd name="connsiteY19-148" fmla="*/ 311548 h 718742"/>
                  <a:gd name="connsiteX20-149" fmla="*/ 300434 w 318690"/>
                  <a:gd name="connsiteY20-150" fmla="*/ 325835 h 718742"/>
                  <a:gd name="connsiteX21-151" fmla="*/ 317103 w 318690"/>
                  <a:gd name="connsiteY21-152" fmla="*/ 285354 h 718742"/>
                  <a:gd name="connsiteX22-153" fmla="*/ 309959 w 318690"/>
                  <a:gd name="connsiteY22-154" fmla="*/ 42466 h 718742"/>
                  <a:gd name="connsiteX23-155" fmla="*/ 276621 w 318690"/>
                  <a:gd name="connsiteY23-156" fmla="*/ 30560 h 718742"/>
                  <a:gd name="connsiteX24-157" fmla="*/ 224234 w 318690"/>
                  <a:gd name="connsiteY24-158" fmla="*/ 30560 h 718742"/>
                  <a:gd name="connsiteX25-159" fmla="*/ 169465 w 318690"/>
                  <a:gd name="connsiteY25-160" fmla="*/ 171054 h 718742"/>
                  <a:gd name="connsiteX26-161" fmla="*/ 100296 w 318690"/>
                  <a:gd name="connsiteY26-162" fmla="*/ 30560 h 718742"/>
                  <a:gd name="connsiteX0-163" fmla="*/ 100296 w 318690"/>
                  <a:gd name="connsiteY0-164" fmla="*/ 30560 h 718742"/>
                  <a:gd name="connsiteX1-165" fmla="*/ 40159 w 318690"/>
                  <a:gd name="connsiteY1-166" fmla="*/ 29010 h 718742"/>
                  <a:gd name="connsiteX2-167" fmla="*/ 12303 w 318690"/>
                  <a:gd name="connsiteY2-168" fmla="*/ 51991 h 718742"/>
                  <a:gd name="connsiteX3-169" fmla="*/ 5159 w 318690"/>
                  <a:gd name="connsiteY3-170" fmla="*/ 94854 h 718742"/>
                  <a:gd name="connsiteX4-171" fmla="*/ 5159 w 318690"/>
                  <a:gd name="connsiteY4-172" fmla="*/ 290116 h 718742"/>
                  <a:gd name="connsiteX5-173" fmla="*/ 36115 w 318690"/>
                  <a:gd name="connsiteY5-174" fmla="*/ 323454 h 718742"/>
                  <a:gd name="connsiteX6-175" fmla="*/ 62309 w 318690"/>
                  <a:gd name="connsiteY6-176" fmla="*/ 292498 h 718742"/>
                  <a:gd name="connsiteX7-177" fmla="*/ 64690 w 318690"/>
                  <a:gd name="connsiteY7-178" fmla="*/ 116285 h 718742"/>
                  <a:gd name="connsiteX8-179" fmla="*/ 81359 w 318690"/>
                  <a:gd name="connsiteY8-180" fmla="*/ 123429 h 718742"/>
                  <a:gd name="connsiteX9-181" fmla="*/ 81359 w 318690"/>
                  <a:gd name="connsiteY9-182" fmla="*/ 606823 h 718742"/>
                  <a:gd name="connsiteX10-183" fmla="*/ 119459 w 318690"/>
                  <a:gd name="connsiteY10-184" fmla="*/ 661591 h 718742"/>
                  <a:gd name="connsiteX11-185" fmla="*/ 155178 w 318690"/>
                  <a:gd name="connsiteY11-186" fmla="*/ 613966 h 718742"/>
                  <a:gd name="connsiteX12-187" fmla="*/ 155178 w 318690"/>
                  <a:gd name="connsiteY12-188" fmla="*/ 325835 h 718742"/>
                  <a:gd name="connsiteX13-189" fmla="*/ 176609 w 318690"/>
                  <a:gd name="connsiteY13-190" fmla="*/ 347266 h 718742"/>
                  <a:gd name="connsiteX14-191" fmla="*/ 178990 w 318690"/>
                  <a:gd name="connsiteY14-192" fmla="*/ 630635 h 718742"/>
                  <a:gd name="connsiteX15-193" fmla="*/ 217090 w 318690"/>
                  <a:gd name="connsiteY15-194" fmla="*/ 666354 h 718742"/>
                  <a:gd name="connsiteX16-195" fmla="*/ 255190 w 318690"/>
                  <a:gd name="connsiteY16-196" fmla="*/ 625873 h 718742"/>
                  <a:gd name="connsiteX17-197" fmla="*/ 255190 w 318690"/>
                  <a:gd name="connsiteY17-198" fmla="*/ 109141 h 718742"/>
                  <a:gd name="connsiteX18-199" fmla="*/ 271859 w 318690"/>
                  <a:gd name="connsiteY18-200" fmla="*/ 128191 h 718742"/>
                  <a:gd name="connsiteX19-201" fmla="*/ 276621 w 318690"/>
                  <a:gd name="connsiteY19-202" fmla="*/ 311548 h 718742"/>
                  <a:gd name="connsiteX20-203" fmla="*/ 300434 w 318690"/>
                  <a:gd name="connsiteY20-204" fmla="*/ 325835 h 718742"/>
                  <a:gd name="connsiteX21-205" fmla="*/ 317103 w 318690"/>
                  <a:gd name="connsiteY21-206" fmla="*/ 285354 h 718742"/>
                  <a:gd name="connsiteX22-207" fmla="*/ 309959 w 318690"/>
                  <a:gd name="connsiteY22-208" fmla="*/ 42466 h 718742"/>
                  <a:gd name="connsiteX23-209" fmla="*/ 276621 w 318690"/>
                  <a:gd name="connsiteY23-210" fmla="*/ 30560 h 718742"/>
                  <a:gd name="connsiteX24-211" fmla="*/ 224234 w 318690"/>
                  <a:gd name="connsiteY24-212" fmla="*/ 30560 h 718742"/>
                  <a:gd name="connsiteX25-213" fmla="*/ 169465 w 318690"/>
                  <a:gd name="connsiteY25-214" fmla="*/ 171054 h 718742"/>
                  <a:gd name="connsiteX26-215" fmla="*/ 100296 w 318690"/>
                  <a:gd name="connsiteY26-216" fmla="*/ 30560 h 718742"/>
                  <a:gd name="connsiteX0-217" fmla="*/ 99973 w 318690"/>
                  <a:gd name="connsiteY0-218" fmla="*/ 27573 h 718742"/>
                  <a:gd name="connsiteX1-219" fmla="*/ 40159 w 318690"/>
                  <a:gd name="connsiteY1-220" fmla="*/ 29010 h 718742"/>
                  <a:gd name="connsiteX2-221" fmla="*/ 12303 w 318690"/>
                  <a:gd name="connsiteY2-222" fmla="*/ 51991 h 718742"/>
                  <a:gd name="connsiteX3-223" fmla="*/ 5159 w 318690"/>
                  <a:gd name="connsiteY3-224" fmla="*/ 94854 h 718742"/>
                  <a:gd name="connsiteX4-225" fmla="*/ 5159 w 318690"/>
                  <a:gd name="connsiteY4-226" fmla="*/ 290116 h 718742"/>
                  <a:gd name="connsiteX5-227" fmla="*/ 36115 w 318690"/>
                  <a:gd name="connsiteY5-228" fmla="*/ 323454 h 718742"/>
                  <a:gd name="connsiteX6-229" fmla="*/ 62309 w 318690"/>
                  <a:gd name="connsiteY6-230" fmla="*/ 292498 h 718742"/>
                  <a:gd name="connsiteX7-231" fmla="*/ 64690 w 318690"/>
                  <a:gd name="connsiteY7-232" fmla="*/ 116285 h 718742"/>
                  <a:gd name="connsiteX8-233" fmla="*/ 81359 w 318690"/>
                  <a:gd name="connsiteY8-234" fmla="*/ 123429 h 718742"/>
                  <a:gd name="connsiteX9-235" fmla="*/ 81359 w 318690"/>
                  <a:gd name="connsiteY9-236" fmla="*/ 606823 h 718742"/>
                  <a:gd name="connsiteX10-237" fmla="*/ 119459 w 318690"/>
                  <a:gd name="connsiteY10-238" fmla="*/ 661591 h 718742"/>
                  <a:gd name="connsiteX11-239" fmla="*/ 155178 w 318690"/>
                  <a:gd name="connsiteY11-240" fmla="*/ 613966 h 718742"/>
                  <a:gd name="connsiteX12-241" fmla="*/ 155178 w 318690"/>
                  <a:gd name="connsiteY12-242" fmla="*/ 325835 h 718742"/>
                  <a:gd name="connsiteX13-243" fmla="*/ 176609 w 318690"/>
                  <a:gd name="connsiteY13-244" fmla="*/ 347266 h 718742"/>
                  <a:gd name="connsiteX14-245" fmla="*/ 178990 w 318690"/>
                  <a:gd name="connsiteY14-246" fmla="*/ 630635 h 718742"/>
                  <a:gd name="connsiteX15-247" fmla="*/ 217090 w 318690"/>
                  <a:gd name="connsiteY15-248" fmla="*/ 666354 h 718742"/>
                  <a:gd name="connsiteX16-249" fmla="*/ 255190 w 318690"/>
                  <a:gd name="connsiteY16-250" fmla="*/ 625873 h 718742"/>
                  <a:gd name="connsiteX17-251" fmla="*/ 255190 w 318690"/>
                  <a:gd name="connsiteY17-252" fmla="*/ 109141 h 718742"/>
                  <a:gd name="connsiteX18-253" fmla="*/ 271859 w 318690"/>
                  <a:gd name="connsiteY18-254" fmla="*/ 128191 h 718742"/>
                  <a:gd name="connsiteX19-255" fmla="*/ 276621 w 318690"/>
                  <a:gd name="connsiteY19-256" fmla="*/ 311548 h 718742"/>
                  <a:gd name="connsiteX20-257" fmla="*/ 300434 w 318690"/>
                  <a:gd name="connsiteY20-258" fmla="*/ 325835 h 718742"/>
                  <a:gd name="connsiteX21-259" fmla="*/ 317103 w 318690"/>
                  <a:gd name="connsiteY21-260" fmla="*/ 285354 h 718742"/>
                  <a:gd name="connsiteX22-261" fmla="*/ 309959 w 318690"/>
                  <a:gd name="connsiteY22-262" fmla="*/ 42466 h 718742"/>
                  <a:gd name="connsiteX23-263" fmla="*/ 276621 w 318690"/>
                  <a:gd name="connsiteY23-264" fmla="*/ 30560 h 718742"/>
                  <a:gd name="connsiteX24-265" fmla="*/ 224234 w 318690"/>
                  <a:gd name="connsiteY24-266" fmla="*/ 30560 h 718742"/>
                  <a:gd name="connsiteX25-267" fmla="*/ 169465 w 318690"/>
                  <a:gd name="connsiteY25-268" fmla="*/ 171054 h 718742"/>
                  <a:gd name="connsiteX26-269" fmla="*/ 99973 w 318690"/>
                  <a:gd name="connsiteY26-270" fmla="*/ 27573 h 718742"/>
                  <a:gd name="connsiteX0-271" fmla="*/ 99973 w 318690"/>
                  <a:gd name="connsiteY0-272" fmla="*/ 27573 h 718742"/>
                  <a:gd name="connsiteX1-273" fmla="*/ 40159 w 318690"/>
                  <a:gd name="connsiteY1-274" fmla="*/ 29010 h 718742"/>
                  <a:gd name="connsiteX2-275" fmla="*/ 12303 w 318690"/>
                  <a:gd name="connsiteY2-276" fmla="*/ 51991 h 718742"/>
                  <a:gd name="connsiteX3-277" fmla="*/ 5159 w 318690"/>
                  <a:gd name="connsiteY3-278" fmla="*/ 94854 h 718742"/>
                  <a:gd name="connsiteX4-279" fmla="*/ 5159 w 318690"/>
                  <a:gd name="connsiteY4-280" fmla="*/ 290116 h 718742"/>
                  <a:gd name="connsiteX5-281" fmla="*/ 36115 w 318690"/>
                  <a:gd name="connsiteY5-282" fmla="*/ 323454 h 718742"/>
                  <a:gd name="connsiteX6-283" fmla="*/ 62309 w 318690"/>
                  <a:gd name="connsiteY6-284" fmla="*/ 292498 h 718742"/>
                  <a:gd name="connsiteX7-285" fmla="*/ 64690 w 318690"/>
                  <a:gd name="connsiteY7-286" fmla="*/ 116285 h 718742"/>
                  <a:gd name="connsiteX8-287" fmla="*/ 81359 w 318690"/>
                  <a:gd name="connsiteY8-288" fmla="*/ 123429 h 718742"/>
                  <a:gd name="connsiteX9-289" fmla="*/ 81359 w 318690"/>
                  <a:gd name="connsiteY9-290" fmla="*/ 606823 h 718742"/>
                  <a:gd name="connsiteX10-291" fmla="*/ 119459 w 318690"/>
                  <a:gd name="connsiteY10-292" fmla="*/ 661591 h 718742"/>
                  <a:gd name="connsiteX11-293" fmla="*/ 155178 w 318690"/>
                  <a:gd name="connsiteY11-294" fmla="*/ 613966 h 718742"/>
                  <a:gd name="connsiteX12-295" fmla="*/ 155178 w 318690"/>
                  <a:gd name="connsiteY12-296" fmla="*/ 325835 h 718742"/>
                  <a:gd name="connsiteX13-297" fmla="*/ 176609 w 318690"/>
                  <a:gd name="connsiteY13-298" fmla="*/ 347266 h 718742"/>
                  <a:gd name="connsiteX14-299" fmla="*/ 178990 w 318690"/>
                  <a:gd name="connsiteY14-300" fmla="*/ 630635 h 718742"/>
                  <a:gd name="connsiteX15-301" fmla="*/ 217090 w 318690"/>
                  <a:gd name="connsiteY15-302" fmla="*/ 666354 h 718742"/>
                  <a:gd name="connsiteX16-303" fmla="*/ 255190 w 318690"/>
                  <a:gd name="connsiteY16-304" fmla="*/ 625873 h 718742"/>
                  <a:gd name="connsiteX17-305" fmla="*/ 255190 w 318690"/>
                  <a:gd name="connsiteY17-306" fmla="*/ 109141 h 718742"/>
                  <a:gd name="connsiteX18-307" fmla="*/ 271859 w 318690"/>
                  <a:gd name="connsiteY18-308" fmla="*/ 128191 h 718742"/>
                  <a:gd name="connsiteX19-309" fmla="*/ 276621 w 318690"/>
                  <a:gd name="connsiteY19-310" fmla="*/ 311548 h 718742"/>
                  <a:gd name="connsiteX20-311" fmla="*/ 300434 w 318690"/>
                  <a:gd name="connsiteY20-312" fmla="*/ 325835 h 718742"/>
                  <a:gd name="connsiteX21-313" fmla="*/ 317103 w 318690"/>
                  <a:gd name="connsiteY21-314" fmla="*/ 285354 h 718742"/>
                  <a:gd name="connsiteX22-315" fmla="*/ 309959 w 318690"/>
                  <a:gd name="connsiteY22-316" fmla="*/ 42466 h 718742"/>
                  <a:gd name="connsiteX23-317" fmla="*/ 276621 w 318690"/>
                  <a:gd name="connsiteY23-318" fmla="*/ 30560 h 718742"/>
                  <a:gd name="connsiteX24-319" fmla="*/ 224234 w 318690"/>
                  <a:gd name="connsiteY24-320" fmla="*/ 30560 h 718742"/>
                  <a:gd name="connsiteX25-321" fmla="*/ 169465 w 318690"/>
                  <a:gd name="connsiteY25-322" fmla="*/ 171054 h 718742"/>
                  <a:gd name="connsiteX26-323" fmla="*/ 99973 w 318690"/>
                  <a:gd name="connsiteY26-324" fmla="*/ 27573 h 718742"/>
                  <a:gd name="connsiteX0-325" fmla="*/ 99973 w 318690"/>
                  <a:gd name="connsiteY0-326" fmla="*/ 27573 h 718742"/>
                  <a:gd name="connsiteX1-327" fmla="*/ 40159 w 318690"/>
                  <a:gd name="connsiteY1-328" fmla="*/ 29010 h 718742"/>
                  <a:gd name="connsiteX2-329" fmla="*/ 12303 w 318690"/>
                  <a:gd name="connsiteY2-330" fmla="*/ 51991 h 718742"/>
                  <a:gd name="connsiteX3-331" fmla="*/ 5159 w 318690"/>
                  <a:gd name="connsiteY3-332" fmla="*/ 94854 h 718742"/>
                  <a:gd name="connsiteX4-333" fmla="*/ 5159 w 318690"/>
                  <a:gd name="connsiteY4-334" fmla="*/ 290116 h 718742"/>
                  <a:gd name="connsiteX5-335" fmla="*/ 36115 w 318690"/>
                  <a:gd name="connsiteY5-336" fmla="*/ 323454 h 718742"/>
                  <a:gd name="connsiteX6-337" fmla="*/ 62309 w 318690"/>
                  <a:gd name="connsiteY6-338" fmla="*/ 292498 h 718742"/>
                  <a:gd name="connsiteX7-339" fmla="*/ 64690 w 318690"/>
                  <a:gd name="connsiteY7-340" fmla="*/ 116285 h 718742"/>
                  <a:gd name="connsiteX8-341" fmla="*/ 81359 w 318690"/>
                  <a:gd name="connsiteY8-342" fmla="*/ 123429 h 718742"/>
                  <a:gd name="connsiteX9-343" fmla="*/ 81359 w 318690"/>
                  <a:gd name="connsiteY9-344" fmla="*/ 606823 h 718742"/>
                  <a:gd name="connsiteX10-345" fmla="*/ 119459 w 318690"/>
                  <a:gd name="connsiteY10-346" fmla="*/ 661591 h 718742"/>
                  <a:gd name="connsiteX11-347" fmla="*/ 155178 w 318690"/>
                  <a:gd name="connsiteY11-348" fmla="*/ 613966 h 718742"/>
                  <a:gd name="connsiteX12-349" fmla="*/ 155178 w 318690"/>
                  <a:gd name="connsiteY12-350" fmla="*/ 325835 h 718742"/>
                  <a:gd name="connsiteX13-351" fmla="*/ 176609 w 318690"/>
                  <a:gd name="connsiteY13-352" fmla="*/ 347266 h 718742"/>
                  <a:gd name="connsiteX14-353" fmla="*/ 178990 w 318690"/>
                  <a:gd name="connsiteY14-354" fmla="*/ 630635 h 718742"/>
                  <a:gd name="connsiteX15-355" fmla="*/ 217090 w 318690"/>
                  <a:gd name="connsiteY15-356" fmla="*/ 666354 h 718742"/>
                  <a:gd name="connsiteX16-357" fmla="*/ 255190 w 318690"/>
                  <a:gd name="connsiteY16-358" fmla="*/ 625873 h 718742"/>
                  <a:gd name="connsiteX17-359" fmla="*/ 255190 w 318690"/>
                  <a:gd name="connsiteY17-360" fmla="*/ 109141 h 718742"/>
                  <a:gd name="connsiteX18-361" fmla="*/ 271859 w 318690"/>
                  <a:gd name="connsiteY18-362" fmla="*/ 128191 h 718742"/>
                  <a:gd name="connsiteX19-363" fmla="*/ 276621 w 318690"/>
                  <a:gd name="connsiteY19-364" fmla="*/ 311548 h 718742"/>
                  <a:gd name="connsiteX20-365" fmla="*/ 300434 w 318690"/>
                  <a:gd name="connsiteY20-366" fmla="*/ 325835 h 718742"/>
                  <a:gd name="connsiteX21-367" fmla="*/ 317103 w 318690"/>
                  <a:gd name="connsiteY21-368" fmla="*/ 285354 h 718742"/>
                  <a:gd name="connsiteX22-369" fmla="*/ 309959 w 318690"/>
                  <a:gd name="connsiteY22-370" fmla="*/ 42466 h 718742"/>
                  <a:gd name="connsiteX23-371" fmla="*/ 276621 w 318690"/>
                  <a:gd name="connsiteY23-372" fmla="*/ 30560 h 718742"/>
                  <a:gd name="connsiteX24-373" fmla="*/ 224234 w 318690"/>
                  <a:gd name="connsiteY24-374" fmla="*/ 30560 h 718742"/>
                  <a:gd name="connsiteX25-375" fmla="*/ 169465 w 318690"/>
                  <a:gd name="connsiteY25-376" fmla="*/ 171054 h 718742"/>
                  <a:gd name="connsiteX26-377" fmla="*/ 99973 w 318690"/>
                  <a:gd name="connsiteY26-378" fmla="*/ 27573 h 718742"/>
                  <a:gd name="connsiteX0-379" fmla="*/ 99973 w 318690"/>
                  <a:gd name="connsiteY0-380" fmla="*/ 27573 h 718742"/>
                  <a:gd name="connsiteX1-381" fmla="*/ 40159 w 318690"/>
                  <a:gd name="connsiteY1-382" fmla="*/ 29010 h 718742"/>
                  <a:gd name="connsiteX2-383" fmla="*/ 12303 w 318690"/>
                  <a:gd name="connsiteY2-384" fmla="*/ 51991 h 718742"/>
                  <a:gd name="connsiteX3-385" fmla="*/ 5159 w 318690"/>
                  <a:gd name="connsiteY3-386" fmla="*/ 94854 h 718742"/>
                  <a:gd name="connsiteX4-387" fmla="*/ 5159 w 318690"/>
                  <a:gd name="connsiteY4-388" fmla="*/ 290116 h 718742"/>
                  <a:gd name="connsiteX5-389" fmla="*/ 36115 w 318690"/>
                  <a:gd name="connsiteY5-390" fmla="*/ 323454 h 718742"/>
                  <a:gd name="connsiteX6-391" fmla="*/ 62309 w 318690"/>
                  <a:gd name="connsiteY6-392" fmla="*/ 292498 h 718742"/>
                  <a:gd name="connsiteX7-393" fmla="*/ 64690 w 318690"/>
                  <a:gd name="connsiteY7-394" fmla="*/ 116285 h 718742"/>
                  <a:gd name="connsiteX8-395" fmla="*/ 81359 w 318690"/>
                  <a:gd name="connsiteY8-396" fmla="*/ 123429 h 718742"/>
                  <a:gd name="connsiteX9-397" fmla="*/ 81359 w 318690"/>
                  <a:gd name="connsiteY9-398" fmla="*/ 606823 h 718742"/>
                  <a:gd name="connsiteX10-399" fmla="*/ 119459 w 318690"/>
                  <a:gd name="connsiteY10-400" fmla="*/ 661591 h 718742"/>
                  <a:gd name="connsiteX11-401" fmla="*/ 155178 w 318690"/>
                  <a:gd name="connsiteY11-402" fmla="*/ 613966 h 718742"/>
                  <a:gd name="connsiteX12-403" fmla="*/ 155178 w 318690"/>
                  <a:gd name="connsiteY12-404" fmla="*/ 325835 h 718742"/>
                  <a:gd name="connsiteX13-405" fmla="*/ 176609 w 318690"/>
                  <a:gd name="connsiteY13-406" fmla="*/ 347266 h 718742"/>
                  <a:gd name="connsiteX14-407" fmla="*/ 178990 w 318690"/>
                  <a:gd name="connsiteY14-408" fmla="*/ 630635 h 718742"/>
                  <a:gd name="connsiteX15-409" fmla="*/ 217090 w 318690"/>
                  <a:gd name="connsiteY15-410" fmla="*/ 666354 h 718742"/>
                  <a:gd name="connsiteX16-411" fmla="*/ 255190 w 318690"/>
                  <a:gd name="connsiteY16-412" fmla="*/ 625873 h 718742"/>
                  <a:gd name="connsiteX17-413" fmla="*/ 255190 w 318690"/>
                  <a:gd name="connsiteY17-414" fmla="*/ 109141 h 718742"/>
                  <a:gd name="connsiteX18-415" fmla="*/ 271859 w 318690"/>
                  <a:gd name="connsiteY18-416" fmla="*/ 128191 h 718742"/>
                  <a:gd name="connsiteX19-417" fmla="*/ 276621 w 318690"/>
                  <a:gd name="connsiteY19-418" fmla="*/ 311548 h 718742"/>
                  <a:gd name="connsiteX20-419" fmla="*/ 300434 w 318690"/>
                  <a:gd name="connsiteY20-420" fmla="*/ 325835 h 718742"/>
                  <a:gd name="connsiteX21-421" fmla="*/ 317103 w 318690"/>
                  <a:gd name="connsiteY21-422" fmla="*/ 285354 h 718742"/>
                  <a:gd name="connsiteX22-423" fmla="*/ 309959 w 318690"/>
                  <a:gd name="connsiteY22-424" fmla="*/ 42466 h 718742"/>
                  <a:gd name="connsiteX23-425" fmla="*/ 276621 w 318690"/>
                  <a:gd name="connsiteY23-426" fmla="*/ 30560 h 718742"/>
                  <a:gd name="connsiteX24-427" fmla="*/ 224234 w 318690"/>
                  <a:gd name="connsiteY24-428" fmla="*/ 30560 h 718742"/>
                  <a:gd name="connsiteX25-429" fmla="*/ 161715 w 318690"/>
                  <a:gd name="connsiteY25-430" fmla="*/ 155555 h 718742"/>
                  <a:gd name="connsiteX26-431" fmla="*/ 99973 w 318690"/>
                  <a:gd name="connsiteY26-432" fmla="*/ 27573 h 718742"/>
                  <a:gd name="connsiteX0-433" fmla="*/ 99973 w 318690"/>
                  <a:gd name="connsiteY0-434" fmla="*/ 27573 h 718742"/>
                  <a:gd name="connsiteX1-435" fmla="*/ 40159 w 318690"/>
                  <a:gd name="connsiteY1-436" fmla="*/ 29010 h 718742"/>
                  <a:gd name="connsiteX2-437" fmla="*/ 12303 w 318690"/>
                  <a:gd name="connsiteY2-438" fmla="*/ 51991 h 718742"/>
                  <a:gd name="connsiteX3-439" fmla="*/ 5159 w 318690"/>
                  <a:gd name="connsiteY3-440" fmla="*/ 94854 h 718742"/>
                  <a:gd name="connsiteX4-441" fmla="*/ 5159 w 318690"/>
                  <a:gd name="connsiteY4-442" fmla="*/ 290116 h 718742"/>
                  <a:gd name="connsiteX5-443" fmla="*/ 36115 w 318690"/>
                  <a:gd name="connsiteY5-444" fmla="*/ 323454 h 718742"/>
                  <a:gd name="connsiteX6-445" fmla="*/ 62309 w 318690"/>
                  <a:gd name="connsiteY6-446" fmla="*/ 292498 h 718742"/>
                  <a:gd name="connsiteX7-447" fmla="*/ 64690 w 318690"/>
                  <a:gd name="connsiteY7-448" fmla="*/ 116285 h 718742"/>
                  <a:gd name="connsiteX8-449" fmla="*/ 81359 w 318690"/>
                  <a:gd name="connsiteY8-450" fmla="*/ 123429 h 718742"/>
                  <a:gd name="connsiteX9-451" fmla="*/ 81359 w 318690"/>
                  <a:gd name="connsiteY9-452" fmla="*/ 606823 h 718742"/>
                  <a:gd name="connsiteX10-453" fmla="*/ 119459 w 318690"/>
                  <a:gd name="connsiteY10-454" fmla="*/ 661591 h 718742"/>
                  <a:gd name="connsiteX11-455" fmla="*/ 155178 w 318690"/>
                  <a:gd name="connsiteY11-456" fmla="*/ 613966 h 718742"/>
                  <a:gd name="connsiteX12-457" fmla="*/ 155178 w 318690"/>
                  <a:gd name="connsiteY12-458" fmla="*/ 325835 h 718742"/>
                  <a:gd name="connsiteX13-459" fmla="*/ 176609 w 318690"/>
                  <a:gd name="connsiteY13-460" fmla="*/ 347266 h 718742"/>
                  <a:gd name="connsiteX14-461" fmla="*/ 178990 w 318690"/>
                  <a:gd name="connsiteY14-462" fmla="*/ 630635 h 718742"/>
                  <a:gd name="connsiteX15-463" fmla="*/ 217090 w 318690"/>
                  <a:gd name="connsiteY15-464" fmla="*/ 666354 h 718742"/>
                  <a:gd name="connsiteX16-465" fmla="*/ 255190 w 318690"/>
                  <a:gd name="connsiteY16-466" fmla="*/ 625873 h 718742"/>
                  <a:gd name="connsiteX17-467" fmla="*/ 255190 w 318690"/>
                  <a:gd name="connsiteY17-468" fmla="*/ 109141 h 718742"/>
                  <a:gd name="connsiteX18-469" fmla="*/ 271859 w 318690"/>
                  <a:gd name="connsiteY18-470" fmla="*/ 128191 h 718742"/>
                  <a:gd name="connsiteX19-471" fmla="*/ 276621 w 318690"/>
                  <a:gd name="connsiteY19-472" fmla="*/ 311548 h 718742"/>
                  <a:gd name="connsiteX20-473" fmla="*/ 300434 w 318690"/>
                  <a:gd name="connsiteY20-474" fmla="*/ 325835 h 718742"/>
                  <a:gd name="connsiteX21-475" fmla="*/ 317103 w 318690"/>
                  <a:gd name="connsiteY21-476" fmla="*/ 285354 h 718742"/>
                  <a:gd name="connsiteX22-477" fmla="*/ 309959 w 318690"/>
                  <a:gd name="connsiteY22-478" fmla="*/ 42466 h 718742"/>
                  <a:gd name="connsiteX23-479" fmla="*/ 276621 w 318690"/>
                  <a:gd name="connsiteY23-480" fmla="*/ 30560 h 718742"/>
                  <a:gd name="connsiteX24-481" fmla="*/ 224234 w 318690"/>
                  <a:gd name="connsiteY24-482" fmla="*/ 30560 h 718742"/>
                  <a:gd name="connsiteX25-483" fmla="*/ 161715 w 318690"/>
                  <a:gd name="connsiteY25-484" fmla="*/ 155555 h 718742"/>
                  <a:gd name="connsiteX26-485" fmla="*/ 99973 w 318690"/>
                  <a:gd name="connsiteY26-486" fmla="*/ 27573 h 718742"/>
                  <a:gd name="connsiteX0-487" fmla="*/ 99973 w 318690"/>
                  <a:gd name="connsiteY0-488" fmla="*/ 27573 h 718742"/>
                  <a:gd name="connsiteX1-489" fmla="*/ 40159 w 318690"/>
                  <a:gd name="connsiteY1-490" fmla="*/ 29010 h 718742"/>
                  <a:gd name="connsiteX2-491" fmla="*/ 12303 w 318690"/>
                  <a:gd name="connsiteY2-492" fmla="*/ 51991 h 718742"/>
                  <a:gd name="connsiteX3-493" fmla="*/ 5159 w 318690"/>
                  <a:gd name="connsiteY3-494" fmla="*/ 94854 h 718742"/>
                  <a:gd name="connsiteX4-495" fmla="*/ 5159 w 318690"/>
                  <a:gd name="connsiteY4-496" fmla="*/ 290116 h 718742"/>
                  <a:gd name="connsiteX5-497" fmla="*/ 36115 w 318690"/>
                  <a:gd name="connsiteY5-498" fmla="*/ 323454 h 718742"/>
                  <a:gd name="connsiteX6-499" fmla="*/ 62309 w 318690"/>
                  <a:gd name="connsiteY6-500" fmla="*/ 292498 h 718742"/>
                  <a:gd name="connsiteX7-501" fmla="*/ 64690 w 318690"/>
                  <a:gd name="connsiteY7-502" fmla="*/ 116285 h 718742"/>
                  <a:gd name="connsiteX8-503" fmla="*/ 81359 w 318690"/>
                  <a:gd name="connsiteY8-504" fmla="*/ 123429 h 718742"/>
                  <a:gd name="connsiteX9-505" fmla="*/ 81359 w 318690"/>
                  <a:gd name="connsiteY9-506" fmla="*/ 606823 h 718742"/>
                  <a:gd name="connsiteX10-507" fmla="*/ 119459 w 318690"/>
                  <a:gd name="connsiteY10-508" fmla="*/ 661591 h 718742"/>
                  <a:gd name="connsiteX11-509" fmla="*/ 155178 w 318690"/>
                  <a:gd name="connsiteY11-510" fmla="*/ 613966 h 718742"/>
                  <a:gd name="connsiteX12-511" fmla="*/ 155178 w 318690"/>
                  <a:gd name="connsiteY12-512" fmla="*/ 325835 h 718742"/>
                  <a:gd name="connsiteX13-513" fmla="*/ 176609 w 318690"/>
                  <a:gd name="connsiteY13-514" fmla="*/ 347266 h 718742"/>
                  <a:gd name="connsiteX14-515" fmla="*/ 178990 w 318690"/>
                  <a:gd name="connsiteY14-516" fmla="*/ 630635 h 718742"/>
                  <a:gd name="connsiteX15-517" fmla="*/ 217090 w 318690"/>
                  <a:gd name="connsiteY15-518" fmla="*/ 666354 h 718742"/>
                  <a:gd name="connsiteX16-519" fmla="*/ 255190 w 318690"/>
                  <a:gd name="connsiteY16-520" fmla="*/ 625873 h 718742"/>
                  <a:gd name="connsiteX17-521" fmla="*/ 255190 w 318690"/>
                  <a:gd name="connsiteY17-522" fmla="*/ 109141 h 718742"/>
                  <a:gd name="connsiteX18-523" fmla="*/ 271859 w 318690"/>
                  <a:gd name="connsiteY18-524" fmla="*/ 128191 h 718742"/>
                  <a:gd name="connsiteX19-525" fmla="*/ 276621 w 318690"/>
                  <a:gd name="connsiteY19-526" fmla="*/ 311548 h 718742"/>
                  <a:gd name="connsiteX20-527" fmla="*/ 300434 w 318690"/>
                  <a:gd name="connsiteY20-528" fmla="*/ 325835 h 718742"/>
                  <a:gd name="connsiteX21-529" fmla="*/ 317103 w 318690"/>
                  <a:gd name="connsiteY21-530" fmla="*/ 285354 h 718742"/>
                  <a:gd name="connsiteX22-531" fmla="*/ 309959 w 318690"/>
                  <a:gd name="connsiteY22-532" fmla="*/ 42466 h 718742"/>
                  <a:gd name="connsiteX23-533" fmla="*/ 276621 w 318690"/>
                  <a:gd name="connsiteY23-534" fmla="*/ 30560 h 718742"/>
                  <a:gd name="connsiteX24-535" fmla="*/ 224234 w 318690"/>
                  <a:gd name="connsiteY24-536" fmla="*/ 30560 h 718742"/>
                  <a:gd name="connsiteX25-537" fmla="*/ 161715 w 318690"/>
                  <a:gd name="connsiteY25-538" fmla="*/ 155555 h 718742"/>
                  <a:gd name="connsiteX26-539" fmla="*/ 99973 w 318690"/>
                  <a:gd name="connsiteY26-540" fmla="*/ 27573 h 718742"/>
                  <a:gd name="connsiteX0-541" fmla="*/ 96005 w 314722"/>
                  <a:gd name="connsiteY0-542" fmla="*/ 27573 h 718742"/>
                  <a:gd name="connsiteX1-543" fmla="*/ 36191 w 314722"/>
                  <a:gd name="connsiteY1-544" fmla="*/ 29010 h 718742"/>
                  <a:gd name="connsiteX2-545" fmla="*/ 8335 w 314722"/>
                  <a:gd name="connsiteY2-546" fmla="*/ 51991 h 718742"/>
                  <a:gd name="connsiteX3-547" fmla="*/ 1191 w 314722"/>
                  <a:gd name="connsiteY3-548" fmla="*/ 94854 h 718742"/>
                  <a:gd name="connsiteX4-549" fmla="*/ 1191 w 314722"/>
                  <a:gd name="connsiteY4-550" fmla="*/ 290116 h 718742"/>
                  <a:gd name="connsiteX5-551" fmla="*/ 32147 w 314722"/>
                  <a:gd name="connsiteY5-552" fmla="*/ 323454 h 718742"/>
                  <a:gd name="connsiteX6-553" fmla="*/ 58341 w 314722"/>
                  <a:gd name="connsiteY6-554" fmla="*/ 292498 h 718742"/>
                  <a:gd name="connsiteX7-555" fmla="*/ 60722 w 314722"/>
                  <a:gd name="connsiteY7-556" fmla="*/ 116285 h 718742"/>
                  <a:gd name="connsiteX8-557" fmla="*/ 77391 w 314722"/>
                  <a:gd name="connsiteY8-558" fmla="*/ 123429 h 718742"/>
                  <a:gd name="connsiteX9-559" fmla="*/ 77391 w 314722"/>
                  <a:gd name="connsiteY9-560" fmla="*/ 606823 h 718742"/>
                  <a:gd name="connsiteX10-561" fmla="*/ 115491 w 314722"/>
                  <a:gd name="connsiteY10-562" fmla="*/ 661591 h 718742"/>
                  <a:gd name="connsiteX11-563" fmla="*/ 151210 w 314722"/>
                  <a:gd name="connsiteY11-564" fmla="*/ 613966 h 718742"/>
                  <a:gd name="connsiteX12-565" fmla="*/ 151210 w 314722"/>
                  <a:gd name="connsiteY12-566" fmla="*/ 325835 h 718742"/>
                  <a:gd name="connsiteX13-567" fmla="*/ 172641 w 314722"/>
                  <a:gd name="connsiteY13-568" fmla="*/ 347266 h 718742"/>
                  <a:gd name="connsiteX14-569" fmla="*/ 175022 w 314722"/>
                  <a:gd name="connsiteY14-570" fmla="*/ 630635 h 718742"/>
                  <a:gd name="connsiteX15-571" fmla="*/ 213122 w 314722"/>
                  <a:gd name="connsiteY15-572" fmla="*/ 666354 h 718742"/>
                  <a:gd name="connsiteX16-573" fmla="*/ 251222 w 314722"/>
                  <a:gd name="connsiteY16-574" fmla="*/ 625873 h 718742"/>
                  <a:gd name="connsiteX17-575" fmla="*/ 251222 w 314722"/>
                  <a:gd name="connsiteY17-576" fmla="*/ 109141 h 718742"/>
                  <a:gd name="connsiteX18-577" fmla="*/ 267891 w 314722"/>
                  <a:gd name="connsiteY18-578" fmla="*/ 128191 h 718742"/>
                  <a:gd name="connsiteX19-579" fmla="*/ 272653 w 314722"/>
                  <a:gd name="connsiteY19-580" fmla="*/ 311548 h 718742"/>
                  <a:gd name="connsiteX20-581" fmla="*/ 296466 w 314722"/>
                  <a:gd name="connsiteY20-582" fmla="*/ 325835 h 718742"/>
                  <a:gd name="connsiteX21-583" fmla="*/ 313135 w 314722"/>
                  <a:gd name="connsiteY21-584" fmla="*/ 285354 h 718742"/>
                  <a:gd name="connsiteX22-585" fmla="*/ 305991 w 314722"/>
                  <a:gd name="connsiteY22-586" fmla="*/ 42466 h 718742"/>
                  <a:gd name="connsiteX23-587" fmla="*/ 272653 w 314722"/>
                  <a:gd name="connsiteY23-588" fmla="*/ 30560 h 718742"/>
                  <a:gd name="connsiteX24-589" fmla="*/ 220266 w 314722"/>
                  <a:gd name="connsiteY24-590" fmla="*/ 30560 h 718742"/>
                  <a:gd name="connsiteX25-591" fmla="*/ 157747 w 314722"/>
                  <a:gd name="connsiteY25-592" fmla="*/ 155555 h 718742"/>
                  <a:gd name="connsiteX26-593" fmla="*/ 96005 w 314722"/>
                  <a:gd name="connsiteY26-594" fmla="*/ 27573 h 718742"/>
                  <a:gd name="connsiteX0-595" fmla="*/ 96005 w 314722"/>
                  <a:gd name="connsiteY0-596" fmla="*/ 27573 h 718742"/>
                  <a:gd name="connsiteX1-597" fmla="*/ 36191 w 314722"/>
                  <a:gd name="connsiteY1-598" fmla="*/ 29010 h 718742"/>
                  <a:gd name="connsiteX2-599" fmla="*/ 8335 w 314722"/>
                  <a:gd name="connsiteY2-600" fmla="*/ 51991 h 718742"/>
                  <a:gd name="connsiteX3-601" fmla="*/ 1191 w 314722"/>
                  <a:gd name="connsiteY3-602" fmla="*/ 94854 h 718742"/>
                  <a:gd name="connsiteX4-603" fmla="*/ 1191 w 314722"/>
                  <a:gd name="connsiteY4-604" fmla="*/ 290116 h 718742"/>
                  <a:gd name="connsiteX5-605" fmla="*/ 32147 w 314722"/>
                  <a:gd name="connsiteY5-606" fmla="*/ 323454 h 718742"/>
                  <a:gd name="connsiteX6-607" fmla="*/ 58341 w 314722"/>
                  <a:gd name="connsiteY6-608" fmla="*/ 292498 h 718742"/>
                  <a:gd name="connsiteX7-609" fmla="*/ 60722 w 314722"/>
                  <a:gd name="connsiteY7-610" fmla="*/ 116285 h 718742"/>
                  <a:gd name="connsiteX8-611" fmla="*/ 77391 w 314722"/>
                  <a:gd name="connsiteY8-612" fmla="*/ 123429 h 718742"/>
                  <a:gd name="connsiteX9-613" fmla="*/ 77391 w 314722"/>
                  <a:gd name="connsiteY9-614" fmla="*/ 606823 h 718742"/>
                  <a:gd name="connsiteX10-615" fmla="*/ 115491 w 314722"/>
                  <a:gd name="connsiteY10-616" fmla="*/ 661591 h 718742"/>
                  <a:gd name="connsiteX11-617" fmla="*/ 151210 w 314722"/>
                  <a:gd name="connsiteY11-618" fmla="*/ 613966 h 718742"/>
                  <a:gd name="connsiteX12-619" fmla="*/ 151210 w 314722"/>
                  <a:gd name="connsiteY12-620" fmla="*/ 325835 h 718742"/>
                  <a:gd name="connsiteX13-621" fmla="*/ 172641 w 314722"/>
                  <a:gd name="connsiteY13-622" fmla="*/ 347266 h 718742"/>
                  <a:gd name="connsiteX14-623" fmla="*/ 175022 w 314722"/>
                  <a:gd name="connsiteY14-624" fmla="*/ 630635 h 718742"/>
                  <a:gd name="connsiteX15-625" fmla="*/ 213122 w 314722"/>
                  <a:gd name="connsiteY15-626" fmla="*/ 666354 h 718742"/>
                  <a:gd name="connsiteX16-627" fmla="*/ 251222 w 314722"/>
                  <a:gd name="connsiteY16-628" fmla="*/ 625873 h 718742"/>
                  <a:gd name="connsiteX17-629" fmla="*/ 251222 w 314722"/>
                  <a:gd name="connsiteY17-630" fmla="*/ 109141 h 718742"/>
                  <a:gd name="connsiteX18-631" fmla="*/ 267891 w 314722"/>
                  <a:gd name="connsiteY18-632" fmla="*/ 128191 h 718742"/>
                  <a:gd name="connsiteX19-633" fmla="*/ 272653 w 314722"/>
                  <a:gd name="connsiteY19-634" fmla="*/ 311548 h 718742"/>
                  <a:gd name="connsiteX20-635" fmla="*/ 296466 w 314722"/>
                  <a:gd name="connsiteY20-636" fmla="*/ 325835 h 718742"/>
                  <a:gd name="connsiteX21-637" fmla="*/ 313135 w 314722"/>
                  <a:gd name="connsiteY21-638" fmla="*/ 285354 h 718742"/>
                  <a:gd name="connsiteX22-639" fmla="*/ 305991 w 314722"/>
                  <a:gd name="connsiteY22-640" fmla="*/ 42466 h 718742"/>
                  <a:gd name="connsiteX23-641" fmla="*/ 272653 w 314722"/>
                  <a:gd name="connsiteY23-642" fmla="*/ 30560 h 718742"/>
                  <a:gd name="connsiteX24-643" fmla="*/ 220266 w 314722"/>
                  <a:gd name="connsiteY24-644" fmla="*/ 30560 h 718742"/>
                  <a:gd name="connsiteX25-645" fmla="*/ 157747 w 314722"/>
                  <a:gd name="connsiteY25-646" fmla="*/ 155555 h 718742"/>
                  <a:gd name="connsiteX26-647" fmla="*/ 96005 w 314722"/>
                  <a:gd name="connsiteY26-648" fmla="*/ 27573 h 718742"/>
                  <a:gd name="connsiteX0-649" fmla="*/ 96005 w 314722"/>
                  <a:gd name="connsiteY0-650" fmla="*/ 27573 h 718742"/>
                  <a:gd name="connsiteX1-651" fmla="*/ 36191 w 314722"/>
                  <a:gd name="connsiteY1-652" fmla="*/ 29010 h 718742"/>
                  <a:gd name="connsiteX2-653" fmla="*/ 8335 w 314722"/>
                  <a:gd name="connsiteY2-654" fmla="*/ 51991 h 718742"/>
                  <a:gd name="connsiteX3-655" fmla="*/ 1191 w 314722"/>
                  <a:gd name="connsiteY3-656" fmla="*/ 94854 h 718742"/>
                  <a:gd name="connsiteX4-657" fmla="*/ 1191 w 314722"/>
                  <a:gd name="connsiteY4-658" fmla="*/ 290116 h 718742"/>
                  <a:gd name="connsiteX5-659" fmla="*/ 32147 w 314722"/>
                  <a:gd name="connsiteY5-660" fmla="*/ 323454 h 718742"/>
                  <a:gd name="connsiteX6-661" fmla="*/ 58341 w 314722"/>
                  <a:gd name="connsiteY6-662" fmla="*/ 292498 h 718742"/>
                  <a:gd name="connsiteX7-663" fmla="*/ 60722 w 314722"/>
                  <a:gd name="connsiteY7-664" fmla="*/ 116285 h 718742"/>
                  <a:gd name="connsiteX8-665" fmla="*/ 77391 w 314722"/>
                  <a:gd name="connsiteY8-666" fmla="*/ 123429 h 718742"/>
                  <a:gd name="connsiteX9-667" fmla="*/ 77391 w 314722"/>
                  <a:gd name="connsiteY9-668" fmla="*/ 606823 h 718742"/>
                  <a:gd name="connsiteX10-669" fmla="*/ 115491 w 314722"/>
                  <a:gd name="connsiteY10-670" fmla="*/ 661591 h 718742"/>
                  <a:gd name="connsiteX11-671" fmla="*/ 151210 w 314722"/>
                  <a:gd name="connsiteY11-672" fmla="*/ 613966 h 718742"/>
                  <a:gd name="connsiteX12-673" fmla="*/ 151210 w 314722"/>
                  <a:gd name="connsiteY12-674" fmla="*/ 325835 h 718742"/>
                  <a:gd name="connsiteX13-675" fmla="*/ 172641 w 314722"/>
                  <a:gd name="connsiteY13-676" fmla="*/ 347266 h 718742"/>
                  <a:gd name="connsiteX14-677" fmla="*/ 175022 w 314722"/>
                  <a:gd name="connsiteY14-678" fmla="*/ 630635 h 718742"/>
                  <a:gd name="connsiteX15-679" fmla="*/ 213122 w 314722"/>
                  <a:gd name="connsiteY15-680" fmla="*/ 666354 h 718742"/>
                  <a:gd name="connsiteX16-681" fmla="*/ 251222 w 314722"/>
                  <a:gd name="connsiteY16-682" fmla="*/ 625873 h 718742"/>
                  <a:gd name="connsiteX17-683" fmla="*/ 251222 w 314722"/>
                  <a:gd name="connsiteY17-684" fmla="*/ 109141 h 718742"/>
                  <a:gd name="connsiteX18-685" fmla="*/ 267891 w 314722"/>
                  <a:gd name="connsiteY18-686" fmla="*/ 128191 h 718742"/>
                  <a:gd name="connsiteX19-687" fmla="*/ 272653 w 314722"/>
                  <a:gd name="connsiteY19-688" fmla="*/ 311548 h 718742"/>
                  <a:gd name="connsiteX20-689" fmla="*/ 296466 w 314722"/>
                  <a:gd name="connsiteY20-690" fmla="*/ 325835 h 718742"/>
                  <a:gd name="connsiteX21-691" fmla="*/ 313135 w 314722"/>
                  <a:gd name="connsiteY21-692" fmla="*/ 285354 h 718742"/>
                  <a:gd name="connsiteX22-693" fmla="*/ 305991 w 314722"/>
                  <a:gd name="connsiteY22-694" fmla="*/ 42466 h 718742"/>
                  <a:gd name="connsiteX23-695" fmla="*/ 272653 w 314722"/>
                  <a:gd name="connsiteY23-696" fmla="*/ 30560 h 718742"/>
                  <a:gd name="connsiteX24-697" fmla="*/ 220266 w 314722"/>
                  <a:gd name="connsiteY24-698" fmla="*/ 30560 h 718742"/>
                  <a:gd name="connsiteX25-699" fmla="*/ 157747 w 314722"/>
                  <a:gd name="connsiteY25-700" fmla="*/ 155555 h 718742"/>
                  <a:gd name="connsiteX26-701" fmla="*/ 96005 w 314722"/>
                  <a:gd name="connsiteY26-702" fmla="*/ 27573 h 718742"/>
                  <a:gd name="connsiteX0-703" fmla="*/ 96005 w 314722"/>
                  <a:gd name="connsiteY0-704" fmla="*/ 27573 h 718742"/>
                  <a:gd name="connsiteX1-705" fmla="*/ 36191 w 314722"/>
                  <a:gd name="connsiteY1-706" fmla="*/ 29010 h 718742"/>
                  <a:gd name="connsiteX2-707" fmla="*/ 8335 w 314722"/>
                  <a:gd name="connsiteY2-708" fmla="*/ 51991 h 718742"/>
                  <a:gd name="connsiteX3-709" fmla="*/ 1191 w 314722"/>
                  <a:gd name="connsiteY3-710" fmla="*/ 94854 h 718742"/>
                  <a:gd name="connsiteX4-711" fmla="*/ 1191 w 314722"/>
                  <a:gd name="connsiteY4-712" fmla="*/ 290116 h 718742"/>
                  <a:gd name="connsiteX5-713" fmla="*/ 32147 w 314722"/>
                  <a:gd name="connsiteY5-714" fmla="*/ 323454 h 718742"/>
                  <a:gd name="connsiteX6-715" fmla="*/ 58341 w 314722"/>
                  <a:gd name="connsiteY6-716" fmla="*/ 292498 h 718742"/>
                  <a:gd name="connsiteX7-717" fmla="*/ 60722 w 314722"/>
                  <a:gd name="connsiteY7-718" fmla="*/ 116285 h 718742"/>
                  <a:gd name="connsiteX8-719" fmla="*/ 77391 w 314722"/>
                  <a:gd name="connsiteY8-720" fmla="*/ 123429 h 718742"/>
                  <a:gd name="connsiteX9-721" fmla="*/ 77391 w 314722"/>
                  <a:gd name="connsiteY9-722" fmla="*/ 606823 h 718742"/>
                  <a:gd name="connsiteX10-723" fmla="*/ 115491 w 314722"/>
                  <a:gd name="connsiteY10-724" fmla="*/ 661591 h 718742"/>
                  <a:gd name="connsiteX11-725" fmla="*/ 151210 w 314722"/>
                  <a:gd name="connsiteY11-726" fmla="*/ 613966 h 718742"/>
                  <a:gd name="connsiteX12-727" fmla="*/ 151210 w 314722"/>
                  <a:gd name="connsiteY12-728" fmla="*/ 325835 h 718742"/>
                  <a:gd name="connsiteX13-729" fmla="*/ 172641 w 314722"/>
                  <a:gd name="connsiteY13-730" fmla="*/ 347266 h 718742"/>
                  <a:gd name="connsiteX14-731" fmla="*/ 175022 w 314722"/>
                  <a:gd name="connsiteY14-732" fmla="*/ 630635 h 718742"/>
                  <a:gd name="connsiteX15-733" fmla="*/ 213122 w 314722"/>
                  <a:gd name="connsiteY15-734" fmla="*/ 666354 h 718742"/>
                  <a:gd name="connsiteX16-735" fmla="*/ 251222 w 314722"/>
                  <a:gd name="connsiteY16-736" fmla="*/ 625873 h 718742"/>
                  <a:gd name="connsiteX17-737" fmla="*/ 251222 w 314722"/>
                  <a:gd name="connsiteY17-738" fmla="*/ 109141 h 718742"/>
                  <a:gd name="connsiteX18-739" fmla="*/ 267891 w 314722"/>
                  <a:gd name="connsiteY18-740" fmla="*/ 128191 h 718742"/>
                  <a:gd name="connsiteX19-741" fmla="*/ 272653 w 314722"/>
                  <a:gd name="connsiteY19-742" fmla="*/ 311548 h 718742"/>
                  <a:gd name="connsiteX20-743" fmla="*/ 296466 w 314722"/>
                  <a:gd name="connsiteY20-744" fmla="*/ 325835 h 718742"/>
                  <a:gd name="connsiteX21-745" fmla="*/ 313135 w 314722"/>
                  <a:gd name="connsiteY21-746" fmla="*/ 285354 h 718742"/>
                  <a:gd name="connsiteX22-747" fmla="*/ 305991 w 314722"/>
                  <a:gd name="connsiteY22-748" fmla="*/ 42466 h 718742"/>
                  <a:gd name="connsiteX23-749" fmla="*/ 272653 w 314722"/>
                  <a:gd name="connsiteY23-750" fmla="*/ 30560 h 718742"/>
                  <a:gd name="connsiteX24-751" fmla="*/ 220266 w 314722"/>
                  <a:gd name="connsiteY24-752" fmla="*/ 30560 h 718742"/>
                  <a:gd name="connsiteX25-753" fmla="*/ 157747 w 314722"/>
                  <a:gd name="connsiteY25-754" fmla="*/ 155555 h 718742"/>
                  <a:gd name="connsiteX26-755" fmla="*/ 96005 w 314722"/>
                  <a:gd name="connsiteY26-756" fmla="*/ 27573 h 718742"/>
                  <a:gd name="connsiteX0-757" fmla="*/ 96005 w 314722"/>
                  <a:gd name="connsiteY0-758" fmla="*/ 27573 h 718742"/>
                  <a:gd name="connsiteX1-759" fmla="*/ 36191 w 314722"/>
                  <a:gd name="connsiteY1-760" fmla="*/ 29010 h 718742"/>
                  <a:gd name="connsiteX2-761" fmla="*/ 8335 w 314722"/>
                  <a:gd name="connsiteY2-762" fmla="*/ 51991 h 718742"/>
                  <a:gd name="connsiteX3-763" fmla="*/ 1191 w 314722"/>
                  <a:gd name="connsiteY3-764" fmla="*/ 94854 h 718742"/>
                  <a:gd name="connsiteX4-765" fmla="*/ 1191 w 314722"/>
                  <a:gd name="connsiteY4-766" fmla="*/ 290116 h 718742"/>
                  <a:gd name="connsiteX5-767" fmla="*/ 32147 w 314722"/>
                  <a:gd name="connsiteY5-768" fmla="*/ 323454 h 718742"/>
                  <a:gd name="connsiteX6-769" fmla="*/ 58341 w 314722"/>
                  <a:gd name="connsiteY6-770" fmla="*/ 292498 h 718742"/>
                  <a:gd name="connsiteX7-771" fmla="*/ 60722 w 314722"/>
                  <a:gd name="connsiteY7-772" fmla="*/ 116285 h 718742"/>
                  <a:gd name="connsiteX8-773" fmla="*/ 77391 w 314722"/>
                  <a:gd name="connsiteY8-774" fmla="*/ 123429 h 718742"/>
                  <a:gd name="connsiteX9-775" fmla="*/ 77391 w 314722"/>
                  <a:gd name="connsiteY9-776" fmla="*/ 606823 h 718742"/>
                  <a:gd name="connsiteX10-777" fmla="*/ 115491 w 314722"/>
                  <a:gd name="connsiteY10-778" fmla="*/ 661591 h 718742"/>
                  <a:gd name="connsiteX11-779" fmla="*/ 151210 w 314722"/>
                  <a:gd name="connsiteY11-780" fmla="*/ 613966 h 718742"/>
                  <a:gd name="connsiteX12-781" fmla="*/ 151210 w 314722"/>
                  <a:gd name="connsiteY12-782" fmla="*/ 325835 h 718742"/>
                  <a:gd name="connsiteX13-783" fmla="*/ 172641 w 314722"/>
                  <a:gd name="connsiteY13-784" fmla="*/ 347266 h 718742"/>
                  <a:gd name="connsiteX14-785" fmla="*/ 175022 w 314722"/>
                  <a:gd name="connsiteY14-786" fmla="*/ 630635 h 718742"/>
                  <a:gd name="connsiteX15-787" fmla="*/ 213122 w 314722"/>
                  <a:gd name="connsiteY15-788" fmla="*/ 666354 h 718742"/>
                  <a:gd name="connsiteX16-789" fmla="*/ 251222 w 314722"/>
                  <a:gd name="connsiteY16-790" fmla="*/ 625873 h 718742"/>
                  <a:gd name="connsiteX17-791" fmla="*/ 251222 w 314722"/>
                  <a:gd name="connsiteY17-792" fmla="*/ 109141 h 718742"/>
                  <a:gd name="connsiteX18-793" fmla="*/ 267891 w 314722"/>
                  <a:gd name="connsiteY18-794" fmla="*/ 128191 h 718742"/>
                  <a:gd name="connsiteX19-795" fmla="*/ 272653 w 314722"/>
                  <a:gd name="connsiteY19-796" fmla="*/ 311548 h 718742"/>
                  <a:gd name="connsiteX20-797" fmla="*/ 296466 w 314722"/>
                  <a:gd name="connsiteY20-798" fmla="*/ 325835 h 718742"/>
                  <a:gd name="connsiteX21-799" fmla="*/ 313135 w 314722"/>
                  <a:gd name="connsiteY21-800" fmla="*/ 285354 h 718742"/>
                  <a:gd name="connsiteX22-801" fmla="*/ 305991 w 314722"/>
                  <a:gd name="connsiteY22-802" fmla="*/ 42466 h 718742"/>
                  <a:gd name="connsiteX23-803" fmla="*/ 272653 w 314722"/>
                  <a:gd name="connsiteY23-804" fmla="*/ 30560 h 718742"/>
                  <a:gd name="connsiteX24-805" fmla="*/ 220266 w 314722"/>
                  <a:gd name="connsiteY24-806" fmla="*/ 30560 h 718742"/>
                  <a:gd name="connsiteX25-807" fmla="*/ 157747 w 314722"/>
                  <a:gd name="connsiteY25-808" fmla="*/ 155555 h 718742"/>
                  <a:gd name="connsiteX26-809" fmla="*/ 96005 w 314722"/>
                  <a:gd name="connsiteY26-810" fmla="*/ 27573 h 718742"/>
                  <a:gd name="connsiteX0-811" fmla="*/ 96005 w 314722"/>
                  <a:gd name="connsiteY0-812" fmla="*/ 27573 h 718742"/>
                  <a:gd name="connsiteX1-813" fmla="*/ 36191 w 314722"/>
                  <a:gd name="connsiteY1-814" fmla="*/ 29010 h 718742"/>
                  <a:gd name="connsiteX2-815" fmla="*/ 8335 w 314722"/>
                  <a:gd name="connsiteY2-816" fmla="*/ 51991 h 718742"/>
                  <a:gd name="connsiteX3-817" fmla="*/ 1191 w 314722"/>
                  <a:gd name="connsiteY3-818" fmla="*/ 94854 h 718742"/>
                  <a:gd name="connsiteX4-819" fmla="*/ 1191 w 314722"/>
                  <a:gd name="connsiteY4-820" fmla="*/ 290116 h 718742"/>
                  <a:gd name="connsiteX5-821" fmla="*/ 32147 w 314722"/>
                  <a:gd name="connsiteY5-822" fmla="*/ 323454 h 718742"/>
                  <a:gd name="connsiteX6-823" fmla="*/ 58341 w 314722"/>
                  <a:gd name="connsiteY6-824" fmla="*/ 292498 h 718742"/>
                  <a:gd name="connsiteX7-825" fmla="*/ 60722 w 314722"/>
                  <a:gd name="connsiteY7-826" fmla="*/ 116285 h 718742"/>
                  <a:gd name="connsiteX8-827" fmla="*/ 77391 w 314722"/>
                  <a:gd name="connsiteY8-828" fmla="*/ 123429 h 718742"/>
                  <a:gd name="connsiteX9-829" fmla="*/ 77391 w 314722"/>
                  <a:gd name="connsiteY9-830" fmla="*/ 606823 h 718742"/>
                  <a:gd name="connsiteX10-831" fmla="*/ 115491 w 314722"/>
                  <a:gd name="connsiteY10-832" fmla="*/ 661591 h 718742"/>
                  <a:gd name="connsiteX11-833" fmla="*/ 151210 w 314722"/>
                  <a:gd name="connsiteY11-834" fmla="*/ 613966 h 718742"/>
                  <a:gd name="connsiteX12-835" fmla="*/ 151210 w 314722"/>
                  <a:gd name="connsiteY12-836" fmla="*/ 325835 h 718742"/>
                  <a:gd name="connsiteX13-837" fmla="*/ 172641 w 314722"/>
                  <a:gd name="connsiteY13-838" fmla="*/ 347266 h 718742"/>
                  <a:gd name="connsiteX14-839" fmla="*/ 175022 w 314722"/>
                  <a:gd name="connsiteY14-840" fmla="*/ 630635 h 718742"/>
                  <a:gd name="connsiteX15-841" fmla="*/ 213122 w 314722"/>
                  <a:gd name="connsiteY15-842" fmla="*/ 666354 h 718742"/>
                  <a:gd name="connsiteX16-843" fmla="*/ 251222 w 314722"/>
                  <a:gd name="connsiteY16-844" fmla="*/ 625873 h 718742"/>
                  <a:gd name="connsiteX17-845" fmla="*/ 251222 w 314722"/>
                  <a:gd name="connsiteY17-846" fmla="*/ 109141 h 718742"/>
                  <a:gd name="connsiteX18-847" fmla="*/ 267891 w 314722"/>
                  <a:gd name="connsiteY18-848" fmla="*/ 128191 h 718742"/>
                  <a:gd name="connsiteX19-849" fmla="*/ 272653 w 314722"/>
                  <a:gd name="connsiteY19-850" fmla="*/ 311548 h 718742"/>
                  <a:gd name="connsiteX20-851" fmla="*/ 296466 w 314722"/>
                  <a:gd name="connsiteY20-852" fmla="*/ 325835 h 718742"/>
                  <a:gd name="connsiteX21-853" fmla="*/ 313135 w 314722"/>
                  <a:gd name="connsiteY21-854" fmla="*/ 285354 h 718742"/>
                  <a:gd name="connsiteX22-855" fmla="*/ 305991 w 314722"/>
                  <a:gd name="connsiteY22-856" fmla="*/ 42466 h 718742"/>
                  <a:gd name="connsiteX23-857" fmla="*/ 272653 w 314722"/>
                  <a:gd name="connsiteY23-858" fmla="*/ 30560 h 718742"/>
                  <a:gd name="connsiteX24-859" fmla="*/ 220266 w 314722"/>
                  <a:gd name="connsiteY24-860" fmla="*/ 30560 h 718742"/>
                  <a:gd name="connsiteX25-861" fmla="*/ 157747 w 314722"/>
                  <a:gd name="connsiteY25-862" fmla="*/ 155555 h 718742"/>
                  <a:gd name="connsiteX26-863" fmla="*/ 96005 w 314722"/>
                  <a:gd name="connsiteY26-864" fmla="*/ 27573 h 718742"/>
                  <a:gd name="connsiteX0-865" fmla="*/ 96005 w 314722"/>
                  <a:gd name="connsiteY0-866" fmla="*/ 27573 h 718742"/>
                  <a:gd name="connsiteX1-867" fmla="*/ 36191 w 314722"/>
                  <a:gd name="connsiteY1-868" fmla="*/ 29010 h 718742"/>
                  <a:gd name="connsiteX2-869" fmla="*/ 8335 w 314722"/>
                  <a:gd name="connsiteY2-870" fmla="*/ 51991 h 718742"/>
                  <a:gd name="connsiteX3-871" fmla="*/ 1191 w 314722"/>
                  <a:gd name="connsiteY3-872" fmla="*/ 94854 h 718742"/>
                  <a:gd name="connsiteX4-873" fmla="*/ 1191 w 314722"/>
                  <a:gd name="connsiteY4-874" fmla="*/ 290116 h 718742"/>
                  <a:gd name="connsiteX5-875" fmla="*/ 32147 w 314722"/>
                  <a:gd name="connsiteY5-876" fmla="*/ 323454 h 718742"/>
                  <a:gd name="connsiteX6-877" fmla="*/ 58341 w 314722"/>
                  <a:gd name="connsiteY6-878" fmla="*/ 292498 h 718742"/>
                  <a:gd name="connsiteX7-879" fmla="*/ 60722 w 314722"/>
                  <a:gd name="connsiteY7-880" fmla="*/ 116285 h 718742"/>
                  <a:gd name="connsiteX8-881" fmla="*/ 77391 w 314722"/>
                  <a:gd name="connsiteY8-882" fmla="*/ 123429 h 718742"/>
                  <a:gd name="connsiteX9-883" fmla="*/ 77391 w 314722"/>
                  <a:gd name="connsiteY9-884" fmla="*/ 606823 h 718742"/>
                  <a:gd name="connsiteX10-885" fmla="*/ 115491 w 314722"/>
                  <a:gd name="connsiteY10-886" fmla="*/ 661591 h 718742"/>
                  <a:gd name="connsiteX11-887" fmla="*/ 151210 w 314722"/>
                  <a:gd name="connsiteY11-888" fmla="*/ 613966 h 718742"/>
                  <a:gd name="connsiteX12-889" fmla="*/ 151210 w 314722"/>
                  <a:gd name="connsiteY12-890" fmla="*/ 325835 h 718742"/>
                  <a:gd name="connsiteX13-891" fmla="*/ 172641 w 314722"/>
                  <a:gd name="connsiteY13-892" fmla="*/ 347266 h 718742"/>
                  <a:gd name="connsiteX14-893" fmla="*/ 175022 w 314722"/>
                  <a:gd name="connsiteY14-894" fmla="*/ 630635 h 718742"/>
                  <a:gd name="connsiteX15-895" fmla="*/ 213122 w 314722"/>
                  <a:gd name="connsiteY15-896" fmla="*/ 666354 h 718742"/>
                  <a:gd name="connsiteX16-897" fmla="*/ 251222 w 314722"/>
                  <a:gd name="connsiteY16-898" fmla="*/ 625873 h 718742"/>
                  <a:gd name="connsiteX17-899" fmla="*/ 251222 w 314722"/>
                  <a:gd name="connsiteY17-900" fmla="*/ 109141 h 718742"/>
                  <a:gd name="connsiteX18-901" fmla="*/ 267891 w 314722"/>
                  <a:gd name="connsiteY18-902" fmla="*/ 128191 h 718742"/>
                  <a:gd name="connsiteX19-903" fmla="*/ 272653 w 314722"/>
                  <a:gd name="connsiteY19-904" fmla="*/ 311548 h 718742"/>
                  <a:gd name="connsiteX20-905" fmla="*/ 296466 w 314722"/>
                  <a:gd name="connsiteY20-906" fmla="*/ 325835 h 718742"/>
                  <a:gd name="connsiteX21-907" fmla="*/ 313135 w 314722"/>
                  <a:gd name="connsiteY21-908" fmla="*/ 285354 h 718742"/>
                  <a:gd name="connsiteX22-909" fmla="*/ 305991 w 314722"/>
                  <a:gd name="connsiteY22-910" fmla="*/ 42466 h 718742"/>
                  <a:gd name="connsiteX23-911" fmla="*/ 272653 w 314722"/>
                  <a:gd name="connsiteY23-912" fmla="*/ 30560 h 718742"/>
                  <a:gd name="connsiteX24-913" fmla="*/ 220266 w 314722"/>
                  <a:gd name="connsiteY24-914" fmla="*/ 30560 h 718742"/>
                  <a:gd name="connsiteX25-915" fmla="*/ 157747 w 314722"/>
                  <a:gd name="connsiteY25-916" fmla="*/ 155555 h 718742"/>
                  <a:gd name="connsiteX26-917" fmla="*/ 96005 w 314722"/>
                  <a:gd name="connsiteY26-918" fmla="*/ 27573 h 718742"/>
                  <a:gd name="connsiteX0-919" fmla="*/ 96005 w 314722"/>
                  <a:gd name="connsiteY0-920" fmla="*/ 27573 h 718742"/>
                  <a:gd name="connsiteX1-921" fmla="*/ 36191 w 314722"/>
                  <a:gd name="connsiteY1-922" fmla="*/ 29010 h 718742"/>
                  <a:gd name="connsiteX2-923" fmla="*/ 8335 w 314722"/>
                  <a:gd name="connsiteY2-924" fmla="*/ 51991 h 718742"/>
                  <a:gd name="connsiteX3-925" fmla="*/ 1191 w 314722"/>
                  <a:gd name="connsiteY3-926" fmla="*/ 94854 h 718742"/>
                  <a:gd name="connsiteX4-927" fmla="*/ 1191 w 314722"/>
                  <a:gd name="connsiteY4-928" fmla="*/ 290116 h 718742"/>
                  <a:gd name="connsiteX5-929" fmla="*/ 32147 w 314722"/>
                  <a:gd name="connsiteY5-930" fmla="*/ 323454 h 718742"/>
                  <a:gd name="connsiteX6-931" fmla="*/ 58341 w 314722"/>
                  <a:gd name="connsiteY6-932" fmla="*/ 292498 h 718742"/>
                  <a:gd name="connsiteX7-933" fmla="*/ 60722 w 314722"/>
                  <a:gd name="connsiteY7-934" fmla="*/ 116285 h 718742"/>
                  <a:gd name="connsiteX8-935" fmla="*/ 77391 w 314722"/>
                  <a:gd name="connsiteY8-936" fmla="*/ 123429 h 718742"/>
                  <a:gd name="connsiteX9-937" fmla="*/ 77391 w 314722"/>
                  <a:gd name="connsiteY9-938" fmla="*/ 606823 h 718742"/>
                  <a:gd name="connsiteX10-939" fmla="*/ 115491 w 314722"/>
                  <a:gd name="connsiteY10-940" fmla="*/ 661591 h 718742"/>
                  <a:gd name="connsiteX11-941" fmla="*/ 152760 w 314722"/>
                  <a:gd name="connsiteY11-942" fmla="*/ 607766 h 718742"/>
                  <a:gd name="connsiteX12-943" fmla="*/ 151210 w 314722"/>
                  <a:gd name="connsiteY12-944" fmla="*/ 325835 h 718742"/>
                  <a:gd name="connsiteX13-945" fmla="*/ 172641 w 314722"/>
                  <a:gd name="connsiteY13-946" fmla="*/ 347266 h 718742"/>
                  <a:gd name="connsiteX14-947" fmla="*/ 175022 w 314722"/>
                  <a:gd name="connsiteY14-948" fmla="*/ 630635 h 718742"/>
                  <a:gd name="connsiteX15-949" fmla="*/ 213122 w 314722"/>
                  <a:gd name="connsiteY15-950" fmla="*/ 666354 h 718742"/>
                  <a:gd name="connsiteX16-951" fmla="*/ 251222 w 314722"/>
                  <a:gd name="connsiteY16-952" fmla="*/ 625873 h 718742"/>
                  <a:gd name="connsiteX17-953" fmla="*/ 251222 w 314722"/>
                  <a:gd name="connsiteY17-954" fmla="*/ 109141 h 718742"/>
                  <a:gd name="connsiteX18-955" fmla="*/ 267891 w 314722"/>
                  <a:gd name="connsiteY18-956" fmla="*/ 128191 h 718742"/>
                  <a:gd name="connsiteX19-957" fmla="*/ 272653 w 314722"/>
                  <a:gd name="connsiteY19-958" fmla="*/ 311548 h 718742"/>
                  <a:gd name="connsiteX20-959" fmla="*/ 296466 w 314722"/>
                  <a:gd name="connsiteY20-960" fmla="*/ 325835 h 718742"/>
                  <a:gd name="connsiteX21-961" fmla="*/ 313135 w 314722"/>
                  <a:gd name="connsiteY21-962" fmla="*/ 285354 h 718742"/>
                  <a:gd name="connsiteX22-963" fmla="*/ 305991 w 314722"/>
                  <a:gd name="connsiteY22-964" fmla="*/ 42466 h 718742"/>
                  <a:gd name="connsiteX23-965" fmla="*/ 272653 w 314722"/>
                  <a:gd name="connsiteY23-966" fmla="*/ 30560 h 718742"/>
                  <a:gd name="connsiteX24-967" fmla="*/ 220266 w 314722"/>
                  <a:gd name="connsiteY24-968" fmla="*/ 30560 h 718742"/>
                  <a:gd name="connsiteX25-969" fmla="*/ 157747 w 314722"/>
                  <a:gd name="connsiteY25-970" fmla="*/ 155555 h 718742"/>
                  <a:gd name="connsiteX26-971" fmla="*/ 96005 w 314722"/>
                  <a:gd name="connsiteY26-972" fmla="*/ 27573 h 718742"/>
                  <a:gd name="connsiteX0-973" fmla="*/ 96005 w 314722"/>
                  <a:gd name="connsiteY0-974" fmla="*/ 27573 h 718742"/>
                  <a:gd name="connsiteX1-975" fmla="*/ 36191 w 314722"/>
                  <a:gd name="connsiteY1-976" fmla="*/ 29010 h 718742"/>
                  <a:gd name="connsiteX2-977" fmla="*/ 8335 w 314722"/>
                  <a:gd name="connsiteY2-978" fmla="*/ 51991 h 718742"/>
                  <a:gd name="connsiteX3-979" fmla="*/ 1191 w 314722"/>
                  <a:gd name="connsiteY3-980" fmla="*/ 94854 h 718742"/>
                  <a:gd name="connsiteX4-981" fmla="*/ 1191 w 314722"/>
                  <a:gd name="connsiteY4-982" fmla="*/ 290116 h 718742"/>
                  <a:gd name="connsiteX5-983" fmla="*/ 32147 w 314722"/>
                  <a:gd name="connsiteY5-984" fmla="*/ 323454 h 718742"/>
                  <a:gd name="connsiteX6-985" fmla="*/ 58341 w 314722"/>
                  <a:gd name="connsiteY6-986" fmla="*/ 292498 h 718742"/>
                  <a:gd name="connsiteX7-987" fmla="*/ 60722 w 314722"/>
                  <a:gd name="connsiteY7-988" fmla="*/ 116285 h 718742"/>
                  <a:gd name="connsiteX8-989" fmla="*/ 77391 w 314722"/>
                  <a:gd name="connsiteY8-990" fmla="*/ 123429 h 718742"/>
                  <a:gd name="connsiteX9-991" fmla="*/ 77391 w 314722"/>
                  <a:gd name="connsiteY9-992" fmla="*/ 606823 h 718742"/>
                  <a:gd name="connsiteX10-993" fmla="*/ 115491 w 314722"/>
                  <a:gd name="connsiteY10-994" fmla="*/ 661591 h 718742"/>
                  <a:gd name="connsiteX11-995" fmla="*/ 152760 w 314722"/>
                  <a:gd name="connsiteY11-996" fmla="*/ 607766 h 718742"/>
                  <a:gd name="connsiteX12-997" fmla="*/ 151210 w 314722"/>
                  <a:gd name="connsiteY12-998" fmla="*/ 325835 h 718742"/>
                  <a:gd name="connsiteX13-999" fmla="*/ 172641 w 314722"/>
                  <a:gd name="connsiteY13-1000" fmla="*/ 347266 h 718742"/>
                  <a:gd name="connsiteX14-1001" fmla="*/ 175022 w 314722"/>
                  <a:gd name="connsiteY14-1002" fmla="*/ 630635 h 718742"/>
                  <a:gd name="connsiteX15-1003" fmla="*/ 213122 w 314722"/>
                  <a:gd name="connsiteY15-1004" fmla="*/ 666354 h 718742"/>
                  <a:gd name="connsiteX16-1005" fmla="*/ 251222 w 314722"/>
                  <a:gd name="connsiteY16-1006" fmla="*/ 625873 h 718742"/>
                  <a:gd name="connsiteX17-1007" fmla="*/ 251222 w 314722"/>
                  <a:gd name="connsiteY17-1008" fmla="*/ 109141 h 718742"/>
                  <a:gd name="connsiteX18-1009" fmla="*/ 267891 w 314722"/>
                  <a:gd name="connsiteY18-1010" fmla="*/ 128191 h 718742"/>
                  <a:gd name="connsiteX19-1011" fmla="*/ 272653 w 314722"/>
                  <a:gd name="connsiteY19-1012" fmla="*/ 311548 h 718742"/>
                  <a:gd name="connsiteX20-1013" fmla="*/ 296466 w 314722"/>
                  <a:gd name="connsiteY20-1014" fmla="*/ 325835 h 718742"/>
                  <a:gd name="connsiteX21-1015" fmla="*/ 313135 w 314722"/>
                  <a:gd name="connsiteY21-1016" fmla="*/ 285354 h 718742"/>
                  <a:gd name="connsiteX22-1017" fmla="*/ 305991 w 314722"/>
                  <a:gd name="connsiteY22-1018" fmla="*/ 42466 h 718742"/>
                  <a:gd name="connsiteX23-1019" fmla="*/ 272653 w 314722"/>
                  <a:gd name="connsiteY23-1020" fmla="*/ 30560 h 718742"/>
                  <a:gd name="connsiteX24-1021" fmla="*/ 220266 w 314722"/>
                  <a:gd name="connsiteY24-1022" fmla="*/ 30560 h 718742"/>
                  <a:gd name="connsiteX25-1023" fmla="*/ 157747 w 314722"/>
                  <a:gd name="connsiteY25-1024" fmla="*/ 155555 h 718742"/>
                  <a:gd name="connsiteX26-1025" fmla="*/ 96005 w 314722"/>
                  <a:gd name="connsiteY26-1026" fmla="*/ 27573 h 718742"/>
                  <a:gd name="connsiteX0-1027" fmla="*/ 96005 w 314722"/>
                  <a:gd name="connsiteY0-1028" fmla="*/ 27573 h 718742"/>
                  <a:gd name="connsiteX1-1029" fmla="*/ 36191 w 314722"/>
                  <a:gd name="connsiteY1-1030" fmla="*/ 29010 h 718742"/>
                  <a:gd name="connsiteX2-1031" fmla="*/ 8335 w 314722"/>
                  <a:gd name="connsiteY2-1032" fmla="*/ 51991 h 718742"/>
                  <a:gd name="connsiteX3-1033" fmla="*/ 1191 w 314722"/>
                  <a:gd name="connsiteY3-1034" fmla="*/ 94854 h 718742"/>
                  <a:gd name="connsiteX4-1035" fmla="*/ 1191 w 314722"/>
                  <a:gd name="connsiteY4-1036" fmla="*/ 290116 h 718742"/>
                  <a:gd name="connsiteX5-1037" fmla="*/ 32147 w 314722"/>
                  <a:gd name="connsiteY5-1038" fmla="*/ 323454 h 718742"/>
                  <a:gd name="connsiteX6-1039" fmla="*/ 58341 w 314722"/>
                  <a:gd name="connsiteY6-1040" fmla="*/ 292498 h 718742"/>
                  <a:gd name="connsiteX7-1041" fmla="*/ 60722 w 314722"/>
                  <a:gd name="connsiteY7-1042" fmla="*/ 116285 h 718742"/>
                  <a:gd name="connsiteX8-1043" fmla="*/ 77391 w 314722"/>
                  <a:gd name="connsiteY8-1044" fmla="*/ 123429 h 718742"/>
                  <a:gd name="connsiteX9-1045" fmla="*/ 77391 w 314722"/>
                  <a:gd name="connsiteY9-1046" fmla="*/ 606823 h 718742"/>
                  <a:gd name="connsiteX10-1047" fmla="*/ 115491 w 314722"/>
                  <a:gd name="connsiteY10-1048" fmla="*/ 661591 h 718742"/>
                  <a:gd name="connsiteX11-1049" fmla="*/ 152760 w 314722"/>
                  <a:gd name="connsiteY11-1050" fmla="*/ 607766 h 718742"/>
                  <a:gd name="connsiteX12-1051" fmla="*/ 151210 w 314722"/>
                  <a:gd name="connsiteY12-1052" fmla="*/ 325835 h 718742"/>
                  <a:gd name="connsiteX13-1053" fmla="*/ 172641 w 314722"/>
                  <a:gd name="connsiteY13-1054" fmla="*/ 347266 h 718742"/>
                  <a:gd name="connsiteX14-1055" fmla="*/ 175022 w 314722"/>
                  <a:gd name="connsiteY14-1056" fmla="*/ 630635 h 718742"/>
                  <a:gd name="connsiteX15-1057" fmla="*/ 213122 w 314722"/>
                  <a:gd name="connsiteY15-1058" fmla="*/ 666354 h 718742"/>
                  <a:gd name="connsiteX16-1059" fmla="*/ 251222 w 314722"/>
                  <a:gd name="connsiteY16-1060" fmla="*/ 625873 h 718742"/>
                  <a:gd name="connsiteX17-1061" fmla="*/ 251222 w 314722"/>
                  <a:gd name="connsiteY17-1062" fmla="*/ 109141 h 718742"/>
                  <a:gd name="connsiteX18-1063" fmla="*/ 267891 w 314722"/>
                  <a:gd name="connsiteY18-1064" fmla="*/ 128191 h 718742"/>
                  <a:gd name="connsiteX19-1065" fmla="*/ 272653 w 314722"/>
                  <a:gd name="connsiteY19-1066" fmla="*/ 311548 h 718742"/>
                  <a:gd name="connsiteX20-1067" fmla="*/ 296466 w 314722"/>
                  <a:gd name="connsiteY20-1068" fmla="*/ 325835 h 718742"/>
                  <a:gd name="connsiteX21-1069" fmla="*/ 313135 w 314722"/>
                  <a:gd name="connsiteY21-1070" fmla="*/ 285354 h 718742"/>
                  <a:gd name="connsiteX22-1071" fmla="*/ 305991 w 314722"/>
                  <a:gd name="connsiteY22-1072" fmla="*/ 42466 h 718742"/>
                  <a:gd name="connsiteX23-1073" fmla="*/ 272653 w 314722"/>
                  <a:gd name="connsiteY23-1074" fmla="*/ 30560 h 718742"/>
                  <a:gd name="connsiteX24-1075" fmla="*/ 220266 w 314722"/>
                  <a:gd name="connsiteY24-1076" fmla="*/ 30560 h 718742"/>
                  <a:gd name="connsiteX25-1077" fmla="*/ 157747 w 314722"/>
                  <a:gd name="connsiteY25-1078" fmla="*/ 155555 h 718742"/>
                  <a:gd name="connsiteX26-1079" fmla="*/ 96005 w 314722"/>
                  <a:gd name="connsiteY26-1080" fmla="*/ 27573 h 718742"/>
                  <a:gd name="connsiteX0-1081" fmla="*/ 96005 w 314722"/>
                  <a:gd name="connsiteY0-1082" fmla="*/ 27573 h 718742"/>
                  <a:gd name="connsiteX1-1083" fmla="*/ 36191 w 314722"/>
                  <a:gd name="connsiteY1-1084" fmla="*/ 29010 h 718742"/>
                  <a:gd name="connsiteX2-1085" fmla="*/ 8335 w 314722"/>
                  <a:gd name="connsiteY2-1086" fmla="*/ 51991 h 718742"/>
                  <a:gd name="connsiteX3-1087" fmla="*/ 1191 w 314722"/>
                  <a:gd name="connsiteY3-1088" fmla="*/ 94854 h 718742"/>
                  <a:gd name="connsiteX4-1089" fmla="*/ 1191 w 314722"/>
                  <a:gd name="connsiteY4-1090" fmla="*/ 290116 h 718742"/>
                  <a:gd name="connsiteX5-1091" fmla="*/ 32147 w 314722"/>
                  <a:gd name="connsiteY5-1092" fmla="*/ 323454 h 718742"/>
                  <a:gd name="connsiteX6-1093" fmla="*/ 58341 w 314722"/>
                  <a:gd name="connsiteY6-1094" fmla="*/ 292498 h 718742"/>
                  <a:gd name="connsiteX7-1095" fmla="*/ 60722 w 314722"/>
                  <a:gd name="connsiteY7-1096" fmla="*/ 116285 h 718742"/>
                  <a:gd name="connsiteX8-1097" fmla="*/ 77391 w 314722"/>
                  <a:gd name="connsiteY8-1098" fmla="*/ 123429 h 718742"/>
                  <a:gd name="connsiteX9-1099" fmla="*/ 77391 w 314722"/>
                  <a:gd name="connsiteY9-1100" fmla="*/ 606823 h 718742"/>
                  <a:gd name="connsiteX10-1101" fmla="*/ 115491 w 314722"/>
                  <a:gd name="connsiteY10-1102" fmla="*/ 661591 h 718742"/>
                  <a:gd name="connsiteX11-1103" fmla="*/ 152760 w 314722"/>
                  <a:gd name="connsiteY11-1104" fmla="*/ 607766 h 718742"/>
                  <a:gd name="connsiteX12-1105" fmla="*/ 151210 w 314722"/>
                  <a:gd name="connsiteY12-1106" fmla="*/ 325835 h 718742"/>
                  <a:gd name="connsiteX13-1107" fmla="*/ 172641 w 314722"/>
                  <a:gd name="connsiteY13-1108" fmla="*/ 347266 h 718742"/>
                  <a:gd name="connsiteX14-1109" fmla="*/ 175022 w 314722"/>
                  <a:gd name="connsiteY14-1110" fmla="*/ 630635 h 718742"/>
                  <a:gd name="connsiteX15-1111" fmla="*/ 213122 w 314722"/>
                  <a:gd name="connsiteY15-1112" fmla="*/ 666354 h 718742"/>
                  <a:gd name="connsiteX16-1113" fmla="*/ 251222 w 314722"/>
                  <a:gd name="connsiteY16-1114" fmla="*/ 625873 h 718742"/>
                  <a:gd name="connsiteX17-1115" fmla="*/ 251222 w 314722"/>
                  <a:gd name="connsiteY17-1116" fmla="*/ 109141 h 718742"/>
                  <a:gd name="connsiteX18-1117" fmla="*/ 267891 w 314722"/>
                  <a:gd name="connsiteY18-1118" fmla="*/ 128191 h 718742"/>
                  <a:gd name="connsiteX19-1119" fmla="*/ 272653 w 314722"/>
                  <a:gd name="connsiteY19-1120" fmla="*/ 311548 h 718742"/>
                  <a:gd name="connsiteX20-1121" fmla="*/ 296466 w 314722"/>
                  <a:gd name="connsiteY20-1122" fmla="*/ 325835 h 718742"/>
                  <a:gd name="connsiteX21-1123" fmla="*/ 313135 w 314722"/>
                  <a:gd name="connsiteY21-1124" fmla="*/ 285354 h 718742"/>
                  <a:gd name="connsiteX22-1125" fmla="*/ 305991 w 314722"/>
                  <a:gd name="connsiteY22-1126" fmla="*/ 42466 h 718742"/>
                  <a:gd name="connsiteX23-1127" fmla="*/ 272653 w 314722"/>
                  <a:gd name="connsiteY23-1128" fmla="*/ 30560 h 718742"/>
                  <a:gd name="connsiteX24-1129" fmla="*/ 220266 w 314722"/>
                  <a:gd name="connsiteY24-1130" fmla="*/ 30560 h 718742"/>
                  <a:gd name="connsiteX25-1131" fmla="*/ 157747 w 314722"/>
                  <a:gd name="connsiteY25-1132" fmla="*/ 155555 h 718742"/>
                  <a:gd name="connsiteX26-1133" fmla="*/ 96005 w 314722"/>
                  <a:gd name="connsiteY26-1134" fmla="*/ 27573 h 718742"/>
                  <a:gd name="connsiteX0-1135" fmla="*/ 96005 w 314722"/>
                  <a:gd name="connsiteY0-1136" fmla="*/ 27573 h 718742"/>
                  <a:gd name="connsiteX1-1137" fmla="*/ 36191 w 314722"/>
                  <a:gd name="connsiteY1-1138" fmla="*/ 29010 h 718742"/>
                  <a:gd name="connsiteX2-1139" fmla="*/ 8335 w 314722"/>
                  <a:gd name="connsiteY2-1140" fmla="*/ 51991 h 718742"/>
                  <a:gd name="connsiteX3-1141" fmla="*/ 1191 w 314722"/>
                  <a:gd name="connsiteY3-1142" fmla="*/ 94854 h 718742"/>
                  <a:gd name="connsiteX4-1143" fmla="*/ 1191 w 314722"/>
                  <a:gd name="connsiteY4-1144" fmla="*/ 290116 h 718742"/>
                  <a:gd name="connsiteX5-1145" fmla="*/ 32147 w 314722"/>
                  <a:gd name="connsiteY5-1146" fmla="*/ 323454 h 718742"/>
                  <a:gd name="connsiteX6-1147" fmla="*/ 58341 w 314722"/>
                  <a:gd name="connsiteY6-1148" fmla="*/ 292498 h 718742"/>
                  <a:gd name="connsiteX7-1149" fmla="*/ 60722 w 314722"/>
                  <a:gd name="connsiteY7-1150" fmla="*/ 116285 h 718742"/>
                  <a:gd name="connsiteX8-1151" fmla="*/ 77391 w 314722"/>
                  <a:gd name="connsiteY8-1152" fmla="*/ 123429 h 718742"/>
                  <a:gd name="connsiteX9-1153" fmla="*/ 77391 w 314722"/>
                  <a:gd name="connsiteY9-1154" fmla="*/ 606823 h 718742"/>
                  <a:gd name="connsiteX10-1155" fmla="*/ 115491 w 314722"/>
                  <a:gd name="connsiteY10-1156" fmla="*/ 661591 h 718742"/>
                  <a:gd name="connsiteX11-1157" fmla="*/ 152760 w 314722"/>
                  <a:gd name="connsiteY11-1158" fmla="*/ 607766 h 718742"/>
                  <a:gd name="connsiteX12-1159" fmla="*/ 151210 w 314722"/>
                  <a:gd name="connsiteY12-1160" fmla="*/ 325835 h 718742"/>
                  <a:gd name="connsiteX13-1161" fmla="*/ 172641 w 314722"/>
                  <a:gd name="connsiteY13-1162" fmla="*/ 347266 h 718742"/>
                  <a:gd name="connsiteX14-1163" fmla="*/ 175022 w 314722"/>
                  <a:gd name="connsiteY14-1164" fmla="*/ 630635 h 718742"/>
                  <a:gd name="connsiteX15-1165" fmla="*/ 213122 w 314722"/>
                  <a:gd name="connsiteY15-1166" fmla="*/ 666354 h 718742"/>
                  <a:gd name="connsiteX16-1167" fmla="*/ 251222 w 314722"/>
                  <a:gd name="connsiteY16-1168" fmla="*/ 625873 h 718742"/>
                  <a:gd name="connsiteX17-1169" fmla="*/ 251222 w 314722"/>
                  <a:gd name="connsiteY17-1170" fmla="*/ 109141 h 718742"/>
                  <a:gd name="connsiteX18-1171" fmla="*/ 267891 w 314722"/>
                  <a:gd name="connsiteY18-1172" fmla="*/ 128191 h 718742"/>
                  <a:gd name="connsiteX19-1173" fmla="*/ 272653 w 314722"/>
                  <a:gd name="connsiteY19-1174" fmla="*/ 311548 h 718742"/>
                  <a:gd name="connsiteX20-1175" fmla="*/ 296466 w 314722"/>
                  <a:gd name="connsiteY20-1176" fmla="*/ 325835 h 718742"/>
                  <a:gd name="connsiteX21-1177" fmla="*/ 313135 w 314722"/>
                  <a:gd name="connsiteY21-1178" fmla="*/ 285354 h 718742"/>
                  <a:gd name="connsiteX22-1179" fmla="*/ 305991 w 314722"/>
                  <a:gd name="connsiteY22-1180" fmla="*/ 42466 h 718742"/>
                  <a:gd name="connsiteX23-1181" fmla="*/ 272653 w 314722"/>
                  <a:gd name="connsiteY23-1182" fmla="*/ 30560 h 718742"/>
                  <a:gd name="connsiteX24-1183" fmla="*/ 220266 w 314722"/>
                  <a:gd name="connsiteY24-1184" fmla="*/ 30560 h 718742"/>
                  <a:gd name="connsiteX25-1185" fmla="*/ 157747 w 314722"/>
                  <a:gd name="connsiteY25-1186" fmla="*/ 155555 h 718742"/>
                  <a:gd name="connsiteX26-1187" fmla="*/ 96005 w 314722"/>
                  <a:gd name="connsiteY26-1188" fmla="*/ 27573 h 718742"/>
                  <a:gd name="connsiteX0-1189" fmla="*/ 96005 w 317104"/>
                  <a:gd name="connsiteY0-1190" fmla="*/ 20429 h 711598"/>
                  <a:gd name="connsiteX1-1191" fmla="*/ 36191 w 317104"/>
                  <a:gd name="connsiteY1-1192" fmla="*/ 21866 h 711598"/>
                  <a:gd name="connsiteX2-1193" fmla="*/ 8335 w 317104"/>
                  <a:gd name="connsiteY2-1194" fmla="*/ 44847 h 711598"/>
                  <a:gd name="connsiteX3-1195" fmla="*/ 1191 w 317104"/>
                  <a:gd name="connsiteY3-1196" fmla="*/ 87710 h 711598"/>
                  <a:gd name="connsiteX4-1197" fmla="*/ 1191 w 317104"/>
                  <a:gd name="connsiteY4-1198" fmla="*/ 282972 h 711598"/>
                  <a:gd name="connsiteX5-1199" fmla="*/ 32147 w 317104"/>
                  <a:gd name="connsiteY5-1200" fmla="*/ 316310 h 711598"/>
                  <a:gd name="connsiteX6-1201" fmla="*/ 58341 w 317104"/>
                  <a:gd name="connsiteY6-1202" fmla="*/ 285354 h 711598"/>
                  <a:gd name="connsiteX7-1203" fmla="*/ 60722 w 317104"/>
                  <a:gd name="connsiteY7-1204" fmla="*/ 109141 h 711598"/>
                  <a:gd name="connsiteX8-1205" fmla="*/ 77391 w 317104"/>
                  <a:gd name="connsiteY8-1206" fmla="*/ 116285 h 711598"/>
                  <a:gd name="connsiteX9-1207" fmla="*/ 77391 w 317104"/>
                  <a:gd name="connsiteY9-1208" fmla="*/ 599679 h 711598"/>
                  <a:gd name="connsiteX10-1209" fmla="*/ 115491 w 317104"/>
                  <a:gd name="connsiteY10-1210" fmla="*/ 654447 h 711598"/>
                  <a:gd name="connsiteX11-1211" fmla="*/ 152760 w 317104"/>
                  <a:gd name="connsiteY11-1212" fmla="*/ 600622 h 711598"/>
                  <a:gd name="connsiteX12-1213" fmla="*/ 151210 w 317104"/>
                  <a:gd name="connsiteY12-1214" fmla="*/ 318691 h 711598"/>
                  <a:gd name="connsiteX13-1215" fmla="*/ 172641 w 317104"/>
                  <a:gd name="connsiteY13-1216" fmla="*/ 340122 h 711598"/>
                  <a:gd name="connsiteX14-1217" fmla="*/ 175022 w 317104"/>
                  <a:gd name="connsiteY14-1218" fmla="*/ 623491 h 711598"/>
                  <a:gd name="connsiteX15-1219" fmla="*/ 213122 w 317104"/>
                  <a:gd name="connsiteY15-1220" fmla="*/ 659210 h 711598"/>
                  <a:gd name="connsiteX16-1221" fmla="*/ 251222 w 317104"/>
                  <a:gd name="connsiteY16-1222" fmla="*/ 618729 h 711598"/>
                  <a:gd name="connsiteX17-1223" fmla="*/ 251222 w 317104"/>
                  <a:gd name="connsiteY17-1224" fmla="*/ 101997 h 711598"/>
                  <a:gd name="connsiteX18-1225" fmla="*/ 267891 w 317104"/>
                  <a:gd name="connsiteY18-1226" fmla="*/ 121047 h 711598"/>
                  <a:gd name="connsiteX19-1227" fmla="*/ 272653 w 317104"/>
                  <a:gd name="connsiteY19-1228" fmla="*/ 304404 h 711598"/>
                  <a:gd name="connsiteX20-1229" fmla="*/ 296466 w 317104"/>
                  <a:gd name="connsiteY20-1230" fmla="*/ 318691 h 711598"/>
                  <a:gd name="connsiteX21-1231" fmla="*/ 313135 w 317104"/>
                  <a:gd name="connsiteY21-1232" fmla="*/ 278210 h 711598"/>
                  <a:gd name="connsiteX22-1233" fmla="*/ 272653 w 317104"/>
                  <a:gd name="connsiteY22-1234" fmla="*/ 23416 h 711598"/>
                  <a:gd name="connsiteX23-1235" fmla="*/ 220266 w 317104"/>
                  <a:gd name="connsiteY23-1236" fmla="*/ 23416 h 711598"/>
                  <a:gd name="connsiteX24-1237" fmla="*/ 157747 w 317104"/>
                  <a:gd name="connsiteY24-1238" fmla="*/ 148411 h 711598"/>
                  <a:gd name="connsiteX25-1239" fmla="*/ 96005 w 317104"/>
                  <a:gd name="connsiteY25-1240" fmla="*/ 20429 h 711598"/>
                  <a:gd name="connsiteX0-1241" fmla="*/ 96005 w 325835"/>
                  <a:gd name="connsiteY0-1242" fmla="*/ 2633 h 693802"/>
                  <a:gd name="connsiteX1-1243" fmla="*/ 36191 w 325835"/>
                  <a:gd name="connsiteY1-1244" fmla="*/ 4070 h 693802"/>
                  <a:gd name="connsiteX2-1245" fmla="*/ 8335 w 325835"/>
                  <a:gd name="connsiteY2-1246" fmla="*/ 27051 h 693802"/>
                  <a:gd name="connsiteX3-1247" fmla="*/ 1191 w 325835"/>
                  <a:gd name="connsiteY3-1248" fmla="*/ 69914 h 693802"/>
                  <a:gd name="connsiteX4-1249" fmla="*/ 1191 w 325835"/>
                  <a:gd name="connsiteY4-1250" fmla="*/ 265176 h 693802"/>
                  <a:gd name="connsiteX5-1251" fmla="*/ 32147 w 325835"/>
                  <a:gd name="connsiteY5-1252" fmla="*/ 298514 h 693802"/>
                  <a:gd name="connsiteX6-1253" fmla="*/ 58341 w 325835"/>
                  <a:gd name="connsiteY6-1254" fmla="*/ 267558 h 693802"/>
                  <a:gd name="connsiteX7-1255" fmla="*/ 60722 w 325835"/>
                  <a:gd name="connsiteY7-1256" fmla="*/ 91345 h 693802"/>
                  <a:gd name="connsiteX8-1257" fmla="*/ 77391 w 325835"/>
                  <a:gd name="connsiteY8-1258" fmla="*/ 98489 h 693802"/>
                  <a:gd name="connsiteX9-1259" fmla="*/ 77391 w 325835"/>
                  <a:gd name="connsiteY9-1260" fmla="*/ 581883 h 693802"/>
                  <a:gd name="connsiteX10-1261" fmla="*/ 115491 w 325835"/>
                  <a:gd name="connsiteY10-1262" fmla="*/ 636651 h 693802"/>
                  <a:gd name="connsiteX11-1263" fmla="*/ 152760 w 325835"/>
                  <a:gd name="connsiteY11-1264" fmla="*/ 582826 h 693802"/>
                  <a:gd name="connsiteX12-1265" fmla="*/ 151210 w 325835"/>
                  <a:gd name="connsiteY12-1266" fmla="*/ 300895 h 693802"/>
                  <a:gd name="connsiteX13-1267" fmla="*/ 172641 w 325835"/>
                  <a:gd name="connsiteY13-1268" fmla="*/ 322326 h 693802"/>
                  <a:gd name="connsiteX14-1269" fmla="*/ 175022 w 325835"/>
                  <a:gd name="connsiteY14-1270" fmla="*/ 605695 h 693802"/>
                  <a:gd name="connsiteX15-1271" fmla="*/ 213122 w 325835"/>
                  <a:gd name="connsiteY15-1272" fmla="*/ 641414 h 693802"/>
                  <a:gd name="connsiteX16-1273" fmla="*/ 251222 w 325835"/>
                  <a:gd name="connsiteY16-1274" fmla="*/ 600933 h 693802"/>
                  <a:gd name="connsiteX17-1275" fmla="*/ 251222 w 325835"/>
                  <a:gd name="connsiteY17-1276" fmla="*/ 84201 h 693802"/>
                  <a:gd name="connsiteX18-1277" fmla="*/ 267891 w 325835"/>
                  <a:gd name="connsiteY18-1278" fmla="*/ 103251 h 693802"/>
                  <a:gd name="connsiteX19-1279" fmla="*/ 272653 w 325835"/>
                  <a:gd name="connsiteY19-1280" fmla="*/ 286608 h 693802"/>
                  <a:gd name="connsiteX20-1281" fmla="*/ 296466 w 325835"/>
                  <a:gd name="connsiteY20-1282" fmla="*/ 300895 h 693802"/>
                  <a:gd name="connsiteX21-1283" fmla="*/ 313135 w 325835"/>
                  <a:gd name="connsiteY21-1284" fmla="*/ 260414 h 693802"/>
                  <a:gd name="connsiteX22-1285" fmla="*/ 220266 w 325835"/>
                  <a:gd name="connsiteY22-1286" fmla="*/ 5620 h 693802"/>
                  <a:gd name="connsiteX23-1287" fmla="*/ 157747 w 325835"/>
                  <a:gd name="connsiteY23-1288" fmla="*/ 130615 h 693802"/>
                  <a:gd name="connsiteX24-1289" fmla="*/ 96005 w 325835"/>
                  <a:gd name="connsiteY24-1290" fmla="*/ 2633 h 693802"/>
                  <a:gd name="connsiteX0-1291" fmla="*/ 96005 w 336255"/>
                  <a:gd name="connsiteY0-1292" fmla="*/ 2633 h 693802"/>
                  <a:gd name="connsiteX1-1293" fmla="*/ 36191 w 336255"/>
                  <a:gd name="connsiteY1-1294" fmla="*/ 4070 h 693802"/>
                  <a:gd name="connsiteX2-1295" fmla="*/ 8335 w 336255"/>
                  <a:gd name="connsiteY2-1296" fmla="*/ 27051 h 693802"/>
                  <a:gd name="connsiteX3-1297" fmla="*/ 1191 w 336255"/>
                  <a:gd name="connsiteY3-1298" fmla="*/ 69914 h 693802"/>
                  <a:gd name="connsiteX4-1299" fmla="*/ 1191 w 336255"/>
                  <a:gd name="connsiteY4-1300" fmla="*/ 265176 h 693802"/>
                  <a:gd name="connsiteX5-1301" fmla="*/ 32147 w 336255"/>
                  <a:gd name="connsiteY5-1302" fmla="*/ 298514 h 693802"/>
                  <a:gd name="connsiteX6-1303" fmla="*/ 58341 w 336255"/>
                  <a:gd name="connsiteY6-1304" fmla="*/ 267558 h 693802"/>
                  <a:gd name="connsiteX7-1305" fmla="*/ 60722 w 336255"/>
                  <a:gd name="connsiteY7-1306" fmla="*/ 91345 h 693802"/>
                  <a:gd name="connsiteX8-1307" fmla="*/ 77391 w 336255"/>
                  <a:gd name="connsiteY8-1308" fmla="*/ 98489 h 693802"/>
                  <a:gd name="connsiteX9-1309" fmla="*/ 77391 w 336255"/>
                  <a:gd name="connsiteY9-1310" fmla="*/ 581883 h 693802"/>
                  <a:gd name="connsiteX10-1311" fmla="*/ 115491 w 336255"/>
                  <a:gd name="connsiteY10-1312" fmla="*/ 636651 h 693802"/>
                  <a:gd name="connsiteX11-1313" fmla="*/ 152760 w 336255"/>
                  <a:gd name="connsiteY11-1314" fmla="*/ 582826 h 693802"/>
                  <a:gd name="connsiteX12-1315" fmla="*/ 151210 w 336255"/>
                  <a:gd name="connsiteY12-1316" fmla="*/ 300895 h 693802"/>
                  <a:gd name="connsiteX13-1317" fmla="*/ 172641 w 336255"/>
                  <a:gd name="connsiteY13-1318" fmla="*/ 322326 h 693802"/>
                  <a:gd name="connsiteX14-1319" fmla="*/ 175022 w 336255"/>
                  <a:gd name="connsiteY14-1320" fmla="*/ 605695 h 693802"/>
                  <a:gd name="connsiteX15-1321" fmla="*/ 213122 w 336255"/>
                  <a:gd name="connsiteY15-1322" fmla="*/ 641414 h 693802"/>
                  <a:gd name="connsiteX16-1323" fmla="*/ 251222 w 336255"/>
                  <a:gd name="connsiteY16-1324" fmla="*/ 600933 h 693802"/>
                  <a:gd name="connsiteX17-1325" fmla="*/ 251222 w 336255"/>
                  <a:gd name="connsiteY17-1326" fmla="*/ 84201 h 693802"/>
                  <a:gd name="connsiteX18-1327" fmla="*/ 267891 w 336255"/>
                  <a:gd name="connsiteY18-1328" fmla="*/ 103251 h 693802"/>
                  <a:gd name="connsiteX19-1329" fmla="*/ 272653 w 336255"/>
                  <a:gd name="connsiteY19-1330" fmla="*/ 286608 h 693802"/>
                  <a:gd name="connsiteX20-1331" fmla="*/ 296466 w 336255"/>
                  <a:gd name="connsiteY20-1332" fmla="*/ 300895 h 693802"/>
                  <a:gd name="connsiteX21-1333" fmla="*/ 313135 w 336255"/>
                  <a:gd name="connsiteY21-1334" fmla="*/ 260414 h 693802"/>
                  <a:gd name="connsiteX22-1335" fmla="*/ 157747 w 336255"/>
                  <a:gd name="connsiteY22-1336" fmla="*/ 130615 h 693802"/>
                  <a:gd name="connsiteX23-1337" fmla="*/ 96005 w 336255"/>
                  <a:gd name="connsiteY23-1338" fmla="*/ 2633 h 693802"/>
                  <a:gd name="connsiteX0-1339" fmla="*/ 96005 w 336255"/>
                  <a:gd name="connsiteY0-1340" fmla="*/ 2633 h 690627"/>
                  <a:gd name="connsiteX1-1341" fmla="*/ 36191 w 336255"/>
                  <a:gd name="connsiteY1-1342" fmla="*/ 4070 h 690627"/>
                  <a:gd name="connsiteX2-1343" fmla="*/ 8335 w 336255"/>
                  <a:gd name="connsiteY2-1344" fmla="*/ 27051 h 690627"/>
                  <a:gd name="connsiteX3-1345" fmla="*/ 1191 w 336255"/>
                  <a:gd name="connsiteY3-1346" fmla="*/ 69914 h 690627"/>
                  <a:gd name="connsiteX4-1347" fmla="*/ 1191 w 336255"/>
                  <a:gd name="connsiteY4-1348" fmla="*/ 265176 h 690627"/>
                  <a:gd name="connsiteX5-1349" fmla="*/ 32147 w 336255"/>
                  <a:gd name="connsiteY5-1350" fmla="*/ 298514 h 690627"/>
                  <a:gd name="connsiteX6-1351" fmla="*/ 58341 w 336255"/>
                  <a:gd name="connsiteY6-1352" fmla="*/ 267558 h 690627"/>
                  <a:gd name="connsiteX7-1353" fmla="*/ 60722 w 336255"/>
                  <a:gd name="connsiteY7-1354" fmla="*/ 91345 h 690627"/>
                  <a:gd name="connsiteX8-1355" fmla="*/ 77391 w 336255"/>
                  <a:gd name="connsiteY8-1356" fmla="*/ 98489 h 690627"/>
                  <a:gd name="connsiteX9-1357" fmla="*/ 77391 w 336255"/>
                  <a:gd name="connsiteY9-1358" fmla="*/ 581883 h 690627"/>
                  <a:gd name="connsiteX10-1359" fmla="*/ 115491 w 336255"/>
                  <a:gd name="connsiteY10-1360" fmla="*/ 636651 h 690627"/>
                  <a:gd name="connsiteX11-1361" fmla="*/ 152760 w 336255"/>
                  <a:gd name="connsiteY11-1362" fmla="*/ 582826 h 690627"/>
                  <a:gd name="connsiteX12-1363" fmla="*/ 151210 w 336255"/>
                  <a:gd name="connsiteY12-1364" fmla="*/ 300895 h 690627"/>
                  <a:gd name="connsiteX13-1365" fmla="*/ 172641 w 336255"/>
                  <a:gd name="connsiteY13-1366" fmla="*/ 322326 h 690627"/>
                  <a:gd name="connsiteX14-1367" fmla="*/ 175022 w 336255"/>
                  <a:gd name="connsiteY14-1368" fmla="*/ 605695 h 690627"/>
                  <a:gd name="connsiteX15-1369" fmla="*/ 213122 w 336255"/>
                  <a:gd name="connsiteY15-1370" fmla="*/ 641414 h 690627"/>
                  <a:gd name="connsiteX16-1371" fmla="*/ 251222 w 336255"/>
                  <a:gd name="connsiteY16-1372" fmla="*/ 600933 h 690627"/>
                  <a:gd name="connsiteX17-1373" fmla="*/ 267891 w 336255"/>
                  <a:gd name="connsiteY17-1374" fmla="*/ 103251 h 690627"/>
                  <a:gd name="connsiteX18-1375" fmla="*/ 272653 w 336255"/>
                  <a:gd name="connsiteY18-1376" fmla="*/ 286608 h 690627"/>
                  <a:gd name="connsiteX19-1377" fmla="*/ 296466 w 336255"/>
                  <a:gd name="connsiteY19-1378" fmla="*/ 300895 h 690627"/>
                  <a:gd name="connsiteX20-1379" fmla="*/ 313135 w 336255"/>
                  <a:gd name="connsiteY20-1380" fmla="*/ 260414 h 690627"/>
                  <a:gd name="connsiteX21-1381" fmla="*/ 157747 w 336255"/>
                  <a:gd name="connsiteY21-1382" fmla="*/ 130615 h 690627"/>
                  <a:gd name="connsiteX22-1383" fmla="*/ 96005 w 336255"/>
                  <a:gd name="connsiteY22-1384" fmla="*/ 2633 h 690627"/>
                  <a:gd name="connsiteX0-1385" fmla="*/ 96005 w 336255"/>
                  <a:gd name="connsiteY0-1386" fmla="*/ 2633 h 660067"/>
                  <a:gd name="connsiteX1-1387" fmla="*/ 36191 w 336255"/>
                  <a:gd name="connsiteY1-1388" fmla="*/ 4070 h 660067"/>
                  <a:gd name="connsiteX2-1389" fmla="*/ 8335 w 336255"/>
                  <a:gd name="connsiteY2-1390" fmla="*/ 27051 h 660067"/>
                  <a:gd name="connsiteX3-1391" fmla="*/ 1191 w 336255"/>
                  <a:gd name="connsiteY3-1392" fmla="*/ 69914 h 660067"/>
                  <a:gd name="connsiteX4-1393" fmla="*/ 1191 w 336255"/>
                  <a:gd name="connsiteY4-1394" fmla="*/ 265176 h 660067"/>
                  <a:gd name="connsiteX5-1395" fmla="*/ 32147 w 336255"/>
                  <a:gd name="connsiteY5-1396" fmla="*/ 298514 h 660067"/>
                  <a:gd name="connsiteX6-1397" fmla="*/ 58341 w 336255"/>
                  <a:gd name="connsiteY6-1398" fmla="*/ 267558 h 660067"/>
                  <a:gd name="connsiteX7-1399" fmla="*/ 60722 w 336255"/>
                  <a:gd name="connsiteY7-1400" fmla="*/ 91345 h 660067"/>
                  <a:gd name="connsiteX8-1401" fmla="*/ 77391 w 336255"/>
                  <a:gd name="connsiteY8-1402" fmla="*/ 98489 h 660067"/>
                  <a:gd name="connsiteX9-1403" fmla="*/ 77391 w 336255"/>
                  <a:gd name="connsiteY9-1404" fmla="*/ 581883 h 660067"/>
                  <a:gd name="connsiteX10-1405" fmla="*/ 115491 w 336255"/>
                  <a:gd name="connsiteY10-1406" fmla="*/ 636651 h 660067"/>
                  <a:gd name="connsiteX11-1407" fmla="*/ 152760 w 336255"/>
                  <a:gd name="connsiteY11-1408" fmla="*/ 582826 h 660067"/>
                  <a:gd name="connsiteX12-1409" fmla="*/ 151210 w 336255"/>
                  <a:gd name="connsiteY12-1410" fmla="*/ 300895 h 660067"/>
                  <a:gd name="connsiteX13-1411" fmla="*/ 172641 w 336255"/>
                  <a:gd name="connsiteY13-1412" fmla="*/ 322326 h 660067"/>
                  <a:gd name="connsiteX14-1413" fmla="*/ 175022 w 336255"/>
                  <a:gd name="connsiteY14-1414" fmla="*/ 605695 h 660067"/>
                  <a:gd name="connsiteX15-1415" fmla="*/ 213122 w 336255"/>
                  <a:gd name="connsiteY15-1416" fmla="*/ 641414 h 660067"/>
                  <a:gd name="connsiteX16-1417" fmla="*/ 251222 w 336255"/>
                  <a:gd name="connsiteY16-1418" fmla="*/ 600933 h 660067"/>
                  <a:gd name="connsiteX17-1419" fmla="*/ 272653 w 336255"/>
                  <a:gd name="connsiteY17-1420" fmla="*/ 286608 h 660067"/>
                  <a:gd name="connsiteX18-1421" fmla="*/ 296466 w 336255"/>
                  <a:gd name="connsiteY18-1422" fmla="*/ 300895 h 660067"/>
                  <a:gd name="connsiteX19-1423" fmla="*/ 313135 w 336255"/>
                  <a:gd name="connsiteY19-1424" fmla="*/ 260414 h 660067"/>
                  <a:gd name="connsiteX20-1425" fmla="*/ 157747 w 336255"/>
                  <a:gd name="connsiteY20-1426" fmla="*/ 130615 h 660067"/>
                  <a:gd name="connsiteX21-1427" fmla="*/ 96005 w 336255"/>
                  <a:gd name="connsiteY21-1428" fmla="*/ 2633 h 660067"/>
                  <a:gd name="connsiteX0-1429" fmla="*/ 96005 w 315617"/>
                  <a:gd name="connsiteY0-1430" fmla="*/ 2633 h 660067"/>
                  <a:gd name="connsiteX1-1431" fmla="*/ 36191 w 315617"/>
                  <a:gd name="connsiteY1-1432" fmla="*/ 4070 h 660067"/>
                  <a:gd name="connsiteX2-1433" fmla="*/ 8335 w 315617"/>
                  <a:gd name="connsiteY2-1434" fmla="*/ 27051 h 660067"/>
                  <a:gd name="connsiteX3-1435" fmla="*/ 1191 w 315617"/>
                  <a:gd name="connsiteY3-1436" fmla="*/ 69914 h 660067"/>
                  <a:gd name="connsiteX4-1437" fmla="*/ 1191 w 315617"/>
                  <a:gd name="connsiteY4-1438" fmla="*/ 265176 h 660067"/>
                  <a:gd name="connsiteX5-1439" fmla="*/ 32147 w 315617"/>
                  <a:gd name="connsiteY5-1440" fmla="*/ 298514 h 660067"/>
                  <a:gd name="connsiteX6-1441" fmla="*/ 58341 w 315617"/>
                  <a:gd name="connsiteY6-1442" fmla="*/ 267558 h 660067"/>
                  <a:gd name="connsiteX7-1443" fmla="*/ 60722 w 315617"/>
                  <a:gd name="connsiteY7-1444" fmla="*/ 91345 h 660067"/>
                  <a:gd name="connsiteX8-1445" fmla="*/ 77391 w 315617"/>
                  <a:gd name="connsiteY8-1446" fmla="*/ 98489 h 660067"/>
                  <a:gd name="connsiteX9-1447" fmla="*/ 77391 w 315617"/>
                  <a:gd name="connsiteY9-1448" fmla="*/ 581883 h 660067"/>
                  <a:gd name="connsiteX10-1449" fmla="*/ 115491 w 315617"/>
                  <a:gd name="connsiteY10-1450" fmla="*/ 636651 h 660067"/>
                  <a:gd name="connsiteX11-1451" fmla="*/ 152760 w 315617"/>
                  <a:gd name="connsiteY11-1452" fmla="*/ 582826 h 660067"/>
                  <a:gd name="connsiteX12-1453" fmla="*/ 151210 w 315617"/>
                  <a:gd name="connsiteY12-1454" fmla="*/ 300895 h 660067"/>
                  <a:gd name="connsiteX13-1455" fmla="*/ 172641 w 315617"/>
                  <a:gd name="connsiteY13-1456" fmla="*/ 322326 h 660067"/>
                  <a:gd name="connsiteX14-1457" fmla="*/ 175022 w 315617"/>
                  <a:gd name="connsiteY14-1458" fmla="*/ 605695 h 660067"/>
                  <a:gd name="connsiteX15-1459" fmla="*/ 213122 w 315617"/>
                  <a:gd name="connsiteY15-1460" fmla="*/ 641414 h 660067"/>
                  <a:gd name="connsiteX16-1461" fmla="*/ 251222 w 315617"/>
                  <a:gd name="connsiteY16-1462" fmla="*/ 600933 h 660067"/>
                  <a:gd name="connsiteX17-1463" fmla="*/ 272653 w 315617"/>
                  <a:gd name="connsiteY17-1464" fmla="*/ 286608 h 660067"/>
                  <a:gd name="connsiteX18-1465" fmla="*/ 296466 w 315617"/>
                  <a:gd name="connsiteY18-1466" fmla="*/ 300895 h 660067"/>
                  <a:gd name="connsiteX19-1467" fmla="*/ 157747 w 315617"/>
                  <a:gd name="connsiteY19-1468" fmla="*/ 130615 h 660067"/>
                  <a:gd name="connsiteX20-1469" fmla="*/ 96005 w 315617"/>
                  <a:gd name="connsiteY20-1470" fmla="*/ 2633 h 660067"/>
                  <a:gd name="connsiteX0-1471" fmla="*/ 96005 w 288232"/>
                  <a:gd name="connsiteY0-1472" fmla="*/ 2633 h 660067"/>
                  <a:gd name="connsiteX1-1473" fmla="*/ 36191 w 288232"/>
                  <a:gd name="connsiteY1-1474" fmla="*/ 4070 h 660067"/>
                  <a:gd name="connsiteX2-1475" fmla="*/ 8335 w 288232"/>
                  <a:gd name="connsiteY2-1476" fmla="*/ 27051 h 660067"/>
                  <a:gd name="connsiteX3-1477" fmla="*/ 1191 w 288232"/>
                  <a:gd name="connsiteY3-1478" fmla="*/ 69914 h 660067"/>
                  <a:gd name="connsiteX4-1479" fmla="*/ 1191 w 288232"/>
                  <a:gd name="connsiteY4-1480" fmla="*/ 265176 h 660067"/>
                  <a:gd name="connsiteX5-1481" fmla="*/ 32147 w 288232"/>
                  <a:gd name="connsiteY5-1482" fmla="*/ 298514 h 660067"/>
                  <a:gd name="connsiteX6-1483" fmla="*/ 58341 w 288232"/>
                  <a:gd name="connsiteY6-1484" fmla="*/ 267558 h 660067"/>
                  <a:gd name="connsiteX7-1485" fmla="*/ 60722 w 288232"/>
                  <a:gd name="connsiteY7-1486" fmla="*/ 91345 h 660067"/>
                  <a:gd name="connsiteX8-1487" fmla="*/ 77391 w 288232"/>
                  <a:gd name="connsiteY8-1488" fmla="*/ 98489 h 660067"/>
                  <a:gd name="connsiteX9-1489" fmla="*/ 77391 w 288232"/>
                  <a:gd name="connsiteY9-1490" fmla="*/ 581883 h 660067"/>
                  <a:gd name="connsiteX10-1491" fmla="*/ 115491 w 288232"/>
                  <a:gd name="connsiteY10-1492" fmla="*/ 636651 h 660067"/>
                  <a:gd name="connsiteX11-1493" fmla="*/ 152760 w 288232"/>
                  <a:gd name="connsiteY11-1494" fmla="*/ 582826 h 660067"/>
                  <a:gd name="connsiteX12-1495" fmla="*/ 151210 w 288232"/>
                  <a:gd name="connsiteY12-1496" fmla="*/ 300895 h 660067"/>
                  <a:gd name="connsiteX13-1497" fmla="*/ 172641 w 288232"/>
                  <a:gd name="connsiteY13-1498" fmla="*/ 322326 h 660067"/>
                  <a:gd name="connsiteX14-1499" fmla="*/ 175022 w 288232"/>
                  <a:gd name="connsiteY14-1500" fmla="*/ 605695 h 660067"/>
                  <a:gd name="connsiteX15-1501" fmla="*/ 213122 w 288232"/>
                  <a:gd name="connsiteY15-1502" fmla="*/ 641414 h 660067"/>
                  <a:gd name="connsiteX16-1503" fmla="*/ 251222 w 288232"/>
                  <a:gd name="connsiteY16-1504" fmla="*/ 600933 h 660067"/>
                  <a:gd name="connsiteX17-1505" fmla="*/ 272653 w 288232"/>
                  <a:gd name="connsiteY17-1506" fmla="*/ 286608 h 660067"/>
                  <a:gd name="connsiteX18-1507" fmla="*/ 157747 w 288232"/>
                  <a:gd name="connsiteY18-1508" fmla="*/ 130615 h 660067"/>
                  <a:gd name="connsiteX19-1509" fmla="*/ 96005 w 288232"/>
                  <a:gd name="connsiteY19-1510" fmla="*/ 2633 h 660067"/>
                  <a:gd name="connsiteX0-1511" fmla="*/ 96005 w 260451"/>
                  <a:gd name="connsiteY0-1512" fmla="*/ 2633 h 686066"/>
                  <a:gd name="connsiteX1-1513" fmla="*/ 36191 w 260451"/>
                  <a:gd name="connsiteY1-1514" fmla="*/ 4070 h 686066"/>
                  <a:gd name="connsiteX2-1515" fmla="*/ 8335 w 260451"/>
                  <a:gd name="connsiteY2-1516" fmla="*/ 27051 h 686066"/>
                  <a:gd name="connsiteX3-1517" fmla="*/ 1191 w 260451"/>
                  <a:gd name="connsiteY3-1518" fmla="*/ 69914 h 686066"/>
                  <a:gd name="connsiteX4-1519" fmla="*/ 1191 w 260451"/>
                  <a:gd name="connsiteY4-1520" fmla="*/ 265176 h 686066"/>
                  <a:gd name="connsiteX5-1521" fmla="*/ 32147 w 260451"/>
                  <a:gd name="connsiteY5-1522" fmla="*/ 298514 h 686066"/>
                  <a:gd name="connsiteX6-1523" fmla="*/ 58341 w 260451"/>
                  <a:gd name="connsiteY6-1524" fmla="*/ 267558 h 686066"/>
                  <a:gd name="connsiteX7-1525" fmla="*/ 60722 w 260451"/>
                  <a:gd name="connsiteY7-1526" fmla="*/ 91345 h 686066"/>
                  <a:gd name="connsiteX8-1527" fmla="*/ 77391 w 260451"/>
                  <a:gd name="connsiteY8-1528" fmla="*/ 98489 h 686066"/>
                  <a:gd name="connsiteX9-1529" fmla="*/ 77391 w 260451"/>
                  <a:gd name="connsiteY9-1530" fmla="*/ 581883 h 686066"/>
                  <a:gd name="connsiteX10-1531" fmla="*/ 115491 w 260451"/>
                  <a:gd name="connsiteY10-1532" fmla="*/ 636651 h 686066"/>
                  <a:gd name="connsiteX11-1533" fmla="*/ 152760 w 260451"/>
                  <a:gd name="connsiteY11-1534" fmla="*/ 582826 h 686066"/>
                  <a:gd name="connsiteX12-1535" fmla="*/ 151210 w 260451"/>
                  <a:gd name="connsiteY12-1536" fmla="*/ 300895 h 686066"/>
                  <a:gd name="connsiteX13-1537" fmla="*/ 172641 w 260451"/>
                  <a:gd name="connsiteY13-1538" fmla="*/ 322326 h 686066"/>
                  <a:gd name="connsiteX14-1539" fmla="*/ 175022 w 260451"/>
                  <a:gd name="connsiteY14-1540" fmla="*/ 605695 h 686066"/>
                  <a:gd name="connsiteX15-1541" fmla="*/ 213122 w 260451"/>
                  <a:gd name="connsiteY15-1542" fmla="*/ 641414 h 686066"/>
                  <a:gd name="connsiteX16-1543" fmla="*/ 251222 w 260451"/>
                  <a:gd name="connsiteY16-1544" fmla="*/ 600933 h 686066"/>
                  <a:gd name="connsiteX17-1545" fmla="*/ 157747 w 260451"/>
                  <a:gd name="connsiteY17-1546" fmla="*/ 130615 h 686066"/>
                  <a:gd name="connsiteX18-1547" fmla="*/ 96005 w 260451"/>
                  <a:gd name="connsiteY18-1548" fmla="*/ 2633 h 686066"/>
                  <a:gd name="connsiteX0-1549" fmla="*/ 96005 w 216001"/>
                  <a:gd name="connsiteY0-1550" fmla="*/ 2633 h 720594"/>
                  <a:gd name="connsiteX1-1551" fmla="*/ 36191 w 216001"/>
                  <a:gd name="connsiteY1-1552" fmla="*/ 4070 h 720594"/>
                  <a:gd name="connsiteX2-1553" fmla="*/ 8335 w 216001"/>
                  <a:gd name="connsiteY2-1554" fmla="*/ 27051 h 720594"/>
                  <a:gd name="connsiteX3-1555" fmla="*/ 1191 w 216001"/>
                  <a:gd name="connsiteY3-1556" fmla="*/ 69914 h 720594"/>
                  <a:gd name="connsiteX4-1557" fmla="*/ 1191 w 216001"/>
                  <a:gd name="connsiteY4-1558" fmla="*/ 265176 h 720594"/>
                  <a:gd name="connsiteX5-1559" fmla="*/ 32147 w 216001"/>
                  <a:gd name="connsiteY5-1560" fmla="*/ 298514 h 720594"/>
                  <a:gd name="connsiteX6-1561" fmla="*/ 58341 w 216001"/>
                  <a:gd name="connsiteY6-1562" fmla="*/ 267558 h 720594"/>
                  <a:gd name="connsiteX7-1563" fmla="*/ 60722 w 216001"/>
                  <a:gd name="connsiteY7-1564" fmla="*/ 91345 h 720594"/>
                  <a:gd name="connsiteX8-1565" fmla="*/ 77391 w 216001"/>
                  <a:gd name="connsiteY8-1566" fmla="*/ 98489 h 720594"/>
                  <a:gd name="connsiteX9-1567" fmla="*/ 77391 w 216001"/>
                  <a:gd name="connsiteY9-1568" fmla="*/ 581883 h 720594"/>
                  <a:gd name="connsiteX10-1569" fmla="*/ 115491 w 216001"/>
                  <a:gd name="connsiteY10-1570" fmla="*/ 636651 h 720594"/>
                  <a:gd name="connsiteX11-1571" fmla="*/ 152760 w 216001"/>
                  <a:gd name="connsiteY11-1572" fmla="*/ 582826 h 720594"/>
                  <a:gd name="connsiteX12-1573" fmla="*/ 151210 w 216001"/>
                  <a:gd name="connsiteY12-1574" fmla="*/ 300895 h 720594"/>
                  <a:gd name="connsiteX13-1575" fmla="*/ 172641 w 216001"/>
                  <a:gd name="connsiteY13-1576" fmla="*/ 322326 h 720594"/>
                  <a:gd name="connsiteX14-1577" fmla="*/ 175022 w 216001"/>
                  <a:gd name="connsiteY14-1578" fmla="*/ 605695 h 720594"/>
                  <a:gd name="connsiteX15-1579" fmla="*/ 213122 w 216001"/>
                  <a:gd name="connsiteY15-1580" fmla="*/ 641414 h 720594"/>
                  <a:gd name="connsiteX16-1581" fmla="*/ 157747 w 216001"/>
                  <a:gd name="connsiteY16-1582" fmla="*/ 130615 h 720594"/>
                  <a:gd name="connsiteX17-1583" fmla="*/ 96005 w 216001"/>
                  <a:gd name="connsiteY17-1584" fmla="*/ 2633 h 720594"/>
                  <a:gd name="connsiteX0-1585" fmla="*/ 96005 w 177504"/>
                  <a:gd name="connsiteY0-1586" fmla="*/ 2633 h 637647"/>
                  <a:gd name="connsiteX1-1587" fmla="*/ 36191 w 177504"/>
                  <a:gd name="connsiteY1-1588" fmla="*/ 4070 h 637647"/>
                  <a:gd name="connsiteX2-1589" fmla="*/ 8335 w 177504"/>
                  <a:gd name="connsiteY2-1590" fmla="*/ 27051 h 637647"/>
                  <a:gd name="connsiteX3-1591" fmla="*/ 1191 w 177504"/>
                  <a:gd name="connsiteY3-1592" fmla="*/ 69914 h 637647"/>
                  <a:gd name="connsiteX4-1593" fmla="*/ 1191 w 177504"/>
                  <a:gd name="connsiteY4-1594" fmla="*/ 265176 h 637647"/>
                  <a:gd name="connsiteX5-1595" fmla="*/ 32147 w 177504"/>
                  <a:gd name="connsiteY5-1596" fmla="*/ 298514 h 637647"/>
                  <a:gd name="connsiteX6-1597" fmla="*/ 58341 w 177504"/>
                  <a:gd name="connsiteY6-1598" fmla="*/ 267558 h 637647"/>
                  <a:gd name="connsiteX7-1599" fmla="*/ 60722 w 177504"/>
                  <a:gd name="connsiteY7-1600" fmla="*/ 91345 h 637647"/>
                  <a:gd name="connsiteX8-1601" fmla="*/ 77391 w 177504"/>
                  <a:gd name="connsiteY8-1602" fmla="*/ 98489 h 637647"/>
                  <a:gd name="connsiteX9-1603" fmla="*/ 77391 w 177504"/>
                  <a:gd name="connsiteY9-1604" fmla="*/ 581883 h 637647"/>
                  <a:gd name="connsiteX10-1605" fmla="*/ 115491 w 177504"/>
                  <a:gd name="connsiteY10-1606" fmla="*/ 636651 h 637647"/>
                  <a:gd name="connsiteX11-1607" fmla="*/ 152760 w 177504"/>
                  <a:gd name="connsiteY11-1608" fmla="*/ 582826 h 637647"/>
                  <a:gd name="connsiteX12-1609" fmla="*/ 151210 w 177504"/>
                  <a:gd name="connsiteY12-1610" fmla="*/ 300895 h 637647"/>
                  <a:gd name="connsiteX13-1611" fmla="*/ 172641 w 177504"/>
                  <a:gd name="connsiteY13-1612" fmla="*/ 322326 h 637647"/>
                  <a:gd name="connsiteX14-1613" fmla="*/ 175022 w 177504"/>
                  <a:gd name="connsiteY14-1614" fmla="*/ 605695 h 637647"/>
                  <a:gd name="connsiteX15-1615" fmla="*/ 157747 w 177504"/>
                  <a:gd name="connsiteY15-1616" fmla="*/ 130615 h 637647"/>
                  <a:gd name="connsiteX16-1617" fmla="*/ 96005 w 177504"/>
                  <a:gd name="connsiteY16-1618" fmla="*/ 2633 h 637647"/>
                  <a:gd name="connsiteX0-1619" fmla="*/ 96005 w 173730"/>
                  <a:gd name="connsiteY0-1620" fmla="*/ 2633 h 636808"/>
                  <a:gd name="connsiteX1-1621" fmla="*/ 36191 w 173730"/>
                  <a:gd name="connsiteY1-1622" fmla="*/ 4070 h 636808"/>
                  <a:gd name="connsiteX2-1623" fmla="*/ 8335 w 173730"/>
                  <a:gd name="connsiteY2-1624" fmla="*/ 27051 h 636808"/>
                  <a:gd name="connsiteX3-1625" fmla="*/ 1191 w 173730"/>
                  <a:gd name="connsiteY3-1626" fmla="*/ 69914 h 636808"/>
                  <a:gd name="connsiteX4-1627" fmla="*/ 1191 w 173730"/>
                  <a:gd name="connsiteY4-1628" fmla="*/ 265176 h 636808"/>
                  <a:gd name="connsiteX5-1629" fmla="*/ 32147 w 173730"/>
                  <a:gd name="connsiteY5-1630" fmla="*/ 298514 h 636808"/>
                  <a:gd name="connsiteX6-1631" fmla="*/ 58341 w 173730"/>
                  <a:gd name="connsiteY6-1632" fmla="*/ 267558 h 636808"/>
                  <a:gd name="connsiteX7-1633" fmla="*/ 60722 w 173730"/>
                  <a:gd name="connsiteY7-1634" fmla="*/ 91345 h 636808"/>
                  <a:gd name="connsiteX8-1635" fmla="*/ 77391 w 173730"/>
                  <a:gd name="connsiteY8-1636" fmla="*/ 98489 h 636808"/>
                  <a:gd name="connsiteX9-1637" fmla="*/ 77391 w 173730"/>
                  <a:gd name="connsiteY9-1638" fmla="*/ 581883 h 636808"/>
                  <a:gd name="connsiteX10-1639" fmla="*/ 115491 w 173730"/>
                  <a:gd name="connsiteY10-1640" fmla="*/ 636651 h 636808"/>
                  <a:gd name="connsiteX11-1641" fmla="*/ 152760 w 173730"/>
                  <a:gd name="connsiteY11-1642" fmla="*/ 582826 h 636808"/>
                  <a:gd name="connsiteX12-1643" fmla="*/ 151210 w 173730"/>
                  <a:gd name="connsiteY12-1644" fmla="*/ 300895 h 636808"/>
                  <a:gd name="connsiteX13-1645" fmla="*/ 172641 w 173730"/>
                  <a:gd name="connsiteY13-1646" fmla="*/ 322326 h 636808"/>
                  <a:gd name="connsiteX14-1647" fmla="*/ 157747 w 173730"/>
                  <a:gd name="connsiteY14-1648" fmla="*/ 130615 h 636808"/>
                  <a:gd name="connsiteX15-1649" fmla="*/ 96005 w 173730"/>
                  <a:gd name="connsiteY15-1650" fmla="*/ 2633 h 636808"/>
                  <a:gd name="connsiteX0-1651" fmla="*/ 96005 w 170520"/>
                  <a:gd name="connsiteY0-1652" fmla="*/ 2633 h 636808"/>
                  <a:gd name="connsiteX1-1653" fmla="*/ 36191 w 170520"/>
                  <a:gd name="connsiteY1-1654" fmla="*/ 4070 h 636808"/>
                  <a:gd name="connsiteX2-1655" fmla="*/ 8335 w 170520"/>
                  <a:gd name="connsiteY2-1656" fmla="*/ 27051 h 636808"/>
                  <a:gd name="connsiteX3-1657" fmla="*/ 1191 w 170520"/>
                  <a:gd name="connsiteY3-1658" fmla="*/ 69914 h 636808"/>
                  <a:gd name="connsiteX4-1659" fmla="*/ 1191 w 170520"/>
                  <a:gd name="connsiteY4-1660" fmla="*/ 265176 h 636808"/>
                  <a:gd name="connsiteX5-1661" fmla="*/ 32147 w 170520"/>
                  <a:gd name="connsiteY5-1662" fmla="*/ 298514 h 636808"/>
                  <a:gd name="connsiteX6-1663" fmla="*/ 58341 w 170520"/>
                  <a:gd name="connsiteY6-1664" fmla="*/ 267558 h 636808"/>
                  <a:gd name="connsiteX7-1665" fmla="*/ 60722 w 170520"/>
                  <a:gd name="connsiteY7-1666" fmla="*/ 91345 h 636808"/>
                  <a:gd name="connsiteX8-1667" fmla="*/ 77391 w 170520"/>
                  <a:gd name="connsiteY8-1668" fmla="*/ 98489 h 636808"/>
                  <a:gd name="connsiteX9-1669" fmla="*/ 77391 w 170520"/>
                  <a:gd name="connsiteY9-1670" fmla="*/ 581883 h 636808"/>
                  <a:gd name="connsiteX10-1671" fmla="*/ 115491 w 170520"/>
                  <a:gd name="connsiteY10-1672" fmla="*/ 636651 h 636808"/>
                  <a:gd name="connsiteX11-1673" fmla="*/ 152760 w 170520"/>
                  <a:gd name="connsiteY11-1674" fmla="*/ 582826 h 636808"/>
                  <a:gd name="connsiteX12-1675" fmla="*/ 151210 w 170520"/>
                  <a:gd name="connsiteY12-1676" fmla="*/ 300895 h 636808"/>
                  <a:gd name="connsiteX13-1677" fmla="*/ 163826 w 170520"/>
                  <a:gd name="connsiteY13-1678" fmla="*/ 295041 h 636808"/>
                  <a:gd name="connsiteX14-1679" fmla="*/ 157747 w 170520"/>
                  <a:gd name="connsiteY14-1680" fmla="*/ 130615 h 636808"/>
                  <a:gd name="connsiteX15-1681" fmla="*/ 96005 w 170520"/>
                  <a:gd name="connsiteY15-1682" fmla="*/ 2633 h 636808"/>
                  <a:gd name="connsiteX0-1683" fmla="*/ 96005 w 188164"/>
                  <a:gd name="connsiteY0-1684" fmla="*/ 2633 h 636808"/>
                  <a:gd name="connsiteX1-1685" fmla="*/ 36191 w 188164"/>
                  <a:gd name="connsiteY1-1686" fmla="*/ 4070 h 636808"/>
                  <a:gd name="connsiteX2-1687" fmla="*/ 8335 w 188164"/>
                  <a:gd name="connsiteY2-1688" fmla="*/ 27051 h 636808"/>
                  <a:gd name="connsiteX3-1689" fmla="*/ 1191 w 188164"/>
                  <a:gd name="connsiteY3-1690" fmla="*/ 69914 h 636808"/>
                  <a:gd name="connsiteX4-1691" fmla="*/ 1191 w 188164"/>
                  <a:gd name="connsiteY4-1692" fmla="*/ 265176 h 636808"/>
                  <a:gd name="connsiteX5-1693" fmla="*/ 32147 w 188164"/>
                  <a:gd name="connsiteY5-1694" fmla="*/ 298514 h 636808"/>
                  <a:gd name="connsiteX6-1695" fmla="*/ 58341 w 188164"/>
                  <a:gd name="connsiteY6-1696" fmla="*/ 267558 h 636808"/>
                  <a:gd name="connsiteX7-1697" fmla="*/ 60722 w 188164"/>
                  <a:gd name="connsiteY7-1698" fmla="*/ 91345 h 636808"/>
                  <a:gd name="connsiteX8-1699" fmla="*/ 77391 w 188164"/>
                  <a:gd name="connsiteY8-1700" fmla="*/ 98489 h 636808"/>
                  <a:gd name="connsiteX9-1701" fmla="*/ 77391 w 188164"/>
                  <a:gd name="connsiteY9-1702" fmla="*/ 581883 h 636808"/>
                  <a:gd name="connsiteX10-1703" fmla="*/ 115491 w 188164"/>
                  <a:gd name="connsiteY10-1704" fmla="*/ 636651 h 636808"/>
                  <a:gd name="connsiteX11-1705" fmla="*/ 152760 w 188164"/>
                  <a:gd name="connsiteY11-1706" fmla="*/ 582826 h 636808"/>
                  <a:gd name="connsiteX12-1707" fmla="*/ 151210 w 188164"/>
                  <a:gd name="connsiteY12-1708" fmla="*/ 300895 h 636808"/>
                  <a:gd name="connsiteX13-1709" fmla="*/ 163826 w 188164"/>
                  <a:gd name="connsiteY13-1710" fmla="*/ 295041 h 636808"/>
                  <a:gd name="connsiteX14-1711" fmla="*/ 157747 w 188164"/>
                  <a:gd name="connsiteY14-1712" fmla="*/ 130615 h 636808"/>
                  <a:gd name="connsiteX15-1713" fmla="*/ 96005 w 188164"/>
                  <a:gd name="connsiteY15-1714" fmla="*/ 2633 h 636808"/>
                  <a:gd name="connsiteX0-1715" fmla="*/ 96005 w 188164"/>
                  <a:gd name="connsiteY0-1716" fmla="*/ 2633 h 636808"/>
                  <a:gd name="connsiteX1-1717" fmla="*/ 36191 w 188164"/>
                  <a:gd name="connsiteY1-1718" fmla="*/ 4070 h 636808"/>
                  <a:gd name="connsiteX2-1719" fmla="*/ 8335 w 188164"/>
                  <a:gd name="connsiteY2-1720" fmla="*/ 27051 h 636808"/>
                  <a:gd name="connsiteX3-1721" fmla="*/ 1191 w 188164"/>
                  <a:gd name="connsiteY3-1722" fmla="*/ 69914 h 636808"/>
                  <a:gd name="connsiteX4-1723" fmla="*/ 1191 w 188164"/>
                  <a:gd name="connsiteY4-1724" fmla="*/ 265176 h 636808"/>
                  <a:gd name="connsiteX5-1725" fmla="*/ 32147 w 188164"/>
                  <a:gd name="connsiteY5-1726" fmla="*/ 298514 h 636808"/>
                  <a:gd name="connsiteX6-1727" fmla="*/ 58341 w 188164"/>
                  <a:gd name="connsiteY6-1728" fmla="*/ 267558 h 636808"/>
                  <a:gd name="connsiteX7-1729" fmla="*/ 60722 w 188164"/>
                  <a:gd name="connsiteY7-1730" fmla="*/ 91345 h 636808"/>
                  <a:gd name="connsiteX8-1731" fmla="*/ 77391 w 188164"/>
                  <a:gd name="connsiteY8-1732" fmla="*/ 98489 h 636808"/>
                  <a:gd name="connsiteX9-1733" fmla="*/ 77391 w 188164"/>
                  <a:gd name="connsiteY9-1734" fmla="*/ 581883 h 636808"/>
                  <a:gd name="connsiteX10-1735" fmla="*/ 115491 w 188164"/>
                  <a:gd name="connsiteY10-1736" fmla="*/ 636651 h 636808"/>
                  <a:gd name="connsiteX11-1737" fmla="*/ 152760 w 188164"/>
                  <a:gd name="connsiteY11-1738" fmla="*/ 582826 h 636808"/>
                  <a:gd name="connsiteX12-1739" fmla="*/ 151210 w 188164"/>
                  <a:gd name="connsiteY12-1740" fmla="*/ 300895 h 636808"/>
                  <a:gd name="connsiteX13-1741" fmla="*/ 163826 w 188164"/>
                  <a:gd name="connsiteY13-1742" fmla="*/ 295041 h 636808"/>
                  <a:gd name="connsiteX14-1743" fmla="*/ 157747 w 188164"/>
                  <a:gd name="connsiteY14-1744" fmla="*/ 130615 h 636808"/>
                  <a:gd name="connsiteX15-1745" fmla="*/ 96005 w 188164"/>
                  <a:gd name="connsiteY15-1746" fmla="*/ 2633 h 636808"/>
                  <a:gd name="connsiteX0-1747" fmla="*/ 96005 w 175765"/>
                  <a:gd name="connsiteY0-1748" fmla="*/ 2633 h 636808"/>
                  <a:gd name="connsiteX1-1749" fmla="*/ 36191 w 175765"/>
                  <a:gd name="connsiteY1-1750" fmla="*/ 4070 h 636808"/>
                  <a:gd name="connsiteX2-1751" fmla="*/ 8335 w 175765"/>
                  <a:gd name="connsiteY2-1752" fmla="*/ 27051 h 636808"/>
                  <a:gd name="connsiteX3-1753" fmla="*/ 1191 w 175765"/>
                  <a:gd name="connsiteY3-1754" fmla="*/ 69914 h 636808"/>
                  <a:gd name="connsiteX4-1755" fmla="*/ 1191 w 175765"/>
                  <a:gd name="connsiteY4-1756" fmla="*/ 265176 h 636808"/>
                  <a:gd name="connsiteX5-1757" fmla="*/ 32147 w 175765"/>
                  <a:gd name="connsiteY5-1758" fmla="*/ 298514 h 636808"/>
                  <a:gd name="connsiteX6-1759" fmla="*/ 58341 w 175765"/>
                  <a:gd name="connsiteY6-1760" fmla="*/ 267558 h 636808"/>
                  <a:gd name="connsiteX7-1761" fmla="*/ 60722 w 175765"/>
                  <a:gd name="connsiteY7-1762" fmla="*/ 91345 h 636808"/>
                  <a:gd name="connsiteX8-1763" fmla="*/ 77391 w 175765"/>
                  <a:gd name="connsiteY8-1764" fmla="*/ 98489 h 636808"/>
                  <a:gd name="connsiteX9-1765" fmla="*/ 77391 w 175765"/>
                  <a:gd name="connsiteY9-1766" fmla="*/ 581883 h 636808"/>
                  <a:gd name="connsiteX10-1767" fmla="*/ 115491 w 175765"/>
                  <a:gd name="connsiteY10-1768" fmla="*/ 636651 h 636808"/>
                  <a:gd name="connsiteX11-1769" fmla="*/ 152760 w 175765"/>
                  <a:gd name="connsiteY11-1770" fmla="*/ 582826 h 636808"/>
                  <a:gd name="connsiteX12-1771" fmla="*/ 151210 w 175765"/>
                  <a:gd name="connsiteY12-1772" fmla="*/ 300895 h 636808"/>
                  <a:gd name="connsiteX13-1773" fmla="*/ 163826 w 175765"/>
                  <a:gd name="connsiteY13-1774" fmla="*/ 295041 h 636808"/>
                  <a:gd name="connsiteX14-1775" fmla="*/ 157747 w 175765"/>
                  <a:gd name="connsiteY14-1776" fmla="*/ 130615 h 636808"/>
                  <a:gd name="connsiteX15-1777" fmla="*/ 96005 w 175765"/>
                  <a:gd name="connsiteY15-1778" fmla="*/ 2633 h 636808"/>
                  <a:gd name="connsiteX0-1779" fmla="*/ 96005 w 170520"/>
                  <a:gd name="connsiteY0-1780" fmla="*/ 2633 h 636808"/>
                  <a:gd name="connsiteX1-1781" fmla="*/ 36191 w 170520"/>
                  <a:gd name="connsiteY1-1782" fmla="*/ 4070 h 636808"/>
                  <a:gd name="connsiteX2-1783" fmla="*/ 8335 w 170520"/>
                  <a:gd name="connsiteY2-1784" fmla="*/ 27051 h 636808"/>
                  <a:gd name="connsiteX3-1785" fmla="*/ 1191 w 170520"/>
                  <a:gd name="connsiteY3-1786" fmla="*/ 69914 h 636808"/>
                  <a:gd name="connsiteX4-1787" fmla="*/ 1191 w 170520"/>
                  <a:gd name="connsiteY4-1788" fmla="*/ 265176 h 636808"/>
                  <a:gd name="connsiteX5-1789" fmla="*/ 32147 w 170520"/>
                  <a:gd name="connsiteY5-1790" fmla="*/ 298514 h 636808"/>
                  <a:gd name="connsiteX6-1791" fmla="*/ 58341 w 170520"/>
                  <a:gd name="connsiteY6-1792" fmla="*/ 267558 h 636808"/>
                  <a:gd name="connsiteX7-1793" fmla="*/ 60722 w 170520"/>
                  <a:gd name="connsiteY7-1794" fmla="*/ 91345 h 636808"/>
                  <a:gd name="connsiteX8-1795" fmla="*/ 77391 w 170520"/>
                  <a:gd name="connsiteY8-1796" fmla="*/ 98489 h 636808"/>
                  <a:gd name="connsiteX9-1797" fmla="*/ 77391 w 170520"/>
                  <a:gd name="connsiteY9-1798" fmla="*/ 581883 h 636808"/>
                  <a:gd name="connsiteX10-1799" fmla="*/ 115491 w 170520"/>
                  <a:gd name="connsiteY10-1800" fmla="*/ 636651 h 636808"/>
                  <a:gd name="connsiteX11-1801" fmla="*/ 152760 w 170520"/>
                  <a:gd name="connsiteY11-1802" fmla="*/ 582826 h 636808"/>
                  <a:gd name="connsiteX12-1803" fmla="*/ 151210 w 170520"/>
                  <a:gd name="connsiteY12-1804" fmla="*/ 352042 h 636808"/>
                  <a:gd name="connsiteX13-1805" fmla="*/ 163826 w 170520"/>
                  <a:gd name="connsiteY13-1806" fmla="*/ 295041 h 636808"/>
                  <a:gd name="connsiteX14-1807" fmla="*/ 157747 w 170520"/>
                  <a:gd name="connsiteY14-1808" fmla="*/ 130615 h 636808"/>
                  <a:gd name="connsiteX15-1809" fmla="*/ 96005 w 170520"/>
                  <a:gd name="connsiteY15-1810" fmla="*/ 2633 h 636808"/>
                  <a:gd name="connsiteX0-1811" fmla="*/ 96005 w 170520"/>
                  <a:gd name="connsiteY0-1812" fmla="*/ 2633 h 636808"/>
                  <a:gd name="connsiteX1-1813" fmla="*/ 36191 w 170520"/>
                  <a:gd name="connsiteY1-1814" fmla="*/ 4070 h 636808"/>
                  <a:gd name="connsiteX2-1815" fmla="*/ 8335 w 170520"/>
                  <a:gd name="connsiteY2-1816" fmla="*/ 27051 h 636808"/>
                  <a:gd name="connsiteX3-1817" fmla="*/ 1191 w 170520"/>
                  <a:gd name="connsiteY3-1818" fmla="*/ 69914 h 636808"/>
                  <a:gd name="connsiteX4-1819" fmla="*/ 1191 w 170520"/>
                  <a:gd name="connsiteY4-1820" fmla="*/ 265176 h 636808"/>
                  <a:gd name="connsiteX5-1821" fmla="*/ 32147 w 170520"/>
                  <a:gd name="connsiteY5-1822" fmla="*/ 298514 h 636808"/>
                  <a:gd name="connsiteX6-1823" fmla="*/ 58341 w 170520"/>
                  <a:gd name="connsiteY6-1824" fmla="*/ 267558 h 636808"/>
                  <a:gd name="connsiteX7-1825" fmla="*/ 60722 w 170520"/>
                  <a:gd name="connsiteY7-1826" fmla="*/ 91345 h 636808"/>
                  <a:gd name="connsiteX8-1827" fmla="*/ 77391 w 170520"/>
                  <a:gd name="connsiteY8-1828" fmla="*/ 98489 h 636808"/>
                  <a:gd name="connsiteX9-1829" fmla="*/ 77391 w 170520"/>
                  <a:gd name="connsiteY9-1830" fmla="*/ 581883 h 636808"/>
                  <a:gd name="connsiteX10-1831" fmla="*/ 115491 w 170520"/>
                  <a:gd name="connsiteY10-1832" fmla="*/ 636651 h 636808"/>
                  <a:gd name="connsiteX11-1833" fmla="*/ 152760 w 170520"/>
                  <a:gd name="connsiteY11-1834" fmla="*/ 582826 h 636808"/>
                  <a:gd name="connsiteX12-1835" fmla="*/ 151210 w 170520"/>
                  <a:gd name="connsiteY12-1836" fmla="*/ 352042 h 636808"/>
                  <a:gd name="connsiteX13-1837" fmla="*/ 163826 w 170520"/>
                  <a:gd name="connsiteY13-1838" fmla="*/ 295041 h 636808"/>
                  <a:gd name="connsiteX14-1839" fmla="*/ 157747 w 170520"/>
                  <a:gd name="connsiteY14-1840" fmla="*/ 130615 h 636808"/>
                  <a:gd name="connsiteX15-1841" fmla="*/ 96005 w 170520"/>
                  <a:gd name="connsiteY15-1842" fmla="*/ 2633 h 636808"/>
                  <a:gd name="connsiteX0-1843" fmla="*/ 96005 w 185064"/>
                  <a:gd name="connsiteY0-1844" fmla="*/ 2633 h 636808"/>
                  <a:gd name="connsiteX1-1845" fmla="*/ 36191 w 185064"/>
                  <a:gd name="connsiteY1-1846" fmla="*/ 4070 h 636808"/>
                  <a:gd name="connsiteX2-1847" fmla="*/ 8335 w 185064"/>
                  <a:gd name="connsiteY2-1848" fmla="*/ 27051 h 636808"/>
                  <a:gd name="connsiteX3-1849" fmla="*/ 1191 w 185064"/>
                  <a:gd name="connsiteY3-1850" fmla="*/ 69914 h 636808"/>
                  <a:gd name="connsiteX4-1851" fmla="*/ 1191 w 185064"/>
                  <a:gd name="connsiteY4-1852" fmla="*/ 265176 h 636808"/>
                  <a:gd name="connsiteX5-1853" fmla="*/ 32147 w 185064"/>
                  <a:gd name="connsiteY5-1854" fmla="*/ 298514 h 636808"/>
                  <a:gd name="connsiteX6-1855" fmla="*/ 58341 w 185064"/>
                  <a:gd name="connsiteY6-1856" fmla="*/ 267558 h 636808"/>
                  <a:gd name="connsiteX7-1857" fmla="*/ 60722 w 185064"/>
                  <a:gd name="connsiteY7-1858" fmla="*/ 91345 h 636808"/>
                  <a:gd name="connsiteX8-1859" fmla="*/ 77391 w 185064"/>
                  <a:gd name="connsiteY8-1860" fmla="*/ 98489 h 636808"/>
                  <a:gd name="connsiteX9-1861" fmla="*/ 77391 w 185064"/>
                  <a:gd name="connsiteY9-1862" fmla="*/ 581883 h 636808"/>
                  <a:gd name="connsiteX10-1863" fmla="*/ 115491 w 185064"/>
                  <a:gd name="connsiteY10-1864" fmla="*/ 636651 h 636808"/>
                  <a:gd name="connsiteX11-1865" fmla="*/ 152760 w 185064"/>
                  <a:gd name="connsiteY11-1866" fmla="*/ 582826 h 636808"/>
                  <a:gd name="connsiteX12-1867" fmla="*/ 151210 w 185064"/>
                  <a:gd name="connsiteY12-1868" fmla="*/ 352042 h 636808"/>
                  <a:gd name="connsiteX13-1869" fmla="*/ 163826 w 185064"/>
                  <a:gd name="connsiteY13-1870" fmla="*/ 295041 h 636808"/>
                  <a:gd name="connsiteX14-1871" fmla="*/ 157747 w 185064"/>
                  <a:gd name="connsiteY14-1872" fmla="*/ 130615 h 636808"/>
                  <a:gd name="connsiteX15-1873" fmla="*/ 96005 w 185064"/>
                  <a:gd name="connsiteY15-1874" fmla="*/ 2633 h 636808"/>
                  <a:gd name="connsiteX0-1875" fmla="*/ 96005 w 170520"/>
                  <a:gd name="connsiteY0-1876" fmla="*/ 2633 h 636808"/>
                  <a:gd name="connsiteX1-1877" fmla="*/ 36191 w 170520"/>
                  <a:gd name="connsiteY1-1878" fmla="*/ 4070 h 636808"/>
                  <a:gd name="connsiteX2-1879" fmla="*/ 8335 w 170520"/>
                  <a:gd name="connsiteY2-1880" fmla="*/ 27051 h 636808"/>
                  <a:gd name="connsiteX3-1881" fmla="*/ 1191 w 170520"/>
                  <a:gd name="connsiteY3-1882" fmla="*/ 69914 h 636808"/>
                  <a:gd name="connsiteX4-1883" fmla="*/ 1191 w 170520"/>
                  <a:gd name="connsiteY4-1884" fmla="*/ 265176 h 636808"/>
                  <a:gd name="connsiteX5-1885" fmla="*/ 32147 w 170520"/>
                  <a:gd name="connsiteY5-1886" fmla="*/ 298514 h 636808"/>
                  <a:gd name="connsiteX6-1887" fmla="*/ 58341 w 170520"/>
                  <a:gd name="connsiteY6-1888" fmla="*/ 267558 h 636808"/>
                  <a:gd name="connsiteX7-1889" fmla="*/ 60722 w 170520"/>
                  <a:gd name="connsiteY7-1890" fmla="*/ 91345 h 636808"/>
                  <a:gd name="connsiteX8-1891" fmla="*/ 77391 w 170520"/>
                  <a:gd name="connsiteY8-1892" fmla="*/ 98489 h 636808"/>
                  <a:gd name="connsiteX9-1893" fmla="*/ 77391 w 170520"/>
                  <a:gd name="connsiteY9-1894" fmla="*/ 581883 h 636808"/>
                  <a:gd name="connsiteX10-1895" fmla="*/ 115491 w 170520"/>
                  <a:gd name="connsiteY10-1896" fmla="*/ 636651 h 636808"/>
                  <a:gd name="connsiteX11-1897" fmla="*/ 152760 w 170520"/>
                  <a:gd name="connsiteY11-1898" fmla="*/ 582826 h 636808"/>
                  <a:gd name="connsiteX12-1899" fmla="*/ 151210 w 170520"/>
                  <a:gd name="connsiteY12-1900" fmla="*/ 352042 h 636808"/>
                  <a:gd name="connsiteX13-1901" fmla="*/ 163826 w 170520"/>
                  <a:gd name="connsiteY13-1902" fmla="*/ 295041 h 636808"/>
                  <a:gd name="connsiteX14-1903" fmla="*/ 157747 w 170520"/>
                  <a:gd name="connsiteY14-1904" fmla="*/ 130615 h 636808"/>
                  <a:gd name="connsiteX15-1905" fmla="*/ 96005 w 170520"/>
                  <a:gd name="connsiteY15-1906" fmla="*/ 2633 h 636808"/>
                  <a:gd name="connsiteX0-1907" fmla="*/ 96005 w 163850"/>
                  <a:gd name="connsiteY0-1908" fmla="*/ 2633 h 636808"/>
                  <a:gd name="connsiteX1-1909" fmla="*/ 36191 w 163850"/>
                  <a:gd name="connsiteY1-1910" fmla="*/ 4070 h 636808"/>
                  <a:gd name="connsiteX2-1911" fmla="*/ 8335 w 163850"/>
                  <a:gd name="connsiteY2-1912" fmla="*/ 27051 h 636808"/>
                  <a:gd name="connsiteX3-1913" fmla="*/ 1191 w 163850"/>
                  <a:gd name="connsiteY3-1914" fmla="*/ 69914 h 636808"/>
                  <a:gd name="connsiteX4-1915" fmla="*/ 1191 w 163850"/>
                  <a:gd name="connsiteY4-1916" fmla="*/ 265176 h 636808"/>
                  <a:gd name="connsiteX5-1917" fmla="*/ 32147 w 163850"/>
                  <a:gd name="connsiteY5-1918" fmla="*/ 298514 h 636808"/>
                  <a:gd name="connsiteX6-1919" fmla="*/ 58341 w 163850"/>
                  <a:gd name="connsiteY6-1920" fmla="*/ 267558 h 636808"/>
                  <a:gd name="connsiteX7-1921" fmla="*/ 60722 w 163850"/>
                  <a:gd name="connsiteY7-1922" fmla="*/ 91345 h 636808"/>
                  <a:gd name="connsiteX8-1923" fmla="*/ 77391 w 163850"/>
                  <a:gd name="connsiteY8-1924" fmla="*/ 98489 h 636808"/>
                  <a:gd name="connsiteX9-1925" fmla="*/ 77391 w 163850"/>
                  <a:gd name="connsiteY9-1926" fmla="*/ 581883 h 636808"/>
                  <a:gd name="connsiteX10-1927" fmla="*/ 115491 w 163850"/>
                  <a:gd name="connsiteY10-1928" fmla="*/ 636651 h 636808"/>
                  <a:gd name="connsiteX11-1929" fmla="*/ 152760 w 163850"/>
                  <a:gd name="connsiteY11-1930" fmla="*/ 582826 h 636808"/>
                  <a:gd name="connsiteX12-1931" fmla="*/ 151210 w 163850"/>
                  <a:gd name="connsiteY12-1932" fmla="*/ 352042 h 636808"/>
                  <a:gd name="connsiteX13-1933" fmla="*/ 163826 w 163850"/>
                  <a:gd name="connsiteY13-1934" fmla="*/ 295041 h 636808"/>
                  <a:gd name="connsiteX14-1935" fmla="*/ 157747 w 163850"/>
                  <a:gd name="connsiteY14-1936" fmla="*/ 130615 h 636808"/>
                  <a:gd name="connsiteX15-1937" fmla="*/ 96005 w 163850"/>
                  <a:gd name="connsiteY15-1938" fmla="*/ 2633 h 636808"/>
                  <a:gd name="connsiteX0-1939" fmla="*/ 96005 w 163850"/>
                  <a:gd name="connsiteY0-1940" fmla="*/ 2633 h 636808"/>
                  <a:gd name="connsiteX1-1941" fmla="*/ 36191 w 163850"/>
                  <a:gd name="connsiteY1-1942" fmla="*/ 4070 h 636808"/>
                  <a:gd name="connsiteX2-1943" fmla="*/ 8335 w 163850"/>
                  <a:gd name="connsiteY2-1944" fmla="*/ 27051 h 636808"/>
                  <a:gd name="connsiteX3-1945" fmla="*/ 1191 w 163850"/>
                  <a:gd name="connsiteY3-1946" fmla="*/ 69914 h 636808"/>
                  <a:gd name="connsiteX4-1947" fmla="*/ 1191 w 163850"/>
                  <a:gd name="connsiteY4-1948" fmla="*/ 265176 h 636808"/>
                  <a:gd name="connsiteX5-1949" fmla="*/ 32147 w 163850"/>
                  <a:gd name="connsiteY5-1950" fmla="*/ 298514 h 636808"/>
                  <a:gd name="connsiteX6-1951" fmla="*/ 58341 w 163850"/>
                  <a:gd name="connsiteY6-1952" fmla="*/ 267558 h 636808"/>
                  <a:gd name="connsiteX7-1953" fmla="*/ 60722 w 163850"/>
                  <a:gd name="connsiteY7-1954" fmla="*/ 91345 h 636808"/>
                  <a:gd name="connsiteX8-1955" fmla="*/ 77391 w 163850"/>
                  <a:gd name="connsiteY8-1956" fmla="*/ 98489 h 636808"/>
                  <a:gd name="connsiteX9-1957" fmla="*/ 77391 w 163850"/>
                  <a:gd name="connsiteY9-1958" fmla="*/ 581883 h 636808"/>
                  <a:gd name="connsiteX10-1959" fmla="*/ 115491 w 163850"/>
                  <a:gd name="connsiteY10-1960" fmla="*/ 636651 h 636808"/>
                  <a:gd name="connsiteX11-1961" fmla="*/ 152760 w 163850"/>
                  <a:gd name="connsiteY11-1962" fmla="*/ 582826 h 636808"/>
                  <a:gd name="connsiteX12-1963" fmla="*/ 151210 w 163850"/>
                  <a:gd name="connsiteY12-1964" fmla="*/ 352042 h 636808"/>
                  <a:gd name="connsiteX13-1965" fmla="*/ 163826 w 163850"/>
                  <a:gd name="connsiteY13-1966" fmla="*/ 295041 h 636808"/>
                  <a:gd name="connsiteX14-1967" fmla="*/ 161332 w 163850"/>
                  <a:gd name="connsiteY14-1968" fmla="*/ 129614 h 636808"/>
                  <a:gd name="connsiteX15-1969" fmla="*/ 96005 w 163850"/>
                  <a:gd name="connsiteY15-1970" fmla="*/ 2633 h 636808"/>
                  <a:gd name="connsiteX0-1971" fmla="*/ 96005 w 163850"/>
                  <a:gd name="connsiteY0-1972" fmla="*/ 2633 h 636808"/>
                  <a:gd name="connsiteX1-1973" fmla="*/ 36191 w 163850"/>
                  <a:gd name="connsiteY1-1974" fmla="*/ 4070 h 636808"/>
                  <a:gd name="connsiteX2-1975" fmla="*/ 8335 w 163850"/>
                  <a:gd name="connsiteY2-1976" fmla="*/ 27051 h 636808"/>
                  <a:gd name="connsiteX3-1977" fmla="*/ 1191 w 163850"/>
                  <a:gd name="connsiteY3-1978" fmla="*/ 69914 h 636808"/>
                  <a:gd name="connsiteX4-1979" fmla="*/ 1191 w 163850"/>
                  <a:gd name="connsiteY4-1980" fmla="*/ 265176 h 636808"/>
                  <a:gd name="connsiteX5-1981" fmla="*/ 32147 w 163850"/>
                  <a:gd name="connsiteY5-1982" fmla="*/ 298514 h 636808"/>
                  <a:gd name="connsiteX6-1983" fmla="*/ 58341 w 163850"/>
                  <a:gd name="connsiteY6-1984" fmla="*/ 267558 h 636808"/>
                  <a:gd name="connsiteX7-1985" fmla="*/ 60722 w 163850"/>
                  <a:gd name="connsiteY7-1986" fmla="*/ 91345 h 636808"/>
                  <a:gd name="connsiteX8-1987" fmla="*/ 77391 w 163850"/>
                  <a:gd name="connsiteY8-1988" fmla="*/ 98489 h 636808"/>
                  <a:gd name="connsiteX9-1989" fmla="*/ 77391 w 163850"/>
                  <a:gd name="connsiteY9-1990" fmla="*/ 581883 h 636808"/>
                  <a:gd name="connsiteX10-1991" fmla="*/ 115491 w 163850"/>
                  <a:gd name="connsiteY10-1992" fmla="*/ 636651 h 636808"/>
                  <a:gd name="connsiteX11-1993" fmla="*/ 152760 w 163850"/>
                  <a:gd name="connsiteY11-1994" fmla="*/ 582826 h 636808"/>
                  <a:gd name="connsiteX12-1995" fmla="*/ 151210 w 163850"/>
                  <a:gd name="connsiteY12-1996" fmla="*/ 352042 h 636808"/>
                  <a:gd name="connsiteX13-1997" fmla="*/ 163826 w 163850"/>
                  <a:gd name="connsiteY13-1998" fmla="*/ 295041 h 636808"/>
                  <a:gd name="connsiteX14-1999" fmla="*/ 161332 w 163850"/>
                  <a:gd name="connsiteY14-2000" fmla="*/ 129614 h 636808"/>
                  <a:gd name="connsiteX15-2001" fmla="*/ 96005 w 163850"/>
                  <a:gd name="connsiteY15-2002" fmla="*/ 2633 h 636808"/>
                  <a:gd name="connsiteX0-2003" fmla="*/ 96005 w 163850"/>
                  <a:gd name="connsiteY0-2004" fmla="*/ 2633 h 636808"/>
                  <a:gd name="connsiteX1-2005" fmla="*/ 36191 w 163850"/>
                  <a:gd name="connsiteY1-2006" fmla="*/ 4070 h 636808"/>
                  <a:gd name="connsiteX2-2007" fmla="*/ 8335 w 163850"/>
                  <a:gd name="connsiteY2-2008" fmla="*/ 27051 h 636808"/>
                  <a:gd name="connsiteX3-2009" fmla="*/ 1191 w 163850"/>
                  <a:gd name="connsiteY3-2010" fmla="*/ 69914 h 636808"/>
                  <a:gd name="connsiteX4-2011" fmla="*/ 1191 w 163850"/>
                  <a:gd name="connsiteY4-2012" fmla="*/ 265176 h 636808"/>
                  <a:gd name="connsiteX5-2013" fmla="*/ 32147 w 163850"/>
                  <a:gd name="connsiteY5-2014" fmla="*/ 298514 h 636808"/>
                  <a:gd name="connsiteX6-2015" fmla="*/ 58341 w 163850"/>
                  <a:gd name="connsiteY6-2016" fmla="*/ 267558 h 636808"/>
                  <a:gd name="connsiteX7-2017" fmla="*/ 60722 w 163850"/>
                  <a:gd name="connsiteY7-2018" fmla="*/ 91345 h 636808"/>
                  <a:gd name="connsiteX8-2019" fmla="*/ 77391 w 163850"/>
                  <a:gd name="connsiteY8-2020" fmla="*/ 98489 h 636808"/>
                  <a:gd name="connsiteX9-2021" fmla="*/ 77391 w 163850"/>
                  <a:gd name="connsiteY9-2022" fmla="*/ 581883 h 636808"/>
                  <a:gd name="connsiteX10-2023" fmla="*/ 115491 w 163850"/>
                  <a:gd name="connsiteY10-2024" fmla="*/ 636651 h 636808"/>
                  <a:gd name="connsiteX11-2025" fmla="*/ 152760 w 163850"/>
                  <a:gd name="connsiteY11-2026" fmla="*/ 582826 h 636808"/>
                  <a:gd name="connsiteX12-2027" fmla="*/ 151210 w 163850"/>
                  <a:gd name="connsiteY12-2028" fmla="*/ 352042 h 636808"/>
                  <a:gd name="connsiteX13-2029" fmla="*/ 163826 w 163850"/>
                  <a:gd name="connsiteY13-2030" fmla="*/ 295041 h 636808"/>
                  <a:gd name="connsiteX14-2031" fmla="*/ 161332 w 163850"/>
                  <a:gd name="connsiteY14-2032" fmla="*/ 129614 h 636808"/>
                  <a:gd name="connsiteX15-2033" fmla="*/ 96005 w 163850"/>
                  <a:gd name="connsiteY15-2034" fmla="*/ 2633 h 636808"/>
                  <a:gd name="connsiteX0-2035" fmla="*/ 96005 w 163850"/>
                  <a:gd name="connsiteY0-2036" fmla="*/ 2633 h 639088"/>
                  <a:gd name="connsiteX1-2037" fmla="*/ 36191 w 163850"/>
                  <a:gd name="connsiteY1-2038" fmla="*/ 4070 h 639088"/>
                  <a:gd name="connsiteX2-2039" fmla="*/ 8335 w 163850"/>
                  <a:gd name="connsiteY2-2040" fmla="*/ 27051 h 639088"/>
                  <a:gd name="connsiteX3-2041" fmla="*/ 1191 w 163850"/>
                  <a:gd name="connsiteY3-2042" fmla="*/ 69914 h 639088"/>
                  <a:gd name="connsiteX4-2043" fmla="*/ 1191 w 163850"/>
                  <a:gd name="connsiteY4-2044" fmla="*/ 265176 h 639088"/>
                  <a:gd name="connsiteX5-2045" fmla="*/ 32147 w 163850"/>
                  <a:gd name="connsiteY5-2046" fmla="*/ 298514 h 639088"/>
                  <a:gd name="connsiteX6-2047" fmla="*/ 58341 w 163850"/>
                  <a:gd name="connsiteY6-2048" fmla="*/ 267558 h 639088"/>
                  <a:gd name="connsiteX7-2049" fmla="*/ 60722 w 163850"/>
                  <a:gd name="connsiteY7-2050" fmla="*/ 91345 h 639088"/>
                  <a:gd name="connsiteX8-2051" fmla="*/ 77391 w 163850"/>
                  <a:gd name="connsiteY8-2052" fmla="*/ 98489 h 639088"/>
                  <a:gd name="connsiteX9-2053" fmla="*/ 77391 w 163850"/>
                  <a:gd name="connsiteY9-2054" fmla="*/ 581883 h 639088"/>
                  <a:gd name="connsiteX10-2055" fmla="*/ 115491 w 163850"/>
                  <a:gd name="connsiteY10-2056" fmla="*/ 636651 h 639088"/>
                  <a:gd name="connsiteX11-2057" fmla="*/ 150145 w 163850"/>
                  <a:gd name="connsiteY11-2058" fmla="*/ 567262 h 639088"/>
                  <a:gd name="connsiteX12-2059" fmla="*/ 151210 w 163850"/>
                  <a:gd name="connsiteY12-2060" fmla="*/ 352042 h 639088"/>
                  <a:gd name="connsiteX13-2061" fmla="*/ 163826 w 163850"/>
                  <a:gd name="connsiteY13-2062" fmla="*/ 295041 h 639088"/>
                  <a:gd name="connsiteX14-2063" fmla="*/ 161332 w 163850"/>
                  <a:gd name="connsiteY14-2064" fmla="*/ 129614 h 639088"/>
                  <a:gd name="connsiteX15-2065" fmla="*/ 96005 w 163850"/>
                  <a:gd name="connsiteY15-2066" fmla="*/ 2633 h 639088"/>
                  <a:gd name="connsiteX0-2067" fmla="*/ 96005 w 163850"/>
                  <a:gd name="connsiteY0-2068" fmla="*/ 2633 h 636797"/>
                  <a:gd name="connsiteX1-2069" fmla="*/ 36191 w 163850"/>
                  <a:gd name="connsiteY1-2070" fmla="*/ 4070 h 636797"/>
                  <a:gd name="connsiteX2-2071" fmla="*/ 8335 w 163850"/>
                  <a:gd name="connsiteY2-2072" fmla="*/ 27051 h 636797"/>
                  <a:gd name="connsiteX3-2073" fmla="*/ 1191 w 163850"/>
                  <a:gd name="connsiteY3-2074" fmla="*/ 69914 h 636797"/>
                  <a:gd name="connsiteX4-2075" fmla="*/ 1191 w 163850"/>
                  <a:gd name="connsiteY4-2076" fmla="*/ 265176 h 636797"/>
                  <a:gd name="connsiteX5-2077" fmla="*/ 32147 w 163850"/>
                  <a:gd name="connsiteY5-2078" fmla="*/ 298514 h 636797"/>
                  <a:gd name="connsiteX6-2079" fmla="*/ 58341 w 163850"/>
                  <a:gd name="connsiteY6-2080" fmla="*/ 267558 h 636797"/>
                  <a:gd name="connsiteX7-2081" fmla="*/ 60722 w 163850"/>
                  <a:gd name="connsiteY7-2082" fmla="*/ 91345 h 636797"/>
                  <a:gd name="connsiteX8-2083" fmla="*/ 77391 w 163850"/>
                  <a:gd name="connsiteY8-2084" fmla="*/ 98489 h 636797"/>
                  <a:gd name="connsiteX9-2085" fmla="*/ 77391 w 163850"/>
                  <a:gd name="connsiteY9-2086" fmla="*/ 566384 h 636797"/>
                  <a:gd name="connsiteX10-2087" fmla="*/ 115491 w 163850"/>
                  <a:gd name="connsiteY10-2088" fmla="*/ 636651 h 636797"/>
                  <a:gd name="connsiteX11-2089" fmla="*/ 150145 w 163850"/>
                  <a:gd name="connsiteY11-2090" fmla="*/ 567262 h 636797"/>
                  <a:gd name="connsiteX12-2091" fmla="*/ 151210 w 163850"/>
                  <a:gd name="connsiteY12-2092" fmla="*/ 352042 h 636797"/>
                  <a:gd name="connsiteX13-2093" fmla="*/ 163826 w 163850"/>
                  <a:gd name="connsiteY13-2094" fmla="*/ 295041 h 636797"/>
                  <a:gd name="connsiteX14-2095" fmla="*/ 161332 w 163850"/>
                  <a:gd name="connsiteY14-2096" fmla="*/ 129614 h 636797"/>
                  <a:gd name="connsiteX15-2097" fmla="*/ 96005 w 163850"/>
                  <a:gd name="connsiteY15-2098" fmla="*/ 2633 h 636797"/>
                  <a:gd name="connsiteX0-2099" fmla="*/ 96005 w 163850"/>
                  <a:gd name="connsiteY0-2100" fmla="*/ 2633 h 637280"/>
                  <a:gd name="connsiteX1-2101" fmla="*/ 36191 w 163850"/>
                  <a:gd name="connsiteY1-2102" fmla="*/ 4070 h 637280"/>
                  <a:gd name="connsiteX2-2103" fmla="*/ 8335 w 163850"/>
                  <a:gd name="connsiteY2-2104" fmla="*/ 27051 h 637280"/>
                  <a:gd name="connsiteX3-2105" fmla="*/ 1191 w 163850"/>
                  <a:gd name="connsiteY3-2106" fmla="*/ 69914 h 637280"/>
                  <a:gd name="connsiteX4-2107" fmla="*/ 1191 w 163850"/>
                  <a:gd name="connsiteY4-2108" fmla="*/ 265176 h 637280"/>
                  <a:gd name="connsiteX5-2109" fmla="*/ 32147 w 163850"/>
                  <a:gd name="connsiteY5-2110" fmla="*/ 298514 h 637280"/>
                  <a:gd name="connsiteX6-2111" fmla="*/ 58341 w 163850"/>
                  <a:gd name="connsiteY6-2112" fmla="*/ 267558 h 637280"/>
                  <a:gd name="connsiteX7-2113" fmla="*/ 60722 w 163850"/>
                  <a:gd name="connsiteY7-2114" fmla="*/ 91345 h 637280"/>
                  <a:gd name="connsiteX8-2115" fmla="*/ 77391 w 163850"/>
                  <a:gd name="connsiteY8-2116" fmla="*/ 98489 h 637280"/>
                  <a:gd name="connsiteX9-2117" fmla="*/ 77391 w 163850"/>
                  <a:gd name="connsiteY9-2118" fmla="*/ 571034 h 637280"/>
                  <a:gd name="connsiteX10-2119" fmla="*/ 115491 w 163850"/>
                  <a:gd name="connsiteY10-2120" fmla="*/ 636651 h 637280"/>
                  <a:gd name="connsiteX11-2121" fmla="*/ 150145 w 163850"/>
                  <a:gd name="connsiteY11-2122" fmla="*/ 567262 h 637280"/>
                  <a:gd name="connsiteX12-2123" fmla="*/ 151210 w 163850"/>
                  <a:gd name="connsiteY12-2124" fmla="*/ 352042 h 637280"/>
                  <a:gd name="connsiteX13-2125" fmla="*/ 163826 w 163850"/>
                  <a:gd name="connsiteY13-2126" fmla="*/ 295041 h 637280"/>
                  <a:gd name="connsiteX14-2127" fmla="*/ 161332 w 163850"/>
                  <a:gd name="connsiteY14-2128" fmla="*/ 129614 h 637280"/>
                  <a:gd name="connsiteX15-2129" fmla="*/ 96005 w 163850"/>
                  <a:gd name="connsiteY15-2130" fmla="*/ 2633 h 637280"/>
                  <a:gd name="connsiteX0-2131" fmla="*/ 96005 w 163850"/>
                  <a:gd name="connsiteY0-2132" fmla="*/ 2633 h 637280"/>
                  <a:gd name="connsiteX1-2133" fmla="*/ 36191 w 163850"/>
                  <a:gd name="connsiteY1-2134" fmla="*/ 4070 h 637280"/>
                  <a:gd name="connsiteX2-2135" fmla="*/ 8335 w 163850"/>
                  <a:gd name="connsiteY2-2136" fmla="*/ 27051 h 637280"/>
                  <a:gd name="connsiteX3-2137" fmla="*/ 1191 w 163850"/>
                  <a:gd name="connsiteY3-2138" fmla="*/ 69914 h 637280"/>
                  <a:gd name="connsiteX4-2139" fmla="*/ 1191 w 163850"/>
                  <a:gd name="connsiteY4-2140" fmla="*/ 265176 h 637280"/>
                  <a:gd name="connsiteX5-2141" fmla="*/ 32147 w 163850"/>
                  <a:gd name="connsiteY5-2142" fmla="*/ 298514 h 637280"/>
                  <a:gd name="connsiteX6-2143" fmla="*/ 58341 w 163850"/>
                  <a:gd name="connsiteY6-2144" fmla="*/ 267558 h 637280"/>
                  <a:gd name="connsiteX7-2145" fmla="*/ 60722 w 163850"/>
                  <a:gd name="connsiteY7-2146" fmla="*/ 91345 h 637280"/>
                  <a:gd name="connsiteX8-2147" fmla="*/ 77391 w 163850"/>
                  <a:gd name="connsiteY8-2148" fmla="*/ 98489 h 637280"/>
                  <a:gd name="connsiteX9-2149" fmla="*/ 77391 w 163850"/>
                  <a:gd name="connsiteY9-2150" fmla="*/ 571034 h 637280"/>
                  <a:gd name="connsiteX10-2151" fmla="*/ 115491 w 163850"/>
                  <a:gd name="connsiteY10-2152" fmla="*/ 636651 h 637280"/>
                  <a:gd name="connsiteX11-2153" fmla="*/ 150145 w 163850"/>
                  <a:gd name="connsiteY11-2154" fmla="*/ 567262 h 637280"/>
                  <a:gd name="connsiteX12-2155" fmla="*/ 151210 w 163850"/>
                  <a:gd name="connsiteY12-2156" fmla="*/ 352042 h 637280"/>
                  <a:gd name="connsiteX13-2157" fmla="*/ 163826 w 163850"/>
                  <a:gd name="connsiteY13-2158" fmla="*/ 295041 h 637280"/>
                  <a:gd name="connsiteX14-2159" fmla="*/ 161332 w 163850"/>
                  <a:gd name="connsiteY14-2160" fmla="*/ 129614 h 637280"/>
                  <a:gd name="connsiteX15-2161" fmla="*/ 96005 w 163850"/>
                  <a:gd name="connsiteY15-2162" fmla="*/ 2633 h 637280"/>
                  <a:gd name="connsiteX0-2163" fmla="*/ 96005 w 163850"/>
                  <a:gd name="connsiteY0-2164" fmla="*/ 2633 h 637280"/>
                  <a:gd name="connsiteX1-2165" fmla="*/ 36191 w 163850"/>
                  <a:gd name="connsiteY1-2166" fmla="*/ 4070 h 637280"/>
                  <a:gd name="connsiteX2-2167" fmla="*/ 8335 w 163850"/>
                  <a:gd name="connsiteY2-2168" fmla="*/ 27051 h 637280"/>
                  <a:gd name="connsiteX3-2169" fmla="*/ 1191 w 163850"/>
                  <a:gd name="connsiteY3-2170" fmla="*/ 69914 h 637280"/>
                  <a:gd name="connsiteX4-2171" fmla="*/ 1191 w 163850"/>
                  <a:gd name="connsiteY4-2172" fmla="*/ 265176 h 637280"/>
                  <a:gd name="connsiteX5-2173" fmla="*/ 32147 w 163850"/>
                  <a:gd name="connsiteY5-2174" fmla="*/ 298514 h 637280"/>
                  <a:gd name="connsiteX6-2175" fmla="*/ 58341 w 163850"/>
                  <a:gd name="connsiteY6-2176" fmla="*/ 267558 h 637280"/>
                  <a:gd name="connsiteX7-2177" fmla="*/ 60722 w 163850"/>
                  <a:gd name="connsiteY7-2178" fmla="*/ 91345 h 637280"/>
                  <a:gd name="connsiteX8-2179" fmla="*/ 77391 w 163850"/>
                  <a:gd name="connsiteY8-2180" fmla="*/ 98489 h 637280"/>
                  <a:gd name="connsiteX9-2181" fmla="*/ 77391 w 163850"/>
                  <a:gd name="connsiteY9-2182" fmla="*/ 571034 h 637280"/>
                  <a:gd name="connsiteX10-2183" fmla="*/ 115491 w 163850"/>
                  <a:gd name="connsiteY10-2184" fmla="*/ 636651 h 637280"/>
                  <a:gd name="connsiteX11-2185" fmla="*/ 150145 w 163850"/>
                  <a:gd name="connsiteY11-2186" fmla="*/ 567262 h 637280"/>
                  <a:gd name="connsiteX12-2187" fmla="*/ 151210 w 163850"/>
                  <a:gd name="connsiteY12-2188" fmla="*/ 352042 h 637280"/>
                  <a:gd name="connsiteX13-2189" fmla="*/ 163826 w 163850"/>
                  <a:gd name="connsiteY13-2190" fmla="*/ 295041 h 637280"/>
                  <a:gd name="connsiteX14-2191" fmla="*/ 161332 w 163850"/>
                  <a:gd name="connsiteY14-2192" fmla="*/ 129614 h 637280"/>
                  <a:gd name="connsiteX15-2193" fmla="*/ 96005 w 163850"/>
                  <a:gd name="connsiteY15-2194" fmla="*/ 2633 h 63728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Lst>
                <a:rect l="l" t="t" r="r" b="b"/>
                <a:pathLst>
                  <a:path w="163850" h="637280">
                    <a:moveTo>
                      <a:pt x="96005" y="2633"/>
                    </a:moveTo>
                    <a:cubicBezTo>
                      <a:pt x="59858" y="884"/>
                      <a:pt x="50803" y="0"/>
                      <a:pt x="36191" y="4070"/>
                    </a:cubicBezTo>
                    <a:cubicBezTo>
                      <a:pt x="21579" y="8140"/>
                      <a:pt x="14168" y="16077"/>
                      <a:pt x="8335" y="27051"/>
                    </a:cubicBezTo>
                    <a:cubicBezTo>
                      <a:pt x="2502" y="38025"/>
                      <a:pt x="2382" y="30227"/>
                      <a:pt x="1191" y="69914"/>
                    </a:cubicBezTo>
                    <a:cubicBezTo>
                      <a:pt x="0" y="109601"/>
                      <a:pt x="681" y="237926"/>
                      <a:pt x="1191" y="265176"/>
                    </a:cubicBezTo>
                    <a:cubicBezTo>
                      <a:pt x="1701" y="292426"/>
                      <a:pt x="22622" y="298117"/>
                      <a:pt x="32147" y="298514"/>
                    </a:cubicBezTo>
                    <a:cubicBezTo>
                      <a:pt x="41672" y="298911"/>
                      <a:pt x="58227" y="289686"/>
                      <a:pt x="58341" y="267558"/>
                    </a:cubicBezTo>
                    <a:cubicBezTo>
                      <a:pt x="58455" y="245430"/>
                      <a:pt x="60647" y="105574"/>
                      <a:pt x="60722" y="91345"/>
                    </a:cubicBezTo>
                    <a:cubicBezTo>
                      <a:pt x="60797" y="77116"/>
                      <a:pt x="77713" y="71238"/>
                      <a:pt x="77391" y="98489"/>
                    </a:cubicBezTo>
                    <a:cubicBezTo>
                      <a:pt x="77069" y="125740"/>
                      <a:pt x="77241" y="532487"/>
                      <a:pt x="77391" y="571034"/>
                    </a:cubicBezTo>
                    <a:cubicBezTo>
                      <a:pt x="77541" y="609581"/>
                      <a:pt x="87866" y="637280"/>
                      <a:pt x="115491" y="636651"/>
                    </a:cubicBezTo>
                    <a:cubicBezTo>
                      <a:pt x="143116" y="636022"/>
                      <a:pt x="150391" y="617797"/>
                      <a:pt x="150145" y="567262"/>
                    </a:cubicBezTo>
                    <a:cubicBezTo>
                      <a:pt x="149899" y="516727"/>
                      <a:pt x="148930" y="397412"/>
                      <a:pt x="151210" y="352042"/>
                    </a:cubicBezTo>
                    <a:cubicBezTo>
                      <a:pt x="153490" y="306672"/>
                      <a:pt x="142588" y="294747"/>
                      <a:pt x="163826" y="295041"/>
                    </a:cubicBezTo>
                    <a:cubicBezTo>
                      <a:pt x="163850" y="257201"/>
                      <a:pt x="163740" y="192373"/>
                      <a:pt x="161332" y="129614"/>
                    </a:cubicBezTo>
                    <a:cubicBezTo>
                      <a:pt x="137523" y="85719"/>
                      <a:pt x="109113" y="29149"/>
                      <a:pt x="96005" y="2633"/>
                    </a:cubicBezTo>
                    <a:close/>
                  </a:path>
                </a:pathLst>
              </a:custGeom>
              <a:grpFill/>
              <a:ln w="25400" cap="flat" cmpd="sng" algn="ctr">
                <a:noFill/>
                <a:prstDash val="solid"/>
              </a:ln>
              <a:effectLst/>
            </p:spPr>
            <p:txBody>
              <a:bodyPr anchor="ctr"/>
              <a:lstStyle/>
              <a:p>
                <a:pPr algn="ctr" latinLnBrk="1">
                  <a:defRPr/>
                </a:pPr>
                <a:endParaRPr lang="ko-KR" altLang="en-US" kern="0">
                  <a:solidFill>
                    <a:prstClr val="white"/>
                  </a:solidFill>
                  <a:latin typeface="맑은 고딕"/>
                </a:endParaRPr>
              </a:p>
            </p:txBody>
          </p:sp>
        </p:grpSp>
        <p:sp>
          <p:nvSpPr>
            <p:cNvPr id="165" name="자유형 148"/>
            <p:cNvSpPr/>
            <p:nvPr/>
          </p:nvSpPr>
          <p:spPr>
            <a:xfrm>
              <a:off x="1263188" y="4621461"/>
              <a:ext cx="63750" cy="173618"/>
            </a:xfrm>
            <a:custGeom>
              <a:avLst/>
              <a:gdLst>
                <a:gd name="connsiteX0" fmla="*/ 1587 w 304403"/>
                <a:gd name="connsiteY0" fmla="*/ 130968 h 765174"/>
                <a:gd name="connsiteX1" fmla="*/ 123031 w 304403"/>
                <a:gd name="connsiteY1" fmla="*/ 2381 h 765174"/>
                <a:gd name="connsiteX2" fmla="*/ 277812 w 304403"/>
                <a:gd name="connsiteY2" fmla="*/ 116681 h 765174"/>
                <a:gd name="connsiteX3" fmla="*/ 201612 w 304403"/>
                <a:gd name="connsiteY3" fmla="*/ 214312 h 765174"/>
                <a:gd name="connsiteX4" fmla="*/ 294481 w 304403"/>
                <a:gd name="connsiteY4" fmla="*/ 366712 h 765174"/>
                <a:gd name="connsiteX5" fmla="*/ 142081 w 304403"/>
                <a:gd name="connsiteY5" fmla="*/ 757237 h 765174"/>
                <a:gd name="connsiteX6" fmla="*/ 20637 w 304403"/>
                <a:gd name="connsiteY6" fmla="*/ 414337 h 765174"/>
                <a:gd name="connsiteX7" fmla="*/ 113506 w 304403"/>
                <a:gd name="connsiteY7" fmla="*/ 226218 h 765174"/>
                <a:gd name="connsiteX8" fmla="*/ 1587 w 304403"/>
                <a:gd name="connsiteY8" fmla="*/ 130968 h 765174"/>
                <a:gd name="connsiteX0-1" fmla="*/ 4366 w 307182"/>
                <a:gd name="connsiteY0-2" fmla="*/ 130968 h 765174"/>
                <a:gd name="connsiteX1-3" fmla="*/ 142479 w 307182"/>
                <a:gd name="connsiteY1-4" fmla="*/ 2381 h 765174"/>
                <a:gd name="connsiteX2-5" fmla="*/ 280591 w 307182"/>
                <a:gd name="connsiteY2-6" fmla="*/ 116681 h 765174"/>
                <a:gd name="connsiteX3-7" fmla="*/ 204391 w 307182"/>
                <a:gd name="connsiteY3-8" fmla="*/ 214312 h 765174"/>
                <a:gd name="connsiteX4-9" fmla="*/ 297260 w 307182"/>
                <a:gd name="connsiteY4-10" fmla="*/ 366712 h 765174"/>
                <a:gd name="connsiteX5-11" fmla="*/ 144860 w 307182"/>
                <a:gd name="connsiteY5-12" fmla="*/ 757237 h 765174"/>
                <a:gd name="connsiteX6-13" fmla="*/ 23416 w 307182"/>
                <a:gd name="connsiteY6-14" fmla="*/ 414337 h 765174"/>
                <a:gd name="connsiteX7-15" fmla="*/ 116285 w 307182"/>
                <a:gd name="connsiteY7-16" fmla="*/ 226218 h 765174"/>
                <a:gd name="connsiteX8-17" fmla="*/ 4366 w 307182"/>
                <a:gd name="connsiteY8-18" fmla="*/ 130968 h 765174"/>
                <a:gd name="connsiteX0-19" fmla="*/ 7144 w 288528"/>
                <a:gd name="connsiteY0-20" fmla="*/ 112315 h 763190"/>
                <a:gd name="connsiteX1-21" fmla="*/ 123825 w 288528"/>
                <a:gd name="connsiteY1-22" fmla="*/ 397 h 763190"/>
                <a:gd name="connsiteX2-23" fmla="*/ 261937 w 288528"/>
                <a:gd name="connsiteY2-24" fmla="*/ 114697 h 763190"/>
                <a:gd name="connsiteX3-25" fmla="*/ 185737 w 288528"/>
                <a:gd name="connsiteY3-26" fmla="*/ 212328 h 763190"/>
                <a:gd name="connsiteX4-27" fmla="*/ 278606 w 288528"/>
                <a:gd name="connsiteY4-28" fmla="*/ 364728 h 763190"/>
                <a:gd name="connsiteX5-29" fmla="*/ 126206 w 288528"/>
                <a:gd name="connsiteY5-30" fmla="*/ 755253 h 763190"/>
                <a:gd name="connsiteX6-31" fmla="*/ 4762 w 288528"/>
                <a:gd name="connsiteY6-32" fmla="*/ 412353 h 763190"/>
                <a:gd name="connsiteX7-33" fmla="*/ 97631 w 288528"/>
                <a:gd name="connsiteY7-34" fmla="*/ 224234 h 763190"/>
                <a:gd name="connsiteX8-35" fmla="*/ 7144 w 288528"/>
                <a:gd name="connsiteY8-36" fmla="*/ 112315 h 763190"/>
                <a:gd name="connsiteX0-37" fmla="*/ 37703 w 319087"/>
                <a:gd name="connsiteY0-38" fmla="*/ 112315 h 763190"/>
                <a:gd name="connsiteX1-39" fmla="*/ 154384 w 319087"/>
                <a:gd name="connsiteY1-40" fmla="*/ 397 h 763190"/>
                <a:gd name="connsiteX2-41" fmla="*/ 292496 w 319087"/>
                <a:gd name="connsiteY2-42" fmla="*/ 114697 h 763190"/>
                <a:gd name="connsiteX3-43" fmla="*/ 216296 w 319087"/>
                <a:gd name="connsiteY3-44" fmla="*/ 212328 h 763190"/>
                <a:gd name="connsiteX4-45" fmla="*/ 309165 w 319087"/>
                <a:gd name="connsiteY4-46" fmla="*/ 364728 h 763190"/>
                <a:gd name="connsiteX5-47" fmla="*/ 156765 w 319087"/>
                <a:gd name="connsiteY5-48" fmla="*/ 755253 h 763190"/>
                <a:gd name="connsiteX6-49" fmla="*/ 35321 w 319087"/>
                <a:gd name="connsiteY6-50" fmla="*/ 412353 h 763190"/>
                <a:gd name="connsiteX7-51" fmla="*/ 128190 w 319087"/>
                <a:gd name="connsiteY7-52" fmla="*/ 224234 h 763190"/>
                <a:gd name="connsiteX8-53" fmla="*/ 37703 w 319087"/>
                <a:gd name="connsiteY8-54" fmla="*/ 112315 h 763190"/>
                <a:gd name="connsiteX0-55" fmla="*/ 7144 w 288528"/>
                <a:gd name="connsiteY0-56" fmla="*/ 112315 h 763190"/>
                <a:gd name="connsiteX1-57" fmla="*/ 123825 w 288528"/>
                <a:gd name="connsiteY1-58" fmla="*/ 397 h 763190"/>
                <a:gd name="connsiteX2-59" fmla="*/ 261937 w 288528"/>
                <a:gd name="connsiteY2-60" fmla="*/ 114697 h 763190"/>
                <a:gd name="connsiteX3-61" fmla="*/ 185737 w 288528"/>
                <a:gd name="connsiteY3-62" fmla="*/ 212328 h 763190"/>
                <a:gd name="connsiteX4-63" fmla="*/ 278606 w 288528"/>
                <a:gd name="connsiteY4-64" fmla="*/ 364728 h 763190"/>
                <a:gd name="connsiteX5-65" fmla="*/ 126206 w 288528"/>
                <a:gd name="connsiteY5-66" fmla="*/ 755253 h 763190"/>
                <a:gd name="connsiteX6-67" fmla="*/ 4762 w 288528"/>
                <a:gd name="connsiteY6-68" fmla="*/ 412353 h 763190"/>
                <a:gd name="connsiteX7-69" fmla="*/ 97631 w 288528"/>
                <a:gd name="connsiteY7-70" fmla="*/ 224234 h 763190"/>
                <a:gd name="connsiteX8-71" fmla="*/ 7144 w 288528"/>
                <a:gd name="connsiteY8-72" fmla="*/ 112315 h 763190"/>
                <a:gd name="connsiteX0-73" fmla="*/ 7144 w 288528"/>
                <a:gd name="connsiteY0-74" fmla="*/ 112315 h 763190"/>
                <a:gd name="connsiteX1-75" fmla="*/ 123825 w 288528"/>
                <a:gd name="connsiteY1-76" fmla="*/ 397 h 763190"/>
                <a:gd name="connsiteX2-77" fmla="*/ 261937 w 288528"/>
                <a:gd name="connsiteY2-78" fmla="*/ 114697 h 763190"/>
                <a:gd name="connsiteX3-79" fmla="*/ 185737 w 288528"/>
                <a:gd name="connsiteY3-80" fmla="*/ 212328 h 763190"/>
                <a:gd name="connsiteX4-81" fmla="*/ 278606 w 288528"/>
                <a:gd name="connsiteY4-82" fmla="*/ 364728 h 763190"/>
                <a:gd name="connsiteX5-83" fmla="*/ 126206 w 288528"/>
                <a:gd name="connsiteY5-84" fmla="*/ 755253 h 763190"/>
                <a:gd name="connsiteX6-85" fmla="*/ 4762 w 288528"/>
                <a:gd name="connsiteY6-86" fmla="*/ 412353 h 763190"/>
                <a:gd name="connsiteX7-87" fmla="*/ 97631 w 288528"/>
                <a:gd name="connsiteY7-88" fmla="*/ 224234 h 763190"/>
                <a:gd name="connsiteX8-89" fmla="*/ 7144 w 288528"/>
                <a:gd name="connsiteY8-90" fmla="*/ 112315 h 763190"/>
                <a:gd name="connsiteX0-91" fmla="*/ 7144 w 288528"/>
                <a:gd name="connsiteY0-92" fmla="*/ 116904 h 767779"/>
                <a:gd name="connsiteX1-93" fmla="*/ 134863 w 288528"/>
                <a:gd name="connsiteY1-94" fmla="*/ 397 h 767779"/>
                <a:gd name="connsiteX2-95" fmla="*/ 261937 w 288528"/>
                <a:gd name="connsiteY2-96" fmla="*/ 119286 h 767779"/>
                <a:gd name="connsiteX3-97" fmla="*/ 185737 w 288528"/>
                <a:gd name="connsiteY3-98" fmla="*/ 216917 h 767779"/>
                <a:gd name="connsiteX4-99" fmla="*/ 278606 w 288528"/>
                <a:gd name="connsiteY4-100" fmla="*/ 369317 h 767779"/>
                <a:gd name="connsiteX5-101" fmla="*/ 126206 w 288528"/>
                <a:gd name="connsiteY5-102" fmla="*/ 759842 h 767779"/>
                <a:gd name="connsiteX6-103" fmla="*/ 4762 w 288528"/>
                <a:gd name="connsiteY6-104" fmla="*/ 416942 h 767779"/>
                <a:gd name="connsiteX7-105" fmla="*/ 97631 w 288528"/>
                <a:gd name="connsiteY7-106" fmla="*/ 228823 h 767779"/>
                <a:gd name="connsiteX8-107" fmla="*/ 7144 w 288528"/>
                <a:gd name="connsiteY8-108" fmla="*/ 116904 h 767779"/>
                <a:gd name="connsiteX0-109" fmla="*/ 7144 w 288528"/>
                <a:gd name="connsiteY0-110" fmla="*/ 116507 h 767382"/>
                <a:gd name="connsiteX1-111" fmla="*/ 134863 w 288528"/>
                <a:gd name="connsiteY1-112" fmla="*/ 0 h 767382"/>
                <a:gd name="connsiteX2-113" fmla="*/ 261937 w 288528"/>
                <a:gd name="connsiteY2-114" fmla="*/ 118889 h 767382"/>
                <a:gd name="connsiteX3-115" fmla="*/ 185737 w 288528"/>
                <a:gd name="connsiteY3-116" fmla="*/ 216520 h 767382"/>
                <a:gd name="connsiteX4-117" fmla="*/ 278606 w 288528"/>
                <a:gd name="connsiteY4-118" fmla="*/ 368920 h 767382"/>
                <a:gd name="connsiteX5-119" fmla="*/ 126206 w 288528"/>
                <a:gd name="connsiteY5-120" fmla="*/ 759445 h 767382"/>
                <a:gd name="connsiteX6-121" fmla="*/ 4762 w 288528"/>
                <a:gd name="connsiteY6-122" fmla="*/ 416545 h 767382"/>
                <a:gd name="connsiteX7-123" fmla="*/ 97631 w 288528"/>
                <a:gd name="connsiteY7-124" fmla="*/ 228426 h 767382"/>
                <a:gd name="connsiteX8-125" fmla="*/ 7144 w 288528"/>
                <a:gd name="connsiteY8-126" fmla="*/ 116507 h 767382"/>
                <a:gd name="connsiteX0-127" fmla="*/ 7144 w 288528"/>
                <a:gd name="connsiteY0-128" fmla="*/ 116507 h 767382"/>
                <a:gd name="connsiteX1-129" fmla="*/ 134863 w 288528"/>
                <a:gd name="connsiteY1-130" fmla="*/ 0 h 767382"/>
                <a:gd name="connsiteX2-131" fmla="*/ 261937 w 288528"/>
                <a:gd name="connsiteY2-132" fmla="*/ 118889 h 767382"/>
                <a:gd name="connsiteX3-133" fmla="*/ 185737 w 288528"/>
                <a:gd name="connsiteY3-134" fmla="*/ 216520 h 767382"/>
                <a:gd name="connsiteX4-135" fmla="*/ 278606 w 288528"/>
                <a:gd name="connsiteY4-136" fmla="*/ 368920 h 767382"/>
                <a:gd name="connsiteX5-137" fmla="*/ 126206 w 288528"/>
                <a:gd name="connsiteY5-138" fmla="*/ 759445 h 767382"/>
                <a:gd name="connsiteX6-139" fmla="*/ 4762 w 288528"/>
                <a:gd name="connsiteY6-140" fmla="*/ 416545 h 767382"/>
                <a:gd name="connsiteX7-141" fmla="*/ 97631 w 288528"/>
                <a:gd name="connsiteY7-142" fmla="*/ 228426 h 767382"/>
                <a:gd name="connsiteX8-143" fmla="*/ 7144 w 288528"/>
                <a:gd name="connsiteY8-144" fmla="*/ 116507 h 767382"/>
                <a:gd name="connsiteX0-145" fmla="*/ 7144 w 288528"/>
                <a:gd name="connsiteY0-146" fmla="*/ 116507 h 767382"/>
                <a:gd name="connsiteX1-147" fmla="*/ 134863 w 288528"/>
                <a:gd name="connsiteY1-148" fmla="*/ 0 h 767382"/>
                <a:gd name="connsiteX2-149" fmla="*/ 261937 w 288528"/>
                <a:gd name="connsiteY2-150" fmla="*/ 118889 h 767382"/>
                <a:gd name="connsiteX3-151" fmla="*/ 185737 w 288528"/>
                <a:gd name="connsiteY3-152" fmla="*/ 216520 h 767382"/>
                <a:gd name="connsiteX4-153" fmla="*/ 278606 w 288528"/>
                <a:gd name="connsiteY4-154" fmla="*/ 368920 h 767382"/>
                <a:gd name="connsiteX5-155" fmla="*/ 126206 w 288528"/>
                <a:gd name="connsiteY5-156" fmla="*/ 759445 h 767382"/>
                <a:gd name="connsiteX6-157" fmla="*/ 4762 w 288528"/>
                <a:gd name="connsiteY6-158" fmla="*/ 416545 h 767382"/>
                <a:gd name="connsiteX7-159" fmla="*/ 97631 w 288528"/>
                <a:gd name="connsiteY7-160" fmla="*/ 228426 h 767382"/>
                <a:gd name="connsiteX8-161" fmla="*/ 7144 w 288528"/>
                <a:gd name="connsiteY8-162" fmla="*/ 116507 h 767382"/>
                <a:gd name="connsiteX0-163" fmla="*/ 7144 w 288528"/>
                <a:gd name="connsiteY0-164" fmla="*/ 116507 h 767382"/>
                <a:gd name="connsiteX1-165" fmla="*/ 134863 w 288528"/>
                <a:gd name="connsiteY1-166" fmla="*/ 0 h 767382"/>
                <a:gd name="connsiteX2-167" fmla="*/ 261937 w 288528"/>
                <a:gd name="connsiteY2-168" fmla="*/ 118889 h 767382"/>
                <a:gd name="connsiteX3-169" fmla="*/ 185737 w 288528"/>
                <a:gd name="connsiteY3-170" fmla="*/ 216520 h 767382"/>
                <a:gd name="connsiteX4-171" fmla="*/ 278606 w 288528"/>
                <a:gd name="connsiteY4-172" fmla="*/ 368920 h 767382"/>
                <a:gd name="connsiteX5-173" fmla="*/ 126206 w 288528"/>
                <a:gd name="connsiteY5-174" fmla="*/ 759445 h 767382"/>
                <a:gd name="connsiteX6-175" fmla="*/ 4762 w 288528"/>
                <a:gd name="connsiteY6-176" fmla="*/ 416545 h 767382"/>
                <a:gd name="connsiteX7-177" fmla="*/ 97631 w 288528"/>
                <a:gd name="connsiteY7-178" fmla="*/ 228426 h 767382"/>
                <a:gd name="connsiteX8-179" fmla="*/ 7144 w 288528"/>
                <a:gd name="connsiteY8-180" fmla="*/ 116507 h 767382"/>
                <a:gd name="connsiteX0-181" fmla="*/ 7144 w 288528"/>
                <a:gd name="connsiteY0-182" fmla="*/ 116507 h 767382"/>
                <a:gd name="connsiteX1-183" fmla="*/ 134863 w 288528"/>
                <a:gd name="connsiteY1-184" fmla="*/ 0 h 767382"/>
                <a:gd name="connsiteX2-185" fmla="*/ 274786 w 288528"/>
                <a:gd name="connsiteY2-186" fmla="*/ 118492 h 767382"/>
                <a:gd name="connsiteX3-187" fmla="*/ 185737 w 288528"/>
                <a:gd name="connsiteY3-188" fmla="*/ 216520 h 767382"/>
                <a:gd name="connsiteX4-189" fmla="*/ 278606 w 288528"/>
                <a:gd name="connsiteY4-190" fmla="*/ 368920 h 767382"/>
                <a:gd name="connsiteX5-191" fmla="*/ 126206 w 288528"/>
                <a:gd name="connsiteY5-192" fmla="*/ 759445 h 767382"/>
                <a:gd name="connsiteX6-193" fmla="*/ 4762 w 288528"/>
                <a:gd name="connsiteY6-194" fmla="*/ 416545 h 767382"/>
                <a:gd name="connsiteX7-195" fmla="*/ 97631 w 288528"/>
                <a:gd name="connsiteY7-196" fmla="*/ 228426 h 767382"/>
                <a:gd name="connsiteX8-197" fmla="*/ 7144 w 288528"/>
                <a:gd name="connsiteY8-198" fmla="*/ 116507 h 767382"/>
                <a:gd name="connsiteX0-199" fmla="*/ 7144 w 288528"/>
                <a:gd name="connsiteY0-200" fmla="*/ 116507 h 767382"/>
                <a:gd name="connsiteX1-201" fmla="*/ 134863 w 288528"/>
                <a:gd name="connsiteY1-202" fmla="*/ 0 h 767382"/>
                <a:gd name="connsiteX2-203" fmla="*/ 274786 w 288528"/>
                <a:gd name="connsiteY2-204" fmla="*/ 118492 h 767382"/>
                <a:gd name="connsiteX3-205" fmla="*/ 185737 w 288528"/>
                <a:gd name="connsiteY3-206" fmla="*/ 216520 h 767382"/>
                <a:gd name="connsiteX4-207" fmla="*/ 278606 w 288528"/>
                <a:gd name="connsiteY4-208" fmla="*/ 368920 h 767382"/>
                <a:gd name="connsiteX5-209" fmla="*/ 126206 w 288528"/>
                <a:gd name="connsiteY5-210" fmla="*/ 759445 h 767382"/>
                <a:gd name="connsiteX6-211" fmla="*/ 4762 w 288528"/>
                <a:gd name="connsiteY6-212" fmla="*/ 416545 h 767382"/>
                <a:gd name="connsiteX7-213" fmla="*/ 97631 w 288528"/>
                <a:gd name="connsiteY7-214" fmla="*/ 228426 h 767382"/>
                <a:gd name="connsiteX8-215" fmla="*/ 7144 w 288528"/>
                <a:gd name="connsiteY8-216" fmla="*/ 116507 h 767382"/>
                <a:gd name="connsiteX0-217" fmla="*/ 7144 w 288528"/>
                <a:gd name="connsiteY0-218" fmla="*/ 116507 h 767382"/>
                <a:gd name="connsiteX1-219" fmla="*/ 134863 w 288528"/>
                <a:gd name="connsiteY1-220" fmla="*/ 0 h 767382"/>
                <a:gd name="connsiteX2-221" fmla="*/ 274786 w 288528"/>
                <a:gd name="connsiteY2-222" fmla="*/ 118492 h 767382"/>
                <a:gd name="connsiteX3-223" fmla="*/ 185737 w 288528"/>
                <a:gd name="connsiteY3-224" fmla="*/ 216520 h 767382"/>
                <a:gd name="connsiteX4-225" fmla="*/ 278606 w 288528"/>
                <a:gd name="connsiteY4-226" fmla="*/ 368920 h 767382"/>
                <a:gd name="connsiteX5-227" fmla="*/ 126206 w 288528"/>
                <a:gd name="connsiteY5-228" fmla="*/ 759445 h 767382"/>
                <a:gd name="connsiteX6-229" fmla="*/ 4762 w 288528"/>
                <a:gd name="connsiteY6-230" fmla="*/ 416545 h 767382"/>
                <a:gd name="connsiteX7-231" fmla="*/ 97631 w 288528"/>
                <a:gd name="connsiteY7-232" fmla="*/ 228426 h 767382"/>
                <a:gd name="connsiteX8-233" fmla="*/ 7144 w 288528"/>
                <a:gd name="connsiteY8-234" fmla="*/ 116507 h 767382"/>
                <a:gd name="connsiteX0-235" fmla="*/ 7144 w 288528"/>
                <a:gd name="connsiteY0-236" fmla="*/ 116507 h 767382"/>
                <a:gd name="connsiteX1-237" fmla="*/ 134863 w 288528"/>
                <a:gd name="connsiteY1-238" fmla="*/ 0 h 767382"/>
                <a:gd name="connsiteX2-239" fmla="*/ 274786 w 288528"/>
                <a:gd name="connsiteY2-240" fmla="*/ 118492 h 767382"/>
                <a:gd name="connsiteX3-241" fmla="*/ 185737 w 288528"/>
                <a:gd name="connsiteY3-242" fmla="*/ 216520 h 767382"/>
                <a:gd name="connsiteX4-243" fmla="*/ 278606 w 288528"/>
                <a:gd name="connsiteY4-244" fmla="*/ 368920 h 767382"/>
                <a:gd name="connsiteX5-245" fmla="*/ 126206 w 288528"/>
                <a:gd name="connsiteY5-246" fmla="*/ 759445 h 767382"/>
                <a:gd name="connsiteX6-247" fmla="*/ 4762 w 288528"/>
                <a:gd name="connsiteY6-248" fmla="*/ 416545 h 767382"/>
                <a:gd name="connsiteX7-249" fmla="*/ 97631 w 288528"/>
                <a:gd name="connsiteY7-250" fmla="*/ 228426 h 767382"/>
                <a:gd name="connsiteX8-251" fmla="*/ 7144 w 288528"/>
                <a:gd name="connsiteY8-252" fmla="*/ 116507 h 767382"/>
                <a:gd name="connsiteX0-253" fmla="*/ 6351 w 287735"/>
                <a:gd name="connsiteY0-254" fmla="*/ 116507 h 767382"/>
                <a:gd name="connsiteX1-255" fmla="*/ 134070 w 287735"/>
                <a:gd name="connsiteY1-256" fmla="*/ 0 h 767382"/>
                <a:gd name="connsiteX2-257" fmla="*/ 273993 w 287735"/>
                <a:gd name="connsiteY2-258" fmla="*/ 118492 h 767382"/>
                <a:gd name="connsiteX3-259" fmla="*/ 184944 w 287735"/>
                <a:gd name="connsiteY3-260" fmla="*/ 216520 h 767382"/>
                <a:gd name="connsiteX4-261" fmla="*/ 277813 w 287735"/>
                <a:gd name="connsiteY4-262" fmla="*/ 368920 h 767382"/>
                <a:gd name="connsiteX5-263" fmla="*/ 125413 w 287735"/>
                <a:gd name="connsiteY5-264" fmla="*/ 759445 h 767382"/>
                <a:gd name="connsiteX6-265" fmla="*/ 3969 w 287735"/>
                <a:gd name="connsiteY6-266" fmla="*/ 416545 h 767382"/>
                <a:gd name="connsiteX7-267" fmla="*/ 101600 w 287735"/>
                <a:gd name="connsiteY7-268" fmla="*/ 204613 h 767382"/>
                <a:gd name="connsiteX8-269" fmla="*/ 6351 w 287735"/>
                <a:gd name="connsiteY8-270" fmla="*/ 116507 h 767382"/>
                <a:gd name="connsiteX0-271" fmla="*/ 6351 w 287735"/>
                <a:gd name="connsiteY0-272" fmla="*/ 116507 h 767382"/>
                <a:gd name="connsiteX1-273" fmla="*/ 134070 w 287735"/>
                <a:gd name="connsiteY1-274" fmla="*/ 0 h 767382"/>
                <a:gd name="connsiteX2-275" fmla="*/ 273993 w 287735"/>
                <a:gd name="connsiteY2-276" fmla="*/ 118492 h 767382"/>
                <a:gd name="connsiteX3-277" fmla="*/ 184944 w 287735"/>
                <a:gd name="connsiteY3-278" fmla="*/ 216520 h 767382"/>
                <a:gd name="connsiteX4-279" fmla="*/ 277813 w 287735"/>
                <a:gd name="connsiteY4-280" fmla="*/ 368920 h 767382"/>
                <a:gd name="connsiteX5-281" fmla="*/ 125413 w 287735"/>
                <a:gd name="connsiteY5-282" fmla="*/ 759445 h 767382"/>
                <a:gd name="connsiteX6-283" fmla="*/ 3969 w 287735"/>
                <a:gd name="connsiteY6-284" fmla="*/ 416545 h 767382"/>
                <a:gd name="connsiteX7-285" fmla="*/ 101600 w 287735"/>
                <a:gd name="connsiteY7-286" fmla="*/ 204613 h 767382"/>
                <a:gd name="connsiteX8-287" fmla="*/ 6351 w 287735"/>
                <a:gd name="connsiteY8-288" fmla="*/ 116507 h 767382"/>
                <a:gd name="connsiteX0-289" fmla="*/ 6351 w 287338"/>
                <a:gd name="connsiteY0-290" fmla="*/ 116507 h 767382"/>
                <a:gd name="connsiteX1-291" fmla="*/ 134070 w 287338"/>
                <a:gd name="connsiteY1-292" fmla="*/ 0 h 767382"/>
                <a:gd name="connsiteX2-293" fmla="*/ 273993 w 287338"/>
                <a:gd name="connsiteY2-294" fmla="*/ 118492 h 767382"/>
                <a:gd name="connsiteX3-295" fmla="*/ 182563 w 287338"/>
                <a:gd name="connsiteY3-296" fmla="*/ 206995 h 767382"/>
                <a:gd name="connsiteX4-297" fmla="*/ 277813 w 287338"/>
                <a:gd name="connsiteY4-298" fmla="*/ 368920 h 767382"/>
                <a:gd name="connsiteX5-299" fmla="*/ 125413 w 287338"/>
                <a:gd name="connsiteY5-300" fmla="*/ 759445 h 767382"/>
                <a:gd name="connsiteX6-301" fmla="*/ 3969 w 287338"/>
                <a:gd name="connsiteY6-302" fmla="*/ 416545 h 767382"/>
                <a:gd name="connsiteX7-303" fmla="*/ 101600 w 287338"/>
                <a:gd name="connsiteY7-304" fmla="*/ 204613 h 767382"/>
                <a:gd name="connsiteX8-305" fmla="*/ 6351 w 287338"/>
                <a:gd name="connsiteY8-306" fmla="*/ 116507 h 767382"/>
                <a:gd name="connsiteX0-307" fmla="*/ 6351 w 287338"/>
                <a:gd name="connsiteY0-308" fmla="*/ 116507 h 767382"/>
                <a:gd name="connsiteX1-309" fmla="*/ 134070 w 287338"/>
                <a:gd name="connsiteY1-310" fmla="*/ 0 h 767382"/>
                <a:gd name="connsiteX2-311" fmla="*/ 273993 w 287338"/>
                <a:gd name="connsiteY2-312" fmla="*/ 118492 h 767382"/>
                <a:gd name="connsiteX3-313" fmla="*/ 182563 w 287338"/>
                <a:gd name="connsiteY3-314" fmla="*/ 206995 h 767382"/>
                <a:gd name="connsiteX4-315" fmla="*/ 277813 w 287338"/>
                <a:gd name="connsiteY4-316" fmla="*/ 368920 h 767382"/>
                <a:gd name="connsiteX5-317" fmla="*/ 125413 w 287338"/>
                <a:gd name="connsiteY5-318" fmla="*/ 759445 h 767382"/>
                <a:gd name="connsiteX6-319" fmla="*/ 3969 w 287338"/>
                <a:gd name="connsiteY6-320" fmla="*/ 416545 h 767382"/>
                <a:gd name="connsiteX7-321" fmla="*/ 101600 w 287338"/>
                <a:gd name="connsiteY7-322" fmla="*/ 204613 h 767382"/>
                <a:gd name="connsiteX8-323" fmla="*/ 6351 w 287338"/>
                <a:gd name="connsiteY8-324" fmla="*/ 116507 h 767382"/>
                <a:gd name="connsiteX0-325" fmla="*/ 6351 w 287338"/>
                <a:gd name="connsiteY0-326" fmla="*/ 116507 h 767382"/>
                <a:gd name="connsiteX1-327" fmla="*/ 134070 w 287338"/>
                <a:gd name="connsiteY1-328" fmla="*/ 0 h 767382"/>
                <a:gd name="connsiteX2-329" fmla="*/ 273993 w 287338"/>
                <a:gd name="connsiteY2-330" fmla="*/ 118492 h 767382"/>
                <a:gd name="connsiteX3-331" fmla="*/ 182563 w 287338"/>
                <a:gd name="connsiteY3-332" fmla="*/ 202233 h 767382"/>
                <a:gd name="connsiteX4-333" fmla="*/ 277813 w 287338"/>
                <a:gd name="connsiteY4-334" fmla="*/ 368920 h 767382"/>
                <a:gd name="connsiteX5-335" fmla="*/ 125413 w 287338"/>
                <a:gd name="connsiteY5-336" fmla="*/ 759445 h 767382"/>
                <a:gd name="connsiteX6-337" fmla="*/ 3969 w 287338"/>
                <a:gd name="connsiteY6-338" fmla="*/ 416545 h 767382"/>
                <a:gd name="connsiteX7-339" fmla="*/ 101600 w 287338"/>
                <a:gd name="connsiteY7-340" fmla="*/ 204613 h 767382"/>
                <a:gd name="connsiteX8-341" fmla="*/ 6351 w 287338"/>
                <a:gd name="connsiteY8-342" fmla="*/ 116507 h 767382"/>
                <a:gd name="connsiteX0-343" fmla="*/ 6351 w 287338"/>
                <a:gd name="connsiteY0-344" fmla="*/ 116507 h 767382"/>
                <a:gd name="connsiteX1-345" fmla="*/ 134070 w 287338"/>
                <a:gd name="connsiteY1-346" fmla="*/ 0 h 767382"/>
                <a:gd name="connsiteX2-347" fmla="*/ 273993 w 287338"/>
                <a:gd name="connsiteY2-348" fmla="*/ 118492 h 767382"/>
                <a:gd name="connsiteX3-349" fmla="*/ 182563 w 287338"/>
                <a:gd name="connsiteY3-350" fmla="*/ 202233 h 767382"/>
                <a:gd name="connsiteX4-351" fmla="*/ 277813 w 287338"/>
                <a:gd name="connsiteY4-352" fmla="*/ 368920 h 767382"/>
                <a:gd name="connsiteX5-353" fmla="*/ 125413 w 287338"/>
                <a:gd name="connsiteY5-354" fmla="*/ 759445 h 767382"/>
                <a:gd name="connsiteX6-355" fmla="*/ 3969 w 287338"/>
                <a:gd name="connsiteY6-356" fmla="*/ 416545 h 767382"/>
                <a:gd name="connsiteX7-357" fmla="*/ 101600 w 287338"/>
                <a:gd name="connsiteY7-358" fmla="*/ 204613 h 767382"/>
                <a:gd name="connsiteX8-359" fmla="*/ 6351 w 287338"/>
                <a:gd name="connsiteY8-360" fmla="*/ 116507 h 767382"/>
                <a:gd name="connsiteX0-361" fmla="*/ 6351 w 287338"/>
                <a:gd name="connsiteY0-362" fmla="*/ 116507 h 767382"/>
                <a:gd name="connsiteX1-363" fmla="*/ 134070 w 287338"/>
                <a:gd name="connsiteY1-364" fmla="*/ 0 h 767382"/>
                <a:gd name="connsiteX2-365" fmla="*/ 273993 w 287338"/>
                <a:gd name="connsiteY2-366" fmla="*/ 118492 h 767382"/>
                <a:gd name="connsiteX3-367" fmla="*/ 182563 w 287338"/>
                <a:gd name="connsiteY3-368" fmla="*/ 202233 h 767382"/>
                <a:gd name="connsiteX4-369" fmla="*/ 277813 w 287338"/>
                <a:gd name="connsiteY4-370" fmla="*/ 368920 h 767382"/>
                <a:gd name="connsiteX5-371" fmla="*/ 125413 w 287338"/>
                <a:gd name="connsiteY5-372" fmla="*/ 759445 h 767382"/>
                <a:gd name="connsiteX6-373" fmla="*/ 3969 w 287338"/>
                <a:gd name="connsiteY6-374" fmla="*/ 416545 h 767382"/>
                <a:gd name="connsiteX7-375" fmla="*/ 101600 w 287338"/>
                <a:gd name="connsiteY7-376" fmla="*/ 204613 h 767382"/>
                <a:gd name="connsiteX8-377" fmla="*/ 6351 w 287338"/>
                <a:gd name="connsiteY8-378" fmla="*/ 116507 h 767382"/>
                <a:gd name="connsiteX0-379" fmla="*/ 6351 w 287338"/>
                <a:gd name="connsiteY0-380" fmla="*/ 116507 h 767382"/>
                <a:gd name="connsiteX1-381" fmla="*/ 134070 w 287338"/>
                <a:gd name="connsiteY1-382" fmla="*/ 0 h 767382"/>
                <a:gd name="connsiteX2-383" fmla="*/ 273993 w 287338"/>
                <a:gd name="connsiteY2-384" fmla="*/ 118492 h 767382"/>
                <a:gd name="connsiteX3-385" fmla="*/ 182563 w 287338"/>
                <a:gd name="connsiteY3-386" fmla="*/ 202233 h 767382"/>
                <a:gd name="connsiteX4-387" fmla="*/ 277813 w 287338"/>
                <a:gd name="connsiteY4-388" fmla="*/ 368920 h 767382"/>
                <a:gd name="connsiteX5-389" fmla="*/ 125413 w 287338"/>
                <a:gd name="connsiteY5-390" fmla="*/ 759445 h 767382"/>
                <a:gd name="connsiteX6-391" fmla="*/ 3969 w 287338"/>
                <a:gd name="connsiteY6-392" fmla="*/ 416545 h 767382"/>
                <a:gd name="connsiteX7-393" fmla="*/ 101600 w 287338"/>
                <a:gd name="connsiteY7-394" fmla="*/ 204613 h 767382"/>
                <a:gd name="connsiteX8-395" fmla="*/ 6351 w 287338"/>
                <a:gd name="connsiteY8-396" fmla="*/ 116507 h 767382"/>
                <a:gd name="connsiteX0-397" fmla="*/ 2382 w 283369"/>
                <a:gd name="connsiteY0-398" fmla="*/ 116507 h 767382"/>
                <a:gd name="connsiteX1-399" fmla="*/ 130101 w 283369"/>
                <a:gd name="connsiteY1-400" fmla="*/ 0 h 767382"/>
                <a:gd name="connsiteX2-401" fmla="*/ 270024 w 283369"/>
                <a:gd name="connsiteY2-402" fmla="*/ 118492 h 767382"/>
                <a:gd name="connsiteX3-403" fmla="*/ 178594 w 283369"/>
                <a:gd name="connsiteY3-404" fmla="*/ 202233 h 767382"/>
                <a:gd name="connsiteX4-405" fmla="*/ 273844 w 283369"/>
                <a:gd name="connsiteY4-406" fmla="*/ 368920 h 767382"/>
                <a:gd name="connsiteX5-407" fmla="*/ 121444 w 283369"/>
                <a:gd name="connsiteY5-408" fmla="*/ 759445 h 767382"/>
                <a:gd name="connsiteX6-409" fmla="*/ 0 w 283369"/>
                <a:gd name="connsiteY6-410" fmla="*/ 416545 h 767382"/>
                <a:gd name="connsiteX7-411" fmla="*/ 97631 w 283369"/>
                <a:gd name="connsiteY7-412" fmla="*/ 204613 h 767382"/>
                <a:gd name="connsiteX8-413" fmla="*/ 2382 w 283369"/>
                <a:gd name="connsiteY8-414" fmla="*/ 116507 h 767382"/>
                <a:gd name="connsiteX0-415" fmla="*/ 2382 w 283369"/>
                <a:gd name="connsiteY0-416" fmla="*/ 116507 h 767382"/>
                <a:gd name="connsiteX1-417" fmla="*/ 130101 w 283369"/>
                <a:gd name="connsiteY1-418" fmla="*/ 0 h 767382"/>
                <a:gd name="connsiteX2-419" fmla="*/ 270024 w 283369"/>
                <a:gd name="connsiteY2-420" fmla="*/ 118492 h 767382"/>
                <a:gd name="connsiteX3-421" fmla="*/ 178594 w 283369"/>
                <a:gd name="connsiteY3-422" fmla="*/ 202233 h 767382"/>
                <a:gd name="connsiteX4-423" fmla="*/ 273844 w 283369"/>
                <a:gd name="connsiteY4-424" fmla="*/ 368920 h 767382"/>
                <a:gd name="connsiteX5-425" fmla="*/ 121444 w 283369"/>
                <a:gd name="connsiteY5-426" fmla="*/ 759445 h 767382"/>
                <a:gd name="connsiteX6-427" fmla="*/ 0 w 283369"/>
                <a:gd name="connsiteY6-428" fmla="*/ 416545 h 767382"/>
                <a:gd name="connsiteX7-429" fmla="*/ 97631 w 283369"/>
                <a:gd name="connsiteY7-430" fmla="*/ 204613 h 767382"/>
                <a:gd name="connsiteX8-431" fmla="*/ 2382 w 283369"/>
                <a:gd name="connsiteY8-432" fmla="*/ 116507 h 767382"/>
                <a:gd name="connsiteX0-433" fmla="*/ 2382 w 297657"/>
                <a:gd name="connsiteY0-434" fmla="*/ 116507 h 759842"/>
                <a:gd name="connsiteX1-435" fmla="*/ 130101 w 297657"/>
                <a:gd name="connsiteY1-436" fmla="*/ 0 h 759842"/>
                <a:gd name="connsiteX2-437" fmla="*/ 270024 w 297657"/>
                <a:gd name="connsiteY2-438" fmla="*/ 118492 h 759842"/>
                <a:gd name="connsiteX3-439" fmla="*/ 178594 w 297657"/>
                <a:gd name="connsiteY3-440" fmla="*/ 202233 h 759842"/>
                <a:gd name="connsiteX4-441" fmla="*/ 288132 w 297657"/>
                <a:gd name="connsiteY4-442" fmla="*/ 418926 h 759842"/>
                <a:gd name="connsiteX5-443" fmla="*/ 121444 w 297657"/>
                <a:gd name="connsiteY5-444" fmla="*/ 759445 h 759842"/>
                <a:gd name="connsiteX6-445" fmla="*/ 0 w 297657"/>
                <a:gd name="connsiteY6-446" fmla="*/ 416545 h 759842"/>
                <a:gd name="connsiteX7-447" fmla="*/ 97631 w 297657"/>
                <a:gd name="connsiteY7-448" fmla="*/ 204613 h 759842"/>
                <a:gd name="connsiteX8-449" fmla="*/ 2382 w 297657"/>
                <a:gd name="connsiteY8-450" fmla="*/ 116507 h 759842"/>
                <a:gd name="connsiteX0-451" fmla="*/ 2382 w 288132"/>
                <a:gd name="connsiteY0-452" fmla="*/ 116507 h 759842"/>
                <a:gd name="connsiteX1-453" fmla="*/ 130101 w 288132"/>
                <a:gd name="connsiteY1-454" fmla="*/ 0 h 759842"/>
                <a:gd name="connsiteX2-455" fmla="*/ 270024 w 288132"/>
                <a:gd name="connsiteY2-456" fmla="*/ 118492 h 759842"/>
                <a:gd name="connsiteX3-457" fmla="*/ 178594 w 288132"/>
                <a:gd name="connsiteY3-458" fmla="*/ 202233 h 759842"/>
                <a:gd name="connsiteX4-459" fmla="*/ 288132 w 288132"/>
                <a:gd name="connsiteY4-460" fmla="*/ 418926 h 759842"/>
                <a:gd name="connsiteX5-461" fmla="*/ 121444 w 288132"/>
                <a:gd name="connsiteY5-462" fmla="*/ 759445 h 759842"/>
                <a:gd name="connsiteX6-463" fmla="*/ 0 w 288132"/>
                <a:gd name="connsiteY6-464" fmla="*/ 416545 h 759842"/>
                <a:gd name="connsiteX7-465" fmla="*/ 97631 w 288132"/>
                <a:gd name="connsiteY7-466" fmla="*/ 204613 h 759842"/>
                <a:gd name="connsiteX8-467" fmla="*/ 2382 w 288132"/>
                <a:gd name="connsiteY8-468" fmla="*/ 116507 h 759842"/>
                <a:gd name="connsiteX0-469" fmla="*/ 2382 w 288132"/>
                <a:gd name="connsiteY0-470" fmla="*/ 116507 h 759842"/>
                <a:gd name="connsiteX1-471" fmla="*/ 130101 w 288132"/>
                <a:gd name="connsiteY1-472" fmla="*/ 0 h 759842"/>
                <a:gd name="connsiteX2-473" fmla="*/ 270024 w 288132"/>
                <a:gd name="connsiteY2-474" fmla="*/ 118492 h 759842"/>
                <a:gd name="connsiteX3-475" fmla="*/ 178594 w 288132"/>
                <a:gd name="connsiteY3-476" fmla="*/ 202233 h 759842"/>
                <a:gd name="connsiteX4-477" fmla="*/ 288132 w 288132"/>
                <a:gd name="connsiteY4-478" fmla="*/ 418926 h 759842"/>
                <a:gd name="connsiteX5-479" fmla="*/ 121444 w 288132"/>
                <a:gd name="connsiteY5-480" fmla="*/ 759445 h 759842"/>
                <a:gd name="connsiteX6-481" fmla="*/ 0 w 288132"/>
                <a:gd name="connsiteY6-482" fmla="*/ 416545 h 759842"/>
                <a:gd name="connsiteX7-483" fmla="*/ 97631 w 288132"/>
                <a:gd name="connsiteY7-484" fmla="*/ 204613 h 759842"/>
                <a:gd name="connsiteX8-485" fmla="*/ 2382 w 288132"/>
                <a:gd name="connsiteY8-486" fmla="*/ 116507 h 759842"/>
                <a:gd name="connsiteX0-487" fmla="*/ 2382 w 288132"/>
                <a:gd name="connsiteY0-488" fmla="*/ 116507 h 759842"/>
                <a:gd name="connsiteX1-489" fmla="*/ 130101 w 288132"/>
                <a:gd name="connsiteY1-490" fmla="*/ 0 h 759842"/>
                <a:gd name="connsiteX2-491" fmla="*/ 270024 w 288132"/>
                <a:gd name="connsiteY2-492" fmla="*/ 118492 h 759842"/>
                <a:gd name="connsiteX3-493" fmla="*/ 178594 w 288132"/>
                <a:gd name="connsiteY3-494" fmla="*/ 202233 h 759842"/>
                <a:gd name="connsiteX4-495" fmla="*/ 288132 w 288132"/>
                <a:gd name="connsiteY4-496" fmla="*/ 418926 h 759842"/>
                <a:gd name="connsiteX5-497" fmla="*/ 121444 w 288132"/>
                <a:gd name="connsiteY5-498" fmla="*/ 759445 h 759842"/>
                <a:gd name="connsiteX6-499" fmla="*/ 0 w 288132"/>
                <a:gd name="connsiteY6-500" fmla="*/ 416545 h 759842"/>
                <a:gd name="connsiteX7-501" fmla="*/ 97631 w 288132"/>
                <a:gd name="connsiteY7-502" fmla="*/ 204613 h 759842"/>
                <a:gd name="connsiteX8-503" fmla="*/ 2382 w 288132"/>
                <a:gd name="connsiteY8-504" fmla="*/ 116507 h 759842"/>
                <a:gd name="connsiteX0-505" fmla="*/ 2382 w 276226"/>
                <a:gd name="connsiteY0-506" fmla="*/ 116507 h 759842"/>
                <a:gd name="connsiteX1-507" fmla="*/ 130101 w 276226"/>
                <a:gd name="connsiteY1-508" fmla="*/ 0 h 759842"/>
                <a:gd name="connsiteX2-509" fmla="*/ 270024 w 276226"/>
                <a:gd name="connsiteY2-510" fmla="*/ 118492 h 759842"/>
                <a:gd name="connsiteX3-511" fmla="*/ 178594 w 276226"/>
                <a:gd name="connsiteY3-512" fmla="*/ 202233 h 759842"/>
                <a:gd name="connsiteX4-513" fmla="*/ 276226 w 276226"/>
                <a:gd name="connsiteY4-514" fmla="*/ 418926 h 759842"/>
                <a:gd name="connsiteX5-515" fmla="*/ 121444 w 276226"/>
                <a:gd name="connsiteY5-516" fmla="*/ 759445 h 759842"/>
                <a:gd name="connsiteX6-517" fmla="*/ 0 w 276226"/>
                <a:gd name="connsiteY6-518" fmla="*/ 416545 h 759842"/>
                <a:gd name="connsiteX7-519" fmla="*/ 97631 w 276226"/>
                <a:gd name="connsiteY7-520" fmla="*/ 204613 h 759842"/>
                <a:gd name="connsiteX8-521" fmla="*/ 2382 w 276226"/>
                <a:gd name="connsiteY8-522" fmla="*/ 116507 h 759842"/>
                <a:gd name="connsiteX0-523" fmla="*/ 2382 w 276226"/>
                <a:gd name="connsiteY0-524" fmla="*/ 116507 h 757461"/>
                <a:gd name="connsiteX1-525" fmla="*/ 130101 w 276226"/>
                <a:gd name="connsiteY1-526" fmla="*/ 0 h 757461"/>
                <a:gd name="connsiteX2-527" fmla="*/ 270024 w 276226"/>
                <a:gd name="connsiteY2-528" fmla="*/ 118492 h 757461"/>
                <a:gd name="connsiteX3-529" fmla="*/ 178594 w 276226"/>
                <a:gd name="connsiteY3-530" fmla="*/ 202233 h 757461"/>
                <a:gd name="connsiteX4-531" fmla="*/ 276226 w 276226"/>
                <a:gd name="connsiteY4-532" fmla="*/ 418926 h 757461"/>
                <a:gd name="connsiteX5-533" fmla="*/ 128587 w 276226"/>
                <a:gd name="connsiteY5-534" fmla="*/ 757064 h 757461"/>
                <a:gd name="connsiteX6-535" fmla="*/ 0 w 276226"/>
                <a:gd name="connsiteY6-536" fmla="*/ 416545 h 757461"/>
                <a:gd name="connsiteX7-537" fmla="*/ 97631 w 276226"/>
                <a:gd name="connsiteY7-538" fmla="*/ 204613 h 757461"/>
                <a:gd name="connsiteX8-539" fmla="*/ 2382 w 276226"/>
                <a:gd name="connsiteY8-540" fmla="*/ 116507 h 757461"/>
                <a:gd name="connsiteX0-541" fmla="*/ 2382 w 276226"/>
                <a:gd name="connsiteY0-542" fmla="*/ 116507 h 757064"/>
                <a:gd name="connsiteX1-543" fmla="*/ 130101 w 276226"/>
                <a:gd name="connsiteY1-544" fmla="*/ 0 h 757064"/>
                <a:gd name="connsiteX2-545" fmla="*/ 270024 w 276226"/>
                <a:gd name="connsiteY2-546" fmla="*/ 118492 h 757064"/>
                <a:gd name="connsiteX3-547" fmla="*/ 178594 w 276226"/>
                <a:gd name="connsiteY3-548" fmla="*/ 202233 h 757064"/>
                <a:gd name="connsiteX4-549" fmla="*/ 276226 w 276226"/>
                <a:gd name="connsiteY4-550" fmla="*/ 418926 h 757064"/>
                <a:gd name="connsiteX5-551" fmla="*/ 128587 w 276226"/>
                <a:gd name="connsiteY5-552" fmla="*/ 757064 h 757064"/>
                <a:gd name="connsiteX6-553" fmla="*/ 0 w 276226"/>
                <a:gd name="connsiteY6-554" fmla="*/ 416545 h 757064"/>
                <a:gd name="connsiteX7-555" fmla="*/ 97631 w 276226"/>
                <a:gd name="connsiteY7-556" fmla="*/ 204613 h 757064"/>
                <a:gd name="connsiteX8-557" fmla="*/ 2382 w 276226"/>
                <a:gd name="connsiteY8-558" fmla="*/ 116507 h 757064"/>
                <a:gd name="connsiteX0-559" fmla="*/ 2382 w 276226"/>
                <a:gd name="connsiteY0-560" fmla="*/ 116507 h 757064"/>
                <a:gd name="connsiteX1-561" fmla="*/ 130101 w 276226"/>
                <a:gd name="connsiteY1-562" fmla="*/ 0 h 757064"/>
                <a:gd name="connsiteX2-563" fmla="*/ 270024 w 276226"/>
                <a:gd name="connsiteY2-564" fmla="*/ 118492 h 757064"/>
                <a:gd name="connsiteX3-565" fmla="*/ 178594 w 276226"/>
                <a:gd name="connsiteY3-566" fmla="*/ 202233 h 757064"/>
                <a:gd name="connsiteX4-567" fmla="*/ 276226 w 276226"/>
                <a:gd name="connsiteY4-568" fmla="*/ 418926 h 757064"/>
                <a:gd name="connsiteX5-569" fmla="*/ 128587 w 276226"/>
                <a:gd name="connsiteY5-570" fmla="*/ 757064 h 757064"/>
                <a:gd name="connsiteX6-571" fmla="*/ 0 w 276226"/>
                <a:gd name="connsiteY6-572" fmla="*/ 416545 h 757064"/>
                <a:gd name="connsiteX7-573" fmla="*/ 97631 w 276226"/>
                <a:gd name="connsiteY7-574" fmla="*/ 204613 h 757064"/>
                <a:gd name="connsiteX8-575" fmla="*/ 2382 w 276226"/>
                <a:gd name="connsiteY8-576" fmla="*/ 116507 h 757064"/>
                <a:gd name="connsiteX0-577" fmla="*/ 2382 w 276226"/>
                <a:gd name="connsiteY0-578" fmla="*/ 116507 h 752302"/>
                <a:gd name="connsiteX1-579" fmla="*/ 130101 w 276226"/>
                <a:gd name="connsiteY1-580" fmla="*/ 0 h 752302"/>
                <a:gd name="connsiteX2-581" fmla="*/ 270024 w 276226"/>
                <a:gd name="connsiteY2-582" fmla="*/ 118492 h 752302"/>
                <a:gd name="connsiteX3-583" fmla="*/ 178594 w 276226"/>
                <a:gd name="connsiteY3-584" fmla="*/ 202233 h 752302"/>
                <a:gd name="connsiteX4-585" fmla="*/ 276226 w 276226"/>
                <a:gd name="connsiteY4-586" fmla="*/ 418926 h 752302"/>
                <a:gd name="connsiteX5-587" fmla="*/ 140493 w 276226"/>
                <a:gd name="connsiteY5-588" fmla="*/ 752302 h 752302"/>
                <a:gd name="connsiteX6-589" fmla="*/ 0 w 276226"/>
                <a:gd name="connsiteY6-590" fmla="*/ 416545 h 752302"/>
                <a:gd name="connsiteX7-591" fmla="*/ 97631 w 276226"/>
                <a:gd name="connsiteY7-592" fmla="*/ 204613 h 752302"/>
                <a:gd name="connsiteX8-593" fmla="*/ 2382 w 276226"/>
                <a:gd name="connsiteY8-594" fmla="*/ 116507 h 75230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Lst>
              <a:rect l="l" t="t" r="r" b="b"/>
              <a:pathLst>
                <a:path w="276226" h="752302">
                  <a:moveTo>
                    <a:pt x="2382" y="116507"/>
                  </a:moveTo>
                  <a:cubicBezTo>
                    <a:pt x="40085" y="60151"/>
                    <a:pt x="98947" y="21382"/>
                    <a:pt x="130101" y="0"/>
                  </a:cubicBezTo>
                  <a:cubicBezTo>
                    <a:pt x="170830" y="26938"/>
                    <a:pt x="232474" y="83993"/>
                    <a:pt x="270024" y="118492"/>
                  </a:cubicBezTo>
                  <a:cubicBezTo>
                    <a:pt x="233631" y="146468"/>
                    <a:pt x="220820" y="165258"/>
                    <a:pt x="178594" y="202233"/>
                  </a:cubicBezTo>
                  <a:cubicBezTo>
                    <a:pt x="179231" y="243971"/>
                    <a:pt x="235745" y="326057"/>
                    <a:pt x="276226" y="418926"/>
                  </a:cubicBezTo>
                  <a:cubicBezTo>
                    <a:pt x="240507" y="511795"/>
                    <a:pt x="186531" y="693168"/>
                    <a:pt x="140493" y="752302"/>
                  </a:cubicBezTo>
                  <a:cubicBezTo>
                    <a:pt x="101599" y="694755"/>
                    <a:pt x="46831" y="511398"/>
                    <a:pt x="0" y="416545"/>
                  </a:cubicBezTo>
                  <a:cubicBezTo>
                    <a:pt x="38894" y="319311"/>
                    <a:pt x="97234" y="254619"/>
                    <a:pt x="97631" y="204613"/>
                  </a:cubicBezTo>
                  <a:cubicBezTo>
                    <a:pt x="66774" y="170308"/>
                    <a:pt x="72381" y="175691"/>
                    <a:pt x="2382" y="116507"/>
                  </a:cubicBezTo>
                  <a:close/>
                </a:path>
              </a:pathLst>
            </a:custGeom>
            <a:grpFill/>
            <a:ln w="25400" cap="flat" cmpd="sng" algn="ctr">
              <a:noFill/>
              <a:prstDash val="solid"/>
            </a:ln>
            <a:effectLst/>
          </p:spPr>
          <p:txBody>
            <a:bodyPr anchor="ctr"/>
            <a:lstStyle/>
            <a:p>
              <a:pPr algn="ctr" latinLnBrk="1">
                <a:defRPr/>
              </a:pPr>
              <a:endParaRPr lang="ko-KR" altLang="en-US" kern="0">
                <a:solidFill>
                  <a:prstClr val="white"/>
                </a:solidFill>
                <a:latin typeface="맑은 고딕"/>
              </a:endParaRPr>
            </a:p>
          </p:txBody>
        </p:sp>
      </p:grpSp>
      <p:grpSp>
        <p:nvGrpSpPr>
          <p:cNvPr id="168" name="그룹 223"/>
          <p:cNvGrpSpPr/>
          <p:nvPr/>
        </p:nvGrpSpPr>
        <p:grpSpPr>
          <a:xfrm>
            <a:off x="1501254" y="2503328"/>
            <a:ext cx="518123" cy="946244"/>
            <a:chOff x="1628774" y="4374357"/>
            <a:chExt cx="676435" cy="1235337"/>
          </a:xfrm>
          <a:solidFill>
            <a:srgbClr val="049A86"/>
          </a:solidFill>
        </p:grpSpPr>
        <p:grpSp>
          <p:nvGrpSpPr>
            <p:cNvPr id="169" name="그룹 224"/>
            <p:cNvGrpSpPr/>
            <p:nvPr/>
          </p:nvGrpSpPr>
          <p:grpSpPr>
            <a:xfrm>
              <a:off x="1628774" y="4611483"/>
              <a:ext cx="676435" cy="998211"/>
              <a:chOff x="1619410" y="4597663"/>
              <a:chExt cx="685800" cy="1012031"/>
            </a:xfrm>
            <a:grpFill/>
          </p:grpSpPr>
          <p:sp>
            <p:nvSpPr>
              <p:cNvPr id="177" name="자유형 307"/>
              <p:cNvSpPr/>
              <p:nvPr/>
            </p:nvSpPr>
            <p:spPr>
              <a:xfrm>
                <a:off x="1619410" y="4597116"/>
                <a:ext cx="368658" cy="1012578"/>
              </a:xfrm>
              <a:custGeom>
                <a:avLst/>
                <a:gdLst>
                  <a:gd name="connsiteX0" fmla="*/ 371475 w 398463"/>
                  <a:gd name="connsiteY0" fmla="*/ 97367 h 1121834"/>
                  <a:gd name="connsiteX1" fmla="*/ 206375 w 398463"/>
                  <a:gd name="connsiteY1" fmla="*/ 97367 h 1121834"/>
                  <a:gd name="connsiteX2" fmla="*/ 136525 w 398463"/>
                  <a:gd name="connsiteY2" fmla="*/ 148167 h 1121834"/>
                  <a:gd name="connsiteX3" fmla="*/ 15875 w 398463"/>
                  <a:gd name="connsiteY3" fmla="*/ 472017 h 1121834"/>
                  <a:gd name="connsiteX4" fmla="*/ 41275 w 398463"/>
                  <a:gd name="connsiteY4" fmla="*/ 525992 h 1121834"/>
                  <a:gd name="connsiteX5" fmla="*/ 101600 w 398463"/>
                  <a:gd name="connsiteY5" fmla="*/ 500592 h 1121834"/>
                  <a:gd name="connsiteX6" fmla="*/ 209550 w 398463"/>
                  <a:gd name="connsiteY6" fmla="*/ 227542 h 1121834"/>
                  <a:gd name="connsiteX7" fmla="*/ 219075 w 398463"/>
                  <a:gd name="connsiteY7" fmla="*/ 262467 h 1121834"/>
                  <a:gd name="connsiteX8" fmla="*/ 127000 w 398463"/>
                  <a:gd name="connsiteY8" fmla="*/ 678392 h 1121834"/>
                  <a:gd name="connsiteX9" fmla="*/ 142875 w 398463"/>
                  <a:gd name="connsiteY9" fmla="*/ 694267 h 1121834"/>
                  <a:gd name="connsiteX10" fmla="*/ 222250 w 398463"/>
                  <a:gd name="connsiteY10" fmla="*/ 697442 h 1121834"/>
                  <a:gd name="connsiteX11" fmla="*/ 231775 w 398463"/>
                  <a:gd name="connsiteY11" fmla="*/ 719667 h 1121834"/>
                  <a:gd name="connsiteX12" fmla="*/ 231775 w 398463"/>
                  <a:gd name="connsiteY12" fmla="*/ 1056217 h 1121834"/>
                  <a:gd name="connsiteX13" fmla="*/ 292100 w 398463"/>
                  <a:gd name="connsiteY13" fmla="*/ 1107017 h 1121834"/>
                  <a:gd name="connsiteX14" fmla="*/ 342900 w 398463"/>
                  <a:gd name="connsiteY14" fmla="*/ 1053042 h 1121834"/>
                  <a:gd name="connsiteX15" fmla="*/ 346075 w 398463"/>
                  <a:gd name="connsiteY15" fmla="*/ 694267 h 1121834"/>
                  <a:gd name="connsiteX16" fmla="*/ 368300 w 398463"/>
                  <a:gd name="connsiteY16" fmla="*/ 681567 h 1121834"/>
                  <a:gd name="connsiteX17" fmla="*/ 371475 w 398463"/>
                  <a:gd name="connsiteY17" fmla="*/ 97367 h 1121834"/>
                  <a:gd name="connsiteX0-1" fmla="*/ 371475 w 379413"/>
                  <a:gd name="connsiteY0-2" fmla="*/ 113242 h 1137709"/>
                  <a:gd name="connsiteX1-3" fmla="*/ 206375 w 379413"/>
                  <a:gd name="connsiteY1-4" fmla="*/ 113242 h 1137709"/>
                  <a:gd name="connsiteX2-5" fmla="*/ 136525 w 379413"/>
                  <a:gd name="connsiteY2-6" fmla="*/ 164042 h 1137709"/>
                  <a:gd name="connsiteX3-7" fmla="*/ 15875 w 379413"/>
                  <a:gd name="connsiteY3-8" fmla="*/ 487892 h 1137709"/>
                  <a:gd name="connsiteX4-9" fmla="*/ 41275 w 379413"/>
                  <a:gd name="connsiteY4-10" fmla="*/ 541867 h 1137709"/>
                  <a:gd name="connsiteX5-11" fmla="*/ 101600 w 379413"/>
                  <a:gd name="connsiteY5-12" fmla="*/ 516467 h 1137709"/>
                  <a:gd name="connsiteX6-13" fmla="*/ 209550 w 379413"/>
                  <a:gd name="connsiteY6-14" fmla="*/ 243417 h 1137709"/>
                  <a:gd name="connsiteX7-15" fmla="*/ 219075 w 379413"/>
                  <a:gd name="connsiteY7-16" fmla="*/ 278342 h 1137709"/>
                  <a:gd name="connsiteX8-17" fmla="*/ 127000 w 379413"/>
                  <a:gd name="connsiteY8-18" fmla="*/ 694267 h 1137709"/>
                  <a:gd name="connsiteX9-19" fmla="*/ 142875 w 379413"/>
                  <a:gd name="connsiteY9-20" fmla="*/ 710142 h 1137709"/>
                  <a:gd name="connsiteX10-21" fmla="*/ 222250 w 379413"/>
                  <a:gd name="connsiteY10-22" fmla="*/ 713317 h 1137709"/>
                  <a:gd name="connsiteX11-23" fmla="*/ 231775 w 379413"/>
                  <a:gd name="connsiteY11-24" fmla="*/ 735542 h 1137709"/>
                  <a:gd name="connsiteX12-25" fmla="*/ 231775 w 379413"/>
                  <a:gd name="connsiteY12-26" fmla="*/ 1072092 h 1137709"/>
                  <a:gd name="connsiteX13-27" fmla="*/ 292100 w 379413"/>
                  <a:gd name="connsiteY13-28" fmla="*/ 1122892 h 1137709"/>
                  <a:gd name="connsiteX14-29" fmla="*/ 342900 w 379413"/>
                  <a:gd name="connsiteY14-30" fmla="*/ 1068917 h 1137709"/>
                  <a:gd name="connsiteX15-31" fmla="*/ 346075 w 379413"/>
                  <a:gd name="connsiteY15-32" fmla="*/ 710142 h 1137709"/>
                  <a:gd name="connsiteX16-33" fmla="*/ 368300 w 379413"/>
                  <a:gd name="connsiteY16-34" fmla="*/ 697442 h 1137709"/>
                  <a:gd name="connsiteX17-35" fmla="*/ 371475 w 379413"/>
                  <a:gd name="connsiteY17-36" fmla="*/ 113242 h 1137709"/>
                  <a:gd name="connsiteX0-37" fmla="*/ 371475 w 379413"/>
                  <a:gd name="connsiteY0-38" fmla="*/ 11642 h 1036109"/>
                  <a:gd name="connsiteX1-39" fmla="*/ 206375 w 379413"/>
                  <a:gd name="connsiteY1-40" fmla="*/ 11642 h 1036109"/>
                  <a:gd name="connsiteX2-41" fmla="*/ 136525 w 379413"/>
                  <a:gd name="connsiteY2-42" fmla="*/ 62442 h 1036109"/>
                  <a:gd name="connsiteX3-43" fmla="*/ 15875 w 379413"/>
                  <a:gd name="connsiteY3-44" fmla="*/ 386292 h 1036109"/>
                  <a:gd name="connsiteX4-45" fmla="*/ 41275 w 379413"/>
                  <a:gd name="connsiteY4-46" fmla="*/ 440267 h 1036109"/>
                  <a:gd name="connsiteX5-47" fmla="*/ 101600 w 379413"/>
                  <a:gd name="connsiteY5-48" fmla="*/ 414867 h 1036109"/>
                  <a:gd name="connsiteX6-49" fmla="*/ 209550 w 379413"/>
                  <a:gd name="connsiteY6-50" fmla="*/ 141817 h 1036109"/>
                  <a:gd name="connsiteX7-51" fmla="*/ 219075 w 379413"/>
                  <a:gd name="connsiteY7-52" fmla="*/ 176742 h 1036109"/>
                  <a:gd name="connsiteX8-53" fmla="*/ 127000 w 379413"/>
                  <a:gd name="connsiteY8-54" fmla="*/ 592667 h 1036109"/>
                  <a:gd name="connsiteX9-55" fmla="*/ 142875 w 379413"/>
                  <a:gd name="connsiteY9-56" fmla="*/ 608542 h 1036109"/>
                  <a:gd name="connsiteX10-57" fmla="*/ 222250 w 379413"/>
                  <a:gd name="connsiteY10-58" fmla="*/ 611717 h 1036109"/>
                  <a:gd name="connsiteX11-59" fmla="*/ 231775 w 379413"/>
                  <a:gd name="connsiteY11-60" fmla="*/ 633942 h 1036109"/>
                  <a:gd name="connsiteX12-61" fmla="*/ 231775 w 379413"/>
                  <a:gd name="connsiteY12-62" fmla="*/ 970492 h 1036109"/>
                  <a:gd name="connsiteX13-63" fmla="*/ 292100 w 379413"/>
                  <a:gd name="connsiteY13-64" fmla="*/ 1021292 h 1036109"/>
                  <a:gd name="connsiteX14-65" fmla="*/ 342900 w 379413"/>
                  <a:gd name="connsiteY14-66" fmla="*/ 967317 h 1036109"/>
                  <a:gd name="connsiteX15-67" fmla="*/ 346075 w 379413"/>
                  <a:gd name="connsiteY15-68" fmla="*/ 608542 h 1036109"/>
                  <a:gd name="connsiteX16-69" fmla="*/ 368300 w 379413"/>
                  <a:gd name="connsiteY16-70" fmla="*/ 595842 h 1036109"/>
                  <a:gd name="connsiteX17-71" fmla="*/ 371475 w 379413"/>
                  <a:gd name="connsiteY17-72" fmla="*/ 11642 h 1036109"/>
                  <a:gd name="connsiteX0-73" fmla="*/ 371475 w 379413"/>
                  <a:gd name="connsiteY0-74" fmla="*/ 11642 h 1036109"/>
                  <a:gd name="connsiteX1-75" fmla="*/ 206375 w 379413"/>
                  <a:gd name="connsiteY1-76" fmla="*/ 11642 h 1036109"/>
                  <a:gd name="connsiteX2-77" fmla="*/ 136525 w 379413"/>
                  <a:gd name="connsiteY2-78" fmla="*/ 62442 h 1036109"/>
                  <a:gd name="connsiteX3-79" fmla="*/ 15875 w 379413"/>
                  <a:gd name="connsiteY3-80" fmla="*/ 386292 h 1036109"/>
                  <a:gd name="connsiteX4-81" fmla="*/ 41275 w 379413"/>
                  <a:gd name="connsiteY4-82" fmla="*/ 440267 h 1036109"/>
                  <a:gd name="connsiteX5-83" fmla="*/ 101600 w 379413"/>
                  <a:gd name="connsiteY5-84" fmla="*/ 414867 h 1036109"/>
                  <a:gd name="connsiteX6-85" fmla="*/ 209550 w 379413"/>
                  <a:gd name="connsiteY6-86" fmla="*/ 141817 h 1036109"/>
                  <a:gd name="connsiteX7-87" fmla="*/ 219075 w 379413"/>
                  <a:gd name="connsiteY7-88" fmla="*/ 176742 h 1036109"/>
                  <a:gd name="connsiteX8-89" fmla="*/ 127000 w 379413"/>
                  <a:gd name="connsiteY8-90" fmla="*/ 592667 h 1036109"/>
                  <a:gd name="connsiteX9-91" fmla="*/ 142875 w 379413"/>
                  <a:gd name="connsiteY9-92" fmla="*/ 608542 h 1036109"/>
                  <a:gd name="connsiteX10-93" fmla="*/ 222250 w 379413"/>
                  <a:gd name="connsiteY10-94" fmla="*/ 611717 h 1036109"/>
                  <a:gd name="connsiteX11-95" fmla="*/ 231775 w 379413"/>
                  <a:gd name="connsiteY11-96" fmla="*/ 633942 h 1036109"/>
                  <a:gd name="connsiteX12-97" fmla="*/ 231775 w 379413"/>
                  <a:gd name="connsiteY12-98" fmla="*/ 970492 h 1036109"/>
                  <a:gd name="connsiteX13-99" fmla="*/ 292100 w 379413"/>
                  <a:gd name="connsiteY13-100" fmla="*/ 1021292 h 1036109"/>
                  <a:gd name="connsiteX14-101" fmla="*/ 342900 w 379413"/>
                  <a:gd name="connsiteY14-102" fmla="*/ 967317 h 1036109"/>
                  <a:gd name="connsiteX15-103" fmla="*/ 346075 w 379413"/>
                  <a:gd name="connsiteY15-104" fmla="*/ 608542 h 1036109"/>
                  <a:gd name="connsiteX16-105" fmla="*/ 368300 w 379413"/>
                  <a:gd name="connsiteY16-106" fmla="*/ 595842 h 1036109"/>
                  <a:gd name="connsiteX17-107" fmla="*/ 371475 w 379413"/>
                  <a:gd name="connsiteY17-108" fmla="*/ 11642 h 1036109"/>
                  <a:gd name="connsiteX0-109" fmla="*/ 371475 w 379413"/>
                  <a:gd name="connsiteY0-110" fmla="*/ 11642 h 1036109"/>
                  <a:gd name="connsiteX1-111" fmla="*/ 206375 w 379413"/>
                  <a:gd name="connsiteY1-112" fmla="*/ 11642 h 1036109"/>
                  <a:gd name="connsiteX2-113" fmla="*/ 136525 w 379413"/>
                  <a:gd name="connsiteY2-114" fmla="*/ 62442 h 1036109"/>
                  <a:gd name="connsiteX3-115" fmla="*/ 15875 w 379413"/>
                  <a:gd name="connsiteY3-116" fmla="*/ 386292 h 1036109"/>
                  <a:gd name="connsiteX4-117" fmla="*/ 41275 w 379413"/>
                  <a:gd name="connsiteY4-118" fmla="*/ 440267 h 1036109"/>
                  <a:gd name="connsiteX5-119" fmla="*/ 101600 w 379413"/>
                  <a:gd name="connsiteY5-120" fmla="*/ 414867 h 1036109"/>
                  <a:gd name="connsiteX6-121" fmla="*/ 209550 w 379413"/>
                  <a:gd name="connsiteY6-122" fmla="*/ 141817 h 1036109"/>
                  <a:gd name="connsiteX7-123" fmla="*/ 219075 w 379413"/>
                  <a:gd name="connsiteY7-124" fmla="*/ 176742 h 1036109"/>
                  <a:gd name="connsiteX8-125" fmla="*/ 127000 w 379413"/>
                  <a:gd name="connsiteY8-126" fmla="*/ 592667 h 1036109"/>
                  <a:gd name="connsiteX9-127" fmla="*/ 142875 w 379413"/>
                  <a:gd name="connsiteY9-128" fmla="*/ 608542 h 1036109"/>
                  <a:gd name="connsiteX10-129" fmla="*/ 222250 w 379413"/>
                  <a:gd name="connsiteY10-130" fmla="*/ 611717 h 1036109"/>
                  <a:gd name="connsiteX11-131" fmla="*/ 231775 w 379413"/>
                  <a:gd name="connsiteY11-132" fmla="*/ 633942 h 1036109"/>
                  <a:gd name="connsiteX12-133" fmla="*/ 231775 w 379413"/>
                  <a:gd name="connsiteY12-134" fmla="*/ 970492 h 1036109"/>
                  <a:gd name="connsiteX13-135" fmla="*/ 292100 w 379413"/>
                  <a:gd name="connsiteY13-136" fmla="*/ 1021292 h 1036109"/>
                  <a:gd name="connsiteX14-137" fmla="*/ 342900 w 379413"/>
                  <a:gd name="connsiteY14-138" fmla="*/ 967317 h 1036109"/>
                  <a:gd name="connsiteX15-139" fmla="*/ 346075 w 379413"/>
                  <a:gd name="connsiteY15-140" fmla="*/ 608542 h 1036109"/>
                  <a:gd name="connsiteX16-141" fmla="*/ 368300 w 379413"/>
                  <a:gd name="connsiteY16-142" fmla="*/ 595842 h 1036109"/>
                  <a:gd name="connsiteX17-143" fmla="*/ 371475 w 379413"/>
                  <a:gd name="connsiteY17-144" fmla="*/ 11642 h 1036109"/>
                  <a:gd name="connsiteX0-145" fmla="*/ 371475 w 379413"/>
                  <a:gd name="connsiteY0-146" fmla="*/ 11575 h 1036042"/>
                  <a:gd name="connsiteX1-147" fmla="*/ 240854 w 379413"/>
                  <a:gd name="connsiteY1-148" fmla="*/ 11972 h 1036042"/>
                  <a:gd name="connsiteX2-149" fmla="*/ 136525 w 379413"/>
                  <a:gd name="connsiteY2-150" fmla="*/ 62375 h 1036042"/>
                  <a:gd name="connsiteX3-151" fmla="*/ 15875 w 379413"/>
                  <a:gd name="connsiteY3-152" fmla="*/ 386225 h 1036042"/>
                  <a:gd name="connsiteX4-153" fmla="*/ 41275 w 379413"/>
                  <a:gd name="connsiteY4-154" fmla="*/ 440200 h 1036042"/>
                  <a:gd name="connsiteX5-155" fmla="*/ 101600 w 379413"/>
                  <a:gd name="connsiteY5-156" fmla="*/ 414800 h 1036042"/>
                  <a:gd name="connsiteX6-157" fmla="*/ 209550 w 379413"/>
                  <a:gd name="connsiteY6-158" fmla="*/ 141750 h 1036042"/>
                  <a:gd name="connsiteX7-159" fmla="*/ 219075 w 379413"/>
                  <a:gd name="connsiteY7-160" fmla="*/ 176675 h 1036042"/>
                  <a:gd name="connsiteX8-161" fmla="*/ 127000 w 379413"/>
                  <a:gd name="connsiteY8-162" fmla="*/ 592600 h 1036042"/>
                  <a:gd name="connsiteX9-163" fmla="*/ 142875 w 379413"/>
                  <a:gd name="connsiteY9-164" fmla="*/ 608475 h 1036042"/>
                  <a:gd name="connsiteX10-165" fmla="*/ 222250 w 379413"/>
                  <a:gd name="connsiteY10-166" fmla="*/ 611650 h 1036042"/>
                  <a:gd name="connsiteX11-167" fmla="*/ 231775 w 379413"/>
                  <a:gd name="connsiteY11-168" fmla="*/ 633875 h 1036042"/>
                  <a:gd name="connsiteX12-169" fmla="*/ 231775 w 379413"/>
                  <a:gd name="connsiteY12-170" fmla="*/ 970425 h 1036042"/>
                  <a:gd name="connsiteX13-171" fmla="*/ 292100 w 379413"/>
                  <a:gd name="connsiteY13-172" fmla="*/ 1021225 h 1036042"/>
                  <a:gd name="connsiteX14-173" fmla="*/ 342900 w 379413"/>
                  <a:gd name="connsiteY14-174" fmla="*/ 967250 h 1036042"/>
                  <a:gd name="connsiteX15-175" fmla="*/ 346075 w 379413"/>
                  <a:gd name="connsiteY15-176" fmla="*/ 608475 h 1036042"/>
                  <a:gd name="connsiteX16-177" fmla="*/ 368300 w 379413"/>
                  <a:gd name="connsiteY16-178" fmla="*/ 595775 h 1036042"/>
                  <a:gd name="connsiteX17-179" fmla="*/ 371475 w 379413"/>
                  <a:gd name="connsiteY17-180" fmla="*/ 11575 h 1036042"/>
                  <a:gd name="connsiteX0-181" fmla="*/ 371475 w 379413"/>
                  <a:gd name="connsiteY0-182" fmla="*/ 976 h 1025443"/>
                  <a:gd name="connsiteX1-183" fmla="*/ 240854 w 379413"/>
                  <a:gd name="connsiteY1-184" fmla="*/ 1373 h 1025443"/>
                  <a:gd name="connsiteX2-185" fmla="*/ 136525 w 379413"/>
                  <a:gd name="connsiteY2-186" fmla="*/ 51776 h 1025443"/>
                  <a:gd name="connsiteX3-187" fmla="*/ 15875 w 379413"/>
                  <a:gd name="connsiteY3-188" fmla="*/ 375626 h 1025443"/>
                  <a:gd name="connsiteX4-189" fmla="*/ 41275 w 379413"/>
                  <a:gd name="connsiteY4-190" fmla="*/ 429601 h 1025443"/>
                  <a:gd name="connsiteX5-191" fmla="*/ 101600 w 379413"/>
                  <a:gd name="connsiteY5-192" fmla="*/ 404201 h 1025443"/>
                  <a:gd name="connsiteX6-193" fmla="*/ 209550 w 379413"/>
                  <a:gd name="connsiteY6-194" fmla="*/ 131151 h 1025443"/>
                  <a:gd name="connsiteX7-195" fmla="*/ 219075 w 379413"/>
                  <a:gd name="connsiteY7-196" fmla="*/ 166076 h 1025443"/>
                  <a:gd name="connsiteX8-197" fmla="*/ 127000 w 379413"/>
                  <a:gd name="connsiteY8-198" fmla="*/ 582001 h 1025443"/>
                  <a:gd name="connsiteX9-199" fmla="*/ 142875 w 379413"/>
                  <a:gd name="connsiteY9-200" fmla="*/ 597876 h 1025443"/>
                  <a:gd name="connsiteX10-201" fmla="*/ 222250 w 379413"/>
                  <a:gd name="connsiteY10-202" fmla="*/ 601051 h 1025443"/>
                  <a:gd name="connsiteX11-203" fmla="*/ 231775 w 379413"/>
                  <a:gd name="connsiteY11-204" fmla="*/ 623276 h 1025443"/>
                  <a:gd name="connsiteX12-205" fmla="*/ 231775 w 379413"/>
                  <a:gd name="connsiteY12-206" fmla="*/ 959826 h 1025443"/>
                  <a:gd name="connsiteX13-207" fmla="*/ 292100 w 379413"/>
                  <a:gd name="connsiteY13-208" fmla="*/ 1010626 h 1025443"/>
                  <a:gd name="connsiteX14-209" fmla="*/ 342900 w 379413"/>
                  <a:gd name="connsiteY14-210" fmla="*/ 956651 h 1025443"/>
                  <a:gd name="connsiteX15-211" fmla="*/ 346075 w 379413"/>
                  <a:gd name="connsiteY15-212" fmla="*/ 597876 h 1025443"/>
                  <a:gd name="connsiteX16-213" fmla="*/ 368300 w 379413"/>
                  <a:gd name="connsiteY16-214" fmla="*/ 585176 h 1025443"/>
                  <a:gd name="connsiteX17-215" fmla="*/ 371475 w 379413"/>
                  <a:gd name="connsiteY17-216" fmla="*/ 976 h 1025443"/>
                  <a:gd name="connsiteX0-217" fmla="*/ 361950 w 369888"/>
                  <a:gd name="connsiteY0-218" fmla="*/ 7210 h 1031677"/>
                  <a:gd name="connsiteX1-219" fmla="*/ 231329 w 369888"/>
                  <a:gd name="connsiteY1-220" fmla="*/ 7607 h 1031677"/>
                  <a:gd name="connsiteX2-221" fmla="*/ 127000 w 369888"/>
                  <a:gd name="connsiteY2-222" fmla="*/ 58010 h 1031677"/>
                  <a:gd name="connsiteX3-223" fmla="*/ 15875 w 369888"/>
                  <a:gd name="connsiteY3-224" fmla="*/ 355666 h 1031677"/>
                  <a:gd name="connsiteX4-225" fmla="*/ 31750 w 369888"/>
                  <a:gd name="connsiteY4-226" fmla="*/ 435835 h 1031677"/>
                  <a:gd name="connsiteX5-227" fmla="*/ 92075 w 369888"/>
                  <a:gd name="connsiteY5-228" fmla="*/ 410435 h 1031677"/>
                  <a:gd name="connsiteX6-229" fmla="*/ 200025 w 369888"/>
                  <a:gd name="connsiteY6-230" fmla="*/ 137385 h 1031677"/>
                  <a:gd name="connsiteX7-231" fmla="*/ 209550 w 369888"/>
                  <a:gd name="connsiteY7-232" fmla="*/ 172310 h 1031677"/>
                  <a:gd name="connsiteX8-233" fmla="*/ 117475 w 369888"/>
                  <a:gd name="connsiteY8-234" fmla="*/ 588235 h 1031677"/>
                  <a:gd name="connsiteX9-235" fmla="*/ 133350 w 369888"/>
                  <a:gd name="connsiteY9-236" fmla="*/ 604110 h 1031677"/>
                  <a:gd name="connsiteX10-237" fmla="*/ 212725 w 369888"/>
                  <a:gd name="connsiteY10-238" fmla="*/ 607285 h 1031677"/>
                  <a:gd name="connsiteX11-239" fmla="*/ 222250 w 369888"/>
                  <a:gd name="connsiteY11-240" fmla="*/ 629510 h 1031677"/>
                  <a:gd name="connsiteX12-241" fmla="*/ 222250 w 369888"/>
                  <a:gd name="connsiteY12-242" fmla="*/ 966060 h 1031677"/>
                  <a:gd name="connsiteX13-243" fmla="*/ 282575 w 369888"/>
                  <a:gd name="connsiteY13-244" fmla="*/ 1016860 h 1031677"/>
                  <a:gd name="connsiteX14-245" fmla="*/ 333375 w 369888"/>
                  <a:gd name="connsiteY14-246" fmla="*/ 962885 h 1031677"/>
                  <a:gd name="connsiteX15-247" fmla="*/ 336550 w 369888"/>
                  <a:gd name="connsiteY15-248" fmla="*/ 604110 h 1031677"/>
                  <a:gd name="connsiteX16-249" fmla="*/ 358775 w 369888"/>
                  <a:gd name="connsiteY16-250" fmla="*/ 591410 h 1031677"/>
                  <a:gd name="connsiteX17-251" fmla="*/ 361950 w 369888"/>
                  <a:gd name="connsiteY17-252" fmla="*/ 7210 h 1031677"/>
                  <a:gd name="connsiteX0-253" fmla="*/ 361950 w 369888"/>
                  <a:gd name="connsiteY0-254" fmla="*/ 7210 h 1031677"/>
                  <a:gd name="connsiteX1-255" fmla="*/ 231329 w 369888"/>
                  <a:gd name="connsiteY1-256" fmla="*/ 7607 h 1031677"/>
                  <a:gd name="connsiteX2-257" fmla="*/ 127000 w 369888"/>
                  <a:gd name="connsiteY2-258" fmla="*/ 58010 h 1031677"/>
                  <a:gd name="connsiteX3-259" fmla="*/ 15875 w 369888"/>
                  <a:gd name="connsiteY3-260" fmla="*/ 355666 h 1031677"/>
                  <a:gd name="connsiteX4-261" fmla="*/ 31750 w 369888"/>
                  <a:gd name="connsiteY4-262" fmla="*/ 435835 h 1031677"/>
                  <a:gd name="connsiteX5-263" fmla="*/ 96837 w 369888"/>
                  <a:gd name="connsiteY5-264" fmla="*/ 391385 h 1031677"/>
                  <a:gd name="connsiteX6-265" fmla="*/ 200025 w 369888"/>
                  <a:gd name="connsiteY6-266" fmla="*/ 137385 h 1031677"/>
                  <a:gd name="connsiteX7-267" fmla="*/ 209550 w 369888"/>
                  <a:gd name="connsiteY7-268" fmla="*/ 172310 h 1031677"/>
                  <a:gd name="connsiteX8-269" fmla="*/ 117475 w 369888"/>
                  <a:gd name="connsiteY8-270" fmla="*/ 588235 h 1031677"/>
                  <a:gd name="connsiteX9-271" fmla="*/ 133350 w 369888"/>
                  <a:gd name="connsiteY9-272" fmla="*/ 604110 h 1031677"/>
                  <a:gd name="connsiteX10-273" fmla="*/ 212725 w 369888"/>
                  <a:gd name="connsiteY10-274" fmla="*/ 607285 h 1031677"/>
                  <a:gd name="connsiteX11-275" fmla="*/ 222250 w 369888"/>
                  <a:gd name="connsiteY11-276" fmla="*/ 629510 h 1031677"/>
                  <a:gd name="connsiteX12-277" fmla="*/ 222250 w 369888"/>
                  <a:gd name="connsiteY12-278" fmla="*/ 966060 h 1031677"/>
                  <a:gd name="connsiteX13-279" fmla="*/ 282575 w 369888"/>
                  <a:gd name="connsiteY13-280" fmla="*/ 1016860 h 1031677"/>
                  <a:gd name="connsiteX14-281" fmla="*/ 333375 w 369888"/>
                  <a:gd name="connsiteY14-282" fmla="*/ 962885 h 1031677"/>
                  <a:gd name="connsiteX15-283" fmla="*/ 336550 w 369888"/>
                  <a:gd name="connsiteY15-284" fmla="*/ 604110 h 1031677"/>
                  <a:gd name="connsiteX16-285" fmla="*/ 358775 w 369888"/>
                  <a:gd name="connsiteY16-286" fmla="*/ 591410 h 1031677"/>
                  <a:gd name="connsiteX17-287" fmla="*/ 361950 w 369888"/>
                  <a:gd name="connsiteY17-288" fmla="*/ 7210 h 1031677"/>
                  <a:gd name="connsiteX0-289" fmla="*/ 361950 w 369888"/>
                  <a:gd name="connsiteY0-290" fmla="*/ 7210 h 1031677"/>
                  <a:gd name="connsiteX1-291" fmla="*/ 231329 w 369888"/>
                  <a:gd name="connsiteY1-292" fmla="*/ 7607 h 1031677"/>
                  <a:gd name="connsiteX2-293" fmla="*/ 127000 w 369888"/>
                  <a:gd name="connsiteY2-294" fmla="*/ 58010 h 1031677"/>
                  <a:gd name="connsiteX3-295" fmla="*/ 15875 w 369888"/>
                  <a:gd name="connsiteY3-296" fmla="*/ 355666 h 1031677"/>
                  <a:gd name="connsiteX4-297" fmla="*/ 31750 w 369888"/>
                  <a:gd name="connsiteY4-298" fmla="*/ 435835 h 1031677"/>
                  <a:gd name="connsiteX5-299" fmla="*/ 96837 w 369888"/>
                  <a:gd name="connsiteY5-300" fmla="*/ 391385 h 1031677"/>
                  <a:gd name="connsiteX6-301" fmla="*/ 200025 w 369888"/>
                  <a:gd name="connsiteY6-302" fmla="*/ 137385 h 1031677"/>
                  <a:gd name="connsiteX7-303" fmla="*/ 209550 w 369888"/>
                  <a:gd name="connsiteY7-304" fmla="*/ 172310 h 1031677"/>
                  <a:gd name="connsiteX8-305" fmla="*/ 117475 w 369888"/>
                  <a:gd name="connsiteY8-306" fmla="*/ 588235 h 1031677"/>
                  <a:gd name="connsiteX9-307" fmla="*/ 133350 w 369888"/>
                  <a:gd name="connsiteY9-308" fmla="*/ 604110 h 1031677"/>
                  <a:gd name="connsiteX10-309" fmla="*/ 212725 w 369888"/>
                  <a:gd name="connsiteY10-310" fmla="*/ 607285 h 1031677"/>
                  <a:gd name="connsiteX11-311" fmla="*/ 222250 w 369888"/>
                  <a:gd name="connsiteY11-312" fmla="*/ 629510 h 1031677"/>
                  <a:gd name="connsiteX12-313" fmla="*/ 222250 w 369888"/>
                  <a:gd name="connsiteY12-314" fmla="*/ 966060 h 1031677"/>
                  <a:gd name="connsiteX13-315" fmla="*/ 282575 w 369888"/>
                  <a:gd name="connsiteY13-316" fmla="*/ 1016860 h 1031677"/>
                  <a:gd name="connsiteX14-317" fmla="*/ 333375 w 369888"/>
                  <a:gd name="connsiteY14-318" fmla="*/ 962885 h 1031677"/>
                  <a:gd name="connsiteX15-319" fmla="*/ 336550 w 369888"/>
                  <a:gd name="connsiteY15-320" fmla="*/ 604110 h 1031677"/>
                  <a:gd name="connsiteX16-321" fmla="*/ 358775 w 369888"/>
                  <a:gd name="connsiteY16-322" fmla="*/ 591410 h 1031677"/>
                  <a:gd name="connsiteX17-323" fmla="*/ 361950 w 369888"/>
                  <a:gd name="connsiteY17-324" fmla="*/ 7210 h 1031677"/>
                  <a:gd name="connsiteX0-325" fmla="*/ 361950 w 369888"/>
                  <a:gd name="connsiteY0-326" fmla="*/ 7210 h 1031677"/>
                  <a:gd name="connsiteX1-327" fmla="*/ 231329 w 369888"/>
                  <a:gd name="connsiteY1-328" fmla="*/ 7607 h 1031677"/>
                  <a:gd name="connsiteX2-329" fmla="*/ 127000 w 369888"/>
                  <a:gd name="connsiteY2-330" fmla="*/ 58010 h 1031677"/>
                  <a:gd name="connsiteX3-331" fmla="*/ 15875 w 369888"/>
                  <a:gd name="connsiteY3-332" fmla="*/ 355666 h 1031677"/>
                  <a:gd name="connsiteX4-333" fmla="*/ 31750 w 369888"/>
                  <a:gd name="connsiteY4-334" fmla="*/ 435835 h 1031677"/>
                  <a:gd name="connsiteX5-335" fmla="*/ 96837 w 369888"/>
                  <a:gd name="connsiteY5-336" fmla="*/ 391385 h 1031677"/>
                  <a:gd name="connsiteX6-337" fmla="*/ 192881 w 369888"/>
                  <a:gd name="connsiteY6-338" fmla="*/ 161198 h 1031677"/>
                  <a:gd name="connsiteX7-339" fmla="*/ 209550 w 369888"/>
                  <a:gd name="connsiteY7-340" fmla="*/ 172310 h 1031677"/>
                  <a:gd name="connsiteX8-341" fmla="*/ 117475 w 369888"/>
                  <a:gd name="connsiteY8-342" fmla="*/ 588235 h 1031677"/>
                  <a:gd name="connsiteX9-343" fmla="*/ 133350 w 369888"/>
                  <a:gd name="connsiteY9-344" fmla="*/ 604110 h 1031677"/>
                  <a:gd name="connsiteX10-345" fmla="*/ 212725 w 369888"/>
                  <a:gd name="connsiteY10-346" fmla="*/ 607285 h 1031677"/>
                  <a:gd name="connsiteX11-347" fmla="*/ 222250 w 369888"/>
                  <a:gd name="connsiteY11-348" fmla="*/ 629510 h 1031677"/>
                  <a:gd name="connsiteX12-349" fmla="*/ 222250 w 369888"/>
                  <a:gd name="connsiteY12-350" fmla="*/ 966060 h 1031677"/>
                  <a:gd name="connsiteX13-351" fmla="*/ 282575 w 369888"/>
                  <a:gd name="connsiteY13-352" fmla="*/ 1016860 h 1031677"/>
                  <a:gd name="connsiteX14-353" fmla="*/ 333375 w 369888"/>
                  <a:gd name="connsiteY14-354" fmla="*/ 962885 h 1031677"/>
                  <a:gd name="connsiteX15-355" fmla="*/ 336550 w 369888"/>
                  <a:gd name="connsiteY15-356" fmla="*/ 604110 h 1031677"/>
                  <a:gd name="connsiteX16-357" fmla="*/ 358775 w 369888"/>
                  <a:gd name="connsiteY16-358" fmla="*/ 591410 h 1031677"/>
                  <a:gd name="connsiteX17-359" fmla="*/ 361950 w 369888"/>
                  <a:gd name="connsiteY17-360" fmla="*/ 7210 h 1031677"/>
                  <a:gd name="connsiteX0-361" fmla="*/ 361950 w 369888"/>
                  <a:gd name="connsiteY0-362" fmla="*/ 7210 h 1031677"/>
                  <a:gd name="connsiteX1-363" fmla="*/ 231329 w 369888"/>
                  <a:gd name="connsiteY1-364" fmla="*/ 7607 h 1031677"/>
                  <a:gd name="connsiteX2-365" fmla="*/ 127000 w 369888"/>
                  <a:gd name="connsiteY2-366" fmla="*/ 58010 h 1031677"/>
                  <a:gd name="connsiteX3-367" fmla="*/ 15875 w 369888"/>
                  <a:gd name="connsiteY3-368" fmla="*/ 355666 h 1031677"/>
                  <a:gd name="connsiteX4-369" fmla="*/ 31750 w 369888"/>
                  <a:gd name="connsiteY4-370" fmla="*/ 435835 h 1031677"/>
                  <a:gd name="connsiteX5-371" fmla="*/ 96837 w 369888"/>
                  <a:gd name="connsiteY5-372" fmla="*/ 391385 h 1031677"/>
                  <a:gd name="connsiteX6-373" fmla="*/ 192881 w 369888"/>
                  <a:gd name="connsiteY6-374" fmla="*/ 161198 h 1031677"/>
                  <a:gd name="connsiteX7-375" fmla="*/ 209550 w 369888"/>
                  <a:gd name="connsiteY7-376" fmla="*/ 172310 h 1031677"/>
                  <a:gd name="connsiteX8-377" fmla="*/ 117475 w 369888"/>
                  <a:gd name="connsiteY8-378" fmla="*/ 588235 h 1031677"/>
                  <a:gd name="connsiteX9-379" fmla="*/ 133350 w 369888"/>
                  <a:gd name="connsiteY9-380" fmla="*/ 604110 h 1031677"/>
                  <a:gd name="connsiteX10-381" fmla="*/ 212725 w 369888"/>
                  <a:gd name="connsiteY10-382" fmla="*/ 607285 h 1031677"/>
                  <a:gd name="connsiteX11-383" fmla="*/ 222250 w 369888"/>
                  <a:gd name="connsiteY11-384" fmla="*/ 629510 h 1031677"/>
                  <a:gd name="connsiteX12-385" fmla="*/ 222250 w 369888"/>
                  <a:gd name="connsiteY12-386" fmla="*/ 966060 h 1031677"/>
                  <a:gd name="connsiteX13-387" fmla="*/ 282575 w 369888"/>
                  <a:gd name="connsiteY13-388" fmla="*/ 1016860 h 1031677"/>
                  <a:gd name="connsiteX14-389" fmla="*/ 333375 w 369888"/>
                  <a:gd name="connsiteY14-390" fmla="*/ 962885 h 1031677"/>
                  <a:gd name="connsiteX15-391" fmla="*/ 336550 w 369888"/>
                  <a:gd name="connsiteY15-392" fmla="*/ 604110 h 1031677"/>
                  <a:gd name="connsiteX16-393" fmla="*/ 358775 w 369888"/>
                  <a:gd name="connsiteY16-394" fmla="*/ 591410 h 1031677"/>
                  <a:gd name="connsiteX17-395" fmla="*/ 361950 w 369888"/>
                  <a:gd name="connsiteY17-396" fmla="*/ 7210 h 1031677"/>
                  <a:gd name="connsiteX0-397" fmla="*/ 361950 w 369888"/>
                  <a:gd name="connsiteY0-398" fmla="*/ 7210 h 1031677"/>
                  <a:gd name="connsiteX1-399" fmla="*/ 231329 w 369888"/>
                  <a:gd name="connsiteY1-400" fmla="*/ 7607 h 1031677"/>
                  <a:gd name="connsiteX2-401" fmla="*/ 127000 w 369888"/>
                  <a:gd name="connsiteY2-402" fmla="*/ 58010 h 1031677"/>
                  <a:gd name="connsiteX3-403" fmla="*/ 15875 w 369888"/>
                  <a:gd name="connsiteY3-404" fmla="*/ 355666 h 1031677"/>
                  <a:gd name="connsiteX4-405" fmla="*/ 31750 w 369888"/>
                  <a:gd name="connsiteY4-406" fmla="*/ 435835 h 1031677"/>
                  <a:gd name="connsiteX5-407" fmla="*/ 96837 w 369888"/>
                  <a:gd name="connsiteY5-408" fmla="*/ 391385 h 1031677"/>
                  <a:gd name="connsiteX6-409" fmla="*/ 192881 w 369888"/>
                  <a:gd name="connsiteY6-410" fmla="*/ 161198 h 1031677"/>
                  <a:gd name="connsiteX7-411" fmla="*/ 209550 w 369888"/>
                  <a:gd name="connsiteY7-412" fmla="*/ 172310 h 1031677"/>
                  <a:gd name="connsiteX8-413" fmla="*/ 117475 w 369888"/>
                  <a:gd name="connsiteY8-414" fmla="*/ 588235 h 1031677"/>
                  <a:gd name="connsiteX9-415" fmla="*/ 133350 w 369888"/>
                  <a:gd name="connsiteY9-416" fmla="*/ 604110 h 1031677"/>
                  <a:gd name="connsiteX10-417" fmla="*/ 212725 w 369888"/>
                  <a:gd name="connsiteY10-418" fmla="*/ 607285 h 1031677"/>
                  <a:gd name="connsiteX11-419" fmla="*/ 222250 w 369888"/>
                  <a:gd name="connsiteY11-420" fmla="*/ 629510 h 1031677"/>
                  <a:gd name="connsiteX12-421" fmla="*/ 222250 w 369888"/>
                  <a:gd name="connsiteY12-422" fmla="*/ 966060 h 1031677"/>
                  <a:gd name="connsiteX13-423" fmla="*/ 282575 w 369888"/>
                  <a:gd name="connsiteY13-424" fmla="*/ 1016860 h 1031677"/>
                  <a:gd name="connsiteX14-425" fmla="*/ 333375 w 369888"/>
                  <a:gd name="connsiteY14-426" fmla="*/ 962885 h 1031677"/>
                  <a:gd name="connsiteX15-427" fmla="*/ 336550 w 369888"/>
                  <a:gd name="connsiteY15-428" fmla="*/ 604110 h 1031677"/>
                  <a:gd name="connsiteX16-429" fmla="*/ 358775 w 369888"/>
                  <a:gd name="connsiteY16-430" fmla="*/ 591410 h 1031677"/>
                  <a:gd name="connsiteX17-431" fmla="*/ 361950 w 369888"/>
                  <a:gd name="connsiteY17-432" fmla="*/ 7210 h 1031677"/>
                  <a:gd name="connsiteX0-433" fmla="*/ 361950 w 369888"/>
                  <a:gd name="connsiteY0-434" fmla="*/ 7210 h 1031677"/>
                  <a:gd name="connsiteX1-435" fmla="*/ 231329 w 369888"/>
                  <a:gd name="connsiteY1-436" fmla="*/ 7607 h 1031677"/>
                  <a:gd name="connsiteX2-437" fmla="*/ 127000 w 369888"/>
                  <a:gd name="connsiteY2-438" fmla="*/ 58010 h 1031677"/>
                  <a:gd name="connsiteX3-439" fmla="*/ 15875 w 369888"/>
                  <a:gd name="connsiteY3-440" fmla="*/ 355666 h 1031677"/>
                  <a:gd name="connsiteX4-441" fmla="*/ 31750 w 369888"/>
                  <a:gd name="connsiteY4-442" fmla="*/ 435835 h 1031677"/>
                  <a:gd name="connsiteX5-443" fmla="*/ 96837 w 369888"/>
                  <a:gd name="connsiteY5-444" fmla="*/ 391385 h 1031677"/>
                  <a:gd name="connsiteX6-445" fmla="*/ 192881 w 369888"/>
                  <a:gd name="connsiteY6-446" fmla="*/ 161198 h 1031677"/>
                  <a:gd name="connsiteX7-447" fmla="*/ 209550 w 369888"/>
                  <a:gd name="connsiteY7-448" fmla="*/ 172310 h 1031677"/>
                  <a:gd name="connsiteX8-449" fmla="*/ 124619 w 369888"/>
                  <a:gd name="connsiteY8-450" fmla="*/ 531085 h 1031677"/>
                  <a:gd name="connsiteX9-451" fmla="*/ 133350 w 369888"/>
                  <a:gd name="connsiteY9-452" fmla="*/ 604110 h 1031677"/>
                  <a:gd name="connsiteX10-453" fmla="*/ 212725 w 369888"/>
                  <a:gd name="connsiteY10-454" fmla="*/ 607285 h 1031677"/>
                  <a:gd name="connsiteX11-455" fmla="*/ 222250 w 369888"/>
                  <a:gd name="connsiteY11-456" fmla="*/ 629510 h 1031677"/>
                  <a:gd name="connsiteX12-457" fmla="*/ 222250 w 369888"/>
                  <a:gd name="connsiteY12-458" fmla="*/ 966060 h 1031677"/>
                  <a:gd name="connsiteX13-459" fmla="*/ 282575 w 369888"/>
                  <a:gd name="connsiteY13-460" fmla="*/ 1016860 h 1031677"/>
                  <a:gd name="connsiteX14-461" fmla="*/ 333375 w 369888"/>
                  <a:gd name="connsiteY14-462" fmla="*/ 962885 h 1031677"/>
                  <a:gd name="connsiteX15-463" fmla="*/ 336550 w 369888"/>
                  <a:gd name="connsiteY15-464" fmla="*/ 604110 h 1031677"/>
                  <a:gd name="connsiteX16-465" fmla="*/ 358775 w 369888"/>
                  <a:gd name="connsiteY16-466" fmla="*/ 591410 h 1031677"/>
                  <a:gd name="connsiteX17-467" fmla="*/ 361950 w 369888"/>
                  <a:gd name="connsiteY17-468" fmla="*/ 7210 h 1031677"/>
                  <a:gd name="connsiteX0-469" fmla="*/ 361950 w 369888"/>
                  <a:gd name="connsiteY0-470" fmla="*/ 7210 h 1034323"/>
                  <a:gd name="connsiteX1-471" fmla="*/ 231329 w 369888"/>
                  <a:gd name="connsiteY1-472" fmla="*/ 7607 h 1034323"/>
                  <a:gd name="connsiteX2-473" fmla="*/ 127000 w 369888"/>
                  <a:gd name="connsiteY2-474" fmla="*/ 58010 h 1034323"/>
                  <a:gd name="connsiteX3-475" fmla="*/ 15875 w 369888"/>
                  <a:gd name="connsiteY3-476" fmla="*/ 355666 h 1034323"/>
                  <a:gd name="connsiteX4-477" fmla="*/ 31750 w 369888"/>
                  <a:gd name="connsiteY4-478" fmla="*/ 435835 h 1034323"/>
                  <a:gd name="connsiteX5-479" fmla="*/ 96837 w 369888"/>
                  <a:gd name="connsiteY5-480" fmla="*/ 391385 h 1034323"/>
                  <a:gd name="connsiteX6-481" fmla="*/ 192881 w 369888"/>
                  <a:gd name="connsiteY6-482" fmla="*/ 161198 h 1034323"/>
                  <a:gd name="connsiteX7-483" fmla="*/ 209550 w 369888"/>
                  <a:gd name="connsiteY7-484" fmla="*/ 172310 h 1034323"/>
                  <a:gd name="connsiteX8-485" fmla="*/ 124619 w 369888"/>
                  <a:gd name="connsiteY8-486" fmla="*/ 531085 h 1034323"/>
                  <a:gd name="connsiteX9-487" fmla="*/ 133350 w 369888"/>
                  <a:gd name="connsiteY9-488" fmla="*/ 604110 h 1034323"/>
                  <a:gd name="connsiteX10-489" fmla="*/ 212725 w 369888"/>
                  <a:gd name="connsiteY10-490" fmla="*/ 607285 h 1034323"/>
                  <a:gd name="connsiteX11-491" fmla="*/ 222250 w 369888"/>
                  <a:gd name="connsiteY11-492" fmla="*/ 966060 h 1034323"/>
                  <a:gd name="connsiteX12-493" fmla="*/ 282575 w 369888"/>
                  <a:gd name="connsiteY12-494" fmla="*/ 1016860 h 1034323"/>
                  <a:gd name="connsiteX13-495" fmla="*/ 333375 w 369888"/>
                  <a:gd name="connsiteY13-496" fmla="*/ 962885 h 1034323"/>
                  <a:gd name="connsiteX14-497" fmla="*/ 336550 w 369888"/>
                  <a:gd name="connsiteY14-498" fmla="*/ 604110 h 1034323"/>
                  <a:gd name="connsiteX15-499" fmla="*/ 358775 w 369888"/>
                  <a:gd name="connsiteY15-500" fmla="*/ 591410 h 1034323"/>
                  <a:gd name="connsiteX16-501" fmla="*/ 361950 w 369888"/>
                  <a:gd name="connsiteY16-502" fmla="*/ 7210 h 1034323"/>
                  <a:gd name="connsiteX0-503" fmla="*/ 361950 w 369888"/>
                  <a:gd name="connsiteY0-504" fmla="*/ 7210 h 1034323"/>
                  <a:gd name="connsiteX1-505" fmla="*/ 231329 w 369888"/>
                  <a:gd name="connsiteY1-506" fmla="*/ 7607 h 1034323"/>
                  <a:gd name="connsiteX2-507" fmla="*/ 127000 w 369888"/>
                  <a:gd name="connsiteY2-508" fmla="*/ 58010 h 1034323"/>
                  <a:gd name="connsiteX3-509" fmla="*/ 15875 w 369888"/>
                  <a:gd name="connsiteY3-510" fmla="*/ 355666 h 1034323"/>
                  <a:gd name="connsiteX4-511" fmla="*/ 31750 w 369888"/>
                  <a:gd name="connsiteY4-512" fmla="*/ 435835 h 1034323"/>
                  <a:gd name="connsiteX5-513" fmla="*/ 96837 w 369888"/>
                  <a:gd name="connsiteY5-514" fmla="*/ 391385 h 1034323"/>
                  <a:gd name="connsiteX6-515" fmla="*/ 192881 w 369888"/>
                  <a:gd name="connsiteY6-516" fmla="*/ 161198 h 1034323"/>
                  <a:gd name="connsiteX7-517" fmla="*/ 209550 w 369888"/>
                  <a:gd name="connsiteY7-518" fmla="*/ 172310 h 1034323"/>
                  <a:gd name="connsiteX8-519" fmla="*/ 124619 w 369888"/>
                  <a:gd name="connsiteY8-520" fmla="*/ 531085 h 1034323"/>
                  <a:gd name="connsiteX9-521" fmla="*/ 133350 w 369888"/>
                  <a:gd name="connsiteY9-522" fmla="*/ 604110 h 1034323"/>
                  <a:gd name="connsiteX10-523" fmla="*/ 231775 w 369888"/>
                  <a:gd name="connsiteY10-524" fmla="*/ 607285 h 1034323"/>
                  <a:gd name="connsiteX11-525" fmla="*/ 222250 w 369888"/>
                  <a:gd name="connsiteY11-526" fmla="*/ 966060 h 1034323"/>
                  <a:gd name="connsiteX12-527" fmla="*/ 282575 w 369888"/>
                  <a:gd name="connsiteY12-528" fmla="*/ 1016860 h 1034323"/>
                  <a:gd name="connsiteX13-529" fmla="*/ 333375 w 369888"/>
                  <a:gd name="connsiteY13-530" fmla="*/ 962885 h 1034323"/>
                  <a:gd name="connsiteX14-531" fmla="*/ 336550 w 369888"/>
                  <a:gd name="connsiteY14-532" fmla="*/ 604110 h 1034323"/>
                  <a:gd name="connsiteX15-533" fmla="*/ 358775 w 369888"/>
                  <a:gd name="connsiteY15-534" fmla="*/ 591410 h 1034323"/>
                  <a:gd name="connsiteX16-535" fmla="*/ 361950 w 369888"/>
                  <a:gd name="connsiteY16-536" fmla="*/ 7210 h 1034323"/>
                  <a:gd name="connsiteX0-537" fmla="*/ 361950 w 369888"/>
                  <a:gd name="connsiteY0-538" fmla="*/ 7210 h 1032338"/>
                  <a:gd name="connsiteX1-539" fmla="*/ 231329 w 369888"/>
                  <a:gd name="connsiteY1-540" fmla="*/ 7607 h 1032338"/>
                  <a:gd name="connsiteX2-541" fmla="*/ 127000 w 369888"/>
                  <a:gd name="connsiteY2-542" fmla="*/ 58010 h 1032338"/>
                  <a:gd name="connsiteX3-543" fmla="*/ 15875 w 369888"/>
                  <a:gd name="connsiteY3-544" fmla="*/ 355666 h 1032338"/>
                  <a:gd name="connsiteX4-545" fmla="*/ 31750 w 369888"/>
                  <a:gd name="connsiteY4-546" fmla="*/ 435835 h 1032338"/>
                  <a:gd name="connsiteX5-547" fmla="*/ 96837 w 369888"/>
                  <a:gd name="connsiteY5-548" fmla="*/ 391385 h 1032338"/>
                  <a:gd name="connsiteX6-549" fmla="*/ 192881 w 369888"/>
                  <a:gd name="connsiteY6-550" fmla="*/ 161198 h 1032338"/>
                  <a:gd name="connsiteX7-551" fmla="*/ 209550 w 369888"/>
                  <a:gd name="connsiteY7-552" fmla="*/ 172310 h 1032338"/>
                  <a:gd name="connsiteX8-553" fmla="*/ 124619 w 369888"/>
                  <a:gd name="connsiteY8-554" fmla="*/ 531085 h 1032338"/>
                  <a:gd name="connsiteX9-555" fmla="*/ 133350 w 369888"/>
                  <a:gd name="connsiteY9-556" fmla="*/ 604110 h 1032338"/>
                  <a:gd name="connsiteX10-557" fmla="*/ 222250 w 369888"/>
                  <a:gd name="connsiteY10-558" fmla="*/ 619192 h 1032338"/>
                  <a:gd name="connsiteX11-559" fmla="*/ 222250 w 369888"/>
                  <a:gd name="connsiteY11-560" fmla="*/ 966060 h 1032338"/>
                  <a:gd name="connsiteX12-561" fmla="*/ 282575 w 369888"/>
                  <a:gd name="connsiteY12-562" fmla="*/ 1016860 h 1032338"/>
                  <a:gd name="connsiteX13-563" fmla="*/ 333375 w 369888"/>
                  <a:gd name="connsiteY13-564" fmla="*/ 962885 h 1032338"/>
                  <a:gd name="connsiteX14-565" fmla="*/ 336550 w 369888"/>
                  <a:gd name="connsiteY14-566" fmla="*/ 604110 h 1032338"/>
                  <a:gd name="connsiteX15-567" fmla="*/ 358775 w 369888"/>
                  <a:gd name="connsiteY15-568" fmla="*/ 591410 h 1032338"/>
                  <a:gd name="connsiteX16-569" fmla="*/ 361950 w 369888"/>
                  <a:gd name="connsiteY16-570" fmla="*/ 7210 h 1032338"/>
                  <a:gd name="connsiteX0-571" fmla="*/ 361950 w 369888"/>
                  <a:gd name="connsiteY0-572" fmla="*/ 7210 h 1032338"/>
                  <a:gd name="connsiteX1-573" fmla="*/ 231329 w 369888"/>
                  <a:gd name="connsiteY1-574" fmla="*/ 7607 h 1032338"/>
                  <a:gd name="connsiteX2-575" fmla="*/ 127000 w 369888"/>
                  <a:gd name="connsiteY2-576" fmla="*/ 58010 h 1032338"/>
                  <a:gd name="connsiteX3-577" fmla="*/ 15875 w 369888"/>
                  <a:gd name="connsiteY3-578" fmla="*/ 355666 h 1032338"/>
                  <a:gd name="connsiteX4-579" fmla="*/ 31750 w 369888"/>
                  <a:gd name="connsiteY4-580" fmla="*/ 435835 h 1032338"/>
                  <a:gd name="connsiteX5-581" fmla="*/ 96837 w 369888"/>
                  <a:gd name="connsiteY5-582" fmla="*/ 391385 h 1032338"/>
                  <a:gd name="connsiteX6-583" fmla="*/ 192881 w 369888"/>
                  <a:gd name="connsiteY6-584" fmla="*/ 161198 h 1032338"/>
                  <a:gd name="connsiteX7-585" fmla="*/ 209550 w 369888"/>
                  <a:gd name="connsiteY7-586" fmla="*/ 172310 h 1032338"/>
                  <a:gd name="connsiteX8-587" fmla="*/ 124619 w 369888"/>
                  <a:gd name="connsiteY8-588" fmla="*/ 531085 h 1032338"/>
                  <a:gd name="connsiteX9-589" fmla="*/ 133350 w 369888"/>
                  <a:gd name="connsiteY9-590" fmla="*/ 604110 h 1032338"/>
                  <a:gd name="connsiteX10-591" fmla="*/ 222250 w 369888"/>
                  <a:gd name="connsiteY10-592" fmla="*/ 619192 h 1032338"/>
                  <a:gd name="connsiteX11-593" fmla="*/ 222250 w 369888"/>
                  <a:gd name="connsiteY11-594" fmla="*/ 966060 h 1032338"/>
                  <a:gd name="connsiteX12-595" fmla="*/ 282575 w 369888"/>
                  <a:gd name="connsiteY12-596" fmla="*/ 1016860 h 1032338"/>
                  <a:gd name="connsiteX13-597" fmla="*/ 333375 w 369888"/>
                  <a:gd name="connsiteY13-598" fmla="*/ 962885 h 1032338"/>
                  <a:gd name="connsiteX14-599" fmla="*/ 336550 w 369888"/>
                  <a:gd name="connsiteY14-600" fmla="*/ 604110 h 1032338"/>
                  <a:gd name="connsiteX15-601" fmla="*/ 358775 w 369888"/>
                  <a:gd name="connsiteY15-602" fmla="*/ 591410 h 1032338"/>
                  <a:gd name="connsiteX16-603" fmla="*/ 361950 w 369888"/>
                  <a:gd name="connsiteY16-604" fmla="*/ 7210 h 1032338"/>
                  <a:gd name="connsiteX0-605" fmla="*/ 361950 w 369888"/>
                  <a:gd name="connsiteY0-606" fmla="*/ 7210 h 1032338"/>
                  <a:gd name="connsiteX1-607" fmla="*/ 231329 w 369888"/>
                  <a:gd name="connsiteY1-608" fmla="*/ 7607 h 1032338"/>
                  <a:gd name="connsiteX2-609" fmla="*/ 127000 w 369888"/>
                  <a:gd name="connsiteY2-610" fmla="*/ 58010 h 1032338"/>
                  <a:gd name="connsiteX3-611" fmla="*/ 15875 w 369888"/>
                  <a:gd name="connsiteY3-612" fmla="*/ 355666 h 1032338"/>
                  <a:gd name="connsiteX4-613" fmla="*/ 31750 w 369888"/>
                  <a:gd name="connsiteY4-614" fmla="*/ 435835 h 1032338"/>
                  <a:gd name="connsiteX5-615" fmla="*/ 96837 w 369888"/>
                  <a:gd name="connsiteY5-616" fmla="*/ 391385 h 1032338"/>
                  <a:gd name="connsiteX6-617" fmla="*/ 192881 w 369888"/>
                  <a:gd name="connsiteY6-618" fmla="*/ 161198 h 1032338"/>
                  <a:gd name="connsiteX7-619" fmla="*/ 209550 w 369888"/>
                  <a:gd name="connsiteY7-620" fmla="*/ 172310 h 1032338"/>
                  <a:gd name="connsiteX8-621" fmla="*/ 124619 w 369888"/>
                  <a:gd name="connsiteY8-622" fmla="*/ 531085 h 1032338"/>
                  <a:gd name="connsiteX9-623" fmla="*/ 133350 w 369888"/>
                  <a:gd name="connsiteY9-624" fmla="*/ 604110 h 1032338"/>
                  <a:gd name="connsiteX10-625" fmla="*/ 222250 w 369888"/>
                  <a:gd name="connsiteY10-626" fmla="*/ 619192 h 1032338"/>
                  <a:gd name="connsiteX11-627" fmla="*/ 222250 w 369888"/>
                  <a:gd name="connsiteY11-628" fmla="*/ 966060 h 1032338"/>
                  <a:gd name="connsiteX12-629" fmla="*/ 282575 w 369888"/>
                  <a:gd name="connsiteY12-630" fmla="*/ 1016860 h 1032338"/>
                  <a:gd name="connsiteX13-631" fmla="*/ 333375 w 369888"/>
                  <a:gd name="connsiteY13-632" fmla="*/ 962885 h 1032338"/>
                  <a:gd name="connsiteX14-633" fmla="*/ 336550 w 369888"/>
                  <a:gd name="connsiteY14-634" fmla="*/ 604110 h 1032338"/>
                  <a:gd name="connsiteX15-635" fmla="*/ 358775 w 369888"/>
                  <a:gd name="connsiteY15-636" fmla="*/ 591410 h 1032338"/>
                  <a:gd name="connsiteX16-637" fmla="*/ 361950 w 369888"/>
                  <a:gd name="connsiteY16-638" fmla="*/ 7210 h 1032338"/>
                  <a:gd name="connsiteX0-639" fmla="*/ 361950 w 369888"/>
                  <a:gd name="connsiteY0-640" fmla="*/ 7210 h 1032338"/>
                  <a:gd name="connsiteX1-641" fmla="*/ 231329 w 369888"/>
                  <a:gd name="connsiteY1-642" fmla="*/ 7607 h 1032338"/>
                  <a:gd name="connsiteX2-643" fmla="*/ 127000 w 369888"/>
                  <a:gd name="connsiteY2-644" fmla="*/ 58010 h 1032338"/>
                  <a:gd name="connsiteX3-645" fmla="*/ 15875 w 369888"/>
                  <a:gd name="connsiteY3-646" fmla="*/ 355666 h 1032338"/>
                  <a:gd name="connsiteX4-647" fmla="*/ 31750 w 369888"/>
                  <a:gd name="connsiteY4-648" fmla="*/ 435835 h 1032338"/>
                  <a:gd name="connsiteX5-649" fmla="*/ 96837 w 369888"/>
                  <a:gd name="connsiteY5-650" fmla="*/ 391385 h 1032338"/>
                  <a:gd name="connsiteX6-651" fmla="*/ 192881 w 369888"/>
                  <a:gd name="connsiteY6-652" fmla="*/ 161198 h 1032338"/>
                  <a:gd name="connsiteX7-653" fmla="*/ 209550 w 369888"/>
                  <a:gd name="connsiteY7-654" fmla="*/ 172310 h 1032338"/>
                  <a:gd name="connsiteX8-655" fmla="*/ 124619 w 369888"/>
                  <a:gd name="connsiteY8-656" fmla="*/ 531085 h 1032338"/>
                  <a:gd name="connsiteX9-657" fmla="*/ 121443 w 369888"/>
                  <a:gd name="connsiteY9-658" fmla="*/ 608872 h 1032338"/>
                  <a:gd name="connsiteX10-659" fmla="*/ 222250 w 369888"/>
                  <a:gd name="connsiteY10-660" fmla="*/ 619192 h 1032338"/>
                  <a:gd name="connsiteX11-661" fmla="*/ 222250 w 369888"/>
                  <a:gd name="connsiteY11-662" fmla="*/ 966060 h 1032338"/>
                  <a:gd name="connsiteX12-663" fmla="*/ 282575 w 369888"/>
                  <a:gd name="connsiteY12-664" fmla="*/ 1016860 h 1032338"/>
                  <a:gd name="connsiteX13-665" fmla="*/ 333375 w 369888"/>
                  <a:gd name="connsiteY13-666" fmla="*/ 962885 h 1032338"/>
                  <a:gd name="connsiteX14-667" fmla="*/ 336550 w 369888"/>
                  <a:gd name="connsiteY14-668" fmla="*/ 604110 h 1032338"/>
                  <a:gd name="connsiteX15-669" fmla="*/ 358775 w 369888"/>
                  <a:gd name="connsiteY15-670" fmla="*/ 591410 h 1032338"/>
                  <a:gd name="connsiteX16-671" fmla="*/ 361950 w 369888"/>
                  <a:gd name="connsiteY16-672" fmla="*/ 7210 h 1032338"/>
                  <a:gd name="connsiteX0-673" fmla="*/ 361950 w 369888"/>
                  <a:gd name="connsiteY0-674" fmla="*/ 7210 h 1031677"/>
                  <a:gd name="connsiteX1-675" fmla="*/ 231329 w 369888"/>
                  <a:gd name="connsiteY1-676" fmla="*/ 7607 h 1031677"/>
                  <a:gd name="connsiteX2-677" fmla="*/ 127000 w 369888"/>
                  <a:gd name="connsiteY2-678" fmla="*/ 58010 h 1031677"/>
                  <a:gd name="connsiteX3-679" fmla="*/ 15875 w 369888"/>
                  <a:gd name="connsiteY3-680" fmla="*/ 355666 h 1031677"/>
                  <a:gd name="connsiteX4-681" fmla="*/ 31750 w 369888"/>
                  <a:gd name="connsiteY4-682" fmla="*/ 435835 h 1031677"/>
                  <a:gd name="connsiteX5-683" fmla="*/ 96837 w 369888"/>
                  <a:gd name="connsiteY5-684" fmla="*/ 391385 h 1031677"/>
                  <a:gd name="connsiteX6-685" fmla="*/ 192881 w 369888"/>
                  <a:gd name="connsiteY6-686" fmla="*/ 161198 h 1031677"/>
                  <a:gd name="connsiteX7-687" fmla="*/ 209550 w 369888"/>
                  <a:gd name="connsiteY7-688" fmla="*/ 172310 h 1031677"/>
                  <a:gd name="connsiteX8-689" fmla="*/ 124619 w 369888"/>
                  <a:gd name="connsiteY8-690" fmla="*/ 531085 h 1031677"/>
                  <a:gd name="connsiteX9-691" fmla="*/ 121443 w 369888"/>
                  <a:gd name="connsiteY9-692" fmla="*/ 608872 h 1031677"/>
                  <a:gd name="connsiteX10-693" fmla="*/ 222250 w 369888"/>
                  <a:gd name="connsiteY10-694" fmla="*/ 619192 h 1031677"/>
                  <a:gd name="connsiteX11-695" fmla="*/ 224631 w 369888"/>
                  <a:gd name="connsiteY11-696" fmla="*/ 944629 h 1031677"/>
                  <a:gd name="connsiteX12-697" fmla="*/ 282575 w 369888"/>
                  <a:gd name="connsiteY12-698" fmla="*/ 1016860 h 1031677"/>
                  <a:gd name="connsiteX13-699" fmla="*/ 333375 w 369888"/>
                  <a:gd name="connsiteY13-700" fmla="*/ 962885 h 1031677"/>
                  <a:gd name="connsiteX14-701" fmla="*/ 336550 w 369888"/>
                  <a:gd name="connsiteY14-702" fmla="*/ 604110 h 1031677"/>
                  <a:gd name="connsiteX15-703" fmla="*/ 358775 w 369888"/>
                  <a:gd name="connsiteY15-704" fmla="*/ 591410 h 1031677"/>
                  <a:gd name="connsiteX16-705" fmla="*/ 361950 w 369888"/>
                  <a:gd name="connsiteY16-706" fmla="*/ 7210 h 1031677"/>
                  <a:gd name="connsiteX0-707" fmla="*/ 361950 w 369888"/>
                  <a:gd name="connsiteY0-708" fmla="*/ 7210 h 1031677"/>
                  <a:gd name="connsiteX1-709" fmla="*/ 231329 w 369888"/>
                  <a:gd name="connsiteY1-710" fmla="*/ 7607 h 1031677"/>
                  <a:gd name="connsiteX2-711" fmla="*/ 127000 w 369888"/>
                  <a:gd name="connsiteY2-712" fmla="*/ 58010 h 1031677"/>
                  <a:gd name="connsiteX3-713" fmla="*/ 15875 w 369888"/>
                  <a:gd name="connsiteY3-714" fmla="*/ 355666 h 1031677"/>
                  <a:gd name="connsiteX4-715" fmla="*/ 31750 w 369888"/>
                  <a:gd name="connsiteY4-716" fmla="*/ 435835 h 1031677"/>
                  <a:gd name="connsiteX5-717" fmla="*/ 96837 w 369888"/>
                  <a:gd name="connsiteY5-718" fmla="*/ 391385 h 1031677"/>
                  <a:gd name="connsiteX6-719" fmla="*/ 192881 w 369888"/>
                  <a:gd name="connsiteY6-720" fmla="*/ 161198 h 1031677"/>
                  <a:gd name="connsiteX7-721" fmla="*/ 209550 w 369888"/>
                  <a:gd name="connsiteY7-722" fmla="*/ 172310 h 1031677"/>
                  <a:gd name="connsiteX8-723" fmla="*/ 124619 w 369888"/>
                  <a:gd name="connsiteY8-724" fmla="*/ 531085 h 1031677"/>
                  <a:gd name="connsiteX9-725" fmla="*/ 121443 w 369888"/>
                  <a:gd name="connsiteY9-726" fmla="*/ 608872 h 1031677"/>
                  <a:gd name="connsiteX10-727" fmla="*/ 222250 w 369888"/>
                  <a:gd name="connsiteY10-728" fmla="*/ 619192 h 1031677"/>
                  <a:gd name="connsiteX11-729" fmla="*/ 224631 w 369888"/>
                  <a:gd name="connsiteY11-730" fmla="*/ 944629 h 1031677"/>
                  <a:gd name="connsiteX12-731" fmla="*/ 282575 w 369888"/>
                  <a:gd name="connsiteY12-732" fmla="*/ 1016860 h 1031677"/>
                  <a:gd name="connsiteX13-733" fmla="*/ 333375 w 369888"/>
                  <a:gd name="connsiteY13-734" fmla="*/ 962885 h 1031677"/>
                  <a:gd name="connsiteX14-735" fmla="*/ 336550 w 369888"/>
                  <a:gd name="connsiteY14-736" fmla="*/ 604110 h 1031677"/>
                  <a:gd name="connsiteX15-737" fmla="*/ 358775 w 369888"/>
                  <a:gd name="connsiteY15-738" fmla="*/ 591410 h 1031677"/>
                  <a:gd name="connsiteX16-739" fmla="*/ 361950 w 369888"/>
                  <a:gd name="connsiteY16-740" fmla="*/ 7210 h 1031677"/>
                  <a:gd name="connsiteX0-741" fmla="*/ 361950 w 369888"/>
                  <a:gd name="connsiteY0-742" fmla="*/ 7210 h 1031677"/>
                  <a:gd name="connsiteX1-743" fmla="*/ 231329 w 369888"/>
                  <a:gd name="connsiteY1-744" fmla="*/ 7607 h 1031677"/>
                  <a:gd name="connsiteX2-745" fmla="*/ 127000 w 369888"/>
                  <a:gd name="connsiteY2-746" fmla="*/ 58010 h 1031677"/>
                  <a:gd name="connsiteX3-747" fmla="*/ 15875 w 369888"/>
                  <a:gd name="connsiteY3-748" fmla="*/ 355666 h 1031677"/>
                  <a:gd name="connsiteX4-749" fmla="*/ 31750 w 369888"/>
                  <a:gd name="connsiteY4-750" fmla="*/ 435835 h 1031677"/>
                  <a:gd name="connsiteX5-751" fmla="*/ 96837 w 369888"/>
                  <a:gd name="connsiteY5-752" fmla="*/ 391385 h 1031677"/>
                  <a:gd name="connsiteX6-753" fmla="*/ 192881 w 369888"/>
                  <a:gd name="connsiteY6-754" fmla="*/ 161198 h 1031677"/>
                  <a:gd name="connsiteX7-755" fmla="*/ 209550 w 369888"/>
                  <a:gd name="connsiteY7-756" fmla="*/ 172310 h 1031677"/>
                  <a:gd name="connsiteX8-757" fmla="*/ 124619 w 369888"/>
                  <a:gd name="connsiteY8-758" fmla="*/ 531085 h 1031677"/>
                  <a:gd name="connsiteX9-759" fmla="*/ 121443 w 369888"/>
                  <a:gd name="connsiteY9-760" fmla="*/ 608872 h 1031677"/>
                  <a:gd name="connsiteX10-761" fmla="*/ 222250 w 369888"/>
                  <a:gd name="connsiteY10-762" fmla="*/ 619192 h 1031677"/>
                  <a:gd name="connsiteX11-763" fmla="*/ 224631 w 369888"/>
                  <a:gd name="connsiteY11-764" fmla="*/ 944629 h 1031677"/>
                  <a:gd name="connsiteX12-765" fmla="*/ 282575 w 369888"/>
                  <a:gd name="connsiteY12-766" fmla="*/ 1016860 h 1031677"/>
                  <a:gd name="connsiteX13-767" fmla="*/ 333375 w 369888"/>
                  <a:gd name="connsiteY13-768" fmla="*/ 962885 h 1031677"/>
                  <a:gd name="connsiteX14-769" fmla="*/ 336550 w 369888"/>
                  <a:gd name="connsiteY14-770" fmla="*/ 604110 h 1031677"/>
                  <a:gd name="connsiteX15-771" fmla="*/ 358775 w 369888"/>
                  <a:gd name="connsiteY15-772" fmla="*/ 591410 h 1031677"/>
                  <a:gd name="connsiteX16-773" fmla="*/ 361950 w 369888"/>
                  <a:gd name="connsiteY16-774" fmla="*/ 7210 h 1031677"/>
                  <a:gd name="connsiteX0-775" fmla="*/ 361950 w 369888"/>
                  <a:gd name="connsiteY0-776" fmla="*/ 7210 h 1017124"/>
                  <a:gd name="connsiteX1-777" fmla="*/ 231329 w 369888"/>
                  <a:gd name="connsiteY1-778" fmla="*/ 7607 h 1017124"/>
                  <a:gd name="connsiteX2-779" fmla="*/ 127000 w 369888"/>
                  <a:gd name="connsiteY2-780" fmla="*/ 58010 h 1017124"/>
                  <a:gd name="connsiteX3-781" fmla="*/ 15875 w 369888"/>
                  <a:gd name="connsiteY3-782" fmla="*/ 355666 h 1017124"/>
                  <a:gd name="connsiteX4-783" fmla="*/ 31750 w 369888"/>
                  <a:gd name="connsiteY4-784" fmla="*/ 435835 h 1017124"/>
                  <a:gd name="connsiteX5-785" fmla="*/ 96837 w 369888"/>
                  <a:gd name="connsiteY5-786" fmla="*/ 391385 h 1017124"/>
                  <a:gd name="connsiteX6-787" fmla="*/ 192881 w 369888"/>
                  <a:gd name="connsiteY6-788" fmla="*/ 161198 h 1017124"/>
                  <a:gd name="connsiteX7-789" fmla="*/ 209550 w 369888"/>
                  <a:gd name="connsiteY7-790" fmla="*/ 172310 h 1017124"/>
                  <a:gd name="connsiteX8-791" fmla="*/ 124619 w 369888"/>
                  <a:gd name="connsiteY8-792" fmla="*/ 531085 h 1017124"/>
                  <a:gd name="connsiteX9-793" fmla="*/ 121443 w 369888"/>
                  <a:gd name="connsiteY9-794" fmla="*/ 608872 h 1017124"/>
                  <a:gd name="connsiteX10-795" fmla="*/ 222250 w 369888"/>
                  <a:gd name="connsiteY10-796" fmla="*/ 619192 h 1017124"/>
                  <a:gd name="connsiteX11-797" fmla="*/ 224631 w 369888"/>
                  <a:gd name="connsiteY11-798" fmla="*/ 944629 h 1017124"/>
                  <a:gd name="connsiteX12-799" fmla="*/ 282575 w 369888"/>
                  <a:gd name="connsiteY12-800" fmla="*/ 1016860 h 1017124"/>
                  <a:gd name="connsiteX13-801" fmla="*/ 333375 w 369888"/>
                  <a:gd name="connsiteY13-802" fmla="*/ 946216 h 1017124"/>
                  <a:gd name="connsiteX14-803" fmla="*/ 336550 w 369888"/>
                  <a:gd name="connsiteY14-804" fmla="*/ 604110 h 1017124"/>
                  <a:gd name="connsiteX15-805" fmla="*/ 358775 w 369888"/>
                  <a:gd name="connsiteY15-806" fmla="*/ 591410 h 1017124"/>
                  <a:gd name="connsiteX16-807" fmla="*/ 361950 w 369888"/>
                  <a:gd name="connsiteY16-808" fmla="*/ 7210 h 1017124"/>
                  <a:gd name="connsiteX0-809" fmla="*/ 361950 w 369888"/>
                  <a:gd name="connsiteY0-810" fmla="*/ 7210 h 1017124"/>
                  <a:gd name="connsiteX1-811" fmla="*/ 231329 w 369888"/>
                  <a:gd name="connsiteY1-812" fmla="*/ 7607 h 1017124"/>
                  <a:gd name="connsiteX2-813" fmla="*/ 127000 w 369888"/>
                  <a:gd name="connsiteY2-814" fmla="*/ 58010 h 1017124"/>
                  <a:gd name="connsiteX3-815" fmla="*/ 15875 w 369888"/>
                  <a:gd name="connsiteY3-816" fmla="*/ 355666 h 1017124"/>
                  <a:gd name="connsiteX4-817" fmla="*/ 31750 w 369888"/>
                  <a:gd name="connsiteY4-818" fmla="*/ 435835 h 1017124"/>
                  <a:gd name="connsiteX5-819" fmla="*/ 96837 w 369888"/>
                  <a:gd name="connsiteY5-820" fmla="*/ 391385 h 1017124"/>
                  <a:gd name="connsiteX6-821" fmla="*/ 192881 w 369888"/>
                  <a:gd name="connsiteY6-822" fmla="*/ 161198 h 1017124"/>
                  <a:gd name="connsiteX7-823" fmla="*/ 209550 w 369888"/>
                  <a:gd name="connsiteY7-824" fmla="*/ 172310 h 1017124"/>
                  <a:gd name="connsiteX8-825" fmla="*/ 124619 w 369888"/>
                  <a:gd name="connsiteY8-826" fmla="*/ 531085 h 1017124"/>
                  <a:gd name="connsiteX9-827" fmla="*/ 121443 w 369888"/>
                  <a:gd name="connsiteY9-828" fmla="*/ 608872 h 1017124"/>
                  <a:gd name="connsiteX10-829" fmla="*/ 222250 w 369888"/>
                  <a:gd name="connsiteY10-830" fmla="*/ 619192 h 1017124"/>
                  <a:gd name="connsiteX11-831" fmla="*/ 224631 w 369888"/>
                  <a:gd name="connsiteY11-832" fmla="*/ 944629 h 1017124"/>
                  <a:gd name="connsiteX12-833" fmla="*/ 282575 w 369888"/>
                  <a:gd name="connsiteY12-834" fmla="*/ 1016860 h 1017124"/>
                  <a:gd name="connsiteX13-835" fmla="*/ 333375 w 369888"/>
                  <a:gd name="connsiteY13-836" fmla="*/ 946216 h 1017124"/>
                  <a:gd name="connsiteX14-837" fmla="*/ 336550 w 369888"/>
                  <a:gd name="connsiteY14-838" fmla="*/ 618397 h 1017124"/>
                  <a:gd name="connsiteX15-839" fmla="*/ 358775 w 369888"/>
                  <a:gd name="connsiteY15-840" fmla="*/ 591410 h 1017124"/>
                  <a:gd name="connsiteX16-841" fmla="*/ 361950 w 369888"/>
                  <a:gd name="connsiteY16-842" fmla="*/ 7210 h 1017124"/>
                  <a:gd name="connsiteX0-843" fmla="*/ 361950 w 369888"/>
                  <a:gd name="connsiteY0-844" fmla="*/ 7210 h 1017124"/>
                  <a:gd name="connsiteX1-845" fmla="*/ 231329 w 369888"/>
                  <a:gd name="connsiteY1-846" fmla="*/ 7607 h 1017124"/>
                  <a:gd name="connsiteX2-847" fmla="*/ 127000 w 369888"/>
                  <a:gd name="connsiteY2-848" fmla="*/ 58010 h 1017124"/>
                  <a:gd name="connsiteX3-849" fmla="*/ 15875 w 369888"/>
                  <a:gd name="connsiteY3-850" fmla="*/ 355666 h 1017124"/>
                  <a:gd name="connsiteX4-851" fmla="*/ 31750 w 369888"/>
                  <a:gd name="connsiteY4-852" fmla="*/ 435835 h 1017124"/>
                  <a:gd name="connsiteX5-853" fmla="*/ 96837 w 369888"/>
                  <a:gd name="connsiteY5-854" fmla="*/ 391385 h 1017124"/>
                  <a:gd name="connsiteX6-855" fmla="*/ 192881 w 369888"/>
                  <a:gd name="connsiteY6-856" fmla="*/ 161198 h 1017124"/>
                  <a:gd name="connsiteX7-857" fmla="*/ 209550 w 369888"/>
                  <a:gd name="connsiteY7-858" fmla="*/ 172310 h 1017124"/>
                  <a:gd name="connsiteX8-859" fmla="*/ 124619 w 369888"/>
                  <a:gd name="connsiteY8-860" fmla="*/ 531085 h 1017124"/>
                  <a:gd name="connsiteX9-861" fmla="*/ 121443 w 369888"/>
                  <a:gd name="connsiteY9-862" fmla="*/ 608872 h 1017124"/>
                  <a:gd name="connsiteX10-863" fmla="*/ 222250 w 369888"/>
                  <a:gd name="connsiteY10-864" fmla="*/ 619192 h 1017124"/>
                  <a:gd name="connsiteX11-865" fmla="*/ 224631 w 369888"/>
                  <a:gd name="connsiteY11-866" fmla="*/ 944629 h 1017124"/>
                  <a:gd name="connsiteX12-867" fmla="*/ 282575 w 369888"/>
                  <a:gd name="connsiteY12-868" fmla="*/ 1016860 h 1017124"/>
                  <a:gd name="connsiteX13-869" fmla="*/ 333375 w 369888"/>
                  <a:gd name="connsiteY13-870" fmla="*/ 946216 h 1017124"/>
                  <a:gd name="connsiteX14-871" fmla="*/ 336550 w 369888"/>
                  <a:gd name="connsiteY14-872" fmla="*/ 618397 h 1017124"/>
                  <a:gd name="connsiteX15-873" fmla="*/ 358775 w 369888"/>
                  <a:gd name="connsiteY15-874" fmla="*/ 591410 h 1017124"/>
                  <a:gd name="connsiteX16-875" fmla="*/ 361950 w 369888"/>
                  <a:gd name="connsiteY16-876" fmla="*/ 7210 h 1017124"/>
                  <a:gd name="connsiteX0-877" fmla="*/ 361950 w 369888"/>
                  <a:gd name="connsiteY0-878" fmla="*/ 7210 h 1017124"/>
                  <a:gd name="connsiteX1-879" fmla="*/ 231329 w 369888"/>
                  <a:gd name="connsiteY1-880" fmla="*/ 7607 h 1017124"/>
                  <a:gd name="connsiteX2-881" fmla="*/ 127000 w 369888"/>
                  <a:gd name="connsiteY2-882" fmla="*/ 58010 h 1017124"/>
                  <a:gd name="connsiteX3-883" fmla="*/ 15875 w 369888"/>
                  <a:gd name="connsiteY3-884" fmla="*/ 355666 h 1017124"/>
                  <a:gd name="connsiteX4-885" fmla="*/ 31750 w 369888"/>
                  <a:gd name="connsiteY4-886" fmla="*/ 435835 h 1017124"/>
                  <a:gd name="connsiteX5-887" fmla="*/ 96837 w 369888"/>
                  <a:gd name="connsiteY5-888" fmla="*/ 391385 h 1017124"/>
                  <a:gd name="connsiteX6-889" fmla="*/ 192881 w 369888"/>
                  <a:gd name="connsiteY6-890" fmla="*/ 161198 h 1017124"/>
                  <a:gd name="connsiteX7-891" fmla="*/ 209550 w 369888"/>
                  <a:gd name="connsiteY7-892" fmla="*/ 172310 h 1017124"/>
                  <a:gd name="connsiteX8-893" fmla="*/ 124619 w 369888"/>
                  <a:gd name="connsiteY8-894" fmla="*/ 531085 h 1017124"/>
                  <a:gd name="connsiteX9-895" fmla="*/ 121443 w 369888"/>
                  <a:gd name="connsiteY9-896" fmla="*/ 608872 h 1017124"/>
                  <a:gd name="connsiteX10-897" fmla="*/ 222250 w 369888"/>
                  <a:gd name="connsiteY10-898" fmla="*/ 619192 h 1017124"/>
                  <a:gd name="connsiteX11-899" fmla="*/ 224631 w 369888"/>
                  <a:gd name="connsiteY11-900" fmla="*/ 944629 h 1017124"/>
                  <a:gd name="connsiteX12-901" fmla="*/ 282575 w 369888"/>
                  <a:gd name="connsiteY12-902" fmla="*/ 1016860 h 1017124"/>
                  <a:gd name="connsiteX13-903" fmla="*/ 333375 w 369888"/>
                  <a:gd name="connsiteY13-904" fmla="*/ 946216 h 1017124"/>
                  <a:gd name="connsiteX14-905" fmla="*/ 336550 w 369888"/>
                  <a:gd name="connsiteY14-906" fmla="*/ 618397 h 1017124"/>
                  <a:gd name="connsiteX15-907" fmla="*/ 358775 w 369888"/>
                  <a:gd name="connsiteY15-908" fmla="*/ 591410 h 1017124"/>
                  <a:gd name="connsiteX16-909" fmla="*/ 361950 w 369888"/>
                  <a:gd name="connsiteY16-910" fmla="*/ 7210 h 1017124"/>
                  <a:gd name="connsiteX0-911" fmla="*/ 361950 w 372533"/>
                  <a:gd name="connsiteY0-912" fmla="*/ 7210 h 1017124"/>
                  <a:gd name="connsiteX1-913" fmla="*/ 231329 w 372533"/>
                  <a:gd name="connsiteY1-914" fmla="*/ 7607 h 1017124"/>
                  <a:gd name="connsiteX2-915" fmla="*/ 127000 w 372533"/>
                  <a:gd name="connsiteY2-916" fmla="*/ 58010 h 1017124"/>
                  <a:gd name="connsiteX3-917" fmla="*/ 15875 w 372533"/>
                  <a:gd name="connsiteY3-918" fmla="*/ 355666 h 1017124"/>
                  <a:gd name="connsiteX4-919" fmla="*/ 31750 w 372533"/>
                  <a:gd name="connsiteY4-920" fmla="*/ 435835 h 1017124"/>
                  <a:gd name="connsiteX5-921" fmla="*/ 96837 w 372533"/>
                  <a:gd name="connsiteY5-922" fmla="*/ 391385 h 1017124"/>
                  <a:gd name="connsiteX6-923" fmla="*/ 192881 w 372533"/>
                  <a:gd name="connsiteY6-924" fmla="*/ 161198 h 1017124"/>
                  <a:gd name="connsiteX7-925" fmla="*/ 209550 w 372533"/>
                  <a:gd name="connsiteY7-926" fmla="*/ 172310 h 1017124"/>
                  <a:gd name="connsiteX8-927" fmla="*/ 124619 w 372533"/>
                  <a:gd name="connsiteY8-928" fmla="*/ 531085 h 1017124"/>
                  <a:gd name="connsiteX9-929" fmla="*/ 121443 w 372533"/>
                  <a:gd name="connsiteY9-930" fmla="*/ 608872 h 1017124"/>
                  <a:gd name="connsiteX10-931" fmla="*/ 222250 w 372533"/>
                  <a:gd name="connsiteY10-932" fmla="*/ 619192 h 1017124"/>
                  <a:gd name="connsiteX11-933" fmla="*/ 224631 w 372533"/>
                  <a:gd name="connsiteY11-934" fmla="*/ 944629 h 1017124"/>
                  <a:gd name="connsiteX12-935" fmla="*/ 282575 w 372533"/>
                  <a:gd name="connsiteY12-936" fmla="*/ 1016860 h 1017124"/>
                  <a:gd name="connsiteX13-937" fmla="*/ 333375 w 372533"/>
                  <a:gd name="connsiteY13-938" fmla="*/ 946216 h 1017124"/>
                  <a:gd name="connsiteX14-939" fmla="*/ 336550 w 372533"/>
                  <a:gd name="connsiteY14-940" fmla="*/ 618397 h 1017124"/>
                  <a:gd name="connsiteX15-941" fmla="*/ 368300 w 372533"/>
                  <a:gd name="connsiteY15-942" fmla="*/ 586648 h 1017124"/>
                  <a:gd name="connsiteX16-943" fmla="*/ 361950 w 372533"/>
                  <a:gd name="connsiteY16-944" fmla="*/ 7210 h 1017124"/>
                  <a:gd name="connsiteX0-945" fmla="*/ 361950 w 371211"/>
                  <a:gd name="connsiteY0-946" fmla="*/ 7210 h 1017124"/>
                  <a:gd name="connsiteX1-947" fmla="*/ 231329 w 371211"/>
                  <a:gd name="connsiteY1-948" fmla="*/ 7607 h 1017124"/>
                  <a:gd name="connsiteX2-949" fmla="*/ 127000 w 371211"/>
                  <a:gd name="connsiteY2-950" fmla="*/ 58010 h 1017124"/>
                  <a:gd name="connsiteX3-951" fmla="*/ 15875 w 371211"/>
                  <a:gd name="connsiteY3-952" fmla="*/ 355666 h 1017124"/>
                  <a:gd name="connsiteX4-953" fmla="*/ 31750 w 371211"/>
                  <a:gd name="connsiteY4-954" fmla="*/ 435835 h 1017124"/>
                  <a:gd name="connsiteX5-955" fmla="*/ 96837 w 371211"/>
                  <a:gd name="connsiteY5-956" fmla="*/ 391385 h 1017124"/>
                  <a:gd name="connsiteX6-957" fmla="*/ 192881 w 371211"/>
                  <a:gd name="connsiteY6-958" fmla="*/ 161198 h 1017124"/>
                  <a:gd name="connsiteX7-959" fmla="*/ 209550 w 371211"/>
                  <a:gd name="connsiteY7-960" fmla="*/ 172310 h 1017124"/>
                  <a:gd name="connsiteX8-961" fmla="*/ 124619 w 371211"/>
                  <a:gd name="connsiteY8-962" fmla="*/ 531085 h 1017124"/>
                  <a:gd name="connsiteX9-963" fmla="*/ 121443 w 371211"/>
                  <a:gd name="connsiteY9-964" fmla="*/ 608872 h 1017124"/>
                  <a:gd name="connsiteX10-965" fmla="*/ 222250 w 371211"/>
                  <a:gd name="connsiteY10-966" fmla="*/ 619192 h 1017124"/>
                  <a:gd name="connsiteX11-967" fmla="*/ 224631 w 371211"/>
                  <a:gd name="connsiteY11-968" fmla="*/ 944629 h 1017124"/>
                  <a:gd name="connsiteX12-969" fmla="*/ 282575 w 371211"/>
                  <a:gd name="connsiteY12-970" fmla="*/ 1016860 h 1017124"/>
                  <a:gd name="connsiteX13-971" fmla="*/ 333375 w 371211"/>
                  <a:gd name="connsiteY13-972" fmla="*/ 946216 h 1017124"/>
                  <a:gd name="connsiteX14-973" fmla="*/ 336550 w 371211"/>
                  <a:gd name="connsiteY14-974" fmla="*/ 618397 h 1017124"/>
                  <a:gd name="connsiteX15-975" fmla="*/ 368300 w 371211"/>
                  <a:gd name="connsiteY15-976" fmla="*/ 586648 h 1017124"/>
                  <a:gd name="connsiteX16-977" fmla="*/ 361950 w 371211"/>
                  <a:gd name="connsiteY16-978" fmla="*/ 7210 h 1017124"/>
                  <a:gd name="connsiteX0-979" fmla="*/ 361950 w 371211"/>
                  <a:gd name="connsiteY0-980" fmla="*/ 7210 h 1017124"/>
                  <a:gd name="connsiteX1-981" fmla="*/ 231329 w 371211"/>
                  <a:gd name="connsiteY1-982" fmla="*/ 7607 h 1017124"/>
                  <a:gd name="connsiteX2-983" fmla="*/ 127000 w 371211"/>
                  <a:gd name="connsiteY2-984" fmla="*/ 58010 h 1017124"/>
                  <a:gd name="connsiteX3-985" fmla="*/ 15875 w 371211"/>
                  <a:gd name="connsiteY3-986" fmla="*/ 355666 h 1017124"/>
                  <a:gd name="connsiteX4-987" fmla="*/ 31750 w 371211"/>
                  <a:gd name="connsiteY4-988" fmla="*/ 435835 h 1017124"/>
                  <a:gd name="connsiteX5-989" fmla="*/ 96837 w 371211"/>
                  <a:gd name="connsiteY5-990" fmla="*/ 391385 h 1017124"/>
                  <a:gd name="connsiteX6-991" fmla="*/ 192881 w 371211"/>
                  <a:gd name="connsiteY6-992" fmla="*/ 161198 h 1017124"/>
                  <a:gd name="connsiteX7-993" fmla="*/ 209550 w 371211"/>
                  <a:gd name="connsiteY7-994" fmla="*/ 172310 h 1017124"/>
                  <a:gd name="connsiteX8-995" fmla="*/ 124619 w 371211"/>
                  <a:gd name="connsiteY8-996" fmla="*/ 531085 h 1017124"/>
                  <a:gd name="connsiteX9-997" fmla="*/ 121443 w 371211"/>
                  <a:gd name="connsiteY9-998" fmla="*/ 608872 h 1017124"/>
                  <a:gd name="connsiteX10-999" fmla="*/ 222250 w 371211"/>
                  <a:gd name="connsiteY10-1000" fmla="*/ 619192 h 1017124"/>
                  <a:gd name="connsiteX11-1001" fmla="*/ 224631 w 371211"/>
                  <a:gd name="connsiteY11-1002" fmla="*/ 944629 h 1017124"/>
                  <a:gd name="connsiteX12-1003" fmla="*/ 282575 w 371211"/>
                  <a:gd name="connsiteY12-1004" fmla="*/ 1016860 h 1017124"/>
                  <a:gd name="connsiteX13-1005" fmla="*/ 333375 w 371211"/>
                  <a:gd name="connsiteY13-1006" fmla="*/ 946216 h 1017124"/>
                  <a:gd name="connsiteX14-1007" fmla="*/ 336550 w 371211"/>
                  <a:gd name="connsiteY14-1008" fmla="*/ 618397 h 1017124"/>
                  <a:gd name="connsiteX15-1009" fmla="*/ 368300 w 371211"/>
                  <a:gd name="connsiteY15-1010" fmla="*/ 598554 h 1017124"/>
                  <a:gd name="connsiteX16-1011" fmla="*/ 361950 w 371211"/>
                  <a:gd name="connsiteY16-1012" fmla="*/ 7210 h 1017124"/>
                  <a:gd name="connsiteX0-1013" fmla="*/ 361950 w 369888"/>
                  <a:gd name="connsiteY0-1014" fmla="*/ 7210 h 1017124"/>
                  <a:gd name="connsiteX1-1015" fmla="*/ 231329 w 369888"/>
                  <a:gd name="connsiteY1-1016" fmla="*/ 7607 h 1017124"/>
                  <a:gd name="connsiteX2-1017" fmla="*/ 127000 w 369888"/>
                  <a:gd name="connsiteY2-1018" fmla="*/ 58010 h 1017124"/>
                  <a:gd name="connsiteX3-1019" fmla="*/ 15875 w 369888"/>
                  <a:gd name="connsiteY3-1020" fmla="*/ 355666 h 1017124"/>
                  <a:gd name="connsiteX4-1021" fmla="*/ 31750 w 369888"/>
                  <a:gd name="connsiteY4-1022" fmla="*/ 435835 h 1017124"/>
                  <a:gd name="connsiteX5-1023" fmla="*/ 96837 w 369888"/>
                  <a:gd name="connsiteY5-1024" fmla="*/ 391385 h 1017124"/>
                  <a:gd name="connsiteX6-1025" fmla="*/ 192881 w 369888"/>
                  <a:gd name="connsiteY6-1026" fmla="*/ 161198 h 1017124"/>
                  <a:gd name="connsiteX7-1027" fmla="*/ 209550 w 369888"/>
                  <a:gd name="connsiteY7-1028" fmla="*/ 172310 h 1017124"/>
                  <a:gd name="connsiteX8-1029" fmla="*/ 124619 w 369888"/>
                  <a:gd name="connsiteY8-1030" fmla="*/ 531085 h 1017124"/>
                  <a:gd name="connsiteX9-1031" fmla="*/ 121443 w 369888"/>
                  <a:gd name="connsiteY9-1032" fmla="*/ 608872 h 1017124"/>
                  <a:gd name="connsiteX10-1033" fmla="*/ 222250 w 369888"/>
                  <a:gd name="connsiteY10-1034" fmla="*/ 619192 h 1017124"/>
                  <a:gd name="connsiteX11-1035" fmla="*/ 224631 w 369888"/>
                  <a:gd name="connsiteY11-1036" fmla="*/ 944629 h 1017124"/>
                  <a:gd name="connsiteX12-1037" fmla="*/ 282575 w 369888"/>
                  <a:gd name="connsiteY12-1038" fmla="*/ 1016860 h 1017124"/>
                  <a:gd name="connsiteX13-1039" fmla="*/ 333375 w 369888"/>
                  <a:gd name="connsiteY13-1040" fmla="*/ 946216 h 1017124"/>
                  <a:gd name="connsiteX14-1041" fmla="*/ 336550 w 369888"/>
                  <a:gd name="connsiteY14-1042" fmla="*/ 618397 h 1017124"/>
                  <a:gd name="connsiteX15-1043" fmla="*/ 368300 w 369888"/>
                  <a:gd name="connsiteY15-1044" fmla="*/ 598554 h 1017124"/>
                  <a:gd name="connsiteX16-1045" fmla="*/ 361950 w 369888"/>
                  <a:gd name="connsiteY16-1046" fmla="*/ 7210 h 1017124"/>
                  <a:gd name="connsiteX0-1047" fmla="*/ 361950 w 369888"/>
                  <a:gd name="connsiteY0-1048" fmla="*/ 7210 h 1017124"/>
                  <a:gd name="connsiteX1-1049" fmla="*/ 231329 w 369888"/>
                  <a:gd name="connsiteY1-1050" fmla="*/ 7607 h 1017124"/>
                  <a:gd name="connsiteX2-1051" fmla="*/ 127000 w 369888"/>
                  <a:gd name="connsiteY2-1052" fmla="*/ 58010 h 1017124"/>
                  <a:gd name="connsiteX3-1053" fmla="*/ 15875 w 369888"/>
                  <a:gd name="connsiteY3-1054" fmla="*/ 355666 h 1017124"/>
                  <a:gd name="connsiteX4-1055" fmla="*/ 31750 w 369888"/>
                  <a:gd name="connsiteY4-1056" fmla="*/ 435835 h 1017124"/>
                  <a:gd name="connsiteX5-1057" fmla="*/ 96837 w 369888"/>
                  <a:gd name="connsiteY5-1058" fmla="*/ 391385 h 1017124"/>
                  <a:gd name="connsiteX6-1059" fmla="*/ 192881 w 369888"/>
                  <a:gd name="connsiteY6-1060" fmla="*/ 161198 h 1017124"/>
                  <a:gd name="connsiteX7-1061" fmla="*/ 209550 w 369888"/>
                  <a:gd name="connsiteY7-1062" fmla="*/ 172310 h 1017124"/>
                  <a:gd name="connsiteX8-1063" fmla="*/ 124619 w 369888"/>
                  <a:gd name="connsiteY8-1064" fmla="*/ 531085 h 1017124"/>
                  <a:gd name="connsiteX9-1065" fmla="*/ 121443 w 369888"/>
                  <a:gd name="connsiteY9-1066" fmla="*/ 608872 h 1017124"/>
                  <a:gd name="connsiteX10-1067" fmla="*/ 222250 w 369888"/>
                  <a:gd name="connsiteY10-1068" fmla="*/ 619192 h 1017124"/>
                  <a:gd name="connsiteX11-1069" fmla="*/ 224631 w 369888"/>
                  <a:gd name="connsiteY11-1070" fmla="*/ 944629 h 1017124"/>
                  <a:gd name="connsiteX12-1071" fmla="*/ 282575 w 369888"/>
                  <a:gd name="connsiteY12-1072" fmla="*/ 1016860 h 1017124"/>
                  <a:gd name="connsiteX13-1073" fmla="*/ 333375 w 369888"/>
                  <a:gd name="connsiteY13-1074" fmla="*/ 946216 h 1017124"/>
                  <a:gd name="connsiteX14-1075" fmla="*/ 336550 w 369888"/>
                  <a:gd name="connsiteY14-1076" fmla="*/ 618397 h 1017124"/>
                  <a:gd name="connsiteX15-1077" fmla="*/ 368300 w 369888"/>
                  <a:gd name="connsiteY15-1078" fmla="*/ 598554 h 1017124"/>
                  <a:gd name="connsiteX16-1079" fmla="*/ 361950 w 369888"/>
                  <a:gd name="connsiteY16-1080" fmla="*/ 7210 h 1017124"/>
                  <a:gd name="connsiteX0-1081" fmla="*/ 361950 w 369888"/>
                  <a:gd name="connsiteY0-1082" fmla="*/ 7210 h 1017124"/>
                  <a:gd name="connsiteX1-1083" fmla="*/ 231329 w 369888"/>
                  <a:gd name="connsiteY1-1084" fmla="*/ 7607 h 1017124"/>
                  <a:gd name="connsiteX2-1085" fmla="*/ 127000 w 369888"/>
                  <a:gd name="connsiteY2-1086" fmla="*/ 58010 h 1017124"/>
                  <a:gd name="connsiteX3-1087" fmla="*/ 15875 w 369888"/>
                  <a:gd name="connsiteY3-1088" fmla="*/ 355666 h 1017124"/>
                  <a:gd name="connsiteX4-1089" fmla="*/ 31750 w 369888"/>
                  <a:gd name="connsiteY4-1090" fmla="*/ 435835 h 1017124"/>
                  <a:gd name="connsiteX5-1091" fmla="*/ 96837 w 369888"/>
                  <a:gd name="connsiteY5-1092" fmla="*/ 391385 h 1017124"/>
                  <a:gd name="connsiteX6-1093" fmla="*/ 192881 w 369888"/>
                  <a:gd name="connsiteY6-1094" fmla="*/ 161198 h 1017124"/>
                  <a:gd name="connsiteX7-1095" fmla="*/ 209550 w 369888"/>
                  <a:gd name="connsiteY7-1096" fmla="*/ 172310 h 1017124"/>
                  <a:gd name="connsiteX8-1097" fmla="*/ 124619 w 369888"/>
                  <a:gd name="connsiteY8-1098" fmla="*/ 531085 h 1017124"/>
                  <a:gd name="connsiteX9-1099" fmla="*/ 121443 w 369888"/>
                  <a:gd name="connsiteY9-1100" fmla="*/ 608872 h 1017124"/>
                  <a:gd name="connsiteX10-1101" fmla="*/ 222250 w 369888"/>
                  <a:gd name="connsiteY10-1102" fmla="*/ 619192 h 1017124"/>
                  <a:gd name="connsiteX11-1103" fmla="*/ 224631 w 369888"/>
                  <a:gd name="connsiteY11-1104" fmla="*/ 944629 h 1017124"/>
                  <a:gd name="connsiteX12-1105" fmla="*/ 282575 w 369888"/>
                  <a:gd name="connsiteY12-1106" fmla="*/ 1016860 h 1017124"/>
                  <a:gd name="connsiteX13-1107" fmla="*/ 333375 w 369888"/>
                  <a:gd name="connsiteY13-1108" fmla="*/ 946216 h 1017124"/>
                  <a:gd name="connsiteX14-1109" fmla="*/ 336550 w 369888"/>
                  <a:gd name="connsiteY14-1110" fmla="*/ 618397 h 1017124"/>
                  <a:gd name="connsiteX15-1111" fmla="*/ 368300 w 369888"/>
                  <a:gd name="connsiteY15-1112" fmla="*/ 598554 h 1017124"/>
                  <a:gd name="connsiteX16-1113" fmla="*/ 361950 w 369888"/>
                  <a:gd name="connsiteY16-1114" fmla="*/ 7210 h 1017124"/>
                  <a:gd name="connsiteX0-1115" fmla="*/ 361950 w 369888"/>
                  <a:gd name="connsiteY0-1116" fmla="*/ 7210 h 1017124"/>
                  <a:gd name="connsiteX1-1117" fmla="*/ 231329 w 369888"/>
                  <a:gd name="connsiteY1-1118" fmla="*/ 7607 h 1017124"/>
                  <a:gd name="connsiteX2-1119" fmla="*/ 127000 w 369888"/>
                  <a:gd name="connsiteY2-1120" fmla="*/ 58010 h 1017124"/>
                  <a:gd name="connsiteX3-1121" fmla="*/ 15875 w 369888"/>
                  <a:gd name="connsiteY3-1122" fmla="*/ 355666 h 1017124"/>
                  <a:gd name="connsiteX4-1123" fmla="*/ 31750 w 369888"/>
                  <a:gd name="connsiteY4-1124" fmla="*/ 435835 h 1017124"/>
                  <a:gd name="connsiteX5-1125" fmla="*/ 96837 w 369888"/>
                  <a:gd name="connsiteY5-1126" fmla="*/ 391385 h 1017124"/>
                  <a:gd name="connsiteX6-1127" fmla="*/ 192881 w 369888"/>
                  <a:gd name="connsiteY6-1128" fmla="*/ 161198 h 1017124"/>
                  <a:gd name="connsiteX7-1129" fmla="*/ 209550 w 369888"/>
                  <a:gd name="connsiteY7-1130" fmla="*/ 172310 h 1017124"/>
                  <a:gd name="connsiteX8-1131" fmla="*/ 124619 w 369888"/>
                  <a:gd name="connsiteY8-1132" fmla="*/ 531085 h 1017124"/>
                  <a:gd name="connsiteX9-1133" fmla="*/ 121443 w 369888"/>
                  <a:gd name="connsiteY9-1134" fmla="*/ 608872 h 1017124"/>
                  <a:gd name="connsiteX10-1135" fmla="*/ 222250 w 369888"/>
                  <a:gd name="connsiteY10-1136" fmla="*/ 619192 h 1017124"/>
                  <a:gd name="connsiteX11-1137" fmla="*/ 224631 w 369888"/>
                  <a:gd name="connsiteY11-1138" fmla="*/ 944629 h 1017124"/>
                  <a:gd name="connsiteX12-1139" fmla="*/ 282575 w 369888"/>
                  <a:gd name="connsiteY12-1140" fmla="*/ 1016860 h 1017124"/>
                  <a:gd name="connsiteX13-1141" fmla="*/ 333375 w 369888"/>
                  <a:gd name="connsiteY13-1142" fmla="*/ 946216 h 1017124"/>
                  <a:gd name="connsiteX14-1143" fmla="*/ 336550 w 369888"/>
                  <a:gd name="connsiteY14-1144" fmla="*/ 618397 h 1017124"/>
                  <a:gd name="connsiteX15-1145" fmla="*/ 365919 w 369888"/>
                  <a:gd name="connsiteY15-1146" fmla="*/ 617604 h 1017124"/>
                  <a:gd name="connsiteX16-1147" fmla="*/ 361950 w 369888"/>
                  <a:gd name="connsiteY16-1148" fmla="*/ 7210 h 1017124"/>
                  <a:gd name="connsiteX0-1149" fmla="*/ 361950 w 369888"/>
                  <a:gd name="connsiteY0-1150" fmla="*/ 7210 h 1017124"/>
                  <a:gd name="connsiteX1-1151" fmla="*/ 231329 w 369888"/>
                  <a:gd name="connsiteY1-1152" fmla="*/ 7607 h 1017124"/>
                  <a:gd name="connsiteX2-1153" fmla="*/ 127000 w 369888"/>
                  <a:gd name="connsiteY2-1154" fmla="*/ 58010 h 1017124"/>
                  <a:gd name="connsiteX3-1155" fmla="*/ 15875 w 369888"/>
                  <a:gd name="connsiteY3-1156" fmla="*/ 355666 h 1017124"/>
                  <a:gd name="connsiteX4-1157" fmla="*/ 31750 w 369888"/>
                  <a:gd name="connsiteY4-1158" fmla="*/ 435835 h 1017124"/>
                  <a:gd name="connsiteX5-1159" fmla="*/ 96837 w 369888"/>
                  <a:gd name="connsiteY5-1160" fmla="*/ 391385 h 1017124"/>
                  <a:gd name="connsiteX6-1161" fmla="*/ 192881 w 369888"/>
                  <a:gd name="connsiteY6-1162" fmla="*/ 161198 h 1017124"/>
                  <a:gd name="connsiteX7-1163" fmla="*/ 209550 w 369888"/>
                  <a:gd name="connsiteY7-1164" fmla="*/ 172310 h 1017124"/>
                  <a:gd name="connsiteX8-1165" fmla="*/ 124619 w 369888"/>
                  <a:gd name="connsiteY8-1166" fmla="*/ 531085 h 1017124"/>
                  <a:gd name="connsiteX9-1167" fmla="*/ 121443 w 369888"/>
                  <a:gd name="connsiteY9-1168" fmla="*/ 608872 h 1017124"/>
                  <a:gd name="connsiteX10-1169" fmla="*/ 222250 w 369888"/>
                  <a:gd name="connsiteY10-1170" fmla="*/ 619192 h 1017124"/>
                  <a:gd name="connsiteX11-1171" fmla="*/ 224631 w 369888"/>
                  <a:gd name="connsiteY11-1172" fmla="*/ 944629 h 1017124"/>
                  <a:gd name="connsiteX12-1173" fmla="*/ 282575 w 369888"/>
                  <a:gd name="connsiteY12-1174" fmla="*/ 1016860 h 1017124"/>
                  <a:gd name="connsiteX13-1175" fmla="*/ 333375 w 369888"/>
                  <a:gd name="connsiteY13-1176" fmla="*/ 946216 h 1017124"/>
                  <a:gd name="connsiteX14-1177" fmla="*/ 336550 w 369888"/>
                  <a:gd name="connsiteY14-1178" fmla="*/ 618397 h 1017124"/>
                  <a:gd name="connsiteX15-1179" fmla="*/ 365919 w 369888"/>
                  <a:gd name="connsiteY15-1180" fmla="*/ 617604 h 1017124"/>
                  <a:gd name="connsiteX16-1181" fmla="*/ 361950 w 369888"/>
                  <a:gd name="connsiteY16-1182" fmla="*/ 7210 h 1017124"/>
                  <a:gd name="connsiteX0-1183" fmla="*/ 361950 w 369888"/>
                  <a:gd name="connsiteY0-1184" fmla="*/ 7210 h 1017124"/>
                  <a:gd name="connsiteX1-1185" fmla="*/ 231329 w 369888"/>
                  <a:gd name="connsiteY1-1186" fmla="*/ 7607 h 1017124"/>
                  <a:gd name="connsiteX2-1187" fmla="*/ 127000 w 369888"/>
                  <a:gd name="connsiteY2-1188" fmla="*/ 58010 h 1017124"/>
                  <a:gd name="connsiteX3-1189" fmla="*/ 15875 w 369888"/>
                  <a:gd name="connsiteY3-1190" fmla="*/ 355666 h 1017124"/>
                  <a:gd name="connsiteX4-1191" fmla="*/ 31750 w 369888"/>
                  <a:gd name="connsiteY4-1192" fmla="*/ 435835 h 1017124"/>
                  <a:gd name="connsiteX5-1193" fmla="*/ 96837 w 369888"/>
                  <a:gd name="connsiteY5-1194" fmla="*/ 391385 h 1017124"/>
                  <a:gd name="connsiteX6-1195" fmla="*/ 192881 w 369888"/>
                  <a:gd name="connsiteY6-1196" fmla="*/ 161198 h 1017124"/>
                  <a:gd name="connsiteX7-1197" fmla="*/ 209550 w 369888"/>
                  <a:gd name="connsiteY7-1198" fmla="*/ 172310 h 1017124"/>
                  <a:gd name="connsiteX8-1199" fmla="*/ 124619 w 369888"/>
                  <a:gd name="connsiteY8-1200" fmla="*/ 531085 h 1017124"/>
                  <a:gd name="connsiteX9-1201" fmla="*/ 121443 w 369888"/>
                  <a:gd name="connsiteY9-1202" fmla="*/ 608872 h 1017124"/>
                  <a:gd name="connsiteX10-1203" fmla="*/ 222250 w 369888"/>
                  <a:gd name="connsiteY10-1204" fmla="*/ 619192 h 1017124"/>
                  <a:gd name="connsiteX11-1205" fmla="*/ 224631 w 369888"/>
                  <a:gd name="connsiteY11-1206" fmla="*/ 944629 h 1017124"/>
                  <a:gd name="connsiteX12-1207" fmla="*/ 282575 w 369888"/>
                  <a:gd name="connsiteY12-1208" fmla="*/ 1016860 h 1017124"/>
                  <a:gd name="connsiteX13-1209" fmla="*/ 333375 w 369888"/>
                  <a:gd name="connsiteY13-1210" fmla="*/ 946216 h 1017124"/>
                  <a:gd name="connsiteX14-1211" fmla="*/ 336550 w 369888"/>
                  <a:gd name="connsiteY14-1212" fmla="*/ 618397 h 1017124"/>
                  <a:gd name="connsiteX15-1213" fmla="*/ 365919 w 369888"/>
                  <a:gd name="connsiteY15-1214" fmla="*/ 617604 h 1017124"/>
                  <a:gd name="connsiteX16-1215" fmla="*/ 361950 w 369888"/>
                  <a:gd name="connsiteY16-1216" fmla="*/ 7210 h 1017124"/>
                  <a:gd name="connsiteX0-1217" fmla="*/ 361950 w 369888"/>
                  <a:gd name="connsiteY0-1218" fmla="*/ 7210 h 1017124"/>
                  <a:gd name="connsiteX1-1219" fmla="*/ 231329 w 369888"/>
                  <a:gd name="connsiteY1-1220" fmla="*/ 7607 h 1017124"/>
                  <a:gd name="connsiteX2-1221" fmla="*/ 127000 w 369888"/>
                  <a:gd name="connsiteY2-1222" fmla="*/ 58010 h 1017124"/>
                  <a:gd name="connsiteX3-1223" fmla="*/ 15875 w 369888"/>
                  <a:gd name="connsiteY3-1224" fmla="*/ 355666 h 1017124"/>
                  <a:gd name="connsiteX4-1225" fmla="*/ 31750 w 369888"/>
                  <a:gd name="connsiteY4-1226" fmla="*/ 435835 h 1017124"/>
                  <a:gd name="connsiteX5-1227" fmla="*/ 96837 w 369888"/>
                  <a:gd name="connsiteY5-1228" fmla="*/ 391385 h 1017124"/>
                  <a:gd name="connsiteX6-1229" fmla="*/ 192881 w 369888"/>
                  <a:gd name="connsiteY6-1230" fmla="*/ 161198 h 1017124"/>
                  <a:gd name="connsiteX7-1231" fmla="*/ 209550 w 369888"/>
                  <a:gd name="connsiteY7-1232" fmla="*/ 172310 h 1017124"/>
                  <a:gd name="connsiteX8-1233" fmla="*/ 124619 w 369888"/>
                  <a:gd name="connsiteY8-1234" fmla="*/ 531085 h 1017124"/>
                  <a:gd name="connsiteX9-1235" fmla="*/ 121443 w 369888"/>
                  <a:gd name="connsiteY9-1236" fmla="*/ 608872 h 1017124"/>
                  <a:gd name="connsiteX10-1237" fmla="*/ 222250 w 369888"/>
                  <a:gd name="connsiteY10-1238" fmla="*/ 619192 h 1017124"/>
                  <a:gd name="connsiteX11-1239" fmla="*/ 224631 w 369888"/>
                  <a:gd name="connsiteY11-1240" fmla="*/ 944629 h 1017124"/>
                  <a:gd name="connsiteX12-1241" fmla="*/ 282575 w 369888"/>
                  <a:gd name="connsiteY12-1242" fmla="*/ 1016860 h 1017124"/>
                  <a:gd name="connsiteX13-1243" fmla="*/ 333375 w 369888"/>
                  <a:gd name="connsiteY13-1244" fmla="*/ 946216 h 1017124"/>
                  <a:gd name="connsiteX14-1245" fmla="*/ 336550 w 369888"/>
                  <a:gd name="connsiteY14-1246" fmla="*/ 618397 h 1017124"/>
                  <a:gd name="connsiteX15-1247" fmla="*/ 365919 w 369888"/>
                  <a:gd name="connsiteY15-1248" fmla="*/ 617604 h 1017124"/>
                  <a:gd name="connsiteX16-1249" fmla="*/ 361950 w 369888"/>
                  <a:gd name="connsiteY16-1250" fmla="*/ 7210 h 1017124"/>
                  <a:gd name="connsiteX0-1251" fmla="*/ 361950 w 369888"/>
                  <a:gd name="connsiteY0-1252" fmla="*/ 7210 h 1017124"/>
                  <a:gd name="connsiteX1-1253" fmla="*/ 231329 w 369888"/>
                  <a:gd name="connsiteY1-1254" fmla="*/ 7607 h 1017124"/>
                  <a:gd name="connsiteX2-1255" fmla="*/ 127000 w 369888"/>
                  <a:gd name="connsiteY2-1256" fmla="*/ 58010 h 1017124"/>
                  <a:gd name="connsiteX3-1257" fmla="*/ 15875 w 369888"/>
                  <a:gd name="connsiteY3-1258" fmla="*/ 355666 h 1017124"/>
                  <a:gd name="connsiteX4-1259" fmla="*/ 31750 w 369888"/>
                  <a:gd name="connsiteY4-1260" fmla="*/ 435835 h 1017124"/>
                  <a:gd name="connsiteX5-1261" fmla="*/ 96837 w 369888"/>
                  <a:gd name="connsiteY5-1262" fmla="*/ 391385 h 1017124"/>
                  <a:gd name="connsiteX6-1263" fmla="*/ 192881 w 369888"/>
                  <a:gd name="connsiteY6-1264" fmla="*/ 161198 h 1017124"/>
                  <a:gd name="connsiteX7-1265" fmla="*/ 209550 w 369888"/>
                  <a:gd name="connsiteY7-1266" fmla="*/ 172310 h 1017124"/>
                  <a:gd name="connsiteX8-1267" fmla="*/ 124619 w 369888"/>
                  <a:gd name="connsiteY8-1268" fmla="*/ 531085 h 1017124"/>
                  <a:gd name="connsiteX9-1269" fmla="*/ 121443 w 369888"/>
                  <a:gd name="connsiteY9-1270" fmla="*/ 608872 h 1017124"/>
                  <a:gd name="connsiteX10-1271" fmla="*/ 222250 w 369888"/>
                  <a:gd name="connsiteY10-1272" fmla="*/ 619192 h 1017124"/>
                  <a:gd name="connsiteX11-1273" fmla="*/ 224631 w 369888"/>
                  <a:gd name="connsiteY11-1274" fmla="*/ 944629 h 1017124"/>
                  <a:gd name="connsiteX12-1275" fmla="*/ 282575 w 369888"/>
                  <a:gd name="connsiteY12-1276" fmla="*/ 1016860 h 1017124"/>
                  <a:gd name="connsiteX13-1277" fmla="*/ 333375 w 369888"/>
                  <a:gd name="connsiteY13-1278" fmla="*/ 946216 h 1017124"/>
                  <a:gd name="connsiteX14-1279" fmla="*/ 336550 w 369888"/>
                  <a:gd name="connsiteY14-1280" fmla="*/ 618397 h 1017124"/>
                  <a:gd name="connsiteX15-1281" fmla="*/ 365919 w 369888"/>
                  <a:gd name="connsiteY15-1282" fmla="*/ 617604 h 1017124"/>
                  <a:gd name="connsiteX16-1283" fmla="*/ 361950 w 369888"/>
                  <a:gd name="connsiteY16-1284" fmla="*/ 7210 h 1017124"/>
                  <a:gd name="connsiteX0-1285" fmla="*/ 361950 w 369888"/>
                  <a:gd name="connsiteY0-1286" fmla="*/ 7210 h 1017124"/>
                  <a:gd name="connsiteX1-1287" fmla="*/ 231329 w 369888"/>
                  <a:gd name="connsiteY1-1288" fmla="*/ 7607 h 1017124"/>
                  <a:gd name="connsiteX2-1289" fmla="*/ 127000 w 369888"/>
                  <a:gd name="connsiteY2-1290" fmla="*/ 58010 h 1017124"/>
                  <a:gd name="connsiteX3-1291" fmla="*/ 15875 w 369888"/>
                  <a:gd name="connsiteY3-1292" fmla="*/ 355666 h 1017124"/>
                  <a:gd name="connsiteX4-1293" fmla="*/ 31750 w 369888"/>
                  <a:gd name="connsiteY4-1294" fmla="*/ 435835 h 1017124"/>
                  <a:gd name="connsiteX5-1295" fmla="*/ 96837 w 369888"/>
                  <a:gd name="connsiteY5-1296" fmla="*/ 391385 h 1017124"/>
                  <a:gd name="connsiteX6-1297" fmla="*/ 192881 w 369888"/>
                  <a:gd name="connsiteY6-1298" fmla="*/ 161198 h 1017124"/>
                  <a:gd name="connsiteX7-1299" fmla="*/ 209550 w 369888"/>
                  <a:gd name="connsiteY7-1300" fmla="*/ 172310 h 1017124"/>
                  <a:gd name="connsiteX8-1301" fmla="*/ 124619 w 369888"/>
                  <a:gd name="connsiteY8-1302" fmla="*/ 531085 h 1017124"/>
                  <a:gd name="connsiteX9-1303" fmla="*/ 121443 w 369888"/>
                  <a:gd name="connsiteY9-1304" fmla="*/ 608872 h 1017124"/>
                  <a:gd name="connsiteX10-1305" fmla="*/ 222250 w 369888"/>
                  <a:gd name="connsiteY10-1306" fmla="*/ 619192 h 1017124"/>
                  <a:gd name="connsiteX11-1307" fmla="*/ 224631 w 369888"/>
                  <a:gd name="connsiteY11-1308" fmla="*/ 944629 h 1017124"/>
                  <a:gd name="connsiteX12-1309" fmla="*/ 282575 w 369888"/>
                  <a:gd name="connsiteY12-1310" fmla="*/ 1016860 h 1017124"/>
                  <a:gd name="connsiteX13-1311" fmla="*/ 333375 w 369888"/>
                  <a:gd name="connsiteY13-1312" fmla="*/ 946216 h 1017124"/>
                  <a:gd name="connsiteX14-1313" fmla="*/ 336550 w 369888"/>
                  <a:gd name="connsiteY14-1314" fmla="*/ 618397 h 1017124"/>
                  <a:gd name="connsiteX15-1315" fmla="*/ 365919 w 369888"/>
                  <a:gd name="connsiteY15-1316" fmla="*/ 617604 h 1017124"/>
                  <a:gd name="connsiteX16-1317" fmla="*/ 361950 w 369888"/>
                  <a:gd name="connsiteY16-1318" fmla="*/ 7210 h 1017124"/>
                  <a:gd name="connsiteX0-1319" fmla="*/ 357188 w 365126"/>
                  <a:gd name="connsiteY0-1320" fmla="*/ 7210 h 1017124"/>
                  <a:gd name="connsiteX1-1321" fmla="*/ 226567 w 365126"/>
                  <a:gd name="connsiteY1-1322" fmla="*/ 7607 h 1017124"/>
                  <a:gd name="connsiteX2-1323" fmla="*/ 122238 w 365126"/>
                  <a:gd name="connsiteY2-1324" fmla="*/ 58010 h 1017124"/>
                  <a:gd name="connsiteX3-1325" fmla="*/ 11113 w 365126"/>
                  <a:gd name="connsiteY3-1326" fmla="*/ 355666 h 1017124"/>
                  <a:gd name="connsiteX4-1327" fmla="*/ 26988 w 365126"/>
                  <a:gd name="connsiteY4-1328" fmla="*/ 435835 h 1017124"/>
                  <a:gd name="connsiteX5-1329" fmla="*/ 92075 w 365126"/>
                  <a:gd name="connsiteY5-1330" fmla="*/ 391385 h 1017124"/>
                  <a:gd name="connsiteX6-1331" fmla="*/ 188119 w 365126"/>
                  <a:gd name="connsiteY6-1332" fmla="*/ 161198 h 1017124"/>
                  <a:gd name="connsiteX7-1333" fmla="*/ 204788 w 365126"/>
                  <a:gd name="connsiteY7-1334" fmla="*/ 172310 h 1017124"/>
                  <a:gd name="connsiteX8-1335" fmla="*/ 119857 w 365126"/>
                  <a:gd name="connsiteY8-1336" fmla="*/ 531085 h 1017124"/>
                  <a:gd name="connsiteX9-1337" fmla="*/ 116681 w 365126"/>
                  <a:gd name="connsiteY9-1338" fmla="*/ 608872 h 1017124"/>
                  <a:gd name="connsiteX10-1339" fmla="*/ 217488 w 365126"/>
                  <a:gd name="connsiteY10-1340" fmla="*/ 619192 h 1017124"/>
                  <a:gd name="connsiteX11-1341" fmla="*/ 219869 w 365126"/>
                  <a:gd name="connsiteY11-1342" fmla="*/ 944629 h 1017124"/>
                  <a:gd name="connsiteX12-1343" fmla="*/ 277813 w 365126"/>
                  <a:gd name="connsiteY12-1344" fmla="*/ 1016860 h 1017124"/>
                  <a:gd name="connsiteX13-1345" fmla="*/ 328613 w 365126"/>
                  <a:gd name="connsiteY13-1346" fmla="*/ 946216 h 1017124"/>
                  <a:gd name="connsiteX14-1347" fmla="*/ 331788 w 365126"/>
                  <a:gd name="connsiteY14-1348" fmla="*/ 618397 h 1017124"/>
                  <a:gd name="connsiteX15-1349" fmla="*/ 361157 w 365126"/>
                  <a:gd name="connsiteY15-1350" fmla="*/ 617604 h 1017124"/>
                  <a:gd name="connsiteX16-1351" fmla="*/ 357188 w 365126"/>
                  <a:gd name="connsiteY16-1352" fmla="*/ 7210 h 1017124"/>
                  <a:gd name="connsiteX0-1353" fmla="*/ 361156 w 369094"/>
                  <a:gd name="connsiteY0-1354" fmla="*/ 11642 h 1021556"/>
                  <a:gd name="connsiteX1-1355" fmla="*/ 230535 w 369094"/>
                  <a:gd name="connsiteY1-1356" fmla="*/ 12039 h 1021556"/>
                  <a:gd name="connsiteX2-1357" fmla="*/ 121443 w 369094"/>
                  <a:gd name="connsiteY2-1358" fmla="*/ 83873 h 1021556"/>
                  <a:gd name="connsiteX3-1359" fmla="*/ 15081 w 369094"/>
                  <a:gd name="connsiteY3-1360" fmla="*/ 360098 h 1021556"/>
                  <a:gd name="connsiteX4-1361" fmla="*/ 30956 w 369094"/>
                  <a:gd name="connsiteY4-1362" fmla="*/ 440267 h 1021556"/>
                  <a:gd name="connsiteX5-1363" fmla="*/ 96043 w 369094"/>
                  <a:gd name="connsiteY5-1364" fmla="*/ 395817 h 1021556"/>
                  <a:gd name="connsiteX6-1365" fmla="*/ 192087 w 369094"/>
                  <a:gd name="connsiteY6-1366" fmla="*/ 165630 h 1021556"/>
                  <a:gd name="connsiteX7-1367" fmla="*/ 208756 w 369094"/>
                  <a:gd name="connsiteY7-1368" fmla="*/ 176742 h 1021556"/>
                  <a:gd name="connsiteX8-1369" fmla="*/ 123825 w 369094"/>
                  <a:gd name="connsiteY8-1370" fmla="*/ 535517 h 1021556"/>
                  <a:gd name="connsiteX9-1371" fmla="*/ 120649 w 369094"/>
                  <a:gd name="connsiteY9-1372" fmla="*/ 613304 h 1021556"/>
                  <a:gd name="connsiteX10-1373" fmla="*/ 221456 w 369094"/>
                  <a:gd name="connsiteY10-1374" fmla="*/ 623624 h 1021556"/>
                  <a:gd name="connsiteX11-1375" fmla="*/ 223837 w 369094"/>
                  <a:gd name="connsiteY11-1376" fmla="*/ 949061 h 1021556"/>
                  <a:gd name="connsiteX12-1377" fmla="*/ 281781 w 369094"/>
                  <a:gd name="connsiteY12-1378" fmla="*/ 1021292 h 1021556"/>
                  <a:gd name="connsiteX13-1379" fmla="*/ 332581 w 369094"/>
                  <a:gd name="connsiteY13-1380" fmla="*/ 950648 h 1021556"/>
                  <a:gd name="connsiteX14-1381" fmla="*/ 335756 w 369094"/>
                  <a:gd name="connsiteY14-1382" fmla="*/ 622829 h 1021556"/>
                  <a:gd name="connsiteX15-1383" fmla="*/ 365125 w 369094"/>
                  <a:gd name="connsiteY15-1384" fmla="*/ 622036 h 1021556"/>
                  <a:gd name="connsiteX16-1385" fmla="*/ 361156 w 369094"/>
                  <a:gd name="connsiteY16-1386" fmla="*/ 11642 h 1021556"/>
                  <a:gd name="connsiteX0-1387" fmla="*/ 361156 w 369094"/>
                  <a:gd name="connsiteY0-1388" fmla="*/ 2117 h 1012031"/>
                  <a:gd name="connsiteX1-1389" fmla="*/ 230535 w 369094"/>
                  <a:gd name="connsiteY1-1390" fmla="*/ 2514 h 1012031"/>
                  <a:gd name="connsiteX2-1391" fmla="*/ 121443 w 369094"/>
                  <a:gd name="connsiteY2-1392" fmla="*/ 74348 h 1012031"/>
                  <a:gd name="connsiteX3-1393" fmla="*/ 15081 w 369094"/>
                  <a:gd name="connsiteY3-1394" fmla="*/ 350573 h 1012031"/>
                  <a:gd name="connsiteX4-1395" fmla="*/ 30956 w 369094"/>
                  <a:gd name="connsiteY4-1396" fmla="*/ 430742 h 1012031"/>
                  <a:gd name="connsiteX5-1397" fmla="*/ 96043 w 369094"/>
                  <a:gd name="connsiteY5-1398" fmla="*/ 386292 h 1012031"/>
                  <a:gd name="connsiteX6-1399" fmla="*/ 192087 w 369094"/>
                  <a:gd name="connsiteY6-1400" fmla="*/ 156105 h 1012031"/>
                  <a:gd name="connsiteX7-1401" fmla="*/ 208756 w 369094"/>
                  <a:gd name="connsiteY7-1402" fmla="*/ 167217 h 1012031"/>
                  <a:gd name="connsiteX8-1403" fmla="*/ 123825 w 369094"/>
                  <a:gd name="connsiteY8-1404" fmla="*/ 525992 h 1012031"/>
                  <a:gd name="connsiteX9-1405" fmla="*/ 120649 w 369094"/>
                  <a:gd name="connsiteY9-1406" fmla="*/ 603779 h 1012031"/>
                  <a:gd name="connsiteX10-1407" fmla="*/ 221456 w 369094"/>
                  <a:gd name="connsiteY10-1408" fmla="*/ 614099 h 1012031"/>
                  <a:gd name="connsiteX11-1409" fmla="*/ 223837 w 369094"/>
                  <a:gd name="connsiteY11-1410" fmla="*/ 939536 h 1012031"/>
                  <a:gd name="connsiteX12-1411" fmla="*/ 281781 w 369094"/>
                  <a:gd name="connsiteY12-1412" fmla="*/ 1011767 h 1012031"/>
                  <a:gd name="connsiteX13-1413" fmla="*/ 332581 w 369094"/>
                  <a:gd name="connsiteY13-1414" fmla="*/ 941123 h 1012031"/>
                  <a:gd name="connsiteX14-1415" fmla="*/ 335756 w 369094"/>
                  <a:gd name="connsiteY14-1416" fmla="*/ 613304 h 1012031"/>
                  <a:gd name="connsiteX15-1417" fmla="*/ 365125 w 369094"/>
                  <a:gd name="connsiteY15-1418" fmla="*/ 612511 h 1012031"/>
                  <a:gd name="connsiteX16-1419" fmla="*/ 361156 w 369094"/>
                  <a:gd name="connsiteY16-1420" fmla="*/ 2117 h 1012031"/>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Lst>
                <a:rect l="l" t="t" r="r" b="b"/>
                <a:pathLst>
                  <a:path w="369094" h="1012031">
                    <a:moveTo>
                      <a:pt x="361156" y="2117"/>
                    </a:moveTo>
                    <a:cubicBezTo>
                      <a:pt x="299020" y="1141"/>
                      <a:pt x="277631" y="0"/>
                      <a:pt x="230535" y="2514"/>
                    </a:cubicBezTo>
                    <a:cubicBezTo>
                      <a:pt x="183439" y="5028"/>
                      <a:pt x="157352" y="16338"/>
                      <a:pt x="121443" y="74348"/>
                    </a:cubicBezTo>
                    <a:cubicBezTo>
                      <a:pt x="85534" y="132358"/>
                      <a:pt x="30162" y="291174"/>
                      <a:pt x="15081" y="350573"/>
                    </a:cubicBezTo>
                    <a:cubicBezTo>
                      <a:pt x="0" y="409972"/>
                      <a:pt x="10318" y="424789"/>
                      <a:pt x="30956" y="430742"/>
                    </a:cubicBezTo>
                    <a:cubicBezTo>
                      <a:pt x="51594" y="436695"/>
                      <a:pt x="85857" y="415396"/>
                      <a:pt x="96043" y="386292"/>
                    </a:cubicBezTo>
                    <a:cubicBezTo>
                      <a:pt x="106229" y="357188"/>
                      <a:pt x="187589" y="173567"/>
                      <a:pt x="192087" y="156105"/>
                    </a:cubicBezTo>
                    <a:cubicBezTo>
                      <a:pt x="203729" y="136262"/>
                      <a:pt x="212990" y="143669"/>
                      <a:pt x="208756" y="167217"/>
                    </a:cubicBezTo>
                    <a:cubicBezTo>
                      <a:pt x="204522" y="190765"/>
                      <a:pt x="138509" y="453232"/>
                      <a:pt x="123825" y="525992"/>
                    </a:cubicBezTo>
                    <a:cubicBezTo>
                      <a:pt x="109141" y="598752"/>
                      <a:pt x="104377" y="589094"/>
                      <a:pt x="120649" y="603779"/>
                    </a:cubicBezTo>
                    <a:cubicBezTo>
                      <a:pt x="136921" y="618464"/>
                      <a:pt x="169681" y="612089"/>
                      <a:pt x="221456" y="614099"/>
                    </a:cubicBezTo>
                    <a:cubicBezTo>
                      <a:pt x="221985" y="676806"/>
                      <a:pt x="223308" y="878020"/>
                      <a:pt x="223837" y="939536"/>
                    </a:cubicBezTo>
                    <a:cubicBezTo>
                      <a:pt x="224366" y="1001052"/>
                      <a:pt x="249369" y="1011503"/>
                      <a:pt x="281781" y="1011767"/>
                    </a:cubicBezTo>
                    <a:cubicBezTo>
                      <a:pt x="314193" y="1012031"/>
                      <a:pt x="333110" y="983720"/>
                      <a:pt x="332581" y="941123"/>
                    </a:cubicBezTo>
                    <a:cubicBezTo>
                      <a:pt x="332052" y="898526"/>
                      <a:pt x="336285" y="662913"/>
                      <a:pt x="335756" y="613304"/>
                    </a:cubicBezTo>
                    <a:cubicBezTo>
                      <a:pt x="359040" y="610726"/>
                      <a:pt x="348986" y="611982"/>
                      <a:pt x="365125" y="612511"/>
                    </a:cubicBezTo>
                    <a:cubicBezTo>
                      <a:pt x="362214" y="563033"/>
                      <a:pt x="369094" y="115359"/>
                      <a:pt x="361156" y="2117"/>
                    </a:cubicBezTo>
                    <a:close/>
                  </a:path>
                </a:pathLst>
              </a:custGeom>
              <a:grpFill/>
              <a:ln w="25400" cap="flat" cmpd="sng" algn="ctr">
                <a:noFill/>
                <a:prstDash val="solid"/>
              </a:ln>
              <a:effectLst/>
            </p:spPr>
            <p:txBody>
              <a:bodyPr anchor="ctr"/>
              <a:lstStyle/>
              <a:p>
                <a:pPr algn="ctr" latinLnBrk="1">
                  <a:defRPr/>
                </a:pPr>
                <a:endParaRPr lang="ko-KR" altLang="en-US" kern="0">
                  <a:solidFill>
                    <a:prstClr val="white"/>
                  </a:solidFill>
                  <a:latin typeface="맑은 고딕"/>
                </a:endParaRPr>
              </a:p>
            </p:txBody>
          </p:sp>
          <p:sp>
            <p:nvSpPr>
              <p:cNvPr id="178" name="자유형 308"/>
              <p:cNvSpPr/>
              <p:nvPr/>
            </p:nvSpPr>
            <p:spPr>
              <a:xfrm flipH="1">
                <a:off x="1936553" y="4597116"/>
                <a:ext cx="368657" cy="1012578"/>
              </a:xfrm>
              <a:custGeom>
                <a:avLst/>
                <a:gdLst>
                  <a:gd name="connsiteX0" fmla="*/ 371475 w 398463"/>
                  <a:gd name="connsiteY0" fmla="*/ 97367 h 1121834"/>
                  <a:gd name="connsiteX1" fmla="*/ 206375 w 398463"/>
                  <a:gd name="connsiteY1" fmla="*/ 97367 h 1121834"/>
                  <a:gd name="connsiteX2" fmla="*/ 136525 w 398463"/>
                  <a:gd name="connsiteY2" fmla="*/ 148167 h 1121834"/>
                  <a:gd name="connsiteX3" fmla="*/ 15875 w 398463"/>
                  <a:gd name="connsiteY3" fmla="*/ 472017 h 1121834"/>
                  <a:gd name="connsiteX4" fmla="*/ 41275 w 398463"/>
                  <a:gd name="connsiteY4" fmla="*/ 525992 h 1121834"/>
                  <a:gd name="connsiteX5" fmla="*/ 101600 w 398463"/>
                  <a:gd name="connsiteY5" fmla="*/ 500592 h 1121834"/>
                  <a:gd name="connsiteX6" fmla="*/ 209550 w 398463"/>
                  <a:gd name="connsiteY6" fmla="*/ 227542 h 1121834"/>
                  <a:gd name="connsiteX7" fmla="*/ 219075 w 398463"/>
                  <a:gd name="connsiteY7" fmla="*/ 262467 h 1121834"/>
                  <a:gd name="connsiteX8" fmla="*/ 127000 w 398463"/>
                  <a:gd name="connsiteY8" fmla="*/ 678392 h 1121834"/>
                  <a:gd name="connsiteX9" fmla="*/ 142875 w 398463"/>
                  <a:gd name="connsiteY9" fmla="*/ 694267 h 1121834"/>
                  <a:gd name="connsiteX10" fmla="*/ 222250 w 398463"/>
                  <a:gd name="connsiteY10" fmla="*/ 697442 h 1121834"/>
                  <a:gd name="connsiteX11" fmla="*/ 231775 w 398463"/>
                  <a:gd name="connsiteY11" fmla="*/ 719667 h 1121834"/>
                  <a:gd name="connsiteX12" fmla="*/ 231775 w 398463"/>
                  <a:gd name="connsiteY12" fmla="*/ 1056217 h 1121834"/>
                  <a:gd name="connsiteX13" fmla="*/ 292100 w 398463"/>
                  <a:gd name="connsiteY13" fmla="*/ 1107017 h 1121834"/>
                  <a:gd name="connsiteX14" fmla="*/ 342900 w 398463"/>
                  <a:gd name="connsiteY14" fmla="*/ 1053042 h 1121834"/>
                  <a:gd name="connsiteX15" fmla="*/ 346075 w 398463"/>
                  <a:gd name="connsiteY15" fmla="*/ 694267 h 1121834"/>
                  <a:gd name="connsiteX16" fmla="*/ 368300 w 398463"/>
                  <a:gd name="connsiteY16" fmla="*/ 681567 h 1121834"/>
                  <a:gd name="connsiteX17" fmla="*/ 371475 w 398463"/>
                  <a:gd name="connsiteY17" fmla="*/ 97367 h 1121834"/>
                  <a:gd name="connsiteX0-1" fmla="*/ 371475 w 379413"/>
                  <a:gd name="connsiteY0-2" fmla="*/ 113242 h 1137709"/>
                  <a:gd name="connsiteX1-3" fmla="*/ 206375 w 379413"/>
                  <a:gd name="connsiteY1-4" fmla="*/ 113242 h 1137709"/>
                  <a:gd name="connsiteX2-5" fmla="*/ 136525 w 379413"/>
                  <a:gd name="connsiteY2-6" fmla="*/ 164042 h 1137709"/>
                  <a:gd name="connsiteX3-7" fmla="*/ 15875 w 379413"/>
                  <a:gd name="connsiteY3-8" fmla="*/ 487892 h 1137709"/>
                  <a:gd name="connsiteX4-9" fmla="*/ 41275 w 379413"/>
                  <a:gd name="connsiteY4-10" fmla="*/ 541867 h 1137709"/>
                  <a:gd name="connsiteX5-11" fmla="*/ 101600 w 379413"/>
                  <a:gd name="connsiteY5-12" fmla="*/ 516467 h 1137709"/>
                  <a:gd name="connsiteX6-13" fmla="*/ 209550 w 379413"/>
                  <a:gd name="connsiteY6-14" fmla="*/ 243417 h 1137709"/>
                  <a:gd name="connsiteX7-15" fmla="*/ 219075 w 379413"/>
                  <a:gd name="connsiteY7-16" fmla="*/ 278342 h 1137709"/>
                  <a:gd name="connsiteX8-17" fmla="*/ 127000 w 379413"/>
                  <a:gd name="connsiteY8-18" fmla="*/ 694267 h 1137709"/>
                  <a:gd name="connsiteX9-19" fmla="*/ 142875 w 379413"/>
                  <a:gd name="connsiteY9-20" fmla="*/ 710142 h 1137709"/>
                  <a:gd name="connsiteX10-21" fmla="*/ 222250 w 379413"/>
                  <a:gd name="connsiteY10-22" fmla="*/ 713317 h 1137709"/>
                  <a:gd name="connsiteX11-23" fmla="*/ 231775 w 379413"/>
                  <a:gd name="connsiteY11-24" fmla="*/ 735542 h 1137709"/>
                  <a:gd name="connsiteX12-25" fmla="*/ 231775 w 379413"/>
                  <a:gd name="connsiteY12-26" fmla="*/ 1072092 h 1137709"/>
                  <a:gd name="connsiteX13-27" fmla="*/ 292100 w 379413"/>
                  <a:gd name="connsiteY13-28" fmla="*/ 1122892 h 1137709"/>
                  <a:gd name="connsiteX14-29" fmla="*/ 342900 w 379413"/>
                  <a:gd name="connsiteY14-30" fmla="*/ 1068917 h 1137709"/>
                  <a:gd name="connsiteX15-31" fmla="*/ 346075 w 379413"/>
                  <a:gd name="connsiteY15-32" fmla="*/ 710142 h 1137709"/>
                  <a:gd name="connsiteX16-33" fmla="*/ 368300 w 379413"/>
                  <a:gd name="connsiteY16-34" fmla="*/ 697442 h 1137709"/>
                  <a:gd name="connsiteX17-35" fmla="*/ 371475 w 379413"/>
                  <a:gd name="connsiteY17-36" fmla="*/ 113242 h 1137709"/>
                  <a:gd name="connsiteX0-37" fmla="*/ 371475 w 379413"/>
                  <a:gd name="connsiteY0-38" fmla="*/ 11642 h 1036109"/>
                  <a:gd name="connsiteX1-39" fmla="*/ 206375 w 379413"/>
                  <a:gd name="connsiteY1-40" fmla="*/ 11642 h 1036109"/>
                  <a:gd name="connsiteX2-41" fmla="*/ 136525 w 379413"/>
                  <a:gd name="connsiteY2-42" fmla="*/ 62442 h 1036109"/>
                  <a:gd name="connsiteX3-43" fmla="*/ 15875 w 379413"/>
                  <a:gd name="connsiteY3-44" fmla="*/ 386292 h 1036109"/>
                  <a:gd name="connsiteX4-45" fmla="*/ 41275 w 379413"/>
                  <a:gd name="connsiteY4-46" fmla="*/ 440267 h 1036109"/>
                  <a:gd name="connsiteX5-47" fmla="*/ 101600 w 379413"/>
                  <a:gd name="connsiteY5-48" fmla="*/ 414867 h 1036109"/>
                  <a:gd name="connsiteX6-49" fmla="*/ 209550 w 379413"/>
                  <a:gd name="connsiteY6-50" fmla="*/ 141817 h 1036109"/>
                  <a:gd name="connsiteX7-51" fmla="*/ 219075 w 379413"/>
                  <a:gd name="connsiteY7-52" fmla="*/ 176742 h 1036109"/>
                  <a:gd name="connsiteX8-53" fmla="*/ 127000 w 379413"/>
                  <a:gd name="connsiteY8-54" fmla="*/ 592667 h 1036109"/>
                  <a:gd name="connsiteX9-55" fmla="*/ 142875 w 379413"/>
                  <a:gd name="connsiteY9-56" fmla="*/ 608542 h 1036109"/>
                  <a:gd name="connsiteX10-57" fmla="*/ 222250 w 379413"/>
                  <a:gd name="connsiteY10-58" fmla="*/ 611717 h 1036109"/>
                  <a:gd name="connsiteX11-59" fmla="*/ 231775 w 379413"/>
                  <a:gd name="connsiteY11-60" fmla="*/ 633942 h 1036109"/>
                  <a:gd name="connsiteX12-61" fmla="*/ 231775 w 379413"/>
                  <a:gd name="connsiteY12-62" fmla="*/ 970492 h 1036109"/>
                  <a:gd name="connsiteX13-63" fmla="*/ 292100 w 379413"/>
                  <a:gd name="connsiteY13-64" fmla="*/ 1021292 h 1036109"/>
                  <a:gd name="connsiteX14-65" fmla="*/ 342900 w 379413"/>
                  <a:gd name="connsiteY14-66" fmla="*/ 967317 h 1036109"/>
                  <a:gd name="connsiteX15-67" fmla="*/ 346075 w 379413"/>
                  <a:gd name="connsiteY15-68" fmla="*/ 608542 h 1036109"/>
                  <a:gd name="connsiteX16-69" fmla="*/ 368300 w 379413"/>
                  <a:gd name="connsiteY16-70" fmla="*/ 595842 h 1036109"/>
                  <a:gd name="connsiteX17-71" fmla="*/ 371475 w 379413"/>
                  <a:gd name="connsiteY17-72" fmla="*/ 11642 h 1036109"/>
                  <a:gd name="connsiteX0-73" fmla="*/ 371475 w 379413"/>
                  <a:gd name="connsiteY0-74" fmla="*/ 11642 h 1036109"/>
                  <a:gd name="connsiteX1-75" fmla="*/ 206375 w 379413"/>
                  <a:gd name="connsiteY1-76" fmla="*/ 11642 h 1036109"/>
                  <a:gd name="connsiteX2-77" fmla="*/ 136525 w 379413"/>
                  <a:gd name="connsiteY2-78" fmla="*/ 62442 h 1036109"/>
                  <a:gd name="connsiteX3-79" fmla="*/ 15875 w 379413"/>
                  <a:gd name="connsiteY3-80" fmla="*/ 386292 h 1036109"/>
                  <a:gd name="connsiteX4-81" fmla="*/ 41275 w 379413"/>
                  <a:gd name="connsiteY4-82" fmla="*/ 440267 h 1036109"/>
                  <a:gd name="connsiteX5-83" fmla="*/ 101600 w 379413"/>
                  <a:gd name="connsiteY5-84" fmla="*/ 414867 h 1036109"/>
                  <a:gd name="connsiteX6-85" fmla="*/ 209550 w 379413"/>
                  <a:gd name="connsiteY6-86" fmla="*/ 141817 h 1036109"/>
                  <a:gd name="connsiteX7-87" fmla="*/ 219075 w 379413"/>
                  <a:gd name="connsiteY7-88" fmla="*/ 176742 h 1036109"/>
                  <a:gd name="connsiteX8-89" fmla="*/ 127000 w 379413"/>
                  <a:gd name="connsiteY8-90" fmla="*/ 592667 h 1036109"/>
                  <a:gd name="connsiteX9-91" fmla="*/ 142875 w 379413"/>
                  <a:gd name="connsiteY9-92" fmla="*/ 608542 h 1036109"/>
                  <a:gd name="connsiteX10-93" fmla="*/ 222250 w 379413"/>
                  <a:gd name="connsiteY10-94" fmla="*/ 611717 h 1036109"/>
                  <a:gd name="connsiteX11-95" fmla="*/ 231775 w 379413"/>
                  <a:gd name="connsiteY11-96" fmla="*/ 633942 h 1036109"/>
                  <a:gd name="connsiteX12-97" fmla="*/ 231775 w 379413"/>
                  <a:gd name="connsiteY12-98" fmla="*/ 970492 h 1036109"/>
                  <a:gd name="connsiteX13-99" fmla="*/ 292100 w 379413"/>
                  <a:gd name="connsiteY13-100" fmla="*/ 1021292 h 1036109"/>
                  <a:gd name="connsiteX14-101" fmla="*/ 342900 w 379413"/>
                  <a:gd name="connsiteY14-102" fmla="*/ 967317 h 1036109"/>
                  <a:gd name="connsiteX15-103" fmla="*/ 346075 w 379413"/>
                  <a:gd name="connsiteY15-104" fmla="*/ 608542 h 1036109"/>
                  <a:gd name="connsiteX16-105" fmla="*/ 368300 w 379413"/>
                  <a:gd name="connsiteY16-106" fmla="*/ 595842 h 1036109"/>
                  <a:gd name="connsiteX17-107" fmla="*/ 371475 w 379413"/>
                  <a:gd name="connsiteY17-108" fmla="*/ 11642 h 1036109"/>
                  <a:gd name="connsiteX0-109" fmla="*/ 371475 w 379413"/>
                  <a:gd name="connsiteY0-110" fmla="*/ 11642 h 1036109"/>
                  <a:gd name="connsiteX1-111" fmla="*/ 206375 w 379413"/>
                  <a:gd name="connsiteY1-112" fmla="*/ 11642 h 1036109"/>
                  <a:gd name="connsiteX2-113" fmla="*/ 136525 w 379413"/>
                  <a:gd name="connsiteY2-114" fmla="*/ 62442 h 1036109"/>
                  <a:gd name="connsiteX3-115" fmla="*/ 15875 w 379413"/>
                  <a:gd name="connsiteY3-116" fmla="*/ 386292 h 1036109"/>
                  <a:gd name="connsiteX4-117" fmla="*/ 41275 w 379413"/>
                  <a:gd name="connsiteY4-118" fmla="*/ 440267 h 1036109"/>
                  <a:gd name="connsiteX5-119" fmla="*/ 101600 w 379413"/>
                  <a:gd name="connsiteY5-120" fmla="*/ 414867 h 1036109"/>
                  <a:gd name="connsiteX6-121" fmla="*/ 209550 w 379413"/>
                  <a:gd name="connsiteY6-122" fmla="*/ 141817 h 1036109"/>
                  <a:gd name="connsiteX7-123" fmla="*/ 219075 w 379413"/>
                  <a:gd name="connsiteY7-124" fmla="*/ 176742 h 1036109"/>
                  <a:gd name="connsiteX8-125" fmla="*/ 127000 w 379413"/>
                  <a:gd name="connsiteY8-126" fmla="*/ 592667 h 1036109"/>
                  <a:gd name="connsiteX9-127" fmla="*/ 142875 w 379413"/>
                  <a:gd name="connsiteY9-128" fmla="*/ 608542 h 1036109"/>
                  <a:gd name="connsiteX10-129" fmla="*/ 222250 w 379413"/>
                  <a:gd name="connsiteY10-130" fmla="*/ 611717 h 1036109"/>
                  <a:gd name="connsiteX11-131" fmla="*/ 231775 w 379413"/>
                  <a:gd name="connsiteY11-132" fmla="*/ 633942 h 1036109"/>
                  <a:gd name="connsiteX12-133" fmla="*/ 231775 w 379413"/>
                  <a:gd name="connsiteY12-134" fmla="*/ 970492 h 1036109"/>
                  <a:gd name="connsiteX13-135" fmla="*/ 292100 w 379413"/>
                  <a:gd name="connsiteY13-136" fmla="*/ 1021292 h 1036109"/>
                  <a:gd name="connsiteX14-137" fmla="*/ 342900 w 379413"/>
                  <a:gd name="connsiteY14-138" fmla="*/ 967317 h 1036109"/>
                  <a:gd name="connsiteX15-139" fmla="*/ 346075 w 379413"/>
                  <a:gd name="connsiteY15-140" fmla="*/ 608542 h 1036109"/>
                  <a:gd name="connsiteX16-141" fmla="*/ 368300 w 379413"/>
                  <a:gd name="connsiteY16-142" fmla="*/ 595842 h 1036109"/>
                  <a:gd name="connsiteX17-143" fmla="*/ 371475 w 379413"/>
                  <a:gd name="connsiteY17-144" fmla="*/ 11642 h 1036109"/>
                  <a:gd name="connsiteX0-145" fmla="*/ 371475 w 379413"/>
                  <a:gd name="connsiteY0-146" fmla="*/ 11575 h 1036042"/>
                  <a:gd name="connsiteX1-147" fmla="*/ 240854 w 379413"/>
                  <a:gd name="connsiteY1-148" fmla="*/ 11972 h 1036042"/>
                  <a:gd name="connsiteX2-149" fmla="*/ 136525 w 379413"/>
                  <a:gd name="connsiteY2-150" fmla="*/ 62375 h 1036042"/>
                  <a:gd name="connsiteX3-151" fmla="*/ 15875 w 379413"/>
                  <a:gd name="connsiteY3-152" fmla="*/ 386225 h 1036042"/>
                  <a:gd name="connsiteX4-153" fmla="*/ 41275 w 379413"/>
                  <a:gd name="connsiteY4-154" fmla="*/ 440200 h 1036042"/>
                  <a:gd name="connsiteX5-155" fmla="*/ 101600 w 379413"/>
                  <a:gd name="connsiteY5-156" fmla="*/ 414800 h 1036042"/>
                  <a:gd name="connsiteX6-157" fmla="*/ 209550 w 379413"/>
                  <a:gd name="connsiteY6-158" fmla="*/ 141750 h 1036042"/>
                  <a:gd name="connsiteX7-159" fmla="*/ 219075 w 379413"/>
                  <a:gd name="connsiteY7-160" fmla="*/ 176675 h 1036042"/>
                  <a:gd name="connsiteX8-161" fmla="*/ 127000 w 379413"/>
                  <a:gd name="connsiteY8-162" fmla="*/ 592600 h 1036042"/>
                  <a:gd name="connsiteX9-163" fmla="*/ 142875 w 379413"/>
                  <a:gd name="connsiteY9-164" fmla="*/ 608475 h 1036042"/>
                  <a:gd name="connsiteX10-165" fmla="*/ 222250 w 379413"/>
                  <a:gd name="connsiteY10-166" fmla="*/ 611650 h 1036042"/>
                  <a:gd name="connsiteX11-167" fmla="*/ 231775 w 379413"/>
                  <a:gd name="connsiteY11-168" fmla="*/ 633875 h 1036042"/>
                  <a:gd name="connsiteX12-169" fmla="*/ 231775 w 379413"/>
                  <a:gd name="connsiteY12-170" fmla="*/ 970425 h 1036042"/>
                  <a:gd name="connsiteX13-171" fmla="*/ 292100 w 379413"/>
                  <a:gd name="connsiteY13-172" fmla="*/ 1021225 h 1036042"/>
                  <a:gd name="connsiteX14-173" fmla="*/ 342900 w 379413"/>
                  <a:gd name="connsiteY14-174" fmla="*/ 967250 h 1036042"/>
                  <a:gd name="connsiteX15-175" fmla="*/ 346075 w 379413"/>
                  <a:gd name="connsiteY15-176" fmla="*/ 608475 h 1036042"/>
                  <a:gd name="connsiteX16-177" fmla="*/ 368300 w 379413"/>
                  <a:gd name="connsiteY16-178" fmla="*/ 595775 h 1036042"/>
                  <a:gd name="connsiteX17-179" fmla="*/ 371475 w 379413"/>
                  <a:gd name="connsiteY17-180" fmla="*/ 11575 h 1036042"/>
                  <a:gd name="connsiteX0-181" fmla="*/ 371475 w 379413"/>
                  <a:gd name="connsiteY0-182" fmla="*/ 976 h 1025443"/>
                  <a:gd name="connsiteX1-183" fmla="*/ 240854 w 379413"/>
                  <a:gd name="connsiteY1-184" fmla="*/ 1373 h 1025443"/>
                  <a:gd name="connsiteX2-185" fmla="*/ 136525 w 379413"/>
                  <a:gd name="connsiteY2-186" fmla="*/ 51776 h 1025443"/>
                  <a:gd name="connsiteX3-187" fmla="*/ 15875 w 379413"/>
                  <a:gd name="connsiteY3-188" fmla="*/ 375626 h 1025443"/>
                  <a:gd name="connsiteX4-189" fmla="*/ 41275 w 379413"/>
                  <a:gd name="connsiteY4-190" fmla="*/ 429601 h 1025443"/>
                  <a:gd name="connsiteX5-191" fmla="*/ 101600 w 379413"/>
                  <a:gd name="connsiteY5-192" fmla="*/ 404201 h 1025443"/>
                  <a:gd name="connsiteX6-193" fmla="*/ 209550 w 379413"/>
                  <a:gd name="connsiteY6-194" fmla="*/ 131151 h 1025443"/>
                  <a:gd name="connsiteX7-195" fmla="*/ 219075 w 379413"/>
                  <a:gd name="connsiteY7-196" fmla="*/ 166076 h 1025443"/>
                  <a:gd name="connsiteX8-197" fmla="*/ 127000 w 379413"/>
                  <a:gd name="connsiteY8-198" fmla="*/ 582001 h 1025443"/>
                  <a:gd name="connsiteX9-199" fmla="*/ 142875 w 379413"/>
                  <a:gd name="connsiteY9-200" fmla="*/ 597876 h 1025443"/>
                  <a:gd name="connsiteX10-201" fmla="*/ 222250 w 379413"/>
                  <a:gd name="connsiteY10-202" fmla="*/ 601051 h 1025443"/>
                  <a:gd name="connsiteX11-203" fmla="*/ 231775 w 379413"/>
                  <a:gd name="connsiteY11-204" fmla="*/ 623276 h 1025443"/>
                  <a:gd name="connsiteX12-205" fmla="*/ 231775 w 379413"/>
                  <a:gd name="connsiteY12-206" fmla="*/ 959826 h 1025443"/>
                  <a:gd name="connsiteX13-207" fmla="*/ 292100 w 379413"/>
                  <a:gd name="connsiteY13-208" fmla="*/ 1010626 h 1025443"/>
                  <a:gd name="connsiteX14-209" fmla="*/ 342900 w 379413"/>
                  <a:gd name="connsiteY14-210" fmla="*/ 956651 h 1025443"/>
                  <a:gd name="connsiteX15-211" fmla="*/ 346075 w 379413"/>
                  <a:gd name="connsiteY15-212" fmla="*/ 597876 h 1025443"/>
                  <a:gd name="connsiteX16-213" fmla="*/ 368300 w 379413"/>
                  <a:gd name="connsiteY16-214" fmla="*/ 585176 h 1025443"/>
                  <a:gd name="connsiteX17-215" fmla="*/ 371475 w 379413"/>
                  <a:gd name="connsiteY17-216" fmla="*/ 976 h 1025443"/>
                  <a:gd name="connsiteX0-217" fmla="*/ 361950 w 369888"/>
                  <a:gd name="connsiteY0-218" fmla="*/ 7210 h 1031677"/>
                  <a:gd name="connsiteX1-219" fmla="*/ 231329 w 369888"/>
                  <a:gd name="connsiteY1-220" fmla="*/ 7607 h 1031677"/>
                  <a:gd name="connsiteX2-221" fmla="*/ 127000 w 369888"/>
                  <a:gd name="connsiteY2-222" fmla="*/ 58010 h 1031677"/>
                  <a:gd name="connsiteX3-223" fmla="*/ 15875 w 369888"/>
                  <a:gd name="connsiteY3-224" fmla="*/ 355666 h 1031677"/>
                  <a:gd name="connsiteX4-225" fmla="*/ 31750 w 369888"/>
                  <a:gd name="connsiteY4-226" fmla="*/ 435835 h 1031677"/>
                  <a:gd name="connsiteX5-227" fmla="*/ 92075 w 369888"/>
                  <a:gd name="connsiteY5-228" fmla="*/ 410435 h 1031677"/>
                  <a:gd name="connsiteX6-229" fmla="*/ 200025 w 369888"/>
                  <a:gd name="connsiteY6-230" fmla="*/ 137385 h 1031677"/>
                  <a:gd name="connsiteX7-231" fmla="*/ 209550 w 369888"/>
                  <a:gd name="connsiteY7-232" fmla="*/ 172310 h 1031677"/>
                  <a:gd name="connsiteX8-233" fmla="*/ 117475 w 369888"/>
                  <a:gd name="connsiteY8-234" fmla="*/ 588235 h 1031677"/>
                  <a:gd name="connsiteX9-235" fmla="*/ 133350 w 369888"/>
                  <a:gd name="connsiteY9-236" fmla="*/ 604110 h 1031677"/>
                  <a:gd name="connsiteX10-237" fmla="*/ 212725 w 369888"/>
                  <a:gd name="connsiteY10-238" fmla="*/ 607285 h 1031677"/>
                  <a:gd name="connsiteX11-239" fmla="*/ 222250 w 369888"/>
                  <a:gd name="connsiteY11-240" fmla="*/ 629510 h 1031677"/>
                  <a:gd name="connsiteX12-241" fmla="*/ 222250 w 369888"/>
                  <a:gd name="connsiteY12-242" fmla="*/ 966060 h 1031677"/>
                  <a:gd name="connsiteX13-243" fmla="*/ 282575 w 369888"/>
                  <a:gd name="connsiteY13-244" fmla="*/ 1016860 h 1031677"/>
                  <a:gd name="connsiteX14-245" fmla="*/ 333375 w 369888"/>
                  <a:gd name="connsiteY14-246" fmla="*/ 962885 h 1031677"/>
                  <a:gd name="connsiteX15-247" fmla="*/ 336550 w 369888"/>
                  <a:gd name="connsiteY15-248" fmla="*/ 604110 h 1031677"/>
                  <a:gd name="connsiteX16-249" fmla="*/ 358775 w 369888"/>
                  <a:gd name="connsiteY16-250" fmla="*/ 591410 h 1031677"/>
                  <a:gd name="connsiteX17-251" fmla="*/ 361950 w 369888"/>
                  <a:gd name="connsiteY17-252" fmla="*/ 7210 h 1031677"/>
                  <a:gd name="connsiteX0-253" fmla="*/ 361950 w 369888"/>
                  <a:gd name="connsiteY0-254" fmla="*/ 7210 h 1031677"/>
                  <a:gd name="connsiteX1-255" fmla="*/ 231329 w 369888"/>
                  <a:gd name="connsiteY1-256" fmla="*/ 7607 h 1031677"/>
                  <a:gd name="connsiteX2-257" fmla="*/ 127000 w 369888"/>
                  <a:gd name="connsiteY2-258" fmla="*/ 58010 h 1031677"/>
                  <a:gd name="connsiteX3-259" fmla="*/ 15875 w 369888"/>
                  <a:gd name="connsiteY3-260" fmla="*/ 355666 h 1031677"/>
                  <a:gd name="connsiteX4-261" fmla="*/ 31750 w 369888"/>
                  <a:gd name="connsiteY4-262" fmla="*/ 435835 h 1031677"/>
                  <a:gd name="connsiteX5-263" fmla="*/ 96837 w 369888"/>
                  <a:gd name="connsiteY5-264" fmla="*/ 391385 h 1031677"/>
                  <a:gd name="connsiteX6-265" fmla="*/ 200025 w 369888"/>
                  <a:gd name="connsiteY6-266" fmla="*/ 137385 h 1031677"/>
                  <a:gd name="connsiteX7-267" fmla="*/ 209550 w 369888"/>
                  <a:gd name="connsiteY7-268" fmla="*/ 172310 h 1031677"/>
                  <a:gd name="connsiteX8-269" fmla="*/ 117475 w 369888"/>
                  <a:gd name="connsiteY8-270" fmla="*/ 588235 h 1031677"/>
                  <a:gd name="connsiteX9-271" fmla="*/ 133350 w 369888"/>
                  <a:gd name="connsiteY9-272" fmla="*/ 604110 h 1031677"/>
                  <a:gd name="connsiteX10-273" fmla="*/ 212725 w 369888"/>
                  <a:gd name="connsiteY10-274" fmla="*/ 607285 h 1031677"/>
                  <a:gd name="connsiteX11-275" fmla="*/ 222250 w 369888"/>
                  <a:gd name="connsiteY11-276" fmla="*/ 629510 h 1031677"/>
                  <a:gd name="connsiteX12-277" fmla="*/ 222250 w 369888"/>
                  <a:gd name="connsiteY12-278" fmla="*/ 966060 h 1031677"/>
                  <a:gd name="connsiteX13-279" fmla="*/ 282575 w 369888"/>
                  <a:gd name="connsiteY13-280" fmla="*/ 1016860 h 1031677"/>
                  <a:gd name="connsiteX14-281" fmla="*/ 333375 w 369888"/>
                  <a:gd name="connsiteY14-282" fmla="*/ 962885 h 1031677"/>
                  <a:gd name="connsiteX15-283" fmla="*/ 336550 w 369888"/>
                  <a:gd name="connsiteY15-284" fmla="*/ 604110 h 1031677"/>
                  <a:gd name="connsiteX16-285" fmla="*/ 358775 w 369888"/>
                  <a:gd name="connsiteY16-286" fmla="*/ 591410 h 1031677"/>
                  <a:gd name="connsiteX17-287" fmla="*/ 361950 w 369888"/>
                  <a:gd name="connsiteY17-288" fmla="*/ 7210 h 1031677"/>
                  <a:gd name="connsiteX0-289" fmla="*/ 361950 w 369888"/>
                  <a:gd name="connsiteY0-290" fmla="*/ 7210 h 1031677"/>
                  <a:gd name="connsiteX1-291" fmla="*/ 231329 w 369888"/>
                  <a:gd name="connsiteY1-292" fmla="*/ 7607 h 1031677"/>
                  <a:gd name="connsiteX2-293" fmla="*/ 127000 w 369888"/>
                  <a:gd name="connsiteY2-294" fmla="*/ 58010 h 1031677"/>
                  <a:gd name="connsiteX3-295" fmla="*/ 15875 w 369888"/>
                  <a:gd name="connsiteY3-296" fmla="*/ 355666 h 1031677"/>
                  <a:gd name="connsiteX4-297" fmla="*/ 31750 w 369888"/>
                  <a:gd name="connsiteY4-298" fmla="*/ 435835 h 1031677"/>
                  <a:gd name="connsiteX5-299" fmla="*/ 96837 w 369888"/>
                  <a:gd name="connsiteY5-300" fmla="*/ 391385 h 1031677"/>
                  <a:gd name="connsiteX6-301" fmla="*/ 200025 w 369888"/>
                  <a:gd name="connsiteY6-302" fmla="*/ 137385 h 1031677"/>
                  <a:gd name="connsiteX7-303" fmla="*/ 209550 w 369888"/>
                  <a:gd name="connsiteY7-304" fmla="*/ 172310 h 1031677"/>
                  <a:gd name="connsiteX8-305" fmla="*/ 117475 w 369888"/>
                  <a:gd name="connsiteY8-306" fmla="*/ 588235 h 1031677"/>
                  <a:gd name="connsiteX9-307" fmla="*/ 133350 w 369888"/>
                  <a:gd name="connsiteY9-308" fmla="*/ 604110 h 1031677"/>
                  <a:gd name="connsiteX10-309" fmla="*/ 212725 w 369888"/>
                  <a:gd name="connsiteY10-310" fmla="*/ 607285 h 1031677"/>
                  <a:gd name="connsiteX11-311" fmla="*/ 222250 w 369888"/>
                  <a:gd name="connsiteY11-312" fmla="*/ 629510 h 1031677"/>
                  <a:gd name="connsiteX12-313" fmla="*/ 222250 w 369888"/>
                  <a:gd name="connsiteY12-314" fmla="*/ 966060 h 1031677"/>
                  <a:gd name="connsiteX13-315" fmla="*/ 282575 w 369888"/>
                  <a:gd name="connsiteY13-316" fmla="*/ 1016860 h 1031677"/>
                  <a:gd name="connsiteX14-317" fmla="*/ 333375 w 369888"/>
                  <a:gd name="connsiteY14-318" fmla="*/ 962885 h 1031677"/>
                  <a:gd name="connsiteX15-319" fmla="*/ 336550 w 369888"/>
                  <a:gd name="connsiteY15-320" fmla="*/ 604110 h 1031677"/>
                  <a:gd name="connsiteX16-321" fmla="*/ 358775 w 369888"/>
                  <a:gd name="connsiteY16-322" fmla="*/ 591410 h 1031677"/>
                  <a:gd name="connsiteX17-323" fmla="*/ 361950 w 369888"/>
                  <a:gd name="connsiteY17-324" fmla="*/ 7210 h 1031677"/>
                  <a:gd name="connsiteX0-325" fmla="*/ 361950 w 369888"/>
                  <a:gd name="connsiteY0-326" fmla="*/ 7210 h 1031677"/>
                  <a:gd name="connsiteX1-327" fmla="*/ 231329 w 369888"/>
                  <a:gd name="connsiteY1-328" fmla="*/ 7607 h 1031677"/>
                  <a:gd name="connsiteX2-329" fmla="*/ 127000 w 369888"/>
                  <a:gd name="connsiteY2-330" fmla="*/ 58010 h 1031677"/>
                  <a:gd name="connsiteX3-331" fmla="*/ 15875 w 369888"/>
                  <a:gd name="connsiteY3-332" fmla="*/ 355666 h 1031677"/>
                  <a:gd name="connsiteX4-333" fmla="*/ 31750 w 369888"/>
                  <a:gd name="connsiteY4-334" fmla="*/ 435835 h 1031677"/>
                  <a:gd name="connsiteX5-335" fmla="*/ 96837 w 369888"/>
                  <a:gd name="connsiteY5-336" fmla="*/ 391385 h 1031677"/>
                  <a:gd name="connsiteX6-337" fmla="*/ 192881 w 369888"/>
                  <a:gd name="connsiteY6-338" fmla="*/ 161198 h 1031677"/>
                  <a:gd name="connsiteX7-339" fmla="*/ 209550 w 369888"/>
                  <a:gd name="connsiteY7-340" fmla="*/ 172310 h 1031677"/>
                  <a:gd name="connsiteX8-341" fmla="*/ 117475 w 369888"/>
                  <a:gd name="connsiteY8-342" fmla="*/ 588235 h 1031677"/>
                  <a:gd name="connsiteX9-343" fmla="*/ 133350 w 369888"/>
                  <a:gd name="connsiteY9-344" fmla="*/ 604110 h 1031677"/>
                  <a:gd name="connsiteX10-345" fmla="*/ 212725 w 369888"/>
                  <a:gd name="connsiteY10-346" fmla="*/ 607285 h 1031677"/>
                  <a:gd name="connsiteX11-347" fmla="*/ 222250 w 369888"/>
                  <a:gd name="connsiteY11-348" fmla="*/ 629510 h 1031677"/>
                  <a:gd name="connsiteX12-349" fmla="*/ 222250 w 369888"/>
                  <a:gd name="connsiteY12-350" fmla="*/ 966060 h 1031677"/>
                  <a:gd name="connsiteX13-351" fmla="*/ 282575 w 369888"/>
                  <a:gd name="connsiteY13-352" fmla="*/ 1016860 h 1031677"/>
                  <a:gd name="connsiteX14-353" fmla="*/ 333375 w 369888"/>
                  <a:gd name="connsiteY14-354" fmla="*/ 962885 h 1031677"/>
                  <a:gd name="connsiteX15-355" fmla="*/ 336550 w 369888"/>
                  <a:gd name="connsiteY15-356" fmla="*/ 604110 h 1031677"/>
                  <a:gd name="connsiteX16-357" fmla="*/ 358775 w 369888"/>
                  <a:gd name="connsiteY16-358" fmla="*/ 591410 h 1031677"/>
                  <a:gd name="connsiteX17-359" fmla="*/ 361950 w 369888"/>
                  <a:gd name="connsiteY17-360" fmla="*/ 7210 h 1031677"/>
                  <a:gd name="connsiteX0-361" fmla="*/ 361950 w 369888"/>
                  <a:gd name="connsiteY0-362" fmla="*/ 7210 h 1031677"/>
                  <a:gd name="connsiteX1-363" fmla="*/ 231329 w 369888"/>
                  <a:gd name="connsiteY1-364" fmla="*/ 7607 h 1031677"/>
                  <a:gd name="connsiteX2-365" fmla="*/ 127000 w 369888"/>
                  <a:gd name="connsiteY2-366" fmla="*/ 58010 h 1031677"/>
                  <a:gd name="connsiteX3-367" fmla="*/ 15875 w 369888"/>
                  <a:gd name="connsiteY3-368" fmla="*/ 355666 h 1031677"/>
                  <a:gd name="connsiteX4-369" fmla="*/ 31750 w 369888"/>
                  <a:gd name="connsiteY4-370" fmla="*/ 435835 h 1031677"/>
                  <a:gd name="connsiteX5-371" fmla="*/ 96837 w 369888"/>
                  <a:gd name="connsiteY5-372" fmla="*/ 391385 h 1031677"/>
                  <a:gd name="connsiteX6-373" fmla="*/ 192881 w 369888"/>
                  <a:gd name="connsiteY6-374" fmla="*/ 161198 h 1031677"/>
                  <a:gd name="connsiteX7-375" fmla="*/ 209550 w 369888"/>
                  <a:gd name="connsiteY7-376" fmla="*/ 172310 h 1031677"/>
                  <a:gd name="connsiteX8-377" fmla="*/ 117475 w 369888"/>
                  <a:gd name="connsiteY8-378" fmla="*/ 588235 h 1031677"/>
                  <a:gd name="connsiteX9-379" fmla="*/ 133350 w 369888"/>
                  <a:gd name="connsiteY9-380" fmla="*/ 604110 h 1031677"/>
                  <a:gd name="connsiteX10-381" fmla="*/ 212725 w 369888"/>
                  <a:gd name="connsiteY10-382" fmla="*/ 607285 h 1031677"/>
                  <a:gd name="connsiteX11-383" fmla="*/ 222250 w 369888"/>
                  <a:gd name="connsiteY11-384" fmla="*/ 629510 h 1031677"/>
                  <a:gd name="connsiteX12-385" fmla="*/ 222250 w 369888"/>
                  <a:gd name="connsiteY12-386" fmla="*/ 966060 h 1031677"/>
                  <a:gd name="connsiteX13-387" fmla="*/ 282575 w 369888"/>
                  <a:gd name="connsiteY13-388" fmla="*/ 1016860 h 1031677"/>
                  <a:gd name="connsiteX14-389" fmla="*/ 333375 w 369888"/>
                  <a:gd name="connsiteY14-390" fmla="*/ 962885 h 1031677"/>
                  <a:gd name="connsiteX15-391" fmla="*/ 336550 w 369888"/>
                  <a:gd name="connsiteY15-392" fmla="*/ 604110 h 1031677"/>
                  <a:gd name="connsiteX16-393" fmla="*/ 358775 w 369888"/>
                  <a:gd name="connsiteY16-394" fmla="*/ 591410 h 1031677"/>
                  <a:gd name="connsiteX17-395" fmla="*/ 361950 w 369888"/>
                  <a:gd name="connsiteY17-396" fmla="*/ 7210 h 1031677"/>
                  <a:gd name="connsiteX0-397" fmla="*/ 361950 w 369888"/>
                  <a:gd name="connsiteY0-398" fmla="*/ 7210 h 1031677"/>
                  <a:gd name="connsiteX1-399" fmla="*/ 231329 w 369888"/>
                  <a:gd name="connsiteY1-400" fmla="*/ 7607 h 1031677"/>
                  <a:gd name="connsiteX2-401" fmla="*/ 127000 w 369888"/>
                  <a:gd name="connsiteY2-402" fmla="*/ 58010 h 1031677"/>
                  <a:gd name="connsiteX3-403" fmla="*/ 15875 w 369888"/>
                  <a:gd name="connsiteY3-404" fmla="*/ 355666 h 1031677"/>
                  <a:gd name="connsiteX4-405" fmla="*/ 31750 w 369888"/>
                  <a:gd name="connsiteY4-406" fmla="*/ 435835 h 1031677"/>
                  <a:gd name="connsiteX5-407" fmla="*/ 96837 w 369888"/>
                  <a:gd name="connsiteY5-408" fmla="*/ 391385 h 1031677"/>
                  <a:gd name="connsiteX6-409" fmla="*/ 192881 w 369888"/>
                  <a:gd name="connsiteY6-410" fmla="*/ 161198 h 1031677"/>
                  <a:gd name="connsiteX7-411" fmla="*/ 209550 w 369888"/>
                  <a:gd name="connsiteY7-412" fmla="*/ 172310 h 1031677"/>
                  <a:gd name="connsiteX8-413" fmla="*/ 117475 w 369888"/>
                  <a:gd name="connsiteY8-414" fmla="*/ 588235 h 1031677"/>
                  <a:gd name="connsiteX9-415" fmla="*/ 133350 w 369888"/>
                  <a:gd name="connsiteY9-416" fmla="*/ 604110 h 1031677"/>
                  <a:gd name="connsiteX10-417" fmla="*/ 212725 w 369888"/>
                  <a:gd name="connsiteY10-418" fmla="*/ 607285 h 1031677"/>
                  <a:gd name="connsiteX11-419" fmla="*/ 222250 w 369888"/>
                  <a:gd name="connsiteY11-420" fmla="*/ 629510 h 1031677"/>
                  <a:gd name="connsiteX12-421" fmla="*/ 222250 w 369888"/>
                  <a:gd name="connsiteY12-422" fmla="*/ 966060 h 1031677"/>
                  <a:gd name="connsiteX13-423" fmla="*/ 282575 w 369888"/>
                  <a:gd name="connsiteY13-424" fmla="*/ 1016860 h 1031677"/>
                  <a:gd name="connsiteX14-425" fmla="*/ 333375 w 369888"/>
                  <a:gd name="connsiteY14-426" fmla="*/ 962885 h 1031677"/>
                  <a:gd name="connsiteX15-427" fmla="*/ 336550 w 369888"/>
                  <a:gd name="connsiteY15-428" fmla="*/ 604110 h 1031677"/>
                  <a:gd name="connsiteX16-429" fmla="*/ 358775 w 369888"/>
                  <a:gd name="connsiteY16-430" fmla="*/ 591410 h 1031677"/>
                  <a:gd name="connsiteX17-431" fmla="*/ 361950 w 369888"/>
                  <a:gd name="connsiteY17-432" fmla="*/ 7210 h 1031677"/>
                  <a:gd name="connsiteX0-433" fmla="*/ 361950 w 369888"/>
                  <a:gd name="connsiteY0-434" fmla="*/ 7210 h 1031677"/>
                  <a:gd name="connsiteX1-435" fmla="*/ 231329 w 369888"/>
                  <a:gd name="connsiteY1-436" fmla="*/ 7607 h 1031677"/>
                  <a:gd name="connsiteX2-437" fmla="*/ 127000 w 369888"/>
                  <a:gd name="connsiteY2-438" fmla="*/ 58010 h 1031677"/>
                  <a:gd name="connsiteX3-439" fmla="*/ 15875 w 369888"/>
                  <a:gd name="connsiteY3-440" fmla="*/ 355666 h 1031677"/>
                  <a:gd name="connsiteX4-441" fmla="*/ 31750 w 369888"/>
                  <a:gd name="connsiteY4-442" fmla="*/ 435835 h 1031677"/>
                  <a:gd name="connsiteX5-443" fmla="*/ 96837 w 369888"/>
                  <a:gd name="connsiteY5-444" fmla="*/ 391385 h 1031677"/>
                  <a:gd name="connsiteX6-445" fmla="*/ 192881 w 369888"/>
                  <a:gd name="connsiteY6-446" fmla="*/ 161198 h 1031677"/>
                  <a:gd name="connsiteX7-447" fmla="*/ 209550 w 369888"/>
                  <a:gd name="connsiteY7-448" fmla="*/ 172310 h 1031677"/>
                  <a:gd name="connsiteX8-449" fmla="*/ 124619 w 369888"/>
                  <a:gd name="connsiteY8-450" fmla="*/ 531085 h 1031677"/>
                  <a:gd name="connsiteX9-451" fmla="*/ 133350 w 369888"/>
                  <a:gd name="connsiteY9-452" fmla="*/ 604110 h 1031677"/>
                  <a:gd name="connsiteX10-453" fmla="*/ 212725 w 369888"/>
                  <a:gd name="connsiteY10-454" fmla="*/ 607285 h 1031677"/>
                  <a:gd name="connsiteX11-455" fmla="*/ 222250 w 369888"/>
                  <a:gd name="connsiteY11-456" fmla="*/ 629510 h 1031677"/>
                  <a:gd name="connsiteX12-457" fmla="*/ 222250 w 369888"/>
                  <a:gd name="connsiteY12-458" fmla="*/ 966060 h 1031677"/>
                  <a:gd name="connsiteX13-459" fmla="*/ 282575 w 369888"/>
                  <a:gd name="connsiteY13-460" fmla="*/ 1016860 h 1031677"/>
                  <a:gd name="connsiteX14-461" fmla="*/ 333375 w 369888"/>
                  <a:gd name="connsiteY14-462" fmla="*/ 962885 h 1031677"/>
                  <a:gd name="connsiteX15-463" fmla="*/ 336550 w 369888"/>
                  <a:gd name="connsiteY15-464" fmla="*/ 604110 h 1031677"/>
                  <a:gd name="connsiteX16-465" fmla="*/ 358775 w 369888"/>
                  <a:gd name="connsiteY16-466" fmla="*/ 591410 h 1031677"/>
                  <a:gd name="connsiteX17-467" fmla="*/ 361950 w 369888"/>
                  <a:gd name="connsiteY17-468" fmla="*/ 7210 h 1031677"/>
                  <a:gd name="connsiteX0-469" fmla="*/ 361950 w 369888"/>
                  <a:gd name="connsiteY0-470" fmla="*/ 7210 h 1034323"/>
                  <a:gd name="connsiteX1-471" fmla="*/ 231329 w 369888"/>
                  <a:gd name="connsiteY1-472" fmla="*/ 7607 h 1034323"/>
                  <a:gd name="connsiteX2-473" fmla="*/ 127000 w 369888"/>
                  <a:gd name="connsiteY2-474" fmla="*/ 58010 h 1034323"/>
                  <a:gd name="connsiteX3-475" fmla="*/ 15875 w 369888"/>
                  <a:gd name="connsiteY3-476" fmla="*/ 355666 h 1034323"/>
                  <a:gd name="connsiteX4-477" fmla="*/ 31750 w 369888"/>
                  <a:gd name="connsiteY4-478" fmla="*/ 435835 h 1034323"/>
                  <a:gd name="connsiteX5-479" fmla="*/ 96837 w 369888"/>
                  <a:gd name="connsiteY5-480" fmla="*/ 391385 h 1034323"/>
                  <a:gd name="connsiteX6-481" fmla="*/ 192881 w 369888"/>
                  <a:gd name="connsiteY6-482" fmla="*/ 161198 h 1034323"/>
                  <a:gd name="connsiteX7-483" fmla="*/ 209550 w 369888"/>
                  <a:gd name="connsiteY7-484" fmla="*/ 172310 h 1034323"/>
                  <a:gd name="connsiteX8-485" fmla="*/ 124619 w 369888"/>
                  <a:gd name="connsiteY8-486" fmla="*/ 531085 h 1034323"/>
                  <a:gd name="connsiteX9-487" fmla="*/ 133350 w 369888"/>
                  <a:gd name="connsiteY9-488" fmla="*/ 604110 h 1034323"/>
                  <a:gd name="connsiteX10-489" fmla="*/ 212725 w 369888"/>
                  <a:gd name="connsiteY10-490" fmla="*/ 607285 h 1034323"/>
                  <a:gd name="connsiteX11-491" fmla="*/ 222250 w 369888"/>
                  <a:gd name="connsiteY11-492" fmla="*/ 966060 h 1034323"/>
                  <a:gd name="connsiteX12-493" fmla="*/ 282575 w 369888"/>
                  <a:gd name="connsiteY12-494" fmla="*/ 1016860 h 1034323"/>
                  <a:gd name="connsiteX13-495" fmla="*/ 333375 w 369888"/>
                  <a:gd name="connsiteY13-496" fmla="*/ 962885 h 1034323"/>
                  <a:gd name="connsiteX14-497" fmla="*/ 336550 w 369888"/>
                  <a:gd name="connsiteY14-498" fmla="*/ 604110 h 1034323"/>
                  <a:gd name="connsiteX15-499" fmla="*/ 358775 w 369888"/>
                  <a:gd name="connsiteY15-500" fmla="*/ 591410 h 1034323"/>
                  <a:gd name="connsiteX16-501" fmla="*/ 361950 w 369888"/>
                  <a:gd name="connsiteY16-502" fmla="*/ 7210 h 1034323"/>
                  <a:gd name="connsiteX0-503" fmla="*/ 361950 w 369888"/>
                  <a:gd name="connsiteY0-504" fmla="*/ 7210 h 1034323"/>
                  <a:gd name="connsiteX1-505" fmla="*/ 231329 w 369888"/>
                  <a:gd name="connsiteY1-506" fmla="*/ 7607 h 1034323"/>
                  <a:gd name="connsiteX2-507" fmla="*/ 127000 w 369888"/>
                  <a:gd name="connsiteY2-508" fmla="*/ 58010 h 1034323"/>
                  <a:gd name="connsiteX3-509" fmla="*/ 15875 w 369888"/>
                  <a:gd name="connsiteY3-510" fmla="*/ 355666 h 1034323"/>
                  <a:gd name="connsiteX4-511" fmla="*/ 31750 w 369888"/>
                  <a:gd name="connsiteY4-512" fmla="*/ 435835 h 1034323"/>
                  <a:gd name="connsiteX5-513" fmla="*/ 96837 w 369888"/>
                  <a:gd name="connsiteY5-514" fmla="*/ 391385 h 1034323"/>
                  <a:gd name="connsiteX6-515" fmla="*/ 192881 w 369888"/>
                  <a:gd name="connsiteY6-516" fmla="*/ 161198 h 1034323"/>
                  <a:gd name="connsiteX7-517" fmla="*/ 209550 w 369888"/>
                  <a:gd name="connsiteY7-518" fmla="*/ 172310 h 1034323"/>
                  <a:gd name="connsiteX8-519" fmla="*/ 124619 w 369888"/>
                  <a:gd name="connsiteY8-520" fmla="*/ 531085 h 1034323"/>
                  <a:gd name="connsiteX9-521" fmla="*/ 133350 w 369888"/>
                  <a:gd name="connsiteY9-522" fmla="*/ 604110 h 1034323"/>
                  <a:gd name="connsiteX10-523" fmla="*/ 231775 w 369888"/>
                  <a:gd name="connsiteY10-524" fmla="*/ 607285 h 1034323"/>
                  <a:gd name="connsiteX11-525" fmla="*/ 222250 w 369888"/>
                  <a:gd name="connsiteY11-526" fmla="*/ 966060 h 1034323"/>
                  <a:gd name="connsiteX12-527" fmla="*/ 282575 w 369888"/>
                  <a:gd name="connsiteY12-528" fmla="*/ 1016860 h 1034323"/>
                  <a:gd name="connsiteX13-529" fmla="*/ 333375 w 369888"/>
                  <a:gd name="connsiteY13-530" fmla="*/ 962885 h 1034323"/>
                  <a:gd name="connsiteX14-531" fmla="*/ 336550 w 369888"/>
                  <a:gd name="connsiteY14-532" fmla="*/ 604110 h 1034323"/>
                  <a:gd name="connsiteX15-533" fmla="*/ 358775 w 369888"/>
                  <a:gd name="connsiteY15-534" fmla="*/ 591410 h 1034323"/>
                  <a:gd name="connsiteX16-535" fmla="*/ 361950 w 369888"/>
                  <a:gd name="connsiteY16-536" fmla="*/ 7210 h 1034323"/>
                  <a:gd name="connsiteX0-537" fmla="*/ 361950 w 369888"/>
                  <a:gd name="connsiteY0-538" fmla="*/ 7210 h 1032338"/>
                  <a:gd name="connsiteX1-539" fmla="*/ 231329 w 369888"/>
                  <a:gd name="connsiteY1-540" fmla="*/ 7607 h 1032338"/>
                  <a:gd name="connsiteX2-541" fmla="*/ 127000 w 369888"/>
                  <a:gd name="connsiteY2-542" fmla="*/ 58010 h 1032338"/>
                  <a:gd name="connsiteX3-543" fmla="*/ 15875 w 369888"/>
                  <a:gd name="connsiteY3-544" fmla="*/ 355666 h 1032338"/>
                  <a:gd name="connsiteX4-545" fmla="*/ 31750 w 369888"/>
                  <a:gd name="connsiteY4-546" fmla="*/ 435835 h 1032338"/>
                  <a:gd name="connsiteX5-547" fmla="*/ 96837 w 369888"/>
                  <a:gd name="connsiteY5-548" fmla="*/ 391385 h 1032338"/>
                  <a:gd name="connsiteX6-549" fmla="*/ 192881 w 369888"/>
                  <a:gd name="connsiteY6-550" fmla="*/ 161198 h 1032338"/>
                  <a:gd name="connsiteX7-551" fmla="*/ 209550 w 369888"/>
                  <a:gd name="connsiteY7-552" fmla="*/ 172310 h 1032338"/>
                  <a:gd name="connsiteX8-553" fmla="*/ 124619 w 369888"/>
                  <a:gd name="connsiteY8-554" fmla="*/ 531085 h 1032338"/>
                  <a:gd name="connsiteX9-555" fmla="*/ 133350 w 369888"/>
                  <a:gd name="connsiteY9-556" fmla="*/ 604110 h 1032338"/>
                  <a:gd name="connsiteX10-557" fmla="*/ 222250 w 369888"/>
                  <a:gd name="connsiteY10-558" fmla="*/ 619192 h 1032338"/>
                  <a:gd name="connsiteX11-559" fmla="*/ 222250 w 369888"/>
                  <a:gd name="connsiteY11-560" fmla="*/ 966060 h 1032338"/>
                  <a:gd name="connsiteX12-561" fmla="*/ 282575 w 369888"/>
                  <a:gd name="connsiteY12-562" fmla="*/ 1016860 h 1032338"/>
                  <a:gd name="connsiteX13-563" fmla="*/ 333375 w 369888"/>
                  <a:gd name="connsiteY13-564" fmla="*/ 962885 h 1032338"/>
                  <a:gd name="connsiteX14-565" fmla="*/ 336550 w 369888"/>
                  <a:gd name="connsiteY14-566" fmla="*/ 604110 h 1032338"/>
                  <a:gd name="connsiteX15-567" fmla="*/ 358775 w 369888"/>
                  <a:gd name="connsiteY15-568" fmla="*/ 591410 h 1032338"/>
                  <a:gd name="connsiteX16-569" fmla="*/ 361950 w 369888"/>
                  <a:gd name="connsiteY16-570" fmla="*/ 7210 h 1032338"/>
                  <a:gd name="connsiteX0-571" fmla="*/ 361950 w 369888"/>
                  <a:gd name="connsiteY0-572" fmla="*/ 7210 h 1032338"/>
                  <a:gd name="connsiteX1-573" fmla="*/ 231329 w 369888"/>
                  <a:gd name="connsiteY1-574" fmla="*/ 7607 h 1032338"/>
                  <a:gd name="connsiteX2-575" fmla="*/ 127000 w 369888"/>
                  <a:gd name="connsiteY2-576" fmla="*/ 58010 h 1032338"/>
                  <a:gd name="connsiteX3-577" fmla="*/ 15875 w 369888"/>
                  <a:gd name="connsiteY3-578" fmla="*/ 355666 h 1032338"/>
                  <a:gd name="connsiteX4-579" fmla="*/ 31750 w 369888"/>
                  <a:gd name="connsiteY4-580" fmla="*/ 435835 h 1032338"/>
                  <a:gd name="connsiteX5-581" fmla="*/ 96837 w 369888"/>
                  <a:gd name="connsiteY5-582" fmla="*/ 391385 h 1032338"/>
                  <a:gd name="connsiteX6-583" fmla="*/ 192881 w 369888"/>
                  <a:gd name="connsiteY6-584" fmla="*/ 161198 h 1032338"/>
                  <a:gd name="connsiteX7-585" fmla="*/ 209550 w 369888"/>
                  <a:gd name="connsiteY7-586" fmla="*/ 172310 h 1032338"/>
                  <a:gd name="connsiteX8-587" fmla="*/ 124619 w 369888"/>
                  <a:gd name="connsiteY8-588" fmla="*/ 531085 h 1032338"/>
                  <a:gd name="connsiteX9-589" fmla="*/ 133350 w 369888"/>
                  <a:gd name="connsiteY9-590" fmla="*/ 604110 h 1032338"/>
                  <a:gd name="connsiteX10-591" fmla="*/ 222250 w 369888"/>
                  <a:gd name="connsiteY10-592" fmla="*/ 619192 h 1032338"/>
                  <a:gd name="connsiteX11-593" fmla="*/ 222250 w 369888"/>
                  <a:gd name="connsiteY11-594" fmla="*/ 966060 h 1032338"/>
                  <a:gd name="connsiteX12-595" fmla="*/ 282575 w 369888"/>
                  <a:gd name="connsiteY12-596" fmla="*/ 1016860 h 1032338"/>
                  <a:gd name="connsiteX13-597" fmla="*/ 333375 w 369888"/>
                  <a:gd name="connsiteY13-598" fmla="*/ 962885 h 1032338"/>
                  <a:gd name="connsiteX14-599" fmla="*/ 336550 w 369888"/>
                  <a:gd name="connsiteY14-600" fmla="*/ 604110 h 1032338"/>
                  <a:gd name="connsiteX15-601" fmla="*/ 358775 w 369888"/>
                  <a:gd name="connsiteY15-602" fmla="*/ 591410 h 1032338"/>
                  <a:gd name="connsiteX16-603" fmla="*/ 361950 w 369888"/>
                  <a:gd name="connsiteY16-604" fmla="*/ 7210 h 1032338"/>
                  <a:gd name="connsiteX0-605" fmla="*/ 361950 w 369888"/>
                  <a:gd name="connsiteY0-606" fmla="*/ 7210 h 1032338"/>
                  <a:gd name="connsiteX1-607" fmla="*/ 231329 w 369888"/>
                  <a:gd name="connsiteY1-608" fmla="*/ 7607 h 1032338"/>
                  <a:gd name="connsiteX2-609" fmla="*/ 127000 w 369888"/>
                  <a:gd name="connsiteY2-610" fmla="*/ 58010 h 1032338"/>
                  <a:gd name="connsiteX3-611" fmla="*/ 15875 w 369888"/>
                  <a:gd name="connsiteY3-612" fmla="*/ 355666 h 1032338"/>
                  <a:gd name="connsiteX4-613" fmla="*/ 31750 w 369888"/>
                  <a:gd name="connsiteY4-614" fmla="*/ 435835 h 1032338"/>
                  <a:gd name="connsiteX5-615" fmla="*/ 96837 w 369888"/>
                  <a:gd name="connsiteY5-616" fmla="*/ 391385 h 1032338"/>
                  <a:gd name="connsiteX6-617" fmla="*/ 192881 w 369888"/>
                  <a:gd name="connsiteY6-618" fmla="*/ 161198 h 1032338"/>
                  <a:gd name="connsiteX7-619" fmla="*/ 209550 w 369888"/>
                  <a:gd name="connsiteY7-620" fmla="*/ 172310 h 1032338"/>
                  <a:gd name="connsiteX8-621" fmla="*/ 124619 w 369888"/>
                  <a:gd name="connsiteY8-622" fmla="*/ 531085 h 1032338"/>
                  <a:gd name="connsiteX9-623" fmla="*/ 133350 w 369888"/>
                  <a:gd name="connsiteY9-624" fmla="*/ 604110 h 1032338"/>
                  <a:gd name="connsiteX10-625" fmla="*/ 222250 w 369888"/>
                  <a:gd name="connsiteY10-626" fmla="*/ 619192 h 1032338"/>
                  <a:gd name="connsiteX11-627" fmla="*/ 222250 w 369888"/>
                  <a:gd name="connsiteY11-628" fmla="*/ 966060 h 1032338"/>
                  <a:gd name="connsiteX12-629" fmla="*/ 282575 w 369888"/>
                  <a:gd name="connsiteY12-630" fmla="*/ 1016860 h 1032338"/>
                  <a:gd name="connsiteX13-631" fmla="*/ 333375 w 369888"/>
                  <a:gd name="connsiteY13-632" fmla="*/ 962885 h 1032338"/>
                  <a:gd name="connsiteX14-633" fmla="*/ 336550 w 369888"/>
                  <a:gd name="connsiteY14-634" fmla="*/ 604110 h 1032338"/>
                  <a:gd name="connsiteX15-635" fmla="*/ 358775 w 369888"/>
                  <a:gd name="connsiteY15-636" fmla="*/ 591410 h 1032338"/>
                  <a:gd name="connsiteX16-637" fmla="*/ 361950 w 369888"/>
                  <a:gd name="connsiteY16-638" fmla="*/ 7210 h 1032338"/>
                  <a:gd name="connsiteX0-639" fmla="*/ 361950 w 369888"/>
                  <a:gd name="connsiteY0-640" fmla="*/ 7210 h 1032338"/>
                  <a:gd name="connsiteX1-641" fmla="*/ 231329 w 369888"/>
                  <a:gd name="connsiteY1-642" fmla="*/ 7607 h 1032338"/>
                  <a:gd name="connsiteX2-643" fmla="*/ 127000 w 369888"/>
                  <a:gd name="connsiteY2-644" fmla="*/ 58010 h 1032338"/>
                  <a:gd name="connsiteX3-645" fmla="*/ 15875 w 369888"/>
                  <a:gd name="connsiteY3-646" fmla="*/ 355666 h 1032338"/>
                  <a:gd name="connsiteX4-647" fmla="*/ 31750 w 369888"/>
                  <a:gd name="connsiteY4-648" fmla="*/ 435835 h 1032338"/>
                  <a:gd name="connsiteX5-649" fmla="*/ 96837 w 369888"/>
                  <a:gd name="connsiteY5-650" fmla="*/ 391385 h 1032338"/>
                  <a:gd name="connsiteX6-651" fmla="*/ 192881 w 369888"/>
                  <a:gd name="connsiteY6-652" fmla="*/ 161198 h 1032338"/>
                  <a:gd name="connsiteX7-653" fmla="*/ 209550 w 369888"/>
                  <a:gd name="connsiteY7-654" fmla="*/ 172310 h 1032338"/>
                  <a:gd name="connsiteX8-655" fmla="*/ 124619 w 369888"/>
                  <a:gd name="connsiteY8-656" fmla="*/ 531085 h 1032338"/>
                  <a:gd name="connsiteX9-657" fmla="*/ 121443 w 369888"/>
                  <a:gd name="connsiteY9-658" fmla="*/ 608872 h 1032338"/>
                  <a:gd name="connsiteX10-659" fmla="*/ 222250 w 369888"/>
                  <a:gd name="connsiteY10-660" fmla="*/ 619192 h 1032338"/>
                  <a:gd name="connsiteX11-661" fmla="*/ 222250 w 369888"/>
                  <a:gd name="connsiteY11-662" fmla="*/ 966060 h 1032338"/>
                  <a:gd name="connsiteX12-663" fmla="*/ 282575 w 369888"/>
                  <a:gd name="connsiteY12-664" fmla="*/ 1016860 h 1032338"/>
                  <a:gd name="connsiteX13-665" fmla="*/ 333375 w 369888"/>
                  <a:gd name="connsiteY13-666" fmla="*/ 962885 h 1032338"/>
                  <a:gd name="connsiteX14-667" fmla="*/ 336550 w 369888"/>
                  <a:gd name="connsiteY14-668" fmla="*/ 604110 h 1032338"/>
                  <a:gd name="connsiteX15-669" fmla="*/ 358775 w 369888"/>
                  <a:gd name="connsiteY15-670" fmla="*/ 591410 h 1032338"/>
                  <a:gd name="connsiteX16-671" fmla="*/ 361950 w 369888"/>
                  <a:gd name="connsiteY16-672" fmla="*/ 7210 h 1032338"/>
                  <a:gd name="connsiteX0-673" fmla="*/ 361950 w 369888"/>
                  <a:gd name="connsiteY0-674" fmla="*/ 7210 h 1031677"/>
                  <a:gd name="connsiteX1-675" fmla="*/ 231329 w 369888"/>
                  <a:gd name="connsiteY1-676" fmla="*/ 7607 h 1031677"/>
                  <a:gd name="connsiteX2-677" fmla="*/ 127000 w 369888"/>
                  <a:gd name="connsiteY2-678" fmla="*/ 58010 h 1031677"/>
                  <a:gd name="connsiteX3-679" fmla="*/ 15875 w 369888"/>
                  <a:gd name="connsiteY3-680" fmla="*/ 355666 h 1031677"/>
                  <a:gd name="connsiteX4-681" fmla="*/ 31750 w 369888"/>
                  <a:gd name="connsiteY4-682" fmla="*/ 435835 h 1031677"/>
                  <a:gd name="connsiteX5-683" fmla="*/ 96837 w 369888"/>
                  <a:gd name="connsiteY5-684" fmla="*/ 391385 h 1031677"/>
                  <a:gd name="connsiteX6-685" fmla="*/ 192881 w 369888"/>
                  <a:gd name="connsiteY6-686" fmla="*/ 161198 h 1031677"/>
                  <a:gd name="connsiteX7-687" fmla="*/ 209550 w 369888"/>
                  <a:gd name="connsiteY7-688" fmla="*/ 172310 h 1031677"/>
                  <a:gd name="connsiteX8-689" fmla="*/ 124619 w 369888"/>
                  <a:gd name="connsiteY8-690" fmla="*/ 531085 h 1031677"/>
                  <a:gd name="connsiteX9-691" fmla="*/ 121443 w 369888"/>
                  <a:gd name="connsiteY9-692" fmla="*/ 608872 h 1031677"/>
                  <a:gd name="connsiteX10-693" fmla="*/ 222250 w 369888"/>
                  <a:gd name="connsiteY10-694" fmla="*/ 619192 h 1031677"/>
                  <a:gd name="connsiteX11-695" fmla="*/ 224631 w 369888"/>
                  <a:gd name="connsiteY11-696" fmla="*/ 944629 h 1031677"/>
                  <a:gd name="connsiteX12-697" fmla="*/ 282575 w 369888"/>
                  <a:gd name="connsiteY12-698" fmla="*/ 1016860 h 1031677"/>
                  <a:gd name="connsiteX13-699" fmla="*/ 333375 w 369888"/>
                  <a:gd name="connsiteY13-700" fmla="*/ 962885 h 1031677"/>
                  <a:gd name="connsiteX14-701" fmla="*/ 336550 w 369888"/>
                  <a:gd name="connsiteY14-702" fmla="*/ 604110 h 1031677"/>
                  <a:gd name="connsiteX15-703" fmla="*/ 358775 w 369888"/>
                  <a:gd name="connsiteY15-704" fmla="*/ 591410 h 1031677"/>
                  <a:gd name="connsiteX16-705" fmla="*/ 361950 w 369888"/>
                  <a:gd name="connsiteY16-706" fmla="*/ 7210 h 1031677"/>
                  <a:gd name="connsiteX0-707" fmla="*/ 361950 w 369888"/>
                  <a:gd name="connsiteY0-708" fmla="*/ 7210 h 1031677"/>
                  <a:gd name="connsiteX1-709" fmla="*/ 231329 w 369888"/>
                  <a:gd name="connsiteY1-710" fmla="*/ 7607 h 1031677"/>
                  <a:gd name="connsiteX2-711" fmla="*/ 127000 w 369888"/>
                  <a:gd name="connsiteY2-712" fmla="*/ 58010 h 1031677"/>
                  <a:gd name="connsiteX3-713" fmla="*/ 15875 w 369888"/>
                  <a:gd name="connsiteY3-714" fmla="*/ 355666 h 1031677"/>
                  <a:gd name="connsiteX4-715" fmla="*/ 31750 w 369888"/>
                  <a:gd name="connsiteY4-716" fmla="*/ 435835 h 1031677"/>
                  <a:gd name="connsiteX5-717" fmla="*/ 96837 w 369888"/>
                  <a:gd name="connsiteY5-718" fmla="*/ 391385 h 1031677"/>
                  <a:gd name="connsiteX6-719" fmla="*/ 192881 w 369888"/>
                  <a:gd name="connsiteY6-720" fmla="*/ 161198 h 1031677"/>
                  <a:gd name="connsiteX7-721" fmla="*/ 209550 w 369888"/>
                  <a:gd name="connsiteY7-722" fmla="*/ 172310 h 1031677"/>
                  <a:gd name="connsiteX8-723" fmla="*/ 124619 w 369888"/>
                  <a:gd name="connsiteY8-724" fmla="*/ 531085 h 1031677"/>
                  <a:gd name="connsiteX9-725" fmla="*/ 121443 w 369888"/>
                  <a:gd name="connsiteY9-726" fmla="*/ 608872 h 1031677"/>
                  <a:gd name="connsiteX10-727" fmla="*/ 222250 w 369888"/>
                  <a:gd name="connsiteY10-728" fmla="*/ 619192 h 1031677"/>
                  <a:gd name="connsiteX11-729" fmla="*/ 224631 w 369888"/>
                  <a:gd name="connsiteY11-730" fmla="*/ 944629 h 1031677"/>
                  <a:gd name="connsiteX12-731" fmla="*/ 282575 w 369888"/>
                  <a:gd name="connsiteY12-732" fmla="*/ 1016860 h 1031677"/>
                  <a:gd name="connsiteX13-733" fmla="*/ 333375 w 369888"/>
                  <a:gd name="connsiteY13-734" fmla="*/ 962885 h 1031677"/>
                  <a:gd name="connsiteX14-735" fmla="*/ 336550 w 369888"/>
                  <a:gd name="connsiteY14-736" fmla="*/ 604110 h 1031677"/>
                  <a:gd name="connsiteX15-737" fmla="*/ 358775 w 369888"/>
                  <a:gd name="connsiteY15-738" fmla="*/ 591410 h 1031677"/>
                  <a:gd name="connsiteX16-739" fmla="*/ 361950 w 369888"/>
                  <a:gd name="connsiteY16-740" fmla="*/ 7210 h 1031677"/>
                  <a:gd name="connsiteX0-741" fmla="*/ 361950 w 369888"/>
                  <a:gd name="connsiteY0-742" fmla="*/ 7210 h 1031677"/>
                  <a:gd name="connsiteX1-743" fmla="*/ 231329 w 369888"/>
                  <a:gd name="connsiteY1-744" fmla="*/ 7607 h 1031677"/>
                  <a:gd name="connsiteX2-745" fmla="*/ 127000 w 369888"/>
                  <a:gd name="connsiteY2-746" fmla="*/ 58010 h 1031677"/>
                  <a:gd name="connsiteX3-747" fmla="*/ 15875 w 369888"/>
                  <a:gd name="connsiteY3-748" fmla="*/ 355666 h 1031677"/>
                  <a:gd name="connsiteX4-749" fmla="*/ 31750 w 369888"/>
                  <a:gd name="connsiteY4-750" fmla="*/ 435835 h 1031677"/>
                  <a:gd name="connsiteX5-751" fmla="*/ 96837 w 369888"/>
                  <a:gd name="connsiteY5-752" fmla="*/ 391385 h 1031677"/>
                  <a:gd name="connsiteX6-753" fmla="*/ 192881 w 369888"/>
                  <a:gd name="connsiteY6-754" fmla="*/ 161198 h 1031677"/>
                  <a:gd name="connsiteX7-755" fmla="*/ 209550 w 369888"/>
                  <a:gd name="connsiteY7-756" fmla="*/ 172310 h 1031677"/>
                  <a:gd name="connsiteX8-757" fmla="*/ 124619 w 369888"/>
                  <a:gd name="connsiteY8-758" fmla="*/ 531085 h 1031677"/>
                  <a:gd name="connsiteX9-759" fmla="*/ 121443 w 369888"/>
                  <a:gd name="connsiteY9-760" fmla="*/ 608872 h 1031677"/>
                  <a:gd name="connsiteX10-761" fmla="*/ 222250 w 369888"/>
                  <a:gd name="connsiteY10-762" fmla="*/ 619192 h 1031677"/>
                  <a:gd name="connsiteX11-763" fmla="*/ 224631 w 369888"/>
                  <a:gd name="connsiteY11-764" fmla="*/ 944629 h 1031677"/>
                  <a:gd name="connsiteX12-765" fmla="*/ 282575 w 369888"/>
                  <a:gd name="connsiteY12-766" fmla="*/ 1016860 h 1031677"/>
                  <a:gd name="connsiteX13-767" fmla="*/ 333375 w 369888"/>
                  <a:gd name="connsiteY13-768" fmla="*/ 962885 h 1031677"/>
                  <a:gd name="connsiteX14-769" fmla="*/ 336550 w 369888"/>
                  <a:gd name="connsiteY14-770" fmla="*/ 604110 h 1031677"/>
                  <a:gd name="connsiteX15-771" fmla="*/ 358775 w 369888"/>
                  <a:gd name="connsiteY15-772" fmla="*/ 591410 h 1031677"/>
                  <a:gd name="connsiteX16-773" fmla="*/ 361950 w 369888"/>
                  <a:gd name="connsiteY16-774" fmla="*/ 7210 h 1031677"/>
                  <a:gd name="connsiteX0-775" fmla="*/ 361950 w 369888"/>
                  <a:gd name="connsiteY0-776" fmla="*/ 7210 h 1017124"/>
                  <a:gd name="connsiteX1-777" fmla="*/ 231329 w 369888"/>
                  <a:gd name="connsiteY1-778" fmla="*/ 7607 h 1017124"/>
                  <a:gd name="connsiteX2-779" fmla="*/ 127000 w 369888"/>
                  <a:gd name="connsiteY2-780" fmla="*/ 58010 h 1017124"/>
                  <a:gd name="connsiteX3-781" fmla="*/ 15875 w 369888"/>
                  <a:gd name="connsiteY3-782" fmla="*/ 355666 h 1017124"/>
                  <a:gd name="connsiteX4-783" fmla="*/ 31750 w 369888"/>
                  <a:gd name="connsiteY4-784" fmla="*/ 435835 h 1017124"/>
                  <a:gd name="connsiteX5-785" fmla="*/ 96837 w 369888"/>
                  <a:gd name="connsiteY5-786" fmla="*/ 391385 h 1017124"/>
                  <a:gd name="connsiteX6-787" fmla="*/ 192881 w 369888"/>
                  <a:gd name="connsiteY6-788" fmla="*/ 161198 h 1017124"/>
                  <a:gd name="connsiteX7-789" fmla="*/ 209550 w 369888"/>
                  <a:gd name="connsiteY7-790" fmla="*/ 172310 h 1017124"/>
                  <a:gd name="connsiteX8-791" fmla="*/ 124619 w 369888"/>
                  <a:gd name="connsiteY8-792" fmla="*/ 531085 h 1017124"/>
                  <a:gd name="connsiteX9-793" fmla="*/ 121443 w 369888"/>
                  <a:gd name="connsiteY9-794" fmla="*/ 608872 h 1017124"/>
                  <a:gd name="connsiteX10-795" fmla="*/ 222250 w 369888"/>
                  <a:gd name="connsiteY10-796" fmla="*/ 619192 h 1017124"/>
                  <a:gd name="connsiteX11-797" fmla="*/ 224631 w 369888"/>
                  <a:gd name="connsiteY11-798" fmla="*/ 944629 h 1017124"/>
                  <a:gd name="connsiteX12-799" fmla="*/ 282575 w 369888"/>
                  <a:gd name="connsiteY12-800" fmla="*/ 1016860 h 1017124"/>
                  <a:gd name="connsiteX13-801" fmla="*/ 333375 w 369888"/>
                  <a:gd name="connsiteY13-802" fmla="*/ 946216 h 1017124"/>
                  <a:gd name="connsiteX14-803" fmla="*/ 336550 w 369888"/>
                  <a:gd name="connsiteY14-804" fmla="*/ 604110 h 1017124"/>
                  <a:gd name="connsiteX15-805" fmla="*/ 358775 w 369888"/>
                  <a:gd name="connsiteY15-806" fmla="*/ 591410 h 1017124"/>
                  <a:gd name="connsiteX16-807" fmla="*/ 361950 w 369888"/>
                  <a:gd name="connsiteY16-808" fmla="*/ 7210 h 1017124"/>
                  <a:gd name="connsiteX0-809" fmla="*/ 361950 w 369888"/>
                  <a:gd name="connsiteY0-810" fmla="*/ 7210 h 1017124"/>
                  <a:gd name="connsiteX1-811" fmla="*/ 231329 w 369888"/>
                  <a:gd name="connsiteY1-812" fmla="*/ 7607 h 1017124"/>
                  <a:gd name="connsiteX2-813" fmla="*/ 127000 w 369888"/>
                  <a:gd name="connsiteY2-814" fmla="*/ 58010 h 1017124"/>
                  <a:gd name="connsiteX3-815" fmla="*/ 15875 w 369888"/>
                  <a:gd name="connsiteY3-816" fmla="*/ 355666 h 1017124"/>
                  <a:gd name="connsiteX4-817" fmla="*/ 31750 w 369888"/>
                  <a:gd name="connsiteY4-818" fmla="*/ 435835 h 1017124"/>
                  <a:gd name="connsiteX5-819" fmla="*/ 96837 w 369888"/>
                  <a:gd name="connsiteY5-820" fmla="*/ 391385 h 1017124"/>
                  <a:gd name="connsiteX6-821" fmla="*/ 192881 w 369888"/>
                  <a:gd name="connsiteY6-822" fmla="*/ 161198 h 1017124"/>
                  <a:gd name="connsiteX7-823" fmla="*/ 209550 w 369888"/>
                  <a:gd name="connsiteY7-824" fmla="*/ 172310 h 1017124"/>
                  <a:gd name="connsiteX8-825" fmla="*/ 124619 w 369888"/>
                  <a:gd name="connsiteY8-826" fmla="*/ 531085 h 1017124"/>
                  <a:gd name="connsiteX9-827" fmla="*/ 121443 w 369888"/>
                  <a:gd name="connsiteY9-828" fmla="*/ 608872 h 1017124"/>
                  <a:gd name="connsiteX10-829" fmla="*/ 222250 w 369888"/>
                  <a:gd name="connsiteY10-830" fmla="*/ 619192 h 1017124"/>
                  <a:gd name="connsiteX11-831" fmla="*/ 224631 w 369888"/>
                  <a:gd name="connsiteY11-832" fmla="*/ 944629 h 1017124"/>
                  <a:gd name="connsiteX12-833" fmla="*/ 282575 w 369888"/>
                  <a:gd name="connsiteY12-834" fmla="*/ 1016860 h 1017124"/>
                  <a:gd name="connsiteX13-835" fmla="*/ 333375 w 369888"/>
                  <a:gd name="connsiteY13-836" fmla="*/ 946216 h 1017124"/>
                  <a:gd name="connsiteX14-837" fmla="*/ 336550 w 369888"/>
                  <a:gd name="connsiteY14-838" fmla="*/ 618397 h 1017124"/>
                  <a:gd name="connsiteX15-839" fmla="*/ 358775 w 369888"/>
                  <a:gd name="connsiteY15-840" fmla="*/ 591410 h 1017124"/>
                  <a:gd name="connsiteX16-841" fmla="*/ 361950 w 369888"/>
                  <a:gd name="connsiteY16-842" fmla="*/ 7210 h 1017124"/>
                  <a:gd name="connsiteX0-843" fmla="*/ 361950 w 369888"/>
                  <a:gd name="connsiteY0-844" fmla="*/ 7210 h 1017124"/>
                  <a:gd name="connsiteX1-845" fmla="*/ 231329 w 369888"/>
                  <a:gd name="connsiteY1-846" fmla="*/ 7607 h 1017124"/>
                  <a:gd name="connsiteX2-847" fmla="*/ 127000 w 369888"/>
                  <a:gd name="connsiteY2-848" fmla="*/ 58010 h 1017124"/>
                  <a:gd name="connsiteX3-849" fmla="*/ 15875 w 369888"/>
                  <a:gd name="connsiteY3-850" fmla="*/ 355666 h 1017124"/>
                  <a:gd name="connsiteX4-851" fmla="*/ 31750 w 369888"/>
                  <a:gd name="connsiteY4-852" fmla="*/ 435835 h 1017124"/>
                  <a:gd name="connsiteX5-853" fmla="*/ 96837 w 369888"/>
                  <a:gd name="connsiteY5-854" fmla="*/ 391385 h 1017124"/>
                  <a:gd name="connsiteX6-855" fmla="*/ 192881 w 369888"/>
                  <a:gd name="connsiteY6-856" fmla="*/ 161198 h 1017124"/>
                  <a:gd name="connsiteX7-857" fmla="*/ 209550 w 369888"/>
                  <a:gd name="connsiteY7-858" fmla="*/ 172310 h 1017124"/>
                  <a:gd name="connsiteX8-859" fmla="*/ 124619 w 369888"/>
                  <a:gd name="connsiteY8-860" fmla="*/ 531085 h 1017124"/>
                  <a:gd name="connsiteX9-861" fmla="*/ 121443 w 369888"/>
                  <a:gd name="connsiteY9-862" fmla="*/ 608872 h 1017124"/>
                  <a:gd name="connsiteX10-863" fmla="*/ 222250 w 369888"/>
                  <a:gd name="connsiteY10-864" fmla="*/ 619192 h 1017124"/>
                  <a:gd name="connsiteX11-865" fmla="*/ 224631 w 369888"/>
                  <a:gd name="connsiteY11-866" fmla="*/ 944629 h 1017124"/>
                  <a:gd name="connsiteX12-867" fmla="*/ 282575 w 369888"/>
                  <a:gd name="connsiteY12-868" fmla="*/ 1016860 h 1017124"/>
                  <a:gd name="connsiteX13-869" fmla="*/ 333375 w 369888"/>
                  <a:gd name="connsiteY13-870" fmla="*/ 946216 h 1017124"/>
                  <a:gd name="connsiteX14-871" fmla="*/ 336550 w 369888"/>
                  <a:gd name="connsiteY14-872" fmla="*/ 618397 h 1017124"/>
                  <a:gd name="connsiteX15-873" fmla="*/ 358775 w 369888"/>
                  <a:gd name="connsiteY15-874" fmla="*/ 591410 h 1017124"/>
                  <a:gd name="connsiteX16-875" fmla="*/ 361950 w 369888"/>
                  <a:gd name="connsiteY16-876" fmla="*/ 7210 h 1017124"/>
                  <a:gd name="connsiteX0-877" fmla="*/ 361950 w 369888"/>
                  <a:gd name="connsiteY0-878" fmla="*/ 7210 h 1017124"/>
                  <a:gd name="connsiteX1-879" fmla="*/ 231329 w 369888"/>
                  <a:gd name="connsiteY1-880" fmla="*/ 7607 h 1017124"/>
                  <a:gd name="connsiteX2-881" fmla="*/ 127000 w 369888"/>
                  <a:gd name="connsiteY2-882" fmla="*/ 58010 h 1017124"/>
                  <a:gd name="connsiteX3-883" fmla="*/ 15875 w 369888"/>
                  <a:gd name="connsiteY3-884" fmla="*/ 355666 h 1017124"/>
                  <a:gd name="connsiteX4-885" fmla="*/ 31750 w 369888"/>
                  <a:gd name="connsiteY4-886" fmla="*/ 435835 h 1017124"/>
                  <a:gd name="connsiteX5-887" fmla="*/ 96837 w 369888"/>
                  <a:gd name="connsiteY5-888" fmla="*/ 391385 h 1017124"/>
                  <a:gd name="connsiteX6-889" fmla="*/ 192881 w 369888"/>
                  <a:gd name="connsiteY6-890" fmla="*/ 161198 h 1017124"/>
                  <a:gd name="connsiteX7-891" fmla="*/ 209550 w 369888"/>
                  <a:gd name="connsiteY7-892" fmla="*/ 172310 h 1017124"/>
                  <a:gd name="connsiteX8-893" fmla="*/ 124619 w 369888"/>
                  <a:gd name="connsiteY8-894" fmla="*/ 531085 h 1017124"/>
                  <a:gd name="connsiteX9-895" fmla="*/ 121443 w 369888"/>
                  <a:gd name="connsiteY9-896" fmla="*/ 608872 h 1017124"/>
                  <a:gd name="connsiteX10-897" fmla="*/ 222250 w 369888"/>
                  <a:gd name="connsiteY10-898" fmla="*/ 619192 h 1017124"/>
                  <a:gd name="connsiteX11-899" fmla="*/ 224631 w 369888"/>
                  <a:gd name="connsiteY11-900" fmla="*/ 944629 h 1017124"/>
                  <a:gd name="connsiteX12-901" fmla="*/ 282575 w 369888"/>
                  <a:gd name="connsiteY12-902" fmla="*/ 1016860 h 1017124"/>
                  <a:gd name="connsiteX13-903" fmla="*/ 333375 w 369888"/>
                  <a:gd name="connsiteY13-904" fmla="*/ 946216 h 1017124"/>
                  <a:gd name="connsiteX14-905" fmla="*/ 336550 w 369888"/>
                  <a:gd name="connsiteY14-906" fmla="*/ 618397 h 1017124"/>
                  <a:gd name="connsiteX15-907" fmla="*/ 358775 w 369888"/>
                  <a:gd name="connsiteY15-908" fmla="*/ 591410 h 1017124"/>
                  <a:gd name="connsiteX16-909" fmla="*/ 361950 w 369888"/>
                  <a:gd name="connsiteY16-910" fmla="*/ 7210 h 1017124"/>
                  <a:gd name="connsiteX0-911" fmla="*/ 361950 w 372533"/>
                  <a:gd name="connsiteY0-912" fmla="*/ 7210 h 1017124"/>
                  <a:gd name="connsiteX1-913" fmla="*/ 231329 w 372533"/>
                  <a:gd name="connsiteY1-914" fmla="*/ 7607 h 1017124"/>
                  <a:gd name="connsiteX2-915" fmla="*/ 127000 w 372533"/>
                  <a:gd name="connsiteY2-916" fmla="*/ 58010 h 1017124"/>
                  <a:gd name="connsiteX3-917" fmla="*/ 15875 w 372533"/>
                  <a:gd name="connsiteY3-918" fmla="*/ 355666 h 1017124"/>
                  <a:gd name="connsiteX4-919" fmla="*/ 31750 w 372533"/>
                  <a:gd name="connsiteY4-920" fmla="*/ 435835 h 1017124"/>
                  <a:gd name="connsiteX5-921" fmla="*/ 96837 w 372533"/>
                  <a:gd name="connsiteY5-922" fmla="*/ 391385 h 1017124"/>
                  <a:gd name="connsiteX6-923" fmla="*/ 192881 w 372533"/>
                  <a:gd name="connsiteY6-924" fmla="*/ 161198 h 1017124"/>
                  <a:gd name="connsiteX7-925" fmla="*/ 209550 w 372533"/>
                  <a:gd name="connsiteY7-926" fmla="*/ 172310 h 1017124"/>
                  <a:gd name="connsiteX8-927" fmla="*/ 124619 w 372533"/>
                  <a:gd name="connsiteY8-928" fmla="*/ 531085 h 1017124"/>
                  <a:gd name="connsiteX9-929" fmla="*/ 121443 w 372533"/>
                  <a:gd name="connsiteY9-930" fmla="*/ 608872 h 1017124"/>
                  <a:gd name="connsiteX10-931" fmla="*/ 222250 w 372533"/>
                  <a:gd name="connsiteY10-932" fmla="*/ 619192 h 1017124"/>
                  <a:gd name="connsiteX11-933" fmla="*/ 224631 w 372533"/>
                  <a:gd name="connsiteY11-934" fmla="*/ 944629 h 1017124"/>
                  <a:gd name="connsiteX12-935" fmla="*/ 282575 w 372533"/>
                  <a:gd name="connsiteY12-936" fmla="*/ 1016860 h 1017124"/>
                  <a:gd name="connsiteX13-937" fmla="*/ 333375 w 372533"/>
                  <a:gd name="connsiteY13-938" fmla="*/ 946216 h 1017124"/>
                  <a:gd name="connsiteX14-939" fmla="*/ 336550 w 372533"/>
                  <a:gd name="connsiteY14-940" fmla="*/ 618397 h 1017124"/>
                  <a:gd name="connsiteX15-941" fmla="*/ 368300 w 372533"/>
                  <a:gd name="connsiteY15-942" fmla="*/ 586648 h 1017124"/>
                  <a:gd name="connsiteX16-943" fmla="*/ 361950 w 372533"/>
                  <a:gd name="connsiteY16-944" fmla="*/ 7210 h 1017124"/>
                  <a:gd name="connsiteX0-945" fmla="*/ 361950 w 371211"/>
                  <a:gd name="connsiteY0-946" fmla="*/ 7210 h 1017124"/>
                  <a:gd name="connsiteX1-947" fmla="*/ 231329 w 371211"/>
                  <a:gd name="connsiteY1-948" fmla="*/ 7607 h 1017124"/>
                  <a:gd name="connsiteX2-949" fmla="*/ 127000 w 371211"/>
                  <a:gd name="connsiteY2-950" fmla="*/ 58010 h 1017124"/>
                  <a:gd name="connsiteX3-951" fmla="*/ 15875 w 371211"/>
                  <a:gd name="connsiteY3-952" fmla="*/ 355666 h 1017124"/>
                  <a:gd name="connsiteX4-953" fmla="*/ 31750 w 371211"/>
                  <a:gd name="connsiteY4-954" fmla="*/ 435835 h 1017124"/>
                  <a:gd name="connsiteX5-955" fmla="*/ 96837 w 371211"/>
                  <a:gd name="connsiteY5-956" fmla="*/ 391385 h 1017124"/>
                  <a:gd name="connsiteX6-957" fmla="*/ 192881 w 371211"/>
                  <a:gd name="connsiteY6-958" fmla="*/ 161198 h 1017124"/>
                  <a:gd name="connsiteX7-959" fmla="*/ 209550 w 371211"/>
                  <a:gd name="connsiteY7-960" fmla="*/ 172310 h 1017124"/>
                  <a:gd name="connsiteX8-961" fmla="*/ 124619 w 371211"/>
                  <a:gd name="connsiteY8-962" fmla="*/ 531085 h 1017124"/>
                  <a:gd name="connsiteX9-963" fmla="*/ 121443 w 371211"/>
                  <a:gd name="connsiteY9-964" fmla="*/ 608872 h 1017124"/>
                  <a:gd name="connsiteX10-965" fmla="*/ 222250 w 371211"/>
                  <a:gd name="connsiteY10-966" fmla="*/ 619192 h 1017124"/>
                  <a:gd name="connsiteX11-967" fmla="*/ 224631 w 371211"/>
                  <a:gd name="connsiteY11-968" fmla="*/ 944629 h 1017124"/>
                  <a:gd name="connsiteX12-969" fmla="*/ 282575 w 371211"/>
                  <a:gd name="connsiteY12-970" fmla="*/ 1016860 h 1017124"/>
                  <a:gd name="connsiteX13-971" fmla="*/ 333375 w 371211"/>
                  <a:gd name="connsiteY13-972" fmla="*/ 946216 h 1017124"/>
                  <a:gd name="connsiteX14-973" fmla="*/ 336550 w 371211"/>
                  <a:gd name="connsiteY14-974" fmla="*/ 618397 h 1017124"/>
                  <a:gd name="connsiteX15-975" fmla="*/ 368300 w 371211"/>
                  <a:gd name="connsiteY15-976" fmla="*/ 586648 h 1017124"/>
                  <a:gd name="connsiteX16-977" fmla="*/ 361950 w 371211"/>
                  <a:gd name="connsiteY16-978" fmla="*/ 7210 h 1017124"/>
                  <a:gd name="connsiteX0-979" fmla="*/ 361950 w 371211"/>
                  <a:gd name="connsiteY0-980" fmla="*/ 7210 h 1017124"/>
                  <a:gd name="connsiteX1-981" fmla="*/ 231329 w 371211"/>
                  <a:gd name="connsiteY1-982" fmla="*/ 7607 h 1017124"/>
                  <a:gd name="connsiteX2-983" fmla="*/ 127000 w 371211"/>
                  <a:gd name="connsiteY2-984" fmla="*/ 58010 h 1017124"/>
                  <a:gd name="connsiteX3-985" fmla="*/ 15875 w 371211"/>
                  <a:gd name="connsiteY3-986" fmla="*/ 355666 h 1017124"/>
                  <a:gd name="connsiteX4-987" fmla="*/ 31750 w 371211"/>
                  <a:gd name="connsiteY4-988" fmla="*/ 435835 h 1017124"/>
                  <a:gd name="connsiteX5-989" fmla="*/ 96837 w 371211"/>
                  <a:gd name="connsiteY5-990" fmla="*/ 391385 h 1017124"/>
                  <a:gd name="connsiteX6-991" fmla="*/ 192881 w 371211"/>
                  <a:gd name="connsiteY6-992" fmla="*/ 161198 h 1017124"/>
                  <a:gd name="connsiteX7-993" fmla="*/ 209550 w 371211"/>
                  <a:gd name="connsiteY7-994" fmla="*/ 172310 h 1017124"/>
                  <a:gd name="connsiteX8-995" fmla="*/ 124619 w 371211"/>
                  <a:gd name="connsiteY8-996" fmla="*/ 531085 h 1017124"/>
                  <a:gd name="connsiteX9-997" fmla="*/ 121443 w 371211"/>
                  <a:gd name="connsiteY9-998" fmla="*/ 608872 h 1017124"/>
                  <a:gd name="connsiteX10-999" fmla="*/ 222250 w 371211"/>
                  <a:gd name="connsiteY10-1000" fmla="*/ 619192 h 1017124"/>
                  <a:gd name="connsiteX11-1001" fmla="*/ 224631 w 371211"/>
                  <a:gd name="connsiteY11-1002" fmla="*/ 944629 h 1017124"/>
                  <a:gd name="connsiteX12-1003" fmla="*/ 282575 w 371211"/>
                  <a:gd name="connsiteY12-1004" fmla="*/ 1016860 h 1017124"/>
                  <a:gd name="connsiteX13-1005" fmla="*/ 333375 w 371211"/>
                  <a:gd name="connsiteY13-1006" fmla="*/ 946216 h 1017124"/>
                  <a:gd name="connsiteX14-1007" fmla="*/ 336550 w 371211"/>
                  <a:gd name="connsiteY14-1008" fmla="*/ 618397 h 1017124"/>
                  <a:gd name="connsiteX15-1009" fmla="*/ 368300 w 371211"/>
                  <a:gd name="connsiteY15-1010" fmla="*/ 598554 h 1017124"/>
                  <a:gd name="connsiteX16-1011" fmla="*/ 361950 w 371211"/>
                  <a:gd name="connsiteY16-1012" fmla="*/ 7210 h 1017124"/>
                  <a:gd name="connsiteX0-1013" fmla="*/ 361950 w 369888"/>
                  <a:gd name="connsiteY0-1014" fmla="*/ 7210 h 1017124"/>
                  <a:gd name="connsiteX1-1015" fmla="*/ 231329 w 369888"/>
                  <a:gd name="connsiteY1-1016" fmla="*/ 7607 h 1017124"/>
                  <a:gd name="connsiteX2-1017" fmla="*/ 127000 w 369888"/>
                  <a:gd name="connsiteY2-1018" fmla="*/ 58010 h 1017124"/>
                  <a:gd name="connsiteX3-1019" fmla="*/ 15875 w 369888"/>
                  <a:gd name="connsiteY3-1020" fmla="*/ 355666 h 1017124"/>
                  <a:gd name="connsiteX4-1021" fmla="*/ 31750 w 369888"/>
                  <a:gd name="connsiteY4-1022" fmla="*/ 435835 h 1017124"/>
                  <a:gd name="connsiteX5-1023" fmla="*/ 96837 w 369888"/>
                  <a:gd name="connsiteY5-1024" fmla="*/ 391385 h 1017124"/>
                  <a:gd name="connsiteX6-1025" fmla="*/ 192881 w 369888"/>
                  <a:gd name="connsiteY6-1026" fmla="*/ 161198 h 1017124"/>
                  <a:gd name="connsiteX7-1027" fmla="*/ 209550 w 369888"/>
                  <a:gd name="connsiteY7-1028" fmla="*/ 172310 h 1017124"/>
                  <a:gd name="connsiteX8-1029" fmla="*/ 124619 w 369888"/>
                  <a:gd name="connsiteY8-1030" fmla="*/ 531085 h 1017124"/>
                  <a:gd name="connsiteX9-1031" fmla="*/ 121443 w 369888"/>
                  <a:gd name="connsiteY9-1032" fmla="*/ 608872 h 1017124"/>
                  <a:gd name="connsiteX10-1033" fmla="*/ 222250 w 369888"/>
                  <a:gd name="connsiteY10-1034" fmla="*/ 619192 h 1017124"/>
                  <a:gd name="connsiteX11-1035" fmla="*/ 224631 w 369888"/>
                  <a:gd name="connsiteY11-1036" fmla="*/ 944629 h 1017124"/>
                  <a:gd name="connsiteX12-1037" fmla="*/ 282575 w 369888"/>
                  <a:gd name="connsiteY12-1038" fmla="*/ 1016860 h 1017124"/>
                  <a:gd name="connsiteX13-1039" fmla="*/ 333375 w 369888"/>
                  <a:gd name="connsiteY13-1040" fmla="*/ 946216 h 1017124"/>
                  <a:gd name="connsiteX14-1041" fmla="*/ 336550 w 369888"/>
                  <a:gd name="connsiteY14-1042" fmla="*/ 618397 h 1017124"/>
                  <a:gd name="connsiteX15-1043" fmla="*/ 368300 w 369888"/>
                  <a:gd name="connsiteY15-1044" fmla="*/ 598554 h 1017124"/>
                  <a:gd name="connsiteX16-1045" fmla="*/ 361950 w 369888"/>
                  <a:gd name="connsiteY16-1046" fmla="*/ 7210 h 1017124"/>
                  <a:gd name="connsiteX0-1047" fmla="*/ 361950 w 369888"/>
                  <a:gd name="connsiteY0-1048" fmla="*/ 7210 h 1017124"/>
                  <a:gd name="connsiteX1-1049" fmla="*/ 231329 w 369888"/>
                  <a:gd name="connsiteY1-1050" fmla="*/ 7607 h 1017124"/>
                  <a:gd name="connsiteX2-1051" fmla="*/ 127000 w 369888"/>
                  <a:gd name="connsiteY2-1052" fmla="*/ 58010 h 1017124"/>
                  <a:gd name="connsiteX3-1053" fmla="*/ 15875 w 369888"/>
                  <a:gd name="connsiteY3-1054" fmla="*/ 355666 h 1017124"/>
                  <a:gd name="connsiteX4-1055" fmla="*/ 31750 w 369888"/>
                  <a:gd name="connsiteY4-1056" fmla="*/ 435835 h 1017124"/>
                  <a:gd name="connsiteX5-1057" fmla="*/ 96837 w 369888"/>
                  <a:gd name="connsiteY5-1058" fmla="*/ 391385 h 1017124"/>
                  <a:gd name="connsiteX6-1059" fmla="*/ 192881 w 369888"/>
                  <a:gd name="connsiteY6-1060" fmla="*/ 161198 h 1017124"/>
                  <a:gd name="connsiteX7-1061" fmla="*/ 209550 w 369888"/>
                  <a:gd name="connsiteY7-1062" fmla="*/ 172310 h 1017124"/>
                  <a:gd name="connsiteX8-1063" fmla="*/ 124619 w 369888"/>
                  <a:gd name="connsiteY8-1064" fmla="*/ 531085 h 1017124"/>
                  <a:gd name="connsiteX9-1065" fmla="*/ 121443 w 369888"/>
                  <a:gd name="connsiteY9-1066" fmla="*/ 608872 h 1017124"/>
                  <a:gd name="connsiteX10-1067" fmla="*/ 222250 w 369888"/>
                  <a:gd name="connsiteY10-1068" fmla="*/ 619192 h 1017124"/>
                  <a:gd name="connsiteX11-1069" fmla="*/ 224631 w 369888"/>
                  <a:gd name="connsiteY11-1070" fmla="*/ 944629 h 1017124"/>
                  <a:gd name="connsiteX12-1071" fmla="*/ 282575 w 369888"/>
                  <a:gd name="connsiteY12-1072" fmla="*/ 1016860 h 1017124"/>
                  <a:gd name="connsiteX13-1073" fmla="*/ 333375 w 369888"/>
                  <a:gd name="connsiteY13-1074" fmla="*/ 946216 h 1017124"/>
                  <a:gd name="connsiteX14-1075" fmla="*/ 336550 w 369888"/>
                  <a:gd name="connsiteY14-1076" fmla="*/ 618397 h 1017124"/>
                  <a:gd name="connsiteX15-1077" fmla="*/ 368300 w 369888"/>
                  <a:gd name="connsiteY15-1078" fmla="*/ 598554 h 1017124"/>
                  <a:gd name="connsiteX16-1079" fmla="*/ 361950 w 369888"/>
                  <a:gd name="connsiteY16-1080" fmla="*/ 7210 h 1017124"/>
                  <a:gd name="connsiteX0-1081" fmla="*/ 361950 w 369888"/>
                  <a:gd name="connsiteY0-1082" fmla="*/ 7210 h 1017124"/>
                  <a:gd name="connsiteX1-1083" fmla="*/ 231329 w 369888"/>
                  <a:gd name="connsiteY1-1084" fmla="*/ 7607 h 1017124"/>
                  <a:gd name="connsiteX2-1085" fmla="*/ 127000 w 369888"/>
                  <a:gd name="connsiteY2-1086" fmla="*/ 58010 h 1017124"/>
                  <a:gd name="connsiteX3-1087" fmla="*/ 15875 w 369888"/>
                  <a:gd name="connsiteY3-1088" fmla="*/ 355666 h 1017124"/>
                  <a:gd name="connsiteX4-1089" fmla="*/ 31750 w 369888"/>
                  <a:gd name="connsiteY4-1090" fmla="*/ 435835 h 1017124"/>
                  <a:gd name="connsiteX5-1091" fmla="*/ 96837 w 369888"/>
                  <a:gd name="connsiteY5-1092" fmla="*/ 391385 h 1017124"/>
                  <a:gd name="connsiteX6-1093" fmla="*/ 192881 w 369888"/>
                  <a:gd name="connsiteY6-1094" fmla="*/ 161198 h 1017124"/>
                  <a:gd name="connsiteX7-1095" fmla="*/ 209550 w 369888"/>
                  <a:gd name="connsiteY7-1096" fmla="*/ 172310 h 1017124"/>
                  <a:gd name="connsiteX8-1097" fmla="*/ 124619 w 369888"/>
                  <a:gd name="connsiteY8-1098" fmla="*/ 531085 h 1017124"/>
                  <a:gd name="connsiteX9-1099" fmla="*/ 121443 w 369888"/>
                  <a:gd name="connsiteY9-1100" fmla="*/ 608872 h 1017124"/>
                  <a:gd name="connsiteX10-1101" fmla="*/ 222250 w 369888"/>
                  <a:gd name="connsiteY10-1102" fmla="*/ 619192 h 1017124"/>
                  <a:gd name="connsiteX11-1103" fmla="*/ 224631 w 369888"/>
                  <a:gd name="connsiteY11-1104" fmla="*/ 944629 h 1017124"/>
                  <a:gd name="connsiteX12-1105" fmla="*/ 282575 w 369888"/>
                  <a:gd name="connsiteY12-1106" fmla="*/ 1016860 h 1017124"/>
                  <a:gd name="connsiteX13-1107" fmla="*/ 333375 w 369888"/>
                  <a:gd name="connsiteY13-1108" fmla="*/ 946216 h 1017124"/>
                  <a:gd name="connsiteX14-1109" fmla="*/ 336550 w 369888"/>
                  <a:gd name="connsiteY14-1110" fmla="*/ 618397 h 1017124"/>
                  <a:gd name="connsiteX15-1111" fmla="*/ 368300 w 369888"/>
                  <a:gd name="connsiteY15-1112" fmla="*/ 598554 h 1017124"/>
                  <a:gd name="connsiteX16-1113" fmla="*/ 361950 w 369888"/>
                  <a:gd name="connsiteY16-1114" fmla="*/ 7210 h 1017124"/>
                  <a:gd name="connsiteX0-1115" fmla="*/ 361950 w 369888"/>
                  <a:gd name="connsiteY0-1116" fmla="*/ 7210 h 1017124"/>
                  <a:gd name="connsiteX1-1117" fmla="*/ 231329 w 369888"/>
                  <a:gd name="connsiteY1-1118" fmla="*/ 7607 h 1017124"/>
                  <a:gd name="connsiteX2-1119" fmla="*/ 127000 w 369888"/>
                  <a:gd name="connsiteY2-1120" fmla="*/ 58010 h 1017124"/>
                  <a:gd name="connsiteX3-1121" fmla="*/ 15875 w 369888"/>
                  <a:gd name="connsiteY3-1122" fmla="*/ 355666 h 1017124"/>
                  <a:gd name="connsiteX4-1123" fmla="*/ 31750 w 369888"/>
                  <a:gd name="connsiteY4-1124" fmla="*/ 435835 h 1017124"/>
                  <a:gd name="connsiteX5-1125" fmla="*/ 96837 w 369888"/>
                  <a:gd name="connsiteY5-1126" fmla="*/ 391385 h 1017124"/>
                  <a:gd name="connsiteX6-1127" fmla="*/ 192881 w 369888"/>
                  <a:gd name="connsiteY6-1128" fmla="*/ 161198 h 1017124"/>
                  <a:gd name="connsiteX7-1129" fmla="*/ 209550 w 369888"/>
                  <a:gd name="connsiteY7-1130" fmla="*/ 172310 h 1017124"/>
                  <a:gd name="connsiteX8-1131" fmla="*/ 124619 w 369888"/>
                  <a:gd name="connsiteY8-1132" fmla="*/ 531085 h 1017124"/>
                  <a:gd name="connsiteX9-1133" fmla="*/ 121443 w 369888"/>
                  <a:gd name="connsiteY9-1134" fmla="*/ 608872 h 1017124"/>
                  <a:gd name="connsiteX10-1135" fmla="*/ 222250 w 369888"/>
                  <a:gd name="connsiteY10-1136" fmla="*/ 619192 h 1017124"/>
                  <a:gd name="connsiteX11-1137" fmla="*/ 224631 w 369888"/>
                  <a:gd name="connsiteY11-1138" fmla="*/ 944629 h 1017124"/>
                  <a:gd name="connsiteX12-1139" fmla="*/ 282575 w 369888"/>
                  <a:gd name="connsiteY12-1140" fmla="*/ 1016860 h 1017124"/>
                  <a:gd name="connsiteX13-1141" fmla="*/ 333375 w 369888"/>
                  <a:gd name="connsiteY13-1142" fmla="*/ 946216 h 1017124"/>
                  <a:gd name="connsiteX14-1143" fmla="*/ 336550 w 369888"/>
                  <a:gd name="connsiteY14-1144" fmla="*/ 618397 h 1017124"/>
                  <a:gd name="connsiteX15-1145" fmla="*/ 365919 w 369888"/>
                  <a:gd name="connsiteY15-1146" fmla="*/ 617604 h 1017124"/>
                  <a:gd name="connsiteX16-1147" fmla="*/ 361950 w 369888"/>
                  <a:gd name="connsiteY16-1148" fmla="*/ 7210 h 1017124"/>
                  <a:gd name="connsiteX0-1149" fmla="*/ 361950 w 369888"/>
                  <a:gd name="connsiteY0-1150" fmla="*/ 7210 h 1017124"/>
                  <a:gd name="connsiteX1-1151" fmla="*/ 231329 w 369888"/>
                  <a:gd name="connsiteY1-1152" fmla="*/ 7607 h 1017124"/>
                  <a:gd name="connsiteX2-1153" fmla="*/ 127000 w 369888"/>
                  <a:gd name="connsiteY2-1154" fmla="*/ 58010 h 1017124"/>
                  <a:gd name="connsiteX3-1155" fmla="*/ 15875 w 369888"/>
                  <a:gd name="connsiteY3-1156" fmla="*/ 355666 h 1017124"/>
                  <a:gd name="connsiteX4-1157" fmla="*/ 31750 w 369888"/>
                  <a:gd name="connsiteY4-1158" fmla="*/ 435835 h 1017124"/>
                  <a:gd name="connsiteX5-1159" fmla="*/ 96837 w 369888"/>
                  <a:gd name="connsiteY5-1160" fmla="*/ 391385 h 1017124"/>
                  <a:gd name="connsiteX6-1161" fmla="*/ 192881 w 369888"/>
                  <a:gd name="connsiteY6-1162" fmla="*/ 161198 h 1017124"/>
                  <a:gd name="connsiteX7-1163" fmla="*/ 209550 w 369888"/>
                  <a:gd name="connsiteY7-1164" fmla="*/ 172310 h 1017124"/>
                  <a:gd name="connsiteX8-1165" fmla="*/ 124619 w 369888"/>
                  <a:gd name="connsiteY8-1166" fmla="*/ 531085 h 1017124"/>
                  <a:gd name="connsiteX9-1167" fmla="*/ 121443 w 369888"/>
                  <a:gd name="connsiteY9-1168" fmla="*/ 608872 h 1017124"/>
                  <a:gd name="connsiteX10-1169" fmla="*/ 222250 w 369888"/>
                  <a:gd name="connsiteY10-1170" fmla="*/ 619192 h 1017124"/>
                  <a:gd name="connsiteX11-1171" fmla="*/ 224631 w 369888"/>
                  <a:gd name="connsiteY11-1172" fmla="*/ 944629 h 1017124"/>
                  <a:gd name="connsiteX12-1173" fmla="*/ 282575 w 369888"/>
                  <a:gd name="connsiteY12-1174" fmla="*/ 1016860 h 1017124"/>
                  <a:gd name="connsiteX13-1175" fmla="*/ 333375 w 369888"/>
                  <a:gd name="connsiteY13-1176" fmla="*/ 946216 h 1017124"/>
                  <a:gd name="connsiteX14-1177" fmla="*/ 336550 w 369888"/>
                  <a:gd name="connsiteY14-1178" fmla="*/ 618397 h 1017124"/>
                  <a:gd name="connsiteX15-1179" fmla="*/ 365919 w 369888"/>
                  <a:gd name="connsiteY15-1180" fmla="*/ 617604 h 1017124"/>
                  <a:gd name="connsiteX16-1181" fmla="*/ 361950 w 369888"/>
                  <a:gd name="connsiteY16-1182" fmla="*/ 7210 h 1017124"/>
                  <a:gd name="connsiteX0-1183" fmla="*/ 361950 w 369888"/>
                  <a:gd name="connsiteY0-1184" fmla="*/ 7210 h 1017124"/>
                  <a:gd name="connsiteX1-1185" fmla="*/ 231329 w 369888"/>
                  <a:gd name="connsiteY1-1186" fmla="*/ 7607 h 1017124"/>
                  <a:gd name="connsiteX2-1187" fmla="*/ 127000 w 369888"/>
                  <a:gd name="connsiteY2-1188" fmla="*/ 58010 h 1017124"/>
                  <a:gd name="connsiteX3-1189" fmla="*/ 15875 w 369888"/>
                  <a:gd name="connsiteY3-1190" fmla="*/ 355666 h 1017124"/>
                  <a:gd name="connsiteX4-1191" fmla="*/ 31750 w 369888"/>
                  <a:gd name="connsiteY4-1192" fmla="*/ 435835 h 1017124"/>
                  <a:gd name="connsiteX5-1193" fmla="*/ 96837 w 369888"/>
                  <a:gd name="connsiteY5-1194" fmla="*/ 391385 h 1017124"/>
                  <a:gd name="connsiteX6-1195" fmla="*/ 192881 w 369888"/>
                  <a:gd name="connsiteY6-1196" fmla="*/ 161198 h 1017124"/>
                  <a:gd name="connsiteX7-1197" fmla="*/ 209550 w 369888"/>
                  <a:gd name="connsiteY7-1198" fmla="*/ 172310 h 1017124"/>
                  <a:gd name="connsiteX8-1199" fmla="*/ 124619 w 369888"/>
                  <a:gd name="connsiteY8-1200" fmla="*/ 531085 h 1017124"/>
                  <a:gd name="connsiteX9-1201" fmla="*/ 121443 w 369888"/>
                  <a:gd name="connsiteY9-1202" fmla="*/ 608872 h 1017124"/>
                  <a:gd name="connsiteX10-1203" fmla="*/ 222250 w 369888"/>
                  <a:gd name="connsiteY10-1204" fmla="*/ 619192 h 1017124"/>
                  <a:gd name="connsiteX11-1205" fmla="*/ 224631 w 369888"/>
                  <a:gd name="connsiteY11-1206" fmla="*/ 944629 h 1017124"/>
                  <a:gd name="connsiteX12-1207" fmla="*/ 282575 w 369888"/>
                  <a:gd name="connsiteY12-1208" fmla="*/ 1016860 h 1017124"/>
                  <a:gd name="connsiteX13-1209" fmla="*/ 333375 w 369888"/>
                  <a:gd name="connsiteY13-1210" fmla="*/ 946216 h 1017124"/>
                  <a:gd name="connsiteX14-1211" fmla="*/ 336550 w 369888"/>
                  <a:gd name="connsiteY14-1212" fmla="*/ 618397 h 1017124"/>
                  <a:gd name="connsiteX15-1213" fmla="*/ 365919 w 369888"/>
                  <a:gd name="connsiteY15-1214" fmla="*/ 617604 h 1017124"/>
                  <a:gd name="connsiteX16-1215" fmla="*/ 361950 w 369888"/>
                  <a:gd name="connsiteY16-1216" fmla="*/ 7210 h 1017124"/>
                  <a:gd name="connsiteX0-1217" fmla="*/ 361950 w 369888"/>
                  <a:gd name="connsiteY0-1218" fmla="*/ 7210 h 1017124"/>
                  <a:gd name="connsiteX1-1219" fmla="*/ 231329 w 369888"/>
                  <a:gd name="connsiteY1-1220" fmla="*/ 7607 h 1017124"/>
                  <a:gd name="connsiteX2-1221" fmla="*/ 127000 w 369888"/>
                  <a:gd name="connsiteY2-1222" fmla="*/ 58010 h 1017124"/>
                  <a:gd name="connsiteX3-1223" fmla="*/ 15875 w 369888"/>
                  <a:gd name="connsiteY3-1224" fmla="*/ 355666 h 1017124"/>
                  <a:gd name="connsiteX4-1225" fmla="*/ 31750 w 369888"/>
                  <a:gd name="connsiteY4-1226" fmla="*/ 435835 h 1017124"/>
                  <a:gd name="connsiteX5-1227" fmla="*/ 96837 w 369888"/>
                  <a:gd name="connsiteY5-1228" fmla="*/ 391385 h 1017124"/>
                  <a:gd name="connsiteX6-1229" fmla="*/ 192881 w 369888"/>
                  <a:gd name="connsiteY6-1230" fmla="*/ 161198 h 1017124"/>
                  <a:gd name="connsiteX7-1231" fmla="*/ 209550 w 369888"/>
                  <a:gd name="connsiteY7-1232" fmla="*/ 172310 h 1017124"/>
                  <a:gd name="connsiteX8-1233" fmla="*/ 124619 w 369888"/>
                  <a:gd name="connsiteY8-1234" fmla="*/ 531085 h 1017124"/>
                  <a:gd name="connsiteX9-1235" fmla="*/ 121443 w 369888"/>
                  <a:gd name="connsiteY9-1236" fmla="*/ 608872 h 1017124"/>
                  <a:gd name="connsiteX10-1237" fmla="*/ 222250 w 369888"/>
                  <a:gd name="connsiteY10-1238" fmla="*/ 619192 h 1017124"/>
                  <a:gd name="connsiteX11-1239" fmla="*/ 224631 w 369888"/>
                  <a:gd name="connsiteY11-1240" fmla="*/ 944629 h 1017124"/>
                  <a:gd name="connsiteX12-1241" fmla="*/ 282575 w 369888"/>
                  <a:gd name="connsiteY12-1242" fmla="*/ 1016860 h 1017124"/>
                  <a:gd name="connsiteX13-1243" fmla="*/ 333375 w 369888"/>
                  <a:gd name="connsiteY13-1244" fmla="*/ 946216 h 1017124"/>
                  <a:gd name="connsiteX14-1245" fmla="*/ 336550 w 369888"/>
                  <a:gd name="connsiteY14-1246" fmla="*/ 618397 h 1017124"/>
                  <a:gd name="connsiteX15-1247" fmla="*/ 365919 w 369888"/>
                  <a:gd name="connsiteY15-1248" fmla="*/ 617604 h 1017124"/>
                  <a:gd name="connsiteX16-1249" fmla="*/ 361950 w 369888"/>
                  <a:gd name="connsiteY16-1250" fmla="*/ 7210 h 1017124"/>
                  <a:gd name="connsiteX0-1251" fmla="*/ 361950 w 369888"/>
                  <a:gd name="connsiteY0-1252" fmla="*/ 7210 h 1017124"/>
                  <a:gd name="connsiteX1-1253" fmla="*/ 231329 w 369888"/>
                  <a:gd name="connsiteY1-1254" fmla="*/ 7607 h 1017124"/>
                  <a:gd name="connsiteX2-1255" fmla="*/ 127000 w 369888"/>
                  <a:gd name="connsiteY2-1256" fmla="*/ 58010 h 1017124"/>
                  <a:gd name="connsiteX3-1257" fmla="*/ 15875 w 369888"/>
                  <a:gd name="connsiteY3-1258" fmla="*/ 355666 h 1017124"/>
                  <a:gd name="connsiteX4-1259" fmla="*/ 31750 w 369888"/>
                  <a:gd name="connsiteY4-1260" fmla="*/ 435835 h 1017124"/>
                  <a:gd name="connsiteX5-1261" fmla="*/ 96837 w 369888"/>
                  <a:gd name="connsiteY5-1262" fmla="*/ 391385 h 1017124"/>
                  <a:gd name="connsiteX6-1263" fmla="*/ 192881 w 369888"/>
                  <a:gd name="connsiteY6-1264" fmla="*/ 161198 h 1017124"/>
                  <a:gd name="connsiteX7-1265" fmla="*/ 209550 w 369888"/>
                  <a:gd name="connsiteY7-1266" fmla="*/ 172310 h 1017124"/>
                  <a:gd name="connsiteX8-1267" fmla="*/ 124619 w 369888"/>
                  <a:gd name="connsiteY8-1268" fmla="*/ 531085 h 1017124"/>
                  <a:gd name="connsiteX9-1269" fmla="*/ 121443 w 369888"/>
                  <a:gd name="connsiteY9-1270" fmla="*/ 608872 h 1017124"/>
                  <a:gd name="connsiteX10-1271" fmla="*/ 222250 w 369888"/>
                  <a:gd name="connsiteY10-1272" fmla="*/ 619192 h 1017124"/>
                  <a:gd name="connsiteX11-1273" fmla="*/ 224631 w 369888"/>
                  <a:gd name="connsiteY11-1274" fmla="*/ 944629 h 1017124"/>
                  <a:gd name="connsiteX12-1275" fmla="*/ 282575 w 369888"/>
                  <a:gd name="connsiteY12-1276" fmla="*/ 1016860 h 1017124"/>
                  <a:gd name="connsiteX13-1277" fmla="*/ 333375 w 369888"/>
                  <a:gd name="connsiteY13-1278" fmla="*/ 946216 h 1017124"/>
                  <a:gd name="connsiteX14-1279" fmla="*/ 336550 w 369888"/>
                  <a:gd name="connsiteY14-1280" fmla="*/ 618397 h 1017124"/>
                  <a:gd name="connsiteX15-1281" fmla="*/ 365919 w 369888"/>
                  <a:gd name="connsiteY15-1282" fmla="*/ 617604 h 1017124"/>
                  <a:gd name="connsiteX16-1283" fmla="*/ 361950 w 369888"/>
                  <a:gd name="connsiteY16-1284" fmla="*/ 7210 h 1017124"/>
                  <a:gd name="connsiteX0-1285" fmla="*/ 361950 w 369888"/>
                  <a:gd name="connsiteY0-1286" fmla="*/ 7210 h 1017124"/>
                  <a:gd name="connsiteX1-1287" fmla="*/ 231329 w 369888"/>
                  <a:gd name="connsiteY1-1288" fmla="*/ 7607 h 1017124"/>
                  <a:gd name="connsiteX2-1289" fmla="*/ 127000 w 369888"/>
                  <a:gd name="connsiteY2-1290" fmla="*/ 58010 h 1017124"/>
                  <a:gd name="connsiteX3-1291" fmla="*/ 15875 w 369888"/>
                  <a:gd name="connsiteY3-1292" fmla="*/ 355666 h 1017124"/>
                  <a:gd name="connsiteX4-1293" fmla="*/ 31750 w 369888"/>
                  <a:gd name="connsiteY4-1294" fmla="*/ 435835 h 1017124"/>
                  <a:gd name="connsiteX5-1295" fmla="*/ 96837 w 369888"/>
                  <a:gd name="connsiteY5-1296" fmla="*/ 391385 h 1017124"/>
                  <a:gd name="connsiteX6-1297" fmla="*/ 192881 w 369888"/>
                  <a:gd name="connsiteY6-1298" fmla="*/ 161198 h 1017124"/>
                  <a:gd name="connsiteX7-1299" fmla="*/ 209550 w 369888"/>
                  <a:gd name="connsiteY7-1300" fmla="*/ 172310 h 1017124"/>
                  <a:gd name="connsiteX8-1301" fmla="*/ 124619 w 369888"/>
                  <a:gd name="connsiteY8-1302" fmla="*/ 531085 h 1017124"/>
                  <a:gd name="connsiteX9-1303" fmla="*/ 121443 w 369888"/>
                  <a:gd name="connsiteY9-1304" fmla="*/ 608872 h 1017124"/>
                  <a:gd name="connsiteX10-1305" fmla="*/ 222250 w 369888"/>
                  <a:gd name="connsiteY10-1306" fmla="*/ 619192 h 1017124"/>
                  <a:gd name="connsiteX11-1307" fmla="*/ 224631 w 369888"/>
                  <a:gd name="connsiteY11-1308" fmla="*/ 944629 h 1017124"/>
                  <a:gd name="connsiteX12-1309" fmla="*/ 282575 w 369888"/>
                  <a:gd name="connsiteY12-1310" fmla="*/ 1016860 h 1017124"/>
                  <a:gd name="connsiteX13-1311" fmla="*/ 333375 w 369888"/>
                  <a:gd name="connsiteY13-1312" fmla="*/ 946216 h 1017124"/>
                  <a:gd name="connsiteX14-1313" fmla="*/ 336550 w 369888"/>
                  <a:gd name="connsiteY14-1314" fmla="*/ 618397 h 1017124"/>
                  <a:gd name="connsiteX15-1315" fmla="*/ 365919 w 369888"/>
                  <a:gd name="connsiteY15-1316" fmla="*/ 617604 h 1017124"/>
                  <a:gd name="connsiteX16-1317" fmla="*/ 361950 w 369888"/>
                  <a:gd name="connsiteY16-1318" fmla="*/ 7210 h 1017124"/>
                  <a:gd name="connsiteX0-1319" fmla="*/ 357188 w 365126"/>
                  <a:gd name="connsiteY0-1320" fmla="*/ 7210 h 1017124"/>
                  <a:gd name="connsiteX1-1321" fmla="*/ 226567 w 365126"/>
                  <a:gd name="connsiteY1-1322" fmla="*/ 7607 h 1017124"/>
                  <a:gd name="connsiteX2-1323" fmla="*/ 122238 w 365126"/>
                  <a:gd name="connsiteY2-1324" fmla="*/ 58010 h 1017124"/>
                  <a:gd name="connsiteX3-1325" fmla="*/ 11113 w 365126"/>
                  <a:gd name="connsiteY3-1326" fmla="*/ 355666 h 1017124"/>
                  <a:gd name="connsiteX4-1327" fmla="*/ 26988 w 365126"/>
                  <a:gd name="connsiteY4-1328" fmla="*/ 435835 h 1017124"/>
                  <a:gd name="connsiteX5-1329" fmla="*/ 92075 w 365126"/>
                  <a:gd name="connsiteY5-1330" fmla="*/ 391385 h 1017124"/>
                  <a:gd name="connsiteX6-1331" fmla="*/ 188119 w 365126"/>
                  <a:gd name="connsiteY6-1332" fmla="*/ 161198 h 1017124"/>
                  <a:gd name="connsiteX7-1333" fmla="*/ 204788 w 365126"/>
                  <a:gd name="connsiteY7-1334" fmla="*/ 172310 h 1017124"/>
                  <a:gd name="connsiteX8-1335" fmla="*/ 119857 w 365126"/>
                  <a:gd name="connsiteY8-1336" fmla="*/ 531085 h 1017124"/>
                  <a:gd name="connsiteX9-1337" fmla="*/ 116681 w 365126"/>
                  <a:gd name="connsiteY9-1338" fmla="*/ 608872 h 1017124"/>
                  <a:gd name="connsiteX10-1339" fmla="*/ 217488 w 365126"/>
                  <a:gd name="connsiteY10-1340" fmla="*/ 619192 h 1017124"/>
                  <a:gd name="connsiteX11-1341" fmla="*/ 219869 w 365126"/>
                  <a:gd name="connsiteY11-1342" fmla="*/ 944629 h 1017124"/>
                  <a:gd name="connsiteX12-1343" fmla="*/ 277813 w 365126"/>
                  <a:gd name="connsiteY12-1344" fmla="*/ 1016860 h 1017124"/>
                  <a:gd name="connsiteX13-1345" fmla="*/ 328613 w 365126"/>
                  <a:gd name="connsiteY13-1346" fmla="*/ 946216 h 1017124"/>
                  <a:gd name="connsiteX14-1347" fmla="*/ 331788 w 365126"/>
                  <a:gd name="connsiteY14-1348" fmla="*/ 618397 h 1017124"/>
                  <a:gd name="connsiteX15-1349" fmla="*/ 361157 w 365126"/>
                  <a:gd name="connsiteY15-1350" fmla="*/ 617604 h 1017124"/>
                  <a:gd name="connsiteX16-1351" fmla="*/ 357188 w 365126"/>
                  <a:gd name="connsiteY16-1352" fmla="*/ 7210 h 1017124"/>
                  <a:gd name="connsiteX0-1353" fmla="*/ 361156 w 369094"/>
                  <a:gd name="connsiteY0-1354" fmla="*/ 11642 h 1021556"/>
                  <a:gd name="connsiteX1-1355" fmla="*/ 230535 w 369094"/>
                  <a:gd name="connsiteY1-1356" fmla="*/ 12039 h 1021556"/>
                  <a:gd name="connsiteX2-1357" fmla="*/ 121443 w 369094"/>
                  <a:gd name="connsiteY2-1358" fmla="*/ 83873 h 1021556"/>
                  <a:gd name="connsiteX3-1359" fmla="*/ 15081 w 369094"/>
                  <a:gd name="connsiteY3-1360" fmla="*/ 360098 h 1021556"/>
                  <a:gd name="connsiteX4-1361" fmla="*/ 30956 w 369094"/>
                  <a:gd name="connsiteY4-1362" fmla="*/ 440267 h 1021556"/>
                  <a:gd name="connsiteX5-1363" fmla="*/ 96043 w 369094"/>
                  <a:gd name="connsiteY5-1364" fmla="*/ 395817 h 1021556"/>
                  <a:gd name="connsiteX6-1365" fmla="*/ 192087 w 369094"/>
                  <a:gd name="connsiteY6-1366" fmla="*/ 165630 h 1021556"/>
                  <a:gd name="connsiteX7-1367" fmla="*/ 208756 w 369094"/>
                  <a:gd name="connsiteY7-1368" fmla="*/ 176742 h 1021556"/>
                  <a:gd name="connsiteX8-1369" fmla="*/ 123825 w 369094"/>
                  <a:gd name="connsiteY8-1370" fmla="*/ 535517 h 1021556"/>
                  <a:gd name="connsiteX9-1371" fmla="*/ 120649 w 369094"/>
                  <a:gd name="connsiteY9-1372" fmla="*/ 613304 h 1021556"/>
                  <a:gd name="connsiteX10-1373" fmla="*/ 221456 w 369094"/>
                  <a:gd name="connsiteY10-1374" fmla="*/ 623624 h 1021556"/>
                  <a:gd name="connsiteX11-1375" fmla="*/ 223837 w 369094"/>
                  <a:gd name="connsiteY11-1376" fmla="*/ 949061 h 1021556"/>
                  <a:gd name="connsiteX12-1377" fmla="*/ 281781 w 369094"/>
                  <a:gd name="connsiteY12-1378" fmla="*/ 1021292 h 1021556"/>
                  <a:gd name="connsiteX13-1379" fmla="*/ 332581 w 369094"/>
                  <a:gd name="connsiteY13-1380" fmla="*/ 950648 h 1021556"/>
                  <a:gd name="connsiteX14-1381" fmla="*/ 335756 w 369094"/>
                  <a:gd name="connsiteY14-1382" fmla="*/ 622829 h 1021556"/>
                  <a:gd name="connsiteX15-1383" fmla="*/ 365125 w 369094"/>
                  <a:gd name="connsiteY15-1384" fmla="*/ 622036 h 1021556"/>
                  <a:gd name="connsiteX16-1385" fmla="*/ 361156 w 369094"/>
                  <a:gd name="connsiteY16-1386" fmla="*/ 11642 h 1021556"/>
                  <a:gd name="connsiteX0-1387" fmla="*/ 361156 w 369094"/>
                  <a:gd name="connsiteY0-1388" fmla="*/ 2117 h 1012031"/>
                  <a:gd name="connsiteX1-1389" fmla="*/ 230535 w 369094"/>
                  <a:gd name="connsiteY1-1390" fmla="*/ 2514 h 1012031"/>
                  <a:gd name="connsiteX2-1391" fmla="*/ 121443 w 369094"/>
                  <a:gd name="connsiteY2-1392" fmla="*/ 74348 h 1012031"/>
                  <a:gd name="connsiteX3-1393" fmla="*/ 15081 w 369094"/>
                  <a:gd name="connsiteY3-1394" fmla="*/ 350573 h 1012031"/>
                  <a:gd name="connsiteX4-1395" fmla="*/ 30956 w 369094"/>
                  <a:gd name="connsiteY4-1396" fmla="*/ 430742 h 1012031"/>
                  <a:gd name="connsiteX5-1397" fmla="*/ 96043 w 369094"/>
                  <a:gd name="connsiteY5-1398" fmla="*/ 386292 h 1012031"/>
                  <a:gd name="connsiteX6-1399" fmla="*/ 192087 w 369094"/>
                  <a:gd name="connsiteY6-1400" fmla="*/ 156105 h 1012031"/>
                  <a:gd name="connsiteX7-1401" fmla="*/ 208756 w 369094"/>
                  <a:gd name="connsiteY7-1402" fmla="*/ 167217 h 1012031"/>
                  <a:gd name="connsiteX8-1403" fmla="*/ 123825 w 369094"/>
                  <a:gd name="connsiteY8-1404" fmla="*/ 525992 h 1012031"/>
                  <a:gd name="connsiteX9-1405" fmla="*/ 120649 w 369094"/>
                  <a:gd name="connsiteY9-1406" fmla="*/ 603779 h 1012031"/>
                  <a:gd name="connsiteX10-1407" fmla="*/ 221456 w 369094"/>
                  <a:gd name="connsiteY10-1408" fmla="*/ 614099 h 1012031"/>
                  <a:gd name="connsiteX11-1409" fmla="*/ 223837 w 369094"/>
                  <a:gd name="connsiteY11-1410" fmla="*/ 939536 h 1012031"/>
                  <a:gd name="connsiteX12-1411" fmla="*/ 281781 w 369094"/>
                  <a:gd name="connsiteY12-1412" fmla="*/ 1011767 h 1012031"/>
                  <a:gd name="connsiteX13-1413" fmla="*/ 332581 w 369094"/>
                  <a:gd name="connsiteY13-1414" fmla="*/ 941123 h 1012031"/>
                  <a:gd name="connsiteX14-1415" fmla="*/ 335756 w 369094"/>
                  <a:gd name="connsiteY14-1416" fmla="*/ 613304 h 1012031"/>
                  <a:gd name="connsiteX15-1417" fmla="*/ 365125 w 369094"/>
                  <a:gd name="connsiteY15-1418" fmla="*/ 612511 h 1012031"/>
                  <a:gd name="connsiteX16-1419" fmla="*/ 361156 w 369094"/>
                  <a:gd name="connsiteY16-1420" fmla="*/ 2117 h 1012031"/>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Lst>
                <a:rect l="l" t="t" r="r" b="b"/>
                <a:pathLst>
                  <a:path w="369094" h="1012031">
                    <a:moveTo>
                      <a:pt x="361156" y="2117"/>
                    </a:moveTo>
                    <a:cubicBezTo>
                      <a:pt x="299020" y="1141"/>
                      <a:pt x="277631" y="0"/>
                      <a:pt x="230535" y="2514"/>
                    </a:cubicBezTo>
                    <a:cubicBezTo>
                      <a:pt x="183439" y="5028"/>
                      <a:pt x="157352" y="16338"/>
                      <a:pt x="121443" y="74348"/>
                    </a:cubicBezTo>
                    <a:cubicBezTo>
                      <a:pt x="85534" y="132358"/>
                      <a:pt x="30162" y="291174"/>
                      <a:pt x="15081" y="350573"/>
                    </a:cubicBezTo>
                    <a:cubicBezTo>
                      <a:pt x="0" y="409972"/>
                      <a:pt x="10318" y="424789"/>
                      <a:pt x="30956" y="430742"/>
                    </a:cubicBezTo>
                    <a:cubicBezTo>
                      <a:pt x="51594" y="436695"/>
                      <a:pt x="85857" y="415396"/>
                      <a:pt x="96043" y="386292"/>
                    </a:cubicBezTo>
                    <a:cubicBezTo>
                      <a:pt x="106229" y="357188"/>
                      <a:pt x="187589" y="173567"/>
                      <a:pt x="192087" y="156105"/>
                    </a:cubicBezTo>
                    <a:cubicBezTo>
                      <a:pt x="203729" y="136262"/>
                      <a:pt x="212990" y="143669"/>
                      <a:pt x="208756" y="167217"/>
                    </a:cubicBezTo>
                    <a:cubicBezTo>
                      <a:pt x="204522" y="190765"/>
                      <a:pt x="138509" y="453232"/>
                      <a:pt x="123825" y="525992"/>
                    </a:cubicBezTo>
                    <a:cubicBezTo>
                      <a:pt x="109141" y="598752"/>
                      <a:pt x="104377" y="589094"/>
                      <a:pt x="120649" y="603779"/>
                    </a:cubicBezTo>
                    <a:cubicBezTo>
                      <a:pt x="136921" y="618464"/>
                      <a:pt x="169681" y="612089"/>
                      <a:pt x="221456" y="614099"/>
                    </a:cubicBezTo>
                    <a:cubicBezTo>
                      <a:pt x="221985" y="676806"/>
                      <a:pt x="223308" y="878020"/>
                      <a:pt x="223837" y="939536"/>
                    </a:cubicBezTo>
                    <a:cubicBezTo>
                      <a:pt x="224366" y="1001052"/>
                      <a:pt x="249369" y="1011503"/>
                      <a:pt x="281781" y="1011767"/>
                    </a:cubicBezTo>
                    <a:cubicBezTo>
                      <a:pt x="314193" y="1012031"/>
                      <a:pt x="333110" y="983720"/>
                      <a:pt x="332581" y="941123"/>
                    </a:cubicBezTo>
                    <a:cubicBezTo>
                      <a:pt x="332052" y="898526"/>
                      <a:pt x="336285" y="662913"/>
                      <a:pt x="335756" y="613304"/>
                    </a:cubicBezTo>
                    <a:cubicBezTo>
                      <a:pt x="359040" y="610726"/>
                      <a:pt x="348986" y="611982"/>
                      <a:pt x="365125" y="612511"/>
                    </a:cubicBezTo>
                    <a:cubicBezTo>
                      <a:pt x="362214" y="563033"/>
                      <a:pt x="369094" y="115359"/>
                      <a:pt x="361156" y="2117"/>
                    </a:cubicBezTo>
                    <a:close/>
                  </a:path>
                </a:pathLst>
              </a:custGeom>
              <a:grpFill/>
              <a:ln w="25400" cap="flat" cmpd="sng" algn="ctr">
                <a:noFill/>
                <a:prstDash val="solid"/>
              </a:ln>
              <a:effectLst/>
            </p:spPr>
            <p:txBody>
              <a:bodyPr anchor="ctr"/>
              <a:lstStyle/>
              <a:p>
                <a:pPr algn="ctr" latinLnBrk="1">
                  <a:defRPr/>
                </a:pPr>
                <a:endParaRPr lang="ko-KR" altLang="en-US" kern="0">
                  <a:solidFill>
                    <a:prstClr val="white"/>
                  </a:solidFill>
                  <a:latin typeface="맑은 고딕"/>
                </a:endParaRPr>
              </a:p>
            </p:txBody>
          </p:sp>
        </p:grpSp>
        <p:sp>
          <p:nvSpPr>
            <p:cNvPr id="170" name="타원 302"/>
            <p:cNvSpPr/>
            <p:nvPr/>
          </p:nvSpPr>
          <p:spPr>
            <a:xfrm>
              <a:off x="1852665" y="4374357"/>
              <a:ext cx="228654" cy="228648"/>
            </a:xfrm>
            <a:prstGeom prst="ellipse">
              <a:avLst/>
            </a:prstGeom>
            <a:grpFill/>
            <a:ln w="25400" cap="flat" cmpd="sng" algn="ctr">
              <a:noFill/>
              <a:prstDash val="solid"/>
            </a:ln>
            <a:effectLst/>
          </p:spPr>
          <p:txBody>
            <a:bodyPr anchor="ctr"/>
            <a:lstStyle/>
            <a:p>
              <a:pPr algn="ctr" latinLnBrk="1">
                <a:defRPr/>
              </a:pPr>
              <a:endParaRPr lang="ko-KR" altLang="en-US" kern="0">
                <a:solidFill>
                  <a:prstClr val="white"/>
                </a:solidFill>
                <a:latin typeface="맑은 고딕"/>
              </a:endParaRPr>
            </a:p>
          </p:txBody>
        </p:sp>
        <p:grpSp>
          <p:nvGrpSpPr>
            <p:cNvPr id="171" name="그룹 226"/>
            <p:cNvGrpSpPr/>
            <p:nvPr/>
          </p:nvGrpSpPr>
          <p:grpSpPr>
            <a:xfrm>
              <a:off x="1944132" y="4652963"/>
              <a:ext cx="45719" cy="179069"/>
              <a:chOff x="1947863" y="4652963"/>
              <a:chExt cx="45719" cy="179069"/>
            </a:xfrm>
            <a:grpFill/>
          </p:grpSpPr>
          <p:sp>
            <p:nvSpPr>
              <p:cNvPr id="174" name="타원 304"/>
              <p:cNvSpPr/>
              <p:nvPr/>
            </p:nvSpPr>
            <p:spPr>
              <a:xfrm>
                <a:off x="1948493" y="4652228"/>
                <a:ext cx="44461" cy="46048"/>
              </a:xfrm>
              <a:prstGeom prst="ellipse">
                <a:avLst/>
              </a:prstGeom>
              <a:grpFill/>
              <a:ln w="25400" cap="flat" cmpd="sng" algn="ctr">
                <a:noFill/>
                <a:prstDash val="solid"/>
              </a:ln>
              <a:effectLst/>
            </p:spPr>
            <p:txBody>
              <a:bodyPr anchor="ctr"/>
              <a:lstStyle/>
              <a:p>
                <a:pPr algn="ctr" latinLnBrk="1">
                  <a:defRPr/>
                </a:pPr>
                <a:endParaRPr lang="ko-KR" altLang="en-US" kern="0">
                  <a:solidFill>
                    <a:prstClr val="white"/>
                  </a:solidFill>
                  <a:latin typeface="맑은 고딕"/>
                </a:endParaRPr>
              </a:p>
            </p:txBody>
          </p:sp>
          <p:sp>
            <p:nvSpPr>
              <p:cNvPr id="175" name="타원 305"/>
              <p:cNvSpPr/>
              <p:nvPr/>
            </p:nvSpPr>
            <p:spPr>
              <a:xfrm>
                <a:off x="1948493" y="4718917"/>
                <a:ext cx="44461" cy="46048"/>
              </a:xfrm>
              <a:prstGeom prst="ellipse">
                <a:avLst/>
              </a:prstGeom>
              <a:grpFill/>
              <a:ln w="25400" cap="flat" cmpd="sng" algn="ctr">
                <a:noFill/>
                <a:prstDash val="solid"/>
              </a:ln>
              <a:effectLst/>
            </p:spPr>
            <p:txBody>
              <a:bodyPr anchor="ctr"/>
              <a:lstStyle/>
              <a:p>
                <a:pPr algn="ctr" latinLnBrk="1">
                  <a:defRPr/>
                </a:pPr>
                <a:endParaRPr lang="ko-KR" altLang="en-US" kern="0">
                  <a:solidFill>
                    <a:prstClr val="white"/>
                  </a:solidFill>
                  <a:latin typeface="맑은 고딕"/>
                </a:endParaRPr>
              </a:p>
            </p:txBody>
          </p:sp>
          <p:sp>
            <p:nvSpPr>
              <p:cNvPr id="176" name="타원 306"/>
              <p:cNvSpPr/>
              <p:nvPr/>
            </p:nvSpPr>
            <p:spPr>
              <a:xfrm>
                <a:off x="1948493" y="4785606"/>
                <a:ext cx="44461" cy="46048"/>
              </a:xfrm>
              <a:prstGeom prst="ellipse">
                <a:avLst/>
              </a:prstGeom>
              <a:grpFill/>
              <a:ln w="25400" cap="flat" cmpd="sng" algn="ctr">
                <a:noFill/>
                <a:prstDash val="solid"/>
              </a:ln>
              <a:effectLst/>
            </p:spPr>
            <p:txBody>
              <a:bodyPr anchor="ctr"/>
              <a:lstStyle/>
              <a:p>
                <a:pPr algn="ctr" latinLnBrk="1">
                  <a:defRPr/>
                </a:pPr>
                <a:endParaRPr lang="ko-KR" altLang="en-US" kern="0">
                  <a:solidFill>
                    <a:prstClr val="white"/>
                  </a:solidFill>
                  <a:latin typeface="맑은 고딕"/>
                </a:endParaRPr>
              </a:p>
            </p:txBody>
          </p:sp>
        </p:grpSp>
      </p:grpSp>
      <p:grpSp>
        <p:nvGrpSpPr>
          <p:cNvPr id="179" name="그룹 145"/>
          <p:cNvGrpSpPr/>
          <p:nvPr/>
        </p:nvGrpSpPr>
        <p:grpSpPr>
          <a:xfrm>
            <a:off x="2081961" y="2501567"/>
            <a:ext cx="373480" cy="934961"/>
            <a:chOff x="1051322" y="4374357"/>
            <a:chExt cx="487482" cy="1220348"/>
          </a:xfrm>
          <a:solidFill>
            <a:srgbClr val="049A86"/>
          </a:solidFill>
        </p:grpSpPr>
        <p:sp>
          <p:nvSpPr>
            <p:cNvPr id="180" name="타원 146"/>
            <p:cNvSpPr/>
            <p:nvPr/>
          </p:nvSpPr>
          <p:spPr>
            <a:xfrm>
              <a:off x="1180764" y="4374357"/>
              <a:ext cx="228598" cy="228598"/>
            </a:xfrm>
            <a:prstGeom prst="ellipse">
              <a:avLst/>
            </a:prstGeom>
            <a:grpFill/>
            <a:ln w="25400" cap="flat" cmpd="sng" algn="ctr">
              <a:noFill/>
              <a:prstDash val="solid"/>
            </a:ln>
            <a:effectLst/>
          </p:spPr>
          <p:txBody>
            <a:bodyPr anchor="ctr"/>
            <a:lstStyle/>
            <a:p>
              <a:pPr algn="ctr" latinLnBrk="1">
                <a:defRPr/>
              </a:pPr>
              <a:endParaRPr lang="ko-KR" altLang="en-US" kern="0">
                <a:solidFill>
                  <a:prstClr val="white"/>
                </a:solidFill>
                <a:latin typeface="맑은 고딕"/>
              </a:endParaRPr>
            </a:p>
          </p:txBody>
        </p:sp>
        <p:grpSp>
          <p:nvGrpSpPr>
            <p:cNvPr id="181" name="그룹 147"/>
            <p:cNvGrpSpPr/>
            <p:nvPr/>
          </p:nvGrpSpPr>
          <p:grpSpPr>
            <a:xfrm>
              <a:off x="1051322" y="4615595"/>
              <a:ext cx="487482" cy="979110"/>
              <a:chOff x="3003947" y="2224820"/>
              <a:chExt cx="487482" cy="979110"/>
            </a:xfrm>
            <a:grpFill/>
          </p:grpSpPr>
          <p:sp>
            <p:nvSpPr>
              <p:cNvPr id="191" name="자유형 149"/>
              <p:cNvSpPr/>
              <p:nvPr/>
            </p:nvSpPr>
            <p:spPr>
              <a:xfrm>
                <a:off x="3003947" y="2224820"/>
                <a:ext cx="251738" cy="979110"/>
              </a:xfrm>
              <a:custGeom>
                <a:avLst/>
                <a:gdLst>
                  <a:gd name="connsiteX0" fmla="*/ 95646 w 318690"/>
                  <a:gd name="connsiteY0" fmla="*/ 30560 h 718742"/>
                  <a:gd name="connsiteX1" fmla="*/ 43259 w 318690"/>
                  <a:gd name="connsiteY1" fmla="*/ 30560 h 718742"/>
                  <a:gd name="connsiteX2" fmla="*/ 12303 w 318690"/>
                  <a:gd name="connsiteY2" fmla="*/ 51991 h 718742"/>
                  <a:gd name="connsiteX3" fmla="*/ 5159 w 318690"/>
                  <a:gd name="connsiteY3" fmla="*/ 94854 h 718742"/>
                  <a:gd name="connsiteX4" fmla="*/ 5159 w 318690"/>
                  <a:gd name="connsiteY4" fmla="*/ 290116 h 718742"/>
                  <a:gd name="connsiteX5" fmla="*/ 36115 w 318690"/>
                  <a:gd name="connsiteY5" fmla="*/ 323454 h 718742"/>
                  <a:gd name="connsiteX6" fmla="*/ 62309 w 318690"/>
                  <a:gd name="connsiteY6" fmla="*/ 292498 h 718742"/>
                  <a:gd name="connsiteX7" fmla="*/ 64690 w 318690"/>
                  <a:gd name="connsiteY7" fmla="*/ 116285 h 718742"/>
                  <a:gd name="connsiteX8" fmla="*/ 81359 w 318690"/>
                  <a:gd name="connsiteY8" fmla="*/ 123429 h 718742"/>
                  <a:gd name="connsiteX9" fmla="*/ 81359 w 318690"/>
                  <a:gd name="connsiteY9" fmla="*/ 606823 h 718742"/>
                  <a:gd name="connsiteX10" fmla="*/ 119459 w 318690"/>
                  <a:gd name="connsiteY10" fmla="*/ 661591 h 718742"/>
                  <a:gd name="connsiteX11" fmla="*/ 155178 w 318690"/>
                  <a:gd name="connsiteY11" fmla="*/ 613966 h 718742"/>
                  <a:gd name="connsiteX12" fmla="*/ 155178 w 318690"/>
                  <a:gd name="connsiteY12" fmla="*/ 325835 h 718742"/>
                  <a:gd name="connsiteX13" fmla="*/ 176609 w 318690"/>
                  <a:gd name="connsiteY13" fmla="*/ 347266 h 718742"/>
                  <a:gd name="connsiteX14" fmla="*/ 178990 w 318690"/>
                  <a:gd name="connsiteY14" fmla="*/ 630635 h 718742"/>
                  <a:gd name="connsiteX15" fmla="*/ 217090 w 318690"/>
                  <a:gd name="connsiteY15" fmla="*/ 666354 h 718742"/>
                  <a:gd name="connsiteX16" fmla="*/ 255190 w 318690"/>
                  <a:gd name="connsiteY16" fmla="*/ 625873 h 718742"/>
                  <a:gd name="connsiteX17" fmla="*/ 255190 w 318690"/>
                  <a:gd name="connsiteY17" fmla="*/ 109141 h 718742"/>
                  <a:gd name="connsiteX18" fmla="*/ 271859 w 318690"/>
                  <a:gd name="connsiteY18" fmla="*/ 128191 h 718742"/>
                  <a:gd name="connsiteX19" fmla="*/ 276621 w 318690"/>
                  <a:gd name="connsiteY19" fmla="*/ 311548 h 718742"/>
                  <a:gd name="connsiteX20" fmla="*/ 300434 w 318690"/>
                  <a:gd name="connsiteY20" fmla="*/ 325835 h 718742"/>
                  <a:gd name="connsiteX21" fmla="*/ 317103 w 318690"/>
                  <a:gd name="connsiteY21" fmla="*/ 285354 h 718742"/>
                  <a:gd name="connsiteX22" fmla="*/ 309959 w 318690"/>
                  <a:gd name="connsiteY22" fmla="*/ 42466 h 718742"/>
                  <a:gd name="connsiteX23" fmla="*/ 276621 w 318690"/>
                  <a:gd name="connsiteY23" fmla="*/ 30560 h 718742"/>
                  <a:gd name="connsiteX24" fmla="*/ 224234 w 318690"/>
                  <a:gd name="connsiteY24" fmla="*/ 30560 h 718742"/>
                  <a:gd name="connsiteX25" fmla="*/ 169465 w 318690"/>
                  <a:gd name="connsiteY25" fmla="*/ 171054 h 718742"/>
                  <a:gd name="connsiteX26" fmla="*/ 95646 w 318690"/>
                  <a:gd name="connsiteY26" fmla="*/ 30560 h 718742"/>
                  <a:gd name="connsiteX0-1" fmla="*/ 95646 w 318690"/>
                  <a:gd name="connsiteY0-2" fmla="*/ 30560 h 718742"/>
                  <a:gd name="connsiteX1-3" fmla="*/ 40159 w 318690"/>
                  <a:gd name="connsiteY1-4" fmla="*/ 29010 h 718742"/>
                  <a:gd name="connsiteX2-5" fmla="*/ 12303 w 318690"/>
                  <a:gd name="connsiteY2-6" fmla="*/ 51991 h 718742"/>
                  <a:gd name="connsiteX3-7" fmla="*/ 5159 w 318690"/>
                  <a:gd name="connsiteY3-8" fmla="*/ 94854 h 718742"/>
                  <a:gd name="connsiteX4-9" fmla="*/ 5159 w 318690"/>
                  <a:gd name="connsiteY4-10" fmla="*/ 290116 h 718742"/>
                  <a:gd name="connsiteX5-11" fmla="*/ 36115 w 318690"/>
                  <a:gd name="connsiteY5-12" fmla="*/ 323454 h 718742"/>
                  <a:gd name="connsiteX6-13" fmla="*/ 62309 w 318690"/>
                  <a:gd name="connsiteY6-14" fmla="*/ 292498 h 718742"/>
                  <a:gd name="connsiteX7-15" fmla="*/ 64690 w 318690"/>
                  <a:gd name="connsiteY7-16" fmla="*/ 116285 h 718742"/>
                  <a:gd name="connsiteX8-17" fmla="*/ 81359 w 318690"/>
                  <a:gd name="connsiteY8-18" fmla="*/ 123429 h 718742"/>
                  <a:gd name="connsiteX9-19" fmla="*/ 81359 w 318690"/>
                  <a:gd name="connsiteY9-20" fmla="*/ 606823 h 718742"/>
                  <a:gd name="connsiteX10-21" fmla="*/ 119459 w 318690"/>
                  <a:gd name="connsiteY10-22" fmla="*/ 661591 h 718742"/>
                  <a:gd name="connsiteX11-23" fmla="*/ 155178 w 318690"/>
                  <a:gd name="connsiteY11-24" fmla="*/ 613966 h 718742"/>
                  <a:gd name="connsiteX12-25" fmla="*/ 155178 w 318690"/>
                  <a:gd name="connsiteY12-26" fmla="*/ 325835 h 718742"/>
                  <a:gd name="connsiteX13-27" fmla="*/ 176609 w 318690"/>
                  <a:gd name="connsiteY13-28" fmla="*/ 347266 h 718742"/>
                  <a:gd name="connsiteX14-29" fmla="*/ 178990 w 318690"/>
                  <a:gd name="connsiteY14-30" fmla="*/ 630635 h 718742"/>
                  <a:gd name="connsiteX15-31" fmla="*/ 217090 w 318690"/>
                  <a:gd name="connsiteY15-32" fmla="*/ 666354 h 718742"/>
                  <a:gd name="connsiteX16-33" fmla="*/ 255190 w 318690"/>
                  <a:gd name="connsiteY16-34" fmla="*/ 625873 h 718742"/>
                  <a:gd name="connsiteX17-35" fmla="*/ 255190 w 318690"/>
                  <a:gd name="connsiteY17-36" fmla="*/ 109141 h 718742"/>
                  <a:gd name="connsiteX18-37" fmla="*/ 271859 w 318690"/>
                  <a:gd name="connsiteY18-38" fmla="*/ 128191 h 718742"/>
                  <a:gd name="connsiteX19-39" fmla="*/ 276621 w 318690"/>
                  <a:gd name="connsiteY19-40" fmla="*/ 311548 h 718742"/>
                  <a:gd name="connsiteX20-41" fmla="*/ 300434 w 318690"/>
                  <a:gd name="connsiteY20-42" fmla="*/ 325835 h 718742"/>
                  <a:gd name="connsiteX21-43" fmla="*/ 317103 w 318690"/>
                  <a:gd name="connsiteY21-44" fmla="*/ 285354 h 718742"/>
                  <a:gd name="connsiteX22-45" fmla="*/ 309959 w 318690"/>
                  <a:gd name="connsiteY22-46" fmla="*/ 42466 h 718742"/>
                  <a:gd name="connsiteX23-47" fmla="*/ 276621 w 318690"/>
                  <a:gd name="connsiteY23-48" fmla="*/ 30560 h 718742"/>
                  <a:gd name="connsiteX24-49" fmla="*/ 224234 w 318690"/>
                  <a:gd name="connsiteY24-50" fmla="*/ 30560 h 718742"/>
                  <a:gd name="connsiteX25-51" fmla="*/ 169465 w 318690"/>
                  <a:gd name="connsiteY25-52" fmla="*/ 171054 h 718742"/>
                  <a:gd name="connsiteX26-53" fmla="*/ 95646 w 318690"/>
                  <a:gd name="connsiteY26-54" fmla="*/ 30560 h 718742"/>
                  <a:gd name="connsiteX0-55" fmla="*/ 100296 w 318690"/>
                  <a:gd name="connsiteY0-56" fmla="*/ 30560 h 718742"/>
                  <a:gd name="connsiteX1-57" fmla="*/ 40159 w 318690"/>
                  <a:gd name="connsiteY1-58" fmla="*/ 29010 h 718742"/>
                  <a:gd name="connsiteX2-59" fmla="*/ 12303 w 318690"/>
                  <a:gd name="connsiteY2-60" fmla="*/ 51991 h 718742"/>
                  <a:gd name="connsiteX3-61" fmla="*/ 5159 w 318690"/>
                  <a:gd name="connsiteY3-62" fmla="*/ 94854 h 718742"/>
                  <a:gd name="connsiteX4-63" fmla="*/ 5159 w 318690"/>
                  <a:gd name="connsiteY4-64" fmla="*/ 290116 h 718742"/>
                  <a:gd name="connsiteX5-65" fmla="*/ 36115 w 318690"/>
                  <a:gd name="connsiteY5-66" fmla="*/ 323454 h 718742"/>
                  <a:gd name="connsiteX6-67" fmla="*/ 62309 w 318690"/>
                  <a:gd name="connsiteY6-68" fmla="*/ 292498 h 718742"/>
                  <a:gd name="connsiteX7-69" fmla="*/ 64690 w 318690"/>
                  <a:gd name="connsiteY7-70" fmla="*/ 116285 h 718742"/>
                  <a:gd name="connsiteX8-71" fmla="*/ 81359 w 318690"/>
                  <a:gd name="connsiteY8-72" fmla="*/ 123429 h 718742"/>
                  <a:gd name="connsiteX9-73" fmla="*/ 81359 w 318690"/>
                  <a:gd name="connsiteY9-74" fmla="*/ 606823 h 718742"/>
                  <a:gd name="connsiteX10-75" fmla="*/ 119459 w 318690"/>
                  <a:gd name="connsiteY10-76" fmla="*/ 661591 h 718742"/>
                  <a:gd name="connsiteX11-77" fmla="*/ 155178 w 318690"/>
                  <a:gd name="connsiteY11-78" fmla="*/ 613966 h 718742"/>
                  <a:gd name="connsiteX12-79" fmla="*/ 155178 w 318690"/>
                  <a:gd name="connsiteY12-80" fmla="*/ 325835 h 718742"/>
                  <a:gd name="connsiteX13-81" fmla="*/ 176609 w 318690"/>
                  <a:gd name="connsiteY13-82" fmla="*/ 347266 h 718742"/>
                  <a:gd name="connsiteX14-83" fmla="*/ 178990 w 318690"/>
                  <a:gd name="connsiteY14-84" fmla="*/ 630635 h 718742"/>
                  <a:gd name="connsiteX15-85" fmla="*/ 217090 w 318690"/>
                  <a:gd name="connsiteY15-86" fmla="*/ 666354 h 718742"/>
                  <a:gd name="connsiteX16-87" fmla="*/ 255190 w 318690"/>
                  <a:gd name="connsiteY16-88" fmla="*/ 625873 h 718742"/>
                  <a:gd name="connsiteX17-89" fmla="*/ 255190 w 318690"/>
                  <a:gd name="connsiteY17-90" fmla="*/ 109141 h 718742"/>
                  <a:gd name="connsiteX18-91" fmla="*/ 271859 w 318690"/>
                  <a:gd name="connsiteY18-92" fmla="*/ 128191 h 718742"/>
                  <a:gd name="connsiteX19-93" fmla="*/ 276621 w 318690"/>
                  <a:gd name="connsiteY19-94" fmla="*/ 311548 h 718742"/>
                  <a:gd name="connsiteX20-95" fmla="*/ 300434 w 318690"/>
                  <a:gd name="connsiteY20-96" fmla="*/ 325835 h 718742"/>
                  <a:gd name="connsiteX21-97" fmla="*/ 317103 w 318690"/>
                  <a:gd name="connsiteY21-98" fmla="*/ 285354 h 718742"/>
                  <a:gd name="connsiteX22-99" fmla="*/ 309959 w 318690"/>
                  <a:gd name="connsiteY22-100" fmla="*/ 42466 h 718742"/>
                  <a:gd name="connsiteX23-101" fmla="*/ 276621 w 318690"/>
                  <a:gd name="connsiteY23-102" fmla="*/ 30560 h 718742"/>
                  <a:gd name="connsiteX24-103" fmla="*/ 224234 w 318690"/>
                  <a:gd name="connsiteY24-104" fmla="*/ 30560 h 718742"/>
                  <a:gd name="connsiteX25-105" fmla="*/ 169465 w 318690"/>
                  <a:gd name="connsiteY25-106" fmla="*/ 171054 h 718742"/>
                  <a:gd name="connsiteX26-107" fmla="*/ 100296 w 318690"/>
                  <a:gd name="connsiteY26-108" fmla="*/ 30560 h 718742"/>
                  <a:gd name="connsiteX0-109" fmla="*/ 100296 w 318690"/>
                  <a:gd name="connsiteY0-110" fmla="*/ 30560 h 718742"/>
                  <a:gd name="connsiteX1-111" fmla="*/ 40159 w 318690"/>
                  <a:gd name="connsiteY1-112" fmla="*/ 29010 h 718742"/>
                  <a:gd name="connsiteX2-113" fmla="*/ 12303 w 318690"/>
                  <a:gd name="connsiteY2-114" fmla="*/ 51991 h 718742"/>
                  <a:gd name="connsiteX3-115" fmla="*/ 5159 w 318690"/>
                  <a:gd name="connsiteY3-116" fmla="*/ 94854 h 718742"/>
                  <a:gd name="connsiteX4-117" fmla="*/ 5159 w 318690"/>
                  <a:gd name="connsiteY4-118" fmla="*/ 290116 h 718742"/>
                  <a:gd name="connsiteX5-119" fmla="*/ 36115 w 318690"/>
                  <a:gd name="connsiteY5-120" fmla="*/ 323454 h 718742"/>
                  <a:gd name="connsiteX6-121" fmla="*/ 62309 w 318690"/>
                  <a:gd name="connsiteY6-122" fmla="*/ 292498 h 718742"/>
                  <a:gd name="connsiteX7-123" fmla="*/ 64690 w 318690"/>
                  <a:gd name="connsiteY7-124" fmla="*/ 116285 h 718742"/>
                  <a:gd name="connsiteX8-125" fmla="*/ 81359 w 318690"/>
                  <a:gd name="connsiteY8-126" fmla="*/ 123429 h 718742"/>
                  <a:gd name="connsiteX9-127" fmla="*/ 81359 w 318690"/>
                  <a:gd name="connsiteY9-128" fmla="*/ 606823 h 718742"/>
                  <a:gd name="connsiteX10-129" fmla="*/ 119459 w 318690"/>
                  <a:gd name="connsiteY10-130" fmla="*/ 661591 h 718742"/>
                  <a:gd name="connsiteX11-131" fmla="*/ 155178 w 318690"/>
                  <a:gd name="connsiteY11-132" fmla="*/ 613966 h 718742"/>
                  <a:gd name="connsiteX12-133" fmla="*/ 155178 w 318690"/>
                  <a:gd name="connsiteY12-134" fmla="*/ 325835 h 718742"/>
                  <a:gd name="connsiteX13-135" fmla="*/ 176609 w 318690"/>
                  <a:gd name="connsiteY13-136" fmla="*/ 347266 h 718742"/>
                  <a:gd name="connsiteX14-137" fmla="*/ 178990 w 318690"/>
                  <a:gd name="connsiteY14-138" fmla="*/ 630635 h 718742"/>
                  <a:gd name="connsiteX15-139" fmla="*/ 217090 w 318690"/>
                  <a:gd name="connsiteY15-140" fmla="*/ 666354 h 718742"/>
                  <a:gd name="connsiteX16-141" fmla="*/ 255190 w 318690"/>
                  <a:gd name="connsiteY16-142" fmla="*/ 625873 h 718742"/>
                  <a:gd name="connsiteX17-143" fmla="*/ 255190 w 318690"/>
                  <a:gd name="connsiteY17-144" fmla="*/ 109141 h 718742"/>
                  <a:gd name="connsiteX18-145" fmla="*/ 271859 w 318690"/>
                  <a:gd name="connsiteY18-146" fmla="*/ 128191 h 718742"/>
                  <a:gd name="connsiteX19-147" fmla="*/ 276621 w 318690"/>
                  <a:gd name="connsiteY19-148" fmla="*/ 311548 h 718742"/>
                  <a:gd name="connsiteX20-149" fmla="*/ 300434 w 318690"/>
                  <a:gd name="connsiteY20-150" fmla="*/ 325835 h 718742"/>
                  <a:gd name="connsiteX21-151" fmla="*/ 317103 w 318690"/>
                  <a:gd name="connsiteY21-152" fmla="*/ 285354 h 718742"/>
                  <a:gd name="connsiteX22-153" fmla="*/ 309959 w 318690"/>
                  <a:gd name="connsiteY22-154" fmla="*/ 42466 h 718742"/>
                  <a:gd name="connsiteX23-155" fmla="*/ 276621 w 318690"/>
                  <a:gd name="connsiteY23-156" fmla="*/ 30560 h 718742"/>
                  <a:gd name="connsiteX24-157" fmla="*/ 224234 w 318690"/>
                  <a:gd name="connsiteY24-158" fmla="*/ 30560 h 718742"/>
                  <a:gd name="connsiteX25-159" fmla="*/ 169465 w 318690"/>
                  <a:gd name="connsiteY25-160" fmla="*/ 171054 h 718742"/>
                  <a:gd name="connsiteX26-161" fmla="*/ 100296 w 318690"/>
                  <a:gd name="connsiteY26-162" fmla="*/ 30560 h 718742"/>
                  <a:gd name="connsiteX0-163" fmla="*/ 100296 w 318690"/>
                  <a:gd name="connsiteY0-164" fmla="*/ 30560 h 718742"/>
                  <a:gd name="connsiteX1-165" fmla="*/ 40159 w 318690"/>
                  <a:gd name="connsiteY1-166" fmla="*/ 29010 h 718742"/>
                  <a:gd name="connsiteX2-167" fmla="*/ 12303 w 318690"/>
                  <a:gd name="connsiteY2-168" fmla="*/ 51991 h 718742"/>
                  <a:gd name="connsiteX3-169" fmla="*/ 5159 w 318690"/>
                  <a:gd name="connsiteY3-170" fmla="*/ 94854 h 718742"/>
                  <a:gd name="connsiteX4-171" fmla="*/ 5159 w 318690"/>
                  <a:gd name="connsiteY4-172" fmla="*/ 290116 h 718742"/>
                  <a:gd name="connsiteX5-173" fmla="*/ 36115 w 318690"/>
                  <a:gd name="connsiteY5-174" fmla="*/ 323454 h 718742"/>
                  <a:gd name="connsiteX6-175" fmla="*/ 62309 w 318690"/>
                  <a:gd name="connsiteY6-176" fmla="*/ 292498 h 718742"/>
                  <a:gd name="connsiteX7-177" fmla="*/ 64690 w 318690"/>
                  <a:gd name="connsiteY7-178" fmla="*/ 116285 h 718742"/>
                  <a:gd name="connsiteX8-179" fmla="*/ 81359 w 318690"/>
                  <a:gd name="connsiteY8-180" fmla="*/ 123429 h 718742"/>
                  <a:gd name="connsiteX9-181" fmla="*/ 81359 w 318690"/>
                  <a:gd name="connsiteY9-182" fmla="*/ 606823 h 718742"/>
                  <a:gd name="connsiteX10-183" fmla="*/ 119459 w 318690"/>
                  <a:gd name="connsiteY10-184" fmla="*/ 661591 h 718742"/>
                  <a:gd name="connsiteX11-185" fmla="*/ 155178 w 318690"/>
                  <a:gd name="connsiteY11-186" fmla="*/ 613966 h 718742"/>
                  <a:gd name="connsiteX12-187" fmla="*/ 155178 w 318690"/>
                  <a:gd name="connsiteY12-188" fmla="*/ 325835 h 718742"/>
                  <a:gd name="connsiteX13-189" fmla="*/ 176609 w 318690"/>
                  <a:gd name="connsiteY13-190" fmla="*/ 347266 h 718742"/>
                  <a:gd name="connsiteX14-191" fmla="*/ 178990 w 318690"/>
                  <a:gd name="connsiteY14-192" fmla="*/ 630635 h 718742"/>
                  <a:gd name="connsiteX15-193" fmla="*/ 217090 w 318690"/>
                  <a:gd name="connsiteY15-194" fmla="*/ 666354 h 718742"/>
                  <a:gd name="connsiteX16-195" fmla="*/ 255190 w 318690"/>
                  <a:gd name="connsiteY16-196" fmla="*/ 625873 h 718742"/>
                  <a:gd name="connsiteX17-197" fmla="*/ 255190 w 318690"/>
                  <a:gd name="connsiteY17-198" fmla="*/ 109141 h 718742"/>
                  <a:gd name="connsiteX18-199" fmla="*/ 271859 w 318690"/>
                  <a:gd name="connsiteY18-200" fmla="*/ 128191 h 718742"/>
                  <a:gd name="connsiteX19-201" fmla="*/ 276621 w 318690"/>
                  <a:gd name="connsiteY19-202" fmla="*/ 311548 h 718742"/>
                  <a:gd name="connsiteX20-203" fmla="*/ 300434 w 318690"/>
                  <a:gd name="connsiteY20-204" fmla="*/ 325835 h 718742"/>
                  <a:gd name="connsiteX21-205" fmla="*/ 317103 w 318690"/>
                  <a:gd name="connsiteY21-206" fmla="*/ 285354 h 718742"/>
                  <a:gd name="connsiteX22-207" fmla="*/ 309959 w 318690"/>
                  <a:gd name="connsiteY22-208" fmla="*/ 42466 h 718742"/>
                  <a:gd name="connsiteX23-209" fmla="*/ 276621 w 318690"/>
                  <a:gd name="connsiteY23-210" fmla="*/ 30560 h 718742"/>
                  <a:gd name="connsiteX24-211" fmla="*/ 224234 w 318690"/>
                  <a:gd name="connsiteY24-212" fmla="*/ 30560 h 718742"/>
                  <a:gd name="connsiteX25-213" fmla="*/ 169465 w 318690"/>
                  <a:gd name="connsiteY25-214" fmla="*/ 171054 h 718742"/>
                  <a:gd name="connsiteX26-215" fmla="*/ 100296 w 318690"/>
                  <a:gd name="connsiteY26-216" fmla="*/ 30560 h 718742"/>
                  <a:gd name="connsiteX0-217" fmla="*/ 99973 w 318690"/>
                  <a:gd name="connsiteY0-218" fmla="*/ 27573 h 718742"/>
                  <a:gd name="connsiteX1-219" fmla="*/ 40159 w 318690"/>
                  <a:gd name="connsiteY1-220" fmla="*/ 29010 h 718742"/>
                  <a:gd name="connsiteX2-221" fmla="*/ 12303 w 318690"/>
                  <a:gd name="connsiteY2-222" fmla="*/ 51991 h 718742"/>
                  <a:gd name="connsiteX3-223" fmla="*/ 5159 w 318690"/>
                  <a:gd name="connsiteY3-224" fmla="*/ 94854 h 718742"/>
                  <a:gd name="connsiteX4-225" fmla="*/ 5159 w 318690"/>
                  <a:gd name="connsiteY4-226" fmla="*/ 290116 h 718742"/>
                  <a:gd name="connsiteX5-227" fmla="*/ 36115 w 318690"/>
                  <a:gd name="connsiteY5-228" fmla="*/ 323454 h 718742"/>
                  <a:gd name="connsiteX6-229" fmla="*/ 62309 w 318690"/>
                  <a:gd name="connsiteY6-230" fmla="*/ 292498 h 718742"/>
                  <a:gd name="connsiteX7-231" fmla="*/ 64690 w 318690"/>
                  <a:gd name="connsiteY7-232" fmla="*/ 116285 h 718742"/>
                  <a:gd name="connsiteX8-233" fmla="*/ 81359 w 318690"/>
                  <a:gd name="connsiteY8-234" fmla="*/ 123429 h 718742"/>
                  <a:gd name="connsiteX9-235" fmla="*/ 81359 w 318690"/>
                  <a:gd name="connsiteY9-236" fmla="*/ 606823 h 718742"/>
                  <a:gd name="connsiteX10-237" fmla="*/ 119459 w 318690"/>
                  <a:gd name="connsiteY10-238" fmla="*/ 661591 h 718742"/>
                  <a:gd name="connsiteX11-239" fmla="*/ 155178 w 318690"/>
                  <a:gd name="connsiteY11-240" fmla="*/ 613966 h 718742"/>
                  <a:gd name="connsiteX12-241" fmla="*/ 155178 w 318690"/>
                  <a:gd name="connsiteY12-242" fmla="*/ 325835 h 718742"/>
                  <a:gd name="connsiteX13-243" fmla="*/ 176609 w 318690"/>
                  <a:gd name="connsiteY13-244" fmla="*/ 347266 h 718742"/>
                  <a:gd name="connsiteX14-245" fmla="*/ 178990 w 318690"/>
                  <a:gd name="connsiteY14-246" fmla="*/ 630635 h 718742"/>
                  <a:gd name="connsiteX15-247" fmla="*/ 217090 w 318690"/>
                  <a:gd name="connsiteY15-248" fmla="*/ 666354 h 718742"/>
                  <a:gd name="connsiteX16-249" fmla="*/ 255190 w 318690"/>
                  <a:gd name="connsiteY16-250" fmla="*/ 625873 h 718742"/>
                  <a:gd name="connsiteX17-251" fmla="*/ 255190 w 318690"/>
                  <a:gd name="connsiteY17-252" fmla="*/ 109141 h 718742"/>
                  <a:gd name="connsiteX18-253" fmla="*/ 271859 w 318690"/>
                  <a:gd name="connsiteY18-254" fmla="*/ 128191 h 718742"/>
                  <a:gd name="connsiteX19-255" fmla="*/ 276621 w 318690"/>
                  <a:gd name="connsiteY19-256" fmla="*/ 311548 h 718742"/>
                  <a:gd name="connsiteX20-257" fmla="*/ 300434 w 318690"/>
                  <a:gd name="connsiteY20-258" fmla="*/ 325835 h 718742"/>
                  <a:gd name="connsiteX21-259" fmla="*/ 317103 w 318690"/>
                  <a:gd name="connsiteY21-260" fmla="*/ 285354 h 718742"/>
                  <a:gd name="connsiteX22-261" fmla="*/ 309959 w 318690"/>
                  <a:gd name="connsiteY22-262" fmla="*/ 42466 h 718742"/>
                  <a:gd name="connsiteX23-263" fmla="*/ 276621 w 318690"/>
                  <a:gd name="connsiteY23-264" fmla="*/ 30560 h 718742"/>
                  <a:gd name="connsiteX24-265" fmla="*/ 224234 w 318690"/>
                  <a:gd name="connsiteY24-266" fmla="*/ 30560 h 718742"/>
                  <a:gd name="connsiteX25-267" fmla="*/ 169465 w 318690"/>
                  <a:gd name="connsiteY25-268" fmla="*/ 171054 h 718742"/>
                  <a:gd name="connsiteX26-269" fmla="*/ 99973 w 318690"/>
                  <a:gd name="connsiteY26-270" fmla="*/ 27573 h 718742"/>
                  <a:gd name="connsiteX0-271" fmla="*/ 99973 w 318690"/>
                  <a:gd name="connsiteY0-272" fmla="*/ 27573 h 718742"/>
                  <a:gd name="connsiteX1-273" fmla="*/ 40159 w 318690"/>
                  <a:gd name="connsiteY1-274" fmla="*/ 29010 h 718742"/>
                  <a:gd name="connsiteX2-275" fmla="*/ 12303 w 318690"/>
                  <a:gd name="connsiteY2-276" fmla="*/ 51991 h 718742"/>
                  <a:gd name="connsiteX3-277" fmla="*/ 5159 w 318690"/>
                  <a:gd name="connsiteY3-278" fmla="*/ 94854 h 718742"/>
                  <a:gd name="connsiteX4-279" fmla="*/ 5159 w 318690"/>
                  <a:gd name="connsiteY4-280" fmla="*/ 290116 h 718742"/>
                  <a:gd name="connsiteX5-281" fmla="*/ 36115 w 318690"/>
                  <a:gd name="connsiteY5-282" fmla="*/ 323454 h 718742"/>
                  <a:gd name="connsiteX6-283" fmla="*/ 62309 w 318690"/>
                  <a:gd name="connsiteY6-284" fmla="*/ 292498 h 718742"/>
                  <a:gd name="connsiteX7-285" fmla="*/ 64690 w 318690"/>
                  <a:gd name="connsiteY7-286" fmla="*/ 116285 h 718742"/>
                  <a:gd name="connsiteX8-287" fmla="*/ 81359 w 318690"/>
                  <a:gd name="connsiteY8-288" fmla="*/ 123429 h 718742"/>
                  <a:gd name="connsiteX9-289" fmla="*/ 81359 w 318690"/>
                  <a:gd name="connsiteY9-290" fmla="*/ 606823 h 718742"/>
                  <a:gd name="connsiteX10-291" fmla="*/ 119459 w 318690"/>
                  <a:gd name="connsiteY10-292" fmla="*/ 661591 h 718742"/>
                  <a:gd name="connsiteX11-293" fmla="*/ 155178 w 318690"/>
                  <a:gd name="connsiteY11-294" fmla="*/ 613966 h 718742"/>
                  <a:gd name="connsiteX12-295" fmla="*/ 155178 w 318690"/>
                  <a:gd name="connsiteY12-296" fmla="*/ 325835 h 718742"/>
                  <a:gd name="connsiteX13-297" fmla="*/ 176609 w 318690"/>
                  <a:gd name="connsiteY13-298" fmla="*/ 347266 h 718742"/>
                  <a:gd name="connsiteX14-299" fmla="*/ 178990 w 318690"/>
                  <a:gd name="connsiteY14-300" fmla="*/ 630635 h 718742"/>
                  <a:gd name="connsiteX15-301" fmla="*/ 217090 w 318690"/>
                  <a:gd name="connsiteY15-302" fmla="*/ 666354 h 718742"/>
                  <a:gd name="connsiteX16-303" fmla="*/ 255190 w 318690"/>
                  <a:gd name="connsiteY16-304" fmla="*/ 625873 h 718742"/>
                  <a:gd name="connsiteX17-305" fmla="*/ 255190 w 318690"/>
                  <a:gd name="connsiteY17-306" fmla="*/ 109141 h 718742"/>
                  <a:gd name="connsiteX18-307" fmla="*/ 271859 w 318690"/>
                  <a:gd name="connsiteY18-308" fmla="*/ 128191 h 718742"/>
                  <a:gd name="connsiteX19-309" fmla="*/ 276621 w 318690"/>
                  <a:gd name="connsiteY19-310" fmla="*/ 311548 h 718742"/>
                  <a:gd name="connsiteX20-311" fmla="*/ 300434 w 318690"/>
                  <a:gd name="connsiteY20-312" fmla="*/ 325835 h 718742"/>
                  <a:gd name="connsiteX21-313" fmla="*/ 317103 w 318690"/>
                  <a:gd name="connsiteY21-314" fmla="*/ 285354 h 718742"/>
                  <a:gd name="connsiteX22-315" fmla="*/ 309959 w 318690"/>
                  <a:gd name="connsiteY22-316" fmla="*/ 42466 h 718742"/>
                  <a:gd name="connsiteX23-317" fmla="*/ 276621 w 318690"/>
                  <a:gd name="connsiteY23-318" fmla="*/ 30560 h 718742"/>
                  <a:gd name="connsiteX24-319" fmla="*/ 224234 w 318690"/>
                  <a:gd name="connsiteY24-320" fmla="*/ 30560 h 718742"/>
                  <a:gd name="connsiteX25-321" fmla="*/ 169465 w 318690"/>
                  <a:gd name="connsiteY25-322" fmla="*/ 171054 h 718742"/>
                  <a:gd name="connsiteX26-323" fmla="*/ 99973 w 318690"/>
                  <a:gd name="connsiteY26-324" fmla="*/ 27573 h 718742"/>
                  <a:gd name="connsiteX0-325" fmla="*/ 99973 w 318690"/>
                  <a:gd name="connsiteY0-326" fmla="*/ 27573 h 718742"/>
                  <a:gd name="connsiteX1-327" fmla="*/ 40159 w 318690"/>
                  <a:gd name="connsiteY1-328" fmla="*/ 29010 h 718742"/>
                  <a:gd name="connsiteX2-329" fmla="*/ 12303 w 318690"/>
                  <a:gd name="connsiteY2-330" fmla="*/ 51991 h 718742"/>
                  <a:gd name="connsiteX3-331" fmla="*/ 5159 w 318690"/>
                  <a:gd name="connsiteY3-332" fmla="*/ 94854 h 718742"/>
                  <a:gd name="connsiteX4-333" fmla="*/ 5159 w 318690"/>
                  <a:gd name="connsiteY4-334" fmla="*/ 290116 h 718742"/>
                  <a:gd name="connsiteX5-335" fmla="*/ 36115 w 318690"/>
                  <a:gd name="connsiteY5-336" fmla="*/ 323454 h 718742"/>
                  <a:gd name="connsiteX6-337" fmla="*/ 62309 w 318690"/>
                  <a:gd name="connsiteY6-338" fmla="*/ 292498 h 718742"/>
                  <a:gd name="connsiteX7-339" fmla="*/ 64690 w 318690"/>
                  <a:gd name="connsiteY7-340" fmla="*/ 116285 h 718742"/>
                  <a:gd name="connsiteX8-341" fmla="*/ 81359 w 318690"/>
                  <a:gd name="connsiteY8-342" fmla="*/ 123429 h 718742"/>
                  <a:gd name="connsiteX9-343" fmla="*/ 81359 w 318690"/>
                  <a:gd name="connsiteY9-344" fmla="*/ 606823 h 718742"/>
                  <a:gd name="connsiteX10-345" fmla="*/ 119459 w 318690"/>
                  <a:gd name="connsiteY10-346" fmla="*/ 661591 h 718742"/>
                  <a:gd name="connsiteX11-347" fmla="*/ 155178 w 318690"/>
                  <a:gd name="connsiteY11-348" fmla="*/ 613966 h 718742"/>
                  <a:gd name="connsiteX12-349" fmla="*/ 155178 w 318690"/>
                  <a:gd name="connsiteY12-350" fmla="*/ 325835 h 718742"/>
                  <a:gd name="connsiteX13-351" fmla="*/ 176609 w 318690"/>
                  <a:gd name="connsiteY13-352" fmla="*/ 347266 h 718742"/>
                  <a:gd name="connsiteX14-353" fmla="*/ 178990 w 318690"/>
                  <a:gd name="connsiteY14-354" fmla="*/ 630635 h 718742"/>
                  <a:gd name="connsiteX15-355" fmla="*/ 217090 w 318690"/>
                  <a:gd name="connsiteY15-356" fmla="*/ 666354 h 718742"/>
                  <a:gd name="connsiteX16-357" fmla="*/ 255190 w 318690"/>
                  <a:gd name="connsiteY16-358" fmla="*/ 625873 h 718742"/>
                  <a:gd name="connsiteX17-359" fmla="*/ 255190 w 318690"/>
                  <a:gd name="connsiteY17-360" fmla="*/ 109141 h 718742"/>
                  <a:gd name="connsiteX18-361" fmla="*/ 271859 w 318690"/>
                  <a:gd name="connsiteY18-362" fmla="*/ 128191 h 718742"/>
                  <a:gd name="connsiteX19-363" fmla="*/ 276621 w 318690"/>
                  <a:gd name="connsiteY19-364" fmla="*/ 311548 h 718742"/>
                  <a:gd name="connsiteX20-365" fmla="*/ 300434 w 318690"/>
                  <a:gd name="connsiteY20-366" fmla="*/ 325835 h 718742"/>
                  <a:gd name="connsiteX21-367" fmla="*/ 317103 w 318690"/>
                  <a:gd name="connsiteY21-368" fmla="*/ 285354 h 718742"/>
                  <a:gd name="connsiteX22-369" fmla="*/ 309959 w 318690"/>
                  <a:gd name="connsiteY22-370" fmla="*/ 42466 h 718742"/>
                  <a:gd name="connsiteX23-371" fmla="*/ 276621 w 318690"/>
                  <a:gd name="connsiteY23-372" fmla="*/ 30560 h 718742"/>
                  <a:gd name="connsiteX24-373" fmla="*/ 224234 w 318690"/>
                  <a:gd name="connsiteY24-374" fmla="*/ 30560 h 718742"/>
                  <a:gd name="connsiteX25-375" fmla="*/ 169465 w 318690"/>
                  <a:gd name="connsiteY25-376" fmla="*/ 171054 h 718742"/>
                  <a:gd name="connsiteX26-377" fmla="*/ 99973 w 318690"/>
                  <a:gd name="connsiteY26-378" fmla="*/ 27573 h 718742"/>
                  <a:gd name="connsiteX0-379" fmla="*/ 99973 w 318690"/>
                  <a:gd name="connsiteY0-380" fmla="*/ 27573 h 718742"/>
                  <a:gd name="connsiteX1-381" fmla="*/ 40159 w 318690"/>
                  <a:gd name="connsiteY1-382" fmla="*/ 29010 h 718742"/>
                  <a:gd name="connsiteX2-383" fmla="*/ 12303 w 318690"/>
                  <a:gd name="connsiteY2-384" fmla="*/ 51991 h 718742"/>
                  <a:gd name="connsiteX3-385" fmla="*/ 5159 w 318690"/>
                  <a:gd name="connsiteY3-386" fmla="*/ 94854 h 718742"/>
                  <a:gd name="connsiteX4-387" fmla="*/ 5159 w 318690"/>
                  <a:gd name="connsiteY4-388" fmla="*/ 290116 h 718742"/>
                  <a:gd name="connsiteX5-389" fmla="*/ 36115 w 318690"/>
                  <a:gd name="connsiteY5-390" fmla="*/ 323454 h 718742"/>
                  <a:gd name="connsiteX6-391" fmla="*/ 62309 w 318690"/>
                  <a:gd name="connsiteY6-392" fmla="*/ 292498 h 718742"/>
                  <a:gd name="connsiteX7-393" fmla="*/ 64690 w 318690"/>
                  <a:gd name="connsiteY7-394" fmla="*/ 116285 h 718742"/>
                  <a:gd name="connsiteX8-395" fmla="*/ 81359 w 318690"/>
                  <a:gd name="connsiteY8-396" fmla="*/ 123429 h 718742"/>
                  <a:gd name="connsiteX9-397" fmla="*/ 81359 w 318690"/>
                  <a:gd name="connsiteY9-398" fmla="*/ 606823 h 718742"/>
                  <a:gd name="connsiteX10-399" fmla="*/ 119459 w 318690"/>
                  <a:gd name="connsiteY10-400" fmla="*/ 661591 h 718742"/>
                  <a:gd name="connsiteX11-401" fmla="*/ 155178 w 318690"/>
                  <a:gd name="connsiteY11-402" fmla="*/ 613966 h 718742"/>
                  <a:gd name="connsiteX12-403" fmla="*/ 155178 w 318690"/>
                  <a:gd name="connsiteY12-404" fmla="*/ 325835 h 718742"/>
                  <a:gd name="connsiteX13-405" fmla="*/ 176609 w 318690"/>
                  <a:gd name="connsiteY13-406" fmla="*/ 347266 h 718742"/>
                  <a:gd name="connsiteX14-407" fmla="*/ 178990 w 318690"/>
                  <a:gd name="connsiteY14-408" fmla="*/ 630635 h 718742"/>
                  <a:gd name="connsiteX15-409" fmla="*/ 217090 w 318690"/>
                  <a:gd name="connsiteY15-410" fmla="*/ 666354 h 718742"/>
                  <a:gd name="connsiteX16-411" fmla="*/ 255190 w 318690"/>
                  <a:gd name="connsiteY16-412" fmla="*/ 625873 h 718742"/>
                  <a:gd name="connsiteX17-413" fmla="*/ 255190 w 318690"/>
                  <a:gd name="connsiteY17-414" fmla="*/ 109141 h 718742"/>
                  <a:gd name="connsiteX18-415" fmla="*/ 271859 w 318690"/>
                  <a:gd name="connsiteY18-416" fmla="*/ 128191 h 718742"/>
                  <a:gd name="connsiteX19-417" fmla="*/ 276621 w 318690"/>
                  <a:gd name="connsiteY19-418" fmla="*/ 311548 h 718742"/>
                  <a:gd name="connsiteX20-419" fmla="*/ 300434 w 318690"/>
                  <a:gd name="connsiteY20-420" fmla="*/ 325835 h 718742"/>
                  <a:gd name="connsiteX21-421" fmla="*/ 317103 w 318690"/>
                  <a:gd name="connsiteY21-422" fmla="*/ 285354 h 718742"/>
                  <a:gd name="connsiteX22-423" fmla="*/ 309959 w 318690"/>
                  <a:gd name="connsiteY22-424" fmla="*/ 42466 h 718742"/>
                  <a:gd name="connsiteX23-425" fmla="*/ 276621 w 318690"/>
                  <a:gd name="connsiteY23-426" fmla="*/ 30560 h 718742"/>
                  <a:gd name="connsiteX24-427" fmla="*/ 224234 w 318690"/>
                  <a:gd name="connsiteY24-428" fmla="*/ 30560 h 718742"/>
                  <a:gd name="connsiteX25-429" fmla="*/ 161715 w 318690"/>
                  <a:gd name="connsiteY25-430" fmla="*/ 155555 h 718742"/>
                  <a:gd name="connsiteX26-431" fmla="*/ 99973 w 318690"/>
                  <a:gd name="connsiteY26-432" fmla="*/ 27573 h 718742"/>
                  <a:gd name="connsiteX0-433" fmla="*/ 99973 w 318690"/>
                  <a:gd name="connsiteY0-434" fmla="*/ 27573 h 718742"/>
                  <a:gd name="connsiteX1-435" fmla="*/ 40159 w 318690"/>
                  <a:gd name="connsiteY1-436" fmla="*/ 29010 h 718742"/>
                  <a:gd name="connsiteX2-437" fmla="*/ 12303 w 318690"/>
                  <a:gd name="connsiteY2-438" fmla="*/ 51991 h 718742"/>
                  <a:gd name="connsiteX3-439" fmla="*/ 5159 w 318690"/>
                  <a:gd name="connsiteY3-440" fmla="*/ 94854 h 718742"/>
                  <a:gd name="connsiteX4-441" fmla="*/ 5159 w 318690"/>
                  <a:gd name="connsiteY4-442" fmla="*/ 290116 h 718742"/>
                  <a:gd name="connsiteX5-443" fmla="*/ 36115 w 318690"/>
                  <a:gd name="connsiteY5-444" fmla="*/ 323454 h 718742"/>
                  <a:gd name="connsiteX6-445" fmla="*/ 62309 w 318690"/>
                  <a:gd name="connsiteY6-446" fmla="*/ 292498 h 718742"/>
                  <a:gd name="connsiteX7-447" fmla="*/ 64690 w 318690"/>
                  <a:gd name="connsiteY7-448" fmla="*/ 116285 h 718742"/>
                  <a:gd name="connsiteX8-449" fmla="*/ 81359 w 318690"/>
                  <a:gd name="connsiteY8-450" fmla="*/ 123429 h 718742"/>
                  <a:gd name="connsiteX9-451" fmla="*/ 81359 w 318690"/>
                  <a:gd name="connsiteY9-452" fmla="*/ 606823 h 718742"/>
                  <a:gd name="connsiteX10-453" fmla="*/ 119459 w 318690"/>
                  <a:gd name="connsiteY10-454" fmla="*/ 661591 h 718742"/>
                  <a:gd name="connsiteX11-455" fmla="*/ 155178 w 318690"/>
                  <a:gd name="connsiteY11-456" fmla="*/ 613966 h 718742"/>
                  <a:gd name="connsiteX12-457" fmla="*/ 155178 w 318690"/>
                  <a:gd name="connsiteY12-458" fmla="*/ 325835 h 718742"/>
                  <a:gd name="connsiteX13-459" fmla="*/ 176609 w 318690"/>
                  <a:gd name="connsiteY13-460" fmla="*/ 347266 h 718742"/>
                  <a:gd name="connsiteX14-461" fmla="*/ 178990 w 318690"/>
                  <a:gd name="connsiteY14-462" fmla="*/ 630635 h 718742"/>
                  <a:gd name="connsiteX15-463" fmla="*/ 217090 w 318690"/>
                  <a:gd name="connsiteY15-464" fmla="*/ 666354 h 718742"/>
                  <a:gd name="connsiteX16-465" fmla="*/ 255190 w 318690"/>
                  <a:gd name="connsiteY16-466" fmla="*/ 625873 h 718742"/>
                  <a:gd name="connsiteX17-467" fmla="*/ 255190 w 318690"/>
                  <a:gd name="connsiteY17-468" fmla="*/ 109141 h 718742"/>
                  <a:gd name="connsiteX18-469" fmla="*/ 271859 w 318690"/>
                  <a:gd name="connsiteY18-470" fmla="*/ 128191 h 718742"/>
                  <a:gd name="connsiteX19-471" fmla="*/ 276621 w 318690"/>
                  <a:gd name="connsiteY19-472" fmla="*/ 311548 h 718742"/>
                  <a:gd name="connsiteX20-473" fmla="*/ 300434 w 318690"/>
                  <a:gd name="connsiteY20-474" fmla="*/ 325835 h 718742"/>
                  <a:gd name="connsiteX21-475" fmla="*/ 317103 w 318690"/>
                  <a:gd name="connsiteY21-476" fmla="*/ 285354 h 718742"/>
                  <a:gd name="connsiteX22-477" fmla="*/ 309959 w 318690"/>
                  <a:gd name="connsiteY22-478" fmla="*/ 42466 h 718742"/>
                  <a:gd name="connsiteX23-479" fmla="*/ 276621 w 318690"/>
                  <a:gd name="connsiteY23-480" fmla="*/ 30560 h 718742"/>
                  <a:gd name="connsiteX24-481" fmla="*/ 224234 w 318690"/>
                  <a:gd name="connsiteY24-482" fmla="*/ 30560 h 718742"/>
                  <a:gd name="connsiteX25-483" fmla="*/ 161715 w 318690"/>
                  <a:gd name="connsiteY25-484" fmla="*/ 155555 h 718742"/>
                  <a:gd name="connsiteX26-485" fmla="*/ 99973 w 318690"/>
                  <a:gd name="connsiteY26-486" fmla="*/ 27573 h 718742"/>
                  <a:gd name="connsiteX0-487" fmla="*/ 99973 w 318690"/>
                  <a:gd name="connsiteY0-488" fmla="*/ 27573 h 718742"/>
                  <a:gd name="connsiteX1-489" fmla="*/ 40159 w 318690"/>
                  <a:gd name="connsiteY1-490" fmla="*/ 29010 h 718742"/>
                  <a:gd name="connsiteX2-491" fmla="*/ 12303 w 318690"/>
                  <a:gd name="connsiteY2-492" fmla="*/ 51991 h 718742"/>
                  <a:gd name="connsiteX3-493" fmla="*/ 5159 w 318690"/>
                  <a:gd name="connsiteY3-494" fmla="*/ 94854 h 718742"/>
                  <a:gd name="connsiteX4-495" fmla="*/ 5159 w 318690"/>
                  <a:gd name="connsiteY4-496" fmla="*/ 290116 h 718742"/>
                  <a:gd name="connsiteX5-497" fmla="*/ 36115 w 318690"/>
                  <a:gd name="connsiteY5-498" fmla="*/ 323454 h 718742"/>
                  <a:gd name="connsiteX6-499" fmla="*/ 62309 w 318690"/>
                  <a:gd name="connsiteY6-500" fmla="*/ 292498 h 718742"/>
                  <a:gd name="connsiteX7-501" fmla="*/ 64690 w 318690"/>
                  <a:gd name="connsiteY7-502" fmla="*/ 116285 h 718742"/>
                  <a:gd name="connsiteX8-503" fmla="*/ 81359 w 318690"/>
                  <a:gd name="connsiteY8-504" fmla="*/ 123429 h 718742"/>
                  <a:gd name="connsiteX9-505" fmla="*/ 81359 w 318690"/>
                  <a:gd name="connsiteY9-506" fmla="*/ 606823 h 718742"/>
                  <a:gd name="connsiteX10-507" fmla="*/ 119459 w 318690"/>
                  <a:gd name="connsiteY10-508" fmla="*/ 661591 h 718742"/>
                  <a:gd name="connsiteX11-509" fmla="*/ 155178 w 318690"/>
                  <a:gd name="connsiteY11-510" fmla="*/ 613966 h 718742"/>
                  <a:gd name="connsiteX12-511" fmla="*/ 155178 w 318690"/>
                  <a:gd name="connsiteY12-512" fmla="*/ 325835 h 718742"/>
                  <a:gd name="connsiteX13-513" fmla="*/ 176609 w 318690"/>
                  <a:gd name="connsiteY13-514" fmla="*/ 347266 h 718742"/>
                  <a:gd name="connsiteX14-515" fmla="*/ 178990 w 318690"/>
                  <a:gd name="connsiteY14-516" fmla="*/ 630635 h 718742"/>
                  <a:gd name="connsiteX15-517" fmla="*/ 217090 w 318690"/>
                  <a:gd name="connsiteY15-518" fmla="*/ 666354 h 718742"/>
                  <a:gd name="connsiteX16-519" fmla="*/ 255190 w 318690"/>
                  <a:gd name="connsiteY16-520" fmla="*/ 625873 h 718742"/>
                  <a:gd name="connsiteX17-521" fmla="*/ 255190 w 318690"/>
                  <a:gd name="connsiteY17-522" fmla="*/ 109141 h 718742"/>
                  <a:gd name="connsiteX18-523" fmla="*/ 271859 w 318690"/>
                  <a:gd name="connsiteY18-524" fmla="*/ 128191 h 718742"/>
                  <a:gd name="connsiteX19-525" fmla="*/ 276621 w 318690"/>
                  <a:gd name="connsiteY19-526" fmla="*/ 311548 h 718742"/>
                  <a:gd name="connsiteX20-527" fmla="*/ 300434 w 318690"/>
                  <a:gd name="connsiteY20-528" fmla="*/ 325835 h 718742"/>
                  <a:gd name="connsiteX21-529" fmla="*/ 317103 w 318690"/>
                  <a:gd name="connsiteY21-530" fmla="*/ 285354 h 718742"/>
                  <a:gd name="connsiteX22-531" fmla="*/ 309959 w 318690"/>
                  <a:gd name="connsiteY22-532" fmla="*/ 42466 h 718742"/>
                  <a:gd name="connsiteX23-533" fmla="*/ 276621 w 318690"/>
                  <a:gd name="connsiteY23-534" fmla="*/ 30560 h 718742"/>
                  <a:gd name="connsiteX24-535" fmla="*/ 224234 w 318690"/>
                  <a:gd name="connsiteY24-536" fmla="*/ 30560 h 718742"/>
                  <a:gd name="connsiteX25-537" fmla="*/ 161715 w 318690"/>
                  <a:gd name="connsiteY25-538" fmla="*/ 155555 h 718742"/>
                  <a:gd name="connsiteX26-539" fmla="*/ 99973 w 318690"/>
                  <a:gd name="connsiteY26-540" fmla="*/ 27573 h 718742"/>
                  <a:gd name="connsiteX0-541" fmla="*/ 96005 w 314722"/>
                  <a:gd name="connsiteY0-542" fmla="*/ 27573 h 718742"/>
                  <a:gd name="connsiteX1-543" fmla="*/ 36191 w 314722"/>
                  <a:gd name="connsiteY1-544" fmla="*/ 29010 h 718742"/>
                  <a:gd name="connsiteX2-545" fmla="*/ 8335 w 314722"/>
                  <a:gd name="connsiteY2-546" fmla="*/ 51991 h 718742"/>
                  <a:gd name="connsiteX3-547" fmla="*/ 1191 w 314722"/>
                  <a:gd name="connsiteY3-548" fmla="*/ 94854 h 718742"/>
                  <a:gd name="connsiteX4-549" fmla="*/ 1191 w 314722"/>
                  <a:gd name="connsiteY4-550" fmla="*/ 290116 h 718742"/>
                  <a:gd name="connsiteX5-551" fmla="*/ 32147 w 314722"/>
                  <a:gd name="connsiteY5-552" fmla="*/ 323454 h 718742"/>
                  <a:gd name="connsiteX6-553" fmla="*/ 58341 w 314722"/>
                  <a:gd name="connsiteY6-554" fmla="*/ 292498 h 718742"/>
                  <a:gd name="connsiteX7-555" fmla="*/ 60722 w 314722"/>
                  <a:gd name="connsiteY7-556" fmla="*/ 116285 h 718742"/>
                  <a:gd name="connsiteX8-557" fmla="*/ 77391 w 314722"/>
                  <a:gd name="connsiteY8-558" fmla="*/ 123429 h 718742"/>
                  <a:gd name="connsiteX9-559" fmla="*/ 77391 w 314722"/>
                  <a:gd name="connsiteY9-560" fmla="*/ 606823 h 718742"/>
                  <a:gd name="connsiteX10-561" fmla="*/ 115491 w 314722"/>
                  <a:gd name="connsiteY10-562" fmla="*/ 661591 h 718742"/>
                  <a:gd name="connsiteX11-563" fmla="*/ 151210 w 314722"/>
                  <a:gd name="connsiteY11-564" fmla="*/ 613966 h 718742"/>
                  <a:gd name="connsiteX12-565" fmla="*/ 151210 w 314722"/>
                  <a:gd name="connsiteY12-566" fmla="*/ 325835 h 718742"/>
                  <a:gd name="connsiteX13-567" fmla="*/ 172641 w 314722"/>
                  <a:gd name="connsiteY13-568" fmla="*/ 347266 h 718742"/>
                  <a:gd name="connsiteX14-569" fmla="*/ 175022 w 314722"/>
                  <a:gd name="connsiteY14-570" fmla="*/ 630635 h 718742"/>
                  <a:gd name="connsiteX15-571" fmla="*/ 213122 w 314722"/>
                  <a:gd name="connsiteY15-572" fmla="*/ 666354 h 718742"/>
                  <a:gd name="connsiteX16-573" fmla="*/ 251222 w 314722"/>
                  <a:gd name="connsiteY16-574" fmla="*/ 625873 h 718742"/>
                  <a:gd name="connsiteX17-575" fmla="*/ 251222 w 314722"/>
                  <a:gd name="connsiteY17-576" fmla="*/ 109141 h 718742"/>
                  <a:gd name="connsiteX18-577" fmla="*/ 267891 w 314722"/>
                  <a:gd name="connsiteY18-578" fmla="*/ 128191 h 718742"/>
                  <a:gd name="connsiteX19-579" fmla="*/ 272653 w 314722"/>
                  <a:gd name="connsiteY19-580" fmla="*/ 311548 h 718742"/>
                  <a:gd name="connsiteX20-581" fmla="*/ 296466 w 314722"/>
                  <a:gd name="connsiteY20-582" fmla="*/ 325835 h 718742"/>
                  <a:gd name="connsiteX21-583" fmla="*/ 313135 w 314722"/>
                  <a:gd name="connsiteY21-584" fmla="*/ 285354 h 718742"/>
                  <a:gd name="connsiteX22-585" fmla="*/ 305991 w 314722"/>
                  <a:gd name="connsiteY22-586" fmla="*/ 42466 h 718742"/>
                  <a:gd name="connsiteX23-587" fmla="*/ 272653 w 314722"/>
                  <a:gd name="connsiteY23-588" fmla="*/ 30560 h 718742"/>
                  <a:gd name="connsiteX24-589" fmla="*/ 220266 w 314722"/>
                  <a:gd name="connsiteY24-590" fmla="*/ 30560 h 718742"/>
                  <a:gd name="connsiteX25-591" fmla="*/ 157747 w 314722"/>
                  <a:gd name="connsiteY25-592" fmla="*/ 155555 h 718742"/>
                  <a:gd name="connsiteX26-593" fmla="*/ 96005 w 314722"/>
                  <a:gd name="connsiteY26-594" fmla="*/ 27573 h 718742"/>
                  <a:gd name="connsiteX0-595" fmla="*/ 96005 w 314722"/>
                  <a:gd name="connsiteY0-596" fmla="*/ 27573 h 718742"/>
                  <a:gd name="connsiteX1-597" fmla="*/ 36191 w 314722"/>
                  <a:gd name="connsiteY1-598" fmla="*/ 29010 h 718742"/>
                  <a:gd name="connsiteX2-599" fmla="*/ 8335 w 314722"/>
                  <a:gd name="connsiteY2-600" fmla="*/ 51991 h 718742"/>
                  <a:gd name="connsiteX3-601" fmla="*/ 1191 w 314722"/>
                  <a:gd name="connsiteY3-602" fmla="*/ 94854 h 718742"/>
                  <a:gd name="connsiteX4-603" fmla="*/ 1191 w 314722"/>
                  <a:gd name="connsiteY4-604" fmla="*/ 290116 h 718742"/>
                  <a:gd name="connsiteX5-605" fmla="*/ 32147 w 314722"/>
                  <a:gd name="connsiteY5-606" fmla="*/ 323454 h 718742"/>
                  <a:gd name="connsiteX6-607" fmla="*/ 58341 w 314722"/>
                  <a:gd name="connsiteY6-608" fmla="*/ 292498 h 718742"/>
                  <a:gd name="connsiteX7-609" fmla="*/ 60722 w 314722"/>
                  <a:gd name="connsiteY7-610" fmla="*/ 116285 h 718742"/>
                  <a:gd name="connsiteX8-611" fmla="*/ 77391 w 314722"/>
                  <a:gd name="connsiteY8-612" fmla="*/ 123429 h 718742"/>
                  <a:gd name="connsiteX9-613" fmla="*/ 77391 w 314722"/>
                  <a:gd name="connsiteY9-614" fmla="*/ 606823 h 718742"/>
                  <a:gd name="connsiteX10-615" fmla="*/ 115491 w 314722"/>
                  <a:gd name="connsiteY10-616" fmla="*/ 661591 h 718742"/>
                  <a:gd name="connsiteX11-617" fmla="*/ 151210 w 314722"/>
                  <a:gd name="connsiteY11-618" fmla="*/ 613966 h 718742"/>
                  <a:gd name="connsiteX12-619" fmla="*/ 151210 w 314722"/>
                  <a:gd name="connsiteY12-620" fmla="*/ 325835 h 718742"/>
                  <a:gd name="connsiteX13-621" fmla="*/ 172641 w 314722"/>
                  <a:gd name="connsiteY13-622" fmla="*/ 347266 h 718742"/>
                  <a:gd name="connsiteX14-623" fmla="*/ 175022 w 314722"/>
                  <a:gd name="connsiteY14-624" fmla="*/ 630635 h 718742"/>
                  <a:gd name="connsiteX15-625" fmla="*/ 213122 w 314722"/>
                  <a:gd name="connsiteY15-626" fmla="*/ 666354 h 718742"/>
                  <a:gd name="connsiteX16-627" fmla="*/ 251222 w 314722"/>
                  <a:gd name="connsiteY16-628" fmla="*/ 625873 h 718742"/>
                  <a:gd name="connsiteX17-629" fmla="*/ 251222 w 314722"/>
                  <a:gd name="connsiteY17-630" fmla="*/ 109141 h 718742"/>
                  <a:gd name="connsiteX18-631" fmla="*/ 267891 w 314722"/>
                  <a:gd name="connsiteY18-632" fmla="*/ 128191 h 718742"/>
                  <a:gd name="connsiteX19-633" fmla="*/ 272653 w 314722"/>
                  <a:gd name="connsiteY19-634" fmla="*/ 311548 h 718742"/>
                  <a:gd name="connsiteX20-635" fmla="*/ 296466 w 314722"/>
                  <a:gd name="connsiteY20-636" fmla="*/ 325835 h 718742"/>
                  <a:gd name="connsiteX21-637" fmla="*/ 313135 w 314722"/>
                  <a:gd name="connsiteY21-638" fmla="*/ 285354 h 718742"/>
                  <a:gd name="connsiteX22-639" fmla="*/ 305991 w 314722"/>
                  <a:gd name="connsiteY22-640" fmla="*/ 42466 h 718742"/>
                  <a:gd name="connsiteX23-641" fmla="*/ 272653 w 314722"/>
                  <a:gd name="connsiteY23-642" fmla="*/ 30560 h 718742"/>
                  <a:gd name="connsiteX24-643" fmla="*/ 220266 w 314722"/>
                  <a:gd name="connsiteY24-644" fmla="*/ 30560 h 718742"/>
                  <a:gd name="connsiteX25-645" fmla="*/ 157747 w 314722"/>
                  <a:gd name="connsiteY25-646" fmla="*/ 155555 h 718742"/>
                  <a:gd name="connsiteX26-647" fmla="*/ 96005 w 314722"/>
                  <a:gd name="connsiteY26-648" fmla="*/ 27573 h 718742"/>
                  <a:gd name="connsiteX0-649" fmla="*/ 96005 w 314722"/>
                  <a:gd name="connsiteY0-650" fmla="*/ 27573 h 718742"/>
                  <a:gd name="connsiteX1-651" fmla="*/ 36191 w 314722"/>
                  <a:gd name="connsiteY1-652" fmla="*/ 29010 h 718742"/>
                  <a:gd name="connsiteX2-653" fmla="*/ 8335 w 314722"/>
                  <a:gd name="connsiteY2-654" fmla="*/ 51991 h 718742"/>
                  <a:gd name="connsiteX3-655" fmla="*/ 1191 w 314722"/>
                  <a:gd name="connsiteY3-656" fmla="*/ 94854 h 718742"/>
                  <a:gd name="connsiteX4-657" fmla="*/ 1191 w 314722"/>
                  <a:gd name="connsiteY4-658" fmla="*/ 290116 h 718742"/>
                  <a:gd name="connsiteX5-659" fmla="*/ 32147 w 314722"/>
                  <a:gd name="connsiteY5-660" fmla="*/ 323454 h 718742"/>
                  <a:gd name="connsiteX6-661" fmla="*/ 58341 w 314722"/>
                  <a:gd name="connsiteY6-662" fmla="*/ 292498 h 718742"/>
                  <a:gd name="connsiteX7-663" fmla="*/ 60722 w 314722"/>
                  <a:gd name="connsiteY7-664" fmla="*/ 116285 h 718742"/>
                  <a:gd name="connsiteX8-665" fmla="*/ 77391 w 314722"/>
                  <a:gd name="connsiteY8-666" fmla="*/ 123429 h 718742"/>
                  <a:gd name="connsiteX9-667" fmla="*/ 77391 w 314722"/>
                  <a:gd name="connsiteY9-668" fmla="*/ 606823 h 718742"/>
                  <a:gd name="connsiteX10-669" fmla="*/ 115491 w 314722"/>
                  <a:gd name="connsiteY10-670" fmla="*/ 661591 h 718742"/>
                  <a:gd name="connsiteX11-671" fmla="*/ 151210 w 314722"/>
                  <a:gd name="connsiteY11-672" fmla="*/ 613966 h 718742"/>
                  <a:gd name="connsiteX12-673" fmla="*/ 151210 w 314722"/>
                  <a:gd name="connsiteY12-674" fmla="*/ 325835 h 718742"/>
                  <a:gd name="connsiteX13-675" fmla="*/ 172641 w 314722"/>
                  <a:gd name="connsiteY13-676" fmla="*/ 347266 h 718742"/>
                  <a:gd name="connsiteX14-677" fmla="*/ 175022 w 314722"/>
                  <a:gd name="connsiteY14-678" fmla="*/ 630635 h 718742"/>
                  <a:gd name="connsiteX15-679" fmla="*/ 213122 w 314722"/>
                  <a:gd name="connsiteY15-680" fmla="*/ 666354 h 718742"/>
                  <a:gd name="connsiteX16-681" fmla="*/ 251222 w 314722"/>
                  <a:gd name="connsiteY16-682" fmla="*/ 625873 h 718742"/>
                  <a:gd name="connsiteX17-683" fmla="*/ 251222 w 314722"/>
                  <a:gd name="connsiteY17-684" fmla="*/ 109141 h 718742"/>
                  <a:gd name="connsiteX18-685" fmla="*/ 267891 w 314722"/>
                  <a:gd name="connsiteY18-686" fmla="*/ 128191 h 718742"/>
                  <a:gd name="connsiteX19-687" fmla="*/ 272653 w 314722"/>
                  <a:gd name="connsiteY19-688" fmla="*/ 311548 h 718742"/>
                  <a:gd name="connsiteX20-689" fmla="*/ 296466 w 314722"/>
                  <a:gd name="connsiteY20-690" fmla="*/ 325835 h 718742"/>
                  <a:gd name="connsiteX21-691" fmla="*/ 313135 w 314722"/>
                  <a:gd name="connsiteY21-692" fmla="*/ 285354 h 718742"/>
                  <a:gd name="connsiteX22-693" fmla="*/ 305991 w 314722"/>
                  <a:gd name="connsiteY22-694" fmla="*/ 42466 h 718742"/>
                  <a:gd name="connsiteX23-695" fmla="*/ 272653 w 314722"/>
                  <a:gd name="connsiteY23-696" fmla="*/ 30560 h 718742"/>
                  <a:gd name="connsiteX24-697" fmla="*/ 220266 w 314722"/>
                  <a:gd name="connsiteY24-698" fmla="*/ 30560 h 718742"/>
                  <a:gd name="connsiteX25-699" fmla="*/ 157747 w 314722"/>
                  <a:gd name="connsiteY25-700" fmla="*/ 155555 h 718742"/>
                  <a:gd name="connsiteX26-701" fmla="*/ 96005 w 314722"/>
                  <a:gd name="connsiteY26-702" fmla="*/ 27573 h 718742"/>
                  <a:gd name="connsiteX0-703" fmla="*/ 96005 w 314722"/>
                  <a:gd name="connsiteY0-704" fmla="*/ 27573 h 718742"/>
                  <a:gd name="connsiteX1-705" fmla="*/ 36191 w 314722"/>
                  <a:gd name="connsiteY1-706" fmla="*/ 29010 h 718742"/>
                  <a:gd name="connsiteX2-707" fmla="*/ 8335 w 314722"/>
                  <a:gd name="connsiteY2-708" fmla="*/ 51991 h 718742"/>
                  <a:gd name="connsiteX3-709" fmla="*/ 1191 w 314722"/>
                  <a:gd name="connsiteY3-710" fmla="*/ 94854 h 718742"/>
                  <a:gd name="connsiteX4-711" fmla="*/ 1191 w 314722"/>
                  <a:gd name="connsiteY4-712" fmla="*/ 290116 h 718742"/>
                  <a:gd name="connsiteX5-713" fmla="*/ 32147 w 314722"/>
                  <a:gd name="connsiteY5-714" fmla="*/ 323454 h 718742"/>
                  <a:gd name="connsiteX6-715" fmla="*/ 58341 w 314722"/>
                  <a:gd name="connsiteY6-716" fmla="*/ 292498 h 718742"/>
                  <a:gd name="connsiteX7-717" fmla="*/ 60722 w 314722"/>
                  <a:gd name="connsiteY7-718" fmla="*/ 116285 h 718742"/>
                  <a:gd name="connsiteX8-719" fmla="*/ 77391 w 314722"/>
                  <a:gd name="connsiteY8-720" fmla="*/ 123429 h 718742"/>
                  <a:gd name="connsiteX9-721" fmla="*/ 77391 w 314722"/>
                  <a:gd name="connsiteY9-722" fmla="*/ 606823 h 718742"/>
                  <a:gd name="connsiteX10-723" fmla="*/ 115491 w 314722"/>
                  <a:gd name="connsiteY10-724" fmla="*/ 661591 h 718742"/>
                  <a:gd name="connsiteX11-725" fmla="*/ 151210 w 314722"/>
                  <a:gd name="connsiteY11-726" fmla="*/ 613966 h 718742"/>
                  <a:gd name="connsiteX12-727" fmla="*/ 151210 w 314722"/>
                  <a:gd name="connsiteY12-728" fmla="*/ 325835 h 718742"/>
                  <a:gd name="connsiteX13-729" fmla="*/ 172641 w 314722"/>
                  <a:gd name="connsiteY13-730" fmla="*/ 347266 h 718742"/>
                  <a:gd name="connsiteX14-731" fmla="*/ 175022 w 314722"/>
                  <a:gd name="connsiteY14-732" fmla="*/ 630635 h 718742"/>
                  <a:gd name="connsiteX15-733" fmla="*/ 213122 w 314722"/>
                  <a:gd name="connsiteY15-734" fmla="*/ 666354 h 718742"/>
                  <a:gd name="connsiteX16-735" fmla="*/ 251222 w 314722"/>
                  <a:gd name="connsiteY16-736" fmla="*/ 625873 h 718742"/>
                  <a:gd name="connsiteX17-737" fmla="*/ 251222 w 314722"/>
                  <a:gd name="connsiteY17-738" fmla="*/ 109141 h 718742"/>
                  <a:gd name="connsiteX18-739" fmla="*/ 267891 w 314722"/>
                  <a:gd name="connsiteY18-740" fmla="*/ 128191 h 718742"/>
                  <a:gd name="connsiteX19-741" fmla="*/ 272653 w 314722"/>
                  <a:gd name="connsiteY19-742" fmla="*/ 311548 h 718742"/>
                  <a:gd name="connsiteX20-743" fmla="*/ 296466 w 314722"/>
                  <a:gd name="connsiteY20-744" fmla="*/ 325835 h 718742"/>
                  <a:gd name="connsiteX21-745" fmla="*/ 313135 w 314722"/>
                  <a:gd name="connsiteY21-746" fmla="*/ 285354 h 718742"/>
                  <a:gd name="connsiteX22-747" fmla="*/ 305991 w 314722"/>
                  <a:gd name="connsiteY22-748" fmla="*/ 42466 h 718742"/>
                  <a:gd name="connsiteX23-749" fmla="*/ 272653 w 314722"/>
                  <a:gd name="connsiteY23-750" fmla="*/ 30560 h 718742"/>
                  <a:gd name="connsiteX24-751" fmla="*/ 220266 w 314722"/>
                  <a:gd name="connsiteY24-752" fmla="*/ 30560 h 718742"/>
                  <a:gd name="connsiteX25-753" fmla="*/ 157747 w 314722"/>
                  <a:gd name="connsiteY25-754" fmla="*/ 155555 h 718742"/>
                  <a:gd name="connsiteX26-755" fmla="*/ 96005 w 314722"/>
                  <a:gd name="connsiteY26-756" fmla="*/ 27573 h 718742"/>
                  <a:gd name="connsiteX0-757" fmla="*/ 96005 w 314722"/>
                  <a:gd name="connsiteY0-758" fmla="*/ 27573 h 718742"/>
                  <a:gd name="connsiteX1-759" fmla="*/ 36191 w 314722"/>
                  <a:gd name="connsiteY1-760" fmla="*/ 29010 h 718742"/>
                  <a:gd name="connsiteX2-761" fmla="*/ 8335 w 314722"/>
                  <a:gd name="connsiteY2-762" fmla="*/ 51991 h 718742"/>
                  <a:gd name="connsiteX3-763" fmla="*/ 1191 w 314722"/>
                  <a:gd name="connsiteY3-764" fmla="*/ 94854 h 718742"/>
                  <a:gd name="connsiteX4-765" fmla="*/ 1191 w 314722"/>
                  <a:gd name="connsiteY4-766" fmla="*/ 290116 h 718742"/>
                  <a:gd name="connsiteX5-767" fmla="*/ 32147 w 314722"/>
                  <a:gd name="connsiteY5-768" fmla="*/ 323454 h 718742"/>
                  <a:gd name="connsiteX6-769" fmla="*/ 58341 w 314722"/>
                  <a:gd name="connsiteY6-770" fmla="*/ 292498 h 718742"/>
                  <a:gd name="connsiteX7-771" fmla="*/ 60722 w 314722"/>
                  <a:gd name="connsiteY7-772" fmla="*/ 116285 h 718742"/>
                  <a:gd name="connsiteX8-773" fmla="*/ 77391 w 314722"/>
                  <a:gd name="connsiteY8-774" fmla="*/ 123429 h 718742"/>
                  <a:gd name="connsiteX9-775" fmla="*/ 77391 w 314722"/>
                  <a:gd name="connsiteY9-776" fmla="*/ 606823 h 718742"/>
                  <a:gd name="connsiteX10-777" fmla="*/ 115491 w 314722"/>
                  <a:gd name="connsiteY10-778" fmla="*/ 661591 h 718742"/>
                  <a:gd name="connsiteX11-779" fmla="*/ 151210 w 314722"/>
                  <a:gd name="connsiteY11-780" fmla="*/ 613966 h 718742"/>
                  <a:gd name="connsiteX12-781" fmla="*/ 151210 w 314722"/>
                  <a:gd name="connsiteY12-782" fmla="*/ 325835 h 718742"/>
                  <a:gd name="connsiteX13-783" fmla="*/ 172641 w 314722"/>
                  <a:gd name="connsiteY13-784" fmla="*/ 347266 h 718742"/>
                  <a:gd name="connsiteX14-785" fmla="*/ 175022 w 314722"/>
                  <a:gd name="connsiteY14-786" fmla="*/ 630635 h 718742"/>
                  <a:gd name="connsiteX15-787" fmla="*/ 213122 w 314722"/>
                  <a:gd name="connsiteY15-788" fmla="*/ 666354 h 718742"/>
                  <a:gd name="connsiteX16-789" fmla="*/ 251222 w 314722"/>
                  <a:gd name="connsiteY16-790" fmla="*/ 625873 h 718742"/>
                  <a:gd name="connsiteX17-791" fmla="*/ 251222 w 314722"/>
                  <a:gd name="connsiteY17-792" fmla="*/ 109141 h 718742"/>
                  <a:gd name="connsiteX18-793" fmla="*/ 267891 w 314722"/>
                  <a:gd name="connsiteY18-794" fmla="*/ 128191 h 718742"/>
                  <a:gd name="connsiteX19-795" fmla="*/ 272653 w 314722"/>
                  <a:gd name="connsiteY19-796" fmla="*/ 311548 h 718742"/>
                  <a:gd name="connsiteX20-797" fmla="*/ 296466 w 314722"/>
                  <a:gd name="connsiteY20-798" fmla="*/ 325835 h 718742"/>
                  <a:gd name="connsiteX21-799" fmla="*/ 313135 w 314722"/>
                  <a:gd name="connsiteY21-800" fmla="*/ 285354 h 718742"/>
                  <a:gd name="connsiteX22-801" fmla="*/ 305991 w 314722"/>
                  <a:gd name="connsiteY22-802" fmla="*/ 42466 h 718742"/>
                  <a:gd name="connsiteX23-803" fmla="*/ 272653 w 314722"/>
                  <a:gd name="connsiteY23-804" fmla="*/ 30560 h 718742"/>
                  <a:gd name="connsiteX24-805" fmla="*/ 220266 w 314722"/>
                  <a:gd name="connsiteY24-806" fmla="*/ 30560 h 718742"/>
                  <a:gd name="connsiteX25-807" fmla="*/ 157747 w 314722"/>
                  <a:gd name="connsiteY25-808" fmla="*/ 155555 h 718742"/>
                  <a:gd name="connsiteX26-809" fmla="*/ 96005 w 314722"/>
                  <a:gd name="connsiteY26-810" fmla="*/ 27573 h 718742"/>
                  <a:gd name="connsiteX0-811" fmla="*/ 96005 w 314722"/>
                  <a:gd name="connsiteY0-812" fmla="*/ 27573 h 718742"/>
                  <a:gd name="connsiteX1-813" fmla="*/ 36191 w 314722"/>
                  <a:gd name="connsiteY1-814" fmla="*/ 29010 h 718742"/>
                  <a:gd name="connsiteX2-815" fmla="*/ 8335 w 314722"/>
                  <a:gd name="connsiteY2-816" fmla="*/ 51991 h 718742"/>
                  <a:gd name="connsiteX3-817" fmla="*/ 1191 w 314722"/>
                  <a:gd name="connsiteY3-818" fmla="*/ 94854 h 718742"/>
                  <a:gd name="connsiteX4-819" fmla="*/ 1191 w 314722"/>
                  <a:gd name="connsiteY4-820" fmla="*/ 290116 h 718742"/>
                  <a:gd name="connsiteX5-821" fmla="*/ 32147 w 314722"/>
                  <a:gd name="connsiteY5-822" fmla="*/ 323454 h 718742"/>
                  <a:gd name="connsiteX6-823" fmla="*/ 58341 w 314722"/>
                  <a:gd name="connsiteY6-824" fmla="*/ 292498 h 718742"/>
                  <a:gd name="connsiteX7-825" fmla="*/ 60722 w 314722"/>
                  <a:gd name="connsiteY7-826" fmla="*/ 116285 h 718742"/>
                  <a:gd name="connsiteX8-827" fmla="*/ 77391 w 314722"/>
                  <a:gd name="connsiteY8-828" fmla="*/ 123429 h 718742"/>
                  <a:gd name="connsiteX9-829" fmla="*/ 77391 w 314722"/>
                  <a:gd name="connsiteY9-830" fmla="*/ 606823 h 718742"/>
                  <a:gd name="connsiteX10-831" fmla="*/ 115491 w 314722"/>
                  <a:gd name="connsiteY10-832" fmla="*/ 661591 h 718742"/>
                  <a:gd name="connsiteX11-833" fmla="*/ 151210 w 314722"/>
                  <a:gd name="connsiteY11-834" fmla="*/ 613966 h 718742"/>
                  <a:gd name="connsiteX12-835" fmla="*/ 151210 w 314722"/>
                  <a:gd name="connsiteY12-836" fmla="*/ 325835 h 718742"/>
                  <a:gd name="connsiteX13-837" fmla="*/ 172641 w 314722"/>
                  <a:gd name="connsiteY13-838" fmla="*/ 347266 h 718742"/>
                  <a:gd name="connsiteX14-839" fmla="*/ 175022 w 314722"/>
                  <a:gd name="connsiteY14-840" fmla="*/ 630635 h 718742"/>
                  <a:gd name="connsiteX15-841" fmla="*/ 213122 w 314722"/>
                  <a:gd name="connsiteY15-842" fmla="*/ 666354 h 718742"/>
                  <a:gd name="connsiteX16-843" fmla="*/ 251222 w 314722"/>
                  <a:gd name="connsiteY16-844" fmla="*/ 625873 h 718742"/>
                  <a:gd name="connsiteX17-845" fmla="*/ 251222 w 314722"/>
                  <a:gd name="connsiteY17-846" fmla="*/ 109141 h 718742"/>
                  <a:gd name="connsiteX18-847" fmla="*/ 267891 w 314722"/>
                  <a:gd name="connsiteY18-848" fmla="*/ 128191 h 718742"/>
                  <a:gd name="connsiteX19-849" fmla="*/ 272653 w 314722"/>
                  <a:gd name="connsiteY19-850" fmla="*/ 311548 h 718742"/>
                  <a:gd name="connsiteX20-851" fmla="*/ 296466 w 314722"/>
                  <a:gd name="connsiteY20-852" fmla="*/ 325835 h 718742"/>
                  <a:gd name="connsiteX21-853" fmla="*/ 313135 w 314722"/>
                  <a:gd name="connsiteY21-854" fmla="*/ 285354 h 718742"/>
                  <a:gd name="connsiteX22-855" fmla="*/ 305991 w 314722"/>
                  <a:gd name="connsiteY22-856" fmla="*/ 42466 h 718742"/>
                  <a:gd name="connsiteX23-857" fmla="*/ 272653 w 314722"/>
                  <a:gd name="connsiteY23-858" fmla="*/ 30560 h 718742"/>
                  <a:gd name="connsiteX24-859" fmla="*/ 220266 w 314722"/>
                  <a:gd name="connsiteY24-860" fmla="*/ 30560 h 718742"/>
                  <a:gd name="connsiteX25-861" fmla="*/ 157747 w 314722"/>
                  <a:gd name="connsiteY25-862" fmla="*/ 155555 h 718742"/>
                  <a:gd name="connsiteX26-863" fmla="*/ 96005 w 314722"/>
                  <a:gd name="connsiteY26-864" fmla="*/ 27573 h 718742"/>
                  <a:gd name="connsiteX0-865" fmla="*/ 96005 w 314722"/>
                  <a:gd name="connsiteY0-866" fmla="*/ 27573 h 718742"/>
                  <a:gd name="connsiteX1-867" fmla="*/ 36191 w 314722"/>
                  <a:gd name="connsiteY1-868" fmla="*/ 29010 h 718742"/>
                  <a:gd name="connsiteX2-869" fmla="*/ 8335 w 314722"/>
                  <a:gd name="connsiteY2-870" fmla="*/ 51991 h 718742"/>
                  <a:gd name="connsiteX3-871" fmla="*/ 1191 w 314722"/>
                  <a:gd name="connsiteY3-872" fmla="*/ 94854 h 718742"/>
                  <a:gd name="connsiteX4-873" fmla="*/ 1191 w 314722"/>
                  <a:gd name="connsiteY4-874" fmla="*/ 290116 h 718742"/>
                  <a:gd name="connsiteX5-875" fmla="*/ 32147 w 314722"/>
                  <a:gd name="connsiteY5-876" fmla="*/ 323454 h 718742"/>
                  <a:gd name="connsiteX6-877" fmla="*/ 58341 w 314722"/>
                  <a:gd name="connsiteY6-878" fmla="*/ 292498 h 718742"/>
                  <a:gd name="connsiteX7-879" fmla="*/ 60722 w 314722"/>
                  <a:gd name="connsiteY7-880" fmla="*/ 116285 h 718742"/>
                  <a:gd name="connsiteX8-881" fmla="*/ 77391 w 314722"/>
                  <a:gd name="connsiteY8-882" fmla="*/ 123429 h 718742"/>
                  <a:gd name="connsiteX9-883" fmla="*/ 77391 w 314722"/>
                  <a:gd name="connsiteY9-884" fmla="*/ 606823 h 718742"/>
                  <a:gd name="connsiteX10-885" fmla="*/ 115491 w 314722"/>
                  <a:gd name="connsiteY10-886" fmla="*/ 661591 h 718742"/>
                  <a:gd name="connsiteX11-887" fmla="*/ 151210 w 314722"/>
                  <a:gd name="connsiteY11-888" fmla="*/ 613966 h 718742"/>
                  <a:gd name="connsiteX12-889" fmla="*/ 151210 w 314722"/>
                  <a:gd name="connsiteY12-890" fmla="*/ 325835 h 718742"/>
                  <a:gd name="connsiteX13-891" fmla="*/ 172641 w 314722"/>
                  <a:gd name="connsiteY13-892" fmla="*/ 347266 h 718742"/>
                  <a:gd name="connsiteX14-893" fmla="*/ 175022 w 314722"/>
                  <a:gd name="connsiteY14-894" fmla="*/ 630635 h 718742"/>
                  <a:gd name="connsiteX15-895" fmla="*/ 213122 w 314722"/>
                  <a:gd name="connsiteY15-896" fmla="*/ 666354 h 718742"/>
                  <a:gd name="connsiteX16-897" fmla="*/ 251222 w 314722"/>
                  <a:gd name="connsiteY16-898" fmla="*/ 625873 h 718742"/>
                  <a:gd name="connsiteX17-899" fmla="*/ 251222 w 314722"/>
                  <a:gd name="connsiteY17-900" fmla="*/ 109141 h 718742"/>
                  <a:gd name="connsiteX18-901" fmla="*/ 267891 w 314722"/>
                  <a:gd name="connsiteY18-902" fmla="*/ 128191 h 718742"/>
                  <a:gd name="connsiteX19-903" fmla="*/ 272653 w 314722"/>
                  <a:gd name="connsiteY19-904" fmla="*/ 311548 h 718742"/>
                  <a:gd name="connsiteX20-905" fmla="*/ 296466 w 314722"/>
                  <a:gd name="connsiteY20-906" fmla="*/ 325835 h 718742"/>
                  <a:gd name="connsiteX21-907" fmla="*/ 313135 w 314722"/>
                  <a:gd name="connsiteY21-908" fmla="*/ 285354 h 718742"/>
                  <a:gd name="connsiteX22-909" fmla="*/ 305991 w 314722"/>
                  <a:gd name="connsiteY22-910" fmla="*/ 42466 h 718742"/>
                  <a:gd name="connsiteX23-911" fmla="*/ 272653 w 314722"/>
                  <a:gd name="connsiteY23-912" fmla="*/ 30560 h 718742"/>
                  <a:gd name="connsiteX24-913" fmla="*/ 220266 w 314722"/>
                  <a:gd name="connsiteY24-914" fmla="*/ 30560 h 718742"/>
                  <a:gd name="connsiteX25-915" fmla="*/ 157747 w 314722"/>
                  <a:gd name="connsiteY25-916" fmla="*/ 155555 h 718742"/>
                  <a:gd name="connsiteX26-917" fmla="*/ 96005 w 314722"/>
                  <a:gd name="connsiteY26-918" fmla="*/ 27573 h 718742"/>
                  <a:gd name="connsiteX0-919" fmla="*/ 96005 w 314722"/>
                  <a:gd name="connsiteY0-920" fmla="*/ 27573 h 718742"/>
                  <a:gd name="connsiteX1-921" fmla="*/ 36191 w 314722"/>
                  <a:gd name="connsiteY1-922" fmla="*/ 29010 h 718742"/>
                  <a:gd name="connsiteX2-923" fmla="*/ 8335 w 314722"/>
                  <a:gd name="connsiteY2-924" fmla="*/ 51991 h 718742"/>
                  <a:gd name="connsiteX3-925" fmla="*/ 1191 w 314722"/>
                  <a:gd name="connsiteY3-926" fmla="*/ 94854 h 718742"/>
                  <a:gd name="connsiteX4-927" fmla="*/ 1191 w 314722"/>
                  <a:gd name="connsiteY4-928" fmla="*/ 290116 h 718742"/>
                  <a:gd name="connsiteX5-929" fmla="*/ 32147 w 314722"/>
                  <a:gd name="connsiteY5-930" fmla="*/ 323454 h 718742"/>
                  <a:gd name="connsiteX6-931" fmla="*/ 58341 w 314722"/>
                  <a:gd name="connsiteY6-932" fmla="*/ 292498 h 718742"/>
                  <a:gd name="connsiteX7-933" fmla="*/ 60722 w 314722"/>
                  <a:gd name="connsiteY7-934" fmla="*/ 116285 h 718742"/>
                  <a:gd name="connsiteX8-935" fmla="*/ 77391 w 314722"/>
                  <a:gd name="connsiteY8-936" fmla="*/ 123429 h 718742"/>
                  <a:gd name="connsiteX9-937" fmla="*/ 77391 w 314722"/>
                  <a:gd name="connsiteY9-938" fmla="*/ 606823 h 718742"/>
                  <a:gd name="connsiteX10-939" fmla="*/ 115491 w 314722"/>
                  <a:gd name="connsiteY10-940" fmla="*/ 661591 h 718742"/>
                  <a:gd name="connsiteX11-941" fmla="*/ 152760 w 314722"/>
                  <a:gd name="connsiteY11-942" fmla="*/ 607766 h 718742"/>
                  <a:gd name="connsiteX12-943" fmla="*/ 151210 w 314722"/>
                  <a:gd name="connsiteY12-944" fmla="*/ 325835 h 718742"/>
                  <a:gd name="connsiteX13-945" fmla="*/ 172641 w 314722"/>
                  <a:gd name="connsiteY13-946" fmla="*/ 347266 h 718742"/>
                  <a:gd name="connsiteX14-947" fmla="*/ 175022 w 314722"/>
                  <a:gd name="connsiteY14-948" fmla="*/ 630635 h 718742"/>
                  <a:gd name="connsiteX15-949" fmla="*/ 213122 w 314722"/>
                  <a:gd name="connsiteY15-950" fmla="*/ 666354 h 718742"/>
                  <a:gd name="connsiteX16-951" fmla="*/ 251222 w 314722"/>
                  <a:gd name="connsiteY16-952" fmla="*/ 625873 h 718742"/>
                  <a:gd name="connsiteX17-953" fmla="*/ 251222 w 314722"/>
                  <a:gd name="connsiteY17-954" fmla="*/ 109141 h 718742"/>
                  <a:gd name="connsiteX18-955" fmla="*/ 267891 w 314722"/>
                  <a:gd name="connsiteY18-956" fmla="*/ 128191 h 718742"/>
                  <a:gd name="connsiteX19-957" fmla="*/ 272653 w 314722"/>
                  <a:gd name="connsiteY19-958" fmla="*/ 311548 h 718742"/>
                  <a:gd name="connsiteX20-959" fmla="*/ 296466 w 314722"/>
                  <a:gd name="connsiteY20-960" fmla="*/ 325835 h 718742"/>
                  <a:gd name="connsiteX21-961" fmla="*/ 313135 w 314722"/>
                  <a:gd name="connsiteY21-962" fmla="*/ 285354 h 718742"/>
                  <a:gd name="connsiteX22-963" fmla="*/ 305991 w 314722"/>
                  <a:gd name="connsiteY22-964" fmla="*/ 42466 h 718742"/>
                  <a:gd name="connsiteX23-965" fmla="*/ 272653 w 314722"/>
                  <a:gd name="connsiteY23-966" fmla="*/ 30560 h 718742"/>
                  <a:gd name="connsiteX24-967" fmla="*/ 220266 w 314722"/>
                  <a:gd name="connsiteY24-968" fmla="*/ 30560 h 718742"/>
                  <a:gd name="connsiteX25-969" fmla="*/ 157747 w 314722"/>
                  <a:gd name="connsiteY25-970" fmla="*/ 155555 h 718742"/>
                  <a:gd name="connsiteX26-971" fmla="*/ 96005 w 314722"/>
                  <a:gd name="connsiteY26-972" fmla="*/ 27573 h 718742"/>
                  <a:gd name="connsiteX0-973" fmla="*/ 96005 w 314722"/>
                  <a:gd name="connsiteY0-974" fmla="*/ 27573 h 718742"/>
                  <a:gd name="connsiteX1-975" fmla="*/ 36191 w 314722"/>
                  <a:gd name="connsiteY1-976" fmla="*/ 29010 h 718742"/>
                  <a:gd name="connsiteX2-977" fmla="*/ 8335 w 314722"/>
                  <a:gd name="connsiteY2-978" fmla="*/ 51991 h 718742"/>
                  <a:gd name="connsiteX3-979" fmla="*/ 1191 w 314722"/>
                  <a:gd name="connsiteY3-980" fmla="*/ 94854 h 718742"/>
                  <a:gd name="connsiteX4-981" fmla="*/ 1191 w 314722"/>
                  <a:gd name="connsiteY4-982" fmla="*/ 290116 h 718742"/>
                  <a:gd name="connsiteX5-983" fmla="*/ 32147 w 314722"/>
                  <a:gd name="connsiteY5-984" fmla="*/ 323454 h 718742"/>
                  <a:gd name="connsiteX6-985" fmla="*/ 58341 w 314722"/>
                  <a:gd name="connsiteY6-986" fmla="*/ 292498 h 718742"/>
                  <a:gd name="connsiteX7-987" fmla="*/ 60722 w 314722"/>
                  <a:gd name="connsiteY7-988" fmla="*/ 116285 h 718742"/>
                  <a:gd name="connsiteX8-989" fmla="*/ 77391 w 314722"/>
                  <a:gd name="connsiteY8-990" fmla="*/ 123429 h 718742"/>
                  <a:gd name="connsiteX9-991" fmla="*/ 77391 w 314722"/>
                  <a:gd name="connsiteY9-992" fmla="*/ 606823 h 718742"/>
                  <a:gd name="connsiteX10-993" fmla="*/ 115491 w 314722"/>
                  <a:gd name="connsiteY10-994" fmla="*/ 661591 h 718742"/>
                  <a:gd name="connsiteX11-995" fmla="*/ 152760 w 314722"/>
                  <a:gd name="connsiteY11-996" fmla="*/ 607766 h 718742"/>
                  <a:gd name="connsiteX12-997" fmla="*/ 151210 w 314722"/>
                  <a:gd name="connsiteY12-998" fmla="*/ 325835 h 718742"/>
                  <a:gd name="connsiteX13-999" fmla="*/ 172641 w 314722"/>
                  <a:gd name="connsiteY13-1000" fmla="*/ 347266 h 718742"/>
                  <a:gd name="connsiteX14-1001" fmla="*/ 175022 w 314722"/>
                  <a:gd name="connsiteY14-1002" fmla="*/ 630635 h 718742"/>
                  <a:gd name="connsiteX15-1003" fmla="*/ 213122 w 314722"/>
                  <a:gd name="connsiteY15-1004" fmla="*/ 666354 h 718742"/>
                  <a:gd name="connsiteX16-1005" fmla="*/ 251222 w 314722"/>
                  <a:gd name="connsiteY16-1006" fmla="*/ 625873 h 718742"/>
                  <a:gd name="connsiteX17-1007" fmla="*/ 251222 w 314722"/>
                  <a:gd name="connsiteY17-1008" fmla="*/ 109141 h 718742"/>
                  <a:gd name="connsiteX18-1009" fmla="*/ 267891 w 314722"/>
                  <a:gd name="connsiteY18-1010" fmla="*/ 128191 h 718742"/>
                  <a:gd name="connsiteX19-1011" fmla="*/ 272653 w 314722"/>
                  <a:gd name="connsiteY19-1012" fmla="*/ 311548 h 718742"/>
                  <a:gd name="connsiteX20-1013" fmla="*/ 296466 w 314722"/>
                  <a:gd name="connsiteY20-1014" fmla="*/ 325835 h 718742"/>
                  <a:gd name="connsiteX21-1015" fmla="*/ 313135 w 314722"/>
                  <a:gd name="connsiteY21-1016" fmla="*/ 285354 h 718742"/>
                  <a:gd name="connsiteX22-1017" fmla="*/ 305991 w 314722"/>
                  <a:gd name="connsiteY22-1018" fmla="*/ 42466 h 718742"/>
                  <a:gd name="connsiteX23-1019" fmla="*/ 272653 w 314722"/>
                  <a:gd name="connsiteY23-1020" fmla="*/ 30560 h 718742"/>
                  <a:gd name="connsiteX24-1021" fmla="*/ 220266 w 314722"/>
                  <a:gd name="connsiteY24-1022" fmla="*/ 30560 h 718742"/>
                  <a:gd name="connsiteX25-1023" fmla="*/ 157747 w 314722"/>
                  <a:gd name="connsiteY25-1024" fmla="*/ 155555 h 718742"/>
                  <a:gd name="connsiteX26-1025" fmla="*/ 96005 w 314722"/>
                  <a:gd name="connsiteY26-1026" fmla="*/ 27573 h 718742"/>
                  <a:gd name="connsiteX0-1027" fmla="*/ 96005 w 314722"/>
                  <a:gd name="connsiteY0-1028" fmla="*/ 27573 h 718742"/>
                  <a:gd name="connsiteX1-1029" fmla="*/ 36191 w 314722"/>
                  <a:gd name="connsiteY1-1030" fmla="*/ 29010 h 718742"/>
                  <a:gd name="connsiteX2-1031" fmla="*/ 8335 w 314722"/>
                  <a:gd name="connsiteY2-1032" fmla="*/ 51991 h 718742"/>
                  <a:gd name="connsiteX3-1033" fmla="*/ 1191 w 314722"/>
                  <a:gd name="connsiteY3-1034" fmla="*/ 94854 h 718742"/>
                  <a:gd name="connsiteX4-1035" fmla="*/ 1191 w 314722"/>
                  <a:gd name="connsiteY4-1036" fmla="*/ 290116 h 718742"/>
                  <a:gd name="connsiteX5-1037" fmla="*/ 32147 w 314722"/>
                  <a:gd name="connsiteY5-1038" fmla="*/ 323454 h 718742"/>
                  <a:gd name="connsiteX6-1039" fmla="*/ 58341 w 314722"/>
                  <a:gd name="connsiteY6-1040" fmla="*/ 292498 h 718742"/>
                  <a:gd name="connsiteX7-1041" fmla="*/ 60722 w 314722"/>
                  <a:gd name="connsiteY7-1042" fmla="*/ 116285 h 718742"/>
                  <a:gd name="connsiteX8-1043" fmla="*/ 77391 w 314722"/>
                  <a:gd name="connsiteY8-1044" fmla="*/ 123429 h 718742"/>
                  <a:gd name="connsiteX9-1045" fmla="*/ 77391 w 314722"/>
                  <a:gd name="connsiteY9-1046" fmla="*/ 606823 h 718742"/>
                  <a:gd name="connsiteX10-1047" fmla="*/ 115491 w 314722"/>
                  <a:gd name="connsiteY10-1048" fmla="*/ 661591 h 718742"/>
                  <a:gd name="connsiteX11-1049" fmla="*/ 152760 w 314722"/>
                  <a:gd name="connsiteY11-1050" fmla="*/ 607766 h 718742"/>
                  <a:gd name="connsiteX12-1051" fmla="*/ 151210 w 314722"/>
                  <a:gd name="connsiteY12-1052" fmla="*/ 325835 h 718742"/>
                  <a:gd name="connsiteX13-1053" fmla="*/ 172641 w 314722"/>
                  <a:gd name="connsiteY13-1054" fmla="*/ 347266 h 718742"/>
                  <a:gd name="connsiteX14-1055" fmla="*/ 175022 w 314722"/>
                  <a:gd name="connsiteY14-1056" fmla="*/ 630635 h 718742"/>
                  <a:gd name="connsiteX15-1057" fmla="*/ 213122 w 314722"/>
                  <a:gd name="connsiteY15-1058" fmla="*/ 666354 h 718742"/>
                  <a:gd name="connsiteX16-1059" fmla="*/ 251222 w 314722"/>
                  <a:gd name="connsiteY16-1060" fmla="*/ 625873 h 718742"/>
                  <a:gd name="connsiteX17-1061" fmla="*/ 251222 w 314722"/>
                  <a:gd name="connsiteY17-1062" fmla="*/ 109141 h 718742"/>
                  <a:gd name="connsiteX18-1063" fmla="*/ 267891 w 314722"/>
                  <a:gd name="connsiteY18-1064" fmla="*/ 128191 h 718742"/>
                  <a:gd name="connsiteX19-1065" fmla="*/ 272653 w 314722"/>
                  <a:gd name="connsiteY19-1066" fmla="*/ 311548 h 718742"/>
                  <a:gd name="connsiteX20-1067" fmla="*/ 296466 w 314722"/>
                  <a:gd name="connsiteY20-1068" fmla="*/ 325835 h 718742"/>
                  <a:gd name="connsiteX21-1069" fmla="*/ 313135 w 314722"/>
                  <a:gd name="connsiteY21-1070" fmla="*/ 285354 h 718742"/>
                  <a:gd name="connsiteX22-1071" fmla="*/ 305991 w 314722"/>
                  <a:gd name="connsiteY22-1072" fmla="*/ 42466 h 718742"/>
                  <a:gd name="connsiteX23-1073" fmla="*/ 272653 w 314722"/>
                  <a:gd name="connsiteY23-1074" fmla="*/ 30560 h 718742"/>
                  <a:gd name="connsiteX24-1075" fmla="*/ 220266 w 314722"/>
                  <a:gd name="connsiteY24-1076" fmla="*/ 30560 h 718742"/>
                  <a:gd name="connsiteX25-1077" fmla="*/ 157747 w 314722"/>
                  <a:gd name="connsiteY25-1078" fmla="*/ 155555 h 718742"/>
                  <a:gd name="connsiteX26-1079" fmla="*/ 96005 w 314722"/>
                  <a:gd name="connsiteY26-1080" fmla="*/ 27573 h 718742"/>
                  <a:gd name="connsiteX0-1081" fmla="*/ 96005 w 314722"/>
                  <a:gd name="connsiteY0-1082" fmla="*/ 27573 h 718742"/>
                  <a:gd name="connsiteX1-1083" fmla="*/ 36191 w 314722"/>
                  <a:gd name="connsiteY1-1084" fmla="*/ 29010 h 718742"/>
                  <a:gd name="connsiteX2-1085" fmla="*/ 8335 w 314722"/>
                  <a:gd name="connsiteY2-1086" fmla="*/ 51991 h 718742"/>
                  <a:gd name="connsiteX3-1087" fmla="*/ 1191 w 314722"/>
                  <a:gd name="connsiteY3-1088" fmla="*/ 94854 h 718742"/>
                  <a:gd name="connsiteX4-1089" fmla="*/ 1191 w 314722"/>
                  <a:gd name="connsiteY4-1090" fmla="*/ 290116 h 718742"/>
                  <a:gd name="connsiteX5-1091" fmla="*/ 32147 w 314722"/>
                  <a:gd name="connsiteY5-1092" fmla="*/ 323454 h 718742"/>
                  <a:gd name="connsiteX6-1093" fmla="*/ 58341 w 314722"/>
                  <a:gd name="connsiteY6-1094" fmla="*/ 292498 h 718742"/>
                  <a:gd name="connsiteX7-1095" fmla="*/ 60722 w 314722"/>
                  <a:gd name="connsiteY7-1096" fmla="*/ 116285 h 718742"/>
                  <a:gd name="connsiteX8-1097" fmla="*/ 77391 w 314722"/>
                  <a:gd name="connsiteY8-1098" fmla="*/ 123429 h 718742"/>
                  <a:gd name="connsiteX9-1099" fmla="*/ 77391 w 314722"/>
                  <a:gd name="connsiteY9-1100" fmla="*/ 606823 h 718742"/>
                  <a:gd name="connsiteX10-1101" fmla="*/ 115491 w 314722"/>
                  <a:gd name="connsiteY10-1102" fmla="*/ 661591 h 718742"/>
                  <a:gd name="connsiteX11-1103" fmla="*/ 152760 w 314722"/>
                  <a:gd name="connsiteY11-1104" fmla="*/ 607766 h 718742"/>
                  <a:gd name="connsiteX12-1105" fmla="*/ 151210 w 314722"/>
                  <a:gd name="connsiteY12-1106" fmla="*/ 325835 h 718742"/>
                  <a:gd name="connsiteX13-1107" fmla="*/ 172641 w 314722"/>
                  <a:gd name="connsiteY13-1108" fmla="*/ 347266 h 718742"/>
                  <a:gd name="connsiteX14-1109" fmla="*/ 175022 w 314722"/>
                  <a:gd name="connsiteY14-1110" fmla="*/ 630635 h 718742"/>
                  <a:gd name="connsiteX15-1111" fmla="*/ 213122 w 314722"/>
                  <a:gd name="connsiteY15-1112" fmla="*/ 666354 h 718742"/>
                  <a:gd name="connsiteX16-1113" fmla="*/ 251222 w 314722"/>
                  <a:gd name="connsiteY16-1114" fmla="*/ 625873 h 718742"/>
                  <a:gd name="connsiteX17-1115" fmla="*/ 251222 w 314722"/>
                  <a:gd name="connsiteY17-1116" fmla="*/ 109141 h 718742"/>
                  <a:gd name="connsiteX18-1117" fmla="*/ 267891 w 314722"/>
                  <a:gd name="connsiteY18-1118" fmla="*/ 128191 h 718742"/>
                  <a:gd name="connsiteX19-1119" fmla="*/ 272653 w 314722"/>
                  <a:gd name="connsiteY19-1120" fmla="*/ 311548 h 718742"/>
                  <a:gd name="connsiteX20-1121" fmla="*/ 296466 w 314722"/>
                  <a:gd name="connsiteY20-1122" fmla="*/ 325835 h 718742"/>
                  <a:gd name="connsiteX21-1123" fmla="*/ 313135 w 314722"/>
                  <a:gd name="connsiteY21-1124" fmla="*/ 285354 h 718742"/>
                  <a:gd name="connsiteX22-1125" fmla="*/ 305991 w 314722"/>
                  <a:gd name="connsiteY22-1126" fmla="*/ 42466 h 718742"/>
                  <a:gd name="connsiteX23-1127" fmla="*/ 272653 w 314722"/>
                  <a:gd name="connsiteY23-1128" fmla="*/ 30560 h 718742"/>
                  <a:gd name="connsiteX24-1129" fmla="*/ 220266 w 314722"/>
                  <a:gd name="connsiteY24-1130" fmla="*/ 30560 h 718742"/>
                  <a:gd name="connsiteX25-1131" fmla="*/ 157747 w 314722"/>
                  <a:gd name="connsiteY25-1132" fmla="*/ 155555 h 718742"/>
                  <a:gd name="connsiteX26-1133" fmla="*/ 96005 w 314722"/>
                  <a:gd name="connsiteY26-1134" fmla="*/ 27573 h 718742"/>
                  <a:gd name="connsiteX0-1135" fmla="*/ 96005 w 314722"/>
                  <a:gd name="connsiteY0-1136" fmla="*/ 27573 h 718742"/>
                  <a:gd name="connsiteX1-1137" fmla="*/ 36191 w 314722"/>
                  <a:gd name="connsiteY1-1138" fmla="*/ 29010 h 718742"/>
                  <a:gd name="connsiteX2-1139" fmla="*/ 8335 w 314722"/>
                  <a:gd name="connsiteY2-1140" fmla="*/ 51991 h 718742"/>
                  <a:gd name="connsiteX3-1141" fmla="*/ 1191 w 314722"/>
                  <a:gd name="connsiteY3-1142" fmla="*/ 94854 h 718742"/>
                  <a:gd name="connsiteX4-1143" fmla="*/ 1191 w 314722"/>
                  <a:gd name="connsiteY4-1144" fmla="*/ 290116 h 718742"/>
                  <a:gd name="connsiteX5-1145" fmla="*/ 32147 w 314722"/>
                  <a:gd name="connsiteY5-1146" fmla="*/ 323454 h 718742"/>
                  <a:gd name="connsiteX6-1147" fmla="*/ 58341 w 314722"/>
                  <a:gd name="connsiteY6-1148" fmla="*/ 292498 h 718742"/>
                  <a:gd name="connsiteX7-1149" fmla="*/ 60722 w 314722"/>
                  <a:gd name="connsiteY7-1150" fmla="*/ 116285 h 718742"/>
                  <a:gd name="connsiteX8-1151" fmla="*/ 77391 w 314722"/>
                  <a:gd name="connsiteY8-1152" fmla="*/ 123429 h 718742"/>
                  <a:gd name="connsiteX9-1153" fmla="*/ 77391 w 314722"/>
                  <a:gd name="connsiteY9-1154" fmla="*/ 606823 h 718742"/>
                  <a:gd name="connsiteX10-1155" fmla="*/ 115491 w 314722"/>
                  <a:gd name="connsiteY10-1156" fmla="*/ 661591 h 718742"/>
                  <a:gd name="connsiteX11-1157" fmla="*/ 152760 w 314722"/>
                  <a:gd name="connsiteY11-1158" fmla="*/ 607766 h 718742"/>
                  <a:gd name="connsiteX12-1159" fmla="*/ 151210 w 314722"/>
                  <a:gd name="connsiteY12-1160" fmla="*/ 325835 h 718742"/>
                  <a:gd name="connsiteX13-1161" fmla="*/ 172641 w 314722"/>
                  <a:gd name="connsiteY13-1162" fmla="*/ 347266 h 718742"/>
                  <a:gd name="connsiteX14-1163" fmla="*/ 175022 w 314722"/>
                  <a:gd name="connsiteY14-1164" fmla="*/ 630635 h 718742"/>
                  <a:gd name="connsiteX15-1165" fmla="*/ 213122 w 314722"/>
                  <a:gd name="connsiteY15-1166" fmla="*/ 666354 h 718742"/>
                  <a:gd name="connsiteX16-1167" fmla="*/ 251222 w 314722"/>
                  <a:gd name="connsiteY16-1168" fmla="*/ 625873 h 718742"/>
                  <a:gd name="connsiteX17-1169" fmla="*/ 251222 w 314722"/>
                  <a:gd name="connsiteY17-1170" fmla="*/ 109141 h 718742"/>
                  <a:gd name="connsiteX18-1171" fmla="*/ 267891 w 314722"/>
                  <a:gd name="connsiteY18-1172" fmla="*/ 128191 h 718742"/>
                  <a:gd name="connsiteX19-1173" fmla="*/ 272653 w 314722"/>
                  <a:gd name="connsiteY19-1174" fmla="*/ 311548 h 718742"/>
                  <a:gd name="connsiteX20-1175" fmla="*/ 296466 w 314722"/>
                  <a:gd name="connsiteY20-1176" fmla="*/ 325835 h 718742"/>
                  <a:gd name="connsiteX21-1177" fmla="*/ 313135 w 314722"/>
                  <a:gd name="connsiteY21-1178" fmla="*/ 285354 h 718742"/>
                  <a:gd name="connsiteX22-1179" fmla="*/ 305991 w 314722"/>
                  <a:gd name="connsiteY22-1180" fmla="*/ 42466 h 718742"/>
                  <a:gd name="connsiteX23-1181" fmla="*/ 272653 w 314722"/>
                  <a:gd name="connsiteY23-1182" fmla="*/ 30560 h 718742"/>
                  <a:gd name="connsiteX24-1183" fmla="*/ 220266 w 314722"/>
                  <a:gd name="connsiteY24-1184" fmla="*/ 30560 h 718742"/>
                  <a:gd name="connsiteX25-1185" fmla="*/ 157747 w 314722"/>
                  <a:gd name="connsiteY25-1186" fmla="*/ 155555 h 718742"/>
                  <a:gd name="connsiteX26-1187" fmla="*/ 96005 w 314722"/>
                  <a:gd name="connsiteY26-1188" fmla="*/ 27573 h 718742"/>
                  <a:gd name="connsiteX0-1189" fmla="*/ 96005 w 317104"/>
                  <a:gd name="connsiteY0-1190" fmla="*/ 20429 h 711598"/>
                  <a:gd name="connsiteX1-1191" fmla="*/ 36191 w 317104"/>
                  <a:gd name="connsiteY1-1192" fmla="*/ 21866 h 711598"/>
                  <a:gd name="connsiteX2-1193" fmla="*/ 8335 w 317104"/>
                  <a:gd name="connsiteY2-1194" fmla="*/ 44847 h 711598"/>
                  <a:gd name="connsiteX3-1195" fmla="*/ 1191 w 317104"/>
                  <a:gd name="connsiteY3-1196" fmla="*/ 87710 h 711598"/>
                  <a:gd name="connsiteX4-1197" fmla="*/ 1191 w 317104"/>
                  <a:gd name="connsiteY4-1198" fmla="*/ 282972 h 711598"/>
                  <a:gd name="connsiteX5-1199" fmla="*/ 32147 w 317104"/>
                  <a:gd name="connsiteY5-1200" fmla="*/ 316310 h 711598"/>
                  <a:gd name="connsiteX6-1201" fmla="*/ 58341 w 317104"/>
                  <a:gd name="connsiteY6-1202" fmla="*/ 285354 h 711598"/>
                  <a:gd name="connsiteX7-1203" fmla="*/ 60722 w 317104"/>
                  <a:gd name="connsiteY7-1204" fmla="*/ 109141 h 711598"/>
                  <a:gd name="connsiteX8-1205" fmla="*/ 77391 w 317104"/>
                  <a:gd name="connsiteY8-1206" fmla="*/ 116285 h 711598"/>
                  <a:gd name="connsiteX9-1207" fmla="*/ 77391 w 317104"/>
                  <a:gd name="connsiteY9-1208" fmla="*/ 599679 h 711598"/>
                  <a:gd name="connsiteX10-1209" fmla="*/ 115491 w 317104"/>
                  <a:gd name="connsiteY10-1210" fmla="*/ 654447 h 711598"/>
                  <a:gd name="connsiteX11-1211" fmla="*/ 152760 w 317104"/>
                  <a:gd name="connsiteY11-1212" fmla="*/ 600622 h 711598"/>
                  <a:gd name="connsiteX12-1213" fmla="*/ 151210 w 317104"/>
                  <a:gd name="connsiteY12-1214" fmla="*/ 318691 h 711598"/>
                  <a:gd name="connsiteX13-1215" fmla="*/ 172641 w 317104"/>
                  <a:gd name="connsiteY13-1216" fmla="*/ 340122 h 711598"/>
                  <a:gd name="connsiteX14-1217" fmla="*/ 175022 w 317104"/>
                  <a:gd name="connsiteY14-1218" fmla="*/ 623491 h 711598"/>
                  <a:gd name="connsiteX15-1219" fmla="*/ 213122 w 317104"/>
                  <a:gd name="connsiteY15-1220" fmla="*/ 659210 h 711598"/>
                  <a:gd name="connsiteX16-1221" fmla="*/ 251222 w 317104"/>
                  <a:gd name="connsiteY16-1222" fmla="*/ 618729 h 711598"/>
                  <a:gd name="connsiteX17-1223" fmla="*/ 251222 w 317104"/>
                  <a:gd name="connsiteY17-1224" fmla="*/ 101997 h 711598"/>
                  <a:gd name="connsiteX18-1225" fmla="*/ 267891 w 317104"/>
                  <a:gd name="connsiteY18-1226" fmla="*/ 121047 h 711598"/>
                  <a:gd name="connsiteX19-1227" fmla="*/ 272653 w 317104"/>
                  <a:gd name="connsiteY19-1228" fmla="*/ 304404 h 711598"/>
                  <a:gd name="connsiteX20-1229" fmla="*/ 296466 w 317104"/>
                  <a:gd name="connsiteY20-1230" fmla="*/ 318691 h 711598"/>
                  <a:gd name="connsiteX21-1231" fmla="*/ 313135 w 317104"/>
                  <a:gd name="connsiteY21-1232" fmla="*/ 278210 h 711598"/>
                  <a:gd name="connsiteX22-1233" fmla="*/ 272653 w 317104"/>
                  <a:gd name="connsiteY22-1234" fmla="*/ 23416 h 711598"/>
                  <a:gd name="connsiteX23-1235" fmla="*/ 220266 w 317104"/>
                  <a:gd name="connsiteY23-1236" fmla="*/ 23416 h 711598"/>
                  <a:gd name="connsiteX24-1237" fmla="*/ 157747 w 317104"/>
                  <a:gd name="connsiteY24-1238" fmla="*/ 148411 h 711598"/>
                  <a:gd name="connsiteX25-1239" fmla="*/ 96005 w 317104"/>
                  <a:gd name="connsiteY25-1240" fmla="*/ 20429 h 711598"/>
                  <a:gd name="connsiteX0-1241" fmla="*/ 96005 w 325835"/>
                  <a:gd name="connsiteY0-1242" fmla="*/ 2633 h 693802"/>
                  <a:gd name="connsiteX1-1243" fmla="*/ 36191 w 325835"/>
                  <a:gd name="connsiteY1-1244" fmla="*/ 4070 h 693802"/>
                  <a:gd name="connsiteX2-1245" fmla="*/ 8335 w 325835"/>
                  <a:gd name="connsiteY2-1246" fmla="*/ 27051 h 693802"/>
                  <a:gd name="connsiteX3-1247" fmla="*/ 1191 w 325835"/>
                  <a:gd name="connsiteY3-1248" fmla="*/ 69914 h 693802"/>
                  <a:gd name="connsiteX4-1249" fmla="*/ 1191 w 325835"/>
                  <a:gd name="connsiteY4-1250" fmla="*/ 265176 h 693802"/>
                  <a:gd name="connsiteX5-1251" fmla="*/ 32147 w 325835"/>
                  <a:gd name="connsiteY5-1252" fmla="*/ 298514 h 693802"/>
                  <a:gd name="connsiteX6-1253" fmla="*/ 58341 w 325835"/>
                  <a:gd name="connsiteY6-1254" fmla="*/ 267558 h 693802"/>
                  <a:gd name="connsiteX7-1255" fmla="*/ 60722 w 325835"/>
                  <a:gd name="connsiteY7-1256" fmla="*/ 91345 h 693802"/>
                  <a:gd name="connsiteX8-1257" fmla="*/ 77391 w 325835"/>
                  <a:gd name="connsiteY8-1258" fmla="*/ 98489 h 693802"/>
                  <a:gd name="connsiteX9-1259" fmla="*/ 77391 w 325835"/>
                  <a:gd name="connsiteY9-1260" fmla="*/ 581883 h 693802"/>
                  <a:gd name="connsiteX10-1261" fmla="*/ 115491 w 325835"/>
                  <a:gd name="connsiteY10-1262" fmla="*/ 636651 h 693802"/>
                  <a:gd name="connsiteX11-1263" fmla="*/ 152760 w 325835"/>
                  <a:gd name="connsiteY11-1264" fmla="*/ 582826 h 693802"/>
                  <a:gd name="connsiteX12-1265" fmla="*/ 151210 w 325835"/>
                  <a:gd name="connsiteY12-1266" fmla="*/ 300895 h 693802"/>
                  <a:gd name="connsiteX13-1267" fmla="*/ 172641 w 325835"/>
                  <a:gd name="connsiteY13-1268" fmla="*/ 322326 h 693802"/>
                  <a:gd name="connsiteX14-1269" fmla="*/ 175022 w 325835"/>
                  <a:gd name="connsiteY14-1270" fmla="*/ 605695 h 693802"/>
                  <a:gd name="connsiteX15-1271" fmla="*/ 213122 w 325835"/>
                  <a:gd name="connsiteY15-1272" fmla="*/ 641414 h 693802"/>
                  <a:gd name="connsiteX16-1273" fmla="*/ 251222 w 325835"/>
                  <a:gd name="connsiteY16-1274" fmla="*/ 600933 h 693802"/>
                  <a:gd name="connsiteX17-1275" fmla="*/ 251222 w 325835"/>
                  <a:gd name="connsiteY17-1276" fmla="*/ 84201 h 693802"/>
                  <a:gd name="connsiteX18-1277" fmla="*/ 267891 w 325835"/>
                  <a:gd name="connsiteY18-1278" fmla="*/ 103251 h 693802"/>
                  <a:gd name="connsiteX19-1279" fmla="*/ 272653 w 325835"/>
                  <a:gd name="connsiteY19-1280" fmla="*/ 286608 h 693802"/>
                  <a:gd name="connsiteX20-1281" fmla="*/ 296466 w 325835"/>
                  <a:gd name="connsiteY20-1282" fmla="*/ 300895 h 693802"/>
                  <a:gd name="connsiteX21-1283" fmla="*/ 313135 w 325835"/>
                  <a:gd name="connsiteY21-1284" fmla="*/ 260414 h 693802"/>
                  <a:gd name="connsiteX22-1285" fmla="*/ 220266 w 325835"/>
                  <a:gd name="connsiteY22-1286" fmla="*/ 5620 h 693802"/>
                  <a:gd name="connsiteX23-1287" fmla="*/ 157747 w 325835"/>
                  <a:gd name="connsiteY23-1288" fmla="*/ 130615 h 693802"/>
                  <a:gd name="connsiteX24-1289" fmla="*/ 96005 w 325835"/>
                  <a:gd name="connsiteY24-1290" fmla="*/ 2633 h 693802"/>
                  <a:gd name="connsiteX0-1291" fmla="*/ 96005 w 336255"/>
                  <a:gd name="connsiteY0-1292" fmla="*/ 2633 h 693802"/>
                  <a:gd name="connsiteX1-1293" fmla="*/ 36191 w 336255"/>
                  <a:gd name="connsiteY1-1294" fmla="*/ 4070 h 693802"/>
                  <a:gd name="connsiteX2-1295" fmla="*/ 8335 w 336255"/>
                  <a:gd name="connsiteY2-1296" fmla="*/ 27051 h 693802"/>
                  <a:gd name="connsiteX3-1297" fmla="*/ 1191 w 336255"/>
                  <a:gd name="connsiteY3-1298" fmla="*/ 69914 h 693802"/>
                  <a:gd name="connsiteX4-1299" fmla="*/ 1191 w 336255"/>
                  <a:gd name="connsiteY4-1300" fmla="*/ 265176 h 693802"/>
                  <a:gd name="connsiteX5-1301" fmla="*/ 32147 w 336255"/>
                  <a:gd name="connsiteY5-1302" fmla="*/ 298514 h 693802"/>
                  <a:gd name="connsiteX6-1303" fmla="*/ 58341 w 336255"/>
                  <a:gd name="connsiteY6-1304" fmla="*/ 267558 h 693802"/>
                  <a:gd name="connsiteX7-1305" fmla="*/ 60722 w 336255"/>
                  <a:gd name="connsiteY7-1306" fmla="*/ 91345 h 693802"/>
                  <a:gd name="connsiteX8-1307" fmla="*/ 77391 w 336255"/>
                  <a:gd name="connsiteY8-1308" fmla="*/ 98489 h 693802"/>
                  <a:gd name="connsiteX9-1309" fmla="*/ 77391 w 336255"/>
                  <a:gd name="connsiteY9-1310" fmla="*/ 581883 h 693802"/>
                  <a:gd name="connsiteX10-1311" fmla="*/ 115491 w 336255"/>
                  <a:gd name="connsiteY10-1312" fmla="*/ 636651 h 693802"/>
                  <a:gd name="connsiteX11-1313" fmla="*/ 152760 w 336255"/>
                  <a:gd name="connsiteY11-1314" fmla="*/ 582826 h 693802"/>
                  <a:gd name="connsiteX12-1315" fmla="*/ 151210 w 336255"/>
                  <a:gd name="connsiteY12-1316" fmla="*/ 300895 h 693802"/>
                  <a:gd name="connsiteX13-1317" fmla="*/ 172641 w 336255"/>
                  <a:gd name="connsiteY13-1318" fmla="*/ 322326 h 693802"/>
                  <a:gd name="connsiteX14-1319" fmla="*/ 175022 w 336255"/>
                  <a:gd name="connsiteY14-1320" fmla="*/ 605695 h 693802"/>
                  <a:gd name="connsiteX15-1321" fmla="*/ 213122 w 336255"/>
                  <a:gd name="connsiteY15-1322" fmla="*/ 641414 h 693802"/>
                  <a:gd name="connsiteX16-1323" fmla="*/ 251222 w 336255"/>
                  <a:gd name="connsiteY16-1324" fmla="*/ 600933 h 693802"/>
                  <a:gd name="connsiteX17-1325" fmla="*/ 251222 w 336255"/>
                  <a:gd name="connsiteY17-1326" fmla="*/ 84201 h 693802"/>
                  <a:gd name="connsiteX18-1327" fmla="*/ 267891 w 336255"/>
                  <a:gd name="connsiteY18-1328" fmla="*/ 103251 h 693802"/>
                  <a:gd name="connsiteX19-1329" fmla="*/ 272653 w 336255"/>
                  <a:gd name="connsiteY19-1330" fmla="*/ 286608 h 693802"/>
                  <a:gd name="connsiteX20-1331" fmla="*/ 296466 w 336255"/>
                  <a:gd name="connsiteY20-1332" fmla="*/ 300895 h 693802"/>
                  <a:gd name="connsiteX21-1333" fmla="*/ 313135 w 336255"/>
                  <a:gd name="connsiteY21-1334" fmla="*/ 260414 h 693802"/>
                  <a:gd name="connsiteX22-1335" fmla="*/ 157747 w 336255"/>
                  <a:gd name="connsiteY22-1336" fmla="*/ 130615 h 693802"/>
                  <a:gd name="connsiteX23-1337" fmla="*/ 96005 w 336255"/>
                  <a:gd name="connsiteY23-1338" fmla="*/ 2633 h 693802"/>
                  <a:gd name="connsiteX0-1339" fmla="*/ 96005 w 336255"/>
                  <a:gd name="connsiteY0-1340" fmla="*/ 2633 h 690627"/>
                  <a:gd name="connsiteX1-1341" fmla="*/ 36191 w 336255"/>
                  <a:gd name="connsiteY1-1342" fmla="*/ 4070 h 690627"/>
                  <a:gd name="connsiteX2-1343" fmla="*/ 8335 w 336255"/>
                  <a:gd name="connsiteY2-1344" fmla="*/ 27051 h 690627"/>
                  <a:gd name="connsiteX3-1345" fmla="*/ 1191 w 336255"/>
                  <a:gd name="connsiteY3-1346" fmla="*/ 69914 h 690627"/>
                  <a:gd name="connsiteX4-1347" fmla="*/ 1191 w 336255"/>
                  <a:gd name="connsiteY4-1348" fmla="*/ 265176 h 690627"/>
                  <a:gd name="connsiteX5-1349" fmla="*/ 32147 w 336255"/>
                  <a:gd name="connsiteY5-1350" fmla="*/ 298514 h 690627"/>
                  <a:gd name="connsiteX6-1351" fmla="*/ 58341 w 336255"/>
                  <a:gd name="connsiteY6-1352" fmla="*/ 267558 h 690627"/>
                  <a:gd name="connsiteX7-1353" fmla="*/ 60722 w 336255"/>
                  <a:gd name="connsiteY7-1354" fmla="*/ 91345 h 690627"/>
                  <a:gd name="connsiteX8-1355" fmla="*/ 77391 w 336255"/>
                  <a:gd name="connsiteY8-1356" fmla="*/ 98489 h 690627"/>
                  <a:gd name="connsiteX9-1357" fmla="*/ 77391 w 336255"/>
                  <a:gd name="connsiteY9-1358" fmla="*/ 581883 h 690627"/>
                  <a:gd name="connsiteX10-1359" fmla="*/ 115491 w 336255"/>
                  <a:gd name="connsiteY10-1360" fmla="*/ 636651 h 690627"/>
                  <a:gd name="connsiteX11-1361" fmla="*/ 152760 w 336255"/>
                  <a:gd name="connsiteY11-1362" fmla="*/ 582826 h 690627"/>
                  <a:gd name="connsiteX12-1363" fmla="*/ 151210 w 336255"/>
                  <a:gd name="connsiteY12-1364" fmla="*/ 300895 h 690627"/>
                  <a:gd name="connsiteX13-1365" fmla="*/ 172641 w 336255"/>
                  <a:gd name="connsiteY13-1366" fmla="*/ 322326 h 690627"/>
                  <a:gd name="connsiteX14-1367" fmla="*/ 175022 w 336255"/>
                  <a:gd name="connsiteY14-1368" fmla="*/ 605695 h 690627"/>
                  <a:gd name="connsiteX15-1369" fmla="*/ 213122 w 336255"/>
                  <a:gd name="connsiteY15-1370" fmla="*/ 641414 h 690627"/>
                  <a:gd name="connsiteX16-1371" fmla="*/ 251222 w 336255"/>
                  <a:gd name="connsiteY16-1372" fmla="*/ 600933 h 690627"/>
                  <a:gd name="connsiteX17-1373" fmla="*/ 267891 w 336255"/>
                  <a:gd name="connsiteY17-1374" fmla="*/ 103251 h 690627"/>
                  <a:gd name="connsiteX18-1375" fmla="*/ 272653 w 336255"/>
                  <a:gd name="connsiteY18-1376" fmla="*/ 286608 h 690627"/>
                  <a:gd name="connsiteX19-1377" fmla="*/ 296466 w 336255"/>
                  <a:gd name="connsiteY19-1378" fmla="*/ 300895 h 690627"/>
                  <a:gd name="connsiteX20-1379" fmla="*/ 313135 w 336255"/>
                  <a:gd name="connsiteY20-1380" fmla="*/ 260414 h 690627"/>
                  <a:gd name="connsiteX21-1381" fmla="*/ 157747 w 336255"/>
                  <a:gd name="connsiteY21-1382" fmla="*/ 130615 h 690627"/>
                  <a:gd name="connsiteX22-1383" fmla="*/ 96005 w 336255"/>
                  <a:gd name="connsiteY22-1384" fmla="*/ 2633 h 690627"/>
                  <a:gd name="connsiteX0-1385" fmla="*/ 96005 w 336255"/>
                  <a:gd name="connsiteY0-1386" fmla="*/ 2633 h 660067"/>
                  <a:gd name="connsiteX1-1387" fmla="*/ 36191 w 336255"/>
                  <a:gd name="connsiteY1-1388" fmla="*/ 4070 h 660067"/>
                  <a:gd name="connsiteX2-1389" fmla="*/ 8335 w 336255"/>
                  <a:gd name="connsiteY2-1390" fmla="*/ 27051 h 660067"/>
                  <a:gd name="connsiteX3-1391" fmla="*/ 1191 w 336255"/>
                  <a:gd name="connsiteY3-1392" fmla="*/ 69914 h 660067"/>
                  <a:gd name="connsiteX4-1393" fmla="*/ 1191 w 336255"/>
                  <a:gd name="connsiteY4-1394" fmla="*/ 265176 h 660067"/>
                  <a:gd name="connsiteX5-1395" fmla="*/ 32147 w 336255"/>
                  <a:gd name="connsiteY5-1396" fmla="*/ 298514 h 660067"/>
                  <a:gd name="connsiteX6-1397" fmla="*/ 58341 w 336255"/>
                  <a:gd name="connsiteY6-1398" fmla="*/ 267558 h 660067"/>
                  <a:gd name="connsiteX7-1399" fmla="*/ 60722 w 336255"/>
                  <a:gd name="connsiteY7-1400" fmla="*/ 91345 h 660067"/>
                  <a:gd name="connsiteX8-1401" fmla="*/ 77391 w 336255"/>
                  <a:gd name="connsiteY8-1402" fmla="*/ 98489 h 660067"/>
                  <a:gd name="connsiteX9-1403" fmla="*/ 77391 w 336255"/>
                  <a:gd name="connsiteY9-1404" fmla="*/ 581883 h 660067"/>
                  <a:gd name="connsiteX10-1405" fmla="*/ 115491 w 336255"/>
                  <a:gd name="connsiteY10-1406" fmla="*/ 636651 h 660067"/>
                  <a:gd name="connsiteX11-1407" fmla="*/ 152760 w 336255"/>
                  <a:gd name="connsiteY11-1408" fmla="*/ 582826 h 660067"/>
                  <a:gd name="connsiteX12-1409" fmla="*/ 151210 w 336255"/>
                  <a:gd name="connsiteY12-1410" fmla="*/ 300895 h 660067"/>
                  <a:gd name="connsiteX13-1411" fmla="*/ 172641 w 336255"/>
                  <a:gd name="connsiteY13-1412" fmla="*/ 322326 h 660067"/>
                  <a:gd name="connsiteX14-1413" fmla="*/ 175022 w 336255"/>
                  <a:gd name="connsiteY14-1414" fmla="*/ 605695 h 660067"/>
                  <a:gd name="connsiteX15-1415" fmla="*/ 213122 w 336255"/>
                  <a:gd name="connsiteY15-1416" fmla="*/ 641414 h 660067"/>
                  <a:gd name="connsiteX16-1417" fmla="*/ 251222 w 336255"/>
                  <a:gd name="connsiteY16-1418" fmla="*/ 600933 h 660067"/>
                  <a:gd name="connsiteX17-1419" fmla="*/ 272653 w 336255"/>
                  <a:gd name="connsiteY17-1420" fmla="*/ 286608 h 660067"/>
                  <a:gd name="connsiteX18-1421" fmla="*/ 296466 w 336255"/>
                  <a:gd name="connsiteY18-1422" fmla="*/ 300895 h 660067"/>
                  <a:gd name="connsiteX19-1423" fmla="*/ 313135 w 336255"/>
                  <a:gd name="connsiteY19-1424" fmla="*/ 260414 h 660067"/>
                  <a:gd name="connsiteX20-1425" fmla="*/ 157747 w 336255"/>
                  <a:gd name="connsiteY20-1426" fmla="*/ 130615 h 660067"/>
                  <a:gd name="connsiteX21-1427" fmla="*/ 96005 w 336255"/>
                  <a:gd name="connsiteY21-1428" fmla="*/ 2633 h 660067"/>
                  <a:gd name="connsiteX0-1429" fmla="*/ 96005 w 315617"/>
                  <a:gd name="connsiteY0-1430" fmla="*/ 2633 h 660067"/>
                  <a:gd name="connsiteX1-1431" fmla="*/ 36191 w 315617"/>
                  <a:gd name="connsiteY1-1432" fmla="*/ 4070 h 660067"/>
                  <a:gd name="connsiteX2-1433" fmla="*/ 8335 w 315617"/>
                  <a:gd name="connsiteY2-1434" fmla="*/ 27051 h 660067"/>
                  <a:gd name="connsiteX3-1435" fmla="*/ 1191 w 315617"/>
                  <a:gd name="connsiteY3-1436" fmla="*/ 69914 h 660067"/>
                  <a:gd name="connsiteX4-1437" fmla="*/ 1191 w 315617"/>
                  <a:gd name="connsiteY4-1438" fmla="*/ 265176 h 660067"/>
                  <a:gd name="connsiteX5-1439" fmla="*/ 32147 w 315617"/>
                  <a:gd name="connsiteY5-1440" fmla="*/ 298514 h 660067"/>
                  <a:gd name="connsiteX6-1441" fmla="*/ 58341 w 315617"/>
                  <a:gd name="connsiteY6-1442" fmla="*/ 267558 h 660067"/>
                  <a:gd name="connsiteX7-1443" fmla="*/ 60722 w 315617"/>
                  <a:gd name="connsiteY7-1444" fmla="*/ 91345 h 660067"/>
                  <a:gd name="connsiteX8-1445" fmla="*/ 77391 w 315617"/>
                  <a:gd name="connsiteY8-1446" fmla="*/ 98489 h 660067"/>
                  <a:gd name="connsiteX9-1447" fmla="*/ 77391 w 315617"/>
                  <a:gd name="connsiteY9-1448" fmla="*/ 581883 h 660067"/>
                  <a:gd name="connsiteX10-1449" fmla="*/ 115491 w 315617"/>
                  <a:gd name="connsiteY10-1450" fmla="*/ 636651 h 660067"/>
                  <a:gd name="connsiteX11-1451" fmla="*/ 152760 w 315617"/>
                  <a:gd name="connsiteY11-1452" fmla="*/ 582826 h 660067"/>
                  <a:gd name="connsiteX12-1453" fmla="*/ 151210 w 315617"/>
                  <a:gd name="connsiteY12-1454" fmla="*/ 300895 h 660067"/>
                  <a:gd name="connsiteX13-1455" fmla="*/ 172641 w 315617"/>
                  <a:gd name="connsiteY13-1456" fmla="*/ 322326 h 660067"/>
                  <a:gd name="connsiteX14-1457" fmla="*/ 175022 w 315617"/>
                  <a:gd name="connsiteY14-1458" fmla="*/ 605695 h 660067"/>
                  <a:gd name="connsiteX15-1459" fmla="*/ 213122 w 315617"/>
                  <a:gd name="connsiteY15-1460" fmla="*/ 641414 h 660067"/>
                  <a:gd name="connsiteX16-1461" fmla="*/ 251222 w 315617"/>
                  <a:gd name="connsiteY16-1462" fmla="*/ 600933 h 660067"/>
                  <a:gd name="connsiteX17-1463" fmla="*/ 272653 w 315617"/>
                  <a:gd name="connsiteY17-1464" fmla="*/ 286608 h 660067"/>
                  <a:gd name="connsiteX18-1465" fmla="*/ 296466 w 315617"/>
                  <a:gd name="connsiteY18-1466" fmla="*/ 300895 h 660067"/>
                  <a:gd name="connsiteX19-1467" fmla="*/ 157747 w 315617"/>
                  <a:gd name="connsiteY19-1468" fmla="*/ 130615 h 660067"/>
                  <a:gd name="connsiteX20-1469" fmla="*/ 96005 w 315617"/>
                  <a:gd name="connsiteY20-1470" fmla="*/ 2633 h 660067"/>
                  <a:gd name="connsiteX0-1471" fmla="*/ 96005 w 288232"/>
                  <a:gd name="connsiteY0-1472" fmla="*/ 2633 h 660067"/>
                  <a:gd name="connsiteX1-1473" fmla="*/ 36191 w 288232"/>
                  <a:gd name="connsiteY1-1474" fmla="*/ 4070 h 660067"/>
                  <a:gd name="connsiteX2-1475" fmla="*/ 8335 w 288232"/>
                  <a:gd name="connsiteY2-1476" fmla="*/ 27051 h 660067"/>
                  <a:gd name="connsiteX3-1477" fmla="*/ 1191 w 288232"/>
                  <a:gd name="connsiteY3-1478" fmla="*/ 69914 h 660067"/>
                  <a:gd name="connsiteX4-1479" fmla="*/ 1191 w 288232"/>
                  <a:gd name="connsiteY4-1480" fmla="*/ 265176 h 660067"/>
                  <a:gd name="connsiteX5-1481" fmla="*/ 32147 w 288232"/>
                  <a:gd name="connsiteY5-1482" fmla="*/ 298514 h 660067"/>
                  <a:gd name="connsiteX6-1483" fmla="*/ 58341 w 288232"/>
                  <a:gd name="connsiteY6-1484" fmla="*/ 267558 h 660067"/>
                  <a:gd name="connsiteX7-1485" fmla="*/ 60722 w 288232"/>
                  <a:gd name="connsiteY7-1486" fmla="*/ 91345 h 660067"/>
                  <a:gd name="connsiteX8-1487" fmla="*/ 77391 w 288232"/>
                  <a:gd name="connsiteY8-1488" fmla="*/ 98489 h 660067"/>
                  <a:gd name="connsiteX9-1489" fmla="*/ 77391 w 288232"/>
                  <a:gd name="connsiteY9-1490" fmla="*/ 581883 h 660067"/>
                  <a:gd name="connsiteX10-1491" fmla="*/ 115491 w 288232"/>
                  <a:gd name="connsiteY10-1492" fmla="*/ 636651 h 660067"/>
                  <a:gd name="connsiteX11-1493" fmla="*/ 152760 w 288232"/>
                  <a:gd name="connsiteY11-1494" fmla="*/ 582826 h 660067"/>
                  <a:gd name="connsiteX12-1495" fmla="*/ 151210 w 288232"/>
                  <a:gd name="connsiteY12-1496" fmla="*/ 300895 h 660067"/>
                  <a:gd name="connsiteX13-1497" fmla="*/ 172641 w 288232"/>
                  <a:gd name="connsiteY13-1498" fmla="*/ 322326 h 660067"/>
                  <a:gd name="connsiteX14-1499" fmla="*/ 175022 w 288232"/>
                  <a:gd name="connsiteY14-1500" fmla="*/ 605695 h 660067"/>
                  <a:gd name="connsiteX15-1501" fmla="*/ 213122 w 288232"/>
                  <a:gd name="connsiteY15-1502" fmla="*/ 641414 h 660067"/>
                  <a:gd name="connsiteX16-1503" fmla="*/ 251222 w 288232"/>
                  <a:gd name="connsiteY16-1504" fmla="*/ 600933 h 660067"/>
                  <a:gd name="connsiteX17-1505" fmla="*/ 272653 w 288232"/>
                  <a:gd name="connsiteY17-1506" fmla="*/ 286608 h 660067"/>
                  <a:gd name="connsiteX18-1507" fmla="*/ 157747 w 288232"/>
                  <a:gd name="connsiteY18-1508" fmla="*/ 130615 h 660067"/>
                  <a:gd name="connsiteX19-1509" fmla="*/ 96005 w 288232"/>
                  <a:gd name="connsiteY19-1510" fmla="*/ 2633 h 660067"/>
                  <a:gd name="connsiteX0-1511" fmla="*/ 96005 w 260451"/>
                  <a:gd name="connsiteY0-1512" fmla="*/ 2633 h 686066"/>
                  <a:gd name="connsiteX1-1513" fmla="*/ 36191 w 260451"/>
                  <a:gd name="connsiteY1-1514" fmla="*/ 4070 h 686066"/>
                  <a:gd name="connsiteX2-1515" fmla="*/ 8335 w 260451"/>
                  <a:gd name="connsiteY2-1516" fmla="*/ 27051 h 686066"/>
                  <a:gd name="connsiteX3-1517" fmla="*/ 1191 w 260451"/>
                  <a:gd name="connsiteY3-1518" fmla="*/ 69914 h 686066"/>
                  <a:gd name="connsiteX4-1519" fmla="*/ 1191 w 260451"/>
                  <a:gd name="connsiteY4-1520" fmla="*/ 265176 h 686066"/>
                  <a:gd name="connsiteX5-1521" fmla="*/ 32147 w 260451"/>
                  <a:gd name="connsiteY5-1522" fmla="*/ 298514 h 686066"/>
                  <a:gd name="connsiteX6-1523" fmla="*/ 58341 w 260451"/>
                  <a:gd name="connsiteY6-1524" fmla="*/ 267558 h 686066"/>
                  <a:gd name="connsiteX7-1525" fmla="*/ 60722 w 260451"/>
                  <a:gd name="connsiteY7-1526" fmla="*/ 91345 h 686066"/>
                  <a:gd name="connsiteX8-1527" fmla="*/ 77391 w 260451"/>
                  <a:gd name="connsiteY8-1528" fmla="*/ 98489 h 686066"/>
                  <a:gd name="connsiteX9-1529" fmla="*/ 77391 w 260451"/>
                  <a:gd name="connsiteY9-1530" fmla="*/ 581883 h 686066"/>
                  <a:gd name="connsiteX10-1531" fmla="*/ 115491 w 260451"/>
                  <a:gd name="connsiteY10-1532" fmla="*/ 636651 h 686066"/>
                  <a:gd name="connsiteX11-1533" fmla="*/ 152760 w 260451"/>
                  <a:gd name="connsiteY11-1534" fmla="*/ 582826 h 686066"/>
                  <a:gd name="connsiteX12-1535" fmla="*/ 151210 w 260451"/>
                  <a:gd name="connsiteY12-1536" fmla="*/ 300895 h 686066"/>
                  <a:gd name="connsiteX13-1537" fmla="*/ 172641 w 260451"/>
                  <a:gd name="connsiteY13-1538" fmla="*/ 322326 h 686066"/>
                  <a:gd name="connsiteX14-1539" fmla="*/ 175022 w 260451"/>
                  <a:gd name="connsiteY14-1540" fmla="*/ 605695 h 686066"/>
                  <a:gd name="connsiteX15-1541" fmla="*/ 213122 w 260451"/>
                  <a:gd name="connsiteY15-1542" fmla="*/ 641414 h 686066"/>
                  <a:gd name="connsiteX16-1543" fmla="*/ 251222 w 260451"/>
                  <a:gd name="connsiteY16-1544" fmla="*/ 600933 h 686066"/>
                  <a:gd name="connsiteX17-1545" fmla="*/ 157747 w 260451"/>
                  <a:gd name="connsiteY17-1546" fmla="*/ 130615 h 686066"/>
                  <a:gd name="connsiteX18-1547" fmla="*/ 96005 w 260451"/>
                  <a:gd name="connsiteY18-1548" fmla="*/ 2633 h 686066"/>
                  <a:gd name="connsiteX0-1549" fmla="*/ 96005 w 216001"/>
                  <a:gd name="connsiteY0-1550" fmla="*/ 2633 h 720594"/>
                  <a:gd name="connsiteX1-1551" fmla="*/ 36191 w 216001"/>
                  <a:gd name="connsiteY1-1552" fmla="*/ 4070 h 720594"/>
                  <a:gd name="connsiteX2-1553" fmla="*/ 8335 w 216001"/>
                  <a:gd name="connsiteY2-1554" fmla="*/ 27051 h 720594"/>
                  <a:gd name="connsiteX3-1555" fmla="*/ 1191 w 216001"/>
                  <a:gd name="connsiteY3-1556" fmla="*/ 69914 h 720594"/>
                  <a:gd name="connsiteX4-1557" fmla="*/ 1191 w 216001"/>
                  <a:gd name="connsiteY4-1558" fmla="*/ 265176 h 720594"/>
                  <a:gd name="connsiteX5-1559" fmla="*/ 32147 w 216001"/>
                  <a:gd name="connsiteY5-1560" fmla="*/ 298514 h 720594"/>
                  <a:gd name="connsiteX6-1561" fmla="*/ 58341 w 216001"/>
                  <a:gd name="connsiteY6-1562" fmla="*/ 267558 h 720594"/>
                  <a:gd name="connsiteX7-1563" fmla="*/ 60722 w 216001"/>
                  <a:gd name="connsiteY7-1564" fmla="*/ 91345 h 720594"/>
                  <a:gd name="connsiteX8-1565" fmla="*/ 77391 w 216001"/>
                  <a:gd name="connsiteY8-1566" fmla="*/ 98489 h 720594"/>
                  <a:gd name="connsiteX9-1567" fmla="*/ 77391 w 216001"/>
                  <a:gd name="connsiteY9-1568" fmla="*/ 581883 h 720594"/>
                  <a:gd name="connsiteX10-1569" fmla="*/ 115491 w 216001"/>
                  <a:gd name="connsiteY10-1570" fmla="*/ 636651 h 720594"/>
                  <a:gd name="connsiteX11-1571" fmla="*/ 152760 w 216001"/>
                  <a:gd name="connsiteY11-1572" fmla="*/ 582826 h 720594"/>
                  <a:gd name="connsiteX12-1573" fmla="*/ 151210 w 216001"/>
                  <a:gd name="connsiteY12-1574" fmla="*/ 300895 h 720594"/>
                  <a:gd name="connsiteX13-1575" fmla="*/ 172641 w 216001"/>
                  <a:gd name="connsiteY13-1576" fmla="*/ 322326 h 720594"/>
                  <a:gd name="connsiteX14-1577" fmla="*/ 175022 w 216001"/>
                  <a:gd name="connsiteY14-1578" fmla="*/ 605695 h 720594"/>
                  <a:gd name="connsiteX15-1579" fmla="*/ 213122 w 216001"/>
                  <a:gd name="connsiteY15-1580" fmla="*/ 641414 h 720594"/>
                  <a:gd name="connsiteX16-1581" fmla="*/ 157747 w 216001"/>
                  <a:gd name="connsiteY16-1582" fmla="*/ 130615 h 720594"/>
                  <a:gd name="connsiteX17-1583" fmla="*/ 96005 w 216001"/>
                  <a:gd name="connsiteY17-1584" fmla="*/ 2633 h 720594"/>
                  <a:gd name="connsiteX0-1585" fmla="*/ 96005 w 177504"/>
                  <a:gd name="connsiteY0-1586" fmla="*/ 2633 h 637647"/>
                  <a:gd name="connsiteX1-1587" fmla="*/ 36191 w 177504"/>
                  <a:gd name="connsiteY1-1588" fmla="*/ 4070 h 637647"/>
                  <a:gd name="connsiteX2-1589" fmla="*/ 8335 w 177504"/>
                  <a:gd name="connsiteY2-1590" fmla="*/ 27051 h 637647"/>
                  <a:gd name="connsiteX3-1591" fmla="*/ 1191 w 177504"/>
                  <a:gd name="connsiteY3-1592" fmla="*/ 69914 h 637647"/>
                  <a:gd name="connsiteX4-1593" fmla="*/ 1191 w 177504"/>
                  <a:gd name="connsiteY4-1594" fmla="*/ 265176 h 637647"/>
                  <a:gd name="connsiteX5-1595" fmla="*/ 32147 w 177504"/>
                  <a:gd name="connsiteY5-1596" fmla="*/ 298514 h 637647"/>
                  <a:gd name="connsiteX6-1597" fmla="*/ 58341 w 177504"/>
                  <a:gd name="connsiteY6-1598" fmla="*/ 267558 h 637647"/>
                  <a:gd name="connsiteX7-1599" fmla="*/ 60722 w 177504"/>
                  <a:gd name="connsiteY7-1600" fmla="*/ 91345 h 637647"/>
                  <a:gd name="connsiteX8-1601" fmla="*/ 77391 w 177504"/>
                  <a:gd name="connsiteY8-1602" fmla="*/ 98489 h 637647"/>
                  <a:gd name="connsiteX9-1603" fmla="*/ 77391 w 177504"/>
                  <a:gd name="connsiteY9-1604" fmla="*/ 581883 h 637647"/>
                  <a:gd name="connsiteX10-1605" fmla="*/ 115491 w 177504"/>
                  <a:gd name="connsiteY10-1606" fmla="*/ 636651 h 637647"/>
                  <a:gd name="connsiteX11-1607" fmla="*/ 152760 w 177504"/>
                  <a:gd name="connsiteY11-1608" fmla="*/ 582826 h 637647"/>
                  <a:gd name="connsiteX12-1609" fmla="*/ 151210 w 177504"/>
                  <a:gd name="connsiteY12-1610" fmla="*/ 300895 h 637647"/>
                  <a:gd name="connsiteX13-1611" fmla="*/ 172641 w 177504"/>
                  <a:gd name="connsiteY13-1612" fmla="*/ 322326 h 637647"/>
                  <a:gd name="connsiteX14-1613" fmla="*/ 175022 w 177504"/>
                  <a:gd name="connsiteY14-1614" fmla="*/ 605695 h 637647"/>
                  <a:gd name="connsiteX15-1615" fmla="*/ 157747 w 177504"/>
                  <a:gd name="connsiteY15-1616" fmla="*/ 130615 h 637647"/>
                  <a:gd name="connsiteX16-1617" fmla="*/ 96005 w 177504"/>
                  <a:gd name="connsiteY16-1618" fmla="*/ 2633 h 637647"/>
                  <a:gd name="connsiteX0-1619" fmla="*/ 96005 w 173730"/>
                  <a:gd name="connsiteY0-1620" fmla="*/ 2633 h 636808"/>
                  <a:gd name="connsiteX1-1621" fmla="*/ 36191 w 173730"/>
                  <a:gd name="connsiteY1-1622" fmla="*/ 4070 h 636808"/>
                  <a:gd name="connsiteX2-1623" fmla="*/ 8335 w 173730"/>
                  <a:gd name="connsiteY2-1624" fmla="*/ 27051 h 636808"/>
                  <a:gd name="connsiteX3-1625" fmla="*/ 1191 w 173730"/>
                  <a:gd name="connsiteY3-1626" fmla="*/ 69914 h 636808"/>
                  <a:gd name="connsiteX4-1627" fmla="*/ 1191 w 173730"/>
                  <a:gd name="connsiteY4-1628" fmla="*/ 265176 h 636808"/>
                  <a:gd name="connsiteX5-1629" fmla="*/ 32147 w 173730"/>
                  <a:gd name="connsiteY5-1630" fmla="*/ 298514 h 636808"/>
                  <a:gd name="connsiteX6-1631" fmla="*/ 58341 w 173730"/>
                  <a:gd name="connsiteY6-1632" fmla="*/ 267558 h 636808"/>
                  <a:gd name="connsiteX7-1633" fmla="*/ 60722 w 173730"/>
                  <a:gd name="connsiteY7-1634" fmla="*/ 91345 h 636808"/>
                  <a:gd name="connsiteX8-1635" fmla="*/ 77391 w 173730"/>
                  <a:gd name="connsiteY8-1636" fmla="*/ 98489 h 636808"/>
                  <a:gd name="connsiteX9-1637" fmla="*/ 77391 w 173730"/>
                  <a:gd name="connsiteY9-1638" fmla="*/ 581883 h 636808"/>
                  <a:gd name="connsiteX10-1639" fmla="*/ 115491 w 173730"/>
                  <a:gd name="connsiteY10-1640" fmla="*/ 636651 h 636808"/>
                  <a:gd name="connsiteX11-1641" fmla="*/ 152760 w 173730"/>
                  <a:gd name="connsiteY11-1642" fmla="*/ 582826 h 636808"/>
                  <a:gd name="connsiteX12-1643" fmla="*/ 151210 w 173730"/>
                  <a:gd name="connsiteY12-1644" fmla="*/ 300895 h 636808"/>
                  <a:gd name="connsiteX13-1645" fmla="*/ 172641 w 173730"/>
                  <a:gd name="connsiteY13-1646" fmla="*/ 322326 h 636808"/>
                  <a:gd name="connsiteX14-1647" fmla="*/ 157747 w 173730"/>
                  <a:gd name="connsiteY14-1648" fmla="*/ 130615 h 636808"/>
                  <a:gd name="connsiteX15-1649" fmla="*/ 96005 w 173730"/>
                  <a:gd name="connsiteY15-1650" fmla="*/ 2633 h 636808"/>
                  <a:gd name="connsiteX0-1651" fmla="*/ 96005 w 170520"/>
                  <a:gd name="connsiteY0-1652" fmla="*/ 2633 h 636808"/>
                  <a:gd name="connsiteX1-1653" fmla="*/ 36191 w 170520"/>
                  <a:gd name="connsiteY1-1654" fmla="*/ 4070 h 636808"/>
                  <a:gd name="connsiteX2-1655" fmla="*/ 8335 w 170520"/>
                  <a:gd name="connsiteY2-1656" fmla="*/ 27051 h 636808"/>
                  <a:gd name="connsiteX3-1657" fmla="*/ 1191 w 170520"/>
                  <a:gd name="connsiteY3-1658" fmla="*/ 69914 h 636808"/>
                  <a:gd name="connsiteX4-1659" fmla="*/ 1191 w 170520"/>
                  <a:gd name="connsiteY4-1660" fmla="*/ 265176 h 636808"/>
                  <a:gd name="connsiteX5-1661" fmla="*/ 32147 w 170520"/>
                  <a:gd name="connsiteY5-1662" fmla="*/ 298514 h 636808"/>
                  <a:gd name="connsiteX6-1663" fmla="*/ 58341 w 170520"/>
                  <a:gd name="connsiteY6-1664" fmla="*/ 267558 h 636808"/>
                  <a:gd name="connsiteX7-1665" fmla="*/ 60722 w 170520"/>
                  <a:gd name="connsiteY7-1666" fmla="*/ 91345 h 636808"/>
                  <a:gd name="connsiteX8-1667" fmla="*/ 77391 w 170520"/>
                  <a:gd name="connsiteY8-1668" fmla="*/ 98489 h 636808"/>
                  <a:gd name="connsiteX9-1669" fmla="*/ 77391 w 170520"/>
                  <a:gd name="connsiteY9-1670" fmla="*/ 581883 h 636808"/>
                  <a:gd name="connsiteX10-1671" fmla="*/ 115491 w 170520"/>
                  <a:gd name="connsiteY10-1672" fmla="*/ 636651 h 636808"/>
                  <a:gd name="connsiteX11-1673" fmla="*/ 152760 w 170520"/>
                  <a:gd name="connsiteY11-1674" fmla="*/ 582826 h 636808"/>
                  <a:gd name="connsiteX12-1675" fmla="*/ 151210 w 170520"/>
                  <a:gd name="connsiteY12-1676" fmla="*/ 300895 h 636808"/>
                  <a:gd name="connsiteX13-1677" fmla="*/ 163826 w 170520"/>
                  <a:gd name="connsiteY13-1678" fmla="*/ 295041 h 636808"/>
                  <a:gd name="connsiteX14-1679" fmla="*/ 157747 w 170520"/>
                  <a:gd name="connsiteY14-1680" fmla="*/ 130615 h 636808"/>
                  <a:gd name="connsiteX15-1681" fmla="*/ 96005 w 170520"/>
                  <a:gd name="connsiteY15-1682" fmla="*/ 2633 h 636808"/>
                  <a:gd name="connsiteX0-1683" fmla="*/ 96005 w 188164"/>
                  <a:gd name="connsiteY0-1684" fmla="*/ 2633 h 636808"/>
                  <a:gd name="connsiteX1-1685" fmla="*/ 36191 w 188164"/>
                  <a:gd name="connsiteY1-1686" fmla="*/ 4070 h 636808"/>
                  <a:gd name="connsiteX2-1687" fmla="*/ 8335 w 188164"/>
                  <a:gd name="connsiteY2-1688" fmla="*/ 27051 h 636808"/>
                  <a:gd name="connsiteX3-1689" fmla="*/ 1191 w 188164"/>
                  <a:gd name="connsiteY3-1690" fmla="*/ 69914 h 636808"/>
                  <a:gd name="connsiteX4-1691" fmla="*/ 1191 w 188164"/>
                  <a:gd name="connsiteY4-1692" fmla="*/ 265176 h 636808"/>
                  <a:gd name="connsiteX5-1693" fmla="*/ 32147 w 188164"/>
                  <a:gd name="connsiteY5-1694" fmla="*/ 298514 h 636808"/>
                  <a:gd name="connsiteX6-1695" fmla="*/ 58341 w 188164"/>
                  <a:gd name="connsiteY6-1696" fmla="*/ 267558 h 636808"/>
                  <a:gd name="connsiteX7-1697" fmla="*/ 60722 w 188164"/>
                  <a:gd name="connsiteY7-1698" fmla="*/ 91345 h 636808"/>
                  <a:gd name="connsiteX8-1699" fmla="*/ 77391 w 188164"/>
                  <a:gd name="connsiteY8-1700" fmla="*/ 98489 h 636808"/>
                  <a:gd name="connsiteX9-1701" fmla="*/ 77391 w 188164"/>
                  <a:gd name="connsiteY9-1702" fmla="*/ 581883 h 636808"/>
                  <a:gd name="connsiteX10-1703" fmla="*/ 115491 w 188164"/>
                  <a:gd name="connsiteY10-1704" fmla="*/ 636651 h 636808"/>
                  <a:gd name="connsiteX11-1705" fmla="*/ 152760 w 188164"/>
                  <a:gd name="connsiteY11-1706" fmla="*/ 582826 h 636808"/>
                  <a:gd name="connsiteX12-1707" fmla="*/ 151210 w 188164"/>
                  <a:gd name="connsiteY12-1708" fmla="*/ 300895 h 636808"/>
                  <a:gd name="connsiteX13-1709" fmla="*/ 163826 w 188164"/>
                  <a:gd name="connsiteY13-1710" fmla="*/ 295041 h 636808"/>
                  <a:gd name="connsiteX14-1711" fmla="*/ 157747 w 188164"/>
                  <a:gd name="connsiteY14-1712" fmla="*/ 130615 h 636808"/>
                  <a:gd name="connsiteX15-1713" fmla="*/ 96005 w 188164"/>
                  <a:gd name="connsiteY15-1714" fmla="*/ 2633 h 636808"/>
                  <a:gd name="connsiteX0-1715" fmla="*/ 96005 w 188164"/>
                  <a:gd name="connsiteY0-1716" fmla="*/ 2633 h 636808"/>
                  <a:gd name="connsiteX1-1717" fmla="*/ 36191 w 188164"/>
                  <a:gd name="connsiteY1-1718" fmla="*/ 4070 h 636808"/>
                  <a:gd name="connsiteX2-1719" fmla="*/ 8335 w 188164"/>
                  <a:gd name="connsiteY2-1720" fmla="*/ 27051 h 636808"/>
                  <a:gd name="connsiteX3-1721" fmla="*/ 1191 w 188164"/>
                  <a:gd name="connsiteY3-1722" fmla="*/ 69914 h 636808"/>
                  <a:gd name="connsiteX4-1723" fmla="*/ 1191 w 188164"/>
                  <a:gd name="connsiteY4-1724" fmla="*/ 265176 h 636808"/>
                  <a:gd name="connsiteX5-1725" fmla="*/ 32147 w 188164"/>
                  <a:gd name="connsiteY5-1726" fmla="*/ 298514 h 636808"/>
                  <a:gd name="connsiteX6-1727" fmla="*/ 58341 w 188164"/>
                  <a:gd name="connsiteY6-1728" fmla="*/ 267558 h 636808"/>
                  <a:gd name="connsiteX7-1729" fmla="*/ 60722 w 188164"/>
                  <a:gd name="connsiteY7-1730" fmla="*/ 91345 h 636808"/>
                  <a:gd name="connsiteX8-1731" fmla="*/ 77391 w 188164"/>
                  <a:gd name="connsiteY8-1732" fmla="*/ 98489 h 636808"/>
                  <a:gd name="connsiteX9-1733" fmla="*/ 77391 w 188164"/>
                  <a:gd name="connsiteY9-1734" fmla="*/ 581883 h 636808"/>
                  <a:gd name="connsiteX10-1735" fmla="*/ 115491 w 188164"/>
                  <a:gd name="connsiteY10-1736" fmla="*/ 636651 h 636808"/>
                  <a:gd name="connsiteX11-1737" fmla="*/ 152760 w 188164"/>
                  <a:gd name="connsiteY11-1738" fmla="*/ 582826 h 636808"/>
                  <a:gd name="connsiteX12-1739" fmla="*/ 151210 w 188164"/>
                  <a:gd name="connsiteY12-1740" fmla="*/ 300895 h 636808"/>
                  <a:gd name="connsiteX13-1741" fmla="*/ 163826 w 188164"/>
                  <a:gd name="connsiteY13-1742" fmla="*/ 295041 h 636808"/>
                  <a:gd name="connsiteX14-1743" fmla="*/ 157747 w 188164"/>
                  <a:gd name="connsiteY14-1744" fmla="*/ 130615 h 636808"/>
                  <a:gd name="connsiteX15-1745" fmla="*/ 96005 w 188164"/>
                  <a:gd name="connsiteY15-1746" fmla="*/ 2633 h 636808"/>
                  <a:gd name="connsiteX0-1747" fmla="*/ 96005 w 175765"/>
                  <a:gd name="connsiteY0-1748" fmla="*/ 2633 h 636808"/>
                  <a:gd name="connsiteX1-1749" fmla="*/ 36191 w 175765"/>
                  <a:gd name="connsiteY1-1750" fmla="*/ 4070 h 636808"/>
                  <a:gd name="connsiteX2-1751" fmla="*/ 8335 w 175765"/>
                  <a:gd name="connsiteY2-1752" fmla="*/ 27051 h 636808"/>
                  <a:gd name="connsiteX3-1753" fmla="*/ 1191 w 175765"/>
                  <a:gd name="connsiteY3-1754" fmla="*/ 69914 h 636808"/>
                  <a:gd name="connsiteX4-1755" fmla="*/ 1191 w 175765"/>
                  <a:gd name="connsiteY4-1756" fmla="*/ 265176 h 636808"/>
                  <a:gd name="connsiteX5-1757" fmla="*/ 32147 w 175765"/>
                  <a:gd name="connsiteY5-1758" fmla="*/ 298514 h 636808"/>
                  <a:gd name="connsiteX6-1759" fmla="*/ 58341 w 175765"/>
                  <a:gd name="connsiteY6-1760" fmla="*/ 267558 h 636808"/>
                  <a:gd name="connsiteX7-1761" fmla="*/ 60722 w 175765"/>
                  <a:gd name="connsiteY7-1762" fmla="*/ 91345 h 636808"/>
                  <a:gd name="connsiteX8-1763" fmla="*/ 77391 w 175765"/>
                  <a:gd name="connsiteY8-1764" fmla="*/ 98489 h 636808"/>
                  <a:gd name="connsiteX9-1765" fmla="*/ 77391 w 175765"/>
                  <a:gd name="connsiteY9-1766" fmla="*/ 581883 h 636808"/>
                  <a:gd name="connsiteX10-1767" fmla="*/ 115491 w 175765"/>
                  <a:gd name="connsiteY10-1768" fmla="*/ 636651 h 636808"/>
                  <a:gd name="connsiteX11-1769" fmla="*/ 152760 w 175765"/>
                  <a:gd name="connsiteY11-1770" fmla="*/ 582826 h 636808"/>
                  <a:gd name="connsiteX12-1771" fmla="*/ 151210 w 175765"/>
                  <a:gd name="connsiteY12-1772" fmla="*/ 300895 h 636808"/>
                  <a:gd name="connsiteX13-1773" fmla="*/ 163826 w 175765"/>
                  <a:gd name="connsiteY13-1774" fmla="*/ 295041 h 636808"/>
                  <a:gd name="connsiteX14-1775" fmla="*/ 157747 w 175765"/>
                  <a:gd name="connsiteY14-1776" fmla="*/ 130615 h 636808"/>
                  <a:gd name="connsiteX15-1777" fmla="*/ 96005 w 175765"/>
                  <a:gd name="connsiteY15-1778" fmla="*/ 2633 h 636808"/>
                  <a:gd name="connsiteX0-1779" fmla="*/ 96005 w 170520"/>
                  <a:gd name="connsiteY0-1780" fmla="*/ 2633 h 636808"/>
                  <a:gd name="connsiteX1-1781" fmla="*/ 36191 w 170520"/>
                  <a:gd name="connsiteY1-1782" fmla="*/ 4070 h 636808"/>
                  <a:gd name="connsiteX2-1783" fmla="*/ 8335 w 170520"/>
                  <a:gd name="connsiteY2-1784" fmla="*/ 27051 h 636808"/>
                  <a:gd name="connsiteX3-1785" fmla="*/ 1191 w 170520"/>
                  <a:gd name="connsiteY3-1786" fmla="*/ 69914 h 636808"/>
                  <a:gd name="connsiteX4-1787" fmla="*/ 1191 w 170520"/>
                  <a:gd name="connsiteY4-1788" fmla="*/ 265176 h 636808"/>
                  <a:gd name="connsiteX5-1789" fmla="*/ 32147 w 170520"/>
                  <a:gd name="connsiteY5-1790" fmla="*/ 298514 h 636808"/>
                  <a:gd name="connsiteX6-1791" fmla="*/ 58341 w 170520"/>
                  <a:gd name="connsiteY6-1792" fmla="*/ 267558 h 636808"/>
                  <a:gd name="connsiteX7-1793" fmla="*/ 60722 w 170520"/>
                  <a:gd name="connsiteY7-1794" fmla="*/ 91345 h 636808"/>
                  <a:gd name="connsiteX8-1795" fmla="*/ 77391 w 170520"/>
                  <a:gd name="connsiteY8-1796" fmla="*/ 98489 h 636808"/>
                  <a:gd name="connsiteX9-1797" fmla="*/ 77391 w 170520"/>
                  <a:gd name="connsiteY9-1798" fmla="*/ 581883 h 636808"/>
                  <a:gd name="connsiteX10-1799" fmla="*/ 115491 w 170520"/>
                  <a:gd name="connsiteY10-1800" fmla="*/ 636651 h 636808"/>
                  <a:gd name="connsiteX11-1801" fmla="*/ 152760 w 170520"/>
                  <a:gd name="connsiteY11-1802" fmla="*/ 582826 h 636808"/>
                  <a:gd name="connsiteX12-1803" fmla="*/ 151210 w 170520"/>
                  <a:gd name="connsiteY12-1804" fmla="*/ 352042 h 636808"/>
                  <a:gd name="connsiteX13-1805" fmla="*/ 163826 w 170520"/>
                  <a:gd name="connsiteY13-1806" fmla="*/ 295041 h 636808"/>
                  <a:gd name="connsiteX14-1807" fmla="*/ 157747 w 170520"/>
                  <a:gd name="connsiteY14-1808" fmla="*/ 130615 h 636808"/>
                  <a:gd name="connsiteX15-1809" fmla="*/ 96005 w 170520"/>
                  <a:gd name="connsiteY15-1810" fmla="*/ 2633 h 636808"/>
                  <a:gd name="connsiteX0-1811" fmla="*/ 96005 w 170520"/>
                  <a:gd name="connsiteY0-1812" fmla="*/ 2633 h 636808"/>
                  <a:gd name="connsiteX1-1813" fmla="*/ 36191 w 170520"/>
                  <a:gd name="connsiteY1-1814" fmla="*/ 4070 h 636808"/>
                  <a:gd name="connsiteX2-1815" fmla="*/ 8335 w 170520"/>
                  <a:gd name="connsiteY2-1816" fmla="*/ 27051 h 636808"/>
                  <a:gd name="connsiteX3-1817" fmla="*/ 1191 w 170520"/>
                  <a:gd name="connsiteY3-1818" fmla="*/ 69914 h 636808"/>
                  <a:gd name="connsiteX4-1819" fmla="*/ 1191 w 170520"/>
                  <a:gd name="connsiteY4-1820" fmla="*/ 265176 h 636808"/>
                  <a:gd name="connsiteX5-1821" fmla="*/ 32147 w 170520"/>
                  <a:gd name="connsiteY5-1822" fmla="*/ 298514 h 636808"/>
                  <a:gd name="connsiteX6-1823" fmla="*/ 58341 w 170520"/>
                  <a:gd name="connsiteY6-1824" fmla="*/ 267558 h 636808"/>
                  <a:gd name="connsiteX7-1825" fmla="*/ 60722 w 170520"/>
                  <a:gd name="connsiteY7-1826" fmla="*/ 91345 h 636808"/>
                  <a:gd name="connsiteX8-1827" fmla="*/ 77391 w 170520"/>
                  <a:gd name="connsiteY8-1828" fmla="*/ 98489 h 636808"/>
                  <a:gd name="connsiteX9-1829" fmla="*/ 77391 w 170520"/>
                  <a:gd name="connsiteY9-1830" fmla="*/ 581883 h 636808"/>
                  <a:gd name="connsiteX10-1831" fmla="*/ 115491 w 170520"/>
                  <a:gd name="connsiteY10-1832" fmla="*/ 636651 h 636808"/>
                  <a:gd name="connsiteX11-1833" fmla="*/ 152760 w 170520"/>
                  <a:gd name="connsiteY11-1834" fmla="*/ 582826 h 636808"/>
                  <a:gd name="connsiteX12-1835" fmla="*/ 151210 w 170520"/>
                  <a:gd name="connsiteY12-1836" fmla="*/ 352042 h 636808"/>
                  <a:gd name="connsiteX13-1837" fmla="*/ 163826 w 170520"/>
                  <a:gd name="connsiteY13-1838" fmla="*/ 295041 h 636808"/>
                  <a:gd name="connsiteX14-1839" fmla="*/ 157747 w 170520"/>
                  <a:gd name="connsiteY14-1840" fmla="*/ 130615 h 636808"/>
                  <a:gd name="connsiteX15-1841" fmla="*/ 96005 w 170520"/>
                  <a:gd name="connsiteY15-1842" fmla="*/ 2633 h 636808"/>
                  <a:gd name="connsiteX0-1843" fmla="*/ 96005 w 185064"/>
                  <a:gd name="connsiteY0-1844" fmla="*/ 2633 h 636808"/>
                  <a:gd name="connsiteX1-1845" fmla="*/ 36191 w 185064"/>
                  <a:gd name="connsiteY1-1846" fmla="*/ 4070 h 636808"/>
                  <a:gd name="connsiteX2-1847" fmla="*/ 8335 w 185064"/>
                  <a:gd name="connsiteY2-1848" fmla="*/ 27051 h 636808"/>
                  <a:gd name="connsiteX3-1849" fmla="*/ 1191 w 185064"/>
                  <a:gd name="connsiteY3-1850" fmla="*/ 69914 h 636808"/>
                  <a:gd name="connsiteX4-1851" fmla="*/ 1191 w 185064"/>
                  <a:gd name="connsiteY4-1852" fmla="*/ 265176 h 636808"/>
                  <a:gd name="connsiteX5-1853" fmla="*/ 32147 w 185064"/>
                  <a:gd name="connsiteY5-1854" fmla="*/ 298514 h 636808"/>
                  <a:gd name="connsiteX6-1855" fmla="*/ 58341 w 185064"/>
                  <a:gd name="connsiteY6-1856" fmla="*/ 267558 h 636808"/>
                  <a:gd name="connsiteX7-1857" fmla="*/ 60722 w 185064"/>
                  <a:gd name="connsiteY7-1858" fmla="*/ 91345 h 636808"/>
                  <a:gd name="connsiteX8-1859" fmla="*/ 77391 w 185064"/>
                  <a:gd name="connsiteY8-1860" fmla="*/ 98489 h 636808"/>
                  <a:gd name="connsiteX9-1861" fmla="*/ 77391 w 185064"/>
                  <a:gd name="connsiteY9-1862" fmla="*/ 581883 h 636808"/>
                  <a:gd name="connsiteX10-1863" fmla="*/ 115491 w 185064"/>
                  <a:gd name="connsiteY10-1864" fmla="*/ 636651 h 636808"/>
                  <a:gd name="connsiteX11-1865" fmla="*/ 152760 w 185064"/>
                  <a:gd name="connsiteY11-1866" fmla="*/ 582826 h 636808"/>
                  <a:gd name="connsiteX12-1867" fmla="*/ 151210 w 185064"/>
                  <a:gd name="connsiteY12-1868" fmla="*/ 352042 h 636808"/>
                  <a:gd name="connsiteX13-1869" fmla="*/ 163826 w 185064"/>
                  <a:gd name="connsiteY13-1870" fmla="*/ 295041 h 636808"/>
                  <a:gd name="connsiteX14-1871" fmla="*/ 157747 w 185064"/>
                  <a:gd name="connsiteY14-1872" fmla="*/ 130615 h 636808"/>
                  <a:gd name="connsiteX15-1873" fmla="*/ 96005 w 185064"/>
                  <a:gd name="connsiteY15-1874" fmla="*/ 2633 h 636808"/>
                  <a:gd name="connsiteX0-1875" fmla="*/ 96005 w 170520"/>
                  <a:gd name="connsiteY0-1876" fmla="*/ 2633 h 636808"/>
                  <a:gd name="connsiteX1-1877" fmla="*/ 36191 w 170520"/>
                  <a:gd name="connsiteY1-1878" fmla="*/ 4070 h 636808"/>
                  <a:gd name="connsiteX2-1879" fmla="*/ 8335 w 170520"/>
                  <a:gd name="connsiteY2-1880" fmla="*/ 27051 h 636808"/>
                  <a:gd name="connsiteX3-1881" fmla="*/ 1191 w 170520"/>
                  <a:gd name="connsiteY3-1882" fmla="*/ 69914 h 636808"/>
                  <a:gd name="connsiteX4-1883" fmla="*/ 1191 w 170520"/>
                  <a:gd name="connsiteY4-1884" fmla="*/ 265176 h 636808"/>
                  <a:gd name="connsiteX5-1885" fmla="*/ 32147 w 170520"/>
                  <a:gd name="connsiteY5-1886" fmla="*/ 298514 h 636808"/>
                  <a:gd name="connsiteX6-1887" fmla="*/ 58341 w 170520"/>
                  <a:gd name="connsiteY6-1888" fmla="*/ 267558 h 636808"/>
                  <a:gd name="connsiteX7-1889" fmla="*/ 60722 w 170520"/>
                  <a:gd name="connsiteY7-1890" fmla="*/ 91345 h 636808"/>
                  <a:gd name="connsiteX8-1891" fmla="*/ 77391 w 170520"/>
                  <a:gd name="connsiteY8-1892" fmla="*/ 98489 h 636808"/>
                  <a:gd name="connsiteX9-1893" fmla="*/ 77391 w 170520"/>
                  <a:gd name="connsiteY9-1894" fmla="*/ 581883 h 636808"/>
                  <a:gd name="connsiteX10-1895" fmla="*/ 115491 w 170520"/>
                  <a:gd name="connsiteY10-1896" fmla="*/ 636651 h 636808"/>
                  <a:gd name="connsiteX11-1897" fmla="*/ 152760 w 170520"/>
                  <a:gd name="connsiteY11-1898" fmla="*/ 582826 h 636808"/>
                  <a:gd name="connsiteX12-1899" fmla="*/ 151210 w 170520"/>
                  <a:gd name="connsiteY12-1900" fmla="*/ 352042 h 636808"/>
                  <a:gd name="connsiteX13-1901" fmla="*/ 163826 w 170520"/>
                  <a:gd name="connsiteY13-1902" fmla="*/ 295041 h 636808"/>
                  <a:gd name="connsiteX14-1903" fmla="*/ 157747 w 170520"/>
                  <a:gd name="connsiteY14-1904" fmla="*/ 130615 h 636808"/>
                  <a:gd name="connsiteX15-1905" fmla="*/ 96005 w 170520"/>
                  <a:gd name="connsiteY15-1906" fmla="*/ 2633 h 636808"/>
                  <a:gd name="connsiteX0-1907" fmla="*/ 96005 w 163850"/>
                  <a:gd name="connsiteY0-1908" fmla="*/ 2633 h 636808"/>
                  <a:gd name="connsiteX1-1909" fmla="*/ 36191 w 163850"/>
                  <a:gd name="connsiteY1-1910" fmla="*/ 4070 h 636808"/>
                  <a:gd name="connsiteX2-1911" fmla="*/ 8335 w 163850"/>
                  <a:gd name="connsiteY2-1912" fmla="*/ 27051 h 636808"/>
                  <a:gd name="connsiteX3-1913" fmla="*/ 1191 w 163850"/>
                  <a:gd name="connsiteY3-1914" fmla="*/ 69914 h 636808"/>
                  <a:gd name="connsiteX4-1915" fmla="*/ 1191 w 163850"/>
                  <a:gd name="connsiteY4-1916" fmla="*/ 265176 h 636808"/>
                  <a:gd name="connsiteX5-1917" fmla="*/ 32147 w 163850"/>
                  <a:gd name="connsiteY5-1918" fmla="*/ 298514 h 636808"/>
                  <a:gd name="connsiteX6-1919" fmla="*/ 58341 w 163850"/>
                  <a:gd name="connsiteY6-1920" fmla="*/ 267558 h 636808"/>
                  <a:gd name="connsiteX7-1921" fmla="*/ 60722 w 163850"/>
                  <a:gd name="connsiteY7-1922" fmla="*/ 91345 h 636808"/>
                  <a:gd name="connsiteX8-1923" fmla="*/ 77391 w 163850"/>
                  <a:gd name="connsiteY8-1924" fmla="*/ 98489 h 636808"/>
                  <a:gd name="connsiteX9-1925" fmla="*/ 77391 w 163850"/>
                  <a:gd name="connsiteY9-1926" fmla="*/ 581883 h 636808"/>
                  <a:gd name="connsiteX10-1927" fmla="*/ 115491 w 163850"/>
                  <a:gd name="connsiteY10-1928" fmla="*/ 636651 h 636808"/>
                  <a:gd name="connsiteX11-1929" fmla="*/ 152760 w 163850"/>
                  <a:gd name="connsiteY11-1930" fmla="*/ 582826 h 636808"/>
                  <a:gd name="connsiteX12-1931" fmla="*/ 151210 w 163850"/>
                  <a:gd name="connsiteY12-1932" fmla="*/ 352042 h 636808"/>
                  <a:gd name="connsiteX13-1933" fmla="*/ 163826 w 163850"/>
                  <a:gd name="connsiteY13-1934" fmla="*/ 295041 h 636808"/>
                  <a:gd name="connsiteX14-1935" fmla="*/ 157747 w 163850"/>
                  <a:gd name="connsiteY14-1936" fmla="*/ 130615 h 636808"/>
                  <a:gd name="connsiteX15-1937" fmla="*/ 96005 w 163850"/>
                  <a:gd name="connsiteY15-1938" fmla="*/ 2633 h 636808"/>
                  <a:gd name="connsiteX0-1939" fmla="*/ 96005 w 163850"/>
                  <a:gd name="connsiteY0-1940" fmla="*/ 2633 h 636808"/>
                  <a:gd name="connsiteX1-1941" fmla="*/ 36191 w 163850"/>
                  <a:gd name="connsiteY1-1942" fmla="*/ 4070 h 636808"/>
                  <a:gd name="connsiteX2-1943" fmla="*/ 8335 w 163850"/>
                  <a:gd name="connsiteY2-1944" fmla="*/ 27051 h 636808"/>
                  <a:gd name="connsiteX3-1945" fmla="*/ 1191 w 163850"/>
                  <a:gd name="connsiteY3-1946" fmla="*/ 69914 h 636808"/>
                  <a:gd name="connsiteX4-1947" fmla="*/ 1191 w 163850"/>
                  <a:gd name="connsiteY4-1948" fmla="*/ 265176 h 636808"/>
                  <a:gd name="connsiteX5-1949" fmla="*/ 32147 w 163850"/>
                  <a:gd name="connsiteY5-1950" fmla="*/ 298514 h 636808"/>
                  <a:gd name="connsiteX6-1951" fmla="*/ 58341 w 163850"/>
                  <a:gd name="connsiteY6-1952" fmla="*/ 267558 h 636808"/>
                  <a:gd name="connsiteX7-1953" fmla="*/ 60722 w 163850"/>
                  <a:gd name="connsiteY7-1954" fmla="*/ 91345 h 636808"/>
                  <a:gd name="connsiteX8-1955" fmla="*/ 77391 w 163850"/>
                  <a:gd name="connsiteY8-1956" fmla="*/ 98489 h 636808"/>
                  <a:gd name="connsiteX9-1957" fmla="*/ 77391 w 163850"/>
                  <a:gd name="connsiteY9-1958" fmla="*/ 581883 h 636808"/>
                  <a:gd name="connsiteX10-1959" fmla="*/ 115491 w 163850"/>
                  <a:gd name="connsiteY10-1960" fmla="*/ 636651 h 636808"/>
                  <a:gd name="connsiteX11-1961" fmla="*/ 152760 w 163850"/>
                  <a:gd name="connsiteY11-1962" fmla="*/ 582826 h 636808"/>
                  <a:gd name="connsiteX12-1963" fmla="*/ 151210 w 163850"/>
                  <a:gd name="connsiteY12-1964" fmla="*/ 352042 h 636808"/>
                  <a:gd name="connsiteX13-1965" fmla="*/ 163826 w 163850"/>
                  <a:gd name="connsiteY13-1966" fmla="*/ 295041 h 636808"/>
                  <a:gd name="connsiteX14-1967" fmla="*/ 161332 w 163850"/>
                  <a:gd name="connsiteY14-1968" fmla="*/ 129614 h 636808"/>
                  <a:gd name="connsiteX15-1969" fmla="*/ 96005 w 163850"/>
                  <a:gd name="connsiteY15-1970" fmla="*/ 2633 h 636808"/>
                  <a:gd name="connsiteX0-1971" fmla="*/ 96005 w 163850"/>
                  <a:gd name="connsiteY0-1972" fmla="*/ 2633 h 636808"/>
                  <a:gd name="connsiteX1-1973" fmla="*/ 36191 w 163850"/>
                  <a:gd name="connsiteY1-1974" fmla="*/ 4070 h 636808"/>
                  <a:gd name="connsiteX2-1975" fmla="*/ 8335 w 163850"/>
                  <a:gd name="connsiteY2-1976" fmla="*/ 27051 h 636808"/>
                  <a:gd name="connsiteX3-1977" fmla="*/ 1191 w 163850"/>
                  <a:gd name="connsiteY3-1978" fmla="*/ 69914 h 636808"/>
                  <a:gd name="connsiteX4-1979" fmla="*/ 1191 w 163850"/>
                  <a:gd name="connsiteY4-1980" fmla="*/ 265176 h 636808"/>
                  <a:gd name="connsiteX5-1981" fmla="*/ 32147 w 163850"/>
                  <a:gd name="connsiteY5-1982" fmla="*/ 298514 h 636808"/>
                  <a:gd name="connsiteX6-1983" fmla="*/ 58341 w 163850"/>
                  <a:gd name="connsiteY6-1984" fmla="*/ 267558 h 636808"/>
                  <a:gd name="connsiteX7-1985" fmla="*/ 60722 w 163850"/>
                  <a:gd name="connsiteY7-1986" fmla="*/ 91345 h 636808"/>
                  <a:gd name="connsiteX8-1987" fmla="*/ 77391 w 163850"/>
                  <a:gd name="connsiteY8-1988" fmla="*/ 98489 h 636808"/>
                  <a:gd name="connsiteX9-1989" fmla="*/ 77391 w 163850"/>
                  <a:gd name="connsiteY9-1990" fmla="*/ 581883 h 636808"/>
                  <a:gd name="connsiteX10-1991" fmla="*/ 115491 w 163850"/>
                  <a:gd name="connsiteY10-1992" fmla="*/ 636651 h 636808"/>
                  <a:gd name="connsiteX11-1993" fmla="*/ 152760 w 163850"/>
                  <a:gd name="connsiteY11-1994" fmla="*/ 582826 h 636808"/>
                  <a:gd name="connsiteX12-1995" fmla="*/ 151210 w 163850"/>
                  <a:gd name="connsiteY12-1996" fmla="*/ 352042 h 636808"/>
                  <a:gd name="connsiteX13-1997" fmla="*/ 163826 w 163850"/>
                  <a:gd name="connsiteY13-1998" fmla="*/ 295041 h 636808"/>
                  <a:gd name="connsiteX14-1999" fmla="*/ 161332 w 163850"/>
                  <a:gd name="connsiteY14-2000" fmla="*/ 129614 h 636808"/>
                  <a:gd name="connsiteX15-2001" fmla="*/ 96005 w 163850"/>
                  <a:gd name="connsiteY15-2002" fmla="*/ 2633 h 636808"/>
                  <a:gd name="connsiteX0-2003" fmla="*/ 96005 w 163850"/>
                  <a:gd name="connsiteY0-2004" fmla="*/ 2633 h 636808"/>
                  <a:gd name="connsiteX1-2005" fmla="*/ 36191 w 163850"/>
                  <a:gd name="connsiteY1-2006" fmla="*/ 4070 h 636808"/>
                  <a:gd name="connsiteX2-2007" fmla="*/ 8335 w 163850"/>
                  <a:gd name="connsiteY2-2008" fmla="*/ 27051 h 636808"/>
                  <a:gd name="connsiteX3-2009" fmla="*/ 1191 w 163850"/>
                  <a:gd name="connsiteY3-2010" fmla="*/ 69914 h 636808"/>
                  <a:gd name="connsiteX4-2011" fmla="*/ 1191 w 163850"/>
                  <a:gd name="connsiteY4-2012" fmla="*/ 265176 h 636808"/>
                  <a:gd name="connsiteX5-2013" fmla="*/ 32147 w 163850"/>
                  <a:gd name="connsiteY5-2014" fmla="*/ 298514 h 636808"/>
                  <a:gd name="connsiteX6-2015" fmla="*/ 58341 w 163850"/>
                  <a:gd name="connsiteY6-2016" fmla="*/ 267558 h 636808"/>
                  <a:gd name="connsiteX7-2017" fmla="*/ 60722 w 163850"/>
                  <a:gd name="connsiteY7-2018" fmla="*/ 91345 h 636808"/>
                  <a:gd name="connsiteX8-2019" fmla="*/ 77391 w 163850"/>
                  <a:gd name="connsiteY8-2020" fmla="*/ 98489 h 636808"/>
                  <a:gd name="connsiteX9-2021" fmla="*/ 77391 w 163850"/>
                  <a:gd name="connsiteY9-2022" fmla="*/ 581883 h 636808"/>
                  <a:gd name="connsiteX10-2023" fmla="*/ 115491 w 163850"/>
                  <a:gd name="connsiteY10-2024" fmla="*/ 636651 h 636808"/>
                  <a:gd name="connsiteX11-2025" fmla="*/ 152760 w 163850"/>
                  <a:gd name="connsiteY11-2026" fmla="*/ 582826 h 636808"/>
                  <a:gd name="connsiteX12-2027" fmla="*/ 151210 w 163850"/>
                  <a:gd name="connsiteY12-2028" fmla="*/ 352042 h 636808"/>
                  <a:gd name="connsiteX13-2029" fmla="*/ 163826 w 163850"/>
                  <a:gd name="connsiteY13-2030" fmla="*/ 295041 h 636808"/>
                  <a:gd name="connsiteX14-2031" fmla="*/ 161332 w 163850"/>
                  <a:gd name="connsiteY14-2032" fmla="*/ 129614 h 636808"/>
                  <a:gd name="connsiteX15-2033" fmla="*/ 96005 w 163850"/>
                  <a:gd name="connsiteY15-2034" fmla="*/ 2633 h 636808"/>
                  <a:gd name="connsiteX0-2035" fmla="*/ 96005 w 163850"/>
                  <a:gd name="connsiteY0-2036" fmla="*/ 2633 h 639088"/>
                  <a:gd name="connsiteX1-2037" fmla="*/ 36191 w 163850"/>
                  <a:gd name="connsiteY1-2038" fmla="*/ 4070 h 639088"/>
                  <a:gd name="connsiteX2-2039" fmla="*/ 8335 w 163850"/>
                  <a:gd name="connsiteY2-2040" fmla="*/ 27051 h 639088"/>
                  <a:gd name="connsiteX3-2041" fmla="*/ 1191 w 163850"/>
                  <a:gd name="connsiteY3-2042" fmla="*/ 69914 h 639088"/>
                  <a:gd name="connsiteX4-2043" fmla="*/ 1191 w 163850"/>
                  <a:gd name="connsiteY4-2044" fmla="*/ 265176 h 639088"/>
                  <a:gd name="connsiteX5-2045" fmla="*/ 32147 w 163850"/>
                  <a:gd name="connsiteY5-2046" fmla="*/ 298514 h 639088"/>
                  <a:gd name="connsiteX6-2047" fmla="*/ 58341 w 163850"/>
                  <a:gd name="connsiteY6-2048" fmla="*/ 267558 h 639088"/>
                  <a:gd name="connsiteX7-2049" fmla="*/ 60722 w 163850"/>
                  <a:gd name="connsiteY7-2050" fmla="*/ 91345 h 639088"/>
                  <a:gd name="connsiteX8-2051" fmla="*/ 77391 w 163850"/>
                  <a:gd name="connsiteY8-2052" fmla="*/ 98489 h 639088"/>
                  <a:gd name="connsiteX9-2053" fmla="*/ 77391 w 163850"/>
                  <a:gd name="connsiteY9-2054" fmla="*/ 581883 h 639088"/>
                  <a:gd name="connsiteX10-2055" fmla="*/ 115491 w 163850"/>
                  <a:gd name="connsiteY10-2056" fmla="*/ 636651 h 639088"/>
                  <a:gd name="connsiteX11-2057" fmla="*/ 150145 w 163850"/>
                  <a:gd name="connsiteY11-2058" fmla="*/ 567262 h 639088"/>
                  <a:gd name="connsiteX12-2059" fmla="*/ 151210 w 163850"/>
                  <a:gd name="connsiteY12-2060" fmla="*/ 352042 h 639088"/>
                  <a:gd name="connsiteX13-2061" fmla="*/ 163826 w 163850"/>
                  <a:gd name="connsiteY13-2062" fmla="*/ 295041 h 639088"/>
                  <a:gd name="connsiteX14-2063" fmla="*/ 161332 w 163850"/>
                  <a:gd name="connsiteY14-2064" fmla="*/ 129614 h 639088"/>
                  <a:gd name="connsiteX15-2065" fmla="*/ 96005 w 163850"/>
                  <a:gd name="connsiteY15-2066" fmla="*/ 2633 h 639088"/>
                  <a:gd name="connsiteX0-2067" fmla="*/ 96005 w 163850"/>
                  <a:gd name="connsiteY0-2068" fmla="*/ 2633 h 636797"/>
                  <a:gd name="connsiteX1-2069" fmla="*/ 36191 w 163850"/>
                  <a:gd name="connsiteY1-2070" fmla="*/ 4070 h 636797"/>
                  <a:gd name="connsiteX2-2071" fmla="*/ 8335 w 163850"/>
                  <a:gd name="connsiteY2-2072" fmla="*/ 27051 h 636797"/>
                  <a:gd name="connsiteX3-2073" fmla="*/ 1191 w 163850"/>
                  <a:gd name="connsiteY3-2074" fmla="*/ 69914 h 636797"/>
                  <a:gd name="connsiteX4-2075" fmla="*/ 1191 w 163850"/>
                  <a:gd name="connsiteY4-2076" fmla="*/ 265176 h 636797"/>
                  <a:gd name="connsiteX5-2077" fmla="*/ 32147 w 163850"/>
                  <a:gd name="connsiteY5-2078" fmla="*/ 298514 h 636797"/>
                  <a:gd name="connsiteX6-2079" fmla="*/ 58341 w 163850"/>
                  <a:gd name="connsiteY6-2080" fmla="*/ 267558 h 636797"/>
                  <a:gd name="connsiteX7-2081" fmla="*/ 60722 w 163850"/>
                  <a:gd name="connsiteY7-2082" fmla="*/ 91345 h 636797"/>
                  <a:gd name="connsiteX8-2083" fmla="*/ 77391 w 163850"/>
                  <a:gd name="connsiteY8-2084" fmla="*/ 98489 h 636797"/>
                  <a:gd name="connsiteX9-2085" fmla="*/ 77391 w 163850"/>
                  <a:gd name="connsiteY9-2086" fmla="*/ 566384 h 636797"/>
                  <a:gd name="connsiteX10-2087" fmla="*/ 115491 w 163850"/>
                  <a:gd name="connsiteY10-2088" fmla="*/ 636651 h 636797"/>
                  <a:gd name="connsiteX11-2089" fmla="*/ 150145 w 163850"/>
                  <a:gd name="connsiteY11-2090" fmla="*/ 567262 h 636797"/>
                  <a:gd name="connsiteX12-2091" fmla="*/ 151210 w 163850"/>
                  <a:gd name="connsiteY12-2092" fmla="*/ 352042 h 636797"/>
                  <a:gd name="connsiteX13-2093" fmla="*/ 163826 w 163850"/>
                  <a:gd name="connsiteY13-2094" fmla="*/ 295041 h 636797"/>
                  <a:gd name="connsiteX14-2095" fmla="*/ 161332 w 163850"/>
                  <a:gd name="connsiteY14-2096" fmla="*/ 129614 h 636797"/>
                  <a:gd name="connsiteX15-2097" fmla="*/ 96005 w 163850"/>
                  <a:gd name="connsiteY15-2098" fmla="*/ 2633 h 636797"/>
                  <a:gd name="connsiteX0-2099" fmla="*/ 96005 w 163850"/>
                  <a:gd name="connsiteY0-2100" fmla="*/ 2633 h 637280"/>
                  <a:gd name="connsiteX1-2101" fmla="*/ 36191 w 163850"/>
                  <a:gd name="connsiteY1-2102" fmla="*/ 4070 h 637280"/>
                  <a:gd name="connsiteX2-2103" fmla="*/ 8335 w 163850"/>
                  <a:gd name="connsiteY2-2104" fmla="*/ 27051 h 637280"/>
                  <a:gd name="connsiteX3-2105" fmla="*/ 1191 w 163850"/>
                  <a:gd name="connsiteY3-2106" fmla="*/ 69914 h 637280"/>
                  <a:gd name="connsiteX4-2107" fmla="*/ 1191 w 163850"/>
                  <a:gd name="connsiteY4-2108" fmla="*/ 265176 h 637280"/>
                  <a:gd name="connsiteX5-2109" fmla="*/ 32147 w 163850"/>
                  <a:gd name="connsiteY5-2110" fmla="*/ 298514 h 637280"/>
                  <a:gd name="connsiteX6-2111" fmla="*/ 58341 w 163850"/>
                  <a:gd name="connsiteY6-2112" fmla="*/ 267558 h 637280"/>
                  <a:gd name="connsiteX7-2113" fmla="*/ 60722 w 163850"/>
                  <a:gd name="connsiteY7-2114" fmla="*/ 91345 h 637280"/>
                  <a:gd name="connsiteX8-2115" fmla="*/ 77391 w 163850"/>
                  <a:gd name="connsiteY8-2116" fmla="*/ 98489 h 637280"/>
                  <a:gd name="connsiteX9-2117" fmla="*/ 77391 w 163850"/>
                  <a:gd name="connsiteY9-2118" fmla="*/ 571034 h 637280"/>
                  <a:gd name="connsiteX10-2119" fmla="*/ 115491 w 163850"/>
                  <a:gd name="connsiteY10-2120" fmla="*/ 636651 h 637280"/>
                  <a:gd name="connsiteX11-2121" fmla="*/ 150145 w 163850"/>
                  <a:gd name="connsiteY11-2122" fmla="*/ 567262 h 637280"/>
                  <a:gd name="connsiteX12-2123" fmla="*/ 151210 w 163850"/>
                  <a:gd name="connsiteY12-2124" fmla="*/ 352042 h 637280"/>
                  <a:gd name="connsiteX13-2125" fmla="*/ 163826 w 163850"/>
                  <a:gd name="connsiteY13-2126" fmla="*/ 295041 h 637280"/>
                  <a:gd name="connsiteX14-2127" fmla="*/ 161332 w 163850"/>
                  <a:gd name="connsiteY14-2128" fmla="*/ 129614 h 637280"/>
                  <a:gd name="connsiteX15-2129" fmla="*/ 96005 w 163850"/>
                  <a:gd name="connsiteY15-2130" fmla="*/ 2633 h 637280"/>
                  <a:gd name="connsiteX0-2131" fmla="*/ 96005 w 163850"/>
                  <a:gd name="connsiteY0-2132" fmla="*/ 2633 h 637280"/>
                  <a:gd name="connsiteX1-2133" fmla="*/ 36191 w 163850"/>
                  <a:gd name="connsiteY1-2134" fmla="*/ 4070 h 637280"/>
                  <a:gd name="connsiteX2-2135" fmla="*/ 8335 w 163850"/>
                  <a:gd name="connsiteY2-2136" fmla="*/ 27051 h 637280"/>
                  <a:gd name="connsiteX3-2137" fmla="*/ 1191 w 163850"/>
                  <a:gd name="connsiteY3-2138" fmla="*/ 69914 h 637280"/>
                  <a:gd name="connsiteX4-2139" fmla="*/ 1191 w 163850"/>
                  <a:gd name="connsiteY4-2140" fmla="*/ 265176 h 637280"/>
                  <a:gd name="connsiteX5-2141" fmla="*/ 32147 w 163850"/>
                  <a:gd name="connsiteY5-2142" fmla="*/ 298514 h 637280"/>
                  <a:gd name="connsiteX6-2143" fmla="*/ 58341 w 163850"/>
                  <a:gd name="connsiteY6-2144" fmla="*/ 267558 h 637280"/>
                  <a:gd name="connsiteX7-2145" fmla="*/ 60722 w 163850"/>
                  <a:gd name="connsiteY7-2146" fmla="*/ 91345 h 637280"/>
                  <a:gd name="connsiteX8-2147" fmla="*/ 77391 w 163850"/>
                  <a:gd name="connsiteY8-2148" fmla="*/ 98489 h 637280"/>
                  <a:gd name="connsiteX9-2149" fmla="*/ 77391 w 163850"/>
                  <a:gd name="connsiteY9-2150" fmla="*/ 571034 h 637280"/>
                  <a:gd name="connsiteX10-2151" fmla="*/ 115491 w 163850"/>
                  <a:gd name="connsiteY10-2152" fmla="*/ 636651 h 637280"/>
                  <a:gd name="connsiteX11-2153" fmla="*/ 150145 w 163850"/>
                  <a:gd name="connsiteY11-2154" fmla="*/ 567262 h 637280"/>
                  <a:gd name="connsiteX12-2155" fmla="*/ 151210 w 163850"/>
                  <a:gd name="connsiteY12-2156" fmla="*/ 352042 h 637280"/>
                  <a:gd name="connsiteX13-2157" fmla="*/ 163826 w 163850"/>
                  <a:gd name="connsiteY13-2158" fmla="*/ 295041 h 637280"/>
                  <a:gd name="connsiteX14-2159" fmla="*/ 161332 w 163850"/>
                  <a:gd name="connsiteY14-2160" fmla="*/ 129614 h 637280"/>
                  <a:gd name="connsiteX15-2161" fmla="*/ 96005 w 163850"/>
                  <a:gd name="connsiteY15-2162" fmla="*/ 2633 h 637280"/>
                  <a:gd name="connsiteX0-2163" fmla="*/ 96005 w 163850"/>
                  <a:gd name="connsiteY0-2164" fmla="*/ 2633 h 637280"/>
                  <a:gd name="connsiteX1-2165" fmla="*/ 36191 w 163850"/>
                  <a:gd name="connsiteY1-2166" fmla="*/ 4070 h 637280"/>
                  <a:gd name="connsiteX2-2167" fmla="*/ 8335 w 163850"/>
                  <a:gd name="connsiteY2-2168" fmla="*/ 27051 h 637280"/>
                  <a:gd name="connsiteX3-2169" fmla="*/ 1191 w 163850"/>
                  <a:gd name="connsiteY3-2170" fmla="*/ 69914 h 637280"/>
                  <a:gd name="connsiteX4-2171" fmla="*/ 1191 w 163850"/>
                  <a:gd name="connsiteY4-2172" fmla="*/ 265176 h 637280"/>
                  <a:gd name="connsiteX5-2173" fmla="*/ 32147 w 163850"/>
                  <a:gd name="connsiteY5-2174" fmla="*/ 298514 h 637280"/>
                  <a:gd name="connsiteX6-2175" fmla="*/ 58341 w 163850"/>
                  <a:gd name="connsiteY6-2176" fmla="*/ 267558 h 637280"/>
                  <a:gd name="connsiteX7-2177" fmla="*/ 60722 w 163850"/>
                  <a:gd name="connsiteY7-2178" fmla="*/ 91345 h 637280"/>
                  <a:gd name="connsiteX8-2179" fmla="*/ 77391 w 163850"/>
                  <a:gd name="connsiteY8-2180" fmla="*/ 98489 h 637280"/>
                  <a:gd name="connsiteX9-2181" fmla="*/ 77391 w 163850"/>
                  <a:gd name="connsiteY9-2182" fmla="*/ 571034 h 637280"/>
                  <a:gd name="connsiteX10-2183" fmla="*/ 115491 w 163850"/>
                  <a:gd name="connsiteY10-2184" fmla="*/ 636651 h 637280"/>
                  <a:gd name="connsiteX11-2185" fmla="*/ 150145 w 163850"/>
                  <a:gd name="connsiteY11-2186" fmla="*/ 567262 h 637280"/>
                  <a:gd name="connsiteX12-2187" fmla="*/ 151210 w 163850"/>
                  <a:gd name="connsiteY12-2188" fmla="*/ 352042 h 637280"/>
                  <a:gd name="connsiteX13-2189" fmla="*/ 163826 w 163850"/>
                  <a:gd name="connsiteY13-2190" fmla="*/ 295041 h 637280"/>
                  <a:gd name="connsiteX14-2191" fmla="*/ 161332 w 163850"/>
                  <a:gd name="connsiteY14-2192" fmla="*/ 129614 h 637280"/>
                  <a:gd name="connsiteX15-2193" fmla="*/ 96005 w 163850"/>
                  <a:gd name="connsiteY15-2194" fmla="*/ 2633 h 63728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Lst>
                <a:rect l="l" t="t" r="r" b="b"/>
                <a:pathLst>
                  <a:path w="163850" h="637280">
                    <a:moveTo>
                      <a:pt x="96005" y="2633"/>
                    </a:moveTo>
                    <a:cubicBezTo>
                      <a:pt x="59858" y="884"/>
                      <a:pt x="50803" y="0"/>
                      <a:pt x="36191" y="4070"/>
                    </a:cubicBezTo>
                    <a:cubicBezTo>
                      <a:pt x="21579" y="8140"/>
                      <a:pt x="14168" y="16077"/>
                      <a:pt x="8335" y="27051"/>
                    </a:cubicBezTo>
                    <a:cubicBezTo>
                      <a:pt x="2502" y="38025"/>
                      <a:pt x="2382" y="30227"/>
                      <a:pt x="1191" y="69914"/>
                    </a:cubicBezTo>
                    <a:cubicBezTo>
                      <a:pt x="0" y="109601"/>
                      <a:pt x="681" y="237926"/>
                      <a:pt x="1191" y="265176"/>
                    </a:cubicBezTo>
                    <a:cubicBezTo>
                      <a:pt x="1701" y="292426"/>
                      <a:pt x="22622" y="298117"/>
                      <a:pt x="32147" y="298514"/>
                    </a:cubicBezTo>
                    <a:cubicBezTo>
                      <a:pt x="41672" y="298911"/>
                      <a:pt x="58227" y="289686"/>
                      <a:pt x="58341" y="267558"/>
                    </a:cubicBezTo>
                    <a:cubicBezTo>
                      <a:pt x="58455" y="245430"/>
                      <a:pt x="60647" y="105574"/>
                      <a:pt x="60722" y="91345"/>
                    </a:cubicBezTo>
                    <a:cubicBezTo>
                      <a:pt x="60797" y="77116"/>
                      <a:pt x="77713" y="71238"/>
                      <a:pt x="77391" y="98489"/>
                    </a:cubicBezTo>
                    <a:cubicBezTo>
                      <a:pt x="77069" y="125740"/>
                      <a:pt x="77241" y="532487"/>
                      <a:pt x="77391" y="571034"/>
                    </a:cubicBezTo>
                    <a:cubicBezTo>
                      <a:pt x="77541" y="609581"/>
                      <a:pt x="87866" y="637280"/>
                      <a:pt x="115491" y="636651"/>
                    </a:cubicBezTo>
                    <a:cubicBezTo>
                      <a:pt x="143116" y="636022"/>
                      <a:pt x="150391" y="617797"/>
                      <a:pt x="150145" y="567262"/>
                    </a:cubicBezTo>
                    <a:cubicBezTo>
                      <a:pt x="149899" y="516727"/>
                      <a:pt x="148930" y="397412"/>
                      <a:pt x="151210" y="352042"/>
                    </a:cubicBezTo>
                    <a:cubicBezTo>
                      <a:pt x="153490" y="306672"/>
                      <a:pt x="142588" y="294747"/>
                      <a:pt x="163826" y="295041"/>
                    </a:cubicBezTo>
                    <a:cubicBezTo>
                      <a:pt x="163850" y="257201"/>
                      <a:pt x="163740" y="192373"/>
                      <a:pt x="161332" y="129614"/>
                    </a:cubicBezTo>
                    <a:cubicBezTo>
                      <a:pt x="137523" y="85719"/>
                      <a:pt x="109113" y="29149"/>
                      <a:pt x="96005" y="2633"/>
                    </a:cubicBezTo>
                    <a:close/>
                  </a:path>
                </a:pathLst>
              </a:custGeom>
              <a:grpFill/>
              <a:ln w="25400" cap="flat" cmpd="sng" algn="ctr">
                <a:noFill/>
                <a:prstDash val="solid"/>
              </a:ln>
              <a:effectLst/>
            </p:spPr>
            <p:txBody>
              <a:bodyPr anchor="ctr"/>
              <a:lstStyle/>
              <a:p>
                <a:pPr algn="ctr" latinLnBrk="1">
                  <a:defRPr/>
                </a:pPr>
                <a:endParaRPr lang="ko-KR" altLang="en-US" kern="0">
                  <a:solidFill>
                    <a:prstClr val="white"/>
                  </a:solidFill>
                  <a:latin typeface="맑은 고딕"/>
                </a:endParaRPr>
              </a:p>
            </p:txBody>
          </p:sp>
          <p:sp>
            <p:nvSpPr>
              <p:cNvPr id="192" name="자유형 150"/>
              <p:cNvSpPr/>
              <p:nvPr/>
            </p:nvSpPr>
            <p:spPr>
              <a:xfrm flipH="1">
                <a:off x="3239691" y="2224820"/>
                <a:ext cx="251738" cy="979110"/>
              </a:xfrm>
              <a:custGeom>
                <a:avLst/>
                <a:gdLst>
                  <a:gd name="connsiteX0" fmla="*/ 95646 w 318690"/>
                  <a:gd name="connsiteY0" fmla="*/ 30560 h 718742"/>
                  <a:gd name="connsiteX1" fmla="*/ 43259 w 318690"/>
                  <a:gd name="connsiteY1" fmla="*/ 30560 h 718742"/>
                  <a:gd name="connsiteX2" fmla="*/ 12303 w 318690"/>
                  <a:gd name="connsiteY2" fmla="*/ 51991 h 718742"/>
                  <a:gd name="connsiteX3" fmla="*/ 5159 w 318690"/>
                  <a:gd name="connsiteY3" fmla="*/ 94854 h 718742"/>
                  <a:gd name="connsiteX4" fmla="*/ 5159 w 318690"/>
                  <a:gd name="connsiteY4" fmla="*/ 290116 h 718742"/>
                  <a:gd name="connsiteX5" fmla="*/ 36115 w 318690"/>
                  <a:gd name="connsiteY5" fmla="*/ 323454 h 718742"/>
                  <a:gd name="connsiteX6" fmla="*/ 62309 w 318690"/>
                  <a:gd name="connsiteY6" fmla="*/ 292498 h 718742"/>
                  <a:gd name="connsiteX7" fmla="*/ 64690 w 318690"/>
                  <a:gd name="connsiteY7" fmla="*/ 116285 h 718742"/>
                  <a:gd name="connsiteX8" fmla="*/ 81359 w 318690"/>
                  <a:gd name="connsiteY8" fmla="*/ 123429 h 718742"/>
                  <a:gd name="connsiteX9" fmla="*/ 81359 w 318690"/>
                  <a:gd name="connsiteY9" fmla="*/ 606823 h 718742"/>
                  <a:gd name="connsiteX10" fmla="*/ 119459 w 318690"/>
                  <a:gd name="connsiteY10" fmla="*/ 661591 h 718742"/>
                  <a:gd name="connsiteX11" fmla="*/ 155178 w 318690"/>
                  <a:gd name="connsiteY11" fmla="*/ 613966 h 718742"/>
                  <a:gd name="connsiteX12" fmla="*/ 155178 w 318690"/>
                  <a:gd name="connsiteY12" fmla="*/ 325835 h 718742"/>
                  <a:gd name="connsiteX13" fmla="*/ 176609 w 318690"/>
                  <a:gd name="connsiteY13" fmla="*/ 347266 h 718742"/>
                  <a:gd name="connsiteX14" fmla="*/ 178990 w 318690"/>
                  <a:gd name="connsiteY14" fmla="*/ 630635 h 718742"/>
                  <a:gd name="connsiteX15" fmla="*/ 217090 w 318690"/>
                  <a:gd name="connsiteY15" fmla="*/ 666354 h 718742"/>
                  <a:gd name="connsiteX16" fmla="*/ 255190 w 318690"/>
                  <a:gd name="connsiteY16" fmla="*/ 625873 h 718742"/>
                  <a:gd name="connsiteX17" fmla="*/ 255190 w 318690"/>
                  <a:gd name="connsiteY17" fmla="*/ 109141 h 718742"/>
                  <a:gd name="connsiteX18" fmla="*/ 271859 w 318690"/>
                  <a:gd name="connsiteY18" fmla="*/ 128191 h 718742"/>
                  <a:gd name="connsiteX19" fmla="*/ 276621 w 318690"/>
                  <a:gd name="connsiteY19" fmla="*/ 311548 h 718742"/>
                  <a:gd name="connsiteX20" fmla="*/ 300434 w 318690"/>
                  <a:gd name="connsiteY20" fmla="*/ 325835 h 718742"/>
                  <a:gd name="connsiteX21" fmla="*/ 317103 w 318690"/>
                  <a:gd name="connsiteY21" fmla="*/ 285354 h 718742"/>
                  <a:gd name="connsiteX22" fmla="*/ 309959 w 318690"/>
                  <a:gd name="connsiteY22" fmla="*/ 42466 h 718742"/>
                  <a:gd name="connsiteX23" fmla="*/ 276621 w 318690"/>
                  <a:gd name="connsiteY23" fmla="*/ 30560 h 718742"/>
                  <a:gd name="connsiteX24" fmla="*/ 224234 w 318690"/>
                  <a:gd name="connsiteY24" fmla="*/ 30560 h 718742"/>
                  <a:gd name="connsiteX25" fmla="*/ 169465 w 318690"/>
                  <a:gd name="connsiteY25" fmla="*/ 171054 h 718742"/>
                  <a:gd name="connsiteX26" fmla="*/ 95646 w 318690"/>
                  <a:gd name="connsiteY26" fmla="*/ 30560 h 718742"/>
                  <a:gd name="connsiteX0-1" fmla="*/ 95646 w 318690"/>
                  <a:gd name="connsiteY0-2" fmla="*/ 30560 h 718742"/>
                  <a:gd name="connsiteX1-3" fmla="*/ 40159 w 318690"/>
                  <a:gd name="connsiteY1-4" fmla="*/ 29010 h 718742"/>
                  <a:gd name="connsiteX2-5" fmla="*/ 12303 w 318690"/>
                  <a:gd name="connsiteY2-6" fmla="*/ 51991 h 718742"/>
                  <a:gd name="connsiteX3-7" fmla="*/ 5159 w 318690"/>
                  <a:gd name="connsiteY3-8" fmla="*/ 94854 h 718742"/>
                  <a:gd name="connsiteX4-9" fmla="*/ 5159 w 318690"/>
                  <a:gd name="connsiteY4-10" fmla="*/ 290116 h 718742"/>
                  <a:gd name="connsiteX5-11" fmla="*/ 36115 w 318690"/>
                  <a:gd name="connsiteY5-12" fmla="*/ 323454 h 718742"/>
                  <a:gd name="connsiteX6-13" fmla="*/ 62309 w 318690"/>
                  <a:gd name="connsiteY6-14" fmla="*/ 292498 h 718742"/>
                  <a:gd name="connsiteX7-15" fmla="*/ 64690 w 318690"/>
                  <a:gd name="connsiteY7-16" fmla="*/ 116285 h 718742"/>
                  <a:gd name="connsiteX8-17" fmla="*/ 81359 w 318690"/>
                  <a:gd name="connsiteY8-18" fmla="*/ 123429 h 718742"/>
                  <a:gd name="connsiteX9-19" fmla="*/ 81359 w 318690"/>
                  <a:gd name="connsiteY9-20" fmla="*/ 606823 h 718742"/>
                  <a:gd name="connsiteX10-21" fmla="*/ 119459 w 318690"/>
                  <a:gd name="connsiteY10-22" fmla="*/ 661591 h 718742"/>
                  <a:gd name="connsiteX11-23" fmla="*/ 155178 w 318690"/>
                  <a:gd name="connsiteY11-24" fmla="*/ 613966 h 718742"/>
                  <a:gd name="connsiteX12-25" fmla="*/ 155178 w 318690"/>
                  <a:gd name="connsiteY12-26" fmla="*/ 325835 h 718742"/>
                  <a:gd name="connsiteX13-27" fmla="*/ 176609 w 318690"/>
                  <a:gd name="connsiteY13-28" fmla="*/ 347266 h 718742"/>
                  <a:gd name="connsiteX14-29" fmla="*/ 178990 w 318690"/>
                  <a:gd name="connsiteY14-30" fmla="*/ 630635 h 718742"/>
                  <a:gd name="connsiteX15-31" fmla="*/ 217090 w 318690"/>
                  <a:gd name="connsiteY15-32" fmla="*/ 666354 h 718742"/>
                  <a:gd name="connsiteX16-33" fmla="*/ 255190 w 318690"/>
                  <a:gd name="connsiteY16-34" fmla="*/ 625873 h 718742"/>
                  <a:gd name="connsiteX17-35" fmla="*/ 255190 w 318690"/>
                  <a:gd name="connsiteY17-36" fmla="*/ 109141 h 718742"/>
                  <a:gd name="connsiteX18-37" fmla="*/ 271859 w 318690"/>
                  <a:gd name="connsiteY18-38" fmla="*/ 128191 h 718742"/>
                  <a:gd name="connsiteX19-39" fmla="*/ 276621 w 318690"/>
                  <a:gd name="connsiteY19-40" fmla="*/ 311548 h 718742"/>
                  <a:gd name="connsiteX20-41" fmla="*/ 300434 w 318690"/>
                  <a:gd name="connsiteY20-42" fmla="*/ 325835 h 718742"/>
                  <a:gd name="connsiteX21-43" fmla="*/ 317103 w 318690"/>
                  <a:gd name="connsiteY21-44" fmla="*/ 285354 h 718742"/>
                  <a:gd name="connsiteX22-45" fmla="*/ 309959 w 318690"/>
                  <a:gd name="connsiteY22-46" fmla="*/ 42466 h 718742"/>
                  <a:gd name="connsiteX23-47" fmla="*/ 276621 w 318690"/>
                  <a:gd name="connsiteY23-48" fmla="*/ 30560 h 718742"/>
                  <a:gd name="connsiteX24-49" fmla="*/ 224234 w 318690"/>
                  <a:gd name="connsiteY24-50" fmla="*/ 30560 h 718742"/>
                  <a:gd name="connsiteX25-51" fmla="*/ 169465 w 318690"/>
                  <a:gd name="connsiteY25-52" fmla="*/ 171054 h 718742"/>
                  <a:gd name="connsiteX26-53" fmla="*/ 95646 w 318690"/>
                  <a:gd name="connsiteY26-54" fmla="*/ 30560 h 718742"/>
                  <a:gd name="connsiteX0-55" fmla="*/ 100296 w 318690"/>
                  <a:gd name="connsiteY0-56" fmla="*/ 30560 h 718742"/>
                  <a:gd name="connsiteX1-57" fmla="*/ 40159 w 318690"/>
                  <a:gd name="connsiteY1-58" fmla="*/ 29010 h 718742"/>
                  <a:gd name="connsiteX2-59" fmla="*/ 12303 w 318690"/>
                  <a:gd name="connsiteY2-60" fmla="*/ 51991 h 718742"/>
                  <a:gd name="connsiteX3-61" fmla="*/ 5159 w 318690"/>
                  <a:gd name="connsiteY3-62" fmla="*/ 94854 h 718742"/>
                  <a:gd name="connsiteX4-63" fmla="*/ 5159 w 318690"/>
                  <a:gd name="connsiteY4-64" fmla="*/ 290116 h 718742"/>
                  <a:gd name="connsiteX5-65" fmla="*/ 36115 w 318690"/>
                  <a:gd name="connsiteY5-66" fmla="*/ 323454 h 718742"/>
                  <a:gd name="connsiteX6-67" fmla="*/ 62309 w 318690"/>
                  <a:gd name="connsiteY6-68" fmla="*/ 292498 h 718742"/>
                  <a:gd name="connsiteX7-69" fmla="*/ 64690 w 318690"/>
                  <a:gd name="connsiteY7-70" fmla="*/ 116285 h 718742"/>
                  <a:gd name="connsiteX8-71" fmla="*/ 81359 w 318690"/>
                  <a:gd name="connsiteY8-72" fmla="*/ 123429 h 718742"/>
                  <a:gd name="connsiteX9-73" fmla="*/ 81359 w 318690"/>
                  <a:gd name="connsiteY9-74" fmla="*/ 606823 h 718742"/>
                  <a:gd name="connsiteX10-75" fmla="*/ 119459 w 318690"/>
                  <a:gd name="connsiteY10-76" fmla="*/ 661591 h 718742"/>
                  <a:gd name="connsiteX11-77" fmla="*/ 155178 w 318690"/>
                  <a:gd name="connsiteY11-78" fmla="*/ 613966 h 718742"/>
                  <a:gd name="connsiteX12-79" fmla="*/ 155178 w 318690"/>
                  <a:gd name="connsiteY12-80" fmla="*/ 325835 h 718742"/>
                  <a:gd name="connsiteX13-81" fmla="*/ 176609 w 318690"/>
                  <a:gd name="connsiteY13-82" fmla="*/ 347266 h 718742"/>
                  <a:gd name="connsiteX14-83" fmla="*/ 178990 w 318690"/>
                  <a:gd name="connsiteY14-84" fmla="*/ 630635 h 718742"/>
                  <a:gd name="connsiteX15-85" fmla="*/ 217090 w 318690"/>
                  <a:gd name="connsiteY15-86" fmla="*/ 666354 h 718742"/>
                  <a:gd name="connsiteX16-87" fmla="*/ 255190 w 318690"/>
                  <a:gd name="connsiteY16-88" fmla="*/ 625873 h 718742"/>
                  <a:gd name="connsiteX17-89" fmla="*/ 255190 w 318690"/>
                  <a:gd name="connsiteY17-90" fmla="*/ 109141 h 718742"/>
                  <a:gd name="connsiteX18-91" fmla="*/ 271859 w 318690"/>
                  <a:gd name="connsiteY18-92" fmla="*/ 128191 h 718742"/>
                  <a:gd name="connsiteX19-93" fmla="*/ 276621 w 318690"/>
                  <a:gd name="connsiteY19-94" fmla="*/ 311548 h 718742"/>
                  <a:gd name="connsiteX20-95" fmla="*/ 300434 w 318690"/>
                  <a:gd name="connsiteY20-96" fmla="*/ 325835 h 718742"/>
                  <a:gd name="connsiteX21-97" fmla="*/ 317103 w 318690"/>
                  <a:gd name="connsiteY21-98" fmla="*/ 285354 h 718742"/>
                  <a:gd name="connsiteX22-99" fmla="*/ 309959 w 318690"/>
                  <a:gd name="connsiteY22-100" fmla="*/ 42466 h 718742"/>
                  <a:gd name="connsiteX23-101" fmla="*/ 276621 w 318690"/>
                  <a:gd name="connsiteY23-102" fmla="*/ 30560 h 718742"/>
                  <a:gd name="connsiteX24-103" fmla="*/ 224234 w 318690"/>
                  <a:gd name="connsiteY24-104" fmla="*/ 30560 h 718742"/>
                  <a:gd name="connsiteX25-105" fmla="*/ 169465 w 318690"/>
                  <a:gd name="connsiteY25-106" fmla="*/ 171054 h 718742"/>
                  <a:gd name="connsiteX26-107" fmla="*/ 100296 w 318690"/>
                  <a:gd name="connsiteY26-108" fmla="*/ 30560 h 718742"/>
                  <a:gd name="connsiteX0-109" fmla="*/ 100296 w 318690"/>
                  <a:gd name="connsiteY0-110" fmla="*/ 30560 h 718742"/>
                  <a:gd name="connsiteX1-111" fmla="*/ 40159 w 318690"/>
                  <a:gd name="connsiteY1-112" fmla="*/ 29010 h 718742"/>
                  <a:gd name="connsiteX2-113" fmla="*/ 12303 w 318690"/>
                  <a:gd name="connsiteY2-114" fmla="*/ 51991 h 718742"/>
                  <a:gd name="connsiteX3-115" fmla="*/ 5159 w 318690"/>
                  <a:gd name="connsiteY3-116" fmla="*/ 94854 h 718742"/>
                  <a:gd name="connsiteX4-117" fmla="*/ 5159 w 318690"/>
                  <a:gd name="connsiteY4-118" fmla="*/ 290116 h 718742"/>
                  <a:gd name="connsiteX5-119" fmla="*/ 36115 w 318690"/>
                  <a:gd name="connsiteY5-120" fmla="*/ 323454 h 718742"/>
                  <a:gd name="connsiteX6-121" fmla="*/ 62309 w 318690"/>
                  <a:gd name="connsiteY6-122" fmla="*/ 292498 h 718742"/>
                  <a:gd name="connsiteX7-123" fmla="*/ 64690 w 318690"/>
                  <a:gd name="connsiteY7-124" fmla="*/ 116285 h 718742"/>
                  <a:gd name="connsiteX8-125" fmla="*/ 81359 w 318690"/>
                  <a:gd name="connsiteY8-126" fmla="*/ 123429 h 718742"/>
                  <a:gd name="connsiteX9-127" fmla="*/ 81359 w 318690"/>
                  <a:gd name="connsiteY9-128" fmla="*/ 606823 h 718742"/>
                  <a:gd name="connsiteX10-129" fmla="*/ 119459 w 318690"/>
                  <a:gd name="connsiteY10-130" fmla="*/ 661591 h 718742"/>
                  <a:gd name="connsiteX11-131" fmla="*/ 155178 w 318690"/>
                  <a:gd name="connsiteY11-132" fmla="*/ 613966 h 718742"/>
                  <a:gd name="connsiteX12-133" fmla="*/ 155178 w 318690"/>
                  <a:gd name="connsiteY12-134" fmla="*/ 325835 h 718742"/>
                  <a:gd name="connsiteX13-135" fmla="*/ 176609 w 318690"/>
                  <a:gd name="connsiteY13-136" fmla="*/ 347266 h 718742"/>
                  <a:gd name="connsiteX14-137" fmla="*/ 178990 w 318690"/>
                  <a:gd name="connsiteY14-138" fmla="*/ 630635 h 718742"/>
                  <a:gd name="connsiteX15-139" fmla="*/ 217090 w 318690"/>
                  <a:gd name="connsiteY15-140" fmla="*/ 666354 h 718742"/>
                  <a:gd name="connsiteX16-141" fmla="*/ 255190 w 318690"/>
                  <a:gd name="connsiteY16-142" fmla="*/ 625873 h 718742"/>
                  <a:gd name="connsiteX17-143" fmla="*/ 255190 w 318690"/>
                  <a:gd name="connsiteY17-144" fmla="*/ 109141 h 718742"/>
                  <a:gd name="connsiteX18-145" fmla="*/ 271859 w 318690"/>
                  <a:gd name="connsiteY18-146" fmla="*/ 128191 h 718742"/>
                  <a:gd name="connsiteX19-147" fmla="*/ 276621 w 318690"/>
                  <a:gd name="connsiteY19-148" fmla="*/ 311548 h 718742"/>
                  <a:gd name="connsiteX20-149" fmla="*/ 300434 w 318690"/>
                  <a:gd name="connsiteY20-150" fmla="*/ 325835 h 718742"/>
                  <a:gd name="connsiteX21-151" fmla="*/ 317103 w 318690"/>
                  <a:gd name="connsiteY21-152" fmla="*/ 285354 h 718742"/>
                  <a:gd name="connsiteX22-153" fmla="*/ 309959 w 318690"/>
                  <a:gd name="connsiteY22-154" fmla="*/ 42466 h 718742"/>
                  <a:gd name="connsiteX23-155" fmla="*/ 276621 w 318690"/>
                  <a:gd name="connsiteY23-156" fmla="*/ 30560 h 718742"/>
                  <a:gd name="connsiteX24-157" fmla="*/ 224234 w 318690"/>
                  <a:gd name="connsiteY24-158" fmla="*/ 30560 h 718742"/>
                  <a:gd name="connsiteX25-159" fmla="*/ 169465 w 318690"/>
                  <a:gd name="connsiteY25-160" fmla="*/ 171054 h 718742"/>
                  <a:gd name="connsiteX26-161" fmla="*/ 100296 w 318690"/>
                  <a:gd name="connsiteY26-162" fmla="*/ 30560 h 718742"/>
                  <a:gd name="connsiteX0-163" fmla="*/ 100296 w 318690"/>
                  <a:gd name="connsiteY0-164" fmla="*/ 30560 h 718742"/>
                  <a:gd name="connsiteX1-165" fmla="*/ 40159 w 318690"/>
                  <a:gd name="connsiteY1-166" fmla="*/ 29010 h 718742"/>
                  <a:gd name="connsiteX2-167" fmla="*/ 12303 w 318690"/>
                  <a:gd name="connsiteY2-168" fmla="*/ 51991 h 718742"/>
                  <a:gd name="connsiteX3-169" fmla="*/ 5159 w 318690"/>
                  <a:gd name="connsiteY3-170" fmla="*/ 94854 h 718742"/>
                  <a:gd name="connsiteX4-171" fmla="*/ 5159 w 318690"/>
                  <a:gd name="connsiteY4-172" fmla="*/ 290116 h 718742"/>
                  <a:gd name="connsiteX5-173" fmla="*/ 36115 w 318690"/>
                  <a:gd name="connsiteY5-174" fmla="*/ 323454 h 718742"/>
                  <a:gd name="connsiteX6-175" fmla="*/ 62309 w 318690"/>
                  <a:gd name="connsiteY6-176" fmla="*/ 292498 h 718742"/>
                  <a:gd name="connsiteX7-177" fmla="*/ 64690 w 318690"/>
                  <a:gd name="connsiteY7-178" fmla="*/ 116285 h 718742"/>
                  <a:gd name="connsiteX8-179" fmla="*/ 81359 w 318690"/>
                  <a:gd name="connsiteY8-180" fmla="*/ 123429 h 718742"/>
                  <a:gd name="connsiteX9-181" fmla="*/ 81359 w 318690"/>
                  <a:gd name="connsiteY9-182" fmla="*/ 606823 h 718742"/>
                  <a:gd name="connsiteX10-183" fmla="*/ 119459 w 318690"/>
                  <a:gd name="connsiteY10-184" fmla="*/ 661591 h 718742"/>
                  <a:gd name="connsiteX11-185" fmla="*/ 155178 w 318690"/>
                  <a:gd name="connsiteY11-186" fmla="*/ 613966 h 718742"/>
                  <a:gd name="connsiteX12-187" fmla="*/ 155178 w 318690"/>
                  <a:gd name="connsiteY12-188" fmla="*/ 325835 h 718742"/>
                  <a:gd name="connsiteX13-189" fmla="*/ 176609 w 318690"/>
                  <a:gd name="connsiteY13-190" fmla="*/ 347266 h 718742"/>
                  <a:gd name="connsiteX14-191" fmla="*/ 178990 w 318690"/>
                  <a:gd name="connsiteY14-192" fmla="*/ 630635 h 718742"/>
                  <a:gd name="connsiteX15-193" fmla="*/ 217090 w 318690"/>
                  <a:gd name="connsiteY15-194" fmla="*/ 666354 h 718742"/>
                  <a:gd name="connsiteX16-195" fmla="*/ 255190 w 318690"/>
                  <a:gd name="connsiteY16-196" fmla="*/ 625873 h 718742"/>
                  <a:gd name="connsiteX17-197" fmla="*/ 255190 w 318690"/>
                  <a:gd name="connsiteY17-198" fmla="*/ 109141 h 718742"/>
                  <a:gd name="connsiteX18-199" fmla="*/ 271859 w 318690"/>
                  <a:gd name="connsiteY18-200" fmla="*/ 128191 h 718742"/>
                  <a:gd name="connsiteX19-201" fmla="*/ 276621 w 318690"/>
                  <a:gd name="connsiteY19-202" fmla="*/ 311548 h 718742"/>
                  <a:gd name="connsiteX20-203" fmla="*/ 300434 w 318690"/>
                  <a:gd name="connsiteY20-204" fmla="*/ 325835 h 718742"/>
                  <a:gd name="connsiteX21-205" fmla="*/ 317103 w 318690"/>
                  <a:gd name="connsiteY21-206" fmla="*/ 285354 h 718742"/>
                  <a:gd name="connsiteX22-207" fmla="*/ 309959 w 318690"/>
                  <a:gd name="connsiteY22-208" fmla="*/ 42466 h 718742"/>
                  <a:gd name="connsiteX23-209" fmla="*/ 276621 w 318690"/>
                  <a:gd name="connsiteY23-210" fmla="*/ 30560 h 718742"/>
                  <a:gd name="connsiteX24-211" fmla="*/ 224234 w 318690"/>
                  <a:gd name="connsiteY24-212" fmla="*/ 30560 h 718742"/>
                  <a:gd name="connsiteX25-213" fmla="*/ 169465 w 318690"/>
                  <a:gd name="connsiteY25-214" fmla="*/ 171054 h 718742"/>
                  <a:gd name="connsiteX26-215" fmla="*/ 100296 w 318690"/>
                  <a:gd name="connsiteY26-216" fmla="*/ 30560 h 718742"/>
                  <a:gd name="connsiteX0-217" fmla="*/ 99973 w 318690"/>
                  <a:gd name="connsiteY0-218" fmla="*/ 27573 h 718742"/>
                  <a:gd name="connsiteX1-219" fmla="*/ 40159 w 318690"/>
                  <a:gd name="connsiteY1-220" fmla="*/ 29010 h 718742"/>
                  <a:gd name="connsiteX2-221" fmla="*/ 12303 w 318690"/>
                  <a:gd name="connsiteY2-222" fmla="*/ 51991 h 718742"/>
                  <a:gd name="connsiteX3-223" fmla="*/ 5159 w 318690"/>
                  <a:gd name="connsiteY3-224" fmla="*/ 94854 h 718742"/>
                  <a:gd name="connsiteX4-225" fmla="*/ 5159 w 318690"/>
                  <a:gd name="connsiteY4-226" fmla="*/ 290116 h 718742"/>
                  <a:gd name="connsiteX5-227" fmla="*/ 36115 w 318690"/>
                  <a:gd name="connsiteY5-228" fmla="*/ 323454 h 718742"/>
                  <a:gd name="connsiteX6-229" fmla="*/ 62309 w 318690"/>
                  <a:gd name="connsiteY6-230" fmla="*/ 292498 h 718742"/>
                  <a:gd name="connsiteX7-231" fmla="*/ 64690 w 318690"/>
                  <a:gd name="connsiteY7-232" fmla="*/ 116285 h 718742"/>
                  <a:gd name="connsiteX8-233" fmla="*/ 81359 w 318690"/>
                  <a:gd name="connsiteY8-234" fmla="*/ 123429 h 718742"/>
                  <a:gd name="connsiteX9-235" fmla="*/ 81359 w 318690"/>
                  <a:gd name="connsiteY9-236" fmla="*/ 606823 h 718742"/>
                  <a:gd name="connsiteX10-237" fmla="*/ 119459 w 318690"/>
                  <a:gd name="connsiteY10-238" fmla="*/ 661591 h 718742"/>
                  <a:gd name="connsiteX11-239" fmla="*/ 155178 w 318690"/>
                  <a:gd name="connsiteY11-240" fmla="*/ 613966 h 718742"/>
                  <a:gd name="connsiteX12-241" fmla="*/ 155178 w 318690"/>
                  <a:gd name="connsiteY12-242" fmla="*/ 325835 h 718742"/>
                  <a:gd name="connsiteX13-243" fmla="*/ 176609 w 318690"/>
                  <a:gd name="connsiteY13-244" fmla="*/ 347266 h 718742"/>
                  <a:gd name="connsiteX14-245" fmla="*/ 178990 w 318690"/>
                  <a:gd name="connsiteY14-246" fmla="*/ 630635 h 718742"/>
                  <a:gd name="connsiteX15-247" fmla="*/ 217090 w 318690"/>
                  <a:gd name="connsiteY15-248" fmla="*/ 666354 h 718742"/>
                  <a:gd name="connsiteX16-249" fmla="*/ 255190 w 318690"/>
                  <a:gd name="connsiteY16-250" fmla="*/ 625873 h 718742"/>
                  <a:gd name="connsiteX17-251" fmla="*/ 255190 w 318690"/>
                  <a:gd name="connsiteY17-252" fmla="*/ 109141 h 718742"/>
                  <a:gd name="connsiteX18-253" fmla="*/ 271859 w 318690"/>
                  <a:gd name="connsiteY18-254" fmla="*/ 128191 h 718742"/>
                  <a:gd name="connsiteX19-255" fmla="*/ 276621 w 318690"/>
                  <a:gd name="connsiteY19-256" fmla="*/ 311548 h 718742"/>
                  <a:gd name="connsiteX20-257" fmla="*/ 300434 w 318690"/>
                  <a:gd name="connsiteY20-258" fmla="*/ 325835 h 718742"/>
                  <a:gd name="connsiteX21-259" fmla="*/ 317103 w 318690"/>
                  <a:gd name="connsiteY21-260" fmla="*/ 285354 h 718742"/>
                  <a:gd name="connsiteX22-261" fmla="*/ 309959 w 318690"/>
                  <a:gd name="connsiteY22-262" fmla="*/ 42466 h 718742"/>
                  <a:gd name="connsiteX23-263" fmla="*/ 276621 w 318690"/>
                  <a:gd name="connsiteY23-264" fmla="*/ 30560 h 718742"/>
                  <a:gd name="connsiteX24-265" fmla="*/ 224234 w 318690"/>
                  <a:gd name="connsiteY24-266" fmla="*/ 30560 h 718742"/>
                  <a:gd name="connsiteX25-267" fmla="*/ 169465 w 318690"/>
                  <a:gd name="connsiteY25-268" fmla="*/ 171054 h 718742"/>
                  <a:gd name="connsiteX26-269" fmla="*/ 99973 w 318690"/>
                  <a:gd name="connsiteY26-270" fmla="*/ 27573 h 718742"/>
                  <a:gd name="connsiteX0-271" fmla="*/ 99973 w 318690"/>
                  <a:gd name="connsiteY0-272" fmla="*/ 27573 h 718742"/>
                  <a:gd name="connsiteX1-273" fmla="*/ 40159 w 318690"/>
                  <a:gd name="connsiteY1-274" fmla="*/ 29010 h 718742"/>
                  <a:gd name="connsiteX2-275" fmla="*/ 12303 w 318690"/>
                  <a:gd name="connsiteY2-276" fmla="*/ 51991 h 718742"/>
                  <a:gd name="connsiteX3-277" fmla="*/ 5159 w 318690"/>
                  <a:gd name="connsiteY3-278" fmla="*/ 94854 h 718742"/>
                  <a:gd name="connsiteX4-279" fmla="*/ 5159 w 318690"/>
                  <a:gd name="connsiteY4-280" fmla="*/ 290116 h 718742"/>
                  <a:gd name="connsiteX5-281" fmla="*/ 36115 w 318690"/>
                  <a:gd name="connsiteY5-282" fmla="*/ 323454 h 718742"/>
                  <a:gd name="connsiteX6-283" fmla="*/ 62309 w 318690"/>
                  <a:gd name="connsiteY6-284" fmla="*/ 292498 h 718742"/>
                  <a:gd name="connsiteX7-285" fmla="*/ 64690 w 318690"/>
                  <a:gd name="connsiteY7-286" fmla="*/ 116285 h 718742"/>
                  <a:gd name="connsiteX8-287" fmla="*/ 81359 w 318690"/>
                  <a:gd name="connsiteY8-288" fmla="*/ 123429 h 718742"/>
                  <a:gd name="connsiteX9-289" fmla="*/ 81359 w 318690"/>
                  <a:gd name="connsiteY9-290" fmla="*/ 606823 h 718742"/>
                  <a:gd name="connsiteX10-291" fmla="*/ 119459 w 318690"/>
                  <a:gd name="connsiteY10-292" fmla="*/ 661591 h 718742"/>
                  <a:gd name="connsiteX11-293" fmla="*/ 155178 w 318690"/>
                  <a:gd name="connsiteY11-294" fmla="*/ 613966 h 718742"/>
                  <a:gd name="connsiteX12-295" fmla="*/ 155178 w 318690"/>
                  <a:gd name="connsiteY12-296" fmla="*/ 325835 h 718742"/>
                  <a:gd name="connsiteX13-297" fmla="*/ 176609 w 318690"/>
                  <a:gd name="connsiteY13-298" fmla="*/ 347266 h 718742"/>
                  <a:gd name="connsiteX14-299" fmla="*/ 178990 w 318690"/>
                  <a:gd name="connsiteY14-300" fmla="*/ 630635 h 718742"/>
                  <a:gd name="connsiteX15-301" fmla="*/ 217090 w 318690"/>
                  <a:gd name="connsiteY15-302" fmla="*/ 666354 h 718742"/>
                  <a:gd name="connsiteX16-303" fmla="*/ 255190 w 318690"/>
                  <a:gd name="connsiteY16-304" fmla="*/ 625873 h 718742"/>
                  <a:gd name="connsiteX17-305" fmla="*/ 255190 w 318690"/>
                  <a:gd name="connsiteY17-306" fmla="*/ 109141 h 718742"/>
                  <a:gd name="connsiteX18-307" fmla="*/ 271859 w 318690"/>
                  <a:gd name="connsiteY18-308" fmla="*/ 128191 h 718742"/>
                  <a:gd name="connsiteX19-309" fmla="*/ 276621 w 318690"/>
                  <a:gd name="connsiteY19-310" fmla="*/ 311548 h 718742"/>
                  <a:gd name="connsiteX20-311" fmla="*/ 300434 w 318690"/>
                  <a:gd name="connsiteY20-312" fmla="*/ 325835 h 718742"/>
                  <a:gd name="connsiteX21-313" fmla="*/ 317103 w 318690"/>
                  <a:gd name="connsiteY21-314" fmla="*/ 285354 h 718742"/>
                  <a:gd name="connsiteX22-315" fmla="*/ 309959 w 318690"/>
                  <a:gd name="connsiteY22-316" fmla="*/ 42466 h 718742"/>
                  <a:gd name="connsiteX23-317" fmla="*/ 276621 w 318690"/>
                  <a:gd name="connsiteY23-318" fmla="*/ 30560 h 718742"/>
                  <a:gd name="connsiteX24-319" fmla="*/ 224234 w 318690"/>
                  <a:gd name="connsiteY24-320" fmla="*/ 30560 h 718742"/>
                  <a:gd name="connsiteX25-321" fmla="*/ 169465 w 318690"/>
                  <a:gd name="connsiteY25-322" fmla="*/ 171054 h 718742"/>
                  <a:gd name="connsiteX26-323" fmla="*/ 99973 w 318690"/>
                  <a:gd name="connsiteY26-324" fmla="*/ 27573 h 718742"/>
                  <a:gd name="connsiteX0-325" fmla="*/ 99973 w 318690"/>
                  <a:gd name="connsiteY0-326" fmla="*/ 27573 h 718742"/>
                  <a:gd name="connsiteX1-327" fmla="*/ 40159 w 318690"/>
                  <a:gd name="connsiteY1-328" fmla="*/ 29010 h 718742"/>
                  <a:gd name="connsiteX2-329" fmla="*/ 12303 w 318690"/>
                  <a:gd name="connsiteY2-330" fmla="*/ 51991 h 718742"/>
                  <a:gd name="connsiteX3-331" fmla="*/ 5159 w 318690"/>
                  <a:gd name="connsiteY3-332" fmla="*/ 94854 h 718742"/>
                  <a:gd name="connsiteX4-333" fmla="*/ 5159 w 318690"/>
                  <a:gd name="connsiteY4-334" fmla="*/ 290116 h 718742"/>
                  <a:gd name="connsiteX5-335" fmla="*/ 36115 w 318690"/>
                  <a:gd name="connsiteY5-336" fmla="*/ 323454 h 718742"/>
                  <a:gd name="connsiteX6-337" fmla="*/ 62309 w 318690"/>
                  <a:gd name="connsiteY6-338" fmla="*/ 292498 h 718742"/>
                  <a:gd name="connsiteX7-339" fmla="*/ 64690 w 318690"/>
                  <a:gd name="connsiteY7-340" fmla="*/ 116285 h 718742"/>
                  <a:gd name="connsiteX8-341" fmla="*/ 81359 w 318690"/>
                  <a:gd name="connsiteY8-342" fmla="*/ 123429 h 718742"/>
                  <a:gd name="connsiteX9-343" fmla="*/ 81359 w 318690"/>
                  <a:gd name="connsiteY9-344" fmla="*/ 606823 h 718742"/>
                  <a:gd name="connsiteX10-345" fmla="*/ 119459 w 318690"/>
                  <a:gd name="connsiteY10-346" fmla="*/ 661591 h 718742"/>
                  <a:gd name="connsiteX11-347" fmla="*/ 155178 w 318690"/>
                  <a:gd name="connsiteY11-348" fmla="*/ 613966 h 718742"/>
                  <a:gd name="connsiteX12-349" fmla="*/ 155178 w 318690"/>
                  <a:gd name="connsiteY12-350" fmla="*/ 325835 h 718742"/>
                  <a:gd name="connsiteX13-351" fmla="*/ 176609 w 318690"/>
                  <a:gd name="connsiteY13-352" fmla="*/ 347266 h 718742"/>
                  <a:gd name="connsiteX14-353" fmla="*/ 178990 w 318690"/>
                  <a:gd name="connsiteY14-354" fmla="*/ 630635 h 718742"/>
                  <a:gd name="connsiteX15-355" fmla="*/ 217090 w 318690"/>
                  <a:gd name="connsiteY15-356" fmla="*/ 666354 h 718742"/>
                  <a:gd name="connsiteX16-357" fmla="*/ 255190 w 318690"/>
                  <a:gd name="connsiteY16-358" fmla="*/ 625873 h 718742"/>
                  <a:gd name="connsiteX17-359" fmla="*/ 255190 w 318690"/>
                  <a:gd name="connsiteY17-360" fmla="*/ 109141 h 718742"/>
                  <a:gd name="connsiteX18-361" fmla="*/ 271859 w 318690"/>
                  <a:gd name="connsiteY18-362" fmla="*/ 128191 h 718742"/>
                  <a:gd name="connsiteX19-363" fmla="*/ 276621 w 318690"/>
                  <a:gd name="connsiteY19-364" fmla="*/ 311548 h 718742"/>
                  <a:gd name="connsiteX20-365" fmla="*/ 300434 w 318690"/>
                  <a:gd name="connsiteY20-366" fmla="*/ 325835 h 718742"/>
                  <a:gd name="connsiteX21-367" fmla="*/ 317103 w 318690"/>
                  <a:gd name="connsiteY21-368" fmla="*/ 285354 h 718742"/>
                  <a:gd name="connsiteX22-369" fmla="*/ 309959 w 318690"/>
                  <a:gd name="connsiteY22-370" fmla="*/ 42466 h 718742"/>
                  <a:gd name="connsiteX23-371" fmla="*/ 276621 w 318690"/>
                  <a:gd name="connsiteY23-372" fmla="*/ 30560 h 718742"/>
                  <a:gd name="connsiteX24-373" fmla="*/ 224234 w 318690"/>
                  <a:gd name="connsiteY24-374" fmla="*/ 30560 h 718742"/>
                  <a:gd name="connsiteX25-375" fmla="*/ 169465 w 318690"/>
                  <a:gd name="connsiteY25-376" fmla="*/ 171054 h 718742"/>
                  <a:gd name="connsiteX26-377" fmla="*/ 99973 w 318690"/>
                  <a:gd name="connsiteY26-378" fmla="*/ 27573 h 718742"/>
                  <a:gd name="connsiteX0-379" fmla="*/ 99973 w 318690"/>
                  <a:gd name="connsiteY0-380" fmla="*/ 27573 h 718742"/>
                  <a:gd name="connsiteX1-381" fmla="*/ 40159 w 318690"/>
                  <a:gd name="connsiteY1-382" fmla="*/ 29010 h 718742"/>
                  <a:gd name="connsiteX2-383" fmla="*/ 12303 w 318690"/>
                  <a:gd name="connsiteY2-384" fmla="*/ 51991 h 718742"/>
                  <a:gd name="connsiteX3-385" fmla="*/ 5159 w 318690"/>
                  <a:gd name="connsiteY3-386" fmla="*/ 94854 h 718742"/>
                  <a:gd name="connsiteX4-387" fmla="*/ 5159 w 318690"/>
                  <a:gd name="connsiteY4-388" fmla="*/ 290116 h 718742"/>
                  <a:gd name="connsiteX5-389" fmla="*/ 36115 w 318690"/>
                  <a:gd name="connsiteY5-390" fmla="*/ 323454 h 718742"/>
                  <a:gd name="connsiteX6-391" fmla="*/ 62309 w 318690"/>
                  <a:gd name="connsiteY6-392" fmla="*/ 292498 h 718742"/>
                  <a:gd name="connsiteX7-393" fmla="*/ 64690 w 318690"/>
                  <a:gd name="connsiteY7-394" fmla="*/ 116285 h 718742"/>
                  <a:gd name="connsiteX8-395" fmla="*/ 81359 w 318690"/>
                  <a:gd name="connsiteY8-396" fmla="*/ 123429 h 718742"/>
                  <a:gd name="connsiteX9-397" fmla="*/ 81359 w 318690"/>
                  <a:gd name="connsiteY9-398" fmla="*/ 606823 h 718742"/>
                  <a:gd name="connsiteX10-399" fmla="*/ 119459 w 318690"/>
                  <a:gd name="connsiteY10-400" fmla="*/ 661591 h 718742"/>
                  <a:gd name="connsiteX11-401" fmla="*/ 155178 w 318690"/>
                  <a:gd name="connsiteY11-402" fmla="*/ 613966 h 718742"/>
                  <a:gd name="connsiteX12-403" fmla="*/ 155178 w 318690"/>
                  <a:gd name="connsiteY12-404" fmla="*/ 325835 h 718742"/>
                  <a:gd name="connsiteX13-405" fmla="*/ 176609 w 318690"/>
                  <a:gd name="connsiteY13-406" fmla="*/ 347266 h 718742"/>
                  <a:gd name="connsiteX14-407" fmla="*/ 178990 w 318690"/>
                  <a:gd name="connsiteY14-408" fmla="*/ 630635 h 718742"/>
                  <a:gd name="connsiteX15-409" fmla="*/ 217090 w 318690"/>
                  <a:gd name="connsiteY15-410" fmla="*/ 666354 h 718742"/>
                  <a:gd name="connsiteX16-411" fmla="*/ 255190 w 318690"/>
                  <a:gd name="connsiteY16-412" fmla="*/ 625873 h 718742"/>
                  <a:gd name="connsiteX17-413" fmla="*/ 255190 w 318690"/>
                  <a:gd name="connsiteY17-414" fmla="*/ 109141 h 718742"/>
                  <a:gd name="connsiteX18-415" fmla="*/ 271859 w 318690"/>
                  <a:gd name="connsiteY18-416" fmla="*/ 128191 h 718742"/>
                  <a:gd name="connsiteX19-417" fmla="*/ 276621 w 318690"/>
                  <a:gd name="connsiteY19-418" fmla="*/ 311548 h 718742"/>
                  <a:gd name="connsiteX20-419" fmla="*/ 300434 w 318690"/>
                  <a:gd name="connsiteY20-420" fmla="*/ 325835 h 718742"/>
                  <a:gd name="connsiteX21-421" fmla="*/ 317103 w 318690"/>
                  <a:gd name="connsiteY21-422" fmla="*/ 285354 h 718742"/>
                  <a:gd name="connsiteX22-423" fmla="*/ 309959 w 318690"/>
                  <a:gd name="connsiteY22-424" fmla="*/ 42466 h 718742"/>
                  <a:gd name="connsiteX23-425" fmla="*/ 276621 w 318690"/>
                  <a:gd name="connsiteY23-426" fmla="*/ 30560 h 718742"/>
                  <a:gd name="connsiteX24-427" fmla="*/ 224234 w 318690"/>
                  <a:gd name="connsiteY24-428" fmla="*/ 30560 h 718742"/>
                  <a:gd name="connsiteX25-429" fmla="*/ 161715 w 318690"/>
                  <a:gd name="connsiteY25-430" fmla="*/ 155555 h 718742"/>
                  <a:gd name="connsiteX26-431" fmla="*/ 99973 w 318690"/>
                  <a:gd name="connsiteY26-432" fmla="*/ 27573 h 718742"/>
                  <a:gd name="connsiteX0-433" fmla="*/ 99973 w 318690"/>
                  <a:gd name="connsiteY0-434" fmla="*/ 27573 h 718742"/>
                  <a:gd name="connsiteX1-435" fmla="*/ 40159 w 318690"/>
                  <a:gd name="connsiteY1-436" fmla="*/ 29010 h 718742"/>
                  <a:gd name="connsiteX2-437" fmla="*/ 12303 w 318690"/>
                  <a:gd name="connsiteY2-438" fmla="*/ 51991 h 718742"/>
                  <a:gd name="connsiteX3-439" fmla="*/ 5159 w 318690"/>
                  <a:gd name="connsiteY3-440" fmla="*/ 94854 h 718742"/>
                  <a:gd name="connsiteX4-441" fmla="*/ 5159 w 318690"/>
                  <a:gd name="connsiteY4-442" fmla="*/ 290116 h 718742"/>
                  <a:gd name="connsiteX5-443" fmla="*/ 36115 w 318690"/>
                  <a:gd name="connsiteY5-444" fmla="*/ 323454 h 718742"/>
                  <a:gd name="connsiteX6-445" fmla="*/ 62309 w 318690"/>
                  <a:gd name="connsiteY6-446" fmla="*/ 292498 h 718742"/>
                  <a:gd name="connsiteX7-447" fmla="*/ 64690 w 318690"/>
                  <a:gd name="connsiteY7-448" fmla="*/ 116285 h 718742"/>
                  <a:gd name="connsiteX8-449" fmla="*/ 81359 w 318690"/>
                  <a:gd name="connsiteY8-450" fmla="*/ 123429 h 718742"/>
                  <a:gd name="connsiteX9-451" fmla="*/ 81359 w 318690"/>
                  <a:gd name="connsiteY9-452" fmla="*/ 606823 h 718742"/>
                  <a:gd name="connsiteX10-453" fmla="*/ 119459 w 318690"/>
                  <a:gd name="connsiteY10-454" fmla="*/ 661591 h 718742"/>
                  <a:gd name="connsiteX11-455" fmla="*/ 155178 w 318690"/>
                  <a:gd name="connsiteY11-456" fmla="*/ 613966 h 718742"/>
                  <a:gd name="connsiteX12-457" fmla="*/ 155178 w 318690"/>
                  <a:gd name="connsiteY12-458" fmla="*/ 325835 h 718742"/>
                  <a:gd name="connsiteX13-459" fmla="*/ 176609 w 318690"/>
                  <a:gd name="connsiteY13-460" fmla="*/ 347266 h 718742"/>
                  <a:gd name="connsiteX14-461" fmla="*/ 178990 w 318690"/>
                  <a:gd name="connsiteY14-462" fmla="*/ 630635 h 718742"/>
                  <a:gd name="connsiteX15-463" fmla="*/ 217090 w 318690"/>
                  <a:gd name="connsiteY15-464" fmla="*/ 666354 h 718742"/>
                  <a:gd name="connsiteX16-465" fmla="*/ 255190 w 318690"/>
                  <a:gd name="connsiteY16-466" fmla="*/ 625873 h 718742"/>
                  <a:gd name="connsiteX17-467" fmla="*/ 255190 w 318690"/>
                  <a:gd name="connsiteY17-468" fmla="*/ 109141 h 718742"/>
                  <a:gd name="connsiteX18-469" fmla="*/ 271859 w 318690"/>
                  <a:gd name="connsiteY18-470" fmla="*/ 128191 h 718742"/>
                  <a:gd name="connsiteX19-471" fmla="*/ 276621 w 318690"/>
                  <a:gd name="connsiteY19-472" fmla="*/ 311548 h 718742"/>
                  <a:gd name="connsiteX20-473" fmla="*/ 300434 w 318690"/>
                  <a:gd name="connsiteY20-474" fmla="*/ 325835 h 718742"/>
                  <a:gd name="connsiteX21-475" fmla="*/ 317103 w 318690"/>
                  <a:gd name="connsiteY21-476" fmla="*/ 285354 h 718742"/>
                  <a:gd name="connsiteX22-477" fmla="*/ 309959 w 318690"/>
                  <a:gd name="connsiteY22-478" fmla="*/ 42466 h 718742"/>
                  <a:gd name="connsiteX23-479" fmla="*/ 276621 w 318690"/>
                  <a:gd name="connsiteY23-480" fmla="*/ 30560 h 718742"/>
                  <a:gd name="connsiteX24-481" fmla="*/ 224234 w 318690"/>
                  <a:gd name="connsiteY24-482" fmla="*/ 30560 h 718742"/>
                  <a:gd name="connsiteX25-483" fmla="*/ 161715 w 318690"/>
                  <a:gd name="connsiteY25-484" fmla="*/ 155555 h 718742"/>
                  <a:gd name="connsiteX26-485" fmla="*/ 99973 w 318690"/>
                  <a:gd name="connsiteY26-486" fmla="*/ 27573 h 718742"/>
                  <a:gd name="connsiteX0-487" fmla="*/ 99973 w 318690"/>
                  <a:gd name="connsiteY0-488" fmla="*/ 27573 h 718742"/>
                  <a:gd name="connsiteX1-489" fmla="*/ 40159 w 318690"/>
                  <a:gd name="connsiteY1-490" fmla="*/ 29010 h 718742"/>
                  <a:gd name="connsiteX2-491" fmla="*/ 12303 w 318690"/>
                  <a:gd name="connsiteY2-492" fmla="*/ 51991 h 718742"/>
                  <a:gd name="connsiteX3-493" fmla="*/ 5159 w 318690"/>
                  <a:gd name="connsiteY3-494" fmla="*/ 94854 h 718742"/>
                  <a:gd name="connsiteX4-495" fmla="*/ 5159 w 318690"/>
                  <a:gd name="connsiteY4-496" fmla="*/ 290116 h 718742"/>
                  <a:gd name="connsiteX5-497" fmla="*/ 36115 w 318690"/>
                  <a:gd name="connsiteY5-498" fmla="*/ 323454 h 718742"/>
                  <a:gd name="connsiteX6-499" fmla="*/ 62309 w 318690"/>
                  <a:gd name="connsiteY6-500" fmla="*/ 292498 h 718742"/>
                  <a:gd name="connsiteX7-501" fmla="*/ 64690 w 318690"/>
                  <a:gd name="connsiteY7-502" fmla="*/ 116285 h 718742"/>
                  <a:gd name="connsiteX8-503" fmla="*/ 81359 w 318690"/>
                  <a:gd name="connsiteY8-504" fmla="*/ 123429 h 718742"/>
                  <a:gd name="connsiteX9-505" fmla="*/ 81359 w 318690"/>
                  <a:gd name="connsiteY9-506" fmla="*/ 606823 h 718742"/>
                  <a:gd name="connsiteX10-507" fmla="*/ 119459 w 318690"/>
                  <a:gd name="connsiteY10-508" fmla="*/ 661591 h 718742"/>
                  <a:gd name="connsiteX11-509" fmla="*/ 155178 w 318690"/>
                  <a:gd name="connsiteY11-510" fmla="*/ 613966 h 718742"/>
                  <a:gd name="connsiteX12-511" fmla="*/ 155178 w 318690"/>
                  <a:gd name="connsiteY12-512" fmla="*/ 325835 h 718742"/>
                  <a:gd name="connsiteX13-513" fmla="*/ 176609 w 318690"/>
                  <a:gd name="connsiteY13-514" fmla="*/ 347266 h 718742"/>
                  <a:gd name="connsiteX14-515" fmla="*/ 178990 w 318690"/>
                  <a:gd name="connsiteY14-516" fmla="*/ 630635 h 718742"/>
                  <a:gd name="connsiteX15-517" fmla="*/ 217090 w 318690"/>
                  <a:gd name="connsiteY15-518" fmla="*/ 666354 h 718742"/>
                  <a:gd name="connsiteX16-519" fmla="*/ 255190 w 318690"/>
                  <a:gd name="connsiteY16-520" fmla="*/ 625873 h 718742"/>
                  <a:gd name="connsiteX17-521" fmla="*/ 255190 w 318690"/>
                  <a:gd name="connsiteY17-522" fmla="*/ 109141 h 718742"/>
                  <a:gd name="connsiteX18-523" fmla="*/ 271859 w 318690"/>
                  <a:gd name="connsiteY18-524" fmla="*/ 128191 h 718742"/>
                  <a:gd name="connsiteX19-525" fmla="*/ 276621 w 318690"/>
                  <a:gd name="connsiteY19-526" fmla="*/ 311548 h 718742"/>
                  <a:gd name="connsiteX20-527" fmla="*/ 300434 w 318690"/>
                  <a:gd name="connsiteY20-528" fmla="*/ 325835 h 718742"/>
                  <a:gd name="connsiteX21-529" fmla="*/ 317103 w 318690"/>
                  <a:gd name="connsiteY21-530" fmla="*/ 285354 h 718742"/>
                  <a:gd name="connsiteX22-531" fmla="*/ 309959 w 318690"/>
                  <a:gd name="connsiteY22-532" fmla="*/ 42466 h 718742"/>
                  <a:gd name="connsiteX23-533" fmla="*/ 276621 w 318690"/>
                  <a:gd name="connsiteY23-534" fmla="*/ 30560 h 718742"/>
                  <a:gd name="connsiteX24-535" fmla="*/ 224234 w 318690"/>
                  <a:gd name="connsiteY24-536" fmla="*/ 30560 h 718742"/>
                  <a:gd name="connsiteX25-537" fmla="*/ 161715 w 318690"/>
                  <a:gd name="connsiteY25-538" fmla="*/ 155555 h 718742"/>
                  <a:gd name="connsiteX26-539" fmla="*/ 99973 w 318690"/>
                  <a:gd name="connsiteY26-540" fmla="*/ 27573 h 718742"/>
                  <a:gd name="connsiteX0-541" fmla="*/ 96005 w 314722"/>
                  <a:gd name="connsiteY0-542" fmla="*/ 27573 h 718742"/>
                  <a:gd name="connsiteX1-543" fmla="*/ 36191 w 314722"/>
                  <a:gd name="connsiteY1-544" fmla="*/ 29010 h 718742"/>
                  <a:gd name="connsiteX2-545" fmla="*/ 8335 w 314722"/>
                  <a:gd name="connsiteY2-546" fmla="*/ 51991 h 718742"/>
                  <a:gd name="connsiteX3-547" fmla="*/ 1191 w 314722"/>
                  <a:gd name="connsiteY3-548" fmla="*/ 94854 h 718742"/>
                  <a:gd name="connsiteX4-549" fmla="*/ 1191 w 314722"/>
                  <a:gd name="connsiteY4-550" fmla="*/ 290116 h 718742"/>
                  <a:gd name="connsiteX5-551" fmla="*/ 32147 w 314722"/>
                  <a:gd name="connsiteY5-552" fmla="*/ 323454 h 718742"/>
                  <a:gd name="connsiteX6-553" fmla="*/ 58341 w 314722"/>
                  <a:gd name="connsiteY6-554" fmla="*/ 292498 h 718742"/>
                  <a:gd name="connsiteX7-555" fmla="*/ 60722 w 314722"/>
                  <a:gd name="connsiteY7-556" fmla="*/ 116285 h 718742"/>
                  <a:gd name="connsiteX8-557" fmla="*/ 77391 w 314722"/>
                  <a:gd name="connsiteY8-558" fmla="*/ 123429 h 718742"/>
                  <a:gd name="connsiteX9-559" fmla="*/ 77391 w 314722"/>
                  <a:gd name="connsiteY9-560" fmla="*/ 606823 h 718742"/>
                  <a:gd name="connsiteX10-561" fmla="*/ 115491 w 314722"/>
                  <a:gd name="connsiteY10-562" fmla="*/ 661591 h 718742"/>
                  <a:gd name="connsiteX11-563" fmla="*/ 151210 w 314722"/>
                  <a:gd name="connsiteY11-564" fmla="*/ 613966 h 718742"/>
                  <a:gd name="connsiteX12-565" fmla="*/ 151210 w 314722"/>
                  <a:gd name="connsiteY12-566" fmla="*/ 325835 h 718742"/>
                  <a:gd name="connsiteX13-567" fmla="*/ 172641 w 314722"/>
                  <a:gd name="connsiteY13-568" fmla="*/ 347266 h 718742"/>
                  <a:gd name="connsiteX14-569" fmla="*/ 175022 w 314722"/>
                  <a:gd name="connsiteY14-570" fmla="*/ 630635 h 718742"/>
                  <a:gd name="connsiteX15-571" fmla="*/ 213122 w 314722"/>
                  <a:gd name="connsiteY15-572" fmla="*/ 666354 h 718742"/>
                  <a:gd name="connsiteX16-573" fmla="*/ 251222 w 314722"/>
                  <a:gd name="connsiteY16-574" fmla="*/ 625873 h 718742"/>
                  <a:gd name="connsiteX17-575" fmla="*/ 251222 w 314722"/>
                  <a:gd name="connsiteY17-576" fmla="*/ 109141 h 718742"/>
                  <a:gd name="connsiteX18-577" fmla="*/ 267891 w 314722"/>
                  <a:gd name="connsiteY18-578" fmla="*/ 128191 h 718742"/>
                  <a:gd name="connsiteX19-579" fmla="*/ 272653 w 314722"/>
                  <a:gd name="connsiteY19-580" fmla="*/ 311548 h 718742"/>
                  <a:gd name="connsiteX20-581" fmla="*/ 296466 w 314722"/>
                  <a:gd name="connsiteY20-582" fmla="*/ 325835 h 718742"/>
                  <a:gd name="connsiteX21-583" fmla="*/ 313135 w 314722"/>
                  <a:gd name="connsiteY21-584" fmla="*/ 285354 h 718742"/>
                  <a:gd name="connsiteX22-585" fmla="*/ 305991 w 314722"/>
                  <a:gd name="connsiteY22-586" fmla="*/ 42466 h 718742"/>
                  <a:gd name="connsiteX23-587" fmla="*/ 272653 w 314722"/>
                  <a:gd name="connsiteY23-588" fmla="*/ 30560 h 718742"/>
                  <a:gd name="connsiteX24-589" fmla="*/ 220266 w 314722"/>
                  <a:gd name="connsiteY24-590" fmla="*/ 30560 h 718742"/>
                  <a:gd name="connsiteX25-591" fmla="*/ 157747 w 314722"/>
                  <a:gd name="connsiteY25-592" fmla="*/ 155555 h 718742"/>
                  <a:gd name="connsiteX26-593" fmla="*/ 96005 w 314722"/>
                  <a:gd name="connsiteY26-594" fmla="*/ 27573 h 718742"/>
                  <a:gd name="connsiteX0-595" fmla="*/ 96005 w 314722"/>
                  <a:gd name="connsiteY0-596" fmla="*/ 27573 h 718742"/>
                  <a:gd name="connsiteX1-597" fmla="*/ 36191 w 314722"/>
                  <a:gd name="connsiteY1-598" fmla="*/ 29010 h 718742"/>
                  <a:gd name="connsiteX2-599" fmla="*/ 8335 w 314722"/>
                  <a:gd name="connsiteY2-600" fmla="*/ 51991 h 718742"/>
                  <a:gd name="connsiteX3-601" fmla="*/ 1191 w 314722"/>
                  <a:gd name="connsiteY3-602" fmla="*/ 94854 h 718742"/>
                  <a:gd name="connsiteX4-603" fmla="*/ 1191 w 314722"/>
                  <a:gd name="connsiteY4-604" fmla="*/ 290116 h 718742"/>
                  <a:gd name="connsiteX5-605" fmla="*/ 32147 w 314722"/>
                  <a:gd name="connsiteY5-606" fmla="*/ 323454 h 718742"/>
                  <a:gd name="connsiteX6-607" fmla="*/ 58341 w 314722"/>
                  <a:gd name="connsiteY6-608" fmla="*/ 292498 h 718742"/>
                  <a:gd name="connsiteX7-609" fmla="*/ 60722 w 314722"/>
                  <a:gd name="connsiteY7-610" fmla="*/ 116285 h 718742"/>
                  <a:gd name="connsiteX8-611" fmla="*/ 77391 w 314722"/>
                  <a:gd name="connsiteY8-612" fmla="*/ 123429 h 718742"/>
                  <a:gd name="connsiteX9-613" fmla="*/ 77391 w 314722"/>
                  <a:gd name="connsiteY9-614" fmla="*/ 606823 h 718742"/>
                  <a:gd name="connsiteX10-615" fmla="*/ 115491 w 314722"/>
                  <a:gd name="connsiteY10-616" fmla="*/ 661591 h 718742"/>
                  <a:gd name="connsiteX11-617" fmla="*/ 151210 w 314722"/>
                  <a:gd name="connsiteY11-618" fmla="*/ 613966 h 718742"/>
                  <a:gd name="connsiteX12-619" fmla="*/ 151210 w 314722"/>
                  <a:gd name="connsiteY12-620" fmla="*/ 325835 h 718742"/>
                  <a:gd name="connsiteX13-621" fmla="*/ 172641 w 314722"/>
                  <a:gd name="connsiteY13-622" fmla="*/ 347266 h 718742"/>
                  <a:gd name="connsiteX14-623" fmla="*/ 175022 w 314722"/>
                  <a:gd name="connsiteY14-624" fmla="*/ 630635 h 718742"/>
                  <a:gd name="connsiteX15-625" fmla="*/ 213122 w 314722"/>
                  <a:gd name="connsiteY15-626" fmla="*/ 666354 h 718742"/>
                  <a:gd name="connsiteX16-627" fmla="*/ 251222 w 314722"/>
                  <a:gd name="connsiteY16-628" fmla="*/ 625873 h 718742"/>
                  <a:gd name="connsiteX17-629" fmla="*/ 251222 w 314722"/>
                  <a:gd name="connsiteY17-630" fmla="*/ 109141 h 718742"/>
                  <a:gd name="connsiteX18-631" fmla="*/ 267891 w 314722"/>
                  <a:gd name="connsiteY18-632" fmla="*/ 128191 h 718742"/>
                  <a:gd name="connsiteX19-633" fmla="*/ 272653 w 314722"/>
                  <a:gd name="connsiteY19-634" fmla="*/ 311548 h 718742"/>
                  <a:gd name="connsiteX20-635" fmla="*/ 296466 w 314722"/>
                  <a:gd name="connsiteY20-636" fmla="*/ 325835 h 718742"/>
                  <a:gd name="connsiteX21-637" fmla="*/ 313135 w 314722"/>
                  <a:gd name="connsiteY21-638" fmla="*/ 285354 h 718742"/>
                  <a:gd name="connsiteX22-639" fmla="*/ 305991 w 314722"/>
                  <a:gd name="connsiteY22-640" fmla="*/ 42466 h 718742"/>
                  <a:gd name="connsiteX23-641" fmla="*/ 272653 w 314722"/>
                  <a:gd name="connsiteY23-642" fmla="*/ 30560 h 718742"/>
                  <a:gd name="connsiteX24-643" fmla="*/ 220266 w 314722"/>
                  <a:gd name="connsiteY24-644" fmla="*/ 30560 h 718742"/>
                  <a:gd name="connsiteX25-645" fmla="*/ 157747 w 314722"/>
                  <a:gd name="connsiteY25-646" fmla="*/ 155555 h 718742"/>
                  <a:gd name="connsiteX26-647" fmla="*/ 96005 w 314722"/>
                  <a:gd name="connsiteY26-648" fmla="*/ 27573 h 718742"/>
                  <a:gd name="connsiteX0-649" fmla="*/ 96005 w 314722"/>
                  <a:gd name="connsiteY0-650" fmla="*/ 27573 h 718742"/>
                  <a:gd name="connsiteX1-651" fmla="*/ 36191 w 314722"/>
                  <a:gd name="connsiteY1-652" fmla="*/ 29010 h 718742"/>
                  <a:gd name="connsiteX2-653" fmla="*/ 8335 w 314722"/>
                  <a:gd name="connsiteY2-654" fmla="*/ 51991 h 718742"/>
                  <a:gd name="connsiteX3-655" fmla="*/ 1191 w 314722"/>
                  <a:gd name="connsiteY3-656" fmla="*/ 94854 h 718742"/>
                  <a:gd name="connsiteX4-657" fmla="*/ 1191 w 314722"/>
                  <a:gd name="connsiteY4-658" fmla="*/ 290116 h 718742"/>
                  <a:gd name="connsiteX5-659" fmla="*/ 32147 w 314722"/>
                  <a:gd name="connsiteY5-660" fmla="*/ 323454 h 718742"/>
                  <a:gd name="connsiteX6-661" fmla="*/ 58341 w 314722"/>
                  <a:gd name="connsiteY6-662" fmla="*/ 292498 h 718742"/>
                  <a:gd name="connsiteX7-663" fmla="*/ 60722 w 314722"/>
                  <a:gd name="connsiteY7-664" fmla="*/ 116285 h 718742"/>
                  <a:gd name="connsiteX8-665" fmla="*/ 77391 w 314722"/>
                  <a:gd name="connsiteY8-666" fmla="*/ 123429 h 718742"/>
                  <a:gd name="connsiteX9-667" fmla="*/ 77391 w 314722"/>
                  <a:gd name="connsiteY9-668" fmla="*/ 606823 h 718742"/>
                  <a:gd name="connsiteX10-669" fmla="*/ 115491 w 314722"/>
                  <a:gd name="connsiteY10-670" fmla="*/ 661591 h 718742"/>
                  <a:gd name="connsiteX11-671" fmla="*/ 151210 w 314722"/>
                  <a:gd name="connsiteY11-672" fmla="*/ 613966 h 718742"/>
                  <a:gd name="connsiteX12-673" fmla="*/ 151210 w 314722"/>
                  <a:gd name="connsiteY12-674" fmla="*/ 325835 h 718742"/>
                  <a:gd name="connsiteX13-675" fmla="*/ 172641 w 314722"/>
                  <a:gd name="connsiteY13-676" fmla="*/ 347266 h 718742"/>
                  <a:gd name="connsiteX14-677" fmla="*/ 175022 w 314722"/>
                  <a:gd name="connsiteY14-678" fmla="*/ 630635 h 718742"/>
                  <a:gd name="connsiteX15-679" fmla="*/ 213122 w 314722"/>
                  <a:gd name="connsiteY15-680" fmla="*/ 666354 h 718742"/>
                  <a:gd name="connsiteX16-681" fmla="*/ 251222 w 314722"/>
                  <a:gd name="connsiteY16-682" fmla="*/ 625873 h 718742"/>
                  <a:gd name="connsiteX17-683" fmla="*/ 251222 w 314722"/>
                  <a:gd name="connsiteY17-684" fmla="*/ 109141 h 718742"/>
                  <a:gd name="connsiteX18-685" fmla="*/ 267891 w 314722"/>
                  <a:gd name="connsiteY18-686" fmla="*/ 128191 h 718742"/>
                  <a:gd name="connsiteX19-687" fmla="*/ 272653 w 314722"/>
                  <a:gd name="connsiteY19-688" fmla="*/ 311548 h 718742"/>
                  <a:gd name="connsiteX20-689" fmla="*/ 296466 w 314722"/>
                  <a:gd name="connsiteY20-690" fmla="*/ 325835 h 718742"/>
                  <a:gd name="connsiteX21-691" fmla="*/ 313135 w 314722"/>
                  <a:gd name="connsiteY21-692" fmla="*/ 285354 h 718742"/>
                  <a:gd name="connsiteX22-693" fmla="*/ 305991 w 314722"/>
                  <a:gd name="connsiteY22-694" fmla="*/ 42466 h 718742"/>
                  <a:gd name="connsiteX23-695" fmla="*/ 272653 w 314722"/>
                  <a:gd name="connsiteY23-696" fmla="*/ 30560 h 718742"/>
                  <a:gd name="connsiteX24-697" fmla="*/ 220266 w 314722"/>
                  <a:gd name="connsiteY24-698" fmla="*/ 30560 h 718742"/>
                  <a:gd name="connsiteX25-699" fmla="*/ 157747 w 314722"/>
                  <a:gd name="connsiteY25-700" fmla="*/ 155555 h 718742"/>
                  <a:gd name="connsiteX26-701" fmla="*/ 96005 w 314722"/>
                  <a:gd name="connsiteY26-702" fmla="*/ 27573 h 718742"/>
                  <a:gd name="connsiteX0-703" fmla="*/ 96005 w 314722"/>
                  <a:gd name="connsiteY0-704" fmla="*/ 27573 h 718742"/>
                  <a:gd name="connsiteX1-705" fmla="*/ 36191 w 314722"/>
                  <a:gd name="connsiteY1-706" fmla="*/ 29010 h 718742"/>
                  <a:gd name="connsiteX2-707" fmla="*/ 8335 w 314722"/>
                  <a:gd name="connsiteY2-708" fmla="*/ 51991 h 718742"/>
                  <a:gd name="connsiteX3-709" fmla="*/ 1191 w 314722"/>
                  <a:gd name="connsiteY3-710" fmla="*/ 94854 h 718742"/>
                  <a:gd name="connsiteX4-711" fmla="*/ 1191 w 314722"/>
                  <a:gd name="connsiteY4-712" fmla="*/ 290116 h 718742"/>
                  <a:gd name="connsiteX5-713" fmla="*/ 32147 w 314722"/>
                  <a:gd name="connsiteY5-714" fmla="*/ 323454 h 718742"/>
                  <a:gd name="connsiteX6-715" fmla="*/ 58341 w 314722"/>
                  <a:gd name="connsiteY6-716" fmla="*/ 292498 h 718742"/>
                  <a:gd name="connsiteX7-717" fmla="*/ 60722 w 314722"/>
                  <a:gd name="connsiteY7-718" fmla="*/ 116285 h 718742"/>
                  <a:gd name="connsiteX8-719" fmla="*/ 77391 w 314722"/>
                  <a:gd name="connsiteY8-720" fmla="*/ 123429 h 718742"/>
                  <a:gd name="connsiteX9-721" fmla="*/ 77391 w 314722"/>
                  <a:gd name="connsiteY9-722" fmla="*/ 606823 h 718742"/>
                  <a:gd name="connsiteX10-723" fmla="*/ 115491 w 314722"/>
                  <a:gd name="connsiteY10-724" fmla="*/ 661591 h 718742"/>
                  <a:gd name="connsiteX11-725" fmla="*/ 151210 w 314722"/>
                  <a:gd name="connsiteY11-726" fmla="*/ 613966 h 718742"/>
                  <a:gd name="connsiteX12-727" fmla="*/ 151210 w 314722"/>
                  <a:gd name="connsiteY12-728" fmla="*/ 325835 h 718742"/>
                  <a:gd name="connsiteX13-729" fmla="*/ 172641 w 314722"/>
                  <a:gd name="connsiteY13-730" fmla="*/ 347266 h 718742"/>
                  <a:gd name="connsiteX14-731" fmla="*/ 175022 w 314722"/>
                  <a:gd name="connsiteY14-732" fmla="*/ 630635 h 718742"/>
                  <a:gd name="connsiteX15-733" fmla="*/ 213122 w 314722"/>
                  <a:gd name="connsiteY15-734" fmla="*/ 666354 h 718742"/>
                  <a:gd name="connsiteX16-735" fmla="*/ 251222 w 314722"/>
                  <a:gd name="connsiteY16-736" fmla="*/ 625873 h 718742"/>
                  <a:gd name="connsiteX17-737" fmla="*/ 251222 w 314722"/>
                  <a:gd name="connsiteY17-738" fmla="*/ 109141 h 718742"/>
                  <a:gd name="connsiteX18-739" fmla="*/ 267891 w 314722"/>
                  <a:gd name="connsiteY18-740" fmla="*/ 128191 h 718742"/>
                  <a:gd name="connsiteX19-741" fmla="*/ 272653 w 314722"/>
                  <a:gd name="connsiteY19-742" fmla="*/ 311548 h 718742"/>
                  <a:gd name="connsiteX20-743" fmla="*/ 296466 w 314722"/>
                  <a:gd name="connsiteY20-744" fmla="*/ 325835 h 718742"/>
                  <a:gd name="connsiteX21-745" fmla="*/ 313135 w 314722"/>
                  <a:gd name="connsiteY21-746" fmla="*/ 285354 h 718742"/>
                  <a:gd name="connsiteX22-747" fmla="*/ 305991 w 314722"/>
                  <a:gd name="connsiteY22-748" fmla="*/ 42466 h 718742"/>
                  <a:gd name="connsiteX23-749" fmla="*/ 272653 w 314722"/>
                  <a:gd name="connsiteY23-750" fmla="*/ 30560 h 718742"/>
                  <a:gd name="connsiteX24-751" fmla="*/ 220266 w 314722"/>
                  <a:gd name="connsiteY24-752" fmla="*/ 30560 h 718742"/>
                  <a:gd name="connsiteX25-753" fmla="*/ 157747 w 314722"/>
                  <a:gd name="connsiteY25-754" fmla="*/ 155555 h 718742"/>
                  <a:gd name="connsiteX26-755" fmla="*/ 96005 w 314722"/>
                  <a:gd name="connsiteY26-756" fmla="*/ 27573 h 718742"/>
                  <a:gd name="connsiteX0-757" fmla="*/ 96005 w 314722"/>
                  <a:gd name="connsiteY0-758" fmla="*/ 27573 h 718742"/>
                  <a:gd name="connsiteX1-759" fmla="*/ 36191 w 314722"/>
                  <a:gd name="connsiteY1-760" fmla="*/ 29010 h 718742"/>
                  <a:gd name="connsiteX2-761" fmla="*/ 8335 w 314722"/>
                  <a:gd name="connsiteY2-762" fmla="*/ 51991 h 718742"/>
                  <a:gd name="connsiteX3-763" fmla="*/ 1191 w 314722"/>
                  <a:gd name="connsiteY3-764" fmla="*/ 94854 h 718742"/>
                  <a:gd name="connsiteX4-765" fmla="*/ 1191 w 314722"/>
                  <a:gd name="connsiteY4-766" fmla="*/ 290116 h 718742"/>
                  <a:gd name="connsiteX5-767" fmla="*/ 32147 w 314722"/>
                  <a:gd name="connsiteY5-768" fmla="*/ 323454 h 718742"/>
                  <a:gd name="connsiteX6-769" fmla="*/ 58341 w 314722"/>
                  <a:gd name="connsiteY6-770" fmla="*/ 292498 h 718742"/>
                  <a:gd name="connsiteX7-771" fmla="*/ 60722 w 314722"/>
                  <a:gd name="connsiteY7-772" fmla="*/ 116285 h 718742"/>
                  <a:gd name="connsiteX8-773" fmla="*/ 77391 w 314722"/>
                  <a:gd name="connsiteY8-774" fmla="*/ 123429 h 718742"/>
                  <a:gd name="connsiteX9-775" fmla="*/ 77391 w 314722"/>
                  <a:gd name="connsiteY9-776" fmla="*/ 606823 h 718742"/>
                  <a:gd name="connsiteX10-777" fmla="*/ 115491 w 314722"/>
                  <a:gd name="connsiteY10-778" fmla="*/ 661591 h 718742"/>
                  <a:gd name="connsiteX11-779" fmla="*/ 151210 w 314722"/>
                  <a:gd name="connsiteY11-780" fmla="*/ 613966 h 718742"/>
                  <a:gd name="connsiteX12-781" fmla="*/ 151210 w 314722"/>
                  <a:gd name="connsiteY12-782" fmla="*/ 325835 h 718742"/>
                  <a:gd name="connsiteX13-783" fmla="*/ 172641 w 314722"/>
                  <a:gd name="connsiteY13-784" fmla="*/ 347266 h 718742"/>
                  <a:gd name="connsiteX14-785" fmla="*/ 175022 w 314722"/>
                  <a:gd name="connsiteY14-786" fmla="*/ 630635 h 718742"/>
                  <a:gd name="connsiteX15-787" fmla="*/ 213122 w 314722"/>
                  <a:gd name="connsiteY15-788" fmla="*/ 666354 h 718742"/>
                  <a:gd name="connsiteX16-789" fmla="*/ 251222 w 314722"/>
                  <a:gd name="connsiteY16-790" fmla="*/ 625873 h 718742"/>
                  <a:gd name="connsiteX17-791" fmla="*/ 251222 w 314722"/>
                  <a:gd name="connsiteY17-792" fmla="*/ 109141 h 718742"/>
                  <a:gd name="connsiteX18-793" fmla="*/ 267891 w 314722"/>
                  <a:gd name="connsiteY18-794" fmla="*/ 128191 h 718742"/>
                  <a:gd name="connsiteX19-795" fmla="*/ 272653 w 314722"/>
                  <a:gd name="connsiteY19-796" fmla="*/ 311548 h 718742"/>
                  <a:gd name="connsiteX20-797" fmla="*/ 296466 w 314722"/>
                  <a:gd name="connsiteY20-798" fmla="*/ 325835 h 718742"/>
                  <a:gd name="connsiteX21-799" fmla="*/ 313135 w 314722"/>
                  <a:gd name="connsiteY21-800" fmla="*/ 285354 h 718742"/>
                  <a:gd name="connsiteX22-801" fmla="*/ 305991 w 314722"/>
                  <a:gd name="connsiteY22-802" fmla="*/ 42466 h 718742"/>
                  <a:gd name="connsiteX23-803" fmla="*/ 272653 w 314722"/>
                  <a:gd name="connsiteY23-804" fmla="*/ 30560 h 718742"/>
                  <a:gd name="connsiteX24-805" fmla="*/ 220266 w 314722"/>
                  <a:gd name="connsiteY24-806" fmla="*/ 30560 h 718742"/>
                  <a:gd name="connsiteX25-807" fmla="*/ 157747 w 314722"/>
                  <a:gd name="connsiteY25-808" fmla="*/ 155555 h 718742"/>
                  <a:gd name="connsiteX26-809" fmla="*/ 96005 w 314722"/>
                  <a:gd name="connsiteY26-810" fmla="*/ 27573 h 718742"/>
                  <a:gd name="connsiteX0-811" fmla="*/ 96005 w 314722"/>
                  <a:gd name="connsiteY0-812" fmla="*/ 27573 h 718742"/>
                  <a:gd name="connsiteX1-813" fmla="*/ 36191 w 314722"/>
                  <a:gd name="connsiteY1-814" fmla="*/ 29010 h 718742"/>
                  <a:gd name="connsiteX2-815" fmla="*/ 8335 w 314722"/>
                  <a:gd name="connsiteY2-816" fmla="*/ 51991 h 718742"/>
                  <a:gd name="connsiteX3-817" fmla="*/ 1191 w 314722"/>
                  <a:gd name="connsiteY3-818" fmla="*/ 94854 h 718742"/>
                  <a:gd name="connsiteX4-819" fmla="*/ 1191 w 314722"/>
                  <a:gd name="connsiteY4-820" fmla="*/ 290116 h 718742"/>
                  <a:gd name="connsiteX5-821" fmla="*/ 32147 w 314722"/>
                  <a:gd name="connsiteY5-822" fmla="*/ 323454 h 718742"/>
                  <a:gd name="connsiteX6-823" fmla="*/ 58341 w 314722"/>
                  <a:gd name="connsiteY6-824" fmla="*/ 292498 h 718742"/>
                  <a:gd name="connsiteX7-825" fmla="*/ 60722 w 314722"/>
                  <a:gd name="connsiteY7-826" fmla="*/ 116285 h 718742"/>
                  <a:gd name="connsiteX8-827" fmla="*/ 77391 w 314722"/>
                  <a:gd name="connsiteY8-828" fmla="*/ 123429 h 718742"/>
                  <a:gd name="connsiteX9-829" fmla="*/ 77391 w 314722"/>
                  <a:gd name="connsiteY9-830" fmla="*/ 606823 h 718742"/>
                  <a:gd name="connsiteX10-831" fmla="*/ 115491 w 314722"/>
                  <a:gd name="connsiteY10-832" fmla="*/ 661591 h 718742"/>
                  <a:gd name="connsiteX11-833" fmla="*/ 151210 w 314722"/>
                  <a:gd name="connsiteY11-834" fmla="*/ 613966 h 718742"/>
                  <a:gd name="connsiteX12-835" fmla="*/ 151210 w 314722"/>
                  <a:gd name="connsiteY12-836" fmla="*/ 325835 h 718742"/>
                  <a:gd name="connsiteX13-837" fmla="*/ 172641 w 314722"/>
                  <a:gd name="connsiteY13-838" fmla="*/ 347266 h 718742"/>
                  <a:gd name="connsiteX14-839" fmla="*/ 175022 w 314722"/>
                  <a:gd name="connsiteY14-840" fmla="*/ 630635 h 718742"/>
                  <a:gd name="connsiteX15-841" fmla="*/ 213122 w 314722"/>
                  <a:gd name="connsiteY15-842" fmla="*/ 666354 h 718742"/>
                  <a:gd name="connsiteX16-843" fmla="*/ 251222 w 314722"/>
                  <a:gd name="connsiteY16-844" fmla="*/ 625873 h 718742"/>
                  <a:gd name="connsiteX17-845" fmla="*/ 251222 w 314722"/>
                  <a:gd name="connsiteY17-846" fmla="*/ 109141 h 718742"/>
                  <a:gd name="connsiteX18-847" fmla="*/ 267891 w 314722"/>
                  <a:gd name="connsiteY18-848" fmla="*/ 128191 h 718742"/>
                  <a:gd name="connsiteX19-849" fmla="*/ 272653 w 314722"/>
                  <a:gd name="connsiteY19-850" fmla="*/ 311548 h 718742"/>
                  <a:gd name="connsiteX20-851" fmla="*/ 296466 w 314722"/>
                  <a:gd name="connsiteY20-852" fmla="*/ 325835 h 718742"/>
                  <a:gd name="connsiteX21-853" fmla="*/ 313135 w 314722"/>
                  <a:gd name="connsiteY21-854" fmla="*/ 285354 h 718742"/>
                  <a:gd name="connsiteX22-855" fmla="*/ 305991 w 314722"/>
                  <a:gd name="connsiteY22-856" fmla="*/ 42466 h 718742"/>
                  <a:gd name="connsiteX23-857" fmla="*/ 272653 w 314722"/>
                  <a:gd name="connsiteY23-858" fmla="*/ 30560 h 718742"/>
                  <a:gd name="connsiteX24-859" fmla="*/ 220266 w 314722"/>
                  <a:gd name="connsiteY24-860" fmla="*/ 30560 h 718742"/>
                  <a:gd name="connsiteX25-861" fmla="*/ 157747 w 314722"/>
                  <a:gd name="connsiteY25-862" fmla="*/ 155555 h 718742"/>
                  <a:gd name="connsiteX26-863" fmla="*/ 96005 w 314722"/>
                  <a:gd name="connsiteY26-864" fmla="*/ 27573 h 718742"/>
                  <a:gd name="connsiteX0-865" fmla="*/ 96005 w 314722"/>
                  <a:gd name="connsiteY0-866" fmla="*/ 27573 h 718742"/>
                  <a:gd name="connsiteX1-867" fmla="*/ 36191 w 314722"/>
                  <a:gd name="connsiteY1-868" fmla="*/ 29010 h 718742"/>
                  <a:gd name="connsiteX2-869" fmla="*/ 8335 w 314722"/>
                  <a:gd name="connsiteY2-870" fmla="*/ 51991 h 718742"/>
                  <a:gd name="connsiteX3-871" fmla="*/ 1191 w 314722"/>
                  <a:gd name="connsiteY3-872" fmla="*/ 94854 h 718742"/>
                  <a:gd name="connsiteX4-873" fmla="*/ 1191 w 314722"/>
                  <a:gd name="connsiteY4-874" fmla="*/ 290116 h 718742"/>
                  <a:gd name="connsiteX5-875" fmla="*/ 32147 w 314722"/>
                  <a:gd name="connsiteY5-876" fmla="*/ 323454 h 718742"/>
                  <a:gd name="connsiteX6-877" fmla="*/ 58341 w 314722"/>
                  <a:gd name="connsiteY6-878" fmla="*/ 292498 h 718742"/>
                  <a:gd name="connsiteX7-879" fmla="*/ 60722 w 314722"/>
                  <a:gd name="connsiteY7-880" fmla="*/ 116285 h 718742"/>
                  <a:gd name="connsiteX8-881" fmla="*/ 77391 w 314722"/>
                  <a:gd name="connsiteY8-882" fmla="*/ 123429 h 718742"/>
                  <a:gd name="connsiteX9-883" fmla="*/ 77391 w 314722"/>
                  <a:gd name="connsiteY9-884" fmla="*/ 606823 h 718742"/>
                  <a:gd name="connsiteX10-885" fmla="*/ 115491 w 314722"/>
                  <a:gd name="connsiteY10-886" fmla="*/ 661591 h 718742"/>
                  <a:gd name="connsiteX11-887" fmla="*/ 151210 w 314722"/>
                  <a:gd name="connsiteY11-888" fmla="*/ 613966 h 718742"/>
                  <a:gd name="connsiteX12-889" fmla="*/ 151210 w 314722"/>
                  <a:gd name="connsiteY12-890" fmla="*/ 325835 h 718742"/>
                  <a:gd name="connsiteX13-891" fmla="*/ 172641 w 314722"/>
                  <a:gd name="connsiteY13-892" fmla="*/ 347266 h 718742"/>
                  <a:gd name="connsiteX14-893" fmla="*/ 175022 w 314722"/>
                  <a:gd name="connsiteY14-894" fmla="*/ 630635 h 718742"/>
                  <a:gd name="connsiteX15-895" fmla="*/ 213122 w 314722"/>
                  <a:gd name="connsiteY15-896" fmla="*/ 666354 h 718742"/>
                  <a:gd name="connsiteX16-897" fmla="*/ 251222 w 314722"/>
                  <a:gd name="connsiteY16-898" fmla="*/ 625873 h 718742"/>
                  <a:gd name="connsiteX17-899" fmla="*/ 251222 w 314722"/>
                  <a:gd name="connsiteY17-900" fmla="*/ 109141 h 718742"/>
                  <a:gd name="connsiteX18-901" fmla="*/ 267891 w 314722"/>
                  <a:gd name="connsiteY18-902" fmla="*/ 128191 h 718742"/>
                  <a:gd name="connsiteX19-903" fmla="*/ 272653 w 314722"/>
                  <a:gd name="connsiteY19-904" fmla="*/ 311548 h 718742"/>
                  <a:gd name="connsiteX20-905" fmla="*/ 296466 w 314722"/>
                  <a:gd name="connsiteY20-906" fmla="*/ 325835 h 718742"/>
                  <a:gd name="connsiteX21-907" fmla="*/ 313135 w 314722"/>
                  <a:gd name="connsiteY21-908" fmla="*/ 285354 h 718742"/>
                  <a:gd name="connsiteX22-909" fmla="*/ 305991 w 314722"/>
                  <a:gd name="connsiteY22-910" fmla="*/ 42466 h 718742"/>
                  <a:gd name="connsiteX23-911" fmla="*/ 272653 w 314722"/>
                  <a:gd name="connsiteY23-912" fmla="*/ 30560 h 718742"/>
                  <a:gd name="connsiteX24-913" fmla="*/ 220266 w 314722"/>
                  <a:gd name="connsiteY24-914" fmla="*/ 30560 h 718742"/>
                  <a:gd name="connsiteX25-915" fmla="*/ 157747 w 314722"/>
                  <a:gd name="connsiteY25-916" fmla="*/ 155555 h 718742"/>
                  <a:gd name="connsiteX26-917" fmla="*/ 96005 w 314722"/>
                  <a:gd name="connsiteY26-918" fmla="*/ 27573 h 718742"/>
                  <a:gd name="connsiteX0-919" fmla="*/ 96005 w 314722"/>
                  <a:gd name="connsiteY0-920" fmla="*/ 27573 h 718742"/>
                  <a:gd name="connsiteX1-921" fmla="*/ 36191 w 314722"/>
                  <a:gd name="connsiteY1-922" fmla="*/ 29010 h 718742"/>
                  <a:gd name="connsiteX2-923" fmla="*/ 8335 w 314722"/>
                  <a:gd name="connsiteY2-924" fmla="*/ 51991 h 718742"/>
                  <a:gd name="connsiteX3-925" fmla="*/ 1191 w 314722"/>
                  <a:gd name="connsiteY3-926" fmla="*/ 94854 h 718742"/>
                  <a:gd name="connsiteX4-927" fmla="*/ 1191 w 314722"/>
                  <a:gd name="connsiteY4-928" fmla="*/ 290116 h 718742"/>
                  <a:gd name="connsiteX5-929" fmla="*/ 32147 w 314722"/>
                  <a:gd name="connsiteY5-930" fmla="*/ 323454 h 718742"/>
                  <a:gd name="connsiteX6-931" fmla="*/ 58341 w 314722"/>
                  <a:gd name="connsiteY6-932" fmla="*/ 292498 h 718742"/>
                  <a:gd name="connsiteX7-933" fmla="*/ 60722 w 314722"/>
                  <a:gd name="connsiteY7-934" fmla="*/ 116285 h 718742"/>
                  <a:gd name="connsiteX8-935" fmla="*/ 77391 w 314722"/>
                  <a:gd name="connsiteY8-936" fmla="*/ 123429 h 718742"/>
                  <a:gd name="connsiteX9-937" fmla="*/ 77391 w 314722"/>
                  <a:gd name="connsiteY9-938" fmla="*/ 606823 h 718742"/>
                  <a:gd name="connsiteX10-939" fmla="*/ 115491 w 314722"/>
                  <a:gd name="connsiteY10-940" fmla="*/ 661591 h 718742"/>
                  <a:gd name="connsiteX11-941" fmla="*/ 152760 w 314722"/>
                  <a:gd name="connsiteY11-942" fmla="*/ 607766 h 718742"/>
                  <a:gd name="connsiteX12-943" fmla="*/ 151210 w 314722"/>
                  <a:gd name="connsiteY12-944" fmla="*/ 325835 h 718742"/>
                  <a:gd name="connsiteX13-945" fmla="*/ 172641 w 314722"/>
                  <a:gd name="connsiteY13-946" fmla="*/ 347266 h 718742"/>
                  <a:gd name="connsiteX14-947" fmla="*/ 175022 w 314722"/>
                  <a:gd name="connsiteY14-948" fmla="*/ 630635 h 718742"/>
                  <a:gd name="connsiteX15-949" fmla="*/ 213122 w 314722"/>
                  <a:gd name="connsiteY15-950" fmla="*/ 666354 h 718742"/>
                  <a:gd name="connsiteX16-951" fmla="*/ 251222 w 314722"/>
                  <a:gd name="connsiteY16-952" fmla="*/ 625873 h 718742"/>
                  <a:gd name="connsiteX17-953" fmla="*/ 251222 w 314722"/>
                  <a:gd name="connsiteY17-954" fmla="*/ 109141 h 718742"/>
                  <a:gd name="connsiteX18-955" fmla="*/ 267891 w 314722"/>
                  <a:gd name="connsiteY18-956" fmla="*/ 128191 h 718742"/>
                  <a:gd name="connsiteX19-957" fmla="*/ 272653 w 314722"/>
                  <a:gd name="connsiteY19-958" fmla="*/ 311548 h 718742"/>
                  <a:gd name="connsiteX20-959" fmla="*/ 296466 w 314722"/>
                  <a:gd name="connsiteY20-960" fmla="*/ 325835 h 718742"/>
                  <a:gd name="connsiteX21-961" fmla="*/ 313135 w 314722"/>
                  <a:gd name="connsiteY21-962" fmla="*/ 285354 h 718742"/>
                  <a:gd name="connsiteX22-963" fmla="*/ 305991 w 314722"/>
                  <a:gd name="connsiteY22-964" fmla="*/ 42466 h 718742"/>
                  <a:gd name="connsiteX23-965" fmla="*/ 272653 w 314722"/>
                  <a:gd name="connsiteY23-966" fmla="*/ 30560 h 718742"/>
                  <a:gd name="connsiteX24-967" fmla="*/ 220266 w 314722"/>
                  <a:gd name="connsiteY24-968" fmla="*/ 30560 h 718742"/>
                  <a:gd name="connsiteX25-969" fmla="*/ 157747 w 314722"/>
                  <a:gd name="connsiteY25-970" fmla="*/ 155555 h 718742"/>
                  <a:gd name="connsiteX26-971" fmla="*/ 96005 w 314722"/>
                  <a:gd name="connsiteY26-972" fmla="*/ 27573 h 718742"/>
                  <a:gd name="connsiteX0-973" fmla="*/ 96005 w 314722"/>
                  <a:gd name="connsiteY0-974" fmla="*/ 27573 h 718742"/>
                  <a:gd name="connsiteX1-975" fmla="*/ 36191 w 314722"/>
                  <a:gd name="connsiteY1-976" fmla="*/ 29010 h 718742"/>
                  <a:gd name="connsiteX2-977" fmla="*/ 8335 w 314722"/>
                  <a:gd name="connsiteY2-978" fmla="*/ 51991 h 718742"/>
                  <a:gd name="connsiteX3-979" fmla="*/ 1191 w 314722"/>
                  <a:gd name="connsiteY3-980" fmla="*/ 94854 h 718742"/>
                  <a:gd name="connsiteX4-981" fmla="*/ 1191 w 314722"/>
                  <a:gd name="connsiteY4-982" fmla="*/ 290116 h 718742"/>
                  <a:gd name="connsiteX5-983" fmla="*/ 32147 w 314722"/>
                  <a:gd name="connsiteY5-984" fmla="*/ 323454 h 718742"/>
                  <a:gd name="connsiteX6-985" fmla="*/ 58341 w 314722"/>
                  <a:gd name="connsiteY6-986" fmla="*/ 292498 h 718742"/>
                  <a:gd name="connsiteX7-987" fmla="*/ 60722 w 314722"/>
                  <a:gd name="connsiteY7-988" fmla="*/ 116285 h 718742"/>
                  <a:gd name="connsiteX8-989" fmla="*/ 77391 w 314722"/>
                  <a:gd name="connsiteY8-990" fmla="*/ 123429 h 718742"/>
                  <a:gd name="connsiteX9-991" fmla="*/ 77391 w 314722"/>
                  <a:gd name="connsiteY9-992" fmla="*/ 606823 h 718742"/>
                  <a:gd name="connsiteX10-993" fmla="*/ 115491 w 314722"/>
                  <a:gd name="connsiteY10-994" fmla="*/ 661591 h 718742"/>
                  <a:gd name="connsiteX11-995" fmla="*/ 152760 w 314722"/>
                  <a:gd name="connsiteY11-996" fmla="*/ 607766 h 718742"/>
                  <a:gd name="connsiteX12-997" fmla="*/ 151210 w 314722"/>
                  <a:gd name="connsiteY12-998" fmla="*/ 325835 h 718742"/>
                  <a:gd name="connsiteX13-999" fmla="*/ 172641 w 314722"/>
                  <a:gd name="connsiteY13-1000" fmla="*/ 347266 h 718742"/>
                  <a:gd name="connsiteX14-1001" fmla="*/ 175022 w 314722"/>
                  <a:gd name="connsiteY14-1002" fmla="*/ 630635 h 718742"/>
                  <a:gd name="connsiteX15-1003" fmla="*/ 213122 w 314722"/>
                  <a:gd name="connsiteY15-1004" fmla="*/ 666354 h 718742"/>
                  <a:gd name="connsiteX16-1005" fmla="*/ 251222 w 314722"/>
                  <a:gd name="connsiteY16-1006" fmla="*/ 625873 h 718742"/>
                  <a:gd name="connsiteX17-1007" fmla="*/ 251222 w 314722"/>
                  <a:gd name="connsiteY17-1008" fmla="*/ 109141 h 718742"/>
                  <a:gd name="connsiteX18-1009" fmla="*/ 267891 w 314722"/>
                  <a:gd name="connsiteY18-1010" fmla="*/ 128191 h 718742"/>
                  <a:gd name="connsiteX19-1011" fmla="*/ 272653 w 314722"/>
                  <a:gd name="connsiteY19-1012" fmla="*/ 311548 h 718742"/>
                  <a:gd name="connsiteX20-1013" fmla="*/ 296466 w 314722"/>
                  <a:gd name="connsiteY20-1014" fmla="*/ 325835 h 718742"/>
                  <a:gd name="connsiteX21-1015" fmla="*/ 313135 w 314722"/>
                  <a:gd name="connsiteY21-1016" fmla="*/ 285354 h 718742"/>
                  <a:gd name="connsiteX22-1017" fmla="*/ 305991 w 314722"/>
                  <a:gd name="connsiteY22-1018" fmla="*/ 42466 h 718742"/>
                  <a:gd name="connsiteX23-1019" fmla="*/ 272653 w 314722"/>
                  <a:gd name="connsiteY23-1020" fmla="*/ 30560 h 718742"/>
                  <a:gd name="connsiteX24-1021" fmla="*/ 220266 w 314722"/>
                  <a:gd name="connsiteY24-1022" fmla="*/ 30560 h 718742"/>
                  <a:gd name="connsiteX25-1023" fmla="*/ 157747 w 314722"/>
                  <a:gd name="connsiteY25-1024" fmla="*/ 155555 h 718742"/>
                  <a:gd name="connsiteX26-1025" fmla="*/ 96005 w 314722"/>
                  <a:gd name="connsiteY26-1026" fmla="*/ 27573 h 718742"/>
                  <a:gd name="connsiteX0-1027" fmla="*/ 96005 w 314722"/>
                  <a:gd name="connsiteY0-1028" fmla="*/ 27573 h 718742"/>
                  <a:gd name="connsiteX1-1029" fmla="*/ 36191 w 314722"/>
                  <a:gd name="connsiteY1-1030" fmla="*/ 29010 h 718742"/>
                  <a:gd name="connsiteX2-1031" fmla="*/ 8335 w 314722"/>
                  <a:gd name="connsiteY2-1032" fmla="*/ 51991 h 718742"/>
                  <a:gd name="connsiteX3-1033" fmla="*/ 1191 w 314722"/>
                  <a:gd name="connsiteY3-1034" fmla="*/ 94854 h 718742"/>
                  <a:gd name="connsiteX4-1035" fmla="*/ 1191 w 314722"/>
                  <a:gd name="connsiteY4-1036" fmla="*/ 290116 h 718742"/>
                  <a:gd name="connsiteX5-1037" fmla="*/ 32147 w 314722"/>
                  <a:gd name="connsiteY5-1038" fmla="*/ 323454 h 718742"/>
                  <a:gd name="connsiteX6-1039" fmla="*/ 58341 w 314722"/>
                  <a:gd name="connsiteY6-1040" fmla="*/ 292498 h 718742"/>
                  <a:gd name="connsiteX7-1041" fmla="*/ 60722 w 314722"/>
                  <a:gd name="connsiteY7-1042" fmla="*/ 116285 h 718742"/>
                  <a:gd name="connsiteX8-1043" fmla="*/ 77391 w 314722"/>
                  <a:gd name="connsiteY8-1044" fmla="*/ 123429 h 718742"/>
                  <a:gd name="connsiteX9-1045" fmla="*/ 77391 w 314722"/>
                  <a:gd name="connsiteY9-1046" fmla="*/ 606823 h 718742"/>
                  <a:gd name="connsiteX10-1047" fmla="*/ 115491 w 314722"/>
                  <a:gd name="connsiteY10-1048" fmla="*/ 661591 h 718742"/>
                  <a:gd name="connsiteX11-1049" fmla="*/ 152760 w 314722"/>
                  <a:gd name="connsiteY11-1050" fmla="*/ 607766 h 718742"/>
                  <a:gd name="connsiteX12-1051" fmla="*/ 151210 w 314722"/>
                  <a:gd name="connsiteY12-1052" fmla="*/ 325835 h 718742"/>
                  <a:gd name="connsiteX13-1053" fmla="*/ 172641 w 314722"/>
                  <a:gd name="connsiteY13-1054" fmla="*/ 347266 h 718742"/>
                  <a:gd name="connsiteX14-1055" fmla="*/ 175022 w 314722"/>
                  <a:gd name="connsiteY14-1056" fmla="*/ 630635 h 718742"/>
                  <a:gd name="connsiteX15-1057" fmla="*/ 213122 w 314722"/>
                  <a:gd name="connsiteY15-1058" fmla="*/ 666354 h 718742"/>
                  <a:gd name="connsiteX16-1059" fmla="*/ 251222 w 314722"/>
                  <a:gd name="connsiteY16-1060" fmla="*/ 625873 h 718742"/>
                  <a:gd name="connsiteX17-1061" fmla="*/ 251222 w 314722"/>
                  <a:gd name="connsiteY17-1062" fmla="*/ 109141 h 718742"/>
                  <a:gd name="connsiteX18-1063" fmla="*/ 267891 w 314722"/>
                  <a:gd name="connsiteY18-1064" fmla="*/ 128191 h 718742"/>
                  <a:gd name="connsiteX19-1065" fmla="*/ 272653 w 314722"/>
                  <a:gd name="connsiteY19-1066" fmla="*/ 311548 h 718742"/>
                  <a:gd name="connsiteX20-1067" fmla="*/ 296466 w 314722"/>
                  <a:gd name="connsiteY20-1068" fmla="*/ 325835 h 718742"/>
                  <a:gd name="connsiteX21-1069" fmla="*/ 313135 w 314722"/>
                  <a:gd name="connsiteY21-1070" fmla="*/ 285354 h 718742"/>
                  <a:gd name="connsiteX22-1071" fmla="*/ 305991 w 314722"/>
                  <a:gd name="connsiteY22-1072" fmla="*/ 42466 h 718742"/>
                  <a:gd name="connsiteX23-1073" fmla="*/ 272653 w 314722"/>
                  <a:gd name="connsiteY23-1074" fmla="*/ 30560 h 718742"/>
                  <a:gd name="connsiteX24-1075" fmla="*/ 220266 w 314722"/>
                  <a:gd name="connsiteY24-1076" fmla="*/ 30560 h 718742"/>
                  <a:gd name="connsiteX25-1077" fmla="*/ 157747 w 314722"/>
                  <a:gd name="connsiteY25-1078" fmla="*/ 155555 h 718742"/>
                  <a:gd name="connsiteX26-1079" fmla="*/ 96005 w 314722"/>
                  <a:gd name="connsiteY26-1080" fmla="*/ 27573 h 718742"/>
                  <a:gd name="connsiteX0-1081" fmla="*/ 96005 w 314722"/>
                  <a:gd name="connsiteY0-1082" fmla="*/ 27573 h 718742"/>
                  <a:gd name="connsiteX1-1083" fmla="*/ 36191 w 314722"/>
                  <a:gd name="connsiteY1-1084" fmla="*/ 29010 h 718742"/>
                  <a:gd name="connsiteX2-1085" fmla="*/ 8335 w 314722"/>
                  <a:gd name="connsiteY2-1086" fmla="*/ 51991 h 718742"/>
                  <a:gd name="connsiteX3-1087" fmla="*/ 1191 w 314722"/>
                  <a:gd name="connsiteY3-1088" fmla="*/ 94854 h 718742"/>
                  <a:gd name="connsiteX4-1089" fmla="*/ 1191 w 314722"/>
                  <a:gd name="connsiteY4-1090" fmla="*/ 290116 h 718742"/>
                  <a:gd name="connsiteX5-1091" fmla="*/ 32147 w 314722"/>
                  <a:gd name="connsiteY5-1092" fmla="*/ 323454 h 718742"/>
                  <a:gd name="connsiteX6-1093" fmla="*/ 58341 w 314722"/>
                  <a:gd name="connsiteY6-1094" fmla="*/ 292498 h 718742"/>
                  <a:gd name="connsiteX7-1095" fmla="*/ 60722 w 314722"/>
                  <a:gd name="connsiteY7-1096" fmla="*/ 116285 h 718742"/>
                  <a:gd name="connsiteX8-1097" fmla="*/ 77391 w 314722"/>
                  <a:gd name="connsiteY8-1098" fmla="*/ 123429 h 718742"/>
                  <a:gd name="connsiteX9-1099" fmla="*/ 77391 w 314722"/>
                  <a:gd name="connsiteY9-1100" fmla="*/ 606823 h 718742"/>
                  <a:gd name="connsiteX10-1101" fmla="*/ 115491 w 314722"/>
                  <a:gd name="connsiteY10-1102" fmla="*/ 661591 h 718742"/>
                  <a:gd name="connsiteX11-1103" fmla="*/ 152760 w 314722"/>
                  <a:gd name="connsiteY11-1104" fmla="*/ 607766 h 718742"/>
                  <a:gd name="connsiteX12-1105" fmla="*/ 151210 w 314722"/>
                  <a:gd name="connsiteY12-1106" fmla="*/ 325835 h 718742"/>
                  <a:gd name="connsiteX13-1107" fmla="*/ 172641 w 314722"/>
                  <a:gd name="connsiteY13-1108" fmla="*/ 347266 h 718742"/>
                  <a:gd name="connsiteX14-1109" fmla="*/ 175022 w 314722"/>
                  <a:gd name="connsiteY14-1110" fmla="*/ 630635 h 718742"/>
                  <a:gd name="connsiteX15-1111" fmla="*/ 213122 w 314722"/>
                  <a:gd name="connsiteY15-1112" fmla="*/ 666354 h 718742"/>
                  <a:gd name="connsiteX16-1113" fmla="*/ 251222 w 314722"/>
                  <a:gd name="connsiteY16-1114" fmla="*/ 625873 h 718742"/>
                  <a:gd name="connsiteX17-1115" fmla="*/ 251222 w 314722"/>
                  <a:gd name="connsiteY17-1116" fmla="*/ 109141 h 718742"/>
                  <a:gd name="connsiteX18-1117" fmla="*/ 267891 w 314722"/>
                  <a:gd name="connsiteY18-1118" fmla="*/ 128191 h 718742"/>
                  <a:gd name="connsiteX19-1119" fmla="*/ 272653 w 314722"/>
                  <a:gd name="connsiteY19-1120" fmla="*/ 311548 h 718742"/>
                  <a:gd name="connsiteX20-1121" fmla="*/ 296466 w 314722"/>
                  <a:gd name="connsiteY20-1122" fmla="*/ 325835 h 718742"/>
                  <a:gd name="connsiteX21-1123" fmla="*/ 313135 w 314722"/>
                  <a:gd name="connsiteY21-1124" fmla="*/ 285354 h 718742"/>
                  <a:gd name="connsiteX22-1125" fmla="*/ 305991 w 314722"/>
                  <a:gd name="connsiteY22-1126" fmla="*/ 42466 h 718742"/>
                  <a:gd name="connsiteX23-1127" fmla="*/ 272653 w 314722"/>
                  <a:gd name="connsiteY23-1128" fmla="*/ 30560 h 718742"/>
                  <a:gd name="connsiteX24-1129" fmla="*/ 220266 w 314722"/>
                  <a:gd name="connsiteY24-1130" fmla="*/ 30560 h 718742"/>
                  <a:gd name="connsiteX25-1131" fmla="*/ 157747 w 314722"/>
                  <a:gd name="connsiteY25-1132" fmla="*/ 155555 h 718742"/>
                  <a:gd name="connsiteX26-1133" fmla="*/ 96005 w 314722"/>
                  <a:gd name="connsiteY26-1134" fmla="*/ 27573 h 718742"/>
                  <a:gd name="connsiteX0-1135" fmla="*/ 96005 w 314722"/>
                  <a:gd name="connsiteY0-1136" fmla="*/ 27573 h 718742"/>
                  <a:gd name="connsiteX1-1137" fmla="*/ 36191 w 314722"/>
                  <a:gd name="connsiteY1-1138" fmla="*/ 29010 h 718742"/>
                  <a:gd name="connsiteX2-1139" fmla="*/ 8335 w 314722"/>
                  <a:gd name="connsiteY2-1140" fmla="*/ 51991 h 718742"/>
                  <a:gd name="connsiteX3-1141" fmla="*/ 1191 w 314722"/>
                  <a:gd name="connsiteY3-1142" fmla="*/ 94854 h 718742"/>
                  <a:gd name="connsiteX4-1143" fmla="*/ 1191 w 314722"/>
                  <a:gd name="connsiteY4-1144" fmla="*/ 290116 h 718742"/>
                  <a:gd name="connsiteX5-1145" fmla="*/ 32147 w 314722"/>
                  <a:gd name="connsiteY5-1146" fmla="*/ 323454 h 718742"/>
                  <a:gd name="connsiteX6-1147" fmla="*/ 58341 w 314722"/>
                  <a:gd name="connsiteY6-1148" fmla="*/ 292498 h 718742"/>
                  <a:gd name="connsiteX7-1149" fmla="*/ 60722 w 314722"/>
                  <a:gd name="connsiteY7-1150" fmla="*/ 116285 h 718742"/>
                  <a:gd name="connsiteX8-1151" fmla="*/ 77391 w 314722"/>
                  <a:gd name="connsiteY8-1152" fmla="*/ 123429 h 718742"/>
                  <a:gd name="connsiteX9-1153" fmla="*/ 77391 w 314722"/>
                  <a:gd name="connsiteY9-1154" fmla="*/ 606823 h 718742"/>
                  <a:gd name="connsiteX10-1155" fmla="*/ 115491 w 314722"/>
                  <a:gd name="connsiteY10-1156" fmla="*/ 661591 h 718742"/>
                  <a:gd name="connsiteX11-1157" fmla="*/ 152760 w 314722"/>
                  <a:gd name="connsiteY11-1158" fmla="*/ 607766 h 718742"/>
                  <a:gd name="connsiteX12-1159" fmla="*/ 151210 w 314722"/>
                  <a:gd name="connsiteY12-1160" fmla="*/ 325835 h 718742"/>
                  <a:gd name="connsiteX13-1161" fmla="*/ 172641 w 314722"/>
                  <a:gd name="connsiteY13-1162" fmla="*/ 347266 h 718742"/>
                  <a:gd name="connsiteX14-1163" fmla="*/ 175022 w 314722"/>
                  <a:gd name="connsiteY14-1164" fmla="*/ 630635 h 718742"/>
                  <a:gd name="connsiteX15-1165" fmla="*/ 213122 w 314722"/>
                  <a:gd name="connsiteY15-1166" fmla="*/ 666354 h 718742"/>
                  <a:gd name="connsiteX16-1167" fmla="*/ 251222 w 314722"/>
                  <a:gd name="connsiteY16-1168" fmla="*/ 625873 h 718742"/>
                  <a:gd name="connsiteX17-1169" fmla="*/ 251222 w 314722"/>
                  <a:gd name="connsiteY17-1170" fmla="*/ 109141 h 718742"/>
                  <a:gd name="connsiteX18-1171" fmla="*/ 267891 w 314722"/>
                  <a:gd name="connsiteY18-1172" fmla="*/ 128191 h 718742"/>
                  <a:gd name="connsiteX19-1173" fmla="*/ 272653 w 314722"/>
                  <a:gd name="connsiteY19-1174" fmla="*/ 311548 h 718742"/>
                  <a:gd name="connsiteX20-1175" fmla="*/ 296466 w 314722"/>
                  <a:gd name="connsiteY20-1176" fmla="*/ 325835 h 718742"/>
                  <a:gd name="connsiteX21-1177" fmla="*/ 313135 w 314722"/>
                  <a:gd name="connsiteY21-1178" fmla="*/ 285354 h 718742"/>
                  <a:gd name="connsiteX22-1179" fmla="*/ 305991 w 314722"/>
                  <a:gd name="connsiteY22-1180" fmla="*/ 42466 h 718742"/>
                  <a:gd name="connsiteX23-1181" fmla="*/ 272653 w 314722"/>
                  <a:gd name="connsiteY23-1182" fmla="*/ 30560 h 718742"/>
                  <a:gd name="connsiteX24-1183" fmla="*/ 220266 w 314722"/>
                  <a:gd name="connsiteY24-1184" fmla="*/ 30560 h 718742"/>
                  <a:gd name="connsiteX25-1185" fmla="*/ 157747 w 314722"/>
                  <a:gd name="connsiteY25-1186" fmla="*/ 155555 h 718742"/>
                  <a:gd name="connsiteX26-1187" fmla="*/ 96005 w 314722"/>
                  <a:gd name="connsiteY26-1188" fmla="*/ 27573 h 718742"/>
                  <a:gd name="connsiteX0-1189" fmla="*/ 96005 w 317104"/>
                  <a:gd name="connsiteY0-1190" fmla="*/ 20429 h 711598"/>
                  <a:gd name="connsiteX1-1191" fmla="*/ 36191 w 317104"/>
                  <a:gd name="connsiteY1-1192" fmla="*/ 21866 h 711598"/>
                  <a:gd name="connsiteX2-1193" fmla="*/ 8335 w 317104"/>
                  <a:gd name="connsiteY2-1194" fmla="*/ 44847 h 711598"/>
                  <a:gd name="connsiteX3-1195" fmla="*/ 1191 w 317104"/>
                  <a:gd name="connsiteY3-1196" fmla="*/ 87710 h 711598"/>
                  <a:gd name="connsiteX4-1197" fmla="*/ 1191 w 317104"/>
                  <a:gd name="connsiteY4-1198" fmla="*/ 282972 h 711598"/>
                  <a:gd name="connsiteX5-1199" fmla="*/ 32147 w 317104"/>
                  <a:gd name="connsiteY5-1200" fmla="*/ 316310 h 711598"/>
                  <a:gd name="connsiteX6-1201" fmla="*/ 58341 w 317104"/>
                  <a:gd name="connsiteY6-1202" fmla="*/ 285354 h 711598"/>
                  <a:gd name="connsiteX7-1203" fmla="*/ 60722 w 317104"/>
                  <a:gd name="connsiteY7-1204" fmla="*/ 109141 h 711598"/>
                  <a:gd name="connsiteX8-1205" fmla="*/ 77391 w 317104"/>
                  <a:gd name="connsiteY8-1206" fmla="*/ 116285 h 711598"/>
                  <a:gd name="connsiteX9-1207" fmla="*/ 77391 w 317104"/>
                  <a:gd name="connsiteY9-1208" fmla="*/ 599679 h 711598"/>
                  <a:gd name="connsiteX10-1209" fmla="*/ 115491 w 317104"/>
                  <a:gd name="connsiteY10-1210" fmla="*/ 654447 h 711598"/>
                  <a:gd name="connsiteX11-1211" fmla="*/ 152760 w 317104"/>
                  <a:gd name="connsiteY11-1212" fmla="*/ 600622 h 711598"/>
                  <a:gd name="connsiteX12-1213" fmla="*/ 151210 w 317104"/>
                  <a:gd name="connsiteY12-1214" fmla="*/ 318691 h 711598"/>
                  <a:gd name="connsiteX13-1215" fmla="*/ 172641 w 317104"/>
                  <a:gd name="connsiteY13-1216" fmla="*/ 340122 h 711598"/>
                  <a:gd name="connsiteX14-1217" fmla="*/ 175022 w 317104"/>
                  <a:gd name="connsiteY14-1218" fmla="*/ 623491 h 711598"/>
                  <a:gd name="connsiteX15-1219" fmla="*/ 213122 w 317104"/>
                  <a:gd name="connsiteY15-1220" fmla="*/ 659210 h 711598"/>
                  <a:gd name="connsiteX16-1221" fmla="*/ 251222 w 317104"/>
                  <a:gd name="connsiteY16-1222" fmla="*/ 618729 h 711598"/>
                  <a:gd name="connsiteX17-1223" fmla="*/ 251222 w 317104"/>
                  <a:gd name="connsiteY17-1224" fmla="*/ 101997 h 711598"/>
                  <a:gd name="connsiteX18-1225" fmla="*/ 267891 w 317104"/>
                  <a:gd name="connsiteY18-1226" fmla="*/ 121047 h 711598"/>
                  <a:gd name="connsiteX19-1227" fmla="*/ 272653 w 317104"/>
                  <a:gd name="connsiteY19-1228" fmla="*/ 304404 h 711598"/>
                  <a:gd name="connsiteX20-1229" fmla="*/ 296466 w 317104"/>
                  <a:gd name="connsiteY20-1230" fmla="*/ 318691 h 711598"/>
                  <a:gd name="connsiteX21-1231" fmla="*/ 313135 w 317104"/>
                  <a:gd name="connsiteY21-1232" fmla="*/ 278210 h 711598"/>
                  <a:gd name="connsiteX22-1233" fmla="*/ 272653 w 317104"/>
                  <a:gd name="connsiteY22-1234" fmla="*/ 23416 h 711598"/>
                  <a:gd name="connsiteX23-1235" fmla="*/ 220266 w 317104"/>
                  <a:gd name="connsiteY23-1236" fmla="*/ 23416 h 711598"/>
                  <a:gd name="connsiteX24-1237" fmla="*/ 157747 w 317104"/>
                  <a:gd name="connsiteY24-1238" fmla="*/ 148411 h 711598"/>
                  <a:gd name="connsiteX25-1239" fmla="*/ 96005 w 317104"/>
                  <a:gd name="connsiteY25-1240" fmla="*/ 20429 h 711598"/>
                  <a:gd name="connsiteX0-1241" fmla="*/ 96005 w 325835"/>
                  <a:gd name="connsiteY0-1242" fmla="*/ 2633 h 693802"/>
                  <a:gd name="connsiteX1-1243" fmla="*/ 36191 w 325835"/>
                  <a:gd name="connsiteY1-1244" fmla="*/ 4070 h 693802"/>
                  <a:gd name="connsiteX2-1245" fmla="*/ 8335 w 325835"/>
                  <a:gd name="connsiteY2-1246" fmla="*/ 27051 h 693802"/>
                  <a:gd name="connsiteX3-1247" fmla="*/ 1191 w 325835"/>
                  <a:gd name="connsiteY3-1248" fmla="*/ 69914 h 693802"/>
                  <a:gd name="connsiteX4-1249" fmla="*/ 1191 w 325835"/>
                  <a:gd name="connsiteY4-1250" fmla="*/ 265176 h 693802"/>
                  <a:gd name="connsiteX5-1251" fmla="*/ 32147 w 325835"/>
                  <a:gd name="connsiteY5-1252" fmla="*/ 298514 h 693802"/>
                  <a:gd name="connsiteX6-1253" fmla="*/ 58341 w 325835"/>
                  <a:gd name="connsiteY6-1254" fmla="*/ 267558 h 693802"/>
                  <a:gd name="connsiteX7-1255" fmla="*/ 60722 w 325835"/>
                  <a:gd name="connsiteY7-1256" fmla="*/ 91345 h 693802"/>
                  <a:gd name="connsiteX8-1257" fmla="*/ 77391 w 325835"/>
                  <a:gd name="connsiteY8-1258" fmla="*/ 98489 h 693802"/>
                  <a:gd name="connsiteX9-1259" fmla="*/ 77391 w 325835"/>
                  <a:gd name="connsiteY9-1260" fmla="*/ 581883 h 693802"/>
                  <a:gd name="connsiteX10-1261" fmla="*/ 115491 w 325835"/>
                  <a:gd name="connsiteY10-1262" fmla="*/ 636651 h 693802"/>
                  <a:gd name="connsiteX11-1263" fmla="*/ 152760 w 325835"/>
                  <a:gd name="connsiteY11-1264" fmla="*/ 582826 h 693802"/>
                  <a:gd name="connsiteX12-1265" fmla="*/ 151210 w 325835"/>
                  <a:gd name="connsiteY12-1266" fmla="*/ 300895 h 693802"/>
                  <a:gd name="connsiteX13-1267" fmla="*/ 172641 w 325835"/>
                  <a:gd name="connsiteY13-1268" fmla="*/ 322326 h 693802"/>
                  <a:gd name="connsiteX14-1269" fmla="*/ 175022 w 325835"/>
                  <a:gd name="connsiteY14-1270" fmla="*/ 605695 h 693802"/>
                  <a:gd name="connsiteX15-1271" fmla="*/ 213122 w 325835"/>
                  <a:gd name="connsiteY15-1272" fmla="*/ 641414 h 693802"/>
                  <a:gd name="connsiteX16-1273" fmla="*/ 251222 w 325835"/>
                  <a:gd name="connsiteY16-1274" fmla="*/ 600933 h 693802"/>
                  <a:gd name="connsiteX17-1275" fmla="*/ 251222 w 325835"/>
                  <a:gd name="connsiteY17-1276" fmla="*/ 84201 h 693802"/>
                  <a:gd name="connsiteX18-1277" fmla="*/ 267891 w 325835"/>
                  <a:gd name="connsiteY18-1278" fmla="*/ 103251 h 693802"/>
                  <a:gd name="connsiteX19-1279" fmla="*/ 272653 w 325835"/>
                  <a:gd name="connsiteY19-1280" fmla="*/ 286608 h 693802"/>
                  <a:gd name="connsiteX20-1281" fmla="*/ 296466 w 325835"/>
                  <a:gd name="connsiteY20-1282" fmla="*/ 300895 h 693802"/>
                  <a:gd name="connsiteX21-1283" fmla="*/ 313135 w 325835"/>
                  <a:gd name="connsiteY21-1284" fmla="*/ 260414 h 693802"/>
                  <a:gd name="connsiteX22-1285" fmla="*/ 220266 w 325835"/>
                  <a:gd name="connsiteY22-1286" fmla="*/ 5620 h 693802"/>
                  <a:gd name="connsiteX23-1287" fmla="*/ 157747 w 325835"/>
                  <a:gd name="connsiteY23-1288" fmla="*/ 130615 h 693802"/>
                  <a:gd name="connsiteX24-1289" fmla="*/ 96005 w 325835"/>
                  <a:gd name="connsiteY24-1290" fmla="*/ 2633 h 693802"/>
                  <a:gd name="connsiteX0-1291" fmla="*/ 96005 w 336255"/>
                  <a:gd name="connsiteY0-1292" fmla="*/ 2633 h 693802"/>
                  <a:gd name="connsiteX1-1293" fmla="*/ 36191 w 336255"/>
                  <a:gd name="connsiteY1-1294" fmla="*/ 4070 h 693802"/>
                  <a:gd name="connsiteX2-1295" fmla="*/ 8335 w 336255"/>
                  <a:gd name="connsiteY2-1296" fmla="*/ 27051 h 693802"/>
                  <a:gd name="connsiteX3-1297" fmla="*/ 1191 w 336255"/>
                  <a:gd name="connsiteY3-1298" fmla="*/ 69914 h 693802"/>
                  <a:gd name="connsiteX4-1299" fmla="*/ 1191 w 336255"/>
                  <a:gd name="connsiteY4-1300" fmla="*/ 265176 h 693802"/>
                  <a:gd name="connsiteX5-1301" fmla="*/ 32147 w 336255"/>
                  <a:gd name="connsiteY5-1302" fmla="*/ 298514 h 693802"/>
                  <a:gd name="connsiteX6-1303" fmla="*/ 58341 w 336255"/>
                  <a:gd name="connsiteY6-1304" fmla="*/ 267558 h 693802"/>
                  <a:gd name="connsiteX7-1305" fmla="*/ 60722 w 336255"/>
                  <a:gd name="connsiteY7-1306" fmla="*/ 91345 h 693802"/>
                  <a:gd name="connsiteX8-1307" fmla="*/ 77391 w 336255"/>
                  <a:gd name="connsiteY8-1308" fmla="*/ 98489 h 693802"/>
                  <a:gd name="connsiteX9-1309" fmla="*/ 77391 w 336255"/>
                  <a:gd name="connsiteY9-1310" fmla="*/ 581883 h 693802"/>
                  <a:gd name="connsiteX10-1311" fmla="*/ 115491 w 336255"/>
                  <a:gd name="connsiteY10-1312" fmla="*/ 636651 h 693802"/>
                  <a:gd name="connsiteX11-1313" fmla="*/ 152760 w 336255"/>
                  <a:gd name="connsiteY11-1314" fmla="*/ 582826 h 693802"/>
                  <a:gd name="connsiteX12-1315" fmla="*/ 151210 w 336255"/>
                  <a:gd name="connsiteY12-1316" fmla="*/ 300895 h 693802"/>
                  <a:gd name="connsiteX13-1317" fmla="*/ 172641 w 336255"/>
                  <a:gd name="connsiteY13-1318" fmla="*/ 322326 h 693802"/>
                  <a:gd name="connsiteX14-1319" fmla="*/ 175022 w 336255"/>
                  <a:gd name="connsiteY14-1320" fmla="*/ 605695 h 693802"/>
                  <a:gd name="connsiteX15-1321" fmla="*/ 213122 w 336255"/>
                  <a:gd name="connsiteY15-1322" fmla="*/ 641414 h 693802"/>
                  <a:gd name="connsiteX16-1323" fmla="*/ 251222 w 336255"/>
                  <a:gd name="connsiteY16-1324" fmla="*/ 600933 h 693802"/>
                  <a:gd name="connsiteX17-1325" fmla="*/ 251222 w 336255"/>
                  <a:gd name="connsiteY17-1326" fmla="*/ 84201 h 693802"/>
                  <a:gd name="connsiteX18-1327" fmla="*/ 267891 w 336255"/>
                  <a:gd name="connsiteY18-1328" fmla="*/ 103251 h 693802"/>
                  <a:gd name="connsiteX19-1329" fmla="*/ 272653 w 336255"/>
                  <a:gd name="connsiteY19-1330" fmla="*/ 286608 h 693802"/>
                  <a:gd name="connsiteX20-1331" fmla="*/ 296466 w 336255"/>
                  <a:gd name="connsiteY20-1332" fmla="*/ 300895 h 693802"/>
                  <a:gd name="connsiteX21-1333" fmla="*/ 313135 w 336255"/>
                  <a:gd name="connsiteY21-1334" fmla="*/ 260414 h 693802"/>
                  <a:gd name="connsiteX22-1335" fmla="*/ 157747 w 336255"/>
                  <a:gd name="connsiteY22-1336" fmla="*/ 130615 h 693802"/>
                  <a:gd name="connsiteX23-1337" fmla="*/ 96005 w 336255"/>
                  <a:gd name="connsiteY23-1338" fmla="*/ 2633 h 693802"/>
                  <a:gd name="connsiteX0-1339" fmla="*/ 96005 w 336255"/>
                  <a:gd name="connsiteY0-1340" fmla="*/ 2633 h 690627"/>
                  <a:gd name="connsiteX1-1341" fmla="*/ 36191 w 336255"/>
                  <a:gd name="connsiteY1-1342" fmla="*/ 4070 h 690627"/>
                  <a:gd name="connsiteX2-1343" fmla="*/ 8335 w 336255"/>
                  <a:gd name="connsiteY2-1344" fmla="*/ 27051 h 690627"/>
                  <a:gd name="connsiteX3-1345" fmla="*/ 1191 w 336255"/>
                  <a:gd name="connsiteY3-1346" fmla="*/ 69914 h 690627"/>
                  <a:gd name="connsiteX4-1347" fmla="*/ 1191 w 336255"/>
                  <a:gd name="connsiteY4-1348" fmla="*/ 265176 h 690627"/>
                  <a:gd name="connsiteX5-1349" fmla="*/ 32147 w 336255"/>
                  <a:gd name="connsiteY5-1350" fmla="*/ 298514 h 690627"/>
                  <a:gd name="connsiteX6-1351" fmla="*/ 58341 w 336255"/>
                  <a:gd name="connsiteY6-1352" fmla="*/ 267558 h 690627"/>
                  <a:gd name="connsiteX7-1353" fmla="*/ 60722 w 336255"/>
                  <a:gd name="connsiteY7-1354" fmla="*/ 91345 h 690627"/>
                  <a:gd name="connsiteX8-1355" fmla="*/ 77391 w 336255"/>
                  <a:gd name="connsiteY8-1356" fmla="*/ 98489 h 690627"/>
                  <a:gd name="connsiteX9-1357" fmla="*/ 77391 w 336255"/>
                  <a:gd name="connsiteY9-1358" fmla="*/ 581883 h 690627"/>
                  <a:gd name="connsiteX10-1359" fmla="*/ 115491 w 336255"/>
                  <a:gd name="connsiteY10-1360" fmla="*/ 636651 h 690627"/>
                  <a:gd name="connsiteX11-1361" fmla="*/ 152760 w 336255"/>
                  <a:gd name="connsiteY11-1362" fmla="*/ 582826 h 690627"/>
                  <a:gd name="connsiteX12-1363" fmla="*/ 151210 w 336255"/>
                  <a:gd name="connsiteY12-1364" fmla="*/ 300895 h 690627"/>
                  <a:gd name="connsiteX13-1365" fmla="*/ 172641 w 336255"/>
                  <a:gd name="connsiteY13-1366" fmla="*/ 322326 h 690627"/>
                  <a:gd name="connsiteX14-1367" fmla="*/ 175022 w 336255"/>
                  <a:gd name="connsiteY14-1368" fmla="*/ 605695 h 690627"/>
                  <a:gd name="connsiteX15-1369" fmla="*/ 213122 w 336255"/>
                  <a:gd name="connsiteY15-1370" fmla="*/ 641414 h 690627"/>
                  <a:gd name="connsiteX16-1371" fmla="*/ 251222 w 336255"/>
                  <a:gd name="connsiteY16-1372" fmla="*/ 600933 h 690627"/>
                  <a:gd name="connsiteX17-1373" fmla="*/ 267891 w 336255"/>
                  <a:gd name="connsiteY17-1374" fmla="*/ 103251 h 690627"/>
                  <a:gd name="connsiteX18-1375" fmla="*/ 272653 w 336255"/>
                  <a:gd name="connsiteY18-1376" fmla="*/ 286608 h 690627"/>
                  <a:gd name="connsiteX19-1377" fmla="*/ 296466 w 336255"/>
                  <a:gd name="connsiteY19-1378" fmla="*/ 300895 h 690627"/>
                  <a:gd name="connsiteX20-1379" fmla="*/ 313135 w 336255"/>
                  <a:gd name="connsiteY20-1380" fmla="*/ 260414 h 690627"/>
                  <a:gd name="connsiteX21-1381" fmla="*/ 157747 w 336255"/>
                  <a:gd name="connsiteY21-1382" fmla="*/ 130615 h 690627"/>
                  <a:gd name="connsiteX22-1383" fmla="*/ 96005 w 336255"/>
                  <a:gd name="connsiteY22-1384" fmla="*/ 2633 h 690627"/>
                  <a:gd name="connsiteX0-1385" fmla="*/ 96005 w 336255"/>
                  <a:gd name="connsiteY0-1386" fmla="*/ 2633 h 660067"/>
                  <a:gd name="connsiteX1-1387" fmla="*/ 36191 w 336255"/>
                  <a:gd name="connsiteY1-1388" fmla="*/ 4070 h 660067"/>
                  <a:gd name="connsiteX2-1389" fmla="*/ 8335 w 336255"/>
                  <a:gd name="connsiteY2-1390" fmla="*/ 27051 h 660067"/>
                  <a:gd name="connsiteX3-1391" fmla="*/ 1191 w 336255"/>
                  <a:gd name="connsiteY3-1392" fmla="*/ 69914 h 660067"/>
                  <a:gd name="connsiteX4-1393" fmla="*/ 1191 w 336255"/>
                  <a:gd name="connsiteY4-1394" fmla="*/ 265176 h 660067"/>
                  <a:gd name="connsiteX5-1395" fmla="*/ 32147 w 336255"/>
                  <a:gd name="connsiteY5-1396" fmla="*/ 298514 h 660067"/>
                  <a:gd name="connsiteX6-1397" fmla="*/ 58341 w 336255"/>
                  <a:gd name="connsiteY6-1398" fmla="*/ 267558 h 660067"/>
                  <a:gd name="connsiteX7-1399" fmla="*/ 60722 w 336255"/>
                  <a:gd name="connsiteY7-1400" fmla="*/ 91345 h 660067"/>
                  <a:gd name="connsiteX8-1401" fmla="*/ 77391 w 336255"/>
                  <a:gd name="connsiteY8-1402" fmla="*/ 98489 h 660067"/>
                  <a:gd name="connsiteX9-1403" fmla="*/ 77391 w 336255"/>
                  <a:gd name="connsiteY9-1404" fmla="*/ 581883 h 660067"/>
                  <a:gd name="connsiteX10-1405" fmla="*/ 115491 w 336255"/>
                  <a:gd name="connsiteY10-1406" fmla="*/ 636651 h 660067"/>
                  <a:gd name="connsiteX11-1407" fmla="*/ 152760 w 336255"/>
                  <a:gd name="connsiteY11-1408" fmla="*/ 582826 h 660067"/>
                  <a:gd name="connsiteX12-1409" fmla="*/ 151210 w 336255"/>
                  <a:gd name="connsiteY12-1410" fmla="*/ 300895 h 660067"/>
                  <a:gd name="connsiteX13-1411" fmla="*/ 172641 w 336255"/>
                  <a:gd name="connsiteY13-1412" fmla="*/ 322326 h 660067"/>
                  <a:gd name="connsiteX14-1413" fmla="*/ 175022 w 336255"/>
                  <a:gd name="connsiteY14-1414" fmla="*/ 605695 h 660067"/>
                  <a:gd name="connsiteX15-1415" fmla="*/ 213122 w 336255"/>
                  <a:gd name="connsiteY15-1416" fmla="*/ 641414 h 660067"/>
                  <a:gd name="connsiteX16-1417" fmla="*/ 251222 w 336255"/>
                  <a:gd name="connsiteY16-1418" fmla="*/ 600933 h 660067"/>
                  <a:gd name="connsiteX17-1419" fmla="*/ 272653 w 336255"/>
                  <a:gd name="connsiteY17-1420" fmla="*/ 286608 h 660067"/>
                  <a:gd name="connsiteX18-1421" fmla="*/ 296466 w 336255"/>
                  <a:gd name="connsiteY18-1422" fmla="*/ 300895 h 660067"/>
                  <a:gd name="connsiteX19-1423" fmla="*/ 313135 w 336255"/>
                  <a:gd name="connsiteY19-1424" fmla="*/ 260414 h 660067"/>
                  <a:gd name="connsiteX20-1425" fmla="*/ 157747 w 336255"/>
                  <a:gd name="connsiteY20-1426" fmla="*/ 130615 h 660067"/>
                  <a:gd name="connsiteX21-1427" fmla="*/ 96005 w 336255"/>
                  <a:gd name="connsiteY21-1428" fmla="*/ 2633 h 660067"/>
                  <a:gd name="connsiteX0-1429" fmla="*/ 96005 w 315617"/>
                  <a:gd name="connsiteY0-1430" fmla="*/ 2633 h 660067"/>
                  <a:gd name="connsiteX1-1431" fmla="*/ 36191 w 315617"/>
                  <a:gd name="connsiteY1-1432" fmla="*/ 4070 h 660067"/>
                  <a:gd name="connsiteX2-1433" fmla="*/ 8335 w 315617"/>
                  <a:gd name="connsiteY2-1434" fmla="*/ 27051 h 660067"/>
                  <a:gd name="connsiteX3-1435" fmla="*/ 1191 w 315617"/>
                  <a:gd name="connsiteY3-1436" fmla="*/ 69914 h 660067"/>
                  <a:gd name="connsiteX4-1437" fmla="*/ 1191 w 315617"/>
                  <a:gd name="connsiteY4-1438" fmla="*/ 265176 h 660067"/>
                  <a:gd name="connsiteX5-1439" fmla="*/ 32147 w 315617"/>
                  <a:gd name="connsiteY5-1440" fmla="*/ 298514 h 660067"/>
                  <a:gd name="connsiteX6-1441" fmla="*/ 58341 w 315617"/>
                  <a:gd name="connsiteY6-1442" fmla="*/ 267558 h 660067"/>
                  <a:gd name="connsiteX7-1443" fmla="*/ 60722 w 315617"/>
                  <a:gd name="connsiteY7-1444" fmla="*/ 91345 h 660067"/>
                  <a:gd name="connsiteX8-1445" fmla="*/ 77391 w 315617"/>
                  <a:gd name="connsiteY8-1446" fmla="*/ 98489 h 660067"/>
                  <a:gd name="connsiteX9-1447" fmla="*/ 77391 w 315617"/>
                  <a:gd name="connsiteY9-1448" fmla="*/ 581883 h 660067"/>
                  <a:gd name="connsiteX10-1449" fmla="*/ 115491 w 315617"/>
                  <a:gd name="connsiteY10-1450" fmla="*/ 636651 h 660067"/>
                  <a:gd name="connsiteX11-1451" fmla="*/ 152760 w 315617"/>
                  <a:gd name="connsiteY11-1452" fmla="*/ 582826 h 660067"/>
                  <a:gd name="connsiteX12-1453" fmla="*/ 151210 w 315617"/>
                  <a:gd name="connsiteY12-1454" fmla="*/ 300895 h 660067"/>
                  <a:gd name="connsiteX13-1455" fmla="*/ 172641 w 315617"/>
                  <a:gd name="connsiteY13-1456" fmla="*/ 322326 h 660067"/>
                  <a:gd name="connsiteX14-1457" fmla="*/ 175022 w 315617"/>
                  <a:gd name="connsiteY14-1458" fmla="*/ 605695 h 660067"/>
                  <a:gd name="connsiteX15-1459" fmla="*/ 213122 w 315617"/>
                  <a:gd name="connsiteY15-1460" fmla="*/ 641414 h 660067"/>
                  <a:gd name="connsiteX16-1461" fmla="*/ 251222 w 315617"/>
                  <a:gd name="connsiteY16-1462" fmla="*/ 600933 h 660067"/>
                  <a:gd name="connsiteX17-1463" fmla="*/ 272653 w 315617"/>
                  <a:gd name="connsiteY17-1464" fmla="*/ 286608 h 660067"/>
                  <a:gd name="connsiteX18-1465" fmla="*/ 296466 w 315617"/>
                  <a:gd name="connsiteY18-1466" fmla="*/ 300895 h 660067"/>
                  <a:gd name="connsiteX19-1467" fmla="*/ 157747 w 315617"/>
                  <a:gd name="connsiteY19-1468" fmla="*/ 130615 h 660067"/>
                  <a:gd name="connsiteX20-1469" fmla="*/ 96005 w 315617"/>
                  <a:gd name="connsiteY20-1470" fmla="*/ 2633 h 660067"/>
                  <a:gd name="connsiteX0-1471" fmla="*/ 96005 w 288232"/>
                  <a:gd name="connsiteY0-1472" fmla="*/ 2633 h 660067"/>
                  <a:gd name="connsiteX1-1473" fmla="*/ 36191 w 288232"/>
                  <a:gd name="connsiteY1-1474" fmla="*/ 4070 h 660067"/>
                  <a:gd name="connsiteX2-1475" fmla="*/ 8335 w 288232"/>
                  <a:gd name="connsiteY2-1476" fmla="*/ 27051 h 660067"/>
                  <a:gd name="connsiteX3-1477" fmla="*/ 1191 w 288232"/>
                  <a:gd name="connsiteY3-1478" fmla="*/ 69914 h 660067"/>
                  <a:gd name="connsiteX4-1479" fmla="*/ 1191 w 288232"/>
                  <a:gd name="connsiteY4-1480" fmla="*/ 265176 h 660067"/>
                  <a:gd name="connsiteX5-1481" fmla="*/ 32147 w 288232"/>
                  <a:gd name="connsiteY5-1482" fmla="*/ 298514 h 660067"/>
                  <a:gd name="connsiteX6-1483" fmla="*/ 58341 w 288232"/>
                  <a:gd name="connsiteY6-1484" fmla="*/ 267558 h 660067"/>
                  <a:gd name="connsiteX7-1485" fmla="*/ 60722 w 288232"/>
                  <a:gd name="connsiteY7-1486" fmla="*/ 91345 h 660067"/>
                  <a:gd name="connsiteX8-1487" fmla="*/ 77391 w 288232"/>
                  <a:gd name="connsiteY8-1488" fmla="*/ 98489 h 660067"/>
                  <a:gd name="connsiteX9-1489" fmla="*/ 77391 w 288232"/>
                  <a:gd name="connsiteY9-1490" fmla="*/ 581883 h 660067"/>
                  <a:gd name="connsiteX10-1491" fmla="*/ 115491 w 288232"/>
                  <a:gd name="connsiteY10-1492" fmla="*/ 636651 h 660067"/>
                  <a:gd name="connsiteX11-1493" fmla="*/ 152760 w 288232"/>
                  <a:gd name="connsiteY11-1494" fmla="*/ 582826 h 660067"/>
                  <a:gd name="connsiteX12-1495" fmla="*/ 151210 w 288232"/>
                  <a:gd name="connsiteY12-1496" fmla="*/ 300895 h 660067"/>
                  <a:gd name="connsiteX13-1497" fmla="*/ 172641 w 288232"/>
                  <a:gd name="connsiteY13-1498" fmla="*/ 322326 h 660067"/>
                  <a:gd name="connsiteX14-1499" fmla="*/ 175022 w 288232"/>
                  <a:gd name="connsiteY14-1500" fmla="*/ 605695 h 660067"/>
                  <a:gd name="connsiteX15-1501" fmla="*/ 213122 w 288232"/>
                  <a:gd name="connsiteY15-1502" fmla="*/ 641414 h 660067"/>
                  <a:gd name="connsiteX16-1503" fmla="*/ 251222 w 288232"/>
                  <a:gd name="connsiteY16-1504" fmla="*/ 600933 h 660067"/>
                  <a:gd name="connsiteX17-1505" fmla="*/ 272653 w 288232"/>
                  <a:gd name="connsiteY17-1506" fmla="*/ 286608 h 660067"/>
                  <a:gd name="connsiteX18-1507" fmla="*/ 157747 w 288232"/>
                  <a:gd name="connsiteY18-1508" fmla="*/ 130615 h 660067"/>
                  <a:gd name="connsiteX19-1509" fmla="*/ 96005 w 288232"/>
                  <a:gd name="connsiteY19-1510" fmla="*/ 2633 h 660067"/>
                  <a:gd name="connsiteX0-1511" fmla="*/ 96005 w 260451"/>
                  <a:gd name="connsiteY0-1512" fmla="*/ 2633 h 686066"/>
                  <a:gd name="connsiteX1-1513" fmla="*/ 36191 w 260451"/>
                  <a:gd name="connsiteY1-1514" fmla="*/ 4070 h 686066"/>
                  <a:gd name="connsiteX2-1515" fmla="*/ 8335 w 260451"/>
                  <a:gd name="connsiteY2-1516" fmla="*/ 27051 h 686066"/>
                  <a:gd name="connsiteX3-1517" fmla="*/ 1191 w 260451"/>
                  <a:gd name="connsiteY3-1518" fmla="*/ 69914 h 686066"/>
                  <a:gd name="connsiteX4-1519" fmla="*/ 1191 w 260451"/>
                  <a:gd name="connsiteY4-1520" fmla="*/ 265176 h 686066"/>
                  <a:gd name="connsiteX5-1521" fmla="*/ 32147 w 260451"/>
                  <a:gd name="connsiteY5-1522" fmla="*/ 298514 h 686066"/>
                  <a:gd name="connsiteX6-1523" fmla="*/ 58341 w 260451"/>
                  <a:gd name="connsiteY6-1524" fmla="*/ 267558 h 686066"/>
                  <a:gd name="connsiteX7-1525" fmla="*/ 60722 w 260451"/>
                  <a:gd name="connsiteY7-1526" fmla="*/ 91345 h 686066"/>
                  <a:gd name="connsiteX8-1527" fmla="*/ 77391 w 260451"/>
                  <a:gd name="connsiteY8-1528" fmla="*/ 98489 h 686066"/>
                  <a:gd name="connsiteX9-1529" fmla="*/ 77391 w 260451"/>
                  <a:gd name="connsiteY9-1530" fmla="*/ 581883 h 686066"/>
                  <a:gd name="connsiteX10-1531" fmla="*/ 115491 w 260451"/>
                  <a:gd name="connsiteY10-1532" fmla="*/ 636651 h 686066"/>
                  <a:gd name="connsiteX11-1533" fmla="*/ 152760 w 260451"/>
                  <a:gd name="connsiteY11-1534" fmla="*/ 582826 h 686066"/>
                  <a:gd name="connsiteX12-1535" fmla="*/ 151210 w 260451"/>
                  <a:gd name="connsiteY12-1536" fmla="*/ 300895 h 686066"/>
                  <a:gd name="connsiteX13-1537" fmla="*/ 172641 w 260451"/>
                  <a:gd name="connsiteY13-1538" fmla="*/ 322326 h 686066"/>
                  <a:gd name="connsiteX14-1539" fmla="*/ 175022 w 260451"/>
                  <a:gd name="connsiteY14-1540" fmla="*/ 605695 h 686066"/>
                  <a:gd name="connsiteX15-1541" fmla="*/ 213122 w 260451"/>
                  <a:gd name="connsiteY15-1542" fmla="*/ 641414 h 686066"/>
                  <a:gd name="connsiteX16-1543" fmla="*/ 251222 w 260451"/>
                  <a:gd name="connsiteY16-1544" fmla="*/ 600933 h 686066"/>
                  <a:gd name="connsiteX17-1545" fmla="*/ 157747 w 260451"/>
                  <a:gd name="connsiteY17-1546" fmla="*/ 130615 h 686066"/>
                  <a:gd name="connsiteX18-1547" fmla="*/ 96005 w 260451"/>
                  <a:gd name="connsiteY18-1548" fmla="*/ 2633 h 686066"/>
                  <a:gd name="connsiteX0-1549" fmla="*/ 96005 w 216001"/>
                  <a:gd name="connsiteY0-1550" fmla="*/ 2633 h 720594"/>
                  <a:gd name="connsiteX1-1551" fmla="*/ 36191 w 216001"/>
                  <a:gd name="connsiteY1-1552" fmla="*/ 4070 h 720594"/>
                  <a:gd name="connsiteX2-1553" fmla="*/ 8335 w 216001"/>
                  <a:gd name="connsiteY2-1554" fmla="*/ 27051 h 720594"/>
                  <a:gd name="connsiteX3-1555" fmla="*/ 1191 w 216001"/>
                  <a:gd name="connsiteY3-1556" fmla="*/ 69914 h 720594"/>
                  <a:gd name="connsiteX4-1557" fmla="*/ 1191 w 216001"/>
                  <a:gd name="connsiteY4-1558" fmla="*/ 265176 h 720594"/>
                  <a:gd name="connsiteX5-1559" fmla="*/ 32147 w 216001"/>
                  <a:gd name="connsiteY5-1560" fmla="*/ 298514 h 720594"/>
                  <a:gd name="connsiteX6-1561" fmla="*/ 58341 w 216001"/>
                  <a:gd name="connsiteY6-1562" fmla="*/ 267558 h 720594"/>
                  <a:gd name="connsiteX7-1563" fmla="*/ 60722 w 216001"/>
                  <a:gd name="connsiteY7-1564" fmla="*/ 91345 h 720594"/>
                  <a:gd name="connsiteX8-1565" fmla="*/ 77391 w 216001"/>
                  <a:gd name="connsiteY8-1566" fmla="*/ 98489 h 720594"/>
                  <a:gd name="connsiteX9-1567" fmla="*/ 77391 w 216001"/>
                  <a:gd name="connsiteY9-1568" fmla="*/ 581883 h 720594"/>
                  <a:gd name="connsiteX10-1569" fmla="*/ 115491 w 216001"/>
                  <a:gd name="connsiteY10-1570" fmla="*/ 636651 h 720594"/>
                  <a:gd name="connsiteX11-1571" fmla="*/ 152760 w 216001"/>
                  <a:gd name="connsiteY11-1572" fmla="*/ 582826 h 720594"/>
                  <a:gd name="connsiteX12-1573" fmla="*/ 151210 w 216001"/>
                  <a:gd name="connsiteY12-1574" fmla="*/ 300895 h 720594"/>
                  <a:gd name="connsiteX13-1575" fmla="*/ 172641 w 216001"/>
                  <a:gd name="connsiteY13-1576" fmla="*/ 322326 h 720594"/>
                  <a:gd name="connsiteX14-1577" fmla="*/ 175022 w 216001"/>
                  <a:gd name="connsiteY14-1578" fmla="*/ 605695 h 720594"/>
                  <a:gd name="connsiteX15-1579" fmla="*/ 213122 w 216001"/>
                  <a:gd name="connsiteY15-1580" fmla="*/ 641414 h 720594"/>
                  <a:gd name="connsiteX16-1581" fmla="*/ 157747 w 216001"/>
                  <a:gd name="connsiteY16-1582" fmla="*/ 130615 h 720594"/>
                  <a:gd name="connsiteX17-1583" fmla="*/ 96005 w 216001"/>
                  <a:gd name="connsiteY17-1584" fmla="*/ 2633 h 720594"/>
                  <a:gd name="connsiteX0-1585" fmla="*/ 96005 w 177504"/>
                  <a:gd name="connsiteY0-1586" fmla="*/ 2633 h 637647"/>
                  <a:gd name="connsiteX1-1587" fmla="*/ 36191 w 177504"/>
                  <a:gd name="connsiteY1-1588" fmla="*/ 4070 h 637647"/>
                  <a:gd name="connsiteX2-1589" fmla="*/ 8335 w 177504"/>
                  <a:gd name="connsiteY2-1590" fmla="*/ 27051 h 637647"/>
                  <a:gd name="connsiteX3-1591" fmla="*/ 1191 w 177504"/>
                  <a:gd name="connsiteY3-1592" fmla="*/ 69914 h 637647"/>
                  <a:gd name="connsiteX4-1593" fmla="*/ 1191 w 177504"/>
                  <a:gd name="connsiteY4-1594" fmla="*/ 265176 h 637647"/>
                  <a:gd name="connsiteX5-1595" fmla="*/ 32147 w 177504"/>
                  <a:gd name="connsiteY5-1596" fmla="*/ 298514 h 637647"/>
                  <a:gd name="connsiteX6-1597" fmla="*/ 58341 w 177504"/>
                  <a:gd name="connsiteY6-1598" fmla="*/ 267558 h 637647"/>
                  <a:gd name="connsiteX7-1599" fmla="*/ 60722 w 177504"/>
                  <a:gd name="connsiteY7-1600" fmla="*/ 91345 h 637647"/>
                  <a:gd name="connsiteX8-1601" fmla="*/ 77391 w 177504"/>
                  <a:gd name="connsiteY8-1602" fmla="*/ 98489 h 637647"/>
                  <a:gd name="connsiteX9-1603" fmla="*/ 77391 w 177504"/>
                  <a:gd name="connsiteY9-1604" fmla="*/ 581883 h 637647"/>
                  <a:gd name="connsiteX10-1605" fmla="*/ 115491 w 177504"/>
                  <a:gd name="connsiteY10-1606" fmla="*/ 636651 h 637647"/>
                  <a:gd name="connsiteX11-1607" fmla="*/ 152760 w 177504"/>
                  <a:gd name="connsiteY11-1608" fmla="*/ 582826 h 637647"/>
                  <a:gd name="connsiteX12-1609" fmla="*/ 151210 w 177504"/>
                  <a:gd name="connsiteY12-1610" fmla="*/ 300895 h 637647"/>
                  <a:gd name="connsiteX13-1611" fmla="*/ 172641 w 177504"/>
                  <a:gd name="connsiteY13-1612" fmla="*/ 322326 h 637647"/>
                  <a:gd name="connsiteX14-1613" fmla="*/ 175022 w 177504"/>
                  <a:gd name="connsiteY14-1614" fmla="*/ 605695 h 637647"/>
                  <a:gd name="connsiteX15-1615" fmla="*/ 157747 w 177504"/>
                  <a:gd name="connsiteY15-1616" fmla="*/ 130615 h 637647"/>
                  <a:gd name="connsiteX16-1617" fmla="*/ 96005 w 177504"/>
                  <a:gd name="connsiteY16-1618" fmla="*/ 2633 h 637647"/>
                  <a:gd name="connsiteX0-1619" fmla="*/ 96005 w 173730"/>
                  <a:gd name="connsiteY0-1620" fmla="*/ 2633 h 636808"/>
                  <a:gd name="connsiteX1-1621" fmla="*/ 36191 w 173730"/>
                  <a:gd name="connsiteY1-1622" fmla="*/ 4070 h 636808"/>
                  <a:gd name="connsiteX2-1623" fmla="*/ 8335 w 173730"/>
                  <a:gd name="connsiteY2-1624" fmla="*/ 27051 h 636808"/>
                  <a:gd name="connsiteX3-1625" fmla="*/ 1191 w 173730"/>
                  <a:gd name="connsiteY3-1626" fmla="*/ 69914 h 636808"/>
                  <a:gd name="connsiteX4-1627" fmla="*/ 1191 w 173730"/>
                  <a:gd name="connsiteY4-1628" fmla="*/ 265176 h 636808"/>
                  <a:gd name="connsiteX5-1629" fmla="*/ 32147 w 173730"/>
                  <a:gd name="connsiteY5-1630" fmla="*/ 298514 h 636808"/>
                  <a:gd name="connsiteX6-1631" fmla="*/ 58341 w 173730"/>
                  <a:gd name="connsiteY6-1632" fmla="*/ 267558 h 636808"/>
                  <a:gd name="connsiteX7-1633" fmla="*/ 60722 w 173730"/>
                  <a:gd name="connsiteY7-1634" fmla="*/ 91345 h 636808"/>
                  <a:gd name="connsiteX8-1635" fmla="*/ 77391 w 173730"/>
                  <a:gd name="connsiteY8-1636" fmla="*/ 98489 h 636808"/>
                  <a:gd name="connsiteX9-1637" fmla="*/ 77391 w 173730"/>
                  <a:gd name="connsiteY9-1638" fmla="*/ 581883 h 636808"/>
                  <a:gd name="connsiteX10-1639" fmla="*/ 115491 w 173730"/>
                  <a:gd name="connsiteY10-1640" fmla="*/ 636651 h 636808"/>
                  <a:gd name="connsiteX11-1641" fmla="*/ 152760 w 173730"/>
                  <a:gd name="connsiteY11-1642" fmla="*/ 582826 h 636808"/>
                  <a:gd name="connsiteX12-1643" fmla="*/ 151210 w 173730"/>
                  <a:gd name="connsiteY12-1644" fmla="*/ 300895 h 636808"/>
                  <a:gd name="connsiteX13-1645" fmla="*/ 172641 w 173730"/>
                  <a:gd name="connsiteY13-1646" fmla="*/ 322326 h 636808"/>
                  <a:gd name="connsiteX14-1647" fmla="*/ 157747 w 173730"/>
                  <a:gd name="connsiteY14-1648" fmla="*/ 130615 h 636808"/>
                  <a:gd name="connsiteX15-1649" fmla="*/ 96005 w 173730"/>
                  <a:gd name="connsiteY15-1650" fmla="*/ 2633 h 636808"/>
                  <a:gd name="connsiteX0-1651" fmla="*/ 96005 w 170520"/>
                  <a:gd name="connsiteY0-1652" fmla="*/ 2633 h 636808"/>
                  <a:gd name="connsiteX1-1653" fmla="*/ 36191 w 170520"/>
                  <a:gd name="connsiteY1-1654" fmla="*/ 4070 h 636808"/>
                  <a:gd name="connsiteX2-1655" fmla="*/ 8335 w 170520"/>
                  <a:gd name="connsiteY2-1656" fmla="*/ 27051 h 636808"/>
                  <a:gd name="connsiteX3-1657" fmla="*/ 1191 w 170520"/>
                  <a:gd name="connsiteY3-1658" fmla="*/ 69914 h 636808"/>
                  <a:gd name="connsiteX4-1659" fmla="*/ 1191 w 170520"/>
                  <a:gd name="connsiteY4-1660" fmla="*/ 265176 h 636808"/>
                  <a:gd name="connsiteX5-1661" fmla="*/ 32147 w 170520"/>
                  <a:gd name="connsiteY5-1662" fmla="*/ 298514 h 636808"/>
                  <a:gd name="connsiteX6-1663" fmla="*/ 58341 w 170520"/>
                  <a:gd name="connsiteY6-1664" fmla="*/ 267558 h 636808"/>
                  <a:gd name="connsiteX7-1665" fmla="*/ 60722 w 170520"/>
                  <a:gd name="connsiteY7-1666" fmla="*/ 91345 h 636808"/>
                  <a:gd name="connsiteX8-1667" fmla="*/ 77391 w 170520"/>
                  <a:gd name="connsiteY8-1668" fmla="*/ 98489 h 636808"/>
                  <a:gd name="connsiteX9-1669" fmla="*/ 77391 w 170520"/>
                  <a:gd name="connsiteY9-1670" fmla="*/ 581883 h 636808"/>
                  <a:gd name="connsiteX10-1671" fmla="*/ 115491 w 170520"/>
                  <a:gd name="connsiteY10-1672" fmla="*/ 636651 h 636808"/>
                  <a:gd name="connsiteX11-1673" fmla="*/ 152760 w 170520"/>
                  <a:gd name="connsiteY11-1674" fmla="*/ 582826 h 636808"/>
                  <a:gd name="connsiteX12-1675" fmla="*/ 151210 w 170520"/>
                  <a:gd name="connsiteY12-1676" fmla="*/ 300895 h 636808"/>
                  <a:gd name="connsiteX13-1677" fmla="*/ 163826 w 170520"/>
                  <a:gd name="connsiteY13-1678" fmla="*/ 295041 h 636808"/>
                  <a:gd name="connsiteX14-1679" fmla="*/ 157747 w 170520"/>
                  <a:gd name="connsiteY14-1680" fmla="*/ 130615 h 636808"/>
                  <a:gd name="connsiteX15-1681" fmla="*/ 96005 w 170520"/>
                  <a:gd name="connsiteY15-1682" fmla="*/ 2633 h 636808"/>
                  <a:gd name="connsiteX0-1683" fmla="*/ 96005 w 188164"/>
                  <a:gd name="connsiteY0-1684" fmla="*/ 2633 h 636808"/>
                  <a:gd name="connsiteX1-1685" fmla="*/ 36191 w 188164"/>
                  <a:gd name="connsiteY1-1686" fmla="*/ 4070 h 636808"/>
                  <a:gd name="connsiteX2-1687" fmla="*/ 8335 w 188164"/>
                  <a:gd name="connsiteY2-1688" fmla="*/ 27051 h 636808"/>
                  <a:gd name="connsiteX3-1689" fmla="*/ 1191 w 188164"/>
                  <a:gd name="connsiteY3-1690" fmla="*/ 69914 h 636808"/>
                  <a:gd name="connsiteX4-1691" fmla="*/ 1191 w 188164"/>
                  <a:gd name="connsiteY4-1692" fmla="*/ 265176 h 636808"/>
                  <a:gd name="connsiteX5-1693" fmla="*/ 32147 w 188164"/>
                  <a:gd name="connsiteY5-1694" fmla="*/ 298514 h 636808"/>
                  <a:gd name="connsiteX6-1695" fmla="*/ 58341 w 188164"/>
                  <a:gd name="connsiteY6-1696" fmla="*/ 267558 h 636808"/>
                  <a:gd name="connsiteX7-1697" fmla="*/ 60722 w 188164"/>
                  <a:gd name="connsiteY7-1698" fmla="*/ 91345 h 636808"/>
                  <a:gd name="connsiteX8-1699" fmla="*/ 77391 w 188164"/>
                  <a:gd name="connsiteY8-1700" fmla="*/ 98489 h 636808"/>
                  <a:gd name="connsiteX9-1701" fmla="*/ 77391 w 188164"/>
                  <a:gd name="connsiteY9-1702" fmla="*/ 581883 h 636808"/>
                  <a:gd name="connsiteX10-1703" fmla="*/ 115491 w 188164"/>
                  <a:gd name="connsiteY10-1704" fmla="*/ 636651 h 636808"/>
                  <a:gd name="connsiteX11-1705" fmla="*/ 152760 w 188164"/>
                  <a:gd name="connsiteY11-1706" fmla="*/ 582826 h 636808"/>
                  <a:gd name="connsiteX12-1707" fmla="*/ 151210 w 188164"/>
                  <a:gd name="connsiteY12-1708" fmla="*/ 300895 h 636808"/>
                  <a:gd name="connsiteX13-1709" fmla="*/ 163826 w 188164"/>
                  <a:gd name="connsiteY13-1710" fmla="*/ 295041 h 636808"/>
                  <a:gd name="connsiteX14-1711" fmla="*/ 157747 w 188164"/>
                  <a:gd name="connsiteY14-1712" fmla="*/ 130615 h 636808"/>
                  <a:gd name="connsiteX15-1713" fmla="*/ 96005 w 188164"/>
                  <a:gd name="connsiteY15-1714" fmla="*/ 2633 h 636808"/>
                  <a:gd name="connsiteX0-1715" fmla="*/ 96005 w 188164"/>
                  <a:gd name="connsiteY0-1716" fmla="*/ 2633 h 636808"/>
                  <a:gd name="connsiteX1-1717" fmla="*/ 36191 w 188164"/>
                  <a:gd name="connsiteY1-1718" fmla="*/ 4070 h 636808"/>
                  <a:gd name="connsiteX2-1719" fmla="*/ 8335 w 188164"/>
                  <a:gd name="connsiteY2-1720" fmla="*/ 27051 h 636808"/>
                  <a:gd name="connsiteX3-1721" fmla="*/ 1191 w 188164"/>
                  <a:gd name="connsiteY3-1722" fmla="*/ 69914 h 636808"/>
                  <a:gd name="connsiteX4-1723" fmla="*/ 1191 w 188164"/>
                  <a:gd name="connsiteY4-1724" fmla="*/ 265176 h 636808"/>
                  <a:gd name="connsiteX5-1725" fmla="*/ 32147 w 188164"/>
                  <a:gd name="connsiteY5-1726" fmla="*/ 298514 h 636808"/>
                  <a:gd name="connsiteX6-1727" fmla="*/ 58341 w 188164"/>
                  <a:gd name="connsiteY6-1728" fmla="*/ 267558 h 636808"/>
                  <a:gd name="connsiteX7-1729" fmla="*/ 60722 w 188164"/>
                  <a:gd name="connsiteY7-1730" fmla="*/ 91345 h 636808"/>
                  <a:gd name="connsiteX8-1731" fmla="*/ 77391 w 188164"/>
                  <a:gd name="connsiteY8-1732" fmla="*/ 98489 h 636808"/>
                  <a:gd name="connsiteX9-1733" fmla="*/ 77391 w 188164"/>
                  <a:gd name="connsiteY9-1734" fmla="*/ 581883 h 636808"/>
                  <a:gd name="connsiteX10-1735" fmla="*/ 115491 w 188164"/>
                  <a:gd name="connsiteY10-1736" fmla="*/ 636651 h 636808"/>
                  <a:gd name="connsiteX11-1737" fmla="*/ 152760 w 188164"/>
                  <a:gd name="connsiteY11-1738" fmla="*/ 582826 h 636808"/>
                  <a:gd name="connsiteX12-1739" fmla="*/ 151210 w 188164"/>
                  <a:gd name="connsiteY12-1740" fmla="*/ 300895 h 636808"/>
                  <a:gd name="connsiteX13-1741" fmla="*/ 163826 w 188164"/>
                  <a:gd name="connsiteY13-1742" fmla="*/ 295041 h 636808"/>
                  <a:gd name="connsiteX14-1743" fmla="*/ 157747 w 188164"/>
                  <a:gd name="connsiteY14-1744" fmla="*/ 130615 h 636808"/>
                  <a:gd name="connsiteX15-1745" fmla="*/ 96005 w 188164"/>
                  <a:gd name="connsiteY15-1746" fmla="*/ 2633 h 636808"/>
                  <a:gd name="connsiteX0-1747" fmla="*/ 96005 w 175765"/>
                  <a:gd name="connsiteY0-1748" fmla="*/ 2633 h 636808"/>
                  <a:gd name="connsiteX1-1749" fmla="*/ 36191 w 175765"/>
                  <a:gd name="connsiteY1-1750" fmla="*/ 4070 h 636808"/>
                  <a:gd name="connsiteX2-1751" fmla="*/ 8335 w 175765"/>
                  <a:gd name="connsiteY2-1752" fmla="*/ 27051 h 636808"/>
                  <a:gd name="connsiteX3-1753" fmla="*/ 1191 w 175765"/>
                  <a:gd name="connsiteY3-1754" fmla="*/ 69914 h 636808"/>
                  <a:gd name="connsiteX4-1755" fmla="*/ 1191 w 175765"/>
                  <a:gd name="connsiteY4-1756" fmla="*/ 265176 h 636808"/>
                  <a:gd name="connsiteX5-1757" fmla="*/ 32147 w 175765"/>
                  <a:gd name="connsiteY5-1758" fmla="*/ 298514 h 636808"/>
                  <a:gd name="connsiteX6-1759" fmla="*/ 58341 w 175765"/>
                  <a:gd name="connsiteY6-1760" fmla="*/ 267558 h 636808"/>
                  <a:gd name="connsiteX7-1761" fmla="*/ 60722 w 175765"/>
                  <a:gd name="connsiteY7-1762" fmla="*/ 91345 h 636808"/>
                  <a:gd name="connsiteX8-1763" fmla="*/ 77391 w 175765"/>
                  <a:gd name="connsiteY8-1764" fmla="*/ 98489 h 636808"/>
                  <a:gd name="connsiteX9-1765" fmla="*/ 77391 w 175765"/>
                  <a:gd name="connsiteY9-1766" fmla="*/ 581883 h 636808"/>
                  <a:gd name="connsiteX10-1767" fmla="*/ 115491 w 175765"/>
                  <a:gd name="connsiteY10-1768" fmla="*/ 636651 h 636808"/>
                  <a:gd name="connsiteX11-1769" fmla="*/ 152760 w 175765"/>
                  <a:gd name="connsiteY11-1770" fmla="*/ 582826 h 636808"/>
                  <a:gd name="connsiteX12-1771" fmla="*/ 151210 w 175765"/>
                  <a:gd name="connsiteY12-1772" fmla="*/ 300895 h 636808"/>
                  <a:gd name="connsiteX13-1773" fmla="*/ 163826 w 175765"/>
                  <a:gd name="connsiteY13-1774" fmla="*/ 295041 h 636808"/>
                  <a:gd name="connsiteX14-1775" fmla="*/ 157747 w 175765"/>
                  <a:gd name="connsiteY14-1776" fmla="*/ 130615 h 636808"/>
                  <a:gd name="connsiteX15-1777" fmla="*/ 96005 w 175765"/>
                  <a:gd name="connsiteY15-1778" fmla="*/ 2633 h 636808"/>
                  <a:gd name="connsiteX0-1779" fmla="*/ 96005 w 170520"/>
                  <a:gd name="connsiteY0-1780" fmla="*/ 2633 h 636808"/>
                  <a:gd name="connsiteX1-1781" fmla="*/ 36191 w 170520"/>
                  <a:gd name="connsiteY1-1782" fmla="*/ 4070 h 636808"/>
                  <a:gd name="connsiteX2-1783" fmla="*/ 8335 w 170520"/>
                  <a:gd name="connsiteY2-1784" fmla="*/ 27051 h 636808"/>
                  <a:gd name="connsiteX3-1785" fmla="*/ 1191 w 170520"/>
                  <a:gd name="connsiteY3-1786" fmla="*/ 69914 h 636808"/>
                  <a:gd name="connsiteX4-1787" fmla="*/ 1191 w 170520"/>
                  <a:gd name="connsiteY4-1788" fmla="*/ 265176 h 636808"/>
                  <a:gd name="connsiteX5-1789" fmla="*/ 32147 w 170520"/>
                  <a:gd name="connsiteY5-1790" fmla="*/ 298514 h 636808"/>
                  <a:gd name="connsiteX6-1791" fmla="*/ 58341 w 170520"/>
                  <a:gd name="connsiteY6-1792" fmla="*/ 267558 h 636808"/>
                  <a:gd name="connsiteX7-1793" fmla="*/ 60722 w 170520"/>
                  <a:gd name="connsiteY7-1794" fmla="*/ 91345 h 636808"/>
                  <a:gd name="connsiteX8-1795" fmla="*/ 77391 w 170520"/>
                  <a:gd name="connsiteY8-1796" fmla="*/ 98489 h 636808"/>
                  <a:gd name="connsiteX9-1797" fmla="*/ 77391 w 170520"/>
                  <a:gd name="connsiteY9-1798" fmla="*/ 581883 h 636808"/>
                  <a:gd name="connsiteX10-1799" fmla="*/ 115491 w 170520"/>
                  <a:gd name="connsiteY10-1800" fmla="*/ 636651 h 636808"/>
                  <a:gd name="connsiteX11-1801" fmla="*/ 152760 w 170520"/>
                  <a:gd name="connsiteY11-1802" fmla="*/ 582826 h 636808"/>
                  <a:gd name="connsiteX12-1803" fmla="*/ 151210 w 170520"/>
                  <a:gd name="connsiteY12-1804" fmla="*/ 352042 h 636808"/>
                  <a:gd name="connsiteX13-1805" fmla="*/ 163826 w 170520"/>
                  <a:gd name="connsiteY13-1806" fmla="*/ 295041 h 636808"/>
                  <a:gd name="connsiteX14-1807" fmla="*/ 157747 w 170520"/>
                  <a:gd name="connsiteY14-1808" fmla="*/ 130615 h 636808"/>
                  <a:gd name="connsiteX15-1809" fmla="*/ 96005 w 170520"/>
                  <a:gd name="connsiteY15-1810" fmla="*/ 2633 h 636808"/>
                  <a:gd name="connsiteX0-1811" fmla="*/ 96005 w 170520"/>
                  <a:gd name="connsiteY0-1812" fmla="*/ 2633 h 636808"/>
                  <a:gd name="connsiteX1-1813" fmla="*/ 36191 w 170520"/>
                  <a:gd name="connsiteY1-1814" fmla="*/ 4070 h 636808"/>
                  <a:gd name="connsiteX2-1815" fmla="*/ 8335 w 170520"/>
                  <a:gd name="connsiteY2-1816" fmla="*/ 27051 h 636808"/>
                  <a:gd name="connsiteX3-1817" fmla="*/ 1191 w 170520"/>
                  <a:gd name="connsiteY3-1818" fmla="*/ 69914 h 636808"/>
                  <a:gd name="connsiteX4-1819" fmla="*/ 1191 w 170520"/>
                  <a:gd name="connsiteY4-1820" fmla="*/ 265176 h 636808"/>
                  <a:gd name="connsiteX5-1821" fmla="*/ 32147 w 170520"/>
                  <a:gd name="connsiteY5-1822" fmla="*/ 298514 h 636808"/>
                  <a:gd name="connsiteX6-1823" fmla="*/ 58341 w 170520"/>
                  <a:gd name="connsiteY6-1824" fmla="*/ 267558 h 636808"/>
                  <a:gd name="connsiteX7-1825" fmla="*/ 60722 w 170520"/>
                  <a:gd name="connsiteY7-1826" fmla="*/ 91345 h 636808"/>
                  <a:gd name="connsiteX8-1827" fmla="*/ 77391 w 170520"/>
                  <a:gd name="connsiteY8-1828" fmla="*/ 98489 h 636808"/>
                  <a:gd name="connsiteX9-1829" fmla="*/ 77391 w 170520"/>
                  <a:gd name="connsiteY9-1830" fmla="*/ 581883 h 636808"/>
                  <a:gd name="connsiteX10-1831" fmla="*/ 115491 w 170520"/>
                  <a:gd name="connsiteY10-1832" fmla="*/ 636651 h 636808"/>
                  <a:gd name="connsiteX11-1833" fmla="*/ 152760 w 170520"/>
                  <a:gd name="connsiteY11-1834" fmla="*/ 582826 h 636808"/>
                  <a:gd name="connsiteX12-1835" fmla="*/ 151210 w 170520"/>
                  <a:gd name="connsiteY12-1836" fmla="*/ 352042 h 636808"/>
                  <a:gd name="connsiteX13-1837" fmla="*/ 163826 w 170520"/>
                  <a:gd name="connsiteY13-1838" fmla="*/ 295041 h 636808"/>
                  <a:gd name="connsiteX14-1839" fmla="*/ 157747 w 170520"/>
                  <a:gd name="connsiteY14-1840" fmla="*/ 130615 h 636808"/>
                  <a:gd name="connsiteX15-1841" fmla="*/ 96005 w 170520"/>
                  <a:gd name="connsiteY15-1842" fmla="*/ 2633 h 636808"/>
                  <a:gd name="connsiteX0-1843" fmla="*/ 96005 w 185064"/>
                  <a:gd name="connsiteY0-1844" fmla="*/ 2633 h 636808"/>
                  <a:gd name="connsiteX1-1845" fmla="*/ 36191 w 185064"/>
                  <a:gd name="connsiteY1-1846" fmla="*/ 4070 h 636808"/>
                  <a:gd name="connsiteX2-1847" fmla="*/ 8335 w 185064"/>
                  <a:gd name="connsiteY2-1848" fmla="*/ 27051 h 636808"/>
                  <a:gd name="connsiteX3-1849" fmla="*/ 1191 w 185064"/>
                  <a:gd name="connsiteY3-1850" fmla="*/ 69914 h 636808"/>
                  <a:gd name="connsiteX4-1851" fmla="*/ 1191 w 185064"/>
                  <a:gd name="connsiteY4-1852" fmla="*/ 265176 h 636808"/>
                  <a:gd name="connsiteX5-1853" fmla="*/ 32147 w 185064"/>
                  <a:gd name="connsiteY5-1854" fmla="*/ 298514 h 636808"/>
                  <a:gd name="connsiteX6-1855" fmla="*/ 58341 w 185064"/>
                  <a:gd name="connsiteY6-1856" fmla="*/ 267558 h 636808"/>
                  <a:gd name="connsiteX7-1857" fmla="*/ 60722 w 185064"/>
                  <a:gd name="connsiteY7-1858" fmla="*/ 91345 h 636808"/>
                  <a:gd name="connsiteX8-1859" fmla="*/ 77391 w 185064"/>
                  <a:gd name="connsiteY8-1860" fmla="*/ 98489 h 636808"/>
                  <a:gd name="connsiteX9-1861" fmla="*/ 77391 w 185064"/>
                  <a:gd name="connsiteY9-1862" fmla="*/ 581883 h 636808"/>
                  <a:gd name="connsiteX10-1863" fmla="*/ 115491 w 185064"/>
                  <a:gd name="connsiteY10-1864" fmla="*/ 636651 h 636808"/>
                  <a:gd name="connsiteX11-1865" fmla="*/ 152760 w 185064"/>
                  <a:gd name="connsiteY11-1866" fmla="*/ 582826 h 636808"/>
                  <a:gd name="connsiteX12-1867" fmla="*/ 151210 w 185064"/>
                  <a:gd name="connsiteY12-1868" fmla="*/ 352042 h 636808"/>
                  <a:gd name="connsiteX13-1869" fmla="*/ 163826 w 185064"/>
                  <a:gd name="connsiteY13-1870" fmla="*/ 295041 h 636808"/>
                  <a:gd name="connsiteX14-1871" fmla="*/ 157747 w 185064"/>
                  <a:gd name="connsiteY14-1872" fmla="*/ 130615 h 636808"/>
                  <a:gd name="connsiteX15-1873" fmla="*/ 96005 w 185064"/>
                  <a:gd name="connsiteY15-1874" fmla="*/ 2633 h 636808"/>
                  <a:gd name="connsiteX0-1875" fmla="*/ 96005 w 170520"/>
                  <a:gd name="connsiteY0-1876" fmla="*/ 2633 h 636808"/>
                  <a:gd name="connsiteX1-1877" fmla="*/ 36191 w 170520"/>
                  <a:gd name="connsiteY1-1878" fmla="*/ 4070 h 636808"/>
                  <a:gd name="connsiteX2-1879" fmla="*/ 8335 w 170520"/>
                  <a:gd name="connsiteY2-1880" fmla="*/ 27051 h 636808"/>
                  <a:gd name="connsiteX3-1881" fmla="*/ 1191 w 170520"/>
                  <a:gd name="connsiteY3-1882" fmla="*/ 69914 h 636808"/>
                  <a:gd name="connsiteX4-1883" fmla="*/ 1191 w 170520"/>
                  <a:gd name="connsiteY4-1884" fmla="*/ 265176 h 636808"/>
                  <a:gd name="connsiteX5-1885" fmla="*/ 32147 w 170520"/>
                  <a:gd name="connsiteY5-1886" fmla="*/ 298514 h 636808"/>
                  <a:gd name="connsiteX6-1887" fmla="*/ 58341 w 170520"/>
                  <a:gd name="connsiteY6-1888" fmla="*/ 267558 h 636808"/>
                  <a:gd name="connsiteX7-1889" fmla="*/ 60722 w 170520"/>
                  <a:gd name="connsiteY7-1890" fmla="*/ 91345 h 636808"/>
                  <a:gd name="connsiteX8-1891" fmla="*/ 77391 w 170520"/>
                  <a:gd name="connsiteY8-1892" fmla="*/ 98489 h 636808"/>
                  <a:gd name="connsiteX9-1893" fmla="*/ 77391 w 170520"/>
                  <a:gd name="connsiteY9-1894" fmla="*/ 581883 h 636808"/>
                  <a:gd name="connsiteX10-1895" fmla="*/ 115491 w 170520"/>
                  <a:gd name="connsiteY10-1896" fmla="*/ 636651 h 636808"/>
                  <a:gd name="connsiteX11-1897" fmla="*/ 152760 w 170520"/>
                  <a:gd name="connsiteY11-1898" fmla="*/ 582826 h 636808"/>
                  <a:gd name="connsiteX12-1899" fmla="*/ 151210 w 170520"/>
                  <a:gd name="connsiteY12-1900" fmla="*/ 352042 h 636808"/>
                  <a:gd name="connsiteX13-1901" fmla="*/ 163826 w 170520"/>
                  <a:gd name="connsiteY13-1902" fmla="*/ 295041 h 636808"/>
                  <a:gd name="connsiteX14-1903" fmla="*/ 157747 w 170520"/>
                  <a:gd name="connsiteY14-1904" fmla="*/ 130615 h 636808"/>
                  <a:gd name="connsiteX15-1905" fmla="*/ 96005 w 170520"/>
                  <a:gd name="connsiteY15-1906" fmla="*/ 2633 h 636808"/>
                  <a:gd name="connsiteX0-1907" fmla="*/ 96005 w 163850"/>
                  <a:gd name="connsiteY0-1908" fmla="*/ 2633 h 636808"/>
                  <a:gd name="connsiteX1-1909" fmla="*/ 36191 w 163850"/>
                  <a:gd name="connsiteY1-1910" fmla="*/ 4070 h 636808"/>
                  <a:gd name="connsiteX2-1911" fmla="*/ 8335 w 163850"/>
                  <a:gd name="connsiteY2-1912" fmla="*/ 27051 h 636808"/>
                  <a:gd name="connsiteX3-1913" fmla="*/ 1191 w 163850"/>
                  <a:gd name="connsiteY3-1914" fmla="*/ 69914 h 636808"/>
                  <a:gd name="connsiteX4-1915" fmla="*/ 1191 w 163850"/>
                  <a:gd name="connsiteY4-1916" fmla="*/ 265176 h 636808"/>
                  <a:gd name="connsiteX5-1917" fmla="*/ 32147 w 163850"/>
                  <a:gd name="connsiteY5-1918" fmla="*/ 298514 h 636808"/>
                  <a:gd name="connsiteX6-1919" fmla="*/ 58341 w 163850"/>
                  <a:gd name="connsiteY6-1920" fmla="*/ 267558 h 636808"/>
                  <a:gd name="connsiteX7-1921" fmla="*/ 60722 w 163850"/>
                  <a:gd name="connsiteY7-1922" fmla="*/ 91345 h 636808"/>
                  <a:gd name="connsiteX8-1923" fmla="*/ 77391 w 163850"/>
                  <a:gd name="connsiteY8-1924" fmla="*/ 98489 h 636808"/>
                  <a:gd name="connsiteX9-1925" fmla="*/ 77391 w 163850"/>
                  <a:gd name="connsiteY9-1926" fmla="*/ 581883 h 636808"/>
                  <a:gd name="connsiteX10-1927" fmla="*/ 115491 w 163850"/>
                  <a:gd name="connsiteY10-1928" fmla="*/ 636651 h 636808"/>
                  <a:gd name="connsiteX11-1929" fmla="*/ 152760 w 163850"/>
                  <a:gd name="connsiteY11-1930" fmla="*/ 582826 h 636808"/>
                  <a:gd name="connsiteX12-1931" fmla="*/ 151210 w 163850"/>
                  <a:gd name="connsiteY12-1932" fmla="*/ 352042 h 636808"/>
                  <a:gd name="connsiteX13-1933" fmla="*/ 163826 w 163850"/>
                  <a:gd name="connsiteY13-1934" fmla="*/ 295041 h 636808"/>
                  <a:gd name="connsiteX14-1935" fmla="*/ 157747 w 163850"/>
                  <a:gd name="connsiteY14-1936" fmla="*/ 130615 h 636808"/>
                  <a:gd name="connsiteX15-1937" fmla="*/ 96005 w 163850"/>
                  <a:gd name="connsiteY15-1938" fmla="*/ 2633 h 636808"/>
                  <a:gd name="connsiteX0-1939" fmla="*/ 96005 w 163850"/>
                  <a:gd name="connsiteY0-1940" fmla="*/ 2633 h 636808"/>
                  <a:gd name="connsiteX1-1941" fmla="*/ 36191 w 163850"/>
                  <a:gd name="connsiteY1-1942" fmla="*/ 4070 h 636808"/>
                  <a:gd name="connsiteX2-1943" fmla="*/ 8335 w 163850"/>
                  <a:gd name="connsiteY2-1944" fmla="*/ 27051 h 636808"/>
                  <a:gd name="connsiteX3-1945" fmla="*/ 1191 w 163850"/>
                  <a:gd name="connsiteY3-1946" fmla="*/ 69914 h 636808"/>
                  <a:gd name="connsiteX4-1947" fmla="*/ 1191 w 163850"/>
                  <a:gd name="connsiteY4-1948" fmla="*/ 265176 h 636808"/>
                  <a:gd name="connsiteX5-1949" fmla="*/ 32147 w 163850"/>
                  <a:gd name="connsiteY5-1950" fmla="*/ 298514 h 636808"/>
                  <a:gd name="connsiteX6-1951" fmla="*/ 58341 w 163850"/>
                  <a:gd name="connsiteY6-1952" fmla="*/ 267558 h 636808"/>
                  <a:gd name="connsiteX7-1953" fmla="*/ 60722 w 163850"/>
                  <a:gd name="connsiteY7-1954" fmla="*/ 91345 h 636808"/>
                  <a:gd name="connsiteX8-1955" fmla="*/ 77391 w 163850"/>
                  <a:gd name="connsiteY8-1956" fmla="*/ 98489 h 636808"/>
                  <a:gd name="connsiteX9-1957" fmla="*/ 77391 w 163850"/>
                  <a:gd name="connsiteY9-1958" fmla="*/ 581883 h 636808"/>
                  <a:gd name="connsiteX10-1959" fmla="*/ 115491 w 163850"/>
                  <a:gd name="connsiteY10-1960" fmla="*/ 636651 h 636808"/>
                  <a:gd name="connsiteX11-1961" fmla="*/ 152760 w 163850"/>
                  <a:gd name="connsiteY11-1962" fmla="*/ 582826 h 636808"/>
                  <a:gd name="connsiteX12-1963" fmla="*/ 151210 w 163850"/>
                  <a:gd name="connsiteY12-1964" fmla="*/ 352042 h 636808"/>
                  <a:gd name="connsiteX13-1965" fmla="*/ 163826 w 163850"/>
                  <a:gd name="connsiteY13-1966" fmla="*/ 295041 h 636808"/>
                  <a:gd name="connsiteX14-1967" fmla="*/ 161332 w 163850"/>
                  <a:gd name="connsiteY14-1968" fmla="*/ 129614 h 636808"/>
                  <a:gd name="connsiteX15-1969" fmla="*/ 96005 w 163850"/>
                  <a:gd name="connsiteY15-1970" fmla="*/ 2633 h 636808"/>
                  <a:gd name="connsiteX0-1971" fmla="*/ 96005 w 163850"/>
                  <a:gd name="connsiteY0-1972" fmla="*/ 2633 h 636808"/>
                  <a:gd name="connsiteX1-1973" fmla="*/ 36191 w 163850"/>
                  <a:gd name="connsiteY1-1974" fmla="*/ 4070 h 636808"/>
                  <a:gd name="connsiteX2-1975" fmla="*/ 8335 w 163850"/>
                  <a:gd name="connsiteY2-1976" fmla="*/ 27051 h 636808"/>
                  <a:gd name="connsiteX3-1977" fmla="*/ 1191 w 163850"/>
                  <a:gd name="connsiteY3-1978" fmla="*/ 69914 h 636808"/>
                  <a:gd name="connsiteX4-1979" fmla="*/ 1191 w 163850"/>
                  <a:gd name="connsiteY4-1980" fmla="*/ 265176 h 636808"/>
                  <a:gd name="connsiteX5-1981" fmla="*/ 32147 w 163850"/>
                  <a:gd name="connsiteY5-1982" fmla="*/ 298514 h 636808"/>
                  <a:gd name="connsiteX6-1983" fmla="*/ 58341 w 163850"/>
                  <a:gd name="connsiteY6-1984" fmla="*/ 267558 h 636808"/>
                  <a:gd name="connsiteX7-1985" fmla="*/ 60722 w 163850"/>
                  <a:gd name="connsiteY7-1986" fmla="*/ 91345 h 636808"/>
                  <a:gd name="connsiteX8-1987" fmla="*/ 77391 w 163850"/>
                  <a:gd name="connsiteY8-1988" fmla="*/ 98489 h 636808"/>
                  <a:gd name="connsiteX9-1989" fmla="*/ 77391 w 163850"/>
                  <a:gd name="connsiteY9-1990" fmla="*/ 581883 h 636808"/>
                  <a:gd name="connsiteX10-1991" fmla="*/ 115491 w 163850"/>
                  <a:gd name="connsiteY10-1992" fmla="*/ 636651 h 636808"/>
                  <a:gd name="connsiteX11-1993" fmla="*/ 152760 w 163850"/>
                  <a:gd name="connsiteY11-1994" fmla="*/ 582826 h 636808"/>
                  <a:gd name="connsiteX12-1995" fmla="*/ 151210 w 163850"/>
                  <a:gd name="connsiteY12-1996" fmla="*/ 352042 h 636808"/>
                  <a:gd name="connsiteX13-1997" fmla="*/ 163826 w 163850"/>
                  <a:gd name="connsiteY13-1998" fmla="*/ 295041 h 636808"/>
                  <a:gd name="connsiteX14-1999" fmla="*/ 161332 w 163850"/>
                  <a:gd name="connsiteY14-2000" fmla="*/ 129614 h 636808"/>
                  <a:gd name="connsiteX15-2001" fmla="*/ 96005 w 163850"/>
                  <a:gd name="connsiteY15-2002" fmla="*/ 2633 h 636808"/>
                  <a:gd name="connsiteX0-2003" fmla="*/ 96005 w 163850"/>
                  <a:gd name="connsiteY0-2004" fmla="*/ 2633 h 636808"/>
                  <a:gd name="connsiteX1-2005" fmla="*/ 36191 w 163850"/>
                  <a:gd name="connsiteY1-2006" fmla="*/ 4070 h 636808"/>
                  <a:gd name="connsiteX2-2007" fmla="*/ 8335 w 163850"/>
                  <a:gd name="connsiteY2-2008" fmla="*/ 27051 h 636808"/>
                  <a:gd name="connsiteX3-2009" fmla="*/ 1191 w 163850"/>
                  <a:gd name="connsiteY3-2010" fmla="*/ 69914 h 636808"/>
                  <a:gd name="connsiteX4-2011" fmla="*/ 1191 w 163850"/>
                  <a:gd name="connsiteY4-2012" fmla="*/ 265176 h 636808"/>
                  <a:gd name="connsiteX5-2013" fmla="*/ 32147 w 163850"/>
                  <a:gd name="connsiteY5-2014" fmla="*/ 298514 h 636808"/>
                  <a:gd name="connsiteX6-2015" fmla="*/ 58341 w 163850"/>
                  <a:gd name="connsiteY6-2016" fmla="*/ 267558 h 636808"/>
                  <a:gd name="connsiteX7-2017" fmla="*/ 60722 w 163850"/>
                  <a:gd name="connsiteY7-2018" fmla="*/ 91345 h 636808"/>
                  <a:gd name="connsiteX8-2019" fmla="*/ 77391 w 163850"/>
                  <a:gd name="connsiteY8-2020" fmla="*/ 98489 h 636808"/>
                  <a:gd name="connsiteX9-2021" fmla="*/ 77391 w 163850"/>
                  <a:gd name="connsiteY9-2022" fmla="*/ 581883 h 636808"/>
                  <a:gd name="connsiteX10-2023" fmla="*/ 115491 w 163850"/>
                  <a:gd name="connsiteY10-2024" fmla="*/ 636651 h 636808"/>
                  <a:gd name="connsiteX11-2025" fmla="*/ 152760 w 163850"/>
                  <a:gd name="connsiteY11-2026" fmla="*/ 582826 h 636808"/>
                  <a:gd name="connsiteX12-2027" fmla="*/ 151210 w 163850"/>
                  <a:gd name="connsiteY12-2028" fmla="*/ 352042 h 636808"/>
                  <a:gd name="connsiteX13-2029" fmla="*/ 163826 w 163850"/>
                  <a:gd name="connsiteY13-2030" fmla="*/ 295041 h 636808"/>
                  <a:gd name="connsiteX14-2031" fmla="*/ 161332 w 163850"/>
                  <a:gd name="connsiteY14-2032" fmla="*/ 129614 h 636808"/>
                  <a:gd name="connsiteX15-2033" fmla="*/ 96005 w 163850"/>
                  <a:gd name="connsiteY15-2034" fmla="*/ 2633 h 636808"/>
                  <a:gd name="connsiteX0-2035" fmla="*/ 96005 w 163850"/>
                  <a:gd name="connsiteY0-2036" fmla="*/ 2633 h 639088"/>
                  <a:gd name="connsiteX1-2037" fmla="*/ 36191 w 163850"/>
                  <a:gd name="connsiteY1-2038" fmla="*/ 4070 h 639088"/>
                  <a:gd name="connsiteX2-2039" fmla="*/ 8335 w 163850"/>
                  <a:gd name="connsiteY2-2040" fmla="*/ 27051 h 639088"/>
                  <a:gd name="connsiteX3-2041" fmla="*/ 1191 w 163850"/>
                  <a:gd name="connsiteY3-2042" fmla="*/ 69914 h 639088"/>
                  <a:gd name="connsiteX4-2043" fmla="*/ 1191 w 163850"/>
                  <a:gd name="connsiteY4-2044" fmla="*/ 265176 h 639088"/>
                  <a:gd name="connsiteX5-2045" fmla="*/ 32147 w 163850"/>
                  <a:gd name="connsiteY5-2046" fmla="*/ 298514 h 639088"/>
                  <a:gd name="connsiteX6-2047" fmla="*/ 58341 w 163850"/>
                  <a:gd name="connsiteY6-2048" fmla="*/ 267558 h 639088"/>
                  <a:gd name="connsiteX7-2049" fmla="*/ 60722 w 163850"/>
                  <a:gd name="connsiteY7-2050" fmla="*/ 91345 h 639088"/>
                  <a:gd name="connsiteX8-2051" fmla="*/ 77391 w 163850"/>
                  <a:gd name="connsiteY8-2052" fmla="*/ 98489 h 639088"/>
                  <a:gd name="connsiteX9-2053" fmla="*/ 77391 w 163850"/>
                  <a:gd name="connsiteY9-2054" fmla="*/ 581883 h 639088"/>
                  <a:gd name="connsiteX10-2055" fmla="*/ 115491 w 163850"/>
                  <a:gd name="connsiteY10-2056" fmla="*/ 636651 h 639088"/>
                  <a:gd name="connsiteX11-2057" fmla="*/ 150145 w 163850"/>
                  <a:gd name="connsiteY11-2058" fmla="*/ 567262 h 639088"/>
                  <a:gd name="connsiteX12-2059" fmla="*/ 151210 w 163850"/>
                  <a:gd name="connsiteY12-2060" fmla="*/ 352042 h 639088"/>
                  <a:gd name="connsiteX13-2061" fmla="*/ 163826 w 163850"/>
                  <a:gd name="connsiteY13-2062" fmla="*/ 295041 h 639088"/>
                  <a:gd name="connsiteX14-2063" fmla="*/ 161332 w 163850"/>
                  <a:gd name="connsiteY14-2064" fmla="*/ 129614 h 639088"/>
                  <a:gd name="connsiteX15-2065" fmla="*/ 96005 w 163850"/>
                  <a:gd name="connsiteY15-2066" fmla="*/ 2633 h 639088"/>
                  <a:gd name="connsiteX0-2067" fmla="*/ 96005 w 163850"/>
                  <a:gd name="connsiteY0-2068" fmla="*/ 2633 h 636797"/>
                  <a:gd name="connsiteX1-2069" fmla="*/ 36191 w 163850"/>
                  <a:gd name="connsiteY1-2070" fmla="*/ 4070 h 636797"/>
                  <a:gd name="connsiteX2-2071" fmla="*/ 8335 w 163850"/>
                  <a:gd name="connsiteY2-2072" fmla="*/ 27051 h 636797"/>
                  <a:gd name="connsiteX3-2073" fmla="*/ 1191 w 163850"/>
                  <a:gd name="connsiteY3-2074" fmla="*/ 69914 h 636797"/>
                  <a:gd name="connsiteX4-2075" fmla="*/ 1191 w 163850"/>
                  <a:gd name="connsiteY4-2076" fmla="*/ 265176 h 636797"/>
                  <a:gd name="connsiteX5-2077" fmla="*/ 32147 w 163850"/>
                  <a:gd name="connsiteY5-2078" fmla="*/ 298514 h 636797"/>
                  <a:gd name="connsiteX6-2079" fmla="*/ 58341 w 163850"/>
                  <a:gd name="connsiteY6-2080" fmla="*/ 267558 h 636797"/>
                  <a:gd name="connsiteX7-2081" fmla="*/ 60722 w 163850"/>
                  <a:gd name="connsiteY7-2082" fmla="*/ 91345 h 636797"/>
                  <a:gd name="connsiteX8-2083" fmla="*/ 77391 w 163850"/>
                  <a:gd name="connsiteY8-2084" fmla="*/ 98489 h 636797"/>
                  <a:gd name="connsiteX9-2085" fmla="*/ 77391 w 163850"/>
                  <a:gd name="connsiteY9-2086" fmla="*/ 566384 h 636797"/>
                  <a:gd name="connsiteX10-2087" fmla="*/ 115491 w 163850"/>
                  <a:gd name="connsiteY10-2088" fmla="*/ 636651 h 636797"/>
                  <a:gd name="connsiteX11-2089" fmla="*/ 150145 w 163850"/>
                  <a:gd name="connsiteY11-2090" fmla="*/ 567262 h 636797"/>
                  <a:gd name="connsiteX12-2091" fmla="*/ 151210 w 163850"/>
                  <a:gd name="connsiteY12-2092" fmla="*/ 352042 h 636797"/>
                  <a:gd name="connsiteX13-2093" fmla="*/ 163826 w 163850"/>
                  <a:gd name="connsiteY13-2094" fmla="*/ 295041 h 636797"/>
                  <a:gd name="connsiteX14-2095" fmla="*/ 161332 w 163850"/>
                  <a:gd name="connsiteY14-2096" fmla="*/ 129614 h 636797"/>
                  <a:gd name="connsiteX15-2097" fmla="*/ 96005 w 163850"/>
                  <a:gd name="connsiteY15-2098" fmla="*/ 2633 h 636797"/>
                  <a:gd name="connsiteX0-2099" fmla="*/ 96005 w 163850"/>
                  <a:gd name="connsiteY0-2100" fmla="*/ 2633 h 637280"/>
                  <a:gd name="connsiteX1-2101" fmla="*/ 36191 w 163850"/>
                  <a:gd name="connsiteY1-2102" fmla="*/ 4070 h 637280"/>
                  <a:gd name="connsiteX2-2103" fmla="*/ 8335 w 163850"/>
                  <a:gd name="connsiteY2-2104" fmla="*/ 27051 h 637280"/>
                  <a:gd name="connsiteX3-2105" fmla="*/ 1191 w 163850"/>
                  <a:gd name="connsiteY3-2106" fmla="*/ 69914 h 637280"/>
                  <a:gd name="connsiteX4-2107" fmla="*/ 1191 w 163850"/>
                  <a:gd name="connsiteY4-2108" fmla="*/ 265176 h 637280"/>
                  <a:gd name="connsiteX5-2109" fmla="*/ 32147 w 163850"/>
                  <a:gd name="connsiteY5-2110" fmla="*/ 298514 h 637280"/>
                  <a:gd name="connsiteX6-2111" fmla="*/ 58341 w 163850"/>
                  <a:gd name="connsiteY6-2112" fmla="*/ 267558 h 637280"/>
                  <a:gd name="connsiteX7-2113" fmla="*/ 60722 w 163850"/>
                  <a:gd name="connsiteY7-2114" fmla="*/ 91345 h 637280"/>
                  <a:gd name="connsiteX8-2115" fmla="*/ 77391 w 163850"/>
                  <a:gd name="connsiteY8-2116" fmla="*/ 98489 h 637280"/>
                  <a:gd name="connsiteX9-2117" fmla="*/ 77391 w 163850"/>
                  <a:gd name="connsiteY9-2118" fmla="*/ 571034 h 637280"/>
                  <a:gd name="connsiteX10-2119" fmla="*/ 115491 w 163850"/>
                  <a:gd name="connsiteY10-2120" fmla="*/ 636651 h 637280"/>
                  <a:gd name="connsiteX11-2121" fmla="*/ 150145 w 163850"/>
                  <a:gd name="connsiteY11-2122" fmla="*/ 567262 h 637280"/>
                  <a:gd name="connsiteX12-2123" fmla="*/ 151210 w 163850"/>
                  <a:gd name="connsiteY12-2124" fmla="*/ 352042 h 637280"/>
                  <a:gd name="connsiteX13-2125" fmla="*/ 163826 w 163850"/>
                  <a:gd name="connsiteY13-2126" fmla="*/ 295041 h 637280"/>
                  <a:gd name="connsiteX14-2127" fmla="*/ 161332 w 163850"/>
                  <a:gd name="connsiteY14-2128" fmla="*/ 129614 h 637280"/>
                  <a:gd name="connsiteX15-2129" fmla="*/ 96005 w 163850"/>
                  <a:gd name="connsiteY15-2130" fmla="*/ 2633 h 637280"/>
                  <a:gd name="connsiteX0-2131" fmla="*/ 96005 w 163850"/>
                  <a:gd name="connsiteY0-2132" fmla="*/ 2633 h 637280"/>
                  <a:gd name="connsiteX1-2133" fmla="*/ 36191 w 163850"/>
                  <a:gd name="connsiteY1-2134" fmla="*/ 4070 h 637280"/>
                  <a:gd name="connsiteX2-2135" fmla="*/ 8335 w 163850"/>
                  <a:gd name="connsiteY2-2136" fmla="*/ 27051 h 637280"/>
                  <a:gd name="connsiteX3-2137" fmla="*/ 1191 w 163850"/>
                  <a:gd name="connsiteY3-2138" fmla="*/ 69914 h 637280"/>
                  <a:gd name="connsiteX4-2139" fmla="*/ 1191 w 163850"/>
                  <a:gd name="connsiteY4-2140" fmla="*/ 265176 h 637280"/>
                  <a:gd name="connsiteX5-2141" fmla="*/ 32147 w 163850"/>
                  <a:gd name="connsiteY5-2142" fmla="*/ 298514 h 637280"/>
                  <a:gd name="connsiteX6-2143" fmla="*/ 58341 w 163850"/>
                  <a:gd name="connsiteY6-2144" fmla="*/ 267558 h 637280"/>
                  <a:gd name="connsiteX7-2145" fmla="*/ 60722 w 163850"/>
                  <a:gd name="connsiteY7-2146" fmla="*/ 91345 h 637280"/>
                  <a:gd name="connsiteX8-2147" fmla="*/ 77391 w 163850"/>
                  <a:gd name="connsiteY8-2148" fmla="*/ 98489 h 637280"/>
                  <a:gd name="connsiteX9-2149" fmla="*/ 77391 w 163850"/>
                  <a:gd name="connsiteY9-2150" fmla="*/ 571034 h 637280"/>
                  <a:gd name="connsiteX10-2151" fmla="*/ 115491 w 163850"/>
                  <a:gd name="connsiteY10-2152" fmla="*/ 636651 h 637280"/>
                  <a:gd name="connsiteX11-2153" fmla="*/ 150145 w 163850"/>
                  <a:gd name="connsiteY11-2154" fmla="*/ 567262 h 637280"/>
                  <a:gd name="connsiteX12-2155" fmla="*/ 151210 w 163850"/>
                  <a:gd name="connsiteY12-2156" fmla="*/ 352042 h 637280"/>
                  <a:gd name="connsiteX13-2157" fmla="*/ 163826 w 163850"/>
                  <a:gd name="connsiteY13-2158" fmla="*/ 295041 h 637280"/>
                  <a:gd name="connsiteX14-2159" fmla="*/ 161332 w 163850"/>
                  <a:gd name="connsiteY14-2160" fmla="*/ 129614 h 637280"/>
                  <a:gd name="connsiteX15-2161" fmla="*/ 96005 w 163850"/>
                  <a:gd name="connsiteY15-2162" fmla="*/ 2633 h 637280"/>
                  <a:gd name="connsiteX0-2163" fmla="*/ 96005 w 163850"/>
                  <a:gd name="connsiteY0-2164" fmla="*/ 2633 h 637280"/>
                  <a:gd name="connsiteX1-2165" fmla="*/ 36191 w 163850"/>
                  <a:gd name="connsiteY1-2166" fmla="*/ 4070 h 637280"/>
                  <a:gd name="connsiteX2-2167" fmla="*/ 8335 w 163850"/>
                  <a:gd name="connsiteY2-2168" fmla="*/ 27051 h 637280"/>
                  <a:gd name="connsiteX3-2169" fmla="*/ 1191 w 163850"/>
                  <a:gd name="connsiteY3-2170" fmla="*/ 69914 h 637280"/>
                  <a:gd name="connsiteX4-2171" fmla="*/ 1191 w 163850"/>
                  <a:gd name="connsiteY4-2172" fmla="*/ 265176 h 637280"/>
                  <a:gd name="connsiteX5-2173" fmla="*/ 32147 w 163850"/>
                  <a:gd name="connsiteY5-2174" fmla="*/ 298514 h 637280"/>
                  <a:gd name="connsiteX6-2175" fmla="*/ 58341 w 163850"/>
                  <a:gd name="connsiteY6-2176" fmla="*/ 267558 h 637280"/>
                  <a:gd name="connsiteX7-2177" fmla="*/ 60722 w 163850"/>
                  <a:gd name="connsiteY7-2178" fmla="*/ 91345 h 637280"/>
                  <a:gd name="connsiteX8-2179" fmla="*/ 77391 w 163850"/>
                  <a:gd name="connsiteY8-2180" fmla="*/ 98489 h 637280"/>
                  <a:gd name="connsiteX9-2181" fmla="*/ 77391 w 163850"/>
                  <a:gd name="connsiteY9-2182" fmla="*/ 571034 h 637280"/>
                  <a:gd name="connsiteX10-2183" fmla="*/ 115491 w 163850"/>
                  <a:gd name="connsiteY10-2184" fmla="*/ 636651 h 637280"/>
                  <a:gd name="connsiteX11-2185" fmla="*/ 150145 w 163850"/>
                  <a:gd name="connsiteY11-2186" fmla="*/ 567262 h 637280"/>
                  <a:gd name="connsiteX12-2187" fmla="*/ 151210 w 163850"/>
                  <a:gd name="connsiteY12-2188" fmla="*/ 352042 h 637280"/>
                  <a:gd name="connsiteX13-2189" fmla="*/ 163826 w 163850"/>
                  <a:gd name="connsiteY13-2190" fmla="*/ 295041 h 637280"/>
                  <a:gd name="connsiteX14-2191" fmla="*/ 161332 w 163850"/>
                  <a:gd name="connsiteY14-2192" fmla="*/ 129614 h 637280"/>
                  <a:gd name="connsiteX15-2193" fmla="*/ 96005 w 163850"/>
                  <a:gd name="connsiteY15-2194" fmla="*/ 2633 h 63728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Lst>
                <a:rect l="l" t="t" r="r" b="b"/>
                <a:pathLst>
                  <a:path w="163850" h="637280">
                    <a:moveTo>
                      <a:pt x="96005" y="2633"/>
                    </a:moveTo>
                    <a:cubicBezTo>
                      <a:pt x="59858" y="884"/>
                      <a:pt x="50803" y="0"/>
                      <a:pt x="36191" y="4070"/>
                    </a:cubicBezTo>
                    <a:cubicBezTo>
                      <a:pt x="21579" y="8140"/>
                      <a:pt x="14168" y="16077"/>
                      <a:pt x="8335" y="27051"/>
                    </a:cubicBezTo>
                    <a:cubicBezTo>
                      <a:pt x="2502" y="38025"/>
                      <a:pt x="2382" y="30227"/>
                      <a:pt x="1191" y="69914"/>
                    </a:cubicBezTo>
                    <a:cubicBezTo>
                      <a:pt x="0" y="109601"/>
                      <a:pt x="681" y="237926"/>
                      <a:pt x="1191" y="265176"/>
                    </a:cubicBezTo>
                    <a:cubicBezTo>
                      <a:pt x="1701" y="292426"/>
                      <a:pt x="22622" y="298117"/>
                      <a:pt x="32147" y="298514"/>
                    </a:cubicBezTo>
                    <a:cubicBezTo>
                      <a:pt x="41672" y="298911"/>
                      <a:pt x="58227" y="289686"/>
                      <a:pt x="58341" y="267558"/>
                    </a:cubicBezTo>
                    <a:cubicBezTo>
                      <a:pt x="58455" y="245430"/>
                      <a:pt x="60647" y="105574"/>
                      <a:pt x="60722" y="91345"/>
                    </a:cubicBezTo>
                    <a:cubicBezTo>
                      <a:pt x="60797" y="77116"/>
                      <a:pt x="77713" y="71238"/>
                      <a:pt x="77391" y="98489"/>
                    </a:cubicBezTo>
                    <a:cubicBezTo>
                      <a:pt x="77069" y="125740"/>
                      <a:pt x="77241" y="532487"/>
                      <a:pt x="77391" y="571034"/>
                    </a:cubicBezTo>
                    <a:cubicBezTo>
                      <a:pt x="77541" y="609581"/>
                      <a:pt x="87866" y="637280"/>
                      <a:pt x="115491" y="636651"/>
                    </a:cubicBezTo>
                    <a:cubicBezTo>
                      <a:pt x="143116" y="636022"/>
                      <a:pt x="150391" y="617797"/>
                      <a:pt x="150145" y="567262"/>
                    </a:cubicBezTo>
                    <a:cubicBezTo>
                      <a:pt x="149899" y="516727"/>
                      <a:pt x="148930" y="397412"/>
                      <a:pt x="151210" y="352042"/>
                    </a:cubicBezTo>
                    <a:cubicBezTo>
                      <a:pt x="153490" y="306672"/>
                      <a:pt x="142588" y="294747"/>
                      <a:pt x="163826" y="295041"/>
                    </a:cubicBezTo>
                    <a:cubicBezTo>
                      <a:pt x="163850" y="257201"/>
                      <a:pt x="163740" y="192373"/>
                      <a:pt x="161332" y="129614"/>
                    </a:cubicBezTo>
                    <a:cubicBezTo>
                      <a:pt x="137523" y="85719"/>
                      <a:pt x="109113" y="29149"/>
                      <a:pt x="96005" y="2633"/>
                    </a:cubicBezTo>
                    <a:close/>
                  </a:path>
                </a:pathLst>
              </a:custGeom>
              <a:grpFill/>
              <a:ln w="25400" cap="flat" cmpd="sng" algn="ctr">
                <a:noFill/>
                <a:prstDash val="solid"/>
              </a:ln>
              <a:effectLst/>
            </p:spPr>
            <p:txBody>
              <a:bodyPr anchor="ctr"/>
              <a:lstStyle/>
              <a:p>
                <a:pPr algn="ctr" latinLnBrk="1">
                  <a:defRPr/>
                </a:pPr>
                <a:endParaRPr lang="ko-KR" altLang="en-US" kern="0">
                  <a:solidFill>
                    <a:prstClr val="white"/>
                  </a:solidFill>
                  <a:latin typeface="맑은 고딕"/>
                </a:endParaRPr>
              </a:p>
            </p:txBody>
          </p:sp>
        </p:grpSp>
        <p:sp>
          <p:nvSpPr>
            <p:cNvPr id="190" name="자유형 148"/>
            <p:cNvSpPr/>
            <p:nvPr/>
          </p:nvSpPr>
          <p:spPr>
            <a:xfrm>
              <a:off x="1263188" y="4621461"/>
              <a:ext cx="63750" cy="173618"/>
            </a:xfrm>
            <a:custGeom>
              <a:avLst/>
              <a:gdLst>
                <a:gd name="connsiteX0" fmla="*/ 1587 w 304403"/>
                <a:gd name="connsiteY0" fmla="*/ 130968 h 765174"/>
                <a:gd name="connsiteX1" fmla="*/ 123031 w 304403"/>
                <a:gd name="connsiteY1" fmla="*/ 2381 h 765174"/>
                <a:gd name="connsiteX2" fmla="*/ 277812 w 304403"/>
                <a:gd name="connsiteY2" fmla="*/ 116681 h 765174"/>
                <a:gd name="connsiteX3" fmla="*/ 201612 w 304403"/>
                <a:gd name="connsiteY3" fmla="*/ 214312 h 765174"/>
                <a:gd name="connsiteX4" fmla="*/ 294481 w 304403"/>
                <a:gd name="connsiteY4" fmla="*/ 366712 h 765174"/>
                <a:gd name="connsiteX5" fmla="*/ 142081 w 304403"/>
                <a:gd name="connsiteY5" fmla="*/ 757237 h 765174"/>
                <a:gd name="connsiteX6" fmla="*/ 20637 w 304403"/>
                <a:gd name="connsiteY6" fmla="*/ 414337 h 765174"/>
                <a:gd name="connsiteX7" fmla="*/ 113506 w 304403"/>
                <a:gd name="connsiteY7" fmla="*/ 226218 h 765174"/>
                <a:gd name="connsiteX8" fmla="*/ 1587 w 304403"/>
                <a:gd name="connsiteY8" fmla="*/ 130968 h 765174"/>
                <a:gd name="connsiteX0-1" fmla="*/ 4366 w 307182"/>
                <a:gd name="connsiteY0-2" fmla="*/ 130968 h 765174"/>
                <a:gd name="connsiteX1-3" fmla="*/ 142479 w 307182"/>
                <a:gd name="connsiteY1-4" fmla="*/ 2381 h 765174"/>
                <a:gd name="connsiteX2-5" fmla="*/ 280591 w 307182"/>
                <a:gd name="connsiteY2-6" fmla="*/ 116681 h 765174"/>
                <a:gd name="connsiteX3-7" fmla="*/ 204391 w 307182"/>
                <a:gd name="connsiteY3-8" fmla="*/ 214312 h 765174"/>
                <a:gd name="connsiteX4-9" fmla="*/ 297260 w 307182"/>
                <a:gd name="connsiteY4-10" fmla="*/ 366712 h 765174"/>
                <a:gd name="connsiteX5-11" fmla="*/ 144860 w 307182"/>
                <a:gd name="connsiteY5-12" fmla="*/ 757237 h 765174"/>
                <a:gd name="connsiteX6-13" fmla="*/ 23416 w 307182"/>
                <a:gd name="connsiteY6-14" fmla="*/ 414337 h 765174"/>
                <a:gd name="connsiteX7-15" fmla="*/ 116285 w 307182"/>
                <a:gd name="connsiteY7-16" fmla="*/ 226218 h 765174"/>
                <a:gd name="connsiteX8-17" fmla="*/ 4366 w 307182"/>
                <a:gd name="connsiteY8-18" fmla="*/ 130968 h 765174"/>
                <a:gd name="connsiteX0-19" fmla="*/ 7144 w 288528"/>
                <a:gd name="connsiteY0-20" fmla="*/ 112315 h 763190"/>
                <a:gd name="connsiteX1-21" fmla="*/ 123825 w 288528"/>
                <a:gd name="connsiteY1-22" fmla="*/ 397 h 763190"/>
                <a:gd name="connsiteX2-23" fmla="*/ 261937 w 288528"/>
                <a:gd name="connsiteY2-24" fmla="*/ 114697 h 763190"/>
                <a:gd name="connsiteX3-25" fmla="*/ 185737 w 288528"/>
                <a:gd name="connsiteY3-26" fmla="*/ 212328 h 763190"/>
                <a:gd name="connsiteX4-27" fmla="*/ 278606 w 288528"/>
                <a:gd name="connsiteY4-28" fmla="*/ 364728 h 763190"/>
                <a:gd name="connsiteX5-29" fmla="*/ 126206 w 288528"/>
                <a:gd name="connsiteY5-30" fmla="*/ 755253 h 763190"/>
                <a:gd name="connsiteX6-31" fmla="*/ 4762 w 288528"/>
                <a:gd name="connsiteY6-32" fmla="*/ 412353 h 763190"/>
                <a:gd name="connsiteX7-33" fmla="*/ 97631 w 288528"/>
                <a:gd name="connsiteY7-34" fmla="*/ 224234 h 763190"/>
                <a:gd name="connsiteX8-35" fmla="*/ 7144 w 288528"/>
                <a:gd name="connsiteY8-36" fmla="*/ 112315 h 763190"/>
                <a:gd name="connsiteX0-37" fmla="*/ 37703 w 319087"/>
                <a:gd name="connsiteY0-38" fmla="*/ 112315 h 763190"/>
                <a:gd name="connsiteX1-39" fmla="*/ 154384 w 319087"/>
                <a:gd name="connsiteY1-40" fmla="*/ 397 h 763190"/>
                <a:gd name="connsiteX2-41" fmla="*/ 292496 w 319087"/>
                <a:gd name="connsiteY2-42" fmla="*/ 114697 h 763190"/>
                <a:gd name="connsiteX3-43" fmla="*/ 216296 w 319087"/>
                <a:gd name="connsiteY3-44" fmla="*/ 212328 h 763190"/>
                <a:gd name="connsiteX4-45" fmla="*/ 309165 w 319087"/>
                <a:gd name="connsiteY4-46" fmla="*/ 364728 h 763190"/>
                <a:gd name="connsiteX5-47" fmla="*/ 156765 w 319087"/>
                <a:gd name="connsiteY5-48" fmla="*/ 755253 h 763190"/>
                <a:gd name="connsiteX6-49" fmla="*/ 35321 w 319087"/>
                <a:gd name="connsiteY6-50" fmla="*/ 412353 h 763190"/>
                <a:gd name="connsiteX7-51" fmla="*/ 128190 w 319087"/>
                <a:gd name="connsiteY7-52" fmla="*/ 224234 h 763190"/>
                <a:gd name="connsiteX8-53" fmla="*/ 37703 w 319087"/>
                <a:gd name="connsiteY8-54" fmla="*/ 112315 h 763190"/>
                <a:gd name="connsiteX0-55" fmla="*/ 7144 w 288528"/>
                <a:gd name="connsiteY0-56" fmla="*/ 112315 h 763190"/>
                <a:gd name="connsiteX1-57" fmla="*/ 123825 w 288528"/>
                <a:gd name="connsiteY1-58" fmla="*/ 397 h 763190"/>
                <a:gd name="connsiteX2-59" fmla="*/ 261937 w 288528"/>
                <a:gd name="connsiteY2-60" fmla="*/ 114697 h 763190"/>
                <a:gd name="connsiteX3-61" fmla="*/ 185737 w 288528"/>
                <a:gd name="connsiteY3-62" fmla="*/ 212328 h 763190"/>
                <a:gd name="connsiteX4-63" fmla="*/ 278606 w 288528"/>
                <a:gd name="connsiteY4-64" fmla="*/ 364728 h 763190"/>
                <a:gd name="connsiteX5-65" fmla="*/ 126206 w 288528"/>
                <a:gd name="connsiteY5-66" fmla="*/ 755253 h 763190"/>
                <a:gd name="connsiteX6-67" fmla="*/ 4762 w 288528"/>
                <a:gd name="connsiteY6-68" fmla="*/ 412353 h 763190"/>
                <a:gd name="connsiteX7-69" fmla="*/ 97631 w 288528"/>
                <a:gd name="connsiteY7-70" fmla="*/ 224234 h 763190"/>
                <a:gd name="connsiteX8-71" fmla="*/ 7144 w 288528"/>
                <a:gd name="connsiteY8-72" fmla="*/ 112315 h 763190"/>
                <a:gd name="connsiteX0-73" fmla="*/ 7144 w 288528"/>
                <a:gd name="connsiteY0-74" fmla="*/ 112315 h 763190"/>
                <a:gd name="connsiteX1-75" fmla="*/ 123825 w 288528"/>
                <a:gd name="connsiteY1-76" fmla="*/ 397 h 763190"/>
                <a:gd name="connsiteX2-77" fmla="*/ 261937 w 288528"/>
                <a:gd name="connsiteY2-78" fmla="*/ 114697 h 763190"/>
                <a:gd name="connsiteX3-79" fmla="*/ 185737 w 288528"/>
                <a:gd name="connsiteY3-80" fmla="*/ 212328 h 763190"/>
                <a:gd name="connsiteX4-81" fmla="*/ 278606 w 288528"/>
                <a:gd name="connsiteY4-82" fmla="*/ 364728 h 763190"/>
                <a:gd name="connsiteX5-83" fmla="*/ 126206 w 288528"/>
                <a:gd name="connsiteY5-84" fmla="*/ 755253 h 763190"/>
                <a:gd name="connsiteX6-85" fmla="*/ 4762 w 288528"/>
                <a:gd name="connsiteY6-86" fmla="*/ 412353 h 763190"/>
                <a:gd name="connsiteX7-87" fmla="*/ 97631 w 288528"/>
                <a:gd name="connsiteY7-88" fmla="*/ 224234 h 763190"/>
                <a:gd name="connsiteX8-89" fmla="*/ 7144 w 288528"/>
                <a:gd name="connsiteY8-90" fmla="*/ 112315 h 763190"/>
                <a:gd name="connsiteX0-91" fmla="*/ 7144 w 288528"/>
                <a:gd name="connsiteY0-92" fmla="*/ 116904 h 767779"/>
                <a:gd name="connsiteX1-93" fmla="*/ 134863 w 288528"/>
                <a:gd name="connsiteY1-94" fmla="*/ 397 h 767779"/>
                <a:gd name="connsiteX2-95" fmla="*/ 261937 w 288528"/>
                <a:gd name="connsiteY2-96" fmla="*/ 119286 h 767779"/>
                <a:gd name="connsiteX3-97" fmla="*/ 185737 w 288528"/>
                <a:gd name="connsiteY3-98" fmla="*/ 216917 h 767779"/>
                <a:gd name="connsiteX4-99" fmla="*/ 278606 w 288528"/>
                <a:gd name="connsiteY4-100" fmla="*/ 369317 h 767779"/>
                <a:gd name="connsiteX5-101" fmla="*/ 126206 w 288528"/>
                <a:gd name="connsiteY5-102" fmla="*/ 759842 h 767779"/>
                <a:gd name="connsiteX6-103" fmla="*/ 4762 w 288528"/>
                <a:gd name="connsiteY6-104" fmla="*/ 416942 h 767779"/>
                <a:gd name="connsiteX7-105" fmla="*/ 97631 w 288528"/>
                <a:gd name="connsiteY7-106" fmla="*/ 228823 h 767779"/>
                <a:gd name="connsiteX8-107" fmla="*/ 7144 w 288528"/>
                <a:gd name="connsiteY8-108" fmla="*/ 116904 h 767779"/>
                <a:gd name="connsiteX0-109" fmla="*/ 7144 w 288528"/>
                <a:gd name="connsiteY0-110" fmla="*/ 116507 h 767382"/>
                <a:gd name="connsiteX1-111" fmla="*/ 134863 w 288528"/>
                <a:gd name="connsiteY1-112" fmla="*/ 0 h 767382"/>
                <a:gd name="connsiteX2-113" fmla="*/ 261937 w 288528"/>
                <a:gd name="connsiteY2-114" fmla="*/ 118889 h 767382"/>
                <a:gd name="connsiteX3-115" fmla="*/ 185737 w 288528"/>
                <a:gd name="connsiteY3-116" fmla="*/ 216520 h 767382"/>
                <a:gd name="connsiteX4-117" fmla="*/ 278606 w 288528"/>
                <a:gd name="connsiteY4-118" fmla="*/ 368920 h 767382"/>
                <a:gd name="connsiteX5-119" fmla="*/ 126206 w 288528"/>
                <a:gd name="connsiteY5-120" fmla="*/ 759445 h 767382"/>
                <a:gd name="connsiteX6-121" fmla="*/ 4762 w 288528"/>
                <a:gd name="connsiteY6-122" fmla="*/ 416545 h 767382"/>
                <a:gd name="connsiteX7-123" fmla="*/ 97631 w 288528"/>
                <a:gd name="connsiteY7-124" fmla="*/ 228426 h 767382"/>
                <a:gd name="connsiteX8-125" fmla="*/ 7144 w 288528"/>
                <a:gd name="connsiteY8-126" fmla="*/ 116507 h 767382"/>
                <a:gd name="connsiteX0-127" fmla="*/ 7144 w 288528"/>
                <a:gd name="connsiteY0-128" fmla="*/ 116507 h 767382"/>
                <a:gd name="connsiteX1-129" fmla="*/ 134863 w 288528"/>
                <a:gd name="connsiteY1-130" fmla="*/ 0 h 767382"/>
                <a:gd name="connsiteX2-131" fmla="*/ 261937 w 288528"/>
                <a:gd name="connsiteY2-132" fmla="*/ 118889 h 767382"/>
                <a:gd name="connsiteX3-133" fmla="*/ 185737 w 288528"/>
                <a:gd name="connsiteY3-134" fmla="*/ 216520 h 767382"/>
                <a:gd name="connsiteX4-135" fmla="*/ 278606 w 288528"/>
                <a:gd name="connsiteY4-136" fmla="*/ 368920 h 767382"/>
                <a:gd name="connsiteX5-137" fmla="*/ 126206 w 288528"/>
                <a:gd name="connsiteY5-138" fmla="*/ 759445 h 767382"/>
                <a:gd name="connsiteX6-139" fmla="*/ 4762 w 288528"/>
                <a:gd name="connsiteY6-140" fmla="*/ 416545 h 767382"/>
                <a:gd name="connsiteX7-141" fmla="*/ 97631 w 288528"/>
                <a:gd name="connsiteY7-142" fmla="*/ 228426 h 767382"/>
                <a:gd name="connsiteX8-143" fmla="*/ 7144 w 288528"/>
                <a:gd name="connsiteY8-144" fmla="*/ 116507 h 767382"/>
                <a:gd name="connsiteX0-145" fmla="*/ 7144 w 288528"/>
                <a:gd name="connsiteY0-146" fmla="*/ 116507 h 767382"/>
                <a:gd name="connsiteX1-147" fmla="*/ 134863 w 288528"/>
                <a:gd name="connsiteY1-148" fmla="*/ 0 h 767382"/>
                <a:gd name="connsiteX2-149" fmla="*/ 261937 w 288528"/>
                <a:gd name="connsiteY2-150" fmla="*/ 118889 h 767382"/>
                <a:gd name="connsiteX3-151" fmla="*/ 185737 w 288528"/>
                <a:gd name="connsiteY3-152" fmla="*/ 216520 h 767382"/>
                <a:gd name="connsiteX4-153" fmla="*/ 278606 w 288528"/>
                <a:gd name="connsiteY4-154" fmla="*/ 368920 h 767382"/>
                <a:gd name="connsiteX5-155" fmla="*/ 126206 w 288528"/>
                <a:gd name="connsiteY5-156" fmla="*/ 759445 h 767382"/>
                <a:gd name="connsiteX6-157" fmla="*/ 4762 w 288528"/>
                <a:gd name="connsiteY6-158" fmla="*/ 416545 h 767382"/>
                <a:gd name="connsiteX7-159" fmla="*/ 97631 w 288528"/>
                <a:gd name="connsiteY7-160" fmla="*/ 228426 h 767382"/>
                <a:gd name="connsiteX8-161" fmla="*/ 7144 w 288528"/>
                <a:gd name="connsiteY8-162" fmla="*/ 116507 h 767382"/>
                <a:gd name="connsiteX0-163" fmla="*/ 7144 w 288528"/>
                <a:gd name="connsiteY0-164" fmla="*/ 116507 h 767382"/>
                <a:gd name="connsiteX1-165" fmla="*/ 134863 w 288528"/>
                <a:gd name="connsiteY1-166" fmla="*/ 0 h 767382"/>
                <a:gd name="connsiteX2-167" fmla="*/ 261937 w 288528"/>
                <a:gd name="connsiteY2-168" fmla="*/ 118889 h 767382"/>
                <a:gd name="connsiteX3-169" fmla="*/ 185737 w 288528"/>
                <a:gd name="connsiteY3-170" fmla="*/ 216520 h 767382"/>
                <a:gd name="connsiteX4-171" fmla="*/ 278606 w 288528"/>
                <a:gd name="connsiteY4-172" fmla="*/ 368920 h 767382"/>
                <a:gd name="connsiteX5-173" fmla="*/ 126206 w 288528"/>
                <a:gd name="connsiteY5-174" fmla="*/ 759445 h 767382"/>
                <a:gd name="connsiteX6-175" fmla="*/ 4762 w 288528"/>
                <a:gd name="connsiteY6-176" fmla="*/ 416545 h 767382"/>
                <a:gd name="connsiteX7-177" fmla="*/ 97631 w 288528"/>
                <a:gd name="connsiteY7-178" fmla="*/ 228426 h 767382"/>
                <a:gd name="connsiteX8-179" fmla="*/ 7144 w 288528"/>
                <a:gd name="connsiteY8-180" fmla="*/ 116507 h 767382"/>
                <a:gd name="connsiteX0-181" fmla="*/ 7144 w 288528"/>
                <a:gd name="connsiteY0-182" fmla="*/ 116507 h 767382"/>
                <a:gd name="connsiteX1-183" fmla="*/ 134863 w 288528"/>
                <a:gd name="connsiteY1-184" fmla="*/ 0 h 767382"/>
                <a:gd name="connsiteX2-185" fmla="*/ 274786 w 288528"/>
                <a:gd name="connsiteY2-186" fmla="*/ 118492 h 767382"/>
                <a:gd name="connsiteX3-187" fmla="*/ 185737 w 288528"/>
                <a:gd name="connsiteY3-188" fmla="*/ 216520 h 767382"/>
                <a:gd name="connsiteX4-189" fmla="*/ 278606 w 288528"/>
                <a:gd name="connsiteY4-190" fmla="*/ 368920 h 767382"/>
                <a:gd name="connsiteX5-191" fmla="*/ 126206 w 288528"/>
                <a:gd name="connsiteY5-192" fmla="*/ 759445 h 767382"/>
                <a:gd name="connsiteX6-193" fmla="*/ 4762 w 288528"/>
                <a:gd name="connsiteY6-194" fmla="*/ 416545 h 767382"/>
                <a:gd name="connsiteX7-195" fmla="*/ 97631 w 288528"/>
                <a:gd name="connsiteY7-196" fmla="*/ 228426 h 767382"/>
                <a:gd name="connsiteX8-197" fmla="*/ 7144 w 288528"/>
                <a:gd name="connsiteY8-198" fmla="*/ 116507 h 767382"/>
                <a:gd name="connsiteX0-199" fmla="*/ 7144 w 288528"/>
                <a:gd name="connsiteY0-200" fmla="*/ 116507 h 767382"/>
                <a:gd name="connsiteX1-201" fmla="*/ 134863 w 288528"/>
                <a:gd name="connsiteY1-202" fmla="*/ 0 h 767382"/>
                <a:gd name="connsiteX2-203" fmla="*/ 274786 w 288528"/>
                <a:gd name="connsiteY2-204" fmla="*/ 118492 h 767382"/>
                <a:gd name="connsiteX3-205" fmla="*/ 185737 w 288528"/>
                <a:gd name="connsiteY3-206" fmla="*/ 216520 h 767382"/>
                <a:gd name="connsiteX4-207" fmla="*/ 278606 w 288528"/>
                <a:gd name="connsiteY4-208" fmla="*/ 368920 h 767382"/>
                <a:gd name="connsiteX5-209" fmla="*/ 126206 w 288528"/>
                <a:gd name="connsiteY5-210" fmla="*/ 759445 h 767382"/>
                <a:gd name="connsiteX6-211" fmla="*/ 4762 w 288528"/>
                <a:gd name="connsiteY6-212" fmla="*/ 416545 h 767382"/>
                <a:gd name="connsiteX7-213" fmla="*/ 97631 w 288528"/>
                <a:gd name="connsiteY7-214" fmla="*/ 228426 h 767382"/>
                <a:gd name="connsiteX8-215" fmla="*/ 7144 w 288528"/>
                <a:gd name="connsiteY8-216" fmla="*/ 116507 h 767382"/>
                <a:gd name="connsiteX0-217" fmla="*/ 7144 w 288528"/>
                <a:gd name="connsiteY0-218" fmla="*/ 116507 h 767382"/>
                <a:gd name="connsiteX1-219" fmla="*/ 134863 w 288528"/>
                <a:gd name="connsiteY1-220" fmla="*/ 0 h 767382"/>
                <a:gd name="connsiteX2-221" fmla="*/ 274786 w 288528"/>
                <a:gd name="connsiteY2-222" fmla="*/ 118492 h 767382"/>
                <a:gd name="connsiteX3-223" fmla="*/ 185737 w 288528"/>
                <a:gd name="connsiteY3-224" fmla="*/ 216520 h 767382"/>
                <a:gd name="connsiteX4-225" fmla="*/ 278606 w 288528"/>
                <a:gd name="connsiteY4-226" fmla="*/ 368920 h 767382"/>
                <a:gd name="connsiteX5-227" fmla="*/ 126206 w 288528"/>
                <a:gd name="connsiteY5-228" fmla="*/ 759445 h 767382"/>
                <a:gd name="connsiteX6-229" fmla="*/ 4762 w 288528"/>
                <a:gd name="connsiteY6-230" fmla="*/ 416545 h 767382"/>
                <a:gd name="connsiteX7-231" fmla="*/ 97631 w 288528"/>
                <a:gd name="connsiteY7-232" fmla="*/ 228426 h 767382"/>
                <a:gd name="connsiteX8-233" fmla="*/ 7144 w 288528"/>
                <a:gd name="connsiteY8-234" fmla="*/ 116507 h 767382"/>
                <a:gd name="connsiteX0-235" fmla="*/ 7144 w 288528"/>
                <a:gd name="connsiteY0-236" fmla="*/ 116507 h 767382"/>
                <a:gd name="connsiteX1-237" fmla="*/ 134863 w 288528"/>
                <a:gd name="connsiteY1-238" fmla="*/ 0 h 767382"/>
                <a:gd name="connsiteX2-239" fmla="*/ 274786 w 288528"/>
                <a:gd name="connsiteY2-240" fmla="*/ 118492 h 767382"/>
                <a:gd name="connsiteX3-241" fmla="*/ 185737 w 288528"/>
                <a:gd name="connsiteY3-242" fmla="*/ 216520 h 767382"/>
                <a:gd name="connsiteX4-243" fmla="*/ 278606 w 288528"/>
                <a:gd name="connsiteY4-244" fmla="*/ 368920 h 767382"/>
                <a:gd name="connsiteX5-245" fmla="*/ 126206 w 288528"/>
                <a:gd name="connsiteY5-246" fmla="*/ 759445 h 767382"/>
                <a:gd name="connsiteX6-247" fmla="*/ 4762 w 288528"/>
                <a:gd name="connsiteY6-248" fmla="*/ 416545 h 767382"/>
                <a:gd name="connsiteX7-249" fmla="*/ 97631 w 288528"/>
                <a:gd name="connsiteY7-250" fmla="*/ 228426 h 767382"/>
                <a:gd name="connsiteX8-251" fmla="*/ 7144 w 288528"/>
                <a:gd name="connsiteY8-252" fmla="*/ 116507 h 767382"/>
                <a:gd name="connsiteX0-253" fmla="*/ 6351 w 287735"/>
                <a:gd name="connsiteY0-254" fmla="*/ 116507 h 767382"/>
                <a:gd name="connsiteX1-255" fmla="*/ 134070 w 287735"/>
                <a:gd name="connsiteY1-256" fmla="*/ 0 h 767382"/>
                <a:gd name="connsiteX2-257" fmla="*/ 273993 w 287735"/>
                <a:gd name="connsiteY2-258" fmla="*/ 118492 h 767382"/>
                <a:gd name="connsiteX3-259" fmla="*/ 184944 w 287735"/>
                <a:gd name="connsiteY3-260" fmla="*/ 216520 h 767382"/>
                <a:gd name="connsiteX4-261" fmla="*/ 277813 w 287735"/>
                <a:gd name="connsiteY4-262" fmla="*/ 368920 h 767382"/>
                <a:gd name="connsiteX5-263" fmla="*/ 125413 w 287735"/>
                <a:gd name="connsiteY5-264" fmla="*/ 759445 h 767382"/>
                <a:gd name="connsiteX6-265" fmla="*/ 3969 w 287735"/>
                <a:gd name="connsiteY6-266" fmla="*/ 416545 h 767382"/>
                <a:gd name="connsiteX7-267" fmla="*/ 101600 w 287735"/>
                <a:gd name="connsiteY7-268" fmla="*/ 204613 h 767382"/>
                <a:gd name="connsiteX8-269" fmla="*/ 6351 w 287735"/>
                <a:gd name="connsiteY8-270" fmla="*/ 116507 h 767382"/>
                <a:gd name="connsiteX0-271" fmla="*/ 6351 w 287735"/>
                <a:gd name="connsiteY0-272" fmla="*/ 116507 h 767382"/>
                <a:gd name="connsiteX1-273" fmla="*/ 134070 w 287735"/>
                <a:gd name="connsiteY1-274" fmla="*/ 0 h 767382"/>
                <a:gd name="connsiteX2-275" fmla="*/ 273993 w 287735"/>
                <a:gd name="connsiteY2-276" fmla="*/ 118492 h 767382"/>
                <a:gd name="connsiteX3-277" fmla="*/ 184944 w 287735"/>
                <a:gd name="connsiteY3-278" fmla="*/ 216520 h 767382"/>
                <a:gd name="connsiteX4-279" fmla="*/ 277813 w 287735"/>
                <a:gd name="connsiteY4-280" fmla="*/ 368920 h 767382"/>
                <a:gd name="connsiteX5-281" fmla="*/ 125413 w 287735"/>
                <a:gd name="connsiteY5-282" fmla="*/ 759445 h 767382"/>
                <a:gd name="connsiteX6-283" fmla="*/ 3969 w 287735"/>
                <a:gd name="connsiteY6-284" fmla="*/ 416545 h 767382"/>
                <a:gd name="connsiteX7-285" fmla="*/ 101600 w 287735"/>
                <a:gd name="connsiteY7-286" fmla="*/ 204613 h 767382"/>
                <a:gd name="connsiteX8-287" fmla="*/ 6351 w 287735"/>
                <a:gd name="connsiteY8-288" fmla="*/ 116507 h 767382"/>
                <a:gd name="connsiteX0-289" fmla="*/ 6351 w 287338"/>
                <a:gd name="connsiteY0-290" fmla="*/ 116507 h 767382"/>
                <a:gd name="connsiteX1-291" fmla="*/ 134070 w 287338"/>
                <a:gd name="connsiteY1-292" fmla="*/ 0 h 767382"/>
                <a:gd name="connsiteX2-293" fmla="*/ 273993 w 287338"/>
                <a:gd name="connsiteY2-294" fmla="*/ 118492 h 767382"/>
                <a:gd name="connsiteX3-295" fmla="*/ 182563 w 287338"/>
                <a:gd name="connsiteY3-296" fmla="*/ 206995 h 767382"/>
                <a:gd name="connsiteX4-297" fmla="*/ 277813 w 287338"/>
                <a:gd name="connsiteY4-298" fmla="*/ 368920 h 767382"/>
                <a:gd name="connsiteX5-299" fmla="*/ 125413 w 287338"/>
                <a:gd name="connsiteY5-300" fmla="*/ 759445 h 767382"/>
                <a:gd name="connsiteX6-301" fmla="*/ 3969 w 287338"/>
                <a:gd name="connsiteY6-302" fmla="*/ 416545 h 767382"/>
                <a:gd name="connsiteX7-303" fmla="*/ 101600 w 287338"/>
                <a:gd name="connsiteY7-304" fmla="*/ 204613 h 767382"/>
                <a:gd name="connsiteX8-305" fmla="*/ 6351 w 287338"/>
                <a:gd name="connsiteY8-306" fmla="*/ 116507 h 767382"/>
                <a:gd name="connsiteX0-307" fmla="*/ 6351 w 287338"/>
                <a:gd name="connsiteY0-308" fmla="*/ 116507 h 767382"/>
                <a:gd name="connsiteX1-309" fmla="*/ 134070 w 287338"/>
                <a:gd name="connsiteY1-310" fmla="*/ 0 h 767382"/>
                <a:gd name="connsiteX2-311" fmla="*/ 273993 w 287338"/>
                <a:gd name="connsiteY2-312" fmla="*/ 118492 h 767382"/>
                <a:gd name="connsiteX3-313" fmla="*/ 182563 w 287338"/>
                <a:gd name="connsiteY3-314" fmla="*/ 206995 h 767382"/>
                <a:gd name="connsiteX4-315" fmla="*/ 277813 w 287338"/>
                <a:gd name="connsiteY4-316" fmla="*/ 368920 h 767382"/>
                <a:gd name="connsiteX5-317" fmla="*/ 125413 w 287338"/>
                <a:gd name="connsiteY5-318" fmla="*/ 759445 h 767382"/>
                <a:gd name="connsiteX6-319" fmla="*/ 3969 w 287338"/>
                <a:gd name="connsiteY6-320" fmla="*/ 416545 h 767382"/>
                <a:gd name="connsiteX7-321" fmla="*/ 101600 w 287338"/>
                <a:gd name="connsiteY7-322" fmla="*/ 204613 h 767382"/>
                <a:gd name="connsiteX8-323" fmla="*/ 6351 w 287338"/>
                <a:gd name="connsiteY8-324" fmla="*/ 116507 h 767382"/>
                <a:gd name="connsiteX0-325" fmla="*/ 6351 w 287338"/>
                <a:gd name="connsiteY0-326" fmla="*/ 116507 h 767382"/>
                <a:gd name="connsiteX1-327" fmla="*/ 134070 w 287338"/>
                <a:gd name="connsiteY1-328" fmla="*/ 0 h 767382"/>
                <a:gd name="connsiteX2-329" fmla="*/ 273993 w 287338"/>
                <a:gd name="connsiteY2-330" fmla="*/ 118492 h 767382"/>
                <a:gd name="connsiteX3-331" fmla="*/ 182563 w 287338"/>
                <a:gd name="connsiteY3-332" fmla="*/ 202233 h 767382"/>
                <a:gd name="connsiteX4-333" fmla="*/ 277813 w 287338"/>
                <a:gd name="connsiteY4-334" fmla="*/ 368920 h 767382"/>
                <a:gd name="connsiteX5-335" fmla="*/ 125413 w 287338"/>
                <a:gd name="connsiteY5-336" fmla="*/ 759445 h 767382"/>
                <a:gd name="connsiteX6-337" fmla="*/ 3969 w 287338"/>
                <a:gd name="connsiteY6-338" fmla="*/ 416545 h 767382"/>
                <a:gd name="connsiteX7-339" fmla="*/ 101600 w 287338"/>
                <a:gd name="connsiteY7-340" fmla="*/ 204613 h 767382"/>
                <a:gd name="connsiteX8-341" fmla="*/ 6351 w 287338"/>
                <a:gd name="connsiteY8-342" fmla="*/ 116507 h 767382"/>
                <a:gd name="connsiteX0-343" fmla="*/ 6351 w 287338"/>
                <a:gd name="connsiteY0-344" fmla="*/ 116507 h 767382"/>
                <a:gd name="connsiteX1-345" fmla="*/ 134070 w 287338"/>
                <a:gd name="connsiteY1-346" fmla="*/ 0 h 767382"/>
                <a:gd name="connsiteX2-347" fmla="*/ 273993 w 287338"/>
                <a:gd name="connsiteY2-348" fmla="*/ 118492 h 767382"/>
                <a:gd name="connsiteX3-349" fmla="*/ 182563 w 287338"/>
                <a:gd name="connsiteY3-350" fmla="*/ 202233 h 767382"/>
                <a:gd name="connsiteX4-351" fmla="*/ 277813 w 287338"/>
                <a:gd name="connsiteY4-352" fmla="*/ 368920 h 767382"/>
                <a:gd name="connsiteX5-353" fmla="*/ 125413 w 287338"/>
                <a:gd name="connsiteY5-354" fmla="*/ 759445 h 767382"/>
                <a:gd name="connsiteX6-355" fmla="*/ 3969 w 287338"/>
                <a:gd name="connsiteY6-356" fmla="*/ 416545 h 767382"/>
                <a:gd name="connsiteX7-357" fmla="*/ 101600 w 287338"/>
                <a:gd name="connsiteY7-358" fmla="*/ 204613 h 767382"/>
                <a:gd name="connsiteX8-359" fmla="*/ 6351 w 287338"/>
                <a:gd name="connsiteY8-360" fmla="*/ 116507 h 767382"/>
                <a:gd name="connsiteX0-361" fmla="*/ 6351 w 287338"/>
                <a:gd name="connsiteY0-362" fmla="*/ 116507 h 767382"/>
                <a:gd name="connsiteX1-363" fmla="*/ 134070 w 287338"/>
                <a:gd name="connsiteY1-364" fmla="*/ 0 h 767382"/>
                <a:gd name="connsiteX2-365" fmla="*/ 273993 w 287338"/>
                <a:gd name="connsiteY2-366" fmla="*/ 118492 h 767382"/>
                <a:gd name="connsiteX3-367" fmla="*/ 182563 w 287338"/>
                <a:gd name="connsiteY3-368" fmla="*/ 202233 h 767382"/>
                <a:gd name="connsiteX4-369" fmla="*/ 277813 w 287338"/>
                <a:gd name="connsiteY4-370" fmla="*/ 368920 h 767382"/>
                <a:gd name="connsiteX5-371" fmla="*/ 125413 w 287338"/>
                <a:gd name="connsiteY5-372" fmla="*/ 759445 h 767382"/>
                <a:gd name="connsiteX6-373" fmla="*/ 3969 w 287338"/>
                <a:gd name="connsiteY6-374" fmla="*/ 416545 h 767382"/>
                <a:gd name="connsiteX7-375" fmla="*/ 101600 w 287338"/>
                <a:gd name="connsiteY7-376" fmla="*/ 204613 h 767382"/>
                <a:gd name="connsiteX8-377" fmla="*/ 6351 w 287338"/>
                <a:gd name="connsiteY8-378" fmla="*/ 116507 h 767382"/>
                <a:gd name="connsiteX0-379" fmla="*/ 6351 w 287338"/>
                <a:gd name="connsiteY0-380" fmla="*/ 116507 h 767382"/>
                <a:gd name="connsiteX1-381" fmla="*/ 134070 w 287338"/>
                <a:gd name="connsiteY1-382" fmla="*/ 0 h 767382"/>
                <a:gd name="connsiteX2-383" fmla="*/ 273993 w 287338"/>
                <a:gd name="connsiteY2-384" fmla="*/ 118492 h 767382"/>
                <a:gd name="connsiteX3-385" fmla="*/ 182563 w 287338"/>
                <a:gd name="connsiteY3-386" fmla="*/ 202233 h 767382"/>
                <a:gd name="connsiteX4-387" fmla="*/ 277813 w 287338"/>
                <a:gd name="connsiteY4-388" fmla="*/ 368920 h 767382"/>
                <a:gd name="connsiteX5-389" fmla="*/ 125413 w 287338"/>
                <a:gd name="connsiteY5-390" fmla="*/ 759445 h 767382"/>
                <a:gd name="connsiteX6-391" fmla="*/ 3969 w 287338"/>
                <a:gd name="connsiteY6-392" fmla="*/ 416545 h 767382"/>
                <a:gd name="connsiteX7-393" fmla="*/ 101600 w 287338"/>
                <a:gd name="connsiteY7-394" fmla="*/ 204613 h 767382"/>
                <a:gd name="connsiteX8-395" fmla="*/ 6351 w 287338"/>
                <a:gd name="connsiteY8-396" fmla="*/ 116507 h 767382"/>
                <a:gd name="connsiteX0-397" fmla="*/ 2382 w 283369"/>
                <a:gd name="connsiteY0-398" fmla="*/ 116507 h 767382"/>
                <a:gd name="connsiteX1-399" fmla="*/ 130101 w 283369"/>
                <a:gd name="connsiteY1-400" fmla="*/ 0 h 767382"/>
                <a:gd name="connsiteX2-401" fmla="*/ 270024 w 283369"/>
                <a:gd name="connsiteY2-402" fmla="*/ 118492 h 767382"/>
                <a:gd name="connsiteX3-403" fmla="*/ 178594 w 283369"/>
                <a:gd name="connsiteY3-404" fmla="*/ 202233 h 767382"/>
                <a:gd name="connsiteX4-405" fmla="*/ 273844 w 283369"/>
                <a:gd name="connsiteY4-406" fmla="*/ 368920 h 767382"/>
                <a:gd name="connsiteX5-407" fmla="*/ 121444 w 283369"/>
                <a:gd name="connsiteY5-408" fmla="*/ 759445 h 767382"/>
                <a:gd name="connsiteX6-409" fmla="*/ 0 w 283369"/>
                <a:gd name="connsiteY6-410" fmla="*/ 416545 h 767382"/>
                <a:gd name="connsiteX7-411" fmla="*/ 97631 w 283369"/>
                <a:gd name="connsiteY7-412" fmla="*/ 204613 h 767382"/>
                <a:gd name="connsiteX8-413" fmla="*/ 2382 w 283369"/>
                <a:gd name="connsiteY8-414" fmla="*/ 116507 h 767382"/>
                <a:gd name="connsiteX0-415" fmla="*/ 2382 w 283369"/>
                <a:gd name="connsiteY0-416" fmla="*/ 116507 h 767382"/>
                <a:gd name="connsiteX1-417" fmla="*/ 130101 w 283369"/>
                <a:gd name="connsiteY1-418" fmla="*/ 0 h 767382"/>
                <a:gd name="connsiteX2-419" fmla="*/ 270024 w 283369"/>
                <a:gd name="connsiteY2-420" fmla="*/ 118492 h 767382"/>
                <a:gd name="connsiteX3-421" fmla="*/ 178594 w 283369"/>
                <a:gd name="connsiteY3-422" fmla="*/ 202233 h 767382"/>
                <a:gd name="connsiteX4-423" fmla="*/ 273844 w 283369"/>
                <a:gd name="connsiteY4-424" fmla="*/ 368920 h 767382"/>
                <a:gd name="connsiteX5-425" fmla="*/ 121444 w 283369"/>
                <a:gd name="connsiteY5-426" fmla="*/ 759445 h 767382"/>
                <a:gd name="connsiteX6-427" fmla="*/ 0 w 283369"/>
                <a:gd name="connsiteY6-428" fmla="*/ 416545 h 767382"/>
                <a:gd name="connsiteX7-429" fmla="*/ 97631 w 283369"/>
                <a:gd name="connsiteY7-430" fmla="*/ 204613 h 767382"/>
                <a:gd name="connsiteX8-431" fmla="*/ 2382 w 283369"/>
                <a:gd name="connsiteY8-432" fmla="*/ 116507 h 767382"/>
                <a:gd name="connsiteX0-433" fmla="*/ 2382 w 297657"/>
                <a:gd name="connsiteY0-434" fmla="*/ 116507 h 759842"/>
                <a:gd name="connsiteX1-435" fmla="*/ 130101 w 297657"/>
                <a:gd name="connsiteY1-436" fmla="*/ 0 h 759842"/>
                <a:gd name="connsiteX2-437" fmla="*/ 270024 w 297657"/>
                <a:gd name="connsiteY2-438" fmla="*/ 118492 h 759842"/>
                <a:gd name="connsiteX3-439" fmla="*/ 178594 w 297657"/>
                <a:gd name="connsiteY3-440" fmla="*/ 202233 h 759842"/>
                <a:gd name="connsiteX4-441" fmla="*/ 288132 w 297657"/>
                <a:gd name="connsiteY4-442" fmla="*/ 418926 h 759842"/>
                <a:gd name="connsiteX5-443" fmla="*/ 121444 w 297657"/>
                <a:gd name="connsiteY5-444" fmla="*/ 759445 h 759842"/>
                <a:gd name="connsiteX6-445" fmla="*/ 0 w 297657"/>
                <a:gd name="connsiteY6-446" fmla="*/ 416545 h 759842"/>
                <a:gd name="connsiteX7-447" fmla="*/ 97631 w 297657"/>
                <a:gd name="connsiteY7-448" fmla="*/ 204613 h 759842"/>
                <a:gd name="connsiteX8-449" fmla="*/ 2382 w 297657"/>
                <a:gd name="connsiteY8-450" fmla="*/ 116507 h 759842"/>
                <a:gd name="connsiteX0-451" fmla="*/ 2382 w 288132"/>
                <a:gd name="connsiteY0-452" fmla="*/ 116507 h 759842"/>
                <a:gd name="connsiteX1-453" fmla="*/ 130101 w 288132"/>
                <a:gd name="connsiteY1-454" fmla="*/ 0 h 759842"/>
                <a:gd name="connsiteX2-455" fmla="*/ 270024 w 288132"/>
                <a:gd name="connsiteY2-456" fmla="*/ 118492 h 759842"/>
                <a:gd name="connsiteX3-457" fmla="*/ 178594 w 288132"/>
                <a:gd name="connsiteY3-458" fmla="*/ 202233 h 759842"/>
                <a:gd name="connsiteX4-459" fmla="*/ 288132 w 288132"/>
                <a:gd name="connsiteY4-460" fmla="*/ 418926 h 759842"/>
                <a:gd name="connsiteX5-461" fmla="*/ 121444 w 288132"/>
                <a:gd name="connsiteY5-462" fmla="*/ 759445 h 759842"/>
                <a:gd name="connsiteX6-463" fmla="*/ 0 w 288132"/>
                <a:gd name="connsiteY6-464" fmla="*/ 416545 h 759842"/>
                <a:gd name="connsiteX7-465" fmla="*/ 97631 w 288132"/>
                <a:gd name="connsiteY7-466" fmla="*/ 204613 h 759842"/>
                <a:gd name="connsiteX8-467" fmla="*/ 2382 w 288132"/>
                <a:gd name="connsiteY8-468" fmla="*/ 116507 h 759842"/>
                <a:gd name="connsiteX0-469" fmla="*/ 2382 w 288132"/>
                <a:gd name="connsiteY0-470" fmla="*/ 116507 h 759842"/>
                <a:gd name="connsiteX1-471" fmla="*/ 130101 w 288132"/>
                <a:gd name="connsiteY1-472" fmla="*/ 0 h 759842"/>
                <a:gd name="connsiteX2-473" fmla="*/ 270024 w 288132"/>
                <a:gd name="connsiteY2-474" fmla="*/ 118492 h 759842"/>
                <a:gd name="connsiteX3-475" fmla="*/ 178594 w 288132"/>
                <a:gd name="connsiteY3-476" fmla="*/ 202233 h 759842"/>
                <a:gd name="connsiteX4-477" fmla="*/ 288132 w 288132"/>
                <a:gd name="connsiteY4-478" fmla="*/ 418926 h 759842"/>
                <a:gd name="connsiteX5-479" fmla="*/ 121444 w 288132"/>
                <a:gd name="connsiteY5-480" fmla="*/ 759445 h 759842"/>
                <a:gd name="connsiteX6-481" fmla="*/ 0 w 288132"/>
                <a:gd name="connsiteY6-482" fmla="*/ 416545 h 759842"/>
                <a:gd name="connsiteX7-483" fmla="*/ 97631 w 288132"/>
                <a:gd name="connsiteY7-484" fmla="*/ 204613 h 759842"/>
                <a:gd name="connsiteX8-485" fmla="*/ 2382 w 288132"/>
                <a:gd name="connsiteY8-486" fmla="*/ 116507 h 759842"/>
                <a:gd name="connsiteX0-487" fmla="*/ 2382 w 288132"/>
                <a:gd name="connsiteY0-488" fmla="*/ 116507 h 759842"/>
                <a:gd name="connsiteX1-489" fmla="*/ 130101 w 288132"/>
                <a:gd name="connsiteY1-490" fmla="*/ 0 h 759842"/>
                <a:gd name="connsiteX2-491" fmla="*/ 270024 w 288132"/>
                <a:gd name="connsiteY2-492" fmla="*/ 118492 h 759842"/>
                <a:gd name="connsiteX3-493" fmla="*/ 178594 w 288132"/>
                <a:gd name="connsiteY3-494" fmla="*/ 202233 h 759842"/>
                <a:gd name="connsiteX4-495" fmla="*/ 288132 w 288132"/>
                <a:gd name="connsiteY4-496" fmla="*/ 418926 h 759842"/>
                <a:gd name="connsiteX5-497" fmla="*/ 121444 w 288132"/>
                <a:gd name="connsiteY5-498" fmla="*/ 759445 h 759842"/>
                <a:gd name="connsiteX6-499" fmla="*/ 0 w 288132"/>
                <a:gd name="connsiteY6-500" fmla="*/ 416545 h 759842"/>
                <a:gd name="connsiteX7-501" fmla="*/ 97631 w 288132"/>
                <a:gd name="connsiteY7-502" fmla="*/ 204613 h 759842"/>
                <a:gd name="connsiteX8-503" fmla="*/ 2382 w 288132"/>
                <a:gd name="connsiteY8-504" fmla="*/ 116507 h 759842"/>
                <a:gd name="connsiteX0-505" fmla="*/ 2382 w 276226"/>
                <a:gd name="connsiteY0-506" fmla="*/ 116507 h 759842"/>
                <a:gd name="connsiteX1-507" fmla="*/ 130101 w 276226"/>
                <a:gd name="connsiteY1-508" fmla="*/ 0 h 759842"/>
                <a:gd name="connsiteX2-509" fmla="*/ 270024 w 276226"/>
                <a:gd name="connsiteY2-510" fmla="*/ 118492 h 759842"/>
                <a:gd name="connsiteX3-511" fmla="*/ 178594 w 276226"/>
                <a:gd name="connsiteY3-512" fmla="*/ 202233 h 759842"/>
                <a:gd name="connsiteX4-513" fmla="*/ 276226 w 276226"/>
                <a:gd name="connsiteY4-514" fmla="*/ 418926 h 759842"/>
                <a:gd name="connsiteX5-515" fmla="*/ 121444 w 276226"/>
                <a:gd name="connsiteY5-516" fmla="*/ 759445 h 759842"/>
                <a:gd name="connsiteX6-517" fmla="*/ 0 w 276226"/>
                <a:gd name="connsiteY6-518" fmla="*/ 416545 h 759842"/>
                <a:gd name="connsiteX7-519" fmla="*/ 97631 w 276226"/>
                <a:gd name="connsiteY7-520" fmla="*/ 204613 h 759842"/>
                <a:gd name="connsiteX8-521" fmla="*/ 2382 w 276226"/>
                <a:gd name="connsiteY8-522" fmla="*/ 116507 h 759842"/>
                <a:gd name="connsiteX0-523" fmla="*/ 2382 w 276226"/>
                <a:gd name="connsiteY0-524" fmla="*/ 116507 h 757461"/>
                <a:gd name="connsiteX1-525" fmla="*/ 130101 w 276226"/>
                <a:gd name="connsiteY1-526" fmla="*/ 0 h 757461"/>
                <a:gd name="connsiteX2-527" fmla="*/ 270024 w 276226"/>
                <a:gd name="connsiteY2-528" fmla="*/ 118492 h 757461"/>
                <a:gd name="connsiteX3-529" fmla="*/ 178594 w 276226"/>
                <a:gd name="connsiteY3-530" fmla="*/ 202233 h 757461"/>
                <a:gd name="connsiteX4-531" fmla="*/ 276226 w 276226"/>
                <a:gd name="connsiteY4-532" fmla="*/ 418926 h 757461"/>
                <a:gd name="connsiteX5-533" fmla="*/ 128587 w 276226"/>
                <a:gd name="connsiteY5-534" fmla="*/ 757064 h 757461"/>
                <a:gd name="connsiteX6-535" fmla="*/ 0 w 276226"/>
                <a:gd name="connsiteY6-536" fmla="*/ 416545 h 757461"/>
                <a:gd name="connsiteX7-537" fmla="*/ 97631 w 276226"/>
                <a:gd name="connsiteY7-538" fmla="*/ 204613 h 757461"/>
                <a:gd name="connsiteX8-539" fmla="*/ 2382 w 276226"/>
                <a:gd name="connsiteY8-540" fmla="*/ 116507 h 757461"/>
                <a:gd name="connsiteX0-541" fmla="*/ 2382 w 276226"/>
                <a:gd name="connsiteY0-542" fmla="*/ 116507 h 757064"/>
                <a:gd name="connsiteX1-543" fmla="*/ 130101 w 276226"/>
                <a:gd name="connsiteY1-544" fmla="*/ 0 h 757064"/>
                <a:gd name="connsiteX2-545" fmla="*/ 270024 w 276226"/>
                <a:gd name="connsiteY2-546" fmla="*/ 118492 h 757064"/>
                <a:gd name="connsiteX3-547" fmla="*/ 178594 w 276226"/>
                <a:gd name="connsiteY3-548" fmla="*/ 202233 h 757064"/>
                <a:gd name="connsiteX4-549" fmla="*/ 276226 w 276226"/>
                <a:gd name="connsiteY4-550" fmla="*/ 418926 h 757064"/>
                <a:gd name="connsiteX5-551" fmla="*/ 128587 w 276226"/>
                <a:gd name="connsiteY5-552" fmla="*/ 757064 h 757064"/>
                <a:gd name="connsiteX6-553" fmla="*/ 0 w 276226"/>
                <a:gd name="connsiteY6-554" fmla="*/ 416545 h 757064"/>
                <a:gd name="connsiteX7-555" fmla="*/ 97631 w 276226"/>
                <a:gd name="connsiteY7-556" fmla="*/ 204613 h 757064"/>
                <a:gd name="connsiteX8-557" fmla="*/ 2382 w 276226"/>
                <a:gd name="connsiteY8-558" fmla="*/ 116507 h 757064"/>
                <a:gd name="connsiteX0-559" fmla="*/ 2382 w 276226"/>
                <a:gd name="connsiteY0-560" fmla="*/ 116507 h 757064"/>
                <a:gd name="connsiteX1-561" fmla="*/ 130101 w 276226"/>
                <a:gd name="connsiteY1-562" fmla="*/ 0 h 757064"/>
                <a:gd name="connsiteX2-563" fmla="*/ 270024 w 276226"/>
                <a:gd name="connsiteY2-564" fmla="*/ 118492 h 757064"/>
                <a:gd name="connsiteX3-565" fmla="*/ 178594 w 276226"/>
                <a:gd name="connsiteY3-566" fmla="*/ 202233 h 757064"/>
                <a:gd name="connsiteX4-567" fmla="*/ 276226 w 276226"/>
                <a:gd name="connsiteY4-568" fmla="*/ 418926 h 757064"/>
                <a:gd name="connsiteX5-569" fmla="*/ 128587 w 276226"/>
                <a:gd name="connsiteY5-570" fmla="*/ 757064 h 757064"/>
                <a:gd name="connsiteX6-571" fmla="*/ 0 w 276226"/>
                <a:gd name="connsiteY6-572" fmla="*/ 416545 h 757064"/>
                <a:gd name="connsiteX7-573" fmla="*/ 97631 w 276226"/>
                <a:gd name="connsiteY7-574" fmla="*/ 204613 h 757064"/>
                <a:gd name="connsiteX8-575" fmla="*/ 2382 w 276226"/>
                <a:gd name="connsiteY8-576" fmla="*/ 116507 h 757064"/>
                <a:gd name="connsiteX0-577" fmla="*/ 2382 w 276226"/>
                <a:gd name="connsiteY0-578" fmla="*/ 116507 h 752302"/>
                <a:gd name="connsiteX1-579" fmla="*/ 130101 w 276226"/>
                <a:gd name="connsiteY1-580" fmla="*/ 0 h 752302"/>
                <a:gd name="connsiteX2-581" fmla="*/ 270024 w 276226"/>
                <a:gd name="connsiteY2-582" fmla="*/ 118492 h 752302"/>
                <a:gd name="connsiteX3-583" fmla="*/ 178594 w 276226"/>
                <a:gd name="connsiteY3-584" fmla="*/ 202233 h 752302"/>
                <a:gd name="connsiteX4-585" fmla="*/ 276226 w 276226"/>
                <a:gd name="connsiteY4-586" fmla="*/ 418926 h 752302"/>
                <a:gd name="connsiteX5-587" fmla="*/ 140493 w 276226"/>
                <a:gd name="connsiteY5-588" fmla="*/ 752302 h 752302"/>
                <a:gd name="connsiteX6-589" fmla="*/ 0 w 276226"/>
                <a:gd name="connsiteY6-590" fmla="*/ 416545 h 752302"/>
                <a:gd name="connsiteX7-591" fmla="*/ 97631 w 276226"/>
                <a:gd name="connsiteY7-592" fmla="*/ 204613 h 752302"/>
                <a:gd name="connsiteX8-593" fmla="*/ 2382 w 276226"/>
                <a:gd name="connsiteY8-594" fmla="*/ 116507 h 75230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Lst>
              <a:rect l="l" t="t" r="r" b="b"/>
              <a:pathLst>
                <a:path w="276226" h="752302">
                  <a:moveTo>
                    <a:pt x="2382" y="116507"/>
                  </a:moveTo>
                  <a:cubicBezTo>
                    <a:pt x="40085" y="60151"/>
                    <a:pt x="98947" y="21382"/>
                    <a:pt x="130101" y="0"/>
                  </a:cubicBezTo>
                  <a:cubicBezTo>
                    <a:pt x="170830" y="26938"/>
                    <a:pt x="232474" y="83993"/>
                    <a:pt x="270024" y="118492"/>
                  </a:cubicBezTo>
                  <a:cubicBezTo>
                    <a:pt x="233631" y="146468"/>
                    <a:pt x="220820" y="165258"/>
                    <a:pt x="178594" y="202233"/>
                  </a:cubicBezTo>
                  <a:cubicBezTo>
                    <a:pt x="179231" y="243971"/>
                    <a:pt x="235745" y="326057"/>
                    <a:pt x="276226" y="418926"/>
                  </a:cubicBezTo>
                  <a:cubicBezTo>
                    <a:pt x="240507" y="511795"/>
                    <a:pt x="186531" y="693168"/>
                    <a:pt x="140493" y="752302"/>
                  </a:cubicBezTo>
                  <a:cubicBezTo>
                    <a:pt x="101599" y="694755"/>
                    <a:pt x="46831" y="511398"/>
                    <a:pt x="0" y="416545"/>
                  </a:cubicBezTo>
                  <a:cubicBezTo>
                    <a:pt x="38894" y="319311"/>
                    <a:pt x="97234" y="254619"/>
                    <a:pt x="97631" y="204613"/>
                  </a:cubicBezTo>
                  <a:cubicBezTo>
                    <a:pt x="66774" y="170308"/>
                    <a:pt x="72381" y="175691"/>
                    <a:pt x="2382" y="116507"/>
                  </a:cubicBezTo>
                  <a:close/>
                </a:path>
              </a:pathLst>
            </a:custGeom>
            <a:grpFill/>
            <a:ln w="25400" cap="flat" cmpd="sng" algn="ctr">
              <a:noFill/>
              <a:prstDash val="solid"/>
            </a:ln>
            <a:effectLst/>
          </p:spPr>
          <p:txBody>
            <a:bodyPr anchor="ctr"/>
            <a:lstStyle/>
            <a:p>
              <a:pPr algn="ctr" latinLnBrk="1">
                <a:defRPr/>
              </a:pPr>
              <a:endParaRPr lang="ko-KR" altLang="en-US" kern="0">
                <a:solidFill>
                  <a:prstClr val="white"/>
                </a:solidFill>
                <a:latin typeface="맑은 고딕"/>
              </a:endParaRPr>
            </a:p>
          </p:txBody>
        </p:sp>
      </p:grpSp>
      <p:grpSp>
        <p:nvGrpSpPr>
          <p:cNvPr id="193" name="그룹 223"/>
          <p:cNvGrpSpPr/>
          <p:nvPr/>
        </p:nvGrpSpPr>
        <p:grpSpPr>
          <a:xfrm>
            <a:off x="2518590" y="2489345"/>
            <a:ext cx="518123" cy="946244"/>
            <a:chOff x="1628774" y="4374357"/>
            <a:chExt cx="676435" cy="1235337"/>
          </a:xfrm>
          <a:solidFill>
            <a:srgbClr val="049A86"/>
          </a:solidFill>
        </p:grpSpPr>
        <p:grpSp>
          <p:nvGrpSpPr>
            <p:cNvPr id="194" name="그룹 224"/>
            <p:cNvGrpSpPr/>
            <p:nvPr/>
          </p:nvGrpSpPr>
          <p:grpSpPr>
            <a:xfrm>
              <a:off x="1628774" y="4611483"/>
              <a:ext cx="676435" cy="998211"/>
              <a:chOff x="1619410" y="4597663"/>
              <a:chExt cx="685800" cy="1012031"/>
            </a:xfrm>
            <a:grpFill/>
          </p:grpSpPr>
          <p:sp>
            <p:nvSpPr>
              <p:cNvPr id="200" name="자유형 307"/>
              <p:cNvSpPr/>
              <p:nvPr/>
            </p:nvSpPr>
            <p:spPr>
              <a:xfrm>
                <a:off x="1619410" y="4597116"/>
                <a:ext cx="368658" cy="1012578"/>
              </a:xfrm>
              <a:custGeom>
                <a:avLst/>
                <a:gdLst>
                  <a:gd name="connsiteX0" fmla="*/ 371475 w 398463"/>
                  <a:gd name="connsiteY0" fmla="*/ 97367 h 1121834"/>
                  <a:gd name="connsiteX1" fmla="*/ 206375 w 398463"/>
                  <a:gd name="connsiteY1" fmla="*/ 97367 h 1121834"/>
                  <a:gd name="connsiteX2" fmla="*/ 136525 w 398463"/>
                  <a:gd name="connsiteY2" fmla="*/ 148167 h 1121834"/>
                  <a:gd name="connsiteX3" fmla="*/ 15875 w 398463"/>
                  <a:gd name="connsiteY3" fmla="*/ 472017 h 1121834"/>
                  <a:gd name="connsiteX4" fmla="*/ 41275 w 398463"/>
                  <a:gd name="connsiteY4" fmla="*/ 525992 h 1121834"/>
                  <a:gd name="connsiteX5" fmla="*/ 101600 w 398463"/>
                  <a:gd name="connsiteY5" fmla="*/ 500592 h 1121834"/>
                  <a:gd name="connsiteX6" fmla="*/ 209550 w 398463"/>
                  <a:gd name="connsiteY6" fmla="*/ 227542 h 1121834"/>
                  <a:gd name="connsiteX7" fmla="*/ 219075 w 398463"/>
                  <a:gd name="connsiteY7" fmla="*/ 262467 h 1121834"/>
                  <a:gd name="connsiteX8" fmla="*/ 127000 w 398463"/>
                  <a:gd name="connsiteY8" fmla="*/ 678392 h 1121834"/>
                  <a:gd name="connsiteX9" fmla="*/ 142875 w 398463"/>
                  <a:gd name="connsiteY9" fmla="*/ 694267 h 1121834"/>
                  <a:gd name="connsiteX10" fmla="*/ 222250 w 398463"/>
                  <a:gd name="connsiteY10" fmla="*/ 697442 h 1121834"/>
                  <a:gd name="connsiteX11" fmla="*/ 231775 w 398463"/>
                  <a:gd name="connsiteY11" fmla="*/ 719667 h 1121834"/>
                  <a:gd name="connsiteX12" fmla="*/ 231775 w 398463"/>
                  <a:gd name="connsiteY12" fmla="*/ 1056217 h 1121834"/>
                  <a:gd name="connsiteX13" fmla="*/ 292100 w 398463"/>
                  <a:gd name="connsiteY13" fmla="*/ 1107017 h 1121834"/>
                  <a:gd name="connsiteX14" fmla="*/ 342900 w 398463"/>
                  <a:gd name="connsiteY14" fmla="*/ 1053042 h 1121834"/>
                  <a:gd name="connsiteX15" fmla="*/ 346075 w 398463"/>
                  <a:gd name="connsiteY15" fmla="*/ 694267 h 1121834"/>
                  <a:gd name="connsiteX16" fmla="*/ 368300 w 398463"/>
                  <a:gd name="connsiteY16" fmla="*/ 681567 h 1121834"/>
                  <a:gd name="connsiteX17" fmla="*/ 371475 w 398463"/>
                  <a:gd name="connsiteY17" fmla="*/ 97367 h 1121834"/>
                  <a:gd name="connsiteX0-1" fmla="*/ 371475 w 379413"/>
                  <a:gd name="connsiteY0-2" fmla="*/ 113242 h 1137709"/>
                  <a:gd name="connsiteX1-3" fmla="*/ 206375 w 379413"/>
                  <a:gd name="connsiteY1-4" fmla="*/ 113242 h 1137709"/>
                  <a:gd name="connsiteX2-5" fmla="*/ 136525 w 379413"/>
                  <a:gd name="connsiteY2-6" fmla="*/ 164042 h 1137709"/>
                  <a:gd name="connsiteX3-7" fmla="*/ 15875 w 379413"/>
                  <a:gd name="connsiteY3-8" fmla="*/ 487892 h 1137709"/>
                  <a:gd name="connsiteX4-9" fmla="*/ 41275 w 379413"/>
                  <a:gd name="connsiteY4-10" fmla="*/ 541867 h 1137709"/>
                  <a:gd name="connsiteX5-11" fmla="*/ 101600 w 379413"/>
                  <a:gd name="connsiteY5-12" fmla="*/ 516467 h 1137709"/>
                  <a:gd name="connsiteX6-13" fmla="*/ 209550 w 379413"/>
                  <a:gd name="connsiteY6-14" fmla="*/ 243417 h 1137709"/>
                  <a:gd name="connsiteX7-15" fmla="*/ 219075 w 379413"/>
                  <a:gd name="connsiteY7-16" fmla="*/ 278342 h 1137709"/>
                  <a:gd name="connsiteX8-17" fmla="*/ 127000 w 379413"/>
                  <a:gd name="connsiteY8-18" fmla="*/ 694267 h 1137709"/>
                  <a:gd name="connsiteX9-19" fmla="*/ 142875 w 379413"/>
                  <a:gd name="connsiteY9-20" fmla="*/ 710142 h 1137709"/>
                  <a:gd name="connsiteX10-21" fmla="*/ 222250 w 379413"/>
                  <a:gd name="connsiteY10-22" fmla="*/ 713317 h 1137709"/>
                  <a:gd name="connsiteX11-23" fmla="*/ 231775 w 379413"/>
                  <a:gd name="connsiteY11-24" fmla="*/ 735542 h 1137709"/>
                  <a:gd name="connsiteX12-25" fmla="*/ 231775 w 379413"/>
                  <a:gd name="connsiteY12-26" fmla="*/ 1072092 h 1137709"/>
                  <a:gd name="connsiteX13-27" fmla="*/ 292100 w 379413"/>
                  <a:gd name="connsiteY13-28" fmla="*/ 1122892 h 1137709"/>
                  <a:gd name="connsiteX14-29" fmla="*/ 342900 w 379413"/>
                  <a:gd name="connsiteY14-30" fmla="*/ 1068917 h 1137709"/>
                  <a:gd name="connsiteX15-31" fmla="*/ 346075 w 379413"/>
                  <a:gd name="connsiteY15-32" fmla="*/ 710142 h 1137709"/>
                  <a:gd name="connsiteX16-33" fmla="*/ 368300 w 379413"/>
                  <a:gd name="connsiteY16-34" fmla="*/ 697442 h 1137709"/>
                  <a:gd name="connsiteX17-35" fmla="*/ 371475 w 379413"/>
                  <a:gd name="connsiteY17-36" fmla="*/ 113242 h 1137709"/>
                  <a:gd name="connsiteX0-37" fmla="*/ 371475 w 379413"/>
                  <a:gd name="connsiteY0-38" fmla="*/ 11642 h 1036109"/>
                  <a:gd name="connsiteX1-39" fmla="*/ 206375 w 379413"/>
                  <a:gd name="connsiteY1-40" fmla="*/ 11642 h 1036109"/>
                  <a:gd name="connsiteX2-41" fmla="*/ 136525 w 379413"/>
                  <a:gd name="connsiteY2-42" fmla="*/ 62442 h 1036109"/>
                  <a:gd name="connsiteX3-43" fmla="*/ 15875 w 379413"/>
                  <a:gd name="connsiteY3-44" fmla="*/ 386292 h 1036109"/>
                  <a:gd name="connsiteX4-45" fmla="*/ 41275 w 379413"/>
                  <a:gd name="connsiteY4-46" fmla="*/ 440267 h 1036109"/>
                  <a:gd name="connsiteX5-47" fmla="*/ 101600 w 379413"/>
                  <a:gd name="connsiteY5-48" fmla="*/ 414867 h 1036109"/>
                  <a:gd name="connsiteX6-49" fmla="*/ 209550 w 379413"/>
                  <a:gd name="connsiteY6-50" fmla="*/ 141817 h 1036109"/>
                  <a:gd name="connsiteX7-51" fmla="*/ 219075 w 379413"/>
                  <a:gd name="connsiteY7-52" fmla="*/ 176742 h 1036109"/>
                  <a:gd name="connsiteX8-53" fmla="*/ 127000 w 379413"/>
                  <a:gd name="connsiteY8-54" fmla="*/ 592667 h 1036109"/>
                  <a:gd name="connsiteX9-55" fmla="*/ 142875 w 379413"/>
                  <a:gd name="connsiteY9-56" fmla="*/ 608542 h 1036109"/>
                  <a:gd name="connsiteX10-57" fmla="*/ 222250 w 379413"/>
                  <a:gd name="connsiteY10-58" fmla="*/ 611717 h 1036109"/>
                  <a:gd name="connsiteX11-59" fmla="*/ 231775 w 379413"/>
                  <a:gd name="connsiteY11-60" fmla="*/ 633942 h 1036109"/>
                  <a:gd name="connsiteX12-61" fmla="*/ 231775 w 379413"/>
                  <a:gd name="connsiteY12-62" fmla="*/ 970492 h 1036109"/>
                  <a:gd name="connsiteX13-63" fmla="*/ 292100 w 379413"/>
                  <a:gd name="connsiteY13-64" fmla="*/ 1021292 h 1036109"/>
                  <a:gd name="connsiteX14-65" fmla="*/ 342900 w 379413"/>
                  <a:gd name="connsiteY14-66" fmla="*/ 967317 h 1036109"/>
                  <a:gd name="connsiteX15-67" fmla="*/ 346075 w 379413"/>
                  <a:gd name="connsiteY15-68" fmla="*/ 608542 h 1036109"/>
                  <a:gd name="connsiteX16-69" fmla="*/ 368300 w 379413"/>
                  <a:gd name="connsiteY16-70" fmla="*/ 595842 h 1036109"/>
                  <a:gd name="connsiteX17-71" fmla="*/ 371475 w 379413"/>
                  <a:gd name="connsiteY17-72" fmla="*/ 11642 h 1036109"/>
                  <a:gd name="connsiteX0-73" fmla="*/ 371475 w 379413"/>
                  <a:gd name="connsiteY0-74" fmla="*/ 11642 h 1036109"/>
                  <a:gd name="connsiteX1-75" fmla="*/ 206375 w 379413"/>
                  <a:gd name="connsiteY1-76" fmla="*/ 11642 h 1036109"/>
                  <a:gd name="connsiteX2-77" fmla="*/ 136525 w 379413"/>
                  <a:gd name="connsiteY2-78" fmla="*/ 62442 h 1036109"/>
                  <a:gd name="connsiteX3-79" fmla="*/ 15875 w 379413"/>
                  <a:gd name="connsiteY3-80" fmla="*/ 386292 h 1036109"/>
                  <a:gd name="connsiteX4-81" fmla="*/ 41275 w 379413"/>
                  <a:gd name="connsiteY4-82" fmla="*/ 440267 h 1036109"/>
                  <a:gd name="connsiteX5-83" fmla="*/ 101600 w 379413"/>
                  <a:gd name="connsiteY5-84" fmla="*/ 414867 h 1036109"/>
                  <a:gd name="connsiteX6-85" fmla="*/ 209550 w 379413"/>
                  <a:gd name="connsiteY6-86" fmla="*/ 141817 h 1036109"/>
                  <a:gd name="connsiteX7-87" fmla="*/ 219075 w 379413"/>
                  <a:gd name="connsiteY7-88" fmla="*/ 176742 h 1036109"/>
                  <a:gd name="connsiteX8-89" fmla="*/ 127000 w 379413"/>
                  <a:gd name="connsiteY8-90" fmla="*/ 592667 h 1036109"/>
                  <a:gd name="connsiteX9-91" fmla="*/ 142875 w 379413"/>
                  <a:gd name="connsiteY9-92" fmla="*/ 608542 h 1036109"/>
                  <a:gd name="connsiteX10-93" fmla="*/ 222250 w 379413"/>
                  <a:gd name="connsiteY10-94" fmla="*/ 611717 h 1036109"/>
                  <a:gd name="connsiteX11-95" fmla="*/ 231775 w 379413"/>
                  <a:gd name="connsiteY11-96" fmla="*/ 633942 h 1036109"/>
                  <a:gd name="connsiteX12-97" fmla="*/ 231775 w 379413"/>
                  <a:gd name="connsiteY12-98" fmla="*/ 970492 h 1036109"/>
                  <a:gd name="connsiteX13-99" fmla="*/ 292100 w 379413"/>
                  <a:gd name="connsiteY13-100" fmla="*/ 1021292 h 1036109"/>
                  <a:gd name="connsiteX14-101" fmla="*/ 342900 w 379413"/>
                  <a:gd name="connsiteY14-102" fmla="*/ 967317 h 1036109"/>
                  <a:gd name="connsiteX15-103" fmla="*/ 346075 w 379413"/>
                  <a:gd name="connsiteY15-104" fmla="*/ 608542 h 1036109"/>
                  <a:gd name="connsiteX16-105" fmla="*/ 368300 w 379413"/>
                  <a:gd name="connsiteY16-106" fmla="*/ 595842 h 1036109"/>
                  <a:gd name="connsiteX17-107" fmla="*/ 371475 w 379413"/>
                  <a:gd name="connsiteY17-108" fmla="*/ 11642 h 1036109"/>
                  <a:gd name="connsiteX0-109" fmla="*/ 371475 w 379413"/>
                  <a:gd name="connsiteY0-110" fmla="*/ 11642 h 1036109"/>
                  <a:gd name="connsiteX1-111" fmla="*/ 206375 w 379413"/>
                  <a:gd name="connsiteY1-112" fmla="*/ 11642 h 1036109"/>
                  <a:gd name="connsiteX2-113" fmla="*/ 136525 w 379413"/>
                  <a:gd name="connsiteY2-114" fmla="*/ 62442 h 1036109"/>
                  <a:gd name="connsiteX3-115" fmla="*/ 15875 w 379413"/>
                  <a:gd name="connsiteY3-116" fmla="*/ 386292 h 1036109"/>
                  <a:gd name="connsiteX4-117" fmla="*/ 41275 w 379413"/>
                  <a:gd name="connsiteY4-118" fmla="*/ 440267 h 1036109"/>
                  <a:gd name="connsiteX5-119" fmla="*/ 101600 w 379413"/>
                  <a:gd name="connsiteY5-120" fmla="*/ 414867 h 1036109"/>
                  <a:gd name="connsiteX6-121" fmla="*/ 209550 w 379413"/>
                  <a:gd name="connsiteY6-122" fmla="*/ 141817 h 1036109"/>
                  <a:gd name="connsiteX7-123" fmla="*/ 219075 w 379413"/>
                  <a:gd name="connsiteY7-124" fmla="*/ 176742 h 1036109"/>
                  <a:gd name="connsiteX8-125" fmla="*/ 127000 w 379413"/>
                  <a:gd name="connsiteY8-126" fmla="*/ 592667 h 1036109"/>
                  <a:gd name="connsiteX9-127" fmla="*/ 142875 w 379413"/>
                  <a:gd name="connsiteY9-128" fmla="*/ 608542 h 1036109"/>
                  <a:gd name="connsiteX10-129" fmla="*/ 222250 w 379413"/>
                  <a:gd name="connsiteY10-130" fmla="*/ 611717 h 1036109"/>
                  <a:gd name="connsiteX11-131" fmla="*/ 231775 w 379413"/>
                  <a:gd name="connsiteY11-132" fmla="*/ 633942 h 1036109"/>
                  <a:gd name="connsiteX12-133" fmla="*/ 231775 w 379413"/>
                  <a:gd name="connsiteY12-134" fmla="*/ 970492 h 1036109"/>
                  <a:gd name="connsiteX13-135" fmla="*/ 292100 w 379413"/>
                  <a:gd name="connsiteY13-136" fmla="*/ 1021292 h 1036109"/>
                  <a:gd name="connsiteX14-137" fmla="*/ 342900 w 379413"/>
                  <a:gd name="connsiteY14-138" fmla="*/ 967317 h 1036109"/>
                  <a:gd name="connsiteX15-139" fmla="*/ 346075 w 379413"/>
                  <a:gd name="connsiteY15-140" fmla="*/ 608542 h 1036109"/>
                  <a:gd name="connsiteX16-141" fmla="*/ 368300 w 379413"/>
                  <a:gd name="connsiteY16-142" fmla="*/ 595842 h 1036109"/>
                  <a:gd name="connsiteX17-143" fmla="*/ 371475 w 379413"/>
                  <a:gd name="connsiteY17-144" fmla="*/ 11642 h 1036109"/>
                  <a:gd name="connsiteX0-145" fmla="*/ 371475 w 379413"/>
                  <a:gd name="connsiteY0-146" fmla="*/ 11575 h 1036042"/>
                  <a:gd name="connsiteX1-147" fmla="*/ 240854 w 379413"/>
                  <a:gd name="connsiteY1-148" fmla="*/ 11972 h 1036042"/>
                  <a:gd name="connsiteX2-149" fmla="*/ 136525 w 379413"/>
                  <a:gd name="connsiteY2-150" fmla="*/ 62375 h 1036042"/>
                  <a:gd name="connsiteX3-151" fmla="*/ 15875 w 379413"/>
                  <a:gd name="connsiteY3-152" fmla="*/ 386225 h 1036042"/>
                  <a:gd name="connsiteX4-153" fmla="*/ 41275 w 379413"/>
                  <a:gd name="connsiteY4-154" fmla="*/ 440200 h 1036042"/>
                  <a:gd name="connsiteX5-155" fmla="*/ 101600 w 379413"/>
                  <a:gd name="connsiteY5-156" fmla="*/ 414800 h 1036042"/>
                  <a:gd name="connsiteX6-157" fmla="*/ 209550 w 379413"/>
                  <a:gd name="connsiteY6-158" fmla="*/ 141750 h 1036042"/>
                  <a:gd name="connsiteX7-159" fmla="*/ 219075 w 379413"/>
                  <a:gd name="connsiteY7-160" fmla="*/ 176675 h 1036042"/>
                  <a:gd name="connsiteX8-161" fmla="*/ 127000 w 379413"/>
                  <a:gd name="connsiteY8-162" fmla="*/ 592600 h 1036042"/>
                  <a:gd name="connsiteX9-163" fmla="*/ 142875 w 379413"/>
                  <a:gd name="connsiteY9-164" fmla="*/ 608475 h 1036042"/>
                  <a:gd name="connsiteX10-165" fmla="*/ 222250 w 379413"/>
                  <a:gd name="connsiteY10-166" fmla="*/ 611650 h 1036042"/>
                  <a:gd name="connsiteX11-167" fmla="*/ 231775 w 379413"/>
                  <a:gd name="connsiteY11-168" fmla="*/ 633875 h 1036042"/>
                  <a:gd name="connsiteX12-169" fmla="*/ 231775 w 379413"/>
                  <a:gd name="connsiteY12-170" fmla="*/ 970425 h 1036042"/>
                  <a:gd name="connsiteX13-171" fmla="*/ 292100 w 379413"/>
                  <a:gd name="connsiteY13-172" fmla="*/ 1021225 h 1036042"/>
                  <a:gd name="connsiteX14-173" fmla="*/ 342900 w 379413"/>
                  <a:gd name="connsiteY14-174" fmla="*/ 967250 h 1036042"/>
                  <a:gd name="connsiteX15-175" fmla="*/ 346075 w 379413"/>
                  <a:gd name="connsiteY15-176" fmla="*/ 608475 h 1036042"/>
                  <a:gd name="connsiteX16-177" fmla="*/ 368300 w 379413"/>
                  <a:gd name="connsiteY16-178" fmla="*/ 595775 h 1036042"/>
                  <a:gd name="connsiteX17-179" fmla="*/ 371475 w 379413"/>
                  <a:gd name="connsiteY17-180" fmla="*/ 11575 h 1036042"/>
                  <a:gd name="connsiteX0-181" fmla="*/ 371475 w 379413"/>
                  <a:gd name="connsiteY0-182" fmla="*/ 976 h 1025443"/>
                  <a:gd name="connsiteX1-183" fmla="*/ 240854 w 379413"/>
                  <a:gd name="connsiteY1-184" fmla="*/ 1373 h 1025443"/>
                  <a:gd name="connsiteX2-185" fmla="*/ 136525 w 379413"/>
                  <a:gd name="connsiteY2-186" fmla="*/ 51776 h 1025443"/>
                  <a:gd name="connsiteX3-187" fmla="*/ 15875 w 379413"/>
                  <a:gd name="connsiteY3-188" fmla="*/ 375626 h 1025443"/>
                  <a:gd name="connsiteX4-189" fmla="*/ 41275 w 379413"/>
                  <a:gd name="connsiteY4-190" fmla="*/ 429601 h 1025443"/>
                  <a:gd name="connsiteX5-191" fmla="*/ 101600 w 379413"/>
                  <a:gd name="connsiteY5-192" fmla="*/ 404201 h 1025443"/>
                  <a:gd name="connsiteX6-193" fmla="*/ 209550 w 379413"/>
                  <a:gd name="connsiteY6-194" fmla="*/ 131151 h 1025443"/>
                  <a:gd name="connsiteX7-195" fmla="*/ 219075 w 379413"/>
                  <a:gd name="connsiteY7-196" fmla="*/ 166076 h 1025443"/>
                  <a:gd name="connsiteX8-197" fmla="*/ 127000 w 379413"/>
                  <a:gd name="connsiteY8-198" fmla="*/ 582001 h 1025443"/>
                  <a:gd name="connsiteX9-199" fmla="*/ 142875 w 379413"/>
                  <a:gd name="connsiteY9-200" fmla="*/ 597876 h 1025443"/>
                  <a:gd name="connsiteX10-201" fmla="*/ 222250 w 379413"/>
                  <a:gd name="connsiteY10-202" fmla="*/ 601051 h 1025443"/>
                  <a:gd name="connsiteX11-203" fmla="*/ 231775 w 379413"/>
                  <a:gd name="connsiteY11-204" fmla="*/ 623276 h 1025443"/>
                  <a:gd name="connsiteX12-205" fmla="*/ 231775 w 379413"/>
                  <a:gd name="connsiteY12-206" fmla="*/ 959826 h 1025443"/>
                  <a:gd name="connsiteX13-207" fmla="*/ 292100 w 379413"/>
                  <a:gd name="connsiteY13-208" fmla="*/ 1010626 h 1025443"/>
                  <a:gd name="connsiteX14-209" fmla="*/ 342900 w 379413"/>
                  <a:gd name="connsiteY14-210" fmla="*/ 956651 h 1025443"/>
                  <a:gd name="connsiteX15-211" fmla="*/ 346075 w 379413"/>
                  <a:gd name="connsiteY15-212" fmla="*/ 597876 h 1025443"/>
                  <a:gd name="connsiteX16-213" fmla="*/ 368300 w 379413"/>
                  <a:gd name="connsiteY16-214" fmla="*/ 585176 h 1025443"/>
                  <a:gd name="connsiteX17-215" fmla="*/ 371475 w 379413"/>
                  <a:gd name="connsiteY17-216" fmla="*/ 976 h 1025443"/>
                  <a:gd name="connsiteX0-217" fmla="*/ 361950 w 369888"/>
                  <a:gd name="connsiteY0-218" fmla="*/ 7210 h 1031677"/>
                  <a:gd name="connsiteX1-219" fmla="*/ 231329 w 369888"/>
                  <a:gd name="connsiteY1-220" fmla="*/ 7607 h 1031677"/>
                  <a:gd name="connsiteX2-221" fmla="*/ 127000 w 369888"/>
                  <a:gd name="connsiteY2-222" fmla="*/ 58010 h 1031677"/>
                  <a:gd name="connsiteX3-223" fmla="*/ 15875 w 369888"/>
                  <a:gd name="connsiteY3-224" fmla="*/ 355666 h 1031677"/>
                  <a:gd name="connsiteX4-225" fmla="*/ 31750 w 369888"/>
                  <a:gd name="connsiteY4-226" fmla="*/ 435835 h 1031677"/>
                  <a:gd name="connsiteX5-227" fmla="*/ 92075 w 369888"/>
                  <a:gd name="connsiteY5-228" fmla="*/ 410435 h 1031677"/>
                  <a:gd name="connsiteX6-229" fmla="*/ 200025 w 369888"/>
                  <a:gd name="connsiteY6-230" fmla="*/ 137385 h 1031677"/>
                  <a:gd name="connsiteX7-231" fmla="*/ 209550 w 369888"/>
                  <a:gd name="connsiteY7-232" fmla="*/ 172310 h 1031677"/>
                  <a:gd name="connsiteX8-233" fmla="*/ 117475 w 369888"/>
                  <a:gd name="connsiteY8-234" fmla="*/ 588235 h 1031677"/>
                  <a:gd name="connsiteX9-235" fmla="*/ 133350 w 369888"/>
                  <a:gd name="connsiteY9-236" fmla="*/ 604110 h 1031677"/>
                  <a:gd name="connsiteX10-237" fmla="*/ 212725 w 369888"/>
                  <a:gd name="connsiteY10-238" fmla="*/ 607285 h 1031677"/>
                  <a:gd name="connsiteX11-239" fmla="*/ 222250 w 369888"/>
                  <a:gd name="connsiteY11-240" fmla="*/ 629510 h 1031677"/>
                  <a:gd name="connsiteX12-241" fmla="*/ 222250 w 369888"/>
                  <a:gd name="connsiteY12-242" fmla="*/ 966060 h 1031677"/>
                  <a:gd name="connsiteX13-243" fmla="*/ 282575 w 369888"/>
                  <a:gd name="connsiteY13-244" fmla="*/ 1016860 h 1031677"/>
                  <a:gd name="connsiteX14-245" fmla="*/ 333375 w 369888"/>
                  <a:gd name="connsiteY14-246" fmla="*/ 962885 h 1031677"/>
                  <a:gd name="connsiteX15-247" fmla="*/ 336550 w 369888"/>
                  <a:gd name="connsiteY15-248" fmla="*/ 604110 h 1031677"/>
                  <a:gd name="connsiteX16-249" fmla="*/ 358775 w 369888"/>
                  <a:gd name="connsiteY16-250" fmla="*/ 591410 h 1031677"/>
                  <a:gd name="connsiteX17-251" fmla="*/ 361950 w 369888"/>
                  <a:gd name="connsiteY17-252" fmla="*/ 7210 h 1031677"/>
                  <a:gd name="connsiteX0-253" fmla="*/ 361950 w 369888"/>
                  <a:gd name="connsiteY0-254" fmla="*/ 7210 h 1031677"/>
                  <a:gd name="connsiteX1-255" fmla="*/ 231329 w 369888"/>
                  <a:gd name="connsiteY1-256" fmla="*/ 7607 h 1031677"/>
                  <a:gd name="connsiteX2-257" fmla="*/ 127000 w 369888"/>
                  <a:gd name="connsiteY2-258" fmla="*/ 58010 h 1031677"/>
                  <a:gd name="connsiteX3-259" fmla="*/ 15875 w 369888"/>
                  <a:gd name="connsiteY3-260" fmla="*/ 355666 h 1031677"/>
                  <a:gd name="connsiteX4-261" fmla="*/ 31750 w 369888"/>
                  <a:gd name="connsiteY4-262" fmla="*/ 435835 h 1031677"/>
                  <a:gd name="connsiteX5-263" fmla="*/ 96837 w 369888"/>
                  <a:gd name="connsiteY5-264" fmla="*/ 391385 h 1031677"/>
                  <a:gd name="connsiteX6-265" fmla="*/ 200025 w 369888"/>
                  <a:gd name="connsiteY6-266" fmla="*/ 137385 h 1031677"/>
                  <a:gd name="connsiteX7-267" fmla="*/ 209550 w 369888"/>
                  <a:gd name="connsiteY7-268" fmla="*/ 172310 h 1031677"/>
                  <a:gd name="connsiteX8-269" fmla="*/ 117475 w 369888"/>
                  <a:gd name="connsiteY8-270" fmla="*/ 588235 h 1031677"/>
                  <a:gd name="connsiteX9-271" fmla="*/ 133350 w 369888"/>
                  <a:gd name="connsiteY9-272" fmla="*/ 604110 h 1031677"/>
                  <a:gd name="connsiteX10-273" fmla="*/ 212725 w 369888"/>
                  <a:gd name="connsiteY10-274" fmla="*/ 607285 h 1031677"/>
                  <a:gd name="connsiteX11-275" fmla="*/ 222250 w 369888"/>
                  <a:gd name="connsiteY11-276" fmla="*/ 629510 h 1031677"/>
                  <a:gd name="connsiteX12-277" fmla="*/ 222250 w 369888"/>
                  <a:gd name="connsiteY12-278" fmla="*/ 966060 h 1031677"/>
                  <a:gd name="connsiteX13-279" fmla="*/ 282575 w 369888"/>
                  <a:gd name="connsiteY13-280" fmla="*/ 1016860 h 1031677"/>
                  <a:gd name="connsiteX14-281" fmla="*/ 333375 w 369888"/>
                  <a:gd name="connsiteY14-282" fmla="*/ 962885 h 1031677"/>
                  <a:gd name="connsiteX15-283" fmla="*/ 336550 w 369888"/>
                  <a:gd name="connsiteY15-284" fmla="*/ 604110 h 1031677"/>
                  <a:gd name="connsiteX16-285" fmla="*/ 358775 w 369888"/>
                  <a:gd name="connsiteY16-286" fmla="*/ 591410 h 1031677"/>
                  <a:gd name="connsiteX17-287" fmla="*/ 361950 w 369888"/>
                  <a:gd name="connsiteY17-288" fmla="*/ 7210 h 1031677"/>
                  <a:gd name="connsiteX0-289" fmla="*/ 361950 w 369888"/>
                  <a:gd name="connsiteY0-290" fmla="*/ 7210 h 1031677"/>
                  <a:gd name="connsiteX1-291" fmla="*/ 231329 w 369888"/>
                  <a:gd name="connsiteY1-292" fmla="*/ 7607 h 1031677"/>
                  <a:gd name="connsiteX2-293" fmla="*/ 127000 w 369888"/>
                  <a:gd name="connsiteY2-294" fmla="*/ 58010 h 1031677"/>
                  <a:gd name="connsiteX3-295" fmla="*/ 15875 w 369888"/>
                  <a:gd name="connsiteY3-296" fmla="*/ 355666 h 1031677"/>
                  <a:gd name="connsiteX4-297" fmla="*/ 31750 w 369888"/>
                  <a:gd name="connsiteY4-298" fmla="*/ 435835 h 1031677"/>
                  <a:gd name="connsiteX5-299" fmla="*/ 96837 w 369888"/>
                  <a:gd name="connsiteY5-300" fmla="*/ 391385 h 1031677"/>
                  <a:gd name="connsiteX6-301" fmla="*/ 200025 w 369888"/>
                  <a:gd name="connsiteY6-302" fmla="*/ 137385 h 1031677"/>
                  <a:gd name="connsiteX7-303" fmla="*/ 209550 w 369888"/>
                  <a:gd name="connsiteY7-304" fmla="*/ 172310 h 1031677"/>
                  <a:gd name="connsiteX8-305" fmla="*/ 117475 w 369888"/>
                  <a:gd name="connsiteY8-306" fmla="*/ 588235 h 1031677"/>
                  <a:gd name="connsiteX9-307" fmla="*/ 133350 w 369888"/>
                  <a:gd name="connsiteY9-308" fmla="*/ 604110 h 1031677"/>
                  <a:gd name="connsiteX10-309" fmla="*/ 212725 w 369888"/>
                  <a:gd name="connsiteY10-310" fmla="*/ 607285 h 1031677"/>
                  <a:gd name="connsiteX11-311" fmla="*/ 222250 w 369888"/>
                  <a:gd name="connsiteY11-312" fmla="*/ 629510 h 1031677"/>
                  <a:gd name="connsiteX12-313" fmla="*/ 222250 w 369888"/>
                  <a:gd name="connsiteY12-314" fmla="*/ 966060 h 1031677"/>
                  <a:gd name="connsiteX13-315" fmla="*/ 282575 w 369888"/>
                  <a:gd name="connsiteY13-316" fmla="*/ 1016860 h 1031677"/>
                  <a:gd name="connsiteX14-317" fmla="*/ 333375 w 369888"/>
                  <a:gd name="connsiteY14-318" fmla="*/ 962885 h 1031677"/>
                  <a:gd name="connsiteX15-319" fmla="*/ 336550 w 369888"/>
                  <a:gd name="connsiteY15-320" fmla="*/ 604110 h 1031677"/>
                  <a:gd name="connsiteX16-321" fmla="*/ 358775 w 369888"/>
                  <a:gd name="connsiteY16-322" fmla="*/ 591410 h 1031677"/>
                  <a:gd name="connsiteX17-323" fmla="*/ 361950 w 369888"/>
                  <a:gd name="connsiteY17-324" fmla="*/ 7210 h 1031677"/>
                  <a:gd name="connsiteX0-325" fmla="*/ 361950 w 369888"/>
                  <a:gd name="connsiteY0-326" fmla="*/ 7210 h 1031677"/>
                  <a:gd name="connsiteX1-327" fmla="*/ 231329 w 369888"/>
                  <a:gd name="connsiteY1-328" fmla="*/ 7607 h 1031677"/>
                  <a:gd name="connsiteX2-329" fmla="*/ 127000 w 369888"/>
                  <a:gd name="connsiteY2-330" fmla="*/ 58010 h 1031677"/>
                  <a:gd name="connsiteX3-331" fmla="*/ 15875 w 369888"/>
                  <a:gd name="connsiteY3-332" fmla="*/ 355666 h 1031677"/>
                  <a:gd name="connsiteX4-333" fmla="*/ 31750 w 369888"/>
                  <a:gd name="connsiteY4-334" fmla="*/ 435835 h 1031677"/>
                  <a:gd name="connsiteX5-335" fmla="*/ 96837 w 369888"/>
                  <a:gd name="connsiteY5-336" fmla="*/ 391385 h 1031677"/>
                  <a:gd name="connsiteX6-337" fmla="*/ 192881 w 369888"/>
                  <a:gd name="connsiteY6-338" fmla="*/ 161198 h 1031677"/>
                  <a:gd name="connsiteX7-339" fmla="*/ 209550 w 369888"/>
                  <a:gd name="connsiteY7-340" fmla="*/ 172310 h 1031677"/>
                  <a:gd name="connsiteX8-341" fmla="*/ 117475 w 369888"/>
                  <a:gd name="connsiteY8-342" fmla="*/ 588235 h 1031677"/>
                  <a:gd name="connsiteX9-343" fmla="*/ 133350 w 369888"/>
                  <a:gd name="connsiteY9-344" fmla="*/ 604110 h 1031677"/>
                  <a:gd name="connsiteX10-345" fmla="*/ 212725 w 369888"/>
                  <a:gd name="connsiteY10-346" fmla="*/ 607285 h 1031677"/>
                  <a:gd name="connsiteX11-347" fmla="*/ 222250 w 369888"/>
                  <a:gd name="connsiteY11-348" fmla="*/ 629510 h 1031677"/>
                  <a:gd name="connsiteX12-349" fmla="*/ 222250 w 369888"/>
                  <a:gd name="connsiteY12-350" fmla="*/ 966060 h 1031677"/>
                  <a:gd name="connsiteX13-351" fmla="*/ 282575 w 369888"/>
                  <a:gd name="connsiteY13-352" fmla="*/ 1016860 h 1031677"/>
                  <a:gd name="connsiteX14-353" fmla="*/ 333375 w 369888"/>
                  <a:gd name="connsiteY14-354" fmla="*/ 962885 h 1031677"/>
                  <a:gd name="connsiteX15-355" fmla="*/ 336550 w 369888"/>
                  <a:gd name="connsiteY15-356" fmla="*/ 604110 h 1031677"/>
                  <a:gd name="connsiteX16-357" fmla="*/ 358775 w 369888"/>
                  <a:gd name="connsiteY16-358" fmla="*/ 591410 h 1031677"/>
                  <a:gd name="connsiteX17-359" fmla="*/ 361950 w 369888"/>
                  <a:gd name="connsiteY17-360" fmla="*/ 7210 h 1031677"/>
                  <a:gd name="connsiteX0-361" fmla="*/ 361950 w 369888"/>
                  <a:gd name="connsiteY0-362" fmla="*/ 7210 h 1031677"/>
                  <a:gd name="connsiteX1-363" fmla="*/ 231329 w 369888"/>
                  <a:gd name="connsiteY1-364" fmla="*/ 7607 h 1031677"/>
                  <a:gd name="connsiteX2-365" fmla="*/ 127000 w 369888"/>
                  <a:gd name="connsiteY2-366" fmla="*/ 58010 h 1031677"/>
                  <a:gd name="connsiteX3-367" fmla="*/ 15875 w 369888"/>
                  <a:gd name="connsiteY3-368" fmla="*/ 355666 h 1031677"/>
                  <a:gd name="connsiteX4-369" fmla="*/ 31750 w 369888"/>
                  <a:gd name="connsiteY4-370" fmla="*/ 435835 h 1031677"/>
                  <a:gd name="connsiteX5-371" fmla="*/ 96837 w 369888"/>
                  <a:gd name="connsiteY5-372" fmla="*/ 391385 h 1031677"/>
                  <a:gd name="connsiteX6-373" fmla="*/ 192881 w 369888"/>
                  <a:gd name="connsiteY6-374" fmla="*/ 161198 h 1031677"/>
                  <a:gd name="connsiteX7-375" fmla="*/ 209550 w 369888"/>
                  <a:gd name="connsiteY7-376" fmla="*/ 172310 h 1031677"/>
                  <a:gd name="connsiteX8-377" fmla="*/ 117475 w 369888"/>
                  <a:gd name="connsiteY8-378" fmla="*/ 588235 h 1031677"/>
                  <a:gd name="connsiteX9-379" fmla="*/ 133350 w 369888"/>
                  <a:gd name="connsiteY9-380" fmla="*/ 604110 h 1031677"/>
                  <a:gd name="connsiteX10-381" fmla="*/ 212725 w 369888"/>
                  <a:gd name="connsiteY10-382" fmla="*/ 607285 h 1031677"/>
                  <a:gd name="connsiteX11-383" fmla="*/ 222250 w 369888"/>
                  <a:gd name="connsiteY11-384" fmla="*/ 629510 h 1031677"/>
                  <a:gd name="connsiteX12-385" fmla="*/ 222250 w 369888"/>
                  <a:gd name="connsiteY12-386" fmla="*/ 966060 h 1031677"/>
                  <a:gd name="connsiteX13-387" fmla="*/ 282575 w 369888"/>
                  <a:gd name="connsiteY13-388" fmla="*/ 1016860 h 1031677"/>
                  <a:gd name="connsiteX14-389" fmla="*/ 333375 w 369888"/>
                  <a:gd name="connsiteY14-390" fmla="*/ 962885 h 1031677"/>
                  <a:gd name="connsiteX15-391" fmla="*/ 336550 w 369888"/>
                  <a:gd name="connsiteY15-392" fmla="*/ 604110 h 1031677"/>
                  <a:gd name="connsiteX16-393" fmla="*/ 358775 w 369888"/>
                  <a:gd name="connsiteY16-394" fmla="*/ 591410 h 1031677"/>
                  <a:gd name="connsiteX17-395" fmla="*/ 361950 w 369888"/>
                  <a:gd name="connsiteY17-396" fmla="*/ 7210 h 1031677"/>
                  <a:gd name="connsiteX0-397" fmla="*/ 361950 w 369888"/>
                  <a:gd name="connsiteY0-398" fmla="*/ 7210 h 1031677"/>
                  <a:gd name="connsiteX1-399" fmla="*/ 231329 w 369888"/>
                  <a:gd name="connsiteY1-400" fmla="*/ 7607 h 1031677"/>
                  <a:gd name="connsiteX2-401" fmla="*/ 127000 w 369888"/>
                  <a:gd name="connsiteY2-402" fmla="*/ 58010 h 1031677"/>
                  <a:gd name="connsiteX3-403" fmla="*/ 15875 w 369888"/>
                  <a:gd name="connsiteY3-404" fmla="*/ 355666 h 1031677"/>
                  <a:gd name="connsiteX4-405" fmla="*/ 31750 w 369888"/>
                  <a:gd name="connsiteY4-406" fmla="*/ 435835 h 1031677"/>
                  <a:gd name="connsiteX5-407" fmla="*/ 96837 w 369888"/>
                  <a:gd name="connsiteY5-408" fmla="*/ 391385 h 1031677"/>
                  <a:gd name="connsiteX6-409" fmla="*/ 192881 w 369888"/>
                  <a:gd name="connsiteY6-410" fmla="*/ 161198 h 1031677"/>
                  <a:gd name="connsiteX7-411" fmla="*/ 209550 w 369888"/>
                  <a:gd name="connsiteY7-412" fmla="*/ 172310 h 1031677"/>
                  <a:gd name="connsiteX8-413" fmla="*/ 117475 w 369888"/>
                  <a:gd name="connsiteY8-414" fmla="*/ 588235 h 1031677"/>
                  <a:gd name="connsiteX9-415" fmla="*/ 133350 w 369888"/>
                  <a:gd name="connsiteY9-416" fmla="*/ 604110 h 1031677"/>
                  <a:gd name="connsiteX10-417" fmla="*/ 212725 w 369888"/>
                  <a:gd name="connsiteY10-418" fmla="*/ 607285 h 1031677"/>
                  <a:gd name="connsiteX11-419" fmla="*/ 222250 w 369888"/>
                  <a:gd name="connsiteY11-420" fmla="*/ 629510 h 1031677"/>
                  <a:gd name="connsiteX12-421" fmla="*/ 222250 w 369888"/>
                  <a:gd name="connsiteY12-422" fmla="*/ 966060 h 1031677"/>
                  <a:gd name="connsiteX13-423" fmla="*/ 282575 w 369888"/>
                  <a:gd name="connsiteY13-424" fmla="*/ 1016860 h 1031677"/>
                  <a:gd name="connsiteX14-425" fmla="*/ 333375 w 369888"/>
                  <a:gd name="connsiteY14-426" fmla="*/ 962885 h 1031677"/>
                  <a:gd name="connsiteX15-427" fmla="*/ 336550 w 369888"/>
                  <a:gd name="connsiteY15-428" fmla="*/ 604110 h 1031677"/>
                  <a:gd name="connsiteX16-429" fmla="*/ 358775 w 369888"/>
                  <a:gd name="connsiteY16-430" fmla="*/ 591410 h 1031677"/>
                  <a:gd name="connsiteX17-431" fmla="*/ 361950 w 369888"/>
                  <a:gd name="connsiteY17-432" fmla="*/ 7210 h 1031677"/>
                  <a:gd name="connsiteX0-433" fmla="*/ 361950 w 369888"/>
                  <a:gd name="connsiteY0-434" fmla="*/ 7210 h 1031677"/>
                  <a:gd name="connsiteX1-435" fmla="*/ 231329 w 369888"/>
                  <a:gd name="connsiteY1-436" fmla="*/ 7607 h 1031677"/>
                  <a:gd name="connsiteX2-437" fmla="*/ 127000 w 369888"/>
                  <a:gd name="connsiteY2-438" fmla="*/ 58010 h 1031677"/>
                  <a:gd name="connsiteX3-439" fmla="*/ 15875 w 369888"/>
                  <a:gd name="connsiteY3-440" fmla="*/ 355666 h 1031677"/>
                  <a:gd name="connsiteX4-441" fmla="*/ 31750 w 369888"/>
                  <a:gd name="connsiteY4-442" fmla="*/ 435835 h 1031677"/>
                  <a:gd name="connsiteX5-443" fmla="*/ 96837 w 369888"/>
                  <a:gd name="connsiteY5-444" fmla="*/ 391385 h 1031677"/>
                  <a:gd name="connsiteX6-445" fmla="*/ 192881 w 369888"/>
                  <a:gd name="connsiteY6-446" fmla="*/ 161198 h 1031677"/>
                  <a:gd name="connsiteX7-447" fmla="*/ 209550 w 369888"/>
                  <a:gd name="connsiteY7-448" fmla="*/ 172310 h 1031677"/>
                  <a:gd name="connsiteX8-449" fmla="*/ 124619 w 369888"/>
                  <a:gd name="connsiteY8-450" fmla="*/ 531085 h 1031677"/>
                  <a:gd name="connsiteX9-451" fmla="*/ 133350 w 369888"/>
                  <a:gd name="connsiteY9-452" fmla="*/ 604110 h 1031677"/>
                  <a:gd name="connsiteX10-453" fmla="*/ 212725 w 369888"/>
                  <a:gd name="connsiteY10-454" fmla="*/ 607285 h 1031677"/>
                  <a:gd name="connsiteX11-455" fmla="*/ 222250 w 369888"/>
                  <a:gd name="connsiteY11-456" fmla="*/ 629510 h 1031677"/>
                  <a:gd name="connsiteX12-457" fmla="*/ 222250 w 369888"/>
                  <a:gd name="connsiteY12-458" fmla="*/ 966060 h 1031677"/>
                  <a:gd name="connsiteX13-459" fmla="*/ 282575 w 369888"/>
                  <a:gd name="connsiteY13-460" fmla="*/ 1016860 h 1031677"/>
                  <a:gd name="connsiteX14-461" fmla="*/ 333375 w 369888"/>
                  <a:gd name="connsiteY14-462" fmla="*/ 962885 h 1031677"/>
                  <a:gd name="connsiteX15-463" fmla="*/ 336550 w 369888"/>
                  <a:gd name="connsiteY15-464" fmla="*/ 604110 h 1031677"/>
                  <a:gd name="connsiteX16-465" fmla="*/ 358775 w 369888"/>
                  <a:gd name="connsiteY16-466" fmla="*/ 591410 h 1031677"/>
                  <a:gd name="connsiteX17-467" fmla="*/ 361950 w 369888"/>
                  <a:gd name="connsiteY17-468" fmla="*/ 7210 h 1031677"/>
                  <a:gd name="connsiteX0-469" fmla="*/ 361950 w 369888"/>
                  <a:gd name="connsiteY0-470" fmla="*/ 7210 h 1034323"/>
                  <a:gd name="connsiteX1-471" fmla="*/ 231329 w 369888"/>
                  <a:gd name="connsiteY1-472" fmla="*/ 7607 h 1034323"/>
                  <a:gd name="connsiteX2-473" fmla="*/ 127000 w 369888"/>
                  <a:gd name="connsiteY2-474" fmla="*/ 58010 h 1034323"/>
                  <a:gd name="connsiteX3-475" fmla="*/ 15875 w 369888"/>
                  <a:gd name="connsiteY3-476" fmla="*/ 355666 h 1034323"/>
                  <a:gd name="connsiteX4-477" fmla="*/ 31750 w 369888"/>
                  <a:gd name="connsiteY4-478" fmla="*/ 435835 h 1034323"/>
                  <a:gd name="connsiteX5-479" fmla="*/ 96837 w 369888"/>
                  <a:gd name="connsiteY5-480" fmla="*/ 391385 h 1034323"/>
                  <a:gd name="connsiteX6-481" fmla="*/ 192881 w 369888"/>
                  <a:gd name="connsiteY6-482" fmla="*/ 161198 h 1034323"/>
                  <a:gd name="connsiteX7-483" fmla="*/ 209550 w 369888"/>
                  <a:gd name="connsiteY7-484" fmla="*/ 172310 h 1034323"/>
                  <a:gd name="connsiteX8-485" fmla="*/ 124619 w 369888"/>
                  <a:gd name="connsiteY8-486" fmla="*/ 531085 h 1034323"/>
                  <a:gd name="connsiteX9-487" fmla="*/ 133350 w 369888"/>
                  <a:gd name="connsiteY9-488" fmla="*/ 604110 h 1034323"/>
                  <a:gd name="connsiteX10-489" fmla="*/ 212725 w 369888"/>
                  <a:gd name="connsiteY10-490" fmla="*/ 607285 h 1034323"/>
                  <a:gd name="connsiteX11-491" fmla="*/ 222250 w 369888"/>
                  <a:gd name="connsiteY11-492" fmla="*/ 966060 h 1034323"/>
                  <a:gd name="connsiteX12-493" fmla="*/ 282575 w 369888"/>
                  <a:gd name="connsiteY12-494" fmla="*/ 1016860 h 1034323"/>
                  <a:gd name="connsiteX13-495" fmla="*/ 333375 w 369888"/>
                  <a:gd name="connsiteY13-496" fmla="*/ 962885 h 1034323"/>
                  <a:gd name="connsiteX14-497" fmla="*/ 336550 w 369888"/>
                  <a:gd name="connsiteY14-498" fmla="*/ 604110 h 1034323"/>
                  <a:gd name="connsiteX15-499" fmla="*/ 358775 w 369888"/>
                  <a:gd name="connsiteY15-500" fmla="*/ 591410 h 1034323"/>
                  <a:gd name="connsiteX16-501" fmla="*/ 361950 w 369888"/>
                  <a:gd name="connsiteY16-502" fmla="*/ 7210 h 1034323"/>
                  <a:gd name="connsiteX0-503" fmla="*/ 361950 w 369888"/>
                  <a:gd name="connsiteY0-504" fmla="*/ 7210 h 1034323"/>
                  <a:gd name="connsiteX1-505" fmla="*/ 231329 w 369888"/>
                  <a:gd name="connsiteY1-506" fmla="*/ 7607 h 1034323"/>
                  <a:gd name="connsiteX2-507" fmla="*/ 127000 w 369888"/>
                  <a:gd name="connsiteY2-508" fmla="*/ 58010 h 1034323"/>
                  <a:gd name="connsiteX3-509" fmla="*/ 15875 w 369888"/>
                  <a:gd name="connsiteY3-510" fmla="*/ 355666 h 1034323"/>
                  <a:gd name="connsiteX4-511" fmla="*/ 31750 w 369888"/>
                  <a:gd name="connsiteY4-512" fmla="*/ 435835 h 1034323"/>
                  <a:gd name="connsiteX5-513" fmla="*/ 96837 w 369888"/>
                  <a:gd name="connsiteY5-514" fmla="*/ 391385 h 1034323"/>
                  <a:gd name="connsiteX6-515" fmla="*/ 192881 w 369888"/>
                  <a:gd name="connsiteY6-516" fmla="*/ 161198 h 1034323"/>
                  <a:gd name="connsiteX7-517" fmla="*/ 209550 w 369888"/>
                  <a:gd name="connsiteY7-518" fmla="*/ 172310 h 1034323"/>
                  <a:gd name="connsiteX8-519" fmla="*/ 124619 w 369888"/>
                  <a:gd name="connsiteY8-520" fmla="*/ 531085 h 1034323"/>
                  <a:gd name="connsiteX9-521" fmla="*/ 133350 w 369888"/>
                  <a:gd name="connsiteY9-522" fmla="*/ 604110 h 1034323"/>
                  <a:gd name="connsiteX10-523" fmla="*/ 231775 w 369888"/>
                  <a:gd name="connsiteY10-524" fmla="*/ 607285 h 1034323"/>
                  <a:gd name="connsiteX11-525" fmla="*/ 222250 w 369888"/>
                  <a:gd name="connsiteY11-526" fmla="*/ 966060 h 1034323"/>
                  <a:gd name="connsiteX12-527" fmla="*/ 282575 w 369888"/>
                  <a:gd name="connsiteY12-528" fmla="*/ 1016860 h 1034323"/>
                  <a:gd name="connsiteX13-529" fmla="*/ 333375 w 369888"/>
                  <a:gd name="connsiteY13-530" fmla="*/ 962885 h 1034323"/>
                  <a:gd name="connsiteX14-531" fmla="*/ 336550 w 369888"/>
                  <a:gd name="connsiteY14-532" fmla="*/ 604110 h 1034323"/>
                  <a:gd name="connsiteX15-533" fmla="*/ 358775 w 369888"/>
                  <a:gd name="connsiteY15-534" fmla="*/ 591410 h 1034323"/>
                  <a:gd name="connsiteX16-535" fmla="*/ 361950 w 369888"/>
                  <a:gd name="connsiteY16-536" fmla="*/ 7210 h 1034323"/>
                  <a:gd name="connsiteX0-537" fmla="*/ 361950 w 369888"/>
                  <a:gd name="connsiteY0-538" fmla="*/ 7210 h 1032338"/>
                  <a:gd name="connsiteX1-539" fmla="*/ 231329 w 369888"/>
                  <a:gd name="connsiteY1-540" fmla="*/ 7607 h 1032338"/>
                  <a:gd name="connsiteX2-541" fmla="*/ 127000 w 369888"/>
                  <a:gd name="connsiteY2-542" fmla="*/ 58010 h 1032338"/>
                  <a:gd name="connsiteX3-543" fmla="*/ 15875 w 369888"/>
                  <a:gd name="connsiteY3-544" fmla="*/ 355666 h 1032338"/>
                  <a:gd name="connsiteX4-545" fmla="*/ 31750 w 369888"/>
                  <a:gd name="connsiteY4-546" fmla="*/ 435835 h 1032338"/>
                  <a:gd name="connsiteX5-547" fmla="*/ 96837 w 369888"/>
                  <a:gd name="connsiteY5-548" fmla="*/ 391385 h 1032338"/>
                  <a:gd name="connsiteX6-549" fmla="*/ 192881 w 369888"/>
                  <a:gd name="connsiteY6-550" fmla="*/ 161198 h 1032338"/>
                  <a:gd name="connsiteX7-551" fmla="*/ 209550 w 369888"/>
                  <a:gd name="connsiteY7-552" fmla="*/ 172310 h 1032338"/>
                  <a:gd name="connsiteX8-553" fmla="*/ 124619 w 369888"/>
                  <a:gd name="connsiteY8-554" fmla="*/ 531085 h 1032338"/>
                  <a:gd name="connsiteX9-555" fmla="*/ 133350 w 369888"/>
                  <a:gd name="connsiteY9-556" fmla="*/ 604110 h 1032338"/>
                  <a:gd name="connsiteX10-557" fmla="*/ 222250 w 369888"/>
                  <a:gd name="connsiteY10-558" fmla="*/ 619192 h 1032338"/>
                  <a:gd name="connsiteX11-559" fmla="*/ 222250 w 369888"/>
                  <a:gd name="connsiteY11-560" fmla="*/ 966060 h 1032338"/>
                  <a:gd name="connsiteX12-561" fmla="*/ 282575 w 369888"/>
                  <a:gd name="connsiteY12-562" fmla="*/ 1016860 h 1032338"/>
                  <a:gd name="connsiteX13-563" fmla="*/ 333375 w 369888"/>
                  <a:gd name="connsiteY13-564" fmla="*/ 962885 h 1032338"/>
                  <a:gd name="connsiteX14-565" fmla="*/ 336550 w 369888"/>
                  <a:gd name="connsiteY14-566" fmla="*/ 604110 h 1032338"/>
                  <a:gd name="connsiteX15-567" fmla="*/ 358775 w 369888"/>
                  <a:gd name="connsiteY15-568" fmla="*/ 591410 h 1032338"/>
                  <a:gd name="connsiteX16-569" fmla="*/ 361950 w 369888"/>
                  <a:gd name="connsiteY16-570" fmla="*/ 7210 h 1032338"/>
                  <a:gd name="connsiteX0-571" fmla="*/ 361950 w 369888"/>
                  <a:gd name="connsiteY0-572" fmla="*/ 7210 h 1032338"/>
                  <a:gd name="connsiteX1-573" fmla="*/ 231329 w 369888"/>
                  <a:gd name="connsiteY1-574" fmla="*/ 7607 h 1032338"/>
                  <a:gd name="connsiteX2-575" fmla="*/ 127000 w 369888"/>
                  <a:gd name="connsiteY2-576" fmla="*/ 58010 h 1032338"/>
                  <a:gd name="connsiteX3-577" fmla="*/ 15875 w 369888"/>
                  <a:gd name="connsiteY3-578" fmla="*/ 355666 h 1032338"/>
                  <a:gd name="connsiteX4-579" fmla="*/ 31750 w 369888"/>
                  <a:gd name="connsiteY4-580" fmla="*/ 435835 h 1032338"/>
                  <a:gd name="connsiteX5-581" fmla="*/ 96837 w 369888"/>
                  <a:gd name="connsiteY5-582" fmla="*/ 391385 h 1032338"/>
                  <a:gd name="connsiteX6-583" fmla="*/ 192881 w 369888"/>
                  <a:gd name="connsiteY6-584" fmla="*/ 161198 h 1032338"/>
                  <a:gd name="connsiteX7-585" fmla="*/ 209550 w 369888"/>
                  <a:gd name="connsiteY7-586" fmla="*/ 172310 h 1032338"/>
                  <a:gd name="connsiteX8-587" fmla="*/ 124619 w 369888"/>
                  <a:gd name="connsiteY8-588" fmla="*/ 531085 h 1032338"/>
                  <a:gd name="connsiteX9-589" fmla="*/ 133350 w 369888"/>
                  <a:gd name="connsiteY9-590" fmla="*/ 604110 h 1032338"/>
                  <a:gd name="connsiteX10-591" fmla="*/ 222250 w 369888"/>
                  <a:gd name="connsiteY10-592" fmla="*/ 619192 h 1032338"/>
                  <a:gd name="connsiteX11-593" fmla="*/ 222250 w 369888"/>
                  <a:gd name="connsiteY11-594" fmla="*/ 966060 h 1032338"/>
                  <a:gd name="connsiteX12-595" fmla="*/ 282575 w 369888"/>
                  <a:gd name="connsiteY12-596" fmla="*/ 1016860 h 1032338"/>
                  <a:gd name="connsiteX13-597" fmla="*/ 333375 w 369888"/>
                  <a:gd name="connsiteY13-598" fmla="*/ 962885 h 1032338"/>
                  <a:gd name="connsiteX14-599" fmla="*/ 336550 w 369888"/>
                  <a:gd name="connsiteY14-600" fmla="*/ 604110 h 1032338"/>
                  <a:gd name="connsiteX15-601" fmla="*/ 358775 w 369888"/>
                  <a:gd name="connsiteY15-602" fmla="*/ 591410 h 1032338"/>
                  <a:gd name="connsiteX16-603" fmla="*/ 361950 w 369888"/>
                  <a:gd name="connsiteY16-604" fmla="*/ 7210 h 1032338"/>
                  <a:gd name="connsiteX0-605" fmla="*/ 361950 w 369888"/>
                  <a:gd name="connsiteY0-606" fmla="*/ 7210 h 1032338"/>
                  <a:gd name="connsiteX1-607" fmla="*/ 231329 w 369888"/>
                  <a:gd name="connsiteY1-608" fmla="*/ 7607 h 1032338"/>
                  <a:gd name="connsiteX2-609" fmla="*/ 127000 w 369888"/>
                  <a:gd name="connsiteY2-610" fmla="*/ 58010 h 1032338"/>
                  <a:gd name="connsiteX3-611" fmla="*/ 15875 w 369888"/>
                  <a:gd name="connsiteY3-612" fmla="*/ 355666 h 1032338"/>
                  <a:gd name="connsiteX4-613" fmla="*/ 31750 w 369888"/>
                  <a:gd name="connsiteY4-614" fmla="*/ 435835 h 1032338"/>
                  <a:gd name="connsiteX5-615" fmla="*/ 96837 w 369888"/>
                  <a:gd name="connsiteY5-616" fmla="*/ 391385 h 1032338"/>
                  <a:gd name="connsiteX6-617" fmla="*/ 192881 w 369888"/>
                  <a:gd name="connsiteY6-618" fmla="*/ 161198 h 1032338"/>
                  <a:gd name="connsiteX7-619" fmla="*/ 209550 w 369888"/>
                  <a:gd name="connsiteY7-620" fmla="*/ 172310 h 1032338"/>
                  <a:gd name="connsiteX8-621" fmla="*/ 124619 w 369888"/>
                  <a:gd name="connsiteY8-622" fmla="*/ 531085 h 1032338"/>
                  <a:gd name="connsiteX9-623" fmla="*/ 133350 w 369888"/>
                  <a:gd name="connsiteY9-624" fmla="*/ 604110 h 1032338"/>
                  <a:gd name="connsiteX10-625" fmla="*/ 222250 w 369888"/>
                  <a:gd name="connsiteY10-626" fmla="*/ 619192 h 1032338"/>
                  <a:gd name="connsiteX11-627" fmla="*/ 222250 w 369888"/>
                  <a:gd name="connsiteY11-628" fmla="*/ 966060 h 1032338"/>
                  <a:gd name="connsiteX12-629" fmla="*/ 282575 w 369888"/>
                  <a:gd name="connsiteY12-630" fmla="*/ 1016860 h 1032338"/>
                  <a:gd name="connsiteX13-631" fmla="*/ 333375 w 369888"/>
                  <a:gd name="connsiteY13-632" fmla="*/ 962885 h 1032338"/>
                  <a:gd name="connsiteX14-633" fmla="*/ 336550 w 369888"/>
                  <a:gd name="connsiteY14-634" fmla="*/ 604110 h 1032338"/>
                  <a:gd name="connsiteX15-635" fmla="*/ 358775 w 369888"/>
                  <a:gd name="connsiteY15-636" fmla="*/ 591410 h 1032338"/>
                  <a:gd name="connsiteX16-637" fmla="*/ 361950 w 369888"/>
                  <a:gd name="connsiteY16-638" fmla="*/ 7210 h 1032338"/>
                  <a:gd name="connsiteX0-639" fmla="*/ 361950 w 369888"/>
                  <a:gd name="connsiteY0-640" fmla="*/ 7210 h 1032338"/>
                  <a:gd name="connsiteX1-641" fmla="*/ 231329 w 369888"/>
                  <a:gd name="connsiteY1-642" fmla="*/ 7607 h 1032338"/>
                  <a:gd name="connsiteX2-643" fmla="*/ 127000 w 369888"/>
                  <a:gd name="connsiteY2-644" fmla="*/ 58010 h 1032338"/>
                  <a:gd name="connsiteX3-645" fmla="*/ 15875 w 369888"/>
                  <a:gd name="connsiteY3-646" fmla="*/ 355666 h 1032338"/>
                  <a:gd name="connsiteX4-647" fmla="*/ 31750 w 369888"/>
                  <a:gd name="connsiteY4-648" fmla="*/ 435835 h 1032338"/>
                  <a:gd name="connsiteX5-649" fmla="*/ 96837 w 369888"/>
                  <a:gd name="connsiteY5-650" fmla="*/ 391385 h 1032338"/>
                  <a:gd name="connsiteX6-651" fmla="*/ 192881 w 369888"/>
                  <a:gd name="connsiteY6-652" fmla="*/ 161198 h 1032338"/>
                  <a:gd name="connsiteX7-653" fmla="*/ 209550 w 369888"/>
                  <a:gd name="connsiteY7-654" fmla="*/ 172310 h 1032338"/>
                  <a:gd name="connsiteX8-655" fmla="*/ 124619 w 369888"/>
                  <a:gd name="connsiteY8-656" fmla="*/ 531085 h 1032338"/>
                  <a:gd name="connsiteX9-657" fmla="*/ 121443 w 369888"/>
                  <a:gd name="connsiteY9-658" fmla="*/ 608872 h 1032338"/>
                  <a:gd name="connsiteX10-659" fmla="*/ 222250 w 369888"/>
                  <a:gd name="connsiteY10-660" fmla="*/ 619192 h 1032338"/>
                  <a:gd name="connsiteX11-661" fmla="*/ 222250 w 369888"/>
                  <a:gd name="connsiteY11-662" fmla="*/ 966060 h 1032338"/>
                  <a:gd name="connsiteX12-663" fmla="*/ 282575 w 369888"/>
                  <a:gd name="connsiteY12-664" fmla="*/ 1016860 h 1032338"/>
                  <a:gd name="connsiteX13-665" fmla="*/ 333375 w 369888"/>
                  <a:gd name="connsiteY13-666" fmla="*/ 962885 h 1032338"/>
                  <a:gd name="connsiteX14-667" fmla="*/ 336550 w 369888"/>
                  <a:gd name="connsiteY14-668" fmla="*/ 604110 h 1032338"/>
                  <a:gd name="connsiteX15-669" fmla="*/ 358775 w 369888"/>
                  <a:gd name="connsiteY15-670" fmla="*/ 591410 h 1032338"/>
                  <a:gd name="connsiteX16-671" fmla="*/ 361950 w 369888"/>
                  <a:gd name="connsiteY16-672" fmla="*/ 7210 h 1032338"/>
                  <a:gd name="connsiteX0-673" fmla="*/ 361950 w 369888"/>
                  <a:gd name="connsiteY0-674" fmla="*/ 7210 h 1031677"/>
                  <a:gd name="connsiteX1-675" fmla="*/ 231329 w 369888"/>
                  <a:gd name="connsiteY1-676" fmla="*/ 7607 h 1031677"/>
                  <a:gd name="connsiteX2-677" fmla="*/ 127000 w 369888"/>
                  <a:gd name="connsiteY2-678" fmla="*/ 58010 h 1031677"/>
                  <a:gd name="connsiteX3-679" fmla="*/ 15875 w 369888"/>
                  <a:gd name="connsiteY3-680" fmla="*/ 355666 h 1031677"/>
                  <a:gd name="connsiteX4-681" fmla="*/ 31750 w 369888"/>
                  <a:gd name="connsiteY4-682" fmla="*/ 435835 h 1031677"/>
                  <a:gd name="connsiteX5-683" fmla="*/ 96837 w 369888"/>
                  <a:gd name="connsiteY5-684" fmla="*/ 391385 h 1031677"/>
                  <a:gd name="connsiteX6-685" fmla="*/ 192881 w 369888"/>
                  <a:gd name="connsiteY6-686" fmla="*/ 161198 h 1031677"/>
                  <a:gd name="connsiteX7-687" fmla="*/ 209550 w 369888"/>
                  <a:gd name="connsiteY7-688" fmla="*/ 172310 h 1031677"/>
                  <a:gd name="connsiteX8-689" fmla="*/ 124619 w 369888"/>
                  <a:gd name="connsiteY8-690" fmla="*/ 531085 h 1031677"/>
                  <a:gd name="connsiteX9-691" fmla="*/ 121443 w 369888"/>
                  <a:gd name="connsiteY9-692" fmla="*/ 608872 h 1031677"/>
                  <a:gd name="connsiteX10-693" fmla="*/ 222250 w 369888"/>
                  <a:gd name="connsiteY10-694" fmla="*/ 619192 h 1031677"/>
                  <a:gd name="connsiteX11-695" fmla="*/ 224631 w 369888"/>
                  <a:gd name="connsiteY11-696" fmla="*/ 944629 h 1031677"/>
                  <a:gd name="connsiteX12-697" fmla="*/ 282575 w 369888"/>
                  <a:gd name="connsiteY12-698" fmla="*/ 1016860 h 1031677"/>
                  <a:gd name="connsiteX13-699" fmla="*/ 333375 w 369888"/>
                  <a:gd name="connsiteY13-700" fmla="*/ 962885 h 1031677"/>
                  <a:gd name="connsiteX14-701" fmla="*/ 336550 w 369888"/>
                  <a:gd name="connsiteY14-702" fmla="*/ 604110 h 1031677"/>
                  <a:gd name="connsiteX15-703" fmla="*/ 358775 w 369888"/>
                  <a:gd name="connsiteY15-704" fmla="*/ 591410 h 1031677"/>
                  <a:gd name="connsiteX16-705" fmla="*/ 361950 w 369888"/>
                  <a:gd name="connsiteY16-706" fmla="*/ 7210 h 1031677"/>
                  <a:gd name="connsiteX0-707" fmla="*/ 361950 w 369888"/>
                  <a:gd name="connsiteY0-708" fmla="*/ 7210 h 1031677"/>
                  <a:gd name="connsiteX1-709" fmla="*/ 231329 w 369888"/>
                  <a:gd name="connsiteY1-710" fmla="*/ 7607 h 1031677"/>
                  <a:gd name="connsiteX2-711" fmla="*/ 127000 w 369888"/>
                  <a:gd name="connsiteY2-712" fmla="*/ 58010 h 1031677"/>
                  <a:gd name="connsiteX3-713" fmla="*/ 15875 w 369888"/>
                  <a:gd name="connsiteY3-714" fmla="*/ 355666 h 1031677"/>
                  <a:gd name="connsiteX4-715" fmla="*/ 31750 w 369888"/>
                  <a:gd name="connsiteY4-716" fmla="*/ 435835 h 1031677"/>
                  <a:gd name="connsiteX5-717" fmla="*/ 96837 w 369888"/>
                  <a:gd name="connsiteY5-718" fmla="*/ 391385 h 1031677"/>
                  <a:gd name="connsiteX6-719" fmla="*/ 192881 w 369888"/>
                  <a:gd name="connsiteY6-720" fmla="*/ 161198 h 1031677"/>
                  <a:gd name="connsiteX7-721" fmla="*/ 209550 w 369888"/>
                  <a:gd name="connsiteY7-722" fmla="*/ 172310 h 1031677"/>
                  <a:gd name="connsiteX8-723" fmla="*/ 124619 w 369888"/>
                  <a:gd name="connsiteY8-724" fmla="*/ 531085 h 1031677"/>
                  <a:gd name="connsiteX9-725" fmla="*/ 121443 w 369888"/>
                  <a:gd name="connsiteY9-726" fmla="*/ 608872 h 1031677"/>
                  <a:gd name="connsiteX10-727" fmla="*/ 222250 w 369888"/>
                  <a:gd name="connsiteY10-728" fmla="*/ 619192 h 1031677"/>
                  <a:gd name="connsiteX11-729" fmla="*/ 224631 w 369888"/>
                  <a:gd name="connsiteY11-730" fmla="*/ 944629 h 1031677"/>
                  <a:gd name="connsiteX12-731" fmla="*/ 282575 w 369888"/>
                  <a:gd name="connsiteY12-732" fmla="*/ 1016860 h 1031677"/>
                  <a:gd name="connsiteX13-733" fmla="*/ 333375 w 369888"/>
                  <a:gd name="connsiteY13-734" fmla="*/ 962885 h 1031677"/>
                  <a:gd name="connsiteX14-735" fmla="*/ 336550 w 369888"/>
                  <a:gd name="connsiteY14-736" fmla="*/ 604110 h 1031677"/>
                  <a:gd name="connsiteX15-737" fmla="*/ 358775 w 369888"/>
                  <a:gd name="connsiteY15-738" fmla="*/ 591410 h 1031677"/>
                  <a:gd name="connsiteX16-739" fmla="*/ 361950 w 369888"/>
                  <a:gd name="connsiteY16-740" fmla="*/ 7210 h 1031677"/>
                  <a:gd name="connsiteX0-741" fmla="*/ 361950 w 369888"/>
                  <a:gd name="connsiteY0-742" fmla="*/ 7210 h 1031677"/>
                  <a:gd name="connsiteX1-743" fmla="*/ 231329 w 369888"/>
                  <a:gd name="connsiteY1-744" fmla="*/ 7607 h 1031677"/>
                  <a:gd name="connsiteX2-745" fmla="*/ 127000 w 369888"/>
                  <a:gd name="connsiteY2-746" fmla="*/ 58010 h 1031677"/>
                  <a:gd name="connsiteX3-747" fmla="*/ 15875 w 369888"/>
                  <a:gd name="connsiteY3-748" fmla="*/ 355666 h 1031677"/>
                  <a:gd name="connsiteX4-749" fmla="*/ 31750 w 369888"/>
                  <a:gd name="connsiteY4-750" fmla="*/ 435835 h 1031677"/>
                  <a:gd name="connsiteX5-751" fmla="*/ 96837 w 369888"/>
                  <a:gd name="connsiteY5-752" fmla="*/ 391385 h 1031677"/>
                  <a:gd name="connsiteX6-753" fmla="*/ 192881 w 369888"/>
                  <a:gd name="connsiteY6-754" fmla="*/ 161198 h 1031677"/>
                  <a:gd name="connsiteX7-755" fmla="*/ 209550 w 369888"/>
                  <a:gd name="connsiteY7-756" fmla="*/ 172310 h 1031677"/>
                  <a:gd name="connsiteX8-757" fmla="*/ 124619 w 369888"/>
                  <a:gd name="connsiteY8-758" fmla="*/ 531085 h 1031677"/>
                  <a:gd name="connsiteX9-759" fmla="*/ 121443 w 369888"/>
                  <a:gd name="connsiteY9-760" fmla="*/ 608872 h 1031677"/>
                  <a:gd name="connsiteX10-761" fmla="*/ 222250 w 369888"/>
                  <a:gd name="connsiteY10-762" fmla="*/ 619192 h 1031677"/>
                  <a:gd name="connsiteX11-763" fmla="*/ 224631 w 369888"/>
                  <a:gd name="connsiteY11-764" fmla="*/ 944629 h 1031677"/>
                  <a:gd name="connsiteX12-765" fmla="*/ 282575 w 369888"/>
                  <a:gd name="connsiteY12-766" fmla="*/ 1016860 h 1031677"/>
                  <a:gd name="connsiteX13-767" fmla="*/ 333375 w 369888"/>
                  <a:gd name="connsiteY13-768" fmla="*/ 962885 h 1031677"/>
                  <a:gd name="connsiteX14-769" fmla="*/ 336550 w 369888"/>
                  <a:gd name="connsiteY14-770" fmla="*/ 604110 h 1031677"/>
                  <a:gd name="connsiteX15-771" fmla="*/ 358775 w 369888"/>
                  <a:gd name="connsiteY15-772" fmla="*/ 591410 h 1031677"/>
                  <a:gd name="connsiteX16-773" fmla="*/ 361950 w 369888"/>
                  <a:gd name="connsiteY16-774" fmla="*/ 7210 h 1031677"/>
                  <a:gd name="connsiteX0-775" fmla="*/ 361950 w 369888"/>
                  <a:gd name="connsiteY0-776" fmla="*/ 7210 h 1017124"/>
                  <a:gd name="connsiteX1-777" fmla="*/ 231329 w 369888"/>
                  <a:gd name="connsiteY1-778" fmla="*/ 7607 h 1017124"/>
                  <a:gd name="connsiteX2-779" fmla="*/ 127000 w 369888"/>
                  <a:gd name="connsiteY2-780" fmla="*/ 58010 h 1017124"/>
                  <a:gd name="connsiteX3-781" fmla="*/ 15875 w 369888"/>
                  <a:gd name="connsiteY3-782" fmla="*/ 355666 h 1017124"/>
                  <a:gd name="connsiteX4-783" fmla="*/ 31750 w 369888"/>
                  <a:gd name="connsiteY4-784" fmla="*/ 435835 h 1017124"/>
                  <a:gd name="connsiteX5-785" fmla="*/ 96837 w 369888"/>
                  <a:gd name="connsiteY5-786" fmla="*/ 391385 h 1017124"/>
                  <a:gd name="connsiteX6-787" fmla="*/ 192881 w 369888"/>
                  <a:gd name="connsiteY6-788" fmla="*/ 161198 h 1017124"/>
                  <a:gd name="connsiteX7-789" fmla="*/ 209550 w 369888"/>
                  <a:gd name="connsiteY7-790" fmla="*/ 172310 h 1017124"/>
                  <a:gd name="connsiteX8-791" fmla="*/ 124619 w 369888"/>
                  <a:gd name="connsiteY8-792" fmla="*/ 531085 h 1017124"/>
                  <a:gd name="connsiteX9-793" fmla="*/ 121443 w 369888"/>
                  <a:gd name="connsiteY9-794" fmla="*/ 608872 h 1017124"/>
                  <a:gd name="connsiteX10-795" fmla="*/ 222250 w 369888"/>
                  <a:gd name="connsiteY10-796" fmla="*/ 619192 h 1017124"/>
                  <a:gd name="connsiteX11-797" fmla="*/ 224631 w 369888"/>
                  <a:gd name="connsiteY11-798" fmla="*/ 944629 h 1017124"/>
                  <a:gd name="connsiteX12-799" fmla="*/ 282575 w 369888"/>
                  <a:gd name="connsiteY12-800" fmla="*/ 1016860 h 1017124"/>
                  <a:gd name="connsiteX13-801" fmla="*/ 333375 w 369888"/>
                  <a:gd name="connsiteY13-802" fmla="*/ 946216 h 1017124"/>
                  <a:gd name="connsiteX14-803" fmla="*/ 336550 w 369888"/>
                  <a:gd name="connsiteY14-804" fmla="*/ 604110 h 1017124"/>
                  <a:gd name="connsiteX15-805" fmla="*/ 358775 w 369888"/>
                  <a:gd name="connsiteY15-806" fmla="*/ 591410 h 1017124"/>
                  <a:gd name="connsiteX16-807" fmla="*/ 361950 w 369888"/>
                  <a:gd name="connsiteY16-808" fmla="*/ 7210 h 1017124"/>
                  <a:gd name="connsiteX0-809" fmla="*/ 361950 w 369888"/>
                  <a:gd name="connsiteY0-810" fmla="*/ 7210 h 1017124"/>
                  <a:gd name="connsiteX1-811" fmla="*/ 231329 w 369888"/>
                  <a:gd name="connsiteY1-812" fmla="*/ 7607 h 1017124"/>
                  <a:gd name="connsiteX2-813" fmla="*/ 127000 w 369888"/>
                  <a:gd name="connsiteY2-814" fmla="*/ 58010 h 1017124"/>
                  <a:gd name="connsiteX3-815" fmla="*/ 15875 w 369888"/>
                  <a:gd name="connsiteY3-816" fmla="*/ 355666 h 1017124"/>
                  <a:gd name="connsiteX4-817" fmla="*/ 31750 w 369888"/>
                  <a:gd name="connsiteY4-818" fmla="*/ 435835 h 1017124"/>
                  <a:gd name="connsiteX5-819" fmla="*/ 96837 w 369888"/>
                  <a:gd name="connsiteY5-820" fmla="*/ 391385 h 1017124"/>
                  <a:gd name="connsiteX6-821" fmla="*/ 192881 w 369888"/>
                  <a:gd name="connsiteY6-822" fmla="*/ 161198 h 1017124"/>
                  <a:gd name="connsiteX7-823" fmla="*/ 209550 w 369888"/>
                  <a:gd name="connsiteY7-824" fmla="*/ 172310 h 1017124"/>
                  <a:gd name="connsiteX8-825" fmla="*/ 124619 w 369888"/>
                  <a:gd name="connsiteY8-826" fmla="*/ 531085 h 1017124"/>
                  <a:gd name="connsiteX9-827" fmla="*/ 121443 w 369888"/>
                  <a:gd name="connsiteY9-828" fmla="*/ 608872 h 1017124"/>
                  <a:gd name="connsiteX10-829" fmla="*/ 222250 w 369888"/>
                  <a:gd name="connsiteY10-830" fmla="*/ 619192 h 1017124"/>
                  <a:gd name="connsiteX11-831" fmla="*/ 224631 w 369888"/>
                  <a:gd name="connsiteY11-832" fmla="*/ 944629 h 1017124"/>
                  <a:gd name="connsiteX12-833" fmla="*/ 282575 w 369888"/>
                  <a:gd name="connsiteY12-834" fmla="*/ 1016860 h 1017124"/>
                  <a:gd name="connsiteX13-835" fmla="*/ 333375 w 369888"/>
                  <a:gd name="connsiteY13-836" fmla="*/ 946216 h 1017124"/>
                  <a:gd name="connsiteX14-837" fmla="*/ 336550 w 369888"/>
                  <a:gd name="connsiteY14-838" fmla="*/ 618397 h 1017124"/>
                  <a:gd name="connsiteX15-839" fmla="*/ 358775 w 369888"/>
                  <a:gd name="connsiteY15-840" fmla="*/ 591410 h 1017124"/>
                  <a:gd name="connsiteX16-841" fmla="*/ 361950 w 369888"/>
                  <a:gd name="connsiteY16-842" fmla="*/ 7210 h 1017124"/>
                  <a:gd name="connsiteX0-843" fmla="*/ 361950 w 369888"/>
                  <a:gd name="connsiteY0-844" fmla="*/ 7210 h 1017124"/>
                  <a:gd name="connsiteX1-845" fmla="*/ 231329 w 369888"/>
                  <a:gd name="connsiteY1-846" fmla="*/ 7607 h 1017124"/>
                  <a:gd name="connsiteX2-847" fmla="*/ 127000 w 369888"/>
                  <a:gd name="connsiteY2-848" fmla="*/ 58010 h 1017124"/>
                  <a:gd name="connsiteX3-849" fmla="*/ 15875 w 369888"/>
                  <a:gd name="connsiteY3-850" fmla="*/ 355666 h 1017124"/>
                  <a:gd name="connsiteX4-851" fmla="*/ 31750 w 369888"/>
                  <a:gd name="connsiteY4-852" fmla="*/ 435835 h 1017124"/>
                  <a:gd name="connsiteX5-853" fmla="*/ 96837 w 369888"/>
                  <a:gd name="connsiteY5-854" fmla="*/ 391385 h 1017124"/>
                  <a:gd name="connsiteX6-855" fmla="*/ 192881 w 369888"/>
                  <a:gd name="connsiteY6-856" fmla="*/ 161198 h 1017124"/>
                  <a:gd name="connsiteX7-857" fmla="*/ 209550 w 369888"/>
                  <a:gd name="connsiteY7-858" fmla="*/ 172310 h 1017124"/>
                  <a:gd name="connsiteX8-859" fmla="*/ 124619 w 369888"/>
                  <a:gd name="connsiteY8-860" fmla="*/ 531085 h 1017124"/>
                  <a:gd name="connsiteX9-861" fmla="*/ 121443 w 369888"/>
                  <a:gd name="connsiteY9-862" fmla="*/ 608872 h 1017124"/>
                  <a:gd name="connsiteX10-863" fmla="*/ 222250 w 369888"/>
                  <a:gd name="connsiteY10-864" fmla="*/ 619192 h 1017124"/>
                  <a:gd name="connsiteX11-865" fmla="*/ 224631 w 369888"/>
                  <a:gd name="connsiteY11-866" fmla="*/ 944629 h 1017124"/>
                  <a:gd name="connsiteX12-867" fmla="*/ 282575 w 369888"/>
                  <a:gd name="connsiteY12-868" fmla="*/ 1016860 h 1017124"/>
                  <a:gd name="connsiteX13-869" fmla="*/ 333375 w 369888"/>
                  <a:gd name="connsiteY13-870" fmla="*/ 946216 h 1017124"/>
                  <a:gd name="connsiteX14-871" fmla="*/ 336550 w 369888"/>
                  <a:gd name="connsiteY14-872" fmla="*/ 618397 h 1017124"/>
                  <a:gd name="connsiteX15-873" fmla="*/ 358775 w 369888"/>
                  <a:gd name="connsiteY15-874" fmla="*/ 591410 h 1017124"/>
                  <a:gd name="connsiteX16-875" fmla="*/ 361950 w 369888"/>
                  <a:gd name="connsiteY16-876" fmla="*/ 7210 h 1017124"/>
                  <a:gd name="connsiteX0-877" fmla="*/ 361950 w 369888"/>
                  <a:gd name="connsiteY0-878" fmla="*/ 7210 h 1017124"/>
                  <a:gd name="connsiteX1-879" fmla="*/ 231329 w 369888"/>
                  <a:gd name="connsiteY1-880" fmla="*/ 7607 h 1017124"/>
                  <a:gd name="connsiteX2-881" fmla="*/ 127000 w 369888"/>
                  <a:gd name="connsiteY2-882" fmla="*/ 58010 h 1017124"/>
                  <a:gd name="connsiteX3-883" fmla="*/ 15875 w 369888"/>
                  <a:gd name="connsiteY3-884" fmla="*/ 355666 h 1017124"/>
                  <a:gd name="connsiteX4-885" fmla="*/ 31750 w 369888"/>
                  <a:gd name="connsiteY4-886" fmla="*/ 435835 h 1017124"/>
                  <a:gd name="connsiteX5-887" fmla="*/ 96837 w 369888"/>
                  <a:gd name="connsiteY5-888" fmla="*/ 391385 h 1017124"/>
                  <a:gd name="connsiteX6-889" fmla="*/ 192881 w 369888"/>
                  <a:gd name="connsiteY6-890" fmla="*/ 161198 h 1017124"/>
                  <a:gd name="connsiteX7-891" fmla="*/ 209550 w 369888"/>
                  <a:gd name="connsiteY7-892" fmla="*/ 172310 h 1017124"/>
                  <a:gd name="connsiteX8-893" fmla="*/ 124619 w 369888"/>
                  <a:gd name="connsiteY8-894" fmla="*/ 531085 h 1017124"/>
                  <a:gd name="connsiteX9-895" fmla="*/ 121443 w 369888"/>
                  <a:gd name="connsiteY9-896" fmla="*/ 608872 h 1017124"/>
                  <a:gd name="connsiteX10-897" fmla="*/ 222250 w 369888"/>
                  <a:gd name="connsiteY10-898" fmla="*/ 619192 h 1017124"/>
                  <a:gd name="connsiteX11-899" fmla="*/ 224631 w 369888"/>
                  <a:gd name="connsiteY11-900" fmla="*/ 944629 h 1017124"/>
                  <a:gd name="connsiteX12-901" fmla="*/ 282575 w 369888"/>
                  <a:gd name="connsiteY12-902" fmla="*/ 1016860 h 1017124"/>
                  <a:gd name="connsiteX13-903" fmla="*/ 333375 w 369888"/>
                  <a:gd name="connsiteY13-904" fmla="*/ 946216 h 1017124"/>
                  <a:gd name="connsiteX14-905" fmla="*/ 336550 w 369888"/>
                  <a:gd name="connsiteY14-906" fmla="*/ 618397 h 1017124"/>
                  <a:gd name="connsiteX15-907" fmla="*/ 358775 w 369888"/>
                  <a:gd name="connsiteY15-908" fmla="*/ 591410 h 1017124"/>
                  <a:gd name="connsiteX16-909" fmla="*/ 361950 w 369888"/>
                  <a:gd name="connsiteY16-910" fmla="*/ 7210 h 1017124"/>
                  <a:gd name="connsiteX0-911" fmla="*/ 361950 w 372533"/>
                  <a:gd name="connsiteY0-912" fmla="*/ 7210 h 1017124"/>
                  <a:gd name="connsiteX1-913" fmla="*/ 231329 w 372533"/>
                  <a:gd name="connsiteY1-914" fmla="*/ 7607 h 1017124"/>
                  <a:gd name="connsiteX2-915" fmla="*/ 127000 w 372533"/>
                  <a:gd name="connsiteY2-916" fmla="*/ 58010 h 1017124"/>
                  <a:gd name="connsiteX3-917" fmla="*/ 15875 w 372533"/>
                  <a:gd name="connsiteY3-918" fmla="*/ 355666 h 1017124"/>
                  <a:gd name="connsiteX4-919" fmla="*/ 31750 w 372533"/>
                  <a:gd name="connsiteY4-920" fmla="*/ 435835 h 1017124"/>
                  <a:gd name="connsiteX5-921" fmla="*/ 96837 w 372533"/>
                  <a:gd name="connsiteY5-922" fmla="*/ 391385 h 1017124"/>
                  <a:gd name="connsiteX6-923" fmla="*/ 192881 w 372533"/>
                  <a:gd name="connsiteY6-924" fmla="*/ 161198 h 1017124"/>
                  <a:gd name="connsiteX7-925" fmla="*/ 209550 w 372533"/>
                  <a:gd name="connsiteY7-926" fmla="*/ 172310 h 1017124"/>
                  <a:gd name="connsiteX8-927" fmla="*/ 124619 w 372533"/>
                  <a:gd name="connsiteY8-928" fmla="*/ 531085 h 1017124"/>
                  <a:gd name="connsiteX9-929" fmla="*/ 121443 w 372533"/>
                  <a:gd name="connsiteY9-930" fmla="*/ 608872 h 1017124"/>
                  <a:gd name="connsiteX10-931" fmla="*/ 222250 w 372533"/>
                  <a:gd name="connsiteY10-932" fmla="*/ 619192 h 1017124"/>
                  <a:gd name="connsiteX11-933" fmla="*/ 224631 w 372533"/>
                  <a:gd name="connsiteY11-934" fmla="*/ 944629 h 1017124"/>
                  <a:gd name="connsiteX12-935" fmla="*/ 282575 w 372533"/>
                  <a:gd name="connsiteY12-936" fmla="*/ 1016860 h 1017124"/>
                  <a:gd name="connsiteX13-937" fmla="*/ 333375 w 372533"/>
                  <a:gd name="connsiteY13-938" fmla="*/ 946216 h 1017124"/>
                  <a:gd name="connsiteX14-939" fmla="*/ 336550 w 372533"/>
                  <a:gd name="connsiteY14-940" fmla="*/ 618397 h 1017124"/>
                  <a:gd name="connsiteX15-941" fmla="*/ 368300 w 372533"/>
                  <a:gd name="connsiteY15-942" fmla="*/ 586648 h 1017124"/>
                  <a:gd name="connsiteX16-943" fmla="*/ 361950 w 372533"/>
                  <a:gd name="connsiteY16-944" fmla="*/ 7210 h 1017124"/>
                  <a:gd name="connsiteX0-945" fmla="*/ 361950 w 371211"/>
                  <a:gd name="connsiteY0-946" fmla="*/ 7210 h 1017124"/>
                  <a:gd name="connsiteX1-947" fmla="*/ 231329 w 371211"/>
                  <a:gd name="connsiteY1-948" fmla="*/ 7607 h 1017124"/>
                  <a:gd name="connsiteX2-949" fmla="*/ 127000 w 371211"/>
                  <a:gd name="connsiteY2-950" fmla="*/ 58010 h 1017124"/>
                  <a:gd name="connsiteX3-951" fmla="*/ 15875 w 371211"/>
                  <a:gd name="connsiteY3-952" fmla="*/ 355666 h 1017124"/>
                  <a:gd name="connsiteX4-953" fmla="*/ 31750 w 371211"/>
                  <a:gd name="connsiteY4-954" fmla="*/ 435835 h 1017124"/>
                  <a:gd name="connsiteX5-955" fmla="*/ 96837 w 371211"/>
                  <a:gd name="connsiteY5-956" fmla="*/ 391385 h 1017124"/>
                  <a:gd name="connsiteX6-957" fmla="*/ 192881 w 371211"/>
                  <a:gd name="connsiteY6-958" fmla="*/ 161198 h 1017124"/>
                  <a:gd name="connsiteX7-959" fmla="*/ 209550 w 371211"/>
                  <a:gd name="connsiteY7-960" fmla="*/ 172310 h 1017124"/>
                  <a:gd name="connsiteX8-961" fmla="*/ 124619 w 371211"/>
                  <a:gd name="connsiteY8-962" fmla="*/ 531085 h 1017124"/>
                  <a:gd name="connsiteX9-963" fmla="*/ 121443 w 371211"/>
                  <a:gd name="connsiteY9-964" fmla="*/ 608872 h 1017124"/>
                  <a:gd name="connsiteX10-965" fmla="*/ 222250 w 371211"/>
                  <a:gd name="connsiteY10-966" fmla="*/ 619192 h 1017124"/>
                  <a:gd name="connsiteX11-967" fmla="*/ 224631 w 371211"/>
                  <a:gd name="connsiteY11-968" fmla="*/ 944629 h 1017124"/>
                  <a:gd name="connsiteX12-969" fmla="*/ 282575 w 371211"/>
                  <a:gd name="connsiteY12-970" fmla="*/ 1016860 h 1017124"/>
                  <a:gd name="connsiteX13-971" fmla="*/ 333375 w 371211"/>
                  <a:gd name="connsiteY13-972" fmla="*/ 946216 h 1017124"/>
                  <a:gd name="connsiteX14-973" fmla="*/ 336550 w 371211"/>
                  <a:gd name="connsiteY14-974" fmla="*/ 618397 h 1017124"/>
                  <a:gd name="connsiteX15-975" fmla="*/ 368300 w 371211"/>
                  <a:gd name="connsiteY15-976" fmla="*/ 586648 h 1017124"/>
                  <a:gd name="connsiteX16-977" fmla="*/ 361950 w 371211"/>
                  <a:gd name="connsiteY16-978" fmla="*/ 7210 h 1017124"/>
                  <a:gd name="connsiteX0-979" fmla="*/ 361950 w 371211"/>
                  <a:gd name="connsiteY0-980" fmla="*/ 7210 h 1017124"/>
                  <a:gd name="connsiteX1-981" fmla="*/ 231329 w 371211"/>
                  <a:gd name="connsiteY1-982" fmla="*/ 7607 h 1017124"/>
                  <a:gd name="connsiteX2-983" fmla="*/ 127000 w 371211"/>
                  <a:gd name="connsiteY2-984" fmla="*/ 58010 h 1017124"/>
                  <a:gd name="connsiteX3-985" fmla="*/ 15875 w 371211"/>
                  <a:gd name="connsiteY3-986" fmla="*/ 355666 h 1017124"/>
                  <a:gd name="connsiteX4-987" fmla="*/ 31750 w 371211"/>
                  <a:gd name="connsiteY4-988" fmla="*/ 435835 h 1017124"/>
                  <a:gd name="connsiteX5-989" fmla="*/ 96837 w 371211"/>
                  <a:gd name="connsiteY5-990" fmla="*/ 391385 h 1017124"/>
                  <a:gd name="connsiteX6-991" fmla="*/ 192881 w 371211"/>
                  <a:gd name="connsiteY6-992" fmla="*/ 161198 h 1017124"/>
                  <a:gd name="connsiteX7-993" fmla="*/ 209550 w 371211"/>
                  <a:gd name="connsiteY7-994" fmla="*/ 172310 h 1017124"/>
                  <a:gd name="connsiteX8-995" fmla="*/ 124619 w 371211"/>
                  <a:gd name="connsiteY8-996" fmla="*/ 531085 h 1017124"/>
                  <a:gd name="connsiteX9-997" fmla="*/ 121443 w 371211"/>
                  <a:gd name="connsiteY9-998" fmla="*/ 608872 h 1017124"/>
                  <a:gd name="connsiteX10-999" fmla="*/ 222250 w 371211"/>
                  <a:gd name="connsiteY10-1000" fmla="*/ 619192 h 1017124"/>
                  <a:gd name="connsiteX11-1001" fmla="*/ 224631 w 371211"/>
                  <a:gd name="connsiteY11-1002" fmla="*/ 944629 h 1017124"/>
                  <a:gd name="connsiteX12-1003" fmla="*/ 282575 w 371211"/>
                  <a:gd name="connsiteY12-1004" fmla="*/ 1016860 h 1017124"/>
                  <a:gd name="connsiteX13-1005" fmla="*/ 333375 w 371211"/>
                  <a:gd name="connsiteY13-1006" fmla="*/ 946216 h 1017124"/>
                  <a:gd name="connsiteX14-1007" fmla="*/ 336550 w 371211"/>
                  <a:gd name="connsiteY14-1008" fmla="*/ 618397 h 1017124"/>
                  <a:gd name="connsiteX15-1009" fmla="*/ 368300 w 371211"/>
                  <a:gd name="connsiteY15-1010" fmla="*/ 598554 h 1017124"/>
                  <a:gd name="connsiteX16-1011" fmla="*/ 361950 w 371211"/>
                  <a:gd name="connsiteY16-1012" fmla="*/ 7210 h 1017124"/>
                  <a:gd name="connsiteX0-1013" fmla="*/ 361950 w 369888"/>
                  <a:gd name="connsiteY0-1014" fmla="*/ 7210 h 1017124"/>
                  <a:gd name="connsiteX1-1015" fmla="*/ 231329 w 369888"/>
                  <a:gd name="connsiteY1-1016" fmla="*/ 7607 h 1017124"/>
                  <a:gd name="connsiteX2-1017" fmla="*/ 127000 w 369888"/>
                  <a:gd name="connsiteY2-1018" fmla="*/ 58010 h 1017124"/>
                  <a:gd name="connsiteX3-1019" fmla="*/ 15875 w 369888"/>
                  <a:gd name="connsiteY3-1020" fmla="*/ 355666 h 1017124"/>
                  <a:gd name="connsiteX4-1021" fmla="*/ 31750 w 369888"/>
                  <a:gd name="connsiteY4-1022" fmla="*/ 435835 h 1017124"/>
                  <a:gd name="connsiteX5-1023" fmla="*/ 96837 w 369888"/>
                  <a:gd name="connsiteY5-1024" fmla="*/ 391385 h 1017124"/>
                  <a:gd name="connsiteX6-1025" fmla="*/ 192881 w 369888"/>
                  <a:gd name="connsiteY6-1026" fmla="*/ 161198 h 1017124"/>
                  <a:gd name="connsiteX7-1027" fmla="*/ 209550 w 369888"/>
                  <a:gd name="connsiteY7-1028" fmla="*/ 172310 h 1017124"/>
                  <a:gd name="connsiteX8-1029" fmla="*/ 124619 w 369888"/>
                  <a:gd name="connsiteY8-1030" fmla="*/ 531085 h 1017124"/>
                  <a:gd name="connsiteX9-1031" fmla="*/ 121443 w 369888"/>
                  <a:gd name="connsiteY9-1032" fmla="*/ 608872 h 1017124"/>
                  <a:gd name="connsiteX10-1033" fmla="*/ 222250 w 369888"/>
                  <a:gd name="connsiteY10-1034" fmla="*/ 619192 h 1017124"/>
                  <a:gd name="connsiteX11-1035" fmla="*/ 224631 w 369888"/>
                  <a:gd name="connsiteY11-1036" fmla="*/ 944629 h 1017124"/>
                  <a:gd name="connsiteX12-1037" fmla="*/ 282575 w 369888"/>
                  <a:gd name="connsiteY12-1038" fmla="*/ 1016860 h 1017124"/>
                  <a:gd name="connsiteX13-1039" fmla="*/ 333375 w 369888"/>
                  <a:gd name="connsiteY13-1040" fmla="*/ 946216 h 1017124"/>
                  <a:gd name="connsiteX14-1041" fmla="*/ 336550 w 369888"/>
                  <a:gd name="connsiteY14-1042" fmla="*/ 618397 h 1017124"/>
                  <a:gd name="connsiteX15-1043" fmla="*/ 368300 w 369888"/>
                  <a:gd name="connsiteY15-1044" fmla="*/ 598554 h 1017124"/>
                  <a:gd name="connsiteX16-1045" fmla="*/ 361950 w 369888"/>
                  <a:gd name="connsiteY16-1046" fmla="*/ 7210 h 1017124"/>
                  <a:gd name="connsiteX0-1047" fmla="*/ 361950 w 369888"/>
                  <a:gd name="connsiteY0-1048" fmla="*/ 7210 h 1017124"/>
                  <a:gd name="connsiteX1-1049" fmla="*/ 231329 w 369888"/>
                  <a:gd name="connsiteY1-1050" fmla="*/ 7607 h 1017124"/>
                  <a:gd name="connsiteX2-1051" fmla="*/ 127000 w 369888"/>
                  <a:gd name="connsiteY2-1052" fmla="*/ 58010 h 1017124"/>
                  <a:gd name="connsiteX3-1053" fmla="*/ 15875 w 369888"/>
                  <a:gd name="connsiteY3-1054" fmla="*/ 355666 h 1017124"/>
                  <a:gd name="connsiteX4-1055" fmla="*/ 31750 w 369888"/>
                  <a:gd name="connsiteY4-1056" fmla="*/ 435835 h 1017124"/>
                  <a:gd name="connsiteX5-1057" fmla="*/ 96837 w 369888"/>
                  <a:gd name="connsiteY5-1058" fmla="*/ 391385 h 1017124"/>
                  <a:gd name="connsiteX6-1059" fmla="*/ 192881 w 369888"/>
                  <a:gd name="connsiteY6-1060" fmla="*/ 161198 h 1017124"/>
                  <a:gd name="connsiteX7-1061" fmla="*/ 209550 w 369888"/>
                  <a:gd name="connsiteY7-1062" fmla="*/ 172310 h 1017124"/>
                  <a:gd name="connsiteX8-1063" fmla="*/ 124619 w 369888"/>
                  <a:gd name="connsiteY8-1064" fmla="*/ 531085 h 1017124"/>
                  <a:gd name="connsiteX9-1065" fmla="*/ 121443 w 369888"/>
                  <a:gd name="connsiteY9-1066" fmla="*/ 608872 h 1017124"/>
                  <a:gd name="connsiteX10-1067" fmla="*/ 222250 w 369888"/>
                  <a:gd name="connsiteY10-1068" fmla="*/ 619192 h 1017124"/>
                  <a:gd name="connsiteX11-1069" fmla="*/ 224631 w 369888"/>
                  <a:gd name="connsiteY11-1070" fmla="*/ 944629 h 1017124"/>
                  <a:gd name="connsiteX12-1071" fmla="*/ 282575 w 369888"/>
                  <a:gd name="connsiteY12-1072" fmla="*/ 1016860 h 1017124"/>
                  <a:gd name="connsiteX13-1073" fmla="*/ 333375 w 369888"/>
                  <a:gd name="connsiteY13-1074" fmla="*/ 946216 h 1017124"/>
                  <a:gd name="connsiteX14-1075" fmla="*/ 336550 w 369888"/>
                  <a:gd name="connsiteY14-1076" fmla="*/ 618397 h 1017124"/>
                  <a:gd name="connsiteX15-1077" fmla="*/ 368300 w 369888"/>
                  <a:gd name="connsiteY15-1078" fmla="*/ 598554 h 1017124"/>
                  <a:gd name="connsiteX16-1079" fmla="*/ 361950 w 369888"/>
                  <a:gd name="connsiteY16-1080" fmla="*/ 7210 h 1017124"/>
                  <a:gd name="connsiteX0-1081" fmla="*/ 361950 w 369888"/>
                  <a:gd name="connsiteY0-1082" fmla="*/ 7210 h 1017124"/>
                  <a:gd name="connsiteX1-1083" fmla="*/ 231329 w 369888"/>
                  <a:gd name="connsiteY1-1084" fmla="*/ 7607 h 1017124"/>
                  <a:gd name="connsiteX2-1085" fmla="*/ 127000 w 369888"/>
                  <a:gd name="connsiteY2-1086" fmla="*/ 58010 h 1017124"/>
                  <a:gd name="connsiteX3-1087" fmla="*/ 15875 w 369888"/>
                  <a:gd name="connsiteY3-1088" fmla="*/ 355666 h 1017124"/>
                  <a:gd name="connsiteX4-1089" fmla="*/ 31750 w 369888"/>
                  <a:gd name="connsiteY4-1090" fmla="*/ 435835 h 1017124"/>
                  <a:gd name="connsiteX5-1091" fmla="*/ 96837 w 369888"/>
                  <a:gd name="connsiteY5-1092" fmla="*/ 391385 h 1017124"/>
                  <a:gd name="connsiteX6-1093" fmla="*/ 192881 w 369888"/>
                  <a:gd name="connsiteY6-1094" fmla="*/ 161198 h 1017124"/>
                  <a:gd name="connsiteX7-1095" fmla="*/ 209550 w 369888"/>
                  <a:gd name="connsiteY7-1096" fmla="*/ 172310 h 1017124"/>
                  <a:gd name="connsiteX8-1097" fmla="*/ 124619 w 369888"/>
                  <a:gd name="connsiteY8-1098" fmla="*/ 531085 h 1017124"/>
                  <a:gd name="connsiteX9-1099" fmla="*/ 121443 w 369888"/>
                  <a:gd name="connsiteY9-1100" fmla="*/ 608872 h 1017124"/>
                  <a:gd name="connsiteX10-1101" fmla="*/ 222250 w 369888"/>
                  <a:gd name="connsiteY10-1102" fmla="*/ 619192 h 1017124"/>
                  <a:gd name="connsiteX11-1103" fmla="*/ 224631 w 369888"/>
                  <a:gd name="connsiteY11-1104" fmla="*/ 944629 h 1017124"/>
                  <a:gd name="connsiteX12-1105" fmla="*/ 282575 w 369888"/>
                  <a:gd name="connsiteY12-1106" fmla="*/ 1016860 h 1017124"/>
                  <a:gd name="connsiteX13-1107" fmla="*/ 333375 w 369888"/>
                  <a:gd name="connsiteY13-1108" fmla="*/ 946216 h 1017124"/>
                  <a:gd name="connsiteX14-1109" fmla="*/ 336550 w 369888"/>
                  <a:gd name="connsiteY14-1110" fmla="*/ 618397 h 1017124"/>
                  <a:gd name="connsiteX15-1111" fmla="*/ 368300 w 369888"/>
                  <a:gd name="connsiteY15-1112" fmla="*/ 598554 h 1017124"/>
                  <a:gd name="connsiteX16-1113" fmla="*/ 361950 w 369888"/>
                  <a:gd name="connsiteY16-1114" fmla="*/ 7210 h 1017124"/>
                  <a:gd name="connsiteX0-1115" fmla="*/ 361950 w 369888"/>
                  <a:gd name="connsiteY0-1116" fmla="*/ 7210 h 1017124"/>
                  <a:gd name="connsiteX1-1117" fmla="*/ 231329 w 369888"/>
                  <a:gd name="connsiteY1-1118" fmla="*/ 7607 h 1017124"/>
                  <a:gd name="connsiteX2-1119" fmla="*/ 127000 w 369888"/>
                  <a:gd name="connsiteY2-1120" fmla="*/ 58010 h 1017124"/>
                  <a:gd name="connsiteX3-1121" fmla="*/ 15875 w 369888"/>
                  <a:gd name="connsiteY3-1122" fmla="*/ 355666 h 1017124"/>
                  <a:gd name="connsiteX4-1123" fmla="*/ 31750 w 369888"/>
                  <a:gd name="connsiteY4-1124" fmla="*/ 435835 h 1017124"/>
                  <a:gd name="connsiteX5-1125" fmla="*/ 96837 w 369888"/>
                  <a:gd name="connsiteY5-1126" fmla="*/ 391385 h 1017124"/>
                  <a:gd name="connsiteX6-1127" fmla="*/ 192881 w 369888"/>
                  <a:gd name="connsiteY6-1128" fmla="*/ 161198 h 1017124"/>
                  <a:gd name="connsiteX7-1129" fmla="*/ 209550 w 369888"/>
                  <a:gd name="connsiteY7-1130" fmla="*/ 172310 h 1017124"/>
                  <a:gd name="connsiteX8-1131" fmla="*/ 124619 w 369888"/>
                  <a:gd name="connsiteY8-1132" fmla="*/ 531085 h 1017124"/>
                  <a:gd name="connsiteX9-1133" fmla="*/ 121443 w 369888"/>
                  <a:gd name="connsiteY9-1134" fmla="*/ 608872 h 1017124"/>
                  <a:gd name="connsiteX10-1135" fmla="*/ 222250 w 369888"/>
                  <a:gd name="connsiteY10-1136" fmla="*/ 619192 h 1017124"/>
                  <a:gd name="connsiteX11-1137" fmla="*/ 224631 w 369888"/>
                  <a:gd name="connsiteY11-1138" fmla="*/ 944629 h 1017124"/>
                  <a:gd name="connsiteX12-1139" fmla="*/ 282575 w 369888"/>
                  <a:gd name="connsiteY12-1140" fmla="*/ 1016860 h 1017124"/>
                  <a:gd name="connsiteX13-1141" fmla="*/ 333375 w 369888"/>
                  <a:gd name="connsiteY13-1142" fmla="*/ 946216 h 1017124"/>
                  <a:gd name="connsiteX14-1143" fmla="*/ 336550 w 369888"/>
                  <a:gd name="connsiteY14-1144" fmla="*/ 618397 h 1017124"/>
                  <a:gd name="connsiteX15-1145" fmla="*/ 365919 w 369888"/>
                  <a:gd name="connsiteY15-1146" fmla="*/ 617604 h 1017124"/>
                  <a:gd name="connsiteX16-1147" fmla="*/ 361950 w 369888"/>
                  <a:gd name="connsiteY16-1148" fmla="*/ 7210 h 1017124"/>
                  <a:gd name="connsiteX0-1149" fmla="*/ 361950 w 369888"/>
                  <a:gd name="connsiteY0-1150" fmla="*/ 7210 h 1017124"/>
                  <a:gd name="connsiteX1-1151" fmla="*/ 231329 w 369888"/>
                  <a:gd name="connsiteY1-1152" fmla="*/ 7607 h 1017124"/>
                  <a:gd name="connsiteX2-1153" fmla="*/ 127000 w 369888"/>
                  <a:gd name="connsiteY2-1154" fmla="*/ 58010 h 1017124"/>
                  <a:gd name="connsiteX3-1155" fmla="*/ 15875 w 369888"/>
                  <a:gd name="connsiteY3-1156" fmla="*/ 355666 h 1017124"/>
                  <a:gd name="connsiteX4-1157" fmla="*/ 31750 w 369888"/>
                  <a:gd name="connsiteY4-1158" fmla="*/ 435835 h 1017124"/>
                  <a:gd name="connsiteX5-1159" fmla="*/ 96837 w 369888"/>
                  <a:gd name="connsiteY5-1160" fmla="*/ 391385 h 1017124"/>
                  <a:gd name="connsiteX6-1161" fmla="*/ 192881 w 369888"/>
                  <a:gd name="connsiteY6-1162" fmla="*/ 161198 h 1017124"/>
                  <a:gd name="connsiteX7-1163" fmla="*/ 209550 w 369888"/>
                  <a:gd name="connsiteY7-1164" fmla="*/ 172310 h 1017124"/>
                  <a:gd name="connsiteX8-1165" fmla="*/ 124619 w 369888"/>
                  <a:gd name="connsiteY8-1166" fmla="*/ 531085 h 1017124"/>
                  <a:gd name="connsiteX9-1167" fmla="*/ 121443 w 369888"/>
                  <a:gd name="connsiteY9-1168" fmla="*/ 608872 h 1017124"/>
                  <a:gd name="connsiteX10-1169" fmla="*/ 222250 w 369888"/>
                  <a:gd name="connsiteY10-1170" fmla="*/ 619192 h 1017124"/>
                  <a:gd name="connsiteX11-1171" fmla="*/ 224631 w 369888"/>
                  <a:gd name="connsiteY11-1172" fmla="*/ 944629 h 1017124"/>
                  <a:gd name="connsiteX12-1173" fmla="*/ 282575 w 369888"/>
                  <a:gd name="connsiteY12-1174" fmla="*/ 1016860 h 1017124"/>
                  <a:gd name="connsiteX13-1175" fmla="*/ 333375 w 369888"/>
                  <a:gd name="connsiteY13-1176" fmla="*/ 946216 h 1017124"/>
                  <a:gd name="connsiteX14-1177" fmla="*/ 336550 w 369888"/>
                  <a:gd name="connsiteY14-1178" fmla="*/ 618397 h 1017124"/>
                  <a:gd name="connsiteX15-1179" fmla="*/ 365919 w 369888"/>
                  <a:gd name="connsiteY15-1180" fmla="*/ 617604 h 1017124"/>
                  <a:gd name="connsiteX16-1181" fmla="*/ 361950 w 369888"/>
                  <a:gd name="connsiteY16-1182" fmla="*/ 7210 h 1017124"/>
                  <a:gd name="connsiteX0-1183" fmla="*/ 361950 w 369888"/>
                  <a:gd name="connsiteY0-1184" fmla="*/ 7210 h 1017124"/>
                  <a:gd name="connsiteX1-1185" fmla="*/ 231329 w 369888"/>
                  <a:gd name="connsiteY1-1186" fmla="*/ 7607 h 1017124"/>
                  <a:gd name="connsiteX2-1187" fmla="*/ 127000 w 369888"/>
                  <a:gd name="connsiteY2-1188" fmla="*/ 58010 h 1017124"/>
                  <a:gd name="connsiteX3-1189" fmla="*/ 15875 w 369888"/>
                  <a:gd name="connsiteY3-1190" fmla="*/ 355666 h 1017124"/>
                  <a:gd name="connsiteX4-1191" fmla="*/ 31750 w 369888"/>
                  <a:gd name="connsiteY4-1192" fmla="*/ 435835 h 1017124"/>
                  <a:gd name="connsiteX5-1193" fmla="*/ 96837 w 369888"/>
                  <a:gd name="connsiteY5-1194" fmla="*/ 391385 h 1017124"/>
                  <a:gd name="connsiteX6-1195" fmla="*/ 192881 w 369888"/>
                  <a:gd name="connsiteY6-1196" fmla="*/ 161198 h 1017124"/>
                  <a:gd name="connsiteX7-1197" fmla="*/ 209550 w 369888"/>
                  <a:gd name="connsiteY7-1198" fmla="*/ 172310 h 1017124"/>
                  <a:gd name="connsiteX8-1199" fmla="*/ 124619 w 369888"/>
                  <a:gd name="connsiteY8-1200" fmla="*/ 531085 h 1017124"/>
                  <a:gd name="connsiteX9-1201" fmla="*/ 121443 w 369888"/>
                  <a:gd name="connsiteY9-1202" fmla="*/ 608872 h 1017124"/>
                  <a:gd name="connsiteX10-1203" fmla="*/ 222250 w 369888"/>
                  <a:gd name="connsiteY10-1204" fmla="*/ 619192 h 1017124"/>
                  <a:gd name="connsiteX11-1205" fmla="*/ 224631 w 369888"/>
                  <a:gd name="connsiteY11-1206" fmla="*/ 944629 h 1017124"/>
                  <a:gd name="connsiteX12-1207" fmla="*/ 282575 w 369888"/>
                  <a:gd name="connsiteY12-1208" fmla="*/ 1016860 h 1017124"/>
                  <a:gd name="connsiteX13-1209" fmla="*/ 333375 w 369888"/>
                  <a:gd name="connsiteY13-1210" fmla="*/ 946216 h 1017124"/>
                  <a:gd name="connsiteX14-1211" fmla="*/ 336550 w 369888"/>
                  <a:gd name="connsiteY14-1212" fmla="*/ 618397 h 1017124"/>
                  <a:gd name="connsiteX15-1213" fmla="*/ 365919 w 369888"/>
                  <a:gd name="connsiteY15-1214" fmla="*/ 617604 h 1017124"/>
                  <a:gd name="connsiteX16-1215" fmla="*/ 361950 w 369888"/>
                  <a:gd name="connsiteY16-1216" fmla="*/ 7210 h 1017124"/>
                  <a:gd name="connsiteX0-1217" fmla="*/ 361950 w 369888"/>
                  <a:gd name="connsiteY0-1218" fmla="*/ 7210 h 1017124"/>
                  <a:gd name="connsiteX1-1219" fmla="*/ 231329 w 369888"/>
                  <a:gd name="connsiteY1-1220" fmla="*/ 7607 h 1017124"/>
                  <a:gd name="connsiteX2-1221" fmla="*/ 127000 w 369888"/>
                  <a:gd name="connsiteY2-1222" fmla="*/ 58010 h 1017124"/>
                  <a:gd name="connsiteX3-1223" fmla="*/ 15875 w 369888"/>
                  <a:gd name="connsiteY3-1224" fmla="*/ 355666 h 1017124"/>
                  <a:gd name="connsiteX4-1225" fmla="*/ 31750 w 369888"/>
                  <a:gd name="connsiteY4-1226" fmla="*/ 435835 h 1017124"/>
                  <a:gd name="connsiteX5-1227" fmla="*/ 96837 w 369888"/>
                  <a:gd name="connsiteY5-1228" fmla="*/ 391385 h 1017124"/>
                  <a:gd name="connsiteX6-1229" fmla="*/ 192881 w 369888"/>
                  <a:gd name="connsiteY6-1230" fmla="*/ 161198 h 1017124"/>
                  <a:gd name="connsiteX7-1231" fmla="*/ 209550 w 369888"/>
                  <a:gd name="connsiteY7-1232" fmla="*/ 172310 h 1017124"/>
                  <a:gd name="connsiteX8-1233" fmla="*/ 124619 w 369888"/>
                  <a:gd name="connsiteY8-1234" fmla="*/ 531085 h 1017124"/>
                  <a:gd name="connsiteX9-1235" fmla="*/ 121443 w 369888"/>
                  <a:gd name="connsiteY9-1236" fmla="*/ 608872 h 1017124"/>
                  <a:gd name="connsiteX10-1237" fmla="*/ 222250 w 369888"/>
                  <a:gd name="connsiteY10-1238" fmla="*/ 619192 h 1017124"/>
                  <a:gd name="connsiteX11-1239" fmla="*/ 224631 w 369888"/>
                  <a:gd name="connsiteY11-1240" fmla="*/ 944629 h 1017124"/>
                  <a:gd name="connsiteX12-1241" fmla="*/ 282575 w 369888"/>
                  <a:gd name="connsiteY12-1242" fmla="*/ 1016860 h 1017124"/>
                  <a:gd name="connsiteX13-1243" fmla="*/ 333375 w 369888"/>
                  <a:gd name="connsiteY13-1244" fmla="*/ 946216 h 1017124"/>
                  <a:gd name="connsiteX14-1245" fmla="*/ 336550 w 369888"/>
                  <a:gd name="connsiteY14-1246" fmla="*/ 618397 h 1017124"/>
                  <a:gd name="connsiteX15-1247" fmla="*/ 365919 w 369888"/>
                  <a:gd name="connsiteY15-1248" fmla="*/ 617604 h 1017124"/>
                  <a:gd name="connsiteX16-1249" fmla="*/ 361950 w 369888"/>
                  <a:gd name="connsiteY16-1250" fmla="*/ 7210 h 1017124"/>
                  <a:gd name="connsiteX0-1251" fmla="*/ 361950 w 369888"/>
                  <a:gd name="connsiteY0-1252" fmla="*/ 7210 h 1017124"/>
                  <a:gd name="connsiteX1-1253" fmla="*/ 231329 w 369888"/>
                  <a:gd name="connsiteY1-1254" fmla="*/ 7607 h 1017124"/>
                  <a:gd name="connsiteX2-1255" fmla="*/ 127000 w 369888"/>
                  <a:gd name="connsiteY2-1256" fmla="*/ 58010 h 1017124"/>
                  <a:gd name="connsiteX3-1257" fmla="*/ 15875 w 369888"/>
                  <a:gd name="connsiteY3-1258" fmla="*/ 355666 h 1017124"/>
                  <a:gd name="connsiteX4-1259" fmla="*/ 31750 w 369888"/>
                  <a:gd name="connsiteY4-1260" fmla="*/ 435835 h 1017124"/>
                  <a:gd name="connsiteX5-1261" fmla="*/ 96837 w 369888"/>
                  <a:gd name="connsiteY5-1262" fmla="*/ 391385 h 1017124"/>
                  <a:gd name="connsiteX6-1263" fmla="*/ 192881 w 369888"/>
                  <a:gd name="connsiteY6-1264" fmla="*/ 161198 h 1017124"/>
                  <a:gd name="connsiteX7-1265" fmla="*/ 209550 w 369888"/>
                  <a:gd name="connsiteY7-1266" fmla="*/ 172310 h 1017124"/>
                  <a:gd name="connsiteX8-1267" fmla="*/ 124619 w 369888"/>
                  <a:gd name="connsiteY8-1268" fmla="*/ 531085 h 1017124"/>
                  <a:gd name="connsiteX9-1269" fmla="*/ 121443 w 369888"/>
                  <a:gd name="connsiteY9-1270" fmla="*/ 608872 h 1017124"/>
                  <a:gd name="connsiteX10-1271" fmla="*/ 222250 w 369888"/>
                  <a:gd name="connsiteY10-1272" fmla="*/ 619192 h 1017124"/>
                  <a:gd name="connsiteX11-1273" fmla="*/ 224631 w 369888"/>
                  <a:gd name="connsiteY11-1274" fmla="*/ 944629 h 1017124"/>
                  <a:gd name="connsiteX12-1275" fmla="*/ 282575 w 369888"/>
                  <a:gd name="connsiteY12-1276" fmla="*/ 1016860 h 1017124"/>
                  <a:gd name="connsiteX13-1277" fmla="*/ 333375 w 369888"/>
                  <a:gd name="connsiteY13-1278" fmla="*/ 946216 h 1017124"/>
                  <a:gd name="connsiteX14-1279" fmla="*/ 336550 w 369888"/>
                  <a:gd name="connsiteY14-1280" fmla="*/ 618397 h 1017124"/>
                  <a:gd name="connsiteX15-1281" fmla="*/ 365919 w 369888"/>
                  <a:gd name="connsiteY15-1282" fmla="*/ 617604 h 1017124"/>
                  <a:gd name="connsiteX16-1283" fmla="*/ 361950 w 369888"/>
                  <a:gd name="connsiteY16-1284" fmla="*/ 7210 h 1017124"/>
                  <a:gd name="connsiteX0-1285" fmla="*/ 361950 w 369888"/>
                  <a:gd name="connsiteY0-1286" fmla="*/ 7210 h 1017124"/>
                  <a:gd name="connsiteX1-1287" fmla="*/ 231329 w 369888"/>
                  <a:gd name="connsiteY1-1288" fmla="*/ 7607 h 1017124"/>
                  <a:gd name="connsiteX2-1289" fmla="*/ 127000 w 369888"/>
                  <a:gd name="connsiteY2-1290" fmla="*/ 58010 h 1017124"/>
                  <a:gd name="connsiteX3-1291" fmla="*/ 15875 w 369888"/>
                  <a:gd name="connsiteY3-1292" fmla="*/ 355666 h 1017124"/>
                  <a:gd name="connsiteX4-1293" fmla="*/ 31750 w 369888"/>
                  <a:gd name="connsiteY4-1294" fmla="*/ 435835 h 1017124"/>
                  <a:gd name="connsiteX5-1295" fmla="*/ 96837 w 369888"/>
                  <a:gd name="connsiteY5-1296" fmla="*/ 391385 h 1017124"/>
                  <a:gd name="connsiteX6-1297" fmla="*/ 192881 w 369888"/>
                  <a:gd name="connsiteY6-1298" fmla="*/ 161198 h 1017124"/>
                  <a:gd name="connsiteX7-1299" fmla="*/ 209550 w 369888"/>
                  <a:gd name="connsiteY7-1300" fmla="*/ 172310 h 1017124"/>
                  <a:gd name="connsiteX8-1301" fmla="*/ 124619 w 369888"/>
                  <a:gd name="connsiteY8-1302" fmla="*/ 531085 h 1017124"/>
                  <a:gd name="connsiteX9-1303" fmla="*/ 121443 w 369888"/>
                  <a:gd name="connsiteY9-1304" fmla="*/ 608872 h 1017124"/>
                  <a:gd name="connsiteX10-1305" fmla="*/ 222250 w 369888"/>
                  <a:gd name="connsiteY10-1306" fmla="*/ 619192 h 1017124"/>
                  <a:gd name="connsiteX11-1307" fmla="*/ 224631 w 369888"/>
                  <a:gd name="connsiteY11-1308" fmla="*/ 944629 h 1017124"/>
                  <a:gd name="connsiteX12-1309" fmla="*/ 282575 w 369888"/>
                  <a:gd name="connsiteY12-1310" fmla="*/ 1016860 h 1017124"/>
                  <a:gd name="connsiteX13-1311" fmla="*/ 333375 w 369888"/>
                  <a:gd name="connsiteY13-1312" fmla="*/ 946216 h 1017124"/>
                  <a:gd name="connsiteX14-1313" fmla="*/ 336550 w 369888"/>
                  <a:gd name="connsiteY14-1314" fmla="*/ 618397 h 1017124"/>
                  <a:gd name="connsiteX15-1315" fmla="*/ 365919 w 369888"/>
                  <a:gd name="connsiteY15-1316" fmla="*/ 617604 h 1017124"/>
                  <a:gd name="connsiteX16-1317" fmla="*/ 361950 w 369888"/>
                  <a:gd name="connsiteY16-1318" fmla="*/ 7210 h 1017124"/>
                  <a:gd name="connsiteX0-1319" fmla="*/ 357188 w 365126"/>
                  <a:gd name="connsiteY0-1320" fmla="*/ 7210 h 1017124"/>
                  <a:gd name="connsiteX1-1321" fmla="*/ 226567 w 365126"/>
                  <a:gd name="connsiteY1-1322" fmla="*/ 7607 h 1017124"/>
                  <a:gd name="connsiteX2-1323" fmla="*/ 122238 w 365126"/>
                  <a:gd name="connsiteY2-1324" fmla="*/ 58010 h 1017124"/>
                  <a:gd name="connsiteX3-1325" fmla="*/ 11113 w 365126"/>
                  <a:gd name="connsiteY3-1326" fmla="*/ 355666 h 1017124"/>
                  <a:gd name="connsiteX4-1327" fmla="*/ 26988 w 365126"/>
                  <a:gd name="connsiteY4-1328" fmla="*/ 435835 h 1017124"/>
                  <a:gd name="connsiteX5-1329" fmla="*/ 92075 w 365126"/>
                  <a:gd name="connsiteY5-1330" fmla="*/ 391385 h 1017124"/>
                  <a:gd name="connsiteX6-1331" fmla="*/ 188119 w 365126"/>
                  <a:gd name="connsiteY6-1332" fmla="*/ 161198 h 1017124"/>
                  <a:gd name="connsiteX7-1333" fmla="*/ 204788 w 365126"/>
                  <a:gd name="connsiteY7-1334" fmla="*/ 172310 h 1017124"/>
                  <a:gd name="connsiteX8-1335" fmla="*/ 119857 w 365126"/>
                  <a:gd name="connsiteY8-1336" fmla="*/ 531085 h 1017124"/>
                  <a:gd name="connsiteX9-1337" fmla="*/ 116681 w 365126"/>
                  <a:gd name="connsiteY9-1338" fmla="*/ 608872 h 1017124"/>
                  <a:gd name="connsiteX10-1339" fmla="*/ 217488 w 365126"/>
                  <a:gd name="connsiteY10-1340" fmla="*/ 619192 h 1017124"/>
                  <a:gd name="connsiteX11-1341" fmla="*/ 219869 w 365126"/>
                  <a:gd name="connsiteY11-1342" fmla="*/ 944629 h 1017124"/>
                  <a:gd name="connsiteX12-1343" fmla="*/ 277813 w 365126"/>
                  <a:gd name="connsiteY12-1344" fmla="*/ 1016860 h 1017124"/>
                  <a:gd name="connsiteX13-1345" fmla="*/ 328613 w 365126"/>
                  <a:gd name="connsiteY13-1346" fmla="*/ 946216 h 1017124"/>
                  <a:gd name="connsiteX14-1347" fmla="*/ 331788 w 365126"/>
                  <a:gd name="connsiteY14-1348" fmla="*/ 618397 h 1017124"/>
                  <a:gd name="connsiteX15-1349" fmla="*/ 361157 w 365126"/>
                  <a:gd name="connsiteY15-1350" fmla="*/ 617604 h 1017124"/>
                  <a:gd name="connsiteX16-1351" fmla="*/ 357188 w 365126"/>
                  <a:gd name="connsiteY16-1352" fmla="*/ 7210 h 1017124"/>
                  <a:gd name="connsiteX0-1353" fmla="*/ 361156 w 369094"/>
                  <a:gd name="connsiteY0-1354" fmla="*/ 11642 h 1021556"/>
                  <a:gd name="connsiteX1-1355" fmla="*/ 230535 w 369094"/>
                  <a:gd name="connsiteY1-1356" fmla="*/ 12039 h 1021556"/>
                  <a:gd name="connsiteX2-1357" fmla="*/ 121443 w 369094"/>
                  <a:gd name="connsiteY2-1358" fmla="*/ 83873 h 1021556"/>
                  <a:gd name="connsiteX3-1359" fmla="*/ 15081 w 369094"/>
                  <a:gd name="connsiteY3-1360" fmla="*/ 360098 h 1021556"/>
                  <a:gd name="connsiteX4-1361" fmla="*/ 30956 w 369094"/>
                  <a:gd name="connsiteY4-1362" fmla="*/ 440267 h 1021556"/>
                  <a:gd name="connsiteX5-1363" fmla="*/ 96043 w 369094"/>
                  <a:gd name="connsiteY5-1364" fmla="*/ 395817 h 1021556"/>
                  <a:gd name="connsiteX6-1365" fmla="*/ 192087 w 369094"/>
                  <a:gd name="connsiteY6-1366" fmla="*/ 165630 h 1021556"/>
                  <a:gd name="connsiteX7-1367" fmla="*/ 208756 w 369094"/>
                  <a:gd name="connsiteY7-1368" fmla="*/ 176742 h 1021556"/>
                  <a:gd name="connsiteX8-1369" fmla="*/ 123825 w 369094"/>
                  <a:gd name="connsiteY8-1370" fmla="*/ 535517 h 1021556"/>
                  <a:gd name="connsiteX9-1371" fmla="*/ 120649 w 369094"/>
                  <a:gd name="connsiteY9-1372" fmla="*/ 613304 h 1021556"/>
                  <a:gd name="connsiteX10-1373" fmla="*/ 221456 w 369094"/>
                  <a:gd name="connsiteY10-1374" fmla="*/ 623624 h 1021556"/>
                  <a:gd name="connsiteX11-1375" fmla="*/ 223837 w 369094"/>
                  <a:gd name="connsiteY11-1376" fmla="*/ 949061 h 1021556"/>
                  <a:gd name="connsiteX12-1377" fmla="*/ 281781 w 369094"/>
                  <a:gd name="connsiteY12-1378" fmla="*/ 1021292 h 1021556"/>
                  <a:gd name="connsiteX13-1379" fmla="*/ 332581 w 369094"/>
                  <a:gd name="connsiteY13-1380" fmla="*/ 950648 h 1021556"/>
                  <a:gd name="connsiteX14-1381" fmla="*/ 335756 w 369094"/>
                  <a:gd name="connsiteY14-1382" fmla="*/ 622829 h 1021556"/>
                  <a:gd name="connsiteX15-1383" fmla="*/ 365125 w 369094"/>
                  <a:gd name="connsiteY15-1384" fmla="*/ 622036 h 1021556"/>
                  <a:gd name="connsiteX16-1385" fmla="*/ 361156 w 369094"/>
                  <a:gd name="connsiteY16-1386" fmla="*/ 11642 h 1021556"/>
                  <a:gd name="connsiteX0-1387" fmla="*/ 361156 w 369094"/>
                  <a:gd name="connsiteY0-1388" fmla="*/ 2117 h 1012031"/>
                  <a:gd name="connsiteX1-1389" fmla="*/ 230535 w 369094"/>
                  <a:gd name="connsiteY1-1390" fmla="*/ 2514 h 1012031"/>
                  <a:gd name="connsiteX2-1391" fmla="*/ 121443 w 369094"/>
                  <a:gd name="connsiteY2-1392" fmla="*/ 74348 h 1012031"/>
                  <a:gd name="connsiteX3-1393" fmla="*/ 15081 w 369094"/>
                  <a:gd name="connsiteY3-1394" fmla="*/ 350573 h 1012031"/>
                  <a:gd name="connsiteX4-1395" fmla="*/ 30956 w 369094"/>
                  <a:gd name="connsiteY4-1396" fmla="*/ 430742 h 1012031"/>
                  <a:gd name="connsiteX5-1397" fmla="*/ 96043 w 369094"/>
                  <a:gd name="connsiteY5-1398" fmla="*/ 386292 h 1012031"/>
                  <a:gd name="connsiteX6-1399" fmla="*/ 192087 w 369094"/>
                  <a:gd name="connsiteY6-1400" fmla="*/ 156105 h 1012031"/>
                  <a:gd name="connsiteX7-1401" fmla="*/ 208756 w 369094"/>
                  <a:gd name="connsiteY7-1402" fmla="*/ 167217 h 1012031"/>
                  <a:gd name="connsiteX8-1403" fmla="*/ 123825 w 369094"/>
                  <a:gd name="connsiteY8-1404" fmla="*/ 525992 h 1012031"/>
                  <a:gd name="connsiteX9-1405" fmla="*/ 120649 w 369094"/>
                  <a:gd name="connsiteY9-1406" fmla="*/ 603779 h 1012031"/>
                  <a:gd name="connsiteX10-1407" fmla="*/ 221456 w 369094"/>
                  <a:gd name="connsiteY10-1408" fmla="*/ 614099 h 1012031"/>
                  <a:gd name="connsiteX11-1409" fmla="*/ 223837 w 369094"/>
                  <a:gd name="connsiteY11-1410" fmla="*/ 939536 h 1012031"/>
                  <a:gd name="connsiteX12-1411" fmla="*/ 281781 w 369094"/>
                  <a:gd name="connsiteY12-1412" fmla="*/ 1011767 h 1012031"/>
                  <a:gd name="connsiteX13-1413" fmla="*/ 332581 w 369094"/>
                  <a:gd name="connsiteY13-1414" fmla="*/ 941123 h 1012031"/>
                  <a:gd name="connsiteX14-1415" fmla="*/ 335756 w 369094"/>
                  <a:gd name="connsiteY14-1416" fmla="*/ 613304 h 1012031"/>
                  <a:gd name="connsiteX15-1417" fmla="*/ 365125 w 369094"/>
                  <a:gd name="connsiteY15-1418" fmla="*/ 612511 h 1012031"/>
                  <a:gd name="connsiteX16-1419" fmla="*/ 361156 w 369094"/>
                  <a:gd name="connsiteY16-1420" fmla="*/ 2117 h 1012031"/>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Lst>
                <a:rect l="l" t="t" r="r" b="b"/>
                <a:pathLst>
                  <a:path w="369094" h="1012031">
                    <a:moveTo>
                      <a:pt x="361156" y="2117"/>
                    </a:moveTo>
                    <a:cubicBezTo>
                      <a:pt x="299020" y="1141"/>
                      <a:pt x="277631" y="0"/>
                      <a:pt x="230535" y="2514"/>
                    </a:cubicBezTo>
                    <a:cubicBezTo>
                      <a:pt x="183439" y="5028"/>
                      <a:pt x="157352" y="16338"/>
                      <a:pt x="121443" y="74348"/>
                    </a:cubicBezTo>
                    <a:cubicBezTo>
                      <a:pt x="85534" y="132358"/>
                      <a:pt x="30162" y="291174"/>
                      <a:pt x="15081" y="350573"/>
                    </a:cubicBezTo>
                    <a:cubicBezTo>
                      <a:pt x="0" y="409972"/>
                      <a:pt x="10318" y="424789"/>
                      <a:pt x="30956" y="430742"/>
                    </a:cubicBezTo>
                    <a:cubicBezTo>
                      <a:pt x="51594" y="436695"/>
                      <a:pt x="85857" y="415396"/>
                      <a:pt x="96043" y="386292"/>
                    </a:cubicBezTo>
                    <a:cubicBezTo>
                      <a:pt x="106229" y="357188"/>
                      <a:pt x="187589" y="173567"/>
                      <a:pt x="192087" y="156105"/>
                    </a:cubicBezTo>
                    <a:cubicBezTo>
                      <a:pt x="203729" y="136262"/>
                      <a:pt x="212990" y="143669"/>
                      <a:pt x="208756" y="167217"/>
                    </a:cubicBezTo>
                    <a:cubicBezTo>
                      <a:pt x="204522" y="190765"/>
                      <a:pt x="138509" y="453232"/>
                      <a:pt x="123825" y="525992"/>
                    </a:cubicBezTo>
                    <a:cubicBezTo>
                      <a:pt x="109141" y="598752"/>
                      <a:pt x="104377" y="589094"/>
                      <a:pt x="120649" y="603779"/>
                    </a:cubicBezTo>
                    <a:cubicBezTo>
                      <a:pt x="136921" y="618464"/>
                      <a:pt x="169681" y="612089"/>
                      <a:pt x="221456" y="614099"/>
                    </a:cubicBezTo>
                    <a:cubicBezTo>
                      <a:pt x="221985" y="676806"/>
                      <a:pt x="223308" y="878020"/>
                      <a:pt x="223837" y="939536"/>
                    </a:cubicBezTo>
                    <a:cubicBezTo>
                      <a:pt x="224366" y="1001052"/>
                      <a:pt x="249369" y="1011503"/>
                      <a:pt x="281781" y="1011767"/>
                    </a:cubicBezTo>
                    <a:cubicBezTo>
                      <a:pt x="314193" y="1012031"/>
                      <a:pt x="333110" y="983720"/>
                      <a:pt x="332581" y="941123"/>
                    </a:cubicBezTo>
                    <a:cubicBezTo>
                      <a:pt x="332052" y="898526"/>
                      <a:pt x="336285" y="662913"/>
                      <a:pt x="335756" y="613304"/>
                    </a:cubicBezTo>
                    <a:cubicBezTo>
                      <a:pt x="359040" y="610726"/>
                      <a:pt x="348986" y="611982"/>
                      <a:pt x="365125" y="612511"/>
                    </a:cubicBezTo>
                    <a:cubicBezTo>
                      <a:pt x="362214" y="563033"/>
                      <a:pt x="369094" y="115359"/>
                      <a:pt x="361156" y="2117"/>
                    </a:cubicBezTo>
                    <a:close/>
                  </a:path>
                </a:pathLst>
              </a:custGeom>
              <a:grpFill/>
              <a:ln w="25400" cap="flat" cmpd="sng" algn="ctr">
                <a:noFill/>
                <a:prstDash val="solid"/>
              </a:ln>
              <a:effectLst/>
            </p:spPr>
            <p:txBody>
              <a:bodyPr anchor="ctr"/>
              <a:lstStyle/>
              <a:p>
                <a:pPr algn="ctr" latinLnBrk="1">
                  <a:defRPr/>
                </a:pPr>
                <a:endParaRPr lang="ko-KR" altLang="en-US" kern="0">
                  <a:solidFill>
                    <a:prstClr val="white"/>
                  </a:solidFill>
                  <a:latin typeface="맑은 고딕"/>
                </a:endParaRPr>
              </a:p>
            </p:txBody>
          </p:sp>
          <p:sp>
            <p:nvSpPr>
              <p:cNvPr id="201" name="자유형 308"/>
              <p:cNvSpPr/>
              <p:nvPr/>
            </p:nvSpPr>
            <p:spPr>
              <a:xfrm flipH="1">
                <a:off x="1936553" y="4597116"/>
                <a:ext cx="368657" cy="1012578"/>
              </a:xfrm>
              <a:custGeom>
                <a:avLst/>
                <a:gdLst>
                  <a:gd name="connsiteX0" fmla="*/ 371475 w 398463"/>
                  <a:gd name="connsiteY0" fmla="*/ 97367 h 1121834"/>
                  <a:gd name="connsiteX1" fmla="*/ 206375 w 398463"/>
                  <a:gd name="connsiteY1" fmla="*/ 97367 h 1121834"/>
                  <a:gd name="connsiteX2" fmla="*/ 136525 w 398463"/>
                  <a:gd name="connsiteY2" fmla="*/ 148167 h 1121834"/>
                  <a:gd name="connsiteX3" fmla="*/ 15875 w 398463"/>
                  <a:gd name="connsiteY3" fmla="*/ 472017 h 1121834"/>
                  <a:gd name="connsiteX4" fmla="*/ 41275 w 398463"/>
                  <a:gd name="connsiteY4" fmla="*/ 525992 h 1121834"/>
                  <a:gd name="connsiteX5" fmla="*/ 101600 w 398463"/>
                  <a:gd name="connsiteY5" fmla="*/ 500592 h 1121834"/>
                  <a:gd name="connsiteX6" fmla="*/ 209550 w 398463"/>
                  <a:gd name="connsiteY6" fmla="*/ 227542 h 1121834"/>
                  <a:gd name="connsiteX7" fmla="*/ 219075 w 398463"/>
                  <a:gd name="connsiteY7" fmla="*/ 262467 h 1121834"/>
                  <a:gd name="connsiteX8" fmla="*/ 127000 w 398463"/>
                  <a:gd name="connsiteY8" fmla="*/ 678392 h 1121834"/>
                  <a:gd name="connsiteX9" fmla="*/ 142875 w 398463"/>
                  <a:gd name="connsiteY9" fmla="*/ 694267 h 1121834"/>
                  <a:gd name="connsiteX10" fmla="*/ 222250 w 398463"/>
                  <a:gd name="connsiteY10" fmla="*/ 697442 h 1121834"/>
                  <a:gd name="connsiteX11" fmla="*/ 231775 w 398463"/>
                  <a:gd name="connsiteY11" fmla="*/ 719667 h 1121834"/>
                  <a:gd name="connsiteX12" fmla="*/ 231775 w 398463"/>
                  <a:gd name="connsiteY12" fmla="*/ 1056217 h 1121834"/>
                  <a:gd name="connsiteX13" fmla="*/ 292100 w 398463"/>
                  <a:gd name="connsiteY13" fmla="*/ 1107017 h 1121834"/>
                  <a:gd name="connsiteX14" fmla="*/ 342900 w 398463"/>
                  <a:gd name="connsiteY14" fmla="*/ 1053042 h 1121834"/>
                  <a:gd name="connsiteX15" fmla="*/ 346075 w 398463"/>
                  <a:gd name="connsiteY15" fmla="*/ 694267 h 1121834"/>
                  <a:gd name="connsiteX16" fmla="*/ 368300 w 398463"/>
                  <a:gd name="connsiteY16" fmla="*/ 681567 h 1121834"/>
                  <a:gd name="connsiteX17" fmla="*/ 371475 w 398463"/>
                  <a:gd name="connsiteY17" fmla="*/ 97367 h 1121834"/>
                  <a:gd name="connsiteX0-1" fmla="*/ 371475 w 379413"/>
                  <a:gd name="connsiteY0-2" fmla="*/ 113242 h 1137709"/>
                  <a:gd name="connsiteX1-3" fmla="*/ 206375 w 379413"/>
                  <a:gd name="connsiteY1-4" fmla="*/ 113242 h 1137709"/>
                  <a:gd name="connsiteX2-5" fmla="*/ 136525 w 379413"/>
                  <a:gd name="connsiteY2-6" fmla="*/ 164042 h 1137709"/>
                  <a:gd name="connsiteX3-7" fmla="*/ 15875 w 379413"/>
                  <a:gd name="connsiteY3-8" fmla="*/ 487892 h 1137709"/>
                  <a:gd name="connsiteX4-9" fmla="*/ 41275 w 379413"/>
                  <a:gd name="connsiteY4-10" fmla="*/ 541867 h 1137709"/>
                  <a:gd name="connsiteX5-11" fmla="*/ 101600 w 379413"/>
                  <a:gd name="connsiteY5-12" fmla="*/ 516467 h 1137709"/>
                  <a:gd name="connsiteX6-13" fmla="*/ 209550 w 379413"/>
                  <a:gd name="connsiteY6-14" fmla="*/ 243417 h 1137709"/>
                  <a:gd name="connsiteX7-15" fmla="*/ 219075 w 379413"/>
                  <a:gd name="connsiteY7-16" fmla="*/ 278342 h 1137709"/>
                  <a:gd name="connsiteX8-17" fmla="*/ 127000 w 379413"/>
                  <a:gd name="connsiteY8-18" fmla="*/ 694267 h 1137709"/>
                  <a:gd name="connsiteX9-19" fmla="*/ 142875 w 379413"/>
                  <a:gd name="connsiteY9-20" fmla="*/ 710142 h 1137709"/>
                  <a:gd name="connsiteX10-21" fmla="*/ 222250 w 379413"/>
                  <a:gd name="connsiteY10-22" fmla="*/ 713317 h 1137709"/>
                  <a:gd name="connsiteX11-23" fmla="*/ 231775 w 379413"/>
                  <a:gd name="connsiteY11-24" fmla="*/ 735542 h 1137709"/>
                  <a:gd name="connsiteX12-25" fmla="*/ 231775 w 379413"/>
                  <a:gd name="connsiteY12-26" fmla="*/ 1072092 h 1137709"/>
                  <a:gd name="connsiteX13-27" fmla="*/ 292100 w 379413"/>
                  <a:gd name="connsiteY13-28" fmla="*/ 1122892 h 1137709"/>
                  <a:gd name="connsiteX14-29" fmla="*/ 342900 w 379413"/>
                  <a:gd name="connsiteY14-30" fmla="*/ 1068917 h 1137709"/>
                  <a:gd name="connsiteX15-31" fmla="*/ 346075 w 379413"/>
                  <a:gd name="connsiteY15-32" fmla="*/ 710142 h 1137709"/>
                  <a:gd name="connsiteX16-33" fmla="*/ 368300 w 379413"/>
                  <a:gd name="connsiteY16-34" fmla="*/ 697442 h 1137709"/>
                  <a:gd name="connsiteX17-35" fmla="*/ 371475 w 379413"/>
                  <a:gd name="connsiteY17-36" fmla="*/ 113242 h 1137709"/>
                  <a:gd name="connsiteX0-37" fmla="*/ 371475 w 379413"/>
                  <a:gd name="connsiteY0-38" fmla="*/ 11642 h 1036109"/>
                  <a:gd name="connsiteX1-39" fmla="*/ 206375 w 379413"/>
                  <a:gd name="connsiteY1-40" fmla="*/ 11642 h 1036109"/>
                  <a:gd name="connsiteX2-41" fmla="*/ 136525 w 379413"/>
                  <a:gd name="connsiteY2-42" fmla="*/ 62442 h 1036109"/>
                  <a:gd name="connsiteX3-43" fmla="*/ 15875 w 379413"/>
                  <a:gd name="connsiteY3-44" fmla="*/ 386292 h 1036109"/>
                  <a:gd name="connsiteX4-45" fmla="*/ 41275 w 379413"/>
                  <a:gd name="connsiteY4-46" fmla="*/ 440267 h 1036109"/>
                  <a:gd name="connsiteX5-47" fmla="*/ 101600 w 379413"/>
                  <a:gd name="connsiteY5-48" fmla="*/ 414867 h 1036109"/>
                  <a:gd name="connsiteX6-49" fmla="*/ 209550 w 379413"/>
                  <a:gd name="connsiteY6-50" fmla="*/ 141817 h 1036109"/>
                  <a:gd name="connsiteX7-51" fmla="*/ 219075 w 379413"/>
                  <a:gd name="connsiteY7-52" fmla="*/ 176742 h 1036109"/>
                  <a:gd name="connsiteX8-53" fmla="*/ 127000 w 379413"/>
                  <a:gd name="connsiteY8-54" fmla="*/ 592667 h 1036109"/>
                  <a:gd name="connsiteX9-55" fmla="*/ 142875 w 379413"/>
                  <a:gd name="connsiteY9-56" fmla="*/ 608542 h 1036109"/>
                  <a:gd name="connsiteX10-57" fmla="*/ 222250 w 379413"/>
                  <a:gd name="connsiteY10-58" fmla="*/ 611717 h 1036109"/>
                  <a:gd name="connsiteX11-59" fmla="*/ 231775 w 379413"/>
                  <a:gd name="connsiteY11-60" fmla="*/ 633942 h 1036109"/>
                  <a:gd name="connsiteX12-61" fmla="*/ 231775 w 379413"/>
                  <a:gd name="connsiteY12-62" fmla="*/ 970492 h 1036109"/>
                  <a:gd name="connsiteX13-63" fmla="*/ 292100 w 379413"/>
                  <a:gd name="connsiteY13-64" fmla="*/ 1021292 h 1036109"/>
                  <a:gd name="connsiteX14-65" fmla="*/ 342900 w 379413"/>
                  <a:gd name="connsiteY14-66" fmla="*/ 967317 h 1036109"/>
                  <a:gd name="connsiteX15-67" fmla="*/ 346075 w 379413"/>
                  <a:gd name="connsiteY15-68" fmla="*/ 608542 h 1036109"/>
                  <a:gd name="connsiteX16-69" fmla="*/ 368300 w 379413"/>
                  <a:gd name="connsiteY16-70" fmla="*/ 595842 h 1036109"/>
                  <a:gd name="connsiteX17-71" fmla="*/ 371475 w 379413"/>
                  <a:gd name="connsiteY17-72" fmla="*/ 11642 h 1036109"/>
                  <a:gd name="connsiteX0-73" fmla="*/ 371475 w 379413"/>
                  <a:gd name="connsiteY0-74" fmla="*/ 11642 h 1036109"/>
                  <a:gd name="connsiteX1-75" fmla="*/ 206375 w 379413"/>
                  <a:gd name="connsiteY1-76" fmla="*/ 11642 h 1036109"/>
                  <a:gd name="connsiteX2-77" fmla="*/ 136525 w 379413"/>
                  <a:gd name="connsiteY2-78" fmla="*/ 62442 h 1036109"/>
                  <a:gd name="connsiteX3-79" fmla="*/ 15875 w 379413"/>
                  <a:gd name="connsiteY3-80" fmla="*/ 386292 h 1036109"/>
                  <a:gd name="connsiteX4-81" fmla="*/ 41275 w 379413"/>
                  <a:gd name="connsiteY4-82" fmla="*/ 440267 h 1036109"/>
                  <a:gd name="connsiteX5-83" fmla="*/ 101600 w 379413"/>
                  <a:gd name="connsiteY5-84" fmla="*/ 414867 h 1036109"/>
                  <a:gd name="connsiteX6-85" fmla="*/ 209550 w 379413"/>
                  <a:gd name="connsiteY6-86" fmla="*/ 141817 h 1036109"/>
                  <a:gd name="connsiteX7-87" fmla="*/ 219075 w 379413"/>
                  <a:gd name="connsiteY7-88" fmla="*/ 176742 h 1036109"/>
                  <a:gd name="connsiteX8-89" fmla="*/ 127000 w 379413"/>
                  <a:gd name="connsiteY8-90" fmla="*/ 592667 h 1036109"/>
                  <a:gd name="connsiteX9-91" fmla="*/ 142875 w 379413"/>
                  <a:gd name="connsiteY9-92" fmla="*/ 608542 h 1036109"/>
                  <a:gd name="connsiteX10-93" fmla="*/ 222250 w 379413"/>
                  <a:gd name="connsiteY10-94" fmla="*/ 611717 h 1036109"/>
                  <a:gd name="connsiteX11-95" fmla="*/ 231775 w 379413"/>
                  <a:gd name="connsiteY11-96" fmla="*/ 633942 h 1036109"/>
                  <a:gd name="connsiteX12-97" fmla="*/ 231775 w 379413"/>
                  <a:gd name="connsiteY12-98" fmla="*/ 970492 h 1036109"/>
                  <a:gd name="connsiteX13-99" fmla="*/ 292100 w 379413"/>
                  <a:gd name="connsiteY13-100" fmla="*/ 1021292 h 1036109"/>
                  <a:gd name="connsiteX14-101" fmla="*/ 342900 w 379413"/>
                  <a:gd name="connsiteY14-102" fmla="*/ 967317 h 1036109"/>
                  <a:gd name="connsiteX15-103" fmla="*/ 346075 w 379413"/>
                  <a:gd name="connsiteY15-104" fmla="*/ 608542 h 1036109"/>
                  <a:gd name="connsiteX16-105" fmla="*/ 368300 w 379413"/>
                  <a:gd name="connsiteY16-106" fmla="*/ 595842 h 1036109"/>
                  <a:gd name="connsiteX17-107" fmla="*/ 371475 w 379413"/>
                  <a:gd name="connsiteY17-108" fmla="*/ 11642 h 1036109"/>
                  <a:gd name="connsiteX0-109" fmla="*/ 371475 w 379413"/>
                  <a:gd name="connsiteY0-110" fmla="*/ 11642 h 1036109"/>
                  <a:gd name="connsiteX1-111" fmla="*/ 206375 w 379413"/>
                  <a:gd name="connsiteY1-112" fmla="*/ 11642 h 1036109"/>
                  <a:gd name="connsiteX2-113" fmla="*/ 136525 w 379413"/>
                  <a:gd name="connsiteY2-114" fmla="*/ 62442 h 1036109"/>
                  <a:gd name="connsiteX3-115" fmla="*/ 15875 w 379413"/>
                  <a:gd name="connsiteY3-116" fmla="*/ 386292 h 1036109"/>
                  <a:gd name="connsiteX4-117" fmla="*/ 41275 w 379413"/>
                  <a:gd name="connsiteY4-118" fmla="*/ 440267 h 1036109"/>
                  <a:gd name="connsiteX5-119" fmla="*/ 101600 w 379413"/>
                  <a:gd name="connsiteY5-120" fmla="*/ 414867 h 1036109"/>
                  <a:gd name="connsiteX6-121" fmla="*/ 209550 w 379413"/>
                  <a:gd name="connsiteY6-122" fmla="*/ 141817 h 1036109"/>
                  <a:gd name="connsiteX7-123" fmla="*/ 219075 w 379413"/>
                  <a:gd name="connsiteY7-124" fmla="*/ 176742 h 1036109"/>
                  <a:gd name="connsiteX8-125" fmla="*/ 127000 w 379413"/>
                  <a:gd name="connsiteY8-126" fmla="*/ 592667 h 1036109"/>
                  <a:gd name="connsiteX9-127" fmla="*/ 142875 w 379413"/>
                  <a:gd name="connsiteY9-128" fmla="*/ 608542 h 1036109"/>
                  <a:gd name="connsiteX10-129" fmla="*/ 222250 w 379413"/>
                  <a:gd name="connsiteY10-130" fmla="*/ 611717 h 1036109"/>
                  <a:gd name="connsiteX11-131" fmla="*/ 231775 w 379413"/>
                  <a:gd name="connsiteY11-132" fmla="*/ 633942 h 1036109"/>
                  <a:gd name="connsiteX12-133" fmla="*/ 231775 w 379413"/>
                  <a:gd name="connsiteY12-134" fmla="*/ 970492 h 1036109"/>
                  <a:gd name="connsiteX13-135" fmla="*/ 292100 w 379413"/>
                  <a:gd name="connsiteY13-136" fmla="*/ 1021292 h 1036109"/>
                  <a:gd name="connsiteX14-137" fmla="*/ 342900 w 379413"/>
                  <a:gd name="connsiteY14-138" fmla="*/ 967317 h 1036109"/>
                  <a:gd name="connsiteX15-139" fmla="*/ 346075 w 379413"/>
                  <a:gd name="connsiteY15-140" fmla="*/ 608542 h 1036109"/>
                  <a:gd name="connsiteX16-141" fmla="*/ 368300 w 379413"/>
                  <a:gd name="connsiteY16-142" fmla="*/ 595842 h 1036109"/>
                  <a:gd name="connsiteX17-143" fmla="*/ 371475 w 379413"/>
                  <a:gd name="connsiteY17-144" fmla="*/ 11642 h 1036109"/>
                  <a:gd name="connsiteX0-145" fmla="*/ 371475 w 379413"/>
                  <a:gd name="connsiteY0-146" fmla="*/ 11575 h 1036042"/>
                  <a:gd name="connsiteX1-147" fmla="*/ 240854 w 379413"/>
                  <a:gd name="connsiteY1-148" fmla="*/ 11972 h 1036042"/>
                  <a:gd name="connsiteX2-149" fmla="*/ 136525 w 379413"/>
                  <a:gd name="connsiteY2-150" fmla="*/ 62375 h 1036042"/>
                  <a:gd name="connsiteX3-151" fmla="*/ 15875 w 379413"/>
                  <a:gd name="connsiteY3-152" fmla="*/ 386225 h 1036042"/>
                  <a:gd name="connsiteX4-153" fmla="*/ 41275 w 379413"/>
                  <a:gd name="connsiteY4-154" fmla="*/ 440200 h 1036042"/>
                  <a:gd name="connsiteX5-155" fmla="*/ 101600 w 379413"/>
                  <a:gd name="connsiteY5-156" fmla="*/ 414800 h 1036042"/>
                  <a:gd name="connsiteX6-157" fmla="*/ 209550 w 379413"/>
                  <a:gd name="connsiteY6-158" fmla="*/ 141750 h 1036042"/>
                  <a:gd name="connsiteX7-159" fmla="*/ 219075 w 379413"/>
                  <a:gd name="connsiteY7-160" fmla="*/ 176675 h 1036042"/>
                  <a:gd name="connsiteX8-161" fmla="*/ 127000 w 379413"/>
                  <a:gd name="connsiteY8-162" fmla="*/ 592600 h 1036042"/>
                  <a:gd name="connsiteX9-163" fmla="*/ 142875 w 379413"/>
                  <a:gd name="connsiteY9-164" fmla="*/ 608475 h 1036042"/>
                  <a:gd name="connsiteX10-165" fmla="*/ 222250 w 379413"/>
                  <a:gd name="connsiteY10-166" fmla="*/ 611650 h 1036042"/>
                  <a:gd name="connsiteX11-167" fmla="*/ 231775 w 379413"/>
                  <a:gd name="connsiteY11-168" fmla="*/ 633875 h 1036042"/>
                  <a:gd name="connsiteX12-169" fmla="*/ 231775 w 379413"/>
                  <a:gd name="connsiteY12-170" fmla="*/ 970425 h 1036042"/>
                  <a:gd name="connsiteX13-171" fmla="*/ 292100 w 379413"/>
                  <a:gd name="connsiteY13-172" fmla="*/ 1021225 h 1036042"/>
                  <a:gd name="connsiteX14-173" fmla="*/ 342900 w 379413"/>
                  <a:gd name="connsiteY14-174" fmla="*/ 967250 h 1036042"/>
                  <a:gd name="connsiteX15-175" fmla="*/ 346075 w 379413"/>
                  <a:gd name="connsiteY15-176" fmla="*/ 608475 h 1036042"/>
                  <a:gd name="connsiteX16-177" fmla="*/ 368300 w 379413"/>
                  <a:gd name="connsiteY16-178" fmla="*/ 595775 h 1036042"/>
                  <a:gd name="connsiteX17-179" fmla="*/ 371475 w 379413"/>
                  <a:gd name="connsiteY17-180" fmla="*/ 11575 h 1036042"/>
                  <a:gd name="connsiteX0-181" fmla="*/ 371475 w 379413"/>
                  <a:gd name="connsiteY0-182" fmla="*/ 976 h 1025443"/>
                  <a:gd name="connsiteX1-183" fmla="*/ 240854 w 379413"/>
                  <a:gd name="connsiteY1-184" fmla="*/ 1373 h 1025443"/>
                  <a:gd name="connsiteX2-185" fmla="*/ 136525 w 379413"/>
                  <a:gd name="connsiteY2-186" fmla="*/ 51776 h 1025443"/>
                  <a:gd name="connsiteX3-187" fmla="*/ 15875 w 379413"/>
                  <a:gd name="connsiteY3-188" fmla="*/ 375626 h 1025443"/>
                  <a:gd name="connsiteX4-189" fmla="*/ 41275 w 379413"/>
                  <a:gd name="connsiteY4-190" fmla="*/ 429601 h 1025443"/>
                  <a:gd name="connsiteX5-191" fmla="*/ 101600 w 379413"/>
                  <a:gd name="connsiteY5-192" fmla="*/ 404201 h 1025443"/>
                  <a:gd name="connsiteX6-193" fmla="*/ 209550 w 379413"/>
                  <a:gd name="connsiteY6-194" fmla="*/ 131151 h 1025443"/>
                  <a:gd name="connsiteX7-195" fmla="*/ 219075 w 379413"/>
                  <a:gd name="connsiteY7-196" fmla="*/ 166076 h 1025443"/>
                  <a:gd name="connsiteX8-197" fmla="*/ 127000 w 379413"/>
                  <a:gd name="connsiteY8-198" fmla="*/ 582001 h 1025443"/>
                  <a:gd name="connsiteX9-199" fmla="*/ 142875 w 379413"/>
                  <a:gd name="connsiteY9-200" fmla="*/ 597876 h 1025443"/>
                  <a:gd name="connsiteX10-201" fmla="*/ 222250 w 379413"/>
                  <a:gd name="connsiteY10-202" fmla="*/ 601051 h 1025443"/>
                  <a:gd name="connsiteX11-203" fmla="*/ 231775 w 379413"/>
                  <a:gd name="connsiteY11-204" fmla="*/ 623276 h 1025443"/>
                  <a:gd name="connsiteX12-205" fmla="*/ 231775 w 379413"/>
                  <a:gd name="connsiteY12-206" fmla="*/ 959826 h 1025443"/>
                  <a:gd name="connsiteX13-207" fmla="*/ 292100 w 379413"/>
                  <a:gd name="connsiteY13-208" fmla="*/ 1010626 h 1025443"/>
                  <a:gd name="connsiteX14-209" fmla="*/ 342900 w 379413"/>
                  <a:gd name="connsiteY14-210" fmla="*/ 956651 h 1025443"/>
                  <a:gd name="connsiteX15-211" fmla="*/ 346075 w 379413"/>
                  <a:gd name="connsiteY15-212" fmla="*/ 597876 h 1025443"/>
                  <a:gd name="connsiteX16-213" fmla="*/ 368300 w 379413"/>
                  <a:gd name="connsiteY16-214" fmla="*/ 585176 h 1025443"/>
                  <a:gd name="connsiteX17-215" fmla="*/ 371475 w 379413"/>
                  <a:gd name="connsiteY17-216" fmla="*/ 976 h 1025443"/>
                  <a:gd name="connsiteX0-217" fmla="*/ 361950 w 369888"/>
                  <a:gd name="connsiteY0-218" fmla="*/ 7210 h 1031677"/>
                  <a:gd name="connsiteX1-219" fmla="*/ 231329 w 369888"/>
                  <a:gd name="connsiteY1-220" fmla="*/ 7607 h 1031677"/>
                  <a:gd name="connsiteX2-221" fmla="*/ 127000 w 369888"/>
                  <a:gd name="connsiteY2-222" fmla="*/ 58010 h 1031677"/>
                  <a:gd name="connsiteX3-223" fmla="*/ 15875 w 369888"/>
                  <a:gd name="connsiteY3-224" fmla="*/ 355666 h 1031677"/>
                  <a:gd name="connsiteX4-225" fmla="*/ 31750 w 369888"/>
                  <a:gd name="connsiteY4-226" fmla="*/ 435835 h 1031677"/>
                  <a:gd name="connsiteX5-227" fmla="*/ 92075 w 369888"/>
                  <a:gd name="connsiteY5-228" fmla="*/ 410435 h 1031677"/>
                  <a:gd name="connsiteX6-229" fmla="*/ 200025 w 369888"/>
                  <a:gd name="connsiteY6-230" fmla="*/ 137385 h 1031677"/>
                  <a:gd name="connsiteX7-231" fmla="*/ 209550 w 369888"/>
                  <a:gd name="connsiteY7-232" fmla="*/ 172310 h 1031677"/>
                  <a:gd name="connsiteX8-233" fmla="*/ 117475 w 369888"/>
                  <a:gd name="connsiteY8-234" fmla="*/ 588235 h 1031677"/>
                  <a:gd name="connsiteX9-235" fmla="*/ 133350 w 369888"/>
                  <a:gd name="connsiteY9-236" fmla="*/ 604110 h 1031677"/>
                  <a:gd name="connsiteX10-237" fmla="*/ 212725 w 369888"/>
                  <a:gd name="connsiteY10-238" fmla="*/ 607285 h 1031677"/>
                  <a:gd name="connsiteX11-239" fmla="*/ 222250 w 369888"/>
                  <a:gd name="connsiteY11-240" fmla="*/ 629510 h 1031677"/>
                  <a:gd name="connsiteX12-241" fmla="*/ 222250 w 369888"/>
                  <a:gd name="connsiteY12-242" fmla="*/ 966060 h 1031677"/>
                  <a:gd name="connsiteX13-243" fmla="*/ 282575 w 369888"/>
                  <a:gd name="connsiteY13-244" fmla="*/ 1016860 h 1031677"/>
                  <a:gd name="connsiteX14-245" fmla="*/ 333375 w 369888"/>
                  <a:gd name="connsiteY14-246" fmla="*/ 962885 h 1031677"/>
                  <a:gd name="connsiteX15-247" fmla="*/ 336550 w 369888"/>
                  <a:gd name="connsiteY15-248" fmla="*/ 604110 h 1031677"/>
                  <a:gd name="connsiteX16-249" fmla="*/ 358775 w 369888"/>
                  <a:gd name="connsiteY16-250" fmla="*/ 591410 h 1031677"/>
                  <a:gd name="connsiteX17-251" fmla="*/ 361950 w 369888"/>
                  <a:gd name="connsiteY17-252" fmla="*/ 7210 h 1031677"/>
                  <a:gd name="connsiteX0-253" fmla="*/ 361950 w 369888"/>
                  <a:gd name="connsiteY0-254" fmla="*/ 7210 h 1031677"/>
                  <a:gd name="connsiteX1-255" fmla="*/ 231329 w 369888"/>
                  <a:gd name="connsiteY1-256" fmla="*/ 7607 h 1031677"/>
                  <a:gd name="connsiteX2-257" fmla="*/ 127000 w 369888"/>
                  <a:gd name="connsiteY2-258" fmla="*/ 58010 h 1031677"/>
                  <a:gd name="connsiteX3-259" fmla="*/ 15875 w 369888"/>
                  <a:gd name="connsiteY3-260" fmla="*/ 355666 h 1031677"/>
                  <a:gd name="connsiteX4-261" fmla="*/ 31750 w 369888"/>
                  <a:gd name="connsiteY4-262" fmla="*/ 435835 h 1031677"/>
                  <a:gd name="connsiteX5-263" fmla="*/ 96837 w 369888"/>
                  <a:gd name="connsiteY5-264" fmla="*/ 391385 h 1031677"/>
                  <a:gd name="connsiteX6-265" fmla="*/ 200025 w 369888"/>
                  <a:gd name="connsiteY6-266" fmla="*/ 137385 h 1031677"/>
                  <a:gd name="connsiteX7-267" fmla="*/ 209550 w 369888"/>
                  <a:gd name="connsiteY7-268" fmla="*/ 172310 h 1031677"/>
                  <a:gd name="connsiteX8-269" fmla="*/ 117475 w 369888"/>
                  <a:gd name="connsiteY8-270" fmla="*/ 588235 h 1031677"/>
                  <a:gd name="connsiteX9-271" fmla="*/ 133350 w 369888"/>
                  <a:gd name="connsiteY9-272" fmla="*/ 604110 h 1031677"/>
                  <a:gd name="connsiteX10-273" fmla="*/ 212725 w 369888"/>
                  <a:gd name="connsiteY10-274" fmla="*/ 607285 h 1031677"/>
                  <a:gd name="connsiteX11-275" fmla="*/ 222250 w 369888"/>
                  <a:gd name="connsiteY11-276" fmla="*/ 629510 h 1031677"/>
                  <a:gd name="connsiteX12-277" fmla="*/ 222250 w 369888"/>
                  <a:gd name="connsiteY12-278" fmla="*/ 966060 h 1031677"/>
                  <a:gd name="connsiteX13-279" fmla="*/ 282575 w 369888"/>
                  <a:gd name="connsiteY13-280" fmla="*/ 1016860 h 1031677"/>
                  <a:gd name="connsiteX14-281" fmla="*/ 333375 w 369888"/>
                  <a:gd name="connsiteY14-282" fmla="*/ 962885 h 1031677"/>
                  <a:gd name="connsiteX15-283" fmla="*/ 336550 w 369888"/>
                  <a:gd name="connsiteY15-284" fmla="*/ 604110 h 1031677"/>
                  <a:gd name="connsiteX16-285" fmla="*/ 358775 w 369888"/>
                  <a:gd name="connsiteY16-286" fmla="*/ 591410 h 1031677"/>
                  <a:gd name="connsiteX17-287" fmla="*/ 361950 w 369888"/>
                  <a:gd name="connsiteY17-288" fmla="*/ 7210 h 1031677"/>
                  <a:gd name="connsiteX0-289" fmla="*/ 361950 w 369888"/>
                  <a:gd name="connsiteY0-290" fmla="*/ 7210 h 1031677"/>
                  <a:gd name="connsiteX1-291" fmla="*/ 231329 w 369888"/>
                  <a:gd name="connsiteY1-292" fmla="*/ 7607 h 1031677"/>
                  <a:gd name="connsiteX2-293" fmla="*/ 127000 w 369888"/>
                  <a:gd name="connsiteY2-294" fmla="*/ 58010 h 1031677"/>
                  <a:gd name="connsiteX3-295" fmla="*/ 15875 w 369888"/>
                  <a:gd name="connsiteY3-296" fmla="*/ 355666 h 1031677"/>
                  <a:gd name="connsiteX4-297" fmla="*/ 31750 w 369888"/>
                  <a:gd name="connsiteY4-298" fmla="*/ 435835 h 1031677"/>
                  <a:gd name="connsiteX5-299" fmla="*/ 96837 w 369888"/>
                  <a:gd name="connsiteY5-300" fmla="*/ 391385 h 1031677"/>
                  <a:gd name="connsiteX6-301" fmla="*/ 200025 w 369888"/>
                  <a:gd name="connsiteY6-302" fmla="*/ 137385 h 1031677"/>
                  <a:gd name="connsiteX7-303" fmla="*/ 209550 w 369888"/>
                  <a:gd name="connsiteY7-304" fmla="*/ 172310 h 1031677"/>
                  <a:gd name="connsiteX8-305" fmla="*/ 117475 w 369888"/>
                  <a:gd name="connsiteY8-306" fmla="*/ 588235 h 1031677"/>
                  <a:gd name="connsiteX9-307" fmla="*/ 133350 w 369888"/>
                  <a:gd name="connsiteY9-308" fmla="*/ 604110 h 1031677"/>
                  <a:gd name="connsiteX10-309" fmla="*/ 212725 w 369888"/>
                  <a:gd name="connsiteY10-310" fmla="*/ 607285 h 1031677"/>
                  <a:gd name="connsiteX11-311" fmla="*/ 222250 w 369888"/>
                  <a:gd name="connsiteY11-312" fmla="*/ 629510 h 1031677"/>
                  <a:gd name="connsiteX12-313" fmla="*/ 222250 w 369888"/>
                  <a:gd name="connsiteY12-314" fmla="*/ 966060 h 1031677"/>
                  <a:gd name="connsiteX13-315" fmla="*/ 282575 w 369888"/>
                  <a:gd name="connsiteY13-316" fmla="*/ 1016860 h 1031677"/>
                  <a:gd name="connsiteX14-317" fmla="*/ 333375 w 369888"/>
                  <a:gd name="connsiteY14-318" fmla="*/ 962885 h 1031677"/>
                  <a:gd name="connsiteX15-319" fmla="*/ 336550 w 369888"/>
                  <a:gd name="connsiteY15-320" fmla="*/ 604110 h 1031677"/>
                  <a:gd name="connsiteX16-321" fmla="*/ 358775 w 369888"/>
                  <a:gd name="connsiteY16-322" fmla="*/ 591410 h 1031677"/>
                  <a:gd name="connsiteX17-323" fmla="*/ 361950 w 369888"/>
                  <a:gd name="connsiteY17-324" fmla="*/ 7210 h 1031677"/>
                  <a:gd name="connsiteX0-325" fmla="*/ 361950 w 369888"/>
                  <a:gd name="connsiteY0-326" fmla="*/ 7210 h 1031677"/>
                  <a:gd name="connsiteX1-327" fmla="*/ 231329 w 369888"/>
                  <a:gd name="connsiteY1-328" fmla="*/ 7607 h 1031677"/>
                  <a:gd name="connsiteX2-329" fmla="*/ 127000 w 369888"/>
                  <a:gd name="connsiteY2-330" fmla="*/ 58010 h 1031677"/>
                  <a:gd name="connsiteX3-331" fmla="*/ 15875 w 369888"/>
                  <a:gd name="connsiteY3-332" fmla="*/ 355666 h 1031677"/>
                  <a:gd name="connsiteX4-333" fmla="*/ 31750 w 369888"/>
                  <a:gd name="connsiteY4-334" fmla="*/ 435835 h 1031677"/>
                  <a:gd name="connsiteX5-335" fmla="*/ 96837 w 369888"/>
                  <a:gd name="connsiteY5-336" fmla="*/ 391385 h 1031677"/>
                  <a:gd name="connsiteX6-337" fmla="*/ 192881 w 369888"/>
                  <a:gd name="connsiteY6-338" fmla="*/ 161198 h 1031677"/>
                  <a:gd name="connsiteX7-339" fmla="*/ 209550 w 369888"/>
                  <a:gd name="connsiteY7-340" fmla="*/ 172310 h 1031677"/>
                  <a:gd name="connsiteX8-341" fmla="*/ 117475 w 369888"/>
                  <a:gd name="connsiteY8-342" fmla="*/ 588235 h 1031677"/>
                  <a:gd name="connsiteX9-343" fmla="*/ 133350 w 369888"/>
                  <a:gd name="connsiteY9-344" fmla="*/ 604110 h 1031677"/>
                  <a:gd name="connsiteX10-345" fmla="*/ 212725 w 369888"/>
                  <a:gd name="connsiteY10-346" fmla="*/ 607285 h 1031677"/>
                  <a:gd name="connsiteX11-347" fmla="*/ 222250 w 369888"/>
                  <a:gd name="connsiteY11-348" fmla="*/ 629510 h 1031677"/>
                  <a:gd name="connsiteX12-349" fmla="*/ 222250 w 369888"/>
                  <a:gd name="connsiteY12-350" fmla="*/ 966060 h 1031677"/>
                  <a:gd name="connsiteX13-351" fmla="*/ 282575 w 369888"/>
                  <a:gd name="connsiteY13-352" fmla="*/ 1016860 h 1031677"/>
                  <a:gd name="connsiteX14-353" fmla="*/ 333375 w 369888"/>
                  <a:gd name="connsiteY14-354" fmla="*/ 962885 h 1031677"/>
                  <a:gd name="connsiteX15-355" fmla="*/ 336550 w 369888"/>
                  <a:gd name="connsiteY15-356" fmla="*/ 604110 h 1031677"/>
                  <a:gd name="connsiteX16-357" fmla="*/ 358775 w 369888"/>
                  <a:gd name="connsiteY16-358" fmla="*/ 591410 h 1031677"/>
                  <a:gd name="connsiteX17-359" fmla="*/ 361950 w 369888"/>
                  <a:gd name="connsiteY17-360" fmla="*/ 7210 h 1031677"/>
                  <a:gd name="connsiteX0-361" fmla="*/ 361950 w 369888"/>
                  <a:gd name="connsiteY0-362" fmla="*/ 7210 h 1031677"/>
                  <a:gd name="connsiteX1-363" fmla="*/ 231329 w 369888"/>
                  <a:gd name="connsiteY1-364" fmla="*/ 7607 h 1031677"/>
                  <a:gd name="connsiteX2-365" fmla="*/ 127000 w 369888"/>
                  <a:gd name="connsiteY2-366" fmla="*/ 58010 h 1031677"/>
                  <a:gd name="connsiteX3-367" fmla="*/ 15875 w 369888"/>
                  <a:gd name="connsiteY3-368" fmla="*/ 355666 h 1031677"/>
                  <a:gd name="connsiteX4-369" fmla="*/ 31750 w 369888"/>
                  <a:gd name="connsiteY4-370" fmla="*/ 435835 h 1031677"/>
                  <a:gd name="connsiteX5-371" fmla="*/ 96837 w 369888"/>
                  <a:gd name="connsiteY5-372" fmla="*/ 391385 h 1031677"/>
                  <a:gd name="connsiteX6-373" fmla="*/ 192881 w 369888"/>
                  <a:gd name="connsiteY6-374" fmla="*/ 161198 h 1031677"/>
                  <a:gd name="connsiteX7-375" fmla="*/ 209550 w 369888"/>
                  <a:gd name="connsiteY7-376" fmla="*/ 172310 h 1031677"/>
                  <a:gd name="connsiteX8-377" fmla="*/ 117475 w 369888"/>
                  <a:gd name="connsiteY8-378" fmla="*/ 588235 h 1031677"/>
                  <a:gd name="connsiteX9-379" fmla="*/ 133350 w 369888"/>
                  <a:gd name="connsiteY9-380" fmla="*/ 604110 h 1031677"/>
                  <a:gd name="connsiteX10-381" fmla="*/ 212725 w 369888"/>
                  <a:gd name="connsiteY10-382" fmla="*/ 607285 h 1031677"/>
                  <a:gd name="connsiteX11-383" fmla="*/ 222250 w 369888"/>
                  <a:gd name="connsiteY11-384" fmla="*/ 629510 h 1031677"/>
                  <a:gd name="connsiteX12-385" fmla="*/ 222250 w 369888"/>
                  <a:gd name="connsiteY12-386" fmla="*/ 966060 h 1031677"/>
                  <a:gd name="connsiteX13-387" fmla="*/ 282575 w 369888"/>
                  <a:gd name="connsiteY13-388" fmla="*/ 1016860 h 1031677"/>
                  <a:gd name="connsiteX14-389" fmla="*/ 333375 w 369888"/>
                  <a:gd name="connsiteY14-390" fmla="*/ 962885 h 1031677"/>
                  <a:gd name="connsiteX15-391" fmla="*/ 336550 w 369888"/>
                  <a:gd name="connsiteY15-392" fmla="*/ 604110 h 1031677"/>
                  <a:gd name="connsiteX16-393" fmla="*/ 358775 w 369888"/>
                  <a:gd name="connsiteY16-394" fmla="*/ 591410 h 1031677"/>
                  <a:gd name="connsiteX17-395" fmla="*/ 361950 w 369888"/>
                  <a:gd name="connsiteY17-396" fmla="*/ 7210 h 1031677"/>
                  <a:gd name="connsiteX0-397" fmla="*/ 361950 w 369888"/>
                  <a:gd name="connsiteY0-398" fmla="*/ 7210 h 1031677"/>
                  <a:gd name="connsiteX1-399" fmla="*/ 231329 w 369888"/>
                  <a:gd name="connsiteY1-400" fmla="*/ 7607 h 1031677"/>
                  <a:gd name="connsiteX2-401" fmla="*/ 127000 w 369888"/>
                  <a:gd name="connsiteY2-402" fmla="*/ 58010 h 1031677"/>
                  <a:gd name="connsiteX3-403" fmla="*/ 15875 w 369888"/>
                  <a:gd name="connsiteY3-404" fmla="*/ 355666 h 1031677"/>
                  <a:gd name="connsiteX4-405" fmla="*/ 31750 w 369888"/>
                  <a:gd name="connsiteY4-406" fmla="*/ 435835 h 1031677"/>
                  <a:gd name="connsiteX5-407" fmla="*/ 96837 w 369888"/>
                  <a:gd name="connsiteY5-408" fmla="*/ 391385 h 1031677"/>
                  <a:gd name="connsiteX6-409" fmla="*/ 192881 w 369888"/>
                  <a:gd name="connsiteY6-410" fmla="*/ 161198 h 1031677"/>
                  <a:gd name="connsiteX7-411" fmla="*/ 209550 w 369888"/>
                  <a:gd name="connsiteY7-412" fmla="*/ 172310 h 1031677"/>
                  <a:gd name="connsiteX8-413" fmla="*/ 117475 w 369888"/>
                  <a:gd name="connsiteY8-414" fmla="*/ 588235 h 1031677"/>
                  <a:gd name="connsiteX9-415" fmla="*/ 133350 w 369888"/>
                  <a:gd name="connsiteY9-416" fmla="*/ 604110 h 1031677"/>
                  <a:gd name="connsiteX10-417" fmla="*/ 212725 w 369888"/>
                  <a:gd name="connsiteY10-418" fmla="*/ 607285 h 1031677"/>
                  <a:gd name="connsiteX11-419" fmla="*/ 222250 w 369888"/>
                  <a:gd name="connsiteY11-420" fmla="*/ 629510 h 1031677"/>
                  <a:gd name="connsiteX12-421" fmla="*/ 222250 w 369888"/>
                  <a:gd name="connsiteY12-422" fmla="*/ 966060 h 1031677"/>
                  <a:gd name="connsiteX13-423" fmla="*/ 282575 w 369888"/>
                  <a:gd name="connsiteY13-424" fmla="*/ 1016860 h 1031677"/>
                  <a:gd name="connsiteX14-425" fmla="*/ 333375 w 369888"/>
                  <a:gd name="connsiteY14-426" fmla="*/ 962885 h 1031677"/>
                  <a:gd name="connsiteX15-427" fmla="*/ 336550 w 369888"/>
                  <a:gd name="connsiteY15-428" fmla="*/ 604110 h 1031677"/>
                  <a:gd name="connsiteX16-429" fmla="*/ 358775 w 369888"/>
                  <a:gd name="connsiteY16-430" fmla="*/ 591410 h 1031677"/>
                  <a:gd name="connsiteX17-431" fmla="*/ 361950 w 369888"/>
                  <a:gd name="connsiteY17-432" fmla="*/ 7210 h 1031677"/>
                  <a:gd name="connsiteX0-433" fmla="*/ 361950 w 369888"/>
                  <a:gd name="connsiteY0-434" fmla="*/ 7210 h 1031677"/>
                  <a:gd name="connsiteX1-435" fmla="*/ 231329 w 369888"/>
                  <a:gd name="connsiteY1-436" fmla="*/ 7607 h 1031677"/>
                  <a:gd name="connsiteX2-437" fmla="*/ 127000 w 369888"/>
                  <a:gd name="connsiteY2-438" fmla="*/ 58010 h 1031677"/>
                  <a:gd name="connsiteX3-439" fmla="*/ 15875 w 369888"/>
                  <a:gd name="connsiteY3-440" fmla="*/ 355666 h 1031677"/>
                  <a:gd name="connsiteX4-441" fmla="*/ 31750 w 369888"/>
                  <a:gd name="connsiteY4-442" fmla="*/ 435835 h 1031677"/>
                  <a:gd name="connsiteX5-443" fmla="*/ 96837 w 369888"/>
                  <a:gd name="connsiteY5-444" fmla="*/ 391385 h 1031677"/>
                  <a:gd name="connsiteX6-445" fmla="*/ 192881 w 369888"/>
                  <a:gd name="connsiteY6-446" fmla="*/ 161198 h 1031677"/>
                  <a:gd name="connsiteX7-447" fmla="*/ 209550 w 369888"/>
                  <a:gd name="connsiteY7-448" fmla="*/ 172310 h 1031677"/>
                  <a:gd name="connsiteX8-449" fmla="*/ 124619 w 369888"/>
                  <a:gd name="connsiteY8-450" fmla="*/ 531085 h 1031677"/>
                  <a:gd name="connsiteX9-451" fmla="*/ 133350 w 369888"/>
                  <a:gd name="connsiteY9-452" fmla="*/ 604110 h 1031677"/>
                  <a:gd name="connsiteX10-453" fmla="*/ 212725 w 369888"/>
                  <a:gd name="connsiteY10-454" fmla="*/ 607285 h 1031677"/>
                  <a:gd name="connsiteX11-455" fmla="*/ 222250 w 369888"/>
                  <a:gd name="connsiteY11-456" fmla="*/ 629510 h 1031677"/>
                  <a:gd name="connsiteX12-457" fmla="*/ 222250 w 369888"/>
                  <a:gd name="connsiteY12-458" fmla="*/ 966060 h 1031677"/>
                  <a:gd name="connsiteX13-459" fmla="*/ 282575 w 369888"/>
                  <a:gd name="connsiteY13-460" fmla="*/ 1016860 h 1031677"/>
                  <a:gd name="connsiteX14-461" fmla="*/ 333375 w 369888"/>
                  <a:gd name="connsiteY14-462" fmla="*/ 962885 h 1031677"/>
                  <a:gd name="connsiteX15-463" fmla="*/ 336550 w 369888"/>
                  <a:gd name="connsiteY15-464" fmla="*/ 604110 h 1031677"/>
                  <a:gd name="connsiteX16-465" fmla="*/ 358775 w 369888"/>
                  <a:gd name="connsiteY16-466" fmla="*/ 591410 h 1031677"/>
                  <a:gd name="connsiteX17-467" fmla="*/ 361950 w 369888"/>
                  <a:gd name="connsiteY17-468" fmla="*/ 7210 h 1031677"/>
                  <a:gd name="connsiteX0-469" fmla="*/ 361950 w 369888"/>
                  <a:gd name="connsiteY0-470" fmla="*/ 7210 h 1034323"/>
                  <a:gd name="connsiteX1-471" fmla="*/ 231329 w 369888"/>
                  <a:gd name="connsiteY1-472" fmla="*/ 7607 h 1034323"/>
                  <a:gd name="connsiteX2-473" fmla="*/ 127000 w 369888"/>
                  <a:gd name="connsiteY2-474" fmla="*/ 58010 h 1034323"/>
                  <a:gd name="connsiteX3-475" fmla="*/ 15875 w 369888"/>
                  <a:gd name="connsiteY3-476" fmla="*/ 355666 h 1034323"/>
                  <a:gd name="connsiteX4-477" fmla="*/ 31750 w 369888"/>
                  <a:gd name="connsiteY4-478" fmla="*/ 435835 h 1034323"/>
                  <a:gd name="connsiteX5-479" fmla="*/ 96837 w 369888"/>
                  <a:gd name="connsiteY5-480" fmla="*/ 391385 h 1034323"/>
                  <a:gd name="connsiteX6-481" fmla="*/ 192881 w 369888"/>
                  <a:gd name="connsiteY6-482" fmla="*/ 161198 h 1034323"/>
                  <a:gd name="connsiteX7-483" fmla="*/ 209550 w 369888"/>
                  <a:gd name="connsiteY7-484" fmla="*/ 172310 h 1034323"/>
                  <a:gd name="connsiteX8-485" fmla="*/ 124619 w 369888"/>
                  <a:gd name="connsiteY8-486" fmla="*/ 531085 h 1034323"/>
                  <a:gd name="connsiteX9-487" fmla="*/ 133350 w 369888"/>
                  <a:gd name="connsiteY9-488" fmla="*/ 604110 h 1034323"/>
                  <a:gd name="connsiteX10-489" fmla="*/ 212725 w 369888"/>
                  <a:gd name="connsiteY10-490" fmla="*/ 607285 h 1034323"/>
                  <a:gd name="connsiteX11-491" fmla="*/ 222250 w 369888"/>
                  <a:gd name="connsiteY11-492" fmla="*/ 966060 h 1034323"/>
                  <a:gd name="connsiteX12-493" fmla="*/ 282575 w 369888"/>
                  <a:gd name="connsiteY12-494" fmla="*/ 1016860 h 1034323"/>
                  <a:gd name="connsiteX13-495" fmla="*/ 333375 w 369888"/>
                  <a:gd name="connsiteY13-496" fmla="*/ 962885 h 1034323"/>
                  <a:gd name="connsiteX14-497" fmla="*/ 336550 w 369888"/>
                  <a:gd name="connsiteY14-498" fmla="*/ 604110 h 1034323"/>
                  <a:gd name="connsiteX15-499" fmla="*/ 358775 w 369888"/>
                  <a:gd name="connsiteY15-500" fmla="*/ 591410 h 1034323"/>
                  <a:gd name="connsiteX16-501" fmla="*/ 361950 w 369888"/>
                  <a:gd name="connsiteY16-502" fmla="*/ 7210 h 1034323"/>
                  <a:gd name="connsiteX0-503" fmla="*/ 361950 w 369888"/>
                  <a:gd name="connsiteY0-504" fmla="*/ 7210 h 1034323"/>
                  <a:gd name="connsiteX1-505" fmla="*/ 231329 w 369888"/>
                  <a:gd name="connsiteY1-506" fmla="*/ 7607 h 1034323"/>
                  <a:gd name="connsiteX2-507" fmla="*/ 127000 w 369888"/>
                  <a:gd name="connsiteY2-508" fmla="*/ 58010 h 1034323"/>
                  <a:gd name="connsiteX3-509" fmla="*/ 15875 w 369888"/>
                  <a:gd name="connsiteY3-510" fmla="*/ 355666 h 1034323"/>
                  <a:gd name="connsiteX4-511" fmla="*/ 31750 w 369888"/>
                  <a:gd name="connsiteY4-512" fmla="*/ 435835 h 1034323"/>
                  <a:gd name="connsiteX5-513" fmla="*/ 96837 w 369888"/>
                  <a:gd name="connsiteY5-514" fmla="*/ 391385 h 1034323"/>
                  <a:gd name="connsiteX6-515" fmla="*/ 192881 w 369888"/>
                  <a:gd name="connsiteY6-516" fmla="*/ 161198 h 1034323"/>
                  <a:gd name="connsiteX7-517" fmla="*/ 209550 w 369888"/>
                  <a:gd name="connsiteY7-518" fmla="*/ 172310 h 1034323"/>
                  <a:gd name="connsiteX8-519" fmla="*/ 124619 w 369888"/>
                  <a:gd name="connsiteY8-520" fmla="*/ 531085 h 1034323"/>
                  <a:gd name="connsiteX9-521" fmla="*/ 133350 w 369888"/>
                  <a:gd name="connsiteY9-522" fmla="*/ 604110 h 1034323"/>
                  <a:gd name="connsiteX10-523" fmla="*/ 231775 w 369888"/>
                  <a:gd name="connsiteY10-524" fmla="*/ 607285 h 1034323"/>
                  <a:gd name="connsiteX11-525" fmla="*/ 222250 w 369888"/>
                  <a:gd name="connsiteY11-526" fmla="*/ 966060 h 1034323"/>
                  <a:gd name="connsiteX12-527" fmla="*/ 282575 w 369888"/>
                  <a:gd name="connsiteY12-528" fmla="*/ 1016860 h 1034323"/>
                  <a:gd name="connsiteX13-529" fmla="*/ 333375 w 369888"/>
                  <a:gd name="connsiteY13-530" fmla="*/ 962885 h 1034323"/>
                  <a:gd name="connsiteX14-531" fmla="*/ 336550 w 369888"/>
                  <a:gd name="connsiteY14-532" fmla="*/ 604110 h 1034323"/>
                  <a:gd name="connsiteX15-533" fmla="*/ 358775 w 369888"/>
                  <a:gd name="connsiteY15-534" fmla="*/ 591410 h 1034323"/>
                  <a:gd name="connsiteX16-535" fmla="*/ 361950 w 369888"/>
                  <a:gd name="connsiteY16-536" fmla="*/ 7210 h 1034323"/>
                  <a:gd name="connsiteX0-537" fmla="*/ 361950 w 369888"/>
                  <a:gd name="connsiteY0-538" fmla="*/ 7210 h 1032338"/>
                  <a:gd name="connsiteX1-539" fmla="*/ 231329 w 369888"/>
                  <a:gd name="connsiteY1-540" fmla="*/ 7607 h 1032338"/>
                  <a:gd name="connsiteX2-541" fmla="*/ 127000 w 369888"/>
                  <a:gd name="connsiteY2-542" fmla="*/ 58010 h 1032338"/>
                  <a:gd name="connsiteX3-543" fmla="*/ 15875 w 369888"/>
                  <a:gd name="connsiteY3-544" fmla="*/ 355666 h 1032338"/>
                  <a:gd name="connsiteX4-545" fmla="*/ 31750 w 369888"/>
                  <a:gd name="connsiteY4-546" fmla="*/ 435835 h 1032338"/>
                  <a:gd name="connsiteX5-547" fmla="*/ 96837 w 369888"/>
                  <a:gd name="connsiteY5-548" fmla="*/ 391385 h 1032338"/>
                  <a:gd name="connsiteX6-549" fmla="*/ 192881 w 369888"/>
                  <a:gd name="connsiteY6-550" fmla="*/ 161198 h 1032338"/>
                  <a:gd name="connsiteX7-551" fmla="*/ 209550 w 369888"/>
                  <a:gd name="connsiteY7-552" fmla="*/ 172310 h 1032338"/>
                  <a:gd name="connsiteX8-553" fmla="*/ 124619 w 369888"/>
                  <a:gd name="connsiteY8-554" fmla="*/ 531085 h 1032338"/>
                  <a:gd name="connsiteX9-555" fmla="*/ 133350 w 369888"/>
                  <a:gd name="connsiteY9-556" fmla="*/ 604110 h 1032338"/>
                  <a:gd name="connsiteX10-557" fmla="*/ 222250 w 369888"/>
                  <a:gd name="connsiteY10-558" fmla="*/ 619192 h 1032338"/>
                  <a:gd name="connsiteX11-559" fmla="*/ 222250 w 369888"/>
                  <a:gd name="connsiteY11-560" fmla="*/ 966060 h 1032338"/>
                  <a:gd name="connsiteX12-561" fmla="*/ 282575 w 369888"/>
                  <a:gd name="connsiteY12-562" fmla="*/ 1016860 h 1032338"/>
                  <a:gd name="connsiteX13-563" fmla="*/ 333375 w 369888"/>
                  <a:gd name="connsiteY13-564" fmla="*/ 962885 h 1032338"/>
                  <a:gd name="connsiteX14-565" fmla="*/ 336550 w 369888"/>
                  <a:gd name="connsiteY14-566" fmla="*/ 604110 h 1032338"/>
                  <a:gd name="connsiteX15-567" fmla="*/ 358775 w 369888"/>
                  <a:gd name="connsiteY15-568" fmla="*/ 591410 h 1032338"/>
                  <a:gd name="connsiteX16-569" fmla="*/ 361950 w 369888"/>
                  <a:gd name="connsiteY16-570" fmla="*/ 7210 h 1032338"/>
                  <a:gd name="connsiteX0-571" fmla="*/ 361950 w 369888"/>
                  <a:gd name="connsiteY0-572" fmla="*/ 7210 h 1032338"/>
                  <a:gd name="connsiteX1-573" fmla="*/ 231329 w 369888"/>
                  <a:gd name="connsiteY1-574" fmla="*/ 7607 h 1032338"/>
                  <a:gd name="connsiteX2-575" fmla="*/ 127000 w 369888"/>
                  <a:gd name="connsiteY2-576" fmla="*/ 58010 h 1032338"/>
                  <a:gd name="connsiteX3-577" fmla="*/ 15875 w 369888"/>
                  <a:gd name="connsiteY3-578" fmla="*/ 355666 h 1032338"/>
                  <a:gd name="connsiteX4-579" fmla="*/ 31750 w 369888"/>
                  <a:gd name="connsiteY4-580" fmla="*/ 435835 h 1032338"/>
                  <a:gd name="connsiteX5-581" fmla="*/ 96837 w 369888"/>
                  <a:gd name="connsiteY5-582" fmla="*/ 391385 h 1032338"/>
                  <a:gd name="connsiteX6-583" fmla="*/ 192881 w 369888"/>
                  <a:gd name="connsiteY6-584" fmla="*/ 161198 h 1032338"/>
                  <a:gd name="connsiteX7-585" fmla="*/ 209550 w 369888"/>
                  <a:gd name="connsiteY7-586" fmla="*/ 172310 h 1032338"/>
                  <a:gd name="connsiteX8-587" fmla="*/ 124619 w 369888"/>
                  <a:gd name="connsiteY8-588" fmla="*/ 531085 h 1032338"/>
                  <a:gd name="connsiteX9-589" fmla="*/ 133350 w 369888"/>
                  <a:gd name="connsiteY9-590" fmla="*/ 604110 h 1032338"/>
                  <a:gd name="connsiteX10-591" fmla="*/ 222250 w 369888"/>
                  <a:gd name="connsiteY10-592" fmla="*/ 619192 h 1032338"/>
                  <a:gd name="connsiteX11-593" fmla="*/ 222250 w 369888"/>
                  <a:gd name="connsiteY11-594" fmla="*/ 966060 h 1032338"/>
                  <a:gd name="connsiteX12-595" fmla="*/ 282575 w 369888"/>
                  <a:gd name="connsiteY12-596" fmla="*/ 1016860 h 1032338"/>
                  <a:gd name="connsiteX13-597" fmla="*/ 333375 w 369888"/>
                  <a:gd name="connsiteY13-598" fmla="*/ 962885 h 1032338"/>
                  <a:gd name="connsiteX14-599" fmla="*/ 336550 w 369888"/>
                  <a:gd name="connsiteY14-600" fmla="*/ 604110 h 1032338"/>
                  <a:gd name="connsiteX15-601" fmla="*/ 358775 w 369888"/>
                  <a:gd name="connsiteY15-602" fmla="*/ 591410 h 1032338"/>
                  <a:gd name="connsiteX16-603" fmla="*/ 361950 w 369888"/>
                  <a:gd name="connsiteY16-604" fmla="*/ 7210 h 1032338"/>
                  <a:gd name="connsiteX0-605" fmla="*/ 361950 w 369888"/>
                  <a:gd name="connsiteY0-606" fmla="*/ 7210 h 1032338"/>
                  <a:gd name="connsiteX1-607" fmla="*/ 231329 w 369888"/>
                  <a:gd name="connsiteY1-608" fmla="*/ 7607 h 1032338"/>
                  <a:gd name="connsiteX2-609" fmla="*/ 127000 w 369888"/>
                  <a:gd name="connsiteY2-610" fmla="*/ 58010 h 1032338"/>
                  <a:gd name="connsiteX3-611" fmla="*/ 15875 w 369888"/>
                  <a:gd name="connsiteY3-612" fmla="*/ 355666 h 1032338"/>
                  <a:gd name="connsiteX4-613" fmla="*/ 31750 w 369888"/>
                  <a:gd name="connsiteY4-614" fmla="*/ 435835 h 1032338"/>
                  <a:gd name="connsiteX5-615" fmla="*/ 96837 w 369888"/>
                  <a:gd name="connsiteY5-616" fmla="*/ 391385 h 1032338"/>
                  <a:gd name="connsiteX6-617" fmla="*/ 192881 w 369888"/>
                  <a:gd name="connsiteY6-618" fmla="*/ 161198 h 1032338"/>
                  <a:gd name="connsiteX7-619" fmla="*/ 209550 w 369888"/>
                  <a:gd name="connsiteY7-620" fmla="*/ 172310 h 1032338"/>
                  <a:gd name="connsiteX8-621" fmla="*/ 124619 w 369888"/>
                  <a:gd name="connsiteY8-622" fmla="*/ 531085 h 1032338"/>
                  <a:gd name="connsiteX9-623" fmla="*/ 133350 w 369888"/>
                  <a:gd name="connsiteY9-624" fmla="*/ 604110 h 1032338"/>
                  <a:gd name="connsiteX10-625" fmla="*/ 222250 w 369888"/>
                  <a:gd name="connsiteY10-626" fmla="*/ 619192 h 1032338"/>
                  <a:gd name="connsiteX11-627" fmla="*/ 222250 w 369888"/>
                  <a:gd name="connsiteY11-628" fmla="*/ 966060 h 1032338"/>
                  <a:gd name="connsiteX12-629" fmla="*/ 282575 w 369888"/>
                  <a:gd name="connsiteY12-630" fmla="*/ 1016860 h 1032338"/>
                  <a:gd name="connsiteX13-631" fmla="*/ 333375 w 369888"/>
                  <a:gd name="connsiteY13-632" fmla="*/ 962885 h 1032338"/>
                  <a:gd name="connsiteX14-633" fmla="*/ 336550 w 369888"/>
                  <a:gd name="connsiteY14-634" fmla="*/ 604110 h 1032338"/>
                  <a:gd name="connsiteX15-635" fmla="*/ 358775 w 369888"/>
                  <a:gd name="connsiteY15-636" fmla="*/ 591410 h 1032338"/>
                  <a:gd name="connsiteX16-637" fmla="*/ 361950 w 369888"/>
                  <a:gd name="connsiteY16-638" fmla="*/ 7210 h 1032338"/>
                  <a:gd name="connsiteX0-639" fmla="*/ 361950 w 369888"/>
                  <a:gd name="connsiteY0-640" fmla="*/ 7210 h 1032338"/>
                  <a:gd name="connsiteX1-641" fmla="*/ 231329 w 369888"/>
                  <a:gd name="connsiteY1-642" fmla="*/ 7607 h 1032338"/>
                  <a:gd name="connsiteX2-643" fmla="*/ 127000 w 369888"/>
                  <a:gd name="connsiteY2-644" fmla="*/ 58010 h 1032338"/>
                  <a:gd name="connsiteX3-645" fmla="*/ 15875 w 369888"/>
                  <a:gd name="connsiteY3-646" fmla="*/ 355666 h 1032338"/>
                  <a:gd name="connsiteX4-647" fmla="*/ 31750 w 369888"/>
                  <a:gd name="connsiteY4-648" fmla="*/ 435835 h 1032338"/>
                  <a:gd name="connsiteX5-649" fmla="*/ 96837 w 369888"/>
                  <a:gd name="connsiteY5-650" fmla="*/ 391385 h 1032338"/>
                  <a:gd name="connsiteX6-651" fmla="*/ 192881 w 369888"/>
                  <a:gd name="connsiteY6-652" fmla="*/ 161198 h 1032338"/>
                  <a:gd name="connsiteX7-653" fmla="*/ 209550 w 369888"/>
                  <a:gd name="connsiteY7-654" fmla="*/ 172310 h 1032338"/>
                  <a:gd name="connsiteX8-655" fmla="*/ 124619 w 369888"/>
                  <a:gd name="connsiteY8-656" fmla="*/ 531085 h 1032338"/>
                  <a:gd name="connsiteX9-657" fmla="*/ 121443 w 369888"/>
                  <a:gd name="connsiteY9-658" fmla="*/ 608872 h 1032338"/>
                  <a:gd name="connsiteX10-659" fmla="*/ 222250 w 369888"/>
                  <a:gd name="connsiteY10-660" fmla="*/ 619192 h 1032338"/>
                  <a:gd name="connsiteX11-661" fmla="*/ 222250 w 369888"/>
                  <a:gd name="connsiteY11-662" fmla="*/ 966060 h 1032338"/>
                  <a:gd name="connsiteX12-663" fmla="*/ 282575 w 369888"/>
                  <a:gd name="connsiteY12-664" fmla="*/ 1016860 h 1032338"/>
                  <a:gd name="connsiteX13-665" fmla="*/ 333375 w 369888"/>
                  <a:gd name="connsiteY13-666" fmla="*/ 962885 h 1032338"/>
                  <a:gd name="connsiteX14-667" fmla="*/ 336550 w 369888"/>
                  <a:gd name="connsiteY14-668" fmla="*/ 604110 h 1032338"/>
                  <a:gd name="connsiteX15-669" fmla="*/ 358775 w 369888"/>
                  <a:gd name="connsiteY15-670" fmla="*/ 591410 h 1032338"/>
                  <a:gd name="connsiteX16-671" fmla="*/ 361950 w 369888"/>
                  <a:gd name="connsiteY16-672" fmla="*/ 7210 h 1032338"/>
                  <a:gd name="connsiteX0-673" fmla="*/ 361950 w 369888"/>
                  <a:gd name="connsiteY0-674" fmla="*/ 7210 h 1031677"/>
                  <a:gd name="connsiteX1-675" fmla="*/ 231329 w 369888"/>
                  <a:gd name="connsiteY1-676" fmla="*/ 7607 h 1031677"/>
                  <a:gd name="connsiteX2-677" fmla="*/ 127000 w 369888"/>
                  <a:gd name="connsiteY2-678" fmla="*/ 58010 h 1031677"/>
                  <a:gd name="connsiteX3-679" fmla="*/ 15875 w 369888"/>
                  <a:gd name="connsiteY3-680" fmla="*/ 355666 h 1031677"/>
                  <a:gd name="connsiteX4-681" fmla="*/ 31750 w 369888"/>
                  <a:gd name="connsiteY4-682" fmla="*/ 435835 h 1031677"/>
                  <a:gd name="connsiteX5-683" fmla="*/ 96837 w 369888"/>
                  <a:gd name="connsiteY5-684" fmla="*/ 391385 h 1031677"/>
                  <a:gd name="connsiteX6-685" fmla="*/ 192881 w 369888"/>
                  <a:gd name="connsiteY6-686" fmla="*/ 161198 h 1031677"/>
                  <a:gd name="connsiteX7-687" fmla="*/ 209550 w 369888"/>
                  <a:gd name="connsiteY7-688" fmla="*/ 172310 h 1031677"/>
                  <a:gd name="connsiteX8-689" fmla="*/ 124619 w 369888"/>
                  <a:gd name="connsiteY8-690" fmla="*/ 531085 h 1031677"/>
                  <a:gd name="connsiteX9-691" fmla="*/ 121443 w 369888"/>
                  <a:gd name="connsiteY9-692" fmla="*/ 608872 h 1031677"/>
                  <a:gd name="connsiteX10-693" fmla="*/ 222250 w 369888"/>
                  <a:gd name="connsiteY10-694" fmla="*/ 619192 h 1031677"/>
                  <a:gd name="connsiteX11-695" fmla="*/ 224631 w 369888"/>
                  <a:gd name="connsiteY11-696" fmla="*/ 944629 h 1031677"/>
                  <a:gd name="connsiteX12-697" fmla="*/ 282575 w 369888"/>
                  <a:gd name="connsiteY12-698" fmla="*/ 1016860 h 1031677"/>
                  <a:gd name="connsiteX13-699" fmla="*/ 333375 w 369888"/>
                  <a:gd name="connsiteY13-700" fmla="*/ 962885 h 1031677"/>
                  <a:gd name="connsiteX14-701" fmla="*/ 336550 w 369888"/>
                  <a:gd name="connsiteY14-702" fmla="*/ 604110 h 1031677"/>
                  <a:gd name="connsiteX15-703" fmla="*/ 358775 w 369888"/>
                  <a:gd name="connsiteY15-704" fmla="*/ 591410 h 1031677"/>
                  <a:gd name="connsiteX16-705" fmla="*/ 361950 w 369888"/>
                  <a:gd name="connsiteY16-706" fmla="*/ 7210 h 1031677"/>
                  <a:gd name="connsiteX0-707" fmla="*/ 361950 w 369888"/>
                  <a:gd name="connsiteY0-708" fmla="*/ 7210 h 1031677"/>
                  <a:gd name="connsiteX1-709" fmla="*/ 231329 w 369888"/>
                  <a:gd name="connsiteY1-710" fmla="*/ 7607 h 1031677"/>
                  <a:gd name="connsiteX2-711" fmla="*/ 127000 w 369888"/>
                  <a:gd name="connsiteY2-712" fmla="*/ 58010 h 1031677"/>
                  <a:gd name="connsiteX3-713" fmla="*/ 15875 w 369888"/>
                  <a:gd name="connsiteY3-714" fmla="*/ 355666 h 1031677"/>
                  <a:gd name="connsiteX4-715" fmla="*/ 31750 w 369888"/>
                  <a:gd name="connsiteY4-716" fmla="*/ 435835 h 1031677"/>
                  <a:gd name="connsiteX5-717" fmla="*/ 96837 w 369888"/>
                  <a:gd name="connsiteY5-718" fmla="*/ 391385 h 1031677"/>
                  <a:gd name="connsiteX6-719" fmla="*/ 192881 w 369888"/>
                  <a:gd name="connsiteY6-720" fmla="*/ 161198 h 1031677"/>
                  <a:gd name="connsiteX7-721" fmla="*/ 209550 w 369888"/>
                  <a:gd name="connsiteY7-722" fmla="*/ 172310 h 1031677"/>
                  <a:gd name="connsiteX8-723" fmla="*/ 124619 w 369888"/>
                  <a:gd name="connsiteY8-724" fmla="*/ 531085 h 1031677"/>
                  <a:gd name="connsiteX9-725" fmla="*/ 121443 w 369888"/>
                  <a:gd name="connsiteY9-726" fmla="*/ 608872 h 1031677"/>
                  <a:gd name="connsiteX10-727" fmla="*/ 222250 w 369888"/>
                  <a:gd name="connsiteY10-728" fmla="*/ 619192 h 1031677"/>
                  <a:gd name="connsiteX11-729" fmla="*/ 224631 w 369888"/>
                  <a:gd name="connsiteY11-730" fmla="*/ 944629 h 1031677"/>
                  <a:gd name="connsiteX12-731" fmla="*/ 282575 w 369888"/>
                  <a:gd name="connsiteY12-732" fmla="*/ 1016860 h 1031677"/>
                  <a:gd name="connsiteX13-733" fmla="*/ 333375 w 369888"/>
                  <a:gd name="connsiteY13-734" fmla="*/ 962885 h 1031677"/>
                  <a:gd name="connsiteX14-735" fmla="*/ 336550 w 369888"/>
                  <a:gd name="connsiteY14-736" fmla="*/ 604110 h 1031677"/>
                  <a:gd name="connsiteX15-737" fmla="*/ 358775 w 369888"/>
                  <a:gd name="connsiteY15-738" fmla="*/ 591410 h 1031677"/>
                  <a:gd name="connsiteX16-739" fmla="*/ 361950 w 369888"/>
                  <a:gd name="connsiteY16-740" fmla="*/ 7210 h 1031677"/>
                  <a:gd name="connsiteX0-741" fmla="*/ 361950 w 369888"/>
                  <a:gd name="connsiteY0-742" fmla="*/ 7210 h 1031677"/>
                  <a:gd name="connsiteX1-743" fmla="*/ 231329 w 369888"/>
                  <a:gd name="connsiteY1-744" fmla="*/ 7607 h 1031677"/>
                  <a:gd name="connsiteX2-745" fmla="*/ 127000 w 369888"/>
                  <a:gd name="connsiteY2-746" fmla="*/ 58010 h 1031677"/>
                  <a:gd name="connsiteX3-747" fmla="*/ 15875 w 369888"/>
                  <a:gd name="connsiteY3-748" fmla="*/ 355666 h 1031677"/>
                  <a:gd name="connsiteX4-749" fmla="*/ 31750 w 369888"/>
                  <a:gd name="connsiteY4-750" fmla="*/ 435835 h 1031677"/>
                  <a:gd name="connsiteX5-751" fmla="*/ 96837 w 369888"/>
                  <a:gd name="connsiteY5-752" fmla="*/ 391385 h 1031677"/>
                  <a:gd name="connsiteX6-753" fmla="*/ 192881 w 369888"/>
                  <a:gd name="connsiteY6-754" fmla="*/ 161198 h 1031677"/>
                  <a:gd name="connsiteX7-755" fmla="*/ 209550 w 369888"/>
                  <a:gd name="connsiteY7-756" fmla="*/ 172310 h 1031677"/>
                  <a:gd name="connsiteX8-757" fmla="*/ 124619 w 369888"/>
                  <a:gd name="connsiteY8-758" fmla="*/ 531085 h 1031677"/>
                  <a:gd name="connsiteX9-759" fmla="*/ 121443 w 369888"/>
                  <a:gd name="connsiteY9-760" fmla="*/ 608872 h 1031677"/>
                  <a:gd name="connsiteX10-761" fmla="*/ 222250 w 369888"/>
                  <a:gd name="connsiteY10-762" fmla="*/ 619192 h 1031677"/>
                  <a:gd name="connsiteX11-763" fmla="*/ 224631 w 369888"/>
                  <a:gd name="connsiteY11-764" fmla="*/ 944629 h 1031677"/>
                  <a:gd name="connsiteX12-765" fmla="*/ 282575 w 369888"/>
                  <a:gd name="connsiteY12-766" fmla="*/ 1016860 h 1031677"/>
                  <a:gd name="connsiteX13-767" fmla="*/ 333375 w 369888"/>
                  <a:gd name="connsiteY13-768" fmla="*/ 962885 h 1031677"/>
                  <a:gd name="connsiteX14-769" fmla="*/ 336550 w 369888"/>
                  <a:gd name="connsiteY14-770" fmla="*/ 604110 h 1031677"/>
                  <a:gd name="connsiteX15-771" fmla="*/ 358775 w 369888"/>
                  <a:gd name="connsiteY15-772" fmla="*/ 591410 h 1031677"/>
                  <a:gd name="connsiteX16-773" fmla="*/ 361950 w 369888"/>
                  <a:gd name="connsiteY16-774" fmla="*/ 7210 h 1031677"/>
                  <a:gd name="connsiteX0-775" fmla="*/ 361950 w 369888"/>
                  <a:gd name="connsiteY0-776" fmla="*/ 7210 h 1017124"/>
                  <a:gd name="connsiteX1-777" fmla="*/ 231329 w 369888"/>
                  <a:gd name="connsiteY1-778" fmla="*/ 7607 h 1017124"/>
                  <a:gd name="connsiteX2-779" fmla="*/ 127000 w 369888"/>
                  <a:gd name="connsiteY2-780" fmla="*/ 58010 h 1017124"/>
                  <a:gd name="connsiteX3-781" fmla="*/ 15875 w 369888"/>
                  <a:gd name="connsiteY3-782" fmla="*/ 355666 h 1017124"/>
                  <a:gd name="connsiteX4-783" fmla="*/ 31750 w 369888"/>
                  <a:gd name="connsiteY4-784" fmla="*/ 435835 h 1017124"/>
                  <a:gd name="connsiteX5-785" fmla="*/ 96837 w 369888"/>
                  <a:gd name="connsiteY5-786" fmla="*/ 391385 h 1017124"/>
                  <a:gd name="connsiteX6-787" fmla="*/ 192881 w 369888"/>
                  <a:gd name="connsiteY6-788" fmla="*/ 161198 h 1017124"/>
                  <a:gd name="connsiteX7-789" fmla="*/ 209550 w 369888"/>
                  <a:gd name="connsiteY7-790" fmla="*/ 172310 h 1017124"/>
                  <a:gd name="connsiteX8-791" fmla="*/ 124619 w 369888"/>
                  <a:gd name="connsiteY8-792" fmla="*/ 531085 h 1017124"/>
                  <a:gd name="connsiteX9-793" fmla="*/ 121443 w 369888"/>
                  <a:gd name="connsiteY9-794" fmla="*/ 608872 h 1017124"/>
                  <a:gd name="connsiteX10-795" fmla="*/ 222250 w 369888"/>
                  <a:gd name="connsiteY10-796" fmla="*/ 619192 h 1017124"/>
                  <a:gd name="connsiteX11-797" fmla="*/ 224631 w 369888"/>
                  <a:gd name="connsiteY11-798" fmla="*/ 944629 h 1017124"/>
                  <a:gd name="connsiteX12-799" fmla="*/ 282575 w 369888"/>
                  <a:gd name="connsiteY12-800" fmla="*/ 1016860 h 1017124"/>
                  <a:gd name="connsiteX13-801" fmla="*/ 333375 w 369888"/>
                  <a:gd name="connsiteY13-802" fmla="*/ 946216 h 1017124"/>
                  <a:gd name="connsiteX14-803" fmla="*/ 336550 w 369888"/>
                  <a:gd name="connsiteY14-804" fmla="*/ 604110 h 1017124"/>
                  <a:gd name="connsiteX15-805" fmla="*/ 358775 w 369888"/>
                  <a:gd name="connsiteY15-806" fmla="*/ 591410 h 1017124"/>
                  <a:gd name="connsiteX16-807" fmla="*/ 361950 w 369888"/>
                  <a:gd name="connsiteY16-808" fmla="*/ 7210 h 1017124"/>
                  <a:gd name="connsiteX0-809" fmla="*/ 361950 w 369888"/>
                  <a:gd name="connsiteY0-810" fmla="*/ 7210 h 1017124"/>
                  <a:gd name="connsiteX1-811" fmla="*/ 231329 w 369888"/>
                  <a:gd name="connsiteY1-812" fmla="*/ 7607 h 1017124"/>
                  <a:gd name="connsiteX2-813" fmla="*/ 127000 w 369888"/>
                  <a:gd name="connsiteY2-814" fmla="*/ 58010 h 1017124"/>
                  <a:gd name="connsiteX3-815" fmla="*/ 15875 w 369888"/>
                  <a:gd name="connsiteY3-816" fmla="*/ 355666 h 1017124"/>
                  <a:gd name="connsiteX4-817" fmla="*/ 31750 w 369888"/>
                  <a:gd name="connsiteY4-818" fmla="*/ 435835 h 1017124"/>
                  <a:gd name="connsiteX5-819" fmla="*/ 96837 w 369888"/>
                  <a:gd name="connsiteY5-820" fmla="*/ 391385 h 1017124"/>
                  <a:gd name="connsiteX6-821" fmla="*/ 192881 w 369888"/>
                  <a:gd name="connsiteY6-822" fmla="*/ 161198 h 1017124"/>
                  <a:gd name="connsiteX7-823" fmla="*/ 209550 w 369888"/>
                  <a:gd name="connsiteY7-824" fmla="*/ 172310 h 1017124"/>
                  <a:gd name="connsiteX8-825" fmla="*/ 124619 w 369888"/>
                  <a:gd name="connsiteY8-826" fmla="*/ 531085 h 1017124"/>
                  <a:gd name="connsiteX9-827" fmla="*/ 121443 w 369888"/>
                  <a:gd name="connsiteY9-828" fmla="*/ 608872 h 1017124"/>
                  <a:gd name="connsiteX10-829" fmla="*/ 222250 w 369888"/>
                  <a:gd name="connsiteY10-830" fmla="*/ 619192 h 1017124"/>
                  <a:gd name="connsiteX11-831" fmla="*/ 224631 w 369888"/>
                  <a:gd name="connsiteY11-832" fmla="*/ 944629 h 1017124"/>
                  <a:gd name="connsiteX12-833" fmla="*/ 282575 w 369888"/>
                  <a:gd name="connsiteY12-834" fmla="*/ 1016860 h 1017124"/>
                  <a:gd name="connsiteX13-835" fmla="*/ 333375 w 369888"/>
                  <a:gd name="connsiteY13-836" fmla="*/ 946216 h 1017124"/>
                  <a:gd name="connsiteX14-837" fmla="*/ 336550 w 369888"/>
                  <a:gd name="connsiteY14-838" fmla="*/ 618397 h 1017124"/>
                  <a:gd name="connsiteX15-839" fmla="*/ 358775 w 369888"/>
                  <a:gd name="connsiteY15-840" fmla="*/ 591410 h 1017124"/>
                  <a:gd name="connsiteX16-841" fmla="*/ 361950 w 369888"/>
                  <a:gd name="connsiteY16-842" fmla="*/ 7210 h 1017124"/>
                  <a:gd name="connsiteX0-843" fmla="*/ 361950 w 369888"/>
                  <a:gd name="connsiteY0-844" fmla="*/ 7210 h 1017124"/>
                  <a:gd name="connsiteX1-845" fmla="*/ 231329 w 369888"/>
                  <a:gd name="connsiteY1-846" fmla="*/ 7607 h 1017124"/>
                  <a:gd name="connsiteX2-847" fmla="*/ 127000 w 369888"/>
                  <a:gd name="connsiteY2-848" fmla="*/ 58010 h 1017124"/>
                  <a:gd name="connsiteX3-849" fmla="*/ 15875 w 369888"/>
                  <a:gd name="connsiteY3-850" fmla="*/ 355666 h 1017124"/>
                  <a:gd name="connsiteX4-851" fmla="*/ 31750 w 369888"/>
                  <a:gd name="connsiteY4-852" fmla="*/ 435835 h 1017124"/>
                  <a:gd name="connsiteX5-853" fmla="*/ 96837 w 369888"/>
                  <a:gd name="connsiteY5-854" fmla="*/ 391385 h 1017124"/>
                  <a:gd name="connsiteX6-855" fmla="*/ 192881 w 369888"/>
                  <a:gd name="connsiteY6-856" fmla="*/ 161198 h 1017124"/>
                  <a:gd name="connsiteX7-857" fmla="*/ 209550 w 369888"/>
                  <a:gd name="connsiteY7-858" fmla="*/ 172310 h 1017124"/>
                  <a:gd name="connsiteX8-859" fmla="*/ 124619 w 369888"/>
                  <a:gd name="connsiteY8-860" fmla="*/ 531085 h 1017124"/>
                  <a:gd name="connsiteX9-861" fmla="*/ 121443 w 369888"/>
                  <a:gd name="connsiteY9-862" fmla="*/ 608872 h 1017124"/>
                  <a:gd name="connsiteX10-863" fmla="*/ 222250 w 369888"/>
                  <a:gd name="connsiteY10-864" fmla="*/ 619192 h 1017124"/>
                  <a:gd name="connsiteX11-865" fmla="*/ 224631 w 369888"/>
                  <a:gd name="connsiteY11-866" fmla="*/ 944629 h 1017124"/>
                  <a:gd name="connsiteX12-867" fmla="*/ 282575 w 369888"/>
                  <a:gd name="connsiteY12-868" fmla="*/ 1016860 h 1017124"/>
                  <a:gd name="connsiteX13-869" fmla="*/ 333375 w 369888"/>
                  <a:gd name="connsiteY13-870" fmla="*/ 946216 h 1017124"/>
                  <a:gd name="connsiteX14-871" fmla="*/ 336550 w 369888"/>
                  <a:gd name="connsiteY14-872" fmla="*/ 618397 h 1017124"/>
                  <a:gd name="connsiteX15-873" fmla="*/ 358775 w 369888"/>
                  <a:gd name="connsiteY15-874" fmla="*/ 591410 h 1017124"/>
                  <a:gd name="connsiteX16-875" fmla="*/ 361950 w 369888"/>
                  <a:gd name="connsiteY16-876" fmla="*/ 7210 h 1017124"/>
                  <a:gd name="connsiteX0-877" fmla="*/ 361950 w 369888"/>
                  <a:gd name="connsiteY0-878" fmla="*/ 7210 h 1017124"/>
                  <a:gd name="connsiteX1-879" fmla="*/ 231329 w 369888"/>
                  <a:gd name="connsiteY1-880" fmla="*/ 7607 h 1017124"/>
                  <a:gd name="connsiteX2-881" fmla="*/ 127000 w 369888"/>
                  <a:gd name="connsiteY2-882" fmla="*/ 58010 h 1017124"/>
                  <a:gd name="connsiteX3-883" fmla="*/ 15875 w 369888"/>
                  <a:gd name="connsiteY3-884" fmla="*/ 355666 h 1017124"/>
                  <a:gd name="connsiteX4-885" fmla="*/ 31750 w 369888"/>
                  <a:gd name="connsiteY4-886" fmla="*/ 435835 h 1017124"/>
                  <a:gd name="connsiteX5-887" fmla="*/ 96837 w 369888"/>
                  <a:gd name="connsiteY5-888" fmla="*/ 391385 h 1017124"/>
                  <a:gd name="connsiteX6-889" fmla="*/ 192881 w 369888"/>
                  <a:gd name="connsiteY6-890" fmla="*/ 161198 h 1017124"/>
                  <a:gd name="connsiteX7-891" fmla="*/ 209550 w 369888"/>
                  <a:gd name="connsiteY7-892" fmla="*/ 172310 h 1017124"/>
                  <a:gd name="connsiteX8-893" fmla="*/ 124619 w 369888"/>
                  <a:gd name="connsiteY8-894" fmla="*/ 531085 h 1017124"/>
                  <a:gd name="connsiteX9-895" fmla="*/ 121443 w 369888"/>
                  <a:gd name="connsiteY9-896" fmla="*/ 608872 h 1017124"/>
                  <a:gd name="connsiteX10-897" fmla="*/ 222250 w 369888"/>
                  <a:gd name="connsiteY10-898" fmla="*/ 619192 h 1017124"/>
                  <a:gd name="connsiteX11-899" fmla="*/ 224631 w 369888"/>
                  <a:gd name="connsiteY11-900" fmla="*/ 944629 h 1017124"/>
                  <a:gd name="connsiteX12-901" fmla="*/ 282575 w 369888"/>
                  <a:gd name="connsiteY12-902" fmla="*/ 1016860 h 1017124"/>
                  <a:gd name="connsiteX13-903" fmla="*/ 333375 w 369888"/>
                  <a:gd name="connsiteY13-904" fmla="*/ 946216 h 1017124"/>
                  <a:gd name="connsiteX14-905" fmla="*/ 336550 w 369888"/>
                  <a:gd name="connsiteY14-906" fmla="*/ 618397 h 1017124"/>
                  <a:gd name="connsiteX15-907" fmla="*/ 358775 w 369888"/>
                  <a:gd name="connsiteY15-908" fmla="*/ 591410 h 1017124"/>
                  <a:gd name="connsiteX16-909" fmla="*/ 361950 w 369888"/>
                  <a:gd name="connsiteY16-910" fmla="*/ 7210 h 1017124"/>
                  <a:gd name="connsiteX0-911" fmla="*/ 361950 w 372533"/>
                  <a:gd name="connsiteY0-912" fmla="*/ 7210 h 1017124"/>
                  <a:gd name="connsiteX1-913" fmla="*/ 231329 w 372533"/>
                  <a:gd name="connsiteY1-914" fmla="*/ 7607 h 1017124"/>
                  <a:gd name="connsiteX2-915" fmla="*/ 127000 w 372533"/>
                  <a:gd name="connsiteY2-916" fmla="*/ 58010 h 1017124"/>
                  <a:gd name="connsiteX3-917" fmla="*/ 15875 w 372533"/>
                  <a:gd name="connsiteY3-918" fmla="*/ 355666 h 1017124"/>
                  <a:gd name="connsiteX4-919" fmla="*/ 31750 w 372533"/>
                  <a:gd name="connsiteY4-920" fmla="*/ 435835 h 1017124"/>
                  <a:gd name="connsiteX5-921" fmla="*/ 96837 w 372533"/>
                  <a:gd name="connsiteY5-922" fmla="*/ 391385 h 1017124"/>
                  <a:gd name="connsiteX6-923" fmla="*/ 192881 w 372533"/>
                  <a:gd name="connsiteY6-924" fmla="*/ 161198 h 1017124"/>
                  <a:gd name="connsiteX7-925" fmla="*/ 209550 w 372533"/>
                  <a:gd name="connsiteY7-926" fmla="*/ 172310 h 1017124"/>
                  <a:gd name="connsiteX8-927" fmla="*/ 124619 w 372533"/>
                  <a:gd name="connsiteY8-928" fmla="*/ 531085 h 1017124"/>
                  <a:gd name="connsiteX9-929" fmla="*/ 121443 w 372533"/>
                  <a:gd name="connsiteY9-930" fmla="*/ 608872 h 1017124"/>
                  <a:gd name="connsiteX10-931" fmla="*/ 222250 w 372533"/>
                  <a:gd name="connsiteY10-932" fmla="*/ 619192 h 1017124"/>
                  <a:gd name="connsiteX11-933" fmla="*/ 224631 w 372533"/>
                  <a:gd name="connsiteY11-934" fmla="*/ 944629 h 1017124"/>
                  <a:gd name="connsiteX12-935" fmla="*/ 282575 w 372533"/>
                  <a:gd name="connsiteY12-936" fmla="*/ 1016860 h 1017124"/>
                  <a:gd name="connsiteX13-937" fmla="*/ 333375 w 372533"/>
                  <a:gd name="connsiteY13-938" fmla="*/ 946216 h 1017124"/>
                  <a:gd name="connsiteX14-939" fmla="*/ 336550 w 372533"/>
                  <a:gd name="connsiteY14-940" fmla="*/ 618397 h 1017124"/>
                  <a:gd name="connsiteX15-941" fmla="*/ 368300 w 372533"/>
                  <a:gd name="connsiteY15-942" fmla="*/ 586648 h 1017124"/>
                  <a:gd name="connsiteX16-943" fmla="*/ 361950 w 372533"/>
                  <a:gd name="connsiteY16-944" fmla="*/ 7210 h 1017124"/>
                  <a:gd name="connsiteX0-945" fmla="*/ 361950 w 371211"/>
                  <a:gd name="connsiteY0-946" fmla="*/ 7210 h 1017124"/>
                  <a:gd name="connsiteX1-947" fmla="*/ 231329 w 371211"/>
                  <a:gd name="connsiteY1-948" fmla="*/ 7607 h 1017124"/>
                  <a:gd name="connsiteX2-949" fmla="*/ 127000 w 371211"/>
                  <a:gd name="connsiteY2-950" fmla="*/ 58010 h 1017124"/>
                  <a:gd name="connsiteX3-951" fmla="*/ 15875 w 371211"/>
                  <a:gd name="connsiteY3-952" fmla="*/ 355666 h 1017124"/>
                  <a:gd name="connsiteX4-953" fmla="*/ 31750 w 371211"/>
                  <a:gd name="connsiteY4-954" fmla="*/ 435835 h 1017124"/>
                  <a:gd name="connsiteX5-955" fmla="*/ 96837 w 371211"/>
                  <a:gd name="connsiteY5-956" fmla="*/ 391385 h 1017124"/>
                  <a:gd name="connsiteX6-957" fmla="*/ 192881 w 371211"/>
                  <a:gd name="connsiteY6-958" fmla="*/ 161198 h 1017124"/>
                  <a:gd name="connsiteX7-959" fmla="*/ 209550 w 371211"/>
                  <a:gd name="connsiteY7-960" fmla="*/ 172310 h 1017124"/>
                  <a:gd name="connsiteX8-961" fmla="*/ 124619 w 371211"/>
                  <a:gd name="connsiteY8-962" fmla="*/ 531085 h 1017124"/>
                  <a:gd name="connsiteX9-963" fmla="*/ 121443 w 371211"/>
                  <a:gd name="connsiteY9-964" fmla="*/ 608872 h 1017124"/>
                  <a:gd name="connsiteX10-965" fmla="*/ 222250 w 371211"/>
                  <a:gd name="connsiteY10-966" fmla="*/ 619192 h 1017124"/>
                  <a:gd name="connsiteX11-967" fmla="*/ 224631 w 371211"/>
                  <a:gd name="connsiteY11-968" fmla="*/ 944629 h 1017124"/>
                  <a:gd name="connsiteX12-969" fmla="*/ 282575 w 371211"/>
                  <a:gd name="connsiteY12-970" fmla="*/ 1016860 h 1017124"/>
                  <a:gd name="connsiteX13-971" fmla="*/ 333375 w 371211"/>
                  <a:gd name="connsiteY13-972" fmla="*/ 946216 h 1017124"/>
                  <a:gd name="connsiteX14-973" fmla="*/ 336550 w 371211"/>
                  <a:gd name="connsiteY14-974" fmla="*/ 618397 h 1017124"/>
                  <a:gd name="connsiteX15-975" fmla="*/ 368300 w 371211"/>
                  <a:gd name="connsiteY15-976" fmla="*/ 586648 h 1017124"/>
                  <a:gd name="connsiteX16-977" fmla="*/ 361950 w 371211"/>
                  <a:gd name="connsiteY16-978" fmla="*/ 7210 h 1017124"/>
                  <a:gd name="connsiteX0-979" fmla="*/ 361950 w 371211"/>
                  <a:gd name="connsiteY0-980" fmla="*/ 7210 h 1017124"/>
                  <a:gd name="connsiteX1-981" fmla="*/ 231329 w 371211"/>
                  <a:gd name="connsiteY1-982" fmla="*/ 7607 h 1017124"/>
                  <a:gd name="connsiteX2-983" fmla="*/ 127000 w 371211"/>
                  <a:gd name="connsiteY2-984" fmla="*/ 58010 h 1017124"/>
                  <a:gd name="connsiteX3-985" fmla="*/ 15875 w 371211"/>
                  <a:gd name="connsiteY3-986" fmla="*/ 355666 h 1017124"/>
                  <a:gd name="connsiteX4-987" fmla="*/ 31750 w 371211"/>
                  <a:gd name="connsiteY4-988" fmla="*/ 435835 h 1017124"/>
                  <a:gd name="connsiteX5-989" fmla="*/ 96837 w 371211"/>
                  <a:gd name="connsiteY5-990" fmla="*/ 391385 h 1017124"/>
                  <a:gd name="connsiteX6-991" fmla="*/ 192881 w 371211"/>
                  <a:gd name="connsiteY6-992" fmla="*/ 161198 h 1017124"/>
                  <a:gd name="connsiteX7-993" fmla="*/ 209550 w 371211"/>
                  <a:gd name="connsiteY7-994" fmla="*/ 172310 h 1017124"/>
                  <a:gd name="connsiteX8-995" fmla="*/ 124619 w 371211"/>
                  <a:gd name="connsiteY8-996" fmla="*/ 531085 h 1017124"/>
                  <a:gd name="connsiteX9-997" fmla="*/ 121443 w 371211"/>
                  <a:gd name="connsiteY9-998" fmla="*/ 608872 h 1017124"/>
                  <a:gd name="connsiteX10-999" fmla="*/ 222250 w 371211"/>
                  <a:gd name="connsiteY10-1000" fmla="*/ 619192 h 1017124"/>
                  <a:gd name="connsiteX11-1001" fmla="*/ 224631 w 371211"/>
                  <a:gd name="connsiteY11-1002" fmla="*/ 944629 h 1017124"/>
                  <a:gd name="connsiteX12-1003" fmla="*/ 282575 w 371211"/>
                  <a:gd name="connsiteY12-1004" fmla="*/ 1016860 h 1017124"/>
                  <a:gd name="connsiteX13-1005" fmla="*/ 333375 w 371211"/>
                  <a:gd name="connsiteY13-1006" fmla="*/ 946216 h 1017124"/>
                  <a:gd name="connsiteX14-1007" fmla="*/ 336550 w 371211"/>
                  <a:gd name="connsiteY14-1008" fmla="*/ 618397 h 1017124"/>
                  <a:gd name="connsiteX15-1009" fmla="*/ 368300 w 371211"/>
                  <a:gd name="connsiteY15-1010" fmla="*/ 598554 h 1017124"/>
                  <a:gd name="connsiteX16-1011" fmla="*/ 361950 w 371211"/>
                  <a:gd name="connsiteY16-1012" fmla="*/ 7210 h 1017124"/>
                  <a:gd name="connsiteX0-1013" fmla="*/ 361950 w 369888"/>
                  <a:gd name="connsiteY0-1014" fmla="*/ 7210 h 1017124"/>
                  <a:gd name="connsiteX1-1015" fmla="*/ 231329 w 369888"/>
                  <a:gd name="connsiteY1-1016" fmla="*/ 7607 h 1017124"/>
                  <a:gd name="connsiteX2-1017" fmla="*/ 127000 w 369888"/>
                  <a:gd name="connsiteY2-1018" fmla="*/ 58010 h 1017124"/>
                  <a:gd name="connsiteX3-1019" fmla="*/ 15875 w 369888"/>
                  <a:gd name="connsiteY3-1020" fmla="*/ 355666 h 1017124"/>
                  <a:gd name="connsiteX4-1021" fmla="*/ 31750 w 369888"/>
                  <a:gd name="connsiteY4-1022" fmla="*/ 435835 h 1017124"/>
                  <a:gd name="connsiteX5-1023" fmla="*/ 96837 w 369888"/>
                  <a:gd name="connsiteY5-1024" fmla="*/ 391385 h 1017124"/>
                  <a:gd name="connsiteX6-1025" fmla="*/ 192881 w 369888"/>
                  <a:gd name="connsiteY6-1026" fmla="*/ 161198 h 1017124"/>
                  <a:gd name="connsiteX7-1027" fmla="*/ 209550 w 369888"/>
                  <a:gd name="connsiteY7-1028" fmla="*/ 172310 h 1017124"/>
                  <a:gd name="connsiteX8-1029" fmla="*/ 124619 w 369888"/>
                  <a:gd name="connsiteY8-1030" fmla="*/ 531085 h 1017124"/>
                  <a:gd name="connsiteX9-1031" fmla="*/ 121443 w 369888"/>
                  <a:gd name="connsiteY9-1032" fmla="*/ 608872 h 1017124"/>
                  <a:gd name="connsiteX10-1033" fmla="*/ 222250 w 369888"/>
                  <a:gd name="connsiteY10-1034" fmla="*/ 619192 h 1017124"/>
                  <a:gd name="connsiteX11-1035" fmla="*/ 224631 w 369888"/>
                  <a:gd name="connsiteY11-1036" fmla="*/ 944629 h 1017124"/>
                  <a:gd name="connsiteX12-1037" fmla="*/ 282575 w 369888"/>
                  <a:gd name="connsiteY12-1038" fmla="*/ 1016860 h 1017124"/>
                  <a:gd name="connsiteX13-1039" fmla="*/ 333375 w 369888"/>
                  <a:gd name="connsiteY13-1040" fmla="*/ 946216 h 1017124"/>
                  <a:gd name="connsiteX14-1041" fmla="*/ 336550 w 369888"/>
                  <a:gd name="connsiteY14-1042" fmla="*/ 618397 h 1017124"/>
                  <a:gd name="connsiteX15-1043" fmla="*/ 368300 w 369888"/>
                  <a:gd name="connsiteY15-1044" fmla="*/ 598554 h 1017124"/>
                  <a:gd name="connsiteX16-1045" fmla="*/ 361950 w 369888"/>
                  <a:gd name="connsiteY16-1046" fmla="*/ 7210 h 1017124"/>
                  <a:gd name="connsiteX0-1047" fmla="*/ 361950 w 369888"/>
                  <a:gd name="connsiteY0-1048" fmla="*/ 7210 h 1017124"/>
                  <a:gd name="connsiteX1-1049" fmla="*/ 231329 w 369888"/>
                  <a:gd name="connsiteY1-1050" fmla="*/ 7607 h 1017124"/>
                  <a:gd name="connsiteX2-1051" fmla="*/ 127000 w 369888"/>
                  <a:gd name="connsiteY2-1052" fmla="*/ 58010 h 1017124"/>
                  <a:gd name="connsiteX3-1053" fmla="*/ 15875 w 369888"/>
                  <a:gd name="connsiteY3-1054" fmla="*/ 355666 h 1017124"/>
                  <a:gd name="connsiteX4-1055" fmla="*/ 31750 w 369888"/>
                  <a:gd name="connsiteY4-1056" fmla="*/ 435835 h 1017124"/>
                  <a:gd name="connsiteX5-1057" fmla="*/ 96837 w 369888"/>
                  <a:gd name="connsiteY5-1058" fmla="*/ 391385 h 1017124"/>
                  <a:gd name="connsiteX6-1059" fmla="*/ 192881 w 369888"/>
                  <a:gd name="connsiteY6-1060" fmla="*/ 161198 h 1017124"/>
                  <a:gd name="connsiteX7-1061" fmla="*/ 209550 w 369888"/>
                  <a:gd name="connsiteY7-1062" fmla="*/ 172310 h 1017124"/>
                  <a:gd name="connsiteX8-1063" fmla="*/ 124619 w 369888"/>
                  <a:gd name="connsiteY8-1064" fmla="*/ 531085 h 1017124"/>
                  <a:gd name="connsiteX9-1065" fmla="*/ 121443 w 369888"/>
                  <a:gd name="connsiteY9-1066" fmla="*/ 608872 h 1017124"/>
                  <a:gd name="connsiteX10-1067" fmla="*/ 222250 w 369888"/>
                  <a:gd name="connsiteY10-1068" fmla="*/ 619192 h 1017124"/>
                  <a:gd name="connsiteX11-1069" fmla="*/ 224631 w 369888"/>
                  <a:gd name="connsiteY11-1070" fmla="*/ 944629 h 1017124"/>
                  <a:gd name="connsiteX12-1071" fmla="*/ 282575 w 369888"/>
                  <a:gd name="connsiteY12-1072" fmla="*/ 1016860 h 1017124"/>
                  <a:gd name="connsiteX13-1073" fmla="*/ 333375 w 369888"/>
                  <a:gd name="connsiteY13-1074" fmla="*/ 946216 h 1017124"/>
                  <a:gd name="connsiteX14-1075" fmla="*/ 336550 w 369888"/>
                  <a:gd name="connsiteY14-1076" fmla="*/ 618397 h 1017124"/>
                  <a:gd name="connsiteX15-1077" fmla="*/ 368300 w 369888"/>
                  <a:gd name="connsiteY15-1078" fmla="*/ 598554 h 1017124"/>
                  <a:gd name="connsiteX16-1079" fmla="*/ 361950 w 369888"/>
                  <a:gd name="connsiteY16-1080" fmla="*/ 7210 h 1017124"/>
                  <a:gd name="connsiteX0-1081" fmla="*/ 361950 w 369888"/>
                  <a:gd name="connsiteY0-1082" fmla="*/ 7210 h 1017124"/>
                  <a:gd name="connsiteX1-1083" fmla="*/ 231329 w 369888"/>
                  <a:gd name="connsiteY1-1084" fmla="*/ 7607 h 1017124"/>
                  <a:gd name="connsiteX2-1085" fmla="*/ 127000 w 369888"/>
                  <a:gd name="connsiteY2-1086" fmla="*/ 58010 h 1017124"/>
                  <a:gd name="connsiteX3-1087" fmla="*/ 15875 w 369888"/>
                  <a:gd name="connsiteY3-1088" fmla="*/ 355666 h 1017124"/>
                  <a:gd name="connsiteX4-1089" fmla="*/ 31750 w 369888"/>
                  <a:gd name="connsiteY4-1090" fmla="*/ 435835 h 1017124"/>
                  <a:gd name="connsiteX5-1091" fmla="*/ 96837 w 369888"/>
                  <a:gd name="connsiteY5-1092" fmla="*/ 391385 h 1017124"/>
                  <a:gd name="connsiteX6-1093" fmla="*/ 192881 w 369888"/>
                  <a:gd name="connsiteY6-1094" fmla="*/ 161198 h 1017124"/>
                  <a:gd name="connsiteX7-1095" fmla="*/ 209550 w 369888"/>
                  <a:gd name="connsiteY7-1096" fmla="*/ 172310 h 1017124"/>
                  <a:gd name="connsiteX8-1097" fmla="*/ 124619 w 369888"/>
                  <a:gd name="connsiteY8-1098" fmla="*/ 531085 h 1017124"/>
                  <a:gd name="connsiteX9-1099" fmla="*/ 121443 w 369888"/>
                  <a:gd name="connsiteY9-1100" fmla="*/ 608872 h 1017124"/>
                  <a:gd name="connsiteX10-1101" fmla="*/ 222250 w 369888"/>
                  <a:gd name="connsiteY10-1102" fmla="*/ 619192 h 1017124"/>
                  <a:gd name="connsiteX11-1103" fmla="*/ 224631 w 369888"/>
                  <a:gd name="connsiteY11-1104" fmla="*/ 944629 h 1017124"/>
                  <a:gd name="connsiteX12-1105" fmla="*/ 282575 w 369888"/>
                  <a:gd name="connsiteY12-1106" fmla="*/ 1016860 h 1017124"/>
                  <a:gd name="connsiteX13-1107" fmla="*/ 333375 w 369888"/>
                  <a:gd name="connsiteY13-1108" fmla="*/ 946216 h 1017124"/>
                  <a:gd name="connsiteX14-1109" fmla="*/ 336550 w 369888"/>
                  <a:gd name="connsiteY14-1110" fmla="*/ 618397 h 1017124"/>
                  <a:gd name="connsiteX15-1111" fmla="*/ 368300 w 369888"/>
                  <a:gd name="connsiteY15-1112" fmla="*/ 598554 h 1017124"/>
                  <a:gd name="connsiteX16-1113" fmla="*/ 361950 w 369888"/>
                  <a:gd name="connsiteY16-1114" fmla="*/ 7210 h 1017124"/>
                  <a:gd name="connsiteX0-1115" fmla="*/ 361950 w 369888"/>
                  <a:gd name="connsiteY0-1116" fmla="*/ 7210 h 1017124"/>
                  <a:gd name="connsiteX1-1117" fmla="*/ 231329 w 369888"/>
                  <a:gd name="connsiteY1-1118" fmla="*/ 7607 h 1017124"/>
                  <a:gd name="connsiteX2-1119" fmla="*/ 127000 w 369888"/>
                  <a:gd name="connsiteY2-1120" fmla="*/ 58010 h 1017124"/>
                  <a:gd name="connsiteX3-1121" fmla="*/ 15875 w 369888"/>
                  <a:gd name="connsiteY3-1122" fmla="*/ 355666 h 1017124"/>
                  <a:gd name="connsiteX4-1123" fmla="*/ 31750 w 369888"/>
                  <a:gd name="connsiteY4-1124" fmla="*/ 435835 h 1017124"/>
                  <a:gd name="connsiteX5-1125" fmla="*/ 96837 w 369888"/>
                  <a:gd name="connsiteY5-1126" fmla="*/ 391385 h 1017124"/>
                  <a:gd name="connsiteX6-1127" fmla="*/ 192881 w 369888"/>
                  <a:gd name="connsiteY6-1128" fmla="*/ 161198 h 1017124"/>
                  <a:gd name="connsiteX7-1129" fmla="*/ 209550 w 369888"/>
                  <a:gd name="connsiteY7-1130" fmla="*/ 172310 h 1017124"/>
                  <a:gd name="connsiteX8-1131" fmla="*/ 124619 w 369888"/>
                  <a:gd name="connsiteY8-1132" fmla="*/ 531085 h 1017124"/>
                  <a:gd name="connsiteX9-1133" fmla="*/ 121443 w 369888"/>
                  <a:gd name="connsiteY9-1134" fmla="*/ 608872 h 1017124"/>
                  <a:gd name="connsiteX10-1135" fmla="*/ 222250 w 369888"/>
                  <a:gd name="connsiteY10-1136" fmla="*/ 619192 h 1017124"/>
                  <a:gd name="connsiteX11-1137" fmla="*/ 224631 w 369888"/>
                  <a:gd name="connsiteY11-1138" fmla="*/ 944629 h 1017124"/>
                  <a:gd name="connsiteX12-1139" fmla="*/ 282575 w 369888"/>
                  <a:gd name="connsiteY12-1140" fmla="*/ 1016860 h 1017124"/>
                  <a:gd name="connsiteX13-1141" fmla="*/ 333375 w 369888"/>
                  <a:gd name="connsiteY13-1142" fmla="*/ 946216 h 1017124"/>
                  <a:gd name="connsiteX14-1143" fmla="*/ 336550 w 369888"/>
                  <a:gd name="connsiteY14-1144" fmla="*/ 618397 h 1017124"/>
                  <a:gd name="connsiteX15-1145" fmla="*/ 365919 w 369888"/>
                  <a:gd name="connsiteY15-1146" fmla="*/ 617604 h 1017124"/>
                  <a:gd name="connsiteX16-1147" fmla="*/ 361950 w 369888"/>
                  <a:gd name="connsiteY16-1148" fmla="*/ 7210 h 1017124"/>
                  <a:gd name="connsiteX0-1149" fmla="*/ 361950 w 369888"/>
                  <a:gd name="connsiteY0-1150" fmla="*/ 7210 h 1017124"/>
                  <a:gd name="connsiteX1-1151" fmla="*/ 231329 w 369888"/>
                  <a:gd name="connsiteY1-1152" fmla="*/ 7607 h 1017124"/>
                  <a:gd name="connsiteX2-1153" fmla="*/ 127000 w 369888"/>
                  <a:gd name="connsiteY2-1154" fmla="*/ 58010 h 1017124"/>
                  <a:gd name="connsiteX3-1155" fmla="*/ 15875 w 369888"/>
                  <a:gd name="connsiteY3-1156" fmla="*/ 355666 h 1017124"/>
                  <a:gd name="connsiteX4-1157" fmla="*/ 31750 w 369888"/>
                  <a:gd name="connsiteY4-1158" fmla="*/ 435835 h 1017124"/>
                  <a:gd name="connsiteX5-1159" fmla="*/ 96837 w 369888"/>
                  <a:gd name="connsiteY5-1160" fmla="*/ 391385 h 1017124"/>
                  <a:gd name="connsiteX6-1161" fmla="*/ 192881 w 369888"/>
                  <a:gd name="connsiteY6-1162" fmla="*/ 161198 h 1017124"/>
                  <a:gd name="connsiteX7-1163" fmla="*/ 209550 w 369888"/>
                  <a:gd name="connsiteY7-1164" fmla="*/ 172310 h 1017124"/>
                  <a:gd name="connsiteX8-1165" fmla="*/ 124619 w 369888"/>
                  <a:gd name="connsiteY8-1166" fmla="*/ 531085 h 1017124"/>
                  <a:gd name="connsiteX9-1167" fmla="*/ 121443 w 369888"/>
                  <a:gd name="connsiteY9-1168" fmla="*/ 608872 h 1017124"/>
                  <a:gd name="connsiteX10-1169" fmla="*/ 222250 w 369888"/>
                  <a:gd name="connsiteY10-1170" fmla="*/ 619192 h 1017124"/>
                  <a:gd name="connsiteX11-1171" fmla="*/ 224631 w 369888"/>
                  <a:gd name="connsiteY11-1172" fmla="*/ 944629 h 1017124"/>
                  <a:gd name="connsiteX12-1173" fmla="*/ 282575 w 369888"/>
                  <a:gd name="connsiteY12-1174" fmla="*/ 1016860 h 1017124"/>
                  <a:gd name="connsiteX13-1175" fmla="*/ 333375 w 369888"/>
                  <a:gd name="connsiteY13-1176" fmla="*/ 946216 h 1017124"/>
                  <a:gd name="connsiteX14-1177" fmla="*/ 336550 w 369888"/>
                  <a:gd name="connsiteY14-1178" fmla="*/ 618397 h 1017124"/>
                  <a:gd name="connsiteX15-1179" fmla="*/ 365919 w 369888"/>
                  <a:gd name="connsiteY15-1180" fmla="*/ 617604 h 1017124"/>
                  <a:gd name="connsiteX16-1181" fmla="*/ 361950 w 369888"/>
                  <a:gd name="connsiteY16-1182" fmla="*/ 7210 h 1017124"/>
                  <a:gd name="connsiteX0-1183" fmla="*/ 361950 w 369888"/>
                  <a:gd name="connsiteY0-1184" fmla="*/ 7210 h 1017124"/>
                  <a:gd name="connsiteX1-1185" fmla="*/ 231329 w 369888"/>
                  <a:gd name="connsiteY1-1186" fmla="*/ 7607 h 1017124"/>
                  <a:gd name="connsiteX2-1187" fmla="*/ 127000 w 369888"/>
                  <a:gd name="connsiteY2-1188" fmla="*/ 58010 h 1017124"/>
                  <a:gd name="connsiteX3-1189" fmla="*/ 15875 w 369888"/>
                  <a:gd name="connsiteY3-1190" fmla="*/ 355666 h 1017124"/>
                  <a:gd name="connsiteX4-1191" fmla="*/ 31750 w 369888"/>
                  <a:gd name="connsiteY4-1192" fmla="*/ 435835 h 1017124"/>
                  <a:gd name="connsiteX5-1193" fmla="*/ 96837 w 369888"/>
                  <a:gd name="connsiteY5-1194" fmla="*/ 391385 h 1017124"/>
                  <a:gd name="connsiteX6-1195" fmla="*/ 192881 w 369888"/>
                  <a:gd name="connsiteY6-1196" fmla="*/ 161198 h 1017124"/>
                  <a:gd name="connsiteX7-1197" fmla="*/ 209550 w 369888"/>
                  <a:gd name="connsiteY7-1198" fmla="*/ 172310 h 1017124"/>
                  <a:gd name="connsiteX8-1199" fmla="*/ 124619 w 369888"/>
                  <a:gd name="connsiteY8-1200" fmla="*/ 531085 h 1017124"/>
                  <a:gd name="connsiteX9-1201" fmla="*/ 121443 w 369888"/>
                  <a:gd name="connsiteY9-1202" fmla="*/ 608872 h 1017124"/>
                  <a:gd name="connsiteX10-1203" fmla="*/ 222250 w 369888"/>
                  <a:gd name="connsiteY10-1204" fmla="*/ 619192 h 1017124"/>
                  <a:gd name="connsiteX11-1205" fmla="*/ 224631 w 369888"/>
                  <a:gd name="connsiteY11-1206" fmla="*/ 944629 h 1017124"/>
                  <a:gd name="connsiteX12-1207" fmla="*/ 282575 w 369888"/>
                  <a:gd name="connsiteY12-1208" fmla="*/ 1016860 h 1017124"/>
                  <a:gd name="connsiteX13-1209" fmla="*/ 333375 w 369888"/>
                  <a:gd name="connsiteY13-1210" fmla="*/ 946216 h 1017124"/>
                  <a:gd name="connsiteX14-1211" fmla="*/ 336550 w 369888"/>
                  <a:gd name="connsiteY14-1212" fmla="*/ 618397 h 1017124"/>
                  <a:gd name="connsiteX15-1213" fmla="*/ 365919 w 369888"/>
                  <a:gd name="connsiteY15-1214" fmla="*/ 617604 h 1017124"/>
                  <a:gd name="connsiteX16-1215" fmla="*/ 361950 w 369888"/>
                  <a:gd name="connsiteY16-1216" fmla="*/ 7210 h 1017124"/>
                  <a:gd name="connsiteX0-1217" fmla="*/ 361950 w 369888"/>
                  <a:gd name="connsiteY0-1218" fmla="*/ 7210 h 1017124"/>
                  <a:gd name="connsiteX1-1219" fmla="*/ 231329 w 369888"/>
                  <a:gd name="connsiteY1-1220" fmla="*/ 7607 h 1017124"/>
                  <a:gd name="connsiteX2-1221" fmla="*/ 127000 w 369888"/>
                  <a:gd name="connsiteY2-1222" fmla="*/ 58010 h 1017124"/>
                  <a:gd name="connsiteX3-1223" fmla="*/ 15875 w 369888"/>
                  <a:gd name="connsiteY3-1224" fmla="*/ 355666 h 1017124"/>
                  <a:gd name="connsiteX4-1225" fmla="*/ 31750 w 369888"/>
                  <a:gd name="connsiteY4-1226" fmla="*/ 435835 h 1017124"/>
                  <a:gd name="connsiteX5-1227" fmla="*/ 96837 w 369888"/>
                  <a:gd name="connsiteY5-1228" fmla="*/ 391385 h 1017124"/>
                  <a:gd name="connsiteX6-1229" fmla="*/ 192881 w 369888"/>
                  <a:gd name="connsiteY6-1230" fmla="*/ 161198 h 1017124"/>
                  <a:gd name="connsiteX7-1231" fmla="*/ 209550 w 369888"/>
                  <a:gd name="connsiteY7-1232" fmla="*/ 172310 h 1017124"/>
                  <a:gd name="connsiteX8-1233" fmla="*/ 124619 w 369888"/>
                  <a:gd name="connsiteY8-1234" fmla="*/ 531085 h 1017124"/>
                  <a:gd name="connsiteX9-1235" fmla="*/ 121443 w 369888"/>
                  <a:gd name="connsiteY9-1236" fmla="*/ 608872 h 1017124"/>
                  <a:gd name="connsiteX10-1237" fmla="*/ 222250 w 369888"/>
                  <a:gd name="connsiteY10-1238" fmla="*/ 619192 h 1017124"/>
                  <a:gd name="connsiteX11-1239" fmla="*/ 224631 w 369888"/>
                  <a:gd name="connsiteY11-1240" fmla="*/ 944629 h 1017124"/>
                  <a:gd name="connsiteX12-1241" fmla="*/ 282575 w 369888"/>
                  <a:gd name="connsiteY12-1242" fmla="*/ 1016860 h 1017124"/>
                  <a:gd name="connsiteX13-1243" fmla="*/ 333375 w 369888"/>
                  <a:gd name="connsiteY13-1244" fmla="*/ 946216 h 1017124"/>
                  <a:gd name="connsiteX14-1245" fmla="*/ 336550 w 369888"/>
                  <a:gd name="connsiteY14-1246" fmla="*/ 618397 h 1017124"/>
                  <a:gd name="connsiteX15-1247" fmla="*/ 365919 w 369888"/>
                  <a:gd name="connsiteY15-1248" fmla="*/ 617604 h 1017124"/>
                  <a:gd name="connsiteX16-1249" fmla="*/ 361950 w 369888"/>
                  <a:gd name="connsiteY16-1250" fmla="*/ 7210 h 1017124"/>
                  <a:gd name="connsiteX0-1251" fmla="*/ 361950 w 369888"/>
                  <a:gd name="connsiteY0-1252" fmla="*/ 7210 h 1017124"/>
                  <a:gd name="connsiteX1-1253" fmla="*/ 231329 w 369888"/>
                  <a:gd name="connsiteY1-1254" fmla="*/ 7607 h 1017124"/>
                  <a:gd name="connsiteX2-1255" fmla="*/ 127000 w 369888"/>
                  <a:gd name="connsiteY2-1256" fmla="*/ 58010 h 1017124"/>
                  <a:gd name="connsiteX3-1257" fmla="*/ 15875 w 369888"/>
                  <a:gd name="connsiteY3-1258" fmla="*/ 355666 h 1017124"/>
                  <a:gd name="connsiteX4-1259" fmla="*/ 31750 w 369888"/>
                  <a:gd name="connsiteY4-1260" fmla="*/ 435835 h 1017124"/>
                  <a:gd name="connsiteX5-1261" fmla="*/ 96837 w 369888"/>
                  <a:gd name="connsiteY5-1262" fmla="*/ 391385 h 1017124"/>
                  <a:gd name="connsiteX6-1263" fmla="*/ 192881 w 369888"/>
                  <a:gd name="connsiteY6-1264" fmla="*/ 161198 h 1017124"/>
                  <a:gd name="connsiteX7-1265" fmla="*/ 209550 w 369888"/>
                  <a:gd name="connsiteY7-1266" fmla="*/ 172310 h 1017124"/>
                  <a:gd name="connsiteX8-1267" fmla="*/ 124619 w 369888"/>
                  <a:gd name="connsiteY8-1268" fmla="*/ 531085 h 1017124"/>
                  <a:gd name="connsiteX9-1269" fmla="*/ 121443 w 369888"/>
                  <a:gd name="connsiteY9-1270" fmla="*/ 608872 h 1017124"/>
                  <a:gd name="connsiteX10-1271" fmla="*/ 222250 w 369888"/>
                  <a:gd name="connsiteY10-1272" fmla="*/ 619192 h 1017124"/>
                  <a:gd name="connsiteX11-1273" fmla="*/ 224631 w 369888"/>
                  <a:gd name="connsiteY11-1274" fmla="*/ 944629 h 1017124"/>
                  <a:gd name="connsiteX12-1275" fmla="*/ 282575 w 369888"/>
                  <a:gd name="connsiteY12-1276" fmla="*/ 1016860 h 1017124"/>
                  <a:gd name="connsiteX13-1277" fmla="*/ 333375 w 369888"/>
                  <a:gd name="connsiteY13-1278" fmla="*/ 946216 h 1017124"/>
                  <a:gd name="connsiteX14-1279" fmla="*/ 336550 w 369888"/>
                  <a:gd name="connsiteY14-1280" fmla="*/ 618397 h 1017124"/>
                  <a:gd name="connsiteX15-1281" fmla="*/ 365919 w 369888"/>
                  <a:gd name="connsiteY15-1282" fmla="*/ 617604 h 1017124"/>
                  <a:gd name="connsiteX16-1283" fmla="*/ 361950 w 369888"/>
                  <a:gd name="connsiteY16-1284" fmla="*/ 7210 h 1017124"/>
                  <a:gd name="connsiteX0-1285" fmla="*/ 361950 w 369888"/>
                  <a:gd name="connsiteY0-1286" fmla="*/ 7210 h 1017124"/>
                  <a:gd name="connsiteX1-1287" fmla="*/ 231329 w 369888"/>
                  <a:gd name="connsiteY1-1288" fmla="*/ 7607 h 1017124"/>
                  <a:gd name="connsiteX2-1289" fmla="*/ 127000 w 369888"/>
                  <a:gd name="connsiteY2-1290" fmla="*/ 58010 h 1017124"/>
                  <a:gd name="connsiteX3-1291" fmla="*/ 15875 w 369888"/>
                  <a:gd name="connsiteY3-1292" fmla="*/ 355666 h 1017124"/>
                  <a:gd name="connsiteX4-1293" fmla="*/ 31750 w 369888"/>
                  <a:gd name="connsiteY4-1294" fmla="*/ 435835 h 1017124"/>
                  <a:gd name="connsiteX5-1295" fmla="*/ 96837 w 369888"/>
                  <a:gd name="connsiteY5-1296" fmla="*/ 391385 h 1017124"/>
                  <a:gd name="connsiteX6-1297" fmla="*/ 192881 w 369888"/>
                  <a:gd name="connsiteY6-1298" fmla="*/ 161198 h 1017124"/>
                  <a:gd name="connsiteX7-1299" fmla="*/ 209550 w 369888"/>
                  <a:gd name="connsiteY7-1300" fmla="*/ 172310 h 1017124"/>
                  <a:gd name="connsiteX8-1301" fmla="*/ 124619 w 369888"/>
                  <a:gd name="connsiteY8-1302" fmla="*/ 531085 h 1017124"/>
                  <a:gd name="connsiteX9-1303" fmla="*/ 121443 w 369888"/>
                  <a:gd name="connsiteY9-1304" fmla="*/ 608872 h 1017124"/>
                  <a:gd name="connsiteX10-1305" fmla="*/ 222250 w 369888"/>
                  <a:gd name="connsiteY10-1306" fmla="*/ 619192 h 1017124"/>
                  <a:gd name="connsiteX11-1307" fmla="*/ 224631 w 369888"/>
                  <a:gd name="connsiteY11-1308" fmla="*/ 944629 h 1017124"/>
                  <a:gd name="connsiteX12-1309" fmla="*/ 282575 w 369888"/>
                  <a:gd name="connsiteY12-1310" fmla="*/ 1016860 h 1017124"/>
                  <a:gd name="connsiteX13-1311" fmla="*/ 333375 w 369888"/>
                  <a:gd name="connsiteY13-1312" fmla="*/ 946216 h 1017124"/>
                  <a:gd name="connsiteX14-1313" fmla="*/ 336550 w 369888"/>
                  <a:gd name="connsiteY14-1314" fmla="*/ 618397 h 1017124"/>
                  <a:gd name="connsiteX15-1315" fmla="*/ 365919 w 369888"/>
                  <a:gd name="connsiteY15-1316" fmla="*/ 617604 h 1017124"/>
                  <a:gd name="connsiteX16-1317" fmla="*/ 361950 w 369888"/>
                  <a:gd name="connsiteY16-1318" fmla="*/ 7210 h 1017124"/>
                  <a:gd name="connsiteX0-1319" fmla="*/ 357188 w 365126"/>
                  <a:gd name="connsiteY0-1320" fmla="*/ 7210 h 1017124"/>
                  <a:gd name="connsiteX1-1321" fmla="*/ 226567 w 365126"/>
                  <a:gd name="connsiteY1-1322" fmla="*/ 7607 h 1017124"/>
                  <a:gd name="connsiteX2-1323" fmla="*/ 122238 w 365126"/>
                  <a:gd name="connsiteY2-1324" fmla="*/ 58010 h 1017124"/>
                  <a:gd name="connsiteX3-1325" fmla="*/ 11113 w 365126"/>
                  <a:gd name="connsiteY3-1326" fmla="*/ 355666 h 1017124"/>
                  <a:gd name="connsiteX4-1327" fmla="*/ 26988 w 365126"/>
                  <a:gd name="connsiteY4-1328" fmla="*/ 435835 h 1017124"/>
                  <a:gd name="connsiteX5-1329" fmla="*/ 92075 w 365126"/>
                  <a:gd name="connsiteY5-1330" fmla="*/ 391385 h 1017124"/>
                  <a:gd name="connsiteX6-1331" fmla="*/ 188119 w 365126"/>
                  <a:gd name="connsiteY6-1332" fmla="*/ 161198 h 1017124"/>
                  <a:gd name="connsiteX7-1333" fmla="*/ 204788 w 365126"/>
                  <a:gd name="connsiteY7-1334" fmla="*/ 172310 h 1017124"/>
                  <a:gd name="connsiteX8-1335" fmla="*/ 119857 w 365126"/>
                  <a:gd name="connsiteY8-1336" fmla="*/ 531085 h 1017124"/>
                  <a:gd name="connsiteX9-1337" fmla="*/ 116681 w 365126"/>
                  <a:gd name="connsiteY9-1338" fmla="*/ 608872 h 1017124"/>
                  <a:gd name="connsiteX10-1339" fmla="*/ 217488 w 365126"/>
                  <a:gd name="connsiteY10-1340" fmla="*/ 619192 h 1017124"/>
                  <a:gd name="connsiteX11-1341" fmla="*/ 219869 w 365126"/>
                  <a:gd name="connsiteY11-1342" fmla="*/ 944629 h 1017124"/>
                  <a:gd name="connsiteX12-1343" fmla="*/ 277813 w 365126"/>
                  <a:gd name="connsiteY12-1344" fmla="*/ 1016860 h 1017124"/>
                  <a:gd name="connsiteX13-1345" fmla="*/ 328613 w 365126"/>
                  <a:gd name="connsiteY13-1346" fmla="*/ 946216 h 1017124"/>
                  <a:gd name="connsiteX14-1347" fmla="*/ 331788 w 365126"/>
                  <a:gd name="connsiteY14-1348" fmla="*/ 618397 h 1017124"/>
                  <a:gd name="connsiteX15-1349" fmla="*/ 361157 w 365126"/>
                  <a:gd name="connsiteY15-1350" fmla="*/ 617604 h 1017124"/>
                  <a:gd name="connsiteX16-1351" fmla="*/ 357188 w 365126"/>
                  <a:gd name="connsiteY16-1352" fmla="*/ 7210 h 1017124"/>
                  <a:gd name="connsiteX0-1353" fmla="*/ 361156 w 369094"/>
                  <a:gd name="connsiteY0-1354" fmla="*/ 11642 h 1021556"/>
                  <a:gd name="connsiteX1-1355" fmla="*/ 230535 w 369094"/>
                  <a:gd name="connsiteY1-1356" fmla="*/ 12039 h 1021556"/>
                  <a:gd name="connsiteX2-1357" fmla="*/ 121443 w 369094"/>
                  <a:gd name="connsiteY2-1358" fmla="*/ 83873 h 1021556"/>
                  <a:gd name="connsiteX3-1359" fmla="*/ 15081 w 369094"/>
                  <a:gd name="connsiteY3-1360" fmla="*/ 360098 h 1021556"/>
                  <a:gd name="connsiteX4-1361" fmla="*/ 30956 w 369094"/>
                  <a:gd name="connsiteY4-1362" fmla="*/ 440267 h 1021556"/>
                  <a:gd name="connsiteX5-1363" fmla="*/ 96043 w 369094"/>
                  <a:gd name="connsiteY5-1364" fmla="*/ 395817 h 1021556"/>
                  <a:gd name="connsiteX6-1365" fmla="*/ 192087 w 369094"/>
                  <a:gd name="connsiteY6-1366" fmla="*/ 165630 h 1021556"/>
                  <a:gd name="connsiteX7-1367" fmla="*/ 208756 w 369094"/>
                  <a:gd name="connsiteY7-1368" fmla="*/ 176742 h 1021556"/>
                  <a:gd name="connsiteX8-1369" fmla="*/ 123825 w 369094"/>
                  <a:gd name="connsiteY8-1370" fmla="*/ 535517 h 1021556"/>
                  <a:gd name="connsiteX9-1371" fmla="*/ 120649 w 369094"/>
                  <a:gd name="connsiteY9-1372" fmla="*/ 613304 h 1021556"/>
                  <a:gd name="connsiteX10-1373" fmla="*/ 221456 w 369094"/>
                  <a:gd name="connsiteY10-1374" fmla="*/ 623624 h 1021556"/>
                  <a:gd name="connsiteX11-1375" fmla="*/ 223837 w 369094"/>
                  <a:gd name="connsiteY11-1376" fmla="*/ 949061 h 1021556"/>
                  <a:gd name="connsiteX12-1377" fmla="*/ 281781 w 369094"/>
                  <a:gd name="connsiteY12-1378" fmla="*/ 1021292 h 1021556"/>
                  <a:gd name="connsiteX13-1379" fmla="*/ 332581 w 369094"/>
                  <a:gd name="connsiteY13-1380" fmla="*/ 950648 h 1021556"/>
                  <a:gd name="connsiteX14-1381" fmla="*/ 335756 w 369094"/>
                  <a:gd name="connsiteY14-1382" fmla="*/ 622829 h 1021556"/>
                  <a:gd name="connsiteX15-1383" fmla="*/ 365125 w 369094"/>
                  <a:gd name="connsiteY15-1384" fmla="*/ 622036 h 1021556"/>
                  <a:gd name="connsiteX16-1385" fmla="*/ 361156 w 369094"/>
                  <a:gd name="connsiteY16-1386" fmla="*/ 11642 h 1021556"/>
                  <a:gd name="connsiteX0-1387" fmla="*/ 361156 w 369094"/>
                  <a:gd name="connsiteY0-1388" fmla="*/ 2117 h 1012031"/>
                  <a:gd name="connsiteX1-1389" fmla="*/ 230535 w 369094"/>
                  <a:gd name="connsiteY1-1390" fmla="*/ 2514 h 1012031"/>
                  <a:gd name="connsiteX2-1391" fmla="*/ 121443 w 369094"/>
                  <a:gd name="connsiteY2-1392" fmla="*/ 74348 h 1012031"/>
                  <a:gd name="connsiteX3-1393" fmla="*/ 15081 w 369094"/>
                  <a:gd name="connsiteY3-1394" fmla="*/ 350573 h 1012031"/>
                  <a:gd name="connsiteX4-1395" fmla="*/ 30956 w 369094"/>
                  <a:gd name="connsiteY4-1396" fmla="*/ 430742 h 1012031"/>
                  <a:gd name="connsiteX5-1397" fmla="*/ 96043 w 369094"/>
                  <a:gd name="connsiteY5-1398" fmla="*/ 386292 h 1012031"/>
                  <a:gd name="connsiteX6-1399" fmla="*/ 192087 w 369094"/>
                  <a:gd name="connsiteY6-1400" fmla="*/ 156105 h 1012031"/>
                  <a:gd name="connsiteX7-1401" fmla="*/ 208756 w 369094"/>
                  <a:gd name="connsiteY7-1402" fmla="*/ 167217 h 1012031"/>
                  <a:gd name="connsiteX8-1403" fmla="*/ 123825 w 369094"/>
                  <a:gd name="connsiteY8-1404" fmla="*/ 525992 h 1012031"/>
                  <a:gd name="connsiteX9-1405" fmla="*/ 120649 w 369094"/>
                  <a:gd name="connsiteY9-1406" fmla="*/ 603779 h 1012031"/>
                  <a:gd name="connsiteX10-1407" fmla="*/ 221456 w 369094"/>
                  <a:gd name="connsiteY10-1408" fmla="*/ 614099 h 1012031"/>
                  <a:gd name="connsiteX11-1409" fmla="*/ 223837 w 369094"/>
                  <a:gd name="connsiteY11-1410" fmla="*/ 939536 h 1012031"/>
                  <a:gd name="connsiteX12-1411" fmla="*/ 281781 w 369094"/>
                  <a:gd name="connsiteY12-1412" fmla="*/ 1011767 h 1012031"/>
                  <a:gd name="connsiteX13-1413" fmla="*/ 332581 w 369094"/>
                  <a:gd name="connsiteY13-1414" fmla="*/ 941123 h 1012031"/>
                  <a:gd name="connsiteX14-1415" fmla="*/ 335756 w 369094"/>
                  <a:gd name="connsiteY14-1416" fmla="*/ 613304 h 1012031"/>
                  <a:gd name="connsiteX15-1417" fmla="*/ 365125 w 369094"/>
                  <a:gd name="connsiteY15-1418" fmla="*/ 612511 h 1012031"/>
                  <a:gd name="connsiteX16-1419" fmla="*/ 361156 w 369094"/>
                  <a:gd name="connsiteY16-1420" fmla="*/ 2117 h 1012031"/>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Lst>
                <a:rect l="l" t="t" r="r" b="b"/>
                <a:pathLst>
                  <a:path w="369094" h="1012031">
                    <a:moveTo>
                      <a:pt x="361156" y="2117"/>
                    </a:moveTo>
                    <a:cubicBezTo>
                      <a:pt x="299020" y="1141"/>
                      <a:pt x="277631" y="0"/>
                      <a:pt x="230535" y="2514"/>
                    </a:cubicBezTo>
                    <a:cubicBezTo>
                      <a:pt x="183439" y="5028"/>
                      <a:pt x="157352" y="16338"/>
                      <a:pt x="121443" y="74348"/>
                    </a:cubicBezTo>
                    <a:cubicBezTo>
                      <a:pt x="85534" y="132358"/>
                      <a:pt x="30162" y="291174"/>
                      <a:pt x="15081" y="350573"/>
                    </a:cubicBezTo>
                    <a:cubicBezTo>
                      <a:pt x="0" y="409972"/>
                      <a:pt x="10318" y="424789"/>
                      <a:pt x="30956" y="430742"/>
                    </a:cubicBezTo>
                    <a:cubicBezTo>
                      <a:pt x="51594" y="436695"/>
                      <a:pt x="85857" y="415396"/>
                      <a:pt x="96043" y="386292"/>
                    </a:cubicBezTo>
                    <a:cubicBezTo>
                      <a:pt x="106229" y="357188"/>
                      <a:pt x="187589" y="173567"/>
                      <a:pt x="192087" y="156105"/>
                    </a:cubicBezTo>
                    <a:cubicBezTo>
                      <a:pt x="203729" y="136262"/>
                      <a:pt x="212990" y="143669"/>
                      <a:pt x="208756" y="167217"/>
                    </a:cubicBezTo>
                    <a:cubicBezTo>
                      <a:pt x="204522" y="190765"/>
                      <a:pt x="138509" y="453232"/>
                      <a:pt x="123825" y="525992"/>
                    </a:cubicBezTo>
                    <a:cubicBezTo>
                      <a:pt x="109141" y="598752"/>
                      <a:pt x="104377" y="589094"/>
                      <a:pt x="120649" y="603779"/>
                    </a:cubicBezTo>
                    <a:cubicBezTo>
                      <a:pt x="136921" y="618464"/>
                      <a:pt x="169681" y="612089"/>
                      <a:pt x="221456" y="614099"/>
                    </a:cubicBezTo>
                    <a:cubicBezTo>
                      <a:pt x="221985" y="676806"/>
                      <a:pt x="223308" y="878020"/>
                      <a:pt x="223837" y="939536"/>
                    </a:cubicBezTo>
                    <a:cubicBezTo>
                      <a:pt x="224366" y="1001052"/>
                      <a:pt x="249369" y="1011503"/>
                      <a:pt x="281781" y="1011767"/>
                    </a:cubicBezTo>
                    <a:cubicBezTo>
                      <a:pt x="314193" y="1012031"/>
                      <a:pt x="333110" y="983720"/>
                      <a:pt x="332581" y="941123"/>
                    </a:cubicBezTo>
                    <a:cubicBezTo>
                      <a:pt x="332052" y="898526"/>
                      <a:pt x="336285" y="662913"/>
                      <a:pt x="335756" y="613304"/>
                    </a:cubicBezTo>
                    <a:cubicBezTo>
                      <a:pt x="359040" y="610726"/>
                      <a:pt x="348986" y="611982"/>
                      <a:pt x="365125" y="612511"/>
                    </a:cubicBezTo>
                    <a:cubicBezTo>
                      <a:pt x="362214" y="563033"/>
                      <a:pt x="369094" y="115359"/>
                      <a:pt x="361156" y="2117"/>
                    </a:cubicBezTo>
                    <a:close/>
                  </a:path>
                </a:pathLst>
              </a:custGeom>
              <a:grpFill/>
              <a:ln w="25400" cap="flat" cmpd="sng" algn="ctr">
                <a:noFill/>
                <a:prstDash val="solid"/>
              </a:ln>
              <a:effectLst/>
            </p:spPr>
            <p:txBody>
              <a:bodyPr anchor="ctr"/>
              <a:lstStyle/>
              <a:p>
                <a:pPr algn="ctr" latinLnBrk="1">
                  <a:defRPr/>
                </a:pPr>
                <a:endParaRPr lang="ko-KR" altLang="en-US" kern="0">
                  <a:solidFill>
                    <a:prstClr val="white"/>
                  </a:solidFill>
                  <a:latin typeface="맑은 고딕"/>
                </a:endParaRPr>
              </a:p>
            </p:txBody>
          </p:sp>
        </p:grpSp>
        <p:sp>
          <p:nvSpPr>
            <p:cNvPr id="195" name="타원 302"/>
            <p:cNvSpPr/>
            <p:nvPr/>
          </p:nvSpPr>
          <p:spPr>
            <a:xfrm>
              <a:off x="1852665" y="4374357"/>
              <a:ext cx="228654" cy="228648"/>
            </a:xfrm>
            <a:prstGeom prst="ellipse">
              <a:avLst/>
            </a:prstGeom>
            <a:grpFill/>
            <a:ln w="25400" cap="flat" cmpd="sng" algn="ctr">
              <a:noFill/>
              <a:prstDash val="solid"/>
            </a:ln>
            <a:effectLst/>
          </p:spPr>
          <p:txBody>
            <a:bodyPr anchor="ctr"/>
            <a:lstStyle/>
            <a:p>
              <a:pPr algn="ctr" latinLnBrk="1">
                <a:defRPr/>
              </a:pPr>
              <a:endParaRPr lang="ko-KR" altLang="en-US" kern="0">
                <a:solidFill>
                  <a:prstClr val="white"/>
                </a:solidFill>
                <a:latin typeface="맑은 고딕"/>
              </a:endParaRPr>
            </a:p>
          </p:txBody>
        </p:sp>
        <p:grpSp>
          <p:nvGrpSpPr>
            <p:cNvPr id="196" name="그룹 226"/>
            <p:cNvGrpSpPr/>
            <p:nvPr/>
          </p:nvGrpSpPr>
          <p:grpSpPr>
            <a:xfrm>
              <a:off x="1944132" y="4652963"/>
              <a:ext cx="45719" cy="179069"/>
              <a:chOff x="1947863" y="4652963"/>
              <a:chExt cx="45719" cy="179069"/>
            </a:xfrm>
            <a:grpFill/>
          </p:grpSpPr>
          <p:sp>
            <p:nvSpPr>
              <p:cNvPr id="197" name="타원 304"/>
              <p:cNvSpPr/>
              <p:nvPr/>
            </p:nvSpPr>
            <p:spPr>
              <a:xfrm>
                <a:off x="1948493" y="4652228"/>
                <a:ext cx="44461" cy="46048"/>
              </a:xfrm>
              <a:prstGeom prst="ellipse">
                <a:avLst/>
              </a:prstGeom>
              <a:grpFill/>
              <a:ln w="25400" cap="flat" cmpd="sng" algn="ctr">
                <a:noFill/>
                <a:prstDash val="solid"/>
              </a:ln>
              <a:effectLst/>
            </p:spPr>
            <p:txBody>
              <a:bodyPr anchor="ctr"/>
              <a:lstStyle/>
              <a:p>
                <a:pPr algn="ctr" latinLnBrk="1">
                  <a:defRPr/>
                </a:pPr>
                <a:endParaRPr lang="ko-KR" altLang="en-US" kern="0">
                  <a:solidFill>
                    <a:prstClr val="white"/>
                  </a:solidFill>
                  <a:latin typeface="맑은 고딕"/>
                </a:endParaRPr>
              </a:p>
            </p:txBody>
          </p:sp>
          <p:sp>
            <p:nvSpPr>
              <p:cNvPr id="198" name="타원 305"/>
              <p:cNvSpPr/>
              <p:nvPr/>
            </p:nvSpPr>
            <p:spPr>
              <a:xfrm>
                <a:off x="1948493" y="4718917"/>
                <a:ext cx="44461" cy="46048"/>
              </a:xfrm>
              <a:prstGeom prst="ellipse">
                <a:avLst/>
              </a:prstGeom>
              <a:grpFill/>
              <a:ln w="25400" cap="flat" cmpd="sng" algn="ctr">
                <a:noFill/>
                <a:prstDash val="solid"/>
              </a:ln>
              <a:effectLst/>
            </p:spPr>
            <p:txBody>
              <a:bodyPr anchor="ctr"/>
              <a:lstStyle/>
              <a:p>
                <a:pPr algn="ctr" latinLnBrk="1">
                  <a:defRPr/>
                </a:pPr>
                <a:endParaRPr lang="ko-KR" altLang="en-US" kern="0">
                  <a:solidFill>
                    <a:prstClr val="white"/>
                  </a:solidFill>
                  <a:latin typeface="맑은 고딕"/>
                </a:endParaRPr>
              </a:p>
            </p:txBody>
          </p:sp>
          <p:sp>
            <p:nvSpPr>
              <p:cNvPr id="199" name="타원 306"/>
              <p:cNvSpPr/>
              <p:nvPr/>
            </p:nvSpPr>
            <p:spPr>
              <a:xfrm>
                <a:off x="1948493" y="4785606"/>
                <a:ext cx="44461" cy="46048"/>
              </a:xfrm>
              <a:prstGeom prst="ellipse">
                <a:avLst/>
              </a:prstGeom>
              <a:grpFill/>
              <a:ln w="25400" cap="flat" cmpd="sng" algn="ctr">
                <a:noFill/>
                <a:prstDash val="solid"/>
              </a:ln>
              <a:effectLst/>
            </p:spPr>
            <p:txBody>
              <a:bodyPr anchor="ctr"/>
              <a:lstStyle/>
              <a:p>
                <a:pPr algn="ctr" latinLnBrk="1">
                  <a:defRPr/>
                </a:pPr>
                <a:endParaRPr lang="ko-KR" altLang="en-US" kern="0">
                  <a:solidFill>
                    <a:prstClr val="white"/>
                  </a:solidFill>
                  <a:latin typeface="맑은 고딕"/>
                </a:endParaRPr>
              </a:p>
            </p:txBody>
          </p:sp>
        </p:grpSp>
      </p:grpSp>
      <p:grpSp>
        <p:nvGrpSpPr>
          <p:cNvPr id="202" name="그룹 145"/>
          <p:cNvGrpSpPr/>
          <p:nvPr/>
        </p:nvGrpSpPr>
        <p:grpSpPr>
          <a:xfrm>
            <a:off x="3099298" y="2487583"/>
            <a:ext cx="373480" cy="934961"/>
            <a:chOff x="1051322" y="4374357"/>
            <a:chExt cx="487482" cy="1220348"/>
          </a:xfrm>
          <a:solidFill>
            <a:srgbClr val="049A86"/>
          </a:solidFill>
        </p:grpSpPr>
        <p:sp>
          <p:nvSpPr>
            <p:cNvPr id="203" name="타원 146"/>
            <p:cNvSpPr/>
            <p:nvPr/>
          </p:nvSpPr>
          <p:spPr>
            <a:xfrm>
              <a:off x="1180764" y="4374357"/>
              <a:ext cx="228598" cy="228598"/>
            </a:xfrm>
            <a:prstGeom prst="ellipse">
              <a:avLst/>
            </a:prstGeom>
            <a:grpFill/>
            <a:ln w="25400" cap="flat" cmpd="sng" algn="ctr">
              <a:noFill/>
              <a:prstDash val="solid"/>
            </a:ln>
            <a:effectLst/>
          </p:spPr>
          <p:txBody>
            <a:bodyPr anchor="ctr"/>
            <a:lstStyle/>
            <a:p>
              <a:pPr algn="ctr" latinLnBrk="1">
                <a:defRPr/>
              </a:pPr>
              <a:endParaRPr lang="ko-KR" altLang="en-US" kern="0">
                <a:solidFill>
                  <a:prstClr val="white"/>
                </a:solidFill>
                <a:latin typeface="맑은 고딕"/>
              </a:endParaRPr>
            </a:p>
          </p:txBody>
        </p:sp>
        <p:grpSp>
          <p:nvGrpSpPr>
            <p:cNvPr id="204" name="그룹 147"/>
            <p:cNvGrpSpPr/>
            <p:nvPr/>
          </p:nvGrpSpPr>
          <p:grpSpPr>
            <a:xfrm>
              <a:off x="1051322" y="4615595"/>
              <a:ext cx="487482" cy="979110"/>
              <a:chOff x="3003947" y="2224820"/>
              <a:chExt cx="487482" cy="979110"/>
            </a:xfrm>
            <a:grpFill/>
          </p:grpSpPr>
          <p:sp>
            <p:nvSpPr>
              <p:cNvPr id="206" name="자유형 149"/>
              <p:cNvSpPr/>
              <p:nvPr/>
            </p:nvSpPr>
            <p:spPr>
              <a:xfrm>
                <a:off x="3003947" y="2224820"/>
                <a:ext cx="251738" cy="979110"/>
              </a:xfrm>
              <a:custGeom>
                <a:avLst/>
                <a:gdLst>
                  <a:gd name="connsiteX0" fmla="*/ 95646 w 318690"/>
                  <a:gd name="connsiteY0" fmla="*/ 30560 h 718742"/>
                  <a:gd name="connsiteX1" fmla="*/ 43259 w 318690"/>
                  <a:gd name="connsiteY1" fmla="*/ 30560 h 718742"/>
                  <a:gd name="connsiteX2" fmla="*/ 12303 w 318690"/>
                  <a:gd name="connsiteY2" fmla="*/ 51991 h 718742"/>
                  <a:gd name="connsiteX3" fmla="*/ 5159 w 318690"/>
                  <a:gd name="connsiteY3" fmla="*/ 94854 h 718742"/>
                  <a:gd name="connsiteX4" fmla="*/ 5159 w 318690"/>
                  <a:gd name="connsiteY4" fmla="*/ 290116 h 718742"/>
                  <a:gd name="connsiteX5" fmla="*/ 36115 w 318690"/>
                  <a:gd name="connsiteY5" fmla="*/ 323454 h 718742"/>
                  <a:gd name="connsiteX6" fmla="*/ 62309 w 318690"/>
                  <a:gd name="connsiteY6" fmla="*/ 292498 h 718742"/>
                  <a:gd name="connsiteX7" fmla="*/ 64690 w 318690"/>
                  <a:gd name="connsiteY7" fmla="*/ 116285 h 718742"/>
                  <a:gd name="connsiteX8" fmla="*/ 81359 w 318690"/>
                  <a:gd name="connsiteY8" fmla="*/ 123429 h 718742"/>
                  <a:gd name="connsiteX9" fmla="*/ 81359 w 318690"/>
                  <a:gd name="connsiteY9" fmla="*/ 606823 h 718742"/>
                  <a:gd name="connsiteX10" fmla="*/ 119459 w 318690"/>
                  <a:gd name="connsiteY10" fmla="*/ 661591 h 718742"/>
                  <a:gd name="connsiteX11" fmla="*/ 155178 w 318690"/>
                  <a:gd name="connsiteY11" fmla="*/ 613966 h 718742"/>
                  <a:gd name="connsiteX12" fmla="*/ 155178 w 318690"/>
                  <a:gd name="connsiteY12" fmla="*/ 325835 h 718742"/>
                  <a:gd name="connsiteX13" fmla="*/ 176609 w 318690"/>
                  <a:gd name="connsiteY13" fmla="*/ 347266 h 718742"/>
                  <a:gd name="connsiteX14" fmla="*/ 178990 w 318690"/>
                  <a:gd name="connsiteY14" fmla="*/ 630635 h 718742"/>
                  <a:gd name="connsiteX15" fmla="*/ 217090 w 318690"/>
                  <a:gd name="connsiteY15" fmla="*/ 666354 h 718742"/>
                  <a:gd name="connsiteX16" fmla="*/ 255190 w 318690"/>
                  <a:gd name="connsiteY16" fmla="*/ 625873 h 718742"/>
                  <a:gd name="connsiteX17" fmla="*/ 255190 w 318690"/>
                  <a:gd name="connsiteY17" fmla="*/ 109141 h 718742"/>
                  <a:gd name="connsiteX18" fmla="*/ 271859 w 318690"/>
                  <a:gd name="connsiteY18" fmla="*/ 128191 h 718742"/>
                  <a:gd name="connsiteX19" fmla="*/ 276621 w 318690"/>
                  <a:gd name="connsiteY19" fmla="*/ 311548 h 718742"/>
                  <a:gd name="connsiteX20" fmla="*/ 300434 w 318690"/>
                  <a:gd name="connsiteY20" fmla="*/ 325835 h 718742"/>
                  <a:gd name="connsiteX21" fmla="*/ 317103 w 318690"/>
                  <a:gd name="connsiteY21" fmla="*/ 285354 h 718742"/>
                  <a:gd name="connsiteX22" fmla="*/ 309959 w 318690"/>
                  <a:gd name="connsiteY22" fmla="*/ 42466 h 718742"/>
                  <a:gd name="connsiteX23" fmla="*/ 276621 w 318690"/>
                  <a:gd name="connsiteY23" fmla="*/ 30560 h 718742"/>
                  <a:gd name="connsiteX24" fmla="*/ 224234 w 318690"/>
                  <a:gd name="connsiteY24" fmla="*/ 30560 h 718742"/>
                  <a:gd name="connsiteX25" fmla="*/ 169465 w 318690"/>
                  <a:gd name="connsiteY25" fmla="*/ 171054 h 718742"/>
                  <a:gd name="connsiteX26" fmla="*/ 95646 w 318690"/>
                  <a:gd name="connsiteY26" fmla="*/ 30560 h 718742"/>
                  <a:gd name="connsiteX0-1" fmla="*/ 95646 w 318690"/>
                  <a:gd name="connsiteY0-2" fmla="*/ 30560 h 718742"/>
                  <a:gd name="connsiteX1-3" fmla="*/ 40159 w 318690"/>
                  <a:gd name="connsiteY1-4" fmla="*/ 29010 h 718742"/>
                  <a:gd name="connsiteX2-5" fmla="*/ 12303 w 318690"/>
                  <a:gd name="connsiteY2-6" fmla="*/ 51991 h 718742"/>
                  <a:gd name="connsiteX3-7" fmla="*/ 5159 w 318690"/>
                  <a:gd name="connsiteY3-8" fmla="*/ 94854 h 718742"/>
                  <a:gd name="connsiteX4-9" fmla="*/ 5159 w 318690"/>
                  <a:gd name="connsiteY4-10" fmla="*/ 290116 h 718742"/>
                  <a:gd name="connsiteX5-11" fmla="*/ 36115 w 318690"/>
                  <a:gd name="connsiteY5-12" fmla="*/ 323454 h 718742"/>
                  <a:gd name="connsiteX6-13" fmla="*/ 62309 w 318690"/>
                  <a:gd name="connsiteY6-14" fmla="*/ 292498 h 718742"/>
                  <a:gd name="connsiteX7-15" fmla="*/ 64690 w 318690"/>
                  <a:gd name="connsiteY7-16" fmla="*/ 116285 h 718742"/>
                  <a:gd name="connsiteX8-17" fmla="*/ 81359 w 318690"/>
                  <a:gd name="connsiteY8-18" fmla="*/ 123429 h 718742"/>
                  <a:gd name="connsiteX9-19" fmla="*/ 81359 w 318690"/>
                  <a:gd name="connsiteY9-20" fmla="*/ 606823 h 718742"/>
                  <a:gd name="connsiteX10-21" fmla="*/ 119459 w 318690"/>
                  <a:gd name="connsiteY10-22" fmla="*/ 661591 h 718742"/>
                  <a:gd name="connsiteX11-23" fmla="*/ 155178 w 318690"/>
                  <a:gd name="connsiteY11-24" fmla="*/ 613966 h 718742"/>
                  <a:gd name="connsiteX12-25" fmla="*/ 155178 w 318690"/>
                  <a:gd name="connsiteY12-26" fmla="*/ 325835 h 718742"/>
                  <a:gd name="connsiteX13-27" fmla="*/ 176609 w 318690"/>
                  <a:gd name="connsiteY13-28" fmla="*/ 347266 h 718742"/>
                  <a:gd name="connsiteX14-29" fmla="*/ 178990 w 318690"/>
                  <a:gd name="connsiteY14-30" fmla="*/ 630635 h 718742"/>
                  <a:gd name="connsiteX15-31" fmla="*/ 217090 w 318690"/>
                  <a:gd name="connsiteY15-32" fmla="*/ 666354 h 718742"/>
                  <a:gd name="connsiteX16-33" fmla="*/ 255190 w 318690"/>
                  <a:gd name="connsiteY16-34" fmla="*/ 625873 h 718742"/>
                  <a:gd name="connsiteX17-35" fmla="*/ 255190 w 318690"/>
                  <a:gd name="connsiteY17-36" fmla="*/ 109141 h 718742"/>
                  <a:gd name="connsiteX18-37" fmla="*/ 271859 w 318690"/>
                  <a:gd name="connsiteY18-38" fmla="*/ 128191 h 718742"/>
                  <a:gd name="connsiteX19-39" fmla="*/ 276621 w 318690"/>
                  <a:gd name="connsiteY19-40" fmla="*/ 311548 h 718742"/>
                  <a:gd name="connsiteX20-41" fmla="*/ 300434 w 318690"/>
                  <a:gd name="connsiteY20-42" fmla="*/ 325835 h 718742"/>
                  <a:gd name="connsiteX21-43" fmla="*/ 317103 w 318690"/>
                  <a:gd name="connsiteY21-44" fmla="*/ 285354 h 718742"/>
                  <a:gd name="connsiteX22-45" fmla="*/ 309959 w 318690"/>
                  <a:gd name="connsiteY22-46" fmla="*/ 42466 h 718742"/>
                  <a:gd name="connsiteX23-47" fmla="*/ 276621 w 318690"/>
                  <a:gd name="connsiteY23-48" fmla="*/ 30560 h 718742"/>
                  <a:gd name="connsiteX24-49" fmla="*/ 224234 w 318690"/>
                  <a:gd name="connsiteY24-50" fmla="*/ 30560 h 718742"/>
                  <a:gd name="connsiteX25-51" fmla="*/ 169465 w 318690"/>
                  <a:gd name="connsiteY25-52" fmla="*/ 171054 h 718742"/>
                  <a:gd name="connsiteX26-53" fmla="*/ 95646 w 318690"/>
                  <a:gd name="connsiteY26-54" fmla="*/ 30560 h 718742"/>
                  <a:gd name="connsiteX0-55" fmla="*/ 100296 w 318690"/>
                  <a:gd name="connsiteY0-56" fmla="*/ 30560 h 718742"/>
                  <a:gd name="connsiteX1-57" fmla="*/ 40159 w 318690"/>
                  <a:gd name="connsiteY1-58" fmla="*/ 29010 h 718742"/>
                  <a:gd name="connsiteX2-59" fmla="*/ 12303 w 318690"/>
                  <a:gd name="connsiteY2-60" fmla="*/ 51991 h 718742"/>
                  <a:gd name="connsiteX3-61" fmla="*/ 5159 w 318690"/>
                  <a:gd name="connsiteY3-62" fmla="*/ 94854 h 718742"/>
                  <a:gd name="connsiteX4-63" fmla="*/ 5159 w 318690"/>
                  <a:gd name="connsiteY4-64" fmla="*/ 290116 h 718742"/>
                  <a:gd name="connsiteX5-65" fmla="*/ 36115 w 318690"/>
                  <a:gd name="connsiteY5-66" fmla="*/ 323454 h 718742"/>
                  <a:gd name="connsiteX6-67" fmla="*/ 62309 w 318690"/>
                  <a:gd name="connsiteY6-68" fmla="*/ 292498 h 718742"/>
                  <a:gd name="connsiteX7-69" fmla="*/ 64690 w 318690"/>
                  <a:gd name="connsiteY7-70" fmla="*/ 116285 h 718742"/>
                  <a:gd name="connsiteX8-71" fmla="*/ 81359 w 318690"/>
                  <a:gd name="connsiteY8-72" fmla="*/ 123429 h 718742"/>
                  <a:gd name="connsiteX9-73" fmla="*/ 81359 w 318690"/>
                  <a:gd name="connsiteY9-74" fmla="*/ 606823 h 718742"/>
                  <a:gd name="connsiteX10-75" fmla="*/ 119459 w 318690"/>
                  <a:gd name="connsiteY10-76" fmla="*/ 661591 h 718742"/>
                  <a:gd name="connsiteX11-77" fmla="*/ 155178 w 318690"/>
                  <a:gd name="connsiteY11-78" fmla="*/ 613966 h 718742"/>
                  <a:gd name="connsiteX12-79" fmla="*/ 155178 w 318690"/>
                  <a:gd name="connsiteY12-80" fmla="*/ 325835 h 718742"/>
                  <a:gd name="connsiteX13-81" fmla="*/ 176609 w 318690"/>
                  <a:gd name="connsiteY13-82" fmla="*/ 347266 h 718742"/>
                  <a:gd name="connsiteX14-83" fmla="*/ 178990 w 318690"/>
                  <a:gd name="connsiteY14-84" fmla="*/ 630635 h 718742"/>
                  <a:gd name="connsiteX15-85" fmla="*/ 217090 w 318690"/>
                  <a:gd name="connsiteY15-86" fmla="*/ 666354 h 718742"/>
                  <a:gd name="connsiteX16-87" fmla="*/ 255190 w 318690"/>
                  <a:gd name="connsiteY16-88" fmla="*/ 625873 h 718742"/>
                  <a:gd name="connsiteX17-89" fmla="*/ 255190 w 318690"/>
                  <a:gd name="connsiteY17-90" fmla="*/ 109141 h 718742"/>
                  <a:gd name="connsiteX18-91" fmla="*/ 271859 w 318690"/>
                  <a:gd name="connsiteY18-92" fmla="*/ 128191 h 718742"/>
                  <a:gd name="connsiteX19-93" fmla="*/ 276621 w 318690"/>
                  <a:gd name="connsiteY19-94" fmla="*/ 311548 h 718742"/>
                  <a:gd name="connsiteX20-95" fmla="*/ 300434 w 318690"/>
                  <a:gd name="connsiteY20-96" fmla="*/ 325835 h 718742"/>
                  <a:gd name="connsiteX21-97" fmla="*/ 317103 w 318690"/>
                  <a:gd name="connsiteY21-98" fmla="*/ 285354 h 718742"/>
                  <a:gd name="connsiteX22-99" fmla="*/ 309959 w 318690"/>
                  <a:gd name="connsiteY22-100" fmla="*/ 42466 h 718742"/>
                  <a:gd name="connsiteX23-101" fmla="*/ 276621 w 318690"/>
                  <a:gd name="connsiteY23-102" fmla="*/ 30560 h 718742"/>
                  <a:gd name="connsiteX24-103" fmla="*/ 224234 w 318690"/>
                  <a:gd name="connsiteY24-104" fmla="*/ 30560 h 718742"/>
                  <a:gd name="connsiteX25-105" fmla="*/ 169465 w 318690"/>
                  <a:gd name="connsiteY25-106" fmla="*/ 171054 h 718742"/>
                  <a:gd name="connsiteX26-107" fmla="*/ 100296 w 318690"/>
                  <a:gd name="connsiteY26-108" fmla="*/ 30560 h 718742"/>
                  <a:gd name="connsiteX0-109" fmla="*/ 100296 w 318690"/>
                  <a:gd name="connsiteY0-110" fmla="*/ 30560 h 718742"/>
                  <a:gd name="connsiteX1-111" fmla="*/ 40159 w 318690"/>
                  <a:gd name="connsiteY1-112" fmla="*/ 29010 h 718742"/>
                  <a:gd name="connsiteX2-113" fmla="*/ 12303 w 318690"/>
                  <a:gd name="connsiteY2-114" fmla="*/ 51991 h 718742"/>
                  <a:gd name="connsiteX3-115" fmla="*/ 5159 w 318690"/>
                  <a:gd name="connsiteY3-116" fmla="*/ 94854 h 718742"/>
                  <a:gd name="connsiteX4-117" fmla="*/ 5159 w 318690"/>
                  <a:gd name="connsiteY4-118" fmla="*/ 290116 h 718742"/>
                  <a:gd name="connsiteX5-119" fmla="*/ 36115 w 318690"/>
                  <a:gd name="connsiteY5-120" fmla="*/ 323454 h 718742"/>
                  <a:gd name="connsiteX6-121" fmla="*/ 62309 w 318690"/>
                  <a:gd name="connsiteY6-122" fmla="*/ 292498 h 718742"/>
                  <a:gd name="connsiteX7-123" fmla="*/ 64690 w 318690"/>
                  <a:gd name="connsiteY7-124" fmla="*/ 116285 h 718742"/>
                  <a:gd name="connsiteX8-125" fmla="*/ 81359 w 318690"/>
                  <a:gd name="connsiteY8-126" fmla="*/ 123429 h 718742"/>
                  <a:gd name="connsiteX9-127" fmla="*/ 81359 w 318690"/>
                  <a:gd name="connsiteY9-128" fmla="*/ 606823 h 718742"/>
                  <a:gd name="connsiteX10-129" fmla="*/ 119459 w 318690"/>
                  <a:gd name="connsiteY10-130" fmla="*/ 661591 h 718742"/>
                  <a:gd name="connsiteX11-131" fmla="*/ 155178 w 318690"/>
                  <a:gd name="connsiteY11-132" fmla="*/ 613966 h 718742"/>
                  <a:gd name="connsiteX12-133" fmla="*/ 155178 w 318690"/>
                  <a:gd name="connsiteY12-134" fmla="*/ 325835 h 718742"/>
                  <a:gd name="connsiteX13-135" fmla="*/ 176609 w 318690"/>
                  <a:gd name="connsiteY13-136" fmla="*/ 347266 h 718742"/>
                  <a:gd name="connsiteX14-137" fmla="*/ 178990 w 318690"/>
                  <a:gd name="connsiteY14-138" fmla="*/ 630635 h 718742"/>
                  <a:gd name="connsiteX15-139" fmla="*/ 217090 w 318690"/>
                  <a:gd name="connsiteY15-140" fmla="*/ 666354 h 718742"/>
                  <a:gd name="connsiteX16-141" fmla="*/ 255190 w 318690"/>
                  <a:gd name="connsiteY16-142" fmla="*/ 625873 h 718742"/>
                  <a:gd name="connsiteX17-143" fmla="*/ 255190 w 318690"/>
                  <a:gd name="connsiteY17-144" fmla="*/ 109141 h 718742"/>
                  <a:gd name="connsiteX18-145" fmla="*/ 271859 w 318690"/>
                  <a:gd name="connsiteY18-146" fmla="*/ 128191 h 718742"/>
                  <a:gd name="connsiteX19-147" fmla="*/ 276621 w 318690"/>
                  <a:gd name="connsiteY19-148" fmla="*/ 311548 h 718742"/>
                  <a:gd name="connsiteX20-149" fmla="*/ 300434 w 318690"/>
                  <a:gd name="connsiteY20-150" fmla="*/ 325835 h 718742"/>
                  <a:gd name="connsiteX21-151" fmla="*/ 317103 w 318690"/>
                  <a:gd name="connsiteY21-152" fmla="*/ 285354 h 718742"/>
                  <a:gd name="connsiteX22-153" fmla="*/ 309959 w 318690"/>
                  <a:gd name="connsiteY22-154" fmla="*/ 42466 h 718742"/>
                  <a:gd name="connsiteX23-155" fmla="*/ 276621 w 318690"/>
                  <a:gd name="connsiteY23-156" fmla="*/ 30560 h 718742"/>
                  <a:gd name="connsiteX24-157" fmla="*/ 224234 w 318690"/>
                  <a:gd name="connsiteY24-158" fmla="*/ 30560 h 718742"/>
                  <a:gd name="connsiteX25-159" fmla="*/ 169465 w 318690"/>
                  <a:gd name="connsiteY25-160" fmla="*/ 171054 h 718742"/>
                  <a:gd name="connsiteX26-161" fmla="*/ 100296 w 318690"/>
                  <a:gd name="connsiteY26-162" fmla="*/ 30560 h 718742"/>
                  <a:gd name="connsiteX0-163" fmla="*/ 100296 w 318690"/>
                  <a:gd name="connsiteY0-164" fmla="*/ 30560 h 718742"/>
                  <a:gd name="connsiteX1-165" fmla="*/ 40159 w 318690"/>
                  <a:gd name="connsiteY1-166" fmla="*/ 29010 h 718742"/>
                  <a:gd name="connsiteX2-167" fmla="*/ 12303 w 318690"/>
                  <a:gd name="connsiteY2-168" fmla="*/ 51991 h 718742"/>
                  <a:gd name="connsiteX3-169" fmla="*/ 5159 w 318690"/>
                  <a:gd name="connsiteY3-170" fmla="*/ 94854 h 718742"/>
                  <a:gd name="connsiteX4-171" fmla="*/ 5159 w 318690"/>
                  <a:gd name="connsiteY4-172" fmla="*/ 290116 h 718742"/>
                  <a:gd name="connsiteX5-173" fmla="*/ 36115 w 318690"/>
                  <a:gd name="connsiteY5-174" fmla="*/ 323454 h 718742"/>
                  <a:gd name="connsiteX6-175" fmla="*/ 62309 w 318690"/>
                  <a:gd name="connsiteY6-176" fmla="*/ 292498 h 718742"/>
                  <a:gd name="connsiteX7-177" fmla="*/ 64690 w 318690"/>
                  <a:gd name="connsiteY7-178" fmla="*/ 116285 h 718742"/>
                  <a:gd name="connsiteX8-179" fmla="*/ 81359 w 318690"/>
                  <a:gd name="connsiteY8-180" fmla="*/ 123429 h 718742"/>
                  <a:gd name="connsiteX9-181" fmla="*/ 81359 w 318690"/>
                  <a:gd name="connsiteY9-182" fmla="*/ 606823 h 718742"/>
                  <a:gd name="connsiteX10-183" fmla="*/ 119459 w 318690"/>
                  <a:gd name="connsiteY10-184" fmla="*/ 661591 h 718742"/>
                  <a:gd name="connsiteX11-185" fmla="*/ 155178 w 318690"/>
                  <a:gd name="connsiteY11-186" fmla="*/ 613966 h 718742"/>
                  <a:gd name="connsiteX12-187" fmla="*/ 155178 w 318690"/>
                  <a:gd name="connsiteY12-188" fmla="*/ 325835 h 718742"/>
                  <a:gd name="connsiteX13-189" fmla="*/ 176609 w 318690"/>
                  <a:gd name="connsiteY13-190" fmla="*/ 347266 h 718742"/>
                  <a:gd name="connsiteX14-191" fmla="*/ 178990 w 318690"/>
                  <a:gd name="connsiteY14-192" fmla="*/ 630635 h 718742"/>
                  <a:gd name="connsiteX15-193" fmla="*/ 217090 w 318690"/>
                  <a:gd name="connsiteY15-194" fmla="*/ 666354 h 718742"/>
                  <a:gd name="connsiteX16-195" fmla="*/ 255190 w 318690"/>
                  <a:gd name="connsiteY16-196" fmla="*/ 625873 h 718742"/>
                  <a:gd name="connsiteX17-197" fmla="*/ 255190 w 318690"/>
                  <a:gd name="connsiteY17-198" fmla="*/ 109141 h 718742"/>
                  <a:gd name="connsiteX18-199" fmla="*/ 271859 w 318690"/>
                  <a:gd name="connsiteY18-200" fmla="*/ 128191 h 718742"/>
                  <a:gd name="connsiteX19-201" fmla="*/ 276621 w 318690"/>
                  <a:gd name="connsiteY19-202" fmla="*/ 311548 h 718742"/>
                  <a:gd name="connsiteX20-203" fmla="*/ 300434 w 318690"/>
                  <a:gd name="connsiteY20-204" fmla="*/ 325835 h 718742"/>
                  <a:gd name="connsiteX21-205" fmla="*/ 317103 w 318690"/>
                  <a:gd name="connsiteY21-206" fmla="*/ 285354 h 718742"/>
                  <a:gd name="connsiteX22-207" fmla="*/ 309959 w 318690"/>
                  <a:gd name="connsiteY22-208" fmla="*/ 42466 h 718742"/>
                  <a:gd name="connsiteX23-209" fmla="*/ 276621 w 318690"/>
                  <a:gd name="connsiteY23-210" fmla="*/ 30560 h 718742"/>
                  <a:gd name="connsiteX24-211" fmla="*/ 224234 w 318690"/>
                  <a:gd name="connsiteY24-212" fmla="*/ 30560 h 718742"/>
                  <a:gd name="connsiteX25-213" fmla="*/ 169465 w 318690"/>
                  <a:gd name="connsiteY25-214" fmla="*/ 171054 h 718742"/>
                  <a:gd name="connsiteX26-215" fmla="*/ 100296 w 318690"/>
                  <a:gd name="connsiteY26-216" fmla="*/ 30560 h 718742"/>
                  <a:gd name="connsiteX0-217" fmla="*/ 99973 w 318690"/>
                  <a:gd name="connsiteY0-218" fmla="*/ 27573 h 718742"/>
                  <a:gd name="connsiteX1-219" fmla="*/ 40159 w 318690"/>
                  <a:gd name="connsiteY1-220" fmla="*/ 29010 h 718742"/>
                  <a:gd name="connsiteX2-221" fmla="*/ 12303 w 318690"/>
                  <a:gd name="connsiteY2-222" fmla="*/ 51991 h 718742"/>
                  <a:gd name="connsiteX3-223" fmla="*/ 5159 w 318690"/>
                  <a:gd name="connsiteY3-224" fmla="*/ 94854 h 718742"/>
                  <a:gd name="connsiteX4-225" fmla="*/ 5159 w 318690"/>
                  <a:gd name="connsiteY4-226" fmla="*/ 290116 h 718742"/>
                  <a:gd name="connsiteX5-227" fmla="*/ 36115 w 318690"/>
                  <a:gd name="connsiteY5-228" fmla="*/ 323454 h 718742"/>
                  <a:gd name="connsiteX6-229" fmla="*/ 62309 w 318690"/>
                  <a:gd name="connsiteY6-230" fmla="*/ 292498 h 718742"/>
                  <a:gd name="connsiteX7-231" fmla="*/ 64690 w 318690"/>
                  <a:gd name="connsiteY7-232" fmla="*/ 116285 h 718742"/>
                  <a:gd name="connsiteX8-233" fmla="*/ 81359 w 318690"/>
                  <a:gd name="connsiteY8-234" fmla="*/ 123429 h 718742"/>
                  <a:gd name="connsiteX9-235" fmla="*/ 81359 w 318690"/>
                  <a:gd name="connsiteY9-236" fmla="*/ 606823 h 718742"/>
                  <a:gd name="connsiteX10-237" fmla="*/ 119459 w 318690"/>
                  <a:gd name="connsiteY10-238" fmla="*/ 661591 h 718742"/>
                  <a:gd name="connsiteX11-239" fmla="*/ 155178 w 318690"/>
                  <a:gd name="connsiteY11-240" fmla="*/ 613966 h 718742"/>
                  <a:gd name="connsiteX12-241" fmla="*/ 155178 w 318690"/>
                  <a:gd name="connsiteY12-242" fmla="*/ 325835 h 718742"/>
                  <a:gd name="connsiteX13-243" fmla="*/ 176609 w 318690"/>
                  <a:gd name="connsiteY13-244" fmla="*/ 347266 h 718742"/>
                  <a:gd name="connsiteX14-245" fmla="*/ 178990 w 318690"/>
                  <a:gd name="connsiteY14-246" fmla="*/ 630635 h 718742"/>
                  <a:gd name="connsiteX15-247" fmla="*/ 217090 w 318690"/>
                  <a:gd name="connsiteY15-248" fmla="*/ 666354 h 718742"/>
                  <a:gd name="connsiteX16-249" fmla="*/ 255190 w 318690"/>
                  <a:gd name="connsiteY16-250" fmla="*/ 625873 h 718742"/>
                  <a:gd name="connsiteX17-251" fmla="*/ 255190 w 318690"/>
                  <a:gd name="connsiteY17-252" fmla="*/ 109141 h 718742"/>
                  <a:gd name="connsiteX18-253" fmla="*/ 271859 w 318690"/>
                  <a:gd name="connsiteY18-254" fmla="*/ 128191 h 718742"/>
                  <a:gd name="connsiteX19-255" fmla="*/ 276621 w 318690"/>
                  <a:gd name="connsiteY19-256" fmla="*/ 311548 h 718742"/>
                  <a:gd name="connsiteX20-257" fmla="*/ 300434 w 318690"/>
                  <a:gd name="connsiteY20-258" fmla="*/ 325835 h 718742"/>
                  <a:gd name="connsiteX21-259" fmla="*/ 317103 w 318690"/>
                  <a:gd name="connsiteY21-260" fmla="*/ 285354 h 718742"/>
                  <a:gd name="connsiteX22-261" fmla="*/ 309959 w 318690"/>
                  <a:gd name="connsiteY22-262" fmla="*/ 42466 h 718742"/>
                  <a:gd name="connsiteX23-263" fmla="*/ 276621 w 318690"/>
                  <a:gd name="connsiteY23-264" fmla="*/ 30560 h 718742"/>
                  <a:gd name="connsiteX24-265" fmla="*/ 224234 w 318690"/>
                  <a:gd name="connsiteY24-266" fmla="*/ 30560 h 718742"/>
                  <a:gd name="connsiteX25-267" fmla="*/ 169465 w 318690"/>
                  <a:gd name="connsiteY25-268" fmla="*/ 171054 h 718742"/>
                  <a:gd name="connsiteX26-269" fmla="*/ 99973 w 318690"/>
                  <a:gd name="connsiteY26-270" fmla="*/ 27573 h 718742"/>
                  <a:gd name="connsiteX0-271" fmla="*/ 99973 w 318690"/>
                  <a:gd name="connsiteY0-272" fmla="*/ 27573 h 718742"/>
                  <a:gd name="connsiteX1-273" fmla="*/ 40159 w 318690"/>
                  <a:gd name="connsiteY1-274" fmla="*/ 29010 h 718742"/>
                  <a:gd name="connsiteX2-275" fmla="*/ 12303 w 318690"/>
                  <a:gd name="connsiteY2-276" fmla="*/ 51991 h 718742"/>
                  <a:gd name="connsiteX3-277" fmla="*/ 5159 w 318690"/>
                  <a:gd name="connsiteY3-278" fmla="*/ 94854 h 718742"/>
                  <a:gd name="connsiteX4-279" fmla="*/ 5159 w 318690"/>
                  <a:gd name="connsiteY4-280" fmla="*/ 290116 h 718742"/>
                  <a:gd name="connsiteX5-281" fmla="*/ 36115 w 318690"/>
                  <a:gd name="connsiteY5-282" fmla="*/ 323454 h 718742"/>
                  <a:gd name="connsiteX6-283" fmla="*/ 62309 w 318690"/>
                  <a:gd name="connsiteY6-284" fmla="*/ 292498 h 718742"/>
                  <a:gd name="connsiteX7-285" fmla="*/ 64690 w 318690"/>
                  <a:gd name="connsiteY7-286" fmla="*/ 116285 h 718742"/>
                  <a:gd name="connsiteX8-287" fmla="*/ 81359 w 318690"/>
                  <a:gd name="connsiteY8-288" fmla="*/ 123429 h 718742"/>
                  <a:gd name="connsiteX9-289" fmla="*/ 81359 w 318690"/>
                  <a:gd name="connsiteY9-290" fmla="*/ 606823 h 718742"/>
                  <a:gd name="connsiteX10-291" fmla="*/ 119459 w 318690"/>
                  <a:gd name="connsiteY10-292" fmla="*/ 661591 h 718742"/>
                  <a:gd name="connsiteX11-293" fmla="*/ 155178 w 318690"/>
                  <a:gd name="connsiteY11-294" fmla="*/ 613966 h 718742"/>
                  <a:gd name="connsiteX12-295" fmla="*/ 155178 w 318690"/>
                  <a:gd name="connsiteY12-296" fmla="*/ 325835 h 718742"/>
                  <a:gd name="connsiteX13-297" fmla="*/ 176609 w 318690"/>
                  <a:gd name="connsiteY13-298" fmla="*/ 347266 h 718742"/>
                  <a:gd name="connsiteX14-299" fmla="*/ 178990 w 318690"/>
                  <a:gd name="connsiteY14-300" fmla="*/ 630635 h 718742"/>
                  <a:gd name="connsiteX15-301" fmla="*/ 217090 w 318690"/>
                  <a:gd name="connsiteY15-302" fmla="*/ 666354 h 718742"/>
                  <a:gd name="connsiteX16-303" fmla="*/ 255190 w 318690"/>
                  <a:gd name="connsiteY16-304" fmla="*/ 625873 h 718742"/>
                  <a:gd name="connsiteX17-305" fmla="*/ 255190 w 318690"/>
                  <a:gd name="connsiteY17-306" fmla="*/ 109141 h 718742"/>
                  <a:gd name="connsiteX18-307" fmla="*/ 271859 w 318690"/>
                  <a:gd name="connsiteY18-308" fmla="*/ 128191 h 718742"/>
                  <a:gd name="connsiteX19-309" fmla="*/ 276621 w 318690"/>
                  <a:gd name="connsiteY19-310" fmla="*/ 311548 h 718742"/>
                  <a:gd name="connsiteX20-311" fmla="*/ 300434 w 318690"/>
                  <a:gd name="connsiteY20-312" fmla="*/ 325835 h 718742"/>
                  <a:gd name="connsiteX21-313" fmla="*/ 317103 w 318690"/>
                  <a:gd name="connsiteY21-314" fmla="*/ 285354 h 718742"/>
                  <a:gd name="connsiteX22-315" fmla="*/ 309959 w 318690"/>
                  <a:gd name="connsiteY22-316" fmla="*/ 42466 h 718742"/>
                  <a:gd name="connsiteX23-317" fmla="*/ 276621 w 318690"/>
                  <a:gd name="connsiteY23-318" fmla="*/ 30560 h 718742"/>
                  <a:gd name="connsiteX24-319" fmla="*/ 224234 w 318690"/>
                  <a:gd name="connsiteY24-320" fmla="*/ 30560 h 718742"/>
                  <a:gd name="connsiteX25-321" fmla="*/ 169465 w 318690"/>
                  <a:gd name="connsiteY25-322" fmla="*/ 171054 h 718742"/>
                  <a:gd name="connsiteX26-323" fmla="*/ 99973 w 318690"/>
                  <a:gd name="connsiteY26-324" fmla="*/ 27573 h 718742"/>
                  <a:gd name="connsiteX0-325" fmla="*/ 99973 w 318690"/>
                  <a:gd name="connsiteY0-326" fmla="*/ 27573 h 718742"/>
                  <a:gd name="connsiteX1-327" fmla="*/ 40159 w 318690"/>
                  <a:gd name="connsiteY1-328" fmla="*/ 29010 h 718742"/>
                  <a:gd name="connsiteX2-329" fmla="*/ 12303 w 318690"/>
                  <a:gd name="connsiteY2-330" fmla="*/ 51991 h 718742"/>
                  <a:gd name="connsiteX3-331" fmla="*/ 5159 w 318690"/>
                  <a:gd name="connsiteY3-332" fmla="*/ 94854 h 718742"/>
                  <a:gd name="connsiteX4-333" fmla="*/ 5159 w 318690"/>
                  <a:gd name="connsiteY4-334" fmla="*/ 290116 h 718742"/>
                  <a:gd name="connsiteX5-335" fmla="*/ 36115 w 318690"/>
                  <a:gd name="connsiteY5-336" fmla="*/ 323454 h 718742"/>
                  <a:gd name="connsiteX6-337" fmla="*/ 62309 w 318690"/>
                  <a:gd name="connsiteY6-338" fmla="*/ 292498 h 718742"/>
                  <a:gd name="connsiteX7-339" fmla="*/ 64690 w 318690"/>
                  <a:gd name="connsiteY7-340" fmla="*/ 116285 h 718742"/>
                  <a:gd name="connsiteX8-341" fmla="*/ 81359 w 318690"/>
                  <a:gd name="connsiteY8-342" fmla="*/ 123429 h 718742"/>
                  <a:gd name="connsiteX9-343" fmla="*/ 81359 w 318690"/>
                  <a:gd name="connsiteY9-344" fmla="*/ 606823 h 718742"/>
                  <a:gd name="connsiteX10-345" fmla="*/ 119459 w 318690"/>
                  <a:gd name="connsiteY10-346" fmla="*/ 661591 h 718742"/>
                  <a:gd name="connsiteX11-347" fmla="*/ 155178 w 318690"/>
                  <a:gd name="connsiteY11-348" fmla="*/ 613966 h 718742"/>
                  <a:gd name="connsiteX12-349" fmla="*/ 155178 w 318690"/>
                  <a:gd name="connsiteY12-350" fmla="*/ 325835 h 718742"/>
                  <a:gd name="connsiteX13-351" fmla="*/ 176609 w 318690"/>
                  <a:gd name="connsiteY13-352" fmla="*/ 347266 h 718742"/>
                  <a:gd name="connsiteX14-353" fmla="*/ 178990 w 318690"/>
                  <a:gd name="connsiteY14-354" fmla="*/ 630635 h 718742"/>
                  <a:gd name="connsiteX15-355" fmla="*/ 217090 w 318690"/>
                  <a:gd name="connsiteY15-356" fmla="*/ 666354 h 718742"/>
                  <a:gd name="connsiteX16-357" fmla="*/ 255190 w 318690"/>
                  <a:gd name="connsiteY16-358" fmla="*/ 625873 h 718742"/>
                  <a:gd name="connsiteX17-359" fmla="*/ 255190 w 318690"/>
                  <a:gd name="connsiteY17-360" fmla="*/ 109141 h 718742"/>
                  <a:gd name="connsiteX18-361" fmla="*/ 271859 w 318690"/>
                  <a:gd name="connsiteY18-362" fmla="*/ 128191 h 718742"/>
                  <a:gd name="connsiteX19-363" fmla="*/ 276621 w 318690"/>
                  <a:gd name="connsiteY19-364" fmla="*/ 311548 h 718742"/>
                  <a:gd name="connsiteX20-365" fmla="*/ 300434 w 318690"/>
                  <a:gd name="connsiteY20-366" fmla="*/ 325835 h 718742"/>
                  <a:gd name="connsiteX21-367" fmla="*/ 317103 w 318690"/>
                  <a:gd name="connsiteY21-368" fmla="*/ 285354 h 718742"/>
                  <a:gd name="connsiteX22-369" fmla="*/ 309959 w 318690"/>
                  <a:gd name="connsiteY22-370" fmla="*/ 42466 h 718742"/>
                  <a:gd name="connsiteX23-371" fmla="*/ 276621 w 318690"/>
                  <a:gd name="connsiteY23-372" fmla="*/ 30560 h 718742"/>
                  <a:gd name="connsiteX24-373" fmla="*/ 224234 w 318690"/>
                  <a:gd name="connsiteY24-374" fmla="*/ 30560 h 718742"/>
                  <a:gd name="connsiteX25-375" fmla="*/ 169465 w 318690"/>
                  <a:gd name="connsiteY25-376" fmla="*/ 171054 h 718742"/>
                  <a:gd name="connsiteX26-377" fmla="*/ 99973 w 318690"/>
                  <a:gd name="connsiteY26-378" fmla="*/ 27573 h 718742"/>
                  <a:gd name="connsiteX0-379" fmla="*/ 99973 w 318690"/>
                  <a:gd name="connsiteY0-380" fmla="*/ 27573 h 718742"/>
                  <a:gd name="connsiteX1-381" fmla="*/ 40159 w 318690"/>
                  <a:gd name="connsiteY1-382" fmla="*/ 29010 h 718742"/>
                  <a:gd name="connsiteX2-383" fmla="*/ 12303 w 318690"/>
                  <a:gd name="connsiteY2-384" fmla="*/ 51991 h 718742"/>
                  <a:gd name="connsiteX3-385" fmla="*/ 5159 w 318690"/>
                  <a:gd name="connsiteY3-386" fmla="*/ 94854 h 718742"/>
                  <a:gd name="connsiteX4-387" fmla="*/ 5159 w 318690"/>
                  <a:gd name="connsiteY4-388" fmla="*/ 290116 h 718742"/>
                  <a:gd name="connsiteX5-389" fmla="*/ 36115 w 318690"/>
                  <a:gd name="connsiteY5-390" fmla="*/ 323454 h 718742"/>
                  <a:gd name="connsiteX6-391" fmla="*/ 62309 w 318690"/>
                  <a:gd name="connsiteY6-392" fmla="*/ 292498 h 718742"/>
                  <a:gd name="connsiteX7-393" fmla="*/ 64690 w 318690"/>
                  <a:gd name="connsiteY7-394" fmla="*/ 116285 h 718742"/>
                  <a:gd name="connsiteX8-395" fmla="*/ 81359 w 318690"/>
                  <a:gd name="connsiteY8-396" fmla="*/ 123429 h 718742"/>
                  <a:gd name="connsiteX9-397" fmla="*/ 81359 w 318690"/>
                  <a:gd name="connsiteY9-398" fmla="*/ 606823 h 718742"/>
                  <a:gd name="connsiteX10-399" fmla="*/ 119459 w 318690"/>
                  <a:gd name="connsiteY10-400" fmla="*/ 661591 h 718742"/>
                  <a:gd name="connsiteX11-401" fmla="*/ 155178 w 318690"/>
                  <a:gd name="connsiteY11-402" fmla="*/ 613966 h 718742"/>
                  <a:gd name="connsiteX12-403" fmla="*/ 155178 w 318690"/>
                  <a:gd name="connsiteY12-404" fmla="*/ 325835 h 718742"/>
                  <a:gd name="connsiteX13-405" fmla="*/ 176609 w 318690"/>
                  <a:gd name="connsiteY13-406" fmla="*/ 347266 h 718742"/>
                  <a:gd name="connsiteX14-407" fmla="*/ 178990 w 318690"/>
                  <a:gd name="connsiteY14-408" fmla="*/ 630635 h 718742"/>
                  <a:gd name="connsiteX15-409" fmla="*/ 217090 w 318690"/>
                  <a:gd name="connsiteY15-410" fmla="*/ 666354 h 718742"/>
                  <a:gd name="connsiteX16-411" fmla="*/ 255190 w 318690"/>
                  <a:gd name="connsiteY16-412" fmla="*/ 625873 h 718742"/>
                  <a:gd name="connsiteX17-413" fmla="*/ 255190 w 318690"/>
                  <a:gd name="connsiteY17-414" fmla="*/ 109141 h 718742"/>
                  <a:gd name="connsiteX18-415" fmla="*/ 271859 w 318690"/>
                  <a:gd name="connsiteY18-416" fmla="*/ 128191 h 718742"/>
                  <a:gd name="connsiteX19-417" fmla="*/ 276621 w 318690"/>
                  <a:gd name="connsiteY19-418" fmla="*/ 311548 h 718742"/>
                  <a:gd name="connsiteX20-419" fmla="*/ 300434 w 318690"/>
                  <a:gd name="connsiteY20-420" fmla="*/ 325835 h 718742"/>
                  <a:gd name="connsiteX21-421" fmla="*/ 317103 w 318690"/>
                  <a:gd name="connsiteY21-422" fmla="*/ 285354 h 718742"/>
                  <a:gd name="connsiteX22-423" fmla="*/ 309959 w 318690"/>
                  <a:gd name="connsiteY22-424" fmla="*/ 42466 h 718742"/>
                  <a:gd name="connsiteX23-425" fmla="*/ 276621 w 318690"/>
                  <a:gd name="connsiteY23-426" fmla="*/ 30560 h 718742"/>
                  <a:gd name="connsiteX24-427" fmla="*/ 224234 w 318690"/>
                  <a:gd name="connsiteY24-428" fmla="*/ 30560 h 718742"/>
                  <a:gd name="connsiteX25-429" fmla="*/ 161715 w 318690"/>
                  <a:gd name="connsiteY25-430" fmla="*/ 155555 h 718742"/>
                  <a:gd name="connsiteX26-431" fmla="*/ 99973 w 318690"/>
                  <a:gd name="connsiteY26-432" fmla="*/ 27573 h 718742"/>
                  <a:gd name="connsiteX0-433" fmla="*/ 99973 w 318690"/>
                  <a:gd name="connsiteY0-434" fmla="*/ 27573 h 718742"/>
                  <a:gd name="connsiteX1-435" fmla="*/ 40159 w 318690"/>
                  <a:gd name="connsiteY1-436" fmla="*/ 29010 h 718742"/>
                  <a:gd name="connsiteX2-437" fmla="*/ 12303 w 318690"/>
                  <a:gd name="connsiteY2-438" fmla="*/ 51991 h 718742"/>
                  <a:gd name="connsiteX3-439" fmla="*/ 5159 w 318690"/>
                  <a:gd name="connsiteY3-440" fmla="*/ 94854 h 718742"/>
                  <a:gd name="connsiteX4-441" fmla="*/ 5159 w 318690"/>
                  <a:gd name="connsiteY4-442" fmla="*/ 290116 h 718742"/>
                  <a:gd name="connsiteX5-443" fmla="*/ 36115 w 318690"/>
                  <a:gd name="connsiteY5-444" fmla="*/ 323454 h 718742"/>
                  <a:gd name="connsiteX6-445" fmla="*/ 62309 w 318690"/>
                  <a:gd name="connsiteY6-446" fmla="*/ 292498 h 718742"/>
                  <a:gd name="connsiteX7-447" fmla="*/ 64690 w 318690"/>
                  <a:gd name="connsiteY7-448" fmla="*/ 116285 h 718742"/>
                  <a:gd name="connsiteX8-449" fmla="*/ 81359 w 318690"/>
                  <a:gd name="connsiteY8-450" fmla="*/ 123429 h 718742"/>
                  <a:gd name="connsiteX9-451" fmla="*/ 81359 w 318690"/>
                  <a:gd name="connsiteY9-452" fmla="*/ 606823 h 718742"/>
                  <a:gd name="connsiteX10-453" fmla="*/ 119459 w 318690"/>
                  <a:gd name="connsiteY10-454" fmla="*/ 661591 h 718742"/>
                  <a:gd name="connsiteX11-455" fmla="*/ 155178 w 318690"/>
                  <a:gd name="connsiteY11-456" fmla="*/ 613966 h 718742"/>
                  <a:gd name="connsiteX12-457" fmla="*/ 155178 w 318690"/>
                  <a:gd name="connsiteY12-458" fmla="*/ 325835 h 718742"/>
                  <a:gd name="connsiteX13-459" fmla="*/ 176609 w 318690"/>
                  <a:gd name="connsiteY13-460" fmla="*/ 347266 h 718742"/>
                  <a:gd name="connsiteX14-461" fmla="*/ 178990 w 318690"/>
                  <a:gd name="connsiteY14-462" fmla="*/ 630635 h 718742"/>
                  <a:gd name="connsiteX15-463" fmla="*/ 217090 w 318690"/>
                  <a:gd name="connsiteY15-464" fmla="*/ 666354 h 718742"/>
                  <a:gd name="connsiteX16-465" fmla="*/ 255190 w 318690"/>
                  <a:gd name="connsiteY16-466" fmla="*/ 625873 h 718742"/>
                  <a:gd name="connsiteX17-467" fmla="*/ 255190 w 318690"/>
                  <a:gd name="connsiteY17-468" fmla="*/ 109141 h 718742"/>
                  <a:gd name="connsiteX18-469" fmla="*/ 271859 w 318690"/>
                  <a:gd name="connsiteY18-470" fmla="*/ 128191 h 718742"/>
                  <a:gd name="connsiteX19-471" fmla="*/ 276621 w 318690"/>
                  <a:gd name="connsiteY19-472" fmla="*/ 311548 h 718742"/>
                  <a:gd name="connsiteX20-473" fmla="*/ 300434 w 318690"/>
                  <a:gd name="connsiteY20-474" fmla="*/ 325835 h 718742"/>
                  <a:gd name="connsiteX21-475" fmla="*/ 317103 w 318690"/>
                  <a:gd name="connsiteY21-476" fmla="*/ 285354 h 718742"/>
                  <a:gd name="connsiteX22-477" fmla="*/ 309959 w 318690"/>
                  <a:gd name="connsiteY22-478" fmla="*/ 42466 h 718742"/>
                  <a:gd name="connsiteX23-479" fmla="*/ 276621 w 318690"/>
                  <a:gd name="connsiteY23-480" fmla="*/ 30560 h 718742"/>
                  <a:gd name="connsiteX24-481" fmla="*/ 224234 w 318690"/>
                  <a:gd name="connsiteY24-482" fmla="*/ 30560 h 718742"/>
                  <a:gd name="connsiteX25-483" fmla="*/ 161715 w 318690"/>
                  <a:gd name="connsiteY25-484" fmla="*/ 155555 h 718742"/>
                  <a:gd name="connsiteX26-485" fmla="*/ 99973 w 318690"/>
                  <a:gd name="connsiteY26-486" fmla="*/ 27573 h 718742"/>
                  <a:gd name="connsiteX0-487" fmla="*/ 99973 w 318690"/>
                  <a:gd name="connsiteY0-488" fmla="*/ 27573 h 718742"/>
                  <a:gd name="connsiteX1-489" fmla="*/ 40159 w 318690"/>
                  <a:gd name="connsiteY1-490" fmla="*/ 29010 h 718742"/>
                  <a:gd name="connsiteX2-491" fmla="*/ 12303 w 318690"/>
                  <a:gd name="connsiteY2-492" fmla="*/ 51991 h 718742"/>
                  <a:gd name="connsiteX3-493" fmla="*/ 5159 w 318690"/>
                  <a:gd name="connsiteY3-494" fmla="*/ 94854 h 718742"/>
                  <a:gd name="connsiteX4-495" fmla="*/ 5159 w 318690"/>
                  <a:gd name="connsiteY4-496" fmla="*/ 290116 h 718742"/>
                  <a:gd name="connsiteX5-497" fmla="*/ 36115 w 318690"/>
                  <a:gd name="connsiteY5-498" fmla="*/ 323454 h 718742"/>
                  <a:gd name="connsiteX6-499" fmla="*/ 62309 w 318690"/>
                  <a:gd name="connsiteY6-500" fmla="*/ 292498 h 718742"/>
                  <a:gd name="connsiteX7-501" fmla="*/ 64690 w 318690"/>
                  <a:gd name="connsiteY7-502" fmla="*/ 116285 h 718742"/>
                  <a:gd name="connsiteX8-503" fmla="*/ 81359 w 318690"/>
                  <a:gd name="connsiteY8-504" fmla="*/ 123429 h 718742"/>
                  <a:gd name="connsiteX9-505" fmla="*/ 81359 w 318690"/>
                  <a:gd name="connsiteY9-506" fmla="*/ 606823 h 718742"/>
                  <a:gd name="connsiteX10-507" fmla="*/ 119459 w 318690"/>
                  <a:gd name="connsiteY10-508" fmla="*/ 661591 h 718742"/>
                  <a:gd name="connsiteX11-509" fmla="*/ 155178 w 318690"/>
                  <a:gd name="connsiteY11-510" fmla="*/ 613966 h 718742"/>
                  <a:gd name="connsiteX12-511" fmla="*/ 155178 w 318690"/>
                  <a:gd name="connsiteY12-512" fmla="*/ 325835 h 718742"/>
                  <a:gd name="connsiteX13-513" fmla="*/ 176609 w 318690"/>
                  <a:gd name="connsiteY13-514" fmla="*/ 347266 h 718742"/>
                  <a:gd name="connsiteX14-515" fmla="*/ 178990 w 318690"/>
                  <a:gd name="connsiteY14-516" fmla="*/ 630635 h 718742"/>
                  <a:gd name="connsiteX15-517" fmla="*/ 217090 w 318690"/>
                  <a:gd name="connsiteY15-518" fmla="*/ 666354 h 718742"/>
                  <a:gd name="connsiteX16-519" fmla="*/ 255190 w 318690"/>
                  <a:gd name="connsiteY16-520" fmla="*/ 625873 h 718742"/>
                  <a:gd name="connsiteX17-521" fmla="*/ 255190 w 318690"/>
                  <a:gd name="connsiteY17-522" fmla="*/ 109141 h 718742"/>
                  <a:gd name="connsiteX18-523" fmla="*/ 271859 w 318690"/>
                  <a:gd name="connsiteY18-524" fmla="*/ 128191 h 718742"/>
                  <a:gd name="connsiteX19-525" fmla="*/ 276621 w 318690"/>
                  <a:gd name="connsiteY19-526" fmla="*/ 311548 h 718742"/>
                  <a:gd name="connsiteX20-527" fmla="*/ 300434 w 318690"/>
                  <a:gd name="connsiteY20-528" fmla="*/ 325835 h 718742"/>
                  <a:gd name="connsiteX21-529" fmla="*/ 317103 w 318690"/>
                  <a:gd name="connsiteY21-530" fmla="*/ 285354 h 718742"/>
                  <a:gd name="connsiteX22-531" fmla="*/ 309959 w 318690"/>
                  <a:gd name="connsiteY22-532" fmla="*/ 42466 h 718742"/>
                  <a:gd name="connsiteX23-533" fmla="*/ 276621 w 318690"/>
                  <a:gd name="connsiteY23-534" fmla="*/ 30560 h 718742"/>
                  <a:gd name="connsiteX24-535" fmla="*/ 224234 w 318690"/>
                  <a:gd name="connsiteY24-536" fmla="*/ 30560 h 718742"/>
                  <a:gd name="connsiteX25-537" fmla="*/ 161715 w 318690"/>
                  <a:gd name="connsiteY25-538" fmla="*/ 155555 h 718742"/>
                  <a:gd name="connsiteX26-539" fmla="*/ 99973 w 318690"/>
                  <a:gd name="connsiteY26-540" fmla="*/ 27573 h 718742"/>
                  <a:gd name="connsiteX0-541" fmla="*/ 96005 w 314722"/>
                  <a:gd name="connsiteY0-542" fmla="*/ 27573 h 718742"/>
                  <a:gd name="connsiteX1-543" fmla="*/ 36191 w 314722"/>
                  <a:gd name="connsiteY1-544" fmla="*/ 29010 h 718742"/>
                  <a:gd name="connsiteX2-545" fmla="*/ 8335 w 314722"/>
                  <a:gd name="connsiteY2-546" fmla="*/ 51991 h 718742"/>
                  <a:gd name="connsiteX3-547" fmla="*/ 1191 w 314722"/>
                  <a:gd name="connsiteY3-548" fmla="*/ 94854 h 718742"/>
                  <a:gd name="connsiteX4-549" fmla="*/ 1191 w 314722"/>
                  <a:gd name="connsiteY4-550" fmla="*/ 290116 h 718742"/>
                  <a:gd name="connsiteX5-551" fmla="*/ 32147 w 314722"/>
                  <a:gd name="connsiteY5-552" fmla="*/ 323454 h 718742"/>
                  <a:gd name="connsiteX6-553" fmla="*/ 58341 w 314722"/>
                  <a:gd name="connsiteY6-554" fmla="*/ 292498 h 718742"/>
                  <a:gd name="connsiteX7-555" fmla="*/ 60722 w 314722"/>
                  <a:gd name="connsiteY7-556" fmla="*/ 116285 h 718742"/>
                  <a:gd name="connsiteX8-557" fmla="*/ 77391 w 314722"/>
                  <a:gd name="connsiteY8-558" fmla="*/ 123429 h 718742"/>
                  <a:gd name="connsiteX9-559" fmla="*/ 77391 w 314722"/>
                  <a:gd name="connsiteY9-560" fmla="*/ 606823 h 718742"/>
                  <a:gd name="connsiteX10-561" fmla="*/ 115491 w 314722"/>
                  <a:gd name="connsiteY10-562" fmla="*/ 661591 h 718742"/>
                  <a:gd name="connsiteX11-563" fmla="*/ 151210 w 314722"/>
                  <a:gd name="connsiteY11-564" fmla="*/ 613966 h 718742"/>
                  <a:gd name="connsiteX12-565" fmla="*/ 151210 w 314722"/>
                  <a:gd name="connsiteY12-566" fmla="*/ 325835 h 718742"/>
                  <a:gd name="connsiteX13-567" fmla="*/ 172641 w 314722"/>
                  <a:gd name="connsiteY13-568" fmla="*/ 347266 h 718742"/>
                  <a:gd name="connsiteX14-569" fmla="*/ 175022 w 314722"/>
                  <a:gd name="connsiteY14-570" fmla="*/ 630635 h 718742"/>
                  <a:gd name="connsiteX15-571" fmla="*/ 213122 w 314722"/>
                  <a:gd name="connsiteY15-572" fmla="*/ 666354 h 718742"/>
                  <a:gd name="connsiteX16-573" fmla="*/ 251222 w 314722"/>
                  <a:gd name="connsiteY16-574" fmla="*/ 625873 h 718742"/>
                  <a:gd name="connsiteX17-575" fmla="*/ 251222 w 314722"/>
                  <a:gd name="connsiteY17-576" fmla="*/ 109141 h 718742"/>
                  <a:gd name="connsiteX18-577" fmla="*/ 267891 w 314722"/>
                  <a:gd name="connsiteY18-578" fmla="*/ 128191 h 718742"/>
                  <a:gd name="connsiteX19-579" fmla="*/ 272653 w 314722"/>
                  <a:gd name="connsiteY19-580" fmla="*/ 311548 h 718742"/>
                  <a:gd name="connsiteX20-581" fmla="*/ 296466 w 314722"/>
                  <a:gd name="connsiteY20-582" fmla="*/ 325835 h 718742"/>
                  <a:gd name="connsiteX21-583" fmla="*/ 313135 w 314722"/>
                  <a:gd name="connsiteY21-584" fmla="*/ 285354 h 718742"/>
                  <a:gd name="connsiteX22-585" fmla="*/ 305991 w 314722"/>
                  <a:gd name="connsiteY22-586" fmla="*/ 42466 h 718742"/>
                  <a:gd name="connsiteX23-587" fmla="*/ 272653 w 314722"/>
                  <a:gd name="connsiteY23-588" fmla="*/ 30560 h 718742"/>
                  <a:gd name="connsiteX24-589" fmla="*/ 220266 w 314722"/>
                  <a:gd name="connsiteY24-590" fmla="*/ 30560 h 718742"/>
                  <a:gd name="connsiteX25-591" fmla="*/ 157747 w 314722"/>
                  <a:gd name="connsiteY25-592" fmla="*/ 155555 h 718742"/>
                  <a:gd name="connsiteX26-593" fmla="*/ 96005 w 314722"/>
                  <a:gd name="connsiteY26-594" fmla="*/ 27573 h 718742"/>
                  <a:gd name="connsiteX0-595" fmla="*/ 96005 w 314722"/>
                  <a:gd name="connsiteY0-596" fmla="*/ 27573 h 718742"/>
                  <a:gd name="connsiteX1-597" fmla="*/ 36191 w 314722"/>
                  <a:gd name="connsiteY1-598" fmla="*/ 29010 h 718742"/>
                  <a:gd name="connsiteX2-599" fmla="*/ 8335 w 314722"/>
                  <a:gd name="connsiteY2-600" fmla="*/ 51991 h 718742"/>
                  <a:gd name="connsiteX3-601" fmla="*/ 1191 w 314722"/>
                  <a:gd name="connsiteY3-602" fmla="*/ 94854 h 718742"/>
                  <a:gd name="connsiteX4-603" fmla="*/ 1191 w 314722"/>
                  <a:gd name="connsiteY4-604" fmla="*/ 290116 h 718742"/>
                  <a:gd name="connsiteX5-605" fmla="*/ 32147 w 314722"/>
                  <a:gd name="connsiteY5-606" fmla="*/ 323454 h 718742"/>
                  <a:gd name="connsiteX6-607" fmla="*/ 58341 w 314722"/>
                  <a:gd name="connsiteY6-608" fmla="*/ 292498 h 718742"/>
                  <a:gd name="connsiteX7-609" fmla="*/ 60722 w 314722"/>
                  <a:gd name="connsiteY7-610" fmla="*/ 116285 h 718742"/>
                  <a:gd name="connsiteX8-611" fmla="*/ 77391 w 314722"/>
                  <a:gd name="connsiteY8-612" fmla="*/ 123429 h 718742"/>
                  <a:gd name="connsiteX9-613" fmla="*/ 77391 w 314722"/>
                  <a:gd name="connsiteY9-614" fmla="*/ 606823 h 718742"/>
                  <a:gd name="connsiteX10-615" fmla="*/ 115491 w 314722"/>
                  <a:gd name="connsiteY10-616" fmla="*/ 661591 h 718742"/>
                  <a:gd name="connsiteX11-617" fmla="*/ 151210 w 314722"/>
                  <a:gd name="connsiteY11-618" fmla="*/ 613966 h 718742"/>
                  <a:gd name="connsiteX12-619" fmla="*/ 151210 w 314722"/>
                  <a:gd name="connsiteY12-620" fmla="*/ 325835 h 718742"/>
                  <a:gd name="connsiteX13-621" fmla="*/ 172641 w 314722"/>
                  <a:gd name="connsiteY13-622" fmla="*/ 347266 h 718742"/>
                  <a:gd name="connsiteX14-623" fmla="*/ 175022 w 314722"/>
                  <a:gd name="connsiteY14-624" fmla="*/ 630635 h 718742"/>
                  <a:gd name="connsiteX15-625" fmla="*/ 213122 w 314722"/>
                  <a:gd name="connsiteY15-626" fmla="*/ 666354 h 718742"/>
                  <a:gd name="connsiteX16-627" fmla="*/ 251222 w 314722"/>
                  <a:gd name="connsiteY16-628" fmla="*/ 625873 h 718742"/>
                  <a:gd name="connsiteX17-629" fmla="*/ 251222 w 314722"/>
                  <a:gd name="connsiteY17-630" fmla="*/ 109141 h 718742"/>
                  <a:gd name="connsiteX18-631" fmla="*/ 267891 w 314722"/>
                  <a:gd name="connsiteY18-632" fmla="*/ 128191 h 718742"/>
                  <a:gd name="connsiteX19-633" fmla="*/ 272653 w 314722"/>
                  <a:gd name="connsiteY19-634" fmla="*/ 311548 h 718742"/>
                  <a:gd name="connsiteX20-635" fmla="*/ 296466 w 314722"/>
                  <a:gd name="connsiteY20-636" fmla="*/ 325835 h 718742"/>
                  <a:gd name="connsiteX21-637" fmla="*/ 313135 w 314722"/>
                  <a:gd name="connsiteY21-638" fmla="*/ 285354 h 718742"/>
                  <a:gd name="connsiteX22-639" fmla="*/ 305991 w 314722"/>
                  <a:gd name="connsiteY22-640" fmla="*/ 42466 h 718742"/>
                  <a:gd name="connsiteX23-641" fmla="*/ 272653 w 314722"/>
                  <a:gd name="connsiteY23-642" fmla="*/ 30560 h 718742"/>
                  <a:gd name="connsiteX24-643" fmla="*/ 220266 w 314722"/>
                  <a:gd name="connsiteY24-644" fmla="*/ 30560 h 718742"/>
                  <a:gd name="connsiteX25-645" fmla="*/ 157747 w 314722"/>
                  <a:gd name="connsiteY25-646" fmla="*/ 155555 h 718742"/>
                  <a:gd name="connsiteX26-647" fmla="*/ 96005 w 314722"/>
                  <a:gd name="connsiteY26-648" fmla="*/ 27573 h 718742"/>
                  <a:gd name="connsiteX0-649" fmla="*/ 96005 w 314722"/>
                  <a:gd name="connsiteY0-650" fmla="*/ 27573 h 718742"/>
                  <a:gd name="connsiteX1-651" fmla="*/ 36191 w 314722"/>
                  <a:gd name="connsiteY1-652" fmla="*/ 29010 h 718742"/>
                  <a:gd name="connsiteX2-653" fmla="*/ 8335 w 314722"/>
                  <a:gd name="connsiteY2-654" fmla="*/ 51991 h 718742"/>
                  <a:gd name="connsiteX3-655" fmla="*/ 1191 w 314722"/>
                  <a:gd name="connsiteY3-656" fmla="*/ 94854 h 718742"/>
                  <a:gd name="connsiteX4-657" fmla="*/ 1191 w 314722"/>
                  <a:gd name="connsiteY4-658" fmla="*/ 290116 h 718742"/>
                  <a:gd name="connsiteX5-659" fmla="*/ 32147 w 314722"/>
                  <a:gd name="connsiteY5-660" fmla="*/ 323454 h 718742"/>
                  <a:gd name="connsiteX6-661" fmla="*/ 58341 w 314722"/>
                  <a:gd name="connsiteY6-662" fmla="*/ 292498 h 718742"/>
                  <a:gd name="connsiteX7-663" fmla="*/ 60722 w 314722"/>
                  <a:gd name="connsiteY7-664" fmla="*/ 116285 h 718742"/>
                  <a:gd name="connsiteX8-665" fmla="*/ 77391 w 314722"/>
                  <a:gd name="connsiteY8-666" fmla="*/ 123429 h 718742"/>
                  <a:gd name="connsiteX9-667" fmla="*/ 77391 w 314722"/>
                  <a:gd name="connsiteY9-668" fmla="*/ 606823 h 718742"/>
                  <a:gd name="connsiteX10-669" fmla="*/ 115491 w 314722"/>
                  <a:gd name="connsiteY10-670" fmla="*/ 661591 h 718742"/>
                  <a:gd name="connsiteX11-671" fmla="*/ 151210 w 314722"/>
                  <a:gd name="connsiteY11-672" fmla="*/ 613966 h 718742"/>
                  <a:gd name="connsiteX12-673" fmla="*/ 151210 w 314722"/>
                  <a:gd name="connsiteY12-674" fmla="*/ 325835 h 718742"/>
                  <a:gd name="connsiteX13-675" fmla="*/ 172641 w 314722"/>
                  <a:gd name="connsiteY13-676" fmla="*/ 347266 h 718742"/>
                  <a:gd name="connsiteX14-677" fmla="*/ 175022 w 314722"/>
                  <a:gd name="connsiteY14-678" fmla="*/ 630635 h 718742"/>
                  <a:gd name="connsiteX15-679" fmla="*/ 213122 w 314722"/>
                  <a:gd name="connsiteY15-680" fmla="*/ 666354 h 718742"/>
                  <a:gd name="connsiteX16-681" fmla="*/ 251222 w 314722"/>
                  <a:gd name="connsiteY16-682" fmla="*/ 625873 h 718742"/>
                  <a:gd name="connsiteX17-683" fmla="*/ 251222 w 314722"/>
                  <a:gd name="connsiteY17-684" fmla="*/ 109141 h 718742"/>
                  <a:gd name="connsiteX18-685" fmla="*/ 267891 w 314722"/>
                  <a:gd name="connsiteY18-686" fmla="*/ 128191 h 718742"/>
                  <a:gd name="connsiteX19-687" fmla="*/ 272653 w 314722"/>
                  <a:gd name="connsiteY19-688" fmla="*/ 311548 h 718742"/>
                  <a:gd name="connsiteX20-689" fmla="*/ 296466 w 314722"/>
                  <a:gd name="connsiteY20-690" fmla="*/ 325835 h 718742"/>
                  <a:gd name="connsiteX21-691" fmla="*/ 313135 w 314722"/>
                  <a:gd name="connsiteY21-692" fmla="*/ 285354 h 718742"/>
                  <a:gd name="connsiteX22-693" fmla="*/ 305991 w 314722"/>
                  <a:gd name="connsiteY22-694" fmla="*/ 42466 h 718742"/>
                  <a:gd name="connsiteX23-695" fmla="*/ 272653 w 314722"/>
                  <a:gd name="connsiteY23-696" fmla="*/ 30560 h 718742"/>
                  <a:gd name="connsiteX24-697" fmla="*/ 220266 w 314722"/>
                  <a:gd name="connsiteY24-698" fmla="*/ 30560 h 718742"/>
                  <a:gd name="connsiteX25-699" fmla="*/ 157747 w 314722"/>
                  <a:gd name="connsiteY25-700" fmla="*/ 155555 h 718742"/>
                  <a:gd name="connsiteX26-701" fmla="*/ 96005 w 314722"/>
                  <a:gd name="connsiteY26-702" fmla="*/ 27573 h 718742"/>
                  <a:gd name="connsiteX0-703" fmla="*/ 96005 w 314722"/>
                  <a:gd name="connsiteY0-704" fmla="*/ 27573 h 718742"/>
                  <a:gd name="connsiteX1-705" fmla="*/ 36191 w 314722"/>
                  <a:gd name="connsiteY1-706" fmla="*/ 29010 h 718742"/>
                  <a:gd name="connsiteX2-707" fmla="*/ 8335 w 314722"/>
                  <a:gd name="connsiteY2-708" fmla="*/ 51991 h 718742"/>
                  <a:gd name="connsiteX3-709" fmla="*/ 1191 w 314722"/>
                  <a:gd name="connsiteY3-710" fmla="*/ 94854 h 718742"/>
                  <a:gd name="connsiteX4-711" fmla="*/ 1191 w 314722"/>
                  <a:gd name="connsiteY4-712" fmla="*/ 290116 h 718742"/>
                  <a:gd name="connsiteX5-713" fmla="*/ 32147 w 314722"/>
                  <a:gd name="connsiteY5-714" fmla="*/ 323454 h 718742"/>
                  <a:gd name="connsiteX6-715" fmla="*/ 58341 w 314722"/>
                  <a:gd name="connsiteY6-716" fmla="*/ 292498 h 718742"/>
                  <a:gd name="connsiteX7-717" fmla="*/ 60722 w 314722"/>
                  <a:gd name="connsiteY7-718" fmla="*/ 116285 h 718742"/>
                  <a:gd name="connsiteX8-719" fmla="*/ 77391 w 314722"/>
                  <a:gd name="connsiteY8-720" fmla="*/ 123429 h 718742"/>
                  <a:gd name="connsiteX9-721" fmla="*/ 77391 w 314722"/>
                  <a:gd name="connsiteY9-722" fmla="*/ 606823 h 718742"/>
                  <a:gd name="connsiteX10-723" fmla="*/ 115491 w 314722"/>
                  <a:gd name="connsiteY10-724" fmla="*/ 661591 h 718742"/>
                  <a:gd name="connsiteX11-725" fmla="*/ 151210 w 314722"/>
                  <a:gd name="connsiteY11-726" fmla="*/ 613966 h 718742"/>
                  <a:gd name="connsiteX12-727" fmla="*/ 151210 w 314722"/>
                  <a:gd name="connsiteY12-728" fmla="*/ 325835 h 718742"/>
                  <a:gd name="connsiteX13-729" fmla="*/ 172641 w 314722"/>
                  <a:gd name="connsiteY13-730" fmla="*/ 347266 h 718742"/>
                  <a:gd name="connsiteX14-731" fmla="*/ 175022 w 314722"/>
                  <a:gd name="connsiteY14-732" fmla="*/ 630635 h 718742"/>
                  <a:gd name="connsiteX15-733" fmla="*/ 213122 w 314722"/>
                  <a:gd name="connsiteY15-734" fmla="*/ 666354 h 718742"/>
                  <a:gd name="connsiteX16-735" fmla="*/ 251222 w 314722"/>
                  <a:gd name="connsiteY16-736" fmla="*/ 625873 h 718742"/>
                  <a:gd name="connsiteX17-737" fmla="*/ 251222 w 314722"/>
                  <a:gd name="connsiteY17-738" fmla="*/ 109141 h 718742"/>
                  <a:gd name="connsiteX18-739" fmla="*/ 267891 w 314722"/>
                  <a:gd name="connsiteY18-740" fmla="*/ 128191 h 718742"/>
                  <a:gd name="connsiteX19-741" fmla="*/ 272653 w 314722"/>
                  <a:gd name="connsiteY19-742" fmla="*/ 311548 h 718742"/>
                  <a:gd name="connsiteX20-743" fmla="*/ 296466 w 314722"/>
                  <a:gd name="connsiteY20-744" fmla="*/ 325835 h 718742"/>
                  <a:gd name="connsiteX21-745" fmla="*/ 313135 w 314722"/>
                  <a:gd name="connsiteY21-746" fmla="*/ 285354 h 718742"/>
                  <a:gd name="connsiteX22-747" fmla="*/ 305991 w 314722"/>
                  <a:gd name="connsiteY22-748" fmla="*/ 42466 h 718742"/>
                  <a:gd name="connsiteX23-749" fmla="*/ 272653 w 314722"/>
                  <a:gd name="connsiteY23-750" fmla="*/ 30560 h 718742"/>
                  <a:gd name="connsiteX24-751" fmla="*/ 220266 w 314722"/>
                  <a:gd name="connsiteY24-752" fmla="*/ 30560 h 718742"/>
                  <a:gd name="connsiteX25-753" fmla="*/ 157747 w 314722"/>
                  <a:gd name="connsiteY25-754" fmla="*/ 155555 h 718742"/>
                  <a:gd name="connsiteX26-755" fmla="*/ 96005 w 314722"/>
                  <a:gd name="connsiteY26-756" fmla="*/ 27573 h 718742"/>
                  <a:gd name="connsiteX0-757" fmla="*/ 96005 w 314722"/>
                  <a:gd name="connsiteY0-758" fmla="*/ 27573 h 718742"/>
                  <a:gd name="connsiteX1-759" fmla="*/ 36191 w 314722"/>
                  <a:gd name="connsiteY1-760" fmla="*/ 29010 h 718742"/>
                  <a:gd name="connsiteX2-761" fmla="*/ 8335 w 314722"/>
                  <a:gd name="connsiteY2-762" fmla="*/ 51991 h 718742"/>
                  <a:gd name="connsiteX3-763" fmla="*/ 1191 w 314722"/>
                  <a:gd name="connsiteY3-764" fmla="*/ 94854 h 718742"/>
                  <a:gd name="connsiteX4-765" fmla="*/ 1191 w 314722"/>
                  <a:gd name="connsiteY4-766" fmla="*/ 290116 h 718742"/>
                  <a:gd name="connsiteX5-767" fmla="*/ 32147 w 314722"/>
                  <a:gd name="connsiteY5-768" fmla="*/ 323454 h 718742"/>
                  <a:gd name="connsiteX6-769" fmla="*/ 58341 w 314722"/>
                  <a:gd name="connsiteY6-770" fmla="*/ 292498 h 718742"/>
                  <a:gd name="connsiteX7-771" fmla="*/ 60722 w 314722"/>
                  <a:gd name="connsiteY7-772" fmla="*/ 116285 h 718742"/>
                  <a:gd name="connsiteX8-773" fmla="*/ 77391 w 314722"/>
                  <a:gd name="connsiteY8-774" fmla="*/ 123429 h 718742"/>
                  <a:gd name="connsiteX9-775" fmla="*/ 77391 w 314722"/>
                  <a:gd name="connsiteY9-776" fmla="*/ 606823 h 718742"/>
                  <a:gd name="connsiteX10-777" fmla="*/ 115491 w 314722"/>
                  <a:gd name="connsiteY10-778" fmla="*/ 661591 h 718742"/>
                  <a:gd name="connsiteX11-779" fmla="*/ 151210 w 314722"/>
                  <a:gd name="connsiteY11-780" fmla="*/ 613966 h 718742"/>
                  <a:gd name="connsiteX12-781" fmla="*/ 151210 w 314722"/>
                  <a:gd name="connsiteY12-782" fmla="*/ 325835 h 718742"/>
                  <a:gd name="connsiteX13-783" fmla="*/ 172641 w 314722"/>
                  <a:gd name="connsiteY13-784" fmla="*/ 347266 h 718742"/>
                  <a:gd name="connsiteX14-785" fmla="*/ 175022 w 314722"/>
                  <a:gd name="connsiteY14-786" fmla="*/ 630635 h 718742"/>
                  <a:gd name="connsiteX15-787" fmla="*/ 213122 w 314722"/>
                  <a:gd name="connsiteY15-788" fmla="*/ 666354 h 718742"/>
                  <a:gd name="connsiteX16-789" fmla="*/ 251222 w 314722"/>
                  <a:gd name="connsiteY16-790" fmla="*/ 625873 h 718742"/>
                  <a:gd name="connsiteX17-791" fmla="*/ 251222 w 314722"/>
                  <a:gd name="connsiteY17-792" fmla="*/ 109141 h 718742"/>
                  <a:gd name="connsiteX18-793" fmla="*/ 267891 w 314722"/>
                  <a:gd name="connsiteY18-794" fmla="*/ 128191 h 718742"/>
                  <a:gd name="connsiteX19-795" fmla="*/ 272653 w 314722"/>
                  <a:gd name="connsiteY19-796" fmla="*/ 311548 h 718742"/>
                  <a:gd name="connsiteX20-797" fmla="*/ 296466 w 314722"/>
                  <a:gd name="connsiteY20-798" fmla="*/ 325835 h 718742"/>
                  <a:gd name="connsiteX21-799" fmla="*/ 313135 w 314722"/>
                  <a:gd name="connsiteY21-800" fmla="*/ 285354 h 718742"/>
                  <a:gd name="connsiteX22-801" fmla="*/ 305991 w 314722"/>
                  <a:gd name="connsiteY22-802" fmla="*/ 42466 h 718742"/>
                  <a:gd name="connsiteX23-803" fmla="*/ 272653 w 314722"/>
                  <a:gd name="connsiteY23-804" fmla="*/ 30560 h 718742"/>
                  <a:gd name="connsiteX24-805" fmla="*/ 220266 w 314722"/>
                  <a:gd name="connsiteY24-806" fmla="*/ 30560 h 718742"/>
                  <a:gd name="connsiteX25-807" fmla="*/ 157747 w 314722"/>
                  <a:gd name="connsiteY25-808" fmla="*/ 155555 h 718742"/>
                  <a:gd name="connsiteX26-809" fmla="*/ 96005 w 314722"/>
                  <a:gd name="connsiteY26-810" fmla="*/ 27573 h 718742"/>
                  <a:gd name="connsiteX0-811" fmla="*/ 96005 w 314722"/>
                  <a:gd name="connsiteY0-812" fmla="*/ 27573 h 718742"/>
                  <a:gd name="connsiteX1-813" fmla="*/ 36191 w 314722"/>
                  <a:gd name="connsiteY1-814" fmla="*/ 29010 h 718742"/>
                  <a:gd name="connsiteX2-815" fmla="*/ 8335 w 314722"/>
                  <a:gd name="connsiteY2-816" fmla="*/ 51991 h 718742"/>
                  <a:gd name="connsiteX3-817" fmla="*/ 1191 w 314722"/>
                  <a:gd name="connsiteY3-818" fmla="*/ 94854 h 718742"/>
                  <a:gd name="connsiteX4-819" fmla="*/ 1191 w 314722"/>
                  <a:gd name="connsiteY4-820" fmla="*/ 290116 h 718742"/>
                  <a:gd name="connsiteX5-821" fmla="*/ 32147 w 314722"/>
                  <a:gd name="connsiteY5-822" fmla="*/ 323454 h 718742"/>
                  <a:gd name="connsiteX6-823" fmla="*/ 58341 w 314722"/>
                  <a:gd name="connsiteY6-824" fmla="*/ 292498 h 718742"/>
                  <a:gd name="connsiteX7-825" fmla="*/ 60722 w 314722"/>
                  <a:gd name="connsiteY7-826" fmla="*/ 116285 h 718742"/>
                  <a:gd name="connsiteX8-827" fmla="*/ 77391 w 314722"/>
                  <a:gd name="connsiteY8-828" fmla="*/ 123429 h 718742"/>
                  <a:gd name="connsiteX9-829" fmla="*/ 77391 w 314722"/>
                  <a:gd name="connsiteY9-830" fmla="*/ 606823 h 718742"/>
                  <a:gd name="connsiteX10-831" fmla="*/ 115491 w 314722"/>
                  <a:gd name="connsiteY10-832" fmla="*/ 661591 h 718742"/>
                  <a:gd name="connsiteX11-833" fmla="*/ 151210 w 314722"/>
                  <a:gd name="connsiteY11-834" fmla="*/ 613966 h 718742"/>
                  <a:gd name="connsiteX12-835" fmla="*/ 151210 w 314722"/>
                  <a:gd name="connsiteY12-836" fmla="*/ 325835 h 718742"/>
                  <a:gd name="connsiteX13-837" fmla="*/ 172641 w 314722"/>
                  <a:gd name="connsiteY13-838" fmla="*/ 347266 h 718742"/>
                  <a:gd name="connsiteX14-839" fmla="*/ 175022 w 314722"/>
                  <a:gd name="connsiteY14-840" fmla="*/ 630635 h 718742"/>
                  <a:gd name="connsiteX15-841" fmla="*/ 213122 w 314722"/>
                  <a:gd name="connsiteY15-842" fmla="*/ 666354 h 718742"/>
                  <a:gd name="connsiteX16-843" fmla="*/ 251222 w 314722"/>
                  <a:gd name="connsiteY16-844" fmla="*/ 625873 h 718742"/>
                  <a:gd name="connsiteX17-845" fmla="*/ 251222 w 314722"/>
                  <a:gd name="connsiteY17-846" fmla="*/ 109141 h 718742"/>
                  <a:gd name="connsiteX18-847" fmla="*/ 267891 w 314722"/>
                  <a:gd name="connsiteY18-848" fmla="*/ 128191 h 718742"/>
                  <a:gd name="connsiteX19-849" fmla="*/ 272653 w 314722"/>
                  <a:gd name="connsiteY19-850" fmla="*/ 311548 h 718742"/>
                  <a:gd name="connsiteX20-851" fmla="*/ 296466 w 314722"/>
                  <a:gd name="connsiteY20-852" fmla="*/ 325835 h 718742"/>
                  <a:gd name="connsiteX21-853" fmla="*/ 313135 w 314722"/>
                  <a:gd name="connsiteY21-854" fmla="*/ 285354 h 718742"/>
                  <a:gd name="connsiteX22-855" fmla="*/ 305991 w 314722"/>
                  <a:gd name="connsiteY22-856" fmla="*/ 42466 h 718742"/>
                  <a:gd name="connsiteX23-857" fmla="*/ 272653 w 314722"/>
                  <a:gd name="connsiteY23-858" fmla="*/ 30560 h 718742"/>
                  <a:gd name="connsiteX24-859" fmla="*/ 220266 w 314722"/>
                  <a:gd name="connsiteY24-860" fmla="*/ 30560 h 718742"/>
                  <a:gd name="connsiteX25-861" fmla="*/ 157747 w 314722"/>
                  <a:gd name="connsiteY25-862" fmla="*/ 155555 h 718742"/>
                  <a:gd name="connsiteX26-863" fmla="*/ 96005 w 314722"/>
                  <a:gd name="connsiteY26-864" fmla="*/ 27573 h 718742"/>
                  <a:gd name="connsiteX0-865" fmla="*/ 96005 w 314722"/>
                  <a:gd name="connsiteY0-866" fmla="*/ 27573 h 718742"/>
                  <a:gd name="connsiteX1-867" fmla="*/ 36191 w 314722"/>
                  <a:gd name="connsiteY1-868" fmla="*/ 29010 h 718742"/>
                  <a:gd name="connsiteX2-869" fmla="*/ 8335 w 314722"/>
                  <a:gd name="connsiteY2-870" fmla="*/ 51991 h 718742"/>
                  <a:gd name="connsiteX3-871" fmla="*/ 1191 w 314722"/>
                  <a:gd name="connsiteY3-872" fmla="*/ 94854 h 718742"/>
                  <a:gd name="connsiteX4-873" fmla="*/ 1191 w 314722"/>
                  <a:gd name="connsiteY4-874" fmla="*/ 290116 h 718742"/>
                  <a:gd name="connsiteX5-875" fmla="*/ 32147 w 314722"/>
                  <a:gd name="connsiteY5-876" fmla="*/ 323454 h 718742"/>
                  <a:gd name="connsiteX6-877" fmla="*/ 58341 w 314722"/>
                  <a:gd name="connsiteY6-878" fmla="*/ 292498 h 718742"/>
                  <a:gd name="connsiteX7-879" fmla="*/ 60722 w 314722"/>
                  <a:gd name="connsiteY7-880" fmla="*/ 116285 h 718742"/>
                  <a:gd name="connsiteX8-881" fmla="*/ 77391 w 314722"/>
                  <a:gd name="connsiteY8-882" fmla="*/ 123429 h 718742"/>
                  <a:gd name="connsiteX9-883" fmla="*/ 77391 w 314722"/>
                  <a:gd name="connsiteY9-884" fmla="*/ 606823 h 718742"/>
                  <a:gd name="connsiteX10-885" fmla="*/ 115491 w 314722"/>
                  <a:gd name="connsiteY10-886" fmla="*/ 661591 h 718742"/>
                  <a:gd name="connsiteX11-887" fmla="*/ 151210 w 314722"/>
                  <a:gd name="connsiteY11-888" fmla="*/ 613966 h 718742"/>
                  <a:gd name="connsiteX12-889" fmla="*/ 151210 w 314722"/>
                  <a:gd name="connsiteY12-890" fmla="*/ 325835 h 718742"/>
                  <a:gd name="connsiteX13-891" fmla="*/ 172641 w 314722"/>
                  <a:gd name="connsiteY13-892" fmla="*/ 347266 h 718742"/>
                  <a:gd name="connsiteX14-893" fmla="*/ 175022 w 314722"/>
                  <a:gd name="connsiteY14-894" fmla="*/ 630635 h 718742"/>
                  <a:gd name="connsiteX15-895" fmla="*/ 213122 w 314722"/>
                  <a:gd name="connsiteY15-896" fmla="*/ 666354 h 718742"/>
                  <a:gd name="connsiteX16-897" fmla="*/ 251222 w 314722"/>
                  <a:gd name="connsiteY16-898" fmla="*/ 625873 h 718742"/>
                  <a:gd name="connsiteX17-899" fmla="*/ 251222 w 314722"/>
                  <a:gd name="connsiteY17-900" fmla="*/ 109141 h 718742"/>
                  <a:gd name="connsiteX18-901" fmla="*/ 267891 w 314722"/>
                  <a:gd name="connsiteY18-902" fmla="*/ 128191 h 718742"/>
                  <a:gd name="connsiteX19-903" fmla="*/ 272653 w 314722"/>
                  <a:gd name="connsiteY19-904" fmla="*/ 311548 h 718742"/>
                  <a:gd name="connsiteX20-905" fmla="*/ 296466 w 314722"/>
                  <a:gd name="connsiteY20-906" fmla="*/ 325835 h 718742"/>
                  <a:gd name="connsiteX21-907" fmla="*/ 313135 w 314722"/>
                  <a:gd name="connsiteY21-908" fmla="*/ 285354 h 718742"/>
                  <a:gd name="connsiteX22-909" fmla="*/ 305991 w 314722"/>
                  <a:gd name="connsiteY22-910" fmla="*/ 42466 h 718742"/>
                  <a:gd name="connsiteX23-911" fmla="*/ 272653 w 314722"/>
                  <a:gd name="connsiteY23-912" fmla="*/ 30560 h 718742"/>
                  <a:gd name="connsiteX24-913" fmla="*/ 220266 w 314722"/>
                  <a:gd name="connsiteY24-914" fmla="*/ 30560 h 718742"/>
                  <a:gd name="connsiteX25-915" fmla="*/ 157747 w 314722"/>
                  <a:gd name="connsiteY25-916" fmla="*/ 155555 h 718742"/>
                  <a:gd name="connsiteX26-917" fmla="*/ 96005 w 314722"/>
                  <a:gd name="connsiteY26-918" fmla="*/ 27573 h 718742"/>
                  <a:gd name="connsiteX0-919" fmla="*/ 96005 w 314722"/>
                  <a:gd name="connsiteY0-920" fmla="*/ 27573 h 718742"/>
                  <a:gd name="connsiteX1-921" fmla="*/ 36191 w 314722"/>
                  <a:gd name="connsiteY1-922" fmla="*/ 29010 h 718742"/>
                  <a:gd name="connsiteX2-923" fmla="*/ 8335 w 314722"/>
                  <a:gd name="connsiteY2-924" fmla="*/ 51991 h 718742"/>
                  <a:gd name="connsiteX3-925" fmla="*/ 1191 w 314722"/>
                  <a:gd name="connsiteY3-926" fmla="*/ 94854 h 718742"/>
                  <a:gd name="connsiteX4-927" fmla="*/ 1191 w 314722"/>
                  <a:gd name="connsiteY4-928" fmla="*/ 290116 h 718742"/>
                  <a:gd name="connsiteX5-929" fmla="*/ 32147 w 314722"/>
                  <a:gd name="connsiteY5-930" fmla="*/ 323454 h 718742"/>
                  <a:gd name="connsiteX6-931" fmla="*/ 58341 w 314722"/>
                  <a:gd name="connsiteY6-932" fmla="*/ 292498 h 718742"/>
                  <a:gd name="connsiteX7-933" fmla="*/ 60722 w 314722"/>
                  <a:gd name="connsiteY7-934" fmla="*/ 116285 h 718742"/>
                  <a:gd name="connsiteX8-935" fmla="*/ 77391 w 314722"/>
                  <a:gd name="connsiteY8-936" fmla="*/ 123429 h 718742"/>
                  <a:gd name="connsiteX9-937" fmla="*/ 77391 w 314722"/>
                  <a:gd name="connsiteY9-938" fmla="*/ 606823 h 718742"/>
                  <a:gd name="connsiteX10-939" fmla="*/ 115491 w 314722"/>
                  <a:gd name="connsiteY10-940" fmla="*/ 661591 h 718742"/>
                  <a:gd name="connsiteX11-941" fmla="*/ 152760 w 314722"/>
                  <a:gd name="connsiteY11-942" fmla="*/ 607766 h 718742"/>
                  <a:gd name="connsiteX12-943" fmla="*/ 151210 w 314722"/>
                  <a:gd name="connsiteY12-944" fmla="*/ 325835 h 718742"/>
                  <a:gd name="connsiteX13-945" fmla="*/ 172641 w 314722"/>
                  <a:gd name="connsiteY13-946" fmla="*/ 347266 h 718742"/>
                  <a:gd name="connsiteX14-947" fmla="*/ 175022 w 314722"/>
                  <a:gd name="connsiteY14-948" fmla="*/ 630635 h 718742"/>
                  <a:gd name="connsiteX15-949" fmla="*/ 213122 w 314722"/>
                  <a:gd name="connsiteY15-950" fmla="*/ 666354 h 718742"/>
                  <a:gd name="connsiteX16-951" fmla="*/ 251222 w 314722"/>
                  <a:gd name="connsiteY16-952" fmla="*/ 625873 h 718742"/>
                  <a:gd name="connsiteX17-953" fmla="*/ 251222 w 314722"/>
                  <a:gd name="connsiteY17-954" fmla="*/ 109141 h 718742"/>
                  <a:gd name="connsiteX18-955" fmla="*/ 267891 w 314722"/>
                  <a:gd name="connsiteY18-956" fmla="*/ 128191 h 718742"/>
                  <a:gd name="connsiteX19-957" fmla="*/ 272653 w 314722"/>
                  <a:gd name="connsiteY19-958" fmla="*/ 311548 h 718742"/>
                  <a:gd name="connsiteX20-959" fmla="*/ 296466 w 314722"/>
                  <a:gd name="connsiteY20-960" fmla="*/ 325835 h 718742"/>
                  <a:gd name="connsiteX21-961" fmla="*/ 313135 w 314722"/>
                  <a:gd name="connsiteY21-962" fmla="*/ 285354 h 718742"/>
                  <a:gd name="connsiteX22-963" fmla="*/ 305991 w 314722"/>
                  <a:gd name="connsiteY22-964" fmla="*/ 42466 h 718742"/>
                  <a:gd name="connsiteX23-965" fmla="*/ 272653 w 314722"/>
                  <a:gd name="connsiteY23-966" fmla="*/ 30560 h 718742"/>
                  <a:gd name="connsiteX24-967" fmla="*/ 220266 w 314722"/>
                  <a:gd name="connsiteY24-968" fmla="*/ 30560 h 718742"/>
                  <a:gd name="connsiteX25-969" fmla="*/ 157747 w 314722"/>
                  <a:gd name="connsiteY25-970" fmla="*/ 155555 h 718742"/>
                  <a:gd name="connsiteX26-971" fmla="*/ 96005 w 314722"/>
                  <a:gd name="connsiteY26-972" fmla="*/ 27573 h 718742"/>
                  <a:gd name="connsiteX0-973" fmla="*/ 96005 w 314722"/>
                  <a:gd name="connsiteY0-974" fmla="*/ 27573 h 718742"/>
                  <a:gd name="connsiteX1-975" fmla="*/ 36191 w 314722"/>
                  <a:gd name="connsiteY1-976" fmla="*/ 29010 h 718742"/>
                  <a:gd name="connsiteX2-977" fmla="*/ 8335 w 314722"/>
                  <a:gd name="connsiteY2-978" fmla="*/ 51991 h 718742"/>
                  <a:gd name="connsiteX3-979" fmla="*/ 1191 w 314722"/>
                  <a:gd name="connsiteY3-980" fmla="*/ 94854 h 718742"/>
                  <a:gd name="connsiteX4-981" fmla="*/ 1191 w 314722"/>
                  <a:gd name="connsiteY4-982" fmla="*/ 290116 h 718742"/>
                  <a:gd name="connsiteX5-983" fmla="*/ 32147 w 314722"/>
                  <a:gd name="connsiteY5-984" fmla="*/ 323454 h 718742"/>
                  <a:gd name="connsiteX6-985" fmla="*/ 58341 w 314722"/>
                  <a:gd name="connsiteY6-986" fmla="*/ 292498 h 718742"/>
                  <a:gd name="connsiteX7-987" fmla="*/ 60722 w 314722"/>
                  <a:gd name="connsiteY7-988" fmla="*/ 116285 h 718742"/>
                  <a:gd name="connsiteX8-989" fmla="*/ 77391 w 314722"/>
                  <a:gd name="connsiteY8-990" fmla="*/ 123429 h 718742"/>
                  <a:gd name="connsiteX9-991" fmla="*/ 77391 w 314722"/>
                  <a:gd name="connsiteY9-992" fmla="*/ 606823 h 718742"/>
                  <a:gd name="connsiteX10-993" fmla="*/ 115491 w 314722"/>
                  <a:gd name="connsiteY10-994" fmla="*/ 661591 h 718742"/>
                  <a:gd name="connsiteX11-995" fmla="*/ 152760 w 314722"/>
                  <a:gd name="connsiteY11-996" fmla="*/ 607766 h 718742"/>
                  <a:gd name="connsiteX12-997" fmla="*/ 151210 w 314722"/>
                  <a:gd name="connsiteY12-998" fmla="*/ 325835 h 718742"/>
                  <a:gd name="connsiteX13-999" fmla="*/ 172641 w 314722"/>
                  <a:gd name="connsiteY13-1000" fmla="*/ 347266 h 718742"/>
                  <a:gd name="connsiteX14-1001" fmla="*/ 175022 w 314722"/>
                  <a:gd name="connsiteY14-1002" fmla="*/ 630635 h 718742"/>
                  <a:gd name="connsiteX15-1003" fmla="*/ 213122 w 314722"/>
                  <a:gd name="connsiteY15-1004" fmla="*/ 666354 h 718742"/>
                  <a:gd name="connsiteX16-1005" fmla="*/ 251222 w 314722"/>
                  <a:gd name="connsiteY16-1006" fmla="*/ 625873 h 718742"/>
                  <a:gd name="connsiteX17-1007" fmla="*/ 251222 w 314722"/>
                  <a:gd name="connsiteY17-1008" fmla="*/ 109141 h 718742"/>
                  <a:gd name="connsiteX18-1009" fmla="*/ 267891 w 314722"/>
                  <a:gd name="connsiteY18-1010" fmla="*/ 128191 h 718742"/>
                  <a:gd name="connsiteX19-1011" fmla="*/ 272653 w 314722"/>
                  <a:gd name="connsiteY19-1012" fmla="*/ 311548 h 718742"/>
                  <a:gd name="connsiteX20-1013" fmla="*/ 296466 w 314722"/>
                  <a:gd name="connsiteY20-1014" fmla="*/ 325835 h 718742"/>
                  <a:gd name="connsiteX21-1015" fmla="*/ 313135 w 314722"/>
                  <a:gd name="connsiteY21-1016" fmla="*/ 285354 h 718742"/>
                  <a:gd name="connsiteX22-1017" fmla="*/ 305991 w 314722"/>
                  <a:gd name="connsiteY22-1018" fmla="*/ 42466 h 718742"/>
                  <a:gd name="connsiteX23-1019" fmla="*/ 272653 w 314722"/>
                  <a:gd name="connsiteY23-1020" fmla="*/ 30560 h 718742"/>
                  <a:gd name="connsiteX24-1021" fmla="*/ 220266 w 314722"/>
                  <a:gd name="connsiteY24-1022" fmla="*/ 30560 h 718742"/>
                  <a:gd name="connsiteX25-1023" fmla="*/ 157747 w 314722"/>
                  <a:gd name="connsiteY25-1024" fmla="*/ 155555 h 718742"/>
                  <a:gd name="connsiteX26-1025" fmla="*/ 96005 w 314722"/>
                  <a:gd name="connsiteY26-1026" fmla="*/ 27573 h 718742"/>
                  <a:gd name="connsiteX0-1027" fmla="*/ 96005 w 314722"/>
                  <a:gd name="connsiteY0-1028" fmla="*/ 27573 h 718742"/>
                  <a:gd name="connsiteX1-1029" fmla="*/ 36191 w 314722"/>
                  <a:gd name="connsiteY1-1030" fmla="*/ 29010 h 718742"/>
                  <a:gd name="connsiteX2-1031" fmla="*/ 8335 w 314722"/>
                  <a:gd name="connsiteY2-1032" fmla="*/ 51991 h 718742"/>
                  <a:gd name="connsiteX3-1033" fmla="*/ 1191 w 314722"/>
                  <a:gd name="connsiteY3-1034" fmla="*/ 94854 h 718742"/>
                  <a:gd name="connsiteX4-1035" fmla="*/ 1191 w 314722"/>
                  <a:gd name="connsiteY4-1036" fmla="*/ 290116 h 718742"/>
                  <a:gd name="connsiteX5-1037" fmla="*/ 32147 w 314722"/>
                  <a:gd name="connsiteY5-1038" fmla="*/ 323454 h 718742"/>
                  <a:gd name="connsiteX6-1039" fmla="*/ 58341 w 314722"/>
                  <a:gd name="connsiteY6-1040" fmla="*/ 292498 h 718742"/>
                  <a:gd name="connsiteX7-1041" fmla="*/ 60722 w 314722"/>
                  <a:gd name="connsiteY7-1042" fmla="*/ 116285 h 718742"/>
                  <a:gd name="connsiteX8-1043" fmla="*/ 77391 w 314722"/>
                  <a:gd name="connsiteY8-1044" fmla="*/ 123429 h 718742"/>
                  <a:gd name="connsiteX9-1045" fmla="*/ 77391 w 314722"/>
                  <a:gd name="connsiteY9-1046" fmla="*/ 606823 h 718742"/>
                  <a:gd name="connsiteX10-1047" fmla="*/ 115491 w 314722"/>
                  <a:gd name="connsiteY10-1048" fmla="*/ 661591 h 718742"/>
                  <a:gd name="connsiteX11-1049" fmla="*/ 152760 w 314722"/>
                  <a:gd name="connsiteY11-1050" fmla="*/ 607766 h 718742"/>
                  <a:gd name="connsiteX12-1051" fmla="*/ 151210 w 314722"/>
                  <a:gd name="connsiteY12-1052" fmla="*/ 325835 h 718742"/>
                  <a:gd name="connsiteX13-1053" fmla="*/ 172641 w 314722"/>
                  <a:gd name="connsiteY13-1054" fmla="*/ 347266 h 718742"/>
                  <a:gd name="connsiteX14-1055" fmla="*/ 175022 w 314722"/>
                  <a:gd name="connsiteY14-1056" fmla="*/ 630635 h 718742"/>
                  <a:gd name="connsiteX15-1057" fmla="*/ 213122 w 314722"/>
                  <a:gd name="connsiteY15-1058" fmla="*/ 666354 h 718742"/>
                  <a:gd name="connsiteX16-1059" fmla="*/ 251222 w 314722"/>
                  <a:gd name="connsiteY16-1060" fmla="*/ 625873 h 718742"/>
                  <a:gd name="connsiteX17-1061" fmla="*/ 251222 w 314722"/>
                  <a:gd name="connsiteY17-1062" fmla="*/ 109141 h 718742"/>
                  <a:gd name="connsiteX18-1063" fmla="*/ 267891 w 314722"/>
                  <a:gd name="connsiteY18-1064" fmla="*/ 128191 h 718742"/>
                  <a:gd name="connsiteX19-1065" fmla="*/ 272653 w 314722"/>
                  <a:gd name="connsiteY19-1066" fmla="*/ 311548 h 718742"/>
                  <a:gd name="connsiteX20-1067" fmla="*/ 296466 w 314722"/>
                  <a:gd name="connsiteY20-1068" fmla="*/ 325835 h 718742"/>
                  <a:gd name="connsiteX21-1069" fmla="*/ 313135 w 314722"/>
                  <a:gd name="connsiteY21-1070" fmla="*/ 285354 h 718742"/>
                  <a:gd name="connsiteX22-1071" fmla="*/ 305991 w 314722"/>
                  <a:gd name="connsiteY22-1072" fmla="*/ 42466 h 718742"/>
                  <a:gd name="connsiteX23-1073" fmla="*/ 272653 w 314722"/>
                  <a:gd name="connsiteY23-1074" fmla="*/ 30560 h 718742"/>
                  <a:gd name="connsiteX24-1075" fmla="*/ 220266 w 314722"/>
                  <a:gd name="connsiteY24-1076" fmla="*/ 30560 h 718742"/>
                  <a:gd name="connsiteX25-1077" fmla="*/ 157747 w 314722"/>
                  <a:gd name="connsiteY25-1078" fmla="*/ 155555 h 718742"/>
                  <a:gd name="connsiteX26-1079" fmla="*/ 96005 w 314722"/>
                  <a:gd name="connsiteY26-1080" fmla="*/ 27573 h 718742"/>
                  <a:gd name="connsiteX0-1081" fmla="*/ 96005 w 314722"/>
                  <a:gd name="connsiteY0-1082" fmla="*/ 27573 h 718742"/>
                  <a:gd name="connsiteX1-1083" fmla="*/ 36191 w 314722"/>
                  <a:gd name="connsiteY1-1084" fmla="*/ 29010 h 718742"/>
                  <a:gd name="connsiteX2-1085" fmla="*/ 8335 w 314722"/>
                  <a:gd name="connsiteY2-1086" fmla="*/ 51991 h 718742"/>
                  <a:gd name="connsiteX3-1087" fmla="*/ 1191 w 314722"/>
                  <a:gd name="connsiteY3-1088" fmla="*/ 94854 h 718742"/>
                  <a:gd name="connsiteX4-1089" fmla="*/ 1191 w 314722"/>
                  <a:gd name="connsiteY4-1090" fmla="*/ 290116 h 718742"/>
                  <a:gd name="connsiteX5-1091" fmla="*/ 32147 w 314722"/>
                  <a:gd name="connsiteY5-1092" fmla="*/ 323454 h 718742"/>
                  <a:gd name="connsiteX6-1093" fmla="*/ 58341 w 314722"/>
                  <a:gd name="connsiteY6-1094" fmla="*/ 292498 h 718742"/>
                  <a:gd name="connsiteX7-1095" fmla="*/ 60722 w 314722"/>
                  <a:gd name="connsiteY7-1096" fmla="*/ 116285 h 718742"/>
                  <a:gd name="connsiteX8-1097" fmla="*/ 77391 w 314722"/>
                  <a:gd name="connsiteY8-1098" fmla="*/ 123429 h 718742"/>
                  <a:gd name="connsiteX9-1099" fmla="*/ 77391 w 314722"/>
                  <a:gd name="connsiteY9-1100" fmla="*/ 606823 h 718742"/>
                  <a:gd name="connsiteX10-1101" fmla="*/ 115491 w 314722"/>
                  <a:gd name="connsiteY10-1102" fmla="*/ 661591 h 718742"/>
                  <a:gd name="connsiteX11-1103" fmla="*/ 152760 w 314722"/>
                  <a:gd name="connsiteY11-1104" fmla="*/ 607766 h 718742"/>
                  <a:gd name="connsiteX12-1105" fmla="*/ 151210 w 314722"/>
                  <a:gd name="connsiteY12-1106" fmla="*/ 325835 h 718742"/>
                  <a:gd name="connsiteX13-1107" fmla="*/ 172641 w 314722"/>
                  <a:gd name="connsiteY13-1108" fmla="*/ 347266 h 718742"/>
                  <a:gd name="connsiteX14-1109" fmla="*/ 175022 w 314722"/>
                  <a:gd name="connsiteY14-1110" fmla="*/ 630635 h 718742"/>
                  <a:gd name="connsiteX15-1111" fmla="*/ 213122 w 314722"/>
                  <a:gd name="connsiteY15-1112" fmla="*/ 666354 h 718742"/>
                  <a:gd name="connsiteX16-1113" fmla="*/ 251222 w 314722"/>
                  <a:gd name="connsiteY16-1114" fmla="*/ 625873 h 718742"/>
                  <a:gd name="connsiteX17-1115" fmla="*/ 251222 w 314722"/>
                  <a:gd name="connsiteY17-1116" fmla="*/ 109141 h 718742"/>
                  <a:gd name="connsiteX18-1117" fmla="*/ 267891 w 314722"/>
                  <a:gd name="connsiteY18-1118" fmla="*/ 128191 h 718742"/>
                  <a:gd name="connsiteX19-1119" fmla="*/ 272653 w 314722"/>
                  <a:gd name="connsiteY19-1120" fmla="*/ 311548 h 718742"/>
                  <a:gd name="connsiteX20-1121" fmla="*/ 296466 w 314722"/>
                  <a:gd name="connsiteY20-1122" fmla="*/ 325835 h 718742"/>
                  <a:gd name="connsiteX21-1123" fmla="*/ 313135 w 314722"/>
                  <a:gd name="connsiteY21-1124" fmla="*/ 285354 h 718742"/>
                  <a:gd name="connsiteX22-1125" fmla="*/ 305991 w 314722"/>
                  <a:gd name="connsiteY22-1126" fmla="*/ 42466 h 718742"/>
                  <a:gd name="connsiteX23-1127" fmla="*/ 272653 w 314722"/>
                  <a:gd name="connsiteY23-1128" fmla="*/ 30560 h 718742"/>
                  <a:gd name="connsiteX24-1129" fmla="*/ 220266 w 314722"/>
                  <a:gd name="connsiteY24-1130" fmla="*/ 30560 h 718742"/>
                  <a:gd name="connsiteX25-1131" fmla="*/ 157747 w 314722"/>
                  <a:gd name="connsiteY25-1132" fmla="*/ 155555 h 718742"/>
                  <a:gd name="connsiteX26-1133" fmla="*/ 96005 w 314722"/>
                  <a:gd name="connsiteY26-1134" fmla="*/ 27573 h 718742"/>
                  <a:gd name="connsiteX0-1135" fmla="*/ 96005 w 314722"/>
                  <a:gd name="connsiteY0-1136" fmla="*/ 27573 h 718742"/>
                  <a:gd name="connsiteX1-1137" fmla="*/ 36191 w 314722"/>
                  <a:gd name="connsiteY1-1138" fmla="*/ 29010 h 718742"/>
                  <a:gd name="connsiteX2-1139" fmla="*/ 8335 w 314722"/>
                  <a:gd name="connsiteY2-1140" fmla="*/ 51991 h 718742"/>
                  <a:gd name="connsiteX3-1141" fmla="*/ 1191 w 314722"/>
                  <a:gd name="connsiteY3-1142" fmla="*/ 94854 h 718742"/>
                  <a:gd name="connsiteX4-1143" fmla="*/ 1191 w 314722"/>
                  <a:gd name="connsiteY4-1144" fmla="*/ 290116 h 718742"/>
                  <a:gd name="connsiteX5-1145" fmla="*/ 32147 w 314722"/>
                  <a:gd name="connsiteY5-1146" fmla="*/ 323454 h 718742"/>
                  <a:gd name="connsiteX6-1147" fmla="*/ 58341 w 314722"/>
                  <a:gd name="connsiteY6-1148" fmla="*/ 292498 h 718742"/>
                  <a:gd name="connsiteX7-1149" fmla="*/ 60722 w 314722"/>
                  <a:gd name="connsiteY7-1150" fmla="*/ 116285 h 718742"/>
                  <a:gd name="connsiteX8-1151" fmla="*/ 77391 w 314722"/>
                  <a:gd name="connsiteY8-1152" fmla="*/ 123429 h 718742"/>
                  <a:gd name="connsiteX9-1153" fmla="*/ 77391 w 314722"/>
                  <a:gd name="connsiteY9-1154" fmla="*/ 606823 h 718742"/>
                  <a:gd name="connsiteX10-1155" fmla="*/ 115491 w 314722"/>
                  <a:gd name="connsiteY10-1156" fmla="*/ 661591 h 718742"/>
                  <a:gd name="connsiteX11-1157" fmla="*/ 152760 w 314722"/>
                  <a:gd name="connsiteY11-1158" fmla="*/ 607766 h 718742"/>
                  <a:gd name="connsiteX12-1159" fmla="*/ 151210 w 314722"/>
                  <a:gd name="connsiteY12-1160" fmla="*/ 325835 h 718742"/>
                  <a:gd name="connsiteX13-1161" fmla="*/ 172641 w 314722"/>
                  <a:gd name="connsiteY13-1162" fmla="*/ 347266 h 718742"/>
                  <a:gd name="connsiteX14-1163" fmla="*/ 175022 w 314722"/>
                  <a:gd name="connsiteY14-1164" fmla="*/ 630635 h 718742"/>
                  <a:gd name="connsiteX15-1165" fmla="*/ 213122 w 314722"/>
                  <a:gd name="connsiteY15-1166" fmla="*/ 666354 h 718742"/>
                  <a:gd name="connsiteX16-1167" fmla="*/ 251222 w 314722"/>
                  <a:gd name="connsiteY16-1168" fmla="*/ 625873 h 718742"/>
                  <a:gd name="connsiteX17-1169" fmla="*/ 251222 w 314722"/>
                  <a:gd name="connsiteY17-1170" fmla="*/ 109141 h 718742"/>
                  <a:gd name="connsiteX18-1171" fmla="*/ 267891 w 314722"/>
                  <a:gd name="connsiteY18-1172" fmla="*/ 128191 h 718742"/>
                  <a:gd name="connsiteX19-1173" fmla="*/ 272653 w 314722"/>
                  <a:gd name="connsiteY19-1174" fmla="*/ 311548 h 718742"/>
                  <a:gd name="connsiteX20-1175" fmla="*/ 296466 w 314722"/>
                  <a:gd name="connsiteY20-1176" fmla="*/ 325835 h 718742"/>
                  <a:gd name="connsiteX21-1177" fmla="*/ 313135 w 314722"/>
                  <a:gd name="connsiteY21-1178" fmla="*/ 285354 h 718742"/>
                  <a:gd name="connsiteX22-1179" fmla="*/ 305991 w 314722"/>
                  <a:gd name="connsiteY22-1180" fmla="*/ 42466 h 718742"/>
                  <a:gd name="connsiteX23-1181" fmla="*/ 272653 w 314722"/>
                  <a:gd name="connsiteY23-1182" fmla="*/ 30560 h 718742"/>
                  <a:gd name="connsiteX24-1183" fmla="*/ 220266 w 314722"/>
                  <a:gd name="connsiteY24-1184" fmla="*/ 30560 h 718742"/>
                  <a:gd name="connsiteX25-1185" fmla="*/ 157747 w 314722"/>
                  <a:gd name="connsiteY25-1186" fmla="*/ 155555 h 718742"/>
                  <a:gd name="connsiteX26-1187" fmla="*/ 96005 w 314722"/>
                  <a:gd name="connsiteY26-1188" fmla="*/ 27573 h 718742"/>
                  <a:gd name="connsiteX0-1189" fmla="*/ 96005 w 317104"/>
                  <a:gd name="connsiteY0-1190" fmla="*/ 20429 h 711598"/>
                  <a:gd name="connsiteX1-1191" fmla="*/ 36191 w 317104"/>
                  <a:gd name="connsiteY1-1192" fmla="*/ 21866 h 711598"/>
                  <a:gd name="connsiteX2-1193" fmla="*/ 8335 w 317104"/>
                  <a:gd name="connsiteY2-1194" fmla="*/ 44847 h 711598"/>
                  <a:gd name="connsiteX3-1195" fmla="*/ 1191 w 317104"/>
                  <a:gd name="connsiteY3-1196" fmla="*/ 87710 h 711598"/>
                  <a:gd name="connsiteX4-1197" fmla="*/ 1191 w 317104"/>
                  <a:gd name="connsiteY4-1198" fmla="*/ 282972 h 711598"/>
                  <a:gd name="connsiteX5-1199" fmla="*/ 32147 w 317104"/>
                  <a:gd name="connsiteY5-1200" fmla="*/ 316310 h 711598"/>
                  <a:gd name="connsiteX6-1201" fmla="*/ 58341 w 317104"/>
                  <a:gd name="connsiteY6-1202" fmla="*/ 285354 h 711598"/>
                  <a:gd name="connsiteX7-1203" fmla="*/ 60722 w 317104"/>
                  <a:gd name="connsiteY7-1204" fmla="*/ 109141 h 711598"/>
                  <a:gd name="connsiteX8-1205" fmla="*/ 77391 w 317104"/>
                  <a:gd name="connsiteY8-1206" fmla="*/ 116285 h 711598"/>
                  <a:gd name="connsiteX9-1207" fmla="*/ 77391 w 317104"/>
                  <a:gd name="connsiteY9-1208" fmla="*/ 599679 h 711598"/>
                  <a:gd name="connsiteX10-1209" fmla="*/ 115491 w 317104"/>
                  <a:gd name="connsiteY10-1210" fmla="*/ 654447 h 711598"/>
                  <a:gd name="connsiteX11-1211" fmla="*/ 152760 w 317104"/>
                  <a:gd name="connsiteY11-1212" fmla="*/ 600622 h 711598"/>
                  <a:gd name="connsiteX12-1213" fmla="*/ 151210 w 317104"/>
                  <a:gd name="connsiteY12-1214" fmla="*/ 318691 h 711598"/>
                  <a:gd name="connsiteX13-1215" fmla="*/ 172641 w 317104"/>
                  <a:gd name="connsiteY13-1216" fmla="*/ 340122 h 711598"/>
                  <a:gd name="connsiteX14-1217" fmla="*/ 175022 w 317104"/>
                  <a:gd name="connsiteY14-1218" fmla="*/ 623491 h 711598"/>
                  <a:gd name="connsiteX15-1219" fmla="*/ 213122 w 317104"/>
                  <a:gd name="connsiteY15-1220" fmla="*/ 659210 h 711598"/>
                  <a:gd name="connsiteX16-1221" fmla="*/ 251222 w 317104"/>
                  <a:gd name="connsiteY16-1222" fmla="*/ 618729 h 711598"/>
                  <a:gd name="connsiteX17-1223" fmla="*/ 251222 w 317104"/>
                  <a:gd name="connsiteY17-1224" fmla="*/ 101997 h 711598"/>
                  <a:gd name="connsiteX18-1225" fmla="*/ 267891 w 317104"/>
                  <a:gd name="connsiteY18-1226" fmla="*/ 121047 h 711598"/>
                  <a:gd name="connsiteX19-1227" fmla="*/ 272653 w 317104"/>
                  <a:gd name="connsiteY19-1228" fmla="*/ 304404 h 711598"/>
                  <a:gd name="connsiteX20-1229" fmla="*/ 296466 w 317104"/>
                  <a:gd name="connsiteY20-1230" fmla="*/ 318691 h 711598"/>
                  <a:gd name="connsiteX21-1231" fmla="*/ 313135 w 317104"/>
                  <a:gd name="connsiteY21-1232" fmla="*/ 278210 h 711598"/>
                  <a:gd name="connsiteX22-1233" fmla="*/ 272653 w 317104"/>
                  <a:gd name="connsiteY22-1234" fmla="*/ 23416 h 711598"/>
                  <a:gd name="connsiteX23-1235" fmla="*/ 220266 w 317104"/>
                  <a:gd name="connsiteY23-1236" fmla="*/ 23416 h 711598"/>
                  <a:gd name="connsiteX24-1237" fmla="*/ 157747 w 317104"/>
                  <a:gd name="connsiteY24-1238" fmla="*/ 148411 h 711598"/>
                  <a:gd name="connsiteX25-1239" fmla="*/ 96005 w 317104"/>
                  <a:gd name="connsiteY25-1240" fmla="*/ 20429 h 711598"/>
                  <a:gd name="connsiteX0-1241" fmla="*/ 96005 w 325835"/>
                  <a:gd name="connsiteY0-1242" fmla="*/ 2633 h 693802"/>
                  <a:gd name="connsiteX1-1243" fmla="*/ 36191 w 325835"/>
                  <a:gd name="connsiteY1-1244" fmla="*/ 4070 h 693802"/>
                  <a:gd name="connsiteX2-1245" fmla="*/ 8335 w 325835"/>
                  <a:gd name="connsiteY2-1246" fmla="*/ 27051 h 693802"/>
                  <a:gd name="connsiteX3-1247" fmla="*/ 1191 w 325835"/>
                  <a:gd name="connsiteY3-1248" fmla="*/ 69914 h 693802"/>
                  <a:gd name="connsiteX4-1249" fmla="*/ 1191 w 325835"/>
                  <a:gd name="connsiteY4-1250" fmla="*/ 265176 h 693802"/>
                  <a:gd name="connsiteX5-1251" fmla="*/ 32147 w 325835"/>
                  <a:gd name="connsiteY5-1252" fmla="*/ 298514 h 693802"/>
                  <a:gd name="connsiteX6-1253" fmla="*/ 58341 w 325835"/>
                  <a:gd name="connsiteY6-1254" fmla="*/ 267558 h 693802"/>
                  <a:gd name="connsiteX7-1255" fmla="*/ 60722 w 325835"/>
                  <a:gd name="connsiteY7-1256" fmla="*/ 91345 h 693802"/>
                  <a:gd name="connsiteX8-1257" fmla="*/ 77391 w 325835"/>
                  <a:gd name="connsiteY8-1258" fmla="*/ 98489 h 693802"/>
                  <a:gd name="connsiteX9-1259" fmla="*/ 77391 w 325835"/>
                  <a:gd name="connsiteY9-1260" fmla="*/ 581883 h 693802"/>
                  <a:gd name="connsiteX10-1261" fmla="*/ 115491 w 325835"/>
                  <a:gd name="connsiteY10-1262" fmla="*/ 636651 h 693802"/>
                  <a:gd name="connsiteX11-1263" fmla="*/ 152760 w 325835"/>
                  <a:gd name="connsiteY11-1264" fmla="*/ 582826 h 693802"/>
                  <a:gd name="connsiteX12-1265" fmla="*/ 151210 w 325835"/>
                  <a:gd name="connsiteY12-1266" fmla="*/ 300895 h 693802"/>
                  <a:gd name="connsiteX13-1267" fmla="*/ 172641 w 325835"/>
                  <a:gd name="connsiteY13-1268" fmla="*/ 322326 h 693802"/>
                  <a:gd name="connsiteX14-1269" fmla="*/ 175022 w 325835"/>
                  <a:gd name="connsiteY14-1270" fmla="*/ 605695 h 693802"/>
                  <a:gd name="connsiteX15-1271" fmla="*/ 213122 w 325835"/>
                  <a:gd name="connsiteY15-1272" fmla="*/ 641414 h 693802"/>
                  <a:gd name="connsiteX16-1273" fmla="*/ 251222 w 325835"/>
                  <a:gd name="connsiteY16-1274" fmla="*/ 600933 h 693802"/>
                  <a:gd name="connsiteX17-1275" fmla="*/ 251222 w 325835"/>
                  <a:gd name="connsiteY17-1276" fmla="*/ 84201 h 693802"/>
                  <a:gd name="connsiteX18-1277" fmla="*/ 267891 w 325835"/>
                  <a:gd name="connsiteY18-1278" fmla="*/ 103251 h 693802"/>
                  <a:gd name="connsiteX19-1279" fmla="*/ 272653 w 325835"/>
                  <a:gd name="connsiteY19-1280" fmla="*/ 286608 h 693802"/>
                  <a:gd name="connsiteX20-1281" fmla="*/ 296466 w 325835"/>
                  <a:gd name="connsiteY20-1282" fmla="*/ 300895 h 693802"/>
                  <a:gd name="connsiteX21-1283" fmla="*/ 313135 w 325835"/>
                  <a:gd name="connsiteY21-1284" fmla="*/ 260414 h 693802"/>
                  <a:gd name="connsiteX22-1285" fmla="*/ 220266 w 325835"/>
                  <a:gd name="connsiteY22-1286" fmla="*/ 5620 h 693802"/>
                  <a:gd name="connsiteX23-1287" fmla="*/ 157747 w 325835"/>
                  <a:gd name="connsiteY23-1288" fmla="*/ 130615 h 693802"/>
                  <a:gd name="connsiteX24-1289" fmla="*/ 96005 w 325835"/>
                  <a:gd name="connsiteY24-1290" fmla="*/ 2633 h 693802"/>
                  <a:gd name="connsiteX0-1291" fmla="*/ 96005 w 336255"/>
                  <a:gd name="connsiteY0-1292" fmla="*/ 2633 h 693802"/>
                  <a:gd name="connsiteX1-1293" fmla="*/ 36191 w 336255"/>
                  <a:gd name="connsiteY1-1294" fmla="*/ 4070 h 693802"/>
                  <a:gd name="connsiteX2-1295" fmla="*/ 8335 w 336255"/>
                  <a:gd name="connsiteY2-1296" fmla="*/ 27051 h 693802"/>
                  <a:gd name="connsiteX3-1297" fmla="*/ 1191 w 336255"/>
                  <a:gd name="connsiteY3-1298" fmla="*/ 69914 h 693802"/>
                  <a:gd name="connsiteX4-1299" fmla="*/ 1191 w 336255"/>
                  <a:gd name="connsiteY4-1300" fmla="*/ 265176 h 693802"/>
                  <a:gd name="connsiteX5-1301" fmla="*/ 32147 w 336255"/>
                  <a:gd name="connsiteY5-1302" fmla="*/ 298514 h 693802"/>
                  <a:gd name="connsiteX6-1303" fmla="*/ 58341 w 336255"/>
                  <a:gd name="connsiteY6-1304" fmla="*/ 267558 h 693802"/>
                  <a:gd name="connsiteX7-1305" fmla="*/ 60722 w 336255"/>
                  <a:gd name="connsiteY7-1306" fmla="*/ 91345 h 693802"/>
                  <a:gd name="connsiteX8-1307" fmla="*/ 77391 w 336255"/>
                  <a:gd name="connsiteY8-1308" fmla="*/ 98489 h 693802"/>
                  <a:gd name="connsiteX9-1309" fmla="*/ 77391 w 336255"/>
                  <a:gd name="connsiteY9-1310" fmla="*/ 581883 h 693802"/>
                  <a:gd name="connsiteX10-1311" fmla="*/ 115491 w 336255"/>
                  <a:gd name="connsiteY10-1312" fmla="*/ 636651 h 693802"/>
                  <a:gd name="connsiteX11-1313" fmla="*/ 152760 w 336255"/>
                  <a:gd name="connsiteY11-1314" fmla="*/ 582826 h 693802"/>
                  <a:gd name="connsiteX12-1315" fmla="*/ 151210 w 336255"/>
                  <a:gd name="connsiteY12-1316" fmla="*/ 300895 h 693802"/>
                  <a:gd name="connsiteX13-1317" fmla="*/ 172641 w 336255"/>
                  <a:gd name="connsiteY13-1318" fmla="*/ 322326 h 693802"/>
                  <a:gd name="connsiteX14-1319" fmla="*/ 175022 w 336255"/>
                  <a:gd name="connsiteY14-1320" fmla="*/ 605695 h 693802"/>
                  <a:gd name="connsiteX15-1321" fmla="*/ 213122 w 336255"/>
                  <a:gd name="connsiteY15-1322" fmla="*/ 641414 h 693802"/>
                  <a:gd name="connsiteX16-1323" fmla="*/ 251222 w 336255"/>
                  <a:gd name="connsiteY16-1324" fmla="*/ 600933 h 693802"/>
                  <a:gd name="connsiteX17-1325" fmla="*/ 251222 w 336255"/>
                  <a:gd name="connsiteY17-1326" fmla="*/ 84201 h 693802"/>
                  <a:gd name="connsiteX18-1327" fmla="*/ 267891 w 336255"/>
                  <a:gd name="connsiteY18-1328" fmla="*/ 103251 h 693802"/>
                  <a:gd name="connsiteX19-1329" fmla="*/ 272653 w 336255"/>
                  <a:gd name="connsiteY19-1330" fmla="*/ 286608 h 693802"/>
                  <a:gd name="connsiteX20-1331" fmla="*/ 296466 w 336255"/>
                  <a:gd name="connsiteY20-1332" fmla="*/ 300895 h 693802"/>
                  <a:gd name="connsiteX21-1333" fmla="*/ 313135 w 336255"/>
                  <a:gd name="connsiteY21-1334" fmla="*/ 260414 h 693802"/>
                  <a:gd name="connsiteX22-1335" fmla="*/ 157747 w 336255"/>
                  <a:gd name="connsiteY22-1336" fmla="*/ 130615 h 693802"/>
                  <a:gd name="connsiteX23-1337" fmla="*/ 96005 w 336255"/>
                  <a:gd name="connsiteY23-1338" fmla="*/ 2633 h 693802"/>
                  <a:gd name="connsiteX0-1339" fmla="*/ 96005 w 336255"/>
                  <a:gd name="connsiteY0-1340" fmla="*/ 2633 h 690627"/>
                  <a:gd name="connsiteX1-1341" fmla="*/ 36191 w 336255"/>
                  <a:gd name="connsiteY1-1342" fmla="*/ 4070 h 690627"/>
                  <a:gd name="connsiteX2-1343" fmla="*/ 8335 w 336255"/>
                  <a:gd name="connsiteY2-1344" fmla="*/ 27051 h 690627"/>
                  <a:gd name="connsiteX3-1345" fmla="*/ 1191 w 336255"/>
                  <a:gd name="connsiteY3-1346" fmla="*/ 69914 h 690627"/>
                  <a:gd name="connsiteX4-1347" fmla="*/ 1191 w 336255"/>
                  <a:gd name="connsiteY4-1348" fmla="*/ 265176 h 690627"/>
                  <a:gd name="connsiteX5-1349" fmla="*/ 32147 w 336255"/>
                  <a:gd name="connsiteY5-1350" fmla="*/ 298514 h 690627"/>
                  <a:gd name="connsiteX6-1351" fmla="*/ 58341 w 336255"/>
                  <a:gd name="connsiteY6-1352" fmla="*/ 267558 h 690627"/>
                  <a:gd name="connsiteX7-1353" fmla="*/ 60722 w 336255"/>
                  <a:gd name="connsiteY7-1354" fmla="*/ 91345 h 690627"/>
                  <a:gd name="connsiteX8-1355" fmla="*/ 77391 w 336255"/>
                  <a:gd name="connsiteY8-1356" fmla="*/ 98489 h 690627"/>
                  <a:gd name="connsiteX9-1357" fmla="*/ 77391 w 336255"/>
                  <a:gd name="connsiteY9-1358" fmla="*/ 581883 h 690627"/>
                  <a:gd name="connsiteX10-1359" fmla="*/ 115491 w 336255"/>
                  <a:gd name="connsiteY10-1360" fmla="*/ 636651 h 690627"/>
                  <a:gd name="connsiteX11-1361" fmla="*/ 152760 w 336255"/>
                  <a:gd name="connsiteY11-1362" fmla="*/ 582826 h 690627"/>
                  <a:gd name="connsiteX12-1363" fmla="*/ 151210 w 336255"/>
                  <a:gd name="connsiteY12-1364" fmla="*/ 300895 h 690627"/>
                  <a:gd name="connsiteX13-1365" fmla="*/ 172641 w 336255"/>
                  <a:gd name="connsiteY13-1366" fmla="*/ 322326 h 690627"/>
                  <a:gd name="connsiteX14-1367" fmla="*/ 175022 w 336255"/>
                  <a:gd name="connsiteY14-1368" fmla="*/ 605695 h 690627"/>
                  <a:gd name="connsiteX15-1369" fmla="*/ 213122 w 336255"/>
                  <a:gd name="connsiteY15-1370" fmla="*/ 641414 h 690627"/>
                  <a:gd name="connsiteX16-1371" fmla="*/ 251222 w 336255"/>
                  <a:gd name="connsiteY16-1372" fmla="*/ 600933 h 690627"/>
                  <a:gd name="connsiteX17-1373" fmla="*/ 267891 w 336255"/>
                  <a:gd name="connsiteY17-1374" fmla="*/ 103251 h 690627"/>
                  <a:gd name="connsiteX18-1375" fmla="*/ 272653 w 336255"/>
                  <a:gd name="connsiteY18-1376" fmla="*/ 286608 h 690627"/>
                  <a:gd name="connsiteX19-1377" fmla="*/ 296466 w 336255"/>
                  <a:gd name="connsiteY19-1378" fmla="*/ 300895 h 690627"/>
                  <a:gd name="connsiteX20-1379" fmla="*/ 313135 w 336255"/>
                  <a:gd name="connsiteY20-1380" fmla="*/ 260414 h 690627"/>
                  <a:gd name="connsiteX21-1381" fmla="*/ 157747 w 336255"/>
                  <a:gd name="connsiteY21-1382" fmla="*/ 130615 h 690627"/>
                  <a:gd name="connsiteX22-1383" fmla="*/ 96005 w 336255"/>
                  <a:gd name="connsiteY22-1384" fmla="*/ 2633 h 690627"/>
                  <a:gd name="connsiteX0-1385" fmla="*/ 96005 w 336255"/>
                  <a:gd name="connsiteY0-1386" fmla="*/ 2633 h 660067"/>
                  <a:gd name="connsiteX1-1387" fmla="*/ 36191 w 336255"/>
                  <a:gd name="connsiteY1-1388" fmla="*/ 4070 h 660067"/>
                  <a:gd name="connsiteX2-1389" fmla="*/ 8335 w 336255"/>
                  <a:gd name="connsiteY2-1390" fmla="*/ 27051 h 660067"/>
                  <a:gd name="connsiteX3-1391" fmla="*/ 1191 w 336255"/>
                  <a:gd name="connsiteY3-1392" fmla="*/ 69914 h 660067"/>
                  <a:gd name="connsiteX4-1393" fmla="*/ 1191 w 336255"/>
                  <a:gd name="connsiteY4-1394" fmla="*/ 265176 h 660067"/>
                  <a:gd name="connsiteX5-1395" fmla="*/ 32147 w 336255"/>
                  <a:gd name="connsiteY5-1396" fmla="*/ 298514 h 660067"/>
                  <a:gd name="connsiteX6-1397" fmla="*/ 58341 w 336255"/>
                  <a:gd name="connsiteY6-1398" fmla="*/ 267558 h 660067"/>
                  <a:gd name="connsiteX7-1399" fmla="*/ 60722 w 336255"/>
                  <a:gd name="connsiteY7-1400" fmla="*/ 91345 h 660067"/>
                  <a:gd name="connsiteX8-1401" fmla="*/ 77391 w 336255"/>
                  <a:gd name="connsiteY8-1402" fmla="*/ 98489 h 660067"/>
                  <a:gd name="connsiteX9-1403" fmla="*/ 77391 w 336255"/>
                  <a:gd name="connsiteY9-1404" fmla="*/ 581883 h 660067"/>
                  <a:gd name="connsiteX10-1405" fmla="*/ 115491 w 336255"/>
                  <a:gd name="connsiteY10-1406" fmla="*/ 636651 h 660067"/>
                  <a:gd name="connsiteX11-1407" fmla="*/ 152760 w 336255"/>
                  <a:gd name="connsiteY11-1408" fmla="*/ 582826 h 660067"/>
                  <a:gd name="connsiteX12-1409" fmla="*/ 151210 w 336255"/>
                  <a:gd name="connsiteY12-1410" fmla="*/ 300895 h 660067"/>
                  <a:gd name="connsiteX13-1411" fmla="*/ 172641 w 336255"/>
                  <a:gd name="connsiteY13-1412" fmla="*/ 322326 h 660067"/>
                  <a:gd name="connsiteX14-1413" fmla="*/ 175022 w 336255"/>
                  <a:gd name="connsiteY14-1414" fmla="*/ 605695 h 660067"/>
                  <a:gd name="connsiteX15-1415" fmla="*/ 213122 w 336255"/>
                  <a:gd name="connsiteY15-1416" fmla="*/ 641414 h 660067"/>
                  <a:gd name="connsiteX16-1417" fmla="*/ 251222 w 336255"/>
                  <a:gd name="connsiteY16-1418" fmla="*/ 600933 h 660067"/>
                  <a:gd name="connsiteX17-1419" fmla="*/ 272653 w 336255"/>
                  <a:gd name="connsiteY17-1420" fmla="*/ 286608 h 660067"/>
                  <a:gd name="connsiteX18-1421" fmla="*/ 296466 w 336255"/>
                  <a:gd name="connsiteY18-1422" fmla="*/ 300895 h 660067"/>
                  <a:gd name="connsiteX19-1423" fmla="*/ 313135 w 336255"/>
                  <a:gd name="connsiteY19-1424" fmla="*/ 260414 h 660067"/>
                  <a:gd name="connsiteX20-1425" fmla="*/ 157747 w 336255"/>
                  <a:gd name="connsiteY20-1426" fmla="*/ 130615 h 660067"/>
                  <a:gd name="connsiteX21-1427" fmla="*/ 96005 w 336255"/>
                  <a:gd name="connsiteY21-1428" fmla="*/ 2633 h 660067"/>
                  <a:gd name="connsiteX0-1429" fmla="*/ 96005 w 315617"/>
                  <a:gd name="connsiteY0-1430" fmla="*/ 2633 h 660067"/>
                  <a:gd name="connsiteX1-1431" fmla="*/ 36191 w 315617"/>
                  <a:gd name="connsiteY1-1432" fmla="*/ 4070 h 660067"/>
                  <a:gd name="connsiteX2-1433" fmla="*/ 8335 w 315617"/>
                  <a:gd name="connsiteY2-1434" fmla="*/ 27051 h 660067"/>
                  <a:gd name="connsiteX3-1435" fmla="*/ 1191 w 315617"/>
                  <a:gd name="connsiteY3-1436" fmla="*/ 69914 h 660067"/>
                  <a:gd name="connsiteX4-1437" fmla="*/ 1191 w 315617"/>
                  <a:gd name="connsiteY4-1438" fmla="*/ 265176 h 660067"/>
                  <a:gd name="connsiteX5-1439" fmla="*/ 32147 w 315617"/>
                  <a:gd name="connsiteY5-1440" fmla="*/ 298514 h 660067"/>
                  <a:gd name="connsiteX6-1441" fmla="*/ 58341 w 315617"/>
                  <a:gd name="connsiteY6-1442" fmla="*/ 267558 h 660067"/>
                  <a:gd name="connsiteX7-1443" fmla="*/ 60722 w 315617"/>
                  <a:gd name="connsiteY7-1444" fmla="*/ 91345 h 660067"/>
                  <a:gd name="connsiteX8-1445" fmla="*/ 77391 w 315617"/>
                  <a:gd name="connsiteY8-1446" fmla="*/ 98489 h 660067"/>
                  <a:gd name="connsiteX9-1447" fmla="*/ 77391 w 315617"/>
                  <a:gd name="connsiteY9-1448" fmla="*/ 581883 h 660067"/>
                  <a:gd name="connsiteX10-1449" fmla="*/ 115491 w 315617"/>
                  <a:gd name="connsiteY10-1450" fmla="*/ 636651 h 660067"/>
                  <a:gd name="connsiteX11-1451" fmla="*/ 152760 w 315617"/>
                  <a:gd name="connsiteY11-1452" fmla="*/ 582826 h 660067"/>
                  <a:gd name="connsiteX12-1453" fmla="*/ 151210 w 315617"/>
                  <a:gd name="connsiteY12-1454" fmla="*/ 300895 h 660067"/>
                  <a:gd name="connsiteX13-1455" fmla="*/ 172641 w 315617"/>
                  <a:gd name="connsiteY13-1456" fmla="*/ 322326 h 660067"/>
                  <a:gd name="connsiteX14-1457" fmla="*/ 175022 w 315617"/>
                  <a:gd name="connsiteY14-1458" fmla="*/ 605695 h 660067"/>
                  <a:gd name="connsiteX15-1459" fmla="*/ 213122 w 315617"/>
                  <a:gd name="connsiteY15-1460" fmla="*/ 641414 h 660067"/>
                  <a:gd name="connsiteX16-1461" fmla="*/ 251222 w 315617"/>
                  <a:gd name="connsiteY16-1462" fmla="*/ 600933 h 660067"/>
                  <a:gd name="connsiteX17-1463" fmla="*/ 272653 w 315617"/>
                  <a:gd name="connsiteY17-1464" fmla="*/ 286608 h 660067"/>
                  <a:gd name="connsiteX18-1465" fmla="*/ 296466 w 315617"/>
                  <a:gd name="connsiteY18-1466" fmla="*/ 300895 h 660067"/>
                  <a:gd name="connsiteX19-1467" fmla="*/ 157747 w 315617"/>
                  <a:gd name="connsiteY19-1468" fmla="*/ 130615 h 660067"/>
                  <a:gd name="connsiteX20-1469" fmla="*/ 96005 w 315617"/>
                  <a:gd name="connsiteY20-1470" fmla="*/ 2633 h 660067"/>
                  <a:gd name="connsiteX0-1471" fmla="*/ 96005 w 288232"/>
                  <a:gd name="connsiteY0-1472" fmla="*/ 2633 h 660067"/>
                  <a:gd name="connsiteX1-1473" fmla="*/ 36191 w 288232"/>
                  <a:gd name="connsiteY1-1474" fmla="*/ 4070 h 660067"/>
                  <a:gd name="connsiteX2-1475" fmla="*/ 8335 w 288232"/>
                  <a:gd name="connsiteY2-1476" fmla="*/ 27051 h 660067"/>
                  <a:gd name="connsiteX3-1477" fmla="*/ 1191 w 288232"/>
                  <a:gd name="connsiteY3-1478" fmla="*/ 69914 h 660067"/>
                  <a:gd name="connsiteX4-1479" fmla="*/ 1191 w 288232"/>
                  <a:gd name="connsiteY4-1480" fmla="*/ 265176 h 660067"/>
                  <a:gd name="connsiteX5-1481" fmla="*/ 32147 w 288232"/>
                  <a:gd name="connsiteY5-1482" fmla="*/ 298514 h 660067"/>
                  <a:gd name="connsiteX6-1483" fmla="*/ 58341 w 288232"/>
                  <a:gd name="connsiteY6-1484" fmla="*/ 267558 h 660067"/>
                  <a:gd name="connsiteX7-1485" fmla="*/ 60722 w 288232"/>
                  <a:gd name="connsiteY7-1486" fmla="*/ 91345 h 660067"/>
                  <a:gd name="connsiteX8-1487" fmla="*/ 77391 w 288232"/>
                  <a:gd name="connsiteY8-1488" fmla="*/ 98489 h 660067"/>
                  <a:gd name="connsiteX9-1489" fmla="*/ 77391 w 288232"/>
                  <a:gd name="connsiteY9-1490" fmla="*/ 581883 h 660067"/>
                  <a:gd name="connsiteX10-1491" fmla="*/ 115491 w 288232"/>
                  <a:gd name="connsiteY10-1492" fmla="*/ 636651 h 660067"/>
                  <a:gd name="connsiteX11-1493" fmla="*/ 152760 w 288232"/>
                  <a:gd name="connsiteY11-1494" fmla="*/ 582826 h 660067"/>
                  <a:gd name="connsiteX12-1495" fmla="*/ 151210 w 288232"/>
                  <a:gd name="connsiteY12-1496" fmla="*/ 300895 h 660067"/>
                  <a:gd name="connsiteX13-1497" fmla="*/ 172641 w 288232"/>
                  <a:gd name="connsiteY13-1498" fmla="*/ 322326 h 660067"/>
                  <a:gd name="connsiteX14-1499" fmla="*/ 175022 w 288232"/>
                  <a:gd name="connsiteY14-1500" fmla="*/ 605695 h 660067"/>
                  <a:gd name="connsiteX15-1501" fmla="*/ 213122 w 288232"/>
                  <a:gd name="connsiteY15-1502" fmla="*/ 641414 h 660067"/>
                  <a:gd name="connsiteX16-1503" fmla="*/ 251222 w 288232"/>
                  <a:gd name="connsiteY16-1504" fmla="*/ 600933 h 660067"/>
                  <a:gd name="connsiteX17-1505" fmla="*/ 272653 w 288232"/>
                  <a:gd name="connsiteY17-1506" fmla="*/ 286608 h 660067"/>
                  <a:gd name="connsiteX18-1507" fmla="*/ 157747 w 288232"/>
                  <a:gd name="connsiteY18-1508" fmla="*/ 130615 h 660067"/>
                  <a:gd name="connsiteX19-1509" fmla="*/ 96005 w 288232"/>
                  <a:gd name="connsiteY19-1510" fmla="*/ 2633 h 660067"/>
                  <a:gd name="connsiteX0-1511" fmla="*/ 96005 w 260451"/>
                  <a:gd name="connsiteY0-1512" fmla="*/ 2633 h 686066"/>
                  <a:gd name="connsiteX1-1513" fmla="*/ 36191 w 260451"/>
                  <a:gd name="connsiteY1-1514" fmla="*/ 4070 h 686066"/>
                  <a:gd name="connsiteX2-1515" fmla="*/ 8335 w 260451"/>
                  <a:gd name="connsiteY2-1516" fmla="*/ 27051 h 686066"/>
                  <a:gd name="connsiteX3-1517" fmla="*/ 1191 w 260451"/>
                  <a:gd name="connsiteY3-1518" fmla="*/ 69914 h 686066"/>
                  <a:gd name="connsiteX4-1519" fmla="*/ 1191 w 260451"/>
                  <a:gd name="connsiteY4-1520" fmla="*/ 265176 h 686066"/>
                  <a:gd name="connsiteX5-1521" fmla="*/ 32147 w 260451"/>
                  <a:gd name="connsiteY5-1522" fmla="*/ 298514 h 686066"/>
                  <a:gd name="connsiteX6-1523" fmla="*/ 58341 w 260451"/>
                  <a:gd name="connsiteY6-1524" fmla="*/ 267558 h 686066"/>
                  <a:gd name="connsiteX7-1525" fmla="*/ 60722 w 260451"/>
                  <a:gd name="connsiteY7-1526" fmla="*/ 91345 h 686066"/>
                  <a:gd name="connsiteX8-1527" fmla="*/ 77391 w 260451"/>
                  <a:gd name="connsiteY8-1528" fmla="*/ 98489 h 686066"/>
                  <a:gd name="connsiteX9-1529" fmla="*/ 77391 w 260451"/>
                  <a:gd name="connsiteY9-1530" fmla="*/ 581883 h 686066"/>
                  <a:gd name="connsiteX10-1531" fmla="*/ 115491 w 260451"/>
                  <a:gd name="connsiteY10-1532" fmla="*/ 636651 h 686066"/>
                  <a:gd name="connsiteX11-1533" fmla="*/ 152760 w 260451"/>
                  <a:gd name="connsiteY11-1534" fmla="*/ 582826 h 686066"/>
                  <a:gd name="connsiteX12-1535" fmla="*/ 151210 w 260451"/>
                  <a:gd name="connsiteY12-1536" fmla="*/ 300895 h 686066"/>
                  <a:gd name="connsiteX13-1537" fmla="*/ 172641 w 260451"/>
                  <a:gd name="connsiteY13-1538" fmla="*/ 322326 h 686066"/>
                  <a:gd name="connsiteX14-1539" fmla="*/ 175022 w 260451"/>
                  <a:gd name="connsiteY14-1540" fmla="*/ 605695 h 686066"/>
                  <a:gd name="connsiteX15-1541" fmla="*/ 213122 w 260451"/>
                  <a:gd name="connsiteY15-1542" fmla="*/ 641414 h 686066"/>
                  <a:gd name="connsiteX16-1543" fmla="*/ 251222 w 260451"/>
                  <a:gd name="connsiteY16-1544" fmla="*/ 600933 h 686066"/>
                  <a:gd name="connsiteX17-1545" fmla="*/ 157747 w 260451"/>
                  <a:gd name="connsiteY17-1546" fmla="*/ 130615 h 686066"/>
                  <a:gd name="connsiteX18-1547" fmla="*/ 96005 w 260451"/>
                  <a:gd name="connsiteY18-1548" fmla="*/ 2633 h 686066"/>
                  <a:gd name="connsiteX0-1549" fmla="*/ 96005 w 216001"/>
                  <a:gd name="connsiteY0-1550" fmla="*/ 2633 h 720594"/>
                  <a:gd name="connsiteX1-1551" fmla="*/ 36191 w 216001"/>
                  <a:gd name="connsiteY1-1552" fmla="*/ 4070 h 720594"/>
                  <a:gd name="connsiteX2-1553" fmla="*/ 8335 w 216001"/>
                  <a:gd name="connsiteY2-1554" fmla="*/ 27051 h 720594"/>
                  <a:gd name="connsiteX3-1555" fmla="*/ 1191 w 216001"/>
                  <a:gd name="connsiteY3-1556" fmla="*/ 69914 h 720594"/>
                  <a:gd name="connsiteX4-1557" fmla="*/ 1191 w 216001"/>
                  <a:gd name="connsiteY4-1558" fmla="*/ 265176 h 720594"/>
                  <a:gd name="connsiteX5-1559" fmla="*/ 32147 w 216001"/>
                  <a:gd name="connsiteY5-1560" fmla="*/ 298514 h 720594"/>
                  <a:gd name="connsiteX6-1561" fmla="*/ 58341 w 216001"/>
                  <a:gd name="connsiteY6-1562" fmla="*/ 267558 h 720594"/>
                  <a:gd name="connsiteX7-1563" fmla="*/ 60722 w 216001"/>
                  <a:gd name="connsiteY7-1564" fmla="*/ 91345 h 720594"/>
                  <a:gd name="connsiteX8-1565" fmla="*/ 77391 w 216001"/>
                  <a:gd name="connsiteY8-1566" fmla="*/ 98489 h 720594"/>
                  <a:gd name="connsiteX9-1567" fmla="*/ 77391 w 216001"/>
                  <a:gd name="connsiteY9-1568" fmla="*/ 581883 h 720594"/>
                  <a:gd name="connsiteX10-1569" fmla="*/ 115491 w 216001"/>
                  <a:gd name="connsiteY10-1570" fmla="*/ 636651 h 720594"/>
                  <a:gd name="connsiteX11-1571" fmla="*/ 152760 w 216001"/>
                  <a:gd name="connsiteY11-1572" fmla="*/ 582826 h 720594"/>
                  <a:gd name="connsiteX12-1573" fmla="*/ 151210 w 216001"/>
                  <a:gd name="connsiteY12-1574" fmla="*/ 300895 h 720594"/>
                  <a:gd name="connsiteX13-1575" fmla="*/ 172641 w 216001"/>
                  <a:gd name="connsiteY13-1576" fmla="*/ 322326 h 720594"/>
                  <a:gd name="connsiteX14-1577" fmla="*/ 175022 w 216001"/>
                  <a:gd name="connsiteY14-1578" fmla="*/ 605695 h 720594"/>
                  <a:gd name="connsiteX15-1579" fmla="*/ 213122 w 216001"/>
                  <a:gd name="connsiteY15-1580" fmla="*/ 641414 h 720594"/>
                  <a:gd name="connsiteX16-1581" fmla="*/ 157747 w 216001"/>
                  <a:gd name="connsiteY16-1582" fmla="*/ 130615 h 720594"/>
                  <a:gd name="connsiteX17-1583" fmla="*/ 96005 w 216001"/>
                  <a:gd name="connsiteY17-1584" fmla="*/ 2633 h 720594"/>
                  <a:gd name="connsiteX0-1585" fmla="*/ 96005 w 177504"/>
                  <a:gd name="connsiteY0-1586" fmla="*/ 2633 h 637647"/>
                  <a:gd name="connsiteX1-1587" fmla="*/ 36191 w 177504"/>
                  <a:gd name="connsiteY1-1588" fmla="*/ 4070 h 637647"/>
                  <a:gd name="connsiteX2-1589" fmla="*/ 8335 w 177504"/>
                  <a:gd name="connsiteY2-1590" fmla="*/ 27051 h 637647"/>
                  <a:gd name="connsiteX3-1591" fmla="*/ 1191 w 177504"/>
                  <a:gd name="connsiteY3-1592" fmla="*/ 69914 h 637647"/>
                  <a:gd name="connsiteX4-1593" fmla="*/ 1191 w 177504"/>
                  <a:gd name="connsiteY4-1594" fmla="*/ 265176 h 637647"/>
                  <a:gd name="connsiteX5-1595" fmla="*/ 32147 w 177504"/>
                  <a:gd name="connsiteY5-1596" fmla="*/ 298514 h 637647"/>
                  <a:gd name="connsiteX6-1597" fmla="*/ 58341 w 177504"/>
                  <a:gd name="connsiteY6-1598" fmla="*/ 267558 h 637647"/>
                  <a:gd name="connsiteX7-1599" fmla="*/ 60722 w 177504"/>
                  <a:gd name="connsiteY7-1600" fmla="*/ 91345 h 637647"/>
                  <a:gd name="connsiteX8-1601" fmla="*/ 77391 w 177504"/>
                  <a:gd name="connsiteY8-1602" fmla="*/ 98489 h 637647"/>
                  <a:gd name="connsiteX9-1603" fmla="*/ 77391 w 177504"/>
                  <a:gd name="connsiteY9-1604" fmla="*/ 581883 h 637647"/>
                  <a:gd name="connsiteX10-1605" fmla="*/ 115491 w 177504"/>
                  <a:gd name="connsiteY10-1606" fmla="*/ 636651 h 637647"/>
                  <a:gd name="connsiteX11-1607" fmla="*/ 152760 w 177504"/>
                  <a:gd name="connsiteY11-1608" fmla="*/ 582826 h 637647"/>
                  <a:gd name="connsiteX12-1609" fmla="*/ 151210 w 177504"/>
                  <a:gd name="connsiteY12-1610" fmla="*/ 300895 h 637647"/>
                  <a:gd name="connsiteX13-1611" fmla="*/ 172641 w 177504"/>
                  <a:gd name="connsiteY13-1612" fmla="*/ 322326 h 637647"/>
                  <a:gd name="connsiteX14-1613" fmla="*/ 175022 w 177504"/>
                  <a:gd name="connsiteY14-1614" fmla="*/ 605695 h 637647"/>
                  <a:gd name="connsiteX15-1615" fmla="*/ 157747 w 177504"/>
                  <a:gd name="connsiteY15-1616" fmla="*/ 130615 h 637647"/>
                  <a:gd name="connsiteX16-1617" fmla="*/ 96005 w 177504"/>
                  <a:gd name="connsiteY16-1618" fmla="*/ 2633 h 637647"/>
                  <a:gd name="connsiteX0-1619" fmla="*/ 96005 w 173730"/>
                  <a:gd name="connsiteY0-1620" fmla="*/ 2633 h 636808"/>
                  <a:gd name="connsiteX1-1621" fmla="*/ 36191 w 173730"/>
                  <a:gd name="connsiteY1-1622" fmla="*/ 4070 h 636808"/>
                  <a:gd name="connsiteX2-1623" fmla="*/ 8335 w 173730"/>
                  <a:gd name="connsiteY2-1624" fmla="*/ 27051 h 636808"/>
                  <a:gd name="connsiteX3-1625" fmla="*/ 1191 w 173730"/>
                  <a:gd name="connsiteY3-1626" fmla="*/ 69914 h 636808"/>
                  <a:gd name="connsiteX4-1627" fmla="*/ 1191 w 173730"/>
                  <a:gd name="connsiteY4-1628" fmla="*/ 265176 h 636808"/>
                  <a:gd name="connsiteX5-1629" fmla="*/ 32147 w 173730"/>
                  <a:gd name="connsiteY5-1630" fmla="*/ 298514 h 636808"/>
                  <a:gd name="connsiteX6-1631" fmla="*/ 58341 w 173730"/>
                  <a:gd name="connsiteY6-1632" fmla="*/ 267558 h 636808"/>
                  <a:gd name="connsiteX7-1633" fmla="*/ 60722 w 173730"/>
                  <a:gd name="connsiteY7-1634" fmla="*/ 91345 h 636808"/>
                  <a:gd name="connsiteX8-1635" fmla="*/ 77391 w 173730"/>
                  <a:gd name="connsiteY8-1636" fmla="*/ 98489 h 636808"/>
                  <a:gd name="connsiteX9-1637" fmla="*/ 77391 w 173730"/>
                  <a:gd name="connsiteY9-1638" fmla="*/ 581883 h 636808"/>
                  <a:gd name="connsiteX10-1639" fmla="*/ 115491 w 173730"/>
                  <a:gd name="connsiteY10-1640" fmla="*/ 636651 h 636808"/>
                  <a:gd name="connsiteX11-1641" fmla="*/ 152760 w 173730"/>
                  <a:gd name="connsiteY11-1642" fmla="*/ 582826 h 636808"/>
                  <a:gd name="connsiteX12-1643" fmla="*/ 151210 w 173730"/>
                  <a:gd name="connsiteY12-1644" fmla="*/ 300895 h 636808"/>
                  <a:gd name="connsiteX13-1645" fmla="*/ 172641 w 173730"/>
                  <a:gd name="connsiteY13-1646" fmla="*/ 322326 h 636808"/>
                  <a:gd name="connsiteX14-1647" fmla="*/ 157747 w 173730"/>
                  <a:gd name="connsiteY14-1648" fmla="*/ 130615 h 636808"/>
                  <a:gd name="connsiteX15-1649" fmla="*/ 96005 w 173730"/>
                  <a:gd name="connsiteY15-1650" fmla="*/ 2633 h 636808"/>
                  <a:gd name="connsiteX0-1651" fmla="*/ 96005 w 170520"/>
                  <a:gd name="connsiteY0-1652" fmla="*/ 2633 h 636808"/>
                  <a:gd name="connsiteX1-1653" fmla="*/ 36191 w 170520"/>
                  <a:gd name="connsiteY1-1654" fmla="*/ 4070 h 636808"/>
                  <a:gd name="connsiteX2-1655" fmla="*/ 8335 w 170520"/>
                  <a:gd name="connsiteY2-1656" fmla="*/ 27051 h 636808"/>
                  <a:gd name="connsiteX3-1657" fmla="*/ 1191 w 170520"/>
                  <a:gd name="connsiteY3-1658" fmla="*/ 69914 h 636808"/>
                  <a:gd name="connsiteX4-1659" fmla="*/ 1191 w 170520"/>
                  <a:gd name="connsiteY4-1660" fmla="*/ 265176 h 636808"/>
                  <a:gd name="connsiteX5-1661" fmla="*/ 32147 w 170520"/>
                  <a:gd name="connsiteY5-1662" fmla="*/ 298514 h 636808"/>
                  <a:gd name="connsiteX6-1663" fmla="*/ 58341 w 170520"/>
                  <a:gd name="connsiteY6-1664" fmla="*/ 267558 h 636808"/>
                  <a:gd name="connsiteX7-1665" fmla="*/ 60722 w 170520"/>
                  <a:gd name="connsiteY7-1666" fmla="*/ 91345 h 636808"/>
                  <a:gd name="connsiteX8-1667" fmla="*/ 77391 w 170520"/>
                  <a:gd name="connsiteY8-1668" fmla="*/ 98489 h 636808"/>
                  <a:gd name="connsiteX9-1669" fmla="*/ 77391 w 170520"/>
                  <a:gd name="connsiteY9-1670" fmla="*/ 581883 h 636808"/>
                  <a:gd name="connsiteX10-1671" fmla="*/ 115491 w 170520"/>
                  <a:gd name="connsiteY10-1672" fmla="*/ 636651 h 636808"/>
                  <a:gd name="connsiteX11-1673" fmla="*/ 152760 w 170520"/>
                  <a:gd name="connsiteY11-1674" fmla="*/ 582826 h 636808"/>
                  <a:gd name="connsiteX12-1675" fmla="*/ 151210 w 170520"/>
                  <a:gd name="connsiteY12-1676" fmla="*/ 300895 h 636808"/>
                  <a:gd name="connsiteX13-1677" fmla="*/ 163826 w 170520"/>
                  <a:gd name="connsiteY13-1678" fmla="*/ 295041 h 636808"/>
                  <a:gd name="connsiteX14-1679" fmla="*/ 157747 w 170520"/>
                  <a:gd name="connsiteY14-1680" fmla="*/ 130615 h 636808"/>
                  <a:gd name="connsiteX15-1681" fmla="*/ 96005 w 170520"/>
                  <a:gd name="connsiteY15-1682" fmla="*/ 2633 h 636808"/>
                  <a:gd name="connsiteX0-1683" fmla="*/ 96005 w 188164"/>
                  <a:gd name="connsiteY0-1684" fmla="*/ 2633 h 636808"/>
                  <a:gd name="connsiteX1-1685" fmla="*/ 36191 w 188164"/>
                  <a:gd name="connsiteY1-1686" fmla="*/ 4070 h 636808"/>
                  <a:gd name="connsiteX2-1687" fmla="*/ 8335 w 188164"/>
                  <a:gd name="connsiteY2-1688" fmla="*/ 27051 h 636808"/>
                  <a:gd name="connsiteX3-1689" fmla="*/ 1191 w 188164"/>
                  <a:gd name="connsiteY3-1690" fmla="*/ 69914 h 636808"/>
                  <a:gd name="connsiteX4-1691" fmla="*/ 1191 w 188164"/>
                  <a:gd name="connsiteY4-1692" fmla="*/ 265176 h 636808"/>
                  <a:gd name="connsiteX5-1693" fmla="*/ 32147 w 188164"/>
                  <a:gd name="connsiteY5-1694" fmla="*/ 298514 h 636808"/>
                  <a:gd name="connsiteX6-1695" fmla="*/ 58341 w 188164"/>
                  <a:gd name="connsiteY6-1696" fmla="*/ 267558 h 636808"/>
                  <a:gd name="connsiteX7-1697" fmla="*/ 60722 w 188164"/>
                  <a:gd name="connsiteY7-1698" fmla="*/ 91345 h 636808"/>
                  <a:gd name="connsiteX8-1699" fmla="*/ 77391 w 188164"/>
                  <a:gd name="connsiteY8-1700" fmla="*/ 98489 h 636808"/>
                  <a:gd name="connsiteX9-1701" fmla="*/ 77391 w 188164"/>
                  <a:gd name="connsiteY9-1702" fmla="*/ 581883 h 636808"/>
                  <a:gd name="connsiteX10-1703" fmla="*/ 115491 w 188164"/>
                  <a:gd name="connsiteY10-1704" fmla="*/ 636651 h 636808"/>
                  <a:gd name="connsiteX11-1705" fmla="*/ 152760 w 188164"/>
                  <a:gd name="connsiteY11-1706" fmla="*/ 582826 h 636808"/>
                  <a:gd name="connsiteX12-1707" fmla="*/ 151210 w 188164"/>
                  <a:gd name="connsiteY12-1708" fmla="*/ 300895 h 636808"/>
                  <a:gd name="connsiteX13-1709" fmla="*/ 163826 w 188164"/>
                  <a:gd name="connsiteY13-1710" fmla="*/ 295041 h 636808"/>
                  <a:gd name="connsiteX14-1711" fmla="*/ 157747 w 188164"/>
                  <a:gd name="connsiteY14-1712" fmla="*/ 130615 h 636808"/>
                  <a:gd name="connsiteX15-1713" fmla="*/ 96005 w 188164"/>
                  <a:gd name="connsiteY15-1714" fmla="*/ 2633 h 636808"/>
                  <a:gd name="connsiteX0-1715" fmla="*/ 96005 w 188164"/>
                  <a:gd name="connsiteY0-1716" fmla="*/ 2633 h 636808"/>
                  <a:gd name="connsiteX1-1717" fmla="*/ 36191 w 188164"/>
                  <a:gd name="connsiteY1-1718" fmla="*/ 4070 h 636808"/>
                  <a:gd name="connsiteX2-1719" fmla="*/ 8335 w 188164"/>
                  <a:gd name="connsiteY2-1720" fmla="*/ 27051 h 636808"/>
                  <a:gd name="connsiteX3-1721" fmla="*/ 1191 w 188164"/>
                  <a:gd name="connsiteY3-1722" fmla="*/ 69914 h 636808"/>
                  <a:gd name="connsiteX4-1723" fmla="*/ 1191 w 188164"/>
                  <a:gd name="connsiteY4-1724" fmla="*/ 265176 h 636808"/>
                  <a:gd name="connsiteX5-1725" fmla="*/ 32147 w 188164"/>
                  <a:gd name="connsiteY5-1726" fmla="*/ 298514 h 636808"/>
                  <a:gd name="connsiteX6-1727" fmla="*/ 58341 w 188164"/>
                  <a:gd name="connsiteY6-1728" fmla="*/ 267558 h 636808"/>
                  <a:gd name="connsiteX7-1729" fmla="*/ 60722 w 188164"/>
                  <a:gd name="connsiteY7-1730" fmla="*/ 91345 h 636808"/>
                  <a:gd name="connsiteX8-1731" fmla="*/ 77391 w 188164"/>
                  <a:gd name="connsiteY8-1732" fmla="*/ 98489 h 636808"/>
                  <a:gd name="connsiteX9-1733" fmla="*/ 77391 w 188164"/>
                  <a:gd name="connsiteY9-1734" fmla="*/ 581883 h 636808"/>
                  <a:gd name="connsiteX10-1735" fmla="*/ 115491 w 188164"/>
                  <a:gd name="connsiteY10-1736" fmla="*/ 636651 h 636808"/>
                  <a:gd name="connsiteX11-1737" fmla="*/ 152760 w 188164"/>
                  <a:gd name="connsiteY11-1738" fmla="*/ 582826 h 636808"/>
                  <a:gd name="connsiteX12-1739" fmla="*/ 151210 w 188164"/>
                  <a:gd name="connsiteY12-1740" fmla="*/ 300895 h 636808"/>
                  <a:gd name="connsiteX13-1741" fmla="*/ 163826 w 188164"/>
                  <a:gd name="connsiteY13-1742" fmla="*/ 295041 h 636808"/>
                  <a:gd name="connsiteX14-1743" fmla="*/ 157747 w 188164"/>
                  <a:gd name="connsiteY14-1744" fmla="*/ 130615 h 636808"/>
                  <a:gd name="connsiteX15-1745" fmla="*/ 96005 w 188164"/>
                  <a:gd name="connsiteY15-1746" fmla="*/ 2633 h 636808"/>
                  <a:gd name="connsiteX0-1747" fmla="*/ 96005 w 175765"/>
                  <a:gd name="connsiteY0-1748" fmla="*/ 2633 h 636808"/>
                  <a:gd name="connsiteX1-1749" fmla="*/ 36191 w 175765"/>
                  <a:gd name="connsiteY1-1750" fmla="*/ 4070 h 636808"/>
                  <a:gd name="connsiteX2-1751" fmla="*/ 8335 w 175765"/>
                  <a:gd name="connsiteY2-1752" fmla="*/ 27051 h 636808"/>
                  <a:gd name="connsiteX3-1753" fmla="*/ 1191 w 175765"/>
                  <a:gd name="connsiteY3-1754" fmla="*/ 69914 h 636808"/>
                  <a:gd name="connsiteX4-1755" fmla="*/ 1191 w 175765"/>
                  <a:gd name="connsiteY4-1756" fmla="*/ 265176 h 636808"/>
                  <a:gd name="connsiteX5-1757" fmla="*/ 32147 w 175765"/>
                  <a:gd name="connsiteY5-1758" fmla="*/ 298514 h 636808"/>
                  <a:gd name="connsiteX6-1759" fmla="*/ 58341 w 175765"/>
                  <a:gd name="connsiteY6-1760" fmla="*/ 267558 h 636808"/>
                  <a:gd name="connsiteX7-1761" fmla="*/ 60722 w 175765"/>
                  <a:gd name="connsiteY7-1762" fmla="*/ 91345 h 636808"/>
                  <a:gd name="connsiteX8-1763" fmla="*/ 77391 w 175765"/>
                  <a:gd name="connsiteY8-1764" fmla="*/ 98489 h 636808"/>
                  <a:gd name="connsiteX9-1765" fmla="*/ 77391 w 175765"/>
                  <a:gd name="connsiteY9-1766" fmla="*/ 581883 h 636808"/>
                  <a:gd name="connsiteX10-1767" fmla="*/ 115491 w 175765"/>
                  <a:gd name="connsiteY10-1768" fmla="*/ 636651 h 636808"/>
                  <a:gd name="connsiteX11-1769" fmla="*/ 152760 w 175765"/>
                  <a:gd name="connsiteY11-1770" fmla="*/ 582826 h 636808"/>
                  <a:gd name="connsiteX12-1771" fmla="*/ 151210 w 175765"/>
                  <a:gd name="connsiteY12-1772" fmla="*/ 300895 h 636808"/>
                  <a:gd name="connsiteX13-1773" fmla="*/ 163826 w 175765"/>
                  <a:gd name="connsiteY13-1774" fmla="*/ 295041 h 636808"/>
                  <a:gd name="connsiteX14-1775" fmla="*/ 157747 w 175765"/>
                  <a:gd name="connsiteY14-1776" fmla="*/ 130615 h 636808"/>
                  <a:gd name="connsiteX15-1777" fmla="*/ 96005 w 175765"/>
                  <a:gd name="connsiteY15-1778" fmla="*/ 2633 h 636808"/>
                  <a:gd name="connsiteX0-1779" fmla="*/ 96005 w 170520"/>
                  <a:gd name="connsiteY0-1780" fmla="*/ 2633 h 636808"/>
                  <a:gd name="connsiteX1-1781" fmla="*/ 36191 w 170520"/>
                  <a:gd name="connsiteY1-1782" fmla="*/ 4070 h 636808"/>
                  <a:gd name="connsiteX2-1783" fmla="*/ 8335 w 170520"/>
                  <a:gd name="connsiteY2-1784" fmla="*/ 27051 h 636808"/>
                  <a:gd name="connsiteX3-1785" fmla="*/ 1191 w 170520"/>
                  <a:gd name="connsiteY3-1786" fmla="*/ 69914 h 636808"/>
                  <a:gd name="connsiteX4-1787" fmla="*/ 1191 w 170520"/>
                  <a:gd name="connsiteY4-1788" fmla="*/ 265176 h 636808"/>
                  <a:gd name="connsiteX5-1789" fmla="*/ 32147 w 170520"/>
                  <a:gd name="connsiteY5-1790" fmla="*/ 298514 h 636808"/>
                  <a:gd name="connsiteX6-1791" fmla="*/ 58341 w 170520"/>
                  <a:gd name="connsiteY6-1792" fmla="*/ 267558 h 636808"/>
                  <a:gd name="connsiteX7-1793" fmla="*/ 60722 w 170520"/>
                  <a:gd name="connsiteY7-1794" fmla="*/ 91345 h 636808"/>
                  <a:gd name="connsiteX8-1795" fmla="*/ 77391 w 170520"/>
                  <a:gd name="connsiteY8-1796" fmla="*/ 98489 h 636808"/>
                  <a:gd name="connsiteX9-1797" fmla="*/ 77391 w 170520"/>
                  <a:gd name="connsiteY9-1798" fmla="*/ 581883 h 636808"/>
                  <a:gd name="connsiteX10-1799" fmla="*/ 115491 w 170520"/>
                  <a:gd name="connsiteY10-1800" fmla="*/ 636651 h 636808"/>
                  <a:gd name="connsiteX11-1801" fmla="*/ 152760 w 170520"/>
                  <a:gd name="connsiteY11-1802" fmla="*/ 582826 h 636808"/>
                  <a:gd name="connsiteX12-1803" fmla="*/ 151210 w 170520"/>
                  <a:gd name="connsiteY12-1804" fmla="*/ 352042 h 636808"/>
                  <a:gd name="connsiteX13-1805" fmla="*/ 163826 w 170520"/>
                  <a:gd name="connsiteY13-1806" fmla="*/ 295041 h 636808"/>
                  <a:gd name="connsiteX14-1807" fmla="*/ 157747 w 170520"/>
                  <a:gd name="connsiteY14-1808" fmla="*/ 130615 h 636808"/>
                  <a:gd name="connsiteX15-1809" fmla="*/ 96005 w 170520"/>
                  <a:gd name="connsiteY15-1810" fmla="*/ 2633 h 636808"/>
                  <a:gd name="connsiteX0-1811" fmla="*/ 96005 w 170520"/>
                  <a:gd name="connsiteY0-1812" fmla="*/ 2633 h 636808"/>
                  <a:gd name="connsiteX1-1813" fmla="*/ 36191 w 170520"/>
                  <a:gd name="connsiteY1-1814" fmla="*/ 4070 h 636808"/>
                  <a:gd name="connsiteX2-1815" fmla="*/ 8335 w 170520"/>
                  <a:gd name="connsiteY2-1816" fmla="*/ 27051 h 636808"/>
                  <a:gd name="connsiteX3-1817" fmla="*/ 1191 w 170520"/>
                  <a:gd name="connsiteY3-1818" fmla="*/ 69914 h 636808"/>
                  <a:gd name="connsiteX4-1819" fmla="*/ 1191 w 170520"/>
                  <a:gd name="connsiteY4-1820" fmla="*/ 265176 h 636808"/>
                  <a:gd name="connsiteX5-1821" fmla="*/ 32147 w 170520"/>
                  <a:gd name="connsiteY5-1822" fmla="*/ 298514 h 636808"/>
                  <a:gd name="connsiteX6-1823" fmla="*/ 58341 w 170520"/>
                  <a:gd name="connsiteY6-1824" fmla="*/ 267558 h 636808"/>
                  <a:gd name="connsiteX7-1825" fmla="*/ 60722 w 170520"/>
                  <a:gd name="connsiteY7-1826" fmla="*/ 91345 h 636808"/>
                  <a:gd name="connsiteX8-1827" fmla="*/ 77391 w 170520"/>
                  <a:gd name="connsiteY8-1828" fmla="*/ 98489 h 636808"/>
                  <a:gd name="connsiteX9-1829" fmla="*/ 77391 w 170520"/>
                  <a:gd name="connsiteY9-1830" fmla="*/ 581883 h 636808"/>
                  <a:gd name="connsiteX10-1831" fmla="*/ 115491 w 170520"/>
                  <a:gd name="connsiteY10-1832" fmla="*/ 636651 h 636808"/>
                  <a:gd name="connsiteX11-1833" fmla="*/ 152760 w 170520"/>
                  <a:gd name="connsiteY11-1834" fmla="*/ 582826 h 636808"/>
                  <a:gd name="connsiteX12-1835" fmla="*/ 151210 w 170520"/>
                  <a:gd name="connsiteY12-1836" fmla="*/ 352042 h 636808"/>
                  <a:gd name="connsiteX13-1837" fmla="*/ 163826 w 170520"/>
                  <a:gd name="connsiteY13-1838" fmla="*/ 295041 h 636808"/>
                  <a:gd name="connsiteX14-1839" fmla="*/ 157747 w 170520"/>
                  <a:gd name="connsiteY14-1840" fmla="*/ 130615 h 636808"/>
                  <a:gd name="connsiteX15-1841" fmla="*/ 96005 w 170520"/>
                  <a:gd name="connsiteY15-1842" fmla="*/ 2633 h 636808"/>
                  <a:gd name="connsiteX0-1843" fmla="*/ 96005 w 185064"/>
                  <a:gd name="connsiteY0-1844" fmla="*/ 2633 h 636808"/>
                  <a:gd name="connsiteX1-1845" fmla="*/ 36191 w 185064"/>
                  <a:gd name="connsiteY1-1846" fmla="*/ 4070 h 636808"/>
                  <a:gd name="connsiteX2-1847" fmla="*/ 8335 w 185064"/>
                  <a:gd name="connsiteY2-1848" fmla="*/ 27051 h 636808"/>
                  <a:gd name="connsiteX3-1849" fmla="*/ 1191 w 185064"/>
                  <a:gd name="connsiteY3-1850" fmla="*/ 69914 h 636808"/>
                  <a:gd name="connsiteX4-1851" fmla="*/ 1191 w 185064"/>
                  <a:gd name="connsiteY4-1852" fmla="*/ 265176 h 636808"/>
                  <a:gd name="connsiteX5-1853" fmla="*/ 32147 w 185064"/>
                  <a:gd name="connsiteY5-1854" fmla="*/ 298514 h 636808"/>
                  <a:gd name="connsiteX6-1855" fmla="*/ 58341 w 185064"/>
                  <a:gd name="connsiteY6-1856" fmla="*/ 267558 h 636808"/>
                  <a:gd name="connsiteX7-1857" fmla="*/ 60722 w 185064"/>
                  <a:gd name="connsiteY7-1858" fmla="*/ 91345 h 636808"/>
                  <a:gd name="connsiteX8-1859" fmla="*/ 77391 w 185064"/>
                  <a:gd name="connsiteY8-1860" fmla="*/ 98489 h 636808"/>
                  <a:gd name="connsiteX9-1861" fmla="*/ 77391 w 185064"/>
                  <a:gd name="connsiteY9-1862" fmla="*/ 581883 h 636808"/>
                  <a:gd name="connsiteX10-1863" fmla="*/ 115491 w 185064"/>
                  <a:gd name="connsiteY10-1864" fmla="*/ 636651 h 636808"/>
                  <a:gd name="connsiteX11-1865" fmla="*/ 152760 w 185064"/>
                  <a:gd name="connsiteY11-1866" fmla="*/ 582826 h 636808"/>
                  <a:gd name="connsiteX12-1867" fmla="*/ 151210 w 185064"/>
                  <a:gd name="connsiteY12-1868" fmla="*/ 352042 h 636808"/>
                  <a:gd name="connsiteX13-1869" fmla="*/ 163826 w 185064"/>
                  <a:gd name="connsiteY13-1870" fmla="*/ 295041 h 636808"/>
                  <a:gd name="connsiteX14-1871" fmla="*/ 157747 w 185064"/>
                  <a:gd name="connsiteY14-1872" fmla="*/ 130615 h 636808"/>
                  <a:gd name="connsiteX15-1873" fmla="*/ 96005 w 185064"/>
                  <a:gd name="connsiteY15-1874" fmla="*/ 2633 h 636808"/>
                  <a:gd name="connsiteX0-1875" fmla="*/ 96005 w 170520"/>
                  <a:gd name="connsiteY0-1876" fmla="*/ 2633 h 636808"/>
                  <a:gd name="connsiteX1-1877" fmla="*/ 36191 w 170520"/>
                  <a:gd name="connsiteY1-1878" fmla="*/ 4070 h 636808"/>
                  <a:gd name="connsiteX2-1879" fmla="*/ 8335 w 170520"/>
                  <a:gd name="connsiteY2-1880" fmla="*/ 27051 h 636808"/>
                  <a:gd name="connsiteX3-1881" fmla="*/ 1191 w 170520"/>
                  <a:gd name="connsiteY3-1882" fmla="*/ 69914 h 636808"/>
                  <a:gd name="connsiteX4-1883" fmla="*/ 1191 w 170520"/>
                  <a:gd name="connsiteY4-1884" fmla="*/ 265176 h 636808"/>
                  <a:gd name="connsiteX5-1885" fmla="*/ 32147 w 170520"/>
                  <a:gd name="connsiteY5-1886" fmla="*/ 298514 h 636808"/>
                  <a:gd name="connsiteX6-1887" fmla="*/ 58341 w 170520"/>
                  <a:gd name="connsiteY6-1888" fmla="*/ 267558 h 636808"/>
                  <a:gd name="connsiteX7-1889" fmla="*/ 60722 w 170520"/>
                  <a:gd name="connsiteY7-1890" fmla="*/ 91345 h 636808"/>
                  <a:gd name="connsiteX8-1891" fmla="*/ 77391 w 170520"/>
                  <a:gd name="connsiteY8-1892" fmla="*/ 98489 h 636808"/>
                  <a:gd name="connsiteX9-1893" fmla="*/ 77391 w 170520"/>
                  <a:gd name="connsiteY9-1894" fmla="*/ 581883 h 636808"/>
                  <a:gd name="connsiteX10-1895" fmla="*/ 115491 w 170520"/>
                  <a:gd name="connsiteY10-1896" fmla="*/ 636651 h 636808"/>
                  <a:gd name="connsiteX11-1897" fmla="*/ 152760 w 170520"/>
                  <a:gd name="connsiteY11-1898" fmla="*/ 582826 h 636808"/>
                  <a:gd name="connsiteX12-1899" fmla="*/ 151210 w 170520"/>
                  <a:gd name="connsiteY12-1900" fmla="*/ 352042 h 636808"/>
                  <a:gd name="connsiteX13-1901" fmla="*/ 163826 w 170520"/>
                  <a:gd name="connsiteY13-1902" fmla="*/ 295041 h 636808"/>
                  <a:gd name="connsiteX14-1903" fmla="*/ 157747 w 170520"/>
                  <a:gd name="connsiteY14-1904" fmla="*/ 130615 h 636808"/>
                  <a:gd name="connsiteX15-1905" fmla="*/ 96005 w 170520"/>
                  <a:gd name="connsiteY15-1906" fmla="*/ 2633 h 636808"/>
                  <a:gd name="connsiteX0-1907" fmla="*/ 96005 w 163850"/>
                  <a:gd name="connsiteY0-1908" fmla="*/ 2633 h 636808"/>
                  <a:gd name="connsiteX1-1909" fmla="*/ 36191 w 163850"/>
                  <a:gd name="connsiteY1-1910" fmla="*/ 4070 h 636808"/>
                  <a:gd name="connsiteX2-1911" fmla="*/ 8335 w 163850"/>
                  <a:gd name="connsiteY2-1912" fmla="*/ 27051 h 636808"/>
                  <a:gd name="connsiteX3-1913" fmla="*/ 1191 w 163850"/>
                  <a:gd name="connsiteY3-1914" fmla="*/ 69914 h 636808"/>
                  <a:gd name="connsiteX4-1915" fmla="*/ 1191 w 163850"/>
                  <a:gd name="connsiteY4-1916" fmla="*/ 265176 h 636808"/>
                  <a:gd name="connsiteX5-1917" fmla="*/ 32147 w 163850"/>
                  <a:gd name="connsiteY5-1918" fmla="*/ 298514 h 636808"/>
                  <a:gd name="connsiteX6-1919" fmla="*/ 58341 w 163850"/>
                  <a:gd name="connsiteY6-1920" fmla="*/ 267558 h 636808"/>
                  <a:gd name="connsiteX7-1921" fmla="*/ 60722 w 163850"/>
                  <a:gd name="connsiteY7-1922" fmla="*/ 91345 h 636808"/>
                  <a:gd name="connsiteX8-1923" fmla="*/ 77391 w 163850"/>
                  <a:gd name="connsiteY8-1924" fmla="*/ 98489 h 636808"/>
                  <a:gd name="connsiteX9-1925" fmla="*/ 77391 w 163850"/>
                  <a:gd name="connsiteY9-1926" fmla="*/ 581883 h 636808"/>
                  <a:gd name="connsiteX10-1927" fmla="*/ 115491 w 163850"/>
                  <a:gd name="connsiteY10-1928" fmla="*/ 636651 h 636808"/>
                  <a:gd name="connsiteX11-1929" fmla="*/ 152760 w 163850"/>
                  <a:gd name="connsiteY11-1930" fmla="*/ 582826 h 636808"/>
                  <a:gd name="connsiteX12-1931" fmla="*/ 151210 w 163850"/>
                  <a:gd name="connsiteY12-1932" fmla="*/ 352042 h 636808"/>
                  <a:gd name="connsiteX13-1933" fmla="*/ 163826 w 163850"/>
                  <a:gd name="connsiteY13-1934" fmla="*/ 295041 h 636808"/>
                  <a:gd name="connsiteX14-1935" fmla="*/ 157747 w 163850"/>
                  <a:gd name="connsiteY14-1936" fmla="*/ 130615 h 636808"/>
                  <a:gd name="connsiteX15-1937" fmla="*/ 96005 w 163850"/>
                  <a:gd name="connsiteY15-1938" fmla="*/ 2633 h 636808"/>
                  <a:gd name="connsiteX0-1939" fmla="*/ 96005 w 163850"/>
                  <a:gd name="connsiteY0-1940" fmla="*/ 2633 h 636808"/>
                  <a:gd name="connsiteX1-1941" fmla="*/ 36191 w 163850"/>
                  <a:gd name="connsiteY1-1942" fmla="*/ 4070 h 636808"/>
                  <a:gd name="connsiteX2-1943" fmla="*/ 8335 w 163850"/>
                  <a:gd name="connsiteY2-1944" fmla="*/ 27051 h 636808"/>
                  <a:gd name="connsiteX3-1945" fmla="*/ 1191 w 163850"/>
                  <a:gd name="connsiteY3-1946" fmla="*/ 69914 h 636808"/>
                  <a:gd name="connsiteX4-1947" fmla="*/ 1191 w 163850"/>
                  <a:gd name="connsiteY4-1948" fmla="*/ 265176 h 636808"/>
                  <a:gd name="connsiteX5-1949" fmla="*/ 32147 w 163850"/>
                  <a:gd name="connsiteY5-1950" fmla="*/ 298514 h 636808"/>
                  <a:gd name="connsiteX6-1951" fmla="*/ 58341 w 163850"/>
                  <a:gd name="connsiteY6-1952" fmla="*/ 267558 h 636808"/>
                  <a:gd name="connsiteX7-1953" fmla="*/ 60722 w 163850"/>
                  <a:gd name="connsiteY7-1954" fmla="*/ 91345 h 636808"/>
                  <a:gd name="connsiteX8-1955" fmla="*/ 77391 w 163850"/>
                  <a:gd name="connsiteY8-1956" fmla="*/ 98489 h 636808"/>
                  <a:gd name="connsiteX9-1957" fmla="*/ 77391 w 163850"/>
                  <a:gd name="connsiteY9-1958" fmla="*/ 581883 h 636808"/>
                  <a:gd name="connsiteX10-1959" fmla="*/ 115491 w 163850"/>
                  <a:gd name="connsiteY10-1960" fmla="*/ 636651 h 636808"/>
                  <a:gd name="connsiteX11-1961" fmla="*/ 152760 w 163850"/>
                  <a:gd name="connsiteY11-1962" fmla="*/ 582826 h 636808"/>
                  <a:gd name="connsiteX12-1963" fmla="*/ 151210 w 163850"/>
                  <a:gd name="connsiteY12-1964" fmla="*/ 352042 h 636808"/>
                  <a:gd name="connsiteX13-1965" fmla="*/ 163826 w 163850"/>
                  <a:gd name="connsiteY13-1966" fmla="*/ 295041 h 636808"/>
                  <a:gd name="connsiteX14-1967" fmla="*/ 161332 w 163850"/>
                  <a:gd name="connsiteY14-1968" fmla="*/ 129614 h 636808"/>
                  <a:gd name="connsiteX15-1969" fmla="*/ 96005 w 163850"/>
                  <a:gd name="connsiteY15-1970" fmla="*/ 2633 h 636808"/>
                  <a:gd name="connsiteX0-1971" fmla="*/ 96005 w 163850"/>
                  <a:gd name="connsiteY0-1972" fmla="*/ 2633 h 636808"/>
                  <a:gd name="connsiteX1-1973" fmla="*/ 36191 w 163850"/>
                  <a:gd name="connsiteY1-1974" fmla="*/ 4070 h 636808"/>
                  <a:gd name="connsiteX2-1975" fmla="*/ 8335 w 163850"/>
                  <a:gd name="connsiteY2-1976" fmla="*/ 27051 h 636808"/>
                  <a:gd name="connsiteX3-1977" fmla="*/ 1191 w 163850"/>
                  <a:gd name="connsiteY3-1978" fmla="*/ 69914 h 636808"/>
                  <a:gd name="connsiteX4-1979" fmla="*/ 1191 w 163850"/>
                  <a:gd name="connsiteY4-1980" fmla="*/ 265176 h 636808"/>
                  <a:gd name="connsiteX5-1981" fmla="*/ 32147 w 163850"/>
                  <a:gd name="connsiteY5-1982" fmla="*/ 298514 h 636808"/>
                  <a:gd name="connsiteX6-1983" fmla="*/ 58341 w 163850"/>
                  <a:gd name="connsiteY6-1984" fmla="*/ 267558 h 636808"/>
                  <a:gd name="connsiteX7-1985" fmla="*/ 60722 w 163850"/>
                  <a:gd name="connsiteY7-1986" fmla="*/ 91345 h 636808"/>
                  <a:gd name="connsiteX8-1987" fmla="*/ 77391 w 163850"/>
                  <a:gd name="connsiteY8-1988" fmla="*/ 98489 h 636808"/>
                  <a:gd name="connsiteX9-1989" fmla="*/ 77391 w 163850"/>
                  <a:gd name="connsiteY9-1990" fmla="*/ 581883 h 636808"/>
                  <a:gd name="connsiteX10-1991" fmla="*/ 115491 w 163850"/>
                  <a:gd name="connsiteY10-1992" fmla="*/ 636651 h 636808"/>
                  <a:gd name="connsiteX11-1993" fmla="*/ 152760 w 163850"/>
                  <a:gd name="connsiteY11-1994" fmla="*/ 582826 h 636808"/>
                  <a:gd name="connsiteX12-1995" fmla="*/ 151210 w 163850"/>
                  <a:gd name="connsiteY12-1996" fmla="*/ 352042 h 636808"/>
                  <a:gd name="connsiteX13-1997" fmla="*/ 163826 w 163850"/>
                  <a:gd name="connsiteY13-1998" fmla="*/ 295041 h 636808"/>
                  <a:gd name="connsiteX14-1999" fmla="*/ 161332 w 163850"/>
                  <a:gd name="connsiteY14-2000" fmla="*/ 129614 h 636808"/>
                  <a:gd name="connsiteX15-2001" fmla="*/ 96005 w 163850"/>
                  <a:gd name="connsiteY15-2002" fmla="*/ 2633 h 636808"/>
                  <a:gd name="connsiteX0-2003" fmla="*/ 96005 w 163850"/>
                  <a:gd name="connsiteY0-2004" fmla="*/ 2633 h 636808"/>
                  <a:gd name="connsiteX1-2005" fmla="*/ 36191 w 163850"/>
                  <a:gd name="connsiteY1-2006" fmla="*/ 4070 h 636808"/>
                  <a:gd name="connsiteX2-2007" fmla="*/ 8335 w 163850"/>
                  <a:gd name="connsiteY2-2008" fmla="*/ 27051 h 636808"/>
                  <a:gd name="connsiteX3-2009" fmla="*/ 1191 w 163850"/>
                  <a:gd name="connsiteY3-2010" fmla="*/ 69914 h 636808"/>
                  <a:gd name="connsiteX4-2011" fmla="*/ 1191 w 163850"/>
                  <a:gd name="connsiteY4-2012" fmla="*/ 265176 h 636808"/>
                  <a:gd name="connsiteX5-2013" fmla="*/ 32147 w 163850"/>
                  <a:gd name="connsiteY5-2014" fmla="*/ 298514 h 636808"/>
                  <a:gd name="connsiteX6-2015" fmla="*/ 58341 w 163850"/>
                  <a:gd name="connsiteY6-2016" fmla="*/ 267558 h 636808"/>
                  <a:gd name="connsiteX7-2017" fmla="*/ 60722 w 163850"/>
                  <a:gd name="connsiteY7-2018" fmla="*/ 91345 h 636808"/>
                  <a:gd name="connsiteX8-2019" fmla="*/ 77391 w 163850"/>
                  <a:gd name="connsiteY8-2020" fmla="*/ 98489 h 636808"/>
                  <a:gd name="connsiteX9-2021" fmla="*/ 77391 w 163850"/>
                  <a:gd name="connsiteY9-2022" fmla="*/ 581883 h 636808"/>
                  <a:gd name="connsiteX10-2023" fmla="*/ 115491 w 163850"/>
                  <a:gd name="connsiteY10-2024" fmla="*/ 636651 h 636808"/>
                  <a:gd name="connsiteX11-2025" fmla="*/ 152760 w 163850"/>
                  <a:gd name="connsiteY11-2026" fmla="*/ 582826 h 636808"/>
                  <a:gd name="connsiteX12-2027" fmla="*/ 151210 w 163850"/>
                  <a:gd name="connsiteY12-2028" fmla="*/ 352042 h 636808"/>
                  <a:gd name="connsiteX13-2029" fmla="*/ 163826 w 163850"/>
                  <a:gd name="connsiteY13-2030" fmla="*/ 295041 h 636808"/>
                  <a:gd name="connsiteX14-2031" fmla="*/ 161332 w 163850"/>
                  <a:gd name="connsiteY14-2032" fmla="*/ 129614 h 636808"/>
                  <a:gd name="connsiteX15-2033" fmla="*/ 96005 w 163850"/>
                  <a:gd name="connsiteY15-2034" fmla="*/ 2633 h 636808"/>
                  <a:gd name="connsiteX0-2035" fmla="*/ 96005 w 163850"/>
                  <a:gd name="connsiteY0-2036" fmla="*/ 2633 h 639088"/>
                  <a:gd name="connsiteX1-2037" fmla="*/ 36191 w 163850"/>
                  <a:gd name="connsiteY1-2038" fmla="*/ 4070 h 639088"/>
                  <a:gd name="connsiteX2-2039" fmla="*/ 8335 w 163850"/>
                  <a:gd name="connsiteY2-2040" fmla="*/ 27051 h 639088"/>
                  <a:gd name="connsiteX3-2041" fmla="*/ 1191 w 163850"/>
                  <a:gd name="connsiteY3-2042" fmla="*/ 69914 h 639088"/>
                  <a:gd name="connsiteX4-2043" fmla="*/ 1191 w 163850"/>
                  <a:gd name="connsiteY4-2044" fmla="*/ 265176 h 639088"/>
                  <a:gd name="connsiteX5-2045" fmla="*/ 32147 w 163850"/>
                  <a:gd name="connsiteY5-2046" fmla="*/ 298514 h 639088"/>
                  <a:gd name="connsiteX6-2047" fmla="*/ 58341 w 163850"/>
                  <a:gd name="connsiteY6-2048" fmla="*/ 267558 h 639088"/>
                  <a:gd name="connsiteX7-2049" fmla="*/ 60722 w 163850"/>
                  <a:gd name="connsiteY7-2050" fmla="*/ 91345 h 639088"/>
                  <a:gd name="connsiteX8-2051" fmla="*/ 77391 w 163850"/>
                  <a:gd name="connsiteY8-2052" fmla="*/ 98489 h 639088"/>
                  <a:gd name="connsiteX9-2053" fmla="*/ 77391 w 163850"/>
                  <a:gd name="connsiteY9-2054" fmla="*/ 581883 h 639088"/>
                  <a:gd name="connsiteX10-2055" fmla="*/ 115491 w 163850"/>
                  <a:gd name="connsiteY10-2056" fmla="*/ 636651 h 639088"/>
                  <a:gd name="connsiteX11-2057" fmla="*/ 150145 w 163850"/>
                  <a:gd name="connsiteY11-2058" fmla="*/ 567262 h 639088"/>
                  <a:gd name="connsiteX12-2059" fmla="*/ 151210 w 163850"/>
                  <a:gd name="connsiteY12-2060" fmla="*/ 352042 h 639088"/>
                  <a:gd name="connsiteX13-2061" fmla="*/ 163826 w 163850"/>
                  <a:gd name="connsiteY13-2062" fmla="*/ 295041 h 639088"/>
                  <a:gd name="connsiteX14-2063" fmla="*/ 161332 w 163850"/>
                  <a:gd name="connsiteY14-2064" fmla="*/ 129614 h 639088"/>
                  <a:gd name="connsiteX15-2065" fmla="*/ 96005 w 163850"/>
                  <a:gd name="connsiteY15-2066" fmla="*/ 2633 h 639088"/>
                  <a:gd name="connsiteX0-2067" fmla="*/ 96005 w 163850"/>
                  <a:gd name="connsiteY0-2068" fmla="*/ 2633 h 636797"/>
                  <a:gd name="connsiteX1-2069" fmla="*/ 36191 w 163850"/>
                  <a:gd name="connsiteY1-2070" fmla="*/ 4070 h 636797"/>
                  <a:gd name="connsiteX2-2071" fmla="*/ 8335 w 163850"/>
                  <a:gd name="connsiteY2-2072" fmla="*/ 27051 h 636797"/>
                  <a:gd name="connsiteX3-2073" fmla="*/ 1191 w 163850"/>
                  <a:gd name="connsiteY3-2074" fmla="*/ 69914 h 636797"/>
                  <a:gd name="connsiteX4-2075" fmla="*/ 1191 w 163850"/>
                  <a:gd name="connsiteY4-2076" fmla="*/ 265176 h 636797"/>
                  <a:gd name="connsiteX5-2077" fmla="*/ 32147 w 163850"/>
                  <a:gd name="connsiteY5-2078" fmla="*/ 298514 h 636797"/>
                  <a:gd name="connsiteX6-2079" fmla="*/ 58341 w 163850"/>
                  <a:gd name="connsiteY6-2080" fmla="*/ 267558 h 636797"/>
                  <a:gd name="connsiteX7-2081" fmla="*/ 60722 w 163850"/>
                  <a:gd name="connsiteY7-2082" fmla="*/ 91345 h 636797"/>
                  <a:gd name="connsiteX8-2083" fmla="*/ 77391 w 163850"/>
                  <a:gd name="connsiteY8-2084" fmla="*/ 98489 h 636797"/>
                  <a:gd name="connsiteX9-2085" fmla="*/ 77391 w 163850"/>
                  <a:gd name="connsiteY9-2086" fmla="*/ 566384 h 636797"/>
                  <a:gd name="connsiteX10-2087" fmla="*/ 115491 w 163850"/>
                  <a:gd name="connsiteY10-2088" fmla="*/ 636651 h 636797"/>
                  <a:gd name="connsiteX11-2089" fmla="*/ 150145 w 163850"/>
                  <a:gd name="connsiteY11-2090" fmla="*/ 567262 h 636797"/>
                  <a:gd name="connsiteX12-2091" fmla="*/ 151210 w 163850"/>
                  <a:gd name="connsiteY12-2092" fmla="*/ 352042 h 636797"/>
                  <a:gd name="connsiteX13-2093" fmla="*/ 163826 w 163850"/>
                  <a:gd name="connsiteY13-2094" fmla="*/ 295041 h 636797"/>
                  <a:gd name="connsiteX14-2095" fmla="*/ 161332 w 163850"/>
                  <a:gd name="connsiteY14-2096" fmla="*/ 129614 h 636797"/>
                  <a:gd name="connsiteX15-2097" fmla="*/ 96005 w 163850"/>
                  <a:gd name="connsiteY15-2098" fmla="*/ 2633 h 636797"/>
                  <a:gd name="connsiteX0-2099" fmla="*/ 96005 w 163850"/>
                  <a:gd name="connsiteY0-2100" fmla="*/ 2633 h 637280"/>
                  <a:gd name="connsiteX1-2101" fmla="*/ 36191 w 163850"/>
                  <a:gd name="connsiteY1-2102" fmla="*/ 4070 h 637280"/>
                  <a:gd name="connsiteX2-2103" fmla="*/ 8335 w 163850"/>
                  <a:gd name="connsiteY2-2104" fmla="*/ 27051 h 637280"/>
                  <a:gd name="connsiteX3-2105" fmla="*/ 1191 w 163850"/>
                  <a:gd name="connsiteY3-2106" fmla="*/ 69914 h 637280"/>
                  <a:gd name="connsiteX4-2107" fmla="*/ 1191 w 163850"/>
                  <a:gd name="connsiteY4-2108" fmla="*/ 265176 h 637280"/>
                  <a:gd name="connsiteX5-2109" fmla="*/ 32147 w 163850"/>
                  <a:gd name="connsiteY5-2110" fmla="*/ 298514 h 637280"/>
                  <a:gd name="connsiteX6-2111" fmla="*/ 58341 w 163850"/>
                  <a:gd name="connsiteY6-2112" fmla="*/ 267558 h 637280"/>
                  <a:gd name="connsiteX7-2113" fmla="*/ 60722 w 163850"/>
                  <a:gd name="connsiteY7-2114" fmla="*/ 91345 h 637280"/>
                  <a:gd name="connsiteX8-2115" fmla="*/ 77391 w 163850"/>
                  <a:gd name="connsiteY8-2116" fmla="*/ 98489 h 637280"/>
                  <a:gd name="connsiteX9-2117" fmla="*/ 77391 w 163850"/>
                  <a:gd name="connsiteY9-2118" fmla="*/ 571034 h 637280"/>
                  <a:gd name="connsiteX10-2119" fmla="*/ 115491 w 163850"/>
                  <a:gd name="connsiteY10-2120" fmla="*/ 636651 h 637280"/>
                  <a:gd name="connsiteX11-2121" fmla="*/ 150145 w 163850"/>
                  <a:gd name="connsiteY11-2122" fmla="*/ 567262 h 637280"/>
                  <a:gd name="connsiteX12-2123" fmla="*/ 151210 w 163850"/>
                  <a:gd name="connsiteY12-2124" fmla="*/ 352042 h 637280"/>
                  <a:gd name="connsiteX13-2125" fmla="*/ 163826 w 163850"/>
                  <a:gd name="connsiteY13-2126" fmla="*/ 295041 h 637280"/>
                  <a:gd name="connsiteX14-2127" fmla="*/ 161332 w 163850"/>
                  <a:gd name="connsiteY14-2128" fmla="*/ 129614 h 637280"/>
                  <a:gd name="connsiteX15-2129" fmla="*/ 96005 w 163850"/>
                  <a:gd name="connsiteY15-2130" fmla="*/ 2633 h 637280"/>
                  <a:gd name="connsiteX0-2131" fmla="*/ 96005 w 163850"/>
                  <a:gd name="connsiteY0-2132" fmla="*/ 2633 h 637280"/>
                  <a:gd name="connsiteX1-2133" fmla="*/ 36191 w 163850"/>
                  <a:gd name="connsiteY1-2134" fmla="*/ 4070 h 637280"/>
                  <a:gd name="connsiteX2-2135" fmla="*/ 8335 w 163850"/>
                  <a:gd name="connsiteY2-2136" fmla="*/ 27051 h 637280"/>
                  <a:gd name="connsiteX3-2137" fmla="*/ 1191 w 163850"/>
                  <a:gd name="connsiteY3-2138" fmla="*/ 69914 h 637280"/>
                  <a:gd name="connsiteX4-2139" fmla="*/ 1191 w 163850"/>
                  <a:gd name="connsiteY4-2140" fmla="*/ 265176 h 637280"/>
                  <a:gd name="connsiteX5-2141" fmla="*/ 32147 w 163850"/>
                  <a:gd name="connsiteY5-2142" fmla="*/ 298514 h 637280"/>
                  <a:gd name="connsiteX6-2143" fmla="*/ 58341 w 163850"/>
                  <a:gd name="connsiteY6-2144" fmla="*/ 267558 h 637280"/>
                  <a:gd name="connsiteX7-2145" fmla="*/ 60722 w 163850"/>
                  <a:gd name="connsiteY7-2146" fmla="*/ 91345 h 637280"/>
                  <a:gd name="connsiteX8-2147" fmla="*/ 77391 w 163850"/>
                  <a:gd name="connsiteY8-2148" fmla="*/ 98489 h 637280"/>
                  <a:gd name="connsiteX9-2149" fmla="*/ 77391 w 163850"/>
                  <a:gd name="connsiteY9-2150" fmla="*/ 571034 h 637280"/>
                  <a:gd name="connsiteX10-2151" fmla="*/ 115491 w 163850"/>
                  <a:gd name="connsiteY10-2152" fmla="*/ 636651 h 637280"/>
                  <a:gd name="connsiteX11-2153" fmla="*/ 150145 w 163850"/>
                  <a:gd name="connsiteY11-2154" fmla="*/ 567262 h 637280"/>
                  <a:gd name="connsiteX12-2155" fmla="*/ 151210 w 163850"/>
                  <a:gd name="connsiteY12-2156" fmla="*/ 352042 h 637280"/>
                  <a:gd name="connsiteX13-2157" fmla="*/ 163826 w 163850"/>
                  <a:gd name="connsiteY13-2158" fmla="*/ 295041 h 637280"/>
                  <a:gd name="connsiteX14-2159" fmla="*/ 161332 w 163850"/>
                  <a:gd name="connsiteY14-2160" fmla="*/ 129614 h 637280"/>
                  <a:gd name="connsiteX15-2161" fmla="*/ 96005 w 163850"/>
                  <a:gd name="connsiteY15-2162" fmla="*/ 2633 h 637280"/>
                  <a:gd name="connsiteX0-2163" fmla="*/ 96005 w 163850"/>
                  <a:gd name="connsiteY0-2164" fmla="*/ 2633 h 637280"/>
                  <a:gd name="connsiteX1-2165" fmla="*/ 36191 w 163850"/>
                  <a:gd name="connsiteY1-2166" fmla="*/ 4070 h 637280"/>
                  <a:gd name="connsiteX2-2167" fmla="*/ 8335 w 163850"/>
                  <a:gd name="connsiteY2-2168" fmla="*/ 27051 h 637280"/>
                  <a:gd name="connsiteX3-2169" fmla="*/ 1191 w 163850"/>
                  <a:gd name="connsiteY3-2170" fmla="*/ 69914 h 637280"/>
                  <a:gd name="connsiteX4-2171" fmla="*/ 1191 w 163850"/>
                  <a:gd name="connsiteY4-2172" fmla="*/ 265176 h 637280"/>
                  <a:gd name="connsiteX5-2173" fmla="*/ 32147 w 163850"/>
                  <a:gd name="connsiteY5-2174" fmla="*/ 298514 h 637280"/>
                  <a:gd name="connsiteX6-2175" fmla="*/ 58341 w 163850"/>
                  <a:gd name="connsiteY6-2176" fmla="*/ 267558 h 637280"/>
                  <a:gd name="connsiteX7-2177" fmla="*/ 60722 w 163850"/>
                  <a:gd name="connsiteY7-2178" fmla="*/ 91345 h 637280"/>
                  <a:gd name="connsiteX8-2179" fmla="*/ 77391 w 163850"/>
                  <a:gd name="connsiteY8-2180" fmla="*/ 98489 h 637280"/>
                  <a:gd name="connsiteX9-2181" fmla="*/ 77391 w 163850"/>
                  <a:gd name="connsiteY9-2182" fmla="*/ 571034 h 637280"/>
                  <a:gd name="connsiteX10-2183" fmla="*/ 115491 w 163850"/>
                  <a:gd name="connsiteY10-2184" fmla="*/ 636651 h 637280"/>
                  <a:gd name="connsiteX11-2185" fmla="*/ 150145 w 163850"/>
                  <a:gd name="connsiteY11-2186" fmla="*/ 567262 h 637280"/>
                  <a:gd name="connsiteX12-2187" fmla="*/ 151210 w 163850"/>
                  <a:gd name="connsiteY12-2188" fmla="*/ 352042 h 637280"/>
                  <a:gd name="connsiteX13-2189" fmla="*/ 163826 w 163850"/>
                  <a:gd name="connsiteY13-2190" fmla="*/ 295041 h 637280"/>
                  <a:gd name="connsiteX14-2191" fmla="*/ 161332 w 163850"/>
                  <a:gd name="connsiteY14-2192" fmla="*/ 129614 h 637280"/>
                  <a:gd name="connsiteX15-2193" fmla="*/ 96005 w 163850"/>
                  <a:gd name="connsiteY15-2194" fmla="*/ 2633 h 63728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Lst>
                <a:rect l="l" t="t" r="r" b="b"/>
                <a:pathLst>
                  <a:path w="163850" h="637280">
                    <a:moveTo>
                      <a:pt x="96005" y="2633"/>
                    </a:moveTo>
                    <a:cubicBezTo>
                      <a:pt x="59858" y="884"/>
                      <a:pt x="50803" y="0"/>
                      <a:pt x="36191" y="4070"/>
                    </a:cubicBezTo>
                    <a:cubicBezTo>
                      <a:pt x="21579" y="8140"/>
                      <a:pt x="14168" y="16077"/>
                      <a:pt x="8335" y="27051"/>
                    </a:cubicBezTo>
                    <a:cubicBezTo>
                      <a:pt x="2502" y="38025"/>
                      <a:pt x="2382" y="30227"/>
                      <a:pt x="1191" y="69914"/>
                    </a:cubicBezTo>
                    <a:cubicBezTo>
                      <a:pt x="0" y="109601"/>
                      <a:pt x="681" y="237926"/>
                      <a:pt x="1191" y="265176"/>
                    </a:cubicBezTo>
                    <a:cubicBezTo>
                      <a:pt x="1701" y="292426"/>
                      <a:pt x="22622" y="298117"/>
                      <a:pt x="32147" y="298514"/>
                    </a:cubicBezTo>
                    <a:cubicBezTo>
                      <a:pt x="41672" y="298911"/>
                      <a:pt x="58227" y="289686"/>
                      <a:pt x="58341" y="267558"/>
                    </a:cubicBezTo>
                    <a:cubicBezTo>
                      <a:pt x="58455" y="245430"/>
                      <a:pt x="60647" y="105574"/>
                      <a:pt x="60722" y="91345"/>
                    </a:cubicBezTo>
                    <a:cubicBezTo>
                      <a:pt x="60797" y="77116"/>
                      <a:pt x="77713" y="71238"/>
                      <a:pt x="77391" y="98489"/>
                    </a:cubicBezTo>
                    <a:cubicBezTo>
                      <a:pt x="77069" y="125740"/>
                      <a:pt x="77241" y="532487"/>
                      <a:pt x="77391" y="571034"/>
                    </a:cubicBezTo>
                    <a:cubicBezTo>
                      <a:pt x="77541" y="609581"/>
                      <a:pt x="87866" y="637280"/>
                      <a:pt x="115491" y="636651"/>
                    </a:cubicBezTo>
                    <a:cubicBezTo>
                      <a:pt x="143116" y="636022"/>
                      <a:pt x="150391" y="617797"/>
                      <a:pt x="150145" y="567262"/>
                    </a:cubicBezTo>
                    <a:cubicBezTo>
                      <a:pt x="149899" y="516727"/>
                      <a:pt x="148930" y="397412"/>
                      <a:pt x="151210" y="352042"/>
                    </a:cubicBezTo>
                    <a:cubicBezTo>
                      <a:pt x="153490" y="306672"/>
                      <a:pt x="142588" y="294747"/>
                      <a:pt x="163826" y="295041"/>
                    </a:cubicBezTo>
                    <a:cubicBezTo>
                      <a:pt x="163850" y="257201"/>
                      <a:pt x="163740" y="192373"/>
                      <a:pt x="161332" y="129614"/>
                    </a:cubicBezTo>
                    <a:cubicBezTo>
                      <a:pt x="137523" y="85719"/>
                      <a:pt x="109113" y="29149"/>
                      <a:pt x="96005" y="2633"/>
                    </a:cubicBezTo>
                    <a:close/>
                  </a:path>
                </a:pathLst>
              </a:custGeom>
              <a:grpFill/>
              <a:ln w="25400" cap="flat" cmpd="sng" algn="ctr">
                <a:noFill/>
                <a:prstDash val="solid"/>
              </a:ln>
              <a:effectLst/>
            </p:spPr>
            <p:txBody>
              <a:bodyPr anchor="ctr"/>
              <a:lstStyle/>
              <a:p>
                <a:pPr algn="ctr" latinLnBrk="1">
                  <a:defRPr/>
                </a:pPr>
                <a:endParaRPr lang="ko-KR" altLang="en-US" kern="0">
                  <a:solidFill>
                    <a:prstClr val="white"/>
                  </a:solidFill>
                  <a:latin typeface="맑은 고딕"/>
                </a:endParaRPr>
              </a:p>
            </p:txBody>
          </p:sp>
          <p:sp>
            <p:nvSpPr>
              <p:cNvPr id="207" name="자유형 150"/>
              <p:cNvSpPr/>
              <p:nvPr/>
            </p:nvSpPr>
            <p:spPr>
              <a:xfrm flipH="1">
                <a:off x="3239691" y="2224820"/>
                <a:ext cx="251738" cy="979110"/>
              </a:xfrm>
              <a:custGeom>
                <a:avLst/>
                <a:gdLst>
                  <a:gd name="connsiteX0" fmla="*/ 95646 w 318690"/>
                  <a:gd name="connsiteY0" fmla="*/ 30560 h 718742"/>
                  <a:gd name="connsiteX1" fmla="*/ 43259 w 318690"/>
                  <a:gd name="connsiteY1" fmla="*/ 30560 h 718742"/>
                  <a:gd name="connsiteX2" fmla="*/ 12303 w 318690"/>
                  <a:gd name="connsiteY2" fmla="*/ 51991 h 718742"/>
                  <a:gd name="connsiteX3" fmla="*/ 5159 w 318690"/>
                  <a:gd name="connsiteY3" fmla="*/ 94854 h 718742"/>
                  <a:gd name="connsiteX4" fmla="*/ 5159 w 318690"/>
                  <a:gd name="connsiteY4" fmla="*/ 290116 h 718742"/>
                  <a:gd name="connsiteX5" fmla="*/ 36115 w 318690"/>
                  <a:gd name="connsiteY5" fmla="*/ 323454 h 718742"/>
                  <a:gd name="connsiteX6" fmla="*/ 62309 w 318690"/>
                  <a:gd name="connsiteY6" fmla="*/ 292498 h 718742"/>
                  <a:gd name="connsiteX7" fmla="*/ 64690 w 318690"/>
                  <a:gd name="connsiteY7" fmla="*/ 116285 h 718742"/>
                  <a:gd name="connsiteX8" fmla="*/ 81359 w 318690"/>
                  <a:gd name="connsiteY8" fmla="*/ 123429 h 718742"/>
                  <a:gd name="connsiteX9" fmla="*/ 81359 w 318690"/>
                  <a:gd name="connsiteY9" fmla="*/ 606823 h 718742"/>
                  <a:gd name="connsiteX10" fmla="*/ 119459 w 318690"/>
                  <a:gd name="connsiteY10" fmla="*/ 661591 h 718742"/>
                  <a:gd name="connsiteX11" fmla="*/ 155178 w 318690"/>
                  <a:gd name="connsiteY11" fmla="*/ 613966 h 718742"/>
                  <a:gd name="connsiteX12" fmla="*/ 155178 w 318690"/>
                  <a:gd name="connsiteY12" fmla="*/ 325835 h 718742"/>
                  <a:gd name="connsiteX13" fmla="*/ 176609 w 318690"/>
                  <a:gd name="connsiteY13" fmla="*/ 347266 h 718742"/>
                  <a:gd name="connsiteX14" fmla="*/ 178990 w 318690"/>
                  <a:gd name="connsiteY14" fmla="*/ 630635 h 718742"/>
                  <a:gd name="connsiteX15" fmla="*/ 217090 w 318690"/>
                  <a:gd name="connsiteY15" fmla="*/ 666354 h 718742"/>
                  <a:gd name="connsiteX16" fmla="*/ 255190 w 318690"/>
                  <a:gd name="connsiteY16" fmla="*/ 625873 h 718742"/>
                  <a:gd name="connsiteX17" fmla="*/ 255190 w 318690"/>
                  <a:gd name="connsiteY17" fmla="*/ 109141 h 718742"/>
                  <a:gd name="connsiteX18" fmla="*/ 271859 w 318690"/>
                  <a:gd name="connsiteY18" fmla="*/ 128191 h 718742"/>
                  <a:gd name="connsiteX19" fmla="*/ 276621 w 318690"/>
                  <a:gd name="connsiteY19" fmla="*/ 311548 h 718742"/>
                  <a:gd name="connsiteX20" fmla="*/ 300434 w 318690"/>
                  <a:gd name="connsiteY20" fmla="*/ 325835 h 718742"/>
                  <a:gd name="connsiteX21" fmla="*/ 317103 w 318690"/>
                  <a:gd name="connsiteY21" fmla="*/ 285354 h 718742"/>
                  <a:gd name="connsiteX22" fmla="*/ 309959 w 318690"/>
                  <a:gd name="connsiteY22" fmla="*/ 42466 h 718742"/>
                  <a:gd name="connsiteX23" fmla="*/ 276621 w 318690"/>
                  <a:gd name="connsiteY23" fmla="*/ 30560 h 718742"/>
                  <a:gd name="connsiteX24" fmla="*/ 224234 w 318690"/>
                  <a:gd name="connsiteY24" fmla="*/ 30560 h 718742"/>
                  <a:gd name="connsiteX25" fmla="*/ 169465 w 318690"/>
                  <a:gd name="connsiteY25" fmla="*/ 171054 h 718742"/>
                  <a:gd name="connsiteX26" fmla="*/ 95646 w 318690"/>
                  <a:gd name="connsiteY26" fmla="*/ 30560 h 718742"/>
                  <a:gd name="connsiteX0-1" fmla="*/ 95646 w 318690"/>
                  <a:gd name="connsiteY0-2" fmla="*/ 30560 h 718742"/>
                  <a:gd name="connsiteX1-3" fmla="*/ 40159 w 318690"/>
                  <a:gd name="connsiteY1-4" fmla="*/ 29010 h 718742"/>
                  <a:gd name="connsiteX2-5" fmla="*/ 12303 w 318690"/>
                  <a:gd name="connsiteY2-6" fmla="*/ 51991 h 718742"/>
                  <a:gd name="connsiteX3-7" fmla="*/ 5159 w 318690"/>
                  <a:gd name="connsiteY3-8" fmla="*/ 94854 h 718742"/>
                  <a:gd name="connsiteX4-9" fmla="*/ 5159 w 318690"/>
                  <a:gd name="connsiteY4-10" fmla="*/ 290116 h 718742"/>
                  <a:gd name="connsiteX5-11" fmla="*/ 36115 w 318690"/>
                  <a:gd name="connsiteY5-12" fmla="*/ 323454 h 718742"/>
                  <a:gd name="connsiteX6-13" fmla="*/ 62309 w 318690"/>
                  <a:gd name="connsiteY6-14" fmla="*/ 292498 h 718742"/>
                  <a:gd name="connsiteX7-15" fmla="*/ 64690 w 318690"/>
                  <a:gd name="connsiteY7-16" fmla="*/ 116285 h 718742"/>
                  <a:gd name="connsiteX8-17" fmla="*/ 81359 w 318690"/>
                  <a:gd name="connsiteY8-18" fmla="*/ 123429 h 718742"/>
                  <a:gd name="connsiteX9-19" fmla="*/ 81359 w 318690"/>
                  <a:gd name="connsiteY9-20" fmla="*/ 606823 h 718742"/>
                  <a:gd name="connsiteX10-21" fmla="*/ 119459 w 318690"/>
                  <a:gd name="connsiteY10-22" fmla="*/ 661591 h 718742"/>
                  <a:gd name="connsiteX11-23" fmla="*/ 155178 w 318690"/>
                  <a:gd name="connsiteY11-24" fmla="*/ 613966 h 718742"/>
                  <a:gd name="connsiteX12-25" fmla="*/ 155178 w 318690"/>
                  <a:gd name="connsiteY12-26" fmla="*/ 325835 h 718742"/>
                  <a:gd name="connsiteX13-27" fmla="*/ 176609 w 318690"/>
                  <a:gd name="connsiteY13-28" fmla="*/ 347266 h 718742"/>
                  <a:gd name="connsiteX14-29" fmla="*/ 178990 w 318690"/>
                  <a:gd name="connsiteY14-30" fmla="*/ 630635 h 718742"/>
                  <a:gd name="connsiteX15-31" fmla="*/ 217090 w 318690"/>
                  <a:gd name="connsiteY15-32" fmla="*/ 666354 h 718742"/>
                  <a:gd name="connsiteX16-33" fmla="*/ 255190 w 318690"/>
                  <a:gd name="connsiteY16-34" fmla="*/ 625873 h 718742"/>
                  <a:gd name="connsiteX17-35" fmla="*/ 255190 w 318690"/>
                  <a:gd name="connsiteY17-36" fmla="*/ 109141 h 718742"/>
                  <a:gd name="connsiteX18-37" fmla="*/ 271859 w 318690"/>
                  <a:gd name="connsiteY18-38" fmla="*/ 128191 h 718742"/>
                  <a:gd name="connsiteX19-39" fmla="*/ 276621 w 318690"/>
                  <a:gd name="connsiteY19-40" fmla="*/ 311548 h 718742"/>
                  <a:gd name="connsiteX20-41" fmla="*/ 300434 w 318690"/>
                  <a:gd name="connsiteY20-42" fmla="*/ 325835 h 718742"/>
                  <a:gd name="connsiteX21-43" fmla="*/ 317103 w 318690"/>
                  <a:gd name="connsiteY21-44" fmla="*/ 285354 h 718742"/>
                  <a:gd name="connsiteX22-45" fmla="*/ 309959 w 318690"/>
                  <a:gd name="connsiteY22-46" fmla="*/ 42466 h 718742"/>
                  <a:gd name="connsiteX23-47" fmla="*/ 276621 w 318690"/>
                  <a:gd name="connsiteY23-48" fmla="*/ 30560 h 718742"/>
                  <a:gd name="connsiteX24-49" fmla="*/ 224234 w 318690"/>
                  <a:gd name="connsiteY24-50" fmla="*/ 30560 h 718742"/>
                  <a:gd name="connsiteX25-51" fmla="*/ 169465 w 318690"/>
                  <a:gd name="connsiteY25-52" fmla="*/ 171054 h 718742"/>
                  <a:gd name="connsiteX26-53" fmla="*/ 95646 w 318690"/>
                  <a:gd name="connsiteY26-54" fmla="*/ 30560 h 718742"/>
                  <a:gd name="connsiteX0-55" fmla="*/ 100296 w 318690"/>
                  <a:gd name="connsiteY0-56" fmla="*/ 30560 h 718742"/>
                  <a:gd name="connsiteX1-57" fmla="*/ 40159 w 318690"/>
                  <a:gd name="connsiteY1-58" fmla="*/ 29010 h 718742"/>
                  <a:gd name="connsiteX2-59" fmla="*/ 12303 w 318690"/>
                  <a:gd name="connsiteY2-60" fmla="*/ 51991 h 718742"/>
                  <a:gd name="connsiteX3-61" fmla="*/ 5159 w 318690"/>
                  <a:gd name="connsiteY3-62" fmla="*/ 94854 h 718742"/>
                  <a:gd name="connsiteX4-63" fmla="*/ 5159 w 318690"/>
                  <a:gd name="connsiteY4-64" fmla="*/ 290116 h 718742"/>
                  <a:gd name="connsiteX5-65" fmla="*/ 36115 w 318690"/>
                  <a:gd name="connsiteY5-66" fmla="*/ 323454 h 718742"/>
                  <a:gd name="connsiteX6-67" fmla="*/ 62309 w 318690"/>
                  <a:gd name="connsiteY6-68" fmla="*/ 292498 h 718742"/>
                  <a:gd name="connsiteX7-69" fmla="*/ 64690 w 318690"/>
                  <a:gd name="connsiteY7-70" fmla="*/ 116285 h 718742"/>
                  <a:gd name="connsiteX8-71" fmla="*/ 81359 w 318690"/>
                  <a:gd name="connsiteY8-72" fmla="*/ 123429 h 718742"/>
                  <a:gd name="connsiteX9-73" fmla="*/ 81359 w 318690"/>
                  <a:gd name="connsiteY9-74" fmla="*/ 606823 h 718742"/>
                  <a:gd name="connsiteX10-75" fmla="*/ 119459 w 318690"/>
                  <a:gd name="connsiteY10-76" fmla="*/ 661591 h 718742"/>
                  <a:gd name="connsiteX11-77" fmla="*/ 155178 w 318690"/>
                  <a:gd name="connsiteY11-78" fmla="*/ 613966 h 718742"/>
                  <a:gd name="connsiteX12-79" fmla="*/ 155178 w 318690"/>
                  <a:gd name="connsiteY12-80" fmla="*/ 325835 h 718742"/>
                  <a:gd name="connsiteX13-81" fmla="*/ 176609 w 318690"/>
                  <a:gd name="connsiteY13-82" fmla="*/ 347266 h 718742"/>
                  <a:gd name="connsiteX14-83" fmla="*/ 178990 w 318690"/>
                  <a:gd name="connsiteY14-84" fmla="*/ 630635 h 718742"/>
                  <a:gd name="connsiteX15-85" fmla="*/ 217090 w 318690"/>
                  <a:gd name="connsiteY15-86" fmla="*/ 666354 h 718742"/>
                  <a:gd name="connsiteX16-87" fmla="*/ 255190 w 318690"/>
                  <a:gd name="connsiteY16-88" fmla="*/ 625873 h 718742"/>
                  <a:gd name="connsiteX17-89" fmla="*/ 255190 w 318690"/>
                  <a:gd name="connsiteY17-90" fmla="*/ 109141 h 718742"/>
                  <a:gd name="connsiteX18-91" fmla="*/ 271859 w 318690"/>
                  <a:gd name="connsiteY18-92" fmla="*/ 128191 h 718742"/>
                  <a:gd name="connsiteX19-93" fmla="*/ 276621 w 318690"/>
                  <a:gd name="connsiteY19-94" fmla="*/ 311548 h 718742"/>
                  <a:gd name="connsiteX20-95" fmla="*/ 300434 w 318690"/>
                  <a:gd name="connsiteY20-96" fmla="*/ 325835 h 718742"/>
                  <a:gd name="connsiteX21-97" fmla="*/ 317103 w 318690"/>
                  <a:gd name="connsiteY21-98" fmla="*/ 285354 h 718742"/>
                  <a:gd name="connsiteX22-99" fmla="*/ 309959 w 318690"/>
                  <a:gd name="connsiteY22-100" fmla="*/ 42466 h 718742"/>
                  <a:gd name="connsiteX23-101" fmla="*/ 276621 w 318690"/>
                  <a:gd name="connsiteY23-102" fmla="*/ 30560 h 718742"/>
                  <a:gd name="connsiteX24-103" fmla="*/ 224234 w 318690"/>
                  <a:gd name="connsiteY24-104" fmla="*/ 30560 h 718742"/>
                  <a:gd name="connsiteX25-105" fmla="*/ 169465 w 318690"/>
                  <a:gd name="connsiteY25-106" fmla="*/ 171054 h 718742"/>
                  <a:gd name="connsiteX26-107" fmla="*/ 100296 w 318690"/>
                  <a:gd name="connsiteY26-108" fmla="*/ 30560 h 718742"/>
                  <a:gd name="connsiteX0-109" fmla="*/ 100296 w 318690"/>
                  <a:gd name="connsiteY0-110" fmla="*/ 30560 h 718742"/>
                  <a:gd name="connsiteX1-111" fmla="*/ 40159 w 318690"/>
                  <a:gd name="connsiteY1-112" fmla="*/ 29010 h 718742"/>
                  <a:gd name="connsiteX2-113" fmla="*/ 12303 w 318690"/>
                  <a:gd name="connsiteY2-114" fmla="*/ 51991 h 718742"/>
                  <a:gd name="connsiteX3-115" fmla="*/ 5159 w 318690"/>
                  <a:gd name="connsiteY3-116" fmla="*/ 94854 h 718742"/>
                  <a:gd name="connsiteX4-117" fmla="*/ 5159 w 318690"/>
                  <a:gd name="connsiteY4-118" fmla="*/ 290116 h 718742"/>
                  <a:gd name="connsiteX5-119" fmla="*/ 36115 w 318690"/>
                  <a:gd name="connsiteY5-120" fmla="*/ 323454 h 718742"/>
                  <a:gd name="connsiteX6-121" fmla="*/ 62309 w 318690"/>
                  <a:gd name="connsiteY6-122" fmla="*/ 292498 h 718742"/>
                  <a:gd name="connsiteX7-123" fmla="*/ 64690 w 318690"/>
                  <a:gd name="connsiteY7-124" fmla="*/ 116285 h 718742"/>
                  <a:gd name="connsiteX8-125" fmla="*/ 81359 w 318690"/>
                  <a:gd name="connsiteY8-126" fmla="*/ 123429 h 718742"/>
                  <a:gd name="connsiteX9-127" fmla="*/ 81359 w 318690"/>
                  <a:gd name="connsiteY9-128" fmla="*/ 606823 h 718742"/>
                  <a:gd name="connsiteX10-129" fmla="*/ 119459 w 318690"/>
                  <a:gd name="connsiteY10-130" fmla="*/ 661591 h 718742"/>
                  <a:gd name="connsiteX11-131" fmla="*/ 155178 w 318690"/>
                  <a:gd name="connsiteY11-132" fmla="*/ 613966 h 718742"/>
                  <a:gd name="connsiteX12-133" fmla="*/ 155178 w 318690"/>
                  <a:gd name="connsiteY12-134" fmla="*/ 325835 h 718742"/>
                  <a:gd name="connsiteX13-135" fmla="*/ 176609 w 318690"/>
                  <a:gd name="connsiteY13-136" fmla="*/ 347266 h 718742"/>
                  <a:gd name="connsiteX14-137" fmla="*/ 178990 w 318690"/>
                  <a:gd name="connsiteY14-138" fmla="*/ 630635 h 718742"/>
                  <a:gd name="connsiteX15-139" fmla="*/ 217090 w 318690"/>
                  <a:gd name="connsiteY15-140" fmla="*/ 666354 h 718742"/>
                  <a:gd name="connsiteX16-141" fmla="*/ 255190 w 318690"/>
                  <a:gd name="connsiteY16-142" fmla="*/ 625873 h 718742"/>
                  <a:gd name="connsiteX17-143" fmla="*/ 255190 w 318690"/>
                  <a:gd name="connsiteY17-144" fmla="*/ 109141 h 718742"/>
                  <a:gd name="connsiteX18-145" fmla="*/ 271859 w 318690"/>
                  <a:gd name="connsiteY18-146" fmla="*/ 128191 h 718742"/>
                  <a:gd name="connsiteX19-147" fmla="*/ 276621 w 318690"/>
                  <a:gd name="connsiteY19-148" fmla="*/ 311548 h 718742"/>
                  <a:gd name="connsiteX20-149" fmla="*/ 300434 w 318690"/>
                  <a:gd name="connsiteY20-150" fmla="*/ 325835 h 718742"/>
                  <a:gd name="connsiteX21-151" fmla="*/ 317103 w 318690"/>
                  <a:gd name="connsiteY21-152" fmla="*/ 285354 h 718742"/>
                  <a:gd name="connsiteX22-153" fmla="*/ 309959 w 318690"/>
                  <a:gd name="connsiteY22-154" fmla="*/ 42466 h 718742"/>
                  <a:gd name="connsiteX23-155" fmla="*/ 276621 w 318690"/>
                  <a:gd name="connsiteY23-156" fmla="*/ 30560 h 718742"/>
                  <a:gd name="connsiteX24-157" fmla="*/ 224234 w 318690"/>
                  <a:gd name="connsiteY24-158" fmla="*/ 30560 h 718742"/>
                  <a:gd name="connsiteX25-159" fmla="*/ 169465 w 318690"/>
                  <a:gd name="connsiteY25-160" fmla="*/ 171054 h 718742"/>
                  <a:gd name="connsiteX26-161" fmla="*/ 100296 w 318690"/>
                  <a:gd name="connsiteY26-162" fmla="*/ 30560 h 718742"/>
                  <a:gd name="connsiteX0-163" fmla="*/ 100296 w 318690"/>
                  <a:gd name="connsiteY0-164" fmla="*/ 30560 h 718742"/>
                  <a:gd name="connsiteX1-165" fmla="*/ 40159 w 318690"/>
                  <a:gd name="connsiteY1-166" fmla="*/ 29010 h 718742"/>
                  <a:gd name="connsiteX2-167" fmla="*/ 12303 w 318690"/>
                  <a:gd name="connsiteY2-168" fmla="*/ 51991 h 718742"/>
                  <a:gd name="connsiteX3-169" fmla="*/ 5159 w 318690"/>
                  <a:gd name="connsiteY3-170" fmla="*/ 94854 h 718742"/>
                  <a:gd name="connsiteX4-171" fmla="*/ 5159 w 318690"/>
                  <a:gd name="connsiteY4-172" fmla="*/ 290116 h 718742"/>
                  <a:gd name="connsiteX5-173" fmla="*/ 36115 w 318690"/>
                  <a:gd name="connsiteY5-174" fmla="*/ 323454 h 718742"/>
                  <a:gd name="connsiteX6-175" fmla="*/ 62309 w 318690"/>
                  <a:gd name="connsiteY6-176" fmla="*/ 292498 h 718742"/>
                  <a:gd name="connsiteX7-177" fmla="*/ 64690 w 318690"/>
                  <a:gd name="connsiteY7-178" fmla="*/ 116285 h 718742"/>
                  <a:gd name="connsiteX8-179" fmla="*/ 81359 w 318690"/>
                  <a:gd name="connsiteY8-180" fmla="*/ 123429 h 718742"/>
                  <a:gd name="connsiteX9-181" fmla="*/ 81359 w 318690"/>
                  <a:gd name="connsiteY9-182" fmla="*/ 606823 h 718742"/>
                  <a:gd name="connsiteX10-183" fmla="*/ 119459 w 318690"/>
                  <a:gd name="connsiteY10-184" fmla="*/ 661591 h 718742"/>
                  <a:gd name="connsiteX11-185" fmla="*/ 155178 w 318690"/>
                  <a:gd name="connsiteY11-186" fmla="*/ 613966 h 718742"/>
                  <a:gd name="connsiteX12-187" fmla="*/ 155178 w 318690"/>
                  <a:gd name="connsiteY12-188" fmla="*/ 325835 h 718742"/>
                  <a:gd name="connsiteX13-189" fmla="*/ 176609 w 318690"/>
                  <a:gd name="connsiteY13-190" fmla="*/ 347266 h 718742"/>
                  <a:gd name="connsiteX14-191" fmla="*/ 178990 w 318690"/>
                  <a:gd name="connsiteY14-192" fmla="*/ 630635 h 718742"/>
                  <a:gd name="connsiteX15-193" fmla="*/ 217090 w 318690"/>
                  <a:gd name="connsiteY15-194" fmla="*/ 666354 h 718742"/>
                  <a:gd name="connsiteX16-195" fmla="*/ 255190 w 318690"/>
                  <a:gd name="connsiteY16-196" fmla="*/ 625873 h 718742"/>
                  <a:gd name="connsiteX17-197" fmla="*/ 255190 w 318690"/>
                  <a:gd name="connsiteY17-198" fmla="*/ 109141 h 718742"/>
                  <a:gd name="connsiteX18-199" fmla="*/ 271859 w 318690"/>
                  <a:gd name="connsiteY18-200" fmla="*/ 128191 h 718742"/>
                  <a:gd name="connsiteX19-201" fmla="*/ 276621 w 318690"/>
                  <a:gd name="connsiteY19-202" fmla="*/ 311548 h 718742"/>
                  <a:gd name="connsiteX20-203" fmla="*/ 300434 w 318690"/>
                  <a:gd name="connsiteY20-204" fmla="*/ 325835 h 718742"/>
                  <a:gd name="connsiteX21-205" fmla="*/ 317103 w 318690"/>
                  <a:gd name="connsiteY21-206" fmla="*/ 285354 h 718742"/>
                  <a:gd name="connsiteX22-207" fmla="*/ 309959 w 318690"/>
                  <a:gd name="connsiteY22-208" fmla="*/ 42466 h 718742"/>
                  <a:gd name="connsiteX23-209" fmla="*/ 276621 w 318690"/>
                  <a:gd name="connsiteY23-210" fmla="*/ 30560 h 718742"/>
                  <a:gd name="connsiteX24-211" fmla="*/ 224234 w 318690"/>
                  <a:gd name="connsiteY24-212" fmla="*/ 30560 h 718742"/>
                  <a:gd name="connsiteX25-213" fmla="*/ 169465 w 318690"/>
                  <a:gd name="connsiteY25-214" fmla="*/ 171054 h 718742"/>
                  <a:gd name="connsiteX26-215" fmla="*/ 100296 w 318690"/>
                  <a:gd name="connsiteY26-216" fmla="*/ 30560 h 718742"/>
                  <a:gd name="connsiteX0-217" fmla="*/ 99973 w 318690"/>
                  <a:gd name="connsiteY0-218" fmla="*/ 27573 h 718742"/>
                  <a:gd name="connsiteX1-219" fmla="*/ 40159 w 318690"/>
                  <a:gd name="connsiteY1-220" fmla="*/ 29010 h 718742"/>
                  <a:gd name="connsiteX2-221" fmla="*/ 12303 w 318690"/>
                  <a:gd name="connsiteY2-222" fmla="*/ 51991 h 718742"/>
                  <a:gd name="connsiteX3-223" fmla="*/ 5159 w 318690"/>
                  <a:gd name="connsiteY3-224" fmla="*/ 94854 h 718742"/>
                  <a:gd name="connsiteX4-225" fmla="*/ 5159 w 318690"/>
                  <a:gd name="connsiteY4-226" fmla="*/ 290116 h 718742"/>
                  <a:gd name="connsiteX5-227" fmla="*/ 36115 w 318690"/>
                  <a:gd name="connsiteY5-228" fmla="*/ 323454 h 718742"/>
                  <a:gd name="connsiteX6-229" fmla="*/ 62309 w 318690"/>
                  <a:gd name="connsiteY6-230" fmla="*/ 292498 h 718742"/>
                  <a:gd name="connsiteX7-231" fmla="*/ 64690 w 318690"/>
                  <a:gd name="connsiteY7-232" fmla="*/ 116285 h 718742"/>
                  <a:gd name="connsiteX8-233" fmla="*/ 81359 w 318690"/>
                  <a:gd name="connsiteY8-234" fmla="*/ 123429 h 718742"/>
                  <a:gd name="connsiteX9-235" fmla="*/ 81359 w 318690"/>
                  <a:gd name="connsiteY9-236" fmla="*/ 606823 h 718742"/>
                  <a:gd name="connsiteX10-237" fmla="*/ 119459 w 318690"/>
                  <a:gd name="connsiteY10-238" fmla="*/ 661591 h 718742"/>
                  <a:gd name="connsiteX11-239" fmla="*/ 155178 w 318690"/>
                  <a:gd name="connsiteY11-240" fmla="*/ 613966 h 718742"/>
                  <a:gd name="connsiteX12-241" fmla="*/ 155178 w 318690"/>
                  <a:gd name="connsiteY12-242" fmla="*/ 325835 h 718742"/>
                  <a:gd name="connsiteX13-243" fmla="*/ 176609 w 318690"/>
                  <a:gd name="connsiteY13-244" fmla="*/ 347266 h 718742"/>
                  <a:gd name="connsiteX14-245" fmla="*/ 178990 w 318690"/>
                  <a:gd name="connsiteY14-246" fmla="*/ 630635 h 718742"/>
                  <a:gd name="connsiteX15-247" fmla="*/ 217090 w 318690"/>
                  <a:gd name="connsiteY15-248" fmla="*/ 666354 h 718742"/>
                  <a:gd name="connsiteX16-249" fmla="*/ 255190 w 318690"/>
                  <a:gd name="connsiteY16-250" fmla="*/ 625873 h 718742"/>
                  <a:gd name="connsiteX17-251" fmla="*/ 255190 w 318690"/>
                  <a:gd name="connsiteY17-252" fmla="*/ 109141 h 718742"/>
                  <a:gd name="connsiteX18-253" fmla="*/ 271859 w 318690"/>
                  <a:gd name="connsiteY18-254" fmla="*/ 128191 h 718742"/>
                  <a:gd name="connsiteX19-255" fmla="*/ 276621 w 318690"/>
                  <a:gd name="connsiteY19-256" fmla="*/ 311548 h 718742"/>
                  <a:gd name="connsiteX20-257" fmla="*/ 300434 w 318690"/>
                  <a:gd name="connsiteY20-258" fmla="*/ 325835 h 718742"/>
                  <a:gd name="connsiteX21-259" fmla="*/ 317103 w 318690"/>
                  <a:gd name="connsiteY21-260" fmla="*/ 285354 h 718742"/>
                  <a:gd name="connsiteX22-261" fmla="*/ 309959 w 318690"/>
                  <a:gd name="connsiteY22-262" fmla="*/ 42466 h 718742"/>
                  <a:gd name="connsiteX23-263" fmla="*/ 276621 w 318690"/>
                  <a:gd name="connsiteY23-264" fmla="*/ 30560 h 718742"/>
                  <a:gd name="connsiteX24-265" fmla="*/ 224234 w 318690"/>
                  <a:gd name="connsiteY24-266" fmla="*/ 30560 h 718742"/>
                  <a:gd name="connsiteX25-267" fmla="*/ 169465 w 318690"/>
                  <a:gd name="connsiteY25-268" fmla="*/ 171054 h 718742"/>
                  <a:gd name="connsiteX26-269" fmla="*/ 99973 w 318690"/>
                  <a:gd name="connsiteY26-270" fmla="*/ 27573 h 718742"/>
                  <a:gd name="connsiteX0-271" fmla="*/ 99973 w 318690"/>
                  <a:gd name="connsiteY0-272" fmla="*/ 27573 h 718742"/>
                  <a:gd name="connsiteX1-273" fmla="*/ 40159 w 318690"/>
                  <a:gd name="connsiteY1-274" fmla="*/ 29010 h 718742"/>
                  <a:gd name="connsiteX2-275" fmla="*/ 12303 w 318690"/>
                  <a:gd name="connsiteY2-276" fmla="*/ 51991 h 718742"/>
                  <a:gd name="connsiteX3-277" fmla="*/ 5159 w 318690"/>
                  <a:gd name="connsiteY3-278" fmla="*/ 94854 h 718742"/>
                  <a:gd name="connsiteX4-279" fmla="*/ 5159 w 318690"/>
                  <a:gd name="connsiteY4-280" fmla="*/ 290116 h 718742"/>
                  <a:gd name="connsiteX5-281" fmla="*/ 36115 w 318690"/>
                  <a:gd name="connsiteY5-282" fmla="*/ 323454 h 718742"/>
                  <a:gd name="connsiteX6-283" fmla="*/ 62309 w 318690"/>
                  <a:gd name="connsiteY6-284" fmla="*/ 292498 h 718742"/>
                  <a:gd name="connsiteX7-285" fmla="*/ 64690 w 318690"/>
                  <a:gd name="connsiteY7-286" fmla="*/ 116285 h 718742"/>
                  <a:gd name="connsiteX8-287" fmla="*/ 81359 w 318690"/>
                  <a:gd name="connsiteY8-288" fmla="*/ 123429 h 718742"/>
                  <a:gd name="connsiteX9-289" fmla="*/ 81359 w 318690"/>
                  <a:gd name="connsiteY9-290" fmla="*/ 606823 h 718742"/>
                  <a:gd name="connsiteX10-291" fmla="*/ 119459 w 318690"/>
                  <a:gd name="connsiteY10-292" fmla="*/ 661591 h 718742"/>
                  <a:gd name="connsiteX11-293" fmla="*/ 155178 w 318690"/>
                  <a:gd name="connsiteY11-294" fmla="*/ 613966 h 718742"/>
                  <a:gd name="connsiteX12-295" fmla="*/ 155178 w 318690"/>
                  <a:gd name="connsiteY12-296" fmla="*/ 325835 h 718742"/>
                  <a:gd name="connsiteX13-297" fmla="*/ 176609 w 318690"/>
                  <a:gd name="connsiteY13-298" fmla="*/ 347266 h 718742"/>
                  <a:gd name="connsiteX14-299" fmla="*/ 178990 w 318690"/>
                  <a:gd name="connsiteY14-300" fmla="*/ 630635 h 718742"/>
                  <a:gd name="connsiteX15-301" fmla="*/ 217090 w 318690"/>
                  <a:gd name="connsiteY15-302" fmla="*/ 666354 h 718742"/>
                  <a:gd name="connsiteX16-303" fmla="*/ 255190 w 318690"/>
                  <a:gd name="connsiteY16-304" fmla="*/ 625873 h 718742"/>
                  <a:gd name="connsiteX17-305" fmla="*/ 255190 w 318690"/>
                  <a:gd name="connsiteY17-306" fmla="*/ 109141 h 718742"/>
                  <a:gd name="connsiteX18-307" fmla="*/ 271859 w 318690"/>
                  <a:gd name="connsiteY18-308" fmla="*/ 128191 h 718742"/>
                  <a:gd name="connsiteX19-309" fmla="*/ 276621 w 318690"/>
                  <a:gd name="connsiteY19-310" fmla="*/ 311548 h 718742"/>
                  <a:gd name="connsiteX20-311" fmla="*/ 300434 w 318690"/>
                  <a:gd name="connsiteY20-312" fmla="*/ 325835 h 718742"/>
                  <a:gd name="connsiteX21-313" fmla="*/ 317103 w 318690"/>
                  <a:gd name="connsiteY21-314" fmla="*/ 285354 h 718742"/>
                  <a:gd name="connsiteX22-315" fmla="*/ 309959 w 318690"/>
                  <a:gd name="connsiteY22-316" fmla="*/ 42466 h 718742"/>
                  <a:gd name="connsiteX23-317" fmla="*/ 276621 w 318690"/>
                  <a:gd name="connsiteY23-318" fmla="*/ 30560 h 718742"/>
                  <a:gd name="connsiteX24-319" fmla="*/ 224234 w 318690"/>
                  <a:gd name="connsiteY24-320" fmla="*/ 30560 h 718742"/>
                  <a:gd name="connsiteX25-321" fmla="*/ 169465 w 318690"/>
                  <a:gd name="connsiteY25-322" fmla="*/ 171054 h 718742"/>
                  <a:gd name="connsiteX26-323" fmla="*/ 99973 w 318690"/>
                  <a:gd name="connsiteY26-324" fmla="*/ 27573 h 718742"/>
                  <a:gd name="connsiteX0-325" fmla="*/ 99973 w 318690"/>
                  <a:gd name="connsiteY0-326" fmla="*/ 27573 h 718742"/>
                  <a:gd name="connsiteX1-327" fmla="*/ 40159 w 318690"/>
                  <a:gd name="connsiteY1-328" fmla="*/ 29010 h 718742"/>
                  <a:gd name="connsiteX2-329" fmla="*/ 12303 w 318690"/>
                  <a:gd name="connsiteY2-330" fmla="*/ 51991 h 718742"/>
                  <a:gd name="connsiteX3-331" fmla="*/ 5159 w 318690"/>
                  <a:gd name="connsiteY3-332" fmla="*/ 94854 h 718742"/>
                  <a:gd name="connsiteX4-333" fmla="*/ 5159 w 318690"/>
                  <a:gd name="connsiteY4-334" fmla="*/ 290116 h 718742"/>
                  <a:gd name="connsiteX5-335" fmla="*/ 36115 w 318690"/>
                  <a:gd name="connsiteY5-336" fmla="*/ 323454 h 718742"/>
                  <a:gd name="connsiteX6-337" fmla="*/ 62309 w 318690"/>
                  <a:gd name="connsiteY6-338" fmla="*/ 292498 h 718742"/>
                  <a:gd name="connsiteX7-339" fmla="*/ 64690 w 318690"/>
                  <a:gd name="connsiteY7-340" fmla="*/ 116285 h 718742"/>
                  <a:gd name="connsiteX8-341" fmla="*/ 81359 w 318690"/>
                  <a:gd name="connsiteY8-342" fmla="*/ 123429 h 718742"/>
                  <a:gd name="connsiteX9-343" fmla="*/ 81359 w 318690"/>
                  <a:gd name="connsiteY9-344" fmla="*/ 606823 h 718742"/>
                  <a:gd name="connsiteX10-345" fmla="*/ 119459 w 318690"/>
                  <a:gd name="connsiteY10-346" fmla="*/ 661591 h 718742"/>
                  <a:gd name="connsiteX11-347" fmla="*/ 155178 w 318690"/>
                  <a:gd name="connsiteY11-348" fmla="*/ 613966 h 718742"/>
                  <a:gd name="connsiteX12-349" fmla="*/ 155178 w 318690"/>
                  <a:gd name="connsiteY12-350" fmla="*/ 325835 h 718742"/>
                  <a:gd name="connsiteX13-351" fmla="*/ 176609 w 318690"/>
                  <a:gd name="connsiteY13-352" fmla="*/ 347266 h 718742"/>
                  <a:gd name="connsiteX14-353" fmla="*/ 178990 w 318690"/>
                  <a:gd name="connsiteY14-354" fmla="*/ 630635 h 718742"/>
                  <a:gd name="connsiteX15-355" fmla="*/ 217090 w 318690"/>
                  <a:gd name="connsiteY15-356" fmla="*/ 666354 h 718742"/>
                  <a:gd name="connsiteX16-357" fmla="*/ 255190 w 318690"/>
                  <a:gd name="connsiteY16-358" fmla="*/ 625873 h 718742"/>
                  <a:gd name="connsiteX17-359" fmla="*/ 255190 w 318690"/>
                  <a:gd name="connsiteY17-360" fmla="*/ 109141 h 718742"/>
                  <a:gd name="connsiteX18-361" fmla="*/ 271859 w 318690"/>
                  <a:gd name="connsiteY18-362" fmla="*/ 128191 h 718742"/>
                  <a:gd name="connsiteX19-363" fmla="*/ 276621 w 318690"/>
                  <a:gd name="connsiteY19-364" fmla="*/ 311548 h 718742"/>
                  <a:gd name="connsiteX20-365" fmla="*/ 300434 w 318690"/>
                  <a:gd name="connsiteY20-366" fmla="*/ 325835 h 718742"/>
                  <a:gd name="connsiteX21-367" fmla="*/ 317103 w 318690"/>
                  <a:gd name="connsiteY21-368" fmla="*/ 285354 h 718742"/>
                  <a:gd name="connsiteX22-369" fmla="*/ 309959 w 318690"/>
                  <a:gd name="connsiteY22-370" fmla="*/ 42466 h 718742"/>
                  <a:gd name="connsiteX23-371" fmla="*/ 276621 w 318690"/>
                  <a:gd name="connsiteY23-372" fmla="*/ 30560 h 718742"/>
                  <a:gd name="connsiteX24-373" fmla="*/ 224234 w 318690"/>
                  <a:gd name="connsiteY24-374" fmla="*/ 30560 h 718742"/>
                  <a:gd name="connsiteX25-375" fmla="*/ 169465 w 318690"/>
                  <a:gd name="connsiteY25-376" fmla="*/ 171054 h 718742"/>
                  <a:gd name="connsiteX26-377" fmla="*/ 99973 w 318690"/>
                  <a:gd name="connsiteY26-378" fmla="*/ 27573 h 718742"/>
                  <a:gd name="connsiteX0-379" fmla="*/ 99973 w 318690"/>
                  <a:gd name="connsiteY0-380" fmla="*/ 27573 h 718742"/>
                  <a:gd name="connsiteX1-381" fmla="*/ 40159 w 318690"/>
                  <a:gd name="connsiteY1-382" fmla="*/ 29010 h 718742"/>
                  <a:gd name="connsiteX2-383" fmla="*/ 12303 w 318690"/>
                  <a:gd name="connsiteY2-384" fmla="*/ 51991 h 718742"/>
                  <a:gd name="connsiteX3-385" fmla="*/ 5159 w 318690"/>
                  <a:gd name="connsiteY3-386" fmla="*/ 94854 h 718742"/>
                  <a:gd name="connsiteX4-387" fmla="*/ 5159 w 318690"/>
                  <a:gd name="connsiteY4-388" fmla="*/ 290116 h 718742"/>
                  <a:gd name="connsiteX5-389" fmla="*/ 36115 w 318690"/>
                  <a:gd name="connsiteY5-390" fmla="*/ 323454 h 718742"/>
                  <a:gd name="connsiteX6-391" fmla="*/ 62309 w 318690"/>
                  <a:gd name="connsiteY6-392" fmla="*/ 292498 h 718742"/>
                  <a:gd name="connsiteX7-393" fmla="*/ 64690 w 318690"/>
                  <a:gd name="connsiteY7-394" fmla="*/ 116285 h 718742"/>
                  <a:gd name="connsiteX8-395" fmla="*/ 81359 w 318690"/>
                  <a:gd name="connsiteY8-396" fmla="*/ 123429 h 718742"/>
                  <a:gd name="connsiteX9-397" fmla="*/ 81359 w 318690"/>
                  <a:gd name="connsiteY9-398" fmla="*/ 606823 h 718742"/>
                  <a:gd name="connsiteX10-399" fmla="*/ 119459 w 318690"/>
                  <a:gd name="connsiteY10-400" fmla="*/ 661591 h 718742"/>
                  <a:gd name="connsiteX11-401" fmla="*/ 155178 w 318690"/>
                  <a:gd name="connsiteY11-402" fmla="*/ 613966 h 718742"/>
                  <a:gd name="connsiteX12-403" fmla="*/ 155178 w 318690"/>
                  <a:gd name="connsiteY12-404" fmla="*/ 325835 h 718742"/>
                  <a:gd name="connsiteX13-405" fmla="*/ 176609 w 318690"/>
                  <a:gd name="connsiteY13-406" fmla="*/ 347266 h 718742"/>
                  <a:gd name="connsiteX14-407" fmla="*/ 178990 w 318690"/>
                  <a:gd name="connsiteY14-408" fmla="*/ 630635 h 718742"/>
                  <a:gd name="connsiteX15-409" fmla="*/ 217090 w 318690"/>
                  <a:gd name="connsiteY15-410" fmla="*/ 666354 h 718742"/>
                  <a:gd name="connsiteX16-411" fmla="*/ 255190 w 318690"/>
                  <a:gd name="connsiteY16-412" fmla="*/ 625873 h 718742"/>
                  <a:gd name="connsiteX17-413" fmla="*/ 255190 w 318690"/>
                  <a:gd name="connsiteY17-414" fmla="*/ 109141 h 718742"/>
                  <a:gd name="connsiteX18-415" fmla="*/ 271859 w 318690"/>
                  <a:gd name="connsiteY18-416" fmla="*/ 128191 h 718742"/>
                  <a:gd name="connsiteX19-417" fmla="*/ 276621 w 318690"/>
                  <a:gd name="connsiteY19-418" fmla="*/ 311548 h 718742"/>
                  <a:gd name="connsiteX20-419" fmla="*/ 300434 w 318690"/>
                  <a:gd name="connsiteY20-420" fmla="*/ 325835 h 718742"/>
                  <a:gd name="connsiteX21-421" fmla="*/ 317103 w 318690"/>
                  <a:gd name="connsiteY21-422" fmla="*/ 285354 h 718742"/>
                  <a:gd name="connsiteX22-423" fmla="*/ 309959 w 318690"/>
                  <a:gd name="connsiteY22-424" fmla="*/ 42466 h 718742"/>
                  <a:gd name="connsiteX23-425" fmla="*/ 276621 w 318690"/>
                  <a:gd name="connsiteY23-426" fmla="*/ 30560 h 718742"/>
                  <a:gd name="connsiteX24-427" fmla="*/ 224234 w 318690"/>
                  <a:gd name="connsiteY24-428" fmla="*/ 30560 h 718742"/>
                  <a:gd name="connsiteX25-429" fmla="*/ 161715 w 318690"/>
                  <a:gd name="connsiteY25-430" fmla="*/ 155555 h 718742"/>
                  <a:gd name="connsiteX26-431" fmla="*/ 99973 w 318690"/>
                  <a:gd name="connsiteY26-432" fmla="*/ 27573 h 718742"/>
                  <a:gd name="connsiteX0-433" fmla="*/ 99973 w 318690"/>
                  <a:gd name="connsiteY0-434" fmla="*/ 27573 h 718742"/>
                  <a:gd name="connsiteX1-435" fmla="*/ 40159 w 318690"/>
                  <a:gd name="connsiteY1-436" fmla="*/ 29010 h 718742"/>
                  <a:gd name="connsiteX2-437" fmla="*/ 12303 w 318690"/>
                  <a:gd name="connsiteY2-438" fmla="*/ 51991 h 718742"/>
                  <a:gd name="connsiteX3-439" fmla="*/ 5159 w 318690"/>
                  <a:gd name="connsiteY3-440" fmla="*/ 94854 h 718742"/>
                  <a:gd name="connsiteX4-441" fmla="*/ 5159 w 318690"/>
                  <a:gd name="connsiteY4-442" fmla="*/ 290116 h 718742"/>
                  <a:gd name="connsiteX5-443" fmla="*/ 36115 w 318690"/>
                  <a:gd name="connsiteY5-444" fmla="*/ 323454 h 718742"/>
                  <a:gd name="connsiteX6-445" fmla="*/ 62309 w 318690"/>
                  <a:gd name="connsiteY6-446" fmla="*/ 292498 h 718742"/>
                  <a:gd name="connsiteX7-447" fmla="*/ 64690 w 318690"/>
                  <a:gd name="connsiteY7-448" fmla="*/ 116285 h 718742"/>
                  <a:gd name="connsiteX8-449" fmla="*/ 81359 w 318690"/>
                  <a:gd name="connsiteY8-450" fmla="*/ 123429 h 718742"/>
                  <a:gd name="connsiteX9-451" fmla="*/ 81359 w 318690"/>
                  <a:gd name="connsiteY9-452" fmla="*/ 606823 h 718742"/>
                  <a:gd name="connsiteX10-453" fmla="*/ 119459 w 318690"/>
                  <a:gd name="connsiteY10-454" fmla="*/ 661591 h 718742"/>
                  <a:gd name="connsiteX11-455" fmla="*/ 155178 w 318690"/>
                  <a:gd name="connsiteY11-456" fmla="*/ 613966 h 718742"/>
                  <a:gd name="connsiteX12-457" fmla="*/ 155178 w 318690"/>
                  <a:gd name="connsiteY12-458" fmla="*/ 325835 h 718742"/>
                  <a:gd name="connsiteX13-459" fmla="*/ 176609 w 318690"/>
                  <a:gd name="connsiteY13-460" fmla="*/ 347266 h 718742"/>
                  <a:gd name="connsiteX14-461" fmla="*/ 178990 w 318690"/>
                  <a:gd name="connsiteY14-462" fmla="*/ 630635 h 718742"/>
                  <a:gd name="connsiteX15-463" fmla="*/ 217090 w 318690"/>
                  <a:gd name="connsiteY15-464" fmla="*/ 666354 h 718742"/>
                  <a:gd name="connsiteX16-465" fmla="*/ 255190 w 318690"/>
                  <a:gd name="connsiteY16-466" fmla="*/ 625873 h 718742"/>
                  <a:gd name="connsiteX17-467" fmla="*/ 255190 w 318690"/>
                  <a:gd name="connsiteY17-468" fmla="*/ 109141 h 718742"/>
                  <a:gd name="connsiteX18-469" fmla="*/ 271859 w 318690"/>
                  <a:gd name="connsiteY18-470" fmla="*/ 128191 h 718742"/>
                  <a:gd name="connsiteX19-471" fmla="*/ 276621 w 318690"/>
                  <a:gd name="connsiteY19-472" fmla="*/ 311548 h 718742"/>
                  <a:gd name="connsiteX20-473" fmla="*/ 300434 w 318690"/>
                  <a:gd name="connsiteY20-474" fmla="*/ 325835 h 718742"/>
                  <a:gd name="connsiteX21-475" fmla="*/ 317103 w 318690"/>
                  <a:gd name="connsiteY21-476" fmla="*/ 285354 h 718742"/>
                  <a:gd name="connsiteX22-477" fmla="*/ 309959 w 318690"/>
                  <a:gd name="connsiteY22-478" fmla="*/ 42466 h 718742"/>
                  <a:gd name="connsiteX23-479" fmla="*/ 276621 w 318690"/>
                  <a:gd name="connsiteY23-480" fmla="*/ 30560 h 718742"/>
                  <a:gd name="connsiteX24-481" fmla="*/ 224234 w 318690"/>
                  <a:gd name="connsiteY24-482" fmla="*/ 30560 h 718742"/>
                  <a:gd name="connsiteX25-483" fmla="*/ 161715 w 318690"/>
                  <a:gd name="connsiteY25-484" fmla="*/ 155555 h 718742"/>
                  <a:gd name="connsiteX26-485" fmla="*/ 99973 w 318690"/>
                  <a:gd name="connsiteY26-486" fmla="*/ 27573 h 718742"/>
                  <a:gd name="connsiteX0-487" fmla="*/ 99973 w 318690"/>
                  <a:gd name="connsiteY0-488" fmla="*/ 27573 h 718742"/>
                  <a:gd name="connsiteX1-489" fmla="*/ 40159 w 318690"/>
                  <a:gd name="connsiteY1-490" fmla="*/ 29010 h 718742"/>
                  <a:gd name="connsiteX2-491" fmla="*/ 12303 w 318690"/>
                  <a:gd name="connsiteY2-492" fmla="*/ 51991 h 718742"/>
                  <a:gd name="connsiteX3-493" fmla="*/ 5159 w 318690"/>
                  <a:gd name="connsiteY3-494" fmla="*/ 94854 h 718742"/>
                  <a:gd name="connsiteX4-495" fmla="*/ 5159 w 318690"/>
                  <a:gd name="connsiteY4-496" fmla="*/ 290116 h 718742"/>
                  <a:gd name="connsiteX5-497" fmla="*/ 36115 w 318690"/>
                  <a:gd name="connsiteY5-498" fmla="*/ 323454 h 718742"/>
                  <a:gd name="connsiteX6-499" fmla="*/ 62309 w 318690"/>
                  <a:gd name="connsiteY6-500" fmla="*/ 292498 h 718742"/>
                  <a:gd name="connsiteX7-501" fmla="*/ 64690 w 318690"/>
                  <a:gd name="connsiteY7-502" fmla="*/ 116285 h 718742"/>
                  <a:gd name="connsiteX8-503" fmla="*/ 81359 w 318690"/>
                  <a:gd name="connsiteY8-504" fmla="*/ 123429 h 718742"/>
                  <a:gd name="connsiteX9-505" fmla="*/ 81359 w 318690"/>
                  <a:gd name="connsiteY9-506" fmla="*/ 606823 h 718742"/>
                  <a:gd name="connsiteX10-507" fmla="*/ 119459 w 318690"/>
                  <a:gd name="connsiteY10-508" fmla="*/ 661591 h 718742"/>
                  <a:gd name="connsiteX11-509" fmla="*/ 155178 w 318690"/>
                  <a:gd name="connsiteY11-510" fmla="*/ 613966 h 718742"/>
                  <a:gd name="connsiteX12-511" fmla="*/ 155178 w 318690"/>
                  <a:gd name="connsiteY12-512" fmla="*/ 325835 h 718742"/>
                  <a:gd name="connsiteX13-513" fmla="*/ 176609 w 318690"/>
                  <a:gd name="connsiteY13-514" fmla="*/ 347266 h 718742"/>
                  <a:gd name="connsiteX14-515" fmla="*/ 178990 w 318690"/>
                  <a:gd name="connsiteY14-516" fmla="*/ 630635 h 718742"/>
                  <a:gd name="connsiteX15-517" fmla="*/ 217090 w 318690"/>
                  <a:gd name="connsiteY15-518" fmla="*/ 666354 h 718742"/>
                  <a:gd name="connsiteX16-519" fmla="*/ 255190 w 318690"/>
                  <a:gd name="connsiteY16-520" fmla="*/ 625873 h 718742"/>
                  <a:gd name="connsiteX17-521" fmla="*/ 255190 w 318690"/>
                  <a:gd name="connsiteY17-522" fmla="*/ 109141 h 718742"/>
                  <a:gd name="connsiteX18-523" fmla="*/ 271859 w 318690"/>
                  <a:gd name="connsiteY18-524" fmla="*/ 128191 h 718742"/>
                  <a:gd name="connsiteX19-525" fmla="*/ 276621 w 318690"/>
                  <a:gd name="connsiteY19-526" fmla="*/ 311548 h 718742"/>
                  <a:gd name="connsiteX20-527" fmla="*/ 300434 w 318690"/>
                  <a:gd name="connsiteY20-528" fmla="*/ 325835 h 718742"/>
                  <a:gd name="connsiteX21-529" fmla="*/ 317103 w 318690"/>
                  <a:gd name="connsiteY21-530" fmla="*/ 285354 h 718742"/>
                  <a:gd name="connsiteX22-531" fmla="*/ 309959 w 318690"/>
                  <a:gd name="connsiteY22-532" fmla="*/ 42466 h 718742"/>
                  <a:gd name="connsiteX23-533" fmla="*/ 276621 w 318690"/>
                  <a:gd name="connsiteY23-534" fmla="*/ 30560 h 718742"/>
                  <a:gd name="connsiteX24-535" fmla="*/ 224234 w 318690"/>
                  <a:gd name="connsiteY24-536" fmla="*/ 30560 h 718742"/>
                  <a:gd name="connsiteX25-537" fmla="*/ 161715 w 318690"/>
                  <a:gd name="connsiteY25-538" fmla="*/ 155555 h 718742"/>
                  <a:gd name="connsiteX26-539" fmla="*/ 99973 w 318690"/>
                  <a:gd name="connsiteY26-540" fmla="*/ 27573 h 718742"/>
                  <a:gd name="connsiteX0-541" fmla="*/ 96005 w 314722"/>
                  <a:gd name="connsiteY0-542" fmla="*/ 27573 h 718742"/>
                  <a:gd name="connsiteX1-543" fmla="*/ 36191 w 314722"/>
                  <a:gd name="connsiteY1-544" fmla="*/ 29010 h 718742"/>
                  <a:gd name="connsiteX2-545" fmla="*/ 8335 w 314722"/>
                  <a:gd name="connsiteY2-546" fmla="*/ 51991 h 718742"/>
                  <a:gd name="connsiteX3-547" fmla="*/ 1191 w 314722"/>
                  <a:gd name="connsiteY3-548" fmla="*/ 94854 h 718742"/>
                  <a:gd name="connsiteX4-549" fmla="*/ 1191 w 314722"/>
                  <a:gd name="connsiteY4-550" fmla="*/ 290116 h 718742"/>
                  <a:gd name="connsiteX5-551" fmla="*/ 32147 w 314722"/>
                  <a:gd name="connsiteY5-552" fmla="*/ 323454 h 718742"/>
                  <a:gd name="connsiteX6-553" fmla="*/ 58341 w 314722"/>
                  <a:gd name="connsiteY6-554" fmla="*/ 292498 h 718742"/>
                  <a:gd name="connsiteX7-555" fmla="*/ 60722 w 314722"/>
                  <a:gd name="connsiteY7-556" fmla="*/ 116285 h 718742"/>
                  <a:gd name="connsiteX8-557" fmla="*/ 77391 w 314722"/>
                  <a:gd name="connsiteY8-558" fmla="*/ 123429 h 718742"/>
                  <a:gd name="connsiteX9-559" fmla="*/ 77391 w 314722"/>
                  <a:gd name="connsiteY9-560" fmla="*/ 606823 h 718742"/>
                  <a:gd name="connsiteX10-561" fmla="*/ 115491 w 314722"/>
                  <a:gd name="connsiteY10-562" fmla="*/ 661591 h 718742"/>
                  <a:gd name="connsiteX11-563" fmla="*/ 151210 w 314722"/>
                  <a:gd name="connsiteY11-564" fmla="*/ 613966 h 718742"/>
                  <a:gd name="connsiteX12-565" fmla="*/ 151210 w 314722"/>
                  <a:gd name="connsiteY12-566" fmla="*/ 325835 h 718742"/>
                  <a:gd name="connsiteX13-567" fmla="*/ 172641 w 314722"/>
                  <a:gd name="connsiteY13-568" fmla="*/ 347266 h 718742"/>
                  <a:gd name="connsiteX14-569" fmla="*/ 175022 w 314722"/>
                  <a:gd name="connsiteY14-570" fmla="*/ 630635 h 718742"/>
                  <a:gd name="connsiteX15-571" fmla="*/ 213122 w 314722"/>
                  <a:gd name="connsiteY15-572" fmla="*/ 666354 h 718742"/>
                  <a:gd name="connsiteX16-573" fmla="*/ 251222 w 314722"/>
                  <a:gd name="connsiteY16-574" fmla="*/ 625873 h 718742"/>
                  <a:gd name="connsiteX17-575" fmla="*/ 251222 w 314722"/>
                  <a:gd name="connsiteY17-576" fmla="*/ 109141 h 718742"/>
                  <a:gd name="connsiteX18-577" fmla="*/ 267891 w 314722"/>
                  <a:gd name="connsiteY18-578" fmla="*/ 128191 h 718742"/>
                  <a:gd name="connsiteX19-579" fmla="*/ 272653 w 314722"/>
                  <a:gd name="connsiteY19-580" fmla="*/ 311548 h 718742"/>
                  <a:gd name="connsiteX20-581" fmla="*/ 296466 w 314722"/>
                  <a:gd name="connsiteY20-582" fmla="*/ 325835 h 718742"/>
                  <a:gd name="connsiteX21-583" fmla="*/ 313135 w 314722"/>
                  <a:gd name="connsiteY21-584" fmla="*/ 285354 h 718742"/>
                  <a:gd name="connsiteX22-585" fmla="*/ 305991 w 314722"/>
                  <a:gd name="connsiteY22-586" fmla="*/ 42466 h 718742"/>
                  <a:gd name="connsiteX23-587" fmla="*/ 272653 w 314722"/>
                  <a:gd name="connsiteY23-588" fmla="*/ 30560 h 718742"/>
                  <a:gd name="connsiteX24-589" fmla="*/ 220266 w 314722"/>
                  <a:gd name="connsiteY24-590" fmla="*/ 30560 h 718742"/>
                  <a:gd name="connsiteX25-591" fmla="*/ 157747 w 314722"/>
                  <a:gd name="connsiteY25-592" fmla="*/ 155555 h 718742"/>
                  <a:gd name="connsiteX26-593" fmla="*/ 96005 w 314722"/>
                  <a:gd name="connsiteY26-594" fmla="*/ 27573 h 718742"/>
                  <a:gd name="connsiteX0-595" fmla="*/ 96005 w 314722"/>
                  <a:gd name="connsiteY0-596" fmla="*/ 27573 h 718742"/>
                  <a:gd name="connsiteX1-597" fmla="*/ 36191 w 314722"/>
                  <a:gd name="connsiteY1-598" fmla="*/ 29010 h 718742"/>
                  <a:gd name="connsiteX2-599" fmla="*/ 8335 w 314722"/>
                  <a:gd name="connsiteY2-600" fmla="*/ 51991 h 718742"/>
                  <a:gd name="connsiteX3-601" fmla="*/ 1191 w 314722"/>
                  <a:gd name="connsiteY3-602" fmla="*/ 94854 h 718742"/>
                  <a:gd name="connsiteX4-603" fmla="*/ 1191 w 314722"/>
                  <a:gd name="connsiteY4-604" fmla="*/ 290116 h 718742"/>
                  <a:gd name="connsiteX5-605" fmla="*/ 32147 w 314722"/>
                  <a:gd name="connsiteY5-606" fmla="*/ 323454 h 718742"/>
                  <a:gd name="connsiteX6-607" fmla="*/ 58341 w 314722"/>
                  <a:gd name="connsiteY6-608" fmla="*/ 292498 h 718742"/>
                  <a:gd name="connsiteX7-609" fmla="*/ 60722 w 314722"/>
                  <a:gd name="connsiteY7-610" fmla="*/ 116285 h 718742"/>
                  <a:gd name="connsiteX8-611" fmla="*/ 77391 w 314722"/>
                  <a:gd name="connsiteY8-612" fmla="*/ 123429 h 718742"/>
                  <a:gd name="connsiteX9-613" fmla="*/ 77391 w 314722"/>
                  <a:gd name="connsiteY9-614" fmla="*/ 606823 h 718742"/>
                  <a:gd name="connsiteX10-615" fmla="*/ 115491 w 314722"/>
                  <a:gd name="connsiteY10-616" fmla="*/ 661591 h 718742"/>
                  <a:gd name="connsiteX11-617" fmla="*/ 151210 w 314722"/>
                  <a:gd name="connsiteY11-618" fmla="*/ 613966 h 718742"/>
                  <a:gd name="connsiteX12-619" fmla="*/ 151210 w 314722"/>
                  <a:gd name="connsiteY12-620" fmla="*/ 325835 h 718742"/>
                  <a:gd name="connsiteX13-621" fmla="*/ 172641 w 314722"/>
                  <a:gd name="connsiteY13-622" fmla="*/ 347266 h 718742"/>
                  <a:gd name="connsiteX14-623" fmla="*/ 175022 w 314722"/>
                  <a:gd name="connsiteY14-624" fmla="*/ 630635 h 718742"/>
                  <a:gd name="connsiteX15-625" fmla="*/ 213122 w 314722"/>
                  <a:gd name="connsiteY15-626" fmla="*/ 666354 h 718742"/>
                  <a:gd name="connsiteX16-627" fmla="*/ 251222 w 314722"/>
                  <a:gd name="connsiteY16-628" fmla="*/ 625873 h 718742"/>
                  <a:gd name="connsiteX17-629" fmla="*/ 251222 w 314722"/>
                  <a:gd name="connsiteY17-630" fmla="*/ 109141 h 718742"/>
                  <a:gd name="connsiteX18-631" fmla="*/ 267891 w 314722"/>
                  <a:gd name="connsiteY18-632" fmla="*/ 128191 h 718742"/>
                  <a:gd name="connsiteX19-633" fmla="*/ 272653 w 314722"/>
                  <a:gd name="connsiteY19-634" fmla="*/ 311548 h 718742"/>
                  <a:gd name="connsiteX20-635" fmla="*/ 296466 w 314722"/>
                  <a:gd name="connsiteY20-636" fmla="*/ 325835 h 718742"/>
                  <a:gd name="connsiteX21-637" fmla="*/ 313135 w 314722"/>
                  <a:gd name="connsiteY21-638" fmla="*/ 285354 h 718742"/>
                  <a:gd name="connsiteX22-639" fmla="*/ 305991 w 314722"/>
                  <a:gd name="connsiteY22-640" fmla="*/ 42466 h 718742"/>
                  <a:gd name="connsiteX23-641" fmla="*/ 272653 w 314722"/>
                  <a:gd name="connsiteY23-642" fmla="*/ 30560 h 718742"/>
                  <a:gd name="connsiteX24-643" fmla="*/ 220266 w 314722"/>
                  <a:gd name="connsiteY24-644" fmla="*/ 30560 h 718742"/>
                  <a:gd name="connsiteX25-645" fmla="*/ 157747 w 314722"/>
                  <a:gd name="connsiteY25-646" fmla="*/ 155555 h 718742"/>
                  <a:gd name="connsiteX26-647" fmla="*/ 96005 w 314722"/>
                  <a:gd name="connsiteY26-648" fmla="*/ 27573 h 718742"/>
                  <a:gd name="connsiteX0-649" fmla="*/ 96005 w 314722"/>
                  <a:gd name="connsiteY0-650" fmla="*/ 27573 h 718742"/>
                  <a:gd name="connsiteX1-651" fmla="*/ 36191 w 314722"/>
                  <a:gd name="connsiteY1-652" fmla="*/ 29010 h 718742"/>
                  <a:gd name="connsiteX2-653" fmla="*/ 8335 w 314722"/>
                  <a:gd name="connsiteY2-654" fmla="*/ 51991 h 718742"/>
                  <a:gd name="connsiteX3-655" fmla="*/ 1191 w 314722"/>
                  <a:gd name="connsiteY3-656" fmla="*/ 94854 h 718742"/>
                  <a:gd name="connsiteX4-657" fmla="*/ 1191 w 314722"/>
                  <a:gd name="connsiteY4-658" fmla="*/ 290116 h 718742"/>
                  <a:gd name="connsiteX5-659" fmla="*/ 32147 w 314722"/>
                  <a:gd name="connsiteY5-660" fmla="*/ 323454 h 718742"/>
                  <a:gd name="connsiteX6-661" fmla="*/ 58341 w 314722"/>
                  <a:gd name="connsiteY6-662" fmla="*/ 292498 h 718742"/>
                  <a:gd name="connsiteX7-663" fmla="*/ 60722 w 314722"/>
                  <a:gd name="connsiteY7-664" fmla="*/ 116285 h 718742"/>
                  <a:gd name="connsiteX8-665" fmla="*/ 77391 w 314722"/>
                  <a:gd name="connsiteY8-666" fmla="*/ 123429 h 718742"/>
                  <a:gd name="connsiteX9-667" fmla="*/ 77391 w 314722"/>
                  <a:gd name="connsiteY9-668" fmla="*/ 606823 h 718742"/>
                  <a:gd name="connsiteX10-669" fmla="*/ 115491 w 314722"/>
                  <a:gd name="connsiteY10-670" fmla="*/ 661591 h 718742"/>
                  <a:gd name="connsiteX11-671" fmla="*/ 151210 w 314722"/>
                  <a:gd name="connsiteY11-672" fmla="*/ 613966 h 718742"/>
                  <a:gd name="connsiteX12-673" fmla="*/ 151210 w 314722"/>
                  <a:gd name="connsiteY12-674" fmla="*/ 325835 h 718742"/>
                  <a:gd name="connsiteX13-675" fmla="*/ 172641 w 314722"/>
                  <a:gd name="connsiteY13-676" fmla="*/ 347266 h 718742"/>
                  <a:gd name="connsiteX14-677" fmla="*/ 175022 w 314722"/>
                  <a:gd name="connsiteY14-678" fmla="*/ 630635 h 718742"/>
                  <a:gd name="connsiteX15-679" fmla="*/ 213122 w 314722"/>
                  <a:gd name="connsiteY15-680" fmla="*/ 666354 h 718742"/>
                  <a:gd name="connsiteX16-681" fmla="*/ 251222 w 314722"/>
                  <a:gd name="connsiteY16-682" fmla="*/ 625873 h 718742"/>
                  <a:gd name="connsiteX17-683" fmla="*/ 251222 w 314722"/>
                  <a:gd name="connsiteY17-684" fmla="*/ 109141 h 718742"/>
                  <a:gd name="connsiteX18-685" fmla="*/ 267891 w 314722"/>
                  <a:gd name="connsiteY18-686" fmla="*/ 128191 h 718742"/>
                  <a:gd name="connsiteX19-687" fmla="*/ 272653 w 314722"/>
                  <a:gd name="connsiteY19-688" fmla="*/ 311548 h 718742"/>
                  <a:gd name="connsiteX20-689" fmla="*/ 296466 w 314722"/>
                  <a:gd name="connsiteY20-690" fmla="*/ 325835 h 718742"/>
                  <a:gd name="connsiteX21-691" fmla="*/ 313135 w 314722"/>
                  <a:gd name="connsiteY21-692" fmla="*/ 285354 h 718742"/>
                  <a:gd name="connsiteX22-693" fmla="*/ 305991 w 314722"/>
                  <a:gd name="connsiteY22-694" fmla="*/ 42466 h 718742"/>
                  <a:gd name="connsiteX23-695" fmla="*/ 272653 w 314722"/>
                  <a:gd name="connsiteY23-696" fmla="*/ 30560 h 718742"/>
                  <a:gd name="connsiteX24-697" fmla="*/ 220266 w 314722"/>
                  <a:gd name="connsiteY24-698" fmla="*/ 30560 h 718742"/>
                  <a:gd name="connsiteX25-699" fmla="*/ 157747 w 314722"/>
                  <a:gd name="connsiteY25-700" fmla="*/ 155555 h 718742"/>
                  <a:gd name="connsiteX26-701" fmla="*/ 96005 w 314722"/>
                  <a:gd name="connsiteY26-702" fmla="*/ 27573 h 718742"/>
                  <a:gd name="connsiteX0-703" fmla="*/ 96005 w 314722"/>
                  <a:gd name="connsiteY0-704" fmla="*/ 27573 h 718742"/>
                  <a:gd name="connsiteX1-705" fmla="*/ 36191 w 314722"/>
                  <a:gd name="connsiteY1-706" fmla="*/ 29010 h 718742"/>
                  <a:gd name="connsiteX2-707" fmla="*/ 8335 w 314722"/>
                  <a:gd name="connsiteY2-708" fmla="*/ 51991 h 718742"/>
                  <a:gd name="connsiteX3-709" fmla="*/ 1191 w 314722"/>
                  <a:gd name="connsiteY3-710" fmla="*/ 94854 h 718742"/>
                  <a:gd name="connsiteX4-711" fmla="*/ 1191 w 314722"/>
                  <a:gd name="connsiteY4-712" fmla="*/ 290116 h 718742"/>
                  <a:gd name="connsiteX5-713" fmla="*/ 32147 w 314722"/>
                  <a:gd name="connsiteY5-714" fmla="*/ 323454 h 718742"/>
                  <a:gd name="connsiteX6-715" fmla="*/ 58341 w 314722"/>
                  <a:gd name="connsiteY6-716" fmla="*/ 292498 h 718742"/>
                  <a:gd name="connsiteX7-717" fmla="*/ 60722 w 314722"/>
                  <a:gd name="connsiteY7-718" fmla="*/ 116285 h 718742"/>
                  <a:gd name="connsiteX8-719" fmla="*/ 77391 w 314722"/>
                  <a:gd name="connsiteY8-720" fmla="*/ 123429 h 718742"/>
                  <a:gd name="connsiteX9-721" fmla="*/ 77391 w 314722"/>
                  <a:gd name="connsiteY9-722" fmla="*/ 606823 h 718742"/>
                  <a:gd name="connsiteX10-723" fmla="*/ 115491 w 314722"/>
                  <a:gd name="connsiteY10-724" fmla="*/ 661591 h 718742"/>
                  <a:gd name="connsiteX11-725" fmla="*/ 151210 w 314722"/>
                  <a:gd name="connsiteY11-726" fmla="*/ 613966 h 718742"/>
                  <a:gd name="connsiteX12-727" fmla="*/ 151210 w 314722"/>
                  <a:gd name="connsiteY12-728" fmla="*/ 325835 h 718742"/>
                  <a:gd name="connsiteX13-729" fmla="*/ 172641 w 314722"/>
                  <a:gd name="connsiteY13-730" fmla="*/ 347266 h 718742"/>
                  <a:gd name="connsiteX14-731" fmla="*/ 175022 w 314722"/>
                  <a:gd name="connsiteY14-732" fmla="*/ 630635 h 718742"/>
                  <a:gd name="connsiteX15-733" fmla="*/ 213122 w 314722"/>
                  <a:gd name="connsiteY15-734" fmla="*/ 666354 h 718742"/>
                  <a:gd name="connsiteX16-735" fmla="*/ 251222 w 314722"/>
                  <a:gd name="connsiteY16-736" fmla="*/ 625873 h 718742"/>
                  <a:gd name="connsiteX17-737" fmla="*/ 251222 w 314722"/>
                  <a:gd name="connsiteY17-738" fmla="*/ 109141 h 718742"/>
                  <a:gd name="connsiteX18-739" fmla="*/ 267891 w 314722"/>
                  <a:gd name="connsiteY18-740" fmla="*/ 128191 h 718742"/>
                  <a:gd name="connsiteX19-741" fmla="*/ 272653 w 314722"/>
                  <a:gd name="connsiteY19-742" fmla="*/ 311548 h 718742"/>
                  <a:gd name="connsiteX20-743" fmla="*/ 296466 w 314722"/>
                  <a:gd name="connsiteY20-744" fmla="*/ 325835 h 718742"/>
                  <a:gd name="connsiteX21-745" fmla="*/ 313135 w 314722"/>
                  <a:gd name="connsiteY21-746" fmla="*/ 285354 h 718742"/>
                  <a:gd name="connsiteX22-747" fmla="*/ 305991 w 314722"/>
                  <a:gd name="connsiteY22-748" fmla="*/ 42466 h 718742"/>
                  <a:gd name="connsiteX23-749" fmla="*/ 272653 w 314722"/>
                  <a:gd name="connsiteY23-750" fmla="*/ 30560 h 718742"/>
                  <a:gd name="connsiteX24-751" fmla="*/ 220266 w 314722"/>
                  <a:gd name="connsiteY24-752" fmla="*/ 30560 h 718742"/>
                  <a:gd name="connsiteX25-753" fmla="*/ 157747 w 314722"/>
                  <a:gd name="connsiteY25-754" fmla="*/ 155555 h 718742"/>
                  <a:gd name="connsiteX26-755" fmla="*/ 96005 w 314722"/>
                  <a:gd name="connsiteY26-756" fmla="*/ 27573 h 718742"/>
                  <a:gd name="connsiteX0-757" fmla="*/ 96005 w 314722"/>
                  <a:gd name="connsiteY0-758" fmla="*/ 27573 h 718742"/>
                  <a:gd name="connsiteX1-759" fmla="*/ 36191 w 314722"/>
                  <a:gd name="connsiteY1-760" fmla="*/ 29010 h 718742"/>
                  <a:gd name="connsiteX2-761" fmla="*/ 8335 w 314722"/>
                  <a:gd name="connsiteY2-762" fmla="*/ 51991 h 718742"/>
                  <a:gd name="connsiteX3-763" fmla="*/ 1191 w 314722"/>
                  <a:gd name="connsiteY3-764" fmla="*/ 94854 h 718742"/>
                  <a:gd name="connsiteX4-765" fmla="*/ 1191 w 314722"/>
                  <a:gd name="connsiteY4-766" fmla="*/ 290116 h 718742"/>
                  <a:gd name="connsiteX5-767" fmla="*/ 32147 w 314722"/>
                  <a:gd name="connsiteY5-768" fmla="*/ 323454 h 718742"/>
                  <a:gd name="connsiteX6-769" fmla="*/ 58341 w 314722"/>
                  <a:gd name="connsiteY6-770" fmla="*/ 292498 h 718742"/>
                  <a:gd name="connsiteX7-771" fmla="*/ 60722 w 314722"/>
                  <a:gd name="connsiteY7-772" fmla="*/ 116285 h 718742"/>
                  <a:gd name="connsiteX8-773" fmla="*/ 77391 w 314722"/>
                  <a:gd name="connsiteY8-774" fmla="*/ 123429 h 718742"/>
                  <a:gd name="connsiteX9-775" fmla="*/ 77391 w 314722"/>
                  <a:gd name="connsiteY9-776" fmla="*/ 606823 h 718742"/>
                  <a:gd name="connsiteX10-777" fmla="*/ 115491 w 314722"/>
                  <a:gd name="connsiteY10-778" fmla="*/ 661591 h 718742"/>
                  <a:gd name="connsiteX11-779" fmla="*/ 151210 w 314722"/>
                  <a:gd name="connsiteY11-780" fmla="*/ 613966 h 718742"/>
                  <a:gd name="connsiteX12-781" fmla="*/ 151210 w 314722"/>
                  <a:gd name="connsiteY12-782" fmla="*/ 325835 h 718742"/>
                  <a:gd name="connsiteX13-783" fmla="*/ 172641 w 314722"/>
                  <a:gd name="connsiteY13-784" fmla="*/ 347266 h 718742"/>
                  <a:gd name="connsiteX14-785" fmla="*/ 175022 w 314722"/>
                  <a:gd name="connsiteY14-786" fmla="*/ 630635 h 718742"/>
                  <a:gd name="connsiteX15-787" fmla="*/ 213122 w 314722"/>
                  <a:gd name="connsiteY15-788" fmla="*/ 666354 h 718742"/>
                  <a:gd name="connsiteX16-789" fmla="*/ 251222 w 314722"/>
                  <a:gd name="connsiteY16-790" fmla="*/ 625873 h 718742"/>
                  <a:gd name="connsiteX17-791" fmla="*/ 251222 w 314722"/>
                  <a:gd name="connsiteY17-792" fmla="*/ 109141 h 718742"/>
                  <a:gd name="connsiteX18-793" fmla="*/ 267891 w 314722"/>
                  <a:gd name="connsiteY18-794" fmla="*/ 128191 h 718742"/>
                  <a:gd name="connsiteX19-795" fmla="*/ 272653 w 314722"/>
                  <a:gd name="connsiteY19-796" fmla="*/ 311548 h 718742"/>
                  <a:gd name="connsiteX20-797" fmla="*/ 296466 w 314722"/>
                  <a:gd name="connsiteY20-798" fmla="*/ 325835 h 718742"/>
                  <a:gd name="connsiteX21-799" fmla="*/ 313135 w 314722"/>
                  <a:gd name="connsiteY21-800" fmla="*/ 285354 h 718742"/>
                  <a:gd name="connsiteX22-801" fmla="*/ 305991 w 314722"/>
                  <a:gd name="connsiteY22-802" fmla="*/ 42466 h 718742"/>
                  <a:gd name="connsiteX23-803" fmla="*/ 272653 w 314722"/>
                  <a:gd name="connsiteY23-804" fmla="*/ 30560 h 718742"/>
                  <a:gd name="connsiteX24-805" fmla="*/ 220266 w 314722"/>
                  <a:gd name="connsiteY24-806" fmla="*/ 30560 h 718742"/>
                  <a:gd name="connsiteX25-807" fmla="*/ 157747 w 314722"/>
                  <a:gd name="connsiteY25-808" fmla="*/ 155555 h 718742"/>
                  <a:gd name="connsiteX26-809" fmla="*/ 96005 w 314722"/>
                  <a:gd name="connsiteY26-810" fmla="*/ 27573 h 718742"/>
                  <a:gd name="connsiteX0-811" fmla="*/ 96005 w 314722"/>
                  <a:gd name="connsiteY0-812" fmla="*/ 27573 h 718742"/>
                  <a:gd name="connsiteX1-813" fmla="*/ 36191 w 314722"/>
                  <a:gd name="connsiteY1-814" fmla="*/ 29010 h 718742"/>
                  <a:gd name="connsiteX2-815" fmla="*/ 8335 w 314722"/>
                  <a:gd name="connsiteY2-816" fmla="*/ 51991 h 718742"/>
                  <a:gd name="connsiteX3-817" fmla="*/ 1191 w 314722"/>
                  <a:gd name="connsiteY3-818" fmla="*/ 94854 h 718742"/>
                  <a:gd name="connsiteX4-819" fmla="*/ 1191 w 314722"/>
                  <a:gd name="connsiteY4-820" fmla="*/ 290116 h 718742"/>
                  <a:gd name="connsiteX5-821" fmla="*/ 32147 w 314722"/>
                  <a:gd name="connsiteY5-822" fmla="*/ 323454 h 718742"/>
                  <a:gd name="connsiteX6-823" fmla="*/ 58341 w 314722"/>
                  <a:gd name="connsiteY6-824" fmla="*/ 292498 h 718742"/>
                  <a:gd name="connsiteX7-825" fmla="*/ 60722 w 314722"/>
                  <a:gd name="connsiteY7-826" fmla="*/ 116285 h 718742"/>
                  <a:gd name="connsiteX8-827" fmla="*/ 77391 w 314722"/>
                  <a:gd name="connsiteY8-828" fmla="*/ 123429 h 718742"/>
                  <a:gd name="connsiteX9-829" fmla="*/ 77391 w 314722"/>
                  <a:gd name="connsiteY9-830" fmla="*/ 606823 h 718742"/>
                  <a:gd name="connsiteX10-831" fmla="*/ 115491 w 314722"/>
                  <a:gd name="connsiteY10-832" fmla="*/ 661591 h 718742"/>
                  <a:gd name="connsiteX11-833" fmla="*/ 151210 w 314722"/>
                  <a:gd name="connsiteY11-834" fmla="*/ 613966 h 718742"/>
                  <a:gd name="connsiteX12-835" fmla="*/ 151210 w 314722"/>
                  <a:gd name="connsiteY12-836" fmla="*/ 325835 h 718742"/>
                  <a:gd name="connsiteX13-837" fmla="*/ 172641 w 314722"/>
                  <a:gd name="connsiteY13-838" fmla="*/ 347266 h 718742"/>
                  <a:gd name="connsiteX14-839" fmla="*/ 175022 w 314722"/>
                  <a:gd name="connsiteY14-840" fmla="*/ 630635 h 718742"/>
                  <a:gd name="connsiteX15-841" fmla="*/ 213122 w 314722"/>
                  <a:gd name="connsiteY15-842" fmla="*/ 666354 h 718742"/>
                  <a:gd name="connsiteX16-843" fmla="*/ 251222 w 314722"/>
                  <a:gd name="connsiteY16-844" fmla="*/ 625873 h 718742"/>
                  <a:gd name="connsiteX17-845" fmla="*/ 251222 w 314722"/>
                  <a:gd name="connsiteY17-846" fmla="*/ 109141 h 718742"/>
                  <a:gd name="connsiteX18-847" fmla="*/ 267891 w 314722"/>
                  <a:gd name="connsiteY18-848" fmla="*/ 128191 h 718742"/>
                  <a:gd name="connsiteX19-849" fmla="*/ 272653 w 314722"/>
                  <a:gd name="connsiteY19-850" fmla="*/ 311548 h 718742"/>
                  <a:gd name="connsiteX20-851" fmla="*/ 296466 w 314722"/>
                  <a:gd name="connsiteY20-852" fmla="*/ 325835 h 718742"/>
                  <a:gd name="connsiteX21-853" fmla="*/ 313135 w 314722"/>
                  <a:gd name="connsiteY21-854" fmla="*/ 285354 h 718742"/>
                  <a:gd name="connsiteX22-855" fmla="*/ 305991 w 314722"/>
                  <a:gd name="connsiteY22-856" fmla="*/ 42466 h 718742"/>
                  <a:gd name="connsiteX23-857" fmla="*/ 272653 w 314722"/>
                  <a:gd name="connsiteY23-858" fmla="*/ 30560 h 718742"/>
                  <a:gd name="connsiteX24-859" fmla="*/ 220266 w 314722"/>
                  <a:gd name="connsiteY24-860" fmla="*/ 30560 h 718742"/>
                  <a:gd name="connsiteX25-861" fmla="*/ 157747 w 314722"/>
                  <a:gd name="connsiteY25-862" fmla="*/ 155555 h 718742"/>
                  <a:gd name="connsiteX26-863" fmla="*/ 96005 w 314722"/>
                  <a:gd name="connsiteY26-864" fmla="*/ 27573 h 718742"/>
                  <a:gd name="connsiteX0-865" fmla="*/ 96005 w 314722"/>
                  <a:gd name="connsiteY0-866" fmla="*/ 27573 h 718742"/>
                  <a:gd name="connsiteX1-867" fmla="*/ 36191 w 314722"/>
                  <a:gd name="connsiteY1-868" fmla="*/ 29010 h 718742"/>
                  <a:gd name="connsiteX2-869" fmla="*/ 8335 w 314722"/>
                  <a:gd name="connsiteY2-870" fmla="*/ 51991 h 718742"/>
                  <a:gd name="connsiteX3-871" fmla="*/ 1191 w 314722"/>
                  <a:gd name="connsiteY3-872" fmla="*/ 94854 h 718742"/>
                  <a:gd name="connsiteX4-873" fmla="*/ 1191 w 314722"/>
                  <a:gd name="connsiteY4-874" fmla="*/ 290116 h 718742"/>
                  <a:gd name="connsiteX5-875" fmla="*/ 32147 w 314722"/>
                  <a:gd name="connsiteY5-876" fmla="*/ 323454 h 718742"/>
                  <a:gd name="connsiteX6-877" fmla="*/ 58341 w 314722"/>
                  <a:gd name="connsiteY6-878" fmla="*/ 292498 h 718742"/>
                  <a:gd name="connsiteX7-879" fmla="*/ 60722 w 314722"/>
                  <a:gd name="connsiteY7-880" fmla="*/ 116285 h 718742"/>
                  <a:gd name="connsiteX8-881" fmla="*/ 77391 w 314722"/>
                  <a:gd name="connsiteY8-882" fmla="*/ 123429 h 718742"/>
                  <a:gd name="connsiteX9-883" fmla="*/ 77391 w 314722"/>
                  <a:gd name="connsiteY9-884" fmla="*/ 606823 h 718742"/>
                  <a:gd name="connsiteX10-885" fmla="*/ 115491 w 314722"/>
                  <a:gd name="connsiteY10-886" fmla="*/ 661591 h 718742"/>
                  <a:gd name="connsiteX11-887" fmla="*/ 151210 w 314722"/>
                  <a:gd name="connsiteY11-888" fmla="*/ 613966 h 718742"/>
                  <a:gd name="connsiteX12-889" fmla="*/ 151210 w 314722"/>
                  <a:gd name="connsiteY12-890" fmla="*/ 325835 h 718742"/>
                  <a:gd name="connsiteX13-891" fmla="*/ 172641 w 314722"/>
                  <a:gd name="connsiteY13-892" fmla="*/ 347266 h 718742"/>
                  <a:gd name="connsiteX14-893" fmla="*/ 175022 w 314722"/>
                  <a:gd name="connsiteY14-894" fmla="*/ 630635 h 718742"/>
                  <a:gd name="connsiteX15-895" fmla="*/ 213122 w 314722"/>
                  <a:gd name="connsiteY15-896" fmla="*/ 666354 h 718742"/>
                  <a:gd name="connsiteX16-897" fmla="*/ 251222 w 314722"/>
                  <a:gd name="connsiteY16-898" fmla="*/ 625873 h 718742"/>
                  <a:gd name="connsiteX17-899" fmla="*/ 251222 w 314722"/>
                  <a:gd name="connsiteY17-900" fmla="*/ 109141 h 718742"/>
                  <a:gd name="connsiteX18-901" fmla="*/ 267891 w 314722"/>
                  <a:gd name="connsiteY18-902" fmla="*/ 128191 h 718742"/>
                  <a:gd name="connsiteX19-903" fmla="*/ 272653 w 314722"/>
                  <a:gd name="connsiteY19-904" fmla="*/ 311548 h 718742"/>
                  <a:gd name="connsiteX20-905" fmla="*/ 296466 w 314722"/>
                  <a:gd name="connsiteY20-906" fmla="*/ 325835 h 718742"/>
                  <a:gd name="connsiteX21-907" fmla="*/ 313135 w 314722"/>
                  <a:gd name="connsiteY21-908" fmla="*/ 285354 h 718742"/>
                  <a:gd name="connsiteX22-909" fmla="*/ 305991 w 314722"/>
                  <a:gd name="connsiteY22-910" fmla="*/ 42466 h 718742"/>
                  <a:gd name="connsiteX23-911" fmla="*/ 272653 w 314722"/>
                  <a:gd name="connsiteY23-912" fmla="*/ 30560 h 718742"/>
                  <a:gd name="connsiteX24-913" fmla="*/ 220266 w 314722"/>
                  <a:gd name="connsiteY24-914" fmla="*/ 30560 h 718742"/>
                  <a:gd name="connsiteX25-915" fmla="*/ 157747 w 314722"/>
                  <a:gd name="connsiteY25-916" fmla="*/ 155555 h 718742"/>
                  <a:gd name="connsiteX26-917" fmla="*/ 96005 w 314722"/>
                  <a:gd name="connsiteY26-918" fmla="*/ 27573 h 718742"/>
                  <a:gd name="connsiteX0-919" fmla="*/ 96005 w 314722"/>
                  <a:gd name="connsiteY0-920" fmla="*/ 27573 h 718742"/>
                  <a:gd name="connsiteX1-921" fmla="*/ 36191 w 314722"/>
                  <a:gd name="connsiteY1-922" fmla="*/ 29010 h 718742"/>
                  <a:gd name="connsiteX2-923" fmla="*/ 8335 w 314722"/>
                  <a:gd name="connsiteY2-924" fmla="*/ 51991 h 718742"/>
                  <a:gd name="connsiteX3-925" fmla="*/ 1191 w 314722"/>
                  <a:gd name="connsiteY3-926" fmla="*/ 94854 h 718742"/>
                  <a:gd name="connsiteX4-927" fmla="*/ 1191 w 314722"/>
                  <a:gd name="connsiteY4-928" fmla="*/ 290116 h 718742"/>
                  <a:gd name="connsiteX5-929" fmla="*/ 32147 w 314722"/>
                  <a:gd name="connsiteY5-930" fmla="*/ 323454 h 718742"/>
                  <a:gd name="connsiteX6-931" fmla="*/ 58341 w 314722"/>
                  <a:gd name="connsiteY6-932" fmla="*/ 292498 h 718742"/>
                  <a:gd name="connsiteX7-933" fmla="*/ 60722 w 314722"/>
                  <a:gd name="connsiteY7-934" fmla="*/ 116285 h 718742"/>
                  <a:gd name="connsiteX8-935" fmla="*/ 77391 w 314722"/>
                  <a:gd name="connsiteY8-936" fmla="*/ 123429 h 718742"/>
                  <a:gd name="connsiteX9-937" fmla="*/ 77391 w 314722"/>
                  <a:gd name="connsiteY9-938" fmla="*/ 606823 h 718742"/>
                  <a:gd name="connsiteX10-939" fmla="*/ 115491 w 314722"/>
                  <a:gd name="connsiteY10-940" fmla="*/ 661591 h 718742"/>
                  <a:gd name="connsiteX11-941" fmla="*/ 152760 w 314722"/>
                  <a:gd name="connsiteY11-942" fmla="*/ 607766 h 718742"/>
                  <a:gd name="connsiteX12-943" fmla="*/ 151210 w 314722"/>
                  <a:gd name="connsiteY12-944" fmla="*/ 325835 h 718742"/>
                  <a:gd name="connsiteX13-945" fmla="*/ 172641 w 314722"/>
                  <a:gd name="connsiteY13-946" fmla="*/ 347266 h 718742"/>
                  <a:gd name="connsiteX14-947" fmla="*/ 175022 w 314722"/>
                  <a:gd name="connsiteY14-948" fmla="*/ 630635 h 718742"/>
                  <a:gd name="connsiteX15-949" fmla="*/ 213122 w 314722"/>
                  <a:gd name="connsiteY15-950" fmla="*/ 666354 h 718742"/>
                  <a:gd name="connsiteX16-951" fmla="*/ 251222 w 314722"/>
                  <a:gd name="connsiteY16-952" fmla="*/ 625873 h 718742"/>
                  <a:gd name="connsiteX17-953" fmla="*/ 251222 w 314722"/>
                  <a:gd name="connsiteY17-954" fmla="*/ 109141 h 718742"/>
                  <a:gd name="connsiteX18-955" fmla="*/ 267891 w 314722"/>
                  <a:gd name="connsiteY18-956" fmla="*/ 128191 h 718742"/>
                  <a:gd name="connsiteX19-957" fmla="*/ 272653 w 314722"/>
                  <a:gd name="connsiteY19-958" fmla="*/ 311548 h 718742"/>
                  <a:gd name="connsiteX20-959" fmla="*/ 296466 w 314722"/>
                  <a:gd name="connsiteY20-960" fmla="*/ 325835 h 718742"/>
                  <a:gd name="connsiteX21-961" fmla="*/ 313135 w 314722"/>
                  <a:gd name="connsiteY21-962" fmla="*/ 285354 h 718742"/>
                  <a:gd name="connsiteX22-963" fmla="*/ 305991 w 314722"/>
                  <a:gd name="connsiteY22-964" fmla="*/ 42466 h 718742"/>
                  <a:gd name="connsiteX23-965" fmla="*/ 272653 w 314722"/>
                  <a:gd name="connsiteY23-966" fmla="*/ 30560 h 718742"/>
                  <a:gd name="connsiteX24-967" fmla="*/ 220266 w 314722"/>
                  <a:gd name="connsiteY24-968" fmla="*/ 30560 h 718742"/>
                  <a:gd name="connsiteX25-969" fmla="*/ 157747 w 314722"/>
                  <a:gd name="connsiteY25-970" fmla="*/ 155555 h 718742"/>
                  <a:gd name="connsiteX26-971" fmla="*/ 96005 w 314722"/>
                  <a:gd name="connsiteY26-972" fmla="*/ 27573 h 718742"/>
                  <a:gd name="connsiteX0-973" fmla="*/ 96005 w 314722"/>
                  <a:gd name="connsiteY0-974" fmla="*/ 27573 h 718742"/>
                  <a:gd name="connsiteX1-975" fmla="*/ 36191 w 314722"/>
                  <a:gd name="connsiteY1-976" fmla="*/ 29010 h 718742"/>
                  <a:gd name="connsiteX2-977" fmla="*/ 8335 w 314722"/>
                  <a:gd name="connsiteY2-978" fmla="*/ 51991 h 718742"/>
                  <a:gd name="connsiteX3-979" fmla="*/ 1191 w 314722"/>
                  <a:gd name="connsiteY3-980" fmla="*/ 94854 h 718742"/>
                  <a:gd name="connsiteX4-981" fmla="*/ 1191 w 314722"/>
                  <a:gd name="connsiteY4-982" fmla="*/ 290116 h 718742"/>
                  <a:gd name="connsiteX5-983" fmla="*/ 32147 w 314722"/>
                  <a:gd name="connsiteY5-984" fmla="*/ 323454 h 718742"/>
                  <a:gd name="connsiteX6-985" fmla="*/ 58341 w 314722"/>
                  <a:gd name="connsiteY6-986" fmla="*/ 292498 h 718742"/>
                  <a:gd name="connsiteX7-987" fmla="*/ 60722 w 314722"/>
                  <a:gd name="connsiteY7-988" fmla="*/ 116285 h 718742"/>
                  <a:gd name="connsiteX8-989" fmla="*/ 77391 w 314722"/>
                  <a:gd name="connsiteY8-990" fmla="*/ 123429 h 718742"/>
                  <a:gd name="connsiteX9-991" fmla="*/ 77391 w 314722"/>
                  <a:gd name="connsiteY9-992" fmla="*/ 606823 h 718742"/>
                  <a:gd name="connsiteX10-993" fmla="*/ 115491 w 314722"/>
                  <a:gd name="connsiteY10-994" fmla="*/ 661591 h 718742"/>
                  <a:gd name="connsiteX11-995" fmla="*/ 152760 w 314722"/>
                  <a:gd name="connsiteY11-996" fmla="*/ 607766 h 718742"/>
                  <a:gd name="connsiteX12-997" fmla="*/ 151210 w 314722"/>
                  <a:gd name="connsiteY12-998" fmla="*/ 325835 h 718742"/>
                  <a:gd name="connsiteX13-999" fmla="*/ 172641 w 314722"/>
                  <a:gd name="connsiteY13-1000" fmla="*/ 347266 h 718742"/>
                  <a:gd name="connsiteX14-1001" fmla="*/ 175022 w 314722"/>
                  <a:gd name="connsiteY14-1002" fmla="*/ 630635 h 718742"/>
                  <a:gd name="connsiteX15-1003" fmla="*/ 213122 w 314722"/>
                  <a:gd name="connsiteY15-1004" fmla="*/ 666354 h 718742"/>
                  <a:gd name="connsiteX16-1005" fmla="*/ 251222 w 314722"/>
                  <a:gd name="connsiteY16-1006" fmla="*/ 625873 h 718742"/>
                  <a:gd name="connsiteX17-1007" fmla="*/ 251222 w 314722"/>
                  <a:gd name="connsiteY17-1008" fmla="*/ 109141 h 718742"/>
                  <a:gd name="connsiteX18-1009" fmla="*/ 267891 w 314722"/>
                  <a:gd name="connsiteY18-1010" fmla="*/ 128191 h 718742"/>
                  <a:gd name="connsiteX19-1011" fmla="*/ 272653 w 314722"/>
                  <a:gd name="connsiteY19-1012" fmla="*/ 311548 h 718742"/>
                  <a:gd name="connsiteX20-1013" fmla="*/ 296466 w 314722"/>
                  <a:gd name="connsiteY20-1014" fmla="*/ 325835 h 718742"/>
                  <a:gd name="connsiteX21-1015" fmla="*/ 313135 w 314722"/>
                  <a:gd name="connsiteY21-1016" fmla="*/ 285354 h 718742"/>
                  <a:gd name="connsiteX22-1017" fmla="*/ 305991 w 314722"/>
                  <a:gd name="connsiteY22-1018" fmla="*/ 42466 h 718742"/>
                  <a:gd name="connsiteX23-1019" fmla="*/ 272653 w 314722"/>
                  <a:gd name="connsiteY23-1020" fmla="*/ 30560 h 718742"/>
                  <a:gd name="connsiteX24-1021" fmla="*/ 220266 w 314722"/>
                  <a:gd name="connsiteY24-1022" fmla="*/ 30560 h 718742"/>
                  <a:gd name="connsiteX25-1023" fmla="*/ 157747 w 314722"/>
                  <a:gd name="connsiteY25-1024" fmla="*/ 155555 h 718742"/>
                  <a:gd name="connsiteX26-1025" fmla="*/ 96005 w 314722"/>
                  <a:gd name="connsiteY26-1026" fmla="*/ 27573 h 718742"/>
                  <a:gd name="connsiteX0-1027" fmla="*/ 96005 w 314722"/>
                  <a:gd name="connsiteY0-1028" fmla="*/ 27573 h 718742"/>
                  <a:gd name="connsiteX1-1029" fmla="*/ 36191 w 314722"/>
                  <a:gd name="connsiteY1-1030" fmla="*/ 29010 h 718742"/>
                  <a:gd name="connsiteX2-1031" fmla="*/ 8335 w 314722"/>
                  <a:gd name="connsiteY2-1032" fmla="*/ 51991 h 718742"/>
                  <a:gd name="connsiteX3-1033" fmla="*/ 1191 w 314722"/>
                  <a:gd name="connsiteY3-1034" fmla="*/ 94854 h 718742"/>
                  <a:gd name="connsiteX4-1035" fmla="*/ 1191 w 314722"/>
                  <a:gd name="connsiteY4-1036" fmla="*/ 290116 h 718742"/>
                  <a:gd name="connsiteX5-1037" fmla="*/ 32147 w 314722"/>
                  <a:gd name="connsiteY5-1038" fmla="*/ 323454 h 718742"/>
                  <a:gd name="connsiteX6-1039" fmla="*/ 58341 w 314722"/>
                  <a:gd name="connsiteY6-1040" fmla="*/ 292498 h 718742"/>
                  <a:gd name="connsiteX7-1041" fmla="*/ 60722 w 314722"/>
                  <a:gd name="connsiteY7-1042" fmla="*/ 116285 h 718742"/>
                  <a:gd name="connsiteX8-1043" fmla="*/ 77391 w 314722"/>
                  <a:gd name="connsiteY8-1044" fmla="*/ 123429 h 718742"/>
                  <a:gd name="connsiteX9-1045" fmla="*/ 77391 w 314722"/>
                  <a:gd name="connsiteY9-1046" fmla="*/ 606823 h 718742"/>
                  <a:gd name="connsiteX10-1047" fmla="*/ 115491 w 314722"/>
                  <a:gd name="connsiteY10-1048" fmla="*/ 661591 h 718742"/>
                  <a:gd name="connsiteX11-1049" fmla="*/ 152760 w 314722"/>
                  <a:gd name="connsiteY11-1050" fmla="*/ 607766 h 718742"/>
                  <a:gd name="connsiteX12-1051" fmla="*/ 151210 w 314722"/>
                  <a:gd name="connsiteY12-1052" fmla="*/ 325835 h 718742"/>
                  <a:gd name="connsiteX13-1053" fmla="*/ 172641 w 314722"/>
                  <a:gd name="connsiteY13-1054" fmla="*/ 347266 h 718742"/>
                  <a:gd name="connsiteX14-1055" fmla="*/ 175022 w 314722"/>
                  <a:gd name="connsiteY14-1056" fmla="*/ 630635 h 718742"/>
                  <a:gd name="connsiteX15-1057" fmla="*/ 213122 w 314722"/>
                  <a:gd name="connsiteY15-1058" fmla="*/ 666354 h 718742"/>
                  <a:gd name="connsiteX16-1059" fmla="*/ 251222 w 314722"/>
                  <a:gd name="connsiteY16-1060" fmla="*/ 625873 h 718742"/>
                  <a:gd name="connsiteX17-1061" fmla="*/ 251222 w 314722"/>
                  <a:gd name="connsiteY17-1062" fmla="*/ 109141 h 718742"/>
                  <a:gd name="connsiteX18-1063" fmla="*/ 267891 w 314722"/>
                  <a:gd name="connsiteY18-1064" fmla="*/ 128191 h 718742"/>
                  <a:gd name="connsiteX19-1065" fmla="*/ 272653 w 314722"/>
                  <a:gd name="connsiteY19-1066" fmla="*/ 311548 h 718742"/>
                  <a:gd name="connsiteX20-1067" fmla="*/ 296466 w 314722"/>
                  <a:gd name="connsiteY20-1068" fmla="*/ 325835 h 718742"/>
                  <a:gd name="connsiteX21-1069" fmla="*/ 313135 w 314722"/>
                  <a:gd name="connsiteY21-1070" fmla="*/ 285354 h 718742"/>
                  <a:gd name="connsiteX22-1071" fmla="*/ 305991 w 314722"/>
                  <a:gd name="connsiteY22-1072" fmla="*/ 42466 h 718742"/>
                  <a:gd name="connsiteX23-1073" fmla="*/ 272653 w 314722"/>
                  <a:gd name="connsiteY23-1074" fmla="*/ 30560 h 718742"/>
                  <a:gd name="connsiteX24-1075" fmla="*/ 220266 w 314722"/>
                  <a:gd name="connsiteY24-1076" fmla="*/ 30560 h 718742"/>
                  <a:gd name="connsiteX25-1077" fmla="*/ 157747 w 314722"/>
                  <a:gd name="connsiteY25-1078" fmla="*/ 155555 h 718742"/>
                  <a:gd name="connsiteX26-1079" fmla="*/ 96005 w 314722"/>
                  <a:gd name="connsiteY26-1080" fmla="*/ 27573 h 718742"/>
                  <a:gd name="connsiteX0-1081" fmla="*/ 96005 w 314722"/>
                  <a:gd name="connsiteY0-1082" fmla="*/ 27573 h 718742"/>
                  <a:gd name="connsiteX1-1083" fmla="*/ 36191 w 314722"/>
                  <a:gd name="connsiteY1-1084" fmla="*/ 29010 h 718742"/>
                  <a:gd name="connsiteX2-1085" fmla="*/ 8335 w 314722"/>
                  <a:gd name="connsiteY2-1086" fmla="*/ 51991 h 718742"/>
                  <a:gd name="connsiteX3-1087" fmla="*/ 1191 w 314722"/>
                  <a:gd name="connsiteY3-1088" fmla="*/ 94854 h 718742"/>
                  <a:gd name="connsiteX4-1089" fmla="*/ 1191 w 314722"/>
                  <a:gd name="connsiteY4-1090" fmla="*/ 290116 h 718742"/>
                  <a:gd name="connsiteX5-1091" fmla="*/ 32147 w 314722"/>
                  <a:gd name="connsiteY5-1092" fmla="*/ 323454 h 718742"/>
                  <a:gd name="connsiteX6-1093" fmla="*/ 58341 w 314722"/>
                  <a:gd name="connsiteY6-1094" fmla="*/ 292498 h 718742"/>
                  <a:gd name="connsiteX7-1095" fmla="*/ 60722 w 314722"/>
                  <a:gd name="connsiteY7-1096" fmla="*/ 116285 h 718742"/>
                  <a:gd name="connsiteX8-1097" fmla="*/ 77391 w 314722"/>
                  <a:gd name="connsiteY8-1098" fmla="*/ 123429 h 718742"/>
                  <a:gd name="connsiteX9-1099" fmla="*/ 77391 w 314722"/>
                  <a:gd name="connsiteY9-1100" fmla="*/ 606823 h 718742"/>
                  <a:gd name="connsiteX10-1101" fmla="*/ 115491 w 314722"/>
                  <a:gd name="connsiteY10-1102" fmla="*/ 661591 h 718742"/>
                  <a:gd name="connsiteX11-1103" fmla="*/ 152760 w 314722"/>
                  <a:gd name="connsiteY11-1104" fmla="*/ 607766 h 718742"/>
                  <a:gd name="connsiteX12-1105" fmla="*/ 151210 w 314722"/>
                  <a:gd name="connsiteY12-1106" fmla="*/ 325835 h 718742"/>
                  <a:gd name="connsiteX13-1107" fmla="*/ 172641 w 314722"/>
                  <a:gd name="connsiteY13-1108" fmla="*/ 347266 h 718742"/>
                  <a:gd name="connsiteX14-1109" fmla="*/ 175022 w 314722"/>
                  <a:gd name="connsiteY14-1110" fmla="*/ 630635 h 718742"/>
                  <a:gd name="connsiteX15-1111" fmla="*/ 213122 w 314722"/>
                  <a:gd name="connsiteY15-1112" fmla="*/ 666354 h 718742"/>
                  <a:gd name="connsiteX16-1113" fmla="*/ 251222 w 314722"/>
                  <a:gd name="connsiteY16-1114" fmla="*/ 625873 h 718742"/>
                  <a:gd name="connsiteX17-1115" fmla="*/ 251222 w 314722"/>
                  <a:gd name="connsiteY17-1116" fmla="*/ 109141 h 718742"/>
                  <a:gd name="connsiteX18-1117" fmla="*/ 267891 w 314722"/>
                  <a:gd name="connsiteY18-1118" fmla="*/ 128191 h 718742"/>
                  <a:gd name="connsiteX19-1119" fmla="*/ 272653 w 314722"/>
                  <a:gd name="connsiteY19-1120" fmla="*/ 311548 h 718742"/>
                  <a:gd name="connsiteX20-1121" fmla="*/ 296466 w 314722"/>
                  <a:gd name="connsiteY20-1122" fmla="*/ 325835 h 718742"/>
                  <a:gd name="connsiteX21-1123" fmla="*/ 313135 w 314722"/>
                  <a:gd name="connsiteY21-1124" fmla="*/ 285354 h 718742"/>
                  <a:gd name="connsiteX22-1125" fmla="*/ 305991 w 314722"/>
                  <a:gd name="connsiteY22-1126" fmla="*/ 42466 h 718742"/>
                  <a:gd name="connsiteX23-1127" fmla="*/ 272653 w 314722"/>
                  <a:gd name="connsiteY23-1128" fmla="*/ 30560 h 718742"/>
                  <a:gd name="connsiteX24-1129" fmla="*/ 220266 w 314722"/>
                  <a:gd name="connsiteY24-1130" fmla="*/ 30560 h 718742"/>
                  <a:gd name="connsiteX25-1131" fmla="*/ 157747 w 314722"/>
                  <a:gd name="connsiteY25-1132" fmla="*/ 155555 h 718742"/>
                  <a:gd name="connsiteX26-1133" fmla="*/ 96005 w 314722"/>
                  <a:gd name="connsiteY26-1134" fmla="*/ 27573 h 718742"/>
                  <a:gd name="connsiteX0-1135" fmla="*/ 96005 w 314722"/>
                  <a:gd name="connsiteY0-1136" fmla="*/ 27573 h 718742"/>
                  <a:gd name="connsiteX1-1137" fmla="*/ 36191 w 314722"/>
                  <a:gd name="connsiteY1-1138" fmla="*/ 29010 h 718742"/>
                  <a:gd name="connsiteX2-1139" fmla="*/ 8335 w 314722"/>
                  <a:gd name="connsiteY2-1140" fmla="*/ 51991 h 718742"/>
                  <a:gd name="connsiteX3-1141" fmla="*/ 1191 w 314722"/>
                  <a:gd name="connsiteY3-1142" fmla="*/ 94854 h 718742"/>
                  <a:gd name="connsiteX4-1143" fmla="*/ 1191 w 314722"/>
                  <a:gd name="connsiteY4-1144" fmla="*/ 290116 h 718742"/>
                  <a:gd name="connsiteX5-1145" fmla="*/ 32147 w 314722"/>
                  <a:gd name="connsiteY5-1146" fmla="*/ 323454 h 718742"/>
                  <a:gd name="connsiteX6-1147" fmla="*/ 58341 w 314722"/>
                  <a:gd name="connsiteY6-1148" fmla="*/ 292498 h 718742"/>
                  <a:gd name="connsiteX7-1149" fmla="*/ 60722 w 314722"/>
                  <a:gd name="connsiteY7-1150" fmla="*/ 116285 h 718742"/>
                  <a:gd name="connsiteX8-1151" fmla="*/ 77391 w 314722"/>
                  <a:gd name="connsiteY8-1152" fmla="*/ 123429 h 718742"/>
                  <a:gd name="connsiteX9-1153" fmla="*/ 77391 w 314722"/>
                  <a:gd name="connsiteY9-1154" fmla="*/ 606823 h 718742"/>
                  <a:gd name="connsiteX10-1155" fmla="*/ 115491 w 314722"/>
                  <a:gd name="connsiteY10-1156" fmla="*/ 661591 h 718742"/>
                  <a:gd name="connsiteX11-1157" fmla="*/ 152760 w 314722"/>
                  <a:gd name="connsiteY11-1158" fmla="*/ 607766 h 718742"/>
                  <a:gd name="connsiteX12-1159" fmla="*/ 151210 w 314722"/>
                  <a:gd name="connsiteY12-1160" fmla="*/ 325835 h 718742"/>
                  <a:gd name="connsiteX13-1161" fmla="*/ 172641 w 314722"/>
                  <a:gd name="connsiteY13-1162" fmla="*/ 347266 h 718742"/>
                  <a:gd name="connsiteX14-1163" fmla="*/ 175022 w 314722"/>
                  <a:gd name="connsiteY14-1164" fmla="*/ 630635 h 718742"/>
                  <a:gd name="connsiteX15-1165" fmla="*/ 213122 w 314722"/>
                  <a:gd name="connsiteY15-1166" fmla="*/ 666354 h 718742"/>
                  <a:gd name="connsiteX16-1167" fmla="*/ 251222 w 314722"/>
                  <a:gd name="connsiteY16-1168" fmla="*/ 625873 h 718742"/>
                  <a:gd name="connsiteX17-1169" fmla="*/ 251222 w 314722"/>
                  <a:gd name="connsiteY17-1170" fmla="*/ 109141 h 718742"/>
                  <a:gd name="connsiteX18-1171" fmla="*/ 267891 w 314722"/>
                  <a:gd name="connsiteY18-1172" fmla="*/ 128191 h 718742"/>
                  <a:gd name="connsiteX19-1173" fmla="*/ 272653 w 314722"/>
                  <a:gd name="connsiteY19-1174" fmla="*/ 311548 h 718742"/>
                  <a:gd name="connsiteX20-1175" fmla="*/ 296466 w 314722"/>
                  <a:gd name="connsiteY20-1176" fmla="*/ 325835 h 718742"/>
                  <a:gd name="connsiteX21-1177" fmla="*/ 313135 w 314722"/>
                  <a:gd name="connsiteY21-1178" fmla="*/ 285354 h 718742"/>
                  <a:gd name="connsiteX22-1179" fmla="*/ 305991 w 314722"/>
                  <a:gd name="connsiteY22-1180" fmla="*/ 42466 h 718742"/>
                  <a:gd name="connsiteX23-1181" fmla="*/ 272653 w 314722"/>
                  <a:gd name="connsiteY23-1182" fmla="*/ 30560 h 718742"/>
                  <a:gd name="connsiteX24-1183" fmla="*/ 220266 w 314722"/>
                  <a:gd name="connsiteY24-1184" fmla="*/ 30560 h 718742"/>
                  <a:gd name="connsiteX25-1185" fmla="*/ 157747 w 314722"/>
                  <a:gd name="connsiteY25-1186" fmla="*/ 155555 h 718742"/>
                  <a:gd name="connsiteX26-1187" fmla="*/ 96005 w 314722"/>
                  <a:gd name="connsiteY26-1188" fmla="*/ 27573 h 718742"/>
                  <a:gd name="connsiteX0-1189" fmla="*/ 96005 w 317104"/>
                  <a:gd name="connsiteY0-1190" fmla="*/ 20429 h 711598"/>
                  <a:gd name="connsiteX1-1191" fmla="*/ 36191 w 317104"/>
                  <a:gd name="connsiteY1-1192" fmla="*/ 21866 h 711598"/>
                  <a:gd name="connsiteX2-1193" fmla="*/ 8335 w 317104"/>
                  <a:gd name="connsiteY2-1194" fmla="*/ 44847 h 711598"/>
                  <a:gd name="connsiteX3-1195" fmla="*/ 1191 w 317104"/>
                  <a:gd name="connsiteY3-1196" fmla="*/ 87710 h 711598"/>
                  <a:gd name="connsiteX4-1197" fmla="*/ 1191 w 317104"/>
                  <a:gd name="connsiteY4-1198" fmla="*/ 282972 h 711598"/>
                  <a:gd name="connsiteX5-1199" fmla="*/ 32147 w 317104"/>
                  <a:gd name="connsiteY5-1200" fmla="*/ 316310 h 711598"/>
                  <a:gd name="connsiteX6-1201" fmla="*/ 58341 w 317104"/>
                  <a:gd name="connsiteY6-1202" fmla="*/ 285354 h 711598"/>
                  <a:gd name="connsiteX7-1203" fmla="*/ 60722 w 317104"/>
                  <a:gd name="connsiteY7-1204" fmla="*/ 109141 h 711598"/>
                  <a:gd name="connsiteX8-1205" fmla="*/ 77391 w 317104"/>
                  <a:gd name="connsiteY8-1206" fmla="*/ 116285 h 711598"/>
                  <a:gd name="connsiteX9-1207" fmla="*/ 77391 w 317104"/>
                  <a:gd name="connsiteY9-1208" fmla="*/ 599679 h 711598"/>
                  <a:gd name="connsiteX10-1209" fmla="*/ 115491 w 317104"/>
                  <a:gd name="connsiteY10-1210" fmla="*/ 654447 h 711598"/>
                  <a:gd name="connsiteX11-1211" fmla="*/ 152760 w 317104"/>
                  <a:gd name="connsiteY11-1212" fmla="*/ 600622 h 711598"/>
                  <a:gd name="connsiteX12-1213" fmla="*/ 151210 w 317104"/>
                  <a:gd name="connsiteY12-1214" fmla="*/ 318691 h 711598"/>
                  <a:gd name="connsiteX13-1215" fmla="*/ 172641 w 317104"/>
                  <a:gd name="connsiteY13-1216" fmla="*/ 340122 h 711598"/>
                  <a:gd name="connsiteX14-1217" fmla="*/ 175022 w 317104"/>
                  <a:gd name="connsiteY14-1218" fmla="*/ 623491 h 711598"/>
                  <a:gd name="connsiteX15-1219" fmla="*/ 213122 w 317104"/>
                  <a:gd name="connsiteY15-1220" fmla="*/ 659210 h 711598"/>
                  <a:gd name="connsiteX16-1221" fmla="*/ 251222 w 317104"/>
                  <a:gd name="connsiteY16-1222" fmla="*/ 618729 h 711598"/>
                  <a:gd name="connsiteX17-1223" fmla="*/ 251222 w 317104"/>
                  <a:gd name="connsiteY17-1224" fmla="*/ 101997 h 711598"/>
                  <a:gd name="connsiteX18-1225" fmla="*/ 267891 w 317104"/>
                  <a:gd name="connsiteY18-1226" fmla="*/ 121047 h 711598"/>
                  <a:gd name="connsiteX19-1227" fmla="*/ 272653 w 317104"/>
                  <a:gd name="connsiteY19-1228" fmla="*/ 304404 h 711598"/>
                  <a:gd name="connsiteX20-1229" fmla="*/ 296466 w 317104"/>
                  <a:gd name="connsiteY20-1230" fmla="*/ 318691 h 711598"/>
                  <a:gd name="connsiteX21-1231" fmla="*/ 313135 w 317104"/>
                  <a:gd name="connsiteY21-1232" fmla="*/ 278210 h 711598"/>
                  <a:gd name="connsiteX22-1233" fmla="*/ 272653 w 317104"/>
                  <a:gd name="connsiteY22-1234" fmla="*/ 23416 h 711598"/>
                  <a:gd name="connsiteX23-1235" fmla="*/ 220266 w 317104"/>
                  <a:gd name="connsiteY23-1236" fmla="*/ 23416 h 711598"/>
                  <a:gd name="connsiteX24-1237" fmla="*/ 157747 w 317104"/>
                  <a:gd name="connsiteY24-1238" fmla="*/ 148411 h 711598"/>
                  <a:gd name="connsiteX25-1239" fmla="*/ 96005 w 317104"/>
                  <a:gd name="connsiteY25-1240" fmla="*/ 20429 h 711598"/>
                  <a:gd name="connsiteX0-1241" fmla="*/ 96005 w 325835"/>
                  <a:gd name="connsiteY0-1242" fmla="*/ 2633 h 693802"/>
                  <a:gd name="connsiteX1-1243" fmla="*/ 36191 w 325835"/>
                  <a:gd name="connsiteY1-1244" fmla="*/ 4070 h 693802"/>
                  <a:gd name="connsiteX2-1245" fmla="*/ 8335 w 325835"/>
                  <a:gd name="connsiteY2-1246" fmla="*/ 27051 h 693802"/>
                  <a:gd name="connsiteX3-1247" fmla="*/ 1191 w 325835"/>
                  <a:gd name="connsiteY3-1248" fmla="*/ 69914 h 693802"/>
                  <a:gd name="connsiteX4-1249" fmla="*/ 1191 w 325835"/>
                  <a:gd name="connsiteY4-1250" fmla="*/ 265176 h 693802"/>
                  <a:gd name="connsiteX5-1251" fmla="*/ 32147 w 325835"/>
                  <a:gd name="connsiteY5-1252" fmla="*/ 298514 h 693802"/>
                  <a:gd name="connsiteX6-1253" fmla="*/ 58341 w 325835"/>
                  <a:gd name="connsiteY6-1254" fmla="*/ 267558 h 693802"/>
                  <a:gd name="connsiteX7-1255" fmla="*/ 60722 w 325835"/>
                  <a:gd name="connsiteY7-1256" fmla="*/ 91345 h 693802"/>
                  <a:gd name="connsiteX8-1257" fmla="*/ 77391 w 325835"/>
                  <a:gd name="connsiteY8-1258" fmla="*/ 98489 h 693802"/>
                  <a:gd name="connsiteX9-1259" fmla="*/ 77391 w 325835"/>
                  <a:gd name="connsiteY9-1260" fmla="*/ 581883 h 693802"/>
                  <a:gd name="connsiteX10-1261" fmla="*/ 115491 w 325835"/>
                  <a:gd name="connsiteY10-1262" fmla="*/ 636651 h 693802"/>
                  <a:gd name="connsiteX11-1263" fmla="*/ 152760 w 325835"/>
                  <a:gd name="connsiteY11-1264" fmla="*/ 582826 h 693802"/>
                  <a:gd name="connsiteX12-1265" fmla="*/ 151210 w 325835"/>
                  <a:gd name="connsiteY12-1266" fmla="*/ 300895 h 693802"/>
                  <a:gd name="connsiteX13-1267" fmla="*/ 172641 w 325835"/>
                  <a:gd name="connsiteY13-1268" fmla="*/ 322326 h 693802"/>
                  <a:gd name="connsiteX14-1269" fmla="*/ 175022 w 325835"/>
                  <a:gd name="connsiteY14-1270" fmla="*/ 605695 h 693802"/>
                  <a:gd name="connsiteX15-1271" fmla="*/ 213122 w 325835"/>
                  <a:gd name="connsiteY15-1272" fmla="*/ 641414 h 693802"/>
                  <a:gd name="connsiteX16-1273" fmla="*/ 251222 w 325835"/>
                  <a:gd name="connsiteY16-1274" fmla="*/ 600933 h 693802"/>
                  <a:gd name="connsiteX17-1275" fmla="*/ 251222 w 325835"/>
                  <a:gd name="connsiteY17-1276" fmla="*/ 84201 h 693802"/>
                  <a:gd name="connsiteX18-1277" fmla="*/ 267891 w 325835"/>
                  <a:gd name="connsiteY18-1278" fmla="*/ 103251 h 693802"/>
                  <a:gd name="connsiteX19-1279" fmla="*/ 272653 w 325835"/>
                  <a:gd name="connsiteY19-1280" fmla="*/ 286608 h 693802"/>
                  <a:gd name="connsiteX20-1281" fmla="*/ 296466 w 325835"/>
                  <a:gd name="connsiteY20-1282" fmla="*/ 300895 h 693802"/>
                  <a:gd name="connsiteX21-1283" fmla="*/ 313135 w 325835"/>
                  <a:gd name="connsiteY21-1284" fmla="*/ 260414 h 693802"/>
                  <a:gd name="connsiteX22-1285" fmla="*/ 220266 w 325835"/>
                  <a:gd name="connsiteY22-1286" fmla="*/ 5620 h 693802"/>
                  <a:gd name="connsiteX23-1287" fmla="*/ 157747 w 325835"/>
                  <a:gd name="connsiteY23-1288" fmla="*/ 130615 h 693802"/>
                  <a:gd name="connsiteX24-1289" fmla="*/ 96005 w 325835"/>
                  <a:gd name="connsiteY24-1290" fmla="*/ 2633 h 693802"/>
                  <a:gd name="connsiteX0-1291" fmla="*/ 96005 w 336255"/>
                  <a:gd name="connsiteY0-1292" fmla="*/ 2633 h 693802"/>
                  <a:gd name="connsiteX1-1293" fmla="*/ 36191 w 336255"/>
                  <a:gd name="connsiteY1-1294" fmla="*/ 4070 h 693802"/>
                  <a:gd name="connsiteX2-1295" fmla="*/ 8335 w 336255"/>
                  <a:gd name="connsiteY2-1296" fmla="*/ 27051 h 693802"/>
                  <a:gd name="connsiteX3-1297" fmla="*/ 1191 w 336255"/>
                  <a:gd name="connsiteY3-1298" fmla="*/ 69914 h 693802"/>
                  <a:gd name="connsiteX4-1299" fmla="*/ 1191 w 336255"/>
                  <a:gd name="connsiteY4-1300" fmla="*/ 265176 h 693802"/>
                  <a:gd name="connsiteX5-1301" fmla="*/ 32147 w 336255"/>
                  <a:gd name="connsiteY5-1302" fmla="*/ 298514 h 693802"/>
                  <a:gd name="connsiteX6-1303" fmla="*/ 58341 w 336255"/>
                  <a:gd name="connsiteY6-1304" fmla="*/ 267558 h 693802"/>
                  <a:gd name="connsiteX7-1305" fmla="*/ 60722 w 336255"/>
                  <a:gd name="connsiteY7-1306" fmla="*/ 91345 h 693802"/>
                  <a:gd name="connsiteX8-1307" fmla="*/ 77391 w 336255"/>
                  <a:gd name="connsiteY8-1308" fmla="*/ 98489 h 693802"/>
                  <a:gd name="connsiteX9-1309" fmla="*/ 77391 w 336255"/>
                  <a:gd name="connsiteY9-1310" fmla="*/ 581883 h 693802"/>
                  <a:gd name="connsiteX10-1311" fmla="*/ 115491 w 336255"/>
                  <a:gd name="connsiteY10-1312" fmla="*/ 636651 h 693802"/>
                  <a:gd name="connsiteX11-1313" fmla="*/ 152760 w 336255"/>
                  <a:gd name="connsiteY11-1314" fmla="*/ 582826 h 693802"/>
                  <a:gd name="connsiteX12-1315" fmla="*/ 151210 w 336255"/>
                  <a:gd name="connsiteY12-1316" fmla="*/ 300895 h 693802"/>
                  <a:gd name="connsiteX13-1317" fmla="*/ 172641 w 336255"/>
                  <a:gd name="connsiteY13-1318" fmla="*/ 322326 h 693802"/>
                  <a:gd name="connsiteX14-1319" fmla="*/ 175022 w 336255"/>
                  <a:gd name="connsiteY14-1320" fmla="*/ 605695 h 693802"/>
                  <a:gd name="connsiteX15-1321" fmla="*/ 213122 w 336255"/>
                  <a:gd name="connsiteY15-1322" fmla="*/ 641414 h 693802"/>
                  <a:gd name="connsiteX16-1323" fmla="*/ 251222 w 336255"/>
                  <a:gd name="connsiteY16-1324" fmla="*/ 600933 h 693802"/>
                  <a:gd name="connsiteX17-1325" fmla="*/ 251222 w 336255"/>
                  <a:gd name="connsiteY17-1326" fmla="*/ 84201 h 693802"/>
                  <a:gd name="connsiteX18-1327" fmla="*/ 267891 w 336255"/>
                  <a:gd name="connsiteY18-1328" fmla="*/ 103251 h 693802"/>
                  <a:gd name="connsiteX19-1329" fmla="*/ 272653 w 336255"/>
                  <a:gd name="connsiteY19-1330" fmla="*/ 286608 h 693802"/>
                  <a:gd name="connsiteX20-1331" fmla="*/ 296466 w 336255"/>
                  <a:gd name="connsiteY20-1332" fmla="*/ 300895 h 693802"/>
                  <a:gd name="connsiteX21-1333" fmla="*/ 313135 w 336255"/>
                  <a:gd name="connsiteY21-1334" fmla="*/ 260414 h 693802"/>
                  <a:gd name="connsiteX22-1335" fmla="*/ 157747 w 336255"/>
                  <a:gd name="connsiteY22-1336" fmla="*/ 130615 h 693802"/>
                  <a:gd name="connsiteX23-1337" fmla="*/ 96005 w 336255"/>
                  <a:gd name="connsiteY23-1338" fmla="*/ 2633 h 693802"/>
                  <a:gd name="connsiteX0-1339" fmla="*/ 96005 w 336255"/>
                  <a:gd name="connsiteY0-1340" fmla="*/ 2633 h 690627"/>
                  <a:gd name="connsiteX1-1341" fmla="*/ 36191 w 336255"/>
                  <a:gd name="connsiteY1-1342" fmla="*/ 4070 h 690627"/>
                  <a:gd name="connsiteX2-1343" fmla="*/ 8335 w 336255"/>
                  <a:gd name="connsiteY2-1344" fmla="*/ 27051 h 690627"/>
                  <a:gd name="connsiteX3-1345" fmla="*/ 1191 w 336255"/>
                  <a:gd name="connsiteY3-1346" fmla="*/ 69914 h 690627"/>
                  <a:gd name="connsiteX4-1347" fmla="*/ 1191 w 336255"/>
                  <a:gd name="connsiteY4-1348" fmla="*/ 265176 h 690627"/>
                  <a:gd name="connsiteX5-1349" fmla="*/ 32147 w 336255"/>
                  <a:gd name="connsiteY5-1350" fmla="*/ 298514 h 690627"/>
                  <a:gd name="connsiteX6-1351" fmla="*/ 58341 w 336255"/>
                  <a:gd name="connsiteY6-1352" fmla="*/ 267558 h 690627"/>
                  <a:gd name="connsiteX7-1353" fmla="*/ 60722 w 336255"/>
                  <a:gd name="connsiteY7-1354" fmla="*/ 91345 h 690627"/>
                  <a:gd name="connsiteX8-1355" fmla="*/ 77391 w 336255"/>
                  <a:gd name="connsiteY8-1356" fmla="*/ 98489 h 690627"/>
                  <a:gd name="connsiteX9-1357" fmla="*/ 77391 w 336255"/>
                  <a:gd name="connsiteY9-1358" fmla="*/ 581883 h 690627"/>
                  <a:gd name="connsiteX10-1359" fmla="*/ 115491 w 336255"/>
                  <a:gd name="connsiteY10-1360" fmla="*/ 636651 h 690627"/>
                  <a:gd name="connsiteX11-1361" fmla="*/ 152760 w 336255"/>
                  <a:gd name="connsiteY11-1362" fmla="*/ 582826 h 690627"/>
                  <a:gd name="connsiteX12-1363" fmla="*/ 151210 w 336255"/>
                  <a:gd name="connsiteY12-1364" fmla="*/ 300895 h 690627"/>
                  <a:gd name="connsiteX13-1365" fmla="*/ 172641 w 336255"/>
                  <a:gd name="connsiteY13-1366" fmla="*/ 322326 h 690627"/>
                  <a:gd name="connsiteX14-1367" fmla="*/ 175022 w 336255"/>
                  <a:gd name="connsiteY14-1368" fmla="*/ 605695 h 690627"/>
                  <a:gd name="connsiteX15-1369" fmla="*/ 213122 w 336255"/>
                  <a:gd name="connsiteY15-1370" fmla="*/ 641414 h 690627"/>
                  <a:gd name="connsiteX16-1371" fmla="*/ 251222 w 336255"/>
                  <a:gd name="connsiteY16-1372" fmla="*/ 600933 h 690627"/>
                  <a:gd name="connsiteX17-1373" fmla="*/ 267891 w 336255"/>
                  <a:gd name="connsiteY17-1374" fmla="*/ 103251 h 690627"/>
                  <a:gd name="connsiteX18-1375" fmla="*/ 272653 w 336255"/>
                  <a:gd name="connsiteY18-1376" fmla="*/ 286608 h 690627"/>
                  <a:gd name="connsiteX19-1377" fmla="*/ 296466 w 336255"/>
                  <a:gd name="connsiteY19-1378" fmla="*/ 300895 h 690627"/>
                  <a:gd name="connsiteX20-1379" fmla="*/ 313135 w 336255"/>
                  <a:gd name="connsiteY20-1380" fmla="*/ 260414 h 690627"/>
                  <a:gd name="connsiteX21-1381" fmla="*/ 157747 w 336255"/>
                  <a:gd name="connsiteY21-1382" fmla="*/ 130615 h 690627"/>
                  <a:gd name="connsiteX22-1383" fmla="*/ 96005 w 336255"/>
                  <a:gd name="connsiteY22-1384" fmla="*/ 2633 h 690627"/>
                  <a:gd name="connsiteX0-1385" fmla="*/ 96005 w 336255"/>
                  <a:gd name="connsiteY0-1386" fmla="*/ 2633 h 660067"/>
                  <a:gd name="connsiteX1-1387" fmla="*/ 36191 w 336255"/>
                  <a:gd name="connsiteY1-1388" fmla="*/ 4070 h 660067"/>
                  <a:gd name="connsiteX2-1389" fmla="*/ 8335 w 336255"/>
                  <a:gd name="connsiteY2-1390" fmla="*/ 27051 h 660067"/>
                  <a:gd name="connsiteX3-1391" fmla="*/ 1191 w 336255"/>
                  <a:gd name="connsiteY3-1392" fmla="*/ 69914 h 660067"/>
                  <a:gd name="connsiteX4-1393" fmla="*/ 1191 w 336255"/>
                  <a:gd name="connsiteY4-1394" fmla="*/ 265176 h 660067"/>
                  <a:gd name="connsiteX5-1395" fmla="*/ 32147 w 336255"/>
                  <a:gd name="connsiteY5-1396" fmla="*/ 298514 h 660067"/>
                  <a:gd name="connsiteX6-1397" fmla="*/ 58341 w 336255"/>
                  <a:gd name="connsiteY6-1398" fmla="*/ 267558 h 660067"/>
                  <a:gd name="connsiteX7-1399" fmla="*/ 60722 w 336255"/>
                  <a:gd name="connsiteY7-1400" fmla="*/ 91345 h 660067"/>
                  <a:gd name="connsiteX8-1401" fmla="*/ 77391 w 336255"/>
                  <a:gd name="connsiteY8-1402" fmla="*/ 98489 h 660067"/>
                  <a:gd name="connsiteX9-1403" fmla="*/ 77391 w 336255"/>
                  <a:gd name="connsiteY9-1404" fmla="*/ 581883 h 660067"/>
                  <a:gd name="connsiteX10-1405" fmla="*/ 115491 w 336255"/>
                  <a:gd name="connsiteY10-1406" fmla="*/ 636651 h 660067"/>
                  <a:gd name="connsiteX11-1407" fmla="*/ 152760 w 336255"/>
                  <a:gd name="connsiteY11-1408" fmla="*/ 582826 h 660067"/>
                  <a:gd name="connsiteX12-1409" fmla="*/ 151210 w 336255"/>
                  <a:gd name="connsiteY12-1410" fmla="*/ 300895 h 660067"/>
                  <a:gd name="connsiteX13-1411" fmla="*/ 172641 w 336255"/>
                  <a:gd name="connsiteY13-1412" fmla="*/ 322326 h 660067"/>
                  <a:gd name="connsiteX14-1413" fmla="*/ 175022 w 336255"/>
                  <a:gd name="connsiteY14-1414" fmla="*/ 605695 h 660067"/>
                  <a:gd name="connsiteX15-1415" fmla="*/ 213122 w 336255"/>
                  <a:gd name="connsiteY15-1416" fmla="*/ 641414 h 660067"/>
                  <a:gd name="connsiteX16-1417" fmla="*/ 251222 w 336255"/>
                  <a:gd name="connsiteY16-1418" fmla="*/ 600933 h 660067"/>
                  <a:gd name="connsiteX17-1419" fmla="*/ 272653 w 336255"/>
                  <a:gd name="connsiteY17-1420" fmla="*/ 286608 h 660067"/>
                  <a:gd name="connsiteX18-1421" fmla="*/ 296466 w 336255"/>
                  <a:gd name="connsiteY18-1422" fmla="*/ 300895 h 660067"/>
                  <a:gd name="connsiteX19-1423" fmla="*/ 313135 w 336255"/>
                  <a:gd name="connsiteY19-1424" fmla="*/ 260414 h 660067"/>
                  <a:gd name="connsiteX20-1425" fmla="*/ 157747 w 336255"/>
                  <a:gd name="connsiteY20-1426" fmla="*/ 130615 h 660067"/>
                  <a:gd name="connsiteX21-1427" fmla="*/ 96005 w 336255"/>
                  <a:gd name="connsiteY21-1428" fmla="*/ 2633 h 660067"/>
                  <a:gd name="connsiteX0-1429" fmla="*/ 96005 w 315617"/>
                  <a:gd name="connsiteY0-1430" fmla="*/ 2633 h 660067"/>
                  <a:gd name="connsiteX1-1431" fmla="*/ 36191 w 315617"/>
                  <a:gd name="connsiteY1-1432" fmla="*/ 4070 h 660067"/>
                  <a:gd name="connsiteX2-1433" fmla="*/ 8335 w 315617"/>
                  <a:gd name="connsiteY2-1434" fmla="*/ 27051 h 660067"/>
                  <a:gd name="connsiteX3-1435" fmla="*/ 1191 w 315617"/>
                  <a:gd name="connsiteY3-1436" fmla="*/ 69914 h 660067"/>
                  <a:gd name="connsiteX4-1437" fmla="*/ 1191 w 315617"/>
                  <a:gd name="connsiteY4-1438" fmla="*/ 265176 h 660067"/>
                  <a:gd name="connsiteX5-1439" fmla="*/ 32147 w 315617"/>
                  <a:gd name="connsiteY5-1440" fmla="*/ 298514 h 660067"/>
                  <a:gd name="connsiteX6-1441" fmla="*/ 58341 w 315617"/>
                  <a:gd name="connsiteY6-1442" fmla="*/ 267558 h 660067"/>
                  <a:gd name="connsiteX7-1443" fmla="*/ 60722 w 315617"/>
                  <a:gd name="connsiteY7-1444" fmla="*/ 91345 h 660067"/>
                  <a:gd name="connsiteX8-1445" fmla="*/ 77391 w 315617"/>
                  <a:gd name="connsiteY8-1446" fmla="*/ 98489 h 660067"/>
                  <a:gd name="connsiteX9-1447" fmla="*/ 77391 w 315617"/>
                  <a:gd name="connsiteY9-1448" fmla="*/ 581883 h 660067"/>
                  <a:gd name="connsiteX10-1449" fmla="*/ 115491 w 315617"/>
                  <a:gd name="connsiteY10-1450" fmla="*/ 636651 h 660067"/>
                  <a:gd name="connsiteX11-1451" fmla="*/ 152760 w 315617"/>
                  <a:gd name="connsiteY11-1452" fmla="*/ 582826 h 660067"/>
                  <a:gd name="connsiteX12-1453" fmla="*/ 151210 w 315617"/>
                  <a:gd name="connsiteY12-1454" fmla="*/ 300895 h 660067"/>
                  <a:gd name="connsiteX13-1455" fmla="*/ 172641 w 315617"/>
                  <a:gd name="connsiteY13-1456" fmla="*/ 322326 h 660067"/>
                  <a:gd name="connsiteX14-1457" fmla="*/ 175022 w 315617"/>
                  <a:gd name="connsiteY14-1458" fmla="*/ 605695 h 660067"/>
                  <a:gd name="connsiteX15-1459" fmla="*/ 213122 w 315617"/>
                  <a:gd name="connsiteY15-1460" fmla="*/ 641414 h 660067"/>
                  <a:gd name="connsiteX16-1461" fmla="*/ 251222 w 315617"/>
                  <a:gd name="connsiteY16-1462" fmla="*/ 600933 h 660067"/>
                  <a:gd name="connsiteX17-1463" fmla="*/ 272653 w 315617"/>
                  <a:gd name="connsiteY17-1464" fmla="*/ 286608 h 660067"/>
                  <a:gd name="connsiteX18-1465" fmla="*/ 296466 w 315617"/>
                  <a:gd name="connsiteY18-1466" fmla="*/ 300895 h 660067"/>
                  <a:gd name="connsiteX19-1467" fmla="*/ 157747 w 315617"/>
                  <a:gd name="connsiteY19-1468" fmla="*/ 130615 h 660067"/>
                  <a:gd name="connsiteX20-1469" fmla="*/ 96005 w 315617"/>
                  <a:gd name="connsiteY20-1470" fmla="*/ 2633 h 660067"/>
                  <a:gd name="connsiteX0-1471" fmla="*/ 96005 w 288232"/>
                  <a:gd name="connsiteY0-1472" fmla="*/ 2633 h 660067"/>
                  <a:gd name="connsiteX1-1473" fmla="*/ 36191 w 288232"/>
                  <a:gd name="connsiteY1-1474" fmla="*/ 4070 h 660067"/>
                  <a:gd name="connsiteX2-1475" fmla="*/ 8335 w 288232"/>
                  <a:gd name="connsiteY2-1476" fmla="*/ 27051 h 660067"/>
                  <a:gd name="connsiteX3-1477" fmla="*/ 1191 w 288232"/>
                  <a:gd name="connsiteY3-1478" fmla="*/ 69914 h 660067"/>
                  <a:gd name="connsiteX4-1479" fmla="*/ 1191 w 288232"/>
                  <a:gd name="connsiteY4-1480" fmla="*/ 265176 h 660067"/>
                  <a:gd name="connsiteX5-1481" fmla="*/ 32147 w 288232"/>
                  <a:gd name="connsiteY5-1482" fmla="*/ 298514 h 660067"/>
                  <a:gd name="connsiteX6-1483" fmla="*/ 58341 w 288232"/>
                  <a:gd name="connsiteY6-1484" fmla="*/ 267558 h 660067"/>
                  <a:gd name="connsiteX7-1485" fmla="*/ 60722 w 288232"/>
                  <a:gd name="connsiteY7-1486" fmla="*/ 91345 h 660067"/>
                  <a:gd name="connsiteX8-1487" fmla="*/ 77391 w 288232"/>
                  <a:gd name="connsiteY8-1488" fmla="*/ 98489 h 660067"/>
                  <a:gd name="connsiteX9-1489" fmla="*/ 77391 w 288232"/>
                  <a:gd name="connsiteY9-1490" fmla="*/ 581883 h 660067"/>
                  <a:gd name="connsiteX10-1491" fmla="*/ 115491 w 288232"/>
                  <a:gd name="connsiteY10-1492" fmla="*/ 636651 h 660067"/>
                  <a:gd name="connsiteX11-1493" fmla="*/ 152760 w 288232"/>
                  <a:gd name="connsiteY11-1494" fmla="*/ 582826 h 660067"/>
                  <a:gd name="connsiteX12-1495" fmla="*/ 151210 w 288232"/>
                  <a:gd name="connsiteY12-1496" fmla="*/ 300895 h 660067"/>
                  <a:gd name="connsiteX13-1497" fmla="*/ 172641 w 288232"/>
                  <a:gd name="connsiteY13-1498" fmla="*/ 322326 h 660067"/>
                  <a:gd name="connsiteX14-1499" fmla="*/ 175022 w 288232"/>
                  <a:gd name="connsiteY14-1500" fmla="*/ 605695 h 660067"/>
                  <a:gd name="connsiteX15-1501" fmla="*/ 213122 w 288232"/>
                  <a:gd name="connsiteY15-1502" fmla="*/ 641414 h 660067"/>
                  <a:gd name="connsiteX16-1503" fmla="*/ 251222 w 288232"/>
                  <a:gd name="connsiteY16-1504" fmla="*/ 600933 h 660067"/>
                  <a:gd name="connsiteX17-1505" fmla="*/ 272653 w 288232"/>
                  <a:gd name="connsiteY17-1506" fmla="*/ 286608 h 660067"/>
                  <a:gd name="connsiteX18-1507" fmla="*/ 157747 w 288232"/>
                  <a:gd name="connsiteY18-1508" fmla="*/ 130615 h 660067"/>
                  <a:gd name="connsiteX19-1509" fmla="*/ 96005 w 288232"/>
                  <a:gd name="connsiteY19-1510" fmla="*/ 2633 h 660067"/>
                  <a:gd name="connsiteX0-1511" fmla="*/ 96005 w 260451"/>
                  <a:gd name="connsiteY0-1512" fmla="*/ 2633 h 686066"/>
                  <a:gd name="connsiteX1-1513" fmla="*/ 36191 w 260451"/>
                  <a:gd name="connsiteY1-1514" fmla="*/ 4070 h 686066"/>
                  <a:gd name="connsiteX2-1515" fmla="*/ 8335 w 260451"/>
                  <a:gd name="connsiteY2-1516" fmla="*/ 27051 h 686066"/>
                  <a:gd name="connsiteX3-1517" fmla="*/ 1191 w 260451"/>
                  <a:gd name="connsiteY3-1518" fmla="*/ 69914 h 686066"/>
                  <a:gd name="connsiteX4-1519" fmla="*/ 1191 w 260451"/>
                  <a:gd name="connsiteY4-1520" fmla="*/ 265176 h 686066"/>
                  <a:gd name="connsiteX5-1521" fmla="*/ 32147 w 260451"/>
                  <a:gd name="connsiteY5-1522" fmla="*/ 298514 h 686066"/>
                  <a:gd name="connsiteX6-1523" fmla="*/ 58341 w 260451"/>
                  <a:gd name="connsiteY6-1524" fmla="*/ 267558 h 686066"/>
                  <a:gd name="connsiteX7-1525" fmla="*/ 60722 w 260451"/>
                  <a:gd name="connsiteY7-1526" fmla="*/ 91345 h 686066"/>
                  <a:gd name="connsiteX8-1527" fmla="*/ 77391 w 260451"/>
                  <a:gd name="connsiteY8-1528" fmla="*/ 98489 h 686066"/>
                  <a:gd name="connsiteX9-1529" fmla="*/ 77391 w 260451"/>
                  <a:gd name="connsiteY9-1530" fmla="*/ 581883 h 686066"/>
                  <a:gd name="connsiteX10-1531" fmla="*/ 115491 w 260451"/>
                  <a:gd name="connsiteY10-1532" fmla="*/ 636651 h 686066"/>
                  <a:gd name="connsiteX11-1533" fmla="*/ 152760 w 260451"/>
                  <a:gd name="connsiteY11-1534" fmla="*/ 582826 h 686066"/>
                  <a:gd name="connsiteX12-1535" fmla="*/ 151210 w 260451"/>
                  <a:gd name="connsiteY12-1536" fmla="*/ 300895 h 686066"/>
                  <a:gd name="connsiteX13-1537" fmla="*/ 172641 w 260451"/>
                  <a:gd name="connsiteY13-1538" fmla="*/ 322326 h 686066"/>
                  <a:gd name="connsiteX14-1539" fmla="*/ 175022 w 260451"/>
                  <a:gd name="connsiteY14-1540" fmla="*/ 605695 h 686066"/>
                  <a:gd name="connsiteX15-1541" fmla="*/ 213122 w 260451"/>
                  <a:gd name="connsiteY15-1542" fmla="*/ 641414 h 686066"/>
                  <a:gd name="connsiteX16-1543" fmla="*/ 251222 w 260451"/>
                  <a:gd name="connsiteY16-1544" fmla="*/ 600933 h 686066"/>
                  <a:gd name="connsiteX17-1545" fmla="*/ 157747 w 260451"/>
                  <a:gd name="connsiteY17-1546" fmla="*/ 130615 h 686066"/>
                  <a:gd name="connsiteX18-1547" fmla="*/ 96005 w 260451"/>
                  <a:gd name="connsiteY18-1548" fmla="*/ 2633 h 686066"/>
                  <a:gd name="connsiteX0-1549" fmla="*/ 96005 w 216001"/>
                  <a:gd name="connsiteY0-1550" fmla="*/ 2633 h 720594"/>
                  <a:gd name="connsiteX1-1551" fmla="*/ 36191 w 216001"/>
                  <a:gd name="connsiteY1-1552" fmla="*/ 4070 h 720594"/>
                  <a:gd name="connsiteX2-1553" fmla="*/ 8335 w 216001"/>
                  <a:gd name="connsiteY2-1554" fmla="*/ 27051 h 720594"/>
                  <a:gd name="connsiteX3-1555" fmla="*/ 1191 w 216001"/>
                  <a:gd name="connsiteY3-1556" fmla="*/ 69914 h 720594"/>
                  <a:gd name="connsiteX4-1557" fmla="*/ 1191 w 216001"/>
                  <a:gd name="connsiteY4-1558" fmla="*/ 265176 h 720594"/>
                  <a:gd name="connsiteX5-1559" fmla="*/ 32147 w 216001"/>
                  <a:gd name="connsiteY5-1560" fmla="*/ 298514 h 720594"/>
                  <a:gd name="connsiteX6-1561" fmla="*/ 58341 w 216001"/>
                  <a:gd name="connsiteY6-1562" fmla="*/ 267558 h 720594"/>
                  <a:gd name="connsiteX7-1563" fmla="*/ 60722 w 216001"/>
                  <a:gd name="connsiteY7-1564" fmla="*/ 91345 h 720594"/>
                  <a:gd name="connsiteX8-1565" fmla="*/ 77391 w 216001"/>
                  <a:gd name="connsiteY8-1566" fmla="*/ 98489 h 720594"/>
                  <a:gd name="connsiteX9-1567" fmla="*/ 77391 w 216001"/>
                  <a:gd name="connsiteY9-1568" fmla="*/ 581883 h 720594"/>
                  <a:gd name="connsiteX10-1569" fmla="*/ 115491 w 216001"/>
                  <a:gd name="connsiteY10-1570" fmla="*/ 636651 h 720594"/>
                  <a:gd name="connsiteX11-1571" fmla="*/ 152760 w 216001"/>
                  <a:gd name="connsiteY11-1572" fmla="*/ 582826 h 720594"/>
                  <a:gd name="connsiteX12-1573" fmla="*/ 151210 w 216001"/>
                  <a:gd name="connsiteY12-1574" fmla="*/ 300895 h 720594"/>
                  <a:gd name="connsiteX13-1575" fmla="*/ 172641 w 216001"/>
                  <a:gd name="connsiteY13-1576" fmla="*/ 322326 h 720594"/>
                  <a:gd name="connsiteX14-1577" fmla="*/ 175022 w 216001"/>
                  <a:gd name="connsiteY14-1578" fmla="*/ 605695 h 720594"/>
                  <a:gd name="connsiteX15-1579" fmla="*/ 213122 w 216001"/>
                  <a:gd name="connsiteY15-1580" fmla="*/ 641414 h 720594"/>
                  <a:gd name="connsiteX16-1581" fmla="*/ 157747 w 216001"/>
                  <a:gd name="connsiteY16-1582" fmla="*/ 130615 h 720594"/>
                  <a:gd name="connsiteX17-1583" fmla="*/ 96005 w 216001"/>
                  <a:gd name="connsiteY17-1584" fmla="*/ 2633 h 720594"/>
                  <a:gd name="connsiteX0-1585" fmla="*/ 96005 w 177504"/>
                  <a:gd name="connsiteY0-1586" fmla="*/ 2633 h 637647"/>
                  <a:gd name="connsiteX1-1587" fmla="*/ 36191 w 177504"/>
                  <a:gd name="connsiteY1-1588" fmla="*/ 4070 h 637647"/>
                  <a:gd name="connsiteX2-1589" fmla="*/ 8335 w 177504"/>
                  <a:gd name="connsiteY2-1590" fmla="*/ 27051 h 637647"/>
                  <a:gd name="connsiteX3-1591" fmla="*/ 1191 w 177504"/>
                  <a:gd name="connsiteY3-1592" fmla="*/ 69914 h 637647"/>
                  <a:gd name="connsiteX4-1593" fmla="*/ 1191 w 177504"/>
                  <a:gd name="connsiteY4-1594" fmla="*/ 265176 h 637647"/>
                  <a:gd name="connsiteX5-1595" fmla="*/ 32147 w 177504"/>
                  <a:gd name="connsiteY5-1596" fmla="*/ 298514 h 637647"/>
                  <a:gd name="connsiteX6-1597" fmla="*/ 58341 w 177504"/>
                  <a:gd name="connsiteY6-1598" fmla="*/ 267558 h 637647"/>
                  <a:gd name="connsiteX7-1599" fmla="*/ 60722 w 177504"/>
                  <a:gd name="connsiteY7-1600" fmla="*/ 91345 h 637647"/>
                  <a:gd name="connsiteX8-1601" fmla="*/ 77391 w 177504"/>
                  <a:gd name="connsiteY8-1602" fmla="*/ 98489 h 637647"/>
                  <a:gd name="connsiteX9-1603" fmla="*/ 77391 w 177504"/>
                  <a:gd name="connsiteY9-1604" fmla="*/ 581883 h 637647"/>
                  <a:gd name="connsiteX10-1605" fmla="*/ 115491 w 177504"/>
                  <a:gd name="connsiteY10-1606" fmla="*/ 636651 h 637647"/>
                  <a:gd name="connsiteX11-1607" fmla="*/ 152760 w 177504"/>
                  <a:gd name="connsiteY11-1608" fmla="*/ 582826 h 637647"/>
                  <a:gd name="connsiteX12-1609" fmla="*/ 151210 w 177504"/>
                  <a:gd name="connsiteY12-1610" fmla="*/ 300895 h 637647"/>
                  <a:gd name="connsiteX13-1611" fmla="*/ 172641 w 177504"/>
                  <a:gd name="connsiteY13-1612" fmla="*/ 322326 h 637647"/>
                  <a:gd name="connsiteX14-1613" fmla="*/ 175022 w 177504"/>
                  <a:gd name="connsiteY14-1614" fmla="*/ 605695 h 637647"/>
                  <a:gd name="connsiteX15-1615" fmla="*/ 157747 w 177504"/>
                  <a:gd name="connsiteY15-1616" fmla="*/ 130615 h 637647"/>
                  <a:gd name="connsiteX16-1617" fmla="*/ 96005 w 177504"/>
                  <a:gd name="connsiteY16-1618" fmla="*/ 2633 h 637647"/>
                  <a:gd name="connsiteX0-1619" fmla="*/ 96005 w 173730"/>
                  <a:gd name="connsiteY0-1620" fmla="*/ 2633 h 636808"/>
                  <a:gd name="connsiteX1-1621" fmla="*/ 36191 w 173730"/>
                  <a:gd name="connsiteY1-1622" fmla="*/ 4070 h 636808"/>
                  <a:gd name="connsiteX2-1623" fmla="*/ 8335 w 173730"/>
                  <a:gd name="connsiteY2-1624" fmla="*/ 27051 h 636808"/>
                  <a:gd name="connsiteX3-1625" fmla="*/ 1191 w 173730"/>
                  <a:gd name="connsiteY3-1626" fmla="*/ 69914 h 636808"/>
                  <a:gd name="connsiteX4-1627" fmla="*/ 1191 w 173730"/>
                  <a:gd name="connsiteY4-1628" fmla="*/ 265176 h 636808"/>
                  <a:gd name="connsiteX5-1629" fmla="*/ 32147 w 173730"/>
                  <a:gd name="connsiteY5-1630" fmla="*/ 298514 h 636808"/>
                  <a:gd name="connsiteX6-1631" fmla="*/ 58341 w 173730"/>
                  <a:gd name="connsiteY6-1632" fmla="*/ 267558 h 636808"/>
                  <a:gd name="connsiteX7-1633" fmla="*/ 60722 w 173730"/>
                  <a:gd name="connsiteY7-1634" fmla="*/ 91345 h 636808"/>
                  <a:gd name="connsiteX8-1635" fmla="*/ 77391 w 173730"/>
                  <a:gd name="connsiteY8-1636" fmla="*/ 98489 h 636808"/>
                  <a:gd name="connsiteX9-1637" fmla="*/ 77391 w 173730"/>
                  <a:gd name="connsiteY9-1638" fmla="*/ 581883 h 636808"/>
                  <a:gd name="connsiteX10-1639" fmla="*/ 115491 w 173730"/>
                  <a:gd name="connsiteY10-1640" fmla="*/ 636651 h 636808"/>
                  <a:gd name="connsiteX11-1641" fmla="*/ 152760 w 173730"/>
                  <a:gd name="connsiteY11-1642" fmla="*/ 582826 h 636808"/>
                  <a:gd name="connsiteX12-1643" fmla="*/ 151210 w 173730"/>
                  <a:gd name="connsiteY12-1644" fmla="*/ 300895 h 636808"/>
                  <a:gd name="connsiteX13-1645" fmla="*/ 172641 w 173730"/>
                  <a:gd name="connsiteY13-1646" fmla="*/ 322326 h 636808"/>
                  <a:gd name="connsiteX14-1647" fmla="*/ 157747 w 173730"/>
                  <a:gd name="connsiteY14-1648" fmla="*/ 130615 h 636808"/>
                  <a:gd name="connsiteX15-1649" fmla="*/ 96005 w 173730"/>
                  <a:gd name="connsiteY15-1650" fmla="*/ 2633 h 636808"/>
                  <a:gd name="connsiteX0-1651" fmla="*/ 96005 w 170520"/>
                  <a:gd name="connsiteY0-1652" fmla="*/ 2633 h 636808"/>
                  <a:gd name="connsiteX1-1653" fmla="*/ 36191 w 170520"/>
                  <a:gd name="connsiteY1-1654" fmla="*/ 4070 h 636808"/>
                  <a:gd name="connsiteX2-1655" fmla="*/ 8335 w 170520"/>
                  <a:gd name="connsiteY2-1656" fmla="*/ 27051 h 636808"/>
                  <a:gd name="connsiteX3-1657" fmla="*/ 1191 w 170520"/>
                  <a:gd name="connsiteY3-1658" fmla="*/ 69914 h 636808"/>
                  <a:gd name="connsiteX4-1659" fmla="*/ 1191 w 170520"/>
                  <a:gd name="connsiteY4-1660" fmla="*/ 265176 h 636808"/>
                  <a:gd name="connsiteX5-1661" fmla="*/ 32147 w 170520"/>
                  <a:gd name="connsiteY5-1662" fmla="*/ 298514 h 636808"/>
                  <a:gd name="connsiteX6-1663" fmla="*/ 58341 w 170520"/>
                  <a:gd name="connsiteY6-1664" fmla="*/ 267558 h 636808"/>
                  <a:gd name="connsiteX7-1665" fmla="*/ 60722 w 170520"/>
                  <a:gd name="connsiteY7-1666" fmla="*/ 91345 h 636808"/>
                  <a:gd name="connsiteX8-1667" fmla="*/ 77391 w 170520"/>
                  <a:gd name="connsiteY8-1668" fmla="*/ 98489 h 636808"/>
                  <a:gd name="connsiteX9-1669" fmla="*/ 77391 w 170520"/>
                  <a:gd name="connsiteY9-1670" fmla="*/ 581883 h 636808"/>
                  <a:gd name="connsiteX10-1671" fmla="*/ 115491 w 170520"/>
                  <a:gd name="connsiteY10-1672" fmla="*/ 636651 h 636808"/>
                  <a:gd name="connsiteX11-1673" fmla="*/ 152760 w 170520"/>
                  <a:gd name="connsiteY11-1674" fmla="*/ 582826 h 636808"/>
                  <a:gd name="connsiteX12-1675" fmla="*/ 151210 w 170520"/>
                  <a:gd name="connsiteY12-1676" fmla="*/ 300895 h 636808"/>
                  <a:gd name="connsiteX13-1677" fmla="*/ 163826 w 170520"/>
                  <a:gd name="connsiteY13-1678" fmla="*/ 295041 h 636808"/>
                  <a:gd name="connsiteX14-1679" fmla="*/ 157747 w 170520"/>
                  <a:gd name="connsiteY14-1680" fmla="*/ 130615 h 636808"/>
                  <a:gd name="connsiteX15-1681" fmla="*/ 96005 w 170520"/>
                  <a:gd name="connsiteY15-1682" fmla="*/ 2633 h 636808"/>
                  <a:gd name="connsiteX0-1683" fmla="*/ 96005 w 188164"/>
                  <a:gd name="connsiteY0-1684" fmla="*/ 2633 h 636808"/>
                  <a:gd name="connsiteX1-1685" fmla="*/ 36191 w 188164"/>
                  <a:gd name="connsiteY1-1686" fmla="*/ 4070 h 636808"/>
                  <a:gd name="connsiteX2-1687" fmla="*/ 8335 w 188164"/>
                  <a:gd name="connsiteY2-1688" fmla="*/ 27051 h 636808"/>
                  <a:gd name="connsiteX3-1689" fmla="*/ 1191 w 188164"/>
                  <a:gd name="connsiteY3-1690" fmla="*/ 69914 h 636808"/>
                  <a:gd name="connsiteX4-1691" fmla="*/ 1191 w 188164"/>
                  <a:gd name="connsiteY4-1692" fmla="*/ 265176 h 636808"/>
                  <a:gd name="connsiteX5-1693" fmla="*/ 32147 w 188164"/>
                  <a:gd name="connsiteY5-1694" fmla="*/ 298514 h 636808"/>
                  <a:gd name="connsiteX6-1695" fmla="*/ 58341 w 188164"/>
                  <a:gd name="connsiteY6-1696" fmla="*/ 267558 h 636808"/>
                  <a:gd name="connsiteX7-1697" fmla="*/ 60722 w 188164"/>
                  <a:gd name="connsiteY7-1698" fmla="*/ 91345 h 636808"/>
                  <a:gd name="connsiteX8-1699" fmla="*/ 77391 w 188164"/>
                  <a:gd name="connsiteY8-1700" fmla="*/ 98489 h 636808"/>
                  <a:gd name="connsiteX9-1701" fmla="*/ 77391 w 188164"/>
                  <a:gd name="connsiteY9-1702" fmla="*/ 581883 h 636808"/>
                  <a:gd name="connsiteX10-1703" fmla="*/ 115491 w 188164"/>
                  <a:gd name="connsiteY10-1704" fmla="*/ 636651 h 636808"/>
                  <a:gd name="connsiteX11-1705" fmla="*/ 152760 w 188164"/>
                  <a:gd name="connsiteY11-1706" fmla="*/ 582826 h 636808"/>
                  <a:gd name="connsiteX12-1707" fmla="*/ 151210 w 188164"/>
                  <a:gd name="connsiteY12-1708" fmla="*/ 300895 h 636808"/>
                  <a:gd name="connsiteX13-1709" fmla="*/ 163826 w 188164"/>
                  <a:gd name="connsiteY13-1710" fmla="*/ 295041 h 636808"/>
                  <a:gd name="connsiteX14-1711" fmla="*/ 157747 w 188164"/>
                  <a:gd name="connsiteY14-1712" fmla="*/ 130615 h 636808"/>
                  <a:gd name="connsiteX15-1713" fmla="*/ 96005 w 188164"/>
                  <a:gd name="connsiteY15-1714" fmla="*/ 2633 h 636808"/>
                  <a:gd name="connsiteX0-1715" fmla="*/ 96005 w 188164"/>
                  <a:gd name="connsiteY0-1716" fmla="*/ 2633 h 636808"/>
                  <a:gd name="connsiteX1-1717" fmla="*/ 36191 w 188164"/>
                  <a:gd name="connsiteY1-1718" fmla="*/ 4070 h 636808"/>
                  <a:gd name="connsiteX2-1719" fmla="*/ 8335 w 188164"/>
                  <a:gd name="connsiteY2-1720" fmla="*/ 27051 h 636808"/>
                  <a:gd name="connsiteX3-1721" fmla="*/ 1191 w 188164"/>
                  <a:gd name="connsiteY3-1722" fmla="*/ 69914 h 636808"/>
                  <a:gd name="connsiteX4-1723" fmla="*/ 1191 w 188164"/>
                  <a:gd name="connsiteY4-1724" fmla="*/ 265176 h 636808"/>
                  <a:gd name="connsiteX5-1725" fmla="*/ 32147 w 188164"/>
                  <a:gd name="connsiteY5-1726" fmla="*/ 298514 h 636808"/>
                  <a:gd name="connsiteX6-1727" fmla="*/ 58341 w 188164"/>
                  <a:gd name="connsiteY6-1728" fmla="*/ 267558 h 636808"/>
                  <a:gd name="connsiteX7-1729" fmla="*/ 60722 w 188164"/>
                  <a:gd name="connsiteY7-1730" fmla="*/ 91345 h 636808"/>
                  <a:gd name="connsiteX8-1731" fmla="*/ 77391 w 188164"/>
                  <a:gd name="connsiteY8-1732" fmla="*/ 98489 h 636808"/>
                  <a:gd name="connsiteX9-1733" fmla="*/ 77391 w 188164"/>
                  <a:gd name="connsiteY9-1734" fmla="*/ 581883 h 636808"/>
                  <a:gd name="connsiteX10-1735" fmla="*/ 115491 w 188164"/>
                  <a:gd name="connsiteY10-1736" fmla="*/ 636651 h 636808"/>
                  <a:gd name="connsiteX11-1737" fmla="*/ 152760 w 188164"/>
                  <a:gd name="connsiteY11-1738" fmla="*/ 582826 h 636808"/>
                  <a:gd name="connsiteX12-1739" fmla="*/ 151210 w 188164"/>
                  <a:gd name="connsiteY12-1740" fmla="*/ 300895 h 636808"/>
                  <a:gd name="connsiteX13-1741" fmla="*/ 163826 w 188164"/>
                  <a:gd name="connsiteY13-1742" fmla="*/ 295041 h 636808"/>
                  <a:gd name="connsiteX14-1743" fmla="*/ 157747 w 188164"/>
                  <a:gd name="connsiteY14-1744" fmla="*/ 130615 h 636808"/>
                  <a:gd name="connsiteX15-1745" fmla="*/ 96005 w 188164"/>
                  <a:gd name="connsiteY15-1746" fmla="*/ 2633 h 636808"/>
                  <a:gd name="connsiteX0-1747" fmla="*/ 96005 w 175765"/>
                  <a:gd name="connsiteY0-1748" fmla="*/ 2633 h 636808"/>
                  <a:gd name="connsiteX1-1749" fmla="*/ 36191 w 175765"/>
                  <a:gd name="connsiteY1-1750" fmla="*/ 4070 h 636808"/>
                  <a:gd name="connsiteX2-1751" fmla="*/ 8335 w 175765"/>
                  <a:gd name="connsiteY2-1752" fmla="*/ 27051 h 636808"/>
                  <a:gd name="connsiteX3-1753" fmla="*/ 1191 w 175765"/>
                  <a:gd name="connsiteY3-1754" fmla="*/ 69914 h 636808"/>
                  <a:gd name="connsiteX4-1755" fmla="*/ 1191 w 175765"/>
                  <a:gd name="connsiteY4-1756" fmla="*/ 265176 h 636808"/>
                  <a:gd name="connsiteX5-1757" fmla="*/ 32147 w 175765"/>
                  <a:gd name="connsiteY5-1758" fmla="*/ 298514 h 636808"/>
                  <a:gd name="connsiteX6-1759" fmla="*/ 58341 w 175765"/>
                  <a:gd name="connsiteY6-1760" fmla="*/ 267558 h 636808"/>
                  <a:gd name="connsiteX7-1761" fmla="*/ 60722 w 175765"/>
                  <a:gd name="connsiteY7-1762" fmla="*/ 91345 h 636808"/>
                  <a:gd name="connsiteX8-1763" fmla="*/ 77391 w 175765"/>
                  <a:gd name="connsiteY8-1764" fmla="*/ 98489 h 636808"/>
                  <a:gd name="connsiteX9-1765" fmla="*/ 77391 w 175765"/>
                  <a:gd name="connsiteY9-1766" fmla="*/ 581883 h 636808"/>
                  <a:gd name="connsiteX10-1767" fmla="*/ 115491 w 175765"/>
                  <a:gd name="connsiteY10-1768" fmla="*/ 636651 h 636808"/>
                  <a:gd name="connsiteX11-1769" fmla="*/ 152760 w 175765"/>
                  <a:gd name="connsiteY11-1770" fmla="*/ 582826 h 636808"/>
                  <a:gd name="connsiteX12-1771" fmla="*/ 151210 w 175765"/>
                  <a:gd name="connsiteY12-1772" fmla="*/ 300895 h 636808"/>
                  <a:gd name="connsiteX13-1773" fmla="*/ 163826 w 175765"/>
                  <a:gd name="connsiteY13-1774" fmla="*/ 295041 h 636808"/>
                  <a:gd name="connsiteX14-1775" fmla="*/ 157747 w 175765"/>
                  <a:gd name="connsiteY14-1776" fmla="*/ 130615 h 636808"/>
                  <a:gd name="connsiteX15-1777" fmla="*/ 96005 w 175765"/>
                  <a:gd name="connsiteY15-1778" fmla="*/ 2633 h 636808"/>
                  <a:gd name="connsiteX0-1779" fmla="*/ 96005 w 170520"/>
                  <a:gd name="connsiteY0-1780" fmla="*/ 2633 h 636808"/>
                  <a:gd name="connsiteX1-1781" fmla="*/ 36191 w 170520"/>
                  <a:gd name="connsiteY1-1782" fmla="*/ 4070 h 636808"/>
                  <a:gd name="connsiteX2-1783" fmla="*/ 8335 w 170520"/>
                  <a:gd name="connsiteY2-1784" fmla="*/ 27051 h 636808"/>
                  <a:gd name="connsiteX3-1785" fmla="*/ 1191 w 170520"/>
                  <a:gd name="connsiteY3-1786" fmla="*/ 69914 h 636808"/>
                  <a:gd name="connsiteX4-1787" fmla="*/ 1191 w 170520"/>
                  <a:gd name="connsiteY4-1788" fmla="*/ 265176 h 636808"/>
                  <a:gd name="connsiteX5-1789" fmla="*/ 32147 w 170520"/>
                  <a:gd name="connsiteY5-1790" fmla="*/ 298514 h 636808"/>
                  <a:gd name="connsiteX6-1791" fmla="*/ 58341 w 170520"/>
                  <a:gd name="connsiteY6-1792" fmla="*/ 267558 h 636808"/>
                  <a:gd name="connsiteX7-1793" fmla="*/ 60722 w 170520"/>
                  <a:gd name="connsiteY7-1794" fmla="*/ 91345 h 636808"/>
                  <a:gd name="connsiteX8-1795" fmla="*/ 77391 w 170520"/>
                  <a:gd name="connsiteY8-1796" fmla="*/ 98489 h 636808"/>
                  <a:gd name="connsiteX9-1797" fmla="*/ 77391 w 170520"/>
                  <a:gd name="connsiteY9-1798" fmla="*/ 581883 h 636808"/>
                  <a:gd name="connsiteX10-1799" fmla="*/ 115491 w 170520"/>
                  <a:gd name="connsiteY10-1800" fmla="*/ 636651 h 636808"/>
                  <a:gd name="connsiteX11-1801" fmla="*/ 152760 w 170520"/>
                  <a:gd name="connsiteY11-1802" fmla="*/ 582826 h 636808"/>
                  <a:gd name="connsiteX12-1803" fmla="*/ 151210 w 170520"/>
                  <a:gd name="connsiteY12-1804" fmla="*/ 352042 h 636808"/>
                  <a:gd name="connsiteX13-1805" fmla="*/ 163826 w 170520"/>
                  <a:gd name="connsiteY13-1806" fmla="*/ 295041 h 636808"/>
                  <a:gd name="connsiteX14-1807" fmla="*/ 157747 w 170520"/>
                  <a:gd name="connsiteY14-1808" fmla="*/ 130615 h 636808"/>
                  <a:gd name="connsiteX15-1809" fmla="*/ 96005 w 170520"/>
                  <a:gd name="connsiteY15-1810" fmla="*/ 2633 h 636808"/>
                  <a:gd name="connsiteX0-1811" fmla="*/ 96005 w 170520"/>
                  <a:gd name="connsiteY0-1812" fmla="*/ 2633 h 636808"/>
                  <a:gd name="connsiteX1-1813" fmla="*/ 36191 w 170520"/>
                  <a:gd name="connsiteY1-1814" fmla="*/ 4070 h 636808"/>
                  <a:gd name="connsiteX2-1815" fmla="*/ 8335 w 170520"/>
                  <a:gd name="connsiteY2-1816" fmla="*/ 27051 h 636808"/>
                  <a:gd name="connsiteX3-1817" fmla="*/ 1191 w 170520"/>
                  <a:gd name="connsiteY3-1818" fmla="*/ 69914 h 636808"/>
                  <a:gd name="connsiteX4-1819" fmla="*/ 1191 w 170520"/>
                  <a:gd name="connsiteY4-1820" fmla="*/ 265176 h 636808"/>
                  <a:gd name="connsiteX5-1821" fmla="*/ 32147 w 170520"/>
                  <a:gd name="connsiteY5-1822" fmla="*/ 298514 h 636808"/>
                  <a:gd name="connsiteX6-1823" fmla="*/ 58341 w 170520"/>
                  <a:gd name="connsiteY6-1824" fmla="*/ 267558 h 636808"/>
                  <a:gd name="connsiteX7-1825" fmla="*/ 60722 w 170520"/>
                  <a:gd name="connsiteY7-1826" fmla="*/ 91345 h 636808"/>
                  <a:gd name="connsiteX8-1827" fmla="*/ 77391 w 170520"/>
                  <a:gd name="connsiteY8-1828" fmla="*/ 98489 h 636808"/>
                  <a:gd name="connsiteX9-1829" fmla="*/ 77391 w 170520"/>
                  <a:gd name="connsiteY9-1830" fmla="*/ 581883 h 636808"/>
                  <a:gd name="connsiteX10-1831" fmla="*/ 115491 w 170520"/>
                  <a:gd name="connsiteY10-1832" fmla="*/ 636651 h 636808"/>
                  <a:gd name="connsiteX11-1833" fmla="*/ 152760 w 170520"/>
                  <a:gd name="connsiteY11-1834" fmla="*/ 582826 h 636808"/>
                  <a:gd name="connsiteX12-1835" fmla="*/ 151210 w 170520"/>
                  <a:gd name="connsiteY12-1836" fmla="*/ 352042 h 636808"/>
                  <a:gd name="connsiteX13-1837" fmla="*/ 163826 w 170520"/>
                  <a:gd name="connsiteY13-1838" fmla="*/ 295041 h 636808"/>
                  <a:gd name="connsiteX14-1839" fmla="*/ 157747 w 170520"/>
                  <a:gd name="connsiteY14-1840" fmla="*/ 130615 h 636808"/>
                  <a:gd name="connsiteX15-1841" fmla="*/ 96005 w 170520"/>
                  <a:gd name="connsiteY15-1842" fmla="*/ 2633 h 636808"/>
                  <a:gd name="connsiteX0-1843" fmla="*/ 96005 w 185064"/>
                  <a:gd name="connsiteY0-1844" fmla="*/ 2633 h 636808"/>
                  <a:gd name="connsiteX1-1845" fmla="*/ 36191 w 185064"/>
                  <a:gd name="connsiteY1-1846" fmla="*/ 4070 h 636808"/>
                  <a:gd name="connsiteX2-1847" fmla="*/ 8335 w 185064"/>
                  <a:gd name="connsiteY2-1848" fmla="*/ 27051 h 636808"/>
                  <a:gd name="connsiteX3-1849" fmla="*/ 1191 w 185064"/>
                  <a:gd name="connsiteY3-1850" fmla="*/ 69914 h 636808"/>
                  <a:gd name="connsiteX4-1851" fmla="*/ 1191 w 185064"/>
                  <a:gd name="connsiteY4-1852" fmla="*/ 265176 h 636808"/>
                  <a:gd name="connsiteX5-1853" fmla="*/ 32147 w 185064"/>
                  <a:gd name="connsiteY5-1854" fmla="*/ 298514 h 636808"/>
                  <a:gd name="connsiteX6-1855" fmla="*/ 58341 w 185064"/>
                  <a:gd name="connsiteY6-1856" fmla="*/ 267558 h 636808"/>
                  <a:gd name="connsiteX7-1857" fmla="*/ 60722 w 185064"/>
                  <a:gd name="connsiteY7-1858" fmla="*/ 91345 h 636808"/>
                  <a:gd name="connsiteX8-1859" fmla="*/ 77391 w 185064"/>
                  <a:gd name="connsiteY8-1860" fmla="*/ 98489 h 636808"/>
                  <a:gd name="connsiteX9-1861" fmla="*/ 77391 w 185064"/>
                  <a:gd name="connsiteY9-1862" fmla="*/ 581883 h 636808"/>
                  <a:gd name="connsiteX10-1863" fmla="*/ 115491 w 185064"/>
                  <a:gd name="connsiteY10-1864" fmla="*/ 636651 h 636808"/>
                  <a:gd name="connsiteX11-1865" fmla="*/ 152760 w 185064"/>
                  <a:gd name="connsiteY11-1866" fmla="*/ 582826 h 636808"/>
                  <a:gd name="connsiteX12-1867" fmla="*/ 151210 w 185064"/>
                  <a:gd name="connsiteY12-1868" fmla="*/ 352042 h 636808"/>
                  <a:gd name="connsiteX13-1869" fmla="*/ 163826 w 185064"/>
                  <a:gd name="connsiteY13-1870" fmla="*/ 295041 h 636808"/>
                  <a:gd name="connsiteX14-1871" fmla="*/ 157747 w 185064"/>
                  <a:gd name="connsiteY14-1872" fmla="*/ 130615 h 636808"/>
                  <a:gd name="connsiteX15-1873" fmla="*/ 96005 w 185064"/>
                  <a:gd name="connsiteY15-1874" fmla="*/ 2633 h 636808"/>
                  <a:gd name="connsiteX0-1875" fmla="*/ 96005 w 170520"/>
                  <a:gd name="connsiteY0-1876" fmla="*/ 2633 h 636808"/>
                  <a:gd name="connsiteX1-1877" fmla="*/ 36191 w 170520"/>
                  <a:gd name="connsiteY1-1878" fmla="*/ 4070 h 636808"/>
                  <a:gd name="connsiteX2-1879" fmla="*/ 8335 w 170520"/>
                  <a:gd name="connsiteY2-1880" fmla="*/ 27051 h 636808"/>
                  <a:gd name="connsiteX3-1881" fmla="*/ 1191 w 170520"/>
                  <a:gd name="connsiteY3-1882" fmla="*/ 69914 h 636808"/>
                  <a:gd name="connsiteX4-1883" fmla="*/ 1191 w 170520"/>
                  <a:gd name="connsiteY4-1884" fmla="*/ 265176 h 636808"/>
                  <a:gd name="connsiteX5-1885" fmla="*/ 32147 w 170520"/>
                  <a:gd name="connsiteY5-1886" fmla="*/ 298514 h 636808"/>
                  <a:gd name="connsiteX6-1887" fmla="*/ 58341 w 170520"/>
                  <a:gd name="connsiteY6-1888" fmla="*/ 267558 h 636808"/>
                  <a:gd name="connsiteX7-1889" fmla="*/ 60722 w 170520"/>
                  <a:gd name="connsiteY7-1890" fmla="*/ 91345 h 636808"/>
                  <a:gd name="connsiteX8-1891" fmla="*/ 77391 w 170520"/>
                  <a:gd name="connsiteY8-1892" fmla="*/ 98489 h 636808"/>
                  <a:gd name="connsiteX9-1893" fmla="*/ 77391 w 170520"/>
                  <a:gd name="connsiteY9-1894" fmla="*/ 581883 h 636808"/>
                  <a:gd name="connsiteX10-1895" fmla="*/ 115491 w 170520"/>
                  <a:gd name="connsiteY10-1896" fmla="*/ 636651 h 636808"/>
                  <a:gd name="connsiteX11-1897" fmla="*/ 152760 w 170520"/>
                  <a:gd name="connsiteY11-1898" fmla="*/ 582826 h 636808"/>
                  <a:gd name="connsiteX12-1899" fmla="*/ 151210 w 170520"/>
                  <a:gd name="connsiteY12-1900" fmla="*/ 352042 h 636808"/>
                  <a:gd name="connsiteX13-1901" fmla="*/ 163826 w 170520"/>
                  <a:gd name="connsiteY13-1902" fmla="*/ 295041 h 636808"/>
                  <a:gd name="connsiteX14-1903" fmla="*/ 157747 w 170520"/>
                  <a:gd name="connsiteY14-1904" fmla="*/ 130615 h 636808"/>
                  <a:gd name="connsiteX15-1905" fmla="*/ 96005 w 170520"/>
                  <a:gd name="connsiteY15-1906" fmla="*/ 2633 h 636808"/>
                  <a:gd name="connsiteX0-1907" fmla="*/ 96005 w 163850"/>
                  <a:gd name="connsiteY0-1908" fmla="*/ 2633 h 636808"/>
                  <a:gd name="connsiteX1-1909" fmla="*/ 36191 w 163850"/>
                  <a:gd name="connsiteY1-1910" fmla="*/ 4070 h 636808"/>
                  <a:gd name="connsiteX2-1911" fmla="*/ 8335 w 163850"/>
                  <a:gd name="connsiteY2-1912" fmla="*/ 27051 h 636808"/>
                  <a:gd name="connsiteX3-1913" fmla="*/ 1191 w 163850"/>
                  <a:gd name="connsiteY3-1914" fmla="*/ 69914 h 636808"/>
                  <a:gd name="connsiteX4-1915" fmla="*/ 1191 w 163850"/>
                  <a:gd name="connsiteY4-1916" fmla="*/ 265176 h 636808"/>
                  <a:gd name="connsiteX5-1917" fmla="*/ 32147 w 163850"/>
                  <a:gd name="connsiteY5-1918" fmla="*/ 298514 h 636808"/>
                  <a:gd name="connsiteX6-1919" fmla="*/ 58341 w 163850"/>
                  <a:gd name="connsiteY6-1920" fmla="*/ 267558 h 636808"/>
                  <a:gd name="connsiteX7-1921" fmla="*/ 60722 w 163850"/>
                  <a:gd name="connsiteY7-1922" fmla="*/ 91345 h 636808"/>
                  <a:gd name="connsiteX8-1923" fmla="*/ 77391 w 163850"/>
                  <a:gd name="connsiteY8-1924" fmla="*/ 98489 h 636808"/>
                  <a:gd name="connsiteX9-1925" fmla="*/ 77391 w 163850"/>
                  <a:gd name="connsiteY9-1926" fmla="*/ 581883 h 636808"/>
                  <a:gd name="connsiteX10-1927" fmla="*/ 115491 w 163850"/>
                  <a:gd name="connsiteY10-1928" fmla="*/ 636651 h 636808"/>
                  <a:gd name="connsiteX11-1929" fmla="*/ 152760 w 163850"/>
                  <a:gd name="connsiteY11-1930" fmla="*/ 582826 h 636808"/>
                  <a:gd name="connsiteX12-1931" fmla="*/ 151210 w 163850"/>
                  <a:gd name="connsiteY12-1932" fmla="*/ 352042 h 636808"/>
                  <a:gd name="connsiteX13-1933" fmla="*/ 163826 w 163850"/>
                  <a:gd name="connsiteY13-1934" fmla="*/ 295041 h 636808"/>
                  <a:gd name="connsiteX14-1935" fmla="*/ 157747 w 163850"/>
                  <a:gd name="connsiteY14-1936" fmla="*/ 130615 h 636808"/>
                  <a:gd name="connsiteX15-1937" fmla="*/ 96005 w 163850"/>
                  <a:gd name="connsiteY15-1938" fmla="*/ 2633 h 636808"/>
                  <a:gd name="connsiteX0-1939" fmla="*/ 96005 w 163850"/>
                  <a:gd name="connsiteY0-1940" fmla="*/ 2633 h 636808"/>
                  <a:gd name="connsiteX1-1941" fmla="*/ 36191 w 163850"/>
                  <a:gd name="connsiteY1-1942" fmla="*/ 4070 h 636808"/>
                  <a:gd name="connsiteX2-1943" fmla="*/ 8335 w 163850"/>
                  <a:gd name="connsiteY2-1944" fmla="*/ 27051 h 636808"/>
                  <a:gd name="connsiteX3-1945" fmla="*/ 1191 w 163850"/>
                  <a:gd name="connsiteY3-1946" fmla="*/ 69914 h 636808"/>
                  <a:gd name="connsiteX4-1947" fmla="*/ 1191 w 163850"/>
                  <a:gd name="connsiteY4-1948" fmla="*/ 265176 h 636808"/>
                  <a:gd name="connsiteX5-1949" fmla="*/ 32147 w 163850"/>
                  <a:gd name="connsiteY5-1950" fmla="*/ 298514 h 636808"/>
                  <a:gd name="connsiteX6-1951" fmla="*/ 58341 w 163850"/>
                  <a:gd name="connsiteY6-1952" fmla="*/ 267558 h 636808"/>
                  <a:gd name="connsiteX7-1953" fmla="*/ 60722 w 163850"/>
                  <a:gd name="connsiteY7-1954" fmla="*/ 91345 h 636808"/>
                  <a:gd name="connsiteX8-1955" fmla="*/ 77391 w 163850"/>
                  <a:gd name="connsiteY8-1956" fmla="*/ 98489 h 636808"/>
                  <a:gd name="connsiteX9-1957" fmla="*/ 77391 w 163850"/>
                  <a:gd name="connsiteY9-1958" fmla="*/ 581883 h 636808"/>
                  <a:gd name="connsiteX10-1959" fmla="*/ 115491 w 163850"/>
                  <a:gd name="connsiteY10-1960" fmla="*/ 636651 h 636808"/>
                  <a:gd name="connsiteX11-1961" fmla="*/ 152760 w 163850"/>
                  <a:gd name="connsiteY11-1962" fmla="*/ 582826 h 636808"/>
                  <a:gd name="connsiteX12-1963" fmla="*/ 151210 w 163850"/>
                  <a:gd name="connsiteY12-1964" fmla="*/ 352042 h 636808"/>
                  <a:gd name="connsiteX13-1965" fmla="*/ 163826 w 163850"/>
                  <a:gd name="connsiteY13-1966" fmla="*/ 295041 h 636808"/>
                  <a:gd name="connsiteX14-1967" fmla="*/ 161332 w 163850"/>
                  <a:gd name="connsiteY14-1968" fmla="*/ 129614 h 636808"/>
                  <a:gd name="connsiteX15-1969" fmla="*/ 96005 w 163850"/>
                  <a:gd name="connsiteY15-1970" fmla="*/ 2633 h 636808"/>
                  <a:gd name="connsiteX0-1971" fmla="*/ 96005 w 163850"/>
                  <a:gd name="connsiteY0-1972" fmla="*/ 2633 h 636808"/>
                  <a:gd name="connsiteX1-1973" fmla="*/ 36191 w 163850"/>
                  <a:gd name="connsiteY1-1974" fmla="*/ 4070 h 636808"/>
                  <a:gd name="connsiteX2-1975" fmla="*/ 8335 w 163850"/>
                  <a:gd name="connsiteY2-1976" fmla="*/ 27051 h 636808"/>
                  <a:gd name="connsiteX3-1977" fmla="*/ 1191 w 163850"/>
                  <a:gd name="connsiteY3-1978" fmla="*/ 69914 h 636808"/>
                  <a:gd name="connsiteX4-1979" fmla="*/ 1191 w 163850"/>
                  <a:gd name="connsiteY4-1980" fmla="*/ 265176 h 636808"/>
                  <a:gd name="connsiteX5-1981" fmla="*/ 32147 w 163850"/>
                  <a:gd name="connsiteY5-1982" fmla="*/ 298514 h 636808"/>
                  <a:gd name="connsiteX6-1983" fmla="*/ 58341 w 163850"/>
                  <a:gd name="connsiteY6-1984" fmla="*/ 267558 h 636808"/>
                  <a:gd name="connsiteX7-1985" fmla="*/ 60722 w 163850"/>
                  <a:gd name="connsiteY7-1986" fmla="*/ 91345 h 636808"/>
                  <a:gd name="connsiteX8-1987" fmla="*/ 77391 w 163850"/>
                  <a:gd name="connsiteY8-1988" fmla="*/ 98489 h 636808"/>
                  <a:gd name="connsiteX9-1989" fmla="*/ 77391 w 163850"/>
                  <a:gd name="connsiteY9-1990" fmla="*/ 581883 h 636808"/>
                  <a:gd name="connsiteX10-1991" fmla="*/ 115491 w 163850"/>
                  <a:gd name="connsiteY10-1992" fmla="*/ 636651 h 636808"/>
                  <a:gd name="connsiteX11-1993" fmla="*/ 152760 w 163850"/>
                  <a:gd name="connsiteY11-1994" fmla="*/ 582826 h 636808"/>
                  <a:gd name="connsiteX12-1995" fmla="*/ 151210 w 163850"/>
                  <a:gd name="connsiteY12-1996" fmla="*/ 352042 h 636808"/>
                  <a:gd name="connsiteX13-1997" fmla="*/ 163826 w 163850"/>
                  <a:gd name="connsiteY13-1998" fmla="*/ 295041 h 636808"/>
                  <a:gd name="connsiteX14-1999" fmla="*/ 161332 w 163850"/>
                  <a:gd name="connsiteY14-2000" fmla="*/ 129614 h 636808"/>
                  <a:gd name="connsiteX15-2001" fmla="*/ 96005 w 163850"/>
                  <a:gd name="connsiteY15-2002" fmla="*/ 2633 h 636808"/>
                  <a:gd name="connsiteX0-2003" fmla="*/ 96005 w 163850"/>
                  <a:gd name="connsiteY0-2004" fmla="*/ 2633 h 636808"/>
                  <a:gd name="connsiteX1-2005" fmla="*/ 36191 w 163850"/>
                  <a:gd name="connsiteY1-2006" fmla="*/ 4070 h 636808"/>
                  <a:gd name="connsiteX2-2007" fmla="*/ 8335 w 163850"/>
                  <a:gd name="connsiteY2-2008" fmla="*/ 27051 h 636808"/>
                  <a:gd name="connsiteX3-2009" fmla="*/ 1191 w 163850"/>
                  <a:gd name="connsiteY3-2010" fmla="*/ 69914 h 636808"/>
                  <a:gd name="connsiteX4-2011" fmla="*/ 1191 w 163850"/>
                  <a:gd name="connsiteY4-2012" fmla="*/ 265176 h 636808"/>
                  <a:gd name="connsiteX5-2013" fmla="*/ 32147 w 163850"/>
                  <a:gd name="connsiteY5-2014" fmla="*/ 298514 h 636808"/>
                  <a:gd name="connsiteX6-2015" fmla="*/ 58341 w 163850"/>
                  <a:gd name="connsiteY6-2016" fmla="*/ 267558 h 636808"/>
                  <a:gd name="connsiteX7-2017" fmla="*/ 60722 w 163850"/>
                  <a:gd name="connsiteY7-2018" fmla="*/ 91345 h 636808"/>
                  <a:gd name="connsiteX8-2019" fmla="*/ 77391 w 163850"/>
                  <a:gd name="connsiteY8-2020" fmla="*/ 98489 h 636808"/>
                  <a:gd name="connsiteX9-2021" fmla="*/ 77391 w 163850"/>
                  <a:gd name="connsiteY9-2022" fmla="*/ 581883 h 636808"/>
                  <a:gd name="connsiteX10-2023" fmla="*/ 115491 w 163850"/>
                  <a:gd name="connsiteY10-2024" fmla="*/ 636651 h 636808"/>
                  <a:gd name="connsiteX11-2025" fmla="*/ 152760 w 163850"/>
                  <a:gd name="connsiteY11-2026" fmla="*/ 582826 h 636808"/>
                  <a:gd name="connsiteX12-2027" fmla="*/ 151210 w 163850"/>
                  <a:gd name="connsiteY12-2028" fmla="*/ 352042 h 636808"/>
                  <a:gd name="connsiteX13-2029" fmla="*/ 163826 w 163850"/>
                  <a:gd name="connsiteY13-2030" fmla="*/ 295041 h 636808"/>
                  <a:gd name="connsiteX14-2031" fmla="*/ 161332 w 163850"/>
                  <a:gd name="connsiteY14-2032" fmla="*/ 129614 h 636808"/>
                  <a:gd name="connsiteX15-2033" fmla="*/ 96005 w 163850"/>
                  <a:gd name="connsiteY15-2034" fmla="*/ 2633 h 636808"/>
                  <a:gd name="connsiteX0-2035" fmla="*/ 96005 w 163850"/>
                  <a:gd name="connsiteY0-2036" fmla="*/ 2633 h 639088"/>
                  <a:gd name="connsiteX1-2037" fmla="*/ 36191 w 163850"/>
                  <a:gd name="connsiteY1-2038" fmla="*/ 4070 h 639088"/>
                  <a:gd name="connsiteX2-2039" fmla="*/ 8335 w 163850"/>
                  <a:gd name="connsiteY2-2040" fmla="*/ 27051 h 639088"/>
                  <a:gd name="connsiteX3-2041" fmla="*/ 1191 w 163850"/>
                  <a:gd name="connsiteY3-2042" fmla="*/ 69914 h 639088"/>
                  <a:gd name="connsiteX4-2043" fmla="*/ 1191 w 163850"/>
                  <a:gd name="connsiteY4-2044" fmla="*/ 265176 h 639088"/>
                  <a:gd name="connsiteX5-2045" fmla="*/ 32147 w 163850"/>
                  <a:gd name="connsiteY5-2046" fmla="*/ 298514 h 639088"/>
                  <a:gd name="connsiteX6-2047" fmla="*/ 58341 w 163850"/>
                  <a:gd name="connsiteY6-2048" fmla="*/ 267558 h 639088"/>
                  <a:gd name="connsiteX7-2049" fmla="*/ 60722 w 163850"/>
                  <a:gd name="connsiteY7-2050" fmla="*/ 91345 h 639088"/>
                  <a:gd name="connsiteX8-2051" fmla="*/ 77391 w 163850"/>
                  <a:gd name="connsiteY8-2052" fmla="*/ 98489 h 639088"/>
                  <a:gd name="connsiteX9-2053" fmla="*/ 77391 w 163850"/>
                  <a:gd name="connsiteY9-2054" fmla="*/ 581883 h 639088"/>
                  <a:gd name="connsiteX10-2055" fmla="*/ 115491 w 163850"/>
                  <a:gd name="connsiteY10-2056" fmla="*/ 636651 h 639088"/>
                  <a:gd name="connsiteX11-2057" fmla="*/ 150145 w 163850"/>
                  <a:gd name="connsiteY11-2058" fmla="*/ 567262 h 639088"/>
                  <a:gd name="connsiteX12-2059" fmla="*/ 151210 w 163850"/>
                  <a:gd name="connsiteY12-2060" fmla="*/ 352042 h 639088"/>
                  <a:gd name="connsiteX13-2061" fmla="*/ 163826 w 163850"/>
                  <a:gd name="connsiteY13-2062" fmla="*/ 295041 h 639088"/>
                  <a:gd name="connsiteX14-2063" fmla="*/ 161332 w 163850"/>
                  <a:gd name="connsiteY14-2064" fmla="*/ 129614 h 639088"/>
                  <a:gd name="connsiteX15-2065" fmla="*/ 96005 w 163850"/>
                  <a:gd name="connsiteY15-2066" fmla="*/ 2633 h 639088"/>
                  <a:gd name="connsiteX0-2067" fmla="*/ 96005 w 163850"/>
                  <a:gd name="connsiteY0-2068" fmla="*/ 2633 h 636797"/>
                  <a:gd name="connsiteX1-2069" fmla="*/ 36191 w 163850"/>
                  <a:gd name="connsiteY1-2070" fmla="*/ 4070 h 636797"/>
                  <a:gd name="connsiteX2-2071" fmla="*/ 8335 w 163850"/>
                  <a:gd name="connsiteY2-2072" fmla="*/ 27051 h 636797"/>
                  <a:gd name="connsiteX3-2073" fmla="*/ 1191 w 163850"/>
                  <a:gd name="connsiteY3-2074" fmla="*/ 69914 h 636797"/>
                  <a:gd name="connsiteX4-2075" fmla="*/ 1191 w 163850"/>
                  <a:gd name="connsiteY4-2076" fmla="*/ 265176 h 636797"/>
                  <a:gd name="connsiteX5-2077" fmla="*/ 32147 w 163850"/>
                  <a:gd name="connsiteY5-2078" fmla="*/ 298514 h 636797"/>
                  <a:gd name="connsiteX6-2079" fmla="*/ 58341 w 163850"/>
                  <a:gd name="connsiteY6-2080" fmla="*/ 267558 h 636797"/>
                  <a:gd name="connsiteX7-2081" fmla="*/ 60722 w 163850"/>
                  <a:gd name="connsiteY7-2082" fmla="*/ 91345 h 636797"/>
                  <a:gd name="connsiteX8-2083" fmla="*/ 77391 w 163850"/>
                  <a:gd name="connsiteY8-2084" fmla="*/ 98489 h 636797"/>
                  <a:gd name="connsiteX9-2085" fmla="*/ 77391 w 163850"/>
                  <a:gd name="connsiteY9-2086" fmla="*/ 566384 h 636797"/>
                  <a:gd name="connsiteX10-2087" fmla="*/ 115491 w 163850"/>
                  <a:gd name="connsiteY10-2088" fmla="*/ 636651 h 636797"/>
                  <a:gd name="connsiteX11-2089" fmla="*/ 150145 w 163850"/>
                  <a:gd name="connsiteY11-2090" fmla="*/ 567262 h 636797"/>
                  <a:gd name="connsiteX12-2091" fmla="*/ 151210 w 163850"/>
                  <a:gd name="connsiteY12-2092" fmla="*/ 352042 h 636797"/>
                  <a:gd name="connsiteX13-2093" fmla="*/ 163826 w 163850"/>
                  <a:gd name="connsiteY13-2094" fmla="*/ 295041 h 636797"/>
                  <a:gd name="connsiteX14-2095" fmla="*/ 161332 w 163850"/>
                  <a:gd name="connsiteY14-2096" fmla="*/ 129614 h 636797"/>
                  <a:gd name="connsiteX15-2097" fmla="*/ 96005 w 163850"/>
                  <a:gd name="connsiteY15-2098" fmla="*/ 2633 h 636797"/>
                  <a:gd name="connsiteX0-2099" fmla="*/ 96005 w 163850"/>
                  <a:gd name="connsiteY0-2100" fmla="*/ 2633 h 637280"/>
                  <a:gd name="connsiteX1-2101" fmla="*/ 36191 w 163850"/>
                  <a:gd name="connsiteY1-2102" fmla="*/ 4070 h 637280"/>
                  <a:gd name="connsiteX2-2103" fmla="*/ 8335 w 163850"/>
                  <a:gd name="connsiteY2-2104" fmla="*/ 27051 h 637280"/>
                  <a:gd name="connsiteX3-2105" fmla="*/ 1191 w 163850"/>
                  <a:gd name="connsiteY3-2106" fmla="*/ 69914 h 637280"/>
                  <a:gd name="connsiteX4-2107" fmla="*/ 1191 w 163850"/>
                  <a:gd name="connsiteY4-2108" fmla="*/ 265176 h 637280"/>
                  <a:gd name="connsiteX5-2109" fmla="*/ 32147 w 163850"/>
                  <a:gd name="connsiteY5-2110" fmla="*/ 298514 h 637280"/>
                  <a:gd name="connsiteX6-2111" fmla="*/ 58341 w 163850"/>
                  <a:gd name="connsiteY6-2112" fmla="*/ 267558 h 637280"/>
                  <a:gd name="connsiteX7-2113" fmla="*/ 60722 w 163850"/>
                  <a:gd name="connsiteY7-2114" fmla="*/ 91345 h 637280"/>
                  <a:gd name="connsiteX8-2115" fmla="*/ 77391 w 163850"/>
                  <a:gd name="connsiteY8-2116" fmla="*/ 98489 h 637280"/>
                  <a:gd name="connsiteX9-2117" fmla="*/ 77391 w 163850"/>
                  <a:gd name="connsiteY9-2118" fmla="*/ 571034 h 637280"/>
                  <a:gd name="connsiteX10-2119" fmla="*/ 115491 w 163850"/>
                  <a:gd name="connsiteY10-2120" fmla="*/ 636651 h 637280"/>
                  <a:gd name="connsiteX11-2121" fmla="*/ 150145 w 163850"/>
                  <a:gd name="connsiteY11-2122" fmla="*/ 567262 h 637280"/>
                  <a:gd name="connsiteX12-2123" fmla="*/ 151210 w 163850"/>
                  <a:gd name="connsiteY12-2124" fmla="*/ 352042 h 637280"/>
                  <a:gd name="connsiteX13-2125" fmla="*/ 163826 w 163850"/>
                  <a:gd name="connsiteY13-2126" fmla="*/ 295041 h 637280"/>
                  <a:gd name="connsiteX14-2127" fmla="*/ 161332 w 163850"/>
                  <a:gd name="connsiteY14-2128" fmla="*/ 129614 h 637280"/>
                  <a:gd name="connsiteX15-2129" fmla="*/ 96005 w 163850"/>
                  <a:gd name="connsiteY15-2130" fmla="*/ 2633 h 637280"/>
                  <a:gd name="connsiteX0-2131" fmla="*/ 96005 w 163850"/>
                  <a:gd name="connsiteY0-2132" fmla="*/ 2633 h 637280"/>
                  <a:gd name="connsiteX1-2133" fmla="*/ 36191 w 163850"/>
                  <a:gd name="connsiteY1-2134" fmla="*/ 4070 h 637280"/>
                  <a:gd name="connsiteX2-2135" fmla="*/ 8335 w 163850"/>
                  <a:gd name="connsiteY2-2136" fmla="*/ 27051 h 637280"/>
                  <a:gd name="connsiteX3-2137" fmla="*/ 1191 w 163850"/>
                  <a:gd name="connsiteY3-2138" fmla="*/ 69914 h 637280"/>
                  <a:gd name="connsiteX4-2139" fmla="*/ 1191 w 163850"/>
                  <a:gd name="connsiteY4-2140" fmla="*/ 265176 h 637280"/>
                  <a:gd name="connsiteX5-2141" fmla="*/ 32147 w 163850"/>
                  <a:gd name="connsiteY5-2142" fmla="*/ 298514 h 637280"/>
                  <a:gd name="connsiteX6-2143" fmla="*/ 58341 w 163850"/>
                  <a:gd name="connsiteY6-2144" fmla="*/ 267558 h 637280"/>
                  <a:gd name="connsiteX7-2145" fmla="*/ 60722 w 163850"/>
                  <a:gd name="connsiteY7-2146" fmla="*/ 91345 h 637280"/>
                  <a:gd name="connsiteX8-2147" fmla="*/ 77391 w 163850"/>
                  <a:gd name="connsiteY8-2148" fmla="*/ 98489 h 637280"/>
                  <a:gd name="connsiteX9-2149" fmla="*/ 77391 w 163850"/>
                  <a:gd name="connsiteY9-2150" fmla="*/ 571034 h 637280"/>
                  <a:gd name="connsiteX10-2151" fmla="*/ 115491 w 163850"/>
                  <a:gd name="connsiteY10-2152" fmla="*/ 636651 h 637280"/>
                  <a:gd name="connsiteX11-2153" fmla="*/ 150145 w 163850"/>
                  <a:gd name="connsiteY11-2154" fmla="*/ 567262 h 637280"/>
                  <a:gd name="connsiteX12-2155" fmla="*/ 151210 w 163850"/>
                  <a:gd name="connsiteY12-2156" fmla="*/ 352042 h 637280"/>
                  <a:gd name="connsiteX13-2157" fmla="*/ 163826 w 163850"/>
                  <a:gd name="connsiteY13-2158" fmla="*/ 295041 h 637280"/>
                  <a:gd name="connsiteX14-2159" fmla="*/ 161332 w 163850"/>
                  <a:gd name="connsiteY14-2160" fmla="*/ 129614 h 637280"/>
                  <a:gd name="connsiteX15-2161" fmla="*/ 96005 w 163850"/>
                  <a:gd name="connsiteY15-2162" fmla="*/ 2633 h 637280"/>
                  <a:gd name="connsiteX0-2163" fmla="*/ 96005 w 163850"/>
                  <a:gd name="connsiteY0-2164" fmla="*/ 2633 h 637280"/>
                  <a:gd name="connsiteX1-2165" fmla="*/ 36191 w 163850"/>
                  <a:gd name="connsiteY1-2166" fmla="*/ 4070 h 637280"/>
                  <a:gd name="connsiteX2-2167" fmla="*/ 8335 w 163850"/>
                  <a:gd name="connsiteY2-2168" fmla="*/ 27051 h 637280"/>
                  <a:gd name="connsiteX3-2169" fmla="*/ 1191 w 163850"/>
                  <a:gd name="connsiteY3-2170" fmla="*/ 69914 h 637280"/>
                  <a:gd name="connsiteX4-2171" fmla="*/ 1191 w 163850"/>
                  <a:gd name="connsiteY4-2172" fmla="*/ 265176 h 637280"/>
                  <a:gd name="connsiteX5-2173" fmla="*/ 32147 w 163850"/>
                  <a:gd name="connsiteY5-2174" fmla="*/ 298514 h 637280"/>
                  <a:gd name="connsiteX6-2175" fmla="*/ 58341 w 163850"/>
                  <a:gd name="connsiteY6-2176" fmla="*/ 267558 h 637280"/>
                  <a:gd name="connsiteX7-2177" fmla="*/ 60722 w 163850"/>
                  <a:gd name="connsiteY7-2178" fmla="*/ 91345 h 637280"/>
                  <a:gd name="connsiteX8-2179" fmla="*/ 77391 w 163850"/>
                  <a:gd name="connsiteY8-2180" fmla="*/ 98489 h 637280"/>
                  <a:gd name="connsiteX9-2181" fmla="*/ 77391 w 163850"/>
                  <a:gd name="connsiteY9-2182" fmla="*/ 571034 h 637280"/>
                  <a:gd name="connsiteX10-2183" fmla="*/ 115491 w 163850"/>
                  <a:gd name="connsiteY10-2184" fmla="*/ 636651 h 637280"/>
                  <a:gd name="connsiteX11-2185" fmla="*/ 150145 w 163850"/>
                  <a:gd name="connsiteY11-2186" fmla="*/ 567262 h 637280"/>
                  <a:gd name="connsiteX12-2187" fmla="*/ 151210 w 163850"/>
                  <a:gd name="connsiteY12-2188" fmla="*/ 352042 h 637280"/>
                  <a:gd name="connsiteX13-2189" fmla="*/ 163826 w 163850"/>
                  <a:gd name="connsiteY13-2190" fmla="*/ 295041 h 637280"/>
                  <a:gd name="connsiteX14-2191" fmla="*/ 161332 w 163850"/>
                  <a:gd name="connsiteY14-2192" fmla="*/ 129614 h 637280"/>
                  <a:gd name="connsiteX15-2193" fmla="*/ 96005 w 163850"/>
                  <a:gd name="connsiteY15-2194" fmla="*/ 2633 h 63728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Lst>
                <a:rect l="l" t="t" r="r" b="b"/>
                <a:pathLst>
                  <a:path w="163850" h="637280">
                    <a:moveTo>
                      <a:pt x="96005" y="2633"/>
                    </a:moveTo>
                    <a:cubicBezTo>
                      <a:pt x="59858" y="884"/>
                      <a:pt x="50803" y="0"/>
                      <a:pt x="36191" y="4070"/>
                    </a:cubicBezTo>
                    <a:cubicBezTo>
                      <a:pt x="21579" y="8140"/>
                      <a:pt x="14168" y="16077"/>
                      <a:pt x="8335" y="27051"/>
                    </a:cubicBezTo>
                    <a:cubicBezTo>
                      <a:pt x="2502" y="38025"/>
                      <a:pt x="2382" y="30227"/>
                      <a:pt x="1191" y="69914"/>
                    </a:cubicBezTo>
                    <a:cubicBezTo>
                      <a:pt x="0" y="109601"/>
                      <a:pt x="681" y="237926"/>
                      <a:pt x="1191" y="265176"/>
                    </a:cubicBezTo>
                    <a:cubicBezTo>
                      <a:pt x="1701" y="292426"/>
                      <a:pt x="22622" y="298117"/>
                      <a:pt x="32147" y="298514"/>
                    </a:cubicBezTo>
                    <a:cubicBezTo>
                      <a:pt x="41672" y="298911"/>
                      <a:pt x="58227" y="289686"/>
                      <a:pt x="58341" y="267558"/>
                    </a:cubicBezTo>
                    <a:cubicBezTo>
                      <a:pt x="58455" y="245430"/>
                      <a:pt x="60647" y="105574"/>
                      <a:pt x="60722" y="91345"/>
                    </a:cubicBezTo>
                    <a:cubicBezTo>
                      <a:pt x="60797" y="77116"/>
                      <a:pt x="77713" y="71238"/>
                      <a:pt x="77391" y="98489"/>
                    </a:cubicBezTo>
                    <a:cubicBezTo>
                      <a:pt x="77069" y="125740"/>
                      <a:pt x="77241" y="532487"/>
                      <a:pt x="77391" y="571034"/>
                    </a:cubicBezTo>
                    <a:cubicBezTo>
                      <a:pt x="77541" y="609581"/>
                      <a:pt x="87866" y="637280"/>
                      <a:pt x="115491" y="636651"/>
                    </a:cubicBezTo>
                    <a:cubicBezTo>
                      <a:pt x="143116" y="636022"/>
                      <a:pt x="150391" y="617797"/>
                      <a:pt x="150145" y="567262"/>
                    </a:cubicBezTo>
                    <a:cubicBezTo>
                      <a:pt x="149899" y="516727"/>
                      <a:pt x="148930" y="397412"/>
                      <a:pt x="151210" y="352042"/>
                    </a:cubicBezTo>
                    <a:cubicBezTo>
                      <a:pt x="153490" y="306672"/>
                      <a:pt x="142588" y="294747"/>
                      <a:pt x="163826" y="295041"/>
                    </a:cubicBezTo>
                    <a:cubicBezTo>
                      <a:pt x="163850" y="257201"/>
                      <a:pt x="163740" y="192373"/>
                      <a:pt x="161332" y="129614"/>
                    </a:cubicBezTo>
                    <a:cubicBezTo>
                      <a:pt x="137523" y="85719"/>
                      <a:pt x="109113" y="29149"/>
                      <a:pt x="96005" y="2633"/>
                    </a:cubicBezTo>
                    <a:close/>
                  </a:path>
                </a:pathLst>
              </a:custGeom>
              <a:grpFill/>
              <a:ln w="25400" cap="flat" cmpd="sng" algn="ctr">
                <a:noFill/>
                <a:prstDash val="solid"/>
              </a:ln>
              <a:effectLst/>
            </p:spPr>
            <p:txBody>
              <a:bodyPr anchor="ctr"/>
              <a:lstStyle/>
              <a:p>
                <a:pPr algn="ctr" latinLnBrk="1">
                  <a:defRPr/>
                </a:pPr>
                <a:endParaRPr lang="ko-KR" altLang="en-US" kern="0">
                  <a:solidFill>
                    <a:prstClr val="white"/>
                  </a:solidFill>
                  <a:latin typeface="맑은 고딕"/>
                </a:endParaRPr>
              </a:p>
            </p:txBody>
          </p:sp>
        </p:grpSp>
        <p:sp>
          <p:nvSpPr>
            <p:cNvPr id="205" name="자유형 148"/>
            <p:cNvSpPr/>
            <p:nvPr/>
          </p:nvSpPr>
          <p:spPr>
            <a:xfrm>
              <a:off x="1263188" y="4621461"/>
              <a:ext cx="63750" cy="173618"/>
            </a:xfrm>
            <a:custGeom>
              <a:avLst/>
              <a:gdLst>
                <a:gd name="connsiteX0" fmla="*/ 1587 w 304403"/>
                <a:gd name="connsiteY0" fmla="*/ 130968 h 765174"/>
                <a:gd name="connsiteX1" fmla="*/ 123031 w 304403"/>
                <a:gd name="connsiteY1" fmla="*/ 2381 h 765174"/>
                <a:gd name="connsiteX2" fmla="*/ 277812 w 304403"/>
                <a:gd name="connsiteY2" fmla="*/ 116681 h 765174"/>
                <a:gd name="connsiteX3" fmla="*/ 201612 w 304403"/>
                <a:gd name="connsiteY3" fmla="*/ 214312 h 765174"/>
                <a:gd name="connsiteX4" fmla="*/ 294481 w 304403"/>
                <a:gd name="connsiteY4" fmla="*/ 366712 h 765174"/>
                <a:gd name="connsiteX5" fmla="*/ 142081 w 304403"/>
                <a:gd name="connsiteY5" fmla="*/ 757237 h 765174"/>
                <a:gd name="connsiteX6" fmla="*/ 20637 w 304403"/>
                <a:gd name="connsiteY6" fmla="*/ 414337 h 765174"/>
                <a:gd name="connsiteX7" fmla="*/ 113506 w 304403"/>
                <a:gd name="connsiteY7" fmla="*/ 226218 h 765174"/>
                <a:gd name="connsiteX8" fmla="*/ 1587 w 304403"/>
                <a:gd name="connsiteY8" fmla="*/ 130968 h 765174"/>
                <a:gd name="connsiteX0-1" fmla="*/ 4366 w 307182"/>
                <a:gd name="connsiteY0-2" fmla="*/ 130968 h 765174"/>
                <a:gd name="connsiteX1-3" fmla="*/ 142479 w 307182"/>
                <a:gd name="connsiteY1-4" fmla="*/ 2381 h 765174"/>
                <a:gd name="connsiteX2-5" fmla="*/ 280591 w 307182"/>
                <a:gd name="connsiteY2-6" fmla="*/ 116681 h 765174"/>
                <a:gd name="connsiteX3-7" fmla="*/ 204391 w 307182"/>
                <a:gd name="connsiteY3-8" fmla="*/ 214312 h 765174"/>
                <a:gd name="connsiteX4-9" fmla="*/ 297260 w 307182"/>
                <a:gd name="connsiteY4-10" fmla="*/ 366712 h 765174"/>
                <a:gd name="connsiteX5-11" fmla="*/ 144860 w 307182"/>
                <a:gd name="connsiteY5-12" fmla="*/ 757237 h 765174"/>
                <a:gd name="connsiteX6-13" fmla="*/ 23416 w 307182"/>
                <a:gd name="connsiteY6-14" fmla="*/ 414337 h 765174"/>
                <a:gd name="connsiteX7-15" fmla="*/ 116285 w 307182"/>
                <a:gd name="connsiteY7-16" fmla="*/ 226218 h 765174"/>
                <a:gd name="connsiteX8-17" fmla="*/ 4366 w 307182"/>
                <a:gd name="connsiteY8-18" fmla="*/ 130968 h 765174"/>
                <a:gd name="connsiteX0-19" fmla="*/ 7144 w 288528"/>
                <a:gd name="connsiteY0-20" fmla="*/ 112315 h 763190"/>
                <a:gd name="connsiteX1-21" fmla="*/ 123825 w 288528"/>
                <a:gd name="connsiteY1-22" fmla="*/ 397 h 763190"/>
                <a:gd name="connsiteX2-23" fmla="*/ 261937 w 288528"/>
                <a:gd name="connsiteY2-24" fmla="*/ 114697 h 763190"/>
                <a:gd name="connsiteX3-25" fmla="*/ 185737 w 288528"/>
                <a:gd name="connsiteY3-26" fmla="*/ 212328 h 763190"/>
                <a:gd name="connsiteX4-27" fmla="*/ 278606 w 288528"/>
                <a:gd name="connsiteY4-28" fmla="*/ 364728 h 763190"/>
                <a:gd name="connsiteX5-29" fmla="*/ 126206 w 288528"/>
                <a:gd name="connsiteY5-30" fmla="*/ 755253 h 763190"/>
                <a:gd name="connsiteX6-31" fmla="*/ 4762 w 288528"/>
                <a:gd name="connsiteY6-32" fmla="*/ 412353 h 763190"/>
                <a:gd name="connsiteX7-33" fmla="*/ 97631 w 288528"/>
                <a:gd name="connsiteY7-34" fmla="*/ 224234 h 763190"/>
                <a:gd name="connsiteX8-35" fmla="*/ 7144 w 288528"/>
                <a:gd name="connsiteY8-36" fmla="*/ 112315 h 763190"/>
                <a:gd name="connsiteX0-37" fmla="*/ 37703 w 319087"/>
                <a:gd name="connsiteY0-38" fmla="*/ 112315 h 763190"/>
                <a:gd name="connsiteX1-39" fmla="*/ 154384 w 319087"/>
                <a:gd name="connsiteY1-40" fmla="*/ 397 h 763190"/>
                <a:gd name="connsiteX2-41" fmla="*/ 292496 w 319087"/>
                <a:gd name="connsiteY2-42" fmla="*/ 114697 h 763190"/>
                <a:gd name="connsiteX3-43" fmla="*/ 216296 w 319087"/>
                <a:gd name="connsiteY3-44" fmla="*/ 212328 h 763190"/>
                <a:gd name="connsiteX4-45" fmla="*/ 309165 w 319087"/>
                <a:gd name="connsiteY4-46" fmla="*/ 364728 h 763190"/>
                <a:gd name="connsiteX5-47" fmla="*/ 156765 w 319087"/>
                <a:gd name="connsiteY5-48" fmla="*/ 755253 h 763190"/>
                <a:gd name="connsiteX6-49" fmla="*/ 35321 w 319087"/>
                <a:gd name="connsiteY6-50" fmla="*/ 412353 h 763190"/>
                <a:gd name="connsiteX7-51" fmla="*/ 128190 w 319087"/>
                <a:gd name="connsiteY7-52" fmla="*/ 224234 h 763190"/>
                <a:gd name="connsiteX8-53" fmla="*/ 37703 w 319087"/>
                <a:gd name="connsiteY8-54" fmla="*/ 112315 h 763190"/>
                <a:gd name="connsiteX0-55" fmla="*/ 7144 w 288528"/>
                <a:gd name="connsiteY0-56" fmla="*/ 112315 h 763190"/>
                <a:gd name="connsiteX1-57" fmla="*/ 123825 w 288528"/>
                <a:gd name="connsiteY1-58" fmla="*/ 397 h 763190"/>
                <a:gd name="connsiteX2-59" fmla="*/ 261937 w 288528"/>
                <a:gd name="connsiteY2-60" fmla="*/ 114697 h 763190"/>
                <a:gd name="connsiteX3-61" fmla="*/ 185737 w 288528"/>
                <a:gd name="connsiteY3-62" fmla="*/ 212328 h 763190"/>
                <a:gd name="connsiteX4-63" fmla="*/ 278606 w 288528"/>
                <a:gd name="connsiteY4-64" fmla="*/ 364728 h 763190"/>
                <a:gd name="connsiteX5-65" fmla="*/ 126206 w 288528"/>
                <a:gd name="connsiteY5-66" fmla="*/ 755253 h 763190"/>
                <a:gd name="connsiteX6-67" fmla="*/ 4762 w 288528"/>
                <a:gd name="connsiteY6-68" fmla="*/ 412353 h 763190"/>
                <a:gd name="connsiteX7-69" fmla="*/ 97631 w 288528"/>
                <a:gd name="connsiteY7-70" fmla="*/ 224234 h 763190"/>
                <a:gd name="connsiteX8-71" fmla="*/ 7144 w 288528"/>
                <a:gd name="connsiteY8-72" fmla="*/ 112315 h 763190"/>
                <a:gd name="connsiteX0-73" fmla="*/ 7144 w 288528"/>
                <a:gd name="connsiteY0-74" fmla="*/ 112315 h 763190"/>
                <a:gd name="connsiteX1-75" fmla="*/ 123825 w 288528"/>
                <a:gd name="connsiteY1-76" fmla="*/ 397 h 763190"/>
                <a:gd name="connsiteX2-77" fmla="*/ 261937 w 288528"/>
                <a:gd name="connsiteY2-78" fmla="*/ 114697 h 763190"/>
                <a:gd name="connsiteX3-79" fmla="*/ 185737 w 288528"/>
                <a:gd name="connsiteY3-80" fmla="*/ 212328 h 763190"/>
                <a:gd name="connsiteX4-81" fmla="*/ 278606 w 288528"/>
                <a:gd name="connsiteY4-82" fmla="*/ 364728 h 763190"/>
                <a:gd name="connsiteX5-83" fmla="*/ 126206 w 288528"/>
                <a:gd name="connsiteY5-84" fmla="*/ 755253 h 763190"/>
                <a:gd name="connsiteX6-85" fmla="*/ 4762 w 288528"/>
                <a:gd name="connsiteY6-86" fmla="*/ 412353 h 763190"/>
                <a:gd name="connsiteX7-87" fmla="*/ 97631 w 288528"/>
                <a:gd name="connsiteY7-88" fmla="*/ 224234 h 763190"/>
                <a:gd name="connsiteX8-89" fmla="*/ 7144 w 288528"/>
                <a:gd name="connsiteY8-90" fmla="*/ 112315 h 763190"/>
                <a:gd name="connsiteX0-91" fmla="*/ 7144 w 288528"/>
                <a:gd name="connsiteY0-92" fmla="*/ 116904 h 767779"/>
                <a:gd name="connsiteX1-93" fmla="*/ 134863 w 288528"/>
                <a:gd name="connsiteY1-94" fmla="*/ 397 h 767779"/>
                <a:gd name="connsiteX2-95" fmla="*/ 261937 w 288528"/>
                <a:gd name="connsiteY2-96" fmla="*/ 119286 h 767779"/>
                <a:gd name="connsiteX3-97" fmla="*/ 185737 w 288528"/>
                <a:gd name="connsiteY3-98" fmla="*/ 216917 h 767779"/>
                <a:gd name="connsiteX4-99" fmla="*/ 278606 w 288528"/>
                <a:gd name="connsiteY4-100" fmla="*/ 369317 h 767779"/>
                <a:gd name="connsiteX5-101" fmla="*/ 126206 w 288528"/>
                <a:gd name="connsiteY5-102" fmla="*/ 759842 h 767779"/>
                <a:gd name="connsiteX6-103" fmla="*/ 4762 w 288528"/>
                <a:gd name="connsiteY6-104" fmla="*/ 416942 h 767779"/>
                <a:gd name="connsiteX7-105" fmla="*/ 97631 w 288528"/>
                <a:gd name="connsiteY7-106" fmla="*/ 228823 h 767779"/>
                <a:gd name="connsiteX8-107" fmla="*/ 7144 w 288528"/>
                <a:gd name="connsiteY8-108" fmla="*/ 116904 h 767779"/>
                <a:gd name="connsiteX0-109" fmla="*/ 7144 w 288528"/>
                <a:gd name="connsiteY0-110" fmla="*/ 116507 h 767382"/>
                <a:gd name="connsiteX1-111" fmla="*/ 134863 w 288528"/>
                <a:gd name="connsiteY1-112" fmla="*/ 0 h 767382"/>
                <a:gd name="connsiteX2-113" fmla="*/ 261937 w 288528"/>
                <a:gd name="connsiteY2-114" fmla="*/ 118889 h 767382"/>
                <a:gd name="connsiteX3-115" fmla="*/ 185737 w 288528"/>
                <a:gd name="connsiteY3-116" fmla="*/ 216520 h 767382"/>
                <a:gd name="connsiteX4-117" fmla="*/ 278606 w 288528"/>
                <a:gd name="connsiteY4-118" fmla="*/ 368920 h 767382"/>
                <a:gd name="connsiteX5-119" fmla="*/ 126206 w 288528"/>
                <a:gd name="connsiteY5-120" fmla="*/ 759445 h 767382"/>
                <a:gd name="connsiteX6-121" fmla="*/ 4762 w 288528"/>
                <a:gd name="connsiteY6-122" fmla="*/ 416545 h 767382"/>
                <a:gd name="connsiteX7-123" fmla="*/ 97631 w 288528"/>
                <a:gd name="connsiteY7-124" fmla="*/ 228426 h 767382"/>
                <a:gd name="connsiteX8-125" fmla="*/ 7144 w 288528"/>
                <a:gd name="connsiteY8-126" fmla="*/ 116507 h 767382"/>
                <a:gd name="connsiteX0-127" fmla="*/ 7144 w 288528"/>
                <a:gd name="connsiteY0-128" fmla="*/ 116507 h 767382"/>
                <a:gd name="connsiteX1-129" fmla="*/ 134863 w 288528"/>
                <a:gd name="connsiteY1-130" fmla="*/ 0 h 767382"/>
                <a:gd name="connsiteX2-131" fmla="*/ 261937 w 288528"/>
                <a:gd name="connsiteY2-132" fmla="*/ 118889 h 767382"/>
                <a:gd name="connsiteX3-133" fmla="*/ 185737 w 288528"/>
                <a:gd name="connsiteY3-134" fmla="*/ 216520 h 767382"/>
                <a:gd name="connsiteX4-135" fmla="*/ 278606 w 288528"/>
                <a:gd name="connsiteY4-136" fmla="*/ 368920 h 767382"/>
                <a:gd name="connsiteX5-137" fmla="*/ 126206 w 288528"/>
                <a:gd name="connsiteY5-138" fmla="*/ 759445 h 767382"/>
                <a:gd name="connsiteX6-139" fmla="*/ 4762 w 288528"/>
                <a:gd name="connsiteY6-140" fmla="*/ 416545 h 767382"/>
                <a:gd name="connsiteX7-141" fmla="*/ 97631 w 288528"/>
                <a:gd name="connsiteY7-142" fmla="*/ 228426 h 767382"/>
                <a:gd name="connsiteX8-143" fmla="*/ 7144 w 288528"/>
                <a:gd name="connsiteY8-144" fmla="*/ 116507 h 767382"/>
                <a:gd name="connsiteX0-145" fmla="*/ 7144 w 288528"/>
                <a:gd name="connsiteY0-146" fmla="*/ 116507 h 767382"/>
                <a:gd name="connsiteX1-147" fmla="*/ 134863 w 288528"/>
                <a:gd name="connsiteY1-148" fmla="*/ 0 h 767382"/>
                <a:gd name="connsiteX2-149" fmla="*/ 261937 w 288528"/>
                <a:gd name="connsiteY2-150" fmla="*/ 118889 h 767382"/>
                <a:gd name="connsiteX3-151" fmla="*/ 185737 w 288528"/>
                <a:gd name="connsiteY3-152" fmla="*/ 216520 h 767382"/>
                <a:gd name="connsiteX4-153" fmla="*/ 278606 w 288528"/>
                <a:gd name="connsiteY4-154" fmla="*/ 368920 h 767382"/>
                <a:gd name="connsiteX5-155" fmla="*/ 126206 w 288528"/>
                <a:gd name="connsiteY5-156" fmla="*/ 759445 h 767382"/>
                <a:gd name="connsiteX6-157" fmla="*/ 4762 w 288528"/>
                <a:gd name="connsiteY6-158" fmla="*/ 416545 h 767382"/>
                <a:gd name="connsiteX7-159" fmla="*/ 97631 w 288528"/>
                <a:gd name="connsiteY7-160" fmla="*/ 228426 h 767382"/>
                <a:gd name="connsiteX8-161" fmla="*/ 7144 w 288528"/>
                <a:gd name="connsiteY8-162" fmla="*/ 116507 h 767382"/>
                <a:gd name="connsiteX0-163" fmla="*/ 7144 w 288528"/>
                <a:gd name="connsiteY0-164" fmla="*/ 116507 h 767382"/>
                <a:gd name="connsiteX1-165" fmla="*/ 134863 w 288528"/>
                <a:gd name="connsiteY1-166" fmla="*/ 0 h 767382"/>
                <a:gd name="connsiteX2-167" fmla="*/ 261937 w 288528"/>
                <a:gd name="connsiteY2-168" fmla="*/ 118889 h 767382"/>
                <a:gd name="connsiteX3-169" fmla="*/ 185737 w 288528"/>
                <a:gd name="connsiteY3-170" fmla="*/ 216520 h 767382"/>
                <a:gd name="connsiteX4-171" fmla="*/ 278606 w 288528"/>
                <a:gd name="connsiteY4-172" fmla="*/ 368920 h 767382"/>
                <a:gd name="connsiteX5-173" fmla="*/ 126206 w 288528"/>
                <a:gd name="connsiteY5-174" fmla="*/ 759445 h 767382"/>
                <a:gd name="connsiteX6-175" fmla="*/ 4762 w 288528"/>
                <a:gd name="connsiteY6-176" fmla="*/ 416545 h 767382"/>
                <a:gd name="connsiteX7-177" fmla="*/ 97631 w 288528"/>
                <a:gd name="connsiteY7-178" fmla="*/ 228426 h 767382"/>
                <a:gd name="connsiteX8-179" fmla="*/ 7144 w 288528"/>
                <a:gd name="connsiteY8-180" fmla="*/ 116507 h 767382"/>
                <a:gd name="connsiteX0-181" fmla="*/ 7144 w 288528"/>
                <a:gd name="connsiteY0-182" fmla="*/ 116507 h 767382"/>
                <a:gd name="connsiteX1-183" fmla="*/ 134863 w 288528"/>
                <a:gd name="connsiteY1-184" fmla="*/ 0 h 767382"/>
                <a:gd name="connsiteX2-185" fmla="*/ 274786 w 288528"/>
                <a:gd name="connsiteY2-186" fmla="*/ 118492 h 767382"/>
                <a:gd name="connsiteX3-187" fmla="*/ 185737 w 288528"/>
                <a:gd name="connsiteY3-188" fmla="*/ 216520 h 767382"/>
                <a:gd name="connsiteX4-189" fmla="*/ 278606 w 288528"/>
                <a:gd name="connsiteY4-190" fmla="*/ 368920 h 767382"/>
                <a:gd name="connsiteX5-191" fmla="*/ 126206 w 288528"/>
                <a:gd name="connsiteY5-192" fmla="*/ 759445 h 767382"/>
                <a:gd name="connsiteX6-193" fmla="*/ 4762 w 288528"/>
                <a:gd name="connsiteY6-194" fmla="*/ 416545 h 767382"/>
                <a:gd name="connsiteX7-195" fmla="*/ 97631 w 288528"/>
                <a:gd name="connsiteY7-196" fmla="*/ 228426 h 767382"/>
                <a:gd name="connsiteX8-197" fmla="*/ 7144 w 288528"/>
                <a:gd name="connsiteY8-198" fmla="*/ 116507 h 767382"/>
                <a:gd name="connsiteX0-199" fmla="*/ 7144 w 288528"/>
                <a:gd name="connsiteY0-200" fmla="*/ 116507 h 767382"/>
                <a:gd name="connsiteX1-201" fmla="*/ 134863 w 288528"/>
                <a:gd name="connsiteY1-202" fmla="*/ 0 h 767382"/>
                <a:gd name="connsiteX2-203" fmla="*/ 274786 w 288528"/>
                <a:gd name="connsiteY2-204" fmla="*/ 118492 h 767382"/>
                <a:gd name="connsiteX3-205" fmla="*/ 185737 w 288528"/>
                <a:gd name="connsiteY3-206" fmla="*/ 216520 h 767382"/>
                <a:gd name="connsiteX4-207" fmla="*/ 278606 w 288528"/>
                <a:gd name="connsiteY4-208" fmla="*/ 368920 h 767382"/>
                <a:gd name="connsiteX5-209" fmla="*/ 126206 w 288528"/>
                <a:gd name="connsiteY5-210" fmla="*/ 759445 h 767382"/>
                <a:gd name="connsiteX6-211" fmla="*/ 4762 w 288528"/>
                <a:gd name="connsiteY6-212" fmla="*/ 416545 h 767382"/>
                <a:gd name="connsiteX7-213" fmla="*/ 97631 w 288528"/>
                <a:gd name="connsiteY7-214" fmla="*/ 228426 h 767382"/>
                <a:gd name="connsiteX8-215" fmla="*/ 7144 w 288528"/>
                <a:gd name="connsiteY8-216" fmla="*/ 116507 h 767382"/>
                <a:gd name="connsiteX0-217" fmla="*/ 7144 w 288528"/>
                <a:gd name="connsiteY0-218" fmla="*/ 116507 h 767382"/>
                <a:gd name="connsiteX1-219" fmla="*/ 134863 w 288528"/>
                <a:gd name="connsiteY1-220" fmla="*/ 0 h 767382"/>
                <a:gd name="connsiteX2-221" fmla="*/ 274786 w 288528"/>
                <a:gd name="connsiteY2-222" fmla="*/ 118492 h 767382"/>
                <a:gd name="connsiteX3-223" fmla="*/ 185737 w 288528"/>
                <a:gd name="connsiteY3-224" fmla="*/ 216520 h 767382"/>
                <a:gd name="connsiteX4-225" fmla="*/ 278606 w 288528"/>
                <a:gd name="connsiteY4-226" fmla="*/ 368920 h 767382"/>
                <a:gd name="connsiteX5-227" fmla="*/ 126206 w 288528"/>
                <a:gd name="connsiteY5-228" fmla="*/ 759445 h 767382"/>
                <a:gd name="connsiteX6-229" fmla="*/ 4762 w 288528"/>
                <a:gd name="connsiteY6-230" fmla="*/ 416545 h 767382"/>
                <a:gd name="connsiteX7-231" fmla="*/ 97631 w 288528"/>
                <a:gd name="connsiteY7-232" fmla="*/ 228426 h 767382"/>
                <a:gd name="connsiteX8-233" fmla="*/ 7144 w 288528"/>
                <a:gd name="connsiteY8-234" fmla="*/ 116507 h 767382"/>
                <a:gd name="connsiteX0-235" fmla="*/ 7144 w 288528"/>
                <a:gd name="connsiteY0-236" fmla="*/ 116507 h 767382"/>
                <a:gd name="connsiteX1-237" fmla="*/ 134863 w 288528"/>
                <a:gd name="connsiteY1-238" fmla="*/ 0 h 767382"/>
                <a:gd name="connsiteX2-239" fmla="*/ 274786 w 288528"/>
                <a:gd name="connsiteY2-240" fmla="*/ 118492 h 767382"/>
                <a:gd name="connsiteX3-241" fmla="*/ 185737 w 288528"/>
                <a:gd name="connsiteY3-242" fmla="*/ 216520 h 767382"/>
                <a:gd name="connsiteX4-243" fmla="*/ 278606 w 288528"/>
                <a:gd name="connsiteY4-244" fmla="*/ 368920 h 767382"/>
                <a:gd name="connsiteX5-245" fmla="*/ 126206 w 288528"/>
                <a:gd name="connsiteY5-246" fmla="*/ 759445 h 767382"/>
                <a:gd name="connsiteX6-247" fmla="*/ 4762 w 288528"/>
                <a:gd name="connsiteY6-248" fmla="*/ 416545 h 767382"/>
                <a:gd name="connsiteX7-249" fmla="*/ 97631 w 288528"/>
                <a:gd name="connsiteY7-250" fmla="*/ 228426 h 767382"/>
                <a:gd name="connsiteX8-251" fmla="*/ 7144 w 288528"/>
                <a:gd name="connsiteY8-252" fmla="*/ 116507 h 767382"/>
                <a:gd name="connsiteX0-253" fmla="*/ 6351 w 287735"/>
                <a:gd name="connsiteY0-254" fmla="*/ 116507 h 767382"/>
                <a:gd name="connsiteX1-255" fmla="*/ 134070 w 287735"/>
                <a:gd name="connsiteY1-256" fmla="*/ 0 h 767382"/>
                <a:gd name="connsiteX2-257" fmla="*/ 273993 w 287735"/>
                <a:gd name="connsiteY2-258" fmla="*/ 118492 h 767382"/>
                <a:gd name="connsiteX3-259" fmla="*/ 184944 w 287735"/>
                <a:gd name="connsiteY3-260" fmla="*/ 216520 h 767382"/>
                <a:gd name="connsiteX4-261" fmla="*/ 277813 w 287735"/>
                <a:gd name="connsiteY4-262" fmla="*/ 368920 h 767382"/>
                <a:gd name="connsiteX5-263" fmla="*/ 125413 w 287735"/>
                <a:gd name="connsiteY5-264" fmla="*/ 759445 h 767382"/>
                <a:gd name="connsiteX6-265" fmla="*/ 3969 w 287735"/>
                <a:gd name="connsiteY6-266" fmla="*/ 416545 h 767382"/>
                <a:gd name="connsiteX7-267" fmla="*/ 101600 w 287735"/>
                <a:gd name="connsiteY7-268" fmla="*/ 204613 h 767382"/>
                <a:gd name="connsiteX8-269" fmla="*/ 6351 w 287735"/>
                <a:gd name="connsiteY8-270" fmla="*/ 116507 h 767382"/>
                <a:gd name="connsiteX0-271" fmla="*/ 6351 w 287735"/>
                <a:gd name="connsiteY0-272" fmla="*/ 116507 h 767382"/>
                <a:gd name="connsiteX1-273" fmla="*/ 134070 w 287735"/>
                <a:gd name="connsiteY1-274" fmla="*/ 0 h 767382"/>
                <a:gd name="connsiteX2-275" fmla="*/ 273993 w 287735"/>
                <a:gd name="connsiteY2-276" fmla="*/ 118492 h 767382"/>
                <a:gd name="connsiteX3-277" fmla="*/ 184944 w 287735"/>
                <a:gd name="connsiteY3-278" fmla="*/ 216520 h 767382"/>
                <a:gd name="connsiteX4-279" fmla="*/ 277813 w 287735"/>
                <a:gd name="connsiteY4-280" fmla="*/ 368920 h 767382"/>
                <a:gd name="connsiteX5-281" fmla="*/ 125413 w 287735"/>
                <a:gd name="connsiteY5-282" fmla="*/ 759445 h 767382"/>
                <a:gd name="connsiteX6-283" fmla="*/ 3969 w 287735"/>
                <a:gd name="connsiteY6-284" fmla="*/ 416545 h 767382"/>
                <a:gd name="connsiteX7-285" fmla="*/ 101600 w 287735"/>
                <a:gd name="connsiteY7-286" fmla="*/ 204613 h 767382"/>
                <a:gd name="connsiteX8-287" fmla="*/ 6351 w 287735"/>
                <a:gd name="connsiteY8-288" fmla="*/ 116507 h 767382"/>
                <a:gd name="connsiteX0-289" fmla="*/ 6351 w 287338"/>
                <a:gd name="connsiteY0-290" fmla="*/ 116507 h 767382"/>
                <a:gd name="connsiteX1-291" fmla="*/ 134070 w 287338"/>
                <a:gd name="connsiteY1-292" fmla="*/ 0 h 767382"/>
                <a:gd name="connsiteX2-293" fmla="*/ 273993 w 287338"/>
                <a:gd name="connsiteY2-294" fmla="*/ 118492 h 767382"/>
                <a:gd name="connsiteX3-295" fmla="*/ 182563 w 287338"/>
                <a:gd name="connsiteY3-296" fmla="*/ 206995 h 767382"/>
                <a:gd name="connsiteX4-297" fmla="*/ 277813 w 287338"/>
                <a:gd name="connsiteY4-298" fmla="*/ 368920 h 767382"/>
                <a:gd name="connsiteX5-299" fmla="*/ 125413 w 287338"/>
                <a:gd name="connsiteY5-300" fmla="*/ 759445 h 767382"/>
                <a:gd name="connsiteX6-301" fmla="*/ 3969 w 287338"/>
                <a:gd name="connsiteY6-302" fmla="*/ 416545 h 767382"/>
                <a:gd name="connsiteX7-303" fmla="*/ 101600 w 287338"/>
                <a:gd name="connsiteY7-304" fmla="*/ 204613 h 767382"/>
                <a:gd name="connsiteX8-305" fmla="*/ 6351 w 287338"/>
                <a:gd name="connsiteY8-306" fmla="*/ 116507 h 767382"/>
                <a:gd name="connsiteX0-307" fmla="*/ 6351 w 287338"/>
                <a:gd name="connsiteY0-308" fmla="*/ 116507 h 767382"/>
                <a:gd name="connsiteX1-309" fmla="*/ 134070 w 287338"/>
                <a:gd name="connsiteY1-310" fmla="*/ 0 h 767382"/>
                <a:gd name="connsiteX2-311" fmla="*/ 273993 w 287338"/>
                <a:gd name="connsiteY2-312" fmla="*/ 118492 h 767382"/>
                <a:gd name="connsiteX3-313" fmla="*/ 182563 w 287338"/>
                <a:gd name="connsiteY3-314" fmla="*/ 206995 h 767382"/>
                <a:gd name="connsiteX4-315" fmla="*/ 277813 w 287338"/>
                <a:gd name="connsiteY4-316" fmla="*/ 368920 h 767382"/>
                <a:gd name="connsiteX5-317" fmla="*/ 125413 w 287338"/>
                <a:gd name="connsiteY5-318" fmla="*/ 759445 h 767382"/>
                <a:gd name="connsiteX6-319" fmla="*/ 3969 w 287338"/>
                <a:gd name="connsiteY6-320" fmla="*/ 416545 h 767382"/>
                <a:gd name="connsiteX7-321" fmla="*/ 101600 w 287338"/>
                <a:gd name="connsiteY7-322" fmla="*/ 204613 h 767382"/>
                <a:gd name="connsiteX8-323" fmla="*/ 6351 w 287338"/>
                <a:gd name="connsiteY8-324" fmla="*/ 116507 h 767382"/>
                <a:gd name="connsiteX0-325" fmla="*/ 6351 w 287338"/>
                <a:gd name="connsiteY0-326" fmla="*/ 116507 h 767382"/>
                <a:gd name="connsiteX1-327" fmla="*/ 134070 w 287338"/>
                <a:gd name="connsiteY1-328" fmla="*/ 0 h 767382"/>
                <a:gd name="connsiteX2-329" fmla="*/ 273993 w 287338"/>
                <a:gd name="connsiteY2-330" fmla="*/ 118492 h 767382"/>
                <a:gd name="connsiteX3-331" fmla="*/ 182563 w 287338"/>
                <a:gd name="connsiteY3-332" fmla="*/ 202233 h 767382"/>
                <a:gd name="connsiteX4-333" fmla="*/ 277813 w 287338"/>
                <a:gd name="connsiteY4-334" fmla="*/ 368920 h 767382"/>
                <a:gd name="connsiteX5-335" fmla="*/ 125413 w 287338"/>
                <a:gd name="connsiteY5-336" fmla="*/ 759445 h 767382"/>
                <a:gd name="connsiteX6-337" fmla="*/ 3969 w 287338"/>
                <a:gd name="connsiteY6-338" fmla="*/ 416545 h 767382"/>
                <a:gd name="connsiteX7-339" fmla="*/ 101600 w 287338"/>
                <a:gd name="connsiteY7-340" fmla="*/ 204613 h 767382"/>
                <a:gd name="connsiteX8-341" fmla="*/ 6351 w 287338"/>
                <a:gd name="connsiteY8-342" fmla="*/ 116507 h 767382"/>
                <a:gd name="connsiteX0-343" fmla="*/ 6351 w 287338"/>
                <a:gd name="connsiteY0-344" fmla="*/ 116507 h 767382"/>
                <a:gd name="connsiteX1-345" fmla="*/ 134070 w 287338"/>
                <a:gd name="connsiteY1-346" fmla="*/ 0 h 767382"/>
                <a:gd name="connsiteX2-347" fmla="*/ 273993 w 287338"/>
                <a:gd name="connsiteY2-348" fmla="*/ 118492 h 767382"/>
                <a:gd name="connsiteX3-349" fmla="*/ 182563 w 287338"/>
                <a:gd name="connsiteY3-350" fmla="*/ 202233 h 767382"/>
                <a:gd name="connsiteX4-351" fmla="*/ 277813 w 287338"/>
                <a:gd name="connsiteY4-352" fmla="*/ 368920 h 767382"/>
                <a:gd name="connsiteX5-353" fmla="*/ 125413 w 287338"/>
                <a:gd name="connsiteY5-354" fmla="*/ 759445 h 767382"/>
                <a:gd name="connsiteX6-355" fmla="*/ 3969 w 287338"/>
                <a:gd name="connsiteY6-356" fmla="*/ 416545 h 767382"/>
                <a:gd name="connsiteX7-357" fmla="*/ 101600 w 287338"/>
                <a:gd name="connsiteY7-358" fmla="*/ 204613 h 767382"/>
                <a:gd name="connsiteX8-359" fmla="*/ 6351 w 287338"/>
                <a:gd name="connsiteY8-360" fmla="*/ 116507 h 767382"/>
                <a:gd name="connsiteX0-361" fmla="*/ 6351 w 287338"/>
                <a:gd name="connsiteY0-362" fmla="*/ 116507 h 767382"/>
                <a:gd name="connsiteX1-363" fmla="*/ 134070 w 287338"/>
                <a:gd name="connsiteY1-364" fmla="*/ 0 h 767382"/>
                <a:gd name="connsiteX2-365" fmla="*/ 273993 w 287338"/>
                <a:gd name="connsiteY2-366" fmla="*/ 118492 h 767382"/>
                <a:gd name="connsiteX3-367" fmla="*/ 182563 w 287338"/>
                <a:gd name="connsiteY3-368" fmla="*/ 202233 h 767382"/>
                <a:gd name="connsiteX4-369" fmla="*/ 277813 w 287338"/>
                <a:gd name="connsiteY4-370" fmla="*/ 368920 h 767382"/>
                <a:gd name="connsiteX5-371" fmla="*/ 125413 w 287338"/>
                <a:gd name="connsiteY5-372" fmla="*/ 759445 h 767382"/>
                <a:gd name="connsiteX6-373" fmla="*/ 3969 w 287338"/>
                <a:gd name="connsiteY6-374" fmla="*/ 416545 h 767382"/>
                <a:gd name="connsiteX7-375" fmla="*/ 101600 w 287338"/>
                <a:gd name="connsiteY7-376" fmla="*/ 204613 h 767382"/>
                <a:gd name="connsiteX8-377" fmla="*/ 6351 w 287338"/>
                <a:gd name="connsiteY8-378" fmla="*/ 116507 h 767382"/>
                <a:gd name="connsiteX0-379" fmla="*/ 6351 w 287338"/>
                <a:gd name="connsiteY0-380" fmla="*/ 116507 h 767382"/>
                <a:gd name="connsiteX1-381" fmla="*/ 134070 w 287338"/>
                <a:gd name="connsiteY1-382" fmla="*/ 0 h 767382"/>
                <a:gd name="connsiteX2-383" fmla="*/ 273993 w 287338"/>
                <a:gd name="connsiteY2-384" fmla="*/ 118492 h 767382"/>
                <a:gd name="connsiteX3-385" fmla="*/ 182563 w 287338"/>
                <a:gd name="connsiteY3-386" fmla="*/ 202233 h 767382"/>
                <a:gd name="connsiteX4-387" fmla="*/ 277813 w 287338"/>
                <a:gd name="connsiteY4-388" fmla="*/ 368920 h 767382"/>
                <a:gd name="connsiteX5-389" fmla="*/ 125413 w 287338"/>
                <a:gd name="connsiteY5-390" fmla="*/ 759445 h 767382"/>
                <a:gd name="connsiteX6-391" fmla="*/ 3969 w 287338"/>
                <a:gd name="connsiteY6-392" fmla="*/ 416545 h 767382"/>
                <a:gd name="connsiteX7-393" fmla="*/ 101600 w 287338"/>
                <a:gd name="connsiteY7-394" fmla="*/ 204613 h 767382"/>
                <a:gd name="connsiteX8-395" fmla="*/ 6351 w 287338"/>
                <a:gd name="connsiteY8-396" fmla="*/ 116507 h 767382"/>
                <a:gd name="connsiteX0-397" fmla="*/ 2382 w 283369"/>
                <a:gd name="connsiteY0-398" fmla="*/ 116507 h 767382"/>
                <a:gd name="connsiteX1-399" fmla="*/ 130101 w 283369"/>
                <a:gd name="connsiteY1-400" fmla="*/ 0 h 767382"/>
                <a:gd name="connsiteX2-401" fmla="*/ 270024 w 283369"/>
                <a:gd name="connsiteY2-402" fmla="*/ 118492 h 767382"/>
                <a:gd name="connsiteX3-403" fmla="*/ 178594 w 283369"/>
                <a:gd name="connsiteY3-404" fmla="*/ 202233 h 767382"/>
                <a:gd name="connsiteX4-405" fmla="*/ 273844 w 283369"/>
                <a:gd name="connsiteY4-406" fmla="*/ 368920 h 767382"/>
                <a:gd name="connsiteX5-407" fmla="*/ 121444 w 283369"/>
                <a:gd name="connsiteY5-408" fmla="*/ 759445 h 767382"/>
                <a:gd name="connsiteX6-409" fmla="*/ 0 w 283369"/>
                <a:gd name="connsiteY6-410" fmla="*/ 416545 h 767382"/>
                <a:gd name="connsiteX7-411" fmla="*/ 97631 w 283369"/>
                <a:gd name="connsiteY7-412" fmla="*/ 204613 h 767382"/>
                <a:gd name="connsiteX8-413" fmla="*/ 2382 w 283369"/>
                <a:gd name="connsiteY8-414" fmla="*/ 116507 h 767382"/>
                <a:gd name="connsiteX0-415" fmla="*/ 2382 w 283369"/>
                <a:gd name="connsiteY0-416" fmla="*/ 116507 h 767382"/>
                <a:gd name="connsiteX1-417" fmla="*/ 130101 w 283369"/>
                <a:gd name="connsiteY1-418" fmla="*/ 0 h 767382"/>
                <a:gd name="connsiteX2-419" fmla="*/ 270024 w 283369"/>
                <a:gd name="connsiteY2-420" fmla="*/ 118492 h 767382"/>
                <a:gd name="connsiteX3-421" fmla="*/ 178594 w 283369"/>
                <a:gd name="connsiteY3-422" fmla="*/ 202233 h 767382"/>
                <a:gd name="connsiteX4-423" fmla="*/ 273844 w 283369"/>
                <a:gd name="connsiteY4-424" fmla="*/ 368920 h 767382"/>
                <a:gd name="connsiteX5-425" fmla="*/ 121444 w 283369"/>
                <a:gd name="connsiteY5-426" fmla="*/ 759445 h 767382"/>
                <a:gd name="connsiteX6-427" fmla="*/ 0 w 283369"/>
                <a:gd name="connsiteY6-428" fmla="*/ 416545 h 767382"/>
                <a:gd name="connsiteX7-429" fmla="*/ 97631 w 283369"/>
                <a:gd name="connsiteY7-430" fmla="*/ 204613 h 767382"/>
                <a:gd name="connsiteX8-431" fmla="*/ 2382 w 283369"/>
                <a:gd name="connsiteY8-432" fmla="*/ 116507 h 767382"/>
                <a:gd name="connsiteX0-433" fmla="*/ 2382 w 297657"/>
                <a:gd name="connsiteY0-434" fmla="*/ 116507 h 759842"/>
                <a:gd name="connsiteX1-435" fmla="*/ 130101 w 297657"/>
                <a:gd name="connsiteY1-436" fmla="*/ 0 h 759842"/>
                <a:gd name="connsiteX2-437" fmla="*/ 270024 w 297657"/>
                <a:gd name="connsiteY2-438" fmla="*/ 118492 h 759842"/>
                <a:gd name="connsiteX3-439" fmla="*/ 178594 w 297657"/>
                <a:gd name="connsiteY3-440" fmla="*/ 202233 h 759842"/>
                <a:gd name="connsiteX4-441" fmla="*/ 288132 w 297657"/>
                <a:gd name="connsiteY4-442" fmla="*/ 418926 h 759842"/>
                <a:gd name="connsiteX5-443" fmla="*/ 121444 w 297657"/>
                <a:gd name="connsiteY5-444" fmla="*/ 759445 h 759842"/>
                <a:gd name="connsiteX6-445" fmla="*/ 0 w 297657"/>
                <a:gd name="connsiteY6-446" fmla="*/ 416545 h 759842"/>
                <a:gd name="connsiteX7-447" fmla="*/ 97631 w 297657"/>
                <a:gd name="connsiteY7-448" fmla="*/ 204613 h 759842"/>
                <a:gd name="connsiteX8-449" fmla="*/ 2382 w 297657"/>
                <a:gd name="connsiteY8-450" fmla="*/ 116507 h 759842"/>
                <a:gd name="connsiteX0-451" fmla="*/ 2382 w 288132"/>
                <a:gd name="connsiteY0-452" fmla="*/ 116507 h 759842"/>
                <a:gd name="connsiteX1-453" fmla="*/ 130101 w 288132"/>
                <a:gd name="connsiteY1-454" fmla="*/ 0 h 759842"/>
                <a:gd name="connsiteX2-455" fmla="*/ 270024 w 288132"/>
                <a:gd name="connsiteY2-456" fmla="*/ 118492 h 759842"/>
                <a:gd name="connsiteX3-457" fmla="*/ 178594 w 288132"/>
                <a:gd name="connsiteY3-458" fmla="*/ 202233 h 759842"/>
                <a:gd name="connsiteX4-459" fmla="*/ 288132 w 288132"/>
                <a:gd name="connsiteY4-460" fmla="*/ 418926 h 759842"/>
                <a:gd name="connsiteX5-461" fmla="*/ 121444 w 288132"/>
                <a:gd name="connsiteY5-462" fmla="*/ 759445 h 759842"/>
                <a:gd name="connsiteX6-463" fmla="*/ 0 w 288132"/>
                <a:gd name="connsiteY6-464" fmla="*/ 416545 h 759842"/>
                <a:gd name="connsiteX7-465" fmla="*/ 97631 w 288132"/>
                <a:gd name="connsiteY7-466" fmla="*/ 204613 h 759842"/>
                <a:gd name="connsiteX8-467" fmla="*/ 2382 w 288132"/>
                <a:gd name="connsiteY8-468" fmla="*/ 116507 h 759842"/>
                <a:gd name="connsiteX0-469" fmla="*/ 2382 w 288132"/>
                <a:gd name="connsiteY0-470" fmla="*/ 116507 h 759842"/>
                <a:gd name="connsiteX1-471" fmla="*/ 130101 w 288132"/>
                <a:gd name="connsiteY1-472" fmla="*/ 0 h 759842"/>
                <a:gd name="connsiteX2-473" fmla="*/ 270024 w 288132"/>
                <a:gd name="connsiteY2-474" fmla="*/ 118492 h 759842"/>
                <a:gd name="connsiteX3-475" fmla="*/ 178594 w 288132"/>
                <a:gd name="connsiteY3-476" fmla="*/ 202233 h 759842"/>
                <a:gd name="connsiteX4-477" fmla="*/ 288132 w 288132"/>
                <a:gd name="connsiteY4-478" fmla="*/ 418926 h 759842"/>
                <a:gd name="connsiteX5-479" fmla="*/ 121444 w 288132"/>
                <a:gd name="connsiteY5-480" fmla="*/ 759445 h 759842"/>
                <a:gd name="connsiteX6-481" fmla="*/ 0 w 288132"/>
                <a:gd name="connsiteY6-482" fmla="*/ 416545 h 759842"/>
                <a:gd name="connsiteX7-483" fmla="*/ 97631 w 288132"/>
                <a:gd name="connsiteY7-484" fmla="*/ 204613 h 759842"/>
                <a:gd name="connsiteX8-485" fmla="*/ 2382 w 288132"/>
                <a:gd name="connsiteY8-486" fmla="*/ 116507 h 759842"/>
                <a:gd name="connsiteX0-487" fmla="*/ 2382 w 288132"/>
                <a:gd name="connsiteY0-488" fmla="*/ 116507 h 759842"/>
                <a:gd name="connsiteX1-489" fmla="*/ 130101 w 288132"/>
                <a:gd name="connsiteY1-490" fmla="*/ 0 h 759842"/>
                <a:gd name="connsiteX2-491" fmla="*/ 270024 w 288132"/>
                <a:gd name="connsiteY2-492" fmla="*/ 118492 h 759842"/>
                <a:gd name="connsiteX3-493" fmla="*/ 178594 w 288132"/>
                <a:gd name="connsiteY3-494" fmla="*/ 202233 h 759842"/>
                <a:gd name="connsiteX4-495" fmla="*/ 288132 w 288132"/>
                <a:gd name="connsiteY4-496" fmla="*/ 418926 h 759842"/>
                <a:gd name="connsiteX5-497" fmla="*/ 121444 w 288132"/>
                <a:gd name="connsiteY5-498" fmla="*/ 759445 h 759842"/>
                <a:gd name="connsiteX6-499" fmla="*/ 0 w 288132"/>
                <a:gd name="connsiteY6-500" fmla="*/ 416545 h 759842"/>
                <a:gd name="connsiteX7-501" fmla="*/ 97631 w 288132"/>
                <a:gd name="connsiteY7-502" fmla="*/ 204613 h 759842"/>
                <a:gd name="connsiteX8-503" fmla="*/ 2382 w 288132"/>
                <a:gd name="connsiteY8-504" fmla="*/ 116507 h 759842"/>
                <a:gd name="connsiteX0-505" fmla="*/ 2382 w 276226"/>
                <a:gd name="connsiteY0-506" fmla="*/ 116507 h 759842"/>
                <a:gd name="connsiteX1-507" fmla="*/ 130101 w 276226"/>
                <a:gd name="connsiteY1-508" fmla="*/ 0 h 759842"/>
                <a:gd name="connsiteX2-509" fmla="*/ 270024 w 276226"/>
                <a:gd name="connsiteY2-510" fmla="*/ 118492 h 759842"/>
                <a:gd name="connsiteX3-511" fmla="*/ 178594 w 276226"/>
                <a:gd name="connsiteY3-512" fmla="*/ 202233 h 759842"/>
                <a:gd name="connsiteX4-513" fmla="*/ 276226 w 276226"/>
                <a:gd name="connsiteY4-514" fmla="*/ 418926 h 759842"/>
                <a:gd name="connsiteX5-515" fmla="*/ 121444 w 276226"/>
                <a:gd name="connsiteY5-516" fmla="*/ 759445 h 759842"/>
                <a:gd name="connsiteX6-517" fmla="*/ 0 w 276226"/>
                <a:gd name="connsiteY6-518" fmla="*/ 416545 h 759842"/>
                <a:gd name="connsiteX7-519" fmla="*/ 97631 w 276226"/>
                <a:gd name="connsiteY7-520" fmla="*/ 204613 h 759842"/>
                <a:gd name="connsiteX8-521" fmla="*/ 2382 w 276226"/>
                <a:gd name="connsiteY8-522" fmla="*/ 116507 h 759842"/>
                <a:gd name="connsiteX0-523" fmla="*/ 2382 w 276226"/>
                <a:gd name="connsiteY0-524" fmla="*/ 116507 h 757461"/>
                <a:gd name="connsiteX1-525" fmla="*/ 130101 w 276226"/>
                <a:gd name="connsiteY1-526" fmla="*/ 0 h 757461"/>
                <a:gd name="connsiteX2-527" fmla="*/ 270024 w 276226"/>
                <a:gd name="connsiteY2-528" fmla="*/ 118492 h 757461"/>
                <a:gd name="connsiteX3-529" fmla="*/ 178594 w 276226"/>
                <a:gd name="connsiteY3-530" fmla="*/ 202233 h 757461"/>
                <a:gd name="connsiteX4-531" fmla="*/ 276226 w 276226"/>
                <a:gd name="connsiteY4-532" fmla="*/ 418926 h 757461"/>
                <a:gd name="connsiteX5-533" fmla="*/ 128587 w 276226"/>
                <a:gd name="connsiteY5-534" fmla="*/ 757064 h 757461"/>
                <a:gd name="connsiteX6-535" fmla="*/ 0 w 276226"/>
                <a:gd name="connsiteY6-536" fmla="*/ 416545 h 757461"/>
                <a:gd name="connsiteX7-537" fmla="*/ 97631 w 276226"/>
                <a:gd name="connsiteY7-538" fmla="*/ 204613 h 757461"/>
                <a:gd name="connsiteX8-539" fmla="*/ 2382 w 276226"/>
                <a:gd name="connsiteY8-540" fmla="*/ 116507 h 757461"/>
                <a:gd name="connsiteX0-541" fmla="*/ 2382 w 276226"/>
                <a:gd name="connsiteY0-542" fmla="*/ 116507 h 757064"/>
                <a:gd name="connsiteX1-543" fmla="*/ 130101 w 276226"/>
                <a:gd name="connsiteY1-544" fmla="*/ 0 h 757064"/>
                <a:gd name="connsiteX2-545" fmla="*/ 270024 w 276226"/>
                <a:gd name="connsiteY2-546" fmla="*/ 118492 h 757064"/>
                <a:gd name="connsiteX3-547" fmla="*/ 178594 w 276226"/>
                <a:gd name="connsiteY3-548" fmla="*/ 202233 h 757064"/>
                <a:gd name="connsiteX4-549" fmla="*/ 276226 w 276226"/>
                <a:gd name="connsiteY4-550" fmla="*/ 418926 h 757064"/>
                <a:gd name="connsiteX5-551" fmla="*/ 128587 w 276226"/>
                <a:gd name="connsiteY5-552" fmla="*/ 757064 h 757064"/>
                <a:gd name="connsiteX6-553" fmla="*/ 0 w 276226"/>
                <a:gd name="connsiteY6-554" fmla="*/ 416545 h 757064"/>
                <a:gd name="connsiteX7-555" fmla="*/ 97631 w 276226"/>
                <a:gd name="connsiteY7-556" fmla="*/ 204613 h 757064"/>
                <a:gd name="connsiteX8-557" fmla="*/ 2382 w 276226"/>
                <a:gd name="connsiteY8-558" fmla="*/ 116507 h 757064"/>
                <a:gd name="connsiteX0-559" fmla="*/ 2382 w 276226"/>
                <a:gd name="connsiteY0-560" fmla="*/ 116507 h 757064"/>
                <a:gd name="connsiteX1-561" fmla="*/ 130101 w 276226"/>
                <a:gd name="connsiteY1-562" fmla="*/ 0 h 757064"/>
                <a:gd name="connsiteX2-563" fmla="*/ 270024 w 276226"/>
                <a:gd name="connsiteY2-564" fmla="*/ 118492 h 757064"/>
                <a:gd name="connsiteX3-565" fmla="*/ 178594 w 276226"/>
                <a:gd name="connsiteY3-566" fmla="*/ 202233 h 757064"/>
                <a:gd name="connsiteX4-567" fmla="*/ 276226 w 276226"/>
                <a:gd name="connsiteY4-568" fmla="*/ 418926 h 757064"/>
                <a:gd name="connsiteX5-569" fmla="*/ 128587 w 276226"/>
                <a:gd name="connsiteY5-570" fmla="*/ 757064 h 757064"/>
                <a:gd name="connsiteX6-571" fmla="*/ 0 w 276226"/>
                <a:gd name="connsiteY6-572" fmla="*/ 416545 h 757064"/>
                <a:gd name="connsiteX7-573" fmla="*/ 97631 w 276226"/>
                <a:gd name="connsiteY7-574" fmla="*/ 204613 h 757064"/>
                <a:gd name="connsiteX8-575" fmla="*/ 2382 w 276226"/>
                <a:gd name="connsiteY8-576" fmla="*/ 116507 h 757064"/>
                <a:gd name="connsiteX0-577" fmla="*/ 2382 w 276226"/>
                <a:gd name="connsiteY0-578" fmla="*/ 116507 h 752302"/>
                <a:gd name="connsiteX1-579" fmla="*/ 130101 w 276226"/>
                <a:gd name="connsiteY1-580" fmla="*/ 0 h 752302"/>
                <a:gd name="connsiteX2-581" fmla="*/ 270024 w 276226"/>
                <a:gd name="connsiteY2-582" fmla="*/ 118492 h 752302"/>
                <a:gd name="connsiteX3-583" fmla="*/ 178594 w 276226"/>
                <a:gd name="connsiteY3-584" fmla="*/ 202233 h 752302"/>
                <a:gd name="connsiteX4-585" fmla="*/ 276226 w 276226"/>
                <a:gd name="connsiteY4-586" fmla="*/ 418926 h 752302"/>
                <a:gd name="connsiteX5-587" fmla="*/ 140493 w 276226"/>
                <a:gd name="connsiteY5-588" fmla="*/ 752302 h 752302"/>
                <a:gd name="connsiteX6-589" fmla="*/ 0 w 276226"/>
                <a:gd name="connsiteY6-590" fmla="*/ 416545 h 752302"/>
                <a:gd name="connsiteX7-591" fmla="*/ 97631 w 276226"/>
                <a:gd name="connsiteY7-592" fmla="*/ 204613 h 752302"/>
                <a:gd name="connsiteX8-593" fmla="*/ 2382 w 276226"/>
                <a:gd name="connsiteY8-594" fmla="*/ 116507 h 75230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Lst>
              <a:rect l="l" t="t" r="r" b="b"/>
              <a:pathLst>
                <a:path w="276226" h="752302">
                  <a:moveTo>
                    <a:pt x="2382" y="116507"/>
                  </a:moveTo>
                  <a:cubicBezTo>
                    <a:pt x="40085" y="60151"/>
                    <a:pt x="98947" y="21382"/>
                    <a:pt x="130101" y="0"/>
                  </a:cubicBezTo>
                  <a:cubicBezTo>
                    <a:pt x="170830" y="26938"/>
                    <a:pt x="232474" y="83993"/>
                    <a:pt x="270024" y="118492"/>
                  </a:cubicBezTo>
                  <a:cubicBezTo>
                    <a:pt x="233631" y="146468"/>
                    <a:pt x="220820" y="165258"/>
                    <a:pt x="178594" y="202233"/>
                  </a:cubicBezTo>
                  <a:cubicBezTo>
                    <a:pt x="179231" y="243971"/>
                    <a:pt x="235745" y="326057"/>
                    <a:pt x="276226" y="418926"/>
                  </a:cubicBezTo>
                  <a:cubicBezTo>
                    <a:pt x="240507" y="511795"/>
                    <a:pt x="186531" y="693168"/>
                    <a:pt x="140493" y="752302"/>
                  </a:cubicBezTo>
                  <a:cubicBezTo>
                    <a:pt x="101599" y="694755"/>
                    <a:pt x="46831" y="511398"/>
                    <a:pt x="0" y="416545"/>
                  </a:cubicBezTo>
                  <a:cubicBezTo>
                    <a:pt x="38894" y="319311"/>
                    <a:pt x="97234" y="254619"/>
                    <a:pt x="97631" y="204613"/>
                  </a:cubicBezTo>
                  <a:cubicBezTo>
                    <a:pt x="66774" y="170308"/>
                    <a:pt x="72381" y="175691"/>
                    <a:pt x="2382" y="116507"/>
                  </a:cubicBezTo>
                  <a:close/>
                </a:path>
              </a:pathLst>
            </a:custGeom>
            <a:grpFill/>
            <a:ln w="25400" cap="flat" cmpd="sng" algn="ctr">
              <a:noFill/>
              <a:prstDash val="solid"/>
            </a:ln>
            <a:effectLst/>
          </p:spPr>
          <p:txBody>
            <a:bodyPr anchor="ctr"/>
            <a:lstStyle/>
            <a:p>
              <a:pPr algn="ctr" latinLnBrk="1">
                <a:defRPr/>
              </a:pPr>
              <a:endParaRPr lang="ko-KR" altLang="en-US" kern="0">
                <a:solidFill>
                  <a:prstClr val="white"/>
                </a:solidFill>
                <a:latin typeface="맑은 고딕"/>
              </a:endParaRPr>
            </a:p>
          </p:txBody>
        </p:sp>
      </p:grpSp>
      <p:grpSp>
        <p:nvGrpSpPr>
          <p:cNvPr id="208" name="그룹 223"/>
          <p:cNvGrpSpPr/>
          <p:nvPr/>
        </p:nvGrpSpPr>
        <p:grpSpPr>
          <a:xfrm>
            <a:off x="3535927" y="2475361"/>
            <a:ext cx="518123" cy="946244"/>
            <a:chOff x="1628774" y="4374357"/>
            <a:chExt cx="676435" cy="1235337"/>
          </a:xfrm>
          <a:solidFill>
            <a:srgbClr val="049A86"/>
          </a:solidFill>
        </p:grpSpPr>
        <p:grpSp>
          <p:nvGrpSpPr>
            <p:cNvPr id="209" name="그룹 224"/>
            <p:cNvGrpSpPr/>
            <p:nvPr/>
          </p:nvGrpSpPr>
          <p:grpSpPr>
            <a:xfrm>
              <a:off x="1628774" y="4611483"/>
              <a:ext cx="676435" cy="998211"/>
              <a:chOff x="1619410" y="4597663"/>
              <a:chExt cx="685800" cy="1012031"/>
            </a:xfrm>
            <a:grpFill/>
          </p:grpSpPr>
          <p:sp>
            <p:nvSpPr>
              <p:cNvPr id="215" name="자유형 307"/>
              <p:cNvSpPr/>
              <p:nvPr/>
            </p:nvSpPr>
            <p:spPr>
              <a:xfrm>
                <a:off x="1619410" y="4597116"/>
                <a:ext cx="368658" cy="1012578"/>
              </a:xfrm>
              <a:custGeom>
                <a:avLst/>
                <a:gdLst>
                  <a:gd name="connsiteX0" fmla="*/ 371475 w 398463"/>
                  <a:gd name="connsiteY0" fmla="*/ 97367 h 1121834"/>
                  <a:gd name="connsiteX1" fmla="*/ 206375 w 398463"/>
                  <a:gd name="connsiteY1" fmla="*/ 97367 h 1121834"/>
                  <a:gd name="connsiteX2" fmla="*/ 136525 w 398463"/>
                  <a:gd name="connsiteY2" fmla="*/ 148167 h 1121834"/>
                  <a:gd name="connsiteX3" fmla="*/ 15875 w 398463"/>
                  <a:gd name="connsiteY3" fmla="*/ 472017 h 1121834"/>
                  <a:gd name="connsiteX4" fmla="*/ 41275 w 398463"/>
                  <a:gd name="connsiteY4" fmla="*/ 525992 h 1121834"/>
                  <a:gd name="connsiteX5" fmla="*/ 101600 w 398463"/>
                  <a:gd name="connsiteY5" fmla="*/ 500592 h 1121834"/>
                  <a:gd name="connsiteX6" fmla="*/ 209550 w 398463"/>
                  <a:gd name="connsiteY6" fmla="*/ 227542 h 1121834"/>
                  <a:gd name="connsiteX7" fmla="*/ 219075 w 398463"/>
                  <a:gd name="connsiteY7" fmla="*/ 262467 h 1121834"/>
                  <a:gd name="connsiteX8" fmla="*/ 127000 w 398463"/>
                  <a:gd name="connsiteY8" fmla="*/ 678392 h 1121834"/>
                  <a:gd name="connsiteX9" fmla="*/ 142875 w 398463"/>
                  <a:gd name="connsiteY9" fmla="*/ 694267 h 1121834"/>
                  <a:gd name="connsiteX10" fmla="*/ 222250 w 398463"/>
                  <a:gd name="connsiteY10" fmla="*/ 697442 h 1121834"/>
                  <a:gd name="connsiteX11" fmla="*/ 231775 w 398463"/>
                  <a:gd name="connsiteY11" fmla="*/ 719667 h 1121834"/>
                  <a:gd name="connsiteX12" fmla="*/ 231775 w 398463"/>
                  <a:gd name="connsiteY12" fmla="*/ 1056217 h 1121834"/>
                  <a:gd name="connsiteX13" fmla="*/ 292100 w 398463"/>
                  <a:gd name="connsiteY13" fmla="*/ 1107017 h 1121834"/>
                  <a:gd name="connsiteX14" fmla="*/ 342900 w 398463"/>
                  <a:gd name="connsiteY14" fmla="*/ 1053042 h 1121834"/>
                  <a:gd name="connsiteX15" fmla="*/ 346075 w 398463"/>
                  <a:gd name="connsiteY15" fmla="*/ 694267 h 1121834"/>
                  <a:gd name="connsiteX16" fmla="*/ 368300 w 398463"/>
                  <a:gd name="connsiteY16" fmla="*/ 681567 h 1121834"/>
                  <a:gd name="connsiteX17" fmla="*/ 371475 w 398463"/>
                  <a:gd name="connsiteY17" fmla="*/ 97367 h 1121834"/>
                  <a:gd name="connsiteX0-1" fmla="*/ 371475 w 379413"/>
                  <a:gd name="connsiteY0-2" fmla="*/ 113242 h 1137709"/>
                  <a:gd name="connsiteX1-3" fmla="*/ 206375 w 379413"/>
                  <a:gd name="connsiteY1-4" fmla="*/ 113242 h 1137709"/>
                  <a:gd name="connsiteX2-5" fmla="*/ 136525 w 379413"/>
                  <a:gd name="connsiteY2-6" fmla="*/ 164042 h 1137709"/>
                  <a:gd name="connsiteX3-7" fmla="*/ 15875 w 379413"/>
                  <a:gd name="connsiteY3-8" fmla="*/ 487892 h 1137709"/>
                  <a:gd name="connsiteX4-9" fmla="*/ 41275 w 379413"/>
                  <a:gd name="connsiteY4-10" fmla="*/ 541867 h 1137709"/>
                  <a:gd name="connsiteX5-11" fmla="*/ 101600 w 379413"/>
                  <a:gd name="connsiteY5-12" fmla="*/ 516467 h 1137709"/>
                  <a:gd name="connsiteX6-13" fmla="*/ 209550 w 379413"/>
                  <a:gd name="connsiteY6-14" fmla="*/ 243417 h 1137709"/>
                  <a:gd name="connsiteX7-15" fmla="*/ 219075 w 379413"/>
                  <a:gd name="connsiteY7-16" fmla="*/ 278342 h 1137709"/>
                  <a:gd name="connsiteX8-17" fmla="*/ 127000 w 379413"/>
                  <a:gd name="connsiteY8-18" fmla="*/ 694267 h 1137709"/>
                  <a:gd name="connsiteX9-19" fmla="*/ 142875 w 379413"/>
                  <a:gd name="connsiteY9-20" fmla="*/ 710142 h 1137709"/>
                  <a:gd name="connsiteX10-21" fmla="*/ 222250 w 379413"/>
                  <a:gd name="connsiteY10-22" fmla="*/ 713317 h 1137709"/>
                  <a:gd name="connsiteX11-23" fmla="*/ 231775 w 379413"/>
                  <a:gd name="connsiteY11-24" fmla="*/ 735542 h 1137709"/>
                  <a:gd name="connsiteX12-25" fmla="*/ 231775 w 379413"/>
                  <a:gd name="connsiteY12-26" fmla="*/ 1072092 h 1137709"/>
                  <a:gd name="connsiteX13-27" fmla="*/ 292100 w 379413"/>
                  <a:gd name="connsiteY13-28" fmla="*/ 1122892 h 1137709"/>
                  <a:gd name="connsiteX14-29" fmla="*/ 342900 w 379413"/>
                  <a:gd name="connsiteY14-30" fmla="*/ 1068917 h 1137709"/>
                  <a:gd name="connsiteX15-31" fmla="*/ 346075 w 379413"/>
                  <a:gd name="connsiteY15-32" fmla="*/ 710142 h 1137709"/>
                  <a:gd name="connsiteX16-33" fmla="*/ 368300 w 379413"/>
                  <a:gd name="connsiteY16-34" fmla="*/ 697442 h 1137709"/>
                  <a:gd name="connsiteX17-35" fmla="*/ 371475 w 379413"/>
                  <a:gd name="connsiteY17-36" fmla="*/ 113242 h 1137709"/>
                  <a:gd name="connsiteX0-37" fmla="*/ 371475 w 379413"/>
                  <a:gd name="connsiteY0-38" fmla="*/ 11642 h 1036109"/>
                  <a:gd name="connsiteX1-39" fmla="*/ 206375 w 379413"/>
                  <a:gd name="connsiteY1-40" fmla="*/ 11642 h 1036109"/>
                  <a:gd name="connsiteX2-41" fmla="*/ 136525 w 379413"/>
                  <a:gd name="connsiteY2-42" fmla="*/ 62442 h 1036109"/>
                  <a:gd name="connsiteX3-43" fmla="*/ 15875 w 379413"/>
                  <a:gd name="connsiteY3-44" fmla="*/ 386292 h 1036109"/>
                  <a:gd name="connsiteX4-45" fmla="*/ 41275 w 379413"/>
                  <a:gd name="connsiteY4-46" fmla="*/ 440267 h 1036109"/>
                  <a:gd name="connsiteX5-47" fmla="*/ 101600 w 379413"/>
                  <a:gd name="connsiteY5-48" fmla="*/ 414867 h 1036109"/>
                  <a:gd name="connsiteX6-49" fmla="*/ 209550 w 379413"/>
                  <a:gd name="connsiteY6-50" fmla="*/ 141817 h 1036109"/>
                  <a:gd name="connsiteX7-51" fmla="*/ 219075 w 379413"/>
                  <a:gd name="connsiteY7-52" fmla="*/ 176742 h 1036109"/>
                  <a:gd name="connsiteX8-53" fmla="*/ 127000 w 379413"/>
                  <a:gd name="connsiteY8-54" fmla="*/ 592667 h 1036109"/>
                  <a:gd name="connsiteX9-55" fmla="*/ 142875 w 379413"/>
                  <a:gd name="connsiteY9-56" fmla="*/ 608542 h 1036109"/>
                  <a:gd name="connsiteX10-57" fmla="*/ 222250 w 379413"/>
                  <a:gd name="connsiteY10-58" fmla="*/ 611717 h 1036109"/>
                  <a:gd name="connsiteX11-59" fmla="*/ 231775 w 379413"/>
                  <a:gd name="connsiteY11-60" fmla="*/ 633942 h 1036109"/>
                  <a:gd name="connsiteX12-61" fmla="*/ 231775 w 379413"/>
                  <a:gd name="connsiteY12-62" fmla="*/ 970492 h 1036109"/>
                  <a:gd name="connsiteX13-63" fmla="*/ 292100 w 379413"/>
                  <a:gd name="connsiteY13-64" fmla="*/ 1021292 h 1036109"/>
                  <a:gd name="connsiteX14-65" fmla="*/ 342900 w 379413"/>
                  <a:gd name="connsiteY14-66" fmla="*/ 967317 h 1036109"/>
                  <a:gd name="connsiteX15-67" fmla="*/ 346075 w 379413"/>
                  <a:gd name="connsiteY15-68" fmla="*/ 608542 h 1036109"/>
                  <a:gd name="connsiteX16-69" fmla="*/ 368300 w 379413"/>
                  <a:gd name="connsiteY16-70" fmla="*/ 595842 h 1036109"/>
                  <a:gd name="connsiteX17-71" fmla="*/ 371475 w 379413"/>
                  <a:gd name="connsiteY17-72" fmla="*/ 11642 h 1036109"/>
                  <a:gd name="connsiteX0-73" fmla="*/ 371475 w 379413"/>
                  <a:gd name="connsiteY0-74" fmla="*/ 11642 h 1036109"/>
                  <a:gd name="connsiteX1-75" fmla="*/ 206375 w 379413"/>
                  <a:gd name="connsiteY1-76" fmla="*/ 11642 h 1036109"/>
                  <a:gd name="connsiteX2-77" fmla="*/ 136525 w 379413"/>
                  <a:gd name="connsiteY2-78" fmla="*/ 62442 h 1036109"/>
                  <a:gd name="connsiteX3-79" fmla="*/ 15875 w 379413"/>
                  <a:gd name="connsiteY3-80" fmla="*/ 386292 h 1036109"/>
                  <a:gd name="connsiteX4-81" fmla="*/ 41275 w 379413"/>
                  <a:gd name="connsiteY4-82" fmla="*/ 440267 h 1036109"/>
                  <a:gd name="connsiteX5-83" fmla="*/ 101600 w 379413"/>
                  <a:gd name="connsiteY5-84" fmla="*/ 414867 h 1036109"/>
                  <a:gd name="connsiteX6-85" fmla="*/ 209550 w 379413"/>
                  <a:gd name="connsiteY6-86" fmla="*/ 141817 h 1036109"/>
                  <a:gd name="connsiteX7-87" fmla="*/ 219075 w 379413"/>
                  <a:gd name="connsiteY7-88" fmla="*/ 176742 h 1036109"/>
                  <a:gd name="connsiteX8-89" fmla="*/ 127000 w 379413"/>
                  <a:gd name="connsiteY8-90" fmla="*/ 592667 h 1036109"/>
                  <a:gd name="connsiteX9-91" fmla="*/ 142875 w 379413"/>
                  <a:gd name="connsiteY9-92" fmla="*/ 608542 h 1036109"/>
                  <a:gd name="connsiteX10-93" fmla="*/ 222250 w 379413"/>
                  <a:gd name="connsiteY10-94" fmla="*/ 611717 h 1036109"/>
                  <a:gd name="connsiteX11-95" fmla="*/ 231775 w 379413"/>
                  <a:gd name="connsiteY11-96" fmla="*/ 633942 h 1036109"/>
                  <a:gd name="connsiteX12-97" fmla="*/ 231775 w 379413"/>
                  <a:gd name="connsiteY12-98" fmla="*/ 970492 h 1036109"/>
                  <a:gd name="connsiteX13-99" fmla="*/ 292100 w 379413"/>
                  <a:gd name="connsiteY13-100" fmla="*/ 1021292 h 1036109"/>
                  <a:gd name="connsiteX14-101" fmla="*/ 342900 w 379413"/>
                  <a:gd name="connsiteY14-102" fmla="*/ 967317 h 1036109"/>
                  <a:gd name="connsiteX15-103" fmla="*/ 346075 w 379413"/>
                  <a:gd name="connsiteY15-104" fmla="*/ 608542 h 1036109"/>
                  <a:gd name="connsiteX16-105" fmla="*/ 368300 w 379413"/>
                  <a:gd name="connsiteY16-106" fmla="*/ 595842 h 1036109"/>
                  <a:gd name="connsiteX17-107" fmla="*/ 371475 w 379413"/>
                  <a:gd name="connsiteY17-108" fmla="*/ 11642 h 1036109"/>
                  <a:gd name="connsiteX0-109" fmla="*/ 371475 w 379413"/>
                  <a:gd name="connsiteY0-110" fmla="*/ 11642 h 1036109"/>
                  <a:gd name="connsiteX1-111" fmla="*/ 206375 w 379413"/>
                  <a:gd name="connsiteY1-112" fmla="*/ 11642 h 1036109"/>
                  <a:gd name="connsiteX2-113" fmla="*/ 136525 w 379413"/>
                  <a:gd name="connsiteY2-114" fmla="*/ 62442 h 1036109"/>
                  <a:gd name="connsiteX3-115" fmla="*/ 15875 w 379413"/>
                  <a:gd name="connsiteY3-116" fmla="*/ 386292 h 1036109"/>
                  <a:gd name="connsiteX4-117" fmla="*/ 41275 w 379413"/>
                  <a:gd name="connsiteY4-118" fmla="*/ 440267 h 1036109"/>
                  <a:gd name="connsiteX5-119" fmla="*/ 101600 w 379413"/>
                  <a:gd name="connsiteY5-120" fmla="*/ 414867 h 1036109"/>
                  <a:gd name="connsiteX6-121" fmla="*/ 209550 w 379413"/>
                  <a:gd name="connsiteY6-122" fmla="*/ 141817 h 1036109"/>
                  <a:gd name="connsiteX7-123" fmla="*/ 219075 w 379413"/>
                  <a:gd name="connsiteY7-124" fmla="*/ 176742 h 1036109"/>
                  <a:gd name="connsiteX8-125" fmla="*/ 127000 w 379413"/>
                  <a:gd name="connsiteY8-126" fmla="*/ 592667 h 1036109"/>
                  <a:gd name="connsiteX9-127" fmla="*/ 142875 w 379413"/>
                  <a:gd name="connsiteY9-128" fmla="*/ 608542 h 1036109"/>
                  <a:gd name="connsiteX10-129" fmla="*/ 222250 w 379413"/>
                  <a:gd name="connsiteY10-130" fmla="*/ 611717 h 1036109"/>
                  <a:gd name="connsiteX11-131" fmla="*/ 231775 w 379413"/>
                  <a:gd name="connsiteY11-132" fmla="*/ 633942 h 1036109"/>
                  <a:gd name="connsiteX12-133" fmla="*/ 231775 w 379413"/>
                  <a:gd name="connsiteY12-134" fmla="*/ 970492 h 1036109"/>
                  <a:gd name="connsiteX13-135" fmla="*/ 292100 w 379413"/>
                  <a:gd name="connsiteY13-136" fmla="*/ 1021292 h 1036109"/>
                  <a:gd name="connsiteX14-137" fmla="*/ 342900 w 379413"/>
                  <a:gd name="connsiteY14-138" fmla="*/ 967317 h 1036109"/>
                  <a:gd name="connsiteX15-139" fmla="*/ 346075 w 379413"/>
                  <a:gd name="connsiteY15-140" fmla="*/ 608542 h 1036109"/>
                  <a:gd name="connsiteX16-141" fmla="*/ 368300 w 379413"/>
                  <a:gd name="connsiteY16-142" fmla="*/ 595842 h 1036109"/>
                  <a:gd name="connsiteX17-143" fmla="*/ 371475 w 379413"/>
                  <a:gd name="connsiteY17-144" fmla="*/ 11642 h 1036109"/>
                  <a:gd name="connsiteX0-145" fmla="*/ 371475 w 379413"/>
                  <a:gd name="connsiteY0-146" fmla="*/ 11575 h 1036042"/>
                  <a:gd name="connsiteX1-147" fmla="*/ 240854 w 379413"/>
                  <a:gd name="connsiteY1-148" fmla="*/ 11972 h 1036042"/>
                  <a:gd name="connsiteX2-149" fmla="*/ 136525 w 379413"/>
                  <a:gd name="connsiteY2-150" fmla="*/ 62375 h 1036042"/>
                  <a:gd name="connsiteX3-151" fmla="*/ 15875 w 379413"/>
                  <a:gd name="connsiteY3-152" fmla="*/ 386225 h 1036042"/>
                  <a:gd name="connsiteX4-153" fmla="*/ 41275 w 379413"/>
                  <a:gd name="connsiteY4-154" fmla="*/ 440200 h 1036042"/>
                  <a:gd name="connsiteX5-155" fmla="*/ 101600 w 379413"/>
                  <a:gd name="connsiteY5-156" fmla="*/ 414800 h 1036042"/>
                  <a:gd name="connsiteX6-157" fmla="*/ 209550 w 379413"/>
                  <a:gd name="connsiteY6-158" fmla="*/ 141750 h 1036042"/>
                  <a:gd name="connsiteX7-159" fmla="*/ 219075 w 379413"/>
                  <a:gd name="connsiteY7-160" fmla="*/ 176675 h 1036042"/>
                  <a:gd name="connsiteX8-161" fmla="*/ 127000 w 379413"/>
                  <a:gd name="connsiteY8-162" fmla="*/ 592600 h 1036042"/>
                  <a:gd name="connsiteX9-163" fmla="*/ 142875 w 379413"/>
                  <a:gd name="connsiteY9-164" fmla="*/ 608475 h 1036042"/>
                  <a:gd name="connsiteX10-165" fmla="*/ 222250 w 379413"/>
                  <a:gd name="connsiteY10-166" fmla="*/ 611650 h 1036042"/>
                  <a:gd name="connsiteX11-167" fmla="*/ 231775 w 379413"/>
                  <a:gd name="connsiteY11-168" fmla="*/ 633875 h 1036042"/>
                  <a:gd name="connsiteX12-169" fmla="*/ 231775 w 379413"/>
                  <a:gd name="connsiteY12-170" fmla="*/ 970425 h 1036042"/>
                  <a:gd name="connsiteX13-171" fmla="*/ 292100 w 379413"/>
                  <a:gd name="connsiteY13-172" fmla="*/ 1021225 h 1036042"/>
                  <a:gd name="connsiteX14-173" fmla="*/ 342900 w 379413"/>
                  <a:gd name="connsiteY14-174" fmla="*/ 967250 h 1036042"/>
                  <a:gd name="connsiteX15-175" fmla="*/ 346075 w 379413"/>
                  <a:gd name="connsiteY15-176" fmla="*/ 608475 h 1036042"/>
                  <a:gd name="connsiteX16-177" fmla="*/ 368300 w 379413"/>
                  <a:gd name="connsiteY16-178" fmla="*/ 595775 h 1036042"/>
                  <a:gd name="connsiteX17-179" fmla="*/ 371475 w 379413"/>
                  <a:gd name="connsiteY17-180" fmla="*/ 11575 h 1036042"/>
                  <a:gd name="connsiteX0-181" fmla="*/ 371475 w 379413"/>
                  <a:gd name="connsiteY0-182" fmla="*/ 976 h 1025443"/>
                  <a:gd name="connsiteX1-183" fmla="*/ 240854 w 379413"/>
                  <a:gd name="connsiteY1-184" fmla="*/ 1373 h 1025443"/>
                  <a:gd name="connsiteX2-185" fmla="*/ 136525 w 379413"/>
                  <a:gd name="connsiteY2-186" fmla="*/ 51776 h 1025443"/>
                  <a:gd name="connsiteX3-187" fmla="*/ 15875 w 379413"/>
                  <a:gd name="connsiteY3-188" fmla="*/ 375626 h 1025443"/>
                  <a:gd name="connsiteX4-189" fmla="*/ 41275 w 379413"/>
                  <a:gd name="connsiteY4-190" fmla="*/ 429601 h 1025443"/>
                  <a:gd name="connsiteX5-191" fmla="*/ 101600 w 379413"/>
                  <a:gd name="connsiteY5-192" fmla="*/ 404201 h 1025443"/>
                  <a:gd name="connsiteX6-193" fmla="*/ 209550 w 379413"/>
                  <a:gd name="connsiteY6-194" fmla="*/ 131151 h 1025443"/>
                  <a:gd name="connsiteX7-195" fmla="*/ 219075 w 379413"/>
                  <a:gd name="connsiteY7-196" fmla="*/ 166076 h 1025443"/>
                  <a:gd name="connsiteX8-197" fmla="*/ 127000 w 379413"/>
                  <a:gd name="connsiteY8-198" fmla="*/ 582001 h 1025443"/>
                  <a:gd name="connsiteX9-199" fmla="*/ 142875 w 379413"/>
                  <a:gd name="connsiteY9-200" fmla="*/ 597876 h 1025443"/>
                  <a:gd name="connsiteX10-201" fmla="*/ 222250 w 379413"/>
                  <a:gd name="connsiteY10-202" fmla="*/ 601051 h 1025443"/>
                  <a:gd name="connsiteX11-203" fmla="*/ 231775 w 379413"/>
                  <a:gd name="connsiteY11-204" fmla="*/ 623276 h 1025443"/>
                  <a:gd name="connsiteX12-205" fmla="*/ 231775 w 379413"/>
                  <a:gd name="connsiteY12-206" fmla="*/ 959826 h 1025443"/>
                  <a:gd name="connsiteX13-207" fmla="*/ 292100 w 379413"/>
                  <a:gd name="connsiteY13-208" fmla="*/ 1010626 h 1025443"/>
                  <a:gd name="connsiteX14-209" fmla="*/ 342900 w 379413"/>
                  <a:gd name="connsiteY14-210" fmla="*/ 956651 h 1025443"/>
                  <a:gd name="connsiteX15-211" fmla="*/ 346075 w 379413"/>
                  <a:gd name="connsiteY15-212" fmla="*/ 597876 h 1025443"/>
                  <a:gd name="connsiteX16-213" fmla="*/ 368300 w 379413"/>
                  <a:gd name="connsiteY16-214" fmla="*/ 585176 h 1025443"/>
                  <a:gd name="connsiteX17-215" fmla="*/ 371475 w 379413"/>
                  <a:gd name="connsiteY17-216" fmla="*/ 976 h 1025443"/>
                  <a:gd name="connsiteX0-217" fmla="*/ 361950 w 369888"/>
                  <a:gd name="connsiteY0-218" fmla="*/ 7210 h 1031677"/>
                  <a:gd name="connsiteX1-219" fmla="*/ 231329 w 369888"/>
                  <a:gd name="connsiteY1-220" fmla="*/ 7607 h 1031677"/>
                  <a:gd name="connsiteX2-221" fmla="*/ 127000 w 369888"/>
                  <a:gd name="connsiteY2-222" fmla="*/ 58010 h 1031677"/>
                  <a:gd name="connsiteX3-223" fmla="*/ 15875 w 369888"/>
                  <a:gd name="connsiteY3-224" fmla="*/ 355666 h 1031677"/>
                  <a:gd name="connsiteX4-225" fmla="*/ 31750 w 369888"/>
                  <a:gd name="connsiteY4-226" fmla="*/ 435835 h 1031677"/>
                  <a:gd name="connsiteX5-227" fmla="*/ 92075 w 369888"/>
                  <a:gd name="connsiteY5-228" fmla="*/ 410435 h 1031677"/>
                  <a:gd name="connsiteX6-229" fmla="*/ 200025 w 369888"/>
                  <a:gd name="connsiteY6-230" fmla="*/ 137385 h 1031677"/>
                  <a:gd name="connsiteX7-231" fmla="*/ 209550 w 369888"/>
                  <a:gd name="connsiteY7-232" fmla="*/ 172310 h 1031677"/>
                  <a:gd name="connsiteX8-233" fmla="*/ 117475 w 369888"/>
                  <a:gd name="connsiteY8-234" fmla="*/ 588235 h 1031677"/>
                  <a:gd name="connsiteX9-235" fmla="*/ 133350 w 369888"/>
                  <a:gd name="connsiteY9-236" fmla="*/ 604110 h 1031677"/>
                  <a:gd name="connsiteX10-237" fmla="*/ 212725 w 369888"/>
                  <a:gd name="connsiteY10-238" fmla="*/ 607285 h 1031677"/>
                  <a:gd name="connsiteX11-239" fmla="*/ 222250 w 369888"/>
                  <a:gd name="connsiteY11-240" fmla="*/ 629510 h 1031677"/>
                  <a:gd name="connsiteX12-241" fmla="*/ 222250 w 369888"/>
                  <a:gd name="connsiteY12-242" fmla="*/ 966060 h 1031677"/>
                  <a:gd name="connsiteX13-243" fmla="*/ 282575 w 369888"/>
                  <a:gd name="connsiteY13-244" fmla="*/ 1016860 h 1031677"/>
                  <a:gd name="connsiteX14-245" fmla="*/ 333375 w 369888"/>
                  <a:gd name="connsiteY14-246" fmla="*/ 962885 h 1031677"/>
                  <a:gd name="connsiteX15-247" fmla="*/ 336550 w 369888"/>
                  <a:gd name="connsiteY15-248" fmla="*/ 604110 h 1031677"/>
                  <a:gd name="connsiteX16-249" fmla="*/ 358775 w 369888"/>
                  <a:gd name="connsiteY16-250" fmla="*/ 591410 h 1031677"/>
                  <a:gd name="connsiteX17-251" fmla="*/ 361950 w 369888"/>
                  <a:gd name="connsiteY17-252" fmla="*/ 7210 h 1031677"/>
                  <a:gd name="connsiteX0-253" fmla="*/ 361950 w 369888"/>
                  <a:gd name="connsiteY0-254" fmla="*/ 7210 h 1031677"/>
                  <a:gd name="connsiteX1-255" fmla="*/ 231329 w 369888"/>
                  <a:gd name="connsiteY1-256" fmla="*/ 7607 h 1031677"/>
                  <a:gd name="connsiteX2-257" fmla="*/ 127000 w 369888"/>
                  <a:gd name="connsiteY2-258" fmla="*/ 58010 h 1031677"/>
                  <a:gd name="connsiteX3-259" fmla="*/ 15875 w 369888"/>
                  <a:gd name="connsiteY3-260" fmla="*/ 355666 h 1031677"/>
                  <a:gd name="connsiteX4-261" fmla="*/ 31750 w 369888"/>
                  <a:gd name="connsiteY4-262" fmla="*/ 435835 h 1031677"/>
                  <a:gd name="connsiteX5-263" fmla="*/ 96837 w 369888"/>
                  <a:gd name="connsiteY5-264" fmla="*/ 391385 h 1031677"/>
                  <a:gd name="connsiteX6-265" fmla="*/ 200025 w 369888"/>
                  <a:gd name="connsiteY6-266" fmla="*/ 137385 h 1031677"/>
                  <a:gd name="connsiteX7-267" fmla="*/ 209550 w 369888"/>
                  <a:gd name="connsiteY7-268" fmla="*/ 172310 h 1031677"/>
                  <a:gd name="connsiteX8-269" fmla="*/ 117475 w 369888"/>
                  <a:gd name="connsiteY8-270" fmla="*/ 588235 h 1031677"/>
                  <a:gd name="connsiteX9-271" fmla="*/ 133350 w 369888"/>
                  <a:gd name="connsiteY9-272" fmla="*/ 604110 h 1031677"/>
                  <a:gd name="connsiteX10-273" fmla="*/ 212725 w 369888"/>
                  <a:gd name="connsiteY10-274" fmla="*/ 607285 h 1031677"/>
                  <a:gd name="connsiteX11-275" fmla="*/ 222250 w 369888"/>
                  <a:gd name="connsiteY11-276" fmla="*/ 629510 h 1031677"/>
                  <a:gd name="connsiteX12-277" fmla="*/ 222250 w 369888"/>
                  <a:gd name="connsiteY12-278" fmla="*/ 966060 h 1031677"/>
                  <a:gd name="connsiteX13-279" fmla="*/ 282575 w 369888"/>
                  <a:gd name="connsiteY13-280" fmla="*/ 1016860 h 1031677"/>
                  <a:gd name="connsiteX14-281" fmla="*/ 333375 w 369888"/>
                  <a:gd name="connsiteY14-282" fmla="*/ 962885 h 1031677"/>
                  <a:gd name="connsiteX15-283" fmla="*/ 336550 w 369888"/>
                  <a:gd name="connsiteY15-284" fmla="*/ 604110 h 1031677"/>
                  <a:gd name="connsiteX16-285" fmla="*/ 358775 w 369888"/>
                  <a:gd name="connsiteY16-286" fmla="*/ 591410 h 1031677"/>
                  <a:gd name="connsiteX17-287" fmla="*/ 361950 w 369888"/>
                  <a:gd name="connsiteY17-288" fmla="*/ 7210 h 1031677"/>
                  <a:gd name="connsiteX0-289" fmla="*/ 361950 w 369888"/>
                  <a:gd name="connsiteY0-290" fmla="*/ 7210 h 1031677"/>
                  <a:gd name="connsiteX1-291" fmla="*/ 231329 w 369888"/>
                  <a:gd name="connsiteY1-292" fmla="*/ 7607 h 1031677"/>
                  <a:gd name="connsiteX2-293" fmla="*/ 127000 w 369888"/>
                  <a:gd name="connsiteY2-294" fmla="*/ 58010 h 1031677"/>
                  <a:gd name="connsiteX3-295" fmla="*/ 15875 w 369888"/>
                  <a:gd name="connsiteY3-296" fmla="*/ 355666 h 1031677"/>
                  <a:gd name="connsiteX4-297" fmla="*/ 31750 w 369888"/>
                  <a:gd name="connsiteY4-298" fmla="*/ 435835 h 1031677"/>
                  <a:gd name="connsiteX5-299" fmla="*/ 96837 w 369888"/>
                  <a:gd name="connsiteY5-300" fmla="*/ 391385 h 1031677"/>
                  <a:gd name="connsiteX6-301" fmla="*/ 200025 w 369888"/>
                  <a:gd name="connsiteY6-302" fmla="*/ 137385 h 1031677"/>
                  <a:gd name="connsiteX7-303" fmla="*/ 209550 w 369888"/>
                  <a:gd name="connsiteY7-304" fmla="*/ 172310 h 1031677"/>
                  <a:gd name="connsiteX8-305" fmla="*/ 117475 w 369888"/>
                  <a:gd name="connsiteY8-306" fmla="*/ 588235 h 1031677"/>
                  <a:gd name="connsiteX9-307" fmla="*/ 133350 w 369888"/>
                  <a:gd name="connsiteY9-308" fmla="*/ 604110 h 1031677"/>
                  <a:gd name="connsiteX10-309" fmla="*/ 212725 w 369888"/>
                  <a:gd name="connsiteY10-310" fmla="*/ 607285 h 1031677"/>
                  <a:gd name="connsiteX11-311" fmla="*/ 222250 w 369888"/>
                  <a:gd name="connsiteY11-312" fmla="*/ 629510 h 1031677"/>
                  <a:gd name="connsiteX12-313" fmla="*/ 222250 w 369888"/>
                  <a:gd name="connsiteY12-314" fmla="*/ 966060 h 1031677"/>
                  <a:gd name="connsiteX13-315" fmla="*/ 282575 w 369888"/>
                  <a:gd name="connsiteY13-316" fmla="*/ 1016860 h 1031677"/>
                  <a:gd name="connsiteX14-317" fmla="*/ 333375 w 369888"/>
                  <a:gd name="connsiteY14-318" fmla="*/ 962885 h 1031677"/>
                  <a:gd name="connsiteX15-319" fmla="*/ 336550 w 369888"/>
                  <a:gd name="connsiteY15-320" fmla="*/ 604110 h 1031677"/>
                  <a:gd name="connsiteX16-321" fmla="*/ 358775 w 369888"/>
                  <a:gd name="connsiteY16-322" fmla="*/ 591410 h 1031677"/>
                  <a:gd name="connsiteX17-323" fmla="*/ 361950 w 369888"/>
                  <a:gd name="connsiteY17-324" fmla="*/ 7210 h 1031677"/>
                  <a:gd name="connsiteX0-325" fmla="*/ 361950 w 369888"/>
                  <a:gd name="connsiteY0-326" fmla="*/ 7210 h 1031677"/>
                  <a:gd name="connsiteX1-327" fmla="*/ 231329 w 369888"/>
                  <a:gd name="connsiteY1-328" fmla="*/ 7607 h 1031677"/>
                  <a:gd name="connsiteX2-329" fmla="*/ 127000 w 369888"/>
                  <a:gd name="connsiteY2-330" fmla="*/ 58010 h 1031677"/>
                  <a:gd name="connsiteX3-331" fmla="*/ 15875 w 369888"/>
                  <a:gd name="connsiteY3-332" fmla="*/ 355666 h 1031677"/>
                  <a:gd name="connsiteX4-333" fmla="*/ 31750 w 369888"/>
                  <a:gd name="connsiteY4-334" fmla="*/ 435835 h 1031677"/>
                  <a:gd name="connsiteX5-335" fmla="*/ 96837 w 369888"/>
                  <a:gd name="connsiteY5-336" fmla="*/ 391385 h 1031677"/>
                  <a:gd name="connsiteX6-337" fmla="*/ 192881 w 369888"/>
                  <a:gd name="connsiteY6-338" fmla="*/ 161198 h 1031677"/>
                  <a:gd name="connsiteX7-339" fmla="*/ 209550 w 369888"/>
                  <a:gd name="connsiteY7-340" fmla="*/ 172310 h 1031677"/>
                  <a:gd name="connsiteX8-341" fmla="*/ 117475 w 369888"/>
                  <a:gd name="connsiteY8-342" fmla="*/ 588235 h 1031677"/>
                  <a:gd name="connsiteX9-343" fmla="*/ 133350 w 369888"/>
                  <a:gd name="connsiteY9-344" fmla="*/ 604110 h 1031677"/>
                  <a:gd name="connsiteX10-345" fmla="*/ 212725 w 369888"/>
                  <a:gd name="connsiteY10-346" fmla="*/ 607285 h 1031677"/>
                  <a:gd name="connsiteX11-347" fmla="*/ 222250 w 369888"/>
                  <a:gd name="connsiteY11-348" fmla="*/ 629510 h 1031677"/>
                  <a:gd name="connsiteX12-349" fmla="*/ 222250 w 369888"/>
                  <a:gd name="connsiteY12-350" fmla="*/ 966060 h 1031677"/>
                  <a:gd name="connsiteX13-351" fmla="*/ 282575 w 369888"/>
                  <a:gd name="connsiteY13-352" fmla="*/ 1016860 h 1031677"/>
                  <a:gd name="connsiteX14-353" fmla="*/ 333375 w 369888"/>
                  <a:gd name="connsiteY14-354" fmla="*/ 962885 h 1031677"/>
                  <a:gd name="connsiteX15-355" fmla="*/ 336550 w 369888"/>
                  <a:gd name="connsiteY15-356" fmla="*/ 604110 h 1031677"/>
                  <a:gd name="connsiteX16-357" fmla="*/ 358775 w 369888"/>
                  <a:gd name="connsiteY16-358" fmla="*/ 591410 h 1031677"/>
                  <a:gd name="connsiteX17-359" fmla="*/ 361950 w 369888"/>
                  <a:gd name="connsiteY17-360" fmla="*/ 7210 h 1031677"/>
                  <a:gd name="connsiteX0-361" fmla="*/ 361950 w 369888"/>
                  <a:gd name="connsiteY0-362" fmla="*/ 7210 h 1031677"/>
                  <a:gd name="connsiteX1-363" fmla="*/ 231329 w 369888"/>
                  <a:gd name="connsiteY1-364" fmla="*/ 7607 h 1031677"/>
                  <a:gd name="connsiteX2-365" fmla="*/ 127000 w 369888"/>
                  <a:gd name="connsiteY2-366" fmla="*/ 58010 h 1031677"/>
                  <a:gd name="connsiteX3-367" fmla="*/ 15875 w 369888"/>
                  <a:gd name="connsiteY3-368" fmla="*/ 355666 h 1031677"/>
                  <a:gd name="connsiteX4-369" fmla="*/ 31750 w 369888"/>
                  <a:gd name="connsiteY4-370" fmla="*/ 435835 h 1031677"/>
                  <a:gd name="connsiteX5-371" fmla="*/ 96837 w 369888"/>
                  <a:gd name="connsiteY5-372" fmla="*/ 391385 h 1031677"/>
                  <a:gd name="connsiteX6-373" fmla="*/ 192881 w 369888"/>
                  <a:gd name="connsiteY6-374" fmla="*/ 161198 h 1031677"/>
                  <a:gd name="connsiteX7-375" fmla="*/ 209550 w 369888"/>
                  <a:gd name="connsiteY7-376" fmla="*/ 172310 h 1031677"/>
                  <a:gd name="connsiteX8-377" fmla="*/ 117475 w 369888"/>
                  <a:gd name="connsiteY8-378" fmla="*/ 588235 h 1031677"/>
                  <a:gd name="connsiteX9-379" fmla="*/ 133350 w 369888"/>
                  <a:gd name="connsiteY9-380" fmla="*/ 604110 h 1031677"/>
                  <a:gd name="connsiteX10-381" fmla="*/ 212725 w 369888"/>
                  <a:gd name="connsiteY10-382" fmla="*/ 607285 h 1031677"/>
                  <a:gd name="connsiteX11-383" fmla="*/ 222250 w 369888"/>
                  <a:gd name="connsiteY11-384" fmla="*/ 629510 h 1031677"/>
                  <a:gd name="connsiteX12-385" fmla="*/ 222250 w 369888"/>
                  <a:gd name="connsiteY12-386" fmla="*/ 966060 h 1031677"/>
                  <a:gd name="connsiteX13-387" fmla="*/ 282575 w 369888"/>
                  <a:gd name="connsiteY13-388" fmla="*/ 1016860 h 1031677"/>
                  <a:gd name="connsiteX14-389" fmla="*/ 333375 w 369888"/>
                  <a:gd name="connsiteY14-390" fmla="*/ 962885 h 1031677"/>
                  <a:gd name="connsiteX15-391" fmla="*/ 336550 w 369888"/>
                  <a:gd name="connsiteY15-392" fmla="*/ 604110 h 1031677"/>
                  <a:gd name="connsiteX16-393" fmla="*/ 358775 w 369888"/>
                  <a:gd name="connsiteY16-394" fmla="*/ 591410 h 1031677"/>
                  <a:gd name="connsiteX17-395" fmla="*/ 361950 w 369888"/>
                  <a:gd name="connsiteY17-396" fmla="*/ 7210 h 1031677"/>
                  <a:gd name="connsiteX0-397" fmla="*/ 361950 w 369888"/>
                  <a:gd name="connsiteY0-398" fmla="*/ 7210 h 1031677"/>
                  <a:gd name="connsiteX1-399" fmla="*/ 231329 w 369888"/>
                  <a:gd name="connsiteY1-400" fmla="*/ 7607 h 1031677"/>
                  <a:gd name="connsiteX2-401" fmla="*/ 127000 w 369888"/>
                  <a:gd name="connsiteY2-402" fmla="*/ 58010 h 1031677"/>
                  <a:gd name="connsiteX3-403" fmla="*/ 15875 w 369888"/>
                  <a:gd name="connsiteY3-404" fmla="*/ 355666 h 1031677"/>
                  <a:gd name="connsiteX4-405" fmla="*/ 31750 w 369888"/>
                  <a:gd name="connsiteY4-406" fmla="*/ 435835 h 1031677"/>
                  <a:gd name="connsiteX5-407" fmla="*/ 96837 w 369888"/>
                  <a:gd name="connsiteY5-408" fmla="*/ 391385 h 1031677"/>
                  <a:gd name="connsiteX6-409" fmla="*/ 192881 w 369888"/>
                  <a:gd name="connsiteY6-410" fmla="*/ 161198 h 1031677"/>
                  <a:gd name="connsiteX7-411" fmla="*/ 209550 w 369888"/>
                  <a:gd name="connsiteY7-412" fmla="*/ 172310 h 1031677"/>
                  <a:gd name="connsiteX8-413" fmla="*/ 117475 w 369888"/>
                  <a:gd name="connsiteY8-414" fmla="*/ 588235 h 1031677"/>
                  <a:gd name="connsiteX9-415" fmla="*/ 133350 w 369888"/>
                  <a:gd name="connsiteY9-416" fmla="*/ 604110 h 1031677"/>
                  <a:gd name="connsiteX10-417" fmla="*/ 212725 w 369888"/>
                  <a:gd name="connsiteY10-418" fmla="*/ 607285 h 1031677"/>
                  <a:gd name="connsiteX11-419" fmla="*/ 222250 w 369888"/>
                  <a:gd name="connsiteY11-420" fmla="*/ 629510 h 1031677"/>
                  <a:gd name="connsiteX12-421" fmla="*/ 222250 w 369888"/>
                  <a:gd name="connsiteY12-422" fmla="*/ 966060 h 1031677"/>
                  <a:gd name="connsiteX13-423" fmla="*/ 282575 w 369888"/>
                  <a:gd name="connsiteY13-424" fmla="*/ 1016860 h 1031677"/>
                  <a:gd name="connsiteX14-425" fmla="*/ 333375 w 369888"/>
                  <a:gd name="connsiteY14-426" fmla="*/ 962885 h 1031677"/>
                  <a:gd name="connsiteX15-427" fmla="*/ 336550 w 369888"/>
                  <a:gd name="connsiteY15-428" fmla="*/ 604110 h 1031677"/>
                  <a:gd name="connsiteX16-429" fmla="*/ 358775 w 369888"/>
                  <a:gd name="connsiteY16-430" fmla="*/ 591410 h 1031677"/>
                  <a:gd name="connsiteX17-431" fmla="*/ 361950 w 369888"/>
                  <a:gd name="connsiteY17-432" fmla="*/ 7210 h 1031677"/>
                  <a:gd name="connsiteX0-433" fmla="*/ 361950 w 369888"/>
                  <a:gd name="connsiteY0-434" fmla="*/ 7210 h 1031677"/>
                  <a:gd name="connsiteX1-435" fmla="*/ 231329 w 369888"/>
                  <a:gd name="connsiteY1-436" fmla="*/ 7607 h 1031677"/>
                  <a:gd name="connsiteX2-437" fmla="*/ 127000 w 369888"/>
                  <a:gd name="connsiteY2-438" fmla="*/ 58010 h 1031677"/>
                  <a:gd name="connsiteX3-439" fmla="*/ 15875 w 369888"/>
                  <a:gd name="connsiteY3-440" fmla="*/ 355666 h 1031677"/>
                  <a:gd name="connsiteX4-441" fmla="*/ 31750 w 369888"/>
                  <a:gd name="connsiteY4-442" fmla="*/ 435835 h 1031677"/>
                  <a:gd name="connsiteX5-443" fmla="*/ 96837 w 369888"/>
                  <a:gd name="connsiteY5-444" fmla="*/ 391385 h 1031677"/>
                  <a:gd name="connsiteX6-445" fmla="*/ 192881 w 369888"/>
                  <a:gd name="connsiteY6-446" fmla="*/ 161198 h 1031677"/>
                  <a:gd name="connsiteX7-447" fmla="*/ 209550 w 369888"/>
                  <a:gd name="connsiteY7-448" fmla="*/ 172310 h 1031677"/>
                  <a:gd name="connsiteX8-449" fmla="*/ 124619 w 369888"/>
                  <a:gd name="connsiteY8-450" fmla="*/ 531085 h 1031677"/>
                  <a:gd name="connsiteX9-451" fmla="*/ 133350 w 369888"/>
                  <a:gd name="connsiteY9-452" fmla="*/ 604110 h 1031677"/>
                  <a:gd name="connsiteX10-453" fmla="*/ 212725 w 369888"/>
                  <a:gd name="connsiteY10-454" fmla="*/ 607285 h 1031677"/>
                  <a:gd name="connsiteX11-455" fmla="*/ 222250 w 369888"/>
                  <a:gd name="connsiteY11-456" fmla="*/ 629510 h 1031677"/>
                  <a:gd name="connsiteX12-457" fmla="*/ 222250 w 369888"/>
                  <a:gd name="connsiteY12-458" fmla="*/ 966060 h 1031677"/>
                  <a:gd name="connsiteX13-459" fmla="*/ 282575 w 369888"/>
                  <a:gd name="connsiteY13-460" fmla="*/ 1016860 h 1031677"/>
                  <a:gd name="connsiteX14-461" fmla="*/ 333375 w 369888"/>
                  <a:gd name="connsiteY14-462" fmla="*/ 962885 h 1031677"/>
                  <a:gd name="connsiteX15-463" fmla="*/ 336550 w 369888"/>
                  <a:gd name="connsiteY15-464" fmla="*/ 604110 h 1031677"/>
                  <a:gd name="connsiteX16-465" fmla="*/ 358775 w 369888"/>
                  <a:gd name="connsiteY16-466" fmla="*/ 591410 h 1031677"/>
                  <a:gd name="connsiteX17-467" fmla="*/ 361950 w 369888"/>
                  <a:gd name="connsiteY17-468" fmla="*/ 7210 h 1031677"/>
                  <a:gd name="connsiteX0-469" fmla="*/ 361950 w 369888"/>
                  <a:gd name="connsiteY0-470" fmla="*/ 7210 h 1034323"/>
                  <a:gd name="connsiteX1-471" fmla="*/ 231329 w 369888"/>
                  <a:gd name="connsiteY1-472" fmla="*/ 7607 h 1034323"/>
                  <a:gd name="connsiteX2-473" fmla="*/ 127000 w 369888"/>
                  <a:gd name="connsiteY2-474" fmla="*/ 58010 h 1034323"/>
                  <a:gd name="connsiteX3-475" fmla="*/ 15875 w 369888"/>
                  <a:gd name="connsiteY3-476" fmla="*/ 355666 h 1034323"/>
                  <a:gd name="connsiteX4-477" fmla="*/ 31750 w 369888"/>
                  <a:gd name="connsiteY4-478" fmla="*/ 435835 h 1034323"/>
                  <a:gd name="connsiteX5-479" fmla="*/ 96837 w 369888"/>
                  <a:gd name="connsiteY5-480" fmla="*/ 391385 h 1034323"/>
                  <a:gd name="connsiteX6-481" fmla="*/ 192881 w 369888"/>
                  <a:gd name="connsiteY6-482" fmla="*/ 161198 h 1034323"/>
                  <a:gd name="connsiteX7-483" fmla="*/ 209550 w 369888"/>
                  <a:gd name="connsiteY7-484" fmla="*/ 172310 h 1034323"/>
                  <a:gd name="connsiteX8-485" fmla="*/ 124619 w 369888"/>
                  <a:gd name="connsiteY8-486" fmla="*/ 531085 h 1034323"/>
                  <a:gd name="connsiteX9-487" fmla="*/ 133350 w 369888"/>
                  <a:gd name="connsiteY9-488" fmla="*/ 604110 h 1034323"/>
                  <a:gd name="connsiteX10-489" fmla="*/ 212725 w 369888"/>
                  <a:gd name="connsiteY10-490" fmla="*/ 607285 h 1034323"/>
                  <a:gd name="connsiteX11-491" fmla="*/ 222250 w 369888"/>
                  <a:gd name="connsiteY11-492" fmla="*/ 966060 h 1034323"/>
                  <a:gd name="connsiteX12-493" fmla="*/ 282575 w 369888"/>
                  <a:gd name="connsiteY12-494" fmla="*/ 1016860 h 1034323"/>
                  <a:gd name="connsiteX13-495" fmla="*/ 333375 w 369888"/>
                  <a:gd name="connsiteY13-496" fmla="*/ 962885 h 1034323"/>
                  <a:gd name="connsiteX14-497" fmla="*/ 336550 w 369888"/>
                  <a:gd name="connsiteY14-498" fmla="*/ 604110 h 1034323"/>
                  <a:gd name="connsiteX15-499" fmla="*/ 358775 w 369888"/>
                  <a:gd name="connsiteY15-500" fmla="*/ 591410 h 1034323"/>
                  <a:gd name="connsiteX16-501" fmla="*/ 361950 w 369888"/>
                  <a:gd name="connsiteY16-502" fmla="*/ 7210 h 1034323"/>
                  <a:gd name="connsiteX0-503" fmla="*/ 361950 w 369888"/>
                  <a:gd name="connsiteY0-504" fmla="*/ 7210 h 1034323"/>
                  <a:gd name="connsiteX1-505" fmla="*/ 231329 w 369888"/>
                  <a:gd name="connsiteY1-506" fmla="*/ 7607 h 1034323"/>
                  <a:gd name="connsiteX2-507" fmla="*/ 127000 w 369888"/>
                  <a:gd name="connsiteY2-508" fmla="*/ 58010 h 1034323"/>
                  <a:gd name="connsiteX3-509" fmla="*/ 15875 w 369888"/>
                  <a:gd name="connsiteY3-510" fmla="*/ 355666 h 1034323"/>
                  <a:gd name="connsiteX4-511" fmla="*/ 31750 w 369888"/>
                  <a:gd name="connsiteY4-512" fmla="*/ 435835 h 1034323"/>
                  <a:gd name="connsiteX5-513" fmla="*/ 96837 w 369888"/>
                  <a:gd name="connsiteY5-514" fmla="*/ 391385 h 1034323"/>
                  <a:gd name="connsiteX6-515" fmla="*/ 192881 w 369888"/>
                  <a:gd name="connsiteY6-516" fmla="*/ 161198 h 1034323"/>
                  <a:gd name="connsiteX7-517" fmla="*/ 209550 w 369888"/>
                  <a:gd name="connsiteY7-518" fmla="*/ 172310 h 1034323"/>
                  <a:gd name="connsiteX8-519" fmla="*/ 124619 w 369888"/>
                  <a:gd name="connsiteY8-520" fmla="*/ 531085 h 1034323"/>
                  <a:gd name="connsiteX9-521" fmla="*/ 133350 w 369888"/>
                  <a:gd name="connsiteY9-522" fmla="*/ 604110 h 1034323"/>
                  <a:gd name="connsiteX10-523" fmla="*/ 231775 w 369888"/>
                  <a:gd name="connsiteY10-524" fmla="*/ 607285 h 1034323"/>
                  <a:gd name="connsiteX11-525" fmla="*/ 222250 w 369888"/>
                  <a:gd name="connsiteY11-526" fmla="*/ 966060 h 1034323"/>
                  <a:gd name="connsiteX12-527" fmla="*/ 282575 w 369888"/>
                  <a:gd name="connsiteY12-528" fmla="*/ 1016860 h 1034323"/>
                  <a:gd name="connsiteX13-529" fmla="*/ 333375 w 369888"/>
                  <a:gd name="connsiteY13-530" fmla="*/ 962885 h 1034323"/>
                  <a:gd name="connsiteX14-531" fmla="*/ 336550 w 369888"/>
                  <a:gd name="connsiteY14-532" fmla="*/ 604110 h 1034323"/>
                  <a:gd name="connsiteX15-533" fmla="*/ 358775 w 369888"/>
                  <a:gd name="connsiteY15-534" fmla="*/ 591410 h 1034323"/>
                  <a:gd name="connsiteX16-535" fmla="*/ 361950 w 369888"/>
                  <a:gd name="connsiteY16-536" fmla="*/ 7210 h 1034323"/>
                  <a:gd name="connsiteX0-537" fmla="*/ 361950 w 369888"/>
                  <a:gd name="connsiteY0-538" fmla="*/ 7210 h 1032338"/>
                  <a:gd name="connsiteX1-539" fmla="*/ 231329 w 369888"/>
                  <a:gd name="connsiteY1-540" fmla="*/ 7607 h 1032338"/>
                  <a:gd name="connsiteX2-541" fmla="*/ 127000 w 369888"/>
                  <a:gd name="connsiteY2-542" fmla="*/ 58010 h 1032338"/>
                  <a:gd name="connsiteX3-543" fmla="*/ 15875 w 369888"/>
                  <a:gd name="connsiteY3-544" fmla="*/ 355666 h 1032338"/>
                  <a:gd name="connsiteX4-545" fmla="*/ 31750 w 369888"/>
                  <a:gd name="connsiteY4-546" fmla="*/ 435835 h 1032338"/>
                  <a:gd name="connsiteX5-547" fmla="*/ 96837 w 369888"/>
                  <a:gd name="connsiteY5-548" fmla="*/ 391385 h 1032338"/>
                  <a:gd name="connsiteX6-549" fmla="*/ 192881 w 369888"/>
                  <a:gd name="connsiteY6-550" fmla="*/ 161198 h 1032338"/>
                  <a:gd name="connsiteX7-551" fmla="*/ 209550 w 369888"/>
                  <a:gd name="connsiteY7-552" fmla="*/ 172310 h 1032338"/>
                  <a:gd name="connsiteX8-553" fmla="*/ 124619 w 369888"/>
                  <a:gd name="connsiteY8-554" fmla="*/ 531085 h 1032338"/>
                  <a:gd name="connsiteX9-555" fmla="*/ 133350 w 369888"/>
                  <a:gd name="connsiteY9-556" fmla="*/ 604110 h 1032338"/>
                  <a:gd name="connsiteX10-557" fmla="*/ 222250 w 369888"/>
                  <a:gd name="connsiteY10-558" fmla="*/ 619192 h 1032338"/>
                  <a:gd name="connsiteX11-559" fmla="*/ 222250 w 369888"/>
                  <a:gd name="connsiteY11-560" fmla="*/ 966060 h 1032338"/>
                  <a:gd name="connsiteX12-561" fmla="*/ 282575 w 369888"/>
                  <a:gd name="connsiteY12-562" fmla="*/ 1016860 h 1032338"/>
                  <a:gd name="connsiteX13-563" fmla="*/ 333375 w 369888"/>
                  <a:gd name="connsiteY13-564" fmla="*/ 962885 h 1032338"/>
                  <a:gd name="connsiteX14-565" fmla="*/ 336550 w 369888"/>
                  <a:gd name="connsiteY14-566" fmla="*/ 604110 h 1032338"/>
                  <a:gd name="connsiteX15-567" fmla="*/ 358775 w 369888"/>
                  <a:gd name="connsiteY15-568" fmla="*/ 591410 h 1032338"/>
                  <a:gd name="connsiteX16-569" fmla="*/ 361950 w 369888"/>
                  <a:gd name="connsiteY16-570" fmla="*/ 7210 h 1032338"/>
                  <a:gd name="connsiteX0-571" fmla="*/ 361950 w 369888"/>
                  <a:gd name="connsiteY0-572" fmla="*/ 7210 h 1032338"/>
                  <a:gd name="connsiteX1-573" fmla="*/ 231329 w 369888"/>
                  <a:gd name="connsiteY1-574" fmla="*/ 7607 h 1032338"/>
                  <a:gd name="connsiteX2-575" fmla="*/ 127000 w 369888"/>
                  <a:gd name="connsiteY2-576" fmla="*/ 58010 h 1032338"/>
                  <a:gd name="connsiteX3-577" fmla="*/ 15875 w 369888"/>
                  <a:gd name="connsiteY3-578" fmla="*/ 355666 h 1032338"/>
                  <a:gd name="connsiteX4-579" fmla="*/ 31750 w 369888"/>
                  <a:gd name="connsiteY4-580" fmla="*/ 435835 h 1032338"/>
                  <a:gd name="connsiteX5-581" fmla="*/ 96837 w 369888"/>
                  <a:gd name="connsiteY5-582" fmla="*/ 391385 h 1032338"/>
                  <a:gd name="connsiteX6-583" fmla="*/ 192881 w 369888"/>
                  <a:gd name="connsiteY6-584" fmla="*/ 161198 h 1032338"/>
                  <a:gd name="connsiteX7-585" fmla="*/ 209550 w 369888"/>
                  <a:gd name="connsiteY7-586" fmla="*/ 172310 h 1032338"/>
                  <a:gd name="connsiteX8-587" fmla="*/ 124619 w 369888"/>
                  <a:gd name="connsiteY8-588" fmla="*/ 531085 h 1032338"/>
                  <a:gd name="connsiteX9-589" fmla="*/ 133350 w 369888"/>
                  <a:gd name="connsiteY9-590" fmla="*/ 604110 h 1032338"/>
                  <a:gd name="connsiteX10-591" fmla="*/ 222250 w 369888"/>
                  <a:gd name="connsiteY10-592" fmla="*/ 619192 h 1032338"/>
                  <a:gd name="connsiteX11-593" fmla="*/ 222250 w 369888"/>
                  <a:gd name="connsiteY11-594" fmla="*/ 966060 h 1032338"/>
                  <a:gd name="connsiteX12-595" fmla="*/ 282575 w 369888"/>
                  <a:gd name="connsiteY12-596" fmla="*/ 1016860 h 1032338"/>
                  <a:gd name="connsiteX13-597" fmla="*/ 333375 w 369888"/>
                  <a:gd name="connsiteY13-598" fmla="*/ 962885 h 1032338"/>
                  <a:gd name="connsiteX14-599" fmla="*/ 336550 w 369888"/>
                  <a:gd name="connsiteY14-600" fmla="*/ 604110 h 1032338"/>
                  <a:gd name="connsiteX15-601" fmla="*/ 358775 w 369888"/>
                  <a:gd name="connsiteY15-602" fmla="*/ 591410 h 1032338"/>
                  <a:gd name="connsiteX16-603" fmla="*/ 361950 w 369888"/>
                  <a:gd name="connsiteY16-604" fmla="*/ 7210 h 1032338"/>
                  <a:gd name="connsiteX0-605" fmla="*/ 361950 w 369888"/>
                  <a:gd name="connsiteY0-606" fmla="*/ 7210 h 1032338"/>
                  <a:gd name="connsiteX1-607" fmla="*/ 231329 w 369888"/>
                  <a:gd name="connsiteY1-608" fmla="*/ 7607 h 1032338"/>
                  <a:gd name="connsiteX2-609" fmla="*/ 127000 w 369888"/>
                  <a:gd name="connsiteY2-610" fmla="*/ 58010 h 1032338"/>
                  <a:gd name="connsiteX3-611" fmla="*/ 15875 w 369888"/>
                  <a:gd name="connsiteY3-612" fmla="*/ 355666 h 1032338"/>
                  <a:gd name="connsiteX4-613" fmla="*/ 31750 w 369888"/>
                  <a:gd name="connsiteY4-614" fmla="*/ 435835 h 1032338"/>
                  <a:gd name="connsiteX5-615" fmla="*/ 96837 w 369888"/>
                  <a:gd name="connsiteY5-616" fmla="*/ 391385 h 1032338"/>
                  <a:gd name="connsiteX6-617" fmla="*/ 192881 w 369888"/>
                  <a:gd name="connsiteY6-618" fmla="*/ 161198 h 1032338"/>
                  <a:gd name="connsiteX7-619" fmla="*/ 209550 w 369888"/>
                  <a:gd name="connsiteY7-620" fmla="*/ 172310 h 1032338"/>
                  <a:gd name="connsiteX8-621" fmla="*/ 124619 w 369888"/>
                  <a:gd name="connsiteY8-622" fmla="*/ 531085 h 1032338"/>
                  <a:gd name="connsiteX9-623" fmla="*/ 133350 w 369888"/>
                  <a:gd name="connsiteY9-624" fmla="*/ 604110 h 1032338"/>
                  <a:gd name="connsiteX10-625" fmla="*/ 222250 w 369888"/>
                  <a:gd name="connsiteY10-626" fmla="*/ 619192 h 1032338"/>
                  <a:gd name="connsiteX11-627" fmla="*/ 222250 w 369888"/>
                  <a:gd name="connsiteY11-628" fmla="*/ 966060 h 1032338"/>
                  <a:gd name="connsiteX12-629" fmla="*/ 282575 w 369888"/>
                  <a:gd name="connsiteY12-630" fmla="*/ 1016860 h 1032338"/>
                  <a:gd name="connsiteX13-631" fmla="*/ 333375 w 369888"/>
                  <a:gd name="connsiteY13-632" fmla="*/ 962885 h 1032338"/>
                  <a:gd name="connsiteX14-633" fmla="*/ 336550 w 369888"/>
                  <a:gd name="connsiteY14-634" fmla="*/ 604110 h 1032338"/>
                  <a:gd name="connsiteX15-635" fmla="*/ 358775 w 369888"/>
                  <a:gd name="connsiteY15-636" fmla="*/ 591410 h 1032338"/>
                  <a:gd name="connsiteX16-637" fmla="*/ 361950 w 369888"/>
                  <a:gd name="connsiteY16-638" fmla="*/ 7210 h 1032338"/>
                  <a:gd name="connsiteX0-639" fmla="*/ 361950 w 369888"/>
                  <a:gd name="connsiteY0-640" fmla="*/ 7210 h 1032338"/>
                  <a:gd name="connsiteX1-641" fmla="*/ 231329 w 369888"/>
                  <a:gd name="connsiteY1-642" fmla="*/ 7607 h 1032338"/>
                  <a:gd name="connsiteX2-643" fmla="*/ 127000 w 369888"/>
                  <a:gd name="connsiteY2-644" fmla="*/ 58010 h 1032338"/>
                  <a:gd name="connsiteX3-645" fmla="*/ 15875 w 369888"/>
                  <a:gd name="connsiteY3-646" fmla="*/ 355666 h 1032338"/>
                  <a:gd name="connsiteX4-647" fmla="*/ 31750 w 369888"/>
                  <a:gd name="connsiteY4-648" fmla="*/ 435835 h 1032338"/>
                  <a:gd name="connsiteX5-649" fmla="*/ 96837 w 369888"/>
                  <a:gd name="connsiteY5-650" fmla="*/ 391385 h 1032338"/>
                  <a:gd name="connsiteX6-651" fmla="*/ 192881 w 369888"/>
                  <a:gd name="connsiteY6-652" fmla="*/ 161198 h 1032338"/>
                  <a:gd name="connsiteX7-653" fmla="*/ 209550 w 369888"/>
                  <a:gd name="connsiteY7-654" fmla="*/ 172310 h 1032338"/>
                  <a:gd name="connsiteX8-655" fmla="*/ 124619 w 369888"/>
                  <a:gd name="connsiteY8-656" fmla="*/ 531085 h 1032338"/>
                  <a:gd name="connsiteX9-657" fmla="*/ 121443 w 369888"/>
                  <a:gd name="connsiteY9-658" fmla="*/ 608872 h 1032338"/>
                  <a:gd name="connsiteX10-659" fmla="*/ 222250 w 369888"/>
                  <a:gd name="connsiteY10-660" fmla="*/ 619192 h 1032338"/>
                  <a:gd name="connsiteX11-661" fmla="*/ 222250 w 369888"/>
                  <a:gd name="connsiteY11-662" fmla="*/ 966060 h 1032338"/>
                  <a:gd name="connsiteX12-663" fmla="*/ 282575 w 369888"/>
                  <a:gd name="connsiteY12-664" fmla="*/ 1016860 h 1032338"/>
                  <a:gd name="connsiteX13-665" fmla="*/ 333375 w 369888"/>
                  <a:gd name="connsiteY13-666" fmla="*/ 962885 h 1032338"/>
                  <a:gd name="connsiteX14-667" fmla="*/ 336550 w 369888"/>
                  <a:gd name="connsiteY14-668" fmla="*/ 604110 h 1032338"/>
                  <a:gd name="connsiteX15-669" fmla="*/ 358775 w 369888"/>
                  <a:gd name="connsiteY15-670" fmla="*/ 591410 h 1032338"/>
                  <a:gd name="connsiteX16-671" fmla="*/ 361950 w 369888"/>
                  <a:gd name="connsiteY16-672" fmla="*/ 7210 h 1032338"/>
                  <a:gd name="connsiteX0-673" fmla="*/ 361950 w 369888"/>
                  <a:gd name="connsiteY0-674" fmla="*/ 7210 h 1031677"/>
                  <a:gd name="connsiteX1-675" fmla="*/ 231329 w 369888"/>
                  <a:gd name="connsiteY1-676" fmla="*/ 7607 h 1031677"/>
                  <a:gd name="connsiteX2-677" fmla="*/ 127000 w 369888"/>
                  <a:gd name="connsiteY2-678" fmla="*/ 58010 h 1031677"/>
                  <a:gd name="connsiteX3-679" fmla="*/ 15875 w 369888"/>
                  <a:gd name="connsiteY3-680" fmla="*/ 355666 h 1031677"/>
                  <a:gd name="connsiteX4-681" fmla="*/ 31750 w 369888"/>
                  <a:gd name="connsiteY4-682" fmla="*/ 435835 h 1031677"/>
                  <a:gd name="connsiteX5-683" fmla="*/ 96837 w 369888"/>
                  <a:gd name="connsiteY5-684" fmla="*/ 391385 h 1031677"/>
                  <a:gd name="connsiteX6-685" fmla="*/ 192881 w 369888"/>
                  <a:gd name="connsiteY6-686" fmla="*/ 161198 h 1031677"/>
                  <a:gd name="connsiteX7-687" fmla="*/ 209550 w 369888"/>
                  <a:gd name="connsiteY7-688" fmla="*/ 172310 h 1031677"/>
                  <a:gd name="connsiteX8-689" fmla="*/ 124619 w 369888"/>
                  <a:gd name="connsiteY8-690" fmla="*/ 531085 h 1031677"/>
                  <a:gd name="connsiteX9-691" fmla="*/ 121443 w 369888"/>
                  <a:gd name="connsiteY9-692" fmla="*/ 608872 h 1031677"/>
                  <a:gd name="connsiteX10-693" fmla="*/ 222250 w 369888"/>
                  <a:gd name="connsiteY10-694" fmla="*/ 619192 h 1031677"/>
                  <a:gd name="connsiteX11-695" fmla="*/ 224631 w 369888"/>
                  <a:gd name="connsiteY11-696" fmla="*/ 944629 h 1031677"/>
                  <a:gd name="connsiteX12-697" fmla="*/ 282575 w 369888"/>
                  <a:gd name="connsiteY12-698" fmla="*/ 1016860 h 1031677"/>
                  <a:gd name="connsiteX13-699" fmla="*/ 333375 w 369888"/>
                  <a:gd name="connsiteY13-700" fmla="*/ 962885 h 1031677"/>
                  <a:gd name="connsiteX14-701" fmla="*/ 336550 w 369888"/>
                  <a:gd name="connsiteY14-702" fmla="*/ 604110 h 1031677"/>
                  <a:gd name="connsiteX15-703" fmla="*/ 358775 w 369888"/>
                  <a:gd name="connsiteY15-704" fmla="*/ 591410 h 1031677"/>
                  <a:gd name="connsiteX16-705" fmla="*/ 361950 w 369888"/>
                  <a:gd name="connsiteY16-706" fmla="*/ 7210 h 1031677"/>
                  <a:gd name="connsiteX0-707" fmla="*/ 361950 w 369888"/>
                  <a:gd name="connsiteY0-708" fmla="*/ 7210 h 1031677"/>
                  <a:gd name="connsiteX1-709" fmla="*/ 231329 w 369888"/>
                  <a:gd name="connsiteY1-710" fmla="*/ 7607 h 1031677"/>
                  <a:gd name="connsiteX2-711" fmla="*/ 127000 w 369888"/>
                  <a:gd name="connsiteY2-712" fmla="*/ 58010 h 1031677"/>
                  <a:gd name="connsiteX3-713" fmla="*/ 15875 w 369888"/>
                  <a:gd name="connsiteY3-714" fmla="*/ 355666 h 1031677"/>
                  <a:gd name="connsiteX4-715" fmla="*/ 31750 w 369888"/>
                  <a:gd name="connsiteY4-716" fmla="*/ 435835 h 1031677"/>
                  <a:gd name="connsiteX5-717" fmla="*/ 96837 w 369888"/>
                  <a:gd name="connsiteY5-718" fmla="*/ 391385 h 1031677"/>
                  <a:gd name="connsiteX6-719" fmla="*/ 192881 w 369888"/>
                  <a:gd name="connsiteY6-720" fmla="*/ 161198 h 1031677"/>
                  <a:gd name="connsiteX7-721" fmla="*/ 209550 w 369888"/>
                  <a:gd name="connsiteY7-722" fmla="*/ 172310 h 1031677"/>
                  <a:gd name="connsiteX8-723" fmla="*/ 124619 w 369888"/>
                  <a:gd name="connsiteY8-724" fmla="*/ 531085 h 1031677"/>
                  <a:gd name="connsiteX9-725" fmla="*/ 121443 w 369888"/>
                  <a:gd name="connsiteY9-726" fmla="*/ 608872 h 1031677"/>
                  <a:gd name="connsiteX10-727" fmla="*/ 222250 w 369888"/>
                  <a:gd name="connsiteY10-728" fmla="*/ 619192 h 1031677"/>
                  <a:gd name="connsiteX11-729" fmla="*/ 224631 w 369888"/>
                  <a:gd name="connsiteY11-730" fmla="*/ 944629 h 1031677"/>
                  <a:gd name="connsiteX12-731" fmla="*/ 282575 w 369888"/>
                  <a:gd name="connsiteY12-732" fmla="*/ 1016860 h 1031677"/>
                  <a:gd name="connsiteX13-733" fmla="*/ 333375 w 369888"/>
                  <a:gd name="connsiteY13-734" fmla="*/ 962885 h 1031677"/>
                  <a:gd name="connsiteX14-735" fmla="*/ 336550 w 369888"/>
                  <a:gd name="connsiteY14-736" fmla="*/ 604110 h 1031677"/>
                  <a:gd name="connsiteX15-737" fmla="*/ 358775 w 369888"/>
                  <a:gd name="connsiteY15-738" fmla="*/ 591410 h 1031677"/>
                  <a:gd name="connsiteX16-739" fmla="*/ 361950 w 369888"/>
                  <a:gd name="connsiteY16-740" fmla="*/ 7210 h 1031677"/>
                  <a:gd name="connsiteX0-741" fmla="*/ 361950 w 369888"/>
                  <a:gd name="connsiteY0-742" fmla="*/ 7210 h 1031677"/>
                  <a:gd name="connsiteX1-743" fmla="*/ 231329 w 369888"/>
                  <a:gd name="connsiteY1-744" fmla="*/ 7607 h 1031677"/>
                  <a:gd name="connsiteX2-745" fmla="*/ 127000 w 369888"/>
                  <a:gd name="connsiteY2-746" fmla="*/ 58010 h 1031677"/>
                  <a:gd name="connsiteX3-747" fmla="*/ 15875 w 369888"/>
                  <a:gd name="connsiteY3-748" fmla="*/ 355666 h 1031677"/>
                  <a:gd name="connsiteX4-749" fmla="*/ 31750 w 369888"/>
                  <a:gd name="connsiteY4-750" fmla="*/ 435835 h 1031677"/>
                  <a:gd name="connsiteX5-751" fmla="*/ 96837 w 369888"/>
                  <a:gd name="connsiteY5-752" fmla="*/ 391385 h 1031677"/>
                  <a:gd name="connsiteX6-753" fmla="*/ 192881 w 369888"/>
                  <a:gd name="connsiteY6-754" fmla="*/ 161198 h 1031677"/>
                  <a:gd name="connsiteX7-755" fmla="*/ 209550 w 369888"/>
                  <a:gd name="connsiteY7-756" fmla="*/ 172310 h 1031677"/>
                  <a:gd name="connsiteX8-757" fmla="*/ 124619 w 369888"/>
                  <a:gd name="connsiteY8-758" fmla="*/ 531085 h 1031677"/>
                  <a:gd name="connsiteX9-759" fmla="*/ 121443 w 369888"/>
                  <a:gd name="connsiteY9-760" fmla="*/ 608872 h 1031677"/>
                  <a:gd name="connsiteX10-761" fmla="*/ 222250 w 369888"/>
                  <a:gd name="connsiteY10-762" fmla="*/ 619192 h 1031677"/>
                  <a:gd name="connsiteX11-763" fmla="*/ 224631 w 369888"/>
                  <a:gd name="connsiteY11-764" fmla="*/ 944629 h 1031677"/>
                  <a:gd name="connsiteX12-765" fmla="*/ 282575 w 369888"/>
                  <a:gd name="connsiteY12-766" fmla="*/ 1016860 h 1031677"/>
                  <a:gd name="connsiteX13-767" fmla="*/ 333375 w 369888"/>
                  <a:gd name="connsiteY13-768" fmla="*/ 962885 h 1031677"/>
                  <a:gd name="connsiteX14-769" fmla="*/ 336550 w 369888"/>
                  <a:gd name="connsiteY14-770" fmla="*/ 604110 h 1031677"/>
                  <a:gd name="connsiteX15-771" fmla="*/ 358775 w 369888"/>
                  <a:gd name="connsiteY15-772" fmla="*/ 591410 h 1031677"/>
                  <a:gd name="connsiteX16-773" fmla="*/ 361950 w 369888"/>
                  <a:gd name="connsiteY16-774" fmla="*/ 7210 h 1031677"/>
                  <a:gd name="connsiteX0-775" fmla="*/ 361950 w 369888"/>
                  <a:gd name="connsiteY0-776" fmla="*/ 7210 h 1017124"/>
                  <a:gd name="connsiteX1-777" fmla="*/ 231329 w 369888"/>
                  <a:gd name="connsiteY1-778" fmla="*/ 7607 h 1017124"/>
                  <a:gd name="connsiteX2-779" fmla="*/ 127000 w 369888"/>
                  <a:gd name="connsiteY2-780" fmla="*/ 58010 h 1017124"/>
                  <a:gd name="connsiteX3-781" fmla="*/ 15875 w 369888"/>
                  <a:gd name="connsiteY3-782" fmla="*/ 355666 h 1017124"/>
                  <a:gd name="connsiteX4-783" fmla="*/ 31750 w 369888"/>
                  <a:gd name="connsiteY4-784" fmla="*/ 435835 h 1017124"/>
                  <a:gd name="connsiteX5-785" fmla="*/ 96837 w 369888"/>
                  <a:gd name="connsiteY5-786" fmla="*/ 391385 h 1017124"/>
                  <a:gd name="connsiteX6-787" fmla="*/ 192881 w 369888"/>
                  <a:gd name="connsiteY6-788" fmla="*/ 161198 h 1017124"/>
                  <a:gd name="connsiteX7-789" fmla="*/ 209550 w 369888"/>
                  <a:gd name="connsiteY7-790" fmla="*/ 172310 h 1017124"/>
                  <a:gd name="connsiteX8-791" fmla="*/ 124619 w 369888"/>
                  <a:gd name="connsiteY8-792" fmla="*/ 531085 h 1017124"/>
                  <a:gd name="connsiteX9-793" fmla="*/ 121443 w 369888"/>
                  <a:gd name="connsiteY9-794" fmla="*/ 608872 h 1017124"/>
                  <a:gd name="connsiteX10-795" fmla="*/ 222250 w 369888"/>
                  <a:gd name="connsiteY10-796" fmla="*/ 619192 h 1017124"/>
                  <a:gd name="connsiteX11-797" fmla="*/ 224631 w 369888"/>
                  <a:gd name="connsiteY11-798" fmla="*/ 944629 h 1017124"/>
                  <a:gd name="connsiteX12-799" fmla="*/ 282575 w 369888"/>
                  <a:gd name="connsiteY12-800" fmla="*/ 1016860 h 1017124"/>
                  <a:gd name="connsiteX13-801" fmla="*/ 333375 w 369888"/>
                  <a:gd name="connsiteY13-802" fmla="*/ 946216 h 1017124"/>
                  <a:gd name="connsiteX14-803" fmla="*/ 336550 w 369888"/>
                  <a:gd name="connsiteY14-804" fmla="*/ 604110 h 1017124"/>
                  <a:gd name="connsiteX15-805" fmla="*/ 358775 w 369888"/>
                  <a:gd name="connsiteY15-806" fmla="*/ 591410 h 1017124"/>
                  <a:gd name="connsiteX16-807" fmla="*/ 361950 w 369888"/>
                  <a:gd name="connsiteY16-808" fmla="*/ 7210 h 1017124"/>
                  <a:gd name="connsiteX0-809" fmla="*/ 361950 w 369888"/>
                  <a:gd name="connsiteY0-810" fmla="*/ 7210 h 1017124"/>
                  <a:gd name="connsiteX1-811" fmla="*/ 231329 w 369888"/>
                  <a:gd name="connsiteY1-812" fmla="*/ 7607 h 1017124"/>
                  <a:gd name="connsiteX2-813" fmla="*/ 127000 w 369888"/>
                  <a:gd name="connsiteY2-814" fmla="*/ 58010 h 1017124"/>
                  <a:gd name="connsiteX3-815" fmla="*/ 15875 w 369888"/>
                  <a:gd name="connsiteY3-816" fmla="*/ 355666 h 1017124"/>
                  <a:gd name="connsiteX4-817" fmla="*/ 31750 w 369888"/>
                  <a:gd name="connsiteY4-818" fmla="*/ 435835 h 1017124"/>
                  <a:gd name="connsiteX5-819" fmla="*/ 96837 w 369888"/>
                  <a:gd name="connsiteY5-820" fmla="*/ 391385 h 1017124"/>
                  <a:gd name="connsiteX6-821" fmla="*/ 192881 w 369888"/>
                  <a:gd name="connsiteY6-822" fmla="*/ 161198 h 1017124"/>
                  <a:gd name="connsiteX7-823" fmla="*/ 209550 w 369888"/>
                  <a:gd name="connsiteY7-824" fmla="*/ 172310 h 1017124"/>
                  <a:gd name="connsiteX8-825" fmla="*/ 124619 w 369888"/>
                  <a:gd name="connsiteY8-826" fmla="*/ 531085 h 1017124"/>
                  <a:gd name="connsiteX9-827" fmla="*/ 121443 w 369888"/>
                  <a:gd name="connsiteY9-828" fmla="*/ 608872 h 1017124"/>
                  <a:gd name="connsiteX10-829" fmla="*/ 222250 w 369888"/>
                  <a:gd name="connsiteY10-830" fmla="*/ 619192 h 1017124"/>
                  <a:gd name="connsiteX11-831" fmla="*/ 224631 w 369888"/>
                  <a:gd name="connsiteY11-832" fmla="*/ 944629 h 1017124"/>
                  <a:gd name="connsiteX12-833" fmla="*/ 282575 w 369888"/>
                  <a:gd name="connsiteY12-834" fmla="*/ 1016860 h 1017124"/>
                  <a:gd name="connsiteX13-835" fmla="*/ 333375 w 369888"/>
                  <a:gd name="connsiteY13-836" fmla="*/ 946216 h 1017124"/>
                  <a:gd name="connsiteX14-837" fmla="*/ 336550 w 369888"/>
                  <a:gd name="connsiteY14-838" fmla="*/ 618397 h 1017124"/>
                  <a:gd name="connsiteX15-839" fmla="*/ 358775 w 369888"/>
                  <a:gd name="connsiteY15-840" fmla="*/ 591410 h 1017124"/>
                  <a:gd name="connsiteX16-841" fmla="*/ 361950 w 369888"/>
                  <a:gd name="connsiteY16-842" fmla="*/ 7210 h 1017124"/>
                  <a:gd name="connsiteX0-843" fmla="*/ 361950 w 369888"/>
                  <a:gd name="connsiteY0-844" fmla="*/ 7210 h 1017124"/>
                  <a:gd name="connsiteX1-845" fmla="*/ 231329 w 369888"/>
                  <a:gd name="connsiteY1-846" fmla="*/ 7607 h 1017124"/>
                  <a:gd name="connsiteX2-847" fmla="*/ 127000 w 369888"/>
                  <a:gd name="connsiteY2-848" fmla="*/ 58010 h 1017124"/>
                  <a:gd name="connsiteX3-849" fmla="*/ 15875 w 369888"/>
                  <a:gd name="connsiteY3-850" fmla="*/ 355666 h 1017124"/>
                  <a:gd name="connsiteX4-851" fmla="*/ 31750 w 369888"/>
                  <a:gd name="connsiteY4-852" fmla="*/ 435835 h 1017124"/>
                  <a:gd name="connsiteX5-853" fmla="*/ 96837 w 369888"/>
                  <a:gd name="connsiteY5-854" fmla="*/ 391385 h 1017124"/>
                  <a:gd name="connsiteX6-855" fmla="*/ 192881 w 369888"/>
                  <a:gd name="connsiteY6-856" fmla="*/ 161198 h 1017124"/>
                  <a:gd name="connsiteX7-857" fmla="*/ 209550 w 369888"/>
                  <a:gd name="connsiteY7-858" fmla="*/ 172310 h 1017124"/>
                  <a:gd name="connsiteX8-859" fmla="*/ 124619 w 369888"/>
                  <a:gd name="connsiteY8-860" fmla="*/ 531085 h 1017124"/>
                  <a:gd name="connsiteX9-861" fmla="*/ 121443 w 369888"/>
                  <a:gd name="connsiteY9-862" fmla="*/ 608872 h 1017124"/>
                  <a:gd name="connsiteX10-863" fmla="*/ 222250 w 369888"/>
                  <a:gd name="connsiteY10-864" fmla="*/ 619192 h 1017124"/>
                  <a:gd name="connsiteX11-865" fmla="*/ 224631 w 369888"/>
                  <a:gd name="connsiteY11-866" fmla="*/ 944629 h 1017124"/>
                  <a:gd name="connsiteX12-867" fmla="*/ 282575 w 369888"/>
                  <a:gd name="connsiteY12-868" fmla="*/ 1016860 h 1017124"/>
                  <a:gd name="connsiteX13-869" fmla="*/ 333375 w 369888"/>
                  <a:gd name="connsiteY13-870" fmla="*/ 946216 h 1017124"/>
                  <a:gd name="connsiteX14-871" fmla="*/ 336550 w 369888"/>
                  <a:gd name="connsiteY14-872" fmla="*/ 618397 h 1017124"/>
                  <a:gd name="connsiteX15-873" fmla="*/ 358775 w 369888"/>
                  <a:gd name="connsiteY15-874" fmla="*/ 591410 h 1017124"/>
                  <a:gd name="connsiteX16-875" fmla="*/ 361950 w 369888"/>
                  <a:gd name="connsiteY16-876" fmla="*/ 7210 h 1017124"/>
                  <a:gd name="connsiteX0-877" fmla="*/ 361950 w 369888"/>
                  <a:gd name="connsiteY0-878" fmla="*/ 7210 h 1017124"/>
                  <a:gd name="connsiteX1-879" fmla="*/ 231329 w 369888"/>
                  <a:gd name="connsiteY1-880" fmla="*/ 7607 h 1017124"/>
                  <a:gd name="connsiteX2-881" fmla="*/ 127000 w 369888"/>
                  <a:gd name="connsiteY2-882" fmla="*/ 58010 h 1017124"/>
                  <a:gd name="connsiteX3-883" fmla="*/ 15875 w 369888"/>
                  <a:gd name="connsiteY3-884" fmla="*/ 355666 h 1017124"/>
                  <a:gd name="connsiteX4-885" fmla="*/ 31750 w 369888"/>
                  <a:gd name="connsiteY4-886" fmla="*/ 435835 h 1017124"/>
                  <a:gd name="connsiteX5-887" fmla="*/ 96837 w 369888"/>
                  <a:gd name="connsiteY5-888" fmla="*/ 391385 h 1017124"/>
                  <a:gd name="connsiteX6-889" fmla="*/ 192881 w 369888"/>
                  <a:gd name="connsiteY6-890" fmla="*/ 161198 h 1017124"/>
                  <a:gd name="connsiteX7-891" fmla="*/ 209550 w 369888"/>
                  <a:gd name="connsiteY7-892" fmla="*/ 172310 h 1017124"/>
                  <a:gd name="connsiteX8-893" fmla="*/ 124619 w 369888"/>
                  <a:gd name="connsiteY8-894" fmla="*/ 531085 h 1017124"/>
                  <a:gd name="connsiteX9-895" fmla="*/ 121443 w 369888"/>
                  <a:gd name="connsiteY9-896" fmla="*/ 608872 h 1017124"/>
                  <a:gd name="connsiteX10-897" fmla="*/ 222250 w 369888"/>
                  <a:gd name="connsiteY10-898" fmla="*/ 619192 h 1017124"/>
                  <a:gd name="connsiteX11-899" fmla="*/ 224631 w 369888"/>
                  <a:gd name="connsiteY11-900" fmla="*/ 944629 h 1017124"/>
                  <a:gd name="connsiteX12-901" fmla="*/ 282575 w 369888"/>
                  <a:gd name="connsiteY12-902" fmla="*/ 1016860 h 1017124"/>
                  <a:gd name="connsiteX13-903" fmla="*/ 333375 w 369888"/>
                  <a:gd name="connsiteY13-904" fmla="*/ 946216 h 1017124"/>
                  <a:gd name="connsiteX14-905" fmla="*/ 336550 w 369888"/>
                  <a:gd name="connsiteY14-906" fmla="*/ 618397 h 1017124"/>
                  <a:gd name="connsiteX15-907" fmla="*/ 358775 w 369888"/>
                  <a:gd name="connsiteY15-908" fmla="*/ 591410 h 1017124"/>
                  <a:gd name="connsiteX16-909" fmla="*/ 361950 w 369888"/>
                  <a:gd name="connsiteY16-910" fmla="*/ 7210 h 1017124"/>
                  <a:gd name="connsiteX0-911" fmla="*/ 361950 w 372533"/>
                  <a:gd name="connsiteY0-912" fmla="*/ 7210 h 1017124"/>
                  <a:gd name="connsiteX1-913" fmla="*/ 231329 w 372533"/>
                  <a:gd name="connsiteY1-914" fmla="*/ 7607 h 1017124"/>
                  <a:gd name="connsiteX2-915" fmla="*/ 127000 w 372533"/>
                  <a:gd name="connsiteY2-916" fmla="*/ 58010 h 1017124"/>
                  <a:gd name="connsiteX3-917" fmla="*/ 15875 w 372533"/>
                  <a:gd name="connsiteY3-918" fmla="*/ 355666 h 1017124"/>
                  <a:gd name="connsiteX4-919" fmla="*/ 31750 w 372533"/>
                  <a:gd name="connsiteY4-920" fmla="*/ 435835 h 1017124"/>
                  <a:gd name="connsiteX5-921" fmla="*/ 96837 w 372533"/>
                  <a:gd name="connsiteY5-922" fmla="*/ 391385 h 1017124"/>
                  <a:gd name="connsiteX6-923" fmla="*/ 192881 w 372533"/>
                  <a:gd name="connsiteY6-924" fmla="*/ 161198 h 1017124"/>
                  <a:gd name="connsiteX7-925" fmla="*/ 209550 w 372533"/>
                  <a:gd name="connsiteY7-926" fmla="*/ 172310 h 1017124"/>
                  <a:gd name="connsiteX8-927" fmla="*/ 124619 w 372533"/>
                  <a:gd name="connsiteY8-928" fmla="*/ 531085 h 1017124"/>
                  <a:gd name="connsiteX9-929" fmla="*/ 121443 w 372533"/>
                  <a:gd name="connsiteY9-930" fmla="*/ 608872 h 1017124"/>
                  <a:gd name="connsiteX10-931" fmla="*/ 222250 w 372533"/>
                  <a:gd name="connsiteY10-932" fmla="*/ 619192 h 1017124"/>
                  <a:gd name="connsiteX11-933" fmla="*/ 224631 w 372533"/>
                  <a:gd name="connsiteY11-934" fmla="*/ 944629 h 1017124"/>
                  <a:gd name="connsiteX12-935" fmla="*/ 282575 w 372533"/>
                  <a:gd name="connsiteY12-936" fmla="*/ 1016860 h 1017124"/>
                  <a:gd name="connsiteX13-937" fmla="*/ 333375 w 372533"/>
                  <a:gd name="connsiteY13-938" fmla="*/ 946216 h 1017124"/>
                  <a:gd name="connsiteX14-939" fmla="*/ 336550 w 372533"/>
                  <a:gd name="connsiteY14-940" fmla="*/ 618397 h 1017124"/>
                  <a:gd name="connsiteX15-941" fmla="*/ 368300 w 372533"/>
                  <a:gd name="connsiteY15-942" fmla="*/ 586648 h 1017124"/>
                  <a:gd name="connsiteX16-943" fmla="*/ 361950 w 372533"/>
                  <a:gd name="connsiteY16-944" fmla="*/ 7210 h 1017124"/>
                  <a:gd name="connsiteX0-945" fmla="*/ 361950 w 371211"/>
                  <a:gd name="connsiteY0-946" fmla="*/ 7210 h 1017124"/>
                  <a:gd name="connsiteX1-947" fmla="*/ 231329 w 371211"/>
                  <a:gd name="connsiteY1-948" fmla="*/ 7607 h 1017124"/>
                  <a:gd name="connsiteX2-949" fmla="*/ 127000 w 371211"/>
                  <a:gd name="connsiteY2-950" fmla="*/ 58010 h 1017124"/>
                  <a:gd name="connsiteX3-951" fmla="*/ 15875 w 371211"/>
                  <a:gd name="connsiteY3-952" fmla="*/ 355666 h 1017124"/>
                  <a:gd name="connsiteX4-953" fmla="*/ 31750 w 371211"/>
                  <a:gd name="connsiteY4-954" fmla="*/ 435835 h 1017124"/>
                  <a:gd name="connsiteX5-955" fmla="*/ 96837 w 371211"/>
                  <a:gd name="connsiteY5-956" fmla="*/ 391385 h 1017124"/>
                  <a:gd name="connsiteX6-957" fmla="*/ 192881 w 371211"/>
                  <a:gd name="connsiteY6-958" fmla="*/ 161198 h 1017124"/>
                  <a:gd name="connsiteX7-959" fmla="*/ 209550 w 371211"/>
                  <a:gd name="connsiteY7-960" fmla="*/ 172310 h 1017124"/>
                  <a:gd name="connsiteX8-961" fmla="*/ 124619 w 371211"/>
                  <a:gd name="connsiteY8-962" fmla="*/ 531085 h 1017124"/>
                  <a:gd name="connsiteX9-963" fmla="*/ 121443 w 371211"/>
                  <a:gd name="connsiteY9-964" fmla="*/ 608872 h 1017124"/>
                  <a:gd name="connsiteX10-965" fmla="*/ 222250 w 371211"/>
                  <a:gd name="connsiteY10-966" fmla="*/ 619192 h 1017124"/>
                  <a:gd name="connsiteX11-967" fmla="*/ 224631 w 371211"/>
                  <a:gd name="connsiteY11-968" fmla="*/ 944629 h 1017124"/>
                  <a:gd name="connsiteX12-969" fmla="*/ 282575 w 371211"/>
                  <a:gd name="connsiteY12-970" fmla="*/ 1016860 h 1017124"/>
                  <a:gd name="connsiteX13-971" fmla="*/ 333375 w 371211"/>
                  <a:gd name="connsiteY13-972" fmla="*/ 946216 h 1017124"/>
                  <a:gd name="connsiteX14-973" fmla="*/ 336550 w 371211"/>
                  <a:gd name="connsiteY14-974" fmla="*/ 618397 h 1017124"/>
                  <a:gd name="connsiteX15-975" fmla="*/ 368300 w 371211"/>
                  <a:gd name="connsiteY15-976" fmla="*/ 586648 h 1017124"/>
                  <a:gd name="connsiteX16-977" fmla="*/ 361950 w 371211"/>
                  <a:gd name="connsiteY16-978" fmla="*/ 7210 h 1017124"/>
                  <a:gd name="connsiteX0-979" fmla="*/ 361950 w 371211"/>
                  <a:gd name="connsiteY0-980" fmla="*/ 7210 h 1017124"/>
                  <a:gd name="connsiteX1-981" fmla="*/ 231329 w 371211"/>
                  <a:gd name="connsiteY1-982" fmla="*/ 7607 h 1017124"/>
                  <a:gd name="connsiteX2-983" fmla="*/ 127000 w 371211"/>
                  <a:gd name="connsiteY2-984" fmla="*/ 58010 h 1017124"/>
                  <a:gd name="connsiteX3-985" fmla="*/ 15875 w 371211"/>
                  <a:gd name="connsiteY3-986" fmla="*/ 355666 h 1017124"/>
                  <a:gd name="connsiteX4-987" fmla="*/ 31750 w 371211"/>
                  <a:gd name="connsiteY4-988" fmla="*/ 435835 h 1017124"/>
                  <a:gd name="connsiteX5-989" fmla="*/ 96837 w 371211"/>
                  <a:gd name="connsiteY5-990" fmla="*/ 391385 h 1017124"/>
                  <a:gd name="connsiteX6-991" fmla="*/ 192881 w 371211"/>
                  <a:gd name="connsiteY6-992" fmla="*/ 161198 h 1017124"/>
                  <a:gd name="connsiteX7-993" fmla="*/ 209550 w 371211"/>
                  <a:gd name="connsiteY7-994" fmla="*/ 172310 h 1017124"/>
                  <a:gd name="connsiteX8-995" fmla="*/ 124619 w 371211"/>
                  <a:gd name="connsiteY8-996" fmla="*/ 531085 h 1017124"/>
                  <a:gd name="connsiteX9-997" fmla="*/ 121443 w 371211"/>
                  <a:gd name="connsiteY9-998" fmla="*/ 608872 h 1017124"/>
                  <a:gd name="connsiteX10-999" fmla="*/ 222250 w 371211"/>
                  <a:gd name="connsiteY10-1000" fmla="*/ 619192 h 1017124"/>
                  <a:gd name="connsiteX11-1001" fmla="*/ 224631 w 371211"/>
                  <a:gd name="connsiteY11-1002" fmla="*/ 944629 h 1017124"/>
                  <a:gd name="connsiteX12-1003" fmla="*/ 282575 w 371211"/>
                  <a:gd name="connsiteY12-1004" fmla="*/ 1016860 h 1017124"/>
                  <a:gd name="connsiteX13-1005" fmla="*/ 333375 w 371211"/>
                  <a:gd name="connsiteY13-1006" fmla="*/ 946216 h 1017124"/>
                  <a:gd name="connsiteX14-1007" fmla="*/ 336550 w 371211"/>
                  <a:gd name="connsiteY14-1008" fmla="*/ 618397 h 1017124"/>
                  <a:gd name="connsiteX15-1009" fmla="*/ 368300 w 371211"/>
                  <a:gd name="connsiteY15-1010" fmla="*/ 598554 h 1017124"/>
                  <a:gd name="connsiteX16-1011" fmla="*/ 361950 w 371211"/>
                  <a:gd name="connsiteY16-1012" fmla="*/ 7210 h 1017124"/>
                  <a:gd name="connsiteX0-1013" fmla="*/ 361950 w 369888"/>
                  <a:gd name="connsiteY0-1014" fmla="*/ 7210 h 1017124"/>
                  <a:gd name="connsiteX1-1015" fmla="*/ 231329 w 369888"/>
                  <a:gd name="connsiteY1-1016" fmla="*/ 7607 h 1017124"/>
                  <a:gd name="connsiteX2-1017" fmla="*/ 127000 w 369888"/>
                  <a:gd name="connsiteY2-1018" fmla="*/ 58010 h 1017124"/>
                  <a:gd name="connsiteX3-1019" fmla="*/ 15875 w 369888"/>
                  <a:gd name="connsiteY3-1020" fmla="*/ 355666 h 1017124"/>
                  <a:gd name="connsiteX4-1021" fmla="*/ 31750 w 369888"/>
                  <a:gd name="connsiteY4-1022" fmla="*/ 435835 h 1017124"/>
                  <a:gd name="connsiteX5-1023" fmla="*/ 96837 w 369888"/>
                  <a:gd name="connsiteY5-1024" fmla="*/ 391385 h 1017124"/>
                  <a:gd name="connsiteX6-1025" fmla="*/ 192881 w 369888"/>
                  <a:gd name="connsiteY6-1026" fmla="*/ 161198 h 1017124"/>
                  <a:gd name="connsiteX7-1027" fmla="*/ 209550 w 369888"/>
                  <a:gd name="connsiteY7-1028" fmla="*/ 172310 h 1017124"/>
                  <a:gd name="connsiteX8-1029" fmla="*/ 124619 w 369888"/>
                  <a:gd name="connsiteY8-1030" fmla="*/ 531085 h 1017124"/>
                  <a:gd name="connsiteX9-1031" fmla="*/ 121443 w 369888"/>
                  <a:gd name="connsiteY9-1032" fmla="*/ 608872 h 1017124"/>
                  <a:gd name="connsiteX10-1033" fmla="*/ 222250 w 369888"/>
                  <a:gd name="connsiteY10-1034" fmla="*/ 619192 h 1017124"/>
                  <a:gd name="connsiteX11-1035" fmla="*/ 224631 w 369888"/>
                  <a:gd name="connsiteY11-1036" fmla="*/ 944629 h 1017124"/>
                  <a:gd name="connsiteX12-1037" fmla="*/ 282575 w 369888"/>
                  <a:gd name="connsiteY12-1038" fmla="*/ 1016860 h 1017124"/>
                  <a:gd name="connsiteX13-1039" fmla="*/ 333375 w 369888"/>
                  <a:gd name="connsiteY13-1040" fmla="*/ 946216 h 1017124"/>
                  <a:gd name="connsiteX14-1041" fmla="*/ 336550 w 369888"/>
                  <a:gd name="connsiteY14-1042" fmla="*/ 618397 h 1017124"/>
                  <a:gd name="connsiteX15-1043" fmla="*/ 368300 w 369888"/>
                  <a:gd name="connsiteY15-1044" fmla="*/ 598554 h 1017124"/>
                  <a:gd name="connsiteX16-1045" fmla="*/ 361950 w 369888"/>
                  <a:gd name="connsiteY16-1046" fmla="*/ 7210 h 1017124"/>
                  <a:gd name="connsiteX0-1047" fmla="*/ 361950 w 369888"/>
                  <a:gd name="connsiteY0-1048" fmla="*/ 7210 h 1017124"/>
                  <a:gd name="connsiteX1-1049" fmla="*/ 231329 w 369888"/>
                  <a:gd name="connsiteY1-1050" fmla="*/ 7607 h 1017124"/>
                  <a:gd name="connsiteX2-1051" fmla="*/ 127000 w 369888"/>
                  <a:gd name="connsiteY2-1052" fmla="*/ 58010 h 1017124"/>
                  <a:gd name="connsiteX3-1053" fmla="*/ 15875 w 369888"/>
                  <a:gd name="connsiteY3-1054" fmla="*/ 355666 h 1017124"/>
                  <a:gd name="connsiteX4-1055" fmla="*/ 31750 w 369888"/>
                  <a:gd name="connsiteY4-1056" fmla="*/ 435835 h 1017124"/>
                  <a:gd name="connsiteX5-1057" fmla="*/ 96837 w 369888"/>
                  <a:gd name="connsiteY5-1058" fmla="*/ 391385 h 1017124"/>
                  <a:gd name="connsiteX6-1059" fmla="*/ 192881 w 369888"/>
                  <a:gd name="connsiteY6-1060" fmla="*/ 161198 h 1017124"/>
                  <a:gd name="connsiteX7-1061" fmla="*/ 209550 w 369888"/>
                  <a:gd name="connsiteY7-1062" fmla="*/ 172310 h 1017124"/>
                  <a:gd name="connsiteX8-1063" fmla="*/ 124619 w 369888"/>
                  <a:gd name="connsiteY8-1064" fmla="*/ 531085 h 1017124"/>
                  <a:gd name="connsiteX9-1065" fmla="*/ 121443 w 369888"/>
                  <a:gd name="connsiteY9-1066" fmla="*/ 608872 h 1017124"/>
                  <a:gd name="connsiteX10-1067" fmla="*/ 222250 w 369888"/>
                  <a:gd name="connsiteY10-1068" fmla="*/ 619192 h 1017124"/>
                  <a:gd name="connsiteX11-1069" fmla="*/ 224631 w 369888"/>
                  <a:gd name="connsiteY11-1070" fmla="*/ 944629 h 1017124"/>
                  <a:gd name="connsiteX12-1071" fmla="*/ 282575 w 369888"/>
                  <a:gd name="connsiteY12-1072" fmla="*/ 1016860 h 1017124"/>
                  <a:gd name="connsiteX13-1073" fmla="*/ 333375 w 369888"/>
                  <a:gd name="connsiteY13-1074" fmla="*/ 946216 h 1017124"/>
                  <a:gd name="connsiteX14-1075" fmla="*/ 336550 w 369888"/>
                  <a:gd name="connsiteY14-1076" fmla="*/ 618397 h 1017124"/>
                  <a:gd name="connsiteX15-1077" fmla="*/ 368300 w 369888"/>
                  <a:gd name="connsiteY15-1078" fmla="*/ 598554 h 1017124"/>
                  <a:gd name="connsiteX16-1079" fmla="*/ 361950 w 369888"/>
                  <a:gd name="connsiteY16-1080" fmla="*/ 7210 h 1017124"/>
                  <a:gd name="connsiteX0-1081" fmla="*/ 361950 w 369888"/>
                  <a:gd name="connsiteY0-1082" fmla="*/ 7210 h 1017124"/>
                  <a:gd name="connsiteX1-1083" fmla="*/ 231329 w 369888"/>
                  <a:gd name="connsiteY1-1084" fmla="*/ 7607 h 1017124"/>
                  <a:gd name="connsiteX2-1085" fmla="*/ 127000 w 369888"/>
                  <a:gd name="connsiteY2-1086" fmla="*/ 58010 h 1017124"/>
                  <a:gd name="connsiteX3-1087" fmla="*/ 15875 w 369888"/>
                  <a:gd name="connsiteY3-1088" fmla="*/ 355666 h 1017124"/>
                  <a:gd name="connsiteX4-1089" fmla="*/ 31750 w 369888"/>
                  <a:gd name="connsiteY4-1090" fmla="*/ 435835 h 1017124"/>
                  <a:gd name="connsiteX5-1091" fmla="*/ 96837 w 369888"/>
                  <a:gd name="connsiteY5-1092" fmla="*/ 391385 h 1017124"/>
                  <a:gd name="connsiteX6-1093" fmla="*/ 192881 w 369888"/>
                  <a:gd name="connsiteY6-1094" fmla="*/ 161198 h 1017124"/>
                  <a:gd name="connsiteX7-1095" fmla="*/ 209550 w 369888"/>
                  <a:gd name="connsiteY7-1096" fmla="*/ 172310 h 1017124"/>
                  <a:gd name="connsiteX8-1097" fmla="*/ 124619 w 369888"/>
                  <a:gd name="connsiteY8-1098" fmla="*/ 531085 h 1017124"/>
                  <a:gd name="connsiteX9-1099" fmla="*/ 121443 w 369888"/>
                  <a:gd name="connsiteY9-1100" fmla="*/ 608872 h 1017124"/>
                  <a:gd name="connsiteX10-1101" fmla="*/ 222250 w 369888"/>
                  <a:gd name="connsiteY10-1102" fmla="*/ 619192 h 1017124"/>
                  <a:gd name="connsiteX11-1103" fmla="*/ 224631 w 369888"/>
                  <a:gd name="connsiteY11-1104" fmla="*/ 944629 h 1017124"/>
                  <a:gd name="connsiteX12-1105" fmla="*/ 282575 w 369888"/>
                  <a:gd name="connsiteY12-1106" fmla="*/ 1016860 h 1017124"/>
                  <a:gd name="connsiteX13-1107" fmla="*/ 333375 w 369888"/>
                  <a:gd name="connsiteY13-1108" fmla="*/ 946216 h 1017124"/>
                  <a:gd name="connsiteX14-1109" fmla="*/ 336550 w 369888"/>
                  <a:gd name="connsiteY14-1110" fmla="*/ 618397 h 1017124"/>
                  <a:gd name="connsiteX15-1111" fmla="*/ 368300 w 369888"/>
                  <a:gd name="connsiteY15-1112" fmla="*/ 598554 h 1017124"/>
                  <a:gd name="connsiteX16-1113" fmla="*/ 361950 w 369888"/>
                  <a:gd name="connsiteY16-1114" fmla="*/ 7210 h 1017124"/>
                  <a:gd name="connsiteX0-1115" fmla="*/ 361950 w 369888"/>
                  <a:gd name="connsiteY0-1116" fmla="*/ 7210 h 1017124"/>
                  <a:gd name="connsiteX1-1117" fmla="*/ 231329 w 369888"/>
                  <a:gd name="connsiteY1-1118" fmla="*/ 7607 h 1017124"/>
                  <a:gd name="connsiteX2-1119" fmla="*/ 127000 w 369888"/>
                  <a:gd name="connsiteY2-1120" fmla="*/ 58010 h 1017124"/>
                  <a:gd name="connsiteX3-1121" fmla="*/ 15875 w 369888"/>
                  <a:gd name="connsiteY3-1122" fmla="*/ 355666 h 1017124"/>
                  <a:gd name="connsiteX4-1123" fmla="*/ 31750 w 369888"/>
                  <a:gd name="connsiteY4-1124" fmla="*/ 435835 h 1017124"/>
                  <a:gd name="connsiteX5-1125" fmla="*/ 96837 w 369888"/>
                  <a:gd name="connsiteY5-1126" fmla="*/ 391385 h 1017124"/>
                  <a:gd name="connsiteX6-1127" fmla="*/ 192881 w 369888"/>
                  <a:gd name="connsiteY6-1128" fmla="*/ 161198 h 1017124"/>
                  <a:gd name="connsiteX7-1129" fmla="*/ 209550 w 369888"/>
                  <a:gd name="connsiteY7-1130" fmla="*/ 172310 h 1017124"/>
                  <a:gd name="connsiteX8-1131" fmla="*/ 124619 w 369888"/>
                  <a:gd name="connsiteY8-1132" fmla="*/ 531085 h 1017124"/>
                  <a:gd name="connsiteX9-1133" fmla="*/ 121443 w 369888"/>
                  <a:gd name="connsiteY9-1134" fmla="*/ 608872 h 1017124"/>
                  <a:gd name="connsiteX10-1135" fmla="*/ 222250 w 369888"/>
                  <a:gd name="connsiteY10-1136" fmla="*/ 619192 h 1017124"/>
                  <a:gd name="connsiteX11-1137" fmla="*/ 224631 w 369888"/>
                  <a:gd name="connsiteY11-1138" fmla="*/ 944629 h 1017124"/>
                  <a:gd name="connsiteX12-1139" fmla="*/ 282575 w 369888"/>
                  <a:gd name="connsiteY12-1140" fmla="*/ 1016860 h 1017124"/>
                  <a:gd name="connsiteX13-1141" fmla="*/ 333375 w 369888"/>
                  <a:gd name="connsiteY13-1142" fmla="*/ 946216 h 1017124"/>
                  <a:gd name="connsiteX14-1143" fmla="*/ 336550 w 369888"/>
                  <a:gd name="connsiteY14-1144" fmla="*/ 618397 h 1017124"/>
                  <a:gd name="connsiteX15-1145" fmla="*/ 365919 w 369888"/>
                  <a:gd name="connsiteY15-1146" fmla="*/ 617604 h 1017124"/>
                  <a:gd name="connsiteX16-1147" fmla="*/ 361950 w 369888"/>
                  <a:gd name="connsiteY16-1148" fmla="*/ 7210 h 1017124"/>
                  <a:gd name="connsiteX0-1149" fmla="*/ 361950 w 369888"/>
                  <a:gd name="connsiteY0-1150" fmla="*/ 7210 h 1017124"/>
                  <a:gd name="connsiteX1-1151" fmla="*/ 231329 w 369888"/>
                  <a:gd name="connsiteY1-1152" fmla="*/ 7607 h 1017124"/>
                  <a:gd name="connsiteX2-1153" fmla="*/ 127000 w 369888"/>
                  <a:gd name="connsiteY2-1154" fmla="*/ 58010 h 1017124"/>
                  <a:gd name="connsiteX3-1155" fmla="*/ 15875 w 369888"/>
                  <a:gd name="connsiteY3-1156" fmla="*/ 355666 h 1017124"/>
                  <a:gd name="connsiteX4-1157" fmla="*/ 31750 w 369888"/>
                  <a:gd name="connsiteY4-1158" fmla="*/ 435835 h 1017124"/>
                  <a:gd name="connsiteX5-1159" fmla="*/ 96837 w 369888"/>
                  <a:gd name="connsiteY5-1160" fmla="*/ 391385 h 1017124"/>
                  <a:gd name="connsiteX6-1161" fmla="*/ 192881 w 369888"/>
                  <a:gd name="connsiteY6-1162" fmla="*/ 161198 h 1017124"/>
                  <a:gd name="connsiteX7-1163" fmla="*/ 209550 w 369888"/>
                  <a:gd name="connsiteY7-1164" fmla="*/ 172310 h 1017124"/>
                  <a:gd name="connsiteX8-1165" fmla="*/ 124619 w 369888"/>
                  <a:gd name="connsiteY8-1166" fmla="*/ 531085 h 1017124"/>
                  <a:gd name="connsiteX9-1167" fmla="*/ 121443 w 369888"/>
                  <a:gd name="connsiteY9-1168" fmla="*/ 608872 h 1017124"/>
                  <a:gd name="connsiteX10-1169" fmla="*/ 222250 w 369888"/>
                  <a:gd name="connsiteY10-1170" fmla="*/ 619192 h 1017124"/>
                  <a:gd name="connsiteX11-1171" fmla="*/ 224631 w 369888"/>
                  <a:gd name="connsiteY11-1172" fmla="*/ 944629 h 1017124"/>
                  <a:gd name="connsiteX12-1173" fmla="*/ 282575 w 369888"/>
                  <a:gd name="connsiteY12-1174" fmla="*/ 1016860 h 1017124"/>
                  <a:gd name="connsiteX13-1175" fmla="*/ 333375 w 369888"/>
                  <a:gd name="connsiteY13-1176" fmla="*/ 946216 h 1017124"/>
                  <a:gd name="connsiteX14-1177" fmla="*/ 336550 w 369888"/>
                  <a:gd name="connsiteY14-1178" fmla="*/ 618397 h 1017124"/>
                  <a:gd name="connsiteX15-1179" fmla="*/ 365919 w 369888"/>
                  <a:gd name="connsiteY15-1180" fmla="*/ 617604 h 1017124"/>
                  <a:gd name="connsiteX16-1181" fmla="*/ 361950 w 369888"/>
                  <a:gd name="connsiteY16-1182" fmla="*/ 7210 h 1017124"/>
                  <a:gd name="connsiteX0-1183" fmla="*/ 361950 w 369888"/>
                  <a:gd name="connsiteY0-1184" fmla="*/ 7210 h 1017124"/>
                  <a:gd name="connsiteX1-1185" fmla="*/ 231329 w 369888"/>
                  <a:gd name="connsiteY1-1186" fmla="*/ 7607 h 1017124"/>
                  <a:gd name="connsiteX2-1187" fmla="*/ 127000 w 369888"/>
                  <a:gd name="connsiteY2-1188" fmla="*/ 58010 h 1017124"/>
                  <a:gd name="connsiteX3-1189" fmla="*/ 15875 w 369888"/>
                  <a:gd name="connsiteY3-1190" fmla="*/ 355666 h 1017124"/>
                  <a:gd name="connsiteX4-1191" fmla="*/ 31750 w 369888"/>
                  <a:gd name="connsiteY4-1192" fmla="*/ 435835 h 1017124"/>
                  <a:gd name="connsiteX5-1193" fmla="*/ 96837 w 369888"/>
                  <a:gd name="connsiteY5-1194" fmla="*/ 391385 h 1017124"/>
                  <a:gd name="connsiteX6-1195" fmla="*/ 192881 w 369888"/>
                  <a:gd name="connsiteY6-1196" fmla="*/ 161198 h 1017124"/>
                  <a:gd name="connsiteX7-1197" fmla="*/ 209550 w 369888"/>
                  <a:gd name="connsiteY7-1198" fmla="*/ 172310 h 1017124"/>
                  <a:gd name="connsiteX8-1199" fmla="*/ 124619 w 369888"/>
                  <a:gd name="connsiteY8-1200" fmla="*/ 531085 h 1017124"/>
                  <a:gd name="connsiteX9-1201" fmla="*/ 121443 w 369888"/>
                  <a:gd name="connsiteY9-1202" fmla="*/ 608872 h 1017124"/>
                  <a:gd name="connsiteX10-1203" fmla="*/ 222250 w 369888"/>
                  <a:gd name="connsiteY10-1204" fmla="*/ 619192 h 1017124"/>
                  <a:gd name="connsiteX11-1205" fmla="*/ 224631 w 369888"/>
                  <a:gd name="connsiteY11-1206" fmla="*/ 944629 h 1017124"/>
                  <a:gd name="connsiteX12-1207" fmla="*/ 282575 w 369888"/>
                  <a:gd name="connsiteY12-1208" fmla="*/ 1016860 h 1017124"/>
                  <a:gd name="connsiteX13-1209" fmla="*/ 333375 w 369888"/>
                  <a:gd name="connsiteY13-1210" fmla="*/ 946216 h 1017124"/>
                  <a:gd name="connsiteX14-1211" fmla="*/ 336550 w 369888"/>
                  <a:gd name="connsiteY14-1212" fmla="*/ 618397 h 1017124"/>
                  <a:gd name="connsiteX15-1213" fmla="*/ 365919 w 369888"/>
                  <a:gd name="connsiteY15-1214" fmla="*/ 617604 h 1017124"/>
                  <a:gd name="connsiteX16-1215" fmla="*/ 361950 w 369888"/>
                  <a:gd name="connsiteY16-1216" fmla="*/ 7210 h 1017124"/>
                  <a:gd name="connsiteX0-1217" fmla="*/ 361950 w 369888"/>
                  <a:gd name="connsiteY0-1218" fmla="*/ 7210 h 1017124"/>
                  <a:gd name="connsiteX1-1219" fmla="*/ 231329 w 369888"/>
                  <a:gd name="connsiteY1-1220" fmla="*/ 7607 h 1017124"/>
                  <a:gd name="connsiteX2-1221" fmla="*/ 127000 w 369888"/>
                  <a:gd name="connsiteY2-1222" fmla="*/ 58010 h 1017124"/>
                  <a:gd name="connsiteX3-1223" fmla="*/ 15875 w 369888"/>
                  <a:gd name="connsiteY3-1224" fmla="*/ 355666 h 1017124"/>
                  <a:gd name="connsiteX4-1225" fmla="*/ 31750 w 369888"/>
                  <a:gd name="connsiteY4-1226" fmla="*/ 435835 h 1017124"/>
                  <a:gd name="connsiteX5-1227" fmla="*/ 96837 w 369888"/>
                  <a:gd name="connsiteY5-1228" fmla="*/ 391385 h 1017124"/>
                  <a:gd name="connsiteX6-1229" fmla="*/ 192881 w 369888"/>
                  <a:gd name="connsiteY6-1230" fmla="*/ 161198 h 1017124"/>
                  <a:gd name="connsiteX7-1231" fmla="*/ 209550 w 369888"/>
                  <a:gd name="connsiteY7-1232" fmla="*/ 172310 h 1017124"/>
                  <a:gd name="connsiteX8-1233" fmla="*/ 124619 w 369888"/>
                  <a:gd name="connsiteY8-1234" fmla="*/ 531085 h 1017124"/>
                  <a:gd name="connsiteX9-1235" fmla="*/ 121443 w 369888"/>
                  <a:gd name="connsiteY9-1236" fmla="*/ 608872 h 1017124"/>
                  <a:gd name="connsiteX10-1237" fmla="*/ 222250 w 369888"/>
                  <a:gd name="connsiteY10-1238" fmla="*/ 619192 h 1017124"/>
                  <a:gd name="connsiteX11-1239" fmla="*/ 224631 w 369888"/>
                  <a:gd name="connsiteY11-1240" fmla="*/ 944629 h 1017124"/>
                  <a:gd name="connsiteX12-1241" fmla="*/ 282575 w 369888"/>
                  <a:gd name="connsiteY12-1242" fmla="*/ 1016860 h 1017124"/>
                  <a:gd name="connsiteX13-1243" fmla="*/ 333375 w 369888"/>
                  <a:gd name="connsiteY13-1244" fmla="*/ 946216 h 1017124"/>
                  <a:gd name="connsiteX14-1245" fmla="*/ 336550 w 369888"/>
                  <a:gd name="connsiteY14-1246" fmla="*/ 618397 h 1017124"/>
                  <a:gd name="connsiteX15-1247" fmla="*/ 365919 w 369888"/>
                  <a:gd name="connsiteY15-1248" fmla="*/ 617604 h 1017124"/>
                  <a:gd name="connsiteX16-1249" fmla="*/ 361950 w 369888"/>
                  <a:gd name="connsiteY16-1250" fmla="*/ 7210 h 1017124"/>
                  <a:gd name="connsiteX0-1251" fmla="*/ 361950 w 369888"/>
                  <a:gd name="connsiteY0-1252" fmla="*/ 7210 h 1017124"/>
                  <a:gd name="connsiteX1-1253" fmla="*/ 231329 w 369888"/>
                  <a:gd name="connsiteY1-1254" fmla="*/ 7607 h 1017124"/>
                  <a:gd name="connsiteX2-1255" fmla="*/ 127000 w 369888"/>
                  <a:gd name="connsiteY2-1256" fmla="*/ 58010 h 1017124"/>
                  <a:gd name="connsiteX3-1257" fmla="*/ 15875 w 369888"/>
                  <a:gd name="connsiteY3-1258" fmla="*/ 355666 h 1017124"/>
                  <a:gd name="connsiteX4-1259" fmla="*/ 31750 w 369888"/>
                  <a:gd name="connsiteY4-1260" fmla="*/ 435835 h 1017124"/>
                  <a:gd name="connsiteX5-1261" fmla="*/ 96837 w 369888"/>
                  <a:gd name="connsiteY5-1262" fmla="*/ 391385 h 1017124"/>
                  <a:gd name="connsiteX6-1263" fmla="*/ 192881 w 369888"/>
                  <a:gd name="connsiteY6-1264" fmla="*/ 161198 h 1017124"/>
                  <a:gd name="connsiteX7-1265" fmla="*/ 209550 w 369888"/>
                  <a:gd name="connsiteY7-1266" fmla="*/ 172310 h 1017124"/>
                  <a:gd name="connsiteX8-1267" fmla="*/ 124619 w 369888"/>
                  <a:gd name="connsiteY8-1268" fmla="*/ 531085 h 1017124"/>
                  <a:gd name="connsiteX9-1269" fmla="*/ 121443 w 369888"/>
                  <a:gd name="connsiteY9-1270" fmla="*/ 608872 h 1017124"/>
                  <a:gd name="connsiteX10-1271" fmla="*/ 222250 w 369888"/>
                  <a:gd name="connsiteY10-1272" fmla="*/ 619192 h 1017124"/>
                  <a:gd name="connsiteX11-1273" fmla="*/ 224631 w 369888"/>
                  <a:gd name="connsiteY11-1274" fmla="*/ 944629 h 1017124"/>
                  <a:gd name="connsiteX12-1275" fmla="*/ 282575 w 369888"/>
                  <a:gd name="connsiteY12-1276" fmla="*/ 1016860 h 1017124"/>
                  <a:gd name="connsiteX13-1277" fmla="*/ 333375 w 369888"/>
                  <a:gd name="connsiteY13-1278" fmla="*/ 946216 h 1017124"/>
                  <a:gd name="connsiteX14-1279" fmla="*/ 336550 w 369888"/>
                  <a:gd name="connsiteY14-1280" fmla="*/ 618397 h 1017124"/>
                  <a:gd name="connsiteX15-1281" fmla="*/ 365919 w 369888"/>
                  <a:gd name="connsiteY15-1282" fmla="*/ 617604 h 1017124"/>
                  <a:gd name="connsiteX16-1283" fmla="*/ 361950 w 369888"/>
                  <a:gd name="connsiteY16-1284" fmla="*/ 7210 h 1017124"/>
                  <a:gd name="connsiteX0-1285" fmla="*/ 361950 w 369888"/>
                  <a:gd name="connsiteY0-1286" fmla="*/ 7210 h 1017124"/>
                  <a:gd name="connsiteX1-1287" fmla="*/ 231329 w 369888"/>
                  <a:gd name="connsiteY1-1288" fmla="*/ 7607 h 1017124"/>
                  <a:gd name="connsiteX2-1289" fmla="*/ 127000 w 369888"/>
                  <a:gd name="connsiteY2-1290" fmla="*/ 58010 h 1017124"/>
                  <a:gd name="connsiteX3-1291" fmla="*/ 15875 w 369888"/>
                  <a:gd name="connsiteY3-1292" fmla="*/ 355666 h 1017124"/>
                  <a:gd name="connsiteX4-1293" fmla="*/ 31750 w 369888"/>
                  <a:gd name="connsiteY4-1294" fmla="*/ 435835 h 1017124"/>
                  <a:gd name="connsiteX5-1295" fmla="*/ 96837 w 369888"/>
                  <a:gd name="connsiteY5-1296" fmla="*/ 391385 h 1017124"/>
                  <a:gd name="connsiteX6-1297" fmla="*/ 192881 w 369888"/>
                  <a:gd name="connsiteY6-1298" fmla="*/ 161198 h 1017124"/>
                  <a:gd name="connsiteX7-1299" fmla="*/ 209550 w 369888"/>
                  <a:gd name="connsiteY7-1300" fmla="*/ 172310 h 1017124"/>
                  <a:gd name="connsiteX8-1301" fmla="*/ 124619 w 369888"/>
                  <a:gd name="connsiteY8-1302" fmla="*/ 531085 h 1017124"/>
                  <a:gd name="connsiteX9-1303" fmla="*/ 121443 w 369888"/>
                  <a:gd name="connsiteY9-1304" fmla="*/ 608872 h 1017124"/>
                  <a:gd name="connsiteX10-1305" fmla="*/ 222250 w 369888"/>
                  <a:gd name="connsiteY10-1306" fmla="*/ 619192 h 1017124"/>
                  <a:gd name="connsiteX11-1307" fmla="*/ 224631 w 369888"/>
                  <a:gd name="connsiteY11-1308" fmla="*/ 944629 h 1017124"/>
                  <a:gd name="connsiteX12-1309" fmla="*/ 282575 w 369888"/>
                  <a:gd name="connsiteY12-1310" fmla="*/ 1016860 h 1017124"/>
                  <a:gd name="connsiteX13-1311" fmla="*/ 333375 w 369888"/>
                  <a:gd name="connsiteY13-1312" fmla="*/ 946216 h 1017124"/>
                  <a:gd name="connsiteX14-1313" fmla="*/ 336550 w 369888"/>
                  <a:gd name="connsiteY14-1314" fmla="*/ 618397 h 1017124"/>
                  <a:gd name="connsiteX15-1315" fmla="*/ 365919 w 369888"/>
                  <a:gd name="connsiteY15-1316" fmla="*/ 617604 h 1017124"/>
                  <a:gd name="connsiteX16-1317" fmla="*/ 361950 w 369888"/>
                  <a:gd name="connsiteY16-1318" fmla="*/ 7210 h 1017124"/>
                  <a:gd name="connsiteX0-1319" fmla="*/ 357188 w 365126"/>
                  <a:gd name="connsiteY0-1320" fmla="*/ 7210 h 1017124"/>
                  <a:gd name="connsiteX1-1321" fmla="*/ 226567 w 365126"/>
                  <a:gd name="connsiteY1-1322" fmla="*/ 7607 h 1017124"/>
                  <a:gd name="connsiteX2-1323" fmla="*/ 122238 w 365126"/>
                  <a:gd name="connsiteY2-1324" fmla="*/ 58010 h 1017124"/>
                  <a:gd name="connsiteX3-1325" fmla="*/ 11113 w 365126"/>
                  <a:gd name="connsiteY3-1326" fmla="*/ 355666 h 1017124"/>
                  <a:gd name="connsiteX4-1327" fmla="*/ 26988 w 365126"/>
                  <a:gd name="connsiteY4-1328" fmla="*/ 435835 h 1017124"/>
                  <a:gd name="connsiteX5-1329" fmla="*/ 92075 w 365126"/>
                  <a:gd name="connsiteY5-1330" fmla="*/ 391385 h 1017124"/>
                  <a:gd name="connsiteX6-1331" fmla="*/ 188119 w 365126"/>
                  <a:gd name="connsiteY6-1332" fmla="*/ 161198 h 1017124"/>
                  <a:gd name="connsiteX7-1333" fmla="*/ 204788 w 365126"/>
                  <a:gd name="connsiteY7-1334" fmla="*/ 172310 h 1017124"/>
                  <a:gd name="connsiteX8-1335" fmla="*/ 119857 w 365126"/>
                  <a:gd name="connsiteY8-1336" fmla="*/ 531085 h 1017124"/>
                  <a:gd name="connsiteX9-1337" fmla="*/ 116681 w 365126"/>
                  <a:gd name="connsiteY9-1338" fmla="*/ 608872 h 1017124"/>
                  <a:gd name="connsiteX10-1339" fmla="*/ 217488 w 365126"/>
                  <a:gd name="connsiteY10-1340" fmla="*/ 619192 h 1017124"/>
                  <a:gd name="connsiteX11-1341" fmla="*/ 219869 w 365126"/>
                  <a:gd name="connsiteY11-1342" fmla="*/ 944629 h 1017124"/>
                  <a:gd name="connsiteX12-1343" fmla="*/ 277813 w 365126"/>
                  <a:gd name="connsiteY12-1344" fmla="*/ 1016860 h 1017124"/>
                  <a:gd name="connsiteX13-1345" fmla="*/ 328613 w 365126"/>
                  <a:gd name="connsiteY13-1346" fmla="*/ 946216 h 1017124"/>
                  <a:gd name="connsiteX14-1347" fmla="*/ 331788 w 365126"/>
                  <a:gd name="connsiteY14-1348" fmla="*/ 618397 h 1017124"/>
                  <a:gd name="connsiteX15-1349" fmla="*/ 361157 w 365126"/>
                  <a:gd name="connsiteY15-1350" fmla="*/ 617604 h 1017124"/>
                  <a:gd name="connsiteX16-1351" fmla="*/ 357188 w 365126"/>
                  <a:gd name="connsiteY16-1352" fmla="*/ 7210 h 1017124"/>
                  <a:gd name="connsiteX0-1353" fmla="*/ 361156 w 369094"/>
                  <a:gd name="connsiteY0-1354" fmla="*/ 11642 h 1021556"/>
                  <a:gd name="connsiteX1-1355" fmla="*/ 230535 w 369094"/>
                  <a:gd name="connsiteY1-1356" fmla="*/ 12039 h 1021556"/>
                  <a:gd name="connsiteX2-1357" fmla="*/ 121443 w 369094"/>
                  <a:gd name="connsiteY2-1358" fmla="*/ 83873 h 1021556"/>
                  <a:gd name="connsiteX3-1359" fmla="*/ 15081 w 369094"/>
                  <a:gd name="connsiteY3-1360" fmla="*/ 360098 h 1021556"/>
                  <a:gd name="connsiteX4-1361" fmla="*/ 30956 w 369094"/>
                  <a:gd name="connsiteY4-1362" fmla="*/ 440267 h 1021556"/>
                  <a:gd name="connsiteX5-1363" fmla="*/ 96043 w 369094"/>
                  <a:gd name="connsiteY5-1364" fmla="*/ 395817 h 1021556"/>
                  <a:gd name="connsiteX6-1365" fmla="*/ 192087 w 369094"/>
                  <a:gd name="connsiteY6-1366" fmla="*/ 165630 h 1021556"/>
                  <a:gd name="connsiteX7-1367" fmla="*/ 208756 w 369094"/>
                  <a:gd name="connsiteY7-1368" fmla="*/ 176742 h 1021556"/>
                  <a:gd name="connsiteX8-1369" fmla="*/ 123825 w 369094"/>
                  <a:gd name="connsiteY8-1370" fmla="*/ 535517 h 1021556"/>
                  <a:gd name="connsiteX9-1371" fmla="*/ 120649 w 369094"/>
                  <a:gd name="connsiteY9-1372" fmla="*/ 613304 h 1021556"/>
                  <a:gd name="connsiteX10-1373" fmla="*/ 221456 w 369094"/>
                  <a:gd name="connsiteY10-1374" fmla="*/ 623624 h 1021556"/>
                  <a:gd name="connsiteX11-1375" fmla="*/ 223837 w 369094"/>
                  <a:gd name="connsiteY11-1376" fmla="*/ 949061 h 1021556"/>
                  <a:gd name="connsiteX12-1377" fmla="*/ 281781 w 369094"/>
                  <a:gd name="connsiteY12-1378" fmla="*/ 1021292 h 1021556"/>
                  <a:gd name="connsiteX13-1379" fmla="*/ 332581 w 369094"/>
                  <a:gd name="connsiteY13-1380" fmla="*/ 950648 h 1021556"/>
                  <a:gd name="connsiteX14-1381" fmla="*/ 335756 w 369094"/>
                  <a:gd name="connsiteY14-1382" fmla="*/ 622829 h 1021556"/>
                  <a:gd name="connsiteX15-1383" fmla="*/ 365125 w 369094"/>
                  <a:gd name="connsiteY15-1384" fmla="*/ 622036 h 1021556"/>
                  <a:gd name="connsiteX16-1385" fmla="*/ 361156 w 369094"/>
                  <a:gd name="connsiteY16-1386" fmla="*/ 11642 h 1021556"/>
                  <a:gd name="connsiteX0-1387" fmla="*/ 361156 w 369094"/>
                  <a:gd name="connsiteY0-1388" fmla="*/ 2117 h 1012031"/>
                  <a:gd name="connsiteX1-1389" fmla="*/ 230535 w 369094"/>
                  <a:gd name="connsiteY1-1390" fmla="*/ 2514 h 1012031"/>
                  <a:gd name="connsiteX2-1391" fmla="*/ 121443 w 369094"/>
                  <a:gd name="connsiteY2-1392" fmla="*/ 74348 h 1012031"/>
                  <a:gd name="connsiteX3-1393" fmla="*/ 15081 w 369094"/>
                  <a:gd name="connsiteY3-1394" fmla="*/ 350573 h 1012031"/>
                  <a:gd name="connsiteX4-1395" fmla="*/ 30956 w 369094"/>
                  <a:gd name="connsiteY4-1396" fmla="*/ 430742 h 1012031"/>
                  <a:gd name="connsiteX5-1397" fmla="*/ 96043 w 369094"/>
                  <a:gd name="connsiteY5-1398" fmla="*/ 386292 h 1012031"/>
                  <a:gd name="connsiteX6-1399" fmla="*/ 192087 w 369094"/>
                  <a:gd name="connsiteY6-1400" fmla="*/ 156105 h 1012031"/>
                  <a:gd name="connsiteX7-1401" fmla="*/ 208756 w 369094"/>
                  <a:gd name="connsiteY7-1402" fmla="*/ 167217 h 1012031"/>
                  <a:gd name="connsiteX8-1403" fmla="*/ 123825 w 369094"/>
                  <a:gd name="connsiteY8-1404" fmla="*/ 525992 h 1012031"/>
                  <a:gd name="connsiteX9-1405" fmla="*/ 120649 w 369094"/>
                  <a:gd name="connsiteY9-1406" fmla="*/ 603779 h 1012031"/>
                  <a:gd name="connsiteX10-1407" fmla="*/ 221456 w 369094"/>
                  <a:gd name="connsiteY10-1408" fmla="*/ 614099 h 1012031"/>
                  <a:gd name="connsiteX11-1409" fmla="*/ 223837 w 369094"/>
                  <a:gd name="connsiteY11-1410" fmla="*/ 939536 h 1012031"/>
                  <a:gd name="connsiteX12-1411" fmla="*/ 281781 w 369094"/>
                  <a:gd name="connsiteY12-1412" fmla="*/ 1011767 h 1012031"/>
                  <a:gd name="connsiteX13-1413" fmla="*/ 332581 w 369094"/>
                  <a:gd name="connsiteY13-1414" fmla="*/ 941123 h 1012031"/>
                  <a:gd name="connsiteX14-1415" fmla="*/ 335756 w 369094"/>
                  <a:gd name="connsiteY14-1416" fmla="*/ 613304 h 1012031"/>
                  <a:gd name="connsiteX15-1417" fmla="*/ 365125 w 369094"/>
                  <a:gd name="connsiteY15-1418" fmla="*/ 612511 h 1012031"/>
                  <a:gd name="connsiteX16-1419" fmla="*/ 361156 w 369094"/>
                  <a:gd name="connsiteY16-1420" fmla="*/ 2117 h 1012031"/>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Lst>
                <a:rect l="l" t="t" r="r" b="b"/>
                <a:pathLst>
                  <a:path w="369094" h="1012031">
                    <a:moveTo>
                      <a:pt x="361156" y="2117"/>
                    </a:moveTo>
                    <a:cubicBezTo>
                      <a:pt x="299020" y="1141"/>
                      <a:pt x="277631" y="0"/>
                      <a:pt x="230535" y="2514"/>
                    </a:cubicBezTo>
                    <a:cubicBezTo>
                      <a:pt x="183439" y="5028"/>
                      <a:pt x="157352" y="16338"/>
                      <a:pt x="121443" y="74348"/>
                    </a:cubicBezTo>
                    <a:cubicBezTo>
                      <a:pt x="85534" y="132358"/>
                      <a:pt x="30162" y="291174"/>
                      <a:pt x="15081" y="350573"/>
                    </a:cubicBezTo>
                    <a:cubicBezTo>
                      <a:pt x="0" y="409972"/>
                      <a:pt x="10318" y="424789"/>
                      <a:pt x="30956" y="430742"/>
                    </a:cubicBezTo>
                    <a:cubicBezTo>
                      <a:pt x="51594" y="436695"/>
                      <a:pt x="85857" y="415396"/>
                      <a:pt x="96043" y="386292"/>
                    </a:cubicBezTo>
                    <a:cubicBezTo>
                      <a:pt x="106229" y="357188"/>
                      <a:pt x="187589" y="173567"/>
                      <a:pt x="192087" y="156105"/>
                    </a:cubicBezTo>
                    <a:cubicBezTo>
                      <a:pt x="203729" y="136262"/>
                      <a:pt x="212990" y="143669"/>
                      <a:pt x="208756" y="167217"/>
                    </a:cubicBezTo>
                    <a:cubicBezTo>
                      <a:pt x="204522" y="190765"/>
                      <a:pt x="138509" y="453232"/>
                      <a:pt x="123825" y="525992"/>
                    </a:cubicBezTo>
                    <a:cubicBezTo>
                      <a:pt x="109141" y="598752"/>
                      <a:pt x="104377" y="589094"/>
                      <a:pt x="120649" y="603779"/>
                    </a:cubicBezTo>
                    <a:cubicBezTo>
                      <a:pt x="136921" y="618464"/>
                      <a:pt x="169681" y="612089"/>
                      <a:pt x="221456" y="614099"/>
                    </a:cubicBezTo>
                    <a:cubicBezTo>
                      <a:pt x="221985" y="676806"/>
                      <a:pt x="223308" y="878020"/>
                      <a:pt x="223837" y="939536"/>
                    </a:cubicBezTo>
                    <a:cubicBezTo>
                      <a:pt x="224366" y="1001052"/>
                      <a:pt x="249369" y="1011503"/>
                      <a:pt x="281781" y="1011767"/>
                    </a:cubicBezTo>
                    <a:cubicBezTo>
                      <a:pt x="314193" y="1012031"/>
                      <a:pt x="333110" y="983720"/>
                      <a:pt x="332581" y="941123"/>
                    </a:cubicBezTo>
                    <a:cubicBezTo>
                      <a:pt x="332052" y="898526"/>
                      <a:pt x="336285" y="662913"/>
                      <a:pt x="335756" y="613304"/>
                    </a:cubicBezTo>
                    <a:cubicBezTo>
                      <a:pt x="359040" y="610726"/>
                      <a:pt x="348986" y="611982"/>
                      <a:pt x="365125" y="612511"/>
                    </a:cubicBezTo>
                    <a:cubicBezTo>
                      <a:pt x="362214" y="563033"/>
                      <a:pt x="369094" y="115359"/>
                      <a:pt x="361156" y="2117"/>
                    </a:cubicBezTo>
                    <a:close/>
                  </a:path>
                </a:pathLst>
              </a:custGeom>
              <a:grpFill/>
              <a:ln w="25400" cap="flat" cmpd="sng" algn="ctr">
                <a:noFill/>
                <a:prstDash val="solid"/>
              </a:ln>
              <a:effectLst/>
            </p:spPr>
            <p:txBody>
              <a:bodyPr anchor="ctr"/>
              <a:lstStyle/>
              <a:p>
                <a:pPr algn="ctr" latinLnBrk="1">
                  <a:defRPr/>
                </a:pPr>
                <a:endParaRPr lang="ko-KR" altLang="en-US" kern="0">
                  <a:solidFill>
                    <a:prstClr val="white"/>
                  </a:solidFill>
                  <a:latin typeface="맑은 고딕"/>
                </a:endParaRPr>
              </a:p>
            </p:txBody>
          </p:sp>
          <p:sp>
            <p:nvSpPr>
              <p:cNvPr id="216" name="자유형 308"/>
              <p:cNvSpPr/>
              <p:nvPr/>
            </p:nvSpPr>
            <p:spPr>
              <a:xfrm flipH="1">
                <a:off x="1936553" y="4597116"/>
                <a:ext cx="368657" cy="1012578"/>
              </a:xfrm>
              <a:custGeom>
                <a:avLst/>
                <a:gdLst>
                  <a:gd name="connsiteX0" fmla="*/ 371475 w 398463"/>
                  <a:gd name="connsiteY0" fmla="*/ 97367 h 1121834"/>
                  <a:gd name="connsiteX1" fmla="*/ 206375 w 398463"/>
                  <a:gd name="connsiteY1" fmla="*/ 97367 h 1121834"/>
                  <a:gd name="connsiteX2" fmla="*/ 136525 w 398463"/>
                  <a:gd name="connsiteY2" fmla="*/ 148167 h 1121834"/>
                  <a:gd name="connsiteX3" fmla="*/ 15875 w 398463"/>
                  <a:gd name="connsiteY3" fmla="*/ 472017 h 1121834"/>
                  <a:gd name="connsiteX4" fmla="*/ 41275 w 398463"/>
                  <a:gd name="connsiteY4" fmla="*/ 525992 h 1121834"/>
                  <a:gd name="connsiteX5" fmla="*/ 101600 w 398463"/>
                  <a:gd name="connsiteY5" fmla="*/ 500592 h 1121834"/>
                  <a:gd name="connsiteX6" fmla="*/ 209550 w 398463"/>
                  <a:gd name="connsiteY6" fmla="*/ 227542 h 1121834"/>
                  <a:gd name="connsiteX7" fmla="*/ 219075 w 398463"/>
                  <a:gd name="connsiteY7" fmla="*/ 262467 h 1121834"/>
                  <a:gd name="connsiteX8" fmla="*/ 127000 w 398463"/>
                  <a:gd name="connsiteY8" fmla="*/ 678392 h 1121834"/>
                  <a:gd name="connsiteX9" fmla="*/ 142875 w 398463"/>
                  <a:gd name="connsiteY9" fmla="*/ 694267 h 1121834"/>
                  <a:gd name="connsiteX10" fmla="*/ 222250 w 398463"/>
                  <a:gd name="connsiteY10" fmla="*/ 697442 h 1121834"/>
                  <a:gd name="connsiteX11" fmla="*/ 231775 w 398463"/>
                  <a:gd name="connsiteY11" fmla="*/ 719667 h 1121834"/>
                  <a:gd name="connsiteX12" fmla="*/ 231775 w 398463"/>
                  <a:gd name="connsiteY12" fmla="*/ 1056217 h 1121834"/>
                  <a:gd name="connsiteX13" fmla="*/ 292100 w 398463"/>
                  <a:gd name="connsiteY13" fmla="*/ 1107017 h 1121834"/>
                  <a:gd name="connsiteX14" fmla="*/ 342900 w 398463"/>
                  <a:gd name="connsiteY14" fmla="*/ 1053042 h 1121834"/>
                  <a:gd name="connsiteX15" fmla="*/ 346075 w 398463"/>
                  <a:gd name="connsiteY15" fmla="*/ 694267 h 1121834"/>
                  <a:gd name="connsiteX16" fmla="*/ 368300 w 398463"/>
                  <a:gd name="connsiteY16" fmla="*/ 681567 h 1121834"/>
                  <a:gd name="connsiteX17" fmla="*/ 371475 w 398463"/>
                  <a:gd name="connsiteY17" fmla="*/ 97367 h 1121834"/>
                  <a:gd name="connsiteX0-1" fmla="*/ 371475 w 379413"/>
                  <a:gd name="connsiteY0-2" fmla="*/ 113242 h 1137709"/>
                  <a:gd name="connsiteX1-3" fmla="*/ 206375 w 379413"/>
                  <a:gd name="connsiteY1-4" fmla="*/ 113242 h 1137709"/>
                  <a:gd name="connsiteX2-5" fmla="*/ 136525 w 379413"/>
                  <a:gd name="connsiteY2-6" fmla="*/ 164042 h 1137709"/>
                  <a:gd name="connsiteX3-7" fmla="*/ 15875 w 379413"/>
                  <a:gd name="connsiteY3-8" fmla="*/ 487892 h 1137709"/>
                  <a:gd name="connsiteX4-9" fmla="*/ 41275 w 379413"/>
                  <a:gd name="connsiteY4-10" fmla="*/ 541867 h 1137709"/>
                  <a:gd name="connsiteX5-11" fmla="*/ 101600 w 379413"/>
                  <a:gd name="connsiteY5-12" fmla="*/ 516467 h 1137709"/>
                  <a:gd name="connsiteX6-13" fmla="*/ 209550 w 379413"/>
                  <a:gd name="connsiteY6-14" fmla="*/ 243417 h 1137709"/>
                  <a:gd name="connsiteX7-15" fmla="*/ 219075 w 379413"/>
                  <a:gd name="connsiteY7-16" fmla="*/ 278342 h 1137709"/>
                  <a:gd name="connsiteX8-17" fmla="*/ 127000 w 379413"/>
                  <a:gd name="connsiteY8-18" fmla="*/ 694267 h 1137709"/>
                  <a:gd name="connsiteX9-19" fmla="*/ 142875 w 379413"/>
                  <a:gd name="connsiteY9-20" fmla="*/ 710142 h 1137709"/>
                  <a:gd name="connsiteX10-21" fmla="*/ 222250 w 379413"/>
                  <a:gd name="connsiteY10-22" fmla="*/ 713317 h 1137709"/>
                  <a:gd name="connsiteX11-23" fmla="*/ 231775 w 379413"/>
                  <a:gd name="connsiteY11-24" fmla="*/ 735542 h 1137709"/>
                  <a:gd name="connsiteX12-25" fmla="*/ 231775 w 379413"/>
                  <a:gd name="connsiteY12-26" fmla="*/ 1072092 h 1137709"/>
                  <a:gd name="connsiteX13-27" fmla="*/ 292100 w 379413"/>
                  <a:gd name="connsiteY13-28" fmla="*/ 1122892 h 1137709"/>
                  <a:gd name="connsiteX14-29" fmla="*/ 342900 w 379413"/>
                  <a:gd name="connsiteY14-30" fmla="*/ 1068917 h 1137709"/>
                  <a:gd name="connsiteX15-31" fmla="*/ 346075 w 379413"/>
                  <a:gd name="connsiteY15-32" fmla="*/ 710142 h 1137709"/>
                  <a:gd name="connsiteX16-33" fmla="*/ 368300 w 379413"/>
                  <a:gd name="connsiteY16-34" fmla="*/ 697442 h 1137709"/>
                  <a:gd name="connsiteX17-35" fmla="*/ 371475 w 379413"/>
                  <a:gd name="connsiteY17-36" fmla="*/ 113242 h 1137709"/>
                  <a:gd name="connsiteX0-37" fmla="*/ 371475 w 379413"/>
                  <a:gd name="connsiteY0-38" fmla="*/ 11642 h 1036109"/>
                  <a:gd name="connsiteX1-39" fmla="*/ 206375 w 379413"/>
                  <a:gd name="connsiteY1-40" fmla="*/ 11642 h 1036109"/>
                  <a:gd name="connsiteX2-41" fmla="*/ 136525 w 379413"/>
                  <a:gd name="connsiteY2-42" fmla="*/ 62442 h 1036109"/>
                  <a:gd name="connsiteX3-43" fmla="*/ 15875 w 379413"/>
                  <a:gd name="connsiteY3-44" fmla="*/ 386292 h 1036109"/>
                  <a:gd name="connsiteX4-45" fmla="*/ 41275 w 379413"/>
                  <a:gd name="connsiteY4-46" fmla="*/ 440267 h 1036109"/>
                  <a:gd name="connsiteX5-47" fmla="*/ 101600 w 379413"/>
                  <a:gd name="connsiteY5-48" fmla="*/ 414867 h 1036109"/>
                  <a:gd name="connsiteX6-49" fmla="*/ 209550 w 379413"/>
                  <a:gd name="connsiteY6-50" fmla="*/ 141817 h 1036109"/>
                  <a:gd name="connsiteX7-51" fmla="*/ 219075 w 379413"/>
                  <a:gd name="connsiteY7-52" fmla="*/ 176742 h 1036109"/>
                  <a:gd name="connsiteX8-53" fmla="*/ 127000 w 379413"/>
                  <a:gd name="connsiteY8-54" fmla="*/ 592667 h 1036109"/>
                  <a:gd name="connsiteX9-55" fmla="*/ 142875 w 379413"/>
                  <a:gd name="connsiteY9-56" fmla="*/ 608542 h 1036109"/>
                  <a:gd name="connsiteX10-57" fmla="*/ 222250 w 379413"/>
                  <a:gd name="connsiteY10-58" fmla="*/ 611717 h 1036109"/>
                  <a:gd name="connsiteX11-59" fmla="*/ 231775 w 379413"/>
                  <a:gd name="connsiteY11-60" fmla="*/ 633942 h 1036109"/>
                  <a:gd name="connsiteX12-61" fmla="*/ 231775 w 379413"/>
                  <a:gd name="connsiteY12-62" fmla="*/ 970492 h 1036109"/>
                  <a:gd name="connsiteX13-63" fmla="*/ 292100 w 379413"/>
                  <a:gd name="connsiteY13-64" fmla="*/ 1021292 h 1036109"/>
                  <a:gd name="connsiteX14-65" fmla="*/ 342900 w 379413"/>
                  <a:gd name="connsiteY14-66" fmla="*/ 967317 h 1036109"/>
                  <a:gd name="connsiteX15-67" fmla="*/ 346075 w 379413"/>
                  <a:gd name="connsiteY15-68" fmla="*/ 608542 h 1036109"/>
                  <a:gd name="connsiteX16-69" fmla="*/ 368300 w 379413"/>
                  <a:gd name="connsiteY16-70" fmla="*/ 595842 h 1036109"/>
                  <a:gd name="connsiteX17-71" fmla="*/ 371475 w 379413"/>
                  <a:gd name="connsiteY17-72" fmla="*/ 11642 h 1036109"/>
                  <a:gd name="connsiteX0-73" fmla="*/ 371475 w 379413"/>
                  <a:gd name="connsiteY0-74" fmla="*/ 11642 h 1036109"/>
                  <a:gd name="connsiteX1-75" fmla="*/ 206375 w 379413"/>
                  <a:gd name="connsiteY1-76" fmla="*/ 11642 h 1036109"/>
                  <a:gd name="connsiteX2-77" fmla="*/ 136525 w 379413"/>
                  <a:gd name="connsiteY2-78" fmla="*/ 62442 h 1036109"/>
                  <a:gd name="connsiteX3-79" fmla="*/ 15875 w 379413"/>
                  <a:gd name="connsiteY3-80" fmla="*/ 386292 h 1036109"/>
                  <a:gd name="connsiteX4-81" fmla="*/ 41275 w 379413"/>
                  <a:gd name="connsiteY4-82" fmla="*/ 440267 h 1036109"/>
                  <a:gd name="connsiteX5-83" fmla="*/ 101600 w 379413"/>
                  <a:gd name="connsiteY5-84" fmla="*/ 414867 h 1036109"/>
                  <a:gd name="connsiteX6-85" fmla="*/ 209550 w 379413"/>
                  <a:gd name="connsiteY6-86" fmla="*/ 141817 h 1036109"/>
                  <a:gd name="connsiteX7-87" fmla="*/ 219075 w 379413"/>
                  <a:gd name="connsiteY7-88" fmla="*/ 176742 h 1036109"/>
                  <a:gd name="connsiteX8-89" fmla="*/ 127000 w 379413"/>
                  <a:gd name="connsiteY8-90" fmla="*/ 592667 h 1036109"/>
                  <a:gd name="connsiteX9-91" fmla="*/ 142875 w 379413"/>
                  <a:gd name="connsiteY9-92" fmla="*/ 608542 h 1036109"/>
                  <a:gd name="connsiteX10-93" fmla="*/ 222250 w 379413"/>
                  <a:gd name="connsiteY10-94" fmla="*/ 611717 h 1036109"/>
                  <a:gd name="connsiteX11-95" fmla="*/ 231775 w 379413"/>
                  <a:gd name="connsiteY11-96" fmla="*/ 633942 h 1036109"/>
                  <a:gd name="connsiteX12-97" fmla="*/ 231775 w 379413"/>
                  <a:gd name="connsiteY12-98" fmla="*/ 970492 h 1036109"/>
                  <a:gd name="connsiteX13-99" fmla="*/ 292100 w 379413"/>
                  <a:gd name="connsiteY13-100" fmla="*/ 1021292 h 1036109"/>
                  <a:gd name="connsiteX14-101" fmla="*/ 342900 w 379413"/>
                  <a:gd name="connsiteY14-102" fmla="*/ 967317 h 1036109"/>
                  <a:gd name="connsiteX15-103" fmla="*/ 346075 w 379413"/>
                  <a:gd name="connsiteY15-104" fmla="*/ 608542 h 1036109"/>
                  <a:gd name="connsiteX16-105" fmla="*/ 368300 w 379413"/>
                  <a:gd name="connsiteY16-106" fmla="*/ 595842 h 1036109"/>
                  <a:gd name="connsiteX17-107" fmla="*/ 371475 w 379413"/>
                  <a:gd name="connsiteY17-108" fmla="*/ 11642 h 1036109"/>
                  <a:gd name="connsiteX0-109" fmla="*/ 371475 w 379413"/>
                  <a:gd name="connsiteY0-110" fmla="*/ 11642 h 1036109"/>
                  <a:gd name="connsiteX1-111" fmla="*/ 206375 w 379413"/>
                  <a:gd name="connsiteY1-112" fmla="*/ 11642 h 1036109"/>
                  <a:gd name="connsiteX2-113" fmla="*/ 136525 w 379413"/>
                  <a:gd name="connsiteY2-114" fmla="*/ 62442 h 1036109"/>
                  <a:gd name="connsiteX3-115" fmla="*/ 15875 w 379413"/>
                  <a:gd name="connsiteY3-116" fmla="*/ 386292 h 1036109"/>
                  <a:gd name="connsiteX4-117" fmla="*/ 41275 w 379413"/>
                  <a:gd name="connsiteY4-118" fmla="*/ 440267 h 1036109"/>
                  <a:gd name="connsiteX5-119" fmla="*/ 101600 w 379413"/>
                  <a:gd name="connsiteY5-120" fmla="*/ 414867 h 1036109"/>
                  <a:gd name="connsiteX6-121" fmla="*/ 209550 w 379413"/>
                  <a:gd name="connsiteY6-122" fmla="*/ 141817 h 1036109"/>
                  <a:gd name="connsiteX7-123" fmla="*/ 219075 w 379413"/>
                  <a:gd name="connsiteY7-124" fmla="*/ 176742 h 1036109"/>
                  <a:gd name="connsiteX8-125" fmla="*/ 127000 w 379413"/>
                  <a:gd name="connsiteY8-126" fmla="*/ 592667 h 1036109"/>
                  <a:gd name="connsiteX9-127" fmla="*/ 142875 w 379413"/>
                  <a:gd name="connsiteY9-128" fmla="*/ 608542 h 1036109"/>
                  <a:gd name="connsiteX10-129" fmla="*/ 222250 w 379413"/>
                  <a:gd name="connsiteY10-130" fmla="*/ 611717 h 1036109"/>
                  <a:gd name="connsiteX11-131" fmla="*/ 231775 w 379413"/>
                  <a:gd name="connsiteY11-132" fmla="*/ 633942 h 1036109"/>
                  <a:gd name="connsiteX12-133" fmla="*/ 231775 w 379413"/>
                  <a:gd name="connsiteY12-134" fmla="*/ 970492 h 1036109"/>
                  <a:gd name="connsiteX13-135" fmla="*/ 292100 w 379413"/>
                  <a:gd name="connsiteY13-136" fmla="*/ 1021292 h 1036109"/>
                  <a:gd name="connsiteX14-137" fmla="*/ 342900 w 379413"/>
                  <a:gd name="connsiteY14-138" fmla="*/ 967317 h 1036109"/>
                  <a:gd name="connsiteX15-139" fmla="*/ 346075 w 379413"/>
                  <a:gd name="connsiteY15-140" fmla="*/ 608542 h 1036109"/>
                  <a:gd name="connsiteX16-141" fmla="*/ 368300 w 379413"/>
                  <a:gd name="connsiteY16-142" fmla="*/ 595842 h 1036109"/>
                  <a:gd name="connsiteX17-143" fmla="*/ 371475 w 379413"/>
                  <a:gd name="connsiteY17-144" fmla="*/ 11642 h 1036109"/>
                  <a:gd name="connsiteX0-145" fmla="*/ 371475 w 379413"/>
                  <a:gd name="connsiteY0-146" fmla="*/ 11575 h 1036042"/>
                  <a:gd name="connsiteX1-147" fmla="*/ 240854 w 379413"/>
                  <a:gd name="connsiteY1-148" fmla="*/ 11972 h 1036042"/>
                  <a:gd name="connsiteX2-149" fmla="*/ 136525 w 379413"/>
                  <a:gd name="connsiteY2-150" fmla="*/ 62375 h 1036042"/>
                  <a:gd name="connsiteX3-151" fmla="*/ 15875 w 379413"/>
                  <a:gd name="connsiteY3-152" fmla="*/ 386225 h 1036042"/>
                  <a:gd name="connsiteX4-153" fmla="*/ 41275 w 379413"/>
                  <a:gd name="connsiteY4-154" fmla="*/ 440200 h 1036042"/>
                  <a:gd name="connsiteX5-155" fmla="*/ 101600 w 379413"/>
                  <a:gd name="connsiteY5-156" fmla="*/ 414800 h 1036042"/>
                  <a:gd name="connsiteX6-157" fmla="*/ 209550 w 379413"/>
                  <a:gd name="connsiteY6-158" fmla="*/ 141750 h 1036042"/>
                  <a:gd name="connsiteX7-159" fmla="*/ 219075 w 379413"/>
                  <a:gd name="connsiteY7-160" fmla="*/ 176675 h 1036042"/>
                  <a:gd name="connsiteX8-161" fmla="*/ 127000 w 379413"/>
                  <a:gd name="connsiteY8-162" fmla="*/ 592600 h 1036042"/>
                  <a:gd name="connsiteX9-163" fmla="*/ 142875 w 379413"/>
                  <a:gd name="connsiteY9-164" fmla="*/ 608475 h 1036042"/>
                  <a:gd name="connsiteX10-165" fmla="*/ 222250 w 379413"/>
                  <a:gd name="connsiteY10-166" fmla="*/ 611650 h 1036042"/>
                  <a:gd name="connsiteX11-167" fmla="*/ 231775 w 379413"/>
                  <a:gd name="connsiteY11-168" fmla="*/ 633875 h 1036042"/>
                  <a:gd name="connsiteX12-169" fmla="*/ 231775 w 379413"/>
                  <a:gd name="connsiteY12-170" fmla="*/ 970425 h 1036042"/>
                  <a:gd name="connsiteX13-171" fmla="*/ 292100 w 379413"/>
                  <a:gd name="connsiteY13-172" fmla="*/ 1021225 h 1036042"/>
                  <a:gd name="connsiteX14-173" fmla="*/ 342900 w 379413"/>
                  <a:gd name="connsiteY14-174" fmla="*/ 967250 h 1036042"/>
                  <a:gd name="connsiteX15-175" fmla="*/ 346075 w 379413"/>
                  <a:gd name="connsiteY15-176" fmla="*/ 608475 h 1036042"/>
                  <a:gd name="connsiteX16-177" fmla="*/ 368300 w 379413"/>
                  <a:gd name="connsiteY16-178" fmla="*/ 595775 h 1036042"/>
                  <a:gd name="connsiteX17-179" fmla="*/ 371475 w 379413"/>
                  <a:gd name="connsiteY17-180" fmla="*/ 11575 h 1036042"/>
                  <a:gd name="connsiteX0-181" fmla="*/ 371475 w 379413"/>
                  <a:gd name="connsiteY0-182" fmla="*/ 976 h 1025443"/>
                  <a:gd name="connsiteX1-183" fmla="*/ 240854 w 379413"/>
                  <a:gd name="connsiteY1-184" fmla="*/ 1373 h 1025443"/>
                  <a:gd name="connsiteX2-185" fmla="*/ 136525 w 379413"/>
                  <a:gd name="connsiteY2-186" fmla="*/ 51776 h 1025443"/>
                  <a:gd name="connsiteX3-187" fmla="*/ 15875 w 379413"/>
                  <a:gd name="connsiteY3-188" fmla="*/ 375626 h 1025443"/>
                  <a:gd name="connsiteX4-189" fmla="*/ 41275 w 379413"/>
                  <a:gd name="connsiteY4-190" fmla="*/ 429601 h 1025443"/>
                  <a:gd name="connsiteX5-191" fmla="*/ 101600 w 379413"/>
                  <a:gd name="connsiteY5-192" fmla="*/ 404201 h 1025443"/>
                  <a:gd name="connsiteX6-193" fmla="*/ 209550 w 379413"/>
                  <a:gd name="connsiteY6-194" fmla="*/ 131151 h 1025443"/>
                  <a:gd name="connsiteX7-195" fmla="*/ 219075 w 379413"/>
                  <a:gd name="connsiteY7-196" fmla="*/ 166076 h 1025443"/>
                  <a:gd name="connsiteX8-197" fmla="*/ 127000 w 379413"/>
                  <a:gd name="connsiteY8-198" fmla="*/ 582001 h 1025443"/>
                  <a:gd name="connsiteX9-199" fmla="*/ 142875 w 379413"/>
                  <a:gd name="connsiteY9-200" fmla="*/ 597876 h 1025443"/>
                  <a:gd name="connsiteX10-201" fmla="*/ 222250 w 379413"/>
                  <a:gd name="connsiteY10-202" fmla="*/ 601051 h 1025443"/>
                  <a:gd name="connsiteX11-203" fmla="*/ 231775 w 379413"/>
                  <a:gd name="connsiteY11-204" fmla="*/ 623276 h 1025443"/>
                  <a:gd name="connsiteX12-205" fmla="*/ 231775 w 379413"/>
                  <a:gd name="connsiteY12-206" fmla="*/ 959826 h 1025443"/>
                  <a:gd name="connsiteX13-207" fmla="*/ 292100 w 379413"/>
                  <a:gd name="connsiteY13-208" fmla="*/ 1010626 h 1025443"/>
                  <a:gd name="connsiteX14-209" fmla="*/ 342900 w 379413"/>
                  <a:gd name="connsiteY14-210" fmla="*/ 956651 h 1025443"/>
                  <a:gd name="connsiteX15-211" fmla="*/ 346075 w 379413"/>
                  <a:gd name="connsiteY15-212" fmla="*/ 597876 h 1025443"/>
                  <a:gd name="connsiteX16-213" fmla="*/ 368300 w 379413"/>
                  <a:gd name="connsiteY16-214" fmla="*/ 585176 h 1025443"/>
                  <a:gd name="connsiteX17-215" fmla="*/ 371475 w 379413"/>
                  <a:gd name="connsiteY17-216" fmla="*/ 976 h 1025443"/>
                  <a:gd name="connsiteX0-217" fmla="*/ 361950 w 369888"/>
                  <a:gd name="connsiteY0-218" fmla="*/ 7210 h 1031677"/>
                  <a:gd name="connsiteX1-219" fmla="*/ 231329 w 369888"/>
                  <a:gd name="connsiteY1-220" fmla="*/ 7607 h 1031677"/>
                  <a:gd name="connsiteX2-221" fmla="*/ 127000 w 369888"/>
                  <a:gd name="connsiteY2-222" fmla="*/ 58010 h 1031677"/>
                  <a:gd name="connsiteX3-223" fmla="*/ 15875 w 369888"/>
                  <a:gd name="connsiteY3-224" fmla="*/ 355666 h 1031677"/>
                  <a:gd name="connsiteX4-225" fmla="*/ 31750 w 369888"/>
                  <a:gd name="connsiteY4-226" fmla="*/ 435835 h 1031677"/>
                  <a:gd name="connsiteX5-227" fmla="*/ 92075 w 369888"/>
                  <a:gd name="connsiteY5-228" fmla="*/ 410435 h 1031677"/>
                  <a:gd name="connsiteX6-229" fmla="*/ 200025 w 369888"/>
                  <a:gd name="connsiteY6-230" fmla="*/ 137385 h 1031677"/>
                  <a:gd name="connsiteX7-231" fmla="*/ 209550 w 369888"/>
                  <a:gd name="connsiteY7-232" fmla="*/ 172310 h 1031677"/>
                  <a:gd name="connsiteX8-233" fmla="*/ 117475 w 369888"/>
                  <a:gd name="connsiteY8-234" fmla="*/ 588235 h 1031677"/>
                  <a:gd name="connsiteX9-235" fmla="*/ 133350 w 369888"/>
                  <a:gd name="connsiteY9-236" fmla="*/ 604110 h 1031677"/>
                  <a:gd name="connsiteX10-237" fmla="*/ 212725 w 369888"/>
                  <a:gd name="connsiteY10-238" fmla="*/ 607285 h 1031677"/>
                  <a:gd name="connsiteX11-239" fmla="*/ 222250 w 369888"/>
                  <a:gd name="connsiteY11-240" fmla="*/ 629510 h 1031677"/>
                  <a:gd name="connsiteX12-241" fmla="*/ 222250 w 369888"/>
                  <a:gd name="connsiteY12-242" fmla="*/ 966060 h 1031677"/>
                  <a:gd name="connsiteX13-243" fmla="*/ 282575 w 369888"/>
                  <a:gd name="connsiteY13-244" fmla="*/ 1016860 h 1031677"/>
                  <a:gd name="connsiteX14-245" fmla="*/ 333375 w 369888"/>
                  <a:gd name="connsiteY14-246" fmla="*/ 962885 h 1031677"/>
                  <a:gd name="connsiteX15-247" fmla="*/ 336550 w 369888"/>
                  <a:gd name="connsiteY15-248" fmla="*/ 604110 h 1031677"/>
                  <a:gd name="connsiteX16-249" fmla="*/ 358775 w 369888"/>
                  <a:gd name="connsiteY16-250" fmla="*/ 591410 h 1031677"/>
                  <a:gd name="connsiteX17-251" fmla="*/ 361950 w 369888"/>
                  <a:gd name="connsiteY17-252" fmla="*/ 7210 h 1031677"/>
                  <a:gd name="connsiteX0-253" fmla="*/ 361950 w 369888"/>
                  <a:gd name="connsiteY0-254" fmla="*/ 7210 h 1031677"/>
                  <a:gd name="connsiteX1-255" fmla="*/ 231329 w 369888"/>
                  <a:gd name="connsiteY1-256" fmla="*/ 7607 h 1031677"/>
                  <a:gd name="connsiteX2-257" fmla="*/ 127000 w 369888"/>
                  <a:gd name="connsiteY2-258" fmla="*/ 58010 h 1031677"/>
                  <a:gd name="connsiteX3-259" fmla="*/ 15875 w 369888"/>
                  <a:gd name="connsiteY3-260" fmla="*/ 355666 h 1031677"/>
                  <a:gd name="connsiteX4-261" fmla="*/ 31750 w 369888"/>
                  <a:gd name="connsiteY4-262" fmla="*/ 435835 h 1031677"/>
                  <a:gd name="connsiteX5-263" fmla="*/ 96837 w 369888"/>
                  <a:gd name="connsiteY5-264" fmla="*/ 391385 h 1031677"/>
                  <a:gd name="connsiteX6-265" fmla="*/ 200025 w 369888"/>
                  <a:gd name="connsiteY6-266" fmla="*/ 137385 h 1031677"/>
                  <a:gd name="connsiteX7-267" fmla="*/ 209550 w 369888"/>
                  <a:gd name="connsiteY7-268" fmla="*/ 172310 h 1031677"/>
                  <a:gd name="connsiteX8-269" fmla="*/ 117475 w 369888"/>
                  <a:gd name="connsiteY8-270" fmla="*/ 588235 h 1031677"/>
                  <a:gd name="connsiteX9-271" fmla="*/ 133350 w 369888"/>
                  <a:gd name="connsiteY9-272" fmla="*/ 604110 h 1031677"/>
                  <a:gd name="connsiteX10-273" fmla="*/ 212725 w 369888"/>
                  <a:gd name="connsiteY10-274" fmla="*/ 607285 h 1031677"/>
                  <a:gd name="connsiteX11-275" fmla="*/ 222250 w 369888"/>
                  <a:gd name="connsiteY11-276" fmla="*/ 629510 h 1031677"/>
                  <a:gd name="connsiteX12-277" fmla="*/ 222250 w 369888"/>
                  <a:gd name="connsiteY12-278" fmla="*/ 966060 h 1031677"/>
                  <a:gd name="connsiteX13-279" fmla="*/ 282575 w 369888"/>
                  <a:gd name="connsiteY13-280" fmla="*/ 1016860 h 1031677"/>
                  <a:gd name="connsiteX14-281" fmla="*/ 333375 w 369888"/>
                  <a:gd name="connsiteY14-282" fmla="*/ 962885 h 1031677"/>
                  <a:gd name="connsiteX15-283" fmla="*/ 336550 w 369888"/>
                  <a:gd name="connsiteY15-284" fmla="*/ 604110 h 1031677"/>
                  <a:gd name="connsiteX16-285" fmla="*/ 358775 w 369888"/>
                  <a:gd name="connsiteY16-286" fmla="*/ 591410 h 1031677"/>
                  <a:gd name="connsiteX17-287" fmla="*/ 361950 w 369888"/>
                  <a:gd name="connsiteY17-288" fmla="*/ 7210 h 1031677"/>
                  <a:gd name="connsiteX0-289" fmla="*/ 361950 w 369888"/>
                  <a:gd name="connsiteY0-290" fmla="*/ 7210 h 1031677"/>
                  <a:gd name="connsiteX1-291" fmla="*/ 231329 w 369888"/>
                  <a:gd name="connsiteY1-292" fmla="*/ 7607 h 1031677"/>
                  <a:gd name="connsiteX2-293" fmla="*/ 127000 w 369888"/>
                  <a:gd name="connsiteY2-294" fmla="*/ 58010 h 1031677"/>
                  <a:gd name="connsiteX3-295" fmla="*/ 15875 w 369888"/>
                  <a:gd name="connsiteY3-296" fmla="*/ 355666 h 1031677"/>
                  <a:gd name="connsiteX4-297" fmla="*/ 31750 w 369888"/>
                  <a:gd name="connsiteY4-298" fmla="*/ 435835 h 1031677"/>
                  <a:gd name="connsiteX5-299" fmla="*/ 96837 w 369888"/>
                  <a:gd name="connsiteY5-300" fmla="*/ 391385 h 1031677"/>
                  <a:gd name="connsiteX6-301" fmla="*/ 200025 w 369888"/>
                  <a:gd name="connsiteY6-302" fmla="*/ 137385 h 1031677"/>
                  <a:gd name="connsiteX7-303" fmla="*/ 209550 w 369888"/>
                  <a:gd name="connsiteY7-304" fmla="*/ 172310 h 1031677"/>
                  <a:gd name="connsiteX8-305" fmla="*/ 117475 w 369888"/>
                  <a:gd name="connsiteY8-306" fmla="*/ 588235 h 1031677"/>
                  <a:gd name="connsiteX9-307" fmla="*/ 133350 w 369888"/>
                  <a:gd name="connsiteY9-308" fmla="*/ 604110 h 1031677"/>
                  <a:gd name="connsiteX10-309" fmla="*/ 212725 w 369888"/>
                  <a:gd name="connsiteY10-310" fmla="*/ 607285 h 1031677"/>
                  <a:gd name="connsiteX11-311" fmla="*/ 222250 w 369888"/>
                  <a:gd name="connsiteY11-312" fmla="*/ 629510 h 1031677"/>
                  <a:gd name="connsiteX12-313" fmla="*/ 222250 w 369888"/>
                  <a:gd name="connsiteY12-314" fmla="*/ 966060 h 1031677"/>
                  <a:gd name="connsiteX13-315" fmla="*/ 282575 w 369888"/>
                  <a:gd name="connsiteY13-316" fmla="*/ 1016860 h 1031677"/>
                  <a:gd name="connsiteX14-317" fmla="*/ 333375 w 369888"/>
                  <a:gd name="connsiteY14-318" fmla="*/ 962885 h 1031677"/>
                  <a:gd name="connsiteX15-319" fmla="*/ 336550 w 369888"/>
                  <a:gd name="connsiteY15-320" fmla="*/ 604110 h 1031677"/>
                  <a:gd name="connsiteX16-321" fmla="*/ 358775 w 369888"/>
                  <a:gd name="connsiteY16-322" fmla="*/ 591410 h 1031677"/>
                  <a:gd name="connsiteX17-323" fmla="*/ 361950 w 369888"/>
                  <a:gd name="connsiteY17-324" fmla="*/ 7210 h 1031677"/>
                  <a:gd name="connsiteX0-325" fmla="*/ 361950 w 369888"/>
                  <a:gd name="connsiteY0-326" fmla="*/ 7210 h 1031677"/>
                  <a:gd name="connsiteX1-327" fmla="*/ 231329 w 369888"/>
                  <a:gd name="connsiteY1-328" fmla="*/ 7607 h 1031677"/>
                  <a:gd name="connsiteX2-329" fmla="*/ 127000 w 369888"/>
                  <a:gd name="connsiteY2-330" fmla="*/ 58010 h 1031677"/>
                  <a:gd name="connsiteX3-331" fmla="*/ 15875 w 369888"/>
                  <a:gd name="connsiteY3-332" fmla="*/ 355666 h 1031677"/>
                  <a:gd name="connsiteX4-333" fmla="*/ 31750 w 369888"/>
                  <a:gd name="connsiteY4-334" fmla="*/ 435835 h 1031677"/>
                  <a:gd name="connsiteX5-335" fmla="*/ 96837 w 369888"/>
                  <a:gd name="connsiteY5-336" fmla="*/ 391385 h 1031677"/>
                  <a:gd name="connsiteX6-337" fmla="*/ 192881 w 369888"/>
                  <a:gd name="connsiteY6-338" fmla="*/ 161198 h 1031677"/>
                  <a:gd name="connsiteX7-339" fmla="*/ 209550 w 369888"/>
                  <a:gd name="connsiteY7-340" fmla="*/ 172310 h 1031677"/>
                  <a:gd name="connsiteX8-341" fmla="*/ 117475 w 369888"/>
                  <a:gd name="connsiteY8-342" fmla="*/ 588235 h 1031677"/>
                  <a:gd name="connsiteX9-343" fmla="*/ 133350 w 369888"/>
                  <a:gd name="connsiteY9-344" fmla="*/ 604110 h 1031677"/>
                  <a:gd name="connsiteX10-345" fmla="*/ 212725 w 369888"/>
                  <a:gd name="connsiteY10-346" fmla="*/ 607285 h 1031677"/>
                  <a:gd name="connsiteX11-347" fmla="*/ 222250 w 369888"/>
                  <a:gd name="connsiteY11-348" fmla="*/ 629510 h 1031677"/>
                  <a:gd name="connsiteX12-349" fmla="*/ 222250 w 369888"/>
                  <a:gd name="connsiteY12-350" fmla="*/ 966060 h 1031677"/>
                  <a:gd name="connsiteX13-351" fmla="*/ 282575 w 369888"/>
                  <a:gd name="connsiteY13-352" fmla="*/ 1016860 h 1031677"/>
                  <a:gd name="connsiteX14-353" fmla="*/ 333375 w 369888"/>
                  <a:gd name="connsiteY14-354" fmla="*/ 962885 h 1031677"/>
                  <a:gd name="connsiteX15-355" fmla="*/ 336550 w 369888"/>
                  <a:gd name="connsiteY15-356" fmla="*/ 604110 h 1031677"/>
                  <a:gd name="connsiteX16-357" fmla="*/ 358775 w 369888"/>
                  <a:gd name="connsiteY16-358" fmla="*/ 591410 h 1031677"/>
                  <a:gd name="connsiteX17-359" fmla="*/ 361950 w 369888"/>
                  <a:gd name="connsiteY17-360" fmla="*/ 7210 h 1031677"/>
                  <a:gd name="connsiteX0-361" fmla="*/ 361950 w 369888"/>
                  <a:gd name="connsiteY0-362" fmla="*/ 7210 h 1031677"/>
                  <a:gd name="connsiteX1-363" fmla="*/ 231329 w 369888"/>
                  <a:gd name="connsiteY1-364" fmla="*/ 7607 h 1031677"/>
                  <a:gd name="connsiteX2-365" fmla="*/ 127000 w 369888"/>
                  <a:gd name="connsiteY2-366" fmla="*/ 58010 h 1031677"/>
                  <a:gd name="connsiteX3-367" fmla="*/ 15875 w 369888"/>
                  <a:gd name="connsiteY3-368" fmla="*/ 355666 h 1031677"/>
                  <a:gd name="connsiteX4-369" fmla="*/ 31750 w 369888"/>
                  <a:gd name="connsiteY4-370" fmla="*/ 435835 h 1031677"/>
                  <a:gd name="connsiteX5-371" fmla="*/ 96837 w 369888"/>
                  <a:gd name="connsiteY5-372" fmla="*/ 391385 h 1031677"/>
                  <a:gd name="connsiteX6-373" fmla="*/ 192881 w 369888"/>
                  <a:gd name="connsiteY6-374" fmla="*/ 161198 h 1031677"/>
                  <a:gd name="connsiteX7-375" fmla="*/ 209550 w 369888"/>
                  <a:gd name="connsiteY7-376" fmla="*/ 172310 h 1031677"/>
                  <a:gd name="connsiteX8-377" fmla="*/ 117475 w 369888"/>
                  <a:gd name="connsiteY8-378" fmla="*/ 588235 h 1031677"/>
                  <a:gd name="connsiteX9-379" fmla="*/ 133350 w 369888"/>
                  <a:gd name="connsiteY9-380" fmla="*/ 604110 h 1031677"/>
                  <a:gd name="connsiteX10-381" fmla="*/ 212725 w 369888"/>
                  <a:gd name="connsiteY10-382" fmla="*/ 607285 h 1031677"/>
                  <a:gd name="connsiteX11-383" fmla="*/ 222250 w 369888"/>
                  <a:gd name="connsiteY11-384" fmla="*/ 629510 h 1031677"/>
                  <a:gd name="connsiteX12-385" fmla="*/ 222250 w 369888"/>
                  <a:gd name="connsiteY12-386" fmla="*/ 966060 h 1031677"/>
                  <a:gd name="connsiteX13-387" fmla="*/ 282575 w 369888"/>
                  <a:gd name="connsiteY13-388" fmla="*/ 1016860 h 1031677"/>
                  <a:gd name="connsiteX14-389" fmla="*/ 333375 w 369888"/>
                  <a:gd name="connsiteY14-390" fmla="*/ 962885 h 1031677"/>
                  <a:gd name="connsiteX15-391" fmla="*/ 336550 w 369888"/>
                  <a:gd name="connsiteY15-392" fmla="*/ 604110 h 1031677"/>
                  <a:gd name="connsiteX16-393" fmla="*/ 358775 w 369888"/>
                  <a:gd name="connsiteY16-394" fmla="*/ 591410 h 1031677"/>
                  <a:gd name="connsiteX17-395" fmla="*/ 361950 w 369888"/>
                  <a:gd name="connsiteY17-396" fmla="*/ 7210 h 1031677"/>
                  <a:gd name="connsiteX0-397" fmla="*/ 361950 w 369888"/>
                  <a:gd name="connsiteY0-398" fmla="*/ 7210 h 1031677"/>
                  <a:gd name="connsiteX1-399" fmla="*/ 231329 w 369888"/>
                  <a:gd name="connsiteY1-400" fmla="*/ 7607 h 1031677"/>
                  <a:gd name="connsiteX2-401" fmla="*/ 127000 w 369888"/>
                  <a:gd name="connsiteY2-402" fmla="*/ 58010 h 1031677"/>
                  <a:gd name="connsiteX3-403" fmla="*/ 15875 w 369888"/>
                  <a:gd name="connsiteY3-404" fmla="*/ 355666 h 1031677"/>
                  <a:gd name="connsiteX4-405" fmla="*/ 31750 w 369888"/>
                  <a:gd name="connsiteY4-406" fmla="*/ 435835 h 1031677"/>
                  <a:gd name="connsiteX5-407" fmla="*/ 96837 w 369888"/>
                  <a:gd name="connsiteY5-408" fmla="*/ 391385 h 1031677"/>
                  <a:gd name="connsiteX6-409" fmla="*/ 192881 w 369888"/>
                  <a:gd name="connsiteY6-410" fmla="*/ 161198 h 1031677"/>
                  <a:gd name="connsiteX7-411" fmla="*/ 209550 w 369888"/>
                  <a:gd name="connsiteY7-412" fmla="*/ 172310 h 1031677"/>
                  <a:gd name="connsiteX8-413" fmla="*/ 117475 w 369888"/>
                  <a:gd name="connsiteY8-414" fmla="*/ 588235 h 1031677"/>
                  <a:gd name="connsiteX9-415" fmla="*/ 133350 w 369888"/>
                  <a:gd name="connsiteY9-416" fmla="*/ 604110 h 1031677"/>
                  <a:gd name="connsiteX10-417" fmla="*/ 212725 w 369888"/>
                  <a:gd name="connsiteY10-418" fmla="*/ 607285 h 1031677"/>
                  <a:gd name="connsiteX11-419" fmla="*/ 222250 w 369888"/>
                  <a:gd name="connsiteY11-420" fmla="*/ 629510 h 1031677"/>
                  <a:gd name="connsiteX12-421" fmla="*/ 222250 w 369888"/>
                  <a:gd name="connsiteY12-422" fmla="*/ 966060 h 1031677"/>
                  <a:gd name="connsiteX13-423" fmla="*/ 282575 w 369888"/>
                  <a:gd name="connsiteY13-424" fmla="*/ 1016860 h 1031677"/>
                  <a:gd name="connsiteX14-425" fmla="*/ 333375 w 369888"/>
                  <a:gd name="connsiteY14-426" fmla="*/ 962885 h 1031677"/>
                  <a:gd name="connsiteX15-427" fmla="*/ 336550 w 369888"/>
                  <a:gd name="connsiteY15-428" fmla="*/ 604110 h 1031677"/>
                  <a:gd name="connsiteX16-429" fmla="*/ 358775 w 369888"/>
                  <a:gd name="connsiteY16-430" fmla="*/ 591410 h 1031677"/>
                  <a:gd name="connsiteX17-431" fmla="*/ 361950 w 369888"/>
                  <a:gd name="connsiteY17-432" fmla="*/ 7210 h 1031677"/>
                  <a:gd name="connsiteX0-433" fmla="*/ 361950 w 369888"/>
                  <a:gd name="connsiteY0-434" fmla="*/ 7210 h 1031677"/>
                  <a:gd name="connsiteX1-435" fmla="*/ 231329 w 369888"/>
                  <a:gd name="connsiteY1-436" fmla="*/ 7607 h 1031677"/>
                  <a:gd name="connsiteX2-437" fmla="*/ 127000 w 369888"/>
                  <a:gd name="connsiteY2-438" fmla="*/ 58010 h 1031677"/>
                  <a:gd name="connsiteX3-439" fmla="*/ 15875 w 369888"/>
                  <a:gd name="connsiteY3-440" fmla="*/ 355666 h 1031677"/>
                  <a:gd name="connsiteX4-441" fmla="*/ 31750 w 369888"/>
                  <a:gd name="connsiteY4-442" fmla="*/ 435835 h 1031677"/>
                  <a:gd name="connsiteX5-443" fmla="*/ 96837 w 369888"/>
                  <a:gd name="connsiteY5-444" fmla="*/ 391385 h 1031677"/>
                  <a:gd name="connsiteX6-445" fmla="*/ 192881 w 369888"/>
                  <a:gd name="connsiteY6-446" fmla="*/ 161198 h 1031677"/>
                  <a:gd name="connsiteX7-447" fmla="*/ 209550 w 369888"/>
                  <a:gd name="connsiteY7-448" fmla="*/ 172310 h 1031677"/>
                  <a:gd name="connsiteX8-449" fmla="*/ 124619 w 369888"/>
                  <a:gd name="connsiteY8-450" fmla="*/ 531085 h 1031677"/>
                  <a:gd name="connsiteX9-451" fmla="*/ 133350 w 369888"/>
                  <a:gd name="connsiteY9-452" fmla="*/ 604110 h 1031677"/>
                  <a:gd name="connsiteX10-453" fmla="*/ 212725 w 369888"/>
                  <a:gd name="connsiteY10-454" fmla="*/ 607285 h 1031677"/>
                  <a:gd name="connsiteX11-455" fmla="*/ 222250 w 369888"/>
                  <a:gd name="connsiteY11-456" fmla="*/ 629510 h 1031677"/>
                  <a:gd name="connsiteX12-457" fmla="*/ 222250 w 369888"/>
                  <a:gd name="connsiteY12-458" fmla="*/ 966060 h 1031677"/>
                  <a:gd name="connsiteX13-459" fmla="*/ 282575 w 369888"/>
                  <a:gd name="connsiteY13-460" fmla="*/ 1016860 h 1031677"/>
                  <a:gd name="connsiteX14-461" fmla="*/ 333375 w 369888"/>
                  <a:gd name="connsiteY14-462" fmla="*/ 962885 h 1031677"/>
                  <a:gd name="connsiteX15-463" fmla="*/ 336550 w 369888"/>
                  <a:gd name="connsiteY15-464" fmla="*/ 604110 h 1031677"/>
                  <a:gd name="connsiteX16-465" fmla="*/ 358775 w 369888"/>
                  <a:gd name="connsiteY16-466" fmla="*/ 591410 h 1031677"/>
                  <a:gd name="connsiteX17-467" fmla="*/ 361950 w 369888"/>
                  <a:gd name="connsiteY17-468" fmla="*/ 7210 h 1031677"/>
                  <a:gd name="connsiteX0-469" fmla="*/ 361950 w 369888"/>
                  <a:gd name="connsiteY0-470" fmla="*/ 7210 h 1034323"/>
                  <a:gd name="connsiteX1-471" fmla="*/ 231329 w 369888"/>
                  <a:gd name="connsiteY1-472" fmla="*/ 7607 h 1034323"/>
                  <a:gd name="connsiteX2-473" fmla="*/ 127000 w 369888"/>
                  <a:gd name="connsiteY2-474" fmla="*/ 58010 h 1034323"/>
                  <a:gd name="connsiteX3-475" fmla="*/ 15875 w 369888"/>
                  <a:gd name="connsiteY3-476" fmla="*/ 355666 h 1034323"/>
                  <a:gd name="connsiteX4-477" fmla="*/ 31750 w 369888"/>
                  <a:gd name="connsiteY4-478" fmla="*/ 435835 h 1034323"/>
                  <a:gd name="connsiteX5-479" fmla="*/ 96837 w 369888"/>
                  <a:gd name="connsiteY5-480" fmla="*/ 391385 h 1034323"/>
                  <a:gd name="connsiteX6-481" fmla="*/ 192881 w 369888"/>
                  <a:gd name="connsiteY6-482" fmla="*/ 161198 h 1034323"/>
                  <a:gd name="connsiteX7-483" fmla="*/ 209550 w 369888"/>
                  <a:gd name="connsiteY7-484" fmla="*/ 172310 h 1034323"/>
                  <a:gd name="connsiteX8-485" fmla="*/ 124619 w 369888"/>
                  <a:gd name="connsiteY8-486" fmla="*/ 531085 h 1034323"/>
                  <a:gd name="connsiteX9-487" fmla="*/ 133350 w 369888"/>
                  <a:gd name="connsiteY9-488" fmla="*/ 604110 h 1034323"/>
                  <a:gd name="connsiteX10-489" fmla="*/ 212725 w 369888"/>
                  <a:gd name="connsiteY10-490" fmla="*/ 607285 h 1034323"/>
                  <a:gd name="connsiteX11-491" fmla="*/ 222250 w 369888"/>
                  <a:gd name="connsiteY11-492" fmla="*/ 966060 h 1034323"/>
                  <a:gd name="connsiteX12-493" fmla="*/ 282575 w 369888"/>
                  <a:gd name="connsiteY12-494" fmla="*/ 1016860 h 1034323"/>
                  <a:gd name="connsiteX13-495" fmla="*/ 333375 w 369888"/>
                  <a:gd name="connsiteY13-496" fmla="*/ 962885 h 1034323"/>
                  <a:gd name="connsiteX14-497" fmla="*/ 336550 w 369888"/>
                  <a:gd name="connsiteY14-498" fmla="*/ 604110 h 1034323"/>
                  <a:gd name="connsiteX15-499" fmla="*/ 358775 w 369888"/>
                  <a:gd name="connsiteY15-500" fmla="*/ 591410 h 1034323"/>
                  <a:gd name="connsiteX16-501" fmla="*/ 361950 w 369888"/>
                  <a:gd name="connsiteY16-502" fmla="*/ 7210 h 1034323"/>
                  <a:gd name="connsiteX0-503" fmla="*/ 361950 w 369888"/>
                  <a:gd name="connsiteY0-504" fmla="*/ 7210 h 1034323"/>
                  <a:gd name="connsiteX1-505" fmla="*/ 231329 w 369888"/>
                  <a:gd name="connsiteY1-506" fmla="*/ 7607 h 1034323"/>
                  <a:gd name="connsiteX2-507" fmla="*/ 127000 w 369888"/>
                  <a:gd name="connsiteY2-508" fmla="*/ 58010 h 1034323"/>
                  <a:gd name="connsiteX3-509" fmla="*/ 15875 w 369888"/>
                  <a:gd name="connsiteY3-510" fmla="*/ 355666 h 1034323"/>
                  <a:gd name="connsiteX4-511" fmla="*/ 31750 w 369888"/>
                  <a:gd name="connsiteY4-512" fmla="*/ 435835 h 1034323"/>
                  <a:gd name="connsiteX5-513" fmla="*/ 96837 w 369888"/>
                  <a:gd name="connsiteY5-514" fmla="*/ 391385 h 1034323"/>
                  <a:gd name="connsiteX6-515" fmla="*/ 192881 w 369888"/>
                  <a:gd name="connsiteY6-516" fmla="*/ 161198 h 1034323"/>
                  <a:gd name="connsiteX7-517" fmla="*/ 209550 w 369888"/>
                  <a:gd name="connsiteY7-518" fmla="*/ 172310 h 1034323"/>
                  <a:gd name="connsiteX8-519" fmla="*/ 124619 w 369888"/>
                  <a:gd name="connsiteY8-520" fmla="*/ 531085 h 1034323"/>
                  <a:gd name="connsiteX9-521" fmla="*/ 133350 w 369888"/>
                  <a:gd name="connsiteY9-522" fmla="*/ 604110 h 1034323"/>
                  <a:gd name="connsiteX10-523" fmla="*/ 231775 w 369888"/>
                  <a:gd name="connsiteY10-524" fmla="*/ 607285 h 1034323"/>
                  <a:gd name="connsiteX11-525" fmla="*/ 222250 w 369888"/>
                  <a:gd name="connsiteY11-526" fmla="*/ 966060 h 1034323"/>
                  <a:gd name="connsiteX12-527" fmla="*/ 282575 w 369888"/>
                  <a:gd name="connsiteY12-528" fmla="*/ 1016860 h 1034323"/>
                  <a:gd name="connsiteX13-529" fmla="*/ 333375 w 369888"/>
                  <a:gd name="connsiteY13-530" fmla="*/ 962885 h 1034323"/>
                  <a:gd name="connsiteX14-531" fmla="*/ 336550 w 369888"/>
                  <a:gd name="connsiteY14-532" fmla="*/ 604110 h 1034323"/>
                  <a:gd name="connsiteX15-533" fmla="*/ 358775 w 369888"/>
                  <a:gd name="connsiteY15-534" fmla="*/ 591410 h 1034323"/>
                  <a:gd name="connsiteX16-535" fmla="*/ 361950 w 369888"/>
                  <a:gd name="connsiteY16-536" fmla="*/ 7210 h 1034323"/>
                  <a:gd name="connsiteX0-537" fmla="*/ 361950 w 369888"/>
                  <a:gd name="connsiteY0-538" fmla="*/ 7210 h 1032338"/>
                  <a:gd name="connsiteX1-539" fmla="*/ 231329 w 369888"/>
                  <a:gd name="connsiteY1-540" fmla="*/ 7607 h 1032338"/>
                  <a:gd name="connsiteX2-541" fmla="*/ 127000 w 369888"/>
                  <a:gd name="connsiteY2-542" fmla="*/ 58010 h 1032338"/>
                  <a:gd name="connsiteX3-543" fmla="*/ 15875 w 369888"/>
                  <a:gd name="connsiteY3-544" fmla="*/ 355666 h 1032338"/>
                  <a:gd name="connsiteX4-545" fmla="*/ 31750 w 369888"/>
                  <a:gd name="connsiteY4-546" fmla="*/ 435835 h 1032338"/>
                  <a:gd name="connsiteX5-547" fmla="*/ 96837 w 369888"/>
                  <a:gd name="connsiteY5-548" fmla="*/ 391385 h 1032338"/>
                  <a:gd name="connsiteX6-549" fmla="*/ 192881 w 369888"/>
                  <a:gd name="connsiteY6-550" fmla="*/ 161198 h 1032338"/>
                  <a:gd name="connsiteX7-551" fmla="*/ 209550 w 369888"/>
                  <a:gd name="connsiteY7-552" fmla="*/ 172310 h 1032338"/>
                  <a:gd name="connsiteX8-553" fmla="*/ 124619 w 369888"/>
                  <a:gd name="connsiteY8-554" fmla="*/ 531085 h 1032338"/>
                  <a:gd name="connsiteX9-555" fmla="*/ 133350 w 369888"/>
                  <a:gd name="connsiteY9-556" fmla="*/ 604110 h 1032338"/>
                  <a:gd name="connsiteX10-557" fmla="*/ 222250 w 369888"/>
                  <a:gd name="connsiteY10-558" fmla="*/ 619192 h 1032338"/>
                  <a:gd name="connsiteX11-559" fmla="*/ 222250 w 369888"/>
                  <a:gd name="connsiteY11-560" fmla="*/ 966060 h 1032338"/>
                  <a:gd name="connsiteX12-561" fmla="*/ 282575 w 369888"/>
                  <a:gd name="connsiteY12-562" fmla="*/ 1016860 h 1032338"/>
                  <a:gd name="connsiteX13-563" fmla="*/ 333375 w 369888"/>
                  <a:gd name="connsiteY13-564" fmla="*/ 962885 h 1032338"/>
                  <a:gd name="connsiteX14-565" fmla="*/ 336550 w 369888"/>
                  <a:gd name="connsiteY14-566" fmla="*/ 604110 h 1032338"/>
                  <a:gd name="connsiteX15-567" fmla="*/ 358775 w 369888"/>
                  <a:gd name="connsiteY15-568" fmla="*/ 591410 h 1032338"/>
                  <a:gd name="connsiteX16-569" fmla="*/ 361950 w 369888"/>
                  <a:gd name="connsiteY16-570" fmla="*/ 7210 h 1032338"/>
                  <a:gd name="connsiteX0-571" fmla="*/ 361950 w 369888"/>
                  <a:gd name="connsiteY0-572" fmla="*/ 7210 h 1032338"/>
                  <a:gd name="connsiteX1-573" fmla="*/ 231329 w 369888"/>
                  <a:gd name="connsiteY1-574" fmla="*/ 7607 h 1032338"/>
                  <a:gd name="connsiteX2-575" fmla="*/ 127000 w 369888"/>
                  <a:gd name="connsiteY2-576" fmla="*/ 58010 h 1032338"/>
                  <a:gd name="connsiteX3-577" fmla="*/ 15875 w 369888"/>
                  <a:gd name="connsiteY3-578" fmla="*/ 355666 h 1032338"/>
                  <a:gd name="connsiteX4-579" fmla="*/ 31750 w 369888"/>
                  <a:gd name="connsiteY4-580" fmla="*/ 435835 h 1032338"/>
                  <a:gd name="connsiteX5-581" fmla="*/ 96837 w 369888"/>
                  <a:gd name="connsiteY5-582" fmla="*/ 391385 h 1032338"/>
                  <a:gd name="connsiteX6-583" fmla="*/ 192881 w 369888"/>
                  <a:gd name="connsiteY6-584" fmla="*/ 161198 h 1032338"/>
                  <a:gd name="connsiteX7-585" fmla="*/ 209550 w 369888"/>
                  <a:gd name="connsiteY7-586" fmla="*/ 172310 h 1032338"/>
                  <a:gd name="connsiteX8-587" fmla="*/ 124619 w 369888"/>
                  <a:gd name="connsiteY8-588" fmla="*/ 531085 h 1032338"/>
                  <a:gd name="connsiteX9-589" fmla="*/ 133350 w 369888"/>
                  <a:gd name="connsiteY9-590" fmla="*/ 604110 h 1032338"/>
                  <a:gd name="connsiteX10-591" fmla="*/ 222250 w 369888"/>
                  <a:gd name="connsiteY10-592" fmla="*/ 619192 h 1032338"/>
                  <a:gd name="connsiteX11-593" fmla="*/ 222250 w 369888"/>
                  <a:gd name="connsiteY11-594" fmla="*/ 966060 h 1032338"/>
                  <a:gd name="connsiteX12-595" fmla="*/ 282575 w 369888"/>
                  <a:gd name="connsiteY12-596" fmla="*/ 1016860 h 1032338"/>
                  <a:gd name="connsiteX13-597" fmla="*/ 333375 w 369888"/>
                  <a:gd name="connsiteY13-598" fmla="*/ 962885 h 1032338"/>
                  <a:gd name="connsiteX14-599" fmla="*/ 336550 w 369888"/>
                  <a:gd name="connsiteY14-600" fmla="*/ 604110 h 1032338"/>
                  <a:gd name="connsiteX15-601" fmla="*/ 358775 w 369888"/>
                  <a:gd name="connsiteY15-602" fmla="*/ 591410 h 1032338"/>
                  <a:gd name="connsiteX16-603" fmla="*/ 361950 w 369888"/>
                  <a:gd name="connsiteY16-604" fmla="*/ 7210 h 1032338"/>
                  <a:gd name="connsiteX0-605" fmla="*/ 361950 w 369888"/>
                  <a:gd name="connsiteY0-606" fmla="*/ 7210 h 1032338"/>
                  <a:gd name="connsiteX1-607" fmla="*/ 231329 w 369888"/>
                  <a:gd name="connsiteY1-608" fmla="*/ 7607 h 1032338"/>
                  <a:gd name="connsiteX2-609" fmla="*/ 127000 w 369888"/>
                  <a:gd name="connsiteY2-610" fmla="*/ 58010 h 1032338"/>
                  <a:gd name="connsiteX3-611" fmla="*/ 15875 w 369888"/>
                  <a:gd name="connsiteY3-612" fmla="*/ 355666 h 1032338"/>
                  <a:gd name="connsiteX4-613" fmla="*/ 31750 w 369888"/>
                  <a:gd name="connsiteY4-614" fmla="*/ 435835 h 1032338"/>
                  <a:gd name="connsiteX5-615" fmla="*/ 96837 w 369888"/>
                  <a:gd name="connsiteY5-616" fmla="*/ 391385 h 1032338"/>
                  <a:gd name="connsiteX6-617" fmla="*/ 192881 w 369888"/>
                  <a:gd name="connsiteY6-618" fmla="*/ 161198 h 1032338"/>
                  <a:gd name="connsiteX7-619" fmla="*/ 209550 w 369888"/>
                  <a:gd name="connsiteY7-620" fmla="*/ 172310 h 1032338"/>
                  <a:gd name="connsiteX8-621" fmla="*/ 124619 w 369888"/>
                  <a:gd name="connsiteY8-622" fmla="*/ 531085 h 1032338"/>
                  <a:gd name="connsiteX9-623" fmla="*/ 133350 w 369888"/>
                  <a:gd name="connsiteY9-624" fmla="*/ 604110 h 1032338"/>
                  <a:gd name="connsiteX10-625" fmla="*/ 222250 w 369888"/>
                  <a:gd name="connsiteY10-626" fmla="*/ 619192 h 1032338"/>
                  <a:gd name="connsiteX11-627" fmla="*/ 222250 w 369888"/>
                  <a:gd name="connsiteY11-628" fmla="*/ 966060 h 1032338"/>
                  <a:gd name="connsiteX12-629" fmla="*/ 282575 w 369888"/>
                  <a:gd name="connsiteY12-630" fmla="*/ 1016860 h 1032338"/>
                  <a:gd name="connsiteX13-631" fmla="*/ 333375 w 369888"/>
                  <a:gd name="connsiteY13-632" fmla="*/ 962885 h 1032338"/>
                  <a:gd name="connsiteX14-633" fmla="*/ 336550 w 369888"/>
                  <a:gd name="connsiteY14-634" fmla="*/ 604110 h 1032338"/>
                  <a:gd name="connsiteX15-635" fmla="*/ 358775 w 369888"/>
                  <a:gd name="connsiteY15-636" fmla="*/ 591410 h 1032338"/>
                  <a:gd name="connsiteX16-637" fmla="*/ 361950 w 369888"/>
                  <a:gd name="connsiteY16-638" fmla="*/ 7210 h 1032338"/>
                  <a:gd name="connsiteX0-639" fmla="*/ 361950 w 369888"/>
                  <a:gd name="connsiteY0-640" fmla="*/ 7210 h 1032338"/>
                  <a:gd name="connsiteX1-641" fmla="*/ 231329 w 369888"/>
                  <a:gd name="connsiteY1-642" fmla="*/ 7607 h 1032338"/>
                  <a:gd name="connsiteX2-643" fmla="*/ 127000 w 369888"/>
                  <a:gd name="connsiteY2-644" fmla="*/ 58010 h 1032338"/>
                  <a:gd name="connsiteX3-645" fmla="*/ 15875 w 369888"/>
                  <a:gd name="connsiteY3-646" fmla="*/ 355666 h 1032338"/>
                  <a:gd name="connsiteX4-647" fmla="*/ 31750 w 369888"/>
                  <a:gd name="connsiteY4-648" fmla="*/ 435835 h 1032338"/>
                  <a:gd name="connsiteX5-649" fmla="*/ 96837 w 369888"/>
                  <a:gd name="connsiteY5-650" fmla="*/ 391385 h 1032338"/>
                  <a:gd name="connsiteX6-651" fmla="*/ 192881 w 369888"/>
                  <a:gd name="connsiteY6-652" fmla="*/ 161198 h 1032338"/>
                  <a:gd name="connsiteX7-653" fmla="*/ 209550 w 369888"/>
                  <a:gd name="connsiteY7-654" fmla="*/ 172310 h 1032338"/>
                  <a:gd name="connsiteX8-655" fmla="*/ 124619 w 369888"/>
                  <a:gd name="connsiteY8-656" fmla="*/ 531085 h 1032338"/>
                  <a:gd name="connsiteX9-657" fmla="*/ 121443 w 369888"/>
                  <a:gd name="connsiteY9-658" fmla="*/ 608872 h 1032338"/>
                  <a:gd name="connsiteX10-659" fmla="*/ 222250 w 369888"/>
                  <a:gd name="connsiteY10-660" fmla="*/ 619192 h 1032338"/>
                  <a:gd name="connsiteX11-661" fmla="*/ 222250 w 369888"/>
                  <a:gd name="connsiteY11-662" fmla="*/ 966060 h 1032338"/>
                  <a:gd name="connsiteX12-663" fmla="*/ 282575 w 369888"/>
                  <a:gd name="connsiteY12-664" fmla="*/ 1016860 h 1032338"/>
                  <a:gd name="connsiteX13-665" fmla="*/ 333375 w 369888"/>
                  <a:gd name="connsiteY13-666" fmla="*/ 962885 h 1032338"/>
                  <a:gd name="connsiteX14-667" fmla="*/ 336550 w 369888"/>
                  <a:gd name="connsiteY14-668" fmla="*/ 604110 h 1032338"/>
                  <a:gd name="connsiteX15-669" fmla="*/ 358775 w 369888"/>
                  <a:gd name="connsiteY15-670" fmla="*/ 591410 h 1032338"/>
                  <a:gd name="connsiteX16-671" fmla="*/ 361950 w 369888"/>
                  <a:gd name="connsiteY16-672" fmla="*/ 7210 h 1032338"/>
                  <a:gd name="connsiteX0-673" fmla="*/ 361950 w 369888"/>
                  <a:gd name="connsiteY0-674" fmla="*/ 7210 h 1031677"/>
                  <a:gd name="connsiteX1-675" fmla="*/ 231329 w 369888"/>
                  <a:gd name="connsiteY1-676" fmla="*/ 7607 h 1031677"/>
                  <a:gd name="connsiteX2-677" fmla="*/ 127000 w 369888"/>
                  <a:gd name="connsiteY2-678" fmla="*/ 58010 h 1031677"/>
                  <a:gd name="connsiteX3-679" fmla="*/ 15875 w 369888"/>
                  <a:gd name="connsiteY3-680" fmla="*/ 355666 h 1031677"/>
                  <a:gd name="connsiteX4-681" fmla="*/ 31750 w 369888"/>
                  <a:gd name="connsiteY4-682" fmla="*/ 435835 h 1031677"/>
                  <a:gd name="connsiteX5-683" fmla="*/ 96837 w 369888"/>
                  <a:gd name="connsiteY5-684" fmla="*/ 391385 h 1031677"/>
                  <a:gd name="connsiteX6-685" fmla="*/ 192881 w 369888"/>
                  <a:gd name="connsiteY6-686" fmla="*/ 161198 h 1031677"/>
                  <a:gd name="connsiteX7-687" fmla="*/ 209550 w 369888"/>
                  <a:gd name="connsiteY7-688" fmla="*/ 172310 h 1031677"/>
                  <a:gd name="connsiteX8-689" fmla="*/ 124619 w 369888"/>
                  <a:gd name="connsiteY8-690" fmla="*/ 531085 h 1031677"/>
                  <a:gd name="connsiteX9-691" fmla="*/ 121443 w 369888"/>
                  <a:gd name="connsiteY9-692" fmla="*/ 608872 h 1031677"/>
                  <a:gd name="connsiteX10-693" fmla="*/ 222250 w 369888"/>
                  <a:gd name="connsiteY10-694" fmla="*/ 619192 h 1031677"/>
                  <a:gd name="connsiteX11-695" fmla="*/ 224631 w 369888"/>
                  <a:gd name="connsiteY11-696" fmla="*/ 944629 h 1031677"/>
                  <a:gd name="connsiteX12-697" fmla="*/ 282575 w 369888"/>
                  <a:gd name="connsiteY12-698" fmla="*/ 1016860 h 1031677"/>
                  <a:gd name="connsiteX13-699" fmla="*/ 333375 w 369888"/>
                  <a:gd name="connsiteY13-700" fmla="*/ 962885 h 1031677"/>
                  <a:gd name="connsiteX14-701" fmla="*/ 336550 w 369888"/>
                  <a:gd name="connsiteY14-702" fmla="*/ 604110 h 1031677"/>
                  <a:gd name="connsiteX15-703" fmla="*/ 358775 w 369888"/>
                  <a:gd name="connsiteY15-704" fmla="*/ 591410 h 1031677"/>
                  <a:gd name="connsiteX16-705" fmla="*/ 361950 w 369888"/>
                  <a:gd name="connsiteY16-706" fmla="*/ 7210 h 1031677"/>
                  <a:gd name="connsiteX0-707" fmla="*/ 361950 w 369888"/>
                  <a:gd name="connsiteY0-708" fmla="*/ 7210 h 1031677"/>
                  <a:gd name="connsiteX1-709" fmla="*/ 231329 w 369888"/>
                  <a:gd name="connsiteY1-710" fmla="*/ 7607 h 1031677"/>
                  <a:gd name="connsiteX2-711" fmla="*/ 127000 w 369888"/>
                  <a:gd name="connsiteY2-712" fmla="*/ 58010 h 1031677"/>
                  <a:gd name="connsiteX3-713" fmla="*/ 15875 w 369888"/>
                  <a:gd name="connsiteY3-714" fmla="*/ 355666 h 1031677"/>
                  <a:gd name="connsiteX4-715" fmla="*/ 31750 w 369888"/>
                  <a:gd name="connsiteY4-716" fmla="*/ 435835 h 1031677"/>
                  <a:gd name="connsiteX5-717" fmla="*/ 96837 w 369888"/>
                  <a:gd name="connsiteY5-718" fmla="*/ 391385 h 1031677"/>
                  <a:gd name="connsiteX6-719" fmla="*/ 192881 w 369888"/>
                  <a:gd name="connsiteY6-720" fmla="*/ 161198 h 1031677"/>
                  <a:gd name="connsiteX7-721" fmla="*/ 209550 w 369888"/>
                  <a:gd name="connsiteY7-722" fmla="*/ 172310 h 1031677"/>
                  <a:gd name="connsiteX8-723" fmla="*/ 124619 w 369888"/>
                  <a:gd name="connsiteY8-724" fmla="*/ 531085 h 1031677"/>
                  <a:gd name="connsiteX9-725" fmla="*/ 121443 w 369888"/>
                  <a:gd name="connsiteY9-726" fmla="*/ 608872 h 1031677"/>
                  <a:gd name="connsiteX10-727" fmla="*/ 222250 w 369888"/>
                  <a:gd name="connsiteY10-728" fmla="*/ 619192 h 1031677"/>
                  <a:gd name="connsiteX11-729" fmla="*/ 224631 w 369888"/>
                  <a:gd name="connsiteY11-730" fmla="*/ 944629 h 1031677"/>
                  <a:gd name="connsiteX12-731" fmla="*/ 282575 w 369888"/>
                  <a:gd name="connsiteY12-732" fmla="*/ 1016860 h 1031677"/>
                  <a:gd name="connsiteX13-733" fmla="*/ 333375 w 369888"/>
                  <a:gd name="connsiteY13-734" fmla="*/ 962885 h 1031677"/>
                  <a:gd name="connsiteX14-735" fmla="*/ 336550 w 369888"/>
                  <a:gd name="connsiteY14-736" fmla="*/ 604110 h 1031677"/>
                  <a:gd name="connsiteX15-737" fmla="*/ 358775 w 369888"/>
                  <a:gd name="connsiteY15-738" fmla="*/ 591410 h 1031677"/>
                  <a:gd name="connsiteX16-739" fmla="*/ 361950 w 369888"/>
                  <a:gd name="connsiteY16-740" fmla="*/ 7210 h 1031677"/>
                  <a:gd name="connsiteX0-741" fmla="*/ 361950 w 369888"/>
                  <a:gd name="connsiteY0-742" fmla="*/ 7210 h 1031677"/>
                  <a:gd name="connsiteX1-743" fmla="*/ 231329 w 369888"/>
                  <a:gd name="connsiteY1-744" fmla="*/ 7607 h 1031677"/>
                  <a:gd name="connsiteX2-745" fmla="*/ 127000 w 369888"/>
                  <a:gd name="connsiteY2-746" fmla="*/ 58010 h 1031677"/>
                  <a:gd name="connsiteX3-747" fmla="*/ 15875 w 369888"/>
                  <a:gd name="connsiteY3-748" fmla="*/ 355666 h 1031677"/>
                  <a:gd name="connsiteX4-749" fmla="*/ 31750 w 369888"/>
                  <a:gd name="connsiteY4-750" fmla="*/ 435835 h 1031677"/>
                  <a:gd name="connsiteX5-751" fmla="*/ 96837 w 369888"/>
                  <a:gd name="connsiteY5-752" fmla="*/ 391385 h 1031677"/>
                  <a:gd name="connsiteX6-753" fmla="*/ 192881 w 369888"/>
                  <a:gd name="connsiteY6-754" fmla="*/ 161198 h 1031677"/>
                  <a:gd name="connsiteX7-755" fmla="*/ 209550 w 369888"/>
                  <a:gd name="connsiteY7-756" fmla="*/ 172310 h 1031677"/>
                  <a:gd name="connsiteX8-757" fmla="*/ 124619 w 369888"/>
                  <a:gd name="connsiteY8-758" fmla="*/ 531085 h 1031677"/>
                  <a:gd name="connsiteX9-759" fmla="*/ 121443 w 369888"/>
                  <a:gd name="connsiteY9-760" fmla="*/ 608872 h 1031677"/>
                  <a:gd name="connsiteX10-761" fmla="*/ 222250 w 369888"/>
                  <a:gd name="connsiteY10-762" fmla="*/ 619192 h 1031677"/>
                  <a:gd name="connsiteX11-763" fmla="*/ 224631 w 369888"/>
                  <a:gd name="connsiteY11-764" fmla="*/ 944629 h 1031677"/>
                  <a:gd name="connsiteX12-765" fmla="*/ 282575 w 369888"/>
                  <a:gd name="connsiteY12-766" fmla="*/ 1016860 h 1031677"/>
                  <a:gd name="connsiteX13-767" fmla="*/ 333375 w 369888"/>
                  <a:gd name="connsiteY13-768" fmla="*/ 962885 h 1031677"/>
                  <a:gd name="connsiteX14-769" fmla="*/ 336550 w 369888"/>
                  <a:gd name="connsiteY14-770" fmla="*/ 604110 h 1031677"/>
                  <a:gd name="connsiteX15-771" fmla="*/ 358775 w 369888"/>
                  <a:gd name="connsiteY15-772" fmla="*/ 591410 h 1031677"/>
                  <a:gd name="connsiteX16-773" fmla="*/ 361950 w 369888"/>
                  <a:gd name="connsiteY16-774" fmla="*/ 7210 h 1031677"/>
                  <a:gd name="connsiteX0-775" fmla="*/ 361950 w 369888"/>
                  <a:gd name="connsiteY0-776" fmla="*/ 7210 h 1017124"/>
                  <a:gd name="connsiteX1-777" fmla="*/ 231329 w 369888"/>
                  <a:gd name="connsiteY1-778" fmla="*/ 7607 h 1017124"/>
                  <a:gd name="connsiteX2-779" fmla="*/ 127000 w 369888"/>
                  <a:gd name="connsiteY2-780" fmla="*/ 58010 h 1017124"/>
                  <a:gd name="connsiteX3-781" fmla="*/ 15875 w 369888"/>
                  <a:gd name="connsiteY3-782" fmla="*/ 355666 h 1017124"/>
                  <a:gd name="connsiteX4-783" fmla="*/ 31750 w 369888"/>
                  <a:gd name="connsiteY4-784" fmla="*/ 435835 h 1017124"/>
                  <a:gd name="connsiteX5-785" fmla="*/ 96837 w 369888"/>
                  <a:gd name="connsiteY5-786" fmla="*/ 391385 h 1017124"/>
                  <a:gd name="connsiteX6-787" fmla="*/ 192881 w 369888"/>
                  <a:gd name="connsiteY6-788" fmla="*/ 161198 h 1017124"/>
                  <a:gd name="connsiteX7-789" fmla="*/ 209550 w 369888"/>
                  <a:gd name="connsiteY7-790" fmla="*/ 172310 h 1017124"/>
                  <a:gd name="connsiteX8-791" fmla="*/ 124619 w 369888"/>
                  <a:gd name="connsiteY8-792" fmla="*/ 531085 h 1017124"/>
                  <a:gd name="connsiteX9-793" fmla="*/ 121443 w 369888"/>
                  <a:gd name="connsiteY9-794" fmla="*/ 608872 h 1017124"/>
                  <a:gd name="connsiteX10-795" fmla="*/ 222250 w 369888"/>
                  <a:gd name="connsiteY10-796" fmla="*/ 619192 h 1017124"/>
                  <a:gd name="connsiteX11-797" fmla="*/ 224631 w 369888"/>
                  <a:gd name="connsiteY11-798" fmla="*/ 944629 h 1017124"/>
                  <a:gd name="connsiteX12-799" fmla="*/ 282575 w 369888"/>
                  <a:gd name="connsiteY12-800" fmla="*/ 1016860 h 1017124"/>
                  <a:gd name="connsiteX13-801" fmla="*/ 333375 w 369888"/>
                  <a:gd name="connsiteY13-802" fmla="*/ 946216 h 1017124"/>
                  <a:gd name="connsiteX14-803" fmla="*/ 336550 w 369888"/>
                  <a:gd name="connsiteY14-804" fmla="*/ 604110 h 1017124"/>
                  <a:gd name="connsiteX15-805" fmla="*/ 358775 w 369888"/>
                  <a:gd name="connsiteY15-806" fmla="*/ 591410 h 1017124"/>
                  <a:gd name="connsiteX16-807" fmla="*/ 361950 w 369888"/>
                  <a:gd name="connsiteY16-808" fmla="*/ 7210 h 1017124"/>
                  <a:gd name="connsiteX0-809" fmla="*/ 361950 w 369888"/>
                  <a:gd name="connsiteY0-810" fmla="*/ 7210 h 1017124"/>
                  <a:gd name="connsiteX1-811" fmla="*/ 231329 w 369888"/>
                  <a:gd name="connsiteY1-812" fmla="*/ 7607 h 1017124"/>
                  <a:gd name="connsiteX2-813" fmla="*/ 127000 w 369888"/>
                  <a:gd name="connsiteY2-814" fmla="*/ 58010 h 1017124"/>
                  <a:gd name="connsiteX3-815" fmla="*/ 15875 w 369888"/>
                  <a:gd name="connsiteY3-816" fmla="*/ 355666 h 1017124"/>
                  <a:gd name="connsiteX4-817" fmla="*/ 31750 w 369888"/>
                  <a:gd name="connsiteY4-818" fmla="*/ 435835 h 1017124"/>
                  <a:gd name="connsiteX5-819" fmla="*/ 96837 w 369888"/>
                  <a:gd name="connsiteY5-820" fmla="*/ 391385 h 1017124"/>
                  <a:gd name="connsiteX6-821" fmla="*/ 192881 w 369888"/>
                  <a:gd name="connsiteY6-822" fmla="*/ 161198 h 1017124"/>
                  <a:gd name="connsiteX7-823" fmla="*/ 209550 w 369888"/>
                  <a:gd name="connsiteY7-824" fmla="*/ 172310 h 1017124"/>
                  <a:gd name="connsiteX8-825" fmla="*/ 124619 w 369888"/>
                  <a:gd name="connsiteY8-826" fmla="*/ 531085 h 1017124"/>
                  <a:gd name="connsiteX9-827" fmla="*/ 121443 w 369888"/>
                  <a:gd name="connsiteY9-828" fmla="*/ 608872 h 1017124"/>
                  <a:gd name="connsiteX10-829" fmla="*/ 222250 w 369888"/>
                  <a:gd name="connsiteY10-830" fmla="*/ 619192 h 1017124"/>
                  <a:gd name="connsiteX11-831" fmla="*/ 224631 w 369888"/>
                  <a:gd name="connsiteY11-832" fmla="*/ 944629 h 1017124"/>
                  <a:gd name="connsiteX12-833" fmla="*/ 282575 w 369888"/>
                  <a:gd name="connsiteY12-834" fmla="*/ 1016860 h 1017124"/>
                  <a:gd name="connsiteX13-835" fmla="*/ 333375 w 369888"/>
                  <a:gd name="connsiteY13-836" fmla="*/ 946216 h 1017124"/>
                  <a:gd name="connsiteX14-837" fmla="*/ 336550 w 369888"/>
                  <a:gd name="connsiteY14-838" fmla="*/ 618397 h 1017124"/>
                  <a:gd name="connsiteX15-839" fmla="*/ 358775 w 369888"/>
                  <a:gd name="connsiteY15-840" fmla="*/ 591410 h 1017124"/>
                  <a:gd name="connsiteX16-841" fmla="*/ 361950 w 369888"/>
                  <a:gd name="connsiteY16-842" fmla="*/ 7210 h 1017124"/>
                  <a:gd name="connsiteX0-843" fmla="*/ 361950 w 369888"/>
                  <a:gd name="connsiteY0-844" fmla="*/ 7210 h 1017124"/>
                  <a:gd name="connsiteX1-845" fmla="*/ 231329 w 369888"/>
                  <a:gd name="connsiteY1-846" fmla="*/ 7607 h 1017124"/>
                  <a:gd name="connsiteX2-847" fmla="*/ 127000 w 369888"/>
                  <a:gd name="connsiteY2-848" fmla="*/ 58010 h 1017124"/>
                  <a:gd name="connsiteX3-849" fmla="*/ 15875 w 369888"/>
                  <a:gd name="connsiteY3-850" fmla="*/ 355666 h 1017124"/>
                  <a:gd name="connsiteX4-851" fmla="*/ 31750 w 369888"/>
                  <a:gd name="connsiteY4-852" fmla="*/ 435835 h 1017124"/>
                  <a:gd name="connsiteX5-853" fmla="*/ 96837 w 369888"/>
                  <a:gd name="connsiteY5-854" fmla="*/ 391385 h 1017124"/>
                  <a:gd name="connsiteX6-855" fmla="*/ 192881 w 369888"/>
                  <a:gd name="connsiteY6-856" fmla="*/ 161198 h 1017124"/>
                  <a:gd name="connsiteX7-857" fmla="*/ 209550 w 369888"/>
                  <a:gd name="connsiteY7-858" fmla="*/ 172310 h 1017124"/>
                  <a:gd name="connsiteX8-859" fmla="*/ 124619 w 369888"/>
                  <a:gd name="connsiteY8-860" fmla="*/ 531085 h 1017124"/>
                  <a:gd name="connsiteX9-861" fmla="*/ 121443 w 369888"/>
                  <a:gd name="connsiteY9-862" fmla="*/ 608872 h 1017124"/>
                  <a:gd name="connsiteX10-863" fmla="*/ 222250 w 369888"/>
                  <a:gd name="connsiteY10-864" fmla="*/ 619192 h 1017124"/>
                  <a:gd name="connsiteX11-865" fmla="*/ 224631 w 369888"/>
                  <a:gd name="connsiteY11-866" fmla="*/ 944629 h 1017124"/>
                  <a:gd name="connsiteX12-867" fmla="*/ 282575 w 369888"/>
                  <a:gd name="connsiteY12-868" fmla="*/ 1016860 h 1017124"/>
                  <a:gd name="connsiteX13-869" fmla="*/ 333375 w 369888"/>
                  <a:gd name="connsiteY13-870" fmla="*/ 946216 h 1017124"/>
                  <a:gd name="connsiteX14-871" fmla="*/ 336550 w 369888"/>
                  <a:gd name="connsiteY14-872" fmla="*/ 618397 h 1017124"/>
                  <a:gd name="connsiteX15-873" fmla="*/ 358775 w 369888"/>
                  <a:gd name="connsiteY15-874" fmla="*/ 591410 h 1017124"/>
                  <a:gd name="connsiteX16-875" fmla="*/ 361950 w 369888"/>
                  <a:gd name="connsiteY16-876" fmla="*/ 7210 h 1017124"/>
                  <a:gd name="connsiteX0-877" fmla="*/ 361950 w 369888"/>
                  <a:gd name="connsiteY0-878" fmla="*/ 7210 h 1017124"/>
                  <a:gd name="connsiteX1-879" fmla="*/ 231329 w 369888"/>
                  <a:gd name="connsiteY1-880" fmla="*/ 7607 h 1017124"/>
                  <a:gd name="connsiteX2-881" fmla="*/ 127000 w 369888"/>
                  <a:gd name="connsiteY2-882" fmla="*/ 58010 h 1017124"/>
                  <a:gd name="connsiteX3-883" fmla="*/ 15875 w 369888"/>
                  <a:gd name="connsiteY3-884" fmla="*/ 355666 h 1017124"/>
                  <a:gd name="connsiteX4-885" fmla="*/ 31750 w 369888"/>
                  <a:gd name="connsiteY4-886" fmla="*/ 435835 h 1017124"/>
                  <a:gd name="connsiteX5-887" fmla="*/ 96837 w 369888"/>
                  <a:gd name="connsiteY5-888" fmla="*/ 391385 h 1017124"/>
                  <a:gd name="connsiteX6-889" fmla="*/ 192881 w 369888"/>
                  <a:gd name="connsiteY6-890" fmla="*/ 161198 h 1017124"/>
                  <a:gd name="connsiteX7-891" fmla="*/ 209550 w 369888"/>
                  <a:gd name="connsiteY7-892" fmla="*/ 172310 h 1017124"/>
                  <a:gd name="connsiteX8-893" fmla="*/ 124619 w 369888"/>
                  <a:gd name="connsiteY8-894" fmla="*/ 531085 h 1017124"/>
                  <a:gd name="connsiteX9-895" fmla="*/ 121443 w 369888"/>
                  <a:gd name="connsiteY9-896" fmla="*/ 608872 h 1017124"/>
                  <a:gd name="connsiteX10-897" fmla="*/ 222250 w 369888"/>
                  <a:gd name="connsiteY10-898" fmla="*/ 619192 h 1017124"/>
                  <a:gd name="connsiteX11-899" fmla="*/ 224631 w 369888"/>
                  <a:gd name="connsiteY11-900" fmla="*/ 944629 h 1017124"/>
                  <a:gd name="connsiteX12-901" fmla="*/ 282575 w 369888"/>
                  <a:gd name="connsiteY12-902" fmla="*/ 1016860 h 1017124"/>
                  <a:gd name="connsiteX13-903" fmla="*/ 333375 w 369888"/>
                  <a:gd name="connsiteY13-904" fmla="*/ 946216 h 1017124"/>
                  <a:gd name="connsiteX14-905" fmla="*/ 336550 w 369888"/>
                  <a:gd name="connsiteY14-906" fmla="*/ 618397 h 1017124"/>
                  <a:gd name="connsiteX15-907" fmla="*/ 358775 w 369888"/>
                  <a:gd name="connsiteY15-908" fmla="*/ 591410 h 1017124"/>
                  <a:gd name="connsiteX16-909" fmla="*/ 361950 w 369888"/>
                  <a:gd name="connsiteY16-910" fmla="*/ 7210 h 1017124"/>
                  <a:gd name="connsiteX0-911" fmla="*/ 361950 w 372533"/>
                  <a:gd name="connsiteY0-912" fmla="*/ 7210 h 1017124"/>
                  <a:gd name="connsiteX1-913" fmla="*/ 231329 w 372533"/>
                  <a:gd name="connsiteY1-914" fmla="*/ 7607 h 1017124"/>
                  <a:gd name="connsiteX2-915" fmla="*/ 127000 w 372533"/>
                  <a:gd name="connsiteY2-916" fmla="*/ 58010 h 1017124"/>
                  <a:gd name="connsiteX3-917" fmla="*/ 15875 w 372533"/>
                  <a:gd name="connsiteY3-918" fmla="*/ 355666 h 1017124"/>
                  <a:gd name="connsiteX4-919" fmla="*/ 31750 w 372533"/>
                  <a:gd name="connsiteY4-920" fmla="*/ 435835 h 1017124"/>
                  <a:gd name="connsiteX5-921" fmla="*/ 96837 w 372533"/>
                  <a:gd name="connsiteY5-922" fmla="*/ 391385 h 1017124"/>
                  <a:gd name="connsiteX6-923" fmla="*/ 192881 w 372533"/>
                  <a:gd name="connsiteY6-924" fmla="*/ 161198 h 1017124"/>
                  <a:gd name="connsiteX7-925" fmla="*/ 209550 w 372533"/>
                  <a:gd name="connsiteY7-926" fmla="*/ 172310 h 1017124"/>
                  <a:gd name="connsiteX8-927" fmla="*/ 124619 w 372533"/>
                  <a:gd name="connsiteY8-928" fmla="*/ 531085 h 1017124"/>
                  <a:gd name="connsiteX9-929" fmla="*/ 121443 w 372533"/>
                  <a:gd name="connsiteY9-930" fmla="*/ 608872 h 1017124"/>
                  <a:gd name="connsiteX10-931" fmla="*/ 222250 w 372533"/>
                  <a:gd name="connsiteY10-932" fmla="*/ 619192 h 1017124"/>
                  <a:gd name="connsiteX11-933" fmla="*/ 224631 w 372533"/>
                  <a:gd name="connsiteY11-934" fmla="*/ 944629 h 1017124"/>
                  <a:gd name="connsiteX12-935" fmla="*/ 282575 w 372533"/>
                  <a:gd name="connsiteY12-936" fmla="*/ 1016860 h 1017124"/>
                  <a:gd name="connsiteX13-937" fmla="*/ 333375 w 372533"/>
                  <a:gd name="connsiteY13-938" fmla="*/ 946216 h 1017124"/>
                  <a:gd name="connsiteX14-939" fmla="*/ 336550 w 372533"/>
                  <a:gd name="connsiteY14-940" fmla="*/ 618397 h 1017124"/>
                  <a:gd name="connsiteX15-941" fmla="*/ 368300 w 372533"/>
                  <a:gd name="connsiteY15-942" fmla="*/ 586648 h 1017124"/>
                  <a:gd name="connsiteX16-943" fmla="*/ 361950 w 372533"/>
                  <a:gd name="connsiteY16-944" fmla="*/ 7210 h 1017124"/>
                  <a:gd name="connsiteX0-945" fmla="*/ 361950 w 371211"/>
                  <a:gd name="connsiteY0-946" fmla="*/ 7210 h 1017124"/>
                  <a:gd name="connsiteX1-947" fmla="*/ 231329 w 371211"/>
                  <a:gd name="connsiteY1-948" fmla="*/ 7607 h 1017124"/>
                  <a:gd name="connsiteX2-949" fmla="*/ 127000 w 371211"/>
                  <a:gd name="connsiteY2-950" fmla="*/ 58010 h 1017124"/>
                  <a:gd name="connsiteX3-951" fmla="*/ 15875 w 371211"/>
                  <a:gd name="connsiteY3-952" fmla="*/ 355666 h 1017124"/>
                  <a:gd name="connsiteX4-953" fmla="*/ 31750 w 371211"/>
                  <a:gd name="connsiteY4-954" fmla="*/ 435835 h 1017124"/>
                  <a:gd name="connsiteX5-955" fmla="*/ 96837 w 371211"/>
                  <a:gd name="connsiteY5-956" fmla="*/ 391385 h 1017124"/>
                  <a:gd name="connsiteX6-957" fmla="*/ 192881 w 371211"/>
                  <a:gd name="connsiteY6-958" fmla="*/ 161198 h 1017124"/>
                  <a:gd name="connsiteX7-959" fmla="*/ 209550 w 371211"/>
                  <a:gd name="connsiteY7-960" fmla="*/ 172310 h 1017124"/>
                  <a:gd name="connsiteX8-961" fmla="*/ 124619 w 371211"/>
                  <a:gd name="connsiteY8-962" fmla="*/ 531085 h 1017124"/>
                  <a:gd name="connsiteX9-963" fmla="*/ 121443 w 371211"/>
                  <a:gd name="connsiteY9-964" fmla="*/ 608872 h 1017124"/>
                  <a:gd name="connsiteX10-965" fmla="*/ 222250 w 371211"/>
                  <a:gd name="connsiteY10-966" fmla="*/ 619192 h 1017124"/>
                  <a:gd name="connsiteX11-967" fmla="*/ 224631 w 371211"/>
                  <a:gd name="connsiteY11-968" fmla="*/ 944629 h 1017124"/>
                  <a:gd name="connsiteX12-969" fmla="*/ 282575 w 371211"/>
                  <a:gd name="connsiteY12-970" fmla="*/ 1016860 h 1017124"/>
                  <a:gd name="connsiteX13-971" fmla="*/ 333375 w 371211"/>
                  <a:gd name="connsiteY13-972" fmla="*/ 946216 h 1017124"/>
                  <a:gd name="connsiteX14-973" fmla="*/ 336550 w 371211"/>
                  <a:gd name="connsiteY14-974" fmla="*/ 618397 h 1017124"/>
                  <a:gd name="connsiteX15-975" fmla="*/ 368300 w 371211"/>
                  <a:gd name="connsiteY15-976" fmla="*/ 586648 h 1017124"/>
                  <a:gd name="connsiteX16-977" fmla="*/ 361950 w 371211"/>
                  <a:gd name="connsiteY16-978" fmla="*/ 7210 h 1017124"/>
                  <a:gd name="connsiteX0-979" fmla="*/ 361950 w 371211"/>
                  <a:gd name="connsiteY0-980" fmla="*/ 7210 h 1017124"/>
                  <a:gd name="connsiteX1-981" fmla="*/ 231329 w 371211"/>
                  <a:gd name="connsiteY1-982" fmla="*/ 7607 h 1017124"/>
                  <a:gd name="connsiteX2-983" fmla="*/ 127000 w 371211"/>
                  <a:gd name="connsiteY2-984" fmla="*/ 58010 h 1017124"/>
                  <a:gd name="connsiteX3-985" fmla="*/ 15875 w 371211"/>
                  <a:gd name="connsiteY3-986" fmla="*/ 355666 h 1017124"/>
                  <a:gd name="connsiteX4-987" fmla="*/ 31750 w 371211"/>
                  <a:gd name="connsiteY4-988" fmla="*/ 435835 h 1017124"/>
                  <a:gd name="connsiteX5-989" fmla="*/ 96837 w 371211"/>
                  <a:gd name="connsiteY5-990" fmla="*/ 391385 h 1017124"/>
                  <a:gd name="connsiteX6-991" fmla="*/ 192881 w 371211"/>
                  <a:gd name="connsiteY6-992" fmla="*/ 161198 h 1017124"/>
                  <a:gd name="connsiteX7-993" fmla="*/ 209550 w 371211"/>
                  <a:gd name="connsiteY7-994" fmla="*/ 172310 h 1017124"/>
                  <a:gd name="connsiteX8-995" fmla="*/ 124619 w 371211"/>
                  <a:gd name="connsiteY8-996" fmla="*/ 531085 h 1017124"/>
                  <a:gd name="connsiteX9-997" fmla="*/ 121443 w 371211"/>
                  <a:gd name="connsiteY9-998" fmla="*/ 608872 h 1017124"/>
                  <a:gd name="connsiteX10-999" fmla="*/ 222250 w 371211"/>
                  <a:gd name="connsiteY10-1000" fmla="*/ 619192 h 1017124"/>
                  <a:gd name="connsiteX11-1001" fmla="*/ 224631 w 371211"/>
                  <a:gd name="connsiteY11-1002" fmla="*/ 944629 h 1017124"/>
                  <a:gd name="connsiteX12-1003" fmla="*/ 282575 w 371211"/>
                  <a:gd name="connsiteY12-1004" fmla="*/ 1016860 h 1017124"/>
                  <a:gd name="connsiteX13-1005" fmla="*/ 333375 w 371211"/>
                  <a:gd name="connsiteY13-1006" fmla="*/ 946216 h 1017124"/>
                  <a:gd name="connsiteX14-1007" fmla="*/ 336550 w 371211"/>
                  <a:gd name="connsiteY14-1008" fmla="*/ 618397 h 1017124"/>
                  <a:gd name="connsiteX15-1009" fmla="*/ 368300 w 371211"/>
                  <a:gd name="connsiteY15-1010" fmla="*/ 598554 h 1017124"/>
                  <a:gd name="connsiteX16-1011" fmla="*/ 361950 w 371211"/>
                  <a:gd name="connsiteY16-1012" fmla="*/ 7210 h 1017124"/>
                  <a:gd name="connsiteX0-1013" fmla="*/ 361950 w 369888"/>
                  <a:gd name="connsiteY0-1014" fmla="*/ 7210 h 1017124"/>
                  <a:gd name="connsiteX1-1015" fmla="*/ 231329 w 369888"/>
                  <a:gd name="connsiteY1-1016" fmla="*/ 7607 h 1017124"/>
                  <a:gd name="connsiteX2-1017" fmla="*/ 127000 w 369888"/>
                  <a:gd name="connsiteY2-1018" fmla="*/ 58010 h 1017124"/>
                  <a:gd name="connsiteX3-1019" fmla="*/ 15875 w 369888"/>
                  <a:gd name="connsiteY3-1020" fmla="*/ 355666 h 1017124"/>
                  <a:gd name="connsiteX4-1021" fmla="*/ 31750 w 369888"/>
                  <a:gd name="connsiteY4-1022" fmla="*/ 435835 h 1017124"/>
                  <a:gd name="connsiteX5-1023" fmla="*/ 96837 w 369888"/>
                  <a:gd name="connsiteY5-1024" fmla="*/ 391385 h 1017124"/>
                  <a:gd name="connsiteX6-1025" fmla="*/ 192881 w 369888"/>
                  <a:gd name="connsiteY6-1026" fmla="*/ 161198 h 1017124"/>
                  <a:gd name="connsiteX7-1027" fmla="*/ 209550 w 369888"/>
                  <a:gd name="connsiteY7-1028" fmla="*/ 172310 h 1017124"/>
                  <a:gd name="connsiteX8-1029" fmla="*/ 124619 w 369888"/>
                  <a:gd name="connsiteY8-1030" fmla="*/ 531085 h 1017124"/>
                  <a:gd name="connsiteX9-1031" fmla="*/ 121443 w 369888"/>
                  <a:gd name="connsiteY9-1032" fmla="*/ 608872 h 1017124"/>
                  <a:gd name="connsiteX10-1033" fmla="*/ 222250 w 369888"/>
                  <a:gd name="connsiteY10-1034" fmla="*/ 619192 h 1017124"/>
                  <a:gd name="connsiteX11-1035" fmla="*/ 224631 w 369888"/>
                  <a:gd name="connsiteY11-1036" fmla="*/ 944629 h 1017124"/>
                  <a:gd name="connsiteX12-1037" fmla="*/ 282575 w 369888"/>
                  <a:gd name="connsiteY12-1038" fmla="*/ 1016860 h 1017124"/>
                  <a:gd name="connsiteX13-1039" fmla="*/ 333375 w 369888"/>
                  <a:gd name="connsiteY13-1040" fmla="*/ 946216 h 1017124"/>
                  <a:gd name="connsiteX14-1041" fmla="*/ 336550 w 369888"/>
                  <a:gd name="connsiteY14-1042" fmla="*/ 618397 h 1017124"/>
                  <a:gd name="connsiteX15-1043" fmla="*/ 368300 w 369888"/>
                  <a:gd name="connsiteY15-1044" fmla="*/ 598554 h 1017124"/>
                  <a:gd name="connsiteX16-1045" fmla="*/ 361950 w 369888"/>
                  <a:gd name="connsiteY16-1046" fmla="*/ 7210 h 1017124"/>
                  <a:gd name="connsiteX0-1047" fmla="*/ 361950 w 369888"/>
                  <a:gd name="connsiteY0-1048" fmla="*/ 7210 h 1017124"/>
                  <a:gd name="connsiteX1-1049" fmla="*/ 231329 w 369888"/>
                  <a:gd name="connsiteY1-1050" fmla="*/ 7607 h 1017124"/>
                  <a:gd name="connsiteX2-1051" fmla="*/ 127000 w 369888"/>
                  <a:gd name="connsiteY2-1052" fmla="*/ 58010 h 1017124"/>
                  <a:gd name="connsiteX3-1053" fmla="*/ 15875 w 369888"/>
                  <a:gd name="connsiteY3-1054" fmla="*/ 355666 h 1017124"/>
                  <a:gd name="connsiteX4-1055" fmla="*/ 31750 w 369888"/>
                  <a:gd name="connsiteY4-1056" fmla="*/ 435835 h 1017124"/>
                  <a:gd name="connsiteX5-1057" fmla="*/ 96837 w 369888"/>
                  <a:gd name="connsiteY5-1058" fmla="*/ 391385 h 1017124"/>
                  <a:gd name="connsiteX6-1059" fmla="*/ 192881 w 369888"/>
                  <a:gd name="connsiteY6-1060" fmla="*/ 161198 h 1017124"/>
                  <a:gd name="connsiteX7-1061" fmla="*/ 209550 w 369888"/>
                  <a:gd name="connsiteY7-1062" fmla="*/ 172310 h 1017124"/>
                  <a:gd name="connsiteX8-1063" fmla="*/ 124619 w 369888"/>
                  <a:gd name="connsiteY8-1064" fmla="*/ 531085 h 1017124"/>
                  <a:gd name="connsiteX9-1065" fmla="*/ 121443 w 369888"/>
                  <a:gd name="connsiteY9-1066" fmla="*/ 608872 h 1017124"/>
                  <a:gd name="connsiteX10-1067" fmla="*/ 222250 w 369888"/>
                  <a:gd name="connsiteY10-1068" fmla="*/ 619192 h 1017124"/>
                  <a:gd name="connsiteX11-1069" fmla="*/ 224631 w 369888"/>
                  <a:gd name="connsiteY11-1070" fmla="*/ 944629 h 1017124"/>
                  <a:gd name="connsiteX12-1071" fmla="*/ 282575 w 369888"/>
                  <a:gd name="connsiteY12-1072" fmla="*/ 1016860 h 1017124"/>
                  <a:gd name="connsiteX13-1073" fmla="*/ 333375 w 369888"/>
                  <a:gd name="connsiteY13-1074" fmla="*/ 946216 h 1017124"/>
                  <a:gd name="connsiteX14-1075" fmla="*/ 336550 w 369888"/>
                  <a:gd name="connsiteY14-1076" fmla="*/ 618397 h 1017124"/>
                  <a:gd name="connsiteX15-1077" fmla="*/ 368300 w 369888"/>
                  <a:gd name="connsiteY15-1078" fmla="*/ 598554 h 1017124"/>
                  <a:gd name="connsiteX16-1079" fmla="*/ 361950 w 369888"/>
                  <a:gd name="connsiteY16-1080" fmla="*/ 7210 h 1017124"/>
                  <a:gd name="connsiteX0-1081" fmla="*/ 361950 w 369888"/>
                  <a:gd name="connsiteY0-1082" fmla="*/ 7210 h 1017124"/>
                  <a:gd name="connsiteX1-1083" fmla="*/ 231329 w 369888"/>
                  <a:gd name="connsiteY1-1084" fmla="*/ 7607 h 1017124"/>
                  <a:gd name="connsiteX2-1085" fmla="*/ 127000 w 369888"/>
                  <a:gd name="connsiteY2-1086" fmla="*/ 58010 h 1017124"/>
                  <a:gd name="connsiteX3-1087" fmla="*/ 15875 w 369888"/>
                  <a:gd name="connsiteY3-1088" fmla="*/ 355666 h 1017124"/>
                  <a:gd name="connsiteX4-1089" fmla="*/ 31750 w 369888"/>
                  <a:gd name="connsiteY4-1090" fmla="*/ 435835 h 1017124"/>
                  <a:gd name="connsiteX5-1091" fmla="*/ 96837 w 369888"/>
                  <a:gd name="connsiteY5-1092" fmla="*/ 391385 h 1017124"/>
                  <a:gd name="connsiteX6-1093" fmla="*/ 192881 w 369888"/>
                  <a:gd name="connsiteY6-1094" fmla="*/ 161198 h 1017124"/>
                  <a:gd name="connsiteX7-1095" fmla="*/ 209550 w 369888"/>
                  <a:gd name="connsiteY7-1096" fmla="*/ 172310 h 1017124"/>
                  <a:gd name="connsiteX8-1097" fmla="*/ 124619 w 369888"/>
                  <a:gd name="connsiteY8-1098" fmla="*/ 531085 h 1017124"/>
                  <a:gd name="connsiteX9-1099" fmla="*/ 121443 w 369888"/>
                  <a:gd name="connsiteY9-1100" fmla="*/ 608872 h 1017124"/>
                  <a:gd name="connsiteX10-1101" fmla="*/ 222250 w 369888"/>
                  <a:gd name="connsiteY10-1102" fmla="*/ 619192 h 1017124"/>
                  <a:gd name="connsiteX11-1103" fmla="*/ 224631 w 369888"/>
                  <a:gd name="connsiteY11-1104" fmla="*/ 944629 h 1017124"/>
                  <a:gd name="connsiteX12-1105" fmla="*/ 282575 w 369888"/>
                  <a:gd name="connsiteY12-1106" fmla="*/ 1016860 h 1017124"/>
                  <a:gd name="connsiteX13-1107" fmla="*/ 333375 w 369888"/>
                  <a:gd name="connsiteY13-1108" fmla="*/ 946216 h 1017124"/>
                  <a:gd name="connsiteX14-1109" fmla="*/ 336550 w 369888"/>
                  <a:gd name="connsiteY14-1110" fmla="*/ 618397 h 1017124"/>
                  <a:gd name="connsiteX15-1111" fmla="*/ 368300 w 369888"/>
                  <a:gd name="connsiteY15-1112" fmla="*/ 598554 h 1017124"/>
                  <a:gd name="connsiteX16-1113" fmla="*/ 361950 w 369888"/>
                  <a:gd name="connsiteY16-1114" fmla="*/ 7210 h 1017124"/>
                  <a:gd name="connsiteX0-1115" fmla="*/ 361950 w 369888"/>
                  <a:gd name="connsiteY0-1116" fmla="*/ 7210 h 1017124"/>
                  <a:gd name="connsiteX1-1117" fmla="*/ 231329 w 369888"/>
                  <a:gd name="connsiteY1-1118" fmla="*/ 7607 h 1017124"/>
                  <a:gd name="connsiteX2-1119" fmla="*/ 127000 w 369888"/>
                  <a:gd name="connsiteY2-1120" fmla="*/ 58010 h 1017124"/>
                  <a:gd name="connsiteX3-1121" fmla="*/ 15875 w 369888"/>
                  <a:gd name="connsiteY3-1122" fmla="*/ 355666 h 1017124"/>
                  <a:gd name="connsiteX4-1123" fmla="*/ 31750 w 369888"/>
                  <a:gd name="connsiteY4-1124" fmla="*/ 435835 h 1017124"/>
                  <a:gd name="connsiteX5-1125" fmla="*/ 96837 w 369888"/>
                  <a:gd name="connsiteY5-1126" fmla="*/ 391385 h 1017124"/>
                  <a:gd name="connsiteX6-1127" fmla="*/ 192881 w 369888"/>
                  <a:gd name="connsiteY6-1128" fmla="*/ 161198 h 1017124"/>
                  <a:gd name="connsiteX7-1129" fmla="*/ 209550 w 369888"/>
                  <a:gd name="connsiteY7-1130" fmla="*/ 172310 h 1017124"/>
                  <a:gd name="connsiteX8-1131" fmla="*/ 124619 w 369888"/>
                  <a:gd name="connsiteY8-1132" fmla="*/ 531085 h 1017124"/>
                  <a:gd name="connsiteX9-1133" fmla="*/ 121443 w 369888"/>
                  <a:gd name="connsiteY9-1134" fmla="*/ 608872 h 1017124"/>
                  <a:gd name="connsiteX10-1135" fmla="*/ 222250 w 369888"/>
                  <a:gd name="connsiteY10-1136" fmla="*/ 619192 h 1017124"/>
                  <a:gd name="connsiteX11-1137" fmla="*/ 224631 w 369888"/>
                  <a:gd name="connsiteY11-1138" fmla="*/ 944629 h 1017124"/>
                  <a:gd name="connsiteX12-1139" fmla="*/ 282575 w 369888"/>
                  <a:gd name="connsiteY12-1140" fmla="*/ 1016860 h 1017124"/>
                  <a:gd name="connsiteX13-1141" fmla="*/ 333375 w 369888"/>
                  <a:gd name="connsiteY13-1142" fmla="*/ 946216 h 1017124"/>
                  <a:gd name="connsiteX14-1143" fmla="*/ 336550 w 369888"/>
                  <a:gd name="connsiteY14-1144" fmla="*/ 618397 h 1017124"/>
                  <a:gd name="connsiteX15-1145" fmla="*/ 365919 w 369888"/>
                  <a:gd name="connsiteY15-1146" fmla="*/ 617604 h 1017124"/>
                  <a:gd name="connsiteX16-1147" fmla="*/ 361950 w 369888"/>
                  <a:gd name="connsiteY16-1148" fmla="*/ 7210 h 1017124"/>
                  <a:gd name="connsiteX0-1149" fmla="*/ 361950 w 369888"/>
                  <a:gd name="connsiteY0-1150" fmla="*/ 7210 h 1017124"/>
                  <a:gd name="connsiteX1-1151" fmla="*/ 231329 w 369888"/>
                  <a:gd name="connsiteY1-1152" fmla="*/ 7607 h 1017124"/>
                  <a:gd name="connsiteX2-1153" fmla="*/ 127000 w 369888"/>
                  <a:gd name="connsiteY2-1154" fmla="*/ 58010 h 1017124"/>
                  <a:gd name="connsiteX3-1155" fmla="*/ 15875 w 369888"/>
                  <a:gd name="connsiteY3-1156" fmla="*/ 355666 h 1017124"/>
                  <a:gd name="connsiteX4-1157" fmla="*/ 31750 w 369888"/>
                  <a:gd name="connsiteY4-1158" fmla="*/ 435835 h 1017124"/>
                  <a:gd name="connsiteX5-1159" fmla="*/ 96837 w 369888"/>
                  <a:gd name="connsiteY5-1160" fmla="*/ 391385 h 1017124"/>
                  <a:gd name="connsiteX6-1161" fmla="*/ 192881 w 369888"/>
                  <a:gd name="connsiteY6-1162" fmla="*/ 161198 h 1017124"/>
                  <a:gd name="connsiteX7-1163" fmla="*/ 209550 w 369888"/>
                  <a:gd name="connsiteY7-1164" fmla="*/ 172310 h 1017124"/>
                  <a:gd name="connsiteX8-1165" fmla="*/ 124619 w 369888"/>
                  <a:gd name="connsiteY8-1166" fmla="*/ 531085 h 1017124"/>
                  <a:gd name="connsiteX9-1167" fmla="*/ 121443 w 369888"/>
                  <a:gd name="connsiteY9-1168" fmla="*/ 608872 h 1017124"/>
                  <a:gd name="connsiteX10-1169" fmla="*/ 222250 w 369888"/>
                  <a:gd name="connsiteY10-1170" fmla="*/ 619192 h 1017124"/>
                  <a:gd name="connsiteX11-1171" fmla="*/ 224631 w 369888"/>
                  <a:gd name="connsiteY11-1172" fmla="*/ 944629 h 1017124"/>
                  <a:gd name="connsiteX12-1173" fmla="*/ 282575 w 369888"/>
                  <a:gd name="connsiteY12-1174" fmla="*/ 1016860 h 1017124"/>
                  <a:gd name="connsiteX13-1175" fmla="*/ 333375 w 369888"/>
                  <a:gd name="connsiteY13-1176" fmla="*/ 946216 h 1017124"/>
                  <a:gd name="connsiteX14-1177" fmla="*/ 336550 w 369888"/>
                  <a:gd name="connsiteY14-1178" fmla="*/ 618397 h 1017124"/>
                  <a:gd name="connsiteX15-1179" fmla="*/ 365919 w 369888"/>
                  <a:gd name="connsiteY15-1180" fmla="*/ 617604 h 1017124"/>
                  <a:gd name="connsiteX16-1181" fmla="*/ 361950 w 369888"/>
                  <a:gd name="connsiteY16-1182" fmla="*/ 7210 h 1017124"/>
                  <a:gd name="connsiteX0-1183" fmla="*/ 361950 w 369888"/>
                  <a:gd name="connsiteY0-1184" fmla="*/ 7210 h 1017124"/>
                  <a:gd name="connsiteX1-1185" fmla="*/ 231329 w 369888"/>
                  <a:gd name="connsiteY1-1186" fmla="*/ 7607 h 1017124"/>
                  <a:gd name="connsiteX2-1187" fmla="*/ 127000 w 369888"/>
                  <a:gd name="connsiteY2-1188" fmla="*/ 58010 h 1017124"/>
                  <a:gd name="connsiteX3-1189" fmla="*/ 15875 w 369888"/>
                  <a:gd name="connsiteY3-1190" fmla="*/ 355666 h 1017124"/>
                  <a:gd name="connsiteX4-1191" fmla="*/ 31750 w 369888"/>
                  <a:gd name="connsiteY4-1192" fmla="*/ 435835 h 1017124"/>
                  <a:gd name="connsiteX5-1193" fmla="*/ 96837 w 369888"/>
                  <a:gd name="connsiteY5-1194" fmla="*/ 391385 h 1017124"/>
                  <a:gd name="connsiteX6-1195" fmla="*/ 192881 w 369888"/>
                  <a:gd name="connsiteY6-1196" fmla="*/ 161198 h 1017124"/>
                  <a:gd name="connsiteX7-1197" fmla="*/ 209550 w 369888"/>
                  <a:gd name="connsiteY7-1198" fmla="*/ 172310 h 1017124"/>
                  <a:gd name="connsiteX8-1199" fmla="*/ 124619 w 369888"/>
                  <a:gd name="connsiteY8-1200" fmla="*/ 531085 h 1017124"/>
                  <a:gd name="connsiteX9-1201" fmla="*/ 121443 w 369888"/>
                  <a:gd name="connsiteY9-1202" fmla="*/ 608872 h 1017124"/>
                  <a:gd name="connsiteX10-1203" fmla="*/ 222250 w 369888"/>
                  <a:gd name="connsiteY10-1204" fmla="*/ 619192 h 1017124"/>
                  <a:gd name="connsiteX11-1205" fmla="*/ 224631 w 369888"/>
                  <a:gd name="connsiteY11-1206" fmla="*/ 944629 h 1017124"/>
                  <a:gd name="connsiteX12-1207" fmla="*/ 282575 w 369888"/>
                  <a:gd name="connsiteY12-1208" fmla="*/ 1016860 h 1017124"/>
                  <a:gd name="connsiteX13-1209" fmla="*/ 333375 w 369888"/>
                  <a:gd name="connsiteY13-1210" fmla="*/ 946216 h 1017124"/>
                  <a:gd name="connsiteX14-1211" fmla="*/ 336550 w 369888"/>
                  <a:gd name="connsiteY14-1212" fmla="*/ 618397 h 1017124"/>
                  <a:gd name="connsiteX15-1213" fmla="*/ 365919 w 369888"/>
                  <a:gd name="connsiteY15-1214" fmla="*/ 617604 h 1017124"/>
                  <a:gd name="connsiteX16-1215" fmla="*/ 361950 w 369888"/>
                  <a:gd name="connsiteY16-1216" fmla="*/ 7210 h 1017124"/>
                  <a:gd name="connsiteX0-1217" fmla="*/ 361950 w 369888"/>
                  <a:gd name="connsiteY0-1218" fmla="*/ 7210 h 1017124"/>
                  <a:gd name="connsiteX1-1219" fmla="*/ 231329 w 369888"/>
                  <a:gd name="connsiteY1-1220" fmla="*/ 7607 h 1017124"/>
                  <a:gd name="connsiteX2-1221" fmla="*/ 127000 w 369888"/>
                  <a:gd name="connsiteY2-1222" fmla="*/ 58010 h 1017124"/>
                  <a:gd name="connsiteX3-1223" fmla="*/ 15875 w 369888"/>
                  <a:gd name="connsiteY3-1224" fmla="*/ 355666 h 1017124"/>
                  <a:gd name="connsiteX4-1225" fmla="*/ 31750 w 369888"/>
                  <a:gd name="connsiteY4-1226" fmla="*/ 435835 h 1017124"/>
                  <a:gd name="connsiteX5-1227" fmla="*/ 96837 w 369888"/>
                  <a:gd name="connsiteY5-1228" fmla="*/ 391385 h 1017124"/>
                  <a:gd name="connsiteX6-1229" fmla="*/ 192881 w 369888"/>
                  <a:gd name="connsiteY6-1230" fmla="*/ 161198 h 1017124"/>
                  <a:gd name="connsiteX7-1231" fmla="*/ 209550 w 369888"/>
                  <a:gd name="connsiteY7-1232" fmla="*/ 172310 h 1017124"/>
                  <a:gd name="connsiteX8-1233" fmla="*/ 124619 w 369888"/>
                  <a:gd name="connsiteY8-1234" fmla="*/ 531085 h 1017124"/>
                  <a:gd name="connsiteX9-1235" fmla="*/ 121443 w 369888"/>
                  <a:gd name="connsiteY9-1236" fmla="*/ 608872 h 1017124"/>
                  <a:gd name="connsiteX10-1237" fmla="*/ 222250 w 369888"/>
                  <a:gd name="connsiteY10-1238" fmla="*/ 619192 h 1017124"/>
                  <a:gd name="connsiteX11-1239" fmla="*/ 224631 w 369888"/>
                  <a:gd name="connsiteY11-1240" fmla="*/ 944629 h 1017124"/>
                  <a:gd name="connsiteX12-1241" fmla="*/ 282575 w 369888"/>
                  <a:gd name="connsiteY12-1242" fmla="*/ 1016860 h 1017124"/>
                  <a:gd name="connsiteX13-1243" fmla="*/ 333375 w 369888"/>
                  <a:gd name="connsiteY13-1244" fmla="*/ 946216 h 1017124"/>
                  <a:gd name="connsiteX14-1245" fmla="*/ 336550 w 369888"/>
                  <a:gd name="connsiteY14-1246" fmla="*/ 618397 h 1017124"/>
                  <a:gd name="connsiteX15-1247" fmla="*/ 365919 w 369888"/>
                  <a:gd name="connsiteY15-1248" fmla="*/ 617604 h 1017124"/>
                  <a:gd name="connsiteX16-1249" fmla="*/ 361950 w 369888"/>
                  <a:gd name="connsiteY16-1250" fmla="*/ 7210 h 1017124"/>
                  <a:gd name="connsiteX0-1251" fmla="*/ 361950 w 369888"/>
                  <a:gd name="connsiteY0-1252" fmla="*/ 7210 h 1017124"/>
                  <a:gd name="connsiteX1-1253" fmla="*/ 231329 w 369888"/>
                  <a:gd name="connsiteY1-1254" fmla="*/ 7607 h 1017124"/>
                  <a:gd name="connsiteX2-1255" fmla="*/ 127000 w 369888"/>
                  <a:gd name="connsiteY2-1256" fmla="*/ 58010 h 1017124"/>
                  <a:gd name="connsiteX3-1257" fmla="*/ 15875 w 369888"/>
                  <a:gd name="connsiteY3-1258" fmla="*/ 355666 h 1017124"/>
                  <a:gd name="connsiteX4-1259" fmla="*/ 31750 w 369888"/>
                  <a:gd name="connsiteY4-1260" fmla="*/ 435835 h 1017124"/>
                  <a:gd name="connsiteX5-1261" fmla="*/ 96837 w 369888"/>
                  <a:gd name="connsiteY5-1262" fmla="*/ 391385 h 1017124"/>
                  <a:gd name="connsiteX6-1263" fmla="*/ 192881 w 369888"/>
                  <a:gd name="connsiteY6-1264" fmla="*/ 161198 h 1017124"/>
                  <a:gd name="connsiteX7-1265" fmla="*/ 209550 w 369888"/>
                  <a:gd name="connsiteY7-1266" fmla="*/ 172310 h 1017124"/>
                  <a:gd name="connsiteX8-1267" fmla="*/ 124619 w 369888"/>
                  <a:gd name="connsiteY8-1268" fmla="*/ 531085 h 1017124"/>
                  <a:gd name="connsiteX9-1269" fmla="*/ 121443 w 369888"/>
                  <a:gd name="connsiteY9-1270" fmla="*/ 608872 h 1017124"/>
                  <a:gd name="connsiteX10-1271" fmla="*/ 222250 w 369888"/>
                  <a:gd name="connsiteY10-1272" fmla="*/ 619192 h 1017124"/>
                  <a:gd name="connsiteX11-1273" fmla="*/ 224631 w 369888"/>
                  <a:gd name="connsiteY11-1274" fmla="*/ 944629 h 1017124"/>
                  <a:gd name="connsiteX12-1275" fmla="*/ 282575 w 369888"/>
                  <a:gd name="connsiteY12-1276" fmla="*/ 1016860 h 1017124"/>
                  <a:gd name="connsiteX13-1277" fmla="*/ 333375 w 369888"/>
                  <a:gd name="connsiteY13-1278" fmla="*/ 946216 h 1017124"/>
                  <a:gd name="connsiteX14-1279" fmla="*/ 336550 w 369888"/>
                  <a:gd name="connsiteY14-1280" fmla="*/ 618397 h 1017124"/>
                  <a:gd name="connsiteX15-1281" fmla="*/ 365919 w 369888"/>
                  <a:gd name="connsiteY15-1282" fmla="*/ 617604 h 1017124"/>
                  <a:gd name="connsiteX16-1283" fmla="*/ 361950 w 369888"/>
                  <a:gd name="connsiteY16-1284" fmla="*/ 7210 h 1017124"/>
                  <a:gd name="connsiteX0-1285" fmla="*/ 361950 w 369888"/>
                  <a:gd name="connsiteY0-1286" fmla="*/ 7210 h 1017124"/>
                  <a:gd name="connsiteX1-1287" fmla="*/ 231329 w 369888"/>
                  <a:gd name="connsiteY1-1288" fmla="*/ 7607 h 1017124"/>
                  <a:gd name="connsiteX2-1289" fmla="*/ 127000 w 369888"/>
                  <a:gd name="connsiteY2-1290" fmla="*/ 58010 h 1017124"/>
                  <a:gd name="connsiteX3-1291" fmla="*/ 15875 w 369888"/>
                  <a:gd name="connsiteY3-1292" fmla="*/ 355666 h 1017124"/>
                  <a:gd name="connsiteX4-1293" fmla="*/ 31750 w 369888"/>
                  <a:gd name="connsiteY4-1294" fmla="*/ 435835 h 1017124"/>
                  <a:gd name="connsiteX5-1295" fmla="*/ 96837 w 369888"/>
                  <a:gd name="connsiteY5-1296" fmla="*/ 391385 h 1017124"/>
                  <a:gd name="connsiteX6-1297" fmla="*/ 192881 w 369888"/>
                  <a:gd name="connsiteY6-1298" fmla="*/ 161198 h 1017124"/>
                  <a:gd name="connsiteX7-1299" fmla="*/ 209550 w 369888"/>
                  <a:gd name="connsiteY7-1300" fmla="*/ 172310 h 1017124"/>
                  <a:gd name="connsiteX8-1301" fmla="*/ 124619 w 369888"/>
                  <a:gd name="connsiteY8-1302" fmla="*/ 531085 h 1017124"/>
                  <a:gd name="connsiteX9-1303" fmla="*/ 121443 w 369888"/>
                  <a:gd name="connsiteY9-1304" fmla="*/ 608872 h 1017124"/>
                  <a:gd name="connsiteX10-1305" fmla="*/ 222250 w 369888"/>
                  <a:gd name="connsiteY10-1306" fmla="*/ 619192 h 1017124"/>
                  <a:gd name="connsiteX11-1307" fmla="*/ 224631 w 369888"/>
                  <a:gd name="connsiteY11-1308" fmla="*/ 944629 h 1017124"/>
                  <a:gd name="connsiteX12-1309" fmla="*/ 282575 w 369888"/>
                  <a:gd name="connsiteY12-1310" fmla="*/ 1016860 h 1017124"/>
                  <a:gd name="connsiteX13-1311" fmla="*/ 333375 w 369888"/>
                  <a:gd name="connsiteY13-1312" fmla="*/ 946216 h 1017124"/>
                  <a:gd name="connsiteX14-1313" fmla="*/ 336550 w 369888"/>
                  <a:gd name="connsiteY14-1314" fmla="*/ 618397 h 1017124"/>
                  <a:gd name="connsiteX15-1315" fmla="*/ 365919 w 369888"/>
                  <a:gd name="connsiteY15-1316" fmla="*/ 617604 h 1017124"/>
                  <a:gd name="connsiteX16-1317" fmla="*/ 361950 w 369888"/>
                  <a:gd name="connsiteY16-1318" fmla="*/ 7210 h 1017124"/>
                  <a:gd name="connsiteX0-1319" fmla="*/ 357188 w 365126"/>
                  <a:gd name="connsiteY0-1320" fmla="*/ 7210 h 1017124"/>
                  <a:gd name="connsiteX1-1321" fmla="*/ 226567 w 365126"/>
                  <a:gd name="connsiteY1-1322" fmla="*/ 7607 h 1017124"/>
                  <a:gd name="connsiteX2-1323" fmla="*/ 122238 w 365126"/>
                  <a:gd name="connsiteY2-1324" fmla="*/ 58010 h 1017124"/>
                  <a:gd name="connsiteX3-1325" fmla="*/ 11113 w 365126"/>
                  <a:gd name="connsiteY3-1326" fmla="*/ 355666 h 1017124"/>
                  <a:gd name="connsiteX4-1327" fmla="*/ 26988 w 365126"/>
                  <a:gd name="connsiteY4-1328" fmla="*/ 435835 h 1017124"/>
                  <a:gd name="connsiteX5-1329" fmla="*/ 92075 w 365126"/>
                  <a:gd name="connsiteY5-1330" fmla="*/ 391385 h 1017124"/>
                  <a:gd name="connsiteX6-1331" fmla="*/ 188119 w 365126"/>
                  <a:gd name="connsiteY6-1332" fmla="*/ 161198 h 1017124"/>
                  <a:gd name="connsiteX7-1333" fmla="*/ 204788 w 365126"/>
                  <a:gd name="connsiteY7-1334" fmla="*/ 172310 h 1017124"/>
                  <a:gd name="connsiteX8-1335" fmla="*/ 119857 w 365126"/>
                  <a:gd name="connsiteY8-1336" fmla="*/ 531085 h 1017124"/>
                  <a:gd name="connsiteX9-1337" fmla="*/ 116681 w 365126"/>
                  <a:gd name="connsiteY9-1338" fmla="*/ 608872 h 1017124"/>
                  <a:gd name="connsiteX10-1339" fmla="*/ 217488 w 365126"/>
                  <a:gd name="connsiteY10-1340" fmla="*/ 619192 h 1017124"/>
                  <a:gd name="connsiteX11-1341" fmla="*/ 219869 w 365126"/>
                  <a:gd name="connsiteY11-1342" fmla="*/ 944629 h 1017124"/>
                  <a:gd name="connsiteX12-1343" fmla="*/ 277813 w 365126"/>
                  <a:gd name="connsiteY12-1344" fmla="*/ 1016860 h 1017124"/>
                  <a:gd name="connsiteX13-1345" fmla="*/ 328613 w 365126"/>
                  <a:gd name="connsiteY13-1346" fmla="*/ 946216 h 1017124"/>
                  <a:gd name="connsiteX14-1347" fmla="*/ 331788 w 365126"/>
                  <a:gd name="connsiteY14-1348" fmla="*/ 618397 h 1017124"/>
                  <a:gd name="connsiteX15-1349" fmla="*/ 361157 w 365126"/>
                  <a:gd name="connsiteY15-1350" fmla="*/ 617604 h 1017124"/>
                  <a:gd name="connsiteX16-1351" fmla="*/ 357188 w 365126"/>
                  <a:gd name="connsiteY16-1352" fmla="*/ 7210 h 1017124"/>
                  <a:gd name="connsiteX0-1353" fmla="*/ 361156 w 369094"/>
                  <a:gd name="connsiteY0-1354" fmla="*/ 11642 h 1021556"/>
                  <a:gd name="connsiteX1-1355" fmla="*/ 230535 w 369094"/>
                  <a:gd name="connsiteY1-1356" fmla="*/ 12039 h 1021556"/>
                  <a:gd name="connsiteX2-1357" fmla="*/ 121443 w 369094"/>
                  <a:gd name="connsiteY2-1358" fmla="*/ 83873 h 1021556"/>
                  <a:gd name="connsiteX3-1359" fmla="*/ 15081 w 369094"/>
                  <a:gd name="connsiteY3-1360" fmla="*/ 360098 h 1021556"/>
                  <a:gd name="connsiteX4-1361" fmla="*/ 30956 w 369094"/>
                  <a:gd name="connsiteY4-1362" fmla="*/ 440267 h 1021556"/>
                  <a:gd name="connsiteX5-1363" fmla="*/ 96043 w 369094"/>
                  <a:gd name="connsiteY5-1364" fmla="*/ 395817 h 1021556"/>
                  <a:gd name="connsiteX6-1365" fmla="*/ 192087 w 369094"/>
                  <a:gd name="connsiteY6-1366" fmla="*/ 165630 h 1021556"/>
                  <a:gd name="connsiteX7-1367" fmla="*/ 208756 w 369094"/>
                  <a:gd name="connsiteY7-1368" fmla="*/ 176742 h 1021556"/>
                  <a:gd name="connsiteX8-1369" fmla="*/ 123825 w 369094"/>
                  <a:gd name="connsiteY8-1370" fmla="*/ 535517 h 1021556"/>
                  <a:gd name="connsiteX9-1371" fmla="*/ 120649 w 369094"/>
                  <a:gd name="connsiteY9-1372" fmla="*/ 613304 h 1021556"/>
                  <a:gd name="connsiteX10-1373" fmla="*/ 221456 w 369094"/>
                  <a:gd name="connsiteY10-1374" fmla="*/ 623624 h 1021556"/>
                  <a:gd name="connsiteX11-1375" fmla="*/ 223837 w 369094"/>
                  <a:gd name="connsiteY11-1376" fmla="*/ 949061 h 1021556"/>
                  <a:gd name="connsiteX12-1377" fmla="*/ 281781 w 369094"/>
                  <a:gd name="connsiteY12-1378" fmla="*/ 1021292 h 1021556"/>
                  <a:gd name="connsiteX13-1379" fmla="*/ 332581 w 369094"/>
                  <a:gd name="connsiteY13-1380" fmla="*/ 950648 h 1021556"/>
                  <a:gd name="connsiteX14-1381" fmla="*/ 335756 w 369094"/>
                  <a:gd name="connsiteY14-1382" fmla="*/ 622829 h 1021556"/>
                  <a:gd name="connsiteX15-1383" fmla="*/ 365125 w 369094"/>
                  <a:gd name="connsiteY15-1384" fmla="*/ 622036 h 1021556"/>
                  <a:gd name="connsiteX16-1385" fmla="*/ 361156 w 369094"/>
                  <a:gd name="connsiteY16-1386" fmla="*/ 11642 h 1021556"/>
                  <a:gd name="connsiteX0-1387" fmla="*/ 361156 w 369094"/>
                  <a:gd name="connsiteY0-1388" fmla="*/ 2117 h 1012031"/>
                  <a:gd name="connsiteX1-1389" fmla="*/ 230535 w 369094"/>
                  <a:gd name="connsiteY1-1390" fmla="*/ 2514 h 1012031"/>
                  <a:gd name="connsiteX2-1391" fmla="*/ 121443 w 369094"/>
                  <a:gd name="connsiteY2-1392" fmla="*/ 74348 h 1012031"/>
                  <a:gd name="connsiteX3-1393" fmla="*/ 15081 w 369094"/>
                  <a:gd name="connsiteY3-1394" fmla="*/ 350573 h 1012031"/>
                  <a:gd name="connsiteX4-1395" fmla="*/ 30956 w 369094"/>
                  <a:gd name="connsiteY4-1396" fmla="*/ 430742 h 1012031"/>
                  <a:gd name="connsiteX5-1397" fmla="*/ 96043 w 369094"/>
                  <a:gd name="connsiteY5-1398" fmla="*/ 386292 h 1012031"/>
                  <a:gd name="connsiteX6-1399" fmla="*/ 192087 w 369094"/>
                  <a:gd name="connsiteY6-1400" fmla="*/ 156105 h 1012031"/>
                  <a:gd name="connsiteX7-1401" fmla="*/ 208756 w 369094"/>
                  <a:gd name="connsiteY7-1402" fmla="*/ 167217 h 1012031"/>
                  <a:gd name="connsiteX8-1403" fmla="*/ 123825 w 369094"/>
                  <a:gd name="connsiteY8-1404" fmla="*/ 525992 h 1012031"/>
                  <a:gd name="connsiteX9-1405" fmla="*/ 120649 w 369094"/>
                  <a:gd name="connsiteY9-1406" fmla="*/ 603779 h 1012031"/>
                  <a:gd name="connsiteX10-1407" fmla="*/ 221456 w 369094"/>
                  <a:gd name="connsiteY10-1408" fmla="*/ 614099 h 1012031"/>
                  <a:gd name="connsiteX11-1409" fmla="*/ 223837 w 369094"/>
                  <a:gd name="connsiteY11-1410" fmla="*/ 939536 h 1012031"/>
                  <a:gd name="connsiteX12-1411" fmla="*/ 281781 w 369094"/>
                  <a:gd name="connsiteY12-1412" fmla="*/ 1011767 h 1012031"/>
                  <a:gd name="connsiteX13-1413" fmla="*/ 332581 w 369094"/>
                  <a:gd name="connsiteY13-1414" fmla="*/ 941123 h 1012031"/>
                  <a:gd name="connsiteX14-1415" fmla="*/ 335756 w 369094"/>
                  <a:gd name="connsiteY14-1416" fmla="*/ 613304 h 1012031"/>
                  <a:gd name="connsiteX15-1417" fmla="*/ 365125 w 369094"/>
                  <a:gd name="connsiteY15-1418" fmla="*/ 612511 h 1012031"/>
                  <a:gd name="connsiteX16-1419" fmla="*/ 361156 w 369094"/>
                  <a:gd name="connsiteY16-1420" fmla="*/ 2117 h 1012031"/>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Lst>
                <a:rect l="l" t="t" r="r" b="b"/>
                <a:pathLst>
                  <a:path w="369094" h="1012031">
                    <a:moveTo>
                      <a:pt x="361156" y="2117"/>
                    </a:moveTo>
                    <a:cubicBezTo>
                      <a:pt x="299020" y="1141"/>
                      <a:pt x="277631" y="0"/>
                      <a:pt x="230535" y="2514"/>
                    </a:cubicBezTo>
                    <a:cubicBezTo>
                      <a:pt x="183439" y="5028"/>
                      <a:pt x="157352" y="16338"/>
                      <a:pt x="121443" y="74348"/>
                    </a:cubicBezTo>
                    <a:cubicBezTo>
                      <a:pt x="85534" y="132358"/>
                      <a:pt x="30162" y="291174"/>
                      <a:pt x="15081" y="350573"/>
                    </a:cubicBezTo>
                    <a:cubicBezTo>
                      <a:pt x="0" y="409972"/>
                      <a:pt x="10318" y="424789"/>
                      <a:pt x="30956" y="430742"/>
                    </a:cubicBezTo>
                    <a:cubicBezTo>
                      <a:pt x="51594" y="436695"/>
                      <a:pt x="85857" y="415396"/>
                      <a:pt x="96043" y="386292"/>
                    </a:cubicBezTo>
                    <a:cubicBezTo>
                      <a:pt x="106229" y="357188"/>
                      <a:pt x="187589" y="173567"/>
                      <a:pt x="192087" y="156105"/>
                    </a:cubicBezTo>
                    <a:cubicBezTo>
                      <a:pt x="203729" y="136262"/>
                      <a:pt x="212990" y="143669"/>
                      <a:pt x="208756" y="167217"/>
                    </a:cubicBezTo>
                    <a:cubicBezTo>
                      <a:pt x="204522" y="190765"/>
                      <a:pt x="138509" y="453232"/>
                      <a:pt x="123825" y="525992"/>
                    </a:cubicBezTo>
                    <a:cubicBezTo>
                      <a:pt x="109141" y="598752"/>
                      <a:pt x="104377" y="589094"/>
                      <a:pt x="120649" y="603779"/>
                    </a:cubicBezTo>
                    <a:cubicBezTo>
                      <a:pt x="136921" y="618464"/>
                      <a:pt x="169681" y="612089"/>
                      <a:pt x="221456" y="614099"/>
                    </a:cubicBezTo>
                    <a:cubicBezTo>
                      <a:pt x="221985" y="676806"/>
                      <a:pt x="223308" y="878020"/>
                      <a:pt x="223837" y="939536"/>
                    </a:cubicBezTo>
                    <a:cubicBezTo>
                      <a:pt x="224366" y="1001052"/>
                      <a:pt x="249369" y="1011503"/>
                      <a:pt x="281781" y="1011767"/>
                    </a:cubicBezTo>
                    <a:cubicBezTo>
                      <a:pt x="314193" y="1012031"/>
                      <a:pt x="333110" y="983720"/>
                      <a:pt x="332581" y="941123"/>
                    </a:cubicBezTo>
                    <a:cubicBezTo>
                      <a:pt x="332052" y="898526"/>
                      <a:pt x="336285" y="662913"/>
                      <a:pt x="335756" y="613304"/>
                    </a:cubicBezTo>
                    <a:cubicBezTo>
                      <a:pt x="359040" y="610726"/>
                      <a:pt x="348986" y="611982"/>
                      <a:pt x="365125" y="612511"/>
                    </a:cubicBezTo>
                    <a:cubicBezTo>
                      <a:pt x="362214" y="563033"/>
                      <a:pt x="369094" y="115359"/>
                      <a:pt x="361156" y="2117"/>
                    </a:cubicBezTo>
                    <a:close/>
                  </a:path>
                </a:pathLst>
              </a:custGeom>
              <a:grpFill/>
              <a:ln w="25400" cap="flat" cmpd="sng" algn="ctr">
                <a:noFill/>
                <a:prstDash val="solid"/>
              </a:ln>
              <a:effectLst/>
            </p:spPr>
            <p:txBody>
              <a:bodyPr anchor="ctr"/>
              <a:lstStyle/>
              <a:p>
                <a:pPr algn="ctr" latinLnBrk="1">
                  <a:defRPr/>
                </a:pPr>
                <a:endParaRPr lang="ko-KR" altLang="en-US" kern="0">
                  <a:solidFill>
                    <a:prstClr val="white"/>
                  </a:solidFill>
                  <a:latin typeface="맑은 고딕"/>
                </a:endParaRPr>
              </a:p>
            </p:txBody>
          </p:sp>
        </p:grpSp>
        <p:sp>
          <p:nvSpPr>
            <p:cNvPr id="210" name="타원 302"/>
            <p:cNvSpPr/>
            <p:nvPr/>
          </p:nvSpPr>
          <p:spPr>
            <a:xfrm>
              <a:off x="1852665" y="4374357"/>
              <a:ext cx="228654" cy="228648"/>
            </a:xfrm>
            <a:prstGeom prst="ellipse">
              <a:avLst/>
            </a:prstGeom>
            <a:grpFill/>
            <a:ln w="25400" cap="flat" cmpd="sng" algn="ctr">
              <a:noFill/>
              <a:prstDash val="solid"/>
            </a:ln>
            <a:effectLst/>
          </p:spPr>
          <p:txBody>
            <a:bodyPr anchor="ctr"/>
            <a:lstStyle/>
            <a:p>
              <a:pPr algn="ctr" latinLnBrk="1">
                <a:defRPr/>
              </a:pPr>
              <a:endParaRPr lang="ko-KR" altLang="en-US" kern="0">
                <a:solidFill>
                  <a:prstClr val="white"/>
                </a:solidFill>
                <a:latin typeface="맑은 고딕"/>
              </a:endParaRPr>
            </a:p>
          </p:txBody>
        </p:sp>
        <p:grpSp>
          <p:nvGrpSpPr>
            <p:cNvPr id="211" name="그룹 226"/>
            <p:cNvGrpSpPr/>
            <p:nvPr/>
          </p:nvGrpSpPr>
          <p:grpSpPr>
            <a:xfrm>
              <a:off x="1944132" y="4652963"/>
              <a:ext cx="45719" cy="179069"/>
              <a:chOff x="1947863" y="4652963"/>
              <a:chExt cx="45719" cy="179069"/>
            </a:xfrm>
            <a:grpFill/>
          </p:grpSpPr>
          <p:sp>
            <p:nvSpPr>
              <p:cNvPr id="212" name="타원 304"/>
              <p:cNvSpPr/>
              <p:nvPr/>
            </p:nvSpPr>
            <p:spPr>
              <a:xfrm>
                <a:off x="1948493" y="4652228"/>
                <a:ext cx="44461" cy="46048"/>
              </a:xfrm>
              <a:prstGeom prst="ellipse">
                <a:avLst/>
              </a:prstGeom>
              <a:grpFill/>
              <a:ln w="25400" cap="flat" cmpd="sng" algn="ctr">
                <a:noFill/>
                <a:prstDash val="solid"/>
              </a:ln>
              <a:effectLst/>
            </p:spPr>
            <p:txBody>
              <a:bodyPr anchor="ctr"/>
              <a:lstStyle/>
              <a:p>
                <a:pPr algn="ctr" latinLnBrk="1">
                  <a:defRPr/>
                </a:pPr>
                <a:endParaRPr lang="ko-KR" altLang="en-US" kern="0">
                  <a:solidFill>
                    <a:prstClr val="white"/>
                  </a:solidFill>
                  <a:latin typeface="맑은 고딕"/>
                </a:endParaRPr>
              </a:p>
            </p:txBody>
          </p:sp>
          <p:sp>
            <p:nvSpPr>
              <p:cNvPr id="213" name="타원 305"/>
              <p:cNvSpPr/>
              <p:nvPr/>
            </p:nvSpPr>
            <p:spPr>
              <a:xfrm>
                <a:off x="1948493" y="4718917"/>
                <a:ext cx="44461" cy="46048"/>
              </a:xfrm>
              <a:prstGeom prst="ellipse">
                <a:avLst/>
              </a:prstGeom>
              <a:grpFill/>
              <a:ln w="25400" cap="flat" cmpd="sng" algn="ctr">
                <a:noFill/>
                <a:prstDash val="solid"/>
              </a:ln>
              <a:effectLst/>
            </p:spPr>
            <p:txBody>
              <a:bodyPr anchor="ctr"/>
              <a:lstStyle/>
              <a:p>
                <a:pPr algn="ctr" latinLnBrk="1">
                  <a:defRPr/>
                </a:pPr>
                <a:endParaRPr lang="ko-KR" altLang="en-US" kern="0">
                  <a:solidFill>
                    <a:prstClr val="white"/>
                  </a:solidFill>
                  <a:latin typeface="맑은 고딕"/>
                </a:endParaRPr>
              </a:p>
            </p:txBody>
          </p:sp>
          <p:sp>
            <p:nvSpPr>
              <p:cNvPr id="214" name="타원 306"/>
              <p:cNvSpPr/>
              <p:nvPr/>
            </p:nvSpPr>
            <p:spPr>
              <a:xfrm>
                <a:off x="1948493" y="4785606"/>
                <a:ext cx="44461" cy="46048"/>
              </a:xfrm>
              <a:prstGeom prst="ellipse">
                <a:avLst/>
              </a:prstGeom>
              <a:grpFill/>
              <a:ln w="25400" cap="flat" cmpd="sng" algn="ctr">
                <a:noFill/>
                <a:prstDash val="solid"/>
              </a:ln>
              <a:effectLst/>
            </p:spPr>
            <p:txBody>
              <a:bodyPr anchor="ctr"/>
              <a:lstStyle/>
              <a:p>
                <a:pPr algn="ctr" latinLnBrk="1">
                  <a:defRPr/>
                </a:pPr>
                <a:endParaRPr lang="ko-KR" altLang="en-US" kern="0">
                  <a:solidFill>
                    <a:prstClr val="white"/>
                  </a:solidFill>
                  <a:latin typeface="맑은 고딕"/>
                </a:endParaRPr>
              </a:p>
            </p:txBody>
          </p:sp>
        </p:grpSp>
      </p:grpSp>
      <p:grpSp>
        <p:nvGrpSpPr>
          <p:cNvPr id="217" name="그룹 145"/>
          <p:cNvGrpSpPr/>
          <p:nvPr/>
        </p:nvGrpSpPr>
        <p:grpSpPr>
          <a:xfrm>
            <a:off x="1064625" y="3520703"/>
            <a:ext cx="373480" cy="934961"/>
            <a:chOff x="1051322" y="4374357"/>
            <a:chExt cx="487482" cy="1220348"/>
          </a:xfrm>
          <a:solidFill>
            <a:srgbClr val="049A86"/>
          </a:solidFill>
        </p:grpSpPr>
        <p:sp>
          <p:nvSpPr>
            <p:cNvPr id="218" name="타원 146"/>
            <p:cNvSpPr/>
            <p:nvPr/>
          </p:nvSpPr>
          <p:spPr>
            <a:xfrm>
              <a:off x="1180764" y="4374357"/>
              <a:ext cx="228598" cy="228598"/>
            </a:xfrm>
            <a:prstGeom prst="ellipse">
              <a:avLst/>
            </a:prstGeom>
            <a:grpFill/>
            <a:ln w="25400" cap="flat" cmpd="sng" algn="ctr">
              <a:noFill/>
              <a:prstDash val="solid"/>
            </a:ln>
            <a:effectLst/>
          </p:spPr>
          <p:txBody>
            <a:bodyPr anchor="ctr"/>
            <a:lstStyle/>
            <a:p>
              <a:pPr algn="ctr" latinLnBrk="1">
                <a:defRPr/>
              </a:pPr>
              <a:endParaRPr lang="ko-KR" altLang="en-US" kern="0">
                <a:solidFill>
                  <a:prstClr val="white"/>
                </a:solidFill>
                <a:latin typeface="맑은 고딕"/>
              </a:endParaRPr>
            </a:p>
          </p:txBody>
        </p:sp>
        <p:grpSp>
          <p:nvGrpSpPr>
            <p:cNvPr id="219" name="그룹 147"/>
            <p:cNvGrpSpPr/>
            <p:nvPr/>
          </p:nvGrpSpPr>
          <p:grpSpPr>
            <a:xfrm>
              <a:off x="1051322" y="4615595"/>
              <a:ext cx="487482" cy="979110"/>
              <a:chOff x="3003947" y="2224820"/>
              <a:chExt cx="487482" cy="979110"/>
            </a:xfrm>
            <a:grpFill/>
          </p:grpSpPr>
          <p:sp>
            <p:nvSpPr>
              <p:cNvPr id="221" name="자유형 149"/>
              <p:cNvSpPr/>
              <p:nvPr/>
            </p:nvSpPr>
            <p:spPr>
              <a:xfrm>
                <a:off x="3003947" y="2224820"/>
                <a:ext cx="251738" cy="979110"/>
              </a:xfrm>
              <a:custGeom>
                <a:avLst/>
                <a:gdLst>
                  <a:gd name="connsiteX0" fmla="*/ 95646 w 318690"/>
                  <a:gd name="connsiteY0" fmla="*/ 30560 h 718742"/>
                  <a:gd name="connsiteX1" fmla="*/ 43259 w 318690"/>
                  <a:gd name="connsiteY1" fmla="*/ 30560 h 718742"/>
                  <a:gd name="connsiteX2" fmla="*/ 12303 w 318690"/>
                  <a:gd name="connsiteY2" fmla="*/ 51991 h 718742"/>
                  <a:gd name="connsiteX3" fmla="*/ 5159 w 318690"/>
                  <a:gd name="connsiteY3" fmla="*/ 94854 h 718742"/>
                  <a:gd name="connsiteX4" fmla="*/ 5159 w 318690"/>
                  <a:gd name="connsiteY4" fmla="*/ 290116 h 718742"/>
                  <a:gd name="connsiteX5" fmla="*/ 36115 w 318690"/>
                  <a:gd name="connsiteY5" fmla="*/ 323454 h 718742"/>
                  <a:gd name="connsiteX6" fmla="*/ 62309 w 318690"/>
                  <a:gd name="connsiteY6" fmla="*/ 292498 h 718742"/>
                  <a:gd name="connsiteX7" fmla="*/ 64690 w 318690"/>
                  <a:gd name="connsiteY7" fmla="*/ 116285 h 718742"/>
                  <a:gd name="connsiteX8" fmla="*/ 81359 w 318690"/>
                  <a:gd name="connsiteY8" fmla="*/ 123429 h 718742"/>
                  <a:gd name="connsiteX9" fmla="*/ 81359 w 318690"/>
                  <a:gd name="connsiteY9" fmla="*/ 606823 h 718742"/>
                  <a:gd name="connsiteX10" fmla="*/ 119459 w 318690"/>
                  <a:gd name="connsiteY10" fmla="*/ 661591 h 718742"/>
                  <a:gd name="connsiteX11" fmla="*/ 155178 w 318690"/>
                  <a:gd name="connsiteY11" fmla="*/ 613966 h 718742"/>
                  <a:gd name="connsiteX12" fmla="*/ 155178 w 318690"/>
                  <a:gd name="connsiteY12" fmla="*/ 325835 h 718742"/>
                  <a:gd name="connsiteX13" fmla="*/ 176609 w 318690"/>
                  <a:gd name="connsiteY13" fmla="*/ 347266 h 718742"/>
                  <a:gd name="connsiteX14" fmla="*/ 178990 w 318690"/>
                  <a:gd name="connsiteY14" fmla="*/ 630635 h 718742"/>
                  <a:gd name="connsiteX15" fmla="*/ 217090 w 318690"/>
                  <a:gd name="connsiteY15" fmla="*/ 666354 h 718742"/>
                  <a:gd name="connsiteX16" fmla="*/ 255190 w 318690"/>
                  <a:gd name="connsiteY16" fmla="*/ 625873 h 718742"/>
                  <a:gd name="connsiteX17" fmla="*/ 255190 w 318690"/>
                  <a:gd name="connsiteY17" fmla="*/ 109141 h 718742"/>
                  <a:gd name="connsiteX18" fmla="*/ 271859 w 318690"/>
                  <a:gd name="connsiteY18" fmla="*/ 128191 h 718742"/>
                  <a:gd name="connsiteX19" fmla="*/ 276621 w 318690"/>
                  <a:gd name="connsiteY19" fmla="*/ 311548 h 718742"/>
                  <a:gd name="connsiteX20" fmla="*/ 300434 w 318690"/>
                  <a:gd name="connsiteY20" fmla="*/ 325835 h 718742"/>
                  <a:gd name="connsiteX21" fmla="*/ 317103 w 318690"/>
                  <a:gd name="connsiteY21" fmla="*/ 285354 h 718742"/>
                  <a:gd name="connsiteX22" fmla="*/ 309959 w 318690"/>
                  <a:gd name="connsiteY22" fmla="*/ 42466 h 718742"/>
                  <a:gd name="connsiteX23" fmla="*/ 276621 w 318690"/>
                  <a:gd name="connsiteY23" fmla="*/ 30560 h 718742"/>
                  <a:gd name="connsiteX24" fmla="*/ 224234 w 318690"/>
                  <a:gd name="connsiteY24" fmla="*/ 30560 h 718742"/>
                  <a:gd name="connsiteX25" fmla="*/ 169465 w 318690"/>
                  <a:gd name="connsiteY25" fmla="*/ 171054 h 718742"/>
                  <a:gd name="connsiteX26" fmla="*/ 95646 w 318690"/>
                  <a:gd name="connsiteY26" fmla="*/ 30560 h 718742"/>
                  <a:gd name="connsiteX0-1" fmla="*/ 95646 w 318690"/>
                  <a:gd name="connsiteY0-2" fmla="*/ 30560 h 718742"/>
                  <a:gd name="connsiteX1-3" fmla="*/ 40159 w 318690"/>
                  <a:gd name="connsiteY1-4" fmla="*/ 29010 h 718742"/>
                  <a:gd name="connsiteX2-5" fmla="*/ 12303 w 318690"/>
                  <a:gd name="connsiteY2-6" fmla="*/ 51991 h 718742"/>
                  <a:gd name="connsiteX3-7" fmla="*/ 5159 w 318690"/>
                  <a:gd name="connsiteY3-8" fmla="*/ 94854 h 718742"/>
                  <a:gd name="connsiteX4-9" fmla="*/ 5159 w 318690"/>
                  <a:gd name="connsiteY4-10" fmla="*/ 290116 h 718742"/>
                  <a:gd name="connsiteX5-11" fmla="*/ 36115 w 318690"/>
                  <a:gd name="connsiteY5-12" fmla="*/ 323454 h 718742"/>
                  <a:gd name="connsiteX6-13" fmla="*/ 62309 w 318690"/>
                  <a:gd name="connsiteY6-14" fmla="*/ 292498 h 718742"/>
                  <a:gd name="connsiteX7-15" fmla="*/ 64690 w 318690"/>
                  <a:gd name="connsiteY7-16" fmla="*/ 116285 h 718742"/>
                  <a:gd name="connsiteX8-17" fmla="*/ 81359 w 318690"/>
                  <a:gd name="connsiteY8-18" fmla="*/ 123429 h 718742"/>
                  <a:gd name="connsiteX9-19" fmla="*/ 81359 w 318690"/>
                  <a:gd name="connsiteY9-20" fmla="*/ 606823 h 718742"/>
                  <a:gd name="connsiteX10-21" fmla="*/ 119459 w 318690"/>
                  <a:gd name="connsiteY10-22" fmla="*/ 661591 h 718742"/>
                  <a:gd name="connsiteX11-23" fmla="*/ 155178 w 318690"/>
                  <a:gd name="connsiteY11-24" fmla="*/ 613966 h 718742"/>
                  <a:gd name="connsiteX12-25" fmla="*/ 155178 w 318690"/>
                  <a:gd name="connsiteY12-26" fmla="*/ 325835 h 718742"/>
                  <a:gd name="connsiteX13-27" fmla="*/ 176609 w 318690"/>
                  <a:gd name="connsiteY13-28" fmla="*/ 347266 h 718742"/>
                  <a:gd name="connsiteX14-29" fmla="*/ 178990 w 318690"/>
                  <a:gd name="connsiteY14-30" fmla="*/ 630635 h 718742"/>
                  <a:gd name="connsiteX15-31" fmla="*/ 217090 w 318690"/>
                  <a:gd name="connsiteY15-32" fmla="*/ 666354 h 718742"/>
                  <a:gd name="connsiteX16-33" fmla="*/ 255190 w 318690"/>
                  <a:gd name="connsiteY16-34" fmla="*/ 625873 h 718742"/>
                  <a:gd name="connsiteX17-35" fmla="*/ 255190 w 318690"/>
                  <a:gd name="connsiteY17-36" fmla="*/ 109141 h 718742"/>
                  <a:gd name="connsiteX18-37" fmla="*/ 271859 w 318690"/>
                  <a:gd name="connsiteY18-38" fmla="*/ 128191 h 718742"/>
                  <a:gd name="connsiteX19-39" fmla="*/ 276621 w 318690"/>
                  <a:gd name="connsiteY19-40" fmla="*/ 311548 h 718742"/>
                  <a:gd name="connsiteX20-41" fmla="*/ 300434 w 318690"/>
                  <a:gd name="connsiteY20-42" fmla="*/ 325835 h 718742"/>
                  <a:gd name="connsiteX21-43" fmla="*/ 317103 w 318690"/>
                  <a:gd name="connsiteY21-44" fmla="*/ 285354 h 718742"/>
                  <a:gd name="connsiteX22-45" fmla="*/ 309959 w 318690"/>
                  <a:gd name="connsiteY22-46" fmla="*/ 42466 h 718742"/>
                  <a:gd name="connsiteX23-47" fmla="*/ 276621 w 318690"/>
                  <a:gd name="connsiteY23-48" fmla="*/ 30560 h 718742"/>
                  <a:gd name="connsiteX24-49" fmla="*/ 224234 w 318690"/>
                  <a:gd name="connsiteY24-50" fmla="*/ 30560 h 718742"/>
                  <a:gd name="connsiteX25-51" fmla="*/ 169465 w 318690"/>
                  <a:gd name="connsiteY25-52" fmla="*/ 171054 h 718742"/>
                  <a:gd name="connsiteX26-53" fmla="*/ 95646 w 318690"/>
                  <a:gd name="connsiteY26-54" fmla="*/ 30560 h 718742"/>
                  <a:gd name="connsiteX0-55" fmla="*/ 100296 w 318690"/>
                  <a:gd name="connsiteY0-56" fmla="*/ 30560 h 718742"/>
                  <a:gd name="connsiteX1-57" fmla="*/ 40159 w 318690"/>
                  <a:gd name="connsiteY1-58" fmla="*/ 29010 h 718742"/>
                  <a:gd name="connsiteX2-59" fmla="*/ 12303 w 318690"/>
                  <a:gd name="connsiteY2-60" fmla="*/ 51991 h 718742"/>
                  <a:gd name="connsiteX3-61" fmla="*/ 5159 w 318690"/>
                  <a:gd name="connsiteY3-62" fmla="*/ 94854 h 718742"/>
                  <a:gd name="connsiteX4-63" fmla="*/ 5159 w 318690"/>
                  <a:gd name="connsiteY4-64" fmla="*/ 290116 h 718742"/>
                  <a:gd name="connsiteX5-65" fmla="*/ 36115 w 318690"/>
                  <a:gd name="connsiteY5-66" fmla="*/ 323454 h 718742"/>
                  <a:gd name="connsiteX6-67" fmla="*/ 62309 w 318690"/>
                  <a:gd name="connsiteY6-68" fmla="*/ 292498 h 718742"/>
                  <a:gd name="connsiteX7-69" fmla="*/ 64690 w 318690"/>
                  <a:gd name="connsiteY7-70" fmla="*/ 116285 h 718742"/>
                  <a:gd name="connsiteX8-71" fmla="*/ 81359 w 318690"/>
                  <a:gd name="connsiteY8-72" fmla="*/ 123429 h 718742"/>
                  <a:gd name="connsiteX9-73" fmla="*/ 81359 w 318690"/>
                  <a:gd name="connsiteY9-74" fmla="*/ 606823 h 718742"/>
                  <a:gd name="connsiteX10-75" fmla="*/ 119459 w 318690"/>
                  <a:gd name="connsiteY10-76" fmla="*/ 661591 h 718742"/>
                  <a:gd name="connsiteX11-77" fmla="*/ 155178 w 318690"/>
                  <a:gd name="connsiteY11-78" fmla="*/ 613966 h 718742"/>
                  <a:gd name="connsiteX12-79" fmla="*/ 155178 w 318690"/>
                  <a:gd name="connsiteY12-80" fmla="*/ 325835 h 718742"/>
                  <a:gd name="connsiteX13-81" fmla="*/ 176609 w 318690"/>
                  <a:gd name="connsiteY13-82" fmla="*/ 347266 h 718742"/>
                  <a:gd name="connsiteX14-83" fmla="*/ 178990 w 318690"/>
                  <a:gd name="connsiteY14-84" fmla="*/ 630635 h 718742"/>
                  <a:gd name="connsiteX15-85" fmla="*/ 217090 w 318690"/>
                  <a:gd name="connsiteY15-86" fmla="*/ 666354 h 718742"/>
                  <a:gd name="connsiteX16-87" fmla="*/ 255190 w 318690"/>
                  <a:gd name="connsiteY16-88" fmla="*/ 625873 h 718742"/>
                  <a:gd name="connsiteX17-89" fmla="*/ 255190 w 318690"/>
                  <a:gd name="connsiteY17-90" fmla="*/ 109141 h 718742"/>
                  <a:gd name="connsiteX18-91" fmla="*/ 271859 w 318690"/>
                  <a:gd name="connsiteY18-92" fmla="*/ 128191 h 718742"/>
                  <a:gd name="connsiteX19-93" fmla="*/ 276621 w 318690"/>
                  <a:gd name="connsiteY19-94" fmla="*/ 311548 h 718742"/>
                  <a:gd name="connsiteX20-95" fmla="*/ 300434 w 318690"/>
                  <a:gd name="connsiteY20-96" fmla="*/ 325835 h 718742"/>
                  <a:gd name="connsiteX21-97" fmla="*/ 317103 w 318690"/>
                  <a:gd name="connsiteY21-98" fmla="*/ 285354 h 718742"/>
                  <a:gd name="connsiteX22-99" fmla="*/ 309959 w 318690"/>
                  <a:gd name="connsiteY22-100" fmla="*/ 42466 h 718742"/>
                  <a:gd name="connsiteX23-101" fmla="*/ 276621 w 318690"/>
                  <a:gd name="connsiteY23-102" fmla="*/ 30560 h 718742"/>
                  <a:gd name="connsiteX24-103" fmla="*/ 224234 w 318690"/>
                  <a:gd name="connsiteY24-104" fmla="*/ 30560 h 718742"/>
                  <a:gd name="connsiteX25-105" fmla="*/ 169465 w 318690"/>
                  <a:gd name="connsiteY25-106" fmla="*/ 171054 h 718742"/>
                  <a:gd name="connsiteX26-107" fmla="*/ 100296 w 318690"/>
                  <a:gd name="connsiteY26-108" fmla="*/ 30560 h 718742"/>
                  <a:gd name="connsiteX0-109" fmla="*/ 100296 w 318690"/>
                  <a:gd name="connsiteY0-110" fmla="*/ 30560 h 718742"/>
                  <a:gd name="connsiteX1-111" fmla="*/ 40159 w 318690"/>
                  <a:gd name="connsiteY1-112" fmla="*/ 29010 h 718742"/>
                  <a:gd name="connsiteX2-113" fmla="*/ 12303 w 318690"/>
                  <a:gd name="connsiteY2-114" fmla="*/ 51991 h 718742"/>
                  <a:gd name="connsiteX3-115" fmla="*/ 5159 w 318690"/>
                  <a:gd name="connsiteY3-116" fmla="*/ 94854 h 718742"/>
                  <a:gd name="connsiteX4-117" fmla="*/ 5159 w 318690"/>
                  <a:gd name="connsiteY4-118" fmla="*/ 290116 h 718742"/>
                  <a:gd name="connsiteX5-119" fmla="*/ 36115 w 318690"/>
                  <a:gd name="connsiteY5-120" fmla="*/ 323454 h 718742"/>
                  <a:gd name="connsiteX6-121" fmla="*/ 62309 w 318690"/>
                  <a:gd name="connsiteY6-122" fmla="*/ 292498 h 718742"/>
                  <a:gd name="connsiteX7-123" fmla="*/ 64690 w 318690"/>
                  <a:gd name="connsiteY7-124" fmla="*/ 116285 h 718742"/>
                  <a:gd name="connsiteX8-125" fmla="*/ 81359 w 318690"/>
                  <a:gd name="connsiteY8-126" fmla="*/ 123429 h 718742"/>
                  <a:gd name="connsiteX9-127" fmla="*/ 81359 w 318690"/>
                  <a:gd name="connsiteY9-128" fmla="*/ 606823 h 718742"/>
                  <a:gd name="connsiteX10-129" fmla="*/ 119459 w 318690"/>
                  <a:gd name="connsiteY10-130" fmla="*/ 661591 h 718742"/>
                  <a:gd name="connsiteX11-131" fmla="*/ 155178 w 318690"/>
                  <a:gd name="connsiteY11-132" fmla="*/ 613966 h 718742"/>
                  <a:gd name="connsiteX12-133" fmla="*/ 155178 w 318690"/>
                  <a:gd name="connsiteY12-134" fmla="*/ 325835 h 718742"/>
                  <a:gd name="connsiteX13-135" fmla="*/ 176609 w 318690"/>
                  <a:gd name="connsiteY13-136" fmla="*/ 347266 h 718742"/>
                  <a:gd name="connsiteX14-137" fmla="*/ 178990 w 318690"/>
                  <a:gd name="connsiteY14-138" fmla="*/ 630635 h 718742"/>
                  <a:gd name="connsiteX15-139" fmla="*/ 217090 w 318690"/>
                  <a:gd name="connsiteY15-140" fmla="*/ 666354 h 718742"/>
                  <a:gd name="connsiteX16-141" fmla="*/ 255190 w 318690"/>
                  <a:gd name="connsiteY16-142" fmla="*/ 625873 h 718742"/>
                  <a:gd name="connsiteX17-143" fmla="*/ 255190 w 318690"/>
                  <a:gd name="connsiteY17-144" fmla="*/ 109141 h 718742"/>
                  <a:gd name="connsiteX18-145" fmla="*/ 271859 w 318690"/>
                  <a:gd name="connsiteY18-146" fmla="*/ 128191 h 718742"/>
                  <a:gd name="connsiteX19-147" fmla="*/ 276621 w 318690"/>
                  <a:gd name="connsiteY19-148" fmla="*/ 311548 h 718742"/>
                  <a:gd name="connsiteX20-149" fmla="*/ 300434 w 318690"/>
                  <a:gd name="connsiteY20-150" fmla="*/ 325835 h 718742"/>
                  <a:gd name="connsiteX21-151" fmla="*/ 317103 w 318690"/>
                  <a:gd name="connsiteY21-152" fmla="*/ 285354 h 718742"/>
                  <a:gd name="connsiteX22-153" fmla="*/ 309959 w 318690"/>
                  <a:gd name="connsiteY22-154" fmla="*/ 42466 h 718742"/>
                  <a:gd name="connsiteX23-155" fmla="*/ 276621 w 318690"/>
                  <a:gd name="connsiteY23-156" fmla="*/ 30560 h 718742"/>
                  <a:gd name="connsiteX24-157" fmla="*/ 224234 w 318690"/>
                  <a:gd name="connsiteY24-158" fmla="*/ 30560 h 718742"/>
                  <a:gd name="connsiteX25-159" fmla="*/ 169465 w 318690"/>
                  <a:gd name="connsiteY25-160" fmla="*/ 171054 h 718742"/>
                  <a:gd name="connsiteX26-161" fmla="*/ 100296 w 318690"/>
                  <a:gd name="connsiteY26-162" fmla="*/ 30560 h 718742"/>
                  <a:gd name="connsiteX0-163" fmla="*/ 100296 w 318690"/>
                  <a:gd name="connsiteY0-164" fmla="*/ 30560 h 718742"/>
                  <a:gd name="connsiteX1-165" fmla="*/ 40159 w 318690"/>
                  <a:gd name="connsiteY1-166" fmla="*/ 29010 h 718742"/>
                  <a:gd name="connsiteX2-167" fmla="*/ 12303 w 318690"/>
                  <a:gd name="connsiteY2-168" fmla="*/ 51991 h 718742"/>
                  <a:gd name="connsiteX3-169" fmla="*/ 5159 w 318690"/>
                  <a:gd name="connsiteY3-170" fmla="*/ 94854 h 718742"/>
                  <a:gd name="connsiteX4-171" fmla="*/ 5159 w 318690"/>
                  <a:gd name="connsiteY4-172" fmla="*/ 290116 h 718742"/>
                  <a:gd name="connsiteX5-173" fmla="*/ 36115 w 318690"/>
                  <a:gd name="connsiteY5-174" fmla="*/ 323454 h 718742"/>
                  <a:gd name="connsiteX6-175" fmla="*/ 62309 w 318690"/>
                  <a:gd name="connsiteY6-176" fmla="*/ 292498 h 718742"/>
                  <a:gd name="connsiteX7-177" fmla="*/ 64690 w 318690"/>
                  <a:gd name="connsiteY7-178" fmla="*/ 116285 h 718742"/>
                  <a:gd name="connsiteX8-179" fmla="*/ 81359 w 318690"/>
                  <a:gd name="connsiteY8-180" fmla="*/ 123429 h 718742"/>
                  <a:gd name="connsiteX9-181" fmla="*/ 81359 w 318690"/>
                  <a:gd name="connsiteY9-182" fmla="*/ 606823 h 718742"/>
                  <a:gd name="connsiteX10-183" fmla="*/ 119459 w 318690"/>
                  <a:gd name="connsiteY10-184" fmla="*/ 661591 h 718742"/>
                  <a:gd name="connsiteX11-185" fmla="*/ 155178 w 318690"/>
                  <a:gd name="connsiteY11-186" fmla="*/ 613966 h 718742"/>
                  <a:gd name="connsiteX12-187" fmla="*/ 155178 w 318690"/>
                  <a:gd name="connsiteY12-188" fmla="*/ 325835 h 718742"/>
                  <a:gd name="connsiteX13-189" fmla="*/ 176609 w 318690"/>
                  <a:gd name="connsiteY13-190" fmla="*/ 347266 h 718742"/>
                  <a:gd name="connsiteX14-191" fmla="*/ 178990 w 318690"/>
                  <a:gd name="connsiteY14-192" fmla="*/ 630635 h 718742"/>
                  <a:gd name="connsiteX15-193" fmla="*/ 217090 w 318690"/>
                  <a:gd name="connsiteY15-194" fmla="*/ 666354 h 718742"/>
                  <a:gd name="connsiteX16-195" fmla="*/ 255190 w 318690"/>
                  <a:gd name="connsiteY16-196" fmla="*/ 625873 h 718742"/>
                  <a:gd name="connsiteX17-197" fmla="*/ 255190 w 318690"/>
                  <a:gd name="connsiteY17-198" fmla="*/ 109141 h 718742"/>
                  <a:gd name="connsiteX18-199" fmla="*/ 271859 w 318690"/>
                  <a:gd name="connsiteY18-200" fmla="*/ 128191 h 718742"/>
                  <a:gd name="connsiteX19-201" fmla="*/ 276621 w 318690"/>
                  <a:gd name="connsiteY19-202" fmla="*/ 311548 h 718742"/>
                  <a:gd name="connsiteX20-203" fmla="*/ 300434 w 318690"/>
                  <a:gd name="connsiteY20-204" fmla="*/ 325835 h 718742"/>
                  <a:gd name="connsiteX21-205" fmla="*/ 317103 w 318690"/>
                  <a:gd name="connsiteY21-206" fmla="*/ 285354 h 718742"/>
                  <a:gd name="connsiteX22-207" fmla="*/ 309959 w 318690"/>
                  <a:gd name="connsiteY22-208" fmla="*/ 42466 h 718742"/>
                  <a:gd name="connsiteX23-209" fmla="*/ 276621 w 318690"/>
                  <a:gd name="connsiteY23-210" fmla="*/ 30560 h 718742"/>
                  <a:gd name="connsiteX24-211" fmla="*/ 224234 w 318690"/>
                  <a:gd name="connsiteY24-212" fmla="*/ 30560 h 718742"/>
                  <a:gd name="connsiteX25-213" fmla="*/ 169465 w 318690"/>
                  <a:gd name="connsiteY25-214" fmla="*/ 171054 h 718742"/>
                  <a:gd name="connsiteX26-215" fmla="*/ 100296 w 318690"/>
                  <a:gd name="connsiteY26-216" fmla="*/ 30560 h 718742"/>
                  <a:gd name="connsiteX0-217" fmla="*/ 99973 w 318690"/>
                  <a:gd name="connsiteY0-218" fmla="*/ 27573 h 718742"/>
                  <a:gd name="connsiteX1-219" fmla="*/ 40159 w 318690"/>
                  <a:gd name="connsiteY1-220" fmla="*/ 29010 h 718742"/>
                  <a:gd name="connsiteX2-221" fmla="*/ 12303 w 318690"/>
                  <a:gd name="connsiteY2-222" fmla="*/ 51991 h 718742"/>
                  <a:gd name="connsiteX3-223" fmla="*/ 5159 w 318690"/>
                  <a:gd name="connsiteY3-224" fmla="*/ 94854 h 718742"/>
                  <a:gd name="connsiteX4-225" fmla="*/ 5159 w 318690"/>
                  <a:gd name="connsiteY4-226" fmla="*/ 290116 h 718742"/>
                  <a:gd name="connsiteX5-227" fmla="*/ 36115 w 318690"/>
                  <a:gd name="connsiteY5-228" fmla="*/ 323454 h 718742"/>
                  <a:gd name="connsiteX6-229" fmla="*/ 62309 w 318690"/>
                  <a:gd name="connsiteY6-230" fmla="*/ 292498 h 718742"/>
                  <a:gd name="connsiteX7-231" fmla="*/ 64690 w 318690"/>
                  <a:gd name="connsiteY7-232" fmla="*/ 116285 h 718742"/>
                  <a:gd name="connsiteX8-233" fmla="*/ 81359 w 318690"/>
                  <a:gd name="connsiteY8-234" fmla="*/ 123429 h 718742"/>
                  <a:gd name="connsiteX9-235" fmla="*/ 81359 w 318690"/>
                  <a:gd name="connsiteY9-236" fmla="*/ 606823 h 718742"/>
                  <a:gd name="connsiteX10-237" fmla="*/ 119459 w 318690"/>
                  <a:gd name="connsiteY10-238" fmla="*/ 661591 h 718742"/>
                  <a:gd name="connsiteX11-239" fmla="*/ 155178 w 318690"/>
                  <a:gd name="connsiteY11-240" fmla="*/ 613966 h 718742"/>
                  <a:gd name="connsiteX12-241" fmla="*/ 155178 w 318690"/>
                  <a:gd name="connsiteY12-242" fmla="*/ 325835 h 718742"/>
                  <a:gd name="connsiteX13-243" fmla="*/ 176609 w 318690"/>
                  <a:gd name="connsiteY13-244" fmla="*/ 347266 h 718742"/>
                  <a:gd name="connsiteX14-245" fmla="*/ 178990 w 318690"/>
                  <a:gd name="connsiteY14-246" fmla="*/ 630635 h 718742"/>
                  <a:gd name="connsiteX15-247" fmla="*/ 217090 w 318690"/>
                  <a:gd name="connsiteY15-248" fmla="*/ 666354 h 718742"/>
                  <a:gd name="connsiteX16-249" fmla="*/ 255190 w 318690"/>
                  <a:gd name="connsiteY16-250" fmla="*/ 625873 h 718742"/>
                  <a:gd name="connsiteX17-251" fmla="*/ 255190 w 318690"/>
                  <a:gd name="connsiteY17-252" fmla="*/ 109141 h 718742"/>
                  <a:gd name="connsiteX18-253" fmla="*/ 271859 w 318690"/>
                  <a:gd name="connsiteY18-254" fmla="*/ 128191 h 718742"/>
                  <a:gd name="connsiteX19-255" fmla="*/ 276621 w 318690"/>
                  <a:gd name="connsiteY19-256" fmla="*/ 311548 h 718742"/>
                  <a:gd name="connsiteX20-257" fmla="*/ 300434 w 318690"/>
                  <a:gd name="connsiteY20-258" fmla="*/ 325835 h 718742"/>
                  <a:gd name="connsiteX21-259" fmla="*/ 317103 w 318690"/>
                  <a:gd name="connsiteY21-260" fmla="*/ 285354 h 718742"/>
                  <a:gd name="connsiteX22-261" fmla="*/ 309959 w 318690"/>
                  <a:gd name="connsiteY22-262" fmla="*/ 42466 h 718742"/>
                  <a:gd name="connsiteX23-263" fmla="*/ 276621 w 318690"/>
                  <a:gd name="connsiteY23-264" fmla="*/ 30560 h 718742"/>
                  <a:gd name="connsiteX24-265" fmla="*/ 224234 w 318690"/>
                  <a:gd name="connsiteY24-266" fmla="*/ 30560 h 718742"/>
                  <a:gd name="connsiteX25-267" fmla="*/ 169465 w 318690"/>
                  <a:gd name="connsiteY25-268" fmla="*/ 171054 h 718742"/>
                  <a:gd name="connsiteX26-269" fmla="*/ 99973 w 318690"/>
                  <a:gd name="connsiteY26-270" fmla="*/ 27573 h 718742"/>
                  <a:gd name="connsiteX0-271" fmla="*/ 99973 w 318690"/>
                  <a:gd name="connsiteY0-272" fmla="*/ 27573 h 718742"/>
                  <a:gd name="connsiteX1-273" fmla="*/ 40159 w 318690"/>
                  <a:gd name="connsiteY1-274" fmla="*/ 29010 h 718742"/>
                  <a:gd name="connsiteX2-275" fmla="*/ 12303 w 318690"/>
                  <a:gd name="connsiteY2-276" fmla="*/ 51991 h 718742"/>
                  <a:gd name="connsiteX3-277" fmla="*/ 5159 w 318690"/>
                  <a:gd name="connsiteY3-278" fmla="*/ 94854 h 718742"/>
                  <a:gd name="connsiteX4-279" fmla="*/ 5159 w 318690"/>
                  <a:gd name="connsiteY4-280" fmla="*/ 290116 h 718742"/>
                  <a:gd name="connsiteX5-281" fmla="*/ 36115 w 318690"/>
                  <a:gd name="connsiteY5-282" fmla="*/ 323454 h 718742"/>
                  <a:gd name="connsiteX6-283" fmla="*/ 62309 w 318690"/>
                  <a:gd name="connsiteY6-284" fmla="*/ 292498 h 718742"/>
                  <a:gd name="connsiteX7-285" fmla="*/ 64690 w 318690"/>
                  <a:gd name="connsiteY7-286" fmla="*/ 116285 h 718742"/>
                  <a:gd name="connsiteX8-287" fmla="*/ 81359 w 318690"/>
                  <a:gd name="connsiteY8-288" fmla="*/ 123429 h 718742"/>
                  <a:gd name="connsiteX9-289" fmla="*/ 81359 w 318690"/>
                  <a:gd name="connsiteY9-290" fmla="*/ 606823 h 718742"/>
                  <a:gd name="connsiteX10-291" fmla="*/ 119459 w 318690"/>
                  <a:gd name="connsiteY10-292" fmla="*/ 661591 h 718742"/>
                  <a:gd name="connsiteX11-293" fmla="*/ 155178 w 318690"/>
                  <a:gd name="connsiteY11-294" fmla="*/ 613966 h 718742"/>
                  <a:gd name="connsiteX12-295" fmla="*/ 155178 w 318690"/>
                  <a:gd name="connsiteY12-296" fmla="*/ 325835 h 718742"/>
                  <a:gd name="connsiteX13-297" fmla="*/ 176609 w 318690"/>
                  <a:gd name="connsiteY13-298" fmla="*/ 347266 h 718742"/>
                  <a:gd name="connsiteX14-299" fmla="*/ 178990 w 318690"/>
                  <a:gd name="connsiteY14-300" fmla="*/ 630635 h 718742"/>
                  <a:gd name="connsiteX15-301" fmla="*/ 217090 w 318690"/>
                  <a:gd name="connsiteY15-302" fmla="*/ 666354 h 718742"/>
                  <a:gd name="connsiteX16-303" fmla="*/ 255190 w 318690"/>
                  <a:gd name="connsiteY16-304" fmla="*/ 625873 h 718742"/>
                  <a:gd name="connsiteX17-305" fmla="*/ 255190 w 318690"/>
                  <a:gd name="connsiteY17-306" fmla="*/ 109141 h 718742"/>
                  <a:gd name="connsiteX18-307" fmla="*/ 271859 w 318690"/>
                  <a:gd name="connsiteY18-308" fmla="*/ 128191 h 718742"/>
                  <a:gd name="connsiteX19-309" fmla="*/ 276621 w 318690"/>
                  <a:gd name="connsiteY19-310" fmla="*/ 311548 h 718742"/>
                  <a:gd name="connsiteX20-311" fmla="*/ 300434 w 318690"/>
                  <a:gd name="connsiteY20-312" fmla="*/ 325835 h 718742"/>
                  <a:gd name="connsiteX21-313" fmla="*/ 317103 w 318690"/>
                  <a:gd name="connsiteY21-314" fmla="*/ 285354 h 718742"/>
                  <a:gd name="connsiteX22-315" fmla="*/ 309959 w 318690"/>
                  <a:gd name="connsiteY22-316" fmla="*/ 42466 h 718742"/>
                  <a:gd name="connsiteX23-317" fmla="*/ 276621 w 318690"/>
                  <a:gd name="connsiteY23-318" fmla="*/ 30560 h 718742"/>
                  <a:gd name="connsiteX24-319" fmla="*/ 224234 w 318690"/>
                  <a:gd name="connsiteY24-320" fmla="*/ 30560 h 718742"/>
                  <a:gd name="connsiteX25-321" fmla="*/ 169465 w 318690"/>
                  <a:gd name="connsiteY25-322" fmla="*/ 171054 h 718742"/>
                  <a:gd name="connsiteX26-323" fmla="*/ 99973 w 318690"/>
                  <a:gd name="connsiteY26-324" fmla="*/ 27573 h 718742"/>
                  <a:gd name="connsiteX0-325" fmla="*/ 99973 w 318690"/>
                  <a:gd name="connsiteY0-326" fmla="*/ 27573 h 718742"/>
                  <a:gd name="connsiteX1-327" fmla="*/ 40159 w 318690"/>
                  <a:gd name="connsiteY1-328" fmla="*/ 29010 h 718742"/>
                  <a:gd name="connsiteX2-329" fmla="*/ 12303 w 318690"/>
                  <a:gd name="connsiteY2-330" fmla="*/ 51991 h 718742"/>
                  <a:gd name="connsiteX3-331" fmla="*/ 5159 w 318690"/>
                  <a:gd name="connsiteY3-332" fmla="*/ 94854 h 718742"/>
                  <a:gd name="connsiteX4-333" fmla="*/ 5159 w 318690"/>
                  <a:gd name="connsiteY4-334" fmla="*/ 290116 h 718742"/>
                  <a:gd name="connsiteX5-335" fmla="*/ 36115 w 318690"/>
                  <a:gd name="connsiteY5-336" fmla="*/ 323454 h 718742"/>
                  <a:gd name="connsiteX6-337" fmla="*/ 62309 w 318690"/>
                  <a:gd name="connsiteY6-338" fmla="*/ 292498 h 718742"/>
                  <a:gd name="connsiteX7-339" fmla="*/ 64690 w 318690"/>
                  <a:gd name="connsiteY7-340" fmla="*/ 116285 h 718742"/>
                  <a:gd name="connsiteX8-341" fmla="*/ 81359 w 318690"/>
                  <a:gd name="connsiteY8-342" fmla="*/ 123429 h 718742"/>
                  <a:gd name="connsiteX9-343" fmla="*/ 81359 w 318690"/>
                  <a:gd name="connsiteY9-344" fmla="*/ 606823 h 718742"/>
                  <a:gd name="connsiteX10-345" fmla="*/ 119459 w 318690"/>
                  <a:gd name="connsiteY10-346" fmla="*/ 661591 h 718742"/>
                  <a:gd name="connsiteX11-347" fmla="*/ 155178 w 318690"/>
                  <a:gd name="connsiteY11-348" fmla="*/ 613966 h 718742"/>
                  <a:gd name="connsiteX12-349" fmla="*/ 155178 w 318690"/>
                  <a:gd name="connsiteY12-350" fmla="*/ 325835 h 718742"/>
                  <a:gd name="connsiteX13-351" fmla="*/ 176609 w 318690"/>
                  <a:gd name="connsiteY13-352" fmla="*/ 347266 h 718742"/>
                  <a:gd name="connsiteX14-353" fmla="*/ 178990 w 318690"/>
                  <a:gd name="connsiteY14-354" fmla="*/ 630635 h 718742"/>
                  <a:gd name="connsiteX15-355" fmla="*/ 217090 w 318690"/>
                  <a:gd name="connsiteY15-356" fmla="*/ 666354 h 718742"/>
                  <a:gd name="connsiteX16-357" fmla="*/ 255190 w 318690"/>
                  <a:gd name="connsiteY16-358" fmla="*/ 625873 h 718742"/>
                  <a:gd name="connsiteX17-359" fmla="*/ 255190 w 318690"/>
                  <a:gd name="connsiteY17-360" fmla="*/ 109141 h 718742"/>
                  <a:gd name="connsiteX18-361" fmla="*/ 271859 w 318690"/>
                  <a:gd name="connsiteY18-362" fmla="*/ 128191 h 718742"/>
                  <a:gd name="connsiteX19-363" fmla="*/ 276621 w 318690"/>
                  <a:gd name="connsiteY19-364" fmla="*/ 311548 h 718742"/>
                  <a:gd name="connsiteX20-365" fmla="*/ 300434 w 318690"/>
                  <a:gd name="connsiteY20-366" fmla="*/ 325835 h 718742"/>
                  <a:gd name="connsiteX21-367" fmla="*/ 317103 w 318690"/>
                  <a:gd name="connsiteY21-368" fmla="*/ 285354 h 718742"/>
                  <a:gd name="connsiteX22-369" fmla="*/ 309959 w 318690"/>
                  <a:gd name="connsiteY22-370" fmla="*/ 42466 h 718742"/>
                  <a:gd name="connsiteX23-371" fmla="*/ 276621 w 318690"/>
                  <a:gd name="connsiteY23-372" fmla="*/ 30560 h 718742"/>
                  <a:gd name="connsiteX24-373" fmla="*/ 224234 w 318690"/>
                  <a:gd name="connsiteY24-374" fmla="*/ 30560 h 718742"/>
                  <a:gd name="connsiteX25-375" fmla="*/ 169465 w 318690"/>
                  <a:gd name="connsiteY25-376" fmla="*/ 171054 h 718742"/>
                  <a:gd name="connsiteX26-377" fmla="*/ 99973 w 318690"/>
                  <a:gd name="connsiteY26-378" fmla="*/ 27573 h 718742"/>
                  <a:gd name="connsiteX0-379" fmla="*/ 99973 w 318690"/>
                  <a:gd name="connsiteY0-380" fmla="*/ 27573 h 718742"/>
                  <a:gd name="connsiteX1-381" fmla="*/ 40159 w 318690"/>
                  <a:gd name="connsiteY1-382" fmla="*/ 29010 h 718742"/>
                  <a:gd name="connsiteX2-383" fmla="*/ 12303 w 318690"/>
                  <a:gd name="connsiteY2-384" fmla="*/ 51991 h 718742"/>
                  <a:gd name="connsiteX3-385" fmla="*/ 5159 w 318690"/>
                  <a:gd name="connsiteY3-386" fmla="*/ 94854 h 718742"/>
                  <a:gd name="connsiteX4-387" fmla="*/ 5159 w 318690"/>
                  <a:gd name="connsiteY4-388" fmla="*/ 290116 h 718742"/>
                  <a:gd name="connsiteX5-389" fmla="*/ 36115 w 318690"/>
                  <a:gd name="connsiteY5-390" fmla="*/ 323454 h 718742"/>
                  <a:gd name="connsiteX6-391" fmla="*/ 62309 w 318690"/>
                  <a:gd name="connsiteY6-392" fmla="*/ 292498 h 718742"/>
                  <a:gd name="connsiteX7-393" fmla="*/ 64690 w 318690"/>
                  <a:gd name="connsiteY7-394" fmla="*/ 116285 h 718742"/>
                  <a:gd name="connsiteX8-395" fmla="*/ 81359 w 318690"/>
                  <a:gd name="connsiteY8-396" fmla="*/ 123429 h 718742"/>
                  <a:gd name="connsiteX9-397" fmla="*/ 81359 w 318690"/>
                  <a:gd name="connsiteY9-398" fmla="*/ 606823 h 718742"/>
                  <a:gd name="connsiteX10-399" fmla="*/ 119459 w 318690"/>
                  <a:gd name="connsiteY10-400" fmla="*/ 661591 h 718742"/>
                  <a:gd name="connsiteX11-401" fmla="*/ 155178 w 318690"/>
                  <a:gd name="connsiteY11-402" fmla="*/ 613966 h 718742"/>
                  <a:gd name="connsiteX12-403" fmla="*/ 155178 w 318690"/>
                  <a:gd name="connsiteY12-404" fmla="*/ 325835 h 718742"/>
                  <a:gd name="connsiteX13-405" fmla="*/ 176609 w 318690"/>
                  <a:gd name="connsiteY13-406" fmla="*/ 347266 h 718742"/>
                  <a:gd name="connsiteX14-407" fmla="*/ 178990 w 318690"/>
                  <a:gd name="connsiteY14-408" fmla="*/ 630635 h 718742"/>
                  <a:gd name="connsiteX15-409" fmla="*/ 217090 w 318690"/>
                  <a:gd name="connsiteY15-410" fmla="*/ 666354 h 718742"/>
                  <a:gd name="connsiteX16-411" fmla="*/ 255190 w 318690"/>
                  <a:gd name="connsiteY16-412" fmla="*/ 625873 h 718742"/>
                  <a:gd name="connsiteX17-413" fmla="*/ 255190 w 318690"/>
                  <a:gd name="connsiteY17-414" fmla="*/ 109141 h 718742"/>
                  <a:gd name="connsiteX18-415" fmla="*/ 271859 w 318690"/>
                  <a:gd name="connsiteY18-416" fmla="*/ 128191 h 718742"/>
                  <a:gd name="connsiteX19-417" fmla="*/ 276621 w 318690"/>
                  <a:gd name="connsiteY19-418" fmla="*/ 311548 h 718742"/>
                  <a:gd name="connsiteX20-419" fmla="*/ 300434 w 318690"/>
                  <a:gd name="connsiteY20-420" fmla="*/ 325835 h 718742"/>
                  <a:gd name="connsiteX21-421" fmla="*/ 317103 w 318690"/>
                  <a:gd name="connsiteY21-422" fmla="*/ 285354 h 718742"/>
                  <a:gd name="connsiteX22-423" fmla="*/ 309959 w 318690"/>
                  <a:gd name="connsiteY22-424" fmla="*/ 42466 h 718742"/>
                  <a:gd name="connsiteX23-425" fmla="*/ 276621 w 318690"/>
                  <a:gd name="connsiteY23-426" fmla="*/ 30560 h 718742"/>
                  <a:gd name="connsiteX24-427" fmla="*/ 224234 w 318690"/>
                  <a:gd name="connsiteY24-428" fmla="*/ 30560 h 718742"/>
                  <a:gd name="connsiteX25-429" fmla="*/ 161715 w 318690"/>
                  <a:gd name="connsiteY25-430" fmla="*/ 155555 h 718742"/>
                  <a:gd name="connsiteX26-431" fmla="*/ 99973 w 318690"/>
                  <a:gd name="connsiteY26-432" fmla="*/ 27573 h 718742"/>
                  <a:gd name="connsiteX0-433" fmla="*/ 99973 w 318690"/>
                  <a:gd name="connsiteY0-434" fmla="*/ 27573 h 718742"/>
                  <a:gd name="connsiteX1-435" fmla="*/ 40159 w 318690"/>
                  <a:gd name="connsiteY1-436" fmla="*/ 29010 h 718742"/>
                  <a:gd name="connsiteX2-437" fmla="*/ 12303 w 318690"/>
                  <a:gd name="connsiteY2-438" fmla="*/ 51991 h 718742"/>
                  <a:gd name="connsiteX3-439" fmla="*/ 5159 w 318690"/>
                  <a:gd name="connsiteY3-440" fmla="*/ 94854 h 718742"/>
                  <a:gd name="connsiteX4-441" fmla="*/ 5159 w 318690"/>
                  <a:gd name="connsiteY4-442" fmla="*/ 290116 h 718742"/>
                  <a:gd name="connsiteX5-443" fmla="*/ 36115 w 318690"/>
                  <a:gd name="connsiteY5-444" fmla="*/ 323454 h 718742"/>
                  <a:gd name="connsiteX6-445" fmla="*/ 62309 w 318690"/>
                  <a:gd name="connsiteY6-446" fmla="*/ 292498 h 718742"/>
                  <a:gd name="connsiteX7-447" fmla="*/ 64690 w 318690"/>
                  <a:gd name="connsiteY7-448" fmla="*/ 116285 h 718742"/>
                  <a:gd name="connsiteX8-449" fmla="*/ 81359 w 318690"/>
                  <a:gd name="connsiteY8-450" fmla="*/ 123429 h 718742"/>
                  <a:gd name="connsiteX9-451" fmla="*/ 81359 w 318690"/>
                  <a:gd name="connsiteY9-452" fmla="*/ 606823 h 718742"/>
                  <a:gd name="connsiteX10-453" fmla="*/ 119459 w 318690"/>
                  <a:gd name="connsiteY10-454" fmla="*/ 661591 h 718742"/>
                  <a:gd name="connsiteX11-455" fmla="*/ 155178 w 318690"/>
                  <a:gd name="connsiteY11-456" fmla="*/ 613966 h 718742"/>
                  <a:gd name="connsiteX12-457" fmla="*/ 155178 w 318690"/>
                  <a:gd name="connsiteY12-458" fmla="*/ 325835 h 718742"/>
                  <a:gd name="connsiteX13-459" fmla="*/ 176609 w 318690"/>
                  <a:gd name="connsiteY13-460" fmla="*/ 347266 h 718742"/>
                  <a:gd name="connsiteX14-461" fmla="*/ 178990 w 318690"/>
                  <a:gd name="connsiteY14-462" fmla="*/ 630635 h 718742"/>
                  <a:gd name="connsiteX15-463" fmla="*/ 217090 w 318690"/>
                  <a:gd name="connsiteY15-464" fmla="*/ 666354 h 718742"/>
                  <a:gd name="connsiteX16-465" fmla="*/ 255190 w 318690"/>
                  <a:gd name="connsiteY16-466" fmla="*/ 625873 h 718742"/>
                  <a:gd name="connsiteX17-467" fmla="*/ 255190 w 318690"/>
                  <a:gd name="connsiteY17-468" fmla="*/ 109141 h 718742"/>
                  <a:gd name="connsiteX18-469" fmla="*/ 271859 w 318690"/>
                  <a:gd name="connsiteY18-470" fmla="*/ 128191 h 718742"/>
                  <a:gd name="connsiteX19-471" fmla="*/ 276621 w 318690"/>
                  <a:gd name="connsiteY19-472" fmla="*/ 311548 h 718742"/>
                  <a:gd name="connsiteX20-473" fmla="*/ 300434 w 318690"/>
                  <a:gd name="connsiteY20-474" fmla="*/ 325835 h 718742"/>
                  <a:gd name="connsiteX21-475" fmla="*/ 317103 w 318690"/>
                  <a:gd name="connsiteY21-476" fmla="*/ 285354 h 718742"/>
                  <a:gd name="connsiteX22-477" fmla="*/ 309959 w 318690"/>
                  <a:gd name="connsiteY22-478" fmla="*/ 42466 h 718742"/>
                  <a:gd name="connsiteX23-479" fmla="*/ 276621 w 318690"/>
                  <a:gd name="connsiteY23-480" fmla="*/ 30560 h 718742"/>
                  <a:gd name="connsiteX24-481" fmla="*/ 224234 w 318690"/>
                  <a:gd name="connsiteY24-482" fmla="*/ 30560 h 718742"/>
                  <a:gd name="connsiteX25-483" fmla="*/ 161715 w 318690"/>
                  <a:gd name="connsiteY25-484" fmla="*/ 155555 h 718742"/>
                  <a:gd name="connsiteX26-485" fmla="*/ 99973 w 318690"/>
                  <a:gd name="connsiteY26-486" fmla="*/ 27573 h 718742"/>
                  <a:gd name="connsiteX0-487" fmla="*/ 99973 w 318690"/>
                  <a:gd name="connsiteY0-488" fmla="*/ 27573 h 718742"/>
                  <a:gd name="connsiteX1-489" fmla="*/ 40159 w 318690"/>
                  <a:gd name="connsiteY1-490" fmla="*/ 29010 h 718742"/>
                  <a:gd name="connsiteX2-491" fmla="*/ 12303 w 318690"/>
                  <a:gd name="connsiteY2-492" fmla="*/ 51991 h 718742"/>
                  <a:gd name="connsiteX3-493" fmla="*/ 5159 w 318690"/>
                  <a:gd name="connsiteY3-494" fmla="*/ 94854 h 718742"/>
                  <a:gd name="connsiteX4-495" fmla="*/ 5159 w 318690"/>
                  <a:gd name="connsiteY4-496" fmla="*/ 290116 h 718742"/>
                  <a:gd name="connsiteX5-497" fmla="*/ 36115 w 318690"/>
                  <a:gd name="connsiteY5-498" fmla="*/ 323454 h 718742"/>
                  <a:gd name="connsiteX6-499" fmla="*/ 62309 w 318690"/>
                  <a:gd name="connsiteY6-500" fmla="*/ 292498 h 718742"/>
                  <a:gd name="connsiteX7-501" fmla="*/ 64690 w 318690"/>
                  <a:gd name="connsiteY7-502" fmla="*/ 116285 h 718742"/>
                  <a:gd name="connsiteX8-503" fmla="*/ 81359 w 318690"/>
                  <a:gd name="connsiteY8-504" fmla="*/ 123429 h 718742"/>
                  <a:gd name="connsiteX9-505" fmla="*/ 81359 w 318690"/>
                  <a:gd name="connsiteY9-506" fmla="*/ 606823 h 718742"/>
                  <a:gd name="connsiteX10-507" fmla="*/ 119459 w 318690"/>
                  <a:gd name="connsiteY10-508" fmla="*/ 661591 h 718742"/>
                  <a:gd name="connsiteX11-509" fmla="*/ 155178 w 318690"/>
                  <a:gd name="connsiteY11-510" fmla="*/ 613966 h 718742"/>
                  <a:gd name="connsiteX12-511" fmla="*/ 155178 w 318690"/>
                  <a:gd name="connsiteY12-512" fmla="*/ 325835 h 718742"/>
                  <a:gd name="connsiteX13-513" fmla="*/ 176609 w 318690"/>
                  <a:gd name="connsiteY13-514" fmla="*/ 347266 h 718742"/>
                  <a:gd name="connsiteX14-515" fmla="*/ 178990 w 318690"/>
                  <a:gd name="connsiteY14-516" fmla="*/ 630635 h 718742"/>
                  <a:gd name="connsiteX15-517" fmla="*/ 217090 w 318690"/>
                  <a:gd name="connsiteY15-518" fmla="*/ 666354 h 718742"/>
                  <a:gd name="connsiteX16-519" fmla="*/ 255190 w 318690"/>
                  <a:gd name="connsiteY16-520" fmla="*/ 625873 h 718742"/>
                  <a:gd name="connsiteX17-521" fmla="*/ 255190 w 318690"/>
                  <a:gd name="connsiteY17-522" fmla="*/ 109141 h 718742"/>
                  <a:gd name="connsiteX18-523" fmla="*/ 271859 w 318690"/>
                  <a:gd name="connsiteY18-524" fmla="*/ 128191 h 718742"/>
                  <a:gd name="connsiteX19-525" fmla="*/ 276621 w 318690"/>
                  <a:gd name="connsiteY19-526" fmla="*/ 311548 h 718742"/>
                  <a:gd name="connsiteX20-527" fmla="*/ 300434 w 318690"/>
                  <a:gd name="connsiteY20-528" fmla="*/ 325835 h 718742"/>
                  <a:gd name="connsiteX21-529" fmla="*/ 317103 w 318690"/>
                  <a:gd name="connsiteY21-530" fmla="*/ 285354 h 718742"/>
                  <a:gd name="connsiteX22-531" fmla="*/ 309959 w 318690"/>
                  <a:gd name="connsiteY22-532" fmla="*/ 42466 h 718742"/>
                  <a:gd name="connsiteX23-533" fmla="*/ 276621 w 318690"/>
                  <a:gd name="connsiteY23-534" fmla="*/ 30560 h 718742"/>
                  <a:gd name="connsiteX24-535" fmla="*/ 224234 w 318690"/>
                  <a:gd name="connsiteY24-536" fmla="*/ 30560 h 718742"/>
                  <a:gd name="connsiteX25-537" fmla="*/ 161715 w 318690"/>
                  <a:gd name="connsiteY25-538" fmla="*/ 155555 h 718742"/>
                  <a:gd name="connsiteX26-539" fmla="*/ 99973 w 318690"/>
                  <a:gd name="connsiteY26-540" fmla="*/ 27573 h 718742"/>
                  <a:gd name="connsiteX0-541" fmla="*/ 96005 w 314722"/>
                  <a:gd name="connsiteY0-542" fmla="*/ 27573 h 718742"/>
                  <a:gd name="connsiteX1-543" fmla="*/ 36191 w 314722"/>
                  <a:gd name="connsiteY1-544" fmla="*/ 29010 h 718742"/>
                  <a:gd name="connsiteX2-545" fmla="*/ 8335 w 314722"/>
                  <a:gd name="connsiteY2-546" fmla="*/ 51991 h 718742"/>
                  <a:gd name="connsiteX3-547" fmla="*/ 1191 w 314722"/>
                  <a:gd name="connsiteY3-548" fmla="*/ 94854 h 718742"/>
                  <a:gd name="connsiteX4-549" fmla="*/ 1191 w 314722"/>
                  <a:gd name="connsiteY4-550" fmla="*/ 290116 h 718742"/>
                  <a:gd name="connsiteX5-551" fmla="*/ 32147 w 314722"/>
                  <a:gd name="connsiteY5-552" fmla="*/ 323454 h 718742"/>
                  <a:gd name="connsiteX6-553" fmla="*/ 58341 w 314722"/>
                  <a:gd name="connsiteY6-554" fmla="*/ 292498 h 718742"/>
                  <a:gd name="connsiteX7-555" fmla="*/ 60722 w 314722"/>
                  <a:gd name="connsiteY7-556" fmla="*/ 116285 h 718742"/>
                  <a:gd name="connsiteX8-557" fmla="*/ 77391 w 314722"/>
                  <a:gd name="connsiteY8-558" fmla="*/ 123429 h 718742"/>
                  <a:gd name="connsiteX9-559" fmla="*/ 77391 w 314722"/>
                  <a:gd name="connsiteY9-560" fmla="*/ 606823 h 718742"/>
                  <a:gd name="connsiteX10-561" fmla="*/ 115491 w 314722"/>
                  <a:gd name="connsiteY10-562" fmla="*/ 661591 h 718742"/>
                  <a:gd name="connsiteX11-563" fmla="*/ 151210 w 314722"/>
                  <a:gd name="connsiteY11-564" fmla="*/ 613966 h 718742"/>
                  <a:gd name="connsiteX12-565" fmla="*/ 151210 w 314722"/>
                  <a:gd name="connsiteY12-566" fmla="*/ 325835 h 718742"/>
                  <a:gd name="connsiteX13-567" fmla="*/ 172641 w 314722"/>
                  <a:gd name="connsiteY13-568" fmla="*/ 347266 h 718742"/>
                  <a:gd name="connsiteX14-569" fmla="*/ 175022 w 314722"/>
                  <a:gd name="connsiteY14-570" fmla="*/ 630635 h 718742"/>
                  <a:gd name="connsiteX15-571" fmla="*/ 213122 w 314722"/>
                  <a:gd name="connsiteY15-572" fmla="*/ 666354 h 718742"/>
                  <a:gd name="connsiteX16-573" fmla="*/ 251222 w 314722"/>
                  <a:gd name="connsiteY16-574" fmla="*/ 625873 h 718742"/>
                  <a:gd name="connsiteX17-575" fmla="*/ 251222 w 314722"/>
                  <a:gd name="connsiteY17-576" fmla="*/ 109141 h 718742"/>
                  <a:gd name="connsiteX18-577" fmla="*/ 267891 w 314722"/>
                  <a:gd name="connsiteY18-578" fmla="*/ 128191 h 718742"/>
                  <a:gd name="connsiteX19-579" fmla="*/ 272653 w 314722"/>
                  <a:gd name="connsiteY19-580" fmla="*/ 311548 h 718742"/>
                  <a:gd name="connsiteX20-581" fmla="*/ 296466 w 314722"/>
                  <a:gd name="connsiteY20-582" fmla="*/ 325835 h 718742"/>
                  <a:gd name="connsiteX21-583" fmla="*/ 313135 w 314722"/>
                  <a:gd name="connsiteY21-584" fmla="*/ 285354 h 718742"/>
                  <a:gd name="connsiteX22-585" fmla="*/ 305991 w 314722"/>
                  <a:gd name="connsiteY22-586" fmla="*/ 42466 h 718742"/>
                  <a:gd name="connsiteX23-587" fmla="*/ 272653 w 314722"/>
                  <a:gd name="connsiteY23-588" fmla="*/ 30560 h 718742"/>
                  <a:gd name="connsiteX24-589" fmla="*/ 220266 w 314722"/>
                  <a:gd name="connsiteY24-590" fmla="*/ 30560 h 718742"/>
                  <a:gd name="connsiteX25-591" fmla="*/ 157747 w 314722"/>
                  <a:gd name="connsiteY25-592" fmla="*/ 155555 h 718742"/>
                  <a:gd name="connsiteX26-593" fmla="*/ 96005 w 314722"/>
                  <a:gd name="connsiteY26-594" fmla="*/ 27573 h 718742"/>
                  <a:gd name="connsiteX0-595" fmla="*/ 96005 w 314722"/>
                  <a:gd name="connsiteY0-596" fmla="*/ 27573 h 718742"/>
                  <a:gd name="connsiteX1-597" fmla="*/ 36191 w 314722"/>
                  <a:gd name="connsiteY1-598" fmla="*/ 29010 h 718742"/>
                  <a:gd name="connsiteX2-599" fmla="*/ 8335 w 314722"/>
                  <a:gd name="connsiteY2-600" fmla="*/ 51991 h 718742"/>
                  <a:gd name="connsiteX3-601" fmla="*/ 1191 w 314722"/>
                  <a:gd name="connsiteY3-602" fmla="*/ 94854 h 718742"/>
                  <a:gd name="connsiteX4-603" fmla="*/ 1191 w 314722"/>
                  <a:gd name="connsiteY4-604" fmla="*/ 290116 h 718742"/>
                  <a:gd name="connsiteX5-605" fmla="*/ 32147 w 314722"/>
                  <a:gd name="connsiteY5-606" fmla="*/ 323454 h 718742"/>
                  <a:gd name="connsiteX6-607" fmla="*/ 58341 w 314722"/>
                  <a:gd name="connsiteY6-608" fmla="*/ 292498 h 718742"/>
                  <a:gd name="connsiteX7-609" fmla="*/ 60722 w 314722"/>
                  <a:gd name="connsiteY7-610" fmla="*/ 116285 h 718742"/>
                  <a:gd name="connsiteX8-611" fmla="*/ 77391 w 314722"/>
                  <a:gd name="connsiteY8-612" fmla="*/ 123429 h 718742"/>
                  <a:gd name="connsiteX9-613" fmla="*/ 77391 w 314722"/>
                  <a:gd name="connsiteY9-614" fmla="*/ 606823 h 718742"/>
                  <a:gd name="connsiteX10-615" fmla="*/ 115491 w 314722"/>
                  <a:gd name="connsiteY10-616" fmla="*/ 661591 h 718742"/>
                  <a:gd name="connsiteX11-617" fmla="*/ 151210 w 314722"/>
                  <a:gd name="connsiteY11-618" fmla="*/ 613966 h 718742"/>
                  <a:gd name="connsiteX12-619" fmla="*/ 151210 w 314722"/>
                  <a:gd name="connsiteY12-620" fmla="*/ 325835 h 718742"/>
                  <a:gd name="connsiteX13-621" fmla="*/ 172641 w 314722"/>
                  <a:gd name="connsiteY13-622" fmla="*/ 347266 h 718742"/>
                  <a:gd name="connsiteX14-623" fmla="*/ 175022 w 314722"/>
                  <a:gd name="connsiteY14-624" fmla="*/ 630635 h 718742"/>
                  <a:gd name="connsiteX15-625" fmla="*/ 213122 w 314722"/>
                  <a:gd name="connsiteY15-626" fmla="*/ 666354 h 718742"/>
                  <a:gd name="connsiteX16-627" fmla="*/ 251222 w 314722"/>
                  <a:gd name="connsiteY16-628" fmla="*/ 625873 h 718742"/>
                  <a:gd name="connsiteX17-629" fmla="*/ 251222 w 314722"/>
                  <a:gd name="connsiteY17-630" fmla="*/ 109141 h 718742"/>
                  <a:gd name="connsiteX18-631" fmla="*/ 267891 w 314722"/>
                  <a:gd name="connsiteY18-632" fmla="*/ 128191 h 718742"/>
                  <a:gd name="connsiteX19-633" fmla="*/ 272653 w 314722"/>
                  <a:gd name="connsiteY19-634" fmla="*/ 311548 h 718742"/>
                  <a:gd name="connsiteX20-635" fmla="*/ 296466 w 314722"/>
                  <a:gd name="connsiteY20-636" fmla="*/ 325835 h 718742"/>
                  <a:gd name="connsiteX21-637" fmla="*/ 313135 w 314722"/>
                  <a:gd name="connsiteY21-638" fmla="*/ 285354 h 718742"/>
                  <a:gd name="connsiteX22-639" fmla="*/ 305991 w 314722"/>
                  <a:gd name="connsiteY22-640" fmla="*/ 42466 h 718742"/>
                  <a:gd name="connsiteX23-641" fmla="*/ 272653 w 314722"/>
                  <a:gd name="connsiteY23-642" fmla="*/ 30560 h 718742"/>
                  <a:gd name="connsiteX24-643" fmla="*/ 220266 w 314722"/>
                  <a:gd name="connsiteY24-644" fmla="*/ 30560 h 718742"/>
                  <a:gd name="connsiteX25-645" fmla="*/ 157747 w 314722"/>
                  <a:gd name="connsiteY25-646" fmla="*/ 155555 h 718742"/>
                  <a:gd name="connsiteX26-647" fmla="*/ 96005 w 314722"/>
                  <a:gd name="connsiteY26-648" fmla="*/ 27573 h 718742"/>
                  <a:gd name="connsiteX0-649" fmla="*/ 96005 w 314722"/>
                  <a:gd name="connsiteY0-650" fmla="*/ 27573 h 718742"/>
                  <a:gd name="connsiteX1-651" fmla="*/ 36191 w 314722"/>
                  <a:gd name="connsiteY1-652" fmla="*/ 29010 h 718742"/>
                  <a:gd name="connsiteX2-653" fmla="*/ 8335 w 314722"/>
                  <a:gd name="connsiteY2-654" fmla="*/ 51991 h 718742"/>
                  <a:gd name="connsiteX3-655" fmla="*/ 1191 w 314722"/>
                  <a:gd name="connsiteY3-656" fmla="*/ 94854 h 718742"/>
                  <a:gd name="connsiteX4-657" fmla="*/ 1191 w 314722"/>
                  <a:gd name="connsiteY4-658" fmla="*/ 290116 h 718742"/>
                  <a:gd name="connsiteX5-659" fmla="*/ 32147 w 314722"/>
                  <a:gd name="connsiteY5-660" fmla="*/ 323454 h 718742"/>
                  <a:gd name="connsiteX6-661" fmla="*/ 58341 w 314722"/>
                  <a:gd name="connsiteY6-662" fmla="*/ 292498 h 718742"/>
                  <a:gd name="connsiteX7-663" fmla="*/ 60722 w 314722"/>
                  <a:gd name="connsiteY7-664" fmla="*/ 116285 h 718742"/>
                  <a:gd name="connsiteX8-665" fmla="*/ 77391 w 314722"/>
                  <a:gd name="connsiteY8-666" fmla="*/ 123429 h 718742"/>
                  <a:gd name="connsiteX9-667" fmla="*/ 77391 w 314722"/>
                  <a:gd name="connsiteY9-668" fmla="*/ 606823 h 718742"/>
                  <a:gd name="connsiteX10-669" fmla="*/ 115491 w 314722"/>
                  <a:gd name="connsiteY10-670" fmla="*/ 661591 h 718742"/>
                  <a:gd name="connsiteX11-671" fmla="*/ 151210 w 314722"/>
                  <a:gd name="connsiteY11-672" fmla="*/ 613966 h 718742"/>
                  <a:gd name="connsiteX12-673" fmla="*/ 151210 w 314722"/>
                  <a:gd name="connsiteY12-674" fmla="*/ 325835 h 718742"/>
                  <a:gd name="connsiteX13-675" fmla="*/ 172641 w 314722"/>
                  <a:gd name="connsiteY13-676" fmla="*/ 347266 h 718742"/>
                  <a:gd name="connsiteX14-677" fmla="*/ 175022 w 314722"/>
                  <a:gd name="connsiteY14-678" fmla="*/ 630635 h 718742"/>
                  <a:gd name="connsiteX15-679" fmla="*/ 213122 w 314722"/>
                  <a:gd name="connsiteY15-680" fmla="*/ 666354 h 718742"/>
                  <a:gd name="connsiteX16-681" fmla="*/ 251222 w 314722"/>
                  <a:gd name="connsiteY16-682" fmla="*/ 625873 h 718742"/>
                  <a:gd name="connsiteX17-683" fmla="*/ 251222 w 314722"/>
                  <a:gd name="connsiteY17-684" fmla="*/ 109141 h 718742"/>
                  <a:gd name="connsiteX18-685" fmla="*/ 267891 w 314722"/>
                  <a:gd name="connsiteY18-686" fmla="*/ 128191 h 718742"/>
                  <a:gd name="connsiteX19-687" fmla="*/ 272653 w 314722"/>
                  <a:gd name="connsiteY19-688" fmla="*/ 311548 h 718742"/>
                  <a:gd name="connsiteX20-689" fmla="*/ 296466 w 314722"/>
                  <a:gd name="connsiteY20-690" fmla="*/ 325835 h 718742"/>
                  <a:gd name="connsiteX21-691" fmla="*/ 313135 w 314722"/>
                  <a:gd name="connsiteY21-692" fmla="*/ 285354 h 718742"/>
                  <a:gd name="connsiteX22-693" fmla="*/ 305991 w 314722"/>
                  <a:gd name="connsiteY22-694" fmla="*/ 42466 h 718742"/>
                  <a:gd name="connsiteX23-695" fmla="*/ 272653 w 314722"/>
                  <a:gd name="connsiteY23-696" fmla="*/ 30560 h 718742"/>
                  <a:gd name="connsiteX24-697" fmla="*/ 220266 w 314722"/>
                  <a:gd name="connsiteY24-698" fmla="*/ 30560 h 718742"/>
                  <a:gd name="connsiteX25-699" fmla="*/ 157747 w 314722"/>
                  <a:gd name="connsiteY25-700" fmla="*/ 155555 h 718742"/>
                  <a:gd name="connsiteX26-701" fmla="*/ 96005 w 314722"/>
                  <a:gd name="connsiteY26-702" fmla="*/ 27573 h 718742"/>
                  <a:gd name="connsiteX0-703" fmla="*/ 96005 w 314722"/>
                  <a:gd name="connsiteY0-704" fmla="*/ 27573 h 718742"/>
                  <a:gd name="connsiteX1-705" fmla="*/ 36191 w 314722"/>
                  <a:gd name="connsiteY1-706" fmla="*/ 29010 h 718742"/>
                  <a:gd name="connsiteX2-707" fmla="*/ 8335 w 314722"/>
                  <a:gd name="connsiteY2-708" fmla="*/ 51991 h 718742"/>
                  <a:gd name="connsiteX3-709" fmla="*/ 1191 w 314722"/>
                  <a:gd name="connsiteY3-710" fmla="*/ 94854 h 718742"/>
                  <a:gd name="connsiteX4-711" fmla="*/ 1191 w 314722"/>
                  <a:gd name="connsiteY4-712" fmla="*/ 290116 h 718742"/>
                  <a:gd name="connsiteX5-713" fmla="*/ 32147 w 314722"/>
                  <a:gd name="connsiteY5-714" fmla="*/ 323454 h 718742"/>
                  <a:gd name="connsiteX6-715" fmla="*/ 58341 w 314722"/>
                  <a:gd name="connsiteY6-716" fmla="*/ 292498 h 718742"/>
                  <a:gd name="connsiteX7-717" fmla="*/ 60722 w 314722"/>
                  <a:gd name="connsiteY7-718" fmla="*/ 116285 h 718742"/>
                  <a:gd name="connsiteX8-719" fmla="*/ 77391 w 314722"/>
                  <a:gd name="connsiteY8-720" fmla="*/ 123429 h 718742"/>
                  <a:gd name="connsiteX9-721" fmla="*/ 77391 w 314722"/>
                  <a:gd name="connsiteY9-722" fmla="*/ 606823 h 718742"/>
                  <a:gd name="connsiteX10-723" fmla="*/ 115491 w 314722"/>
                  <a:gd name="connsiteY10-724" fmla="*/ 661591 h 718742"/>
                  <a:gd name="connsiteX11-725" fmla="*/ 151210 w 314722"/>
                  <a:gd name="connsiteY11-726" fmla="*/ 613966 h 718742"/>
                  <a:gd name="connsiteX12-727" fmla="*/ 151210 w 314722"/>
                  <a:gd name="connsiteY12-728" fmla="*/ 325835 h 718742"/>
                  <a:gd name="connsiteX13-729" fmla="*/ 172641 w 314722"/>
                  <a:gd name="connsiteY13-730" fmla="*/ 347266 h 718742"/>
                  <a:gd name="connsiteX14-731" fmla="*/ 175022 w 314722"/>
                  <a:gd name="connsiteY14-732" fmla="*/ 630635 h 718742"/>
                  <a:gd name="connsiteX15-733" fmla="*/ 213122 w 314722"/>
                  <a:gd name="connsiteY15-734" fmla="*/ 666354 h 718742"/>
                  <a:gd name="connsiteX16-735" fmla="*/ 251222 w 314722"/>
                  <a:gd name="connsiteY16-736" fmla="*/ 625873 h 718742"/>
                  <a:gd name="connsiteX17-737" fmla="*/ 251222 w 314722"/>
                  <a:gd name="connsiteY17-738" fmla="*/ 109141 h 718742"/>
                  <a:gd name="connsiteX18-739" fmla="*/ 267891 w 314722"/>
                  <a:gd name="connsiteY18-740" fmla="*/ 128191 h 718742"/>
                  <a:gd name="connsiteX19-741" fmla="*/ 272653 w 314722"/>
                  <a:gd name="connsiteY19-742" fmla="*/ 311548 h 718742"/>
                  <a:gd name="connsiteX20-743" fmla="*/ 296466 w 314722"/>
                  <a:gd name="connsiteY20-744" fmla="*/ 325835 h 718742"/>
                  <a:gd name="connsiteX21-745" fmla="*/ 313135 w 314722"/>
                  <a:gd name="connsiteY21-746" fmla="*/ 285354 h 718742"/>
                  <a:gd name="connsiteX22-747" fmla="*/ 305991 w 314722"/>
                  <a:gd name="connsiteY22-748" fmla="*/ 42466 h 718742"/>
                  <a:gd name="connsiteX23-749" fmla="*/ 272653 w 314722"/>
                  <a:gd name="connsiteY23-750" fmla="*/ 30560 h 718742"/>
                  <a:gd name="connsiteX24-751" fmla="*/ 220266 w 314722"/>
                  <a:gd name="connsiteY24-752" fmla="*/ 30560 h 718742"/>
                  <a:gd name="connsiteX25-753" fmla="*/ 157747 w 314722"/>
                  <a:gd name="connsiteY25-754" fmla="*/ 155555 h 718742"/>
                  <a:gd name="connsiteX26-755" fmla="*/ 96005 w 314722"/>
                  <a:gd name="connsiteY26-756" fmla="*/ 27573 h 718742"/>
                  <a:gd name="connsiteX0-757" fmla="*/ 96005 w 314722"/>
                  <a:gd name="connsiteY0-758" fmla="*/ 27573 h 718742"/>
                  <a:gd name="connsiteX1-759" fmla="*/ 36191 w 314722"/>
                  <a:gd name="connsiteY1-760" fmla="*/ 29010 h 718742"/>
                  <a:gd name="connsiteX2-761" fmla="*/ 8335 w 314722"/>
                  <a:gd name="connsiteY2-762" fmla="*/ 51991 h 718742"/>
                  <a:gd name="connsiteX3-763" fmla="*/ 1191 w 314722"/>
                  <a:gd name="connsiteY3-764" fmla="*/ 94854 h 718742"/>
                  <a:gd name="connsiteX4-765" fmla="*/ 1191 w 314722"/>
                  <a:gd name="connsiteY4-766" fmla="*/ 290116 h 718742"/>
                  <a:gd name="connsiteX5-767" fmla="*/ 32147 w 314722"/>
                  <a:gd name="connsiteY5-768" fmla="*/ 323454 h 718742"/>
                  <a:gd name="connsiteX6-769" fmla="*/ 58341 w 314722"/>
                  <a:gd name="connsiteY6-770" fmla="*/ 292498 h 718742"/>
                  <a:gd name="connsiteX7-771" fmla="*/ 60722 w 314722"/>
                  <a:gd name="connsiteY7-772" fmla="*/ 116285 h 718742"/>
                  <a:gd name="connsiteX8-773" fmla="*/ 77391 w 314722"/>
                  <a:gd name="connsiteY8-774" fmla="*/ 123429 h 718742"/>
                  <a:gd name="connsiteX9-775" fmla="*/ 77391 w 314722"/>
                  <a:gd name="connsiteY9-776" fmla="*/ 606823 h 718742"/>
                  <a:gd name="connsiteX10-777" fmla="*/ 115491 w 314722"/>
                  <a:gd name="connsiteY10-778" fmla="*/ 661591 h 718742"/>
                  <a:gd name="connsiteX11-779" fmla="*/ 151210 w 314722"/>
                  <a:gd name="connsiteY11-780" fmla="*/ 613966 h 718742"/>
                  <a:gd name="connsiteX12-781" fmla="*/ 151210 w 314722"/>
                  <a:gd name="connsiteY12-782" fmla="*/ 325835 h 718742"/>
                  <a:gd name="connsiteX13-783" fmla="*/ 172641 w 314722"/>
                  <a:gd name="connsiteY13-784" fmla="*/ 347266 h 718742"/>
                  <a:gd name="connsiteX14-785" fmla="*/ 175022 w 314722"/>
                  <a:gd name="connsiteY14-786" fmla="*/ 630635 h 718742"/>
                  <a:gd name="connsiteX15-787" fmla="*/ 213122 w 314722"/>
                  <a:gd name="connsiteY15-788" fmla="*/ 666354 h 718742"/>
                  <a:gd name="connsiteX16-789" fmla="*/ 251222 w 314722"/>
                  <a:gd name="connsiteY16-790" fmla="*/ 625873 h 718742"/>
                  <a:gd name="connsiteX17-791" fmla="*/ 251222 w 314722"/>
                  <a:gd name="connsiteY17-792" fmla="*/ 109141 h 718742"/>
                  <a:gd name="connsiteX18-793" fmla="*/ 267891 w 314722"/>
                  <a:gd name="connsiteY18-794" fmla="*/ 128191 h 718742"/>
                  <a:gd name="connsiteX19-795" fmla="*/ 272653 w 314722"/>
                  <a:gd name="connsiteY19-796" fmla="*/ 311548 h 718742"/>
                  <a:gd name="connsiteX20-797" fmla="*/ 296466 w 314722"/>
                  <a:gd name="connsiteY20-798" fmla="*/ 325835 h 718742"/>
                  <a:gd name="connsiteX21-799" fmla="*/ 313135 w 314722"/>
                  <a:gd name="connsiteY21-800" fmla="*/ 285354 h 718742"/>
                  <a:gd name="connsiteX22-801" fmla="*/ 305991 w 314722"/>
                  <a:gd name="connsiteY22-802" fmla="*/ 42466 h 718742"/>
                  <a:gd name="connsiteX23-803" fmla="*/ 272653 w 314722"/>
                  <a:gd name="connsiteY23-804" fmla="*/ 30560 h 718742"/>
                  <a:gd name="connsiteX24-805" fmla="*/ 220266 w 314722"/>
                  <a:gd name="connsiteY24-806" fmla="*/ 30560 h 718742"/>
                  <a:gd name="connsiteX25-807" fmla="*/ 157747 w 314722"/>
                  <a:gd name="connsiteY25-808" fmla="*/ 155555 h 718742"/>
                  <a:gd name="connsiteX26-809" fmla="*/ 96005 w 314722"/>
                  <a:gd name="connsiteY26-810" fmla="*/ 27573 h 718742"/>
                  <a:gd name="connsiteX0-811" fmla="*/ 96005 w 314722"/>
                  <a:gd name="connsiteY0-812" fmla="*/ 27573 h 718742"/>
                  <a:gd name="connsiteX1-813" fmla="*/ 36191 w 314722"/>
                  <a:gd name="connsiteY1-814" fmla="*/ 29010 h 718742"/>
                  <a:gd name="connsiteX2-815" fmla="*/ 8335 w 314722"/>
                  <a:gd name="connsiteY2-816" fmla="*/ 51991 h 718742"/>
                  <a:gd name="connsiteX3-817" fmla="*/ 1191 w 314722"/>
                  <a:gd name="connsiteY3-818" fmla="*/ 94854 h 718742"/>
                  <a:gd name="connsiteX4-819" fmla="*/ 1191 w 314722"/>
                  <a:gd name="connsiteY4-820" fmla="*/ 290116 h 718742"/>
                  <a:gd name="connsiteX5-821" fmla="*/ 32147 w 314722"/>
                  <a:gd name="connsiteY5-822" fmla="*/ 323454 h 718742"/>
                  <a:gd name="connsiteX6-823" fmla="*/ 58341 w 314722"/>
                  <a:gd name="connsiteY6-824" fmla="*/ 292498 h 718742"/>
                  <a:gd name="connsiteX7-825" fmla="*/ 60722 w 314722"/>
                  <a:gd name="connsiteY7-826" fmla="*/ 116285 h 718742"/>
                  <a:gd name="connsiteX8-827" fmla="*/ 77391 w 314722"/>
                  <a:gd name="connsiteY8-828" fmla="*/ 123429 h 718742"/>
                  <a:gd name="connsiteX9-829" fmla="*/ 77391 w 314722"/>
                  <a:gd name="connsiteY9-830" fmla="*/ 606823 h 718742"/>
                  <a:gd name="connsiteX10-831" fmla="*/ 115491 w 314722"/>
                  <a:gd name="connsiteY10-832" fmla="*/ 661591 h 718742"/>
                  <a:gd name="connsiteX11-833" fmla="*/ 151210 w 314722"/>
                  <a:gd name="connsiteY11-834" fmla="*/ 613966 h 718742"/>
                  <a:gd name="connsiteX12-835" fmla="*/ 151210 w 314722"/>
                  <a:gd name="connsiteY12-836" fmla="*/ 325835 h 718742"/>
                  <a:gd name="connsiteX13-837" fmla="*/ 172641 w 314722"/>
                  <a:gd name="connsiteY13-838" fmla="*/ 347266 h 718742"/>
                  <a:gd name="connsiteX14-839" fmla="*/ 175022 w 314722"/>
                  <a:gd name="connsiteY14-840" fmla="*/ 630635 h 718742"/>
                  <a:gd name="connsiteX15-841" fmla="*/ 213122 w 314722"/>
                  <a:gd name="connsiteY15-842" fmla="*/ 666354 h 718742"/>
                  <a:gd name="connsiteX16-843" fmla="*/ 251222 w 314722"/>
                  <a:gd name="connsiteY16-844" fmla="*/ 625873 h 718742"/>
                  <a:gd name="connsiteX17-845" fmla="*/ 251222 w 314722"/>
                  <a:gd name="connsiteY17-846" fmla="*/ 109141 h 718742"/>
                  <a:gd name="connsiteX18-847" fmla="*/ 267891 w 314722"/>
                  <a:gd name="connsiteY18-848" fmla="*/ 128191 h 718742"/>
                  <a:gd name="connsiteX19-849" fmla="*/ 272653 w 314722"/>
                  <a:gd name="connsiteY19-850" fmla="*/ 311548 h 718742"/>
                  <a:gd name="connsiteX20-851" fmla="*/ 296466 w 314722"/>
                  <a:gd name="connsiteY20-852" fmla="*/ 325835 h 718742"/>
                  <a:gd name="connsiteX21-853" fmla="*/ 313135 w 314722"/>
                  <a:gd name="connsiteY21-854" fmla="*/ 285354 h 718742"/>
                  <a:gd name="connsiteX22-855" fmla="*/ 305991 w 314722"/>
                  <a:gd name="connsiteY22-856" fmla="*/ 42466 h 718742"/>
                  <a:gd name="connsiteX23-857" fmla="*/ 272653 w 314722"/>
                  <a:gd name="connsiteY23-858" fmla="*/ 30560 h 718742"/>
                  <a:gd name="connsiteX24-859" fmla="*/ 220266 w 314722"/>
                  <a:gd name="connsiteY24-860" fmla="*/ 30560 h 718742"/>
                  <a:gd name="connsiteX25-861" fmla="*/ 157747 w 314722"/>
                  <a:gd name="connsiteY25-862" fmla="*/ 155555 h 718742"/>
                  <a:gd name="connsiteX26-863" fmla="*/ 96005 w 314722"/>
                  <a:gd name="connsiteY26-864" fmla="*/ 27573 h 718742"/>
                  <a:gd name="connsiteX0-865" fmla="*/ 96005 w 314722"/>
                  <a:gd name="connsiteY0-866" fmla="*/ 27573 h 718742"/>
                  <a:gd name="connsiteX1-867" fmla="*/ 36191 w 314722"/>
                  <a:gd name="connsiteY1-868" fmla="*/ 29010 h 718742"/>
                  <a:gd name="connsiteX2-869" fmla="*/ 8335 w 314722"/>
                  <a:gd name="connsiteY2-870" fmla="*/ 51991 h 718742"/>
                  <a:gd name="connsiteX3-871" fmla="*/ 1191 w 314722"/>
                  <a:gd name="connsiteY3-872" fmla="*/ 94854 h 718742"/>
                  <a:gd name="connsiteX4-873" fmla="*/ 1191 w 314722"/>
                  <a:gd name="connsiteY4-874" fmla="*/ 290116 h 718742"/>
                  <a:gd name="connsiteX5-875" fmla="*/ 32147 w 314722"/>
                  <a:gd name="connsiteY5-876" fmla="*/ 323454 h 718742"/>
                  <a:gd name="connsiteX6-877" fmla="*/ 58341 w 314722"/>
                  <a:gd name="connsiteY6-878" fmla="*/ 292498 h 718742"/>
                  <a:gd name="connsiteX7-879" fmla="*/ 60722 w 314722"/>
                  <a:gd name="connsiteY7-880" fmla="*/ 116285 h 718742"/>
                  <a:gd name="connsiteX8-881" fmla="*/ 77391 w 314722"/>
                  <a:gd name="connsiteY8-882" fmla="*/ 123429 h 718742"/>
                  <a:gd name="connsiteX9-883" fmla="*/ 77391 w 314722"/>
                  <a:gd name="connsiteY9-884" fmla="*/ 606823 h 718742"/>
                  <a:gd name="connsiteX10-885" fmla="*/ 115491 w 314722"/>
                  <a:gd name="connsiteY10-886" fmla="*/ 661591 h 718742"/>
                  <a:gd name="connsiteX11-887" fmla="*/ 151210 w 314722"/>
                  <a:gd name="connsiteY11-888" fmla="*/ 613966 h 718742"/>
                  <a:gd name="connsiteX12-889" fmla="*/ 151210 w 314722"/>
                  <a:gd name="connsiteY12-890" fmla="*/ 325835 h 718742"/>
                  <a:gd name="connsiteX13-891" fmla="*/ 172641 w 314722"/>
                  <a:gd name="connsiteY13-892" fmla="*/ 347266 h 718742"/>
                  <a:gd name="connsiteX14-893" fmla="*/ 175022 w 314722"/>
                  <a:gd name="connsiteY14-894" fmla="*/ 630635 h 718742"/>
                  <a:gd name="connsiteX15-895" fmla="*/ 213122 w 314722"/>
                  <a:gd name="connsiteY15-896" fmla="*/ 666354 h 718742"/>
                  <a:gd name="connsiteX16-897" fmla="*/ 251222 w 314722"/>
                  <a:gd name="connsiteY16-898" fmla="*/ 625873 h 718742"/>
                  <a:gd name="connsiteX17-899" fmla="*/ 251222 w 314722"/>
                  <a:gd name="connsiteY17-900" fmla="*/ 109141 h 718742"/>
                  <a:gd name="connsiteX18-901" fmla="*/ 267891 w 314722"/>
                  <a:gd name="connsiteY18-902" fmla="*/ 128191 h 718742"/>
                  <a:gd name="connsiteX19-903" fmla="*/ 272653 w 314722"/>
                  <a:gd name="connsiteY19-904" fmla="*/ 311548 h 718742"/>
                  <a:gd name="connsiteX20-905" fmla="*/ 296466 w 314722"/>
                  <a:gd name="connsiteY20-906" fmla="*/ 325835 h 718742"/>
                  <a:gd name="connsiteX21-907" fmla="*/ 313135 w 314722"/>
                  <a:gd name="connsiteY21-908" fmla="*/ 285354 h 718742"/>
                  <a:gd name="connsiteX22-909" fmla="*/ 305991 w 314722"/>
                  <a:gd name="connsiteY22-910" fmla="*/ 42466 h 718742"/>
                  <a:gd name="connsiteX23-911" fmla="*/ 272653 w 314722"/>
                  <a:gd name="connsiteY23-912" fmla="*/ 30560 h 718742"/>
                  <a:gd name="connsiteX24-913" fmla="*/ 220266 w 314722"/>
                  <a:gd name="connsiteY24-914" fmla="*/ 30560 h 718742"/>
                  <a:gd name="connsiteX25-915" fmla="*/ 157747 w 314722"/>
                  <a:gd name="connsiteY25-916" fmla="*/ 155555 h 718742"/>
                  <a:gd name="connsiteX26-917" fmla="*/ 96005 w 314722"/>
                  <a:gd name="connsiteY26-918" fmla="*/ 27573 h 718742"/>
                  <a:gd name="connsiteX0-919" fmla="*/ 96005 w 314722"/>
                  <a:gd name="connsiteY0-920" fmla="*/ 27573 h 718742"/>
                  <a:gd name="connsiteX1-921" fmla="*/ 36191 w 314722"/>
                  <a:gd name="connsiteY1-922" fmla="*/ 29010 h 718742"/>
                  <a:gd name="connsiteX2-923" fmla="*/ 8335 w 314722"/>
                  <a:gd name="connsiteY2-924" fmla="*/ 51991 h 718742"/>
                  <a:gd name="connsiteX3-925" fmla="*/ 1191 w 314722"/>
                  <a:gd name="connsiteY3-926" fmla="*/ 94854 h 718742"/>
                  <a:gd name="connsiteX4-927" fmla="*/ 1191 w 314722"/>
                  <a:gd name="connsiteY4-928" fmla="*/ 290116 h 718742"/>
                  <a:gd name="connsiteX5-929" fmla="*/ 32147 w 314722"/>
                  <a:gd name="connsiteY5-930" fmla="*/ 323454 h 718742"/>
                  <a:gd name="connsiteX6-931" fmla="*/ 58341 w 314722"/>
                  <a:gd name="connsiteY6-932" fmla="*/ 292498 h 718742"/>
                  <a:gd name="connsiteX7-933" fmla="*/ 60722 w 314722"/>
                  <a:gd name="connsiteY7-934" fmla="*/ 116285 h 718742"/>
                  <a:gd name="connsiteX8-935" fmla="*/ 77391 w 314722"/>
                  <a:gd name="connsiteY8-936" fmla="*/ 123429 h 718742"/>
                  <a:gd name="connsiteX9-937" fmla="*/ 77391 w 314722"/>
                  <a:gd name="connsiteY9-938" fmla="*/ 606823 h 718742"/>
                  <a:gd name="connsiteX10-939" fmla="*/ 115491 w 314722"/>
                  <a:gd name="connsiteY10-940" fmla="*/ 661591 h 718742"/>
                  <a:gd name="connsiteX11-941" fmla="*/ 152760 w 314722"/>
                  <a:gd name="connsiteY11-942" fmla="*/ 607766 h 718742"/>
                  <a:gd name="connsiteX12-943" fmla="*/ 151210 w 314722"/>
                  <a:gd name="connsiteY12-944" fmla="*/ 325835 h 718742"/>
                  <a:gd name="connsiteX13-945" fmla="*/ 172641 w 314722"/>
                  <a:gd name="connsiteY13-946" fmla="*/ 347266 h 718742"/>
                  <a:gd name="connsiteX14-947" fmla="*/ 175022 w 314722"/>
                  <a:gd name="connsiteY14-948" fmla="*/ 630635 h 718742"/>
                  <a:gd name="connsiteX15-949" fmla="*/ 213122 w 314722"/>
                  <a:gd name="connsiteY15-950" fmla="*/ 666354 h 718742"/>
                  <a:gd name="connsiteX16-951" fmla="*/ 251222 w 314722"/>
                  <a:gd name="connsiteY16-952" fmla="*/ 625873 h 718742"/>
                  <a:gd name="connsiteX17-953" fmla="*/ 251222 w 314722"/>
                  <a:gd name="connsiteY17-954" fmla="*/ 109141 h 718742"/>
                  <a:gd name="connsiteX18-955" fmla="*/ 267891 w 314722"/>
                  <a:gd name="connsiteY18-956" fmla="*/ 128191 h 718742"/>
                  <a:gd name="connsiteX19-957" fmla="*/ 272653 w 314722"/>
                  <a:gd name="connsiteY19-958" fmla="*/ 311548 h 718742"/>
                  <a:gd name="connsiteX20-959" fmla="*/ 296466 w 314722"/>
                  <a:gd name="connsiteY20-960" fmla="*/ 325835 h 718742"/>
                  <a:gd name="connsiteX21-961" fmla="*/ 313135 w 314722"/>
                  <a:gd name="connsiteY21-962" fmla="*/ 285354 h 718742"/>
                  <a:gd name="connsiteX22-963" fmla="*/ 305991 w 314722"/>
                  <a:gd name="connsiteY22-964" fmla="*/ 42466 h 718742"/>
                  <a:gd name="connsiteX23-965" fmla="*/ 272653 w 314722"/>
                  <a:gd name="connsiteY23-966" fmla="*/ 30560 h 718742"/>
                  <a:gd name="connsiteX24-967" fmla="*/ 220266 w 314722"/>
                  <a:gd name="connsiteY24-968" fmla="*/ 30560 h 718742"/>
                  <a:gd name="connsiteX25-969" fmla="*/ 157747 w 314722"/>
                  <a:gd name="connsiteY25-970" fmla="*/ 155555 h 718742"/>
                  <a:gd name="connsiteX26-971" fmla="*/ 96005 w 314722"/>
                  <a:gd name="connsiteY26-972" fmla="*/ 27573 h 718742"/>
                  <a:gd name="connsiteX0-973" fmla="*/ 96005 w 314722"/>
                  <a:gd name="connsiteY0-974" fmla="*/ 27573 h 718742"/>
                  <a:gd name="connsiteX1-975" fmla="*/ 36191 w 314722"/>
                  <a:gd name="connsiteY1-976" fmla="*/ 29010 h 718742"/>
                  <a:gd name="connsiteX2-977" fmla="*/ 8335 w 314722"/>
                  <a:gd name="connsiteY2-978" fmla="*/ 51991 h 718742"/>
                  <a:gd name="connsiteX3-979" fmla="*/ 1191 w 314722"/>
                  <a:gd name="connsiteY3-980" fmla="*/ 94854 h 718742"/>
                  <a:gd name="connsiteX4-981" fmla="*/ 1191 w 314722"/>
                  <a:gd name="connsiteY4-982" fmla="*/ 290116 h 718742"/>
                  <a:gd name="connsiteX5-983" fmla="*/ 32147 w 314722"/>
                  <a:gd name="connsiteY5-984" fmla="*/ 323454 h 718742"/>
                  <a:gd name="connsiteX6-985" fmla="*/ 58341 w 314722"/>
                  <a:gd name="connsiteY6-986" fmla="*/ 292498 h 718742"/>
                  <a:gd name="connsiteX7-987" fmla="*/ 60722 w 314722"/>
                  <a:gd name="connsiteY7-988" fmla="*/ 116285 h 718742"/>
                  <a:gd name="connsiteX8-989" fmla="*/ 77391 w 314722"/>
                  <a:gd name="connsiteY8-990" fmla="*/ 123429 h 718742"/>
                  <a:gd name="connsiteX9-991" fmla="*/ 77391 w 314722"/>
                  <a:gd name="connsiteY9-992" fmla="*/ 606823 h 718742"/>
                  <a:gd name="connsiteX10-993" fmla="*/ 115491 w 314722"/>
                  <a:gd name="connsiteY10-994" fmla="*/ 661591 h 718742"/>
                  <a:gd name="connsiteX11-995" fmla="*/ 152760 w 314722"/>
                  <a:gd name="connsiteY11-996" fmla="*/ 607766 h 718742"/>
                  <a:gd name="connsiteX12-997" fmla="*/ 151210 w 314722"/>
                  <a:gd name="connsiteY12-998" fmla="*/ 325835 h 718742"/>
                  <a:gd name="connsiteX13-999" fmla="*/ 172641 w 314722"/>
                  <a:gd name="connsiteY13-1000" fmla="*/ 347266 h 718742"/>
                  <a:gd name="connsiteX14-1001" fmla="*/ 175022 w 314722"/>
                  <a:gd name="connsiteY14-1002" fmla="*/ 630635 h 718742"/>
                  <a:gd name="connsiteX15-1003" fmla="*/ 213122 w 314722"/>
                  <a:gd name="connsiteY15-1004" fmla="*/ 666354 h 718742"/>
                  <a:gd name="connsiteX16-1005" fmla="*/ 251222 w 314722"/>
                  <a:gd name="connsiteY16-1006" fmla="*/ 625873 h 718742"/>
                  <a:gd name="connsiteX17-1007" fmla="*/ 251222 w 314722"/>
                  <a:gd name="connsiteY17-1008" fmla="*/ 109141 h 718742"/>
                  <a:gd name="connsiteX18-1009" fmla="*/ 267891 w 314722"/>
                  <a:gd name="connsiteY18-1010" fmla="*/ 128191 h 718742"/>
                  <a:gd name="connsiteX19-1011" fmla="*/ 272653 w 314722"/>
                  <a:gd name="connsiteY19-1012" fmla="*/ 311548 h 718742"/>
                  <a:gd name="connsiteX20-1013" fmla="*/ 296466 w 314722"/>
                  <a:gd name="connsiteY20-1014" fmla="*/ 325835 h 718742"/>
                  <a:gd name="connsiteX21-1015" fmla="*/ 313135 w 314722"/>
                  <a:gd name="connsiteY21-1016" fmla="*/ 285354 h 718742"/>
                  <a:gd name="connsiteX22-1017" fmla="*/ 305991 w 314722"/>
                  <a:gd name="connsiteY22-1018" fmla="*/ 42466 h 718742"/>
                  <a:gd name="connsiteX23-1019" fmla="*/ 272653 w 314722"/>
                  <a:gd name="connsiteY23-1020" fmla="*/ 30560 h 718742"/>
                  <a:gd name="connsiteX24-1021" fmla="*/ 220266 w 314722"/>
                  <a:gd name="connsiteY24-1022" fmla="*/ 30560 h 718742"/>
                  <a:gd name="connsiteX25-1023" fmla="*/ 157747 w 314722"/>
                  <a:gd name="connsiteY25-1024" fmla="*/ 155555 h 718742"/>
                  <a:gd name="connsiteX26-1025" fmla="*/ 96005 w 314722"/>
                  <a:gd name="connsiteY26-1026" fmla="*/ 27573 h 718742"/>
                  <a:gd name="connsiteX0-1027" fmla="*/ 96005 w 314722"/>
                  <a:gd name="connsiteY0-1028" fmla="*/ 27573 h 718742"/>
                  <a:gd name="connsiteX1-1029" fmla="*/ 36191 w 314722"/>
                  <a:gd name="connsiteY1-1030" fmla="*/ 29010 h 718742"/>
                  <a:gd name="connsiteX2-1031" fmla="*/ 8335 w 314722"/>
                  <a:gd name="connsiteY2-1032" fmla="*/ 51991 h 718742"/>
                  <a:gd name="connsiteX3-1033" fmla="*/ 1191 w 314722"/>
                  <a:gd name="connsiteY3-1034" fmla="*/ 94854 h 718742"/>
                  <a:gd name="connsiteX4-1035" fmla="*/ 1191 w 314722"/>
                  <a:gd name="connsiteY4-1036" fmla="*/ 290116 h 718742"/>
                  <a:gd name="connsiteX5-1037" fmla="*/ 32147 w 314722"/>
                  <a:gd name="connsiteY5-1038" fmla="*/ 323454 h 718742"/>
                  <a:gd name="connsiteX6-1039" fmla="*/ 58341 w 314722"/>
                  <a:gd name="connsiteY6-1040" fmla="*/ 292498 h 718742"/>
                  <a:gd name="connsiteX7-1041" fmla="*/ 60722 w 314722"/>
                  <a:gd name="connsiteY7-1042" fmla="*/ 116285 h 718742"/>
                  <a:gd name="connsiteX8-1043" fmla="*/ 77391 w 314722"/>
                  <a:gd name="connsiteY8-1044" fmla="*/ 123429 h 718742"/>
                  <a:gd name="connsiteX9-1045" fmla="*/ 77391 w 314722"/>
                  <a:gd name="connsiteY9-1046" fmla="*/ 606823 h 718742"/>
                  <a:gd name="connsiteX10-1047" fmla="*/ 115491 w 314722"/>
                  <a:gd name="connsiteY10-1048" fmla="*/ 661591 h 718742"/>
                  <a:gd name="connsiteX11-1049" fmla="*/ 152760 w 314722"/>
                  <a:gd name="connsiteY11-1050" fmla="*/ 607766 h 718742"/>
                  <a:gd name="connsiteX12-1051" fmla="*/ 151210 w 314722"/>
                  <a:gd name="connsiteY12-1052" fmla="*/ 325835 h 718742"/>
                  <a:gd name="connsiteX13-1053" fmla="*/ 172641 w 314722"/>
                  <a:gd name="connsiteY13-1054" fmla="*/ 347266 h 718742"/>
                  <a:gd name="connsiteX14-1055" fmla="*/ 175022 w 314722"/>
                  <a:gd name="connsiteY14-1056" fmla="*/ 630635 h 718742"/>
                  <a:gd name="connsiteX15-1057" fmla="*/ 213122 w 314722"/>
                  <a:gd name="connsiteY15-1058" fmla="*/ 666354 h 718742"/>
                  <a:gd name="connsiteX16-1059" fmla="*/ 251222 w 314722"/>
                  <a:gd name="connsiteY16-1060" fmla="*/ 625873 h 718742"/>
                  <a:gd name="connsiteX17-1061" fmla="*/ 251222 w 314722"/>
                  <a:gd name="connsiteY17-1062" fmla="*/ 109141 h 718742"/>
                  <a:gd name="connsiteX18-1063" fmla="*/ 267891 w 314722"/>
                  <a:gd name="connsiteY18-1064" fmla="*/ 128191 h 718742"/>
                  <a:gd name="connsiteX19-1065" fmla="*/ 272653 w 314722"/>
                  <a:gd name="connsiteY19-1066" fmla="*/ 311548 h 718742"/>
                  <a:gd name="connsiteX20-1067" fmla="*/ 296466 w 314722"/>
                  <a:gd name="connsiteY20-1068" fmla="*/ 325835 h 718742"/>
                  <a:gd name="connsiteX21-1069" fmla="*/ 313135 w 314722"/>
                  <a:gd name="connsiteY21-1070" fmla="*/ 285354 h 718742"/>
                  <a:gd name="connsiteX22-1071" fmla="*/ 305991 w 314722"/>
                  <a:gd name="connsiteY22-1072" fmla="*/ 42466 h 718742"/>
                  <a:gd name="connsiteX23-1073" fmla="*/ 272653 w 314722"/>
                  <a:gd name="connsiteY23-1074" fmla="*/ 30560 h 718742"/>
                  <a:gd name="connsiteX24-1075" fmla="*/ 220266 w 314722"/>
                  <a:gd name="connsiteY24-1076" fmla="*/ 30560 h 718742"/>
                  <a:gd name="connsiteX25-1077" fmla="*/ 157747 w 314722"/>
                  <a:gd name="connsiteY25-1078" fmla="*/ 155555 h 718742"/>
                  <a:gd name="connsiteX26-1079" fmla="*/ 96005 w 314722"/>
                  <a:gd name="connsiteY26-1080" fmla="*/ 27573 h 718742"/>
                  <a:gd name="connsiteX0-1081" fmla="*/ 96005 w 314722"/>
                  <a:gd name="connsiteY0-1082" fmla="*/ 27573 h 718742"/>
                  <a:gd name="connsiteX1-1083" fmla="*/ 36191 w 314722"/>
                  <a:gd name="connsiteY1-1084" fmla="*/ 29010 h 718742"/>
                  <a:gd name="connsiteX2-1085" fmla="*/ 8335 w 314722"/>
                  <a:gd name="connsiteY2-1086" fmla="*/ 51991 h 718742"/>
                  <a:gd name="connsiteX3-1087" fmla="*/ 1191 w 314722"/>
                  <a:gd name="connsiteY3-1088" fmla="*/ 94854 h 718742"/>
                  <a:gd name="connsiteX4-1089" fmla="*/ 1191 w 314722"/>
                  <a:gd name="connsiteY4-1090" fmla="*/ 290116 h 718742"/>
                  <a:gd name="connsiteX5-1091" fmla="*/ 32147 w 314722"/>
                  <a:gd name="connsiteY5-1092" fmla="*/ 323454 h 718742"/>
                  <a:gd name="connsiteX6-1093" fmla="*/ 58341 w 314722"/>
                  <a:gd name="connsiteY6-1094" fmla="*/ 292498 h 718742"/>
                  <a:gd name="connsiteX7-1095" fmla="*/ 60722 w 314722"/>
                  <a:gd name="connsiteY7-1096" fmla="*/ 116285 h 718742"/>
                  <a:gd name="connsiteX8-1097" fmla="*/ 77391 w 314722"/>
                  <a:gd name="connsiteY8-1098" fmla="*/ 123429 h 718742"/>
                  <a:gd name="connsiteX9-1099" fmla="*/ 77391 w 314722"/>
                  <a:gd name="connsiteY9-1100" fmla="*/ 606823 h 718742"/>
                  <a:gd name="connsiteX10-1101" fmla="*/ 115491 w 314722"/>
                  <a:gd name="connsiteY10-1102" fmla="*/ 661591 h 718742"/>
                  <a:gd name="connsiteX11-1103" fmla="*/ 152760 w 314722"/>
                  <a:gd name="connsiteY11-1104" fmla="*/ 607766 h 718742"/>
                  <a:gd name="connsiteX12-1105" fmla="*/ 151210 w 314722"/>
                  <a:gd name="connsiteY12-1106" fmla="*/ 325835 h 718742"/>
                  <a:gd name="connsiteX13-1107" fmla="*/ 172641 w 314722"/>
                  <a:gd name="connsiteY13-1108" fmla="*/ 347266 h 718742"/>
                  <a:gd name="connsiteX14-1109" fmla="*/ 175022 w 314722"/>
                  <a:gd name="connsiteY14-1110" fmla="*/ 630635 h 718742"/>
                  <a:gd name="connsiteX15-1111" fmla="*/ 213122 w 314722"/>
                  <a:gd name="connsiteY15-1112" fmla="*/ 666354 h 718742"/>
                  <a:gd name="connsiteX16-1113" fmla="*/ 251222 w 314722"/>
                  <a:gd name="connsiteY16-1114" fmla="*/ 625873 h 718742"/>
                  <a:gd name="connsiteX17-1115" fmla="*/ 251222 w 314722"/>
                  <a:gd name="connsiteY17-1116" fmla="*/ 109141 h 718742"/>
                  <a:gd name="connsiteX18-1117" fmla="*/ 267891 w 314722"/>
                  <a:gd name="connsiteY18-1118" fmla="*/ 128191 h 718742"/>
                  <a:gd name="connsiteX19-1119" fmla="*/ 272653 w 314722"/>
                  <a:gd name="connsiteY19-1120" fmla="*/ 311548 h 718742"/>
                  <a:gd name="connsiteX20-1121" fmla="*/ 296466 w 314722"/>
                  <a:gd name="connsiteY20-1122" fmla="*/ 325835 h 718742"/>
                  <a:gd name="connsiteX21-1123" fmla="*/ 313135 w 314722"/>
                  <a:gd name="connsiteY21-1124" fmla="*/ 285354 h 718742"/>
                  <a:gd name="connsiteX22-1125" fmla="*/ 305991 w 314722"/>
                  <a:gd name="connsiteY22-1126" fmla="*/ 42466 h 718742"/>
                  <a:gd name="connsiteX23-1127" fmla="*/ 272653 w 314722"/>
                  <a:gd name="connsiteY23-1128" fmla="*/ 30560 h 718742"/>
                  <a:gd name="connsiteX24-1129" fmla="*/ 220266 w 314722"/>
                  <a:gd name="connsiteY24-1130" fmla="*/ 30560 h 718742"/>
                  <a:gd name="connsiteX25-1131" fmla="*/ 157747 w 314722"/>
                  <a:gd name="connsiteY25-1132" fmla="*/ 155555 h 718742"/>
                  <a:gd name="connsiteX26-1133" fmla="*/ 96005 w 314722"/>
                  <a:gd name="connsiteY26-1134" fmla="*/ 27573 h 718742"/>
                  <a:gd name="connsiteX0-1135" fmla="*/ 96005 w 314722"/>
                  <a:gd name="connsiteY0-1136" fmla="*/ 27573 h 718742"/>
                  <a:gd name="connsiteX1-1137" fmla="*/ 36191 w 314722"/>
                  <a:gd name="connsiteY1-1138" fmla="*/ 29010 h 718742"/>
                  <a:gd name="connsiteX2-1139" fmla="*/ 8335 w 314722"/>
                  <a:gd name="connsiteY2-1140" fmla="*/ 51991 h 718742"/>
                  <a:gd name="connsiteX3-1141" fmla="*/ 1191 w 314722"/>
                  <a:gd name="connsiteY3-1142" fmla="*/ 94854 h 718742"/>
                  <a:gd name="connsiteX4-1143" fmla="*/ 1191 w 314722"/>
                  <a:gd name="connsiteY4-1144" fmla="*/ 290116 h 718742"/>
                  <a:gd name="connsiteX5-1145" fmla="*/ 32147 w 314722"/>
                  <a:gd name="connsiteY5-1146" fmla="*/ 323454 h 718742"/>
                  <a:gd name="connsiteX6-1147" fmla="*/ 58341 w 314722"/>
                  <a:gd name="connsiteY6-1148" fmla="*/ 292498 h 718742"/>
                  <a:gd name="connsiteX7-1149" fmla="*/ 60722 w 314722"/>
                  <a:gd name="connsiteY7-1150" fmla="*/ 116285 h 718742"/>
                  <a:gd name="connsiteX8-1151" fmla="*/ 77391 w 314722"/>
                  <a:gd name="connsiteY8-1152" fmla="*/ 123429 h 718742"/>
                  <a:gd name="connsiteX9-1153" fmla="*/ 77391 w 314722"/>
                  <a:gd name="connsiteY9-1154" fmla="*/ 606823 h 718742"/>
                  <a:gd name="connsiteX10-1155" fmla="*/ 115491 w 314722"/>
                  <a:gd name="connsiteY10-1156" fmla="*/ 661591 h 718742"/>
                  <a:gd name="connsiteX11-1157" fmla="*/ 152760 w 314722"/>
                  <a:gd name="connsiteY11-1158" fmla="*/ 607766 h 718742"/>
                  <a:gd name="connsiteX12-1159" fmla="*/ 151210 w 314722"/>
                  <a:gd name="connsiteY12-1160" fmla="*/ 325835 h 718742"/>
                  <a:gd name="connsiteX13-1161" fmla="*/ 172641 w 314722"/>
                  <a:gd name="connsiteY13-1162" fmla="*/ 347266 h 718742"/>
                  <a:gd name="connsiteX14-1163" fmla="*/ 175022 w 314722"/>
                  <a:gd name="connsiteY14-1164" fmla="*/ 630635 h 718742"/>
                  <a:gd name="connsiteX15-1165" fmla="*/ 213122 w 314722"/>
                  <a:gd name="connsiteY15-1166" fmla="*/ 666354 h 718742"/>
                  <a:gd name="connsiteX16-1167" fmla="*/ 251222 w 314722"/>
                  <a:gd name="connsiteY16-1168" fmla="*/ 625873 h 718742"/>
                  <a:gd name="connsiteX17-1169" fmla="*/ 251222 w 314722"/>
                  <a:gd name="connsiteY17-1170" fmla="*/ 109141 h 718742"/>
                  <a:gd name="connsiteX18-1171" fmla="*/ 267891 w 314722"/>
                  <a:gd name="connsiteY18-1172" fmla="*/ 128191 h 718742"/>
                  <a:gd name="connsiteX19-1173" fmla="*/ 272653 w 314722"/>
                  <a:gd name="connsiteY19-1174" fmla="*/ 311548 h 718742"/>
                  <a:gd name="connsiteX20-1175" fmla="*/ 296466 w 314722"/>
                  <a:gd name="connsiteY20-1176" fmla="*/ 325835 h 718742"/>
                  <a:gd name="connsiteX21-1177" fmla="*/ 313135 w 314722"/>
                  <a:gd name="connsiteY21-1178" fmla="*/ 285354 h 718742"/>
                  <a:gd name="connsiteX22-1179" fmla="*/ 305991 w 314722"/>
                  <a:gd name="connsiteY22-1180" fmla="*/ 42466 h 718742"/>
                  <a:gd name="connsiteX23-1181" fmla="*/ 272653 w 314722"/>
                  <a:gd name="connsiteY23-1182" fmla="*/ 30560 h 718742"/>
                  <a:gd name="connsiteX24-1183" fmla="*/ 220266 w 314722"/>
                  <a:gd name="connsiteY24-1184" fmla="*/ 30560 h 718742"/>
                  <a:gd name="connsiteX25-1185" fmla="*/ 157747 w 314722"/>
                  <a:gd name="connsiteY25-1186" fmla="*/ 155555 h 718742"/>
                  <a:gd name="connsiteX26-1187" fmla="*/ 96005 w 314722"/>
                  <a:gd name="connsiteY26-1188" fmla="*/ 27573 h 718742"/>
                  <a:gd name="connsiteX0-1189" fmla="*/ 96005 w 317104"/>
                  <a:gd name="connsiteY0-1190" fmla="*/ 20429 h 711598"/>
                  <a:gd name="connsiteX1-1191" fmla="*/ 36191 w 317104"/>
                  <a:gd name="connsiteY1-1192" fmla="*/ 21866 h 711598"/>
                  <a:gd name="connsiteX2-1193" fmla="*/ 8335 w 317104"/>
                  <a:gd name="connsiteY2-1194" fmla="*/ 44847 h 711598"/>
                  <a:gd name="connsiteX3-1195" fmla="*/ 1191 w 317104"/>
                  <a:gd name="connsiteY3-1196" fmla="*/ 87710 h 711598"/>
                  <a:gd name="connsiteX4-1197" fmla="*/ 1191 w 317104"/>
                  <a:gd name="connsiteY4-1198" fmla="*/ 282972 h 711598"/>
                  <a:gd name="connsiteX5-1199" fmla="*/ 32147 w 317104"/>
                  <a:gd name="connsiteY5-1200" fmla="*/ 316310 h 711598"/>
                  <a:gd name="connsiteX6-1201" fmla="*/ 58341 w 317104"/>
                  <a:gd name="connsiteY6-1202" fmla="*/ 285354 h 711598"/>
                  <a:gd name="connsiteX7-1203" fmla="*/ 60722 w 317104"/>
                  <a:gd name="connsiteY7-1204" fmla="*/ 109141 h 711598"/>
                  <a:gd name="connsiteX8-1205" fmla="*/ 77391 w 317104"/>
                  <a:gd name="connsiteY8-1206" fmla="*/ 116285 h 711598"/>
                  <a:gd name="connsiteX9-1207" fmla="*/ 77391 w 317104"/>
                  <a:gd name="connsiteY9-1208" fmla="*/ 599679 h 711598"/>
                  <a:gd name="connsiteX10-1209" fmla="*/ 115491 w 317104"/>
                  <a:gd name="connsiteY10-1210" fmla="*/ 654447 h 711598"/>
                  <a:gd name="connsiteX11-1211" fmla="*/ 152760 w 317104"/>
                  <a:gd name="connsiteY11-1212" fmla="*/ 600622 h 711598"/>
                  <a:gd name="connsiteX12-1213" fmla="*/ 151210 w 317104"/>
                  <a:gd name="connsiteY12-1214" fmla="*/ 318691 h 711598"/>
                  <a:gd name="connsiteX13-1215" fmla="*/ 172641 w 317104"/>
                  <a:gd name="connsiteY13-1216" fmla="*/ 340122 h 711598"/>
                  <a:gd name="connsiteX14-1217" fmla="*/ 175022 w 317104"/>
                  <a:gd name="connsiteY14-1218" fmla="*/ 623491 h 711598"/>
                  <a:gd name="connsiteX15-1219" fmla="*/ 213122 w 317104"/>
                  <a:gd name="connsiteY15-1220" fmla="*/ 659210 h 711598"/>
                  <a:gd name="connsiteX16-1221" fmla="*/ 251222 w 317104"/>
                  <a:gd name="connsiteY16-1222" fmla="*/ 618729 h 711598"/>
                  <a:gd name="connsiteX17-1223" fmla="*/ 251222 w 317104"/>
                  <a:gd name="connsiteY17-1224" fmla="*/ 101997 h 711598"/>
                  <a:gd name="connsiteX18-1225" fmla="*/ 267891 w 317104"/>
                  <a:gd name="connsiteY18-1226" fmla="*/ 121047 h 711598"/>
                  <a:gd name="connsiteX19-1227" fmla="*/ 272653 w 317104"/>
                  <a:gd name="connsiteY19-1228" fmla="*/ 304404 h 711598"/>
                  <a:gd name="connsiteX20-1229" fmla="*/ 296466 w 317104"/>
                  <a:gd name="connsiteY20-1230" fmla="*/ 318691 h 711598"/>
                  <a:gd name="connsiteX21-1231" fmla="*/ 313135 w 317104"/>
                  <a:gd name="connsiteY21-1232" fmla="*/ 278210 h 711598"/>
                  <a:gd name="connsiteX22-1233" fmla="*/ 272653 w 317104"/>
                  <a:gd name="connsiteY22-1234" fmla="*/ 23416 h 711598"/>
                  <a:gd name="connsiteX23-1235" fmla="*/ 220266 w 317104"/>
                  <a:gd name="connsiteY23-1236" fmla="*/ 23416 h 711598"/>
                  <a:gd name="connsiteX24-1237" fmla="*/ 157747 w 317104"/>
                  <a:gd name="connsiteY24-1238" fmla="*/ 148411 h 711598"/>
                  <a:gd name="connsiteX25-1239" fmla="*/ 96005 w 317104"/>
                  <a:gd name="connsiteY25-1240" fmla="*/ 20429 h 711598"/>
                  <a:gd name="connsiteX0-1241" fmla="*/ 96005 w 325835"/>
                  <a:gd name="connsiteY0-1242" fmla="*/ 2633 h 693802"/>
                  <a:gd name="connsiteX1-1243" fmla="*/ 36191 w 325835"/>
                  <a:gd name="connsiteY1-1244" fmla="*/ 4070 h 693802"/>
                  <a:gd name="connsiteX2-1245" fmla="*/ 8335 w 325835"/>
                  <a:gd name="connsiteY2-1246" fmla="*/ 27051 h 693802"/>
                  <a:gd name="connsiteX3-1247" fmla="*/ 1191 w 325835"/>
                  <a:gd name="connsiteY3-1248" fmla="*/ 69914 h 693802"/>
                  <a:gd name="connsiteX4-1249" fmla="*/ 1191 w 325835"/>
                  <a:gd name="connsiteY4-1250" fmla="*/ 265176 h 693802"/>
                  <a:gd name="connsiteX5-1251" fmla="*/ 32147 w 325835"/>
                  <a:gd name="connsiteY5-1252" fmla="*/ 298514 h 693802"/>
                  <a:gd name="connsiteX6-1253" fmla="*/ 58341 w 325835"/>
                  <a:gd name="connsiteY6-1254" fmla="*/ 267558 h 693802"/>
                  <a:gd name="connsiteX7-1255" fmla="*/ 60722 w 325835"/>
                  <a:gd name="connsiteY7-1256" fmla="*/ 91345 h 693802"/>
                  <a:gd name="connsiteX8-1257" fmla="*/ 77391 w 325835"/>
                  <a:gd name="connsiteY8-1258" fmla="*/ 98489 h 693802"/>
                  <a:gd name="connsiteX9-1259" fmla="*/ 77391 w 325835"/>
                  <a:gd name="connsiteY9-1260" fmla="*/ 581883 h 693802"/>
                  <a:gd name="connsiteX10-1261" fmla="*/ 115491 w 325835"/>
                  <a:gd name="connsiteY10-1262" fmla="*/ 636651 h 693802"/>
                  <a:gd name="connsiteX11-1263" fmla="*/ 152760 w 325835"/>
                  <a:gd name="connsiteY11-1264" fmla="*/ 582826 h 693802"/>
                  <a:gd name="connsiteX12-1265" fmla="*/ 151210 w 325835"/>
                  <a:gd name="connsiteY12-1266" fmla="*/ 300895 h 693802"/>
                  <a:gd name="connsiteX13-1267" fmla="*/ 172641 w 325835"/>
                  <a:gd name="connsiteY13-1268" fmla="*/ 322326 h 693802"/>
                  <a:gd name="connsiteX14-1269" fmla="*/ 175022 w 325835"/>
                  <a:gd name="connsiteY14-1270" fmla="*/ 605695 h 693802"/>
                  <a:gd name="connsiteX15-1271" fmla="*/ 213122 w 325835"/>
                  <a:gd name="connsiteY15-1272" fmla="*/ 641414 h 693802"/>
                  <a:gd name="connsiteX16-1273" fmla="*/ 251222 w 325835"/>
                  <a:gd name="connsiteY16-1274" fmla="*/ 600933 h 693802"/>
                  <a:gd name="connsiteX17-1275" fmla="*/ 251222 w 325835"/>
                  <a:gd name="connsiteY17-1276" fmla="*/ 84201 h 693802"/>
                  <a:gd name="connsiteX18-1277" fmla="*/ 267891 w 325835"/>
                  <a:gd name="connsiteY18-1278" fmla="*/ 103251 h 693802"/>
                  <a:gd name="connsiteX19-1279" fmla="*/ 272653 w 325835"/>
                  <a:gd name="connsiteY19-1280" fmla="*/ 286608 h 693802"/>
                  <a:gd name="connsiteX20-1281" fmla="*/ 296466 w 325835"/>
                  <a:gd name="connsiteY20-1282" fmla="*/ 300895 h 693802"/>
                  <a:gd name="connsiteX21-1283" fmla="*/ 313135 w 325835"/>
                  <a:gd name="connsiteY21-1284" fmla="*/ 260414 h 693802"/>
                  <a:gd name="connsiteX22-1285" fmla="*/ 220266 w 325835"/>
                  <a:gd name="connsiteY22-1286" fmla="*/ 5620 h 693802"/>
                  <a:gd name="connsiteX23-1287" fmla="*/ 157747 w 325835"/>
                  <a:gd name="connsiteY23-1288" fmla="*/ 130615 h 693802"/>
                  <a:gd name="connsiteX24-1289" fmla="*/ 96005 w 325835"/>
                  <a:gd name="connsiteY24-1290" fmla="*/ 2633 h 693802"/>
                  <a:gd name="connsiteX0-1291" fmla="*/ 96005 w 336255"/>
                  <a:gd name="connsiteY0-1292" fmla="*/ 2633 h 693802"/>
                  <a:gd name="connsiteX1-1293" fmla="*/ 36191 w 336255"/>
                  <a:gd name="connsiteY1-1294" fmla="*/ 4070 h 693802"/>
                  <a:gd name="connsiteX2-1295" fmla="*/ 8335 w 336255"/>
                  <a:gd name="connsiteY2-1296" fmla="*/ 27051 h 693802"/>
                  <a:gd name="connsiteX3-1297" fmla="*/ 1191 w 336255"/>
                  <a:gd name="connsiteY3-1298" fmla="*/ 69914 h 693802"/>
                  <a:gd name="connsiteX4-1299" fmla="*/ 1191 w 336255"/>
                  <a:gd name="connsiteY4-1300" fmla="*/ 265176 h 693802"/>
                  <a:gd name="connsiteX5-1301" fmla="*/ 32147 w 336255"/>
                  <a:gd name="connsiteY5-1302" fmla="*/ 298514 h 693802"/>
                  <a:gd name="connsiteX6-1303" fmla="*/ 58341 w 336255"/>
                  <a:gd name="connsiteY6-1304" fmla="*/ 267558 h 693802"/>
                  <a:gd name="connsiteX7-1305" fmla="*/ 60722 w 336255"/>
                  <a:gd name="connsiteY7-1306" fmla="*/ 91345 h 693802"/>
                  <a:gd name="connsiteX8-1307" fmla="*/ 77391 w 336255"/>
                  <a:gd name="connsiteY8-1308" fmla="*/ 98489 h 693802"/>
                  <a:gd name="connsiteX9-1309" fmla="*/ 77391 w 336255"/>
                  <a:gd name="connsiteY9-1310" fmla="*/ 581883 h 693802"/>
                  <a:gd name="connsiteX10-1311" fmla="*/ 115491 w 336255"/>
                  <a:gd name="connsiteY10-1312" fmla="*/ 636651 h 693802"/>
                  <a:gd name="connsiteX11-1313" fmla="*/ 152760 w 336255"/>
                  <a:gd name="connsiteY11-1314" fmla="*/ 582826 h 693802"/>
                  <a:gd name="connsiteX12-1315" fmla="*/ 151210 w 336255"/>
                  <a:gd name="connsiteY12-1316" fmla="*/ 300895 h 693802"/>
                  <a:gd name="connsiteX13-1317" fmla="*/ 172641 w 336255"/>
                  <a:gd name="connsiteY13-1318" fmla="*/ 322326 h 693802"/>
                  <a:gd name="connsiteX14-1319" fmla="*/ 175022 w 336255"/>
                  <a:gd name="connsiteY14-1320" fmla="*/ 605695 h 693802"/>
                  <a:gd name="connsiteX15-1321" fmla="*/ 213122 w 336255"/>
                  <a:gd name="connsiteY15-1322" fmla="*/ 641414 h 693802"/>
                  <a:gd name="connsiteX16-1323" fmla="*/ 251222 w 336255"/>
                  <a:gd name="connsiteY16-1324" fmla="*/ 600933 h 693802"/>
                  <a:gd name="connsiteX17-1325" fmla="*/ 251222 w 336255"/>
                  <a:gd name="connsiteY17-1326" fmla="*/ 84201 h 693802"/>
                  <a:gd name="connsiteX18-1327" fmla="*/ 267891 w 336255"/>
                  <a:gd name="connsiteY18-1328" fmla="*/ 103251 h 693802"/>
                  <a:gd name="connsiteX19-1329" fmla="*/ 272653 w 336255"/>
                  <a:gd name="connsiteY19-1330" fmla="*/ 286608 h 693802"/>
                  <a:gd name="connsiteX20-1331" fmla="*/ 296466 w 336255"/>
                  <a:gd name="connsiteY20-1332" fmla="*/ 300895 h 693802"/>
                  <a:gd name="connsiteX21-1333" fmla="*/ 313135 w 336255"/>
                  <a:gd name="connsiteY21-1334" fmla="*/ 260414 h 693802"/>
                  <a:gd name="connsiteX22-1335" fmla="*/ 157747 w 336255"/>
                  <a:gd name="connsiteY22-1336" fmla="*/ 130615 h 693802"/>
                  <a:gd name="connsiteX23-1337" fmla="*/ 96005 w 336255"/>
                  <a:gd name="connsiteY23-1338" fmla="*/ 2633 h 693802"/>
                  <a:gd name="connsiteX0-1339" fmla="*/ 96005 w 336255"/>
                  <a:gd name="connsiteY0-1340" fmla="*/ 2633 h 690627"/>
                  <a:gd name="connsiteX1-1341" fmla="*/ 36191 w 336255"/>
                  <a:gd name="connsiteY1-1342" fmla="*/ 4070 h 690627"/>
                  <a:gd name="connsiteX2-1343" fmla="*/ 8335 w 336255"/>
                  <a:gd name="connsiteY2-1344" fmla="*/ 27051 h 690627"/>
                  <a:gd name="connsiteX3-1345" fmla="*/ 1191 w 336255"/>
                  <a:gd name="connsiteY3-1346" fmla="*/ 69914 h 690627"/>
                  <a:gd name="connsiteX4-1347" fmla="*/ 1191 w 336255"/>
                  <a:gd name="connsiteY4-1348" fmla="*/ 265176 h 690627"/>
                  <a:gd name="connsiteX5-1349" fmla="*/ 32147 w 336255"/>
                  <a:gd name="connsiteY5-1350" fmla="*/ 298514 h 690627"/>
                  <a:gd name="connsiteX6-1351" fmla="*/ 58341 w 336255"/>
                  <a:gd name="connsiteY6-1352" fmla="*/ 267558 h 690627"/>
                  <a:gd name="connsiteX7-1353" fmla="*/ 60722 w 336255"/>
                  <a:gd name="connsiteY7-1354" fmla="*/ 91345 h 690627"/>
                  <a:gd name="connsiteX8-1355" fmla="*/ 77391 w 336255"/>
                  <a:gd name="connsiteY8-1356" fmla="*/ 98489 h 690627"/>
                  <a:gd name="connsiteX9-1357" fmla="*/ 77391 w 336255"/>
                  <a:gd name="connsiteY9-1358" fmla="*/ 581883 h 690627"/>
                  <a:gd name="connsiteX10-1359" fmla="*/ 115491 w 336255"/>
                  <a:gd name="connsiteY10-1360" fmla="*/ 636651 h 690627"/>
                  <a:gd name="connsiteX11-1361" fmla="*/ 152760 w 336255"/>
                  <a:gd name="connsiteY11-1362" fmla="*/ 582826 h 690627"/>
                  <a:gd name="connsiteX12-1363" fmla="*/ 151210 w 336255"/>
                  <a:gd name="connsiteY12-1364" fmla="*/ 300895 h 690627"/>
                  <a:gd name="connsiteX13-1365" fmla="*/ 172641 w 336255"/>
                  <a:gd name="connsiteY13-1366" fmla="*/ 322326 h 690627"/>
                  <a:gd name="connsiteX14-1367" fmla="*/ 175022 w 336255"/>
                  <a:gd name="connsiteY14-1368" fmla="*/ 605695 h 690627"/>
                  <a:gd name="connsiteX15-1369" fmla="*/ 213122 w 336255"/>
                  <a:gd name="connsiteY15-1370" fmla="*/ 641414 h 690627"/>
                  <a:gd name="connsiteX16-1371" fmla="*/ 251222 w 336255"/>
                  <a:gd name="connsiteY16-1372" fmla="*/ 600933 h 690627"/>
                  <a:gd name="connsiteX17-1373" fmla="*/ 267891 w 336255"/>
                  <a:gd name="connsiteY17-1374" fmla="*/ 103251 h 690627"/>
                  <a:gd name="connsiteX18-1375" fmla="*/ 272653 w 336255"/>
                  <a:gd name="connsiteY18-1376" fmla="*/ 286608 h 690627"/>
                  <a:gd name="connsiteX19-1377" fmla="*/ 296466 w 336255"/>
                  <a:gd name="connsiteY19-1378" fmla="*/ 300895 h 690627"/>
                  <a:gd name="connsiteX20-1379" fmla="*/ 313135 w 336255"/>
                  <a:gd name="connsiteY20-1380" fmla="*/ 260414 h 690627"/>
                  <a:gd name="connsiteX21-1381" fmla="*/ 157747 w 336255"/>
                  <a:gd name="connsiteY21-1382" fmla="*/ 130615 h 690627"/>
                  <a:gd name="connsiteX22-1383" fmla="*/ 96005 w 336255"/>
                  <a:gd name="connsiteY22-1384" fmla="*/ 2633 h 690627"/>
                  <a:gd name="connsiteX0-1385" fmla="*/ 96005 w 336255"/>
                  <a:gd name="connsiteY0-1386" fmla="*/ 2633 h 660067"/>
                  <a:gd name="connsiteX1-1387" fmla="*/ 36191 w 336255"/>
                  <a:gd name="connsiteY1-1388" fmla="*/ 4070 h 660067"/>
                  <a:gd name="connsiteX2-1389" fmla="*/ 8335 w 336255"/>
                  <a:gd name="connsiteY2-1390" fmla="*/ 27051 h 660067"/>
                  <a:gd name="connsiteX3-1391" fmla="*/ 1191 w 336255"/>
                  <a:gd name="connsiteY3-1392" fmla="*/ 69914 h 660067"/>
                  <a:gd name="connsiteX4-1393" fmla="*/ 1191 w 336255"/>
                  <a:gd name="connsiteY4-1394" fmla="*/ 265176 h 660067"/>
                  <a:gd name="connsiteX5-1395" fmla="*/ 32147 w 336255"/>
                  <a:gd name="connsiteY5-1396" fmla="*/ 298514 h 660067"/>
                  <a:gd name="connsiteX6-1397" fmla="*/ 58341 w 336255"/>
                  <a:gd name="connsiteY6-1398" fmla="*/ 267558 h 660067"/>
                  <a:gd name="connsiteX7-1399" fmla="*/ 60722 w 336255"/>
                  <a:gd name="connsiteY7-1400" fmla="*/ 91345 h 660067"/>
                  <a:gd name="connsiteX8-1401" fmla="*/ 77391 w 336255"/>
                  <a:gd name="connsiteY8-1402" fmla="*/ 98489 h 660067"/>
                  <a:gd name="connsiteX9-1403" fmla="*/ 77391 w 336255"/>
                  <a:gd name="connsiteY9-1404" fmla="*/ 581883 h 660067"/>
                  <a:gd name="connsiteX10-1405" fmla="*/ 115491 w 336255"/>
                  <a:gd name="connsiteY10-1406" fmla="*/ 636651 h 660067"/>
                  <a:gd name="connsiteX11-1407" fmla="*/ 152760 w 336255"/>
                  <a:gd name="connsiteY11-1408" fmla="*/ 582826 h 660067"/>
                  <a:gd name="connsiteX12-1409" fmla="*/ 151210 w 336255"/>
                  <a:gd name="connsiteY12-1410" fmla="*/ 300895 h 660067"/>
                  <a:gd name="connsiteX13-1411" fmla="*/ 172641 w 336255"/>
                  <a:gd name="connsiteY13-1412" fmla="*/ 322326 h 660067"/>
                  <a:gd name="connsiteX14-1413" fmla="*/ 175022 w 336255"/>
                  <a:gd name="connsiteY14-1414" fmla="*/ 605695 h 660067"/>
                  <a:gd name="connsiteX15-1415" fmla="*/ 213122 w 336255"/>
                  <a:gd name="connsiteY15-1416" fmla="*/ 641414 h 660067"/>
                  <a:gd name="connsiteX16-1417" fmla="*/ 251222 w 336255"/>
                  <a:gd name="connsiteY16-1418" fmla="*/ 600933 h 660067"/>
                  <a:gd name="connsiteX17-1419" fmla="*/ 272653 w 336255"/>
                  <a:gd name="connsiteY17-1420" fmla="*/ 286608 h 660067"/>
                  <a:gd name="connsiteX18-1421" fmla="*/ 296466 w 336255"/>
                  <a:gd name="connsiteY18-1422" fmla="*/ 300895 h 660067"/>
                  <a:gd name="connsiteX19-1423" fmla="*/ 313135 w 336255"/>
                  <a:gd name="connsiteY19-1424" fmla="*/ 260414 h 660067"/>
                  <a:gd name="connsiteX20-1425" fmla="*/ 157747 w 336255"/>
                  <a:gd name="connsiteY20-1426" fmla="*/ 130615 h 660067"/>
                  <a:gd name="connsiteX21-1427" fmla="*/ 96005 w 336255"/>
                  <a:gd name="connsiteY21-1428" fmla="*/ 2633 h 660067"/>
                  <a:gd name="connsiteX0-1429" fmla="*/ 96005 w 315617"/>
                  <a:gd name="connsiteY0-1430" fmla="*/ 2633 h 660067"/>
                  <a:gd name="connsiteX1-1431" fmla="*/ 36191 w 315617"/>
                  <a:gd name="connsiteY1-1432" fmla="*/ 4070 h 660067"/>
                  <a:gd name="connsiteX2-1433" fmla="*/ 8335 w 315617"/>
                  <a:gd name="connsiteY2-1434" fmla="*/ 27051 h 660067"/>
                  <a:gd name="connsiteX3-1435" fmla="*/ 1191 w 315617"/>
                  <a:gd name="connsiteY3-1436" fmla="*/ 69914 h 660067"/>
                  <a:gd name="connsiteX4-1437" fmla="*/ 1191 w 315617"/>
                  <a:gd name="connsiteY4-1438" fmla="*/ 265176 h 660067"/>
                  <a:gd name="connsiteX5-1439" fmla="*/ 32147 w 315617"/>
                  <a:gd name="connsiteY5-1440" fmla="*/ 298514 h 660067"/>
                  <a:gd name="connsiteX6-1441" fmla="*/ 58341 w 315617"/>
                  <a:gd name="connsiteY6-1442" fmla="*/ 267558 h 660067"/>
                  <a:gd name="connsiteX7-1443" fmla="*/ 60722 w 315617"/>
                  <a:gd name="connsiteY7-1444" fmla="*/ 91345 h 660067"/>
                  <a:gd name="connsiteX8-1445" fmla="*/ 77391 w 315617"/>
                  <a:gd name="connsiteY8-1446" fmla="*/ 98489 h 660067"/>
                  <a:gd name="connsiteX9-1447" fmla="*/ 77391 w 315617"/>
                  <a:gd name="connsiteY9-1448" fmla="*/ 581883 h 660067"/>
                  <a:gd name="connsiteX10-1449" fmla="*/ 115491 w 315617"/>
                  <a:gd name="connsiteY10-1450" fmla="*/ 636651 h 660067"/>
                  <a:gd name="connsiteX11-1451" fmla="*/ 152760 w 315617"/>
                  <a:gd name="connsiteY11-1452" fmla="*/ 582826 h 660067"/>
                  <a:gd name="connsiteX12-1453" fmla="*/ 151210 w 315617"/>
                  <a:gd name="connsiteY12-1454" fmla="*/ 300895 h 660067"/>
                  <a:gd name="connsiteX13-1455" fmla="*/ 172641 w 315617"/>
                  <a:gd name="connsiteY13-1456" fmla="*/ 322326 h 660067"/>
                  <a:gd name="connsiteX14-1457" fmla="*/ 175022 w 315617"/>
                  <a:gd name="connsiteY14-1458" fmla="*/ 605695 h 660067"/>
                  <a:gd name="connsiteX15-1459" fmla="*/ 213122 w 315617"/>
                  <a:gd name="connsiteY15-1460" fmla="*/ 641414 h 660067"/>
                  <a:gd name="connsiteX16-1461" fmla="*/ 251222 w 315617"/>
                  <a:gd name="connsiteY16-1462" fmla="*/ 600933 h 660067"/>
                  <a:gd name="connsiteX17-1463" fmla="*/ 272653 w 315617"/>
                  <a:gd name="connsiteY17-1464" fmla="*/ 286608 h 660067"/>
                  <a:gd name="connsiteX18-1465" fmla="*/ 296466 w 315617"/>
                  <a:gd name="connsiteY18-1466" fmla="*/ 300895 h 660067"/>
                  <a:gd name="connsiteX19-1467" fmla="*/ 157747 w 315617"/>
                  <a:gd name="connsiteY19-1468" fmla="*/ 130615 h 660067"/>
                  <a:gd name="connsiteX20-1469" fmla="*/ 96005 w 315617"/>
                  <a:gd name="connsiteY20-1470" fmla="*/ 2633 h 660067"/>
                  <a:gd name="connsiteX0-1471" fmla="*/ 96005 w 288232"/>
                  <a:gd name="connsiteY0-1472" fmla="*/ 2633 h 660067"/>
                  <a:gd name="connsiteX1-1473" fmla="*/ 36191 w 288232"/>
                  <a:gd name="connsiteY1-1474" fmla="*/ 4070 h 660067"/>
                  <a:gd name="connsiteX2-1475" fmla="*/ 8335 w 288232"/>
                  <a:gd name="connsiteY2-1476" fmla="*/ 27051 h 660067"/>
                  <a:gd name="connsiteX3-1477" fmla="*/ 1191 w 288232"/>
                  <a:gd name="connsiteY3-1478" fmla="*/ 69914 h 660067"/>
                  <a:gd name="connsiteX4-1479" fmla="*/ 1191 w 288232"/>
                  <a:gd name="connsiteY4-1480" fmla="*/ 265176 h 660067"/>
                  <a:gd name="connsiteX5-1481" fmla="*/ 32147 w 288232"/>
                  <a:gd name="connsiteY5-1482" fmla="*/ 298514 h 660067"/>
                  <a:gd name="connsiteX6-1483" fmla="*/ 58341 w 288232"/>
                  <a:gd name="connsiteY6-1484" fmla="*/ 267558 h 660067"/>
                  <a:gd name="connsiteX7-1485" fmla="*/ 60722 w 288232"/>
                  <a:gd name="connsiteY7-1486" fmla="*/ 91345 h 660067"/>
                  <a:gd name="connsiteX8-1487" fmla="*/ 77391 w 288232"/>
                  <a:gd name="connsiteY8-1488" fmla="*/ 98489 h 660067"/>
                  <a:gd name="connsiteX9-1489" fmla="*/ 77391 w 288232"/>
                  <a:gd name="connsiteY9-1490" fmla="*/ 581883 h 660067"/>
                  <a:gd name="connsiteX10-1491" fmla="*/ 115491 w 288232"/>
                  <a:gd name="connsiteY10-1492" fmla="*/ 636651 h 660067"/>
                  <a:gd name="connsiteX11-1493" fmla="*/ 152760 w 288232"/>
                  <a:gd name="connsiteY11-1494" fmla="*/ 582826 h 660067"/>
                  <a:gd name="connsiteX12-1495" fmla="*/ 151210 w 288232"/>
                  <a:gd name="connsiteY12-1496" fmla="*/ 300895 h 660067"/>
                  <a:gd name="connsiteX13-1497" fmla="*/ 172641 w 288232"/>
                  <a:gd name="connsiteY13-1498" fmla="*/ 322326 h 660067"/>
                  <a:gd name="connsiteX14-1499" fmla="*/ 175022 w 288232"/>
                  <a:gd name="connsiteY14-1500" fmla="*/ 605695 h 660067"/>
                  <a:gd name="connsiteX15-1501" fmla="*/ 213122 w 288232"/>
                  <a:gd name="connsiteY15-1502" fmla="*/ 641414 h 660067"/>
                  <a:gd name="connsiteX16-1503" fmla="*/ 251222 w 288232"/>
                  <a:gd name="connsiteY16-1504" fmla="*/ 600933 h 660067"/>
                  <a:gd name="connsiteX17-1505" fmla="*/ 272653 w 288232"/>
                  <a:gd name="connsiteY17-1506" fmla="*/ 286608 h 660067"/>
                  <a:gd name="connsiteX18-1507" fmla="*/ 157747 w 288232"/>
                  <a:gd name="connsiteY18-1508" fmla="*/ 130615 h 660067"/>
                  <a:gd name="connsiteX19-1509" fmla="*/ 96005 w 288232"/>
                  <a:gd name="connsiteY19-1510" fmla="*/ 2633 h 660067"/>
                  <a:gd name="connsiteX0-1511" fmla="*/ 96005 w 260451"/>
                  <a:gd name="connsiteY0-1512" fmla="*/ 2633 h 686066"/>
                  <a:gd name="connsiteX1-1513" fmla="*/ 36191 w 260451"/>
                  <a:gd name="connsiteY1-1514" fmla="*/ 4070 h 686066"/>
                  <a:gd name="connsiteX2-1515" fmla="*/ 8335 w 260451"/>
                  <a:gd name="connsiteY2-1516" fmla="*/ 27051 h 686066"/>
                  <a:gd name="connsiteX3-1517" fmla="*/ 1191 w 260451"/>
                  <a:gd name="connsiteY3-1518" fmla="*/ 69914 h 686066"/>
                  <a:gd name="connsiteX4-1519" fmla="*/ 1191 w 260451"/>
                  <a:gd name="connsiteY4-1520" fmla="*/ 265176 h 686066"/>
                  <a:gd name="connsiteX5-1521" fmla="*/ 32147 w 260451"/>
                  <a:gd name="connsiteY5-1522" fmla="*/ 298514 h 686066"/>
                  <a:gd name="connsiteX6-1523" fmla="*/ 58341 w 260451"/>
                  <a:gd name="connsiteY6-1524" fmla="*/ 267558 h 686066"/>
                  <a:gd name="connsiteX7-1525" fmla="*/ 60722 w 260451"/>
                  <a:gd name="connsiteY7-1526" fmla="*/ 91345 h 686066"/>
                  <a:gd name="connsiteX8-1527" fmla="*/ 77391 w 260451"/>
                  <a:gd name="connsiteY8-1528" fmla="*/ 98489 h 686066"/>
                  <a:gd name="connsiteX9-1529" fmla="*/ 77391 w 260451"/>
                  <a:gd name="connsiteY9-1530" fmla="*/ 581883 h 686066"/>
                  <a:gd name="connsiteX10-1531" fmla="*/ 115491 w 260451"/>
                  <a:gd name="connsiteY10-1532" fmla="*/ 636651 h 686066"/>
                  <a:gd name="connsiteX11-1533" fmla="*/ 152760 w 260451"/>
                  <a:gd name="connsiteY11-1534" fmla="*/ 582826 h 686066"/>
                  <a:gd name="connsiteX12-1535" fmla="*/ 151210 w 260451"/>
                  <a:gd name="connsiteY12-1536" fmla="*/ 300895 h 686066"/>
                  <a:gd name="connsiteX13-1537" fmla="*/ 172641 w 260451"/>
                  <a:gd name="connsiteY13-1538" fmla="*/ 322326 h 686066"/>
                  <a:gd name="connsiteX14-1539" fmla="*/ 175022 w 260451"/>
                  <a:gd name="connsiteY14-1540" fmla="*/ 605695 h 686066"/>
                  <a:gd name="connsiteX15-1541" fmla="*/ 213122 w 260451"/>
                  <a:gd name="connsiteY15-1542" fmla="*/ 641414 h 686066"/>
                  <a:gd name="connsiteX16-1543" fmla="*/ 251222 w 260451"/>
                  <a:gd name="connsiteY16-1544" fmla="*/ 600933 h 686066"/>
                  <a:gd name="connsiteX17-1545" fmla="*/ 157747 w 260451"/>
                  <a:gd name="connsiteY17-1546" fmla="*/ 130615 h 686066"/>
                  <a:gd name="connsiteX18-1547" fmla="*/ 96005 w 260451"/>
                  <a:gd name="connsiteY18-1548" fmla="*/ 2633 h 686066"/>
                  <a:gd name="connsiteX0-1549" fmla="*/ 96005 w 216001"/>
                  <a:gd name="connsiteY0-1550" fmla="*/ 2633 h 720594"/>
                  <a:gd name="connsiteX1-1551" fmla="*/ 36191 w 216001"/>
                  <a:gd name="connsiteY1-1552" fmla="*/ 4070 h 720594"/>
                  <a:gd name="connsiteX2-1553" fmla="*/ 8335 w 216001"/>
                  <a:gd name="connsiteY2-1554" fmla="*/ 27051 h 720594"/>
                  <a:gd name="connsiteX3-1555" fmla="*/ 1191 w 216001"/>
                  <a:gd name="connsiteY3-1556" fmla="*/ 69914 h 720594"/>
                  <a:gd name="connsiteX4-1557" fmla="*/ 1191 w 216001"/>
                  <a:gd name="connsiteY4-1558" fmla="*/ 265176 h 720594"/>
                  <a:gd name="connsiteX5-1559" fmla="*/ 32147 w 216001"/>
                  <a:gd name="connsiteY5-1560" fmla="*/ 298514 h 720594"/>
                  <a:gd name="connsiteX6-1561" fmla="*/ 58341 w 216001"/>
                  <a:gd name="connsiteY6-1562" fmla="*/ 267558 h 720594"/>
                  <a:gd name="connsiteX7-1563" fmla="*/ 60722 w 216001"/>
                  <a:gd name="connsiteY7-1564" fmla="*/ 91345 h 720594"/>
                  <a:gd name="connsiteX8-1565" fmla="*/ 77391 w 216001"/>
                  <a:gd name="connsiteY8-1566" fmla="*/ 98489 h 720594"/>
                  <a:gd name="connsiteX9-1567" fmla="*/ 77391 w 216001"/>
                  <a:gd name="connsiteY9-1568" fmla="*/ 581883 h 720594"/>
                  <a:gd name="connsiteX10-1569" fmla="*/ 115491 w 216001"/>
                  <a:gd name="connsiteY10-1570" fmla="*/ 636651 h 720594"/>
                  <a:gd name="connsiteX11-1571" fmla="*/ 152760 w 216001"/>
                  <a:gd name="connsiteY11-1572" fmla="*/ 582826 h 720594"/>
                  <a:gd name="connsiteX12-1573" fmla="*/ 151210 w 216001"/>
                  <a:gd name="connsiteY12-1574" fmla="*/ 300895 h 720594"/>
                  <a:gd name="connsiteX13-1575" fmla="*/ 172641 w 216001"/>
                  <a:gd name="connsiteY13-1576" fmla="*/ 322326 h 720594"/>
                  <a:gd name="connsiteX14-1577" fmla="*/ 175022 w 216001"/>
                  <a:gd name="connsiteY14-1578" fmla="*/ 605695 h 720594"/>
                  <a:gd name="connsiteX15-1579" fmla="*/ 213122 w 216001"/>
                  <a:gd name="connsiteY15-1580" fmla="*/ 641414 h 720594"/>
                  <a:gd name="connsiteX16-1581" fmla="*/ 157747 w 216001"/>
                  <a:gd name="connsiteY16-1582" fmla="*/ 130615 h 720594"/>
                  <a:gd name="connsiteX17-1583" fmla="*/ 96005 w 216001"/>
                  <a:gd name="connsiteY17-1584" fmla="*/ 2633 h 720594"/>
                  <a:gd name="connsiteX0-1585" fmla="*/ 96005 w 177504"/>
                  <a:gd name="connsiteY0-1586" fmla="*/ 2633 h 637647"/>
                  <a:gd name="connsiteX1-1587" fmla="*/ 36191 w 177504"/>
                  <a:gd name="connsiteY1-1588" fmla="*/ 4070 h 637647"/>
                  <a:gd name="connsiteX2-1589" fmla="*/ 8335 w 177504"/>
                  <a:gd name="connsiteY2-1590" fmla="*/ 27051 h 637647"/>
                  <a:gd name="connsiteX3-1591" fmla="*/ 1191 w 177504"/>
                  <a:gd name="connsiteY3-1592" fmla="*/ 69914 h 637647"/>
                  <a:gd name="connsiteX4-1593" fmla="*/ 1191 w 177504"/>
                  <a:gd name="connsiteY4-1594" fmla="*/ 265176 h 637647"/>
                  <a:gd name="connsiteX5-1595" fmla="*/ 32147 w 177504"/>
                  <a:gd name="connsiteY5-1596" fmla="*/ 298514 h 637647"/>
                  <a:gd name="connsiteX6-1597" fmla="*/ 58341 w 177504"/>
                  <a:gd name="connsiteY6-1598" fmla="*/ 267558 h 637647"/>
                  <a:gd name="connsiteX7-1599" fmla="*/ 60722 w 177504"/>
                  <a:gd name="connsiteY7-1600" fmla="*/ 91345 h 637647"/>
                  <a:gd name="connsiteX8-1601" fmla="*/ 77391 w 177504"/>
                  <a:gd name="connsiteY8-1602" fmla="*/ 98489 h 637647"/>
                  <a:gd name="connsiteX9-1603" fmla="*/ 77391 w 177504"/>
                  <a:gd name="connsiteY9-1604" fmla="*/ 581883 h 637647"/>
                  <a:gd name="connsiteX10-1605" fmla="*/ 115491 w 177504"/>
                  <a:gd name="connsiteY10-1606" fmla="*/ 636651 h 637647"/>
                  <a:gd name="connsiteX11-1607" fmla="*/ 152760 w 177504"/>
                  <a:gd name="connsiteY11-1608" fmla="*/ 582826 h 637647"/>
                  <a:gd name="connsiteX12-1609" fmla="*/ 151210 w 177504"/>
                  <a:gd name="connsiteY12-1610" fmla="*/ 300895 h 637647"/>
                  <a:gd name="connsiteX13-1611" fmla="*/ 172641 w 177504"/>
                  <a:gd name="connsiteY13-1612" fmla="*/ 322326 h 637647"/>
                  <a:gd name="connsiteX14-1613" fmla="*/ 175022 w 177504"/>
                  <a:gd name="connsiteY14-1614" fmla="*/ 605695 h 637647"/>
                  <a:gd name="connsiteX15-1615" fmla="*/ 157747 w 177504"/>
                  <a:gd name="connsiteY15-1616" fmla="*/ 130615 h 637647"/>
                  <a:gd name="connsiteX16-1617" fmla="*/ 96005 w 177504"/>
                  <a:gd name="connsiteY16-1618" fmla="*/ 2633 h 637647"/>
                  <a:gd name="connsiteX0-1619" fmla="*/ 96005 w 173730"/>
                  <a:gd name="connsiteY0-1620" fmla="*/ 2633 h 636808"/>
                  <a:gd name="connsiteX1-1621" fmla="*/ 36191 w 173730"/>
                  <a:gd name="connsiteY1-1622" fmla="*/ 4070 h 636808"/>
                  <a:gd name="connsiteX2-1623" fmla="*/ 8335 w 173730"/>
                  <a:gd name="connsiteY2-1624" fmla="*/ 27051 h 636808"/>
                  <a:gd name="connsiteX3-1625" fmla="*/ 1191 w 173730"/>
                  <a:gd name="connsiteY3-1626" fmla="*/ 69914 h 636808"/>
                  <a:gd name="connsiteX4-1627" fmla="*/ 1191 w 173730"/>
                  <a:gd name="connsiteY4-1628" fmla="*/ 265176 h 636808"/>
                  <a:gd name="connsiteX5-1629" fmla="*/ 32147 w 173730"/>
                  <a:gd name="connsiteY5-1630" fmla="*/ 298514 h 636808"/>
                  <a:gd name="connsiteX6-1631" fmla="*/ 58341 w 173730"/>
                  <a:gd name="connsiteY6-1632" fmla="*/ 267558 h 636808"/>
                  <a:gd name="connsiteX7-1633" fmla="*/ 60722 w 173730"/>
                  <a:gd name="connsiteY7-1634" fmla="*/ 91345 h 636808"/>
                  <a:gd name="connsiteX8-1635" fmla="*/ 77391 w 173730"/>
                  <a:gd name="connsiteY8-1636" fmla="*/ 98489 h 636808"/>
                  <a:gd name="connsiteX9-1637" fmla="*/ 77391 w 173730"/>
                  <a:gd name="connsiteY9-1638" fmla="*/ 581883 h 636808"/>
                  <a:gd name="connsiteX10-1639" fmla="*/ 115491 w 173730"/>
                  <a:gd name="connsiteY10-1640" fmla="*/ 636651 h 636808"/>
                  <a:gd name="connsiteX11-1641" fmla="*/ 152760 w 173730"/>
                  <a:gd name="connsiteY11-1642" fmla="*/ 582826 h 636808"/>
                  <a:gd name="connsiteX12-1643" fmla="*/ 151210 w 173730"/>
                  <a:gd name="connsiteY12-1644" fmla="*/ 300895 h 636808"/>
                  <a:gd name="connsiteX13-1645" fmla="*/ 172641 w 173730"/>
                  <a:gd name="connsiteY13-1646" fmla="*/ 322326 h 636808"/>
                  <a:gd name="connsiteX14-1647" fmla="*/ 157747 w 173730"/>
                  <a:gd name="connsiteY14-1648" fmla="*/ 130615 h 636808"/>
                  <a:gd name="connsiteX15-1649" fmla="*/ 96005 w 173730"/>
                  <a:gd name="connsiteY15-1650" fmla="*/ 2633 h 636808"/>
                  <a:gd name="connsiteX0-1651" fmla="*/ 96005 w 170520"/>
                  <a:gd name="connsiteY0-1652" fmla="*/ 2633 h 636808"/>
                  <a:gd name="connsiteX1-1653" fmla="*/ 36191 w 170520"/>
                  <a:gd name="connsiteY1-1654" fmla="*/ 4070 h 636808"/>
                  <a:gd name="connsiteX2-1655" fmla="*/ 8335 w 170520"/>
                  <a:gd name="connsiteY2-1656" fmla="*/ 27051 h 636808"/>
                  <a:gd name="connsiteX3-1657" fmla="*/ 1191 w 170520"/>
                  <a:gd name="connsiteY3-1658" fmla="*/ 69914 h 636808"/>
                  <a:gd name="connsiteX4-1659" fmla="*/ 1191 w 170520"/>
                  <a:gd name="connsiteY4-1660" fmla="*/ 265176 h 636808"/>
                  <a:gd name="connsiteX5-1661" fmla="*/ 32147 w 170520"/>
                  <a:gd name="connsiteY5-1662" fmla="*/ 298514 h 636808"/>
                  <a:gd name="connsiteX6-1663" fmla="*/ 58341 w 170520"/>
                  <a:gd name="connsiteY6-1664" fmla="*/ 267558 h 636808"/>
                  <a:gd name="connsiteX7-1665" fmla="*/ 60722 w 170520"/>
                  <a:gd name="connsiteY7-1666" fmla="*/ 91345 h 636808"/>
                  <a:gd name="connsiteX8-1667" fmla="*/ 77391 w 170520"/>
                  <a:gd name="connsiteY8-1668" fmla="*/ 98489 h 636808"/>
                  <a:gd name="connsiteX9-1669" fmla="*/ 77391 w 170520"/>
                  <a:gd name="connsiteY9-1670" fmla="*/ 581883 h 636808"/>
                  <a:gd name="connsiteX10-1671" fmla="*/ 115491 w 170520"/>
                  <a:gd name="connsiteY10-1672" fmla="*/ 636651 h 636808"/>
                  <a:gd name="connsiteX11-1673" fmla="*/ 152760 w 170520"/>
                  <a:gd name="connsiteY11-1674" fmla="*/ 582826 h 636808"/>
                  <a:gd name="connsiteX12-1675" fmla="*/ 151210 w 170520"/>
                  <a:gd name="connsiteY12-1676" fmla="*/ 300895 h 636808"/>
                  <a:gd name="connsiteX13-1677" fmla="*/ 163826 w 170520"/>
                  <a:gd name="connsiteY13-1678" fmla="*/ 295041 h 636808"/>
                  <a:gd name="connsiteX14-1679" fmla="*/ 157747 w 170520"/>
                  <a:gd name="connsiteY14-1680" fmla="*/ 130615 h 636808"/>
                  <a:gd name="connsiteX15-1681" fmla="*/ 96005 w 170520"/>
                  <a:gd name="connsiteY15-1682" fmla="*/ 2633 h 636808"/>
                  <a:gd name="connsiteX0-1683" fmla="*/ 96005 w 188164"/>
                  <a:gd name="connsiteY0-1684" fmla="*/ 2633 h 636808"/>
                  <a:gd name="connsiteX1-1685" fmla="*/ 36191 w 188164"/>
                  <a:gd name="connsiteY1-1686" fmla="*/ 4070 h 636808"/>
                  <a:gd name="connsiteX2-1687" fmla="*/ 8335 w 188164"/>
                  <a:gd name="connsiteY2-1688" fmla="*/ 27051 h 636808"/>
                  <a:gd name="connsiteX3-1689" fmla="*/ 1191 w 188164"/>
                  <a:gd name="connsiteY3-1690" fmla="*/ 69914 h 636808"/>
                  <a:gd name="connsiteX4-1691" fmla="*/ 1191 w 188164"/>
                  <a:gd name="connsiteY4-1692" fmla="*/ 265176 h 636808"/>
                  <a:gd name="connsiteX5-1693" fmla="*/ 32147 w 188164"/>
                  <a:gd name="connsiteY5-1694" fmla="*/ 298514 h 636808"/>
                  <a:gd name="connsiteX6-1695" fmla="*/ 58341 w 188164"/>
                  <a:gd name="connsiteY6-1696" fmla="*/ 267558 h 636808"/>
                  <a:gd name="connsiteX7-1697" fmla="*/ 60722 w 188164"/>
                  <a:gd name="connsiteY7-1698" fmla="*/ 91345 h 636808"/>
                  <a:gd name="connsiteX8-1699" fmla="*/ 77391 w 188164"/>
                  <a:gd name="connsiteY8-1700" fmla="*/ 98489 h 636808"/>
                  <a:gd name="connsiteX9-1701" fmla="*/ 77391 w 188164"/>
                  <a:gd name="connsiteY9-1702" fmla="*/ 581883 h 636808"/>
                  <a:gd name="connsiteX10-1703" fmla="*/ 115491 w 188164"/>
                  <a:gd name="connsiteY10-1704" fmla="*/ 636651 h 636808"/>
                  <a:gd name="connsiteX11-1705" fmla="*/ 152760 w 188164"/>
                  <a:gd name="connsiteY11-1706" fmla="*/ 582826 h 636808"/>
                  <a:gd name="connsiteX12-1707" fmla="*/ 151210 w 188164"/>
                  <a:gd name="connsiteY12-1708" fmla="*/ 300895 h 636808"/>
                  <a:gd name="connsiteX13-1709" fmla="*/ 163826 w 188164"/>
                  <a:gd name="connsiteY13-1710" fmla="*/ 295041 h 636808"/>
                  <a:gd name="connsiteX14-1711" fmla="*/ 157747 w 188164"/>
                  <a:gd name="connsiteY14-1712" fmla="*/ 130615 h 636808"/>
                  <a:gd name="connsiteX15-1713" fmla="*/ 96005 w 188164"/>
                  <a:gd name="connsiteY15-1714" fmla="*/ 2633 h 636808"/>
                  <a:gd name="connsiteX0-1715" fmla="*/ 96005 w 188164"/>
                  <a:gd name="connsiteY0-1716" fmla="*/ 2633 h 636808"/>
                  <a:gd name="connsiteX1-1717" fmla="*/ 36191 w 188164"/>
                  <a:gd name="connsiteY1-1718" fmla="*/ 4070 h 636808"/>
                  <a:gd name="connsiteX2-1719" fmla="*/ 8335 w 188164"/>
                  <a:gd name="connsiteY2-1720" fmla="*/ 27051 h 636808"/>
                  <a:gd name="connsiteX3-1721" fmla="*/ 1191 w 188164"/>
                  <a:gd name="connsiteY3-1722" fmla="*/ 69914 h 636808"/>
                  <a:gd name="connsiteX4-1723" fmla="*/ 1191 w 188164"/>
                  <a:gd name="connsiteY4-1724" fmla="*/ 265176 h 636808"/>
                  <a:gd name="connsiteX5-1725" fmla="*/ 32147 w 188164"/>
                  <a:gd name="connsiteY5-1726" fmla="*/ 298514 h 636808"/>
                  <a:gd name="connsiteX6-1727" fmla="*/ 58341 w 188164"/>
                  <a:gd name="connsiteY6-1728" fmla="*/ 267558 h 636808"/>
                  <a:gd name="connsiteX7-1729" fmla="*/ 60722 w 188164"/>
                  <a:gd name="connsiteY7-1730" fmla="*/ 91345 h 636808"/>
                  <a:gd name="connsiteX8-1731" fmla="*/ 77391 w 188164"/>
                  <a:gd name="connsiteY8-1732" fmla="*/ 98489 h 636808"/>
                  <a:gd name="connsiteX9-1733" fmla="*/ 77391 w 188164"/>
                  <a:gd name="connsiteY9-1734" fmla="*/ 581883 h 636808"/>
                  <a:gd name="connsiteX10-1735" fmla="*/ 115491 w 188164"/>
                  <a:gd name="connsiteY10-1736" fmla="*/ 636651 h 636808"/>
                  <a:gd name="connsiteX11-1737" fmla="*/ 152760 w 188164"/>
                  <a:gd name="connsiteY11-1738" fmla="*/ 582826 h 636808"/>
                  <a:gd name="connsiteX12-1739" fmla="*/ 151210 w 188164"/>
                  <a:gd name="connsiteY12-1740" fmla="*/ 300895 h 636808"/>
                  <a:gd name="connsiteX13-1741" fmla="*/ 163826 w 188164"/>
                  <a:gd name="connsiteY13-1742" fmla="*/ 295041 h 636808"/>
                  <a:gd name="connsiteX14-1743" fmla="*/ 157747 w 188164"/>
                  <a:gd name="connsiteY14-1744" fmla="*/ 130615 h 636808"/>
                  <a:gd name="connsiteX15-1745" fmla="*/ 96005 w 188164"/>
                  <a:gd name="connsiteY15-1746" fmla="*/ 2633 h 636808"/>
                  <a:gd name="connsiteX0-1747" fmla="*/ 96005 w 175765"/>
                  <a:gd name="connsiteY0-1748" fmla="*/ 2633 h 636808"/>
                  <a:gd name="connsiteX1-1749" fmla="*/ 36191 w 175765"/>
                  <a:gd name="connsiteY1-1750" fmla="*/ 4070 h 636808"/>
                  <a:gd name="connsiteX2-1751" fmla="*/ 8335 w 175765"/>
                  <a:gd name="connsiteY2-1752" fmla="*/ 27051 h 636808"/>
                  <a:gd name="connsiteX3-1753" fmla="*/ 1191 w 175765"/>
                  <a:gd name="connsiteY3-1754" fmla="*/ 69914 h 636808"/>
                  <a:gd name="connsiteX4-1755" fmla="*/ 1191 w 175765"/>
                  <a:gd name="connsiteY4-1756" fmla="*/ 265176 h 636808"/>
                  <a:gd name="connsiteX5-1757" fmla="*/ 32147 w 175765"/>
                  <a:gd name="connsiteY5-1758" fmla="*/ 298514 h 636808"/>
                  <a:gd name="connsiteX6-1759" fmla="*/ 58341 w 175765"/>
                  <a:gd name="connsiteY6-1760" fmla="*/ 267558 h 636808"/>
                  <a:gd name="connsiteX7-1761" fmla="*/ 60722 w 175765"/>
                  <a:gd name="connsiteY7-1762" fmla="*/ 91345 h 636808"/>
                  <a:gd name="connsiteX8-1763" fmla="*/ 77391 w 175765"/>
                  <a:gd name="connsiteY8-1764" fmla="*/ 98489 h 636808"/>
                  <a:gd name="connsiteX9-1765" fmla="*/ 77391 w 175765"/>
                  <a:gd name="connsiteY9-1766" fmla="*/ 581883 h 636808"/>
                  <a:gd name="connsiteX10-1767" fmla="*/ 115491 w 175765"/>
                  <a:gd name="connsiteY10-1768" fmla="*/ 636651 h 636808"/>
                  <a:gd name="connsiteX11-1769" fmla="*/ 152760 w 175765"/>
                  <a:gd name="connsiteY11-1770" fmla="*/ 582826 h 636808"/>
                  <a:gd name="connsiteX12-1771" fmla="*/ 151210 w 175765"/>
                  <a:gd name="connsiteY12-1772" fmla="*/ 300895 h 636808"/>
                  <a:gd name="connsiteX13-1773" fmla="*/ 163826 w 175765"/>
                  <a:gd name="connsiteY13-1774" fmla="*/ 295041 h 636808"/>
                  <a:gd name="connsiteX14-1775" fmla="*/ 157747 w 175765"/>
                  <a:gd name="connsiteY14-1776" fmla="*/ 130615 h 636808"/>
                  <a:gd name="connsiteX15-1777" fmla="*/ 96005 w 175765"/>
                  <a:gd name="connsiteY15-1778" fmla="*/ 2633 h 636808"/>
                  <a:gd name="connsiteX0-1779" fmla="*/ 96005 w 170520"/>
                  <a:gd name="connsiteY0-1780" fmla="*/ 2633 h 636808"/>
                  <a:gd name="connsiteX1-1781" fmla="*/ 36191 w 170520"/>
                  <a:gd name="connsiteY1-1782" fmla="*/ 4070 h 636808"/>
                  <a:gd name="connsiteX2-1783" fmla="*/ 8335 w 170520"/>
                  <a:gd name="connsiteY2-1784" fmla="*/ 27051 h 636808"/>
                  <a:gd name="connsiteX3-1785" fmla="*/ 1191 w 170520"/>
                  <a:gd name="connsiteY3-1786" fmla="*/ 69914 h 636808"/>
                  <a:gd name="connsiteX4-1787" fmla="*/ 1191 w 170520"/>
                  <a:gd name="connsiteY4-1788" fmla="*/ 265176 h 636808"/>
                  <a:gd name="connsiteX5-1789" fmla="*/ 32147 w 170520"/>
                  <a:gd name="connsiteY5-1790" fmla="*/ 298514 h 636808"/>
                  <a:gd name="connsiteX6-1791" fmla="*/ 58341 w 170520"/>
                  <a:gd name="connsiteY6-1792" fmla="*/ 267558 h 636808"/>
                  <a:gd name="connsiteX7-1793" fmla="*/ 60722 w 170520"/>
                  <a:gd name="connsiteY7-1794" fmla="*/ 91345 h 636808"/>
                  <a:gd name="connsiteX8-1795" fmla="*/ 77391 w 170520"/>
                  <a:gd name="connsiteY8-1796" fmla="*/ 98489 h 636808"/>
                  <a:gd name="connsiteX9-1797" fmla="*/ 77391 w 170520"/>
                  <a:gd name="connsiteY9-1798" fmla="*/ 581883 h 636808"/>
                  <a:gd name="connsiteX10-1799" fmla="*/ 115491 w 170520"/>
                  <a:gd name="connsiteY10-1800" fmla="*/ 636651 h 636808"/>
                  <a:gd name="connsiteX11-1801" fmla="*/ 152760 w 170520"/>
                  <a:gd name="connsiteY11-1802" fmla="*/ 582826 h 636808"/>
                  <a:gd name="connsiteX12-1803" fmla="*/ 151210 w 170520"/>
                  <a:gd name="connsiteY12-1804" fmla="*/ 352042 h 636808"/>
                  <a:gd name="connsiteX13-1805" fmla="*/ 163826 w 170520"/>
                  <a:gd name="connsiteY13-1806" fmla="*/ 295041 h 636808"/>
                  <a:gd name="connsiteX14-1807" fmla="*/ 157747 w 170520"/>
                  <a:gd name="connsiteY14-1808" fmla="*/ 130615 h 636808"/>
                  <a:gd name="connsiteX15-1809" fmla="*/ 96005 w 170520"/>
                  <a:gd name="connsiteY15-1810" fmla="*/ 2633 h 636808"/>
                  <a:gd name="connsiteX0-1811" fmla="*/ 96005 w 170520"/>
                  <a:gd name="connsiteY0-1812" fmla="*/ 2633 h 636808"/>
                  <a:gd name="connsiteX1-1813" fmla="*/ 36191 w 170520"/>
                  <a:gd name="connsiteY1-1814" fmla="*/ 4070 h 636808"/>
                  <a:gd name="connsiteX2-1815" fmla="*/ 8335 w 170520"/>
                  <a:gd name="connsiteY2-1816" fmla="*/ 27051 h 636808"/>
                  <a:gd name="connsiteX3-1817" fmla="*/ 1191 w 170520"/>
                  <a:gd name="connsiteY3-1818" fmla="*/ 69914 h 636808"/>
                  <a:gd name="connsiteX4-1819" fmla="*/ 1191 w 170520"/>
                  <a:gd name="connsiteY4-1820" fmla="*/ 265176 h 636808"/>
                  <a:gd name="connsiteX5-1821" fmla="*/ 32147 w 170520"/>
                  <a:gd name="connsiteY5-1822" fmla="*/ 298514 h 636808"/>
                  <a:gd name="connsiteX6-1823" fmla="*/ 58341 w 170520"/>
                  <a:gd name="connsiteY6-1824" fmla="*/ 267558 h 636808"/>
                  <a:gd name="connsiteX7-1825" fmla="*/ 60722 w 170520"/>
                  <a:gd name="connsiteY7-1826" fmla="*/ 91345 h 636808"/>
                  <a:gd name="connsiteX8-1827" fmla="*/ 77391 w 170520"/>
                  <a:gd name="connsiteY8-1828" fmla="*/ 98489 h 636808"/>
                  <a:gd name="connsiteX9-1829" fmla="*/ 77391 w 170520"/>
                  <a:gd name="connsiteY9-1830" fmla="*/ 581883 h 636808"/>
                  <a:gd name="connsiteX10-1831" fmla="*/ 115491 w 170520"/>
                  <a:gd name="connsiteY10-1832" fmla="*/ 636651 h 636808"/>
                  <a:gd name="connsiteX11-1833" fmla="*/ 152760 w 170520"/>
                  <a:gd name="connsiteY11-1834" fmla="*/ 582826 h 636808"/>
                  <a:gd name="connsiteX12-1835" fmla="*/ 151210 w 170520"/>
                  <a:gd name="connsiteY12-1836" fmla="*/ 352042 h 636808"/>
                  <a:gd name="connsiteX13-1837" fmla="*/ 163826 w 170520"/>
                  <a:gd name="connsiteY13-1838" fmla="*/ 295041 h 636808"/>
                  <a:gd name="connsiteX14-1839" fmla="*/ 157747 w 170520"/>
                  <a:gd name="connsiteY14-1840" fmla="*/ 130615 h 636808"/>
                  <a:gd name="connsiteX15-1841" fmla="*/ 96005 w 170520"/>
                  <a:gd name="connsiteY15-1842" fmla="*/ 2633 h 636808"/>
                  <a:gd name="connsiteX0-1843" fmla="*/ 96005 w 185064"/>
                  <a:gd name="connsiteY0-1844" fmla="*/ 2633 h 636808"/>
                  <a:gd name="connsiteX1-1845" fmla="*/ 36191 w 185064"/>
                  <a:gd name="connsiteY1-1846" fmla="*/ 4070 h 636808"/>
                  <a:gd name="connsiteX2-1847" fmla="*/ 8335 w 185064"/>
                  <a:gd name="connsiteY2-1848" fmla="*/ 27051 h 636808"/>
                  <a:gd name="connsiteX3-1849" fmla="*/ 1191 w 185064"/>
                  <a:gd name="connsiteY3-1850" fmla="*/ 69914 h 636808"/>
                  <a:gd name="connsiteX4-1851" fmla="*/ 1191 w 185064"/>
                  <a:gd name="connsiteY4-1852" fmla="*/ 265176 h 636808"/>
                  <a:gd name="connsiteX5-1853" fmla="*/ 32147 w 185064"/>
                  <a:gd name="connsiteY5-1854" fmla="*/ 298514 h 636808"/>
                  <a:gd name="connsiteX6-1855" fmla="*/ 58341 w 185064"/>
                  <a:gd name="connsiteY6-1856" fmla="*/ 267558 h 636808"/>
                  <a:gd name="connsiteX7-1857" fmla="*/ 60722 w 185064"/>
                  <a:gd name="connsiteY7-1858" fmla="*/ 91345 h 636808"/>
                  <a:gd name="connsiteX8-1859" fmla="*/ 77391 w 185064"/>
                  <a:gd name="connsiteY8-1860" fmla="*/ 98489 h 636808"/>
                  <a:gd name="connsiteX9-1861" fmla="*/ 77391 w 185064"/>
                  <a:gd name="connsiteY9-1862" fmla="*/ 581883 h 636808"/>
                  <a:gd name="connsiteX10-1863" fmla="*/ 115491 w 185064"/>
                  <a:gd name="connsiteY10-1864" fmla="*/ 636651 h 636808"/>
                  <a:gd name="connsiteX11-1865" fmla="*/ 152760 w 185064"/>
                  <a:gd name="connsiteY11-1866" fmla="*/ 582826 h 636808"/>
                  <a:gd name="connsiteX12-1867" fmla="*/ 151210 w 185064"/>
                  <a:gd name="connsiteY12-1868" fmla="*/ 352042 h 636808"/>
                  <a:gd name="connsiteX13-1869" fmla="*/ 163826 w 185064"/>
                  <a:gd name="connsiteY13-1870" fmla="*/ 295041 h 636808"/>
                  <a:gd name="connsiteX14-1871" fmla="*/ 157747 w 185064"/>
                  <a:gd name="connsiteY14-1872" fmla="*/ 130615 h 636808"/>
                  <a:gd name="connsiteX15-1873" fmla="*/ 96005 w 185064"/>
                  <a:gd name="connsiteY15-1874" fmla="*/ 2633 h 636808"/>
                  <a:gd name="connsiteX0-1875" fmla="*/ 96005 w 170520"/>
                  <a:gd name="connsiteY0-1876" fmla="*/ 2633 h 636808"/>
                  <a:gd name="connsiteX1-1877" fmla="*/ 36191 w 170520"/>
                  <a:gd name="connsiteY1-1878" fmla="*/ 4070 h 636808"/>
                  <a:gd name="connsiteX2-1879" fmla="*/ 8335 w 170520"/>
                  <a:gd name="connsiteY2-1880" fmla="*/ 27051 h 636808"/>
                  <a:gd name="connsiteX3-1881" fmla="*/ 1191 w 170520"/>
                  <a:gd name="connsiteY3-1882" fmla="*/ 69914 h 636808"/>
                  <a:gd name="connsiteX4-1883" fmla="*/ 1191 w 170520"/>
                  <a:gd name="connsiteY4-1884" fmla="*/ 265176 h 636808"/>
                  <a:gd name="connsiteX5-1885" fmla="*/ 32147 w 170520"/>
                  <a:gd name="connsiteY5-1886" fmla="*/ 298514 h 636808"/>
                  <a:gd name="connsiteX6-1887" fmla="*/ 58341 w 170520"/>
                  <a:gd name="connsiteY6-1888" fmla="*/ 267558 h 636808"/>
                  <a:gd name="connsiteX7-1889" fmla="*/ 60722 w 170520"/>
                  <a:gd name="connsiteY7-1890" fmla="*/ 91345 h 636808"/>
                  <a:gd name="connsiteX8-1891" fmla="*/ 77391 w 170520"/>
                  <a:gd name="connsiteY8-1892" fmla="*/ 98489 h 636808"/>
                  <a:gd name="connsiteX9-1893" fmla="*/ 77391 w 170520"/>
                  <a:gd name="connsiteY9-1894" fmla="*/ 581883 h 636808"/>
                  <a:gd name="connsiteX10-1895" fmla="*/ 115491 w 170520"/>
                  <a:gd name="connsiteY10-1896" fmla="*/ 636651 h 636808"/>
                  <a:gd name="connsiteX11-1897" fmla="*/ 152760 w 170520"/>
                  <a:gd name="connsiteY11-1898" fmla="*/ 582826 h 636808"/>
                  <a:gd name="connsiteX12-1899" fmla="*/ 151210 w 170520"/>
                  <a:gd name="connsiteY12-1900" fmla="*/ 352042 h 636808"/>
                  <a:gd name="connsiteX13-1901" fmla="*/ 163826 w 170520"/>
                  <a:gd name="connsiteY13-1902" fmla="*/ 295041 h 636808"/>
                  <a:gd name="connsiteX14-1903" fmla="*/ 157747 w 170520"/>
                  <a:gd name="connsiteY14-1904" fmla="*/ 130615 h 636808"/>
                  <a:gd name="connsiteX15-1905" fmla="*/ 96005 w 170520"/>
                  <a:gd name="connsiteY15-1906" fmla="*/ 2633 h 636808"/>
                  <a:gd name="connsiteX0-1907" fmla="*/ 96005 w 163850"/>
                  <a:gd name="connsiteY0-1908" fmla="*/ 2633 h 636808"/>
                  <a:gd name="connsiteX1-1909" fmla="*/ 36191 w 163850"/>
                  <a:gd name="connsiteY1-1910" fmla="*/ 4070 h 636808"/>
                  <a:gd name="connsiteX2-1911" fmla="*/ 8335 w 163850"/>
                  <a:gd name="connsiteY2-1912" fmla="*/ 27051 h 636808"/>
                  <a:gd name="connsiteX3-1913" fmla="*/ 1191 w 163850"/>
                  <a:gd name="connsiteY3-1914" fmla="*/ 69914 h 636808"/>
                  <a:gd name="connsiteX4-1915" fmla="*/ 1191 w 163850"/>
                  <a:gd name="connsiteY4-1916" fmla="*/ 265176 h 636808"/>
                  <a:gd name="connsiteX5-1917" fmla="*/ 32147 w 163850"/>
                  <a:gd name="connsiteY5-1918" fmla="*/ 298514 h 636808"/>
                  <a:gd name="connsiteX6-1919" fmla="*/ 58341 w 163850"/>
                  <a:gd name="connsiteY6-1920" fmla="*/ 267558 h 636808"/>
                  <a:gd name="connsiteX7-1921" fmla="*/ 60722 w 163850"/>
                  <a:gd name="connsiteY7-1922" fmla="*/ 91345 h 636808"/>
                  <a:gd name="connsiteX8-1923" fmla="*/ 77391 w 163850"/>
                  <a:gd name="connsiteY8-1924" fmla="*/ 98489 h 636808"/>
                  <a:gd name="connsiteX9-1925" fmla="*/ 77391 w 163850"/>
                  <a:gd name="connsiteY9-1926" fmla="*/ 581883 h 636808"/>
                  <a:gd name="connsiteX10-1927" fmla="*/ 115491 w 163850"/>
                  <a:gd name="connsiteY10-1928" fmla="*/ 636651 h 636808"/>
                  <a:gd name="connsiteX11-1929" fmla="*/ 152760 w 163850"/>
                  <a:gd name="connsiteY11-1930" fmla="*/ 582826 h 636808"/>
                  <a:gd name="connsiteX12-1931" fmla="*/ 151210 w 163850"/>
                  <a:gd name="connsiteY12-1932" fmla="*/ 352042 h 636808"/>
                  <a:gd name="connsiteX13-1933" fmla="*/ 163826 w 163850"/>
                  <a:gd name="connsiteY13-1934" fmla="*/ 295041 h 636808"/>
                  <a:gd name="connsiteX14-1935" fmla="*/ 157747 w 163850"/>
                  <a:gd name="connsiteY14-1936" fmla="*/ 130615 h 636808"/>
                  <a:gd name="connsiteX15-1937" fmla="*/ 96005 w 163850"/>
                  <a:gd name="connsiteY15-1938" fmla="*/ 2633 h 636808"/>
                  <a:gd name="connsiteX0-1939" fmla="*/ 96005 w 163850"/>
                  <a:gd name="connsiteY0-1940" fmla="*/ 2633 h 636808"/>
                  <a:gd name="connsiteX1-1941" fmla="*/ 36191 w 163850"/>
                  <a:gd name="connsiteY1-1942" fmla="*/ 4070 h 636808"/>
                  <a:gd name="connsiteX2-1943" fmla="*/ 8335 w 163850"/>
                  <a:gd name="connsiteY2-1944" fmla="*/ 27051 h 636808"/>
                  <a:gd name="connsiteX3-1945" fmla="*/ 1191 w 163850"/>
                  <a:gd name="connsiteY3-1946" fmla="*/ 69914 h 636808"/>
                  <a:gd name="connsiteX4-1947" fmla="*/ 1191 w 163850"/>
                  <a:gd name="connsiteY4-1948" fmla="*/ 265176 h 636808"/>
                  <a:gd name="connsiteX5-1949" fmla="*/ 32147 w 163850"/>
                  <a:gd name="connsiteY5-1950" fmla="*/ 298514 h 636808"/>
                  <a:gd name="connsiteX6-1951" fmla="*/ 58341 w 163850"/>
                  <a:gd name="connsiteY6-1952" fmla="*/ 267558 h 636808"/>
                  <a:gd name="connsiteX7-1953" fmla="*/ 60722 w 163850"/>
                  <a:gd name="connsiteY7-1954" fmla="*/ 91345 h 636808"/>
                  <a:gd name="connsiteX8-1955" fmla="*/ 77391 w 163850"/>
                  <a:gd name="connsiteY8-1956" fmla="*/ 98489 h 636808"/>
                  <a:gd name="connsiteX9-1957" fmla="*/ 77391 w 163850"/>
                  <a:gd name="connsiteY9-1958" fmla="*/ 581883 h 636808"/>
                  <a:gd name="connsiteX10-1959" fmla="*/ 115491 w 163850"/>
                  <a:gd name="connsiteY10-1960" fmla="*/ 636651 h 636808"/>
                  <a:gd name="connsiteX11-1961" fmla="*/ 152760 w 163850"/>
                  <a:gd name="connsiteY11-1962" fmla="*/ 582826 h 636808"/>
                  <a:gd name="connsiteX12-1963" fmla="*/ 151210 w 163850"/>
                  <a:gd name="connsiteY12-1964" fmla="*/ 352042 h 636808"/>
                  <a:gd name="connsiteX13-1965" fmla="*/ 163826 w 163850"/>
                  <a:gd name="connsiteY13-1966" fmla="*/ 295041 h 636808"/>
                  <a:gd name="connsiteX14-1967" fmla="*/ 161332 w 163850"/>
                  <a:gd name="connsiteY14-1968" fmla="*/ 129614 h 636808"/>
                  <a:gd name="connsiteX15-1969" fmla="*/ 96005 w 163850"/>
                  <a:gd name="connsiteY15-1970" fmla="*/ 2633 h 636808"/>
                  <a:gd name="connsiteX0-1971" fmla="*/ 96005 w 163850"/>
                  <a:gd name="connsiteY0-1972" fmla="*/ 2633 h 636808"/>
                  <a:gd name="connsiteX1-1973" fmla="*/ 36191 w 163850"/>
                  <a:gd name="connsiteY1-1974" fmla="*/ 4070 h 636808"/>
                  <a:gd name="connsiteX2-1975" fmla="*/ 8335 w 163850"/>
                  <a:gd name="connsiteY2-1976" fmla="*/ 27051 h 636808"/>
                  <a:gd name="connsiteX3-1977" fmla="*/ 1191 w 163850"/>
                  <a:gd name="connsiteY3-1978" fmla="*/ 69914 h 636808"/>
                  <a:gd name="connsiteX4-1979" fmla="*/ 1191 w 163850"/>
                  <a:gd name="connsiteY4-1980" fmla="*/ 265176 h 636808"/>
                  <a:gd name="connsiteX5-1981" fmla="*/ 32147 w 163850"/>
                  <a:gd name="connsiteY5-1982" fmla="*/ 298514 h 636808"/>
                  <a:gd name="connsiteX6-1983" fmla="*/ 58341 w 163850"/>
                  <a:gd name="connsiteY6-1984" fmla="*/ 267558 h 636808"/>
                  <a:gd name="connsiteX7-1985" fmla="*/ 60722 w 163850"/>
                  <a:gd name="connsiteY7-1986" fmla="*/ 91345 h 636808"/>
                  <a:gd name="connsiteX8-1987" fmla="*/ 77391 w 163850"/>
                  <a:gd name="connsiteY8-1988" fmla="*/ 98489 h 636808"/>
                  <a:gd name="connsiteX9-1989" fmla="*/ 77391 w 163850"/>
                  <a:gd name="connsiteY9-1990" fmla="*/ 581883 h 636808"/>
                  <a:gd name="connsiteX10-1991" fmla="*/ 115491 w 163850"/>
                  <a:gd name="connsiteY10-1992" fmla="*/ 636651 h 636808"/>
                  <a:gd name="connsiteX11-1993" fmla="*/ 152760 w 163850"/>
                  <a:gd name="connsiteY11-1994" fmla="*/ 582826 h 636808"/>
                  <a:gd name="connsiteX12-1995" fmla="*/ 151210 w 163850"/>
                  <a:gd name="connsiteY12-1996" fmla="*/ 352042 h 636808"/>
                  <a:gd name="connsiteX13-1997" fmla="*/ 163826 w 163850"/>
                  <a:gd name="connsiteY13-1998" fmla="*/ 295041 h 636808"/>
                  <a:gd name="connsiteX14-1999" fmla="*/ 161332 w 163850"/>
                  <a:gd name="connsiteY14-2000" fmla="*/ 129614 h 636808"/>
                  <a:gd name="connsiteX15-2001" fmla="*/ 96005 w 163850"/>
                  <a:gd name="connsiteY15-2002" fmla="*/ 2633 h 636808"/>
                  <a:gd name="connsiteX0-2003" fmla="*/ 96005 w 163850"/>
                  <a:gd name="connsiteY0-2004" fmla="*/ 2633 h 636808"/>
                  <a:gd name="connsiteX1-2005" fmla="*/ 36191 w 163850"/>
                  <a:gd name="connsiteY1-2006" fmla="*/ 4070 h 636808"/>
                  <a:gd name="connsiteX2-2007" fmla="*/ 8335 w 163850"/>
                  <a:gd name="connsiteY2-2008" fmla="*/ 27051 h 636808"/>
                  <a:gd name="connsiteX3-2009" fmla="*/ 1191 w 163850"/>
                  <a:gd name="connsiteY3-2010" fmla="*/ 69914 h 636808"/>
                  <a:gd name="connsiteX4-2011" fmla="*/ 1191 w 163850"/>
                  <a:gd name="connsiteY4-2012" fmla="*/ 265176 h 636808"/>
                  <a:gd name="connsiteX5-2013" fmla="*/ 32147 w 163850"/>
                  <a:gd name="connsiteY5-2014" fmla="*/ 298514 h 636808"/>
                  <a:gd name="connsiteX6-2015" fmla="*/ 58341 w 163850"/>
                  <a:gd name="connsiteY6-2016" fmla="*/ 267558 h 636808"/>
                  <a:gd name="connsiteX7-2017" fmla="*/ 60722 w 163850"/>
                  <a:gd name="connsiteY7-2018" fmla="*/ 91345 h 636808"/>
                  <a:gd name="connsiteX8-2019" fmla="*/ 77391 w 163850"/>
                  <a:gd name="connsiteY8-2020" fmla="*/ 98489 h 636808"/>
                  <a:gd name="connsiteX9-2021" fmla="*/ 77391 w 163850"/>
                  <a:gd name="connsiteY9-2022" fmla="*/ 581883 h 636808"/>
                  <a:gd name="connsiteX10-2023" fmla="*/ 115491 w 163850"/>
                  <a:gd name="connsiteY10-2024" fmla="*/ 636651 h 636808"/>
                  <a:gd name="connsiteX11-2025" fmla="*/ 152760 w 163850"/>
                  <a:gd name="connsiteY11-2026" fmla="*/ 582826 h 636808"/>
                  <a:gd name="connsiteX12-2027" fmla="*/ 151210 w 163850"/>
                  <a:gd name="connsiteY12-2028" fmla="*/ 352042 h 636808"/>
                  <a:gd name="connsiteX13-2029" fmla="*/ 163826 w 163850"/>
                  <a:gd name="connsiteY13-2030" fmla="*/ 295041 h 636808"/>
                  <a:gd name="connsiteX14-2031" fmla="*/ 161332 w 163850"/>
                  <a:gd name="connsiteY14-2032" fmla="*/ 129614 h 636808"/>
                  <a:gd name="connsiteX15-2033" fmla="*/ 96005 w 163850"/>
                  <a:gd name="connsiteY15-2034" fmla="*/ 2633 h 636808"/>
                  <a:gd name="connsiteX0-2035" fmla="*/ 96005 w 163850"/>
                  <a:gd name="connsiteY0-2036" fmla="*/ 2633 h 639088"/>
                  <a:gd name="connsiteX1-2037" fmla="*/ 36191 w 163850"/>
                  <a:gd name="connsiteY1-2038" fmla="*/ 4070 h 639088"/>
                  <a:gd name="connsiteX2-2039" fmla="*/ 8335 w 163850"/>
                  <a:gd name="connsiteY2-2040" fmla="*/ 27051 h 639088"/>
                  <a:gd name="connsiteX3-2041" fmla="*/ 1191 w 163850"/>
                  <a:gd name="connsiteY3-2042" fmla="*/ 69914 h 639088"/>
                  <a:gd name="connsiteX4-2043" fmla="*/ 1191 w 163850"/>
                  <a:gd name="connsiteY4-2044" fmla="*/ 265176 h 639088"/>
                  <a:gd name="connsiteX5-2045" fmla="*/ 32147 w 163850"/>
                  <a:gd name="connsiteY5-2046" fmla="*/ 298514 h 639088"/>
                  <a:gd name="connsiteX6-2047" fmla="*/ 58341 w 163850"/>
                  <a:gd name="connsiteY6-2048" fmla="*/ 267558 h 639088"/>
                  <a:gd name="connsiteX7-2049" fmla="*/ 60722 w 163850"/>
                  <a:gd name="connsiteY7-2050" fmla="*/ 91345 h 639088"/>
                  <a:gd name="connsiteX8-2051" fmla="*/ 77391 w 163850"/>
                  <a:gd name="connsiteY8-2052" fmla="*/ 98489 h 639088"/>
                  <a:gd name="connsiteX9-2053" fmla="*/ 77391 w 163850"/>
                  <a:gd name="connsiteY9-2054" fmla="*/ 581883 h 639088"/>
                  <a:gd name="connsiteX10-2055" fmla="*/ 115491 w 163850"/>
                  <a:gd name="connsiteY10-2056" fmla="*/ 636651 h 639088"/>
                  <a:gd name="connsiteX11-2057" fmla="*/ 150145 w 163850"/>
                  <a:gd name="connsiteY11-2058" fmla="*/ 567262 h 639088"/>
                  <a:gd name="connsiteX12-2059" fmla="*/ 151210 w 163850"/>
                  <a:gd name="connsiteY12-2060" fmla="*/ 352042 h 639088"/>
                  <a:gd name="connsiteX13-2061" fmla="*/ 163826 w 163850"/>
                  <a:gd name="connsiteY13-2062" fmla="*/ 295041 h 639088"/>
                  <a:gd name="connsiteX14-2063" fmla="*/ 161332 w 163850"/>
                  <a:gd name="connsiteY14-2064" fmla="*/ 129614 h 639088"/>
                  <a:gd name="connsiteX15-2065" fmla="*/ 96005 w 163850"/>
                  <a:gd name="connsiteY15-2066" fmla="*/ 2633 h 639088"/>
                  <a:gd name="connsiteX0-2067" fmla="*/ 96005 w 163850"/>
                  <a:gd name="connsiteY0-2068" fmla="*/ 2633 h 636797"/>
                  <a:gd name="connsiteX1-2069" fmla="*/ 36191 w 163850"/>
                  <a:gd name="connsiteY1-2070" fmla="*/ 4070 h 636797"/>
                  <a:gd name="connsiteX2-2071" fmla="*/ 8335 w 163850"/>
                  <a:gd name="connsiteY2-2072" fmla="*/ 27051 h 636797"/>
                  <a:gd name="connsiteX3-2073" fmla="*/ 1191 w 163850"/>
                  <a:gd name="connsiteY3-2074" fmla="*/ 69914 h 636797"/>
                  <a:gd name="connsiteX4-2075" fmla="*/ 1191 w 163850"/>
                  <a:gd name="connsiteY4-2076" fmla="*/ 265176 h 636797"/>
                  <a:gd name="connsiteX5-2077" fmla="*/ 32147 w 163850"/>
                  <a:gd name="connsiteY5-2078" fmla="*/ 298514 h 636797"/>
                  <a:gd name="connsiteX6-2079" fmla="*/ 58341 w 163850"/>
                  <a:gd name="connsiteY6-2080" fmla="*/ 267558 h 636797"/>
                  <a:gd name="connsiteX7-2081" fmla="*/ 60722 w 163850"/>
                  <a:gd name="connsiteY7-2082" fmla="*/ 91345 h 636797"/>
                  <a:gd name="connsiteX8-2083" fmla="*/ 77391 w 163850"/>
                  <a:gd name="connsiteY8-2084" fmla="*/ 98489 h 636797"/>
                  <a:gd name="connsiteX9-2085" fmla="*/ 77391 w 163850"/>
                  <a:gd name="connsiteY9-2086" fmla="*/ 566384 h 636797"/>
                  <a:gd name="connsiteX10-2087" fmla="*/ 115491 w 163850"/>
                  <a:gd name="connsiteY10-2088" fmla="*/ 636651 h 636797"/>
                  <a:gd name="connsiteX11-2089" fmla="*/ 150145 w 163850"/>
                  <a:gd name="connsiteY11-2090" fmla="*/ 567262 h 636797"/>
                  <a:gd name="connsiteX12-2091" fmla="*/ 151210 w 163850"/>
                  <a:gd name="connsiteY12-2092" fmla="*/ 352042 h 636797"/>
                  <a:gd name="connsiteX13-2093" fmla="*/ 163826 w 163850"/>
                  <a:gd name="connsiteY13-2094" fmla="*/ 295041 h 636797"/>
                  <a:gd name="connsiteX14-2095" fmla="*/ 161332 w 163850"/>
                  <a:gd name="connsiteY14-2096" fmla="*/ 129614 h 636797"/>
                  <a:gd name="connsiteX15-2097" fmla="*/ 96005 w 163850"/>
                  <a:gd name="connsiteY15-2098" fmla="*/ 2633 h 636797"/>
                  <a:gd name="connsiteX0-2099" fmla="*/ 96005 w 163850"/>
                  <a:gd name="connsiteY0-2100" fmla="*/ 2633 h 637280"/>
                  <a:gd name="connsiteX1-2101" fmla="*/ 36191 w 163850"/>
                  <a:gd name="connsiteY1-2102" fmla="*/ 4070 h 637280"/>
                  <a:gd name="connsiteX2-2103" fmla="*/ 8335 w 163850"/>
                  <a:gd name="connsiteY2-2104" fmla="*/ 27051 h 637280"/>
                  <a:gd name="connsiteX3-2105" fmla="*/ 1191 w 163850"/>
                  <a:gd name="connsiteY3-2106" fmla="*/ 69914 h 637280"/>
                  <a:gd name="connsiteX4-2107" fmla="*/ 1191 w 163850"/>
                  <a:gd name="connsiteY4-2108" fmla="*/ 265176 h 637280"/>
                  <a:gd name="connsiteX5-2109" fmla="*/ 32147 w 163850"/>
                  <a:gd name="connsiteY5-2110" fmla="*/ 298514 h 637280"/>
                  <a:gd name="connsiteX6-2111" fmla="*/ 58341 w 163850"/>
                  <a:gd name="connsiteY6-2112" fmla="*/ 267558 h 637280"/>
                  <a:gd name="connsiteX7-2113" fmla="*/ 60722 w 163850"/>
                  <a:gd name="connsiteY7-2114" fmla="*/ 91345 h 637280"/>
                  <a:gd name="connsiteX8-2115" fmla="*/ 77391 w 163850"/>
                  <a:gd name="connsiteY8-2116" fmla="*/ 98489 h 637280"/>
                  <a:gd name="connsiteX9-2117" fmla="*/ 77391 w 163850"/>
                  <a:gd name="connsiteY9-2118" fmla="*/ 571034 h 637280"/>
                  <a:gd name="connsiteX10-2119" fmla="*/ 115491 w 163850"/>
                  <a:gd name="connsiteY10-2120" fmla="*/ 636651 h 637280"/>
                  <a:gd name="connsiteX11-2121" fmla="*/ 150145 w 163850"/>
                  <a:gd name="connsiteY11-2122" fmla="*/ 567262 h 637280"/>
                  <a:gd name="connsiteX12-2123" fmla="*/ 151210 w 163850"/>
                  <a:gd name="connsiteY12-2124" fmla="*/ 352042 h 637280"/>
                  <a:gd name="connsiteX13-2125" fmla="*/ 163826 w 163850"/>
                  <a:gd name="connsiteY13-2126" fmla="*/ 295041 h 637280"/>
                  <a:gd name="connsiteX14-2127" fmla="*/ 161332 w 163850"/>
                  <a:gd name="connsiteY14-2128" fmla="*/ 129614 h 637280"/>
                  <a:gd name="connsiteX15-2129" fmla="*/ 96005 w 163850"/>
                  <a:gd name="connsiteY15-2130" fmla="*/ 2633 h 637280"/>
                  <a:gd name="connsiteX0-2131" fmla="*/ 96005 w 163850"/>
                  <a:gd name="connsiteY0-2132" fmla="*/ 2633 h 637280"/>
                  <a:gd name="connsiteX1-2133" fmla="*/ 36191 w 163850"/>
                  <a:gd name="connsiteY1-2134" fmla="*/ 4070 h 637280"/>
                  <a:gd name="connsiteX2-2135" fmla="*/ 8335 w 163850"/>
                  <a:gd name="connsiteY2-2136" fmla="*/ 27051 h 637280"/>
                  <a:gd name="connsiteX3-2137" fmla="*/ 1191 w 163850"/>
                  <a:gd name="connsiteY3-2138" fmla="*/ 69914 h 637280"/>
                  <a:gd name="connsiteX4-2139" fmla="*/ 1191 w 163850"/>
                  <a:gd name="connsiteY4-2140" fmla="*/ 265176 h 637280"/>
                  <a:gd name="connsiteX5-2141" fmla="*/ 32147 w 163850"/>
                  <a:gd name="connsiteY5-2142" fmla="*/ 298514 h 637280"/>
                  <a:gd name="connsiteX6-2143" fmla="*/ 58341 w 163850"/>
                  <a:gd name="connsiteY6-2144" fmla="*/ 267558 h 637280"/>
                  <a:gd name="connsiteX7-2145" fmla="*/ 60722 w 163850"/>
                  <a:gd name="connsiteY7-2146" fmla="*/ 91345 h 637280"/>
                  <a:gd name="connsiteX8-2147" fmla="*/ 77391 w 163850"/>
                  <a:gd name="connsiteY8-2148" fmla="*/ 98489 h 637280"/>
                  <a:gd name="connsiteX9-2149" fmla="*/ 77391 w 163850"/>
                  <a:gd name="connsiteY9-2150" fmla="*/ 571034 h 637280"/>
                  <a:gd name="connsiteX10-2151" fmla="*/ 115491 w 163850"/>
                  <a:gd name="connsiteY10-2152" fmla="*/ 636651 h 637280"/>
                  <a:gd name="connsiteX11-2153" fmla="*/ 150145 w 163850"/>
                  <a:gd name="connsiteY11-2154" fmla="*/ 567262 h 637280"/>
                  <a:gd name="connsiteX12-2155" fmla="*/ 151210 w 163850"/>
                  <a:gd name="connsiteY12-2156" fmla="*/ 352042 h 637280"/>
                  <a:gd name="connsiteX13-2157" fmla="*/ 163826 w 163850"/>
                  <a:gd name="connsiteY13-2158" fmla="*/ 295041 h 637280"/>
                  <a:gd name="connsiteX14-2159" fmla="*/ 161332 w 163850"/>
                  <a:gd name="connsiteY14-2160" fmla="*/ 129614 h 637280"/>
                  <a:gd name="connsiteX15-2161" fmla="*/ 96005 w 163850"/>
                  <a:gd name="connsiteY15-2162" fmla="*/ 2633 h 637280"/>
                  <a:gd name="connsiteX0-2163" fmla="*/ 96005 w 163850"/>
                  <a:gd name="connsiteY0-2164" fmla="*/ 2633 h 637280"/>
                  <a:gd name="connsiteX1-2165" fmla="*/ 36191 w 163850"/>
                  <a:gd name="connsiteY1-2166" fmla="*/ 4070 h 637280"/>
                  <a:gd name="connsiteX2-2167" fmla="*/ 8335 w 163850"/>
                  <a:gd name="connsiteY2-2168" fmla="*/ 27051 h 637280"/>
                  <a:gd name="connsiteX3-2169" fmla="*/ 1191 w 163850"/>
                  <a:gd name="connsiteY3-2170" fmla="*/ 69914 h 637280"/>
                  <a:gd name="connsiteX4-2171" fmla="*/ 1191 w 163850"/>
                  <a:gd name="connsiteY4-2172" fmla="*/ 265176 h 637280"/>
                  <a:gd name="connsiteX5-2173" fmla="*/ 32147 w 163850"/>
                  <a:gd name="connsiteY5-2174" fmla="*/ 298514 h 637280"/>
                  <a:gd name="connsiteX6-2175" fmla="*/ 58341 w 163850"/>
                  <a:gd name="connsiteY6-2176" fmla="*/ 267558 h 637280"/>
                  <a:gd name="connsiteX7-2177" fmla="*/ 60722 w 163850"/>
                  <a:gd name="connsiteY7-2178" fmla="*/ 91345 h 637280"/>
                  <a:gd name="connsiteX8-2179" fmla="*/ 77391 w 163850"/>
                  <a:gd name="connsiteY8-2180" fmla="*/ 98489 h 637280"/>
                  <a:gd name="connsiteX9-2181" fmla="*/ 77391 w 163850"/>
                  <a:gd name="connsiteY9-2182" fmla="*/ 571034 h 637280"/>
                  <a:gd name="connsiteX10-2183" fmla="*/ 115491 w 163850"/>
                  <a:gd name="connsiteY10-2184" fmla="*/ 636651 h 637280"/>
                  <a:gd name="connsiteX11-2185" fmla="*/ 150145 w 163850"/>
                  <a:gd name="connsiteY11-2186" fmla="*/ 567262 h 637280"/>
                  <a:gd name="connsiteX12-2187" fmla="*/ 151210 w 163850"/>
                  <a:gd name="connsiteY12-2188" fmla="*/ 352042 h 637280"/>
                  <a:gd name="connsiteX13-2189" fmla="*/ 163826 w 163850"/>
                  <a:gd name="connsiteY13-2190" fmla="*/ 295041 h 637280"/>
                  <a:gd name="connsiteX14-2191" fmla="*/ 161332 w 163850"/>
                  <a:gd name="connsiteY14-2192" fmla="*/ 129614 h 637280"/>
                  <a:gd name="connsiteX15-2193" fmla="*/ 96005 w 163850"/>
                  <a:gd name="connsiteY15-2194" fmla="*/ 2633 h 63728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Lst>
                <a:rect l="l" t="t" r="r" b="b"/>
                <a:pathLst>
                  <a:path w="163850" h="637280">
                    <a:moveTo>
                      <a:pt x="96005" y="2633"/>
                    </a:moveTo>
                    <a:cubicBezTo>
                      <a:pt x="59858" y="884"/>
                      <a:pt x="50803" y="0"/>
                      <a:pt x="36191" y="4070"/>
                    </a:cubicBezTo>
                    <a:cubicBezTo>
                      <a:pt x="21579" y="8140"/>
                      <a:pt x="14168" y="16077"/>
                      <a:pt x="8335" y="27051"/>
                    </a:cubicBezTo>
                    <a:cubicBezTo>
                      <a:pt x="2502" y="38025"/>
                      <a:pt x="2382" y="30227"/>
                      <a:pt x="1191" y="69914"/>
                    </a:cubicBezTo>
                    <a:cubicBezTo>
                      <a:pt x="0" y="109601"/>
                      <a:pt x="681" y="237926"/>
                      <a:pt x="1191" y="265176"/>
                    </a:cubicBezTo>
                    <a:cubicBezTo>
                      <a:pt x="1701" y="292426"/>
                      <a:pt x="22622" y="298117"/>
                      <a:pt x="32147" y="298514"/>
                    </a:cubicBezTo>
                    <a:cubicBezTo>
                      <a:pt x="41672" y="298911"/>
                      <a:pt x="58227" y="289686"/>
                      <a:pt x="58341" y="267558"/>
                    </a:cubicBezTo>
                    <a:cubicBezTo>
                      <a:pt x="58455" y="245430"/>
                      <a:pt x="60647" y="105574"/>
                      <a:pt x="60722" y="91345"/>
                    </a:cubicBezTo>
                    <a:cubicBezTo>
                      <a:pt x="60797" y="77116"/>
                      <a:pt x="77713" y="71238"/>
                      <a:pt x="77391" y="98489"/>
                    </a:cubicBezTo>
                    <a:cubicBezTo>
                      <a:pt x="77069" y="125740"/>
                      <a:pt x="77241" y="532487"/>
                      <a:pt x="77391" y="571034"/>
                    </a:cubicBezTo>
                    <a:cubicBezTo>
                      <a:pt x="77541" y="609581"/>
                      <a:pt x="87866" y="637280"/>
                      <a:pt x="115491" y="636651"/>
                    </a:cubicBezTo>
                    <a:cubicBezTo>
                      <a:pt x="143116" y="636022"/>
                      <a:pt x="150391" y="617797"/>
                      <a:pt x="150145" y="567262"/>
                    </a:cubicBezTo>
                    <a:cubicBezTo>
                      <a:pt x="149899" y="516727"/>
                      <a:pt x="148930" y="397412"/>
                      <a:pt x="151210" y="352042"/>
                    </a:cubicBezTo>
                    <a:cubicBezTo>
                      <a:pt x="153490" y="306672"/>
                      <a:pt x="142588" y="294747"/>
                      <a:pt x="163826" y="295041"/>
                    </a:cubicBezTo>
                    <a:cubicBezTo>
                      <a:pt x="163850" y="257201"/>
                      <a:pt x="163740" y="192373"/>
                      <a:pt x="161332" y="129614"/>
                    </a:cubicBezTo>
                    <a:cubicBezTo>
                      <a:pt x="137523" y="85719"/>
                      <a:pt x="109113" y="29149"/>
                      <a:pt x="96005" y="2633"/>
                    </a:cubicBezTo>
                    <a:close/>
                  </a:path>
                </a:pathLst>
              </a:custGeom>
              <a:grpFill/>
              <a:ln w="25400" cap="flat" cmpd="sng" algn="ctr">
                <a:noFill/>
                <a:prstDash val="solid"/>
              </a:ln>
              <a:effectLst/>
            </p:spPr>
            <p:txBody>
              <a:bodyPr anchor="ctr"/>
              <a:lstStyle/>
              <a:p>
                <a:pPr algn="ctr" latinLnBrk="1">
                  <a:defRPr/>
                </a:pPr>
                <a:endParaRPr lang="ko-KR" altLang="en-US" kern="0">
                  <a:solidFill>
                    <a:prstClr val="white"/>
                  </a:solidFill>
                  <a:latin typeface="맑은 고딕"/>
                </a:endParaRPr>
              </a:p>
            </p:txBody>
          </p:sp>
          <p:sp>
            <p:nvSpPr>
              <p:cNvPr id="222" name="자유형 150"/>
              <p:cNvSpPr/>
              <p:nvPr/>
            </p:nvSpPr>
            <p:spPr>
              <a:xfrm flipH="1">
                <a:off x="3239691" y="2224820"/>
                <a:ext cx="251738" cy="979110"/>
              </a:xfrm>
              <a:custGeom>
                <a:avLst/>
                <a:gdLst>
                  <a:gd name="connsiteX0" fmla="*/ 95646 w 318690"/>
                  <a:gd name="connsiteY0" fmla="*/ 30560 h 718742"/>
                  <a:gd name="connsiteX1" fmla="*/ 43259 w 318690"/>
                  <a:gd name="connsiteY1" fmla="*/ 30560 h 718742"/>
                  <a:gd name="connsiteX2" fmla="*/ 12303 w 318690"/>
                  <a:gd name="connsiteY2" fmla="*/ 51991 h 718742"/>
                  <a:gd name="connsiteX3" fmla="*/ 5159 w 318690"/>
                  <a:gd name="connsiteY3" fmla="*/ 94854 h 718742"/>
                  <a:gd name="connsiteX4" fmla="*/ 5159 w 318690"/>
                  <a:gd name="connsiteY4" fmla="*/ 290116 h 718742"/>
                  <a:gd name="connsiteX5" fmla="*/ 36115 w 318690"/>
                  <a:gd name="connsiteY5" fmla="*/ 323454 h 718742"/>
                  <a:gd name="connsiteX6" fmla="*/ 62309 w 318690"/>
                  <a:gd name="connsiteY6" fmla="*/ 292498 h 718742"/>
                  <a:gd name="connsiteX7" fmla="*/ 64690 w 318690"/>
                  <a:gd name="connsiteY7" fmla="*/ 116285 h 718742"/>
                  <a:gd name="connsiteX8" fmla="*/ 81359 w 318690"/>
                  <a:gd name="connsiteY8" fmla="*/ 123429 h 718742"/>
                  <a:gd name="connsiteX9" fmla="*/ 81359 w 318690"/>
                  <a:gd name="connsiteY9" fmla="*/ 606823 h 718742"/>
                  <a:gd name="connsiteX10" fmla="*/ 119459 w 318690"/>
                  <a:gd name="connsiteY10" fmla="*/ 661591 h 718742"/>
                  <a:gd name="connsiteX11" fmla="*/ 155178 w 318690"/>
                  <a:gd name="connsiteY11" fmla="*/ 613966 h 718742"/>
                  <a:gd name="connsiteX12" fmla="*/ 155178 w 318690"/>
                  <a:gd name="connsiteY12" fmla="*/ 325835 h 718742"/>
                  <a:gd name="connsiteX13" fmla="*/ 176609 w 318690"/>
                  <a:gd name="connsiteY13" fmla="*/ 347266 h 718742"/>
                  <a:gd name="connsiteX14" fmla="*/ 178990 w 318690"/>
                  <a:gd name="connsiteY14" fmla="*/ 630635 h 718742"/>
                  <a:gd name="connsiteX15" fmla="*/ 217090 w 318690"/>
                  <a:gd name="connsiteY15" fmla="*/ 666354 h 718742"/>
                  <a:gd name="connsiteX16" fmla="*/ 255190 w 318690"/>
                  <a:gd name="connsiteY16" fmla="*/ 625873 h 718742"/>
                  <a:gd name="connsiteX17" fmla="*/ 255190 w 318690"/>
                  <a:gd name="connsiteY17" fmla="*/ 109141 h 718742"/>
                  <a:gd name="connsiteX18" fmla="*/ 271859 w 318690"/>
                  <a:gd name="connsiteY18" fmla="*/ 128191 h 718742"/>
                  <a:gd name="connsiteX19" fmla="*/ 276621 w 318690"/>
                  <a:gd name="connsiteY19" fmla="*/ 311548 h 718742"/>
                  <a:gd name="connsiteX20" fmla="*/ 300434 w 318690"/>
                  <a:gd name="connsiteY20" fmla="*/ 325835 h 718742"/>
                  <a:gd name="connsiteX21" fmla="*/ 317103 w 318690"/>
                  <a:gd name="connsiteY21" fmla="*/ 285354 h 718742"/>
                  <a:gd name="connsiteX22" fmla="*/ 309959 w 318690"/>
                  <a:gd name="connsiteY22" fmla="*/ 42466 h 718742"/>
                  <a:gd name="connsiteX23" fmla="*/ 276621 w 318690"/>
                  <a:gd name="connsiteY23" fmla="*/ 30560 h 718742"/>
                  <a:gd name="connsiteX24" fmla="*/ 224234 w 318690"/>
                  <a:gd name="connsiteY24" fmla="*/ 30560 h 718742"/>
                  <a:gd name="connsiteX25" fmla="*/ 169465 w 318690"/>
                  <a:gd name="connsiteY25" fmla="*/ 171054 h 718742"/>
                  <a:gd name="connsiteX26" fmla="*/ 95646 w 318690"/>
                  <a:gd name="connsiteY26" fmla="*/ 30560 h 718742"/>
                  <a:gd name="connsiteX0-1" fmla="*/ 95646 w 318690"/>
                  <a:gd name="connsiteY0-2" fmla="*/ 30560 h 718742"/>
                  <a:gd name="connsiteX1-3" fmla="*/ 40159 w 318690"/>
                  <a:gd name="connsiteY1-4" fmla="*/ 29010 h 718742"/>
                  <a:gd name="connsiteX2-5" fmla="*/ 12303 w 318690"/>
                  <a:gd name="connsiteY2-6" fmla="*/ 51991 h 718742"/>
                  <a:gd name="connsiteX3-7" fmla="*/ 5159 w 318690"/>
                  <a:gd name="connsiteY3-8" fmla="*/ 94854 h 718742"/>
                  <a:gd name="connsiteX4-9" fmla="*/ 5159 w 318690"/>
                  <a:gd name="connsiteY4-10" fmla="*/ 290116 h 718742"/>
                  <a:gd name="connsiteX5-11" fmla="*/ 36115 w 318690"/>
                  <a:gd name="connsiteY5-12" fmla="*/ 323454 h 718742"/>
                  <a:gd name="connsiteX6-13" fmla="*/ 62309 w 318690"/>
                  <a:gd name="connsiteY6-14" fmla="*/ 292498 h 718742"/>
                  <a:gd name="connsiteX7-15" fmla="*/ 64690 w 318690"/>
                  <a:gd name="connsiteY7-16" fmla="*/ 116285 h 718742"/>
                  <a:gd name="connsiteX8-17" fmla="*/ 81359 w 318690"/>
                  <a:gd name="connsiteY8-18" fmla="*/ 123429 h 718742"/>
                  <a:gd name="connsiteX9-19" fmla="*/ 81359 w 318690"/>
                  <a:gd name="connsiteY9-20" fmla="*/ 606823 h 718742"/>
                  <a:gd name="connsiteX10-21" fmla="*/ 119459 w 318690"/>
                  <a:gd name="connsiteY10-22" fmla="*/ 661591 h 718742"/>
                  <a:gd name="connsiteX11-23" fmla="*/ 155178 w 318690"/>
                  <a:gd name="connsiteY11-24" fmla="*/ 613966 h 718742"/>
                  <a:gd name="connsiteX12-25" fmla="*/ 155178 w 318690"/>
                  <a:gd name="connsiteY12-26" fmla="*/ 325835 h 718742"/>
                  <a:gd name="connsiteX13-27" fmla="*/ 176609 w 318690"/>
                  <a:gd name="connsiteY13-28" fmla="*/ 347266 h 718742"/>
                  <a:gd name="connsiteX14-29" fmla="*/ 178990 w 318690"/>
                  <a:gd name="connsiteY14-30" fmla="*/ 630635 h 718742"/>
                  <a:gd name="connsiteX15-31" fmla="*/ 217090 w 318690"/>
                  <a:gd name="connsiteY15-32" fmla="*/ 666354 h 718742"/>
                  <a:gd name="connsiteX16-33" fmla="*/ 255190 w 318690"/>
                  <a:gd name="connsiteY16-34" fmla="*/ 625873 h 718742"/>
                  <a:gd name="connsiteX17-35" fmla="*/ 255190 w 318690"/>
                  <a:gd name="connsiteY17-36" fmla="*/ 109141 h 718742"/>
                  <a:gd name="connsiteX18-37" fmla="*/ 271859 w 318690"/>
                  <a:gd name="connsiteY18-38" fmla="*/ 128191 h 718742"/>
                  <a:gd name="connsiteX19-39" fmla="*/ 276621 w 318690"/>
                  <a:gd name="connsiteY19-40" fmla="*/ 311548 h 718742"/>
                  <a:gd name="connsiteX20-41" fmla="*/ 300434 w 318690"/>
                  <a:gd name="connsiteY20-42" fmla="*/ 325835 h 718742"/>
                  <a:gd name="connsiteX21-43" fmla="*/ 317103 w 318690"/>
                  <a:gd name="connsiteY21-44" fmla="*/ 285354 h 718742"/>
                  <a:gd name="connsiteX22-45" fmla="*/ 309959 w 318690"/>
                  <a:gd name="connsiteY22-46" fmla="*/ 42466 h 718742"/>
                  <a:gd name="connsiteX23-47" fmla="*/ 276621 w 318690"/>
                  <a:gd name="connsiteY23-48" fmla="*/ 30560 h 718742"/>
                  <a:gd name="connsiteX24-49" fmla="*/ 224234 w 318690"/>
                  <a:gd name="connsiteY24-50" fmla="*/ 30560 h 718742"/>
                  <a:gd name="connsiteX25-51" fmla="*/ 169465 w 318690"/>
                  <a:gd name="connsiteY25-52" fmla="*/ 171054 h 718742"/>
                  <a:gd name="connsiteX26-53" fmla="*/ 95646 w 318690"/>
                  <a:gd name="connsiteY26-54" fmla="*/ 30560 h 718742"/>
                  <a:gd name="connsiteX0-55" fmla="*/ 100296 w 318690"/>
                  <a:gd name="connsiteY0-56" fmla="*/ 30560 h 718742"/>
                  <a:gd name="connsiteX1-57" fmla="*/ 40159 w 318690"/>
                  <a:gd name="connsiteY1-58" fmla="*/ 29010 h 718742"/>
                  <a:gd name="connsiteX2-59" fmla="*/ 12303 w 318690"/>
                  <a:gd name="connsiteY2-60" fmla="*/ 51991 h 718742"/>
                  <a:gd name="connsiteX3-61" fmla="*/ 5159 w 318690"/>
                  <a:gd name="connsiteY3-62" fmla="*/ 94854 h 718742"/>
                  <a:gd name="connsiteX4-63" fmla="*/ 5159 w 318690"/>
                  <a:gd name="connsiteY4-64" fmla="*/ 290116 h 718742"/>
                  <a:gd name="connsiteX5-65" fmla="*/ 36115 w 318690"/>
                  <a:gd name="connsiteY5-66" fmla="*/ 323454 h 718742"/>
                  <a:gd name="connsiteX6-67" fmla="*/ 62309 w 318690"/>
                  <a:gd name="connsiteY6-68" fmla="*/ 292498 h 718742"/>
                  <a:gd name="connsiteX7-69" fmla="*/ 64690 w 318690"/>
                  <a:gd name="connsiteY7-70" fmla="*/ 116285 h 718742"/>
                  <a:gd name="connsiteX8-71" fmla="*/ 81359 w 318690"/>
                  <a:gd name="connsiteY8-72" fmla="*/ 123429 h 718742"/>
                  <a:gd name="connsiteX9-73" fmla="*/ 81359 w 318690"/>
                  <a:gd name="connsiteY9-74" fmla="*/ 606823 h 718742"/>
                  <a:gd name="connsiteX10-75" fmla="*/ 119459 w 318690"/>
                  <a:gd name="connsiteY10-76" fmla="*/ 661591 h 718742"/>
                  <a:gd name="connsiteX11-77" fmla="*/ 155178 w 318690"/>
                  <a:gd name="connsiteY11-78" fmla="*/ 613966 h 718742"/>
                  <a:gd name="connsiteX12-79" fmla="*/ 155178 w 318690"/>
                  <a:gd name="connsiteY12-80" fmla="*/ 325835 h 718742"/>
                  <a:gd name="connsiteX13-81" fmla="*/ 176609 w 318690"/>
                  <a:gd name="connsiteY13-82" fmla="*/ 347266 h 718742"/>
                  <a:gd name="connsiteX14-83" fmla="*/ 178990 w 318690"/>
                  <a:gd name="connsiteY14-84" fmla="*/ 630635 h 718742"/>
                  <a:gd name="connsiteX15-85" fmla="*/ 217090 w 318690"/>
                  <a:gd name="connsiteY15-86" fmla="*/ 666354 h 718742"/>
                  <a:gd name="connsiteX16-87" fmla="*/ 255190 w 318690"/>
                  <a:gd name="connsiteY16-88" fmla="*/ 625873 h 718742"/>
                  <a:gd name="connsiteX17-89" fmla="*/ 255190 w 318690"/>
                  <a:gd name="connsiteY17-90" fmla="*/ 109141 h 718742"/>
                  <a:gd name="connsiteX18-91" fmla="*/ 271859 w 318690"/>
                  <a:gd name="connsiteY18-92" fmla="*/ 128191 h 718742"/>
                  <a:gd name="connsiteX19-93" fmla="*/ 276621 w 318690"/>
                  <a:gd name="connsiteY19-94" fmla="*/ 311548 h 718742"/>
                  <a:gd name="connsiteX20-95" fmla="*/ 300434 w 318690"/>
                  <a:gd name="connsiteY20-96" fmla="*/ 325835 h 718742"/>
                  <a:gd name="connsiteX21-97" fmla="*/ 317103 w 318690"/>
                  <a:gd name="connsiteY21-98" fmla="*/ 285354 h 718742"/>
                  <a:gd name="connsiteX22-99" fmla="*/ 309959 w 318690"/>
                  <a:gd name="connsiteY22-100" fmla="*/ 42466 h 718742"/>
                  <a:gd name="connsiteX23-101" fmla="*/ 276621 w 318690"/>
                  <a:gd name="connsiteY23-102" fmla="*/ 30560 h 718742"/>
                  <a:gd name="connsiteX24-103" fmla="*/ 224234 w 318690"/>
                  <a:gd name="connsiteY24-104" fmla="*/ 30560 h 718742"/>
                  <a:gd name="connsiteX25-105" fmla="*/ 169465 w 318690"/>
                  <a:gd name="connsiteY25-106" fmla="*/ 171054 h 718742"/>
                  <a:gd name="connsiteX26-107" fmla="*/ 100296 w 318690"/>
                  <a:gd name="connsiteY26-108" fmla="*/ 30560 h 718742"/>
                  <a:gd name="connsiteX0-109" fmla="*/ 100296 w 318690"/>
                  <a:gd name="connsiteY0-110" fmla="*/ 30560 h 718742"/>
                  <a:gd name="connsiteX1-111" fmla="*/ 40159 w 318690"/>
                  <a:gd name="connsiteY1-112" fmla="*/ 29010 h 718742"/>
                  <a:gd name="connsiteX2-113" fmla="*/ 12303 w 318690"/>
                  <a:gd name="connsiteY2-114" fmla="*/ 51991 h 718742"/>
                  <a:gd name="connsiteX3-115" fmla="*/ 5159 w 318690"/>
                  <a:gd name="connsiteY3-116" fmla="*/ 94854 h 718742"/>
                  <a:gd name="connsiteX4-117" fmla="*/ 5159 w 318690"/>
                  <a:gd name="connsiteY4-118" fmla="*/ 290116 h 718742"/>
                  <a:gd name="connsiteX5-119" fmla="*/ 36115 w 318690"/>
                  <a:gd name="connsiteY5-120" fmla="*/ 323454 h 718742"/>
                  <a:gd name="connsiteX6-121" fmla="*/ 62309 w 318690"/>
                  <a:gd name="connsiteY6-122" fmla="*/ 292498 h 718742"/>
                  <a:gd name="connsiteX7-123" fmla="*/ 64690 w 318690"/>
                  <a:gd name="connsiteY7-124" fmla="*/ 116285 h 718742"/>
                  <a:gd name="connsiteX8-125" fmla="*/ 81359 w 318690"/>
                  <a:gd name="connsiteY8-126" fmla="*/ 123429 h 718742"/>
                  <a:gd name="connsiteX9-127" fmla="*/ 81359 w 318690"/>
                  <a:gd name="connsiteY9-128" fmla="*/ 606823 h 718742"/>
                  <a:gd name="connsiteX10-129" fmla="*/ 119459 w 318690"/>
                  <a:gd name="connsiteY10-130" fmla="*/ 661591 h 718742"/>
                  <a:gd name="connsiteX11-131" fmla="*/ 155178 w 318690"/>
                  <a:gd name="connsiteY11-132" fmla="*/ 613966 h 718742"/>
                  <a:gd name="connsiteX12-133" fmla="*/ 155178 w 318690"/>
                  <a:gd name="connsiteY12-134" fmla="*/ 325835 h 718742"/>
                  <a:gd name="connsiteX13-135" fmla="*/ 176609 w 318690"/>
                  <a:gd name="connsiteY13-136" fmla="*/ 347266 h 718742"/>
                  <a:gd name="connsiteX14-137" fmla="*/ 178990 w 318690"/>
                  <a:gd name="connsiteY14-138" fmla="*/ 630635 h 718742"/>
                  <a:gd name="connsiteX15-139" fmla="*/ 217090 w 318690"/>
                  <a:gd name="connsiteY15-140" fmla="*/ 666354 h 718742"/>
                  <a:gd name="connsiteX16-141" fmla="*/ 255190 w 318690"/>
                  <a:gd name="connsiteY16-142" fmla="*/ 625873 h 718742"/>
                  <a:gd name="connsiteX17-143" fmla="*/ 255190 w 318690"/>
                  <a:gd name="connsiteY17-144" fmla="*/ 109141 h 718742"/>
                  <a:gd name="connsiteX18-145" fmla="*/ 271859 w 318690"/>
                  <a:gd name="connsiteY18-146" fmla="*/ 128191 h 718742"/>
                  <a:gd name="connsiteX19-147" fmla="*/ 276621 w 318690"/>
                  <a:gd name="connsiteY19-148" fmla="*/ 311548 h 718742"/>
                  <a:gd name="connsiteX20-149" fmla="*/ 300434 w 318690"/>
                  <a:gd name="connsiteY20-150" fmla="*/ 325835 h 718742"/>
                  <a:gd name="connsiteX21-151" fmla="*/ 317103 w 318690"/>
                  <a:gd name="connsiteY21-152" fmla="*/ 285354 h 718742"/>
                  <a:gd name="connsiteX22-153" fmla="*/ 309959 w 318690"/>
                  <a:gd name="connsiteY22-154" fmla="*/ 42466 h 718742"/>
                  <a:gd name="connsiteX23-155" fmla="*/ 276621 w 318690"/>
                  <a:gd name="connsiteY23-156" fmla="*/ 30560 h 718742"/>
                  <a:gd name="connsiteX24-157" fmla="*/ 224234 w 318690"/>
                  <a:gd name="connsiteY24-158" fmla="*/ 30560 h 718742"/>
                  <a:gd name="connsiteX25-159" fmla="*/ 169465 w 318690"/>
                  <a:gd name="connsiteY25-160" fmla="*/ 171054 h 718742"/>
                  <a:gd name="connsiteX26-161" fmla="*/ 100296 w 318690"/>
                  <a:gd name="connsiteY26-162" fmla="*/ 30560 h 718742"/>
                  <a:gd name="connsiteX0-163" fmla="*/ 100296 w 318690"/>
                  <a:gd name="connsiteY0-164" fmla="*/ 30560 h 718742"/>
                  <a:gd name="connsiteX1-165" fmla="*/ 40159 w 318690"/>
                  <a:gd name="connsiteY1-166" fmla="*/ 29010 h 718742"/>
                  <a:gd name="connsiteX2-167" fmla="*/ 12303 w 318690"/>
                  <a:gd name="connsiteY2-168" fmla="*/ 51991 h 718742"/>
                  <a:gd name="connsiteX3-169" fmla="*/ 5159 w 318690"/>
                  <a:gd name="connsiteY3-170" fmla="*/ 94854 h 718742"/>
                  <a:gd name="connsiteX4-171" fmla="*/ 5159 w 318690"/>
                  <a:gd name="connsiteY4-172" fmla="*/ 290116 h 718742"/>
                  <a:gd name="connsiteX5-173" fmla="*/ 36115 w 318690"/>
                  <a:gd name="connsiteY5-174" fmla="*/ 323454 h 718742"/>
                  <a:gd name="connsiteX6-175" fmla="*/ 62309 w 318690"/>
                  <a:gd name="connsiteY6-176" fmla="*/ 292498 h 718742"/>
                  <a:gd name="connsiteX7-177" fmla="*/ 64690 w 318690"/>
                  <a:gd name="connsiteY7-178" fmla="*/ 116285 h 718742"/>
                  <a:gd name="connsiteX8-179" fmla="*/ 81359 w 318690"/>
                  <a:gd name="connsiteY8-180" fmla="*/ 123429 h 718742"/>
                  <a:gd name="connsiteX9-181" fmla="*/ 81359 w 318690"/>
                  <a:gd name="connsiteY9-182" fmla="*/ 606823 h 718742"/>
                  <a:gd name="connsiteX10-183" fmla="*/ 119459 w 318690"/>
                  <a:gd name="connsiteY10-184" fmla="*/ 661591 h 718742"/>
                  <a:gd name="connsiteX11-185" fmla="*/ 155178 w 318690"/>
                  <a:gd name="connsiteY11-186" fmla="*/ 613966 h 718742"/>
                  <a:gd name="connsiteX12-187" fmla="*/ 155178 w 318690"/>
                  <a:gd name="connsiteY12-188" fmla="*/ 325835 h 718742"/>
                  <a:gd name="connsiteX13-189" fmla="*/ 176609 w 318690"/>
                  <a:gd name="connsiteY13-190" fmla="*/ 347266 h 718742"/>
                  <a:gd name="connsiteX14-191" fmla="*/ 178990 w 318690"/>
                  <a:gd name="connsiteY14-192" fmla="*/ 630635 h 718742"/>
                  <a:gd name="connsiteX15-193" fmla="*/ 217090 w 318690"/>
                  <a:gd name="connsiteY15-194" fmla="*/ 666354 h 718742"/>
                  <a:gd name="connsiteX16-195" fmla="*/ 255190 w 318690"/>
                  <a:gd name="connsiteY16-196" fmla="*/ 625873 h 718742"/>
                  <a:gd name="connsiteX17-197" fmla="*/ 255190 w 318690"/>
                  <a:gd name="connsiteY17-198" fmla="*/ 109141 h 718742"/>
                  <a:gd name="connsiteX18-199" fmla="*/ 271859 w 318690"/>
                  <a:gd name="connsiteY18-200" fmla="*/ 128191 h 718742"/>
                  <a:gd name="connsiteX19-201" fmla="*/ 276621 w 318690"/>
                  <a:gd name="connsiteY19-202" fmla="*/ 311548 h 718742"/>
                  <a:gd name="connsiteX20-203" fmla="*/ 300434 w 318690"/>
                  <a:gd name="connsiteY20-204" fmla="*/ 325835 h 718742"/>
                  <a:gd name="connsiteX21-205" fmla="*/ 317103 w 318690"/>
                  <a:gd name="connsiteY21-206" fmla="*/ 285354 h 718742"/>
                  <a:gd name="connsiteX22-207" fmla="*/ 309959 w 318690"/>
                  <a:gd name="connsiteY22-208" fmla="*/ 42466 h 718742"/>
                  <a:gd name="connsiteX23-209" fmla="*/ 276621 w 318690"/>
                  <a:gd name="connsiteY23-210" fmla="*/ 30560 h 718742"/>
                  <a:gd name="connsiteX24-211" fmla="*/ 224234 w 318690"/>
                  <a:gd name="connsiteY24-212" fmla="*/ 30560 h 718742"/>
                  <a:gd name="connsiteX25-213" fmla="*/ 169465 w 318690"/>
                  <a:gd name="connsiteY25-214" fmla="*/ 171054 h 718742"/>
                  <a:gd name="connsiteX26-215" fmla="*/ 100296 w 318690"/>
                  <a:gd name="connsiteY26-216" fmla="*/ 30560 h 718742"/>
                  <a:gd name="connsiteX0-217" fmla="*/ 99973 w 318690"/>
                  <a:gd name="connsiteY0-218" fmla="*/ 27573 h 718742"/>
                  <a:gd name="connsiteX1-219" fmla="*/ 40159 w 318690"/>
                  <a:gd name="connsiteY1-220" fmla="*/ 29010 h 718742"/>
                  <a:gd name="connsiteX2-221" fmla="*/ 12303 w 318690"/>
                  <a:gd name="connsiteY2-222" fmla="*/ 51991 h 718742"/>
                  <a:gd name="connsiteX3-223" fmla="*/ 5159 w 318690"/>
                  <a:gd name="connsiteY3-224" fmla="*/ 94854 h 718742"/>
                  <a:gd name="connsiteX4-225" fmla="*/ 5159 w 318690"/>
                  <a:gd name="connsiteY4-226" fmla="*/ 290116 h 718742"/>
                  <a:gd name="connsiteX5-227" fmla="*/ 36115 w 318690"/>
                  <a:gd name="connsiteY5-228" fmla="*/ 323454 h 718742"/>
                  <a:gd name="connsiteX6-229" fmla="*/ 62309 w 318690"/>
                  <a:gd name="connsiteY6-230" fmla="*/ 292498 h 718742"/>
                  <a:gd name="connsiteX7-231" fmla="*/ 64690 w 318690"/>
                  <a:gd name="connsiteY7-232" fmla="*/ 116285 h 718742"/>
                  <a:gd name="connsiteX8-233" fmla="*/ 81359 w 318690"/>
                  <a:gd name="connsiteY8-234" fmla="*/ 123429 h 718742"/>
                  <a:gd name="connsiteX9-235" fmla="*/ 81359 w 318690"/>
                  <a:gd name="connsiteY9-236" fmla="*/ 606823 h 718742"/>
                  <a:gd name="connsiteX10-237" fmla="*/ 119459 w 318690"/>
                  <a:gd name="connsiteY10-238" fmla="*/ 661591 h 718742"/>
                  <a:gd name="connsiteX11-239" fmla="*/ 155178 w 318690"/>
                  <a:gd name="connsiteY11-240" fmla="*/ 613966 h 718742"/>
                  <a:gd name="connsiteX12-241" fmla="*/ 155178 w 318690"/>
                  <a:gd name="connsiteY12-242" fmla="*/ 325835 h 718742"/>
                  <a:gd name="connsiteX13-243" fmla="*/ 176609 w 318690"/>
                  <a:gd name="connsiteY13-244" fmla="*/ 347266 h 718742"/>
                  <a:gd name="connsiteX14-245" fmla="*/ 178990 w 318690"/>
                  <a:gd name="connsiteY14-246" fmla="*/ 630635 h 718742"/>
                  <a:gd name="connsiteX15-247" fmla="*/ 217090 w 318690"/>
                  <a:gd name="connsiteY15-248" fmla="*/ 666354 h 718742"/>
                  <a:gd name="connsiteX16-249" fmla="*/ 255190 w 318690"/>
                  <a:gd name="connsiteY16-250" fmla="*/ 625873 h 718742"/>
                  <a:gd name="connsiteX17-251" fmla="*/ 255190 w 318690"/>
                  <a:gd name="connsiteY17-252" fmla="*/ 109141 h 718742"/>
                  <a:gd name="connsiteX18-253" fmla="*/ 271859 w 318690"/>
                  <a:gd name="connsiteY18-254" fmla="*/ 128191 h 718742"/>
                  <a:gd name="connsiteX19-255" fmla="*/ 276621 w 318690"/>
                  <a:gd name="connsiteY19-256" fmla="*/ 311548 h 718742"/>
                  <a:gd name="connsiteX20-257" fmla="*/ 300434 w 318690"/>
                  <a:gd name="connsiteY20-258" fmla="*/ 325835 h 718742"/>
                  <a:gd name="connsiteX21-259" fmla="*/ 317103 w 318690"/>
                  <a:gd name="connsiteY21-260" fmla="*/ 285354 h 718742"/>
                  <a:gd name="connsiteX22-261" fmla="*/ 309959 w 318690"/>
                  <a:gd name="connsiteY22-262" fmla="*/ 42466 h 718742"/>
                  <a:gd name="connsiteX23-263" fmla="*/ 276621 w 318690"/>
                  <a:gd name="connsiteY23-264" fmla="*/ 30560 h 718742"/>
                  <a:gd name="connsiteX24-265" fmla="*/ 224234 w 318690"/>
                  <a:gd name="connsiteY24-266" fmla="*/ 30560 h 718742"/>
                  <a:gd name="connsiteX25-267" fmla="*/ 169465 w 318690"/>
                  <a:gd name="connsiteY25-268" fmla="*/ 171054 h 718742"/>
                  <a:gd name="connsiteX26-269" fmla="*/ 99973 w 318690"/>
                  <a:gd name="connsiteY26-270" fmla="*/ 27573 h 718742"/>
                  <a:gd name="connsiteX0-271" fmla="*/ 99973 w 318690"/>
                  <a:gd name="connsiteY0-272" fmla="*/ 27573 h 718742"/>
                  <a:gd name="connsiteX1-273" fmla="*/ 40159 w 318690"/>
                  <a:gd name="connsiteY1-274" fmla="*/ 29010 h 718742"/>
                  <a:gd name="connsiteX2-275" fmla="*/ 12303 w 318690"/>
                  <a:gd name="connsiteY2-276" fmla="*/ 51991 h 718742"/>
                  <a:gd name="connsiteX3-277" fmla="*/ 5159 w 318690"/>
                  <a:gd name="connsiteY3-278" fmla="*/ 94854 h 718742"/>
                  <a:gd name="connsiteX4-279" fmla="*/ 5159 w 318690"/>
                  <a:gd name="connsiteY4-280" fmla="*/ 290116 h 718742"/>
                  <a:gd name="connsiteX5-281" fmla="*/ 36115 w 318690"/>
                  <a:gd name="connsiteY5-282" fmla="*/ 323454 h 718742"/>
                  <a:gd name="connsiteX6-283" fmla="*/ 62309 w 318690"/>
                  <a:gd name="connsiteY6-284" fmla="*/ 292498 h 718742"/>
                  <a:gd name="connsiteX7-285" fmla="*/ 64690 w 318690"/>
                  <a:gd name="connsiteY7-286" fmla="*/ 116285 h 718742"/>
                  <a:gd name="connsiteX8-287" fmla="*/ 81359 w 318690"/>
                  <a:gd name="connsiteY8-288" fmla="*/ 123429 h 718742"/>
                  <a:gd name="connsiteX9-289" fmla="*/ 81359 w 318690"/>
                  <a:gd name="connsiteY9-290" fmla="*/ 606823 h 718742"/>
                  <a:gd name="connsiteX10-291" fmla="*/ 119459 w 318690"/>
                  <a:gd name="connsiteY10-292" fmla="*/ 661591 h 718742"/>
                  <a:gd name="connsiteX11-293" fmla="*/ 155178 w 318690"/>
                  <a:gd name="connsiteY11-294" fmla="*/ 613966 h 718742"/>
                  <a:gd name="connsiteX12-295" fmla="*/ 155178 w 318690"/>
                  <a:gd name="connsiteY12-296" fmla="*/ 325835 h 718742"/>
                  <a:gd name="connsiteX13-297" fmla="*/ 176609 w 318690"/>
                  <a:gd name="connsiteY13-298" fmla="*/ 347266 h 718742"/>
                  <a:gd name="connsiteX14-299" fmla="*/ 178990 w 318690"/>
                  <a:gd name="connsiteY14-300" fmla="*/ 630635 h 718742"/>
                  <a:gd name="connsiteX15-301" fmla="*/ 217090 w 318690"/>
                  <a:gd name="connsiteY15-302" fmla="*/ 666354 h 718742"/>
                  <a:gd name="connsiteX16-303" fmla="*/ 255190 w 318690"/>
                  <a:gd name="connsiteY16-304" fmla="*/ 625873 h 718742"/>
                  <a:gd name="connsiteX17-305" fmla="*/ 255190 w 318690"/>
                  <a:gd name="connsiteY17-306" fmla="*/ 109141 h 718742"/>
                  <a:gd name="connsiteX18-307" fmla="*/ 271859 w 318690"/>
                  <a:gd name="connsiteY18-308" fmla="*/ 128191 h 718742"/>
                  <a:gd name="connsiteX19-309" fmla="*/ 276621 w 318690"/>
                  <a:gd name="connsiteY19-310" fmla="*/ 311548 h 718742"/>
                  <a:gd name="connsiteX20-311" fmla="*/ 300434 w 318690"/>
                  <a:gd name="connsiteY20-312" fmla="*/ 325835 h 718742"/>
                  <a:gd name="connsiteX21-313" fmla="*/ 317103 w 318690"/>
                  <a:gd name="connsiteY21-314" fmla="*/ 285354 h 718742"/>
                  <a:gd name="connsiteX22-315" fmla="*/ 309959 w 318690"/>
                  <a:gd name="connsiteY22-316" fmla="*/ 42466 h 718742"/>
                  <a:gd name="connsiteX23-317" fmla="*/ 276621 w 318690"/>
                  <a:gd name="connsiteY23-318" fmla="*/ 30560 h 718742"/>
                  <a:gd name="connsiteX24-319" fmla="*/ 224234 w 318690"/>
                  <a:gd name="connsiteY24-320" fmla="*/ 30560 h 718742"/>
                  <a:gd name="connsiteX25-321" fmla="*/ 169465 w 318690"/>
                  <a:gd name="connsiteY25-322" fmla="*/ 171054 h 718742"/>
                  <a:gd name="connsiteX26-323" fmla="*/ 99973 w 318690"/>
                  <a:gd name="connsiteY26-324" fmla="*/ 27573 h 718742"/>
                  <a:gd name="connsiteX0-325" fmla="*/ 99973 w 318690"/>
                  <a:gd name="connsiteY0-326" fmla="*/ 27573 h 718742"/>
                  <a:gd name="connsiteX1-327" fmla="*/ 40159 w 318690"/>
                  <a:gd name="connsiteY1-328" fmla="*/ 29010 h 718742"/>
                  <a:gd name="connsiteX2-329" fmla="*/ 12303 w 318690"/>
                  <a:gd name="connsiteY2-330" fmla="*/ 51991 h 718742"/>
                  <a:gd name="connsiteX3-331" fmla="*/ 5159 w 318690"/>
                  <a:gd name="connsiteY3-332" fmla="*/ 94854 h 718742"/>
                  <a:gd name="connsiteX4-333" fmla="*/ 5159 w 318690"/>
                  <a:gd name="connsiteY4-334" fmla="*/ 290116 h 718742"/>
                  <a:gd name="connsiteX5-335" fmla="*/ 36115 w 318690"/>
                  <a:gd name="connsiteY5-336" fmla="*/ 323454 h 718742"/>
                  <a:gd name="connsiteX6-337" fmla="*/ 62309 w 318690"/>
                  <a:gd name="connsiteY6-338" fmla="*/ 292498 h 718742"/>
                  <a:gd name="connsiteX7-339" fmla="*/ 64690 w 318690"/>
                  <a:gd name="connsiteY7-340" fmla="*/ 116285 h 718742"/>
                  <a:gd name="connsiteX8-341" fmla="*/ 81359 w 318690"/>
                  <a:gd name="connsiteY8-342" fmla="*/ 123429 h 718742"/>
                  <a:gd name="connsiteX9-343" fmla="*/ 81359 w 318690"/>
                  <a:gd name="connsiteY9-344" fmla="*/ 606823 h 718742"/>
                  <a:gd name="connsiteX10-345" fmla="*/ 119459 w 318690"/>
                  <a:gd name="connsiteY10-346" fmla="*/ 661591 h 718742"/>
                  <a:gd name="connsiteX11-347" fmla="*/ 155178 w 318690"/>
                  <a:gd name="connsiteY11-348" fmla="*/ 613966 h 718742"/>
                  <a:gd name="connsiteX12-349" fmla="*/ 155178 w 318690"/>
                  <a:gd name="connsiteY12-350" fmla="*/ 325835 h 718742"/>
                  <a:gd name="connsiteX13-351" fmla="*/ 176609 w 318690"/>
                  <a:gd name="connsiteY13-352" fmla="*/ 347266 h 718742"/>
                  <a:gd name="connsiteX14-353" fmla="*/ 178990 w 318690"/>
                  <a:gd name="connsiteY14-354" fmla="*/ 630635 h 718742"/>
                  <a:gd name="connsiteX15-355" fmla="*/ 217090 w 318690"/>
                  <a:gd name="connsiteY15-356" fmla="*/ 666354 h 718742"/>
                  <a:gd name="connsiteX16-357" fmla="*/ 255190 w 318690"/>
                  <a:gd name="connsiteY16-358" fmla="*/ 625873 h 718742"/>
                  <a:gd name="connsiteX17-359" fmla="*/ 255190 w 318690"/>
                  <a:gd name="connsiteY17-360" fmla="*/ 109141 h 718742"/>
                  <a:gd name="connsiteX18-361" fmla="*/ 271859 w 318690"/>
                  <a:gd name="connsiteY18-362" fmla="*/ 128191 h 718742"/>
                  <a:gd name="connsiteX19-363" fmla="*/ 276621 w 318690"/>
                  <a:gd name="connsiteY19-364" fmla="*/ 311548 h 718742"/>
                  <a:gd name="connsiteX20-365" fmla="*/ 300434 w 318690"/>
                  <a:gd name="connsiteY20-366" fmla="*/ 325835 h 718742"/>
                  <a:gd name="connsiteX21-367" fmla="*/ 317103 w 318690"/>
                  <a:gd name="connsiteY21-368" fmla="*/ 285354 h 718742"/>
                  <a:gd name="connsiteX22-369" fmla="*/ 309959 w 318690"/>
                  <a:gd name="connsiteY22-370" fmla="*/ 42466 h 718742"/>
                  <a:gd name="connsiteX23-371" fmla="*/ 276621 w 318690"/>
                  <a:gd name="connsiteY23-372" fmla="*/ 30560 h 718742"/>
                  <a:gd name="connsiteX24-373" fmla="*/ 224234 w 318690"/>
                  <a:gd name="connsiteY24-374" fmla="*/ 30560 h 718742"/>
                  <a:gd name="connsiteX25-375" fmla="*/ 169465 w 318690"/>
                  <a:gd name="connsiteY25-376" fmla="*/ 171054 h 718742"/>
                  <a:gd name="connsiteX26-377" fmla="*/ 99973 w 318690"/>
                  <a:gd name="connsiteY26-378" fmla="*/ 27573 h 718742"/>
                  <a:gd name="connsiteX0-379" fmla="*/ 99973 w 318690"/>
                  <a:gd name="connsiteY0-380" fmla="*/ 27573 h 718742"/>
                  <a:gd name="connsiteX1-381" fmla="*/ 40159 w 318690"/>
                  <a:gd name="connsiteY1-382" fmla="*/ 29010 h 718742"/>
                  <a:gd name="connsiteX2-383" fmla="*/ 12303 w 318690"/>
                  <a:gd name="connsiteY2-384" fmla="*/ 51991 h 718742"/>
                  <a:gd name="connsiteX3-385" fmla="*/ 5159 w 318690"/>
                  <a:gd name="connsiteY3-386" fmla="*/ 94854 h 718742"/>
                  <a:gd name="connsiteX4-387" fmla="*/ 5159 w 318690"/>
                  <a:gd name="connsiteY4-388" fmla="*/ 290116 h 718742"/>
                  <a:gd name="connsiteX5-389" fmla="*/ 36115 w 318690"/>
                  <a:gd name="connsiteY5-390" fmla="*/ 323454 h 718742"/>
                  <a:gd name="connsiteX6-391" fmla="*/ 62309 w 318690"/>
                  <a:gd name="connsiteY6-392" fmla="*/ 292498 h 718742"/>
                  <a:gd name="connsiteX7-393" fmla="*/ 64690 w 318690"/>
                  <a:gd name="connsiteY7-394" fmla="*/ 116285 h 718742"/>
                  <a:gd name="connsiteX8-395" fmla="*/ 81359 w 318690"/>
                  <a:gd name="connsiteY8-396" fmla="*/ 123429 h 718742"/>
                  <a:gd name="connsiteX9-397" fmla="*/ 81359 w 318690"/>
                  <a:gd name="connsiteY9-398" fmla="*/ 606823 h 718742"/>
                  <a:gd name="connsiteX10-399" fmla="*/ 119459 w 318690"/>
                  <a:gd name="connsiteY10-400" fmla="*/ 661591 h 718742"/>
                  <a:gd name="connsiteX11-401" fmla="*/ 155178 w 318690"/>
                  <a:gd name="connsiteY11-402" fmla="*/ 613966 h 718742"/>
                  <a:gd name="connsiteX12-403" fmla="*/ 155178 w 318690"/>
                  <a:gd name="connsiteY12-404" fmla="*/ 325835 h 718742"/>
                  <a:gd name="connsiteX13-405" fmla="*/ 176609 w 318690"/>
                  <a:gd name="connsiteY13-406" fmla="*/ 347266 h 718742"/>
                  <a:gd name="connsiteX14-407" fmla="*/ 178990 w 318690"/>
                  <a:gd name="connsiteY14-408" fmla="*/ 630635 h 718742"/>
                  <a:gd name="connsiteX15-409" fmla="*/ 217090 w 318690"/>
                  <a:gd name="connsiteY15-410" fmla="*/ 666354 h 718742"/>
                  <a:gd name="connsiteX16-411" fmla="*/ 255190 w 318690"/>
                  <a:gd name="connsiteY16-412" fmla="*/ 625873 h 718742"/>
                  <a:gd name="connsiteX17-413" fmla="*/ 255190 w 318690"/>
                  <a:gd name="connsiteY17-414" fmla="*/ 109141 h 718742"/>
                  <a:gd name="connsiteX18-415" fmla="*/ 271859 w 318690"/>
                  <a:gd name="connsiteY18-416" fmla="*/ 128191 h 718742"/>
                  <a:gd name="connsiteX19-417" fmla="*/ 276621 w 318690"/>
                  <a:gd name="connsiteY19-418" fmla="*/ 311548 h 718742"/>
                  <a:gd name="connsiteX20-419" fmla="*/ 300434 w 318690"/>
                  <a:gd name="connsiteY20-420" fmla="*/ 325835 h 718742"/>
                  <a:gd name="connsiteX21-421" fmla="*/ 317103 w 318690"/>
                  <a:gd name="connsiteY21-422" fmla="*/ 285354 h 718742"/>
                  <a:gd name="connsiteX22-423" fmla="*/ 309959 w 318690"/>
                  <a:gd name="connsiteY22-424" fmla="*/ 42466 h 718742"/>
                  <a:gd name="connsiteX23-425" fmla="*/ 276621 w 318690"/>
                  <a:gd name="connsiteY23-426" fmla="*/ 30560 h 718742"/>
                  <a:gd name="connsiteX24-427" fmla="*/ 224234 w 318690"/>
                  <a:gd name="connsiteY24-428" fmla="*/ 30560 h 718742"/>
                  <a:gd name="connsiteX25-429" fmla="*/ 161715 w 318690"/>
                  <a:gd name="connsiteY25-430" fmla="*/ 155555 h 718742"/>
                  <a:gd name="connsiteX26-431" fmla="*/ 99973 w 318690"/>
                  <a:gd name="connsiteY26-432" fmla="*/ 27573 h 718742"/>
                  <a:gd name="connsiteX0-433" fmla="*/ 99973 w 318690"/>
                  <a:gd name="connsiteY0-434" fmla="*/ 27573 h 718742"/>
                  <a:gd name="connsiteX1-435" fmla="*/ 40159 w 318690"/>
                  <a:gd name="connsiteY1-436" fmla="*/ 29010 h 718742"/>
                  <a:gd name="connsiteX2-437" fmla="*/ 12303 w 318690"/>
                  <a:gd name="connsiteY2-438" fmla="*/ 51991 h 718742"/>
                  <a:gd name="connsiteX3-439" fmla="*/ 5159 w 318690"/>
                  <a:gd name="connsiteY3-440" fmla="*/ 94854 h 718742"/>
                  <a:gd name="connsiteX4-441" fmla="*/ 5159 w 318690"/>
                  <a:gd name="connsiteY4-442" fmla="*/ 290116 h 718742"/>
                  <a:gd name="connsiteX5-443" fmla="*/ 36115 w 318690"/>
                  <a:gd name="connsiteY5-444" fmla="*/ 323454 h 718742"/>
                  <a:gd name="connsiteX6-445" fmla="*/ 62309 w 318690"/>
                  <a:gd name="connsiteY6-446" fmla="*/ 292498 h 718742"/>
                  <a:gd name="connsiteX7-447" fmla="*/ 64690 w 318690"/>
                  <a:gd name="connsiteY7-448" fmla="*/ 116285 h 718742"/>
                  <a:gd name="connsiteX8-449" fmla="*/ 81359 w 318690"/>
                  <a:gd name="connsiteY8-450" fmla="*/ 123429 h 718742"/>
                  <a:gd name="connsiteX9-451" fmla="*/ 81359 w 318690"/>
                  <a:gd name="connsiteY9-452" fmla="*/ 606823 h 718742"/>
                  <a:gd name="connsiteX10-453" fmla="*/ 119459 w 318690"/>
                  <a:gd name="connsiteY10-454" fmla="*/ 661591 h 718742"/>
                  <a:gd name="connsiteX11-455" fmla="*/ 155178 w 318690"/>
                  <a:gd name="connsiteY11-456" fmla="*/ 613966 h 718742"/>
                  <a:gd name="connsiteX12-457" fmla="*/ 155178 w 318690"/>
                  <a:gd name="connsiteY12-458" fmla="*/ 325835 h 718742"/>
                  <a:gd name="connsiteX13-459" fmla="*/ 176609 w 318690"/>
                  <a:gd name="connsiteY13-460" fmla="*/ 347266 h 718742"/>
                  <a:gd name="connsiteX14-461" fmla="*/ 178990 w 318690"/>
                  <a:gd name="connsiteY14-462" fmla="*/ 630635 h 718742"/>
                  <a:gd name="connsiteX15-463" fmla="*/ 217090 w 318690"/>
                  <a:gd name="connsiteY15-464" fmla="*/ 666354 h 718742"/>
                  <a:gd name="connsiteX16-465" fmla="*/ 255190 w 318690"/>
                  <a:gd name="connsiteY16-466" fmla="*/ 625873 h 718742"/>
                  <a:gd name="connsiteX17-467" fmla="*/ 255190 w 318690"/>
                  <a:gd name="connsiteY17-468" fmla="*/ 109141 h 718742"/>
                  <a:gd name="connsiteX18-469" fmla="*/ 271859 w 318690"/>
                  <a:gd name="connsiteY18-470" fmla="*/ 128191 h 718742"/>
                  <a:gd name="connsiteX19-471" fmla="*/ 276621 w 318690"/>
                  <a:gd name="connsiteY19-472" fmla="*/ 311548 h 718742"/>
                  <a:gd name="connsiteX20-473" fmla="*/ 300434 w 318690"/>
                  <a:gd name="connsiteY20-474" fmla="*/ 325835 h 718742"/>
                  <a:gd name="connsiteX21-475" fmla="*/ 317103 w 318690"/>
                  <a:gd name="connsiteY21-476" fmla="*/ 285354 h 718742"/>
                  <a:gd name="connsiteX22-477" fmla="*/ 309959 w 318690"/>
                  <a:gd name="connsiteY22-478" fmla="*/ 42466 h 718742"/>
                  <a:gd name="connsiteX23-479" fmla="*/ 276621 w 318690"/>
                  <a:gd name="connsiteY23-480" fmla="*/ 30560 h 718742"/>
                  <a:gd name="connsiteX24-481" fmla="*/ 224234 w 318690"/>
                  <a:gd name="connsiteY24-482" fmla="*/ 30560 h 718742"/>
                  <a:gd name="connsiteX25-483" fmla="*/ 161715 w 318690"/>
                  <a:gd name="connsiteY25-484" fmla="*/ 155555 h 718742"/>
                  <a:gd name="connsiteX26-485" fmla="*/ 99973 w 318690"/>
                  <a:gd name="connsiteY26-486" fmla="*/ 27573 h 718742"/>
                  <a:gd name="connsiteX0-487" fmla="*/ 99973 w 318690"/>
                  <a:gd name="connsiteY0-488" fmla="*/ 27573 h 718742"/>
                  <a:gd name="connsiteX1-489" fmla="*/ 40159 w 318690"/>
                  <a:gd name="connsiteY1-490" fmla="*/ 29010 h 718742"/>
                  <a:gd name="connsiteX2-491" fmla="*/ 12303 w 318690"/>
                  <a:gd name="connsiteY2-492" fmla="*/ 51991 h 718742"/>
                  <a:gd name="connsiteX3-493" fmla="*/ 5159 w 318690"/>
                  <a:gd name="connsiteY3-494" fmla="*/ 94854 h 718742"/>
                  <a:gd name="connsiteX4-495" fmla="*/ 5159 w 318690"/>
                  <a:gd name="connsiteY4-496" fmla="*/ 290116 h 718742"/>
                  <a:gd name="connsiteX5-497" fmla="*/ 36115 w 318690"/>
                  <a:gd name="connsiteY5-498" fmla="*/ 323454 h 718742"/>
                  <a:gd name="connsiteX6-499" fmla="*/ 62309 w 318690"/>
                  <a:gd name="connsiteY6-500" fmla="*/ 292498 h 718742"/>
                  <a:gd name="connsiteX7-501" fmla="*/ 64690 w 318690"/>
                  <a:gd name="connsiteY7-502" fmla="*/ 116285 h 718742"/>
                  <a:gd name="connsiteX8-503" fmla="*/ 81359 w 318690"/>
                  <a:gd name="connsiteY8-504" fmla="*/ 123429 h 718742"/>
                  <a:gd name="connsiteX9-505" fmla="*/ 81359 w 318690"/>
                  <a:gd name="connsiteY9-506" fmla="*/ 606823 h 718742"/>
                  <a:gd name="connsiteX10-507" fmla="*/ 119459 w 318690"/>
                  <a:gd name="connsiteY10-508" fmla="*/ 661591 h 718742"/>
                  <a:gd name="connsiteX11-509" fmla="*/ 155178 w 318690"/>
                  <a:gd name="connsiteY11-510" fmla="*/ 613966 h 718742"/>
                  <a:gd name="connsiteX12-511" fmla="*/ 155178 w 318690"/>
                  <a:gd name="connsiteY12-512" fmla="*/ 325835 h 718742"/>
                  <a:gd name="connsiteX13-513" fmla="*/ 176609 w 318690"/>
                  <a:gd name="connsiteY13-514" fmla="*/ 347266 h 718742"/>
                  <a:gd name="connsiteX14-515" fmla="*/ 178990 w 318690"/>
                  <a:gd name="connsiteY14-516" fmla="*/ 630635 h 718742"/>
                  <a:gd name="connsiteX15-517" fmla="*/ 217090 w 318690"/>
                  <a:gd name="connsiteY15-518" fmla="*/ 666354 h 718742"/>
                  <a:gd name="connsiteX16-519" fmla="*/ 255190 w 318690"/>
                  <a:gd name="connsiteY16-520" fmla="*/ 625873 h 718742"/>
                  <a:gd name="connsiteX17-521" fmla="*/ 255190 w 318690"/>
                  <a:gd name="connsiteY17-522" fmla="*/ 109141 h 718742"/>
                  <a:gd name="connsiteX18-523" fmla="*/ 271859 w 318690"/>
                  <a:gd name="connsiteY18-524" fmla="*/ 128191 h 718742"/>
                  <a:gd name="connsiteX19-525" fmla="*/ 276621 w 318690"/>
                  <a:gd name="connsiteY19-526" fmla="*/ 311548 h 718742"/>
                  <a:gd name="connsiteX20-527" fmla="*/ 300434 w 318690"/>
                  <a:gd name="connsiteY20-528" fmla="*/ 325835 h 718742"/>
                  <a:gd name="connsiteX21-529" fmla="*/ 317103 w 318690"/>
                  <a:gd name="connsiteY21-530" fmla="*/ 285354 h 718742"/>
                  <a:gd name="connsiteX22-531" fmla="*/ 309959 w 318690"/>
                  <a:gd name="connsiteY22-532" fmla="*/ 42466 h 718742"/>
                  <a:gd name="connsiteX23-533" fmla="*/ 276621 w 318690"/>
                  <a:gd name="connsiteY23-534" fmla="*/ 30560 h 718742"/>
                  <a:gd name="connsiteX24-535" fmla="*/ 224234 w 318690"/>
                  <a:gd name="connsiteY24-536" fmla="*/ 30560 h 718742"/>
                  <a:gd name="connsiteX25-537" fmla="*/ 161715 w 318690"/>
                  <a:gd name="connsiteY25-538" fmla="*/ 155555 h 718742"/>
                  <a:gd name="connsiteX26-539" fmla="*/ 99973 w 318690"/>
                  <a:gd name="connsiteY26-540" fmla="*/ 27573 h 718742"/>
                  <a:gd name="connsiteX0-541" fmla="*/ 96005 w 314722"/>
                  <a:gd name="connsiteY0-542" fmla="*/ 27573 h 718742"/>
                  <a:gd name="connsiteX1-543" fmla="*/ 36191 w 314722"/>
                  <a:gd name="connsiteY1-544" fmla="*/ 29010 h 718742"/>
                  <a:gd name="connsiteX2-545" fmla="*/ 8335 w 314722"/>
                  <a:gd name="connsiteY2-546" fmla="*/ 51991 h 718742"/>
                  <a:gd name="connsiteX3-547" fmla="*/ 1191 w 314722"/>
                  <a:gd name="connsiteY3-548" fmla="*/ 94854 h 718742"/>
                  <a:gd name="connsiteX4-549" fmla="*/ 1191 w 314722"/>
                  <a:gd name="connsiteY4-550" fmla="*/ 290116 h 718742"/>
                  <a:gd name="connsiteX5-551" fmla="*/ 32147 w 314722"/>
                  <a:gd name="connsiteY5-552" fmla="*/ 323454 h 718742"/>
                  <a:gd name="connsiteX6-553" fmla="*/ 58341 w 314722"/>
                  <a:gd name="connsiteY6-554" fmla="*/ 292498 h 718742"/>
                  <a:gd name="connsiteX7-555" fmla="*/ 60722 w 314722"/>
                  <a:gd name="connsiteY7-556" fmla="*/ 116285 h 718742"/>
                  <a:gd name="connsiteX8-557" fmla="*/ 77391 w 314722"/>
                  <a:gd name="connsiteY8-558" fmla="*/ 123429 h 718742"/>
                  <a:gd name="connsiteX9-559" fmla="*/ 77391 w 314722"/>
                  <a:gd name="connsiteY9-560" fmla="*/ 606823 h 718742"/>
                  <a:gd name="connsiteX10-561" fmla="*/ 115491 w 314722"/>
                  <a:gd name="connsiteY10-562" fmla="*/ 661591 h 718742"/>
                  <a:gd name="connsiteX11-563" fmla="*/ 151210 w 314722"/>
                  <a:gd name="connsiteY11-564" fmla="*/ 613966 h 718742"/>
                  <a:gd name="connsiteX12-565" fmla="*/ 151210 w 314722"/>
                  <a:gd name="connsiteY12-566" fmla="*/ 325835 h 718742"/>
                  <a:gd name="connsiteX13-567" fmla="*/ 172641 w 314722"/>
                  <a:gd name="connsiteY13-568" fmla="*/ 347266 h 718742"/>
                  <a:gd name="connsiteX14-569" fmla="*/ 175022 w 314722"/>
                  <a:gd name="connsiteY14-570" fmla="*/ 630635 h 718742"/>
                  <a:gd name="connsiteX15-571" fmla="*/ 213122 w 314722"/>
                  <a:gd name="connsiteY15-572" fmla="*/ 666354 h 718742"/>
                  <a:gd name="connsiteX16-573" fmla="*/ 251222 w 314722"/>
                  <a:gd name="connsiteY16-574" fmla="*/ 625873 h 718742"/>
                  <a:gd name="connsiteX17-575" fmla="*/ 251222 w 314722"/>
                  <a:gd name="connsiteY17-576" fmla="*/ 109141 h 718742"/>
                  <a:gd name="connsiteX18-577" fmla="*/ 267891 w 314722"/>
                  <a:gd name="connsiteY18-578" fmla="*/ 128191 h 718742"/>
                  <a:gd name="connsiteX19-579" fmla="*/ 272653 w 314722"/>
                  <a:gd name="connsiteY19-580" fmla="*/ 311548 h 718742"/>
                  <a:gd name="connsiteX20-581" fmla="*/ 296466 w 314722"/>
                  <a:gd name="connsiteY20-582" fmla="*/ 325835 h 718742"/>
                  <a:gd name="connsiteX21-583" fmla="*/ 313135 w 314722"/>
                  <a:gd name="connsiteY21-584" fmla="*/ 285354 h 718742"/>
                  <a:gd name="connsiteX22-585" fmla="*/ 305991 w 314722"/>
                  <a:gd name="connsiteY22-586" fmla="*/ 42466 h 718742"/>
                  <a:gd name="connsiteX23-587" fmla="*/ 272653 w 314722"/>
                  <a:gd name="connsiteY23-588" fmla="*/ 30560 h 718742"/>
                  <a:gd name="connsiteX24-589" fmla="*/ 220266 w 314722"/>
                  <a:gd name="connsiteY24-590" fmla="*/ 30560 h 718742"/>
                  <a:gd name="connsiteX25-591" fmla="*/ 157747 w 314722"/>
                  <a:gd name="connsiteY25-592" fmla="*/ 155555 h 718742"/>
                  <a:gd name="connsiteX26-593" fmla="*/ 96005 w 314722"/>
                  <a:gd name="connsiteY26-594" fmla="*/ 27573 h 718742"/>
                  <a:gd name="connsiteX0-595" fmla="*/ 96005 w 314722"/>
                  <a:gd name="connsiteY0-596" fmla="*/ 27573 h 718742"/>
                  <a:gd name="connsiteX1-597" fmla="*/ 36191 w 314722"/>
                  <a:gd name="connsiteY1-598" fmla="*/ 29010 h 718742"/>
                  <a:gd name="connsiteX2-599" fmla="*/ 8335 w 314722"/>
                  <a:gd name="connsiteY2-600" fmla="*/ 51991 h 718742"/>
                  <a:gd name="connsiteX3-601" fmla="*/ 1191 w 314722"/>
                  <a:gd name="connsiteY3-602" fmla="*/ 94854 h 718742"/>
                  <a:gd name="connsiteX4-603" fmla="*/ 1191 w 314722"/>
                  <a:gd name="connsiteY4-604" fmla="*/ 290116 h 718742"/>
                  <a:gd name="connsiteX5-605" fmla="*/ 32147 w 314722"/>
                  <a:gd name="connsiteY5-606" fmla="*/ 323454 h 718742"/>
                  <a:gd name="connsiteX6-607" fmla="*/ 58341 w 314722"/>
                  <a:gd name="connsiteY6-608" fmla="*/ 292498 h 718742"/>
                  <a:gd name="connsiteX7-609" fmla="*/ 60722 w 314722"/>
                  <a:gd name="connsiteY7-610" fmla="*/ 116285 h 718742"/>
                  <a:gd name="connsiteX8-611" fmla="*/ 77391 w 314722"/>
                  <a:gd name="connsiteY8-612" fmla="*/ 123429 h 718742"/>
                  <a:gd name="connsiteX9-613" fmla="*/ 77391 w 314722"/>
                  <a:gd name="connsiteY9-614" fmla="*/ 606823 h 718742"/>
                  <a:gd name="connsiteX10-615" fmla="*/ 115491 w 314722"/>
                  <a:gd name="connsiteY10-616" fmla="*/ 661591 h 718742"/>
                  <a:gd name="connsiteX11-617" fmla="*/ 151210 w 314722"/>
                  <a:gd name="connsiteY11-618" fmla="*/ 613966 h 718742"/>
                  <a:gd name="connsiteX12-619" fmla="*/ 151210 w 314722"/>
                  <a:gd name="connsiteY12-620" fmla="*/ 325835 h 718742"/>
                  <a:gd name="connsiteX13-621" fmla="*/ 172641 w 314722"/>
                  <a:gd name="connsiteY13-622" fmla="*/ 347266 h 718742"/>
                  <a:gd name="connsiteX14-623" fmla="*/ 175022 w 314722"/>
                  <a:gd name="connsiteY14-624" fmla="*/ 630635 h 718742"/>
                  <a:gd name="connsiteX15-625" fmla="*/ 213122 w 314722"/>
                  <a:gd name="connsiteY15-626" fmla="*/ 666354 h 718742"/>
                  <a:gd name="connsiteX16-627" fmla="*/ 251222 w 314722"/>
                  <a:gd name="connsiteY16-628" fmla="*/ 625873 h 718742"/>
                  <a:gd name="connsiteX17-629" fmla="*/ 251222 w 314722"/>
                  <a:gd name="connsiteY17-630" fmla="*/ 109141 h 718742"/>
                  <a:gd name="connsiteX18-631" fmla="*/ 267891 w 314722"/>
                  <a:gd name="connsiteY18-632" fmla="*/ 128191 h 718742"/>
                  <a:gd name="connsiteX19-633" fmla="*/ 272653 w 314722"/>
                  <a:gd name="connsiteY19-634" fmla="*/ 311548 h 718742"/>
                  <a:gd name="connsiteX20-635" fmla="*/ 296466 w 314722"/>
                  <a:gd name="connsiteY20-636" fmla="*/ 325835 h 718742"/>
                  <a:gd name="connsiteX21-637" fmla="*/ 313135 w 314722"/>
                  <a:gd name="connsiteY21-638" fmla="*/ 285354 h 718742"/>
                  <a:gd name="connsiteX22-639" fmla="*/ 305991 w 314722"/>
                  <a:gd name="connsiteY22-640" fmla="*/ 42466 h 718742"/>
                  <a:gd name="connsiteX23-641" fmla="*/ 272653 w 314722"/>
                  <a:gd name="connsiteY23-642" fmla="*/ 30560 h 718742"/>
                  <a:gd name="connsiteX24-643" fmla="*/ 220266 w 314722"/>
                  <a:gd name="connsiteY24-644" fmla="*/ 30560 h 718742"/>
                  <a:gd name="connsiteX25-645" fmla="*/ 157747 w 314722"/>
                  <a:gd name="connsiteY25-646" fmla="*/ 155555 h 718742"/>
                  <a:gd name="connsiteX26-647" fmla="*/ 96005 w 314722"/>
                  <a:gd name="connsiteY26-648" fmla="*/ 27573 h 718742"/>
                  <a:gd name="connsiteX0-649" fmla="*/ 96005 w 314722"/>
                  <a:gd name="connsiteY0-650" fmla="*/ 27573 h 718742"/>
                  <a:gd name="connsiteX1-651" fmla="*/ 36191 w 314722"/>
                  <a:gd name="connsiteY1-652" fmla="*/ 29010 h 718742"/>
                  <a:gd name="connsiteX2-653" fmla="*/ 8335 w 314722"/>
                  <a:gd name="connsiteY2-654" fmla="*/ 51991 h 718742"/>
                  <a:gd name="connsiteX3-655" fmla="*/ 1191 w 314722"/>
                  <a:gd name="connsiteY3-656" fmla="*/ 94854 h 718742"/>
                  <a:gd name="connsiteX4-657" fmla="*/ 1191 w 314722"/>
                  <a:gd name="connsiteY4-658" fmla="*/ 290116 h 718742"/>
                  <a:gd name="connsiteX5-659" fmla="*/ 32147 w 314722"/>
                  <a:gd name="connsiteY5-660" fmla="*/ 323454 h 718742"/>
                  <a:gd name="connsiteX6-661" fmla="*/ 58341 w 314722"/>
                  <a:gd name="connsiteY6-662" fmla="*/ 292498 h 718742"/>
                  <a:gd name="connsiteX7-663" fmla="*/ 60722 w 314722"/>
                  <a:gd name="connsiteY7-664" fmla="*/ 116285 h 718742"/>
                  <a:gd name="connsiteX8-665" fmla="*/ 77391 w 314722"/>
                  <a:gd name="connsiteY8-666" fmla="*/ 123429 h 718742"/>
                  <a:gd name="connsiteX9-667" fmla="*/ 77391 w 314722"/>
                  <a:gd name="connsiteY9-668" fmla="*/ 606823 h 718742"/>
                  <a:gd name="connsiteX10-669" fmla="*/ 115491 w 314722"/>
                  <a:gd name="connsiteY10-670" fmla="*/ 661591 h 718742"/>
                  <a:gd name="connsiteX11-671" fmla="*/ 151210 w 314722"/>
                  <a:gd name="connsiteY11-672" fmla="*/ 613966 h 718742"/>
                  <a:gd name="connsiteX12-673" fmla="*/ 151210 w 314722"/>
                  <a:gd name="connsiteY12-674" fmla="*/ 325835 h 718742"/>
                  <a:gd name="connsiteX13-675" fmla="*/ 172641 w 314722"/>
                  <a:gd name="connsiteY13-676" fmla="*/ 347266 h 718742"/>
                  <a:gd name="connsiteX14-677" fmla="*/ 175022 w 314722"/>
                  <a:gd name="connsiteY14-678" fmla="*/ 630635 h 718742"/>
                  <a:gd name="connsiteX15-679" fmla="*/ 213122 w 314722"/>
                  <a:gd name="connsiteY15-680" fmla="*/ 666354 h 718742"/>
                  <a:gd name="connsiteX16-681" fmla="*/ 251222 w 314722"/>
                  <a:gd name="connsiteY16-682" fmla="*/ 625873 h 718742"/>
                  <a:gd name="connsiteX17-683" fmla="*/ 251222 w 314722"/>
                  <a:gd name="connsiteY17-684" fmla="*/ 109141 h 718742"/>
                  <a:gd name="connsiteX18-685" fmla="*/ 267891 w 314722"/>
                  <a:gd name="connsiteY18-686" fmla="*/ 128191 h 718742"/>
                  <a:gd name="connsiteX19-687" fmla="*/ 272653 w 314722"/>
                  <a:gd name="connsiteY19-688" fmla="*/ 311548 h 718742"/>
                  <a:gd name="connsiteX20-689" fmla="*/ 296466 w 314722"/>
                  <a:gd name="connsiteY20-690" fmla="*/ 325835 h 718742"/>
                  <a:gd name="connsiteX21-691" fmla="*/ 313135 w 314722"/>
                  <a:gd name="connsiteY21-692" fmla="*/ 285354 h 718742"/>
                  <a:gd name="connsiteX22-693" fmla="*/ 305991 w 314722"/>
                  <a:gd name="connsiteY22-694" fmla="*/ 42466 h 718742"/>
                  <a:gd name="connsiteX23-695" fmla="*/ 272653 w 314722"/>
                  <a:gd name="connsiteY23-696" fmla="*/ 30560 h 718742"/>
                  <a:gd name="connsiteX24-697" fmla="*/ 220266 w 314722"/>
                  <a:gd name="connsiteY24-698" fmla="*/ 30560 h 718742"/>
                  <a:gd name="connsiteX25-699" fmla="*/ 157747 w 314722"/>
                  <a:gd name="connsiteY25-700" fmla="*/ 155555 h 718742"/>
                  <a:gd name="connsiteX26-701" fmla="*/ 96005 w 314722"/>
                  <a:gd name="connsiteY26-702" fmla="*/ 27573 h 718742"/>
                  <a:gd name="connsiteX0-703" fmla="*/ 96005 w 314722"/>
                  <a:gd name="connsiteY0-704" fmla="*/ 27573 h 718742"/>
                  <a:gd name="connsiteX1-705" fmla="*/ 36191 w 314722"/>
                  <a:gd name="connsiteY1-706" fmla="*/ 29010 h 718742"/>
                  <a:gd name="connsiteX2-707" fmla="*/ 8335 w 314722"/>
                  <a:gd name="connsiteY2-708" fmla="*/ 51991 h 718742"/>
                  <a:gd name="connsiteX3-709" fmla="*/ 1191 w 314722"/>
                  <a:gd name="connsiteY3-710" fmla="*/ 94854 h 718742"/>
                  <a:gd name="connsiteX4-711" fmla="*/ 1191 w 314722"/>
                  <a:gd name="connsiteY4-712" fmla="*/ 290116 h 718742"/>
                  <a:gd name="connsiteX5-713" fmla="*/ 32147 w 314722"/>
                  <a:gd name="connsiteY5-714" fmla="*/ 323454 h 718742"/>
                  <a:gd name="connsiteX6-715" fmla="*/ 58341 w 314722"/>
                  <a:gd name="connsiteY6-716" fmla="*/ 292498 h 718742"/>
                  <a:gd name="connsiteX7-717" fmla="*/ 60722 w 314722"/>
                  <a:gd name="connsiteY7-718" fmla="*/ 116285 h 718742"/>
                  <a:gd name="connsiteX8-719" fmla="*/ 77391 w 314722"/>
                  <a:gd name="connsiteY8-720" fmla="*/ 123429 h 718742"/>
                  <a:gd name="connsiteX9-721" fmla="*/ 77391 w 314722"/>
                  <a:gd name="connsiteY9-722" fmla="*/ 606823 h 718742"/>
                  <a:gd name="connsiteX10-723" fmla="*/ 115491 w 314722"/>
                  <a:gd name="connsiteY10-724" fmla="*/ 661591 h 718742"/>
                  <a:gd name="connsiteX11-725" fmla="*/ 151210 w 314722"/>
                  <a:gd name="connsiteY11-726" fmla="*/ 613966 h 718742"/>
                  <a:gd name="connsiteX12-727" fmla="*/ 151210 w 314722"/>
                  <a:gd name="connsiteY12-728" fmla="*/ 325835 h 718742"/>
                  <a:gd name="connsiteX13-729" fmla="*/ 172641 w 314722"/>
                  <a:gd name="connsiteY13-730" fmla="*/ 347266 h 718742"/>
                  <a:gd name="connsiteX14-731" fmla="*/ 175022 w 314722"/>
                  <a:gd name="connsiteY14-732" fmla="*/ 630635 h 718742"/>
                  <a:gd name="connsiteX15-733" fmla="*/ 213122 w 314722"/>
                  <a:gd name="connsiteY15-734" fmla="*/ 666354 h 718742"/>
                  <a:gd name="connsiteX16-735" fmla="*/ 251222 w 314722"/>
                  <a:gd name="connsiteY16-736" fmla="*/ 625873 h 718742"/>
                  <a:gd name="connsiteX17-737" fmla="*/ 251222 w 314722"/>
                  <a:gd name="connsiteY17-738" fmla="*/ 109141 h 718742"/>
                  <a:gd name="connsiteX18-739" fmla="*/ 267891 w 314722"/>
                  <a:gd name="connsiteY18-740" fmla="*/ 128191 h 718742"/>
                  <a:gd name="connsiteX19-741" fmla="*/ 272653 w 314722"/>
                  <a:gd name="connsiteY19-742" fmla="*/ 311548 h 718742"/>
                  <a:gd name="connsiteX20-743" fmla="*/ 296466 w 314722"/>
                  <a:gd name="connsiteY20-744" fmla="*/ 325835 h 718742"/>
                  <a:gd name="connsiteX21-745" fmla="*/ 313135 w 314722"/>
                  <a:gd name="connsiteY21-746" fmla="*/ 285354 h 718742"/>
                  <a:gd name="connsiteX22-747" fmla="*/ 305991 w 314722"/>
                  <a:gd name="connsiteY22-748" fmla="*/ 42466 h 718742"/>
                  <a:gd name="connsiteX23-749" fmla="*/ 272653 w 314722"/>
                  <a:gd name="connsiteY23-750" fmla="*/ 30560 h 718742"/>
                  <a:gd name="connsiteX24-751" fmla="*/ 220266 w 314722"/>
                  <a:gd name="connsiteY24-752" fmla="*/ 30560 h 718742"/>
                  <a:gd name="connsiteX25-753" fmla="*/ 157747 w 314722"/>
                  <a:gd name="connsiteY25-754" fmla="*/ 155555 h 718742"/>
                  <a:gd name="connsiteX26-755" fmla="*/ 96005 w 314722"/>
                  <a:gd name="connsiteY26-756" fmla="*/ 27573 h 718742"/>
                  <a:gd name="connsiteX0-757" fmla="*/ 96005 w 314722"/>
                  <a:gd name="connsiteY0-758" fmla="*/ 27573 h 718742"/>
                  <a:gd name="connsiteX1-759" fmla="*/ 36191 w 314722"/>
                  <a:gd name="connsiteY1-760" fmla="*/ 29010 h 718742"/>
                  <a:gd name="connsiteX2-761" fmla="*/ 8335 w 314722"/>
                  <a:gd name="connsiteY2-762" fmla="*/ 51991 h 718742"/>
                  <a:gd name="connsiteX3-763" fmla="*/ 1191 w 314722"/>
                  <a:gd name="connsiteY3-764" fmla="*/ 94854 h 718742"/>
                  <a:gd name="connsiteX4-765" fmla="*/ 1191 w 314722"/>
                  <a:gd name="connsiteY4-766" fmla="*/ 290116 h 718742"/>
                  <a:gd name="connsiteX5-767" fmla="*/ 32147 w 314722"/>
                  <a:gd name="connsiteY5-768" fmla="*/ 323454 h 718742"/>
                  <a:gd name="connsiteX6-769" fmla="*/ 58341 w 314722"/>
                  <a:gd name="connsiteY6-770" fmla="*/ 292498 h 718742"/>
                  <a:gd name="connsiteX7-771" fmla="*/ 60722 w 314722"/>
                  <a:gd name="connsiteY7-772" fmla="*/ 116285 h 718742"/>
                  <a:gd name="connsiteX8-773" fmla="*/ 77391 w 314722"/>
                  <a:gd name="connsiteY8-774" fmla="*/ 123429 h 718742"/>
                  <a:gd name="connsiteX9-775" fmla="*/ 77391 w 314722"/>
                  <a:gd name="connsiteY9-776" fmla="*/ 606823 h 718742"/>
                  <a:gd name="connsiteX10-777" fmla="*/ 115491 w 314722"/>
                  <a:gd name="connsiteY10-778" fmla="*/ 661591 h 718742"/>
                  <a:gd name="connsiteX11-779" fmla="*/ 151210 w 314722"/>
                  <a:gd name="connsiteY11-780" fmla="*/ 613966 h 718742"/>
                  <a:gd name="connsiteX12-781" fmla="*/ 151210 w 314722"/>
                  <a:gd name="connsiteY12-782" fmla="*/ 325835 h 718742"/>
                  <a:gd name="connsiteX13-783" fmla="*/ 172641 w 314722"/>
                  <a:gd name="connsiteY13-784" fmla="*/ 347266 h 718742"/>
                  <a:gd name="connsiteX14-785" fmla="*/ 175022 w 314722"/>
                  <a:gd name="connsiteY14-786" fmla="*/ 630635 h 718742"/>
                  <a:gd name="connsiteX15-787" fmla="*/ 213122 w 314722"/>
                  <a:gd name="connsiteY15-788" fmla="*/ 666354 h 718742"/>
                  <a:gd name="connsiteX16-789" fmla="*/ 251222 w 314722"/>
                  <a:gd name="connsiteY16-790" fmla="*/ 625873 h 718742"/>
                  <a:gd name="connsiteX17-791" fmla="*/ 251222 w 314722"/>
                  <a:gd name="connsiteY17-792" fmla="*/ 109141 h 718742"/>
                  <a:gd name="connsiteX18-793" fmla="*/ 267891 w 314722"/>
                  <a:gd name="connsiteY18-794" fmla="*/ 128191 h 718742"/>
                  <a:gd name="connsiteX19-795" fmla="*/ 272653 w 314722"/>
                  <a:gd name="connsiteY19-796" fmla="*/ 311548 h 718742"/>
                  <a:gd name="connsiteX20-797" fmla="*/ 296466 w 314722"/>
                  <a:gd name="connsiteY20-798" fmla="*/ 325835 h 718742"/>
                  <a:gd name="connsiteX21-799" fmla="*/ 313135 w 314722"/>
                  <a:gd name="connsiteY21-800" fmla="*/ 285354 h 718742"/>
                  <a:gd name="connsiteX22-801" fmla="*/ 305991 w 314722"/>
                  <a:gd name="connsiteY22-802" fmla="*/ 42466 h 718742"/>
                  <a:gd name="connsiteX23-803" fmla="*/ 272653 w 314722"/>
                  <a:gd name="connsiteY23-804" fmla="*/ 30560 h 718742"/>
                  <a:gd name="connsiteX24-805" fmla="*/ 220266 w 314722"/>
                  <a:gd name="connsiteY24-806" fmla="*/ 30560 h 718742"/>
                  <a:gd name="connsiteX25-807" fmla="*/ 157747 w 314722"/>
                  <a:gd name="connsiteY25-808" fmla="*/ 155555 h 718742"/>
                  <a:gd name="connsiteX26-809" fmla="*/ 96005 w 314722"/>
                  <a:gd name="connsiteY26-810" fmla="*/ 27573 h 718742"/>
                  <a:gd name="connsiteX0-811" fmla="*/ 96005 w 314722"/>
                  <a:gd name="connsiteY0-812" fmla="*/ 27573 h 718742"/>
                  <a:gd name="connsiteX1-813" fmla="*/ 36191 w 314722"/>
                  <a:gd name="connsiteY1-814" fmla="*/ 29010 h 718742"/>
                  <a:gd name="connsiteX2-815" fmla="*/ 8335 w 314722"/>
                  <a:gd name="connsiteY2-816" fmla="*/ 51991 h 718742"/>
                  <a:gd name="connsiteX3-817" fmla="*/ 1191 w 314722"/>
                  <a:gd name="connsiteY3-818" fmla="*/ 94854 h 718742"/>
                  <a:gd name="connsiteX4-819" fmla="*/ 1191 w 314722"/>
                  <a:gd name="connsiteY4-820" fmla="*/ 290116 h 718742"/>
                  <a:gd name="connsiteX5-821" fmla="*/ 32147 w 314722"/>
                  <a:gd name="connsiteY5-822" fmla="*/ 323454 h 718742"/>
                  <a:gd name="connsiteX6-823" fmla="*/ 58341 w 314722"/>
                  <a:gd name="connsiteY6-824" fmla="*/ 292498 h 718742"/>
                  <a:gd name="connsiteX7-825" fmla="*/ 60722 w 314722"/>
                  <a:gd name="connsiteY7-826" fmla="*/ 116285 h 718742"/>
                  <a:gd name="connsiteX8-827" fmla="*/ 77391 w 314722"/>
                  <a:gd name="connsiteY8-828" fmla="*/ 123429 h 718742"/>
                  <a:gd name="connsiteX9-829" fmla="*/ 77391 w 314722"/>
                  <a:gd name="connsiteY9-830" fmla="*/ 606823 h 718742"/>
                  <a:gd name="connsiteX10-831" fmla="*/ 115491 w 314722"/>
                  <a:gd name="connsiteY10-832" fmla="*/ 661591 h 718742"/>
                  <a:gd name="connsiteX11-833" fmla="*/ 151210 w 314722"/>
                  <a:gd name="connsiteY11-834" fmla="*/ 613966 h 718742"/>
                  <a:gd name="connsiteX12-835" fmla="*/ 151210 w 314722"/>
                  <a:gd name="connsiteY12-836" fmla="*/ 325835 h 718742"/>
                  <a:gd name="connsiteX13-837" fmla="*/ 172641 w 314722"/>
                  <a:gd name="connsiteY13-838" fmla="*/ 347266 h 718742"/>
                  <a:gd name="connsiteX14-839" fmla="*/ 175022 w 314722"/>
                  <a:gd name="connsiteY14-840" fmla="*/ 630635 h 718742"/>
                  <a:gd name="connsiteX15-841" fmla="*/ 213122 w 314722"/>
                  <a:gd name="connsiteY15-842" fmla="*/ 666354 h 718742"/>
                  <a:gd name="connsiteX16-843" fmla="*/ 251222 w 314722"/>
                  <a:gd name="connsiteY16-844" fmla="*/ 625873 h 718742"/>
                  <a:gd name="connsiteX17-845" fmla="*/ 251222 w 314722"/>
                  <a:gd name="connsiteY17-846" fmla="*/ 109141 h 718742"/>
                  <a:gd name="connsiteX18-847" fmla="*/ 267891 w 314722"/>
                  <a:gd name="connsiteY18-848" fmla="*/ 128191 h 718742"/>
                  <a:gd name="connsiteX19-849" fmla="*/ 272653 w 314722"/>
                  <a:gd name="connsiteY19-850" fmla="*/ 311548 h 718742"/>
                  <a:gd name="connsiteX20-851" fmla="*/ 296466 w 314722"/>
                  <a:gd name="connsiteY20-852" fmla="*/ 325835 h 718742"/>
                  <a:gd name="connsiteX21-853" fmla="*/ 313135 w 314722"/>
                  <a:gd name="connsiteY21-854" fmla="*/ 285354 h 718742"/>
                  <a:gd name="connsiteX22-855" fmla="*/ 305991 w 314722"/>
                  <a:gd name="connsiteY22-856" fmla="*/ 42466 h 718742"/>
                  <a:gd name="connsiteX23-857" fmla="*/ 272653 w 314722"/>
                  <a:gd name="connsiteY23-858" fmla="*/ 30560 h 718742"/>
                  <a:gd name="connsiteX24-859" fmla="*/ 220266 w 314722"/>
                  <a:gd name="connsiteY24-860" fmla="*/ 30560 h 718742"/>
                  <a:gd name="connsiteX25-861" fmla="*/ 157747 w 314722"/>
                  <a:gd name="connsiteY25-862" fmla="*/ 155555 h 718742"/>
                  <a:gd name="connsiteX26-863" fmla="*/ 96005 w 314722"/>
                  <a:gd name="connsiteY26-864" fmla="*/ 27573 h 718742"/>
                  <a:gd name="connsiteX0-865" fmla="*/ 96005 w 314722"/>
                  <a:gd name="connsiteY0-866" fmla="*/ 27573 h 718742"/>
                  <a:gd name="connsiteX1-867" fmla="*/ 36191 w 314722"/>
                  <a:gd name="connsiteY1-868" fmla="*/ 29010 h 718742"/>
                  <a:gd name="connsiteX2-869" fmla="*/ 8335 w 314722"/>
                  <a:gd name="connsiteY2-870" fmla="*/ 51991 h 718742"/>
                  <a:gd name="connsiteX3-871" fmla="*/ 1191 w 314722"/>
                  <a:gd name="connsiteY3-872" fmla="*/ 94854 h 718742"/>
                  <a:gd name="connsiteX4-873" fmla="*/ 1191 w 314722"/>
                  <a:gd name="connsiteY4-874" fmla="*/ 290116 h 718742"/>
                  <a:gd name="connsiteX5-875" fmla="*/ 32147 w 314722"/>
                  <a:gd name="connsiteY5-876" fmla="*/ 323454 h 718742"/>
                  <a:gd name="connsiteX6-877" fmla="*/ 58341 w 314722"/>
                  <a:gd name="connsiteY6-878" fmla="*/ 292498 h 718742"/>
                  <a:gd name="connsiteX7-879" fmla="*/ 60722 w 314722"/>
                  <a:gd name="connsiteY7-880" fmla="*/ 116285 h 718742"/>
                  <a:gd name="connsiteX8-881" fmla="*/ 77391 w 314722"/>
                  <a:gd name="connsiteY8-882" fmla="*/ 123429 h 718742"/>
                  <a:gd name="connsiteX9-883" fmla="*/ 77391 w 314722"/>
                  <a:gd name="connsiteY9-884" fmla="*/ 606823 h 718742"/>
                  <a:gd name="connsiteX10-885" fmla="*/ 115491 w 314722"/>
                  <a:gd name="connsiteY10-886" fmla="*/ 661591 h 718742"/>
                  <a:gd name="connsiteX11-887" fmla="*/ 151210 w 314722"/>
                  <a:gd name="connsiteY11-888" fmla="*/ 613966 h 718742"/>
                  <a:gd name="connsiteX12-889" fmla="*/ 151210 w 314722"/>
                  <a:gd name="connsiteY12-890" fmla="*/ 325835 h 718742"/>
                  <a:gd name="connsiteX13-891" fmla="*/ 172641 w 314722"/>
                  <a:gd name="connsiteY13-892" fmla="*/ 347266 h 718742"/>
                  <a:gd name="connsiteX14-893" fmla="*/ 175022 w 314722"/>
                  <a:gd name="connsiteY14-894" fmla="*/ 630635 h 718742"/>
                  <a:gd name="connsiteX15-895" fmla="*/ 213122 w 314722"/>
                  <a:gd name="connsiteY15-896" fmla="*/ 666354 h 718742"/>
                  <a:gd name="connsiteX16-897" fmla="*/ 251222 w 314722"/>
                  <a:gd name="connsiteY16-898" fmla="*/ 625873 h 718742"/>
                  <a:gd name="connsiteX17-899" fmla="*/ 251222 w 314722"/>
                  <a:gd name="connsiteY17-900" fmla="*/ 109141 h 718742"/>
                  <a:gd name="connsiteX18-901" fmla="*/ 267891 w 314722"/>
                  <a:gd name="connsiteY18-902" fmla="*/ 128191 h 718742"/>
                  <a:gd name="connsiteX19-903" fmla="*/ 272653 w 314722"/>
                  <a:gd name="connsiteY19-904" fmla="*/ 311548 h 718742"/>
                  <a:gd name="connsiteX20-905" fmla="*/ 296466 w 314722"/>
                  <a:gd name="connsiteY20-906" fmla="*/ 325835 h 718742"/>
                  <a:gd name="connsiteX21-907" fmla="*/ 313135 w 314722"/>
                  <a:gd name="connsiteY21-908" fmla="*/ 285354 h 718742"/>
                  <a:gd name="connsiteX22-909" fmla="*/ 305991 w 314722"/>
                  <a:gd name="connsiteY22-910" fmla="*/ 42466 h 718742"/>
                  <a:gd name="connsiteX23-911" fmla="*/ 272653 w 314722"/>
                  <a:gd name="connsiteY23-912" fmla="*/ 30560 h 718742"/>
                  <a:gd name="connsiteX24-913" fmla="*/ 220266 w 314722"/>
                  <a:gd name="connsiteY24-914" fmla="*/ 30560 h 718742"/>
                  <a:gd name="connsiteX25-915" fmla="*/ 157747 w 314722"/>
                  <a:gd name="connsiteY25-916" fmla="*/ 155555 h 718742"/>
                  <a:gd name="connsiteX26-917" fmla="*/ 96005 w 314722"/>
                  <a:gd name="connsiteY26-918" fmla="*/ 27573 h 718742"/>
                  <a:gd name="connsiteX0-919" fmla="*/ 96005 w 314722"/>
                  <a:gd name="connsiteY0-920" fmla="*/ 27573 h 718742"/>
                  <a:gd name="connsiteX1-921" fmla="*/ 36191 w 314722"/>
                  <a:gd name="connsiteY1-922" fmla="*/ 29010 h 718742"/>
                  <a:gd name="connsiteX2-923" fmla="*/ 8335 w 314722"/>
                  <a:gd name="connsiteY2-924" fmla="*/ 51991 h 718742"/>
                  <a:gd name="connsiteX3-925" fmla="*/ 1191 w 314722"/>
                  <a:gd name="connsiteY3-926" fmla="*/ 94854 h 718742"/>
                  <a:gd name="connsiteX4-927" fmla="*/ 1191 w 314722"/>
                  <a:gd name="connsiteY4-928" fmla="*/ 290116 h 718742"/>
                  <a:gd name="connsiteX5-929" fmla="*/ 32147 w 314722"/>
                  <a:gd name="connsiteY5-930" fmla="*/ 323454 h 718742"/>
                  <a:gd name="connsiteX6-931" fmla="*/ 58341 w 314722"/>
                  <a:gd name="connsiteY6-932" fmla="*/ 292498 h 718742"/>
                  <a:gd name="connsiteX7-933" fmla="*/ 60722 w 314722"/>
                  <a:gd name="connsiteY7-934" fmla="*/ 116285 h 718742"/>
                  <a:gd name="connsiteX8-935" fmla="*/ 77391 w 314722"/>
                  <a:gd name="connsiteY8-936" fmla="*/ 123429 h 718742"/>
                  <a:gd name="connsiteX9-937" fmla="*/ 77391 w 314722"/>
                  <a:gd name="connsiteY9-938" fmla="*/ 606823 h 718742"/>
                  <a:gd name="connsiteX10-939" fmla="*/ 115491 w 314722"/>
                  <a:gd name="connsiteY10-940" fmla="*/ 661591 h 718742"/>
                  <a:gd name="connsiteX11-941" fmla="*/ 152760 w 314722"/>
                  <a:gd name="connsiteY11-942" fmla="*/ 607766 h 718742"/>
                  <a:gd name="connsiteX12-943" fmla="*/ 151210 w 314722"/>
                  <a:gd name="connsiteY12-944" fmla="*/ 325835 h 718742"/>
                  <a:gd name="connsiteX13-945" fmla="*/ 172641 w 314722"/>
                  <a:gd name="connsiteY13-946" fmla="*/ 347266 h 718742"/>
                  <a:gd name="connsiteX14-947" fmla="*/ 175022 w 314722"/>
                  <a:gd name="connsiteY14-948" fmla="*/ 630635 h 718742"/>
                  <a:gd name="connsiteX15-949" fmla="*/ 213122 w 314722"/>
                  <a:gd name="connsiteY15-950" fmla="*/ 666354 h 718742"/>
                  <a:gd name="connsiteX16-951" fmla="*/ 251222 w 314722"/>
                  <a:gd name="connsiteY16-952" fmla="*/ 625873 h 718742"/>
                  <a:gd name="connsiteX17-953" fmla="*/ 251222 w 314722"/>
                  <a:gd name="connsiteY17-954" fmla="*/ 109141 h 718742"/>
                  <a:gd name="connsiteX18-955" fmla="*/ 267891 w 314722"/>
                  <a:gd name="connsiteY18-956" fmla="*/ 128191 h 718742"/>
                  <a:gd name="connsiteX19-957" fmla="*/ 272653 w 314722"/>
                  <a:gd name="connsiteY19-958" fmla="*/ 311548 h 718742"/>
                  <a:gd name="connsiteX20-959" fmla="*/ 296466 w 314722"/>
                  <a:gd name="connsiteY20-960" fmla="*/ 325835 h 718742"/>
                  <a:gd name="connsiteX21-961" fmla="*/ 313135 w 314722"/>
                  <a:gd name="connsiteY21-962" fmla="*/ 285354 h 718742"/>
                  <a:gd name="connsiteX22-963" fmla="*/ 305991 w 314722"/>
                  <a:gd name="connsiteY22-964" fmla="*/ 42466 h 718742"/>
                  <a:gd name="connsiteX23-965" fmla="*/ 272653 w 314722"/>
                  <a:gd name="connsiteY23-966" fmla="*/ 30560 h 718742"/>
                  <a:gd name="connsiteX24-967" fmla="*/ 220266 w 314722"/>
                  <a:gd name="connsiteY24-968" fmla="*/ 30560 h 718742"/>
                  <a:gd name="connsiteX25-969" fmla="*/ 157747 w 314722"/>
                  <a:gd name="connsiteY25-970" fmla="*/ 155555 h 718742"/>
                  <a:gd name="connsiteX26-971" fmla="*/ 96005 w 314722"/>
                  <a:gd name="connsiteY26-972" fmla="*/ 27573 h 718742"/>
                  <a:gd name="connsiteX0-973" fmla="*/ 96005 w 314722"/>
                  <a:gd name="connsiteY0-974" fmla="*/ 27573 h 718742"/>
                  <a:gd name="connsiteX1-975" fmla="*/ 36191 w 314722"/>
                  <a:gd name="connsiteY1-976" fmla="*/ 29010 h 718742"/>
                  <a:gd name="connsiteX2-977" fmla="*/ 8335 w 314722"/>
                  <a:gd name="connsiteY2-978" fmla="*/ 51991 h 718742"/>
                  <a:gd name="connsiteX3-979" fmla="*/ 1191 w 314722"/>
                  <a:gd name="connsiteY3-980" fmla="*/ 94854 h 718742"/>
                  <a:gd name="connsiteX4-981" fmla="*/ 1191 w 314722"/>
                  <a:gd name="connsiteY4-982" fmla="*/ 290116 h 718742"/>
                  <a:gd name="connsiteX5-983" fmla="*/ 32147 w 314722"/>
                  <a:gd name="connsiteY5-984" fmla="*/ 323454 h 718742"/>
                  <a:gd name="connsiteX6-985" fmla="*/ 58341 w 314722"/>
                  <a:gd name="connsiteY6-986" fmla="*/ 292498 h 718742"/>
                  <a:gd name="connsiteX7-987" fmla="*/ 60722 w 314722"/>
                  <a:gd name="connsiteY7-988" fmla="*/ 116285 h 718742"/>
                  <a:gd name="connsiteX8-989" fmla="*/ 77391 w 314722"/>
                  <a:gd name="connsiteY8-990" fmla="*/ 123429 h 718742"/>
                  <a:gd name="connsiteX9-991" fmla="*/ 77391 w 314722"/>
                  <a:gd name="connsiteY9-992" fmla="*/ 606823 h 718742"/>
                  <a:gd name="connsiteX10-993" fmla="*/ 115491 w 314722"/>
                  <a:gd name="connsiteY10-994" fmla="*/ 661591 h 718742"/>
                  <a:gd name="connsiteX11-995" fmla="*/ 152760 w 314722"/>
                  <a:gd name="connsiteY11-996" fmla="*/ 607766 h 718742"/>
                  <a:gd name="connsiteX12-997" fmla="*/ 151210 w 314722"/>
                  <a:gd name="connsiteY12-998" fmla="*/ 325835 h 718742"/>
                  <a:gd name="connsiteX13-999" fmla="*/ 172641 w 314722"/>
                  <a:gd name="connsiteY13-1000" fmla="*/ 347266 h 718742"/>
                  <a:gd name="connsiteX14-1001" fmla="*/ 175022 w 314722"/>
                  <a:gd name="connsiteY14-1002" fmla="*/ 630635 h 718742"/>
                  <a:gd name="connsiteX15-1003" fmla="*/ 213122 w 314722"/>
                  <a:gd name="connsiteY15-1004" fmla="*/ 666354 h 718742"/>
                  <a:gd name="connsiteX16-1005" fmla="*/ 251222 w 314722"/>
                  <a:gd name="connsiteY16-1006" fmla="*/ 625873 h 718742"/>
                  <a:gd name="connsiteX17-1007" fmla="*/ 251222 w 314722"/>
                  <a:gd name="connsiteY17-1008" fmla="*/ 109141 h 718742"/>
                  <a:gd name="connsiteX18-1009" fmla="*/ 267891 w 314722"/>
                  <a:gd name="connsiteY18-1010" fmla="*/ 128191 h 718742"/>
                  <a:gd name="connsiteX19-1011" fmla="*/ 272653 w 314722"/>
                  <a:gd name="connsiteY19-1012" fmla="*/ 311548 h 718742"/>
                  <a:gd name="connsiteX20-1013" fmla="*/ 296466 w 314722"/>
                  <a:gd name="connsiteY20-1014" fmla="*/ 325835 h 718742"/>
                  <a:gd name="connsiteX21-1015" fmla="*/ 313135 w 314722"/>
                  <a:gd name="connsiteY21-1016" fmla="*/ 285354 h 718742"/>
                  <a:gd name="connsiteX22-1017" fmla="*/ 305991 w 314722"/>
                  <a:gd name="connsiteY22-1018" fmla="*/ 42466 h 718742"/>
                  <a:gd name="connsiteX23-1019" fmla="*/ 272653 w 314722"/>
                  <a:gd name="connsiteY23-1020" fmla="*/ 30560 h 718742"/>
                  <a:gd name="connsiteX24-1021" fmla="*/ 220266 w 314722"/>
                  <a:gd name="connsiteY24-1022" fmla="*/ 30560 h 718742"/>
                  <a:gd name="connsiteX25-1023" fmla="*/ 157747 w 314722"/>
                  <a:gd name="connsiteY25-1024" fmla="*/ 155555 h 718742"/>
                  <a:gd name="connsiteX26-1025" fmla="*/ 96005 w 314722"/>
                  <a:gd name="connsiteY26-1026" fmla="*/ 27573 h 718742"/>
                  <a:gd name="connsiteX0-1027" fmla="*/ 96005 w 314722"/>
                  <a:gd name="connsiteY0-1028" fmla="*/ 27573 h 718742"/>
                  <a:gd name="connsiteX1-1029" fmla="*/ 36191 w 314722"/>
                  <a:gd name="connsiteY1-1030" fmla="*/ 29010 h 718742"/>
                  <a:gd name="connsiteX2-1031" fmla="*/ 8335 w 314722"/>
                  <a:gd name="connsiteY2-1032" fmla="*/ 51991 h 718742"/>
                  <a:gd name="connsiteX3-1033" fmla="*/ 1191 w 314722"/>
                  <a:gd name="connsiteY3-1034" fmla="*/ 94854 h 718742"/>
                  <a:gd name="connsiteX4-1035" fmla="*/ 1191 w 314722"/>
                  <a:gd name="connsiteY4-1036" fmla="*/ 290116 h 718742"/>
                  <a:gd name="connsiteX5-1037" fmla="*/ 32147 w 314722"/>
                  <a:gd name="connsiteY5-1038" fmla="*/ 323454 h 718742"/>
                  <a:gd name="connsiteX6-1039" fmla="*/ 58341 w 314722"/>
                  <a:gd name="connsiteY6-1040" fmla="*/ 292498 h 718742"/>
                  <a:gd name="connsiteX7-1041" fmla="*/ 60722 w 314722"/>
                  <a:gd name="connsiteY7-1042" fmla="*/ 116285 h 718742"/>
                  <a:gd name="connsiteX8-1043" fmla="*/ 77391 w 314722"/>
                  <a:gd name="connsiteY8-1044" fmla="*/ 123429 h 718742"/>
                  <a:gd name="connsiteX9-1045" fmla="*/ 77391 w 314722"/>
                  <a:gd name="connsiteY9-1046" fmla="*/ 606823 h 718742"/>
                  <a:gd name="connsiteX10-1047" fmla="*/ 115491 w 314722"/>
                  <a:gd name="connsiteY10-1048" fmla="*/ 661591 h 718742"/>
                  <a:gd name="connsiteX11-1049" fmla="*/ 152760 w 314722"/>
                  <a:gd name="connsiteY11-1050" fmla="*/ 607766 h 718742"/>
                  <a:gd name="connsiteX12-1051" fmla="*/ 151210 w 314722"/>
                  <a:gd name="connsiteY12-1052" fmla="*/ 325835 h 718742"/>
                  <a:gd name="connsiteX13-1053" fmla="*/ 172641 w 314722"/>
                  <a:gd name="connsiteY13-1054" fmla="*/ 347266 h 718742"/>
                  <a:gd name="connsiteX14-1055" fmla="*/ 175022 w 314722"/>
                  <a:gd name="connsiteY14-1056" fmla="*/ 630635 h 718742"/>
                  <a:gd name="connsiteX15-1057" fmla="*/ 213122 w 314722"/>
                  <a:gd name="connsiteY15-1058" fmla="*/ 666354 h 718742"/>
                  <a:gd name="connsiteX16-1059" fmla="*/ 251222 w 314722"/>
                  <a:gd name="connsiteY16-1060" fmla="*/ 625873 h 718742"/>
                  <a:gd name="connsiteX17-1061" fmla="*/ 251222 w 314722"/>
                  <a:gd name="connsiteY17-1062" fmla="*/ 109141 h 718742"/>
                  <a:gd name="connsiteX18-1063" fmla="*/ 267891 w 314722"/>
                  <a:gd name="connsiteY18-1064" fmla="*/ 128191 h 718742"/>
                  <a:gd name="connsiteX19-1065" fmla="*/ 272653 w 314722"/>
                  <a:gd name="connsiteY19-1066" fmla="*/ 311548 h 718742"/>
                  <a:gd name="connsiteX20-1067" fmla="*/ 296466 w 314722"/>
                  <a:gd name="connsiteY20-1068" fmla="*/ 325835 h 718742"/>
                  <a:gd name="connsiteX21-1069" fmla="*/ 313135 w 314722"/>
                  <a:gd name="connsiteY21-1070" fmla="*/ 285354 h 718742"/>
                  <a:gd name="connsiteX22-1071" fmla="*/ 305991 w 314722"/>
                  <a:gd name="connsiteY22-1072" fmla="*/ 42466 h 718742"/>
                  <a:gd name="connsiteX23-1073" fmla="*/ 272653 w 314722"/>
                  <a:gd name="connsiteY23-1074" fmla="*/ 30560 h 718742"/>
                  <a:gd name="connsiteX24-1075" fmla="*/ 220266 w 314722"/>
                  <a:gd name="connsiteY24-1076" fmla="*/ 30560 h 718742"/>
                  <a:gd name="connsiteX25-1077" fmla="*/ 157747 w 314722"/>
                  <a:gd name="connsiteY25-1078" fmla="*/ 155555 h 718742"/>
                  <a:gd name="connsiteX26-1079" fmla="*/ 96005 w 314722"/>
                  <a:gd name="connsiteY26-1080" fmla="*/ 27573 h 718742"/>
                  <a:gd name="connsiteX0-1081" fmla="*/ 96005 w 314722"/>
                  <a:gd name="connsiteY0-1082" fmla="*/ 27573 h 718742"/>
                  <a:gd name="connsiteX1-1083" fmla="*/ 36191 w 314722"/>
                  <a:gd name="connsiteY1-1084" fmla="*/ 29010 h 718742"/>
                  <a:gd name="connsiteX2-1085" fmla="*/ 8335 w 314722"/>
                  <a:gd name="connsiteY2-1086" fmla="*/ 51991 h 718742"/>
                  <a:gd name="connsiteX3-1087" fmla="*/ 1191 w 314722"/>
                  <a:gd name="connsiteY3-1088" fmla="*/ 94854 h 718742"/>
                  <a:gd name="connsiteX4-1089" fmla="*/ 1191 w 314722"/>
                  <a:gd name="connsiteY4-1090" fmla="*/ 290116 h 718742"/>
                  <a:gd name="connsiteX5-1091" fmla="*/ 32147 w 314722"/>
                  <a:gd name="connsiteY5-1092" fmla="*/ 323454 h 718742"/>
                  <a:gd name="connsiteX6-1093" fmla="*/ 58341 w 314722"/>
                  <a:gd name="connsiteY6-1094" fmla="*/ 292498 h 718742"/>
                  <a:gd name="connsiteX7-1095" fmla="*/ 60722 w 314722"/>
                  <a:gd name="connsiteY7-1096" fmla="*/ 116285 h 718742"/>
                  <a:gd name="connsiteX8-1097" fmla="*/ 77391 w 314722"/>
                  <a:gd name="connsiteY8-1098" fmla="*/ 123429 h 718742"/>
                  <a:gd name="connsiteX9-1099" fmla="*/ 77391 w 314722"/>
                  <a:gd name="connsiteY9-1100" fmla="*/ 606823 h 718742"/>
                  <a:gd name="connsiteX10-1101" fmla="*/ 115491 w 314722"/>
                  <a:gd name="connsiteY10-1102" fmla="*/ 661591 h 718742"/>
                  <a:gd name="connsiteX11-1103" fmla="*/ 152760 w 314722"/>
                  <a:gd name="connsiteY11-1104" fmla="*/ 607766 h 718742"/>
                  <a:gd name="connsiteX12-1105" fmla="*/ 151210 w 314722"/>
                  <a:gd name="connsiteY12-1106" fmla="*/ 325835 h 718742"/>
                  <a:gd name="connsiteX13-1107" fmla="*/ 172641 w 314722"/>
                  <a:gd name="connsiteY13-1108" fmla="*/ 347266 h 718742"/>
                  <a:gd name="connsiteX14-1109" fmla="*/ 175022 w 314722"/>
                  <a:gd name="connsiteY14-1110" fmla="*/ 630635 h 718742"/>
                  <a:gd name="connsiteX15-1111" fmla="*/ 213122 w 314722"/>
                  <a:gd name="connsiteY15-1112" fmla="*/ 666354 h 718742"/>
                  <a:gd name="connsiteX16-1113" fmla="*/ 251222 w 314722"/>
                  <a:gd name="connsiteY16-1114" fmla="*/ 625873 h 718742"/>
                  <a:gd name="connsiteX17-1115" fmla="*/ 251222 w 314722"/>
                  <a:gd name="connsiteY17-1116" fmla="*/ 109141 h 718742"/>
                  <a:gd name="connsiteX18-1117" fmla="*/ 267891 w 314722"/>
                  <a:gd name="connsiteY18-1118" fmla="*/ 128191 h 718742"/>
                  <a:gd name="connsiteX19-1119" fmla="*/ 272653 w 314722"/>
                  <a:gd name="connsiteY19-1120" fmla="*/ 311548 h 718742"/>
                  <a:gd name="connsiteX20-1121" fmla="*/ 296466 w 314722"/>
                  <a:gd name="connsiteY20-1122" fmla="*/ 325835 h 718742"/>
                  <a:gd name="connsiteX21-1123" fmla="*/ 313135 w 314722"/>
                  <a:gd name="connsiteY21-1124" fmla="*/ 285354 h 718742"/>
                  <a:gd name="connsiteX22-1125" fmla="*/ 305991 w 314722"/>
                  <a:gd name="connsiteY22-1126" fmla="*/ 42466 h 718742"/>
                  <a:gd name="connsiteX23-1127" fmla="*/ 272653 w 314722"/>
                  <a:gd name="connsiteY23-1128" fmla="*/ 30560 h 718742"/>
                  <a:gd name="connsiteX24-1129" fmla="*/ 220266 w 314722"/>
                  <a:gd name="connsiteY24-1130" fmla="*/ 30560 h 718742"/>
                  <a:gd name="connsiteX25-1131" fmla="*/ 157747 w 314722"/>
                  <a:gd name="connsiteY25-1132" fmla="*/ 155555 h 718742"/>
                  <a:gd name="connsiteX26-1133" fmla="*/ 96005 w 314722"/>
                  <a:gd name="connsiteY26-1134" fmla="*/ 27573 h 718742"/>
                  <a:gd name="connsiteX0-1135" fmla="*/ 96005 w 314722"/>
                  <a:gd name="connsiteY0-1136" fmla="*/ 27573 h 718742"/>
                  <a:gd name="connsiteX1-1137" fmla="*/ 36191 w 314722"/>
                  <a:gd name="connsiteY1-1138" fmla="*/ 29010 h 718742"/>
                  <a:gd name="connsiteX2-1139" fmla="*/ 8335 w 314722"/>
                  <a:gd name="connsiteY2-1140" fmla="*/ 51991 h 718742"/>
                  <a:gd name="connsiteX3-1141" fmla="*/ 1191 w 314722"/>
                  <a:gd name="connsiteY3-1142" fmla="*/ 94854 h 718742"/>
                  <a:gd name="connsiteX4-1143" fmla="*/ 1191 w 314722"/>
                  <a:gd name="connsiteY4-1144" fmla="*/ 290116 h 718742"/>
                  <a:gd name="connsiteX5-1145" fmla="*/ 32147 w 314722"/>
                  <a:gd name="connsiteY5-1146" fmla="*/ 323454 h 718742"/>
                  <a:gd name="connsiteX6-1147" fmla="*/ 58341 w 314722"/>
                  <a:gd name="connsiteY6-1148" fmla="*/ 292498 h 718742"/>
                  <a:gd name="connsiteX7-1149" fmla="*/ 60722 w 314722"/>
                  <a:gd name="connsiteY7-1150" fmla="*/ 116285 h 718742"/>
                  <a:gd name="connsiteX8-1151" fmla="*/ 77391 w 314722"/>
                  <a:gd name="connsiteY8-1152" fmla="*/ 123429 h 718742"/>
                  <a:gd name="connsiteX9-1153" fmla="*/ 77391 w 314722"/>
                  <a:gd name="connsiteY9-1154" fmla="*/ 606823 h 718742"/>
                  <a:gd name="connsiteX10-1155" fmla="*/ 115491 w 314722"/>
                  <a:gd name="connsiteY10-1156" fmla="*/ 661591 h 718742"/>
                  <a:gd name="connsiteX11-1157" fmla="*/ 152760 w 314722"/>
                  <a:gd name="connsiteY11-1158" fmla="*/ 607766 h 718742"/>
                  <a:gd name="connsiteX12-1159" fmla="*/ 151210 w 314722"/>
                  <a:gd name="connsiteY12-1160" fmla="*/ 325835 h 718742"/>
                  <a:gd name="connsiteX13-1161" fmla="*/ 172641 w 314722"/>
                  <a:gd name="connsiteY13-1162" fmla="*/ 347266 h 718742"/>
                  <a:gd name="connsiteX14-1163" fmla="*/ 175022 w 314722"/>
                  <a:gd name="connsiteY14-1164" fmla="*/ 630635 h 718742"/>
                  <a:gd name="connsiteX15-1165" fmla="*/ 213122 w 314722"/>
                  <a:gd name="connsiteY15-1166" fmla="*/ 666354 h 718742"/>
                  <a:gd name="connsiteX16-1167" fmla="*/ 251222 w 314722"/>
                  <a:gd name="connsiteY16-1168" fmla="*/ 625873 h 718742"/>
                  <a:gd name="connsiteX17-1169" fmla="*/ 251222 w 314722"/>
                  <a:gd name="connsiteY17-1170" fmla="*/ 109141 h 718742"/>
                  <a:gd name="connsiteX18-1171" fmla="*/ 267891 w 314722"/>
                  <a:gd name="connsiteY18-1172" fmla="*/ 128191 h 718742"/>
                  <a:gd name="connsiteX19-1173" fmla="*/ 272653 w 314722"/>
                  <a:gd name="connsiteY19-1174" fmla="*/ 311548 h 718742"/>
                  <a:gd name="connsiteX20-1175" fmla="*/ 296466 w 314722"/>
                  <a:gd name="connsiteY20-1176" fmla="*/ 325835 h 718742"/>
                  <a:gd name="connsiteX21-1177" fmla="*/ 313135 w 314722"/>
                  <a:gd name="connsiteY21-1178" fmla="*/ 285354 h 718742"/>
                  <a:gd name="connsiteX22-1179" fmla="*/ 305991 w 314722"/>
                  <a:gd name="connsiteY22-1180" fmla="*/ 42466 h 718742"/>
                  <a:gd name="connsiteX23-1181" fmla="*/ 272653 w 314722"/>
                  <a:gd name="connsiteY23-1182" fmla="*/ 30560 h 718742"/>
                  <a:gd name="connsiteX24-1183" fmla="*/ 220266 w 314722"/>
                  <a:gd name="connsiteY24-1184" fmla="*/ 30560 h 718742"/>
                  <a:gd name="connsiteX25-1185" fmla="*/ 157747 w 314722"/>
                  <a:gd name="connsiteY25-1186" fmla="*/ 155555 h 718742"/>
                  <a:gd name="connsiteX26-1187" fmla="*/ 96005 w 314722"/>
                  <a:gd name="connsiteY26-1188" fmla="*/ 27573 h 718742"/>
                  <a:gd name="connsiteX0-1189" fmla="*/ 96005 w 317104"/>
                  <a:gd name="connsiteY0-1190" fmla="*/ 20429 h 711598"/>
                  <a:gd name="connsiteX1-1191" fmla="*/ 36191 w 317104"/>
                  <a:gd name="connsiteY1-1192" fmla="*/ 21866 h 711598"/>
                  <a:gd name="connsiteX2-1193" fmla="*/ 8335 w 317104"/>
                  <a:gd name="connsiteY2-1194" fmla="*/ 44847 h 711598"/>
                  <a:gd name="connsiteX3-1195" fmla="*/ 1191 w 317104"/>
                  <a:gd name="connsiteY3-1196" fmla="*/ 87710 h 711598"/>
                  <a:gd name="connsiteX4-1197" fmla="*/ 1191 w 317104"/>
                  <a:gd name="connsiteY4-1198" fmla="*/ 282972 h 711598"/>
                  <a:gd name="connsiteX5-1199" fmla="*/ 32147 w 317104"/>
                  <a:gd name="connsiteY5-1200" fmla="*/ 316310 h 711598"/>
                  <a:gd name="connsiteX6-1201" fmla="*/ 58341 w 317104"/>
                  <a:gd name="connsiteY6-1202" fmla="*/ 285354 h 711598"/>
                  <a:gd name="connsiteX7-1203" fmla="*/ 60722 w 317104"/>
                  <a:gd name="connsiteY7-1204" fmla="*/ 109141 h 711598"/>
                  <a:gd name="connsiteX8-1205" fmla="*/ 77391 w 317104"/>
                  <a:gd name="connsiteY8-1206" fmla="*/ 116285 h 711598"/>
                  <a:gd name="connsiteX9-1207" fmla="*/ 77391 w 317104"/>
                  <a:gd name="connsiteY9-1208" fmla="*/ 599679 h 711598"/>
                  <a:gd name="connsiteX10-1209" fmla="*/ 115491 w 317104"/>
                  <a:gd name="connsiteY10-1210" fmla="*/ 654447 h 711598"/>
                  <a:gd name="connsiteX11-1211" fmla="*/ 152760 w 317104"/>
                  <a:gd name="connsiteY11-1212" fmla="*/ 600622 h 711598"/>
                  <a:gd name="connsiteX12-1213" fmla="*/ 151210 w 317104"/>
                  <a:gd name="connsiteY12-1214" fmla="*/ 318691 h 711598"/>
                  <a:gd name="connsiteX13-1215" fmla="*/ 172641 w 317104"/>
                  <a:gd name="connsiteY13-1216" fmla="*/ 340122 h 711598"/>
                  <a:gd name="connsiteX14-1217" fmla="*/ 175022 w 317104"/>
                  <a:gd name="connsiteY14-1218" fmla="*/ 623491 h 711598"/>
                  <a:gd name="connsiteX15-1219" fmla="*/ 213122 w 317104"/>
                  <a:gd name="connsiteY15-1220" fmla="*/ 659210 h 711598"/>
                  <a:gd name="connsiteX16-1221" fmla="*/ 251222 w 317104"/>
                  <a:gd name="connsiteY16-1222" fmla="*/ 618729 h 711598"/>
                  <a:gd name="connsiteX17-1223" fmla="*/ 251222 w 317104"/>
                  <a:gd name="connsiteY17-1224" fmla="*/ 101997 h 711598"/>
                  <a:gd name="connsiteX18-1225" fmla="*/ 267891 w 317104"/>
                  <a:gd name="connsiteY18-1226" fmla="*/ 121047 h 711598"/>
                  <a:gd name="connsiteX19-1227" fmla="*/ 272653 w 317104"/>
                  <a:gd name="connsiteY19-1228" fmla="*/ 304404 h 711598"/>
                  <a:gd name="connsiteX20-1229" fmla="*/ 296466 w 317104"/>
                  <a:gd name="connsiteY20-1230" fmla="*/ 318691 h 711598"/>
                  <a:gd name="connsiteX21-1231" fmla="*/ 313135 w 317104"/>
                  <a:gd name="connsiteY21-1232" fmla="*/ 278210 h 711598"/>
                  <a:gd name="connsiteX22-1233" fmla="*/ 272653 w 317104"/>
                  <a:gd name="connsiteY22-1234" fmla="*/ 23416 h 711598"/>
                  <a:gd name="connsiteX23-1235" fmla="*/ 220266 w 317104"/>
                  <a:gd name="connsiteY23-1236" fmla="*/ 23416 h 711598"/>
                  <a:gd name="connsiteX24-1237" fmla="*/ 157747 w 317104"/>
                  <a:gd name="connsiteY24-1238" fmla="*/ 148411 h 711598"/>
                  <a:gd name="connsiteX25-1239" fmla="*/ 96005 w 317104"/>
                  <a:gd name="connsiteY25-1240" fmla="*/ 20429 h 711598"/>
                  <a:gd name="connsiteX0-1241" fmla="*/ 96005 w 325835"/>
                  <a:gd name="connsiteY0-1242" fmla="*/ 2633 h 693802"/>
                  <a:gd name="connsiteX1-1243" fmla="*/ 36191 w 325835"/>
                  <a:gd name="connsiteY1-1244" fmla="*/ 4070 h 693802"/>
                  <a:gd name="connsiteX2-1245" fmla="*/ 8335 w 325835"/>
                  <a:gd name="connsiteY2-1246" fmla="*/ 27051 h 693802"/>
                  <a:gd name="connsiteX3-1247" fmla="*/ 1191 w 325835"/>
                  <a:gd name="connsiteY3-1248" fmla="*/ 69914 h 693802"/>
                  <a:gd name="connsiteX4-1249" fmla="*/ 1191 w 325835"/>
                  <a:gd name="connsiteY4-1250" fmla="*/ 265176 h 693802"/>
                  <a:gd name="connsiteX5-1251" fmla="*/ 32147 w 325835"/>
                  <a:gd name="connsiteY5-1252" fmla="*/ 298514 h 693802"/>
                  <a:gd name="connsiteX6-1253" fmla="*/ 58341 w 325835"/>
                  <a:gd name="connsiteY6-1254" fmla="*/ 267558 h 693802"/>
                  <a:gd name="connsiteX7-1255" fmla="*/ 60722 w 325835"/>
                  <a:gd name="connsiteY7-1256" fmla="*/ 91345 h 693802"/>
                  <a:gd name="connsiteX8-1257" fmla="*/ 77391 w 325835"/>
                  <a:gd name="connsiteY8-1258" fmla="*/ 98489 h 693802"/>
                  <a:gd name="connsiteX9-1259" fmla="*/ 77391 w 325835"/>
                  <a:gd name="connsiteY9-1260" fmla="*/ 581883 h 693802"/>
                  <a:gd name="connsiteX10-1261" fmla="*/ 115491 w 325835"/>
                  <a:gd name="connsiteY10-1262" fmla="*/ 636651 h 693802"/>
                  <a:gd name="connsiteX11-1263" fmla="*/ 152760 w 325835"/>
                  <a:gd name="connsiteY11-1264" fmla="*/ 582826 h 693802"/>
                  <a:gd name="connsiteX12-1265" fmla="*/ 151210 w 325835"/>
                  <a:gd name="connsiteY12-1266" fmla="*/ 300895 h 693802"/>
                  <a:gd name="connsiteX13-1267" fmla="*/ 172641 w 325835"/>
                  <a:gd name="connsiteY13-1268" fmla="*/ 322326 h 693802"/>
                  <a:gd name="connsiteX14-1269" fmla="*/ 175022 w 325835"/>
                  <a:gd name="connsiteY14-1270" fmla="*/ 605695 h 693802"/>
                  <a:gd name="connsiteX15-1271" fmla="*/ 213122 w 325835"/>
                  <a:gd name="connsiteY15-1272" fmla="*/ 641414 h 693802"/>
                  <a:gd name="connsiteX16-1273" fmla="*/ 251222 w 325835"/>
                  <a:gd name="connsiteY16-1274" fmla="*/ 600933 h 693802"/>
                  <a:gd name="connsiteX17-1275" fmla="*/ 251222 w 325835"/>
                  <a:gd name="connsiteY17-1276" fmla="*/ 84201 h 693802"/>
                  <a:gd name="connsiteX18-1277" fmla="*/ 267891 w 325835"/>
                  <a:gd name="connsiteY18-1278" fmla="*/ 103251 h 693802"/>
                  <a:gd name="connsiteX19-1279" fmla="*/ 272653 w 325835"/>
                  <a:gd name="connsiteY19-1280" fmla="*/ 286608 h 693802"/>
                  <a:gd name="connsiteX20-1281" fmla="*/ 296466 w 325835"/>
                  <a:gd name="connsiteY20-1282" fmla="*/ 300895 h 693802"/>
                  <a:gd name="connsiteX21-1283" fmla="*/ 313135 w 325835"/>
                  <a:gd name="connsiteY21-1284" fmla="*/ 260414 h 693802"/>
                  <a:gd name="connsiteX22-1285" fmla="*/ 220266 w 325835"/>
                  <a:gd name="connsiteY22-1286" fmla="*/ 5620 h 693802"/>
                  <a:gd name="connsiteX23-1287" fmla="*/ 157747 w 325835"/>
                  <a:gd name="connsiteY23-1288" fmla="*/ 130615 h 693802"/>
                  <a:gd name="connsiteX24-1289" fmla="*/ 96005 w 325835"/>
                  <a:gd name="connsiteY24-1290" fmla="*/ 2633 h 693802"/>
                  <a:gd name="connsiteX0-1291" fmla="*/ 96005 w 336255"/>
                  <a:gd name="connsiteY0-1292" fmla="*/ 2633 h 693802"/>
                  <a:gd name="connsiteX1-1293" fmla="*/ 36191 w 336255"/>
                  <a:gd name="connsiteY1-1294" fmla="*/ 4070 h 693802"/>
                  <a:gd name="connsiteX2-1295" fmla="*/ 8335 w 336255"/>
                  <a:gd name="connsiteY2-1296" fmla="*/ 27051 h 693802"/>
                  <a:gd name="connsiteX3-1297" fmla="*/ 1191 w 336255"/>
                  <a:gd name="connsiteY3-1298" fmla="*/ 69914 h 693802"/>
                  <a:gd name="connsiteX4-1299" fmla="*/ 1191 w 336255"/>
                  <a:gd name="connsiteY4-1300" fmla="*/ 265176 h 693802"/>
                  <a:gd name="connsiteX5-1301" fmla="*/ 32147 w 336255"/>
                  <a:gd name="connsiteY5-1302" fmla="*/ 298514 h 693802"/>
                  <a:gd name="connsiteX6-1303" fmla="*/ 58341 w 336255"/>
                  <a:gd name="connsiteY6-1304" fmla="*/ 267558 h 693802"/>
                  <a:gd name="connsiteX7-1305" fmla="*/ 60722 w 336255"/>
                  <a:gd name="connsiteY7-1306" fmla="*/ 91345 h 693802"/>
                  <a:gd name="connsiteX8-1307" fmla="*/ 77391 w 336255"/>
                  <a:gd name="connsiteY8-1308" fmla="*/ 98489 h 693802"/>
                  <a:gd name="connsiteX9-1309" fmla="*/ 77391 w 336255"/>
                  <a:gd name="connsiteY9-1310" fmla="*/ 581883 h 693802"/>
                  <a:gd name="connsiteX10-1311" fmla="*/ 115491 w 336255"/>
                  <a:gd name="connsiteY10-1312" fmla="*/ 636651 h 693802"/>
                  <a:gd name="connsiteX11-1313" fmla="*/ 152760 w 336255"/>
                  <a:gd name="connsiteY11-1314" fmla="*/ 582826 h 693802"/>
                  <a:gd name="connsiteX12-1315" fmla="*/ 151210 w 336255"/>
                  <a:gd name="connsiteY12-1316" fmla="*/ 300895 h 693802"/>
                  <a:gd name="connsiteX13-1317" fmla="*/ 172641 w 336255"/>
                  <a:gd name="connsiteY13-1318" fmla="*/ 322326 h 693802"/>
                  <a:gd name="connsiteX14-1319" fmla="*/ 175022 w 336255"/>
                  <a:gd name="connsiteY14-1320" fmla="*/ 605695 h 693802"/>
                  <a:gd name="connsiteX15-1321" fmla="*/ 213122 w 336255"/>
                  <a:gd name="connsiteY15-1322" fmla="*/ 641414 h 693802"/>
                  <a:gd name="connsiteX16-1323" fmla="*/ 251222 w 336255"/>
                  <a:gd name="connsiteY16-1324" fmla="*/ 600933 h 693802"/>
                  <a:gd name="connsiteX17-1325" fmla="*/ 251222 w 336255"/>
                  <a:gd name="connsiteY17-1326" fmla="*/ 84201 h 693802"/>
                  <a:gd name="connsiteX18-1327" fmla="*/ 267891 w 336255"/>
                  <a:gd name="connsiteY18-1328" fmla="*/ 103251 h 693802"/>
                  <a:gd name="connsiteX19-1329" fmla="*/ 272653 w 336255"/>
                  <a:gd name="connsiteY19-1330" fmla="*/ 286608 h 693802"/>
                  <a:gd name="connsiteX20-1331" fmla="*/ 296466 w 336255"/>
                  <a:gd name="connsiteY20-1332" fmla="*/ 300895 h 693802"/>
                  <a:gd name="connsiteX21-1333" fmla="*/ 313135 w 336255"/>
                  <a:gd name="connsiteY21-1334" fmla="*/ 260414 h 693802"/>
                  <a:gd name="connsiteX22-1335" fmla="*/ 157747 w 336255"/>
                  <a:gd name="connsiteY22-1336" fmla="*/ 130615 h 693802"/>
                  <a:gd name="connsiteX23-1337" fmla="*/ 96005 w 336255"/>
                  <a:gd name="connsiteY23-1338" fmla="*/ 2633 h 693802"/>
                  <a:gd name="connsiteX0-1339" fmla="*/ 96005 w 336255"/>
                  <a:gd name="connsiteY0-1340" fmla="*/ 2633 h 690627"/>
                  <a:gd name="connsiteX1-1341" fmla="*/ 36191 w 336255"/>
                  <a:gd name="connsiteY1-1342" fmla="*/ 4070 h 690627"/>
                  <a:gd name="connsiteX2-1343" fmla="*/ 8335 w 336255"/>
                  <a:gd name="connsiteY2-1344" fmla="*/ 27051 h 690627"/>
                  <a:gd name="connsiteX3-1345" fmla="*/ 1191 w 336255"/>
                  <a:gd name="connsiteY3-1346" fmla="*/ 69914 h 690627"/>
                  <a:gd name="connsiteX4-1347" fmla="*/ 1191 w 336255"/>
                  <a:gd name="connsiteY4-1348" fmla="*/ 265176 h 690627"/>
                  <a:gd name="connsiteX5-1349" fmla="*/ 32147 w 336255"/>
                  <a:gd name="connsiteY5-1350" fmla="*/ 298514 h 690627"/>
                  <a:gd name="connsiteX6-1351" fmla="*/ 58341 w 336255"/>
                  <a:gd name="connsiteY6-1352" fmla="*/ 267558 h 690627"/>
                  <a:gd name="connsiteX7-1353" fmla="*/ 60722 w 336255"/>
                  <a:gd name="connsiteY7-1354" fmla="*/ 91345 h 690627"/>
                  <a:gd name="connsiteX8-1355" fmla="*/ 77391 w 336255"/>
                  <a:gd name="connsiteY8-1356" fmla="*/ 98489 h 690627"/>
                  <a:gd name="connsiteX9-1357" fmla="*/ 77391 w 336255"/>
                  <a:gd name="connsiteY9-1358" fmla="*/ 581883 h 690627"/>
                  <a:gd name="connsiteX10-1359" fmla="*/ 115491 w 336255"/>
                  <a:gd name="connsiteY10-1360" fmla="*/ 636651 h 690627"/>
                  <a:gd name="connsiteX11-1361" fmla="*/ 152760 w 336255"/>
                  <a:gd name="connsiteY11-1362" fmla="*/ 582826 h 690627"/>
                  <a:gd name="connsiteX12-1363" fmla="*/ 151210 w 336255"/>
                  <a:gd name="connsiteY12-1364" fmla="*/ 300895 h 690627"/>
                  <a:gd name="connsiteX13-1365" fmla="*/ 172641 w 336255"/>
                  <a:gd name="connsiteY13-1366" fmla="*/ 322326 h 690627"/>
                  <a:gd name="connsiteX14-1367" fmla="*/ 175022 w 336255"/>
                  <a:gd name="connsiteY14-1368" fmla="*/ 605695 h 690627"/>
                  <a:gd name="connsiteX15-1369" fmla="*/ 213122 w 336255"/>
                  <a:gd name="connsiteY15-1370" fmla="*/ 641414 h 690627"/>
                  <a:gd name="connsiteX16-1371" fmla="*/ 251222 w 336255"/>
                  <a:gd name="connsiteY16-1372" fmla="*/ 600933 h 690627"/>
                  <a:gd name="connsiteX17-1373" fmla="*/ 267891 w 336255"/>
                  <a:gd name="connsiteY17-1374" fmla="*/ 103251 h 690627"/>
                  <a:gd name="connsiteX18-1375" fmla="*/ 272653 w 336255"/>
                  <a:gd name="connsiteY18-1376" fmla="*/ 286608 h 690627"/>
                  <a:gd name="connsiteX19-1377" fmla="*/ 296466 w 336255"/>
                  <a:gd name="connsiteY19-1378" fmla="*/ 300895 h 690627"/>
                  <a:gd name="connsiteX20-1379" fmla="*/ 313135 w 336255"/>
                  <a:gd name="connsiteY20-1380" fmla="*/ 260414 h 690627"/>
                  <a:gd name="connsiteX21-1381" fmla="*/ 157747 w 336255"/>
                  <a:gd name="connsiteY21-1382" fmla="*/ 130615 h 690627"/>
                  <a:gd name="connsiteX22-1383" fmla="*/ 96005 w 336255"/>
                  <a:gd name="connsiteY22-1384" fmla="*/ 2633 h 690627"/>
                  <a:gd name="connsiteX0-1385" fmla="*/ 96005 w 336255"/>
                  <a:gd name="connsiteY0-1386" fmla="*/ 2633 h 660067"/>
                  <a:gd name="connsiteX1-1387" fmla="*/ 36191 w 336255"/>
                  <a:gd name="connsiteY1-1388" fmla="*/ 4070 h 660067"/>
                  <a:gd name="connsiteX2-1389" fmla="*/ 8335 w 336255"/>
                  <a:gd name="connsiteY2-1390" fmla="*/ 27051 h 660067"/>
                  <a:gd name="connsiteX3-1391" fmla="*/ 1191 w 336255"/>
                  <a:gd name="connsiteY3-1392" fmla="*/ 69914 h 660067"/>
                  <a:gd name="connsiteX4-1393" fmla="*/ 1191 w 336255"/>
                  <a:gd name="connsiteY4-1394" fmla="*/ 265176 h 660067"/>
                  <a:gd name="connsiteX5-1395" fmla="*/ 32147 w 336255"/>
                  <a:gd name="connsiteY5-1396" fmla="*/ 298514 h 660067"/>
                  <a:gd name="connsiteX6-1397" fmla="*/ 58341 w 336255"/>
                  <a:gd name="connsiteY6-1398" fmla="*/ 267558 h 660067"/>
                  <a:gd name="connsiteX7-1399" fmla="*/ 60722 w 336255"/>
                  <a:gd name="connsiteY7-1400" fmla="*/ 91345 h 660067"/>
                  <a:gd name="connsiteX8-1401" fmla="*/ 77391 w 336255"/>
                  <a:gd name="connsiteY8-1402" fmla="*/ 98489 h 660067"/>
                  <a:gd name="connsiteX9-1403" fmla="*/ 77391 w 336255"/>
                  <a:gd name="connsiteY9-1404" fmla="*/ 581883 h 660067"/>
                  <a:gd name="connsiteX10-1405" fmla="*/ 115491 w 336255"/>
                  <a:gd name="connsiteY10-1406" fmla="*/ 636651 h 660067"/>
                  <a:gd name="connsiteX11-1407" fmla="*/ 152760 w 336255"/>
                  <a:gd name="connsiteY11-1408" fmla="*/ 582826 h 660067"/>
                  <a:gd name="connsiteX12-1409" fmla="*/ 151210 w 336255"/>
                  <a:gd name="connsiteY12-1410" fmla="*/ 300895 h 660067"/>
                  <a:gd name="connsiteX13-1411" fmla="*/ 172641 w 336255"/>
                  <a:gd name="connsiteY13-1412" fmla="*/ 322326 h 660067"/>
                  <a:gd name="connsiteX14-1413" fmla="*/ 175022 w 336255"/>
                  <a:gd name="connsiteY14-1414" fmla="*/ 605695 h 660067"/>
                  <a:gd name="connsiteX15-1415" fmla="*/ 213122 w 336255"/>
                  <a:gd name="connsiteY15-1416" fmla="*/ 641414 h 660067"/>
                  <a:gd name="connsiteX16-1417" fmla="*/ 251222 w 336255"/>
                  <a:gd name="connsiteY16-1418" fmla="*/ 600933 h 660067"/>
                  <a:gd name="connsiteX17-1419" fmla="*/ 272653 w 336255"/>
                  <a:gd name="connsiteY17-1420" fmla="*/ 286608 h 660067"/>
                  <a:gd name="connsiteX18-1421" fmla="*/ 296466 w 336255"/>
                  <a:gd name="connsiteY18-1422" fmla="*/ 300895 h 660067"/>
                  <a:gd name="connsiteX19-1423" fmla="*/ 313135 w 336255"/>
                  <a:gd name="connsiteY19-1424" fmla="*/ 260414 h 660067"/>
                  <a:gd name="connsiteX20-1425" fmla="*/ 157747 w 336255"/>
                  <a:gd name="connsiteY20-1426" fmla="*/ 130615 h 660067"/>
                  <a:gd name="connsiteX21-1427" fmla="*/ 96005 w 336255"/>
                  <a:gd name="connsiteY21-1428" fmla="*/ 2633 h 660067"/>
                  <a:gd name="connsiteX0-1429" fmla="*/ 96005 w 315617"/>
                  <a:gd name="connsiteY0-1430" fmla="*/ 2633 h 660067"/>
                  <a:gd name="connsiteX1-1431" fmla="*/ 36191 w 315617"/>
                  <a:gd name="connsiteY1-1432" fmla="*/ 4070 h 660067"/>
                  <a:gd name="connsiteX2-1433" fmla="*/ 8335 w 315617"/>
                  <a:gd name="connsiteY2-1434" fmla="*/ 27051 h 660067"/>
                  <a:gd name="connsiteX3-1435" fmla="*/ 1191 w 315617"/>
                  <a:gd name="connsiteY3-1436" fmla="*/ 69914 h 660067"/>
                  <a:gd name="connsiteX4-1437" fmla="*/ 1191 w 315617"/>
                  <a:gd name="connsiteY4-1438" fmla="*/ 265176 h 660067"/>
                  <a:gd name="connsiteX5-1439" fmla="*/ 32147 w 315617"/>
                  <a:gd name="connsiteY5-1440" fmla="*/ 298514 h 660067"/>
                  <a:gd name="connsiteX6-1441" fmla="*/ 58341 w 315617"/>
                  <a:gd name="connsiteY6-1442" fmla="*/ 267558 h 660067"/>
                  <a:gd name="connsiteX7-1443" fmla="*/ 60722 w 315617"/>
                  <a:gd name="connsiteY7-1444" fmla="*/ 91345 h 660067"/>
                  <a:gd name="connsiteX8-1445" fmla="*/ 77391 w 315617"/>
                  <a:gd name="connsiteY8-1446" fmla="*/ 98489 h 660067"/>
                  <a:gd name="connsiteX9-1447" fmla="*/ 77391 w 315617"/>
                  <a:gd name="connsiteY9-1448" fmla="*/ 581883 h 660067"/>
                  <a:gd name="connsiteX10-1449" fmla="*/ 115491 w 315617"/>
                  <a:gd name="connsiteY10-1450" fmla="*/ 636651 h 660067"/>
                  <a:gd name="connsiteX11-1451" fmla="*/ 152760 w 315617"/>
                  <a:gd name="connsiteY11-1452" fmla="*/ 582826 h 660067"/>
                  <a:gd name="connsiteX12-1453" fmla="*/ 151210 w 315617"/>
                  <a:gd name="connsiteY12-1454" fmla="*/ 300895 h 660067"/>
                  <a:gd name="connsiteX13-1455" fmla="*/ 172641 w 315617"/>
                  <a:gd name="connsiteY13-1456" fmla="*/ 322326 h 660067"/>
                  <a:gd name="connsiteX14-1457" fmla="*/ 175022 w 315617"/>
                  <a:gd name="connsiteY14-1458" fmla="*/ 605695 h 660067"/>
                  <a:gd name="connsiteX15-1459" fmla="*/ 213122 w 315617"/>
                  <a:gd name="connsiteY15-1460" fmla="*/ 641414 h 660067"/>
                  <a:gd name="connsiteX16-1461" fmla="*/ 251222 w 315617"/>
                  <a:gd name="connsiteY16-1462" fmla="*/ 600933 h 660067"/>
                  <a:gd name="connsiteX17-1463" fmla="*/ 272653 w 315617"/>
                  <a:gd name="connsiteY17-1464" fmla="*/ 286608 h 660067"/>
                  <a:gd name="connsiteX18-1465" fmla="*/ 296466 w 315617"/>
                  <a:gd name="connsiteY18-1466" fmla="*/ 300895 h 660067"/>
                  <a:gd name="connsiteX19-1467" fmla="*/ 157747 w 315617"/>
                  <a:gd name="connsiteY19-1468" fmla="*/ 130615 h 660067"/>
                  <a:gd name="connsiteX20-1469" fmla="*/ 96005 w 315617"/>
                  <a:gd name="connsiteY20-1470" fmla="*/ 2633 h 660067"/>
                  <a:gd name="connsiteX0-1471" fmla="*/ 96005 w 288232"/>
                  <a:gd name="connsiteY0-1472" fmla="*/ 2633 h 660067"/>
                  <a:gd name="connsiteX1-1473" fmla="*/ 36191 w 288232"/>
                  <a:gd name="connsiteY1-1474" fmla="*/ 4070 h 660067"/>
                  <a:gd name="connsiteX2-1475" fmla="*/ 8335 w 288232"/>
                  <a:gd name="connsiteY2-1476" fmla="*/ 27051 h 660067"/>
                  <a:gd name="connsiteX3-1477" fmla="*/ 1191 w 288232"/>
                  <a:gd name="connsiteY3-1478" fmla="*/ 69914 h 660067"/>
                  <a:gd name="connsiteX4-1479" fmla="*/ 1191 w 288232"/>
                  <a:gd name="connsiteY4-1480" fmla="*/ 265176 h 660067"/>
                  <a:gd name="connsiteX5-1481" fmla="*/ 32147 w 288232"/>
                  <a:gd name="connsiteY5-1482" fmla="*/ 298514 h 660067"/>
                  <a:gd name="connsiteX6-1483" fmla="*/ 58341 w 288232"/>
                  <a:gd name="connsiteY6-1484" fmla="*/ 267558 h 660067"/>
                  <a:gd name="connsiteX7-1485" fmla="*/ 60722 w 288232"/>
                  <a:gd name="connsiteY7-1486" fmla="*/ 91345 h 660067"/>
                  <a:gd name="connsiteX8-1487" fmla="*/ 77391 w 288232"/>
                  <a:gd name="connsiteY8-1488" fmla="*/ 98489 h 660067"/>
                  <a:gd name="connsiteX9-1489" fmla="*/ 77391 w 288232"/>
                  <a:gd name="connsiteY9-1490" fmla="*/ 581883 h 660067"/>
                  <a:gd name="connsiteX10-1491" fmla="*/ 115491 w 288232"/>
                  <a:gd name="connsiteY10-1492" fmla="*/ 636651 h 660067"/>
                  <a:gd name="connsiteX11-1493" fmla="*/ 152760 w 288232"/>
                  <a:gd name="connsiteY11-1494" fmla="*/ 582826 h 660067"/>
                  <a:gd name="connsiteX12-1495" fmla="*/ 151210 w 288232"/>
                  <a:gd name="connsiteY12-1496" fmla="*/ 300895 h 660067"/>
                  <a:gd name="connsiteX13-1497" fmla="*/ 172641 w 288232"/>
                  <a:gd name="connsiteY13-1498" fmla="*/ 322326 h 660067"/>
                  <a:gd name="connsiteX14-1499" fmla="*/ 175022 w 288232"/>
                  <a:gd name="connsiteY14-1500" fmla="*/ 605695 h 660067"/>
                  <a:gd name="connsiteX15-1501" fmla="*/ 213122 w 288232"/>
                  <a:gd name="connsiteY15-1502" fmla="*/ 641414 h 660067"/>
                  <a:gd name="connsiteX16-1503" fmla="*/ 251222 w 288232"/>
                  <a:gd name="connsiteY16-1504" fmla="*/ 600933 h 660067"/>
                  <a:gd name="connsiteX17-1505" fmla="*/ 272653 w 288232"/>
                  <a:gd name="connsiteY17-1506" fmla="*/ 286608 h 660067"/>
                  <a:gd name="connsiteX18-1507" fmla="*/ 157747 w 288232"/>
                  <a:gd name="connsiteY18-1508" fmla="*/ 130615 h 660067"/>
                  <a:gd name="connsiteX19-1509" fmla="*/ 96005 w 288232"/>
                  <a:gd name="connsiteY19-1510" fmla="*/ 2633 h 660067"/>
                  <a:gd name="connsiteX0-1511" fmla="*/ 96005 w 260451"/>
                  <a:gd name="connsiteY0-1512" fmla="*/ 2633 h 686066"/>
                  <a:gd name="connsiteX1-1513" fmla="*/ 36191 w 260451"/>
                  <a:gd name="connsiteY1-1514" fmla="*/ 4070 h 686066"/>
                  <a:gd name="connsiteX2-1515" fmla="*/ 8335 w 260451"/>
                  <a:gd name="connsiteY2-1516" fmla="*/ 27051 h 686066"/>
                  <a:gd name="connsiteX3-1517" fmla="*/ 1191 w 260451"/>
                  <a:gd name="connsiteY3-1518" fmla="*/ 69914 h 686066"/>
                  <a:gd name="connsiteX4-1519" fmla="*/ 1191 w 260451"/>
                  <a:gd name="connsiteY4-1520" fmla="*/ 265176 h 686066"/>
                  <a:gd name="connsiteX5-1521" fmla="*/ 32147 w 260451"/>
                  <a:gd name="connsiteY5-1522" fmla="*/ 298514 h 686066"/>
                  <a:gd name="connsiteX6-1523" fmla="*/ 58341 w 260451"/>
                  <a:gd name="connsiteY6-1524" fmla="*/ 267558 h 686066"/>
                  <a:gd name="connsiteX7-1525" fmla="*/ 60722 w 260451"/>
                  <a:gd name="connsiteY7-1526" fmla="*/ 91345 h 686066"/>
                  <a:gd name="connsiteX8-1527" fmla="*/ 77391 w 260451"/>
                  <a:gd name="connsiteY8-1528" fmla="*/ 98489 h 686066"/>
                  <a:gd name="connsiteX9-1529" fmla="*/ 77391 w 260451"/>
                  <a:gd name="connsiteY9-1530" fmla="*/ 581883 h 686066"/>
                  <a:gd name="connsiteX10-1531" fmla="*/ 115491 w 260451"/>
                  <a:gd name="connsiteY10-1532" fmla="*/ 636651 h 686066"/>
                  <a:gd name="connsiteX11-1533" fmla="*/ 152760 w 260451"/>
                  <a:gd name="connsiteY11-1534" fmla="*/ 582826 h 686066"/>
                  <a:gd name="connsiteX12-1535" fmla="*/ 151210 w 260451"/>
                  <a:gd name="connsiteY12-1536" fmla="*/ 300895 h 686066"/>
                  <a:gd name="connsiteX13-1537" fmla="*/ 172641 w 260451"/>
                  <a:gd name="connsiteY13-1538" fmla="*/ 322326 h 686066"/>
                  <a:gd name="connsiteX14-1539" fmla="*/ 175022 w 260451"/>
                  <a:gd name="connsiteY14-1540" fmla="*/ 605695 h 686066"/>
                  <a:gd name="connsiteX15-1541" fmla="*/ 213122 w 260451"/>
                  <a:gd name="connsiteY15-1542" fmla="*/ 641414 h 686066"/>
                  <a:gd name="connsiteX16-1543" fmla="*/ 251222 w 260451"/>
                  <a:gd name="connsiteY16-1544" fmla="*/ 600933 h 686066"/>
                  <a:gd name="connsiteX17-1545" fmla="*/ 157747 w 260451"/>
                  <a:gd name="connsiteY17-1546" fmla="*/ 130615 h 686066"/>
                  <a:gd name="connsiteX18-1547" fmla="*/ 96005 w 260451"/>
                  <a:gd name="connsiteY18-1548" fmla="*/ 2633 h 686066"/>
                  <a:gd name="connsiteX0-1549" fmla="*/ 96005 w 216001"/>
                  <a:gd name="connsiteY0-1550" fmla="*/ 2633 h 720594"/>
                  <a:gd name="connsiteX1-1551" fmla="*/ 36191 w 216001"/>
                  <a:gd name="connsiteY1-1552" fmla="*/ 4070 h 720594"/>
                  <a:gd name="connsiteX2-1553" fmla="*/ 8335 w 216001"/>
                  <a:gd name="connsiteY2-1554" fmla="*/ 27051 h 720594"/>
                  <a:gd name="connsiteX3-1555" fmla="*/ 1191 w 216001"/>
                  <a:gd name="connsiteY3-1556" fmla="*/ 69914 h 720594"/>
                  <a:gd name="connsiteX4-1557" fmla="*/ 1191 w 216001"/>
                  <a:gd name="connsiteY4-1558" fmla="*/ 265176 h 720594"/>
                  <a:gd name="connsiteX5-1559" fmla="*/ 32147 w 216001"/>
                  <a:gd name="connsiteY5-1560" fmla="*/ 298514 h 720594"/>
                  <a:gd name="connsiteX6-1561" fmla="*/ 58341 w 216001"/>
                  <a:gd name="connsiteY6-1562" fmla="*/ 267558 h 720594"/>
                  <a:gd name="connsiteX7-1563" fmla="*/ 60722 w 216001"/>
                  <a:gd name="connsiteY7-1564" fmla="*/ 91345 h 720594"/>
                  <a:gd name="connsiteX8-1565" fmla="*/ 77391 w 216001"/>
                  <a:gd name="connsiteY8-1566" fmla="*/ 98489 h 720594"/>
                  <a:gd name="connsiteX9-1567" fmla="*/ 77391 w 216001"/>
                  <a:gd name="connsiteY9-1568" fmla="*/ 581883 h 720594"/>
                  <a:gd name="connsiteX10-1569" fmla="*/ 115491 w 216001"/>
                  <a:gd name="connsiteY10-1570" fmla="*/ 636651 h 720594"/>
                  <a:gd name="connsiteX11-1571" fmla="*/ 152760 w 216001"/>
                  <a:gd name="connsiteY11-1572" fmla="*/ 582826 h 720594"/>
                  <a:gd name="connsiteX12-1573" fmla="*/ 151210 w 216001"/>
                  <a:gd name="connsiteY12-1574" fmla="*/ 300895 h 720594"/>
                  <a:gd name="connsiteX13-1575" fmla="*/ 172641 w 216001"/>
                  <a:gd name="connsiteY13-1576" fmla="*/ 322326 h 720594"/>
                  <a:gd name="connsiteX14-1577" fmla="*/ 175022 w 216001"/>
                  <a:gd name="connsiteY14-1578" fmla="*/ 605695 h 720594"/>
                  <a:gd name="connsiteX15-1579" fmla="*/ 213122 w 216001"/>
                  <a:gd name="connsiteY15-1580" fmla="*/ 641414 h 720594"/>
                  <a:gd name="connsiteX16-1581" fmla="*/ 157747 w 216001"/>
                  <a:gd name="connsiteY16-1582" fmla="*/ 130615 h 720594"/>
                  <a:gd name="connsiteX17-1583" fmla="*/ 96005 w 216001"/>
                  <a:gd name="connsiteY17-1584" fmla="*/ 2633 h 720594"/>
                  <a:gd name="connsiteX0-1585" fmla="*/ 96005 w 177504"/>
                  <a:gd name="connsiteY0-1586" fmla="*/ 2633 h 637647"/>
                  <a:gd name="connsiteX1-1587" fmla="*/ 36191 w 177504"/>
                  <a:gd name="connsiteY1-1588" fmla="*/ 4070 h 637647"/>
                  <a:gd name="connsiteX2-1589" fmla="*/ 8335 w 177504"/>
                  <a:gd name="connsiteY2-1590" fmla="*/ 27051 h 637647"/>
                  <a:gd name="connsiteX3-1591" fmla="*/ 1191 w 177504"/>
                  <a:gd name="connsiteY3-1592" fmla="*/ 69914 h 637647"/>
                  <a:gd name="connsiteX4-1593" fmla="*/ 1191 w 177504"/>
                  <a:gd name="connsiteY4-1594" fmla="*/ 265176 h 637647"/>
                  <a:gd name="connsiteX5-1595" fmla="*/ 32147 w 177504"/>
                  <a:gd name="connsiteY5-1596" fmla="*/ 298514 h 637647"/>
                  <a:gd name="connsiteX6-1597" fmla="*/ 58341 w 177504"/>
                  <a:gd name="connsiteY6-1598" fmla="*/ 267558 h 637647"/>
                  <a:gd name="connsiteX7-1599" fmla="*/ 60722 w 177504"/>
                  <a:gd name="connsiteY7-1600" fmla="*/ 91345 h 637647"/>
                  <a:gd name="connsiteX8-1601" fmla="*/ 77391 w 177504"/>
                  <a:gd name="connsiteY8-1602" fmla="*/ 98489 h 637647"/>
                  <a:gd name="connsiteX9-1603" fmla="*/ 77391 w 177504"/>
                  <a:gd name="connsiteY9-1604" fmla="*/ 581883 h 637647"/>
                  <a:gd name="connsiteX10-1605" fmla="*/ 115491 w 177504"/>
                  <a:gd name="connsiteY10-1606" fmla="*/ 636651 h 637647"/>
                  <a:gd name="connsiteX11-1607" fmla="*/ 152760 w 177504"/>
                  <a:gd name="connsiteY11-1608" fmla="*/ 582826 h 637647"/>
                  <a:gd name="connsiteX12-1609" fmla="*/ 151210 w 177504"/>
                  <a:gd name="connsiteY12-1610" fmla="*/ 300895 h 637647"/>
                  <a:gd name="connsiteX13-1611" fmla="*/ 172641 w 177504"/>
                  <a:gd name="connsiteY13-1612" fmla="*/ 322326 h 637647"/>
                  <a:gd name="connsiteX14-1613" fmla="*/ 175022 w 177504"/>
                  <a:gd name="connsiteY14-1614" fmla="*/ 605695 h 637647"/>
                  <a:gd name="connsiteX15-1615" fmla="*/ 157747 w 177504"/>
                  <a:gd name="connsiteY15-1616" fmla="*/ 130615 h 637647"/>
                  <a:gd name="connsiteX16-1617" fmla="*/ 96005 w 177504"/>
                  <a:gd name="connsiteY16-1618" fmla="*/ 2633 h 637647"/>
                  <a:gd name="connsiteX0-1619" fmla="*/ 96005 w 173730"/>
                  <a:gd name="connsiteY0-1620" fmla="*/ 2633 h 636808"/>
                  <a:gd name="connsiteX1-1621" fmla="*/ 36191 w 173730"/>
                  <a:gd name="connsiteY1-1622" fmla="*/ 4070 h 636808"/>
                  <a:gd name="connsiteX2-1623" fmla="*/ 8335 w 173730"/>
                  <a:gd name="connsiteY2-1624" fmla="*/ 27051 h 636808"/>
                  <a:gd name="connsiteX3-1625" fmla="*/ 1191 w 173730"/>
                  <a:gd name="connsiteY3-1626" fmla="*/ 69914 h 636808"/>
                  <a:gd name="connsiteX4-1627" fmla="*/ 1191 w 173730"/>
                  <a:gd name="connsiteY4-1628" fmla="*/ 265176 h 636808"/>
                  <a:gd name="connsiteX5-1629" fmla="*/ 32147 w 173730"/>
                  <a:gd name="connsiteY5-1630" fmla="*/ 298514 h 636808"/>
                  <a:gd name="connsiteX6-1631" fmla="*/ 58341 w 173730"/>
                  <a:gd name="connsiteY6-1632" fmla="*/ 267558 h 636808"/>
                  <a:gd name="connsiteX7-1633" fmla="*/ 60722 w 173730"/>
                  <a:gd name="connsiteY7-1634" fmla="*/ 91345 h 636808"/>
                  <a:gd name="connsiteX8-1635" fmla="*/ 77391 w 173730"/>
                  <a:gd name="connsiteY8-1636" fmla="*/ 98489 h 636808"/>
                  <a:gd name="connsiteX9-1637" fmla="*/ 77391 w 173730"/>
                  <a:gd name="connsiteY9-1638" fmla="*/ 581883 h 636808"/>
                  <a:gd name="connsiteX10-1639" fmla="*/ 115491 w 173730"/>
                  <a:gd name="connsiteY10-1640" fmla="*/ 636651 h 636808"/>
                  <a:gd name="connsiteX11-1641" fmla="*/ 152760 w 173730"/>
                  <a:gd name="connsiteY11-1642" fmla="*/ 582826 h 636808"/>
                  <a:gd name="connsiteX12-1643" fmla="*/ 151210 w 173730"/>
                  <a:gd name="connsiteY12-1644" fmla="*/ 300895 h 636808"/>
                  <a:gd name="connsiteX13-1645" fmla="*/ 172641 w 173730"/>
                  <a:gd name="connsiteY13-1646" fmla="*/ 322326 h 636808"/>
                  <a:gd name="connsiteX14-1647" fmla="*/ 157747 w 173730"/>
                  <a:gd name="connsiteY14-1648" fmla="*/ 130615 h 636808"/>
                  <a:gd name="connsiteX15-1649" fmla="*/ 96005 w 173730"/>
                  <a:gd name="connsiteY15-1650" fmla="*/ 2633 h 636808"/>
                  <a:gd name="connsiteX0-1651" fmla="*/ 96005 w 170520"/>
                  <a:gd name="connsiteY0-1652" fmla="*/ 2633 h 636808"/>
                  <a:gd name="connsiteX1-1653" fmla="*/ 36191 w 170520"/>
                  <a:gd name="connsiteY1-1654" fmla="*/ 4070 h 636808"/>
                  <a:gd name="connsiteX2-1655" fmla="*/ 8335 w 170520"/>
                  <a:gd name="connsiteY2-1656" fmla="*/ 27051 h 636808"/>
                  <a:gd name="connsiteX3-1657" fmla="*/ 1191 w 170520"/>
                  <a:gd name="connsiteY3-1658" fmla="*/ 69914 h 636808"/>
                  <a:gd name="connsiteX4-1659" fmla="*/ 1191 w 170520"/>
                  <a:gd name="connsiteY4-1660" fmla="*/ 265176 h 636808"/>
                  <a:gd name="connsiteX5-1661" fmla="*/ 32147 w 170520"/>
                  <a:gd name="connsiteY5-1662" fmla="*/ 298514 h 636808"/>
                  <a:gd name="connsiteX6-1663" fmla="*/ 58341 w 170520"/>
                  <a:gd name="connsiteY6-1664" fmla="*/ 267558 h 636808"/>
                  <a:gd name="connsiteX7-1665" fmla="*/ 60722 w 170520"/>
                  <a:gd name="connsiteY7-1666" fmla="*/ 91345 h 636808"/>
                  <a:gd name="connsiteX8-1667" fmla="*/ 77391 w 170520"/>
                  <a:gd name="connsiteY8-1668" fmla="*/ 98489 h 636808"/>
                  <a:gd name="connsiteX9-1669" fmla="*/ 77391 w 170520"/>
                  <a:gd name="connsiteY9-1670" fmla="*/ 581883 h 636808"/>
                  <a:gd name="connsiteX10-1671" fmla="*/ 115491 w 170520"/>
                  <a:gd name="connsiteY10-1672" fmla="*/ 636651 h 636808"/>
                  <a:gd name="connsiteX11-1673" fmla="*/ 152760 w 170520"/>
                  <a:gd name="connsiteY11-1674" fmla="*/ 582826 h 636808"/>
                  <a:gd name="connsiteX12-1675" fmla="*/ 151210 w 170520"/>
                  <a:gd name="connsiteY12-1676" fmla="*/ 300895 h 636808"/>
                  <a:gd name="connsiteX13-1677" fmla="*/ 163826 w 170520"/>
                  <a:gd name="connsiteY13-1678" fmla="*/ 295041 h 636808"/>
                  <a:gd name="connsiteX14-1679" fmla="*/ 157747 w 170520"/>
                  <a:gd name="connsiteY14-1680" fmla="*/ 130615 h 636808"/>
                  <a:gd name="connsiteX15-1681" fmla="*/ 96005 w 170520"/>
                  <a:gd name="connsiteY15-1682" fmla="*/ 2633 h 636808"/>
                  <a:gd name="connsiteX0-1683" fmla="*/ 96005 w 188164"/>
                  <a:gd name="connsiteY0-1684" fmla="*/ 2633 h 636808"/>
                  <a:gd name="connsiteX1-1685" fmla="*/ 36191 w 188164"/>
                  <a:gd name="connsiteY1-1686" fmla="*/ 4070 h 636808"/>
                  <a:gd name="connsiteX2-1687" fmla="*/ 8335 w 188164"/>
                  <a:gd name="connsiteY2-1688" fmla="*/ 27051 h 636808"/>
                  <a:gd name="connsiteX3-1689" fmla="*/ 1191 w 188164"/>
                  <a:gd name="connsiteY3-1690" fmla="*/ 69914 h 636808"/>
                  <a:gd name="connsiteX4-1691" fmla="*/ 1191 w 188164"/>
                  <a:gd name="connsiteY4-1692" fmla="*/ 265176 h 636808"/>
                  <a:gd name="connsiteX5-1693" fmla="*/ 32147 w 188164"/>
                  <a:gd name="connsiteY5-1694" fmla="*/ 298514 h 636808"/>
                  <a:gd name="connsiteX6-1695" fmla="*/ 58341 w 188164"/>
                  <a:gd name="connsiteY6-1696" fmla="*/ 267558 h 636808"/>
                  <a:gd name="connsiteX7-1697" fmla="*/ 60722 w 188164"/>
                  <a:gd name="connsiteY7-1698" fmla="*/ 91345 h 636808"/>
                  <a:gd name="connsiteX8-1699" fmla="*/ 77391 w 188164"/>
                  <a:gd name="connsiteY8-1700" fmla="*/ 98489 h 636808"/>
                  <a:gd name="connsiteX9-1701" fmla="*/ 77391 w 188164"/>
                  <a:gd name="connsiteY9-1702" fmla="*/ 581883 h 636808"/>
                  <a:gd name="connsiteX10-1703" fmla="*/ 115491 w 188164"/>
                  <a:gd name="connsiteY10-1704" fmla="*/ 636651 h 636808"/>
                  <a:gd name="connsiteX11-1705" fmla="*/ 152760 w 188164"/>
                  <a:gd name="connsiteY11-1706" fmla="*/ 582826 h 636808"/>
                  <a:gd name="connsiteX12-1707" fmla="*/ 151210 w 188164"/>
                  <a:gd name="connsiteY12-1708" fmla="*/ 300895 h 636808"/>
                  <a:gd name="connsiteX13-1709" fmla="*/ 163826 w 188164"/>
                  <a:gd name="connsiteY13-1710" fmla="*/ 295041 h 636808"/>
                  <a:gd name="connsiteX14-1711" fmla="*/ 157747 w 188164"/>
                  <a:gd name="connsiteY14-1712" fmla="*/ 130615 h 636808"/>
                  <a:gd name="connsiteX15-1713" fmla="*/ 96005 w 188164"/>
                  <a:gd name="connsiteY15-1714" fmla="*/ 2633 h 636808"/>
                  <a:gd name="connsiteX0-1715" fmla="*/ 96005 w 188164"/>
                  <a:gd name="connsiteY0-1716" fmla="*/ 2633 h 636808"/>
                  <a:gd name="connsiteX1-1717" fmla="*/ 36191 w 188164"/>
                  <a:gd name="connsiteY1-1718" fmla="*/ 4070 h 636808"/>
                  <a:gd name="connsiteX2-1719" fmla="*/ 8335 w 188164"/>
                  <a:gd name="connsiteY2-1720" fmla="*/ 27051 h 636808"/>
                  <a:gd name="connsiteX3-1721" fmla="*/ 1191 w 188164"/>
                  <a:gd name="connsiteY3-1722" fmla="*/ 69914 h 636808"/>
                  <a:gd name="connsiteX4-1723" fmla="*/ 1191 w 188164"/>
                  <a:gd name="connsiteY4-1724" fmla="*/ 265176 h 636808"/>
                  <a:gd name="connsiteX5-1725" fmla="*/ 32147 w 188164"/>
                  <a:gd name="connsiteY5-1726" fmla="*/ 298514 h 636808"/>
                  <a:gd name="connsiteX6-1727" fmla="*/ 58341 w 188164"/>
                  <a:gd name="connsiteY6-1728" fmla="*/ 267558 h 636808"/>
                  <a:gd name="connsiteX7-1729" fmla="*/ 60722 w 188164"/>
                  <a:gd name="connsiteY7-1730" fmla="*/ 91345 h 636808"/>
                  <a:gd name="connsiteX8-1731" fmla="*/ 77391 w 188164"/>
                  <a:gd name="connsiteY8-1732" fmla="*/ 98489 h 636808"/>
                  <a:gd name="connsiteX9-1733" fmla="*/ 77391 w 188164"/>
                  <a:gd name="connsiteY9-1734" fmla="*/ 581883 h 636808"/>
                  <a:gd name="connsiteX10-1735" fmla="*/ 115491 w 188164"/>
                  <a:gd name="connsiteY10-1736" fmla="*/ 636651 h 636808"/>
                  <a:gd name="connsiteX11-1737" fmla="*/ 152760 w 188164"/>
                  <a:gd name="connsiteY11-1738" fmla="*/ 582826 h 636808"/>
                  <a:gd name="connsiteX12-1739" fmla="*/ 151210 w 188164"/>
                  <a:gd name="connsiteY12-1740" fmla="*/ 300895 h 636808"/>
                  <a:gd name="connsiteX13-1741" fmla="*/ 163826 w 188164"/>
                  <a:gd name="connsiteY13-1742" fmla="*/ 295041 h 636808"/>
                  <a:gd name="connsiteX14-1743" fmla="*/ 157747 w 188164"/>
                  <a:gd name="connsiteY14-1744" fmla="*/ 130615 h 636808"/>
                  <a:gd name="connsiteX15-1745" fmla="*/ 96005 w 188164"/>
                  <a:gd name="connsiteY15-1746" fmla="*/ 2633 h 636808"/>
                  <a:gd name="connsiteX0-1747" fmla="*/ 96005 w 175765"/>
                  <a:gd name="connsiteY0-1748" fmla="*/ 2633 h 636808"/>
                  <a:gd name="connsiteX1-1749" fmla="*/ 36191 w 175765"/>
                  <a:gd name="connsiteY1-1750" fmla="*/ 4070 h 636808"/>
                  <a:gd name="connsiteX2-1751" fmla="*/ 8335 w 175765"/>
                  <a:gd name="connsiteY2-1752" fmla="*/ 27051 h 636808"/>
                  <a:gd name="connsiteX3-1753" fmla="*/ 1191 w 175765"/>
                  <a:gd name="connsiteY3-1754" fmla="*/ 69914 h 636808"/>
                  <a:gd name="connsiteX4-1755" fmla="*/ 1191 w 175765"/>
                  <a:gd name="connsiteY4-1756" fmla="*/ 265176 h 636808"/>
                  <a:gd name="connsiteX5-1757" fmla="*/ 32147 w 175765"/>
                  <a:gd name="connsiteY5-1758" fmla="*/ 298514 h 636808"/>
                  <a:gd name="connsiteX6-1759" fmla="*/ 58341 w 175765"/>
                  <a:gd name="connsiteY6-1760" fmla="*/ 267558 h 636808"/>
                  <a:gd name="connsiteX7-1761" fmla="*/ 60722 w 175765"/>
                  <a:gd name="connsiteY7-1762" fmla="*/ 91345 h 636808"/>
                  <a:gd name="connsiteX8-1763" fmla="*/ 77391 w 175765"/>
                  <a:gd name="connsiteY8-1764" fmla="*/ 98489 h 636808"/>
                  <a:gd name="connsiteX9-1765" fmla="*/ 77391 w 175765"/>
                  <a:gd name="connsiteY9-1766" fmla="*/ 581883 h 636808"/>
                  <a:gd name="connsiteX10-1767" fmla="*/ 115491 w 175765"/>
                  <a:gd name="connsiteY10-1768" fmla="*/ 636651 h 636808"/>
                  <a:gd name="connsiteX11-1769" fmla="*/ 152760 w 175765"/>
                  <a:gd name="connsiteY11-1770" fmla="*/ 582826 h 636808"/>
                  <a:gd name="connsiteX12-1771" fmla="*/ 151210 w 175765"/>
                  <a:gd name="connsiteY12-1772" fmla="*/ 300895 h 636808"/>
                  <a:gd name="connsiteX13-1773" fmla="*/ 163826 w 175765"/>
                  <a:gd name="connsiteY13-1774" fmla="*/ 295041 h 636808"/>
                  <a:gd name="connsiteX14-1775" fmla="*/ 157747 w 175765"/>
                  <a:gd name="connsiteY14-1776" fmla="*/ 130615 h 636808"/>
                  <a:gd name="connsiteX15-1777" fmla="*/ 96005 w 175765"/>
                  <a:gd name="connsiteY15-1778" fmla="*/ 2633 h 636808"/>
                  <a:gd name="connsiteX0-1779" fmla="*/ 96005 w 170520"/>
                  <a:gd name="connsiteY0-1780" fmla="*/ 2633 h 636808"/>
                  <a:gd name="connsiteX1-1781" fmla="*/ 36191 w 170520"/>
                  <a:gd name="connsiteY1-1782" fmla="*/ 4070 h 636808"/>
                  <a:gd name="connsiteX2-1783" fmla="*/ 8335 w 170520"/>
                  <a:gd name="connsiteY2-1784" fmla="*/ 27051 h 636808"/>
                  <a:gd name="connsiteX3-1785" fmla="*/ 1191 w 170520"/>
                  <a:gd name="connsiteY3-1786" fmla="*/ 69914 h 636808"/>
                  <a:gd name="connsiteX4-1787" fmla="*/ 1191 w 170520"/>
                  <a:gd name="connsiteY4-1788" fmla="*/ 265176 h 636808"/>
                  <a:gd name="connsiteX5-1789" fmla="*/ 32147 w 170520"/>
                  <a:gd name="connsiteY5-1790" fmla="*/ 298514 h 636808"/>
                  <a:gd name="connsiteX6-1791" fmla="*/ 58341 w 170520"/>
                  <a:gd name="connsiteY6-1792" fmla="*/ 267558 h 636808"/>
                  <a:gd name="connsiteX7-1793" fmla="*/ 60722 w 170520"/>
                  <a:gd name="connsiteY7-1794" fmla="*/ 91345 h 636808"/>
                  <a:gd name="connsiteX8-1795" fmla="*/ 77391 w 170520"/>
                  <a:gd name="connsiteY8-1796" fmla="*/ 98489 h 636808"/>
                  <a:gd name="connsiteX9-1797" fmla="*/ 77391 w 170520"/>
                  <a:gd name="connsiteY9-1798" fmla="*/ 581883 h 636808"/>
                  <a:gd name="connsiteX10-1799" fmla="*/ 115491 w 170520"/>
                  <a:gd name="connsiteY10-1800" fmla="*/ 636651 h 636808"/>
                  <a:gd name="connsiteX11-1801" fmla="*/ 152760 w 170520"/>
                  <a:gd name="connsiteY11-1802" fmla="*/ 582826 h 636808"/>
                  <a:gd name="connsiteX12-1803" fmla="*/ 151210 w 170520"/>
                  <a:gd name="connsiteY12-1804" fmla="*/ 352042 h 636808"/>
                  <a:gd name="connsiteX13-1805" fmla="*/ 163826 w 170520"/>
                  <a:gd name="connsiteY13-1806" fmla="*/ 295041 h 636808"/>
                  <a:gd name="connsiteX14-1807" fmla="*/ 157747 w 170520"/>
                  <a:gd name="connsiteY14-1808" fmla="*/ 130615 h 636808"/>
                  <a:gd name="connsiteX15-1809" fmla="*/ 96005 w 170520"/>
                  <a:gd name="connsiteY15-1810" fmla="*/ 2633 h 636808"/>
                  <a:gd name="connsiteX0-1811" fmla="*/ 96005 w 170520"/>
                  <a:gd name="connsiteY0-1812" fmla="*/ 2633 h 636808"/>
                  <a:gd name="connsiteX1-1813" fmla="*/ 36191 w 170520"/>
                  <a:gd name="connsiteY1-1814" fmla="*/ 4070 h 636808"/>
                  <a:gd name="connsiteX2-1815" fmla="*/ 8335 w 170520"/>
                  <a:gd name="connsiteY2-1816" fmla="*/ 27051 h 636808"/>
                  <a:gd name="connsiteX3-1817" fmla="*/ 1191 w 170520"/>
                  <a:gd name="connsiteY3-1818" fmla="*/ 69914 h 636808"/>
                  <a:gd name="connsiteX4-1819" fmla="*/ 1191 w 170520"/>
                  <a:gd name="connsiteY4-1820" fmla="*/ 265176 h 636808"/>
                  <a:gd name="connsiteX5-1821" fmla="*/ 32147 w 170520"/>
                  <a:gd name="connsiteY5-1822" fmla="*/ 298514 h 636808"/>
                  <a:gd name="connsiteX6-1823" fmla="*/ 58341 w 170520"/>
                  <a:gd name="connsiteY6-1824" fmla="*/ 267558 h 636808"/>
                  <a:gd name="connsiteX7-1825" fmla="*/ 60722 w 170520"/>
                  <a:gd name="connsiteY7-1826" fmla="*/ 91345 h 636808"/>
                  <a:gd name="connsiteX8-1827" fmla="*/ 77391 w 170520"/>
                  <a:gd name="connsiteY8-1828" fmla="*/ 98489 h 636808"/>
                  <a:gd name="connsiteX9-1829" fmla="*/ 77391 w 170520"/>
                  <a:gd name="connsiteY9-1830" fmla="*/ 581883 h 636808"/>
                  <a:gd name="connsiteX10-1831" fmla="*/ 115491 w 170520"/>
                  <a:gd name="connsiteY10-1832" fmla="*/ 636651 h 636808"/>
                  <a:gd name="connsiteX11-1833" fmla="*/ 152760 w 170520"/>
                  <a:gd name="connsiteY11-1834" fmla="*/ 582826 h 636808"/>
                  <a:gd name="connsiteX12-1835" fmla="*/ 151210 w 170520"/>
                  <a:gd name="connsiteY12-1836" fmla="*/ 352042 h 636808"/>
                  <a:gd name="connsiteX13-1837" fmla="*/ 163826 w 170520"/>
                  <a:gd name="connsiteY13-1838" fmla="*/ 295041 h 636808"/>
                  <a:gd name="connsiteX14-1839" fmla="*/ 157747 w 170520"/>
                  <a:gd name="connsiteY14-1840" fmla="*/ 130615 h 636808"/>
                  <a:gd name="connsiteX15-1841" fmla="*/ 96005 w 170520"/>
                  <a:gd name="connsiteY15-1842" fmla="*/ 2633 h 636808"/>
                  <a:gd name="connsiteX0-1843" fmla="*/ 96005 w 185064"/>
                  <a:gd name="connsiteY0-1844" fmla="*/ 2633 h 636808"/>
                  <a:gd name="connsiteX1-1845" fmla="*/ 36191 w 185064"/>
                  <a:gd name="connsiteY1-1846" fmla="*/ 4070 h 636808"/>
                  <a:gd name="connsiteX2-1847" fmla="*/ 8335 w 185064"/>
                  <a:gd name="connsiteY2-1848" fmla="*/ 27051 h 636808"/>
                  <a:gd name="connsiteX3-1849" fmla="*/ 1191 w 185064"/>
                  <a:gd name="connsiteY3-1850" fmla="*/ 69914 h 636808"/>
                  <a:gd name="connsiteX4-1851" fmla="*/ 1191 w 185064"/>
                  <a:gd name="connsiteY4-1852" fmla="*/ 265176 h 636808"/>
                  <a:gd name="connsiteX5-1853" fmla="*/ 32147 w 185064"/>
                  <a:gd name="connsiteY5-1854" fmla="*/ 298514 h 636808"/>
                  <a:gd name="connsiteX6-1855" fmla="*/ 58341 w 185064"/>
                  <a:gd name="connsiteY6-1856" fmla="*/ 267558 h 636808"/>
                  <a:gd name="connsiteX7-1857" fmla="*/ 60722 w 185064"/>
                  <a:gd name="connsiteY7-1858" fmla="*/ 91345 h 636808"/>
                  <a:gd name="connsiteX8-1859" fmla="*/ 77391 w 185064"/>
                  <a:gd name="connsiteY8-1860" fmla="*/ 98489 h 636808"/>
                  <a:gd name="connsiteX9-1861" fmla="*/ 77391 w 185064"/>
                  <a:gd name="connsiteY9-1862" fmla="*/ 581883 h 636808"/>
                  <a:gd name="connsiteX10-1863" fmla="*/ 115491 w 185064"/>
                  <a:gd name="connsiteY10-1864" fmla="*/ 636651 h 636808"/>
                  <a:gd name="connsiteX11-1865" fmla="*/ 152760 w 185064"/>
                  <a:gd name="connsiteY11-1866" fmla="*/ 582826 h 636808"/>
                  <a:gd name="connsiteX12-1867" fmla="*/ 151210 w 185064"/>
                  <a:gd name="connsiteY12-1868" fmla="*/ 352042 h 636808"/>
                  <a:gd name="connsiteX13-1869" fmla="*/ 163826 w 185064"/>
                  <a:gd name="connsiteY13-1870" fmla="*/ 295041 h 636808"/>
                  <a:gd name="connsiteX14-1871" fmla="*/ 157747 w 185064"/>
                  <a:gd name="connsiteY14-1872" fmla="*/ 130615 h 636808"/>
                  <a:gd name="connsiteX15-1873" fmla="*/ 96005 w 185064"/>
                  <a:gd name="connsiteY15-1874" fmla="*/ 2633 h 636808"/>
                  <a:gd name="connsiteX0-1875" fmla="*/ 96005 w 170520"/>
                  <a:gd name="connsiteY0-1876" fmla="*/ 2633 h 636808"/>
                  <a:gd name="connsiteX1-1877" fmla="*/ 36191 w 170520"/>
                  <a:gd name="connsiteY1-1878" fmla="*/ 4070 h 636808"/>
                  <a:gd name="connsiteX2-1879" fmla="*/ 8335 w 170520"/>
                  <a:gd name="connsiteY2-1880" fmla="*/ 27051 h 636808"/>
                  <a:gd name="connsiteX3-1881" fmla="*/ 1191 w 170520"/>
                  <a:gd name="connsiteY3-1882" fmla="*/ 69914 h 636808"/>
                  <a:gd name="connsiteX4-1883" fmla="*/ 1191 w 170520"/>
                  <a:gd name="connsiteY4-1884" fmla="*/ 265176 h 636808"/>
                  <a:gd name="connsiteX5-1885" fmla="*/ 32147 w 170520"/>
                  <a:gd name="connsiteY5-1886" fmla="*/ 298514 h 636808"/>
                  <a:gd name="connsiteX6-1887" fmla="*/ 58341 w 170520"/>
                  <a:gd name="connsiteY6-1888" fmla="*/ 267558 h 636808"/>
                  <a:gd name="connsiteX7-1889" fmla="*/ 60722 w 170520"/>
                  <a:gd name="connsiteY7-1890" fmla="*/ 91345 h 636808"/>
                  <a:gd name="connsiteX8-1891" fmla="*/ 77391 w 170520"/>
                  <a:gd name="connsiteY8-1892" fmla="*/ 98489 h 636808"/>
                  <a:gd name="connsiteX9-1893" fmla="*/ 77391 w 170520"/>
                  <a:gd name="connsiteY9-1894" fmla="*/ 581883 h 636808"/>
                  <a:gd name="connsiteX10-1895" fmla="*/ 115491 w 170520"/>
                  <a:gd name="connsiteY10-1896" fmla="*/ 636651 h 636808"/>
                  <a:gd name="connsiteX11-1897" fmla="*/ 152760 w 170520"/>
                  <a:gd name="connsiteY11-1898" fmla="*/ 582826 h 636808"/>
                  <a:gd name="connsiteX12-1899" fmla="*/ 151210 w 170520"/>
                  <a:gd name="connsiteY12-1900" fmla="*/ 352042 h 636808"/>
                  <a:gd name="connsiteX13-1901" fmla="*/ 163826 w 170520"/>
                  <a:gd name="connsiteY13-1902" fmla="*/ 295041 h 636808"/>
                  <a:gd name="connsiteX14-1903" fmla="*/ 157747 w 170520"/>
                  <a:gd name="connsiteY14-1904" fmla="*/ 130615 h 636808"/>
                  <a:gd name="connsiteX15-1905" fmla="*/ 96005 w 170520"/>
                  <a:gd name="connsiteY15-1906" fmla="*/ 2633 h 636808"/>
                  <a:gd name="connsiteX0-1907" fmla="*/ 96005 w 163850"/>
                  <a:gd name="connsiteY0-1908" fmla="*/ 2633 h 636808"/>
                  <a:gd name="connsiteX1-1909" fmla="*/ 36191 w 163850"/>
                  <a:gd name="connsiteY1-1910" fmla="*/ 4070 h 636808"/>
                  <a:gd name="connsiteX2-1911" fmla="*/ 8335 w 163850"/>
                  <a:gd name="connsiteY2-1912" fmla="*/ 27051 h 636808"/>
                  <a:gd name="connsiteX3-1913" fmla="*/ 1191 w 163850"/>
                  <a:gd name="connsiteY3-1914" fmla="*/ 69914 h 636808"/>
                  <a:gd name="connsiteX4-1915" fmla="*/ 1191 w 163850"/>
                  <a:gd name="connsiteY4-1916" fmla="*/ 265176 h 636808"/>
                  <a:gd name="connsiteX5-1917" fmla="*/ 32147 w 163850"/>
                  <a:gd name="connsiteY5-1918" fmla="*/ 298514 h 636808"/>
                  <a:gd name="connsiteX6-1919" fmla="*/ 58341 w 163850"/>
                  <a:gd name="connsiteY6-1920" fmla="*/ 267558 h 636808"/>
                  <a:gd name="connsiteX7-1921" fmla="*/ 60722 w 163850"/>
                  <a:gd name="connsiteY7-1922" fmla="*/ 91345 h 636808"/>
                  <a:gd name="connsiteX8-1923" fmla="*/ 77391 w 163850"/>
                  <a:gd name="connsiteY8-1924" fmla="*/ 98489 h 636808"/>
                  <a:gd name="connsiteX9-1925" fmla="*/ 77391 w 163850"/>
                  <a:gd name="connsiteY9-1926" fmla="*/ 581883 h 636808"/>
                  <a:gd name="connsiteX10-1927" fmla="*/ 115491 w 163850"/>
                  <a:gd name="connsiteY10-1928" fmla="*/ 636651 h 636808"/>
                  <a:gd name="connsiteX11-1929" fmla="*/ 152760 w 163850"/>
                  <a:gd name="connsiteY11-1930" fmla="*/ 582826 h 636808"/>
                  <a:gd name="connsiteX12-1931" fmla="*/ 151210 w 163850"/>
                  <a:gd name="connsiteY12-1932" fmla="*/ 352042 h 636808"/>
                  <a:gd name="connsiteX13-1933" fmla="*/ 163826 w 163850"/>
                  <a:gd name="connsiteY13-1934" fmla="*/ 295041 h 636808"/>
                  <a:gd name="connsiteX14-1935" fmla="*/ 157747 w 163850"/>
                  <a:gd name="connsiteY14-1936" fmla="*/ 130615 h 636808"/>
                  <a:gd name="connsiteX15-1937" fmla="*/ 96005 w 163850"/>
                  <a:gd name="connsiteY15-1938" fmla="*/ 2633 h 636808"/>
                  <a:gd name="connsiteX0-1939" fmla="*/ 96005 w 163850"/>
                  <a:gd name="connsiteY0-1940" fmla="*/ 2633 h 636808"/>
                  <a:gd name="connsiteX1-1941" fmla="*/ 36191 w 163850"/>
                  <a:gd name="connsiteY1-1942" fmla="*/ 4070 h 636808"/>
                  <a:gd name="connsiteX2-1943" fmla="*/ 8335 w 163850"/>
                  <a:gd name="connsiteY2-1944" fmla="*/ 27051 h 636808"/>
                  <a:gd name="connsiteX3-1945" fmla="*/ 1191 w 163850"/>
                  <a:gd name="connsiteY3-1946" fmla="*/ 69914 h 636808"/>
                  <a:gd name="connsiteX4-1947" fmla="*/ 1191 w 163850"/>
                  <a:gd name="connsiteY4-1948" fmla="*/ 265176 h 636808"/>
                  <a:gd name="connsiteX5-1949" fmla="*/ 32147 w 163850"/>
                  <a:gd name="connsiteY5-1950" fmla="*/ 298514 h 636808"/>
                  <a:gd name="connsiteX6-1951" fmla="*/ 58341 w 163850"/>
                  <a:gd name="connsiteY6-1952" fmla="*/ 267558 h 636808"/>
                  <a:gd name="connsiteX7-1953" fmla="*/ 60722 w 163850"/>
                  <a:gd name="connsiteY7-1954" fmla="*/ 91345 h 636808"/>
                  <a:gd name="connsiteX8-1955" fmla="*/ 77391 w 163850"/>
                  <a:gd name="connsiteY8-1956" fmla="*/ 98489 h 636808"/>
                  <a:gd name="connsiteX9-1957" fmla="*/ 77391 w 163850"/>
                  <a:gd name="connsiteY9-1958" fmla="*/ 581883 h 636808"/>
                  <a:gd name="connsiteX10-1959" fmla="*/ 115491 w 163850"/>
                  <a:gd name="connsiteY10-1960" fmla="*/ 636651 h 636808"/>
                  <a:gd name="connsiteX11-1961" fmla="*/ 152760 w 163850"/>
                  <a:gd name="connsiteY11-1962" fmla="*/ 582826 h 636808"/>
                  <a:gd name="connsiteX12-1963" fmla="*/ 151210 w 163850"/>
                  <a:gd name="connsiteY12-1964" fmla="*/ 352042 h 636808"/>
                  <a:gd name="connsiteX13-1965" fmla="*/ 163826 w 163850"/>
                  <a:gd name="connsiteY13-1966" fmla="*/ 295041 h 636808"/>
                  <a:gd name="connsiteX14-1967" fmla="*/ 161332 w 163850"/>
                  <a:gd name="connsiteY14-1968" fmla="*/ 129614 h 636808"/>
                  <a:gd name="connsiteX15-1969" fmla="*/ 96005 w 163850"/>
                  <a:gd name="connsiteY15-1970" fmla="*/ 2633 h 636808"/>
                  <a:gd name="connsiteX0-1971" fmla="*/ 96005 w 163850"/>
                  <a:gd name="connsiteY0-1972" fmla="*/ 2633 h 636808"/>
                  <a:gd name="connsiteX1-1973" fmla="*/ 36191 w 163850"/>
                  <a:gd name="connsiteY1-1974" fmla="*/ 4070 h 636808"/>
                  <a:gd name="connsiteX2-1975" fmla="*/ 8335 w 163850"/>
                  <a:gd name="connsiteY2-1976" fmla="*/ 27051 h 636808"/>
                  <a:gd name="connsiteX3-1977" fmla="*/ 1191 w 163850"/>
                  <a:gd name="connsiteY3-1978" fmla="*/ 69914 h 636808"/>
                  <a:gd name="connsiteX4-1979" fmla="*/ 1191 w 163850"/>
                  <a:gd name="connsiteY4-1980" fmla="*/ 265176 h 636808"/>
                  <a:gd name="connsiteX5-1981" fmla="*/ 32147 w 163850"/>
                  <a:gd name="connsiteY5-1982" fmla="*/ 298514 h 636808"/>
                  <a:gd name="connsiteX6-1983" fmla="*/ 58341 w 163850"/>
                  <a:gd name="connsiteY6-1984" fmla="*/ 267558 h 636808"/>
                  <a:gd name="connsiteX7-1985" fmla="*/ 60722 w 163850"/>
                  <a:gd name="connsiteY7-1986" fmla="*/ 91345 h 636808"/>
                  <a:gd name="connsiteX8-1987" fmla="*/ 77391 w 163850"/>
                  <a:gd name="connsiteY8-1988" fmla="*/ 98489 h 636808"/>
                  <a:gd name="connsiteX9-1989" fmla="*/ 77391 w 163850"/>
                  <a:gd name="connsiteY9-1990" fmla="*/ 581883 h 636808"/>
                  <a:gd name="connsiteX10-1991" fmla="*/ 115491 w 163850"/>
                  <a:gd name="connsiteY10-1992" fmla="*/ 636651 h 636808"/>
                  <a:gd name="connsiteX11-1993" fmla="*/ 152760 w 163850"/>
                  <a:gd name="connsiteY11-1994" fmla="*/ 582826 h 636808"/>
                  <a:gd name="connsiteX12-1995" fmla="*/ 151210 w 163850"/>
                  <a:gd name="connsiteY12-1996" fmla="*/ 352042 h 636808"/>
                  <a:gd name="connsiteX13-1997" fmla="*/ 163826 w 163850"/>
                  <a:gd name="connsiteY13-1998" fmla="*/ 295041 h 636808"/>
                  <a:gd name="connsiteX14-1999" fmla="*/ 161332 w 163850"/>
                  <a:gd name="connsiteY14-2000" fmla="*/ 129614 h 636808"/>
                  <a:gd name="connsiteX15-2001" fmla="*/ 96005 w 163850"/>
                  <a:gd name="connsiteY15-2002" fmla="*/ 2633 h 636808"/>
                  <a:gd name="connsiteX0-2003" fmla="*/ 96005 w 163850"/>
                  <a:gd name="connsiteY0-2004" fmla="*/ 2633 h 636808"/>
                  <a:gd name="connsiteX1-2005" fmla="*/ 36191 w 163850"/>
                  <a:gd name="connsiteY1-2006" fmla="*/ 4070 h 636808"/>
                  <a:gd name="connsiteX2-2007" fmla="*/ 8335 w 163850"/>
                  <a:gd name="connsiteY2-2008" fmla="*/ 27051 h 636808"/>
                  <a:gd name="connsiteX3-2009" fmla="*/ 1191 w 163850"/>
                  <a:gd name="connsiteY3-2010" fmla="*/ 69914 h 636808"/>
                  <a:gd name="connsiteX4-2011" fmla="*/ 1191 w 163850"/>
                  <a:gd name="connsiteY4-2012" fmla="*/ 265176 h 636808"/>
                  <a:gd name="connsiteX5-2013" fmla="*/ 32147 w 163850"/>
                  <a:gd name="connsiteY5-2014" fmla="*/ 298514 h 636808"/>
                  <a:gd name="connsiteX6-2015" fmla="*/ 58341 w 163850"/>
                  <a:gd name="connsiteY6-2016" fmla="*/ 267558 h 636808"/>
                  <a:gd name="connsiteX7-2017" fmla="*/ 60722 w 163850"/>
                  <a:gd name="connsiteY7-2018" fmla="*/ 91345 h 636808"/>
                  <a:gd name="connsiteX8-2019" fmla="*/ 77391 w 163850"/>
                  <a:gd name="connsiteY8-2020" fmla="*/ 98489 h 636808"/>
                  <a:gd name="connsiteX9-2021" fmla="*/ 77391 w 163850"/>
                  <a:gd name="connsiteY9-2022" fmla="*/ 581883 h 636808"/>
                  <a:gd name="connsiteX10-2023" fmla="*/ 115491 w 163850"/>
                  <a:gd name="connsiteY10-2024" fmla="*/ 636651 h 636808"/>
                  <a:gd name="connsiteX11-2025" fmla="*/ 152760 w 163850"/>
                  <a:gd name="connsiteY11-2026" fmla="*/ 582826 h 636808"/>
                  <a:gd name="connsiteX12-2027" fmla="*/ 151210 w 163850"/>
                  <a:gd name="connsiteY12-2028" fmla="*/ 352042 h 636808"/>
                  <a:gd name="connsiteX13-2029" fmla="*/ 163826 w 163850"/>
                  <a:gd name="connsiteY13-2030" fmla="*/ 295041 h 636808"/>
                  <a:gd name="connsiteX14-2031" fmla="*/ 161332 w 163850"/>
                  <a:gd name="connsiteY14-2032" fmla="*/ 129614 h 636808"/>
                  <a:gd name="connsiteX15-2033" fmla="*/ 96005 w 163850"/>
                  <a:gd name="connsiteY15-2034" fmla="*/ 2633 h 636808"/>
                  <a:gd name="connsiteX0-2035" fmla="*/ 96005 w 163850"/>
                  <a:gd name="connsiteY0-2036" fmla="*/ 2633 h 639088"/>
                  <a:gd name="connsiteX1-2037" fmla="*/ 36191 w 163850"/>
                  <a:gd name="connsiteY1-2038" fmla="*/ 4070 h 639088"/>
                  <a:gd name="connsiteX2-2039" fmla="*/ 8335 w 163850"/>
                  <a:gd name="connsiteY2-2040" fmla="*/ 27051 h 639088"/>
                  <a:gd name="connsiteX3-2041" fmla="*/ 1191 w 163850"/>
                  <a:gd name="connsiteY3-2042" fmla="*/ 69914 h 639088"/>
                  <a:gd name="connsiteX4-2043" fmla="*/ 1191 w 163850"/>
                  <a:gd name="connsiteY4-2044" fmla="*/ 265176 h 639088"/>
                  <a:gd name="connsiteX5-2045" fmla="*/ 32147 w 163850"/>
                  <a:gd name="connsiteY5-2046" fmla="*/ 298514 h 639088"/>
                  <a:gd name="connsiteX6-2047" fmla="*/ 58341 w 163850"/>
                  <a:gd name="connsiteY6-2048" fmla="*/ 267558 h 639088"/>
                  <a:gd name="connsiteX7-2049" fmla="*/ 60722 w 163850"/>
                  <a:gd name="connsiteY7-2050" fmla="*/ 91345 h 639088"/>
                  <a:gd name="connsiteX8-2051" fmla="*/ 77391 w 163850"/>
                  <a:gd name="connsiteY8-2052" fmla="*/ 98489 h 639088"/>
                  <a:gd name="connsiteX9-2053" fmla="*/ 77391 w 163850"/>
                  <a:gd name="connsiteY9-2054" fmla="*/ 581883 h 639088"/>
                  <a:gd name="connsiteX10-2055" fmla="*/ 115491 w 163850"/>
                  <a:gd name="connsiteY10-2056" fmla="*/ 636651 h 639088"/>
                  <a:gd name="connsiteX11-2057" fmla="*/ 150145 w 163850"/>
                  <a:gd name="connsiteY11-2058" fmla="*/ 567262 h 639088"/>
                  <a:gd name="connsiteX12-2059" fmla="*/ 151210 w 163850"/>
                  <a:gd name="connsiteY12-2060" fmla="*/ 352042 h 639088"/>
                  <a:gd name="connsiteX13-2061" fmla="*/ 163826 w 163850"/>
                  <a:gd name="connsiteY13-2062" fmla="*/ 295041 h 639088"/>
                  <a:gd name="connsiteX14-2063" fmla="*/ 161332 w 163850"/>
                  <a:gd name="connsiteY14-2064" fmla="*/ 129614 h 639088"/>
                  <a:gd name="connsiteX15-2065" fmla="*/ 96005 w 163850"/>
                  <a:gd name="connsiteY15-2066" fmla="*/ 2633 h 639088"/>
                  <a:gd name="connsiteX0-2067" fmla="*/ 96005 w 163850"/>
                  <a:gd name="connsiteY0-2068" fmla="*/ 2633 h 636797"/>
                  <a:gd name="connsiteX1-2069" fmla="*/ 36191 w 163850"/>
                  <a:gd name="connsiteY1-2070" fmla="*/ 4070 h 636797"/>
                  <a:gd name="connsiteX2-2071" fmla="*/ 8335 w 163850"/>
                  <a:gd name="connsiteY2-2072" fmla="*/ 27051 h 636797"/>
                  <a:gd name="connsiteX3-2073" fmla="*/ 1191 w 163850"/>
                  <a:gd name="connsiteY3-2074" fmla="*/ 69914 h 636797"/>
                  <a:gd name="connsiteX4-2075" fmla="*/ 1191 w 163850"/>
                  <a:gd name="connsiteY4-2076" fmla="*/ 265176 h 636797"/>
                  <a:gd name="connsiteX5-2077" fmla="*/ 32147 w 163850"/>
                  <a:gd name="connsiteY5-2078" fmla="*/ 298514 h 636797"/>
                  <a:gd name="connsiteX6-2079" fmla="*/ 58341 w 163850"/>
                  <a:gd name="connsiteY6-2080" fmla="*/ 267558 h 636797"/>
                  <a:gd name="connsiteX7-2081" fmla="*/ 60722 w 163850"/>
                  <a:gd name="connsiteY7-2082" fmla="*/ 91345 h 636797"/>
                  <a:gd name="connsiteX8-2083" fmla="*/ 77391 w 163850"/>
                  <a:gd name="connsiteY8-2084" fmla="*/ 98489 h 636797"/>
                  <a:gd name="connsiteX9-2085" fmla="*/ 77391 w 163850"/>
                  <a:gd name="connsiteY9-2086" fmla="*/ 566384 h 636797"/>
                  <a:gd name="connsiteX10-2087" fmla="*/ 115491 w 163850"/>
                  <a:gd name="connsiteY10-2088" fmla="*/ 636651 h 636797"/>
                  <a:gd name="connsiteX11-2089" fmla="*/ 150145 w 163850"/>
                  <a:gd name="connsiteY11-2090" fmla="*/ 567262 h 636797"/>
                  <a:gd name="connsiteX12-2091" fmla="*/ 151210 w 163850"/>
                  <a:gd name="connsiteY12-2092" fmla="*/ 352042 h 636797"/>
                  <a:gd name="connsiteX13-2093" fmla="*/ 163826 w 163850"/>
                  <a:gd name="connsiteY13-2094" fmla="*/ 295041 h 636797"/>
                  <a:gd name="connsiteX14-2095" fmla="*/ 161332 w 163850"/>
                  <a:gd name="connsiteY14-2096" fmla="*/ 129614 h 636797"/>
                  <a:gd name="connsiteX15-2097" fmla="*/ 96005 w 163850"/>
                  <a:gd name="connsiteY15-2098" fmla="*/ 2633 h 636797"/>
                  <a:gd name="connsiteX0-2099" fmla="*/ 96005 w 163850"/>
                  <a:gd name="connsiteY0-2100" fmla="*/ 2633 h 637280"/>
                  <a:gd name="connsiteX1-2101" fmla="*/ 36191 w 163850"/>
                  <a:gd name="connsiteY1-2102" fmla="*/ 4070 h 637280"/>
                  <a:gd name="connsiteX2-2103" fmla="*/ 8335 w 163850"/>
                  <a:gd name="connsiteY2-2104" fmla="*/ 27051 h 637280"/>
                  <a:gd name="connsiteX3-2105" fmla="*/ 1191 w 163850"/>
                  <a:gd name="connsiteY3-2106" fmla="*/ 69914 h 637280"/>
                  <a:gd name="connsiteX4-2107" fmla="*/ 1191 w 163850"/>
                  <a:gd name="connsiteY4-2108" fmla="*/ 265176 h 637280"/>
                  <a:gd name="connsiteX5-2109" fmla="*/ 32147 w 163850"/>
                  <a:gd name="connsiteY5-2110" fmla="*/ 298514 h 637280"/>
                  <a:gd name="connsiteX6-2111" fmla="*/ 58341 w 163850"/>
                  <a:gd name="connsiteY6-2112" fmla="*/ 267558 h 637280"/>
                  <a:gd name="connsiteX7-2113" fmla="*/ 60722 w 163850"/>
                  <a:gd name="connsiteY7-2114" fmla="*/ 91345 h 637280"/>
                  <a:gd name="connsiteX8-2115" fmla="*/ 77391 w 163850"/>
                  <a:gd name="connsiteY8-2116" fmla="*/ 98489 h 637280"/>
                  <a:gd name="connsiteX9-2117" fmla="*/ 77391 w 163850"/>
                  <a:gd name="connsiteY9-2118" fmla="*/ 571034 h 637280"/>
                  <a:gd name="connsiteX10-2119" fmla="*/ 115491 w 163850"/>
                  <a:gd name="connsiteY10-2120" fmla="*/ 636651 h 637280"/>
                  <a:gd name="connsiteX11-2121" fmla="*/ 150145 w 163850"/>
                  <a:gd name="connsiteY11-2122" fmla="*/ 567262 h 637280"/>
                  <a:gd name="connsiteX12-2123" fmla="*/ 151210 w 163850"/>
                  <a:gd name="connsiteY12-2124" fmla="*/ 352042 h 637280"/>
                  <a:gd name="connsiteX13-2125" fmla="*/ 163826 w 163850"/>
                  <a:gd name="connsiteY13-2126" fmla="*/ 295041 h 637280"/>
                  <a:gd name="connsiteX14-2127" fmla="*/ 161332 w 163850"/>
                  <a:gd name="connsiteY14-2128" fmla="*/ 129614 h 637280"/>
                  <a:gd name="connsiteX15-2129" fmla="*/ 96005 w 163850"/>
                  <a:gd name="connsiteY15-2130" fmla="*/ 2633 h 637280"/>
                  <a:gd name="connsiteX0-2131" fmla="*/ 96005 w 163850"/>
                  <a:gd name="connsiteY0-2132" fmla="*/ 2633 h 637280"/>
                  <a:gd name="connsiteX1-2133" fmla="*/ 36191 w 163850"/>
                  <a:gd name="connsiteY1-2134" fmla="*/ 4070 h 637280"/>
                  <a:gd name="connsiteX2-2135" fmla="*/ 8335 w 163850"/>
                  <a:gd name="connsiteY2-2136" fmla="*/ 27051 h 637280"/>
                  <a:gd name="connsiteX3-2137" fmla="*/ 1191 w 163850"/>
                  <a:gd name="connsiteY3-2138" fmla="*/ 69914 h 637280"/>
                  <a:gd name="connsiteX4-2139" fmla="*/ 1191 w 163850"/>
                  <a:gd name="connsiteY4-2140" fmla="*/ 265176 h 637280"/>
                  <a:gd name="connsiteX5-2141" fmla="*/ 32147 w 163850"/>
                  <a:gd name="connsiteY5-2142" fmla="*/ 298514 h 637280"/>
                  <a:gd name="connsiteX6-2143" fmla="*/ 58341 w 163850"/>
                  <a:gd name="connsiteY6-2144" fmla="*/ 267558 h 637280"/>
                  <a:gd name="connsiteX7-2145" fmla="*/ 60722 w 163850"/>
                  <a:gd name="connsiteY7-2146" fmla="*/ 91345 h 637280"/>
                  <a:gd name="connsiteX8-2147" fmla="*/ 77391 w 163850"/>
                  <a:gd name="connsiteY8-2148" fmla="*/ 98489 h 637280"/>
                  <a:gd name="connsiteX9-2149" fmla="*/ 77391 w 163850"/>
                  <a:gd name="connsiteY9-2150" fmla="*/ 571034 h 637280"/>
                  <a:gd name="connsiteX10-2151" fmla="*/ 115491 w 163850"/>
                  <a:gd name="connsiteY10-2152" fmla="*/ 636651 h 637280"/>
                  <a:gd name="connsiteX11-2153" fmla="*/ 150145 w 163850"/>
                  <a:gd name="connsiteY11-2154" fmla="*/ 567262 h 637280"/>
                  <a:gd name="connsiteX12-2155" fmla="*/ 151210 w 163850"/>
                  <a:gd name="connsiteY12-2156" fmla="*/ 352042 h 637280"/>
                  <a:gd name="connsiteX13-2157" fmla="*/ 163826 w 163850"/>
                  <a:gd name="connsiteY13-2158" fmla="*/ 295041 h 637280"/>
                  <a:gd name="connsiteX14-2159" fmla="*/ 161332 w 163850"/>
                  <a:gd name="connsiteY14-2160" fmla="*/ 129614 h 637280"/>
                  <a:gd name="connsiteX15-2161" fmla="*/ 96005 w 163850"/>
                  <a:gd name="connsiteY15-2162" fmla="*/ 2633 h 637280"/>
                  <a:gd name="connsiteX0-2163" fmla="*/ 96005 w 163850"/>
                  <a:gd name="connsiteY0-2164" fmla="*/ 2633 h 637280"/>
                  <a:gd name="connsiteX1-2165" fmla="*/ 36191 w 163850"/>
                  <a:gd name="connsiteY1-2166" fmla="*/ 4070 h 637280"/>
                  <a:gd name="connsiteX2-2167" fmla="*/ 8335 w 163850"/>
                  <a:gd name="connsiteY2-2168" fmla="*/ 27051 h 637280"/>
                  <a:gd name="connsiteX3-2169" fmla="*/ 1191 w 163850"/>
                  <a:gd name="connsiteY3-2170" fmla="*/ 69914 h 637280"/>
                  <a:gd name="connsiteX4-2171" fmla="*/ 1191 w 163850"/>
                  <a:gd name="connsiteY4-2172" fmla="*/ 265176 h 637280"/>
                  <a:gd name="connsiteX5-2173" fmla="*/ 32147 w 163850"/>
                  <a:gd name="connsiteY5-2174" fmla="*/ 298514 h 637280"/>
                  <a:gd name="connsiteX6-2175" fmla="*/ 58341 w 163850"/>
                  <a:gd name="connsiteY6-2176" fmla="*/ 267558 h 637280"/>
                  <a:gd name="connsiteX7-2177" fmla="*/ 60722 w 163850"/>
                  <a:gd name="connsiteY7-2178" fmla="*/ 91345 h 637280"/>
                  <a:gd name="connsiteX8-2179" fmla="*/ 77391 w 163850"/>
                  <a:gd name="connsiteY8-2180" fmla="*/ 98489 h 637280"/>
                  <a:gd name="connsiteX9-2181" fmla="*/ 77391 w 163850"/>
                  <a:gd name="connsiteY9-2182" fmla="*/ 571034 h 637280"/>
                  <a:gd name="connsiteX10-2183" fmla="*/ 115491 w 163850"/>
                  <a:gd name="connsiteY10-2184" fmla="*/ 636651 h 637280"/>
                  <a:gd name="connsiteX11-2185" fmla="*/ 150145 w 163850"/>
                  <a:gd name="connsiteY11-2186" fmla="*/ 567262 h 637280"/>
                  <a:gd name="connsiteX12-2187" fmla="*/ 151210 w 163850"/>
                  <a:gd name="connsiteY12-2188" fmla="*/ 352042 h 637280"/>
                  <a:gd name="connsiteX13-2189" fmla="*/ 163826 w 163850"/>
                  <a:gd name="connsiteY13-2190" fmla="*/ 295041 h 637280"/>
                  <a:gd name="connsiteX14-2191" fmla="*/ 161332 w 163850"/>
                  <a:gd name="connsiteY14-2192" fmla="*/ 129614 h 637280"/>
                  <a:gd name="connsiteX15-2193" fmla="*/ 96005 w 163850"/>
                  <a:gd name="connsiteY15-2194" fmla="*/ 2633 h 63728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Lst>
                <a:rect l="l" t="t" r="r" b="b"/>
                <a:pathLst>
                  <a:path w="163850" h="637280">
                    <a:moveTo>
                      <a:pt x="96005" y="2633"/>
                    </a:moveTo>
                    <a:cubicBezTo>
                      <a:pt x="59858" y="884"/>
                      <a:pt x="50803" y="0"/>
                      <a:pt x="36191" y="4070"/>
                    </a:cubicBezTo>
                    <a:cubicBezTo>
                      <a:pt x="21579" y="8140"/>
                      <a:pt x="14168" y="16077"/>
                      <a:pt x="8335" y="27051"/>
                    </a:cubicBezTo>
                    <a:cubicBezTo>
                      <a:pt x="2502" y="38025"/>
                      <a:pt x="2382" y="30227"/>
                      <a:pt x="1191" y="69914"/>
                    </a:cubicBezTo>
                    <a:cubicBezTo>
                      <a:pt x="0" y="109601"/>
                      <a:pt x="681" y="237926"/>
                      <a:pt x="1191" y="265176"/>
                    </a:cubicBezTo>
                    <a:cubicBezTo>
                      <a:pt x="1701" y="292426"/>
                      <a:pt x="22622" y="298117"/>
                      <a:pt x="32147" y="298514"/>
                    </a:cubicBezTo>
                    <a:cubicBezTo>
                      <a:pt x="41672" y="298911"/>
                      <a:pt x="58227" y="289686"/>
                      <a:pt x="58341" y="267558"/>
                    </a:cubicBezTo>
                    <a:cubicBezTo>
                      <a:pt x="58455" y="245430"/>
                      <a:pt x="60647" y="105574"/>
                      <a:pt x="60722" y="91345"/>
                    </a:cubicBezTo>
                    <a:cubicBezTo>
                      <a:pt x="60797" y="77116"/>
                      <a:pt x="77713" y="71238"/>
                      <a:pt x="77391" y="98489"/>
                    </a:cubicBezTo>
                    <a:cubicBezTo>
                      <a:pt x="77069" y="125740"/>
                      <a:pt x="77241" y="532487"/>
                      <a:pt x="77391" y="571034"/>
                    </a:cubicBezTo>
                    <a:cubicBezTo>
                      <a:pt x="77541" y="609581"/>
                      <a:pt x="87866" y="637280"/>
                      <a:pt x="115491" y="636651"/>
                    </a:cubicBezTo>
                    <a:cubicBezTo>
                      <a:pt x="143116" y="636022"/>
                      <a:pt x="150391" y="617797"/>
                      <a:pt x="150145" y="567262"/>
                    </a:cubicBezTo>
                    <a:cubicBezTo>
                      <a:pt x="149899" y="516727"/>
                      <a:pt x="148930" y="397412"/>
                      <a:pt x="151210" y="352042"/>
                    </a:cubicBezTo>
                    <a:cubicBezTo>
                      <a:pt x="153490" y="306672"/>
                      <a:pt x="142588" y="294747"/>
                      <a:pt x="163826" y="295041"/>
                    </a:cubicBezTo>
                    <a:cubicBezTo>
                      <a:pt x="163850" y="257201"/>
                      <a:pt x="163740" y="192373"/>
                      <a:pt x="161332" y="129614"/>
                    </a:cubicBezTo>
                    <a:cubicBezTo>
                      <a:pt x="137523" y="85719"/>
                      <a:pt x="109113" y="29149"/>
                      <a:pt x="96005" y="2633"/>
                    </a:cubicBezTo>
                    <a:close/>
                  </a:path>
                </a:pathLst>
              </a:custGeom>
              <a:grpFill/>
              <a:ln w="25400" cap="flat" cmpd="sng" algn="ctr">
                <a:noFill/>
                <a:prstDash val="solid"/>
              </a:ln>
              <a:effectLst/>
            </p:spPr>
            <p:txBody>
              <a:bodyPr anchor="ctr"/>
              <a:lstStyle/>
              <a:p>
                <a:pPr algn="ctr" latinLnBrk="1">
                  <a:defRPr/>
                </a:pPr>
                <a:endParaRPr lang="ko-KR" altLang="en-US" kern="0">
                  <a:solidFill>
                    <a:prstClr val="white"/>
                  </a:solidFill>
                  <a:latin typeface="맑은 고딕"/>
                </a:endParaRPr>
              </a:p>
            </p:txBody>
          </p:sp>
        </p:grpSp>
        <p:sp>
          <p:nvSpPr>
            <p:cNvPr id="220" name="자유형 148"/>
            <p:cNvSpPr/>
            <p:nvPr/>
          </p:nvSpPr>
          <p:spPr>
            <a:xfrm>
              <a:off x="1263188" y="4621461"/>
              <a:ext cx="63750" cy="173618"/>
            </a:xfrm>
            <a:custGeom>
              <a:avLst/>
              <a:gdLst>
                <a:gd name="connsiteX0" fmla="*/ 1587 w 304403"/>
                <a:gd name="connsiteY0" fmla="*/ 130968 h 765174"/>
                <a:gd name="connsiteX1" fmla="*/ 123031 w 304403"/>
                <a:gd name="connsiteY1" fmla="*/ 2381 h 765174"/>
                <a:gd name="connsiteX2" fmla="*/ 277812 w 304403"/>
                <a:gd name="connsiteY2" fmla="*/ 116681 h 765174"/>
                <a:gd name="connsiteX3" fmla="*/ 201612 w 304403"/>
                <a:gd name="connsiteY3" fmla="*/ 214312 h 765174"/>
                <a:gd name="connsiteX4" fmla="*/ 294481 w 304403"/>
                <a:gd name="connsiteY4" fmla="*/ 366712 h 765174"/>
                <a:gd name="connsiteX5" fmla="*/ 142081 w 304403"/>
                <a:gd name="connsiteY5" fmla="*/ 757237 h 765174"/>
                <a:gd name="connsiteX6" fmla="*/ 20637 w 304403"/>
                <a:gd name="connsiteY6" fmla="*/ 414337 h 765174"/>
                <a:gd name="connsiteX7" fmla="*/ 113506 w 304403"/>
                <a:gd name="connsiteY7" fmla="*/ 226218 h 765174"/>
                <a:gd name="connsiteX8" fmla="*/ 1587 w 304403"/>
                <a:gd name="connsiteY8" fmla="*/ 130968 h 765174"/>
                <a:gd name="connsiteX0-1" fmla="*/ 4366 w 307182"/>
                <a:gd name="connsiteY0-2" fmla="*/ 130968 h 765174"/>
                <a:gd name="connsiteX1-3" fmla="*/ 142479 w 307182"/>
                <a:gd name="connsiteY1-4" fmla="*/ 2381 h 765174"/>
                <a:gd name="connsiteX2-5" fmla="*/ 280591 w 307182"/>
                <a:gd name="connsiteY2-6" fmla="*/ 116681 h 765174"/>
                <a:gd name="connsiteX3-7" fmla="*/ 204391 w 307182"/>
                <a:gd name="connsiteY3-8" fmla="*/ 214312 h 765174"/>
                <a:gd name="connsiteX4-9" fmla="*/ 297260 w 307182"/>
                <a:gd name="connsiteY4-10" fmla="*/ 366712 h 765174"/>
                <a:gd name="connsiteX5-11" fmla="*/ 144860 w 307182"/>
                <a:gd name="connsiteY5-12" fmla="*/ 757237 h 765174"/>
                <a:gd name="connsiteX6-13" fmla="*/ 23416 w 307182"/>
                <a:gd name="connsiteY6-14" fmla="*/ 414337 h 765174"/>
                <a:gd name="connsiteX7-15" fmla="*/ 116285 w 307182"/>
                <a:gd name="connsiteY7-16" fmla="*/ 226218 h 765174"/>
                <a:gd name="connsiteX8-17" fmla="*/ 4366 w 307182"/>
                <a:gd name="connsiteY8-18" fmla="*/ 130968 h 765174"/>
                <a:gd name="connsiteX0-19" fmla="*/ 7144 w 288528"/>
                <a:gd name="connsiteY0-20" fmla="*/ 112315 h 763190"/>
                <a:gd name="connsiteX1-21" fmla="*/ 123825 w 288528"/>
                <a:gd name="connsiteY1-22" fmla="*/ 397 h 763190"/>
                <a:gd name="connsiteX2-23" fmla="*/ 261937 w 288528"/>
                <a:gd name="connsiteY2-24" fmla="*/ 114697 h 763190"/>
                <a:gd name="connsiteX3-25" fmla="*/ 185737 w 288528"/>
                <a:gd name="connsiteY3-26" fmla="*/ 212328 h 763190"/>
                <a:gd name="connsiteX4-27" fmla="*/ 278606 w 288528"/>
                <a:gd name="connsiteY4-28" fmla="*/ 364728 h 763190"/>
                <a:gd name="connsiteX5-29" fmla="*/ 126206 w 288528"/>
                <a:gd name="connsiteY5-30" fmla="*/ 755253 h 763190"/>
                <a:gd name="connsiteX6-31" fmla="*/ 4762 w 288528"/>
                <a:gd name="connsiteY6-32" fmla="*/ 412353 h 763190"/>
                <a:gd name="connsiteX7-33" fmla="*/ 97631 w 288528"/>
                <a:gd name="connsiteY7-34" fmla="*/ 224234 h 763190"/>
                <a:gd name="connsiteX8-35" fmla="*/ 7144 w 288528"/>
                <a:gd name="connsiteY8-36" fmla="*/ 112315 h 763190"/>
                <a:gd name="connsiteX0-37" fmla="*/ 37703 w 319087"/>
                <a:gd name="connsiteY0-38" fmla="*/ 112315 h 763190"/>
                <a:gd name="connsiteX1-39" fmla="*/ 154384 w 319087"/>
                <a:gd name="connsiteY1-40" fmla="*/ 397 h 763190"/>
                <a:gd name="connsiteX2-41" fmla="*/ 292496 w 319087"/>
                <a:gd name="connsiteY2-42" fmla="*/ 114697 h 763190"/>
                <a:gd name="connsiteX3-43" fmla="*/ 216296 w 319087"/>
                <a:gd name="connsiteY3-44" fmla="*/ 212328 h 763190"/>
                <a:gd name="connsiteX4-45" fmla="*/ 309165 w 319087"/>
                <a:gd name="connsiteY4-46" fmla="*/ 364728 h 763190"/>
                <a:gd name="connsiteX5-47" fmla="*/ 156765 w 319087"/>
                <a:gd name="connsiteY5-48" fmla="*/ 755253 h 763190"/>
                <a:gd name="connsiteX6-49" fmla="*/ 35321 w 319087"/>
                <a:gd name="connsiteY6-50" fmla="*/ 412353 h 763190"/>
                <a:gd name="connsiteX7-51" fmla="*/ 128190 w 319087"/>
                <a:gd name="connsiteY7-52" fmla="*/ 224234 h 763190"/>
                <a:gd name="connsiteX8-53" fmla="*/ 37703 w 319087"/>
                <a:gd name="connsiteY8-54" fmla="*/ 112315 h 763190"/>
                <a:gd name="connsiteX0-55" fmla="*/ 7144 w 288528"/>
                <a:gd name="connsiteY0-56" fmla="*/ 112315 h 763190"/>
                <a:gd name="connsiteX1-57" fmla="*/ 123825 w 288528"/>
                <a:gd name="connsiteY1-58" fmla="*/ 397 h 763190"/>
                <a:gd name="connsiteX2-59" fmla="*/ 261937 w 288528"/>
                <a:gd name="connsiteY2-60" fmla="*/ 114697 h 763190"/>
                <a:gd name="connsiteX3-61" fmla="*/ 185737 w 288528"/>
                <a:gd name="connsiteY3-62" fmla="*/ 212328 h 763190"/>
                <a:gd name="connsiteX4-63" fmla="*/ 278606 w 288528"/>
                <a:gd name="connsiteY4-64" fmla="*/ 364728 h 763190"/>
                <a:gd name="connsiteX5-65" fmla="*/ 126206 w 288528"/>
                <a:gd name="connsiteY5-66" fmla="*/ 755253 h 763190"/>
                <a:gd name="connsiteX6-67" fmla="*/ 4762 w 288528"/>
                <a:gd name="connsiteY6-68" fmla="*/ 412353 h 763190"/>
                <a:gd name="connsiteX7-69" fmla="*/ 97631 w 288528"/>
                <a:gd name="connsiteY7-70" fmla="*/ 224234 h 763190"/>
                <a:gd name="connsiteX8-71" fmla="*/ 7144 w 288528"/>
                <a:gd name="connsiteY8-72" fmla="*/ 112315 h 763190"/>
                <a:gd name="connsiteX0-73" fmla="*/ 7144 w 288528"/>
                <a:gd name="connsiteY0-74" fmla="*/ 112315 h 763190"/>
                <a:gd name="connsiteX1-75" fmla="*/ 123825 w 288528"/>
                <a:gd name="connsiteY1-76" fmla="*/ 397 h 763190"/>
                <a:gd name="connsiteX2-77" fmla="*/ 261937 w 288528"/>
                <a:gd name="connsiteY2-78" fmla="*/ 114697 h 763190"/>
                <a:gd name="connsiteX3-79" fmla="*/ 185737 w 288528"/>
                <a:gd name="connsiteY3-80" fmla="*/ 212328 h 763190"/>
                <a:gd name="connsiteX4-81" fmla="*/ 278606 w 288528"/>
                <a:gd name="connsiteY4-82" fmla="*/ 364728 h 763190"/>
                <a:gd name="connsiteX5-83" fmla="*/ 126206 w 288528"/>
                <a:gd name="connsiteY5-84" fmla="*/ 755253 h 763190"/>
                <a:gd name="connsiteX6-85" fmla="*/ 4762 w 288528"/>
                <a:gd name="connsiteY6-86" fmla="*/ 412353 h 763190"/>
                <a:gd name="connsiteX7-87" fmla="*/ 97631 w 288528"/>
                <a:gd name="connsiteY7-88" fmla="*/ 224234 h 763190"/>
                <a:gd name="connsiteX8-89" fmla="*/ 7144 w 288528"/>
                <a:gd name="connsiteY8-90" fmla="*/ 112315 h 763190"/>
                <a:gd name="connsiteX0-91" fmla="*/ 7144 w 288528"/>
                <a:gd name="connsiteY0-92" fmla="*/ 116904 h 767779"/>
                <a:gd name="connsiteX1-93" fmla="*/ 134863 w 288528"/>
                <a:gd name="connsiteY1-94" fmla="*/ 397 h 767779"/>
                <a:gd name="connsiteX2-95" fmla="*/ 261937 w 288528"/>
                <a:gd name="connsiteY2-96" fmla="*/ 119286 h 767779"/>
                <a:gd name="connsiteX3-97" fmla="*/ 185737 w 288528"/>
                <a:gd name="connsiteY3-98" fmla="*/ 216917 h 767779"/>
                <a:gd name="connsiteX4-99" fmla="*/ 278606 w 288528"/>
                <a:gd name="connsiteY4-100" fmla="*/ 369317 h 767779"/>
                <a:gd name="connsiteX5-101" fmla="*/ 126206 w 288528"/>
                <a:gd name="connsiteY5-102" fmla="*/ 759842 h 767779"/>
                <a:gd name="connsiteX6-103" fmla="*/ 4762 w 288528"/>
                <a:gd name="connsiteY6-104" fmla="*/ 416942 h 767779"/>
                <a:gd name="connsiteX7-105" fmla="*/ 97631 w 288528"/>
                <a:gd name="connsiteY7-106" fmla="*/ 228823 h 767779"/>
                <a:gd name="connsiteX8-107" fmla="*/ 7144 w 288528"/>
                <a:gd name="connsiteY8-108" fmla="*/ 116904 h 767779"/>
                <a:gd name="connsiteX0-109" fmla="*/ 7144 w 288528"/>
                <a:gd name="connsiteY0-110" fmla="*/ 116507 h 767382"/>
                <a:gd name="connsiteX1-111" fmla="*/ 134863 w 288528"/>
                <a:gd name="connsiteY1-112" fmla="*/ 0 h 767382"/>
                <a:gd name="connsiteX2-113" fmla="*/ 261937 w 288528"/>
                <a:gd name="connsiteY2-114" fmla="*/ 118889 h 767382"/>
                <a:gd name="connsiteX3-115" fmla="*/ 185737 w 288528"/>
                <a:gd name="connsiteY3-116" fmla="*/ 216520 h 767382"/>
                <a:gd name="connsiteX4-117" fmla="*/ 278606 w 288528"/>
                <a:gd name="connsiteY4-118" fmla="*/ 368920 h 767382"/>
                <a:gd name="connsiteX5-119" fmla="*/ 126206 w 288528"/>
                <a:gd name="connsiteY5-120" fmla="*/ 759445 h 767382"/>
                <a:gd name="connsiteX6-121" fmla="*/ 4762 w 288528"/>
                <a:gd name="connsiteY6-122" fmla="*/ 416545 h 767382"/>
                <a:gd name="connsiteX7-123" fmla="*/ 97631 w 288528"/>
                <a:gd name="connsiteY7-124" fmla="*/ 228426 h 767382"/>
                <a:gd name="connsiteX8-125" fmla="*/ 7144 w 288528"/>
                <a:gd name="connsiteY8-126" fmla="*/ 116507 h 767382"/>
                <a:gd name="connsiteX0-127" fmla="*/ 7144 w 288528"/>
                <a:gd name="connsiteY0-128" fmla="*/ 116507 h 767382"/>
                <a:gd name="connsiteX1-129" fmla="*/ 134863 w 288528"/>
                <a:gd name="connsiteY1-130" fmla="*/ 0 h 767382"/>
                <a:gd name="connsiteX2-131" fmla="*/ 261937 w 288528"/>
                <a:gd name="connsiteY2-132" fmla="*/ 118889 h 767382"/>
                <a:gd name="connsiteX3-133" fmla="*/ 185737 w 288528"/>
                <a:gd name="connsiteY3-134" fmla="*/ 216520 h 767382"/>
                <a:gd name="connsiteX4-135" fmla="*/ 278606 w 288528"/>
                <a:gd name="connsiteY4-136" fmla="*/ 368920 h 767382"/>
                <a:gd name="connsiteX5-137" fmla="*/ 126206 w 288528"/>
                <a:gd name="connsiteY5-138" fmla="*/ 759445 h 767382"/>
                <a:gd name="connsiteX6-139" fmla="*/ 4762 w 288528"/>
                <a:gd name="connsiteY6-140" fmla="*/ 416545 h 767382"/>
                <a:gd name="connsiteX7-141" fmla="*/ 97631 w 288528"/>
                <a:gd name="connsiteY7-142" fmla="*/ 228426 h 767382"/>
                <a:gd name="connsiteX8-143" fmla="*/ 7144 w 288528"/>
                <a:gd name="connsiteY8-144" fmla="*/ 116507 h 767382"/>
                <a:gd name="connsiteX0-145" fmla="*/ 7144 w 288528"/>
                <a:gd name="connsiteY0-146" fmla="*/ 116507 h 767382"/>
                <a:gd name="connsiteX1-147" fmla="*/ 134863 w 288528"/>
                <a:gd name="connsiteY1-148" fmla="*/ 0 h 767382"/>
                <a:gd name="connsiteX2-149" fmla="*/ 261937 w 288528"/>
                <a:gd name="connsiteY2-150" fmla="*/ 118889 h 767382"/>
                <a:gd name="connsiteX3-151" fmla="*/ 185737 w 288528"/>
                <a:gd name="connsiteY3-152" fmla="*/ 216520 h 767382"/>
                <a:gd name="connsiteX4-153" fmla="*/ 278606 w 288528"/>
                <a:gd name="connsiteY4-154" fmla="*/ 368920 h 767382"/>
                <a:gd name="connsiteX5-155" fmla="*/ 126206 w 288528"/>
                <a:gd name="connsiteY5-156" fmla="*/ 759445 h 767382"/>
                <a:gd name="connsiteX6-157" fmla="*/ 4762 w 288528"/>
                <a:gd name="connsiteY6-158" fmla="*/ 416545 h 767382"/>
                <a:gd name="connsiteX7-159" fmla="*/ 97631 w 288528"/>
                <a:gd name="connsiteY7-160" fmla="*/ 228426 h 767382"/>
                <a:gd name="connsiteX8-161" fmla="*/ 7144 w 288528"/>
                <a:gd name="connsiteY8-162" fmla="*/ 116507 h 767382"/>
                <a:gd name="connsiteX0-163" fmla="*/ 7144 w 288528"/>
                <a:gd name="connsiteY0-164" fmla="*/ 116507 h 767382"/>
                <a:gd name="connsiteX1-165" fmla="*/ 134863 w 288528"/>
                <a:gd name="connsiteY1-166" fmla="*/ 0 h 767382"/>
                <a:gd name="connsiteX2-167" fmla="*/ 261937 w 288528"/>
                <a:gd name="connsiteY2-168" fmla="*/ 118889 h 767382"/>
                <a:gd name="connsiteX3-169" fmla="*/ 185737 w 288528"/>
                <a:gd name="connsiteY3-170" fmla="*/ 216520 h 767382"/>
                <a:gd name="connsiteX4-171" fmla="*/ 278606 w 288528"/>
                <a:gd name="connsiteY4-172" fmla="*/ 368920 h 767382"/>
                <a:gd name="connsiteX5-173" fmla="*/ 126206 w 288528"/>
                <a:gd name="connsiteY5-174" fmla="*/ 759445 h 767382"/>
                <a:gd name="connsiteX6-175" fmla="*/ 4762 w 288528"/>
                <a:gd name="connsiteY6-176" fmla="*/ 416545 h 767382"/>
                <a:gd name="connsiteX7-177" fmla="*/ 97631 w 288528"/>
                <a:gd name="connsiteY7-178" fmla="*/ 228426 h 767382"/>
                <a:gd name="connsiteX8-179" fmla="*/ 7144 w 288528"/>
                <a:gd name="connsiteY8-180" fmla="*/ 116507 h 767382"/>
                <a:gd name="connsiteX0-181" fmla="*/ 7144 w 288528"/>
                <a:gd name="connsiteY0-182" fmla="*/ 116507 h 767382"/>
                <a:gd name="connsiteX1-183" fmla="*/ 134863 w 288528"/>
                <a:gd name="connsiteY1-184" fmla="*/ 0 h 767382"/>
                <a:gd name="connsiteX2-185" fmla="*/ 274786 w 288528"/>
                <a:gd name="connsiteY2-186" fmla="*/ 118492 h 767382"/>
                <a:gd name="connsiteX3-187" fmla="*/ 185737 w 288528"/>
                <a:gd name="connsiteY3-188" fmla="*/ 216520 h 767382"/>
                <a:gd name="connsiteX4-189" fmla="*/ 278606 w 288528"/>
                <a:gd name="connsiteY4-190" fmla="*/ 368920 h 767382"/>
                <a:gd name="connsiteX5-191" fmla="*/ 126206 w 288528"/>
                <a:gd name="connsiteY5-192" fmla="*/ 759445 h 767382"/>
                <a:gd name="connsiteX6-193" fmla="*/ 4762 w 288528"/>
                <a:gd name="connsiteY6-194" fmla="*/ 416545 h 767382"/>
                <a:gd name="connsiteX7-195" fmla="*/ 97631 w 288528"/>
                <a:gd name="connsiteY7-196" fmla="*/ 228426 h 767382"/>
                <a:gd name="connsiteX8-197" fmla="*/ 7144 w 288528"/>
                <a:gd name="connsiteY8-198" fmla="*/ 116507 h 767382"/>
                <a:gd name="connsiteX0-199" fmla="*/ 7144 w 288528"/>
                <a:gd name="connsiteY0-200" fmla="*/ 116507 h 767382"/>
                <a:gd name="connsiteX1-201" fmla="*/ 134863 w 288528"/>
                <a:gd name="connsiteY1-202" fmla="*/ 0 h 767382"/>
                <a:gd name="connsiteX2-203" fmla="*/ 274786 w 288528"/>
                <a:gd name="connsiteY2-204" fmla="*/ 118492 h 767382"/>
                <a:gd name="connsiteX3-205" fmla="*/ 185737 w 288528"/>
                <a:gd name="connsiteY3-206" fmla="*/ 216520 h 767382"/>
                <a:gd name="connsiteX4-207" fmla="*/ 278606 w 288528"/>
                <a:gd name="connsiteY4-208" fmla="*/ 368920 h 767382"/>
                <a:gd name="connsiteX5-209" fmla="*/ 126206 w 288528"/>
                <a:gd name="connsiteY5-210" fmla="*/ 759445 h 767382"/>
                <a:gd name="connsiteX6-211" fmla="*/ 4762 w 288528"/>
                <a:gd name="connsiteY6-212" fmla="*/ 416545 h 767382"/>
                <a:gd name="connsiteX7-213" fmla="*/ 97631 w 288528"/>
                <a:gd name="connsiteY7-214" fmla="*/ 228426 h 767382"/>
                <a:gd name="connsiteX8-215" fmla="*/ 7144 w 288528"/>
                <a:gd name="connsiteY8-216" fmla="*/ 116507 h 767382"/>
                <a:gd name="connsiteX0-217" fmla="*/ 7144 w 288528"/>
                <a:gd name="connsiteY0-218" fmla="*/ 116507 h 767382"/>
                <a:gd name="connsiteX1-219" fmla="*/ 134863 w 288528"/>
                <a:gd name="connsiteY1-220" fmla="*/ 0 h 767382"/>
                <a:gd name="connsiteX2-221" fmla="*/ 274786 w 288528"/>
                <a:gd name="connsiteY2-222" fmla="*/ 118492 h 767382"/>
                <a:gd name="connsiteX3-223" fmla="*/ 185737 w 288528"/>
                <a:gd name="connsiteY3-224" fmla="*/ 216520 h 767382"/>
                <a:gd name="connsiteX4-225" fmla="*/ 278606 w 288528"/>
                <a:gd name="connsiteY4-226" fmla="*/ 368920 h 767382"/>
                <a:gd name="connsiteX5-227" fmla="*/ 126206 w 288528"/>
                <a:gd name="connsiteY5-228" fmla="*/ 759445 h 767382"/>
                <a:gd name="connsiteX6-229" fmla="*/ 4762 w 288528"/>
                <a:gd name="connsiteY6-230" fmla="*/ 416545 h 767382"/>
                <a:gd name="connsiteX7-231" fmla="*/ 97631 w 288528"/>
                <a:gd name="connsiteY7-232" fmla="*/ 228426 h 767382"/>
                <a:gd name="connsiteX8-233" fmla="*/ 7144 w 288528"/>
                <a:gd name="connsiteY8-234" fmla="*/ 116507 h 767382"/>
                <a:gd name="connsiteX0-235" fmla="*/ 7144 w 288528"/>
                <a:gd name="connsiteY0-236" fmla="*/ 116507 h 767382"/>
                <a:gd name="connsiteX1-237" fmla="*/ 134863 w 288528"/>
                <a:gd name="connsiteY1-238" fmla="*/ 0 h 767382"/>
                <a:gd name="connsiteX2-239" fmla="*/ 274786 w 288528"/>
                <a:gd name="connsiteY2-240" fmla="*/ 118492 h 767382"/>
                <a:gd name="connsiteX3-241" fmla="*/ 185737 w 288528"/>
                <a:gd name="connsiteY3-242" fmla="*/ 216520 h 767382"/>
                <a:gd name="connsiteX4-243" fmla="*/ 278606 w 288528"/>
                <a:gd name="connsiteY4-244" fmla="*/ 368920 h 767382"/>
                <a:gd name="connsiteX5-245" fmla="*/ 126206 w 288528"/>
                <a:gd name="connsiteY5-246" fmla="*/ 759445 h 767382"/>
                <a:gd name="connsiteX6-247" fmla="*/ 4762 w 288528"/>
                <a:gd name="connsiteY6-248" fmla="*/ 416545 h 767382"/>
                <a:gd name="connsiteX7-249" fmla="*/ 97631 w 288528"/>
                <a:gd name="connsiteY7-250" fmla="*/ 228426 h 767382"/>
                <a:gd name="connsiteX8-251" fmla="*/ 7144 w 288528"/>
                <a:gd name="connsiteY8-252" fmla="*/ 116507 h 767382"/>
                <a:gd name="connsiteX0-253" fmla="*/ 6351 w 287735"/>
                <a:gd name="connsiteY0-254" fmla="*/ 116507 h 767382"/>
                <a:gd name="connsiteX1-255" fmla="*/ 134070 w 287735"/>
                <a:gd name="connsiteY1-256" fmla="*/ 0 h 767382"/>
                <a:gd name="connsiteX2-257" fmla="*/ 273993 w 287735"/>
                <a:gd name="connsiteY2-258" fmla="*/ 118492 h 767382"/>
                <a:gd name="connsiteX3-259" fmla="*/ 184944 w 287735"/>
                <a:gd name="connsiteY3-260" fmla="*/ 216520 h 767382"/>
                <a:gd name="connsiteX4-261" fmla="*/ 277813 w 287735"/>
                <a:gd name="connsiteY4-262" fmla="*/ 368920 h 767382"/>
                <a:gd name="connsiteX5-263" fmla="*/ 125413 w 287735"/>
                <a:gd name="connsiteY5-264" fmla="*/ 759445 h 767382"/>
                <a:gd name="connsiteX6-265" fmla="*/ 3969 w 287735"/>
                <a:gd name="connsiteY6-266" fmla="*/ 416545 h 767382"/>
                <a:gd name="connsiteX7-267" fmla="*/ 101600 w 287735"/>
                <a:gd name="connsiteY7-268" fmla="*/ 204613 h 767382"/>
                <a:gd name="connsiteX8-269" fmla="*/ 6351 w 287735"/>
                <a:gd name="connsiteY8-270" fmla="*/ 116507 h 767382"/>
                <a:gd name="connsiteX0-271" fmla="*/ 6351 w 287735"/>
                <a:gd name="connsiteY0-272" fmla="*/ 116507 h 767382"/>
                <a:gd name="connsiteX1-273" fmla="*/ 134070 w 287735"/>
                <a:gd name="connsiteY1-274" fmla="*/ 0 h 767382"/>
                <a:gd name="connsiteX2-275" fmla="*/ 273993 w 287735"/>
                <a:gd name="connsiteY2-276" fmla="*/ 118492 h 767382"/>
                <a:gd name="connsiteX3-277" fmla="*/ 184944 w 287735"/>
                <a:gd name="connsiteY3-278" fmla="*/ 216520 h 767382"/>
                <a:gd name="connsiteX4-279" fmla="*/ 277813 w 287735"/>
                <a:gd name="connsiteY4-280" fmla="*/ 368920 h 767382"/>
                <a:gd name="connsiteX5-281" fmla="*/ 125413 w 287735"/>
                <a:gd name="connsiteY5-282" fmla="*/ 759445 h 767382"/>
                <a:gd name="connsiteX6-283" fmla="*/ 3969 w 287735"/>
                <a:gd name="connsiteY6-284" fmla="*/ 416545 h 767382"/>
                <a:gd name="connsiteX7-285" fmla="*/ 101600 w 287735"/>
                <a:gd name="connsiteY7-286" fmla="*/ 204613 h 767382"/>
                <a:gd name="connsiteX8-287" fmla="*/ 6351 w 287735"/>
                <a:gd name="connsiteY8-288" fmla="*/ 116507 h 767382"/>
                <a:gd name="connsiteX0-289" fmla="*/ 6351 w 287338"/>
                <a:gd name="connsiteY0-290" fmla="*/ 116507 h 767382"/>
                <a:gd name="connsiteX1-291" fmla="*/ 134070 w 287338"/>
                <a:gd name="connsiteY1-292" fmla="*/ 0 h 767382"/>
                <a:gd name="connsiteX2-293" fmla="*/ 273993 w 287338"/>
                <a:gd name="connsiteY2-294" fmla="*/ 118492 h 767382"/>
                <a:gd name="connsiteX3-295" fmla="*/ 182563 w 287338"/>
                <a:gd name="connsiteY3-296" fmla="*/ 206995 h 767382"/>
                <a:gd name="connsiteX4-297" fmla="*/ 277813 w 287338"/>
                <a:gd name="connsiteY4-298" fmla="*/ 368920 h 767382"/>
                <a:gd name="connsiteX5-299" fmla="*/ 125413 w 287338"/>
                <a:gd name="connsiteY5-300" fmla="*/ 759445 h 767382"/>
                <a:gd name="connsiteX6-301" fmla="*/ 3969 w 287338"/>
                <a:gd name="connsiteY6-302" fmla="*/ 416545 h 767382"/>
                <a:gd name="connsiteX7-303" fmla="*/ 101600 w 287338"/>
                <a:gd name="connsiteY7-304" fmla="*/ 204613 h 767382"/>
                <a:gd name="connsiteX8-305" fmla="*/ 6351 w 287338"/>
                <a:gd name="connsiteY8-306" fmla="*/ 116507 h 767382"/>
                <a:gd name="connsiteX0-307" fmla="*/ 6351 w 287338"/>
                <a:gd name="connsiteY0-308" fmla="*/ 116507 h 767382"/>
                <a:gd name="connsiteX1-309" fmla="*/ 134070 w 287338"/>
                <a:gd name="connsiteY1-310" fmla="*/ 0 h 767382"/>
                <a:gd name="connsiteX2-311" fmla="*/ 273993 w 287338"/>
                <a:gd name="connsiteY2-312" fmla="*/ 118492 h 767382"/>
                <a:gd name="connsiteX3-313" fmla="*/ 182563 w 287338"/>
                <a:gd name="connsiteY3-314" fmla="*/ 206995 h 767382"/>
                <a:gd name="connsiteX4-315" fmla="*/ 277813 w 287338"/>
                <a:gd name="connsiteY4-316" fmla="*/ 368920 h 767382"/>
                <a:gd name="connsiteX5-317" fmla="*/ 125413 w 287338"/>
                <a:gd name="connsiteY5-318" fmla="*/ 759445 h 767382"/>
                <a:gd name="connsiteX6-319" fmla="*/ 3969 w 287338"/>
                <a:gd name="connsiteY6-320" fmla="*/ 416545 h 767382"/>
                <a:gd name="connsiteX7-321" fmla="*/ 101600 w 287338"/>
                <a:gd name="connsiteY7-322" fmla="*/ 204613 h 767382"/>
                <a:gd name="connsiteX8-323" fmla="*/ 6351 w 287338"/>
                <a:gd name="connsiteY8-324" fmla="*/ 116507 h 767382"/>
                <a:gd name="connsiteX0-325" fmla="*/ 6351 w 287338"/>
                <a:gd name="connsiteY0-326" fmla="*/ 116507 h 767382"/>
                <a:gd name="connsiteX1-327" fmla="*/ 134070 w 287338"/>
                <a:gd name="connsiteY1-328" fmla="*/ 0 h 767382"/>
                <a:gd name="connsiteX2-329" fmla="*/ 273993 w 287338"/>
                <a:gd name="connsiteY2-330" fmla="*/ 118492 h 767382"/>
                <a:gd name="connsiteX3-331" fmla="*/ 182563 w 287338"/>
                <a:gd name="connsiteY3-332" fmla="*/ 202233 h 767382"/>
                <a:gd name="connsiteX4-333" fmla="*/ 277813 w 287338"/>
                <a:gd name="connsiteY4-334" fmla="*/ 368920 h 767382"/>
                <a:gd name="connsiteX5-335" fmla="*/ 125413 w 287338"/>
                <a:gd name="connsiteY5-336" fmla="*/ 759445 h 767382"/>
                <a:gd name="connsiteX6-337" fmla="*/ 3969 w 287338"/>
                <a:gd name="connsiteY6-338" fmla="*/ 416545 h 767382"/>
                <a:gd name="connsiteX7-339" fmla="*/ 101600 w 287338"/>
                <a:gd name="connsiteY7-340" fmla="*/ 204613 h 767382"/>
                <a:gd name="connsiteX8-341" fmla="*/ 6351 w 287338"/>
                <a:gd name="connsiteY8-342" fmla="*/ 116507 h 767382"/>
                <a:gd name="connsiteX0-343" fmla="*/ 6351 w 287338"/>
                <a:gd name="connsiteY0-344" fmla="*/ 116507 h 767382"/>
                <a:gd name="connsiteX1-345" fmla="*/ 134070 w 287338"/>
                <a:gd name="connsiteY1-346" fmla="*/ 0 h 767382"/>
                <a:gd name="connsiteX2-347" fmla="*/ 273993 w 287338"/>
                <a:gd name="connsiteY2-348" fmla="*/ 118492 h 767382"/>
                <a:gd name="connsiteX3-349" fmla="*/ 182563 w 287338"/>
                <a:gd name="connsiteY3-350" fmla="*/ 202233 h 767382"/>
                <a:gd name="connsiteX4-351" fmla="*/ 277813 w 287338"/>
                <a:gd name="connsiteY4-352" fmla="*/ 368920 h 767382"/>
                <a:gd name="connsiteX5-353" fmla="*/ 125413 w 287338"/>
                <a:gd name="connsiteY5-354" fmla="*/ 759445 h 767382"/>
                <a:gd name="connsiteX6-355" fmla="*/ 3969 w 287338"/>
                <a:gd name="connsiteY6-356" fmla="*/ 416545 h 767382"/>
                <a:gd name="connsiteX7-357" fmla="*/ 101600 w 287338"/>
                <a:gd name="connsiteY7-358" fmla="*/ 204613 h 767382"/>
                <a:gd name="connsiteX8-359" fmla="*/ 6351 w 287338"/>
                <a:gd name="connsiteY8-360" fmla="*/ 116507 h 767382"/>
                <a:gd name="connsiteX0-361" fmla="*/ 6351 w 287338"/>
                <a:gd name="connsiteY0-362" fmla="*/ 116507 h 767382"/>
                <a:gd name="connsiteX1-363" fmla="*/ 134070 w 287338"/>
                <a:gd name="connsiteY1-364" fmla="*/ 0 h 767382"/>
                <a:gd name="connsiteX2-365" fmla="*/ 273993 w 287338"/>
                <a:gd name="connsiteY2-366" fmla="*/ 118492 h 767382"/>
                <a:gd name="connsiteX3-367" fmla="*/ 182563 w 287338"/>
                <a:gd name="connsiteY3-368" fmla="*/ 202233 h 767382"/>
                <a:gd name="connsiteX4-369" fmla="*/ 277813 w 287338"/>
                <a:gd name="connsiteY4-370" fmla="*/ 368920 h 767382"/>
                <a:gd name="connsiteX5-371" fmla="*/ 125413 w 287338"/>
                <a:gd name="connsiteY5-372" fmla="*/ 759445 h 767382"/>
                <a:gd name="connsiteX6-373" fmla="*/ 3969 w 287338"/>
                <a:gd name="connsiteY6-374" fmla="*/ 416545 h 767382"/>
                <a:gd name="connsiteX7-375" fmla="*/ 101600 w 287338"/>
                <a:gd name="connsiteY7-376" fmla="*/ 204613 h 767382"/>
                <a:gd name="connsiteX8-377" fmla="*/ 6351 w 287338"/>
                <a:gd name="connsiteY8-378" fmla="*/ 116507 h 767382"/>
                <a:gd name="connsiteX0-379" fmla="*/ 6351 w 287338"/>
                <a:gd name="connsiteY0-380" fmla="*/ 116507 h 767382"/>
                <a:gd name="connsiteX1-381" fmla="*/ 134070 w 287338"/>
                <a:gd name="connsiteY1-382" fmla="*/ 0 h 767382"/>
                <a:gd name="connsiteX2-383" fmla="*/ 273993 w 287338"/>
                <a:gd name="connsiteY2-384" fmla="*/ 118492 h 767382"/>
                <a:gd name="connsiteX3-385" fmla="*/ 182563 w 287338"/>
                <a:gd name="connsiteY3-386" fmla="*/ 202233 h 767382"/>
                <a:gd name="connsiteX4-387" fmla="*/ 277813 w 287338"/>
                <a:gd name="connsiteY4-388" fmla="*/ 368920 h 767382"/>
                <a:gd name="connsiteX5-389" fmla="*/ 125413 w 287338"/>
                <a:gd name="connsiteY5-390" fmla="*/ 759445 h 767382"/>
                <a:gd name="connsiteX6-391" fmla="*/ 3969 w 287338"/>
                <a:gd name="connsiteY6-392" fmla="*/ 416545 h 767382"/>
                <a:gd name="connsiteX7-393" fmla="*/ 101600 w 287338"/>
                <a:gd name="connsiteY7-394" fmla="*/ 204613 h 767382"/>
                <a:gd name="connsiteX8-395" fmla="*/ 6351 w 287338"/>
                <a:gd name="connsiteY8-396" fmla="*/ 116507 h 767382"/>
                <a:gd name="connsiteX0-397" fmla="*/ 2382 w 283369"/>
                <a:gd name="connsiteY0-398" fmla="*/ 116507 h 767382"/>
                <a:gd name="connsiteX1-399" fmla="*/ 130101 w 283369"/>
                <a:gd name="connsiteY1-400" fmla="*/ 0 h 767382"/>
                <a:gd name="connsiteX2-401" fmla="*/ 270024 w 283369"/>
                <a:gd name="connsiteY2-402" fmla="*/ 118492 h 767382"/>
                <a:gd name="connsiteX3-403" fmla="*/ 178594 w 283369"/>
                <a:gd name="connsiteY3-404" fmla="*/ 202233 h 767382"/>
                <a:gd name="connsiteX4-405" fmla="*/ 273844 w 283369"/>
                <a:gd name="connsiteY4-406" fmla="*/ 368920 h 767382"/>
                <a:gd name="connsiteX5-407" fmla="*/ 121444 w 283369"/>
                <a:gd name="connsiteY5-408" fmla="*/ 759445 h 767382"/>
                <a:gd name="connsiteX6-409" fmla="*/ 0 w 283369"/>
                <a:gd name="connsiteY6-410" fmla="*/ 416545 h 767382"/>
                <a:gd name="connsiteX7-411" fmla="*/ 97631 w 283369"/>
                <a:gd name="connsiteY7-412" fmla="*/ 204613 h 767382"/>
                <a:gd name="connsiteX8-413" fmla="*/ 2382 w 283369"/>
                <a:gd name="connsiteY8-414" fmla="*/ 116507 h 767382"/>
                <a:gd name="connsiteX0-415" fmla="*/ 2382 w 283369"/>
                <a:gd name="connsiteY0-416" fmla="*/ 116507 h 767382"/>
                <a:gd name="connsiteX1-417" fmla="*/ 130101 w 283369"/>
                <a:gd name="connsiteY1-418" fmla="*/ 0 h 767382"/>
                <a:gd name="connsiteX2-419" fmla="*/ 270024 w 283369"/>
                <a:gd name="connsiteY2-420" fmla="*/ 118492 h 767382"/>
                <a:gd name="connsiteX3-421" fmla="*/ 178594 w 283369"/>
                <a:gd name="connsiteY3-422" fmla="*/ 202233 h 767382"/>
                <a:gd name="connsiteX4-423" fmla="*/ 273844 w 283369"/>
                <a:gd name="connsiteY4-424" fmla="*/ 368920 h 767382"/>
                <a:gd name="connsiteX5-425" fmla="*/ 121444 w 283369"/>
                <a:gd name="connsiteY5-426" fmla="*/ 759445 h 767382"/>
                <a:gd name="connsiteX6-427" fmla="*/ 0 w 283369"/>
                <a:gd name="connsiteY6-428" fmla="*/ 416545 h 767382"/>
                <a:gd name="connsiteX7-429" fmla="*/ 97631 w 283369"/>
                <a:gd name="connsiteY7-430" fmla="*/ 204613 h 767382"/>
                <a:gd name="connsiteX8-431" fmla="*/ 2382 w 283369"/>
                <a:gd name="connsiteY8-432" fmla="*/ 116507 h 767382"/>
                <a:gd name="connsiteX0-433" fmla="*/ 2382 w 297657"/>
                <a:gd name="connsiteY0-434" fmla="*/ 116507 h 759842"/>
                <a:gd name="connsiteX1-435" fmla="*/ 130101 w 297657"/>
                <a:gd name="connsiteY1-436" fmla="*/ 0 h 759842"/>
                <a:gd name="connsiteX2-437" fmla="*/ 270024 w 297657"/>
                <a:gd name="connsiteY2-438" fmla="*/ 118492 h 759842"/>
                <a:gd name="connsiteX3-439" fmla="*/ 178594 w 297657"/>
                <a:gd name="connsiteY3-440" fmla="*/ 202233 h 759842"/>
                <a:gd name="connsiteX4-441" fmla="*/ 288132 w 297657"/>
                <a:gd name="connsiteY4-442" fmla="*/ 418926 h 759842"/>
                <a:gd name="connsiteX5-443" fmla="*/ 121444 w 297657"/>
                <a:gd name="connsiteY5-444" fmla="*/ 759445 h 759842"/>
                <a:gd name="connsiteX6-445" fmla="*/ 0 w 297657"/>
                <a:gd name="connsiteY6-446" fmla="*/ 416545 h 759842"/>
                <a:gd name="connsiteX7-447" fmla="*/ 97631 w 297657"/>
                <a:gd name="connsiteY7-448" fmla="*/ 204613 h 759842"/>
                <a:gd name="connsiteX8-449" fmla="*/ 2382 w 297657"/>
                <a:gd name="connsiteY8-450" fmla="*/ 116507 h 759842"/>
                <a:gd name="connsiteX0-451" fmla="*/ 2382 w 288132"/>
                <a:gd name="connsiteY0-452" fmla="*/ 116507 h 759842"/>
                <a:gd name="connsiteX1-453" fmla="*/ 130101 w 288132"/>
                <a:gd name="connsiteY1-454" fmla="*/ 0 h 759842"/>
                <a:gd name="connsiteX2-455" fmla="*/ 270024 w 288132"/>
                <a:gd name="connsiteY2-456" fmla="*/ 118492 h 759842"/>
                <a:gd name="connsiteX3-457" fmla="*/ 178594 w 288132"/>
                <a:gd name="connsiteY3-458" fmla="*/ 202233 h 759842"/>
                <a:gd name="connsiteX4-459" fmla="*/ 288132 w 288132"/>
                <a:gd name="connsiteY4-460" fmla="*/ 418926 h 759842"/>
                <a:gd name="connsiteX5-461" fmla="*/ 121444 w 288132"/>
                <a:gd name="connsiteY5-462" fmla="*/ 759445 h 759842"/>
                <a:gd name="connsiteX6-463" fmla="*/ 0 w 288132"/>
                <a:gd name="connsiteY6-464" fmla="*/ 416545 h 759842"/>
                <a:gd name="connsiteX7-465" fmla="*/ 97631 w 288132"/>
                <a:gd name="connsiteY7-466" fmla="*/ 204613 h 759842"/>
                <a:gd name="connsiteX8-467" fmla="*/ 2382 w 288132"/>
                <a:gd name="connsiteY8-468" fmla="*/ 116507 h 759842"/>
                <a:gd name="connsiteX0-469" fmla="*/ 2382 w 288132"/>
                <a:gd name="connsiteY0-470" fmla="*/ 116507 h 759842"/>
                <a:gd name="connsiteX1-471" fmla="*/ 130101 w 288132"/>
                <a:gd name="connsiteY1-472" fmla="*/ 0 h 759842"/>
                <a:gd name="connsiteX2-473" fmla="*/ 270024 w 288132"/>
                <a:gd name="connsiteY2-474" fmla="*/ 118492 h 759842"/>
                <a:gd name="connsiteX3-475" fmla="*/ 178594 w 288132"/>
                <a:gd name="connsiteY3-476" fmla="*/ 202233 h 759842"/>
                <a:gd name="connsiteX4-477" fmla="*/ 288132 w 288132"/>
                <a:gd name="connsiteY4-478" fmla="*/ 418926 h 759842"/>
                <a:gd name="connsiteX5-479" fmla="*/ 121444 w 288132"/>
                <a:gd name="connsiteY5-480" fmla="*/ 759445 h 759842"/>
                <a:gd name="connsiteX6-481" fmla="*/ 0 w 288132"/>
                <a:gd name="connsiteY6-482" fmla="*/ 416545 h 759842"/>
                <a:gd name="connsiteX7-483" fmla="*/ 97631 w 288132"/>
                <a:gd name="connsiteY7-484" fmla="*/ 204613 h 759842"/>
                <a:gd name="connsiteX8-485" fmla="*/ 2382 w 288132"/>
                <a:gd name="connsiteY8-486" fmla="*/ 116507 h 759842"/>
                <a:gd name="connsiteX0-487" fmla="*/ 2382 w 288132"/>
                <a:gd name="connsiteY0-488" fmla="*/ 116507 h 759842"/>
                <a:gd name="connsiteX1-489" fmla="*/ 130101 w 288132"/>
                <a:gd name="connsiteY1-490" fmla="*/ 0 h 759842"/>
                <a:gd name="connsiteX2-491" fmla="*/ 270024 w 288132"/>
                <a:gd name="connsiteY2-492" fmla="*/ 118492 h 759842"/>
                <a:gd name="connsiteX3-493" fmla="*/ 178594 w 288132"/>
                <a:gd name="connsiteY3-494" fmla="*/ 202233 h 759842"/>
                <a:gd name="connsiteX4-495" fmla="*/ 288132 w 288132"/>
                <a:gd name="connsiteY4-496" fmla="*/ 418926 h 759842"/>
                <a:gd name="connsiteX5-497" fmla="*/ 121444 w 288132"/>
                <a:gd name="connsiteY5-498" fmla="*/ 759445 h 759842"/>
                <a:gd name="connsiteX6-499" fmla="*/ 0 w 288132"/>
                <a:gd name="connsiteY6-500" fmla="*/ 416545 h 759842"/>
                <a:gd name="connsiteX7-501" fmla="*/ 97631 w 288132"/>
                <a:gd name="connsiteY7-502" fmla="*/ 204613 h 759842"/>
                <a:gd name="connsiteX8-503" fmla="*/ 2382 w 288132"/>
                <a:gd name="connsiteY8-504" fmla="*/ 116507 h 759842"/>
                <a:gd name="connsiteX0-505" fmla="*/ 2382 w 276226"/>
                <a:gd name="connsiteY0-506" fmla="*/ 116507 h 759842"/>
                <a:gd name="connsiteX1-507" fmla="*/ 130101 w 276226"/>
                <a:gd name="connsiteY1-508" fmla="*/ 0 h 759842"/>
                <a:gd name="connsiteX2-509" fmla="*/ 270024 w 276226"/>
                <a:gd name="connsiteY2-510" fmla="*/ 118492 h 759842"/>
                <a:gd name="connsiteX3-511" fmla="*/ 178594 w 276226"/>
                <a:gd name="connsiteY3-512" fmla="*/ 202233 h 759842"/>
                <a:gd name="connsiteX4-513" fmla="*/ 276226 w 276226"/>
                <a:gd name="connsiteY4-514" fmla="*/ 418926 h 759842"/>
                <a:gd name="connsiteX5-515" fmla="*/ 121444 w 276226"/>
                <a:gd name="connsiteY5-516" fmla="*/ 759445 h 759842"/>
                <a:gd name="connsiteX6-517" fmla="*/ 0 w 276226"/>
                <a:gd name="connsiteY6-518" fmla="*/ 416545 h 759842"/>
                <a:gd name="connsiteX7-519" fmla="*/ 97631 w 276226"/>
                <a:gd name="connsiteY7-520" fmla="*/ 204613 h 759842"/>
                <a:gd name="connsiteX8-521" fmla="*/ 2382 w 276226"/>
                <a:gd name="connsiteY8-522" fmla="*/ 116507 h 759842"/>
                <a:gd name="connsiteX0-523" fmla="*/ 2382 w 276226"/>
                <a:gd name="connsiteY0-524" fmla="*/ 116507 h 757461"/>
                <a:gd name="connsiteX1-525" fmla="*/ 130101 w 276226"/>
                <a:gd name="connsiteY1-526" fmla="*/ 0 h 757461"/>
                <a:gd name="connsiteX2-527" fmla="*/ 270024 w 276226"/>
                <a:gd name="connsiteY2-528" fmla="*/ 118492 h 757461"/>
                <a:gd name="connsiteX3-529" fmla="*/ 178594 w 276226"/>
                <a:gd name="connsiteY3-530" fmla="*/ 202233 h 757461"/>
                <a:gd name="connsiteX4-531" fmla="*/ 276226 w 276226"/>
                <a:gd name="connsiteY4-532" fmla="*/ 418926 h 757461"/>
                <a:gd name="connsiteX5-533" fmla="*/ 128587 w 276226"/>
                <a:gd name="connsiteY5-534" fmla="*/ 757064 h 757461"/>
                <a:gd name="connsiteX6-535" fmla="*/ 0 w 276226"/>
                <a:gd name="connsiteY6-536" fmla="*/ 416545 h 757461"/>
                <a:gd name="connsiteX7-537" fmla="*/ 97631 w 276226"/>
                <a:gd name="connsiteY7-538" fmla="*/ 204613 h 757461"/>
                <a:gd name="connsiteX8-539" fmla="*/ 2382 w 276226"/>
                <a:gd name="connsiteY8-540" fmla="*/ 116507 h 757461"/>
                <a:gd name="connsiteX0-541" fmla="*/ 2382 w 276226"/>
                <a:gd name="connsiteY0-542" fmla="*/ 116507 h 757064"/>
                <a:gd name="connsiteX1-543" fmla="*/ 130101 w 276226"/>
                <a:gd name="connsiteY1-544" fmla="*/ 0 h 757064"/>
                <a:gd name="connsiteX2-545" fmla="*/ 270024 w 276226"/>
                <a:gd name="connsiteY2-546" fmla="*/ 118492 h 757064"/>
                <a:gd name="connsiteX3-547" fmla="*/ 178594 w 276226"/>
                <a:gd name="connsiteY3-548" fmla="*/ 202233 h 757064"/>
                <a:gd name="connsiteX4-549" fmla="*/ 276226 w 276226"/>
                <a:gd name="connsiteY4-550" fmla="*/ 418926 h 757064"/>
                <a:gd name="connsiteX5-551" fmla="*/ 128587 w 276226"/>
                <a:gd name="connsiteY5-552" fmla="*/ 757064 h 757064"/>
                <a:gd name="connsiteX6-553" fmla="*/ 0 w 276226"/>
                <a:gd name="connsiteY6-554" fmla="*/ 416545 h 757064"/>
                <a:gd name="connsiteX7-555" fmla="*/ 97631 w 276226"/>
                <a:gd name="connsiteY7-556" fmla="*/ 204613 h 757064"/>
                <a:gd name="connsiteX8-557" fmla="*/ 2382 w 276226"/>
                <a:gd name="connsiteY8-558" fmla="*/ 116507 h 757064"/>
                <a:gd name="connsiteX0-559" fmla="*/ 2382 w 276226"/>
                <a:gd name="connsiteY0-560" fmla="*/ 116507 h 757064"/>
                <a:gd name="connsiteX1-561" fmla="*/ 130101 w 276226"/>
                <a:gd name="connsiteY1-562" fmla="*/ 0 h 757064"/>
                <a:gd name="connsiteX2-563" fmla="*/ 270024 w 276226"/>
                <a:gd name="connsiteY2-564" fmla="*/ 118492 h 757064"/>
                <a:gd name="connsiteX3-565" fmla="*/ 178594 w 276226"/>
                <a:gd name="connsiteY3-566" fmla="*/ 202233 h 757064"/>
                <a:gd name="connsiteX4-567" fmla="*/ 276226 w 276226"/>
                <a:gd name="connsiteY4-568" fmla="*/ 418926 h 757064"/>
                <a:gd name="connsiteX5-569" fmla="*/ 128587 w 276226"/>
                <a:gd name="connsiteY5-570" fmla="*/ 757064 h 757064"/>
                <a:gd name="connsiteX6-571" fmla="*/ 0 w 276226"/>
                <a:gd name="connsiteY6-572" fmla="*/ 416545 h 757064"/>
                <a:gd name="connsiteX7-573" fmla="*/ 97631 w 276226"/>
                <a:gd name="connsiteY7-574" fmla="*/ 204613 h 757064"/>
                <a:gd name="connsiteX8-575" fmla="*/ 2382 w 276226"/>
                <a:gd name="connsiteY8-576" fmla="*/ 116507 h 757064"/>
                <a:gd name="connsiteX0-577" fmla="*/ 2382 w 276226"/>
                <a:gd name="connsiteY0-578" fmla="*/ 116507 h 752302"/>
                <a:gd name="connsiteX1-579" fmla="*/ 130101 w 276226"/>
                <a:gd name="connsiteY1-580" fmla="*/ 0 h 752302"/>
                <a:gd name="connsiteX2-581" fmla="*/ 270024 w 276226"/>
                <a:gd name="connsiteY2-582" fmla="*/ 118492 h 752302"/>
                <a:gd name="connsiteX3-583" fmla="*/ 178594 w 276226"/>
                <a:gd name="connsiteY3-584" fmla="*/ 202233 h 752302"/>
                <a:gd name="connsiteX4-585" fmla="*/ 276226 w 276226"/>
                <a:gd name="connsiteY4-586" fmla="*/ 418926 h 752302"/>
                <a:gd name="connsiteX5-587" fmla="*/ 140493 w 276226"/>
                <a:gd name="connsiteY5-588" fmla="*/ 752302 h 752302"/>
                <a:gd name="connsiteX6-589" fmla="*/ 0 w 276226"/>
                <a:gd name="connsiteY6-590" fmla="*/ 416545 h 752302"/>
                <a:gd name="connsiteX7-591" fmla="*/ 97631 w 276226"/>
                <a:gd name="connsiteY7-592" fmla="*/ 204613 h 752302"/>
                <a:gd name="connsiteX8-593" fmla="*/ 2382 w 276226"/>
                <a:gd name="connsiteY8-594" fmla="*/ 116507 h 75230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Lst>
              <a:rect l="l" t="t" r="r" b="b"/>
              <a:pathLst>
                <a:path w="276226" h="752302">
                  <a:moveTo>
                    <a:pt x="2382" y="116507"/>
                  </a:moveTo>
                  <a:cubicBezTo>
                    <a:pt x="40085" y="60151"/>
                    <a:pt x="98947" y="21382"/>
                    <a:pt x="130101" y="0"/>
                  </a:cubicBezTo>
                  <a:cubicBezTo>
                    <a:pt x="170830" y="26938"/>
                    <a:pt x="232474" y="83993"/>
                    <a:pt x="270024" y="118492"/>
                  </a:cubicBezTo>
                  <a:cubicBezTo>
                    <a:pt x="233631" y="146468"/>
                    <a:pt x="220820" y="165258"/>
                    <a:pt x="178594" y="202233"/>
                  </a:cubicBezTo>
                  <a:cubicBezTo>
                    <a:pt x="179231" y="243971"/>
                    <a:pt x="235745" y="326057"/>
                    <a:pt x="276226" y="418926"/>
                  </a:cubicBezTo>
                  <a:cubicBezTo>
                    <a:pt x="240507" y="511795"/>
                    <a:pt x="186531" y="693168"/>
                    <a:pt x="140493" y="752302"/>
                  </a:cubicBezTo>
                  <a:cubicBezTo>
                    <a:pt x="101599" y="694755"/>
                    <a:pt x="46831" y="511398"/>
                    <a:pt x="0" y="416545"/>
                  </a:cubicBezTo>
                  <a:cubicBezTo>
                    <a:pt x="38894" y="319311"/>
                    <a:pt x="97234" y="254619"/>
                    <a:pt x="97631" y="204613"/>
                  </a:cubicBezTo>
                  <a:cubicBezTo>
                    <a:pt x="66774" y="170308"/>
                    <a:pt x="72381" y="175691"/>
                    <a:pt x="2382" y="116507"/>
                  </a:cubicBezTo>
                  <a:close/>
                </a:path>
              </a:pathLst>
            </a:custGeom>
            <a:grpFill/>
            <a:ln w="25400" cap="flat" cmpd="sng" algn="ctr">
              <a:noFill/>
              <a:prstDash val="solid"/>
            </a:ln>
            <a:effectLst/>
          </p:spPr>
          <p:txBody>
            <a:bodyPr anchor="ctr"/>
            <a:lstStyle/>
            <a:p>
              <a:pPr algn="ctr" latinLnBrk="1">
                <a:defRPr/>
              </a:pPr>
              <a:endParaRPr lang="ko-KR" altLang="en-US" kern="0">
                <a:solidFill>
                  <a:prstClr val="white"/>
                </a:solidFill>
                <a:latin typeface="맑은 고딕"/>
              </a:endParaRPr>
            </a:p>
          </p:txBody>
        </p:sp>
      </p:grpSp>
      <p:grpSp>
        <p:nvGrpSpPr>
          <p:cNvPr id="223" name="그룹 223"/>
          <p:cNvGrpSpPr/>
          <p:nvPr/>
        </p:nvGrpSpPr>
        <p:grpSpPr>
          <a:xfrm>
            <a:off x="1501254" y="3508481"/>
            <a:ext cx="518123" cy="946244"/>
            <a:chOff x="1628774" y="4374357"/>
            <a:chExt cx="676435" cy="1235337"/>
          </a:xfrm>
          <a:solidFill>
            <a:srgbClr val="049A86"/>
          </a:solidFill>
        </p:grpSpPr>
        <p:grpSp>
          <p:nvGrpSpPr>
            <p:cNvPr id="224" name="그룹 224"/>
            <p:cNvGrpSpPr/>
            <p:nvPr/>
          </p:nvGrpSpPr>
          <p:grpSpPr>
            <a:xfrm>
              <a:off x="1628774" y="4611483"/>
              <a:ext cx="676435" cy="998211"/>
              <a:chOff x="1619410" y="4597663"/>
              <a:chExt cx="685800" cy="1012031"/>
            </a:xfrm>
            <a:grpFill/>
          </p:grpSpPr>
          <p:sp>
            <p:nvSpPr>
              <p:cNvPr id="230" name="자유형 307"/>
              <p:cNvSpPr/>
              <p:nvPr/>
            </p:nvSpPr>
            <p:spPr>
              <a:xfrm>
                <a:off x="1619410" y="4597116"/>
                <a:ext cx="368658" cy="1012578"/>
              </a:xfrm>
              <a:custGeom>
                <a:avLst/>
                <a:gdLst>
                  <a:gd name="connsiteX0" fmla="*/ 371475 w 398463"/>
                  <a:gd name="connsiteY0" fmla="*/ 97367 h 1121834"/>
                  <a:gd name="connsiteX1" fmla="*/ 206375 w 398463"/>
                  <a:gd name="connsiteY1" fmla="*/ 97367 h 1121834"/>
                  <a:gd name="connsiteX2" fmla="*/ 136525 w 398463"/>
                  <a:gd name="connsiteY2" fmla="*/ 148167 h 1121834"/>
                  <a:gd name="connsiteX3" fmla="*/ 15875 w 398463"/>
                  <a:gd name="connsiteY3" fmla="*/ 472017 h 1121834"/>
                  <a:gd name="connsiteX4" fmla="*/ 41275 w 398463"/>
                  <a:gd name="connsiteY4" fmla="*/ 525992 h 1121834"/>
                  <a:gd name="connsiteX5" fmla="*/ 101600 w 398463"/>
                  <a:gd name="connsiteY5" fmla="*/ 500592 h 1121834"/>
                  <a:gd name="connsiteX6" fmla="*/ 209550 w 398463"/>
                  <a:gd name="connsiteY6" fmla="*/ 227542 h 1121834"/>
                  <a:gd name="connsiteX7" fmla="*/ 219075 w 398463"/>
                  <a:gd name="connsiteY7" fmla="*/ 262467 h 1121834"/>
                  <a:gd name="connsiteX8" fmla="*/ 127000 w 398463"/>
                  <a:gd name="connsiteY8" fmla="*/ 678392 h 1121834"/>
                  <a:gd name="connsiteX9" fmla="*/ 142875 w 398463"/>
                  <a:gd name="connsiteY9" fmla="*/ 694267 h 1121834"/>
                  <a:gd name="connsiteX10" fmla="*/ 222250 w 398463"/>
                  <a:gd name="connsiteY10" fmla="*/ 697442 h 1121834"/>
                  <a:gd name="connsiteX11" fmla="*/ 231775 w 398463"/>
                  <a:gd name="connsiteY11" fmla="*/ 719667 h 1121834"/>
                  <a:gd name="connsiteX12" fmla="*/ 231775 w 398463"/>
                  <a:gd name="connsiteY12" fmla="*/ 1056217 h 1121834"/>
                  <a:gd name="connsiteX13" fmla="*/ 292100 w 398463"/>
                  <a:gd name="connsiteY13" fmla="*/ 1107017 h 1121834"/>
                  <a:gd name="connsiteX14" fmla="*/ 342900 w 398463"/>
                  <a:gd name="connsiteY14" fmla="*/ 1053042 h 1121834"/>
                  <a:gd name="connsiteX15" fmla="*/ 346075 w 398463"/>
                  <a:gd name="connsiteY15" fmla="*/ 694267 h 1121834"/>
                  <a:gd name="connsiteX16" fmla="*/ 368300 w 398463"/>
                  <a:gd name="connsiteY16" fmla="*/ 681567 h 1121834"/>
                  <a:gd name="connsiteX17" fmla="*/ 371475 w 398463"/>
                  <a:gd name="connsiteY17" fmla="*/ 97367 h 1121834"/>
                  <a:gd name="connsiteX0-1" fmla="*/ 371475 w 379413"/>
                  <a:gd name="connsiteY0-2" fmla="*/ 113242 h 1137709"/>
                  <a:gd name="connsiteX1-3" fmla="*/ 206375 w 379413"/>
                  <a:gd name="connsiteY1-4" fmla="*/ 113242 h 1137709"/>
                  <a:gd name="connsiteX2-5" fmla="*/ 136525 w 379413"/>
                  <a:gd name="connsiteY2-6" fmla="*/ 164042 h 1137709"/>
                  <a:gd name="connsiteX3-7" fmla="*/ 15875 w 379413"/>
                  <a:gd name="connsiteY3-8" fmla="*/ 487892 h 1137709"/>
                  <a:gd name="connsiteX4-9" fmla="*/ 41275 w 379413"/>
                  <a:gd name="connsiteY4-10" fmla="*/ 541867 h 1137709"/>
                  <a:gd name="connsiteX5-11" fmla="*/ 101600 w 379413"/>
                  <a:gd name="connsiteY5-12" fmla="*/ 516467 h 1137709"/>
                  <a:gd name="connsiteX6-13" fmla="*/ 209550 w 379413"/>
                  <a:gd name="connsiteY6-14" fmla="*/ 243417 h 1137709"/>
                  <a:gd name="connsiteX7-15" fmla="*/ 219075 w 379413"/>
                  <a:gd name="connsiteY7-16" fmla="*/ 278342 h 1137709"/>
                  <a:gd name="connsiteX8-17" fmla="*/ 127000 w 379413"/>
                  <a:gd name="connsiteY8-18" fmla="*/ 694267 h 1137709"/>
                  <a:gd name="connsiteX9-19" fmla="*/ 142875 w 379413"/>
                  <a:gd name="connsiteY9-20" fmla="*/ 710142 h 1137709"/>
                  <a:gd name="connsiteX10-21" fmla="*/ 222250 w 379413"/>
                  <a:gd name="connsiteY10-22" fmla="*/ 713317 h 1137709"/>
                  <a:gd name="connsiteX11-23" fmla="*/ 231775 w 379413"/>
                  <a:gd name="connsiteY11-24" fmla="*/ 735542 h 1137709"/>
                  <a:gd name="connsiteX12-25" fmla="*/ 231775 w 379413"/>
                  <a:gd name="connsiteY12-26" fmla="*/ 1072092 h 1137709"/>
                  <a:gd name="connsiteX13-27" fmla="*/ 292100 w 379413"/>
                  <a:gd name="connsiteY13-28" fmla="*/ 1122892 h 1137709"/>
                  <a:gd name="connsiteX14-29" fmla="*/ 342900 w 379413"/>
                  <a:gd name="connsiteY14-30" fmla="*/ 1068917 h 1137709"/>
                  <a:gd name="connsiteX15-31" fmla="*/ 346075 w 379413"/>
                  <a:gd name="connsiteY15-32" fmla="*/ 710142 h 1137709"/>
                  <a:gd name="connsiteX16-33" fmla="*/ 368300 w 379413"/>
                  <a:gd name="connsiteY16-34" fmla="*/ 697442 h 1137709"/>
                  <a:gd name="connsiteX17-35" fmla="*/ 371475 w 379413"/>
                  <a:gd name="connsiteY17-36" fmla="*/ 113242 h 1137709"/>
                  <a:gd name="connsiteX0-37" fmla="*/ 371475 w 379413"/>
                  <a:gd name="connsiteY0-38" fmla="*/ 11642 h 1036109"/>
                  <a:gd name="connsiteX1-39" fmla="*/ 206375 w 379413"/>
                  <a:gd name="connsiteY1-40" fmla="*/ 11642 h 1036109"/>
                  <a:gd name="connsiteX2-41" fmla="*/ 136525 w 379413"/>
                  <a:gd name="connsiteY2-42" fmla="*/ 62442 h 1036109"/>
                  <a:gd name="connsiteX3-43" fmla="*/ 15875 w 379413"/>
                  <a:gd name="connsiteY3-44" fmla="*/ 386292 h 1036109"/>
                  <a:gd name="connsiteX4-45" fmla="*/ 41275 w 379413"/>
                  <a:gd name="connsiteY4-46" fmla="*/ 440267 h 1036109"/>
                  <a:gd name="connsiteX5-47" fmla="*/ 101600 w 379413"/>
                  <a:gd name="connsiteY5-48" fmla="*/ 414867 h 1036109"/>
                  <a:gd name="connsiteX6-49" fmla="*/ 209550 w 379413"/>
                  <a:gd name="connsiteY6-50" fmla="*/ 141817 h 1036109"/>
                  <a:gd name="connsiteX7-51" fmla="*/ 219075 w 379413"/>
                  <a:gd name="connsiteY7-52" fmla="*/ 176742 h 1036109"/>
                  <a:gd name="connsiteX8-53" fmla="*/ 127000 w 379413"/>
                  <a:gd name="connsiteY8-54" fmla="*/ 592667 h 1036109"/>
                  <a:gd name="connsiteX9-55" fmla="*/ 142875 w 379413"/>
                  <a:gd name="connsiteY9-56" fmla="*/ 608542 h 1036109"/>
                  <a:gd name="connsiteX10-57" fmla="*/ 222250 w 379413"/>
                  <a:gd name="connsiteY10-58" fmla="*/ 611717 h 1036109"/>
                  <a:gd name="connsiteX11-59" fmla="*/ 231775 w 379413"/>
                  <a:gd name="connsiteY11-60" fmla="*/ 633942 h 1036109"/>
                  <a:gd name="connsiteX12-61" fmla="*/ 231775 w 379413"/>
                  <a:gd name="connsiteY12-62" fmla="*/ 970492 h 1036109"/>
                  <a:gd name="connsiteX13-63" fmla="*/ 292100 w 379413"/>
                  <a:gd name="connsiteY13-64" fmla="*/ 1021292 h 1036109"/>
                  <a:gd name="connsiteX14-65" fmla="*/ 342900 w 379413"/>
                  <a:gd name="connsiteY14-66" fmla="*/ 967317 h 1036109"/>
                  <a:gd name="connsiteX15-67" fmla="*/ 346075 w 379413"/>
                  <a:gd name="connsiteY15-68" fmla="*/ 608542 h 1036109"/>
                  <a:gd name="connsiteX16-69" fmla="*/ 368300 w 379413"/>
                  <a:gd name="connsiteY16-70" fmla="*/ 595842 h 1036109"/>
                  <a:gd name="connsiteX17-71" fmla="*/ 371475 w 379413"/>
                  <a:gd name="connsiteY17-72" fmla="*/ 11642 h 1036109"/>
                  <a:gd name="connsiteX0-73" fmla="*/ 371475 w 379413"/>
                  <a:gd name="connsiteY0-74" fmla="*/ 11642 h 1036109"/>
                  <a:gd name="connsiteX1-75" fmla="*/ 206375 w 379413"/>
                  <a:gd name="connsiteY1-76" fmla="*/ 11642 h 1036109"/>
                  <a:gd name="connsiteX2-77" fmla="*/ 136525 w 379413"/>
                  <a:gd name="connsiteY2-78" fmla="*/ 62442 h 1036109"/>
                  <a:gd name="connsiteX3-79" fmla="*/ 15875 w 379413"/>
                  <a:gd name="connsiteY3-80" fmla="*/ 386292 h 1036109"/>
                  <a:gd name="connsiteX4-81" fmla="*/ 41275 w 379413"/>
                  <a:gd name="connsiteY4-82" fmla="*/ 440267 h 1036109"/>
                  <a:gd name="connsiteX5-83" fmla="*/ 101600 w 379413"/>
                  <a:gd name="connsiteY5-84" fmla="*/ 414867 h 1036109"/>
                  <a:gd name="connsiteX6-85" fmla="*/ 209550 w 379413"/>
                  <a:gd name="connsiteY6-86" fmla="*/ 141817 h 1036109"/>
                  <a:gd name="connsiteX7-87" fmla="*/ 219075 w 379413"/>
                  <a:gd name="connsiteY7-88" fmla="*/ 176742 h 1036109"/>
                  <a:gd name="connsiteX8-89" fmla="*/ 127000 w 379413"/>
                  <a:gd name="connsiteY8-90" fmla="*/ 592667 h 1036109"/>
                  <a:gd name="connsiteX9-91" fmla="*/ 142875 w 379413"/>
                  <a:gd name="connsiteY9-92" fmla="*/ 608542 h 1036109"/>
                  <a:gd name="connsiteX10-93" fmla="*/ 222250 w 379413"/>
                  <a:gd name="connsiteY10-94" fmla="*/ 611717 h 1036109"/>
                  <a:gd name="connsiteX11-95" fmla="*/ 231775 w 379413"/>
                  <a:gd name="connsiteY11-96" fmla="*/ 633942 h 1036109"/>
                  <a:gd name="connsiteX12-97" fmla="*/ 231775 w 379413"/>
                  <a:gd name="connsiteY12-98" fmla="*/ 970492 h 1036109"/>
                  <a:gd name="connsiteX13-99" fmla="*/ 292100 w 379413"/>
                  <a:gd name="connsiteY13-100" fmla="*/ 1021292 h 1036109"/>
                  <a:gd name="connsiteX14-101" fmla="*/ 342900 w 379413"/>
                  <a:gd name="connsiteY14-102" fmla="*/ 967317 h 1036109"/>
                  <a:gd name="connsiteX15-103" fmla="*/ 346075 w 379413"/>
                  <a:gd name="connsiteY15-104" fmla="*/ 608542 h 1036109"/>
                  <a:gd name="connsiteX16-105" fmla="*/ 368300 w 379413"/>
                  <a:gd name="connsiteY16-106" fmla="*/ 595842 h 1036109"/>
                  <a:gd name="connsiteX17-107" fmla="*/ 371475 w 379413"/>
                  <a:gd name="connsiteY17-108" fmla="*/ 11642 h 1036109"/>
                  <a:gd name="connsiteX0-109" fmla="*/ 371475 w 379413"/>
                  <a:gd name="connsiteY0-110" fmla="*/ 11642 h 1036109"/>
                  <a:gd name="connsiteX1-111" fmla="*/ 206375 w 379413"/>
                  <a:gd name="connsiteY1-112" fmla="*/ 11642 h 1036109"/>
                  <a:gd name="connsiteX2-113" fmla="*/ 136525 w 379413"/>
                  <a:gd name="connsiteY2-114" fmla="*/ 62442 h 1036109"/>
                  <a:gd name="connsiteX3-115" fmla="*/ 15875 w 379413"/>
                  <a:gd name="connsiteY3-116" fmla="*/ 386292 h 1036109"/>
                  <a:gd name="connsiteX4-117" fmla="*/ 41275 w 379413"/>
                  <a:gd name="connsiteY4-118" fmla="*/ 440267 h 1036109"/>
                  <a:gd name="connsiteX5-119" fmla="*/ 101600 w 379413"/>
                  <a:gd name="connsiteY5-120" fmla="*/ 414867 h 1036109"/>
                  <a:gd name="connsiteX6-121" fmla="*/ 209550 w 379413"/>
                  <a:gd name="connsiteY6-122" fmla="*/ 141817 h 1036109"/>
                  <a:gd name="connsiteX7-123" fmla="*/ 219075 w 379413"/>
                  <a:gd name="connsiteY7-124" fmla="*/ 176742 h 1036109"/>
                  <a:gd name="connsiteX8-125" fmla="*/ 127000 w 379413"/>
                  <a:gd name="connsiteY8-126" fmla="*/ 592667 h 1036109"/>
                  <a:gd name="connsiteX9-127" fmla="*/ 142875 w 379413"/>
                  <a:gd name="connsiteY9-128" fmla="*/ 608542 h 1036109"/>
                  <a:gd name="connsiteX10-129" fmla="*/ 222250 w 379413"/>
                  <a:gd name="connsiteY10-130" fmla="*/ 611717 h 1036109"/>
                  <a:gd name="connsiteX11-131" fmla="*/ 231775 w 379413"/>
                  <a:gd name="connsiteY11-132" fmla="*/ 633942 h 1036109"/>
                  <a:gd name="connsiteX12-133" fmla="*/ 231775 w 379413"/>
                  <a:gd name="connsiteY12-134" fmla="*/ 970492 h 1036109"/>
                  <a:gd name="connsiteX13-135" fmla="*/ 292100 w 379413"/>
                  <a:gd name="connsiteY13-136" fmla="*/ 1021292 h 1036109"/>
                  <a:gd name="connsiteX14-137" fmla="*/ 342900 w 379413"/>
                  <a:gd name="connsiteY14-138" fmla="*/ 967317 h 1036109"/>
                  <a:gd name="connsiteX15-139" fmla="*/ 346075 w 379413"/>
                  <a:gd name="connsiteY15-140" fmla="*/ 608542 h 1036109"/>
                  <a:gd name="connsiteX16-141" fmla="*/ 368300 w 379413"/>
                  <a:gd name="connsiteY16-142" fmla="*/ 595842 h 1036109"/>
                  <a:gd name="connsiteX17-143" fmla="*/ 371475 w 379413"/>
                  <a:gd name="connsiteY17-144" fmla="*/ 11642 h 1036109"/>
                  <a:gd name="connsiteX0-145" fmla="*/ 371475 w 379413"/>
                  <a:gd name="connsiteY0-146" fmla="*/ 11575 h 1036042"/>
                  <a:gd name="connsiteX1-147" fmla="*/ 240854 w 379413"/>
                  <a:gd name="connsiteY1-148" fmla="*/ 11972 h 1036042"/>
                  <a:gd name="connsiteX2-149" fmla="*/ 136525 w 379413"/>
                  <a:gd name="connsiteY2-150" fmla="*/ 62375 h 1036042"/>
                  <a:gd name="connsiteX3-151" fmla="*/ 15875 w 379413"/>
                  <a:gd name="connsiteY3-152" fmla="*/ 386225 h 1036042"/>
                  <a:gd name="connsiteX4-153" fmla="*/ 41275 w 379413"/>
                  <a:gd name="connsiteY4-154" fmla="*/ 440200 h 1036042"/>
                  <a:gd name="connsiteX5-155" fmla="*/ 101600 w 379413"/>
                  <a:gd name="connsiteY5-156" fmla="*/ 414800 h 1036042"/>
                  <a:gd name="connsiteX6-157" fmla="*/ 209550 w 379413"/>
                  <a:gd name="connsiteY6-158" fmla="*/ 141750 h 1036042"/>
                  <a:gd name="connsiteX7-159" fmla="*/ 219075 w 379413"/>
                  <a:gd name="connsiteY7-160" fmla="*/ 176675 h 1036042"/>
                  <a:gd name="connsiteX8-161" fmla="*/ 127000 w 379413"/>
                  <a:gd name="connsiteY8-162" fmla="*/ 592600 h 1036042"/>
                  <a:gd name="connsiteX9-163" fmla="*/ 142875 w 379413"/>
                  <a:gd name="connsiteY9-164" fmla="*/ 608475 h 1036042"/>
                  <a:gd name="connsiteX10-165" fmla="*/ 222250 w 379413"/>
                  <a:gd name="connsiteY10-166" fmla="*/ 611650 h 1036042"/>
                  <a:gd name="connsiteX11-167" fmla="*/ 231775 w 379413"/>
                  <a:gd name="connsiteY11-168" fmla="*/ 633875 h 1036042"/>
                  <a:gd name="connsiteX12-169" fmla="*/ 231775 w 379413"/>
                  <a:gd name="connsiteY12-170" fmla="*/ 970425 h 1036042"/>
                  <a:gd name="connsiteX13-171" fmla="*/ 292100 w 379413"/>
                  <a:gd name="connsiteY13-172" fmla="*/ 1021225 h 1036042"/>
                  <a:gd name="connsiteX14-173" fmla="*/ 342900 w 379413"/>
                  <a:gd name="connsiteY14-174" fmla="*/ 967250 h 1036042"/>
                  <a:gd name="connsiteX15-175" fmla="*/ 346075 w 379413"/>
                  <a:gd name="connsiteY15-176" fmla="*/ 608475 h 1036042"/>
                  <a:gd name="connsiteX16-177" fmla="*/ 368300 w 379413"/>
                  <a:gd name="connsiteY16-178" fmla="*/ 595775 h 1036042"/>
                  <a:gd name="connsiteX17-179" fmla="*/ 371475 w 379413"/>
                  <a:gd name="connsiteY17-180" fmla="*/ 11575 h 1036042"/>
                  <a:gd name="connsiteX0-181" fmla="*/ 371475 w 379413"/>
                  <a:gd name="connsiteY0-182" fmla="*/ 976 h 1025443"/>
                  <a:gd name="connsiteX1-183" fmla="*/ 240854 w 379413"/>
                  <a:gd name="connsiteY1-184" fmla="*/ 1373 h 1025443"/>
                  <a:gd name="connsiteX2-185" fmla="*/ 136525 w 379413"/>
                  <a:gd name="connsiteY2-186" fmla="*/ 51776 h 1025443"/>
                  <a:gd name="connsiteX3-187" fmla="*/ 15875 w 379413"/>
                  <a:gd name="connsiteY3-188" fmla="*/ 375626 h 1025443"/>
                  <a:gd name="connsiteX4-189" fmla="*/ 41275 w 379413"/>
                  <a:gd name="connsiteY4-190" fmla="*/ 429601 h 1025443"/>
                  <a:gd name="connsiteX5-191" fmla="*/ 101600 w 379413"/>
                  <a:gd name="connsiteY5-192" fmla="*/ 404201 h 1025443"/>
                  <a:gd name="connsiteX6-193" fmla="*/ 209550 w 379413"/>
                  <a:gd name="connsiteY6-194" fmla="*/ 131151 h 1025443"/>
                  <a:gd name="connsiteX7-195" fmla="*/ 219075 w 379413"/>
                  <a:gd name="connsiteY7-196" fmla="*/ 166076 h 1025443"/>
                  <a:gd name="connsiteX8-197" fmla="*/ 127000 w 379413"/>
                  <a:gd name="connsiteY8-198" fmla="*/ 582001 h 1025443"/>
                  <a:gd name="connsiteX9-199" fmla="*/ 142875 w 379413"/>
                  <a:gd name="connsiteY9-200" fmla="*/ 597876 h 1025443"/>
                  <a:gd name="connsiteX10-201" fmla="*/ 222250 w 379413"/>
                  <a:gd name="connsiteY10-202" fmla="*/ 601051 h 1025443"/>
                  <a:gd name="connsiteX11-203" fmla="*/ 231775 w 379413"/>
                  <a:gd name="connsiteY11-204" fmla="*/ 623276 h 1025443"/>
                  <a:gd name="connsiteX12-205" fmla="*/ 231775 w 379413"/>
                  <a:gd name="connsiteY12-206" fmla="*/ 959826 h 1025443"/>
                  <a:gd name="connsiteX13-207" fmla="*/ 292100 w 379413"/>
                  <a:gd name="connsiteY13-208" fmla="*/ 1010626 h 1025443"/>
                  <a:gd name="connsiteX14-209" fmla="*/ 342900 w 379413"/>
                  <a:gd name="connsiteY14-210" fmla="*/ 956651 h 1025443"/>
                  <a:gd name="connsiteX15-211" fmla="*/ 346075 w 379413"/>
                  <a:gd name="connsiteY15-212" fmla="*/ 597876 h 1025443"/>
                  <a:gd name="connsiteX16-213" fmla="*/ 368300 w 379413"/>
                  <a:gd name="connsiteY16-214" fmla="*/ 585176 h 1025443"/>
                  <a:gd name="connsiteX17-215" fmla="*/ 371475 w 379413"/>
                  <a:gd name="connsiteY17-216" fmla="*/ 976 h 1025443"/>
                  <a:gd name="connsiteX0-217" fmla="*/ 361950 w 369888"/>
                  <a:gd name="connsiteY0-218" fmla="*/ 7210 h 1031677"/>
                  <a:gd name="connsiteX1-219" fmla="*/ 231329 w 369888"/>
                  <a:gd name="connsiteY1-220" fmla="*/ 7607 h 1031677"/>
                  <a:gd name="connsiteX2-221" fmla="*/ 127000 w 369888"/>
                  <a:gd name="connsiteY2-222" fmla="*/ 58010 h 1031677"/>
                  <a:gd name="connsiteX3-223" fmla="*/ 15875 w 369888"/>
                  <a:gd name="connsiteY3-224" fmla="*/ 355666 h 1031677"/>
                  <a:gd name="connsiteX4-225" fmla="*/ 31750 w 369888"/>
                  <a:gd name="connsiteY4-226" fmla="*/ 435835 h 1031677"/>
                  <a:gd name="connsiteX5-227" fmla="*/ 92075 w 369888"/>
                  <a:gd name="connsiteY5-228" fmla="*/ 410435 h 1031677"/>
                  <a:gd name="connsiteX6-229" fmla="*/ 200025 w 369888"/>
                  <a:gd name="connsiteY6-230" fmla="*/ 137385 h 1031677"/>
                  <a:gd name="connsiteX7-231" fmla="*/ 209550 w 369888"/>
                  <a:gd name="connsiteY7-232" fmla="*/ 172310 h 1031677"/>
                  <a:gd name="connsiteX8-233" fmla="*/ 117475 w 369888"/>
                  <a:gd name="connsiteY8-234" fmla="*/ 588235 h 1031677"/>
                  <a:gd name="connsiteX9-235" fmla="*/ 133350 w 369888"/>
                  <a:gd name="connsiteY9-236" fmla="*/ 604110 h 1031677"/>
                  <a:gd name="connsiteX10-237" fmla="*/ 212725 w 369888"/>
                  <a:gd name="connsiteY10-238" fmla="*/ 607285 h 1031677"/>
                  <a:gd name="connsiteX11-239" fmla="*/ 222250 w 369888"/>
                  <a:gd name="connsiteY11-240" fmla="*/ 629510 h 1031677"/>
                  <a:gd name="connsiteX12-241" fmla="*/ 222250 w 369888"/>
                  <a:gd name="connsiteY12-242" fmla="*/ 966060 h 1031677"/>
                  <a:gd name="connsiteX13-243" fmla="*/ 282575 w 369888"/>
                  <a:gd name="connsiteY13-244" fmla="*/ 1016860 h 1031677"/>
                  <a:gd name="connsiteX14-245" fmla="*/ 333375 w 369888"/>
                  <a:gd name="connsiteY14-246" fmla="*/ 962885 h 1031677"/>
                  <a:gd name="connsiteX15-247" fmla="*/ 336550 w 369888"/>
                  <a:gd name="connsiteY15-248" fmla="*/ 604110 h 1031677"/>
                  <a:gd name="connsiteX16-249" fmla="*/ 358775 w 369888"/>
                  <a:gd name="connsiteY16-250" fmla="*/ 591410 h 1031677"/>
                  <a:gd name="connsiteX17-251" fmla="*/ 361950 w 369888"/>
                  <a:gd name="connsiteY17-252" fmla="*/ 7210 h 1031677"/>
                  <a:gd name="connsiteX0-253" fmla="*/ 361950 w 369888"/>
                  <a:gd name="connsiteY0-254" fmla="*/ 7210 h 1031677"/>
                  <a:gd name="connsiteX1-255" fmla="*/ 231329 w 369888"/>
                  <a:gd name="connsiteY1-256" fmla="*/ 7607 h 1031677"/>
                  <a:gd name="connsiteX2-257" fmla="*/ 127000 w 369888"/>
                  <a:gd name="connsiteY2-258" fmla="*/ 58010 h 1031677"/>
                  <a:gd name="connsiteX3-259" fmla="*/ 15875 w 369888"/>
                  <a:gd name="connsiteY3-260" fmla="*/ 355666 h 1031677"/>
                  <a:gd name="connsiteX4-261" fmla="*/ 31750 w 369888"/>
                  <a:gd name="connsiteY4-262" fmla="*/ 435835 h 1031677"/>
                  <a:gd name="connsiteX5-263" fmla="*/ 96837 w 369888"/>
                  <a:gd name="connsiteY5-264" fmla="*/ 391385 h 1031677"/>
                  <a:gd name="connsiteX6-265" fmla="*/ 200025 w 369888"/>
                  <a:gd name="connsiteY6-266" fmla="*/ 137385 h 1031677"/>
                  <a:gd name="connsiteX7-267" fmla="*/ 209550 w 369888"/>
                  <a:gd name="connsiteY7-268" fmla="*/ 172310 h 1031677"/>
                  <a:gd name="connsiteX8-269" fmla="*/ 117475 w 369888"/>
                  <a:gd name="connsiteY8-270" fmla="*/ 588235 h 1031677"/>
                  <a:gd name="connsiteX9-271" fmla="*/ 133350 w 369888"/>
                  <a:gd name="connsiteY9-272" fmla="*/ 604110 h 1031677"/>
                  <a:gd name="connsiteX10-273" fmla="*/ 212725 w 369888"/>
                  <a:gd name="connsiteY10-274" fmla="*/ 607285 h 1031677"/>
                  <a:gd name="connsiteX11-275" fmla="*/ 222250 w 369888"/>
                  <a:gd name="connsiteY11-276" fmla="*/ 629510 h 1031677"/>
                  <a:gd name="connsiteX12-277" fmla="*/ 222250 w 369888"/>
                  <a:gd name="connsiteY12-278" fmla="*/ 966060 h 1031677"/>
                  <a:gd name="connsiteX13-279" fmla="*/ 282575 w 369888"/>
                  <a:gd name="connsiteY13-280" fmla="*/ 1016860 h 1031677"/>
                  <a:gd name="connsiteX14-281" fmla="*/ 333375 w 369888"/>
                  <a:gd name="connsiteY14-282" fmla="*/ 962885 h 1031677"/>
                  <a:gd name="connsiteX15-283" fmla="*/ 336550 w 369888"/>
                  <a:gd name="connsiteY15-284" fmla="*/ 604110 h 1031677"/>
                  <a:gd name="connsiteX16-285" fmla="*/ 358775 w 369888"/>
                  <a:gd name="connsiteY16-286" fmla="*/ 591410 h 1031677"/>
                  <a:gd name="connsiteX17-287" fmla="*/ 361950 w 369888"/>
                  <a:gd name="connsiteY17-288" fmla="*/ 7210 h 1031677"/>
                  <a:gd name="connsiteX0-289" fmla="*/ 361950 w 369888"/>
                  <a:gd name="connsiteY0-290" fmla="*/ 7210 h 1031677"/>
                  <a:gd name="connsiteX1-291" fmla="*/ 231329 w 369888"/>
                  <a:gd name="connsiteY1-292" fmla="*/ 7607 h 1031677"/>
                  <a:gd name="connsiteX2-293" fmla="*/ 127000 w 369888"/>
                  <a:gd name="connsiteY2-294" fmla="*/ 58010 h 1031677"/>
                  <a:gd name="connsiteX3-295" fmla="*/ 15875 w 369888"/>
                  <a:gd name="connsiteY3-296" fmla="*/ 355666 h 1031677"/>
                  <a:gd name="connsiteX4-297" fmla="*/ 31750 w 369888"/>
                  <a:gd name="connsiteY4-298" fmla="*/ 435835 h 1031677"/>
                  <a:gd name="connsiteX5-299" fmla="*/ 96837 w 369888"/>
                  <a:gd name="connsiteY5-300" fmla="*/ 391385 h 1031677"/>
                  <a:gd name="connsiteX6-301" fmla="*/ 200025 w 369888"/>
                  <a:gd name="connsiteY6-302" fmla="*/ 137385 h 1031677"/>
                  <a:gd name="connsiteX7-303" fmla="*/ 209550 w 369888"/>
                  <a:gd name="connsiteY7-304" fmla="*/ 172310 h 1031677"/>
                  <a:gd name="connsiteX8-305" fmla="*/ 117475 w 369888"/>
                  <a:gd name="connsiteY8-306" fmla="*/ 588235 h 1031677"/>
                  <a:gd name="connsiteX9-307" fmla="*/ 133350 w 369888"/>
                  <a:gd name="connsiteY9-308" fmla="*/ 604110 h 1031677"/>
                  <a:gd name="connsiteX10-309" fmla="*/ 212725 w 369888"/>
                  <a:gd name="connsiteY10-310" fmla="*/ 607285 h 1031677"/>
                  <a:gd name="connsiteX11-311" fmla="*/ 222250 w 369888"/>
                  <a:gd name="connsiteY11-312" fmla="*/ 629510 h 1031677"/>
                  <a:gd name="connsiteX12-313" fmla="*/ 222250 w 369888"/>
                  <a:gd name="connsiteY12-314" fmla="*/ 966060 h 1031677"/>
                  <a:gd name="connsiteX13-315" fmla="*/ 282575 w 369888"/>
                  <a:gd name="connsiteY13-316" fmla="*/ 1016860 h 1031677"/>
                  <a:gd name="connsiteX14-317" fmla="*/ 333375 w 369888"/>
                  <a:gd name="connsiteY14-318" fmla="*/ 962885 h 1031677"/>
                  <a:gd name="connsiteX15-319" fmla="*/ 336550 w 369888"/>
                  <a:gd name="connsiteY15-320" fmla="*/ 604110 h 1031677"/>
                  <a:gd name="connsiteX16-321" fmla="*/ 358775 w 369888"/>
                  <a:gd name="connsiteY16-322" fmla="*/ 591410 h 1031677"/>
                  <a:gd name="connsiteX17-323" fmla="*/ 361950 w 369888"/>
                  <a:gd name="connsiteY17-324" fmla="*/ 7210 h 1031677"/>
                  <a:gd name="connsiteX0-325" fmla="*/ 361950 w 369888"/>
                  <a:gd name="connsiteY0-326" fmla="*/ 7210 h 1031677"/>
                  <a:gd name="connsiteX1-327" fmla="*/ 231329 w 369888"/>
                  <a:gd name="connsiteY1-328" fmla="*/ 7607 h 1031677"/>
                  <a:gd name="connsiteX2-329" fmla="*/ 127000 w 369888"/>
                  <a:gd name="connsiteY2-330" fmla="*/ 58010 h 1031677"/>
                  <a:gd name="connsiteX3-331" fmla="*/ 15875 w 369888"/>
                  <a:gd name="connsiteY3-332" fmla="*/ 355666 h 1031677"/>
                  <a:gd name="connsiteX4-333" fmla="*/ 31750 w 369888"/>
                  <a:gd name="connsiteY4-334" fmla="*/ 435835 h 1031677"/>
                  <a:gd name="connsiteX5-335" fmla="*/ 96837 w 369888"/>
                  <a:gd name="connsiteY5-336" fmla="*/ 391385 h 1031677"/>
                  <a:gd name="connsiteX6-337" fmla="*/ 192881 w 369888"/>
                  <a:gd name="connsiteY6-338" fmla="*/ 161198 h 1031677"/>
                  <a:gd name="connsiteX7-339" fmla="*/ 209550 w 369888"/>
                  <a:gd name="connsiteY7-340" fmla="*/ 172310 h 1031677"/>
                  <a:gd name="connsiteX8-341" fmla="*/ 117475 w 369888"/>
                  <a:gd name="connsiteY8-342" fmla="*/ 588235 h 1031677"/>
                  <a:gd name="connsiteX9-343" fmla="*/ 133350 w 369888"/>
                  <a:gd name="connsiteY9-344" fmla="*/ 604110 h 1031677"/>
                  <a:gd name="connsiteX10-345" fmla="*/ 212725 w 369888"/>
                  <a:gd name="connsiteY10-346" fmla="*/ 607285 h 1031677"/>
                  <a:gd name="connsiteX11-347" fmla="*/ 222250 w 369888"/>
                  <a:gd name="connsiteY11-348" fmla="*/ 629510 h 1031677"/>
                  <a:gd name="connsiteX12-349" fmla="*/ 222250 w 369888"/>
                  <a:gd name="connsiteY12-350" fmla="*/ 966060 h 1031677"/>
                  <a:gd name="connsiteX13-351" fmla="*/ 282575 w 369888"/>
                  <a:gd name="connsiteY13-352" fmla="*/ 1016860 h 1031677"/>
                  <a:gd name="connsiteX14-353" fmla="*/ 333375 w 369888"/>
                  <a:gd name="connsiteY14-354" fmla="*/ 962885 h 1031677"/>
                  <a:gd name="connsiteX15-355" fmla="*/ 336550 w 369888"/>
                  <a:gd name="connsiteY15-356" fmla="*/ 604110 h 1031677"/>
                  <a:gd name="connsiteX16-357" fmla="*/ 358775 w 369888"/>
                  <a:gd name="connsiteY16-358" fmla="*/ 591410 h 1031677"/>
                  <a:gd name="connsiteX17-359" fmla="*/ 361950 w 369888"/>
                  <a:gd name="connsiteY17-360" fmla="*/ 7210 h 1031677"/>
                  <a:gd name="connsiteX0-361" fmla="*/ 361950 w 369888"/>
                  <a:gd name="connsiteY0-362" fmla="*/ 7210 h 1031677"/>
                  <a:gd name="connsiteX1-363" fmla="*/ 231329 w 369888"/>
                  <a:gd name="connsiteY1-364" fmla="*/ 7607 h 1031677"/>
                  <a:gd name="connsiteX2-365" fmla="*/ 127000 w 369888"/>
                  <a:gd name="connsiteY2-366" fmla="*/ 58010 h 1031677"/>
                  <a:gd name="connsiteX3-367" fmla="*/ 15875 w 369888"/>
                  <a:gd name="connsiteY3-368" fmla="*/ 355666 h 1031677"/>
                  <a:gd name="connsiteX4-369" fmla="*/ 31750 w 369888"/>
                  <a:gd name="connsiteY4-370" fmla="*/ 435835 h 1031677"/>
                  <a:gd name="connsiteX5-371" fmla="*/ 96837 w 369888"/>
                  <a:gd name="connsiteY5-372" fmla="*/ 391385 h 1031677"/>
                  <a:gd name="connsiteX6-373" fmla="*/ 192881 w 369888"/>
                  <a:gd name="connsiteY6-374" fmla="*/ 161198 h 1031677"/>
                  <a:gd name="connsiteX7-375" fmla="*/ 209550 w 369888"/>
                  <a:gd name="connsiteY7-376" fmla="*/ 172310 h 1031677"/>
                  <a:gd name="connsiteX8-377" fmla="*/ 117475 w 369888"/>
                  <a:gd name="connsiteY8-378" fmla="*/ 588235 h 1031677"/>
                  <a:gd name="connsiteX9-379" fmla="*/ 133350 w 369888"/>
                  <a:gd name="connsiteY9-380" fmla="*/ 604110 h 1031677"/>
                  <a:gd name="connsiteX10-381" fmla="*/ 212725 w 369888"/>
                  <a:gd name="connsiteY10-382" fmla="*/ 607285 h 1031677"/>
                  <a:gd name="connsiteX11-383" fmla="*/ 222250 w 369888"/>
                  <a:gd name="connsiteY11-384" fmla="*/ 629510 h 1031677"/>
                  <a:gd name="connsiteX12-385" fmla="*/ 222250 w 369888"/>
                  <a:gd name="connsiteY12-386" fmla="*/ 966060 h 1031677"/>
                  <a:gd name="connsiteX13-387" fmla="*/ 282575 w 369888"/>
                  <a:gd name="connsiteY13-388" fmla="*/ 1016860 h 1031677"/>
                  <a:gd name="connsiteX14-389" fmla="*/ 333375 w 369888"/>
                  <a:gd name="connsiteY14-390" fmla="*/ 962885 h 1031677"/>
                  <a:gd name="connsiteX15-391" fmla="*/ 336550 w 369888"/>
                  <a:gd name="connsiteY15-392" fmla="*/ 604110 h 1031677"/>
                  <a:gd name="connsiteX16-393" fmla="*/ 358775 w 369888"/>
                  <a:gd name="connsiteY16-394" fmla="*/ 591410 h 1031677"/>
                  <a:gd name="connsiteX17-395" fmla="*/ 361950 w 369888"/>
                  <a:gd name="connsiteY17-396" fmla="*/ 7210 h 1031677"/>
                  <a:gd name="connsiteX0-397" fmla="*/ 361950 w 369888"/>
                  <a:gd name="connsiteY0-398" fmla="*/ 7210 h 1031677"/>
                  <a:gd name="connsiteX1-399" fmla="*/ 231329 w 369888"/>
                  <a:gd name="connsiteY1-400" fmla="*/ 7607 h 1031677"/>
                  <a:gd name="connsiteX2-401" fmla="*/ 127000 w 369888"/>
                  <a:gd name="connsiteY2-402" fmla="*/ 58010 h 1031677"/>
                  <a:gd name="connsiteX3-403" fmla="*/ 15875 w 369888"/>
                  <a:gd name="connsiteY3-404" fmla="*/ 355666 h 1031677"/>
                  <a:gd name="connsiteX4-405" fmla="*/ 31750 w 369888"/>
                  <a:gd name="connsiteY4-406" fmla="*/ 435835 h 1031677"/>
                  <a:gd name="connsiteX5-407" fmla="*/ 96837 w 369888"/>
                  <a:gd name="connsiteY5-408" fmla="*/ 391385 h 1031677"/>
                  <a:gd name="connsiteX6-409" fmla="*/ 192881 w 369888"/>
                  <a:gd name="connsiteY6-410" fmla="*/ 161198 h 1031677"/>
                  <a:gd name="connsiteX7-411" fmla="*/ 209550 w 369888"/>
                  <a:gd name="connsiteY7-412" fmla="*/ 172310 h 1031677"/>
                  <a:gd name="connsiteX8-413" fmla="*/ 117475 w 369888"/>
                  <a:gd name="connsiteY8-414" fmla="*/ 588235 h 1031677"/>
                  <a:gd name="connsiteX9-415" fmla="*/ 133350 w 369888"/>
                  <a:gd name="connsiteY9-416" fmla="*/ 604110 h 1031677"/>
                  <a:gd name="connsiteX10-417" fmla="*/ 212725 w 369888"/>
                  <a:gd name="connsiteY10-418" fmla="*/ 607285 h 1031677"/>
                  <a:gd name="connsiteX11-419" fmla="*/ 222250 w 369888"/>
                  <a:gd name="connsiteY11-420" fmla="*/ 629510 h 1031677"/>
                  <a:gd name="connsiteX12-421" fmla="*/ 222250 w 369888"/>
                  <a:gd name="connsiteY12-422" fmla="*/ 966060 h 1031677"/>
                  <a:gd name="connsiteX13-423" fmla="*/ 282575 w 369888"/>
                  <a:gd name="connsiteY13-424" fmla="*/ 1016860 h 1031677"/>
                  <a:gd name="connsiteX14-425" fmla="*/ 333375 w 369888"/>
                  <a:gd name="connsiteY14-426" fmla="*/ 962885 h 1031677"/>
                  <a:gd name="connsiteX15-427" fmla="*/ 336550 w 369888"/>
                  <a:gd name="connsiteY15-428" fmla="*/ 604110 h 1031677"/>
                  <a:gd name="connsiteX16-429" fmla="*/ 358775 w 369888"/>
                  <a:gd name="connsiteY16-430" fmla="*/ 591410 h 1031677"/>
                  <a:gd name="connsiteX17-431" fmla="*/ 361950 w 369888"/>
                  <a:gd name="connsiteY17-432" fmla="*/ 7210 h 1031677"/>
                  <a:gd name="connsiteX0-433" fmla="*/ 361950 w 369888"/>
                  <a:gd name="connsiteY0-434" fmla="*/ 7210 h 1031677"/>
                  <a:gd name="connsiteX1-435" fmla="*/ 231329 w 369888"/>
                  <a:gd name="connsiteY1-436" fmla="*/ 7607 h 1031677"/>
                  <a:gd name="connsiteX2-437" fmla="*/ 127000 w 369888"/>
                  <a:gd name="connsiteY2-438" fmla="*/ 58010 h 1031677"/>
                  <a:gd name="connsiteX3-439" fmla="*/ 15875 w 369888"/>
                  <a:gd name="connsiteY3-440" fmla="*/ 355666 h 1031677"/>
                  <a:gd name="connsiteX4-441" fmla="*/ 31750 w 369888"/>
                  <a:gd name="connsiteY4-442" fmla="*/ 435835 h 1031677"/>
                  <a:gd name="connsiteX5-443" fmla="*/ 96837 w 369888"/>
                  <a:gd name="connsiteY5-444" fmla="*/ 391385 h 1031677"/>
                  <a:gd name="connsiteX6-445" fmla="*/ 192881 w 369888"/>
                  <a:gd name="connsiteY6-446" fmla="*/ 161198 h 1031677"/>
                  <a:gd name="connsiteX7-447" fmla="*/ 209550 w 369888"/>
                  <a:gd name="connsiteY7-448" fmla="*/ 172310 h 1031677"/>
                  <a:gd name="connsiteX8-449" fmla="*/ 124619 w 369888"/>
                  <a:gd name="connsiteY8-450" fmla="*/ 531085 h 1031677"/>
                  <a:gd name="connsiteX9-451" fmla="*/ 133350 w 369888"/>
                  <a:gd name="connsiteY9-452" fmla="*/ 604110 h 1031677"/>
                  <a:gd name="connsiteX10-453" fmla="*/ 212725 w 369888"/>
                  <a:gd name="connsiteY10-454" fmla="*/ 607285 h 1031677"/>
                  <a:gd name="connsiteX11-455" fmla="*/ 222250 w 369888"/>
                  <a:gd name="connsiteY11-456" fmla="*/ 629510 h 1031677"/>
                  <a:gd name="connsiteX12-457" fmla="*/ 222250 w 369888"/>
                  <a:gd name="connsiteY12-458" fmla="*/ 966060 h 1031677"/>
                  <a:gd name="connsiteX13-459" fmla="*/ 282575 w 369888"/>
                  <a:gd name="connsiteY13-460" fmla="*/ 1016860 h 1031677"/>
                  <a:gd name="connsiteX14-461" fmla="*/ 333375 w 369888"/>
                  <a:gd name="connsiteY14-462" fmla="*/ 962885 h 1031677"/>
                  <a:gd name="connsiteX15-463" fmla="*/ 336550 w 369888"/>
                  <a:gd name="connsiteY15-464" fmla="*/ 604110 h 1031677"/>
                  <a:gd name="connsiteX16-465" fmla="*/ 358775 w 369888"/>
                  <a:gd name="connsiteY16-466" fmla="*/ 591410 h 1031677"/>
                  <a:gd name="connsiteX17-467" fmla="*/ 361950 w 369888"/>
                  <a:gd name="connsiteY17-468" fmla="*/ 7210 h 1031677"/>
                  <a:gd name="connsiteX0-469" fmla="*/ 361950 w 369888"/>
                  <a:gd name="connsiteY0-470" fmla="*/ 7210 h 1034323"/>
                  <a:gd name="connsiteX1-471" fmla="*/ 231329 w 369888"/>
                  <a:gd name="connsiteY1-472" fmla="*/ 7607 h 1034323"/>
                  <a:gd name="connsiteX2-473" fmla="*/ 127000 w 369888"/>
                  <a:gd name="connsiteY2-474" fmla="*/ 58010 h 1034323"/>
                  <a:gd name="connsiteX3-475" fmla="*/ 15875 w 369888"/>
                  <a:gd name="connsiteY3-476" fmla="*/ 355666 h 1034323"/>
                  <a:gd name="connsiteX4-477" fmla="*/ 31750 w 369888"/>
                  <a:gd name="connsiteY4-478" fmla="*/ 435835 h 1034323"/>
                  <a:gd name="connsiteX5-479" fmla="*/ 96837 w 369888"/>
                  <a:gd name="connsiteY5-480" fmla="*/ 391385 h 1034323"/>
                  <a:gd name="connsiteX6-481" fmla="*/ 192881 w 369888"/>
                  <a:gd name="connsiteY6-482" fmla="*/ 161198 h 1034323"/>
                  <a:gd name="connsiteX7-483" fmla="*/ 209550 w 369888"/>
                  <a:gd name="connsiteY7-484" fmla="*/ 172310 h 1034323"/>
                  <a:gd name="connsiteX8-485" fmla="*/ 124619 w 369888"/>
                  <a:gd name="connsiteY8-486" fmla="*/ 531085 h 1034323"/>
                  <a:gd name="connsiteX9-487" fmla="*/ 133350 w 369888"/>
                  <a:gd name="connsiteY9-488" fmla="*/ 604110 h 1034323"/>
                  <a:gd name="connsiteX10-489" fmla="*/ 212725 w 369888"/>
                  <a:gd name="connsiteY10-490" fmla="*/ 607285 h 1034323"/>
                  <a:gd name="connsiteX11-491" fmla="*/ 222250 w 369888"/>
                  <a:gd name="connsiteY11-492" fmla="*/ 966060 h 1034323"/>
                  <a:gd name="connsiteX12-493" fmla="*/ 282575 w 369888"/>
                  <a:gd name="connsiteY12-494" fmla="*/ 1016860 h 1034323"/>
                  <a:gd name="connsiteX13-495" fmla="*/ 333375 w 369888"/>
                  <a:gd name="connsiteY13-496" fmla="*/ 962885 h 1034323"/>
                  <a:gd name="connsiteX14-497" fmla="*/ 336550 w 369888"/>
                  <a:gd name="connsiteY14-498" fmla="*/ 604110 h 1034323"/>
                  <a:gd name="connsiteX15-499" fmla="*/ 358775 w 369888"/>
                  <a:gd name="connsiteY15-500" fmla="*/ 591410 h 1034323"/>
                  <a:gd name="connsiteX16-501" fmla="*/ 361950 w 369888"/>
                  <a:gd name="connsiteY16-502" fmla="*/ 7210 h 1034323"/>
                  <a:gd name="connsiteX0-503" fmla="*/ 361950 w 369888"/>
                  <a:gd name="connsiteY0-504" fmla="*/ 7210 h 1034323"/>
                  <a:gd name="connsiteX1-505" fmla="*/ 231329 w 369888"/>
                  <a:gd name="connsiteY1-506" fmla="*/ 7607 h 1034323"/>
                  <a:gd name="connsiteX2-507" fmla="*/ 127000 w 369888"/>
                  <a:gd name="connsiteY2-508" fmla="*/ 58010 h 1034323"/>
                  <a:gd name="connsiteX3-509" fmla="*/ 15875 w 369888"/>
                  <a:gd name="connsiteY3-510" fmla="*/ 355666 h 1034323"/>
                  <a:gd name="connsiteX4-511" fmla="*/ 31750 w 369888"/>
                  <a:gd name="connsiteY4-512" fmla="*/ 435835 h 1034323"/>
                  <a:gd name="connsiteX5-513" fmla="*/ 96837 w 369888"/>
                  <a:gd name="connsiteY5-514" fmla="*/ 391385 h 1034323"/>
                  <a:gd name="connsiteX6-515" fmla="*/ 192881 w 369888"/>
                  <a:gd name="connsiteY6-516" fmla="*/ 161198 h 1034323"/>
                  <a:gd name="connsiteX7-517" fmla="*/ 209550 w 369888"/>
                  <a:gd name="connsiteY7-518" fmla="*/ 172310 h 1034323"/>
                  <a:gd name="connsiteX8-519" fmla="*/ 124619 w 369888"/>
                  <a:gd name="connsiteY8-520" fmla="*/ 531085 h 1034323"/>
                  <a:gd name="connsiteX9-521" fmla="*/ 133350 w 369888"/>
                  <a:gd name="connsiteY9-522" fmla="*/ 604110 h 1034323"/>
                  <a:gd name="connsiteX10-523" fmla="*/ 231775 w 369888"/>
                  <a:gd name="connsiteY10-524" fmla="*/ 607285 h 1034323"/>
                  <a:gd name="connsiteX11-525" fmla="*/ 222250 w 369888"/>
                  <a:gd name="connsiteY11-526" fmla="*/ 966060 h 1034323"/>
                  <a:gd name="connsiteX12-527" fmla="*/ 282575 w 369888"/>
                  <a:gd name="connsiteY12-528" fmla="*/ 1016860 h 1034323"/>
                  <a:gd name="connsiteX13-529" fmla="*/ 333375 w 369888"/>
                  <a:gd name="connsiteY13-530" fmla="*/ 962885 h 1034323"/>
                  <a:gd name="connsiteX14-531" fmla="*/ 336550 w 369888"/>
                  <a:gd name="connsiteY14-532" fmla="*/ 604110 h 1034323"/>
                  <a:gd name="connsiteX15-533" fmla="*/ 358775 w 369888"/>
                  <a:gd name="connsiteY15-534" fmla="*/ 591410 h 1034323"/>
                  <a:gd name="connsiteX16-535" fmla="*/ 361950 w 369888"/>
                  <a:gd name="connsiteY16-536" fmla="*/ 7210 h 1034323"/>
                  <a:gd name="connsiteX0-537" fmla="*/ 361950 w 369888"/>
                  <a:gd name="connsiteY0-538" fmla="*/ 7210 h 1032338"/>
                  <a:gd name="connsiteX1-539" fmla="*/ 231329 w 369888"/>
                  <a:gd name="connsiteY1-540" fmla="*/ 7607 h 1032338"/>
                  <a:gd name="connsiteX2-541" fmla="*/ 127000 w 369888"/>
                  <a:gd name="connsiteY2-542" fmla="*/ 58010 h 1032338"/>
                  <a:gd name="connsiteX3-543" fmla="*/ 15875 w 369888"/>
                  <a:gd name="connsiteY3-544" fmla="*/ 355666 h 1032338"/>
                  <a:gd name="connsiteX4-545" fmla="*/ 31750 w 369888"/>
                  <a:gd name="connsiteY4-546" fmla="*/ 435835 h 1032338"/>
                  <a:gd name="connsiteX5-547" fmla="*/ 96837 w 369888"/>
                  <a:gd name="connsiteY5-548" fmla="*/ 391385 h 1032338"/>
                  <a:gd name="connsiteX6-549" fmla="*/ 192881 w 369888"/>
                  <a:gd name="connsiteY6-550" fmla="*/ 161198 h 1032338"/>
                  <a:gd name="connsiteX7-551" fmla="*/ 209550 w 369888"/>
                  <a:gd name="connsiteY7-552" fmla="*/ 172310 h 1032338"/>
                  <a:gd name="connsiteX8-553" fmla="*/ 124619 w 369888"/>
                  <a:gd name="connsiteY8-554" fmla="*/ 531085 h 1032338"/>
                  <a:gd name="connsiteX9-555" fmla="*/ 133350 w 369888"/>
                  <a:gd name="connsiteY9-556" fmla="*/ 604110 h 1032338"/>
                  <a:gd name="connsiteX10-557" fmla="*/ 222250 w 369888"/>
                  <a:gd name="connsiteY10-558" fmla="*/ 619192 h 1032338"/>
                  <a:gd name="connsiteX11-559" fmla="*/ 222250 w 369888"/>
                  <a:gd name="connsiteY11-560" fmla="*/ 966060 h 1032338"/>
                  <a:gd name="connsiteX12-561" fmla="*/ 282575 w 369888"/>
                  <a:gd name="connsiteY12-562" fmla="*/ 1016860 h 1032338"/>
                  <a:gd name="connsiteX13-563" fmla="*/ 333375 w 369888"/>
                  <a:gd name="connsiteY13-564" fmla="*/ 962885 h 1032338"/>
                  <a:gd name="connsiteX14-565" fmla="*/ 336550 w 369888"/>
                  <a:gd name="connsiteY14-566" fmla="*/ 604110 h 1032338"/>
                  <a:gd name="connsiteX15-567" fmla="*/ 358775 w 369888"/>
                  <a:gd name="connsiteY15-568" fmla="*/ 591410 h 1032338"/>
                  <a:gd name="connsiteX16-569" fmla="*/ 361950 w 369888"/>
                  <a:gd name="connsiteY16-570" fmla="*/ 7210 h 1032338"/>
                  <a:gd name="connsiteX0-571" fmla="*/ 361950 w 369888"/>
                  <a:gd name="connsiteY0-572" fmla="*/ 7210 h 1032338"/>
                  <a:gd name="connsiteX1-573" fmla="*/ 231329 w 369888"/>
                  <a:gd name="connsiteY1-574" fmla="*/ 7607 h 1032338"/>
                  <a:gd name="connsiteX2-575" fmla="*/ 127000 w 369888"/>
                  <a:gd name="connsiteY2-576" fmla="*/ 58010 h 1032338"/>
                  <a:gd name="connsiteX3-577" fmla="*/ 15875 w 369888"/>
                  <a:gd name="connsiteY3-578" fmla="*/ 355666 h 1032338"/>
                  <a:gd name="connsiteX4-579" fmla="*/ 31750 w 369888"/>
                  <a:gd name="connsiteY4-580" fmla="*/ 435835 h 1032338"/>
                  <a:gd name="connsiteX5-581" fmla="*/ 96837 w 369888"/>
                  <a:gd name="connsiteY5-582" fmla="*/ 391385 h 1032338"/>
                  <a:gd name="connsiteX6-583" fmla="*/ 192881 w 369888"/>
                  <a:gd name="connsiteY6-584" fmla="*/ 161198 h 1032338"/>
                  <a:gd name="connsiteX7-585" fmla="*/ 209550 w 369888"/>
                  <a:gd name="connsiteY7-586" fmla="*/ 172310 h 1032338"/>
                  <a:gd name="connsiteX8-587" fmla="*/ 124619 w 369888"/>
                  <a:gd name="connsiteY8-588" fmla="*/ 531085 h 1032338"/>
                  <a:gd name="connsiteX9-589" fmla="*/ 133350 w 369888"/>
                  <a:gd name="connsiteY9-590" fmla="*/ 604110 h 1032338"/>
                  <a:gd name="connsiteX10-591" fmla="*/ 222250 w 369888"/>
                  <a:gd name="connsiteY10-592" fmla="*/ 619192 h 1032338"/>
                  <a:gd name="connsiteX11-593" fmla="*/ 222250 w 369888"/>
                  <a:gd name="connsiteY11-594" fmla="*/ 966060 h 1032338"/>
                  <a:gd name="connsiteX12-595" fmla="*/ 282575 w 369888"/>
                  <a:gd name="connsiteY12-596" fmla="*/ 1016860 h 1032338"/>
                  <a:gd name="connsiteX13-597" fmla="*/ 333375 w 369888"/>
                  <a:gd name="connsiteY13-598" fmla="*/ 962885 h 1032338"/>
                  <a:gd name="connsiteX14-599" fmla="*/ 336550 w 369888"/>
                  <a:gd name="connsiteY14-600" fmla="*/ 604110 h 1032338"/>
                  <a:gd name="connsiteX15-601" fmla="*/ 358775 w 369888"/>
                  <a:gd name="connsiteY15-602" fmla="*/ 591410 h 1032338"/>
                  <a:gd name="connsiteX16-603" fmla="*/ 361950 w 369888"/>
                  <a:gd name="connsiteY16-604" fmla="*/ 7210 h 1032338"/>
                  <a:gd name="connsiteX0-605" fmla="*/ 361950 w 369888"/>
                  <a:gd name="connsiteY0-606" fmla="*/ 7210 h 1032338"/>
                  <a:gd name="connsiteX1-607" fmla="*/ 231329 w 369888"/>
                  <a:gd name="connsiteY1-608" fmla="*/ 7607 h 1032338"/>
                  <a:gd name="connsiteX2-609" fmla="*/ 127000 w 369888"/>
                  <a:gd name="connsiteY2-610" fmla="*/ 58010 h 1032338"/>
                  <a:gd name="connsiteX3-611" fmla="*/ 15875 w 369888"/>
                  <a:gd name="connsiteY3-612" fmla="*/ 355666 h 1032338"/>
                  <a:gd name="connsiteX4-613" fmla="*/ 31750 w 369888"/>
                  <a:gd name="connsiteY4-614" fmla="*/ 435835 h 1032338"/>
                  <a:gd name="connsiteX5-615" fmla="*/ 96837 w 369888"/>
                  <a:gd name="connsiteY5-616" fmla="*/ 391385 h 1032338"/>
                  <a:gd name="connsiteX6-617" fmla="*/ 192881 w 369888"/>
                  <a:gd name="connsiteY6-618" fmla="*/ 161198 h 1032338"/>
                  <a:gd name="connsiteX7-619" fmla="*/ 209550 w 369888"/>
                  <a:gd name="connsiteY7-620" fmla="*/ 172310 h 1032338"/>
                  <a:gd name="connsiteX8-621" fmla="*/ 124619 w 369888"/>
                  <a:gd name="connsiteY8-622" fmla="*/ 531085 h 1032338"/>
                  <a:gd name="connsiteX9-623" fmla="*/ 133350 w 369888"/>
                  <a:gd name="connsiteY9-624" fmla="*/ 604110 h 1032338"/>
                  <a:gd name="connsiteX10-625" fmla="*/ 222250 w 369888"/>
                  <a:gd name="connsiteY10-626" fmla="*/ 619192 h 1032338"/>
                  <a:gd name="connsiteX11-627" fmla="*/ 222250 w 369888"/>
                  <a:gd name="connsiteY11-628" fmla="*/ 966060 h 1032338"/>
                  <a:gd name="connsiteX12-629" fmla="*/ 282575 w 369888"/>
                  <a:gd name="connsiteY12-630" fmla="*/ 1016860 h 1032338"/>
                  <a:gd name="connsiteX13-631" fmla="*/ 333375 w 369888"/>
                  <a:gd name="connsiteY13-632" fmla="*/ 962885 h 1032338"/>
                  <a:gd name="connsiteX14-633" fmla="*/ 336550 w 369888"/>
                  <a:gd name="connsiteY14-634" fmla="*/ 604110 h 1032338"/>
                  <a:gd name="connsiteX15-635" fmla="*/ 358775 w 369888"/>
                  <a:gd name="connsiteY15-636" fmla="*/ 591410 h 1032338"/>
                  <a:gd name="connsiteX16-637" fmla="*/ 361950 w 369888"/>
                  <a:gd name="connsiteY16-638" fmla="*/ 7210 h 1032338"/>
                  <a:gd name="connsiteX0-639" fmla="*/ 361950 w 369888"/>
                  <a:gd name="connsiteY0-640" fmla="*/ 7210 h 1032338"/>
                  <a:gd name="connsiteX1-641" fmla="*/ 231329 w 369888"/>
                  <a:gd name="connsiteY1-642" fmla="*/ 7607 h 1032338"/>
                  <a:gd name="connsiteX2-643" fmla="*/ 127000 w 369888"/>
                  <a:gd name="connsiteY2-644" fmla="*/ 58010 h 1032338"/>
                  <a:gd name="connsiteX3-645" fmla="*/ 15875 w 369888"/>
                  <a:gd name="connsiteY3-646" fmla="*/ 355666 h 1032338"/>
                  <a:gd name="connsiteX4-647" fmla="*/ 31750 w 369888"/>
                  <a:gd name="connsiteY4-648" fmla="*/ 435835 h 1032338"/>
                  <a:gd name="connsiteX5-649" fmla="*/ 96837 w 369888"/>
                  <a:gd name="connsiteY5-650" fmla="*/ 391385 h 1032338"/>
                  <a:gd name="connsiteX6-651" fmla="*/ 192881 w 369888"/>
                  <a:gd name="connsiteY6-652" fmla="*/ 161198 h 1032338"/>
                  <a:gd name="connsiteX7-653" fmla="*/ 209550 w 369888"/>
                  <a:gd name="connsiteY7-654" fmla="*/ 172310 h 1032338"/>
                  <a:gd name="connsiteX8-655" fmla="*/ 124619 w 369888"/>
                  <a:gd name="connsiteY8-656" fmla="*/ 531085 h 1032338"/>
                  <a:gd name="connsiteX9-657" fmla="*/ 121443 w 369888"/>
                  <a:gd name="connsiteY9-658" fmla="*/ 608872 h 1032338"/>
                  <a:gd name="connsiteX10-659" fmla="*/ 222250 w 369888"/>
                  <a:gd name="connsiteY10-660" fmla="*/ 619192 h 1032338"/>
                  <a:gd name="connsiteX11-661" fmla="*/ 222250 w 369888"/>
                  <a:gd name="connsiteY11-662" fmla="*/ 966060 h 1032338"/>
                  <a:gd name="connsiteX12-663" fmla="*/ 282575 w 369888"/>
                  <a:gd name="connsiteY12-664" fmla="*/ 1016860 h 1032338"/>
                  <a:gd name="connsiteX13-665" fmla="*/ 333375 w 369888"/>
                  <a:gd name="connsiteY13-666" fmla="*/ 962885 h 1032338"/>
                  <a:gd name="connsiteX14-667" fmla="*/ 336550 w 369888"/>
                  <a:gd name="connsiteY14-668" fmla="*/ 604110 h 1032338"/>
                  <a:gd name="connsiteX15-669" fmla="*/ 358775 w 369888"/>
                  <a:gd name="connsiteY15-670" fmla="*/ 591410 h 1032338"/>
                  <a:gd name="connsiteX16-671" fmla="*/ 361950 w 369888"/>
                  <a:gd name="connsiteY16-672" fmla="*/ 7210 h 1032338"/>
                  <a:gd name="connsiteX0-673" fmla="*/ 361950 w 369888"/>
                  <a:gd name="connsiteY0-674" fmla="*/ 7210 h 1031677"/>
                  <a:gd name="connsiteX1-675" fmla="*/ 231329 w 369888"/>
                  <a:gd name="connsiteY1-676" fmla="*/ 7607 h 1031677"/>
                  <a:gd name="connsiteX2-677" fmla="*/ 127000 w 369888"/>
                  <a:gd name="connsiteY2-678" fmla="*/ 58010 h 1031677"/>
                  <a:gd name="connsiteX3-679" fmla="*/ 15875 w 369888"/>
                  <a:gd name="connsiteY3-680" fmla="*/ 355666 h 1031677"/>
                  <a:gd name="connsiteX4-681" fmla="*/ 31750 w 369888"/>
                  <a:gd name="connsiteY4-682" fmla="*/ 435835 h 1031677"/>
                  <a:gd name="connsiteX5-683" fmla="*/ 96837 w 369888"/>
                  <a:gd name="connsiteY5-684" fmla="*/ 391385 h 1031677"/>
                  <a:gd name="connsiteX6-685" fmla="*/ 192881 w 369888"/>
                  <a:gd name="connsiteY6-686" fmla="*/ 161198 h 1031677"/>
                  <a:gd name="connsiteX7-687" fmla="*/ 209550 w 369888"/>
                  <a:gd name="connsiteY7-688" fmla="*/ 172310 h 1031677"/>
                  <a:gd name="connsiteX8-689" fmla="*/ 124619 w 369888"/>
                  <a:gd name="connsiteY8-690" fmla="*/ 531085 h 1031677"/>
                  <a:gd name="connsiteX9-691" fmla="*/ 121443 w 369888"/>
                  <a:gd name="connsiteY9-692" fmla="*/ 608872 h 1031677"/>
                  <a:gd name="connsiteX10-693" fmla="*/ 222250 w 369888"/>
                  <a:gd name="connsiteY10-694" fmla="*/ 619192 h 1031677"/>
                  <a:gd name="connsiteX11-695" fmla="*/ 224631 w 369888"/>
                  <a:gd name="connsiteY11-696" fmla="*/ 944629 h 1031677"/>
                  <a:gd name="connsiteX12-697" fmla="*/ 282575 w 369888"/>
                  <a:gd name="connsiteY12-698" fmla="*/ 1016860 h 1031677"/>
                  <a:gd name="connsiteX13-699" fmla="*/ 333375 w 369888"/>
                  <a:gd name="connsiteY13-700" fmla="*/ 962885 h 1031677"/>
                  <a:gd name="connsiteX14-701" fmla="*/ 336550 w 369888"/>
                  <a:gd name="connsiteY14-702" fmla="*/ 604110 h 1031677"/>
                  <a:gd name="connsiteX15-703" fmla="*/ 358775 w 369888"/>
                  <a:gd name="connsiteY15-704" fmla="*/ 591410 h 1031677"/>
                  <a:gd name="connsiteX16-705" fmla="*/ 361950 w 369888"/>
                  <a:gd name="connsiteY16-706" fmla="*/ 7210 h 1031677"/>
                  <a:gd name="connsiteX0-707" fmla="*/ 361950 w 369888"/>
                  <a:gd name="connsiteY0-708" fmla="*/ 7210 h 1031677"/>
                  <a:gd name="connsiteX1-709" fmla="*/ 231329 w 369888"/>
                  <a:gd name="connsiteY1-710" fmla="*/ 7607 h 1031677"/>
                  <a:gd name="connsiteX2-711" fmla="*/ 127000 w 369888"/>
                  <a:gd name="connsiteY2-712" fmla="*/ 58010 h 1031677"/>
                  <a:gd name="connsiteX3-713" fmla="*/ 15875 w 369888"/>
                  <a:gd name="connsiteY3-714" fmla="*/ 355666 h 1031677"/>
                  <a:gd name="connsiteX4-715" fmla="*/ 31750 w 369888"/>
                  <a:gd name="connsiteY4-716" fmla="*/ 435835 h 1031677"/>
                  <a:gd name="connsiteX5-717" fmla="*/ 96837 w 369888"/>
                  <a:gd name="connsiteY5-718" fmla="*/ 391385 h 1031677"/>
                  <a:gd name="connsiteX6-719" fmla="*/ 192881 w 369888"/>
                  <a:gd name="connsiteY6-720" fmla="*/ 161198 h 1031677"/>
                  <a:gd name="connsiteX7-721" fmla="*/ 209550 w 369888"/>
                  <a:gd name="connsiteY7-722" fmla="*/ 172310 h 1031677"/>
                  <a:gd name="connsiteX8-723" fmla="*/ 124619 w 369888"/>
                  <a:gd name="connsiteY8-724" fmla="*/ 531085 h 1031677"/>
                  <a:gd name="connsiteX9-725" fmla="*/ 121443 w 369888"/>
                  <a:gd name="connsiteY9-726" fmla="*/ 608872 h 1031677"/>
                  <a:gd name="connsiteX10-727" fmla="*/ 222250 w 369888"/>
                  <a:gd name="connsiteY10-728" fmla="*/ 619192 h 1031677"/>
                  <a:gd name="connsiteX11-729" fmla="*/ 224631 w 369888"/>
                  <a:gd name="connsiteY11-730" fmla="*/ 944629 h 1031677"/>
                  <a:gd name="connsiteX12-731" fmla="*/ 282575 w 369888"/>
                  <a:gd name="connsiteY12-732" fmla="*/ 1016860 h 1031677"/>
                  <a:gd name="connsiteX13-733" fmla="*/ 333375 w 369888"/>
                  <a:gd name="connsiteY13-734" fmla="*/ 962885 h 1031677"/>
                  <a:gd name="connsiteX14-735" fmla="*/ 336550 w 369888"/>
                  <a:gd name="connsiteY14-736" fmla="*/ 604110 h 1031677"/>
                  <a:gd name="connsiteX15-737" fmla="*/ 358775 w 369888"/>
                  <a:gd name="connsiteY15-738" fmla="*/ 591410 h 1031677"/>
                  <a:gd name="connsiteX16-739" fmla="*/ 361950 w 369888"/>
                  <a:gd name="connsiteY16-740" fmla="*/ 7210 h 1031677"/>
                  <a:gd name="connsiteX0-741" fmla="*/ 361950 w 369888"/>
                  <a:gd name="connsiteY0-742" fmla="*/ 7210 h 1031677"/>
                  <a:gd name="connsiteX1-743" fmla="*/ 231329 w 369888"/>
                  <a:gd name="connsiteY1-744" fmla="*/ 7607 h 1031677"/>
                  <a:gd name="connsiteX2-745" fmla="*/ 127000 w 369888"/>
                  <a:gd name="connsiteY2-746" fmla="*/ 58010 h 1031677"/>
                  <a:gd name="connsiteX3-747" fmla="*/ 15875 w 369888"/>
                  <a:gd name="connsiteY3-748" fmla="*/ 355666 h 1031677"/>
                  <a:gd name="connsiteX4-749" fmla="*/ 31750 w 369888"/>
                  <a:gd name="connsiteY4-750" fmla="*/ 435835 h 1031677"/>
                  <a:gd name="connsiteX5-751" fmla="*/ 96837 w 369888"/>
                  <a:gd name="connsiteY5-752" fmla="*/ 391385 h 1031677"/>
                  <a:gd name="connsiteX6-753" fmla="*/ 192881 w 369888"/>
                  <a:gd name="connsiteY6-754" fmla="*/ 161198 h 1031677"/>
                  <a:gd name="connsiteX7-755" fmla="*/ 209550 w 369888"/>
                  <a:gd name="connsiteY7-756" fmla="*/ 172310 h 1031677"/>
                  <a:gd name="connsiteX8-757" fmla="*/ 124619 w 369888"/>
                  <a:gd name="connsiteY8-758" fmla="*/ 531085 h 1031677"/>
                  <a:gd name="connsiteX9-759" fmla="*/ 121443 w 369888"/>
                  <a:gd name="connsiteY9-760" fmla="*/ 608872 h 1031677"/>
                  <a:gd name="connsiteX10-761" fmla="*/ 222250 w 369888"/>
                  <a:gd name="connsiteY10-762" fmla="*/ 619192 h 1031677"/>
                  <a:gd name="connsiteX11-763" fmla="*/ 224631 w 369888"/>
                  <a:gd name="connsiteY11-764" fmla="*/ 944629 h 1031677"/>
                  <a:gd name="connsiteX12-765" fmla="*/ 282575 w 369888"/>
                  <a:gd name="connsiteY12-766" fmla="*/ 1016860 h 1031677"/>
                  <a:gd name="connsiteX13-767" fmla="*/ 333375 w 369888"/>
                  <a:gd name="connsiteY13-768" fmla="*/ 962885 h 1031677"/>
                  <a:gd name="connsiteX14-769" fmla="*/ 336550 w 369888"/>
                  <a:gd name="connsiteY14-770" fmla="*/ 604110 h 1031677"/>
                  <a:gd name="connsiteX15-771" fmla="*/ 358775 w 369888"/>
                  <a:gd name="connsiteY15-772" fmla="*/ 591410 h 1031677"/>
                  <a:gd name="connsiteX16-773" fmla="*/ 361950 w 369888"/>
                  <a:gd name="connsiteY16-774" fmla="*/ 7210 h 1031677"/>
                  <a:gd name="connsiteX0-775" fmla="*/ 361950 w 369888"/>
                  <a:gd name="connsiteY0-776" fmla="*/ 7210 h 1017124"/>
                  <a:gd name="connsiteX1-777" fmla="*/ 231329 w 369888"/>
                  <a:gd name="connsiteY1-778" fmla="*/ 7607 h 1017124"/>
                  <a:gd name="connsiteX2-779" fmla="*/ 127000 w 369888"/>
                  <a:gd name="connsiteY2-780" fmla="*/ 58010 h 1017124"/>
                  <a:gd name="connsiteX3-781" fmla="*/ 15875 w 369888"/>
                  <a:gd name="connsiteY3-782" fmla="*/ 355666 h 1017124"/>
                  <a:gd name="connsiteX4-783" fmla="*/ 31750 w 369888"/>
                  <a:gd name="connsiteY4-784" fmla="*/ 435835 h 1017124"/>
                  <a:gd name="connsiteX5-785" fmla="*/ 96837 w 369888"/>
                  <a:gd name="connsiteY5-786" fmla="*/ 391385 h 1017124"/>
                  <a:gd name="connsiteX6-787" fmla="*/ 192881 w 369888"/>
                  <a:gd name="connsiteY6-788" fmla="*/ 161198 h 1017124"/>
                  <a:gd name="connsiteX7-789" fmla="*/ 209550 w 369888"/>
                  <a:gd name="connsiteY7-790" fmla="*/ 172310 h 1017124"/>
                  <a:gd name="connsiteX8-791" fmla="*/ 124619 w 369888"/>
                  <a:gd name="connsiteY8-792" fmla="*/ 531085 h 1017124"/>
                  <a:gd name="connsiteX9-793" fmla="*/ 121443 w 369888"/>
                  <a:gd name="connsiteY9-794" fmla="*/ 608872 h 1017124"/>
                  <a:gd name="connsiteX10-795" fmla="*/ 222250 w 369888"/>
                  <a:gd name="connsiteY10-796" fmla="*/ 619192 h 1017124"/>
                  <a:gd name="connsiteX11-797" fmla="*/ 224631 w 369888"/>
                  <a:gd name="connsiteY11-798" fmla="*/ 944629 h 1017124"/>
                  <a:gd name="connsiteX12-799" fmla="*/ 282575 w 369888"/>
                  <a:gd name="connsiteY12-800" fmla="*/ 1016860 h 1017124"/>
                  <a:gd name="connsiteX13-801" fmla="*/ 333375 w 369888"/>
                  <a:gd name="connsiteY13-802" fmla="*/ 946216 h 1017124"/>
                  <a:gd name="connsiteX14-803" fmla="*/ 336550 w 369888"/>
                  <a:gd name="connsiteY14-804" fmla="*/ 604110 h 1017124"/>
                  <a:gd name="connsiteX15-805" fmla="*/ 358775 w 369888"/>
                  <a:gd name="connsiteY15-806" fmla="*/ 591410 h 1017124"/>
                  <a:gd name="connsiteX16-807" fmla="*/ 361950 w 369888"/>
                  <a:gd name="connsiteY16-808" fmla="*/ 7210 h 1017124"/>
                  <a:gd name="connsiteX0-809" fmla="*/ 361950 w 369888"/>
                  <a:gd name="connsiteY0-810" fmla="*/ 7210 h 1017124"/>
                  <a:gd name="connsiteX1-811" fmla="*/ 231329 w 369888"/>
                  <a:gd name="connsiteY1-812" fmla="*/ 7607 h 1017124"/>
                  <a:gd name="connsiteX2-813" fmla="*/ 127000 w 369888"/>
                  <a:gd name="connsiteY2-814" fmla="*/ 58010 h 1017124"/>
                  <a:gd name="connsiteX3-815" fmla="*/ 15875 w 369888"/>
                  <a:gd name="connsiteY3-816" fmla="*/ 355666 h 1017124"/>
                  <a:gd name="connsiteX4-817" fmla="*/ 31750 w 369888"/>
                  <a:gd name="connsiteY4-818" fmla="*/ 435835 h 1017124"/>
                  <a:gd name="connsiteX5-819" fmla="*/ 96837 w 369888"/>
                  <a:gd name="connsiteY5-820" fmla="*/ 391385 h 1017124"/>
                  <a:gd name="connsiteX6-821" fmla="*/ 192881 w 369888"/>
                  <a:gd name="connsiteY6-822" fmla="*/ 161198 h 1017124"/>
                  <a:gd name="connsiteX7-823" fmla="*/ 209550 w 369888"/>
                  <a:gd name="connsiteY7-824" fmla="*/ 172310 h 1017124"/>
                  <a:gd name="connsiteX8-825" fmla="*/ 124619 w 369888"/>
                  <a:gd name="connsiteY8-826" fmla="*/ 531085 h 1017124"/>
                  <a:gd name="connsiteX9-827" fmla="*/ 121443 w 369888"/>
                  <a:gd name="connsiteY9-828" fmla="*/ 608872 h 1017124"/>
                  <a:gd name="connsiteX10-829" fmla="*/ 222250 w 369888"/>
                  <a:gd name="connsiteY10-830" fmla="*/ 619192 h 1017124"/>
                  <a:gd name="connsiteX11-831" fmla="*/ 224631 w 369888"/>
                  <a:gd name="connsiteY11-832" fmla="*/ 944629 h 1017124"/>
                  <a:gd name="connsiteX12-833" fmla="*/ 282575 w 369888"/>
                  <a:gd name="connsiteY12-834" fmla="*/ 1016860 h 1017124"/>
                  <a:gd name="connsiteX13-835" fmla="*/ 333375 w 369888"/>
                  <a:gd name="connsiteY13-836" fmla="*/ 946216 h 1017124"/>
                  <a:gd name="connsiteX14-837" fmla="*/ 336550 w 369888"/>
                  <a:gd name="connsiteY14-838" fmla="*/ 618397 h 1017124"/>
                  <a:gd name="connsiteX15-839" fmla="*/ 358775 w 369888"/>
                  <a:gd name="connsiteY15-840" fmla="*/ 591410 h 1017124"/>
                  <a:gd name="connsiteX16-841" fmla="*/ 361950 w 369888"/>
                  <a:gd name="connsiteY16-842" fmla="*/ 7210 h 1017124"/>
                  <a:gd name="connsiteX0-843" fmla="*/ 361950 w 369888"/>
                  <a:gd name="connsiteY0-844" fmla="*/ 7210 h 1017124"/>
                  <a:gd name="connsiteX1-845" fmla="*/ 231329 w 369888"/>
                  <a:gd name="connsiteY1-846" fmla="*/ 7607 h 1017124"/>
                  <a:gd name="connsiteX2-847" fmla="*/ 127000 w 369888"/>
                  <a:gd name="connsiteY2-848" fmla="*/ 58010 h 1017124"/>
                  <a:gd name="connsiteX3-849" fmla="*/ 15875 w 369888"/>
                  <a:gd name="connsiteY3-850" fmla="*/ 355666 h 1017124"/>
                  <a:gd name="connsiteX4-851" fmla="*/ 31750 w 369888"/>
                  <a:gd name="connsiteY4-852" fmla="*/ 435835 h 1017124"/>
                  <a:gd name="connsiteX5-853" fmla="*/ 96837 w 369888"/>
                  <a:gd name="connsiteY5-854" fmla="*/ 391385 h 1017124"/>
                  <a:gd name="connsiteX6-855" fmla="*/ 192881 w 369888"/>
                  <a:gd name="connsiteY6-856" fmla="*/ 161198 h 1017124"/>
                  <a:gd name="connsiteX7-857" fmla="*/ 209550 w 369888"/>
                  <a:gd name="connsiteY7-858" fmla="*/ 172310 h 1017124"/>
                  <a:gd name="connsiteX8-859" fmla="*/ 124619 w 369888"/>
                  <a:gd name="connsiteY8-860" fmla="*/ 531085 h 1017124"/>
                  <a:gd name="connsiteX9-861" fmla="*/ 121443 w 369888"/>
                  <a:gd name="connsiteY9-862" fmla="*/ 608872 h 1017124"/>
                  <a:gd name="connsiteX10-863" fmla="*/ 222250 w 369888"/>
                  <a:gd name="connsiteY10-864" fmla="*/ 619192 h 1017124"/>
                  <a:gd name="connsiteX11-865" fmla="*/ 224631 w 369888"/>
                  <a:gd name="connsiteY11-866" fmla="*/ 944629 h 1017124"/>
                  <a:gd name="connsiteX12-867" fmla="*/ 282575 w 369888"/>
                  <a:gd name="connsiteY12-868" fmla="*/ 1016860 h 1017124"/>
                  <a:gd name="connsiteX13-869" fmla="*/ 333375 w 369888"/>
                  <a:gd name="connsiteY13-870" fmla="*/ 946216 h 1017124"/>
                  <a:gd name="connsiteX14-871" fmla="*/ 336550 w 369888"/>
                  <a:gd name="connsiteY14-872" fmla="*/ 618397 h 1017124"/>
                  <a:gd name="connsiteX15-873" fmla="*/ 358775 w 369888"/>
                  <a:gd name="connsiteY15-874" fmla="*/ 591410 h 1017124"/>
                  <a:gd name="connsiteX16-875" fmla="*/ 361950 w 369888"/>
                  <a:gd name="connsiteY16-876" fmla="*/ 7210 h 1017124"/>
                  <a:gd name="connsiteX0-877" fmla="*/ 361950 w 369888"/>
                  <a:gd name="connsiteY0-878" fmla="*/ 7210 h 1017124"/>
                  <a:gd name="connsiteX1-879" fmla="*/ 231329 w 369888"/>
                  <a:gd name="connsiteY1-880" fmla="*/ 7607 h 1017124"/>
                  <a:gd name="connsiteX2-881" fmla="*/ 127000 w 369888"/>
                  <a:gd name="connsiteY2-882" fmla="*/ 58010 h 1017124"/>
                  <a:gd name="connsiteX3-883" fmla="*/ 15875 w 369888"/>
                  <a:gd name="connsiteY3-884" fmla="*/ 355666 h 1017124"/>
                  <a:gd name="connsiteX4-885" fmla="*/ 31750 w 369888"/>
                  <a:gd name="connsiteY4-886" fmla="*/ 435835 h 1017124"/>
                  <a:gd name="connsiteX5-887" fmla="*/ 96837 w 369888"/>
                  <a:gd name="connsiteY5-888" fmla="*/ 391385 h 1017124"/>
                  <a:gd name="connsiteX6-889" fmla="*/ 192881 w 369888"/>
                  <a:gd name="connsiteY6-890" fmla="*/ 161198 h 1017124"/>
                  <a:gd name="connsiteX7-891" fmla="*/ 209550 w 369888"/>
                  <a:gd name="connsiteY7-892" fmla="*/ 172310 h 1017124"/>
                  <a:gd name="connsiteX8-893" fmla="*/ 124619 w 369888"/>
                  <a:gd name="connsiteY8-894" fmla="*/ 531085 h 1017124"/>
                  <a:gd name="connsiteX9-895" fmla="*/ 121443 w 369888"/>
                  <a:gd name="connsiteY9-896" fmla="*/ 608872 h 1017124"/>
                  <a:gd name="connsiteX10-897" fmla="*/ 222250 w 369888"/>
                  <a:gd name="connsiteY10-898" fmla="*/ 619192 h 1017124"/>
                  <a:gd name="connsiteX11-899" fmla="*/ 224631 w 369888"/>
                  <a:gd name="connsiteY11-900" fmla="*/ 944629 h 1017124"/>
                  <a:gd name="connsiteX12-901" fmla="*/ 282575 w 369888"/>
                  <a:gd name="connsiteY12-902" fmla="*/ 1016860 h 1017124"/>
                  <a:gd name="connsiteX13-903" fmla="*/ 333375 w 369888"/>
                  <a:gd name="connsiteY13-904" fmla="*/ 946216 h 1017124"/>
                  <a:gd name="connsiteX14-905" fmla="*/ 336550 w 369888"/>
                  <a:gd name="connsiteY14-906" fmla="*/ 618397 h 1017124"/>
                  <a:gd name="connsiteX15-907" fmla="*/ 358775 w 369888"/>
                  <a:gd name="connsiteY15-908" fmla="*/ 591410 h 1017124"/>
                  <a:gd name="connsiteX16-909" fmla="*/ 361950 w 369888"/>
                  <a:gd name="connsiteY16-910" fmla="*/ 7210 h 1017124"/>
                  <a:gd name="connsiteX0-911" fmla="*/ 361950 w 372533"/>
                  <a:gd name="connsiteY0-912" fmla="*/ 7210 h 1017124"/>
                  <a:gd name="connsiteX1-913" fmla="*/ 231329 w 372533"/>
                  <a:gd name="connsiteY1-914" fmla="*/ 7607 h 1017124"/>
                  <a:gd name="connsiteX2-915" fmla="*/ 127000 w 372533"/>
                  <a:gd name="connsiteY2-916" fmla="*/ 58010 h 1017124"/>
                  <a:gd name="connsiteX3-917" fmla="*/ 15875 w 372533"/>
                  <a:gd name="connsiteY3-918" fmla="*/ 355666 h 1017124"/>
                  <a:gd name="connsiteX4-919" fmla="*/ 31750 w 372533"/>
                  <a:gd name="connsiteY4-920" fmla="*/ 435835 h 1017124"/>
                  <a:gd name="connsiteX5-921" fmla="*/ 96837 w 372533"/>
                  <a:gd name="connsiteY5-922" fmla="*/ 391385 h 1017124"/>
                  <a:gd name="connsiteX6-923" fmla="*/ 192881 w 372533"/>
                  <a:gd name="connsiteY6-924" fmla="*/ 161198 h 1017124"/>
                  <a:gd name="connsiteX7-925" fmla="*/ 209550 w 372533"/>
                  <a:gd name="connsiteY7-926" fmla="*/ 172310 h 1017124"/>
                  <a:gd name="connsiteX8-927" fmla="*/ 124619 w 372533"/>
                  <a:gd name="connsiteY8-928" fmla="*/ 531085 h 1017124"/>
                  <a:gd name="connsiteX9-929" fmla="*/ 121443 w 372533"/>
                  <a:gd name="connsiteY9-930" fmla="*/ 608872 h 1017124"/>
                  <a:gd name="connsiteX10-931" fmla="*/ 222250 w 372533"/>
                  <a:gd name="connsiteY10-932" fmla="*/ 619192 h 1017124"/>
                  <a:gd name="connsiteX11-933" fmla="*/ 224631 w 372533"/>
                  <a:gd name="connsiteY11-934" fmla="*/ 944629 h 1017124"/>
                  <a:gd name="connsiteX12-935" fmla="*/ 282575 w 372533"/>
                  <a:gd name="connsiteY12-936" fmla="*/ 1016860 h 1017124"/>
                  <a:gd name="connsiteX13-937" fmla="*/ 333375 w 372533"/>
                  <a:gd name="connsiteY13-938" fmla="*/ 946216 h 1017124"/>
                  <a:gd name="connsiteX14-939" fmla="*/ 336550 w 372533"/>
                  <a:gd name="connsiteY14-940" fmla="*/ 618397 h 1017124"/>
                  <a:gd name="connsiteX15-941" fmla="*/ 368300 w 372533"/>
                  <a:gd name="connsiteY15-942" fmla="*/ 586648 h 1017124"/>
                  <a:gd name="connsiteX16-943" fmla="*/ 361950 w 372533"/>
                  <a:gd name="connsiteY16-944" fmla="*/ 7210 h 1017124"/>
                  <a:gd name="connsiteX0-945" fmla="*/ 361950 w 371211"/>
                  <a:gd name="connsiteY0-946" fmla="*/ 7210 h 1017124"/>
                  <a:gd name="connsiteX1-947" fmla="*/ 231329 w 371211"/>
                  <a:gd name="connsiteY1-948" fmla="*/ 7607 h 1017124"/>
                  <a:gd name="connsiteX2-949" fmla="*/ 127000 w 371211"/>
                  <a:gd name="connsiteY2-950" fmla="*/ 58010 h 1017124"/>
                  <a:gd name="connsiteX3-951" fmla="*/ 15875 w 371211"/>
                  <a:gd name="connsiteY3-952" fmla="*/ 355666 h 1017124"/>
                  <a:gd name="connsiteX4-953" fmla="*/ 31750 w 371211"/>
                  <a:gd name="connsiteY4-954" fmla="*/ 435835 h 1017124"/>
                  <a:gd name="connsiteX5-955" fmla="*/ 96837 w 371211"/>
                  <a:gd name="connsiteY5-956" fmla="*/ 391385 h 1017124"/>
                  <a:gd name="connsiteX6-957" fmla="*/ 192881 w 371211"/>
                  <a:gd name="connsiteY6-958" fmla="*/ 161198 h 1017124"/>
                  <a:gd name="connsiteX7-959" fmla="*/ 209550 w 371211"/>
                  <a:gd name="connsiteY7-960" fmla="*/ 172310 h 1017124"/>
                  <a:gd name="connsiteX8-961" fmla="*/ 124619 w 371211"/>
                  <a:gd name="connsiteY8-962" fmla="*/ 531085 h 1017124"/>
                  <a:gd name="connsiteX9-963" fmla="*/ 121443 w 371211"/>
                  <a:gd name="connsiteY9-964" fmla="*/ 608872 h 1017124"/>
                  <a:gd name="connsiteX10-965" fmla="*/ 222250 w 371211"/>
                  <a:gd name="connsiteY10-966" fmla="*/ 619192 h 1017124"/>
                  <a:gd name="connsiteX11-967" fmla="*/ 224631 w 371211"/>
                  <a:gd name="connsiteY11-968" fmla="*/ 944629 h 1017124"/>
                  <a:gd name="connsiteX12-969" fmla="*/ 282575 w 371211"/>
                  <a:gd name="connsiteY12-970" fmla="*/ 1016860 h 1017124"/>
                  <a:gd name="connsiteX13-971" fmla="*/ 333375 w 371211"/>
                  <a:gd name="connsiteY13-972" fmla="*/ 946216 h 1017124"/>
                  <a:gd name="connsiteX14-973" fmla="*/ 336550 w 371211"/>
                  <a:gd name="connsiteY14-974" fmla="*/ 618397 h 1017124"/>
                  <a:gd name="connsiteX15-975" fmla="*/ 368300 w 371211"/>
                  <a:gd name="connsiteY15-976" fmla="*/ 586648 h 1017124"/>
                  <a:gd name="connsiteX16-977" fmla="*/ 361950 w 371211"/>
                  <a:gd name="connsiteY16-978" fmla="*/ 7210 h 1017124"/>
                  <a:gd name="connsiteX0-979" fmla="*/ 361950 w 371211"/>
                  <a:gd name="connsiteY0-980" fmla="*/ 7210 h 1017124"/>
                  <a:gd name="connsiteX1-981" fmla="*/ 231329 w 371211"/>
                  <a:gd name="connsiteY1-982" fmla="*/ 7607 h 1017124"/>
                  <a:gd name="connsiteX2-983" fmla="*/ 127000 w 371211"/>
                  <a:gd name="connsiteY2-984" fmla="*/ 58010 h 1017124"/>
                  <a:gd name="connsiteX3-985" fmla="*/ 15875 w 371211"/>
                  <a:gd name="connsiteY3-986" fmla="*/ 355666 h 1017124"/>
                  <a:gd name="connsiteX4-987" fmla="*/ 31750 w 371211"/>
                  <a:gd name="connsiteY4-988" fmla="*/ 435835 h 1017124"/>
                  <a:gd name="connsiteX5-989" fmla="*/ 96837 w 371211"/>
                  <a:gd name="connsiteY5-990" fmla="*/ 391385 h 1017124"/>
                  <a:gd name="connsiteX6-991" fmla="*/ 192881 w 371211"/>
                  <a:gd name="connsiteY6-992" fmla="*/ 161198 h 1017124"/>
                  <a:gd name="connsiteX7-993" fmla="*/ 209550 w 371211"/>
                  <a:gd name="connsiteY7-994" fmla="*/ 172310 h 1017124"/>
                  <a:gd name="connsiteX8-995" fmla="*/ 124619 w 371211"/>
                  <a:gd name="connsiteY8-996" fmla="*/ 531085 h 1017124"/>
                  <a:gd name="connsiteX9-997" fmla="*/ 121443 w 371211"/>
                  <a:gd name="connsiteY9-998" fmla="*/ 608872 h 1017124"/>
                  <a:gd name="connsiteX10-999" fmla="*/ 222250 w 371211"/>
                  <a:gd name="connsiteY10-1000" fmla="*/ 619192 h 1017124"/>
                  <a:gd name="connsiteX11-1001" fmla="*/ 224631 w 371211"/>
                  <a:gd name="connsiteY11-1002" fmla="*/ 944629 h 1017124"/>
                  <a:gd name="connsiteX12-1003" fmla="*/ 282575 w 371211"/>
                  <a:gd name="connsiteY12-1004" fmla="*/ 1016860 h 1017124"/>
                  <a:gd name="connsiteX13-1005" fmla="*/ 333375 w 371211"/>
                  <a:gd name="connsiteY13-1006" fmla="*/ 946216 h 1017124"/>
                  <a:gd name="connsiteX14-1007" fmla="*/ 336550 w 371211"/>
                  <a:gd name="connsiteY14-1008" fmla="*/ 618397 h 1017124"/>
                  <a:gd name="connsiteX15-1009" fmla="*/ 368300 w 371211"/>
                  <a:gd name="connsiteY15-1010" fmla="*/ 598554 h 1017124"/>
                  <a:gd name="connsiteX16-1011" fmla="*/ 361950 w 371211"/>
                  <a:gd name="connsiteY16-1012" fmla="*/ 7210 h 1017124"/>
                  <a:gd name="connsiteX0-1013" fmla="*/ 361950 w 369888"/>
                  <a:gd name="connsiteY0-1014" fmla="*/ 7210 h 1017124"/>
                  <a:gd name="connsiteX1-1015" fmla="*/ 231329 w 369888"/>
                  <a:gd name="connsiteY1-1016" fmla="*/ 7607 h 1017124"/>
                  <a:gd name="connsiteX2-1017" fmla="*/ 127000 w 369888"/>
                  <a:gd name="connsiteY2-1018" fmla="*/ 58010 h 1017124"/>
                  <a:gd name="connsiteX3-1019" fmla="*/ 15875 w 369888"/>
                  <a:gd name="connsiteY3-1020" fmla="*/ 355666 h 1017124"/>
                  <a:gd name="connsiteX4-1021" fmla="*/ 31750 w 369888"/>
                  <a:gd name="connsiteY4-1022" fmla="*/ 435835 h 1017124"/>
                  <a:gd name="connsiteX5-1023" fmla="*/ 96837 w 369888"/>
                  <a:gd name="connsiteY5-1024" fmla="*/ 391385 h 1017124"/>
                  <a:gd name="connsiteX6-1025" fmla="*/ 192881 w 369888"/>
                  <a:gd name="connsiteY6-1026" fmla="*/ 161198 h 1017124"/>
                  <a:gd name="connsiteX7-1027" fmla="*/ 209550 w 369888"/>
                  <a:gd name="connsiteY7-1028" fmla="*/ 172310 h 1017124"/>
                  <a:gd name="connsiteX8-1029" fmla="*/ 124619 w 369888"/>
                  <a:gd name="connsiteY8-1030" fmla="*/ 531085 h 1017124"/>
                  <a:gd name="connsiteX9-1031" fmla="*/ 121443 w 369888"/>
                  <a:gd name="connsiteY9-1032" fmla="*/ 608872 h 1017124"/>
                  <a:gd name="connsiteX10-1033" fmla="*/ 222250 w 369888"/>
                  <a:gd name="connsiteY10-1034" fmla="*/ 619192 h 1017124"/>
                  <a:gd name="connsiteX11-1035" fmla="*/ 224631 w 369888"/>
                  <a:gd name="connsiteY11-1036" fmla="*/ 944629 h 1017124"/>
                  <a:gd name="connsiteX12-1037" fmla="*/ 282575 w 369888"/>
                  <a:gd name="connsiteY12-1038" fmla="*/ 1016860 h 1017124"/>
                  <a:gd name="connsiteX13-1039" fmla="*/ 333375 w 369888"/>
                  <a:gd name="connsiteY13-1040" fmla="*/ 946216 h 1017124"/>
                  <a:gd name="connsiteX14-1041" fmla="*/ 336550 w 369888"/>
                  <a:gd name="connsiteY14-1042" fmla="*/ 618397 h 1017124"/>
                  <a:gd name="connsiteX15-1043" fmla="*/ 368300 w 369888"/>
                  <a:gd name="connsiteY15-1044" fmla="*/ 598554 h 1017124"/>
                  <a:gd name="connsiteX16-1045" fmla="*/ 361950 w 369888"/>
                  <a:gd name="connsiteY16-1046" fmla="*/ 7210 h 1017124"/>
                  <a:gd name="connsiteX0-1047" fmla="*/ 361950 w 369888"/>
                  <a:gd name="connsiteY0-1048" fmla="*/ 7210 h 1017124"/>
                  <a:gd name="connsiteX1-1049" fmla="*/ 231329 w 369888"/>
                  <a:gd name="connsiteY1-1050" fmla="*/ 7607 h 1017124"/>
                  <a:gd name="connsiteX2-1051" fmla="*/ 127000 w 369888"/>
                  <a:gd name="connsiteY2-1052" fmla="*/ 58010 h 1017124"/>
                  <a:gd name="connsiteX3-1053" fmla="*/ 15875 w 369888"/>
                  <a:gd name="connsiteY3-1054" fmla="*/ 355666 h 1017124"/>
                  <a:gd name="connsiteX4-1055" fmla="*/ 31750 w 369888"/>
                  <a:gd name="connsiteY4-1056" fmla="*/ 435835 h 1017124"/>
                  <a:gd name="connsiteX5-1057" fmla="*/ 96837 w 369888"/>
                  <a:gd name="connsiteY5-1058" fmla="*/ 391385 h 1017124"/>
                  <a:gd name="connsiteX6-1059" fmla="*/ 192881 w 369888"/>
                  <a:gd name="connsiteY6-1060" fmla="*/ 161198 h 1017124"/>
                  <a:gd name="connsiteX7-1061" fmla="*/ 209550 w 369888"/>
                  <a:gd name="connsiteY7-1062" fmla="*/ 172310 h 1017124"/>
                  <a:gd name="connsiteX8-1063" fmla="*/ 124619 w 369888"/>
                  <a:gd name="connsiteY8-1064" fmla="*/ 531085 h 1017124"/>
                  <a:gd name="connsiteX9-1065" fmla="*/ 121443 w 369888"/>
                  <a:gd name="connsiteY9-1066" fmla="*/ 608872 h 1017124"/>
                  <a:gd name="connsiteX10-1067" fmla="*/ 222250 w 369888"/>
                  <a:gd name="connsiteY10-1068" fmla="*/ 619192 h 1017124"/>
                  <a:gd name="connsiteX11-1069" fmla="*/ 224631 w 369888"/>
                  <a:gd name="connsiteY11-1070" fmla="*/ 944629 h 1017124"/>
                  <a:gd name="connsiteX12-1071" fmla="*/ 282575 w 369888"/>
                  <a:gd name="connsiteY12-1072" fmla="*/ 1016860 h 1017124"/>
                  <a:gd name="connsiteX13-1073" fmla="*/ 333375 w 369888"/>
                  <a:gd name="connsiteY13-1074" fmla="*/ 946216 h 1017124"/>
                  <a:gd name="connsiteX14-1075" fmla="*/ 336550 w 369888"/>
                  <a:gd name="connsiteY14-1076" fmla="*/ 618397 h 1017124"/>
                  <a:gd name="connsiteX15-1077" fmla="*/ 368300 w 369888"/>
                  <a:gd name="connsiteY15-1078" fmla="*/ 598554 h 1017124"/>
                  <a:gd name="connsiteX16-1079" fmla="*/ 361950 w 369888"/>
                  <a:gd name="connsiteY16-1080" fmla="*/ 7210 h 1017124"/>
                  <a:gd name="connsiteX0-1081" fmla="*/ 361950 w 369888"/>
                  <a:gd name="connsiteY0-1082" fmla="*/ 7210 h 1017124"/>
                  <a:gd name="connsiteX1-1083" fmla="*/ 231329 w 369888"/>
                  <a:gd name="connsiteY1-1084" fmla="*/ 7607 h 1017124"/>
                  <a:gd name="connsiteX2-1085" fmla="*/ 127000 w 369888"/>
                  <a:gd name="connsiteY2-1086" fmla="*/ 58010 h 1017124"/>
                  <a:gd name="connsiteX3-1087" fmla="*/ 15875 w 369888"/>
                  <a:gd name="connsiteY3-1088" fmla="*/ 355666 h 1017124"/>
                  <a:gd name="connsiteX4-1089" fmla="*/ 31750 w 369888"/>
                  <a:gd name="connsiteY4-1090" fmla="*/ 435835 h 1017124"/>
                  <a:gd name="connsiteX5-1091" fmla="*/ 96837 w 369888"/>
                  <a:gd name="connsiteY5-1092" fmla="*/ 391385 h 1017124"/>
                  <a:gd name="connsiteX6-1093" fmla="*/ 192881 w 369888"/>
                  <a:gd name="connsiteY6-1094" fmla="*/ 161198 h 1017124"/>
                  <a:gd name="connsiteX7-1095" fmla="*/ 209550 w 369888"/>
                  <a:gd name="connsiteY7-1096" fmla="*/ 172310 h 1017124"/>
                  <a:gd name="connsiteX8-1097" fmla="*/ 124619 w 369888"/>
                  <a:gd name="connsiteY8-1098" fmla="*/ 531085 h 1017124"/>
                  <a:gd name="connsiteX9-1099" fmla="*/ 121443 w 369888"/>
                  <a:gd name="connsiteY9-1100" fmla="*/ 608872 h 1017124"/>
                  <a:gd name="connsiteX10-1101" fmla="*/ 222250 w 369888"/>
                  <a:gd name="connsiteY10-1102" fmla="*/ 619192 h 1017124"/>
                  <a:gd name="connsiteX11-1103" fmla="*/ 224631 w 369888"/>
                  <a:gd name="connsiteY11-1104" fmla="*/ 944629 h 1017124"/>
                  <a:gd name="connsiteX12-1105" fmla="*/ 282575 w 369888"/>
                  <a:gd name="connsiteY12-1106" fmla="*/ 1016860 h 1017124"/>
                  <a:gd name="connsiteX13-1107" fmla="*/ 333375 w 369888"/>
                  <a:gd name="connsiteY13-1108" fmla="*/ 946216 h 1017124"/>
                  <a:gd name="connsiteX14-1109" fmla="*/ 336550 w 369888"/>
                  <a:gd name="connsiteY14-1110" fmla="*/ 618397 h 1017124"/>
                  <a:gd name="connsiteX15-1111" fmla="*/ 368300 w 369888"/>
                  <a:gd name="connsiteY15-1112" fmla="*/ 598554 h 1017124"/>
                  <a:gd name="connsiteX16-1113" fmla="*/ 361950 w 369888"/>
                  <a:gd name="connsiteY16-1114" fmla="*/ 7210 h 1017124"/>
                  <a:gd name="connsiteX0-1115" fmla="*/ 361950 w 369888"/>
                  <a:gd name="connsiteY0-1116" fmla="*/ 7210 h 1017124"/>
                  <a:gd name="connsiteX1-1117" fmla="*/ 231329 w 369888"/>
                  <a:gd name="connsiteY1-1118" fmla="*/ 7607 h 1017124"/>
                  <a:gd name="connsiteX2-1119" fmla="*/ 127000 w 369888"/>
                  <a:gd name="connsiteY2-1120" fmla="*/ 58010 h 1017124"/>
                  <a:gd name="connsiteX3-1121" fmla="*/ 15875 w 369888"/>
                  <a:gd name="connsiteY3-1122" fmla="*/ 355666 h 1017124"/>
                  <a:gd name="connsiteX4-1123" fmla="*/ 31750 w 369888"/>
                  <a:gd name="connsiteY4-1124" fmla="*/ 435835 h 1017124"/>
                  <a:gd name="connsiteX5-1125" fmla="*/ 96837 w 369888"/>
                  <a:gd name="connsiteY5-1126" fmla="*/ 391385 h 1017124"/>
                  <a:gd name="connsiteX6-1127" fmla="*/ 192881 w 369888"/>
                  <a:gd name="connsiteY6-1128" fmla="*/ 161198 h 1017124"/>
                  <a:gd name="connsiteX7-1129" fmla="*/ 209550 w 369888"/>
                  <a:gd name="connsiteY7-1130" fmla="*/ 172310 h 1017124"/>
                  <a:gd name="connsiteX8-1131" fmla="*/ 124619 w 369888"/>
                  <a:gd name="connsiteY8-1132" fmla="*/ 531085 h 1017124"/>
                  <a:gd name="connsiteX9-1133" fmla="*/ 121443 w 369888"/>
                  <a:gd name="connsiteY9-1134" fmla="*/ 608872 h 1017124"/>
                  <a:gd name="connsiteX10-1135" fmla="*/ 222250 w 369888"/>
                  <a:gd name="connsiteY10-1136" fmla="*/ 619192 h 1017124"/>
                  <a:gd name="connsiteX11-1137" fmla="*/ 224631 w 369888"/>
                  <a:gd name="connsiteY11-1138" fmla="*/ 944629 h 1017124"/>
                  <a:gd name="connsiteX12-1139" fmla="*/ 282575 w 369888"/>
                  <a:gd name="connsiteY12-1140" fmla="*/ 1016860 h 1017124"/>
                  <a:gd name="connsiteX13-1141" fmla="*/ 333375 w 369888"/>
                  <a:gd name="connsiteY13-1142" fmla="*/ 946216 h 1017124"/>
                  <a:gd name="connsiteX14-1143" fmla="*/ 336550 w 369888"/>
                  <a:gd name="connsiteY14-1144" fmla="*/ 618397 h 1017124"/>
                  <a:gd name="connsiteX15-1145" fmla="*/ 365919 w 369888"/>
                  <a:gd name="connsiteY15-1146" fmla="*/ 617604 h 1017124"/>
                  <a:gd name="connsiteX16-1147" fmla="*/ 361950 w 369888"/>
                  <a:gd name="connsiteY16-1148" fmla="*/ 7210 h 1017124"/>
                  <a:gd name="connsiteX0-1149" fmla="*/ 361950 w 369888"/>
                  <a:gd name="connsiteY0-1150" fmla="*/ 7210 h 1017124"/>
                  <a:gd name="connsiteX1-1151" fmla="*/ 231329 w 369888"/>
                  <a:gd name="connsiteY1-1152" fmla="*/ 7607 h 1017124"/>
                  <a:gd name="connsiteX2-1153" fmla="*/ 127000 w 369888"/>
                  <a:gd name="connsiteY2-1154" fmla="*/ 58010 h 1017124"/>
                  <a:gd name="connsiteX3-1155" fmla="*/ 15875 w 369888"/>
                  <a:gd name="connsiteY3-1156" fmla="*/ 355666 h 1017124"/>
                  <a:gd name="connsiteX4-1157" fmla="*/ 31750 w 369888"/>
                  <a:gd name="connsiteY4-1158" fmla="*/ 435835 h 1017124"/>
                  <a:gd name="connsiteX5-1159" fmla="*/ 96837 w 369888"/>
                  <a:gd name="connsiteY5-1160" fmla="*/ 391385 h 1017124"/>
                  <a:gd name="connsiteX6-1161" fmla="*/ 192881 w 369888"/>
                  <a:gd name="connsiteY6-1162" fmla="*/ 161198 h 1017124"/>
                  <a:gd name="connsiteX7-1163" fmla="*/ 209550 w 369888"/>
                  <a:gd name="connsiteY7-1164" fmla="*/ 172310 h 1017124"/>
                  <a:gd name="connsiteX8-1165" fmla="*/ 124619 w 369888"/>
                  <a:gd name="connsiteY8-1166" fmla="*/ 531085 h 1017124"/>
                  <a:gd name="connsiteX9-1167" fmla="*/ 121443 w 369888"/>
                  <a:gd name="connsiteY9-1168" fmla="*/ 608872 h 1017124"/>
                  <a:gd name="connsiteX10-1169" fmla="*/ 222250 w 369888"/>
                  <a:gd name="connsiteY10-1170" fmla="*/ 619192 h 1017124"/>
                  <a:gd name="connsiteX11-1171" fmla="*/ 224631 w 369888"/>
                  <a:gd name="connsiteY11-1172" fmla="*/ 944629 h 1017124"/>
                  <a:gd name="connsiteX12-1173" fmla="*/ 282575 w 369888"/>
                  <a:gd name="connsiteY12-1174" fmla="*/ 1016860 h 1017124"/>
                  <a:gd name="connsiteX13-1175" fmla="*/ 333375 w 369888"/>
                  <a:gd name="connsiteY13-1176" fmla="*/ 946216 h 1017124"/>
                  <a:gd name="connsiteX14-1177" fmla="*/ 336550 w 369888"/>
                  <a:gd name="connsiteY14-1178" fmla="*/ 618397 h 1017124"/>
                  <a:gd name="connsiteX15-1179" fmla="*/ 365919 w 369888"/>
                  <a:gd name="connsiteY15-1180" fmla="*/ 617604 h 1017124"/>
                  <a:gd name="connsiteX16-1181" fmla="*/ 361950 w 369888"/>
                  <a:gd name="connsiteY16-1182" fmla="*/ 7210 h 1017124"/>
                  <a:gd name="connsiteX0-1183" fmla="*/ 361950 w 369888"/>
                  <a:gd name="connsiteY0-1184" fmla="*/ 7210 h 1017124"/>
                  <a:gd name="connsiteX1-1185" fmla="*/ 231329 w 369888"/>
                  <a:gd name="connsiteY1-1186" fmla="*/ 7607 h 1017124"/>
                  <a:gd name="connsiteX2-1187" fmla="*/ 127000 w 369888"/>
                  <a:gd name="connsiteY2-1188" fmla="*/ 58010 h 1017124"/>
                  <a:gd name="connsiteX3-1189" fmla="*/ 15875 w 369888"/>
                  <a:gd name="connsiteY3-1190" fmla="*/ 355666 h 1017124"/>
                  <a:gd name="connsiteX4-1191" fmla="*/ 31750 w 369888"/>
                  <a:gd name="connsiteY4-1192" fmla="*/ 435835 h 1017124"/>
                  <a:gd name="connsiteX5-1193" fmla="*/ 96837 w 369888"/>
                  <a:gd name="connsiteY5-1194" fmla="*/ 391385 h 1017124"/>
                  <a:gd name="connsiteX6-1195" fmla="*/ 192881 w 369888"/>
                  <a:gd name="connsiteY6-1196" fmla="*/ 161198 h 1017124"/>
                  <a:gd name="connsiteX7-1197" fmla="*/ 209550 w 369888"/>
                  <a:gd name="connsiteY7-1198" fmla="*/ 172310 h 1017124"/>
                  <a:gd name="connsiteX8-1199" fmla="*/ 124619 w 369888"/>
                  <a:gd name="connsiteY8-1200" fmla="*/ 531085 h 1017124"/>
                  <a:gd name="connsiteX9-1201" fmla="*/ 121443 w 369888"/>
                  <a:gd name="connsiteY9-1202" fmla="*/ 608872 h 1017124"/>
                  <a:gd name="connsiteX10-1203" fmla="*/ 222250 w 369888"/>
                  <a:gd name="connsiteY10-1204" fmla="*/ 619192 h 1017124"/>
                  <a:gd name="connsiteX11-1205" fmla="*/ 224631 w 369888"/>
                  <a:gd name="connsiteY11-1206" fmla="*/ 944629 h 1017124"/>
                  <a:gd name="connsiteX12-1207" fmla="*/ 282575 w 369888"/>
                  <a:gd name="connsiteY12-1208" fmla="*/ 1016860 h 1017124"/>
                  <a:gd name="connsiteX13-1209" fmla="*/ 333375 w 369888"/>
                  <a:gd name="connsiteY13-1210" fmla="*/ 946216 h 1017124"/>
                  <a:gd name="connsiteX14-1211" fmla="*/ 336550 w 369888"/>
                  <a:gd name="connsiteY14-1212" fmla="*/ 618397 h 1017124"/>
                  <a:gd name="connsiteX15-1213" fmla="*/ 365919 w 369888"/>
                  <a:gd name="connsiteY15-1214" fmla="*/ 617604 h 1017124"/>
                  <a:gd name="connsiteX16-1215" fmla="*/ 361950 w 369888"/>
                  <a:gd name="connsiteY16-1216" fmla="*/ 7210 h 1017124"/>
                  <a:gd name="connsiteX0-1217" fmla="*/ 361950 w 369888"/>
                  <a:gd name="connsiteY0-1218" fmla="*/ 7210 h 1017124"/>
                  <a:gd name="connsiteX1-1219" fmla="*/ 231329 w 369888"/>
                  <a:gd name="connsiteY1-1220" fmla="*/ 7607 h 1017124"/>
                  <a:gd name="connsiteX2-1221" fmla="*/ 127000 w 369888"/>
                  <a:gd name="connsiteY2-1222" fmla="*/ 58010 h 1017124"/>
                  <a:gd name="connsiteX3-1223" fmla="*/ 15875 w 369888"/>
                  <a:gd name="connsiteY3-1224" fmla="*/ 355666 h 1017124"/>
                  <a:gd name="connsiteX4-1225" fmla="*/ 31750 w 369888"/>
                  <a:gd name="connsiteY4-1226" fmla="*/ 435835 h 1017124"/>
                  <a:gd name="connsiteX5-1227" fmla="*/ 96837 w 369888"/>
                  <a:gd name="connsiteY5-1228" fmla="*/ 391385 h 1017124"/>
                  <a:gd name="connsiteX6-1229" fmla="*/ 192881 w 369888"/>
                  <a:gd name="connsiteY6-1230" fmla="*/ 161198 h 1017124"/>
                  <a:gd name="connsiteX7-1231" fmla="*/ 209550 w 369888"/>
                  <a:gd name="connsiteY7-1232" fmla="*/ 172310 h 1017124"/>
                  <a:gd name="connsiteX8-1233" fmla="*/ 124619 w 369888"/>
                  <a:gd name="connsiteY8-1234" fmla="*/ 531085 h 1017124"/>
                  <a:gd name="connsiteX9-1235" fmla="*/ 121443 w 369888"/>
                  <a:gd name="connsiteY9-1236" fmla="*/ 608872 h 1017124"/>
                  <a:gd name="connsiteX10-1237" fmla="*/ 222250 w 369888"/>
                  <a:gd name="connsiteY10-1238" fmla="*/ 619192 h 1017124"/>
                  <a:gd name="connsiteX11-1239" fmla="*/ 224631 w 369888"/>
                  <a:gd name="connsiteY11-1240" fmla="*/ 944629 h 1017124"/>
                  <a:gd name="connsiteX12-1241" fmla="*/ 282575 w 369888"/>
                  <a:gd name="connsiteY12-1242" fmla="*/ 1016860 h 1017124"/>
                  <a:gd name="connsiteX13-1243" fmla="*/ 333375 w 369888"/>
                  <a:gd name="connsiteY13-1244" fmla="*/ 946216 h 1017124"/>
                  <a:gd name="connsiteX14-1245" fmla="*/ 336550 w 369888"/>
                  <a:gd name="connsiteY14-1246" fmla="*/ 618397 h 1017124"/>
                  <a:gd name="connsiteX15-1247" fmla="*/ 365919 w 369888"/>
                  <a:gd name="connsiteY15-1248" fmla="*/ 617604 h 1017124"/>
                  <a:gd name="connsiteX16-1249" fmla="*/ 361950 w 369888"/>
                  <a:gd name="connsiteY16-1250" fmla="*/ 7210 h 1017124"/>
                  <a:gd name="connsiteX0-1251" fmla="*/ 361950 w 369888"/>
                  <a:gd name="connsiteY0-1252" fmla="*/ 7210 h 1017124"/>
                  <a:gd name="connsiteX1-1253" fmla="*/ 231329 w 369888"/>
                  <a:gd name="connsiteY1-1254" fmla="*/ 7607 h 1017124"/>
                  <a:gd name="connsiteX2-1255" fmla="*/ 127000 w 369888"/>
                  <a:gd name="connsiteY2-1256" fmla="*/ 58010 h 1017124"/>
                  <a:gd name="connsiteX3-1257" fmla="*/ 15875 w 369888"/>
                  <a:gd name="connsiteY3-1258" fmla="*/ 355666 h 1017124"/>
                  <a:gd name="connsiteX4-1259" fmla="*/ 31750 w 369888"/>
                  <a:gd name="connsiteY4-1260" fmla="*/ 435835 h 1017124"/>
                  <a:gd name="connsiteX5-1261" fmla="*/ 96837 w 369888"/>
                  <a:gd name="connsiteY5-1262" fmla="*/ 391385 h 1017124"/>
                  <a:gd name="connsiteX6-1263" fmla="*/ 192881 w 369888"/>
                  <a:gd name="connsiteY6-1264" fmla="*/ 161198 h 1017124"/>
                  <a:gd name="connsiteX7-1265" fmla="*/ 209550 w 369888"/>
                  <a:gd name="connsiteY7-1266" fmla="*/ 172310 h 1017124"/>
                  <a:gd name="connsiteX8-1267" fmla="*/ 124619 w 369888"/>
                  <a:gd name="connsiteY8-1268" fmla="*/ 531085 h 1017124"/>
                  <a:gd name="connsiteX9-1269" fmla="*/ 121443 w 369888"/>
                  <a:gd name="connsiteY9-1270" fmla="*/ 608872 h 1017124"/>
                  <a:gd name="connsiteX10-1271" fmla="*/ 222250 w 369888"/>
                  <a:gd name="connsiteY10-1272" fmla="*/ 619192 h 1017124"/>
                  <a:gd name="connsiteX11-1273" fmla="*/ 224631 w 369888"/>
                  <a:gd name="connsiteY11-1274" fmla="*/ 944629 h 1017124"/>
                  <a:gd name="connsiteX12-1275" fmla="*/ 282575 w 369888"/>
                  <a:gd name="connsiteY12-1276" fmla="*/ 1016860 h 1017124"/>
                  <a:gd name="connsiteX13-1277" fmla="*/ 333375 w 369888"/>
                  <a:gd name="connsiteY13-1278" fmla="*/ 946216 h 1017124"/>
                  <a:gd name="connsiteX14-1279" fmla="*/ 336550 w 369888"/>
                  <a:gd name="connsiteY14-1280" fmla="*/ 618397 h 1017124"/>
                  <a:gd name="connsiteX15-1281" fmla="*/ 365919 w 369888"/>
                  <a:gd name="connsiteY15-1282" fmla="*/ 617604 h 1017124"/>
                  <a:gd name="connsiteX16-1283" fmla="*/ 361950 w 369888"/>
                  <a:gd name="connsiteY16-1284" fmla="*/ 7210 h 1017124"/>
                  <a:gd name="connsiteX0-1285" fmla="*/ 361950 w 369888"/>
                  <a:gd name="connsiteY0-1286" fmla="*/ 7210 h 1017124"/>
                  <a:gd name="connsiteX1-1287" fmla="*/ 231329 w 369888"/>
                  <a:gd name="connsiteY1-1288" fmla="*/ 7607 h 1017124"/>
                  <a:gd name="connsiteX2-1289" fmla="*/ 127000 w 369888"/>
                  <a:gd name="connsiteY2-1290" fmla="*/ 58010 h 1017124"/>
                  <a:gd name="connsiteX3-1291" fmla="*/ 15875 w 369888"/>
                  <a:gd name="connsiteY3-1292" fmla="*/ 355666 h 1017124"/>
                  <a:gd name="connsiteX4-1293" fmla="*/ 31750 w 369888"/>
                  <a:gd name="connsiteY4-1294" fmla="*/ 435835 h 1017124"/>
                  <a:gd name="connsiteX5-1295" fmla="*/ 96837 w 369888"/>
                  <a:gd name="connsiteY5-1296" fmla="*/ 391385 h 1017124"/>
                  <a:gd name="connsiteX6-1297" fmla="*/ 192881 w 369888"/>
                  <a:gd name="connsiteY6-1298" fmla="*/ 161198 h 1017124"/>
                  <a:gd name="connsiteX7-1299" fmla="*/ 209550 w 369888"/>
                  <a:gd name="connsiteY7-1300" fmla="*/ 172310 h 1017124"/>
                  <a:gd name="connsiteX8-1301" fmla="*/ 124619 w 369888"/>
                  <a:gd name="connsiteY8-1302" fmla="*/ 531085 h 1017124"/>
                  <a:gd name="connsiteX9-1303" fmla="*/ 121443 w 369888"/>
                  <a:gd name="connsiteY9-1304" fmla="*/ 608872 h 1017124"/>
                  <a:gd name="connsiteX10-1305" fmla="*/ 222250 w 369888"/>
                  <a:gd name="connsiteY10-1306" fmla="*/ 619192 h 1017124"/>
                  <a:gd name="connsiteX11-1307" fmla="*/ 224631 w 369888"/>
                  <a:gd name="connsiteY11-1308" fmla="*/ 944629 h 1017124"/>
                  <a:gd name="connsiteX12-1309" fmla="*/ 282575 w 369888"/>
                  <a:gd name="connsiteY12-1310" fmla="*/ 1016860 h 1017124"/>
                  <a:gd name="connsiteX13-1311" fmla="*/ 333375 w 369888"/>
                  <a:gd name="connsiteY13-1312" fmla="*/ 946216 h 1017124"/>
                  <a:gd name="connsiteX14-1313" fmla="*/ 336550 w 369888"/>
                  <a:gd name="connsiteY14-1314" fmla="*/ 618397 h 1017124"/>
                  <a:gd name="connsiteX15-1315" fmla="*/ 365919 w 369888"/>
                  <a:gd name="connsiteY15-1316" fmla="*/ 617604 h 1017124"/>
                  <a:gd name="connsiteX16-1317" fmla="*/ 361950 w 369888"/>
                  <a:gd name="connsiteY16-1318" fmla="*/ 7210 h 1017124"/>
                  <a:gd name="connsiteX0-1319" fmla="*/ 357188 w 365126"/>
                  <a:gd name="connsiteY0-1320" fmla="*/ 7210 h 1017124"/>
                  <a:gd name="connsiteX1-1321" fmla="*/ 226567 w 365126"/>
                  <a:gd name="connsiteY1-1322" fmla="*/ 7607 h 1017124"/>
                  <a:gd name="connsiteX2-1323" fmla="*/ 122238 w 365126"/>
                  <a:gd name="connsiteY2-1324" fmla="*/ 58010 h 1017124"/>
                  <a:gd name="connsiteX3-1325" fmla="*/ 11113 w 365126"/>
                  <a:gd name="connsiteY3-1326" fmla="*/ 355666 h 1017124"/>
                  <a:gd name="connsiteX4-1327" fmla="*/ 26988 w 365126"/>
                  <a:gd name="connsiteY4-1328" fmla="*/ 435835 h 1017124"/>
                  <a:gd name="connsiteX5-1329" fmla="*/ 92075 w 365126"/>
                  <a:gd name="connsiteY5-1330" fmla="*/ 391385 h 1017124"/>
                  <a:gd name="connsiteX6-1331" fmla="*/ 188119 w 365126"/>
                  <a:gd name="connsiteY6-1332" fmla="*/ 161198 h 1017124"/>
                  <a:gd name="connsiteX7-1333" fmla="*/ 204788 w 365126"/>
                  <a:gd name="connsiteY7-1334" fmla="*/ 172310 h 1017124"/>
                  <a:gd name="connsiteX8-1335" fmla="*/ 119857 w 365126"/>
                  <a:gd name="connsiteY8-1336" fmla="*/ 531085 h 1017124"/>
                  <a:gd name="connsiteX9-1337" fmla="*/ 116681 w 365126"/>
                  <a:gd name="connsiteY9-1338" fmla="*/ 608872 h 1017124"/>
                  <a:gd name="connsiteX10-1339" fmla="*/ 217488 w 365126"/>
                  <a:gd name="connsiteY10-1340" fmla="*/ 619192 h 1017124"/>
                  <a:gd name="connsiteX11-1341" fmla="*/ 219869 w 365126"/>
                  <a:gd name="connsiteY11-1342" fmla="*/ 944629 h 1017124"/>
                  <a:gd name="connsiteX12-1343" fmla="*/ 277813 w 365126"/>
                  <a:gd name="connsiteY12-1344" fmla="*/ 1016860 h 1017124"/>
                  <a:gd name="connsiteX13-1345" fmla="*/ 328613 w 365126"/>
                  <a:gd name="connsiteY13-1346" fmla="*/ 946216 h 1017124"/>
                  <a:gd name="connsiteX14-1347" fmla="*/ 331788 w 365126"/>
                  <a:gd name="connsiteY14-1348" fmla="*/ 618397 h 1017124"/>
                  <a:gd name="connsiteX15-1349" fmla="*/ 361157 w 365126"/>
                  <a:gd name="connsiteY15-1350" fmla="*/ 617604 h 1017124"/>
                  <a:gd name="connsiteX16-1351" fmla="*/ 357188 w 365126"/>
                  <a:gd name="connsiteY16-1352" fmla="*/ 7210 h 1017124"/>
                  <a:gd name="connsiteX0-1353" fmla="*/ 361156 w 369094"/>
                  <a:gd name="connsiteY0-1354" fmla="*/ 11642 h 1021556"/>
                  <a:gd name="connsiteX1-1355" fmla="*/ 230535 w 369094"/>
                  <a:gd name="connsiteY1-1356" fmla="*/ 12039 h 1021556"/>
                  <a:gd name="connsiteX2-1357" fmla="*/ 121443 w 369094"/>
                  <a:gd name="connsiteY2-1358" fmla="*/ 83873 h 1021556"/>
                  <a:gd name="connsiteX3-1359" fmla="*/ 15081 w 369094"/>
                  <a:gd name="connsiteY3-1360" fmla="*/ 360098 h 1021556"/>
                  <a:gd name="connsiteX4-1361" fmla="*/ 30956 w 369094"/>
                  <a:gd name="connsiteY4-1362" fmla="*/ 440267 h 1021556"/>
                  <a:gd name="connsiteX5-1363" fmla="*/ 96043 w 369094"/>
                  <a:gd name="connsiteY5-1364" fmla="*/ 395817 h 1021556"/>
                  <a:gd name="connsiteX6-1365" fmla="*/ 192087 w 369094"/>
                  <a:gd name="connsiteY6-1366" fmla="*/ 165630 h 1021556"/>
                  <a:gd name="connsiteX7-1367" fmla="*/ 208756 w 369094"/>
                  <a:gd name="connsiteY7-1368" fmla="*/ 176742 h 1021556"/>
                  <a:gd name="connsiteX8-1369" fmla="*/ 123825 w 369094"/>
                  <a:gd name="connsiteY8-1370" fmla="*/ 535517 h 1021556"/>
                  <a:gd name="connsiteX9-1371" fmla="*/ 120649 w 369094"/>
                  <a:gd name="connsiteY9-1372" fmla="*/ 613304 h 1021556"/>
                  <a:gd name="connsiteX10-1373" fmla="*/ 221456 w 369094"/>
                  <a:gd name="connsiteY10-1374" fmla="*/ 623624 h 1021556"/>
                  <a:gd name="connsiteX11-1375" fmla="*/ 223837 w 369094"/>
                  <a:gd name="connsiteY11-1376" fmla="*/ 949061 h 1021556"/>
                  <a:gd name="connsiteX12-1377" fmla="*/ 281781 w 369094"/>
                  <a:gd name="connsiteY12-1378" fmla="*/ 1021292 h 1021556"/>
                  <a:gd name="connsiteX13-1379" fmla="*/ 332581 w 369094"/>
                  <a:gd name="connsiteY13-1380" fmla="*/ 950648 h 1021556"/>
                  <a:gd name="connsiteX14-1381" fmla="*/ 335756 w 369094"/>
                  <a:gd name="connsiteY14-1382" fmla="*/ 622829 h 1021556"/>
                  <a:gd name="connsiteX15-1383" fmla="*/ 365125 w 369094"/>
                  <a:gd name="connsiteY15-1384" fmla="*/ 622036 h 1021556"/>
                  <a:gd name="connsiteX16-1385" fmla="*/ 361156 w 369094"/>
                  <a:gd name="connsiteY16-1386" fmla="*/ 11642 h 1021556"/>
                  <a:gd name="connsiteX0-1387" fmla="*/ 361156 w 369094"/>
                  <a:gd name="connsiteY0-1388" fmla="*/ 2117 h 1012031"/>
                  <a:gd name="connsiteX1-1389" fmla="*/ 230535 w 369094"/>
                  <a:gd name="connsiteY1-1390" fmla="*/ 2514 h 1012031"/>
                  <a:gd name="connsiteX2-1391" fmla="*/ 121443 w 369094"/>
                  <a:gd name="connsiteY2-1392" fmla="*/ 74348 h 1012031"/>
                  <a:gd name="connsiteX3-1393" fmla="*/ 15081 w 369094"/>
                  <a:gd name="connsiteY3-1394" fmla="*/ 350573 h 1012031"/>
                  <a:gd name="connsiteX4-1395" fmla="*/ 30956 w 369094"/>
                  <a:gd name="connsiteY4-1396" fmla="*/ 430742 h 1012031"/>
                  <a:gd name="connsiteX5-1397" fmla="*/ 96043 w 369094"/>
                  <a:gd name="connsiteY5-1398" fmla="*/ 386292 h 1012031"/>
                  <a:gd name="connsiteX6-1399" fmla="*/ 192087 w 369094"/>
                  <a:gd name="connsiteY6-1400" fmla="*/ 156105 h 1012031"/>
                  <a:gd name="connsiteX7-1401" fmla="*/ 208756 w 369094"/>
                  <a:gd name="connsiteY7-1402" fmla="*/ 167217 h 1012031"/>
                  <a:gd name="connsiteX8-1403" fmla="*/ 123825 w 369094"/>
                  <a:gd name="connsiteY8-1404" fmla="*/ 525992 h 1012031"/>
                  <a:gd name="connsiteX9-1405" fmla="*/ 120649 w 369094"/>
                  <a:gd name="connsiteY9-1406" fmla="*/ 603779 h 1012031"/>
                  <a:gd name="connsiteX10-1407" fmla="*/ 221456 w 369094"/>
                  <a:gd name="connsiteY10-1408" fmla="*/ 614099 h 1012031"/>
                  <a:gd name="connsiteX11-1409" fmla="*/ 223837 w 369094"/>
                  <a:gd name="connsiteY11-1410" fmla="*/ 939536 h 1012031"/>
                  <a:gd name="connsiteX12-1411" fmla="*/ 281781 w 369094"/>
                  <a:gd name="connsiteY12-1412" fmla="*/ 1011767 h 1012031"/>
                  <a:gd name="connsiteX13-1413" fmla="*/ 332581 w 369094"/>
                  <a:gd name="connsiteY13-1414" fmla="*/ 941123 h 1012031"/>
                  <a:gd name="connsiteX14-1415" fmla="*/ 335756 w 369094"/>
                  <a:gd name="connsiteY14-1416" fmla="*/ 613304 h 1012031"/>
                  <a:gd name="connsiteX15-1417" fmla="*/ 365125 w 369094"/>
                  <a:gd name="connsiteY15-1418" fmla="*/ 612511 h 1012031"/>
                  <a:gd name="connsiteX16-1419" fmla="*/ 361156 w 369094"/>
                  <a:gd name="connsiteY16-1420" fmla="*/ 2117 h 1012031"/>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Lst>
                <a:rect l="l" t="t" r="r" b="b"/>
                <a:pathLst>
                  <a:path w="369094" h="1012031">
                    <a:moveTo>
                      <a:pt x="361156" y="2117"/>
                    </a:moveTo>
                    <a:cubicBezTo>
                      <a:pt x="299020" y="1141"/>
                      <a:pt x="277631" y="0"/>
                      <a:pt x="230535" y="2514"/>
                    </a:cubicBezTo>
                    <a:cubicBezTo>
                      <a:pt x="183439" y="5028"/>
                      <a:pt x="157352" y="16338"/>
                      <a:pt x="121443" y="74348"/>
                    </a:cubicBezTo>
                    <a:cubicBezTo>
                      <a:pt x="85534" y="132358"/>
                      <a:pt x="30162" y="291174"/>
                      <a:pt x="15081" y="350573"/>
                    </a:cubicBezTo>
                    <a:cubicBezTo>
                      <a:pt x="0" y="409972"/>
                      <a:pt x="10318" y="424789"/>
                      <a:pt x="30956" y="430742"/>
                    </a:cubicBezTo>
                    <a:cubicBezTo>
                      <a:pt x="51594" y="436695"/>
                      <a:pt x="85857" y="415396"/>
                      <a:pt x="96043" y="386292"/>
                    </a:cubicBezTo>
                    <a:cubicBezTo>
                      <a:pt x="106229" y="357188"/>
                      <a:pt x="187589" y="173567"/>
                      <a:pt x="192087" y="156105"/>
                    </a:cubicBezTo>
                    <a:cubicBezTo>
                      <a:pt x="203729" y="136262"/>
                      <a:pt x="212990" y="143669"/>
                      <a:pt x="208756" y="167217"/>
                    </a:cubicBezTo>
                    <a:cubicBezTo>
                      <a:pt x="204522" y="190765"/>
                      <a:pt x="138509" y="453232"/>
                      <a:pt x="123825" y="525992"/>
                    </a:cubicBezTo>
                    <a:cubicBezTo>
                      <a:pt x="109141" y="598752"/>
                      <a:pt x="104377" y="589094"/>
                      <a:pt x="120649" y="603779"/>
                    </a:cubicBezTo>
                    <a:cubicBezTo>
                      <a:pt x="136921" y="618464"/>
                      <a:pt x="169681" y="612089"/>
                      <a:pt x="221456" y="614099"/>
                    </a:cubicBezTo>
                    <a:cubicBezTo>
                      <a:pt x="221985" y="676806"/>
                      <a:pt x="223308" y="878020"/>
                      <a:pt x="223837" y="939536"/>
                    </a:cubicBezTo>
                    <a:cubicBezTo>
                      <a:pt x="224366" y="1001052"/>
                      <a:pt x="249369" y="1011503"/>
                      <a:pt x="281781" y="1011767"/>
                    </a:cubicBezTo>
                    <a:cubicBezTo>
                      <a:pt x="314193" y="1012031"/>
                      <a:pt x="333110" y="983720"/>
                      <a:pt x="332581" y="941123"/>
                    </a:cubicBezTo>
                    <a:cubicBezTo>
                      <a:pt x="332052" y="898526"/>
                      <a:pt x="336285" y="662913"/>
                      <a:pt x="335756" y="613304"/>
                    </a:cubicBezTo>
                    <a:cubicBezTo>
                      <a:pt x="359040" y="610726"/>
                      <a:pt x="348986" y="611982"/>
                      <a:pt x="365125" y="612511"/>
                    </a:cubicBezTo>
                    <a:cubicBezTo>
                      <a:pt x="362214" y="563033"/>
                      <a:pt x="369094" y="115359"/>
                      <a:pt x="361156" y="2117"/>
                    </a:cubicBezTo>
                    <a:close/>
                  </a:path>
                </a:pathLst>
              </a:custGeom>
              <a:grpFill/>
              <a:ln w="25400" cap="flat" cmpd="sng" algn="ctr">
                <a:noFill/>
                <a:prstDash val="solid"/>
              </a:ln>
              <a:effectLst/>
            </p:spPr>
            <p:txBody>
              <a:bodyPr anchor="ctr"/>
              <a:lstStyle/>
              <a:p>
                <a:pPr algn="ctr" latinLnBrk="1">
                  <a:defRPr/>
                </a:pPr>
                <a:endParaRPr lang="ko-KR" altLang="en-US" kern="0">
                  <a:solidFill>
                    <a:prstClr val="white"/>
                  </a:solidFill>
                  <a:latin typeface="맑은 고딕"/>
                </a:endParaRPr>
              </a:p>
            </p:txBody>
          </p:sp>
          <p:sp>
            <p:nvSpPr>
              <p:cNvPr id="231" name="자유형 308"/>
              <p:cNvSpPr/>
              <p:nvPr/>
            </p:nvSpPr>
            <p:spPr>
              <a:xfrm flipH="1">
                <a:off x="1936553" y="4597116"/>
                <a:ext cx="368657" cy="1012578"/>
              </a:xfrm>
              <a:custGeom>
                <a:avLst/>
                <a:gdLst>
                  <a:gd name="connsiteX0" fmla="*/ 371475 w 398463"/>
                  <a:gd name="connsiteY0" fmla="*/ 97367 h 1121834"/>
                  <a:gd name="connsiteX1" fmla="*/ 206375 w 398463"/>
                  <a:gd name="connsiteY1" fmla="*/ 97367 h 1121834"/>
                  <a:gd name="connsiteX2" fmla="*/ 136525 w 398463"/>
                  <a:gd name="connsiteY2" fmla="*/ 148167 h 1121834"/>
                  <a:gd name="connsiteX3" fmla="*/ 15875 w 398463"/>
                  <a:gd name="connsiteY3" fmla="*/ 472017 h 1121834"/>
                  <a:gd name="connsiteX4" fmla="*/ 41275 w 398463"/>
                  <a:gd name="connsiteY4" fmla="*/ 525992 h 1121834"/>
                  <a:gd name="connsiteX5" fmla="*/ 101600 w 398463"/>
                  <a:gd name="connsiteY5" fmla="*/ 500592 h 1121834"/>
                  <a:gd name="connsiteX6" fmla="*/ 209550 w 398463"/>
                  <a:gd name="connsiteY6" fmla="*/ 227542 h 1121834"/>
                  <a:gd name="connsiteX7" fmla="*/ 219075 w 398463"/>
                  <a:gd name="connsiteY7" fmla="*/ 262467 h 1121834"/>
                  <a:gd name="connsiteX8" fmla="*/ 127000 w 398463"/>
                  <a:gd name="connsiteY8" fmla="*/ 678392 h 1121834"/>
                  <a:gd name="connsiteX9" fmla="*/ 142875 w 398463"/>
                  <a:gd name="connsiteY9" fmla="*/ 694267 h 1121834"/>
                  <a:gd name="connsiteX10" fmla="*/ 222250 w 398463"/>
                  <a:gd name="connsiteY10" fmla="*/ 697442 h 1121834"/>
                  <a:gd name="connsiteX11" fmla="*/ 231775 w 398463"/>
                  <a:gd name="connsiteY11" fmla="*/ 719667 h 1121834"/>
                  <a:gd name="connsiteX12" fmla="*/ 231775 w 398463"/>
                  <a:gd name="connsiteY12" fmla="*/ 1056217 h 1121834"/>
                  <a:gd name="connsiteX13" fmla="*/ 292100 w 398463"/>
                  <a:gd name="connsiteY13" fmla="*/ 1107017 h 1121834"/>
                  <a:gd name="connsiteX14" fmla="*/ 342900 w 398463"/>
                  <a:gd name="connsiteY14" fmla="*/ 1053042 h 1121834"/>
                  <a:gd name="connsiteX15" fmla="*/ 346075 w 398463"/>
                  <a:gd name="connsiteY15" fmla="*/ 694267 h 1121834"/>
                  <a:gd name="connsiteX16" fmla="*/ 368300 w 398463"/>
                  <a:gd name="connsiteY16" fmla="*/ 681567 h 1121834"/>
                  <a:gd name="connsiteX17" fmla="*/ 371475 w 398463"/>
                  <a:gd name="connsiteY17" fmla="*/ 97367 h 1121834"/>
                  <a:gd name="connsiteX0-1" fmla="*/ 371475 w 379413"/>
                  <a:gd name="connsiteY0-2" fmla="*/ 113242 h 1137709"/>
                  <a:gd name="connsiteX1-3" fmla="*/ 206375 w 379413"/>
                  <a:gd name="connsiteY1-4" fmla="*/ 113242 h 1137709"/>
                  <a:gd name="connsiteX2-5" fmla="*/ 136525 w 379413"/>
                  <a:gd name="connsiteY2-6" fmla="*/ 164042 h 1137709"/>
                  <a:gd name="connsiteX3-7" fmla="*/ 15875 w 379413"/>
                  <a:gd name="connsiteY3-8" fmla="*/ 487892 h 1137709"/>
                  <a:gd name="connsiteX4-9" fmla="*/ 41275 w 379413"/>
                  <a:gd name="connsiteY4-10" fmla="*/ 541867 h 1137709"/>
                  <a:gd name="connsiteX5-11" fmla="*/ 101600 w 379413"/>
                  <a:gd name="connsiteY5-12" fmla="*/ 516467 h 1137709"/>
                  <a:gd name="connsiteX6-13" fmla="*/ 209550 w 379413"/>
                  <a:gd name="connsiteY6-14" fmla="*/ 243417 h 1137709"/>
                  <a:gd name="connsiteX7-15" fmla="*/ 219075 w 379413"/>
                  <a:gd name="connsiteY7-16" fmla="*/ 278342 h 1137709"/>
                  <a:gd name="connsiteX8-17" fmla="*/ 127000 w 379413"/>
                  <a:gd name="connsiteY8-18" fmla="*/ 694267 h 1137709"/>
                  <a:gd name="connsiteX9-19" fmla="*/ 142875 w 379413"/>
                  <a:gd name="connsiteY9-20" fmla="*/ 710142 h 1137709"/>
                  <a:gd name="connsiteX10-21" fmla="*/ 222250 w 379413"/>
                  <a:gd name="connsiteY10-22" fmla="*/ 713317 h 1137709"/>
                  <a:gd name="connsiteX11-23" fmla="*/ 231775 w 379413"/>
                  <a:gd name="connsiteY11-24" fmla="*/ 735542 h 1137709"/>
                  <a:gd name="connsiteX12-25" fmla="*/ 231775 w 379413"/>
                  <a:gd name="connsiteY12-26" fmla="*/ 1072092 h 1137709"/>
                  <a:gd name="connsiteX13-27" fmla="*/ 292100 w 379413"/>
                  <a:gd name="connsiteY13-28" fmla="*/ 1122892 h 1137709"/>
                  <a:gd name="connsiteX14-29" fmla="*/ 342900 w 379413"/>
                  <a:gd name="connsiteY14-30" fmla="*/ 1068917 h 1137709"/>
                  <a:gd name="connsiteX15-31" fmla="*/ 346075 w 379413"/>
                  <a:gd name="connsiteY15-32" fmla="*/ 710142 h 1137709"/>
                  <a:gd name="connsiteX16-33" fmla="*/ 368300 w 379413"/>
                  <a:gd name="connsiteY16-34" fmla="*/ 697442 h 1137709"/>
                  <a:gd name="connsiteX17-35" fmla="*/ 371475 w 379413"/>
                  <a:gd name="connsiteY17-36" fmla="*/ 113242 h 1137709"/>
                  <a:gd name="connsiteX0-37" fmla="*/ 371475 w 379413"/>
                  <a:gd name="connsiteY0-38" fmla="*/ 11642 h 1036109"/>
                  <a:gd name="connsiteX1-39" fmla="*/ 206375 w 379413"/>
                  <a:gd name="connsiteY1-40" fmla="*/ 11642 h 1036109"/>
                  <a:gd name="connsiteX2-41" fmla="*/ 136525 w 379413"/>
                  <a:gd name="connsiteY2-42" fmla="*/ 62442 h 1036109"/>
                  <a:gd name="connsiteX3-43" fmla="*/ 15875 w 379413"/>
                  <a:gd name="connsiteY3-44" fmla="*/ 386292 h 1036109"/>
                  <a:gd name="connsiteX4-45" fmla="*/ 41275 w 379413"/>
                  <a:gd name="connsiteY4-46" fmla="*/ 440267 h 1036109"/>
                  <a:gd name="connsiteX5-47" fmla="*/ 101600 w 379413"/>
                  <a:gd name="connsiteY5-48" fmla="*/ 414867 h 1036109"/>
                  <a:gd name="connsiteX6-49" fmla="*/ 209550 w 379413"/>
                  <a:gd name="connsiteY6-50" fmla="*/ 141817 h 1036109"/>
                  <a:gd name="connsiteX7-51" fmla="*/ 219075 w 379413"/>
                  <a:gd name="connsiteY7-52" fmla="*/ 176742 h 1036109"/>
                  <a:gd name="connsiteX8-53" fmla="*/ 127000 w 379413"/>
                  <a:gd name="connsiteY8-54" fmla="*/ 592667 h 1036109"/>
                  <a:gd name="connsiteX9-55" fmla="*/ 142875 w 379413"/>
                  <a:gd name="connsiteY9-56" fmla="*/ 608542 h 1036109"/>
                  <a:gd name="connsiteX10-57" fmla="*/ 222250 w 379413"/>
                  <a:gd name="connsiteY10-58" fmla="*/ 611717 h 1036109"/>
                  <a:gd name="connsiteX11-59" fmla="*/ 231775 w 379413"/>
                  <a:gd name="connsiteY11-60" fmla="*/ 633942 h 1036109"/>
                  <a:gd name="connsiteX12-61" fmla="*/ 231775 w 379413"/>
                  <a:gd name="connsiteY12-62" fmla="*/ 970492 h 1036109"/>
                  <a:gd name="connsiteX13-63" fmla="*/ 292100 w 379413"/>
                  <a:gd name="connsiteY13-64" fmla="*/ 1021292 h 1036109"/>
                  <a:gd name="connsiteX14-65" fmla="*/ 342900 w 379413"/>
                  <a:gd name="connsiteY14-66" fmla="*/ 967317 h 1036109"/>
                  <a:gd name="connsiteX15-67" fmla="*/ 346075 w 379413"/>
                  <a:gd name="connsiteY15-68" fmla="*/ 608542 h 1036109"/>
                  <a:gd name="connsiteX16-69" fmla="*/ 368300 w 379413"/>
                  <a:gd name="connsiteY16-70" fmla="*/ 595842 h 1036109"/>
                  <a:gd name="connsiteX17-71" fmla="*/ 371475 w 379413"/>
                  <a:gd name="connsiteY17-72" fmla="*/ 11642 h 1036109"/>
                  <a:gd name="connsiteX0-73" fmla="*/ 371475 w 379413"/>
                  <a:gd name="connsiteY0-74" fmla="*/ 11642 h 1036109"/>
                  <a:gd name="connsiteX1-75" fmla="*/ 206375 w 379413"/>
                  <a:gd name="connsiteY1-76" fmla="*/ 11642 h 1036109"/>
                  <a:gd name="connsiteX2-77" fmla="*/ 136525 w 379413"/>
                  <a:gd name="connsiteY2-78" fmla="*/ 62442 h 1036109"/>
                  <a:gd name="connsiteX3-79" fmla="*/ 15875 w 379413"/>
                  <a:gd name="connsiteY3-80" fmla="*/ 386292 h 1036109"/>
                  <a:gd name="connsiteX4-81" fmla="*/ 41275 w 379413"/>
                  <a:gd name="connsiteY4-82" fmla="*/ 440267 h 1036109"/>
                  <a:gd name="connsiteX5-83" fmla="*/ 101600 w 379413"/>
                  <a:gd name="connsiteY5-84" fmla="*/ 414867 h 1036109"/>
                  <a:gd name="connsiteX6-85" fmla="*/ 209550 w 379413"/>
                  <a:gd name="connsiteY6-86" fmla="*/ 141817 h 1036109"/>
                  <a:gd name="connsiteX7-87" fmla="*/ 219075 w 379413"/>
                  <a:gd name="connsiteY7-88" fmla="*/ 176742 h 1036109"/>
                  <a:gd name="connsiteX8-89" fmla="*/ 127000 w 379413"/>
                  <a:gd name="connsiteY8-90" fmla="*/ 592667 h 1036109"/>
                  <a:gd name="connsiteX9-91" fmla="*/ 142875 w 379413"/>
                  <a:gd name="connsiteY9-92" fmla="*/ 608542 h 1036109"/>
                  <a:gd name="connsiteX10-93" fmla="*/ 222250 w 379413"/>
                  <a:gd name="connsiteY10-94" fmla="*/ 611717 h 1036109"/>
                  <a:gd name="connsiteX11-95" fmla="*/ 231775 w 379413"/>
                  <a:gd name="connsiteY11-96" fmla="*/ 633942 h 1036109"/>
                  <a:gd name="connsiteX12-97" fmla="*/ 231775 w 379413"/>
                  <a:gd name="connsiteY12-98" fmla="*/ 970492 h 1036109"/>
                  <a:gd name="connsiteX13-99" fmla="*/ 292100 w 379413"/>
                  <a:gd name="connsiteY13-100" fmla="*/ 1021292 h 1036109"/>
                  <a:gd name="connsiteX14-101" fmla="*/ 342900 w 379413"/>
                  <a:gd name="connsiteY14-102" fmla="*/ 967317 h 1036109"/>
                  <a:gd name="connsiteX15-103" fmla="*/ 346075 w 379413"/>
                  <a:gd name="connsiteY15-104" fmla="*/ 608542 h 1036109"/>
                  <a:gd name="connsiteX16-105" fmla="*/ 368300 w 379413"/>
                  <a:gd name="connsiteY16-106" fmla="*/ 595842 h 1036109"/>
                  <a:gd name="connsiteX17-107" fmla="*/ 371475 w 379413"/>
                  <a:gd name="connsiteY17-108" fmla="*/ 11642 h 1036109"/>
                  <a:gd name="connsiteX0-109" fmla="*/ 371475 w 379413"/>
                  <a:gd name="connsiteY0-110" fmla="*/ 11642 h 1036109"/>
                  <a:gd name="connsiteX1-111" fmla="*/ 206375 w 379413"/>
                  <a:gd name="connsiteY1-112" fmla="*/ 11642 h 1036109"/>
                  <a:gd name="connsiteX2-113" fmla="*/ 136525 w 379413"/>
                  <a:gd name="connsiteY2-114" fmla="*/ 62442 h 1036109"/>
                  <a:gd name="connsiteX3-115" fmla="*/ 15875 w 379413"/>
                  <a:gd name="connsiteY3-116" fmla="*/ 386292 h 1036109"/>
                  <a:gd name="connsiteX4-117" fmla="*/ 41275 w 379413"/>
                  <a:gd name="connsiteY4-118" fmla="*/ 440267 h 1036109"/>
                  <a:gd name="connsiteX5-119" fmla="*/ 101600 w 379413"/>
                  <a:gd name="connsiteY5-120" fmla="*/ 414867 h 1036109"/>
                  <a:gd name="connsiteX6-121" fmla="*/ 209550 w 379413"/>
                  <a:gd name="connsiteY6-122" fmla="*/ 141817 h 1036109"/>
                  <a:gd name="connsiteX7-123" fmla="*/ 219075 w 379413"/>
                  <a:gd name="connsiteY7-124" fmla="*/ 176742 h 1036109"/>
                  <a:gd name="connsiteX8-125" fmla="*/ 127000 w 379413"/>
                  <a:gd name="connsiteY8-126" fmla="*/ 592667 h 1036109"/>
                  <a:gd name="connsiteX9-127" fmla="*/ 142875 w 379413"/>
                  <a:gd name="connsiteY9-128" fmla="*/ 608542 h 1036109"/>
                  <a:gd name="connsiteX10-129" fmla="*/ 222250 w 379413"/>
                  <a:gd name="connsiteY10-130" fmla="*/ 611717 h 1036109"/>
                  <a:gd name="connsiteX11-131" fmla="*/ 231775 w 379413"/>
                  <a:gd name="connsiteY11-132" fmla="*/ 633942 h 1036109"/>
                  <a:gd name="connsiteX12-133" fmla="*/ 231775 w 379413"/>
                  <a:gd name="connsiteY12-134" fmla="*/ 970492 h 1036109"/>
                  <a:gd name="connsiteX13-135" fmla="*/ 292100 w 379413"/>
                  <a:gd name="connsiteY13-136" fmla="*/ 1021292 h 1036109"/>
                  <a:gd name="connsiteX14-137" fmla="*/ 342900 w 379413"/>
                  <a:gd name="connsiteY14-138" fmla="*/ 967317 h 1036109"/>
                  <a:gd name="connsiteX15-139" fmla="*/ 346075 w 379413"/>
                  <a:gd name="connsiteY15-140" fmla="*/ 608542 h 1036109"/>
                  <a:gd name="connsiteX16-141" fmla="*/ 368300 w 379413"/>
                  <a:gd name="connsiteY16-142" fmla="*/ 595842 h 1036109"/>
                  <a:gd name="connsiteX17-143" fmla="*/ 371475 w 379413"/>
                  <a:gd name="connsiteY17-144" fmla="*/ 11642 h 1036109"/>
                  <a:gd name="connsiteX0-145" fmla="*/ 371475 w 379413"/>
                  <a:gd name="connsiteY0-146" fmla="*/ 11575 h 1036042"/>
                  <a:gd name="connsiteX1-147" fmla="*/ 240854 w 379413"/>
                  <a:gd name="connsiteY1-148" fmla="*/ 11972 h 1036042"/>
                  <a:gd name="connsiteX2-149" fmla="*/ 136525 w 379413"/>
                  <a:gd name="connsiteY2-150" fmla="*/ 62375 h 1036042"/>
                  <a:gd name="connsiteX3-151" fmla="*/ 15875 w 379413"/>
                  <a:gd name="connsiteY3-152" fmla="*/ 386225 h 1036042"/>
                  <a:gd name="connsiteX4-153" fmla="*/ 41275 w 379413"/>
                  <a:gd name="connsiteY4-154" fmla="*/ 440200 h 1036042"/>
                  <a:gd name="connsiteX5-155" fmla="*/ 101600 w 379413"/>
                  <a:gd name="connsiteY5-156" fmla="*/ 414800 h 1036042"/>
                  <a:gd name="connsiteX6-157" fmla="*/ 209550 w 379413"/>
                  <a:gd name="connsiteY6-158" fmla="*/ 141750 h 1036042"/>
                  <a:gd name="connsiteX7-159" fmla="*/ 219075 w 379413"/>
                  <a:gd name="connsiteY7-160" fmla="*/ 176675 h 1036042"/>
                  <a:gd name="connsiteX8-161" fmla="*/ 127000 w 379413"/>
                  <a:gd name="connsiteY8-162" fmla="*/ 592600 h 1036042"/>
                  <a:gd name="connsiteX9-163" fmla="*/ 142875 w 379413"/>
                  <a:gd name="connsiteY9-164" fmla="*/ 608475 h 1036042"/>
                  <a:gd name="connsiteX10-165" fmla="*/ 222250 w 379413"/>
                  <a:gd name="connsiteY10-166" fmla="*/ 611650 h 1036042"/>
                  <a:gd name="connsiteX11-167" fmla="*/ 231775 w 379413"/>
                  <a:gd name="connsiteY11-168" fmla="*/ 633875 h 1036042"/>
                  <a:gd name="connsiteX12-169" fmla="*/ 231775 w 379413"/>
                  <a:gd name="connsiteY12-170" fmla="*/ 970425 h 1036042"/>
                  <a:gd name="connsiteX13-171" fmla="*/ 292100 w 379413"/>
                  <a:gd name="connsiteY13-172" fmla="*/ 1021225 h 1036042"/>
                  <a:gd name="connsiteX14-173" fmla="*/ 342900 w 379413"/>
                  <a:gd name="connsiteY14-174" fmla="*/ 967250 h 1036042"/>
                  <a:gd name="connsiteX15-175" fmla="*/ 346075 w 379413"/>
                  <a:gd name="connsiteY15-176" fmla="*/ 608475 h 1036042"/>
                  <a:gd name="connsiteX16-177" fmla="*/ 368300 w 379413"/>
                  <a:gd name="connsiteY16-178" fmla="*/ 595775 h 1036042"/>
                  <a:gd name="connsiteX17-179" fmla="*/ 371475 w 379413"/>
                  <a:gd name="connsiteY17-180" fmla="*/ 11575 h 1036042"/>
                  <a:gd name="connsiteX0-181" fmla="*/ 371475 w 379413"/>
                  <a:gd name="connsiteY0-182" fmla="*/ 976 h 1025443"/>
                  <a:gd name="connsiteX1-183" fmla="*/ 240854 w 379413"/>
                  <a:gd name="connsiteY1-184" fmla="*/ 1373 h 1025443"/>
                  <a:gd name="connsiteX2-185" fmla="*/ 136525 w 379413"/>
                  <a:gd name="connsiteY2-186" fmla="*/ 51776 h 1025443"/>
                  <a:gd name="connsiteX3-187" fmla="*/ 15875 w 379413"/>
                  <a:gd name="connsiteY3-188" fmla="*/ 375626 h 1025443"/>
                  <a:gd name="connsiteX4-189" fmla="*/ 41275 w 379413"/>
                  <a:gd name="connsiteY4-190" fmla="*/ 429601 h 1025443"/>
                  <a:gd name="connsiteX5-191" fmla="*/ 101600 w 379413"/>
                  <a:gd name="connsiteY5-192" fmla="*/ 404201 h 1025443"/>
                  <a:gd name="connsiteX6-193" fmla="*/ 209550 w 379413"/>
                  <a:gd name="connsiteY6-194" fmla="*/ 131151 h 1025443"/>
                  <a:gd name="connsiteX7-195" fmla="*/ 219075 w 379413"/>
                  <a:gd name="connsiteY7-196" fmla="*/ 166076 h 1025443"/>
                  <a:gd name="connsiteX8-197" fmla="*/ 127000 w 379413"/>
                  <a:gd name="connsiteY8-198" fmla="*/ 582001 h 1025443"/>
                  <a:gd name="connsiteX9-199" fmla="*/ 142875 w 379413"/>
                  <a:gd name="connsiteY9-200" fmla="*/ 597876 h 1025443"/>
                  <a:gd name="connsiteX10-201" fmla="*/ 222250 w 379413"/>
                  <a:gd name="connsiteY10-202" fmla="*/ 601051 h 1025443"/>
                  <a:gd name="connsiteX11-203" fmla="*/ 231775 w 379413"/>
                  <a:gd name="connsiteY11-204" fmla="*/ 623276 h 1025443"/>
                  <a:gd name="connsiteX12-205" fmla="*/ 231775 w 379413"/>
                  <a:gd name="connsiteY12-206" fmla="*/ 959826 h 1025443"/>
                  <a:gd name="connsiteX13-207" fmla="*/ 292100 w 379413"/>
                  <a:gd name="connsiteY13-208" fmla="*/ 1010626 h 1025443"/>
                  <a:gd name="connsiteX14-209" fmla="*/ 342900 w 379413"/>
                  <a:gd name="connsiteY14-210" fmla="*/ 956651 h 1025443"/>
                  <a:gd name="connsiteX15-211" fmla="*/ 346075 w 379413"/>
                  <a:gd name="connsiteY15-212" fmla="*/ 597876 h 1025443"/>
                  <a:gd name="connsiteX16-213" fmla="*/ 368300 w 379413"/>
                  <a:gd name="connsiteY16-214" fmla="*/ 585176 h 1025443"/>
                  <a:gd name="connsiteX17-215" fmla="*/ 371475 w 379413"/>
                  <a:gd name="connsiteY17-216" fmla="*/ 976 h 1025443"/>
                  <a:gd name="connsiteX0-217" fmla="*/ 361950 w 369888"/>
                  <a:gd name="connsiteY0-218" fmla="*/ 7210 h 1031677"/>
                  <a:gd name="connsiteX1-219" fmla="*/ 231329 w 369888"/>
                  <a:gd name="connsiteY1-220" fmla="*/ 7607 h 1031677"/>
                  <a:gd name="connsiteX2-221" fmla="*/ 127000 w 369888"/>
                  <a:gd name="connsiteY2-222" fmla="*/ 58010 h 1031677"/>
                  <a:gd name="connsiteX3-223" fmla="*/ 15875 w 369888"/>
                  <a:gd name="connsiteY3-224" fmla="*/ 355666 h 1031677"/>
                  <a:gd name="connsiteX4-225" fmla="*/ 31750 w 369888"/>
                  <a:gd name="connsiteY4-226" fmla="*/ 435835 h 1031677"/>
                  <a:gd name="connsiteX5-227" fmla="*/ 92075 w 369888"/>
                  <a:gd name="connsiteY5-228" fmla="*/ 410435 h 1031677"/>
                  <a:gd name="connsiteX6-229" fmla="*/ 200025 w 369888"/>
                  <a:gd name="connsiteY6-230" fmla="*/ 137385 h 1031677"/>
                  <a:gd name="connsiteX7-231" fmla="*/ 209550 w 369888"/>
                  <a:gd name="connsiteY7-232" fmla="*/ 172310 h 1031677"/>
                  <a:gd name="connsiteX8-233" fmla="*/ 117475 w 369888"/>
                  <a:gd name="connsiteY8-234" fmla="*/ 588235 h 1031677"/>
                  <a:gd name="connsiteX9-235" fmla="*/ 133350 w 369888"/>
                  <a:gd name="connsiteY9-236" fmla="*/ 604110 h 1031677"/>
                  <a:gd name="connsiteX10-237" fmla="*/ 212725 w 369888"/>
                  <a:gd name="connsiteY10-238" fmla="*/ 607285 h 1031677"/>
                  <a:gd name="connsiteX11-239" fmla="*/ 222250 w 369888"/>
                  <a:gd name="connsiteY11-240" fmla="*/ 629510 h 1031677"/>
                  <a:gd name="connsiteX12-241" fmla="*/ 222250 w 369888"/>
                  <a:gd name="connsiteY12-242" fmla="*/ 966060 h 1031677"/>
                  <a:gd name="connsiteX13-243" fmla="*/ 282575 w 369888"/>
                  <a:gd name="connsiteY13-244" fmla="*/ 1016860 h 1031677"/>
                  <a:gd name="connsiteX14-245" fmla="*/ 333375 w 369888"/>
                  <a:gd name="connsiteY14-246" fmla="*/ 962885 h 1031677"/>
                  <a:gd name="connsiteX15-247" fmla="*/ 336550 w 369888"/>
                  <a:gd name="connsiteY15-248" fmla="*/ 604110 h 1031677"/>
                  <a:gd name="connsiteX16-249" fmla="*/ 358775 w 369888"/>
                  <a:gd name="connsiteY16-250" fmla="*/ 591410 h 1031677"/>
                  <a:gd name="connsiteX17-251" fmla="*/ 361950 w 369888"/>
                  <a:gd name="connsiteY17-252" fmla="*/ 7210 h 1031677"/>
                  <a:gd name="connsiteX0-253" fmla="*/ 361950 w 369888"/>
                  <a:gd name="connsiteY0-254" fmla="*/ 7210 h 1031677"/>
                  <a:gd name="connsiteX1-255" fmla="*/ 231329 w 369888"/>
                  <a:gd name="connsiteY1-256" fmla="*/ 7607 h 1031677"/>
                  <a:gd name="connsiteX2-257" fmla="*/ 127000 w 369888"/>
                  <a:gd name="connsiteY2-258" fmla="*/ 58010 h 1031677"/>
                  <a:gd name="connsiteX3-259" fmla="*/ 15875 w 369888"/>
                  <a:gd name="connsiteY3-260" fmla="*/ 355666 h 1031677"/>
                  <a:gd name="connsiteX4-261" fmla="*/ 31750 w 369888"/>
                  <a:gd name="connsiteY4-262" fmla="*/ 435835 h 1031677"/>
                  <a:gd name="connsiteX5-263" fmla="*/ 96837 w 369888"/>
                  <a:gd name="connsiteY5-264" fmla="*/ 391385 h 1031677"/>
                  <a:gd name="connsiteX6-265" fmla="*/ 200025 w 369888"/>
                  <a:gd name="connsiteY6-266" fmla="*/ 137385 h 1031677"/>
                  <a:gd name="connsiteX7-267" fmla="*/ 209550 w 369888"/>
                  <a:gd name="connsiteY7-268" fmla="*/ 172310 h 1031677"/>
                  <a:gd name="connsiteX8-269" fmla="*/ 117475 w 369888"/>
                  <a:gd name="connsiteY8-270" fmla="*/ 588235 h 1031677"/>
                  <a:gd name="connsiteX9-271" fmla="*/ 133350 w 369888"/>
                  <a:gd name="connsiteY9-272" fmla="*/ 604110 h 1031677"/>
                  <a:gd name="connsiteX10-273" fmla="*/ 212725 w 369888"/>
                  <a:gd name="connsiteY10-274" fmla="*/ 607285 h 1031677"/>
                  <a:gd name="connsiteX11-275" fmla="*/ 222250 w 369888"/>
                  <a:gd name="connsiteY11-276" fmla="*/ 629510 h 1031677"/>
                  <a:gd name="connsiteX12-277" fmla="*/ 222250 w 369888"/>
                  <a:gd name="connsiteY12-278" fmla="*/ 966060 h 1031677"/>
                  <a:gd name="connsiteX13-279" fmla="*/ 282575 w 369888"/>
                  <a:gd name="connsiteY13-280" fmla="*/ 1016860 h 1031677"/>
                  <a:gd name="connsiteX14-281" fmla="*/ 333375 w 369888"/>
                  <a:gd name="connsiteY14-282" fmla="*/ 962885 h 1031677"/>
                  <a:gd name="connsiteX15-283" fmla="*/ 336550 w 369888"/>
                  <a:gd name="connsiteY15-284" fmla="*/ 604110 h 1031677"/>
                  <a:gd name="connsiteX16-285" fmla="*/ 358775 w 369888"/>
                  <a:gd name="connsiteY16-286" fmla="*/ 591410 h 1031677"/>
                  <a:gd name="connsiteX17-287" fmla="*/ 361950 w 369888"/>
                  <a:gd name="connsiteY17-288" fmla="*/ 7210 h 1031677"/>
                  <a:gd name="connsiteX0-289" fmla="*/ 361950 w 369888"/>
                  <a:gd name="connsiteY0-290" fmla="*/ 7210 h 1031677"/>
                  <a:gd name="connsiteX1-291" fmla="*/ 231329 w 369888"/>
                  <a:gd name="connsiteY1-292" fmla="*/ 7607 h 1031677"/>
                  <a:gd name="connsiteX2-293" fmla="*/ 127000 w 369888"/>
                  <a:gd name="connsiteY2-294" fmla="*/ 58010 h 1031677"/>
                  <a:gd name="connsiteX3-295" fmla="*/ 15875 w 369888"/>
                  <a:gd name="connsiteY3-296" fmla="*/ 355666 h 1031677"/>
                  <a:gd name="connsiteX4-297" fmla="*/ 31750 w 369888"/>
                  <a:gd name="connsiteY4-298" fmla="*/ 435835 h 1031677"/>
                  <a:gd name="connsiteX5-299" fmla="*/ 96837 w 369888"/>
                  <a:gd name="connsiteY5-300" fmla="*/ 391385 h 1031677"/>
                  <a:gd name="connsiteX6-301" fmla="*/ 200025 w 369888"/>
                  <a:gd name="connsiteY6-302" fmla="*/ 137385 h 1031677"/>
                  <a:gd name="connsiteX7-303" fmla="*/ 209550 w 369888"/>
                  <a:gd name="connsiteY7-304" fmla="*/ 172310 h 1031677"/>
                  <a:gd name="connsiteX8-305" fmla="*/ 117475 w 369888"/>
                  <a:gd name="connsiteY8-306" fmla="*/ 588235 h 1031677"/>
                  <a:gd name="connsiteX9-307" fmla="*/ 133350 w 369888"/>
                  <a:gd name="connsiteY9-308" fmla="*/ 604110 h 1031677"/>
                  <a:gd name="connsiteX10-309" fmla="*/ 212725 w 369888"/>
                  <a:gd name="connsiteY10-310" fmla="*/ 607285 h 1031677"/>
                  <a:gd name="connsiteX11-311" fmla="*/ 222250 w 369888"/>
                  <a:gd name="connsiteY11-312" fmla="*/ 629510 h 1031677"/>
                  <a:gd name="connsiteX12-313" fmla="*/ 222250 w 369888"/>
                  <a:gd name="connsiteY12-314" fmla="*/ 966060 h 1031677"/>
                  <a:gd name="connsiteX13-315" fmla="*/ 282575 w 369888"/>
                  <a:gd name="connsiteY13-316" fmla="*/ 1016860 h 1031677"/>
                  <a:gd name="connsiteX14-317" fmla="*/ 333375 w 369888"/>
                  <a:gd name="connsiteY14-318" fmla="*/ 962885 h 1031677"/>
                  <a:gd name="connsiteX15-319" fmla="*/ 336550 w 369888"/>
                  <a:gd name="connsiteY15-320" fmla="*/ 604110 h 1031677"/>
                  <a:gd name="connsiteX16-321" fmla="*/ 358775 w 369888"/>
                  <a:gd name="connsiteY16-322" fmla="*/ 591410 h 1031677"/>
                  <a:gd name="connsiteX17-323" fmla="*/ 361950 w 369888"/>
                  <a:gd name="connsiteY17-324" fmla="*/ 7210 h 1031677"/>
                  <a:gd name="connsiteX0-325" fmla="*/ 361950 w 369888"/>
                  <a:gd name="connsiteY0-326" fmla="*/ 7210 h 1031677"/>
                  <a:gd name="connsiteX1-327" fmla="*/ 231329 w 369888"/>
                  <a:gd name="connsiteY1-328" fmla="*/ 7607 h 1031677"/>
                  <a:gd name="connsiteX2-329" fmla="*/ 127000 w 369888"/>
                  <a:gd name="connsiteY2-330" fmla="*/ 58010 h 1031677"/>
                  <a:gd name="connsiteX3-331" fmla="*/ 15875 w 369888"/>
                  <a:gd name="connsiteY3-332" fmla="*/ 355666 h 1031677"/>
                  <a:gd name="connsiteX4-333" fmla="*/ 31750 w 369888"/>
                  <a:gd name="connsiteY4-334" fmla="*/ 435835 h 1031677"/>
                  <a:gd name="connsiteX5-335" fmla="*/ 96837 w 369888"/>
                  <a:gd name="connsiteY5-336" fmla="*/ 391385 h 1031677"/>
                  <a:gd name="connsiteX6-337" fmla="*/ 192881 w 369888"/>
                  <a:gd name="connsiteY6-338" fmla="*/ 161198 h 1031677"/>
                  <a:gd name="connsiteX7-339" fmla="*/ 209550 w 369888"/>
                  <a:gd name="connsiteY7-340" fmla="*/ 172310 h 1031677"/>
                  <a:gd name="connsiteX8-341" fmla="*/ 117475 w 369888"/>
                  <a:gd name="connsiteY8-342" fmla="*/ 588235 h 1031677"/>
                  <a:gd name="connsiteX9-343" fmla="*/ 133350 w 369888"/>
                  <a:gd name="connsiteY9-344" fmla="*/ 604110 h 1031677"/>
                  <a:gd name="connsiteX10-345" fmla="*/ 212725 w 369888"/>
                  <a:gd name="connsiteY10-346" fmla="*/ 607285 h 1031677"/>
                  <a:gd name="connsiteX11-347" fmla="*/ 222250 w 369888"/>
                  <a:gd name="connsiteY11-348" fmla="*/ 629510 h 1031677"/>
                  <a:gd name="connsiteX12-349" fmla="*/ 222250 w 369888"/>
                  <a:gd name="connsiteY12-350" fmla="*/ 966060 h 1031677"/>
                  <a:gd name="connsiteX13-351" fmla="*/ 282575 w 369888"/>
                  <a:gd name="connsiteY13-352" fmla="*/ 1016860 h 1031677"/>
                  <a:gd name="connsiteX14-353" fmla="*/ 333375 w 369888"/>
                  <a:gd name="connsiteY14-354" fmla="*/ 962885 h 1031677"/>
                  <a:gd name="connsiteX15-355" fmla="*/ 336550 w 369888"/>
                  <a:gd name="connsiteY15-356" fmla="*/ 604110 h 1031677"/>
                  <a:gd name="connsiteX16-357" fmla="*/ 358775 w 369888"/>
                  <a:gd name="connsiteY16-358" fmla="*/ 591410 h 1031677"/>
                  <a:gd name="connsiteX17-359" fmla="*/ 361950 w 369888"/>
                  <a:gd name="connsiteY17-360" fmla="*/ 7210 h 1031677"/>
                  <a:gd name="connsiteX0-361" fmla="*/ 361950 w 369888"/>
                  <a:gd name="connsiteY0-362" fmla="*/ 7210 h 1031677"/>
                  <a:gd name="connsiteX1-363" fmla="*/ 231329 w 369888"/>
                  <a:gd name="connsiteY1-364" fmla="*/ 7607 h 1031677"/>
                  <a:gd name="connsiteX2-365" fmla="*/ 127000 w 369888"/>
                  <a:gd name="connsiteY2-366" fmla="*/ 58010 h 1031677"/>
                  <a:gd name="connsiteX3-367" fmla="*/ 15875 w 369888"/>
                  <a:gd name="connsiteY3-368" fmla="*/ 355666 h 1031677"/>
                  <a:gd name="connsiteX4-369" fmla="*/ 31750 w 369888"/>
                  <a:gd name="connsiteY4-370" fmla="*/ 435835 h 1031677"/>
                  <a:gd name="connsiteX5-371" fmla="*/ 96837 w 369888"/>
                  <a:gd name="connsiteY5-372" fmla="*/ 391385 h 1031677"/>
                  <a:gd name="connsiteX6-373" fmla="*/ 192881 w 369888"/>
                  <a:gd name="connsiteY6-374" fmla="*/ 161198 h 1031677"/>
                  <a:gd name="connsiteX7-375" fmla="*/ 209550 w 369888"/>
                  <a:gd name="connsiteY7-376" fmla="*/ 172310 h 1031677"/>
                  <a:gd name="connsiteX8-377" fmla="*/ 117475 w 369888"/>
                  <a:gd name="connsiteY8-378" fmla="*/ 588235 h 1031677"/>
                  <a:gd name="connsiteX9-379" fmla="*/ 133350 w 369888"/>
                  <a:gd name="connsiteY9-380" fmla="*/ 604110 h 1031677"/>
                  <a:gd name="connsiteX10-381" fmla="*/ 212725 w 369888"/>
                  <a:gd name="connsiteY10-382" fmla="*/ 607285 h 1031677"/>
                  <a:gd name="connsiteX11-383" fmla="*/ 222250 w 369888"/>
                  <a:gd name="connsiteY11-384" fmla="*/ 629510 h 1031677"/>
                  <a:gd name="connsiteX12-385" fmla="*/ 222250 w 369888"/>
                  <a:gd name="connsiteY12-386" fmla="*/ 966060 h 1031677"/>
                  <a:gd name="connsiteX13-387" fmla="*/ 282575 w 369888"/>
                  <a:gd name="connsiteY13-388" fmla="*/ 1016860 h 1031677"/>
                  <a:gd name="connsiteX14-389" fmla="*/ 333375 w 369888"/>
                  <a:gd name="connsiteY14-390" fmla="*/ 962885 h 1031677"/>
                  <a:gd name="connsiteX15-391" fmla="*/ 336550 w 369888"/>
                  <a:gd name="connsiteY15-392" fmla="*/ 604110 h 1031677"/>
                  <a:gd name="connsiteX16-393" fmla="*/ 358775 w 369888"/>
                  <a:gd name="connsiteY16-394" fmla="*/ 591410 h 1031677"/>
                  <a:gd name="connsiteX17-395" fmla="*/ 361950 w 369888"/>
                  <a:gd name="connsiteY17-396" fmla="*/ 7210 h 1031677"/>
                  <a:gd name="connsiteX0-397" fmla="*/ 361950 w 369888"/>
                  <a:gd name="connsiteY0-398" fmla="*/ 7210 h 1031677"/>
                  <a:gd name="connsiteX1-399" fmla="*/ 231329 w 369888"/>
                  <a:gd name="connsiteY1-400" fmla="*/ 7607 h 1031677"/>
                  <a:gd name="connsiteX2-401" fmla="*/ 127000 w 369888"/>
                  <a:gd name="connsiteY2-402" fmla="*/ 58010 h 1031677"/>
                  <a:gd name="connsiteX3-403" fmla="*/ 15875 w 369888"/>
                  <a:gd name="connsiteY3-404" fmla="*/ 355666 h 1031677"/>
                  <a:gd name="connsiteX4-405" fmla="*/ 31750 w 369888"/>
                  <a:gd name="connsiteY4-406" fmla="*/ 435835 h 1031677"/>
                  <a:gd name="connsiteX5-407" fmla="*/ 96837 w 369888"/>
                  <a:gd name="connsiteY5-408" fmla="*/ 391385 h 1031677"/>
                  <a:gd name="connsiteX6-409" fmla="*/ 192881 w 369888"/>
                  <a:gd name="connsiteY6-410" fmla="*/ 161198 h 1031677"/>
                  <a:gd name="connsiteX7-411" fmla="*/ 209550 w 369888"/>
                  <a:gd name="connsiteY7-412" fmla="*/ 172310 h 1031677"/>
                  <a:gd name="connsiteX8-413" fmla="*/ 117475 w 369888"/>
                  <a:gd name="connsiteY8-414" fmla="*/ 588235 h 1031677"/>
                  <a:gd name="connsiteX9-415" fmla="*/ 133350 w 369888"/>
                  <a:gd name="connsiteY9-416" fmla="*/ 604110 h 1031677"/>
                  <a:gd name="connsiteX10-417" fmla="*/ 212725 w 369888"/>
                  <a:gd name="connsiteY10-418" fmla="*/ 607285 h 1031677"/>
                  <a:gd name="connsiteX11-419" fmla="*/ 222250 w 369888"/>
                  <a:gd name="connsiteY11-420" fmla="*/ 629510 h 1031677"/>
                  <a:gd name="connsiteX12-421" fmla="*/ 222250 w 369888"/>
                  <a:gd name="connsiteY12-422" fmla="*/ 966060 h 1031677"/>
                  <a:gd name="connsiteX13-423" fmla="*/ 282575 w 369888"/>
                  <a:gd name="connsiteY13-424" fmla="*/ 1016860 h 1031677"/>
                  <a:gd name="connsiteX14-425" fmla="*/ 333375 w 369888"/>
                  <a:gd name="connsiteY14-426" fmla="*/ 962885 h 1031677"/>
                  <a:gd name="connsiteX15-427" fmla="*/ 336550 w 369888"/>
                  <a:gd name="connsiteY15-428" fmla="*/ 604110 h 1031677"/>
                  <a:gd name="connsiteX16-429" fmla="*/ 358775 w 369888"/>
                  <a:gd name="connsiteY16-430" fmla="*/ 591410 h 1031677"/>
                  <a:gd name="connsiteX17-431" fmla="*/ 361950 w 369888"/>
                  <a:gd name="connsiteY17-432" fmla="*/ 7210 h 1031677"/>
                  <a:gd name="connsiteX0-433" fmla="*/ 361950 w 369888"/>
                  <a:gd name="connsiteY0-434" fmla="*/ 7210 h 1031677"/>
                  <a:gd name="connsiteX1-435" fmla="*/ 231329 w 369888"/>
                  <a:gd name="connsiteY1-436" fmla="*/ 7607 h 1031677"/>
                  <a:gd name="connsiteX2-437" fmla="*/ 127000 w 369888"/>
                  <a:gd name="connsiteY2-438" fmla="*/ 58010 h 1031677"/>
                  <a:gd name="connsiteX3-439" fmla="*/ 15875 w 369888"/>
                  <a:gd name="connsiteY3-440" fmla="*/ 355666 h 1031677"/>
                  <a:gd name="connsiteX4-441" fmla="*/ 31750 w 369888"/>
                  <a:gd name="connsiteY4-442" fmla="*/ 435835 h 1031677"/>
                  <a:gd name="connsiteX5-443" fmla="*/ 96837 w 369888"/>
                  <a:gd name="connsiteY5-444" fmla="*/ 391385 h 1031677"/>
                  <a:gd name="connsiteX6-445" fmla="*/ 192881 w 369888"/>
                  <a:gd name="connsiteY6-446" fmla="*/ 161198 h 1031677"/>
                  <a:gd name="connsiteX7-447" fmla="*/ 209550 w 369888"/>
                  <a:gd name="connsiteY7-448" fmla="*/ 172310 h 1031677"/>
                  <a:gd name="connsiteX8-449" fmla="*/ 124619 w 369888"/>
                  <a:gd name="connsiteY8-450" fmla="*/ 531085 h 1031677"/>
                  <a:gd name="connsiteX9-451" fmla="*/ 133350 w 369888"/>
                  <a:gd name="connsiteY9-452" fmla="*/ 604110 h 1031677"/>
                  <a:gd name="connsiteX10-453" fmla="*/ 212725 w 369888"/>
                  <a:gd name="connsiteY10-454" fmla="*/ 607285 h 1031677"/>
                  <a:gd name="connsiteX11-455" fmla="*/ 222250 w 369888"/>
                  <a:gd name="connsiteY11-456" fmla="*/ 629510 h 1031677"/>
                  <a:gd name="connsiteX12-457" fmla="*/ 222250 w 369888"/>
                  <a:gd name="connsiteY12-458" fmla="*/ 966060 h 1031677"/>
                  <a:gd name="connsiteX13-459" fmla="*/ 282575 w 369888"/>
                  <a:gd name="connsiteY13-460" fmla="*/ 1016860 h 1031677"/>
                  <a:gd name="connsiteX14-461" fmla="*/ 333375 w 369888"/>
                  <a:gd name="connsiteY14-462" fmla="*/ 962885 h 1031677"/>
                  <a:gd name="connsiteX15-463" fmla="*/ 336550 w 369888"/>
                  <a:gd name="connsiteY15-464" fmla="*/ 604110 h 1031677"/>
                  <a:gd name="connsiteX16-465" fmla="*/ 358775 w 369888"/>
                  <a:gd name="connsiteY16-466" fmla="*/ 591410 h 1031677"/>
                  <a:gd name="connsiteX17-467" fmla="*/ 361950 w 369888"/>
                  <a:gd name="connsiteY17-468" fmla="*/ 7210 h 1031677"/>
                  <a:gd name="connsiteX0-469" fmla="*/ 361950 w 369888"/>
                  <a:gd name="connsiteY0-470" fmla="*/ 7210 h 1034323"/>
                  <a:gd name="connsiteX1-471" fmla="*/ 231329 w 369888"/>
                  <a:gd name="connsiteY1-472" fmla="*/ 7607 h 1034323"/>
                  <a:gd name="connsiteX2-473" fmla="*/ 127000 w 369888"/>
                  <a:gd name="connsiteY2-474" fmla="*/ 58010 h 1034323"/>
                  <a:gd name="connsiteX3-475" fmla="*/ 15875 w 369888"/>
                  <a:gd name="connsiteY3-476" fmla="*/ 355666 h 1034323"/>
                  <a:gd name="connsiteX4-477" fmla="*/ 31750 w 369888"/>
                  <a:gd name="connsiteY4-478" fmla="*/ 435835 h 1034323"/>
                  <a:gd name="connsiteX5-479" fmla="*/ 96837 w 369888"/>
                  <a:gd name="connsiteY5-480" fmla="*/ 391385 h 1034323"/>
                  <a:gd name="connsiteX6-481" fmla="*/ 192881 w 369888"/>
                  <a:gd name="connsiteY6-482" fmla="*/ 161198 h 1034323"/>
                  <a:gd name="connsiteX7-483" fmla="*/ 209550 w 369888"/>
                  <a:gd name="connsiteY7-484" fmla="*/ 172310 h 1034323"/>
                  <a:gd name="connsiteX8-485" fmla="*/ 124619 w 369888"/>
                  <a:gd name="connsiteY8-486" fmla="*/ 531085 h 1034323"/>
                  <a:gd name="connsiteX9-487" fmla="*/ 133350 w 369888"/>
                  <a:gd name="connsiteY9-488" fmla="*/ 604110 h 1034323"/>
                  <a:gd name="connsiteX10-489" fmla="*/ 212725 w 369888"/>
                  <a:gd name="connsiteY10-490" fmla="*/ 607285 h 1034323"/>
                  <a:gd name="connsiteX11-491" fmla="*/ 222250 w 369888"/>
                  <a:gd name="connsiteY11-492" fmla="*/ 966060 h 1034323"/>
                  <a:gd name="connsiteX12-493" fmla="*/ 282575 w 369888"/>
                  <a:gd name="connsiteY12-494" fmla="*/ 1016860 h 1034323"/>
                  <a:gd name="connsiteX13-495" fmla="*/ 333375 w 369888"/>
                  <a:gd name="connsiteY13-496" fmla="*/ 962885 h 1034323"/>
                  <a:gd name="connsiteX14-497" fmla="*/ 336550 w 369888"/>
                  <a:gd name="connsiteY14-498" fmla="*/ 604110 h 1034323"/>
                  <a:gd name="connsiteX15-499" fmla="*/ 358775 w 369888"/>
                  <a:gd name="connsiteY15-500" fmla="*/ 591410 h 1034323"/>
                  <a:gd name="connsiteX16-501" fmla="*/ 361950 w 369888"/>
                  <a:gd name="connsiteY16-502" fmla="*/ 7210 h 1034323"/>
                  <a:gd name="connsiteX0-503" fmla="*/ 361950 w 369888"/>
                  <a:gd name="connsiteY0-504" fmla="*/ 7210 h 1034323"/>
                  <a:gd name="connsiteX1-505" fmla="*/ 231329 w 369888"/>
                  <a:gd name="connsiteY1-506" fmla="*/ 7607 h 1034323"/>
                  <a:gd name="connsiteX2-507" fmla="*/ 127000 w 369888"/>
                  <a:gd name="connsiteY2-508" fmla="*/ 58010 h 1034323"/>
                  <a:gd name="connsiteX3-509" fmla="*/ 15875 w 369888"/>
                  <a:gd name="connsiteY3-510" fmla="*/ 355666 h 1034323"/>
                  <a:gd name="connsiteX4-511" fmla="*/ 31750 w 369888"/>
                  <a:gd name="connsiteY4-512" fmla="*/ 435835 h 1034323"/>
                  <a:gd name="connsiteX5-513" fmla="*/ 96837 w 369888"/>
                  <a:gd name="connsiteY5-514" fmla="*/ 391385 h 1034323"/>
                  <a:gd name="connsiteX6-515" fmla="*/ 192881 w 369888"/>
                  <a:gd name="connsiteY6-516" fmla="*/ 161198 h 1034323"/>
                  <a:gd name="connsiteX7-517" fmla="*/ 209550 w 369888"/>
                  <a:gd name="connsiteY7-518" fmla="*/ 172310 h 1034323"/>
                  <a:gd name="connsiteX8-519" fmla="*/ 124619 w 369888"/>
                  <a:gd name="connsiteY8-520" fmla="*/ 531085 h 1034323"/>
                  <a:gd name="connsiteX9-521" fmla="*/ 133350 w 369888"/>
                  <a:gd name="connsiteY9-522" fmla="*/ 604110 h 1034323"/>
                  <a:gd name="connsiteX10-523" fmla="*/ 231775 w 369888"/>
                  <a:gd name="connsiteY10-524" fmla="*/ 607285 h 1034323"/>
                  <a:gd name="connsiteX11-525" fmla="*/ 222250 w 369888"/>
                  <a:gd name="connsiteY11-526" fmla="*/ 966060 h 1034323"/>
                  <a:gd name="connsiteX12-527" fmla="*/ 282575 w 369888"/>
                  <a:gd name="connsiteY12-528" fmla="*/ 1016860 h 1034323"/>
                  <a:gd name="connsiteX13-529" fmla="*/ 333375 w 369888"/>
                  <a:gd name="connsiteY13-530" fmla="*/ 962885 h 1034323"/>
                  <a:gd name="connsiteX14-531" fmla="*/ 336550 w 369888"/>
                  <a:gd name="connsiteY14-532" fmla="*/ 604110 h 1034323"/>
                  <a:gd name="connsiteX15-533" fmla="*/ 358775 w 369888"/>
                  <a:gd name="connsiteY15-534" fmla="*/ 591410 h 1034323"/>
                  <a:gd name="connsiteX16-535" fmla="*/ 361950 w 369888"/>
                  <a:gd name="connsiteY16-536" fmla="*/ 7210 h 1034323"/>
                  <a:gd name="connsiteX0-537" fmla="*/ 361950 w 369888"/>
                  <a:gd name="connsiteY0-538" fmla="*/ 7210 h 1032338"/>
                  <a:gd name="connsiteX1-539" fmla="*/ 231329 w 369888"/>
                  <a:gd name="connsiteY1-540" fmla="*/ 7607 h 1032338"/>
                  <a:gd name="connsiteX2-541" fmla="*/ 127000 w 369888"/>
                  <a:gd name="connsiteY2-542" fmla="*/ 58010 h 1032338"/>
                  <a:gd name="connsiteX3-543" fmla="*/ 15875 w 369888"/>
                  <a:gd name="connsiteY3-544" fmla="*/ 355666 h 1032338"/>
                  <a:gd name="connsiteX4-545" fmla="*/ 31750 w 369888"/>
                  <a:gd name="connsiteY4-546" fmla="*/ 435835 h 1032338"/>
                  <a:gd name="connsiteX5-547" fmla="*/ 96837 w 369888"/>
                  <a:gd name="connsiteY5-548" fmla="*/ 391385 h 1032338"/>
                  <a:gd name="connsiteX6-549" fmla="*/ 192881 w 369888"/>
                  <a:gd name="connsiteY6-550" fmla="*/ 161198 h 1032338"/>
                  <a:gd name="connsiteX7-551" fmla="*/ 209550 w 369888"/>
                  <a:gd name="connsiteY7-552" fmla="*/ 172310 h 1032338"/>
                  <a:gd name="connsiteX8-553" fmla="*/ 124619 w 369888"/>
                  <a:gd name="connsiteY8-554" fmla="*/ 531085 h 1032338"/>
                  <a:gd name="connsiteX9-555" fmla="*/ 133350 w 369888"/>
                  <a:gd name="connsiteY9-556" fmla="*/ 604110 h 1032338"/>
                  <a:gd name="connsiteX10-557" fmla="*/ 222250 w 369888"/>
                  <a:gd name="connsiteY10-558" fmla="*/ 619192 h 1032338"/>
                  <a:gd name="connsiteX11-559" fmla="*/ 222250 w 369888"/>
                  <a:gd name="connsiteY11-560" fmla="*/ 966060 h 1032338"/>
                  <a:gd name="connsiteX12-561" fmla="*/ 282575 w 369888"/>
                  <a:gd name="connsiteY12-562" fmla="*/ 1016860 h 1032338"/>
                  <a:gd name="connsiteX13-563" fmla="*/ 333375 w 369888"/>
                  <a:gd name="connsiteY13-564" fmla="*/ 962885 h 1032338"/>
                  <a:gd name="connsiteX14-565" fmla="*/ 336550 w 369888"/>
                  <a:gd name="connsiteY14-566" fmla="*/ 604110 h 1032338"/>
                  <a:gd name="connsiteX15-567" fmla="*/ 358775 w 369888"/>
                  <a:gd name="connsiteY15-568" fmla="*/ 591410 h 1032338"/>
                  <a:gd name="connsiteX16-569" fmla="*/ 361950 w 369888"/>
                  <a:gd name="connsiteY16-570" fmla="*/ 7210 h 1032338"/>
                  <a:gd name="connsiteX0-571" fmla="*/ 361950 w 369888"/>
                  <a:gd name="connsiteY0-572" fmla="*/ 7210 h 1032338"/>
                  <a:gd name="connsiteX1-573" fmla="*/ 231329 w 369888"/>
                  <a:gd name="connsiteY1-574" fmla="*/ 7607 h 1032338"/>
                  <a:gd name="connsiteX2-575" fmla="*/ 127000 w 369888"/>
                  <a:gd name="connsiteY2-576" fmla="*/ 58010 h 1032338"/>
                  <a:gd name="connsiteX3-577" fmla="*/ 15875 w 369888"/>
                  <a:gd name="connsiteY3-578" fmla="*/ 355666 h 1032338"/>
                  <a:gd name="connsiteX4-579" fmla="*/ 31750 w 369888"/>
                  <a:gd name="connsiteY4-580" fmla="*/ 435835 h 1032338"/>
                  <a:gd name="connsiteX5-581" fmla="*/ 96837 w 369888"/>
                  <a:gd name="connsiteY5-582" fmla="*/ 391385 h 1032338"/>
                  <a:gd name="connsiteX6-583" fmla="*/ 192881 w 369888"/>
                  <a:gd name="connsiteY6-584" fmla="*/ 161198 h 1032338"/>
                  <a:gd name="connsiteX7-585" fmla="*/ 209550 w 369888"/>
                  <a:gd name="connsiteY7-586" fmla="*/ 172310 h 1032338"/>
                  <a:gd name="connsiteX8-587" fmla="*/ 124619 w 369888"/>
                  <a:gd name="connsiteY8-588" fmla="*/ 531085 h 1032338"/>
                  <a:gd name="connsiteX9-589" fmla="*/ 133350 w 369888"/>
                  <a:gd name="connsiteY9-590" fmla="*/ 604110 h 1032338"/>
                  <a:gd name="connsiteX10-591" fmla="*/ 222250 w 369888"/>
                  <a:gd name="connsiteY10-592" fmla="*/ 619192 h 1032338"/>
                  <a:gd name="connsiteX11-593" fmla="*/ 222250 w 369888"/>
                  <a:gd name="connsiteY11-594" fmla="*/ 966060 h 1032338"/>
                  <a:gd name="connsiteX12-595" fmla="*/ 282575 w 369888"/>
                  <a:gd name="connsiteY12-596" fmla="*/ 1016860 h 1032338"/>
                  <a:gd name="connsiteX13-597" fmla="*/ 333375 w 369888"/>
                  <a:gd name="connsiteY13-598" fmla="*/ 962885 h 1032338"/>
                  <a:gd name="connsiteX14-599" fmla="*/ 336550 w 369888"/>
                  <a:gd name="connsiteY14-600" fmla="*/ 604110 h 1032338"/>
                  <a:gd name="connsiteX15-601" fmla="*/ 358775 w 369888"/>
                  <a:gd name="connsiteY15-602" fmla="*/ 591410 h 1032338"/>
                  <a:gd name="connsiteX16-603" fmla="*/ 361950 w 369888"/>
                  <a:gd name="connsiteY16-604" fmla="*/ 7210 h 1032338"/>
                  <a:gd name="connsiteX0-605" fmla="*/ 361950 w 369888"/>
                  <a:gd name="connsiteY0-606" fmla="*/ 7210 h 1032338"/>
                  <a:gd name="connsiteX1-607" fmla="*/ 231329 w 369888"/>
                  <a:gd name="connsiteY1-608" fmla="*/ 7607 h 1032338"/>
                  <a:gd name="connsiteX2-609" fmla="*/ 127000 w 369888"/>
                  <a:gd name="connsiteY2-610" fmla="*/ 58010 h 1032338"/>
                  <a:gd name="connsiteX3-611" fmla="*/ 15875 w 369888"/>
                  <a:gd name="connsiteY3-612" fmla="*/ 355666 h 1032338"/>
                  <a:gd name="connsiteX4-613" fmla="*/ 31750 w 369888"/>
                  <a:gd name="connsiteY4-614" fmla="*/ 435835 h 1032338"/>
                  <a:gd name="connsiteX5-615" fmla="*/ 96837 w 369888"/>
                  <a:gd name="connsiteY5-616" fmla="*/ 391385 h 1032338"/>
                  <a:gd name="connsiteX6-617" fmla="*/ 192881 w 369888"/>
                  <a:gd name="connsiteY6-618" fmla="*/ 161198 h 1032338"/>
                  <a:gd name="connsiteX7-619" fmla="*/ 209550 w 369888"/>
                  <a:gd name="connsiteY7-620" fmla="*/ 172310 h 1032338"/>
                  <a:gd name="connsiteX8-621" fmla="*/ 124619 w 369888"/>
                  <a:gd name="connsiteY8-622" fmla="*/ 531085 h 1032338"/>
                  <a:gd name="connsiteX9-623" fmla="*/ 133350 w 369888"/>
                  <a:gd name="connsiteY9-624" fmla="*/ 604110 h 1032338"/>
                  <a:gd name="connsiteX10-625" fmla="*/ 222250 w 369888"/>
                  <a:gd name="connsiteY10-626" fmla="*/ 619192 h 1032338"/>
                  <a:gd name="connsiteX11-627" fmla="*/ 222250 w 369888"/>
                  <a:gd name="connsiteY11-628" fmla="*/ 966060 h 1032338"/>
                  <a:gd name="connsiteX12-629" fmla="*/ 282575 w 369888"/>
                  <a:gd name="connsiteY12-630" fmla="*/ 1016860 h 1032338"/>
                  <a:gd name="connsiteX13-631" fmla="*/ 333375 w 369888"/>
                  <a:gd name="connsiteY13-632" fmla="*/ 962885 h 1032338"/>
                  <a:gd name="connsiteX14-633" fmla="*/ 336550 w 369888"/>
                  <a:gd name="connsiteY14-634" fmla="*/ 604110 h 1032338"/>
                  <a:gd name="connsiteX15-635" fmla="*/ 358775 w 369888"/>
                  <a:gd name="connsiteY15-636" fmla="*/ 591410 h 1032338"/>
                  <a:gd name="connsiteX16-637" fmla="*/ 361950 w 369888"/>
                  <a:gd name="connsiteY16-638" fmla="*/ 7210 h 1032338"/>
                  <a:gd name="connsiteX0-639" fmla="*/ 361950 w 369888"/>
                  <a:gd name="connsiteY0-640" fmla="*/ 7210 h 1032338"/>
                  <a:gd name="connsiteX1-641" fmla="*/ 231329 w 369888"/>
                  <a:gd name="connsiteY1-642" fmla="*/ 7607 h 1032338"/>
                  <a:gd name="connsiteX2-643" fmla="*/ 127000 w 369888"/>
                  <a:gd name="connsiteY2-644" fmla="*/ 58010 h 1032338"/>
                  <a:gd name="connsiteX3-645" fmla="*/ 15875 w 369888"/>
                  <a:gd name="connsiteY3-646" fmla="*/ 355666 h 1032338"/>
                  <a:gd name="connsiteX4-647" fmla="*/ 31750 w 369888"/>
                  <a:gd name="connsiteY4-648" fmla="*/ 435835 h 1032338"/>
                  <a:gd name="connsiteX5-649" fmla="*/ 96837 w 369888"/>
                  <a:gd name="connsiteY5-650" fmla="*/ 391385 h 1032338"/>
                  <a:gd name="connsiteX6-651" fmla="*/ 192881 w 369888"/>
                  <a:gd name="connsiteY6-652" fmla="*/ 161198 h 1032338"/>
                  <a:gd name="connsiteX7-653" fmla="*/ 209550 w 369888"/>
                  <a:gd name="connsiteY7-654" fmla="*/ 172310 h 1032338"/>
                  <a:gd name="connsiteX8-655" fmla="*/ 124619 w 369888"/>
                  <a:gd name="connsiteY8-656" fmla="*/ 531085 h 1032338"/>
                  <a:gd name="connsiteX9-657" fmla="*/ 121443 w 369888"/>
                  <a:gd name="connsiteY9-658" fmla="*/ 608872 h 1032338"/>
                  <a:gd name="connsiteX10-659" fmla="*/ 222250 w 369888"/>
                  <a:gd name="connsiteY10-660" fmla="*/ 619192 h 1032338"/>
                  <a:gd name="connsiteX11-661" fmla="*/ 222250 w 369888"/>
                  <a:gd name="connsiteY11-662" fmla="*/ 966060 h 1032338"/>
                  <a:gd name="connsiteX12-663" fmla="*/ 282575 w 369888"/>
                  <a:gd name="connsiteY12-664" fmla="*/ 1016860 h 1032338"/>
                  <a:gd name="connsiteX13-665" fmla="*/ 333375 w 369888"/>
                  <a:gd name="connsiteY13-666" fmla="*/ 962885 h 1032338"/>
                  <a:gd name="connsiteX14-667" fmla="*/ 336550 w 369888"/>
                  <a:gd name="connsiteY14-668" fmla="*/ 604110 h 1032338"/>
                  <a:gd name="connsiteX15-669" fmla="*/ 358775 w 369888"/>
                  <a:gd name="connsiteY15-670" fmla="*/ 591410 h 1032338"/>
                  <a:gd name="connsiteX16-671" fmla="*/ 361950 w 369888"/>
                  <a:gd name="connsiteY16-672" fmla="*/ 7210 h 1032338"/>
                  <a:gd name="connsiteX0-673" fmla="*/ 361950 w 369888"/>
                  <a:gd name="connsiteY0-674" fmla="*/ 7210 h 1031677"/>
                  <a:gd name="connsiteX1-675" fmla="*/ 231329 w 369888"/>
                  <a:gd name="connsiteY1-676" fmla="*/ 7607 h 1031677"/>
                  <a:gd name="connsiteX2-677" fmla="*/ 127000 w 369888"/>
                  <a:gd name="connsiteY2-678" fmla="*/ 58010 h 1031677"/>
                  <a:gd name="connsiteX3-679" fmla="*/ 15875 w 369888"/>
                  <a:gd name="connsiteY3-680" fmla="*/ 355666 h 1031677"/>
                  <a:gd name="connsiteX4-681" fmla="*/ 31750 w 369888"/>
                  <a:gd name="connsiteY4-682" fmla="*/ 435835 h 1031677"/>
                  <a:gd name="connsiteX5-683" fmla="*/ 96837 w 369888"/>
                  <a:gd name="connsiteY5-684" fmla="*/ 391385 h 1031677"/>
                  <a:gd name="connsiteX6-685" fmla="*/ 192881 w 369888"/>
                  <a:gd name="connsiteY6-686" fmla="*/ 161198 h 1031677"/>
                  <a:gd name="connsiteX7-687" fmla="*/ 209550 w 369888"/>
                  <a:gd name="connsiteY7-688" fmla="*/ 172310 h 1031677"/>
                  <a:gd name="connsiteX8-689" fmla="*/ 124619 w 369888"/>
                  <a:gd name="connsiteY8-690" fmla="*/ 531085 h 1031677"/>
                  <a:gd name="connsiteX9-691" fmla="*/ 121443 w 369888"/>
                  <a:gd name="connsiteY9-692" fmla="*/ 608872 h 1031677"/>
                  <a:gd name="connsiteX10-693" fmla="*/ 222250 w 369888"/>
                  <a:gd name="connsiteY10-694" fmla="*/ 619192 h 1031677"/>
                  <a:gd name="connsiteX11-695" fmla="*/ 224631 w 369888"/>
                  <a:gd name="connsiteY11-696" fmla="*/ 944629 h 1031677"/>
                  <a:gd name="connsiteX12-697" fmla="*/ 282575 w 369888"/>
                  <a:gd name="connsiteY12-698" fmla="*/ 1016860 h 1031677"/>
                  <a:gd name="connsiteX13-699" fmla="*/ 333375 w 369888"/>
                  <a:gd name="connsiteY13-700" fmla="*/ 962885 h 1031677"/>
                  <a:gd name="connsiteX14-701" fmla="*/ 336550 w 369888"/>
                  <a:gd name="connsiteY14-702" fmla="*/ 604110 h 1031677"/>
                  <a:gd name="connsiteX15-703" fmla="*/ 358775 w 369888"/>
                  <a:gd name="connsiteY15-704" fmla="*/ 591410 h 1031677"/>
                  <a:gd name="connsiteX16-705" fmla="*/ 361950 w 369888"/>
                  <a:gd name="connsiteY16-706" fmla="*/ 7210 h 1031677"/>
                  <a:gd name="connsiteX0-707" fmla="*/ 361950 w 369888"/>
                  <a:gd name="connsiteY0-708" fmla="*/ 7210 h 1031677"/>
                  <a:gd name="connsiteX1-709" fmla="*/ 231329 w 369888"/>
                  <a:gd name="connsiteY1-710" fmla="*/ 7607 h 1031677"/>
                  <a:gd name="connsiteX2-711" fmla="*/ 127000 w 369888"/>
                  <a:gd name="connsiteY2-712" fmla="*/ 58010 h 1031677"/>
                  <a:gd name="connsiteX3-713" fmla="*/ 15875 w 369888"/>
                  <a:gd name="connsiteY3-714" fmla="*/ 355666 h 1031677"/>
                  <a:gd name="connsiteX4-715" fmla="*/ 31750 w 369888"/>
                  <a:gd name="connsiteY4-716" fmla="*/ 435835 h 1031677"/>
                  <a:gd name="connsiteX5-717" fmla="*/ 96837 w 369888"/>
                  <a:gd name="connsiteY5-718" fmla="*/ 391385 h 1031677"/>
                  <a:gd name="connsiteX6-719" fmla="*/ 192881 w 369888"/>
                  <a:gd name="connsiteY6-720" fmla="*/ 161198 h 1031677"/>
                  <a:gd name="connsiteX7-721" fmla="*/ 209550 w 369888"/>
                  <a:gd name="connsiteY7-722" fmla="*/ 172310 h 1031677"/>
                  <a:gd name="connsiteX8-723" fmla="*/ 124619 w 369888"/>
                  <a:gd name="connsiteY8-724" fmla="*/ 531085 h 1031677"/>
                  <a:gd name="connsiteX9-725" fmla="*/ 121443 w 369888"/>
                  <a:gd name="connsiteY9-726" fmla="*/ 608872 h 1031677"/>
                  <a:gd name="connsiteX10-727" fmla="*/ 222250 w 369888"/>
                  <a:gd name="connsiteY10-728" fmla="*/ 619192 h 1031677"/>
                  <a:gd name="connsiteX11-729" fmla="*/ 224631 w 369888"/>
                  <a:gd name="connsiteY11-730" fmla="*/ 944629 h 1031677"/>
                  <a:gd name="connsiteX12-731" fmla="*/ 282575 w 369888"/>
                  <a:gd name="connsiteY12-732" fmla="*/ 1016860 h 1031677"/>
                  <a:gd name="connsiteX13-733" fmla="*/ 333375 w 369888"/>
                  <a:gd name="connsiteY13-734" fmla="*/ 962885 h 1031677"/>
                  <a:gd name="connsiteX14-735" fmla="*/ 336550 w 369888"/>
                  <a:gd name="connsiteY14-736" fmla="*/ 604110 h 1031677"/>
                  <a:gd name="connsiteX15-737" fmla="*/ 358775 w 369888"/>
                  <a:gd name="connsiteY15-738" fmla="*/ 591410 h 1031677"/>
                  <a:gd name="connsiteX16-739" fmla="*/ 361950 w 369888"/>
                  <a:gd name="connsiteY16-740" fmla="*/ 7210 h 1031677"/>
                  <a:gd name="connsiteX0-741" fmla="*/ 361950 w 369888"/>
                  <a:gd name="connsiteY0-742" fmla="*/ 7210 h 1031677"/>
                  <a:gd name="connsiteX1-743" fmla="*/ 231329 w 369888"/>
                  <a:gd name="connsiteY1-744" fmla="*/ 7607 h 1031677"/>
                  <a:gd name="connsiteX2-745" fmla="*/ 127000 w 369888"/>
                  <a:gd name="connsiteY2-746" fmla="*/ 58010 h 1031677"/>
                  <a:gd name="connsiteX3-747" fmla="*/ 15875 w 369888"/>
                  <a:gd name="connsiteY3-748" fmla="*/ 355666 h 1031677"/>
                  <a:gd name="connsiteX4-749" fmla="*/ 31750 w 369888"/>
                  <a:gd name="connsiteY4-750" fmla="*/ 435835 h 1031677"/>
                  <a:gd name="connsiteX5-751" fmla="*/ 96837 w 369888"/>
                  <a:gd name="connsiteY5-752" fmla="*/ 391385 h 1031677"/>
                  <a:gd name="connsiteX6-753" fmla="*/ 192881 w 369888"/>
                  <a:gd name="connsiteY6-754" fmla="*/ 161198 h 1031677"/>
                  <a:gd name="connsiteX7-755" fmla="*/ 209550 w 369888"/>
                  <a:gd name="connsiteY7-756" fmla="*/ 172310 h 1031677"/>
                  <a:gd name="connsiteX8-757" fmla="*/ 124619 w 369888"/>
                  <a:gd name="connsiteY8-758" fmla="*/ 531085 h 1031677"/>
                  <a:gd name="connsiteX9-759" fmla="*/ 121443 w 369888"/>
                  <a:gd name="connsiteY9-760" fmla="*/ 608872 h 1031677"/>
                  <a:gd name="connsiteX10-761" fmla="*/ 222250 w 369888"/>
                  <a:gd name="connsiteY10-762" fmla="*/ 619192 h 1031677"/>
                  <a:gd name="connsiteX11-763" fmla="*/ 224631 w 369888"/>
                  <a:gd name="connsiteY11-764" fmla="*/ 944629 h 1031677"/>
                  <a:gd name="connsiteX12-765" fmla="*/ 282575 w 369888"/>
                  <a:gd name="connsiteY12-766" fmla="*/ 1016860 h 1031677"/>
                  <a:gd name="connsiteX13-767" fmla="*/ 333375 w 369888"/>
                  <a:gd name="connsiteY13-768" fmla="*/ 962885 h 1031677"/>
                  <a:gd name="connsiteX14-769" fmla="*/ 336550 w 369888"/>
                  <a:gd name="connsiteY14-770" fmla="*/ 604110 h 1031677"/>
                  <a:gd name="connsiteX15-771" fmla="*/ 358775 w 369888"/>
                  <a:gd name="connsiteY15-772" fmla="*/ 591410 h 1031677"/>
                  <a:gd name="connsiteX16-773" fmla="*/ 361950 w 369888"/>
                  <a:gd name="connsiteY16-774" fmla="*/ 7210 h 1031677"/>
                  <a:gd name="connsiteX0-775" fmla="*/ 361950 w 369888"/>
                  <a:gd name="connsiteY0-776" fmla="*/ 7210 h 1017124"/>
                  <a:gd name="connsiteX1-777" fmla="*/ 231329 w 369888"/>
                  <a:gd name="connsiteY1-778" fmla="*/ 7607 h 1017124"/>
                  <a:gd name="connsiteX2-779" fmla="*/ 127000 w 369888"/>
                  <a:gd name="connsiteY2-780" fmla="*/ 58010 h 1017124"/>
                  <a:gd name="connsiteX3-781" fmla="*/ 15875 w 369888"/>
                  <a:gd name="connsiteY3-782" fmla="*/ 355666 h 1017124"/>
                  <a:gd name="connsiteX4-783" fmla="*/ 31750 w 369888"/>
                  <a:gd name="connsiteY4-784" fmla="*/ 435835 h 1017124"/>
                  <a:gd name="connsiteX5-785" fmla="*/ 96837 w 369888"/>
                  <a:gd name="connsiteY5-786" fmla="*/ 391385 h 1017124"/>
                  <a:gd name="connsiteX6-787" fmla="*/ 192881 w 369888"/>
                  <a:gd name="connsiteY6-788" fmla="*/ 161198 h 1017124"/>
                  <a:gd name="connsiteX7-789" fmla="*/ 209550 w 369888"/>
                  <a:gd name="connsiteY7-790" fmla="*/ 172310 h 1017124"/>
                  <a:gd name="connsiteX8-791" fmla="*/ 124619 w 369888"/>
                  <a:gd name="connsiteY8-792" fmla="*/ 531085 h 1017124"/>
                  <a:gd name="connsiteX9-793" fmla="*/ 121443 w 369888"/>
                  <a:gd name="connsiteY9-794" fmla="*/ 608872 h 1017124"/>
                  <a:gd name="connsiteX10-795" fmla="*/ 222250 w 369888"/>
                  <a:gd name="connsiteY10-796" fmla="*/ 619192 h 1017124"/>
                  <a:gd name="connsiteX11-797" fmla="*/ 224631 w 369888"/>
                  <a:gd name="connsiteY11-798" fmla="*/ 944629 h 1017124"/>
                  <a:gd name="connsiteX12-799" fmla="*/ 282575 w 369888"/>
                  <a:gd name="connsiteY12-800" fmla="*/ 1016860 h 1017124"/>
                  <a:gd name="connsiteX13-801" fmla="*/ 333375 w 369888"/>
                  <a:gd name="connsiteY13-802" fmla="*/ 946216 h 1017124"/>
                  <a:gd name="connsiteX14-803" fmla="*/ 336550 w 369888"/>
                  <a:gd name="connsiteY14-804" fmla="*/ 604110 h 1017124"/>
                  <a:gd name="connsiteX15-805" fmla="*/ 358775 w 369888"/>
                  <a:gd name="connsiteY15-806" fmla="*/ 591410 h 1017124"/>
                  <a:gd name="connsiteX16-807" fmla="*/ 361950 w 369888"/>
                  <a:gd name="connsiteY16-808" fmla="*/ 7210 h 1017124"/>
                  <a:gd name="connsiteX0-809" fmla="*/ 361950 w 369888"/>
                  <a:gd name="connsiteY0-810" fmla="*/ 7210 h 1017124"/>
                  <a:gd name="connsiteX1-811" fmla="*/ 231329 w 369888"/>
                  <a:gd name="connsiteY1-812" fmla="*/ 7607 h 1017124"/>
                  <a:gd name="connsiteX2-813" fmla="*/ 127000 w 369888"/>
                  <a:gd name="connsiteY2-814" fmla="*/ 58010 h 1017124"/>
                  <a:gd name="connsiteX3-815" fmla="*/ 15875 w 369888"/>
                  <a:gd name="connsiteY3-816" fmla="*/ 355666 h 1017124"/>
                  <a:gd name="connsiteX4-817" fmla="*/ 31750 w 369888"/>
                  <a:gd name="connsiteY4-818" fmla="*/ 435835 h 1017124"/>
                  <a:gd name="connsiteX5-819" fmla="*/ 96837 w 369888"/>
                  <a:gd name="connsiteY5-820" fmla="*/ 391385 h 1017124"/>
                  <a:gd name="connsiteX6-821" fmla="*/ 192881 w 369888"/>
                  <a:gd name="connsiteY6-822" fmla="*/ 161198 h 1017124"/>
                  <a:gd name="connsiteX7-823" fmla="*/ 209550 w 369888"/>
                  <a:gd name="connsiteY7-824" fmla="*/ 172310 h 1017124"/>
                  <a:gd name="connsiteX8-825" fmla="*/ 124619 w 369888"/>
                  <a:gd name="connsiteY8-826" fmla="*/ 531085 h 1017124"/>
                  <a:gd name="connsiteX9-827" fmla="*/ 121443 w 369888"/>
                  <a:gd name="connsiteY9-828" fmla="*/ 608872 h 1017124"/>
                  <a:gd name="connsiteX10-829" fmla="*/ 222250 w 369888"/>
                  <a:gd name="connsiteY10-830" fmla="*/ 619192 h 1017124"/>
                  <a:gd name="connsiteX11-831" fmla="*/ 224631 w 369888"/>
                  <a:gd name="connsiteY11-832" fmla="*/ 944629 h 1017124"/>
                  <a:gd name="connsiteX12-833" fmla="*/ 282575 w 369888"/>
                  <a:gd name="connsiteY12-834" fmla="*/ 1016860 h 1017124"/>
                  <a:gd name="connsiteX13-835" fmla="*/ 333375 w 369888"/>
                  <a:gd name="connsiteY13-836" fmla="*/ 946216 h 1017124"/>
                  <a:gd name="connsiteX14-837" fmla="*/ 336550 w 369888"/>
                  <a:gd name="connsiteY14-838" fmla="*/ 618397 h 1017124"/>
                  <a:gd name="connsiteX15-839" fmla="*/ 358775 w 369888"/>
                  <a:gd name="connsiteY15-840" fmla="*/ 591410 h 1017124"/>
                  <a:gd name="connsiteX16-841" fmla="*/ 361950 w 369888"/>
                  <a:gd name="connsiteY16-842" fmla="*/ 7210 h 1017124"/>
                  <a:gd name="connsiteX0-843" fmla="*/ 361950 w 369888"/>
                  <a:gd name="connsiteY0-844" fmla="*/ 7210 h 1017124"/>
                  <a:gd name="connsiteX1-845" fmla="*/ 231329 w 369888"/>
                  <a:gd name="connsiteY1-846" fmla="*/ 7607 h 1017124"/>
                  <a:gd name="connsiteX2-847" fmla="*/ 127000 w 369888"/>
                  <a:gd name="connsiteY2-848" fmla="*/ 58010 h 1017124"/>
                  <a:gd name="connsiteX3-849" fmla="*/ 15875 w 369888"/>
                  <a:gd name="connsiteY3-850" fmla="*/ 355666 h 1017124"/>
                  <a:gd name="connsiteX4-851" fmla="*/ 31750 w 369888"/>
                  <a:gd name="connsiteY4-852" fmla="*/ 435835 h 1017124"/>
                  <a:gd name="connsiteX5-853" fmla="*/ 96837 w 369888"/>
                  <a:gd name="connsiteY5-854" fmla="*/ 391385 h 1017124"/>
                  <a:gd name="connsiteX6-855" fmla="*/ 192881 w 369888"/>
                  <a:gd name="connsiteY6-856" fmla="*/ 161198 h 1017124"/>
                  <a:gd name="connsiteX7-857" fmla="*/ 209550 w 369888"/>
                  <a:gd name="connsiteY7-858" fmla="*/ 172310 h 1017124"/>
                  <a:gd name="connsiteX8-859" fmla="*/ 124619 w 369888"/>
                  <a:gd name="connsiteY8-860" fmla="*/ 531085 h 1017124"/>
                  <a:gd name="connsiteX9-861" fmla="*/ 121443 w 369888"/>
                  <a:gd name="connsiteY9-862" fmla="*/ 608872 h 1017124"/>
                  <a:gd name="connsiteX10-863" fmla="*/ 222250 w 369888"/>
                  <a:gd name="connsiteY10-864" fmla="*/ 619192 h 1017124"/>
                  <a:gd name="connsiteX11-865" fmla="*/ 224631 w 369888"/>
                  <a:gd name="connsiteY11-866" fmla="*/ 944629 h 1017124"/>
                  <a:gd name="connsiteX12-867" fmla="*/ 282575 w 369888"/>
                  <a:gd name="connsiteY12-868" fmla="*/ 1016860 h 1017124"/>
                  <a:gd name="connsiteX13-869" fmla="*/ 333375 w 369888"/>
                  <a:gd name="connsiteY13-870" fmla="*/ 946216 h 1017124"/>
                  <a:gd name="connsiteX14-871" fmla="*/ 336550 w 369888"/>
                  <a:gd name="connsiteY14-872" fmla="*/ 618397 h 1017124"/>
                  <a:gd name="connsiteX15-873" fmla="*/ 358775 w 369888"/>
                  <a:gd name="connsiteY15-874" fmla="*/ 591410 h 1017124"/>
                  <a:gd name="connsiteX16-875" fmla="*/ 361950 w 369888"/>
                  <a:gd name="connsiteY16-876" fmla="*/ 7210 h 1017124"/>
                  <a:gd name="connsiteX0-877" fmla="*/ 361950 w 369888"/>
                  <a:gd name="connsiteY0-878" fmla="*/ 7210 h 1017124"/>
                  <a:gd name="connsiteX1-879" fmla="*/ 231329 w 369888"/>
                  <a:gd name="connsiteY1-880" fmla="*/ 7607 h 1017124"/>
                  <a:gd name="connsiteX2-881" fmla="*/ 127000 w 369888"/>
                  <a:gd name="connsiteY2-882" fmla="*/ 58010 h 1017124"/>
                  <a:gd name="connsiteX3-883" fmla="*/ 15875 w 369888"/>
                  <a:gd name="connsiteY3-884" fmla="*/ 355666 h 1017124"/>
                  <a:gd name="connsiteX4-885" fmla="*/ 31750 w 369888"/>
                  <a:gd name="connsiteY4-886" fmla="*/ 435835 h 1017124"/>
                  <a:gd name="connsiteX5-887" fmla="*/ 96837 w 369888"/>
                  <a:gd name="connsiteY5-888" fmla="*/ 391385 h 1017124"/>
                  <a:gd name="connsiteX6-889" fmla="*/ 192881 w 369888"/>
                  <a:gd name="connsiteY6-890" fmla="*/ 161198 h 1017124"/>
                  <a:gd name="connsiteX7-891" fmla="*/ 209550 w 369888"/>
                  <a:gd name="connsiteY7-892" fmla="*/ 172310 h 1017124"/>
                  <a:gd name="connsiteX8-893" fmla="*/ 124619 w 369888"/>
                  <a:gd name="connsiteY8-894" fmla="*/ 531085 h 1017124"/>
                  <a:gd name="connsiteX9-895" fmla="*/ 121443 w 369888"/>
                  <a:gd name="connsiteY9-896" fmla="*/ 608872 h 1017124"/>
                  <a:gd name="connsiteX10-897" fmla="*/ 222250 w 369888"/>
                  <a:gd name="connsiteY10-898" fmla="*/ 619192 h 1017124"/>
                  <a:gd name="connsiteX11-899" fmla="*/ 224631 w 369888"/>
                  <a:gd name="connsiteY11-900" fmla="*/ 944629 h 1017124"/>
                  <a:gd name="connsiteX12-901" fmla="*/ 282575 w 369888"/>
                  <a:gd name="connsiteY12-902" fmla="*/ 1016860 h 1017124"/>
                  <a:gd name="connsiteX13-903" fmla="*/ 333375 w 369888"/>
                  <a:gd name="connsiteY13-904" fmla="*/ 946216 h 1017124"/>
                  <a:gd name="connsiteX14-905" fmla="*/ 336550 w 369888"/>
                  <a:gd name="connsiteY14-906" fmla="*/ 618397 h 1017124"/>
                  <a:gd name="connsiteX15-907" fmla="*/ 358775 w 369888"/>
                  <a:gd name="connsiteY15-908" fmla="*/ 591410 h 1017124"/>
                  <a:gd name="connsiteX16-909" fmla="*/ 361950 w 369888"/>
                  <a:gd name="connsiteY16-910" fmla="*/ 7210 h 1017124"/>
                  <a:gd name="connsiteX0-911" fmla="*/ 361950 w 372533"/>
                  <a:gd name="connsiteY0-912" fmla="*/ 7210 h 1017124"/>
                  <a:gd name="connsiteX1-913" fmla="*/ 231329 w 372533"/>
                  <a:gd name="connsiteY1-914" fmla="*/ 7607 h 1017124"/>
                  <a:gd name="connsiteX2-915" fmla="*/ 127000 w 372533"/>
                  <a:gd name="connsiteY2-916" fmla="*/ 58010 h 1017124"/>
                  <a:gd name="connsiteX3-917" fmla="*/ 15875 w 372533"/>
                  <a:gd name="connsiteY3-918" fmla="*/ 355666 h 1017124"/>
                  <a:gd name="connsiteX4-919" fmla="*/ 31750 w 372533"/>
                  <a:gd name="connsiteY4-920" fmla="*/ 435835 h 1017124"/>
                  <a:gd name="connsiteX5-921" fmla="*/ 96837 w 372533"/>
                  <a:gd name="connsiteY5-922" fmla="*/ 391385 h 1017124"/>
                  <a:gd name="connsiteX6-923" fmla="*/ 192881 w 372533"/>
                  <a:gd name="connsiteY6-924" fmla="*/ 161198 h 1017124"/>
                  <a:gd name="connsiteX7-925" fmla="*/ 209550 w 372533"/>
                  <a:gd name="connsiteY7-926" fmla="*/ 172310 h 1017124"/>
                  <a:gd name="connsiteX8-927" fmla="*/ 124619 w 372533"/>
                  <a:gd name="connsiteY8-928" fmla="*/ 531085 h 1017124"/>
                  <a:gd name="connsiteX9-929" fmla="*/ 121443 w 372533"/>
                  <a:gd name="connsiteY9-930" fmla="*/ 608872 h 1017124"/>
                  <a:gd name="connsiteX10-931" fmla="*/ 222250 w 372533"/>
                  <a:gd name="connsiteY10-932" fmla="*/ 619192 h 1017124"/>
                  <a:gd name="connsiteX11-933" fmla="*/ 224631 w 372533"/>
                  <a:gd name="connsiteY11-934" fmla="*/ 944629 h 1017124"/>
                  <a:gd name="connsiteX12-935" fmla="*/ 282575 w 372533"/>
                  <a:gd name="connsiteY12-936" fmla="*/ 1016860 h 1017124"/>
                  <a:gd name="connsiteX13-937" fmla="*/ 333375 w 372533"/>
                  <a:gd name="connsiteY13-938" fmla="*/ 946216 h 1017124"/>
                  <a:gd name="connsiteX14-939" fmla="*/ 336550 w 372533"/>
                  <a:gd name="connsiteY14-940" fmla="*/ 618397 h 1017124"/>
                  <a:gd name="connsiteX15-941" fmla="*/ 368300 w 372533"/>
                  <a:gd name="connsiteY15-942" fmla="*/ 586648 h 1017124"/>
                  <a:gd name="connsiteX16-943" fmla="*/ 361950 w 372533"/>
                  <a:gd name="connsiteY16-944" fmla="*/ 7210 h 1017124"/>
                  <a:gd name="connsiteX0-945" fmla="*/ 361950 w 371211"/>
                  <a:gd name="connsiteY0-946" fmla="*/ 7210 h 1017124"/>
                  <a:gd name="connsiteX1-947" fmla="*/ 231329 w 371211"/>
                  <a:gd name="connsiteY1-948" fmla="*/ 7607 h 1017124"/>
                  <a:gd name="connsiteX2-949" fmla="*/ 127000 w 371211"/>
                  <a:gd name="connsiteY2-950" fmla="*/ 58010 h 1017124"/>
                  <a:gd name="connsiteX3-951" fmla="*/ 15875 w 371211"/>
                  <a:gd name="connsiteY3-952" fmla="*/ 355666 h 1017124"/>
                  <a:gd name="connsiteX4-953" fmla="*/ 31750 w 371211"/>
                  <a:gd name="connsiteY4-954" fmla="*/ 435835 h 1017124"/>
                  <a:gd name="connsiteX5-955" fmla="*/ 96837 w 371211"/>
                  <a:gd name="connsiteY5-956" fmla="*/ 391385 h 1017124"/>
                  <a:gd name="connsiteX6-957" fmla="*/ 192881 w 371211"/>
                  <a:gd name="connsiteY6-958" fmla="*/ 161198 h 1017124"/>
                  <a:gd name="connsiteX7-959" fmla="*/ 209550 w 371211"/>
                  <a:gd name="connsiteY7-960" fmla="*/ 172310 h 1017124"/>
                  <a:gd name="connsiteX8-961" fmla="*/ 124619 w 371211"/>
                  <a:gd name="connsiteY8-962" fmla="*/ 531085 h 1017124"/>
                  <a:gd name="connsiteX9-963" fmla="*/ 121443 w 371211"/>
                  <a:gd name="connsiteY9-964" fmla="*/ 608872 h 1017124"/>
                  <a:gd name="connsiteX10-965" fmla="*/ 222250 w 371211"/>
                  <a:gd name="connsiteY10-966" fmla="*/ 619192 h 1017124"/>
                  <a:gd name="connsiteX11-967" fmla="*/ 224631 w 371211"/>
                  <a:gd name="connsiteY11-968" fmla="*/ 944629 h 1017124"/>
                  <a:gd name="connsiteX12-969" fmla="*/ 282575 w 371211"/>
                  <a:gd name="connsiteY12-970" fmla="*/ 1016860 h 1017124"/>
                  <a:gd name="connsiteX13-971" fmla="*/ 333375 w 371211"/>
                  <a:gd name="connsiteY13-972" fmla="*/ 946216 h 1017124"/>
                  <a:gd name="connsiteX14-973" fmla="*/ 336550 w 371211"/>
                  <a:gd name="connsiteY14-974" fmla="*/ 618397 h 1017124"/>
                  <a:gd name="connsiteX15-975" fmla="*/ 368300 w 371211"/>
                  <a:gd name="connsiteY15-976" fmla="*/ 586648 h 1017124"/>
                  <a:gd name="connsiteX16-977" fmla="*/ 361950 w 371211"/>
                  <a:gd name="connsiteY16-978" fmla="*/ 7210 h 1017124"/>
                  <a:gd name="connsiteX0-979" fmla="*/ 361950 w 371211"/>
                  <a:gd name="connsiteY0-980" fmla="*/ 7210 h 1017124"/>
                  <a:gd name="connsiteX1-981" fmla="*/ 231329 w 371211"/>
                  <a:gd name="connsiteY1-982" fmla="*/ 7607 h 1017124"/>
                  <a:gd name="connsiteX2-983" fmla="*/ 127000 w 371211"/>
                  <a:gd name="connsiteY2-984" fmla="*/ 58010 h 1017124"/>
                  <a:gd name="connsiteX3-985" fmla="*/ 15875 w 371211"/>
                  <a:gd name="connsiteY3-986" fmla="*/ 355666 h 1017124"/>
                  <a:gd name="connsiteX4-987" fmla="*/ 31750 w 371211"/>
                  <a:gd name="connsiteY4-988" fmla="*/ 435835 h 1017124"/>
                  <a:gd name="connsiteX5-989" fmla="*/ 96837 w 371211"/>
                  <a:gd name="connsiteY5-990" fmla="*/ 391385 h 1017124"/>
                  <a:gd name="connsiteX6-991" fmla="*/ 192881 w 371211"/>
                  <a:gd name="connsiteY6-992" fmla="*/ 161198 h 1017124"/>
                  <a:gd name="connsiteX7-993" fmla="*/ 209550 w 371211"/>
                  <a:gd name="connsiteY7-994" fmla="*/ 172310 h 1017124"/>
                  <a:gd name="connsiteX8-995" fmla="*/ 124619 w 371211"/>
                  <a:gd name="connsiteY8-996" fmla="*/ 531085 h 1017124"/>
                  <a:gd name="connsiteX9-997" fmla="*/ 121443 w 371211"/>
                  <a:gd name="connsiteY9-998" fmla="*/ 608872 h 1017124"/>
                  <a:gd name="connsiteX10-999" fmla="*/ 222250 w 371211"/>
                  <a:gd name="connsiteY10-1000" fmla="*/ 619192 h 1017124"/>
                  <a:gd name="connsiteX11-1001" fmla="*/ 224631 w 371211"/>
                  <a:gd name="connsiteY11-1002" fmla="*/ 944629 h 1017124"/>
                  <a:gd name="connsiteX12-1003" fmla="*/ 282575 w 371211"/>
                  <a:gd name="connsiteY12-1004" fmla="*/ 1016860 h 1017124"/>
                  <a:gd name="connsiteX13-1005" fmla="*/ 333375 w 371211"/>
                  <a:gd name="connsiteY13-1006" fmla="*/ 946216 h 1017124"/>
                  <a:gd name="connsiteX14-1007" fmla="*/ 336550 w 371211"/>
                  <a:gd name="connsiteY14-1008" fmla="*/ 618397 h 1017124"/>
                  <a:gd name="connsiteX15-1009" fmla="*/ 368300 w 371211"/>
                  <a:gd name="connsiteY15-1010" fmla="*/ 598554 h 1017124"/>
                  <a:gd name="connsiteX16-1011" fmla="*/ 361950 w 371211"/>
                  <a:gd name="connsiteY16-1012" fmla="*/ 7210 h 1017124"/>
                  <a:gd name="connsiteX0-1013" fmla="*/ 361950 w 369888"/>
                  <a:gd name="connsiteY0-1014" fmla="*/ 7210 h 1017124"/>
                  <a:gd name="connsiteX1-1015" fmla="*/ 231329 w 369888"/>
                  <a:gd name="connsiteY1-1016" fmla="*/ 7607 h 1017124"/>
                  <a:gd name="connsiteX2-1017" fmla="*/ 127000 w 369888"/>
                  <a:gd name="connsiteY2-1018" fmla="*/ 58010 h 1017124"/>
                  <a:gd name="connsiteX3-1019" fmla="*/ 15875 w 369888"/>
                  <a:gd name="connsiteY3-1020" fmla="*/ 355666 h 1017124"/>
                  <a:gd name="connsiteX4-1021" fmla="*/ 31750 w 369888"/>
                  <a:gd name="connsiteY4-1022" fmla="*/ 435835 h 1017124"/>
                  <a:gd name="connsiteX5-1023" fmla="*/ 96837 w 369888"/>
                  <a:gd name="connsiteY5-1024" fmla="*/ 391385 h 1017124"/>
                  <a:gd name="connsiteX6-1025" fmla="*/ 192881 w 369888"/>
                  <a:gd name="connsiteY6-1026" fmla="*/ 161198 h 1017124"/>
                  <a:gd name="connsiteX7-1027" fmla="*/ 209550 w 369888"/>
                  <a:gd name="connsiteY7-1028" fmla="*/ 172310 h 1017124"/>
                  <a:gd name="connsiteX8-1029" fmla="*/ 124619 w 369888"/>
                  <a:gd name="connsiteY8-1030" fmla="*/ 531085 h 1017124"/>
                  <a:gd name="connsiteX9-1031" fmla="*/ 121443 w 369888"/>
                  <a:gd name="connsiteY9-1032" fmla="*/ 608872 h 1017124"/>
                  <a:gd name="connsiteX10-1033" fmla="*/ 222250 w 369888"/>
                  <a:gd name="connsiteY10-1034" fmla="*/ 619192 h 1017124"/>
                  <a:gd name="connsiteX11-1035" fmla="*/ 224631 w 369888"/>
                  <a:gd name="connsiteY11-1036" fmla="*/ 944629 h 1017124"/>
                  <a:gd name="connsiteX12-1037" fmla="*/ 282575 w 369888"/>
                  <a:gd name="connsiteY12-1038" fmla="*/ 1016860 h 1017124"/>
                  <a:gd name="connsiteX13-1039" fmla="*/ 333375 w 369888"/>
                  <a:gd name="connsiteY13-1040" fmla="*/ 946216 h 1017124"/>
                  <a:gd name="connsiteX14-1041" fmla="*/ 336550 w 369888"/>
                  <a:gd name="connsiteY14-1042" fmla="*/ 618397 h 1017124"/>
                  <a:gd name="connsiteX15-1043" fmla="*/ 368300 w 369888"/>
                  <a:gd name="connsiteY15-1044" fmla="*/ 598554 h 1017124"/>
                  <a:gd name="connsiteX16-1045" fmla="*/ 361950 w 369888"/>
                  <a:gd name="connsiteY16-1046" fmla="*/ 7210 h 1017124"/>
                  <a:gd name="connsiteX0-1047" fmla="*/ 361950 w 369888"/>
                  <a:gd name="connsiteY0-1048" fmla="*/ 7210 h 1017124"/>
                  <a:gd name="connsiteX1-1049" fmla="*/ 231329 w 369888"/>
                  <a:gd name="connsiteY1-1050" fmla="*/ 7607 h 1017124"/>
                  <a:gd name="connsiteX2-1051" fmla="*/ 127000 w 369888"/>
                  <a:gd name="connsiteY2-1052" fmla="*/ 58010 h 1017124"/>
                  <a:gd name="connsiteX3-1053" fmla="*/ 15875 w 369888"/>
                  <a:gd name="connsiteY3-1054" fmla="*/ 355666 h 1017124"/>
                  <a:gd name="connsiteX4-1055" fmla="*/ 31750 w 369888"/>
                  <a:gd name="connsiteY4-1056" fmla="*/ 435835 h 1017124"/>
                  <a:gd name="connsiteX5-1057" fmla="*/ 96837 w 369888"/>
                  <a:gd name="connsiteY5-1058" fmla="*/ 391385 h 1017124"/>
                  <a:gd name="connsiteX6-1059" fmla="*/ 192881 w 369888"/>
                  <a:gd name="connsiteY6-1060" fmla="*/ 161198 h 1017124"/>
                  <a:gd name="connsiteX7-1061" fmla="*/ 209550 w 369888"/>
                  <a:gd name="connsiteY7-1062" fmla="*/ 172310 h 1017124"/>
                  <a:gd name="connsiteX8-1063" fmla="*/ 124619 w 369888"/>
                  <a:gd name="connsiteY8-1064" fmla="*/ 531085 h 1017124"/>
                  <a:gd name="connsiteX9-1065" fmla="*/ 121443 w 369888"/>
                  <a:gd name="connsiteY9-1066" fmla="*/ 608872 h 1017124"/>
                  <a:gd name="connsiteX10-1067" fmla="*/ 222250 w 369888"/>
                  <a:gd name="connsiteY10-1068" fmla="*/ 619192 h 1017124"/>
                  <a:gd name="connsiteX11-1069" fmla="*/ 224631 w 369888"/>
                  <a:gd name="connsiteY11-1070" fmla="*/ 944629 h 1017124"/>
                  <a:gd name="connsiteX12-1071" fmla="*/ 282575 w 369888"/>
                  <a:gd name="connsiteY12-1072" fmla="*/ 1016860 h 1017124"/>
                  <a:gd name="connsiteX13-1073" fmla="*/ 333375 w 369888"/>
                  <a:gd name="connsiteY13-1074" fmla="*/ 946216 h 1017124"/>
                  <a:gd name="connsiteX14-1075" fmla="*/ 336550 w 369888"/>
                  <a:gd name="connsiteY14-1076" fmla="*/ 618397 h 1017124"/>
                  <a:gd name="connsiteX15-1077" fmla="*/ 368300 w 369888"/>
                  <a:gd name="connsiteY15-1078" fmla="*/ 598554 h 1017124"/>
                  <a:gd name="connsiteX16-1079" fmla="*/ 361950 w 369888"/>
                  <a:gd name="connsiteY16-1080" fmla="*/ 7210 h 1017124"/>
                  <a:gd name="connsiteX0-1081" fmla="*/ 361950 w 369888"/>
                  <a:gd name="connsiteY0-1082" fmla="*/ 7210 h 1017124"/>
                  <a:gd name="connsiteX1-1083" fmla="*/ 231329 w 369888"/>
                  <a:gd name="connsiteY1-1084" fmla="*/ 7607 h 1017124"/>
                  <a:gd name="connsiteX2-1085" fmla="*/ 127000 w 369888"/>
                  <a:gd name="connsiteY2-1086" fmla="*/ 58010 h 1017124"/>
                  <a:gd name="connsiteX3-1087" fmla="*/ 15875 w 369888"/>
                  <a:gd name="connsiteY3-1088" fmla="*/ 355666 h 1017124"/>
                  <a:gd name="connsiteX4-1089" fmla="*/ 31750 w 369888"/>
                  <a:gd name="connsiteY4-1090" fmla="*/ 435835 h 1017124"/>
                  <a:gd name="connsiteX5-1091" fmla="*/ 96837 w 369888"/>
                  <a:gd name="connsiteY5-1092" fmla="*/ 391385 h 1017124"/>
                  <a:gd name="connsiteX6-1093" fmla="*/ 192881 w 369888"/>
                  <a:gd name="connsiteY6-1094" fmla="*/ 161198 h 1017124"/>
                  <a:gd name="connsiteX7-1095" fmla="*/ 209550 w 369888"/>
                  <a:gd name="connsiteY7-1096" fmla="*/ 172310 h 1017124"/>
                  <a:gd name="connsiteX8-1097" fmla="*/ 124619 w 369888"/>
                  <a:gd name="connsiteY8-1098" fmla="*/ 531085 h 1017124"/>
                  <a:gd name="connsiteX9-1099" fmla="*/ 121443 w 369888"/>
                  <a:gd name="connsiteY9-1100" fmla="*/ 608872 h 1017124"/>
                  <a:gd name="connsiteX10-1101" fmla="*/ 222250 w 369888"/>
                  <a:gd name="connsiteY10-1102" fmla="*/ 619192 h 1017124"/>
                  <a:gd name="connsiteX11-1103" fmla="*/ 224631 w 369888"/>
                  <a:gd name="connsiteY11-1104" fmla="*/ 944629 h 1017124"/>
                  <a:gd name="connsiteX12-1105" fmla="*/ 282575 w 369888"/>
                  <a:gd name="connsiteY12-1106" fmla="*/ 1016860 h 1017124"/>
                  <a:gd name="connsiteX13-1107" fmla="*/ 333375 w 369888"/>
                  <a:gd name="connsiteY13-1108" fmla="*/ 946216 h 1017124"/>
                  <a:gd name="connsiteX14-1109" fmla="*/ 336550 w 369888"/>
                  <a:gd name="connsiteY14-1110" fmla="*/ 618397 h 1017124"/>
                  <a:gd name="connsiteX15-1111" fmla="*/ 368300 w 369888"/>
                  <a:gd name="connsiteY15-1112" fmla="*/ 598554 h 1017124"/>
                  <a:gd name="connsiteX16-1113" fmla="*/ 361950 w 369888"/>
                  <a:gd name="connsiteY16-1114" fmla="*/ 7210 h 1017124"/>
                  <a:gd name="connsiteX0-1115" fmla="*/ 361950 w 369888"/>
                  <a:gd name="connsiteY0-1116" fmla="*/ 7210 h 1017124"/>
                  <a:gd name="connsiteX1-1117" fmla="*/ 231329 w 369888"/>
                  <a:gd name="connsiteY1-1118" fmla="*/ 7607 h 1017124"/>
                  <a:gd name="connsiteX2-1119" fmla="*/ 127000 w 369888"/>
                  <a:gd name="connsiteY2-1120" fmla="*/ 58010 h 1017124"/>
                  <a:gd name="connsiteX3-1121" fmla="*/ 15875 w 369888"/>
                  <a:gd name="connsiteY3-1122" fmla="*/ 355666 h 1017124"/>
                  <a:gd name="connsiteX4-1123" fmla="*/ 31750 w 369888"/>
                  <a:gd name="connsiteY4-1124" fmla="*/ 435835 h 1017124"/>
                  <a:gd name="connsiteX5-1125" fmla="*/ 96837 w 369888"/>
                  <a:gd name="connsiteY5-1126" fmla="*/ 391385 h 1017124"/>
                  <a:gd name="connsiteX6-1127" fmla="*/ 192881 w 369888"/>
                  <a:gd name="connsiteY6-1128" fmla="*/ 161198 h 1017124"/>
                  <a:gd name="connsiteX7-1129" fmla="*/ 209550 w 369888"/>
                  <a:gd name="connsiteY7-1130" fmla="*/ 172310 h 1017124"/>
                  <a:gd name="connsiteX8-1131" fmla="*/ 124619 w 369888"/>
                  <a:gd name="connsiteY8-1132" fmla="*/ 531085 h 1017124"/>
                  <a:gd name="connsiteX9-1133" fmla="*/ 121443 w 369888"/>
                  <a:gd name="connsiteY9-1134" fmla="*/ 608872 h 1017124"/>
                  <a:gd name="connsiteX10-1135" fmla="*/ 222250 w 369888"/>
                  <a:gd name="connsiteY10-1136" fmla="*/ 619192 h 1017124"/>
                  <a:gd name="connsiteX11-1137" fmla="*/ 224631 w 369888"/>
                  <a:gd name="connsiteY11-1138" fmla="*/ 944629 h 1017124"/>
                  <a:gd name="connsiteX12-1139" fmla="*/ 282575 w 369888"/>
                  <a:gd name="connsiteY12-1140" fmla="*/ 1016860 h 1017124"/>
                  <a:gd name="connsiteX13-1141" fmla="*/ 333375 w 369888"/>
                  <a:gd name="connsiteY13-1142" fmla="*/ 946216 h 1017124"/>
                  <a:gd name="connsiteX14-1143" fmla="*/ 336550 w 369888"/>
                  <a:gd name="connsiteY14-1144" fmla="*/ 618397 h 1017124"/>
                  <a:gd name="connsiteX15-1145" fmla="*/ 365919 w 369888"/>
                  <a:gd name="connsiteY15-1146" fmla="*/ 617604 h 1017124"/>
                  <a:gd name="connsiteX16-1147" fmla="*/ 361950 w 369888"/>
                  <a:gd name="connsiteY16-1148" fmla="*/ 7210 h 1017124"/>
                  <a:gd name="connsiteX0-1149" fmla="*/ 361950 w 369888"/>
                  <a:gd name="connsiteY0-1150" fmla="*/ 7210 h 1017124"/>
                  <a:gd name="connsiteX1-1151" fmla="*/ 231329 w 369888"/>
                  <a:gd name="connsiteY1-1152" fmla="*/ 7607 h 1017124"/>
                  <a:gd name="connsiteX2-1153" fmla="*/ 127000 w 369888"/>
                  <a:gd name="connsiteY2-1154" fmla="*/ 58010 h 1017124"/>
                  <a:gd name="connsiteX3-1155" fmla="*/ 15875 w 369888"/>
                  <a:gd name="connsiteY3-1156" fmla="*/ 355666 h 1017124"/>
                  <a:gd name="connsiteX4-1157" fmla="*/ 31750 w 369888"/>
                  <a:gd name="connsiteY4-1158" fmla="*/ 435835 h 1017124"/>
                  <a:gd name="connsiteX5-1159" fmla="*/ 96837 w 369888"/>
                  <a:gd name="connsiteY5-1160" fmla="*/ 391385 h 1017124"/>
                  <a:gd name="connsiteX6-1161" fmla="*/ 192881 w 369888"/>
                  <a:gd name="connsiteY6-1162" fmla="*/ 161198 h 1017124"/>
                  <a:gd name="connsiteX7-1163" fmla="*/ 209550 w 369888"/>
                  <a:gd name="connsiteY7-1164" fmla="*/ 172310 h 1017124"/>
                  <a:gd name="connsiteX8-1165" fmla="*/ 124619 w 369888"/>
                  <a:gd name="connsiteY8-1166" fmla="*/ 531085 h 1017124"/>
                  <a:gd name="connsiteX9-1167" fmla="*/ 121443 w 369888"/>
                  <a:gd name="connsiteY9-1168" fmla="*/ 608872 h 1017124"/>
                  <a:gd name="connsiteX10-1169" fmla="*/ 222250 w 369888"/>
                  <a:gd name="connsiteY10-1170" fmla="*/ 619192 h 1017124"/>
                  <a:gd name="connsiteX11-1171" fmla="*/ 224631 w 369888"/>
                  <a:gd name="connsiteY11-1172" fmla="*/ 944629 h 1017124"/>
                  <a:gd name="connsiteX12-1173" fmla="*/ 282575 w 369888"/>
                  <a:gd name="connsiteY12-1174" fmla="*/ 1016860 h 1017124"/>
                  <a:gd name="connsiteX13-1175" fmla="*/ 333375 w 369888"/>
                  <a:gd name="connsiteY13-1176" fmla="*/ 946216 h 1017124"/>
                  <a:gd name="connsiteX14-1177" fmla="*/ 336550 w 369888"/>
                  <a:gd name="connsiteY14-1178" fmla="*/ 618397 h 1017124"/>
                  <a:gd name="connsiteX15-1179" fmla="*/ 365919 w 369888"/>
                  <a:gd name="connsiteY15-1180" fmla="*/ 617604 h 1017124"/>
                  <a:gd name="connsiteX16-1181" fmla="*/ 361950 w 369888"/>
                  <a:gd name="connsiteY16-1182" fmla="*/ 7210 h 1017124"/>
                  <a:gd name="connsiteX0-1183" fmla="*/ 361950 w 369888"/>
                  <a:gd name="connsiteY0-1184" fmla="*/ 7210 h 1017124"/>
                  <a:gd name="connsiteX1-1185" fmla="*/ 231329 w 369888"/>
                  <a:gd name="connsiteY1-1186" fmla="*/ 7607 h 1017124"/>
                  <a:gd name="connsiteX2-1187" fmla="*/ 127000 w 369888"/>
                  <a:gd name="connsiteY2-1188" fmla="*/ 58010 h 1017124"/>
                  <a:gd name="connsiteX3-1189" fmla="*/ 15875 w 369888"/>
                  <a:gd name="connsiteY3-1190" fmla="*/ 355666 h 1017124"/>
                  <a:gd name="connsiteX4-1191" fmla="*/ 31750 w 369888"/>
                  <a:gd name="connsiteY4-1192" fmla="*/ 435835 h 1017124"/>
                  <a:gd name="connsiteX5-1193" fmla="*/ 96837 w 369888"/>
                  <a:gd name="connsiteY5-1194" fmla="*/ 391385 h 1017124"/>
                  <a:gd name="connsiteX6-1195" fmla="*/ 192881 w 369888"/>
                  <a:gd name="connsiteY6-1196" fmla="*/ 161198 h 1017124"/>
                  <a:gd name="connsiteX7-1197" fmla="*/ 209550 w 369888"/>
                  <a:gd name="connsiteY7-1198" fmla="*/ 172310 h 1017124"/>
                  <a:gd name="connsiteX8-1199" fmla="*/ 124619 w 369888"/>
                  <a:gd name="connsiteY8-1200" fmla="*/ 531085 h 1017124"/>
                  <a:gd name="connsiteX9-1201" fmla="*/ 121443 w 369888"/>
                  <a:gd name="connsiteY9-1202" fmla="*/ 608872 h 1017124"/>
                  <a:gd name="connsiteX10-1203" fmla="*/ 222250 w 369888"/>
                  <a:gd name="connsiteY10-1204" fmla="*/ 619192 h 1017124"/>
                  <a:gd name="connsiteX11-1205" fmla="*/ 224631 w 369888"/>
                  <a:gd name="connsiteY11-1206" fmla="*/ 944629 h 1017124"/>
                  <a:gd name="connsiteX12-1207" fmla="*/ 282575 w 369888"/>
                  <a:gd name="connsiteY12-1208" fmla="*/ 1016860 h 1017124"/>
                  <a:gd name="connsiteX13-1209" fmla="*/ 333375 w 369888"/>
                  <a:gd name="connsiteY13-1210" fmla="*/ 946216 h 1017124"/>
                  <a:gd name="connsiteX14-1211" fmla="*/ 336550 w 369888"/>
                  <a:gd name="connsiteY14-1212" fmla="*/ 618397 h 1017124"/>
                  <a:gd name="connsiteX15-1213" fmla="*/ 365919 w 369888"/>
                  <a:gd name="connsiteY15-1214" fmla="*/ 617604 h 1017124"/>
                  <a:gd name="connsiteX16-1215" fmla="*/ 361950 w 369888"/>
                  <a:gd name="connsiteY16-1216" fmla="*/ 7210 h 1017124"/>
                  <a:gd name="connsiteX0-1217" fmla="*/ 361950 w 369888"/>
                  <a:gd name="connsiteY0-1218" fmla="*/ 7210 h 1017124"/>
                  <a:gd name="connsiteX1-1219" fmla="*/ 231329 w 369888"/>
                  <a:gd name="connsiteY1-1220" fmla="*/ 7607 h 1017124"/>
                  <a:gd name="connsiteX2-1221" fmla="*/ 127000 w 369888"/>
                  <a:gd name="connsiteY2-1222" fmla="*/ 58010 h 1017124"/>
                  <a:gd name="connsiteX3-1223" fmla="*/ 15875 w 369888"/>
                  <a:gd name="connsiteY3-1224" fmla="*/ 355666 h 1017124"/>
                  <a:gd name="connsiteX4-1225" fmla="*/ 31750 w 369888"/>
                  <a:gd name="connsiteY4-1226" fmla="*/ 435835 h 1017124"/>
                  <a:gd name="connsiteX5-1227" fmla="*/ 96837 w 369888"/>
                  <a:gd name="connsiteY5-1228" fmla="*/ 391385 h 1017124"/>
                  <a:gd name="connsiteX6-1229" fmla="*/ 192881 w 369888"/>
                  <a:gd name="connsiteY6-1230" fmla="*/ 161198 h 1017124"/>
                  <a:gd name="connsiteX7-1231" fmla="*/ 209550 w 369888"/>
                  <a:gd name="connsiteY7-1232" fmla="*/ 172310 h 1017124"/>
                  <a:gd name="connsiteX8-1233" fmla="*/ 124619 w 369888"/>
                  <a:gd name="connsiteY8-1234" fmla="*/ 531085 h 1017124"/>
                  <a:gd name="connsiteX9-1235" fmla="*/ 121443 w 369888"/>
                  <a:gd name="connsiteY9-1236" fmla="*/ 608872 h 1017124"/>
                  <a:gd name="connsiteX10-1237" fmla="*/ 222250 w 369888"/>
                  <a:gd name="connsiteY10-1238" fmla="*/ 619192 h 1017124"/>
                  <a:gd name="connsiteX11-1239" fmla="*/ 224631 w 369888"/>
                  <a:gd name="connsiteY11-1240" fmla="*/ 944629 h 1017124"/>
                  <a:gd name="connsiteX12-1241" fmla="*/ 282575 w 369888"/>
                  <a:gd name="connsiteY12-1242" fmla="*/ 1016860 h 1017124"/>
                  <a:gd name="connsiteX13-1243" fmla="*/ 333375 w 369888"/>
                  <a:gd name="connsiteY13-1244" fmla="*/ 946216 h 1017124"/>
                  <a:gd name="connsiteX14-1245" fmla="*/ 336550 w 369888"/>
                  <a:gd name="connsiteY14-1246" fmla="*/ 618397 h 1017124"/>
                  <a:gd name="connsiteX15-1247" fmla="*/ 365919 w 369888"/>
                  <a:gd name="connsiteY15-1248" fmla="*/ 617604 h 1017124"/>
                  <a:gd name="connsiteX16-1249" fmla="*/ 361950 w 369888"/>
                  <a:gd name="connsiteY16-1250" fmla="*/ 7210 h 1017124"/>
                  <a:gd name="connsiteX0-1251" fmla="*/ 361950 w 369888"/>
                  <a:gd name="connsiteY0-1252" fmla="*/ 7210 h 1017124"/>
                  <a:gd name="connsiteX1-1253" fmla="*/ 231329 w 369888"/>
                  <a:gd name="connsiteY1-1254" fmla="*/ 7607 h 1017124"/>
                  <a:gd name="connsiteX2-1255" fmla="*/ 127000 w 369888"/>
                  <a:gd name="connsiteY2-1256" fmla="*/ 58010 h 1017124"/>
                  <a:gd name="connsiteX3-1257" fmla="*/ 15875 w 369888"/>
                  <a:gd name="connsiteY3-1258" fmla="*/ 355666 h 1017124"/>
                  <a:gd name="connsiteX4-1259" fmla="*/ 31750 w 369888"/>
                  <a:gd name="connsiteY4-1260" fmla="*/ 435835 h 1017124"/>
                  <a:gd name="connsiteX5-1261" fmla="*/ 96837 w 369888"/>
                  <a:gd name="connsiteY5-1262" fmla="*/ 391385 h 1017124"/>
                  <a:gd name="connsiteX6-1263" fmla="*/ 192881 w 369888"/>
                  <a:gd name="connsiteY6-1264" fmla="*/ 161198 h 1017124"/>
                  <a:gd name="connsiteX7-1265" fmla="*/ 209550 w 369888"/>
                  <a:gd name="connsiteY7-1266" fmla="*/ 172310 h 1017124"/>
                  <a:gd name="connsiteX8-1267" fmla="*/ 124619 w 369888"/>
                  <a:gd name="connsiteY8-1268" fmla="*/ 531085 h 1017124"/>
                  <a:gd name="connsiteX9-1269" fmla="*/ 121443 w 369888"/>
                  <a:gd name="connsiteY9-1270" fmla="*/ 608872 h 1017124"/>
                  <a:gd name="connsiteX10-1271" fmla="*/ 222250 w 369888"/>
                  <a:gd name="connsiteY10-1272" fmla="*/ 619192 h 1017124"/>
                  <a:gd name="connsiteX11-1273" fmla="*/ 224631 w 369888"/>
                  <a:gd name="connsiteY11-1274" fmla="*/ 944629 h 1017124"/>
                  <a:gd name="connsiteX12-1275" fmla="*/ 282575 w 369888"/>
                  <a:gd name="connsiteY12-1276" fmla="*/ 1016860 h 1017124"/>
                  <a:gd name="connsiteX13-1277" fmla="*/ 333375 w 369888"/>
                  <a:gd name="connsiteY13-1278" fmla="*/ 946216 h 1017124"/>
                  <a:gd name="connsiteX14-1279" fmla="*/ 336550 w 369888"/>
                  <a:gd name="connsiteY14-1280" fmla="*/ 618397 h 1017124"/>
                  <a:gd name="connsiteX15-1281" fmla="*/ 365919 w 369888"/>
                  <a:gd name="connsiteY15-1282" fmla="*/ 617604 h 1017124"/>
                  <a:gd name="connsiteX16-1283" fmla="*/ 361950 w 369888"/>
                  <a:gd name="connsiteY16-1284" fmla="*/ 7210 h 1017124"/>
                  <a:gd name="connsiteX0-1285" fmla="*/ 361950 w 369888"/>
                  <a:gd name="connsiteY0-1286" fmla="*/ 7210 h 1017124"/>
                  <a:gd name="connsiteX1-1287" fmla="*/ 231329 w 369888"/>
                  <a:gd name="connsiteY1-1288" fmla="*/ 7607 h 1017124"/>
                  <a:gd name="connsiteX2-1289" fmla="*/ 127000 w 369888"/>
                  <a:gd name="connsiteY2-1290" fmla="*/ 58010 h 1017124"/>
                  <a:gd name="connsiteX3-1291" fmla="*/ 15875 w 369888"/>
                  <a:gd name="connsiteY3-1292" fmla="*/ 355666 h 1017124"/>
                  <a:gd name="connsiteX4-1293" fmla="*/ 31750 w 369888"/>
                  <a:gd name="connsiteY4-1294" fmla="*/ 435835 h 1017124"/>
                  <a:gd name="connsiteX5-1295" fmla="*/ 96837 w 369888"/>
                  <a:gd name="connsiteY5-1296" fmla="*/ 391385 h 1017124"/>
                  <a:gd name="connsiteX6-1297" fmla="*/ 192881 w 369888"/>
                  <a:gd name="connsiteY6-1298" fmla="*/ 161198 h 1017124"/>
                  <a:gd name="connsiteX7-1299" fmla="*/ 209550 w 369888"/>
                  <a:gd name="connsiteY7-1300" fmla="*/ 172310 h 1017124"/>
                  <a:gd name="connsiteX8-1301" fmla="*/ 124619 w 369888"/>
                  <a:gd name="connsiteY8-1302" fmla="*/ 531085 h 1017124"/>
                  <a:gd name="connsiteX9-1303" fmla="*/ 121443 w 369888"/>
                  <a:gd name="connsiteY9-1304" fmla="*/ 608872 h 1017124"/>
                  <a:gd name="connsiteX10-1305" fmla="*/ 222250 w 369888"/>
                  <a:gd name="connsiteY10-1306" fmla="*/ 619192 h 1017124"/>
                  <a:gd name="connsiteX11-1307" fmla="*/ 224631 w 369888"/>
                  <a:gd name="connsiteY11-1308" fmla="*/ 944629 h 1017124"/>
                  <a:gd name="connsiteX12-1309" fmla="*/ 282575 w 369888"/>
                  <a:gd name="connsiteY12-1310" fmla="*/ 1016860 h 1017124"/>
                  <a:gd name="connsiteX13-1311" fmla="*/ 333375 w 369888"/>
                  <a:gd name="connsiteY13-1312" fmla="*/ 946216 h 1017124"/>
                  <a:gd name="connsiteX14-1313" fmla="*/ 336550 w 369888"/>
                  <a:gd name="connsiteY14-1314" fmla="*/ 618397 h 1017124"/>
                  <a:gd name="connsiteX15-1315" fmla="*/ 365919 w 369888"/>
                  <a:gd name="connsiteY15-1316" fmla="*/ 617604 h 1017124"/>
                  <a:gd name="connsiteX16-1317" fmla="*/ 361950 w 369888"/>
                  <a:gd name="connsiteY16-1318" fmla="*/ 7210 h 1017124"/>
                  <a:gd name="connsiteX0-1319" fmla="*/ 357188 w 365126"/>
                  <a:gd name="connsiteY0-1320" fmla="*/ 7210 h 1017124"/>
                  <a:gd name="connsiteX1-1321" fmla="*/ 226567 w 365126"/>
                  <a:gd name="connsiteY1-1322" fmla="*/ 7607 h 1017124"/>
                  <a:gd name="connsiteX2-1323" fmla="*/ 122238 w 365126"/>
                  <a:gd name="connsiteY2-1324" fmla="*/ 58010 h 1017124"/>
                  <a:gd name="connsiteX3-1325" fmla="*/ 11113 w 365126"/>
                  <a:gd name="connsiteY3-1326" fmla="*/ 355666 h 1017124"/>
                  <a:gd name="connsiteX4-1327" fmla="*/ 26988 w 365126"/>
                  <a:gd name="connsiteY4-1328" fmla="*/ 435835 h 1017124"/>
                  <a:gd name="connsiteX5-1329" fmla="*/ 92075 w 365126"/>
                  <a:gd name="connsiteY5-1330" fmla="*/ 391385 h 1017124"/>
                  <a:gd name="connsiteX6-1331" fmla="*/ 188119 w 365126"/>
                  <a:gd name="connsiteY6-1332" fmla="*/ 161198 h 1017124"/>
                  <a:gd name="connsiteX7-1333" fmla="*/ 204788 w 365126"/>
                  <a:gd name="connsiteY7-1334" fmla="*/ 172310 h 1017124"/>
                  <a:gd name="connsiteX8-1335" fmla="*/ 119857 w 365126"/>
                  <a:gd name="connsiteY8-1336" fmla="*/ 531085 h 1017124"/>
                  <a:gd name="connsiteX9-1337" fmla="*/ 116681 w 365126"/>
                  <a:gd name="connsiteY9-1338" fmla="*/ 608872 h 1017124"/>
                  <a:gd name="connsiteX10-1339" fmla="*/ 217488 w 365126"/>
                  <a:gd name="connsiteY10-1340" fmla="*/ 619192 h 1017124"/>
                  <a:gd name="connsiteX11-1341" fmla="*/ 219869 w 365126"/>
                  <a:gd name="connsiteY11-1342" fmla="*/ 944629 h 1017124"/>
                  <a:gd name="connsiteX12-1343" fmla="*/ 277813 w 365126"/>
                  <a:gd name="connsiteY12-1344" fmla="*/ 1016860 h 1017124"/>
                  <a:gd name="connsiteX13-1345" fmla="*/ 328613 w 365126"/>
                  <a:gd name="connsiteY13-1346" fmla="*/ 946216 h 1017124"/>
                  <a:gd name="connsiteX14-1347" fmla="*/ 331788 w 365126"/>
                  <a:gd name="connsiteY14-1348" fmla="*/ 618397 h 1017124"/>
                  <a:gd name="connsiteX15-1349" fmla="*/ 361157 w 365126"/>
                  <a:gd name="connsiteY15-1350" fmla="*/ 617604 h 1017124"/>
                  <a:gd name="connsiteX16-1351" fmla="*/ 357188 w 365126"/>
                  <a:gd name="connsiteY16-1352" fmla="*/ 7210 h 1017124"/>
                  <a:gd name="connsiteX0-1353" fmla="*/ 361156 w 369094"/>
                  <a:gd name="connsiteY0-1354" fmla="*/ 11642 h 1021556"/>
                  <a:gd name="connsiteX1-1355" fmla="*/ 230535 w 369094"/>
                  <a:gd name="connsiteY1-1356" fmla="*/ 12039 h 1021556"/>
                  <a:gd name="connsiteX2-1357" fmla="*/ 121443 w 369094"/>
                  <a:gd name="connsiteY2-1358" fmla="*/ 83873 h 1021556"/>
                  <a:gd name="connsiteX3-1359" fmla="*/ 15081 w 369094"/>
                  <a:gd name="connsiteY3-1360" fmla="*/ 360098 h 1021556"/>
                  <a:gd name="connsiteX4-1361" fmla="*/ 30956 w 369094"/>
                  <a:gd name="connsiteY4-1362" fmla="*/ 440267 h 1021556"/>
                  <a:gd name="connsiteX5-1363" fmla="*/ 96043 w 369094"/>
                  <a:gd name="connsiteY5-1364" fmla="*/ 395817 h 1021556"/>
                  <a:gd name="connsiteX6-1365" fmla="*/ 192087 w 369094"/>
                  <a:gd name="connsiteY6-1366" fmla="*/ 165630 h 1021556"/>
                  <a:gd name="connsiteX7-1367" fmla="*/ 208756 w 369094"/>
                  <a:gd name="connsiteY7-1368" fmla="*/ 176742 h 1021556"/>
                  <a:gd name="connsiteX8-1369" fmla="*/ 123825 w 369094"/>
                  <a:gd name="connsiteY8-1370" fmla="*/ 535517 h 1021556"/>
                  <a:gd name="connsiteX9-1371" fmla="*/ 120649 w 369094"/>
                  <a:gd name="connsiteY9-1372" fmla="*/ 613304 h 1021556"/>
                  <a:gd name="connsiteX10-1373" fmla="*/ 221456 w 369094"/>
                  <a:gd name="connsiteY10-1374" fmla="*/ 623624 h 1021556"/>
                  <a:gd name="connsiteX11-1375" fmla="*/ 223837 w 369094"/>
                  <a:gd name="connsiteY11-1376" fmla="*/ 949061 h 1021556"/>
                  <a:gd name="connsiteX12-1377" fmla="*/ 281781 w 369094"/>
                  <a:gd name="connsiteY12-1378" fmla="*/ 1021292 h 1021556"/>
                  <a:gd name="connsiteX13-1379" fmla="*/ 332581 w 369094"/>
                  <a:gd name="connsiteY13-1380" fmla="*/ 950648 h 1021556"/>
                  <a:gd name="connsiteX14-1381" fmla="*/ 335756 w 369094"/>
                  <a:gd name="connsiteY14-1382" fmla="*/ 622829 h 1021556"/>
                  <a:gd name="connsiteX15-1383" fmla="*/ 365125 w 369094"/>
                  <a:gd name="connsiteY15-1384" fmla="*/ 622036 h 1021556"/>
                  <a:gd name="connsiteX16-1385" fmla="*/ 361156 w 369094"/>
                  <a:gd name="connsiteY16-1386" fmla="*/ 11642 h 1021556"/>
                  <a:gd name="connsiteX0-1387" fmla="*/ 361156 w 369094"/>
                  <a:gd name="connsiteY0-1388" fmla="*/ 2117 h 1012031"/>
                  <a:gd name="connsiteX1-1389" fmla="*/ 230535 w 369094"/>
                  <a:gd name="connsiteY1-1390" fmla="*/ 2514 h 1012031"/>
                  <a:gd name="connsiteX2-1391" fmla="*/ 121443 w 369094"/>
                  <a:gd name="connsiteY2-1392" fmla="*/ 74348 h 1012031"/>
                  <a:gd name="connsiteX3-1393" fmla="*/ 15081 w 369094"/>
                  <a:gd name="connsiteY3-1394" fmla="*/ 350573 h 1012031"/>
                  <a:gd name="connsiteX4-1395" fmla="*/ 30956 w 369094"/>
                  <a:gd name="connsiteY4-1396" fmla="*/ 430742 h 1012031"/>
                  <a:gd name="connsiteX5-1397" fmla="*/ 96043 w 369094"/>
                  <a:gd name="connsiteY5-1398" fmla="*/ 386292 h 1012031"/>
                  <a:gd name="connsiteX6-1399" fmla="*/ 192087 w 369094"/>
                  <a:gd name="connsiteY6-1400" fmla="*/ 156105 h 1012031"/>
                  <a:gd name="connsiteX7-1401" fmla="*/ 208756 w 369094"/>
                  <a:gd name="connsiteY7-1402" fmla="*/ 167217 h 1012031"/>
                  <a:gd name="connsiteX8-1403" fmla="*/ 123825 w 369094"/>
                  <a:gd name="connsiteY8-1404" fmla="*/ 525992 h 1012031"/>
                  <a:gd name="connsiteX9-1405" fmla="*/ 120649 w 369094"/>
                  <a:gd name="connsiteY9-1406" fmla="*/ 603779 h 1012031"/>
                  <a:gd name="connsiteX10-1407" fmla="*/ 221456 w 369094"/>
                  <a:gd name="connsiteY10-1408" fmla="*/ 614099 h 1012031"/>
                  <a:gd name="connsiteX11-1409" fmla="*/ 223837 w 369094"/>
                  <a:gd name="connsiteY11-1410" fmla="*/ 939536 h 1012031"/>
                  <a:gd name="connsiteX12-1411" fmla="*/ 281781 w 369094"/>
                  <a:gd name="connsiteY12-1412" fmla="*/ 1011767 h 1012031"/>
                  <a:gd name="connsiteX13-1413" fmla="*/ 332581 w 369094"/>
                  <a:gd name="connsiteY13-1414" fmla="*/ 941123 h 1012031"/>
                  <a:gd name="connsiteX14-1415" fmla="*/ 335756 w 369094"/>
                  <a:gd name="connsiteY14-1416" fmla="*/ 613304 h 1012031"/>
                  <a:gd name="connsiteX15-1417" fmla="*/ 365125 w 369094"/>
                  <a:gd name="connsiteY15-1418" fmla="*/ 612511 h 1012031"/>
                  <a:gd name="connsiteX16-1419" fmla="*/ 361156 w 369094"/>
                  <a:gd name="connsiteY16-1420" fmla="*/ 2117 h 1012031"/>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Lst>
                <a:rect l="l" t="t" r="r" b="b"/>
                <a:pathLst>
                  <a:path w="369094" h="1012031">
                    <a:moveTo>
                      <a:pt x="361156" y="2117"/>
                    </a:moveTo>
                    <a:cubicBezTo>
                      <a:pt x="299020" y="1141"/>
                      <a:pt x="277631" y="0"/>
                      <a:pt x="230535" y="2514"/>
                    </a:cubicBezTo>
                    <a:cubicBezTo>
                      <a:pt x="183439" y="5028"/>
                      <a:pt x="157352" y="16338"/>
                      <a:pt x="121443" y="74348"/>
                    </a:cubicBezTo>
                    <a:cubicBezTo>
                      <a:pt x="85534" y="132358"/>
                      <a:pt x="30162" y="291174"/>
                      <a:pt x="15081" y="350573"/>
                    </a:cubicBezTo>
                    <a:cubicBezTo>
                      <a:pt x="0" y="409972"/>
                      <a:pt x="10318" y="424789"/>
                      <a:pt x="30956" y="430742"/>
                    </a:cubicBezTo>
                    <a:cubicBezTo>
                      <a:pt x="51594" y="436695"/>
                      <a:pt x="85857" y="415396"/>
                      <a:pt x="96043" y="386292"/>
                    </a:cubicBezTo>
                    <a:cubicBezTo>
                      <a:pt x="106229" y="357188"/>
                      <a:pt x="187589" y="173567"/>
                      <a:pt x="192087" y="156105"/>
                    </a:cubicBezTo>
                    <a:cubicBezTo>
                      <a:pt x="203729" y="136262"/>
                      <a:pt x="212990" y="143669"/>
                      <a:pt x="208756" y="167217"/>
                    </a:cubicBezTo>
                    <a:cubicBezTo>
                      <a:pt x="204522" y="190765"/>
                      <a:pt x="138509" y="453232"/>
                      <a:pt x="123825" y="525992"/>
                    </a:cubicBezTo>
                    <a:cubicBezTo>
                      <a:pt x="109141" y="598752"/>
                      <a:pt x="104377" y="589094"/>
                      <a:pt x="120649" y="603779"/>
                    </a:cubicBezTo>
                    <a:cubicBezTo>
                      <a:pt x="136921" y="618464"/>
                      <a:pt x="169681" y="612089"/>
                      <a:pt x="221456" y="614099"/>
                    </a:cubicBezTo>
                    <a:cubicBezTo>
                      <a:pt x="221985" y="676806"/>
                      <a:pt x="223308" y="878020"/>
                      <a:pt x="223837" y="939536"/>
                    </a:cubicBezTo>
                    <a:cubicBezTo>
                      <a:pt x="224366" y="1001052"/>
                      <a:pt x="249369" y="1011503"/>
                      <a:pt x="281781" y="1011767"/>
                    </a:cubicBezTo>
                    <a:cubicBezTo>
                      <a:pt x="314193" y="1012031"/>
                      <a:pt x="333110" y="983720"/>
                      <a:pt x="332581" y="941123"/>
                    </a:cubicBezTo>
                    <a:cubicBezTo>
                      <a:pt x="332052" y="898526"/>
                      <a:pt x="336285" y="662913"/>
                      <a:pt x="335756" y="613304"/>
                    </a:cubicBezTo>
                    <a:cubicBezTo>
                      <a:pt x="359040" y="610726"/>
                      <a:pt x="348986" y="611982"/>
                      <a:pt x="365125" y="612511"/>
                    </a:cubicBezTo>
                    <a:cubicBezTo>
                      <a:pt x="362214" y="563033"/>
                      <a:pt x="369094" y="115359"/>
                      <a:pt x="361156" y="2117"/>
                    </a:cubicBezTo>
                    <a:close/>
                  </a:path>
                </a:pathLst>
              </a:custGeom>
              <a:grpFill/>
              <a:ln w="25400" cap="flat" cmpd="sng" algn="ctr">
                <a:noFill/>
                <a:prstDash val="solid"/>
              </a:ln>
              <a:effectLst/>
            </p:spPr>
            <p:txBody>
              <a:bodyPr anchor="ctr"/>
              <a:lstStyle/>
              <a:p>
                <a:pPr algn="ctr" latinLnBrk="1">
                  <a:defRPr/>
                </a:pPr>
                <a:endParaRPr lang="ko-KR" altLang="en-US" kern="0">
                  <a:solidFill>
                    <a:prstClr val="white"/>
                  </a:solidFill>
                  <a:latin typeface="맑은 고딕"/>
                </a:endParaRPr>
              </a:p>
            </p:txBody>
          </p:sp>
        </p:grpSp>
        <p:sp>
          <p:nvSpPr>
            <p:cNvPr id="225" name="타원 302"/>
            <p:cNvSpPr/>
            <p:nvPr/>
          </p:nvSpPr>
          <p:spPr>
            <a:xfrm>
              <a:off x="1852665" y="4374357"/>
              <a:ext cx="228654" cy="228648"/>
            </a:xfrm>
            <a:prstGeom prst="ellipse">
              <a:avLst/>
            </a:prstGeom>
            <a:grpFill/>
            <a:ln w="25400" cap="flat" cmpd="sng" algn="ctr">
              <a:noFill/>
              <a:prstDash val="solid"/>
            </a:ln>
            <a:effectLst/>
          </p:spPr>
          <p:txBody>
            <a:bodyPr anchor="ctr"/>
            <a:lstStyle/>
            <a:p>
              <a:pPr algn="ctr" latinLnBrk="1">
                <a:defRPr/>
              </a:pPr>
              <a:endParaRPr lang="ko-KR" altLang="en-US" kern="0">
                <a:solidFill>
                  <a:prstClr val="white"/>
                </a:solidFill>
                <a:latin typeface="맑은 고딕"/>
              </a:endParaRPr>
            </a:p>
          </p:txBody>
        </p:sp>
        <p:grpSp>
          <p:nvGrpSpPr>
            <p:cNvPr id="226" name="그룹 226"/>
            <p:cNvGrpSpPr/>
            <p:nvPr/>
          </p:nvGrpSpPr>
          <p:grpSpPr>
            <a:xfrm>
              <a:off x="1944132" y="4652963"/>
              <a:ext cx="45719" cy="179069"/>
              <a:chOff x="1947863" y="4652963"/>
              <a:chExt cx="45719" cy="179069"/>
            </a:xfrm>
            <a:grpFill/>
          </p:grpSpPr>
          <p:sp>
            <p:nvSpPr>
              <p:cNvPr id="227" name="타원 304"/>
              <p:cNvSpPr/>
              <p:nvPr/>
            </p:nvSpPr>
            <p:spPr>
              <a:xfrm>
                <a:off x="1948493" y="4652228"/>
                <a:ext cx="44461" cy="46048"/>
              </a:xfrm>
              <a:prstGeom prst="ellipse">
                <a:avLst/>
              </a:prstGeom>
              <a:grpFill/>
              <a:ln w="25400" cap="flat" cmpd="sng" algn="ctr">
                <a:noFill/>
                <a:prstDash val="solid"/>
              </a:ln>
              <a:effectLst/>
            </p:spPr>
            <p:txBody>
              <a:bodyPr anchor="ctr"/>
              <a:lstStyle/>
              <a:p>
                <a:pPr algn="ctr" latinLnBrk="1">
                  <a:defRPr/>
                </a:pPr>
                <a:endParaRPr lang="ko-KR" altLang="en-US" kern="0">
                  <a:solidFill>
                    <a:prstClr val="white"/>
                  </a:solidFill>
                  <a:latin typeface="맑은 고딕"/>
                </a:endParaRPr>
              </a:p>
            </p:txBody>
          </p:sp>
          <p:sp>
            <p:nvSpPr>
              <p:cNvPr id="228" name="타원 305"/>
              <p:cNvSpPr/>
              <p:nvPr/>
            </p:nvSpPr>
            <p:spPr>
              <a:xfrm>
                <a:off x="1948493" y="4718917"/>
                <a:ext cx="44461" cy="46048"/>
              </a:xfrm>
              <a:prstGeom prst="ellipse">
                <a:avLst/>
              </a:prstGeom>
              <a:grpFill/>
              <a:ln w="25400" cap="flat" cmpd="sng" algn="ctr">
                <a:noFill/>
                <a:prstDash val="solid"/>
              </a:ln>
              <a:effectLst/>
            </p:spPr>
            <p:txBody>
              <a:bodyPr anchor="ctr"/>
              <a:lstStyle/>
              <a:p>
                <a:pPr algn="ctr" latinLnBrk="1">
                  <a:defRPr/>
                </a:pPr>
                <a:endParaRPr lang="ko-KR" altLang="en-US" kern="0">
                  <a:solidFill>
                    <a:prstClr val="white"/>
                  </a:solidFill>
                  <a:latin typeface="맑은 고딕"/>
                </a:endParaRPr>
              </a:p>
            </p:txBody>
          </p:sp>
          <p:sp>
            <p:nvSpPr>
              <p:cNvPr id="229" name="타원 306"/>
              <p:cNvSpPr/>
              <p:nvPr/>
            </p:nvSpPr>
            <p:spPr>
              <a:xfrm>
                <a:off x="1948493" y="4785606"/>
                <a:ext cx="44461" cy="46048"/>
              </a:xfrm>
              <a:prstGeom prst="ellipse">
                <a:avLst/>
              </a:prstGeom>
              <a:grpFill/>
              <a:ln w="25400" cap="flat" cmpd="sng" algn="ctr">
                <a:noFill/>
                <a:prstDash val="solid"/>
              </a:ln>
              <a:effectLst/>
            </p:spPr>
            <p:txBody>
              <a:bodyPr anchor="ctr"/>
              <a:lstStyle/>
              <a:p>
                <a:pPr algn="ctr" latinLnBrk="1">
                  <a:defRPr/>
                </a:pPr>
                <a:endParaRPr lang="ko-KR" altLang="en-US" kern="0">
                  <a:solidFill>
                    <a:prstClr val="white"/>
                  </a:solidFill>
                  <a:latin typeface="맑은 고딕"/>
                </a:endParaRPr>
              </a:p>
            </p:txBody>
          </p:sp>
        </p:grpSp>
      </p:grpSp>
      <p:grpSp>
        <p:nvGrpSpPr>
          <p:cNvPr id="232" name="그룹 145"/>
          <p:cNvGrpSpPr/>
          <p:nvPr/>
        </p:nvGrpSpPr>
        <p:grpSpPr>
          <a:xfrm>
            <a:off x="4125980" y="2471756"/>
            <a:ext cx="373480" cy="934961"/>
            <a:chOff x="1051322" y="4374357"/>
            <a:chExt cx="487482" cy="1220348"/>
          </a:xfrm>
          <a:solidFill>
            <a:srgbClr val="049A86"/>
          </a:solidFill>
        </p:grpSpPr>
        <p:sp>
          <p:nvSpPr>
            <p:cNvPr id="233" name="타원 146"/>
            <p:cNvSpPr/>
            <p:nvPr/>
          </p:nvSpPr>
          <p:spPr>
            <a:xfrm>
              <a:off x="1180764" y="4374357"/>
              <a:ext cx="228598" cy="228598"/>
            </a:xfrm>
            <a:prstGeom prst="ellipse">
              <a:avLst/>
            </a:prstGeom>
            <a:grpFill/>
            <a:ln w="25400" cap="flat" cmpd="sng" algn="ctr">
              <a:noFill/>
              <a:prstDash val="solid"/>
            </a:ln>
            <a:effectLst/>
          </p:spPr>
          <p:txBody>
            <a:bodyPr anchor="ctr"/>
            <a:lstStyle/>
            <a:p>
              <a:pPr algn="ctr" latinLnBrk="1">
                <a:defRPr/>
              </a:pPr>
              <a:endParaRPr lang="ko-KR" altLang="en-US" kern="0">
                <a:solidFill>
                  <a:prstClr val="white"/>
                </a:solidFill>
                <a:latin typeface="맑은 고딕"/>
              </a:endParaRPr>
            </a:p>
          </p:txBody>
        </p:sp>
        <p:grpSp>
          <p:nvGrpSpPr>
            <p:cNvPr id="234" name="그룹 147"/>
            <p:cNvGrpSpPr/>
            <p:nvPr/>
          </p:nvGrpSpPr>
          <p:grpSpPr>
            <a:xfrm>
              <a:off x="1051322" y="4615595"/>
              <a:ext cx="487482" cy="979110"/>
              <a:chOff x="3003947" y="2224820"/>
              <a:chExt cx="487482" cy="979110"/>
            </a:xfrm>
            <a:grpFill/>
          </p:grpSpPr>
          <p:sp>
            <p:nvSpPr>
              <p:cNvPr id="236" name="자유형 149"/>
              <p:cNvSpPr/>
              <p:nvPr/>
            </p:nvSpPr>
            <p:spPr>
              <a:xfrm>
                <a:off x="3003947" y="2224820"/>
                <a:ext cx="251738" cy="979110"/>
              </a:xfrm>
              <a:custGeom>
                <a:avLst/>
                <a:gdLst>
                  <a:gd name="connsiteX0" fmla="*/ 95646 w 318690"/>
                  <a:gd name="connsiteY0" fmla="*/ 30560 h 718742"/>
                  <a:gd name="connsiteX1" fmla="*/ 43259 w 318690"/>
                  <a:gd name="connsiteY1" fmla="*/ 30560 h 718742"/>
                  <a:gd name="connsiteX2" fmla="*/ 12303 w 318690"/>
                  <a:gd name="connsiteY2" fmla="*/ 51991 h 718742"/>
                  <a:gd name="connsiteX3" fmla="*/ 5159 w 318690"/>
                  <a:gd name="connsiteY3" fmla="*/ 94854 h 718742"/>
                  <a:gd name="connsiteX4" fmla="*/ 5159 w 318690"/>
                  <a:gd name="connsiteY4" fmla="*/ 290116 h 718742"/>
                  <a:gd name="connsiteX5" fmla="*/ 36115 w 318690"/>
                  <a:gd name="connsiteY5" fmla="*/ 323454 h 718742"/>
                  <a:gd name="connsiteX6" fmla="*/ 62309 w 318690"/>
                  <a:gd name="connsiteY6" fmla="*/ 292498 h 718742"/>
                  <a:gd name="connsiteX7" fmla="*/ 64690 w 318690"/>
                  <a:gd name="connsiteY7" fmla="*/ 116285 h 718742"/>
                  <a:gd name="connsiteX8" fmla="*/ 81359 w 318690"/>
                  <a:gd name="connsiteY8" fmla="*/ 123429 h 718742"/>
                  <a:gd name="connsiteX9" fmla="*/ 81359 w 318690"/>
                  <a:gd name="connsiteY9" fmla="*/ 606823 h 718742"/>
                  <a:gd name="connsiteX10" fmla="*/ 119459 w 318690"/>
                  <a:gd name="connsiteY10" fmla="*/ 661591 h 718742"/>
                  <a:gd name="connsiteX11" fmla="*/ 155178 w 318690"/>
                  <a:gd name="connsiteY11" fmla="*/ 613966 h 718742"/>
                  <a:gd name="connsiteX12" fmla="*/ 155178 w 318690"/>
                  <a:gd name="connsiteY12" fmla="*/ 325835 h 718742"/>
                  <a:gd name="connsiteX13" fmla="*/ 176609 w 318690"/>
                  <a:gd name="connsiteY13" fmla="*/ 347266 h 718742"/>
                  <a:gd name="connsiteX14" fmla="*/ 178990 w 318690"/>
                  <a:gd name="connsiteY14" fmla="*/ 630635 h 718742"/>
                  <a:gd name="connsiteX15" fmla="*/ 217090 w 318690"/>
                  <a:gd name="connsiteY15" fmla="*/ 666354 h 718742"/>
                  <a:gd name="connsiteX16" fmla="*/ 255190 w 318690"/>
                  <a:gd name="connsiteY16" fmla="*/ 625873 h 718742"/>
                  <a:gd name="connsiteX17" fmla="*/ 255190 w 318690"/>
                  <a:gd name="connsiteY17" fmla="*/ 109141 h 718742"/>
                  <a:gd name="connsiteX18" fmla="*/ 271859 w 318690"/>
                  <a:gd name="connsiteY18" fmla="*/ 128191 h 718742"/>
                  <a:gd name="connsiteX19" fmla="*/ 276621 w 318690"/>
                  <a:gd name="connsiteY19" fmla="*/ 311548 h 718742"/>
                  <a:gd name="connsiteX20" fmla="*/ 300434 w 318690"/>
                  <a:gd name="connsiteY20" fmla="*/ 325835 h 718742"/>
                  <a:gd name="connsiteX21" fmla="*/ 317103 w 318690"/>
                  <a:gd name="connsiteY21" fmla="*/ 285354 h 718742"/>
                  <a:gd name="connsiteX22" fmla="*/ 309959 w 318690"/>
                  <a:gd name="connsiteY22" fmla="*/ 42466 h 718742"/>
                  <a:gd name="connsiteX23" fmla="*/ 276621 w 318690"/>
                  <a:gd name="connsiteY23" fmla="*/ 30560 h 718742"/>
                  <a:gd name="connsiteX24" fmla="*/ 224234 w 318690"/>
                  <a:gd name="connsiteY24" fmla="*/ 30560 h 718742"/>
                  <a:gd name="connsiteX25" fmla="*/ 169465 w 318690"/>
                  <a:gd name="connsiteY25" fmla="*/ 171054 h 718742"/>
                  <a:gd name="connsiteX26" fmla="*/ 95646 w 318690"/>
                  <a:gd name="connsiteY26" fmla="*/ 30560 h 718742"/>
                  <a:gd name="connsiteX0-1" fmla="*/ 95646 w 318690"/>
                  <a:gd name="connsiteY0-2" fmla="*/ 30560 h 718742"/>
                  <a:gd name="connsiteX1-3" fmla="*/ 40159 w 318690"/>
                  <a:gd name="connsiteY1-4" fmla="*/ 29010 h 718742"/>
                  <a:gd name="connsiteX2-5" fmla="*/ 12303 w 318690"/>
                  <a:gd name="connsiteY2-6" fmla="*/ 51991 h 718742"/>
                  <a:gd name="connsiteX3-7" fmla="*/ 5159 w 318690"/>
                  <a:gd name="connsiteY3-8" fmla="*/ 94854 h 718742"/>
                  <a:gd name="connsiteX4-9" fmla="*/ 5159 w 318690"/>
                  <a:gd name="connsiteY4-10" fmla="*/ 290116 h 718742"/>
                  <a:gd name="connsiteX5-11" fmla="*/ 36115 w 318690"/>
                  <a:gd name="connsiteY5-12" fmla="*/ 323454 h 718742"/>
                  <a:gd name="connsiteX6-13" fmla="*/ 62309 w 318690"/>
                  <a:gd name="connsiteY6-14" fmla="*/ 292498 h 718742"/>
                  <a:gd name="connsiteX7-15" fmla="*/ 64690 w 318690"/>
                  <a:gd name="connsiteY7-16" fmla="*/ 116285 h 718742"/>
                  <a:gd name="connsiteX8-17" fmla="*/ 81359 w 318690"/>
                  <a:gd name="connsiteY8-18" fmla="*/ 123429 h 718742"/>
                  <a:gd name="connsiteX9-19" fmla="*/ 81359 w 318690"/>
                  <a:gd name="connsiteY9-20" fmla="*/ 606823 h 718742"/>
                  <a:gd name="connsiteX10-21" fmla="*/ 119459 w 318690"/>
                  <a:gd name="connsiteY10-22" fmla="*/ 661591 h 718742"/>
                  <a:gd name="connsiteX11-23" fmla="*/ 155178 w 318690"/>
                  <a:gd name="connsiteY11-24" fmla="*/ 613966 h 718742"/>
                  <a:gd name="connsiteX12-25" fmla="*/ 155178 w 318690"/>
                  <a:gd name="connsiteY12-26" fmla="*/ 325835 h 718742"/>
                  <a:gd name="connsiteX13-27" fmla="*/ 176609 w 318690"/>
                  <a:gd name="connsiteY13-28" fmla="*/ 347266 h 718742"/>
                  <a:gd name="connsiteX14-29" fmla="*/ 178990 w 318690"/>
                  <a:gd name="connsiteY14-30" fmla="*/ 630635 h 718742"/>
                  <a:gd name="connsiteX15-31" fmla="*/ 217090 w 318690"/>
                  <a:gd name="connsiteY15-32" fmla="*/ 666354 h 718742"/>
                  <a:gd name="connsiteX16-33" fmla="*/ 255190 w 318690"/>
                  <a:gd name="connsiteY16-34" fmla="*/ 625873 h 718742"/>
                  <a:gd name="connsiteX17-35" fmla="*/ 255190 w 318690"/>
                  <a:gd name="connsiteY17-36" fmla="*/ 109141 h 718742"/>
                  <a:gd name="connsiteX18-37" fmla="*/ 271859 w 318690"/>
                  <a:gd name="connsiteY18-38" fmla="*/ 128191 h 718742"/>
                  <a:gd name="connsiteX19-39" fmla="*/ 276621 w 318690"/>
                  <a:gd name="connsiteY19-40" fmla="*/ 311548 h 718742"/>
                  <a:gd name="connsiteX20-41" fmla="*/ 300434 w 318690"/>
                  <a:gd name="connsiteY20-42" fmla="*/ 325835 h 718742"/>
                  <a:gd name="connsiteX21-43" fmla="*/ 317103 w 318690"/>
                  <a:gd name="connsiteY21-44" fmla="*/ 285354 h 718742"/>
                  <a:gd name="connsiteX22-45" fmla="*/ 309959 w 318690"/>
                  <a:gd name="connsiteY22-46" fmla="*/ 42466 h 718742"/>
                  <a:gd name="connsiteX23-47" fmla="*/ 276621 w 318690"/>
                  <a:gd name="connsiteY23-48" fmla="*/ 30560 h 718742"/>
                  <a:gd name="connsiteX24-49" fmla="*/ 224234 w 318690"/>
                  <a:gd name="connsiteY24-50" fmla="*/ 30560 h 718742"/>
                  <a:gd name="connsiteX25-51" fmla="*/ 169465 w 318690"/>
                  <a:gd name="connsiteY25-52" fmla="*/ 171054 h 718742"/>
                  <a:gd name="connsiteX26-53" fmla="*/ 95646 w 318690"/>
                  <a:gd name="connsiteY26-54" fmla="*/ 30560 h 718742"/>
                  <a:gd name="connsiteX0-55" fmla="*/ 100296 w 318690"/>
                  <a:gd name="connsiteY0-56" fmla="*/ 30560 h 718742"/>
                  <a:gd name="connsiteX1-57" fmla="*/ 40159 w 318690"/>
                  <a:gd name="connsiteY1-58" fmla="*/ 29010 h 718742"/>
                  <a:gd name="connsiteX2-59" fmla="*/ 12303 w 318690"/>
                  <a:gd name="connsiteY2-60" fmla="*/ 51991 h 718742"/>
                  <a:gd name="connsiteX3-61" fmla="*/ 5159 w 318690"/>
                  <a:gd name="connsiteY3-62" fmla="*/ 94854 h 718742"/>
                  <a:gd name="connsiteX4-63" fmla="*/ 5159 w 318690"/>
                  <a:gd name="connsiteY4-64" fmla="*/ 290116 h 718742"/>
                  <a:gd name="connsiteX5-65" fmla="*/ 36115 w 318690"/>
                  <a:gd name="connsiteY5-66" fmla="*/ 323454 h 718742"/>
                  <a:gd name="connsiteX6-67" fmla="*/ 62309 w 318690"/>
                  <a:gd name="connsiteY6-68" fmla="*/ 292498 h 718742"/>
                  <a:gd name="connsiteX7-69" fmla="*/ 64690 w 318690"/>
                  <a:gd name="connsiteY7-70" fmla="*/ 116285 h 718742"/>
                  <a:gd name="connsiteX8-71" fmla="*/ 81359 w 318690"/>
                  <a:gd name="connsiteY8-72" fmla="*/ 123429 h 718742"/>
                  <a:gd name="connsiteX9-73" fmla="*/ 81359 w 318690"/>
                  <a:gd name="connsiteY9-74" fmla="*/ 606823 h 718742"/>
                  <a:gd name="connsiteX10-75" fmla="*/ 119459 w 318690"/>
                  <a:gd name="connsiteY10-76" fmla="*/ 661591 h 718742"/>
                  <a:gd name="connsiteX11-77" fmla="*/ 155178 w 318690"/>
                  <a:gd name="connsiteY11-78" fmla="*/ 613966 h 718742"/>
                  <a:gd name="connsiteX12-79" fmla="*/ 155178 w 318690"/>
                  <a:gd name="connsiteY12-80" fmla="*/ 325835 h 718742"/>
                  <a:gd name="connsiteX13-81" fmla="*/ 176609 w 318690"/>
                  <a:gd name="connsiteY13-82" fmla="*/ 347266 h 718742"/>
                  <a:gd name="connsiteX14-83" fmla="*/ 178990 w 318690"/>
                  <a:gd name="connsiteY14-84" fmla="*/ 630635 h 718742"/>
                  <a:gd name="connsiteX15-85" fmla="*/ 217090 w 318690"/>
                  <a:gd name="connsiteY15-86" fmla="*/ 666354 h 718742"/>
                  <a:gd name="connsiteX16-87" fmla="*/ 255190 w 318690"/>
                  <a:gd name="connsiteY16-88" fmla="*/ 625873 h 718742"/>
                  <a:gd name="connsiteX17-89" fmla="*/ 255190 w 318690"/>
                  <a:gd name="connsiteY17-90" fmla="*/ 109141 h 718742"/>
                  <a:gd name="connsiteX18-91" fmla="*/ 271859 w 318690"/>
                  <a:gd name="connsiteY18-92" fmla="*/ 128191 h 718742"/>
                  <a:gd name="connsiteX19-93" fmla="*/ 276621 w 318690"/>
                  <a:gd name="connsiteY19-94" fmla="*/ 311548 h 718742"/>
                  <a:gd name="connsiteX20-95" fmla="*/ 300434 w 318690"/>
                  <a:gd name="connsiteY20-96" fmla="*/ 325835 h 718742"/>
                  <a:gd name="connsiteX21-97" fmla="*/ 317103 w 318690"/>
                  <a:gd name="connsiteY21-98" fmla="*/ 285354 h 718742"/>
                  <a:gd name="connsiteX22-99" fmla="*/ 309959 w 318690"/>
                  <a:gd name="connsiteY22-100" fmla="*/ 42466 h 718742"/>
                  <a:gd name="connsiteX23-101" fmla="*/ 276621 w 318690"/>
                  <a:gd name="connsiteY23-102" fmla="*/ 30560 h 718742"/>
                  <a:gd name="connsiteX24-103" fmla="*/ 224234 w 318690"/>
                  <a:gd name="connsiteY24-104" fmla="*/ 30560 h 718742"/>
                  <a:gd name="connsiteX25-105" fmla="*/ 169465 w 318690"/>
                  <a:gd name="connsiteY25-106" fmla="*/ 171054 h 718742"/>
                  <a:gd name="connsiteX26-107" fmla="*/ 100296 w 318690"/>
                  <a:gd name="connsiteY26-108" fmla="*/ 30560 h 718742"/>
                  <a:gd name="connsiteX0-109" fmla="*/ 100296 w 318690"/>
                  <a:gd name="connsiteY0-110" fmla="*/ 30560 h 718742"/>
                  <a:gd name="connsiteX1-111" fmla="*/ 40159 w 318690"/>
                  <a:gd name="connsiteY1-112" fmla="*/ 29010 h 718742"/>
                  <a:gd name="connsiteX2-113" fmla="*/ 12303 w 318690"/>
                  <a:gd name="connsiteY2-114" fmla="*/ 51991 h 718742"/>
                  <a:gd name="connsiteX3-115" fmla="*/ 5159 w 318690"/>
                  <a:gd name="connsiteY3-116" fmla="*/ 94854 h 718742"/>
                  <a:gd name="connsiteX4-117" fmla="*/ 5159 w 318690"/>
                  <a:gd name="connsiteY4-118" fmla="*/ 290116 h 718742"/>
                  <a:gd name="connsiteX5-119" fmla="*/ 36115 w 318690"/>
                  <a:gd name="connsiteY5-120" fmla="*/ 323454 h 718742"/>
                  <a:gd name="connsiteX6-121" fmla="*/ 62309 w 318690"/>
                  <a:gd name="connsiteY6-122" fmla="*/ 292498 h 718742"/>
                  <a:gd name="connsiteX7-123" fmla="*/ 64690 w 318690"/>
                  <a:gd name="connsiteY7-124" fmla="*/ 116285 h 718742"/>
                  <a:gd name="connsiteX8-125" fmla="*/ 81359 w 318690"/>
                  <a:gd name="connsiteY8-126" fmla="*/ 123429 h 718742"/>
                  <a:gd name="connsiteX9-127" fmla="*/ 81359 w 318690"/>
                  <a:gd name="connsiteY9-128" fmla="*/ 606823 h 718742"/>
                  <a:gd name="connsiteX10-129" fmla="*/ 119459 w 318690"/>
                  <a:gd name="connsiteY10-130" fmla="*/ 661591 h 718742"/>
                  <a:gd name="connsiteX11-131" fmla="*/ 155178 w 318690"/>
                  <a:gd name="connsiteY11-132" fmla="*/ 613966 h 718742"/>
                  <a:gd name="connsiteX12-133" fmla="*/ 155178 w 318690"/>
                  <a:gd name="connsiteY12-134" fmla="*/ 325835 h 718742"/>
                  <a:gd name="connsiteX13-135" fmla="*/ 176609 w 318690"/>
                  <a:gd name="connsiteY13-136" fmla="*/ 347266 h 718742"/>
                  <a:gd name="connsiteX14-137" fmla="*/ 178990 w 318690"/>
                  <a:gd name="connsiteY14-138" fmla="*/ 630635 h 718742"/>
                  <a:gd name="connsiteX15-139" fmla="*/ 217090 w 318690"/>
                  <a:gd name="connsiteY15-140" fmla="*/ 666354 h 718742"/>
                  <a:gd name="connsiteX16-141" fmla="*/ 255190 w 318690"/>
                  <a:gd name="connsiteY16-142" fmla="*/ 625873 h 718742"/>
                  <a:gd name="connsiteX17-143" fmla="*/ 255190 w 318690"/>
                  <a:gd name="connsiteY17-144" fmla="*/ 109141 h 718742"/>
                  <a:gd name="connsiteX18-145" fmla="*/ 271859 w 318690"/>
                  <a:gd name="connsiteY18-146" fmla="*/ 128191 h 718742"/>
                  <a:gd name="connsiteX19-147" fmla="*/ 276621 w 318690"/>
                  <a:gd name="connsiteY19-148" fmla="*/ 311548 h 718742"/>
                  <a:gd name="connsiteX20-149" fmla="*/ 300434 w 318690"/>
                  <a:gd name="connsiteY20-150" fmla="*/ 325835 h 718742"/>
                  <a:gd name="connsiteX21-151" fmla="*/ 317103 w 318690"/>
                  <a:gd name="connsiteY21-152" fmla="*/ 285354 h 718742"/>
                  <a:gd name="connsiteX22-153" fmla="*/ 309959 w 318690"/>
                  <a:gd name="connsiteY22-154" fmla="*/ 42466 h 718742"/>
                  <a:gd name="connsiteX23-155" fmla="*/ 276621 w 318690"/>
                  <a:gd name="connsiteY23-156" fmla="*/ 30560 h 718742"/>
                  <a:gd name="connsiteX24-157" fmla="*/ 224234 w 318690"/>
                  <a:gd name="connsiteY24-158" fmla="*/ 30560 h 718742"/>
                  <a:gd name="connsiteX25-159" fmla="*/ 169465 w 318690"/>
                  <a:gd name="connsiteY25-160" fmla="*/ 171054 h 718742"/>
                  <a:gd name="connsiteX26-161" fmla="*/ 100296 w 318690"/>
                  <a:gd name="connsiteY26-162" fmla="*/ 30560 h 718742"/>
                  <a:gd name="connsiteX0-163" fmla="*/ 100296 w 318690"/>
                  <a:gd name="connsiteY0-164" fmla="*/ 30560 h 718742"/>
                  <a:gd name="connsiteX1-165" fmla="*/ 40159 w 318690"/>
                  <a:gd name="connsiteY1-166" fmla="*/ 29010 h 718742"/>
                  <a:gd name="connsiteX2-167" fmla="*/ 12303 w 318690"/>
                  <a:gd name="connsiteY2-168" fmla="*/ 51991 h 718742"/>
                  <a:gd name="connsiteX3-169" fmla="*/ 5159 w 318690"/>
                  <a:gd name="connsiteY3-170" fmla="*/ 94854 h 718742"/>
                  <a:gd name="connsiteX4-171" fmla="*/ 5159 w 318690"/>
                  <a:gd name="connsiteY4-172" fmla="*/ 290116 h 718742"/>
                  <a:gd name="connsiteX5-173" fmla="*/ 36115 w 318690"/>
                  <a:gd name="connsiteY5-174" fmla="*/ 323454 h 718742"/>
                  <a:gd name="connsiteX6-175" fmla="*/ 62309 w 318690"/>
                  <a:gd name="connsiteY6-176" fmla="*/ 292498 h 718742"/>
                  <a:gd name="connsiteX7-177" fmla="*/ 64690 w 318690"/>
                  <a:gd name="connsiteY7-178" fmla="*/ 116285 h 718742"/>
                  <a:gd name="connsiteX8-179" fmla="*/ 81359 w 318690"/>
                  <a:gd name="connsiteY8-180" fmla="*/ 123429 h 718742"/>
                  <a:gd name="connsiteX9-181" fmla="*/ 81359 w 318690"/>
                  <a:gd name="connsiteY9-182" fmla="*/ 606823 h 718742"/>
                  <a:gd name="connsiteX10-183" fmla="*/ 119459 w 318690"/>
                  <a:gd name="connsiteY10-184" fmla="*/ 661591 h 718742"/>
                  <a:gd name="connsiteX11-185" fmla="*/ 155178 w 318690"/>
                  <a:gd name="connsiteY11-186" fmla="*/ 613966 h 718742"/>
                  <a:gd name="connsiteX12-187" fmla="*/ 155178 w 318690"/>
                  <a:gd name="connsiteY12-188" fmla="*/ 325835 h 718742"/>
                  <a:gd name="connsiteX13-189" fmla="*/ 176609 w 318690"/>
                  <a:gd name="connsiteY13-190" fmla="*/ 347266 h 718742"/>
                  <a:gd name="connsiteX14-191" fmla="*/ 178990 w 318690"/>
                  <a:gd name="connsiteY14-192" fmla="*/ 630635 h 718742"/>
                  <a:gd name="connsiteX15-193" fmla="*/ 217090 w 318690"/>
                  <a:gd name="connsiteY15-194" fmla="*/ 666354 h 718742"/>
                  <a:gd name="connsiteX16-195" fmla="*/ 255190 w 318690"/>
                  <a:gd name="connsiteY16-196" fmla="*/ 625873 h 718742"/>
                  <a:gd name="connsiteX17-197" fmla="*/ 255190 w 318690"/>
                  <a:gd name="connsiteY17-198" fmla="*/ 109141 h 718742"/>
                  <a:gd name="connsiteX18-199" fmla="*/ 271859 w 318690"/>
                  <a:gd name="connsiteY18-200" fmla="*/ 128191 h 718742"/>
                  <a:gd name="connsiteX19-201" fmla="*/ 276621 w 318690"/>
                  <a:gd name="connsiteY19-202" fmla="*/ 311548 h 718742"/>
                  <a:gd name="connsiteX20-203" fmla="*/ 300434 w 318690"/>
                  <a:gd name="connsiteY20-204" fmla="*/ 325835 h 718742"/>
                  <a:gd name="connsiteX21-205" fmla="*/ 317103 w 318690"/>
                  <a:gd name="connsiteY21-206" fmla="*/ 285354 h 718742"/>
                  <a:gd name="connsiteX22-207" fmla="*/ 309959 w 318690"/>
                  <a:gd name="connsiteY22-208" fmla="*/ 42466 h 718742"/>
                  <a:gd name="connsiteX23-209" fmla="*/ 276621 w 318690"/>
                  <a:gd name="connsiteY23-210" fmla="*/ 30560 h 718742"/>
                  <a:gd name="connsiteX24-211" fmla="*/ 224234 w 318690"/>
                  <a:gd name="connsiteY24-212" fmla="*/ 30560 h 718742"/>
                  <a:gd name="connsiteX25-213" fmla="*/ 169465 w 318690"/>
                  <a:gd name="connsiteY25-214" fmla="*/ 171054 h 718742"/>
                  <a:gd name="connsiteX26-215" fmla="*/ 100296 w 318690"/>
                  <a:gd name="connsiteY26-216" fmla="*/ 30560 h 718742"/>
                  <a:gd name="connsiteX0-217" fmla="*/ 99973 w 318690"/>
                  <a:gd name="connsiteY0-218" fmla="*/ 27573 h 718742"/>
                  <a:gd name="connsiteX1-219" fmla="*/ 40159 w 318690"/>
                  <a:gd name="connsiteY1-220" fmla="*/ 29010 h 718742"/>
                  <a:gd name="connsiteX2-221" fmla="*/ 12303 w 318690"/>
                  <a:gd name="connsiteY2-222" fmla="*/ 51991 h 718742"/>
                  <a:gd name="connsiteX3-223" fmla="*/ 5159 w 318690"/>
                  <a:gd name="connsiteY3-224" fmla="*/ 94854 h 718742"/>
                  <a:gd name="connsiteX4-225" fmla="*/ 5159 w 318690"/>
                  <a:gd name="connsiteY4-226" fmla="*/ 290116 h 718742"/>
                  <a:gd name="connsiteX5-227" fmla="*/ 36115 w 318690"/>
                  <a:gd name="connsiteY5-228" fmla="*/ 323454 h 718742"/>
                  <a:gd name="connsiteX6-229" fmla="*/ 62309 w 318690"/>
                  <a:gd name="connsiteY6-230" fmla="*/ 292498 h 718742"/>
                  <a:gd name="connsiteX7-231" fmla="*/ 64690 w 318690"/>
                  <a:gd name="connsiteY7-232" fmla="*/ 116285 h 718742"/>
                  <a:gd name="connsiteX8-233" fmla="*/ 81359 w 318690"/>
                  <a:gd name="connsiteY8-234" fmla="*/ 123429 h 718742"/>
                  <a:gd name="connsiteX9-235" fmla="*/ 81359 w 318690"/>
                  <a:gd name="connsiteY9-236" fmla="*/ 606823 h 718742"/>
                  <a:gd name="connsiteX10-237" fmla="*/ 119459 w 318690"/>
                  <a:gd name="connsiteY10-238" fmla="*/ 661591 h 718742"/>
                  <a:gd name="connsiteX11-239" fmla="*/ 155178 w 318690"/>
                  <a:gd name="connsiteY11-240" fmla="*/ 613966 h 718742"/>
                  <a:gd name="connsiteX12-241" fmla="*/ 155178 w 318690"/>
                  <a:gd name="connsiteY12-242" fmla="*/ 325835 h 718742"/>
                  <a:gd name="connsiteX13-243" fmla="*/ 176609 w 318690"/>
                  <a:gd name="connsiteY13-244" fmla="*/ 347266 h 718742"/>
                  <a:gd name="connsiteX14-245" fmla="*/ 178990 w 318690"/>
                  <a:gd name="connsiteY14-246" fmla="*/ 630635 h 718742"/>
                  <a:gd name="connsiteX15-247" fmla="*/ 217090 w 318690"/>
                  <a:gd name="connsiteY15-248" fmla="*/ 666354 h 718742"/>
                  <a:gd name="connsiteX16-249" fmla="*/ 255190 w 318690"/>
                  <a:gd name="connsiteY16-250" fmla="*/ 625873 h 718742"/>
                  <a:gd name="connsiteX17-251" fmla="*/ 255190 w 318690"/>
                  <a:gd name="connsiteY17-252" fmla="*/ 109141 h 718742"/>
                  <a:gd name="connsiteX18-253" fmla="*/ 271859 w 318690"/>
                  <a:gd name="connsiteY18-254" fmla="*/ 128191 h 718742"/>
                  <a:gd name="connsiteX19-255" fmla="*/ 276621 w 318690"/>
                  <a:gd name="connsiteY19-256" fmla="*/ 311548 h 718742"/>
                  <a:gd name="connsiteX20-257" fmla="*/ 300434 w 318690"/>
                  <a:gd name="connsiteY20-258" fmla="*/ 325835 h 718742"/>
                  <a:gd name="connsiteX21-259" fmla="*/ 317103 w 318690"/>
                  <a:gd name="connsiteY21-260" fmla="*/ 285354 h 718742"/>
                  <a:gd name="connsiteX22-261" fmla="*/ 309959 w 318690"/>
                  <a:gd name="connsiteY22-262" fmla="*/ 42466 h 718742"/>
                  <a:gd name="connsiteX23-263" fmla="*/ 276621 w 318690"/>
                  <a:gd name="connsiteY23-264" fmla="*/ 30560 h 718742"/>
                  <a:gd name="connsiteX24-265" fmla="*/ 224234 w 318690"/>
                  <a:gd name="connsiteY24-266" fmla="*/ 30560 h 718742"/>
                  <a:gd name="connsiteX25-267" fmla="*/ 169465 w 318690"/>
                  <a:gd name="connsiteY25-268" fmla="*/ 171054 h 718742"/>
                  <a:gd name="connsiteX26-269" fmla="*/ 99973 w 318690"/>
                  <a:gd name="connsiteY26-270" fmla="*/ 27573 h 718742"/>
                  <a:gd name="connsiteX0-271" fmla="*/ 99973 w 318690"/>
                  <a:gd name="connsiteY0-272" fmla="*/ 27573 h 718742"/>
                  <a:gd name="connsiteX1-273" fmla="*/ 40159 w 318690"/>
                  <a:gd name="connsiteY1-274" fmla="*/ 29010 h 718742"/>
                  <a:gd name="connsiteX2-275" fmla="*/ 12303 w 318690"/>
                  <a:gd name="connsiteY2-276" fmla="*/ 51991 h 718742"/>
                  <a:gd name="connsiteX3-277" fmla="*/ 5159 w 318690"/>
                  <a:gd name="connsiteY3-278" fmla="*/ 94854 h 718742"/>
                  <a:gd name="connsiteX4-279" fmla="*/ 5159 w 318690"/>
                  <a:gd name="connsiteY4-280" fmla="*/ 290116 h 718742"/>
                  <a:gd name="connsiteX5-281" fmla="*/ 36115 w 318690"/>
                  <a:gd name="connsiteY5-282" fmla="*/ 323454 h 718742"/>
                  <a:gd name="connsiteX6-283" fmla="*/ 62309 w 318690"/>
                  <a:gd name="connsiteY6-284" fmla="*/ 292498 h 718742"/>
                  <a:gd name="connsiteX7-285" fmla="*/ 64690 w 318690"/>
                  <a:gd name="connsiteY7-286" fmla="*/ 116285 h 718742"/>
                  <a:gd name="connsiteX8-287" fmla="*/ 81359 w 318690"/>
                  <a:gd name="connsiteY8-288" fmla="*/ 123429 h 718742"/>
                  <a:gd name="connsiteX9-289" fmla="*/ 81359 w 318690"/>
                  <a:gd name="connsiteY9-290" fmla="*/ 606823 h 718742"/>
                  <a:gd name="connsiteX10-291" fmla="*/ 119459 w 318690"/>
                  <a:gd name="connsiteY10-292" fmla="*/ 661591 h 718742"/>
                  <a:gd name="connsiteX11-293" fmla="*/ 155178 w 318690"/>
                  <a:gd name="connsiteY11-294" fmla="*/ 613966 h 718742"/>
                  <a:gd name="connsiteX12-295" fmla="*/ 155178 w 318690"/>
                  <a:gd name="connsiteY12-296" fmla="*/ 325835 h 718742"/>
                  <a:gd name="connsiteX13-297" fmla="*/ 176609 w 318690"/>
                  <a:gd name="connsiteY13-298" fmla="*/ 347266 h 718742"/>
                  <a:gd name="connsiteX14-299" fmla="*/ 178990 w 318690"/>
                  <a:gd name="connsiteY14-300" fmla="*/ 630635 h 718742"/>
                  <a:gd name="connsiteX15-301" fmla="*/ 217090 w 318690"/>
                  <a:gd name="connsiteY15-302" fmla="*/ 666354 h 718742"/>
                  <a:gd name="connsiteX16-303" fmla="*/ 255190 w 318690"/>
                  <a:gd name="connsiteY16-304" fmla="*/ 625873 h 718742"/>
                  <a:gd name="connsiteX17-305" fmla="*/ 255190 w 318690"/>
                  <a:gd name="connsiteY17-306" fmla="*/ 109141 h 718742"/>
                  <a:gd name="connsiteX18-307" fmla="*/ 271859 w 318690"/>
                  <a:gd name="connsiteY18-308" fmla="*/ 128191 h 718742"/>
                  <a:gd name="connsiteX19-309" fmla="*/ 276621 w 318690"/>
                  <a:gd name="connsiteY19-310" fmla="*/ 311548 h 718742"/>
                  <a:gd name="connsiteX20-311" fmla="*/ 300434 w 318690"/>
                  <a:gd name="connsiteY20-312" fmla="*/ 325835 h 718742"/>
                  <a:gd name="connsiteX21-313" fmla="*/ 317103 w 318690"/>
                  <a:gd name="connsiteY21-314" fmla="*/ 285354 h 718742"/>
                  <a:gd name="connsiteX22-315" fmla="*/ 309959 w 318690"/>
                  <a:gd name="connsiteY22-316" fmla="*/ 42466 h 718742"/>
                  <a:gd name="connsiteX23-317" fmla="*/ 276621 w 318690"/>
                  <a:gd name="connsiteY23-318" fmla="*/ 30560 h 718742"/>
                  <a:gd name="connsiteX24-319" fmla="*/ 224234 w 318690"/>
                  <a:gd name="connsiteY24-320" fmla="*/ 30560 h 718742"/>
                  <a:gd name="connsiteX25-321" fmla="*/ 169465 w 318690"/>
                  <a:gd name="connsiteY25-322" fmla="*/ 171054 h 718742"/>
                  <a:gd name="connsiteX26-323" fmla="*/ 99973 w 318690"/>
                  <a:gd name="connsiteY26-324" fmla="*/ 27573 h 718742"/>
                  <a:gd name="connsiteX0-325" fmla="*/ 99973 w 318690"/>
                  <a:gd name="connsiteY0-326" fmla="*/ 27573 h 718742"/>
                  <a:gd name="connsiteX1-327" fmla="*/ 40159 w 318690"/>
                  <a:gd name="connsiteY1-328" fmla="*/ 29010 h 718742"/>
                  <a:gd name="connsiteX2-329" fmla="*/ 12303 w 318690"/>
                  <a:gd name="connsiteY2-330" fmla="*/ 51991 h 718742"/>
                  <a:gd name="connsiteX3-331" fmla="*/ 5159 w 318690"/>
                  <a:gd name="connsiteY3-332" fmla="*/ 94854 h 718742"/>
                  <a:gd name="connsiteX4-333" fmla="*/ 5159 w 318690"/>
                  <a:gd name="connsiteY4-334" fmla="*/ 290116 h 718742"/>
                  <a:gd name="connsiteX5-335" fmla="*/ 36115 w 318690"/>
                  <a:gd name="connsiteY5-336" fmla="*/ 323454 h 718742"/>
                  <a:gd name="connsiteX6-337" fmla="*/ 62309 w 318690"/>
                  <a:gd name="connsiteY6-338" fmla="*/ 292498 h 718742"/>
                  <a:gd name="connsiteX7-339" fmla="*/ 64690 w 318690"/>
                  <a:gd name="connsiteY7-340" fmla="*/ 116285 h 718742"/>
                  <a:gd name="connsiteX8-341" fmla="*/ 81359 w 318690"/>
                  <a:gd name="connsiteY8-342" fmla="*/ 123429 h 718742"/>
                  <a:gd name="connsiteX9-343" fmla="*/ 81359 w 318690"/>
                  <a:gd name="connsiteY9-344" fmla="*/ 606823 h 718742"/>
                  <a:gd name="connsiteX10-345" fmla="*/ 119459 w 318690"/>
                  <a:gd name="connsiteY10-346" fmla="*/ 661591 h 718742"/>
                  <a:gd name="connsiteX11-347" fmla="*/ 155178 w 318690"/>
                  <a:gd name="connsiteY11-348" fmla="*/ 613966 h 718742"/>
                  <a:gd name="connsiteX12-349" fmla="*/ 155178 w 318690"/>
                  <a:gd name="connsiteY12-350" fmla="*/ 325835 h 718742"/>
                  <a:gd name="connsiteX13-351" fmla="*/ 176609 w 318690"/>
                  <a:gd name="connsiteY13-352" fmla="*/ 347266 h 718742"/>
                  <a:gd name="connsiteX14-353" fmla="*/ 178990 w 318690"/>
                  <a:gd name="connsiteY14-354" fmla="*/ 630635 h 718742"/>
                  <a:gd name="connsiteX15-355" fmla="*/ 217090 w 318690"/>
                  <a:gd name="connsiteY15-356" fmla="*/ 666354 h 718742"/>
                  <a:gd name="connsiteX16-357" fmla="*/ 255190 w 318690"/>
                  <a:gd name="connsiteY16-358" fmla="*/ 625873 h 718742"/>
                  <a:gd name="connsiteX17-359" fmla="*/ 255190 w 318690"/>
                  <a:gd name="connsiteY17-360" fmla="*/ 109141 h 718742"/>
                  <a:gd name="connsiteX18-361" fmla="*/ 271859 w 318690"/>
                  <a:gd name="connsiteY18-362" fmla="*/ 128191 h 718742"/>
                  <a:gd name="connsiteX19-363" fmla="*/ 276621 w 318690"/>
                  <a:gd name="connsiteY19-364" fmla="*/ 311548 h 718742"/>
                  <a:gd name="connsiteX20-365" fmla="*/ 300434 w 318690"/>
                  <a:gd name="connsiteY20-366" fmla="*/ 325835 h 718742"/>
                  <a:gd name="connsiteX21-367" fmla="*/ 317103 w 318690"/>
                  <a:gd name="connsiteY21-368" fmla="*/ 285354 h 718742"/>
                  <a:gd name="connsiteX22-369" fmla="*/ 309959 w 318690"/>
                  <a:gd name="connsiteY22-370" fmla="*/ 42466 h 718742"/>
                  <a:gd name="connsiteX23-371" fmla="*/ 276621 w 318690"/>
                  <a:gd name="connsiteY23-372" fmla="*/ 30560 h 718742"/>
                  <a:gd name="connsiteX24-373" fmla="*/ 224234 w 318690"/>
                  <a:gd name="connsiteY24-374" fmla="*/ 30560 h 718742"/>
                  <a:gd name="connsiteX25-375" fmla="*/ 169465 w 318690"/>
                  <a:gd name="connsiteY25-376" fmla="*/ 171054 h 718742"/>
                  <a:gd name="connsiteX26-377" fmla="*/ 99973 w 318690"/>
                  <a:gd name="connsiteY26-378" fmla="*/ 27573 h 718742"/>
                  <a:gd name="connsiteX0-379" fmla="*/ 99973 w 318690"/>
                  <a:gd name="connsiteY0-380" fmla="*/ 27573 h 718742"/>
                  <a:gd name="connsiteX1-381" fmla="*/ 40159 w 318690"/>
                  <a:gd name="connsiteY1-382" fmla="*/ 29010 h 718742"/>
                  <a:gd name="connsiteX2-383" fmla="*/ 12303 w 318690"/>
                  <a:gd name="connsiteY2-384" fmla="*/ 51991 h 718742"/>
                  <a:gd name="connsiteX3-385" fmla="*/ 5159 w 318690"/>
                  <a:gd name="connsiteY3-386" fmla="*/ 94854 h 718742"/>
                  <a:gd name="connsiteX4-387" fmla="*/ 5159 w 318690"/>
                  <a:gd name="connsiteY4-388" fmla="*/ 290116 h 718742"/>
                  <a:gd name="connsiteX5-389" fmla="*/ 36115 w 318690"/>
                  <a:gd name="connsiteY5-390" fmla="*/ 323454 h 718742"/>
                  <a:gd name="connsiteX6-391" fmla="*/ 62309 w 318690"/>
                  <a:gd name="connsiteY6-392" fmla="*/ 292498 h 718742"/>
                  <a:gd name="connsiteX7-393" fmla="*/ 64690 w 318690"/>
                  <a:gd name="connsiteY7-394" fmla="*/ 116285 h 718742"/>
                  <a:gd name="connsiteX8-395" fmla="*/ 81359 w 318690"/>
                  <a:gd name="connsiteY8-396" fmla="*/ 123429 h 718742"/>
                  <a:gd name="connsiteX9-397" fmla="*/ 81359 w 318690"/>
                  <a:gd name="connsiteY9-398" fmla="*/ 606823 h 718742"/>
                  <a:gd name="connsiteX10-399" fmla="*/ 119459 w 318690"/>
                  <a:gd name="connsiteY10-400" fmla="*/ 661591 h 718742"/>
                  <a:gd name="connsiteX11-401" fmla="*/ 155178 w 318690"/>
                  <a:gd name="connsiteY11-402" fmla="*/ 613966 h 718742"/>
                  <a:gd name="connsiteX12-403" fmla="*/ 155178 w 318690"/>
                  <a:gd name="connsiteY12-404" fmla="*/ 325835 h 718742"/>
                  <a:gd name="connsiteX13-405" fmla="*/ 176609 w 318690"/>
                  <a:gd name="connsiteY13-406" fmla="*/ 347266 h 718742"/>
                  <a:gd name="connsiteX14-407" fmla="*/ 178990 w 318690"/>
                  <a:gd name="connsiteY14-408" fmla="*/ 630635 h 718742"/>
                  <a:gd name="connsiteX15-409" fmla="*/ 217090 w 318690"/>
                  <a:gd name="connsiteY15-410" fmla="*/ 666354 h 718742"/>
                  <a:gd name="connsiteX16-411" fmla="*/ 255190 w 318690"/>
                  <a:gd name="connsiteY16-412" fmla="*/ 625873 h 718742"/>
                  <a:gd name="connsiteX17-413" fmla="*/ 255190 w 318690"/>
                  <a:gd name="connsiteY17-414" fmla="*/ 109141 h 718742"/>
                  <a:gd name="connsiteX18-415" fmla="*/ 271859 w 318690"/>
                  <a:gd name="connsiteY18-416" fmla="*/ 128191 h 718742"/>
                  <a:gd name="connsiteX19-417" fmla="*/ 276621 w 318690"/>
                  <a:gd name="connsiteY19-418" fmla="*/ 311548 h 718742"/>
                  <a:gd name="connsiteX20-419" fmla="*/ 300434 w 318690"/>
                  <a:gd name="connsiteY20-420" fmla="*/ 325835 h 718742"/>
                  <a:gd name="connsiteX21-421" fmla="*/ 317103 w 318690"/>
                  <a:gd name="connsiteY21-422" fmla="*/ 285354 h 718742"/>
                  <a:gd name="connsiteX22-423" fmla="*/ 309959 w 318690"/>
                  <a:gd name="connsiteY22-424" fmla="*/ 42466 h 718742"/>
                  <a:gd name="connsiteX23-425" fmla="*/ 276621 w 318690"/>
                  <a:gd name="connsiteY23-426" fmla="*/ 30560 h 718742"/>
                  <a:gd name="connsiteX24-427" fmla="*/ 224234 w 318690"/>
                  <a:gd name="connsiteY24-428" fmla="*/ 30560 h 718742"/>
                  <a:gd name="connsiteX25-429" fmla="*/ 161715 w 318690"/>
                  <a:gd name="connsiteY25-430" fmla="*/ 155555 h 718742"/>
                  <a:gd name="connsiteX26-431" fmla="*/ 99973 w 318690"/>
                  <a:gd name="connsiteY26-432" fmla="*/ 27573 h 718742"/>
                  <a:gd name="connsiteX0-433" fmla="*/ 99973 w 318690"/>
                  <a:gd name="connsiteY0-434" fmla="*/ 27573 h 718742"/>
                  <a:gd name="connsiteX1-435" fmla="*/ 40159 w 318690"/>
                  <a:gd name="connsiteY1-436" fmla="*/ 29010 h 718742"/>
                  <a:gd name="connsiteX2-437" fmla="*/ 12303 w 318690"/>
                  <a:gd name="connsiteY2-438" fmla="*/ 51991 h 718742"/>
                  <a:gd name="connsiteX3-439" fmla="*/ 5159 w 318690"/>
                  <a:gd name="connsiteY3-440" fmla="*/ 94854 h 718742"/>
                  <a:gd name="connsiteX4-441" fmla="*/ 5159 w 318690"/>
                  <a:gd name="connsiteY4-442" fmla="*/ 290116 h 718742"/>
                  <a:gd name="connsiteX5-443" fmla="*/ 36115 w 318690"/>
                  <a:gd name="connsiteY5-444" fmla="*/ 323454 h 718742"/>
                  <a:gd name="connsiteX6-445" fmla="*/ 62309 w 318690"/>
                  <a:gd name="connsiteY6-446" fmla="*/ 292498 h 718742"/>
                  <a:gd name="connsiteX7-447" fmla="*/ 64690 w 318690"/>
                  <a:gd name="connsiteY7-448" fmla="*/ 116285 h 718742"/>
                  <a:gd name="connsiteX8-449" fmla="*/ 81359 w 318690"/>
                  <a:gd name="connsiteY8-450" fmla="*/ 123429 h 718742"/>
                  <a:gd name="connsiteX9-451" fmla="*/ 81359 w 318690"/>
                  <a:gd name="connsiteY9-452" fmla="*/ 606823 h 718742"/>
                  <a:gd name="connsiteX10-453" fmla="*/ 119459 w 318690"/>
                  <a:gd name="connsiteY10-454" fmla="*/ 661591 h 718742"/>
                  <a:gd name="connsiteX11-455" fmla="*/ 155178 w 318690"/>
                  <a:gd name="connsiteY11-456" fmla="*/ 613966 h 718742"/>
                  <a:gd name="connsiteX12-457" fmla="*/ 155178 w 318690"/>
                  <a:gd name="connsiteY12-458" fmla="*/ 325835 h 718742"/>
                  <a:gd name="connsiteX13-459" fmla="*/ 176609 w 318690"/>
                  <a:gd name="connsiteY13-460" fmla="*/ 347266 h 718742"/>
                  <a:gd name="connsiteX14-461" fmla="*/ 178990 w 318690"/>
                  <a:gd name="connsiteY14-462" fmla="*/ 630635 h 718742"/>
                  <a:gd name="connsiteX15-463" fmla="*/ 217090 w 318690"/>
                  <a:gd name="connsiteY15-464" fmla="*/ 666354 h 718742"/>
                  <a:gd name="connsiteX16-465" fmla="*/ 255190 w 318690"/>
                  <a:gd name="connsiteY16-466" fmla="*/ 625873 h 718742"/>
                  <a:gd name="connsiteX17-467" fmla="*/ 255190 w 318690"/>
                  <a:gd name="connsiteY17-468" fmla="*/ 109141 h 718742"/>
                  <a:gd name="connsiteX18-469" fmla="*/ 271859 w 318690"/>
                  <a:gd name="connsiteY18-470" fmla="*/ 128191 h 718742"/>
                  <a:gd name="connsiteX19-471" fmla="*/ 276621 w 318690"/>
                  <a:gd name="connsiteY19-472" fmla="*/ 311548 h 718742"/>
                  <a:gd name="connsiteX20-473" fmla="*/ 300434 w 318690"/>
                  <a:gd name="connsiteY20-474" fmla="*/ 325835 h 718742"/>
                  <a:gd name="connsiteX21-475" fmla="*/ 317103 w 318690"/>
                  <a:gd name="connsiteY21-476" fmla="*/ 285354 h 718742"/>
                  <a:gd name="connsiteX22-477" fmla="*/ 309959 w 318690"/>
                  <a:gd name="connsiteY22-478" fmla="*/ 42466 h 718742"/>
                  <a:gd name="connsiteX23-479" fmla="*/ 276621 w 318690"/>
                  <a:gd name="connsiteY23-480" fmla="*/ 30560 h 718742"/>
                  <a:gd name="connsiteX24-481" fmla="*/ 224234 w 318690"/>
                  <a:gd name="connsiteY24-482" fmla="*/ 30560 h 718742"/>
                  <a:gd name="connsiteX25-483" fmla="*/ 161715 w 318690"/>
                  <a:gd name="connsiteY25-484" fmla="*/ 155555 h 718742"/>
                  <a:gd name="connsiteX26-485" fmla="*/ 99973 w 318690"/>
                  <a:gd name="connsiteY26-486" fmla="*/ 27573 h 718742"/>
                  <a:gd name="connsiteX0-487" fmla="*/ 99973 w 318690"/>
                  <a:gd name="connsiteY0-488" fmla="*/ 27573 h 718742"/>
                  <a:gd name="connsiteX1-489" fmla="*/ 40159 w 318690"/>
                  <a:gd name="connsiteY1-490" fmla="*/ 29010 h 718742"/>
                  <a:gd name="connsiteX2-491" fmla="*/ 12303 w 318690"/>
                  <a:gd name="connsiteY2-492" fmla="*/ 51991 h 718742"/>
                  <a:gd name="connsiteX3-493" fmla="*/ 5159 w 318690"/>
                  <a:gd name="connsiteY3-494" fmla="*/ 94854 h 718742"/>
                  <a:gd name="connsiteX4-495" fmla="*/ 5159 w 318690"/>
                  <a:gd name="connsiteY4-496" fmla="*/ 290116 h 718742"/>
                  <a:gd name="connsiteX5-497" fmla="*/ 36115 w 318690"/>
                  <a:gd name="connsiteY5-498" fmla="*/ 323454 h 718742"/>
                  <a:gd name="connsiteX6-499" fmla="*/ 62309 w 318690"/>
                  <a:gd name="connsiteY6-500" fmla="*/ 292498 h 718742"/>
                  <a:gd name="connsiteX7-501" fmla="*/ 64690 w 318690"/>
                  <a:gd name="connsiteY7-502" fmla="*/ 116285 h 718742"/>
                  <a:gd name="connsiteX8-503" fmla="*/ 81359 w 318690"/>
                  <a:gd name="connsiteY8-504" fmla="*/ 123429 h 718742"/>
                  <a:gd name="connsiteX9-505" fmla="*/ 81359 w 318690"/>
                  <a:gd name="connsiteY9-506" fmla="*/ 606823 h 718742"/>
                  <a:gd name="connsiteX10-507" fmla="*/ 119459 w 318690"/>
                  <a:gd name="connsiteY10-508" fmla="*/ 661591 h 718742"/>
                  <a:gd name="connsiteX11-509" fmla="*/ 155178 w 318690"/>
                  <a:gd name="connsiteY11-510" fmla="*/ 613966 h 718742"/>
                  <a:gd name="connsiteX12-511" fmla="*/ 155178 w 318690"/>
                  <a:gd name="connsiteY12-512" fmla="*/ 325835 h 718742"/>
                  <a:gd name="connsiteX13-513" fmla="*/ 176609 w 318690"/>
                  <a:gd name="connsiteY13-514" fmla="*/ 347266 h 718742"/>
                  <a:gd name="connsiteX14-515" fmla="*/ 178990 w 318690"/>
                  <a:gd name="connsiteY14-516" fmla="*/ 630635 h 718742"/>
                  <a:gd name="connsiteX15-517" fmla="*/ 217090 w 318690"/>
                  <a:gd name="connsiteY15-518" fmla="*/ 666354 h 718742"/>
                  <a:gd name="connsiteX16-519" fmla="*/ 255190 w 318690"/>
                  <a:gd name="connsiteY16-520" fmla="*/ 625873 h 718742"/>
                  <a:gd name="connsiteX17-521" fmla="*/ 255190 w 318690"/>
                  <a:gd name="connsiteY17-522" fmla="*/ 109141 h 718742"/>
                  <a:gd name="connsiteX18-523" fmla="*/ 271859 w 318690"/>
                  <a:gd name="connsiteY18-524" fmla="*/ 128191 h 718742"/>
                  <a:gd name="connsiteX19-525" fmla="*/ 276621 w 318690"/>
                  <a:gd name="connsiteY19-526" fmla="*/ 311548 h 718742"/>
                  <a:gd name="connsiteX20-527" fmla="*/ 300434 w 318690"/>
                  <a:gd name="connsiteY20-528" fmla="*/ 325835 h 718742"/>
                  <a:gd name="connsiteX21-529" fmla="*/ 317103 w 318690"/>
                  <a:gd name="connsiteY21-530" fmla="*/ 285354 h 718742"/>
                  <a:gd name="connsiteX22-531" fmla="*/ 309959 w 318690"/>
                  <a:gd name="connsiteY22-532" fmla="*/ 42466 h 718742"/>
                  <a:gd name="connsiteX23-533" fmla="*/ 276621 w 318690"/>
                  <a:gd name="connsiteY23-534" fmla="*/ 30560 h 718742"/>
                  <a:gd name="connsiteX24-535" fmla="*/ 224234 w 318690"/>
                  <a:gd name="connsiteY24-536" fmla="*/ 30560 h 718742"/>
                  <a:gd name="connsiteX25-537" fmla="*/ 161715 w 318690"/>
                  <a:gd name="connsiteY25-538" fmla="*/ 155555 h 718742"/>
                  <a:gd name="connsiteX26-539" fmla="*/ 99973 w 318690"/>
                  <a:gd name="connsiteY26-540" fmla="*/ 27573 h 718742"/>
                  <a:gd name="connsiteX0-541" fmla="*/ 96005 w 314722"/>
                  <a:gd name="connsiteY0-542" fmla="*/ 27573 h 718742"/>
                  <a:gd name="connsiteX1-543" fmla="*/ 36191 w 314722"/>
                  <a:gd name="connsiteY1-544" fmla="*/ 29010 h 718742"/>
                  <a:gd name="connsiteX2-545" fmla="*/ 8335 w 314722"/>
                  <a:gd name="connsiteY2-546" fmla="*/ 51991 h 718742"/>
                  <a:gd name="connsiteX3-547" fmla="*/ 1191 w 314722"/>
                  <a:gd name="connsiteY3-548" fmla="*/ 94854 h 718742"/>
                  <a:gd name="connsiteX4-549" fmla="*/ 1191 w 314722"/>
                  <a:gd name="connsiteY4-550" fmla="*/ 290116 h 718742"/>
                  <a:gd name="connsiteX5-551" fmla="*/ 32147 w 314722"/>
                  <a:gd name="connsiteY5-552" fmla="*/ 323454 h 718742"/>
                  <a:gd name="connsiteX6-553" fmla="*/ 58341 w 314722"/>
                  <a:gd name="connsiteY6-554" fmla="*/ 292498 h 718742"/>
                  <a:gd name="connsiteX7-555" fmla="*/ 60722 w 314722"/>
                  <a:gd name="connsiteY7-556" fmla="*/ 116285 h 718742"/>
                  <a:gd name="connsiteX8-557" fmla="*/ 77391 w 314722"/>
                  <a:gd name="connsiteY8-558" fmla="*/ 123429 h 718742"/>
                  <a:gd name="connsiteX9-559" fmla="*/ 77391 w 314722"/>
                  <a:gd name="connsiteY9-560" fmla="*/ 606823 h 718742"/>
                  <a:gd name="connsiteX10-561" fmla="*/ 115491 w 314722"/>
                  <a:gd name="connsiteY10-562" fmla="*/ 661591 h 718742"/>
                  <a:gd name="connsiteX11-563" fmla="*/ 151210 w 314722"/>
                  <a:gd name="connsiteY11-564" fmla="*/ 613966 h 718742"/>
                  <a:gd name="connsiteX12-565" fmla="*/ 151210 w 314722"/>
                  <a:gd name="connsiteY12-566" fmla="*/ 325835 h 718742"/>
                  <a:gd name="connsiteX13-567" fmla="*/ 172641 w 314722"/>
                  <a:gd name="connsiteY13-568" fmla="*/ 347266 h 718742"/>
                  <a:gd name="connsiteX14-569" fmla="*/ 175022 w 314722"/>
                  <a:gd name="connsiteY14-570" fmla="*/ 630635 h 718742"/>
                  <a:gd name="connsiteX15-571" fmla="*/ 213122 w 314722"/>
                  <a:gd name="connsiteY15-572" fmla="*/ 666354 h 718742"/>
                  <a:gd name="connsiteX16-573" fmla="*/ 251222 w 314722"/>
                  <a:gd name="connsiteY16-574" fmla="*/ 625873 h 718742"/>
                  <a:gd name="connsiteX17-575" fmla="*/ 251222 w 314722"/>
                  <a:gd name="connsiteY17-576" fmla="*/ 109141 h 718742"/>
                  <a:gd name="connsiteX18-577" fmla="*/ 267891 w 314722"/>
                  <a:gd name="connsiteY18-578" fmla="*/ 128191 h 718742"/>
                  <a:gd name="connsiteX19-579" fmla="*/ 272653 w 314722"/>
                  <a:gd name="connsiteY19-580" fmla="*/ 311548 h 718742"/>
                  <a:gd name="connsiteX20-581" fmla="*/ 296466 w 314722"/>
                  <a:gd name="connsiteY20-582" fmla="*/ 325835 h 718742"/>
                  <a:gd name="connsiteX21-583" fmla="*/ 313135 w 314722"/>
                  <a:gd name="connsiteY21-584" fmla="*/ 285354 h 718742"/>
                  <a:gd name="connsiteX22-585" fmla="*/ 305991 w 314722"/>
                  <a:gd name="connsiteY22-586" fmla="*/ 42466 h 718742"/>
                  <a:gd name="connsiteX23-587" fmla="*/ 272653 w 314722"/>
                  <a:gd name="connsiteY23-588" fmla="*/ 30560 h 718742"/>
                  <a:gd name="connsiteX24-589" fmla="*/ 220266 w 314722"/>
                  <a:gd name="connsiteY24-590" fmla="*/ 30560 h 718742"/>
                  <a:gd name="connsiteX25-591" fmla="*/ 157747 w 314722"/>
                  <a:gd name="connsiteY25-592" fmla="*/ 155555 h 718742"/>
                  <a:gd name="connsiteX26-593" fmla="*/ 96005 w 314722"/>
                  <a:gd name="connsiteY26-594" fmla="*/ 27573 h 718742"/>
                  <a:gd name="connsiteX0-595" fmla="*/ 96005 w 314722"/>
                  <a:gd name="connsiteY0-596" fmla="*/ 27573 h 718742"/>
                  <a:gd name="connsiteX1-597" fmla="*/ 36191 w 314722"/>
                  <a:gd name="connsiteY1-598" fmla="*/ 29010 h 718742"/>
                  <a:gd name="connsiteX2-599" fmla="*/ 8335 w 314722"/>
                  <a:gd name="connsiteY2-600" fmla="*/ 51991 h 718742"/>
                  <a:gd name="connsiteX3-601" fmla="*/ 1191 w 314722"/>
                  <a:gd name="connsiteY3-602" fmla="*/ 94854 h 718742"/>
                  <a:gd name="connsiteX4-603" fmla="*/ 1191 w 314722"/>
                  <a:gd name="connsiteY4-604" fmla="*/ 290116 h 718742"/>
                  <a:gd name="connsiteX5-605" fmla="*/ 32147 w 314722"/>
                  <a:gd name="connsiteY5-606" fmla="*/ 323454 h 718742"/>
                  <a:gd name="connsiteX6-607" fmla="*/ 58341 w 314722"/>
                  <a:gd name="connsiteY6-608" fmla="*/ 292498 h 718742"/>
                  <a:gd name="connsiteX7-609" fmla="*/ 60722 w 314722"/>
                  <a:gd name="connsiteY7-610" fmla="*/ 116285 h 718742"/>
                  <a:gd name="connsiteX8-611" fmla="*/ 77391 w 314722"/>
                  <a:gd name="connsiteY8-612" fmla="*/ 123429 h 718742"/>
                  <a:gd name="connsiteX9-613" fmla="*/ 77391 w 314722"/>
                  <a:gd name="connsiteY9-614" fmla="*/ 606823 h 718742"/>
                  <a:gd name="connsiteX10-615" fmla="*/ 115491 w 314722"/>
                  <a:gd name="connsiteY10-616" fmla="*/ 661591 h 718742"/>
                  <a:gd name="connsiteX11-617" fmla="*/ 151210 w 314722"/>
                  <a:gd name="connsiteY11-618" fmla="*/ 613966 h 718742"/>
                  <a:gd name="connsiteX12-619" fmla="*/ 151210 w 314722"/>
                  <a:gd name="connsiteY12-620" fmla="*/ 325835 h 718742"/>
                  <a:gd name="connsiteX13-621" fmla="*/ 172641 w 314722"/>
                  <a:gd name="connsiteY13-622" fmla="*/ 347266 h 718742"/>
                  <a:gd name="connsiteX14-623" fmla="*/ 175022 w 314722"/>
                  <a:gd name="connsiteY14-624" fmla="*/ 630635 h 718742"/>
                  <a:gd name="connsiteX15-625" fmla="*/ 213122 w 314722"/>
                  <a:gd name="connsiteY15-626" fmla="*/ 666354 h 718742"/>
                  <a:gd name="connsiteX16-627" fmla="*/ 251222 w 314722"/>
                  <a:gd name="connsiteY16-628" fmla="*/ 625873 h 718742"/>
                  <a:gd name="connsiteX17-629" fmla="*/ 251222 w 314722"/>
                  <a:gd name="connsiteY17-630" fmla="*/ 109141 h 718742"/>
                  <a:gd name="connsiteX18-631" fmla="*/ 267891 w 314722"/>
                  <a:gd name="connsiteY18-632" fmla="*/ 128191 h 718742"/>
                  <a:gd name="connsiteX19-633" fmla="*/ 272653 w 314722"/>
                  <a:gd name="connsiteY19-634" fmla="*/ 311548 h 718742"/>
                  <a:gd name="connsiteX20-635" fmla="*/ 296466 w 314722"/>
                  <a:gd name="connsiteY20-636" fmla="*/ 325835 h 718742"/>
                  <a:gd name="connsiteX21-637" fmla="*/ 313135 w 314722"/>
                  <a:gd name="connsiteY21-638" fmla="*/ 285354 h 718742"/>
                  <a:gd name="connsiteX22-639" fmla="*/ 305991 w 314722"/>
                  <a:gd name="connsiteY22-640" fmla="*/ 42466 h 718742"/>
                  <a:gd name="connsiteX23-641" fmla="*/ 272653 w 314722"/>
                  <a:gd name="connsiteY23-642" fmla="*/ 30560 h 718742"/>
                  <a:gd name="connsiteX24-643" fmla="*/ 220266 w 314722"/>
                  <a:gd name="connsiteY24-644" fmla="*/ 30560 h 718742"/>
                  <a:gd name="connsiteX25-645" fmla="*/ 157747 w 314722"/>
                  <a:gd name="connsiteY25-646" fmla="*/ 155555 h 718742"/>
                  <a:gd name="connsiteX26-647" fmla="*/ 96005 w 314722"/>
                  <a:gd name="connsiteY26-648" fmla="*/ 27573 h 718742"/>
                  <a:gd name="connsiteX0-649" fmla="*/ 96005 w 314722"/>
                  <a:gd name="connsiteY0-650" fmla="*/ 27573 h 718742"/>
                  <a:gd name="connsiteX1-651" fmla="*/ 36191 w 314722"/>
                  <a:gd name="connsiteY1-652" fmla="*/ 29010 h 718742"/>
                  <a:gd name="connsiteX2-653" fmla="*/ 8335 w 314722"/>
                  <a:gd name="connsiteY2-654" fmla="*/ 51991 h 718742"/>
                  <a:gd name="connsiteX3-655" fmla="*/ 1191 w 314722"/>
                  <a:gd name="connsiteY3-656" fmla="*/ 94854 h 718742"/>
                  <a:gd name="connsiteX4-657" fmla="*/ 1191 w 314722"/>
                  <a:gd name="connsiteY4-658" fmla="*/ 290116 h 718742"/>
                  <a:gd name="connsiteX5-659" fmla="*/ 32147 w 314722"/>
                  <a:gd name="connsiteY5-660" fmla="*/ 323454 h 718742"/>
                  <a:gd name="connsiteX6-661" fmla="*/ 58341 w 314722"/>
                  <a:gd name="connsiteY6-662" fmla="*/ 292498 h 718742"/>
                  <a:gd name="connsiteX7-663" fmla="*/ 60722 w 314722"/>
                  <a:gd name="connsiteY7-664" fmla="*/ 116285 h 718742"/>
                  <a:gd name="connsiteX8-665" fmla="*/ 77391 w 314722"/>
                  <a:gd name="connsiteY8-666" fmla="*/ 123429 h 718742"/>
                  <a:gd name="connsiteX9-667" fmla="*/ 77391 w 314722"/>
                  <a:gd name="connsiteY9-668" fmla="*/ 606823 h 718742"/>
                  <a:gd name="connsiteX10-669" fmla="*/ 115491 w 314722"/>
                  <a:gd name="connsiteY10-670" fmla="*/ 661591 h 718742"/>
                  <a:gd name="connsiteX11-671" fmla="*/ 151210 w 314722"/>
                  <a:gd name="connsiteY11-672" fmla="*/ 613966 h 718742"/>
                  <a:gd name="connsiteX12-673" fmla="*/ 151210 w 314722"/>
                  <a:gd name="connsiteY12-674" fmla="*/ 325835 h 718742"/>
                  <a:gd name="connsiteX13-675" fmla="*/ 172641 w 314722"/>
                  <a:gd name="connsiteY13-676" fmla="*/ 347266 h 718742"/>
                  <a:gd name="connsiteX14-677" fmla="*/ 175022 w 314722"/>
                  <a:gd name="connsiteY14-678" fmla="*/ 630635 h 718742"/>
                  <a:gd name="connsiteX15-679" fmla="*/ 213122 w 314722"/>
                  <a:gd name="connsiteY15-680" fmla="*/ 666354 h 718742"/>
                  <a:gd name="connsiteX16-681" fmla="*/ 251222 w 314722"/>
                  <a:gd name="connsiteY16-682" fmla="*/ 625873 h 718742"/>
                  <a:gd name="connsiteX17-683" fmla="*/ 251222 w 314722"/>
                  <a:gd name="connsiteY17-684" fmla="*/ 109141 h 718742"/>
                  <a:gd name="connsiteX18-685" fmla="*/ 267891 w 314722"/>
                  <a:gd name="connsiteY18-686" fmla="*/ 128191 h 718742"/>
                  <a:gd name="connsiteX19-687" fmla="*/ 272653 w 314722"/>
                  <a:gd name="connsiteY19-688" fmla="*/ 311548 h 718742"/>
                  <a:gd name="connsiteX20-689" fmla="*/ 296466 w 314722"/>
                  <a:gd name="connsiteY20-690" fmla="*/ 325835 h 718742"/>
                  <a:gd name="connsiteX21-691" fmla="*/ 313135 w 314722"/>
                  <a:gd name="connsiteY21-692" fmla="*/ 285354 h 718742"/>
                  <a:gd name="connsiteX22-693" fmla="*/ 305991 w 314722"/>
                  <a:gd name="connsiteY22-694" fmla="*/ 42466 h 718742"/>
                  <a:gd name="connsiteX23-695" fmla="*/ 272653 w 314722"/>
                  <a:gd name="connsiteY23-696" fmla="*/ 30560 h 718742"/>
                  <a:gd name="connsiteX24-697" fmla="*/ 220266 w 314722"/>
                  <a:gd name="connsiteY24-698" fmla="*/ 30560 h 718742"/>
                  <a:gd name="connsiteX25-699" fmla="*/ 157747 w 314722"/>
                  <a:gd name="connsiteY25-700" fmla="*/ 155555 h 718742"/>
                  <a:gd name="connsiteX26-701" fmla="*/ 96005 w 314722"/>
                  <a:gd name="connsiteY26-702" fmla="*/ 27573 h 718742"/>
                  <a:gd name="connsiteX0-703" fmla="*/ 96005 w 314722"/>
                  <a:gd name="connsiteY0-704" fmla="*/ 27573 h 718742"/>
                  <a:gd name="connsiteX1-705" fmla="*/ 36191 w 314722"/>
                  <a:gd name="connsiteY1-706" fmla="*/ 29010 h 718742"/>
                  <a:gd name="connsiteX2-707" fmla="*/ 8335 w 314722"/>
                  <a:gd name="connsiteY2-708" fmla="*/ 51991 h 718742"/>
                  <a:gd name="connsiteX3-709" fmla="*/ 1191 w 314722"/>
                  <a:gd name="connsiteY3-710" fmla="*/ 94854 h 718742"/>
                  <a:gd name="connsiteX4-711" fmla="*/ 1191 w 314722"/>
                  <a:gd name="connsiteY4-712" fmla="*/ 290116 h 718742"/>
                  <a:gd name="connsiteX5-713" fmla="*/ 32147 w 314722"/>
                  <a:gd name="connsiteY5-714" fmla="*/ 323454 h 718742"/>
                  <a:gd name="connsiteX6-715" fmla="*/ 58341 w 314722"/>
                  <a:gd name="connsiteY6-716" fmla="*/ 292498 h 718742"/>
                  <a:gd name="connsiteX7-717" fmla="*/ 60722 w 314722"/>
                  <a:gd name="connsiteY7-718" fmla="*/ 116285 h 718742"/>
                  <a:gd name="connsiteX8-719" fmla="*/ 77391 w 314722"/>
                  <a:gd name="connsiteY8-720" fmla="*/ 123429 h 718742"/>
                  <a:gd name="connsiteX9-721" fmla="*/ 77391 w 314722"/>
                  <a:gd name="connsiteY9-722" fmla="*/ 606823 h 718742"/>
                  <a:gd name="connsiteX10-723" fmla="*/ 115491 w 314722"/>
                  <a:gd name="connsiteY10-724" fmla="*/ 661591 h 718742"/>
                  <a:gd name="connsiteX11-725" fmla="*/ 151210 w 314722"/>
                  <a:gd name="connsiteY11-726" fmla="*/ 613966 h 718742"/>
                  <a:gd name="connsiteX12-727" fmla="*/ 151210 w 314722"/>
                  <a:gd name="connsiteY12-728" fmla="*/ 325835 h 718742"/>
                  <a:gd name="connsiteX13-729" fmla="*/ 172641 w 314722"/>
                  <a:gd name="connsiteY13-730" fmla="*/ 347266 h 718742"/>
                  <a:gd name="connsiteX14-731" fmla="*/ 175022 w 314722"/>
                  <a:gd name="connsiteY14-732" fmla="*/ 630635 h 718742"/>
                  <a:gd name="connsiteX15-733" fmla="*/ 213122 w 314722"/>
                  <a:gd name="connsiteY15-734" fmla="*/ 666354 h 718742"/>
                  <a:gd name="connsiteX16-735" fmla="*/ 251222 w 314722"/>
                  <a:gd name="connsiteY16-736" fmla="*/ 625873 h 718742"/>
                  <a:gd name="connsiteX17-737" fmla="*/ 251222 w 314722"/>
                  <a:gd name="connsiteY17-738" fmla="*/ 109141 h 718742"/>
                  <a:gd name="connsiteX18-739" fmla="*/ 267891 w 314722"/>
                  <a:gd name="connsiteY18-740" fmla="*/ 128191 h 718742"/>
                  <a:gd name="connsiteX19-741" fmla="*/ 272653 w 314722"/>
                  <a:gd name="connsiteY19-742" fmla="*/ 311548 h 718742"/>
                  <a:gd name="connsiteX20-743" fmla="*/ 296466 w 314722"/>
                  <a:gd name="connsiteY20-744" fmla="*/ 325835 h 718742"/>
                  <a:gd name="connsiteX21-745" fmla="*/ 313135 w 314722"/>
                  <a:gd name="connsiteY21-746" fmla="*/ 285354 h 718742"/>
                  <a:gd name="connsiteX22-747" fmla="*/ 305991 w 314722"/>
                  <a:gd name="connsiteY22-748" fmla="*/ 42466 h 718742"/>
                  <a:gd name="connsiteX23-749" fmla="*/ 272653 w 314722"/>
                  <a:gd name="connsiteY23-750" fmla="*/ 30560 h 718742"/>
                  <a:gd name="connsiteX24-751" fmla="*/ 220266 w 314722"/>
                  <a:gd name="connsiteY24-752" fmla="*/ 30560 h 718742"/>
                  <a:gd name="connsiteX25-753" fmla="*/ 157747 w 314722"/>
                  <a:gd name="connsiteY25-754" fmla="*/ 155555 h 718742"/>
                  <a:gd name="connsiteX26-755" fmla="*/ 96005 w 314722"/>
                  <a:gd name="connsiteY26-756" fmla="*/ 27573 h 718742"/>
                  <a:gd name="connsiteX0-757" fmla="*/ 96005 w 314722"/>
                  <a:gd name="connsiteY0-758" fmla="*/ 27573 h 718742"/>
                  <a:gd name="connsiteX1-759" fmla="*/ 36191 w 314722"/>
                  <a:gd name="connsiteY1-760" fmla="*/ 29010 h 718742"/>
                  <a:gd name="connsiteX2-761" fmla="*/ 8335 w 314722"/>
                  <a:gd name="connsiteY2-762" fmla="*/ 51991 h 718742"/>
                  <a:gd name="connsiteX3-763" fmla="*/ 1191 w 314722"/>
                  <a:gd name="connsiteY3-764" fmla="*/ 94854 h 718742"/>
                  <a:gd name="connsiteX4-765" fmla="*/ 1191 w 314722"/>
                  <a:gd name="connsiteY4-766" fmla="*/ 290116 h 718742"/>
                  <a:gd name="connsiteX5-767" fmla="*/ 32147 w 314722"/>
                  <a:gd name="connsiteY5-768" fmla="*/ 323454 h 718742"/>
                  <a:gd name="connsiteX6-769" fmla="*/ 58341 w 314722"/>
                  <a:gd name="connsiteY6-770" fmla="*/ 292498 h 718742"/>
                  <a:gd name="connsiteX7-771" fmla="*/ 60722 w 314722"/>
                  <a:gd name="connsiteY7-772" fmla="*/ 116285 h 718742"/>
                  <a:gd name="connsiteX8-773" fmla="*/ 77391 w 314722"/>
                  <a:gd name="connsiteY8-774" fmla="*/ 123429 h 718742"/>
                  <a:gd name="connsiteX9-775" fmla="*/ 77391 w 314722"/>
                  <a:gd name="connsiteY9-776" fmla="*/ 606823 h 718742"/>
                  <a:gd name="connsiteX10-777" fmla="*/ 115491 w 314722"/>
                  <a:gd name="connsiteY10-778" fmla="*/ 661591 h 718742"/>
                  <a:gd name="connsiteX11-779" fmla="*/ 151210 w 314722"/>
                  <a:gd name="connsiteY11-780" fmla="*/ 613966 h 718742"/>
                  <a:gd name="connsiteX12-781" fmla="*/ 151210 w 314722"/>
                  <a:gd name="connsiteY12-782" fmla="*/ 325835 h 718742"/>
                  <a:gd name="connsiteX13-783" fmla="*/ 172641 w 314722"/>
                  <a:gd name="connsiteY13-784" fmla="*/ 347266 h 718742"/>
                  <a:gd name="connsiteX14-785" fmla="*/ 175022 w 314722"/>
                  <a:gd name="connsiteY14-786" fmla="*/ 630635 h 718742"/>
                  <a:gd name="connsiteX15-787" fmla="*/ 213122 w 314722"/>
                  <a:gd name="connsiteY15-788" fmla="*/ 666354 h 718742"/>
                  <a:gd name="connsiteX16-789" fmla="*/ 251222 w 314722"/>
                  <a:gd name="connsiteY16-790" fmla="*/ 625873 h 718742"/>
                  <a:gd name="connsiteX17-791" fmla="*/ 251222 w 314722"/>
                  <a:gd name="connsiteY17-792" fmla="*/ 109141 h 718742"/>
                  <a:gd name="connsiteX18-793" fmla="*/ 267891 w 314722"/>
                  <a:gd name="connsiteY18-794" fmla="*/ 128191 h 718742"/>
                  <a:gd name="connsiteX19-795" fmla="*/ 272653 w 314722"/>
                  <a:gd name="connsiteY19-796" fmla="*/ 311548 h 718742"/>
                  <a:gd name="connsiteX20-797" fmla="*/ 296466 w 314722"/>
                  <a:gd name="connsiteY20-798" fmla="*/ 325835 h 718742"/>
                  <a:gd name="connsiteX21-799" fmla="*/ 313135 w 314722"/>
                  <a:gd name="connsiteY21-800" fmla="*/ 285354 h 718742"/>
                  <a:gd name="connsiteX22-801" fmla="*/ 305991 w 314722"/>
                  <a:gd name="connsiteY22-802" fmla="*/ 42466 h 718742"/>
                  <a:gd name="connsiteX23-803" fmla="*/ 272653 w 314722"/>
                  <a:gd name="connsiteY23-804" fmla="*/ 30560 h 718742"/>
                  <a:gd name="connsiteX24-805" fmla="*/ 220266 w 314722"/>
                  <a:gd name="connsiteY24-806" fmla="*/ 30560 h 718742"/>
                  <a:gd name="connsiteX25-807" fmla="*/ 157747 w 314722"/>
                  <a:gd name="connsiteY25-808" fmla="*/ 155555 h 718742"/>
                  <a:gd name="connsiteX26-809" fmla="*/ 96005 w 314722"/>
                  <a:gd name="connsiteY26-810" fmla="*/ 27573 h 718742"/>
                  <a:gd name="connsiteX0-811" fmla="*/ 96005 w 314722"/>
                  <a:gd name="connsiteY0-812" fmla="*/ 27573 h 718742"/>
                  <a:gd name="connsiteX1-813" fmla="*/ 36191 w 314722"/>
                  <a:gd name="connsiteY1-814" fmla="*/ 29010 h 718742"/>
                  <a:gd name="connsiteX2-815" fmla="*/ 8335 w 314722"/>
                  <a:gd name="connsiteY2-816" fmla="*/ 51991 h 718742"/>
                  <a:gd name="connsiteX3-817" fmla="*/ 1191 w 314722"/>
                  <a:gd name="connsiteY3-818" fmla="*/ 94854 h 718742"/>
                  <a:gd name="connsiteX4-819" fmla="*/ 1191 w 314722"/>
                  <a:gd name="connsiteY4-820" fmla="*/ 290116 h 718742"/>
                  <a:gd name="connsiteX5-821" fmla="*/ 32147 w 314722"/>
                  <a:gd name="connsiteY5-822" fmla="*/ 323454 h 718742"/>
                  <a:gd name="connsiteX6-823" fmla="*/ 58341 w 314722"/>
                  <a:gd name="connsiteY6-824" fmla="*/ 292498 h 718742"/>
                  <a:gd name="connsiteX7-825" fmla="*/ 60722 w 314722"/>
                  <a:gd name="connsiteY7-826" fmla="*/ 116285 h 718742"/>
                  <a:gd name="connsiteX8-827" fmla="*/ 77391 w 314722"/>
                  <a:gd name="connsiteY8-828" fmla="*/ 123429 h 718742"/>
                  <a:gd name="connsiteX9-829" fmla="*/ 77391 w 314722"/>
                  <a:gd name="connsiteY9-830" fmla="*/ 606823 h 718742"/>
                  <a:gd name="connsiteX10-831" fmla="*/ 115491 w 314722"/>
                  <a:gd name="connsiteY10-832" fmla="*/ 661591 h 718742"/>
                  <a:gd name="connsiteX11-833" fmla="*/ 151210 w 314722"/>
                  <a:gd name="connsiteY11-834" fmla="*/ 613966 h 718742"/>
                  <a:gd name="connsiteX12-835" fmla="*/ 151210 w 314722"/>
                  <a:gd name="connsiteY12-836" fmla="*/ 325835 h 718742"/>
                  <a:gd name="connsiteX13-837" fmla="*/ 172641 w 314722"/>
                  <a:gd name="connsiteY13-838" fmla="*/ 347266 h 718742"/>
                  <a:gd name="connsiteX14-839" fmla="*/ 175022 w 314722"/>
                  <a:gd name="connsiteY14-840" fmla="*/ 630635 h 718742"/>
                  <a:gd name="connsiteX15-841" fmla="*/ 213122 w 314722"/>
                  <a:gd name="connsiteY15-842" fmla="*/ 666354 h 718742"/>
                  <a:gd name="connsiteX16-843" fmla="*/ 251222 w 314722"/>
                  <a:gd name="connsiteY16-844" fmla="*/ 625873 h 718742"/>
                  <a:gd name="connsiteX17-845" fmla="*/ 251222 w 314722"/>
                  <a:gd name="connsiteY17-846" fmla="*/ 109141 h 718742"/>
                  <a:gd name="connsiteX18-847" fmla="*/ 267891 w 314722"/>
                  <a:gd name="connsiteY18-848" fmla="*/ 128191 h 718742"/>
                  <a:gd name="connsiteX19-849" fmla="*/ 272653 w 314722"/>
                  <a:gd name="connsiteY19-850" fmla="*/ 311548 h 718742"/>
                  <a:gd name="connsiteX20-851" fmla="*/ 296466 w 314722"/>
                  <a:gd name="connsiteY20-852" fmla="*/ 325835 h 718742"/>
                  <a:gd name="connsiteX21-853" fmla="*/ 313135 w 314722"/>
                  <a:gd name="connsiteY21-854" fmla="*/ 285354 h 718742"/>
                  <a:gd name="connsiteX22-855" fmla="*/ 305991 w 314722"/>
                  <a:gd name="connsiteY22-856" fmla="*/ 42466 h 718742"/>
                  <a:gd name="connsiteX23-857" fmla="*/ 272653 w 314722"/>
                  <a:gd name="connsiteY23-858" fmla="*/ 30560 h 718742"/>
                  <a:gd name="connsiteX24-859" fmla="*/ 220266 w 314722"/>
                  <a:gd name="connsiteY24-860" fmla="*/ 30560 h 718742"/>
                  <a:gd name="connsiteX25-861" fmla="*/ 157747 w 314722"/>
                  <a:gd name="connsiteY25-862" fmla="*/ 155555 h 718742"/>
                  <a:gd name="connsiteX26-863" fmla="*/ 96005 w 314722"/>
                  <a:gd name="connsiteY26-864" fmla="*/ 27573 h 718742"/>
                  <a:gd name="connsiteX0-865" fmla="*/ 96005 w 314722"/>
                  <a:gd name="connsiteY0-866" fmla="*/ 27573 h 718742"/>
                  <a:gd name="connsiteX1-867" fmla="*/ 36191 w 314722"/>
                  <a:gd name="connsiteY1-868" fmla="*/ 29010 h 718742"/>
                  <a:gd name="connsiteX2-869" fmla="*/ 8335 w 314722"/>
                  <a:gd name="connsiteY2-870" fmla="*/ 51991 h 718742"/>
                  <a:gd name="connsiteX3-871" fmla="*/ 1191 w 314722"/>
                  <a:gd name="connsiteY3-872" fmla="*/ 94854 h 718742"/>
                  <a:gd name="connsiteX4-873" fmla="*/ 1191 w 314722"/>
                  <a:gd name="connsiteY4-874" fmla="*/ 290116 h 718742"/>
                  <a:gd name="connsiteX5-875" fmla="*/ 32147 w 314722"/>
                  <a:gd name="connsiteY5-876" fmla="*/ 323454 h 718742"/>
                  <a:gd name="connsiteX6-877" fmla="*/ 58341 w 314722"/>
                  <a:gd name="connsiteY6-878" fmla="*/ 292498 h 718742"/>
                  <a:gd name="connsiteX7-879" fmla="*/ 60722 w 314722"/>
                  <a:gd name="connsiteY7-880" fmla="*/ 116285 h 718742"/>
                  <a:gd name="connsiteX8-881" fmla="*/ 77391 w 314722"/>
                  <a:gd name="connsiteY8-882" fmla="*/ 123429 h 718742"/>
                  <a:gd name="connsiteX9-883" fmla="*/ 77391 w 314722"/>
                  <a:gd name="connsiteY9-884" fmla="*/ 606823 h 718742"/>
                  <a:gd name="connsiteX10-885" fmla="*/ 115491 w 314722"/>
                  <a:gd name="connsiteY10-886" fmla="*/ 661591 h 718742"/>
                  <a:gd name="connsiteX11-887" fmla="*/ 151210 w 314722"/>
                  <a:gd name="connsiteY11-888" fmla="*/ 613966 h 718742"/>
                  <a:gd name="connsiteX12-889" fmla="*/ 151210 w 314722"/>
                  <a:gd name="connsiteY12-890" fmla="*/ 325835 h 718742"/>
                  <a:gd name="connsiteX13-891" fmla="*/ 172641 w 314722"/>
                  <a:gd name="connsiteY13-892" fmla="*/ 347266 h 718742"/>
                  <a:gd name="connsiteX14-893" fmla="*/ 175022 w 314722"/>
                  <a:gd name="connsiteY14-894" fmla="*/ 630635 h 718742"/>
                  <a:gd name="connsiteX15-895" fmla="*/ 213122 w 314722"/>
                  <a:gd name="connsiteY15-896" fmla="*/ 666354 h 718742"/>
                  <a:gd name="connsiteX16-897" fmla="*/ 251222 w 314722"/>
                  <a:gd name="connsiteY16-898" fmla="*/ 625873 h 718742"/>
                  <a:gd name="connsiteX17-899" fmla="*/ 251222 w 314722"/>
                  <a:gd name="connsiteY17-900" fmla="*/ 109141 h 718742"/>
                  <a:gd name="connsiteX18-901" fmla="*/ 267891 w 314722"/>
                  <a:gd name="connsiteY18-902" fmla="*/ 128191 h 718742"/>
                  <a:gd name="connsiteX19-903" fmla="*/ 272653 w 314722"/>
                  <a:gd name="connsiteY19-904" fmla="*/ 311548 h 718742"/>
                  <a:gd name="connsiteX20-905" fmla="*/ 296466 w 314722"/>
                  <a:gd name="connsiteY20-906" fmla="*/ 325835 h 718742"/>
                  <a:gd name="connsiteX21-907" fmla="*/ 313135 w 314722"/>
                  <a:gd name="connsiteY21-908" fmla="*/ 285354 h 718742"/>
                  <a:gd name="connsiteX22-909" fmla="*/ 305991 w 314722"/>
                  <a:gd name="connsiteY22-910" fmla="*/ 42466 h 718742"/>
                  <a:gd name="connsiteX23-911" fmla="*/ 272653 w 314722"/>
                  <a:gd name="connsiteY23-912" fmla="*/ 30560 h 718742"/>
                  <a:gd name="connsiteX24-913" fmla="*/ 220266 w 314722"/>
                  <a:gd name="connsiteY24-914" fmla="*/ 30560 h 718742"/>
                  <a:gd name="connsiteX25-915" fmla="*/ 157747 w 314722"/>
                  <a:gd name="connsiteY25-916" fmla="*/ 155555 h 718742"/>
                  <a:gd name="connsiteX26-917" fmla="*/ 96005 w 314722"/>
                  <a:gd name="connsiteY26-918" fmla="*/ 27573 h 718742"/>
                  <a:gd name="connsiteX0-919" fmla="*/ 96005 w 314722"/>
                  <a:gd name="connsiteY0-920" fmla="*/ 27573 h 718742"/>
                  <a:gd name="connsiteX1-921" fmla="*/ 36191 w 314722"/>
                  <a:gd name="connsiteY1-922" fmla="*/ 29010 h 718742"/>
                  <a:gd name="connsiteX2-923" fmla="*/ 8335 w 314722"/>
                  <a:gd name="connsiteY2-924" fmla="*/ 51991 h 718742"/>
                  <a:gd name="connsiteX3-925" fmla="*/ 1191 w 314722"/>
                  <a:gd name="connsiteY3-926" fmla="*/ 94854 h 718742"/>
                  <a:gd name="connsiteX4-927" fmla="*/ 1191 w 314722"/>
                  <a:gd name="connsiteY4-928" fmla="*/ 290116 h 718742"/>
                  <a:gd name="connsiteX5-929" fmla="*/ 32147 w 314722"/>
                  <a:gd name="connsiteY5-930" fmla="*/ 323454 h 718742"/>
                  <a:gd name="connsiteX6-931" fmla="*/ 58341 w 314722"/>
                  <a:gd name="connsiteY6-932" fmla="*/ 292498 h 718742"/>
                  <a:gd name="connsiteX7-933" fmla="*/ 60722 w 314722"/>
                  <a:gd name="connsiteY7-934" fmla="*/ 116285 h 718742"/>
                  <a:gd name="connsiteX8-935" fmla="*/ 77391 w 314722"/>
                  <a:gd name="connsiteY8-936" fmla="*/ 123429 h 718742"/>
                  <a:gd name="connsiteX9-937" fmla="*/ 77391 w 314722"/>
                  <a:gd name="connsiteY9-938" fmla="*/ 606823 h 718742"/>
                  <a:gd name="connsiteX10-939" fmla="*/ 115491 w 314722"/>
                  <a:gd name="connsiteY10-940" fmla="*/ 661591 h 718742"/>
                  <a:gd name="connsiteX11-941" fmla="*/ 152760 w 314722"/>
                  <a:gd name="connsiteY11-942" fmla="*/ 607766 h 718742"/>
                  <a:gd name="connsiteX12-943" fmla="*/ 151210 w 314722"/>
                  <a:gd name="connsiteY12-944" fmla="*/ 325835 h 718742"/>
                  <a:gd name="connsiteX13-945" fmla="*/ 172641 w 314722"/>
                  <a:gd name="connsiteY13-946" fmla="*/ 347266 h 718742"/>
                  <a:gd name="connsiteX14-947" fmla="*/ 175022 w 314722"/>
                  <a:gd name="connsiteY14-948" fmla="*/ 630635 h 718742"/>
                  <a:gd name="connsiteX15-949" fmla="*/ 213122 w 314722"/>
                  <a:gd name="connsiteY15-950" fmla="*/ 666354 h 718742"/>
                  <a:gd name="connsiteX16-951" fmla="*/ 251222 w 314722"/>
                  <a:gd name="connsiteY16-952" fmla="*/ 625873 h 718742"/>
                  <a:gd name="connsiteX17-953" fmla="*/ 251222 w 314722"/>
                  <a:gd name="connsiteY17-954" fmla="*/ 109141 h 718742"/>
                  <a:gd name="connsiteX18-955" fmla="*/ 267891 w 314722"/>
                  <a:gd name="connsiteY18-956" fmla="*/ 128191 h 718742"/>
                  <a:gd name="connsiteX19-957" fmla="*/ 272653 w 314722"/>
                  <a:gd name="connsiteY19-958" fmla="*/ 311548 h 718742"/>
                  <a:gd name="connsiteX20-959" fmla="*/ 296466 w 314722"/>
                  <a:gd name="connsiteY20-960" fmla="*/ 325835 h 718742"/>
                  <a:gd name="connsiteX21-961" fmla="*/ 313135 w 314722"/>
                  <a:gd name="connsiteY21-962" fmla="*/ 285354 h 718742"/>
                  <a:gd name="connsiteX22-963" fmla="*/ 305991 w 314722"/>
                  <a:gd name="connsiteY22-964" fmla="*/ 42466 h 718742"/>
                  <a:gd name="connsiteX23-965" fmla="*/ 272653 w 314722"/>
                  <a:gd name="connsiteY23-966" fmla="*/ 30560 h 718742"/>
                  <a:gd name="connsiteX24-967" fmla="*/ 220266 w 314722"/>
                  <a:gd name="connsiteY24-968" fmla="*/ 30560 h 718742"/>
                  <a:gd name="connsiteX25-969" fmla="*/ 157747 w 314722"/>
                  <a:gd name="connsiteY25-970" fmla="*/ 155555 h 718742"/>
                  <a:gd name="connsiteX26-971" fmla="*/ 96005 w 314722"/>
                  <a:gd name="connsiteY26-972" fmla="*/ 27573 h 718742"/>
                  <a:gd name="connsiteX0-973" fmla="*/ 96005 w 314722"/>
                  <a:gd name="connsiteY0-974" fmla="*/ 27573 h 718742"/>
                  <a:gd name="connsiteX1-975" fmla="*/ 36191 w 314722"/>
                  <a:gd name="connsiteY1-976" fmla="*/ 29010 h 718742"/>
                  <a:gd name="connsiteX2-977" fmla="*/ 8335 w 314722"/>
                  <a:gd name="connsiteY2-978" fmla="*/ 51991 h 718742"/>
                  <a:gd name="connsiteX3-979" fmla="*/ 1191 w 314722"/>
                  <a:gd name="connsiteY3-980" fmla="*/ 94854 h 718742"/>
                  <a:gd name="connsiteX4-981" fmla="*/ 1191 w 314722"/>
                  <a:gd name="connsiteY4-982" fmla="*/ 290116 h 718742"/>
                  <a:gd name="connsiteX5-983" fmla="*/ 32147 w 314722"/>
                  <a:gd name="connsiteY5-984" fmla="*/ 323454 h 718742"/>
                  <a:gd name="connsiteX6-985" fmla="*/ 58341 w 314722"/>
                  <a:gd name="connsiteY6-986" fmla="*/ 292498 h 718742"/>
                  <a:gd name="connsiteX7-987" fmla="*/ 60722 w 314722"/>
                  <a:gd name="connsiteY7-988" fmla="*/ 116285 h 718742"/>
                  <a:gd name="connsiteX8-989" fmla="*/ 77391 w 314722"/>
                  <a:gd name="connsiteY8-990" fmla="*/ 123429 h 718742"/>
                  <a:gd name="connsiteX9-991" fmla="*/ 77391 w 314722"/>
                  <a:gd name="connsiteY9-992" fmla="*/ 606823 h 718742"/>
                  <a:gd name="connsiteX10-993" fmla="*/ 115491 w 314722"/>
                  <a:gd name="connsiteY10-994" fmla="*/ 661591 h 718742"/>
                  <a:gd name="connsiteX11-995" fmla="*/ 152760 w 314722"/>
                  <a:gd name="connsiteY11-996" fmla="*/ 607766 h 718742"/>
                  <a:gd name="connsiteX12-997" fmla="*/ 151210 w 314722"/>
                  <a:gd name="connsiteY12-998" fmla="*/ 325835 h 718742"/>
                  <a:gd name="connsiteX13-999" fmla="*/ 172641 w 314722"/>
                  <a:gd name="connsiteY13-1000" fmla="*/ 347266 h 718742"/>
                  <a:gd name="connsiteX14-1001" fmla="*/ 175022 w 314722"/>
                  <a:gd name="connsiteY14-1002" fmla="*/ 630635 h 718742"/>
                  <a:gd name="connsiteX15-1003" fmla="*/ 213122 w 314722"/>
                  <a:gd name="connsiteY15-1004" fmla="*/ 666354 h 718742"/>
                  <a:gd name="connsiteX16-1005" fmla="*/ 251222 w 314722"/>
                  <a:gd name="connsiteY16-1006" fmla="*/ 625873 h 718742"/>
                  <a:gd name="connsiteX17-1007" fmla="*/ 251222 w 314722"/>
                  <a:gd name="connsiteY17-1008" fmla="*/ 109141 h 718742"/>
                  <a:gd name="connsiteX18-1009" fmla="*/ 267891 w 314722"/>
                  <a:gd name="connsiteY18-1010" fmla="*/ 128191 h 718742"/>
                  <a:gd name="connsiteX19-1011" fmla="*/ 272653 w 314722"/>
                  <a:gd name="connsiteY19-1012" fmla="*/ 311548 h 718742"/>
                  <a:gd name="connsiteX20-1013" fmla="*/ 296466 w 314722"/>
                  <a:gd name="connsiteY20-1014" fmla="*/ 325835 h 718742"/>
                  <a:gd name="connsiteX21-1015" fmla="*/ 313135 w 314722"/>
                  <a:gd name="connsiteY21-1016" fmla="*/ 285354 h 718742"/>
                  <a:gd name="connsiteX22-1017" fmla="*/ 305991 w 314722"/>
                  <a:gd name="connsiteY22-1018" fmla="*/ 42466 h 718742"/>
                  <a:gd name="connsiteX23-1019" fmla="*/ 272653 w 314722"/>
                  <a:gd name="connsiteY23-1020" fmla="*/ 30560 h 718742"/>
                  <a:gd name="connsiteX24-1021" fmla="*/ 220266 w 314722"/>
                  <a:gd name="connsiteY24-1022" fmla="*/ 30560 h 718742"/>
                  <a:gd name="connsiteX25-1023" fmla="*/ 157747 w 314722"/>
                  <a:gd name="connsiteY25-1024" fmla="*/ 155555 h 718742"/>
                  <a:gd name="connsiteX26-1025" fmla="*/ 96005 w 314722"/>
                  <a:gd name="connsiteY26-1026" fmla="*/ 27573 h 718742"/>
                  <a:gd name="connsiteX0-1027" fmla="*/ 96005 w 314722"/>
                  <a:gd name="connsiteY0-1028" fmla="*/ 27573 h 718742"/>
                  <a:gd name="connsiteX1-1029" fmla="*/ 36191 w 314722"/>
                  <a:gd name="connsiteY1-1030" fmla="*/ 29010 h 718742"/>
                  <a:gd name="connsiteX2-1031" fmla="*/ 8335 w 314722"/>
                  <a:gd name="connsiteY2-1032" fmla="*/ 51991 h 718742"/>
                  <a:gd name="connsiteX3-1033" fmla="*/ 1191 w 314722"/>
                  <a:gd name="connsiteY3-1034" fmla="*/ 94854 h 718742"/>
                  <a:gd name="connsiteX4-1035" fmla="*/ 1191 w 314722"/>
                  <a:gd name="connsiteY4-1036" fmla="*/ 290116 h 718742"/>
                  <a:gd name="connsiteX5-1037" fmla="*/ 32147 w 314722"/>
                  <a:gd name="connsiteY5-1038" fmla="*/ 323454 h 718742"/>
                  <a:gd name="connsiteX6-1039" fmla="*/ 58341 w 314722"/>
                  <a:gd name="connsiteY6-1040" fmla="*/ 292498 h 718742"/>
                  <a:gd name="connsiteX7-1041" fmla="*/ 60722 w 314722"/>
                  <a:gd name="connsiteY7-1042" fmla="*/ 116285 h 718742"/>
                  <a:gd name="connsiteX8-1043" fmla="*/ 77391 w 314722"/>
                  <a:gd name="connsiteY8-1044" fmla="*/ 123429 h 718742"/>
                  <a:gd name="connsiteX9-1045" fmla="*/ 77391 w 314722"/>
                  <a:gd name="connsiteY9-1046" fmla="*/ 606823 h 718742"/>
                  <a:gd name="connsiteX10-1047" fmla="*/ 115491 w 314722"/>
                  <a:gd name="connsiteY10-1048" fmla="*/ 661591 h 718742"/>
                  <a:gd name="connsiteX11-1049" fmla="*/ 152760 w 314722"/>
                  <a:gd name="connsiteY11-1050" fmla="*/ 607766 h 718742"/>
                  <a:gd name="connsiteX12-1051" fmla="*/ 151210 w 314722"/>
                  <a:gd name="connsiteY12-1052" fmla="*/ 325835 h 718742"/>
                  <a:gd name="connsiteX13-1053" fmla="*/ 172641 w 314722"/>
                  <a:gd name="connsiteY13-1054" fmla="*/ 347266 h 718742"/>
                  <a:gd name="connsiteX14-1055" fmla="*/ 175022 w 314722"/>
                  <a:gd name="connsiteY14-1056" fmla="*/ 630635 h 718742"/>
                  <a:gd name="connsiteX15-1057" fmla="*/ 213122 w 314722"/>
                  <a:gd name="connsiteY15-1058" fmla="*/ 666354 h 718742"/>
                  <a:gd name="connsiteX16-1059" fmla="*/ 251222 w 314722"/>
                  <a:gd name="connsiteY16-1060" fmla="*/ 625873 h 718742"/>
                  <a:gd name="connsiteX17-1061" fmla="*/ 251222 w 314722"/>
                  <a:gd name="connsiteY17-1062" fmla="*/ 109141 h 718742"/>
                  <a:gd name="connsiteX18-1063" fmla="*/ 267891 w 314722"/>
                  <a:gd name="connsiteY18-1064" fmla="*/ 128191 h 718742"/>
                  <a:gd name="connsiteX19-1065" fmla="*/ 272653 w 314722"/>
                  <a:gd name="connsiteY19-1066" fmla="*/ 311548 h 718742"/>
                  <a:gd name="connsiteX20-1067" fmla="*/ 296466 w 314722"/>
                  <a:gd name="connsiteY20-1068" fmla="*/ 325835 h 718742"/>
                  <a:gd name="connsiteX21-1069" fmla="*/ 313135 w 314722"/>
                  <a:gd name="connsiteY21-1070" fmla="*/ 285354 h 718742"/>
                  <a:gd name="connsiteX22-1071" fmla="*/ 305991 w 314722"/>
                  <a:gd name="connsiteY22-1072" fmla="*/ 42466 h 718742"/>
                  <a:gd name="connsiteX23-1073" fmla="*/ 272653 w 314722"/>
                  <a:gd name="connsiteY23-1074" fmla="*/ 30560 h 718742"/>
                  <a:gd name="connsiteX24-1075" fmla="*/ 220266 w 314722"/>
                  <a:gd name="connsiteY24-1076" fmla="*/ 30560 h 718742"/>
                  <a:gd name="connsiteX25-1077" fmla="*/ 157747 w 314722"/>
                  <a:gd name="connsiteY25-1078" fmla="*/ 155555 h 718742"/>
                  <a:gd name="connsiteX26-1079" fmla="*/ 96005 w 314722"/>
                  <a:gd name="connsiteY26-1080" fmla="*/ 27573 h 718742"/>
                  <a:gd name="connsiteX0-1081" fmla="*/ 96005 w 314722"/>
                  <a:gd name="connsiteY0-1082" fmla="*/ 27573 h 718742"/>
                  <a:gd name="connsiteX1-1083" fmla="*/ 36191 w 314722"/>
                  <a:gd name="connsiteY1-1084" fmla="*/ 29010 h 718742"/>
                  <a:gd name="connsiteX2-1085" fmla="*/ 8335 w 314722"/>
                  <a:gd name="connsiteY2-1086" fmla="*/ 51991 h 718742"/>
                  <a:gd name="connsiteX3-1087" fmla="*/ 1191 w 314722"/>
                  <a:gd name="connsiteY3-1088" fmla="*/ 94854 h 718742"/>
                  <a:gd name="connsiteX4-1089" fmla="*/ 1191 w 314722"/>
                  <a:gd name="connsiteY4-1090" fmla="*/ 290116 h 718742"/>
                  <a:gd name="connsiteX5-1091" fmla="*/ 32147 w 314722"/>
                  <a:gd name="connsiteY5-1092" fmla="*/ 323454 h 718742"/>
                  <a:gd name="connsiteX6-1093" fmla="*/ 58341 w 314722"/>
                  <a:gd name="connsiteY6-1094" fmla="*/ 292498 h 718742"/>
                  <a:gd name="connsiteX7-1095" fmla="*/ 60722 w 314722"/>
                  <a:gd name="connsiteY7-1096" fmla="*/ 116285 h 718742"/>
                  <a:gd name="connsiteX8-1097" fmla="*/ 77391 w 314722"/>
                  <a:gd name="connsiteY8-1098" fmla="*/ 123429 h 718742"/>
                  <a:gd name="connsiteX9-1099" fmla="*/ 77391 w 314722"/>
                  <a:gd name="connsiteY9-1100" fmla="*/ 606823 h 718742"/>
                  <a:gd name="connsiteX10-1101" fmla="*/ 115491 w 314722"/>
                  <a:gd name="connsiteY10-1102" fmla="*/ 661591 h 718742"/>
                  <a:gd name="connsiteX11-1103" fmla="*/ 152760 w 314722"/>
                  <a:gd name="connsiteY11-1104" fmla="*/ 607766 h 718742"/>
                  <a:gd name="connsiteX12-1105" fmla="*/ 151210 w 314722"/>
                  <a:gd name="connsiteY12-1106" fmla="*/ 325835 h 718742"/>
                  <a:gd name="connsiteX13-1107" fmla="*/ 172641 w 314722"/>
                  <a:gd name="connsiteY13-1108" fmla="*/ 347266 h 718742"/>
                  <a:gd name="connsiteX14-1109" fmla="*/ 175022 w 314722"/>
                  <a:gd name="connsiteY14-1110" fmla="*/ 630635 h 718742"/>
                  <a:gd name="connsiteX15-1111" fmla="*/ 213122 w 314722"/>
                  <a:gd name="connsiteY15-1112" fmla="*/ 666354 h 718742"/>
                  <a:gd name="connsiteX16-1113" fmla="*/ 251222 w 314722"/>
                  <a:gd name="connsiteY16-1114" fmla="*/ 625873 h 718742"/>
                  <a:gd name="connsiteX17-1115" fmla="*/ 251222 w 314722"/>
                  <a:gd name="connsiteY17-1116" fmla="*/ 109141 h 718742"/>
                  <a:gd name="connsiteX18-1117" fmla="*/ 267891 w 314722"/>
                  <a:gd name="connsiteY18-1118" fmla="*/ 128191 h 718742"/>
                  <a:gd name="connsiteX19-1119" fmla="*/ 272653 w 314722"/>
                  <a:gd name="connsiteY19-1120" fmla="*/ 311548 h 718742"/>
                  <a:gd name="connsiteX20-1121" fmla="*/ 296466 w 314722"/>
                  <a:gd name="connsiteY20-1122" fmla="*/ 325835 h 718742"/>
                  <a:gd name="connsiteX21-1123" fmla="*/ 313135 w 314722"/>
                  <a:gd name="connsiteY21-1124" fmla="*/ 285354 h 718742"/>
                  <a:gd name="connsiteX22-1125" fmla="*/ 305991 w 314722"/>
                  <a:gd name="connsiteY22-1126" fmla="*/ 42466 h 718742"/>
                  <a:gd name="connsiteX23-1127" fmla="*/ 272653 w 314722"/>
                  <a:gd name="connsiteY23-1128" fmla="*/ 30560 h 718742"/>
                  <a:gd name="connsiteX24-1129" fmla="*/ 220266 w 314722"/>
                  <a:gd name="connsiteY24-1130" fmla="*/ 30560 h 718742"/>
                  <a:gd name="connsiteX25-1131" fmla="*/ 157747 w 314722"/>
                  <a:gd name="connsiteY25-1132" fmla="*/ 155555 h 718742"/>
                  <a:gd name="connsiteX26-1133" fmla="*/ 96005 w 314722"/>
                  <a:gd name="connsiteY26-1134" fmla="*/ 27573 h 718742"/>
                  <a:gd name="connsiteX0-1135" fmla="*/ 96005 w 314722"/>
                  <a:gd name="connsiteY0-1136" fmla="*/ 27573 h 718742"/>
                  <a:gd name="connsiteX1-1137" fmla="*/ 36191 w 314722"/>
                  <a:gd name="connsiteY1-1138" fmla="*/ 29010 h 718742"/>
                  <a:gd name="connsiteX2-1139" fmla="*/ 8335 w 314722"/>
                  <a:gd name="connsiteY2-1140" fmla="*/ 51991 h 718742"/>
                  <a:gd name="connsiteX3-1141" fmla="*/ 1191 w 314722"/>
                  <a:gd name="connsiteY3-1142" fmla="*/ 94854 h 718742"/>
                  <a:gd name="connsiteX4-1143" fmla="*/ 1191 w 314722"/>
                  <a:gd name="connsiteY4-1144" fmla="*/ 290116 h 718742"/>
                  <a:gd name="connsiteX5-1145" fmla="*/ 32147 w 314722"/>
                  <a:gd name="connsiteY5-1146" fmla="*/ 323454 h 718742"/>
                  <a:gd name="connsiteX6-1147" fmla="*/ 58341 w 314722"/>
                  <a:gd name="connsiteY6-1148" fmla="*/ 292498 h 718742"/>
                  <a:gd name="connsiteX7-1149" fmla="*/ 60722 w 314722"/>
                  <a:gd name="connsiteY7-1150" fmla="*/ 116285 h 718742"/>
                  <a:gd name="connsiteX8-1151" fmla="*/ 77391 w 314722"/>
                  <a:gd name="connsiteY8-1152" fmla="*/ 123429 h 718742"/>
                  <a:gd name="connsiteX9-1153" fmla="*/ 77391 w 314722"/>
                  <a:gd name="connsiteY9-1154" fmla="*/ 606823 h 718742"/>
                  <a:gd name="connsiteX10-1155" fmla="*/ 115491 w 314722"/>
                  <a:gd name="connsiteY10-1156" fmla="*/ 661591 h 718742"/>
                  <a:gd name="connsiteX11-1157" fmla="*/ 152760 w 314722"/>
                  <a:gd name="connsiteY11-1158" fmla="*/ 607766 h 718742"/>
                  <a:gd name="connsiteX12-1159" fmla="*/ 151210 w 314722"/>
                  <a:gd name="connsiteY12-1160" fmla="*/ 325835 h 718742"/>
                  <a:gd name="connsiteX13-1161" fmla="*/ 172641 w 314722"/>
                  <a:gd name="connsiteY13-1162" fmla="*/ 347266 h 718742"/>
                  <a:gd name="connsiteX14-1163" fmla="*/ 175022 w 314722"/>
                  <a:gd name="connsiteY14-1164" fmla="*/ 630635 h 718742"/>
                  <a:gd name="connsiteX15-1165" fmla="*/ 213122 w 314722"/>
                  <a:gd name="connsiteY15-1166" fmla="*/ 666354 h 718742"/>
                  <a:gd name="connsiteX16-1167" fmla="*/ 251222 w 314722"/>
                  <a:gd name="connsiteY16-1168" fmla="*/ 625873 h 718742"/>
                  <a:gd name="connsiteX17-1169" fmla="*/ 251222 w 314722"/>
                  <a:gd name="connsiteY17-1170" fmla="*/ 109141 h 718742"/>
                  <a:gd name="connsiteX18-1171" fmla="*/ 267891 w 314722"/>
                  <a:gd name="connsiteY18-1172" fmla="*/ 128191 h 718742"/>
                  <a:gd name="connsiteX19-1173" fmla="*/ 272653 w 314722"/>
                  <a:gd name="connsiteY19-1174" fmla="*/ 311548 h 718742"/>
                  <a:gd name="connsiteX20-1175" fmla="*/ 296466 w 314722"/>
                  <a:gd name="connsiteY20-1176" fmla="*/ 325835 h 718742"/>
                  <a:gd name="connsiteX21-1177" fmla="*/ 313135 w 314722"/>
                  <a:gd name="connsiteY21-1178" fmla="*/ 285354 h 718742"/>
                  <a:gd name="connsiteX22-1179" fmla="*/ 305991 w 314722"/>
                  <a:gd name="connsiteY22-1180" fmla="*/ 42466 h 718742"/>
                  <a:gd name="connsiteX23-1181" fmla="*/ 272653 w 314722"/>
                  <a:gd name="connsiteY23-1182" fmla="*/ 30560 h 718742"/>
                  <a:gd name="connsiteX24-1183" fmla="*/ 220266 w 314722"/>
                  <a:gd name="connsiteY24-1184" fmla="*/ 30560 h 718742"/>
                  <a:gd name="connsiteX25-1185" fmla="*/ 157747 w 314722"/>
                  <a:gd name="connsiteY25-1186" fmla="*/ 155555 h 718742"/>
                  <a:gd name="connsiteX26-1187" fmla="*/ 96005 w 314722"/>
                  <a:gd name="connsiteY26-1188" fmla="*/ 27573 h 718742"/>
                  <a:gd name="connsiteX0-1189" fmla="*/ 96005 w 317104"/>
                  <a:gd name="connsiteY0-1190" fmla="*/ 20429 h 711598"/>
                  <a:gd name="connsiteX1-1191" fmla="*/ 36191 w 317104"/>
                  <a:gd name="connsiteY1-1192" fmla="*/ 21866 h 711598"/>
                  <a:gd name="connsiteX2-1193" fmla="*/ 8335 w 317104"/>
                  <a:gd name="connsiteY2-1194" fmla="*/ 44847 h 711598"/>
                  <a:gd name="connsiteX3-1195" fmla="*/ 1191 w 317104"/>
                  <a:gd name="connsiteY3-1196" fmla="*/ 87710 h 711598"/>
                  <a:gd name="connsiteX4-1197" fmla="*/ 1191 w 317104"/>
                  <a:gd name="connsiteY4-1198" fmla="*/ 282972 h 711598"/>
                  <a:gd name="connsiteX5-1199" fmla="*/ 32147 w 317104"/>
                  <a:gd name="connsiteY5-1200" fmla="*/ 316310 h 711598"/>
                  <a:gd name="connsiteX6-1201" fmla="*/ 58341 w 317104"/>
                  <a:gd name="connsiteY6-1202" fmla="*/ 285354 h 711598"/>
                  <a:gd name="connsiteX7-1203" fmla="*/ 60722 w 317104"/>
                  <a:gd name="connsiteY7-1204" fmla="*/ 109141 h 711598"/>
                  <a:gd name="connsiteX8-1205" fmla="*/ 77391 w 317104"/>
                  <a:gd name="connsiteY8-1206" fmla="*/ 116285 h 711598"/>
                  <a:gd name="connsiteX9-1207" fmla="*/ 77391 w 317104"/>
                  <a:gd name="connsiteY9-1208" fmla="*/ 599679 h 711598"/>
                  <a:gd name="connsiteX10-1209" fmla="*/ 115491 w 317104"/>
                  <a:gd name="connsiteY10-1210" fmla="*/ 654447 h 711598"/>
                  <a:gd name="connsiteX11-1211" fmla="*/ 152760 w 317104"/>
                  <a:gd name="connsiteY11-1212" fmla="*/ 600622 h 711598"/>
                  <a:gd name="connsiteX12-1213" fmla="*/ 151210 w 317104"/>
                  <a:gd name="connsiteY12-1214" fmla="*/ 318691 h 711598"/>
                  <a:gd name="connsiteX13-1215" fmla="*/ 172641 w 317104"/>
                  <a:gd name="connsiteY13-1216" fmla="*/ 340122 h 711598"/>
                  <a:gd name="connsiteX14-1217" fmla="*/ 175022 w 317104"/>
                  <a:gd name="connsiteY14-1218" fmla="*/ 623491 h 711598"/>
                  <a:gd name="connsiteX15-1219" fmla="*/ 213122 w 317104"/>
                  <a:gd name="connsiteY15-1220" fmla="*/ 659210 h 711598"/>
                  <a:gd name="connsiteX16-1221" fmla="*/ 251222 w 317104"/>
                  <a:gd name="connsiteY16-1222" fmla="*/ 618729 h 711598"/>
                  <a:gd name="connsiteX17-1223" fmla="*/ 251222 w 317104"/>
                  <a:gd name="connsiteY17-1224" fmla="*/ 101997 h 711598"/>
                  <a:gd name="connsiteX18-1225" fmla="*/ 267891 w 317104"/>
                  <a:gd name="connsiteY18-1226" fmla="*/ 121047 h 711598"/>
                  <a:gd name="connsiteX19-1227" fmla="*/ 272653 w 317104"/>
                  <a:gd name="connsiteY19-1228" fmla="*/ 304404 h 711598"/>
                  <a:gd name="connsiteX20-1229" fmla="*/ 296466 w 317104"/>
                  <a:gd name="connsiteY20-1230" fmla="*/ 318691 h 711598"/>
                  <a:gd name="connsiteX21-1231" fmla="*/ 313135 w 317104"/>
                  <a:gd name="connsiteY21-1232" fmla="*/ 278210 h 711598"/>
                  <a:gd name="connsiteX22-1233" fmla="*/ 272653 w 317104"/>
                  <a:gd name="connsiteY22-1234" fmla="*/ 23416 h 711598"/>
                  <a:gd name="connsiteX23-1235" fmla="*/ 220266 w 317104"/>
                  <a:gd name="connsiteY23-1236" fmla="*/ 23416 h 711598"/>
                  <a:gd name="connsiteX24-1237" fmla="*/ 157747 w 317104"/>
                  <a:gd name="connsiteY24-1238" fmla="*/ 148411 h 711598"/>
                  <a:gd name="connsiteX25-1239" fmla="*/ 96005 w 317104"/>
                  <a:gd name="connsiteY25-1240" fmla="*/ 20429 h 711598"/>
                  <a:gd name="connsiteX0-1241" fmla="*/ 96005 w 325835"/>
                  <a:gd name="connsiteY0-1242" fmla="*/ 2633 h 693802"/>
                  <a:gd name="connsiteX1-1243" fmla="*/ 36191 w 325835"/>
                  <a:gd name="connsiteY1-1244" fmla="*/ 4070 h 693802"/>
                  <a:gd name="connsiteX2-1245" fmla="*/ 8335 w 325835"/>
                  <a:gd name="connsiteY2-1246" fmla="*/ 27051 h 693802"/>
                  <a:gd name="connsiteX3-1247" fmla="*/ 1191 w 325835"/>
                  <a:gd name="connsiteY3-1248" fmla="*/ 69914 h 693802"/>
                  <a:gd name="connsiteX4-1249" fmla="*/ 1191 w 325835"/>
                  <a:gd name="connsiteY4-1250" fmla="*/ 265176 h 693802"/>
                  <a:gd name="connsiteX5-1251" fmla="*/ 32147 w 325835"/>
                  <a:gd name="connsiteY5-1252" fmla="*/ 298514 h 693802"/>
                  <a:gd name="connsiteX6-1253" fmla="*/ 58341 w 325835"/>
                  <a:gd name="connsiteY6-1254" fmla="*/ 267558 h 693802"/>
                  <a:gd name="connsiteX7-1255" fmla="*/ 60722 w 325835"/>
                  <a:gd name="connsiteY7-1256" fmla="*/ 91345 h 693802"/>
                  <a:gd name="connsiteX8-1257" fmla="*/ 77391 w 325835"/>
                  <a:gd name="connsiteY8-1258" fmla="*/ 98489 h 693802"/>
                  <a:gd name="connsiteX9-1259" fmla="*/ 77391 w 325835"/>
                  <a:gd name="connsiteY9-1260" fmla="*/ 581883 h 693802"/>
                  <a:gd name="connsiteX10-1261" fmla="*/ 115491 w 325835"/>
                  <a:gd name="connsiteY10-1262" fmla="*/ 636651 h 693802"/>
                  <a:gd name="connsiteX11-1263" fmla="*/ 152760 w 325835"/>
                  <a:gd name="connsiteY11-1264" fmla="*/ 582826 h 693802"/>
                  <a:gd name="connsiteX12-1265" fmla="*/ 151210 w 325835"/>
                  <a:gd name="connsiteY12-1266" fmla="*/ 300895 h 693802"/>
                  <a:gd name="connsiteX13-1267" fmla="*/ 172641 w 325835"/>
                  <a:gd name="connsiteY13-1268" fmla="*/ 322326 h 693802"/>
                  <a:gd name="connsiteX14-1269" fmla="*/ 175022 w 325835"/>
                  <a:gd name="connsiteY14-1270" fmla="*/ 605695 h 693802"/>
                  <a:gd name="connsiteX15-1271" fmla="*/ 213122 w 325835"/>
                  <a:gd name="connsiteY15-1272" fmla="*/ 641414 h 693802"/>
                  <a:gd name="connsiteX16-1273" fmla="*/ 251222 w 325835"/>
                  <a:gd name="connsiteY16-1274" fmla="*/ 600933 h 693802"/>
                  <a:gd name="connsiteX17-1275" fmla="*/ 251222 w 325835"/>
                  <a:gd name="connsiteY17-1276" fmla="*/ 84201 h 693802"/>
                  <a:gd name="connsiteX18-1277" fmla="*/ 267891 w 325835"/>
                  <a:gd name="connsiteY18-1278" fmla="*/ 103251 h 693802"/>
                  <a:gd name="connsiteX19-1279" fmla="*/ 272653 w 325835"/>
                  <a:gd name="connsiteY19-1280" fmla="*/ 286608 h 693802"/>
                  <a:gd name="connsiteX20-1281" fmla="*/ 296466 w 325835"/>
                  <a:gd name="connsiteY20-1282" fmla="*/ 300895 h 693802"/>
                  <a:gd name="connsiteX21-1283" fmla="*/ 313135 w 325835"/>
                  <a:gd name="connsiteY21-1284" fmla="*/ 260414 h 693802"/>
                  <a:gd name="connsiteX22-1285" fmla="*/ 220266 w 325835"/>
                  <a:gd name="connsiteY22-1286" fmla="*/ 5620 h 693802"/>
                  <a:gd name="connsiteX23-1287" fmla="*/ 157747 w 325835"/>
                  <a:gd name="connsiteY23-1288" fmla="*/ 130615 h 693802"/>
                  <a:gd name="connsiteX24-1289" fmla="*/ 96005 w 325835"/>
                  <a:gd name="connsiteY24-1290" fmla="*/ 2633 h 693802"/>
                  <a:gd name="connsiteX0-1291" fmla="*/ 96005 w 336255"/>
                  <a:gd name="connsiteY0-1292" fmla="*/ 2633 h 693802"/>
                  <a:gd name="connsiteX1-1293" fmla="*/ 36191 w 336255"/>
                  <a:gd name="connsiteY1-1294" fmla="*/ 4070 h 693802"/>
                  <a:gd name="connsiteX2-1295" fmla="*/ 8335 w 336255"/>
                  <a:gd name="connsiteY2-1296" fmla="*/ 27051 h 693802"/>
                  <a:gd name="connsiteX3-1297" fmla="*/ 1191 w 336255"/>
                  <a:gd name="connsiteY3-1298" fmla="*/ 69914 h 693802"/>
                  <a:gd name="connsiteX4-1299" fmla="*/ 1191 w 336255"/>
                  <a:gd name="connsiteY4-1300" fmla="*/ 265176 h 693802"/>
                  <a:gd name="connsiteX5-1301" fmla="*/ 32147 w 336255"/>
                  <a:gd name="connsiteY5-1302" fmla="*/ 298514 h 693802"/>
                  <a:gd name="connsiteX6-1303" fmla="*/ 58341 w 336255"/>
                  <a:gd name="connsiteY6-1304" fmla="*/ 267558 h 693802"/>
                  <a:gd name="connsiteX7-1305" fmla="*/ 60722 w 336255"/>
                  <a:gd name="connsiteY7-1306" fmla="*/ 91345 h 693802"/>
                  <a:gd name="connsiteX8-1307" fmla="*/ 77391 w 336255"/>
                  <a:gd name="connsiteY8-1308" fmla="*/ 98489 h 693802"/>
                  <a:gd name="connsiteX9-1309" fmla="*/ 77391 w 336255"/>
                  <a:gd name="connsiteY9-1310" fmla="*/ 581883 h 693802"/>
                  <a:gd name="connsiteX10-1311" fmla="*/ 115491 w 336255"/>
                  <a:gd name="connsiteY10-1312" fmla="*/ 636651 h 693802"/>
                  <a:gd name="connsiteX11-1313" fmla="*/ 152760 w 336255"/>
                  <a:gd name="connsiteY11-1314" fmla="*/ 582826 h 693802"/>
                  <a:gd name="connsiteX12-1315" fmla="*/ 151210 w 336255"/>
                  <a:gd name="connsiteY12-1316" fmla="*/ 300895 h 693802"/>
                  <a:gd name="connsiteX13-1317" fmla="*/ 172641 w 336255"/>
                  <a:gd name="connsiteY13-1318" fmla="*/ 322326 h 693802"/>
                  <a:gd name="connsiteX14-1319" fmla="*/ 175022 w 336255"/>
                  <a:gd name="connsiteY14-1320" fmla="*/ 605695 h 693802"/>
                  <a:gd name="connsiteX15-1321" fmla="*/ 213122 w 336255"/>
                  <a:gd name="connsiteY15-1322" fmla="*/ 641414 h 693802"/>
                  <a:gd name="connsiteX16-1323" fmla="*/ 251222 w 336255"/>
                  <a:gd name="connsiteY16-1324" fmla="*/ 600933 h 693802"/>
                  <a:gd name="connsiteX17-1325" fmla="*/ 251222 w 336255"/>
                  <a:gd name="connsiteY17-1326" fmla="*/ 84201 h 693802"/>
                  <a:gd name="connsiteX18-1327" fmla="*/ 267891 w 336255"/>
                  <a:gd name="connsiteY18-1328" fmla="*/ 103251 h 693802"/>
                  <a:gd name="connsiteX19-1329" fmla="*/ 272653 w 336255"/>
                  <a:gd name="connsiteY19-1330" fmla="*/ 286608 h 693802"/>
                  <a:gd name="connsiteX20-1331" fmla="*/ 296466 w 336255"/>
                  <a:gd name="connsiteY20-1332" fmla="*/ 300895 h 693802"/>
                  <a:gd name="connsiteX21-1333" fmla="*/ 313135 w 336255"/>
                  <a:gd name="connsiteY21-1334" fmla="*/ 260414 h 693802"/>
                  <a:gd name="connsiteX22-1335" fmla="*/ 157747 w 336255"/>
                  <a:gd name="connsiteY22-1336" fmla="*/ 130615 h 693802"/>
                  <a:gd name="connsiteX23-1337" fmla="*/ 96005 w 336255"/>
                  <a:gd name="connsiteY23-1338" fmla="*/ 2633 h 693802"/>
                  <a:gd name="connsiteX0-1339" fmla="*/ 96005 w 336255"/>
                  <a:gd name="connsiteY0-1340" fmla="*/ 2633 h 690627"/>
                  <a:gd name="connsiteX1-1341" fmla="*/ 36191 w 336255"/>
                  <a:gd name="connsiteY1-1342" fmla="*/ 4070 h 690627"/>
                  <a:gd name="connsiteX2-1343" fmla="*/ 8335 w 336255"/>
                  <a:gd name="connsiteY2-1344" fmla="*/ 27051 h 690627"/>
                  <a:gd name="connsiteX3-1345" fmla="*/ 1191 w 336255"/>
                  <a:gd name="connsiteY3-1346" fmla="*/ 69914 h 690627"/>
                  <a:gd name="connsiteX4-1347" fmla="*/ 1191 w 336255"/>
                  <a:gd name="connsiteY4-1348" fmla="*/ 265176 h 690627"/>
                  <a:gd name="connsiteX5-1349" fmla="*/ 32147 w 336255"/>
                  <a:gd name="connsiteY5-1350" fmla="*/ 298514 h 690627"/>
                  <a:gd name="connsiteX6-1351" fmla="*/ 58341 w 336255"/>
                  <a:gd name="connsiteY6-1352" fmla="*/ 267558 h 690627"/>
                  <a:gd name="connsiteX7-1353" fmla="*/ 60722 w 336255"/>
                  <a:gd name="connsiteY7-1354" fmla="*/ 91345 h 690627"/>
                  <a:gd name="connsiteX8-1355" fmla="*/ 77391 w 336255"/>
                  <a:gd name="connsiteY8-1356" fmla="*/ 98489 h 690627"/>
                  <a:gd name="connsiteX9-1357" fmla="*/ 77391 w 336255"/>
                  <a:gd name="connsiteY9-1358" fmla="*/ 581883 h 690627"/>
                  <a:gd name="connsiteX10-1359" fmla="*/ 115491 w 336255"/>
                  <a:gd name="connsiteY10-1360" fmla="*/ 636651 h 690627"/>
                  <a:gd name="connsiteX11-1361" fmla="*/ 152760 w 336255"/>
                  <a:gd name="connsiteY11-1362" fmla="*/ 582826 h 690627"/>
                  <a:gd name="connsiteX12-1363" fmla="*/ 151210 w 336255"/>
                  <a:gd name="connsiteY12-1364" fmla="*/ 300895 h 690627"/>
                  <a:gd name="connsiteX13-1365" fmla="*/ 172641 w 336255"/>
                  <a:gd name="connsiteY13-1366" fmla="*/ 322326 h 690627"/>
                  <a:gd name="connsiteX14-1367" fmla="*/ 175022 w 336255"/>
                  <a:gd name="connsiteY14-1368" fmla="*/ 605695 h 690627"/>
                  <a:gd name="connsiteX15-1369" fmla="*/ 213122 w 336255"/>
                  <a:gd name="connsiteY15-1370" fmla="*/ 641414 h 690627"/>
                  <a:gd name="connsiteX16-1371" fmla="*/ 251222 w 336255"/>
                  <a:gd name="connsiteY16-1372" fmla="*/ 600933 h 690627"/>
                  <a:gd name="connsiteX17-1373" fmla="*/ 267891 w 336255"/>
                  <a:gd name="connsiteY17-1374" fmla="*/ 103251 h 690627"/>
                  <a:gd name="connsiteX18-1375" fmla="*/ 272653 w 336255"/>
                  <a:gd name="connsiteY18-1376" fmla="*/ 286608 h 690627"/>
                  <a:gd name="connsiteX19-1377" fmla="*/ 296466 w 336255"/>
                  <a:gd name="connsiteY19-1378" fmla="*/ 300895 h 690627"/>
                  <a:gd name="connsiteX20-1379" fmla="*/ 313135 w 336255"/>
                  <a:gd name="connsiteY20-1380" fmla="*/ 260414 h 690627"/>
                  <a:gd name="connsiteX21-1381" fmla="*/ 157747 w 336255"/>
                  <a:gd name="connsiteY21-1382" fmla="*/ 130615 h 690627"/>
                  <a:gd name="connsiteX22-1383" fmla="*/ 96005 w 336255"/>
                  <a:gd name="connsiteY22-1384" fmla="*/ 2633 h 690627"/>
                  <a:gd name="connsiteX0-1385" fmla="*/ 96005 w 336255"/>
                  <a:gd name="connsiteY0-1386" fmla="*/ 2633 h 660067"/>
                  <a:gd name="connsiteX1-1387" fmla="*/ 36191 w 336255"/>
                  <a:gd name="connsiteY1-1388" fmla="*/ 4070 h 660067"/>
                  <a:gd name="connsiteX2-1389" fmla="*/ 8335 w 336255"/>
                  <a:gd name="connsiteY2-1390" fmla="*/ 27051 h 660067"/>
                  <a:gd name="connsiteX3-1391" fmla="*/ 1191 w 336255"/>
                  <a:gd name="connsiteY3-1392" fmla="*/ 69914 h 660067"/>
                  <a:gd name="connsiteX4-1393" fmla="*/ 1191 w 336255"/>
                  <a:gd name="connsiteY4-1394" fmla="*/ 265176 h 660067"/>
                  <a:gd name="connsiteX5-1395" fmla="*/ 32147 w 336255"/>
                  <a:gd name="connsiteY5-1396" fmla="*/ 298514 h 660067"/>
                  <a:gd name="connsiteX6-1397" fmla="*/ 58341 w 336255"/>
                  <a:gd name="connsiteY6-1398" fmla="*/ 267558 h 660067"/>
                  <a:gd name="connsiteX7-1399" fmla="*/ 60722 w 336255"/>
                  <a:gd name="connsiteY7-1400" fmla="*/ 91345 h 660067"/>
                  <a:gd name="connsiteX8-1401" fmla="*/ 77391 w 336255"/>
                  <a:gd name="connsiteY8-1402" fmla="*/ 98489 h 660067"/>
                  <a:gd name="connsiteX9-1403" fmla="*/ 77391 w 336255"/>
                  <a:gd name="connsiteY9-1404" fmla="*/ 581883 h 660067"/>
                  <a:gd name="connsiteX10-1405" fmla="*/ 115491 w 336255"/>
                  <a:gd name="connsiteY10-1406" fmla="*/ 636651 h 660067"/>
                  <a:gd name="connsiteX11-1407" fmla="*/ 152760 w 336255"/>
                  <a:gd name="connsiteY11-1408" fmla="*/ 582826 h 660067"/>
                  <a:gd name="connsiteX12-1409" fmla="*/ 151210 w 336255"/>
                  <a:gd name="connsiteY12-1410" fmla="*/ 300895 h 660067"/>
                  <a:gd name="connsiteX13-1411" fmla="*/ 172641 w 336255"/>
                  <a:gd name="connsiteY13-1412" fmla="*/ 322326 h 660067"/>
                  <a:gd name="connsiteX14-1413" fmla="*/ 175022 w 336255"/>
                  <a:gd name="connsiteY14-1414" fmla="*/ 605695 h 660067"/>
                  <a:gd name="connsiteX15-1415" fmla="*/ 213122 w 336255"/>
                  <a:gd name="connsiteY15-1416" fmla="*/ 641414 h 660067"/>
                  <a:gd name="connsiteX16-1417" fmla="*/ 251222 w 336255"/>
                  <a:gd name="connsiteY16-1418" fmla="*/ 600933 h 660067"/>
                  <a:gd name="connsiteX17-1419" fmla="*/ 272653 w 336255"/>
                  <a:gd name="connsiteY17-1420" fmla="*/ 286608 h 660067"/>
                  <a:gd name="connsiteX18-1421" fmla="*/ 296466 w 336255"/>
                  <a:gd name="connsiteY18-1422" fmla="*/ 300895 h 660067"/>
                  <a:gd name="connsiteX19-1423" fmla="*/ 313135 w 336255"/>
                  <a:gd name="connsiteY19-1424" fmla="*/ 260414 h 660067"/>
                  <a:gd name="connsiteX20-1425" fmla="*/ 157747 w 336255"/>
                  <a:gd name="connsiteY20-1426" fmla="*/ 130615 h 660067"/>
                  <a:gd name="connsiteX21-1427" fmla="*/ 96005 w 336255"/>
                  <a:gd name="connsiteY21-1428" fmla="*/ 2633 h 660067"/>
                  <a:gd name="connsiteX0-1429" fmla="*/ 96005 w 315617"/>
                  <a:gd name="connsiteY0-1430" fmla="*/ 2633 h 660067"/>
                  <a:gd name="connsiteX1-1431" fmla="*/ 36191 w 315617"/>
                  <a:gd name="connsiteY1-1432" fmla="*/ 4070 h 660067"/>
                  <a:gd name="connsiteX2-1433" fmla="*/ 8335 w 315617"/>
                  <a:gd name="connsiteY2-1434" fmla="*/ 27051 h 660067"/>
                  <a:gd name="connsiteX3-1435" fmla="*/ 1191 w 315617"/>
                  <a:gd name="connsiteY3-1436" fmla="*/ 69914 h 660067"/>
                  <a:gd name="connsiteX4-1437" fmla="*/ 1191 w 315617"/>
                  <a:gd name="connsiteY4-1438" fmla="*/ 265176 h 660067"/>
                  <a:gd name="connsiteX5-1439" fmla="*/ 32147 w 315617"/>
                  <a:gd name="connsiteY5-1440" fmla="*/ 298514 h 660067"/>
                  <a:gd name="connsiteX6-1441" fmla="*/ 58341 w 315617"/>
                  <a:gd name="connsiteY6-1442" fmla="*/ 267558 h 660067"/>
                  <a:gd name="connsiteX7-1443" fmla="*/ 60722 w 315617"/>
                  <a:gd name="connsiteY7-1444" fmla="*/ 91345 h 660067"/>
                  <a:gd name="connsiteX8-1445" fmla="*/ 77391 w 315617"/>
                  <a:gd name="connsiteY8-1446" fmla="*/ 98489 h 660067"/>
                  <a:gd name="connsiteX9-1447" fmla="*/ 77391 w 315617"/>
                  <a:gd name="connsiteY9-1448" fmla="*/ 581883 h 660067"/>
                  <a:gd name="connsiteX10-1449" fmla="*/ 115491 w 315617"/>
                  <a:gd name="connsiteY10-1450" fmla="*/ 636651 h 660067"/>
                  <a:gd name="connsiteX11-1451" fmla="*/ 152760 w 315617"/>
                  <a:gd name="connsiteY11-1452" fmla="*/ 582826 h 660067"/>
                  <a:gd name="connsiteX12-1453" fmla="*/ 151210 w 315617"/>
                  <a:gd name="connsiteY12-1454" fmla="*/ 300895 h 660067"/>
                  <a:gd name="connsiteX13-1455" fmla="*/ 172641 w 315617"/>
                  <a:gd name="connsiteY13-1456" fmla="*/ 322326 h 660067"/>
                  <a:gd name="connsiteX14-1457" fmla="*/ 175022 w 315617"/>
                  <a:gd name="connsiteY14-1458" fmla="*/ 605695 h 660067"/>
                  <a:gd name="connsiteX15-1459" fmla="*/ 213122 w 315617"/>
                  <a:gd name="connsiteY15-1460" fmla="*/ 641414 h 660067"/>
                  <a:gd name="connsiteX16-1461" fmla="*/ 251222 w 315617"/>
                  <a:gd name="connsiteY16-1462" fmla="*/ 600933 h 660067"/>
                  <a:gd name="connsiteX17-1463" fmla="*/ 272653 w 315617"/>
                  <a:gd name="connsiteY17-1464" fmla="*/ 286608 h 660067"/>
                  <a:gd name="connsiteX18-1465" fmla="*/ 296466 w 315617"/>
                  <a:gd name="connsiteY18-1466" fmla="*/ 300895 h 660067"/>
                  <a:gd name="connsiteX19-1467" fmla="*/ 157747 w 315617"/>
                  <a:gd name="connsiteY19-1468" fmla="*/ 130615 h 660067"/>
                  <a:gd name="connsiteX20-1469" fmla="*/ 96005 w 315617"/>
                  <a:gd name="connsiteY20-1470" fmla="*/ 2633 h 660067"/>
                  <a:gd name="connsiteX0-1471" fmla="*/ 96005 w 288232"/>
                  <a:gd name="connsiteY0-1472" fmla="*/ 2633 h 660067"/>
                  <a:gd name="connsiteX1-1473" fmla="*/ 36191 w 288232"/>
                  <a:gd name="connsiteY1-1474" fmla="*/ 4070 h 660067"/>
                  <a:gd name="connsiteX2-1475" fmla="*/ 8335 w 288232"/>
                  <a:gd name="connsiteY2-1476" fmla="*/ 27051 h 660067"/>
                  <a:gd name="connsiteX3-1477" fmla="*/ 1191 w 288232"/>
                  <a:gd name="connsiteY3-1478" fmla="*/ 69914 h 660067"/>
                  <a:gd name="connsiteX4-1479" fmla="*/ 1191 w 288232"/>
                  <a:gd name="connsiteY4-1480" fmla="*/ 265176 h 660067"/>
                  <a:gd name="connsiteX5-1481" fmla="*/ 32147 w 288232"/>
                  <a:gd name="connsiteY5-1482" fmla="*/ 298514 h 660067"/>
                  <a:gd name="connsiteX6-1483" fmla="*/ 58341 w 288232"/>
                  <a:gd name="connsiteY6-1484" fmla="*/ 267558 h 660067"/>
                  <a:gd name="connsiteX7-1485" fmla="*/ 60722 w 288232"/>
                  <a:gd name="connsiteY7-1486" fmla="*/ 91345 h 660067"/>
                  <a:gd name="connsiteX8-1487" fmla="*/ 77391 w 288232"/>
                  <a:gd name="connsiteY8-1488" fmla="*/ 98489 h 660067"/>
                  <a:gd name="connsiteX9-1489" fmla="*/ 77391 w 288232"/>
                  <a:gd name="connsiteY9-1490" fmla="*/ 581883 h 660067"/>
                  <a:gd name="connsiteX10-1491" fmla="*/ 115491 w 288232"/>
                  <a:gd name="connsiteY10-1492" fmla="*/ 636651 h 660067"/>
                  <a:gd name="connsiteX11-1493" fmla="*/ 152760 w 288232"/>
                  <a:gd name="connsiteY11-1494" fmla="*/ 582826 h 660067"/>
                  <a:gd name="connsiteX12-1495" fmla="*/ 151210 w 288232"/>
                  <a:gd name="connsiteY12-1496" fmla="*/ 300895 h 660067"/>
                  <a:gd name="connsiteX13-1497" fmla="*/ 172641 w 288232"/>
                  <a:gd name="connsiteY13-1498" fmla="*/ 322326 h 660067"/>
                  <a:gd name="connsiteX14-1499" fmla="*/ 175022 w 288232"/>
                  <a:gd name="connsiteY14-1500" fmla="*/ 605695 h 660067"/>
                  <a:gd name="connsiteX15-1501" fmla="*/ 213122 w 288232"/>
                  <a:gd name="connsiteY15-1502" fmla="*/ 641414 h 660067"/>
                  <a:gd name="connsiteX16-1503" fmla="*/ 251222 w 288232"/>
                  <a:gd name="connsiteY16-1504" fmla="*/ 600933 h 660067"/>
                  <a:gd name="connsiteX17-1505" fmla="*/ 272653 w 288232"/>
                  <a:gd name="connsiteY17-1506" fmla="*/ 286608 h 660067"/>
                  <a:gd name="connsiteX18-1507" fmla="*/ 157747 w 288232"/>
                  <a:gd name="connsiteY18-1508" fmla="*/ 130615 h 660067"/>
                  <a:gd name="connsiteX19-1509" fmla="*/ 96005 w 288232"/>
                  <a:gd name="connsiteY19-1510" fmla="*/ 2633 h 660067"/>
                  <a:gd name="connsiteX0-1511" fmla="*/ 96005 w 260451"/>
                  <a:gd name="connsiteY0-1512" fmla="*/ 2633 h 686066"/>
                  <a:gd name="connsiteX1-1513" fmla="*/ 36191 w 260451"/>
                  <a:gd name="connsiteY1-1514" fmla="*/ 4070 h 686066"/>
                  <a:gd name="connsiteX2-1515" fmla="*/ 8335 w 260451"/>
                  <a:gd name="connsiteY2-1516" fmla="*/ 27051 h 686066"/>
                  <a:gd name="connsiteX3-1517" fmla="*/ 1191 w 260451"/>
                  <a:gd name="connsiteY3-1518" fmla="*/ 69914 h 686066"/>
                  <a:gd name="connsiteX4-1519" fmla="*/ 1191 w 260451"/>
                  <a:gd name="connsiteY4-1520" fmla="*/ 265176 h 686066"/>
                  <a:gd name="connsiteX5-1521" fmla="*/ 32147 w 260451"/>
                  <a:gd name="connsiteY5-1522" fmla="*/ 298514 h 686066"/>
                  <a:gd name="connsiteX6-1523" fmla="*/ 58341 w 260451"/>
                  <a:gd name="connsiteY6-1524" fmla="*/ 267558 h 686066"/>
                  <a:gd name="connsiteX7-1525" fmla="*/ 60722 w 260451"/>
                  <a:gd name="connsiteY7-1526" fmla="*/ 91345 h 686066"/>
                  <a:gd name="connsiteX8-1527" fmla="*/ 77391 w 260451"/>
                  <a:gd name="connsiteY8-1528" fmla="*/ 98489 h 686066"/>
                  <a:gd name="connsiteX9-1529" fmla="*/ 77391 w 260451"/>
                  <a:gd name="connsiteY9-1530" fmla="*/ 581883 h 686066"/>
                  <a:gd name="connsiteX10-1531" fmla="*/ 115491 w 260451"/>
                  <a:gd name="connsiteY10-1532" fmla="*/ 636651 h 686066"/>
                  <a:gd name="connsiteX11-1533" fmla="*/ 152760 w 260451"/>
                  <a:gd name="connsiteY11-1534" fmla="*/ 582826 h 686066"/>
                  <a:gd name="connsiteX12-1535" fmla="*/ 151210 w 260451"/>
                  <a:gd name="connsiteY12-1536" fmla="*/ 300895 h 686066"/>
                  <a:gd name="connsiteX13-1537" fmla="*/ 172641 w 260451"/>
                  <a:gd name="connsiteY13-1538" fmla="*/ 322326 h 686066"/>
                  <a:gd name="connsiteX14-1539" fmla="*/ 175022 w 260451"/>
                  <a:gd name="connsiteY14-1540" fmla="*/ 605695 h 686066"/>
                  <a:gd name="connsiteX15-1541" fmla="*/ 213122 w 260451"/>
                  <a:gd name="connsiteY15-1542" fmla="*/ 641414 h 686066"/>
                  <a:gd name="connsiteX16-1543" fmla="*/ 251222 w 260451"/>
                  <a:gd name="connsiteY16-1544" fmla="*/ 600933 h 686066"/>
                  <a:gd name="connsiteX17-1545" fmla="*/ 157747 w 260451"/>
                  <a:gd name="connsiteY17-1546" fmla="*/ 130615 h 686066"/>
                  <a:gd name="connsiteX18-1547" fmla="*/ 96005 w 260451"/>
                  <a:gd name="connsiteY18-1548" fmla="*/ 2633 h 686066"/>
                  <a:gd name="connsiteX0-1549" fmla="*/ 96005 w 216001"/>
                  <a:gd name="connsiteY0-1550" fmla="*/ 2633 h 720594"/>
                  <a:gd name="connsiteX1-1551" fmla="*/ 36191 w 216001"/>
                  <a:gd name="connsiteY1-1552" fmla="*/ 4070 h 720594"/>
                  <a:gd name="connsiteX2-1553" fmla="*/ 8335 w 216001"/>
                  <a:gd name="connsiteY2-1554" fmla="*/ 27051 h 720594"/>
                  <a:gd name="connsiteX3-1555" fmla="*/ 1191 w 216001"/>
                  <a:gd name="connsiteY3-1556" fmla="*/ 69914 h 720594"/>
                  <a:gd name="connsiteX4-1557" fmla="*/ 1191 w 216001"/>
                  <a:gd name="connsiteY4-1558" fmla="*/ 265176 h 720594"/>
                  <a:gd name="connsiteX5-1559" fmla="*/ 32147 w 216001"/>
                  <a:gd name="connsiteY5-1560" fmla="*/ 298514 h 720594"/>
                  <a:gd name="connsiteX6-1561" fmla="*/ 58341 w 216001"/>
                  <a:gd name="connsiteY6-1562" fmla="*/ 267558 h 720594"/>
                  <a:gd name="connsiteX7-1563" fmla="*/ 60722 w 216001"/>
                  <a:gd name="connsiteY7-1564" fmla="*/ 91345 h 720594"/>
                  <a:gd name="connsiteX8-1565" fmla="*/ 77391 w 216001"/>
                  <a:gd name="connsiteY8-1566" fmla="*/ 98489 h 720594"/>
                  <a:gd name="connsiteX9-1567" fmla="*/ 77391 w 216001"/>
                  <a:gd name="connsiteY9-1568" fmla="*/ 581883 h 720594"/>
                  <a:gd name="connsiteX10-1569" fmla="*/ 115491 w 216001"/>
                  <a:gd name="connsiteY10-1570" fmla="*/ 636651 h 720594"/>
                  <a:gd name="connsiteX11-1571" fmla="*/ 152760 w 216001"/>
                  <a:gd name="connsiteY11-1572" fmla="*/ 582826 h 720594"/>
                  <a:gd name="connsiteX12-1573" fmla="*/ 151210 w 216001"/>
                  <a:gd name="connsiteY12-1574" fmla="*/ 300895 h 720594"/>
                  <a:gd name="connsiteX13-1575" fmla="*/ 172641 w 216001"/>
                  <a:gd name="connsiteY13-1576" fmla="*/ 322326 h 720594"/>
                  <a:gd name="connsiteX14-1577" fmla="*/ 175022 w 216001"/>
                  <a:gd name="connsiteY14-1578" fmla="*/ 605695 h 720594"/>
                  <a:gd name="connsiteX15-1579" fmla="*/ 213122 w 216001"/>
                  <a:gd name="connsiteY15-1580" fmla="*/ 641414 h 720594"/>
                  <a:gd name="connsiteX16-1581" fmla="*/ 157747 w 216001"/>
                  <a:gd name="connsiteY16-1582" fmla="*/ 130615 h 720594"/>
                  <a:gd name="connsiteX17-1583" fmla="*/ 96005 w 216001"/>
                  <a:gd name="connsiteY17-1584" fmla="*/ 2633 h 720594"/>
                  <a:gd name="connsiteX0-1585" fmla="*/ 96005 w 177504"/>
                  <a:gd name="connsiteY0-1586" fmla="*/ 2633 h 637647"/>
                  <a:gd name="connsiteX1-1587" fmla="*/ 36191 w 177504"/>
                  <a:gd name="connsiteY1-1588" fmla="*/ 4070 h 637647"/>
                  <a:gd name="connsiteX2-1589" fmla="*/ 8335 w 177504"/>
                  <a:gd name="connsiteY2-1590" fmla="*/ 27051 h 637647"/>
                  <a:gd name="connsiteX3-1591" fmla="*/ 1191 w 177504"/>
                  <a:gd name="connsiteY3-1592" fmla="*/ 69914 h 637647"/>
                  <a:gd name="connsiteX4-1593" fmla="*/ 1191 w 177504"/>
                  <a:gd name="connsiteY4-1594" fmla="*/ 265176 h 637647"/>
                  <a:gd name="connsiteX5-1595" fmla="*/ 32147 w 177504"/>
                  <a:gd name="connsiteY5-1596" fmla="*/ 298514 h 637647"/>
                  <a:gd name="connsiteX6-1597" fmla="*/ 58341 w 177504"/>
                  <a:gd name="connsiteY6-1598" fmla="*/ 267558 h 637647"/>
                  <a:gd name="connsiteX7-1599" fmla="*/ 60722 w 177504"/>
                  <a:gd name="connsiteY7-1600" fmla="*/ 91345 h 637647"/>
                  <a:gd name="connsiteX8-1601" fmla="*/ 77391 w 177504"/>
                  <a:gd name="connsiteY8-1602" fmla="*/ 98489 h 637647"/>
                  <a:gd name="connsiteX9-1603" fmla="*/ 77391 w 177504"/>
                  <a:gd name="connsiteY9-1604" fmla="*/ 581883 h 637647"/>
                  <a:gd name="connsiteX10-1605" fmla="*/ 115491 w 177504"/>
                  <a:gd name="connsiteY10-1606" fmla="*/ 636651 h 637647"/>
                  <a:gd name="connsiteX11-1607" fmla="*/ 152760 w 177504"/>
                  <a:gd name="connsiteY11-1608" fmla="*/ 582826 h 637647"/>
                  <a:gd name="connsiteX12-1609" fmla="*/ 151210 w 177504"/>
                  <a:gd name="connsiteY12-1610" fmla="*/ 300895 h 637647"/>
                  <a:gd name="connsiteX13-1611" fmla="*/ 172641 w 177504"/>
                  <a:gd name="connsiteY13-1612" fmla="*/ 322326 h 637647"/>
                  <a:gd name="connsiteX14-1613" fmla="*/ 175022 w 177504"/>
                  <a:gd name="connsiteY14-1614" fmla="*/ 605695 h 637647"/>
                  <a:gd name="connsiteX15-1615" fmla="*/ 157747 w 177504"/>
                  <a:gd name="connsiteY15-1616" fmla="*/ 130615 h 637647"/>
                  <a:gd name="connsiteX16-1617" fmla="*/ 96005 w 177504"/>
                  <a:gd name="connsiteY16-1618" fmla="*/ 2633 h 637647"/>
                  <a:gd name="connsiteX0-1619" fmla="*/ 96005 w 173730"/>
                  <a:gd name="connsiteY0-1620" fmla="*/ 2633 h 636808"/>
                  <a:gd name="connsiteX1-1621" fmla="*/ 36191 w 173730"/>
                  <a:gd name="connsiteY1-1622" fmla="*/ 4070 h 636808"/>
                  <a:gd name="connsiteX2-1623" fmla="*/ 8335 w 173730"/>
                  <a:gd name="connsiteY2-1624" fmla="*/ 27051 h 636808"/>
                  <a:gd name="connsiteX3-1625" fmla="*/ 1191 w 173730"/>
                  <a:gd name="connsiteY3-1626" fmla="*/ 69914 h 636808"/>
                  <a:gd name="connsiteX4-1627" fmla="*/ 1191 w 173730"/>
                  <a:gd name="connsiteY4-1628" fmla="*/ 265176 h 636808"/>
                  <a:gd name="connsiteX5-1629" fmla="*/ 32147 w 173730"/>
                  <a:gd name="connsiteY5-1630" fmla="*/ 298514 h 636808"/>
                  <a:gd name="connsiteX6-1631" fmla="*/ 58341 w 173730"/>
                  <a:gd name="connsiteY6-1632" fmla="*/ 267558 h 636808"/>
                  <a:gd name="connsiteX7-1633" fmla="*/ 60722 w 173730"/>
                  <a:gd name="connsiteY7-1634" fmla="*/ 91345 h 636808"/>
                  <a:gd name="connsiteX8-1635" fmla="*/ 77391 w 173730"/>
                  <a:gd name="connsiteY8-1636" fmla="*/ 98489 h 636808"/>
                  <a:gd name="connsiteX9-1637" fmla="*/ 77391 w 173730"/>
                  <a:gd name="connsiteY9-1638" fmla="*/ 581883 h 636808"/>
                  <a:gd name="connsiteX10-1639" fmla="*/ 115491 w 173730"/>
                  <a:gd name="connsiteY10-1640" fmla="*/ 636651 h 636808"/>
                  <a:gd name="connsiteX11-1641" fmla="*/ 152760 w 173730"/>
                  <a:gd name="connsiteY11-1642" fmla="*/ 582826 h 636808"/>
                  <a:gd name="connsiteX12-1643" fmla="*/ 151210 w 173730"/>
                  <a:gd name="connsiteY12-1644" fmla="*/ 300895 h 636808"/>
                  <a:gd name="connsiteX13-1645" fmla="*/ 172641 w 173730"/>
                  <a:gd name="connsiteY13-1646" fmla="*/ 322326 h 636808"/>
                  <a:gd name="connsiteX14-1647" fmla="*/ 157747 w 173730"/>
                  <a:gd name="connsiteY14-1648" fmla="*/ 130615 h 636808"/>
                  <a:gd name="connsiteX15-1649" fmla="*/ 96005 w 173730"/>
                  <a:gd name="connsiteY15-1650" fmla="*/ 2633 h 636808"/>
                  <a:gd name="connsiteX0-1651" fmla="*/ 96005 w 170520"/>
                  <a:gd name="connsiteY0-1652" fmla="*/ 2633 h 636808"/>
                  <a:gd name="connsiteX1-1653" fmla="*/ 36191 w 170520"/>
                  <a:gd name="connsiteY1-1654" fmla="*/ 4070 h 636808"/>
                  <a:gd name="connsiteX2-1655" fmla="*/ 8335 w 170520"/>
                  <a:gd name="connsiteY2-1656" fmla="*/ 27051 h 636808"/>
                  <a:gd name="connsiteX3-1657" fmla="*/ 1191 w 170520"/>
                  <a:gd name="connsiteY3-1658" fmla="*/ 69914 h 636808"/>
                  <a:gd name="connsiteX4-1659" fmla="*/ 1191 w 170520"/>
                  <a:gd name="connsiteY4-1660" fmla="*/ 265176 h 636808"/>
                  <a:gd name="connsiteX5-1661" fmla="*/ 32147 w 170520"/>
                  <a:gd name="connsiteY5-1662" fmla="*/ 298514 h 636808"/>
                  <a:gd name="connsiteX6-1663" fmla="*/ 58341 w 170520"/>
                  <a:gd name="connsiteY6-1664" fmla="*/ 267558 h 636808"/>
                  <a:gd name="connsiteX7-1665" fmla="*/ 60722 w 170520"/>
                  <a:gd name="connsiteY7-1666" fmla="*/ 91345 h 636808"/>
                  <a:gd name="connsiteX8-1667" fmla="*/ 77391 w 170520"/>
                  <a:gd name="connsiteY8-1668" fmla="*/ 98489 h 636808"/>
                  <a:gd name="connsiteX9-1669" fmla="*/ 77391 w 170520"/>
                  <a:gd name="connsiteY9-1670" fmla="*/ 581883 h 636808"/>
                  <a:gd name="connsiteX10-1671" fmla="*/ 115491 w 170520"/>
                  <a:gd name="connsiteY10-1672" fmla="*/ 636651 h 636808"/>
                  <a:gd name="connsiteX11-1673" fmla="*/ 152760 w 170520"/>
                  <a:gd name="connsiteY11-1674" fmla="*/ 582826 h 636808"/>
                  <a:gd name="connsiteX12-1675" fmla="*/ 151210 w 170520"/>
                  <a:gd name="connsiteY12-1676" fmla="*/ 300895 h 636808"/>
                  <a:gd name="connsiteX13-1677" fmla="*/ 163826 w 170520"/>
                  <a:gd name="connsiteY13-1678" fmla="*/ 295041 h 636808"/>
                  <a:gd name="connsiteX14-1679" fmla="*/ 157747 w 170520"/>
                  <a:gd name="connsiteY14-1680" fmla="*/ 130615 h 636808"/>
                  <a:gd name="connsiteX15-1681" fmla="*/ 96005 w 170520"/>
                  <a:gd name="connsiteY15-1682" fmla="*/ 2633 h 636808"/>
                  <a:gd name="connsiteX0-1683" fmla="*/ 96005 w 188164"/>
                  <a:gd name="connsiteY0-1684" fmla="*/ 2633 h 636808"/>
                  <a:gd name="connsiteX1-1685" fmla="*/ 36191 w 188164"/>
                  <a:gd name="connsiteY1-1686" fmla="*/ 4070 h 636808"/>
                  <a:gd name="connsiteX2-1687" fmla="*/ 8335 w 188164"/>
                  <a:gd name="connsiteY2-1688" fmla="*/ 27051 h 636808"/>
                  <a:gd name="connsiteX3-1689" fmla="*/ 1191 w 188164"/>
                  <a:gd name="connsiteY3-1690" fmla="*/ 69914 h 636808"/>
                  <a:gd name="connsiteX4-1691" fmla="*/ 1191 w 188164"/>
                  <a:gd name="connsiteY4-1692" fmla="*/ 265176 h 636808"/>
                  <a:gd name="connsiteX5-1693" fmla="*/ 32147 w 188164"/>
                  <a:gd name="connsiteY5-1694" fmla="*/ 298514 h 636808"/>
                  <a:gd name="connsiteX6-1695" fmla="*/ 58341 w 188164"/>
                  <a:gd name="connsiteY6-1696" fmla="*/ 267558 h 636808"/>
                  <a:gd name="connsiteX7-1697" fmla="*/ 60722 w 188164"/>
                  <a:gd name="connsiteY7-1698" fmla="*/ 91345 h 636808"/>
                  <a:gd name="connsiteX8-1699" fmla="*/ 77391 w 188164"/>
                  <a:gd name="connsiteY8-1700" fmla="*/ 98489 h 636808"/>
                  <a:gd name="connsiteX9-1701" fmla="*/ 77391 w 188164"/>
                  <a:gd name="connsiteY9-1702" fmla="*/ 581883 h 636808"/>
                  <a:gd name="connsiteX10-1703" fmla="*/ 115491 w 188164"/>
                  <a:gd name="connsiteY10-1704" fmla="*/ 636651 h 636808"/>
                  <a:gd name="connsiteX11-1705" fmla="*/ 152760 w 188164"/>
                  <a:gd name="connsiteY11-1706" fmla="*/ 582826 h 636808"/>
                  <a:gd name="connsiteX12-1707" fmla="*/ 151210 w 188164"/>
                  <a:gd name="connsiteY12-1708" fmla="*/ 300895 h 636808"/>
                  <a:gd name="connsiteX13-1709" fmla="*/ 163826 w 188164"/>
                  <a:gd name="connsiteY13-1710" fmla="*/ 295041 h 636808"/>
                  <a:gd name="connsiteX14-1711" fmla="*/ 157747 w 188164"/>
                  <a:gd name="connsiteY14-1712" fmla="*/ 130615 h 636808"/>
                  <a:gd name="connsiteX15-1713" fmla="*/ 96005 w 188164"/>
                  <a:gd name="connsiteY15-1714" fmla="*/ 2633 h 636808"/>
                  <a:gd name="connsiteX0-1715" fmla="*/ 96005 w 188164"/>
                  <a:gd name="connsiteY0-1716" fmla="*/ 2633 h 636808"/>
                  <a:gd name="connsiteX1-1717" fmla="*/ 36191 w 188164"/>
                  <a:gd name="connsiteY1-1718" fmla="*/ 4070 h 636808"/>
                  <a:gd name="connsiteX2-1719" fmla="*/ 8335 w 188164"/>
                  <a:gd name="connsiteY2-1720" fmla="*/ 27051 h 636808"/>
                  <a:gd name="connsiteX3-1721" fmla="*/ 1191 w 188164"/>
                  <a:gd name="connsiteY3-1722" fmla="*/ 69914 h 636808"/>
                  <a:gd name="connsiteX4-1723" fmla="*/ 1191 w 188164"/>
                  <a:gd name="connsiteY4-1724" fmla="*/ 265176 h 636808"/>
                  <a:gd name="connsiteX5-1725" fmla="*/ 32147 w 188164"/>
                  <a:gd name="connsiteY5-1726" fmla="*/ 298514 h 636808"/>
                  <a:gd name="connsiteX6-1727" fmla="*/ 58341 w 188164"/>
                  <a:gd name="connsiteY6-1728" fmla="*/ 267558 h 636808"/>
                  <a:gd name="connsiteX7-1729" fmla="*/ 60722 w 188164"/>
                  <a:gd name="connsiteY7-1730" fmla="*/ 91345 h 636808"/>
                  <a:gd name="connsiteX8-1731" fmla="*/ 77391 w 188164"/>
                  <a:gd name="connsiteY8-1732" fmla="*/ 98489 h 636808"/>
                  <a:gd name="connsiteX9-1733" fmla="*/ 77391 w 188164"/>
                  <a:gd name="connsiteY9-1734" fmla="*/ 581883 h 636808"/>
                  <a:gd name="connsiteX10-1735" fmla="*/ 115491 w 188164"/>
                  <a:gd name="connsiteY10-1736" fmla="*/ 636651 h 636808"/>
                  <a:gd name="connsiteX11-1737" fmla="*/ 152760 w 188164"/>
                  <a:gd name="connsiteY11-1738" fmla="*/ 582826 h 636808"/>
                  <a:gd name="connsiteX12-1739" fmla="*/ 151210 w 188164"/>
                  <a:gd name="connsiteY12-1740" fmla="*/ 300895 h 636808"/>
                  <a:gd name="connsiteX13-1741" fmla="*/ 163826 w 188164"/>
                  <a:gd name="connsiteY13-1742" fmla="*/ 295041 h 636808"/>
                  <a:gd name="connsiteX14-1743" fmla="*/ 157747 w 188164"/>
                  <a:gd name="connsiteY14-1744" fmla="*/ 130615 h 636808"/>
                  <a:gd name="connsiteX15-1745" fmla="*/ 96005 w 188164"/>
                  <a:gd name="connsiteY15-1746" fmla="*/ 2633 h 636808"/>
                  <a:gd name="connsiteX0-1747" fmla="*/ 96005 w 175765"/>
                  <a:gd name="connsiteY0-1748" fmla="*/ 2633 h 636808"/>
                  <a:gd name="connsiteX1-1749" fmla="*/ 36191 w 175765"/>
                  <a:gd name="connsiteY1-1750" fmla="*/ 4070 h 636808"/>
                  <a:gd name="connsiteX2-1751" fmla="*/ 8335 w 175765"/>
                  <a:gd name="connsiteY2-1752" fmla="*/ 27051 h 636808"/>
                  <a:gd name="connsiteX3-1753" fmla="*/ 1191 w 175765"/>
                  <a:gd name="connsiteY3-1754" fmla="*/ 69914 h 636808"/>
                  <a:gd name="connsiteX4-1755" fmla="*/ 1191 w 175765"/>
                  <a:gd name="connsiteY4-1756" fmla="*/ 265176 h 636808"/>
                  <a:gd name="connsiteX5-1757" fmla="*/ 32147 w 175765"/>
                  <a:gd name="connsiteY5-1758" fmla="*/ 298514 h 636808"/>
                  <a:gd name="connsiteX6-1759" fmla="*/ 58341 w 175765"/>
                  <a:gd name="connsiteY6-1760" fmla="*/ 267558 h 636808"/>
                  <a:gd name="connsiteX7-1761" fmla="*/ 60722 w 175765"/>
                  <a:gd name="connsiteY7-1762" fmla="*/ 91345 h 636808"/>
                  <a:gd name="connsiteX8-1763" fmla="*/ 77391 w 175765"/>
                  <a:gd name="connsiteY8-1764" fmla="*/ 98489 h 636808"/>
                  <a:gd name="connsiteX9-1765" fmla="*/ 77391 w 175765"/>
                  <a:gd name="connsiteY9-1766" fmla="*/ 581883 h 636808"/>
                  <a:gd name="connsiteX10-1767" fmla="*/ 115491 w 175765"/>
                  <a:gd name="connsiteY10-1768" fmla="*/ 636651 h 636808"/>
                  <a:gd name="connsiteX11-1769" fmla="*/ 152760 w 175765"/>
                  <a:gd name="connsiteY11-1770" fmla="*/ 582826 h 636808"/>
                  <a:gd name="connsiteX12-1771" fmla="*/ 151210 w 175765"/>
                  <a:gd name="connsiteY12-1772" fmla="*/ 300895 h 636808"/>
                  <a:gd name="connsiteX13-1773" fmla="*/ 163826 w 175765"/>
                  <a:gd name="connsiteY13-1774" fmla="*/ 295041 h 636808"/>
                  <a:gd name="connsiteX14-1775" fmla="*/ 157747 w 175765"/>
                  <a:gd name="connsiteY14-1776" fmla="*/ 130615 h 636808"/>
                  <a:gd name="connsiteX15-1777" fmla="*/ 96005 w 175765"/>
                  <a:gd name="connsiteY15-1778" fmla="*/ 2633 h 636808"/>
                  <a:gd name="connsiteX0-1779" fmla="*/ 96005 w 170520"/>
                  <a:gd name="connsiteY0-1780" fmla="*/ 2633 h 636808"/>
                  <a:gd name="connsiteX1-1781" fmla="*/ 36191 w 170520"/>
                  <a:gd name="connsiteY1-1782" fmla="*/ 4070 h 636808"/>
                  <a:gd name="connsiteX2-1783" fmla="*/ 8335 w 170520"/>
                  <a:gd name="connsiteY2-1784" fmla="*/ 27051 h 636808"/>
                  <a:gd name="connsiteX3-1785" fmla="*/ 1191 w 170520"/>
                  <a:gd name="connsiteY3-1786" fmla="*/ 69914 h 636808"/>
                  <a:gd name="connsiteX4-1787" fmla="*/ 1191 w 170520"/>
                  <a:gd name="connsiteY4-1788" fmla="*/ 265176 h 636808"/>
                  <a:gd name="connsiteX5-1789" fmla="*/ 32147 w 170520"/>
                  <a:gd name="connsiteY5-1790" fmla="*/ 298514 h 636808"/>
                  <a:gd name="connsiteX6-1791" fmla="*/ 58341 w 170520"/>
                  <a:gd name="connsiteY6-1792" fmla="*/ 267558 h 636808"/>
                  <a:gd name="connsiteX7-1793" fmla="*/ 60722 w 170520"/>
                  <a:gd name="connsiteY7-1794" fmla="*/ 91345 h 636808"/>
                  <a:gd name="connsiteX8-1795" fmla="*/ 77391 w 170520"/>
                  <a:gd name="connsiteY8-1796" fmla="*/ 98489 h 636808"/>
                  <a:gd name="connsiteX9-1797" fmla="*/ 77391 w 170520"/>
                  <a:gd name="connsiteY9-1798" fmla="*/ 581883 h 636808"/>
                  <a:gd name="connsiteX10-1799" fmla="*/ 115491 w 170520"/>
                  <a:gd name="connsiteY10-1800" fmla="*/ 636651 h 636808"/>
                  <a:gd name="connsiteX11-1801" fmla="*/ 152760 w 170520"/>
                  <a:gd name="connsiteY11-1802" fmla="*/ 582826 h 636808"/>
                  <a:gd name="connsiteX12-1803" fmla="*/ 151210 w 170520"/>
                  <a:gd name="connsiteY12-1804" fmla="*/ 352042 h 636808"/>
                  <a:gd name="connsiteX13-1805" fmla="*/ 163826 w 170520"/>
                  <a:gd name="connsiteY13-1806" fmla="*/ 295041 h 636808"/>
                  <a:gd name="connsiteX14-1807" fmla="*/ 157747 w 170520"/>
                  <a:gd name="connsiteY14-1808" fmla="*/ 130615 h 636808"/>
                  <a:gd name="connsiteX15-1809" fmla="*/ 96005 w 170520"/>
                  <a:gd name="connsiteY15-1810" fmla="*/ 2633 h 636808"/>
                  <a:gd name="connsiteX0-1811" fmla="*/ 96005 w 170520"/>
                  <a:gd name="connsiteY0-1812" fmla="*/ 2633 h 636808"/>
                  <a:gd name="connsiteX1-1813" fmla="*/ 36191 w 170520"/>
                  <a:gd name="connsiteY1-1814" fmla="*/ 4070 h 636808"/>
                  <a:gd name="connsiteX2-1815" fmla="*/ 8335 w 170520"/>
                  <a:gd name="connsiteY2-1816" fmla="*/ 27051 h 636808"/>
                  <a:gd name="connsiteX3-1817" fmla="*/ 1191 w 170520"/>
                  <a:gd name="connsiteY3-1818" fmla="*/ 69914 h 636808"/>
                  <a:gd name="connsiteX4-1819" fmla="*/ 1191 w 170520"/>
                  <a:gd name="connsiteY4-1820" fmla="*/ 265176 h 636808"/>
                  <a:gd name="connsiteX5-1821" fmla="*/ 32147 w 170520"/>
                  <a:gd name="connsiteY5-1822" fmla="*/ 298514 h 636808"/>
                  <a:gd name="connsiteX6-1823" fmla="*/ 58341 w 170520"/>
                  <a:gd name="connsiteY6-1824" fmla="*/ 267558 h 636808"/>
                  <a:gd name="connsiteX7-1825" fmla="*/ 60722 w 170520"/>
                  <a:gd name="connsiteY7-1826" fmla="*/ 91345 h 636808"/>
                  <a:gd name="connsiteX8-1827" fmla="*/ 77391 w 170520"/>
                  <a:gd name="connsiteY8-1828" fmla="*/ 98489 h 636808"/>
                  <a:gd name="connsiteX9-1829" fmla="*/ 77391 w 170520"/>
                  <a:gd name="connsiteY9-1830" fmla="*/ 581883 h 636808"/>
                  <a:gd name="connsiteX10-1831" fmla="*/ 115491 w 170520"/>
                  <a:gd name="connsiteY10-1832" fmla="*/ 636651 h 636808"/>
                  <a:gd name="connsiteX11-1833" fmla="*/ 152760 w 170520"/>
                  <a:gd name="connsiteY11-1834" fmla="*/ 582826 h 636808"/>
                  <a:gd name="connsiteX12-1835" fmla="*/ 151210 w 170520"/>
                  <a:gd name="connsiteY12-1836" fmla="*/ 352042 h 636808"/>
                  <a:gd name="connsiteX13-1837" fmla="*/ 163826 w 170520"/>
                  <a:gd name="connsiteY13-1838" fmla="*/ 295041 h 636808"/>
                  <a:gd name="connsiteX14-1839" fmla="*/ 157747 w 170520"/>
                  <a:gd name="connsiteY14-1840" fmla="*/ 130615 h 636808"/>
                  <a:gd name="connsiteX15-1841" fmla="*/ 96005 w 170520"/>
                  <a:gd name="connsiteY15-1842" fmla="*/ 2633 h 636808"/>
                  <a:gd name="connsiteX0-1843" fmla="*/ 96005 w 185064"/>
                  <a:gd name="connsiteY0-1844" fmla="*/ 2633 h 636808"/>
                  <a:gd name="connsiteX1-1845" fmla="*/ 36191 w 185064"/>
                  <a:gd name="connsiteY1-1846" fmla="*/ 4070 h 636808"/>
                  <a:gd name="connsiteX2-1847" fmla="*/ 8335 w 185064"/>
                  <a:gd name="connsiteY2-1848" fmla="*/ 27051 h 636808"/>
                  <a:gd name="connsiteX3-1849" fmla="*/ 1191 w 185064"/>
                  <a:gd name="connsiteY3-1850" fmla="*/ 69914 h 636808"/>
                  <a:gd name="connsiteX4-1851" fmla="*/ 1191 w 185064"/>
                  <a:gd name="connsiteY4-1852" fmla="*/ 265176 h 636808"/>
                  <a:gd name="connsiteX5-1853" fmla="*/ 32147 w 185064"/>
                  <a:gd name="connsiteY5-1854" fmla="*/ 298514 h 636808"/>
                  <a:gd name="connsiteX6-1855" fmla="*/ 58341 w 185064"/>
                  <a:gd name="connsiteY6-1856" fmla="*/ 267558 h 636808"/>
                  <a:gd name="connsiteX7-1857" fmla="*/ 60722 w 185064"/>
                  <a:gd name="connsiteY7-1858" fmla="*/ 91345 h 636808"/>
                  <a:gd name="connsiteX8-1859" fmla="*/ 77391 w 185064"/>
                  <a:gd name="connsiteY8-1860" fmla="*/ 98489 h 636808"/>
                  <a:gd name="connsiteX9-1861" fmla="*/ 77391 w 185064"/>
                  <a:gd name="connsiteY9-1862" fmla="*/ 581883 h 636808"/>
                  <a:gd name="connsiteX10-1863" fmla="*/ 115491 w 185064"/>
                  <a:gd name="connsiteY10-1864" fmla="*/ 636651 h 636808"/>
                  <a:gd name="connsiteX11-1865" fmla="*/ 152760 w 185064"/>
                  <a:gd name="connsiteY11-1866" fmla="*/ 582826 h 636808"/>
                  <a:gd name="connsiteX12-1867" fmla="*/ 151210 w 185064"/>
                  <a:gd name="connsiteY12-1868" fmla="*/ 352042 h 636808"/>
                  <a:gd name="connsiteX13-1869" fmla="*/ 163826 w 185064"/>
                  <a:gd name="connsiteY13-1870" fmla="*/ 295041 h 636808"/>
                  <a:gd name="connsiteX14-1871" fmla="*/ 157747 w 185064"/>
                  <a:gd name="connsiteY14-1872" fmla="*/ 130615 h 636808"/>
                  <a:gd name="connsiteX15-1873" fmla="*/ 96005 w 185064"/>
                  <a:gd name="connsiteY15-1874" fmla="*/ 2633 h 636808"/>
                  <a:gd name="connsiteX0-1875" fmla="*/ 96005 w 170520"/>
                  <a:gd name="connsiteY0-1876" fmla="*/ 2633 h 636808"/>
                  <a:gd name="connsiteX1-1877" fmla="*/ 36191 w 170520"/>
                  <a:gd name="connsiteY1-1878" fmla="*/ 4070 h 636808"/>
                  <a:gd name="connsiteX2-1879" fmla="*/ 8335 w 170520"/>
                  <a:gd name="connsiteY2-1880" fmla="*/ 27051 h 636808"/>
                  <a:gd name="connsiteX3-1881" fmla="*/ 1191 w 170520"/>
                  <a:gd name="connsiteY3-1882" fmla="*/ 69914 h 636808"/>
                  <a:gd name="connsiteX4-1883" fmla="*/ 1191 w 170520"/>
                  <a:gd name="connsiteY4-1884" fmla="*/ 265176 h 636808"/>
                  <a:gd name="connsiteX5-1885" fmla="*/ 32147 w 170520"/>
                  <a:gd name="connsiteY5-1886" fmla="*/ 298514 h 636808"/>
                  <a:gd name="connsiteX6-1887" fmla="*/ 58341 w 170520"/>
                  <a:gd name="connsiteY6-1888" fmla="*/ 267558 h 636808"/>
                  <a:gd name="connsiteX7-1889" fmla="*/ 60722 w 170520"/>
                  <a:gd name="connsiteY7-1890" fmla="*/ 91345 h 636808"/>
                  <a:gd name="connsiteX8-1891" fmla="*/ 77391 w 170520"/>
                  <a:gd name="connsiteY8-1892" fmla="*/ 98489 h 636808"/>
                  <a:gd name="connsiteX9-1893" fmla="*/ 77391 w 170520"/>
                  <a:gd name="connsiteY9-1894" fmla="*/ 581883 h 636808"/>
                  <a:gd name="connsiteX10-1895" fmla="*/ 115491 w 170520"/>
                  <a:gd name="connsiteY10-1896" fmla="*/ 636651 h 636808"/>
                  <a:gd name="connsiteX11-1897" fmla="*/ 152760 w 170520"/>
                  <a:gd name="connsiteY11-1898" fmla="*/ 582826 h 636808"/>
                  <a:gd name="connsiteX12-1899" fmla="*/ 151210 w 170520"/>
                  <a:gd name="connsiteY12-1900" fmla="*/ 352042 h 636808"/>
                  <a:gd name="connsiteX13-1901" fmla="*/ 163826 w 170520"/>
                  <a:gd name="connsiteY13-1902" fmla="*/ 295041 h 636808"/>
                  <a:gd name="connsiteX14-1903" fmla="*/ 157747 w 170520"/>
                  <a:gd name="connsiteY14-1904" fmla="*/ 130615 h 636808"/>
                  <a:gd name="connsiteX15-1905" fmla="*/ 96005 w 170520"/>
                  <a:gd name="connsiteY15-1906" fmla="*/ 2633 h 636808"/>
                  <a:gd name="connsiteX0-1907" fmla="*/ 96005 w 163850"/>
                  <a:gd name="connsiteY0-1908" fmla="*/ 2633 h 636808"/>
                  <a:gd name="connsiteX1-1909" fmla="*/ 36191 w 163850"/>
                  <a:gd name="connsiteY1-1910" fmla="*/ 4070 h 636808"/>
                  <a:gd name="connsiteX2-1911" fmla="*/ 8335 w 163850"/>
                  <a:gd name="connsiteY2-1912" fmla="*/ 27051 h 636808"/>
                  <a:gd name="connsiteX3-1913" fmla="*/ 1191 w 163850"/>
                  <a:gd name="connsiteY3-1914" fmla="*/ 69914 h 636808"/>
                  <a:gd name="connsiteX4-1915" fmla="*/ 1191 w 163850"/>
                  <a:gd name="connsiteY4-1916" fmla="*/ 265176 h 636808"/>
                  <a:gd name="connsiteX5-1917" fmla="*/ 32147 w 163850"/>
                  <a:gd name="connsiteY5-1918" fmla="*/ 298514 h 636808"/>
                  <a:gd name="connsiteX6-1919" fmla="*/ 58341 w 163850"/>
                  <a:gd name="connsiteY6-1920" fmla="*/ 267558 h 636808"/>
                  <a:gd name="connsiteX7-1921" fmla="*/ 60722 w 163850"/>
                  <a:gd name="connsiteY7-1922" fmla="*/ 91345 h 636808"/>
                  <a:gd name="connsiteX8-1923" fmla="*/ 77391 w 163850"/>
                  <a:gd name="connsiteY8-1924" fmla="*/ 98489 h 636808"/>
                  <a:gd name="connsiteX9-1925" fmla="*/ 77391 w 163850"/>
                  <a:gd name="connsiteY9-1926" fmla="*/ 581883 h 636808"/>
                  <a:gd name="connsiteX10-1927" fmla="*/ 115491 w 163850"/>
                  <a:gd name="connsiteY10-1928" fmla="*/ 636651 h 636808"/>
                  <a:gd name="connsiteX11-1929" fmla="*/ 152760 w 163850"/>
                  <a:gd name="connsiteY11-1930" fmla="*/ 582826 h 636808"/>
                  <a:gd name="connsiteX12-1931" fmla="*/ 151210 w 163850"/>
                  <a:gd name="connsiteY12-1932" fmla="*/ 352042 h 636808"/>
                  <a:gd name="connsiteX13-1933" fmla="*/ 163826 w 163850"/>
                  <a:gd name="connsiteY13-1934" fmla="*/ 295041 h 636808"/>
                  <a:gd name="connsiteX14-1935" fmla="*/ 157747 w 163850"/>
                  <a:gd name="connsiteY14-1936" fmla="*/ 130615 h 636808"/>
                  <a:gd name="connsiteX15-1937" fmla="*/ 96005 w 163850"/>
                  <a:gd name="connsiteY15-1938" fmla="*/ 2633 h 636808"/>
                  <a:gd name="connsiteX0-1939" fmla="*/ 96005 w 163850"/>
                  <a:gd name="connsiteY0-1940" fmla="*/ 2633 h 636808"/>
                  <a:gd name="connsiteX1-1941" fmla="*/ 36191 w 163850"/>
                  <a:gd name="connsiteY1-1942" fmla="*/ 4070 h 636808"/>
                  <a:gd name="connsiteX2-1943" fmla="*/ 8335 w 163850"/>
                  <a:gd name="connsiteY2-1944" fmla="*/ 27051 h 636808"/>
                  <a:gd name="connsiteX3-1945" fmla="*/ 1191 w 163850"/>
                  <a:gd name="connsiteY3-1946" fmla="*/ 69914 h 636808"/>
                  <a:gd name="connsiteX4-1947" fmla="*/ 1191 w 163850"/>
                  <a:gd name="connsiteY4-1948" fmla="*/ 265176 h 636808"/>
                  <a:gd name="connsiteX5-1949" fmla="*/ 32147 w 163850"/>
                  <a:gd name="connsiteY5-1950" fmla="*/ 298514 h 636808"/>
                  <a:gd name="connsiteX6-1951" fmla="*/ 58341 w 163850"/>
                  <a:gd name="connsiteY6-1952" fmla="*/ 267558 h 636808"/>
                  <a:gd name="connsiteX7-1953" fmla="*/ 60722 w 163850"/>
                  <a:gd name="connsiteY7-1954" fmla="*/ 91345 h 636808"/>
                  <a:gd name="connsiteX8-1955" fmla="*/ 77391 w 163850"/>
                  <a:gd name="connsiteY8-1956" fmla="*/ 98489 h 636808"/>
                  <a:gd name="connsiteX9-1957" fmla="*/ 77391 w 163850"/>
                  <a:gd name="connsiteY9-1958" fmla="*/ 581883 h 636808"/>
                  <a:gd name="connsiteX10-1959" fmla="*/ 115491 w 163850"/>
                  <a:gd name="connsiteY10-1960" fmla="*/ 636651 h 636808"/>
                  <a:gd name="connsiteX11-1961" fmla="*/ 152760 w 163850"/>
                  <a:gd name="connsiteY11-1962" fmla="*/ 582826 h 636808"/>
                  <a:gd name="connsiteX12-1963" fmla="*/ 151210 w 163850"/>
                  <a:gd name="connsiteY12-1964" fmla="*/ 352042 h 636808"/>
                  <a:gd name="connsiteX13-1965" fmla="*/ 163826 w 163850"/>
                  <a:gd name="connsiteY13-1966" fmla="*/ 295041 h 636808"/>
                  <a:gd name="connsiteX14-1967" fmla="*/ 161332 w 163850"/>
                  <a:gd name="connsiteY14-1968" fmla="*/ 129614 h 636808"/>
                  <a:gd name="connsiteX15-1969" fmla="*/ 96005 w 163850"/>
                  <a:gd name="connsiteY15-1970" fmla="*/ 2633 h 636808"/>
                  <a:gd name="connsiteX0-1971" fmla="*/ 96005 w 163850"/>
                  <a:gd name="connsiteY0-1972" fmla="*/ 2633 h 636808"/>
                  <a:gd name="connsiteX1-1973" fmla="*/ 36191 w 163850"/>
                  <a:gd name="connsiteY1-1974" fmla="*/ 4070 h 636808"/>
                  <a:gd name="connsiteX2-1975" fmla="*/ 8335 w 163850"/>
                  <a:gd name="connsiteY2-1976" fmla="*/ 27051 h 636808"/>
                  <a:gd name="connsiteX3-1977" fmla="*/ 1191 w 163850"/>
                  <a:gd name="connsiteY3-1978" fmla="*/ 69914 h 636808"/>
                  <a:gd name="connsiteX4-1979" fmla="*/ 1191 w 163850"/>
                  <a:gd name="connsiteY4-1980" fmla="*/ 265176 h 636808"/>
                  <a:gd name="connsiteX5-1981" fmla="*/ 32147 w 163850"/>
                  <a:gd name="connsiteY5-1982" fmla="*/ 298514 h 636808"/>
                  <a:gd name="connsiteX6-1983" fmla="*/ 58341 w 163850"/>
                  <a:gd name="connsiteY6-1984" fmla="*/ 267558 h 636808"/>
                  <a:gd name="connsiteX7-1985" fmla="*/ 60722 w 163850"/>
                  <a:gd name="connsiteY7-1986" fmla="*/ 91345 h 636808"/>
                  <a:gd name="connsiteX8-1987" fmla="*/ 77391 w 163850"/>
                  <a:gd name="connsiteY8-1988" fmla="*/ 98489 h 636808"/>
                  <a:gd name="connsiteX9-1989" fmla="*/ 77391 w 163850"/>
                  <a:gd name="connsiteY9-1990" fmla="*/ 581883 h 636808"/>
                  <a:gd name="connsiteX10-1991" fmla="*/ 115491 w 163850"/>
                  <a:gd name="connsiteY10-1992" fmla="*/ 636651 h 636808"/>
                  <a:gd name="connsiteX11-1993" fmla="*/ 152760 w 163850"/>
                  <a:gd name="connsiteY11-1994" fmla="*/ 582826 h 636808"/>
                  <a:gd name="connsiteX12-1995" fmla="*/ 151210 w 163850"/>
                  <a:gd name="connsiteY12-1996" fmla="*/ 352042 h 636808"/>
                  <a:gd name="connsiteX13-1997" fmla="*/ 163826 w 163850"/>
                  <a:gd name="connsiteY13-1998" fmla="*/ 295041 h 636808"/>
                  <a:gd name="connsiteX14-1999" fmla="*/ 161332 w 163850"/>
                  <a:gd name="connsiteY14-2000" fmla="*/ 129614 h 636808"/>
                  <a:gd name="connsiteX15-2001" fmla="*/ 96005 w 163850"/>
                  <a:gd name="connsiteY15-2002" fmla="*/ 2633 h 636808"/>
                  <a:gd name="connsiteX0-2003" fmla="*/ 96005 w 163850"/>
                  <a:gd name="connsiteY0-2004" fmla="*/ 2633 h 636808"/>
                  <a:gd name="connsiteX1-2005" fmla="*/ 36191 w 163850"/>
                  <a:gd name="connsiteY1-2006" fmla="*/ 4070 h 636808"/>
                  <a:gd name="connsiteX2-2007" fmla="*/ 8335 w 163850"/>
                  <a:gd name="connsiteY2-2008" fmla="*/ 27051 h 636808"/>
                  <a:gd name="connsiteX3-2009" fmla="*/ 1191 w 163850"/>
                  <a:gd name="connsiteY3-2010" fmla="*/ 69914 h 636808"/>
                  <a:gd name="connsiteX4-2011" fmla="*/ 1191 w 163850"/>
                  <a:gd name="connsiteY4-2012" fmla="*/ 265176 h 636808"/>
                  <a:gd name="connsiteX5-2013" fmla="*/ 32147 w 163850"/>
                  <a:gd name="connsiteY5-2014" fmla="*/ 298514 h 636808"/>
                  <a:gd name="connsiteX6-2015" fmla="*/ 58341 w 163850"/>
                  <a:gd name="connsiteY6-2016" fmla="*/ 267558 h 636808"/>
                  <a:gd name="connsiteX7-2017" fmla="*/ 60722 w 163850"/>
                  <a:gd name="connsiteY7-2018" fmla="*/ 91345 h 636808"/>
                  <a:gd name="connsiteX8-2019" fmla="*/ 77391 w 163850"/>
                  <a:gd name="connsiteY8-2020" fmla="*/ 98489 h 636808"/>
                  <a:gd name="connsiteX9-2021" fmla="*/ 77391 w 163850"/>
                  <a:gd name="connsiteY9-2022" fmla="*/ 581883 h 636808"/>
                  <a:gd name="connsiteX10-2023" fmla="*/ 115491 w 163850"/>
                  <a:gd name="connsiteY10-2024" fmla="*/ 636651 h 636808"/>
                  <a:gd name="connsiteX11-2025" fmla="*/ 152760 w 163850"/>
                  <a:gd name="connsiteY11-2026" fmla="*/ 582826 h 636808"/>
                  <a:gd name="connsiteX12-2027" fmla="*/ 151210 w 163850"/>
                  <a:gd name="connsiteY12-2028" fmla="*/ 352042 h 636808"/>
                  <a:gd name="connsiteX13-2029" fmla="*/ 163826 w 163850"/>
                  <a:gd name="connsiteY13-2030" fmla="*/ 295041 h 636808"/>
                  <a:gd name="connsiteX14-2031" fmla="*/ 161332 w 163850"/>
                  <a:gd name="connsiteY14-2032" fmla="*/ 129614 h 636808"/>
                  <a:gd name="connsiteX15-2033" fmla="*/ 96005 w 163850"/>
                  <a:gd name="connsiteY15-2034" fmla="*/ 2633 h 636808"/>
                  <a:gd name="connsiteX0-2035" fmla="*/ 96005 w 163850"/>
                  <a:gd name="connsiteY0-2036" fmla="*/ 2633 h 639088"/>
                  <a:gd name="connsiteX1-2037" fmla="*/ 36191 w 163850"/>
                  <a:gd name="connsiteY1-2038" fmla="*/ 4070 h 639088"/>
                  <a:gd name="connsiteX2-2039" fmla="*/ 8335 w 163850"/>
                  <a:gd name="connsiteY2-2040" fmla="*/ 27051 h 639088"/>
                  <a:gd name="connsiteX3-2041" fmla="*/ 1191 w 163850"/>
                  <a:gd name="connsiteY3-2042" fmla="*/ 69914 h 639088"/>
                  <a:gd name="connsiteX4-2043" fmla="*/ 1191 w 163850"/>
                  <a:gd name="connsiteY4-2044" fmla="*/ 265176 h 639088"/>
                  <a:gd name="connsiteX5-2045" fmla="*/ 32147 w 163850"/>
                  <a:gd name="connsiteY5-2046" fmla="*/ 298514 h 639088"/>
                  <a:gd name="connsiteX6-2047" fmla="*/ 58341 w 163850"/>
                  <a:gd name="connsiteY6-2048" fmla="*/ 267558 h 639088"/>
                  <a:gd name="connsiteX7-2049" fmla="*/ 60722 w 163850"/>
                  <a:gd name="connsiteY7-2050" fmla="*/ 91345 h 639088"/>
                  <a:gd name="connsiteX8-2051" fmla="*/ 77391 w 163850"/>
                  <a:gd name="connsiteY8-2052" fmla="*/ 98489 h 639088"/>
                  <a:gd name="connsiteX9-2053" fmla="*/ 77391 w 163850"/>
                  <a:gd name="connsiteY9-2054" fmla="*/ 581883 h 639088"/>
                  <a:gd name="connsiteX10-2055" fmla="*/ 115491 w 163850"/>
                  <a:gd name="connsiteY10-2056" fmla="*/ 636651 h 639088"/>
                  <a:gd name="connsiteX11-2057" fmla="*/ 150145 w 163850"/>
                  <a:gd name="connsiteY11-2058" fmla="*/ 567262 h 639088"/>
                  <a:gd name="connsiteX12-2059" fmla="*/ 151210 w 163850"/>
                  <a:gd name="connsiteY12-2060" fmla="*/ 352042 h 639088"/>
                  <a:gd name="connsiteX13-2061" fmla="*/ 163826 w 163850"/>
                  <a:gd name="connsiteY13-2062" fmla="*/ 295041 h 639088"/>
                  <a:gd name="connsiteX14-2063" fmla="*/ 161332 w 163850"/>
                  <a:gd name="connsiteY14-2064" fmla="*/ 129614 h 639088"/>
                  <a:gd name="connsiteX15-2065" fmla="*/ 96005 w 163850"/>
                  <a:gd name="connsiteY15-2066" fmla="*/ 2633 h 639088"/>
                  <a:gd name="connsiteX0-2067" fmla="*/ 96005 w 163850"/>
                  <a:gd name="connsiteY0-2068" fmla="*/ 2633 h 636797"/>
                  <a:gd name="connsiteX1-2069" fmla="*/ 36191 w 163850"/>
                  <a:gd name="connsiteY1-2070" fmla="*/ 4070 h 636797"/>
                  <a:gd name="connsiteX2-2071" fmla="*/ 8335 w 163850"/>
                  <a:gd name="connsiteY2-2072" fmla="*/ 27051 h 636797"/>
                  <a:gd name="connsiteX3-2073" fmla="*/ 1191 w 163850"/>
                  <a:gd name="connsiteY3-2074" fmla="*/ 69914 h 636797"/>
                  <a:gd name="connsiteX4-2075" fmla="*/ 1191 w 163850"/>
                  <a:gd name="connsiteY4-2076" fmla="*/ 265176 h 636797"/>
                  <a:gd name="connsiteX5-2077" fmla="*/ 32147 w 163850"/>
                  <a:gd name="connsiteY5-2078" fmla="*/ 298514 h 636797"/>
                  <a:gd name="connsiteX6-2079" fmla="*/ 58341 w 163850"/>
                  <a:gd name="connsiteY6-2080" fmla="*/ 267558 h 636797"/>
                  <a:gd name="connsiteX7-2081" fmla="*/ 60722 w 163850"/>
                  <a:gd name="connsiteY7-2082" fmla="*/ 91345 h 636797"/>
                  <a:gd name="connsiteX8-2083" fmla="*/ 77391 w 163850"/>
                  <a:gd name="connsiteY8-2084" fmla="*/ 98489 h 636797"/>
                  <a:gd name="connsiteX9-2085" fmla="*/ 77391 w 163850"/>
                  <a:gd name="connsiteY9-2086" fmla="*/ 566384 h 636797"/>
                  <a:gd name="connsiteX10-2087" fmla="*/ 115491 w 163850"/>
                  <a:gd name="connsiteY10-2088" fmla="*/ 636651 h 636797"/>
                  <a:gd name="connsiteX11-2089" fmla="*/ 150145 w 163850"/>
                  <a:gd name="connsiteY11-2090" fmla="*/ 567262 h 636797"/>
                  <a:gd name="connsiteX12-2091" fmla="*/ 151210 w 163850"/>
                  <a:gd name="connsiteY12-2092" fmla="*/ 352042 h 636797"/>
                  <a:gd name="connsiteX13-2093" fmla="*/ 163826 w 163850"/>
                  <a:gd name="connsiteY13-2094" fmla="*/ 295041 h 636797"/>
                  <a:gd name="connsiteX14-2095" fmla="*/ 161332 w 163850"/>
                  <a:gd name="connsiteY14-2096" fmla="*/ 129614 h 636797"/>
                  <a:gd name="connsiteX15-2097" fmla="*/ 96005 w 163850"/>
                  <a:gd name="connsiteY15-2098" fmla="*/ 2633 h 636797"/>
                  <a:gd name="connsiteX0-2099" fmla="*/ 96005 w 163850"/>
                  <a:gd name="connsiteY0-2100" fmla="*/ 2633 h 637280"/>
                  <a:gd name="connsiteX1-2101" fmla="*/ 36191 w 163850"/>
                  <a:gd name="connsiteY1-2102" fmla="*/ 4070 h 637280"/>
                  <a:gd name="connsiteX2-2103" fmla="*/ 8335 w 163850"/>
                  <a:gd name="connsiteY2-2104" fmla="*/ 27051 h 637280"/>
                  <a:gd name="connsiteX3-2105" fmla="*/ 1191 w 163850"/>
                  <a:gd name="connsiteY3-2106" fmla="*/ 69914 h 637280"/>
                  <a:gd name="connsiteX4-2107" fmla="*/ 1191 w 163850"/>
                  <a:gd name="connsiteY4-2108" fmla="*/ 265176 h 637280"/>
                  <a:gd name="connsiteX5-2109" fmla="*/ 32147 w 163850"/>
                  <a:gd name="connsiteY5-2110" fmla="*/ 298514 h 637280"/>
                  <a:gd name="connsiteX6-2111" fmla="*/ 58341 w 163850"/>
                  <a:gd name="connsiteY6-2112" fmla="*/ 267558 h 637280"/>
                  <a:gd name="connsiteX7-2113" fmla="*/ 60722 w 163850"/>
                  <a:gd name="connsiteY7-2114" fmla="*/ 91345 h 637280"/>
                  <a:gd name="connsiteX8-2115" fmla="*/ 77391 w 163850"/>
                  <a:gd name="connsiteY8-2116" fmla="*/ 98489 h 637280"/>
                  <a:gd name="connsiteX9-2117" fmla="*/ 77391 w 163850"/>
                  <a:gd name="connsiteY9-2118" fmla="*/ 571034 h 637280"/>
                  <a:gd name="connsiteX10-2119" fmla="*/ 115491 w 163850"/>
                  <a:gd name="connsiteY10-2120" fmla="*/ 636651 h 637280"/>
                  <a:gd name="connsiteX11-2121" fmla="*/ 150145 w 163850"/>
                  <a:gd name="connsiteY11-2122" fmla="*/ 567262 h 637280"/>
                  <a:gd name="connsiteX12-2123" fmla="*/ 151210 w 163850"/>
                  <a:gd name="connsiteY12-2124" fmla="*/ 352042 h 637280"/>
                  <a:gd name="connsiteX13-2125" fmla="*/ 163826 w 163850"/>
                  <a:gd name="connsiteY13-2126" fmla="*/ 295041 h 637280"/>
                  <a:gd name="connsiteX14-2127" fmla="*/ 161332 w 163850"/>
                  <a:gd name="connsiteY14-2128" fmla="*/ 129614 h 637280"/>
                  <a:gd name="connsiteX15-2129" fmla="*/ 96005 w 163850"/>
                  <a:gd name="connsiteY15-2130" fmla="*/ 2633 h 637280"/>
                  <a:gd name="connsiteX0-2131" fmla="*/ 96005 w 163850"/>
                  <a:gd name="connsiteY0-2132" fmla="*/ 2633 h 637280"/>
                  <a:gd name="connsiteX1-2133" fmla="*/ 36191 w 163850"/>
                  <a:gd name="connsiteY1-2134" fmla="*/ 4070 h 637280"/>
                  <a:gd name="connsiteX2-2135" fmla="*/ 8335 w 163850"/>
                  <a:gd name="connsiteY2-2136" fmla="*/ 27051 h 637280"/>
                  <a:gd name="connsiteX3-2137" fmla="*/ 1191 w 163850"/>
                  <a:gd name="connsiteY3-2138" fmla="*/ 69914 h 637280"/>
                  <a:gd name="connsiteX4-2139" fmla="*/ 1191 w 163850"/>
                  <a:gd name="connsiteY4-2140" fmla="*/ 265176 h 637280"/>
                  <a:gd name="connsiteX5-2141" fmla="*/ 32147 w 163850"/>
                  <a:gd name="connsiteY5-2142" fmla="*/ 298514 h 637280"/>
                  <a:gd name="connsiteX6-2143" fmla="*/ 58341 w 163850"/>
                  <a:gd name="connsiteY6-2144" fmla="*/ 267558 h 637280"/>
                  <a:gd name="connsiteX7-2145" fmla="*/ 60722 w 163850"/>
                  <a:gd name="connsiteY7-2146" fmla="*/ 91345 h 637280"/>
                  <a:gd name="connsiteX8-2147" fmla="*/ 77391 w 163850"/>
                  <a:gd name="connsiteY8-2148" fmla="*/ 98489 h 637280"/>
                  <a:gd name="connsiteX9-2149" fmla="*/ 77391 w 163850"/>
                  <a:gd name="connsiteY9-2150" fmla="*/ 571034 h 637280"/>
                  <a:gd name="connsiteX10-2151" fmla="*/ 115491 w 163850"/>
                  <a:gd name="connsiteY10-2152" fmla="*/ 636651 h 637280"/>
                  <a:gd name="connsiteX11-2153" fmla="*/ 150145 w 163850"/>
                  <a:gd name="connsiteY11-2154" fmla="*/ 567262 h 637280"/>
                  <a:gd name="connsiteX12-2155" fmla="*/ 151210 w 163850"/>
                  <a:gd name="connsiteY12-2156" fmla="*/ 352042 h 637280"/>
                  <a:gd name="connsiteX13-2157" fmla="*/ 163826 w 163850"/>
                  <a:gd name="connsiteY13-2158" fmla="*/ 295041 h 637280"/>
                  <a:gd name="connsiteX14-2159" fmla="*/ 161332 w 163850"/>
                  <a:gd name="connsiteY14-2160" fmla="*/ 129614 h 637280"/>
                  <a:gd name="connsiteX15-2161" fmla="*/ 96005 w 163850"/>
                  <a:gd name="connsiteY15-2162" fmla="*/ 2633 h 637280"/>
                  <a:gd name="connsiteX0-2163" fmla="*/ 96005 w 163850"/>
                  <a:gd name="connsiteY0-2164" fmla="*/ 2633 h 637280"/>
                  <a:gd name="connsiteX1-2165" fmla="*/ 36191 w 163850"/>
                  <a:gd name="connsiteY1-2166" fmla="*/ 4070 h 637280"/>
                  <a:gd name="connsiteX2-2167" fmla="*/ 8335 w 163850"/>
                  <a:gd name="connsiteY2-2168" fmla="*/ 27051 h 637280"/>
                  <a:gd name="connsiteX3-2169" fmla="*/ 1191 w 163850"/>
                  <a:gd name="connsiteY3-2170" fmla="*/ 69914 h 637280"/>
                  <a:gd name="connsiteX4-2171" fmla="*/ 1191 w 163850"/>
                  <a:gd name="connsiteY4-2172" fmla="*/ 265176 h 637280"/>
                  <a:gd name="connsiteX5-2173" fmla="*/ 32147 w 163850"/>
                  <a:gd name="connsiteY5-2174" fmla="*/ 298514 h 637280"/>
                  <a:gd name="connsiteX6-2175" fmla="*/ 58341 w 163850"/>
                  <a:gd name="connsiteY6-2176" fmla="*/ 267558 h 637280"/>
                  <a:gd name="connsiteX7-2177" fmla="*/ 60722 w 163850"/>
                  <a:gd name="connsiteY7-2178" fmla="*/ 91345 h 637280"/>
                  <a:gd name="connsiteX8-2179" fmla="*/ 77391 w 163850"/>
                  <a:gd name="connsiteY8-2180" fmla="*/ 98489 h 637280"/>
                  <a:gd name="connsiteX9-2181" fmla="*/ 77391 w 163850"/>
                  <a:gd name="connsiteY9-2182" fmla="*/ 571034 h 637280"/>
                  <a:gd name="connsiteX10-2183" fmla="*/ 115491 w 163850"/>
                  <a:gd name="connsiteY10-2184" fmla="*/ 636651 h 637280"/>
                  <a:gd name="connsiteX11-2185" fmla="*/ 150145 w 163850"/>
                  <a:gd name="connsiteY11-2186" fmla="*/ 567262 h 637280"/>
                  <a:gd name="connsiteX12-2187" fmla="*/ 151210 w 163850"/>
                  <a:gd name="connsiteY12-2188" fmla="*/ 352042 h 637280"/>
                  <a:gd name="connsiteX13-2189" fmla="*/ 163826 w 163850"/>
                  <a:gd name="connsiteY13-2190" fmla="*/ 295041 h 637280"/>
                  <a:gd name="connsiteX14-2191" fmla="*/ 161332 w 163850"/>
                  <a:gd name="connsiteY14-2192" fmla="*/ 129614 h 637280"/>
                  <a:gd name="connsiteX15-2193" fmla="*/ 96005 w 163850"/>
                  <a:gd name="connsiteY15-2194" fmla="*/ 2633 h 63728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Lst>
                <a:rect l="l" t="t" r="r" b="b"/>
                <a:pathLst>
                  <a:path w="163850" h="637280">
                    <a:moveTo>
                      <a:pt x="96005" y="2633"/>
                    </a:moveTo>
                    <a:cubicBezTo>
                      <a:pt x="59858" y="884"/>
                      <a:pt x="50803" y="0"/>
                      <a:pt x="36191" y="4070"/>
                    </a:cubicBezTo>
                    <a:cubicBezTo>
                      <a:pt x="21579" y="8140"/>
                      <a:pt x="14168" y="16077"/>
                      <a:pt x="8335" y="27051"/>
                    </a:cubicBezTo>
                    <a:cubicBezTo>
                      <a:pt x="2502" y="38025"/>
                      <a:pt x="2382" y="30227"/>
                      <a:pt x="1191" y="69914"/>
                    </a:cubicBezTo>
                    <a:cubicBezTo>
                      <a:pt x="0" y="109601"/>
                      <a:pt x="681" y="237926"/>
                      <a:pt x="1191" y="265176"/>
                    </a:cubicBezTo>
                    <a:cubicBezTo>
                      <a:pt x="1701" y="292426"/>
                      <a:pt x="22622" y="298117"/>
                      <a:pt x="32147" y="298514"/>
                    </a:cubicBezTo>
                    <a:cubicBezTo>
                      <a:pt x="41672" y="298911"/>
                      <a:pt x="58227" y="289686"/>
                      <a:pt x="58341" y="267558"/>
                    </a:cubicBezTo>
                    <a:cubicBezTo>
                      <a:pt x="58455" y="245430"/>
                      <a:pt x="60647" y="105574"/>
                      <a:pt x="60722" y="91345"/>
                    </a:cubicBezTo>
                    <a:cubicBezTo>
                      <a:pt x="60797" y="77116"/>
                      <a:pt x="77713" y="71238"/>
                      <a:pt x="77391" y="98489"/>
                    </a:cubicBezTo>
                    <a:cubicBezTo>
                      <a:pt x="77069" y="125740"/>
                      <a:pt x="77241" y="532487"/>
                      <a:pt x="77391" y="571034"/>
                    </a:cubicBezTo>
                    <a:cubicBezTo>
                      <a:pt x="77541" y="609581"/>
                      <a:pt x="87866" y="637280"/>
                      <a:pt x="115491" y="636651"/>
                    </a:cubicBezTo>
                    <a:cubicBezTo>
                      <a:pt x="143116" y="636022"/>
                      <a:pt x="150391" y="617797"/>
                      <a:pt x="150145" y="567262"/>
                    </a:cubicBezTo>
                    <a:cubicBezTo>
                      <a:pt x="149899" y="516727"/>
                      <a:pt x="148930" y="397412"/>
                      <a:pt x="151210" y="352042"/>
                    </a:cubicBezTo>
                    <a:cubicBezTo>
                      <a:pt x="153490" y="306672"/>
                      <a:pt x="142588" y="294747"/>
                      <a:pt x="163826" y="295041"/>
                    </a:cubicBezTo>
                    <a:cubicBezTo>
                      <a:pt x="163850" y="257201"/>
                      <a:pt x="163740" y="192373"/>
                      <a:pt x="161332" y="129614"/>
                    </a:cubicBezTo>
                    <a:cubicBezTo>
                      <a:pt x="137523" y="85719"/>
                      <a:pt x="109113" y="29149"/>
                      <a:pt x="96005" y="2633"/>
                    </a:cubicBezTo>
                    <a:close/>
                  </a:path>
                </a:pathLst>
              </a:custGeom>
              <a:grpFill/>
              <a:ln w="25400" cap="flat" cmpd="sng" algn="ctr">
                <a:noFill/>
                <a:prstDash val="solid"/>
              </a:ln>
              <a:effectLst/>
            </p:spPr>
            <p:txBody>
              <a:bodyPr anchor="ctr"/>
              <a:lstStyle/>
              <a:p>
                <a:pPr algn="ctr" latinLnBrk="1">
                  <a:defRPr/>
                </a:pPr>
                <a:endParaRPr lang="ko-KR" altLang="en-US" kern="0">
                  <a:solidFill>
                    <a:prstClr val="white"/>
                  </a:solidFill>
                  <a:latin typeface="맑은 고딕"/>
                </a:endParaRPr>
              </a:p>
            </p:txBody>
          </p:sp>
          <p:sp>
            <p:nvSpPr>
              <p:cNvPr id="237" name="자유형 150"/>
              <p:cNvSpPr/>
              <p:nvPr/>
            </p:nvSpPr>
            <p:spPr>
              <a:xfrm flipH="1">
                <a:off x="3239691" y="2224820"/>
                <a:ext cx="251738" cy="979110"/>
              </a:xfrm>
              <a:custGeom>
                <a:avLst/>
                <a:gdLst>
                  <a:gd name="connsiteX0" fmla="*/ 95646 w 318690"/>
                  <a:gd name="connsiteY0" fmla="*/ 30560 h 718742"/>
                  <a:gd name="connsiteX1" fmla="*/ 43259 w 318690"/>
                  <a:gd name="connsiteY1" fmla="*/ 30560 h 718742"/>
                  <a:gd name="connsiteX2" fmla="*/ 12303 w 318690"/>
                  <a:gd name="connsiteY2" fmla="*/ 51991 h 718742"/>
                  <a:gd name="connsiteX3" fmla="*/ 5159 w 318690"/>
                  <a:gd name="connsiteY3" fmla="*/ 94854 h 718742"/>
                  <a:gd name="connsiteX4" fmla="*/ 5159 w 318690"/>
                  <a:gd name="connsiteY4" fmla="*/ 290116 h 718742"/>
                  <a:gd name="connsiteX5" fmla="*/ 36115 w 318690"/>
                  <a:gd name="connsiteY5" fmla="*/ 323454 h 718742"/>
                  <a:gd name="connsiteX6" fmla="*/ 62309 w 318690"/>
                  <a:gd name="connsiteY6" fmla="*/ 292498 h 718742"/>
                  <a:gd name="connsiteX7" fmla="*/ 64690 w 318690"/>
                  <a:gd name="connsiteY7" fmla="*/ 116285 h 718742"/>
                  <a:gd name="connsiteX8" fmla="*/ 81359 w 318690"/>
                  <a:gd name="connsiteY8" fmla="*/ 123429 h 718742"/>
                  <a:gd name="connsiteX9" fmla="*/ 81359 w 318690"/>
                  <a:gd name="connsiteY9" fmla="*/ 606823 h 718742"/>
                  <a:gd name="connsiteX10" fmla="*/ 119459 w 318690"/>
                  <a:gd name="connsiteY10" fmla="*/ 661591 h 718742"/>
                  <a:gd name="connsiteX11" fmla="*/ 155178 w 318690"/>
                  <a:gd name="connsiteY11" fmla="*/ 613966 h 718742"/>
                  <a:gd name="connsiteX12" fmla="*/ 155178 w 318690"/>
                  <a:gd name="connsiteY12" fmla="*/ 325835 h 718742"/>
                  <a:gd name="connsiteX13" fmla="*/ 176609 w 318690"/>
                  <a:gd name="connsiteY13" fmla="*/ 347266 h 718742"/>
                  <a:gd name="connsiteX14" fmla="*/ 178990 w 318690"/>
                  <a:gd name="connsiteY14" fmla="*/ 630635 h 718742"/>
                  <a:gd name="connsiteX15" fmla="*/ 217090 w 318690"/>
                  <a:gd name="connsiteY15" fmla="*/ 666354 h 718742"/>
                  <a:gd name="connsiteX16" fmla="*/ 255190 w 318690"/>
                  <a:gd name="connsiteY16" fmla="*/ 625873 h 718742"/>
                  <a:gd name="connsiteX17" fmla="*/ 255190 w 318690"/>
                  <a:gd name="connsiteY17" fmla="*/ 109141 h 718742"/>
                  <a:gd name="connsiteX18" fmla="*/ 271859 w 318690"/>
                  <a:gd name="connsiteY18" fmla="*/ 128191 h 718742"/>
                  <a:gd name="connsiteX19" fmla="*/ 276621 w 318690"/>
                  <a:gd name="connsiteY19" fmla="*/ 311548 h 718742"/>
                  <a:gd name="connsiteX20" fmla="*/ 300434 w 318690"/>
                  <a:gd name="connsiteY20" fmla="*/ 325835 h 718742"/>
                  <a:gd name="connsiteX21" fmla="*/ 317103 w 318690"/>
                  <a:gd name="connsiteY21" fmla="*/ 285354 h 718742"/>
                  <a:gd name="connsiteX22" fmla="*/ 309959 w 318690"/>
                  <a:gd name="connsiteY22" fmla="*/ 42466 h 718742"/>
                  <a:gd name="connsiteX23" fmla="*/ 276621 w 318690"/>
                  <a:gd name="connsiteY23" fmla="*/ 30560 h 718742"/>
                  <a:gd name="connsiteX24" fmla="*/ 224234 w 318690"/>
                  <a:gd name="connsiteY24" fmla="*/ 30560 h 718742"/>
                  <a:gd name="connsiteX25" fmla="*/ 169465 w 318690"/>
                  <a:gd name="connsiteY25" fmla="*/ 171054 h 718742"/>
                  <a:gd name="connsiteX26" fmla="*/ 95646 w 318690"/>
                  <a:gd name="connsiteY26" fmla="*/ 30560 h 718742"/>
                  <a:gd name="connsiteX0-1" fmla="*/ 95646 w 318690"/>
                  <a:gd name="connsiteY0-2" fmla="*/ 30560 h 718742"/>
                  <a:gd name="connsiteX1-3" fmla="*/ 40159 w 318690"/>
                  <a:gd name="connsiteY1-4" fmla="*/ 29010 h 718742"/>
                  <a:gd name="connsiteX2-5" fmla="*/ 12303 w 318690"/>
                  <a:gd name="connsiteY2-6" fmla="*/ 51991 h 718742"/>
                  <a:gd name="connsiteX3-7" fmla="*/ 5159 w 318690"/>
                  <a:gd name="connsiteY3-8" fmla="*/ 94854 h 718742"/>
                  <a:gd name="connsiteX4-9" fmla="*/ 5159 w 318690"/>
                  <a:gd name="connsiteY4-10" fmla="*/ 290116 h 718742"/>
                  <a:gd name="connsiteX5-11" fmla="*/ 36115 w 318690"/>
                  <a:gd name="connsiteY5-12" fmla="*/ 323454 h 718742"/>
                  <a:gd name="connsiteX6-13" fmla="*/ 62309 w 318690"/>
                  <a:gd name="connsiteY6-14" fmla="*/ 292498 h 718742"/>
                  <a:gd name="connsiteX7-15" fmla="*/ 64690 w 318690"/>
                  <a:gd name="connsiteY7-16" fmla="*/ 116285 h 718742"/>
                  <a:gd name="connsiteX8-17" fmla="*/ 81359 w 318690"/>
                  <a:gd name="connsiteY8-18" fmla="*/ 123429 h 718742"/>
                  <a:gd name="connsiteX9-19" fmla="*/ 81359 w 318690"/>
                  <a:gd name="connsiteY9-20" fmla="*/ 606823 h 718742"/>
                  <a:gd name="connsiteX10-21" fmla="*/ 119459 w 318690"/>
                  <a:gd name="connsiteY10-22" fmla="*/ 661591 h 718742"/>
                  <a:gd name="connsiteX11-23" fmla="*/ 155178 w 318690"/>
                  <a:gd name="connsiteY11-24" fmla="*/ 613966 h 718742"/>
                  <a:gd name="connsiteX12-25" fmla="*/ 155178 w 318690"/>
                  <a:gd name="connsiteY12-26" fmla="*/ 325835 h 718742"/>
                  <a:gd name="connsiteX13-27" fmla="*/ 176609 w 318690"/>
                  <a:gd name="connsiteY13-28" fmla="*/ 347266 h 718742"/>
                  <a:gd name="connsiteX14-29" fmla="*/ 178990 w 318690"/>
                  <a:gd name="connsiteY14-30" fmla="*/ 630635 h 718742"/>
                  <a:gd name="connsiteX15-31" fmla="*/ 217090 w 318690"/>
                  <a:gd name="connsiteY15-32" fmla="*/ 666354 h 718742"/>
                  <a:gd name="connsiteX16-33" fmla="*/ 255190 w 318690"/>
                  <a:gd name="connsiteY16-34" fmla="*/ 625873 h 718742"/>
                  <a:gd name="connsiteX17-35" fmla="*/ 255190 w 318690"/>
                  <a:gd name="connsiteY17-36" fmla="*/ 109141 h 718742"/>
                  <a:gd name="connsiteX18-37" fmla="*/ 271859 w 318690"/>
                  <a:gd name="connsiteY18-38" fmla="*/ 128191 h 718742"/>
                  <a:gd name="connsiteX19-39" fmla="*/ 276621 w 318690"/>
                  <a:gd name="connsiteY19-40" fmla="*/ 311548 h 718742"/>
                  <a:gd name="connsiteX20-41" fmla="*/ 300434 w 318690"/>
                  <a:gd name="connsiteY20-42" fmla="*/ 325835 h 718742"/>
                  <a:gd name="connsiteX21-43" fmla="*/ 317103 w 318690"/>
                  <a:gd name="connsiteY21-44" fmla="*/ 285354 h 718742"/>
                  <a:gd name="connsiteX22-45" fmla="*/ 309959 w 318690"/>
                  <a:gd name="connsiteY22-46" fmla="*/ 42466 h 718742"/>
                  <a:gd name="connsiteX23-47" fmla="*/ 276621 w 318690"/>
                  <a:gd name="connsiteY23-48" fmla="*/ 30560 h 718742"/>
                  <a:gd name="connsiteX24-49" fmla="*/ 224234 w 318690"/>
                  <a:gd name="connsiteY24-50" fmla="*/ 30560 h 718742"/>
                  <a:gd name="connsiteX25-51" fmla="*/ 169465 w 318690"/>
                  <a:gd name="connsiteY25-52" fmla="*/ 171054 h 718742"/>
                  <a:gd name="connsiteX26-53" fmla="*/ 95646 w 318690"/>
                  <a:gd name="connsiteY26-54" fmla="*/ 30560 h 718742"/>
                  <a:gd name="connsiteX0-55" fmla="*/ 100296 w 318690"/>
                  <a:gd name="connsiteY0-56" fmla="*/ 30560 h 718742"/>
                  <a:gd name="connsiteX1-57" fmla="*/ 40159 w 318690"/>
                  <a:gd name="connsiteY1-58" fmla="*/ 29010 h 718742"/>
                  <a:gd name="connsiteX2-59" fmla="*/ 12303 w 318690"/>
                  <a:gd name="connsiteY2-60" fmla="*/ 51991 h 718742"/>
                  <a:gd name="connsiteX3-61" fmla="*/ 5159 w 318690"/>
                  <a:gd name="connsiteY3-62" fmla="*/ 94854 h 718742"/>
                  <a:gd name="connsiteX4-63" fmla="*/ 5159 w 318690"/>
                  <a:gd name="connsiteY4-64" fmla="*/ 290116 h 718742"/>
                  <a:gd name="connsiteX5-65" fmla="*/ 36115 w 318690"/>
                  <a:gd name="connsiteY5-66" fmla="*/ 323454 h 718742"/>
                  <a:gd name="connsiteX6-67" fmla="*/ 62309 w 318690"/>
                  <a:gd name="connsiteY6-68" fmla="*/ 292498 h 718742"/>
                  <a:gd name="connsiteX7-69" fmla="*/ 64690 w 318690"/>
                  <a:gd name="connsiteY7-70" fmla="*/ 116285 h 718742"/>
                  <a:gd name="connsiteX8-71" fmla="*/ 81359 w 318690"/>
                  <a:gd name="connsiteY8-72" fmla="*/ 123429 h 718742"/>
                  <a:gd name="connsiteX9-73" fmla="*/ 81359 w 318690"/>
                  <a:gd name="connsiteY9-74" fmla="*/ 606823 h 718742"/>
                  <a:gd name="connsiteX10-75" fmla="*/ 119459 w 318690"/>
                  <a:gd name="connsiteY10-76" fmla="*/ 661591 h 718742"/>
                  <a:gd name="connsiteX11-77" fmla="*/ 155178 w 318690"/>
                  <a:gd name="connsiteY11-78" fmla="*/ 613966 h 718742"/>
                  <a:gd name="connsiteX12-79" fmla="*/ 155178 w 318690"/>
                  <a:gd name="connsiteY12-80" fmla="*/ 325835 h 718742"/>
                  <a:gd name="connsiteX13-81" fmla="*/ 176609 w 318690"/>
                  <a:gd name="connsiteY13-82" fmla="*/ 347266 h 718742"/>
                  <a:gd name="connsiteX14-83" fmla="*/ 178990 w 318690"/>
                  <a:gd name="connsiteY14-84" fmla="*/ 630635 h 718742"/>
                  <a:gd name="connsiteX15-85" fmla="*/ 217090 w 318690"/>
                  <a:gd name="connsiteY15-86" fmla="*/ 666354 h 718742"/>
                  <a:gd name="connsiteX16-87" fmla="*/ 255190 w 318690"/>
                  <a:gd name="connsiteY16-88" fmla="*/ 625873 h 718742"/>
                  <a:gd name="connsiteX17-89" fmla="*/ 255190 w 318690"/>
                  <a:gd name="connsiteY17-90" fmla="*/ 109141 h 718742"/>
                  <a:gd name="connsiteX18-91" fmla="*/ 271859 w 318690"/>
                  <a:gd name="connsiteY18-92" fmla="*/ 128191 h 718742"/>
                  <a:gd name="connsiteX19-93" fmla="*/ 276621 w 318690"/>
                  <a:gd name="connsiteY19-94" fmla="*/ 311548 h 718742"/>
                  <a:gd name="connsiteX20-95" fmla="*/ 300434 w 318690"/>
                  <a:gd name="connsiteY20-96" fmla="*/ 325835 h 718742"/>
                  <a:gd name="connsiteX21-97" fmla="*/ 317103 w 318690"/>
                  <a:gd name="connsiteY21-98" fmla="*/ 285354 h 718742"/>
                  <a:gd name="connsiteX22-99" fmla="*/ 309959 w 318690"/>
                  <a:gd name="connsiteY22-100" fmla="*/ 42466 h 718742"/>
                  <a:gd name="connsiteX23-101" fmla="*/ 276621 w 318690"/>
                  <a:gd name="connsiteY23-102" fmla="*/ 30560 h 718742"/>
                  <a:gd name="connsiteX24-103" fmla="*/ 224234 w 318690"/>
                  <a:gd name="connsiteY24-104" fmla="*/ 30560 h 718742"/>
                  <a:gd name="connsiteX25-105" fmla="*/ 169465 w 318690"/>
                  <a:gd name="connsiteY25-106" fmla="*/ 171054 h 718742"/>
                  <a:gd name="connsiteX26-107" fmla="*/ 100296 w 318690"/>
                  <a:gd name="connsiteY26-108" fmla="*/ 30560 h 718742"/>
                  <a:gd name="connsiteX0-109" fmla="*/ 100296 w 318690"/>
                  <a:gd name="connsiteY0-110" fmla="*/ 30560 h 718742"/>
                  <a:gd name="connsiteX1-111" fmla="*/ 40159 w 318690"/>
                  <a:gd name="connsiteY1-112" fmla="*/ 29010 h 718742"/>
                  <a:gd name="connsiteX2-113" fmla="*/ 12303 w 318690"/>
                  <a:gd name="connsiteY2-114" fmla="*/ 51991 h 718742"/>
                  <a:gd name="connsiteX3-115" fmla="*/ 5159 w 318690"/>
                  <a:gd name="connsiteY3-116" fmla="*/ 94854 h 718742"/>
                  <a:gd name="connsiteX4-117" fmla="*/ 5159 w 318690"/>
                  <a:gd name="connsiteY4-118" fmla="*/ 290116 h 718742"/>
                  <a:gd name="connsiteX5-119" fmla="*/ 36115 w 318690"/>
                  <a:gd name="connsiteY5-120" fmla="*/ 323454 h 718742"/>
                  <a:gd name="connsiteX6-121" fmla="*/ 62309 w 318690"/>
                  <a:gd name="connsiteY6-122" fmla="*/ 292498 h 718742"/>
                  <a:gd name="connsiteX7-123" fmla="*/ 64690 w 318690"/>
                  <a:gd name="connsiteY7-124" fmla="*/ 116285 h 718742"/>
                  <a:gd name="connsiteX8-125" fmla="*/ 81359 w 318690"/>
                  <a:gd name="connsiteY8-126" fmla="*/ 123429 h 718742"/>
                  <a:gd name="connsiteX9-127" fmla="*/ 81359 w 318690"/>
                  <a:gd name="connsiteY9-128" fmla="*/ 606823 h 718742"/>
                  <a:gd name="connsiteX10-129" fmla="*/ 119459 w 318690"/>
                  <a:gd name="connsiteY10-130" fmla="*/ 661591 h 718742"/>
                  <a:gd name="connsiteX11-131" fmla="*/ 155178 w 318690"/>
                  <a:gd name="connsiteY11-132" fmla="*/ 613966 h 718742"/>
                  <a:gd name="connsiteX12-133" fmla="*/ 155178 w 318690"/>
                  <a:gd name="connsiteY12-134" fmla="*/ 325835 h 718742"/>
                  <a:gd name="connsiteX13-135" fmla="*/ 176609 w 318690"/>
                  <a:gd name="connsiteY13-136" fmla="*/ 347266 h 718742"/>
                  <a:gd name="connsiteX14-137" fmla="*/ 178990 w 318690"/>
                  <a:gd name="connsiteY14-138" fmla="*/ 630635 h 718742"/>
                  <a:gd name="connsiteX15-139" fmla="*/ 217090 w 318690"/>
                  <a:gd name="connsiteY15-140" fmla="*/ 666354 h 718742"/>
                  <a:gd name="connsiteX16-141" fmla="*/ 255190 w 318690"/>
                  <a:gd name="connsiteY16-142" fmla="*/ 625873 h 718742"/>
                  <a:gd name="connsiteX17-143" fmla="*/ 255190 w 318690"/>
                  <a:gd name="connsiteY17-144" fmla="*/ 109141 h 718742"/>
                  <a:gd name="connsiteX18-145" fmla="*/ 271859 w 318690"/>
                  <a:gd name="connsiteY18-146" fmla="*/ 128191 h 718742"/>
                  <a:gd name="connsiteX19-147" fmla="*/ 276621 w 318690"/>
                  <a:gd name="connsiteY19-148" fmla="*/ 311548 h 718742"/>
                  <a:gd name="connsiteX20-149" fmla="*/ 300434 w 318690"/>
                  <a:gd name="connsiteY20-150" fmla="*/ 325835 h 718742"/>
                  <a:gd name="connsiteX21-151" fmla="*/ 317103 w 318690"/>
                  <a:gd name="connsiteY21-152" fmla="*/ 285354 h 718742"/>
                  <a:gd name="connsiteX22-153" fmla="*/ 309959 w 318690"/>
                  <a:gd name="connsiteY22-154" fmla="*/ 42466 h 718742"/>
                  <a:gd name="connsiteX23-155" fmla="*/ 276621 w 318690"/>
                  <a:gd name="connsiteY23-156" fmla="*/ 30560 h 718742"/>
                  <a:gd name="connsiteX24-157" fmla="*/ 224234 w 318690"/>
                  <a:gd name="connsiteY24-158" fmla="*/ 30560 h 718742"/>
                  <a:gd name="connsiteX25-159" fmla="*/ 169465 w 318690"/>
                  <a:gd name="connsiteY25-160" fmla="*/ 171054 h 718742"/>
                  <a:gd name="connsiteX26-161" fmla="*/ 100296 w 318690"/>
                  <a:gd name="connsiteY26-162" fmla="*/ 30560 h 718742"/>
                  <a:gd name="connsiteX0-163" fmla="*/ 100296 w 318690"/>
                  <a:gd name="connsiteY0-164" fmla="*/ 30560 h 718742"/>
                  <a:gd name="connsiteX1-165" fmla="*/ 40159 w 318690"/>
                  <a:gd name="connsiteY1-166" fmla="*/ 29010 h 718742"/>
                  <a:gd name="connsiteX2-167" fmla="*/ 12303 w 318690"/>
                  <a:gd name="connsiteY2-168" fmla="*/ 51991 h 718742"/>
                  <a:gd name="connsiteX3-169" fmla="*/ 5159 w 318690"/>
                  <a:gd name="connsiteY3-170" fmla="*/ 94854 h 718742"/>
                  <a:gd name="connsiteX4-171" fmla="*/ 5159 w 318690"/>
                  <a:gd name="connsiteY4-172" fmla="*/ 290116 h 718742"/>
                  <a:gd name="connsiteX5-173" fmla="*/ 36115 w 318690"/>
                  <a:gd name="connsiteY5-174" fmla="*/ 323454 h 718742"/>
                  <a:gd name="connsiteX6-175" fmla="*/ 62309 w 318690"/>
                  <a:gd name="connsiteY6-176" fmla="*/ 292498 h 718742"/>
                  <a:gd name="connsiteX7-177" fmla="*/ 64690 w 318690"/>
                  <a:gd name="connsiteY7-178" fmla="*/ 116285 h 718742"/>
                  <a:gd name="connsiteX8-179" fmla="*/ 81359 w 318690"/>
                  <a:gd name="connsiteY8-180" fmla="*/ 123429 h 718742"/>
                  <a:gd name="connsiteX9-181" fmla="*/ 81359 w 318690"/>
                  <a:gd name="connsiteY9-182" fmla="*/ 606823 h 718742"/>
                  <a:gd name="connsiteX10-183" fmla="*/ 119459 w 318690"/>
                  <a:gd name="connsiteY10-184" fmla="*/ 661591 h 718742"/>
                  <a:gd name="connsiteX11-185" fmla="*/ 155178 w 318690"/>
                  <a:gd name="connsiteY11-186" fmla="*/ 613966 h 718742"/>
                  <a:gd name="connsiteX12-187" fmla="*/ 155178 w 318690"/>
                  <a:gd name="connsiteY12-188" fmla="*/ 325835 h 718742"/>
                  <a:gd name="connsiteX13-189" fmla="*/ 176609 w 318690"/>
                  <a:gd name="connsiteY13-190" fmla="*/ 347266 h 718742"/>
                  <a:gd name="connsiteX14-191" fmla="*/ 178990 w 318690"/>
                  <a:gd name="connsiteY14-192" fmla="*/ 630635 h 718742"/>
                  <a:gd name="connsiteX15-193" fmla="*/ 217090 w 318690"/>
                  <a:gd name="connsiteY15-194" fmla="*/ 666354 h 718742"/>
                  <a:gd name="connsiteX16-195" fmla="*/ 255190 w 318690"/>
                  <a:gd name="connsiteY16-196" fmla="*/ 625873 h 718742"/>
                  <a:gd name="connsiteX17-197" fmla="*/ 255190 w 318690"/>
                  <a:gd name="connsiteY17-198" fmla="*/ 109141 h 718742"/>
                  <a:gd name="connsiteX18-199" fmla="*/ 271859 w 318690"/>
                  <a:gd name="connsiteY18-200" fmla="*/ 128191 h 718742"/>
                  <a:gd name="connsiteX19-201" fmla="*/ 276621 w 318690"/>
                  <a:gd name="connsiteY19-202" fmla="*/ 311548 h 718742"/>
                  <a:gd name="connsiteX20-203" fmla="*/ 300434 w 318690"/>
                  <a:gd name="connsiteY20-204" fmla="*/ 325835 h 718742"/>
                  <a:gd name="connsiteX21-205" fmla="*/ 317103 w 318690"/>
                  <a:gd name="connsiteY21-206" fmla="*/ 285354 h 718742"/>
                  <a:gd name="connsiteX22-207" fmla="*/ 309959 w 318690"/>
                  <a:gd name="connsiteY22-208" fmla="*/ 42466 h 718742"/>
                  <a:gd name="connsiteX23-209" fmla="*/ 276621 w 318690"/>
                  <a:gd name="connsiteY23-210" fmla="*/ 30560 h 718742"/>
                  <a:gd name="connsiteX24-211" fmla="*/ 224234 w 318690"/>
                  <a:gd name="connsiteY24-212" fmla="*/ 30560 h 718742"/>
                  <a:gd name="connsiteX25-213" fmla="*/ 169465 w 318690"/>
                  <a:gd name="connsiteY25-214" fmla="*/ 171054 h 718742"/>
                  <a:gd name="connsiteX26-215" fmla="*/ 100296 w 318690"/>
                  <a:gd name="connsiteY26-216" fmla="*/ 30560 h 718742"/>
                  <a:gd name="connsiteX0-217" fmla="*/ 99973 w 318690"/>
                  <a:gd name="connsiteY0-218" fmla="*/ 27573 h 718742"/>
                  <a:gd name="connsiteX1-219" fmla="*/ 40159 w 318690"/>
                  <a:gd name="connsiteY1-220" fmla="*/ 29010 h 718742"/>
                  <a:gd name="connsiteX2-221" fmla="*/ 12303 w 318690"/>
                  <a:gd name="connsiteY2-222" fmla="*/ 51991 h 718742"/>
                  <a:gd name="connsiteX3-223" fmla="*/ 5159 w 318690"/>
                  <a:gd name="connsiteY3-224" fmla="*/ 94854 h 718742"/>
                  <a:gd name="connsiteX4-225" fmla="*/ 5159 w 318690"/>
                  <a:gd name="connsiteY4-226" fmla="*/ 290116 h 718742"/>
                  <a:gd name="connsiteX5-227" fmla="*/ 36115 w 318690"/>
                  <a:gd name="connsiteY5-228" fmla="*/ 323454 h 718742"/>
                  <a:gd name="connsiteX6-229" fmla="*/ 62309 w 318690"/>
                  <a:gd name="connsiteY6-230" fmla="*/ 292498 h 718742"/>
                  <a:gd name="connsiteX7-231" fmla="*/ 64690 w 318690"/>
                  <a:gd name="connsiteY7-232" fmla="*/ 116285 h 718742"/>
                  <a:gd name="connsiteX8-233" fmla="*/ 81359 w 318690"/>
                  <a:gd name="connsiteY8-234" fmla="*/ 123429 h 718742"/>
                  <a:gd name="connsiteX9-235" fmla="*/ 81359 w 318690"/>
                  <a:gd name="connsiteY9-236" fmla="*/ 606823 h 718742"/>
                  <a:gd name="connsiteX10-237" fmla="*/ 119459 w 318690"/>
                  <a:gd name="connsiteY10-238" fmla="*/ 661591 h 718742"/>
                  <a:gd name="connsiteX11-239" fmla="*/ 155178 w 318690"/>
                  <a:gd name="connsiteY11-240" fmla="*/ 613966 h 718742"/>
                  <a:gd name="connsiteX12-241" fmla="*/ 155178 w 318690"/>
                  <a:gd name="connsiteY12-242" fmla="*/ 325835 h 718742"/>
                  <a:gd name="connsiteX13-243" fmla="*/ 176609 w 318690"/>
                  <a:gd name="connsiteY13-244" fmla="*/ 347266 h 718742"/>
                  <a:gd name="connsiteX14-245" fmla="*/ 178990 w 318690"/>
                  <a:gd name="connsiteY14-246" fmla="*/ 630635 h 718742"/>
                  <a:gd name="connsiteX15-247" fmla="*/ 217090 w 318690"/>
                  <a:gd name="connsiteY15-248" fmla="*/ 666354 h 718742"/>
                  <a:gd name="connsiteX16-249" fmla="*/ 255190 w 318690"/>
                  <a:gd name="connsiteY16-250" fmla="*/ 625873 h 718742"/>
                  <a:gd name="connsiteX17-251" fmla="*/ 255190 w 318690"/>
                  <a:gd name="connsiteY17-252" fmla="*/ 109141 h 718742"/>
                  <a:gd name="connsiteX18-253" fmla="*/ 271859 w 318690"/>
                  <a:gd name="connsiteY18-254" fmla="*/ 128191 h 718742"/>
                  <a:gd name="connsiteX19-255" fmla="*/ 276621 w 318690"/>
                  <a:gd name="connsiteY19-256" fmla="*/ 311548 h 718742"/>
                  <a:gd name="connsiteX20-257" fmla="*/ 300434 w 318690"/>
                  <a:gd name="connsiteY20-258" fmla="*/ 325835 h 718742"/>
                  <a:gd name="connsiteX21-259" fmla="*/ 317103 w 318690"/>
                  <a:gd name="connsiteY21-260" fmla="*/ 285354 h 718742"/>
                  <a:gd name="connsiteX22-261" fmla="*/ 309959 w 318690"/>
                  <a:gd name="connsiteY22-262" fmla="*/ 42466 h 718742"/>
                  <a:gd name="connsiteX23-263" fmla="*/ 276621 w 318690"/>
                  <a:gd name="connsiteY23-264" fmla="*/ 30560 h 718742"/>
                  <a:gd name="connsiteX24-265" fmla="*/ 224234 w 318690"/>
                  <a:gd name="connsiteY24-266" fmla="*/ 30560 h 718742"/>
                  <a:gd name="connsiteX25-267" fmla="*/ 169465 w 318690"/>
                  <a:gd name="connsiteY25-268" fmla="*/ 171054 h 718742"/>
                  <a:gd name="connsiteX26-269" fmla="*/ 99973 w 318690"/>
                  <a:gd name="connsiteY26-270" fmla="*/ 27573 h 718742"/>
                  <a:gd name="connsiteX0-271" fmla="*/ 99973 w 318690"/>
                  <a:gd name="connsiteY0-272" fmla="*/ 27573 h 718742"/>
                  <a:gd name="connsiteX1-273" fmla="*/ 40159 w 318690"/>
                  <a:gd name="connsiteY1-274" fmla="*/ 29010 h 718742"/>
                  <a:gd name="connsiteX2-275" fmla="*/ 12303 w 318690"/>
                  <a:gd name="connsiteY2-276" fmla="*/ 51991 h 718742"/>
                  <a:gd name="connsiteX3-277" fmla="*/ 5159 w 318690"/>
                  <a:gd name="connsiteY3-278" fmla="*/ 94854 h 718742"/>
                  <a:gd name="connsiteX4-279" fmla="*/ 5159 w 318690"/>
                  <a:gd name="connsiteY4-280" fmla="*/ 290116 h 718742"/>
                  <a:gd name="connsiteX5-281" fmla="*/ 36115 w 318690"/>
                  <a:gd name="connsiteY5-282" fmla="*/ 323454 h 718742"/>
                  <a:gd name="connsiteX6-283" fmla="*/ 62309 w 318690"/>
                  <a:gd name="connsiteY6-284" fmla="*/ 292498 h 718742"/>
                  <a:gd name="connsiteX7-285" fmla="*/ 64690 w 318690"/>
                  <a:gd name="connsiteY7-286" fmla="*/ 116285 h 718742"/>
                  <a:gd name="connsiteX8-287" fmla="*/ 81359 w 318690"/>
                  <a:gd name="connsiteY8-288" fmla="*/ 123429 h 718742"/>
                  <a:gd name="connsiteX9-289" fmla="*/ 81359 w 318690"/>
                  <a:gd name="connsiteY9-290" fmla="*/ 606823 h 718742"/>
                  <a:gd name="connsiteX10-291" fmla="*/ 119459 w 318690"/>
                  <a:gd name="connsiteY10-292" fmla="*/ 661591 h 718742"/>
                  <a:gd name="connsiteX11-293" fmla="*/ 155178 w 318690"/>
                  <a:gd name="connsiteY11-294" fmla="*/ 613966 h 718742"/>
                  <a:gd name="connsiteX12-295" fmla="*/ 155178 w 318690"/>
                  <a:gd name="connsiteY12-296" fmla="*/ 325835 h 718742"/>
                  <a:gd name="connsiteX13-297" fmla="*/ 176609 w 318690"/>
                  <a:gd name="connsiteY13-298" fmla="*/ 347266 h 718742"/>
                  <a:gd name="connsiteX14-299" fmla="*/ 178990 w 318690"/>
                  <a:gd name="connsiteY14-300" fmla="*/ 630635 h 718742"/>
                  <a:gd name="connsiteX15-301" fmla="*/ 217090 w 318690"/>
                  <a:gd name="connsiteY15-302" fmla="*/ 666354 h 718742"/>
                  <a:gd name="connsiteX16-303" fmla="*/ 255190 w 318690"/>
                  <a:gd name="connsiteY16-304" fmla="*/ 625873 h 718742"/>
                  <a:gd name="connsiteX17-305" fmla="*/ 255190 w 318690"/>
                  <a:gd name="connsiteY17-306" fmla="*/ 109141 h 718742"/>
                  <a:gd name="connsiteX18-307" fmla="*/ 271859 w 318690"/>
                  <a:gd name="connsiteY18-308" fmla="*/ 128191 h 718742"/>
                  <a:gd name="connsiteX19-309" fmla="*/ 276621 w 318690"/>
                  <a:gd name="connsiteY19-310" fmla="*/ 311548 h 718742"/>
                  <a:gd name="connsiteX20-311" fmla="*/ 300434 w 318690"/>
                  <a:gd name="connsiteY20-312" fmla="*/ 325835 h 718742"/>
                  <a:gd name="connsiteX21-313" fmla="*/ 317103 w 318690"/>
                  <a:gd name="connsiteY21-314" fmla="*/ 285354 h 718742"/>
                  <a:gd name="connsiteX22-315" fmla="*/ 309959 w 318690"/>
                  <a:gd name="connsiteY22-316" fmla="*/ 42466 h 718742"/>
                  <a:gd name="connsiteX23-317" fmla="*/ 276621 w 318690"/>
                  <a:gd name="connsiteY23-318" fmla="*/ 30560 h 718742"/>
                  <a:gd name="connsiteX24-319" fmla="*/ 224234 w 318690"/>
                  <a:gd name="connsiteY24-320" fmla="*/ 30560 h 718742"/>
                  <a:gd name="connsiteX25-321" fmla="*/ 169465 w 318690"/>
                  <a:gd name="connsiteY25-322" fmla="*/ 171054 h 718742"/>
                  <a:gd name="connsiteX26-323" fmla="*/ 99973 w 318690"/>
                  <a:gd name="connsiteY26-324" fmla="*/ 27573 h 718742"/>
                  <a:gd name="connsiteX0-325" fmla="*/ 99973 w 318690"/>
                  <a:gd name="connsiteY0-326" fmla="*/ 27573 h 718742"/>
                  <a:gd name="connsiteX1-327" fmla="*/ 40159 w 318690"/>
                  <a:gd name="connsiteY1-328" fmla="*/ 29010 h 718742"/>
                  <a:gd name="connsiteX2-329" fmla="*/ 12303 w 318690"/>
                  <a:gd name="connsiteY2-330" fmla="*/ 51991 h 718742"/>
                  <a:gd name="connsiteX3-331" fmla="*/ 5159 w 318690"/>
                  <a:gd name="connsiteY3-332" fmla="*/ 94854 h 718742"/>
                  <a:gd name="connsiteX4-333" fmla="*/ 5159 w 318690"/>
                  <a:gd name="connsiteY4-334" fmla="*/ 290116 h 718742"/>
                  <a:gd name="connsiteX5-335" fmla="*/ 36115 w 318690"/>
                  <a:gd name="connsiteY5-336" fmla="*/ 323454 h 718742"/>
                  <a:gd name="connsiteX6-337" fmla="*/ 62309 w 318690"/>
                  <a:gd name="connsiteY6-338" fmla="*/ 292498 h 718742"/>
                  <a:gd name="connsiteX7-339" fmla="*/ 64690 w 318690"/>
                  <a:gd name="connsiteY7-340" fmla="*/ 116285 h 718742"/>
                  <a:gd name="connsiteX8-341" fmla="*/ 81359 w 318690"/>
                  <a:gd name="connsiteY8-342" fmla="*/ 123429 h 718742"/>
                  <a:gd name="connsiteX9-343" fmla="*/ 81359 w 318690"/>
                  <a:gd name="connsiteY9-344" fmla="*/ 606823 h 718742"/>
                  <a:gd name="connsiteX10-345" fmla="*/ 119459 w 318690"/>
                  <a:gd name="connsiteY10-346" fmla="*/ 661591 h 718742"/>
                  <a:gd name="connsiteX11-347" fmla="*/ 155178 w 318690"/>
                  <a:gd name="connsiteY11-348" fmla="*/ 613966 h 718742"/>
                  <a:gd name="connsiteX12-349" fmla="*/ 155178 w 318690"/>
                  <a:gd name="connsiteY12-350" fmla="*/ 325835 h 718742"/>
                  <a:gd name="connsiteX13-351" fmla="*/ 176609 w 318690"/>
                  <a:gd name="connsiteY13-352" fmla="*/ 347266 h 718742"/>
                  <a:gd name="connsiteX14-353" fmla="*/ 178990 w 318690"/>
                  <a:gd name="connsiteY14-354" fmla="*/ 630635 h 718742"/>
                  <a:gd name="connsiteX15-355" fmla="*/ 217090 w 318690"/>
                  <a:gd name="connsiteY15-356" fmla="*/ 666354 h 718742"/>
                  <a:gd name="connsiteX16-357" fmla="*/ 255190 w 318690"/>
                  <a:gd name="connsiteY16-358" fmla="*/ 625873 h 718742"/>
                  <a:gd name="connsiteX17-359" fmla="*/ 255190 w 318690"/>
                  <a:gd name="connsiteY17-360" fmla="*/ 109141 h 718742"/>
                  <a:gd name="connsiteX18-361" fmla="*/ 271859 w 318690"/>
                  <a:gd name="connsiteY18-362" fmla="*/ 128191 h 718742"/>
                  <a:gd name="connsiteX19-363" fmla="*/ 276621 w 318690"/>
                  <a:gd name="connsiteY19-364" fmla="*/ 311548 h 718742"/>
                  <a:gd name="connsiteX20-365" fmla="*/ 300434 w 318690"/>
                  <a:gd name="connsiteY20-366" fmla="*/ 325835 h 718742"/>
                  <a:gd name="connsiteX21-367" fmla="*/ 317103 w 318690"/>
                  <a:gd name="connsiteY21-368" fmla="*/ 285354 h 718742"/>
                  <a:gd name="connsiteX22-369" fmla="*/ 309959 w 318690"/>
                  <a:gd name="connsiteY22-370" fmla="*/ 42466 h 718742"/>
                  <a:gd name="connsiteX23-371" fmla="*/ 276621 w 318690"/>
                  <a:gd name="connsiteY23-372" fmla="*/ 30560 h 718742"/>
                  <a:gd name="connsiteX24-373" fmla="*/ 224234 w 318690"/>
                  <a:gd name="connsiteY24-374" fmla="*/ 30560 h 718742"/>
                  <a:gd name="connsiteX25-375" fmla="*/ 169465 w 318690"/>
                  <a:gd name="connsiteY25-376" fmla="*/ 171054 h 718742"/>
                  <a:gd name="connsiteX26-377" fmla="*/ 99973 w 318690"/>
                  <a:gd name="connsiteY26-378" fmla="*/ 27573 h 718742"/>
                  <a:gd name="connsiteX0-379" fmla="*/ 99973 w 318690"/>
                  <a:gd name="connsiteY0-380" fmla="*/ 27573 h 718742"/>
                  <a:gd name="connsiteX1-381" fmla="*/ 40159 w 318690"/>
                  <a:gd name="connsiteY1-382" fmla="*/ 29010 h 718742"/>
                  <a:gd name="connsiteX2-383" fmla="*/ 12303 w 318690"/>
                  <a:gd name="connsiteY2-384" fmla="*/ 51991 h 718742"/>
                  <a:gd name="connsiteX3-385" fmla="*/ 5159 w 318690"/>
                  <a:gd name="connsiteY3-386" fmla="*/ 94854 h 718742"/>
                  <a:gd name="connsiteX4-387" fmla="*/ 5159 w 318690"/>
                  <a:gd name="connsiteY4-388" fmla="*/ 290116 h 718742"/>
                  <a:gd name="connsiteX5-389" fmla="*/ 36115 w 318690"/>
                  <a:gd name="connsiteY5-390" fmla="*/ 323454 h 718742"/>
                  <a:gd name="connsiteX6-391" fmla="*/ 62309 w 318690"/>
                  <a:gd name="connsiteY6-392" fmla="*/ 292498 h 718742"/>
                  <a:gd name="connsiteX7-393" fmla="*/ 64690 w 318690"/>
                  <a:gd name="connsiteY7-394" fmla="*/ 116285 h 718742"/>
                  <a:gd name="connsiteX8-395" fmla="*/ 81359 w 318690"/>
                  <a:gd name="connsiteY8-396" fmla="*/ 123429 h 718742"/>
                  <a:gd name="connsiteX9-397" fmla="*/ 81359 w 318690"/>
                  <a:gd name="connsiteY9-398" fmla="*/ 606823 h 718742"/>
                  <a:gd name="connsiteX10-399" fmla="*/ 119459 w 318690"/>
                  <a:gd name="connsiteY10-400" fmla="*/ 661591 h 718742"/>
                  <a:gd name="connsiteX11-401" fmla="*/ 155178 w 318690"/>
                  <a:gd name="connsiteY11-402" fmla="*/ 613966 h 718742"/>
                  <a:gd name="connsiteX12-403" fmla="*/ 155178 w 318690"/>
                  <a:gd name="connsiteY12-404" fmla="*/ 325835 h 718742"/>
                  <a:gd name="connsiteX13-405" fmla="*/ 176609 w 318690"/>
                  <a:gd name="connsiteY13-406" fmla="*/ 347266 h 718742"/>
                  <a:gd name="connsiteX14-407" fmla="*/ 178990 w 318690"/>
                  <a:gd name="connsiteY14-408" fmla="*/ 630635 h 718742"/>
                  <a:gd name="connsiteX15-409" fmla="*/ 217090 w 318690"/>
                  <a:gd name="connsiteY15-410" fmla="*/ 666354 h 718742"/>
                  <a:gd name="connsiteX16-411" fmla="*/ 255190 w 318690"/>
                  <a:gd name="connsiteY16-412" fmla="*/ 625873 h 718742"/>
                  <a:gd name="connsiteX17-413" fmla="*/ 255190 w 318690"/>
                  <a:gd name="connsiteY17-414" fmla="*/ 109141 h 718742"/>
                  <a:gd name="connsiteX18-415" fmla="*/ 271859 w 318690"/>
                  <a:gd name="connsiteY18-416" fmla="*/ 128191 h 718742"/>
                  <a:gd name="connsiteX19-417" fmla="*/ 276621 w 318690"/>
                  <a:gd name="connsiteY19-418" fmla="*/ 311548 h 718742"/>
                  <a:gd name="connsiteX20-419" fmla="*/ 300434 w 318690"/>
                  <a:gd name="connsiteY20-420" fmla="*/ 325835 h 718742"/>
                  <a:gd name="connsiteX21-421" fmla="*/ 317103 w 318690"/>
                  <a:gd name="connsiteY21-422" fmla="*/ 285354 h 718742"/>
                  <a:gd name="connsiteX22-423" fmla="*/ 309959 w 318690"/>
                  <a:gd name="connsiteY22-424" fmla="*/ 42466 h 718742"/>
                  <a:gd name="connsiteX23-425" fmla="*/ 276621 w 318690"/>
                  <a:gd name="connsiteY23-426" fmla="*/ 30560 h 718742"/>
                  <a:gd name="connsiteX24-427" fmla="*/ 224234 w 318690"/>
                  <a:gd name="connsiteY24-428" fmla="*/ 30560 h 718742"/>
                  <a:gd name="connsiteX25-429" fmla="*/ 161715 w 318690"/>
                  <a:gd name="connsiteY25-430" fmla="*/ 155555 h 718742"/>
                  <a:gd name="connsiteX26-431" fmla="*/ 99973 w 318690"/>
                  <a:gd name="connsiteY26-432" fmla="*/ 27573 h 718742"/>
                  <a:gd name="connsiteX0-433" fmla="*/ 99973 w 318690"/>
                  <a:gd name="connsiteY0-434" fmla="*/ 27573 h 718742"/>
                  <a:gd name="connsiteX1-435" fmla="*/ 40159 w 318690"/>
                  <a:gd name="connsiteY1-436" fmla="*/ 29010 h 718742"/>
                  <a:gd name="connsiteX2-437" fmla="*/ 12303 w 318690"/>
                  <a:gd name="connsiteY2-438" fmla="*/ 51991 h 718742"/>
                  <a:gd name="connsiteX3-439" fmla="*/ 5159 w 318690"/>
                  <a:gd name="connsiteY3-440" fmla="*/ 94854 h 718742"/>
                  <a:gd name="connsiteX4-441" fmla="*/ 5159 w 318690"/>
                  <a:gd name="connsiteY4-442" fmla="*/ 290116 h 718742"/>
                  <a:gd name="connsiteX5-443" fmla="*/ 36115 w 318690"/>
                  <a:gd name="connsiteY5-444" fmla="*/ 323454 h 718742"/>
                  <a:gd name="connsiteX6-445" fmla="*/ 62309 w 318690"/>
                  <a:gd name="connsiteY6-446" fmla="*/ 292498 h 718742"/>
                  <a:gd name="connsiteX7-447" fmla="*/ 64690 w 318690"/>
                  <a:gd name="connsiteY7-448" fmla="*/ 116285 h 718742"/>
                  <a:gd name="connsiteX8-449" fmla="*/ 81359 w 318690"/>
                  <a:gd name="connsiteY8-450" fmla="*/ 123429 h 718742"/>
                  <a:gd name="connsiteX9-451" fmla="*/ 81359 w 318690"/>
                  <a:gd name="connsiteY9-452" fmla="*/ 606823 h 718742"/>
                  <a:gd name="connsiteX10-453" fmla="*/ 119459 w 318690"/>
                  <a:gd name="connsiteY10-454" fmla="*/ 661591 h 718742"/>
                  <a:gd name="connsiteX11-455" fmla="*/ 155178 w 318690"/>
                  <a:gd name="connsiteY11-456" fmla="*/ 613966 h 718742"/>
                  <a:gd name="connsiteX12-457" fmla="*/ 155178 w 318690"/>
                  <a:gd name="connsiteY12-458" fmla="*/ 325835 h 718742"/>
                  <a:gd name="connsiteX13-459" fmla="*/ 176609 w 318690"/>
                  <a:gd name="connsiteY13-460" fmla="*/ 347266 h 718742"/>
                  <a:gd name="connsiteX14-461" fmla="*/ 178990 w 318690"/>
                  <a:gd name="connsiteY14-462" fmla="*/ 630635 h 718742"/>
                  <a:gd name="connsiteX15-463" fmla="*/ 217090 w 318690"/>
                  <a:gd name="connsiteY15-464" fmla="*/ 666354 h 718742"/>
                  <a:gd name="connsiteX16-465" fmla="*/ 255190 w 318690"/>
                  <a:gd name="connsiteY16-466" fmla="*/ 625873 h 718742"/>
                  <a:gd name="connsiteX17-467" fmla="*/ 255190 w 318690"/>
                  <a:gd name="connsiteY17-468" fmla="*/ 109141 h 718742"/>
                  <a:gd name="connsiteX18-469" fmla="*/ 271859 w 318690"/>
                  <a:gd name="connsiteY18-470" fmla="*/ 128191 h 718742"/>
                  <a:gd name="connsiteX19-471" fmla="*/ 276621 w 318690"/>
                  <a:gd name="connsiteY19-472" fmla="*/ 311548 h 718742"/>
                  <a:gd name="connsiteX20-473" fmla="*/ 300434 w 318690"/>
                  <a:gd name="connsiteY20-474" fmla="*/ 325835 h 718742"/>
                  <a:gd name="connsiteX21-475" fmla="*/ 317103 w 318690"/>
                  <a:gd name="connsiteY21-476" fmla="*/ 285354 h 718742"/>
                  <a:gd name="connsiteX22-477" fmla="*/ 309959 w 318690"/>
                  <a:gd name="connsiteY22-478" fmla="*/ 42466 h 718742"/>
                  <a:gd name="connsiteX23-479" fmla="*/ 276621 w 318690"/>
                  <a:gd name="connsiteY23-480" fmla="*/ 30560 h 718742"/>
                  <a:gd name="connsiteX24-481" fmla="*/ 224234 w 318690"/>
                  <a:gd name="connsiteY24-482" fmla="*/ 30560 h 718742"/>
                  <a:gd name="connsiteX25-483" fmla="*/ 161715 w 318690"/>
                  <a:gd name="connsiteY25-484" fmla="*/ 155555 h 718742"/>
                  <a:gd name="connsiteX26-485" fmla="*/ 99973 w 318690"/>
                  <a:gd name="connsiteY26-486" fmla="*/ 27573 h 718742"/>
                  <a:gd name="connsiteX0-487" fmla="*/ 99973 w 318690"/>
                  <a:gd name="connsiteY0-488" fmla="*/ 27573 h 718742"/>
                  <a:gd name="connsiteX1-489" fmla="*/ 40159 w 318690"/>
                  <a:gd name="connsiteY1-490" fmla="*/ 29010 h 718742"/>
                  <a:gd name="connsiteX2-491" fmla="*/ 12303 w 318690"/>
                  <a:gd name="connsiteY2-492" fmla="*/ 51991 h 718742"/>
                  <a:gd name="connsiteX3-493" fmla="*/ 5159 w 318690"/>
                  <a:gd name="connsiteY3-494" fmla="*/ 94854 h 718742"/>
                  <a:gd name="connsiteX4-495" fmla="*/ 5159 w 318690"/>
                  <a:gd name="connsiteY4-496" fmla="*/ 290116 h 718742"/>
                  <a:gd name="connsiteX5-497" fmla="*/ 36115 w 318690"/>
                  <a:gd name="connsiteY5-498" fmla="*/ 323454 h 718742"/>
                  <a:gd name="connsiteX6-499" fmla="*/ 62309 w 318690"/>
                  <a:gd name="connsiteY6-500" fmla="*/ 292498 h 718742"/>
                  <a:gd name="connsiteX7-501" fmla="*/ 64690 w 318690"/>
                  <a:gd name="connsiteY7-502" fmla="*/ 116285 h 718742"/>
                  <a:gd name="connsiteX8-503" fmla="*/ 81359 w 318690"/>
                  <a:gd name="connsiteY8-504" fmla="*/ 123429 h 718742"/>
                  <a:gd name="connsiteX9-505" fmla="*/ 81359 w 318690"/>
                  <a:gd name="connsiteY9-506" fmla="*/ 606823 h 718742"/>
                  <a:gd name="connsiteX10-507" fmla="*/ 119459 w 318690"/>
                  <a:gd name="connsiteY10-508" fmla="*/ 661591 h 718742"/>
                  <a:gd name="connsiteX11-509" fmla="*/ 155178 w 318690"/>
                  <a:gd name="connsiteY11-510" fmla="*/ 613966 h 718742"/>
                  <a:gd name="connsiteX12-511" fmla="*/ 155178 w 318690"/>
                  <a:gd name="connsiteY12-512" fmla="*/ 325835 h 718742"/>
                  <a:gd name="connsiteX13-513" fmla="*/ 176609 w 318690"/>
                  <a:gd name="connsiteY13-514" fmla="*/ 347266 h 718742"/>
                  <a:gd name="connsiteX14-515" fmla="*/ 178990 w 318690"/>
                  <a:gd name="connsiteY14-516" fmla="*/ 630635 h 718742"/>
                  <a:gd name="connsiteX15-517" fmla="*/ 217090 w 318690"/>
                  <a:gd name="connsiteY15-518" fmla="*/ 666354 h 718742"/>
                  <a:gd name="connsiteX16-519" fmla="*/ 255190 w 318690"/>
                  <a:gd name="connsiteY16-520" fmla="*/ 625873 h 718742"/>
                  <a:gd name="connsiteX17-521" fmla="*/ 255190 w 318690"/>
                  <a:gd name="connsiteY17-522" fmla="*/ 109141 h 718742"/>
                  <a:gd name="connsiteX18-523" fmla="*/ 271859 w 318690"/>
                  <a:gd name="connsiteY18-524" fmla="*/ 128191 h 718742"/>
                  <a:gd name="connsiteX19-525" fmla="*/ 276621 w 318690"/>
                  <a:gd name="connsiteY19-526" fmla="*/ 311548 h 718742"/>
                  <a:gd name="connsiteX20-527" fmla="*/ 300434 w 318690"/>
                  <a:gd name="connsiteY20-528" fmla="*/ 325835 h 718742"/>
                  <a:gd name="connsiteX21-529" fmla="*/ 317103 w 318690"/>
                  <a:gd name="connsiteY21-530" fmla="*/ 285354 h 718742"/>
                  <a:gd name="connsiteX22-531" fmla="*/ 309959 w 318690"/>
                  <a:gd name="connsiteY22-532" fmla="*/ 42466 h 718742"/>
                  <a:gd name="connsiteX23-533" fmla="*/ 276621 w 318690"/>
                  <a:gd name="connsiteY23-534" fmla="*/ 30560 h 718742"/>
                  <a:gd name="connsiteX24-535" fmla="*/ 224234 w 318690"/>
                  <a:gd name="connsiteY24-536" fmla="*/ 30560 h 718742"/>
                  <a:gd name="connsiteX25-537" fmla="*/ 161715 w 318690"/>
                  <a:gd name="connsiteY25-538" fmla="*/ 155555 h 718742"/>
                  <a:gd name="connsiteX26-539" fmla="*/ 99973 w 318690"/>
                  <a:gd name="connsiteY26-540" fmla="*/ 27573 h 718742"/>
                  <a:gd name="connsiteX0-541" fmla="*/ 96005 w 314722"/>
                  <a:gd name="connsiteY0-542" fmla="*/ 27573 h 718742"/>
                  <a:gd name="connsiteX1-543" fmla="*/ 36191 w 314722"/>
                  <a:gd name="connsiteY1-544" fmla="*/ 29010 h 718742"/>
                  <a:gd name="connsiteX2-545" fmla="*/ 8335 w 314722"/>
                  <a:gd name="connsiteY2-546" fmla="*/ 51991 h 718742"/>
                  <a:gd name="connsiteX3-547" fmla="*/ 1191 w 314722"/>
                  <a:gd name="connsiteY3-548" fmla="*/ 94854 h 718742"/>
                  <a:gd name="connsiteX4-549" fmla="*/ 1191 w 314722"/>
                  <a:gd name="connsiteY4-550" fmla="*/ 290116 h 718742"/>
                  <a:gd name="connsiteX5-551" fmla="*/ 32147 w 314722"/>
                  <a:gd name="connsiteY5-552" fmla="*/ 323454 h 718742"/>
                  <a:gd name="connsiteX6-553" fmla="*/ 58341 w 314722"/>
                  <a:gd name="connsiteY6-554" fmla="*/ 292498 h 718742"/>
                  <a:gd name="connsiteX7-555" fmla="*/ 60722 w 314722"/>
                  <a:gd name="connsiteY7-556" fmla="*/ 116285 h 718742"/>
                  <a:gd name="connsiteX8-557" fmla="*/ 77391 w 314722"/>
                  <a:gd name="connsiteY8-558" fmla="*/ 123429 h 718742"/>
                  <a:gd name="connsiteX9-559" fmla="*/ 77391 w 314722"/>
                  <a:gd name="connsiteY9-560" fmla="*/ 606823 h 718742"/>
                  <a:gd name="connsiteX10-561" fmla="*/ 115491 w 314722"/>
                  <a:gd name="connsiteY10-562" fmla="*/ 661591 h 718742"/>
                  <a:gd name="connsiteX11-563" fmla="*/ 151210 w 314722"/>
                  <a:gd name="connsiteY11-564" fmla="*/ 613966 h 718742"/>
                  <a:gd name="connsiteX12-565" fmla="*/ 151210 w 314722"/>
                  <a:gd name="connsiteY12-566" fmla="*/ 325835 h 718742"/>
                  <a:gd name="connsiteX13-567" fmla="*/ 172641 w 314722"/>
                  <a:gd name="connsiteY13-568" fmla="*/ 347266 h 718742"/>
                  <a:gd name="connsiteX14-569" fmla="*/ 175022 w 314722"/>
                  <a:gd name="connsiteY14-570" fmla="*/ 630635 h 718742"/>
                  <a:gd name="connsiteX15-571" fmla="*/ 213122 w 314722"/>
                  <a:gd name="connsiteY15-572" fmla="*/ 666354 h 718742"/>
                  <a:gd name="connsiteX16-573" fmla="*/ 251222 w 314722"/>
                  <a:gd name="connsiteY16-574" fmla="*/ 625873 h 718742"/>
                  <a:gd name="connsiteX17-575" fmla="*/ 251222 w 314722"/>
                  <a:gd name="connsiteY17-576" fmla="*/ 109141 h 718742"/>
                  <a:gd name="connsiteX18-577" fmla="*/ 267891 w 314722"/>
                  <a:gd name="connsiteY18-578" fmla="*/ 128191 h 718742"/>
                  <a:gd name="connsiteX19-579" fmla="*/ 272653 w 314722"/>
                  <a:gd name="connsiteY19-580" fmla="*/ 311548 h 718742"/>
                  <a:gd name="connsiteX20-581" fmla="*/ 296466 w 314722"/>
                  <a:gd name="connsiteY20-582" fmla="*/ 325835 h 718742"/>
                  <a:gd name="connsiteX21-583" fmla="*/ 313135 w 314722"/>
                  <a:gd name="connsiteY21-584" fmla="*/ 285354 h 718742"/>
                  <a:gd name="connsiteX22-585" fmla="*/ 305991 w 314722"/>
                  <a:gd name="connsiteY22-586" fmla="*/ 42466 h 718742"/>
                  <a:gd name="connsiteX23-587" fmla="*/ 272653 w 314722"/>
                  <a:gd name="connsiteY23-588" fmla="*/ 30560 h 718742"/>
                  <a:gd name="connsiteX24-589" fmla="*/ 220266 w 314722"/>
                  <a:gd name="connsiteY24-590" fmla="*/ 30560 h 718742"/>
                  <a:gd name="connsiteX25-591" fmla="*/ 157747 w 314722"/>
                  <a:gd name="connsiteY25-592" fmla="*/ 155555 h 718742"/>
                  <a:gd name="connsiteX26-593" fmla="*/ 96005 w 314722"/>
                  <a:gd name="connsiteY26-594" fmla="*/ 27573 h 718742"/>
                  <a:gd name="connsiteX0-595" fmla="*/ 96005 w 314722"/>
                  <a:gd name="connsiteY0-596" fmla="*/ 27573 h 718742"/>
                  <a:gd name="connsiteX1-597" fmla="*/ 36191 w 314722"/>
                  <a:gd name="connsiteY1-598" fmla="*/ 29010 h 718742"/>
                  <a:gd name="connsiteX2-599" fmla="*/ 8335 w 314722"/>
                  <a:gd name="connsiteY2-600" fmla="*/ 51991 h 718742"/>
                  <a:gd name="connsiteX3-601" fmla="*/ 1191 w 314722"/>
                  <a:gd name="connsiteY3-602" fmla="*/ 94854 h 718742"/>
                  <a:gd name="connsiteX4-603" fmla="*/ 1191 w 314722"/>
                  <a:gd name="connsiteY4-604" fmla="*/ 290116 h 718742"/>
                  <a:gd name="connsiteX5-605" fmla="*/ 32147 w 314722"/>
                  <a:gd name="connsiteY5-606" fmla="*/ 323454 h 718742"/>
                  <a:gd name="connsiteX6-607" fmla="*/ 58341 w 314722"/>
                  <a:gd name="connsiteY6-608" fmla="*/ 292498 h 718742"/>
                  <a:gd name="connsiteX7-609" fmla="*/ 60722 w 314722"/>
                  <a:gd name="connsiteY7-610" fmla="*/ 116285 h 718742"/>
                  <a:gd name="connsiteX8-611" fmla="*/ 77391 w 314722"/>
                  <a:gd name="connsiteY8-612" fmla="*/ 123429 h 718742"/>
                  <a:gd name="connsiteX9-613" fmla="*/ 77391 w 314722"/>
                  <a:gd name="connsiteY9-614" fmla="*/ 606823 h 718742"/>
                  <a:gd name="connsiteX10-615" fmla="*/ 115491 w 314722"/>
                  <a:gd name="connsiteY10-616" fmla="*/ 661591 h 718742"/>
                  <a:gd name="connsiteX11-617" fmla="*/ 151210 w 314722"/>
                  <a:gd name="connsiteY11-618" fmla="*/ 613966 h 718742"/>
                  <a:gd name="connsiteX12-619" fmla="*/ 151210 w 314722"/>
                  <a:gd name="connsiteY12-620" fmla="*/ 325835 h 718742"/>
                  <a:gd name="connsiteX13-621" fmla="*/ 172641 w 314722"/>
                  <a:gd name="connsiteY13-622" fmla="*/ 347266 h 718742"/>
                  <a:gd name="connsiteX14-623" fmla="*/ 175022 w 314722"/>
                  <a:gd name="connsiteY14-624" fmla="*/ 630635 h 718742"/>
                  <a:gd name="connsiteX15-625" fmla="*/ 213122 w 314722"/>
                  <a:gd name="connsiteY15-626" fmla="*/ 666354 h 718742"/>
                  <a:gd name="connsiteX16-627" fmla="*/ 251222 w 314722"/>
                  <a:gd name="connsiteY16-628" fmla="*/ 625873 h 718742"/>
                  <a:gd name="connsiteX17-629" fmla="*/ 251222 w 314722"/>
                  <a:gd name="connsiteY17-630" fmla="*/ 109141 h 718742"/>
                  <a:gd name="connsiteX18-631" fmla="*/ 267891 w 314722"/>
                  <a:gd name="connsiteY18-632" fmla="*/ 128191 h 718742"/>
                  <a:gd name="connsiteX19-633" fmla="*/ 272653 w 314722"/>
                  <a:gd name="connsiteY19-634" fmla="*/ 311548 h 718742"/>
                  <a:gd name="connsiteX20-635" fmla="*/ 296466 w 314722"/>
                  <a:gd name="connsiteY20-636" fmla="*/ 325835 h 718742"/>
                  <a:gd name="connsiteX21-637" fmla="*/ 313135 w 314722"/>
                  <a:gd name="connsiteY21-638" fmla="*/ 285354 h 718742"/>
                  <a:gd name="connsiteX22-639" fmla="*/ 305991 w 314722"/>
                  <a:gd name="connsiteY22-640" fmla="*/ 42466 h 718742"/>
                  <a:gd name="connsiteX23-641" fmla="*/ 272653 w 314722"/>
                  <a:gd name="connsiteY23-642" fmla="*/ 30560 h 718742"/>
                  <a:gd name="connsiteX24-643" fmla="*/ 220266 w 314722"/>
                  <a:gd name="connsiteY24-644" fmla="*/ 30560 h 718742"/>
                  <a:gd name="connsiteX25-645" fmla="*/ 157747 w 314722"/>
                  <a:gd name="connsiteY25-646" fmla="*/ 155555 h 718742"/>
                  <a:gd name="connsiteX26-647" fmla="*/ 96005 w 314722"/>
                  <a:gd name="connsiteY26-648" fmla="*/ 27573 h 718742"/>
                  <a:gd name="connsiteX0-649" fmla="*/ 96005 w 314722"/>
                  <a:gd name="connsiteY0-650" fmla="*/ 27573 h 718742"/>
                  <a:gd name="connsiteX1-651" fmla="*/ 36191 w 314722"/>
                  <a:gd name="connsiteY1-652" fmla="*/ 29010 h 718742"/>
                  <a:gd name="connsiteX2-653" fmla="*/ 8335 w 314722"/>
                  <a:gd name="connsiteY2-654" fmla="*/ 51991 h 718742"/>
                  <a:gd name="connsiteX3-655" fmla="*/ 1191 w 314722"/>
                  <a:gd name="connsiteY3-656" fmla="*/ 94854 h 718742"/>
                  <a:gd name="connsiteX4-657" fmla="*/ 1191 w 314722"/>
                  <a:gd name="connsiteY4-658" fmla="*/ 290116 h 718742"/>
                  <a:gd name="connsiteX5-659" fmla="*/ 32147 w 314722"/>
                  <a:gd name="connsiteY5-660" fmla="*/ 323454 h 718742"/>
                  <a:gd name="connsiteX6-661" fmla="*/ 58341 w 314722"/>
                  <a:gd name="connsiteY6-662" fmla="*/ 292498 h 718742"/>
                  <a:gd name="connsiteX7-663" fmla="*/ 60722 w 314722"/>
                  <a:gd name="connsiteY7-664" fmla="*/ 116285 h 718742"/>
                  <a:gd name="connsiteX8-665" fmla="*/ 77391 w 314722"/>
                  <a:gd name="connsiteY8-666" fmla="*/ 123429 h 718742"/>
                  <a:gd name="connsiteX9-667" fmla="*/ 77391 w 314722"/>
                  <a:gd name="connsiteY9-668" fmla="*/ 606823 h 718742"/>
                  <a:gd name="connsiteX10-669" fmla="*/ 115491 w 314722"/>
                  <a:gd name="connsiteY10-670" fmla="*/ 661591 h 718742"/>
                  <a:gd name="connsiteX11-671" fmla="*/ 151210 w 314722"/>
                  <a:gd name="connsiteY11-672" fmla="*/ 613966 h 718742"/>
                  <a:gd name="connsiteX12-673" fmla="*/ 151210 w 314722"/>
                  <a:gd name="connsiteY12-674" fmla="*/ 325835 h 718742"/>
                  <a:gd name="connsiteX13-675" fmla="*/ 172641 w 314722"/>
                  <a:gd name="connsiteY13-676" fmla="*/ 347266 h 718742"/>
                  <a:gd name="connsiteX14-677" fmla="*/ 175022 w 314722"/>
                  <a:gd name="connsiteY14-678" fmla="*/ 630635 h 718742"/>
                  <a:gd name="connsiteX15-679" fmla="*/ 213122 w 314722"/>
                  <a:gd name="connsiteY15-680" fmla="*/ 666354 h 718742"/>
                  <a:gd name="connsiteX16-681" fmla="*/ 251222 w 314722"/>
                  <a:gd name="connsiteY16-682" fmla="*/ 625873 h 718742"/>
                  <a:gd name="connsiteX17-683" fmla="*/ 251222 w 314722"/>
                  <a:gd name="connsiteY17-684" fmla="*/ 109141 h 718742"/>
                  <a:gd name="connsiteX18-685" fmla="*/ 267891 w 314722"/>
                  <a:gd name="connsiteY18-686" fmla="*/ 128191 h 718742"/>
                  <a:gd name="connsiteX19-687" fmla="*/ 272653 w 314722"/>
                  <a:gd name="connsiteY19-688" fmla="*/ 311548 h 718742"/>
                  <a:gd name="connsiteX20-689" fmla="*/ 296466 w 314722"/>
                  <a:gd name="connsiteY20-690" fmla="*/ 325835 h 718742"/>
                  <a:gd name="connsiteX21-691" fmla="*/ 313135 w 314722"/>
                  <a:gd name="connsiteY21-692" fmla="*/ 285354 h 718742"/>
                  <a:gd name="connsiteX22-693" fmla="*/ 305991 w 314722"/>
                  <a:gd name="connsiteY22-694" fmla="*/ 42466 h 718742"/>
                  <a:gd name="connsiteX23-695" fmla="*/ 272653 w 314722"/>
                  <a:gd name="connsiteY23-696" fmla="*/ 30560 h 718742"/>
                  <a:gd name="connsiteX24-697" fmla="*/ 220266 w 314722"/>
                  <a:gd name="connsiteY24-698" fmla="*/ 30560 h 718742"/>
                  <a:gd name="connsiteX25-699" fmla="*/ 157747 w 314722"/>
                  <a:gd name="connsiteY25-700" fmla="*/ 155555 h 718742"/>
                  <a:gd name="connsiteX26-701" fmla="*/ 96005 w 314722"/>
                  <a:gd name="connsiteY26-702" fmla="*/ 27573 h 718742"/>
                  <a:gd name="connsiteX0-703" fmla="*/ 96005 w 314722"/>
                  <a:gd name="connsiteY0-704" fmla="*/ 27573 h 718742"/>
                  <a:gd name="connsiteX1-705" fmla="*/ 36191 w 314722"/>
                  <a:gd name="connsiteY1-706" fmla="*/ 29010 h 718742"/>
                  <a:gd name="connsiteX2-707" fmla="*/ 8335 w 314722"/>
                  <a:gd name="connsiteY2-708" fmla="*/ 51991 h 718742"/>
                  <a:gd name="connsiteX3-709" fmla="*/ 1191 w 314722"/>
                  <a:gd name="connsiteY3-710" fmla="*/ 94854 h 718742"/>
                  <a:gd name="connsiteX4-711" fmla="*/ 1191 w 314722"/>
                  <a:gd name="connsiteY4-712" fmla="*/ 290116 h 718742"/>
                  <a:gd name="connsiteX5-713" fmla="*/ 32147 w 314722"/>
                  <a:gd name="connsiteY5-714" fmla="*/ 323454 h 718742"/>
                  <a:gd name="connsiteX6-715" fmla="*/ 58341 w 314722"/>
                  <a:gd name="connsiteY6-716" fmla="*/ 292498 h 718742"/>
                  <a:gd name="connsiteX7-717" fmla="*/ 60722 w 314722"/>
                  <a:gd name="connsiteY7-718" fmla="*/ 116285 h 718742"/>
                  <a:gd name="connsiteX8-719" fmla="*/ 77391 w 314722"/>
                  <a:gd name="connsiteY8-720" fmla="*/ 123429 h 718742"/>
                  <a:gd name="connsiteX9-721" fmla="*/ 77391 w 314722"/>
                  <a:gd name="connsiteY9-722" fmla="*/ 606823 h 718742"/>
                  <a:gd name="connsiteX10-723" fmla="*/ 115491 w 314722"/>
                  <a:gd name="connsiteY10-724" fmla="*/ 661591 h 718742"/>
                  <a:gd name="connsiteX11-725" fmla="*/ 151210 w 314722"/>
                  <a:gd name="connsiteY11-726" fmla="*/ 613966 h 718742"/>
                  <a:gd name="connsiteX12-727" fmla="*/ 151210 w 314722"/>
                  <a:gd name="connsiteY12-728" fmla="*/ 325835 h 718742"/>
                  <a:gd name="connsiteX13-729" fmla="*/ 172641 w 314722"/>
                  <a:gd name="connsiteY13-730" fmla="*/ 347266 h 718742"/>
                  <a:gd name="connsiteX14-731" fmla="*/ 175022 w 314722"/>
                  <a:gd name="connsiteY14-732" fmla="*/ 630635 h 718742"/>
                  <a:gd name="connsiteX15-733" fmla="*/ 213122 w 314722"/>
                  <a:gd name="connsiteY15-734" fmla="*/ 666354 h 718742"/>
                  <a:gd name="connsiteX16-735" fmla="*/ 251222 w 314722"/>
                  <a:gd name="connsiteY16-736" fmla="*/ 625873 h 718742"/>
                  <a:gd name="connsiteX17-737" fmla="*/ 251222 w 314722"/>
                  <a:gd name="connsiteY17-738" fmla="*/ 109141 h 718742"/>
                  <a:gd name="connsiteX18-739" fmla="*/ 267891 w 314722"/>
                  <a:gd name="connsiteY18-740" fmla="*/ 128191 h 718742"/>
                  <a:gd name="connsiteX19-741" fmla="*/ 272653 w 314722"/>
                  <a:gd name="connsiteY19-742" fmla="*/ 311548 h 718742"/>
                  <a:gd name="connsiteX20-743" fmla="*/ 296466 w 314722"/>
                  <a:gd name="connsiteY20-744" fmla="*/ 325835 h 718742"/>
                  <a:gd name="connsiteX21-745" fmla="*/ 313135 w 314722"/>
                  <a:gd name="connsiteY21-746" fmla="*/ 285354 h 718742"/>
                  <a:gd name="connsiteX22-747" fmla="*/ 305991 w 314722"/>
                  <a:gd name="connsiteY22-748" fmla="*/ 42466 h 718742"/>
                  <a:gd name="connsiteX23-749" fmla="*/ 272653 w 314722"/>
                  <a:gd name="connsiteY23-750" fmla="*/ 30560 h 718742"/>
                  <a:gd name="connsiteX24-751" fmla="*/ 220266 w 314722"/>
                  <a:gd name="connsiteY24-752" fmla="*/ 30560 h 718742"/>
                  <a:gd name="connsiteX25-753" fmla="*/ 157747 w 314722"/>
                  <a:gd name="connsiteY25-754" fmla="*/ 155555 h 718742"/>
                  <a:gd name="connsiteX26-755" fmla="*/ 96005 w 314722"/>
                  <a:gd name="connsiteY26-756" fmla="*/ 27573 h 718742"/>
                  <a:gd name="connsiteX0-757" fmla="*/ 96005 w 314722"/>
                  <a:gd name="connsiteY0-758" fmla="*/ 27573 h 718742"/>
                  <a:gd name="connsiteX1-759" fmla="*/ 36191 w 314722"/>
                  <a:gd name="connsiteY1-760" fmla="*/ 29010 h 718742"/>
                  <a:gd name="connsiteX2-761" fmla="*/ 8335 w 314722"/>
                  <a:gd name="connsiteY2-762" fmla="*/ 51991 h 718742"/>
                  <a:gd name="connsiteX3-763" fmla="*/ 1191 w 314722"/>
                  <a:gd name="connsiteY3-764" fmla="*/ 94854 h 718742"/>
                  <a:gd name="connsiteX4-765" fmla="*/ 1191 w 314722"/>
                  <a:gd name="connsiteY4-766" fmla="*/ 290116 h 718742"/>
                  <a:gd name="connsiteX5-767" fmla="*/ 32147 w 314722"/>
                  <a:gd name="connsiteY5-768" fmla="*/ 323454 h 718742"/>
                  <a:gd name="connsiteX6-769" fmla="*/ 58341 w 314722"/>
                  <a:gd name="connsiteY6-770" fmla="*/ 292498 h 718742"/>
                  <a:gd name="connsiteX7-771" fmla="*/ 60722 w 314722"/>
                  <a:gd name="connsiteY7-772" fmla="*/ 116285 h 718742"/>
                  <a:gd name="connsiteX8-773" fmla="*/ 77391 w 314722"/>
                  <a:gd name="connsiteY8-774" fmla="*/ 123429 h 718742"/>
                  <a:gd name="connsiteX9-775" fmla="*/ 77391 w 314722"/>
                  <a:gd name="connsiteY9-776" fmla="*/ 606823 h 718742"/>
                  <a:gd name="connsiteX10-777" fmla="*/ 115491 w 314722"/>
                  <a:gd name="connsiteY10-778" fmla="*/ 661591 h 718742"/>
                  <a:gd name="connsiteX11-779" fmla="*/ 151210 w 314722"/>
                  <a:gd name="connsiteY11-780" fmla="*/ 613966 h 718742"/>
                  <a:gd name="connsiteX12-781" fmla="*/ 151210 w 314722"/>
                  <a:gd name="connsiteY12-782" fmla="*/ 325835 h 718742"/>
                  <a:gd name="connsiteX13-783" fmla="*/ 172641 w 314722"/>
                  <a:gd name="connsiteY13-784" fmla="*/ 347266 h 718742"/>
                  <a:gd name="connsiteX14-785" fmla="*/ 175022 w 314722"/>
                  <a:gd name="connsiteY14-786" fmla="*/ 630635 h 718742"/>
                  <a:gd name="connsiteX15-787" fmla="*/ 213122 w 314722"/>
                  <a:gd name="connsiteY15-788" fmla="*/ 666354 h 718742"/>
                  <a:gd name="connsiteX16-789" fmla="*/ 251222 w 314722"/>
                  <a:gd name="connsiteY16-790" fmla="*/ 625873 h 718742"/>
                  <a:gd name="connsiteX17-791" fmla="*/ 251222 w 314722"/>
                  <a:gd name="connsiteY17-792" fmla="*/ 109141 h 718742"/>
                  <a:gd name="connsiteX18-793" fmla="*/ 267891 w 314722"/>
                  <a:gd name="connsiteY18-794" fmla="*/ 128191 h 718742"/>
                  <a:gd name="connsiteX19-795" fmla="*/ 272653 w 314722"/>
                  <a:gd name="connsiteY19-796" fmla="*/ 311548 h 718742"/>
                  <a:gd name="connsiteX20-797" fmla="*/ 296466 w 314722"/>
                  <a:gd name="connsiteY20-798" fmla="*/ 325835 h 718742"/>
                  <a:gd name="connsiteX21-799" fmla="*/ 313135 w 314722"/>
                  <a:gd name="connsiteY21-800" fmla="*/ 285354 h 718742"/>
                  <a:gd name="connsiteX22-801" fmla="*/ 305991 w 314722"/>
                  <a:gd name="connsiteY22-802" fmla="*/ 42466 h 718742"/>
                  <a:gd name="connsiteX23-803" fmla="*/ 272653 w 314722"/>
                  <a:gd name="connsiteY23-804" fmla="*/ 30560 h 718742"/>
                  <a:gd name="connsiteX24-805" fmla="*/ 220266 w 314722"/>
                  <a:gd name="connsiteY24-806" fmla="*/ 30560 h 718742"/>
                  <a:gd name="connsiteX25-807" fmla="*/ 157747 w 314722"/>
                  <a:gd name="connsiteY25-808" fmla="*/ 155555 h 718742"/>
                  <a:gd name="connsiteX26-809" fmla="*/ 96005 w 314722"/>
                  <a:gd name="connsiteY26-810" fmla="*/ 27573 h 718742"/>
                  <a:gd name="connsiteX0-811" fmla="*/ 96005 w 314722"/>
                  <a:gd name="connsiteY0-812" fmla="*/ 27573 h 718742"/>
                  <a:gd name="connsiteX1-813" fmla="*/ 36191 w 314722"/>
                  <a:gd name="connsiteY1-814" fmla="*/ 29010 h 718742"/>
                  <a:gd name="connsiteX2-815" fmla="*/ 8335 w 314722"/>
                  <a:gd name="connsiteY2-816" fmla="*/ 51991 h 718742"/>
                  <a:gd name="connsiteX3-817" fmla="*/ 1191 w 314722"/>
                  <a:gd name="connsiteY3-818" fmla="*/ 94854 h 718742"/>
                  <a:gd name="connsiteX4-819" fmla="*/ 1191 w 314722"/>
                  <a:gd name="connsiteY4-820" fmla="*/ 290116 h 718742"/>
                  <a:gd name="connsiteX5-821" fmla="*/ 32147 w 314722"/>
                  <a:gd name="connsiteY5-822" fmla="*/ 323454 h 718742"/>
                  <a:gd name="connsiteX6-823" fmla="*/ 58341 w 314722"/>
                  <a:gd name="connsiteY6-824" fmla="*/ 292498 h 718742"/>
                  <a:gd name="connsiteX7-825" fmla="*/ 60722 w 314722"/>
                  <a:gd name="connsiteY7-826" fmla="*/ 116285 h 718742"/>
                  <a:gd name="connsiteX8-827" fmla="*/ 77391 w 314722"/>
                  <a:gd name="connsiteY8-828" fmla="*/ 123429 h 718742"/>
                  <a:gd name="connsiteX9-829" fmla="*/ 77391 w 314722"/>
                  <a:gd name="connsiteY9-830" fmla="*/ 606823 h 718742"/>
                  <a:gd name="connsiteX10-831" fmla="*/ 115491 w 314722"/>
                  <a:gd name="connsiteY10-832" fmla="*/ 661591 h 718742"/>
                  <a:gd name="connsiteX11-833" fmla="*/ 151210 w 314722"/>
                  <a:gd name="connsiteY11-834" fmla="*/ 613966 h 718742"/>
                  <a:gd name="connsiteX12-835" fmla="*/ 151210 w 314722"/>
                  <a:gd name="connsiteY12-836" fmla="*/ 325835 h 718742"/>
                  <a:gd name="connsiteX13-837" fmla="*/ 172641 w 314722"/>
                  <a:gd name="connsiteY13-838" fmla="*/ 347266 h 718742"/>
                  <a:gd name="connsiteX14-839" fmla="*/ 175022 w 314722"/>
                  <a:gd name="connsiteY14-840" fmla="*/ 630635 h 718742"/>
                  <a:gd name="connsiteX15-841" fmla="*/ 213122 w 314722"/>
                  <a:gd name="connsiteY15-842" fmla="*/ 666354 h 718742"/>
                  <a:gd name="connsiteX16-843" fmla="*/ 251222 w 314722"/>
                  <a:gd name="connsiteY16-844" fmla="*/ 625873 h 718742"/>
                  <a:gd name="connsiteX17-845" fmla="*/ 251222 w 314722"/>
                  <a:gd name="connsiteY17-846" fmla="*/ 109141 h 718742"/>
                  <a:gd name="connsiteX18-847" fmla="*/ 267891 w 314722"/>
                  <a:gd name="connsiteY18-848" fmla="*/ 128191 h 718742"/>
                  <a:gd name="connsiteX19-849" fmla="*/ 272653 w 314722"/>
                  <a:gd name="connsiteY19-850" fmla="*/ 311548 h 718742"/>
                  <a:gd name="connsiteX20-851" fmla="*/ 296466 w 314722"/>
                  <a:gd name="connsiteY20-852" fmla="*/ 325835 h 718742"/>
                  <a:gd name="connsiteX21-853" fmla="*/ 313135 w 314722"/>
                  <a:gd name="connsiteY21-854" fmla="*/ 285354 h 718742"/>
                  <a:gd name="connsiteX22-855" fmla="*/ 305991 w 314722"/>
                  <a:gd name="connsiteY22-856" fmla="*/ 42466 h 718742"/>
                  <a:gd name="connsiteX23-857" fmla="*/ 272653 w 314722"/>
                  <a:gd name="connsiteY23-858" fmla="*/ 30560 h 718742"/>
                  <a:gd name="connsiteX24-859" fmla="*/ 220266 w 314722"/>
                  <a:gd name="connsiteY24-860" fmla="*/ 30560 h 718742"/>
                  <a:gd name="connsiteX25-861" fmla="*/ 157747 w 314722"/>
                  <a:gd name="connsiteY25-862" fmla="*/ 155555 h 718742"/>
                  <a:gd name="connsiteX26-863" fmla="*/ 96005 w 314722"/>
                  <a:gd name="connsiteY26-864" fmla="*/ 27573 h 718742"/>
                  <a:gd name="connsiteX0-865" fmla="*/ 96005 w 314722"/>
                  <a:gd name="connsiteY0-866" fmla="*/ 27573 h 718742"/>
                  <a:gd name="connsiteX1-867" fmla="*/ 36191 w 314722"/>
                  <a:gd name="connsiteY1-868" fmla="*/ 29010 h 718742"/>
                  <a:gd name="connsiteX2-869" fmla="*/ 8335 w 314722"/>
                  <a:gd name="connsiteY2-870" fmla="*/ 51991 h 718742"/>
                  <a:gd name="connsiteX3-871" fmla="*/ 1191 w 314722"/>
                  <a:gd name="connsiteY3-872" fmla="*/ 94854 h 718742"/>
                  <a:gd name="connsiteX4-873" fmla="*/ 1191 w 314722"/>
                  <a:gd name="connsiteY4-874" fmla="*/ 290116 h 718742"/>
                  <a:gd name="connsiteX5-875" fmla="*/ 32147 w 314722"/>
                  <a:gd name="connsiteY5-876" fmla="*/ 323454 h 718742"/>
                  <a:gd name="connsiteX6-877" fmla="*/ 58341 w 314722"/>
                  <a:gd name="connsiteY6-878" fmla="*/ 292498 h 718742"/>
                  <a:gd name="connsiteX7-879" fmla="*/ 60722 w 314722"/>
                  <a:gd name="connsiteY7-880" fmla="*/ 116285 h 718742"/>
                  <a:gd name="connsiteX8-881" fmla="*/ 77391 w 314722"/>
                  <a:gd name="connsiteY8-882" fmla="*/ 123429 h 718742"/>
                  <a:gd name="connsiteX9-883" fmla="*/ 77391 w 314722"/>
                  <a:gd name="connsiteY9-884" fmla="*/ 606823 h 718742"/>
                  <a:gd name="connsiteX10-885" fmla="*/ 115491 w 314722"/>
                  <a:gd name="connsiteY10-886" fmla="*/ 661591 h 718742"/>
                  <a:gd name="connsiteX11-887" fmla="*/ 151210 w 314722"/>
                  <a:gd name="connsiteY11-888" fmla="*/ 613966 h 718742"/>
                  <a:gd name="connsiteX12-889" fmla="*/ 151210 w 314722"/>
                  <a:gd name="connsiteY12-890" fmla="*/ 325835 h 718742"/>
                  <a:gd name="connsiteX13-891" fmla="*/ 172641 w 314722"/>
                  <a:gd name="connsiteY13-892" fmla="*/ 347266 h 718742"/>
                  <a:gd name="connsiteX14-893" fmla="*/ 175022 w 314722"/>
                  <a:gd name="connsiteY14-894" fmla="*/ 630635 h 718742"/>
                  <a:gd name="connsiteX15-895" fmla="*/ 213122 w 314722"/>
                  <a:gd name="connsiteY15-896" fmla="*/ 666354 h 718742"/>
                  <a:gd name="connsiteX16-897" fmla="*/ 251222 w 314722"/>
                  <a:gd name="connsiteY16-898" fmla="*/ 625873 h 718742"/>
                  <a:gd name="connsiteX17-899" fmla="*/ 251222 w 314722"/>
                  <a:gd name="connsiteY17-900" fmla="*/ 109141 h 718742"/>
                  <a:gd name="connsiteX18-901" fmla="*/ 267891 w 314722"/>
                  <a:gd name="connsiteY18-902" fmla="*/ 128191 h 718742"/>
                  <a:gd name="connsiteX19-903" fmla="*/ 272653 w 314722"/>
                  <a:gd name="connsiteY19-904" fmla="*/ 311548 h 718742"/>
                  <a:gd name="connsiteX20-905" fmla="*/ 296466 w 314722"/>
                  <a:gd name="connsiteY20-906" fmla="*/ 325835 h 718742"/>
                  <a:gd name="connsiteX21-907" fmla="*/ 313135 w 314722"/>
                  <a:gd name="connsiteY21-908" fmla="*/ 285354 h 718742"/>
                  <a:gd name="connsiteX22-909" fmla="*/ 305991 w 314722"/>
                  <a:gd name="connsiteY22-910" fmla="*/ 42466 h 718742"/>
                  <a:gd name="connsiteX23-911" fmla="*/ 272653 w 314722"/>
                  <a:gd name="connsiteY23-912" fmla="*/ 30560 h 718742"/>
                  <a:gd name="connsiteX24-913" fmla="*/ 220266 w 314722"/>
                  <a:gd name="connsiteY24-914" fmla="*/ 30560 h 718742"/>
                  <a:gd name="connsiteX25-915" fmla="*/ 157747 w 314722"/>
                  <a:gd name="connsiteY25-916" fmla="*/ 155555 h 718742"/>
                  <a:gd name="connsiteX26-917" fmla="*/ 96005 w 314722"/>
                  <a:gd name="connsiteY26-918" fmla="*/ 27573 h 718742"/>
                  <a:gd name="connsiteX0-919" fmla="*/ 96005 w 314722"/>
                  <a:gd name="connsiteY0-920" fmla="*/ 27573 h 718742"/>
                  <a:gd name="connsiteX1-921" fmla="*/ 36191 w 314722"/>
                  <a:gd name="connsiteY1-922" fmla="*/ 29010 h 718742"/>
                  <a:gd name="connsiteX2-923" fmla="*/ 8335 w 314722"/>
                  <a:gd name="connsiteY2-924" fmla="*/ 51991 h 718742"/>
                  <a:gd name="connsiteX3-925" fmla="*/ 1191 w 314722"/>
                  <a:gd name="connsiteY3-926" fmla="*/ 94854 h 718742"/>
                  <a:gd name="connsiteX4-927" fmla="*/ 1191 w 314722"/>
                  <a:gd name="connsiteY4-928" fmla="*/ 290116 h 718742"/>
                  <a:gd name="connsiteX5-929" fmla="*/ 32147 w 314722"/>
                  <a:gd name="connsiteY5-930" fmla="*/ 323454 h 718742"/>
                  <a:gd name="connsiteX6-931" fmla="*/ 58341 w 314722"/>
                  <a:gd name="connsiteY6-932" fmla="*/ 292498 h 718742"/>
                  <a:gd name="connsiteX7-933" fmla="*/ 60722 w 314722"/>
                  <a:gd name="connsiteY7-934" fmla="*/ 116285 h 718742"/>
                  <a:gd name="connsiteX8-935" fmla="*/ 77391 w 314722"/>
                  <a:gd name="connsiteY8-936" fmla="*/ 123429 h 718742"/>
                  <a:gd name="connsiteX9-937" fmla="*/ 77391 w 314722"/>
                  <a:gd name="connsiteY9-938" fmla="*/ 606823 h 718742"/>
                  <a:gd name="connsiteX10-939" fmla="*/ 115491 w 314722"/>
                  <a:gd name="connsiteY10-940" fmla="*/ 661591 h 718742"/>
                  <a:gd name="connsiteX11-941" fmla="*/ 152760 w 314722"/>
                  <a:gd name="connsiteY11-942" fmla="*/ 607766 h 718742"/>
                  <a:gd name="connsiteX12-943" fmla="*/ 151210 w 314722"/>
                  <a:gd name="connsiteY12-944" fmla="*/ 325835 h 718742"/>
                  <a:gd name="connsiteX13-945" fmla="*/ 172641 w 314722"/>
                  <a:gd name="connsiteY13-946" fmla="*/ 347266 h 718742"/>
                  <a:gd name="connsiteX14-947" fmla="*/ 175022 w 314722"/>
                  <a:gd name="connsiteY14-948" fmla="*/ 630635 h 718742"/>
                  <a:gd name="connsiteX15-949" fmla="*/ 213122 w 314722"/>
                  <a:gd name="connsiteY15-950" fmla="*/ 666354 h 718742"/>
                  <a:gd name="connsiteX16-951" fmla="*/ 251222 w 314722"/>
                  <a:gd name="connsiteY16-952" fmla="*/ 625873 h 718742"/>
                  <a:gd name="connsiteX17-953" fmla="*/ 251222 w 314722"/>
                  <a:gd name="connsiteY17-954" fmla="*/ 109141 h 718742"/>
                  <a:gd name="connsiteX18-955" fmla="*/ 267891 w 314722"/>
                  <a:gd name="connsiteY18-956" fmla="*/ 128191 h 718742"/>
                  <a:gd name="connsiteX19-957" fmla="*/ 272653 w 314722"/>
                  <a:gd name="connsiteY19-958" fmla="*/ 311548 h 718742"/>
                  <a:gd name="connsiteX20-959" fmla="*/ 296466 w 314722"/>
                  <a:gd name="connsiteY20-960" fmla="*/ 325835 h 718742"/>
                  <a:gd name="connsiteX21-961" fmla="*/ 313135 w 314722"/>
                  <a:gd name="connsiteY21-962" fmla="*/ 285354 h 718742"/>
                  <a:gd name="connsiteX22-963" fmla="*/ 305991 w 314722"/>
                  <a:gd name="connsiteY22-964" fmla="*/ 42466 h 718742"/>
                  <a:gd name="connsiteX23-965" fmla="*/ 272653 w 314722"/>
                  <a:gd name="connsiteY23-966" fmla="*/ 30560 h 718742"/>
                  <a:gd name="connsiteX24-967" fmla="*/ 220266 w 314722"/>
                  <a:gd name="connsiteY24-968" fmla="*/ 30560 h 718742"/>
                  <a:gd name="connsiteX25-969" fmla="*/ 157747 w 314722"/>
                  <a:gd name="connsiteY25-970" fmla="*/ 155555 h 718742"/>
                  <a:gd name="connsiteX26-971" fmla="*/ 96005 w 314722"/>
                  <a:gd name="connsiteY26-972" fmla="*/ 27573 h 718742"/>
                  <a:gd name="connsiteX0-973" fmla="*/ 96005 w 314722"/>
                  <a:gd name="connsiteY0-974" fmla="*/ 27573 h 718742"/>
                  <a:gd name="connsiteX1-975" fmla="*/ 36191 w 314722"/>
                  <a:gd name="connsiteY1-976" fmla="*/ 29010 h 718742"/>
                  <a:gd name="connsiteX2-977" fmla="*/ 8335 w 314722"/>
                  <a:gd name="connsiteY2-978" fmla="*/ 51991 h 718742"/>
                  <a:gd name="connsiteX3-979" fmla="*/ 1191 w 314722"/>
                  <a:gd name="connsiteY3-980" fmla="*/ 94854 h 718742"/>
                  <a:gd name="connsiteX4-981" fmla="*/ 1191 w 314722"/>
                  <a:gd name="connsiteY4-982" fmla="*/ 290116 h 718742"/>
                  <a:gd name="connsiteX5-983" fmla="*/ 32147 w 314722"/>
                  <a:gd name="connsiteY5-984" fmla="*/ 323454 h 718742"/>
                  <a:gd name="connsiteX6-985" fmla="*/ 58341 w 314722"/>
                  <a:gd name="connsiteY6-986" fmla="*/ 292498 h 718742"/>
                  <a:gd name="connsiteX7-987" fmla="*/ 60722 w 314722"/>
                  <a:gd name="connsiteY7-988" fmla="*/ 116285 h 718742"/>
                  <a:gd name="connsiteX8-989" fmla="*/ 77391 w 314722"/>
                  <a:gd name="connsiteY8-990" fmla="*/ 123429 h 718742"/>
                  <a:gd name="connsiteX9-991" fmla="*/ 77391 w 314722"/>
                  <a:gd name="connsiteY9-992" fmla="*/ 606823 h 718742"/>
                  <a:gd name="connsiteX10-993" fmla="*/ 115491 w 314722"/>
                  <a:gd name="connsiteY10-994" fmla="*/ 661591 h 718742"/>
                  <a:gd name="connsiteX11-995" fmla="*/ 152760 w 314722"/>
                  <a:gd name="connsiteY11-996" fmla="*/ 607766 h 718742"/>
                  <a:gd name="connsiteX12-997" fmla="*/ 151210 w 314722"/>
                  <a:gd name="connsiteY12-998" fmla="*/ 325835 h 718742"/>
                  <a:gd name="connsiteX13-999" fmla="*/ 172641 w 314722"/>
                  <a:gd name="connsiteY13-1000" fmla="*/ 347266 h 718742"/>
                  <a:gd name="connsiteX14-1001" fmla="*/ 175022 w 314722"/>
                  <a:gd name="connsiteY14-1002" fmla="*/ 630635 h 718742"/>
                  <a:gd name="connsiteX15-1003" fmla="*/ 213122 w 314722"/>
                  <a:gd name="connsiteY15-1004" fmla="*/ 666354 h 718742"/>
                  <a:gd name="connsiteX16-1005" fmla="*/ 251222 w 314722"/>
                  <a:gd name="connsiteY16-1006" fmla="*/ 625873 h 718742"/>
                  <a:gd name="connsiteX17-1007" fmla="*/ 251222 w 314722"/>
                  <a:gd name="connsiteY17-1008" fmla="*/ 109141 h 718742"/>
                  <a:gd name="connsiteX18-1009" fmla="*/ 267891 w 314722"/>
                  <a:gd name="connsiteY18-1010" fmla="*/ 128191 h 718742"/>
                  <a:gd name="connsiteX19-1011" fmla="*/ 272653 w 314722"/>
                  <a:gd name="connsiteY19-1012" fmla="*/ 311548 h 718742"/>
                  <a:gd name="connsiteX20-1013" fmla="*/ 296466 w 314722"/>
                  <a:gd name="connsiteY20-1014" fmla="*/ 325835 h 718742"/>
                  <a:gd name="connsiteX21-1015" fmla="*/ 313135 w 314722"/>
                  <a:gd name="connsiteY21-1016" fmla="*/ 285354 h 718742"/>
                  <a:gd name="connsiteX22-1017" fmla="*/ 305991 w 314722"/>
                  <a:gd name="connsiteY22-1018" fmla="*/ 42466 h 718742"/>
                  <a:gd name="connsiteX23-1019" fmla="*/ 272653 w 314722"/>
                  <a:gd name="connsiteY23-1020" fmla="*/ 30560 h 718742"/>
                  <a:gd name="connsiteX24-1021" fmla="*/ 220266 w 314722"/>
                  <a:gd name="connsiteY24-1022" fmla="*/ 30560 h 718742"/>
                  <a:gd name="connsiteX25-1023" fmla="*/ 157747 w 314722"/>
                  <a:gd name="connsiteY25-1024" fmla="*/ 155555 h 718742"/>
                  <a:gd name="connsiteX26-1025" fmla="*/ 96005 w 314722"/>
                  <a:gd name="connsiteY26-1026" fmla="*/ 27573 h 718742"/>
                  <a:gd name="connsiteX0-1027" fmla="*/ 96005 w 314722"/>
                  <a:gd name="connsiteY0-1028" fmla="*/ 27573 h 718742"/>
                  <a:gd name="connsiteX1-1029" fmla="*/ 36191 w 314722"/>
                  <a:gd name="connsiteY1-1030" fmla="*/ 29010 h 718742"/>
                  <a:gd name="connsiteX2-1031" fmla="*/ 8335 w 314722"/>
                  <a:gd name="connsiteY2-1032" fmla="*/ 51991 h 718742"/>
                  <a:gd name="connsiteX3-1033" fmla="*/ 1191 w 314722"/>
                  <a:gd name="connsiteY3-1034" fmla="*/ 94854 h 718742"/>
                  <a:gd name="connsiteX4-1035" fmla="*/ 1191 w 314722"/>
                  <a:gd name="connsiteY4-1036" fmla="*/ 290116 h 718742"/>
                  <a:gd name="connsiteX5-1037" fmla="*/ 32147 w 314722"/>
                  <a:gd name="connsiteY5-1038" fmla="*/ 323454 h 718742"/>
                  <a:gd name="connsiteX6-1039" fmla="*/ 58341 w 314722"/>
                  <a:gd name="connsiteY6-1040" fmla="*/ 292498 h 718742"/>
                  <a:gd name="connsiteX7-1041" fmla="*/ 60722 w 314722"/>
                  <a:gd name="connsiteY7-1042" fmla="*/ 116285 h 718742"/>
                  <a:gd name="connsiteX8-1043" fmla="*/ 77391 w 314722"/>
                  <a:gd name="connsiteY8-1044" fmla="*/ 123429 h 718742"/>
                  <a:gd name="connsiteX9-1045" fmla="*/ 77391 w 314722"/>
                  <a:gd name="connsiteY9-1046" fmla="*/ 606823 h 718742"/>
                  <a:gd name="connsiteX10-1047" fmla="*/ 115491 w 314722"/>
                  <a:gd name="connsiteY10-1048" fmla="*/ 661591 h 718742"/>
                  <a:gd name="connsiteX11-1049" fmla="*/ 152760 w 314722"/>
                  <a:gd name="connsiteY11-1050" fmla="*/ 607766 h 718742"/>
                  <a:gd name="connsiteX12-1051" fmla="*/ 151210 w 314722"/>
                  <a:gd name="connsiteY12-1052" fmla="*/ 325835 h 718742"/>
                  <a:gd name="connsiteX13-1053" fmla="*/ 172641 w 314722"/>
                  <a:gd name="connsiteY13-1054" fmla="*/ 347266 h 718742"/>
                  <a:gd name="connsiteX14-1055" fmla="*/ 175022 w 314722"/>
                  <a:gd name="connsiteY14-1056" fmla="*/ 630635 h 718742"/>
                  <a:gd name="connsiteX15-1057" fmla="*/ 213122 w 314722"/>
                  <a:gd name="connsiteY15-1058" fmla="*/ 666354 h 718742"/>
                  <a:gd name="connsiteX16-1059" fmla="*/ 251222 w 314722"/>
                  <a:gd name="connsiteY16-1060" fmla="*/ 625873 h 718742"/>
                  <a:gd name="connsiteX17-1061" fmla="*/ 251222 w 314722"/>
                  <a:gd name="connsiteY17-1062" fmla="*/ 109141 h 718742"/>
                  <a:gd name="connsiteX18-1063" fmla="*/ 267891 w 314722"/>
                  <a:gd name="connsiteY18-1064" fmla="*/ 128191 h 718742"/>
                  <a:gd name="connsiteX19-1065" fmla="*/ 272653 w 314722"/>
                  <a:gd name="connsiteY19-1066" fmla="*/ 311548 h 718742"/>
                  <a:gd name="connsiteX20-1067" fmla="*/ 296466 w 314722"/>
                  <a:gd name="connsiteY20-1068" fmla="*/ 325835 h 718742"/>
                  <a:gd name="connsiteX21-1069" fmla="*/ 313135 w 314722"/>
                  <a:gd name="connsiteY21-1070" fmla="*/ 285354 h 718742"/>
                  <a:gd name="connsiteX22-1071" fmla="*/ 305991 w 314722"/>
                  <a:gd name="connsiteY22-1072" fmla="*/ 42466 h 718742"/>
                  <a:gd name="connsiteX23-1073" fmla="*/ 272653 w 314722"/>
                  <a:gd name="connsiteY23-1074" fmla="*/ 30560 h 718742"/>
                  <a:gd name="connsiteX24-1075" fmla="*/ 220266 w 314722"/>
                  <a:gd name="connsiteY24-1076" fmla="*/ 30560 h 718742"/>
                  <a:gd name="connsiteX25-1077" fmla="*/ 157747 w 314722"/>
                  <a:gd name="connsiteY25-1078" fmla="*/ 155555 h 718742"/>
                  <a:gd name="connsiteX26-1079" fmla="*/ 96005 w 314722"/>
                  <a:gd name="connsiteY26-1080" fmla="*/ 27573 h 718742"/>
                  <a:gd name="connsiteX0-1081" fmla="*/ 96005 w 314722"/>
                  <a:gd name="connsiteY0-1082" fmla="*/ 27573 h 718742"/>
                  <a:gd name="connsiteX1-1083" fmla="*/ 36191 w 314722"/>
                  <a:gd name="connsiteY1-1084" fmla="*/ 29010 h 718742"/>
                  <a:gd name="connsiteX2-1085" fmla="*/ 8335 w 314722"/>
                  <a:gd name="connsiteY2-1086" fmla="*/ 51991 h 718742"/>
                  <a:gd name="connsiteX3-1087" fmla="*/ 1191 w 314722"/>
                  <a:gd name="connsiteY3-1088" fmla="*/ 94854 h 718742"/>
                  <a:gd name="connsiteX4-1089" fmla="*/ 1191 w 314722"/>
                  <a:gd name="connsiteY4-1090" fmla="*/ 290116 h 718742"/>
                  <a:gd name="connsiteX5-1091" fmla="*/ 32147 w 314722"/>
                  <a:gd name="connsiteY5-1092" fmla="*/ 323454 h 718742"/>
                  <a:gd name="connsiteX6-1093" fmla="*/ 58341 w 314722"/>
                  <a:gd name="connsiteY6-1094" fmla="*/ 292498 h 718742"/>
                  <a:gd name="connsiteX7-1095" fmla="*/ 60722 w 314722"/>
                  <a:gd name="connsiteY7-1096" fmla="*/ 116285 h 718742"/>
                  <a:gd name="connsiteX8-1097" fmla="*/ 77391 w 314722"/>
                  <a:gd name="connsiteY8-1098" fmla="*/ 123429 h 718742"/>
                  <a:gd name="connsiteX9-1099" fmla="*/ 77391 w 314722"/>
                  <a:gd name="connsiteY9-1100" fmla="*/ 606823 h 718742"/>
                  <a:gd name="connsiteX10-1101" fmla="*/ 115491 w 314722"/>
                  <a:gd name="connsiteY10-1102" fmla="*/ 661591 h 718742"/>
                  <a:gd name="connsiteX11-1103" fmla="*/ 152760 w 314722"/>
                  <a:gd name="connsiteY11-1104" fmla="*/ 607766 h 718742"/>
                  <a:gd name="connsiteX12-1105" fmla="*/ 151210 w 314722"/>
                  <a:gd name="connsiteY12-1106" fmla="*/ 325835 h 718742"/>
                  <a:gd name="connsiteX13-1107" fmla="*/ 172641 w 314722"/>
                  <a:gd name="connsiteY13-1108" fmla="*/ 347266 h 718742"/>
                  <a:gd name="connsiteX14-1109" fmla="*/ 175022 w 314722"/>
                  <a:gd name="connsiteY14-1110" fmla="*/ 630635 h 718742"/>
                  <a:gd name="connsiteX15-1111" fmla="*/ 213122 w 314722"/>
                  <a:gd name="connsiteY15-1112" fmla="*/ 666354 h 718742"/>
                  <a:gd name="connsiteX16-1113" fmla="*/ 251222 w 314722"/>
                  <a:gd name="connsiteY16-1114" fmla="*/ 625873 h 718742"/>
                  <a:gd name="connsiteX17-1115" fmla="*/ 251222 w 314722"/>
                  <a:gd name="connsiteY17-1116" fmla="*/ 109141 h 718742"/>
                  <a:gd name="connsiteX18-1117" fmla="*/ 267891 w 314722"/>
                  <a:gd name="connsiteY18-1118" fmla="*/ 128191 h 718742"/>
                  <a:gd name="connsiteX19-1119" fmla="*/ 272653 w 314722"/>
                  <a:gd name="connsiteY19-1120" fmla="*/ 311548 h 718742"/>
                  <a:gd name="connsiteX20-1121" fmla="*/ 296466 w 314722"/>
                  <a:gd name="connsiteY20-1122" fmla="*/ 325835 h 718742"/>
                  <a:gd name="connsiteX21-1123" fmla="*/ 313135 w 314722"/>
                  <a:gd name="connsiteY21-1124" fmla="*/ 285354 h 718742"/>
                  <a:gd name="connsiteX22-1125" fmla="*/ 305991 w 314722"/>
                  <a:gd name="connsiteY22-1126" fmla="*/ 42466 h 718742"/>
                  <a:gd name="connsiteX23-1127" fmla="*/ 272653 w 314722"/>
                  <a:gd name="connsiteY23-1128" fmla="*/ 30560 h 718742"/>
                  <a:gd name="connsiteX24-1129" fmla="*/ 220266 w 314722"/>
                  <a:gd name="connsiteY24-1130" fmla="*/ 30560 h 718742"/>
                  <a:gd name="connsiteX25-1131" fmla="*/ 157747 w 314722"/>
                  <a:gd name="connsiteY25-1132" fmla="*/ 155555 h 718742"/>
                  <a:gd name="connsiteX26-1133" fmla="*/ 96005 w 314722"/>
                  <a:gd name="connsiteY26-1134" fmla="*/ 27573 h 718742"/>
                  <a:gd name="connsiteX0-1135" fmla="*/ 96005 w 314722"/>
                  <a:gd name="connsiteY0-1136" fmla="*/ 27573 h 718742"/>
                  <a:gd name="connsiteX1-1137" fmla="*/ 36191 w 314722"/>
                  <a:gd name="connsiteY1-1138" fmla="*/ 29010 h 718742"/>
                  <a:gd name="connsiteX2-1139" fmla="*/ 8335 w 314722"/>
                  <a:gd name="connsiteY2-1140" fmla="*/ 51991 h 718742"/>
                  <a:gd name="connsiteX3-1141" fmla="*/ 1191 w 314722"/>
                  <a:gd name="connsiteY3-1142" fmla="*/ 94854 h 718742"/>
                  <a:gd name="connsiteX4-1143" fmla="*/ 1191 w 314722"/>
                  <a:gd name="connsiteY4-1144" fmla="*/ 290116 h 718742"/>
                  <a:gd name="connsiteX5-1145" fmla="*/ 32147 w 314722"/>
                  <a:gd name="connsiteY5-1146" fmla="*/ 323454 h 718742"/>
                  <a:gd name="connsiteX6-1147" fmla="*/ 58341 w 314722"/>
                  <a:gd name="connsiteY6-1148" fmla="*/ 292498 h 718742"/>
                  <a:gd name="connsiteX7-1149" fmla="*/ 60722 w 314722"/>
                  <a:gd name="connsiteY7-1150" fmla="*/ 116285 h 718742"/>
                  <a:gd name="connsiteX8-1151" fmla="*/ 77391 w 314722"/>
                  <a:gd name="connsiteY8-1152" fmla="*/ 123429 h 718742"/>
                  <a:gd name="connsiteX9-1153" fmla="*/ 77391 w 314722"/>
                  <a:gd name="connsiteY9-1154" fmla="*/ 606823 h 718742"/>
                  <a:gd name="connsiteX10-1155" fmla="*/ 115491 w 314722"/>
                  <a:gd name="connsiteY10-1156" fmla="*/ 661591 h 718742"/>
                  <a:gd name="connsiteX11-1157" fmla="*/ 152760 w 314722"/>
                  <a:gd name="connsiteY11-1158" fmla="*/ 607766 h 718742"/>
                  <a:gd name="connsiteX12-1159" fmla="*/ 151210 w 314722"/>
                  <a:gd name="connsiteY12-1160" fmla="*/ 325835 h 718742"/>
                  <a:gd name="connsiteX13-1161" fmla="*/ 172641 w 314722"/>
                  <a:gd name="connsiteY13-1162" fmla="*/ 347266 h 718742"/>
                  <a:gd name="connsiteX14-1163" fmla="*/ 175022 w 314722"/>
                  <a:gd name="connsiteY14-1164" fmla="*/ 630635 h 718742"/>
                  <a:gd name="connsiteX15-1165" fmla="*/ 213122 w 314722"/>
                  <a:gd name="connsiteY15-1166" fmla="*/ 666354 h 718742"/>
                  <a:gd name="connsiteX16-1167" fmla="*/ 251222 w 314722"/>
                  <a:gd name="connsiteY16-1168" fmla="*/ 625873 h 718742"/>
                  <a:gd name="connsiteX17-1169" fmla="*/ 251222 w 314722"/>
                  <a:gd name="connsiteY17-1170" fmla="*/ 109141 h 718742"/>
                  <a:gd name="connsiteX18-1171" fmla="*/ 267891 w 314722"/>
                  <a:gd name="connsiteY18-1172" fmla="*/ 128191 h 718742"/>
                  <a:gd name="connsiteX19-1173" fmla="*/ 272653 w 314722"/>
                  <a:gd name="connsiteY19-1174" fmla="*/ 311548 h 718742"/>
                  <a:gd name="connsiteX20-1175" fmla="*/ 296466 w 314722"/>
                  <a:gd name="connsiteY20-1176" fmla="*/ 325835 h 718742"/>
                  <a:gd name="connsiteX21-1177" fmla="*/ 313135 w 314722"/>
                  <a:gd name="connsiteY21-1178" fmla="*/ 285354 h 718742"/>
                  <a:gd name="connsiteX22-1179" fmla="*/ 305991 w 314722"/>
                  <a:gd name="connsiteY22-1180" fmla="*/ 42466 h 718742"/>
                  <a:gd name="connsiteX23-1181" fmla="*/ 272653 w 314722"/>
                  <a:gd name="connsiteY23-1182" fmla="*/ 30560 h 718742"/>
                  <a:gd name="connsiteX24-1183" fmla="*/ 220266 w 314722"/>
                  <a:gd name="connsiteY24-1184" fmla="*/ 30560 h 718742"/>
                  <a:gd name="connsiteX25-1185" fmla="*/ 157747 w 314722"/>
                  <a:gd name="connsiteY25-1186" fmla="*/ 155555 h 718742"/>
                  <a:gd name="connsiteX26-1187" fmla="*/ 96005 w 314722"/>
                  <a:gd name="connsiteY26-1188" fmla="*/ 27573 h 718742"/>
                  <a:gd name="connsiteX0-1189" fmla="*/ 96005 w 317104"/>
                  <a:gd name="connsiteY0-1190" fmla="*/ 20429 h 711598"/>
                  <a:gd name="connsiteX1-1191" fmla="*/ 36191 w 317104"/>
                  <a:gd name="connsiteY1-1192" fmla="*/ 21866 h 711598"/>
                  <a:gd name="connsiteX2-1193" fmla="*/ 8335 w 317104"/>
                  <a:gd name="connsiteY2-1194" fmla="*/ 44847 h 711598"/>
                  <a:gd name="connsiteX3-1195" fmla="*/ 1191 w 317104"/>
                  <a:gd name="connsiteY3-1196" fmla="*/ 87710 h 711598"/>
                  <a:gd name="connsiteX4-1197" fmla="*/ 1191 w 317104"/>
                  <a:gd name="connsiteY4-1198" fmla="*/ 282972 h 711598"/>
                  <a:gd name="connsiteX5-1199" fmla="*/ 32147 w 317104"/>
                  <a:gd name="connsiteY5-1200" fmla="*/ 316310 h 711598"/>
                  <a:gd name="connsiteX6-1201" fmla="*/ 58341 w 317104"/>
                  <a:gd name="connsiteY6-1202" fmla="*/ 285354 h 711598"/>
                  <a:gd name="connsiteX7-1203" fmla="*/ 60722 w 317104"/>
                  <a:gd name="connsiteY7-1204" fmla="*/ 109141 h 711598"/>
                  <a:gd name="connsiteX8-1205" fmla="*/ 77391 w 317104"/>
                  <a:gd name="connsiteY8-1206" fmla="*/ 116285 h 711598"/>
                  <a:gd name="connsiteX9-1207" fmla="*/ 77391 w 317104"/>
                  <a:gd name="connsiteY9-1208" fmla="*/ 599679 h 711598"/>
                  <a:gd name="connsiteX10-1209" fmla="*/ 115491 w 317104"/>
                  <a:gd name="connsiteY10-1210" fmla="*/ 654447 h 711598"/>
                  <a:gd name="connsiteX11-1211" fmla="*/ 152760 w 317104"/>
                  <a:gd name="connsiteY11-1212" fmla="*/ 600622 h 711598"/>
                  <a:gd name="connsiteX12-1213" fmla="*/ 151210 w 317104"/>
                  <a:gd name="connsiteY12-1214" fmla="*/ 318691 h 711598"/>
                  <a:gd name="connsiteX13-1215" fmla="*/ 172641 w 317104"/>
                  <a:gd name="connsiteY13-1216" fmla="*/ 340122 h 711598"/>
                  <a:gd name="connsiteX14-1217" fmla="*/ 175022 w 317104"/>
                  <a:gd name="connsiteY14-1218" fmla="*/ 623491 h 711598"/>
                  <a:gd name="connsiteX15-1219" fmla="*/ 213122 w 317104"/>
                  <a:gd name="connsiteY15-1220" fmla="*/ 659210 h 711598"/>
                  <a:gd name="connsiteX16-1221" fmla="*/ 251222 w 317104"/>
                  <a:gd name="connsiteY16-1222" fmla="*/ 618729 h 711598"/>
                  <a:gd name="connsiteX17-1223" fmla="*/ 251222 w 317104"/>
                  <a:gd name="connsiteY17-1224" fmla="*/ 101997 h 711598"/>
                  <a:gd name="connsiteX18-1225" fmla="*/ 267891 w 317104"/>
                  <a:gd name="connsiteY18-1226" fmla="*/ 121047 h 711598"/>
                  <a:gd name="connsiteX19-1227" fmla="*/ 272653 w 317104"/>
                  <a:gd name="connsiteY19-1228" fmla="*/ 304404 h 711598"/>
                  <a:gd name="connsiteX20-1229" fmla="*/ 296466 w 317104"/>
                  <a:gd name="connsiteY20-1230" fmla="*/ 318691 h 711598"/>
                  <a:gd name="connsiteX21-1231" fmla="*/ 313135 w 317104"/>
                  <a:gd name="connsiteY21-1232" fmla="*/ 278210 h 711598"/>
                  <a:gd name="connsiteX22-1233" fmla="*/ 272653 w 317104"/>
                  <a:gd name="connsiteY22-1234" fmla="*/ 23416 h 711598"/>
                  <a:gd name="connsiteX23-1235" fmla="*/ 220266 w 317104"/>
                  <a:gd name="connsiteY23-1236" fmla="*/ 23416 h 711598"/>
                  <a:gd name="connsiteX24-1237" fmla="*/ 157747 w 317104"/>
                  <a:gd name="connsiteY24-1238" fmla="*/ 148411 h 711598"/>
                  <a:gd name="connsiteX25-1239" fmla="*/ 96005 w 317104"/>
                  <a:gd name="connsiteY25-1240" fmla="*/ 20429 h 711598"/>
                  <a:gd name="connsiteX0-1241" fmla="*/ 96005 w 325835"/>
                  <a:gd name="connsiteY0-1242" fmla="*/ 2633 h 693802"/>
                  <a:gd name="connsiteX1-1243" fmla="*/ 36191 w 325835"/>
                  <a:gd name="connsiteY1-1244" fmla="*/ 4070 h 693802"/>
                  <a:gd name="connsiteX2-1245" fmla="*/ 8335 w 325835"/>
                  <a:gd name="connsiteY2-1246" fmla="*/ 27051 h 693802"/>
                  <a:gd name="connsiteX3-1247" fmla="*/ 1191 w 325835"/>
                  <a:gd name="connsiteY3-1248" fmla="*/ 69914 h 693802"/>
                  <a:gd name="connsiteX4-1249" fmla="*/ 1191 w 325835"/>
                  <a:gd name="connsiteY4-1250" fmla="*/ 265176 h 693802"/>
                  <a:gd name="connsiteX5-1251" fmla="*/ 32147 w 325835"/>
                  <a:gd name="connsiteY5-1252" fmla="*/ 298514 h 693802"/>
                  <a:gd name="connsiteX6-1253" fmla="*/ 58341 w 325835"/>
                  <a:gd name="connsiteY6-1254" fmla="*/ 267558 h 693802"/>
                  <a:gd name="connsiteX7-1255" fmla="*/ 60722 w 325835"/>
                  <a:gd name="connsiteY7-1256" fmla="*/ 91345 h 693802"/>
                  <a:gd name="connsiteX8-1257" fmla="*/ 77391 w 325835"/>
                  <a:gd name="connsiteY8-1258" fmla="*/ 98489 h 693802"/>
                  <a:gd name="connsiteX9-1259" fmla="*/ 77391 w 325835"/>
                  <a:gd name="connsiteY9-1260" fmla="*/ 581883 h 693802"/>
                  <a:gd name="connsiteX10-1261" fmla="*/ 115491 w 325835"/>
                  <a:gd name="connsiteY10-1262" fmla="*/ 636651 h 693802"/>
                  <a:gd name="connsiteX11-1263" fmla="*/ 152760 w 325835"/>
                  <a:gd name="connsiteY11-1264" fmla="*/ 582826 h 693802"/>
                  <a:gd name="connsiteX12-1265" fmla="*/ 151210 w 325835"/>
                  <a:gd name="connsiteY12-1266" fmla="*/ 300895 h 693802"/>
                  <a:gd name="connsiteX13-1267" fmla="*/ 172641 w 325835"/>
                  <a:gd name="connsiteY13-1268" fmla="*/ 322326 h 693802"/>
                  <a:gd name="connsiteX14-1269" fmla="*/ 175022 w 325835"/>
                  <a:gd name="connsiteY14-1270" fmla="*/ 605695 h 693802"/>
                  <a:gd name="connsiteX15-1271" fmla="*/ 213122 w 325835"/>
                  <a:gd name="connsiteY15-1272" fmla="*/ 641414 h 693802"/>
                  <a:gd name="connsiteX16-1273" fmla="*/ 251222 w 325835"/>
                  <a:gd name="connsiteY16-1274" fmla="*/ 600933 h 693802"/>
                  <a:gd name="connsiteX17-1275" fmla="*/ 251222 w 325835"/>
                  <a:gd name="connsiteY17-1276" fmla="*/ 84201 h 693802"/>
                  <a:gd name="connsiteX18-1277" fmla="*/ 267891 w 325835"/>
                  <a:gd name="connsiteY18-1278" fmla="*/ 103251 h 693802"/>
                  <a:gd name="connsiteX19-1279" fmla="*/ 272653 w 325835"/>
                  <a:gd name="connsiteY19-1280" fmla="*/ 286608 h 693802"/>
                  <a:gd name="connsiteX20-1281" fmla="*/ 296466 w 325835"/>
                  <a:gd name="connsiteY20-1282" fmla="*/ 300895 h 693802"/>
                  <a:gd name="connsiteX21-1283" fmla="*/ 313135 w 325835"/>
                  <a:gd name="connsiteY21-1284" fmla="*/ 260414 h 693802"/>
                  <a:gd name="connsiteX22-1285" fmla="*/ 220266 w 325835"/>
                  <a:gd name="connsiteY22-1286" fmla="*/ 5620 h 693802"/>
                  <a:gd name="connsiteX23-1287" fmla="*/ 157747 w 325835"/>
                  <a:gd name="connsiteY23-1288" fmla="*/ 130615 h 693802"/>
                  <a:gd name="connsiteX24-1289" fmla="*/ 96005 w 325835"/>
                  <a:gd name="connsiteY24-1290" fmla="*/ 2633 h 693802"/>
                  <a:gd name="connsiteX0-1291" fmla="*/ 96005 w 336255"/>
                  <a:gd name="connsiteY0-1292" fmla="*/ 2633 h 693802"/>
                  <a:gd name="connsiteX1-1293" fmla="*/ 36191 w 336255"/>
                  <a:gd name="connsiteY1-1294" fmla="*/ 4070 h 693802"/>
                  <a:gd name="connsiteX2-1295" fmla="*/ 8335 w 336255"/>
                  <a:gd name="connsiteY2-1296" fmla="*/ 27051 h 693802"/>
                  <a:gd name="connsiteX3-1297" fmla="*/ 1191 w 336255"/>
                  <a:gd name="connsiteY3-1298" fmla="*/ 69914 h 693802"/>
                  <a:gd name="connsiteX4-1299" fmla="*/ 1191 w 336255"/>
                  <a:gd name="connsiteY4-1300" fmla="*/ 265176 h 693802"/>
                  <a:gd name="connsiteX5-1301" fmla="*/ 32147 w 336255"/>
                  <a:gd name="connsiteY5-1302" fmla="*/ 298514 h 693802"/>
                  <a:gd name="connsiteX6-1303" fmla="*/ 58341 w 336255"/>
                  <a:gd name="connsiteY6-1304" fmla="*/ 267558 h 693802"/>
                  <a:gd name="connsiteX7-1305" fmla="*/ 60722 w 336255"/>
                  <a:gd name="connsiteY7-1306" fmla="*/ 91345 h 693802"/>
                  <a:gd name="connsiteX8-1307" fmla="*/ 77391 w 336255"/>
                  <a:gd name="connsiteY8-1308" fmla="*/ 98489 h 693802"/>
                  <a:gd name="connsiteX9-1309" fmla="*/ 77391 w 336255"/>
                  <a:gd name="connsiteY9-1310" fmla="*/ 581883 h 693802"/>
                  <a:gd name="connsiteX10-1311" fmla="*/ 115491 w 336255"/>
                  <a:gd name="connsiteY10-1312" fmla="*/ 636651 h 693802"/>
                  <a:gd name="connsiteX11-1313" fmla="*/ 152760 w 336255"/>
                  <a:gd name="connsiteY11-1314" fmla="*/ 582826 h 693802"/>
                  <a:gd name="connsiteX12-1315" fmla="*/ 151210 w 336255"/>
                  <a:gd name="connsiteY12-1316" fmla="*/ 300895 h 693802"/>
                  <a:gd name="connsiteX13-1317" fmla="*/ 172641 w 336255"/>
                  <a:gd name="connsiteY13-1318" fmla="*/ 322326 h 693802"/>
                  <a:gd name="connsiteX14-1319" fmla="*/ 175022 w 336255"/>
                  <a:gd name="connsiteY14-1320" fmla="*/ 605695 h 693802"/>
                  <a:gd name="connsiteX15-1321" fmla="*/ 213122 w 336255"/>
                  <a:gd name="connsiteY15-1322" fmla="*/ 641414 h 693802"/>
                  <a:gd name="connsiteX16-1323" fmla="*/ 251222 w 336255"/>
                  <a:gd name="connsiteY16-1324" fmla="*/ 600933 h 693802"/>
                  <a:gd name="connsiteX17-1325" fmla="*/ 251222 w 336255"/>
                  <a:gd name="connsiteY17-1326" fmla="*/ 84201 h 693802"/>
                  <a:gd name="connsiteX18-1327" fmla="*/ 267891 w 336255"/>
                  <a:gd name="connsiteY18-1328" fmla="*/ 103251 h 693802"/>
                  <a:gd name="connsiteX19-1329" fmla="*/ 272653 w 336255"/>
                  <a:gd name="connsiteY19-1330" fmla="*/ 286608 h 693802"/>
                  <a:gd name="connsiteX20-1331" fmla="*/ 296466 w 336255"/>
                  <a:gd name="connsiteY20-1332" fmla="*/ 300895 h 693802"/>
                  <a:gd name="connsiteX21-1333" fmla="*/ 313135 w 336255"/>
                  <a:gd name="connsiteY21-1334" fmla="*/ 260414 h 693802"/>
                  <a:gd name="connsiteX22-1335" fmla="*/ 157747 w 336255"/>
                  <a:gd name="connsiteY22-1336" fmla="*/ 130615 h 693802"/>
                  <a:gd name="connsiteX23-1337" fmla="*/ 96005 w 336255"/>
                  <a:gd name="connsiteY23-1338" fmla="*/ 2633 h 693802"/>
                  <a:gd name="connsiteX0-1339" fmla="*/ 96005 w 336255"/>
                  <a:gd name="connsiteY0-1340" fmla="*/ 2633 h 690627"/>
                  <a:gd name="connsiteX1-1341" fmla="*/ 36191 w 336255"/>
                  <a:gd name="connsiteY1-1342" fmla="*/ 4070 h 690627"/>
                  <a:gd name="connsiteX2-1343" fmla="*/ 8335 w 336255"/>
                  <a:gd name="connsiteY2-1344" fmla="*/ 27051 h 690627"/>
                  <a:gd name="connsiteX3-1345" fmla="*/ 1191 w 336255"/>
                  <a:gd name="connsiteY3-1346" fmla="*/ 69914 h 690627"/>
                  <a:gd name="connsiteX4-1347" fmla="*/ 1191 w 336255"/>
                  <a:gd name="connsiteY4-1348" fmla="*/ 265176 h 690627"/>
                  <a:gd name="connsiteX5-1349" fmla="*/ 32147 w 336255"/>
                  <a:gd name="connsiteY5-1350" fmla="*/ 298514 h 690627"/>
                  <a:gd name="connsiteX6-1351" fmla="*/ 58341 w 336255"/>
                  <a:gd name="connsiteY6-1352" fmla="*/ 267558 h 690627"/>
                  <a:gd name="connsiteX7-1353" fmla="*/ 60722 w 336255"/>
                  <a:gd name="connsiteY7-1354" fmla="*/ 91345 h 690627"/>
                  <a:gd name="connsiteX8-1355" fmla="*/ 77391 w 336255"/>
                  <a:gd name="connsiteY8-1356" fmla="*/ 98489 h 690627"/>
                  <a:gd name="connsiteX9-1357" fmla="*/ 77391 w 336255"/>
                  <a:gd name="connsiteY9-1358" fmla="*/ 581883 h 690627"/>
                  <a:gd name="connsiteX10-1359" fmla="*/ 115491 w 336255"/>
                  <a:gd name="connsiteY10-1360" fmla="*/ 636651 h 690627"/>
                  <a:gd name="connsiteX11-1361" fmla="*/ 152760 w 336255"/>
                  <a:gd name="connsiteY11-1362" fmla="*/ 582826 h 690627"/>
                  <a:gd name="connsiteX12-1363" fmla="*/ 151210 w 336255"/>
                  <a:gd name="connsiteY12-1364" fmla="*/ 300895 h 690627"/>
                  <a:gd name="connsiteX13-1365" fmla="*/ 172641 w 336255"/>
                  <a:gd name="connsiteY13-1366" fmla="*/ 322326 h 690627"/>
                  <a:gd name="connsiteX14-1367" fmla="*/ 175022 w 336255"/>
                  <a:gd name="connsiteY14-1368" fmla="*/ 605695 h 690627"/>
                  <a:gd name="connsiteX15-1369" fmla="*/ 213122 w 336255"/>
                  <a:gd name="connsiteY15-1370" fmla="*/ 641414 h 690627"/>
                  <a:gd name="connsiteX16-1371" fmla="*/ 251222 w 336255"/>
                  <a:gd name="connsiteY16-1372" fmla="*/ 600933 h 690627"/>
                  <a:gd name="connsiteX17-1373" fmla="*/ 267891 w 336255"/>
                  <a:gd name="connsiteY17-1374" fmla="*/ 103251 h 690627"/>
                  <a:gd name="connsiteX18-1375" fmla="*/ 272653 w 336255"/>
                  <a:gd name="connsiteY18-1376" fmla="*/ 286608 h 690627"/>
                  <a:gd name="connsiteX19-1377" fmla="*/ 296466 w 336255"/>
                  <a:gd name="connsiteY19-1378" fmla="*/ 300895 h 690627"/>
                  <a:gd name="connsiteX20-1379" fmla="*/ 313135 w 336255"/>
                  <a:gd name="connsiteY20-1380" fmla="*/ 260414 h 690627"/>
                  <a:gd name="connsiteX21-1381" fmla="*/ 157747 w 336255"/>
                  <a:gd name="connsiteY21-1382" fmla="*/ 130615 h 690627"/>
                  <a:gd name="connsiteX22-1383" fmla="*/ 96005 w 336255"/>
                  <a:gd name="connsiteY22-1384" fmla="*/ 2633 h 690627"/>
                  <a:gd name="connsiteX0-1385" fmla="*/ 96005 w 336255"/>
                  <a:gd name="connsiteY0-1386" fmla="*/ 2633 h 660067"/>
                  <a:gd name="connsiteX1-1387" fmla="*/ 36191 w 336255"/>
                  <a:gd name="connsiteY1-1388" fmla="*/ 4070 h 660067"/>
                  <a:gd name="connsiteX2-1389" fmla="*/ 8335 w 336255"/>
                  <a:gd name="connsiteY2-1390" fmla="*/ 27051 h 660067"/>
                  <a:gd name="connsiteX3-1391" fmla="*/ 1191 w 336255"/>
                  <a:gd name="connsiteY3-1392" fmla="*/ 69914 h 660067"/>
                  <a:gd name="connsiteX4-1393" fmla="*/ 1191 w 336255"/>
                  <a:gd name="connsiteY4-1394" fmla="*/ 265176 h 660067"/>
                  <a:gd name="connsiteX5-1395" fmla="*/ 32147 w 336255"/>
                  <a:gd name="connsiteY5-1396" fmla="*/ 298514 h 660067"/>
                  <a:gd name="connsiteX6-1397" fmla="*/ 58341 w 336255"/>
                  <a:gd name="connsiteY6-1398" fmla="*/ 267558 h 660067"/>
                  <a:gd name="connsiteX7-1399" fmla="*/ 60722 w 336255"/>
                  <a:gd name="connsiteY7-1400" fmla="*/ 91345 h 660067"/>
                  <a:gd name="connsiteX8-1401" fmla="*/ 77391 w 336255"/>
                  <a:gd name="connsiteY8-1402" fmla="*/ 98489 h 660067"/>
                  <a:gd name="connsiteX9-1403" fmla="*/ 77391 w 336255"/>
                  <a:gd name="connsiteY9-1404" fmla="*/ 581883 h 660067"/>
                  <a:gd name="connsiteX10-1405" fmla="*/ 115491 w 336255"/>
                  <a:gd name="connsiteY10-1406" fmla="*/ 636651 h 660067"/>
                  <a:gd name="connsiteX11-1407" fmla="*/ 152760 w 336255"/>
                  <a:gd name="connsiteY11-1408" fmla="*/ 582826 h 660067"/>
                  <a:gd name="connsiteX12-1409" fmla="*/ 151210 w 336255"/>
                  <a:gd name="connsiteY12-1410" fmla="*/ 300895 h 660067"/>
                  <a:gd name="connsiteX13-1411" fmla="*/ 172641 w 336255"/>
                  <a:gd name="connsiteY13-1412" fmla="*/ 322326 h 660067"/>
                  <a:gd name="connsiteX14-1413" fmla="*/ 175022 w 336255"/>
                  <a:gd name="connsiteY14-1414" fmla="*/ 605695 h 660067"/>
                  <a:gd name="connsiteX15-1415" fmla="*/ 213122 w 336255"/>
                  <a:gd name="connsiteY15-1416" fmla="*/ 641414 h 660067"/>
                  <a:gd name="connsiteX16-1417" fmla="*/ 251222 w 336255"/>
                  <a:gd name="connsiteY16-1418" fmla="*/ 600933 h 660067"/>
                  <a:gd name="connsiteX17-1419" fmla="*/ 272653 w 336255"/>
                  <a:gd name="connsiteY17-1420" fmla="*/ 286608 h 660067"/>
                  <a:gd name="connsiteX18-1421" fmla="*/ 296466 w 336255"/>
                  <a:gd name="connsiteY18-1422" fmla="*/ 300895 h 660067"/>
                  <a:gd name="connsiteX19-1423" fmla="*/ 313135 w 336255"/>
                  <a:gd name="connsiteY19-1424" fmla="*/ 260414 h 660067"/>
                  <a:gd name="connsiteX20-1425" fmla="*/ 157747 w 336255"/>
                  <a:gd name="connsiteY20-1426" fmla="*/ 130615 h 660067"/>
                  <a:gd name="connsiteX21-1427" fmla="*/ 96005 w 336255"/>
                  <a:gd name="connsiteY21-1428" fmla="*/ 2633 h 660067"/>
                  <a:gd name="connsiteX0-1429" fmla="*/ 96005 w 315617"/>
                  <a:gd name="connsiteY0-1430" fmla="*/ 2633 h 660067"/>
                  <a:gd name="connsiteX1-1431" fmla="*/ 36191 w 315617"/>
                  <a:gd name="connsiteY1-1432" fmla="*/ 4070 h 660067"/>
                  <a:gd name="connsiteX2-1433" fmla="*/ 8335 w 315617"/>
                  <a:gd name="connsiteY2-1434" fmla="*/ 27051 h 660067"/>
                  <a:gd name="connsiteX3-1435" fmla="*/ 1191 w 315617"/>
                  <a:gd name="connsiteY3-1436" fmla="*/ 69914 h 660067"/>
                  <a:gd name="connsiteX4-1437" fmla="*/ 1191 w 315617"/>
                  <a:gd name="connsiteY4-1438" fmla="*/ 265176 h 660067"/>
                  <a:gd name="connsiteX5-1439" fmla="*/ 32147 w 315617"/>
                  <a:gd name="connsiteY5-1440" fmla="*/ 298514 h 660067"/>
                  <a:gd name="connsiteX6-1441" fmla="*/ 58341 w 315617"/>
                  <a:gd name="connsiteY6-1442" fmla="*/ 267558 h 660067"/>
                  <a:gd name="connsiteX7-1443" fmla="*/ 60722 w 315617"/>
                  <a:gd name="connsiteY7-1444" fmla="*/ 91345 h 660067"/>
                  <a:gd name="connsiteX8-1445" fmla="*/ 77391 w 315617"/>
                  <a:gd name="connsiteY8-1446" fmla="*/ 98489 h 660067"/>
                  <a:gd name="connsiteX9-1447" fmla="*/ 77391 w 315617"/>
                  <a:gd name="connsiteY9-1448" fmla="*/ 581883 h 660067"/>
                  <a:gd name="connsiteX10-1449" fmla="*/ 115491 w 315617"/>
                  <a:gd name="connsiteY10-1450" fmla="*/ 636651 h 660067"/>
                  <a:gd name="connsiteX11-1451" fmla="*/ 152760 w 315617"/>
                  <a:gd name="connsiteY11-1452" fmla="*/ 582826 h 660067"/>
                  <a:gd name="connsiteX12-1453" fmla="*/ 151210 w 315617"/>
                  <a:gd name="connsiteY12-1454" fmla="*/ 300895 h 660067"/>
                  <a:gd name="connsiteX13-1455" fmla="*/ 172641 w 315617"/>
                  <a:gd name="connsiteY13-1456" fmla="*/ 322326 h 660067"/>
                  <a:gd name="connsiteX14-1457" fmla="*/ 175022 w 315617"/>
                  <a:gd name="connsiteY14-1458" fmla="*/ 605695 h 660067"/>
                  <a:gd name="connsiteX15-1459" fmla="*/ 213122 w 315617"/>
                  <a:gd name="connsiteY15-1460" fmla="*/ 641414 h 660067"/>
                  <a:gd name="connsiteX16-1461" fmla="*/ 251222 w 315617"/>
                  <a:gd name="connsiteY16-1462" fmla="*/ 600933 h 660067"/>
                  <a:gd name="connsiteX17-1463" fmla="*/ 272653 w 315617"/>
                  <a:gd name="connsiteY17-1464" fmla="*/ 286608 h 660067"/>
                  <a:gd name="connsiteX18-1465" fmla="*/ 296466 w 315617"/>
                  <a:gd name="connsiteY18-1466" fmla="*/ 300895 h 660067"/>
                  <a:gd name="connsiteX19-1467" fmla="*/ 157747 w 315617"/>
                  <a:gd name="connsiteY19-1468" fmla="*/ 130615 h 660067"/>
                  <a:gd name="connsiteX20-1469" fmla="*/ 96005 w 315617"/>
                  <a:gd name="connsiteY20-1470" fmla="*/ 2633 h 660067"/>
                  <a:gd name="connsiteX0-1471" fmla="*/ 96005 w 288232"/>
                  <a:gd name="connsiteY0-1472" fmla="*/ 2633 h 660067"/>
                  <a:gd name="connsiteX1-1473" fmla="*/ 36191 w 288232"/>
                  <a:gd name="connsiteY1-1474" fmla="*/ 4070 h 660067"/>
                  <a:gd name="connsiteX2-1475" fmla="*/ 8335 w 288232"/>
                  <a:gd name="connsiteY2-1476" fmla="*/ 27051 h 660067"/>
                  <a:gd name="connsiteX3-1477" fmla="*/ 1191 w 288232"/>
                  <a:gd name="connsiteY3-1478" fmla="*/ 69914 h 660067"/>
                  <a:gd name="connsiteX4-1479" fmla="*/ 1191 w 288232"/>
                  <a:gd name="connsiteY4-1480" fmla="*/ 265176 h 660067"/>
                  <a:gd name="connsiteX5-1481" fmla="*/ 32147 w 288232"/>
                  <a:gd name="connsiteY5-1482" fmla="*/ 298514 h 660067"/>
                  <a:gd name="connsiteX6-1483" fmla="*/ 58341 w 288232"/>
                  <a:gd name="connsiteY6-1484" fmla="*/ 267558 h 660067"/>
                  <a:gd name="connsiteX7-1485" fmla="*/ 60722 w 288232"/>
                  <a:gd name="connsiteY7-1486" fmla="*/ 91345 h 660067"/>
                  <a:gd name="connsiteX8-1487" fmla="*/ 77391 w 288232"/>
                  <a:gd name="connsiteY8-1488" fmla="*/ 98489 h 660067"/>
                  <a:gd name="connsiteX9-1489" fmla="*/ 77391 w 288232"/>
                  <a:gd name="connsiteY9-1490" fmla="*/ 581883 h 660067"/>
                  <a:gd name="connsiteX10-1491" fmla="*/ 115491 w 288232"/>
                  <a:gd name="connsiteY10-1492" fmla="*/ 636651 h 660067"/>
                  <a:gd name="connsiteX11-1493" fmla="*/ 152760 w 288232"/>
                  <a:gd name="connsiteY11-1494" fmla="*/ 582826 h 660067"/>
                  <a:gd name="connsiteX12-1495" fmla="*/ 151210 w 288232"/>
                  <a:gd name="connsiteY12-1496" fmla="*/ 300895 h 660067"/>
                  <a:gd name="connsiteX13-1497" fmla="*/ 172641 w 288232"/>
                  <a:gd name="connsiteY13-1498" fmla="*/ 322326 h 660067"/>
                  <a:gd name="connsiteX14-1499" fmla="*/ 175022 w 288232"/>
                  <a:gd name="connsiteY14-1500" fmla="*/ 605695 h 660067"/>
                  <a:gd name="connsiteX15-1501" fmla="*/ 213122 w 288232"/>
                  <a:gd name="connsiteY15-1502" fmla="*/ 641414 h 660067"/>
                  <a:gd name="connsiteX16-1503" fmla="*/ 251222 w 288232"/>
                  <a:gd name="connsiteY16-1504" fmla="*/ 600933 h 660067"/>
                  <a:gd name="connsiteX17-1505" fmla="*/ 272653 w 288232"/>
                  <a:gd name="connsiteY17-1506" fmla="*/ 286608 h 660067"/>
                  <a:gd name="connsiteX18-1507" fmla="*/ 157747 w 288232"/>
                  <a:gd name="connsiteY18-1508" fmla="*/ 130615 h 660067"/>
                  <a:gd name="connsiteX19-1509" fmla="*/ 96005 w 288232"/>
                  <a:gd name="connsiteY19-1510" fmla="*/ 2633 h 660067"/>
                  <a:gd name="connsiteX0-1511" fmla="*/ 96005 w 260451"/>
                  <a:gd name="connsiteY0-1512" fmla="*/ 2633 h 686066"/>
                  <a:gd name="connsiteX1-1513" fmla="*/ 36191 w 260451"/>
                  <a:gd name="connsiteY1-1514" fmla="*/ 4070 h 686066"/>
                  <a:gd name="connsiteX2-1515" fmla="*/ 8335 w 260451"/>
                  <a:gd name="connsiteY2-1516" fmla="*/ 27051 h 686066"/>
                  <a:gd name="connsiteX3-1517" fmla="*/ 1191 w 260451"/>
                  <a:gd name="connsiteY3-1518" fmla="*/ 69914 h 686066"/>
                  <a:gd name="connsiteX4-1519" fmla="*/ 1191 w 260451"/>
                  <a:gd name="connsiteY4-1520" fmla="*/ 265176 h 686066"/>
                  <a:gd name="connsiteX5-1521" fmla="*/ 32147 w 260451"/>
                  <a:gd name="connsiteY5-1522" fmla="*/ 298514 h 686066"/>
                  <a:gd name="connsiteX6-1523" fmla="*/ 58341 w 260451"/>
                  <a:gd name="connsiteY6-1524" fmla="*/ 267558 h 686066"/>
                  <a:gd name="connsiteX7-1525" fmla="*/ 60722 w 260451"/>
                  <a:gd name="connsiteY7-1526" fmla="*/ 91345 h 686066"/>
                  <a:gd name="connsiteX8-1527" fmla="*/ 77391 w 260451"/>
                  <a:gd name="connsiteY8-1528" fmla="*/ 98489 h 686066"/>
                  <a:gd name="connsiteX9-1529" fmla="*/ 77391 w 260451"/>
                  <a:gd name="connsiteY9-1530" fmla="*/ 581883 h 686066"/>
                  <a:gd name="connsiteX10-1531" fmla="*/ 115491 w 260451"/>
                  <a:gd name="connsiteY10-1532" fmla="*/ 636651 h 686066"/>
                  <a:gd name="connsiteX11-1533" fmla="*/ 152760 w 260451"/>
                  <a:gd name="connsiteY11-1534" fmla="*/ 582826 h 686066"/>
                  <a:gd name="connsiteX12-1535" fmla="*/ 151210 w 260451"/>
                  <a:gd name="connsiteY12-1536" fmla="*/ 300895 h 686066"/>
                  <a:gd name="connsiteX13-1537" fmla="*/ 172641 w 260451"/>
                  <a:gd name="connsiteY13-1538" fmla="*/ 322326 h 686066"/>
                  <a:gd name="connsiteX14-1539" fmla="*/ 175022 w 260451"/>
                  <a:gd name="connsiteY14-1540" fmla="*/ 605695 h 686066"/>
                  <a:gd name="connsiteX15-1541" fmla="*/ 213122 w 260451"/>
                  <a:gd name="connsiteY15-1542" fmla="*/ 641414 h 686066"/>
                  <a:gd name="connsiteX16-1543" fmla="*/ 251222 w 260451"/>
                  <a:gd name="connsiteY16-1544" fmla="*/ 600933 h 686066"/>
                  <a:gd name="connsiteX17-1545" fmla="*/ 157747 w 260451"/>
                  <a:gd name="connsiteY17-1546" fmla="*/ 130615 h 686066"/>
                  <a:gd name="connsiteX18-1547" fmla="*/ 96005 w 260451"/>
                  <a:gd name="connsiteY18-1548" fmla="*/ 2633 h 686066"/>
                  <a:gd name="connsiteX0-1549" fmla="*/ 96005 w 216001"/>
                  <a:gd name="connsiteY0-1550" fmla="*/ 2633 h 720594"/>
                  <a:gd name="connsiteX1-1551" fmla="*/ 36191 w 216001"/>
                  <a:gd name="connsiteY1-1552" fmla="*/ 4070 h 720594"/>
                  <a:gd name="connsiteX2-1553" fmla="*/ 8335 w 216001"/>
                  <a:gd name="connsiteY2-1554" fmla="*/ 27051 h 720594"/>
                  <a:gd name="connsiteX3-1555" fmla="*/ 1191 w 216001"/>
                  <a:gd name="connsiteY3-1556" fmla="*/ 69914 h 720594"/>
                  <a:gd name="connsiteX4-1557" fmla="*/ 1191 w 216001"/>
                  <a:gd name="connsiteY4-1558" fmla="*/ 265176 h 720594"/>
                  <a:gd name="connsiteX5-1559" fmla="*/ 32147 w 216001"/>
                  <a:gd name="connsiteY5-1560" fmla="*/ 298514 h 720594"/>
                  <a:gd name="connsiteX6-1561" fmla="*/ 58341 w 216001"/>
                  <a:gd name="connsiteY6-1562" fmla="*/ 267558 h 720594"/>
                  <a:gd name="connsiteX7-1563" fmla="*/ 60722 w 216001"/>
                  <a:gd name="connsiteY7-1564" fmla="*/ 91345 h 720594"/>
                  <a:gd name="connsiteX8-1565" fmla="*/ 77391 w 216001"/>
                  <a:gd name="connsiteY8-1566" fmla="*/ 98489 h 720594"/>
                  <a:gd name="connsiteX9-1567" fmla="*/ 77391 w 216001"/>
                  <a:gd name="connsiteY9-1568" fmla="*/ 581883 h 720594"/>
                  <a:gd name="connsiteX10-1569" fmla="*/ 115491 w 216001"/>
                  <a:gd name="connsiteY10-1570" fmla="*/ 636651 h 720594"/>
                  <a:gd name="connsiteX11-1571" fmla="*/ 152760 w 216001"/>
                  <a:gd name="connsiteY11-1572" fmla="*/ 582826 h 720594"/>
                  <a:gd name="connsiteX12-1573" fmla="*/ 151210 w 216001"/>
                  <a:gd name="connsiteY12-1574" fmla="*/ 300895 h 720594"/>
                  <a:gd name="connsiteX13-1575" fmla="*/ 172641 w 216001"/>
                  <a:gd name="connsiteY13-1576" fmla="*/ 322326 h 720594"/>
                  <a:gd name="connsiteX14-1577" fmla="*/ 175022 w 216001"/>
                  <a:gd name="connsiteY14-1578" fmla="*/ 605695 h 720594"/>
                  <a:gd name="connsiteX15-1579" fmla="*/ 213122 w 216001"/>
                  <a:gd name="connsiteY15-1580" fmla="*/ 641414 h 720594"/>
                  <a:gd name="connsiteX16-1581" fmla="*/ 157747 w 216001"/>
                  <a:gd name="connsiteY16-1582" fmla="*/ 130615 h 720594"/>
                  <a:gd name="connsiteX17-1583" fmla="*/ 96005 w 216001"/>
                  <a:gd name="connsiteY17-1584" fmla="*/ 2633 h 720594"/>
                  <a:gd name="connsiteX0-1585" fmla="*/ 96005 w 177504"/>
                  <a:gd name="connsiteY0-1586" fmla="*/ 2633 h 637647"/>
                  <a:gd name="connsiteX1-1587" fmla="*/ 36191 w 177504"/>
                  <a:gd name="connsiteY1-1588" fmla="*/ 4070 h 637647"/>
                  <a:gd name="connsiteX2-1589" fmla="*/ 8335 w 177504"/>
                  <a:gd name="connsiteY2-1590" fmla="*/ 27051 h 637647"/>
                  <a:gd name="connsiteX3-1591" fmla="*/ 1191 w 177504"/>
                  <a:gd name="connsiteY3-1592" fmla="*/ 69914 h 637647"/>
                  <a:gd name="connsiteX4-1593" fmla="*/ 1191 w 177504"/>
                  <a:gd name="connsiteY4-1594" fmla="*/ 265176 h 637647"/>
                  <a:gd name="connsiteX5-1595" fmla="*/ 32147 w 177504"/>
                  <a:gd name="connsiteY5-1596" fmla="*/ 298514 h 637647"/>
                  <a:gd name="connsiteX6-1597" fmla="*/ 58341 w 177504"/>
                  <a:gd name="connsiteY6-1598" fmla="*/ 267558 h 637647"/>
                  <a:gd name="connsiteX7-1599" fmla="*/ 60722 w 177504"/>
                  <a:gd name="connsiteY7-1600" fmla="*/ 91345 h 637647"/>
                  <a:gd name="connsiteX8-1601" fmla="*/ 77391 w 177504"/>
                  <a:gd name="connsiteY8-1602" fmla="*/ 98489 h 637647"/>
                  <a:gd name="connsiteX9-1603" fmla="*/ 77391 w 177504"/>
                  <a:gd name="connsiteY9-1604" fmla="*/ 581883 h 637647"/>
                  <a:gd name="connsiteX10-1605" fmla="*/ 115491 w 177504"/>
                  <a:gd name="connsiteY10-1606" fmla="*/ 636651 h 637647"/>
                  <a:gd name="connsiteX11-1607" fmla="*/ 152760 w 177504"/>
                  <a:gd name="connsiteY11-1608" fmla="*/ 582826 h 637647"/>
                  <a:gd name="connsiteX12-1609" fmla="*/ 151210 w 177504"/>
                  <a:gd name="connsiteY12-1610" fmla="*/ 300895 h 637647"/>
                  <a:gd name="connsiteX13-1611" fmla="*/ 172641 w 177504"/>
                  <a:gd name="connsiteY13-1612" fmla="*/ 322326 h 637647"/>
                  <a:gd name="connsiteX14-1613" fmla="*/ 175022 w 177504"/>
                  <a:gd name="connsiteY14-1614" fmla="*/ 605695 h 637647"/>
                  <a:gd name="connsiteX15-1615" fmla="*/ 157747 w 177504"/>
                  <a:gd name="connsiteY15-1616" fmla="*/ 130615 h 637647"/>
                  <a:gd name="connsiteX16-1617" fmla="*/ 96005 w 177504"/>
                  <a:gd name="connsiteY16-1618" fmla="*/ 2633 h 637647"/>
                  <a:gd name="connsiteX0-1619" fmla="*/ 96005 w 173730"/>
                  <a:gd name="connsiteY0-1620" fmla="*/ 2633 h 636808"/>
                  <a:gd name="connsiteX1-1621" fmla="*/ 36191 w 173730"/>
                  <a:gd name="connsiteY1-1622" fmla="*/ 4070 h 636808"/>
                  <a:gd name="connsiteX2-1623" fmla="*/ 8335 w 173730"/>
                  <a:gd name="connsiteY2-1624" fmla="*/ 27051 h 636808"/>
                  <a:gd name="connsiteX3-1625" fmla="*/ 1191 w 173730"/>
                  <a:gd name="connsiteY3-1626" fmla="*/ 69914 h 636808"/>
                  <a:gd name="connsiteX4-1627" fmla="*/ 1191 w 173730"/>
                  <a:gd name="connsiteY4-1628" fmla="*/ 265176 h 636808"/>
                  <a:gd name="connsiteX5-1629" fmla="*/ 32147 w 173730"/>
                  <a:gd name="connsiteY5-1630" fmla="*/ 298514 h 636808"/>
                  <a:gd name="connsiteX6-1631" fmla="*/ 58341 w 173730"/>
                  <a:gd name="connsiteY6-1632" fmla="*/ 267558 h 636808"/>
                  <a:gd name="connsiteX7-1633" fmla="*/ 60722 w 173730"/>
                  <a:gd name="connsiteY7-1634" fmla="*/ 91345 h 636808"/>
                  <a:gd name="connsiteX8-1635" fmla="*/ 77391 w 173730"/>
                  <a:gd name="connsiteY8-1636" fmla="*/ 98489 h 636808"/>
                  <a:gd name="connsiteX9-1637" fmla="*/ 77391 w 173730"/>
                  <a:gd name="connsiteY9-1638" fmla="*/ 581883 h 636808"/>
                  <a:gd name="connsiteX10-1639" fmla="*/ 115491 w 173730"/>
                  <a:gd name="connsiteY10-1640" fmla="*/ 636651 h 636808"/>
                  <a:gd name="connsiteX11-1641" fmla="*/ 152760 w 173730"/>
                  <a:gd name="connsiteY11-1642" fmla="*/ 582826 h 636808"/>
                  <a:gd name="connsiteX12-1643" fmla="*/ 151210 w 173730"/>
                  <a:gd name="connsiteY12-1644" fmla="*/ 300895 h 636808"/>
                  <a:gd name="connsiteX13-1645" fmla="*/ 172641 w 173730"/>
                  <a:gd name="connsiteY13-1646" fmla="*/ 322326 h 636808"/>
                  <a:gd name="connsiteX14-1647" fmla="*/ 157747 w 173730"/>
                  <a:gd name="connsiteY14-1648" fmla="*/ 130615 h 636808"/>
                  <a:gd name="connsiteX15-1649" fmla="*/ 96005 w 173730"/>
                  <a:gd name="connsiteY15-1650" fmla="*/ 2633 h 636808"/>
                  <a:gd name="connsiteX0-1651" fmla="*/ 96005 w 170520"/>
                  <a:gd name="connsiteY0-1652" fmla="*/ 2633 h 636808"/>
                  <a:gd name="connsiteX1-1653" fmla="*/ 36191 w 170520"/>
                  <a:gd name="connsiteY1-1654" fmla="*/ 4070 h 636808"/>
                  <a:gd name="connsiteX2-1655" fmla="*/ 8335 w 170520"/>
                  <a:gd name="connsiteY2-1656" fmla="*/ 27051 h 636808"/>
                  <a:gd name="connsiteX3-1657" fmla="*/ 1191 w 170520"/>
                  <a:gd name="connsiteY3-1658" fmla="*/ 69914 h 636808"/>
                  <a:gd name="connsiteX4-1659" fmla="*/ 1191 w 170520"/>
                  <a:gd name="connsiteY4-1660" fmla="*/ 265176 h 636808"/>
                  <a:gd name="connsiteX5-1661" fmla="*/ 32147 w 170520"/>
                  <a:gd name="connsiteY5-1662" fmla="*/ 298514 h 636808"/>
                  <a:gd name="connsiteX6-1663" fmla="*/ 58341 w 170520"/>
                  <a:gd name="connsiteY6-1664" fmla="*/ 267558 h 636808"/>
                  <a:gd name="connsiteX7-1665" fmla="*/ 60722 w 170520"/>
                  <a:gd name="connsiteY7-1666" fmla="*/ 91345 h 636808"/>
                  <a:gd name="connsiteX8-1667" fmla="*/ 77391 w 170520"/>
                  <a:gd name="connsiteY8-1668" fmla="*/ 98489 h 636808"/>
                  <a:gd name="connsiteX9-1669" fmla="*/ 77391 w 170520"/>
                  <a:gd name="connsiteY9-1670" fmla="*/ 581883 h 636808"/>
                  <a:gd name="connsiteX10-1671" fmla="*/ 115491 w 170520"/>
                  <a:gd name="connsiteY10-1672" fmla="*/ 636651 h 636808"/>
                  <a:gd name="connsiteX11-1673" fmla="*/ 152760 w 170520"/>
                  <a:gd name="connsiteY11-1674" fmla="*/ 582826 h 636808"/>
                  <a:gd name="connsiteX12-1675" fmla="*/ 151210 w 170520"/>
                  <a:gd name="connsiteY12-1676" fmla="*/ 300895 h 636808"/>
                  <a:gd name="connsiteX13-1677" fmla="*/ 163826 w 170520"/>
                  <a:gd name="connsiteY13-1678" fmla="*/ 295041 h 636808"/>
                  <a:gd name="connsiteX14-1679" fmla="*/ 157747 w 170520"/>
                  <a:gd name="connsiteY14-1680" fmla="*/ 130615 h 636808"/>
                  <a:gd name="connsiteX15-1681" fmla="*/ 96005 w 170520"/>
                  <a:gd name="connsiteY15-1682" fmla="*/ 2633 h 636808"/>
                  <a:gd name="connsiteX0-1683" fmla="*/ 96005 w 188164"/>
                  <a:gd name="connsiteY0-1684" fmla="*/ 2633 h 636808"/>
                  <a:gd name="connsiteX1-1685" fmla="*/ 36191 w 188164"/>
                  <a:gd name="connsiteY1-1686" fmla="*/ 4070 h 636808"/>
                  <a:gd name="connsiteX2-1687" fmla="*/ 8335 w 188164"/>
                  <a:gd name="connsiteY2-1688" fmla="*/ 27051 h 636808"/>
                  <a:gd name="connsiteX3-1689" fmla="*/ 1191 w 188164"/>
                  <a:gd name="connsiteY3-1690" fmla="*/ 69914 h 636808"/>
                  <a:gd name="connsiteX4-1691" fmla="*/ 1191 w 188164"/>
                  <a:gd name="connsiteY4-1692" fmla="*/ 265176 h 636808"/>
                  <a:gd name="connsiteX5-1693" fmla="*/ 32147 w 188164"/>
                  <a:gd name="connsiteY5-1694" fmla="*/ 298514 h 636808"/>
                  <a:gd name="connsiteX6-1695" fmla="*/ 58341 w 188164"/>
                  <a:gd name="connsiteY6-1696" fmla="*/ 267558 h 636808"/>
                  <a:gd name="connsiteX7-1697" fmla="*/ 60722 w 188164"/>
                  <a:gd name="connsiteY7-1698" fmla="*/ 91345 h 636808"/>
                  <a:gd name="connsiteX8-1699" fmla="*/ 77391 w 188164"/>
                  <a:gd name="connsiteY8-1700" fmla="*/ 98489 h 636808"/>
                  <a:gd name="connsiteX9-1701" fmla="*/ 77391 w 188164"/>
                  <a:gd name="connsiteY9-1702" fmla="*/ 581883 h 636808"/>
                  <a:gd name="connsiteX10-1703" fmla="*/ 115491 w 188164"/>
                  <a:gd name="connsiteY10-1704" fmla="*/ 636651 h 636808"/>
                  <a:gd name="connsiteX11-1705" fmla="*/ 152760 w 188164"/>
                  <a:gd name="connsiteY11-1706" fmla="*/ 582826 h 636808"/>
                  <a:gd name="connsiteX12-1707" fmla="*/ 151210 w 188164"/>
                  <a:gd name="connsiteY12-1708" fmla="*/ 300895 h 636808"/>
                  <a:gd name="connsiteX13-1709" fmla="*/ 163826 w 188164"/>
                  <a:gd name="connsiteY13-1710" fmla="*/ 295041 h 636808"/>
                  <a:gd name="connsiteX14-1711" fmla="*/ 157747 w 188164"/>
                  <a:gd name="connsiteY14-1712" fmla="*/ 130615 h 636808"/>
                  <a:gd name="connsiteX15-1713" fmla="*/ 96005 w 188164"/>
                  <a:gd name="connsiteY15-1714" fmla="*/ 2633 h 636808"/>
                  <a:gd name="connsiteX0-1715" fmla="*/ 96005 w 188164"/>
                  <a:gd name="connsiteY0-1716" fmla="*/ 2633 h 636808"/>
                  <a:gd name="connsiteX1-1717" fmla="*/ 36191 w 188164"/>
                  <a:gd name="connsiteY1-1718" fmla="*/ 4070 h 636808"/>
                  <a:gd name="connsiteX2-1719" fmla="*/ 8335 w 188164"/>
                  <a:gd name="connsiteY2-1720" fmla="*/ 27051 h 636808"/>
                  <a:gd name="connsiteX3-1721" fmla="*/ 1191 w 188164"/>
                  <a:gd name="connsiteY3-1722" fmla="*/ 69914 h 636808"/>
                  <a:gd name="connsiteX4-1723" fmla="*/ 1191 w 188164"/>
                  <a:gd name="connsiteY4-1724" fmla="*/ 265176 h 636808"/>
                  <a:gd name="connsiteX5-1725" fmla="*/ 32147 w 188164"/>
                  <a:gd name="connsiteY5-1726" fmla="*/ 298514 h 636808"/>
                  <a:gd name="connsiteX6-1727" fmla="*/ 58341 w 188164"/>
                  <a:gd name="connsiteY6-1728" fmla="*/ 267558 h 636808"/>
                  <a:gd name="connsiteX7-1729" fmla="*/ 60722 w 188164"/>
                  <a:gd name="connsiteY7-1730" fmla="*/ 91345 h 636808"/>
                  <a:gd name="connsiteX8-1731" fmla="*/ 77391 w 188164"/>
                  <a:gd name="connsiteY8-1732" fmla="*/ 98489 h 636808"/>
                  <a:gd name="connsiteX9-1733" fmla="*/ 77391 w 188164"/>
                  <a:gd name="connsiteY9-1734" fmla="*/ 581883 h 636808"/>
                  <a:gd name="connsiteX10-1735" fmla="*/ 115491 w 188164"/>
                  <a:gd name="connsiteY10-1736" fmla="*/ 636651 h 636808"/>
                  <a:gd name="connsiteX11-1737" fmla="*/ 152760 w 188164"/>
                  <a:gd name="connsiteY11-1738" fmla="*/ 582826 h 636808"/>
                  <a:gd name="connsiteX12-1739" fmla="*/ 151210 w 188164"/>
                  <a:gd name="connsiteY12-1740" fmla="*/ 300895 h 636808"/>
                  <a:gd name="connsiteX13-1741" fmla="*/ 163826 w 188164"/>
                  <a:gd name="connsiteY13-1742" fmla="*/ 295041 h 636808"/>
                  <a:gd name="connsiteX14-1743" fmla="*/ 157747 w 188164"/>
                  <a:gd name="connsiteY14-1744" fmla="*/ 130615 h 636808"/>
                  <a:gd name="connsiteX15-1745" fmla="*/ 96005 w 188164"/>
                  <a:gd name="connsiteY15-1746" fmla="*/ 2633 h 636808"/>
                  <a:gd name="connsiteX0-1747" fmla="*/ 96005 w 175765"/>
                  <a:gd name="connsiteY0-1748" fmla="*/ 2633 h 636808"/>
                  <a:gd name="connsiteX1-1749" fmla="*/ 36191 w 175765"/>
                  <a:gd name="connsiteY1-1750" fmla="*/ 4070 h 636808"/>
                  <a:gd name="connsiteX2-1751" fmla="*/ 8335 w 175765"/>
                  <a:gd name="connsiteY2-1752" fmla="*/ 27051 h 636808"/>
                  <a:gd name="connsiteX3-1753" fmla="*/ 1191 w 175765"/>
                  <a:gd name="connsiteY3-1754" fmla="*/ 69914 h 636808"/>
                  <a:gd name="connsiteX4-1755" fmla="*/ 1191 w 175765"/>
                  <a:gd name="connsiteY4-1756" fmla="*/ 265176 h 636808"/>
                  <a:gd name="connsiteX5-1757" fmla="*/ 32147 w 175765"/>
                  <a:gd name="connsiteY5-1758" fmla="*/ 298514 h 636808"/>
                  <a:gd name="connsiteX6-1759" fmla="*/ 58341 w 175765"/>
                  <a:gd name="connsiteY6-1760" fmla="*/ 267558 h 636808"/>
                  <a:gd name="connsiteX7-1761" fmla="*/ 60722 w 175765"/>
                  <a:gd name="connsiteY7-1762" fmla="*/ 91345 h 636808"/>
                  <a:gd name="connsiteX8-1763" fmla="*/ 77391 w 175765"/>
                  <a:gd name="connsiteY8-1764" fmla="*/ 98489 h 636808"/>
                  <a:gd name="connsiteX9-1765" fmla="*/ 77391 w 175765"/>
                  <a:gd name="connsiteY9-1766" fmla="*/ 581883 h 636808"/>
                  <a:gd name="connsiteX10-1767" fmla="*/ 115491 w 175765"/>
                  <a:gd name="connsiteY10-1768" fmla="*/ 636651 h 636808"/>
                  <a:gd name="connsiteX11-1769" fmla="*/ 152760 w 175765"/>
                  <a:gd name="connsiteY11-1770" fmla="*/ 582826 h 636808"/>
                  <a:gd name="connsiteX12-1771" fmla="*/ 151210 w 175765"/>
                  <a:gd name="connsiteY12-1772" fmla="*/ 300895 h 636808"/>
                  <a:gd name="connsiteX13-1773" fmla="*/ 163826 w 175765"/>
                  <a:gd name="connsiteY13-1774" fmla="*/ 295041 h 636808"/>
                  <a:gd name="connsiteX14-1775" fmla="*/ 157747 w 175765"/>
                  <a:gd name="connsiteY14-1776" fmla="*/ 130615 h 636808"/>
                  <a:gd name="connsiteX15-1777" fmla="*/ 96005 w 175765"/>
                  <a:gd name="connsiteY15-1778" fmla="*/ 2633 h 636808"/>
                  <a:gd name="connsiteX0-1779" fmla="*/ 96005 w 170520"/>
                  <a:gd name="connsiteY0-1780" fmla="*/ 2633 h 636808"/>
                  <a:gd name="connsiteX1-1781" fmla="*/ 36191 w 170520"/>
                  <a:gd name="connsiteY1-1782" fmla="*/ 4070 h 636808"/>
                  <a:gd name="connsiteX2-1783" fmla="*/ 8335 w 170520"/>
                  <a:gd name="connsiteY2-1784" fmla="*/ 27051 h 636808"/>
                  <a:gd name="connsiteX3-1785" fmla="*/ 1191 w 170520"/>
                  <a:gd name="connsiteY3-1786" fmla="*/ 69914 h 636808"/>
                  <a:gd name="connsiteX4-1787" fmla="*/ 1191 w 170520"/>
                  <a:gd name="connsiteY4-1788" fmla="*/ 265176 h 636808"/>
                  <a:gd name="connsiteX5-1789" fmla="*/ 32147 w 170520"/>
                  <a:gd name="connsiteY5-1790" fmla="*/ 298514 h 636808"/>
                  <a:gd name="connsiteX6-1791" fmla="*/ 58341 w 170520"/>
                  <a:gd name="connsiteY6-1792" fmla="*/ 267558 h 636808"/>
                  <a:gd name="connsiteX7-1793" fmla="*/ 60722 w 170520"/>
                  <a:gd name="connsiteY7-1794" fmla="*/ 91345 h 636808"/>
                  <a:gd name="connsiteX8-1795" fmla="*/ 77391 w 170520"/>
                  <a:gd name="connsiteY8-1796" fmla="*/ 98489 h 636808"/>
                  <a:gd name="connsiteX9-1797" fmla="*/ 77391 w 170520"/>
                  <a:gd name="connsiteY9-1798" fmla="*/ 581883 h 636808"/>
                  <a:gd name="connsiteX10-1799" fmla="*/ 115491 w 170520"/>
                  <a:gd name="connsiteY10-1800" fmla="*/ 636651 h 636808"/>
                  <a:gd name="connsiteX11-1801" fmla="*/ 152760 w 170520"/>
                  <a:gd name="connsiteY11-1802" fmla="*/ 582826 h 636808"/>
                  <a:gd name="connsiteX12-1803" fmla="*/ 151210 w 170520"/>
                  <a:gd name="connsiteY12-1804" fmla="*/ 352042 h 636808"/>
                  <a:gd name="connsiteX13-1805" fmla="*/ 163826 w 170520"/>
                  <a:gd name="connsiteY13-1806" fmla="*/ 295041 h 636808"/>
                  <a:gd name="connsiteX14-1807" fmla="*/ 157747 w 170520"/>
                  <a:gd name="connsiteY14-1808" fmla="*/ 130615 h 636808"/>
                  <a:gd name="connsiteX15-1809" fmla="*/ 96005 w 170520"/>
                  <a:gd name="connsiteY15-1810" fmla="*/ 2633 h 636808"/>
                  <a:gd name="connsiteX0-1811" fmla="*/ 96005 w 170520"/>
                  <a:gd name="connsiteY0-1812" fmla="*/ 2633 h 636808"/>
                  <a:gd name="connsiteX1-1813" fmla="*/ 36191 w 170520"/>
                  <a:gd name="connsiteY1-1814" fmla="*/ 4070 h 636808"/>
                  <a:gd name="connsiteX2-1815" fmla="*/ 8335 w 170520"/>
                  <a:gd name="connsiteY2-1816" fmla="*/ 27051 h 636808"/>
                  <a:gd name="connsiteX3-1817" fmla="*/ 1191 w 170520"/>
                  <a:gd name="connsiteY3-1818" fmla="*/ 69914 h 636808"/>
                  <a:gd name="connsiteX4-1819" fmla="*/ 1191 w 170520"/>
                  <a:gd name="connsiteY4-1820" fmla="*/ 265176 h 636808"/>
                  <a:gd name="connsiteX5-1821" fmla="*/ 32147 w 170520"/>
                  <a:gd name="connsiteY5-1822" fmla="*/ 298514 h 636808"/>
                  <a:gd name="connsiteX6-1823" fmla="*/ 58341 w 170520"/>
                  <a:gd name="connsiteY6-1824" fmla="*/ 267558 h 636808"/>
                  <a:gd name="connsiteX7-1825" fmla="*/ 60722 w 170520"/>
                  <a:gd name="connsiteY7-1826" fmla="*/ 91345 h 636808"/>
                  <a:gd name="connsiteX8-1827" fmla="*/ 77391 w 170520"/>
                  <a:gd name="connsiteY8-1828" fmla="*/ 98489 h 636808"/>
                  <a:gd name="connsiteX9-1829" fmla="*/ 77391 w 170520"/>
                  <a:gd name="connsiteY9-1830" fmla="*/ 581883 h 636808"/>
                  <a:gd name="connsiteX10-1831" fmla="*/ 115491 w 170520"/>
                  <a:gd name="connsiteY10-1832" fmla="*/ 636651 h 636808"/>
                  <a:gd name="connsiteX11-1833" fmla="*/ 152760 w 170520"/>
                  <a:gd name="connsiteY11-1834" fmla="*/ 582826 h 636808"/>
                  <a:gd name="connsiteX12-1835" fmla="*/ 151210 w 170520"/>
                  <a:gd name="connsiteY12-1836" fmla="*/ 352042 h 636808"/>
                  <a:gd name="connsiteX13-1837" fmla="*/ 163826 w 170520"/>
                  <a:gd name="connsiteY13-1838" fmla="*/ 295041 h 636808"/>
                  <a:gd name="connsiteX14-1839" fmla="*/ 157747 w 170520"/>
                  <a:gd name="connsiteY14-1840" fmla="*/ 130615 h 636808"/>
                  <a:gd name="connsiteX15-1841" fmla="*/ 96005 w 170520"/>
                  <a:gd name="connsiteY15-1842" fmla="*/ 2633 h 636808"/>
                  <a:gd name="connsiteX0-1843" fmla="*/ 96005 w 185064"/>
                  <a:gd name="connsiteY0-1844" fmla="*/ 2633 h 636808"/>
                  <a:gd name="connsiteX1-1845" fmla="*/ 36191 w 185064"/>
                  <a:gd name="connsiteY1-1846" fmla="*/ 4070 h 636808"/>
                  <a:gd name="connsiteX2-1847" fmla="*/ 8335 w 185064"/>
                  <a:gd name="connsiteY2-1848" fmla="*/ 27051 h 636808"/>
                  <a:gd name="connsiteX3-1849" fmla="*/ 1191 w 185064"/>
                  <a:gd name="connsiteY3-1850" fmla="*/ 69914 h 636808"/>
                  <a:gd name="connsiteX4-1851" fmla="*/ 1191 w 185064"/>
                  <a:gd name="connsiteY4-1852" fmla="*/ 265176 h 636808"/>
                  <a:gd name="connsiteX5-1853" fmla="*/ 32147 w 185064"/>
                  <a:gd name="connsiteY5-1854" fmla="*/ 298514 h 636808"/>
                  <a:gd name="connsiteX6-1855" fmla="*/ 58341 w 185064"/>
                  <a:gd name="connsiteY6-1856" fmla="*/ 267558 h 636808"/>
                  <a:gd name="connsiteX7-1857" fmla="*/ 60722 w 185064"/>
                  <a:gd name="connsiteY7-1858" fmla="*/ 91345 h 636808"/>
                  <a:gd name="connsiteX8-1859" fmla="*/ 77391 w 185064"/>
                  <a:gd name="connsiteY8-1860" fmla="*/ 98489 h 636808"/>
                  <a:gd name="connsiteX9-1861" fmla="*/ 77391 w 185064"/>
                  <a:gd name="connsiteY9-1862" fmla="*/ 581883 h 636808"/>
                  <a:gd name="connsiteX10-1863" fmla="*/ 115491 w 185064"/>
                  <a:gd name="connsiteY10-1864" fmla="*/ 636651 h 636808"/>
                  <a:gd name="connsiteX11-1865" fmla="*/ 152760 w 185064"/>
                  <a:gd name="connsiteY11-1866" fmla="*/ 582826 h 636808"/>
                  <a:gd name="connsiteX12-1867" fmla="*/ 151210 w 185064"/>
                  <a:gd name="connsiteY12-1868" fmla="*/ 352042 h 636808"/>
                  <a:gd name="connsiteX13-1869" fmla="*/ 163826 w 185064"/>
                  <a:gd name="connsiteY13-1870" fmla="*/ 295041 h 636808"/>
                  <a:gd name="connsiteX14-1871" fmla="*/ 157747 w 185064"/>
                  <a:gd name="connsiteY14-1872" fmla="*/ 130615 h 636808"/>
                  <a:gd name="connsiteX15-1873" fmla="*/ 96005 w 185064"/>
                  <a:gd name="connsiteY15-1874" fmla="*/ 2633 h 636808"/>
                  <a:gd name="connsiteX0-1875" fmla="*/ 96005 w 170520"/>
                  <a:gd name="connsiteY0-1876" fmla="*/ 2633 h 636808"/>
                  <a:gd name="connsiteX1-1877" fmla="*/ 36191 w 170520"/>
                  <a:gd name="connsiteY1-1878" fmla="*/ 4070 h 636808"/>
                  <a:gd name="connsiteX2-1879" fmla="*/ 8335 w 170520"/>
                  <a:gd name="connsiteY2-1880" fmla="*/ 27051 h 636808"/>
                  <a:gd name="connsiteX3-1881" fmla="*/ 1191 w 170520"/>
                  <a:gd name="connsiteY3-1882" fmla="*/ 69914 h 636808"/>
                  <a:gd name="connsiteX4-1883" fmla="*/ 1191 w 170520"/>
                  <a:gd name="connsiteY4-1884" fmla="*/ 265176 h 636808"/>
                  <a:gd name="connsiteX5-1885" fmla="*/ 32147 w 170520"/>
                  <a:gd name="connsiteY5-1886" fmla="*/ 298514 h 636808"/>
                  <a:gd name="connsiteX6-1887" fmla="*/ 58341 w 170520"/>
                  <a:gd name="connsiteY6-1888" fmla="*/ 267558 h 636808"/>
                  <a:gd name="connsiteX7-1889" fmla="*/ 60722 w 170520"/>
                  <a:gd name="connsiteY7-1890" fmla="*/ 91345 h 636808"/>
                  <a:gd name="connsiteX8-1891" fmla="*/ 77391 w 170520"/>
                  <a:gd name="connsiteY8-1892" fmla="*/ 98489 h 636808"/>
                  <a:gd name="connsiteX9-1893" fmla="*/ 77391 w 170520"/>
                  <a:gd name="connsiteY9-1894" fmla="*/ 581883 h 636808"/>
                  <a:gd name="connsiteX10-1895" fmla="*/ 115491 w 170520"/>
                  <a:gd name="connsiteY10-1896" fmla="*/ 636651 h 636808"/>
                  <a:gd name="connsiteX11-1897" fmla="*/ 152760 w 170520"/>
                  <a:gd name="connsiteY11-1898" fmla="*/ 582826 h 636808"/>
                  <a:gd name="connsiteX12-1899" fmla="*/ 151210 w 170520"/>
                  <a:gd name="connsiteY12-1900" fmla="*/ 352042 h 636808"/>
                  <a:gd name="connsiteX13-1901" fmla="*/ 163826 w 170520"/>
                  <a:gd name="connsiteY13-1902" fmla="*/ 295041 h 636808"/>
                  <a:gd name="connsiteX14-1903" fmla="*/ 157747 w 170520"/>
                  <a:gd name="connsiteY14-1904" fmla="*/ 130615 h 636808"/>
                  <a:gd name="connsiteX15-1905" fmla="*/ 96005 w 170520"/>
                  <a:gd name="connsiteY15-1906" fmla="*/ 2633 h 636808"/>
                  <a:gd name="connsiteX0-1907" fmla="*/ 96005 w 163850"/>
                  <a:gd name="connsiteY0-1908" fmla="*/ 2633 h 636808"/>
                  <a:gd name="connsiteX1-1909" fmla="*/ 36191 w 163850"/>
                  <a:gd name="connsiteY1-1910" fmla="*/ 4070 h 636808"/>
                  <a:gd name="connsiteX2-1911" fmla="*/ 8335 w 163850"/>
                  <a:gd name="connsiteY2-1912" fmla="*/ 27051 h 636808"/>
                  <a:gd name="connsiteX3-1913" fmla="*/ 1191 w 163850"/>
                  <a:gd name="connsiteY3-1914" fmla="*/ 69914 h 636808"/>
                  <a:gd name="connsiteX4-1915" fmla="*/ 1191 w 163850"/>
                  <a:gd name="connsiteY4-1916" fmla="*/ 265176 h 636808"/>
                  <a:gd name="connsiteX5-1917" fmla="*/ 32147 w 163850"/>
                  <a:gd name="connsiteY5-1918" fmla="*/ 298514 h 636808"/>
                  <a:gd name="connsiteX6-1919" fmla="*/ 58341 w 163850"/>
                  <a:gd name="connsiteY6-1920" fmla="*/ 267558 h 636808"/>
                  <a:gd name="connsiteX7-1921" fmla="*/ 60722 w 163850"/>
                  <a:gd name="connsiteY7-1922" fmla="*/ 91345 h 636808"/>
                  <a:gd name="connsiteX8-1923" fmla="*/ 77391 w 163850"/>
                  <a:gd name="connsiteY8-1924" fmla="*/ 98489 h 636808"/>
                  <a:gd name="connsiteX9-1925" fmla="*/ 77391 w 163850"/>
                  <a:gd name="connsiteY9-1926" fmla="*/ 581883 h 636808"/>
                  <a:gd name="connsiteX10-1927" fmla="*/ 115491 w 163850"/>
                  <a:gd name="connsiteY10-1928" fmla="*/ 636651 h 636808"/>
                  <a:gd name="connsiteX11-1929" fmla="*/ 152760 w 163850"/>
                  <a:gd name="connsiteY11-1930" fmla="*/ 582826 h 636808"/>
                  <a:gd name="connsiteX12-1931" fmla="*/ 151210 w 163850"/>
                  <a:gd name="connsiteY12-1932" fmla="*/ 352042 h 636808"/>
                  <a:gd name="connsiteX13-1933" fmla="*/ 163826 w 163850"/>
                  <a:gd name="connsiteY13-1934" fmla="*/ 295041 h 636808"/>
                  <a:gd name="connsiteX14-1935" fmla="*/ 157747 w 163850"/>
                  <a:gd name="connsiteY14-1936" fmla="*/ 130615 h 636808"/>
                  <a:gd name="connsiteX15-1937" fmla="*/ 96005 w 163850"/>
                  <a:gd name="connsiteY15-1938" fmla="*/ 2633 h 636808"/>
                  <a:gd name="connsiteX0-1939" fmla="*/ 96005 w 163850"/>
                  <a:gd name="connsiteY0-1940" fmla="*/ 2633 h 636808"/>
                  <a:gd name="connsiteX1-1941" fmla="*/ 36191 w 163850"/>
                  <a:gd name="connsiteY1-1942" fmla="*/ 4070 h 636808"/>
                  <a:gd name="connsiteX2-1943" fmla="*/ 8335 w 163850"/>
                  <a:gd name="connsiteY2-1944" fmla="*/ 27051 h 636808"/>
                  <a:gd name="connsiteX3-1945" fmla="*/ 1191 w 163850"/>
                  <a:gd name="connsiteY3-1946" fmla="*/ 69914 h 636808"/>
                  <a:gd name="connsiteX4-1947" fmla="*/ 1191 w 163850"/>
                  <a:gd name="connsiteY4-1948" fmla="*/ 265176 h 636808"/>
                  <a:gd name="connsiteX5-1949" fmla="*/ 32147 w 163850"/>
                  <a:gd name="connsiteY5-1950" fmla="*/ 298514 h 636808"/>
                  <a:gd name="connsiteX6-1951" fmla="*/ 58341 w 163850"/>
                  <a:gd name="connsiteY6-1952" fmla="*/ 267558 h 636808"/>
                  <a:gd name="connsiteX7-1953" fmla="*/ 60722 w 163850"/>
                  <a:gd name="connsiteY7-1954" fmla="*/ 91345 h 636808"/>
                  <a:gd name="connsiteX8-1955" fmla="*/ 77391 w 163850"/>
                  <a:gd name="connsiteY8-1956" fmla="*/ 98489 h 636808"/>
                  <a:gd name="connsiteX9-1957" fmla="*/ 77391 w 163850"/>
                  <a:gd name="connsiteY9-1958" fmla="*/ 581883 h 636808"/>
                  <a:gd name="connsiteX10-1959" fmla="*/ 115491 w 163850"/>
                  <a:gd name="connsiteY10-1960" fmla="*/ 636651 h 636808"/>
                  <a:gd name="connsiteX11-1961" fmla="*/ 152760 w 163850"/>
                  <a:gd name="connsiteY11-1962" fmla="*/ 582826 h 636808"/>
                  <a:gd name="connsiteX12-1963" fmla="*/ 151210 w 163850"/>
                  <a:gd name="connsiteY12-1964" fmla="*/ 352042 h 636808"/>
                  <a:gd name="connsiteX13-1965" fmla="*/ 163826 w 163850"/>
                  <a:gd name="connsiteY13-1966" fmla="*/ 295041 h 636808"/>
                  <a:gd name="connsiteX14-1967" fmla="*/ 161332 w 163850"/>
                  <a:gd name="connsiteY14-1968" fmla="*/ 129614 h 636808"/>
                  <a:gd name="connsiteX15-1969" fmla="*/ 96005 w 163850"/>
                  <a:gd name="connsiteY15-1970" fmla="*/ 2633 h 636808"/>
                  <a:gd name="connsiteX0-1971" fmla="*/ 96005 w 163850"/>
                  <a:gd name="connsiteY0-1972" fmla="*/ 2633 h 636808"/>
                  <a:gd name="connsiteX1-1973" fmla="*/ 36191 w 163850"/>
                  <a:gd name="connsiteY1-1974" fmla="*/ 4070 h 636808"/>
                  <a:gd name="connsiteX2-1975" fmla="*/ 8335 w 163850"/>
                  <a:gd name="connsiteY2-1976" fmla="*/ 27051 h 636808"/>
                  <a:gd name="connsiteX3-1977" fmla="*/ 1191 w 163850"/>
                  <a:gd name="connsiteY3-1978" fmla="*/ 69914 h 636808"/>
                  <a:gd name="connsiteX4-1979" fmla="*/ 1191 w 163850"/>
                  <a:gd name="connsiteY4-1980" fmla="*/ 265176 h 636808"/>
                  <a:gd name="connsiteX5-1981" fmla="*/ 32147 w 163850"/>
                  <a:gd name="connsiteY5-1982" fmla="*/ 298514 h 636808"/>
                  <a:gd name="connsiteX6-1983" fmla="*/ 58341 w 163850"/>
                  <a:gd name="connsiteY6-1984" fmla="*/ 267558 h 636808"/>
                  <a:gd name="connsiteX7-1985" fmla="*/ 60722 w 163850"/>
                  <a:gd name="connsiteY7-1986" fmla="*/ 91345 h 636808"/>
                  <a:gd name="connsiteX8-1987" fmla="*/ 77391 w 163850"/>
                  <a:gd name="connsiteY8-1988" fmla="*/ 98489 h 636808"/>
                  <a:gd name="connsiteX9-1989" fmla="*/ 77391 w 163850"/>
                  <a:gd name="connsiteY9-1990" fmla="*/ 581883 h 636808"/>
                  <a:gd name="connsiteX10-1991" fmla="*/ 115491 w 163850"/>
                  <a:gd name="connsiteY10-1992" fmla="*/ 636651 h 636808"/>
                  <a:gd name="connsiteX11-1993" fmla="*/ 152760 w 163850"/>
                  <a:gd name="connsiteY11-1994" fmla="*/ 582826 h 636808"/>
                  <a:gd name="connsiteX12-1995" fmla="*/ 151210 w 163850"/>
                  <a:gd name="connsiteY12-1996" fmla="*/ 352042 h 636808"/>
                  <a:gd name="connsiteX13-1997" fmla="*/ 163826 w 163850"/>
                  <a:gd name="connsiteY13-1998" fmla="*/ 295041 h 636808"/>
                  <a:gd name="connsiteX14-1999" fmla="*/ 161332 w 163850"/>
                  <a:gd name="connsiteY14-2000" fmla="*/ 129614 h 636808"/>
                  <a:gd name="connsiteX15-2001" fmla="*/ 96005 w 163850"/>
                  <a:gd name="connsiteY15-2002" fmla="*/ 2633 h 636808"/>
                  <a:gd name="connsiteX0-2003" fmla="*/ 96005 w 163850"/>
                  <a:gd name="connsiteY0-2004" fmla="*/ 2633 h 636808"/>
                  <a:gd name="connsiteX1-2005" fmla="*/ 36191 w 163850"/>
                  <a:gd name="connsiteY1-2006" fmla="*/ 4070 h 636808"/>
                  <a:gd name="connsiteX2-2007" fmla="*/ 8335 w 163850"/>
                  <a:gd name="connsiteY2-2008" fmla="*/ 27051 h 636808"/>
                  <a:gd name="connsiteX3-2009" fmla="*/ 1191 w 163850"/>
                  <a:gd name="connsiteY3-2010" fmla="*/ 69914 h 636808"/>
                  <a:gd name="connsiteX4-2011" fmla="*/ 1191 w 163850"/>
                  <a:gd name="connsiteY4-2012" fmla="*/ 265176 h 636808"/>
                  <a:gd name="connsiteX5-2013" fmla="*/ 32147 w 163850"/>
                  <a:gd name="connsiteY5-2014" fmla="*/ 298514 h 636808"/>
                  <a:gd name="connsiteX6-2015" fmla="*/ 58341 w 163850"/>
                  <a:gd name="connsiteY6-2016" fmla="*/ 267558 h 636808"/>
                  <a:gd name="connsiteX7-2017" fmla="*/ 60722 w 163850"/>
                  <a:gd name="connsiteY7-2018" fmla="*/ 91345 h 636808"/>
                  <a:gd name="connsiteX8-2019" fmla="*/ 77391 w 163850"/>
                  <a:gd name="connsiteY8-2020" fmla="*/ 98489 h 636808"/>
                  <a:gd name="connsiteX9-2021" fmla="*/ 77391 w 163850"/>
                  <a:gd name="connsiteY9-2022" fmla="*/ 581883 h 636808"/>
                  <a:gd name="connsiteX10-2023" fmla="*/ 115491 w 163850"/>
                  <a:gd name="connsiteY10-2024" fmla="*/ 636651 h 636808"/>
                  <a:gd name="connsiteX11-2025" fmla="*/ 152760 w 163850"/>
                  <a:gd name="connsiteY11-2026" fmla="*/ 582826 h 636808"/>
                  <a:gd name="connsiteX12-2027" fmla="*/ 151210 w 163850"/>
                  <a:gd name="connsiteY12-2028" fmla="*/ 352042 h 636808"/>
                  <a:gd name="connsiteX13-2029" fmla="*/ 163826 w 163850"/>
                  <a:gd name="connsiteY13-2030" fmla="*/ 295041 h 636808"/>
                  <a:gd name="connsiteX14-2031" fmla="*/ 161332 w 163850"/>
                  <a:gd name="connsiteY14-2032" fmla="*/ 129614 h 636808"/>
                  <a:gd name="connsiteX15-2033" fmla="*/ 96005 w 163850"/>
                  <a:gd name="connsiteY15-2034" fmla="*/ 2633 h 636808"/>
                  <a:gd name="connsiteX0-2035" fmla="*/ 96005 w 163850"/>
                  <a:gd name="connsiteY0-2036" fmla="*/ 2633 h 639088"/>
                  <a:gd name="connsiteX1-2037" fmla="*/ 36191 w 163850"/>
                  <a:gd name="connsiteY1-2038" fmla="*/ 4070 h 639088"/>
                  <a:gd name="connsiteX2-2039" fmla="*/ 8335 w 163850"/>
                  <a:gd name="connsiteY2-2040" fmla="*/ 27051 h 639088"/>
                  <a:gd name="connsiteX3-2041" fmla="*/ 1191 w 163850"/>
                  <a:gd name="connsiteY3-2042" fmla="*/ 69914 h 639088"/>
                  <a:gd name="connsiteX4-2043" fmla="*/ 1191 w 163850"/>
                  <a:gd name="connsiteY4-2044" fmla="*/ 265176 h 639088"/>
                  <a:gd name="connsiteX5-2045" fmla="*/ 32147 w 163850"/>
                  <a:gd name="connsiteY5-2046" fmla="*/ 298514 h 639088"/>
                  <a:gd name="connsiteX6-2047" fmla="*/ 58341 w 163850"/>
                  <a:gd name="connsiteY6-2048" fmla="*/ 267558 h 639088"/>
                  <a:gd name="connsiteX7-2049" fmla="*/ 60722 w 163850"/>
                  <a:gd name="connsiteY7-2050" fmla="*/ 91345 h 639088"/>
                  <a:gd name="connsiteX8-2051" fmla="*/ 77391 w 163850"/>
                  <a:gd name="connsiteY8-2052" fmla="*/ 98489 h 639088"/>
                  <a:gd name="connsiteX9-2053" fmla="*/ 77391 w 163850"/>
                  <a:gd name="connsiteY9-2054" fmla="*/ 581883 h 639088"/>
                  <a:gd name="connsiteX10-2055" fmla="*/ 115491 w 163850"/>
                  <a:gd name="connsiteY10-2056" fmla="*/ 636651 h 639088"/>
                  <a:gd name="connsiteX11-2057" fmla="*/ 150145 w 163850"/>
                  <a:gd name="connsiteY11-2058" fmla="*/ 567262 h 639088"/>
                  <a:gd name="connsiteX12-2059" fmla="*/ 151210 w 163850"/>
                  <a:gd name="connsiteY12-2060" fmla="*/ 352042 h 639088"/>
                  <a:gd name="connsiteX13-2061" fmla="*/ 163826 w 163850"/>
                  <a:gd name="connsiteY13-2062" fmla="*/ 295041 h 639088"/>
                  <a:gd name="connsiteX14-2063" fmla="*/ 161332 w 163850"/>
                  <a:gd name="connsiteY14-2064" fmla="*/ 129614 h 639088"/>
                  <a:gd name="connsiteX15-2065" fmla="*/ 96005 w 163850"/>
                  <a:gd name="connsiteY15-2066" fmla="*/ 2633 h 639088"/>
                  <a:gd name="connsiteX0-2067" fmla="*/ 96005 w 163850"/>
                  <a:gd name="connsiteY0-2068" fmla="*/ 2633 h 636797"/>
                  <a:gd name="connsiteX1-2069" fmla="*/ 36191 w 163850"/>
                  <a:gd name="connsiteY1-2070" fmla="*/ 4070 h 636797"/>
                  <a:gd name="connsiteX2-2071" fmla="*/ 8335 w 163850"/>
                  <a:gd name="connsiteY2-2072" fmla="*/ 27051 h 636797"/>
                  <a:gd name="connsiteX3-2073" fmla="*/ 1191 w 163850"/>
                  <a:gd name="connsiteY3-2074" fmla="*/ 69914 h 636797"/>
                  <a:gd name="connsiteX4-2075" fmla="*/ 1191 w 163850"/>
                  <a:gd name="connsiteY4-2076" fmla="*/ 265176 h 636797"/>
                  <a:gd name="connsiteX5-2077" fmla="*/ 32147 w 163850"/>
                  <a:gd name="connsiteY5-2078" fmla="*/ 298514 h 636797"/>
                  <a:gd name="connsiteX6-2079" fmla="*/ 58341 w 163850"/>
                  <a:gd name="connsiteY6-2080" fmla="*/ 267558 h 636797"/>
                  <a:gd name="connsiteX7-2081" fmla="*/ 60722 w 163850"/>
                  <a:gd name="connsiteY7-2082" fmla="*/ 91345 h 636797"/>
                  <a:gd name="connsiteX8-2083" fmla="*/ 77391 w 163850"/>
                  <a:gd name="connsiteY8-2084" fmla="*/ 98489 h 636797"/>
                  <a:gd name="connsiteX9-2085" fmla="*/ 77391 w 163850"/>
                  <a:gd name="connsiteY9-2086" fmla="*/ 566384 h 636797"/>
                  <a:gd name="connsiteX10-2087" fmla="*/ 115491 w 163850"/>
                  <a:gd name="connsiteY10-2088" fmla="*/ 636651 h 636797"/>
                  <a:gd name="connsiteX11-2089" fmla="*/ 150145 w 163850"/>
                  <a:gd name="connsiteY11-2090" fmla="*/ 567262 h 636797"/>
                  <a:gd name="connsiteX12-2091" fmla="*/ 151210 w 163850"/>
                  <a:gd name="connsiteY12-2092" fmla="*/ 352042 h 636797"/>
                  <a:gd name="connsiteX13-2093" fmla="*/ 163826 w 163850"/>
                  <a:gd name="connsiteY13-2094" fmla="*/ 295041 h 636797"/>
                  <a:gd name="connsiteX14-2095" fmla="*/ 161332 w 163850"/>
                  <a:gd name="connsiteY14-2096" fmla="*/ 129614 h 636797"/>
                  <a:gd name="connsiteX15-2097" fmla="*/ 96005 w 163850"/>
                  <a:gd name="connsiteY15-2098" fmla="*/ 2633 h 636797"/>
                  <a:gd name="connsiteX0-2099" fmla="*/ 96005 w 163850"/>
                  <a:gd name="connsiteY0-2100" fmla="*/ 2633 h 637280"/>
                  <a:gd name="connsiteX1-2101" fmla="*/ 36191 w 163850"/>
                  <a:gd name="connsiteY1-2102" fmla="*/ 4070 h 637280"/>
                  <a:gd name="connsiteX2-2103" fmla="*/ 8335 w 163850"/>
                  <a:gd name="connsiteY2-2104" fmla="*/ 27051 h 637280"/>
                  <a:gd name="connsiteX3-2105" fmla="*/ 1191 w 163850"/>
                  <a:gd name="connsiteY3-2106" fmla="*/ 69914 h 637280"/>
                  <a:gd name="connsiteX4-2107" fmla="*/ 1191 w 163850"/>
                  <a:gd name="connsiteY4-2108" fmla="*/ 265176 h 637280"/>
                  <a:gd name="connsiteX5-2109" fmla="*/ 32147 w 163850"/>
                  <a:gd name="connsiteY5-2110" fmla="*/ 298514 h 637280"/>
                  <a:gd name="connsiteX6-2111" fmla="*/ 58341 w 163850"/>
                  <a:gd name="connsiteY6-2112" fmla="*/ 267558 h 637280"/>
                  <a:gd name="connsiteX7-2113" fmla="*/ 60722 w 163850"/>
                  <a:gd name="connsiteY7-2114" fmla="*/ 91345 h 637280"/>
                  <a:gd name="connsiteX8-2115" fmla="*/ 77391 w 163850"/>
                  <a:gd name="connsiteY8-2116" fmla="*/ 98489 h 637280"/>
                  <a:gd name="connsiteX9-2117" fmla="*/ 77391 w 163850"/>
                  <a:gd name="connsiteY9-2118" fmla="*/ 571034 h 637280"/>
                  <a:gd name="connsiteX10-2119" fmla="*/ 115491 w 163850"/>
                  <a:gd name="connsiteY10-2120" fmla="*/ 636651 h 637280"/>
                  <a:gd name="connsiteX11-2121" fmla="*/ 150145 w 163850"/>
                  <a:gd name="connsiteY11-2122" fmla="*/ 567262 h 637280"/>
                  <a:gd name="connsiteX12-2123" fmla="*/ 151210 w 163850"/>
                  <a:gd name="connsiteY12-2124" fmla="*/ 352042 h 637280"/>
                  <a:gd name="connsiteX13-2125" fmla="*/ 163826 w 163850"/>
                  <a:gd name="connsiteY13-2126" fmla="*/ 295041 h 637280"/>
                  <a:gd name="connsiteX14-2127" fmla="*/ 161332 w 163850"/>
                  <a:gd name="connsiteY14-2128" fmla="*/ 129614 h 637280"/>
                  <a:gd name="connsiteX15-2129" fmla="*/ 96005 w 163850"/>
                  <a:gd name="connsiteY15-2130" fmla="*/ 2633 h 637280"/>
                  <a:gd name="connsiteX0-2131" fmla="*/ 96005 w 163850"/>
                  <a:gd name="connsiteY0-2132" fmla="*/ 2633 h 637280"/>
                  <a:gd name="connsiteX1-2133" fmla="*/ 36191 w 163850"/>
                  <a:gd name="connsiteY1-2134" fmla="*/ 4070 h 637280"/>
                  <a:gd name="connsiteX2-2135" fmla="*/ 8335 w 163850"/>
                  <a:gd name="connsiteY2-2136" fmla="*/ 27051 h 637280"/>
                  <a:gd name="connsiteX3-2137" fmla="*/ 1191 w 163850"/>
                  <a:gd name="connsiteY3-2138" fmla="*/ 69914 h 637280"/>
                  <a:gd name="connsiteX4-2139" fmla="*/ 1191 w 163850"/>
                  <a:gd name="connsiteY4-2140" fmla="*/ 265176 h 637280"/>
                  <a:gd name="connsiteX5-2141" fmla="*/ 32147 w 163850"/>
                  <a:gd name="connsiteY5-2142" fmla="*/ 298514 h 637280"/>
                  <a:gd name="connsiteX6-2143" fmla="*/ 58341 w 163850"/>
                  <a:gd name="connsiteY6-2144" fmla="*/ 267558 h 637280"/>
                  <a:gd name="connsiteX7-2145" fmla="*/ 60722 w 163850"/>
                  <a:gd name="connsiteY7-2146" fmla="*/ 91345 h 637280"/>
                  <a:gd name="connsiteX8-2147" fmla="*/ 77391 w 163850"/>
                  <a:gd name="connsiteY8-2148" fmla="*/ 98489 h 637280"/>
                  <a:gd name="connsiteX9-2149" fmla="*/ 77391 w 163850"/>
                  <a:gd name="connsiteY9-2150" fmla="*/ 571034 h 637280"/>
                  <a:gd name="connsiteX10-2151" fmla="*/ 115491 w 163850"/>
                  <a:gd name="connsiteY10-2152" fmla="*/ 636651 h 637280"/>
                  <a:gd name="connsiteX11-2153" fmla="*/ 150145 w 163850"/>
                  <a:gd name="connsiteY11-2154" fmla="*/ 567262 h 637280"/>
                  <a:gd name="connsiteX12-2155" fmla="*/ 151210 w 163850"/>
                  <a:gd name="connsiteY12-2156" fmla="*/ 352042 h 637280"/>
                  <a:gd name="connsiteX13-2157" fmla="*/ 163826 w 163850"/>
                  <a:gd name="connsiteY13-2158" fmla="*/ 295041 h 637280"/>
                  <a:gd name="connsiteX14-2159" fmla="*/ 161332 w 163850"/>
                  <a:gd name="connsiteY14-2160" fmla="*/ 129614 h 637280"/>
                  <a:gd name="connsiteX15-2161" fmla="*/ 96005 w 163850"/>
                  <a:gd name="connsiteY15-2162" fmla="*/ 2633 h 637280"/>
                  <a:gd name="connsiteX0-2163" fmla="*/ 96005 w 163850"/>
                  <a:gd name="connsiteY0-2164" fmla="*/ 2633 h 637280"/>
                  <a:gd name="connsiteX1-2165" fmla="*/ 36191 w 163850"/>
                  <a:gd name="connsiteY1-2166" fmla="*/ 4070 h 637280"/>
                  <a:gd name="connsiteX2-2167" fmla="*/ 8335 w 163850"/>
                  <a:gd name="connsiteY2-2168" fmla="*/ 27051 h 637280"/>
                  <a:gd name="connsiteX3-2169" fmla="*/ 1191 w 163850"/>
                  <a:gd name="connsiteY3-2170" fmla="*/ 69914 h 637280"/>
                  <a:gd name="connsiteX4-2171" fmla="*/ 1191 w 163850"/>
                  <a:gd name="connsiteY4-2172" fmla="*/ 265176 h 637280"/>
                  <a:gd name="connsiteX5-2173" fmla="*/ 32147 w 163850"/>
                  <a:gd name="connsiteY5-2174" fmla="*/ 298514 h 637280"/>
                  <a:gd name="connsiteX6-2175" fmla="*/ 58341 w 163850"/>
                  <a:gd name="connsiteY6-2176" fmla="*/ 267558 h 637280"/>
                  <a:gd name="connsiteX7-2177" fmla="*/ 60722 w 163850"/>
                  <a:gd name="connsiteY7-2178" fmla="*/ 91345 h 637280"/>
                  <a:gd name="connsiteX8-2179" fmla="*/ 77391 w 163850"/>
                  <a:gd name="connsiteY8-2180" fmla="*/ 98489 h 637280"/>
                  <a:gd name="connsiteX9-2181" fmla="*/ 77391 w 163850"/>
                  <a:gd name="connsiteY9-2182" fmla="*/ 571034 h 637280"/>
                  <a:gd name="connsiteX10-2183" fmla="*/ 115491 w 163850"/>
                  <a:gd name="connsiteY10-2184" fmla="*/ 636651 h 637280"/>
                  <a:gd name="connsiteX11-2185" fmla="*/ 150145 w 163850"/>
                  <a:gd name="connsiteY11-2186" fmla="*/ 567262 h 637280"/>
                  <a:gd name="connsiteX12-2187" fmla="*/ 151210 w 163850"/>
                  <a:gd name="connsiteY12-2188" fmla="*/ 352042 h 637280"/>
                  <a:gd name="connsiteX13-2189" fmla="*/ 163826 w 163850"/>
                  <a:gd name="connsiteY13-2190" fmla="*/ 295041 h 637280"/>
                  <a:gd name="connsiteX14-2191" fmla="*/ 161332 w 163850"/>
                  <a:gd name="connsiteY14-2192" fmla="*/ 129614 h 637280"/>
                  <a:gd name="connsiteX15-2193" fmla="*/ 96005 w 163850"/>
                  <a:gd name="connsiteY15-2194" fmla="*/ 2633 h 63728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Lst>
                <a:rect l="l" t="t" r="r" b="b"/>
                <a:pathLst>
                  <a:path w="163850" h="637280">
                    <a:moveTo>
                      <a:pt x="96005" y="2633"/>
                    </a:moveTo>
                    <a:cubicBezTo>
                      <a:pt x="59858" y="884"/>
                      <a:pt x="50803" y="0"/>
                      <a:pt x="36191" y="4070"/>
                    </a:cubicBezTo>
                    <a:cubicBezTo>
                      <a:pt x="21579" y="8140"/>
                      <a:pt x="14168" y="16077"/>
                      <a:pt x="8335" y="27051"/>
                    </a:cubicBezTo>
                    <a:cubicBezTo>
                      <a:pt x="2502" y="38025"/>
                      <a:pt x="2382" y="30227"/>
                      <a:pt x="1191" y="69914"/>
                    </a:cubicBezTo>
                    <a:cubicBezTo>
                      <a:pt x="0" y="109601"/>
                      <a:pt x="681" y="237926"/>
                      <a:pt x="1191" y="265176"/>
                    </a:cubicBezTo>
                    <a:cubicBezTo>
                      <a:pt x="1701" y="292426"/>
                      <a:pt x="22622" y="298117"/>
                      <a:pt x="32147" y="298514"/>
                    </a:cubicBezTo>
                    <a:cubicBezTo>
                      <a:pt x="41672" y="298911"/>
                      <a:pt x="58227" y="289686"/>
                      <a:pt x="58341" y="267558"/>
                    </a:cubicBezTo>
                    <a:cubicBezTo>
                      <a:pt x="58455" y="245430"/>
                      <a:pt x="60647" y="105574"/>
                      <a:pt x="60722" y="91345"/>
                    </a:cubicBezTo>
                    <a:cubicBezTo>
                      <a:pt x="60797" y="77116"/>
                      <a:pt x="77713" y="71238"/>
                      <a:pt x="77391" y="98489"/>
                    </a:cubicBezTo>
                    <a:cubicBezTo>
                      <a:pt x="77069" y="125740"/>
                      <a:pt x="77241" y="532487"/>
                      <a:pt x="77391" y="571034"/>
                    </a:cubicBezTo>
                    <a:cubicBezTo>
                      <a:pt x="77541" y="609581"/>
                      <a:pt x="87866" y="637280"/>
                      <a:pt x="115491" y="636651"/>
                    </a:cubicBezTo>
                    <a:cubicBezTo>
                      <a:pt x="143116" y="636022"/>
                      <a:pt x="150391" y="617797"/>
                      <a:pt x="150145" y="567262"/>
                    </a:cubicBezTo>
                    <a:cubicBezTo>
                      <a:pt x="149899" y="516727"/>
                      <a:pt x="148930" y="397412"/>
                      <a:pt x="151210" y="352042"/>
                    </a:cubicBezTo>
                    <a:cubicBezTo>
                      <a:pt x="153490" y="306672"/>
                      <a:pt x="142588" y="294747"/>
                      <a:pt x="163826" y="295041"/>
                    </a:cubicBezTo>
                    <a:cubicBezTo>
                      <a:pt x="163850" y="257201"/>
                      <a:pt x="163740" y="192373"/>
                      <a:pt x="161332" y="129614"/>
                    </a:cubicBezTo>
                    <a:cubicBezTo>
                      <a:pt x="137523" y="85719"/>
                      <a:pt x="109113" y="29149"/>
                      <a:pt x="96005" y="2633"/>
                    </a:cubicBezTo>
                    <a:close/>
                  </a:path>
                </a:pathLst>
              </a:custGeom>
              <a:grpFill/>
              <a:ln w="25400" cap="flat" cmpd="sng" algn="ctr">
                <a:noFill/>
                <a:prstDash val="solid"/>
              </a:ln>
              <a:effectLst/>
            </p:spPr>
            <p:txBody>
              <a:bodyPr anchor="ctr"/>
              <a:lstStyle/>
              <a:p>
                <a:pPr algn="ctr" latinLnBrk="1">
                  <a:defRPr/>
                </a:pPr>
                <a:endParaRPr lang="ko-KR" altLang="en-US" kern="0">
                  <a:solidFill>
                    <a:prstClr val="white"/>
                  </a:solidFill>
                  <a:latin typeface="맑은 고딕"/>
                </a:endParaRPr>
              </a:p>
            </p:txBody>
          </p:sp>
        </p:grpSp>
        <p:sp>
          <p:nvSpPr>
            <p:cNvPr id="235" name="자유형 148"/>
            <p:cNvSpPr/>
            <p:nvPr/>
          </p:nvSpPr>
          <p:spPr>
            <a:xfrm>
              <a:off x="1263188" y="4621461"/>
              <a:ext cx="63750" cy="173618"/>
            </a:xfrm>
            <a:custGeom>
              <a:avLst/>
              <a:gdLst>
                <a:gd name="connsiteX0" fmla="*/ 1587 w 304403"/>
                <a:gd name="connsiteY0" fmla="*/ 130968 h 765174"/>
                <a:gd name="connsiteX1" fmla="*/ 123031 w 304403"/>
                <a:gd name="connsiteY1" fmla="*/ 2381 h 765174"/>
                <a:gd name="connsiteX2" fmla="*/ 277812 w 304403"/>
                <a:gd name="connsiteY2" fmla="*/ 116681 h 765174"/>
                <a:gd name="connsiteX3" fmla="*/ 201612 w 304403"/>
                <a:gd name="connsiteY3" fmla="*/ 214312 h 765174"/>
                <a:gd name="connsiteX4" fmla="*/ 294481 w 304403"/>
                <a:gd name="connsiteY4" fmla="*/ 366712 h 765174"/>
                <a:gd name="connsiteX5" fmla="*/ 142081 w 304403"/>
                <a:gd name="connsiteY5" fmla="*/ 757237 h 765174"/>
                <a:gd name="connsiteX6" fmla="*/ 20637 w 304403"/>
                <a:gd name="connsiteY6" fmla="*/ 414337 h 765174"/>
                <a:gd name="connsiteX7" fmla="*/ 113506 w 304403"/>
                <a:gd name="connsiteY7" fmla="*/ 226218 h 765174"/>
                <a:gd name="connsiteX8" fmla="*/ 1587 w 304403"/>
                <a:gd name="connsiteY8" fmla="*/ 130968 h 765174"/>
                <a:gd name="connsiteX0-1" fmla="*/ 4366 w 307182"/>
                <a:gd name="connsiteY0-2" fmla="*/ 130968 h 765174"/>
                <a:gd name="connsiteX1-3" fmla="*/ 142479 w 307182"/>
                <a:gd name="connsiteY1-4" fmla="*/ 2381 h 765174"/>
                <a:gd name="connsiteX2-5" fmla="*/ 280591 w 307182"/>
                <a:gd name="connsiteY2-6" fmla="*/ 116681 h 765174"/>
                <a:gd name="connsiteX3-7" fmla="*/ 204391 w 307182"/>
                <a:gd name="connsiteY3-8" fmla="*/ 214312 h 765174"/>
                <a:gd name="connsiteX4-9" fmla="*/ 297260 w 307182"/>
                <a:gd name="connsiteY4-10" fmla="*/ 366712 h 765174"/>
                <a:gd name="connsiteX5-11" fmla="*/ 144860 w 307182"/>
                <a:gd name="connsiteY5-12" fmla="*/ 757237 h 765174"/>
                <a:gd name="connsiteX6-13" fmla="*/ 23416 w 307182"/>
                <a:gd name="connsiteY6-14" fmla="*/ 414337 h 765174"/>
                <a:gd name="connsiteX7-15" fmla="*/ 116285 w 307182"/>
                <a:gd name="connsiteY7-16" fmla="*/ 226218 h 765174"/>
                <a:gd name="connsiteX8-17" fmla="*/ 4366 w 307182"/>
                <a:gd name="connsiteY8-18" fmla="*/ 130968 h 765174"/>
                <a:gd name="connsiteX0-19" fmla="*/ 7144 w 288528"/>
                <a:gd name="connsiteY0-20" fmla="*/ 112315 h 763190"/>
                <a:gd name="connsiteX1-21" fmla="*/ 123825 w 288528"/>
                <a:gd name="connsiteY1-22" fmla="*/ 397 h 763190"/>
                <a:gd name="connsiteX2-23" fmla="*/ 261937 w 288528"/>
                <a:gd name="connsiteY2-24" fmla="*/ 114697 h 763190"/>
                <a:gd name="connsiteX3-25" fmla="*/ 185737 w 288528"/>
                <a:gd name="connsiteY3-26" fmla="*/ 212328 h 763190"/>
                <a:gd name="connsiteX4-27" fmla="*/ 278606 w 288528"/>
                <a:gd name="connsiteY4-28" fmla="*/ 364728 h 763190"/>
                <a:gd name="connsiteX5-29" fmla="*/ 126206 w 288528"/>
                <a:gd name="connsiteY5-30" fmla="*/ 755253 h 763190"/>
                <a:gd name="connsiteX6-31" fmla="*/ 4762 w 288528"/>
                <a:gd name="connsiteY6-32" fmla="*/ 412353 h 763190"/>
                <a:gd name="connsiteX7-33" fmla="*/ 97631 w 288528"/>
                <a:gd name="connsiteY7-34" fmla="*/ 224234 h 763190"/>
                <a:gd name="connsiteX8-35" fmla="*/ 7144 w 288528"/>
                <a:gd name="connsiteY8-36" fmla="*/ 112315 h 763190"/>
                <a:gd name="connsiteX0-37" fmla="*/ 37703 w 319087"/>
                <a:gd name="connsiteY0-38" fmla="*/ 112315 h 763190"/>
                <a:gd name="connsiteX1-39" fmla="*/ 154384 w 319087"/>
                <a:gd name="connsiteY1-40" fmla="*/ 397 h 763190"/>
                <a:gd name="connsiteX2-41" fmla="*/ 292496 w 319087"/>
                <a:gd name="connsiteY2-42" fmla="*/ 114697 h 763190"/>
                <a:gd name="connsiteX3-43" fmla="*/ 216296 w 319087"/>
                <a:gd name="connsiteY3-44" fmla="*/ 212328 h 763190"/>
                <a:gd name="connsiteX4-45" fmla="*/ 309165 w 319087"/>
                <a:gd name="connsiteY4-46" fmla="*/ 364728 h 763190"/>
                <a:gd name="connsiteX5-47" fmla="*/ 156765 w 319087"/>
                <a:gd name="connsiteY5-48" fmla="*/ 755253 h 763190"/>
                <a:gd name="connsiteX6-49" fmla="*/ 35321 w 319087"/>
                <a:gd name="connsiteY6-50" fmla="*/ 412353 h 763190"/>
                <a:gd name="connsiteX7-51" fmla="*/ 128190 w 319087"/>
                <a:gd name="connsiteY7-52" fmla="*/ 224234 h 763190"/>
                <a:gd name="connsiteX8-53" fmla="*/ 37703 w 319087"/>
                <a:gd name="connsiteY8-54" fmla="*/ 112315 h 763190"/>
                <a:gd name="connsiteX0-55" fmla="*/ 7144 w 288528"/>
                <a:gd name="connsiteY0-56" fmla="*/ 112315 h 763190"/>
                <a:gd name="connsiteX1-57" fmla="*/ 123825 w 288528"/>
                <a:gd name="connsiteY1-58" fmla="*/ 397 h 763190"/>
                <a:gd name="connsiteX2-59" fmla="*/ 261937 w 288528"/>
                <a:gd name="connsiteY2-60" fmla="*/ 114697 h 763190"/>
                <a:gd name="connsiteX3-61" fmla="*/ 185737 w 288528"/>
                <a:gd name="connsiteY3-62" fmla="*/ 212328 h 763190"/>
                <a:gd name="connsiteX4-63" fmla="*/ 278606 w 288528"/>
                <a:gd name="connsiteY4-64" fmla="*/ 364728 h 763190"/>
                <a:gd name="connsiteX5-65" fmla="*/ 126206 w 288528"/>
                <a:gd name="connsiteY5-66" fmla="*/ 755253 h 763190"/>
                <a:gd name="connsiteX6-67" fmla="*/ 4762 w 288528"/>
                <a:gd name="connsiteY6-68" fmla="*/ 412353 h 763190"/>
                <a:gd name="connsiteX7-69" fmla="*/ 97631 w 288528"/>
                <a:gd name="connsiteY7-70" fmla="*/ 224234 h 763190"/>
                <a:gd name="connsiteX8-71" fmla="*/ 7144 w 288528"/>
                <a:gd name="connsiteY8-72" fmla="*/ 112315 h 763190"/>
                <a:gd name="connsiteX0-73" fmla="*/ 7144 w 288528"/>
                <a:gd name="connsiteY0-74" fmla="*/ 112315 h 763190"/>
                <a:gd name="connsiteX1-75" fmla="*/ 123825 w 288528"/>
                <a:gd name="connsiteY1-76" fmla="*/ 397 h 763190"/>
                <a:gd name="connsiteX2-77" fmla="*/ 261937 w 288528"/>
                <a:gd name="connsiteY2-78" fmla="*/ 114697 h 763190"/>
                <a:gd name="connsiteX3-79" fmla="*/ 185737 w 288528"/>
                <a:gd name="connsiteY3-80" fmla="*/ 212328 h 763190"/>
                <a:gd name="connsiteX4-81" fmla="*/ 278606 w 288528"/>
                <a:gd name="connsiteY4-82" fmla="*/ 364728 h 763190"/>
                <a:gd name="connsiteX5-83" fmla="*/ 126206 w 288528"/>
                <a:gd name="connsiteY5-84" fmla="*/ 755253 h 763190"/>
                <a:gd name="connsiteX6-85" fmla="*/ 4762 w 288528"/>
                <a:gd name="connsiteY6-86" fmla="*/ 412353 h 763190"/>
                <a:gd name="connsiteX7-87" fmla="*/ 97631 w 288528"/>
                <a:gd name="connsiteY7-88" fmla="*/ 224234 h 763190"/>
                <a:gd name="connsiteX8-89" fmla="*/ 7144 w 288528"/>
                <a:gd name="connsiteY8-90" fmla="*/ 112315 h 763190"/>
                <a:gd name="connsiteX0-91" fmla="*/ 7144 w 288528"/>
                <a:gd name="connsiteY0-92" fmla="*/ 116904 h 767779"/>
                <a:gd name="connsiteX1-93" fmla="*/ 134863 w 288528"/>
                <a:gd name="connsiteY1-94" fmla="*/ 397 h 767779"/>
                <a:gd name="connsiteX2-95" fmla="*/ 261937 w 288528"/>
                <a:gd name="connsiteY2-96" fmla="*/ 119286 h 767779"/>
                <a:gd name="connsiteX3-97" fmla="*/ 185737 w 288528"/>
                <a:gd name="connsiteY3-98" fmla="*/ 216917 h 767779"/>
                <a:gd name="connsiteX4-99" fmla="*/ 278606 w 288528"/>
                <a:gd name="connsiteY4-100" fmla="*/ 369317 h 767779"/>
                <a:gd name="connsiteX5-101" fmla="*/ 126206 w 288528"/>
                <a:gd name="connsiteY5-102" fmla="*/ 759842 h 767779"/>
                <a:gd name="connsiteX6-103" fmla="*/ 4762 w 288528"/>
                <a:gd name="connsiteY6-104" fmla="*/ 416942 h 767779"/>
                <a:gd name="connsiteX7-105" fmla="*/ 97631 w 288528"/>
                <a:gd name="connsiteY7-106" fmla="*/ 228823 h 767779"/>
                <a:gd name="connsiteX8-107" fmla="*/ 7144 w 288528"/>
                <a:gd name="connsiteY8-108" fmla="*/ 116904 h 767779"/>
                <a:gd name="connsiteX0-109" fmla="*/ 7144 w 288528"/>
                <a:gd name="connsiteY0-110" fmla="*/ 116507 h 767382"/>
                <a:gd name="connsiteX1-111" fmla="*/ 134863 w 288528"/>
                <a:gd name="connsiteY1-112" fmla="*/ 0 h 767382"/>
                <a:gd name="connsiteX2-113" fmla="*/ 261937 w 288528"/>
                <a:gd name="connsiteY2-114" fmla="*/ 118889 h 767382"/>
                <a:gd name="connsiteX3-115" fmla="*/ 185737 w 288528"/>
                <a:gd name="connsiteY3-116" fmla="*/ 216520 h 767382"/>
                <a:gd name="connsiteX4-117" fmla="*/ 278606 w 288528"/>
                <a:gd name="connsiteY4-118" fmla="*/ 368920 h 767382"/>
                <a:gd name="connsiteX5-119" fmla="*/ 126206 w 288528"/>
                <a:gd name="connsiteY5-120" fmla="*/ 759445 h 767382"/>
                <a:gd name="connsiteX6-121" fmla="*/ 4762 w 288528"/>
                <a:gd name="connsiteY6-122" fmla="*/ 416545 h 767382"/>
                <a:gd name="connsiteX7-123" fmla="*/ 97631 w 288528"/>
                <a:gd name="connsiteY7-124" fmla="*/ 228426 h 767382"/>
                <a:gd name="connsiteX8-125" fmla="*/ 7144 w 288528"/>
                <a:gd name="connsiteY8-126" fmla="*/ 116507 h 767382"/>
                <a:gd name="connsiteX0-127" fmla="*/ 7144 w 288528"/>
                <a:gd name="connsiteY0-128" fmla="*/ 116507 h 767382"/>
                <a:gd name="connsiteX1-129" fmla="*/ 134863 w 288528"/>
                <a:gd name="connsiteY1-130" fmla="*/ 0 h 767382"/>
                <a:gd name="connsiteX2-131" fmla="*/ 261937 w 288528"/>
                <a:gd name="connsiteY2-132" fmla="*/ 118889 h 767382"/>
                <a:gd name="connsiteX3-133" fmla="*/ 185737 w 288528"/>
                <a:gd name="connsiteY3-134" fmla="*/ 216520 h 767382"/>
                <a:gd name="connsiteX4-135" fmla="*/ 278606 w 288528"/>
                <a:gd name="connsiteY4-136" fmla="*/ 368920 h 767382"/>
                <a:gd name="connsiteX5-137" fmla="*/ 126206 w 288528"/>
                <a:gd name="connsiteY5-138" fmla="*/ 759445 h 767382"/>
                <a:gd name="connsiteX6-139" fmla="*/ 4762 w 288528"/>
                <a:gd name="connsiteY6-140" fmla="*/ 416545 h 767382"/>
                <a:gd name="connsiteX7-141" fmla="*/ 97631 w 288528"/>
                <a:gd name="connsiteY7-142" fmla="*/ 228426 h 767382"/>
                <a:gd name="connsiteX8-143" fmla="*/ 7144 w 288528"/>
                <a:gd name="connsiteY8-144" fmla="*/ 116507 h 767382"/>
                <a:gd name="connsiteX0-145" fmla="*/ 7144 w 288528"/>
                <a:gd name="connsiteY0-146" fmla="*/ 116507 h 767382"/>
                <a:gd name="connsiteX1-147" fmla="*/ 134863 w 288528"/>
                <a:gd name="connsiteY1-148" fmla="*/ 0 h 767382"/>
                <a:gd name="connsiteX2-149" fmla="*/ 261937 w 288528"/>
                <a:gd name="connsiteY2-150" fmla="*/ 118889 h 767382"/>
                <a:gd name="connsiteX3-151" fmla="*/ 185737 w 288528"/>
                <a:gd name="connsiteY3-152" fmla="*/ 216520 h 767382"/>
                <a:gd name="connsiteX4-153" fmla="*/ 278606 w 288528"/>
                <a:gd name="connsiteY4-154" fmla="*/ 368920 h 767382"/>
                <a:gd name="connsiteX5-155" fmla="*/ 126206 w 288528"/>
                <a:gd name="connsiteY5-156" fmla="*/ 759445 h 767382"/>
                <a:gd name="connsiteX6-157" fmla="*/ 4762 w 288528"/>
                <a:gd name="connsiteY6-158" fmla="*/ 416545 h 767382"/>
                <a:gd name="connsiteX7-159" fmla="*/ 97631 w 288528"/>
                <a:gd name="connsiteY7-160" fmla="*/ 228426 h 767382"/>
                <a:gd name="connsiteX8-161" fmla="*/ 7144 w 288528"/>
                <a:gd name="connsiteY8-162" fmla="*/ 116507 h 767382"/>
                <a:gd name="connsiteX0-163" fmla="*/ 7144 w 288528"/>
                <a:gd name="connsiteY0-164" fmla="*/ 116507 h 767382"/>
                <a:gd name="connsiteX1-165" fmla="*/ 134863 w 288528"/>
                <a:gd name="connsiteY1-166" fmla="*/ 0 h 767382"/>
                <a:gd name="connsiteX2-167" fmla="*/ 261937 w 288528"/>
                <a:gd name="connsiteY2-168" fmla="*/ 118889 h 767382"/>
                <a:gd name="connsiteX3-169" fmla="*/ 185737 w 288528"/>
                <a:gd name="connsiteY3-170" fmla="*/ 216520 h 767382"/>
                <a:gd name="connsiteX4-171" fmla="*/ 278606 w 288528"/>
                <a:gd name="connsiteY4-172" fmla="*/ 368920 h 767382"/>
                <a:gd name="connsiteX5-173" fmla="*/ 126206 w 288528"/>
                <a:gd name="connsiteY5-174" fmla="*/ 759445 h 767382"/>
                <a:gd name="connsiteX6-175" fmla="*/ 4762 w 288528"/>
                <a:gd name="connsiteY6-176" fmla="*/ 416545 h 767382"/>
                <a:gd name="connsiteX7-177" fmla="*/ 97631 w 288528"/>
                <a:gd name="connsiteY7-178" fmla="*/ 228426 h 767382"/>
                <a:gd name="connsiteX8-179" fmla="*/ 7144 w 288528"/>
                <a:gd name="connsiteY8-180" fmla="*/ 116507 h 767382"/>
                <a:gd name="connsiteX0-181" fmla="*/ 7144 w 288528"/>
                <a:gd name="connsiteY0-182" fmla="*/ 116507 h 767382"/>
                <a:gd name="connsiteX1-183" fmla="*/ 134863 w 288528"/>
                <a:gd name="connsiteY1-184" fmla="*/ 0 h 767382"/>
                <a:gd name="connsiteX2-185" fmla="*/ 274786 w 288528"/>
                <a:gd name="connsiteY2-186" fmla="*/ 118492 h 767382"/>
                <a:gd name="connsiteX3-187" fmla="*/ 185737 w 288528"/>
                <a:gd name="connsiteY3-188" fmla="*/ 216520 h 767382"/>
                <a:gd name="connsiteX4-189" fmla="*/ 278606 w 288528"/>
                <a:gd name="connsiteY4-190" fmla="*/ 368920 h 767382"/>
                <a:gd name="connsiteX5-191" fmla="*/ 126206 w 288528"/>
                <a:gd name="connsiteY5-192" fmla="*/ 759445 h 767382"/>
                <a:gd name="connsiteX6-193" fmla="*/ 4762 w 288528"/>
                <a:gd name="connsiteY6-194" fmla="*/ 416545 h 767382"/>
                <a:gd name="connsiteX7-195" fmla="*/ 97631 w 288528"/>
                <a:gd name="connsiteY7-196" fmla="*/ 228426 h 767382"/>
                <a:gd name="connsiteX8-197" fmla="*/ 7144 w 288528"/>
                <a:gd name="connsiteY8-198" fmla="*/ 116507 h 767382"/>
                <a:gd name="connsiteX0-199" fmla="*/ 7144 w 288528"/>
                <a:gd name="connsiteY0-200" fmla="*/ 116507 h 767382"/>
                <a:gd name="connsiteX1-201" fmla="*/ 134863 w 288528"/>
                <a:gd name="connsiteY1-202" fmla="*/ 0 h 767382"/>
                <a:gd name="connsiteX2-203" fmla="*/ 274786 w 288528"/>
                <a:gd name="connsiteY2-204" fmla="*/ 118492 h 767382"/>
                <a:gd name="connsiteX3-205" fmla="*/ 185737 w 288528"/>
                <a:gd name="connsiteY3-206" fmla="*/ 216520 h 767382"/>
                <a:gd name="connsiteX4-207" fmla="*/ 278606 w 288528"/>
                <a:gd name="connsiteY4-208" fmla="*/ 368920 h 767382"/>
                <a:gd name="connsiteX5-209" fmla="*/ 126206 w 288528"/>
                <a:gd name="connsiteY5-210" fmla="*/ 759445 h 767382"/>
                <a:gd name="connsiteX6-211" fmla="*/ 4762 w 288528"/>
                <a:gd name="connsiteY6-212" fmla="*/ 416545 h 767382"/>
                <a:gd name="connsiteX7-213" fmla="*/ 97631 w 288528"/>
                <a:gd name="connsiteY7-214" fmla="*/ 228426 h 767382"/>
                <a:gd name="connsiteX8-215" fmla="*/ 7144 w 288528"/>
                <a:gd name="connsiteY8-216" fmla="*/ 116507 h 767382"/>
                <a:gd name="connsiteX0-217" fmla="*/ 7144 w 288528"/>
                <a:gd name="connsiteY0-218" fmla="*/ 116507 h 767382"/>
                <a:gd name="connsiteX1-219" fmla="*/ 134863 w 288528"/>
                <a:gd name="connsiteY1-220" fmla="*/ 0 h 767382"/>
                <a:gd name="connsiteX2-221" fmla="*/ 274786 w 288528"/>
                <a:gd name="connsiteY2-222" fmla="*/ 118492 h 767382"/>
                <a:gd name="connsiteX3-223" fmla="*/ 185737 w 288528"/>
                <a:gd name="connsiteY3-224" fmla="*/ 216520 h 767382"/>
                <a:gd name="connsiteX4-225" fmla="*/ 278606 w 288528"/>
                <a:gd name="connsiteY4-226" fmla="*/ 368920 h 767382"/>
                <a:gd name="connsiteX5-227" fmla="*/ 126206 w 288528"/>
                <a:gd name="connsiteY5-228" fmla="*/ 759445 h 767382"/>
                <a:gd name="connsiteX6-229" fmla="*/ 4762 w 288528"/>
                <a:gd name="connsiteY6-230" fmla="*/ 416545 h 767382"/>
                <a:gd name="connsiteX7-231" fmla="*/ 97631 w 288528"/>
                <a:gd name="connsiteY7-232" fmla="*/ 228426 h 767382"/>
                <a:gd name="connsiteX8-233" fmla="*/ 7144 w 288528"/>
                <a:gd name="connsiteY8-234" fmla="*/ 116507 h 767382"/>
                <a:gd name="connsiteX0-235" fmla="*/ 7144 w 288528"/>
                <a:gd name="connsiteY0-236" fmla="*/ 116507 h 767382"/>
                <a:gd name="connsiteX1-237" fmla="*/ 134863 w 288528"/>
                <a:gd name="connsiteY1-238" fmla="*/ 0 h 767382"/>
                <a:gd name="connsiteX2-239" fmla="*/ 274786 w 288528"/>
                <a:gd name="connsiteY2-240" fmla="*/ 118492 h 767382"/>
                <a:gd name="connsiteX3-241" fmla="*/ 185737 w 288528"/>
                <a:gd name="connsiteY3-242" fmla="*/ 216520 h 767382"/>
                <a:gd name="connsiteX4-243" fmla="*/ 278606 w 288528"/>
                <a:gd name="connsiteY4-244" fmla="*/ 368920 h 767382"/>
                <a:gd name="connsiteX5-245" fmla="*/ 126206 w 288528"/>
                <a:gd name="connsiteY5-246" fmla="*/ 759445 h 767382"/>
                <a:gd name="connsiteX6-247" fmla="*/ 4762 w 288528"/>
                <a:gd name="connsiteY6-248" fmla="*/ 416545 h 767382"/>
                <a:gd name="connsiteX7-249" fmla="*/ 97631 w 288528"/>
                <a:gd name="connsiteY7-250" fmla="*/ 228426 h 767382"/>
                <a:gd name="connsiteX8-251" fmla="*/ 7144 w 288528"/>
                <a:gd name="connsiteY8-252" fmla="*/ 116507 h 767382"/>
                <a:gd name="connsiteX0-253" fmla="*/ 6351 w 287735"/>
                <a:gd name="connsiteY0-254" fmla="*/ 116507 h 767382"/>
                <a:gd name="connsiteX1-255" fmla="*/ 134070 w 287735"/>
                <a:gd name="connsiteY1-256" fmla="*/ 0 h 767382"/>
                <a:gd name="connsiteX2-257" fmla="*/ 273993 w 287735"/>
                <a:gd name="connsiteY2-258" fmla="*/ 118492 h 767382"/>
                <a:gd name="connsiteX3-259" fmla="*/ 184944 w 287735"/>
                <a:gd name="connsiteY3-260" fmla="*/ 216520 h 767382"/>
                <a:gd name="connsiteX4-261" fmla="*/ 277813 w 287735"/>
                <a:gd name="connsiteY4-262" fmla="*/ 368920 h 767382"/>
                <a:gd name="connsiteX5-263" fmla="*/ 125413 w 287735"/>
                <a:gd name="connsiteY5-264" fmla="*/ 759445 h 767382"/>
                <a:gd name="connsiteX6-265" fmla="*/ 3969 w 287735"/>
                <a:gd name="connsiteY6-266" fmla="*/ 416545 h 767382"/>
                <a:gd name="connsiteX7-267" fmla="*/ 101600 w 287735"/>
                <a:gd name="connsiteY7-268" fmla="*/ 204613 h 767382"/>
                <a:gd name="connsiteX8-269" fmla="*/ 6351 w 287735"/>
                <a:gd name="connsiteY8-270" fmla="*/ 116507 h 767382"/>
                <a:gd name="connsiteX0-271" fmla="*/ 6351 w 287735"/>
                <a:gd name="connsiteY0-272" fmla="*/ 116507 h 767382"/>
                <a:gd name="connsiteX1-273" fmla="*/ 134070 w 287735"/>
                <a:gd name="connsiteY1-274" fmla="*/ 0 h 767382"/>
                <a:gd name="connsiteX2-275" fmla="*/ 273993 w 287735"/>
                <a:gd name="connsiteY2-276" fmla="*/ 118492 h 767382"/>
                <a:gd name="connsiteX3-277" fmla="*/ 184944 w 287735"/>
                <a:gd name="connsiteY3-278" fmla="*/ 216520 h 767382"/>
                <a:gd name="connsiteX4-279" fmla="*/ 277813 w 287735"/>
                <a:gd name="connsiteY4-280" fmla="*/ 368920 h 767382"/>
                <a:gd name="connsiteX5-281" fmla="*/ 125413 w 287735"/>
                <a:gd name="connsiteY5-282" fmla="*/ 759445 h 767382"/>
                <a:gd name="connsiteX6-283" fmla="*/ 3969 w 287735"/>
                <a:gd name="connsiteY6-284" fmla="*/ 416545 h 767382"/>
                <a:gd name="connsiteX7-285" fmla="*/ 101600 w 287735"/>
                <a:gd name="connsiteY7-286" fmla="*/ 204613 h 767382"/>
                <a:gd name="connsiteX8-287" fmla="*/ 6351 w 287735"/>
                <a:gd name="connsiteY8-288" fmla="*/ 116507 h 767382"/>
                <a:gd name="connsiteX0-289" fmla="*/ 6351 w 287338"/>
                <a:gd name="connsiteY0-290" fmla="*/ 116507 h 767382"/>
                <a:gd name="connsiteX1-291" fmla="*/ 134070 w 287338"/>
                <a:gd name="connsiteY1-292" fmla="*/ 0 h 767382"/>
                <a:gd name="connsiteX2-293" fmla="*/ 273993 w 287338"/>
                <a:gd name="connsiteY2-294" fmla="*/ 118492 h 767382"/>
                <a:gd name="connsiteX3-295" fmla="*/ 182563 w 287338"/>
                <a:gd name="connsiteY3-296" fmla="*/ 206995 h 767382"/>
                <a:gd name="connsiteX4-297" fmla="*/ 277813 w 287338"/>
                <a:gd name="connsiteY4-298" fmla="*/ 368920 h 767382"/>
                <a:gd name="connsiteX5-299" fmla="*/ 125413 w 287338"/>
                <a:gd name="connsiteY5-300" fmla="*/ 759445 h 767382"/>
                <a:gd name="connsiteX6-301" fmla="*/ 3969 w 287338"/>
                <a:gd name="connsiteY6-302" fmla="*/ 416545 h 767382"/>
                <a:gd name="connsiteX7-303" fmla="*/ 101600 w 287338"/>
                <a:gd name="connsiteY7-304" fmla="*/ 204613 h 767382"/>
                <a:gd name="connsiteX8-305" fmla="*/ 6351 w 287338"/>
                <a:gd name="connsiteY8-306" fmla="*/ 116507 h 767382"/>
                <a:gd name="connsiteX0-307" fmla="*/ 6351 w 287338"/>
                <a:gd name="connsiteY0-308" fmla="*/ 116507 h 767382"/>
                <a:gd name="connsiteX1-309" fmla="*/ 134070 w 287338"/>
                <a:gd name="connsiteY1-310" fmla="*/ 0 h 767382"/>
                <a:gd name="connsiteX2-311" fmla="*/ 273993 w 287338"/>
                <a:gd name="connsiteY2-312" fmla="*/ 118492 h 767382"/>
                <a:gd name="connsiteX3-313" fmla="*/ 182563 w 287338"/>
                <a:gd name="connsiteY3-314" fmla="*/ 206995 h 767382"/>
                <a:gd name="connsiteX4-315" fmla="*/ 277813 w 287338"/>
                <a:gd name="connsiteY4-316" fmla="*/ 368920 h 767382"/>
                <a:gd name="connsiteX5-317" fmla="*/ 125413 w 287338"/>
                <a:gd name="connsiteY5-318" fmla="*/ 759445 h 767382"/>
                <a:gd name="connsiteX6-319" fmla="*/ 3969 w 287338"/>
                <a:gd name="connsiteY6-320" fmla="*/ 416545 h 767382"/>
                <a:gd name="connsiteX7-321" fmla="*/ 101600 w 287338"/>
                <a:gd name="connsiteY7-322" fmla="*/ 204613 h 767382"/>
                <a:gd name="connsiteX8-323" fmla="*/ 6351 w 287338"/>
                <a:gd name="connsiteY8-324" fmla="*/ 116507 h 767382"/>
                <a:gd name="connsiteX0-325" fmla="*/ 6351 w 287338"/>
                <a:gd name="connsiteY0-326" fmla="*/ 116507 h 767382"/>
                <a:gd name="connsiteX1-327" fmla="*/ 134070 w 287338"/>
                <a:gd name="connsiteY1-328" fmla="*/ 0 h 767382"/>
                <a:gd name="connsiteX2-329" fmla="*/ 273993 w 287338"/>
                <a:gd name="connsiteY2-330" fmla="*/ 118492 h 767382"/>
                <a:gd name="connsiteX3-331" fmla="*/ 182563 w 287338"/>
                <a:gd name="connsiteY3-332" fmla="*/ 202233 h 767382"/>
                <a:gd name="connsiteX4-333" fmla="*/ 277813 w 287338"/>
                <a:gd name="connsiteY4-334" fmla="*/ 368920 h 767382"/>
                <a:gd name="connsiteX5-335" fmla="*/ 125413 w 287338"/>
                <a:gd name="connsiteY5-336" fmla="*/ 759445 h 767382"/>
                <a:gd name="connsiteX6-337" fmla="*/ 3969 w 287338"/>
                <a:gd name="connsiteY6-338" fmla="*/ 416545 h 767382"/>
                <a:gd name="connsiteX7-339" fmla="*/ 101600 w 287338"/>
                <a:gd name="connsiteY7-340" fmla="*/ 204613 h 767382"/>
                <a:gd name="connsiteX8-341" fmla="*/ 6351 w 287338"/>
                <a:gd name="connsiteY8-342" fmla="*/ 116507 h 767382"/>
                <a:gd name="connsiteX0-343" fmla="*/ 6351 w 287338"/>
                <a:gd name="connsiteY0-344" fmla="*/ 116507 h 767382"/>
                <a:gd name="connsiteX1-345" fmla="*/ 134070 w 287338"/>
                <a:gd name="connsiteY1-346" fmla="*/ 0 h 767382"/>
                <a:gd name="connsiteX2-347" fmla="*/ 273993 w 287338"/>
                <a:gd name="connsiteY2-348" fmla="*/ 118492 h 767382"/>
                <a:gd name="connsiteX3-349" fmla="*/ 182563 w 287338"/>
                <a:gd name="connsiteY3-350" fmla="*/ 202233 h 767382"/>
                <a:gd name="connsiteX4-351" fmla="*/ 277813 w 287338"/>
                <a:gd name="connsiteY4-352" fmla="*/ 368920 h 767382"/>
                <a:gd name="connsiteX5-353" fmla="*/ 125413 w 287338"/>
                <a:gd name="connsiteY5-354" fmla="*/ 759445 h 767382"/>
                <a:gd name="connsiteX6-355" fmla="*/ 3969 w 287338"/>
                <a:gd name="connsiteY6-356" fmla="*/ 416545 h 767382"/>
                <a:gd name="connsiteX7-357" fmla="*/ 101600 w 287338"/>
                <a:gd name="connsiteY7-358" fmla="*/ 204613 h 767382"/>
                <a:gd name="connsiteX8-359" fmla="*/ 6351 w 287338"/>
                <a:gd name="connsiteY8-360" fmla="*/ 116507 h 767382"/>
                <a:gd name="connsiteX0-361" fmla="*/ 6351 w 287338"/>
                <a:gd name="connsiteY0-362" fmla="*/ 116507 h 767382"/>
                <a:gd name="connsiteX1-363" fmla="*/ 134070 w 287338"/>
                <a:gd name="connsiteY1-364" fmla="*/ 0 h 767382"/>
                <a:gd name="connsiteX2-365" fmla="*/ 273993 w 287338"/>
                <a:gd name="connsiteY2-366" fmla="*/ 118492 h 767382"/>
                <a:gd name="connsiteX3-367" fmla="*/ 182563 w 287338"/>
                <a:gd name="connsiteY3-368" fmla="*/ 202233 h 767382"/>
                <a:gd name="connsiteX4-369" fmla="*/ 277813 w 287338"/>
                <a:gd name="connsiteY4-370" fmla="*/ 368920 h 767382"/>
                <a:gd name="connsiteX5-371" fmla="*/ 125413 w 287338"/>
                <a:gd name="connsiteY5-372" fmla="*/ 759445 h 767382"/>
                <a:gd name="connsiteX6-373" fmla="*/ 3969 w 287338"/>
                <a:gd name="connsiteY6-374" fmla="*/ 416545 h 767382"/>
                <a:gd name="connsiteX7-375" fmla="*/ 101600 w 287338"/>
                <a:gd name="connsiteY7-376" fmla="*/ 204613 h 767382"/>
                <a:gd name="connsiteX8-377" fmla="*/ 6351 w 287338"/>
                <a:gd name="connsiteY8-378" fmla="*/ 116507 h 767382"/>
                <a:gd name="connsiteX0-379" fmla="*/ 6351 w 287338"/>
                <a:gd name="connsiteY0-380" fmla="*/ 116507 h 767382"/>
                <a:gd name="connsiteX1-381" fmla="*/ 134070 w 287338"/>
                <a:gd name="connsiteY1-382" fmla="*/ 0 h 767382"/>
                <a:gd name="connsiteX2-383" fmla="*/ 273993 w 287338"/>
                <a:gd name="connsiteY2-384" fmla="*/ 118492 h 767382"/>
                <a:gd name="connsiteX3-385" fmla="*/ 182563 w 287338"/>
                <a:gd name="connsiteY3-386" fmla="*/ 202233 h 767382"/>
                <a:gd name="connsiteX4-387" fmla="*/ 277813 w 287338"/>
                <a:gd name="connsiteY4-388" fmla="*/ 368920 h 767382"/>
                <a:gd name="connsiteX5-389" fmla="*/ 125413 w 287338"/>
                <a:gd name="connsiteY5-390" fmla="*/ 759445 h 767382"/>
                <a:gd name="connsiteX6-391" fmla="*/ 3969 w 287338"/>
                <a:gd name="connsiteY6-392" fmla="*/ 416545 h 767382"/>
                <a:gd name="connsiteX7-393" fmla="*/ 101600 w 287338"/>
                <a:gd name="connsiteY7-394" fmla="*/ 204613 h 767382"/>
                <a:gd name="connsiteX8-395" fmla="*/ 6351 w 287338"/>
                <a:gd name="connsiteY8-396" fmla="*/ 116507 h 767382"/>
                <a:gd name="connsiteX0-397" fmla="*/ 2382 w 283369"/>
                <a:gd name="connsiteY0-398" fmla="*/ 116507 h 767382"/>
                <a:gd name="connsiteX1-399" fmla="*/ 130101 w 283369"/>
                <a:gd name="connsiteY1-400" fmla="*/ 0 h 767382"/>
                <a:gd name="connsiteX2-401" fmla="*/ 270024 w 283369"/>
                <a:gd name="connsiteY2-402" fmla="*/ 118492 h 767382"/>
                <a:gd name="connsiteX3-403" fmla="*/ 178594 w 283369"/>
                <a:gd name="connsiteY3-404" fmla="*/ 202233 h 767382"/>
                <a:gd name="connsiteX4-405" fmla="*/ 273844 w 283369"/>
                <a:gd name="connsiteY4-406" fmla="*/ 368920 h 767382"/>
                <a:gd name="connsiteX5-407" fmla="*/ 121444 w 283369"/>
                <a:gd name="connsiteY5-408" fmla="*/ 759445 h 767382"/>
                <a:gd name="connsiteX6-409" fmla="*/ 0 w 283369"/>
                <a:gd name="connsiteY6-410" fmla="*/ 416545 h 767382"/>
                <a:gd name="connsiteX7-411" fmla="*/ 97631 w 283369"/>
                <a:gd name="connsiteY7-412" fmla="*/ 204613 h 767382"/>
                <a:gd name="connsiteX8-413" fmla="*/ 2382 w 283369"/>
                <a:gd name="connsiteY8-414" fmla="*/ 116507 h 767382"/>
                <a:gd name="connsiteX0-415" fmla="*/ 2382 w 283369"/>
                <a:gd name="connsiteY0-416" fmla="*/ 116507 h 767382"/>
                <a:gd name="connsiteX1-417" fmla="*/ 130101 w 283369"/>
                <a:gd name="connsiteY1-418" fmla="*/ 0 h 767382"/>
                <a:gd name="connsiteX2-419" fmla="*/ 270024 w 283369"/>
                <a:gd name="connsiteY2-420" fmla="*/ 118492 h 767382"/>
                <a:gd name="connsiteX3-421" fmla="*/ 178594 w 283369"/>
                <a:gd name="connsiteY3-422" fmla="*/ 202233 h 767382"/>
                <a:gd name="connsiteX4-423" fmla="*/ 273844 w 283369"/>
                <a:gd name="connsiteY4-424" fmla="*/ 368920 h 767382"/>
                <a:gd name="connsiteX5-425" fmla="*/ 121444 w 283369"/>
                <a:gd name="connsiteY5-426" fmla="*/ 759445 h 767382"/>
                <a:gd name="connsiteX6-427" fmla="*/ 0 w 283369"/>
                <a:gd name="connsiteY6-428" fmla="*/ 416545 h 767382"/>
                <a:gd name="connsiteX7-429" fmla="*/ 97631 w 283369"/>
                <a:gd name="connsiteY7-430" fmla="*/ 204613 h 767382"/>
                <a:gd name="connsiteX8-431" fmla="*/ 2382 w 283369"/>
                <a:gd name="connsiteY8-432" fmla="*/ 116507 h 767382"/>
                <a:gd name="connsiteX0-433" fmla="*/ 2382 w 297657"/>
                <a:gd name="connsiteY0-434" fmla="*/ 116507 h 759842"/>
                <a:gd name="connsiteX1-435" fmla="*/ 130101 w 297657"/>
                <a:gd name="connsiteY1-436" fmla="*/ 0 h 759842"/>
                <a:gd name="connsiteX2-437" fmla="*/ 270024 w 297657"/>
                <a:gd name="connsiteY2-438" fmla="*/ 118492 h 759842"/>
                <a:gd name="connsiteX3-439" fmla="*/ 178594 w 297657"/>
                <a:gd name="connsiteY3-440" fmla="*/ 202233 h 759842"/>
                <a:gd name="connsiteX4-441" fmla="*/ 288132 w 297657"/>
                <a:gd name="connsiteY4-442" fmla="*/ 418926 h 759842"/>
                <a:gd name="connsiteX5-443" fmla="*/ 121444 w 297657"/>
                <a:gd name="connsiteY5-444" fmla="*/ 759445 h 759842"/>
                <a:gd name="connsiteX6-445" fmla="*/ 0 w 297657"/>
                <a:gd name="connsiteY6-446" fmla="*/ 416545 h 759842"/>
                <a:gd name="connsiteX7-447" fmla="*/ 97631 w 297657"/>
                <a:gd name="connsiteY7-448" fmla="*/ 204613 h 759842"/>
                <a:gd name="connsiteX8-449" fmla="*/ 2382 w 297657"/>
                <a:gd name="connsiteY8-450" fmla="*/ 116507 h 759842"/>
                <a:gd name="connsiteX0-451" fmla="*/ 2382 w 288132"/>
                <a:gd name="connsiteY0-452" fmla="*/ 116507 h 759842"/>
                <a:gd name="connsiteX1-453" fmla="*/ 130101 w 288132"/>
                <a:gd name="connsiteY1-454" fmla="*/ 0 h 759842"/>
                <a:gd name="connsiteX2-455" fmla="*/ 270024 w 288132"/>
                <a:gd name="connsiteY2-456" fmla="*/ 118492 h 759842"/>
                <a:gd name="connsiteX3-457" fmla="*/ 178594 w 288132"/>
                <a:gd name="connsiteY3-458" fmla="*/ 202233 h 759842"/>
                <a:gd name="connsiteX4-459" fmla="*/ 288132 w 288132"/>
                <a:gd name="connsiteY4-460" fmla="*/ 418926 h 759842"/>
                <a:gd name="connsiteX5-461" fmla="*/ 121444 w 288132"/>
                <a:gd name="connsiteY5-462" fmla="*/ 759445 h 759842"/>
                <a:gd name="connsiteX6-463" fmla="*/ 0 w 288132"/>
                <a:gd name="connsiteY6-464" fmla="*/ 416545 h 759842"/>
                <a:gd name="connsiteX7-465" fmla="*/ 97631 w 288132"/>
                <a:gd name="connsiteY7-466" fmla="*/ 204613 h 759842"/>
                <a:gd name="connsiteX8-467" fmla="*/ 2382 w 288132"/>
                <a:gd name="connsiteY8-468" fmla="*/ 116507 h 759842"/>
                <a:gd name="connsiteX0-469" fmla="*/ 2382 w 288132"/>
                <a:gd name="connsiteY0-470" fmla="*/ 116507 h 759842"/>
                <a:gd name="connsiteX1-471" fmla="*/ 130101 w 288132"/>
                <a:gd name="connsiteY1-472" fmla="*/ 0 h 759842"/>
                <a:gd name="connsiteX2-473" fmla="*/ 270024 w 288132"/>
                <a:gd name="connsiteY2-474" fmla="*/ 118492 h 759842"/>
                <a:gd name="connsiteX3-475" fmla="*/ 178594 w 288132"/>
                <a:gd name="connsiteY3-476" fmla="*/ 202233 h 759842"/>
                <a:gd name="connsiteX4-477" fmla="*/ 288132 w 288132"/>
                <a:gd name="connsiteY4-478" fmla="*/ 418926 h 759842"/>
                <a:gd name="connsiteX5-479" fmla="*/ 121444 w 288132"/>
                <a:gd name="connsiteY5-480" fmla="*/ 759445 h 759842"/>
                <a:gd name="connsiteX6-481" fmla="*/ 0 w 288132"/>
                <a:gd name="connsiteY6-482" fmla="*/ 416545 h 759842"/>
                <a:gd name="connsiteX7-483" fmla="*/ 97631 w 288132"/>
                <a:gd name="connsiteY7-484" fmla="*/ 204613 h 759842"/>
                <a:gd name="connsiteX8-485" fmla="*/ 2382 w 288132"/>
                <a:gd name="connsiteY8-486" fmla="*/ 116507 h 759842"/>
                <a:gd name="connsiteX0-487" fmla="*/ 2382 w 288132"/>
                <a:gd name="connsiteY0-488" fmla="*/ 116507 h 759842"/>
                <a:gd name="connsiteX1-489" fmla="*/ 130101 w 288132"/>
                <a:gd name="connsiteY1-490" fmla="*/ 0 h 759842"/>
                <a:gd name="connsiteX2-491" fmla="*/ 270024 w 288132"/>
                <a:gd name="connsiteY2-492" fmla="*/ 118492 h 759842"/>
                <a:gd name="connsiteX3-493" fmla="*/ 178594 w 288132"/>
                <a:gd name="connsiteY3-494" fmla="*/ 202233 h 759842"/>
                <a:gd name="connsiteX4-495" fmla="*/ 288132 w 288132"/>
                <a:gd name="connsiteY4-496" fmla="*/ 418926 h 759842"/>
                <a:gd name="connsiteX5-497" fmla="*/ 121444 w 288132"/>
                <a:gd name="connsiteY5-498" fmla="*/ 759445 h 759842"/>
                <a:gd name="connsiteX6-499" fmla="*/ 0 w 288132"/>
                <a:gd name="connsiteY6-500" fmla="*/ 416545 h 759842"/>
                <a:gd name="connsiteX7-501" fmla="*/ 97631 w 288132"/>
                <a:gd name="connsiteY7-502" fmla="*/ 204613 h 759842"/>
                <a:gd name="connsiteX8-503" fmla="*/ 2382 w 288132"/>
                <a:gd name="connsiteY8-504" fmla="*/ 116507 h 759842"/>
                <a:gd name="connsiteX0-505" fmla="*/ 2382 w 276226"/>
                <a:gd name="connsiteY0-506" fmla="*/ 116507 h 759842"/>
                <a:gd name="connsiteX1-507" fmla="*/ 130101 w 276226"/>
                <a:gd name="connsiteY1-508" fmla="*/ 0 h 759842"/>
                <a:gd name="connsiteX2-509" fmla="*/ 270024 w 276226"/>
                <a:gd name="connsiteY2-510" fmla="*/ 118492 h 759842"/>
                <a:gd name="connsiteX3-511" fmla="*/ 178594 w 276226"/>
                <a:gd name="connsiteY3-512" fmla="*/ 202233 h 759842"/>
                <a:gd name="connsiteX4-513" fmla="*/ 276226 w 276226"/>
                <a:gd name="connsiteY4-514" fmla="*/ 418926 h 759842"/>
                <a:gd name="connsiteX5-515" fmla="*/ 121444 w 276226"/>
                <a:gd name="connsiteY5-516" fmla="*/ 759445 h 759842"/>
                <a:gd name="connsiteX6-517" fmla="*/ 0 w 276226"/>
                <a:gd name="connsiteY6-518" fmla="*/ 416545 h 759842"/>
                <a:gd name="connsiteX7-519" fmla="*/ 97631 w 276226"/>
                <a:gd name="connsiteY7-520" fmla="*/ 204613 h 759842"/>
                <a:gd name="connsiteX8-521" fmla="*/ 2382 w 276226"/>
                <a:gd name="connsiteY8-522" fmla="*/ 116507 h 759842"/>
                <a:gd name="connsiteX0-523" fmla="*/ 2382 w 276226"/>
                <a:gd name="connsiteY0-524" fmla="*/ 116507 h 757461"/>
                <a:gd name="connsiteX1-525" fmla="*/ 130101 w 276226"/>
                <a:gd name="connsiteY1-526" fmla="*/ 0 h 757461"/>
                <a:gd name="connsiteX2-527" fmla="*/ 270024 w 276226"/>
                <a:gd name="connsiteY2-528" fmla="*/ 118492 h 757461"/>
                <a:gd name="connsiteX3-529" fmla="*/ 178594 w 276226"/>
                <a:gd name="connsiteY3-530" fmla="*/ 202233 h 757461"/>
                <a:gd name="connsiteX4-531" fmla="*/ 276226 w 276226"/>
                <a:gd name="connsiteY4-532" fmla="*/ 418926 h 757461"/>
                <a:gd name="connsiteX5-533" fmla="*/ 128587 w 276226"/>
                <a:gd name="connsiteY5-534" fmla="*/ 757064 h 757461"/>
                <a:gd name="connsiteX6-535" fmla="*/ 0 w 276226"/>
                <a:gd name="connsiteY6-536" fmla="*/ 416545 h 757461"/>
                <a:gd name="connsiteX7-537" fmla="*/ 97631 w 276226"/>
                <a:gd name="connsiteY7-538" fmla="*/ 204613 h 757461"/>
                <a:gd name="connsiteX8-539" fmla="*/ 2382 w 276226"/>
                <a:gd name="connsiteY8-540" fmla="*/ 116507 h 757461"/>
                <a:gd name="connsiteX0-541" fmla="*/ 2382 w 276226"/>
                <a:gd name="connsiteY0-542" fmla="*/ 116507 h 757064"/>
                <a:gd name="connsiteX1-543" fmla="*/ 130101 w 276226"/>
                <a:gd name="connsiteY1-544" fmla="*/ 0 h 757064"/>
                <a:gd name="connsiteX2-545" fmla="*/ 270024 w 276226"/>
                <a:gd name="connsiteY2-546" fmla="*/ 118492 h 757064"/>
                <a:gd name="connsiteX3-547" fmla="*/ 178594 w 276226"/>
                <a:gd name="connsiteY3-548" fmla="*/ 202233 h 757064"/>
                <a:gd name="connsiteX4-549" fmla="*/ 276226 w 276226"/>
                <a:gd name="connsiteY4-550" fmla="*/ 418926 h 757064"/>
                <a:gd name="connsiteX5-551" fmla="*/ 128587 w 276226"/>
                <a:gd name="connsiteY5-552" fmla="*/ 757064 h 757064"/>
                <a:gd name="connsiteX6-553" fmla="*/ 0 w 276226"/>
                <a:gd name="connsiteY6-554" fmla="*/ 416545 h 757064"/>
                <a:gd name="connsiteX7-555" fmla="*/ 97631 w 276226"/>
                <a:gd name="connsiteY7-556" fmla="*/ 204613 h 757064"/>
                <a:gd name="connsiteX8-557" fmla="*/ 2382 w 276226"/>
                <a:gd name="connsiteY8-558" fmla="*/ 116507 h 757064"/>
                <a:gd name="connsiteX0-559" fmla="*/ 2382 w 276226"/>
                <a:gd name="connsiteY0-560" fmla="*/ 116507 h 757064"/>
                <a:gd name="connsiteX1-561" fmla="*/ 130101 w 276226"/>
                <a:gd name="connsiteY1-562" fmla="*/ 0 h 757064"/>
                <a:gd name="connsiteX2-563" fmla="*/ 270024 w 276226"/>
                <a:gd name="connsiteY2-564" fmla="*/ 118492 h 757064"/>
                <a:gd name="connsiteX3-565" fmla="*/ 178594 w 276226"/>
                <a:gd name="connsiteY3-566" fmla="*/ 202233 h 757064"/>
                <a:gd name="connsiteX4-567" fmla="*/ 276226 w 276226"/>
                <a:gd name="connsiteY4-568" fmla="*/ 418926 h 757064"/>
                <a:gd name="connsiteX5-569" fmla="*/ 128587 w 276226"/>
                <a:gd name="connsiteY5-570" fmla="*/ 757064 h 757064"/>
                <a:gd name="connsiteX6-571" fmla="*/ 0 w 276226"/>
                <a:gd name="connsiteY6-572" fmla="*/ 416545 h 757064"/>
                <a:gd name="connsiteX7-573" fmla="*/ 97631 w 276226"/>
                <a:gd name="connsiteY7-574" fmla="*/ 204613 h 757064"/>
                <a:gd name="connsiteX8-575" fmla="*/ 2382 w 276226"/>
                <a:gd name="connsiteY8-576" fmla="*/ 116507 h 757064"/>
                <a:gd name="connsiteX0-577" fmla="*/ 2382 w 276226"/>
                <a:gd name="connsiteY0-578" fmla="*/ 116507 h 752302"/>
                <a:gd name="connsiteX1-579" fmla="*/ 130101 w 276226"/>
                <a:gd name="connsiteY1-580" fmla="*/ 0 h 752302"/>
                <a:gd name="connsiteX2-581" fmla="*/ 270024 w 276226"/>
                <a:gd name="connsiteY2-582" fmla="*/ 118492 h 752302"/>
                <a:gd name="connsiteX3-583" fmla="*/ 178594 w 276226"/>
                <a:gd name="connsiteY3-584" fmla="*/ 202233 h 752302"/>
                <a:gd name="connsiteX4-585" fmla="*/ 276226 w 276226"/>
                <a:gd name="connsiteY4-586" fmla="*/ 418926 h 752302"/>
                <a:gd name="connsiteX5-587" fmla="*/ 140493 w 276226"/>
                <a:gd name="connsiteY5-588" fmla="*/ 752302 h 752302"/>
                <a:gd name="connsiteX6-589" fmla="*/ 0 w 276226"/>
                <a:gd name="connsiteY6-590" fmla="*/ 416545 h 752302"/>
                <a:gd name="connsiteX7-591" fmla="*/ 97631 w 276226"/>
                <a:gd name="connsiteY7-592" fmla="*/ 204613 h 752302"/>
                <a:gd name="connsiteX8-593" fmla="*/ 2382 w 276226"/>
                <a:gd name="connsiteY8-594" fmla="*/ 116507 h 75230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Lst>
              <a:rect l="l" t="t" r="r" b="b"/>
              <a:pathLst>
                <a:path w="276226" h="752302">
                  <a:moveTo>
                    <a:pt x="2382" y="116507"/>
                  </a:moveTo>
                  <a:cubicBezTo>
                    <a:pt x="40085" y="60151"/>
                    <a:pt x="98947" y="21382"/>
                    <a:pt x="130101" y="0"/>
                  </a:cubicBezTo>
                  <a:cubicBezTo>
                    <a:pt x="170830" y="26938"/>
                    <a:pt x="232474" y="83993"/>
                    <a:pt x="270024" y="118492"/>
                  </a:cubicBezTo>
                  <a:cubicBezTo>
                    <a:pt x="233631" y="146468"/>
                    <a:pt x="220820" y="165258"/>
                    <a:pt x="178594" y="202233"/>
                  </a:cubicBezTo>
                  <a:cubicBezTo>
                    <a:pt x="179231" y="243971"/>
                    <a:pt x="235745" y="326057"/>
                    <a:pt x="276226" y="418926"/>
                  </a:cubicBezTo>
                  <a:cubicBezTo>
                    <a:pt x="240507" y="511795"/>
                    <a:pt x="186531" y="693168"/>
                    <a:pt x="140493" y="752302"/>
                  </a:cubicBezTo>
                  <a:cubicBezTo>
                    <a:pt x="101599" y="694755"/>
                    <a:pt x="46831" y="511398"/>
                    <a:pt x="0" y="416545"/>
                  </a:cubicBezTo>
                  <a:cubicBezTo>
                    <a:pt x="38894" y="319311"/>
                    <a:pt x="97234" y="254619"/>
                    <a:pt x="97631" y="204613"/>
                  </a:cubicBezTo>
                  <a:cubicBezTo>
                    <a:pt x="66774" y="170308"/>
                    <a:pt x="72381" y="175691"/>
                    <a:pt x="2382" y="116507"/>
                  </a:cubicBezTo>
                  <a:close/>
                </a:path>
              </a:pathLst>
            </a:custGeom>
            <a:grpFill/>
            <a:ln w="25400" cap="flat" cmpd="sng" algn="ctr">
              <a:noFill/>
              <a:prstDash val="solid"/>
            </a:ln>
            <a:effectLst/>
          </p:spPr>
          <p:txBody>
            <a:bodyPr anchor="ctr"/>
            <a:lstStyle/>
            <a:p>
              <a:pPr algn="ctr" latinLnBrk="1">
                <a:defRPr/>
              </a:pPr>
              <a:endParaRPr lang="ko-KR" altLang="en-US" kern="0">
                <a:solidFill>
                  <a:prstClr val="white"/>
                </a:solidFill>
                <a:latin typeface="맑은 고딕"/>
              </a:endParaRPr>
            </a:p>
          </p:txBody>
        </p:sp>
      </p:grpSp>
      <p:grpSp>
        <p:nvGrpSpPr>
          <p:cNvPr id="238" name="그룹 223"/>
          <p:cNvGrpSpPr/>
          <p:nvPr/>
        </p:nvGrpSpPr>
        <p:grpSpPr>
          <a:xfrm>
            <a:off x="4562609" y="2459534"/>
            <a:ext cx="518123" cy="946244"/>
            <a:chOff x="1628774" y="4374357"/>
            <a:chExt cx="676435" cy="1235337"/>
          </a:xfrm>
          <a:solidFill>
            <a:srgbClr val="049A86"/>
          </a:solidFill>
        </p:grpSpPr>
        <p:grpSp>
          <p:nvGrpSpPr>
            <p:cNvPr id="239" name="그룹 224"/>
            <p:cNvGrpSpPr/>
            <p:nvPr/>
          </p:nvGrpSpPr>
          <p:grpSpPr>
            <a:xfrm>
              <a:off x="1628774" y="4611483"/>
              <a:ext cx="676435" cy="998211"/>
              <a:chOff x="1619410" y="4597663"/>
              <a:chExt cx="685800" cy="1012031"/>
            </a:xfrm>
            <a:grpFill/>
          </p:grpSpPr>
          <p:sp>
            <p:nvSpPr>
              <p:cNvPr id="245" name="자유형 307"/>
              <p:cNvSpPr/>
              <p:nvPr/>
            </p:nvSpPr>
            <p:spPr>
              <a:xfrm>
                <a:off x="1619410" y="4597116"/>
                <a:ext cx="368658" cy="1012578"/>
              </a:xfrm>
              <a:custGeom>
                <a:avLst/>
                <a:gdLst>
                  <a:gd name="connsiteX0" fmla="*/ 371475 w 398463"/>
                  <a:gd name="connsiteY0" fmla="*/ 97367 h 1121834"/>
                  <a:gd name="connsiteX1" fmla="*/ 206375 w 398463"/>
                  <a:gd name="connsiteY1" fmla="*/ 97367 h 1121834"/>
                  <a:gd name="connsiteX2" fmla="*/ 136525 w 398463"/>
                  <a:gd name="connsiteY2" fmla="*/ 148167 h 1121834"/>
                  <a:gd name="connsiteX3" fmla="*/ 15875 w 398463"/>
                  <a:gd name="connsiteY3" fmla="*/ 472017 h 1121834"/>
                  <a:gd name="connsiteX4" fmla="*/ 41275 w 398463"/>
                  <a:gd name="connsiteY4" fmla="*/ 525992 h 1121834"/>
                  <a:gd name="connsiteX5" fmla="*/ 101600 w 398463"/>
                  <a:gd name="connsiteY5" fmla="*/ 500592 h 1121834"/>
                  <a:gd name="connsiteX6" fmla="*/ 209550 w 398463"/>
                  <a:gd name="connsiteY6" fmla="*/ 227542 h 1121834"/>
                  <a:gd name="connsiteX7" fmla="*/ 219075 w 398463"/>
                  <a:gd name="connsiteY7" fmla="*/ 262467 h 1121834"/>
                  <a:gd name="connsiteX8" fmla="*/ 127000 w 398463"/>
                  <a:gd name="connsiteY8" fmla="*/ 678392 h 1121834"/>
                  <a:gd name="connsiteX9" fmla="*/ 142875 w 398463"/>
                  <a:gd name="connsiteY9" fmla="*/ 694267 h 1121834"/>
                  <a:gd name="connsiteX10" fmla="*/ 222250 w 398463"/>
                  <a:gd name="connsiteY10" fmla="*/ 697442 h 1121834"/>
                  <a:gd name="connsiteX11" fmla="*/ 231775 w 398463"/>
                  <a:gd name="connsiteY11" fmla="*/ 719667 h 1121834"/>
                  <a:gd name="connsiteX12" fmla="*/ 231775 w 398463"/>
                  <a:gd name="connsiteY12" fmla="*/ 1056217 h 1121834"/>
                  <a:gd name="connsiteX13" fmla="*/ 292100 w 398463"/>
                  <a:gd name="connsiteY13" fmla="*/ 1107017 h 1121834"/>
                  <a:gd name="connsiteX14" fmla="*/ 342900 w 398463"/>
                  <a:gd name="connsiteY14" fmla="*/ 1053042 h 1121834"/>
                  <a:gd name="connsiteX15" fmla="*/ 346075 w 398463"/>
                  <a:gd name="connsiteY15" fmla="*/ 694267 h 1121834"/>
                  <a:gd name="connsiteX16" fmla="*/ 368300 w 398463"/>
                  <a:gd name="connsiteY16" fmla="*/ 681567 h 1121834"/>
                  <a:gd name="connsiteX17" fmla="*/ 371475 w 398463"/>
                  <a:gd name="connsiteY17" fmla="*/ 97367 h 1121834"/>
                  <a:gd name="connsiteX0-1" fmla="*/ 371475 w 379413"/>
                  <a:gd name="connsiteY0-2" fmla="*/ 113242 h 1137709"/>
                  <a:gd name="connsiteX1-3" fmla="*/ 206375 w 379413"/>
                  <a:gd name="connsiteY1-4" fmla="*/ 113242 h 1137709"/>
                  <a:gd name="connsiteX2-5" fmla="*/ 136525 w 379413"/>
                  <a:gd name="connsiteY2-6" fmla="*/ 164042 h 1137709"/>
                  <a:gd name="connsiteX3-7" fmla="*/ 15875 w 379413"/>
                  <a:gd name="connsiteY3-8" fmla="*/ 487892 h 1137709"/>
                  <a:gd name="connsiteX4-9" fmla="*/ 41275 w 379413"/>
                  <a:gd name="connsiteY4-10" fmla="*/ 541867 h 1137709"/>
                  <a:gd name="connsiteX5-11" fmla="*/ 101600 w 379413"/>
                  <a:gd name="connsiteY5-12" fmla="*/ 516467 h 1137709"/>
                  <a:gd name="connsiteX6-13" fmla="*/ 209550 w 379413"/>
                  <a:gd name="connsiteY6-14" fmla="*/ 243417 h 1137709"/>
                  <a:gd name="connsiteX7-15" fmla="*/ 219075 w 379413"/>
                  <a:gd name="connsiteY7-16" fmla="*/ 278342 h 1137709"/>
                  <a:gd name="connsiteX8-17" fmla="*/ 127000 w 379413"/>
                  <a:gd name="connsiteY8-18" fmla="*/ 694267 h 1137709"/>
                  <a:gd name="connsiteX9-19" fmla="*/ 142875 w 379413"/>
                  <a:gd name="connsiteY9-20" fmla="*/ 710142 h 1137709"/>
                  <a:gd name="connsiteX10-21" fmla="*/ 222250 w 379413"/>
                  <a:gd name="connsiteY10-22" fmla="*/ 713317 h 1137709"/>
                  <a:gd name="connsiteX11-23" fmla="*/ 231775 w 379413"/>
                  <a:gd name="connsiteY11-24" fmla="*/ 735542 h 1137709"/>
                  <a:gd name="connsiteX12-25" fmla="*/ 231775 w 379413"/>
                  <a:gd name="connsiteY12-26" fmla="*/ 1072092 h 1137709"/>
                  <a:gd name="connsiteX13-27" fmla="*/ 292100 w 379413"/>
                  <a:gd name="connsiteY13-28" fmla="*/ 1122892 h 1137709"/>
                  <a:gd name="connsiteX14-29" fmla="*/ 342900 w 379413"/>
                  <a:gd name="connsiteY14-30" fmla="*/ 1068917 h 1137709"/>
                  <a:gd name="connsiteX15-31" fmla="*/ 346075 w 379413"/>
                  <a:gd name="connsiteY15-32" fmla="*/ 710142 h 1137709"/>
                  <a:gd name="connsiteX16-33" fmla="*/ 368300 w 379413"/>
                  <a:gd name="connsiteY16-34" fmla="*/ 697442 h 1137709"/>
                  <a:gd name="connsiteX17-35" fmla="*/ 371475 w 379413"/>
                  <a:gd name="connsiteY17-36" fmla="*/ 113242 h 1137709"/>
                  <a:gd name="connsiteX0-37" fmla="*/ 371475 w 379413"/>
                  <a:gd name="connsiteY0-38" fmla="*/ 11642 h 1036109"/>
                  <a:gd name="connsiteX1-39" fmla="*/ 206375 w 379413"/>
                  <a:gd name="connsiteY1-40" fmla="*/ 11642 h 1036109"/>
                  <a:gd name="connsiteX2-41" fmla="*/ 136525 w 379413"/>
                  <a:gd name="connsiteY2-42" fmla="*/ 62442 h 1036109"/>
                  <a:gd name="connsiteX3-43" fmla="*/ 15875 w 379413"/>
                  <a:gd name="connsiteY3-44" fmla="*/ 386292 h 1036109"/>
                  <a:gd name="connsiteX4-45" fmla="*/ 41275 w 379413"/>
                  <a:gd name="connsiteY4-46" fmla="*/ 440267 h 1036109"/>
                  <a:gd name="connsiteX5-47" fmla="*/ 101600 w 379413"/>
                  <a:gd name="connsiteY5-48" fmla="*/ 414867 h 1036109"/>
                  <a:gd name="connsiteX6-49" fmla="*/ 209550 w 379413"/>
                  <a:gd name="connsiteY6-50" fmla="*/ 141817 h 1036109"/>
                  <a:gd name="connsiteX7-51" fmla="*/ 219075 w 379413"/>
                  <a:gd name="connsiteY7-52" fmla="*/ 176742 h 1036109"/>
                  <a:gd name="connsiteX8-53" fmla="*/ 127000 w 379413"/>
                  <a:gd name="connsiteY8-54" fmla="*/ 592667 h 1036109"/>
                  <a:gd name="connsiteX9-55" fmla="*/ 142875 w 379413"/>
                  <a:gd name="connsiteY9-56" fmla="*/ 608542 h 1036109"/>
                  <a:gd name="connsiteX10-57" fmla="*/ 222250 w 379413"/>
                  <a:gd name="connsiteY10-58" fmla="*/ 611717 h 1036109"/>
                  <a:gd name="connsiteX11-59" fmla="*/ 231775 w 379413"/>
                  <a:gd name="connsiteY11-60" fmla="*/ 633942 h 1036109"/>
                  <a:gd name="connsiteX12-61" fmla="*/ 231775 w 379413"/>
                  <a:gd name="connsiteY12-62" fmla="*/ 970492 h 1036109"/>
                  <a:gd name="connsiteX13-63" fmla="*/ 292100 w 379413"/>
                  <a:gd name="connsiteY13-64" fmla="*/ 1021292 h 1036109"/>
                  <a:gd name="connsiteX14-65" fmla="*/ 342900 w 379413"/>
                  <a:gd name="connsiteY14-66" fmla="*/ 967317 h 1036109"/>
                  <a:gd name="connsiteX15-67" fmla="*/ 346075 w 379413"/>
                  <a:gd name="connsiteY15-68" fmla="*/ 608542 h 1036109"/>
                  <a:gd name="connsiteX16-69" fmla="*/ 368300 w 379413"/>
                  <a:gd name="connsiteY16-70" fmla="*/ 595842 h 1036109"/>
                  <a:gd name="connsiteX17-71" fmla="*/ 371475 w 379413"/>
                  <a:gd name="connsiteY17-72" fmla="*/ 11642 h 1036109"/>
                  <a:gd name="connsiteX0-73" fmla="*/ 371475 w 379413"/>
                  <a:gd name="connsiteY0-74" fmla="*/ 11642 h 1036109"/>
                  <a:gd name="connsiteX1-75" fmla="*/ 206375 w 379413"/>
                  <a:gd name="connsiteY1-76" fmla="*/ 11642 h 1036109"/>
                  <a:gd name="connsiteX2-77" fmla="*/ 136525 w 379413"/>
                  <a:gd name="connsiteY2-78" fmla="*/ 62442 h 1036109"/>
                  <a:gd name="connsiteX3-79" fmla="*/ 15875 w 379413"/>
                  <a:gd name="connsiteY3-80" fmla="*/ 386292 h 1036109"/>
                  <a:gd name="connsiteX4-81" fmla="*/ 41275 w 379413"/>
                  <a:gd name="connsiteY4-82" fmla="*/ 440267 h 1036109"/>
                  <a:gd name="connsiteX5-83" fmla="*/ 101600 w 379413"/>
                  <a:gd name="connsiteY5-84" fmla="*/ 414867 h 1036109"/>
                  <a:gd name="connsiteX6-85" fmla="*/ 209550 w 379413"/>
                  <a:gd name="connsiteY6-86" fmla="*/ 141817 h 1036109"/>
                  <a:gd name="connsiteX7-87" fmla="*/ 219075 w 379413"/>
                  <a:gd name="connsiteY7-88" fmla="*/ 176742 h 1036109"/>
                  <a:gd name="connsiteX8-89" fmla="*/ 127000 w 379413"/>
                  <a:gd name="connsiteY8-90" fmla="*/ 592667 h 1036109"/>
                  <a:gd name="connsiteX9-91" fmla="*/ 142875 w 379413"/>
                  <a:gd name="connsiteY9-92" fmla="*/ 608542 h 1036109"/>
                  <a:gd name="connsiteX10-93" fmla="*/ 222250 w 379413"/>
                  <a:gd name="connsiteY10-94" fmla="*/ 611717 h 1036109"/>
                  <a:gd name="connsiteX11-95" fmla="*/ 231775 w 379413"/>
                  <a:gd name="connsiteY11-96" fmla="*/ 633942 h 1036109"/>
                  <a:gd name="connsiteX12-97" fmla="*/ 231775 w 379413"/>
                  <a:gd name="connsiteY12-98" fmla="*/ 970492 h 1036109"/>
                  <a:gd name="connsiteX13-99" fmla="*/ 292100 w 379413"/>
                  <a:gd name="connsiteY13-100" fmla="*/ 1021292 h 1036109"/>
                  <a:gd name="connsiteX14-101" fmla="*/ 342900 w 379413"/>
                  <a:gd name="connsiteY14-102" fmla="*/ 967317 h 1036109"/>
                  <a:gd name="connsiteX15-103" fmla="*/ 346075 w 379413"/>
                  <a:gd name="connsiteY15-104" fmla="*/ 608542 h 1036109"/>
                  <a:gd name="connsiteX16-105" fmla="*/ 368300 w 379413"/>
                  <a:gd name="connsiteY16-106" fmla="*/ 595842 h 1036109"/>
                  <a:gd name="connsiteX17-107" fmla="*/ 371475 w 379413"/>
                  <a:gd name="connsiteY17-108" fmla="*/ 11642 h 1036109"/>
                  <a:gd name="connsiteX0-109" fmla="*/ 371475 w 379413"/>
                  <a:gd name="connsiteY0-110" fmla="*/ 11642 h 1036109"/>
                  <a:gd name="connsiteX1-111" fmla="*/ 206375 w 379413"/>
                  <a:gd name="connsiteY1-112" fmla="*/ 11642 h 1036109"/>
                  <a:gd name="connsiteX2-113" fmla="*/ 136525 w 379413"/>
                  <a:gd name="connsiteY2-114" fmla="*/ 62442 h 1036109"/>
                  <a:gd name="connsiteX3-115" fmla="*/ 15875 w 379413"/>
                  <a:gd name="connsiteY3-116" fmla="*/ 386292 h 1036109"/>
                  <a:gd name="connsiteX4-117" fmla="*/ 41275 w 379413"/>
                  <a:gd name="connsiteY4-118" fmla="*/ 440267 h 1036109"/>
                  <a:gd name="connsiteX5-119" fmla="*/ 101600 w 379413"/>
                  <a:gd name="connsiteY5-120" fmla="*/ 414867 h 1036109"/>
                  <a:gd name="connsiteX6-121" fmla="*/ 209550 w 379413"/>
                  <a:gd name="connsiteY6-122" fmla="*/ 141817 h 1036109"/>
                  <a:gd name="connsiteX7-123" fmla="*/ 219075 w 379413"/>
                  <a:gd name="connsiteY7-124" fmla="*/ 176742 h 1036109"/>
                  <a:gd name="connsiteX8-125" fmla="*/ 127000 w 379413"/>
                  <a:gd name="connsiteY8-126" fmla="*/ 592667 h 1036109"/>
                  <a:gd name="connsiteX9-127" fmla="*/ 142875 w 379413"/>
                  <a:gd name="connsiteY9-128" fmla="*/ 608542 h 1036109"/>
                  <a:gd name="connsiteX10-129" fmla="*/ 222250 w 379413"/>
                  <a:gd name="connsiteY10-130" fmla="*/ 611717 h 1036109"/>
                  <a:gd name="connsiteX11-131" fmla="*/ 231775 w 379413"/>
                  <a:gd name="connsiteY11-132" fmla="*/ 633942 h 1036109"/>
                  <a:gd name="connsiteX12-133" fmla="*/ 231775 w 379413"/>
                  <a:gd name="connsiteY12-134" fmla="*/ 970492 h 1036109"/>
                  <a:gd name="connsiteX13-135" fmla="*/ 292100 w 379413"/>
                  <a:gd name="connsiteY13-136" fmla="*/ 1021292 h 1036109"/>
                  <a:gd name="connsiteX14-137" fmla="*/ 342900 w 379413"/>
                  <a:gd name="connsiteY14-138" fmla="*/ 967317 h 1036109"/>
                  <a:gd name="connsiteX15-139" fmla="*/ 346075 w 379413"/>
                  <a:gd name="connsiteY15-140" fmla="*/ 608542 h 1036109"/>
                  <a:gd name="connsiteX16-141" fmla="*/ 368300 w 379413"/>
                  <a:gd name="connsiteY16-142" fmla="*/ 595842 h 1036109"/>
                  <a:gd name="connsiteX17-143" fmla="*/ 371475 w 379413"/>
                  <a:gd name="connsiteY17-144" fmla="*/ 11642 h 1036109"/>
                  <a:gd name="connsiteX0-145" fmla="*/ 371475 w 379413"/>
                  <a:gd name="connsiteY0-146" fmla="*/ 11575 h 1036042"/>
                  <a:gd name="connsiteX1-147" fmla="*/ 240854 w 379413"/>
                  <a:gd name="connsiteY1-148" fmla="*/ 11972 h 1036042"/>
                  <a:gd name="connsiteX2-149" fmla="*/ 136525 w 379413"/>
                  <a:gd name="connsiteY2-150" fmla="*/ 62375 h 1036042"/>
                  <a:gd name="connsiteX3-151" fmla="*/ 15875 w 379413"/>
                  <a:gd name="connsiteY3-152" fmla="*/ 386225 h 1036042"/>
                  <a:gd name="connsiteX4-153" fmla="*/ 41275 w 379413"/>
                  <a:gd name="connsiteY4-154" fmla="*/ 440200 h 1036042"/>
                  <a:gd name="connsiteX5-155" fmla="*/ 101600 w 379413"/>
                  <a:gd name="connsiteY5-156" fmla="*/ 414800 h 1036042"/>
                  <a:gd name="connsiteX6-157" fmla="*/ 209550 w 379413"/>
                  <a:gd name="connsiteY6-158" fmla="*/ 141750 h 1036042"/>
                  <a:gd name="connsiteX7-159" fmla="*/ 219075 w 379413"/>
                  <a:gd name="connsiteY7-160" fmla="*/ 176675 h 1036042"/>
                  <a:gd name="connsiteX8-161" fmla="*/ 127000 w 379413"/>
                  <a:gd name="connsiteY8-162" fmla="*/ 592600 h 1036042"/>
                  <a:gd name="connsiteX9-163" fmla="*/ 142875 w 379413"/>
                  <a:gd name="connsiteY9-164" fmla="*/ 608475 h 1036042"/>
                  <a:gd name="connsiteX10-165" fmla="*/ 222250 w 379413"/>
                  <a:gd name="connsiteY10-166" fmla="*/ 611650 h 1036042"/>
                  <a:gd name="connsiteX11-167" fmla="*/ 231775 w 379413"/>
                  <a:gd name="connsiteY11-168" fmla="*/ 633875 h 1036042"/>
                  <a:gd name="connsiteX12-169" fmla="*/ 231775 w 379413"/>
                  <a:gd name="connsiteY12-170" fmla="*/ 970425 h 1036042"/>
                  <a:gd name="connsiteX13-171" fmla="*/ 292100 w 379413"/>
                  <a:gd name="connsiteY13-172" fmla="*/ 1021225 h 1036042"/>
                  <a:gd name="connsiteX14-173" fmla="*/ 342900 w 379413"/>
                  <a:gd name="connsiteY14-174" fmla="*/ 967250 h 1036042"/>
                  <a:gd name="connsiteX15-175" fmla="*/ 346075 w 379413"/>
                  <a:gd name="connsiteY15-176" fmla="*/ 608475 h 1036042"/>
                  <a:gd name="connsiteX16-177" fmla="*/ 368300 w 379413"/>
                  <a:gd name="connsiteY16-178" fmla="*/ 595775 h 1036042"/>
                  <a:gd name="connsiteX17-179" fmla="*/ 371475 w 379413"/>
                  <a:gd name="connsiteY17-180" fmla="*/ 11575 h 1036042"/>
                  <a:gd name="connsiteX0-181" fmla="*/ 371475 w 379413"/>
                  <a:gd name="connsiteY0-182" fmla="*/ 976 h 1025443"/>
                  <a:gd name="connsiteX1-183" fmla="*/ 240854 w 379413"/>
                  <a:gd name="connsiteY1-184" fmla="*/ 1373 h 1025443"/>
                  <a:gd name="connsiteX2-185" fmla="*/ 136525 w 379413"/>
                  <a:gd name="connsiteY2-186" fmla="*/ 51776 h 1025443"/>
                  <a:gd name="connsiteX3-187" fmla="*/ 15875 w 379413"/>
                  <a:gd name="connsiteY3-188" fmla="*/ 375626 h 1025443"/>
                  <a:gd name="connsiteX4-189" fmla="*/ 41275 w 379413"/>
                  <a:gd name="connsiteY4-190" fmla="*/ 429601 h 1025443"/>
                  <a:gd name="connsiteX5-191" fmla="*/ 101600 w 379413"/>
                  <a:gd name="connsiteY5-192" fmla="*/ 404201 h 1025443"/>
                  <a:gd name="connsiteX6-193" fmla="*/ 209550 w 379413"/>
                  <a:gd name="connsiteY6-194" fmla="*/ 131151 h 1025443"/>
                  <a:gd name="connsiteX7-195" fmla="*/ 219075 w 379413"/>
                  <a:gd name="connsiteY7-196" fmla="*/ 166076 h 1025443"/>
                  <a:gd name="connsiteX8-197" fmla="*/ 127000 w 379413"/>
                  <a:gd name="connsiteY8-198" fmla="*/ 582001 h 1025443"/>
                  <a:gd name="connsiteX9-199" fmla="*/ 142875 w 379413"/>
                  <a:gd name="connsiteY9-200" fmla="*/ 597876 h 1025443"/>
                  <a:gd name="connsiteX10-201" fmla="*/ 222250 w 379413"/>
                  <a:gd name="connsiteY10-202" fmla="*/ 601051 h 1025443"/>
                  <a:gd name="connsiteX11-203" fmla="*/ 231775 w 379413"/>
                  <a:gd name="connsiteY11-204" fmla="*/ 623276 h 1025443"/>
                  <a:gd name="connsiteX12-205" fmla="*/ 231775 w 379413"/>
                  <a:gd name="connsiteY12-206" fmla="*/ 959826 h 1025443"/>
                  <a:gd name="connsiteX13-207" fmla="*/ 292100 w 379413"/>
                  <a:gd name="connsiteY13-208" fmla="*/ 1010626 h 1025443"/>
                  <a:gd name="connsiteX14-209" fmla="*/ 342900 w 379413"/>
                  <a:gd name="connsiteY14-210" fmla="*/ 956651 h 1025443"/>
                  <a:gd name="connsiteX15-211" fmla="*/ 346075 w 379413"/>
                  <a:gd name="connsiteY15-212" fmla="*/ 597876 h 1025443"/>
                  <a:gd name="connsiteX16-213" fmla="*/ 368300 w 379413"/>
                  <a:gd name="connsiteY16-214" fmla="*/ 585176 h 1025443"/>
                  <a:gd name="connsiteX17-215" fmla="*/ 371475 w 379413"/>
                  <a:gd name="connsiteY17-216" fmla="*/ 976 h 1025443"/>
                  <a:gd name="connsiteX0-217" fmla="*/ 361950 w 369888"/>
                  <a:gd name="connsiteY0-218" fmla="*/ 7210 h 1031677"/>
                  <a:gd name="connsiteX1-219" fmla="*/ 231329 w 369888"/>
                  <a:gd name="connsiteY1-220" fmla="*/ 7607 h 1031677"/>
                  <a:gd name="connsiteX2-221" fmla="*/ 127000 w 369888"/>
                  <a:gd name="connsiteY2-222" fmla="*/ 58010 h 1031677"/>
                  <a:gd name="connsiteX3-223" fmla="*/ 15875 w 369888"/>
                  <a:gd name="connsiteY3-224" fmla="*/ 355666 h 1031677"/>
                  <a:gd name="connsiteX4-225" fmla="*/ 31750 w 369888"/>
                  <a:gd name="connsiteY4-226" fmla="*/ 435835 h 1031677"/>
                  <a:gd name="connsiteX5-227" fmla="*/ 92075 w 369888"/>
                  <a:gd name="connsiteY5-228" fmla="*/ 410435 h 1031677"/>
                  <a:gd name="connsiteX6-229" fmla="*/ 200025 w 369888"/>
                  <a:gd name="connsiteY6-230" fmla="*/ 137385 h 1031677"/>
                  <a:gd name="connsiteX7-231" fmla="*/ 209550 w 369888"/>
                  <a:gd name="connsiteY7-232" fmla="*/ 172310 h 1031677"/>
                  <a:gd name="connsiteX8-233" fmla="*/ 117475 w 369888"/>
                  <a:gd name="connsiteY8-234" fmla="*/ 588235 h 1031677"/>
                  <a:gd name="connsiteX9-235" fmla="*/ 133350 w 369888"/>
                  <a:gd name="connsiteY9-236" fmla="*/ 604110 h 1031677"/>
                  <a:gd name="connsiteX10-237" fmla="*/ 212725 w 369888"/>
                  <a:gd name="connsiteY10-238" fmla="*/ 607285 h 1031677"/>
                  <a:gd name="connsiteX11-239" fmla="*/ 222250 w 369888"/>
                  <a:gd name="connsiteY11-240" fmla="*/ 629510 h 1031677"/>
                  <a:gd name="connsiteX12-241" fmla="*/ 222250 w 369888"/>
                  <a:gd name="connsiteY12-242" fmla="*/ 966060 h 1031677"/>
                  <a:gd name="connsiteX13-243" fmla="*/ 282575 w 369888"/>
                  <a:gd name="connsiteY13-244" fmla="*/ 1016860 h 1031677"/>
                  <a:gd name="connsiteX14-245" fmla="*/ 333375 w 369888"/>
                  <a:gd name="connsiteY14-246" fmla="*/ 962885 h 1031677"/>
                  <a:gd name="connsiteX15-247" fmla="*/ 336550 w 369888"/>
                  <a:gd name="connsiteY15-248" fmla="*/ 604110 h 1031677"/>
                  <a:gd name="connsiteX16-249" fmla="*/ 358775 w 369888"/>
                  <a:gd name="connsiteY16-250" fmla="*/ 591410 h 1031677"/>
                  <a:gd name="connsiteX17-251" fmla="*/ 361950 w 369888"/>
                  <a:gd name="connsiteY17-252" fmla="*/ 7210 h 1031677"/>
                  <a:gd name="connsiteX0-253" fmla="*/ 361950 w 369888"/>
                  <a:gd name="connsiteY0-254" fmla="*/ 7210 h 1031677"/>
                  <a:gd name="connsiteX1-255" fmla="*/ 231329 w 369888"/>
                  <a:gd name="connsiteY1-256" fmla="*/ 7607 h 1031677"/>
                  <a:gd name="connsiteX2-257" fmla="*/ 127000 w 369888"/>
                  <a:gd name="connsiteY2-258" fmla="*/ 58010 h 1031677"/>
                  <a:gd name="connsiteX3-259" fmla="*/ 15875 w 369888"/>
                  <a:gd name="connsiteY3-260" fmla="*/ 355666 h 1031677"/>
                  <a:gd name="connsiteX4-261" fmla="*/ 31750 w 369888"/>
                  <a:gd name="connsiteY4-262" fmla="*/ 435835 h 1031677"/>
                  <a:gd name="connsiteX5-263" fmla="*/ 96837 w 369888"/>
                  <a:gd name="connsiteY5-264" fmla="*/ 391385 h 1031677"/>
                  <a:gd name="connsiteX6-265" fmla="*/ 200025 w 369888"/>
                  <a:gd name="connsiteY6-266" fmla="*/ 137385 h 1031677"/>
                  <a:gd name="connsiteX7-267" fmla="*/ 209550 w 369888"/>
                  <a:gd name="connsiteY7-268" fmla="*/ 172310 h 1031677"/>
                  <a:gd name="connsiteX8-269" fmla="*/ 117475 w 369888"/>
                  <a:gd name="connsiteY8-270" fmla="*/ 588235 h 1031677"/>
                  <a:gd name="connsiteX9-271" fmla="*/ 133350 w 369888"/>
                  <a:gd name="connsiteY9-272" fmla="*/ 604110 h 1031677"/>
                  <a:gd name="connsiteX10-273" fmla="*/ 212725 w 369888"/>
                  <a:gd name="connsiteY10-274" fmla="*/ 607285 h 1031677"/>
                  <a:gd name="connsiteX11-275" fmla="*/ 222250 w 369888"/>
                  <a:gd name="connsiteY11-276" fmla="*/ 629510 h 1031677"/>
                  <a:gd name="connsiteX12-277" fmla="*/ 222250 w 369888"/>
                  <a:gd name="connsiteY12-278" fmla="*/ 966060 h 1031677"/>
                  <a:gd name="connsiteX13-279" fmla="*/ 282575 w 369888"/>
                  <a:gd name="connsiteY13-280" fmla="*/ 1016860 h 1031677"/>
                  <a:gd name="connsiteX14-281" fmla="*/ 333375 w 369888"/>
                  <a:gd name="connsiteY14-282" fmla="*/ 962885 h 1031677"/>
                  <a:gd name="connsiteX15-283" fmla="*/ 336550 w 369888"/>
                  <a:gd name="connsiteY15-284" fmla="*/ 604110 h 1031677"/>
                  <a:gd name="connsiteX16-285" fmla="*/ 358775 w 369888"/>
                  <a:gd name="connsiteY16-286" fmla="*/ 591410 h 1031677"/>
                  <a:gd name="connsiteX17-287" fmla="*/ 361950 w 369888"/>
                  <a:gd name="connsiteY17-288" fmla="*/ 7210 h 1031677"/>
                  <a:gd name="connsiteX0-289" fmla="*/ 361950 w 369888"/>
                  <a:gd name="connsiteY0-290" fmla="*/ 7210 h 1031677"/>
                  <a:gd name="connsiteX1-291" fmla="*/ 231329 w 369888"/>
                  <a:gd name="connsiteY1-292" fmla="*/ 7607 h 1031677"/>
                  <a:gd name="connsiteX2-293" fmla="*/ 127000 w 369888"/>
                  <a:gd name="connsiteY2-294" fmla="*/ 58010 h 1031677"/>
                  <a:gd name="connsiteX3-295" fmla="*/ 15875 w 369888"/>
                  <a:gd name="connsiteY3-296" fmla="*/ 355666 h 1031677"/>
                  <a:gd name="connsiteX4-297" fmla="*/ 31750 w 369888"/>
                  <a:gd name="connsiteY4-298" fmla="*/ 435835 h 1031677"/>
                  <a:gd name="connsiteX5-299" fmla="*/ 96837 w 369888"/>
                  <a:gd name="connsiteY5-300" fmla="*/ 391385 h 1031677"/>
                  <a:gd name="connsiteX6-301" fmla="*/ 200025 w 369888"/>
                  <a:gd name="connsiteY6-302" fmla="*/ 137385 h 1031677"/>
                  <a:gd name="connsiteX7-303" fmla="*/ 209550 w 369888"/>
                  <a:gd name="connsiteY7-304" fmla="*/ 172310 h 1031677"/>
                  <a:gd name="connsiteX8-305" fmla="*/ 117475 w 369888"/>
                  <a:gd name="connsiteY8-306" fmla="*/ 588235 h 1031677"/>
                  <a:gd name="connsiteX9-307" fmla="*/ 133350 w 369888"/>
                  <a:gd name="connsiteY9-308" fmla="*/ 604110 h 1031677"/>
                  <a:gd name="connsiteX10-309" fmla="*/ 212725 w 369888"/>
                  <a:gd name="connsiteY10-310" fmla="*/ 607285 h 1031677"/>
                  <a:gd name="connsiteX11-311" fmla="*/ 222250 w 369888"/>
                  <a:gd name="connsiteY11-312" fmla="*/ 629510 h 1031677"/>
                  <a:gd name="connsiteX12-313" fmla="*/ 222250 w 369888"/>
                  <a:gd name="connsiteY12-314" fmla="*/ 966060 h 1031677"/>
                  <a:gd name="connsiteX13-315" fmla="*/ 282575 w 369888"/>
                  <a:gd name="connsiteY13-316" fmla="*/ 1016860 h 1031677"/>
                  <a:gd name="connsiteX14-317" fmla="*/ 333375 w 369888"/>
                  <a:gd name="connsiteY14-318" fmla="*/ 962885 h 1031677"/>
                  <a:gd name="connsiteX15-319" fmla="*/ 336550 w 369888"/>
                  <a:gd name="connsiteY15-320" fmla="*/ 604110 h 1031677"/>
                  <a:gd name="connsiteX16-321" fmla="*/ 358775 w 369888"/>
                  <a:gd name="connsiteY16-322" fmla="*/ 591410 h 1031677"/>
                  <a:gd name="connsiteX17-323" fmla="*/ 361950 w 369888"/>
                  <a:gd name="connsiteY17-324" fmla="*/ 7210 h 1031677"/>
                  <a:gd name="connsiteX0-325" fmla="*/ 361950 w 369888"/>
                  <a:gd name="connsiteY0-326" fmla="*/ 7210 h 1031677"/>
                  <a:gd name="connsiteX1-327" fmla="*/ 231329 w 369888"/>
                  <a:gd name="connsiteY1-328" fmla="*/ 7607 h 1031677"/>
                  <a:gd name="connsiteX2-329" fmla="*/ 127000 w 369888"/>
                  <a:gd name="connsiteY2-330" fmla="*/ 58010 h 1031677"/>
                  <a:gd name="connsiteX3-331" fmla="*/ 15875 w 369888"/>
                  <a:gd name="connsiteY3-332" fmla="*/ 355666 h 1031677"/>
                  <a:gd name="connsiteX4-333" fmla="*/ 31750 w 369888"/>
                  <a:gd name="connsiteY4-334" fmla="*/ 435835 h 1031677"/>
                  <a:gd name="connsiteX5-335" fmla="*/ 96837 w 369888"/>
                  <a:gd name="connsiteY5-336" fmla="*/ 391385 h 1031677"/>
                  <a:gd name="connsiteX6-337" fmla="*/ 192881 w 369888"/>
                  <a:gd name="connsiteY6-338" fmla="*/ 161198 h 1031677"/>
                  <a:gd name="connsiteX7-339" fmla="*/ 209550 w 369888"/>
                  <a:gd name="connsiteY7-340" fmla="*/ 172310 h 1031677"/>
                  <a:gd name="connsiteX8-341" fmla="*/ 117475 w 369888"/>
                  <a:gd name="connsiteY8-342" fmla="*/ 588235 h 1031677"/>
                  <a:gd name="connsiteX9-343" fmla="*/ 133350 w 369888"/>
                  <a:gd name="connsiteY9-344" fmla="*/ 604110 h 1031677"/>
                  <a:gd name="connsiteX10-345" fmla="*/ 212725 w 369888"/>
                  <a:gd name="connsiteY10-346" fmla="*/ 607285 h 1031677"/>
                  <a:gd name="connsiteX11-347" fmla="*/ 222250 w 369888"/>
                  <a:gd name="connsiteY11-348" fmla="*/ 629510 h 1031677"/>
                  <a:gd name="connsiteX12-349" fmla="*/ 222250 w 369888"/>
                  <a:gd name="connsiteY12-350" fmla="*/ 966060 h 1031677"/>
                  <a:gd name="connsiteX13-351" fmla="*/ 282575 w 369888"/>
                  <a:gd name="connsiteY13-352" fmla="*/ 1016860 h 1031677"/>
                  <a:gd name="connsiteX14-353" fmla="*/ 333375 w 369888"/>
                  <a:gd name="connsiteY14-354" fmla="*/ 962885 h 1031677"/>
                  <a:gd name="connsiteX15-355" fmla="*/ 336550 w 369888"/>
                  <a:gd name="connsiteY15-356" fmla="*/ 604110 h 1031677"/>
                  <a:gd name="connsiteX16-357" fmla="*/ 358775 w 369888"/>
                  <a:gd name="connsiteY16-358" fmla="*/ 591410 h 1031677"/>
                  <a:gd name="connsiteX17-359" fmla="*/ 361950 w 369888"/>
                  <a:gd name="connsiteY17-360" fmla="*/ 7210 h 1031677"/>
                  <a:gd name="connsiteX0-361" fmla="*/ 361950 w 369888"/>
                  <a:gd name="connsiteY0-362" fmla="*/ 7210 h 1031677"/>
                  <a:gd name="connsiteX1-363" fmla="*/ 231329 w 369888"/>
                  <a:gd name="connsiteY1-364" fmla="*/ 7607 h 1031677"/>
                  <a:gd name="connsiteX2-365" fmla="*/ 127000 w 369888"/>
                  <a:gd name="connsiteY2-366" fmla="*/ 58010 h 1031677"/>
                  <a:gd name="connsiteX3-367" fmla="*/ 15875 w 369888"/>
                  <a:gd name="connsiteY3-368" fmla="*/ 355666 h 1031677"/>
                  <a:gd name="connsiteX4-369" fmla="*/ 31750 w 369888"/>
                  <a:gd name="connsiteY4-370" fmla="*/ 435835 h 1031677"/>
                  <a:gd name="connsiteX5-371" fmla="*/ 96837 w 369888"/>
                  <a:gd name="connsiteY5-372" fmla="*/ 391385 h 1031677"/>
                  <a:gd name="connsiteX6-373" fmla="*/ 192881 w 369888"/>
                  <a:gd name="connsiteY6-374" fmla="*/ 161198 h 1031677"/>
                  <a:gd name="connsiteX7-375" fmla="*/ 209550 w 369888"/>
                  <a:gd name="connsiteY7-376" fmla="*/ 172310 h 1031677"/>
                  <a:gd name="connsiteX8-377" fmla="*/ 117475 w 369888"/>
                  <a:gd name="connsiteY8-378" fmla="*/ 588235 h 1031677"/>
                  <a:gd name="connsiteX9-379" fmla="*/ 133350 w 369888"/>
                  <a:gd name="connsiteY9-380" fmla="*/ 604110 h 1031677"/>
                  <a:gd name="connsiteX10-381" fmla="*/ 212725 w 369888"/>
                  <a:gd name="connsiteY10-382" fmla="*/ 607285 h 1031677"/>
                  <a:gd name="connsiteX11-383" fmla="*/ 222250 w 369888"/>
                  <a:gd name="connsiteY11-384" fmla="*/ 629510 h 1031677"/>
                  <a:gd name="connsiteX12-385" fmla="*/ 222250 w 369888"/>
                  <a:gd name="connsiteY12-386" fmla="*/ 966060 h 1031677"/>
                  <a:gd name="connsiteX13-387" fmla="*/ 282575 w 369888"/>
                  <a:gd name="connsiteY13-388" fmla="*/ 1016860 h 1031677"/>
                  <a:gd name="connsiteX14-389" fmla="*/ 333375 w 369888"/>
                  <a:gd name="connsiteY14-390" fmla="*/ 962885 h 1031677"/>
                  <a:gd name="connsiteX15-391" fmla="*/ 336550 w 369888"/>
                  <a:gd name="connsiteY15-392" fmla="*/ 604110 h 1031677"/>
                  <a:gd name="connsiteX16-393" fmla="*/ 358775 w 369888"/>
                  <a:gd name="connsiteY16-394" fmla="*/ 591410 h 1031677"/>
                  <a:gd name="connsiteX17-395" fmla="*/ 361950 w 369888"/>
                  <a:gd name="connsiteY17-396" fmla="*/ 7210 h 1031677"/>
                  <a:gd name="connsiteX0-397" fmla="*/ 361950 w 369888"/>
                  <a:gd name="connsiteY0-398" fmla="*/ 7210 h 1031677"/>
                  <a:gd name="connsiteX1-399" fmla="*/ 231329 w 369888"/>
                  <a:gd name="connsiteY1-400" fmla="*/ 7607 h 1031677"/>
                  <a:gd name="connsiteX2-401" fmla="*/ 127000 w 369888"/>
                  <a:gd name="connsiteY2-402" fmla="*/ 58010 h 1031677"/>
                  <a:gd name="connsiteX3-403" fmla="*/ 15875 w 369888"/>
                  <a:gd name="connsiteY3-404" fmla="*/ 355666 h 1031677"/>
                  <a:gd name="connsiteX4-405" fmla="*/ 31750 w 369888"/>
                  <a:gd name="connsiteY4-406" fmla="*/ 435835 h 1031677"/>
                  <a:gd name="connsiteX5-407" fmla="*/ 96837 w 369888"/>
                  <a:gd name="connsiteY5-408" fmla="*/ 391385 h 1031677"/>
                  <a:gd name="connsiteX6-409" fmla="*/ 192881 w 369888"/>
                  <a:gd name="connsiteY6-410" fmla="*/ 161198 h 1031677"/>
                  <a:gd name="connsiteX7-411" fmla="*/ 209550 w 369888"/>
                  <a:gd name="connsiteY7-412" fmla="*/ 172310 h 1031677"/>
                  <a:gd name="connsiteX8-413" fmla="*/ 117475 w 369888"/>
                  <a:gd name="connsiteY8-414" fmla="*/ 588235 h 1031677"/>
                  <a:gd name="connsiteX9-415" fmla="*/ 133350 w 369888"/>
                  <a:gd name="connsiteY9-416" fmla="*/ 604110 h 1031677"/>
                  <a:gd name="connsiteX10-417" fmla="*/ 212725 w 369888"/>
                  <a:gd name="connsiteY10-418" fmla="*/ 607285 h 1031677"/>
                  <a:gd name="connsiteX11-419" fmla="*/ 222250 w 369888"/>
                  <a:gd name="connsiteY11-420" fmla="*/ 629510 h 1031677"/>
                  <a:gd name="connsiteX12-421" fmla="*/ 222250 w 369888"/>
                  <a:gd name="connsiteY12-422" fmla="*/ 966060 h 1031677"/>
                  <a:gd name="connsiteX13-423" fmla="*/ 282575 w 369888"/>
                  <a:gd name="connsiteY13-424" fmla="*/ 1016860 h 1031677"/>
                  <a:gd name="connsiteX14-425" fmla="*/ 333375 w 369888"/>
                  <a:gd name="connsiteY14-426" fmla="*/ 962885 h 1031677"/>
                  <a:gd name="connsiteX15-427" fmla="*/ 336550 w 369888"/>
                  <a:gd name="connsiteY15-428" fmla="*/ 604110 h 1031677"/>
                  <a:gd name="connsiteX16-429" fmla="*/ 358775 w 369888"/>
                  <a:gd name="connsiteY16-430" fmla="*/ 591410 h 1031677"/>
                  <a:gd name="connsiteX17-431" fmla="*/ 361950 w 369888"/>
                  <a:gd name="connsiteY17-432" fmla="*/ 7210 h 1031677"/>
                  <a:gd name="connsiteX0-433" fmla="*/ 361950 w 369888"/>
                  <a:gd name="connsiteY0-434" fmla="*/ 7210 h 1031677"/>
                  <a:gd name="connsiteX1-435" fmla="*/ 231329 w 369888"/>
                  <a:gd name="connsiteY1-436" fmla="*/ 7607 h 1031677"/>
                  <a:gd name="connsiteX2-437" fmla="*/ 127000 w 369888"/>
                  <a:gd name="connsiteY2-438" fmla="*/ 58010 h 1031677"/>
                  <a:gd name="connsiteX3-439" fmla="*/ 15875 w 369888"/>
                  <a:gd name="connsiteY3-440" fmla="*/ 355666 h 1031677"/>
                  <a:gd name="connsiteX4-441" fmla="*/ 31750 w 369888"/>
                  <a:gd name="connsiteY4-442" fmla="*/ 435835 h 1031677"/>
                  <a:gd name="connsiteX5-443" fmla="*/ 96837 w 369888"/>
                  <a:gd name="connsiteY5-444" fmla="*/ 391385 h 1031677"/>
                  <a:gd name="connsiteX6-445" fmla="*/ 192881 w 369888"/>
                  <a:gd name="connsiteY6-446" fmla="*/ 161198 h 1031677"/>
                  <a:gd name="connsiteX7-447" fmla="*/ 209550 w 369888"/>
                  <a:gd name="connsiteY7-448" fmla="*/ 172310 h 1031677"/>
                  <a:gd name="connsiteX8-449" fmla="*/ 124619 w 369888"/>
                  <a:gd name="connsiteY8-450" fmla="*/ 531085 h 1031677"/>
                  <a:gd name="connsiteX9-451" fmla="*/ 133350 w 369888"/>
                  <a:gd name="connsiteY9-452" fmla="*/ 604110 h 1031677"/>
                  <a:gd name="connsiteX10-453" fmla="*/ 212725 w 369888"/>
                  <a:gd name="connsiteY10-454" fmla="*/ 607285 h 1031677"/>
                  <a:gd name="connsiteX11-455" fmla="*/ 222250 w 369888"/>
                  <a:gd name="connsiteY11-456" fmla="*/ 629510 h 1031677"/>
                  <a:gd name="connsiteX12-457" fmla="*/ 222250 w 369888"/>
                  <a:gd name="connsiteY12-458" fmla="*/ 966060 h 1031677"/>
                  <a:gd name="connsiteX13-459" fmla="*/ 282575 w 369888"/>
                  <a:gd name="connsiteY13-460" fmla="*/ 1016860 h 1031677"/>
                  <a:gd name="connsiteX14-461" fmla="*/ 333375 w 369888"/>
                  <a:gd name="connsiteY14-462" fmla="*/ 962885 h 1031677"/>
                  <a:gd name="connsiteX15-463" fmla="*/ 336550 w 369888"/>
                  <a:gd name="connsiteY15-464" fmla="*/ 604110 h 1031677"/>
                  <a:gd name="connsiteX16-465" fmla="*/ 358775 w 369888"/>
                  <a:gd name="connsiteY16-466" fmla="*/ 591410 h 1031677"/>
                  <a:gd name="connsiteX17-467" fmla="*/ 361950 w 369888"/>
                  <a:gd name="connsiteY17-468" fmla="*/ 7210 h 1031677"/>
                  <a:gd name="connsiteX0-469" fmla="*/ 361950 w 369888"/>
                  <a:gd name="connsiteY0-470" fmla="*/ 7210 h 1034323"/>
                  <a:gd name="connsiteX1-471" fmla="*/ 231329 w 369888"/>
                  <a:gd name="connsiteY1-472" fmla="*/ 7607 h 1034323"/>
                  <a:gd name="connsiteX2-473" fmla="*/ 127000 w 369888"/>
                  <a:gd name="connsiteY2-474" fmla="*/ 58010 h 1034323"/>
                  <a:gd name="connsiteX3-475" fmla="*/ 15875 w 369888"/>
                  <a:gd name="connsiteY3-476" fmla="*/ 355666 h 1034323"/>
                  <a:gd name="connsiteX4-477" fmla="*/ 31750 w 369888"/>
                  <a:gd name="connsiteY4-478" fmla="*/ 435835 h 1034323"/>
                  <a:gd name="connsiteX5-479" fmla="*/ 96837 w 369888"/>
                  <a:gd name="connsiteY5-480" fmla="*/ 391385 h 1034323"/>
                  <a:gd name="connsiteX6-481" fmla="*/ 192881 w 369888"/>
                  <a:gd name="connsiteY6-482" fmla="*/ 161198 h 1034323"/>
                  <a:gd name="connsiteX7-483" fmla="*/ 209550 w 369888"/>
                  <a:gd name="connsiteY7-484" fmla="*/ 172310 h 1034323"/>
                  <a:gd name="connsiteX8-485" fmla="*/ 124619 w 369888"/>
                  <a:gd name="connsiteY8-486" fmla="*/ 531085 h 1034323"/>
                  <a:gd name="connsiteX9-487" fmla="*/ 133350 w 369888"/>
                  <a:gd name="connsiteY9-488" fmla="*/ 604110 h 1034323"/>
                  <a:gd name="connsiteX10-489" fmla="*/ 212725 w 369888"/>
                  <a:gd name="connsiteY10-490" fmla="*/ 607285 h 1034323"/>
                  <a:gd name="connsiteX11-491" fmla="*/ 222250 w 369888"/>
                  <a:gd name="connsiteY11-492" fmla="*/ 966060 h 1034323"/>
                  <a:gd name="connsiteX12-493" fmla="*/ 282575 w 369888"/>
                  <a:gd name="connsiteY12-494" fmla="*/ 1016860 h 1034323"/>
                  <a:gd name="connsiteX13-495" fmla="*/ 333375 w 369888"/>
                  <a:gd name="connsiteY13-496" fmla="*/ 962885 h 1034323"/>
                  <a:gd name="connsiteX14-497" fmla="*/ 336550 w 369888"/>
                  <a:gd name="connsiteY14-498" fmla="*/ 604110 h 1034323"/>
                  <a:gd name="connsiteX15-499" fmla="*/ 358775 w 369888"/>
                  <a:gd name="connsiteY15-500" fmla="*/ 591410 h 1034323"/>
                  <a:gd name="connsiteX16-501" fmla="*/ 361950 w 369888"/>
                  <a:gd name="connsiteY16-502" fmla="*/ 7210 h 1034323"/>
                  <a:gd name="connsiteX0-503" fmla="*/ 361950 w 369888"/>
                  <a:gd name="connsiteY0-504" fmla="*/ 7210 h 1034323"/>
                  <a:gd name="connsiteX1-505" fmla="*/ 231329 w 369888"/>
                  <a:gd name="connsiteY1-506" fmla="*/ 7607 h 1034323"/>
                  <a:gd name="connsiteX2-507" fmla="*/ 127000 w 369888"/>
                  <a:gd name="connsiteY2-508" fmla="*/ 58010 h 1034323"/>
                  <a:gd name="connsiteX3-509" fmla="*/ 15875 w 369888"/>
                  <a:gd name="connsiteY3-510" fmla="*/ 355666 h 1034323"/>
                  <a:gd name="connsiteX4-511" fmla="*/ 31750 w 369888"/>
                  <a:gd name="connsiteY4-512" fmla="*/ 435835 h 1034323"/>
                  <a:gd name="connsiteX5-513" fmla="*/ 96837 w 369888"/>
                  <a:gd name="connsiteY5-514" fmla="*/ 391385 h 1034323"/>
                  <a:gd name="connsiteX6-515" fmla="*/ 192881 w 369888"/>
                  <a:gd name="connsiteY6-516" fmla="*/ 161198 h 1034323"/>
                  <a:gd name="connsiteX7-517" fmla="*/ 209550 w 369888"/>
                  <a:gd name="connsiteY7-518" fmla="*/ 172310 h 1034323"/>
                  <a:gd name="connsiteX8-519" fmla="*/ 124619 w 369888"/>
                  <a:gd name="connsiteY8-520" fmla="*/ 531085 h 1034323"/>
                  <a:gd name="connsiteX9-521" fmla="*/ 133350 w 369888"/>
                  <a:gd name="connsiteY9-522" fmla="*/ 604110 h 1034323"/>
                  <a:gd name="connsiteX10-523" fmla="*/ 231775 w 369888"/>
                  <a:gd name="connsiteY10-524" fmla="*/ 607285 h 1034323"/>
                  <a:gd name="connsiteX11-525" fmla="*/ 222250 w 369888"/>
                  <a:gd name="connsiteY11-526" fmla="*/ 966060 h 1034323"/>
                  <a:gd name="connsiteX12-527" fmla="*/ 282575 w 369888"/>
                  <a:gd name="connsiteY12-528" fmla="*/ 1016860 h 1034323"/>
                  <a:gd name="connsiteX13-529" fmla="*/ 333375 w 369888"/>
                  <a:gd name="connsiteY13-530" fmla="*/ 962885 h 1034323"/>
                  <a:gd name="connsiteX14-531" fmla="*/ 336550 w 369888"/>
                  <a:gd name="connsiteY14-532" fmla="*/ 604110 h 1034323"/>
                  <a:gd name="connsiteX15-533" fmla="*/ 358775 w 369888"/>
                  <a:gd name="connsiteY15-534" fmla="*/ 591410 h 1034323"/>
                  <a:gd name="connsiteX16-535" fmla="*/ 361950 w 369888"/>
                  <a:gd name="connsiteY16-536" fmla="*/ 7210 h 1034323"/>
                  <a:gd name="connsiteX0-537" fmla="*/ 361950 w 369888"/>
                  <a:gd name="connsiteY0-538" fmla="*/ 7210 h 1032338"/>
                  <a:gd name="connsiteX1-539" fmla="*/ 231329 w 369888"/>
                  <a:gd name="connsiteY1-540" fmla="*/ 7607 h 1032338"/>
                  <a:gd name="connsiteX2-541" fmla="*/ 127000 w 369888"/>
                  <a:gd name="connsiteY2-542" fmla="*/ 58010 h 1032338"/>
                  <a:gd name="connsiteX3-543" fmla="*/ 15875 w 369888"/>
                  <a:gd name="connsiteY3-544" fmla="*/ 355666 h 1032338"/>
                  <a:gd name="connsiteX4-545" fmla="*/ 31750 w 369888"/>
                  <a:gd name="connsiteY4-546" fmla="*/ 435835 h 1032338"/>
                  <a:gd name="connsiteX5-547" fmla="*/ 96837 w 369888"/>
                  <a:gd name="connsiteY5-548" fmla="*/ 391385 h 1032338"/>
                  <a:gd name="connsiteX6-549" fmla="*/ 192881 w 369888"/>
                  <a:gd name="connsiteY6-550" fmla="*/ 161198 h 1032338"/>
                  <a:gd name="connsiteX7-551" fmla="*/ 209550 w 369888"/>
                  <a:gd name="connsiteY7-552" fmla="*/ 172310 h 1032338"/>
                  <a:gd name="connsiteX8-553" fmla="*/ 124619 w 369888"/>
                  <a:gd name="connsiteY8-554" fmla="*/ 531085 h 1032338"/>
                  <a:gd name="connsiteX9-555" fmla="*/ 133350 w 369888"/>
                  <a:gd name="connsiteY9-556" fmla="*/ 604110 h 1032338"/>
                  <a:gd name="connsiteX10-557" fmla="*/ 222250 w 369888"/>
                  <a:gd name="connsiteY10-558" fmla="*/ 619192 h 1032338"/>
                  <a:gd name="connsiteX11-559" fmla="*/ 222250 w 369888"/>
                  <a:gd name="connsiteY11-560" fmla="*/ 966060 h 1032338"/>
                  <a:gd name="connsiteX12-561" fmla="*/ 282575 w 369888"/>
                  <a:gd name="connsiteY12-562" fmla="*/ 1016860 h 1032338"/>
                  <a:gd name="connsiteX13-563" fmla="*/ 333375 w 369888"/>
                  <a:gd name="connsiteY13-564" fmla="*/ 962885 h 1032338"/>
                  <a:gd name="connsiteX14-565" fmla="*/ 336550 w 369888"/>
                  <a:gd name="connsiteY14-566" fmla="*/ 604110 h 1032338"/>
                  <a:gd name="connsiteX15-567" fmla="*/ 358775 w 369888"/>
                  <a:gd name="connsiteY15-568" fmla="*/ 591410 h 1032338"/>
                  <a:gd name="connsiteX16-569" fmla="*/ 361950 w 369888"/>
                  <a:gd name="connsiteY16-570" fmla="*/ 7210 h 1032338"/>
                  <a:gd name="connsiteX0-571" fmla="*/ 361950 w 369888"/>
                  <a:gd name="connsiteY0-572" fmla="*/ 7210 h 1032338"/>
                  <a:gd name="connsiteX1-573" fmla="*/ 231329 w 369888"/>
                  <a:gd name="connsiteY1-574" fmla="*/ 7607 h 1032338"/>
                  <a:gd name="connsiteX2-575" fmla="*/ 127000 w 369888"/>
                  <a:gd name="connsiteY2-576" fmla="*/ 58010 h 1032338"/>
                  <a:gd name="connsiteX3-577" fmla="*/ 15875 w 369888"/>
                  <a:gd name="connsiteY3-578" fmla="*/ 355666 h 1032338"/>
                  <a:gd name="connsiteX4-579" fmla="*/ 31750 w 369888"/>
                  <a:gd name="connsiteY4-580" fmla="*/ 435835 h 1032338"/>
                  <a:gd name="connsiteX5-581" fmla="*/ 96837 w 369888"/>
                  <a:gd name="connsiteY5-582" fmla="*/ 391385 h 1032338"/>
                  <a:gd name="connsiteX6-583" fmla="*/ 192881 w 369888"/>
                  <a:gd name="connsiteY6-584" fmla="*/ 161198 h 1032338"/>
                  <a:gd name="connsiteX7-585" fmla="*/ 209550 w 369888"/>
                  <a:gd name="connsiteY7-586" fmla="*/ 172310 h 1032338"/>
                  <a:gd name="connsiteX8-587" fmla="*/ 124619 w 369888"/>
                  <a:gd name="connsiteY8-588" fmla="*/ 531085 h 1032338"/>
                  <a:gd name="connsiteX9-589" fmla="*/ 133350 w 369888"/>
                  <a:gd name="connsiteY9-590" fmla="*/ 604110 h 1032338"/>
                  <a:gd name="connsiteX10-591" fmla="*/ 222250 w 369888"/>
                  <a:gd name="connsiteY10-592" fmla="*/ 619192 h 1032338"/>
                  <a:gd name="connsiteX11-593" fmla="*/ 222250 w 369888"/>
                  <a:gd name="connsiteY11-594" fmla="*/ 966060 h 1032338"/>
                  <a:gd name="connsiteX12-595" fmla="*/ 282575 w 369888"/>
                  <a:gd name="connsiteY12-596" fmla="*/ 1016860 h 1032338"/>
                  <a:gd name="connsiteX13-597" fmla="*/ 333375 w 369888"/>
                  <a:gd name="connsiteY13-598" fmla="*/ 962885 h 1032338"/>
                  <a:gd name="connsiteX14-599" fmla="*/ 336550 w 369888"/>
                  <a:gd name="connsiteY14-600" fmla="*/ 604110 h 1032338"/>
                  <a:gd name="connsiteX15-601" fmla="*/ 358775 w 369888"/>
                  <a:gd name="connsiteY15-602" fmla="*/ 591410 h 1032338"/>
                  <a:gd name="connsiteX16-603" fmla="*/ 361950 w 369888"/>
                  <a:gd name="connsiteY16-604" fmla="*/ 7210 h 1032338"/>
                  <a:gd name="connsiteX0-605" fmla="*/ 361950 w 369888"/>
                  <a:gd name="connsiteY0-606" fmla="*/ 7210 h 1032338"/>
                  <a:gd name="connsiteX1-607" fmla="*/ 231329 w 369888"/>
                  <a:gd name="connsiteY1-608" fmla="*/ 7607 h 1032338"/>
                  <a:gd name="connsiteX2-609" fmla="*/ 127000 w 369888"/>
                  <a:gd name="connsiteY2-610" fmla="*/ 58010 h 1032338"/>
                  <a:gd name="connsiteX3-611" fmla="*/ 15875 w 369888"/>
                  <a:gd name="connsiteY3-612" fmla="*/ 355666 h 1032338"/>
                  <a:gd name="connsiteX4-613" fmla="*/ 31750 w 369888"/>
                  <a:gd name="connsiteY4-614" fmla="*/ 435835 h 1032338"/>
                  <a:gd name="connsiteX5-615" fmla="*/ 96837 w 369888"/>
                  <a:gd name="connsiteY5-616" fmla="*/ 391385 h 1032338"/>
                  <a:gd name="connsiteX6-617" fmla="*/ 192881 w 369888"/>
                  <a:gd name="connsiteY6-618" fmla="*/ 161198 h 1032338"/>
                  <a:gd name="connsiteX7-619" fmla="*/ 209550 w 369888"/>
                  <a:gd name="connsiteY7-620" fmla="*/ 172310 h 1032338"/>
                  <a:gd name="connsiteX8-621" fmla="*/ 124619 w 369888"/>
                  <a:gd name="connsiteY8-622" fmla="*/ 531085 h 1032338"/>
                  <a:gd name="connsiteX9-623" fmla="*/ 133350 w 369888"/>
                  <a:gd name="connsiteY9-624" fmla="*/ 604110 h 1032338"/>
                  <a:gd name="connsiteX10-625" fmla="*/ 222250 w 369888"/>
                  <a:gd name="connsiteY10-626" fmla="*/ 619192 h 1032338"/>
                  <a:gd name="connsiteX11-627" fmla="*/ 222250 w 369888"/>
                  <a:gd name="connsiteY11-628" fmla="*/ 966060 h 1032338"/>
                  <a:gd name="connsiteX12-629" fmla="*/ 282575 w 369888"/>
                  <a:gd name="connsiteY12-630" fmla="*/ 1016860 h 1032338"/>
                  <a:gd name="connsiteX13-631" fmla="*/ 333375 w 369888"/>
                  <a:gd name="connsiteY13-632" fmla="*/ 962885 h 1032338"/>
                  <a:gd name="connsiteX14-633" fmla="*/ 336550 w 369888"/>
                  <a:gd name="connsiteY14-634" fmla="*/ 604110 h 1032338"/>
                  <a:gd name="connsiteX15-635" fmla="*/ 358775 w 369888"/>
                  <a:gd name="connsiteY15-636" fmla="*/ 591410 h 1032338"/>
                  <a:gd name="connsiteX16-637" fmla="*/ 361950 w 369888"/>
                  <a:gd name="connsiteY16-638" fmla="*/ 7210 h 1032338"/>
                  <a:gd name="connsiteX0-639" fmla="*/ 361950 w 369888"/>
                  <a:gd name="connsiteY0-640" fmla="*/ 7210 h 1032338"/>
                  <a:gd name="connsiteX1-641" fmla="*/ 231329 w 369888"/>
                  <a:gd name="connsiteY1-642" fmla="*/ 7607 h 1032338"/>
                  <a:gd name="connsiteX2-643" fmla="*/ 127000 w 369888"/>
                  <a:gd name="connsiteY2-644" fmla="*/ 58010 h 1032338"/>
                  <a:gd name="connsiteX3-645" fmla="*/ 15875 w 369888"/>
                  <a:gd name="connsiteY3-646" fmla="*/ 355666 h 1032338"/>
                  <a:gd name="connsiteX4-647" fmla="*/ 31750 w 369888"/>
                  <a:gd name="connsiteY4-648" fmla="*/ 435835 h 1032338"/>
                  <a:gd name="connsiteX5-649" fmla="*/ 96837 w 369888"/>
                  <a:gd name="connsiteY5-650" fmla="*/ 391385 h 1032338"/>
                  <a:gd name="connsiteX6-651" fmla="*/ 192881 w 369888"/>
                  <a:gd name="connsiteY6-652" fmla="*/ 161198 h 1032338"/>
                  <a:gd name="connsiteX7-653" fmla="*/ 209550 w 369888"/>
                  <a:gd name="connsiteY7-654" fmla="*/ 172310 h 1032338"/>
                  <a:gd name="connsiteX8-655" fmla="*/ 124619 w 369888"/>
                  <a:gd name="connsiteY8-656" fmla="*/ 531085 h 1032338"/>
                  <a:gd name="connsiteX9-657" fmla="*/ 121443 w 369888"/>
                  <a:gd name="connsiteY9-658" fmla="*/ 608872 h 1032338"/>
                  <a:gd name="connsiteX10-659" fmla="*/ 222250 w 369888"/>
                  <a:gd name="connsiteY10-660" fmla="*/ 619192 h 1032338"/>
                  <a:gd name="connsiteX11-661" fmla="*/ 222250 w 369888"/>
                  <a:gd name="connsiteY11-662" fmla="*/ 966060 h 1032338"/>
                  <a:gd name="connsiteX12-663" fmla="*/ 282575 w 369888"/>
                  <a:gd name="connsiteY12-664" fmla="*/ 1016860 h 1032338"/>
                  <a:gd name="connsiteX13-665" fmla="*/ 333375 w 369888"/>
                  <a:gd name="connsiteY13-666" fmla="*/ 962885 h 1032338"/>
                  <a:gd name="connsiteX14-667" fmla="*/ 336550 w 369888"/>
                  <a:gd name="connsiteY14-668" fmla="*/ 604110 h 1032338"/>
                  <a:gd name="connsiteX15-669" fmla="*/ 358775 w 369888"/>
                  <a:gd name="connsiteY15-670" fmla="*/ 591410 h 1032338"/>
                  <a:gd name="connsiteX16-671" fmla="*/ 361950 w 369888"/>
                  <a:gd name="connsiteY16-672" fmla="*/ 7210 h 1032338"/>
                  <a:gd name="connsiteX0-673" fmla="*/ 361950 w 369888"/>
                  <a:gd name="connsiteY0-674" fmla="*/ 7210 h 1031677"/>
                  <a:gd name="connsiteX1-675" fmla="*/ 231329 w 369888"/>
                  <a:gd name="connsiteY1-676" fmla="*/ 7607 h 1031677"/>
                  <a:gd name="connsiteX2-677" fmla="*/ 127000 w 369888"/>
                  <a:gd name="connsiteY2-678" fmla="*/ 58010 h 1031677"/>
                  <a:gd name="connsiteX3-679" fmla="*/ 15875 w 369888"/>
                  <a:gd name="connsiteY3-680" fmla="*/ 355666 h 1031677"/>
                  <a:gd name="connsiteX4-681" fmla="*/ 31750 w 369888"/>
                  <a:gd name="connsiteY4-682" fmla="*/ 435835 h 1031677"/>
                  <a:gd name="connsiteX5-683" fmla="*/ 96837 w 369888"/>
                  <a:gd name="connsiteY5-684" fmla="*/ 391385 h 1031677"/>
                  <a:gd name="connsiteX6-685" fmla="*/ 192881 w 369888"/>
                  <a:gd name="connsiteY6-686" fmla="*/ 161198 h 1031677"/>
                  <a:gd name="connsiteX7-687" fmla="*/ 209550 w 369888"/>
                  <a:gd name="connsiteY7-688" fmla="*/ 172310 h 1031677"/>
                  <a:gd name="connsiteX8-689" fmla="*/ 124619 w 369888"/>
                  <a:gd name="connsiteY8-690" fmla="*/ 531085 h 1031677"/>
                  <a:gd name="connsiteX9-691" fmla="*/ 121443 w 369888"/>
                  <a:gd name="connsiteY9-692" fmla="*/ 608872 h 1031677"/>
                  <a:gd name="connsiteX10-693" fmla="*/ 222250 w 369888"/>
                  <a:gd name="connsiteY10-694" fmla="*/ 619192 h 1031677"/>
                  <a:gd name="connsiteX11-695" fmla="*/ 224631 w 369888"/>
                  <a:gd name="connsiteY11-696" fmla="*/ 944629 h 1031677"/>
                  <a:gd name="connsiteX12-697" fmla="*/ 282575 w 369888"/>
                  <a:gd name="connsiteY12-698" fmla="*/ 1016860 h 1031677"/>
                  <a:gd name="connsiteX13-699" fmla="*/ 333375 w 369888"/>
                  <a:gd name="connsiteY13-700" fmla="*/ 962885 h 1031677"/>
                  <a:gd name="connsiteX14-701" fmla="*/ 336550 w 369888"/>
                  <a:gd name="connsiteY14-702" fmla="*/ 604110 h 1031677"/>
                  <a:gd name="connsiteX15-703" fmla="*/ 358775 w 369888"/>
                  <a:gd name="connsiteY15-704" fmla="*/ 591410 h 1031677"/>
                  <a:gd name="connsiteX16-705" fmla="*/ 361950 w 369888"/>
                  <a:gd name="connsiteY16-706" fmla="*/ 7210 h 1031677"/>
                  <a:gd name="connsiteX0-707" fmla="*/ 361950 w 369888"/>
                  <a:gd name="connsiteY0-708" fmla="*/ 7210 h 1031677"/>
                  <a:gd name="connsiteX1-709" fmla="*/ 231329 w 369888"/>
                  <a:gd name="connsiteY1-710" fmla="*/ 7607 h 1031677"/>
                  <a:gd name="connsiteX2-711" fmla="*/ 127000 w 369888"/>
                  <a:gd name="connsiteY2-712" fmla="*/ 58010 h 1031677"/>
                  <a:gd name="connsiteX3-713" fmla="*/ 15875 w 369888"/>
                  <a:gd name="connsiteY3-714" fmla="*/ 355666 h 1031677"/>
                  <a:gd name="connsiteX4-715" fmla="*/ 31750 w 369888"/>
                  <a:gd name="connsiteY4-716" fmla="*/ 435835 h 1031677"/>
                  <a:gd name="connsiteX5-717" fmla="*/ 96837 w 369888"/>
                  <a:gd name="connsiteY5-718" fmla="*/ 391385 h 1031677"/>
                  <a:gd name="connsiteX6-719" fmla="*/ 192881 w 369888"/>
                  <a:gd name="connsiteY6-720" fmla="*/ 161198 h 1031677"/>
                  <a:gd name="connsiteX7-721" fmla="*/ 209550 w 369888"/>
                  <a:gd name="connsiteY7-722" fmla="*/ 172310 h 1031677"/>
                  <a:gd name="connsiteX8-723" fmla="*/ 124619 w 369888"/>
                  <a:gd name="connsiteY8-724" fmla="*/ 531085 h 1031677"/>
                  <a:gd name="connsiteX9-725" fmla="*/ 121443 w 369888"/>
                  <a:gd name="connsiteY9-726" fmla="*/ 608872 h 1031677"/>
                  <a:gd name="connsiteX10-727" fmla="*/ 222250 w 369888"/>
                  <a:gd name="connsiteY10-728" fmla="*/ 619192 h 1031677"/>
                  <a:gd name="connsiteX11-729" fmla="*/ 224631 w 369888"/>
                  <a:gd name="connsiteY11-730" fmla="*/ 944629 h 1031677"/>
                  <a:gd name="connsiteX12-731" fmla="*/ 282575 w 369888"/>
                  <a:gd name="connsiteY12-732" fmla="*/ 1016860 h 1031677"/>
                  <a:gd name="connsiteX13-733" fmla="*/ 333375 w 369888"/>
                  <a:gd name="connsiteY13-734" fmla="*/ 962885 h 1031677"/>
                  <a:gd name="connsiteX14-735" fmla="*/ 336550 w 369888"/>
                  <a:gd name="connsiteY14-736" fmla="*/ 604110 h 1031677"/>
                  <a:gd name="connsiteX15-737" fmla="*/ 358775 w 369888"/>
                  <a:gd name="connsiteY15-738" fmla="*/ 591410 h 1031677"/>
                  <a:gd name="connsiteX16-739" fmla="*/ 361950 w 369888"/>
                  <a:gd name="connsiteY16-740" fmla="*/ 7210 h 1031677"/>
                  <a:gd name="connsiteX0-741" fmla="*/ 361950 w 369888"/>
                  <a:gd name="connsiteY0-742" fmla="*/ 7210 h 1031677"/>
                  <a:gd name="connsiteX1-743" fmla="*/ 231329 w 369888"/>
                  <a:gd name="connsiteY1-744" fmla="*/ 7607 h 1031677"/>
                  <a:gd name="connsiteX2-745" fmla="*/ 127000 w 369888"/>
                  <a:gd name="connsiteY2-746" fmla="*/ 58010 h 1031677"/>
                  <a:gd name="connsiteX3-747" fmla="*/ 15875 w 369888"/>
                  <a:gd name="connsiteY3-748" fmla="*/ 355666 h 1031677"/>
                  <a:gd name="connsiteX4-749" fmla="*/ 31750 w 369888"/>
                  <a:gd name="connsiteY4-750" fmla="*/ 435835 h 1031677"/>
                  <a:gd name="connsiteX5-751" fmla="*/ 96837 w 369888"/>
                  <a:gd name="connsiteY5-752" fmla="*/ 391385 h 1031677"/>
                  <a:gd name="connsiteX6-753" fmla="*/ 192881 w 369888"/>
                  <a:gd name="connsiteY6-754" fmla="*/ 161198 h 1031677"/>
                  <a:gd name="connsiteX7-755" fmla="*/ 209550 w 369888"/>
                  <a:gd name="connsiteY7-756" fmla="*/ 172310 h 1031677"/>
                  <a:gd name="connsiteX8-757" fmla="*/ 124619 w 369888"/>
                  <a:gd name="connsiteY8-758" fmla="*/ 531085 h 1031677"/>
                  <a:gd name="connsiteX9-759" fmla="*/ 121443 w 369888"/>
                  <a:gd name="connsiteY9-760" fmla="*/ 608872 h 1031677"/>
                  <a:gd name="connsiteX10-761" fmla="*/ 222250 w 369888"/>
                  <a:gd name="connsiteY10-762" fmla="*/ 619192 h 1031677"/>
                  <a:gd name="connsiteX11-763" fmla="*/ 224631 w 369888"/>
                  <a:gd name="connsiteY11-764" fmla="*/ 944629 h 1031677"/>
                  <a:gd name="connsiteX12-765" fmla="*/ 282575 w 369888"/>
                  <a:gd name="connsiteY12-766" fmla="*/ 1016860 h 1031677"/>
                  <a:gd name="connsiteX13-767" fmla="*/ 333375 w 369888"/>
                  <a:gd name="connsiteY13-768" fmla="*/ 962885 h 1031677"/>
                  <a:gd name="connsiteX14-769" fmla="*/ 336550 w 369888"/>
                  <a:gd name="connsiteY14-770" fmla="*/ 604110 h 1031677"/>
                  <a:gd name="connsiteX15-771" fmla="*/ 358775 w 369888"/>
                  <a:gd name="connsiteY15-772" fmla="*/ 591410 h 1031677"/>
                  <a:gd name="connsiteX16-773" fmla="*/ 361950 w 369888"/>
                  <a:gd name="connsiteY16-774" fmla="*/ 7210 h 1031677"/>
                  <a:gd name="connsiteX0-775" fmla="*/ 361950 w 369888"/>
                  <a:gd name="connsiteY0-776" fmla="*/ 7210 h 1017124"/>
                  <a:gd name="connsiteX1-777" fmla="*/ 231329 w 369888"/>
                  <a:gd name="connsiteY1-778" fmla="*/ 7607 h 1017124"/>
                  <a:gd name="connsiteX2-779" fmla="*/ 127000 w 369888"/>
                  <a:gd name="connsiteY2-780" fmla="*/ 58010 h 1017124"/>
                  <a:gd name="connsiteX3-781" fmla="*/ 15875 w 369888"/>
                  <a:gd name="connsiteY3-782" fmla="*/ 355666 h 1017124"/>
                  <a:gd name="connsiteX4-783" fmla="*/ 31750 w 369888"/>
                  <a:gd name="connsiteY4-784" fmla="*/ 435835 h 1017124"/>
                  <a:gd name="connsiteX5-785" fmla="*/ 96837 w 369888"/>
                  <a:gd name="connsiteY5-786" fmla="*/ 391385 h 1017124"/>
                  <a:gd name="connsiteX6-787" fmla="*/ 192881 w 369888"/>
                  <a:gd name="connsiteY6-788" fmla="*/ 161198 h 1017124"/>
                  <a:gd name="connsiteX7-789" fmla="*/ 209550 w 369888"/>
                  <a:gd name="connsiteY7-790" fmla="*/ 172310 h 1017124"/>
                  <a:gd name="connsiteX8-791" fmla="*/ 124619 w 369888"/>
                  <a:gd name="connsiteY8-792" fmla="*/ 531085 h 1017124"/>
                  <a:gd name="connsiteX9-793" fmla="*/ 121443 w 369888"/>
                  <a:gd name="connsiteY9-794" fmla="*/ 608872 h 1017124"/>
                  <a:gd name="connsiteX10-795" fmla="*/ 222250 w 369888"/>
                  <a:gd name="connsiteY10-796" fmla="*/ 619192 h 1017124"/>
                  <a:gd name="connsiteX11-797" fmla="*/ 224631 w 369888"/>
                  <a:gd name="connsiteY11-798" fmla="*/ 944629 h 1017124"/>
                  <a:gd name="connsiteX12-799" fmla="*/ 282575 w 369888"/>
                  <a:gd name="connsiteY12-800" fmla="*/ 1016860 h 1017124"/>
                  <a:gd name="connsiteX13-801" fmla="*/ 333375 w 369888"/>
                  <a:gd name="connsiteY13-802" fmla="*/ 946216 h 1017124"/>
                  <a:gd name="connsiteX14-803" fmla="*/ 336550 w 369888"/>
                  <a:gd name="connsiteY14-804" fmla="*/ 604110 h 1017124"/>
                  <a:gd name="connsiteX15-805" fmla="*/ 358775 w 369888"/>
                  <a:gd name="connsiteY15-806" fmla="*/ 591410 h 1017124"/>
                  <a:gd name="connsiteX16-807" fmla="*/ 361950 w 369888"/>
                  <a:gd name="connsiteY16-808" fmla="*/ 7210 h 1017124"/>
                  <a:gd name="connsiteX0-809" fmla="*/ 361950 w 369888"/>
                  <a:gd name="connsiteY0-810" fmla="*/ 7210 h 1017124"/>
                  <a:gd name="connsiteX1-811" fmla="*/ 231329 w 369888"/>
                  <a:gd name="connsiteY1-812" fmla="*/ 7607 h 1017124"/>
                  <a:gd name="connsiteX2-813" fmla="*/ 127000 w 369888"/>
                  <a:gd name="connsiteY2-814" fmla="*/ 58010 h 1017124"/>
                  <a:gd name="connsiteX3-815" fmla="*/ 15875 w 369888"/>
                  <a:gd name="connsiteY3-816" fmla="*/ 355666 h 1017124"/>
                  <a:gd name="connsiteX4-817" fmla="*/ 31750 w 369888"/>
                  <a:gd name="connsiteY4-818" fmla="*/ 435835 h 1017124"/>
                  <a:gd name="connsiteX5-819" fmla="*/ 96837 w 369888"/>
                  <a:gd name="connsiteY5-820" fmla="*/ 391385 h 1017124"/>
                  <a:gd name="connsiteX6-821" fmla="*/ 192881 w 369888"/>
                  <a:gd name="connsiteY6-822" fmla="*/ 161198 h 1017124"/>
                  <a:gd name="connsiteX7-823" fmla="*/ 209550 w 369888"/>
                  <a:gd name="connsiteY7-824" fmla="*/ 172310 h 1017124"/>
                  <a:gd name="connsiteX8-825" fmla="*/ 124619 w 369888"/>
                  <a:gd name="connsiteY8-826" fmla="*/ 531085 h 1017124"/>
                  <a:gd name="connsiteX9-827" fmla="*/ 121443 w 369888"/>
                  <a:gd name="connsiteY9-828" fmla="*/ 608872 h 1017124"/>
                  <a:gd name="connsiteX10-829" fmla="*/ 222250 w 369888"/>
                  <a:gd name="connsiteY10-830" fmla="*/ 619192 h 1017124"/>
                  <a:gd name="connsiteX11-831" fmla="*/ 224631 w 369888"/>
                  <a:gd name="connsiteY11-832" fmla="*/ 944629 h 1017124"/>
                  <a:gd name="connsiteX12-833" fmla="*/ 282575 w 369888"/>
                  <a:gd name="connsiteY12-834" fmla="*/ 1016860 h 1017124"/>
                  <a:gd name="connsiteX13-835" fmla="*/ 333375 w 369888"/>
                  <a:gd name="connsiteY13-836" fmla="*/ 946216 h 1017124"/>
                  <a:gd name="connsiteX14-837" fmla="*/ 336550 w 369888"/>
                  <a:gd name="connsiteY14-838" fmla="*/ 618397 h 1017124"/>
                  <a:gd name="connsiteX15-839" fmla="*/ 358775 w 369888"/>
                  <a:gd name="connsiteY15-840" fmla="*/ 591410 h 1017124"/>
                  <a:gd name="connsiteX16-841" fmla="*/ 361950 w 369888"/>
                  <a:gd name="connsiteY16-842" fmla="*/ 7210 h 1017124"/>
                  <a:gd name="connsiteX0-843" fmla="*/ 361950 w 369888"/>
                  <a:gd name="connsiteY0-844" fmla="*/ 7210 h 1017124"/>
                  <a:gd name="connsiteX1-845" fmla="*/ 231329 w 369888"/>
                  <a:gd name="connsiteY1-846" fmla="*/ 7607 h 1017124"/>
                  <a:gd name="connsiteX2-847" fmla="*/ 127000 w 369888"/>
                  <a:gd name="connsiteY2-848" fmla="*/ 58010 h 1017124"/>
                  <a:gd name="connsiteX3-849" fmla="*/ 15875 w 369888"/>
                  <a:gd name="connsiteY3-850" fmla="*/ 355666 h 1017124"/>
                  <a:gd name="connsiteX4-851" fmla="*/ 31750 w 369888"/>
                  <a:gd name="connsiteY4-852" fmla="*/ 435835 h 1017124"/>
                  <a:gd name="connsiteX5-853" fmla="*/ 96837 w 369888"/>
                  <a:gd name="connsiteY5-854" fmla="*/ 391385 h 1017124"/>
                  <a:gd name="connsiteX6-855" fmla="*/ 192881 w 369888"/>
                  <a:gd name="connsiteY6-856" fmla="*/ 161198 h 1017124"/>
                  <a:gd name="connsiteX7-857" fmla="*/ 209550 w 369888"/>
                  <a:gd name="connsiteY7-858" fmla="*/ 172310 h 1017124"/>
                  <a:gd name="connsiteX8-859" fmla="*/ 124619 w 369888"/>
                  <a:gd name="connsiteY8-860" fmla="*/ 531085 h 1017124"/>
                  <a:gd name="connsiteX9-861" fmla="*/ 121443 w 369888"/>
                  <a:gd name="connsiteY9-862" fmla="*/ 608872 h 1017124"/>
                  <a:gd name="connsiteX10-863" fmla="*/ 222250 w 369888"/>
                  <a:gd name="connsiteY10-864" fmla="*/ 619192 h 1017124"/>
                  <a:gd name="connsiteX11-865" fmla="*/ 224631 w 369888"/>
                  <a:gd name="connsiteY11-866" fmla="*/ 944629 h 1017124"/>
                  <a:gd name="connsiteX12-867" fmla="*/ 282575 w 369888"/>
                  <a:gd name="connsiteY12-868" fmla="*/ 1016860 h 1017124"/>
                  <a:gd name="connsiteX13-869" fmla="*/ 333375 w 369888"/>
                  <a:gd name="connsiteY13-870" fmla="*/ 946216 h 1017124"/>
                  <a:gd name="connsiteX14-871" fmla="*/ 336550 w 369888"/>
                  <a:gd name="connsiteY14-872" fmla="*/ 618397 h 1017124"/>
                  <a:gd name="connsiteX15-873" fmla="*/ 358775 w 369888"/>
                  <a:gd name="connsiteY15-874" fmla="*/ 591410 h 1017124"/>
                  <a:gd name="connsiteX16-875" fmla="*/ 361950 w 369888"/>
                  <a:gd name="connsiteY16-876" fmla="*/ 7210 h 1017124"/>
                  <a:gd name="connsiteX0-877" fmla="*/ 361950 w 369888"/>
                  <a:gd name="connsiteY0-878" fmla="*/ 7210 h 1017124"/>
                  <a:gd name="connsiteX1-879" fmla="*/ 231329 w 369888"/>
                  <a:gd name="connsiteY1-880" fmla="*/ 7607 h 1017124"/>
                  <a:gd name="connsiteX2-881" fmla="*/ 127000 w 369888"/>
                  <a:gd name="connsiteY2-882" fmla="*/ 58010 h 1017124"/>
                  <a:gd name="connsiteX3-883" fmla="*/ 15875 w 369888"/>
                  <a:gd name="connsiteY3-884" fmla="*/ 355666 h 1017124"/>
                  <a:gd name="connsiteX4-885" fmla="*/ 31750 w 369888"/>
                  <a:gd name="connsiteY4-886" fmla="*/ 435835 h 1017124"/>
                  <a:gd name="connsiteX5-887" fmla="*/ 96837 w 369888"/>
                  <a:gd name="connsiteY5-888" fmla="*/ 391385 h 1017124"/>
                  <a:gd name="connsiteX6-889" fmla="*/ 192881 w 369888"/>
                  <a:gd name="connsiteY6-890" fmla="*/ 161198 h 1017124"/>
                  <a:gd name="connsiteX7-891" fmla="*/ 209550 w 369888"/>
                  <a:gd name="connsiteY7-892" fmla="*/ 172310 h 1017124"/>
                  <a:gd name="connsiteX8-893" fmla="*/ 124619 w 369888"/>
                  <a:gd name="connsiteY8-894" fmla="*/ 531085 h 1017124"/>
                  <a:gd name="connsiteX9-895" fmla="*/ 121443 w 369888"/>
                  <a:gd name="connsiteY9-896" fmla="*/ 608872 h 1017124"/>
                  <a:gd name="connsiteX10-897" fmla="*/ 222250 w 369888"/>
                  <a:gd name="connsiteY10-898" fmla="*/ 619192 h 1017124"/>
                  <a:gd name="connsiteX11-899" fmla="*/ 224631 w 369888"/>
                  <a:gd name="connsiteY11-900" fmla="*/ 944629 h 1017124"/>
                  <a:gd name="connsiteX12-901" fmla="*/ 282575 w 369888"/>
                  <a:gd name="connsiteY12-902" fmla="*/ 1016860 h 1017124"/>
                  <a:gd name="connsiteX13-903" fmla="*/ 333375 w 369888"/>
                  <a:gd name="connsiteY13-904" fmla="*/ 946216 h 1017124"/>
                  <a:gd name="connsiteX14-905" fmla="*/ 336550 w 369888"/>
                  <a:gd name="connsiteY14-906" fmla="*/ 618397 h 1017124"/>
                  <a:gd name="connsiteX15-907" fmla="*/ 358775 w 369888"/>
                  <a:gd name="connsiteY15-908" fmla="*/ 591410 h 1017124"/>
                  <a:gd name="connsiteX16-909" fmla="*/ 361950 w 369888"/>
                  <a:gd name="connsiteY16-910" fmla="*/ 7210 h 1017124"/>
                  <a:gd name="connsiteX0-911" fmla="*/ 361950 w 372533"/>
                  <a:gd name="connsiteY0-912" fmla="*/ 7210 h 1017124"/>
                  <a:gd name="connsiteX1-913" fmla="*/ 231329 w 372533"/>
                  <a:gd name="connsiteY1-914" fmla="*/ 7607 h 1017124"/>
                  <a:gd name="connsiteX2-915" fmla="*/ 127000 w 372533"/>
                  <a:gd name="connsiteY2-916" fmla="*/ 58010 h 1017124"/>
                  <a:gd name="connsiteX3-917" fmla="*/ 15875 w 372533"/>
                  <a:gd name="connsiteY3-918" fmla="*/ 355666 h 1017124"/>
                  <a:gd name="connsiteX4-919" fmla="*/ 31750 w 372533"/>
                  <a:gd name="connsiteY4-920" fmla="*/ 435835 h 1017124"/>
                  <a:gd name="connsiteX5-921" fmla="*/ 96837 w 372533"/>
                  <a:gd name="connsiteY5-922" fmla="*/ 391385 h 1017124"/>
                  <a:gd name="connsiteX6-923" fmla="*/ 192881 w 372533"/>
                  <a:gd name="connsiteY6-924" fmla="*/ 161198 h 1017124"/>
                  <a:gd name="connsiteX7-925" fmla="*/ 209550 w 372533"/>
                  <a:gd name="connsiteY7-926" fmla="*/ 172310 h 1017124"/>
                  <a:gd name="connsiteX8-927" fmla="*/ 124619 w 372533"/>
                  <a:gd name="connsiteY8-928" fmla="*/ 531085 h 1017124"/>
                  <a:gd name="connsiteX9-929" fmla="*/ 121443 w 372533"/>
                  <a:gd name="connsiteY9-930" fmla="*/ 608872 h 1017124"/>
                  <a:gd name="connsiteX10-931" fmla="*/ 222250 w 372533"/>
                  <a:gd name="connsiteY10-932" fmla="*/ 619192 h 1017124"/>
                  <a:gd name="connsiteX11-933" fmla="*/ 224631 w 372533"/>
                  <a:gd name="connsiteY11-934" fmla="*/ 944629 h 1017124"/>
                  <a:gd name="connsiteX12-935" fmla="*/ 282575 w 372533"/>
                  <a:gd name="connsiteY12-936" fmla="*/ 1016860 h 1017124"/>
                  <a:gd name="connsiteX13-937" fmla="*/ 333375 w 372533"/>
                  <a:gd name="connsiteY13-938" fmla="*/ 946216 h 1017124"/>
                  <a:gd name="connsiteX14-939" fmla="*/ 336550 w 372533"/>
                  <a:gd name="connsiteY14-940" fmla="*/ 618397 h 1017124"/>
                  <a:gd name="connsiteX15-941" fmla="*/ 368300 w 372533"/>
                  <a:gd name="connsiteY15-942" fmla="*/ 586648 h 1017124"/>
                  <a:gd name="connsiteX16-943" fmla="*/ 361950 w 372533"/>
                  <a:gd name="connsiteY16-944" fmla="*/ 7210 h 1017124"/>
                  <a:gd name="connsiteX0-945" fmla="*/ 361950 w 371211"/>
                  <a:gd name="connsiteY0-946" fmla="*/ 7210 h 1017124"/>
                  <a:gd name="connsiteX1-947" fmla="*/ 231329 w 371211"/>
                  <a:gd name="connsiteY1-948" fmla="*/ 7607 h 1017124"/>
                  <a:gd name="connsiteX2-949" fmla="*/ 127000 w 371211"/>
                  <a:gd name="connsiteY2-950" fmla="*/ 58010 h 1017124"/>
                  <a:gd name="connsiteX3-951" fmla="*/ 15875 w 371211"/>
                  <a:gd name="connsiteY3-952" fmla="*/ 355666 h 1017124"/>
                  <a:gd name="connsiteX4-953" fmla="*/ 31750 w 371211"/>
                  <a:gd name="connsiteY4-954" fmla="*/ 435835 h 1017124"/>
                  <a:gd name="connsiteX5-955" fmla="*/ 96837 w 371211"/>
                  <a:gd name="connsiteY5-956" fmla="*/ 391385 h 1017124"/>
                  <a:gd name="connsiteX6-957" fmla="*/ 192881 w 371211"/>
                  <a:gd name="connsiteY6-958" fmla="*/ 161198 h 1017124"/>
                  <a:gd name="connsiteX7-959" fmla="*/ 209550 w 371211"/>
                  <a:gd name="connsiteY7-960" fmla="*/ 172310 h 1017124"/>
                  <a:gd name="connsiteX8-961" fmla="*/ 124619 w 371211"/>
                  <a:gd name="connsiteY8-962" fmla="*/ 531085 h 1017124"/>
                  <a:gd name="connsiteX9-963" fmla="*/ 121443 w 371211"/>
                  <a:gd name="connsiteY9-964" fmla="*/ 608872 h 1017124"/>
                  <a:gd name="connsiteX10-965" fmla="*/ 222250 w 371211"/>
                  <a:gd name="connsiteY10-966" fmla="*/ 619192 h 1017124"/>
                  <a:gd name="connsiteX11-967" fmla="*/ 224631 w 371211"/>
                  <a:gd name="connsiteY11-968" fmla="*/ 944629 h 1017124"/>
                  <a:gd name="connsiteX12-969" fmla="*/ 282575 w 371211"/>
                  <a:gd name="connsiteY12-970" fmla="*/ 1016860 h 1017124"/>
                  <a:gd name="connsiteX13-971" fmla="*/ 333375 w 371211"/>
                  <a:gd name="connsiteY13-972" fmla="*/ 946216 h 1017124"/>
                  <a:gd name="connsiteX14-973" fmla="*/ 336550 w 371211"/>
                  <a:gd name="connsiteY14-974" fmla="*/ 618397 h 1017124"/>
                  <a:gd name="connsiteX15-975" fmla="*/ 368300 w 371211"/>
                  <a:gd name="connsiteY15-976" fmla="*/ 586648 h 1017124"/>
                  <a:gd name="connsiteX16-977" fmla="*/ 361950 w 371211"/>
                  <a:gd name="connsiteY16-978" fmla="*/ 7210 h 1017124"/>
                  <a:gd name="connsiteX0-979" fmla="*/ 361950 w 371211"/>
                  <a:gd name="connsiteY0-980" fmla="*/ 7210 h 1017124"/>
                  <a:gd name="connsiteX1-981" fmla="*/ 231329 w 371211"/>
                  <a:gd name="connsiteY1-982" fmla="*/ 7607 h 1017124"/>
                  <a:gd name="connsiteX2-983" fmla="*/ 127000 w 371211"/>
                  <a:gd name="connsiteY2-984" fmla="*/ 58010 h 1017124"/>
                  <a:gd name="connsiteX3-985" fmla="*/ 15875 w 371211"/>
                  <a:gd name="connsiteY3-986" fmla="*/ 355666 h 1017124"/>
                  <a:gd name="connsiteX4-987" fmla="*/ 31750 w 371211"/>
                  <a:gd name="connsiteY4-988" fmla="*/ 435835 h 1017124"/>
                  <a:gd name="connsiteX5-989" fmla="*/ 96837 w 371211"/>
                  <a:gd name="connsiteY5-990" fmla="*/ 391385 h 1017124"/>
                  <a:gd name="connsiteX6-991" fmla="*/ 192881 w 371211"/>
                  <a:gd name="connsiteY6-992" fmla="*/ 161198 h 1017124"/>
                  <a:gd name="connsiteX7-993" fmla="*/ 209550 w 371211"/>
                  <a:gd name="connsiteY7-994" fmla="*/ 172310 h 1017124"/>
                  <a:gd name="connsiteX8-995" fmla="*/ 124619 w 371211"/>
                  <a:gd name="connsiteY8-996" fmla="*/ 531085 h 1017124"/>
                  <a:gd name="connsiteX9-997" fmla="*/ 121443 w 371211"/>
                  <a:gd name="connsiteY9-998" fmla="*/ 608872 h 1017124"/>
                  <a:gd name="connsiteX10-999" fmla="*/ 222250 w 371211"/>
                  <a:gd name="connsiteY10-1000" fmla="*/ 619192 h 1017124"/>
                  <a:gd name="connsiteX11-1001" fmla="*/ 224631 w 371211"/>
                  <a:gd name="connsiteY11-1002" fmla="*/ 944629 h 1017124"/>
                  <a:gd name="connsiteX12-1003" fmla="*/ 282575 w 371211"/>
                  <a:gd name="connsiteY12-1004" fmla="*/ 1016860 h 1017124"/>
                  <a:gd name="connsiteX13-1005" fmla="*/ 333375 w 371211"/>
                  <a:gd name="connsiteY13-1006" fmla="*/ 946216 h 1017124"/>
                  <a:gd name="connsiteX14-1007" fmla="*/ 336550 w 371211"/>
                  <a:gd name="connsiteY14-1008" fmla="*/ 618397 h 1017124"/>
                  <a:gd name="connsiteX15-1009" fmla="*/ 368300 w 371211"/>
                  <a:gd name="connsiteY15-1010" fmla="*/ 598554 h 1017124"/>
                  <a:gd name="connsiteX16-1011" fmla="*/ 361950 w 371211"/>
                  <a:gd name="connsiteY16-1012" fmla="*/ 7210 h 1017124"/>
                  <a:gd name="connsiteX0-1013" fmla="*/ 361950 w 369888"/>
                  <a:gd name="connsiteY0-1014" fmla="*/ 7210 h 1017124"/>
                  <a:gd name="connsiteX1-1015" fmla="*/ 231329 w 369888"/>
                  <a:gd name="connsiteY1-1016" fmla="*/ 7607 h 1017124"/>
                  <a:gd name="connsiteX2-1017" fmla="*/ 127000 w 369888"/>
                  <a:gd name="connsiteY2-1018" fmla="*/ 58010 h 1017124"/>
                  <a:gd name="connsiteX3-1019" fmla="*/ 15875 w 369888"/>
                  <a:gd name="connsiteY3-1020" fmla="*/ 355666 h 1017124"/>
                  <a:gd name="connsiteX4-1021" fmla="*/ 31750 w 369888"/>
                  <a:gd name="connsiteY4-1022" fmla="*/ 435835 h 1017124"/>
                  <a:gd name="connsiteX5-1023" fmla="*/ 96837 w 369888"/>
                  <a:gd name="connsiteY5-1024" fmla="*/ 391385 h 1017124"/>
                  <a:gd name="connsiteX6-1025" fmla="*/ 192881 w 369888"/>
                  <a:gd name="connsiteY6-1026" fmla="*/ 161198 h 1017124"/>
                  <a:gd name="connsiteX7-1027" fmla="*/ 209550 w 369888"/>
                  <a:gd name="connsiteY7-1028" fmla="*/ 172310 h 1017124"/>
                  <a:gd name="connsiteX8-1029" fmla="*/ 124619 w 369888"/>
                  <a:gd name="connsiteY8-1030" fmla="*/ 531085 h 1017124"/>
                  <a:gd name="connsiteX9-1031" fmla="*/ 121443 w 369888"/>
                  <a:gd name="connsiteY9-1032" fmla="*/ 608872 h 1017124"/>
                  <a:gd name="connsiteX10-1033" fmla="*/ 222250 w 369888"/>
                  <a:gd name="connsiteY10-1034" fmla="*/ 619192 h 1017124"/>
                  <a:gd name="connsiteX11-1035" fmla="*/ 224631 w 369888"/>
                  <a:gd name="connsiteY11-1036" fmla="*/ 944629 h 1017124"/>
                  <a:gd name="connsiteX12-1037" fmla="*/ 282575 w 369888"/>
                  <a:gd name="connsiteY12-1038" fmla="*/ 1016860 h 1017124"/>
                  <a:gd name="connsiteX13-1039" fmla="*/ 333375 w 369888"/>
                  <a:gd name="connsiteY13-1040" fmla="*/ 946216 h 1017124"/>
                  <a:gd name="connsiteX14-1041" fmla="*/ 336550 w 369888"/>
                  <a:gd name="connsiteY14-1042" fmla="*/ 618397 h 1017124"/>
                  <a:gd name="connsiteX15-1043" fmla="*/ 368300 w 369888"/>
                  <a:gd name="connsiteY15-1044" fmla="*/ 598554 h 1017124"/>
                  <a:gd name="connsiteX16-1045" fmla="*/ 361950 w 369888"/>
                  <a:gd name="connsiteY16-1046" fmla="*/ 7210 h 1017124"/>
                  <a:gd name="connsiteX0-1047" fmla="*/ 361950 w 369888"/>
                  <a:gd name="connsiteY0-1048" fmla="*/ 7210 h 1017124"/>
                  <a:gd name="connsiteX1-1049" fmla="*/ 231329 w 369888"/>
                  <a:gd name="connsiteY1-1050" fmla="*/ 7607 h 1017124"/>
                  <a:gd name="connsiteX2-1051" fmla="*/ 127000 w 369888"/>
                  <a:gd name="connsiteY2-1052" fmla="*/ 58010 h 1017124"/>
                  <a:gd name="connsiteX3-1053" fmla="*/ 15875 w 369888"/>
                  <a:gd name="connsiteY3-1054" fmla="*/ 355666 h 1017124"/>
                  <a:gd name="connsiteX4-1055" fmla="*/ 31750 w 369888"/>
                  <a:gd name="connsiteY4-1056" fmla="*/ 435835 h 1017124"/>
                  <a:gd name="connsiteX5-1057" fmla="*/ 96837 w 369888"/>
                  <a:gd name="connsiteY5-1058" fmla="*/ 391385 h 1017124"/>
                  <a:gd name="connsiteX6-1059" fmla="*/ 192881 w 369888"/>
                  <a:gd name="connsiteY6-1060" fmla="*/ 161198 h 1017124"/>
                  <a:gd name="connsiteX7-1061" fmla="*/ 209550 w 369888"/>
                  <a:gd name="connsiteY7-1062" fmla="*/ 172310 h 1017124"/>
                  <a:gd name="connsiteX8-1063" fmla="*/ 124619 w 369888"/>
                  <a:gd name="connsiteY8-1064" fmla="*/ 531085 h 1017124"/>
                  <a:gd name="connsiteX9-1065" fmla="*/ 121443 w 369888"/>
                  <a:gd name="connsiteY9-1066" fmla="*/ 608872 h 1017124"/>
                  <a:gd name="connsiteX10-1067" fmla="*/ 222250 w 369888"/>
                  <a:gd name="connsiteY10-1068" fmla="*/ 619192 h 1017124"/>
                  <a:gd name="connsiteX11-1069" fmla="*/ 224631 w 369888"/>
                  <a:gd name="connsiteY11-1070" fmla="*/ 944629 h 1017124"/>
                  <a:gd name="connsiteX12-1071" fmla="*/ 282575 w 369888"/>
                  <a:gd name="connsiteY12-1072" fmla="*/ 1016860 h 1017124"/>
                  <a:gd name="connsiteX13-1073" fmla="*/ 333375 w 369888"/>
                  <a:gd name="connsiteY13-1074" fmla="*/ 946216 h 1017124"/>
                  <a:gd name="connsiteX14-1075" fmla="*/ 336550 w 369888"/>
                  <a:gd name="connsiteY14-1076" fmla="*/ 618397 h 1017124"/>
                  <a:gd name="connsiteX15-1077" fmla="*/ 368300 w 369888"/>
                  <a:gd name="connsiteY15-1078" fmla="*/ 598554 h 1017124"/>
                  <a:gd name="connsiteX16-1079" fmla="*/ 361950 w 369888"/>
                  <a:gd name="connsiteY16-1080" fmla="*/ 7210 h 1017124"/>
                  <a:gd name="connsiteX0-1081" fmla="*/ 361950 w 369888"/>
                  <a:gd name="connsiteY0-1082" fmla="*/ 7210 h 1017124"/>
                  <a:gd name="connsiteX1-1083" fmla="*/ 231329 w 369888"/>
                  <a:gd name="connsiteY1-1084" fmla="*/ 7607 h 1017124"/>
                  <a:gd name="connsiteX2-1085" fmla="*/ 127000 w 369888"/>
                  <a:gd name="connsiteY2-1086" fmla="*/ 58010 h 1017124"/>
                  <a:gd name="connsiteX3-1087" fmla="*/ 15875 w 369888"/>
                  <a:gd name="connsiteY3-1088" fmla="*/ 355666 h 1017124"/>
                  <a:gd name="connsiteX4-1089" fmla="*/ 31750 w 369888"/>
                  <a:gd name="connsiteY4-1090" fmla="*/ 435835 h 1017124"/>
                  <a:gd name="connsiteX5-1091" fmla="*/ 96837 w 369888"/>
                  <a:gd name="connsiteY5-1092" fmla="*/ 391385 h 1017124"/>
                  <a:gd name="connsiteX6-1093" fmla="*/ 192881 w 369888"/>
                  <a:gd name="connsiteY6-1094" fmla="*/ 161198 h 1017124"/>
                  <a:gd name="connsiteX7-1095" fmla="*/ 209550 w 369888"/>
                  <a:gd name="connsiteY7-1096" fmla="*/ 172310 h 1017124"/>
                  <a:gd name="connsiteX8-1097" fmla="*/ 124619 w 369888"/>
                  <a:gd name="connsiteY8-1098" fmla="*/ 531085 h 1017124"/>
                  <a:gd name="connsiteX9-1099" fmla="*/ 121443 w 369888"/>
                  <a:gd name="connsiteY9-1100" fmla="*/ 608872 h 1017124"/>
                  <a:gd name="connsiteX10-1101" fmla="*/ 222250 w 369888"/>
                  <a:gd name="connsiteY10-1102" fmla="*/ 619192 h 1017124"/>
                  <a:gd name="connsiteX11-1103" fmla="*/ 224631 w 369888"/>
                  <a:gd name="connsiteY11-1104" fmla="*/ 944629 h 1017124"/>
                  <a:gd name="connsiteX12-1105" fmla="*/ 282575 w 369888"/>
                  <a:gd name="connsiteY12-1106" fmla="*/ 1016860 h 1017124"/>
                  <a:gd name="connsiteX13-1107" fmla="*/ 333375 w 369888"/>
                  <a:gd name="connsiteY13-1108" fmla="*/ 946216 h 1017124"/>
                  <a:gd name="connsiteX14-1109" fmla="*/ 336550 w 369888"/>
                  <a:gd name="connsiteY14-1110" fmla="*/ 618397 h 1017124"/>
                  <a:gd name="connsiteX15-1111" fmla="*/ 368300 w 369888"/>
                  <a:gd name="connsiteY15-1112" fmla="*/ 598554 h 1017124"/>
                  <a:gd name="connsiteX16-1113" fmla="*/ 361950 w 369888"/>
                  <a:gd name="connsiteY16-1114" fmla="*/ 7210 h 1017124"/>
                  <a:gd name="connsiteX0-1115" fmla="*/ 361950 w 369888"/>
                  <a:gd name="connsiteY0-1116" fmla="*/ 7210 h 1017124"/>
                  <a:gd name="connsiteX1-1117" fmla="*/ 231329 w 369888"/>
                  <a:gd name="connsiteY1-1118" fmla="*/ 7607 h 1017124"/>
                  <a:gd name="connsiteX2-1119" fmla="*/ 127000 w 369888"/>
                  <a:gd name="connsiteY2-1120" fmla="*/ 58010 h 1017124"/>
                  <a:gd name="connsiteX3-1121" fmla="*/ 15875 w 369888"/>
                  <a:gd name="connsiteY3-1122" fmla="*/ 355666 h 1017124"/>
                  <a:gd name="connsiteX4-1123" fmla="*/ 31750 w 369888"/>
                  <a:gd name="connsiteY4-1124" fmla="*/ 435835 h 1017124"/>
                  <a:gd name="connsiteX5-1125" fmla="*/ 96837 w 369888"/>
                  <a:gd name="connsiteY5-1126" fmla="*/ 391385 h 1017124"/>
                  <a:gd name="connsiteX6-1127" fmla="*/ 192881 w 369888"/>
                  <a:gd name="connsiteY6-1128" fmla="*/ 161198 h 1017124"/>
                  <a:gd name="connsiteX7-1129" fmla="*/ 209550 w 369888"/>
                  <a:gd name="connsiteY7-1130" fmla="*/ 172310 h 1017124"/>
                  <a:gd name="connsiteX8-1131" fmla="*/ 124619 w 369888"/>
                  <a:gd name="connsiteY8-1132" fmla="*/ 531085 h 1017124"/>
                  <a:gd name="connsiteX9-1133" fmla="*/ 121443 w 369888"/>
                  <a:gd name="connsiteY9-1134" fmla="*/ 608872 h 1017124"/>
                  <a:gd name="connsiteX10-1135" fmla="*/ 222250 w 369888"/>
                  <a:gd name="connsiteY10-1136" fmla="*/ 619192 h 1017124"/>
                  <a:gd name="connsiteX11-1137" fmla="*/ 224631 w 369888"/>
                  <a:gd name="connsiteY11-1138" fmla="*/ 944629 h 1017124"/>
                  <a:gd name="connsiteX12-1139" fmla="*/ 282575 w 369888"/>
                  <a:gd name="connsiteY12-1140" fmla="*/ 1016860 h 1017124"/>
                  <a:gd name="connsiteX13-1141" fmla="*/ 333375 w 369888"/>
                  <a:gd name="connsiteY13-1142" fmla="*/ 946216 h 1017124"/>
                  <a:gd name="connsiteX14-1143" fmla="*/ 336550 w 369888"/>
                  <a:gd name="connsiteY14-1144" fmla="*/ 618397 h 1017124"/>
                  <a:gd name="connsiteX15-1145" fmla="*/ 365919 w 369888"/>
                  <a:gd name="connsiteY15-1146" fmla="*/ 617604 h 1017124"/>
                  <a:gd name="connsiteX16-1147" fmla="*/ 361950 w 369888"/>
                  <a:gd name="connsiteY16-1148" fmla="*/ 7210 h 1017124"/>
                  <a:gd name="connsiteX0-1149" fmla="*/ 361950 w 369888"/>
                  <a:gd name="connsiteY0-1150" fmla="*/ 7210 h 1017124"/>
                  <a:gd name="connsiteX1-1151" fmla="*/ 231329 w 369888"/>
                  <a:gd name="connsiteY1-1152" fmla="*/ 7607 h 1017124"/>
                  <a:gd name="connsiteX2-1153" fmla="*/ 127000 w 369888"/>
                  <a:gd name="connsiteY2-1154" fmla="*/ 58010 h 1017124"/>
                  <a:gd name="connsiteX3-1155" fmla="*/ 15875 w 369888"/>
                  <a:gd name="connsiteY3-1156" fmla="*/ 355666 h 1017124"/>
                  <a:gd name="connsiteX4-1157" fmla="*/ 31750 w 369888"/>
                  <a:gd name="connsiteY4-1158" fmla="*/ 435835 h 1017124"/>
                  <a:gd name="connsiteX5-1159" fmla="*/ 96837 w 369888"/>
                  <a:gd name="connsiteY5-1160" fmla="*/ 391385 h 1017124"/>
                  <a:gd name="connsiteX6-1161" fmla="*/ 192881 w 369888"/>
                  <a:gd name="connsiteY6-1162" fmla="*/ 161198 h 1017124"/>
                  <a:gd name="connsiteX7-1163" fmla="*/ 209550 w 369888"/>
                  <a:gd name="connsiteY7-1164" fmla="*/ 172310 h 1017124"/>
                  <a:gd name="connsiteX8-1165" fmla="*/ 124619 w 369888"/>
                  <a:gd name="connsiteY8-1166" fmla="*/ 531085 h 1017124"/>
                  <a:gd name="connsiteX9-1167" fmla="*/ 121443 w 369888"/>
                  <a:gd name="connsiteY9-1168" fmla="*/ 608872 h 1017124"/>
                  <a:gd name="connsiteX10-1169" fmla="*/ 222250 w 369888"/>
                  <a:gd name="connsiteY10-1170" fmla="*/ 619192 h 1017124"/>
                  <a:gd name="connsiteX11-1171" fmla="*/ 224631 w 369888"/>
                  <a:gd name="connsiteY11-1172" fmla="*/ 944629 h 1017124"/>
                  <a:gd name="connsiteX12-1173" fmla="*/ 282575 w 369888"/>
                  <a:gd name="connsiteY12-1174" fmla="*/ 1016860 h 1017124"/>
                  <a:gd name="connsiteX13-1175" fmla="*/ 333375 w 369888"/>
                  <a:gd name="connsiteY13-1176" fmla="*/ 946216 h 1017124"/>
                  <a:gd name="connsiteX14-1177" fmla="*/ 336550 w 369888"/>
                  <a:gd name="connsiteY14-1178" fmla="*/ 618397 h 1017124"/>
                  <a:gd name="connsiteX15-1179" fmla="*/ 365919 w 369888"/>
                  <a:gd name="connsiteY15-1180" fmla="*/ 617604 h 1017124"/>
                  <a:gd name="connsiteX16-1181" fmla="*/ 361950 w 369888"/>
                  <a:gd name="connsiteY16-1182" fmla="*/ 7210 h 1017124"/>
                  <a:gd name="connsiteX0-1183" fmla="*/ 361950 w 369888"/>
                  <a:gd name="connsiteY0-1184" fmla="*/ 7210 h 1017124"/>
                  <a:gd name="connsiteX1-1185" fmla="*/ 231329 w 369888"/>
                  <a:gd name="connsiteY1-1186" fmla="*/ 7607 h 1017124"/>
                  <a:gd name="connsiteX2-1187" fmla="*/ 127000 w 369888"/>
                  <a:gd name="connsiteY2-1188" fmla="*/ 58010 h 1017124"/>
                  <a:gd name="connsiteX3-1189" fmla="*/ 15875 w 369888"/>
                  <a:gd name="connsiteY3-1190" fmla="*/ 355666 h 1017124"/>
                  <a:gd name="connsiteX4-1191" fmla="*/ 31750 w 369888"/>
                  <a:gd name="connsiteY4-1192" fmla="*/ 435835 h 1017124"/>
                  <a:gd name="connsiteX5-1193" fmla="*/ 96837 w 369888"/>
                  <a:gd name="connsiteY5-1194" fmla="*/ 391385 h 1017124"/>
                  <a:gd name="connsiteX6-1195" fmla="*/ 192881 w 369888"/>
                  <a:gd name="connsiteY6-1196" fmla="*/ 161198 h 1017124"/>
                  <a:gd name="connsiteX7-1197" fmla="*/ 209550 w 369888"/>
                  <a:gd name="connsiteY7-1198" fmla="*/ 172310 h 1017124"/>
                  <a:gd name="connsiteX8-1199" fmla="*/ 124619 w 369888"/>
                  <a:gd name="connsiteY8-1200" fmla="*/ 531085 h 1017124"/>
                  <a:gd name="connsiteX9-1201" fmla="*/ 121443 w 369888"/>
                  <a:gd name="connsiteY9-1202" fmla="*/ 608872 h 1017124"/>
                  <a:gd name="connsiteX10-1203" fmla="*/ 222250 w 369888"/>
                  <a:gd name="connsiteY10-1204" fmla="*/ 619192 h 1017124"/>
                  <a:gd name="connsiteX11-1205" fmla="*/ 224631 w 369888"/>
                  <a:gd name="connsiteY11-1206" fmla="*/ 944629 h 1017124"/>
                  <a:gd name="connsiteX12-1207" fmla="*/ 282575 w 369888"/>
                  <a:gd name="connsiteY12-1208" fmla="*/ 1016860 h 1017124"/>
                  <a:gd name="connsiteX13-1209" fmla="*/ 333375 w 369888"/>
                  <a:gd name="connsiteY13-1210" fmla="*/ 946216 h 1017124"/>
                  <a:gd name="connsiteX14-1211" fmla="*/ 336550 w 369888"/>
                  <a:gd name="connsiteY14-1212" fmla="*/ 618397 h 1017124"/>
                  <a:gd name="connsiteX15-1213" fmla="*/ 365919 w 369888"/>
                  <a:gd name="connsiteY15-1214" fmla="*/ 617604 h 1017124"/>
                  <a:gd name="connsiteX16-1215" fmla="*/ 361950 w 369888"/>
                  <a:gd name="connsiteY16-1216" fmla="*/ 7210 h 1017124"/>
                  <a:gd name="connsiteX0-1217" fmla="*/ 361950 w 369888"/>
                  <a:gd name="connsiteY0-1218" fmla="*/ 7210 h 1017124"/>
                  <a:gd name="connsiteX1-1219" fmla="*/ 231329 w 369888"/>
                  <a:gd name="connsiteY1-1220" fmla="*/ 7607 h 1017124"/>
                  <a:gd name="connsiteX2-1221" fmla="*/ 127000 w 369888"/>
                  <a:gd name="connsiteY2-1222" fmla="*/ 58010 h 1017124"/>
                  <a:gd name="connsiteX3-1223" fmla="*/ 15875 w 369888"/>
                  <a:gd name="connsiteY3-1224" fmla="*/ 355666 h 1017124"/>
                  <a:gd name="connsiteX4-1225" fmla="*/ 31750 w 369888"/>
                  <a:gd name="connsiteY4-1226" fmla="*/ 435835 h 1017124"/>
                  <a:gd name="connsiteX5-1227" fmla="*/ 96837 w 369888"/>
                  <a:gd name="connsiteY5-1228" fmla="*/ 391385 h 1017124"/>
                  <a:gd name="connsiteX6-1229" fmla="*/ 192881 w 369888"/>
                  <a:gd name="connsiteY6-1230" fmla="*/ 161198 h 1017124"/>
                  <a:gd name="connsiteX7-1231" fmla="*/ 209550 w 369888"/>
                  <a:gd name="connsiteY7-1232" fmla="*/ 172310 h 1017124"/>
                  <a:gd name="connsiteX8-1233" fmla="*/ 124619 w 369888"/>
                  <a:gd name="connsiteY8-1234" fmla="*/ 531085 h 1017124"/>
                  <a:gd name="connsiteX9-1235" fmla="*/ 121443 w 369888"/>
                  <a:gd name="connsiteY9-1236" fmla="*/ 608872 h 1017124"/>
                  <a:gd name="connsiteX10-1237" fmla="*/ 222250 w 369888"/>
                  <a:gd name="connsiteY10-1238" fmla="*/ 619192 h 1017124"/>
                  <a:gd name="connsiteX11-1239" fmla="*/ 224631 w 369888"/>
                  <a:gd name="connsiteY11-1240" fmla="*/ 944629 h 1017124"/>
                  <a:gd name="connsiteX12-1241" fmla="*/ 282575 w 369888"/>
                  <a:gd name="connsiteY12-1242" fmla="*/ 1016860 h 1017124"/>
                  <a:gd name="connsiteX13-1243" fmla="*/ 333375 w 369888"/>
                  <a:gd name="connsiteY13-1244" fmla="*/ 946216 h 1017124"/>
                  <a:gd name="connsiteX14-1245" fmla="*/ 336550 w 369888"/>
                  <a:gd name="connsiteY14-1246" fmla="*/ 618397 h 1017124"/>
                  <a:gd name="connsiteX15-1247" fmla="*/ 365919 w 369888"/>
                  <a:gd name="connsiteY15-1248" fmla="*/ 617604 h 1017124"/>
                  <a:gd name="connsiteX16-1249" fmla="*/ 361950 w 369888"/>
                  <a:gd name="connsiteY16-1250" fmla="*/ 7210 h 1017124"/>
                  <a:gd name="connsiteX0-1251" fmla="*/ 361950 w 369888"/>
                  <a:gd name="connsiteY0-1252" fmla="*/ 7210 h 1017124"/>
                  <a:gd name="connsiteX1-1253" fmla="*/ 231329 w 369888"/>
                  <a:gd name="connsiteY1-1254" fmla="*/ 7607 h 1017124"/>
                  <a:gd name="connsiteX2-1255" fmla="*/ 127000 w 369888"/>
                  <a:gd name="connsiteY2-1256" fmla="*/ 58010 h 1017124"/>
                  <a:gd name="connsiteX3-1257" fmla="*/ 15875 w 369888"/>
                  <a:gd name="connsiteY3-1258" fmla="*/ 355666 h 1017124"/>
                  <a:gd name="connsiteX4-1259" fmla="*/ 31750 w 369888"/>
                  <a:gd name="connsiteY4-1260" fmla="*/ 435835 h 1017124"/>
                  <a:gd name="connsiteX5-1261" fmla="*/ 96837 w 369888"/>
                  <a:gd name="connsiteY5-1262" fmla="*/ 391385 h 1017124"/>
                  <a:gd name="connsiteX6-1263" fmla="*/ 192881 w 369888"/>
                  <a:gd name="connsiteY6-1264" fmla="*/ 161198 h 1017124"/>
                  <a:gd name="connsiteX7-1265" fmla="*/ 209550 w 369888"/>
                  <a:gd name="connsiteY7-1266" fmla="*/ 172310 h 1017124"/>
                  <a:gd name="connsiteX8-1267" fmla="*/ 124619 w 369888"/>
                  <a:gd name="connsiteY8-1268" fmla="*/ 531085 h 1017124"/>
                  <a:gd name="connsiteX9-1269" fmla="*/ 121443 w 369888"/>
                  <a:gd name="connsiteY9-1270" fmla="*/ 608872 h 1017124"/>
                  <a:gd name="connsiteX10-1271" fmla="*/ 222250 w 369888"/>
                  <a:gd name="connsiteY10-1272" fmla="*/ 619192 h 1017124"/>
                  <a:gd name="connsiteX11-1273" fmla="*/ 224631 w 369888"/>
                  <a:gd name="connsiteY11-1274" fmla="*/ 944629 h 1017124"/>
                  <a:gd name="connsiteX12-1275" fmla="*/ 282575 w 369888"/>
                  <a:gd name="connsiteY12-1276" fmla="*/ 1016860 h 1017124"/>
                  <a:gd name="connsiteX13-1277" fmla="*/ 333375 w 369888"/>
                  <a:gd name="connsiteY13-1278" fmla="*/ 946216 h 1017124"/>
                  <a:gd name="connsiteX14-1279" fmla="*/ 336550 w 369888"/>
                  <a:gd name="connsiteY14-1280" fmla="*/ 618397 h 1017124"/>
                  <a:gd name="connsiteX15-1281" fmla="*/ 365919 w 369888"/>
                  <a:gd name="connsiteY15-1282" fmla="*/ 617604 h 1017124"/>
                  <a:gd name="connsiteX16-1283" fmla="*/ 361950 w 369888"/>
                  <a:gd name="connsiteY16-1284" fmla="*/ 7210 h 1017124"/>
                  <a:gd name="connsiteX0-1285" fmla="*/ 361950 w 369888"/>
                  <a:gd name="connsiteY0-1286" fmla="*/ 7210 h 1017124"/>
                  <a:gd name="connsiteX1-1287" fmla="*/ 231329 w 369888"/>
                  <a:gd name="connsiteY1-1288" fmla="*/ 7607 h 1017124"/>
                  <a:gd name="connsiteX2-1289" fmla="*/ 127000 w 369888"/>
                  <a:gd name="connsiteY2-1290" fmla="*/ 58010 h 1017124"/>
                  <a:gd name="connsiteX3-1291" fmla="*/ 15875 w 369888"/>
                  <a:gd name="connsiteY3-1292" fmla="*/ 355666 h 1017124"/>
                  <a:gd name="connsiteX4-1293" fmla="*/ 31750 w 369888"/>
                  <a:gd name="connsiteY4-1294" fmla="*/ 435835 h 1017124"/>
                  <a:gd name="connsiteX5-1295" fmla="*/ 96837 w 369888"/>
                  <a:gd name="connsiteY5-1296" fmla="*/ 391385 h 1017124"/>
                  <a:gd name="connsiteX6-1297" fmla="*/ 192881 w 369888"/>
                  <a:gd name="connsiteY6-1298" fmla="*/ 161198 h 1017124"/>
                  <a:gd name="connsiteX7-1299" fmla="*/ 209550 w 369888"/>
                  <a:gd name="connsiteY7-1300" fmla="*/ 172310 h 1017124"/>
                  <a:gd name="connsiteX8-1301" fmla="*/ 124619 w 369888"/>
                  <a:gd name="connsiteY8-1302" fmla="*/ 531085 h 1017124"/>
                  <a:gd name="connsiteX9-1303" fmla="*/ 121443 w 369888"/>
                  <a:gd name="connsiteY9-1304" fmla="*/ 608872 h 1017124"/>
                  <a:gd name="connsiteX10-1305" fmla="*/ 222250 w 369888"/>
                  <a:gd name="connsiteY10-1306" fmla="*/ 619192 h 1017124"/>
                  <a:gd name="connsiteX11-1307" fmla="*/ 224631 w 369888"/>
                  <a:gd name="connsiteY11-1308" fmla="*/ 944629 h 1017124"/>
                  <a:gd name="connsiteX12-1309" fmla="*/ 282575 w 369888"/>
                  <a:gd name="connsiteY12-1310" fmla="*/ 1016860 h 1017124"/>
                  <a:gd name="connsiteX13-1311" fmla="*/ 333375 w 369888"/>
                  <a:gd name="connsiteY13-1312" fmla="*/ 946216 h 1017124"/>
                  <a:gd name="connsiteX14-1313" fmla="*/ 336550 w 369888"/>
                  <a:gd name="connsiteY14-1314" fmla="*/ 618397 h 1017124"/>
                  <a:gd name="connsiteX15-1315" fmla="*/ 365919 w 369888"/>
                  <a:gd name="connsiteY15-1316" fmla="*/ 617604 h 1017124"/>
                  <a:gd name="connsiteX16-1317" fmla="*/ 361950 w 369888"/>
                  <a:gd name="connsiteY16-1318" fmla="*/ 7210 h 1017124"/>
                  <a:gd name="connsiteX0-1319" fmla="*/ 357188 w 365126"/>
                  <a:gd name="connsiteY0-1320" fmla="*/ 7210 h 1017124"/>
                  <a:gd name="connsiteX1-1321" fmla="*/ 226567 w 365126"/>
                  <a:gd name="connsiteY1-1322" fmla="*/ 7607 h 1017124"/>
                  <a:gd name="connsiteX2-1323" fmla="*/ 122238 w 365126"/>
                  <a:gd name="connsiteY2-1324" fmla="*/ 58010 h 1017124"/>
                  <a:gd name="connsiteX3-1325" fmla="*/ 11113 w 365126"/>
                  <a:gd name="connsiteY3-1326" fmla="*/ 355666 h 1017124"/>
                  <a:gd name="connsiteX4-1327" fmla="*/ 26988 w 365126"/>
                  <a:gd name="connsiteY4-1328" fmla="*/ 435835 h 1017124"/>
                  <a:gd name="connsiteX5-1329" fmla="*/ 92075 w 365126"/>
                  <a:gd name="connsiteY5-1330" fmla="*/ 391385 h 1017124"/>
                  <a:gd name="connsiteX6-1331" fmla="*/ 188119 w 365126"/>
                  <a:gd name="connsiteY6-1332" fmla="*/ 161198 h 1017124"/>
                  <a:gd name="connsiteX7-1333" fmla="*/ 204788 w 365126"/>
                  <a:gd name="connsiteY7-1334" fmla="*/ 172310 h 1017124"/>
                  <a:gd name="connsiteX8-1335" fmla="*/ 119857 w 365126"/>
                  <a:gd name="connsiteY8-1336" fmla="*/ 531085 h 1017124"/>
                  <a:gd name="connsiteX9-1337" fmla="*/ 116681 w 365126"/>
                  <a:gd name="connsiteY9-1338" fmla="*/ 608872 h 1017124"/>
                  <a:gd name="connsiteX10-1339" fmla="*/ 217488 w 365126"/>
                  <a:gd name="connsiteY10-1340" fmla="*/ 619192 h 1017124"/>
                  <a:gd name="connsiteX11-1341" fmla="*/ 219869 w 365126"/>
                  <a:gd name="connsiteY11-1342" fmla="*/ 944629 h 1017124"/>
                  <a:gd name="connsiteX12-1343" fmla="*/ 277813 w 365126"/>
                  <a:gd name="connsiteY12-1344" fmla="*/ 1016860 h 1017124"/>
                  <a:gd name="connsiteX13-1345" fmla="*/ 328613 w 365126"/>
                  <a:gd name="connsiteY13-1346" fmla="*/ 946216 h 1017124"/>
                  <a:gd name="connsiteX14-1347" fmla="*/ 331788 w 365126"/>
                  <a:gd name="connsiteY14-1348" fmla="*/ 618397 h 1017124"/>
                  <a:gd name="connsiteX15-1349" fmla="*/ 361157 w 365126"/>
                  <a:gd name="connsiteY15-1350" fmla="*/ 617604 h 1017124"/>
                  <a:gd name="connsiteX16-1351" fmla="*/ 357188 w 365126"/>
                  <a:gd name="connsiteY16-1352" fmla="*/ 7210 h 1017124"/>
                  <a:gd name="connsiteX0-1353" fmla="*/ 361156 w 369094"/>
                  <a:gd name="connsiteY0-1354" fmla="*/ 11642 h 1021556"/>
                  <a:gd name="connsiteX1-1355" fmla="*/ 230535 w 369094"/>
                  <a:gd name="connsiteY1-1356" fmla="*/ 12039 h 1021556"/>
                  <a:gd name="connsiteX2-1357" fmla="*/ 121443 w 369094"/>
                  <a:gd name="connsiteY2-1358" fmla="*/ 83873 h 1021556"/>
                  <a:gd name="connsiteX3-1359" fmla="*/ 15081 w 369094"/>
                  <a:gd name="connsiteY3-1360" fmla="*/ 360098 h 1021556"/>
                  <a:gd name="connsiteX4-1361" fmla="*/ 30956 w 369094"/>
                  <a:gd name="connsiteY4-1362" fmla="*/ 440267 h 1021556"/>
                  <a:gd name="connsiteX5-1363" fmla="*/ 96043 w 369094"/>
                  <a:gd name="connsiteY5-1364" fmla="*/ 395817 h 1021556"/>
                  <a:gd name="connsiteX6-1365" fmla="*/ 192087 w 369094"/>
                  <a:gd name="connsiteY6-1366" fmla="*/ 165630 h 1021556"/>
                  <a:gd name="connsiteX7-1367" fmla="*/ 208756 w 369094"/>
                  <a:gd name="connsiteY7-1368" fmla="*/ 176742 h 1021556"/>
                  <a:gd name="connsiteX8-1369" fmla="*/ 123825 w 369094"/>
                  <a:gd name="connsiteY8-1370" fmla="*/ 535517 h 1021556"/>
                  <a:gd name="connsiteX9-1371" fmla="*/ 120649 w 369094"/>
                  <a:gd name="connsiteY9-1372" fmla="*/ 613304 h 1021556"/>
                  <a:gd name="connsiteX10-1373" fmla="*/ 221456 w 369094"/>
                  <a:gd name="connsiteY10-1374" fmla="*/ 623624 h 1021556"/>
                  <a:gd name="connsiteX11-1375" fmla="*/ 223837 w 369094"/>
                  <a:gd name="connsiteY11-1376" fmla="*/ 949061 h 1021556"/>
                  <a:gd name="connsiteX12-1377" fmla="*/ 281781 w 369094"/>
                  <a:gd name="connsiteY12-1378" fmla="*/ 1021292 h 1021556"/>
                  <a:gd name="connsiteX13-1379" fmla="*/ 332581 w 369094"/>
                  <a:gd name="connsiteY13-1380" fmla="*/ 950648 h 1021556"/>
                  <a:gd name="connsiteX14-1381" fmla="*/ 335756 w 369094"/>
                  <a:gd name="connsiteY14-1382" fmla="*/ 622829 h 1021556"/>
                  <a:gd name="connsiteX15-1383" fmla="*/ 365125 w 369094"/>
                  <a:gd name="connsiteY15-1384" fmla="*/ 622036 h 1021556"/>
                  <a:gd name="connsiteX16-1385" fmla="*/ 361156 w 369094"/>
                  <a:gd name="connsiteY16-1386" fmla="*/ 11642 h 1021556"/>
                  <a:gd name="connsiteX0-1387" fmla="*/ 361156 w 369094"/>
                  <a:gd name="connsiteY0-1388" fmla="*/ 2117 h 1012031"/>
                  <a:gd name="connsiteX1-1389" fmla="*/ 230535 w 369094"/>
                  <a:gd name="connsiteY1-1390" fmla="*/ 2514 h 1012031"/>
                  <a:gd name="connsiteX2-1391" fmla="*/ 121443 w 369094"/>
                  <a:gd name="connsiteY2-1392" fmla="*/ 74348 h 1012031"/>
                  <a:gd name="connsiteX3-1393" fmla="*/ 15081 w 369094"/>
                  <a:gd name="connsiteY3-1394" fmla="*/ 350573 h 1012031"/>
                  <a:gd name="connsiteX4-1395" fmla="*/ 30956 w 369094"/>
                  <a:gd name="connsiteY4-1396" fmla="*/ 430742 h 1012031"/>
                  <a:gd name="connsiteX5-1397" fmla="*/ 96043 w 369094"/>
                  <a:gd name="connsiteY5-1398" fmla="*/ 386292 h 1012031"/>
                  <a:gd name="connsiteX6-1399" fmla="*/ 192087 w 369094"/>
                  <a:gd name="connsiteY6-1400" fmla="*/ 156105 h 1012031"/>
                  <a:gd name="connsiteX7-1401" fmla="*/ 208756 w 369094"/>
                  <a:gd name="connsiteY7-1402" fmla="*/ 167217 h 1012031"/>
                  <a:gd name="connsiteX8-1403" fmla="*/ 123825 w 369094"/>
                  <a:gd name="connsiteY8-1404" fmla="*/ 525992 h 1012031"/>
                  <a:gd name="connsiteX9-1405" fmla="*/ 120649 w 369094"/>
                  <a:gd name="connsiteY9-1406" fmla="*/ 603779 h 1012031"/>
                  <a:gd name="connsiteX10-1407" fmla="*/ 221456 w 369094"/>
                  <a:gd name="connsiteY10-1408" fmla="*/ 614099 h 1012031"/>
                  <a:gd name="connsiteX11-1409" fmla="*/ 223837 w 369094"/>
                  <a:gd name="connsiteY11-1410" fmla="*/ 939536 h 1012031"/>
                  <a:gd name="connsiteX12-1411" fmla="*/ 281781 w 369094"/>
                  <a:gd name="connsiteY12-1412" fmla="*/ 1011767 h 1012031"/>
                  <a:gd name="connsiteX13-1413" fmla="*/ 332581 w 369094"/>
                  <a:gd name="connsiteY13-1414" fmla="*/ 941123 h 1012031"/>
                  <a:gd name="connsiteX14-1415" fmla="*/ 335756 w 369094"/>
                  <a:gd name="connsiteY14-1416" fmla="*/ 613304 h 1012031"/>
                  <a:gd name="connsiteX15-1417" fmla="*/ 365125 w 369094"/>
                  <a:gd name="connsiteY15-1418" fmla="*/ 612511 h 1012031"/>
                  <a:gd name="connsiteX16-1419" fmla="*/ 361156 w 369094"/>
                  <a:gd name="connsiteY16-1420" fmla="*/ 2117 h 1012031"/>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Lst>
                <a:rect l="l" t="t" r="r" b="b"/>
                <a:pathLst>
                  <a:path w="369094" h="1012031">
                    <a:moveTo>
                      <a:pt x="361156" y="2117"/>
                    </a:moveTo>
                    <a:cubicBezTo>
                      <a:pt x="299020" y="1141"/>
                      <a:pt x="277631" y="0"/>
                      <a:pt x="230535" y="2514"/>
                    </a:cubicBezTo>
                    <a:cubicBezTo>
                      <a:pt x="183439" y="5028"/>
                      <a:pt x="157352" y="16338"/>
                      <a:pt x="121443" y="74348"/>
                    </a:cubicBezTo>
                    <a:cubicBezTo>
                      <a:pt x="85534" y="132358"/>
                      <a:pt x="30162" y="291174"/>
                      <a:pt x="15081" y="350573"/>
                    </a:cubicBezTo>
                    <a:cubicBezTo>
                      <a:pt x="0" y="409972"/>
                      <a:pt x="10318" y="424789"/>
                      <a:pt x="30956" y="430742"/>
                    </a:cubicBezTo>
                    <a:cubicBezTo>
                      <a:pt x="51594" y="436695"/>
                      <a:pt x="85857" y="415396"/>
                      <a:pt x="96043" y="386292"/>
                    </a:cubicBezTo>
                    <a:cubicBezTo>
                      <a:pt x="106229" y="357188"/>
                      <a:pt x="187589" y="173567"/>
                      <a:pt x="192087" y="156105"/>
                    </a:cubicBezTo>
                    <a:cubicBezTo>
                      <a:pt x="203729" y="136262"/>
                      <a:pt x="212990" y="143669"/>
                      <a:pt x="208756" y="167217"/>
                    </a:cubicBezTo>
                    <a:cubicBezTo>
                      <a:pt x="204522" y="190765"/>
                      <a:pt x="138509" y="453232"/>
                      <a:pt x="123825" y="525992"/>
                    </a:cubicBezTo>
                    <a:cubicBezTo>
                      <a:pt x="109141" y="598752"/>
                      <a:pt x="104377" y="589094"/>
                      <a:pt x="120649" y="603779"/>
                    </a:cubicBezTo>
                    <a:cubicBezTo>
                      <a:pt x="136921" y="618464"/>
                      <a:pt x="169681" y="612089"/>
                      <a:pt x="221456" y="614099"/>
                    </a:cubicBezTo>
                    <a:cubicBezTo>
                      <a:pt x="221985" y="676806"/>
                      <a:pt x="223308" y="878020"/>
                      <a:pt x="223837" y="939536"/>
                    </a:cubicBezTo>
                    <a:cubicBezTo>
                      <a:pt x="224366" y="1001052"/>
                      <a:pt x="249369" y="1011503"/>
                      <a:pt x="281781" y="1011767"/>
                    </a:cubicBezTo>
                    <a:cubicBezTo>
                      <a:pt x="314193" y="1012031"/>
                      <a:pt x="333110" y="983720"/>
                      <a:pt x="332581" y="941123"/>
                    </a:cubicBezTo>
                    <a:cubicBezTo>
                      <a:pt x="332052" y="898526"/>
                      <a:pt x="336285" y="662913"/>
                      <a:pt x="335756" y="613304"/>
                    </a:cubicBezTo>
                    <a:cubicBezTo>
                      <a:pt x="359040" y="610726"/>
                      <a:pt x="348986" y="611982"/>
                      <a:pt x="365125" y="612511"/>
                    </a:cubicBezTo>
                    <a:cubicBezTo>
                      <a:pt x="362214" y="563033"/>
                      <a:pt x="369094" y="115359"/>
                      <a:pt x="361156" y="2117"/>
                    </a:cubicBezTo>
                    <a:close/>
                  </a:path>
                </a:pathLst>
              </a:custGeom>
              <a:grpFill/>
              <a:ln w="25400" cap="flat" cmpd="sng" algn="ctr">
                <a:noFill/>
                <a:prstDash val="solid"/>
              </a:ln>
              <a:effectLst/>
            </p:spPr>
            <p:txBody>
              <a:bodyPr anchor="ctr"/>
              <a:lstStyle/>
              <a:p>
                <a:pPr algn="ctr" latinLnBrk="1">
                  <a:defRPr/>
                </a:pPr>
                <a:endParaRPr lang="ko-KR" altLang="en-US" kern="0">
                  <a:solidFill>
                    <a:prstClr val="white"/>
                  </a:solidFill>
                  <a:latin typeface="맑은 고딕"/>
                </a:endParaRPr>
              </a:p>
            </p:txBody>
          </p:sp>
          <p:sp>
            <p:nvSpPr>
              <p:cNvPr id="246" name="자유형 308"/>
              <p:cNvSpPr/>
              <p:nvPr/>
            </p:nvSpPr>
            <p:spPr>
              <a:xfrm flipH="1">
                <a:off x="1936553" y="4597116"/>
                <a:ext cx="368657" cy="1012578"/>
              </a:xfrm>
              <a:custGeom>
                <a:avLst/>
                <a:gdLst>
                  <a:gd name="connsiteX0" fmla="*/ 371475 w 398463"/>
                  <a:gd name="connsiteY0" fmla="*/ 97367 h 1121834"/>
                  <a:gd name="connsiteX1" fmla="*/ 206375 w 398463"/>
                  <a:gd name="connsiteY1" fmla="*/ 97367 h 1121834"/>
                  <a:gd name="connsiteX2" fmla="*/ 136525 w 398463"/>
                  <a:gd name="connsiteY2" fmla="*/ 148167 h 1121834"/>
                  <a:gd name="connsiteX3" fmla="*/ 15875 w 398463"/>
                  <a:gd name="connsiteY3" fmla="*/ 472017 h 1121834"/>
                  <a:gd name="connsiteX4" fmla="*/ 41275 w 398463"/>
                  <a:gd name="connsiteY4" fmla="*/ 525992 h 1121834"/>
                  <a:gd name="connsiteX5" fmla="*/ 101600 w 398463"/>
                  <a:gd name="connsiteY5" fmla="*/ 500592 h 1121834"/>
                  <a:gd name="connsiteX6" fmla="*/ 209550 w 398463"/>
                  <a:gd name="connsiteY6" fmla="*/ 227542 h 1121834"/>
                  <a:gd name="connsiteX7" fmla="*/ 219075 w 398463"/>
                  <a:gd name="connsiteY7" fmla="*/ 262467 h 1121834"/>
                  <a:gd name="connsiteX8" fmla="*/ 127000 w 398463"/>
                  <a:gd name="connsiteY8" fmla="*/ 678392 h 1121834"/>
                  <a:gd name="connsiteX9" fmla="*/ 142875 w 398463"/>
                  <a:gd name="connsiteY9" fmla="*/ 694267 h 1121834"/>
                  <a:gd name="connsiteX10" fmla="*/ 222250 w 398463"/>
                  <a:gd name="connsiteY10" fmla="*/ 697442 h 1121834"/>
                  <a:gd name="connsiteX11" fmla="*/ 231775 w 398463"/>
                  <a:gd name="connsiteY11" fmla="*/ 719667 h 1121834"/>
                  <a:gd name="connsiteX12" fmla="*/ 231775 w 398463"/>
                  <a:gd name="connsiteY12" fmla="*/ 1056217 h 1121834"/>
                  <a:gd name="connsiteX13" fmla="*/ 292100 w 398463"/>
                  <a:gd name="connsiteY13" fmla="*/ 1107017 h 1121834"/>
                  <a:gd name="connsiteX14" fmla="*/ 342900 w 398463"/>
                  <a:gd name="connsiteY14" fmla="*/ 1053042 h 1121834"/>
                  <a:gd name="connsiteX15" fmla="*/ 346075 w 398463"/>
                  <a:gd name="connsiteY15" fmla="*/ 694267 h 1121834"/>
                  <a:gd name="connsiteX16" fmla="*/ 368300 w 398463"/>
                  <a:gd name="connsiteY16" fmla="*/ 681567 h 1121834"/>
                  <a:gd name="connsiteX17" fmla="*/ 371475 w 398463"/>
                  <a:gd name="connsiteY17" fmla="*/ 97367 h 1121834"/>
                  <a:gd name="connsiteX0-1" fmla="*/ 371475 w 379413"/>
                  <a:gd name="connsiteY0-2" fmla="*/ 113242 h 1137709"/>
                  <a:gd name="connsiteX1-3" fmla="*/ 206375 w 379413"/>
                  <a:gd name="connsiteY1-4" fmla="*/ 113242 h 1137709"/>
                  <a:gd name="connsiteX2-5" fmla="*/ 136525 w 379413"/>
                  <a:gd name="connsiteY2-6" fmla="*/ 164042 h 1137709"/>
                  <a:gd name="connsiteX3-7" fmla="*/ 15875 w 379413"/>
                  <a:gd name="connsiteY3-8" fmla="*/ 487892 h 1137709"/>
                  <a:gd name="connsiteX4-9" fmla="*/ 41275 w 379413"/>
                  <a:gd name="connsiteY4-10" fmla="*/ 541867 h 1137709"/>
                  <a:gd name="connsiteX5-11" fmla="*/ 101600 w 379413"/>
                  <a:gd name="connsiteY5-12" fmla="*/ 516467 h 1137709"/>
                  <a:gd name="connsiteX6-13" fmla="*/ 209550 w 379413"/>
                  <a:gd name="connsiteY6-14" fmla="*/ 243417 h 1137709"/>
                  <a:gd name="connsiteX7-15" fmla="*/ 219075 w 379413"/>
                  <a:gd name="connsiteY7-16" fmla="*/ 278342 h 1137709"/>
                  <a:gd name="connsiteX8-17" fmla="*/ 127000 w 379413"/>
                  <a:gd name="connsiteY8-18" fmla="*/ 694267 h 1137709"/>
                  <a:gd name="connsiteX9-19" fmla="*/ 142875 w 379413"/>
                  <a:gd name="connsiteY9-20" fmla="*/ 710142 h 1137709"/>
                  <a:gd name="connsiteX10-21" fmla="*/ 222250 w 379413"/>
                  <a:gd name="connsiteY10-22" fmla="*/ 713317 h 1137709"/>
                  <a:gd name="connsiteX11-23" fmla="*/ 231775 w 379413"/>
                  <a:gd name="connsiteY11-24" fmla="*/ 735542 h 1137709"/>
                  <a:gd name="connsiteX12-25" fmla="*/ 231775 w 379413"/>
                  <a:gd name="connsiteY12-26" fmla="*/ 1072092 h 1137709"/>
                  <a:gd name="connsiteX13-27" fmla="*/ 292100 w 379413"/>
                  <a:gd name="connsiteY13-28" fmla="*/ 1122892 h 1137709"/>
                  <a:gd name="connsiteX14-29" fmla="*/ 342900 w 379413"/>
                  <a:gd name="connsiteY14-30" fmla="*/ 1068917 h 1137709"/>
                  <a:gd name="connsiteX15-31" fmla="*/ 346075 w 379413"/>
                  <a:gd name="connsiteY15-32" fmla="*/ 710142 h 1137709"/>
                  <a:gd name="connsiteX16-33" fmla="*/ 368300 w 379413"/>
                  <a:gd name="connsiteY16-34" fmla="*/ 697442 h 1137709"/>
                  <a:gd name="connsiteX17-35" fmla="*/ 371475 w 379413"/>
                  <a:gd name="connsiteY17-36" fmla="*/ 113242 h 1137709"/>
                  <a:gd name="connsiteX0-37" fmla="*/ 371475 w 379413"/>
                  <a:gd name="connsiteY0-38" fmla="*/ 11642 h 1036109"/>
                  <a:gd name="connsiteX1-39" fmla="*/ 206375 w 379413"/>
                  <a:gd name="connsiteY1-40" fmla="*/ 11642 h 1036109"/>
                  <a:gd name="connsiteX2-41" fmla="*/ 136525 w 379413"/>
                  <a:gd name="connsiteY2-42" fmla="*/ 62442 h 1036109"/>
                  <a:gd name="connsiteX3-43" fmla="*/ 15875 w 379413"/>
                  <a:gd name="connsiteY3-44" fmla="*/ 386292 h 1036109"/>
                  <a:gd name="connsiteX4-45" fmla="*/ 41275 w 379413"/>
                  <a:gd name="connsiteY4-46" fmla="*/ 440267 h 1036109"/>
                  <a:gd name="connsiteX5-47" fmla="*/ 101600 w 379413"/>
                  <a:gd name="connsiteY5-48" fmla="*/ 414867 h 1036109"/>
                  <a:gd name="connsiteX6-49" fmla="*/ 209550 w 379413"/>
                  <a:gd name="connsiteY6-50" fmla="*/ 141817 h 1036109"/>
                  <a:gd name="connsiteX7-51" fmla="*/ 219075 w 379413"/>
                  <a:gd name="connsiteY7-52" fmla="*/ 176742 h 1036109"/>
                  <a:gd name="connsiteX8-53" fmla="*/ 127000 w 379413"/>
                  <a:gd name="connsiteY8-54" fmla="*/ 592667 h 1036109"/>
                  <a:gd name="connsiteX9-55" fmla="*/ 142875 w 379413"/>
                  <a:gd name="connsiteY9-56" fmla="*/ 608542 h 1036109"/>
                  <a:gd name="connsiteX10-57" fmla="*/ 222250 w 379413"/>
                  <a:gd name="connsiteY10-58" fmla="*/ 611717 h 1036109"/>
                  <a:gd name="connsiteX11-59" fmla="*/ 231775 w 379413"/>
                  <a:gd name="connsiteY11-60" fmla="*/ 633942 h 1036109"/>
                  <a:gd name="connsiteX12-61" fmla="*/ 231775 w 379413"/>
                  <a:gd name="connsiteY12-62" fmla="*/ 970492 h 1036109"/>
                  <a:gd name="connsiteX13-63" fmla="*/ 292100 w 379413"/>
                  <a:gd name="connsiteY13-64" fmla="*/ 1021292 h 1036109"/>
                  <a:gd name="connsiteX14-65" fmla="*/ 342900 w 379413"/>
                  <a:gd name="connsiteY14-66" fmla="*/ 967317 h 1036109"/>
                  <a:gd name="connsiteX15-67" fmla="*/ 346075 w 379413"/>
                  <a:gd name="connsiteY15-68" fmla="*/ 608542 h 1036109"/>
                  <a:gd name="connsiteX16-69" fmla="*/ 368300 w 379413"/>
                  <a:gd name="connsiteY16-70" fmla="*/ 595842 h 1036109"/>
                  <a:gd name="connsiteX17-71" fmla="*/ 371475 w 379413"/>
                  <a:gd name="connsiteY17-72" fmla="*/ 11642 h 1036109"/>
                  <a:gd name="connsiteX0-73" fmla="*/ 371475 w 379413"/>
                  <a:gd name="connsiteY0-74" fmla="*/ 11642 h 1036109"/>
                  <a:gd name="connsiteX1-75" fmla="*/ 206375 w 379413"/>
                  <a:gd name="connsiteY1-76" fmla="*/ 11642 h 1036109"/>
                  <a:gd name="connsiteX2-77" fmla="*/ 136525 w 379413"/>
                  <a:gd name="connsiteY2-78" fmla="*/ 62442 h 1036109"/>
                  <a:gd name="connsiteX3-79" fmla="*/ 15875 w 379413"/>
                  <a:gd name="connsiteY3-80" fmla="*/ 386292 h 1036109"/>
                  <a:gd name="connsiteX4-81" fmla="*/ 41275 w 379413"/>
                  <a:gd name="connsiteY4-82" fmla="*/ 440267 h 1036109"/>
                  <a:gd name="connsiteX5-83" fmla="*/ 101600 w 379413"/>
                  <a:gd name="connsiteY5-84" fmla="*/ 414867 h 1036109"/>
                  <a:gd name="connsiteX6-85" fmla="*/ 209550 w 379413"/>
                  <a:gd name="connsiteY6-86" fmla="*/ 141817 h 1036109"/>
                  <a:gd name="connsiteX7-87" fmla="*/ 219075 w 379413"/>
                  <a:gd name="connsiteY7-88" fmla="*/ 176742 h 1036109"/>
                  <a:gd name="connsiteX8-89" fmla="*/ 127000 w 379413"/>
                  <a:gd name="connsiteY8-90" fmla="*/ 592667 h 1036109"/>
                  <a:gd name="connsiteX9-91" fmla="*/ 142875 w 379413"/>
                  <a:gd name="connsiteY9-92" fmla="*/ 608542 h 1036109"/>
                  <a:gd name="connsiteX10-93" fmla="*/ 222250 w 379413"/>
                  <a:gd name="connsiteY10-94" fmla="*/ 611717 h 1036109"/>
                  <a:gd name="connsiteX11-95" fmla="*/ 231775 w 379413"/>
                  <a:gd name="connsiteY11-96" fmla="*/ 633942 h 1036109"/>
                  <a:gd name="connsiteX12-97" fmla="*/ 231775 w 379413"/>
                  <a:gd name="connsiteY12-98" fmla="*/ 970492 h 1036109"/>
                  <a:gd name="connsiteX13-99" fmla="*/ 292100 w 379413"/>
                  <a:gd name="connsiteY13-100" fmla="*/ 1021292 h 1036109"/>
                  <a:gd name="connsiteX14-101" fmla="*/ 342900 w 379413"/>
                  <a:gd name="connsiteY14-102" fmla="*/ 967317 h 1036109"/>
                  <a:gd name="connsiteX15-103" fmla="*/ 346075 w 379413"/>
                  <a:gd name="connsiteY15-104" fmla="*/ 608542 h 1036109"/>
                  <a:gd name="connsiteX16-105" fmla="*/ 368300 w 379413"/>
                  <a:gd name="connsiteY16-106" fmla="*/ 595842 h 1036109"/>
                  <a:gd name="connsiteX17-107" fmla="*/ 371475 w 379413"/>
                  <a:gd name="connsiteY17-108" fmla="*/ 11642 h 1036109"/>
                  <a:gd name="connsiteX0-109" fmla="*/ 371475 w 379413"/>
                  <a:gd name="connsiteY0-110" fmla="*/ 11642 h 1036109"/>
                  <a:gd name="connsiteX1-111" fmla="*/ 206375 w 379413"/>
                  <a:gd name="connsiteY1-112" fmla="*/ 11642 h 1036109"/>
                  <a:gd name="connsiteX2-113" fmla="*/ 136525 w 379413"/>
                  <a:gd name="connsiteY2-114" fmla="*/ 62442 h 1036109"/>
                  <a:gd name="connsiteX3-115" fmla="*/ 15875 w 379413"/>
                  <a:gd name="connsiteY3-116" fmla="*/ 386292 h 1036109"/>
                  <a:gd name="connsiteX4-117" fmla="*/ 41275 w 379413"/>
                  <a:gd name="connsiteY4-118" fmla="*/ 440267 h 1036109"/>
                  <a:gd name="connsiteX5-119" fmla="*/ 101600 w 379413"/>
                  <a:gd name="connsiteY5-120" fmla="*/ 414867 h 1036109"/>
                  <a:gd name="connsiteX6-121" fmla="*/ 209550 w 379413"/>
                  <a:gd name="connsiteY6-122" fmla="*/ 141817 h 1036109"/>
                  <a:gd name="connsiteX7-123" fmla="*/ 219075 w 379413"/>
                  <a:gd name="connsiteY7-124" fmla="*/ 176742 h 1036109"/>
                  <a:gd name="connsiteX8-125" fmla="*/ 127000 w 379413"/>
                  <a:gd name="connsiteY8-126" fmla="*/ 592667 h 1036109"/>
                  <a:gd name="connsiteX9-127" fmla="*/ 142875 w 379413"/>
                  <a:gd name="connsiteY9-128" fmla="*/ 608542 h 1036109"/>
                  <a:gd name="connsiteX10-129" fmla="*/ 222250 w 379413"/>
                  <a:gd name="connsiteY10-130" fmla="*/ 611717 h 1036109"/>
                  <a:gd name="connsiteX11-131" fmla="*/ 231775 w 379413"/>
                  <a:gd name="connsiteY11-132" fmla="*/ 633942 h 1036109"/>
                  <a:gd name="connsiteX12-133" fmla="*/ 231775 w 379413"/>
                  <a:gd name="connsiteY12-134" fmla="*/ 970492 h 1036109"/>
                  <a:gd name="connsiteX13-135" fmla="*/ 292100 w 379413"/>
                  <a:gd name="connsiteY13-136" fmla="*/ 1021292 h 1036109"/>
                  <a:gd name="connsiteX14-137" fmla="*/ 342900 w 379413"/>
                  <a:gd name="connsiteY14-138" fmla="*/ 967317 h 1036109"/>
                  <a:gd name="connsiteX15-139" fmla="*/ 346075 w 379413"/>
                  <a:gd name="connsiteY15-140" fmla="*/ 608542 h 1036109"/>
                  <a:gd name="connsiteX16-141" fmla="*/ 368300 w 379413"/>
                  <a:gd name="connsiteY16-142" fmla="*/ 595842 h 1036109"/>
                  <a:gd name="connsiteX17-143" fmla="*/ 371475 w 379413"/>
                  <a:gd name="connsiteY17-144" fmla="*/ 11642 h 1036109"/>
                  <a:gd name="connsiteX0-145" fmla="*/ 371475 w 379413"/>
                  <a:gd name="connsiteY0-146" fmla="*/ 11575 h 1036042"/>
                  <a:gd name="connsiteX1-147" fmla="*/ 240854 w 379413"/>
                  <a:gd name="connsiteY1-148" fmla="*/ 11972 h 1036042"/>
                  <a:gd name="connsiteX2-149" fmla="*/ 136525 w 379413"/>
                  <a:gd name="connsiteY2-150" fmla="*/ 62375 h 1036042"/>
                  <a:gd name="connsiteX3-151" fmla="*/ 15875 w 379413"/>
                  <a:gd name="connsiteY3-152" fmla="*/ 386225 h 1036042"/>
                  <a:gd name="connsiteX4-153" fmla="*/ 41275 w 379413"/>
                  <a:gd name="connsiteY4-154" fmla="*/ 440200 h 1036042"/>
                  <a:gd name="connsiteX5-155" fmla="*/ 101600 w 379413"/>
                  <a:gd name="connsiteY5-156" fmla="*/ 414800 h 1036042"/>
                  <a:gd name="connsiteX6-157" fmla="*/ 209550 w 379413"/>
                  <a:gd name="connsiteY6-158" fmla="*/ 141750 h 1036042"/>
                  <a:gd name="connsiteX7-159" fmla="*/ 219075 w 379413"/>
                  <a:gd name="connsiteY7-160" fmla="*/ 176675 h 1036042"/>
                  <a:gd name="connsiteX8-161" fmla="*/ 127000 w 379413"/>
                  <a:gd name="connsiteY8-162" fmla="*/ 592600 h 1036042"/>
                  <a:gd name="connsiteX9-163" fmla="*/ 142875 w 379413"/>
                  <a:gd name="connsiteY9-164" fmla="*/ 608475 h 1036042"/>
                  <a:gd name="connsiteX10-165" fmla="*/ 222250 w 379413"/>
                  <a:gd name="connsiteY10-166" fmla="*/ 611650 h 1036042"/>
                  <a:gd name="connsiteX11-167" fmla="*/ 231775 w 379413"/>
                  <a:gd name="connsiteY11-168" fmla="*/ 633875 h 1036042"/>
                  <a:gd name="connsiteX12-169" fmla="*/ 231775 w 379413"/>
                  <a:gd name="connsiteY12-170" fmla="*/ 970425 h 1036042"/>
                  <a:gd name="connsiteX13-171" fmla="*/ 292100 w 379413"/>
                  <a:gd name="connsiteY13-172" fmla="*/ 1021225 h 1036042"/>
                  <a:gd name="connsiteX14-173" fmla="*/ 342900 w 379413"/>
                  <a:gd name="connsiteY14-174" fmla="*/ 967250 h 1036042"/>
                  <a:gd name="connsiteX15-175" fmla="*/ 346075 w 379413"/>
                  <a:gd name="connsiteY15-176" fmla="*/ 608475 h 1036042"/>
                  <a:gd name="connsiteX16-177" fmla="*/ 368300 w 379413"/>
                  <a:gd name="connsiteY16-178" fmla="*/ 595775 h 1036042"/>
                  <a:gd name="connsiteX17-179" fmla="*/ 371475 w 379413"/>
                  <a:gd name="connsiteY17-180" fmla="*/ 11575 h 1036042"/>
                  <a:gd name="connsiteX0-181" fmla="*/ 371475 w 379413"/>
                  <a:gd name="connsiteY0-182" fmla="*/ 976 h 1025443"/>
                  <a:gd name="connsiteX1-183" fmla="*/ 240854 w 379413"/>
                  <a:gd name="connsiteY1-184" fmla="*/ 1373 h 1025443"/>
                  <a:gd name="connsiteX2-185" fmla="*/ 136525 w 379413"/>
                  <a:gd name="connsiteY2-186" fmla="*/ 51776 h 1025443"/>
                  <a:gd name="connsiteX3-187" fmla="*/ 15875 w 379413"/>
                  <a:gd name="connsiteY3-188" fmla="*/ 375626 h 1025443"/>
                  <a:gd name="connsiteX4-189" fmla="*/ 41275 w 379413"/>
                  <a:gd name="connsiteY4-190" fmla="*/ 429601 h 1025443"/>
                  <a:gd name="connsiteX5-191" fmla="*/ 101600 w 379413"/>
                  <a:gd name="connsiteY5-192" fmla="*/ 404201 h 1025443"/>
                  <a:gd name="connsiteX6-193" fmla="*/ 209550 w 379413"/>
                  <a:gd name="connsiteY6-194" fmla="*/ 131151 h 1025443"/>
                  <a:gd name="connsiteX7-195" fmla="*/ 219075 w 379413"/>
                  <a:gd name="connsiteY7-196" fmla="*/ 166076 h 1025443"/>
                  <a:gd name="connsiteX8-197" fmla="*/ 127000 w 379413"/>
                  <a:gd name="connsiteY8-198" fmla="*/ 582001 h 1025443"/>
                  <a:gd name="connsiteX9-199" fmla="*/ 142875 w 379413"/>
                  <a:gd name="connsiteY9-200" fmla="*/ 597876 h 1025443"/>
                  <a:gd name="connsiteX10-201" fmla="*/ 222250 w 379413"/>
                  <a:gd name="connsiteY10-202" fmla="*/ 601051 h 1025443"/>
                  <a:gd name="connsiteX11-203" fmla="*/ 231775 w 379413"/>
                  <a:gd name="connsiteY11-204" fmla="*/ 623276 h 1025443"/>
                  <a:gd name="connsiteX12-205" fmla="*/ 231775 w 379413"/>
                  <a:gd name="connsiteY12-206" fmla="*/ 959826 h 1025443"/>
                  <a:gd name="connsiteX13-207" fmla="*/ 292100 w 379413"/>
                  <a:gd name="connsiteY13-208" fmla="*/ 1010626 h 1025443"/>
                  <a:gd name="connsiteX14-209" fmla="*/ 342900 w 379413"/>
                  <a:gd name="connsiteY14-210" fmla="*/ 956651 h 1025443"/>
                  <a:gd name="connsiteX15-211" fmla="*/ 346075 w 379413"/>
                  <a:gd name="connsiteY15-212" fmla="*/ 597876 h 1025443"/>
                  <a:gd name="connsiteX16-213" fmla="*/ 368300 w 379413"/>
                  <a:gd name="connsiteY16-214" fmla="*/ 585176 h 1025443"/>
                  <a:gd name="connsiteX17-215" fmla="*/ 371475 w 379413"/>
                  <a:gd name="connsiteY17-216" fmla="*/ 976 h 1025443"/>
                  <a:gd name="connsiteX0-217" fmla="*/ 361950 w 369888"/>
                  <a:gd name="connsiteY0-218" fmla="*/ 7210 h 1031677"/>
                  <a:gd name="connsiteX1-219" fmla="*/ 231329 w 369888"/>
                  <a:gd name="connsiteY1-220" fmla="*/ 7607 h 1031677"/>
                  <a:gd name="connsiteX2-221" fmla="*/ 127000 w 369888"/>
                  <a:gd name="connsiteY2-222" fmla="*/ 58010 h 1031677"/>
                  <a:gd name="connsiteX3-223" fmla="*/ 15875 w 369888"/>
                  <a:gd name="connsiteY3-224" fmla="*/ 355666 h 1031677"/>
                  <a:gd name="connsiteX4-225" fmla="*/ 31750 w 369888"/>
                  <a:gd name="connsiteY4-226" fmla="*/ 435835 h 1031677"/>
                  <a:gd name="connsiteX5-227" fmla="*/ 92075 w 369888"/>
                  <a:gd name="connsiteY5-228" fmla="*/ 410435 h 1031677"/>
                  <a:gd name="connsiteX6-229" fmla="*/ 200025 w 369888"/>
                  <a:gd name="connsiteY6-230" fmla="*/ 137385 h 1031677"/>
                  <a:gd name="connsiteX7-231" fmla="*/ 209550 w 369888"/>
                  <a:gd name="connsiteY7-232" fmla="*/ 172310 h 1031677"/>
                  <a:gd name="connsiteX8-233" fmla="*/ 117475 w 369888"/>
                  <a:gd name="connsiteY8-234" fmla="*/ 588235 h 1031677"/>
                  <a:gd name="connsiteX9-235" fmla="*/ 133350 w 369888"/>
                  <a:gd name="connsiteY9-236" fmla="*/ 604110 h 1031677"/>
                  <a:gd name="connsiteX10-237" fmla="*/ 212725 w 369888"/>
                  <a:gd name="connsiteY10-238" fmla="*/ 607285 h 1031677"/>
                  <a:gd name="connsiteX11-239" fmla="*/ 222250 w 369888"/>
                  <a:gd name="connsiteY11-240" fmla="*/ 629510 h 1031677"/>
                  <a:gd name="connsiteX12-241" fmla="*/ 222250 w 369888"/>
                  <a:gd name="connsiteY12-242" fmla="*/ 966060 h 1031677"/>
                  <a:gd name="connsiteX13-243" fmla="*/ 282575 w 369888"/>
                  <a:gd name="connsiteY13-244" fmla="*/ 1016860 h 1031677"/>
                  <a:gd name="connsiteX14-245" fmla="*/ 333375 w 369888"/>
                  <a:gd name="connsiteY14-246" fmla="*/ 962885 h 1031677"/>
                  <a:gd name="connsiteX15-247" fmla="*/ 336550 w 369888"/>
                  <a:gd name="connsiteY15-248" fmla="*/ 604110 h 1031677"/>
                  <a:gd name="connsiteX16-249" fmla="*/ 358775 w 369888"/>
                  <a:gd name="connsiteY16-250" fmla="*/ 591410 h 1031677"/>
                  <a:gd name="connsiteX17-251" fmla="*/ 361950 w 369888"/>
                  <a:gd name="connsiteY17-252" fmla="*/ 7210 h 1031677"/>
                  <a:gd name="connsiteX0-253" fmla="*/ 361950 w 369888"/>
                  <a:gd name="connsiteY0-254" fmla="*/ 7210 h 1031677"/>
                  <a:gd name="connsiteX1-255" fmla="*/ 231329 w 369888"/>
                  <a:gd name="connsiteY1-256" fmla="*/ 7607 h 1031677"/>
                  <a:gd name="connsiteX2-257" fmla="*/ 127000 w 369888"/>
                  <a:gd name="connsiteY2-258" fmla="*/ 58010 h 1031677"/>
                  <a:gd name="connsiteX3-259" fmla="*/ 15875 w 369888"/>
                  <a:gd name="connsiteY3-260" fmla="*/ 355666 h 1031677"/>
                  <a:gd name="connsiteX4-261" fmla="*/ 31750 w 369888"/>
                  <a:gd name="connsiteY4-262" fmla="*/ 435835 h 1031677"/>
                  <a:gd name="connsiteX5-263" fmla="*/ 96837 w 369888"/>
                  <a:gd name="connsiteY5-264" fmla="*/ 391385 h 1031677"/>
                  <a:gd name="connsiteX6-265" fmla="*/ 200025 w 369888"/>
                  <a:gd name="connsiteY6-266" fmla="*/ 137385 h 1031677"/>
                  <a:gd name="connsiteX7-267" fmla="*/ 209550 w 369888"/>
                  <a:gd name="connsiteY7-268" fmla="*/ 172310 h 1031677"/>
                  <a:gd name="connsiteX8-269" fmla="*/ 117475 w 369888"/>
                  <a:gd name="connsiteY8-270" fmla="*/ 588235 h 1031677"/>
                  <a:gd name="connsiteX9-271" fmla="*/ 133350 w 369888"/>
                  <a:gd name="connsiteY9-272" fmla="*/ 604110 h 1031677"/>
                  <a:gd name="connsiteX10-273" fmla="*/ 212725 w 369888"/>
                  <a:gd name="connsiteY10-274" fmla="*/ 607285 h 1031677"/>
                  <a:gd name="connsiteX11-275" fmla="*/ 222250 w 369888"/>
                  <a:gd name="connsiteY11-276" fmla="*/ 629510 h 1031677"/>
                  <a:gd name="connsiteX12-277" fmla="*/ 222250 w 369888"/>
                  <a:gd name="connsiteY12-278" fmla="*/ 966060 h 1031677"/>
                  <a:gd name="connsiteX13-279" fmla="*/ 282575 w 369888"/>
                  <a:gd name="connsiteY13-280" fmla="*/ 1016860 h 1031677"/>
                  <a:gd name="connsiteX14-281" fmla="*/ 333375 w 369888"/>
                  <a:gd name="connsiteY14-282" fmla="*/ 962885 h 1031677"/>
                  <a:gd name="connsiteX15-283" fmla="*/ 336550 w 369888"/>
                  <a:gd name="connsiteY15-284" fmla="*/ 604110 h 1031677"/>
                  <a:gd name="connsiteX16-285" fmla="*/ 358775 w 369888"/>
                  <a:gd name="connsiteY16-286" fmla="*/ 591410 h 1031677"/>
                  <a:gd name="connsiteX17-287" fmla="*/ 361950 w 369888"/>
                  <a:gd name="connsiteY17-288" fmla="*/ 7210 h 1031677"/>
                  <a:gd name="connsiteX0-289" fmla="*/ 361950 w 369888"/>
                  <a:gd name="connsiteY0-290" fmla="*/ 7210 h 1031677"/>
                  <a:gd name="connsiteX1-291" fmla="*/ 231329 w 369888"/>
                  <a:gd name="connsiteY1-292" fmla="*/ 7607 h 1031677"/>
                  <a:gd name="connsiteX2-293" fmla="*/ 127000 w 369888"/>
                  <a:gd name="connsiteY2-294" fmla="*/ 58010 h 1031677"/>
                  <a:gd name="connsiteX3-295" fmla="*/ 15875 w 369888"/>
                  <a:gd name="connsiteY3-296" fmla="*/ 355666 h 1031677"/>
                  <a:gd name="connsiteX4-297" fmla="*/ 31750 w 369888"/>
                  <a:gd name="connsiteY4-298" fmla="*/ 435835 h 1031677"/>
                  <a:gd name="connsiteX5-299" fmla="*/ 96837 w 369888"/>
                  <a:gd name="connsiteY5-300" fmla="*/ 391385 h 1031677"/>
                  <a:gd name="connsiteX6-301" fmla="*/ 200025 w 369888"/>
                  <a:gd name="connsiteY6-302" fmla="*/ 137385 h 1031677"/>
                  <a:gd name="connsiteX7-303" fmla="*/ 209550 w 369888"/>
                  <a:gd name="connsiteY7-304" fmla="*/ 172310 h 1031677"/>
                  <a:gd name="connsiteX8-305" fmla="*/ 117475 w 369888"/>
                  <a:gd name="connsiteY8-306" fmla="*/ 588235 h 1031677"/>
                  <a:gd name="connsiteX9-307" fmla="*/ 133350 w 369888"/>
                  <a:gd name="connsiteY9-308" fmla="*/ 604110 h 1031677"/>
                  <a:gd name="connsiteX10-309" fmla="*/ 212725 w 369888"/>
                  <a:gd name="connsiteY10-310" fmla="*/ 607285 h 1031677"/>
                  <a:gd name="connsiteX11-311" fmla="*/ 222250 w 369888"/>
                  <a:gd name="connsiteY11-312" fmla="*/ 629510 h 1031677"/>
                  <a:gd name="connsiteX12-313" fmla="*/ 222250 w 369888"/>
                  <a:gd name="connsiteY12-314" fmla="*/ 966060 h 1031677"/>
                  <a:gd name="connsiteX13-315" fmla="*/ 282575 w 369888"/>
                  <a:gd name="connsiteY13-316" fmla="*/ 1016860 h 1031677"/>
                  <a:gd name="connsiteX14-317" fmla="*/ 333375 w 369888"/>
                  <a:gd name="connsiteY14-318" fmla="*/ 962885 h 1031677"/>
                  <a:gd name="connsiteX15-319" fmla="*/ 336550 w 369888"/>
                  <a:gd name="connsiteY15-320" fmla="*/ 604110 h 1031677"/>
                  <a:gd name="connsiteX16-321" fmla="*/ 358775 w 369888"/>
                  <a:gd name="connsiteY16-322" fmla="*/ 591410 h 1031677"/>
                  <a:gd name="connsiteX17-323" fmla="*/ 361950 w 369888"/>
                  <a:gd name="connsiteY17-324" fmla="*/ 7210 h 1031677"/>
                  <a:gd name="connsiteX0-325" fmla="*/ 361950 w 369888"/>
                  <a:gd name="connsiteY0-326" fmla="*/ 7210 h 1031677"/>
                  <a:gd name="connsiteX1-327" fmla="*/ 231329 w 369888"/>
                  <a:gd name="connsiteY1-328" fmla="*/ 7607 h 1031677"/>
                  <a:gd name="connsiteX2-329" fmla="*/ 127000 w 369888"/>
                  <a:gd name="connsiteY2-330" fmla="*/ 58010 h 1031677"/>
                  <a:gd name="connsiteX3-331" fmla="*/ 15875 w 369888"/>
                  <a:gd name="connsiteY3-332" fmla="*/ 355666 h 1031677"/>
                  <a:gd name="connsiteX4-333" fmla="*/ 31750 w 369888"/>
                  <a:gd name="connsiteY4-334" fmla="*/ 435835 h 1031677"/>
                  <a:gd name="connsiteX5-335" fmla="*/ 96837 w 369888"/>
                  <a:gd name="connsiteY5-336" fmla="*/ 391385 h 1031677"/>
                  <a:gd name="connsiteX6-337" fmla="*/ 192881 w 369888"/>
                  <a:gd name="connsiteY6-338" fmla="*/ 161198 h 1031677"/>
                  <a:gd name="connsiteX7-339" fmla="*/ 209550 w 369888"/>
                  <a:gd name="connsiteY7-340" fmla="*/ 172310 h 1031677"/>
                  <a:gd name="connsiteX8-341" fmla="*/ 117475 w 369888"/>
                  <a:gd name="connsiteY8-342" fmla="*/ 588235 h 1031677"/>
                  <a:gd name="connsiteX9-343" fmla="*/ 133350 w 369888"/>
                  <a:gd name="connsiteY9-344" fmla="*/ 604110 h 1031677"/>
                  <a:gd name="connsiteX10-345" fmla="*/ 212725 w 369888"/>
                  <a:gd name="connsiteY10-346" fmla="*/ 607285 h 1031677"/>
                  <a:gd name="connsiteX11-347" fmla="*/ 222250 w 369888"/>
                  <a:gd name="connsiteY11-348" fmla="*/ 629510 h 1031677"/>
                  <a:gd name="connsiteX12-349" fmla="*/ 222250 w 369888"/>
                  <a:gd name="connsiteY12-350" fmla="*/ 966060 h 1031677"/>
                  <a:gd name="connsiteX13-351" fmla="*/ 282575 w 369888"/>
                  <a:gd name="connsiteY13-352" fmla="*/ 1016860 h 1031677"/>
                  <a:gd name="connsiteX14-353" fmla="*/ 333375 w 369888"/>
                  <a:gd name="connsiteY14-354" fmla="*/ 962885 h 1031677"/>
                  <a:gd name="connsiteX15-355" fmla="*/ 336550 w 369888"/>
                  <a:gd name="connsiteY15-356" fmla="*/ 604110 h 1031677"/>
                  <a:gd name="connsiteX16-357" fmla="*/ 358775 w 369888"/>
                  <a:gd name="connsiteY16-358" fmla="*/ 591410 h 1031677"/>
                  <a:gd name="connsiteX17-359" fmla="*/ 361950 w 369888"/>
                  <a:gd name="connsiteY17-360" fmla="*/ 7210 h 1031677"/>
                  <a:gd name="connsiteX0-361" fmla="*/ 361950 w 369888"/>
                  <a:gd name="connsiteY0-362" fmla="*/ 7210 h 1031677"/>
                  <a:gd name="connsiteX1-363" fmla="*/ 231329 w 369888"/>
                  <a:gd name="connsiteY1-364" fmla="*/ 7607 h 1031677"/>
                  <a:gd name="connsiteX2-365" fmla="*/ 127000 w 369888"/>
                  <a:gd name="connsiteY2-366" fmla="*/ 58010 h 1031677"/>
                  <a:gd name="connsiteX3-367" fmla="*/ 15875 w 369888"/>
                  <a:gd name="connsiteY3-368" fmla="*/ 355666 h 1031677"/>
                  <a:gd name="connsiteX4-369" fmla="*/ 31750 w 369888"/>
                  <a:gd name="connsiteY4-370" fmla="*/ 435835 h 1031677"/>
                  <a:gd name="connsiteX5-371" fmla="*/ 96837 w 369888"/>
                  <a:gd name="connsiteY5-372" fmla="*/ 391385 h 1031677"/>
                  <a:gd name="connsiteX6-373" fmla="*/ 192881 w 369888"/>
                  <a:gd name="connsiteY6-374" fmla="*/ 161198 h 1031677"/>
                  <a:gd name="connsiteX7-375" fmla="*/ 209550 w 369888"/>
                  <a:gd name="connsiteY7-376" fmla="*/ 172310 h 1031677"/>
                  <a:gd name="connsiteX8-377" fmla="*/ 117475 w 369888"/>
                  <a:gd name="connsiteY8-378" fmla="*/ 588235 h 1031677"/>
                  <a:gd name="connsiteX9-379" fmla="*/ 133350 w 369888"/>
                  <a:gd name="connsiteY9-380" fmla="*/ 604110 h 1031677"/>
                  <a:gd name="connsiteX10-381" fmla="*/ 212725 w 369888"/>
                  <a:gd name="connsiteY10-382" fmla="*/ 607285 h 1031677"/>
                  <a:gd name="connsiteX11-383" fmla="*/ 222250 w 369888"/>
                  <a:gd name="connsiteY11-384" fmla="*/ 629510 h 1031677"/>
                  <a:gd name="connsiteX12-385" fmla="*/ 222250 w 369888"/>
                  <a:gd name="connsiteY12-386" fmla="*/ 966060 h 1031677"/>
                  <a:gd name="connsiteX13-387" fmla="*/ 282575 w 369888"/>
                  <a:gd name="connsiteY13-388" fmla="*/ 1016860 h 1031677"/>
                  <a:gd name="connsiteX14-389" fmla="*/ 333375 w 369888"/>
                  <a:gd name="connsiteY14-390" fmla="*/ 962885 h 1031677"/>
                  <a:gd name="connsiteX15-391" fmla="*/ 336550 w 369888"/>
                  <a:gd name="connsiteY15-392" fmla="*/ 604110 h 1031677"/>
                  <a:gd name="connsiteX16-393" fmla="*/ 358775 w 369888"/>
                  <a:gd name="connsiteY16-394" fmla="*/ 591410 h 1031677"/>
                  <a:gd name="connsiteX17-395" fmla="*/ 361950 w 369888"/>
                  <a:gd name="connsiteY17-396" fmla="*/ 7210 h 1031677"/>
                  <a:gd name="connsiteX0-397" fmla="*/ 361950 w 369888"/>
                  <a:gd name="connsiteY0-398" fmla="*/ 7210 h 1031677"/>
                  <a:gd name="connsiteX1-399" fmla="*/ 231329 w 369888"/>
                  <a:gd name="connsiteY1-400" fmla="*/ 7607 h 1031677"/>
                  <a:gd name="connsiteX2-401" fmla="*/ 127000 w 369888"/>
                  <a:gd name="connsiteY2-402" fmla="*/ 58010 h 1031677"/>
                  <a:gd name="connsiteX3-403" fmla="*/ 15875 w 369888"/>
                  <a:gd name="connsiteY3-404" fmla="*/ 355666 h 1031677"/>
                  <a:gd name="connsiteX4-405" fmla="*/ 31750 w 369888"/>
                  <a:gd name="connsiteY4-406" fmla="*/ 435835 h 1031677"/>
                  <a:gd name="connsiteX5-407" fmla="*/ 96837 w 369888"/>
                  <a:gd name="connsiteY5-408" fmla="*/ 391385 h 1031677"/>
                  <a:gd name="connsiteX6-409" fmla="*/ 192881 w 369888"/>
                  <a:gd name="connsiteY6-410" fmla="*/ 161198 h 1031677"/>
                  <a:gd name="connsiteX7-411" fmla="*/ 209550 w 369888"/>
                  <a:gd name="connsiteY7-412" fmla="*/ 172310 h 1031677"/>
                  <a:gd name="connsiteX8-413" fmla="*/ 117475 w 369888"/>
                  <a:gd name="connsiteY8-414" fmla="*/ 588235 h 1031677"/>
                  <a:gd name="connsiteX9-415" fmla="*/ 133350 w 369888"/>
                  <a:gd name="connsiteY9-416" fmla="*/ 604110 h 1031677"/>
                  <a:gd name="connsiteX10-417" fmla="*/ 212725 w 369888"/>
                  <a:gd name="connsiteY10-418" fmla="*/ 607285 h 1031677"/>
                  <a:gd name="connsiteX11-419" fmla="*/ 222250 w 369888"/>
                  <a:gd name="connsiteY11-420" fmla="*/ 629510 h 1031677"/>
                  <a:gd name="connsiteX12-421" fmla="*/ 222250 w 369888"/>
                  <a:gd name="connsiteY12-422" fmla="*/ 966060 h 1031677"/>
                  <a:gd name="connsiteX13-423" fmla="*/ 282575 w 369888"/>
                  <a:gd name="connsiteY13-424" fmla="*/ 1016860 h 1031677"/>
                  <a:gd name="connsiteX14-425" fmla="*/ 333375 w 369888"/>
                  <a:gd name="connsiteY14-426" fmla="*/ 962885 h 1031677"/>
                  <a:gd name="connsiteX15-427" fmla="*/ 336550 w 369888"/>
                  <a:gd name="connsiteY15-428" fmla="*/ 604110 h 1031677"/>
                  <a:gd name="connsiteX16-429" fmla="*/ 358775 w 369888"/>
                  <a:gd name="connsiteY16-430" fmla="*/ 591410 h 1031677"/>
                  <a:gd name="connsiteX17-431" fmla="*/ 361950 w 369888"/>
                  <a:gd name="connsiteY17-432" fmla="*/ 7210 h 1031677"/>
                  <a:gd name="connsiteX0-433" fmla="*/ 361950 w 369888"/>
                  <a:gd name="connsiteY0-434" fmla="*/ 7210 h 1031677"/>
                  <a:gd name="connsiteX1-435" fmla="*/ 231329 w 369888"/>
                  <a:gd name="connsiteY1-436" fmla="*/ 7607 h 1031677"/>
                  <a:gd name="connsiteX2-437" fmla="*/ 127000 w 369888"/>
                  <a:gd name="connsiteY2-438" fmla="*/ 58010 h 1031677"/>
                  <a:gd name="connsiteX3-439" fmla="*/ 15875 w 369888"/>
                  <a:gd name="connsiteY3-440" fmla="*/ 355666 h 1031677"/>
                  <a:gd name="connsiteX4-441" fmla="*/ 31750 w 369888"/>
                  <a:gd name="connsiteY4-442" fmla="*/ 435835 h 1031677"/>
                  <a:gd name="connsiteX5-443" fmla="*/ 96837 w 369888"/>
                  <a:gd name="connsiteY5-444" fmla="*/ 391385 h 1031677"/>
                  <a:gd name="connsiteX6-445" fmla="*/ 192881 w 369888"/>
                  <a:gd name="connsiteY6-446" fmla="*/ 161198 h 1031677"/>
                  <a:gd name="connsiteX7-447" fmla="*/ 209550 w 369888"/>
                  <a:gd name="connsiteY7-448" fmla="*/ 172310 h 1031677"/>
                  <a:gd name="connsiteX8-449" fmla="*/ 124619 w 369888"/>
                  <a:gd name="connsiteY8-450" fmla="*/ 531085 h 1031677"/>
                  <a:gd name="connsiteX9-451" fmla="*/ 133350 w 369888"/>
                  <a:gd name="connsiteY9-452" fmla="*/ 604110 h 1031677"/>
                  <a:gd name="connsiteX10-453" fmla="*/ 212725 w 369888"/>
                  <a:gd name="connsiteY10-454" fmla="*/ 607285 h 1031677"/>
                  <a:gd name="connsiteX11-455" fmla="*/ 222250 w 369888"/>
                  <a:gd name="connsiteY11-456" fmla="*/ 629510 h 1031677"/>
                  <a:gd name="connsiteX12-457" fmla="*/ 222250 w 369888"/>
                  <a:gd name="connsiteY12-458" fmla="*/ 966060 h 1031677"/>
                  <a:gd name="connsiteX13-459" fmla="*/ 282575 w 369888"/>
                  <a:gd name="connsiteY13-460" fmla="*/ 1016860 h 1031677"/>
                  <a:gd name="connsiteX14-461" fmla="*/ 333375 w 369888"/>
                  <a:gd name="connsiteY14-462" fmla="*/ 962885 h 1031677"/>
                  <a:gd name="connsiteX15-463" fmla="*/ 336550 w 369888"/>
                  <a:gd name="connsiteY15-464" fmla="*/ 604110 h 1031677"/>
                  <a:gd name="connsiteX16-465" fmla="*/ 358775 w 369888"/>
                  <a:gd name="connsiteY16-466" fmla="*/ 591410 h 1031677"/>
                  <a:gd name="connsiteX17-467" fmla="*/ 361950 w 369888"/>
                  <a:gd name="connsiteY17-468" fmla="*/ 7210 h 1031677"/>
                  <a:gd name="connsiteX0-469" fmla="*/ 361950 w 369888"/>
                  <a:gd name="connsiteY0-470" fmla="*/ 7210 h 1034323"/>
                  <a:gd name="connsiteX1-471" fmla="*/ 231329 w 369888"/>
                  <a:gd name="connsiteY1-472" fmla="*/ 7607 h 1034323"/>
                  <a:gd name="connsiteX2-473" fmla="*/ 127000 w 369888"/>
                  <a:gd name="connsiteY2-474" fmla="*/ 58010 h 1034323"/>
                  <a:gd name="connsiteX3-475" fmla="*/ 15875 w 369888"/>
                  <a:gd name="connsiteY3-476" fmla="*/ 355666 h 1034323"/>
                  <a:gd name="connsiteX4-477" fmla="*/ 31750 w 369888"/>
                  <a:gd name="connsiteY4-478" fmla="*/ 435835 h 1034323"/>
                  <a:gd name="connsiteX5-479" fmla="*/ 96837 w 369888"/>
                  <a:gd name="connsiteY5-480" fmla="*/ 391385 h 1034323"/>
                  <a:gd name="connsiteX6-481" fmla="*/ 192881 w 369888"/>
                  <a:gd name="connsiteY6-482" fmla="*/ 161198 h 1034323"/>
                  <a:gd name="connsiteX7-483" fmla="*/ 209550 w 369888"/>
                  <a:gd name="connsiteY7-484" fmla="*/ 172310 h 1034323"/>
                  <a:gd name="connsiteX8-485" fmla="*/ 124619 w 369888"/>
                  <a:gd name="connsiteY8-486" fmla="*/ 531085 h 1034323"/>
                  <a:gd name="connsiteX9-487" fmla="*/ 133350 w 369888"/>
                  <a:gd name="connsiteY9-488" fmla="*/ 604110 h 1034323"/>
                  <a:gd name="connsiteX10-489" fmla="*/ 212725 w 369888"/>
                  <a:gd name="connsiteY10-490" fmla="*/ 607285 h 1034323"/>
                  <a:gd name="connsiteX11-491" fmla="*/ 222250 w 369888"/>
                  <a:gd name="connsiteY11-492" fmla="*/ 966060 h 1034323"/>
                  <a:gd name="connsiteX12-493" fmla="*/ 282575 w 369888"/>
                  <a:gd name="connsiteY12-494" fmla="*/ 1016860 h 1034323"/>
                  <a:gd name="connsiteX13-495" fmla="*/ 333375 w 369888"/>
                  <a:gd name="connsiteY13-496" fmla="*/ 962885 h 1034323"/>
                  <a:gd name="connsiteX14-497" fmla="*/ 336550 w 369888"/>
                  <a:gd name="connsiteY14-498" fmla="*/ 604110 h 1034323"/>
                  <a:gd name="connsiteX15-499" fmla="*/ 358775 w 369888"/>
                  <a:gd name="connsiteY15-500" fmla="*/ 591410 h 1034323"/>
                  <a:gd name="connsiteX16-501" fmla="*/ 361950 w 369888"/>
                  <a:gd name="connsiteY16-502" fmla="*/ 7210 h 1034323"/>
                  <a:gd name="connsiteX0-503" fmla="*/ 361950 w 369888"/>
                  <a:gd name="connsiteY0-504" fmla="*/ 7210 h 1034323"/>
                  <a:gd name="connsiteX1-505" fmla="*/ 231329 w 369888"/>
                  <a:gd name="connsiteY1-506" fmla="*/ 7607 h 1034323"/>
                  <a:gd name="connsiteX2-507" fmla="*/ 127000 w 369888"/>
                  <a:gd name="connsiteY2-508" fmla="*/ 58010 h 1034323"/>
                  <a:gd name="connsiteX3-509" fmla="*/ 15875 w 369888"/>
                  <a:gd name="connsiteY3-510" fmla="*/ 355666 h 1034323"/>
                  <a:gd name="connsiteX4-511" fmla="*/ 31750 w 369888"/>
                  <a:gd name="connsiteY4-512" fmla="*/ 435835 h 1034323"/>
                  <a:gd name="connsiteX5-513" fmla="*/ 96837 w 369888"/>
                  <a:gd name="connsiteY5-514" fmla="*/ 391385 h 1034323"/>
                  <a:gd name="connsiteX6-515" fmla="*/ 192881 w 369888"/>
                  <a:gd name="connsiteY6-516" fmla="*/ 161198 h 1034323"/>
                  <a:gd name="connsiteX7-517" fmla="*/ 209550 w 369888"/>
                  <a:gd name="connsiteY7-518" fmla="*/ 172310 h 1034323"/>
                  <a:gd name="connsiteX8-519" fmla="*/ 124619 w 369888"/>
                  <a:gd name="connsiteY8-520" fmla="*/ 531085 h 1034323"/>
                  <a:gd name="connsiteX9-521" fmla="*/ 133350 w 369888"/>
                  <a:gd name="connsiteY9-522" fmla="*/ 604110 h 1034323"/>
                  <a:gd name="connsiteX10-523" fmla="*/ 231775 w 369888"/>
                  <a:gd name="connsiteY10-524" fmla="*/ 607285 h 1034323"/>
                  <a:gd name="connsiteX11-525" fmla="*/ 222250 w 369888"/>
                  <a:gd name="connsiteY11-526" fmla="*/ 966060 h 1034323"/>
                  <a:gd name="connsiteX12-527" fmla="*/ 282575 w 369888"/>
                  <a:gd name="connsiteY12-528" fmla="*/ 1016860 h 1034323"/>
                  <a:gd name="connsiteX13-529" fmla="*/ 333375 w 369888"/>
                  <a:gd name="connsiteY13-530" fmla="*/ 962885 h 1034323"/>
                  <a:gd name="connsiteX14-531" fmla="*/ 336550 w 369888"/>
                  <a:gd name="connsiteY14-532" fmla="*/ 604110 h 1034323"/>
                  <a:gd name="connsiteX15-533" fmla="*/ 358775 w 369888"/>
                  <a:gd name="connsiteY15-534" fmla="*/ 591410 h 1034323"/>
                  <a:gd name="connsiteX16-535" fmla="*/ 361950 w 369888"/>
                  <a:gd name="connsiteY16-536" fmla="*/ 7210 h 1034323"/>
                  <a:gd name="connsiteX0-537" fmla="*/ 361950 w 369888"/>
                  <a:gd name="connsiteY0-538" fmla="*/ 7210 h 1032338"/>
                  <a:gd name="connsiteX1-539" fmla="*/ 231329 w 369888"/>
                  <a:gd name="connsiteY1-540" fmla="*/ 7607 h 1032338"/>
                  <a:gd name="connsiteX2-541" fmla="*/ 127000 w 369888"/>
                  <a:gd name="connsiteY2-542" fmla="*/ 58010 h 1032338"/>
                  <a:gd name="connsiteX3-543" fmla="*/ 15875 w 369888"/>
                  <a:gd name="connsiteY3-544" fmla="*/ 355666 h 1032338"/>
                  <a:gd name="connsiteX4-545" fmla="*/ 31750 w 369888"/>
                  <a:gd name="connsiteY4-546" fmla="*/ 435835 h 1032338"/>
                  <a:gd name="connsiteX5-547" fmla="*/ 96837 w 369888"/>
                  <a:gd name="connsiteY5-548" fmla="*/ 391385 h 1032338"/>
                  <a:gd name="connsiteX6-549" fmla="*/ 192881 w 369888"/>
                  <a:gd name="connsiteY6-550" fmla="*/ 161198 h 1032338"/>
                  <a:gd name="connsiteX7-551" fmla="*/ 209550 w 369888"/>
                  <a:gd name="connsiteY7-552" fmla="*/ 172310 h 1032338"/>
                  <a:gd name="connsiteX8-553" fmla="*/ 124619 w 369888"/>
                  <a:gd name="connsiteY8-554" fmla="*/ 531085 h 1032338"/>
                  <a:gd name="connsiteX9-555" fmla="*/ 133350 w 369888"/>
                  <a:gd name="connsiteY9-556" fmla="*/ 604110 h 1032338"/>
                  <a:gd name="connsiteX10-557" fmla="*/ 222250 w 369888"/>
                  <a:gd name="connsiteY10-558" fmla="*/ 619192 h 1032338"/>
                  <a:gd name="connsiteX11-559" fmla="*/ 222250 w 369888"/>
                  <a:gd name="connsiteY11-560" fmla="*/ 966060 h 1032338"/>
                  <a:gd name="connsiteX12-561" fmla="*/ 282575 w 369888"/>
                  <a:gd name="connsiteY12-562" fmla="*/ 1016860 h 1032338"/>
                  <a:gd name="connsiteX13-563" fmla="*/ 333375 w 369888"/>
                  <a:gd name="connsiteY13-564" fmla="*/ 962885 h 1032338"/>
                  <a:gd name="connsiteX14-565" fmla="*/ 336550 w 369888"/>
                  <a:gd name="connsiteY14-566" fmla="*/ 604110 h 1032338"/>
                  <a:gd name="connsiteX15-567" fmla="*/ 358775 w 369888"/>
                  <a:gd name="connsiteY15-568" fmla="*/ 591410 h 1032338"/>
                  <a:gd name="connsiteX16-569" fmla="*/ 361950 w 369888"/>
                  <a:gd name="connsiteY16-570" fmla="*/ 7210 h 1032338"/>
                  <a:gd name="connsiteX0-571" fmla="*/ 361950 w 369888"/>
                  <a:gd name="connsiteY0-572" fmla="*/ 7210 h 1032338"/>
                  <a:gd name="connsiteX1-573" fmla="*/ 231329 w 369888"/>
                  <a:gd name="connsiteY1-574" fmla="*/ 7607 h 1032338"/>
                  <a:gd name="connsiteX2-575" fmla="*/ 127000 w 369888"/>
                  <a:gd name="connsiteY2-576" fmla="*/ 58010 h 1032338"/>
                  <a:gd name="connsiteX3-577" fmla="*/ 15875 w 369888"/>
                  <a:gd name="connsiteY3-578" fmla="*/ 355666 h 1032338"/>
                  <a:gd name="connsiteX4-579" fmla="*/ 31750 w 369888"/>
                  <a:gd name="connsiteY4-580" fmla="*/ 435835 h 1032338"/>
                  <a:gd name="connsiteX5-581" fmla="*/ 96837 w 369888"/>
                  <a:gd name="connsiteY5-582" fmla="*/ 391385 h 1032338"/>
                  <a:gd name="connsiteX6-583" fmla="*/ 192881 w 369888"/>
                  <a:gd name="connsiteY6-584" fmla="*/ 161198 h 1032338"/>
                  <a:gd name="connsiteX7-585" fmla="*/ 209550 w 369888"/>
                  <a:gd name="connsiteY7-586" fmla="*/ 172310 h 1032338"/>
                  <a:gd name="connsiteX8-587" fmla="*/ 124619 w 369888"/>
                  <a:gd name="connsiteY8-588" fmla="*/ 531085 h 1032338"/>
                  <a:gd name="connsiteX9-589" fmla="*/ 133350 w 369888"/>
                  <a:gd name="connsiteY9-590" fmla="*/ 604110 h 1032338"/>
                  <a:gd name="connsiteX10-591" fmla="*/ 222250 w 369888"/>
                  <a:gd name="connsiteY10-592" fmla="*/ 619192 h 1032338"/>
                  <a:gd name="connsiteX11-593" fmla="*/ 222250 w 369888"/>
                  <a:gd name="connsiteY11-594" fmla="*/ 966060 h 1032338"/>
                  <a:gd name="connsiteX12-595" fmla="*/ 282575 w 369888"/>
                  <a:gd name="connsiteY12-596" fmla="*/ 1016860 h 1032338"/>
                  <a:gd name="connsiteX13-597" fmla="*/ 333375 w 369888"/>
                  <a:gd name="connsiteY13-598" fmla="*/ 962885 h 1032338"/>
                  <a:gd name="connsiteX14-599" fmla="*/ 336550 w 369888"/>
                  <a:gd name="connsiteY14-600" fmla="*/ 604110 h 1032338"/>
                  <a:gd name="connsiteX15-601" fmla="*/ 358775 w 369888"/>
                  <a:gd name="connsiteY15-602" fmla="*/ 591410 h 1032338"/>
                  <a:gd name="connsiteX16-603" fmla="*/ 361950 w 369888"/>
                  <a:gd name="connsiteY16-604" fmla="*/ 7210 h 1032338"/>
                  <a:gd name="connsiteX0-605" fmla="*/ 361950 w 369888"/>
                  <a:gd name="connsiteY0-606" fmla="*/ 7210 h 1032338"/>
                  <a:gd name="connsiteX1-607" fmla="*/ 231329 w 369888"/>
                  <a:gd name="connsiteY1-608" fmla="*/ 7607 h 1032338"/>
                  <a:gd name="connsiteX2-609" fmla="*/ 127000 w 369888"/>
                  <a:gd name="connsiteY2-610" fmla="*/ 58010 h 1032338"/>
                  <a:gd name="connsiteX3-611" fmla="*/ 15875 w 369888"/>
                  <a:gd name="connsiteY3-612" fmla="*/ 355666 h 1032338"/>
                  <a:gd name="connsiteX4-613" fmla="*/ 31750 w 369888"/>
                  <a:gd name="connsiteY4-614" fmla="*/ 435835 h 1032338"/>
                  <a:gd name="connsiteX5-615" fmla="*/ 96837 w 369888"/>
                  <a:gd name="connsiteY5-616" fmla="*/ 391385 h 1032338"/>
                  <a:gd name="connsiteX6-617" fmla="*/ 192881 w 369888"/>
                  <a:gd name="connsiteY6-618" fmla="*/ 161198 h 1032338"/>
                  <a:gd name="connsiteX7-619" fmla="*/ 209550 w 369888"/>
                  <a:gd name="connsiteY7-620" fmla="*/ 172310 h 1032338"/>
                  <a:gd name="connsiteX8-621" fmla="*/ 124619 w 369888"/>
                  <a:gd name="connsiteY8-622" fmla="*/ 531085 h 1032338"/>
                  <a:gd name="connsiteX9-623" fmla="*/ 133350 w 369888"/>
                  <a:gd name="connsiteY9-624" fmla="*/ 604110 h 1032338"/>
                  <a:gd name="connsiteX10-625" fmla="*/ 222250 w 369888"/>
                  <a:gd name="connsiteY10-626" fmla="*/ 619192 h 1032338"/>
                  <a:gd name="connsiteX11-627" fmla="*/ 222250 w 369888"/>
                  <a:gd name="connsiteY11-628" fmla="*/ 966060 h 1032338"/>
                  <a:gd name="connsiteX12-629" fmla="*/ 282575 w 369888"/>
                  <a:gd name="connsiteY12-630" fmla="*/ 1016860 h 1032338"/>
                  <a:gd name="connsiteX13-631" fmla="*/ 333375 w 369888"/>
                  <a:gd name="connsiteY13-632" fmla="*/ 962885 h 1032338"/>
                  <a:gd name="connsiteX14-633" fmla="*/ 336550 w 369888"/>
                  <a:gd name="connsiteY14-634" fmla="*/ 604110 h 1032338"/>
                  <a:gd name="connsiteX15-635" fmla="*/ 358775 w 369888"/>
                  <a:gd name="connsiteY15-636" fmla="*/ 591410 h 1032338"/>
                  <a:gd name="connsiteX16-637" fmla="*/ 361950 w 369888"/>
                  <a:gd name="connsiteY16-638" fmla="*/ 7210 h 1032338"/>
                  <a:gd name="connsiteX0-639" fmla="*/ 361950 w 369888"/>
                  <a:gd name="connsiteY0-640" fmla="*/ 7210 h 1032338"/>
                  <a:gd name="connsiteX1-641" fmla="*/ 231329 w 369888"/>
                  <a:gd name="connsiteY1-642" fmla="*/ 7607 h 1032338"/>
                  <a:gd name="connsiteX2-643" fmla="*/ 127000 w 369888"/>
                  <a:gd name="connsiteY2-644" fmla="*/ 58010 h 1032338"/>
                  <a:gd name="connsiteX3-645" fmla="*/ 15875 w 369888"/>
                  <a:gd name="connsiteY3-646" fmla="*/ 355666 h 1032338"/>
                  <a:gd name="connsiteX4-647" fmla="*/ 31750 w 369888"/>
                  <a:gd name="connsiteY4-648" fmla="*/ 435835 h 1032338"/>
                  <a:gd name="connsiteX5-649" fmla="*/ 96837 w 369888"/>
                  <a:gd name="connsiteY5-650" fmla="*/ 391385 h 1032338"/>
                  <a:gd name="connsiteX6-651" fmla="*/ 192881 w 369888"/>
                  <a:gd name="connsiteY6-652" fmla="*/ 161198 h 1032338"/>
                  <a:gd name="connsiteX7-653" fmla="*/ 209550 w 369888"/>
                  <a:gd name="connsiteY7-654" fmla="*/ 172310 h 1032338"/>
                  <a:gd name="connsiteX8-655" fmla="*/ 124619 w 369888"/>
                  <a:gd name="connsiteY8-656" fmla="*/ 531085 h 1032338"/>
                  <a:gd name="connsiteX9-657" fmla="*/ 121443 w 369888"/>
                  <a:gd name="connsiteY9-658" fmla="*/ 608872 h 1032338"/>
                  <a:gd name="connsiteX10-659" fmla="*/ 222250 w 369888"/>
                  <a:gd name="connsiteY10-660" fmla="*/ 619192 h 1032338"/>
                  <a:gd name="connsiteX11-661" fmla="*/ 222250 w 369888"/>
                  <a:gd name="connsiteY11-662" fmla="*/ 966060 h 1032338"/>
                  <a:gd name="connsiteX12-663" fmla="*/ 282575 w 369888"/>
                  <a:gd name="connsiteY12-664" fmla="*/ 1016860 h 1032338"/>
                  <a:gd name="connsiteX13-665" fmla="*/ 333375 w 369888"/>
                  <a:gd name="connsiteY13-666" fmla="*/ 962885 h 1032338"/>
                  <a:gd name="connsiteX14-667" fmla="*/ 336550 w 369888"/>
                  <a:gd name="connsiteY14-668" fmla="*/ 604110 h 1032338"/>
                  <a:gd name="connsiteX15-669" fmla="*/ 358775 w 369888"/>
                  <a:gd name="connsiteY15-670" fmla="*/ 591410 h 1032338"/>
                  <a:gd name="connsiteX16-671" fmla="*/ 361950 w 369888"/>
                  <a:gd name="connsiteY16-672" fmla="*/ 7210 h 1032338"/>
                  <a:gd name="connsiteX0-673" fmla="*/ 361950 w 369888"/>
                  <a:gd name="connsiteY0-674" fmla="*/ 7210 h 1031677"/>
                  <a:gd name="connsiteX1-675" fmla="*/ 231329 w 369888"/>
                  <a:gd name="connsiteY1-676" fmla="*/ 7607 h 1031677"/>
                  <a:gd name="connsiteX2-677" fmla="*/ 127000 w 369888"/>
                  <a:gd name="connsiteY2-678" fmla="*/ 58010 h 1031677"/>
                  <a:gd name="connsiteX3-679" fmla="*/ 15875 w 369888"/>
                  <a:gd name="connsiteY3-680" fmla="*/ 355666 h 1031677"/>
                  <a:gd name="connsiteX4-681" fmla="*/ 31750 w 369888"/>
                  <a:gd name="connsiteY4-682" fmla="*/ 435835 h 1031677"/>
                  <a:gd name="connsiteX5-683" fmla="*/ 96837 w 369888"/>
                  <a:gd name="connsiteY5-684" fmla="*/ 391385 h 1031677"/>
                  <a:gd name="connsiteX6-685" fmla="*/ 192881 w 369888"/>
                  <a:gd name="connsiteY6-686" fmla="*/ 161198 h 1031677"/>
                  <a:gd name="connsiteX7-687" fmla="*/ 209550 w 369888"/>
                  <a:gd name="connsiteY7-688" fmla="*/ 172310 h 1031677"/>
                  <a:gd name="connsiteX8-689" fmla="*/ 124619 w 369888"/>
                  <a:gd name="connsiteY8-690" fmla="*/ 531085 h 1031677"/>
                  <a:gd name="connsiteX9-691" fmla="*/ 121443 w 369888"/>
                  <a:gd name="connsiteY9-692" fmla="*/ 608872 h 1031677"/>
                  <a:gd name="connsiteX10-693" fmla="*/ 222250 w 369888"/>
                  <a:gd name="connsiteY10-694" fmla="*/ 619192 h 1031677"/>
                  <a:gd name="connsiteX11-695" fmla="*/ 224631 w 369888"/>
                  <a:gd name="connsiteY11-696" fmla="*/ 944629 h 1031677"/>
                  <a:gd name="connsiteX12-697" fmla="*/ 282575 w 369888"/>
                  <a:gd name="connsiteY12-698" fmla="*/ 1016860 h 1031677"/>
                  <a:gd name="connsiteX13-699" fmla="*/ 333375 w 369888"/>
                  <a:gd name="connsiteY13-700" fmla="*/ 962885 h 1031677"/>
                  <a:gd name="connsiteX14-701" fmla="*/ 336550 w 369888"/>
                  <a:gd name="connsiteY14-702" fmla="*/ 604110 h 1031677"/>
                  <a:gd name="connsiteX15-703" fmla="*/ 358775 w 369888"/>
                  <a:gd name="connsiteY15-704" fmla="*/ 591410 h 1031677"/>
                  <a:gd name="connsiteX16-705" fmla="*/ 361950 w 369888"/>
                  <a:gd name="connsiteY16-706" fmla="*/ 7210 h 1031677"/>
                  <a:gd name="connsiteX0-707" fmla="*/ 361950 w 369888"/>
                  <a:gd name="connsiteY0-708" fmla="*/ 7210 h 1031677"/>
                  <a:gd name="connsiteX1-709" fmla="*/ 231329 w 369888"/>
                  <a:gd name="connsiteY1-710" fmla="*/ 7607 h 1031677"/>
                  <a:gd name="connsiteX2-711" fmla="*/ 127000 w 369888"/>
                  <a:gd name="connsiteY2-712" fmla="*/ 58010 h 1031677"/>
                  <a:gd name="connsiteX3-713" fmla="*/ 15875 w 369888"/>
                  <a:gd name="connsiteY3-714" fmla="*/ 355666 h 1031677"/>
                  <a:gd name="connsiteX4-715" fmla="*/ 31750 w 369888"/>
                  <a:gd name="connsiteY4-716" fmla="*/ 435835 h 1031677"/>
                  <a:gd name="connsiteX5-717" fmla="*/ 96837 w 369888"/>
                  <a:gd name="connsiteY5-718" fmla="*/ 391385 h 1031677"/>
                  <a:gd name="connsiteX6-719" fmla="*/ 192881 w 369888"/>
                  <a:gd name="connsiteY6-720" fmla="*/ 161198 h 1031677"/>
                  <a:gd name="connsiteX7-721" fmla="*/ 209550 w 369888"/>
                  <a:gd name="connsiteY7-722" fmla="*/ 172310 h 1031677"/>
                  <a:gd name="connsiteX8-723" fmla="*/ 124619 w 369888"/>
                  <a:gd name="connsiteY8-724" fmla="*/ 531085 h 1031677"/>
                  <a:gd name="connsiteX9-725" fmla="*/ 121443 w 369888"/>
                  <a:gd name="connsiteY9-726" fmla="*/ 608872 h 1031677"/>
                  <a:gd name="connsiteX10-727" fmla="*/ 222250 w 369888"/>
                  <a:gd name="connsiteY10-728" fmla="*/ 619192 h 1031677"/>
                  <a:gd name="connsiteX11-729" fmla="*/ 224631 w 369888"/>
                  <a:gd name="connsiteY11-730" fmla="*/ 944629 h 1031677"/>
                  <a:gd name="connsiteX12-731" fmla="*/ 282575 w 369888"/>
                  <a:gd name="connsiteY12-732" fmla="*/ 1016860 h 1031677"/>
                  <a:gd name="connsiteX13-733" fmla="*/ 333375 w 369888"/>
                  <a:gd name="connsiteY13-734" fmla="*/ 962885 h 1031677"/>
                  <a:gd name="connsiteX14-735" fmla="*/ 336550 w 369888"/>
                  <a:gd name="connsiteY14-736" fmla="*/ 604110 h 1031677"/>
                  <a:gd name="connsiteX15-737" fmla="*/ 358775 w 369888"/>
                  <a:gd name="connsiteY15-738" fmla="*/ 591410 h 1031677"/>
                  <a:gd name="connsiteX16-739" fmla="*/ 361950 w 369888"/>
                  <a:gd name="connsiteY16-740" fmla="*/ 7210 h 1031677"/>
                  <a:gd name="connsiteX0-741" fmla="*/ 361950 w 369888"/>
                  <a:gd name="connsiteY0-742" fmla="*/ 7210 h 1031677"/>
                  <a:gd name="connsiteX1-743" fmla="*/ 231329 w 369888"/>
                  <a:gd name="connsiteY1-744" fmla="*/ 7607 h 1031677"/>
                  <a:gd name="connsiteX2-745" fmla="*/ 127000 w 369888"/>
                  <a:gd name="connsiteY2-746" fmla="*/ 58010 h 1031677"/>
                  <a:gd name="connsiteX3-747" fmla="*/ 15875 w 369888"/>
                  <a:gd name="connsiteY3-748" fmla="*/ 355666 h 1031677"/>
                  <a:gd name="connsiteX4-749" fmla="*/ 31750 w 369888"/>
                  <a:gd name="connsiteY4-750" fmla="*/ 435835 h 1031677"/>
                  <a:gd name="connsiteX5-751" fmla="*/ 96837 w 369888"/>
                  <a:gd name="connsiteY5-752" fmla="*/ 391385 h 1031677"/>
                  <a:gd name="connsiteX6-753" fmla="*/ 192881 w 369888"/>
                  <a:gd name="connsiteY6-754" fmla="*/ 161198 h 1031677"/>
                  <a:gd name="connsiteX7-755" fmla="*/ 209550 w 369888"/>
                  <a:gd name="connsiteY7-756" fmla="*/ 172310 h 1031677"/>
                  <a:gd name="connsiteX8-757" fmla="*/ 124619 w 369888"/>
                  <a:gd name="connsiteY8-758" fmla="*/ 531085 h 1031677"/>
                  <a:gd name="connsiteX9-759" fmla="*/ 121443 w 369888"/>
                  <a:gd name="connsiteY9-760" fmla="*/ 608872 h 1031677"/>
                  <a:gd name="connsiteX10-761" fmla="*/ 222250 w 369888"/>
                  <a:gd name="connsiteY10-762" fmla="*/ 619192 h 1031677"/>
                  <a:gd name="connsiteX11-763" fmla="*/ 224631 w 369888"/>
                  <a:gd name="connsiteY11-764" fmla="*/ 944629 h 1031677"/>
                  <a:gd name="connsiteX12-765" fmla="*/ 282575 w 369888"/>
                  <a:gd name="connsiteY12-766" fmla="*/ 1016860 h 1031677"/>
                  <a:gd name="connsiteX13-767" fmla="*/ 333375 w 369888"/>
                  <a:gd name="connsiteY13-768" fmla="*/ 962885 h 1031677"/>
                  <a:gd name="connsiteX14-769" fmla="*/ 336550 w 369888"/>
                  <a:gd name="connsiteY14-770" fmla="*/ 604110 h 1031677"/>
                  <a:gd name="connsiteX15-771" fmla="*/ 358775 w 369888"/>
                  <a:gd name="connsiteY15-772" fmla="*/ 591410 h 1031677"/>
                  <a:gd name="connsiteX16-773" fmla="*/ 361950 w 369888"/>
                  <a:gd name="connsiteY16-774" fmla="*/ 7210 h 1031677"/>
                  <a:gd name="connsiteX0-775" fmla="*/ 361950 w 369888"/>
                  <a:gd name="connsiteY0-776" fmla="*/ 7210 h 1017124"/>
                  <a:gd name="connsiteX1-777" fmla="*/ 231329 w 369888"/>
                  <a:gd name="connsiteY1-778" fmla="*/ 7607 h 1017124"/>
                  <a:gd name="connsiteX2-779" fmla="*/ 127000 w 369888"/>
                  <a:gd name="connsiteY2-780" fmla="*/ 58010 h 1017124"/>
                  <a:gd name="connsiteX3-781" fmla="*/ 15875 w 369888"/>
                  <a:gd name="connsiteY3-782" fmla="*/ 355666 h 1017124"/>
                  <a:gd name="connsiteX4-783" fmla="*/ 31750 w 369888"/>
                  <a:gd name="connsiteY4-784" fmla="*/ 435835 h 1017124"/>
                  <a:gd name="connsiteX5-785" fmla="*/ 96837 w 369888"/>
                  <a:gd name="connsiteY5-786" fmla="*/ 391385 h 1017124"/>
                  <a:gd name="connsiteX6-787" fmla="*/ 192881 w 369888"/>
                  <a:gd name="connsiteY6-788" fmla="*/ 161198 h 1017124"/>
                  <a:gd name="connsiteX7-789" fmla="*/ 209550 w 369888"/>
                  <a:gd name="connsiteY7-790" fmla="*/ 172310 h 1017124"/>
                  <a:gd name="connsiteX8-791" fmla="*/ 124619 w 369888"/>
                  <a:gd name="connsiteY8-792" fmla="*/ 531085 h 1017124"/>
                  <a:gd name="connsiteX9-793" fmla="*/ 121443 w 369888"/>
                  <a:gd name="connsiteY9-794" fmla="*/ 608872 h 1017124"/>
                  <a:gd name="connsiteX10-795" fmla="*/ 222250 w 369888"/>
                  <a:gd name="connsiteY10-796" fmla="*/ 619192 h 1017124"/>
                  <a:gd name="connsiteX11-797" fmla="*/ 224631 w 369888"/>
                  <a:gd name="connsiteY11-798" fmla="*/ 944629 h 1017124"/>
                  <a:gd name="connsiteX12-799" fmla="*/ 282575 w 369888"/>
                  <a:gd name="connsiteY12-800" fmla="*/ 1016860 h 1017124"/>
                  <a:gd name="connsiteX13-801" fmla="*/ 333375 w 369888"/>
                  <a:gd name="connsiteY13-802" fmla="*/ 946216 h 1017124"/>
                  <a:gd name="connsiteX14-803" fmla="*/ 336550 w 369888"/>
                  <a:gd name="connsiteY14-804" fmla="*/ 604110 h 1017124"/>
                  <a:gd name="connsiteX15-805" fmla="*/ 358775 w 369888"/>
                  <a:gd name="connsiteY15-806" fmla="*/ 591410 h 1017124"/>
                  <a:gd name="connsiteX16-807" fmla="*/ 361950 w 369888"/>
                  <a:gd name="connsiteY16-808" fmla="*/ 7210 h 1017124"/>
                  <a:gd name="connsiteX0-809" fmla="*/ 361950 w 369888"/>
                  <a:gd name="connsiteY0-810" fmla="*/ 7210 h 1017124"/>
                  <a:gd name="connsiteX1-811" fmla="*/ 231329 w 369888"/>
                  <a:gd name="connsiteY1-812" fmla="*/ 7607 h 1017124"/>
                  <a:gd name="connsiteX2-813" fmla="*/ 127000 w 369888"/>
                  <a:gd name="connsiteY2-814" fmla="*/ 58010 h 1017124"/>
                  <a:gd name="connsiteX3-815" fmla="*/ 15875 w 369888"/>
                  <a:gd name="connsiteY3-816" fmla="*/ 355666 h 1017124"/>
                  <a:gd name="connsiteX4-817" fmla="*/ 31750 w 369888"/>
                  <a:gd name="connsiteY4-818" fmla="*/ 435835 h 1017124"/>
                  <a:gd name="connsiteX5-819" fmla="*/ 96837 w 369888"/>
                  <a:gd name="connsiteY5-820" fmla="*/ 391385 h 1017124"/>
                  <a:gd name="connsiteX6-821" fmla="*/ 192881 w 369888"/>
                  <a:gd name="connsiteY6-822" fmla="*/ 161198 h 1017124"/>
                  <a:gd name="connsiteX7-823" fmla="*/ 209550 w 369888"/>
                  <a:gd name="connsiteY7-824" fmla="*/ 172310 h 1017124"/>
                  <a:gd name="connsiteX8-825" fmla="*/ 124619 w 369888"/>
                  <a:gd name="connsiteY8-826" fmla="*/ 531085 h 1017124"/>
                  <a:gd name="connsiteX9-827" fmla="*/ 121443 w 369888"/>
                  <a:gd name="connsiteY9-828" fmla="*/ 608872 h 1017124"/>
                  <a:gd name="connsiteX10-829" fmla="*/ 222250 w 369888"/>
                  <a:gd name="connsiteY10-830" fmla="*/ 619192 h 1017124"/>
                  <a:gd name="connsiteX11-831" fmla="*/ 224631 w 369888"/>
                  <a:gd name="connsiteY11-832" fmla="*/ 944629 h 1017124"/>
                  <a:gd name="connsiteX12-833" fmla="*/ 282575 w 369888"/>
                  <a:gd name="connsiteY12-834" fmla="*/ 1016860 h 1017124"/>
                  <a:gd name="connsiteX13-835" fmla="*/ 333375 w 369888"/>
                  <a:gd name="connsiteY13-836" fmla="*/ 946216 h 1017124"/>
                  <a:gd name="connsiteX14-837" fmla="*/ 336550 w 369888"/>
                  <a:gd name="connsiteY14-838" fmla="*/ 618397 h 1017124"/>
                  <a:gd name="connsiteX15-839" fmla="*/ 358775 w 369888"/>
                  <a:gd name="connsiteY15-840" fmla="*/ 591410 h 1017124"/>
                  <a:gd name="connsiteX16-841" fmla="*/ 361950 w 369888"/>
                  <a:gd name="connsiteY16-842" fmla="*/ 7210 h 1017124"/>
                  <a:gd name="connsiteX0-843" fmla="*/ 361950 w 369888"/>
                  <a:gd name="connsiteY0-844" fmla="*/ 7210 h 1017124"/>
                  <a:gd name="connsiteX1-845" fmla="*/ 231329 w 369888"/>
                  <a:gd name="connsiteY1-846" fmla="*/ 7607 h 1017124"/>
                  <a:gd name="connsiteX2-847" fmla="*/ 127000 w 369888"/>
                  <a:gd name="connsiteY2-848" fmla="*/ 58010 h 1017124"/>
                  <a:gd name="connsiteX3-849" fmla="*/ 15875 w 369888"/>
                  <a:gd name="connsiteY3-850" fmla="*/ 355666 h 1017124"/>
                  <a:gd name="connsiteX4-851" fmla="*/ 31750 w 369888"/>
                  <a:gd name="connsiteY4-852" fmla="*/ 435835 h 1017124"/>
                  <a:gd name="connsiteX5-853" fmla="*/ 96837 w 369888"/>
                  <a:gd name="connsiteY5-854" fmla="*/ 391385 h 1017124"/>
                  <a:gd name="connsiteX6-855" fmla="*/ 192881 w 369888"/>
                  <a:gd name="connsiteY6-856" fmla="*/ 161198 h 1017124"/>
                  <a:gd name="connsiteX7-857" fmla="*/ 209550 w 369888"/>
                  <a:gd name="connsiteY7-858" fmla="*/ 172310 h 1017124"/>
                  <a:gd name="connsiteX8-859" fmla="*/ 124619 w 369888"/>
                  <a:gd name="connsiteY8-860" fmla="*/ 531085 h 1017124"/>
                  <a:gd name="connsiteX9-861" fmla="*/ 121443 w 369888"/>
                  <a:gd name="connsiteY9-862" fmla="*/ 608872 h 1017124"/>
                  <a:gd name="connsiteX10-863" fmla="*/ 222250 w 369888"/>
                  <a:gd name="connsiteY10-864" fmla="*/ 619192 h 1017124"/>
                  <a:gd name="connsiteX11-865" fmla="*/ 224631 w 369888"/>
                  <a:gd name="connsiteY11-866" fmla="*/ 944629 h 1017124"/>
                  <a:gd name="connsiteX12-867" fmla="*/ 282575 w 369888"/>
                  <a:gd name="connsiteY12-868" fmla="*/ 1016860 h 1017124"/>
                  <a:gd name="connsiteX13-869" fmla="*/ 333375 w 369888"/>
                  <a:gd name="connsiteY13-870" fmla="*/ 946216 h 1017124"/>
                  <a:gd name="connsiteX14-871" fmla="*/ 336550 w 369888"/>
                  <a:gd name="connsiteY14-872" fmla="*/ 618397 h 1017124"/>
                  <a:gd name="connsiteX15-873" fmla="*/ 358775 w 369888"/>
                  <a:gd name="connsiteY15-874" fmla="*/ 591410 h 1017124"/>
                  <a:gd name="connsiteX16-875" fmla="*/ 361950 w 369888"/>
                  <a:gd name="connsiteY16-876" fmla="*/ 7210 h 1017124"/>
                  <a:gd name="connsiteX0-877" fmla="*/ 361950 w 369888"/>
                  <a:gd name="connsiteY0-878" fmla="*/ 7210 h 1017124"/>
                  <a:gd name="connsiteX1-879" fmla="*/ 231329 w 369888"/>
                  <a:gd name="connsiteY1-880" fmla="*/ 7607 h 1017124"/>
                  <a:gd name="connsiteX2-881" fmla="*/ 127000 w 369888"/>
                  <a:gd name="connsiteY2-882" fmla="*/ 58010 h 1017124"/>
                  <a:gd name="connsiteX3-883" fmla="*/ 15875 w 369888"/>
                  <a:gd name="connsiteY3-884" fmla="*/ 355666 h 1017124"/>
                  <a:gd name="connsiteX4-885" fmla="*/ 31750 w 369888"/>
                  <a:gd name="connsiteY4-886" fmla="*/ 435835 h 1017124"/>
                  <a:gd name="connsiteX5-887" fmla="*/ 96837 w 369888"/>
                  <a:gd name="connsiteY5-888" fmla="*/ 391385 h 1017124"/>
                  <a:gd name="connsiteX6-889" fmla="*/ 192881 w 369888"/>
                  <a:gd name="connsiteY6-890" fmla="*/ 161198 h 1017124"/>
                  <a:gd name="connsiteX7-891" fmla="*/ 209550 w 369888"/>
                  <a:gd name="connsiteY7-892" fmla="*/ 172310 h 1017124"/>
                  <a:gd name="connsiteX8-893" fmla="*/ 124619 w 369888"/>
                  <a:gd name="connsiteY8-894" fmla="*/ 531085 h 1017124"/>
                  <a:gd name="connsiteX9-895" fmla="*/ 121443 w 369888"/>
                  <a:gd name="connsiteY9-896" fmla="*/ 608872 h 1017124"/>
                  <a:gd name="connsiteX10-897" fmla="*/ 222250 w 369888"/>
                  <a:gd name="connsiteY10-898" fmla="*/ 619192 h 1017124"/>
                  <a:gd name="connsiteX11-899" fmla="*/ 224631 w 369888"/>
                  <a:gd name="connsiteY11-900" fmla="*/ 944629 h 1017124"/>
                  <a:gd name="connsiteX12-901" fmla="*/ 282575 w 369888"/>
                  <a:gd name="connsiteY12-902" fmla="*/ 1016860 h 1017124"/>
                  <a:gd name="connsiteX13-903" fmla="*/ 333375 w 369888"/>
                  <a:gd name="connsiteY13-904" fmla="*/ 946216 h 1017124"/>
                  <a:gd name="connsiteX14-905" fmla="*/ 336550 w 369888"/>
                  <a:gd name="connsiteY14-906" fmla="*/ 618397 h 1017124"/>
                  <a:gd name="connsiteX15-907" fmla="*/ 358775 w 369888"/>
                  <a:gd name="connsiteY15-908" fmla="*/ 591410 h 1017124"/>
                  <a:gd name="connsiteX16-909" fmla="*/ 361950 w 369888"/>
                  <a:gd name="connsiteY16-910" fmla="*/ 7210 h 1017124"/>
                  <a:gd name="connsiteX0-911" fmla="*/ 361950 w 372533"/>
                  <a:gd name="connsiteY0-912" fmla="*/ 7210 h 1017124"/>
                  <a:gd name="connsiteX1-913" fmla="*/ 231329 w 372533"/>
                  <a:gd name="connsiteY1-914" fmla="*/ 7607 h 1017124"/>
                  <a:gd name="connsiteX2-915" fmla="*/ 127000 w 372533"/>
                  <a:gd name="connsiteY2-916" fmla="*/ 58010 h 1017124"/>
                  <a:gd name="connsiteX3-917" fmla="*/ 15875 w 372533"/>
                  <a:gd name="connsiteY3-918" fmla="*/ 355666 h 1017124"/>
                  <a:gd name="connsiteX4-919" fmla="*/ 31750 w 372533"/>
                  <a:gd name="connsiteY4-920" fmla="*/ 435835 h 1017124"/>
                  <a:gd name="connsiteX5-921" fmla="*/ 96837 w 372533"/>
                  <a:gd name="connsiteY5-922" fmla="*/ 391385 h 1017124"/>
                  <a:gd name="connsiteX6-923" fmla="*/ 192881 w 372533"/>
                  <a:gd name="connsiteY6-924" fmla="*/ 161198 h 1017124"/>
                  <a:gd name="connsiteX7-925" fmla="*/ 209550 w 372533"/>
                  <a:gd name="connsiteY7-926" fmla="*/ 172310 h 1017124"/>
                  <a:gd name="connsiteX8-927" fmla="*/ 124619 w 372533"/>
                  <a:gd name="connsiteY8-928" fmla="*/ 531085 h 1017124"/>
                  <a:gd name="connsiteX9-929" fmla="*/ 121443 w 372533"/>
                  <a:gd name="connsiteY9-930" fmla="*/ 608872 h 1017124"/>
                  <a:gd name="connsiteX10-931" fmla="*/ 222250 w 372533"/>
                  <a:gd name="connsiteY10-932" fmla="*/ 619192 h 1017124"/>
                  <a:gd name="connsiteX11-933" fmla="*/ 224631 w 372533"/>
                  <a:gd name="connsiteY11-934" fmla="*/ 944629 h 1017124"/>
                  <a:gd name="connsiteX12-935" fmla="*/ 282575 w 372533"/>
                  <a:gd name="connsiteY12-936" fmla="*/ 1016860 h 1017124"/>
                  <a:gd name="connsiteX13-937" fmla="*/ 333375 w 372533"/>
                  <a:gd name="connsiteY13-938" fmla="*/ 946216 h 1017124"/>
                  <a:gd name="connsiteX14-939" fmla="*/ 336550 w 372533"/>
                  <a:gd name="connsiteY14-940" fmla="*/ 618397 h 1017124"/>
                  <a:gd name="connsiteX15-941" fmla="*/ 368300 w 372533"/>
                  <a:gd name="connsiteY15-942" fmla="*/ 586648 h 1017124"/>
                  <a:gd name="connsiteX16-943" fmla="*/ 361950 w 372533"/>
                  <a:gd name="connsiteY16-944" fmla="*/ 7210 h 1017124"/>
                  <a:gd name="connsiteX0-945" fmla="*/ 361950 w 371211"/>
                  <a:gd name="connsiteY0-946" fmla="*/ 7210 h 1017124"/>
                  <a:gd name="connsiteX1-947" fmla="*/ 231329 w 371211"/>
                  <a:gd name="connsiteY1-948" fmla="*/ 7607 h 1017124"/>
                  <a:gd name="connsiteX2-949" fmla="*/ 127000 w 371211"/>
                  <a:gd name="connsiteY2-950" fmla="*/ 58010 h 1017124"/>
                  <a:gd name="connsiteX3-951" fmla="*/ 15875 w 371211"/>
                  <a:gd name="connsiteY3-952" fmla="*/ 355666 h 1017124"/>
                  <a:gd name="connsiteX4-953" fmla="*/ 31750 w 371211"/>
                  <a:gd name="connsiteY4-954" fmla="*/ 435835 h 1017124"/>
                  <a:gd name="connsiteX5-955" fmla="*/ 96837 w 371211"/>
                  <a:gd name="connsiteY5-956" fmla="*/ 391385 h 1017124"/>
                  <a:gd name="connsiteX6-957" fmla="*/ 192881 w 371211"/>
                  <a:gd name="connsiteY6-958" fmla="*/ 161198 h 1017124"/>
                  <a:gd name="connsiteX7-959" fmla="*/ 209550 w 371211"/>
                  <a:gd name="connsiteY7-960" fmla="*/ 172310 h 1017124"/>
                  <a:gd name="connsiteX8-961" fmla="*/ 124619 w 371211"/>
                  <a:gd name="connsiteY8-962" fmla="*/ 531085 h 1017124"/>
                  <a:gd name="connsiteX9-963" fmla="*/ 121443 w 371211"/>
                  <a:gd name="connsiteY9-964" fmla="*/ 608872 h 1017124"/>
                  <a:gd name="connsiteX10-965" fmla="*/ 222250 w 371211"/>
                  <a:gd name="connsiteY10-966" fmla="*/ 619192 h 1017124"/>
                  <a:gd name="connsiteX11-967" fmla="*/ 224631 w 371211"/>
                  <a:gd name="connsiteY11-968" fmla="*/ 944629 h 1017124"/>
                  <a:gd name="connsiteX12-969" fmla="*/ 282575 w 371211"/>
                  <a:gd name="connsiteY12-970" fmla="*/ 1016860 h 1017124"/>
                  <a:gd name="connsiteX13-971" fmla="*/ 333375 w 371211"/>
                  <a:gd name="connsiteY13-972" fmla="*/ 946216 h 1017124"/>
                  <a:gd name="connsiteX14-973" fmla="*/ 336550 w 371211"/>
                  <a:gd name="connsiteY14-974" fmla="*/ 618397 h 1017124"/>
                  <a:gd name="connsiteX15-975" fmla="*/ 368300 w 371211"/>
                  <a:gd name="connsiteY15-976" fmla="*/ 586648 h 1017124"/>
                  <a:gd name="connsiteX16-977" fmla="*/ 361950 w 371211"/>
                  <a:gd name="connsiteY16-978" fmla="*/ 7210 h 1017124"/>
                  <a:gd name="connsiteX0-979" fmla="*/ 361950 w 371211"/>
                  <a:gd name="connsiteY0-980" fmla="*/ 7210 h 1017124"/>
                  <a:gd name="connsiteX1-981" fmla="*/ 231329 w 371211"/>
                  <a:gd name="connsiteY1-982" fmla="*/ 7607 h 1017124"/>
                  <a:gd name="connsiteX2-983" fmla="*/ 127000 w 371211"/>
                  <a:gd name="connsiteY2-984" fmla="*/ 58010 h 1017124"/>
                  <a:gd name="connsiteX3-985" fmla="*/ 15875 w 371211"/>
                  <a:gd name="connsiteY3-986" fmla="*/ 355666 h 1017124"/>
                  <a:gd name="connsiteX4-987" fmla="*/ 31750 w 371211"/>
                  <a:gd name="connsiteY4-988" fmla="*/ 435835 h 1017124"/>
                  <a:gd name="connsiteX5-989" fmla="*/ 96837 w 371211"/>
                  <a:gd name="connsiteY5-990" fmla="*/ 391385 h 1017124"/>
                  <a:gd name="connsiteX6-991" fmla="*/ 192881 w 371211"/>
                  <a:gd name="connsiteY6-992" fmla="*/ 161198 h 1017124"/>
                  <a:gd name="connsiteX7-993" fmla="*/ 209550 w 371211"/>
                  <a:gd name="connsiteY7-994" fmla="*/ 172310 h 1017124"/>
                  <a:gd name="connsiteX8-995" fmla="*/ 124619 w 371211"/>
                  <a:gd name="connsiteY8-996" fmla="*/ 531085 h 1017124"/>
                  <a:gd name="connsiteX9-997" fmla="*/ 121443 w 371211"/>
                  <a:gd name="connsiteY9-998" fmla="*/ 608872 h 1017124"/>
                  <a:gd name="connsiteX10-999" fmla="*/ 222250 w 371211"/>
                  <a:gd name="connsiteY10-1000" fmla="*/ 619192 h 1017124"/>
                  <a:gd name="connsiteX11-1001" fmla="*/ 224631 w 371211"/>
                  <a:gd name="connsiteY11-1002" fmla="*/ 944629 h 1017124"/>
                  <a:gd name="connsiteX12-1003" fmla="*/ 282575 w 371211"/>
                  <a:gd name="connsiteY12-1004" fmla="*/ 1016860 h 1017124"/>
                  <a:gd name="connsiteX13-1005" fmla="*/ 333375 w 371211"/>
                  <a:gd name="connsiteY13-1006" fmla="*/ 946216 h 1017124"/>
                  <a:gd name="connsiteX14-1007" fmla="*/ 336550 w 371211"/>
                  <a:gd name="connsiteY14-1008" fmla="*/ 618397 h 1017124"/>
                  <a:gd name="connsiteX15-1009" fmla="*/ 368300 w 371211"/>
                  <a:gd name="connsiteY15-1010" fmla="*/ 598554 h 1017124"/>
                  <a:gd name="connsiteX16-1011" fmla="*/ 361950 w 371211"/>
                  <a:gd name="connsiteY16-1012" fmla="*/ 7210 h 1017124"/>
                  <a:gd name="connsiteX0-1013" fmla="*/ 361950 w 369888"/>
                  <a:gd name="connsiteY0-1014" fmla="*/ 7210 h 1017124"/>
                  <a:gd name="connsiteX1-1015" fmla="*/ 231329 w 369888"/>
                  <a:gd name="connsiteY1-1016" fmla="*/ 7607 h 1017124"/>
                  <a:gd name="connsiteX2-1017" fmla="*/ 127000 w 369888"/>
                  <a:gd name="connsiteY2-1018" fmla="*/ 58010 h 1017124"/>
                  <a:gd name="connsiteX3-1019" fmla="*/ 15875 w 369888"/>
                  <a:gd name="connsiteY3-1020" fmla="*/ 355666 h 1017124"/>
                  <a:gd name="connsiteX4-1021" fmla="*/ 31750 w 369888"/>
                  <a:gd name="connsiteY4-1022" fmla="*/ 435835 h 1017124"/>
                  <a:gd name="connsiteX5-1023" fmla="*/ 96837 w 369888"/>
                  <a:gd name="connsiteY5-1024" fmla="*/ 391385 h 1017124"/>
                  <a:gd name="connsiteX6-1025" fmla="*/ 192881 w 369888"/>
                  <a:gd name="connsiteY6-1026" fmla="*/ 161198 h 1017124"/>
                  <a:gd name="connsiteX7-1027" fmla="*/ 209550 w 369888"/>
                  <a:gd name="connsiteY7-1028" fmla="*/ 172310 h 1017124"/>
                  <a:gd name="connsiteX8-1029" fmla="*/ 124619 w 369888"/>
                  <a:gd name="connsiteY8-1030" fmla="*/ 531085 h 1017124"/>
                  <a:gd name="connsiteX9-1031" fmla="*/ 121443 w 369888"/>
                  <a:gd name="connsiteY9-1032" fmla="*/ 608872 h 1017124"/>
                  <a:gd name="connsiteX10-1033" fmla="*/ 222250 w 369888"/>
                  <a:gd name="connsiteY10-1034" fmla="*/ 619192 h 1017124"/>
                  <a:gd name="connsiteX11-1035" fmla="*/ 224631 w 369888"/>
                  <a:gd name="connsiteY11-1036" fmla="*/ 944629 h 1017124"/>
                  <a:gd name="connsiteX12-1037" fmla="*/ 282575 w 369888"/>
                  <a:gd name="connsiteY12-1038" fmla="*/ 1016860 h 1017124"/>
                  <a:gd name="connsiteX13-1039" fmla="*/ 333375 w 369888"/>
                  <a:gd name="connsiteY13-1040" fmla="*/ 946216 h 1017124"/>
                  <a:gd name="connsiteX14-1041" fmla="*/ 336550 w 369888"/>
                  <a:gd name="connsiteY14-1042" fmla="*/ 618397 h 1017124"/>
                  <a:gd name="connsiteX15-1043" fmla="*/ 368300 w 369888"/>
                  <a:gd name="connsiteY15-1044" fmla="*/ 598554 h 1017124"/>
                  <a:gd name="connsiteX16-1045" fmla="*/ 361950 w 369888"/>
                  <a:gd name="connsiteY16-1046" fmla="*/ 7210 h 1017124"/>
                  <a:gd name="connsiteX0-1047" fmla="*/ 361950 w 369888"/>
                  <a:gd name="connsiteY0-1048" fmla="*/ 7210 h 1017124"/>
                  <a:gd name="connsiteX1-1049" fmla="*/ 231329 w 369888"/>
                  <a:gd name="connsiteY1-1050" fmla="*/ 7607 h 1017124"/>
                  <a:gd name="connsiteX2-1051" fmla="*/ 127000 w 369888"/>
                  <a:gd name="connsiteY2-1052" fmla="*/ 58010 h 1017124"/>
                  <a:gd name="connsiteX3-1053" fmla="*/ 15875 w 369888"/>
                  <a:gd name="connsiteY3-1054" fmla="*/ 355666 h 1017124"/>
                  <a:gd name="connsiteX4-1055" fmla="*/ 31750 w 369888"/>
                  <a:gd name="connsiteY4-1056" fmla="*/ 435835 h 1017124"/>
                  <a:gd name="connsiteX5-1057" fmla="*/ 96837 w 369888"/>
                  <a:gd name="connsiteY5-1058" fmla="*/ 391385 h 1017124"/>
                  <a:gd name="connsiteX6-1059" fmla="*/ 192881 w 369888"/>
                  <a:gd name="connsiteY6-1060" fmla="*/ 161198 h 1017124"/>
                  <a:gd name="connsiteX7-1061" fmla="*/ 209550 w 369888"/>
                  <a:gd name="connsiteY7-1062" fmla="*/ 172310 h 1017124"/>
                  <a:gd name="connsiteX8-1063" fmla="*/ 124619 w 369888"/>
                  <a:gd name="connsiteY8-1064" fmla="*/ 531085 h 1017124"/>
                  <a:gd name="connsiteX9-1065" fmla="*/ 121443 w 369888"/>
                  <a:gd name="connsiteY9-1066" fmla="*/ 608872 h 1017124"/>
                  <a:gd name="connsiteX10-1067" fmla="*/ 222250 w 369888"/>
                  <a:gd name="connsiteY10-1068" fmla="*/ 619192 h 1017124"/>
                  <a:gd name="connsiteX11-1069" fmla="*/ 224631 w 369888"/>
                  <a:gd name="connsiteY11-1070" fmla="*/ 944629 h 1017124"/>
                  <a:gd name="connsiteX12-1071" fmla="*/ 282575 w 369888"/>
                  <a:gd name="connsiteY12-1072" fmla="*/ 1016860 h 1017124"/>
                  <a:gd name="connsiteX13-1073" fmla="*/ 333375 w 369888"/>
                  <a:gd name="connsiteY13-1074" fmla="*/ 946216 h 1017124"/>
                  <a:gd name="connsiteX14-1075" fmla="*/ 336550 w 369888"/>
                  <a:gd name="connsiteY14-1076" fmla="*/ 618397 h 1017124"/>
                  <a:gd name="connsiteX15-1077" fmla="*/ 368300 w 369888"/>
                  <a:gd name="connsiteY15-1078" fmla="*/ 598554 h 1017124"/>
                  <a:gd name="connsiteX16-1079" fmla="*/ 361950 w 369888"/>
                  <a:gd name="connsiteY16-1080" fmla="*/ 7210 h 1017124"/>
                  <a:gd name="connsiteX0-1081" fmla="*/ 361950 w 369888"/>
                  <a:gd name="connsiteY0-1082" fmla="*/ 7210 h 1017124"/>
                  <a:gd name="connsiteX1-1083" fmla="*/ 231329 w 369888"/>
                  <a:gd name="connsiteY1-1084" fmla="*/ 7607 h 1017124"/>
                  <a:gd name="connsiteX2-1085" fmla="*/ 127000 w 369888"/>
                  <a:gd name="connsiteY2-1086" fmla="*/ 58010 h 1017124"/>
                  <a:gd name="connsiteX3-1087" fmla="*/ 15875 w 369888"/>
                  <a:gd name="connsiteY3-1088" fmla="*/ 355666 h 1017124"/>
                  <a:gd name="connsiteX4-1089" fmla="*/ 31750 w 369888"/>
                  <a:gd name="connsiteY4-1090" fmla="*/ 435835 h 1017124"/>
                  <a:gd name="connsiteX5-1091" fmla="*/ 96837 w 369888"/>
                  <a:gd name="connsiteY5-1092" fmla="*/ 391385 h 1017124"/>
                  <a:gd name="connsiteX6-1093" fmla="*/ 192881 w 369888"/>
                  <a:gd name="connsiteY6-1094" fmla="*/ 161198 h 1017124"/>
                  <a:gd name="connsiteX7-1095" fmla="*/ 209550 w 369888"/>
                  <a:gd name="connsiteY7-1096" fmla="*/ 172310 h 1017124"/>
                  <a:gd name="connsiteX8-1097" fmla="*/ 124619 w 369888"/>
                  <a:gd name="connsiteY8-1098" fmla="*/ 531085 h 1017124"/>
                  <a:gd name="connsiteX9-1099" fmla="*/ 121443 w 369888"/>
                  <a:gd name="connsiteY9-1100" fmla="*/ 608872 h 1017124"/>
                  <a:gd name="connsiteX10-1101" fmla="*/ 222250 w 369888"/>
                  <a:gd name="connsiteY10-1102" fmla="*/ 619192 h 1017124"/>
                  <a:gd name="connsiteX11-1103" fmla="*/ 224631 w 369888"/>
                  <a:gd name="connsiteY11-1104" fmla="*/ 944629 h 1017124"/>
                  <a:gd name="connsiteX12-1105" fmla="*/ 282575 w 369888"/>
                  <a:gd name="connsiteY12-1106" fmla="*/ 1016860 h 1017124"/>
                  <a:gd name="connsiteX13-1107" fmla="*/ 333375 w 369888"/>
                  <a:gd name="connsiteY13-1108" fmla="*/ 946216 h 1017124"/>
                  <a:gd name="connsiteX14-1109" fmla="*/ 336550 w 369888"/>
                  <a:gd name="connsiteY14-1110" fmla="*/ 618397 h 1017124"/>
                  <a:gd name="connsiteX15-1111" fmla="*/ 368300 w 369888"/>
                  <a:gd name="connsiteY15-1112" fmla="*/ 598554 h 1017124"/>
                  <a:gd name="connsiteX16-1113" fmla="*/ 361950 w 369888"/>
                  <a:gd name="connsiteY16-1114" fmla="*/ 7210 h 1017124"/>
                  <a:gd name="connsiteX0-1115" fmla="*/ 361950 w 369888"/>
                  <a:gd name="connsiteY0-1116" fmla="*/ 7210 h 1017124"/>
                  <a:gd name="connsiteX1-1117" fmla="*/ 231329 w 369888"/>
                  <a:gd name="connsiteY1-1118" fmla="*/ 7607 h 1017124"/>
                  <a:gd name="connsiteX2-1119" fmla="*/ 127000 w 369888"/>
                  <a:gd name="connsiteY2-1120" fmla="*/ 58010 h 1017124"/>
                  <a:gd name="connsiteX3-1121" fmla="*/ 15875 w 369888"/>
                  <a:gd name="connsiteY3-1122" fmla="*/ 355666 h 1017124"/>
                  <a:gd name="connsiteX4-1123" fmla="*/ 31750 w 369888"/>
                  <a:gd name="connsiteY4-1124" fmla="*/ 435835 h 1017124"/>
                  <a:gd name="connsiteX5-1125" fmla="*/ 96837 w 369888"/>
                  <a:gd name="connsiteY5-1126" fmla="*/ 391385 h 1017124"/>
                  <a:gd name="connsiteX6-1127" fmla="*/ 192881 w 369888"/>
                  <a:gd name="connsiteY6-1128" fmla="*/ 161198 h 1017124"/>
                  <a:gd name="connsiteX7-1129" fmla="*/ 209550 w 369888"/>
                  <a:gd name="connsiteY7-1130" fmla="*/ 172310 h 1017124"/>
                  <a:gd name="connsiteX8-1131" fmla="*/ 124619 w 369888"/>
                  <a:gd name="connsiteY8-1132" fmla="*/ 531085 h 1017124"/>
                  <a:gd name="connsiteX9-1133" fmla="*/ 121443 w 369888"/>
                  <a:gd name="connsiteY9-1134" fmla="*/ 608872 h 1017124"/>
                  <a:gd name="connsiteX10-1135" fmla="*/ 222250 w 369888"/>
                  <a:gd name="connsiteY10-1136" fmla="*/ 619192 h 1017124"/>
                  <a:gd name="connsiteX11-1137" fmla="*/ 224631 w 369888"/>
                  <a:gd name="connsiteY11-1138" fmla="*/ 944629 h 1017124"/>
                  <a:gd name="connsiteX12-1139" fmla="*/ 282575 w 369888"/>
                  <a:gd name="connsiteY12-1140" fmla="*/ 1016860 h 1017124"/>
                  <a:gd name="connsiteX13-1141" fmla="*/ 333375 w 369888"/>
                  <a:gd name="connsiteY13-1142" fmla="*/ 946216 h 1017124"/>
                  <a:gd name="connsiteX14-1143" fmla="*/ 336550 w 369888"/>
                  <a:gd name="connsiteY14-1144" fmla="*/ 618397 h 1017124"/>
                  <a:gd name="connsiteX15-1145" fmla="*/ 365919 w 369888"/>
                  <a:gd name="connsiteY15-1146" fmla="*/ 617604 h 1017124"/>
                  <a:gd name="connsiteX16-1147" fmla="*/ 361950 w 369888"/>
                  <a:gd name="connsiteY16-1148" fmla="*/ 7210 h 1017124"/>
                  <a:gd name="connsiteX0-1149" fmla="*/ 361950 w 369888"/>
                  <a:gd name="connsiteY0-1150" fmla="*/ 7210 h 1017124"/>
                  <a:gd name="connsiteX1-1151" fmla="*/ 231329 w 369888"/>
                  <a:gd name="connsiteY1-1152" fmla="*/ 7607 h 1017124"/>
                  <a:gd name="connsiteX2-1153" fmla="*/ 127000 w 369888"/>
                  <a:gd name="connsiteY2-1154" fmla="*/ 58010 h 1017124"/>
                  <a:gd name="connsiteX3-1155" fmla="*/ 15875 w 369888"/>
                  <a:gd name="connsiteY3-1156" fmla="*/ 355666 h 1017124"/>
                  <a:gd name="connsiteX4-1157" fmla="*/ 31750 w 369888"/>
                  <a:gd name="connsiteY4-1158" fmla="*/ 435835 h 1017124"/>
                  <a:gd name="connsiteX5-1159" fmla="*/ 96837 w 369888"/>
                  <a:gd name="connsiteY5-1160" fmla="*/ 391385 h 1017124"/>
                  <a:gd name="connsiteX6-1161" fmla="*/ 192881 w 369888"/>
                  <a:gd name="connsiteY6-1162" fmla="*/ 161198 h 1017124"/>
                  <a:gd name="connsiteX7-1163" fmla="*/ 209550 w 369888"/>
                  <a:gd name="connsiteY7-1164" fmla="*/ 172310 h 1017124"/>
                  <a:gd name="connsiteX8-1165" fmla="*/ 124619 w 369888"/>
                  <a:gd name="connsiteY8-1166" fmla="*/ 531085 h 1017124"/>
                  <a:gd name="connsiteX9-1167" fmla="*/ 121443 w 369888"/>
                  <a:gd name="connsiteY9-1168" fmla="*/ 608872 h 1017124"/>
                  <a:gd name="connsiteX10-1169" fmla="*/ 222250 w 369888"/>
                  <a:gd name="connsiteY10-1170" fmla="*/ 619192 h 1017124"/>
                  <a:gd name="connsiteX11-1171" fmla="*/ 224631 w 369888"/>
                  <a:gd name="connsiteY11-1172" fmla="*/ 944629 h 1017124"/>
                  <a:gd name="connsiteX12-1173" fmla="*/ 282575 w 369888"/>
                  <a:gd name="connsiteY12-1174" fmla="*/ 1016860 h 1017124"/>
                  <a:gd name="connsiteX13-1175" fmla="*/ 333375 w 369888"/>
                  <a:gd name="connsiteY13-1176" fmla="*/ 946216 h 1017124"/>
                  <a:gd name="connsiteX14-1177" fmla="*/ 336550 w 369888"/>
                  <a:gd name="connsiteY14-1178" fmla="*/ 618397 h 1017124"/>
                  <a:gd name="connsiteX15-1179" fmla="*/ 365919 w 369888"/>
                  <a:gd name="connsiteY15-1180" fmla="*/ 617604 h 1017124"/>
                  <a:gd name="connsiteX16-1181" fmla="*/ 361950 w 369888"/>
                  <a:gd name="connsiteY16-1182" fmla="*/ 7210 h 1017124"/>
                  <a:gd name="connsiteX0-1183" fmla="*/ 361950 w 369888"/>
                  <a:gd name="connsiteY0-1184" fmla="*/ 7210 h 1017124"/>
                  <a:gd name="connsiteX1-1185" fmla="*/ 231329 w 369888"/>
                  <a:gd name="connsiteY1-1186" fmla="*/ 7607 h 1017124"/>
                  <a:gd name="connsiteX2-1187" fmla="*/ 127000 w 369888"/>
                  <a:gd name="connsiteY2-1188" fmla="*/ 58010 h 1017124"/>
                  <a:gd name="connsiteX3-1189" fmla="*/ 15875 w 369888"/>
                  <a:gd name="connsiteY3-1190" fmla="*/ 355666 h 1017124"/>
                  <a:gd name="connsiteX4-1191" fmla="*/ 31750 w 369888"/>
                  <a:gd name="connsiteY4-1192" fmla="*/ 435835 h 1017124"/>
                  <a:gd name="connsiteX5-1193" fmla="*/ 96837 w 369888"/>
                  <a:gd name="connsiteY5-1194" fmla="*/ 391385 h 1017124"/>
                  <a:gd name="connsiteX6-1195" fmla="*/ 192881 w 369888"/>
                  <a:gd name="connsiteY6-1196" fmla="*/ 161198 h 1017124"/>
                  <a:gd name="connsiteX7-1197" fmla="*/ 209550 w 369888"/>
                  <a:gd name="connsiteY7-1198" fmla="*/ 172310 h 1017124"/>
                  <a:gd name="connsiteX8-1199" fmla="*/ 124619 w 369888"/>
                  <a:gd name="connsiteY8-1200" fmla="*/ 531085 h 1017124"/>
                  <a:gd name="connsiteX9-1201" fmla="*/ 121443 w 369888"/>
                  <a:gd name="connsiteY9-1202" fmla="*/ 608872 h 1017124"/>
                  <a:gd name="connsiteX10-1203" fmla="*/ 222250 w 369888"/>
                  <a:gd name="connsiteY10-1204" fmla="*/ 619192 h 1017124"/>
                  <a:gd name="connsiteX11-1205" fmla="*/ 224631 w 369888"/>
                  <a:gd name="connsiteY11-1206" fmla="*/ 944629 h 1017124"/>
                  <a:gd name="connsiteX12-1207" fmla="*/ 282575 w 369888"/>
                  <a:gd name="connsiteY12-1208" fmla="*/ 1016860 h 1017124"/>
                  <a:gd name="connsiteX13-1209" fmla="*/ 333375 w 369888"/>
                  <a:gd name="connsiteY13-1210" fmla="*/ 946216 h 1017124"/>
                  <a:gd name="connsiteX14-1211" fmla="*/ 336550 w 369888"/>
                  <a:gd name="connsiteY14-1212" fmla="*/ 618397 h 1017124"/>
                  <a:gd name="connsiteX15-1213" fmla="*/ 365919 w 369888"/>
                  <a:gd name="connsiteY15-1214" fmla="*/ 617604 h 1017124"/>
                  <a:gd name="connsiteX16-1215" fmla="*/ 361950 w 369888"/>
                  <a:gd name="connsiteY16-1216" fmla="*/ 7210 h 1017124"/>
                  <a:gd name="connsiteX0-1217" fmla="*/ 361950 w 369888"/>
                  <a:gd name="connsiteY0-1218" fmla="*/ 7210 h 1017124"/>
                  <a:gd name="connsiteX1-1219" fmla="*/ 231329 w 369888"/>
                  <a:gd name="connsiteY1-1220" fmla="*/ 7607 h 1017124"/>
                  <a:gd name="connsiteX2-1221" fmla="*/ 127000 w 369888"/>
                  <a:gd name="connsiteY2-1222" fmla="*/ 58010 h 1017124"/>
                  <a:gd name="connsiteX3-1223" fmla="*/ 15875 w 369888"/>
                  <a:gd name="connsiteY3-1224" fmla="*/ 355666 h 1017124"/>
                  <a:gd name="connsiteX4-1225" fmla="*/ 31750 w 369888"/>
                  <a:gd name="connsiteY4-1226" fmla="*/ 435835 h 1017124"/>
                  <a:gd name="connsiteX5-1227" fmla="*/ 96837 w 369888"/>
                  <a:gd name="connsiteY5-1228" fmla="*/ 391385 h 1017124"/>
                  <a:gd name="connsiteX6-1229" fmla="*/ 192881 w 369888"/>
                  <a:gd name="connsiteY6-1230" fmla="*/ 161198 h 1017124"/>
                  <a:gd name="connsiteX7-1231" fmla="*/ 209550 w 369888"/>
                  <a:gd name="connsiteY7-1232" fmla="*/ 172310 h 1017124"/>
                  <a:gd name="connsiteX8-1233" fmla="*/ 124619 w 369888"/>
                  <a:gd name="connsiteY8-1234" fmla="*/ 531085 h 1017124"/>
                  <a:gd name="connsiteX9-1235" fmla="*/ 121443 w 369888"/>
                  <a:gd name="connsiteY9-1236" fmla="*/ 608872 h 1017124"/>
                  <a:gd name="connsiteX10-1237" fmla="*/ 222250 w 369888"/>
                  <a:gd name="connsiteY10-1238" fmla="*/ 619192 h 1017124"/>
                  <a:gd name="connsiteX11-1239" fmla="*/ 224631 w 369888"/>
                  <a:gd name="connsiteY11-1240" fmla="*/ 944629 h 1017124"/>
                  <a:gd name="connsiteX12-1241" fmla="*/ 282575 w 369888"/>
                  <a:gd name="connsiteY12-1242" fmla="*/ 1016860 h 1017124"/>
                  <a:gd name="connsiteX13-1243" fmla="*/ 333375 w 369888"/>
                  <a:gd name="connsiteY13-1244" fmla="*/ 946216 h 1017124"/>
                  <a:gd name="connsiteX14-1245" fmla="*/ 336550 w 369888"/>
                  <a:gd name="connsiteY14-1246" fmla="*/ 618397 h 1017124"/>
                  <a:gd name="connsiteX15-1247" fmla="*/ 365919 w 369888"/>
                  <a:gd name="connsiteY15-1248" fmla="*/ 617604 h 1017124"/>
                  <a:gd name="connsiteX16-1249" fmla="*/ 361950 w 369888"/>
                  <a:gd name="connsiteY16-1250" fmla="*/ 7210 h 1017124"/>
                  <a:gd name="connsiteX0-1251" fmla="*/ 361950 w 369888"/>
                  <a:gd name="connsiteY0-1252" fmla="*/ 7210 h 1017124"/>
                  <a:gd name="connsiteX1-1253" fmla="*/ 231329 w 369888"/>
                  <a:gd name="connsiteY1-1254" fmla="*/ 7607 h 1017124"/>
                  <a:gd name="connsiteX2-1255" fmla="*/ 127000 w 369888"/>
                  <a:gd name="connsiteY2-1256" fmla="*/ 58010 h 1017124"/>
                  <a:gd name="connsiteX3-1257" fmla="*/ 15875 w 369888"/>
                  <a:gd name="connsiteY3-1258" fmla="*/ 355666 h 1017124"/>
                  <a:gd name="connsiteX4-1259" fmla="*/ 31750 w 369888"/>
                  <a:gd name="connsiteY4-1260" fmla="*/ 435835 h 1017124"/>
                  <a:gd name="connsiteX5-1261" fmla="*/ 96837 w 369888"/>
                  <a:gd name="connsiteY5-1262" fmla="*/ 391385 h 1017124"/>
                  <a:gd name="connsiteX6-1263" fmla="*/ 192881 w 369888"/>
                  <a:gd name="connsiteY6-1264" fmla="*/ 161198 h 1017124"/>
                  <a:gd name="connsiteX7-1265" fmla="*/ 209550 w 369888"/>
                  <a:gd name="connsiteY7-1266" fmla="*/ 172310 h 1017124"/>
                  <a:gd name="connsiteX8-1267" fmla="*/ 124619 w 369888"/>
                  <a:gd name="connsiteY8-1268" fmla="*/ 531085 h 1017124"/>
                  <a:gd name="connsiteX9-1269" fmla="*/ 121443 w 369888"/>
                  <a:gd name="connsiteY9-1270" fmla="*/ 608872 h 1017124"/>
                  <a:gd name="connsiteX10-1271" fmla="*/ 222250 w 369888"/>
                  <a:gd name="connsiteY10-1272" fmla="*/ 619192 h 1017124"/>
                  <a:gd name="connsiteX11-1273" fmla="*/ 224631 w 369888"/>
                  <a:gd name="connsiteY11-1274" fmla="*/ 944629 h 1017124"/>
                  <a:gd name="connsiteX12-1275" fmla="*/ 282575 w 369888"/>
                  <a:gd name="connsiteY12-1276" fmla="*/ 1016860 h 1017124"/>
                  <a:gd name="connsiteX13-1277" fmla="*/ 333375 w 369888"/>
                  <a:gd name="connsiteY13-1278" fmla="*/ 946216 h 1017124"/>
                  <a:gd name="connsiteX14-1279" fmla="*/ 336550 w 369888"/>
                  <a:gd name="connsiteY14-1280" fmla="*/ 618397 h 1017124"/>
                  <a:gd name="connsiteX15-1281" fmla="*/ 365919 w 369888"/>
                  <a:gd name="connsiteY15-1282" fmla="*/ 617604 h 1017124"/>
                  <a:gd name="connsiteX16-1283" fmla="*/ 361950 w 369888"/>
                  <a:gd name="connsiteY16-1284" fmla="*/ 7210 h 1017124"/>
                  <a:gd name="connsiteX0-1285" fmla="*/ 361950 w 369888"/>
                  <a:gd name="connsiteY0-1286" fmla="*/ 7210 h 1017124"/>
                  <a:gd name="connsiteX1-1287" fmla="*/ 231329 w 369888"/>
                  <a:gd name="connsiteY1-1288" fmla="*/ 7607 h 1017124"/>
                  <a:gd name="connsiteX2-1289" fmla="*/ 127000 w 369888"/>
                  <a:gd name="connsiteY2-1290" fmla="*/ 58010 h 1017124"/>
                  <a:gd name="connsiteX3-1291" fmla="*/ 15875 w 369888"/>
                  <a:gd name="connsiteY3-1292" fmla="*/ 355666 h 1017124"/>
                  <a:gd name="connsiteX4-1293" fmla="*/ 31750 w 369888"/>
                  <a:gd name="connsiteY4-1294" fmla="*/ 435835 h 1017124"/>
                  <a:gd name="connsiteX5-1295" fmla="*/ 96837 w 369888"/>
                  <a:gd name="connsiteY5-1296" fmla="*/ 391385 h 1017124"/>
                  <a:gd name="connsiteX6-1297" fmla="*/ 192881 w 369888"/>
                  <a:gd name="connsiteY6-1298" fmla="*/ 161198 h 1017124"/>
                  <a:gd name="connsiteX7-1299" fmla="*/ 209550 w 369888"/>
                  <a:gd name="connsiteY7-1300" fmla="*/ 172310 h 1017124"/>
                  <a:gd name="connsiteX8-1301" fmla="*/ 124619 w 369888"/>
                  <a:gd name="connsiteY8-1302" fmla="*/ 531085 h 1017124"/>
                  <a:gd name="connsiteX9-1303" fmla="*/ 121443 w 369888"/>
                  <a:gd name="connsiteY9-1304" fmla="*/ 608872 h 1017124"/>
                  <a:gd name="connsiteX10-1305" fmla="*/ 222250 w 369888"/>
                  <a:gd name="connsiteY10-1306" fmla="*/ 619192 h 1017124"/>
                  <a:gd name="connsiteX11-1307" fmla="*/ 224631 w 369888"/>
                  <a:gd name="connsiteY11-1308" fmla="*/ 944629 h 1017124"/>
                  <a:gd name="connsiteX12-1309" fmla="*/ 282575 w 369888"/>
                  <a:gd name="connsiteY12-1310" fmla="*/ 1016860 h 1017124"/>
                  <a:gd name="connsiteX13-1311" fmla="*/ 333375 w 369888"/>
                  <a:gd name="connsiteY13-1312" fmla="*/ 946216 h 1017124"/>
                  <a:gd name="connsiteX14-1313" fmla="*/ 336550 w 369888"/>
                  <a:gd name="connsiteY14-1314" fmla="*/ 618397 h 1017124"/>
                  <a:gd name="connsiteX15-1315" fmla="*/ 365919 w 369888"/>
                  <a:gd name="connsiteY15-1316" fmla="*/ 617604 h 1017124"/>
                  <a:gd name="connsiteX16-1317" fmla="*/ 361950 w 369888"/>
                  <a:gd name="connsiteY16-1318" fmla="*/ 7210 h 1017124"/>
                  <a:gd name="connsiteX0-1319" fmla="*/ 357188 w 365126"/>
                  <a:gd name="connsiteY0-1320" fmla="*/ 7210 h 1017124"/>
                  <a:gd name="connsiteX1-1321" fmla="*/ 226567 w 365126"/>
                  <a:gd name="connsiteY1-1322" fmla="*/ 7607 h 1017124"/>
                  <a:gd name="connsiteX2-1323" fmla="*/ 122238 w 365126"/>
                  <a:gd name="connsiteY2-1324" fmla="*/ 58010 h 1017124"/>
                  <a:gd name="connsiteX3-1325" fmla="*/ 11113 w 365126"/>
                  <a:gd name="connsiteY3-1326" fmla="*/ 355666 h 1017124"/>
                  <a:gd name="connsiteX4-1327" fmla="*/ 26988 w 365126"/>
                  <a:gd name="connsiteY4-1328" fmla="*/ 435835 h 1017124"/>
                  <a:gd name="connsiteX5-1329" fmla="*/ 92075 w 365126"/>
                  <a:gd name="connsiteY5-1330" fmla="*/ 391385 h 1017124"/>
                  <a:gd name="connsiteX6-1331" fmla="*/ 188119 w 365126"/>
                  <a:gd name="connsiteY6-1332" fmla="*/ 161198 h 1017124"/>
                  <a:gd name="connsiteX7-1333" fmla="*/ 204788 w 365126"/>
                  <a:gd name="connsiteY7-1334" fmla="*/ 172310 h 1017124"/>
                  <a:gd name="connsiteX8-1335" fmla="*/ 119857 w 365126"/>
                  <a:gd name="connsiteY8-1336" fmla="*/ 531085 h 1017124"/>
                  <a:gd name="connsiteX9-1337" fmla="*/ 116681 w 365126"/>
                  <a:gd name="connsiteY9-1338" fmla="*/ 608872 h 1017124"/>
                  <a:gd name="connsiteX10-1339" fmla="*/ 217488 w 365126"/>
                  <a:gd name="connsiteY10-1340" fmla="*/ 619192 h 1017124"/>
                  <a:gd name="connsiteX11-1341" fmla="*/ 219869 w 365126"/>
                  <a:gd name="connsiteY11-1342" fmla="*/ 944629 h 1017124"/>
                  <a:gd name="connsiteX12-1343" fmla="*/ 277813 w 365126"/>
                  <a:gd name="connsiteY12-1344" fmla="*/ 1016860 h 1017124"/>
                  <a:gd name="connsiteX13-1345" fmla="*/ 328613 w 365126"/>
                  <a:gd name="connsiteY13-1346" fmla="*/ 946216 h 1017124"/>
                  <a:gd name="connsiteX14-1347" fmla="*/ 331788 w 365126"/>
                  <a:gd name="connsiteY14-1348" fmla="*/ 618397 h 1017124"/>
                  <a:gd name="connsiteX15-1349" fmla="*/ 361157 w 365126"/>
                  <a:gd name="connsiteY15-1350" fmla="*/ 617604 h 1017124"/>
                  <a:gd name="connsiteX16-1351" fmla="*/ 357188 w 365126"/>
                  <a:gd name="connsiteY16-1352" fmla="*/ 7210 h 1017124"/>
                  <a:gd name="connsiteX0-1353" fmla="*/ 361156 w 369094"/>
                  <a:gd name="connsiteY0-1354" fmla="*/ 11642 h 1021556"/>
                  <a:gd name="connsiteX1-1355" fmla="*/ 230535 w 369094"/>
                  <a:gd name="connsiteY1-1356" fmla="*/ 12039 h 1021556"/>
                  <a:gd name="connsiteX2-1357" fmla="*/ 121443 w 369094"/>
                  <a:gd name="connsiteY2-1358" fmla="*/ 83873 h 1021556"/>
                  <a:gd name="connsiteX3-1359" fmla="*/ 15081 w 369094"/>
                  <a:gd name="connsiteY3-1360" fmla="*/ 360098 h 1021556"/>
                  <a:gd name="connsiteX4-1361" fmla="*/ 30956 w 369094"/>
                  <a:gd name="connsiteY4-1362" fmla="*/ 440267 h 1021556"/>
                  <a:gd name="connsiteX5-1363" fmla="*/ 96043 w 369094"/>
                  <a:gd name="connsiteY5-1364" fmla="*/ 395817 h 1021556"/>
                  <a:gd name="connsiteX6-1365" fmla="*/ 192087 w 369094"/>
                  <a:gd name="connsiteY6-1366" fmla="*/ 165630 h 1021556"/>
                  <a:gd name="connsiteX7-1367" fmla="*/ 208756 w 369094"/>
                  <a:gd name="connsiteY7-1368" fmla="*/ 176742 h 1021556"/>
                  <a:gd name="connsiteX8-1369" fmla="*/ 123825 w 369094"/>
                  <a:gd name="connsiteY8-1370" fmla="*/ 535517 h 1021556"/>
                  <a:gd name="connsiteX9-1371" fmla="*/ 120649 w 369094"/>
                  <a:gd name="connsiteY9-1372" fmla="*/ 613304 h 1021556"/>
                  <a:gd name="connsiteX10-1373" fmla="*/ 221456 w 369094"/>
                  <a:gd name="connsiteY10-1374" fmla="*/ 623624 h 1021556"/>
                  <a:gd name="connsiteX11-1375" fmla="*/ 223837 w 369094"/>
                  <a:gd name="connsiteY11-1376" fmla="*/ 949061 h 1021556"/>
                  <a:gd name="connsiteX12-1377" fmla="*/ 281781 w 369094"/>
                  <a:gd name="connsiteY12-1378" fmla="*/ 1021292 h 1021556"/>
                  <a:gd name="connsiteX13-1379" fmla="*/ 332581 w 369094"/>
                  <a:gd name="connsiteY13-1380" fmla="*/ 950648 h 1021556"/>
                  <a:gd name="connsiteX14-1381" fmla="*/ 335756 w 369094"/>
                  <a:gd name="connsiteY14-1382" fmla="*/ 622829 h 1021556"/>
                  <a:gd name="connsiteX15-1383" fmla="*/ 365125 w 369094"/>
                  <a:gd name="connsiteY15-1384" fmla="*/ 622036 h 1021556"/>
                  <a:gd name="connsiteX16-1385" fmla="*/ 361156 w 369094"/>
                  <a:gd name="connsiteY16-1386" fmla="*/ 11642 h 1021556"/>
                  <a:gd name="connsiteX0-1387" fmla="*/ 361156 w 369094"/>
                  <a:gd name="connsiteY0-1388" fmla="*/ 2117 h 1012031"/>
                  <a:gd name="connsiteX1-1389" fmla="*/ 230535 w 369094"/>
                  <a:gd name="connsiteY1-1390" fmla="*/ 2514 h 1012031"/>
                  <a:gd name="connsiteX2-1391" fmla="*/ 121443 w 369094"/>
                  <a:gd name="connsiteY2-1392" fmla="*/ 74348 h 1012031"/>
                  <a:gd name="connsiteX3-1393" fmla="*/ 15081 w 369094"/>
                  <a:gd name="connsiteY3-1394" fmla="*/ 350573 h 1012031"/>
                  <a:gd name="connsiteX4-1395" fmla="*/ 30956 w 369094"/>
                  <a:gd name="connsiteY4-1396" fmla="*/ 430742 h 1012031"/>
                  <a:gd name="connsiteX5-1397" fmla="*/ 96043 w 369094"/>
                  <a:gd name="connsiteY5-1398" fmla="*/ 386292 h 1012031"/>
                  <a:gd name="connsiteX6-1399" fmla="*/ 192087 w 369094"/>
                  <a:gd name="connsiteY6-1400" fmla="*/ 156105 h 1012031"/>
                  <a:gd name="connsiteX7-1401" fmla="*/ 208756 w 369094"/>
                  <a:gd name="connsiteY7-1402" fmla="*/ 167217 h 1012031"/>
                  <a:gd name="connsiteX8-1403" fmla="*/ 123825 w 369094"/>
                  <a:gd name="connsiteY8-1404" fmla="*/ 525992 h 1012031"/>
                  <a:gd name="connsiteX9-1405" fmla="*/ 120649 w 369094"/>
                  <a:gd name="connsiteY9-1406" fmla="*/ 603779 h 1012031"/>
                  <a:gd name="connsiteX10-1407" fmla="*/ 221456 w 369094"/>
                  <a:gd name="connsiteY10-1408" fmla="*/ 614099 h 1012031"/>
                  <a:gd name="connsiteX11-1409" fmla="*/ 223837 w 369094"/>
                  <a:gd name="connsiteY11-1410" fmla="*/ 939536 h 1012031"/>
                  <a:gd name="connsiteX12-1411" fmla="*/ 281781 w 369094"/>
                  <a:gd name="connsiteY12-1412" fmla="*/ 1011767 h 1012031"/>
                  <a:gd name="connsiteX13-1413" fmla="*/ 332581 w 369094"/>
                  <a:gd name="connsiteY13-1414" fmla="*/ 941123 h 1012031"/>
                  <a:gd name="connsiteX14-1415" fmla="*/ 335756 w 369094"/>
                  <a:gd name="connsiteY14-1416" fmla="*/ 613304 h 1012031"/>
                  <a:gd name="connsiteX15-1417" fmla="*/ 365125 w 369094"/>
                  <a:gd name="connsiteY15-1418" fmla="*/ 612511 h 1012031"/>
                  <a:gd name="connsiteX16-1419" fmla="*/ 361156 w 369094"/>
                  <a:gd name="connsiteY16-1420" fmla="*/ 2117 h 1012031"/>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Lst>
                <a:rect l="l" t="t" r="r" b="b"/>
                <a:pathLst>
                  <a:path w="369094" h="1012031">
                    <a:moveTo>
                      <a:pt x="361156" y="2117"/>
                    </a:moveTo>
                    <a:cubicBezTo>
                      <a:pt x="299020" y="1141"/>
                      <a:pt x="277631" y="0"/>
                      <a:pt x="230535" y="2514"/>
                    </a:cubicBezTo>
                    <a:cubicBezTo>
                      <a:pt x="183439" y="5028"/>
                      <a:pt x="157352" y="16338"/>
                      <a:pt x="121443" y="74348"/>
                    </a:cubicBezTo>
                    <a:cubicBezTo>
                      <a:pt x="85534" y="132358"/>
                      <a:pt x="30162" y="291174"/>
                      <a:pt x="15081" y="350573"/>
                    </a:cubicBezTo>
                    <a:cubicBezTo>
                      <a:pt x="0" y="409972"/>
                      <a:pt x="10318" y="424789"/>
                      <a:pt x="30956" y="430742"/>
                    </a:cubicBezTo>
                    <a:cubicBezTo>
                      <a:pt x="51594" y="436695"/>
                      <a:pt x="85857" y="415396"/>
                      <a:pt x="96043" y="386292"/>
                    </a:cubicBezTo>
                    <a:cubicBezTo>
                      <a:pt x="106229" y="357188"/>
                      <a:pt x="187589" y="173567"/>
                      <a:pt x="192087" y="156105"/>
                    </a:cubicBezTo>
                    <a:cubicBezTo>
                      <a:pt x="203729" y="136262"/>
                      <a:pt x="212990" y="143669"/>
                      <a:pt x="208756" y="167217"/>
                    </a:cubicBezTo>
                    <a:cubicBezTo>
                      <a:pt x="204522" y="190765"/>
                      <a:pt x="138509" y="453232"/>
                      <a:pt x="123825" y="525992"/>
                    </a:cubicBezTo>
                    <a:cubicBezTo>
                      <a:pt x="109141" y="598752"/>
                      <a:pt x="104377" y="589094"/>
                      <a:pt x="120649" y="603779"/>
                    </a:cubicBezTo>
                    <a:cubicBezTo>
                      <a:pt x="136921" y="618464"/>
                      <a:pt x="169681" y="612089"/>
                      <a:pt x="221456" y="614099"/>
                    </a:cubicBezTo>
                    <a:cubicBezTo>
                      <a:pt x="221985" y="676806"/>
                      <a:pt x="223308" y="878020"/>
                      <a:pt x="223837" y="939536"/>
                    </a:cubicBezTo>
                    <a:cubicBezTo>
                      <a:pt x="224366" y="1001052"/>
                      <a:pt x="249369" y="1011503"/>
                      <a:pt x="281781" y="1011767"/>
                    </a:cubicBezTo>
                    <a:cubicBezTo>
                      <a:pt x="314193" y="1012031"/>
                      <a:pt x="333110" y="983720"/>
                      <a:pt x="332581" y="941123"/>
                    </a:cubicBezTo>
                    <a:cubicBezTo>
                      <a:pt x="332052" y="898526"/>
                      <a:pt x="336285" y="662913"/>
                      <a:pt x="335756" y="613304"/>
                    </a:cubicBezTo>
                    <a:cubicBezTo>
                      <a:pt x="359040" y="610726"/>
                      <a:pt x="348986" y="611982"/>
                      <a:pt x="365125" y="612511"/>
                    </a:cubicBezTo>
                    <a:cubicBezTo>
                      <a:pt x="362214" y="563033"/>
                      <a:pt x="369094" y="115359"/>
                      <a:pt x="361156" y="2117"/>
                    </a:cubicBezTo>
                    <a:close/>
                  </a:path>
                </a:pathLst>
              </a:custGeom>
              <a:grpFill/>
              <a:ln w="25400" cap="flat" cmpd="sng" algn="ctr">
                <a:noFill/>
                <a:prstDash val="solid"/>
              </a:ln>
              <a:effectLst/>
            </p:spPr>
            <p:txBody>
              <a:bodyPr anchor="ctr"/>
              <a:lstStyle/>
              <a:p>
                <a:pPr algn="ctr" latinLnBrk="1">
                  <a:defRPr/>
                </a:pPr>
                <a:endParaRPr lang="ko-KR" altLang="en-US" kern="0">
                  <a:solidFill>
                    <a:prstClr val="white"/>
                  </a:solidFill>
                  <a:latin typeface="맑은 고딕"/>
                </a:endParaRPr>
              </a:p>
            </p:txBody>
          </p:sp>
        </p:grpSp>
        <p:sp>
          <p:nvSpPr>
            <p:cNvPr id="240" name="타원 302"/>
            <p:cNvSpPr/>
            <p:nvPr/>
          </p:nvSpPr>
          <p:spPr>
            <a:xfrm>
              <a:off x="1852665" y="4374357"/>
              <a:ext cx="228654" cy="228648"/>
            </a:xfrm>
            <a:prstGeom prst="ellipse">
              <a:avLst/>
            </a:prstGeom>
            <a:grpFill/>
            <a:ln w="25400" cap="flat" cmpd="sng" algn="ctr">
              <a:noFill/>
              <a:prstDash val="solid"/>
            </a:ln>
            <a:effectLst/>
          </p:spPr>
          <p:txBody>
            <a:bodyPr anchor="ctr"/>
            <a:lstStyle/>
            <a:p>
              <a:pPr algn="ctr" latinLnBrk="1">
                <a:defRPr/>
              </a:pPr>
              <a:endParaRPr lang="ko-KR" altLang="en-US" kern="0">
                <a:solidFill>
                  <a:prstClr val="white"/>
                </a:solidFill>
                <a:latin typeface="맑은 고딕"/>
              </a:endParaRPr>
            </a:p>
          </p:txBody>
        </p:sp>
        <p:grpSp>
          <p:nvGrpSpPr>
            <p:cNvPr id="241" name="그룹 226"/>
            <p:cNvGrpSpPr/>
            <p:nvPr/>
          </p:nvGrpSpPr>
          <p:grpSpPr>
            <a:xfrm>
              <a:off x="1944132" y="4652963"/>
              <a:ext cx="45719" cy="179069"/>
              <a:chOff x="1947863" y="4652963"/>
              <a:chExt cx="45719" cy="179069"/>
            </a:xfrm>
            <a:grpFill/>
          </p:grpSpPr>
          <p:sp>
            <p:nvSpPr>
              <p:cNvPr id="242" name="타원 304"/>
              <p:cNvSpPr/>
              <p:nvPr/>
            </p:nvSpPr>
            <p:spPr>
              <a:xfrm>
                <a:off x="1948493" y="4652228"/>
                <a:ext cx="44461" cy="46048"/>
              </a:xfrm>
              <a:prstGeom prst="ellipse">
                <a:avLst/>
              </a:prstGeom>
              <a:grpFill/>
              <a:ln w="25400" cap="flat" cmpd="sng" algn="ctr">
                <a:noFill/>
                <a:prstDash val="solid"/>
              </a:ln>
              <a:effectLst/>
            </p:spPr>
            <p:txBody>
              <a:bodyPr anchor="ctr"/>
              <a:lstStyle/>
              <a:p>
                <a:pPr algn="ctr" latinLnBrk="1">
                  <a:defRPr/>
                </a:pPr>
                <a:endParaRPr lang="ko-KR" altLang="en-US" kern="0">
                  <a:solidFill>
                    <a:prstClr val="white"/>
                  </a:solidFill>
                  <a:latin typeface="맑은 고딕"/>
                </a:endParaRPr>
              </a:p>
            </p:txBody>
          </p:sp>
          <p:sp>
            <p:nvSpPr>
              <p:cNvPr id="243" name="타원 305"/>
              <p:cNvSpPr/>
              <p:nvPr/>
            </p:nvSpPr>
            <p:spPr>
              <a:xfrm>
                <a:off x="1948493" y="4718917"/>
                <a:ext cx="44461" cy="46048"/>
              </a:xfrm>
              <a:prstGeom prst="ellipse">
                <a:avLst/>
              </a:prstGeom>
              <a:grpFill/>
              <a:ln w="25400" cap="flat" cmpd="sng" algn="ctr">
                <a:noFill/>
                <a:prstDash val="solid"/>
              </a:ln>
              <a:effectLst/>
            </p:spPr>
            <p:txBody>
              <a:bodyPr anchor="ctr"/>
              <a:lstStyle/>
              <a:p>
                <a:pPr algn="ctr" latinLnBrk="1">
                  <a:defRPr/>
                </a:pPr>
                <a:endParaRPr lang="ko-KR" altLang="en-US" kern="0">
                  <a:solidFill>
                    <a:prstClr val="white"/>
                  </a:solidFill>
                  <a:latin typeface="맑은 고딕"/>
                </a:endParaRPr>
              </a:p>
            </p:txBody>
          </p:sp>
          <p:sp>
            <p:nvSpPr>
              <p:cNvPr id="244" name="타원 306"/>
              <p:cNvSpPr/>
              <p:nvPr/>
            </p:nvSpPr>
            <p:spPr>
              <a:xfrm>
                <a:off x="1948493" y="4785606"/>
                <a:ext cx="44461" cy="46048"/>
              </a:xfrm>
              <a:prstGeom prst="ellipse">
                <a:avLst/>
              </a:prstGeom>
              <a:grpFill/>
              <a:ln w="25400" cap="flat" cmpd="sng" algn="ctr">
                <a:noFill/>
                <a:prstDash val="solid"/>
              </a:ln>
              <a:effectLst/>
            </p:spPr>
            <p:txBody>
              <a:bodyPr anchor="ctr"/>
              <a:lstStyle/>
              <a:p>
                <a:pPr algn="ctr" latinLnBrk="1">
                  <a:defRPr/>
                </a:pPr>
                <a:endParaRPr lang="ko-KR" altLang="en-US" kern="0">
                  <a:solidFill>
                    <a:prstClr val="white"/>
                  </a:solidFill>
                  <a:latin typeface="맑은 고딕"/>
                </a:endParaRPr>
              </a:p>
            </p:txBody>
          </p:sp>
        </p:grpSp>
      </p:grpSp>
      <p:grpSp>
        <p:nvGrpSpPr>
          <p:cNvPr id="247" name="그룹 145"/>
          <p:cNvGrpSpPr/>
          <p:nvPr/>
        </p:nvGrpSpPr>
        <p:grpSpPr>
          <a:xfrm>
            <a:off x="5143317" y="2457773"/>
            <a:ext cx="373480" cy="934961"/>
            <a:chOff x="1051322" y="4374357"/>
            <a:chExt cx="487482" cy="1220348"/>
          </a:xfrm>
          <a:solidFill>
            <a:srgbClr val="049A86"/>
          </a:solidFill>
        </p:grpSpPr>
        <p:sp>
          <p:nvSpPr>
            <p:cNvPr id="248" name="타원 146"/>
            <p:cNvSpPr/>
            <p:nvPr/>
          </p:nvSpPr>
          <p:spPr>
            <a:xfrm>
              <a:off x="1180764" y="4374357"/>
              <a:ext cx="228598" cy="228598"/>
            </a:xfrm>
            <a:prstGeom prst="ellipse">
              <a:avLst/>
            </a:prstGeom>
            <a:grpFill/>
            <a:ln w="25400" cap="flat" cmpd="sng" algn="ctr">
              <a:noFill/>
              <a:prstDash val="solid"/>
            </a:ln>
            <a:effectLst/>
          </p:spPr>
          <p:txBody>
            <a:bodyPr anchor="ctr"/>
            <a:lstStyle/>
            <a:p>
              <a:pPr algn="ctr" latinLnBrk="1">
                <a:defRPr/>
              </a:pPr>
              <a:endParaRPr lang="ko-KR" altLang="en-US" kern="0">
                <a:solidFill>
                  <a:prstClr val="white"/>
                </a:solidFill>
                <a:latin typeface="맑은 고딕"/>
              </a:endParaRPr>
            </a:p>
          </p:txBody>
        </p:sp>
        <p:grpSp>
          <p:nvGrpSpPr>
            <p:cNvPr id="249" name="그룹 147"/>
            <p:cNvGrpSpPr/>
            <p:nvPr/>
          </p:nvGrpSpPr>
          <p:grpSpPr>
            <a:xfrm>
              <a:off x="1051322" y="4615595"/>
              <a:ext cx="487482" cy="979110"/>
              <a:chOff x="3003947" y="2224820"/>
              <a:chExt cx="487482" cy="979110"/>
            </a:xfrm>
            <a:grpFill/>
          </p:grpSpPr>
          <p:sp>
            <p:nvSpPr>
              <p:cNvPr id="251" name="자유형 149"/>
              <p:cNvSpPr/>
              <p:nvPr/>
            </p:nvSpPr>
            <p:spPr>
              <a:xfrm>
                <a:off x="3003947" y="2224820"/>
                <a:ext cx="251738" cy="979110"/>
              </a:xfrm>
              <a:custGeom>
                <a:avLst/>
                <a:gdLst>
                  <a:gd name="connsiteX0" fmla="*/ 95646 w 318690"/>
                  <a:gd name="connsiteY0" fmla="*/ 30560 h 718742"/>
                  <a:gd name="connsiteX1" fmla="*/ 43259 w 318690"/>
                  <a:gd name="connsiteY1" fmla="*/ 30560 h 718742"/>
                  <a:gd name="connsiteX2" fmla="*/ 12303 w 318690"/>
                  <a:gd name="connsiteY2" fmla="*/ 51991 h 718742"/>
                  <a:gd name="connsiteX3" fmla="*/ 5159 w 318690"/>
                  <a:gd name="connsiteY3" fmla="*/ 94854 h 718742"/>
                  <a:gd name="connsiteX4" fmla="*/ 5159 w 318690"/>
                  <a:gd name="connsiteY4" fmla="*/ 290116 h 718742"/>
                  <a:gd name="connsiteX5" fmla="*/ 36115 w 318690"/>
                  <a:gd name="connsiteY5" fmla="*/ 323454 h 718742"/>
                  <a:gd name="connsiteX6" fmla="*/ 62309 w 318690"/>
                  <a:gd name="connsiteY6" fmla="*/ 292498 h 718742"/>
                  <a:gd name="connsiteX7" fmla="*/ 64690 w 318690"/>
                  <a:gd name="connsiteY7" fmla="*/ 116285 h 718742"/>
                  <a:gd name="connsiteX8" fmla="*/ 81359 w 318690"/>
                  <a:gd name="connsiteY8" fmla="*/ 123429 h 718742"/>
                  <a:gd name="connsiteX9" fmla="*/ 81359 w 318690"/>
                  <a:gd name="connsiteY9" fmla="*/ 606823 h 718742"/>
                  <a:gd name="connsiteX10" fmla="*/ 119459 w 318690"/>
                  <a:gd name="connsiteY10" fmla="*/ 661591 h 718742"/>
                  <a:gd name="connsiteX11" fmla="*/ 155178 w 318690"/>
                  <a:gd name="connsiteY11" fmla="*/ 613966 h 718742"/>
                  <a:gd name="connsiteX12" fmla="*/ 155178 w 318690"/>
                  <a:gd name="connsiteY12" fmla="*/ 325835 h 718742"/>
                  <a:gd name="connsiteX13" fmla="*/ 176609 w 318690"/>
                  <a:gd name="connsiteY13" fmla="*/ 347266 h 718742"/>
                  <a:gd name="connsiteX14" fmla="*/ 178990 w 318690"/>
                  <a:gd name="connsiteY14" fmla="*/ 630635 h 718742"/>
                  <a:gd name="connsiteX15" fmla="*/ 217090 w 318690"/>
                  <a:gd name="connsiteY15" fmla="*/ 666354 h 718742"/>
                  <a:gd name="connsiteX16" fmla="*/ 255190 w 318690"/>
                  <a:gd name="connsiteY16" fmla="*/ 625873 h 718742"/>
                  <a:gd name="connsiteX17" fmla="*/ 255190 w 318690"/>
                  <a:gd name="connsiteY17" fmla="*/ 109141 h 718742"/>
                  <a:gd name="connsiteX18" fmla="*/ 271859 w 318690"/>
                  <a:gd name="connsiteY18" fmla="*/ 128191 h 718742"/>
                  <a:gd name="connsiteX19" fmla="*/ 276621 w 318690"/>
                  <a:gd name="connsiteY19" fmla="*/ 311548 h 718742"/>
                  <a:gd name="connsiteX20" fmla="*/ 300434 w 318690"/>
                  <a:gd name="connsiteY20" fmla="*/ 325835 h 718742"/>
                  <a:gd name="connsiteX21" fmla="*/ 317103 w 318690"/>
                  <a:gd name="connsiteY21" fmla="*/ 285354 h 718742"/>
                  <a:gd name="connsiteX22" fmla="*/ 309959 w 318690"/>
                  <a:gd name="connsiteY22" fmla="*/ 42466 h 718742"/>
                  <a:gd name="connsiteX23" fmla="*/ 276621 w 318690"/>
                  <a:gd name="connsiteY23" fmla="*/ 30560 h 718742"/>
                  <a:gd name="connsiteX24" fmla="*/ 224234 w 318690"/>
                  <a:gd name="connsiteY24" fmla="*/ 30560 h 718742"/>
                  <a:gd name="connsiteX25" fmla="*/ 169465 w 318690"/>
                  <a:gd name="connsiteY25" fmla="*/ 171054 h 718742"/>
                  <a:gd name="connsiteX26" fmla="*/ 95646 w 318690"/>
                  <a:gd name="connsiteY26" fmla="*/ 30560 h 718742"/>
                  <a:gd name="connsiteX0-1" fmla="*/ 95646 w 318690"/>
                  <a:gd name="connsiteY0-2" fmla="*/ 30560 h 718742"/>
                  <a:gd name="connsiteX1-3" fmla="*/ 40159 w 318690"/>
                  <a:gd name="connsiteY1-4" fmla="*/ 29010 h 718742"/>
                  <a:gd name="connsiteX2-5" fmla="*/ 12303 w 318690"/>
                  <a:gd name="connsiteY2-6" fmla="*/ 51991 h 718742"/>
                  <a:gd name="connsiteX3-7" fmla="*/ 5159 w 318690"/>
                  <a:gd name="connsiteY3-8" fmla="*/ 94854 h 718742"/>
                  <a:gd name="connsiteX4-9" fmla="*/ 5159 w 318690"/>
                  <a:gd name="connsiteY4-10" fmla="*/ 290116 h 718742"/>
                  <a:gd name="connsiteX5-11" fmla="*/ 36115 w 318690"/>
                  <a:gd name="connsiteY5-12" fmla="*/ 323454 h 718742"/>
                  <a:gd name="connsiteX6-13" fmla="*/ 62309 w 318690"/>
                  <a:gd name="connsiteY6-14" fmla="*/ 292498 h 718742"/>
                  <a:gd name="connsiteX7-15" fmla="*/ 64690 w 318690"/>
                  <a:gd name="connsiteY7-16" fmla="*/ 116285 h 718742"/>
                  <a:gd name="connsiteX8-17" fmla="*/ 81359 w 318690"/>
                  <a:gd name="connsiteY8-18" fmla="*/ 123429 h 718742"/>
                  <a:gd name="connsiteX9-19" fmla="*/ 81359 w 318690"/>
                  <a:gd name="connsiteY9-20" fmla="*/ 606823 h 718742"/>
                  <a:gd name="connsiteX10-21" fmla="*/ 119459 w 318690"/>
                  <a:gd name="connsiteY10-22" fmla="*/ 661591 h 718742"/>
                  <a:gd name="connsiteX11-23" fmla="*/ 155178 w 318690"/>
                  <a:gd name="connsiteY11-24" fmla="*/ 613966 h 718742"/>
                  <a:gd name="connsiteX12-25" fmla="*/ 155178 w 318690"/>
                  <a:gd name="connsiteY12-26" fmla="*/ 325835 h 718742"/>
                  <a:gd name="connsiteX13-27" fmla="*/ 176609 w 318690"/>
                  <a:gd name="connsiteY13-28" fmla="*/ 347266 h 718742"/>
                  <a:gd name="connsiteX14-29" fmla="*/ 178990 w 318690"/>
                  <a:gd name="connsiteY14-30" fmla="*/ 630635 h 718742"/>
                  <a:gd name="connsiteX15-31" fmla="*/ 217090 w 318690"/>
                  <a:gd name="connsiteY15-32" fmla="*/ 666354 h 718742"/>
                  <a:gd name="connsiteX16-33" fmla="*/ 255190 w 318690"/>
                  <a:gd name="connsiteY16-34" fmla="*/ 625873 h 718742"/>
                  <a:gd name="connsiteX17-35" fmla="*/ 255190 w 318690"/>
                  <a:gd name="connsiteY17-36" fmla="*/ 109141 h 718742"/>
                  <a:gd name="connsiteX18-37" fmla="*/ 271859 w 318690"/>
                  <a:gd name="connsiteY18-38" fmla="*/ 128191 h 718742"/>
                  <a:gd name="connsiteX19-39" fmla="*/ 276621 w 318690"/>
                  <a:gd name="connsiteY19-40" fmla="*/ 311548 h 718742"/>
                  <a:gd name="connsiteX20-41" fmla="*/ 300434 w 318690"/>
                  <a:gd name="connsiteY20-42" fmla="*/ 325835 h 718742"/>
                  <a:gd name="connsiteX21-43" fmla="*/ 317103 w 318690"/>
                  <a:gd name="connsiteY21-44" fmla="*/ 285354 h 718742"/>
                  <a:gd name="connsiteX22-45" fmla="*/ 309959 w 318690"/>
                  <a:gd name="connsiteY22-46" fmla="*/ 42466 h 718742"/>
                  <a:gd name="connsiteX23-47" fmla="*/ 276621 w 318690"/>
                  <a:gd name="connsiteY23-48" fmla="*/ 30560 h 718742"/>
                  <a:gd name="connsiteX24-49" fmla="*/ 224234 w 318690"/>
                  <a:gd name="connsiteY24-50" fmla="*/ 30560 h 718742"/>
                  <a:gd name="connsiteX25-51" fmla="*/ 169465 w 318690"/>
                  <a:gd name="connsiteY25-52" fmla="*/ 171054 h 718742"/>
                  <a:gd name="connsiteX26-53" fmla="*/ 95646 w 318690"/>
                  <a:gd name="connsiteY26-54" fmla="*/ 30560 h 718742"/>
                  <a:gd name="connsiteX0-55" fmla="*/ 100296 w 318690"/>
                  <a:gd name="connsiteY0-56" fmla="*/ 30560 h 718742"/>
                  <a:gd name="connsiteX1-57" fmla="*/ 40159 w 318690"/>
                  <a:gd name="connsiteY1-58" fmla="*/ 29010 h 718742"/>
                  <a:gd name="connsiteX2-59" fmla="*/ 12303 w 318690"/>
                  <a:gd name="connsiteY2-60" fmla="*/ 51991 h 718742"/>
                  <a:gd name="connsiteX3-61" fmla="*/ 5159 w 318690"/>
                  <a:gd name="connsiteY3-62" fmla="*/ 94854 h 718742"/>
                  <a:gd name="connsiteX4-63" fmla="*/ 5159 w 318690"/>
                  <a:gd name="connsiteY4-64" fmla="*/ 290116 h 718742"/>
                  <a:gd name="connsiteX5-65" fmla="*/ 36115 w 318690"/>
                  <a:gd name="connsiteY5-66" fmla="*/ 323454 h 718742"/>
                  <a:gd name="connsiteX6-67" fmla="*/ 62309 w 318690"/>
                  <a:gd name="connsiteY6-68" fmla="*/ 292498 h 718742"/>
                  <a:gd name="connsiteX7-69" fmla="*/ 64690 w 318690"/>
                  <a:gd name="connsiteY7-70" fmla="*/ 116285 h 718742"/>
                  <a:gd name="connsiteX8-71" fmla="*/ 81359 w 318690"/>
                  <a:gd name="connsiteY8-72" fmla="*/ 123429 h 718742"/>
                  <a:gd name="connsiteX9-73" fmla="*/ 81359 w 318690"/>
                  <a:gd name="connsiteY9-74" fmla="*/ 606823 h 718742"/>
                  <a:gd name="connsiteX10-75" fmla="*/ 119459 w 318690"/>
                  <a:gd name="connsiteY10-76" fmla="*/ 661591 h 718742"/>
                  <a:gd name="connsiteX11-77" fmla="*/ 155178 w 318690"/>
                  <a:gd name="connsiteY11-78" fmla="*/ 613966 h 718742"/>
                  <a:gd name="connsiteX12-79" fmla="*/ 155178 w 318690"/>
                  <a:gd name="connsiteY12-80" fmla="*/ 325835 h 718742"/>
                  <a:gd name="connsiteX13-81" fmla="*/ 176609 w 318690"/>
                  <a:gd name="connsiteY13-82" fmla="*/ 347266 h 718742"/>
                  <a:gd name="connsiteX14-83" fmla="*/ 178990 w 318690"/>
                  <a:gd name="connsiteY14-84" fmla="*/ 630635 h 718742"/>
                  <a:gd name="connsiteX15-85" fmla="*/ 217090 w 318690"/>
                  <a:gd name="connsiteY15-86" fmla="*/ 666354 h 718742"/>
                  <a:gd name="connsiteX16-87" fmla="*/ 255190 w 318690"/>
                  <a:gd name="connsiteY16-88" fmla="*/ 625873 h 718742"/>
                  <a:gd name="connsiteX17-89" fmla="*/ 255190 w 318690"/>
                  <a:gd name="connsiteY17-90" fmla="*/ 109141 h 718742"/>
                  <a:gd name="connsiteX18-91" fmla="*/ 271859 w 318690"/>
                  <a:gd name="connsiteY18-92" fmla="*/ 128191 h 718742"/>
                  <a:gd name="connsiteX19-93" fmla="*/ 276621 w 318690"/>
                  <a:gd name="connsiteY19-94" fmla="*/ 311548 h 718742"/>
                  <a:gd name="connsiteX20-95" fmla="*/ 300434 w 318690"/>
                  <a:gd name="connsiteY20-96" fmla="*/ 325835 h 718742"/>
                  <a:gd name="connsiteX21-97" fmla="*/ 317103 w 318690"/>
                  <a:gd name="connsiteY21-98" fmla="*/ 285354 h 718742"/>
                  <a:gd name="connsiteX22-99" fmla="*/ 309959 w 318690"/>
                  <a:gd name="connsiteY22-100" fmla="*/ 42466 h 718742"/>
                  <a:gd name="connsiteX23-101" fmla="*/ 276621 w 318690"/>
                  <a:gd name="connsiteY23-102" fmla="*/ 30560 h 718742"/>
                  <a:gd name="connsiteX24-103" fmla="*/ 224234 w 318690"/>
                  <a:gd name="connsiteY24-104" fmla="*/ 30560 h 718742"/>
                  <a:gd name="connsiteX25-105" fmla="*/ 169465 w 318690"/>
                  <a:gd name="connsiteY25-106" fmla="*/ 171054 h 718742"/>
                  <a:gd name="connsiteX26-107" fmla="*/ 100296 w 318690"/>
                  <a:gd name="connsiteY26-108" fmla="*/ 30560 h 718742"/>
                  <a:gd name="connsiteX0-109" fmla="*/ 100296 w 318690"/>
                  <a:gd name="connsiteY0-110" fmla="*/ 30560 h 718742"/>
                  <a:gd name="connsiteX1-111" fmla="*/ 40159 w 318690"/>
                  <a:gd name="connsiteY1-112" fmla="*/ 29010 h 718742"/>
                  <a:gd name="connsiteX2-113" fmla="*/ 12303 w 318690"/>
                  <a:gd name="connsiteY2-114" fmla="*/ 51991 h 718742"/>
                  <a:gd name="connsiteX3-115" fmla="*/ 5159 w 318690"/>
                  <a:gd name="connsiteY3-116" fmla="*/ 94854 h 718742"/>
                  <a:gd name="connsiteX4-117" fmla="*/ 5159 w 318690"/>
                  <a:gd name="connsiteY4-118" fmla="*/ 290116 h 718742"/>
                  <a:gd name="connsiteX5-119" fmla="*/ 36115 w 318690"/>
                  <a:gd name="connsiteY5-120" fmla="*/ 323454 h 718742"/>
                  <a:gd name="connsiteX6-121" fmla="*/ 62309 w 318690"/>
                  <a:gd name="connsiteY6-122" fmla="*/ 292498 h 718742"/>
                  <a:gd name="connsiteX7-123" fmla="*/ 64690 w 318690"/>
                  <a:gd name="connsiteY7-124" fmla="*/ 116285 h 718742"/>
                  <a:gd name="connsiteX8-125" fmla="*/ 81359 w 318690"/>
                  <a:gd name="connsiteY8-126" fmla="*/ 123429 h 718742"/>
                  <a:gd name="connsiteX9-127" fmla="*/ 81359 w 318690"/>
                  <a:gd name="connsiteY9-128" fmla="*/ 606823 h 718742"/>
                  <a:gd name="connsiteX10-129" fmla="*/ 119459 w 318690"/>
                  <a:gd name="connsiteY10-130" fmla="*/ 661591 h 718742"/>
                  <a:gd name="connsiteX11-131" fmla="*/ 155178 w 318690"/>
                  <a:gd name="connsiteY11-132" fmla="*/ 613966 h 718742"/>
                  <a:gd name="connsiteX12-133" fmla="*/ 155178 w 318690"/>
                  <a:gd name="connsiteY12-134" fmla="*/ 325835 h 718742"/>
                  <a:gd name="connsiteX13-135" fmla="*/ 176609 w 318690"/>
                  <a:gd name="connsiteY13-136" fmla="*/ 347266 h 718742"/>
                  <a:gd name="connsiteX14-137" fmla="*/ 178990 w 318690"/>
                  <a:gd name="connsiteY14-138" fmla="*/ 630635 h 718742"/>
                  <a:gd name="connsiteX15-139" fmla="*/ 217090 w 318690"/>
                  <a:gd name="connsiteY15-140" fmla="*/ 666354 h 718742"/>
                  <a:gd name="connsiteX16-141" fmla="*/ 255190 w 318690"/>
                  <a:gd name="connsiteY16-142" fmla="*/ 625873 h 718742"/>
                  <a:gd name="connsiteX17-143" fmla="*/ 255190 w 318690"/>
                  <a:gd name="connsiteY17-144" fmla="*/ 109141 h 718742"/>
                  <a:gd name="connsiteX18-145" fmla="*/ 271859 w 318690"/>
                  <a:gd name="connsiteY18-146" fmla="*/ 128191 h 718742"/>
                  <a:gd name="connsiteX19-147" fmla="*/ 276621 w 318690"/>
                  <a:gd name="connsiteY19-148" fmla="*/ 311548 h 718742"/>
                  <a:gd name="connsiteX20-149" fmla="*/ 300434 w 318690"/>
                  <a:gd name="connsiteY20-150" fmla="*/ 325835 h 718742"/>
                  <a:gd name="connsiteX21-151" fmla="*/ 317103 w 318690"/>
                  <a:gd name="connsiteY21-152" fmla="*/ 285354 h 718742"/>
                  <a:gd name="connsiteX22-153" fmla="*/ 309959 w 318690"/>
                  <a:gd name="connsiteY22-154" fmla="*/ 42466 h 718742"/>
                  <a:gd name="connsiteX23-155" fmla="*/ 276621 w 318690"/>
                  <a:gd name="connsiteY23-156" fmla="*/ 30560 h 718742"/>
                  <a:gd name="connsiteX24-157" fmla="*/ 224234 w 318690"/>
                  <a:gd name="connsiteY24-158" fmla="*/ 30560 h 718742"/>
                  <a:gd name="connsiteX25-159" fmla="*/ 169465 w 318690"/>
                  <a:gd name="connsiteY25-160" fmla="*/ 171054 h 718742"/>
                  <a:gd name="connsiteX26-161" fmla="*/ 100296 w 318690"/>
                  <a:gd name="connsiteY26-162" fmla="*/ 30560 h 718742"/>
                  <a:gd name="connsiteX0-163" fmla="*/ 100296 w 318690"/>
                  <a:gd name="connsiteY0-164" fmla="*/ 30560 h 718742"/>
                  <a:gd name="connsiteX1-165" fmla="*/ 40159 w 318690"/>
                  <a:gd name="connsiteY1-166" fmla="*/ 29010 h 718742"/>
                  <a:gd name="connsiteX2-167" fmla="*/ 12303 w 318690"/>
                  <a:gd name="connsiteY2-168" fmla="*/ 51991 h 718742"/>
                  <a:gd name="connsiteX3-169" fmla="*/ 5159 w 318690"/>
                  <a:gd name="connsiteY3-170" fmla="*/ 94854 h 718742"/>
                  <a:gd name="connsiteX4-171" fmla="*/ 5159 w 318690"/>
                  <a:gd name="connsiteY4-172" fmla="*/ 290116 h 718742"/>
                  <a:gd name="connsiteX5-173" fmla="*/ 36115 w 318690"/>
                  <a:gd name="connsiteY5-174" fmla="*/ 323454 h 718742"/>
                  <a:gd name="connsiteX6-175" fmla="*/ 62309 w 318690"/>
                  <a:gd name="connsiteY6-176" fmla="*/ 292498 h 718742"/>
                  <a:gd name="connsiteX7-177" fmla="*/ 64690 w 318690"/>
                  <a:gd name="connsiteY7-178" fmla="*/ 116285 h 718742"/>
                  <a:gd name="connsiteX8-179" fmla="*/ 81359 w 318690"/>
                  <a:gd name="connsiteY8-180" fmla="*/ 123429 h 718742"/>
                  <a:gd name="connsiteX9-181" fmla="*/ 81359 w 318690"/>
                  <a:gd name="connsiteY9-182" fmla="*/ 606823 h 718742"/>
                  <a:gd name="connsiteX10-183" fmla="*/ 119459 w 318690"/>
                  <a:gd name="connsiteY10-184" fmla="*/ 661591 h 718742"/>
                  <a:gd name="connsiteX11-185" fmla="*/ 155178 w 318690"/>
                  <a:gd name="connsiteY11-186" fmla="*/ 613966 h 718742"/>
                  <a:gd name="connsiteX12-187" fmla="*/ 155178 w 318690"/>
                  <a:gd name="connsiteY12-188" fmla="*/ 325835 h 718742"/>
                  <a:gd name="connsiteX13-189" fmla="*/ 176609 w 318690"/>
                  <a:gd name="connsiteY13-190" fmla="*/ 347266 h 718742"/>
                  <a:gd name="connsiteX14-191" fmla="*/ 178990 w 318690"/>
                  <a:gd name="connsiteY14-192" fmla="*/ 630635 h 718742"/>
                  <a:gd name="connsiteX15-193" fmla="*/ 217090 w 318690"/>
                  <a:gd name="connsiteY15-194" fmla="*/ 666354 h 718742"/>
                  <a:gd name="connsiteX16-195" fmla="*/ 255190 w 318690"/>
                  <a:gd name="connsiteY16-196" fmla="*/ 625873 h 718742"/>
                  <a:gd name="connsiteX17-197" fmla="*/ 255190 w 318690"/>
                  <a:gd name="connsiteY17-198" fmla="*/ 109141 h 718742"/>
                  <a:gd name="connsiteX18-199" fmla="*/ 271859 w 318690"/>
                  <a:gd name="connsiteY18-200" fmla="*/ 128191 h 718742"/>
                  <a:gd name="connsiteX19-201" fmla="*/ 276621 w 318690"/>
                  <a:gd name="connsiteY19-202" fmla="*/ 311548 h 718742"/>
                  <a:gd name="connsiteX20-203" fmla="*/ 300434 w 318690"/>
                  <a:gd name="connsiteY20-204" fmla="*/ 325835 h 718742"/>
                  <a:gd name="connsiteX21-205" fmla="*/ 317103 w 318690"/>
                  <a:gd name="connsiteY21-206" fmla="*/ 285354 h 718742"/>
                  <a:gd name="connsiteX22-207" fmla="*/ 309959 w 318690"/>
                  <a:gd name="connsiteY22-208" fmla="*/ 42466 h 718742"/>
                  <a:gd name="connsiteX23-209" fmla="*/ 276621 w 318690"/>
                  <a:gd name="connsiteY23-210" fmla="*/ 30560 h 718742"/>
                  <a:gd name="connsiteX24-211" fmla="*/ 224234 w 318690"/>
                  <a:gd name="connsiteY24-212" fmla="*/ 30560 h 718742"/>
                  <a:gd name="connsiteX25-213" fmla="*/ 169465 w 318690"/>
                  <a:gd name="connsiteY25-214" fmla="*/ 171054 h 718742"/>
                  <a:gd name="connsiteX26-215" fmla="*/ 100296 w 318690"/>
                  <a:gd name="connsiteY26-216" fmla="*/ 30560 h 718742"/>
                  <a:gd name="connsiteX0-217" fmla="*/ 99973 w 318690"/>
                  <a:gd name="connsiteY0-218" fmla="*/ 27573 h 718742"/>
                  <a:gd name="connsiteX1-219" fmla="*/ 40159 w 318690"/>
                  <a:gd name="connsiteY1-220" fmla="*/ 29010 h 718742"/>
                  <a:gd name="connsiteX2-221" fmla="*/ 12303 w 318690"/>
                  <a:gd name="connsiteY2-222" fmla="*/ 51991 h 718742"/>
                  <a:gd name="connsiteX3-223" fmla="*/ 5159 w 318690"/>
                  <a:gd name="connsiteY3-224" fmla="*/ 94854 h 718742"/>
                  <a:gd name="connsiteX4-225" fmla="*/ 5159 w 318690"/>
                  <a:gd name="connsiteY4-226" fmla="*/ 290116 h 718742"/>
                  <a:gd name="connsiteX5-227" fmla="*/ 36115 w 318690"/>
                  <a:gd name="connsiteY5-228" fmla="*/ 323454 h 718742"/>
                  <a:gd name="connsiteX6-229" fmla="*/ 62309 w 318690"/>
                  <a:gd name="connsiteY6-230" fmla="*/ 292498 h 718742"/>
                  <a:gd name="connsiteX7-231" fmla="*/ 64690 w 318690"/>
                  <a:gd name="connsiteY7-232" fmla="*/ 116285 h 718742"/>
                  <a:gd name="connsiteX8-233" fmla="*/ 81359 w 318690"/>
                  <a:gd name="connsiteY8-234" fmla="*/ 123429 h 718742"/>
                  <a:gd name="connsiteX9-235" fmla="*/ 81359 w 318690"/>
                  <a:gd name="connsiteY9-236" fmla="*/ 606823 h 718742"/>
                  <a:gd name="connsiteX10-237" fmla="*/ 119459 w 318690"/>
                  <a:gd name="connsiteY10-238" fmla="*/ 661591 h 718742"/>
                  <a:gd name="connsiteX11-239" fmla="*/ 155178 w 318690"/>
                  <a:gd name="connsiteY11-240" fmla="*/ 613966 h 718742"/>
                  <a:gd name="connsiteX12-241" fmla="*/ 155178 w 318690"/>
                  <a:gd name="connsiteY12-242" fmla="*/ 325835 h 718742"/>
                  <a:gd name="connsiteX13-243" fmla="*/ 176609 w 318690"/>
                  <a:gd name="connsiteY13-244" fmla="*/ 347266 h 718742"/>
                  <a:gd name="connsiteX14-245" fmla="*/ 178990 w 318690"/>
                  <a:gd name="connsiteY14-246" fmla="*/ 630635 h 718742"/>
                  <a:gd name="connsiteX15-247" fmla="*/ 217090 w 318690"/>
                  <a:gd name="connsiteY15-248" fmla="*/ 666354 h 718742"/>
                  <a:gd name="connsiteX16-249" fmla="*/ 255190 w 318690"/>
                  <a:gd name="connsiteY16-250" fmla="*/ 625873 h 718742"/>
                  <a:gd name="connsiteX17-251" fmla="*/ 255190 w 318690"/>
                  <a:gd name="connsiteY17-252" fmla="*/ 109141 h 718742"/>
                  <a:gd name="connsiteX18-253" fmla="*/ 271859 w 318690"/>
                  <a:gd name="connsiteY18-254" fmla="*/ 128191 h 718742"/>
                  <a:gd name="connsiteX19-255" fmla="*/ 276621 w 318690"/>
                  <a:gd name="connsiteY19-256" fmla="*/ 311548 h 718742"/>
                  <a:gd name="connsiteX20-257" fmla="*/ 300434 w 318690"/>
                  <a:gd name="connsiteY20-258" fmla="*/ 325835 h 718742"/>
                  <a:gd name="connsiteX21-259" fmla="*/ 317103 w 318690"/>
                  <a:gd name="connsiteY21-260" fmla="*/ 285354 h 718742"/>
                  <a:gd name="connsiteX22-261" fmla="*/ 309959 w 318690"/>
                  <a:gd name="connsiteY22-262" fmla="*/ 42466 h 718742"/>
                  <a:gd name="connsiteX23-263" fmla="*/ 276621 w 318690"/>
                  <a:gd name="connsiteY23-264" fmla="*/ 30560 h 718742"/>
                  <a:gd name="connsiteX24-265" fmla="*/ 224234 w 318690"/>
                  <a:gd name="connsiteY24-266" fmla="*/ 30560 h 718742"/>
                  <a:gd name="connsiteX25-267" fmla="*/ 169465 w 318690"/>
                  <a:gd name="connsiteY25-268" fmla="*/ 171054 h 718742"/>
                  <a:gd name="connsiteX26-269" fmla="*/ 99973 w 318690"/>
                  <a:gd name="connsiteY26-270" fmla="*/ 27573 h 718742"/>
                  <a:gd name="connsiteX0-271" fmla="*/ 99973 w 318690"/>
                  <a:gd name="connsiteY0-272" fmla="*/ 27573 h 718742"/>
                  <a:gd name="connsiteX1-273" fmla="*/ 40159 w 318690"/>
                  <a:gd name="connsiteY1-274" fmla="*/ 29010 h 718742"/>
                  <a:gd name="connsiteX2-275" fmla="*/ 12303 w 318690"/>
                  <a:gd name="connsiteY2-276" fmla="*/ 51991 h 718742"/>
                  <a:gd name="connsiteX3-277" fmla="*/ 5159 w 318690"/>
                  <a:gd name="connsiteY3-278" fmla="*/ 94854 h 718742"/>
                  <a:gd name="connsiteX4-279" fmla="*/ 5159 w 318690"/>
                  <a:gd name="connsiteY4-280" fmla="*/ 290116 h 718742"/>
                  <a:gd name="connsiteX5-281" fmla="*/ 36115 w 318690"/>
                  <a:gd name="connsiteY5-282" fmla="*/ 323454 h 718742"/>
                  <a:gd name="connsiteX6-283" fmla="*/ 62309 w 318690"/>
                  <a:gd name="connsiteY6-284" fmla="*/ 292498 h 718742"/>
                  <a:gd name="connsiteX7-285" fmla="*/ 64690 w 318690"/>
                  <a:gd name="connsiteY7-286" fmla="*/ 116285 h 718742"/>
                  <a:gd name="connsiteX8-287" fmla="*/ 81359 w 318690"/>
                  <a:gd name="connsiteY8-288" fmla="*/ 123429 h 718742"/>
                  <a:gd name="connsiteX9-289" fmla="*/ 81359 w 318690"/>
                  <a:gd name="connsiteY9-290" fmla="*/ 606823 h 718742"/>
                  <a:gd name="connsiteX10-291" fmla="*/ 119459 w 318690"/>
                  <a:gd name="connsiteY10-292" fmla="*/ 661591 h 718742"/>
                  <a:gd name="connsiteX11-293" fmla="*/ 155178 w 318690"/>
                  <a:gd name="connsiteY11-294" fmla="*/ 613966 h 718742"/>
                  <a:gd name="connsiteX12-295" fmla="*/ 155178 w 318690"/>
                  <a:gd name="connsiteY12-296" fmla="*/ 325835 h 718742"/>
                  <a:gd name="connsiteX13-297" fmla="*/ 176609 w 318690"/>
                  <a:gd name="connsiteY13-298" fmla="*/ 347266 h 718742"/>
                  <a:gd name="connsiteX14-299" fmla="*/ 178990 w 318690"/>
                  <a:gd name="connsiteY14-300" fmla="*/ 630635 h 718742"/>
                  <a:gd name="connsiteX15-301" fmla="*/ 217090 w 318690"/>
                  <a:gd name="connsiteY15-302" fmla="*/ 666354 h 718742"/>
                  <a:gd name="connsiteX16-303" fmla="*/ 255190 w 318690"/>
                  <a:gd name="connsiteY16-304" fmla="*/ 625873 h 718742"/>
                  <a:gd name="connsiteX17-305" fmla="*/ 255190 w 318690"/>
                  <a:gd name="connsiteY17-306" fmla="*/ 109141 h 718742"/>
                  <a:gd name="connsiteX18-307" fmla="*/ 271859 w 318690"/>
                  <a:gd name="connsiteY18-308" fmla="*/ 128191 h 718742"/>
                  <a:gd name="connsiteX19-309" fmla="*/ 276621 w 318690"/>
                  <a:gd name="connsiteY19-310" fmla="*/ 311548 h 718742"/>
                  <a:gd name="connsiteX20-311" fmla="*/ 300434 w 318690"/>
                  <a:gd name="connsiteY20-312" fmla="*/ 325835 h 718742"/>
                  <a:gd name="connsiteX21-313" fmla="*/ 317103 w 318690"/>
                  <a:gd name="connsiteY21-314" fmla="*/ 285354 h 718742"/>
                  <a:gd name="connsiteX22-315" fmla="*/ 309959 w 318690"/>
                  <a:gd name="connsiteY22-316" fmla="*/ 42466 h 718742"/>
                  <a:gd name="connsiteX23-317" fmla="*/ 276621 w 318690"/>
                  <a:gd name="connsiteY23-318" fmla="*/ 30560 h 718742"/>
                  <a:gd name="connsiteX24-319" fmla="*/ 224234 w 318690"/>
                  <a:gd name="connsiteY24-320" fmla="*/ 30560 h 718742"/>
                  <a:gd name="connsiteX25-321" fmla="*/ 169465 w 318690"/>
                  <a:gd name="connsiteY25-322" fmla="*/ 171054 h 718742"/>
                  <a:gd name="connsiteX26-323" fmla="*/ 99973 w 318690"/>
                  <a:gd name="connsiteY26-324" fmla="*/ 27573 h 718742"/>
                  <a:gd name="connsiteX0-325" fmla="*/ 99973 w 318690"/>
                  <a:gd name="connsiteY0-326" fmla="*/ 27573 h 718742"/>
                  <a:gd name="connsiteX1-327" fmla="*/ 40159 w 318690"/>
                  <a:gd name="connsiteY1-328" fmla="*/ 29010 h 718742"/>
                  <a:gd name="connsiteX2-329" fmla="*/ 12303 w 318690"/>
                  <a:gd name="connsiteY2-330" fmla="*/ 51991 h 718742"/>
                  <a:gd name="connsiteX3-331" fmla="*/ 5159 w 318690"/>
                  <a:gd name="connsiteY3-332" fmla="*/ 94854 h 718742"/>
                  <a:gd name="connsiteX4-333" fmla="*/ 5159 w 318690"/>
                  <a:gd name="connsiteY4-334" fmla="*/ 290116 h 718742"/>
                  <a:gd name="connsiteX5-335" fmla="*/ 36115 w 318690"/>
                  <a:gd name="connsiteY5-336" fmla="*/ 323454 h 718742"/>
                  <a:gd name="connsiteX6-337" fmla="*/ 62309 w 318690"/>
                  <a:gd name="connsiteY6-338" fmla="*/ 292498 h 718742"/>
                  <a:gd name="connsiteX7-339" fmla="*/ 64690 w 318690"/>
                  <a:gd name="connsiteY7-340" fmla="*/ 116285 h 718742"/>
                  <a:gd name="connsiteX8-341" fmla="*/ 81359 w 318690"/>
                  <a:gd name="connsiteY8-342" fmla="*/ 123429 h 718742"/>
                  <a:gd name="connsiteX9-343" fmla="*/ 81359 w 318690"/>
                  <a:gd name="connsiteY9-344" fmla="*/ 606823 h 718742"/>
                  <a:gd name="connsiteX10-345" fmla="*/ 119459 w 318690"/>
                  <a:gd name="connsiteY10-346" fmla="*/ 661591 h 718742"/>
                  <a:gd name="connsiteX11-347" fmla="*/ 155178 w 318690"/>
                  <a:gd name="connsiteY11-348" fmla="*/ 613966 h 718742"/>
                  <a:gd name="connsiteX12-349" fmla="*/ 155178 w 318690"/>
                  <a:gd name="connsiteY12-350" fmla="*/ 325835 h 718742"/>
                  <a:gd name="connsiteX13-351" fmla="*/ 176609 w 318690"/>
                  <a:gd name="connsiteY13-352" fmla="*/ 347266 h 718742"/>
                  <a:gd name="connsiteX14-353" fmla="*/ 178990 w 318690"/>
                  <a:gd name="connsiteY14-354" fmla="*/ 630635 h 718742"/>
                  <a:gd name="connsiteX15-355" fmla="*/ 217090 w 318690"/>
                  <a:gd name="connsiteY15-356" fmla="*/ 666354 h 718742"/>
                  <a:gd name="connsiteX16-357" fmla="*/ 255190 w 318690"/>
                  <a:gd name="connsiteY16-358" fmla="*/ 625873 h 718742"/>
                  <a:gd name="connsiteX17-359" fmla="*/ 255190 w 318690"/>
                  <a:gd name="connsiteY17-360" fmla="*/ 109141 h 718742"/>
                  <a:gd name="connsiteX18-361" fmla="*/ 271859 w 318690"/>
                  <a:gd name="connsiteY18-362" fmla="*/ 128191 h 718742"/>
                  <a:gd name="connsiteX19-363" fmla="*/ 276621 w 318690"/>
                  <a:gd name="connsiteY19-364" fmla="*/ 311548 h 718742"/>
                  <a:gd name="connsiteX20-365" fmla="*/ 300434 w 318690"/>
                  <a:gd name="connsiteY20-366" fmla="*/ 325835 h 718742"/>
                  <a:gd name="connsiteX21-367" fmla="*/ 317103 w 318690"/>
                  <a:gd name="connsiteY21-368" fmla="*/ 285354 h 718742"/>
                  <a:gd name="connsiteX22-369" fmla="*/ 309959 w 318690"/>
                  <a:gd name="connsiteY22-370" fmla="*/ 42466 h 718742"/>
                  <a:gd name="connsiteX23-371" fmla="*/ 276621 w 318690"/>
                  <a:gd name="connsiteY23-372" fmla="*/ 30560 h 718742"/>
                  <a:gd name="connsiteX24-373" fmla="*/ 224234 w 318690"/>
                  <a:gd name="connsiteY24-374" fmla="*/ 30560 h 718742"/>
                  <a:gd name="connsiteX25-375" fmla="*/ 169465 w 318690"/>
                  <a:gd name="connsiteY25-376" fmla="*/ 171054 h 718742"/>
                  <a:gd name="connsiteX26-377" fmla="*/ 99973 w 318690"/>
                  <a:gd name="connsiteY26-378" fmla="*/ 27573 h 718742"/>
                  <a:gd name="connsiteX0-379" fmla="*/ 99973 w 318690"/>
                  <a:gd name="connsiteY0-380" fmla="*/ 27573 h 718742"/>
                  <a:gd name="connsiteX1-381" fmla="*/ 40159 w 318690"/>
                  <a:gd name="connsiteY1-382" fmla="*/ 29010 h 718742"/>
                  <a:gd name="connsiteX2-383" fmla="*/ 12303 w 318690"/>
                  <a:gd name="connsiteY2-384" fmla="*/ 51991 h 718742"/>
                  <a:gd name="connsiteX3-385" fmla="*/ 5159 w 318690"/>
                  <a:gd name="connsiteY3-386" fmla="*/ 94854 h 718742"/>
                  <a:gd name="connsiteX4-387" fmla="*/ 5159 w 318690"/>
                  <a:gd name="connsiteY4-388" fmla="*/ 290116 h 718742"/>
                  <a:gd name="connsiteX5-389" fmla="*/ 36115 w 318690"/>
                  <a:gd name="connsiteY5-390" fmla="*/ 323454 h 718742"/>
                  <a:gd name="connsiteX6-391" fmla="*/ 62309 w 318690"/>
                  <a:gd name="connsiteY6-392" fmla="*/ 292498 h 718742"/>
                  <a:gd name="connsiteX7-393" fmla="*/ 64690 w 318690"/>
                  <a:gd name="connsiteY7-394" fmla="*/ 116285 h 718742"/>
                  <a:gd name="connsiteX8-395" fmla="*/ 81359 w 318690"/>
                  <a:gd name="connsiteY8-396" fmla="*/ 123429 h 718742"/>
                  <a:gd name="connsiteX9-397" fmla="*/ 81359 w 318690"/>
                  <a:gd name="connsiteY9-398" fmla="*/ 606823 h 718742"/>
                  <a:gd name="connsiteX10-399" fmla="*/ 119459 w 318690"/>
                  <a:gd name="connsiteY10-400" fmla="*/ 661591 h 718742"/>
                  <a:gd name="connsiteX11-401" fmla="*/ 155178 w 318690"/>
                  <a:gd name="connsiteY11-402" fmla="*/ 613966 h 718742"/>
                  <a:gd name="connsiteX12-403" fmla="*/ 155178 w 318690"/>
                  <a:gd name="connsiteY12-404" fmla="*/ 325835 h 718742"/>
                  <a:gd name="connsiteX13-405" fmla="*/ 176609 w 318690"/>
                  <a:gd name="connsiteY13-406" fmla="*/ 347266 h 718742"/>
                  <a:gd name="connsiteX14-407" fmla="*/ 178990 w 318690"/>
                  <a:gd name="connsiteY14-408" fmla="*/ 630635 h 718742"/>
                  <a:gd name="connsiteX15-409" fmla="*/ 217090 w 318690"/>
                  <a:gd name="connsiteY15-410" fmla="*/ 666354 h 718742"/>
                  <a:gd name="connsiteX16-411" fmla="*/ 255190 w 318690"/>
                  <a:gd name="connsiteY16-412" fmla="*/ 625873 h 718742"/>
                  <a:gd name="connsiteX17-413" fmla="*/ 255190 w 318690"/>
                  <a:gd name="connsiteY17-414" fmla="*/ 109141 h 718742"/>
                  <a:gd name="connsiteX18-415" fmla="*/ 271859 w 318690"/>
                  <a:gd name="connsiteY18-416" fmla="*/ 128191 h 718742"/>
                  <a:gd name="connsiteX19-417" fmla="*/ 276621 w 318690"/>
                  <a:gd name="connsiteY19-418" fmla="*/ 311548 h 718742"/>
                  <a:gd name="connsiteX20-419" fmla="*/ 300434 w 318690"/>
                  <a:gd name="connsiteY20-420" fmla="*/ 325835 h 718742"/>
                  <a:gd name="connsiteX21-421" fmla="*/ 317103 w 318690"/>
                  <a:gd name="connsiteY21-422" fmla="*/ 285354 h 718742"/>
                  <a:gd name="connsiteX22-423" fmla="*/ 309959 w 318690"/>
                  <a:gd name="connsiteY22-424" fmla="*/ 42466 h 718742"/>
                  <a:gd name="connsiteX23-425" fmla="*/ 276621 w 318690"/>
                  <a:gd name="connsiteY23-426" fmla="*/ 30560 h 718742"/>
                  <a:gd name="connsiteX24-427" fmla="*/ 224234 w 318690"/>
                  <a:gd name="connsiteY24-428" fmla="*/ 30560 h 718742"/>
                  <a:gd name="connsiteX25-429" fmla="*/ 161715 w 318690"/>
                  <a:gd name="connsiteY25-430" fmla="*/ 155555 h 718742"/>
                  <a:gd name="connsiteX26-431" fmla="*/ 99973 w 318690"/>
                  <a:gd name="connsiteY26-432" fmla="*/ 27573 h 718742"/>
                  <a:gd name="connsiteX0-433" fmla="*/ 99973 w 318690"/>
                  <a:gd name="connsiteY0-434" fmla="*/ 27573 h 718742"/>
                  <a:gd name="connsiteX1-435" fmla="*/ 40159 w 318690"/>
                  <a:gd name="connsiteY1-436" fmla="*/ 29010 h 718742"/>
                  <a:gd name="connsiteX2-437" fmla="*/ 12303 w 318690"/>
                  <a:gd name="connsiteY2-438" fmla="*/ 51991 h 718742"/>
                  <a:gd name="connsiteX3-439" fmla="*/ 5159 w 318690"/>
                  <a:gd name="connsiteY3-440" fmla="*/ 94854 h 718742"/>
                  <a:gd name="connsiteX4-441" fmla="*/ 5159 w 318690"/>
                  <a:gd name="connsiteY4-442" fmla="*/ 290116 h 718742"/>
                  <a:gd name="connsiteX5-443" fmla="*/ 36115 w 318690"/>
                  <a:gd name="connsiteY5-444" fmla="*/ 323454 h 718742"/>
                  <a:gd name="connsiteX6-445" fmla="*/ 62309 w 318690"/>
                  <a:gd name="connsiteY6-446" fmla="*/ 292498 h 718742"/>
                  <a:gd name="connsiteX7-447" fmla="*/ 64690 w 318690"/>
                  <a:gd name="connsiteY7-448" fmla="*/ 116285 h 718742"/>
                  <a:gd name="connsiteX8-449" fmla="*/ 81359 w 318690"/>
                  <a:gd name="connsiteY8-450" fmla="*/ 123429 h 718742"/>
                  <a:gd name="connsiteX9-451" fmla="*/ 81359 w 318690"/>
                  <a:gd name="connsiteY9-452" fmla="*/ 606823 h 718742"/>
                  <a:gd name="connsiteX10-453" fmla="*/ 119459 w 318690"/>
                  <a:gd name="connsiteY10-454" fmla="*/ 661591 h 718742"/>
                  <a:gd name="connsiteX11-455" fmla="*/ 155178 w 318690"/>
                  <a:gd name="connsiteY11-456" fmla="*/ 613966 h 718742"/>
                  <a:gd name="connsiteX12-457" fmla="*/ 155178 w 318690"/>
                  <a:gd name="connsiteY12-458" fmla="*/ 325835 h 718742"/>
                  <a:gd name="connsiteX13-459" fmla="*/ 176609 w 318690"/>
                  <a:gd name="connsiteY13-460" fmla="*/ 347266 h 718742"/>
                  <a:gd name="connsiteX14-461" fmla="*/ 178990 w 318690"/>
                  <a:gd name="connsiteY14-462" fmla="*/ 630635 h 718742"/>
                  <a:gd name="connsiteX15-463" fmla="*/ 217090 w 318690"/>
                  <a:gd name="connsiteY15-464" fmla="*/ 666354 h 718742"/>
                  <a:gd name="connsiteX16-465" fmla="*/ 255190 w 318690"/>
                  <a:gd name="connsiteY16-466" fmla="*/ 625873 h 718742"/>
                  <a:gd name="connsiteX17-467" fmla="*/ 255190 w 318690"/>
                  <a:gd name="connsiteY17-468" fmla="*/ 109141 h 718742"/>
                  <a:gd name="connsiteX18-469" fmla="*/ 271859 w 318690"/>
                  <a:gd name="connsiteY18-470" fmla="*/ 128191 h 718742"/>
                  <a:gd name="connsiteX19-471" fmla="*/ 276621 w 318690"/>
                  <a:gd name="connsiteY19-472" fmla="*/ 311548 h 718742"/>
                  <a:gd name="connsiteX20-473" fmla="*/ 300434 w 318690"/>
                  <a:gd name="connsiteY20-474" fmla="*/ 325835 h 718742"/>
                  <a:gd name="connsiteX21-475" fmla="*/ 317103 w 318690"/>
                  <a:gd name="connsiteY21-476" fmla="*/ 285354 h 718742"/>
                  <a:gd name="connsiteX22-477" fmla="*/ 309959 w 318690"/>
                  <a:gd name="connsiteY22-478" fmla="*/ 42466 h 718742"/>
                  <a:gd name="connsiteX23-479" fmla="*/ 276621 w 318690"/>
                  <a:gd name="connsiteY23-480" fmla="*/ 30560 h 718742"/>
                  <a:gd name="connsiteX24-481" fmla="*/ 224234 w 318690"/>
                  <a:gd name="connsiteY24-482" fmla="*/ 30560 h 718742"/>
                  <a:gd name="connsiteX25-483" fmla="*/ 161715 w 318690"/>
                  <a:gd name="connsiteY25-484" fmla="*/ 155555 h 718742"/>
                  <a:gd name="connsiteX26-485" fmla="*/ 99973 w 318690"/>
                  <a:gd name="connsiteY26-486" fmla="*/ 27573 h 718742"/>
                  <a:gd name="connsiteX0-487" fmla="*/ 99973 w 318690"/>
                  <a:gd name="connsiteY0-488" fmla="*/ 27573 h 718742"/>
                  <a:gd name="connsiteX1-489" fmla="*/ 40159 w 318690"/>
                  <a:gd name="connsiteY1-490" fmla="*/ 29010 h 718742"/>
                  <a:gd name="connsiteX2-491" fmla="*/ 12303 w 318690"/>
                  <a:gd name="connsiteY2-492" fmla="*/ 51991 h 718742"/>
                  <a:gd name="connsiteX3-493" fmla="*/ 5159 w 318690"/>
                  <a:gd name="connsiteY3-494" fmla="*/ 94854 h 718742"/>
                  <a:gd name="connsiteX4-495" fmla="*/ 5159 w 318690"/>
                  <a:gd name="connsiteY4-496" fmla="*/ 290116 h 718742"/>
                  <a:gd name="connsiteX5-497" fmla="*/ 36115 w 318690"/>
                  <a:gd name="connsiteY5-498" fmla="*/ 323454 h 718742"/>
                  <a:gd name="connsiteX6-499" fmla="*/ 62309 w 318690"/>
                  <a:gd name="connsiteY6-500" fmla="*/ 292498 h 718742"/>
                  <a:gd name="connsiteX7-501" fmla="*/ 64690 w 318690"/>
                  <a:gd name="connsiteY7-502" fmla="*/ 116285 h 718742"/>
                  <a:gd name="connsiteX8-503" fmla="*/ 81359 w 318690"/>
                  <a:gd name="connsiteY8-504" fmla="*/ 123429 h 718742"/>
                  <a:gd name="connsiteX9-505" fmla="*/ 81359 w 318690"/>
                  <a:gd name="connsiteY9-506" fmla="*/ 606823 h 718742"/>
                  <a:gd name="connsiteX10-507" fmla="*/ 119459 w 318690"/>
                  <a:gd name="connsiteY10-508" fmla="*/ 661591 h 718742"/>
                  <a:gd name="connsiteX11-509" fmla="*/ 155178 w 318690"/>
                  <a:gd name="connsiteY11-510" fmla="*/ 613966 h 718742"/>
                  <a:gd name="connsiteX12-511" fmla="*/ 155178 w 318690"/>
                  <a:gd name="connsiteY12-512" fmla="*/ 325835 h 718742"/>
                  <a:gd name="connsiteX13-513" fmla="*/ 176609 w 318690"/>
                  <a:gd name="connsiteY13-514" fmla="*/ 347266 h 718742"/>
                  <a:gd name="connsiteX14-515" fmla="*/ 178990 w 318690"/>
                  <a:gd name="connsiteY14-516" fmla="*/ 630635 h 718742"/>
                  <a:gd name="connsiteX15-517" fmla="*/ 217090 w 318690"/>
                  <a:gd name="connsiteY15-518" fmla="*/ 666354 h 718742"/>
                  <a:gd name="connsiteX16-519" fmla="*/ 255190 w 318690"/>
                  <a:gd name="connsiteY16-520" fmla="*/ 625873 h 718742"/>
                  <a:gd name="connsiteX17-521" fmla="*/ 255190 w 318690"/>
                  <a:gd name="connsiteY17-522" fmla="*/ 109141 h 718742"/>
                  <a:gd name="connsiteX18-523" fmla="*/ 271859 w 318690"/>
                  <a:gd name="connsiteY18-524" fmla="*/ 128191 h 718742"/>
                  <a:gd name="connsiteX19-525" fmla="*/ 276621 w 318690"/>
                  <a:gd name="connsiteY19-526" fmla="*/ 311548 h 718742"/>
                  <a:gd name="connsiteX20-527" fmla="*/ 300434 w 318690"/>
                  <a:gd name="connsiteY20-528" fmla="*/ 325835 h 718742"/>
                  <a:gd name="connsiteX21-529" fmla="*/ 317103 w 318690"/>
                  <a:gd name="connsiteY21-530" fmla="*/ 285354 h 718742"/>
                  <a:gd name="connsiteX22-531" fmla="*/ 309959 w 318690"/>
                  <a:gd name="connsiteY22-532" fmla="*/ 42466 h 718742"/>
                  <a:gd name="connsiteX23-533" fmla="*/ 276621 w 318690"/>
                  <a:gd name="connsiteY23-534" fmla="*/ 30560 h 718742"/>
                  <a:gd name="connsiteX24-535" fmla="*/ 224234 w 318690"/>
                  <a:gd name="connsiteY24-536" fmla="*/ 30560 h 718742"/>
                  <a:gd name="connsiteX25-537" fmla="*/ 161715 w 318690"/>
                  <a:gd name="connsiteY25-538" fmla="*/ 155555 h 718742"/>
                  <a:gd name="connsiteX26-539" fmla="*/ 99973 w 318690"/>
                  <a:gd name="connsiteY26-540" fmla="*/ 27573 h 718742"/>
                  <a:gd name="connsiteX0-541" fmla="*/ 96005 w 314722"/>
                  <a:gd name="connsiteY0-542" fmla="*/ 27573 h 718742"/>
                  <a:gd name="connsiteX1-543" fmla="*/ 36191 w 314722"/>
                  <a:gd name="connsiteY1-544" fmla="*/ 29010 h 718742"/>
                  <a:gd name="connsiteX2-545" fmla="*/ 8335 w 314722"/>
                  <a:gd name="connsiteY2-546" fmla="*/ 51991 h 718742"/>
                  <a:gd name="connsiteX3-547" fmla="*/ 1191 w 314722"/>
                  <a:gd name="connsiteY3-548" fmla="*/ 94854 h 718742"/>
                  <a:gd name="connsiteX4-549" fmla="*/ 1191 w 314722"/>
                  <a:gd name="connsiteY4-550" fmla="*/ 290116 h 718742"/>
                  <a:gd name="connsiteX5-551" fmla="*/ 32147 w 314722"/>
                  <a:gd name="connsiteY5-552" fmla="*/ 323454 h 718742"/>
                  <a:gd name="connsiteX6-553" fmla="*/ 58341 w 314722"/>
                  <a:gd name="connsiteY6-554" fmla="*/ 292498 h 718742"/>
                  <a:gd name="connsiteX7-555" fmla="*/ 60722 w 314722"/>
                  <a:gd name="connsiteY7-556" fmla="*/ 116285 h 718742"/>
                  <a:gd name="connsiteX8-557" fmla="*/ 77391 w 314722"/>
                  <a:gd name="connsiteY8-558" fmla="*/ 123429 h 718742"/>
                  <a:gd name="connsiteX9-559" fmla="*/ 77391 w 314722"/>
                  <a:gd name="connsiteY9-560" fmla="*/ 606823 h 718742"/>
                  <a:gd name="connsiteX10-561" fmla="*/ 115491 w 314722"/>
                  <a:gd name="connsiteY10-562" fmla="*/ 661591 h 718742"/>
                  <a:gd name="connsiteX11-563" fmla="*/ 151210 w 314722"/>
                  <a:gd name="connsiteY11-564" fmla="*/ 613966 h 718742"/>
                  <a:gd name="connsiteX12-565" fmla="*/ 151210 w 314722"/>
                  <a:gd name="connsiteY12-566" fmla="*/ 325835 h 718742"/>
                  <a:gd name="connsiteX13-567" fmla="*/ 172641 w 314722"/>
                  <a:gd name="connsiteY13-568" fmla="*/ 347266 h 718742"/>
                  <a:gd name="connsiteX14-569" fmla="*/ 175022 w 314722"/>
                  <a:gd name="connsiteY14-570" fmla="*/ 630635 h 718742"/>
                  <a:gd name="connsiteX15-571" fmla="*/ 213122 w 314722"/>
                  <a:gd name="connsiteY15-572" fmla="*/ 666354 h 718742"/>
                  <a:gd name="connsiteX16-573" fmla="*/ 251222 w 314722"/>
                  <a:gd name="connsiteY16-574" fmla="*/ 625873 h 718742"/>
                  <a:gd name="connsiteX17-575" fmla="*/ 251222 w 314722"/>
                  <a:gd name="connsiteY17-576" fmla="*/ 109141 h 718742"/>
                  <a:gd name="connsiteX18-577" fmla="*/ 267891 w 314722"/>
                  <a:gd name="connsiteY18-578" fmla="*/ 128191 h 718742"/>
                  <a:gd name="connsiteX19-579" fmla="*/ 272653 w 314722"/>
                  <a:gd name="connsiteY19-580" fmla="*/ 311548 h 718742"/>
                  <a:gd name="connsiteX20-581" fmla="*/ 296466 w 314722"/>
                  <a:gd name="connsiteY20-582" fmla="*/ 325835 h 718742"/>
                  <a:gd name="connsiteX21-583" fmla="*/ 313135 w 314722"/>
                  <a:gd name="connsiteY21-584" fmla="*/ 285354 h 718742"/>
                  <a:gd name="connsiteX22-585" fmla="*/ 305991 w 314722"/>
                  <a:gd name="connsiteY22-586" fmla="*/ 42466 h 718742"/>
                  <a:gd name="connsiteX23-587" fmla="*/ 272653 w 314722"/>
                  <a:gd name="connsiteY23-588" fmla="*/ 30560 h 718742"/>
                  <a:gd name="connsiteX24-589" fmla="*/ 220266 w 314722"/>
                  <a:gd name="connsiteY24-590" fmla="*/ 30560 h 718742"/>
                  <a:gd name="connsiteX25-591" fmla="*/ 157747 w 314722"/>
                  <a:gd name="connsiteY25-592" fmla="*/ 155555 h 718742"/>
                  <a:gd name="connsiteX26-593" fmla="*/ 96005 w 314722"/>
                  <a:gd name="connsiteY26-594" fmla="*/ 27573 h 718742"/>
                  <a:gd name="connsiteX0-595" fmla="*/ 96005 w 314722"/>
                  <a:gd name="connsiteY0-596" fmla="*/ 27573 h 718742"/>
                  <a:gd name="connsiteX1-597" fmla="*/ 36191 w 314722"/>
                  <a:gd name="connsiteY1-598" fmla="*/ 29010 h 718742"/>
                  <a:gd name="connsiteX2-599" fmla="*/ 8335 w 314722"/>
                  <a:gd name="connsiteY2-600" fmla="*/ 51991 h 718742"/>
                  <a:gd name="connsiteX3-601" fmla="*/ 1191 w 314722"/>
                  <a:gd name="connsiteY3-602" fmla="*/ 94854 h 718742"/>
                  <a:gd name="connsiteX4-603" fmla="*/ 1191 w 314722"/>
                  <a:gd name="connsiteY4-604" fmla="*/ 290116 h 718742"/>
                  <a:gd name="connsiteX5-605" fmla="*/ 32147 w 314722"/>
                  <a:gd name="connsiteY5-606" fmla="*/ 323454 h 718742"/>
                  <a:gd name="connsiteX6-607" fmla="*/ 58341 w 314722"/>
                  <a:gd name="connsiteY6-608" fmla="*/ 292498 h 718742"/>
                  <a:gd name="connsiteX7-609" fmla="*/ 60722 w 314722"/>
                  <a:gd name="connsiteY7-610" fmla="*/ 116285 h 718742"/>
                  <a:gd name="connsiteX8-611" fmla="*/ 77391 w 314722"/>
                  <a:gd name="connsiteY8-612" fmla="*/ 123429 h 718742"/>
                  <a:gd name="connsiteX9-613" fmla="*/ 77391 w 314722"/>
                  <a:gd name="connsiteY9-614" fmla="*/ 606823 h 718742"/>
                  <a:gd name="connsiteX10-615" fmla="*/ 115491 w 314722"/>
                  <a:gd name="connsiteY10-616" fmla="*/ 661591 h 718742"/>
                  <a:gd name="connsiteX11-617" fmla="*/ 151210 w 314722"/>
                  <a:gd name="connsiteY11-618" fmla="*/ 613966 h 718742"/>
                  <a:gd name="connsiteX12-619" fmla="*/ 151210 w 314722"/>
                  <a:gd name="connsiteY12-620" fmla="*/ 325835 h 718742"/>
                  <a:gd name="connsiteX13-621" fmla="*/ 172641 w 314722"/>
                  <a:gd name="connsiteY13-622" fmla="*/ 347266 h 718742"/>
                  <a:gd name="connsiteX14-623" fmla="*/ 175022 w 314722"/>
                  <a:gd name="connsiteY14-624" fmla="*/ 630635 h 718742"/>
                  <a:gd name="connsiteX15-625" fmla="*/ 213122 w 314722"/>
                  <a:gd name="connsiteY15-626" fmla="*/ 666354 h 718742"/>
                  <a:gd name="connsiteX16-627" fmla="*/ 251222 w 314722"/>
                  <a:gd name="connsiteY16-628" fmla="*/ 625873 h 718742"/>
                  <a:gd name="connsiteX17-629" fmla="*/ 251222 w 314722"/>
                  <a:gd name="connsiteY17-630" fmla="*/ 109141 h 718742"/>
                  <a:gd name="connsiteX18-631" fmla="*/ 267891 w 314722"/>
                  <a:gd name="connsiteY18-632" fmla="*/ 128191 h 718742"/>
                  <a:gd name="connsiteX19-633" fmla="*/ 272653 w 314722"/>
                  <a:gd name="connsiteY19-634" fmla="*/ 311548 h 718742"/>
                  <a:gd name="connsiteX20-635" fmla="*/ 296466 w 314722"/>
                  <a:gd name="connsiteY20-636" fmla="*/ 325835 h 718742"/>
                  <a:gd name="connsiteX21-637" fmla="*/ 313135 w 314722"/>
                  <a:gd name="connsiteY21-638" fmla="*/ 285354 h 718742"/>
                  <a:gd name="connsiteX22-639" fmla="*/ 305991 w 314722"/>
                  <a:gd name="connsiteY22-640" fmla="*/ 42466 h 718742"/>
                  <a:gd name="connsiteX23-641" fmla="*/ 272653 w 314722"/>
                  <a:gd name="connsiteY23-642" fmla="*/ 30560 h 718742"/>
                  <a:gd name="connsiteX24-643" fmla="*/ 220266 w 314722"/>
                  <a:gd name="connsiteY24-644" fmla="*/ 30560 h 718742"/>
                  <a:gd name="connsiteX25-645" fmla="*/ 157747 w 314722"/>
                  <a:gd name="connsiteY25-646" fmla="*/ 155555 h 718742"/>
                  <a:gd name="connsiteX26-647" fmla="*/ 96005 w 314722"/>
                  <a:gd name="connsiteY26-648" fmla="*/ 27573 h 718742"/>
                  <a:gd name="connsiteX0-649" fmla="*/ 96005 w 314722"/>
                  <a:gd name="connsiteY0-650" fmla="*/ 27573 h 718742"/>
                  <a:gd name="connsiteX1-651" fmla="*/ 36191 w 314722"/>
                  <a:gd name="connsiteY1-652" fmla="*/ 29010 h 718742"/>
                  <a:gd name="connsiteX2-653" fmla="*/ 8335 w 314722"/>
                  <a:gd name="connsiteY2-654" fmla="*/ 51991 h 718742"/>
                  <a:gd name="connsiteX3-655" fmla="*/ 1191 w 314722"/>
                  <a:gd name="connsiteY3-656" fmla="*/ 94854 h 718742"/>
                  <a:gd name="connsiteX4-657" fmla="*/ 1191 w 314722"/>
                  <a:gd name="connsiteY4-658" fmla="*/ 290116 h 718742"/>
                  <a:gd name="connsiteX5-659" fmla="*/ 32147 w 314722"/>
                  <a:gd name="connsiteY5-660" fmla="*/ 323454 h 718742"/>
                  <a:gd name="connsiteX6-661" fmla="*/ 58341 w 314722"/>
                  <a:gd name="connsiteY6-662" fmla="*/ 292498 h 718742"/>
                  <a:gd name="connsiteX7-663" fmla="*/ 60722 w 314722"/>
                  <a:gd name="connsiteY7-664" fmla="*/ 116285 h 718742"/>
                  <a:gd name="connsiteX8-665" fmla="*/ 77391 w 314722"/>
                  <a:gd name="connsiteY8-666" fmla="*/ 123429 h 718742"/>
                  <a:gd name="connsiteX9-667" fmla="*/ 77391 w 314722"/>
                  <a:gd name="connsiteY9-668" fmla="*/ 606823 h 718742"/>
                  <a:gd name="connsiteX10-669" fmla="*/ 115491 w 314722"/>
                  <a:gd name="connsiteY10-670" fmla="*/ 661591 h 718742"/>
                  <a:gd name="connsiteX11-671" fmla="*/ 151210 w 314722"/>
                  <a:gd name="connsiteY11-672" fmla="*/ 613966 h 718742"/>
                  <a:gd name="connsiteX12-673" fmla="*/ 151210 w 314722"/>
                  <a:gd name="connsiteY12-674" fmla="*/ 325835 h 718742"/>
                  <a:gd name="connsiteX13-675" fmla="*/ 172641 w 314722"/>
                  <a:gd name="connsiteY13-676" fmla="*/ 347266 h 718742"/>
                  <a:gd name="connsiteX14-677" fmla="*/ 175022 w 314722"/>
                  <a:gd name="connsiteY14-678" fmla="*/ 630635 h 718742"/>
                  <a:gd name="connsiteX15-679" fmla="*/ 213122 w 314722"/>
                  <a:gd name="connsiteY15-680" fmla="*/ 666354 h 718742"/>
                  <a:gd name="connsiteX16-681" fmla="*/ 251222 w 314722"/>
                  <a:gd name="connsiteY16-682" fmla="*/ 625873 h 718742"/>
                  <a:gd name="connsiteX17-683" fmla="*/ 251222 w 314722"/>
                  <a:gd name="connsiteY17-684" fmla="*/ 109141 h 718742"/>
                  <a:gd name="connsiteX18-685" fmla="*/ 267891 w 314722"/>
                  <a:gd name="connsiteY18-686" fmla="*/ 128191 h 718742"/>
                  <a:gd name="connsiteX19-687" fmla="*/ 272653 w 314722"/>
                  <a:gd name="connsiteY19-688" fmla="*/ 311548 h 718742"/>
                  <a:gd name="connsiteX20-689" fmla="*/ 296466 w 314722"/>
                  <a:gd name="connsiteY20-690" fmla="*/ 325835 h 718742"/>
                  <a:gd name="connsiteX21-691" fmla="*/ 313135 w 314722"/>
                  <a:gd name="connsiteY21-692" fmla="*/ 285354 h 718742"/>
                  <a:gd name="connsiteX22-693" fmla="*/ 305991 w 314722"/>
                  <a:gd name="connsiteY22-694" fmla="*/ 42466 h 718742"/>
                  <a:gd name="connsiteX23-695" fmla="*/ 272653 w 314722"/>
                  <a:gd name="connsiteY23-696" fmla="*/ 30560 h 718742"/>
                  <a:gd name="connsiteX24-697" fmla="*/ 220266 w 314722"/>
                  <a:gd name="connsiteY24-698" fmla="*/ 30560 h 718742"/>
                  <a:gd name="connsiteX25-699" fmla="*/ 157747 w 314722"/>
                  <a:gd name="connsiteY25-700" fmla="*/ 155555 h 718742"/>
                  <a:gd name="connsiteX26-701" fmla="*/ 96005 w 314722"/>
                  <a:gd name="connsiteY26-702" fmla="*/ 27573 h 718742"/>
                  <a:gd name="connsiteX0-703" fmla="*/ 96005 w 314722"/>
                  <a:gd name="connsiteY0-704" fmla="*/ 27573 h 718742"/>
                  <a:gd name="connsiteX1-705" fmla="*/ 36191 w 314722"/>
                  <a:gd name="connsiteY1-706" fmla="*/ 29010 h 718742"/>
                  <a:gd name="connsiteX2-707" fmla="*/ 8335 w 314722"/>
                  <a:gd name="connsiteY2-708" fmla="*/ 51991 h 718742"/>
                  <a:gd name="connsiteX3-709" fmla="*/ 1191 w 314722"/>
                  <a:gd name="connsiteY3-710" fmla="*/ 94854 h 718742"/>
                  <a:gd name="connsiteX4-711" fmla="*/ 1191 w 314722"/>
                  <a:gd name="connsiteY4-712" fmla="*/ 290116 h 718742"/>
                  <a:gd name="connsiteX5-713" fmla="*/ 32147 w 314722"/>
                  <a:gd name="connsiteY5-714" fmla="*/ 323454 h 718742"/>
                  <a:gd name="connsiteX6-715" fmla="*/ 58341 w 314722"/>
                  <a:gd name="connsiteY6-716" fmla="*/ 292498 h 718742"/>
                  <a:gd name="connsiteX7-717" fmla="*/ 60722 w 314722"/>
                  <a:gd name="connsiteY7-718" fmla="*/ 116285 h 718742"/>
                  <a:gd name="connsiteX8-719" fmla="*/ 77391 w 314722"/>
                  <a:gd name="connsiteY8-720" fmla="*/ 123429 h 718742"/>
                  <a:gd name="connsiteX9-721" fmla="*/ 77391 w 314722"/>
                  <a:gd name="connsiteY9-722" fmla="*/ 606823 h 718742"/>
                  <a:gd name="connsiteX10-723" fmla="*/ 115491 w 314722"/>
                  <a:gd name="connsiteY10-724" fmla="*/ 661591 h 718742"/>
                  <a:gd name="connsiteX11-725" fmla="*/ 151210 w 314722"/>
                  <a:gd name="connsiteY11-726" fmla="*/ 613966 h 718742"/>
                  <a:gd name="connsiteX12-727" fmla="*/ 151210 w 314722"/>
                  <a:gd name="connsiteY12-728" fmla="*/ 325835 h 718742"/>
                  <a:gd name="connsiteX13-729" fmla="*/ 172641 w 314722"/>
                  <a:gd name="connsiteY13-730" fmla="*/ 347266 h 718742"/>
                  <a:gd name="connsiteX14-731" fmla="*/ 175022 w 314722"/>
                  <a:gd name="connsiteY14-732" fmla="*/ 630635 h 718742"/>
                  <a:gd name="connsiteX15-733" fmla="*/ 213122 w 314722"/>
                  <a:gd name="connsiteY15-734" fmla="*/ 666354 h 718742"/>
                  <a:gd name="connsiteX16-735" fmla="*/ 251222 w 314722"/>
                  <a:gd name="connsiteY16-736" fmla="*/ 625873 h 718742"/>
                  <a:gd name="connsiteX17-737" fmla="*/ 251222 w 314722"/>
                  <a:gd name="connsiteY17-738" fmla="*/ 109141 h 718742"/>
                  <a:gd name="connsiteX18-739" fmla="*/ 267891 w 314722"/>
                  <a:gd name="connsiteY18-740" fmla="*/ 128191 h 718742"/>
                  <a:gd name="connsiteX19-741" fmla="*/ 272653 w 314722"/>
                  <a:gd name="connsiteY19-742" fmla="*/ 311548 h 718742"/>
                  <a:gd name="connsiteX20-743" fmla="*/ 296466 w 314722"/>
                  <a:gd name="connsiteY20-744" fmla="*/ 325835 h 718742"/>
                  <a:gd name="connsiteX21-745" fmla="*/ 313135 w 314722"/>
                  <a:gd name="connsiteY21-746" fmla="*/ 285354 h 718742"/>
                  <a:gd name="connsiteX22-747" fmla="*/ 305991 w 314722"/>
                  <a:gd name="connsiteY22-748" fmla="*/ 42466 h 718742"/>
                  <a:gd name="connsiteX23-749" fmla="*/ 272653 w 314722"/>
                  <a:gd name="connsiteY23-750" fmla="*/ 30560 h 718742"/>
                  <a:gd name="connsiteX24-751" fmla="*/ 220266 w 314722"/>
                  <a:gd name="connsiteY24-752" fmla="*/ 30560 h 718742"/>
                  <a:gd name="connsiteX25-753" fmla="*/ 157747 w 314722"/>
                  <a:gd name="connsiteY25-754" fmla="*/ 155555 h 718742"/>
                  <a:gd name="connsiteX26-755" fmla="*/ 96005 w 314722"/>
                  <a:gd name="connsiteY26-756" fmla="*/ 27573 h 718742"/>
                  <a:gd name="connsiteX0-757" fmla="*/ 96005 w 314722"/>
                  <a:gd name="connsiteY0-758" fmla="*/ 27573 h 718742"/>
                  <a:gd name="connsiteX1-759" fmla="*/ 36191 w 314722"/>
                  <a:gd name="connsiteY1-760" fmla="*/ 29010 h 718742"/>
                  <a:gd name="connsiteX2-761" fmla="*/ 8335 w 314722"/>
                  <a:gd name="connsiteY2-762" fmla="*/ 51991 h 718742"/>
                  <a:gd name="connsiteX3-763" fmla="*/ 1191 w 314722"/>
                  <a:gd name="connsiteY3-764" fmla="*/ 94854 h 718742"/>
                  <a:gd name="connsiteX4-765" fmla="*/ 1191 w 314722"/>
                  <a:gd name="connsiteY4-766" fmla="*/ 290116 h 718742"/>
                  <a:gd name="connsiteX5-767" fmla="*/ 32147 w 314722"/>
                  <a:gd name="connsiteY5-768" fmla="*/ 323454 h 718742"/>
                  <a:gd name="connsiteX6-769" fmla="*/ 58341 w 314722"/>
                  <a:gd name="connsiteY6-770" fmla="*/ 292498 h 718742"/>
                  <a:gd name="connsiteX7-771" fmla="*/ 60722 w 314722"/>
                  <a:gd name="connsiteY7-772" fmla="*/ 116285 h 718742"/>
                  <a:gd name="connsiteX8-773" fmla="*/ 77391 w 314722"/>
                  <a:gd name="connsiteY8-774" fmla="*/ 123429 h 718742"/>
                  <a:gd name="connsiteX9-775" fmla="*/ 77391 w 314722"/>
                  <a:gd name="connsiteY9-776" fmla="*/ 606823 h 718742"/>
                  <a:gd name="connsiteX10-777" fmla="*/ 115491 w 314722"/>
                  <a:gd name="connsiteY10-778" fmla="*/ 661591 h 718742"/>
                  <a:gd name="connsiteX11-779" fmla="*/ 151210 w 314722"/>
                  <a:gd name="connsiteY11-780" fmla="*/ 613966 h 718742"/>
                  <a:gd name="connsiteX12-781" fmla="*/ 151210 w 314722"/>
                  <a:gd name="connsiteY12-782" fmla="*/ 325835 h 718742"/>
                  <a:gd name="connsiteX13-783" fmla="*/ 172641 w 314722"/>
                  <a:gd name="connsiteY13-784" fmla="*/ 347266 h 718742"/>
                  <a:gd name="connsiteX14-785" fmla="*/ 175022 w 314722"/>
                  <a:gd name="connsiteY14-786" fmla="*/ 630635 h 718742"/>
                  <a:gd name="connsiteX15-787" fmla="*/ 213122 w 314722"/>
                  <a:gd name="connsiteY15-788" fmla="*/ 666354 h 718742"/>
                  <a:gd name="connsiteX16-789" fmla="*/ 251222 w 314722"/>
                  <a:gd name="connsiteY16-790" fmla="*/ 625873 h 718742"/>
                  <a:gd name="connsiteX17-791" fmla="*/ 251222 w 314722"/>
                  <a:gd name="connsiteY17-792" fmla="*/ 109141 h 718742"/>
                  <a:gd name="connsiteX18-793" fmla="*/ 267891 w 314722"/>
                  <a:gd name="connsiteY18-794" fmla="*/ 128191 h 718742"/>
                  <a:gd name="connsiteX19-795" fmla="*/ 272653 w 314722"/>
                  <a:gd name="connsiteY19-796" fmla="*/ 311548 h 718742"/>
                  <a:gd name="connsiteX20-797" fmla="*/ 296466 w 314722"/>
                  <a:gd name="connsiteY20-798" fmla="*/ 325835 h 718742"/>
                  <a:gd name="connsiteX21-799" fmla="*/ 313135 w 314722"/>
                  <a:gd name="connsiteY21-800" fmla="*/ 285354 h 718742"/>
                  <a:gd name="connsiteX22-801" fmla="*/ 305991 w 314722"/>
                  <a:gd name="connsiteY22-802" fmla="*/ 42466 h 718742"/>
                  <a:gd name="connsiteX23-803" fmla="*/ 272653 w 314722"/>
                  <a:gd name="connsiteY23-804" fmla="*/ 30560 h 718742"/>
                  <a:gd name="connsiteX24-805" fmla="*/ 220266 w 314722"/>
                  <a:gd name="connsiteY24-806" fmla="*/ 30560 h 718742"/>
                  <a:gd name="connsiteX25-807" fmla="*/ 157747 w 314722"/>
                  <a:gd name="connsiteY25-808" fmla="*/ 155555 h 718742"/>
                  <a:gd name="connsiteX26-809" fmla="*/ 96005 w 314722"/>
                  <a:gd name="connsiteY26-810" fmla="*/ 27573 h 718742"/>
                  <a:gd name="connsiteX0-811" fmla="*/ 96005 w 314722"/>
                  <a:gd name="connsiteY0-812" fmla="*/ 27573 h 718742"/>
                  <a:gd name="connsiteX1-813" fmla="*/ 36191 w 314722"/>
                  <a:gd name="connsiteY1-814" fmla="*/ 29010 h 718742"/>
                  <a:gd name="connsiteX2-815" fmla="*/ 8335 w 314722"/>
                  <a:gd name="connsiteY2-816" fmla="*/ 51991 h 718742"/>
                  <a:gd name="connsiteX3-817" fmla="*/ 1191 w 314722"/>
                  <a:gd name="connsiteY3-818" fmla="*/ 94854 h 718742"/>
                  <a:gd name="connsiteX4-819" fmla="*/ 1191 w 314722"/>
                  <a:gd name="connsiteY4-820" fmla="*/ 290116 h 718742"/>
                  <a:gd name="connsiteX5-821" fmla="*/ 32147 w 314722"/>
                  <a:gd name="connsiteY5-822" fmla="*/ 323454 h 718742"/>
                  <a:gd name="connsiteX6-823" fmla="*/ 58341 w 314722"/>
                  <a:gd name="connsiteY6-824" fmla="*/ 292498 h 718742"/>
                  <a:gd name="connsiteX7-825" fmla="*/ 60722 w 314722"/>
                  <a:gd name="connsiteY7-826" fmla="*/ 116285 h 718742"/>
                  <a:gd name="connsiteX8-827" fmla="*/ 77391 w 314722"/>
                  <a:gd name="connsiteY8-828" fmla="*/ 123429 h 718742"/>
                  <a:gd name="connsiteX9-829" fmla="*/ 77391 w 314722"/>
                  <a:gd name="connsiteY9-830" fmla="*/ 606823 h 718742"/>
                  <a:gd name="connsiteX10-831" fmla="*/ 115491 w 314722"/>
                  <a:gd name="connsiteY10-832" fmla="*/ 661591 h 718742"/>
                  <a:gd name="connsiteX11-833" fmla="*/ 151210 w 314722"/>
                  <a:gd name="connsiteY11-834" fmla="*/ 613966 h 718742"/>
                  <a:gd name="connsiteX12-835" fmla="*/ 151210 w 314722"/>
                  <a:gd name="connsiteY12-836" fmla="*/ 325835 h 718742"/>
                  <a:gd name="connsiteX13-837" fmla="*/ 172641 w 314722"/>
                  <a:gd name="connsiteY13-838" fmla="*/ 347266 h 718742"/>
                  <a:gd name="connsiteX14-839" fmla="*/ 175022 w 314722"/>
                  <a:gd name="connsiteY14-840" fmla="*/ 630635 h 718742"/>
                  <a:gd name="connsiteX15-841" fmla="*/ 213122 w 314722"/>
                  <a:gd name="connsiteY15-842" fmla="*/ 666354 h 718742"/>
                  <a:gd name="connsiteX16-843" fmla="*/ 251222 w 314722"/>
                  <a:gd name="connsiteY16-844" fmla="*/ 625873 h 718742"/>
                  <a:gd name="connsiteX17-845" fmla="*/ 251222 w 314722"/>
                  <a:gd name="connsiteY17-846" fmla="*/ 109141 h 718742"/>
                  <a:gd name="connsiteX18-847" fmla="*/ 267891 w 314722"/>
                  <a:gd name="connsiteY18-848" fmla="*/ 128191 h 718742"/>
                  <a:gd name="connsiteX19-849" fmla="*/ 272653 w 314722"/>
                  <a:gd name="connsiteY19-850" fmla="*/ 311548 h 718742"/>
                  <a:gd name="connsiteX20-851" fmla="*/ 296466 w 314722"/>
                  <a:gd name="connsiteY20-852" fmla="*/ 325835 h 718742"/>
                  <a:gd name="connsiteX21-853" fmla="*/ 313135 w 314722"/>
                  <a:gd name="connsiteY21-854" fmla="*/ 285354 h 718742"/>
                  <a:gd name="connsiteX22-855" fmla="*/ 305991 w 314722"/>
                  <a:gd name="connsiteY22-856" fmla="*/ 42466 h 718742"/>
                  <a:gd name="connsiteX23-857" fmla="*/ 272653 w 314722"/>
                  <a:gd name="connsiteY23-858" fmla="*/ 30560 h 718742"/>
                  <a:gd name="connsiteX24-859" fmla="*/ 220266 w 314722"/>
                  <a:gd name="connsiteY24-860" fmla="*/ 30560 h 718742"/>
                  <a:gd name="connsiteX25-861" fmla="*/ 157747 w 314722"/>
                  <a:gd name="connsiteY25-862" fmla="*/ 155555 h 718742"/>
                  <a:gd name="connsiteX26-863" fmla="*/ 96005 w 314722"/>
                  <a:gd name="connsiteY26-864" fmla="*/ 27573 h 718742"/>
                  <a:gd name="connsiteX0-865" fmla="*/ 96005 w 314722"/>
                  <a:gd name="connsiteY0-866" fmla="*/ 27573 h 718742"/>
                  <a:gd name="connsiteX1-867" fmla="*/ 36191 w 314722"/>
                  <a:gd name="connsiteY1-868" fmla="*/ 29010 h 718742"/>
                  <a:gd name="connsiteX2-869" fmla="*/ 8335 w 314722"/>
                  <a:gd name="connsiteY2-870" fmla="*/ 51991 h 718742"/>
                  <a:gd name="connsiteX3-871" fmla="*/ 1191 w 314722"/>
                  <a:gd name="connsiteY3-872" fmla="*/ 94854 h 718742"/>
                  <a:gd name="connsiteX4-873" fmla="*/ 1191 w 314722"/>
                  <a:gd name="connsiteY4-874" fmla="*/ 290116 h 718742"/>
                  <a:gd name="connsiteX5-875" fmla="*/ 32147 w 314722"/>
                  <a:gd name="connsiteY5-876" fmla="*/ 323454 h 718742"/>
                  <a:gd name="connsiteX6-877" fmla="*/ 58341 w 314722"/>
                  <a:gd name="connsiteY6-878" fmla="*/ 292498 h 718742"/>
                  <a:gd name="connsiteX7-879" fmla="*/ 60722 w 314722"/>
                  <a:gd name="connsiteY7-880" fmla="*/ 116285 h 718742"/>
                  <a:gd name="connsiteX8-881" fmla="*/ 77391 w 314722"/>
                  <a:gd name="connsiteY8-882" fmla="*/ 123429 h 718742"/>
                  <a:gd name="connsiteX9-883" fmla="*/ 77391 w 314722"/>
                  <a:gd name="connsiteY9-884" fmla="*/ 606823 h 718742"/>
                  <a:gd name="connsiteX10-885" fmla="*/ 115491 w 314722"/>
                  <a:gd name="connsiteY10-886" fmla="*/ 661591 h 718742"/>
                  <a:gd name="connsiteX11-887" fmla="*/ 151210 w 314722"/>
                  <a:gd name="connsiteY11-888" fmla="*/ 613966 h 718742"/>
                  <a:gd name="connsiteX12-889" fmla="*/ 151210 w 314722"/>
                  <a:gd name="connsiteY12-890" fmla="*/ 325835 h 718742"/>
                  <a:gd name="connsiteX13-891" fmla="*/ 172641 w 314722"/>
                  <a:gd name="connsiteY13-892" fmla="*/ 347266 h 718742"/>
                  <a:gd name="connsiteX14-893" fmla="*/ 175022 w 314722"/>
                  <a:gd name="connsiteY14-894" fmla="*/ 630635 h 718742"/>
                  <a:gd name="connsiteX15-895" fmla="*/ 213122 w 314722"/>
                  <a:gd name="connsiteY15-896" fmla="*/ 666354 h 718742"/>
                  <a:gd name="connsiteX16-897" fmla="*/ 251222 w 314722"/>
                  <a:gd name="connsiteY16-898" fmla="*/ 625873 h 718742"/>
                  <a:gd name="connsiteX17-899" fmla="*/ 251222 w 314722"/>
                  <a:gd name="connsiteY17-900" fmla="*/ 109141 h 718742"/>
                  <a:gd name="connsiteX18-901" fmla="*/ 267891 w 314722"/>
                  <a:gd name="connsiteY18-902" fmla="*/ 128191 h 718742"/>
                  <a:gd name="connsiteX19-903" fmla="*/ 272653 w 314722"/>
                  <a:gd name="connsiteY19-904" fmla="*/ 311548 h 718742"/>
                  <a:gd name="connsiteX20-905" fmla="*/ 296466 w 314722"/>
                  <a:gd name="connsiteY20-906" fmla="*/ 325835 h 718742"/>
                  <a:gd name="connsiteX21-907" fmla="*/ 313135 w 314722"/>
                  <a:gd name="connsiteY21-908" fmla="*/ 285354 h 718742"/>
                  <a:gd name="connsiteX22-909" fmla="*/ 305991 w 314722"/>
                  <a:gd name="connsiteY22-910" fmla="*/ 42466 h 718742"/>
                  <a:gd name="connsiteX23-911" fmla="*/ 272653 w 314722"/>
                  <a:gd name="connsiteY23-912" fmla="*/ 30560 h 718742"/>
                  <a:gd name="connsiteX24-913" fmla="*/ 220266 w 314722"/>
                  <a:gd name="connsiteY24-914" fmla="*/ 30560 h 718742"/>
                  <a:gd name="connsiteX25-915" fmla="*/ 157747 w 314722"/>
                  <a:gd name="connsiteY25-916" fmla="*/ 155555 h 718742"/>
                  <a:gd name="connsiteX26-917" fmla="*/ 96005 w 314722"/>
                  <a:gd name="connsiteY26-918" fmla="*/ 27573 h 718742"/>
                  <a:gd name="connsiteX0-919" fmla="*/ 96005 w 314722"/>
                  <a:gd name="connsiteY0-920" fmla="*/ 27573 h 718742"/>
                  <a:gd name="connsiteX1-921" fmla="*/ 36191 w 314722"/>
                  <a:gd name="connsiteY1-922" fmla="*/ 29010 h 718742"/>
                  <a:gd name="connsiteX2-923" fmla="*/ 8335 w 314722"/>
                  <a:gd name="connsiteY2-924" fmla="*/ 51991 h 718742"/>
                  <a:gd name="connsiteX3-925" fmla="*/ 1191 w 314722"/>
                  <a:gd name="connsiteY3-926" fmla="*/ 94854 h 718742"/>
                  <a:gd name="connsiteX4-927" fmla="*/ 1191 w 314722"/>
                  <a:gd name="connsiteY4-928" fmla="*/ 290116 h 718742"/>
                  <a:gd name="connsiteX5-929" fmla="*/ 32147 w 314722"/>
                  <a:gd name="connsiteY5-930" fmla="*/ 323454 h 718742"/>
                  <a:gd name="connsiteX6-931" fmla="*/ 58341 w 314722"/>
                  <a:gd name="connsiteY6-932" fmla="*/ 292498 h 718742"/>
                  <a:gd name="connsiteX7-933" fmla="*/ 60722 w 314722"/>
                  <a:gd name="connsiteY7-934" fmla="*/ 116285 h 718742"/>
                  <a:gd name="connsiteX8-935" fmla="*/ 77391 w 314722"/>
                  <a:gd name="connsiteY8-936" fmla="*/ 123429 h 718742"/>
                  <a:gd name="connsiteX9-937" fmla="*/ 77391 w 314722"/>
                  <a:gd name="connsiteY9-938" fmla="*/ 606823 h 718742"/>
                  <a:gd name="connsiteX10-939" fmla="*/ 115491 w 314722"/>
                  <a:gd name="connsiteY10-940" fmla="*/ 661591 h 718742"/>
                  <a:gd name="connsiteX11-941" fmla="*/ 152760 w 314722"/>
                  <a:gd name="connsiteY11-942" fmla="*/ 607766 h 718742"/>
                  <a:gd name="connsiteX12-943" fmla="*/ 151210 w 314722"/>
                  <a:gd name="connsiteY12-944" fmla="*/ 325835 h 718742"/>
                  <a:gd name="connsiteX13-945" fmla="*/ 172641 w 314722"/>
                  <a:gd name="connsiteY13-946" fmla="*/ 347266 h 718742"/>
                  <a:gd name="connsiteX14-947" fmla="*/ 175022 w 314722"/>
                  <a:gd name="connsiteY14-948" fmla="*/ 630635 h 718742"/>
                  <a:gd name="connsiteX15-949" fmla="*/ 213122 w 314722"/>
                  <a:gd name="connsiteY15-950" fmla="*/ 666354 h 718742"/>
                  <a:gd name="connsiteX16-951" fmla="*/ 251222 w 314722"/>
                  <a:gd name="connsiteY16-952" fmla="*/ 625873 h 718742"/>
                  <a:gd name="connsiteX17-953" fmla="*/ 251222 w 314722"/>
                  <a:gd name="connsiteY17-954" fmla="*/ 109141 h 718742"/>
                  <a:gd name="connsiteX18-955" fmla="*/ 267891 w 314722"/>
                  <a:gd name="connsiteY18-956" fmla="*/ 128191 h 718742"/>
                  <a:gd name="connsiteX19-957" fmla="*/ 272653 w 314722"/>
                  <a:gd name="connsiteY19-958" fmla="*/ 311548 h 718742"/>
                  <a:gd name="connsiteX20-959" fmla="*/ 296466 w 314722"/>
                  <a:gd name="connsiteY20-960" fmla="*/ 325835 h 718742"/>
                  <a:gd name="connsiteX21-961" fmla="*/ 313135 w 314722"/>
                  <a:gd name="connsiteY21-962" fmla="*/ 285354 h 718742"/>
                  <a:gd name="connsiteX22-963" fmla="*/ 305991 w 314722"/>
                  <a:gd name="connsiteY22-964" fmla="*/ 42466 h 718742"/>
                  <a:gd name="connsiteX23-965" fmla="*/ 272653 w 314722"/>
                  <a:gd name="connsiteY23-966" fmla="*/ 30560 h 718742"/>
                  <a:gd name="connsiteX24-967" fmla="*/ 220266 w 314722"/>
                  <a:gd name="connsiteY24-968" fmla="*/ 30560 h 718742"/>
                  <a:gd name="connsiteX25-969" fmla="*/ 157747 w 314722"/>
                  <a:gd name="connsiteY25-970" fmla="*/ 155555 h 718742"/>
                  <a:gd name="connsiteX26-971" fmla="*/ 96005 w 314722"/>
                  <a:gd name="connsiteY26-972" fmla="*/ 27573 h 718742"/>
                  <a:gd name="connsiteX0-973" fmla="*/ 96005 w 314722"/>
                  <a:gd name="connsiteY0-974" fmla="*/ 27573 h 718742"/>
                  <a:gd name="connsiteX1-975" fmla="*/ 36191 w 314722"/>
                  <a:gd name="connsiteY1-976" fmla="*/ 29010 h 718742"/>
                  <a:gd name="connsiteX2-977" fmla="*/ 8335 w 314722"/>
                  <a:gd name="connsiteY2-978" fmla="*/ 51991 h 718742"/>
                  <a:gd name="connsiteX3-979" fmla="*/ 1191 w 314722"/>
                  <a:gd name="connsiteY3-980" fmla="*/ 94854 h 718742"/>
                  <a:gd name="connsiteX4-981" fmla="*/ 1191 w 314722"/>
                  <a:gd name="connsiteY4-982" fmla="*/ 290116 h 718742"/>
                  <a:gd name="connsiteX5-983" fmla="*/ 32147 w 314722"/>
                  <a:gd name="connsiteY5-984" fmla="*/ 323454 h 718742"/>
                  <a:gd name="connsiteX6-985" fmla="*/ 58341 w 314722"/>
                  <a:gd name="connsiteY6-986" fmla="*/ 292498 h 718742"/>
                  <a:gd name="connsiteX7-987" fmla="*/ 60722 w 314722"/>
                  <a:gd name="connsiteY7-988" fmla="*/ 116285 h 718742"/>
                  <a:gd name="connsiteX8-989" fmla="*/ 77391 w 314722"/>
                  <a:gd name="connsiteY8-990" fmla="*/ 123429 h 718742"/>
                  <a:gd name="connsiteX9-991" fmla="*/ 77391 w 314722"/>
                  <a:gd name="connsiteY9-992" fmla="*/ 606823 h 718742"/>
                  <a:gd name="connsiteX10-993" fmla="*/ 115491 w 314722"/>
                  <a:gd name="connsiteY10-994" fmla="*/ 661591 h 718742"/>
                  <a:gd name="connsiteX11-995" fmla="*/ 152760 w 314722"/>
                  <a:gd name="connsiteY11-996" fmla="*/ 607766 h 718742"/>
                  <a:gd name="connsiteX12-997" fmla="*/ 151210 w 314722"/>
                  <a:gd name="connsiteY12-998" fmla="*/ 325835 h 718742"/>
                  <a:gd name="connsiteX13-999" fmla="*/ 172641 w 314722"/>
                  <a:gd name="connsiteY13-1000" fmla="*/ 347266 h 718742"/>
                  <a:gd name="connsiteX14-1001" fmla="*/ 175022 w 314722"/>
                  <a:gd name="connsiteY14-1002" fmla="*/ 630635 h 718742"/>
                  <a:gd name="connsiteX15-1003" fmla="*/ 213122 w 314722"/>
                  <a:gd name="connsiteY15-1004" fmla="*/ 666354 h 718742"/>
                  <a:gd name="connsiteX16-1005" fmla="*/ 251222 w 314722"/>
                  <a:gd name="connsiteY16-1006" fmla="*/ 625873 h 718742"/>
                  <a:gd name="connsiteX17-1007" fmla="*/ 251222 w 314722"/>
                  <a:gd name="connsiteY17-1008" fmla="*/ 109141 h 718742"/>
                  <a:gd name="connsiteX18-1009" fmla="*/ 267891 w 314722"/>
                  <a:gd name="connsiteY18-1010" fmla="*/ 128191 h 718742"/>
                  <a:gd name="connsiteX19-1011" fmla="*/ 272653 w 314722"/>
                  <a:gd name="connsiteY19-1012" fmla="*/ 311548 h 718742"/>
                  <a:gd name="connsiteX20-1013" fmla="*/ 296466 w 314722"/>
                  <a:gd name="connsiteY20-1014" fmla="*/ 325835 h 718742"/>
                  <a:gd name="connsiteX21-1015" fmla="*/ 313135 w 314722"/>
                  <a:gd name="connsiteY21-1016" fmla="*/ 285354 h 718742"/>
                  <a:gd name="connsiteX22-1017" fmla="*/ 305991 w 314722"/>
                  <a:gd name="connsiteY22-1018" fmla="*/ 42466 h 718742"/>
                  <a:gd name="connsiteX23-1019" fmla="*/ 272653 w 314722"/>
                  <a:gd name="connsiteY23-1020" fmla="*/ 30560 h 718742"/>
                  <a:gd name="connsiteX24-1021" fmla="*/ 220266 w 314722"/>
                  <a:gd name="connsiteY24-1022" fmla="*/ 30560 h 718742"/>
                  <a:gd name="connsiteX25-1023" fmla="*/ 157747 w 314722"/>
                  <a:gd name="connsiteY25-1024" fmla="*/ 155555 h 718742"/>
                  <a:gd name="connsiteX26-1025" fmla="*/ 96005 w 314722"/>
                  <a:gd name="connsiteY26-1026" fmla="*/ 27573 h 718742"/>
                  <a:gd name="connsiteX0-1027" fmla="*/ 96005 w 314722"/>
                  <a:gd name="connsiteY0-1028" fmla="*/ 27573 h 718742"/>
                  <a:gd name="connsiteX1-1029" fmla="*/ 36191 w 314722"/>
                  <a:gd name="connsiteY1-1030" fmla="*/ 29010 h 718742"/>
                  <a:gd name="connsiteX2-1031" fmla="*/ 8335 w 314722"/>
                  <a:gd name="connsiteY2-1032" fmla="*/ 51991 h 718742"/>
                  <a:gd name="connsiteX3-1033" fmla="*/ 1191 w 314722"/>
                  <a:gd name="connsiteY3-1034" fmla="*/ 94854 h 718742"/>
                  <a:gd name="connsiteX4-1035" fmla="*/ 1191 w 314722"/>
                  <a:gd name="connsiteY4-1036" fmla="*/ 290116 h 718742"/>
                  <a:gd name="connsiteX5-1037" fmla="*/ 32147 w 314722"/>
                  <a:gd name="connsiteY5-1038" fmla="*/ 323454 h 718742"/>
                  <a:gd name="connsiteX6-1039" fmla="*/ 58341 w 314722"/>
                  <a:gd name="connsiteY6-1040" fmla="*/ 292498 h 718742"/>
                  <a:gd name="connsiteX7-1041" fmla="*/ 60722 w 314722"/>
                  <a:gd name="connsiteY7-1042" fmla="*/ 116285 h 718742"/>
                  <a:gd name="connsiteX8-1043" fmla="*/ 77391 w 314722"/>
                  <a:gd name="connsiteY8-1044" fmla="*/ 123429 h 718742"/>
                  <a:gd name="connsiteX9-1045" fmla="*/ 77391 w 314722"/>
                  <a:gd name="connsiteY9-1046" fmla="*/ 606823 h 718742"/>
                  <a:gd name="connsiteX10-1047" fmla="*/ 115491 w 314722"/>
                  <a:gd name="connsiteY10-1048" fmla="*/ 661591 h 718742"/>
                  <a:gd name="connsiteX11-1049" fmla="*/ 152760 w 314722"/>
                  <a:gd name="connsiteY11-1050" fmla="*/ 607766 h 718742"/>
                  <a:gd name="connsiteX12-1051" fmla="*/ 151210 w 314722"/>
                  <a:gd name="connsiteY12-1052" fmla="*/ 325835 h 718742"/>
                  <a:gd name="connsiteX13-1053" fmla="*/ 172641 w 314722"/>
                  <a:gd name="connsiteY13-1054" fmla="*/ 347266 h 718742"/>
                  <a:gd name="connsiteX14-1055" fmla="*/ 175022 w 314722"/>
                  <a:gd name="connsiteY14-1056" fmla="*/ 630635 h 718742"/>
                  <a:gd name="connsiteX15-1057" fmla="*/ 213122 w 314722"/>
                  <a:gd name="connsiteY15-1058" fmla="*/ 666354 h 718742"/>
                  <a:gd name="connsiteX16-1059" fmla="*/ 251222 w 314722"/>
                  <a:gd name="connsiteY16-1060" fmla="*/ 625873 h 718742"/>
                  <a:gd name="connsiteX17-1061" fmla="*/ 251222 w 314722"/>
                  <a:gd name="connsiteY17-1062" fmla="*/ 109141 h 718742"/>
                  <a:gd name="connsiteX18-1063" fmla="*/ 267891 w 314722"/>
                  <a:gd name="connsiteY18-1064" fmla="*/ 128191 h 718742"/>
                  <a:gd name="connsiteX19-1065" fmla="*/ 272653 w 314722"/>
                  <a:gd name="connsiteY19-1066" fmla="*/ 311548 h 718742"/>
                  <a:gd name="connsiteX20-1067" fmla="*/ 296466 w 314722"/>
                  <a:gd name="connsiteY20-1068" fmla="*/ 325835 h 718742"/>
                  <a:gd name="connsiteX21-1069" fmla="*/ 313135 w 314722"/>
                  <a:gd name="connsiteY21-1070" fmla="*/ 285354 h 718742"/>
                  <a:gd name="connsiteX22-1071" fmla="*/ 305991 w 314722"/>
                  <a:gd name="connsiteY22-1072" fmla="*/ 42466 h 718742"/>
                  <a:gd name="connsiteX23-1073" fmla="*/ 272653 w 314722"/>
                  <a:gd name="connsiteY23-1074" fmla="*/ 30560 h 718742"/>
                  <a:gd name="connsiteX24-1075" fmla="*/ 220266 w 314722"/>
                  <a:gd name="connsiteY24-1076" fmla="*/ 30560 h 718742"/>
                  <a:gd name="connsiteX25-1077" fmla="*/ 157747 w 314722"/>
                  <a:gd name="connsiteY25-1078" fmla="*/ 155555 h 718742"/>
                  <a:gd name="connsiteX26-1079" fmla="*/ 96005 w 314722"/>
                  <a:gd name="connsiteY26-1080" fmla="*/ 27573 h 718742"/>
                  <a:gd name="connsiteX0-1081" fmla="*/ 96005 w 314722"/>
                  <a:gd name="connsiteY0-1082" fmla="*/ 27573 h 718742"/>
                  <a:gd name="connsiteX1-1083" fmla="*/ 36191 w 314722"/>
                  <a:gd name="connsiteY1-1084" fmla="*/ 29010 h 718742"/>
                  <a:gd name="connsiteX2-1085" fmla="*/ 8335 w 314722"/>
                  <a:gd name="connsiteY2-1086" fmla="*/ 51991 h 718742"/>
                  <a:gd name="connsiteX3-1087" fmla="*/ 1191 w 314722"/>
                  <a:gd name="connsiteY3-1088" fmla="*/ 94854 h 718742"/>
                  <a:gd name="connsiteX4-1089" fmla="*/ 1191 w 314722"/>
                  <a:gd name="connsiteY4-1090" fmla="*/ 290116 h 718742"/>
                  <a:gd name="connsiteX5-1091" fmla="*/ 32147 w 314722"/>
                  <a:gd name="connsiteY5-1092" fmla="*/ 323454 h 718742"/>
                  <a:gd name="connsiteX6-1093" fmla="*/ 58341 w 314722"/>
                  <a:gd name="connsiteY6-1094" fmla="*/ 292498 h 718742"/>
                  <a:gd name="connsiteX7-1095" fmla="*/ 60722 w 314722"/>
                  <a:gd name="connsiteY7-1096" fmla="*/ 116285 h 718742"/>
                  <a:gd name="connsiteX8-1097" fmla="*/ 77391 w 314722"/>
                  <a:gd name="connsiteY8-1098" fmla="*/ 123429 h 718742"/>
                  <a:gd name="connsiteX9-1099" fmla="*/ 77391 w 314722"/>
                  <a:gd name="connsiteY9-1100" fmla="*/ 606823 h 718742"/>
                  <a:gd name="connsiteX10-1101" fmla="*/ 115491 w 314722"/>
                  <a:gd name="connsiteY10-1102" fmla="*/ 661591 h 718742"/>
                  <a:gd name="connsiteX11-1103" fmla="*/ 152760 w 314722"/>
                  <a:gd name="connsiteY11-1104" fmla="*/ 607766 h 718742"/>
                  <a:gd name="connsiteX12-1105" fmla="*/ 151210 w 314722"/>
                  <a:gd name="connsiteY12-1106" fmla="*/ 325835 h 718742"/>
                  <a:gd name="connsiteX13-1107" fmla="*/ 172641 w 314722"/>
                  <a:gd name="connsiteY13-1108" fmla="*/ 347266 h 718742"/>
                  <a:gd name="connsiteX14-1109" fmla="*/ 175022 w 314722"/>
                  <a:gd name="connsiteY14-1110" fmla="*/ 630635 h 718742"/>
                  <a:gd name="connsiteX15-1111" fmla="*/ 213122 w 314722"/>
                  <a:gd name="connsiteY15-1112" fmla="*/ 666354 h 718742"/>
                  <a:gd name="connsiteX16-1113" fmla="*/ 251222 w 314722"/>
                  <a:gd name="connsiteY16-1114" fmla="*/ 625873 h 718742"/>
                  <a:gd name="connsiteX17-1115" fmla="*/ 251222 w 314722"/>
                  <a:gd name="connsiteY17-1116" fmla="*/ 109141 h 718742"/>
                  <a:gd name="connsiteX18-1117" fmla="*/ 267891 w 314722"/>
                  <a:gd name="connsiteY18-1118" fmla="*/ 128191 h 718742"/>
                  <a:gd name="connsiteX19-1119" fmla="*/ 272653 w 314722"/>
                  <a:gd name="connsiteY19-1120" fmla="*/ 311548 h 718742"/>
                  <a:gd name="connsiteX20-1121" fmla="*/ 296466 w 314722"/>
                  <a:gd name="connsiteY20-1122" fmla="*/ 325835 h 718742"/>
                  <a:gd name="connsiteX21-1123" fmla="*/ 313135 w 314722"/>
                  <a:gd name="connsiteY21-1124" fmla="*/ 285354 h 718742"/>
                  <a:gd name="connsiteX22-1125" fmla="*/ 305991 w 314722"/>
                  <a:gd name="connsiteY22-1126" fmla="*/ 42466 h 718742"/>
                  <a:gd name="connsiteX23-1127" fmla="*/ 272653 w 314722"/>
                  <a:gd name="connsiteY23-1128" fmla="*/ 30560 h 718742"/>
                  <a:gd name="connsiteX24-1129" fmla="*/ 220266 w 314722"/>
                  <a:gd name="connsiteY24-1130" fmla="*/ 30560 h 718742"/>
                  <a:gd name="connsiteX25-1131" fmla="*/ 157747 w 314722"/>
                  <a:gd name="connsiteY25-1132" fmla="*/ 155555 h 718742"/>
                  <a:gd name="connsiteX26-1133" fmla="*/ 96005 w 314722"/>
                  <a:gd name="connsiteY26-1134" fmla="*/ 27573 h 718742"/>
                  <a:gd name="connsiteX0-1135" fmla="*/ 96005 w 314722"/>
                  <a:gd name="connsiteY0-1136" fmla="*/ 27573 h 718742"/>
                  <a:gd name="connsiteX1-1137" fmla="*/ 36191 w 314722"/>
                  <a:gd name="connsiteY1-1138" fmla="*/ 29010 h 718742"/>
                  <a:gd name="connsiteX2-1139" fmla="*/ 8335 w 314722"/>
                  <a:gd name="connsiteY2-1140" fmla="*/ 51991 h 718742"/>
                  <a:gd name="connsiteX3-1141" fmla="*/ 1191 w 314722"/>
                  <a:gd name="connsiteY3-1142" fmla="*/ 94854 h 718742"/>
                  <a:gd name="connsiteX4-1143" fmla="*/ 1191 w 314722"/>
                  <a:gd name="connsiteY4-1144" fmla="*/ 290116 h 718742"/>
                  <a:gd name="connsiteX5-1145" fmla="*/ 32147 w 314722"/>
                  <a:gd name="connsiteY5-1146" fmla="*/ 323454 h 718742"/>
                  <a:gd name="connsiteX6-1147" fmla="*/ 58341 w 314722"/>
                  <a:gd name="connsiteY6-1148" fmla="*/ 292498 h 718742"/>
                  <a:gd name="connsiteX7-1149" fmla="*/ 60722 w 314722"/>
                  <a:gd name="connsiteY7-1150" fmla="*/ 116285 h 718742"/>
                  <a:gd name="connsiteX8-1151" fmla="*/ 77391 w 314722"/>
                  <a:gd name="connsiteY8-1152" fmla="*/ 123429 h 718742"/>
                  <a:gd name="connsiteX9-1153" fmla="*/ 77391 w 314722"/>
                  <a:gd name="connsiteY9-1154" fmla="*/ 606823 h 718742"/>
                  <a:gd name="connsiteX10-1155" fmla="*/ 115491 w 314722"/>
                  <a:gd name="connsiteY10-1156" fmla="*/ 661591 h 718742"/>
                  <a:gd name="connsiteX11-1157" fmla="*/ 152760 w 314722"/>
                  <a:gd name="connsiteY11-1158" fmla="*/ 607766 h 718742"/>
                  <a:gd name="connsiteX12-1159" fmla="*/ 151210 w 314722"/>
                  <a:gd name="connsiteY12-1160" fmla="*/ 325835 h 718742"/>
                  <a:gd name="connsiteX13-1161" fmla="*/ 172641 w 314722"/>
                  <a:gd name="connsiteY13-1162" fmla="*/ 347266 h 718742"/>
                  <a:gd name="connsiteX14-1163" fmla="*/ 175022 w 314722"/>
                  <a:gd name="connsiteY14-1164" fmla="*/ 630635 h 718742"/>
                  <a:gd name="connsiteX15-1165" fmla="*/ 213122 w 314722"/>
                  <a:gd name="connsiteY15-1166" fmla="*/ 666354 h 718742"/>
                  <a:gd name="connsiteX16-1167" fmla="*/ 251222 w 314722"/>
                  <a:gd name="connsiteY16-1168" fmla="*/ 625873 h 718742"/>
                  <a:gd name="connsiteX17-1169" fmla="*/ 251222 w 314722"/>
                  <a:gd name="connsiteY17-1170" fmla="*/ 109141 h 718742"/>
                  <a:gd name="connsiteX18-1171" fmla="*/ 267891 w 314722"/>
                  <a:gd name="connsiteY18-1172" fmla="*/ 128191 h 718742"/>
                  <a:gd name="connsiteX19-1173" fmla="*/ 272653 w 314722"/>
                  <a:gd name="connsiteY19-1174" fmla="*/ 311548 h 718742"/>
                  <a:gd name="connsiteX20-1175" fmla="*/ 296466 w 314722"/>
                  <a:gd name="connsiteY20-1176" fmla="*/ 325835 h 718742"/>
                  <a:gd name="connsiteX21-1177" fmla="*/ 313135 w 314722"/>
                  <a:gd name="connsiteY21-1178" fmla="*/ 285354 h 718742"/>
                  <a:gd name="connsiteX22-1179" fmla="*/ 305991 w 314722"/>
                  <a:gd name="connsiteY22-1180" fmla="*/ 42466 h 718742"/>
                  <a:gd name="connsiteX23-1181" fmla="*/ 272653 w 314722"/>
                  <a:gd name="connsiteY23-1182" fmla="*/ 30560 h 718742"/>
                  <a:gd name="connsiteX24-1183" fmla="*/ 220266 w 314722"/>
                  <a:gd name="connsiteY24-1184" fmla="*/ 30560 h 718742"/>
                  <a:gd name="connsiteX25-1185" fmla="*/ 157747 w 314722"/>
                  <a:gd name="connsiteY25-1186" fmla="*/ 155555 h 718742"/>
                  <a:gd name="connsiteX26-1187" fmla="*/ 96005 w 314722"/>
                  <a:gd name="connsiteY26-1188" fmla="*/ 27573 h 718742"/>
                  <a:gd name="connsiteX0-1189" fmla="*/ 96005 w 317104"/>
                  <a:gd name="connsiteY0-1190" fmla="*/ 20429 h 711598"/>
                  <a:gd name="connsiteX1-1191" fmla="*/ 36191 w 317104"/>
                  <a:gd name="connsiteY1-1192" fmla="*/ 21866 h 711598"/>
                  <a:gd name="connsiteX2-1193" fmla="*/ 8335 w 317104"/>
                  <a:gd name="connsiteY2-1194" fmla="*/ 44847 h 711598"/>
                  <a:gd name="connsiteX3-1195" fmla="*/ 1191 w 317104"/>
                  <a:gd name="connsiteY3-1196" fmla="*/ 87710 h 711598"/>
                  <a:gd name="connsiteX4-1197" fmla="*/ 1191 w 317104"/>
                  <a:gd name="connsiteY4-1198" fmla="*/ 282972 h 711598"/>
                  <a:gd name="connsiteX5-1199" fmla="*/ 32147 w 317104"/>
                  <a:gd name="connsiteY5-1200" fmla="*/ 316310 h 711598"/>
                  <a:gd name="connsiteX6-1201" fmla="*/ 58341 w 317104"/>
                  <a:gd name="connsiteY6-1202" fmla="*/ 285354 h 711598"/>
                  <a:gd name="connsiteX7-1203" fmla="*/ 60722 w 317104"/>
                  <a:gd name="connsiteY7-1204" fmla="*/ 109141 h 711598"/>
                  <a:gd name="connsiteX8-1205" fmla="*/ 77391 w 317104"/>
                  <a:gd name="connsiteY8-1206" fmla="*/ 116285 h 711598"/>
                  <a:gd name="connsiteX9-1207" fmla="*/ 77391 w 317104"/>
                  <a:gd name="connsiteY9-1208" fmla="*/ 599679 h 711598"/>
                  <a:gd name="connsiteX10-1209" fmla="*/ 115491 w 317104"/>
                  <a:gd name="connsiteY10-1210" fmla="*/ 654447 h 711598"/>
                  <a:gd name="connsiteX11-1211" fmla="*/ 152760 w 317104"/>
                  <a:gd name="connsiteY11-1212" fmla="*/ 600622 h 711598"/>
                  <a:gd name="connsiteX12-1213" fmla="*/ 151210 w 317104"/>
                  <a:gd name="connsiteY12-1214" fmla="*/ 318691 h 711598"/>
                  <a:gd name="connsiteX13-1215" fmla="*/ 172641 w 317104"/>
                  <a:gd name="connsiteY13-1216" fmla="*/ 340122 h 711598"/>
                  <a:gd name="connsiteX14-1217" fmla="*/ 175022 w 317104"/>
                  <a:gd name="connsiteY14-1218" fmla="*/ 623491 h 711598"/>
                  <a:gd name="connsiteX15-1219" fmla="*/ 213122 w 317104"/>
                  <a:gd name="connsiteY15-1220" fmla="*/ 659210 h 711598"/>
                  <a:gd name="connsiteX16-1221" fmla="*/ 251222 w 317104"/>
                  <a:gd name="connsiteY16-1222" fmla="*/ 618729 h 711598"/>
                  <a:gd name="connsiteX17-1223" fmla="*/ 251222 w 317104"/>
                  <a:gd name="connsiteY17-1224" fmla="*/ 101997 h 711598"/>
                  <a:gd name="connsiteX18-1225" fmla="*/ 267891 w 317104"/>
                  <a:gd name="connsiteY18-1226" fmla="*/ 121047 h 711598"/>
                  <a:gd name="connsiteX19-1227" fmla="*/ 272653 w 317104"/>
                  <a:gd name="connsiteY19-1228" fmla="*/ 304404 h 711598"/>
                  <a:gd name="connsiteX20-1229" fmla="*/ 296466 w 317104"/>
                  <a:gd name="connsiteY20-1230" fmla="*/ 318691 h 711598"/>
                  <a:gd name="connsiteX21-1231" fmla="*/ 313135 w 317104"/>
                  <a:gd name="connsiteY21-1232" fmla="*/ 278210 h 711598"/>
                  <a:gd name="connsiteX22-1233" fmla="*/ 272653 w 317104"/>
                  <a:gd name="connsiteY22-1234" fmla="*/ 23416 h 711598"/>
                  <a:gd name="connsiteX23-1235" fmla="*/ 220266 w 317104"/>
                  <a:gd name="connsiteY23-1236" fmla="*/ 23416 h 711598"/>
                  <a:gd name="connsiteX24-1237" fmla="*/ 157747 w 317104"/>
                  <a:gd name="connsiteY24-1238" fmla="*/ 148411 h 711598"/>
                  <a:gd name="connsiteX25-1239" fmla="*/ 96005 w 317104"/>
                  <a:gd name="connsiteY25-1240" fmla="*/ 20429 h 711598"/>
                  <a:gd name="connsiteX0-1241" fmla="*/ 96005 w 325835"/>
                  <a:gd name="connsiteY0-1242" fmla="*/ 2633 h 693802"/>
                  <a:gd name="connsiteX1-1243" fmla="*/ 36191 w 325835"/>
                  <a:gd name="connsiteY1-1244" fmla="*/ 4070 h 693802"/>
                  <a:gd name="connsiteX2-1245" fmla="*/ 8335 w 325835"/>
                  <a:gd name="connsiteY2-1246" fmla="*/ 27051 h 693802"/>
                  <a:gd name="connsiteX3-1247" fmla="*/ 1191 w 325835"/>
                  <a:gd name="connsiteY3-1248" fmla="*/ 69914 h 693802"/>
                  <a:gd name="connsiteX4-1249" fmla="*/ 1191 w 325835"/>
                  <a:gd name="connsiteY4-1250" fmla="*/ 265176 h 693802"/>
                  <a:gd name="connsiteX5-1251" fmla="*/ 32147 w 325835"/>
                  <a:gd name="connsiteY5-1252" fmla="*/ 298514 h 693802"/>
                  <a:gd name="connsiteX6-1253" fmla="*/ 58341 w 325835"/>
                  <a:gd name="connsiteY6-1254" fmla="*/ 267558 h 693802"/>
                  <a:gd name="connsiteX7-1255" fmla="*/ 60722 w 325835"/>
                  <a:gd name="connsiteY7-1256" fmla="*/ 91345 h 693802"/>
                  <a:gd name="connsiteX8-1257" fmla="*/ 77391 w 325835"/>
                  <a:gd name="connsiteY8-1258" fmla="*/ 98489 h 693802"/>
                  <a:gd name="connsiteX9-1259" fmla="*/ 77391 w 325835"/>
                  <a:gd name="connsiteY9-1260" fmla="*/ 581883 h 693802"/>
                  <a:gd name="connsiteX10-1261" fmla="*/ 115491 w 325835"/>
                  <a:gd name="connsiteY10-1262" fmla="*/ 636651 h 693802"/>
                  <a:gd name="connsiteX11-1263" fmla="*/ 152760 w 325835"/>
                  <a:gd name="connsiteY11-1264" fmla="*/ 582826 h 693802"/>
                  <a:gd name="connsiteX12-1265" fmla="*/ 151210 w 325835"/>
                  <a:gd name="connsiteY12-1266" fmla="*/ 300895 h 693802"/>
                  <a:gd name="connsiteX13-1267" fmla="*/ 172641 w 325835"/>
                  <a:gd name="connsiteY13-1268" fmla="*/ 322326 h 693802"/>
                  <a:gd name="connsiteX14-1269" fmla="*/ 175022 w 325835"/>
                  <a:gd name="connsiteY14-1270" fmla="*/ 605695 h 693802"/>
                  <a:gd name="connsiteX15-1271" fmla="*/ 213122 w 325835"/>
                  <a:gd name="connsiteY15-1272" fmla="*/ 641414 h 693802"/>
                  <a:gd name="connsiteX16-1273" fmla="*/ 251222 w 325835"/>
                  <a:gd name="connsiteY16-1274" fmla="*/ 600933 h 693802"/>
                  <a:gd name="connsiteX17-1275" fmla="*/ 251222 w 325835"/>
                  <a:gd name="connsiteY17-1276" fmla="*/ 84201 h 693802"/>
                  <a:gd name="connsiteX18-1277" fmla="*/ 267891 w 325835"/>
                  <a:gd name="connsiteY18-1278" fmla="*/ 103251 h 693802"/>
                  <a:gd name="connsiteX19-1279" fmla="*/ 272653 w 325835"/>
                  <a:gd name="connsiteY19-1280" fmla="*/ 286608 h 693802"/>
                  <a:gd name="connsiteX20-1281" fmla="*/ 296466 w 325835"/>
                  <a:gd name="connsiteY20-1282" fmla="*/ 300895 h 693802"/>
                  <a:gd name="connsiteX21-1283" fmla="*/ 313135 w 325835"/>
                  <a:gd name="connsiteY21-1284" fmla="*/ 260414 h 693802"/>
                  <a:gd name="connsiteX22-1285" fmla="*/ 220266 w 325835"/>
                  <a:gd name="connsiteY22-1286" fmla="*/ 5620 h 693802"/>
                  <a:gd name="connsiteX23-1287" fmla="*/ 157747 w 325835"/>
                  <a:gd name="connsiteY23-1288" fmla="*/ 130615 h 693802"/>
                  <a:gd name="connsiteX24-1289" fmla="*/ 96005 w 325835"/>
                  <a:gd name="connsiteY24-1290" fmla="*/ 2633 h 693802"/>
                  <a:gd name="connsiteX0-1291" fmla="*/ 96005 w 336255"/>
                  <a:gd name="connsiteY0-1292" fmla="*/ 2633 h 693802"/>
                  <a:gd name="connsiteX1-1293" fmla="*/ 36191 w 336255"/>
                  <a:gd name="connsiteY1-1294" fmla="*/ 4070 h 693802"/>
                  <a:gd name="connsiteX2-1295" fmla="*/ 8335 w 336255"/>
                  <a:gd name="connsiteY2-1296" fmla="*/ 27051 h 693802"/>
                  <a:gd name="connsiteX3-1297" fmla="*/ 1191 w 336255"/>
                  <a:gd name="connsiteY3-1298" fmla="*/ 69914 h 693802"/>
                  <a:gd name="connsiteX4-1299" fmla="*/ 1191 w 336255"/>
                  <a:gd name="connsiteY4-1300" fmla="*/ 265176 h 693802"/>
                  <a:gd name="connsiteX5-1301" fmla="*/ 32147 w 336255"/>
                  <a:gd name="connsiteY5-1302" fmla="*/ 298514 h 693802"/>
                  <a:gd name="connsiteX6-1303" fmla="*/ 58341 w 336255"/>
                  <a:gd name="connsiteY6-1304" fmla="*/ 267558 h 693802"/>
                  <a:gd name="connsiteX7-1305" fmla="*/ 60722 w 336255"/>
                  <a:gd name="connsiteY7-1306" fmla="*/ 91345 h 693802"/>
                  <a:gd name="connsiteX8-1307" fmla="*/ 77391 w 336255"/>
                  <a:gd name="connsiteY8-1308" fmla="*/ 98489 h 693802"/>
                  <a:gd name="connsiteX9-1309" fmla="*/ 77391 w 336255"/>
                  <a:gd name="connsiteY9-1310" fmla="*/ 581883 h 693802"/>
                  <a:gd name="connsiteX10-1311" fmla="*/ 115491 w 336255"/>
                  <a:gd name="connsiteY10-1312" fmla="*/ 636651 h 693802"/>
                  <a:gd name="connsiteX11-1313" fmla="*/ 152760 w 336255"/>
                  <a:gd name="connsiteY11-1314" fmla="*/ 582826 h 693802"/>
                  <a:gd name="connsiteX12-1315" fmla="*/ 151210 w 336255"/>
                  <a:gd name="connsiteY12-1316" fmla="*/ 300895 h 693802"/>
                  <a:gd name="connsiteX13-1317" fmla="*/ 172641 w 336255"/>
                  <a:gd name="connsiteY13-1318" fmla="*/ 322326 h 693802"/>
                  <a:gd name="connsiteX14-1319" fmla="*/ 175022 w 336255"/>
                  <a:gd name="connsiteY14-1320" fmla="*/ 605695 h 693802"/>
                  <a:gd name="connsiteX15-1321" fmla="*/ 213122 w 336255"/>
                  <a:gd name="connsiteY15-1322" fmla="*/ 641414 h 693802"/>
                  <a:gd name="connsiteX16-1323" fmla="*/ 251222 w 336255"/>
                  <a:gd name="connsiteY16-1324" fmla="*/ 600933 h 693802"/>
                  <a:gd name="connsiteX17-1325" fmla="*/ 251222 w 336255"/>
                  <a:gd name="connsiteY17-1326" fmla="*/ 84201 h 693802"/>
                  <a:gd name="connsiteX18-1327" fmla="*/ 267891 w 336255"/>
                  <a:gd name="connsiteY18-1328" fmla="*/ 103251 h 693802"/>
                  <a:gd name="connsiteX19-1329" fmla="*/ 272653 w 336255"/>
                  <a:gd name="connsiteY19-1330" fmla="*/ 286608 h 693802"/>
                  <a:gd name="connsiteX20-1331" fmla="*/ 296466 w 336255"/>
                  <a:gd name="connsiteY20-1332" fmla="*/ 300895 h 693802"/>
                  <a:gd name="connsiteX21-1333" fmla="*/ 313135 w 336255"/>
                  <a:gd name="connsiteY21-1334" fmla="*/ 260414 h 693802"/>
                  <a:gd name="connsiteX22-1335" fmla="*/ 157747 w 336255"/>
                  <a:gd name="connsiteY22-1336" fmla="*/ 130615 h 693802"/>
                  <a:gd name="connsiteX23-1337" fmla="*/ 96005 w 336255"/>
                  <a:gd name="connsiteY23-1338" fmla="*/ 2633 h 693802"/>
                  <a:gd name="connsiteX0-1339" fmla="*/ 96005 w 336255"/>
                  <a:gd name="connsiteY0-1340" fmla="*/ 2633 h 690627"/>
                  <a:gd name="connsiteX1-1341" fmla="*/ 36191 w 336255"/>
                  <a:gd name="connsiteY1-1342" fmla="*/ 4070 h 690627"/>
                  <a:gd name="connsiteX2-1343" fmla="*/ 8335 w 336255"/>
                  <a:gd name="connsiteY2-1344" fmla="*/ 27051 h 690627"/>
                  <a:gd name="connsiteX3-1345" fmla="*/ 1191 w 336255"/>
                  <a:gd name="connsiteY3-1346" fmla="*/ 69914 h 690627"/>
                  <a:gd name="connsiteX4-1347" fmla="*/ 1191 w 336255"/>
                  <a:gd name="connsiteY4-1348" fmla="*/ 265176 h 690627"/>
                  <a:gd name="connsiteX5-1349" fmla="*/ 32147 w 336255"/>
                  <a:gd name="connsiteY5-1350" fmla="*/ 298514 h 690627"/>
                  <a:gd name="connsiteX6-1351" fmla="*/ 58341 w 336255"/>
                  <a:gd name="connsiteY6-1352" fmla="*/ 267558 h 690627"/>
                  <a:gd name="connsiteX7-1353" fmla="*/ 60722 w 336255"/>
                  <a:gd name="connsiteY7-1354" fmla="*/ 91345 h 690627"/>
                  <a:gd name="connsiteX8-1355" fmla="*/ 77391 w 336255"/>
                  <a:gd name="connsiteY8-1356" fmla="*/ 98489 h 690627"/>
                  <a:gd name="connsiteX9-1357" fmla="*/ 77391 w 336255"/>
                  <a:gd name="connsiteY9-1358" fmla="*/ 581883 h 690627"/>
                  <a:gd name="connsiteX10-1359" fmla="*/ 115491 w 336255"/>
                  <a:gd name="connsiteY10-1360" fmla="*/ 636651 h 690627"/>
                  <a:gd name="connsiteX11-1361" fmla="*/ 152760 w 336255"/>
                  <a:gd name="connsiteY11-1362" fmla="*/ 582826 h 690627"/>
                  <a:gd name="connsiteX12-1363" fmla="*/ 151210 w 336255"/>
                  <a:gd name="connsiteY12-1364" fmla="*/ 300895 h 690627"/>
                  <a:gd name="connsiteX13-1365" fmla="*/ 172641 w 336255"/>
                  <a:gd name="connsiteY13-1366" fmla="*/ 322326 h 690627"/>
                  <a:gd name="connsiteX14-1367" fmla="*/ 175022 w 336255"/>
                  <a:gd name="connsiteY14-1368" fmla="*/ 605695 h 690627"/>
                  <a:gd name="connsiteX15-1369" fmla="*/ 213122 w 336255"/>
                  <a:gd name="connsiteY15-1370" fmla="*/ 641414 h 690627"/>
                  <a:gd name="connsiteX16-1371" fmla="*/ 251222 w 336255"/>
                  <a:gd name="connsiteY16-1372" fmla="*/ 600933 h 690627"/>
                  <a:gd name="connsiteX17-1373" fmla="*/ 267891 w 336255"/>
                  <a:gd name="connsiteY17-1374" fmla="*/ 103251 h 690627"/>
                  <a:gd name="connsiteX18-1375" fmla="*/ 272653 w 336255"/>
                  <a:gd name="connsiteY18-1376" fmla="*/ 286608 h 690627"/>
                  <a:gd name="connsiteX19-1377" fmla="*/ 296466 w 336255"/>
                  <a:gd name="connsiteY19-1378" fmla="*/ 300895 h 690627"/>
                  <a:gd name="connsiteX20-1379" fmla="*/ 313135 w 336255"/>
                  <a:gd name="connsiteY20-1380" fmla="*/ 260414 h 690627"/>
                  <a:gd name="connsiteX21-1381" fmla="*/ 157747 w 336255"/>
                  <a:gd name="connsiteY21-1382" fmla="*/ 130615 h 690627"/>
                  <a:gd name="connsiteX22-1383" fmla="*/ 96005 w 336255"/>
                  <a:gd name="connsiteY22-1384" fmla="*/ 2633 h 690627"/>
                  <a:gd name="connsiteX0-1385" fmla="*/ 96005 w 336255"/>
                  <a:gd name="connsiteY0-1386" fmla="*/ 2633 h 660067"/>
                  <a:gd name="connsiteX1-1387" fmla="*/ 36191 w 336255"/>
                  <a:gd name="connsiteY1-1388" fmla="*/ 4070 h 660067"/>
                  <a:gd name="connsiteX2-1389" fmla="*/ 8335 w 336255"/>
                  <a:gd name="connsiteY2-1390" fmla="*/ 27051 h 660067"/>
                  <a:gd name="connsiteX3-1391" fmla="*/ 1191 w 336255"/>
                  <a:gd name="connsiteY3-1392" fmla="*/ 69914 h 660067"/>
                  <a:gd name="connsiteX4-1393" fmla="*/ 1191 w 336255"/>
                  <a:gd name="connsiteY4-1394" fmla="*/ 265176 h 660067"/>
                  <a:gd name="connsiteX5-1395" fmla="*/ 32147 w 336255"/>
                  <a:gd name="connsiteY5-1396" fmla="*/ 298514 h 660067"/>
                  <a:gd name="connsiteX6-1397" fmla="*/ 58341 w 336255"/>
                  <a:gd name="connsiteY6-1398" fmla="*/ 267558 h 660067"/>
                  <a:gd name="connsiteX7-1399" fmla="*/ 60722 w 336255"/>
                  <a:gd name="connsiteY7-1400" fmla="*/ 91345 h 660067"/>
                  <a:gd name="connsiteX8-1401" fmla="*/ 77391 w 336255"/>
                  <a:gd name="connsiteY8-1402" fmla="*/ 98489 h 660067"/>
                  <a:gd name="connsiteX9-1403" fmla="*/ 77391 w 336255"/>
                  <a:gd name="connsiteY9-1404" fmla="*/ 581883 h 660067"/>
                  <a:gd name="connsiteX10-1405" fmla="*/ 115491 w 336255"/>
                  <a:gd name="connsiteY10-1406" fmla="*/ 636651 h 660067"/>
                  <a:gd name="connsiteX11-1407" fmla="*/ 152760 w 336255"/>
                  <a:gd name="connsiteY11-1408" fmla="*/ 582826 h 660067"/>
                  <a:gd name="connsiteX12-1409" fmla="*/ 151210 w 336255"/>
                  <a:gd name="connsiteY12-1410" fmla="*/ 300895 h 660067"/>
                  <a:gd name="connsiteX13-1411" fmla="*/ 172641 w 336255"/>
                  <a:gd name="connsiteY13-1412" fmla="*/ 322326 h 660067"/>
                  <a:gd name="connsiteX14-1413" fmla="*/ 175022 w 336255"/>
                  <a:gd name="connsiteY14-1414" fmla="*/ 605695 h 660067"/>
                  <a:gd name="connsiteX15-1415" fmla="*/ 213122 w 336255"/>
                  <a:gd name="connsiteY15-1416" fmla="*/ 641414 h 660067"/>
                  <a:gd name="connsiteX16-1417" fmla="*/ 251222 w 336255"/>
                  <a:gd name="connsiteY16-1418" fmla="*/ 600933 h 660067"/>
                  <a:gd name="connsiteX17-1419" fmla="*/ 272653 w 336255"/>
                  <a:gd name="connsiteY17-1420" fmla="*/ 286608 h 660067"/>
                  <a:gd name="connsiteX18-1421" fmla="*/ 296466 w 336255"/>
                  <a:gd name="connsiteY18-1422" fmla="*/ 300895 h 660067"/>
                  <a:gd name="connsiteX19-1423" fmla="*/ 313135 w 336255"/>
                  <a:gd name="connsiteY19-1424" fmla="*/ 260414 h 660067"/>
                  <a:gd name="connsiteX20-1425" fmla="*/ 157747 w 336255"/>
                  <a:gd name="connsiteY20-1426" fmla="*/ 130615 h 660067"/>
                  <a:gd name="connsiteX21-1427" fmla="*/ 96005 w 336255"/>
                  <a:gd name="connsiteY21-1428" fmla="*/ 2633 h 660067"/>
                  <a:gd name="connsiteX0-1429" fmla="*/ 96005 w 315617"/>
                  <a:gd name="connsiteY0-1430" fmla="*/ 2633 h 660067"/>
                  <a:gd name="connsiteX1-1431" fmla="*/ 36191 w 315617"/>
                  <a:gd name="connsiteY1-1432" fmla="*/ 4070 h 660067"/>
                  <a:gd name="connsiteX2-1433" fmla="*/ 8335 w 315617"/>
                  <a:gd name="connsiteY2-1434" fmla="*/ 27051 h 660067"/>
                  <a:gd name="connsiteX3-1435" fmla="*/ 1191 w 315617"/>
                  <a:gd name="connsiteY3-1436" fmla="*/ 69914 h 660067"/>
                  <a:gd name="connsiteX4-1437" fmla="*/ 1191 w 315617"/>
                  <a:gd name="connsiteY4-1438" fmla="*/ 265176 h 660067"/>
                  <a:gd name="connsiteX5-1439" fmla="*/ 32147 w 315617"/>
                  <a:gd name="connsiteY5-1440" fmla="*/ 298514 h 660067"/>
                  <a:gd name="connsiteX6-1441" fmla="*/ 58341 w 315617"/>
                  <a:gd name="connsiteY6-1442" fmla="*/ 267558 h 660067"/>
                  <a:gd name="connsiteX7-1443" fmla="*/ 60722 w 315617"/>
                  <a:gd name="connsiteY7-1444" fmla="*/ 91345 h 660067"/>
                  <a:gd name="connsiteX8-1445" fmla="*/ 77391 w 315617"/>
                  <a:gd name="connsiteY8-1446" fmla="*/ 98489 h 660067"/>
                  <a:gd name="connsiteX9-1447" fmla="*/ 77391 w 315617"/>
                  <a:gd name="connsiteY9-1448" fmla="*/ 581883 h 660067"/>
                  <a:gd name="connsiteX10-1449" fmla="*/ 115491 w 315617"/>
                  <a:gd name="connsiteY10-1450" fmla="*/ 636651 h 660067"/>
                  <a:gd name="connsiteX11-1451" fmla="*/ 152760 w 315617"/>
                  <a:gd name="connsiteY11-1452" fmla="*/ 582826 h 660067"/>
                  <a:gd name="connsiteX12-1453" fmla="*/ 151210 w 315617"/>
                  <a:gd name="connsiteY12-1454" fmla="*/ 300895 h 660067"/>
                  <a:gd name="connsiteX13-1455" fmla="*/ 172641 w 315617"/>
                  <a:gd name="connsiteY13-1456" fmla="*/ 322326 h 660067"/>
                  <a:gd name="connsiteX14-1457" fmla="*/ 175022 w 315617"/>
                  <a:gd name="connsiteY14-1458" fmla="*/ 605695 h 660067"/>
                  <a:gd name="connsiteX15-1459" fmla="*/ 213122 w 315617"/>
                  <a:gd name="connsiteY15-1460" fmla="*/ 641414 h 660067"/>
                  <a:gd name="connsiteX16-1461" fmla="*/ 251222 w 315617"/>
                  <a:gd name="connsiteY16-1462" fmla="*/ 600933 h 660067"/>
                  <a:gd name="connsiteX17-1463" fmla="*/ 272653 w 315617"/>
                  <a:gd name="connsiteY17-1464" fmla="*/ 286608 h 660067"/>
                  <a:gd name="connsiteX18-1465" fmla="*/ 296466 w 315617"/>
                  <a:gd name="connsiteY18-1466" fmla="*/ 300895 h 660067"/>
                  <a:gd name="connsiteX19-1467" fmla="*/ 157747 w 315617"/>
                  <a:gd name="connsiteY19-1468" fmla="*/ 130615 h 660067"/>
                  <a:gd name="connsiteX20-1469" fmla="*/ 96005 w 315617"/>
                  <a:gd name="connsiteY20-1470" fmla="*/ 2633 h 660067"/>
                  <a:gd name="connsiteX0-1471" fmla="*/ 96005 w 288232"/>
                  <a:gd name="connsiteY0-1472" fmla="*/ 2633 h 660067"/>
                  <a:gd name="connsiteX1-1473" fmla="*/ 36191 w 288232"/>
                  <a:gd name="connsiteY1-1474" fmla="*/ 4070 h 660067"/>
                  <a:gd name="connsiteX2-1475" fmla="*/ 8335 w 288232"/>
                  <a:gd name="connsiteY2-1476" fmla="*/ 27051 h 660067"/>
                  <a:gd name="connsiteX3-1477" fmla="*/ 1191 w 288232"/>
                  <a:gd name="connsiteY3-1478" fmla="*/ 69914 h 660067"/>
                  <a:gd name="connsiteX4-1479" fmla="*/ 1191 w 288232"/>
                  <a:gd name="connsiteY4-1480" fmla="*/ 265176 h 660067"/>
                  <a:gd name="connsiteX5-1481" fmla="*/ 32147 w 288232"/>
                  <a:gd name="connsiteY5-1482" fmla="*/ 298514 h 660067"/>
                  <a:gd name="connsiteX6-1483" fmla="*/ 58341 w 288232"/>
                  <a:gd name="connsiteY6-1484" fmla="*/ 267558 h 660067"/>
                  <a:gd name="connsiteX7-1485" fmla="*/ 60722 w 288232"/>
                  <a:gd name="connsiteY7-1486" fmla="*/ 91345 h 660067"/>
                  <a:gd name="connsiteX8-1487" fmla="*/ 77391 w 288232"/>
                  <a:gd name="connsiteY8-1488" fmla="*/ 98489 h 660067"/>
                  <a:gd name="connsiteX9-1489" fmla="*/ 77391 w 288232"/>
                  <a:gd name="connsiteY9-1490" fmla="*/ 581883 h 660067"/>
                  <a:gd name="connsiteX10-1491" fmla="*/ 115491 w 288232"/>
                  <a:gd name="connsiteY10-1492" fmla="*/ 636651 h 660067"/>
                  <a:gd name="connsiteX11-1493" fmla="*/ 152760 w 288232"/>
                  <a:gd name="connsiteY11-1494" fmla="*/ 582826 h 660067"/>
                  <a:gd name="connsiteX12-1495" fmla="*/ 151210 w 288232"/>
                  <a:gd name="connsiteY12-1496" fmla="*/ 300895 h 660067"/>
                  <a:gd name="connsiteX13-1497" fmla="*/ 172641 w 288232"/>
                  <a:gd name="connsiteY13-1498" fmla="*/ 322326 h 660067"/>
                  <a:gd name="connsiteX14-1499" fmla="*/ 175022 w 288232"/>
                  <a:gd name="connsiteY14-1500" fmla="*/ 605695 h 660067"/>
                  <a:gd name="connsiteX15-1501" fmla="*/ 213122 w 288232"/>
                  <a:gd name="connsiteY15-1502" fmla="*/ 641414 h 660067"/>
                  <a:gd name="connsiteX16-1503" fmla="*/ 251222 w 288232"/>
                  <a:gd name="connsiteY16-1504" fmla="*/ 600933 h 660067"/>
                  <a:gd name="connsiteX17-1505" fmla="*/ 272653 w 288232"/>
                  <a:gd name="connsiteY17-1506" fmla="*/ 286608 h 660067"/>
                  <a:gd name="connsiteX18-1507" fmla="*/ 157747 w 288232"/>
                  <a:gd name="connsiteY18-1508" fmla="*/ 130615 h 660067"/>
                  <a:gd name="connsiteX19-1509" fmla="*/ 96005 w 288232"/>
                  <a:gd name="connsiteY19-1510" fmla="*/ 2633 h 660067"/>
                  <a:gd name="connsiteX0-1511" fmla="*/ 96005 w 260451"/>
                  <a:gd name="connsiteY0-1512" fmla="*/ 2633 h 686066"/>
                  <a:gd name="connsiteX1-1513" fmla="*/ 36191 w 260451"/>
                  <a:gd name="connsiteY1-1514" fmla="*/ 4070 h 686066"/>
                  <a:gd name="connsiteX2-1515" fmla="*/ 8335 w 260451"/>
                  <a:gd name="connsiteY2-1516" fmla="*/ 27051 h 686066"/>
                  <a:gd name="connsiteX3-1517" fmla="*/ 1191 w 260451"/>
                  <a:gd name="connsiteY3-1518" fmla="*/ 69914 h 686066"/>
                  <a:gd name="connsiteX4-1519" fmla="*/ 1191 w 260451"/>
                  <a:gd name="connsiteY4-1520" fmla="*/ 265176 h 686066"/>
                  <a:gd name="connsiteX5-1521" fmla="*/ 32147 w 260451"/>
                  <a:gd name="connsiteY5-1522" fmla="*/ 298514 h 686066"/>
                  <a:gd name="connsiteX6-1523" fmla="*/ 58341 w 260451"/>
                  <a:gd name="connsiteY6-1524" fmla="*/ 267558 h 686066"/>
                  <a:gd name="connsiteX7-1525" fmla="*/ 60722 w 260451"/>
                  <a:gd name="connsiteY7-1526" fmla="*/ 91345 h 686066"/>
                  <a:gd name="connsiteX8-1527" fmla="*/ 77391 w 260451"/>
                  <a:gd name="connsiteY8-1528" fmla="*/ 98489 h 686066"/>
                  <a:gd name="connsiteX9-1529" fmla="*/ 77391 w 260451"/>
                  <a:gd name="connsiteY9-1530" fmla="*/ 581883 h 686066"/>
                  <a:gd name="connsiteX10-1531" fmla="*/ 115491 w 260451"/>
                  <a:gd name="connsiteY10-1532" fmla="*/ 636651 h 686066"/>
                  <a:gd name="connsiteX11-1533" fmla="*/ 152760 w 260451"/>
                  <a:gd name="connsiteY11-1534" fmla="*/ 582826 h 686066"/>
                  <a:gd name="connsiteX12-1535" fmla="*/ 151210 w 260451"/>
                  <a:gd name="connsiteY12-1536" fmla="*/ 300895 h 686066"/>
                  <a:gd name="connsiteX13-1537" fmla="*/ 172641 w 260451"/>
                  <a:gd name="connsiteY13-1538" fmla="*/ 322326 h 686066"/>
                  <a:gd name="connsiteX14-1539" fmla="*/ 175022 w 260451"/>
                  <a:gd name="connsiteY14-1540" fmla="*/ 605695 h 686066"/>
                  <a:gd name="connsiteX15-1541" fmla="*/ 213122 w 260451"/>
                  <a:gd name="connsiteY15-1542" fmla="*/ 641414 h 686066"/>
                  <a:gd name="connsiteX16-1543" fmla="*/ 251222 w 260451"/>
                  <a:gd name="connsiteY16-1544" fmla="*/ 600933 h 686066"/>
                  <a:gd name="connsiteX17-1545" fmla="*/ 157747 w 260451"/>
                  <a:gd name="connsiteY17-1546" fmla="*/ 130615 h 686066"/>
                  <a:gd name="connsiteX18-1547" fmla="*/ 96005 w 260451"/>
                  <a:gd name="connsiteY18-1548" fmla="*/ 2633 h 686066"/>
                  <a:gd name="connsiteX0-1549" fmla="*/ 96005 w 216001"/>
                  <a:gd name="connsiteY0-1550" fmla="*/ 2633 h 720594"/>
                  <a:gd name="connsiteX1-1551" fmla="*/ 36191 w 216001"/>
                  <a:gd name="connsiteY1-1552" fmla="*/ 4070 h 720594"/>
                  <a:gd name="connsiteX2-1553" fmla="*/ 8335 w 216001"/>
                  <a:gd name="connsiteY2-1554" fmla="*/ 27051 h 720594"/>
                  <a:gd name="connsiteX3-1555" fmla="*/ 1191 w 216001"/>
                  <a:gd name="connsiteY3-1556" fmla="*/ 69914 h 720594"/>
                  <a:gd name="connsiteX4-1557" fmla="*/ 1191 w 216001"/>
                  <a:gd name="connsiteY4-1558" fmla="*/ 265176 h 720594"/>
                  <a:gd name="connsiteX5-1559" fmla="*/ 32147 w 216001"/>
                  <a:gd name="connsiteY5-1560" fmla="*/ 298514 h 720594"/>
                  <a:gd name="connsiteX6-1561" fmla="*/ 58341 w 216001"/>
                  <a:gd name="connsiteY6-1562" fmla="*/ 267558 h 720594"/>
                  <a:gd name="connsiteX7-1563" fmla="*/ 60722 w 216001"/>
                  <a:gd name="connsiteY7-1564" fmla="*/ 91345 h 720594"/>
                  <a:gd name="connsiteX8-1565" fmla="*/ 77391 w 216001"/>
                  <a:gd name="connsiteY8-1566" fmla="*/ 98489 h 720594"/>
                  <a:gd name="connsiteX9-1567" fmla="*/ 77391 w 216001"/>
                  <a:gd name="connsiteY9-1568" fmla="*/ 581883 h 720594"/>
                  <a:gd name="connsiteX10-1569" fmla="*/ 115491 w 216001"/>
                  <a:gd name="connsiteY10-1570" fmla="*/ 636651 h 720594"/>
                  <a:gd name="connsiteX11-1571" fmla="*/ 152760 w 216001"/>
                  <a:gd name="connsiteY11-1572" fmla="*/ 582826 h 720594"/>
                  <a:gd name="connsiteX12-1573" fmla="*/ 151210 w 216001"/>
                  <a:gd name="connsiteY12-1574" fmla="*/ 300895 h 720594"/>
                  <a:gd name="connsiteX13-1575" fmla="*/ 172641 w 216001"/>
                  <a:gd name="connsiteY13-1576" fmla="*/ 322326 h 720594"/>
                  <a:gd name="connsiteX14-1577" fmla="*/ 175022 w 216001"/>
                  <a:gd name="connsiteY14-1578" fmla="*/ 605695 h 720594"/>
                  <a:gd name="connsiteX15-1579" fmla="*/ 213122 w 216001"/>
                  <a:gd name="connsiteY15-1580" fmla="*/ 641414 h 720594"/>
                  <a:gd name="connsiteX16-1581" fmla="*/ 157747 w 216001"/>
                  <a:gd name="connsiteY16-1582" fmla="*/ 130615 h 720594"/>
                  <a:gd name="connsiteX17-1583" fmla="*/ 96005 w 216001"/>
                  <a:gd name="connsiteY17-1584" fmla="*/ 2633 h 720594"/>
                  <a:gd name="connsiteX0-1585" fmla="*/ 96005 w 177504"/>
                  <a:gd name="connsiteY0-1586" fmla="*/ 2633 h 637647"/>
                  <a:gd name="connsiteX1-1587" fmla="*/ 36191 w 177504"/>
                  <a:gd name="connsiteY1-1588" fmla="*/ 4070 h 637647"/>
                  <a:gd name="connsiteX2-1589" fmla="*/ 8335 w 177504"/>
                  <a:gd name="connsiteY2-1590" fmla="*/ 27051 h 637647"/>
                  <a:gd name="connsiteX3-1591" fmla="*/ 1191 w 177504"/>
                  <a:gd name="connsiteY3-1592" fmla="*/ 69914 h 637647"/>
                  <a:gd name="connsiteX4-1593" fmla="*/ 1191 w 177504"/>
                  <a:gd name="connsiteY4-1594" fmla="*/ 265176 h 637647"/>
                  <a:gd name="connsiteX5-1595" fmla="*/ 32147 w 177504"/>
                  <a:gd name="connsiteY5-1596" fmla="*/ 298514 h 637647"/>
                  <a:gd name="connsiteX6-1597" fmla="*/ 58341 w 177504"/>
                  <a:gd name="connsiteY6-1598" fmla="*/ 267558 h 637647"/>
                  <a:gd name="connsiteX7-1599" fmla="*/ 60722 w 177504"/>
                  <a:gd name="connsiteY7-1600" fmla="*/ 91345 h 637647"/>
                  <a:gd name="connsiteX8-1601" fmla="*/ 77391 w 177504"/>
                  <a:gd name="connsiteY8-1602" fmla="*/ 98489 h 637647"/>
                  <a:gd name="connsiteX9-1603" fmla="*/ 77391 w 177504"/>
                  <a:gd name="connsiteY9-1604" fmla="*/ 581883 h 637647"/>
                  <a:gd name="connsiteX10-1605" fmla="*/ 115491 w 177504"/>
                  <a:gd name="connsiteY10-1606" fmla="*/ 636651 h 637647"/>
                  <a:gd name="connsiteX11-1607" fmla="*/ 152760 w 177504"/>
                  <a:gd name="connsiteY11-1608" fmla="*/ 582826 h 637647"/>
                  <a:gd name="connsiteX12-1609" fmla="*/ 151210 w 177504"/>
                  <a:gd name="connsiteY12-1610" fmla="*/ 300895 h 637647"/>
                  <a:gd name="connsiteX13-1611" fmla="*/ 172641 w 177504"/>
                  <a:gd name="connsiteY13-1612" fmla="*/ 322326 h 637647"/>
                  <a:gd name="connsiteX14-1613" fmla="*/ 175022 w 177504"/>
                  <a:gd name="connsiteY14-1614" fmla="*/ 605695 h 637647"/>
                  <a:gd name="connsiteX15-1615" fmla="*/ 157747 w 177504"/>
                  <a:gd name="connsiteY15-1616" fmla="*/ 130615 h 637647"/>
                  <a:gd name="connsiteX16-1617" fmla="*/ 96005 w 177504"/>
                  <a:gd name="connsiteY16-1618" fmla="*/ 2633 h 637647"/>
                  <a:gd name="connsiteX0-1619" fmla="*/ 96005 w 173730"/>
                  <a:gd name="connsiteY0-1620" fmla="*/ 2633 h 636808"/>
                  <a:gd name="connsiteX1-1621" fmla="*/ 36191 w 173730"/>
                  <a:gd name="connsiteY1-1622" fmla="*/ 4070 h 636808"/>
                  <a:gd name="connsiteX2-1623" fmla="*/ 8335 w 173730"/>
                  <a:gd name="connsiteY2-1624" fmla="*/ 27051 h 636808"/>
                  <a:gd name="connsiteX3-1625" fmla="*/ 1191 w 173730"/>
                  <a:gd name="connsiteY3-1626" fmla="*/ 69914 h 636808"/>
                  <a:gd name="connsiteX4-1627" fmla="*/ 1191 w 173730"/>
                  <a:gd name="connsiteY4-1628" fmla="*/ 265176 h 636808"/>
                  <a:gd name="connsiteX5-1629" fmla="*/ 32147 w 173730"/>
                  <a:gd name="connsiteY5-1630" fmla="*/ 298514 h 636808"/>
                  <a:gd name="connsiteX6-1631" fmla="*/ 58341 w 173730"/>
                  <a:gd name="connsiteY6-1632" fmla="*/ 267558 h 636808"/>
                  <a:gd name="connsiteX7-1633" fmla="*/ 60722 w 173730"/>
                  <a:gd name="connsiteY7-1634" fmla="*/ 91345 h 636808"/>
                  <a:gd name="connsiteX8-1635" fmla="*/ 77391 w 173730"/>
                  <a:gd name="connsiteY8-1636" fmla="*/ 98489 h 636808"/>
                  <a:gd name="connsiteX9-1637" fmla="*/ 77391 w 173730"/>
                  <a:gd name="connsiteY9-1638" fmla="*/ 581883 h 636808"/>
                  <a:gd name="connsiteX10-1639" fmla="*/ 115491 w 173730"/>
                  <a:gd name="connsiteY10-1640" fmla="*/ 636651 h 636808"/>
                  <a:gd name="connsiteX11-1641" fmla="*/ 152760 w 173730"/>
                  <a:gd name="connsiteY11-1642" fmla="*/ 582826 h 636808"/>
                  <a:gd name="connsiteX12-1643" fmla="*/ 151210 w 173730"/>
                  <a:gd name="connsiteY12-1644" fmla="*/ 300895 h 636808"/>
                  <a:gd name="connsiteX13-1645" fmla="*/ 172641 w 173730"/>
                  <a:gd name="connsiteY13-1646" fmla="*/ 322326 h 636808"/>
                  <a:gd name="connsiteX14-1647" fmla="*/ 157747 w 173730"/>
                  <a:gd name="connsiteY14-1648" fmla="*/ 130615 h 636808"/>
                  <a:gd name="connsiteX15-1649" fmla="*/ 96005 w 173730"/>
                  <a:gd name="connsiteY15-1650" fmla="*/ 2633 h 636808"/>
                  <a:gd name="connsiteX0-1651" fmla="*/ 96005 w 170520"/>
                  <a:gd name="connsiteY0-1652" fmla="*/ 2633 h 636808"/>
                  <a:gd name="connsiteX1-1653" fmla="*/ 36191 w 170520"/>
                  <a:gd name="connsiteY1-1654" fmla="*/ 4070 h 636808"/>
                  <a:gd name="connsiteX2-1655" fmla="*/ 8335 w 170520"/>
                  <a:gd name="connsiteY2-1656" fmla="*/ 27051 h 636808"/>
                  <a:gd name="connsiteX3-1657" fmla="*/ 1191 w 170520"/>
                  <a:gd name="connsiteY3-1658" fmla="*/ 69914 h 636808"/>
                  <a:gd name="connsiteX4-1659" fmla="*/ 1191 w 170520"/>
                  <a:gd name="connsiteY4-1660" fmla="*/ 265176 h 636808"/>
                  <a:gd name="connsiteX5-1661" fmla="*/ 32147 w 170520"/>
                  <a:gd name="connsiteY5-1662" fmla="*/ 298514 h 636808"/>
                  <a:gd name="connsiteX6-1663" fmla="*/ 58341 w 170520"/>
                  <a:gd name="connsiteY6-1664" fmla="*/ 267558 h 636808"/>
                  <a:gd name="connsiteX7-1665" fmla="*/ 60722 w 170520"/>
                  <a:gd name="connsiteY7-1666" fmla="*/ 91345 h 636808"/>
                  <a:gd name="connsiteX8-1667" fmla="*/ 77391 w 170520"/>
                  <a:gd name="connsiteY8-1668" fmla="*/ 98489 h 636808"/>
                  <a:gd name="connsiteX9-1669" fmla="*/ 77391 w 170520"/>
                  <a:gd name="connsiteY9-1670" fmla="*/ 581883 h 636808"/>
                  <a:gd name="connsiteX10-1671" fmla="*/ 115491 w 170520"/>
                  <a:gd name="connsiteY10-1672" fmla="*/ 636651 h 636808"/>
                  <a:gd name="connsiteX11-1673" fmla="*/ 152760 w 170520"/>
                  <a:gd name="connsiteY11-1674" fmla="*/ 582826 h 636808"/>
                  <a:gd name="connsiteX12-1675" fmla="*/ 151210 w 170520"/>
                  <a:gd name="connsiteY12-1676" fmla="*/ 300895 h 636808"/>
                  <a:gd name="connsiteX13-1677" fmla="*/ 163826 w 170520"/>
                  <a:gd name="connsiteY13-1678" fmla="*/ 295041 h 636808"/>
                  <a:gd name="connsiteX14-1679" fmla="*/ 157747 w 170520"/>
                  <a:gd name="connsiteY14-1680" fmla="*/ 130615 h 636808"/>
                  <a:gd name="connsiteX15-1681" fmla="*/ 96005 w 170520"/>
                  <a:gd name="connsiteY15-1682" fmla="*/ 2633 h 636808"/>
                  <a:gd name="connsiteX0-1683" fmla="*/ 96005 w 188164"/>
                  <a:gd name="connsiteY0-1684" fmla="*/ 2633 h 636808"/>
                  <a:gd name="connsiteX1-1685" fmla="*/ 36191 w 188164"/>
                  <a:gd name="connsiteY1-1686" fmla="*/ 4070 h 636808"/>
                  <a:gd name="connsiteX2-1687" fmla="*/ 8335 w 188164"/>
                  <a:gd name="connsiteY2-1688" fmla="*/ 27051 h 636808"/>
                  <a:gd name="connsiteX3-1689" fmla="*/ 1191 w 188164"/>
                  <a:gd name="connsiteY3-1690" fmla="*/ 69914 h 636808"/>
                  <a:gd name="connsiteX4-1691" fmla="*/ 1191 w 188164"/>
                  <a:gd name="connsiteY4-1692" fmla="*/ 265176 h 636808"/>
                  <a:gd name="connsiteX5-1693" fmla="*/ 32147 w 188164"/>
                  <a:gd name="connsiteY5-1694" fmla="*/ 298514 h 636808"/>
                  <a:gd name="connsiteX6-1695" fmla="*/ 58341 w 188164"/>
                  <a:gd name="connsiteY6-1696" fmla="*/ 267558 h 636808"/>
                  <a:gd name="connsiteX7-1697" fmla="*/ 60722 w 188164"/>
                  <a:gd name="connsiteY7-1698" fmla="*/ 91345 h 636808"/>
                  <a:gd name="connsiteX8-1699" fmla="*/ 77391 w 188164"/>
                  <a:gd name="connsiteY8-1700" fmla="*/ 98489 h 636808"/>
                  <a:gd name="connsiteX9-1701" fmla="*/ 77391 w 188164"/>
                  <a:gd name="connsiteY9-1702" fmla="*/ 581883 h 636808"/>
                  <a:gd name="connsiteX10-1703" fmla="*/ 115491 w 188164"/>
                  <a:gd name="connsiteY10-1704" fmla="*/ 636651 h 636808"/>
                  <a:gd name="connsiteX11-1705" fmla="*/ 152760 w 188164"/>
                  <a:gd name="connsiteY11-1706" fmla="*/ 582826 h 636808"/>
                  <a:gd name="connsiteX12-1707" fmla="*/ 151210 w 188164"/>
                  <a:gd name="connsiteY12-1708" fmla="*/ 300895 h 636808"/>
                  <a:gd name="connsiteX13-1709" fmla="*/ 163826 w 188164"/>
                  <a:gd name="connsiteY13-1710" fmla="*/ 295041 h 636808"/>
                  <a:gd name="connsiteX14-1711" fmla="*/ 157747 w 188164"/>
                  <a:gd name="connsiteY14-1712" fmla="*/ 130615 h 636808"/>
                  <a:gd name="connsiteX15-1713" fmla="*/ 96005 w 188164"/>
                  <a:gd name="connsiteY15-1714" fmla="*/ 2633 h 636808"/>
                  <a:gd name="connsiteX0-1715" fmla="*/ 96005 w 188164"/>
                  <a:gd name="connsiteY0-1716" fmla="*/ 2633 h 636808"/>
                  <a:gd name="connsiteX1-1717" fmla="*/ 36191 w 188164"/>
                  <a:gd name="connsiteY1-1718" fmla="*/ 4070 h 636808"/>
                  <a:gd name="connsiteX2-1719" fmla="*/ 8335 w 188164"/>
                  <a:gd name="connsiteY2-1720" fmla="*/ 27051 h 636808"/>
                  <a:gd name="connsiteX3-1721" fmla="*/ 1191 w 188164"/>
                  <a:gd name="connsiteY3-1722" fmla="*/ 69914 h 636808"/>
                  <a:gd name="connsiteX4-1723" fmla="*/ 1191 w 188164"/>
                  <a:gd name="connsiteY4-1724" fmla="*/ 265176 h 636808"/>
                  <a:gd name="connsiteX5-1725" fmla="*/ 32147 w 188164"/>
                  <a:gd name="connsiteY5-1726" fmla="*/ 298514 h 636808"/>
                  <a:gd name="connsiteX6-1727" fmla="*/ 58341 w 188164"/>
                  <a:gd name="connsiteY6-1728" fmla="*/ 267558 h 636808"/>
                  <a:gd name="connsiteX7-1729" fmla="*/ 60722 w 188164"/>
                  <a:gd name="connsiteY7-1730" fmla="*/ 91345 h 636808"/>
                  <a:gd name="connsiteX8-1731" fmla="*/ 77391 w 188164"/>
                  <a:gd name="connsiteY8-1732" fmla="*/ 98489 h 636808"/>
                  <a:gd name="connsiteX9-1733" fmla="*/ 77391 w 188164"/>
                  <a:gd name="connsiteY9-1734" fmla="*/ 581883 h 636808"/>
                  <a:gd name="connsiteX10-1735" fmla="*/ 115491 w 188164"/>
                  <a:gd name="connsiteY10-1736" fmla="*/ 636651 h 636808"/>
                  <a:gd name="connsiteX11-1737" fmla="*/ 152760 w 188164"/>
                  <a:gd name="connsiteY11-1738" fmla="*/ 582826 h 636808"/>
                  <a:gd name="connsiteX12-1739" fmla="*/ 151210 w 188164"/>
                  <a:gd name="connsiteY12-1740" fmla="*/ 300895 h 636808"/>
                  <a:gd name="connsiteX13-1741" fmla="*/ 163826 w 188164"/>
                  <a:gd name="connsiteY13-1742" fmla="*/ 295041 h 636808"/>
                  <a:gd name="connsiteX14-1743" fmla="*/ 157747 w 188164"/>
                  <a:gd name="connsiteY14-1744" fmla="*/ 130615 h 636808"/>
                  <a:gd name="connsiteX15-1745" fmla="*/ 96005 w 188164"/>
                  <a:gd name="connsiteY15-1746" fmla="*/ 2633 h 636808"/>
                  <a:gd name="connsiteX0-1747" fmla="*/ 96005 w 175765"/>
                  <a:gd name="connsiteY0-1748" fmla="*/ 2633 h 636808"/>
                  <a:gd name="connsiteX1-1749" fmla="*/ 36191 w 175765"/>
                  <a:gd name="connsiteY1-1750" fmla="*/ 4070 h 636808"/>
                  <a:gd name="connsiteX2-1751" fmla="*/ 8335 w 175765"/>
                  <a:gd name="connsiteY2-1752" fmla="*/ 27051 h 636808"/>
                  <a:gd name="connsiteX3-1753" fmla="*/ 1191 w 175765"/>
                  <a:gd name="connsiteY3-1754" fmla="*/ 69914 h 636808"/>
                  <a:gd name="connsiteX4-1755" fmla="*/ 1191 w 175765"/>
                  <a:gd name="connsiteY4-1756" fmla="*/ 265176 h 636808"/>
                  <a:gd name="connsiteX5-1757" fmla="*/ 32147 w 175765"/>
                  <a:gd name="connsiteY5-1758" fmla="*/ 298514 h 636808"/>
                  <a:gd name="connsiteX6-1759" fmla="*/ 58341 w 175765"/>
                  <a:gd name="connsiteY6-1760" fmla="*/ 267558 h 636808"/>
                  <a:gd name="connsiteX7-1761" fmla="*/ 60722 w 175765"/>
                  <a:gd name="connsiteY7-1762" fmla="*/ 91345 h 636808"/>
                  <a:gd name="connsiteX8-1763" fmla="*/ 77391 w 175765"/>
                  <a:gd name="connsiteY8-1764" fmla="*/ 98489 h 636808"/>
                  <a:gd name="connsiteX9-1765" fmla="*/ 77391 w 175765"/>
                  <a:gd name="connsiteY9-1766" fmla="*/ 581883 h 636808"/>
                  <a:gd name="connsiteX10-1767" fmla="*/ 115491 w 175765"/>
                  <a:gd name="connsiteY10-1768" fmla="*/ 636651 h 636808"/>
                  <a:gd name="connsiteX11-1769" fmla="*/ 152760 w 175765"/>
                  <a:gd name="connsiteY11-1770" fmla="*/ 582826 h 636808"/>
                  <a:gd name="connsiteX12-1771" fmla="*/ 151210 w 175765"/>
                  <a:gd name="connsiteY12-1772" fmla="*/ 300895 h 636808"/>
                  <a:gd name="connsiteX13-1773" fmla="*/ 163826 w 175765"/>
                  <a:gd name="connsiteY13-1774" fmla="*/ 295041 h 636808"/>
                  <a:gd name="connsiteX14-1775" fmla="*/ 157747 w 175765"/>
                  <a:gd name="connsiteY14-1776" fmla="*/ 130615 h 636808"/>
                  <a:gd name="connsiteX15-1777" fmla="*/ 96005 w 175765"/>
                  <a:gd name="connsiteY15-1778" fmla="*/ 2633 h 636808"/>
                  <a:gd name="connsiteX0-1779" fmla="*/ 96005 w 170520"/>
                  <a:gd name="connsiteY0-1780" fmla="*/ 2633 h 636808"/>
                  <a:gd name="connsiteX1-1781" fmla="*/ 36191 w 170520"/>
                  <a:gd name="connsiteY1-1782" fmla="*/ 4070 h 636808"/>
                  <a:gd name="connsiteX2-1783" fmla="*/ 8335 w 170520"/>
                  <a:gd name="connsiteY2-1784" fmla="*/ 27051 h 636808"/>
                  <a:gd name="connsiteX3-1785" fmla="*/ 1191 w 170520"/>
                  <a:gd name="connsiteY3-1786" fmla="*/ 69914 h 636808"/>
                  <a:gd name="connsiteX4-1787" fmla="*/ 1191 w 170520"/>
                  <a:gd name="connsiteY4-1788" fmla="*/ 265176 h 636808"/>
                  <a:gd name="connsiteX5-1789" fmla="*/ 32147 w 170520"/>
                  <a:gd name="connsiteY5-1790" fmla="*/ 298514 h 636808"/>
                  <a:gd name="connsiteX6-1791" fmla="*/ 58341 w 170520"/>
                  <a:gd name="connsiteY6-1792" fmla="*/ 267558 h 636808"/>
                  <a:gd name="connsiteX7-1793" fmla="*/ 60722 w 170520"/>
                  <a:gd name="connsiteY7-1794" fmla="*/ 91345 h 636808"/>
                  <a:gd name="connsiteX8-1795" fmla="*/ 77391 w 170520"/>
                  <a:gd name="connsiteY8-1796" fmla="*/ 98489 h 636808"/>
                  <a:gd name="connsiteX9-1797" fmla="*/ 77391 w 170520"/>
                  <a:gd name="connsiteY9-1798" fmla="*/ 581883 h 636808"/>
                  <a:gd name="connsiteX10-1799" fmla="*/ 115491 w 170520"/>
                  <a:gd name="connsiteY10-1800" fmla="*/ 636651 h 636808"/>
                  <a:gd name="connsiteX11-1801" fmla="*/ 152760 w 170520"/>
                  <a:gd name="connsiteY11-1802" fmla="*/ 582826 h 636808"/>
                  <a:gd name="connsiteX12-1803" fmla="*/ 151210 w 170520"/>
                  <a:gd name="connsiteY12-1804" fmla="*/ 352042 h 636808"/>
                  <a:gd name="connsiteX13-1805" fmla="*/ 163826 w 170520"/>
                  <a:gd name="connsiteY13-1806" fmla="*/ 295041 h 636808"/>
                  <a:gd name="connsiteX14-1807" fmla="*/ 157747 w 170520"/>
                  <a:gd name="connsiteY14-1808" fmla="*/ 130615 h 636808"/>
                  <a:gd name="connsiteX15-1809" fmla="*/ 96005 w 170520"/>
                  <a:gd name="connsiteY15-1810" fmla="*/ 2633 h 636808"/>
                  <a:gd name="connsiteX0-1811" fmla="*/ 96005 w 170520"/>
                  <a:gd name="connsiteY0-1812" fmla="*/ 2633 h 636808"/>
                  <a:gd name="connsiteX1-1813" fmla="*/ 36191 w 170520"/>
                  <a:gd name="connsiteY1-1814" fmla="*/ 4070 h 636808"/>
                  <a:gd name="connsiteX2-1815" fmla="*/ 8335 w 170520"/>
                  <a:gd name="connsiteY2-1816" fmla="*/ 27051 h 636808"/>
                  <a:gd name="connsiteX3-1817" fmla="*/ 1191 w 170520"/>
                  <a:gd name="connsiteY3-1818" fmla="*/ 69914 h 636808"/>
                  <a:gd name="connsiteX4-1819" fmla="*/ 1191 w 170520"/>
                  <a:gd name="connsiteY4-1820" fmla="*/ 265176 h 636808"/>
                  <a:gd name="connsiteX5-1821" fmla="*/ 32147 w 170520"/>
                  <a:gd name="connsiteY5-1822" fmla="*/ 298514 h 636808"/>
                  <a:gd name="connsiteX6-1823" fmla="*/ 58341 w 170520"/>
                  <a:gd name="connsiteY6-1824" fmla="*/ 267558 h 636808"/>
                  <a:gd name="connsiteX7-1825" fmla="*/ 60722 w 170520"/>
                  <a:gd name="connsiteY7-1826" fmla="*/ 91345 h 636808"/>
                  <a:gd name="connsiteX8-1827" fmla="*/ 77391 w 170520"/>
                  <a:gd name="connsiteY8-1828" fmla="*/ 98489 h 636808"/>
                  <a:gd name="connsiteX9-1829" fmla="*/ 77391 w 170520"/>
                  <a:gd name="connsiteY9-1830" fmla="*/ 581883 h 636808"/>
                  <a:gd name="connsiteX10-1831" fmla="*/ 115491 w 170520"/>
                  <a:gd name="connsiteY10-1832" fmla="*/ 636651 h 636808"/>
                  <a:gd name="connsiteX11-1833" fmla="*/ 152760 w 170520"/>
                  <a:gd name="connsiteY11-1834" fmla="*/ 582826 h 636808"/>
                  <a:gd name="connsiteX12-1835" fmla="*/ 151210 w 170520"/>
                  <a:gd name="connsiteY12-1836" fmla="*/ 352042 h 636808"/>
                  <a:gd name="connsiteX13-1837" fmla="*/ 163826 w 170520"/>
                  <a:gd name="connsiteY13-1838" fmla="*/ 295041 h 636808"/>
                  <a:gd name="connsiteX14-1839" fmla="*/ 157747 w 170520"/>
                  <a:gd name="connsiteY14-1840" fmla="*/ 130615 h 636808"/>
                  <a:gd name="connsiteX15-1841" fmla="*/ 96005 w 170520"/>
                  <a:gd name="connsiteY15-1842" fmla="*/ 2633 h 636808"/>
                  <a:gd name="connsiteX0-1843" fmla="*/ 96005 w 185064"/>
                  <a:gd name="connsiteY0-1844" fmla="*/ 2633 h 636808"/>
                  <a:gd name="connsiteX1-1845" fmla="*/ 36191 w 185064"/>
                  <a:gd name="connsiteY1-1846" fmla="*/ 4070 h 636808"/>
                  <a:gd name="connsiteX2-1847" fmla="*/ 8335 w 185064"/>
                  <a:gd name="connsiteY2-1848" fmla="*/ 27051 h 636808"/>
                  <a:gd name="connsiteX3-1849" fmla="*/ 1191 w 185064"/>
                  <a:gd name="connsiteY3-1850" fmla="*/ 69914 h 636808"/>
                  <a:gd name="connsiteX4-1851" fmla="*/ 1191 w 185064"/>
                  <a:gd name="connsiteY4-1852" fmla="*/ 265176 h 636808"/>
                  <a:gd name="connsiteX5-1853" fmla="*/ 32147 w 185064"/>
                  <a:gd name="connsiteY5-1854" fmla="*/ 298514 h 636808"/>
                  <a:gd name="connsiteX6-1855" fmla="*/ 58341 w 185064"/>
                  <a:gd name="connsiteY6-1856" fmla="*/ 267558 h 636808"/>
                  <a:gd name="connsiteX7-1857" fmla="*/ 60722 w 185064"/>
                  <a:gd name="connsiteY7-1858" fmla="*/ 91345 h 636808"/>
                  <a:gd name="connsiteX8-1859" fmla="*/ 77391 w 185064"/>
                  <a:gd name="connsiteY8-1860" fmla="*/ 98489 h 636808"/>
                  <a:gd name="connsiteX9-1861" fmla="*/ 77391 w 185064"/>
                  <a:gd name="connsiteY9-1862" fmla="*/ 581883 h 636808"/>
                  <a:gd name="connsiteX10-1863" fmla="*/ 115491 w 185064"/>
                  <a:gd name="connsiteY10-1864" fmla="*/ 636651 h 636808"/>
                  <a:gd name="connsiteX11-1865" fmla="*/ 152760 w 185064"/>
                  <a:gd name="connsiteY11-1866" fmla="*/ 582826 h 636808"/>
                  <a:gd name="connsiteX12-1867" fmla="*/ 151210 w 185064"/>
                  <a:gd name="connsiteY12-1868" fmla="*/ 352042 h 636808"/>
                  <a:gd name="connsiteX13-1869" fmla="*/ 163826 w 185064"/>
                  <a:gd name="connsiteY13-1870" fmla="*/ 295041 h 636808"/>
                  <a:gd name="connsiteX14-1871" fmla="*/ 157747 w 185064"/>
                  <a:gd name="connsiteY14-1872" fmla="*/ 130615 h 636808"/>
                  <a:gd name="connsiteX15-1873" fmla="*/ 96005 w 185064"/>
                  <a:gd name="connsiteY15-1874" fmla="*/ 2633 h 636808"/>
                  <a:gd name="connsiteX0-1875" fmla="*/ 96005 w 170520"/>
                  <a:gd name="connsiteY0-1876" fmla="*/ 2633 h 636808"/>
                  <a:gd name="connsiteX1-1877" fmla="*/ 36191 w 170520"/>
                  <a:gd name="connsiteY1-1878" fmla="*/ 4070 h 636808"/>
                  <a:gd name="connsiteX2-1879" fmla="*/ 8335 w 170520"/>
                  <a:gd name="connsiteY2-1880" fmla="*/ 27051 h 636808"/>
                  <a:gd name="connsiteX3-1881" fmla="*/ 1191 w 170520"/>
                  <a:gd name="connsiteY3-1882" fmla="*/ 69914 h 636808"/>
                  <a:gd name="connsiteX4-1883" fmla="*/ 1191 w 170520"/>
                  <a:gd name="connsiteY4-1884" fmla="*/ 265176 h 636808"/>
                  <a:gd name="connsiteX5-1885" fmla="*/ 32147 w 170520"/>
                  <a:gd name="connsiteY5-1886" fmla="*/ 298514 h 636808"/>
                  <a:gd name="connsiteX6-1887" fmla="*/ 58341 w 170520"/>
                  <a:gd name="connsiteY6-1888" fmla="*/ 267558 h 636808"/>
                  <a:gd name="connsiteX7-1889" fmla="*/ 60722 w 170520"/>
                  <a:gd name="connsiteY7-1890" fmla="*/ 91345 h 636808"/>
                  <a:gd name="connsiteX8-1891" fmla="*/ 77391 w 170520"/>
                  <a:gd name="connsiteY8-1892" fmla="*/ 98489 h 636808"/>
                  <a:gd name="connsiteX9-1893" fmla="*/ 77391 w 170520"/>
                  <a:gd name="connsiteY9-1894" fmla="*/ 581883 h 636808"/>
                  <a:gd name="connsiteX10-1895" fmla="*/ 115491 w 170520"/>
                  <a:gd name="connsiteY10-1896" fmla="*/ 636651 h 636808"/>
                  <a:gd name="connsiteX11-1897" fmla="*/ 152760 w 170520"/>
                  <a:gd name="connsiteY11-1898" fmla="*/ 582826 h 636808"/>
                  <a:gd name="connsiteX12-1899" fmla="*/ 151210 w 170520"/>
                  <a:gd name="connsiteY12-1900" fmla="*/ 352042 h 636808"/>
                  <a:gd name="connsiteX13-1901" fmla="*/ 163826 w 170520"/>
                  <a:gd name="connsiteY13-1902" fmla="*/ 295041 h 636808"/>
                  <a:gd name="connsiteX14-1903" fmla="*/ 157747 w 170520"/>
                  <a:gd name="connsiteY14-1904" fmla="*/ 130615 h 636808"/>
                  <a:gd name="connsiteX15-1905" fmla="*/ 96005 w 170520"/>
                  <a:gd name="connsiteY15-1906" fmla="*/ 2633 h 636808"/>
                  <a:gd name="connsiteX0-1907" fmla="*/ 96005 w 163850"/>
                  <a:gd name="connsiteY0-1908" fmla="*/ 2633 h 636808"/>
                  <a:gd name="connsiteX1-1909" fmla="*/ 36191 w 163850"/>
                  <a:gd name="connsiteY1-1910" fmla="*/ 4070 h 636808"/>
                  <a:gd name="connsiteX2-1911" fmla="*/ 8335 w 163850"/>
                  <a:gd name="connsiteY2-1912" fmla="*/ 27051 h 636808"/>
                  <a:gd name="connsiteX3-1913" fmla="*/ 1191 w 163850"/>
                  <a:gd name="connsiteY3-1914" fmla="*/ 69914 h 636808"/>
                  <a:gd name="connsiteX4-1915" fmla="*/ 1191 w 163850"/>
                  <a:gd name="connsiteY4-1916" fmla="*/ 265176 h 636808"/>
                  <a:gd name="connsiteX5-1917" fmla="*/ 32147 w 163850"/>
                  <a:gd name="connsiteY5-1918" fmla="*/ 298514 h 636808"/>
                  <a:gd name="connsiteX6-1919" fmla="*/ 58341 w 163850"/>
                  <a:gd name="connsiteY6-1920" fmla="*/ 267558 h 636808"/>
                  <a:gd name="connsiteX7-1921" fmla="*/ 60722 w 163850"/>
                  <a:gd name="connsiteY7-1922" fmla="*/ 91345 h 636808"/>
                  <a:gd name="connsiteX8-1923" fmla="*/ 77391 w 163850"/>
                  <a:gd name="connsiteY8-1924" fmla="*/ 98489 h 636808"/>
                  <a:gd name="connsiteX9-1925" fmla="*/ 77391 w 163850"/>
                  <a:gd name="connsiteY9-1926" fmla="*/ 581883 h 636808"/>
                  <a:gd name="connsiteX10-1927" fmla="*/ 115491 w 163850"/>
                  <a:gd name="connsiteY10-1928" fmla="*/ 636651 h 636808"/>
                  <a:gd name="connsiteX11-1929" fmla="*/ 152760 w 163850"/>
                  <a:gd name="connsiteY11-1930" fmla="*/ 582826 h 636808"/>
                  <a:gd name="connsiteX12-1931" fmla="*/ 151210 w 163850"/>
                  <a:gd name="connsiteY12-1932" fmla="*/ 352042 h 636808"/>
                  <a:gd name="connsiteX13-1933" fmla="*/ 163826 w 163850"/>
                  <a:gd name="connsiteY13-1934" fmla="*/ 295041 h 636808"/>
                  <a:gd name="connsiteX14-1935" fmla="*/ 157747 w 163850"/>
                  <a:gd name="connsiteY14-1936" fmla="*/ 130615 h 636808"/>
                  <a:gd name="connsiteX15-1937" fmla="*/ 96005 w 163850"/>
                  <a:gd name="connsiteY15-1938" fmla="*/ 2633 h 636808"/>
                  <a:gd name="connsiteX0-1939" fmla="*/ 96005 w 163850"/>
                  <a:gd name="connsiteY0-1940" fmla="*/ 2633 h 636808"/>
                  <a:gd name="connsiteX1-1941" fmla="*/ 36191 w 163850"/>
                  <a:gd name="connsiteY1-1942" fmla="*/ 4070 h 636808"/>
                  <a:gd name="connsiteX2-1943" fmla="*/ 8335 w 163850"/>
                  <a:gd name="connsiteY2-1944" fmla="*/ 27051 h 636808"/>
                  <a:gd name="connsiteX3-1945" fmla="*/ 1191 w 163850"/>
                  <a:gd name="connsiteY3-1946" fmla="*/ 69914 h 636808"/>
                  <a:gd name="connsiteX4-1947" fmla="*/ 1191 w 163850"/>
                  <a:gd name="connsiteY4-1948" fmla="*/ 265176 h 636808"/>
                  <a:gd name="connsiteX5-1949" fmla="*/ 32147 w 163850"/>
                  <a:gd name="connsiteY5-1950" fmla="*/ 298514 h 636808"/>
                  <a:gd name="connsiteX6-1951" fmla="*/ 58341 w 163850"/>
                  <a:gd name="connsiteY6-1952" fmla="*/ 267558 h 636808"/>
                  <a:gd name="connsiteX7-1953" fmla="*/ 60722 w 163850"/>
                  <a:gd name="connsiteY7-1954" fmla="*/ 91345 h 636808"/>
                  <a:gd name="connsiteX8-1955" fmla="*/ 77391 w 163850"/>
                  <a:gd name="connsiteY8-1956" fmla="*/ 98489 h 636808"/>
                  <a:gd name="connsiteX9-1957" fmla="*/ 77391 w 163850"/>
                  <a:gd name="connsiteY9-1958" fmla="*/ 581883 h 636808"/>
                  <a:gd name="connsiteX10-1959" fmla="*/ 115491 w 163850"/>
                  <a:gd name="connsiteY10-1960" fmla="*/ 636651 h 636808"/>
                  <a:gd name="connsiteX11-1961" fmla="*/ 152760 w 163850"/>
                  <a:gd name="connsiteY11-1962" fmla="*/ 582826 h 636808"/>
                  <a:gd name="connsiteX12-1963" fmla="*/ 151210 w 163850"/>
                  <a:gd name="connsiteY12-1964" fmla="*/ 352042 h 636808"/>
                  <a:gd name="connsiteX13-1965" fmla="*/ 163826 w 163850"/>
                  <a:gd name="connsiteY13-1966" fmla="*/ 295041 h 636808"/>
                  <a:gd name="connsiteX14-1967" fmla="*/ 161332 w 163850"/>
                  <a:gd name="connsiteY14-1968" fmla="*/ 129614 h 636808"/>
                  <a:gd name="connsiteX15-1969" fmla="*/ 96005 w 163850"/>
                  <a:gd name="connsiteY15-1970" fmla="*/ 2633 h 636808"/>
                  <a:gd name="connsiteX0-1971" fmla="*/ 96005 w 163850"/>
                  <a:gd name="connsiteY0-1972" fmla="*/ 2633 h 636808"/>
                  <a:gd name="connsiteX1-1973" fmla="*/ 36191 w 163850"/>
                  <a:gd name="connsiteY1-1974" fmla="*/ 4070 h 636808"/>
                  <a:gd name="connsiteX2-1975" fmla="*/ 8335 w 163850"/>
                  <a:gd name="connsiteY2-1976" fmla="*/ 27051 h 636808"/>
                  <a:gd name="connsiteX3-1977" fmla="*/ 1191 w 163850"/>
                  <a:gd name="connsiteY3-1978" fmla="*/ 69914 h 636808"/>
                  <a:gd name="connsiteX4-1979" fmla="*/ 1191 w 163850"/>
                  <a:gd name="connsiteY4-1980" fmla="*/ 265176 h 636808"/>
                  <a:gd name="connsiteX5-1981" fmla="*/ 32147 w 163850"/>
                  <a:gd name="connsiteY5-1982" fmla="*/ 298514 h 636808"/>
                  <a:gd name="connsiteX6-1983" fmla="*/ 58341 w 163850"/>
                  <a:gd name="connsiteY6-1984" fmla="*/ 267558 h 636808"/>
                  <a:gd name="connsiteX7-1985" fmla="*/ 60722 w 163850"/>
                  <a:gd name="connsiteY7-1986" fmla="*/ 91345 h 636808"/>
                  <a:gd name="connsiteX8-1987" fmla="*/ 77391 w 163850"/>
                  <a:gd name="connsiteY8-1988" fmla="*/ 98489 h 636808"/>
                  <a:gd name="connsiteX9-1989" fmla="*/ 77391 w 163850"/>
                  <a:gd name="connsiteY9-1990" fmla="*/ 581883 h 636808"/>
                  <a:gd name="connsiteX10-1991" fmla="*/ 115491 w 163850"/>
                  <a:gd name="connsiteY10-1992" fmla="*/ 636651 h 636808"/>
                  <a:gd name="connsiteX11-1993" fmla="*/ 152760 w 163850"/>
                  <a:gd name="connsiteY11-1994" fmla="*/ 582826 h 636808"/>
                  <a:gd name="connsiteX12-1995" fmla="*/ 151210 w 163850"/>
                  <a:gd name="connsiteY12-1996" fmla="*/ 352042 h 636808"/>
                  <a:gd name="connsiteX13-1997" fmla="*/ 163826 w 163850"/>
                  <a:gd name="connsiteY13-1998" fmla="*/ 295041 h 636808"/>
                  <a:gd name="connsiteX14-1999" fmla="*/ 161332 w 163850"/>
                  <a:gd name="connsiteY14-2000" fmla="*/ 129614 h 636808"/>
                  <a:gd name="connsiteX15-2001" fmla="*/ 96005 w 163850"/>
                  <a:gd name="connsiteY15-2002" fmla="*/ 2633 h 636808"/>
                  <a:gd name="connsiteX0-2003" fmla="*/ 96005 w 163850"/>
                  <a:gd name="connsiteY0-2004" fmla="*/ 2633 h 636808"/>
                  <a:gd name="connsiteX1-2005" fmla="*/ 36191 w 163850"/>
                  <a:gd name="connsiteY1-2006" fmla="*/ 4070 h 636808"/>
                  <a:gd name="connsiteX2-2007" fmla="*/ 8335 w 163850"/>
                  <a:gd name="connsiteY2-2008" fmla="*/ 27051 h 636808"/>
                  <a:gd name="connsiteX3-2009" fmla="*/ 1191 w 163850"/>
                  <a:gd name="connsiteY3-2010" fmla="*/ 69914 h 636808"/>
                  <a:gd name="connsiteX4-2011" fmla="*/ 1191 w 163850"/>
                  <a:gd name="connsiteY4-2012" fmla="*/ 265176 h 636808"/>
                  <a:gd name="connsiteX5-2013" fmla="*/ 32147 w 163850"/>
                  <a:gd name="connsiteY5-2014" fmla="*/ 298514 h 636808"/>
                  <a:gd name="connsiteX6-2015" fmla="*/ 58341 w 163850"/>
                  <a:gd name="connsiteY6-2016" fmla="*/ 267558 h 636808"/>
                  <a:gd name="connsiteX7-2017" fmla="*/ 60722 w 163850"/>
                  <a:gd name="connsiteY7-2018" fmla="*/ 91345 h 636808"/>
                  <a:gd name="connsiteX8-2019" fmla="*/ 77391 w 163850"/>
                  <a:gd name="connsiteY8-2020" fmla="*/ 98489 h 636808"/>
                  <a:gd name="connsiteX9-2021" fmla="*/ 77391 w 163850"/>
                  <a:gd name="connsiteY9-2022" fmla="*/ 581883 h 636808"/>
                  <a:gd name="connsiteX10-2023" fmla="*/ 115491 w 163850"/>
                  <a:gd name="connsiteY10-2024" fmla="*/ 636651 h 636808"/>
                  <a:gd name="connsiteX11-2025" fmla="*/ 152760 w 163850"/>
                  <a:gd name="connsiteY11-2026" fmla="*/ 582826 h 636808"/>
                  <a:gd name="connsiteX12-2027" fmla="*/ 151210 w 163850"/>
                  <a:gd name="connsiteY12-2028" fmla="*/ 352042 h 636808"/>
                  <a:gd name="connsiteX13-2029" fmla="*/ 163826 w 163850"/>
                  <a:gd name="connsiteY13-2030" fmla="*/ 295041 h 636808"/>
                  <a:gd name="connsiteX14-2031" fmla="*/ 161332 w 163850"/>
                  <a:gd name="connsiteY14-2032" fmla="*/ 129614 h 636808"/>
                  <a:gd name="connsiteX15-2033" fmla="*/ 96005 w 163850"/>
                  <a:gd name="connsiteY15-2034" fmla="*/ 2633 h 636808"/>
                  <a:gd name="connsiteX0-2035" fmla="*/ 96005 w 163850"/>
                  <a:gd name="connsiteY0-2036" fmla="*/ 2633 h 639088"/>
                  <a:gd name="connsiteX1-2037" fmla="*/ 36191 w 163850"/>
                  <a:gd name="connsiteY1-2038" fmla="*/ 4070 h 639088"/>
                  <a:gd name="connsiteX2-2039" fmla="*/ 8335 w 163850"/>
                  <a:gd name="connsiteY2-2040" fmla="*/ 27051 h 639088"/>
                  <a:gd name="connsiteX3-2041" fmla="*/ 1191 w 163850"/>
                  <a:gd name="connsiteY3-2042" fmla="*/ 69914 h 639088"/>
                  <a:gd name="connsiteX4-2043" fmla="*/ 1191 w 163850"/>
                  <a:gd name="connsiteY4-2044" fmla="*/ 265176 h 639088"/>
                  <a:gd name="connsiteX5-2045" fmla="*/ 32147 w 163850"/>
                  <a:gd name="connsiteY5-2046" fmla="*/ 298514 h 639088"/>
                  <a:gd name="connsiteX6-2047" fmla="*/ 58341 w 163850"/>
                  <a:gd name="connsiteY6-2048" fmla="*/ 267558 h 639088"/>
                  <a:gd name="connsiteX7-2049" fmla="*/ 60722 w 163850"/>
                  <a:gd name="connsiteY7-2050" fmla="*/ 91345 h 639088"/>
                  <a:gd name="connsiteX8-2051" fmla="*/ 77391 w 163850"/>
                  <a:gd name="connsiteY8-2052" fmla="*/ 98489 h 639088"/>
                  <a:gd name="connsiteX9-2053" fmla="*/ 77391 w 163850"/>
                  <a:gd name="connsiteY9-2054" fmla="*/ 581883 h 639088"/>
                  <a:gd name="connsiteX10-2055" fmla="*/ 115491 w 163850"/>
                  <a:gd name="connsiteY10-2056" fmla="*/ 636651 h 639088"/>
                  <a:gd name="connsiteX11-2057" fmla="*/ 150145 w 163850"/>
                  <a:gd name="connsiteY11-2058" fmla="*/ 567262 h 639088"/>
                  <a:gd name="connsiteX12-2059" fmla="*/ 151210 w 163850"/>
                  <a:gd name="connsiteY12-2060" fmla="*/ 352042 h 639088"/>
                  <a:gd name="connsiteX13-2061" fmla="*/ 163826 w 163850"/>
                  <a:gd name="connsiteY13-2062" fmla="*/ 295041 h 639088"/>
                  <a:gd name="connsiteX14-2063" fmla="*/ 161332 w 163850"/>
                  <a:gd name="connsiteY14-2064" fmla="*/ 129614 h 639088"/>
                  <a:gd name="connsiteX15-2065" fmla="*/ 96005 w 163850"/>
                  <a:gd name="connsiteY15-2066" fmla="*/ 2633 h 639088"/>
                  <a:gd name="connsiteX0-2067" fmla="*/ 96005 w 163850"/>
                  <a:gd name="connsiteY0-2068" fmla="*/ 2633 h 636797"/>
                  <a:gd name="connsiteX1-2069" fmla="*/ 36191 w 163850"/>
                  <a:gd name="connsiteY1-2070" fmla="*/ 4070 h 636797"/>
                  <a:gd name="connsiteX2-2071" fmla="*/ 8335 w 163850"/>
                  <a:gd name="connsiteY2-2072" fmla="*/ 27051 h 636797"/>
                  <a:gd name="connsiteX3-2073" fmla="*/ 1191 w 163850"/>
                  <a:gd name="connsiteY3-2074" fmla="*/ 69914 h 636797"/>
                  <a:gd name="connsiteX4-2075" fmla="*/ 1191 w 163850"/>
                  <a:gd name="connsiteY4-2076" fmla="*/ 265176 h 636797"/>
                  <a:gd name="connsiteX5-2077" fmla="*/ 32147 w 163850"/>
                  <a:gd name="connsiteY5-2078" fmla="*/ 298514 h 636797"/>
                  <a:gd name="connsiteX6-2079" fmla="*/ 58341 w 163850"/>
                  <a:gd name="connsiteY6-2080" fmla="*/ 267558 h 636797"/>
                  <a:gd name="connsiteX7-2081" fmla="*/ 60722 w 163850"/>
                  <a:gd name="connsiteY7-2082" fmla="*/ 91345 h 636797"/>
                  <a:gd name="connsiteX8-2083" fmla="*/ 77391 w 163850"/>
                  <a:gd name="connsiteY8-2084" fmla="*/ 98489 h 636797"/>
                  <a:gd name="connsiteX9-2085" fmla="*/ 77391 w 163850"/>
                  <a:gd name="connsiteY9-2086" fmla="*/ 566384 h 636797"/>
                  <a:gd name="connsiteX10-2087" fmla="*/ 115491 w 163850"/>
                  <a:gd name="connsiteY10-2088" fmla="*/ 636651 h 636797"/>
                  <a:gd name="connsiteX11-2089" fmla="*/ 150145 w 163850"/>
                  <a:gd name="connsiteY11-2090" fmla="*/ 567262 h 636797"/>
                  <a:gd name="connsiteX12-2091" fmla="*/ 151210 w 163850"/>
                  <a:gd name="connsiteY12-2092" fmla="*/ 352042 h 636797"/>
                  <a:gd name="connsiteX13-2093" fmla="*/ 163826 w 163850"/>
                  <a:gd name="connsiteY13-2094" fmla="*/ 295041 h 636797"/>
                  <a:gd name="connsiteX14-2095" fmla="*/ 161332 w 163850"/>
                  <a:gd name="connsiteY14-2096" fmla="*/ 129614 h 636797"/>
                  <a:gd name="connsiteX15-2097" fmla="*/ 96005 w 163850"/>
                  <a:gd name="connsiteY15-2098" fmla="*/ 2633 h 636797"/>
                  <a:gd name="connsiteX0-2099" fmla="*/ 96005 w 163850"/>
                  <a:gd name="connsiteY0-2100" fmla="*/ 2633 h 637280"/>
                  <a:gd name="connsiteX1-2101" fmla="*/ 36191 w 163850"/>
                  <a:gd name="connsiteY1-2102" fmla="*/ 4070 h 637280"/>
                  <a:gd name="connsiteX2-2103" fmla="*/ 8335 w 163850"/>
                  <a:gd name="connsiteY2-2104" fmla="*/ 27051 h 637280"/>
                  <a:gd name="connsiteX3-2105" fmla="*/ 1191 w 163850"/>
                  <a:gd name="connsiteY3-2106" fmla="*/ 69914 h 637280"/>
                  <a:gd name="connsiteX4-2107" fmla="*/ 1191 w 163850"/>
                  <a:gd name="connsiteY4-2108" fmla="*/ 265176 h 637280"/>
                  <a:gd name="connsiteX5-2109" fmla="*/ 32147 w 163850"/>
                  <a:gd name="connsiteY5-2110" fmla="*/ 298514 h 637280"/>
                  <a:gd name="connsiteX6-2111" fmla="*/ 58341 w 163850"/>
                  <a:gd name="connsiteY6-2112" fmla="*/ 267558 h 637280"/>
                  <a:gd name="connsiteX7-2113" fmla="*/ 60722 w 163850"/>
                  <a:gd name="connsiteY7-2114" fmla="*/ 91345 h 637280"/>
                  <a:gd name="connsiteX8-2115" fmla="*/ 77391 w 163850"/>
                  <a:gd name="connsiteY8-2116" fmla="*/ 98489 h 637280"/>
                  <a:gd name="connsiteX9-2117" fmla="*/ 77391 w 163850"/>
                  <a:gd name="connsiteY9-2118" fmla="*/ 571034 h 637280"/>
                  <a:gd name="connsiteX10-2119" fmla="*/ 115491 w 163850"/>
                  <a:gd name="connsiteY10-2120" fmla="*/ 636651 h 637280"/>
                  <a:gd name="connsiteX11-2121" fmla="*/ 150145 w 163850"/>
                  <a:gd name="connsiteY11-2122" fmla="*/ 567262 h 637280"/>
                  <a:gd name="connsiteX12-2123" fmla="*/ 151210 w 163850"/>
                  <a:gd name="connsiteY12-2124" fmla="*/ 352042 h 637280"/>
                  <a:gd name="connsiteX13-2125" fmla="*/ 163826 w 163850"/>
                  <a:gd name="connsiteY13-2126" fmla="*/ 295041 h 637280"/>
                  <a:gd name="connsiteX14-2127" fmla="*/ 161332 w 163850"/>
                  <a:gd name="connsiteY14-2128" fmla="*/ 129614 h 637280"/>
                  <a:gd name="connsiteX15-2129" fmla="*/ 96005 w 163850"/>
                  <a:gd name="connsiteY15-2130" fmla="*/ 2633 h 637280"/>
                  <a:gd name="connsiteX0-2131" fmla="*/ 96005 w 163850"/>
                  <a:gd name="connsiteY0-2132" fmla="*/ 2633 h 637280"/>
                  <a:gd name="connsiteX1-2133" fmla="*/ 36191 w 163850"/>
                  <a:gd name="connsiteY1-2134" fmla="*/ 4070 h 637280"/>
                  <a:gd name="connsiteX2-2135" fmla="*/ 8335 w 163850"/>
                  <a:gd name="connsiteY2-2136" fmla="*/ 27051 h 637280"/>
                  <a:gd name="connsiteX3-2137" fmla="*/ 1191 w 163850"/>
                  <a:gd name="connsiteY3-2138" fmla="*/ 69914 h 637280"/>
                  <a:gd name="connsiteX4-2139" fmla="*/ 1191 w 163850"/>
                  <a:gd name="connsiteY4-2140" fmla="*/ 265176 h 637280"/>
                  <a:gd name="connsiteX5-2141" fmla="*/ 32147 w 163850"/>
                  <a:gd name="connsiteY5-2142" fmla="*/ 298514 h 637280"/>
                  <a:gd name="connsiteX6-2143" fmla="*/ 58341 w 163850"/>
                  <a:gd name="connsiteY6-2144" fmla="*/ 267558 h 637280"/>
                  <a:gd name="connsiteX7-2145" fmla="*/ 60722 w 163850"/>
                  <a:gd name="connsiteY7-2146" fmla="*/ 91345 h 637280"/>
                  <a:gd name="connsiteX8-2147" fmla="*/ 77391 w 163850"/>
                  <a:gd name="connsiteY8-2148" fmla="*/ 98489 h 637280"/>
                  <a:gd name="connsiteX9-2149" fmla="*/ 77391 w 163850"/>
                  <a:gd name="connsiteY9-2150" fmla="*/ 571034 h 637280"/>
                  <a:gd name="connsiteX10-2151" fmla="*/ 115491 w 163850"/>
                  <a:gd name="connsiteY10-2152" fmla="*/ 636651 h 637280"/>
                  <a:gd name="connsiteX11-2153" fmla="*/ 150145 w 163850"/>
                  <a:gd name="connsiteY11-2154" fmla="*/ 567262 h 637280"/>
                  <a:gd name="connsiteX12-2155" fmla="*/ 151210 w 163850"/>
                  <a:gd name="connsiteY12-2156" fmla="*/ 352042 h 637280"/>
                  <a:gd name="connsiteX13-2157" fmla="*/ 163826 w 163850"/>
                  <a:gd name="connsiteY13-2158" fmla="*/ 295041 h 637280"/>
                  <a:gd name="connsiteX14-2159" fmla="*/ 161332 w 163850"/>
                  <a:gd name="connsiteY14-2160" fmla="*/ 129614 h 637280"/>
                  <a:gd name="connsiteX15-2161" fmla="*/ 96005 w 163850"/>
                  <a:gd name="connsiteY15-2162" fmla="*/ 2633 h 637280"/>
                  <a:gd name="connsiteX0-2163" fmla="*/ 96005 w 163850"/>
                  <a:gd name="connsiteY0-2164" fmla="*/ 2633 h 637280"/>
                  <a:gd name="connsiteX1-2165" fmla="*/ 36191 w 163850"/>
                  <a:gd name="connsiteY1-2166" fmla="*/ 4070 h 637280"/>
                  <a:gd name="connsiteX2-2167" fmla="*/ 8335 w 163850"/>
                  <a:gd name="connsiteY2-2168" fmla="*/ 27051 h 637280"/>
                  <a:gd name="connsiteX3-2169" fmla="*/ 1191 w 163850"/>
                  <a:gd name="connsiteY3-2170" fmla="*/ 69914 h 637280"/>
                  <a:gd name="connsiteX4-2171" fmla="*/ 1191 w 163850"/>
                  <a:gd name="connsiteY4-2172" fmla="*/ 265176 h 637280"/>
                  <a:gd name="connsiteX5-2173" fmla="*/ 32147 w 163850"/>
                  <a:gd name="connsiteY5-2174" fmla="*/ 298514 h 637280"/>
                  <a:gd name="connsiteX6-2175" fmla="*/ 58341 w 163850"/>
                  <a:gd name="connsiteY6-2176" fmla="*/ 267558 h 637280"/>
                  <a:gd name="connsiteX7-2177" fmla="*/ 60722 w 163850"/>
                  <a:gd name="connsiteY7-2178" fmla="*/ 91345 h 637280"/>
                  <a:gd name="connsiteX8-2179" fmla="*/ 77391 w 163850"/>
                  <a:gd name="connsiteY8-2180" fmla="*/ 98489 h 637280"/>
                  <a:gd name="connsiteX9-2181" fmla="*/ 77391 w 163850"/>
                  <a:gd name="connsiteY9-2182" fmla="*/ 571034 h 637280"/>
                  <a:gd name="connsiteX10-2183" fmla="*/ 115491 w 163850"/>
                  <a:gd name="connsiteY10-2184" fmla="*/ 636651 h 637280"/>
                  <a:gd name="connsiteX11-2185" fmla="*/ 150145 w 163850"/>
                  <a:gd name="connsiteY11-2186" fmla="*/ 567262 h 637280"/>
                  <a:gd name="connsiteX12-2187" fmla="*/ 151210 w 163850"/>
                  <a:gd name="connsiteY12-2188" fmla="*/ 352042 h 637280"/>
                  <a:gd name="connsiteX13-2189" fmla="*/ 163826 w 163850"/>
                  <a:gd name="connsiteY13-2190" fmla="*/ 295041 h 637280"/>
                  <a:gd name="connsiteX14-2191" fmla="*/ 161332 w 163850"/>
                  <a:gd name="connsiteY14-2192" fmla="*/ 129614 h 637280"/>
                  <a:gd name="connsiteX15-2193" fmla="*/ 96005 w 163850"/>
                  <a:gd name="connsiteY15-2194" fmla="*/ 2633 h 63728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Lst>
                <a:rect l="l" t="t" r="r" b="b"/>
                <a:pathLst>
                  <a:path w="163850" h="637280">
                    <a:moveTo>
                      <a:pt x="96005" y="2633"/>
                    </a:moveTo>
                    <a:cubicBezTo>
                      <a:pt x="59858" y="884"/>
                      <a:pt x="50803" y="0"/>
                      <a:pt x="36191" y="4070"/>
                    </a:cubicBezTo>
                    <a:cubicBezTo>
                      <a:pt x="21579" y="8140"/>
                      <a:pt x="14168" y="16077"/>
                      <a:pt x="8335" y="27051"/>
                    </a:cubicBezTo>
                    <a:cubicBezTo>
                      <a:pt x="2502" y="38025"/>
                      <a:pt x="2382" y="30227"/>
                      <a:pt x="1191" y="69914"/>
                    </a:cubicBezTo>
                    <a:cubicBezTo>
                      <a:pt x="0" y="109601"/>
                      <a:pt x="681" y="237926"/>
                      <a:pt x="1191" y="265176"/>
                    </a:cubicBezTo>
                    <a:cubicBezTo>
                      <a:pt x="1701" y="292426"/>
                      <a:pt x="22622" y="298117"/>
                      <a:pt x="32147" y="298514"/>
                    </a:cubicBezTo>
                    <a:cubicBezTo>
                      <a:pt x="41672" y="298911"/>
                      <a:pt x="58227" y="289686"/>
                      <a:pt x="58341" y="267558"/>
                    </a:cubicBezTo>
                    <a:cubicBezTo>
                      <a:pt x="58455" y="245430"/>
                      <a:pt x="60647" y="105574"/>
                      <a:pt x="60722" y="91345"/>
                    </a:cubicBezTo>
                    <a:cubicBezTo>
                      <a:pt x="60797" y="77116"/>
                      <a:pt x="77713" y="71238"/>
                      <a:pt x="77391" y="98489"/>
                    </a:cubicBezTo>
                    <a:cubicBezTo>
                      <a:pt x="77069" y="125740"/>
                      <a:pt x="77241" y="532487"/>
                      <a:pt x="77391" y="571034"/>
                    </a:cubicBezTo>
                    <a:cubicBezTo>
                      <a:pt x="77541" y="609581"/>
                      <a:pt x="87866" y="637280"/>
                      <a:pt x="115491" y="636651"/>
                    </a:cubicBezTo>
                    <a:cubicBezTo>
                      <a:pt x="143116" y="636022"/>
                      <a:pt x="150391" y="617797"/>
                      <a:pt x="150145" y="567262"/>
                    </a:cubicBezTo>
                    <a:cubicBezTo>
                      <a:pt x="149899" y="516727"/>
                      <a:pt x="148930" y="397412"/>
                      <a:pt x="151210" y="352042"/>
                    </a:cubicBezTo>
                    <a:cubicBezTo>
                      <a:pt x="153490" y="306672"/>
                      <a:pt x="142588" y="294747"/>
                      <a:pt x="163826" y="295041"/>
                    </a:cubicBezTo>
                    <a:cubicBezTo>
                      <a:pt x="163850" y="257201"/>
                      <a:pt x="163740" y="192373"/>
                      <a:pt x="161332" y="129614"/>
                    </a:cubicBezTo>
                    <a:cubicBezTo>
                      <a:pt x="137523" y="85719"/>
                      <a:pt x="109113" y="29149"/>
                      <a:pt x="96005" y="2633"/>
                    </a:cubicBezTo>
                    <a:close/>
                  </a:path>
                </a:pathLst>
              </a:custGeom>
              <a:grpFill/>
              <a:ln w="25400" cap="flat" cmpd="sng" algn="ctr">
                <a:noFill/>
                <a:prstDash val="solid"/>
              </a:ln>
              <a:effectLst/>
            </p:spPr>
            <p:txBody>
              <a:bodyPr anchor="ctr"/>
              <a:lstStyle/>
              <a:p>
                <a:pPr algn="ctr" latinLnBrk="1">
                  <a:defRPr/>
                </a:pPr>
                <a:endParaRPr lang="ko-KR" altLang="en-US" kern="0">
                  <a:solidFill>
                    <a:prstClr val="white"/>
                  </a:solidFill>
                  <a:latin typeface="맑은 고딕"/>
                </a:endParaRPr>
              </a:p>
            </p:txBody>
          </p:sp>
          <p:sp>
            <p:nvSpPr>
              <p:cNvPr id="252" name="자유형 150"/>
              <p:cNvSpPr/>
              <p:nvPr/>
            </p:nvSpPr>
            <p:spPr>
              <a:xfrm flipH="1">
                <a:off x="3239691" y="2224820"/>
                <a:ext cx="251738" cy="979110"/>
              </a:xfrm>
              <a:custGeom>
                <a:avLst/>
                <a:gdLst>
                  <a:gd name="connsiteX0" fmla="*/ 95646 w 318690"/>
                  <a:gd name="connsiteY0" fmla="*/ 30560 h 718742"/>
                  <a:gd name="connsiteX1" fmla="*/ 43259 w 318690"/>
                  <a:gd name="connsiteY1" fmla="*/ 30560 h 718742"/>
                  <a:gd name="connsiteX2" fmla="*/ 12303 w 318690"/>
                  <a:gd name="connsiteY2" fmla="*/ 51991 h 718742"/>
                  <a:gd name="connsiteX3" fmla="*/ 5159 w 318690"/>
                  <a:gd name="connsiteY3" fmla="*/ 94854 h 718742"/>
                  <a:gd name="connsiteX4" fmla="*/ 5159 w 318690"/>
                  <a:gd name="connsiteY4" fmla="*/ 290116 h 718742"/>
                  <a:gd name="connsiteX5" fmla="*/ 36115 w 318690"/>
                  <a:gd name="connsiteY5" fmla="*/ 323454 h 718742"/>
                  <a:gd name="connsiteX6" fmla="*/ 62309 w 318690"/>
                  <a:gd name="connsiteY6" fmla="*/ 292498 h 718742"/>
                  <a:gd name="connsiteX7" fmla="*/ 64690 w 318690"/>
                  <a:gd name="connsiteY7" fmla="*/ 116285 h 718742"/>
                  <a:gd name="connsiteX8" fmla="*/ 81359 w 318690"/>
                  <a:gd name="connsiteY8" fmla="*/ 123429 h 718742"/>
                  <a:gd name="connsiteX9" fmla="*/ 81359 w 318690"/>
                  <a:gd name="connsiteY9" fmla="*/ 606823 h 718742"/>
                  <a:gd name="connsiteX10" fmla="*/ 119459 w 318690"/>
                  <a:gd name="connsiteY10" fmla="*/ 661591 h 718742"/>
                  <a:gd name="connsiteX11" fmla="*/ 155178 w 318690"/>
                  <a:gd name="connsiteY11" fmla="*/ 613966 h 718742"/>
                  <a:gd name="connsiteX12" fmla="*/ 155178 w 318690"/>
                  <a:gd name="connsiteY12" fmla="*/ 325835 h 718742"/>
                  <a:gd name="connsiteX13" fmla="*/ 176609 w 318690"/>
                  <a:gd name="connsiteY13" fmla="*/ 347266 h 718742"/>
                  <a:gd name="connsiteX14" fmla="*/ 178990 w 318690"/>
                  <a:gd name="connsiteY14" fmla="*/ 630635 h 718742"/>
                  <a:gd name="connsiteX15" fmla="*/ 217090 w 318690"/>
                  <a:gd name="connsiteY15" fmla="*/ 666354 h 718742"/>
                  <a:gd name="connsiteX16" fmla="*/ 255190 w 318690"/>
                  <a:gd name="connsiteY16" fmla="*/ 625873 h 718742"/>
                  <a:gd name="connsiteX17" fmla="*/ 255190 w 318690"/>
                  <a:gd name="connsiteY17" fmla="*/ 109141 h 718742"/>
                  <a:gd name="connsiteX18" fmla="*/ 271859 w 318690"/>
                  <a:gd name="connsiteY18" fmla="*/ 128191 h 718742"/>
                  <a:gd name="connsiteX19" fmla="*/ 276621 w 318690"/>
                  <a:gd name="connsiteY19" fmla="*/ 311548 h 718742"/>
                  <a:gd name="connsiteX20" fmla="*/ 300434 w 318690"/>
                  <a:gd name="connsiteY20" fmla="*/ 325835 h 718742"/>
                  <a:gd name="connsiteX21" fmla="*/ 317103 w 318690"/>
                  <a:gd name="connsiteY21" fmla="*/ 285354 h 718742"/>
                  <a:gd name="connsiteX22" fmla="*/ 309959 w 318690"/>
                  <a:gd name="connsiteY22" fmla="*/ 42466 h 718742"/>
                  <a:gd name="connsiteX23" fmla="*/ 276621 w 318690"/>
                  <a:gd name="connsiteY23" fmla="*/ 30560 h 718742"/>
                  <a:gd name="connsiteX24" fmla="*/ 224234 w 318690"/>
                  <a:gd name="connsiteY24" fmla="*/ 30560 h 718742"/>
                  <a:gd name="connsiteX25" fmla="*/ 169465 w 318690"/>
                  <a:gd name="connsiteY25" fmla="*/ 171054 h 718742"/>
                  <a:gd name="connsiteX26" fmla="*/ 95646 w 318690"/>
                  <a:gd name="connsiteY26" fmla="*/ 30560 h 718742"/>
                  <a:gd name="connsiteX0-1" fmla="*/ 95646 w 318690"/>
                  <a:gd name="connsiteY0-2" fmla="*/ 30560 h 718742"/>
                  <a:gd name="connsiteX1-3" fmla="*/ 40159 w 318690"/>
                  <a:gd name="connsiteY1-4" fmla="*/ 29010 h 718742"/>
                  <a:gd name="connsiteX2-5" fmla="*/ 12303 w 318690"/>
                  <a:gd name="connsiteY2-6" fmla="*/ 51991 h 718742"/>
                  <a:gd name="connsiteX3-7" fmla="*/ 5159 w 318690"/>
                  <a:gd name="connsiteY3-8" fmla="*/ 94854 h 718742"/>
                  <a:gd name="connsiteX4-9" fmla="*/ 5159 w 318690"/>
                  <a:gd name="connsiteY4-10" fmla="*/ 290116 h 718742"/>
                  <a:gd name="connsiteX5-11" fmla="*/ 36115 w 318690"/>
                  <a:gd name="connsiteY5-12" fmla="*/ 323454 h 718742"/>
                  <a:gd name="connsiteX6-13" fmla="*/ 62309 w 318690"/>
                  <a:gd name="connsiteY6-14" fmla="*/ 292498 h 718742"/>
                  <a:gd name="connsiteX7-15" fmla="*/ 64690 w 318690"/>
                  <a:gd name="connsiteY7-16" fmla="*/ 116285 h 718742"/>
                  <a:gd name="connsiteX8-17" fmla="*/ 81359 w 318690"/>
                  <a:gd name="connsiteY8-18" fmla="*/ 123429 h 718742"/>
                  <a:gd name="connsiteX9-19" fmla="*/ 81359 w 318690"/>
                  <a:gd name="connsiteY9-20" fmla="*/ 606823 h 718742"/>
                  <a:gd name="connsiteX10-21" fmla="*/ 119459 w 318690"/>
                  <a:gd name="connsiteY10-22" fmla="*/ 661591 h 718742"/>
                  <a:gd name="connsiteX11-23" fmla="*/ 155178 w 318690"/>
                  <a:gd name="connsiteY11-24" fmla="*/ 613966 h 718742"/>
                  <a:gd name="connsiteX12-25" fmla="*/ 155178 w 318690"/>
                  <a:gd name="connsiteY12-26" fmla="*/ 325835 h 718742"/>
                  <a:gd name="connsiteX13-27" fmla="*/ 176609 w 318690"/>
                  <a:gd name="connsiteY13-28" fmla="*/ 347266 h 718742"/>
                  <a:gd name="connsiteX14-29" fmla="*/ 178990 w 318690"/>
                  <a:gd name="connsiteY14-30" fmla="*/ 630635 h 718742"/>
                  <a:gd name="connsiteX15-31" fmla="*/ 217090 w 318690"/>
                  <a:gd name="connsiteY15-32" fmla="*/ 666354 h 718742"/>
                  <a:gd name="connsiteX16-33" fmla="*/ 255190 w 318690"/>
                  <a:gd name="connsiteY16-34" fmla="*/ 625873 h 718742"/>
                  <a:gd name="connsiteX17-35" fmla="*/ 255190 w 318690"/>
                  <a:gd name="connsiteY17-36" fmla="*/ 109141 h 718742"/>
                  <a:gd name="connsiteX18-37" fmla="*/ 271859 w 318690"/>
                  <a:gd name="connsiteY18-38" fmla="*/ 128191 h 718742"/>
                  <a:gd name="connsiteX19-39" fmla="*/ 276621 w 318690"/>
                  <a:gd name="connsiteY19-40" fmla="*/ 311548 h 718742"/>
                  <a:gd name="connsiteX20-41" fmla="*/ 300434 w 318690"/>
                  <a:gd name="connsiteY20-42" fmla="*/ 325835 h 718742"/>
                  <a:gd name="connsiteX21-43" fmla="*/ 317103 w 318690"/>
                  <a:gd name="connsiteY21-44" fmla="*/ 285354 h 718742"/>
                  <a:gd name="connsiteX22-45" fmla="*/ 309959 w 318690"/>
                  <a:gd name="connsiteY22-46" fmla="*/ 42466 h 718742"/>
                  <a:gd name="connsiteX23-47" fmla="*/ 276621 w 318690"/>
                  <a:gd name="connsiteY23-48" fmla="*/ 30560 h 718742"/>
                  <a:gd name="connsiteX24-49" fmla="*/ 224234 w 318690"/>
                  <a:gd name="connsiteY24-50" fmla="*/ 30560 h 718742"/>
                  <a:gd name="connsiteX25-51" fmla="*/ 169465 w 318690"/>
                  <a:gd name="connsiteY25-52" fmla="*/ 171054 h 718742"/>
                  <a:gd name="connsiteX26-53" fmla="*/ 95646 w 318690"/>
                  <a:gd name="connsiteY26-54" fmla="*/ 30560 h 718742"/>
                  <a:gd name="connsiteX0-55" fmla="*/ 100296 w 318690"/>
                  <a:gd name="connsiteY0-56" fmla="*/ 30560 h 718742"/>
                  <a:gd name="connsiteX1-57" fmla="*/ 40159 w 318690"/>
                  <a:gd name="connsiteY1-58" fmla="*/ 29010 h 718742"/>
                  <a:gd name="connsiteX2-59" fmla="*/ 12303 w 318690"/>
                  <a:gd name="connsiteY2-60" fmla="*/ 51991 h 718742"/>
                  <a:gd name="connsiteX3-61" fmla="*/ 5159 w 318690"/>
                  <a:gd name="connsiteY3-62" fmla="*/ 94854 h 718742"/>
                  <a:gd name="connsiteX4-63" fmla="*/ 5159 w 318690"/>
                  <a:gd name="connsiteY4-64" fmla="*/ 290116 h 718742"/>
                  <a:gd name="connsiteX5-65" fmla="*/ 36115 w 318690"/>
                  <a:gd name="connsiteY5-66" fmla="*/ 323454 h 718742"/>
                  <a:gd name="connsiteX6-67" fmla="*/ 62309 w 318690"/>
                  <a:gd name="connsiteY6-68" fmla="*/ 292498 h 718742"/>
                  <a:gd name="connsiteX7-69" fmla="*/ 64690 w 318690"/>
                  <a:gd name="connsiteY7-70" fmla="*/ 116285 h 718742"/>
                  <a:gd name="connsiteX8-71" fmla="*/ 81359 w 318690"/>
                  <a:gd name="connsiteY8-72" fmla="*/ 123429 h 718742"/>
                  <a:gd name="connsiteX9-73" fmla="*/ 81359 w 318690"/>
                  <a:gd name="connsiteY9-74" fmla="*/ 606823 h 718742"/>
                  <a:gd name="connsiteX10-75" fmla="*/ 119459 w 318690"/>
                  <a:gd name="connsiteY10-76" fmla="*/ 661591 h 718742"/>
                  <a:gd name="connsiteX11-77" fmla="*/ 155178 w 318690"/>
                  <a:gd name="connsiteY11-78" fmla="*/ 613966 h 718742"/>
                  <a:gd name="connsiteX12-79" fmla="*/ 155178 w 318690"/>
                  <a:gd name="connsiteY12-80" fmla="*/ 325835 h 718742"/>
                  <a:gd name="connsiteX13-81" fmla="*/ 176609 w 318690"/>
                  <a:gd name="connsiteY13-82" fmla="*/ 347266 h 718742"/>
                  <a:gd name="connsiteX14-83" fmla="*/ 178990 w 318690"/>
                  <a:gd name="connsiteY14-84" fmla="*/ 630635 h 718742"/>
                  <a:gd name="connsiteX15-85" fmla="*/ 217090 w 318690"/>
                  <a:gd name="connsiteY15-86" fmla="*/ 666354 h 718742"/>
                  <a:gd name="connsiteX16-87" fmla="*/ 255190 w 318690"/>
                  <a:gd name="connsiteY16-88" fmla="*/ 625873 h 718742"/>
                  <a:gd name="connsiteX17-89" fmla="*/ 255190 w 318690"/>
                  <a:gd name="connsiteY17-90" fmla="*/ 109141 h 718742"/>
                  <a:gd name="connsiteX18-91" fmla="*/ 271859 w 318690"/>
                  <a:gd name="connsiteY18-92" fmla="*/ 128191 h 718742"/>
                  <a:gd name="connsiteX19-93" fmla="*/ 276621 w 318690"/>
                  <a:gd name="connsiteY19-94" fmla="*/ 311548 h 718742"/>
                  <a:gd name="connsiteX20-95" fmla="*/ 300434 w 318690"/>
                  <a:gd name="connsiteY20-96" fmla="*/ 325835 h 718742"/>
                  <a:gd name="connsiteX21-97" fmla="*/ 317103 w 318690"/>
                  <a:gd name="connsiteY21-98" fmla="*/ 285354 h 718742"/>
                  <a:gd name="connsiteX22-99" fmla="*/ 309959 w 318690"/>
                  <a:gd name="connsiteY22-100" fmla="*/ 42466 h 718742"/>
                  <a:gd name="connsiteX23-101" fmla="*/ 276621 w 318690"/>
                  <a:gd name="connsiteY23-102" fmla="*/ 30560 h 718742"/>
                  <a:gd name="connsiteX24-103" fmla="*/ 224234 w 318690"/>
                  <a:gd name="connsiteY24-104" fmla="*/ 30560 h 718742"/>
                  <a:gd name="connsiteX25-105" fmla="*/ 169465 w 318690"/>
                  <a:gd name="connsiteY25-106" fmla="*/ 171054 h 718742"/>
                  <a:gd name="connsiteX26-107" fmla="*/ 100296 w 318690"/>
                  <a:gd name="connsiteY26-108" fmla="*/ 30560 h 718742"/>
                  <a:gd name="connsiteX0-109" fmla="*/ 100296 w 318690"/>
                  <a:gd name="connsiteY0-110" fmla="*/ 30560 h 718742"/>
                  <a:gd name="connsiteX1-111" fmla="*/ 40159 w 318690"/>
                  <a:gd name="connsiteY1-112" fmla="*/ 29010 h 718742"/>
                  <a:gd name="connsiteX2-113" fmla="*/ 12303 w 318690"/>
                  <a:gd name="connsiteY2-114" fmla="*/ 51991 h 718742"/>
                  <a:gd name="connsiteX3-115" fmla="*/ 5159 w 318690"/>
                  <a:gd name="connsiteY3-116" fmla="*/ 94854 h 718742"/>
                  <a:gd name="connsiteX4-117" fmla="*/ 5159 w 318690"/>
                  <a:gd name="connsiteY4-118" fmla="*/ 290116 h 718742"/>
                  <a:gd name="connsiteX5-119" fmla="*/ 36115 w 318690"/>
                  <a:gd name="connsiteY5-120" fmla="*/ 323454 h 718742"/>
                  <a:gd name="connsiteX6-121" fmla="*/ 62309 w 318690"/>
                  <a:gd name="connsiteY6-122" fmla="*/ 292498 h 718742"/>
                  <a:gd name="connsiteX7-123" fmla="*/ 64690 w 318690"/>
                  <a:gd name="connsiteY7-124" fmla="*/ 116285 h 718742"/>
                  <a:gd name="connsiteX8-125" fmla="*/ 81359 w 318690"/>
                  <a:gd name="connsiteY8-126" fmla="*/ 123429 h 718742"/>
                  <a:gd name="connsiteX9-127" fmla="*/ 81359 w 318690"/>
                  <a:gd name="connsiteY9-128" fmla="*/ 606823 h 718742"/>
                  <a:gd name="connsiteX10-129" fmla="*/ 119459 w 318690"/>
                  <a:gd name="connsiteY10-130" fmla="*/ 661591 h 718742"/>
                  <a:gd name="connsiteX11-131" fmla="*/ 155178 w 318690"/>
                  <a:gd name="connsiteY11-132" fmla="*/ 613966 h 718742"/>
                  <a:gd name="connsiteX12-133" fmla="*/ 155178 w 318690"/>
                  <a:gd name="connsiteY12-134" fmla="*/ 325835 h 718742"/>
                  <a:gd name="connsiteX13-135" fmla="*/ 176609 w 318690"/>
                  <a:gd name="connsiteY13-136" fmla="*/ 347266 h 718742"/>
                  <a:gd name="connsiteX14-137" fmla="*/ 178990 w 318690"/>
                  <a:gd name="connsiteY14-138" fmla="*/ 630635 h 718742"/>
                  <a:gd name="connsiteX15-139" fmla="*/ 217090 w 318690"/>
                  <a:gd name="connsiteY15-140" fmla="*/ 666354 h 718742"/>
                  <a:gd name="connsiteX16-141" fmla="*/ 255190 w 318690"/>
                  <a:gd name="connsiteY16-142" fmla="*/ 625873 h 718742"/>
                  <a:gd name="connsiteX17-143" fmla="*/ 255190 w 318690"/>
                  <a:gd name="connsiteY17-144" fmla="*/ 109141 h 718742"/>
                  <a:gd name="connsiteX18-145" fmla="*/ 271859 w 318690"/>
                  <a:gd name="connsiteY18-146" fmla="*/ 128191 h 718742"/>
                  <a:gd name="connsiteX19-147" fmla="*/ 276621 w 318690"/>
                  <a:gd name="connsiteY19-148" fmla="*/ 311548 h 718742"/>
                  <a:gd name="connsiteX20-149" fmla="*/ 300434 w 318690"/>
                  <a:gd name="connsiteY20-150" fmla="*/ 325835 h 718742"/>
                  <a:gd name="connsiteX21-151" fmla="*/ 317103 w 318690"/>
                  <a:gd name="connsiteY21-152" fmla="*/ 285354 h 718742"/>
                  <a:gd name="connsiteX22-153" fmla="*/ 309959 w 318690"/>
                  <a:gd name="connsiteY22-154" fmla="*/ 42466 h 718742"/>
                  <a:gd name="connsiteX23-155" fmla="*/ 276621 w 318690"/>
                  <a:gd name="connsiteY23-156" fmla="*/ 30560 h 718742"/>
                  <a:gd name="connsiteX24-157" fmla="*/ 224234 w 318690"/>
                  <a:gd name="connsiteY24-158" fmla="*/ 30560 h 718742"/>
                  <a:gd name="connsiteX25-159" fmla="*/ 169465 w 318690"/>
                  <a:gd name="connsiteY25-160" fmla="*/ 171054 h 718742"/>
                  <a:gd name="connsiteX26-161" fmla="*/ 100296 w 318690"/>
                  <a:gd name="connsiteY26-162" fmla="*/ 30560 h 718742"/>
                  <a:gd name="connsiteX0-163" fmla="*/ 100296 w 318690"/>
                  <a:gd name="connsiteY0-164" fmla="*/ 30560 h 718742"/>
                  <a:gd name="connsiteX1-165" fmla="*/ 40159 w 318690"/>
                  <a:gd name="connsiteY1-166" fmla="*/ 29010 h 718742"/>
                  <a:gd name="connsiteX2-167" fmla="*/ 12303 w 318690"/>
                  <a:gd name="connsiteY2-168" fmla="*/ 51991 h 718742"/>
                  <a:gd name="connsiteX3-169" fmla="*/ 5159 w 318690"/>
                  <a:gd name="connsiteY3-170" fmla="*/ 94854 h 718742"/>
                  <a:gd name="connsiteX4-171" fmla="*/ 5159 w 318690"/>
                  <a:gd name="connsiteY4-172" fmla="*/ 290116 h 718742"/>
                  <a:gd name="connsiteX5-173" fmla="*/ 36115 w 318690"/>
                  <a:gd name="connsiteY5-174" fmla="*/ 323454 h 718742"/>
                  <a:gd name="connsiteX6-175" fmla="*/ 62309 w 318690"/>
                  <a:gd name="connsiteY6-176" fmla="*/ 292498 h 718742"/>
                  <a:gd name="connsiteX7-177" fmla="*/ 64690 w 318690"/>
                  <a:gd name="connsiteY7-178" fmla="*/ 116285 h 718742"/>
                  <a:gd name="connsiteX8-179" fmla="*/ 81359 w 318690"/>
                  <a:gd name="connsiteY8-180" fmla="*/ 123429 h 718742"/>
                  <a:gd name="connsiteX9-181" fmla="*/ 81359 w 318690"/>
                  <a:gd name="connsiteY9-182" fmla="*/ 606823 h 718742"/>
                  <a:gd name="connsiteX10-183" fmla="*/ 119459 w 318690"/>
                  <a:gd name="connsiteY10-184" fmla="*/ 661591 h 718742"/>
                  <a:gd name="connsiteX11-185" fmla="*/ 155178 w 318690"/>
                  <a:gd name="connsiteY11-186" fmla="*/ 613966 h 718742"/>
                  <a:gd name="connsiteX12-187" fmla="*/ 155178 w 318690"/>
                  <a:gd name="connsiteY12-188" fmla="*/ 325835 h 718742"/>
                  <a:gd name="connsiteX13-189" fmla="*/ 176609 w 318690"/>
                  <a:gd name="connsiteY13-190" fmla="*/ 347266 h 718742"/>
                  <a:gd name="connsiteX14-191" fmla="*/ 178990 w 318690"/>
                  <a:gd name="connsiteY14-192" fmla="*/ 630635 h 718742"/>
                  <a:gd name="connsiteX15-193" fmla="*/ 217090 w 318690"/>
                  <a:gd name="connsiteY15-194" fmla="*/ 666354 h 718742"/>
                  <a:gd name="connsiteX16-195" fmla="*/ 255190 w 318690"/>
                  <a:gd name="connsiteY16-196" fmla="*/ 625873 h 718742"/>
                  <a:gd name="connsiteX17-197" fmla="*/ 255190 w 318690"/>
                  <a:gd name="connsiteY17-198" fmla="*/ 109141 h 718742"/>
                  <a:gd name="connsiteX18-199" fmla="*/ 271859 w 318690"/>
                  <a:gd name="connsiteY18-200" fmla="*/ 128191 h 718742"/>
                  <a:gd name="connsiteX19-201" fmla="*/ 276621 w 318690"/>
                  <a:gd name="connsiteY19-202" fmla="*/ 311548 h 718742"/>
                  <a:gd name="connsiteX20-203" fmla="*/ 300434 w 318690"/>
                  <a:gd name="connsiteY20-204" fmla="*/ 325835 h 718742"/>
                  <a:gd name="connsiteX21-205" fmla="*/ 317103 w 318690"/>
                  <a:gd name="connsiteY21-206" fmla="*/ 285354 h 718742"/>
                  <a:gd name="connsiteX22-207" fmla="*/ 309959 w 318690"/>
                  <a:gd name="connsiteY22-208" fmla="*/ 42466 h 718742"/>
                  <a:gd name="connsiteX23-209" fmla="*/ 276621 w 318690"/>
                  <a:gd name="connsiteY23-210" fmla="*/ 30560 h 718742"/>
                  <a:gd name="connsiteX24-211" fmla="*/ 224234 w 318690"/>
                  <a:gd name="connsiteY24-212" fmla="*/ 30560 h 718742"/>
                  <a:gd name="connsiteX25-213" fmla="*/ 169465 w 318690"/>
                  <a:gd name="connsiteY25-214" fmla="*/ 171054 h 718742"/>
                  <a:gd name="connsiteX26-215" fmla="*/ 100296 w 318690"/>
                  <a:gd name="connsiteY26-216" fmla="*/ 30560 h 718742"/>
                  <a:gd name="connsiteX0-217" fmla="*/ 99973 w 318690"/>
                  <a:gd name="connsiteY0-218" fmla="*/ 27573 h 718742"/>
                  <a:gd name="connsiteX1-219" fmla="*/ 40159 w 318690"/>
                  <a:gd name="connsiteY1-220" fmla="*/ 29010 h 718742"/>
                  <a:gd name="connsiteX2-221" fmla="*/ 12303 w 318690"/>
                  <a:gd name="connsiteY2-222" fmla="*/ 51991 h 718742"/>
                  <a:gd name="connsiteX3-223" fmla="*/ 5159 w 318690"/>
                  <a:gd name="connsiteY3-224" fmla="*/ 94854 h 718742"/>
                  <a:gd name="connsiteX4-225" fmla="*/ 5159 w 318690"/>
                  <a:gd name="connsiteY4-226" fmla="*/ 290116 h 718742"/>
                  <a:gd name="connsiteX5-227" fmla="*/ 36115 w 318690"/>
                  <a:gd name="connsiteY5-228" fmla="*/ 323454 h 718742"/>
                  <a:gd name="connsiteX6-229" fmla="*/ 62309 w 318690"/>
                  <a:gd name="connsiteY6-230" fmla="*/ 292498 h 718742"/>
                  <a:gd name="connsiteX7-231" fmla="*/ 64690 w 318690"/>
                  <a:gd name="connsiteY7-232" fmla="*/ 116285 h 718742"/>
                  <a:gd name="connsiteX8-233" fmla="*/ 81359 w 318690"/>
                  <a:gd name="connsiteY8-234" fmla="*/ 123429 h 718742"/>
                  <a:gd name="connsiteX9-235" fmla="*/ 81359 w 318690"/>
                  <a:gd name="connsiteY9-236" fmla="*/ 606823 h 718742"/>
                  <a:gd name="connsiteX10-237" fmla="*/ 119459 w 318690"/>
                  <a:gd name="connsiteY10-238" fmla="*/ 661591 h 718742"/>
                  <a:gd name="connsiteX11-239" fmla="*/ 155178 w 318690"/>
                  <a:gd name="connsiteY11-240" fmla="*/ 613966 h 718742"/>
                  <a:gd name="connsiteX12-241" fmla="*/ 155178 w 318690"/>
                  <a:gd name="connsiteY12-242" fmla="*/ 325835 h 718742"/>
                  <a:gd name="connsiteX13-243" fmla="*/ 176609 w 318690"/>
                  <a:gd name="connsiteY13-244" fmla="*/ 347266 h 718742"/>
                  <a:gd name="connsiteX14-245" fmla="*/ 178990 w 318690"/>
                  <a:gd name="connsiteY14-246" fmla="*/ 630635 h 718742"/>
                  <a:gd name="connsiteX15-247" fmla="*/ 217090 w 318690"/>
                  <a:gd name="connsiteY15-248" fmla="*/ 666354 h 718742"/>
                  <a:gd name="connsiteX16-249" fmla="*/ 255190 w 318690"/>
                  <a:gd name="connsiteY16-250" fmla="*/ 625873 h 718742"/>
                  <a:gd name="connsiteX17-251" fmla="*/ 255190 w 318690"/>
                  <a:gd name="connsiteY17-252" fmla="*/ 109141 h 718742"/>
                  <a:gd name="connsiteX18-253" fmla="*/ 271859 w 318690"/>
                  <a:gd name="connsiteY18-254" fmla="*/ 128191 h 718742"/>
                  <a:gd name="connsiteX19-255" fmla="*/ 276621 w 318690"/>
                  <a:gd name="connsiteY19-256" fmla="*/ 311548 h 718742"/>
                  <a:gd name="connsiteX20-257" fmla="*/ 300434 w 318690"/>
                  <a:gd name="connsiteY20-258" fmla="*/ 325835 h 718742"/>
                  <a:gd name="connsiteX21-259" fmla="*/ 317103 w 318690"/>
                  <a:gd name="connsiteY21-260" fmla="*/ 285354 h 718742"/>
                  <a:gd name="connsiteX22-261" fmla="*/ 309959 w 318690"/>
                  <a:gd name="connsiteY22-262" fmla="*/ 42466 h 718742"/>
                  <a:gd name="connsiteX23-263" fmla="*/ 276621 w 318690"/>
                  <a:gd name="connsiteY23-264" fmla="*/ 30560 h 718742"/>
                  <a:gd name="connsiteX24-265" fmla="*/ 224234 w 318690"/>
                  <a:gd name="connsiteY24-266" fmla="*/ 30560 h 718742"/>
                  <a:gd name="connsiteX25-267" fmla="*/ 169465 w 318690"/>
                  <a:gd name="connsiteY25-268" fmla="*/ 171054 h 718742"/>
                  <a:gd name="connsiteX26-269" fmla="*/ 99973 w 318690"/>
                  <a:gd name="connsiteY26-270" fmla="*/ 27573 h 718742"/>
                  <a:gd name="connsiteX0-271" fmla="*/ 99973 w 318690"/>
                  <a:gd name="connsiteY0-272" fmla="*/ 27573 h 718742"/>
                  <a:gd name="connsiteX1-273" fmla="*/ 40159 w 318690"/>
                  <a:gd name="connsiteY1-274" fmla="*/ 29010 h 718742"/>
                  <a:gd name="connsiteX2-275" fmla="*/ 12303 w 318690"/>
                  <a:gd name="connsiteY2-276" fmla="*/ 51991 h 718742"/>
                  <a:gd name="connsiteX3-277" fmla="*/ 5159 w 318690"/>
                  <a:gd name="connsiteY3-278" fmla="*/ 94854 h 718742"/>
                  <a:gd name="connsiteX4-279" fmla="*/ 5159 w 318690"/>
                  <a:gd name="connsiteY4-280" fmla="*/ 290116 h 718742"/>
                  <a:gd name="connsiteX5-281" fmla="*/ 36115 w 318690"/>
                  <a:gd name="connsiteY5-282" fmla="*/ 323454 h 718742"/>
                  <a:gd name="connsiteX6-283" fmla="*/ 62309 w 318690"/>
                  <a:gd name="connsiteY6-284" fmla="*/ 292498 h 718742"/>
                  <a:gd name="connsiteX7-285" fmla="*/ 64690 w 318690"/>
                  <a:gd name="connsiteY7-286" fmla="*/ 116285 h 718742"/>
                  <a:gd name="connsiteX8-287" fmla="*/ 81359 w 318690"/>
                  <a:gd name="connsiteY8-288" fmla="*/ 123429 h 718742"/>
                  <a:gd name="connsiteX9-289" fmla="*/ 81359 w 318690"/>
                  <a:gd name="connsiteY9-290" fmla="*/ 606823 h 718742"/>
                  <a:gd name="connsiteX10-291" fmla="*/ 119459 w 318690"/>
                  <a:gd name="connsiteY10-292" fmla="*/ 661591 h 718742"/>
                  <a:gd name="connsiteX11-293" fmla="*/ 155178 w 318690"/>
                  <a:gd name="connsiteY11-294" fmla="*/ 613966 h 718742"/>
                  <a:gd name="connsiteX12-295" fmla="*/ 155178 w 318690"/>
                  <a:gd name="connsiteY12-296" fmla="*/ 325835 h 718742"/>
                  <a:gd name="connsiteX13-297" fmla="*/ 176609 w 318690"/>
                  <a:gd name="connsiteY13-298" fmla="*/ 347266 h 718742"/>
                  <a:gd name="connsiteX14-299" fmla="*/ 178990 w 318690"/>
                  <a:gd name="connsiteY14-300" fmla="*/ 630635 h 718742"/>
                  <a:gd name="connsiteX15-301" fmla="*/ 217090 w 318690"/>
                  <a:gd name="connsiteY15-302" fmla="*/ 666354 h 718742"/>
                  <a:gd name="connsiteX16-303" fmla="*/ 255190 w 318690"/>
                  <a:gd name="connsiteY16-304" fmla="*/ 625873 h 718742"/>
                  <a:gd name="connsiteX17-305" fmla="*/ 255190 w 318690"/>
                  <a:gd name="connsiteY17-306" fmla="*/ 109141 h 718742"/>
                  <a:gd name="connsiteX18-307" fmla="*/ 271859 w 318690"/>
                  <a:gd name="connsiteY18-308" fmla="*/ 128191 h 718742"/>
                  <a:gd name="connsiteX19-309" fmla="*/ 276621 w 318690"/>
                  <a:gd name="connsiteY19-310" fmla="*/ 311548 h 718742"/>
                  <a:gd name="connsiteX20-311" fmla="*/ 300434 w 318690"/>
                  <a:gd name="connsiteY20-312" fmla="*/ 325835 h 718742"/>
                  <a:gd name="connsiteX21-313" fmla="*/ 317103 w 318690"/>
                  <a:gd name="connsiteY21-314" fmla="*/ 285354 h 718742"/>
                  <a:gd name="connsiteX22-315" fmla="*/ 309959 w 318690"/>
                  <a:gd name="connsiteY22-316" fmla="*/ 42466 h 718742"/>
                  <a:gd name="connsiteX23-317" fmla="*/ 276621 w 318690"/>
                  <a:gd name="connsiteY23-318" fmla="*/ 30560 h 718742"/>
                  <a:gd name="connsiteX24-319" fmla="*/ 224234 w 318690"/>
                  <a:gd name="connsiteY24-320" fmla="*/ 30560 h 718742"/>
                  <a:gd name="connsiteX25-321" fmla="*/ 169465 w 318690"/>
                  <a:gd name="connsiteY25-322" fmla="*/ 171054 h 718742"/>
                  <a:gd name="connsiteX26-323" fmla="*/ 99973 w 318690"/>
                  <a:gd name="connsiteY26-324" fmla="*/ 27573 h 718742"/>
                  <a:gd name="connsiteX0-325" fmla="*/ 99973 w 318690"/>
                  <a:gd name="connsiteY0-326" fmla="*/ 27573 h 718742"/>
                  <a:gd name="connsiteX1-327" fmla="*/ 40159 w 318690"/>
                  <a:gd name="connsiteY1-328" fmla="*/ 29010 h 718742"/>
                  <a:gd name="connsiteX2-329" fmla="*/ 12303 w 318690"/>
                  <a:gd name="connsiteY2-330" fmla="*/ 51991 h 718742"/>
                  <a:gd name="connsiteX3-331" fmla="*/ 5159 w 318690"/>
                  <a:gd name="connsiteY3-332" fmla="*/ 94854 h 718742"/>
                  <a:gd name="connsiteX4-333" fmla="*/ 5159 w 318690"/>
                  <a:gd name="connsiteY4-334" fmla="*/ 290116 h 718742"/>
                  <a:gd name="connsiteX5-335" fmla="*/ 36115 w 318690"/>
                  <a:gd name="connsiteY5-336" fmla="*/ 323454 h 718742"/>
                  <a:gd name="connsiteX6-337" fmla="*/ 62309 w 318690"/>
                  <a:gd name="connsiteY6-338" fmla="*/ 292498 h 718742"/>
                  <a:gd name="connsiteX7-339" fmla="*/ 64690 w 318690"/>
                  <a:gd name="connsiteY7-340" fmla="*/ 116285 h 718742"/>
                  <a:gd name="connsiteX8-341" fmla="*/ 81359 w 318690"/>
                  <a:gd name="connsiteY8-342" fmla="*/ 123429 h 718742"/>
                  <a:gd name="connsiteX9-343" fmla="*/ 81359 w 318690"/>
                  <a:gd name="connsiteY9-344" fmla="*/ 606823 h 718742"/>
                  <a:gd name="connsiteX10-345" fmla="*/ 119459 w 318690"/>
                  <a:gd name="connsiteY10-346" fmla="*/ 661591 h 718742"/>
                  <a:gd name="connsiteX11-347" fmla="*/ 155178 w 318690"/>
                  <a:gd name="connsiteY11-348" fmla="*/ 613966 h 718742"/>
                  <a:gd name="connsiteX12-349" fmla="*/ 155178 w 318690"/>
                  <a:gd name="connsiteY12-350" fmla="*/ 325835 h 718742"/>
                  <a:gd name="connsiteX13-351" fmla="*/ 176609 w 318690"/>
                  <a:gd name="connsiteY13-352" fmla="*/ 347266 h 718742"/>
                  <a:gd name="connsiteX14-353" fmla="*/ 178990 w 318690"/>
                  <a:gd name="connsiteY14-354" fmla="*/ 630635 h 718742"/>
                  <a:gd name="connsiteX15-355" fmla="*/ 217090 w 318690"/>
                  <a:gd name="connsiteY15-356" fmla="*/ 666354 h 718742"/>
                  <a:gd name="connsiteX16-357" fmla="*/ 255190 w 318690"/>
                  <a:gd name="connsiteY16-358" fmla="*/ 625873 h 718742"/>
                  <a:gd name="connsiteX17-359" fmla="*/ 255190 w 318690"/>
                  <a:gd name="connsiteY17-360" fmla="*/ 109141 h 718742"/>
                  <a:gd name="connsiteX18-361" fmla="*/ 271859 w 318690"/>
                  <a:gd name="connsiteY18-362" fmla="*/ 128191 h 718742"/>
                  <a:gd name="connsiteX19-363" fmla="*/ 276621 w 318690"/>
                  <a:gd name="connsiteY19-364" fmla="*/ 311548 h 718742"/>
                  <a:gd name="connsiteX20-365" fmla="*/ 300434 w 318690"/>
                  <a:gd name="connsiteY20-366" fmla="*/ 325835 h 718742"/>
                  <a:gd name="connsiteX21-367" fmla="*/ 317103 w 318690"/>
                  <a:gd name="connsiteY21-368" fmla="*/ 285354 h 718742"/>
                  <a:gd name="connsiteX22-369" fmla="*/ 309959 w 318690"/>
                  <a:gd name="connsiteY22-370" fmla="*/ 42466 h 718742"/>
                  <a:gd name="connsiteX23-371" fmla="*/ 276621 w 318690"/>
                  <a:gd name="connsiteY23-372" fmla="*/ 30560 h 718742"/>
                  <a:gd name="connsiteX24-373" fmla="*/ 224234 w 318690"/>
                  <a:gd name="connsiteY24-374" fmla="*/ 30560 h 718742"/>
                  <a:gd name="connsiteX25-375" fmla="*/ 169465 w 318690"/>
                  <a:gd name="connsiteY25-376" fmla="*/ 171054 h 718742"/>
                  <a:gd name="connsiteX26-377" fmla="*/ 99973 w 318690"/>
                  <a:gd name="connsiteY26-378" fmla="*/ 27573 h 718742"/>
                  <a:gd name="connsiteX0-379" fmla="*/ 99973 w 318690"/>
                  <a:gd name="connsiteY0-380" fmla="*/ 27573 h 718742"/>
                  <a:gd name="connsiteX1-381" fmla="*/ 40159 w 318690"/>
                  <a:gd name="connsiteY1-382" fmla="*/ 29010 h 718742"/>
                  <a:gd name="connsiteX2-383" fmla="*/ 12303 w 318690"/>
                  <a:gd name="connsiteY2-384" fmla="*/ 51991 h 718742"/>
                  <a:gd name="connsiteX3-385" fmla="*/ 5159 w 318690"/>
                  <a:gd name="connsiteY3-386" fmla="*/ 94854 h 718742"/>
                  <a:gd name="connsiteX4-387" fmla="*/ 5159 w 318690"/>
                  <a:gd name="connsiteY4-388" fmla="*/ 290116 h 718742"/>
                  <a:gd name="connsiteX5-389" fmla="*/ 36115 w 318690"/>
                  <a:gd name="connsiteY5-390" fmla="*/ 323454 h 718742"/>
                  <a:gd name="connsiteX6-391" fmla="*/ 62309 w 318690"/>
                  <a:gd name="connsiteY6-392" fmla="*/ 292498 h 718742"/>
                  <a:gd name="connsiteX7-393" fmla="*/ 64690 w 318690"/>
                  <a:gd name="connsiteY7-394" fmla="*/ 116285 h 718742"/>
                  <a:gd name="connsiteX8-395" fmla="*/ 81359 w 318690"/>
                  <a:gd name="connsiteY8-396" fmla="*/ 123429 h 718742"/>
                  <a:gd name="connsiteX9-397" fmla="*/ 81359 w 318690"/>
                  <a:gd name="connsiteY9-398" fmla="*/ 606823 h 718742"/>
                  <a:gd name="connsiteX10-399" fmla="*/ 119459 w 318690"/>
                  <a:gd name="connsiteY10-400" fmla="*/ 661591 h 718742"/>
                  <a:gd name="connsiteX11-401" fmla="*/ 155178 w 318690"/>
                  <a:gd name="connsiteY11-402" fmla="*/ 613966 h 718742"/>
                  <a:gd name="connsiteX12-403" fmla="*/ 155178 w 318690"/>
                  <a:gd name="connsiteY12-404" fmla="*/ 325835 h 718742"/>
                  <a:gd name="connsiteX13-405" fmla="*/ 176609 w 318690"/>
                  <a:gd name="connsiteY13-406" fmla="*/ 347266 h 718742"/>
                  <a:gd name="connsiteX14-407" fmla="*/ 178990 w 318690"/>
                  <a:gd name="connsiteY14-408" fmla="*/ 630635 h 718742"/>
                  <a:gd name="connsiteX15-409" fmla="*/ 217090 w 318690"/>
                  <a:gd name="connsiteY15-410" fmla="*/ 666354 h 718742"/>
                  <a:gd name="connsiteX16-411" fmla="*/ 255190 w 318690"/>
                  <a:gd name="connsiteY16-412" fmla="*/ 625873 h 718742"/>
                  <a:gd name="connsiteX17-413" fmla="*/ 255190 w 318690"/>
                  <a:gd name="connsiteY17-414" fmla="*/ 109141 h 718742"/>
                  <a:gd name="connsiteX18-415" fmla="*/ 271859 w 318690"/>
                  <a:gd name="connsiteY18-416" fmla="*/ 128191 h 718742"/>
                  <a:gd name="connsiteX19-417" fmla="*/ 276621 w 318690"/>
                  <a:gd name="connsiteY19-418" fmla="*/ 311548 h 718742"/>
                  <a:gd name="connsiteX20-419" fmla="*/ 300434 w 318690"/>
                  <a:gd name="connsiteY20-420" fmla="*/ 325835 h 718742"/>
                  <a:gd name="connsiteX21-421" fmla="*/ 317103 w 318690"/>
                  <a:gd name="connsiteY21-422" fmla="*/ 285354 h 718742"/>
                  <a:gd name="connsiteX22-423" fmla="*/ 309959 w 318690"/>
                  <a:gd name="connsiteY22-424" fmla="*/ 42466 h 718742"/>
                  <a:gd name="connsiteX23-425" fmla="*/ 276621 w 318690"/>
                  <a:gd name="connsiteY23-426" fmla="*/ 30560 h 718742"/>
                  <a:gd name="connsiteX24-427" fmla="*/ 224234 w 318690"/>
                  <a:gd name="connsiteY24-428" fmla="*/ 30560 h 718742"/>
                  <a:gd name="connsiteX25-429" fmla="*/ 161715 w 318690"/>
                  <a:gd name="connsiteY25-430" fmla="*/ 155555 h 718742"/>
                  <a:gd name="connsiteX26-431" fmla="*/ 99973 w 318690"/>
                  <a:gd name="connsiteY26-432" fmla="*/ 27573 h 718742"/>
                  <a:gd name="connsiteX0-433" fmla="*/ 99973 w 318690"/>
                  <a:gd name="connsiteY0-434" fmla="*/ 27573 h 718742"/>
                  <a:gd name="connsiteX1-435" fmla="*/ 40159 w 318690"/>
                  <a:gd name="connsiteY1-436" fmla="*/ 29010 h 718742"/>
                  <a:gd name="connsiteX2-437" fmla="*/ 12303 w 318690"/>
                  <a:gd name="connsiteY2-438" fmla="*/ 51991 h 718742"/>
                  <a:gd name="connsiteX3-439" fmla="*/ 5159 w 318690"/>
                  <a:gd name="connsiteY3-440" fmla="*/ 94854 h 718742"/>
                  <a:gd name="connsiteX4-441" fmla="*/ 5159 w 318690"/>
                  <a:gd name="connsiteY4-442" fmla="*/ 290116 h 718742"/>
                  <a:gd name="connsiteX5-443" fmla="*/ 36115 w 318690"/>
                  <a:gd name="connsiteY5-444" fmla="*/ 323454 h 718742"/>
                  <a:gd name="connsiteX6-445" fmla="*/ 62309 w 318690"/>
                  <a:gd name="connsiteY6-446" fmla="*/ 292498 h 718742"/>
                  <a:gd name="connsiteX7-447" fmla="*/ 64690 w 318690"/>
                  <a:gd name="connsiteY7-448" fmla="*/ 116285 h 718742"/>
                  <a:gd name="connsiteX8-449" fmla="*/ 81359 w 318690"/>
                  <a:gd name="connsiteY8-450" fmla="*/ 123429 h 718742"/>
                  <a:gd name="connsiteX9-451" fmla="*/ 81359 w 318690"/>
                  <a:gd name="connsiteY9-452" fmla="*/ 606823 h 718742"/>
                  <a:gd name="connsiteX10-453" fmla="*/ 119459 w 318690"/>
                  <a:gd name="connsiteY10-454" fmla="*/ 661591 h 718742"/>
                  <a:gd name="connsiteX11-455" fmla="*/ 155178 w 318690"/>
                  <a:gd name="connsiteY11-456" fmla="*/ 613966 h 718742"/>
                  <a:gd name="connsiteX12-457" fmla="*/ 155178 w 318690"/>
                  <a:gd name="connsiteY12-458" fmla="*/ 325835 h 718742"/>
                  <a:gd name="connsiteX13-459" fmla="*/ 176609 w 318690"/>
                  <a:gd name="connsiteY13-460" fmla="*/ 347266 h 718742"/>
                  <a:gd name="connsiteX14-461" fmla="*/ 178990 w 318690"/>
                  <a:gd name="connsiteY14-462" fmla="*/ 630635 h 718742"/>
                  <a:gd name="connsiteX15-463" fmla="*/ 217090 w 318690"/>
                  <a:gd name="connsiteY15-464" fmla="*/ 666354 h 718742"/>
                  <a:gd name="connsiteX16-465" fmla="*/ 255190 w 318690"/>
                  <a:gd name="connsiteY16-466" fmla="*/ 625873 h 718742"/>
                  <a:gd name="connsiteX17-467" fmla="*/ 255190 w 318690"/>
                  <a:gd name="connsiteY17-468" fmla="*/ 109141 h 718742"/>
                  <a:gd name="connsiteX18-469" fmla="*/ 271859 w 318690"/>
                  <a:gd name="connsiteY18-470" fmla="*/ 128191 h 718742"/>
                  <a:gd name="connsiteX19-471" fmla="*/ 276621 w 318690"/>
                  <a:gd name="connsiteY19-472" fmla="*/ 311548 h 718742"/>
                  <a:gd name="connsiteX20-473" fmla="*/ 300434 w 318690"/>
                  <a:gd name="connsiteY20-474" fmla="*/ 325835 h 718742"/>
                  <a:gd name="connsiteX21-475" fmla="*/ 317103 w 318690"/>
                  <a:gd name="connsiteY21-476" fmla="*/ 285354 h 718742"/>
                  <a:gd name="connsiteX22-477" fmla="*/ 309959 w 318690"/>
                  <a:gd name="connsiteY22-478" fmla="*/ 42466 h 718742"/>
                  <a:gd name="connsiteX23-479" fmla="*/ 276621 w 318690"/>
                  <a:gd name="connsiteY23-480" fmla="*/ 30560 h 718742"/>
                  <a:gd name="connsiteX24-481" fmla="*/ 224234 w 318690"/>
                  <a:gd name="connsiteY24-482" fmla="*/ 30560 h 718742"/>
                  <a:gd name="connsiteX25-483" fmla="*/ 161715 w 318690"/>
                  <a:gd name="connsiteY25-484" fmla="*/ 155555 h 718742"/>
                  <a:gd name="connsiteX26-485" fmla="*/ 99973 w 318690"/>
                  <a:gd name="connsiteY26-486" fmla="*/ 27573 h 718742"/>
                  <a:gd name="connsiteX0-487" fmla="*/ 99973 w 318690"/>
                  <a:gd name="connsiteY0-488" fmla="*/ 27573 h 718742"/>
                  <a:gd name="connsiteX1-489" fmla="*/ 40159 w 318690"/>
                  <a:gd name="connsiteY1-490" fmla="*/ 29010 h 718742"/>
                  <a:gd name="connsiteX2-491" fmla="*/ 12303 w 318690"/>
                  <a:gd name="connsiteY2-492" fmla="*/ 51991 h 718742"/>
                  <a:gd name="connsiteX3-493" fmla="*/ 5159 w 318690"/>
                  <a:gd name="connsiteY3-494" fmla="*/ 94854 h 718742"/>
                  <a:gd name="connsiteX4-495" fmla="*/ 5159 w 318690"/>
                  <a:gd name="connsiteY4-496" fmla="*/ 290116 h 718742"/>
                  <a:gd name="connsiteX5-497" fmla="*/ 36115 w 318690"/>
                  <a:gd name="connsiteY5-498" fmla="*/ 323454 h 718742"/>
                  <a:gd name="connsiteX6-499" fmla="*/ 62309 w 318690"/>
                  <a:gd name="connsiteY6-500" fmla="*/ 292498 h 718742"/>
                  <a:gd name="connsiteX7-501" fmla="*/ 64690 w 318690"/>
                  <a:gd name="connsiteY7-502" fmla="*/ 116285 h 718742"/>
                  <a:gd name="connsiteX8-503" fmla="*/ 81359 w 318690"/>
                  <a:gd name="connsiteY8-504" fmla="*/ 123429 h 718742"/>
                  <a:gd name="connsiteX9-505" fmla="*/ 81359 w 318690"/>
                  <a:gd name="connsiteY9-506" fmla="*/ 606823 h 718742"/>
                  <a:gd name="connsiteX10-507" fmla="*/ 119459 w 318690"/>
                  <a:gd name="connsiteY10-508" fmla="*/ 661591 h 718742"/>
                  <a:gd name="connsiteX11-509" fmla="*/ 155178 w 318690"/>
                  <a:gd name="connsiteY11-510" fmla="*/ 613966 h 718742"/>
                  <a:gd name="connsiteX12-511" fmla="*/ 155178 w 318690"/>
                  <a:gd name="connsiteY12-512" fmla="*/ 325835 h 718742"/>
                  <a:gd name="connsiteX13-513" fmla="*/ 176609 w 318690"/>
                  <a:gd name="connsiteY13-514" fmla="*/ 347266 h 718742"/>
                  <a:gd name="connsiteX14-515" fmla="*/ 178990 w 318690"/>
                  <a:gd name="connsiteY14-516" fmla="*/ 630635 h 718742"/>
                  <a:gd name="connsiteX15-517" fmla="*/ 217090 w 318690"/>
                  <a:gd name="connsiteY15-518" fmla="*/ 666354 h 718742"/>
                  <a:gd name="connsiteX16-519" fmla="*/ 255190 w 318690"/>
                  <a:gd name="connsiteY16-520" fmla="*/ 625873 h 718742"/>
                  <a:gd name="connsiteX17-521" fmla="*/ 255190 w 318690"/>
                  <a:gd name="connsiteY17-522" fmla="*/ 109141 h 718742"/>
                  <a:gd name="connsiteX18-523" fmla="*/ 271859 w 318690"/>
                  <a:gd name="connsiteY18-524" fmla="*/ 128191 h 718742"/>
                  <a:gd name="connsiteX19-525" fmla="*/ 276621 w 318690"/>
                  <a:gd name="connsiteY19-526" fmla="*/ 311548 h 718742"/>
                  <a:gd name="connsiteX20-527" fmla="*/ 300434 w 318690"/>
                  <a:gd name="connsiteY20-528" fmla="*/ 325835 h 718742"/>
                  <a:gd name="connsiteX21-529" fmla="*/ 317103 w 318690"/>
                  <a:gd name="connsiteY21-530" fmla="*/ 285354 h 718742"/>
                  <a:gd name="connsiteX22-531" fmla="*/ 309959 w 318690"/>
                  <a:gd name="connsiteY22-532" fmla="*/ 42466 h 718742"/>
                  <a:gd name="connsiteX23-533" fmla="*/ 276621 w 318690"/>
                  <a:gd name="connsiteY23-534" fmla="*/ 30560 h 718742"/>
                  <a:gd name="connsiteX24-535" fmla="*/ 224234 w 318690"/>
                  <a:gd name="connsiteY24-536" fmla="*/ 30560 h 718742"/>
                  <a:gd name="connsiteX25-537" fmla="*/ 161715 w 318690"/>
                  <a:gd name="connsiteY25-538" fmla="*/ 155555 h 718742"/>
                  <a:gd name="connsiteX26-539" fmla="*/ 99973 w 318690"/>
                  <a:gd name="connsiteY26-540" fmla="*/ 27573 h 718742"/>
                  <a:gd name="connsiteX0-541" fmla="*/ 96005 w 314722"/>
                  <a:gd name="connsiteY0-542" fmla="*/ 27573 h 718742"/>
                  <a:gd name="connsiteX1-543" fmla="*/ 36191 w 314722"/>
                  <a:gd name="connsiteY1-544" fmla="*/ 29010 h 718742"/>
                  <a:gd name="connsiteX2-545" fmla="*/ 8335 w 314722"/>
                  <a:gd name="connsiteY2-546" fmla="*/ 51991 h 718742"/>
                  <a:gd name="connsiteX3-547" fmla="*/ 1191 w 314722"/>
                  <a:gd name="connsiteY3-548" fmla="*/ 94854 h 718742"/>
                  <a:gd name="connsiteX4-549" fmla="*/ 1191 w 314722"/>
                  <a:gd name="connsiteY4-550" fmla="*/ 290116 h 718742"/>
                  <a:gd name="connsiteX5-551" fmla="*/ 32147 w 314722"/>
                  <a:gd name="connsiteY5-552" fmla="*/ 323454 h 718742"/>
                  <a:gd name="connsiteX6-553" fmla="*/ 58341 w 314722"/>
                  <a:gd name="connsiteY6-554" fmla="*/ 292498 h 718742"/>
                  <a:gd name="connsiteX7-555" fmla="*/ 60722 w 314722"/>
                  <a:gd name="connsiteY7-556" fmla="*/ 116285 h 718742"/>
                  <a:gd name="connsiteX8-557" fmla="*/ 77391 w 314722"/>
                  <a:gd name="connsiteY8-558" fmla="*/ 123429 h 718742"/>
                  <a:gd name="connsiteX9-559" fmla="*/ 77391 w 314722"/>
                  <a:gd name="connsiteY9-560" fmla="*/ 606823 h 718742"/>
                  <a:gd name="connsiteX10-561" fmla="*/ 115491 w 314722"/>
                  <a:gd name="connsiteY10-562" fmla="*/ 661591 h 718742"/>
                  <a:gd name="connsiteX11-563" fmla="*/ 151210 w 314722"/>
                  <a:gd name="connsiteY11-564" fmla="*/ 613966 h 718742"/>
                  <a:gd name="connsiteX12-565" fmla="*/ 151210 w 314722"/>
                  <a:gd name="connsiteY12-566" fmla="*/ 325835 h 718742"/>
                  <a:gd name="connsiteX13-567" fmla="*/ 172641 w 314722"/>
                  <a:gd name="connsiteY13-568" fmla="*/ 347266 h 718742"/>
                  <a:gd name="connsiteX14-569" fmla="*/ 175022 w 314722"/>
                  <a:gd name="connsiteY14-570" fmla="*/ 630635 h 718742"/>
                  <a:gd name="connsiteX15-571" fmla="*/ 213122 w 314722"/>
                  <a:gd name="connsiteY15-572" fmla="*/ 666354 h 718742"/>
                  <a:gd name="connsiteX16-573" fmla="*/ 251222 w 314722"/>
                  <a:gd name="connsiteY16-574" fmla="*/ 625873 h 718742"/>
                  <a:gd name="connsiteX17-575" fmla="*/ 251222 w 314722"/>
                  <a:gd name="connsiteY17-576" fmla="*/ 109141 h 718742"/>
                  <a:gd name="connsiteX18-577" fmla="*/ 267891 w 314722"/>
                  <a:gd name="connsiteY18-578" fmla="*/ 128191 h 718742"/>
                  <a:gd name="connsiteX19-579" fmla="*/ 272653 w 314722"/>
                  <a:gd name="connsiteY19-580" fmla="*/ 311548 h 718742"/>
                  <a:gd name="connsiteX20-581" fmla="*/ 296466 w 314722"/>
                  <a:gd name="connsiteY20-582" fmla="*/ 325835 h 718742"/>
                  <a:gd name="connsiteX21-583" fmla="*/ 313135 w 314722"/>
                  <a:gd name="connsiteY21-584" fmla="*/ 285354 h 718742"/>
                  <a:gd name="connsiteX22-585" fmla="*/ 305991 w 314722"/>
                  <a:gd name="connsiteY22-586" fmla="*/ 42466 h 718742"/>
                  <a:gd name="connsiteX23-587" fmla="*/ 272653 w 314722"/>
                  <a:gd name="connsiteY23-588" fmla="*/ 30560 h 718742"/>
                  <a:gd name="connsiteX24-589" fmla="*/ 220266 w 314722"/>
                  <a:gd name="connsiteY24-590" fmla="*/ 30560 h 718742"/>
                  <a:gd name="connsiteX25-591" fmla="*/ 157747 w 314722"/>
                  <a:gd name="connsiteY25-592" fmla="*/ 155555 h 718742"/>
                  <a:gd name="connsiteX26-593" fmla="*/ 96005 w 314722"/>
                  <a:gd name="connsiteY26-594" fmla="*/ 27573 h 718742"/>
                  <a:gd name="connsiteX0-595" fmla="*/ 96005 w 314722"/>
                  <a:gd name="connsiteY0-596" fmla="*/ 27573 h 718742"/>
                  <a:gd name="connsiteX1-597" fmla="*/ 36191 w 314722"/>
                  <a:gd name="connsiteY1-598" fmla="*/ 29010 h 718742"/>
                  <a:gd name="connsiteX2-599" fmla="*/ 8335 w 314722"/>
                  <a:gd name="connsiteY2-600" fmla="*/ 51991 h 718742"/>
                  <a:gd name="connsiteX3-601" fmla="*/ 1191 w 314722"/>
                  <a:gd name="connsiteY3-602" fmla="*/ 94854 h 718742"/>
                  <a:gd name="connsiteX4-603" fmla="*/ 1191 w 314722"/>
                  <a:gd name="connsiteY4-604" fmla="*/ 290116 h 718742"/>
                  <a:gd name="connsiteX5-605" fmla="*/ 32147 w 314722"/>
                  <a:gd name="connsiteY5-606" fmla="*/ 323454 h 718742"/>
                  <a:gd name="connsiteX6-607" fmla="*/ 58341 w 314722"/>
                  <a:gd name="connsiteY6-608" fmla="*/ 292498 h 718742"/>
                  <a:gd name="connsiteX7-609" fmla="*/ 60722 w 314722"/>
                  <a:gd name="connsiteY7-610" fmla="*/ 116285 h 718742"/>
                  <a:gd name="connsiteX8-611" fmla="*/ 77391 w 314722"/>
                  <a:gd name="connsiteY8-612" fmla="*/ 123429 h 718742"/>
                  <a:gd name="connsiteX9-613" fmla="*/ 77391 w 314722"/>
                  <a:gd name="connsiteY9-614" fmla="*/ 606823 h 718742"/>
                  <a:gd name="connsiteX10-615" fmla="*/ 115491 w 314722"/>
                  <a:gd name="connsiteY10-616" fmla="*/ 661591 h 718742"/>
                  <a:gd name="connsiteX11-617" fmla="*/ 151210 w 314722"/>
                  <a:gd name="connsiteY11-618" fmla="*/ 613966 h 718742"/>
                  <a:gd name="connsiteX12-619" fmla="*/ 151210 w 314722"/>
                  <a:gd name="connsiteY12-620" fmla="*/ 325835 h 718742"/>
                  <a:gd name="connsiteX13-621" fmla="*/ 172641 w 314722"/>
                  <a:gd name="connsiteY13-622" fmla="*/ 347266 h 718742"/>
                  <a:gd name="connsiteX14-623" fmla="*/ 175022 w 314722"/>
                  <a:gd name="connsiteY14-624" fmla="*/ 630635 h 718742"/>
                  <a:gd name="connsiteX15-625" fmla="*/ 213122 w 314722"/>
                  <a:gd name="connsiteY15-626" fmla="*/ 666354 h 718742"/>
                  <a:gd name="connsiteX16-627" fmla="*/ 251222 w 314722"/>
                  <a:gd name="connsiteY16-628" fmla="*/ 625873 h 718742"/>
                  <a:gd name="connsiteX17-629" fmla="*/ 251222 w 314722"/>
                  <a:gd name="connsiteY17-630" fmla="*/ 109141 h 718742"/>
                  <a:gd name="connsiteX18-631" fmla="*/ 267891 w 314722"/>
                  <a:gd name="connsiteY18-632" fmla="*/ 128191 h 718742"/>
                  <a:gd name="connsiteX19-633" fmla="*/ 272653 w 314722"/>
                  <a:gd name="connsiteY19-634" fmla="*/ 311548 h 718742"/>
                  <a:gd name="connsiteX20-635" fmla="*/ 296466 w 314722"/>
                  <a:gd name="connsiteY20-636" fmla="*/ 325835 h 718742"/>
                  <a:gd name="connsiteX21-637" fmla="*/ 313135 w 314722"/>
                  <a:gd name="connsiteY21-638" fmla="*/ 285354 h 718742"/>
                  <a:gd name="connsiteX22-639" fmla="*/ 305991 w 314722"/>
                  <a:gd name="connsiteY22-640" fmla="*/ 42466 h 718742"/>
                  <a:gd name="connsiteX23-641" fmla="*/ 272653 w 314722"/>
                  <a:gd name="connsiteY23-642" fmla="*/ 30560 h 718742"/>
                  <a:gd name="connsiteX24-643" fmla="*/ 220266 w 314722"/>
                  <a:gd name="connsiteY24-644" fmla="*/ 30560 h 718742"/>
                  <a:gd name="connsiteX25-645" fmla="*/ 157747 w 314722"/>
                  <a:gd name="connsiteY25-646" fmla="*/ 155555 h 718742"/>
                  <a:gd name="connsiteX26-647" fmla="*/ 96005 w 314722"/>
                  <a:gd name="connsiteY26-648" fmla="*/ 27573 h 718742"/>
                  <a:gd name="connsiteX0-649" fmla="*/ 96005 w 314722"/>
                  <a:gd name="connsiteY0-650" fmla="*/ 27573 h 718742"/>
                  <a:gd name="connsiteX1-651" fmla="*/ 36191 w 314722"/>
                  <a:gd name="connsiteY1-652" fmla="*/ 29010 h 718742"/>
                  <a:gd name="connsiteX2-653" fmla="*/ 8335 w 314722"/>
                  <a:gd name="connsiteY2-654" fmla="*/ 51991 h 718742"/>
                  <a:gd name="connsiteX3-655" fmla="*/ 1191 w 314722"/>
                  <a:gd name="connsiteY3-656" fmla="*/ 94854 h 718742"/>
                  <a:gd name="connsiteX4-657" fmla="*/ 1191 w 314722"/>
                  <a:gd name="connsiteY4-658" fmla="*/ 290116 h 718742"/>
                  <a:gd name="connsiteX5-659" fmla="*/ 32147 w 314722"/>
                  <a:gd name="connsiteY5-660" fmla="*/ 323454 h 718742"/>
                  <a:gd name="connsiteX6-661" fmla="*/ 58341 w 314722"/>
                  <a:gd name="connsiteY6-662" fmla="*/ 292498 h 718742"/>
                  <a:gd name="connsiteX7-663" fmla="*/ 60722 w 314722"/>
                  <a:gd name="connsiteY7-664" fmla="*/ 116285 h 718742"/>
                  <a:gd name="connsiteX8-665" fmla="*/ 77391 w 314722"/>
                  <a:gd name="connsiteY8-666" fmla="*/ 123429 h 718742"/>
                  <a:gd name="connsiteX9-667" fmla="*/ 77391 w 314722"/>
                  <a:gd name="connsiteY9-668" fmla="*/ 606823 h 718742"/>
                  <a:gd name="connsiteX10-669" fmla="*/ 115491 w 314722"/>
                  <a:gd name="connsiteY10-670" fmla="*/ 661591 h 718742"/>
                  <a:gd name="connsiteX11-671" fmla="*/ 151210 w 314722"/>
                  <a:gd name="connsiteY11-672" fmla="*/ 613966 h 718742"/>
                  <a:gd name="connsiteX12-673" fmla="*/ 151210 w 314722"/>
                  <a:gd name="connsiteY12-674" fmla="*/ 325835 h 718742"/>
                  <a:gd name="connsiteX13-675" fmla="*/ 172641 w 314722"/>
                  <a:gd name="connsiteY13-676" fmla="*/ 347266 h 718742"/>
                  <a:gd name="connsiteX14-677" fmla="*/ 175022 w 314722"/>
                  <a:gd name="connsiteY14-678" fmla="*/ 630635 h 718742"/>
                  <a:gd name="connsiteX15-679" fmla="*/ 213122 w 314722"/>
                  <a:gd name="connsiteY15-680" fmla="*/ 666354 h 718742"/>
                  <a:gd name="connsiteX16-681" fmla="*/ 251222 w 314722"/>
                  <a:gd name="connsiteY16-682" fmla="*/ 625873 h 718742"/>
                  <a:gd name="connsiteX17-683" fmla="*/ 251222 w 314722"/>
                  <a:gd name="connsiteY17-684" fmla="*/ 109141 h 718742"/>
                  <a:gd name="connsiteX18-685" fmla="*/ 267891 w 314722"/>
                  <a:gd name="connsiteY18-686" fmla="*/ 128191 h 718742"/>
                  <a:gd name="connsiteX19-687" fmla="*/ 272653 w 314722"/>
                  <a:gd name="connsiteY19-688" fmla="*/ 311548 h 718742"/>
                  <a:gd name="connsiteX20-689" fmla="*/ 296466 w 314722"/>
                  <a:gd name="connsiteY20-690" fmla="*/ 325835 h 718742"/>
                  <a:gd name="connsiteX21-691" fmla="*/ 313135 w 314722"/>
                  <a:gd name="connsiteY21-692" fmla="*/ 285354 h 718742"/>
                  <a:gd name="connsiteX22-693" fmla="*/ 305991 w 314722"/>
                  <a:gd name="connsiteY22-694" fmla="*/ 42466 h 718742"/>
                  <a:gd name="connsiteX23-695" fmla="*/ 272653 w 314722"/>
                  <a:gd name="connsiteY23-696" fmla="*/ 30560 h 718742"/>
                  <a:gd name="connsiteX24-697" fmla="*/ 220266 w 314722"/>
                  <a:gd name="connsiteY24-698" fmla="*/ 30560 h 718742"/>
                  <a:gd name="connsiteX25-699" fmla="*/ 157747 w 314722"/>
                  <a:gd name="connsiteY25-700" fmla="*/ 155555 h 718742"/>
                  <a:gd name="connsiteX26-701" fmla="*/ 96005 w 314722"/>
                  <a:gd name="connsiteY26-702" fmla="*/ 27573 h 718742"/>
                  <a:gd name="connsiteX0-703" fmla="*/ 96005 w 314722"/>
                  <a:gd name="connsiteY0-704" fmla="*/ 27573 h 718742"/>
                  <a:gd name="connsiteX1-705" fmla="*/ 36191 w 314722"/>
                  <a:gd name="connsiteY1-706" fmla="*/ 29010 h 718742"/>
                  <a:gd name="connsiteX2-707" fmla="*/ 8335 w 314722"/>
                  <a:gd name="connsiteY2-708" fmla="*/ 51991 h 718742"/>
                  <a:gd name="connsiteX3-709" fmla="*/ 1191 w 314722"/>
                  <a:gd name="connsiteY3-710" fmla="*/ 94854 h 718742"/>
                  <a:gd name="connsiteX4-711" fmla="*/ 1191 w 314722"/>
                  <a:gd name="connsiteY4-712" fmla="*/ 290116 h 718742"/>
                  <a:gd name="connsiteX5-713" fmla="*/ 32147 w 314722"/>
                  <a:gd name="connsiteY5-714" fmla="*/ 323454 h 718742"/>
                  <a:gd name="connsiteX6-715" fmla="*/ 58341 w 314722"/>
                  <a:gd name="connsiteY6-716" fmla="*/ 292498 h 718742"/>
                  <a:gd name="connsiteX7-717" fmla="*/ 60722 w 314722"/>
                  <a:gd name="connsiteY7-718" fmla="*/ 116285 h 718742"/>
                  <a:gd name="connsiteX8-719" fmla="*/ 77391 w 314722"/>
                  <a:gd name="connsiteY8-720" fmla="*/ 123429 h 718742"/>
                  <a:gd name="connsiteX9-721" fmla="*/ 77391 w 314722"/>
                  <a:gd name="connsiteY9-722" fmla="*/ 606823 h 718742"/>
                  <a:gd name="connsiteX10-723" fmla="*/ 115491 w 314722"/>
                  <a:gd name="connsiteY10-724" fmla="*/ 661591 h 718742"/>
                  <a:gd name="connsiteX11-725" fmla="*/ 151210 w 314722"/>
                  <a:gd name="connsiteY11-726" fmla="*/ 613966 h 718742"/>
                  <a:gd name="connsiteX12-727" fmla="*/ 151210 w 314722"/>
                  <a:gd name="connsiteY12-728" fmla="*/ 325835 h 718742"/>
                  <a:gd name="connsiteX13-729" fmla="*/ 172641 w 314722"/>
                  <a:gd name="connsiteY13-730" fmla="*/ 347266 h 718742"/>
                  <a:gd name="connsiteX14-731" fmla="*/ 175022 w 314722"/>
                  <a:gd name="connsiteY14-732" fmla="*/ 630635 h 718742"/>
                  <a:gd name="connsiteX15-733" fmla="*/ 213122 w 314722"/>
                  <a:gd name="connsiteY15-734" fmla="*/ 666354 h 718742"/>
                  <a:gd name="connsiteX16-735" fmla="*/ 251222 w 314722"/>
                  <a:gd name="connsiteY16-736" fmla="*/ 625873 h 718742"/>
                  <a:gd name="connsiteX17-737" fmla="*/ 251222 w 314722"/>
                  <a:gd name="connsiteY17-738" fmla="*/ 109141 h 718742"/>
                  <a:gd name="connsiteX18-739" fmla="*/ 267891 w 314722"/>
                  <a:gd name="connsiteY18-740" fmla="*/ 128191 h 718742"/>
                  <a:gd name="connsiteX19-741" fmla="*/ 272653 w 314722"/>
                  <a:gd name="connsiteY19-742" fmla="*/ 311548 h 718742"/>
                  <a:gd name="connsiteX20-743" fmla="*/ 296466 w 314722"/>
                  <a:gd name="connsiteY20-744" fmla="*/ 325835 h 718742"/>
                  <a:gd name="connsiteX21-745" fmla="*/ 313135 w 314722"/>
                  <a:gd name="connsiteY21-746" fmla="*/ 285354 h 718742"/>
                  <a:gd name="connsiteX22-747" fmla="*/ 305991 w 314722"/>
                  <a:gd name="connsiteY22-748" fmla="*/ 42466 h 718742"/>
                  <a:gd name="connsiteX23-749" fmla="*/ 272653 w 314722"/>
                  <a:gd name="connsiteY23-750" fmla="*/ 30560 h 718742"/>
                  <a:gd name="connsiteX24-751" fmla="*/ 220266 w 314722"/>
                  <a:gd name="connsiteY24-752" fmla="*/ 30560 h 718742"/>
                  <a:gd name="connsiteX25-753" fmla="*/ 157747 w 314722"/>
                  <a:gd name="connsiteY25-754" fmla="*/ 155555 h 718742"/>
                  <a:gd name="connsiteX26-755" fmla="*/ 96005 w 314722"/>
                  <a:gd name="connsiteY26-756" fmla="*/ 27573 h 718742"/>
                  <a:gd name="connsiteX0-757" fmla="*/ 96005 w 314722"/>
                  <a:gd name="connsiteY0-758" fmla="*/ 27573 h 718742"/>
                  <a:gd name="connsiteX1-759" fmla="*/ 36191 w 314722"/>
                  <a:gd name="connsiteY1-760" fmla="*/ 29010 h 718742"/>
                  <a:gd name="connsiteX2-761" fmla="*/ 8335 w 314722"/>
                  <a:gd name="connsiteY2-762" fmla="*/ 51991 h 718742"/>
                  <a:gd name="connsiteX3-763" fmla="*/ 1191 w 314722"/>
                  <a:gd name="connsiteY3-764" fmla="*/ 94854 h 718742"/>
                  <a:gd name="connsiteX4-765" fmla="*/ 1191 w 314722"/>
                  <a:gd name="connsiteY4-766" fmla="*/ 290116 h 718742"/>
                  <a:gd name="connsiteX5-767" fmla="*/ 32147 w 314722"/>
                  <a:gd name="connsiteY5-768" fmla="*/ 323454 h 718742"/>
                  <a:gd name="connsiteX6-769" fmla="*/ 58341 w 314722"/>
                  <a:gd name="connsiteY6-770" fmla="*/ 292498 h 718742"/>
                  <a:gd name="connsiteX7-771" fmla="*/ 60722 w 314722"/>
                  <a:gd name="connsiteY7-772" fmla="*/ 116285 h 718742"/>
                  <a:gd name="connsiteX8-773" fmla="*/ 77391 w 314722"/>
                  <a:gd name="connsiteY8-774" fmla="*/ 123429 h 718742"/>
                  <a:gd name="connsiteX9-775" fmla="*/ 77391 w 314722"/>
                  <a:gd name="connsiteY9-776" fmla="*/ 606823 h 718742"/>
                  <a:gd name="connsiteX10-777" fmla="*/ 115491 w 314722"/>
                  <a:gd name="connsiteY10-778" fmla="*/ 661591 h 718742"/>
                  <a:gd name="connsiteX11-779" fmla="*/ 151210 w 314722"/>
                  <a:gd name="connsiteY11-780" fmla="*/ 613966 h 718742"/>
                  <a:gd name="connsiteX12-781" fmla="*/ 151210 w 314722"/>
                  <a:gd name="connsiteY12-782" fmla="*/ 325835 h 718742"/>
                  <a:gd name="connsiteX13-783" fmla="*/ 172641 w 314722"/>
                  <a:gd name="connsiteY13-784" fmla="*/ 347266 h 718742"/>
                  <a:gd name="connsiteX14-785" fmla="*/ 175022 w 314722"/>
                  <a:gd name="connsiteY14-786" fmla="*/ 630635 h 718742"/>
                  <a:gd name="connsiteX15-787" fmla="*/ 213122 w 314722"/>
                  <a:gd name="connsiteY15-788" fmla="*/ 666354 h 718742"/>
                  <a:gd name="connsiteX16-789" fmla="*/ 251222 w 314722"/>
                  <a:gd name="connsiteY16-790" fmla="*/ 625873 h 718742"/>
                  <a:gd name="connsiteX17-791" fmla="*/ 251222 w 314722"/>
                  <a:gd name="connsiteY17-792" fmla="*/ 109141 h 718742"/>
                  <a:gd name="connsiteX18-793" fmla="*/ 267891 w 314722"/>
                  <a:gd name="connsiteY18-794" fmla="*/ 128191 h 718742"/>
                  <a:gd name="connsiteX19-795" fmla="*/ 272653 w 314722"/>
                  <a:gd name="connsiteY19-796" fmla="*/ 311548 h 718742"/>
                  <a:gd name="connsiteX20-797" fmla="*/ 296466 w 314722"/>
                  <a:gd name="connsiteY20-798" fmla="*/ 325835 h 718742"/>
                  <a:gd name="connsiteX21-799" fmla="*/ 313135 w 314722"/>
                  <a:gd name="connsiteY21-800" fmla="*/ 285354 h 718742"/>
                  <a:gd name="connsiteX22-801" fmla="*/ 305991 w 314722"/>
                  <a:gd name="connsiteY22-802" fmla="*/ 42466 h 718742"/>
                  <a:gd name="connsiteX23-803" fmla="*/ 272653 w 314722"/>
                  <a:gd name="connsiteY23-804" fmla="*/ 30560 h 718742"/>
                  <a:gd name="connsiteX24-805" fmla="*/ 220266 w 314722"/>
                  <a:gd name="connsiteY24-806" fmla="*/ 30560 h 718742"/>
                  <a:gd name="connsiteX25-807" fmla="*/ 157747 w 314722"/>
                  <a:gd name="connsiteY25-808" fmla="*/ 155555 h 718742"/>
                  <a:gd name="connsiteX26-809" fmla="*/ 96005 w 314722"/>
                  <a:gd name="connsiteY26-810" fmla="*/ 27573 h 718742"/>
                  <a:gd name="connsiteX0-811" fmla="*/ 96005 w 314722"/>
                  <a:gd name="connsiteY0-812" fmla="*/ 27573 h 718742"/>
                  <a:gd name="connsiteX1-813" fmla="*/ 36191 w 314722"/>
                  <a:gd name="connsiteY1-814" fmla="*/ 29010 h 718742"/>
                  <a:gd name="connsiteX2-815" fmla="*/ 8335 w 314722"/>
                  <a:gd name="connsiteY2-816" fmla="*/ 51991 h 718742"/>
                  <a:gd name="connsiteX3-817" fmla="*/ 1191 w 314722"/>
                  <a:gd name="connsiteY3-818" fmla="*/ 94854 h 718742"/>
                  <a:gd name="connsiteX4-819" fmla="*/ 1191 w 314722"/>
                  <a:gd name="connsiteY4-820" fmla="*/ 290116 h 718742"/>
                  <a:gd name="connsiteX5-821" fmla="*/ 32147 w 314722"/>
                  <a:gd name="connsiteY5-822" fmla="*/ 323454 h 718742"/>
                  <a:gd name="connsiteX6-823" fmla="*/ 58341 w 314722"/>
                  <a:gd name="connsiteY6-824" fmla="*/ 292498 h 718742"/>
                  <a:gd name="connsiteX7-825" fmla="*/ 60722 w 314722"/>
                  <a:gd name="connsiteY7-826" fmla="*/ 116285 h 718742"/>
                  <a:gd name="connsiteX8-827" fmla="*/ 77391 w 314722"/>
                  <a:gd name="connsiteY8-828" fmla="*/ 123429 h 718742"/>
                  <a:gd name="connsiteX9-829" fmla="*/ 77391 w 314722"/>
                  <a:gd name="connsiteY9-830" fmla="*/ 606823 h 718742"/>
                  <a:gd name="connsiteX10-831" fmla="*/ 115491 w 314722"/>
                  <a:gd name="connsiteY10-832" fmla="*/ 661591 h 718742"/>
                  <a:gd name="connsiteX11-833" fmla="*/ 151210 w 314722"/>
                  <a:gd name="connsiteY11-834" fmla="*/ 613966 h 718742"/>
                  <a:gd name="connsiteX12-835" fmla="*/ 151210 w 314722"/>
                  <a:gd name="connsiteY12-836" fmla="*/ 325835 h 718742"/>
                  <a:gd name="connsiteX13-837" fmla="*/ 172641 w 314722"/>
                  <a:gd name="connsiteY13-838" fmla="*/ 347266 h 718742"/>
                  <a:gd name="connsiteX14-839" fmla="*/ 175022 w 314722"/>
                  <a:gd name="connsiteY14-840" fmla="*/ 630635 h 718742"/>
                  <a:gd name="connsiteX15-841" fmla="*/ 213122 w 314722"/>
                  <a:gd name="connsiteY15-842" fmla="*/ 666354 h 718742"/>
                  <a:gd name="connsiteX16-843" fmla="*/ 251222 w 314722"/>
                  <a:gd name="connsiteY16-844" fmla="*/ 625873 h 718742"/>
                  <a:gd name="connsiteX17-845" fmla="*/ 251222 w 314722"/>
                  <a:gd name="connsiteY17-846" fmla="*/ 109141 h 718742"/>
                  <a:gd name="connsiteX18-847" fmla="*/ 267891 w 314722"/>
                  <a:gd name="connsiteY18-848" fmla="*/ 128191 h 718742"/>
                  <a:gd name="connsiteX19-849" fmla="*/ 272653 w 314722"/>
                  <a:gd name="connsiteY19-850" fmla="*/ 311548 h 718742"/>
                  <a:gd name="connsiteX20-851" fmla="*/ 296466 w 314722"/>
                  <a:gd name="connsiteY20-852" fmla="*/ 325835 h 718742"/>
                  <a:gd name="connsiteX21-853" fmla="*/ 313135 w 314722"/>
                  <a:gd name="connsiteY21-854" fmla="*/ 285354 h 718742"/>
                  <a:gd name="connsiteX22-855" fmla="*/ 305991 w 314722"/>
                  <a:gd name="connsiteY22-856" fmla="*/ 42466 h 718742"/>
                  <a:gd name="connsiteX23-857" fmla="*/ 272653 w 314722"/>
                  <a:gd name="connsiteY23-858" fmla="*/ 30560 h 718742"/>
                  <a:gd name="connsiteX24-859" fmla="*/ 220266 w 314722"/>
                  <a:gd name="connsiteY24-860" fmla="*/ 30560 h 718742"/>
                  <a:gd name="connsiteX25-861" fmla="*/ 157747 w 314722"/>
                  <a:gd name="connsiteY25-862" fmla="*/ 155555 h 718742"/>
                  <a:gd name="connsiteX26-863" fmla="*/ 96005 w 314722"/>
                  <a:gd name="connsiteY26-864" fmla="*/ 27573 h 718742"/>
                  <a:gd name="connsiteX0-865" fmla="*/ 96005 w 314722"/>
                  <a:gd name="connsiteY0-866" fmla="*/ 27573 h 718742"/>
                  <a:gd name="connsiteX1-867" fmla="*/ 36191 w 314722"/>
                  <a:gd name="connsiteY1-868" fmla="*/ 29010 h 718742"/>
                  <a:gd name="connsiteX2-869" fmla="*/ 8335 w 314722"/>
                  <a:gd name="connsiteY2-870" fmla="*/ 51991 h 718742"/>
                  <a:gd name="connsiteX3-871" fmla="*/ 1191 w 314722"/>
                  <a:gd name="connsiteY3-872" fmla="*/ 94854 h 718742"/>
                  <a:gd name="connsiteX4-873" fmla="*/ 1191 w 314722"/>
                  <a:gd name="connsiteY4-874" fmla="*/ 290116 h 718742"/>
                  <a:gd name="connsiteX5-875" fmla="*/ 32147 w 314722"/>
                  <a:gd name="connsiteY5-876" fmla="*/ 323454 h 718742"/>
                  <a:gd name="connsiteX6-877" fmla="*/ 58341 w 314722"/>
                  <a:gd name="connsiteY6-878" fmla="*/ 292498 h 718742"/>
                  <a:gd name="connsiteX7-879" fmla="*/ 60722 w 314722"/>
                  <a:gd name="connsiteY7-880" fmla="*/ 116285 h 718742"/>
                  <a:gd name="connsiteX8-881" fmla="*/ 77391 w 314722"/>
                  <a:gd name="connsiteY8-882" fmla="*/ 123429 h 718742"/>
                  <a:gd name="connsiteX9-883" fmla="*/ 77391 w 314722"/>
                  <a:gd name="connsiteY9-884" fmla="*/ 606823 h 718742"/>
                  <a:gd name="connsiteX10-885" fmla="*/ 115491 w 314722"/>
                  <a:gd name="connsiteY10-886" fmla="*/ 661591 h 718742"/>
                  <a:gd name="connsiteX11-887" fmla="*/ 151210 w 314722"/>
                  <a:gd name="connsiteY11-888" fmla="*/ 613966 h 718742"/>
                  <a:gd name="connsiteX12-889" fmla="*/ 151210 w 314722"/>
                  <a:gd name="connsiteY12-890" fmla="*/ 325835 h 718742"/>
                  <a:gd name="connsiteX13-891" fmla="*/ 172641 w 314722"/>
                  <a:gd name="connsiteY13-892" fmla="*/ 347266 h 718742"/>
                  <a:gd name="connsiteX14-893" fmla="*/ 175022 w 314722"/>
                  <a:gd name="connsiteY14-894" fmla="*/ 630635 h 718742"/>
                  <a:gd name="connsiteX15-895" fmla="*/ 213122 w 314722"/>
                  <a:gd name="connsiteY15-896" fmla="*/ 666354 h 718742"/>
                  <a:gd name="connsiteX16-897" fmla="*/ 251222 w 314722"/>
                  <a:gd name="connsiteY16-898" fmla="*/ 625873 h 718742"/>
                  <a:gd name="connsiteX17-899" fmla="*/ 251222 w 314722"/>
                  <a:gd name="connsiteY17-900" fmla="*/ 109141 h 718742"/>
                  <a:gd name="connsiteX18-901" fmla="*/ 267891 w 314722"/>
                  <a:gd name="connsiteY18-902" fmla="*/ 128191 h 718742"/>
                  <a:gd name="connsiteX19-903" fmla="*/ 272653 w 314722"/>
                  <a:gd name="connsiteY19-904" fmla="*/ 311548 h 718742"/>
                  <a:gd name="connsiteX20-905" fmla="*/ 296466 w 314722"/>
                  <a:gd name="connsiteY20-906" fmla="*/ 325835 h 718742"/>
                  <a:gd name="connsiteX21-907" fmla="*/ 313135 w 314722"/>
                  <a:gd name="connsiteY21-908" fmla="*/ 285354 h 718742"/>
                  <a:gd name="connsiteX22-909" fmla="*/ 305991 w 314722"/>
                  <a:gd name="connsiteY22-910" fmla="*/ 42466 h 718742"/>
                  <a:gd name="connsiteX23-911" fmla="*/ 272653 w 314722"/>
                  <a:gd name="connsiteY23-912" fmla="*/ 30560 h 718742"/>
                  <a:gd name="connsiteX24-913" fmla="*/ 220266 w 314722"/>
                  <a:gd name="connsiteY24-914" fmla="*/ 30560 h 718742"/>
                  <a:gd name="connsiteX25-915" fmla="*/ 157747 w 314722"/>
                  <a:gd name="connsiteY25-916" fmla="*/ 155555 h 718742"/>
                  <a:gd name="connsiteX26-917" fmla="*/ 96005 w 314722"/>
                  <a:gd name="connsiteY26-918" fmla="*/ 27573 h 718742"/>
                  <a:gd name="connsiteX0-919" fmla="*/ 96005 w 314722"/>
                  <a:gd name="connsiteY0-920" fmla="*/ 27573 h 718742"/>
                  <a:gd name="connsiteX1-921" fmla="*/ 36191 w 314722"/>
                  <a:gd name="connsiteY1-922" fmla="*/ 29010 h 718742"/>
                  <a:gd name="connsiteX2-923" fmla="*/ 8335 w 314722"/>
                  <a:gd name="connsiteY2-924" fmla="*/ 51991 h 718742"/>
                  <a:gd name="connsiteX3-925" fmla="*/ 1191 w 314722"/>
                  <a:gd name="connsiteY3-926" fmla="*/ 94854 h 718742"/>
                  <a:gd name="connsiteX4-927" fmla="*/ 1191 w 314722"/>
                  <a:gd name="connsiteY4-928" fmla="*/ 290116 h 718742"/>
                  <a:gd name="connsiteX5-929" fmla="*/ 32147 w 314722"/>
                  <a:gd name="connsiteY5-930" fmla="*/ 323454 h 718742"/>
                  <a:gd name="connsiteX6-931" fmla="*/ 58341 w 314722"/>
                  <a:gd name="connsiteY6-932" fmla="*/ 292498 h 718742"/>
                  <a:gd name="connsiteX7-933" fmla="*/ 60722 w 314722"/>
                  <a:gd name="connsiteY7-934" fmla="*/ 116285 h 718742"/>
                  <a:gd name="connsiteX8-935" fmla="*/ 77391 w 314722"/>
                  <a:gd name="connsiteY8-936" fmla="*/ 123429 h 718742"/>
                  <a:gd name="connsiteX9-937" fmla="*/ 77391 w 314722"/>
                  <a:gd name="connsiteY9-938" fmla="*/ 606823 h 718742"/>
                  <a:gd name="connsiteX10-939" fmla="*/ 115491 w 314722"/>
                  <a:gd name="connsiteY10-940" fmla="*/ 661591 h 718742"/>
                  <a:gd name="connsiteX11-941" fmla="*/ 152760 w 314722"/>
                  <a:gd name="connsiteY11-942" fmla="*/ 607766 h 718742"/>
                  <a:gd name="connsiteX12-943" fmla="*/ 151210 w 314722"/>
                  <a:gd name="connsiteY12-944" fmla="*/ 325835 h 718742"/>
                  <a:gd name="connsiteX13-945" fmla="*/ 172641 w 314722"/>
                  <a:gd name="connsiteY13-946" fmla="*/ 347266 h 718742"/>
                  <a:gd name="connsiteX14-947" fmla="*/ 175022 w 314722"/>
                  <a:gd name="connsiteY14-948" fmla="*/ 630635 h 718742"/>
                  <a:gd name="connsiteX15-949" fmla="*/ 213122 w 314722"/>
                  <a:gd name="connsiteY15-950" fmla="*/ 666354 h 718742"/>
                  <a:gd name="connsiteX16-951" fmla="*/ 251222 w 314722"/>
                  <a:gd name="connsiteY16-952" fmla="*/ 625873 h 718742"/>
                  <a:gd name="connsiteX17-953" fmla="*/ 251222 w 314722"/>
                  <a:gd name="connsiteY17-954" fmla="*/ 109141 h 718742"/>
                  <a:gd name="connsiteX18-955" fmla="*/ 267891 w 314722"/>
                  <a:gd name="connsiteY18-956" fmla="*/ 128191 h 718742"/>
                  <a:gd name="connsiteX19-957" fmla="*/ 272653 w 314722"/>
                  <a:gd name="connsiteY19-958" fmla="*/ 311548 h 718742"/>
                  <a:gd name="connsiteX20-959" fmla="*/ 296466 w 314722"/>
                  <a:gd name="connsiteY20-960" fmla="*/ 325835 h 718742"/>
                  <a:gd name="connsiteX21-961" fmla="*/ 313135 w 314722"/>
                  <a:gd name="connsiteY21-962" fmla="*/ 285354 h 718742"/>
                  <a:gd name="connsiteX22-963" fmla="*/ 305991 w 314722"/>
                  <a:gd name="connsiteY22-964" fmla="*/ 42466 h 718742"/>
                  <a:gd name="connsiteX23-965" fmla="*/ 272653 w 314722"/>
                  <a:gd name="connsiteY23-966" fmla="*/ 30560 h 718742"/>
                  <a:gd name="connsiteX24-967" fmla="*/ 220266 w 314722"/>
                  <a:gd name="connsiteY24-968" fmla="*/ 30560 h 718742"/>
                  <a:gd name="connsiteX25-969" fmla="*/ 157747 w 314722"/>
                  <a:gd name="connsiteY25-970" fmla="*/ 155555 h 718742"/>
                  <a:gd name="connsiteX26-971" fmla="*/ 96005 w 314722"/>
                  <a:gd name="connsiteY26-972" fmla="*/ 27573 h 718742"/>
                  <a:gd name="connsiteX0-973" fmla="*/ 96005 w 314722"/>
                  <a:gd name="connsiteY0-974" fmla="*/ 27573 h 718742"/>
                  <a:gd name="connsiteX1-975" fmla="*/ 36191 w 314722"/>
                  <a:gd name="connsiteY1-976" fmla="*/ 29010 h 718742"/>
                  <a:gd name="connsiteX2-977" fmla="*/ 8335 w 314722"/>
                  <a:gd name="connsiteY2-978" fmla="*/ 51991 h 718742"/>
                  <a:gd name="connsiteX3-979" fmla="*/ 1191 w 314722"/>
                  <a:gd name="connsiteY3-980" fmla="*/ 94854 h 718742"/>
                  <a:gd name="connsiteX4-981" fmla="*/ 1191 w 314722"/>
                  <a:gd name="connsiteY4-982" fmla="*/ 290116 h 718742"/>
                  <a:gd name="connsiteX5-983" fmla="*/ 32147 w 314722"/>
                  <a:gd name="connsiteY5-984" fmla="*/ 323454 h 718742"/>
                  <a:gd name="connsiteX6-985" fmla="*/ 58341 w 314722"/>
                  <a:gd name="connsiteY6-986" fmla="*/ 292498 h 718742"/>
                  <a:gd name="connsiteX7-987" fmla="*/ 60722 w 314722"/>
                  <a:gd name="connsiteY7-988" fmla="*/ 116285 h 718742"/>
                  <a:gd name="connsiteX8-989" fmla="*/ 77391 w 314722"/>
                  <a:gd name="connsiteY8-990" fmla="*/ 123429 h 718742"/>
                  <a:gd name="connsiteX9-991" fmla="*/ 77391 w 314722"/>
                  <a:gd name="connsiteY9-992" fmla="*/ 606823 h 718742"/>
                  <a:gd name="connsiteX10-993" fmla="*/ 115491 w 314722"/>
                  <a:gd name="connsiteY10-994" fmla="*/ 661591 h 718742"/>
                  <a:gd name="connsiteX11-995" fmla="*/ 152760 w 314722"/>
                  <a:gd name="connsiteY11-996" fmla="*/ 607766 h 718742"/>
                  <a:gd name="connsiteX12-997" fmla="*/ 151210 w 314722"/>
                  <a:gd name="connsiteY12-998" fmla="*/ 325835 h 718742"/>
                  <a:gd name="connsiteX13-999" fmla="*/ 172641 w 314722"/>
                  <a:gd name="connsiteY13-1000" fmla="*/ 347266 h 718742"/>
                  <a:gd name="connsiteX14-1001" fmla="*/ 175022 w 314722"/>
                  <a:gd name="connsiteY14-1002" fmla="*/ 630635 h 718742"/>
                  <a:gd name="connsiteX15-1003" fmla="*/ 213122 w 314722"/>
                  <a:gd name="connsiteY15-1004" fmla="*/ 666354 h 718742"/>
                  <a:gd name="connsiteX16-1005" fmla="*/ 251222 w 314722"/>
                  <a:gd name="connsiteY16-1006" fmla="*/ 625873 h 718742"/>
                  <a:gd name="connsiteX17-1007" fmla="*/ 251222 w 314722"/>
                  <a:gd name="connsiteY17-1008" fmla="*/ 109141 h 718742"/>
                  <a:gd name="connsiteX18-1009" fmla="*/ 267891 w 314722"/>
                  <a:gd name="connsiteY18-1010" fmla="*/ 128191 h 718742"/>
                  <a:gd name="connsiteX19-1011" fmla="*/ 272653 w 314722"/>
                  <a:gd name="connsiteY19-1012" fmla="*/ 311548 h 718742"/>
                  <a:gd name="connsiteX20-1013" fmla="*/ 296466 w 314722"/>
                  <a:gd name="connsiteY20-1014" fmla="*/ 325835 h 718742"/>
                  <a:gd name="connsiteX21-1015" fmla="*/ 313135 w 314722"/>
                  <a:gd name="connsiteY21-1016" fmla="*/ 285354 h 718742"/>
                  <a:gd name="connsiteX22-1017" fmla="*/ 305991 w 314722"/>
                  <a:gd name="connsiteY22-1018" fmla="*/ 42466 h 718742"/>
                  <a:gd name="connsiteX23-1019" fmla="*/ 272653 w 314722"/>
                  <a:gd name="connsiteY23-1020" fmla="*/ 30560 h 718742"/>
                  <a:gd name="connsiteX24-1021" fmla="*/ 220266 w 314722"/>
                  <a:gd name="connsiteY24-1022" fmla="*/ 30560 h 718742"/>
                  <a:gd name="connsiteX25-1023" fmla="*/ 157747 w 314722"/>
                  <a:gd name="connsiteY25-1024" fmla="*/ 155555 h 718742"/>
                  <a:gd name="connsiteX26-1025" fmla="*/ 96005 w 314722"/>
                  <a:gd name="connsiteY26-1026" fmla="*/ 27573 h 718742"/>
                  <a:gd name="connsiteX0-1027" fmla="*/ 96005 w 314722"/>
                  <a:gd name="connsiteY0-1028" fmla="*/ 27573 h 718742"/>
                  <a:gd name="connsiteX1-1029" fmla="*/ 36191 w 314722"/>
                  <a:gd name="connsiteY1-1030" fmla="*/ 29010 h 718742"/>
                  <a:gd name="connsiteX2-1031" fmla="*/ 8335 w 314722"/>
                  <a:gd name="connsiteY2-1032" fmla="*/ 51991 h 718742"/>
                  <a:gd name="connsiteX3-1033" fmla="*/ 1191 w 314722"/>
                  <a:gd name="connsiteY3-1034" fmla="*/ 94854 h 718742"/>
                  <a:gd name="connsiteX4-1035" fmla="*/ 1191 w 314722"/>
                  <a:gd name="connsiteY4-1036" fmla="*/ 290116 h 718742"/>
                  <a:gd name="connsiteX5-1037" fmla="*/ 32147 w 314722"/>
                  <a:gd name="connsiteY5-1038" fmla="*/ 323454 h 718742"/>
                  <a:gd name="connsiteX6-1039" fmla="*/ 58341 w 314722"/>
                  <a:gd name="connsiteY6-1040" fmla="*/ 292498 h 718742"/>
                  <a:gd name="connsiteX7-1041" fmla="*/ 60722 w 314722"/>
                  <a:gd name="connsiteY7-1042" fmla="*/ 116285 h 718742"/>
                  <a:gd name="connsiteX8-1043" fmla="*/ 77391 w 314722"/>
                  <a:gd name="connsiteY8-1044" fmla="*/ 123429 h 718742"/>
                  <a:gd name="connsiteX9-1045" fmla="*/ 77391 w 314722"/>
                  <a:gd name="connsiteY9-1046" fmla="*/ 606823 h 718742"/>
                  <a:gd name="connsiteX10-1047" fmla="*/ 115491 w 314722"/>
                  <a:gd name="connsiteY10-1048" fmla="*/ 661591 h 718742"/>
                  <a:gd name="connsiteX11-1049" fmla="*/ 152760 w 314722"/>
                  <a:gd name="connsiteY11-1050" fmla="*/ 607766 h 718742"/>
                  <a:gd name="connsiteX12-1051" fmla="*/ 151210 w 314722"/>
                  <a:gd name="connsiteY12-1052" fmla="*/ 325835 h 718742"/>
                  <a:gd name="connsiteX13-1053" fmla="*/ 172641 w 314722"/>
                  <a:gd name="connsiteY13-1054" fmla="*/ 347266 h 718742"/>
                  <a:gd name="connsiteX14-1055" fmla="*/ 175022 w 314722"/>
                  <a:gd name="connsiteY14-1056" fmla="*/ 630635 h 718742"/>
                  <a:gd name="connsiteX15-1057" fmla="*/ 213122 w 314722"/>
                  <a:gd name="connsiteY15-1058" fmla="*/ 666354 h 718742"/>
                  <a:gd name="connsiteX16-1059" fmla="*/ 251222 w 314722"/>
                  <a:gd name="connsiteY16-1060" fmla="*/ 625873 h 718742"/>
                  <a:gd name="connsiteX17-1061" fmla="*/ 251222 w 314722"/>
                  <a:gd name="connsiteY17-1062" fmla="*/ 109141 h 718742"/>
                  <a:gd name="connsiteX18-1063" fmla="*/ 267891 w 314722"/>
                  <a:gd name="connsiteY18-1064" fmla="*/ 128191 h 718742"/>
                  <a:gd name="connsiteX19-1065" fmla="*/ 272653 w 314722"/>
                  <a:gd name="connsiteY19-1066" fmla="*/ 311548 h 718742"/>
                  <a:gd name="connsiteX20-1067" fmla="*/ 296466 w 314722"/>
                  <a:gd name="connsiteY20-1068" fmla="*/ 325835 h 718742"/>
                  <a:gd name="connsiteX21-1069" fmla="*/ 313135 w 314722"/>
                  <a:gd name="connsiteY21-1070" fmla="*/ 285354 h 718742"/>
                  <a:gd name="connsiteX22-1071" fmla="*/ 305991 w 314722"/>
                  <a:gd name="connsiteY22-1072" fmla="*/ 42466 h 718742"/>
                  <a:gd name="connsiteX23-1073" fmla="*/ 272653 w 314722"/>
                  <a:gd name="connsiteY23-1074" fmla="*/ 30560 h 718742"/>
                  <a:gd name="connsiteX24-1075" fmla="*/ 220266 w 314722"/>
                  <a:gd name="connsiteY24-1076" fmla="*/ 30560 h 718742"/>
                  <a:gd name="connsiteX25-1077" fmla="*/ 157747 w 314722"/>
                  <a:gd name="connsiteY25-1078" fmla="*/ 155555 h 718742"/>
                  <a:gd name="connsiteX26-1079" fmla="*/ 96005 w 314722"/>
                  <a:gd name="connsiteY26-1080" fmla="*/ 27573 h 718742"/>
                  <a:gd name="connsiteX0-1081" fmla="*/ 96005 w 314722"/>
                  <a:gd name="connsiteY0-1082" fmla="*/ 27573 h 718742"/>
                  <a:gd name="connsiteX1-1083" fmla="*/ 36191 w 314722"/>
                  <a:gd name="connsiteY1-1084" fmla="*/ 29010 h 718742"/>
                  <a:gd name="connsiteX2-1085" fmla="*/ 8335 w 314722"/>
                  <a:gd name="connsiteY2-1086" fmla="*/ 51991 h 718742"/>
                  <a:gd name="connsiteX3-1087" fmla="*/ 1191 w 314722"/>
                  <a:gd name="connsiteY3-1088" fmla="*/ 94854 h 718742"/>
                  <a:gd name="connsiteX4-1089" fmla="*/ 1191 w 314722"/>
                  <a:gd name="connsiteY4-1090" fmla="*/ 290116 h 718742"/>
                  <a:gd name="connsiteX5-1091" fmla="*/ 32147 w 314722"/>
                  <a:gd name="connsiteY5-1092" fmla="*/ 323454 h 718742"/>
                  <a:gd name="connsiteX6-1093" fmla="*/ 58341 w 314722"/>
                  <a:gd name="connsiteY6-1094" fmla="*/ 292498 h 718742"/>
                  <a:gd name="connsiteX7-1095" fmla="*/ 60722 w 314722"/>
                  <a:gd name="connsiteY7-1096" fmla="*/ 116285 h 718742"/>
                  <a:gd name="connsiteX8-1097" fmla="*/ 77391 w 314722"/>
                  <a:gd name="connsiteY8-1098" fmla="*/ 123429 h 718742"/>
                  <a:gd name="connsiteX9-1099" fmla="*/ 77391 w 314722"/>
                  <a:gd name="connsiteY9-1100" fmla="*/ 606823 h 718742"/>
                  <a:gd name="connsiteX10-1101" fmla="*/ 115491 w 314722"/>
                  <a:gd name="connsiteY10-1102" fmla="*/ 661591 h 718742"/>
                  <a:gd name="connsiteX11-1103" fmla="*/ 152760 w 314722"/>
                  <a:gd name="connsiteY11-1104" fmla="*/ 607766 h 718742"/>
                  <a:gd name="connsiteX12-1105" fmla="*/ 151210 w 314722"/>
                  <a:gd name="connsiteY12-1106" fmla="*/ 325835 h 718742"/>
                  <a:gd name="connsiteX13-1107" fmla="*/ 172641 w 314722"/>
                  <a:gd name="connsiteY13-1108" fmla="*/ 347266 h 718742"/>
                  <a:gd name="connsiteX14-1109" fmla="*/ 175022 w 314722"/>
                  <a:gd name="connsiteY14-1110" fmla="*/ 630635 h 718742"/>
                  <a:gd name="connsiteX15-1111" fmla="*/ 213122 w 314722"/>
                  <a:gd name="connsiteY15-1112" fmla="*/ 666354 h 718742"/>
                  <a:gd name="connsiteX16-1113" fmla="*/ 251222 w 314722"/>
                  <a:gd name="connsiteY16-1114" fmla="*/ 625873 h 718742"/>
                  <a:gd name="connsiteX17-1115" fmla="*/ 251222 w 314722"/>
                  <a:gd name="connsiteY17-1116" fmla="*/ 109141 h 718742"/>
                  <a:gd name="connsiteX18-1117" fmla="*/ 267891 w 314722"/>
                  <a:gd name="connsiteY18-1118" fmla="*/ 128191 h 718742"/>
                  <a:gd name="connsiteX19-1119" fmla="*/ 272653 w 314722"/>
                  <a:gd name="connsiteY19-1120" fmla="*/ 311548 h 718742"/>
                  <a:gd name="connsiteX20-1121" fmla="*/ 296466 w 314722"/>
                  <a:gd name="connsiteY20-1122" fmla="*/ 325835 h 718742"/>
                  <a:gd name="connsiteX21-1123" fmla="*/ 313135 w 314722"/>
                  <a:gd name="connsiteY21-1124" fmla="*/ 285354 h 718742"/>
                  <a:gd name="connsiteX22-1125" fmla="*/ 305991 w 314722"/>
                  <a:gd name="connsiteY22-1126" fmla="*/ 42466 h 718742"/>
                  <a:gd name="connsiteX23-1127" fmla="*/ 272653 w 314722"/>
                  <a:gd name="connsiteY23-1128" fmla="*/ 30560 h 718742"/>
                  <a:gd name="connsiteX24-1129" fmla="*/ 220266 w 314722"/>
                  <a:gd name="connsiteY24-1130" fmla="*/ 30560 h 718742"/>
                  <a:gd name="connsiteX25-1131" fmla="*/ 157747 w 314722"/>
                  <a:gd name="connsiteY25-1132" fmla="*/ 155555 h 718742"/>
                  <a:gd name="connsiteX26-1133" fmla="*/ 96005 w 314722"/>
                  <a:gd name="connsiteY26-1134" fmla="*/ 27573 h 718742"/>
                  <a:gd name="connsiteX0-1135" fmla="*/ 96005 w 314722"/>
                  <a:gd name="connsiteY0-1136" fmla="*/ 27573 h 718742"/>
                  <a:gd name="connsiteX1-1137" fmla="*/ 36191 w 314722"/>
                  <a:gd name="connsiteY1-1138" fmla="*/ 29010 h 718742"/>
                  <a:gd name="connsiteX2-1139" fmla="*/ 8335 w 314722"/>
                  <a:gd name="connsiteY2-1140" fmla="*/ 51991 h 718742"/>
                  <a:gd name="connsiteX3-1141" fmla="*/ 1191 w 314722"/>
                  <a:gd name="connsiteY3-1142" fmla="*/ 94854 h 718742"/>
                  <a:gd name="connsiteX4-1143" fmla="*/ 1191 w 314722"/>
                  <a:gd name="connsiteY4-1144" fmla="*/ 290116 h 718742"/>
                  <a:gd name="connsiteX5-1145" fmla="*/ 32147 w 314722"/>
                  <a:gd name="connsiteY5-1146" fmla="*/ 323454 h 718742"/>
                  <a:gd name="connsiteX6-1147" fmla="*/ 58341 w 314722"/>
                  <a:gd name="connsiteY6-1148" fmla="*/ 292498 h 718742"/>
                  <a:gd name="connsiteX7-1149" fmla="*/ 60722 w 314722"/>
                  <a:gd name="connsiteY7-1150" fmla="*/ 116285 h 718742"/>
                  <a:gd name="connsiteX8-1151" fmla="*/ 77391 w 314722"/>
                  <a:gd name="connsiteY8-1152" fmla="*/ 123429 h 718742"/>
                  <a:gd name="connsiteX9-1153" fmla="*/ 77391 w 314722"/>
                  <a:gd name="connsiteY9-1154" fmla="*/ 606823 h 718742"/>
                  <a:gd name="connsiteX10-1155" fmla="*/ 115491 w 314722"/>
                  <a:gd name="connsiteY10-1156" fmla="*/ 661591 h 718742"/>
                  <a:gd name="connsiteX11-1157" fmla="*/ 152760 w 314722"/>
                  <a:gd name="connsiteY11-1158" fmla="*/ 607766 h 718742"/>
                  <a:gd name="connsiteX12-1159" fmla="*/ 151210 w 314722"/>
                  <a:gd name="connsiteY12-1160" fmla="*/ 325835 h 718742"/>
                  <a:gd name="connsiteX13-1161" fmla="*/ 172641 w 314722"/>
                  <a:gd name="connsiteY13-1162" fmla="*/ 347266 h 718742"/>
                  <a:gd name="connsiteX14-1163" fmla="*/ 175022 w 314722"/>
                  <a:gd name="connsiteY14-1164" fmla="*/ 630635 h 718742"/>
                  <a:gd name="connsiteX15-1165" fmla="*/ 213122 w 314722"/>
                  <a:gd name="connsiteY15-1166" fmla="*/ 666354 h 718742"/>
                  <a:gd name="connsiteX16-1167" fmla="*/ 251222 w 314722"/>
                  <a:gd name="connsiteY16-1168" fmla="*/ 625873 h 718742"/>
                  <a:gd name="connsiteX17-1169" fmla="*/ 251222 w 314722"/>
                  <a:gd name="connsiteY17-1170" fmla="*/ 109141 h 718742"/>
                  <a:gd name="connsiteX18-1171" fmla="*/ 267891 w 314722"/>
                  <a:gd name="connsiteY18-1172" fmla="*/ 128191 h 718742"/>
                  <a:gd name="connsiteX19-1173" fmla="*/ 272653 w 314722"/>
                  <a:gd name="connsiteY19-1174" fmla="*/ 311548 h 718742"/>
                  <a:gd name="connsiteX20-1175" fmla="*/ 296466 w 314722"/>
                  <a:gd name="connsiteY20-1176" fmla="*/ 325835 h 718742"/>
                  <a:gd name="connsiteX21-1177" fmla="*/ 313135 w 314722"/>
                  <a:gd name="connsiteY21-1178" fmla="*/ 285354 h 718742"/>
                  <a:gd name="connsiteX22-1179" fmla="*/ 305991 w 314722"/>
                  <a:gd name="connsiteY22-1180" fmla="*/ 42466 h 718742"/>
                  <a:gd name="connsiteX23-1181" fmla="*/ 272653 w 314722"/>
                  <a:gd name="connsiteY23-1182" fmla="*/ 30560 h 718742"/>
                  <a:gd name="connsiteX24-1183" fmla="*/ 220266 w 314722"/>
                  <a:gd name="connsiteY24-1184" fmla="*/ 30560 h 718742"/>
                  <a:gd name="connsiteX25-1185" fmla="*/ 157747 w 314722"/>
                  <a:gd name="connsiteY25-1186" fmla="*/ 155555 h 718742"/>
                  <a:gd name="connsiteX26-1187" fmla="*/ 96005 w 314722"/>
                  <a:gd name="connsiteY26-1188" fmla="*/ 27573 h 718742"/>
                  <a:gd name="connsiteX0-1189" fmla="*/ 96005 w 317104"/>
                  <a:gd name="connsiteY0-1190" fmla="*/ 20429 h 711598"/>
                  <a:gd name="connsiteX1-1191" fmla="*/ 36191 w 317104"/>
                  <a:gd name="connsiteY1-1192" fmla="*/ 21866 h 711598"/>
                  <a:gd name="connsiteX2-1193" fmla="*/ 8335 w 317104"/>
                  <a:gd name="connsiteY2-1194" fmla="*/ 44847 h 711598"/>
                  <a:gd name="connsiteX3-1195" fmla="*/ 1191 w 317104"/>
                  <a:gd name="connsiteY3-1196" fmla="*/ 87710 h 711598"/>
                  <a:gd name="connsiteX4-1197" fmla="*/ 1191 w 317104"/>
                  <a:gd name="connsiteY4-1198" fmla="*/ 282972 h 711598"/>
                  <a:gd name="connsiteX5-1199" fmla="*/ 32147 w 317104"/>
                  <a:gd name="connsiteY5-1200" fmla="*/ 316310 h 711598"/>
                  <a:gd name="connsiteX6-1201" fmla="*/ 58341 w 317104"/>
                  <a:gd name="connsiteY6-1202" fmla="*/ 285354 h 711598"/>
                  <a:gd name="connsiteX7-1203" fmla="*/ 60722 w 317104"/>
                  <a:gd name="connsiteY7-1204" fmla="*/ 109141 h 711598"/>
                  <a:gd name="connsiteX8-1205" fmla="*/ 77391 w 317104"/>
                  <a:gd name="connsiteY8-1206" fmla="*/ 116285 h 711598"/>
                  <a:gd name="connsiteX9-1207" fmla="*/ 77391 w 317104"/>
                  <a:gd name="connsiteY9-1208" fmla="*/ 599679 h 711598"/>
                  <a:gd name="connsiteX10-1209" fmla="*/ 115491 w 317104"/>
                  <a:gd name="connsiteY10-1210" fmla="*/ 654447 h 711598"/>
                  <a:gd name="connsiteX11-1211" fmla="*/ 152760 w 317104"/>
                  <a:gd name="connsiteY11-1212" fmla="*/ 600622 h 711598"/>
                  <a:gd name="connsiteX12-1213" fmla="*/ 151210 w 317104"/>
                  <a:gd name="connsiteY12-1214" fmla="*/ 318691 h 711598"/>
                  <a:gd name="connsiteX13-1215" fmla="*/ 172641 w 317104"/>
                  <a:gd name="connsiteY13-1216" fmla="*/ 340122 h 711598"/>
                  <a:gd name="connsiteX14-1217" fmla="*/ 175022 w 317104"/>
                  <a:gd name="connsiteY14-1218" fmla="*/ 623491 h 711598"/>
                  <a:gd name="connsiteX15-1219" fmla="*/ 213122 w 317104"/>
                  <a:gd name="connsiteY15-1220" fmla="*/ 659210 h 711598"/>
                  <a:gd name="connsiteX16-1221" fmla="*/ 251222 w 317104"/>
                  <a:gd name="connsiteY16-1222" fmla="*/ 618729 h 711598"/>
                  <a:gd name="connsiteX17-1223" fmla="*/ 251222 w 317104"/>
                  <a:gd name="connsiteY17-1224" fmla="*/ 101997 h 711598"/>
                  <a:gd name="connsiteX18-1225" fmla="*/ 267891 w 317104"/>
                  <a:gd name="connsiteY18-1226" fmla="*/ 121047 h 711598"/>
                  <a:gd name="connsiteX19-1227" fmla="*/ 272653 w 317104"/>
                  <a:gd name="connsiteY19-1228" fmla="*/ 304404 h 711598"/>
                  <a:gd name="connsiteX20-1229" fmla="*/ 296466 w 317104"/>
                  <a:gd name="connsiteY20-1230" fmla="*/ 318691 h 711598"/>
                  <a:gd name="connsiteX21-1231" fmla="*/ 313135 w 317104"/>
                  <a:gd name="connsiteY21-1232" fmla="*/ 278210 h 711598"/>
                  <a:gd name="connsiteX22-1233" fmla="*/ 272653 w 317104"/>
                  <a:gd name="connsiteY22-1234" fmla="*/ 23416 h 711598"/>
                  <a:gd name="connsiteX23-1235" fmla="*/ 220266 w 317104"/>
                  <a:gd name="connsiteY23-1236" fmla="*/ 23416 h 711598"/>
                  <a:gd name="connsiteX24-1237" fmla="*/ 157747 w 317104"/>
                  <a:gd name="connsiteY24-1238" fmla="*/ 148411 h 711598"/>
                  <a:gd name="connsiteX25-1239" fmla="*/ 96005 w 317104"/>
                  <a:gd name="connsiteY25-1240" fmla="*/ 20429 h 711598"/>
                  <a:gd name="connsiteX0-1241" fmla="*/ 96005 w 325835"/>
                  <a:gd name="connsiteY0-1242" fmla="*/ 2633 h 693802"/>
                  <a:gd name="connsiteX1-1243" fmla="*/ 36191 w 325835"/>
                  <a:gd name="connsiteY1-1244" fmla="*/ 4070 h 693802"/>
                  <a:gd name="connsiteX2-1245" fmla="*/ 8335 w 325835"/>
                  <a:gd name="connsiteY2-1246" fmla="*/ 27051 h 693802"/>
                  <a:gd name="connsiteX3-1247" fmla="*/ 1191 w 325835"/>
                  <a:gd name="connsiteY3-1248" fmla="*/ 69914 h 693802"/>
                  <a:gd name="connsiteX4-1249" fmla="*/ 1191 w 325835"/>
                  <a:gd name="connsiteY4-1250" fmla="*/ 265176 h 693802"/>
                  <a:gd name="connsiteX5-1251" fmla="*/ 32147 w 325835"/>
                  <a:gd name="connsiteY5-1252" fmla="*/ 298514 h 693802"/>
                  <a:gd name="connsiteX6-1253" fmla="*/ 58341 w 325835"/>
                  <a:gd name="connsiteY6-1254" fmla="*/ 267558 h 693802"/>
                  <a:gd name="connsiteX7-1255" fmla="*/ 60722 w 325835"/>
                  <a:gd name="connsiteY7-1256" fmla="*/ 91345 h 693802"/>
                  <a:gd name="connsiteX8-1257" fmla="*/ 77391 w 325835"/>
                  <a:gd name="connsiteY8-1258" fmla="*/ 98489 h 693802"/>
                  <a:gd name="connsiteX9-1259" fmla="*/ 77391 w 325835"/>
                  <a:gd name="connsiteY9-1260" fmla="*/ 581883 h 693802"/>
                  <a:gd name="connsiteX10-1261" fmla="*/ 115491 w 325835"/>
                  <a:gd name="connsiteY10-1262" fmla="*/ 636651 h 693802"/>
                  <a:gd name="connsiteX11-1263" fmla="*/ 152760 w 325835"/>
                  <a:gd name="connsiteY11-1264" fmla="*/ 582826 h 693802"/>
                  <a:gd name="connsiteX12-1265" fmla="*/ 151210 w 325835"/>
                  <a:gd name="connsiteY12-1266" fmla="*/ 300895 h 693802"/>
                  <a:gd name="connsiteX13-1267" fmla="*/ 172641 w 325835"/>
                  <a:gd name="connsiteY13-1268" fmla="*/ 322326 h 693802"/>
                  <a:gd name="connsiteX14-1269" fmla="*/ 175022 w 325835"/>
                  <a:gd name="connsiteY14-1270" fmla="*/ 605695 h 693802"/>
                  <a:gd name="connsiteX15-1271" fmla="*/ 213122 w 325835"/>
                  <a:gd name="connsiteY15-1272" fmla="*/ 641414 h 693802"/>
                  <a:gd name="connsiteX16-1273" fmla="*/ 251222 w 325835"/>
                  <a:gd name="connsiteY16-1274" fmla="*/ 600933 h 693802"/>
                  <a:gd name="connsiteX17-1275" fmla="*/ 251222 w 325835"/>
                  <a:gd name="connsiteY17-1276" fmla="*/ 84201 h 693802"/>
                  <a:gd name="connsiteX18-1277" fmla="*/ 267891 w 325835"/>
                  <a:gd name="connsiteY18-1278" fmla="*/ 103251 h 693802"/>
                  <a:gd name="connsiteX19-1279" fmla="*/ 272653 w 325835"/>
                  <a:gd name="connsiteY19-1280" fmla="*/ 286608 h 693802"/>
                  <a:gd name="connsiteX20-1281" fmla="*/ 296466 w 325835"/>
                  <a:gd name="connsiteY20-1282" fmla="*/ 300895 h 693802"/>
                  <a:gd name="connsiteX21-1283" fmla="*/ 313135 w 325835"/>
                  <a:gd name="connsiteY21-1284" fmla="*/ 260414 h 693802"/>
                  <a:gd name="connsiteX22-1285" fmla="*/ 220266 w 325835"/>
                  <a:gd name="connsiteY22-1286" fmla="*/ 5620 h 693802"/>
                  <a:gd name="connsiteX23-1287" fmla="*/ 157747 w 325835"/>
                  <a:gd name="connsiteY23-1288" fmla="*/ 130615 h 693802"/>
                  <a:gd name="connsiteX24-1289" fmla="*/ 96005 w 325835"/>
                  <a:gd name="connsiteY24-1290" fmla="*/ 2633 h 693802"/>
                  <a:gd name="connsiteX0-1291" fmla="*/ 96005 w 336255"/>
                  <a:gd name="connsiteY0-1292" fmla="*/ 2633 h 693802"/>
                  <a:gd name="connsiteX1-1293" fmla="*/ 36191 w 336255"/>
                  <a:gd name="connsiteY1-1294" fmla="*/ 4070 h 693802"/>
                  <a:gd name="connsiteX2-1295" fmla="*/ 8335 w 336255"/>
                  <a:gd name="connsiteY2-1296" fmla="*/ 27051 h 693802"/>
                  <a:gd name="connsiteX3-1297" fmla="*/ 1191 w 336255"/>
                  <a:gd name="connsiteY3-1298" fmla="*/ 69914 h 693802"/>
                  <a:gd name="connsiteX4-1299" fmla="*/ 1191 w 336255"/>
                  <a:gd name="connsiteY4-1300" fmla="*/ 265176 h 693802"/>
                  <a:gd name="connsiteX5-1301" fmla="*/ 32147 w 336255"/>
                  <a:gd name="connsiteY5-1302" fmla="*/ 298514 h 693802"/>
                  <a:gd name="connsiteX6-1303" fmla="*/ 58341 w 336255"/>
                  <a:gd name="connsiteY6-1304" fmla="*/ 267558 h 693802"/>
                  <a:gd name="connsiteX7-1305" fmla="*/ 60722 w 336255"/>
                  <a:gd name="connsiteY7-1306" fmla="*/ 91345 h 693802"/>
                  <a:gd name="connsiteX8-1307" fmla="*/ 77391 w 336255"/>
                  <a:gd name="connsiteY8-1308" fmla="*/ 98489 h 693802"/>
                  <a:gd name="connsiteX9-1309" fmla="*/ 77391 w 336255"/>
                  <a:gd name="connsiteY9-1310" fmla="*/ 581883 h 693802"/>
                  <a:gd name="connsiteX10-1311" fmla="*/ 115491 w 336255"/>
                  <a:gd name="connsiteY10-1312" fmla="*/ 636651 h 693802"/>
                  <a:gd name="connsiteX11-1313" fmla="*/ 152760 w 336255"/>
                  <a:gd name="connsiteY11-1314" fmla="*/ 582826 h 693802"/>
                  <a:gd name="connsiteX12-1315" fmla="*/ 151210 w 336255"/>
                  <a:gd name="connsiteY12-1316" fmla="*/ 300895 h 693802"/>
                  <a:gd name="connsiteX13-1317" fmla="*/ 172641 w 336255"/>
                  <a:gd name="connsiteY13-1318" fmla="*/ 322326 h 693802"/>
                  <a:gd name="connsiteX14-1319" fmla="*/ 175022 w 336255"/>
                  <a:gd name="connsiteY14-1320" fmla="*/ 605695 h 693802"/>
                  <a:gd name="connsiteX15-1321" fmla="*/ 213122 w 336255"/>
                  <a:gd name="connsiteY15-1322" fmla="*/ 641414 h 693802"/>
                  <a:gd name="connsiteX16-1323" fmla="*/ 251222 w 336255"/>
                  <a:gd name="connsiteY16-1324" fmla="*/ 600933 h 693802"/>
                  <a:gd name="connsiteX17-1325" fmla="*/ 251222 w 336255"/>
                  <a:gd name="connsiteY17-1326" fmla="*/ 84201 h 693802"/>
                  <a:gd name="connsiteX18-1327" fmla="*/ 267891 w 336255"/>
                  <a:gd name="connsiteY18-1328" fmla="*/ 103251 h 693802"/>
                  <a:gd name="connsiteX19-1329" fmla="*/ 272653 w 336255"/>
                  <a:gd name="connsiteY19-1330" fmla="*/ 286608 h 693802"/>
                  <a:gd name="connsiteX20-1331" fmla="*/ 296466 w 336255"/>
                  <a:gd name="connsiteY20-1332" fmla="*/ 300895 h 693802"/>
                  <a:gd name="connsiteX21-1333" fmla="*/ 313135 w 336255"/>
                  <a:gd name="connsiteY21-1334" fmla="*/ 260414 h 693802"/>
                  <a:gd name="connsiteX22-1335" fmla="*/ 157747 w 336255"/>
                  <a:gd name="connsiteY22-1336" fmla="*/ 130615 h 693802"/>
                  <a:gd name="connsiteX23-1337" fmla="*/ 96005 w 336255"/>
                  <a:gd name="connsiteY23-1338" fmla="*/ 2633 h 693802"/>
                  <a:gd name="connsiteX0-1339" fmla="*/ 96005 w 336255"/>
                  <a:gd name="connsiteY0-1340" fmla="*/ 2633 h 690627"/>
                  <a:gd name="connsiteX1-1341" fmla="*/ 36191 w 336255"/>
                  <a:gd name="connsiteY1-1342" fmla="*/ 4070 h 690627"/>
                  <a:gd name="connsiteX2-1343" fmla="*/ 8335 w 336255"/>
                  <a:gd name="connsiteY2-1344" fmla="*/ 27051 h 690627"/>
                  <a:gd name="connsiteX3-1345" fmla="*/ 1191 w 336255"/>
                  <a:gd name="connsiteY3-1346" fmla="*/ 69914 h 690627"/>
                  <a:gd name="connsiteX4-1347" fmla="*/ 1191 w 336255"/>
                  <a:gd name="connsiteY4-1348" fmla="*/ 265176 h 690627"/>
                  <a:gd name="connsiteX5-1349" fmla="*/ 32147 w 336255"/>
                  <a:gd name="connsiteY5-1350" fmla="*/ 298514 h 690627"/>
                  <a:gd name="connsiteX6-1351" fmla="*/ 58341 w 336255"/>
                  <a:gd name="connsiteY6-1352" fmla="*/ 267558 h 690627"/>
                  <a:gd name="connsiteX7-1353" fmla="*/ 60722 w 336255"/>
                  <a:gd name="connsiteY7-1354" fmla="*/ 91345 h 690627"/>
                  <a:gd name="connsiteX8-1355" fmla="*/ 77391 w 336255"/>
                  <a:gd name="connsiteY8-1356" fmla="*/ 98489 h 690627"/>
                  <a:gd name="connsiteX9-1357" fmla="*/ 77391 w 336255"/>
                  <a:gd name="connsiteY9-1358" fmla="*/ 581883 h 690627"/>
                  <a:gd name="connsiteX10-1359" fmla="*/ 115491 w 336255"/>
                  <a:gd name="connsiteY10-1360" fmla="*/ 636651 h 690627"/>
                  <a:gd name="connsiteX11-1361" fmla="*/ 152760 w 336255"/>
                  <a:gd name="connsiteY11-1362" fmla="*/ 582826 h 690627"/>
                  <a:gd name="connsiteX12-1363" fmla="*/ 151210 w 336255"/>
                  <a:gd name="connsiteY12-1364" fmla="*/ 300895 h 690627"/>
                  <a:gd name="connsiteX13-1365" fmla="*/ 172641 w 336255"/>
                  <a:gd name="connsiteY13-1366" fmla="*/ 322326 h 690627"/>
                  <a:gd name="connsiteX14-1367" fmla="*/ 175022 w 336255"/>
                  <a:gd name="connsiteY14-1368" fmla="*/ 605695 h 690627"/>
                  <a:gd name="connsiteX15-1369" fmla="*/ 213122 w 336255"/>
                  <a:gd name="connsiteY15-1370" fmla="*/ 641414 h 690627"/>
                  <a:gd name="connsiteX16-1371" fmla="*/ 251222 w 336255"/>
                  <a:gd name="connsiteY16-1372" fmla="*/ 600933 h 690627"/>
                  <a:gd name="connsiteX17-1373" fmla="*/ 267891 w 336255"/>
                  <a:gd name="connsiteY17-1374" fmla="*/ 103251 h 690627"/>
                  <a:gd name="connsiteX18-1375" fmla="*/ 272653 w 336255"/>
                  <a:gd name="connsiteY18-1376" fmla="*/ 286608 h 690627"/>
                  <a:gd name="connsiteX19-1377" fmla="*/ 296466 w 336255"/>
                  <a:gd name="connsiteY19-1378" fmla="*/ 300895 h 690627"/>
                  <a:gd name="connsiteX20-1379" fmla="*/ 313135 w 336255"/>
                  <a:gd name="connsiteY20-1380" fmla="*/ 260414 h 690627"/>
                  <a:gd name="connsiteX21-1381" fmla="*/ 157747 w 336255"/>
                  <a:gd name="connsiteY21-1382" fmla="*/ 130615 h 690627"/>
                  <a:gd name="connsiteX22-1383" fmla="*/ 96005 w 336255"/>
                  <a:gd name="connsiteY22-1384" fmla="*/ 2633 h 690627"/>
                  <a:gd name="connsiteX0-1385" fmla="*/ 96005 w 336255"/>
                  <a:gd name="connsiteY0-1386" fmla="*/ 2633 h 660067"/>
                  <a:gd name="connsiteX1-1387" fmla="*/ 36191 w 336255"/>
                  <a:gd name="connsiteY1-1388" fmla="*/ 4070 h 660067"/>
                  <a:gd name="connsiteX2-1389" fmla="*/ 8335 w 336255"/>
                  <a:gd name="connsiteY2-1390" fmla="*/ 27051 h 660067"/>
                  <a:gd name="connsiteX3-1391" fmla="*/ 1191 w 336255"/>
                  <a:gd name="connsiteY3-1392" fmla="*/ 69914 h 660067"/>
                  <a:gd name="connsiteX4-1393" fmla="*/ 1191 w 336255"/>
                  <a:gd name="connsiteY4-1394" fmla="*/ 265176 h 660067"/>
                  <a:gd name="connsiteX5-1395" fmla="*/ 32147 w 336255"/>
                  <a:gd name="connsiteY5-1396" fmla="*/ 298514 h 660067"/>
                  <a:gd name="connsiteX6-1397" fmla="*/ 58341 w 336255"/>
                  <a:gd name="connsiteY6-1398" fmla="*/ 267558 h 660067"/>
                  <a:gd name="connsiteX7-1399" fmla="*/ 60722 w 336255"/>
                  <a:gd name="connsiteY7-1400" fmla="*/ 91345 h 660067"/>
                  <a:gd name="connsiteX8-1401" fmla="*/ 77391 w 336255"/>
                  <a:gd name="connsiteY8-1402" fmla="*/ 98489 h 660067"/>
                  <a:gd name="connsiteX9-1403" fmla="*/ 77391 w 336255"/>
                  <a:gd name="connsiteY9-1404" fmla="*/ 581883 h 660067"/>
                  <a:gd name="connsiteX10-1405" fmla="*/ 115491 w 336255"/>
                  <a:gd name="connsiteY10-1406" fmla="*/ 636651 h 660067"/>
                  <a:gd name="connsiteX11-1407" fmla="*/ 152760 w 336255"/>
                  <a:gd name="connsiteY11-1408" fmla="*/ 582826 h 660067"/>
                  <a:gd name="connsiteX12-1409" fmla="*/ 151210 w 336255"/>
                  <a:gd name="connsiteY12-1410" fmla="*/ 300895 h 660067"/>
                  <a:gd name="connsiteX13-1411" fmla="*/ 172641 w 336255"/>
                  <a:gd name="connsiteY13-1412" fmla="*/ 322326 h 660067"/>
                  <a:gd name="connsiteX14-1413" fmla="*/ 175022 w 336255"/>
                  <a:gd name="connsiteY14-1414" fmla="*/ 605695 h 660067"/>
                  <a:gd name="connsiteX15-1415" fmla="*/ 213122 w 336255"/>
                  <a:gd name="connsiteY15-1416" fmla="*/ 641414 h 660067"/>
                  <a:gd name="connsiteX16-1417" fmla="*/ 251222 w 336255"/>
                  <a:gd name="connsiteY16-1418" fmla="*/ 600933 h 660067"/>
                  <a:gd name="connsiteX17-1419" fmla="*/ 272653 w 336255"/>
                  <a:gd name="connsiteY17-1420" fmla="*/ 286608 h 660067"/>
                  <a:gd name="connsiteX18-1421" fmla="*/ 296466 w 336255"/>
                  <a:gd name="connsiteY18-1422" fmla="*/ 300895 h 660067"/>
                  <a:gd name="connsiteX19-1423" fmla="*/ 313135 w 336255"/>
                  <a:gd name="connsiteY19-1424" fmla="*/ 260414 h 660067"/>
                  <a:gd name="connsiteX20-1425" fmla="*/ 157747 w 336255"/>
                  <a:gd name="connsiteY20-1426" fmla="*/ 130615 h 660067"/>
                  <a:gd name="connsiteX21-1427" fmla="*/ 96005 w 336255"/>
                  <a:gd name="connsiteY21-1428" fmla="*/ 2633 h 660067"/>
                  <a:gd name="connsiteX0-1429" fmla="*/ 96005 w 315617"/>
                  <a:gd name="connsiteY0-1430" fmla="*/ 2633 h 660067"/>
                  <a:gd name="connsiteX1-1431" fmla="*/ 36191 w 315617"/>
                  <a:gd name="connsiteY1-1432" fmla="*/ 4070 h 660067"/>
                  <a:gd name="connsiteX2-1433" fmla="*/ 8335 w 315617"/>
                  <a:gd name="connsiteY2-1434" fmla="*/ 27051 h 660067"/>
                  <a:gd name="connsiteX3-1435" fmla="*/ 1191 w 315617"/>
                  <a:gd name="connsiteY3-1436" fmla="*/ 69914 h 660067"/>
                  <a:gd name="connsiteX4-1437" fmla="*/ 1191 w 315617"/>
                  <a:gd name="connsiteY4-1438" fmla="*/ 265176 h 660067"/>
                  <a:gd name="connsiteX5-1439" fmla="*/ 32147 w 315617"/>
                  <a:gd name="connsiteY5-1440" fmla="*/ 298514 h 660067"/>
                  <a:gd name="connsiteX6-1441" fmla="*/ 58341 w 315617"/>
                  <a:gd name="connsiteY6-1442" fmla="*/ 267558 h 660067"/>
                  <a:gd name="connsiteX7-1443" fmla="*/ 60722 w 315617"/>
                  <a:gd name="connsiteY7-1444" fmla="*/ 91345 h 660067"/>
                  <a:gd name="connsiteX8-1445" fmla="*/ 77391 w 315617"/>
                  <a:gd name="connsiteY8-1446" fmla="*/ 98489 h 660067"/>
                  <a:gd name="connsiteX9-1447" fmla="*/ 77391 w 315617"/>
                  <a:gd name="connsiteY9-1448" fmla="*/ 581883 h 660067"/>
                  <a:gd name="connsiteX10-1449" fmla="*/ 115491 w 315617"/>
                  <a:gd name="connsiteY10-1450" fmla="*/ 636651 h 660067"/>
                  <a:gd name="connsiteX11-1451" fmla="*/ 152760 w 315617"/>
                  <a:gd name="connsiteY11-1452" fmla="*/ 582826 h 660067"/>
                  <a:gd name="connsiteX12-1453" fmla="*/ 151210 w 315617"/>
                  <a:gd name="connsiteY12-1454" fmla="*/ 300895 h 660067"/>
                  <a:gd name="connsiteX13-1455" fmla="*/ 172641 w 315617"/>
                  <a:gd name="connsiteY13-1456" fmla="*/ 322326 h 660067"/>
                  <a:gd name="connsiteX14-1457" fmla="*/ 175022 w 315617"/>
                  <a:gd name="connsiteY14-1458" fmla="*/ 605695 h 660067"/>
                  <a:gd name="connsiteX15-1459" fmla="*/ 213122 w 315617"/>
                  <a:gd name="connsiteY15-1460" fmla="*/ 641414 h 660067"/>
                  <a:gd name="connsiteX16-1461" fmla="*/ 251222 w 315617"/>
                  <a:gd name="connsiteY16-1462" fmla="*/ 600933 h 660067"/>
                  <a:gd name="connsiteX17-1463" fmla="*/ 272653 w 315617"/>
                  <a:gd name="connsiteY17-1464" fmla="*/ 286608 h 660067"/>
                  <a:gd name="connsiteX18-1465" fmla="*/ 296466 w 315617"/>
                  <a:gd name="connsiteY18-1466" fmla="*/ 300895 h 660067"/>
                  <a:gd name="connsiteX19-1467" fmla="*/ 157747 w 315617"/>
                  <a:gd name="connsiteY19-1468" fmla="*/ 130615 h 660067"/>
                  <a:gd name="connsiteX20-1469" fmla="*/ 96005 w 315617"/>
                  <a:gd name="connsiteY20-1470" fmla="*/ 2633 h 660067"/>
                  <a:gd name="connsiteX0-1471" fmla="*/ 96005 w 288232"/>
                  <a:gd name="connsiteY0-1472" fmla="*/ 2633 h 660067"/>
                  <a:gd name="connsiteX1-1473" fmla="*/ 36191 w 288232"/>
                  <a:gd name="connsiteY1-1474" fmla="*/ 4070 h 660067"/>
                  <a:gd name="connsiteX2-1475" fmla="*/ 8335 w 288232"/>
                  <a:gd name="connsiteY2-1476" fmla="*/ 27051 h 660067"/>
                  <a:gd name="connsiteX3-1477" fmla="*/ 1191 w 288232"/>
                  <a:gd name="connsiteY3-1478" fmla="*/ 69914 h 660067"/>
                  <a:gd name="connsiteX4-1479" fmla="*/ 1191 w 288232"/>
                  <a:gd name="connsiteY4-1480" fmla="*/ 265176 h 660067"/>
                  <a:gd name="connsiteX5-1481" fmla="*/ 32147 w 288232"/>
                  <a:gd name="connsiteY5-1482" fmla="*/ 298514 h 660067"/>
                  <a:gd name="connsiteX6-1483" fmla="*/ 58341 w 288232"/>
                  <a:gd name="connsiteY6-1484" fmla="*/ 267558 h 660067"/>
                  <a:gd name="connsiteX7-1485" fmla="*/ 60722 w 288232"/>
                  <a:gd name="connsiteY7-1486" fmla="*/ 91345 h 660067"/>
                  <a:gd name="connsiteX8-1487" fmla="*/ 77391 w 288232"/>
                  <a:gd name="connsiteY8-1488" fmla="*/ 98489 h 660067"/>
                  <a:gd name="connsiteX9-1489" fmla="*/ 77391 w 288232"/>
                  <a:gd name="connsiteY9-1490" fmla="*/ 581883 h 660067"/>
                  <a:gd name="connsiteX10-1491" fmla="*/ 115491 w 288232"/>
                  <a:gd name="connsiteY10-1492" fmla="*/ 636651 h 660067"/>
                  <a:gd name="connsiteX11-1493" fmla="*/ 152760 w 288232"/>
                  <a:gd name="connsiteY11-1494" fmla="*/ 582826 h 660067"/>
                  <a:gd name="connsiteX12-1495" fmla="*/ 151210 w 288232"/>
                  <a:gd name="connsiteY12-1496" fmla="*/ 300895 h 660067"/>
                  <a:gd name="connsiteX13-1497" fmla="*/ 172641 w 288232"/>
                  <a:gd name="connsiteY13-1498" fmla="*/ 322326 h 660067"/>
                  <a:gd name="connsiteX14-1499" fmla="*/ 175022 w 288232"/>
                  <a:gd name="connsiteY14-1500" fmla="*/ 605695 h 660067"/>
                  <a:gd name="connsiteX15-1501" fmla="*/ 213122 w 288232"/>
                  <a:gd name="connsiteY15-1502" fmla="*/ 641414 h 660067"/>
                  <a:gd name="connsiteX16-1503" fmla="*/ 251222 w 288232"/>
                  <a:gd name="connsiteY16-1504" fmla="*/ 600933 h 660067"/>
                  <a:gd name="connsiteX17-1505" fmla="*/ 272653 w 288232"/>
                  <a:gd name="connsiteY17-1506" fmla="*/ 286608 h 660067"/>
                  <a:gd name="connsiteX18-1507" fmla="*/ 157747 w 288232"/>
                  <a:gd name="connsiteY18-1508" fmla="*/ 130615 h 660067"/>
                  <a:gd name="connsiteX19-1509" fmla="*/ 96005 w 288232"/>
                  <a:gd name="connsiteY19-1510" fmla="*/ 2633 h 660067"/>
                  <a:gd name="connsiteX0-1511" fmla="*/ 96005 w 260451"/>
                  <a:gd name="connsiteY0-1512" fmla="*/ 2633 h 686066"/>
                  <a:gd name="connsiteX1-1513" fmla="*/ 36191 w 260451"/>
                  <a:gd name="connsiteY1-1514" fmla="*/ 4070 h 686066"/>
                  <a:gd name="connsiteX2-1515" fmla="*/ 8335 w 260451"/>
                  <a:gd name="connsiteY2-1516" fmla="*/ 27051 h 686066"/>
                  <a:gd name="connsiteX3-1517" fmla="*/ 1191 w 260451"/>
                  <a:gd name="connsiteY3-1518" fmla="*/ 69914 h 686066"/>
                  <a:gd name="connsiteX4-1519" fmla="*/ 1191 w 260451"/>
                  <a:gd name="connsiteY4-1520" fmla="*/ 265176 h 686066"/>
                  <a:gd name="connsiteX5-1521" fmla="*/ 32147 w 260451"/>
                  <a:gd name="connsiteY5-1522" fmla="*/ 298514 h 686066"/>
                  <a:gd name="connsiteX6-1523" fmla="*/ 58341 w 260451"/>
                  <a:gd name="connsiteY6-1524" fmla="*/ 267558 h 686066"/>
                  <a:gd name="connsiteX7-1525" fmla="*/ 60722 w 260451"/>
                  <a:gd name="connsiteY7-1526" fmla="*/ 91345 h 686066"/>
                  <a:gd name="connsiteX8-1527" fmla="*/ 77391 w 260451"/>
                  <a:gd name="connsiteY8-1528" fmla="*/ 98489 h 686066"/>
                  <a:gd name="connsiteX9-1529" fmla="*/ 77391 w 260451"/>
                  <a:gd name="connsiteY9-1530" fmla="*/ 581883 h 686066"/>
                  <a:gd name="connsiteX10-1531" fmla="*/ 115491 w 260451"/>
                  <a:gd name="connsiteY10-1532" fmla="*/ 636651 h 686066"/>
                  <a:gd name="connsiteX11-1533" fmla="*/ 152760 w 260451"/>
                  <a:gd name="connsiteY11-1534" fmla="*/ 582826 h 686066"/>
                  <a:gd name="connsiteX12-1535" fmla="*/ 151210 w 260451"/>
                  <a:gd name="connsiteY12-1536" fmla="*/ 300895 h 686066"/>
                  <a:gd name="connsiteX13-1537" fmla="*/ 172641 w 260451"/>
                  <a:gd name="connsiteY13-1538" fmla="*/ 322326 h 686066"/>
                  <a:gd name="connsiteX14-1539" fmla="*/ 175022 w 260451"/>
                  <a:gd name="connsiteY14-1540" fmla="*/ 605695 h 686066"/>
                  <a:gd name="connsiteX15-1541" fmla="*/ 213122 w 260451"/>
                  <a:gd name="connsiteY15-1542" fmla="*/ 641414 h 686066"/>
                  <a:gd name="connsiteX16-1543" fmla="*/ 251222 w 260451"/>
                  <a:gd name="connsiteY16-1544" fmla="*/ 600933 h 686066"/>
                  <a:gd name="connsiteX17-1545" fmla="*/ 157747 w 260451"/>
                  <a:gd name="connsiteY17-1546" fmla="*/ 130615 h 686066"/>
                  <a:gd name="connsiteX18-1547" fmla="*/ 96005 w 260451"/>
                  <a:gd name="connsiteY18-1548" fmla="*/ 2633 h 686066"/>
                  <a:gd name="connsiteX0-1549" fmla="*/ 96005 w 216001"/>
                  <a:gd name="connsiteY0-1550" fmla="*/ 2633 h 720594"/>
                  <a:gd name="connsiteX1-1551" fmla="*/ 36191 w 216001"/>
                  <a:gd name="connsiteY1-1552" fmla="*/ 4070 h 720594"/>
                  <a:gd name="connsiteX2-1553" fmla="*/ 8335 w 216001"/>
                  <a:gd name="connsiteY2-1554" fmla="*/ 27051 h 720594"/>
                  <a:gd name="connsiteX3-1555" fmla="*/ 1191 w 216001"/>
                  <a:gd name="connsiteY3-1556" fmla="*/ 69914 h 720594"/>
                  <a:gd name="connsiteX4-1557" fmla="*/ 1191 w 216001"/>
                  <a:gd name="connsiteY4-1558" fmla="*/ 265176 h 720594"/>
                  <a:gd name="connsiteX5-1559" fmla="*/ 32147 w 216001"/>
                  <a:gd name="connsiteY5-1560" fmla="*/ 298514 h 720594"/>
                  <a:gd name="connsiteX6-1561" fmla="*/ 58341 w 216001"/>
                  <a:gd name="connsiteY6-1562" fmla="*/ 267558 h 720594"/>
                  <a:gd name="connsiteX7-1563" fmla="*/ 60722 w 216001"/>
                  <a:gd name="connsiteY7-1564" fmla="*/ 91345 h 720594"/>
                  <a:gd name="connsiteX8-1565" fmla="*/ 77391 w 216001"/>
                  <a:gd name="connsiteY8-1566" fmla="*/ 98489 h 720594"/>
                  <a:gd name="connsiteX9-1567" fmla="*/ 77391 w 216001"/>
                  <a:gd name="connsiteY9-1568" fmla="*/ 581883 h 720594"/>
                  <a:gd name="connsiteX10-1569" fmla="*/ 115491 w 216001"/>
                  <a:gd name="connsiteY10-1570" fmla="*/ 636651 h 720594"/>
                  <a:gd name="connsiteX11-1571" fmla="*/ 152760 w 216001"/>
                  <a:gd name="connsiteY11-1572" fmla="*/ 582826 h 720594"/>
                  <a:gd name="connsiteX12-1573" fmla="*/ 151210 w 216001"/>
                  <a:gd name="connsiteY12-1574" fmla="*/ 300895 h 720594"/>
                  <a:gd name="connsiteX13-1575" fmla="*/ 172641 w 216001"/>
                  <a:gd name="connsiteY13-1576" fmla="*/ 322326 h 720594"/>
                  <a:gd name="connsiteX14-1577" fmla="*/ 175022 w 216001"/>
                  <a:gd name="connsiteY14-1578" fmla="*/ 605695 h 720594"/>
                  <a:gd name="connsiteX15-1579" fmla="*/ 213122 w 216001"/>
                  <a:gd name="connsiteY15-1580" fmla="*/ 641414 h 720594"/>
                  <a:gd name="connsiteX16-1581" fmla="*/ 157747 w 216001"/>
                  <a:gd name="connsiteY16-1582" fmla="*/ 130615 h 720594"/>
                  <a:gd name="connsiteX17-1583" fmla="*/ 96005 w 216001"/>
                  <a:gd name="connsiteY17-1584" fmla="*/ 2633 h 720594"/>
                  <a:gd name="connsiteX0-1585" fmla="*/ 96005 w 177504"/>
                  <a:gd name="connsiteY0-1586" fmla="*/ 2633 h 637647"/>
                  <a:gd name="connsiteX1-1587" fmla="*/ 36191 w 177504"/>
                  <a:gd name="connsiteY1-1588" fmla="*/ 4070 h 637647"/>
                  <a:gd name="connsiteX2-1589" fmla="*/ 8335 w 177504"/>
                  <a:gd name="connsiteY2-1590" fmla="*/ 27051 h 637647"/>
                  <a:gd name="connsiteX3-1591" fmla="*/ 1191 w 177504"/>
                  <a:gd name="connsiteY3-1592" fmla="*/ 69914 h 637647"/>
                  <a:gd name="connsiteX4-1593" fmla="*/ 1191 w 177504"/>
                  <a:gd name="connsiteY4-1594" fmla="*/ 265176 h 637647"/>
                  <a:gd name="connsiteX5-1595" fmla="*/ 32147 w 177504"/>
                  <a:gd name="connsiteY5-1596" fmla="*/ 298514 h 637647"/>
                  <a:gd name="connsiteX6-1597" fmla="*/ 58341 w 177504"/>
                  <a:gd name="connsiteY6-1598" fmla="*/ 267558 h 637647"/>
                  <a:gd name="connsiteX7-1599" fmla="*/ 60722 w 177504"/>
                  <a:gd name="connsiteY7-1600" fmla="*/ 91345 h 637647"/>
                  <a:gd name="connsiteX8-1601" fmla="*/ 77391 w 177504"/>
                  <a:gd name="connsiteY8-1602" fmla="*/ 98489 h 637647"/>
                  <a:gd name="connsiteX9-1603" fmla="*/ 77391 w 177504"/>
                  <a:gd name="connsiteY9-1604" fmla="*/ 581883 h 637647"/>
                  <a:gd name="connsiteX10-1605" fmla="*/ 115491 w 177504"/>
                  <a:gd name="connsiteY10-1606" fmla="*/ 636651 h 637647"/>
                  <a:gd name="connsiteX11-1607" fmla="*/ 152760 w 177504"/>
                  <a:gd name="connsiteY11-1608" fmla="*/ 582826 h 637647"/>
                  <a:gd name="connsiteX12-1609" fmla="*/ 151210 w 177504"/>
                  <a:gd name="connsiteY12-1610" fmla="*/ 300895 h 637647"/>
                  <a:gd name="connsiteX13-1611" fmla="*/ 172641 w 177504"/>
                  <a:gd name="connsiteY13-1612" fmla="*/ 322326 h 637647"/>
                  <a:gd name="connsiteX14-1613" fmla="*/ 175022 w 177504"/>
                  <a:gd name="connsiteY14-1614" fmla="*/ 605695 h 637647"/>
                  <a:gd name="connsiteX15-1615" fmla="*/ 157747 w 177504"/>
                  <a:gd name="connsiteY15-1616" fmla="*/ 130615 h 637647"/>
                  <a:gd name="connsiteX16-1617" fmla="*/ 96005 w 177504"/>
                  <a:gd name="connsiteY16-1618" fmla="*/ 2633 h 637647"/>
                  <a:gd name="connsiteX0-1619" fmla="*/ 96005 w 173730"/>
                  <a:gd name="connsiteY0-1620" fmla="*/ 2633 h 636808"/>
                  <a:gd name="connsiteX1-1621" fmla="*/ 36191 w 173730"/>
                  <a:gd name="connsiteY1-1622" fmla="*/ 4070 h 636808"/>
                  <a:gd name="connsiteX2-1623" fmla="*/ 8335 w 173730"/>
                  <a:gd name="connsiteY2-1624" fmla="*/ 27051 h 636808"/>
                  <a:gd name="connsiteX3-1625" fmla="*/ 1191 w 173730"/>
                  <a:gd name="connsiteY3-1626" fmla="*/ 69914 h 636808"/>
                  <a:gd name="connsiteX4-1627" fmla="*/ 1191 w 173730"/>
                  <a:gd name="connsiteY4-1628" fmla="*/ 265176 h 636808"/>
                  <a:gd name="connsiteX5-1629" fmla="*/ 32147 w 173730"/>
                  <a:gd name="connsiteY5-1630" fmla="*/ 298514 h 636808"/>
                  <a:gd name="connsiteX6-1631" fmla="*/ 58341 w 173730"/>
                  <a:gd name="connsiteY6-1632" fmla="*/ 267558 h 636808"/>
                  <a:gd name="connsiteX7-1633" fmla="*/ 60722 w 173730"/>
                  <a:gd name="connsiteY7-1634" fmla="*/ 91345 h 636808"/>
                  <a:gd name="connsiteX8-1635" fmla="*/ 77391 w 173730"/>
                  <a:gd name="connsiteY8-1636" fmla="*/ 98489 h 636808"/>
                  <a:gd name="connsiteX9-1637" fmla="*/ 77391 w 173730"/>
                  <a:gd name="connsiteY9-1638" fmla="*/ 581883 h 636808"/>
                  <a:gd name="connsiteX10-1639" fmla="*/ 115491 w 173730"/>
                  <a:gd name="connsiteY10-1640" fmla="*/ 636651 h 636808"/>
                  <a:gd name="connsiteX11-1641" fmla="*/ 152760 w 173730"/>
                  <a:gd name="connsiteY11-1642" fmla="*/ 582826 h 636808"/>
                  <a:gd name="connsiteX12-1643" fmla="*/ 151210 w 173730"/>
                  <a:gd name="connsiteY12-1644" fmla="*/ 300895 h 636808"/>
                  <a:gd name="connsiteX13-1645" fmla="*/ 172641 w 173730"/>
                  <a:gd name="connsiteY13-1646" fmla="*/ 322326 h 636808"/>
                  <a:gd name="connsiteX14-1647" fmla="*/ 157747 w 173730"/>
                  <a:gd name="connsiteY14-1648" fmla="*/ 130615 h 636808"/>
                  <a:gd name="connsiteX15-1649" fmla="*/ 96005 w 173730"/>
                  <a:gd name="connsiteY15-1650" fmla="*/ 2633 h 636808"/>
                  <a:gd name="connsiteX0-1651" fmla="*/ 96005 w 170520"/>
                  <a:gd name="connsiteY0-1652" fmla="*/ 2633 h 636808"/>
                  <a:gd name="connsiteX1-1653" fmla="*/ 36191 w 170520"/>
                  <a:gd name="connsiteY1-1654" fmla="*/ 4070 h 636808"/>
                  <a:gd name="connsiteX2-1655" fmla="*/ 8335 w 170520"/>
                  <a:gd name="connsiteY2-1656" fmla="*/ 27051 h 636808"/>
                  <a:gd name="connsiteX3-1657" fmla="*/ 1191 w 170520"/>
                  <a:gd name="connsiteY3-1658" fmla="*/ 69914 h 636808"/>
                  <a:gd name="connsiteX4-1659" fmla="*/ 1191 w 170520"/>
                  <a:gd name="connsiteY4-1660" fmla="*/ 265176 h 636808"/>
                  <a:gd name="connsiteX5-1661" fmla="*/ 32147 w 170520"/>
                  <a:gd name="connsiteY5-1662" fmla="*/ 298514 h 636808"/>
                  <a:gd name="connsiteX6-1663" fmla="*/ 58341 w 170520"/>
                  <a:gd name="connsiteY6-1664" fmla="*/ 267558 h 636808"/>
                  <a:gd name="connsiteX7-1665" fmla="*/ 60722 w 170520"/>
                  <a:gd name="connsiteY7-1666" fmla="*/ 91345 h 636808"/>
                  <a:gd name="connsiteX8-1667" fmla="*/ 77391 w 170520"/>
                  <a:gd name="connsiteY8-1668" fmla="*/ 98489 h 636808"/>
                  <a:gd name="connsiteX9-1669" fmla="*/ 77391 w 170520"/>
                  <a:gd name="connsiteY9-1670" fmla="*/ 581883 h 636808"/>
                  <a:gd name="connsiteX10-1671" fmla="*/ 115491 w 170520"/>
                  <a:gd name="connsiteY10-1672" fmla="*/ 636651 h 636808"/>
                  <a:gd name="connsiteX11-1673" fmla="*/ 152760 w 170520"/>
                  <a:gd name="connsiteY11-1674" fmla="*/ 582826 h 636808"/>
                  <a:gd name="connsiteX12-1675" fmla="*/ 151210 w 170520"/>
                  <a:gd name="connsiteY12-1676" fmla="*/ 300895 h 636808"/>
                  <a:gd name="connsiteX13-1677" fmla="*/ 163826 w 170520"/>
                  <a:gd name="connsiteY13-1678" fmla="*/ 295041 h 636808"/>
                  <a:gd name="connsiteX14-1679" fmla="*/ 157747 w 170520"/>
                  <a:gd name="connsiteY14-1680" fmla="*/ 130615 h 636808"/>
                  <a:gd name="connsiteX15-1681" fmla="*/ 96005 w 170520"/>
                  <a:gd name="connsiteY15-1682" fmla="*/ 2633 h 636808"/>
                  <a:gd name="connsiteX0-1683" fmla="*/ 96005 w 188164"/>
                  <a:gd name="connsiteY0-1684" fmla="*/ 2633 h 636808"/>
                  <a:gd name="connsiteX1-1685" fmla="*/ 36191 w 188164"/>
                  <a:gd name="connsiteY1-1686" fmla="*/ 4070 h 636808"/>
                  <a:gd name="connsiteX2-1687" fmla="*/ 8335 w 188164"/>
                  <a:gd name="connsiteY2-1688" fmla="*/ 27051 h 636808"/>
                  <a:gd name="connsiteX3-1689" fmla="*/ 1191 w 188164"/>
                  <a:gd name="connsiteY3-1690" fmla="*/ 69914 h 636808"/>
                  <a:gd name="connsiteX4-1691" fmla="*/ 1191 w 188164"/>
                  <a:gd name="connsiteY4-1692" fmla="*/ 265176 h 636808"/>
                  <a:gd name="connsiteX5-1693" fmla="*/ 32147 w 188164"/>
                  <a:gd name="connsiteY5-1694" fmla="*/ 298514 h 636808"/>
                  <a:gd name="connsiteX6-1695" fmla="*/ 58341 w 188164"/>
                  <a:gd name="connsiteY6-1696" fmla="*/ 267558 h 636808"/>
                  <a:gd name="connsiteX7-1697" fmla="*/ 60722 w 188164"/>
                  <a:gd name="connsiteY7-1698" fmla="*/ 91345 h 636808"/>
                  <a:gd name="connsiteX8-1699" fmla="*/ 77391 w 188164"/>
                  <a:gd name="connsiteY8-1700" fmla="*/ 98489 h 636808"/>
                  <a:gd name="connsiteX9-1701" fmla="*/ 77391 w 188164"/>
                  <a:gd name="connsiteY9-1702" fmla="*/ 581883 h 636808"/>
                  <a:gd name="connsiteX10-1703" fmla="*/ 115491 w 188164"/>
                  <a:gd name="connsiteY10-1704" fmla="*/ 636651 h 636808"/>
                  <a:gd name="connsiteX11-1705" fmla="*/ 152760 w 188164"/>
                  <a:gd name="connsiteY11-1706" fmla="*/ 582826 h 636808"/>
                  <a:gd name="connsiteX12-1707" fmla="*/ 151210 w 188164"/>
                  <a:gd name="connsiteY12-1708" fmla="*/ 300895 h 636808"/>
                  <a:gd name="connsiteX13-1709" fmla="*/ 163826 w 188164"/>
                  <a:gd name="connsiteY13-1710" fmla="*/ 295041 h 636808"/>
                  <a:gd name="connsiteX14-1711" fmla="*/ 157747 w 188164"/>
                  <a:gd name="connsiteY14-1712" fmla="*/ 130615 h 636808"/>
                  <a:gd name="connsiteX15-1713" fmla="*/ 96005 w 188164"/>
                  <a:gd name="connsiteY15-1714" fmla="*/ 2633 h 636808"/>
                  <a:gd name="connsiteX0-1715" fmla="*/ 96005 w 188164"/>
                  <a:gd name="connsiteY0-1716" fmla="*/ 2633 h 636808"/>
                  <a:gd name="connsiteX1-1717" fmla="*/ 36191 w 188164"/>
                  <a:gd name="connsiteY1-1718" fmla="*/ 4070 h 636808"/>
                  <a:gd name="connsiteX2-1719" fmla="*/ 8335 w 188164"/>
                  <a:gd name="connsiteY2-1720" fmla="*/ 27051 h 636808"/>
                  <a:gd name="connsiteX3-1721" fmla="*/ 1191 w 188164"/>
                  <a:gd name="connsiteY3-1722" fmla="*/ 69914 h 636808"/>
                  <a:gd name="connsiteX4-1723" fmla="*/ 1191 w 188164"/>
                  <a:gd name="connsiteY4-1724" fmla="*/ 265176 h 636808"/>
                  <a:gd name="connsiteX5-1725" fmla="*/ 32147 w 188164"/>
                  <a:gd name="connsiteY5-1726" fmla="*/ 298514 h 636808"/>
                  <a:gd name="connsiteX6-1727" fmla="*/ 58341 w 188164"/>
                  <a:gd name="connsiteY6-1728" fmla="*/ 267558 h 636808"/>
                  <a:gd name="connsiteX7-1729" fmla="*/ 60722 w 188164"/>
                  <a:gd name="connsiteY7-1730" fmla="*/ 91345 h 636808"/>
                  <a:gd name="connsiteX8-1731" fmla="*/ 77391 w 188164"/>
                  <a:gd name="connsiteY8-1732" fmla="*/ 98489 h 636808"/>
                  <a:gd name="connsiteX9-1733" fmla="*/ 77391 w 188164"/>
                  <a:gd name="connsiteY9-1734" fmla="*/ 581883 h 636808"/>
                  <a:gd name="connsiteX10-1735" fmla="*/ 115491 w 188164"/>
                  <a:gd name="connsiteY10-1736" fmla="*/ 636651 h 636808"/>
                  <a:gd name="connsiteX11-1737" fmla="*/ 152760 w 188164"/>
                  <a:gd name="connsiteY11-1738" fmla="*/ 582826 h 636808"/>
                  <a:gd name="connsiteX12-1739" fmla="*/ 151210 w 188164"/>
                  <a:gd name="connsiteY12-1740" fmla="*/ 300895 h 636808"/>
                  <a:gd name="connsiteX13-1741" fmla="*/ 163826 w 188164"/>
                  <a:gd name="connsiteY13-1742" fmla="*/ 295041 h 636808"/>
                  <a:gd name="connsiteX14-1743" fmla="*/ 157747 w 188164"/>
                  <a:gd name="connsiteY14-1744" fmla="*/ 130615 h 636808"/>
                  <a:gd name="connsiteX15-1745" fmla="*/ 96005 w 188164"/>
                  <a:gd name="connsiteY15-1746" fmla="*/ 2633 h 636808"/>
                  <a:gd name="connsiteX0-1747" fmla="*/ 96005 w 175765"/>
                  <a:gd name="connsiteY0-1748" fmla="*/ 2633 h 636808"/>
                  <a:gd name="connsiteX1-1749" fmla="*/ 36191 w 175765"/>
                  <a:gd name="connsiteY1-1750" fmla="*/ 4070 h 636808"/>
                  <a:gd name="connsiteX2-1751" fmla="*/ 8335 w 175765"/>
                  <a:gd name="connsiteY2-1752" fmla="*/ 27051 h 636808"/>
                  <a:gd name="connsiteX3-1753" fmla="*/ 1191 w 175765"/>
                  <a:gd name="connsiteY3-1754" fmla="*/ 69914 h 636808"/>
                  <a:gd name="connsiteX4-1755" fmla="*/ 1191 w 175765"/>
                  <a:gd name="connsiteY4-1756" fmla="*/ 265176 h 636808"/>
                  <a:gd name="connsiteX5-1757" fmla="*/ 32147 w 175765"/>
                  <a:gd name="connsiteY5-1758" fmla="*/ 298514 h 636808"/>
                  <a:gd name="connsiteX6-1759" fmla="*/ 58341 w 175765"/>
                  <a:gd name="connsiteY6-1760" fmla="*/ 267558 h 636808"/>
                  <a:gd name="connsiteX7-1761" fmla="*/ 60722 w 175765"/>
                  <a:gd name="connsiteY7-1762" fmla="*/ 91345 h 636808"/>
                  <a:gd name="connsiteX8-1763" fmla="*/ 77391 w 175765"/>
                  <a:gd name="connsiteY8-1764" fmla="*/ 98489 h 636808"/>
                  <a:gd name="connsiteX9-1765" fmla="*/ 77391 w 175765"/>
                  <a:gd name="connsiteY9-1766" fmla="*/ 581883 h 636808"/>
                  <a:gd name="connsiteX10-1767" fmla="*/ 115491 w 175765"/>
                  <a:gd name="connsiteY10-1768" fmla="*/ 636651 h 636808"/>
                  <a:gd name="connsiteX11-1769" fmla="*/ 152760 w 175765"/>
                  <a:gd name="connsiteY11-1770" fmla="*/ 582826 h 636808"/>
                  <a:gd name="connsiteX12-1771" fmla="*/ 151210 w 175765"/>
                  <a:gd name="connsiteY12-1772" fmla="*/ 300895 h 636808"/>
                  <a:gd name="connsiteX13-1773" fmla="*/ 163826 w 175765"/>
                  <a:gd name="connsiteY13-1774" fmla="*/ 295041 h 636808"/>
                  <a:gd name="connsiteX14-1775" fmla="*/ 157747 w 175765"/>
                  <a:gd name="connsiteY14-1776" fmla="*/ 130615 h 636808"/>
                  <a:gd name="connsiteX15-1777" fmla="*/ 96005 w 175765"/>
                  <a:gd name="connsiteY15-1778" fmla="*/ 2633 h 636808"/>
                  <a:gd name="connsiteX0-1779" fmla="*/ 96005 w 170520"/>
                  <a:gd name="connsiteY0-1780" fmla="*/ 2633 h 636808"/>
                  <a:gd name="connsiteX1-1781" fmla="*/ 36191 w 170520"/>
                  <a:gd name="connsiteY1-1782" fmla="*/ 4070 h 636808"/>
                  <a:gd name="connsiteX2-1783" fmla="*/ 8335 w 170520"/>
                  <a:gd name="connsiteY2-1784" fmla="*/ 27051 h 636808"/>
                  <a:gd name="connsiteX3-1785" fmla="*/ 1191 w 170520"/>
                  <a:gd name="connsiteY3-1786" fmla="*/ 69914 h 636808"/>
                  <a:gd name="connsiteX4-1787" fmla="*/ 1191 w 170520"/>
                  <a:gd name="connsiteY4-1788" fmla="*/ 265176 h 636808"/>
                  <a:gd name="connsiteX5-1789" fmla="*/ 32147 w 170520"/>
                  <a:gd name="connsiteY5-1790" fmla="*/ 298514 h 636808"/>
                  <a:gd name="connsiteX6-1791" fmla="*/ 58341 w 170520"/>
                  <a:gd name="connsiteY6-1792" fmla="*/ 267558 h 636808"/>
                  <a:gd name="connsiteX7-1793" fmla="*/ 60722 w 170520"/>
                  <a:gd name="connsiteY7-1794" fmla="*/ 91345 h 636808"/>
                  <a:gd name="connsiteX8-1795" fmla="*/ 77391 w 170520"/>
                  <a:gd name="connsiteY8-1796" fmla="*/ 98489 h 636808"/>
                  <a:gd name="connsiteX9-1797" fmla="*/ 77391 w 170520"/>
                  <a:gd name="connsiteY9-1798" fmla="*/ 581883 h 636808"/>
                  <a:gd name="connsiteX10-1799" fmla="*/ 115491 w 170520"/>
                  <a:gd name="connsiteY10-1800" fmla="*/ 636651 h 636808"/>
                  <a:gd name="connsiteX11-1801" fmla="*/ 152760 w 170520"/>
                  <a:gd name="connsiteY11-1802" fmla="*/ 582826 h 636808"/>
                  <a:gd name="connsiteX12-1803" fmla="*/ 151210 w 170520"/>
                  <a:gd name="connsiteY12-1804" fmla="*/ 352042 h 636808"/>
                  <a:gd name="connsiteX13-1805" fmla="*/ 163826 w 170520"/>
                  <a:gd name="connsiteY13-1806" fmla="*/ 295041 h 636808"/>
                  <a:gd name="connsiteX14-1807" fmla="*/ 157747 w 170520"/>
                  <a:gd name="connsiteY14-1808" fmla="*/ 130615 h 636808"/>
                  <a:gd name="connsiteX15-1809" fmla="*/ 96005 w 170520"/>
                  <a:gd name="connsiteY15-1810" fmla="*/ 2633 h 636808"/>
                  <a:gd name="connsiteX0-1811" fmla="*/ 96005 w 170520"/>
                  <a:gd name="connsiteY0-1812" fmla="*/ 2633 h 636808"/>
                  <a:gd name="connsiteX1-1813" fmla="*/ 36191 w 170520"/>
                  <a:gd name="connsiteY1-1814" fmla="*/ 4070 h 636808"/>
                  <a:gd name="connsiteX2-1815" fmla="*/ 8335 w 170520"/>
                  <a:gd name="connsiteY2-1816" fmla="*/ 27051 h 636808"/>
                  <a:gd name="connsiteX3-1817" fmla="*/ 1191 w 170520"/>
                  <a:gd name="connsiteY3-1818" fmla="*/ 69914 h 636808"/>
                  <a:gd name="connsiteX4-1819" fmla="*/ 1191 w 170520"/>
                  <a:gd name="connsiteY4-1820" fmla="*/ 265176 h 636808"/>
                  <a:gd name="connsiteX5-1821" fmla="*/ 32147 w 170520"/>
                  <a:gd name="connsiteY5-1822" fmla="*/ 298514 h 636808"/>
                  <a:gd name="connsiteX6-1823" fmla="*/ 58341 w 170520"/>
                  <a:gd name="connsiteY6-1824" fmla="*/ 267558 h 636808"/>
                  <a:gd name="connsiteX7-1825" fmla="*/ 60722 w 170520"/>
                  <a:gd name="connsiteY7-1826" fmla="*/ 91345 h 636808"/>
                  <a:gd name="connsiteX8-1827" fmla="*/ 77391 w 170520"/>
                  <a:gd name="connsiteY8-1828" fmla="*/ 98489 h 636808"/>
                  <a:gd name="connsiteX9-1829" fmla="*/ 77391 w 170520"/>
                  <a:gd name="connsiteY9-1830" fmla="*/ 581883 h 636808"/>
                  <a:gd name="connsiteX10-1831" fmla="*/ 115491 w 170520"/>
                  <a:gd name="connsiteY10-1832" fmla="*/ 636651 h 636808"/>
                  <a:gd name="connsiteX11-1833" fmla="*/ 152760 w 170520"/>
                  <a:gd name="connsiteY11-1834" fmla="*/ 582826 h 636808"/>
                  <a:gd name="connsiteX12-1835" fmla="*/ 151210 w 170520"/>
                  <a:gd name="connsiteY12-1836" fmla="*/ 352042 h 636808"/>
                  <a:gd name="connsiteX13-1837" fmla="*/ 163826 w 170520"/>
                  <a:gd name="connsiteY13-1838" fmla="*/ 295041 h 636808"/>
                  <a:gd name="connsiteX14-1839" fmla="*/ 157747 w 170520"/>
                  <a:gd name="connsiteY14-1840" fmla="*/ 130615 h 636808"/>
                  <a:gd name="connsiteX15-1841" fmla="*/ 96005 w 170520"/>
                  <a:gd name="connsiteY15-1842" fmla="*/ 2633 h 636808"/>
                  <a:gd name="connsiteX0-1843" fmla="*/ 96005 w 185064"/>
                  <a:gd name="connsiteY0-1844" fmla="*/ 2633 h 636808"/>
                  <a:gd name="connsiteX1-1845" fmla="*/ 36191 w 185064"/>
                  <a:gd name="connsiteY1-1846" fmla="*/ 4070 h 636808"/>
                  <a:gd name="connsiteX2-1847" fmla="*/ 8335 w 185064"/>
                  <a:gd name="connsiteY2-1848" fmla="*/ 27051 h 636808"/>
                  <a:gd name="connsiteX3-1849" fmla="*/ 1191 w 185064"/>
                  <a:gd name="connsiteY3-1850" fmla="*/ 69914 h 636808"/>
                  <a:gd name="connsiteX4-1851" fmla="*/ 1191 w 185064"/>
                  <a:gd name="connsiteY4-1852" fmla="*/ 265176 h 636808"/>
                  <a:gd name="connsiteX5-1853" fmla="*/ 32147 w 185064"/>
                  <a:gd name="connsiteY5-1854" fmla="*/ 298514 h 636808"/>
                  <a:gd name="connsiteX6-1855" fmla="*/ 58341 w 185064"/>
                  <a:gd name="connsiteY6-1856" fmla="*/ 267558 h 636808"/>
                  <a:gd name="connsiteX7-1857" fmla="*/ 60722 w 185064"/>
                  <a:gd name="connsiteY7-1858" fmla="*/ 91345 h 636808"/>
                  <a:gd name="connsiteX8-1859" fmla="*/ 77391 w 185064"/>
                  <a:gd name="connsiteY8-1860" fmla="*/ 98489 h 636808"/>
                  <a:gd name="connsiteX9-1861" fmla="*/ 77391 w 185064"/>
                  <a:gd name="connsiteY9-1862" fmla="*/ 581883 h 636808"/>
                  <a:gd name="connsiteX10-1863" fmla="*/ 115491 w 185064"/>
                  <a:gd name="connsiteY10-1864" fmla="*/ 636651 h 636808"/>
                  <a:gd name="connsiteX11-1865" fmla="*/ 152760 w 185064"/>
                  <a:gd name="connsiteY11-1866" fmla="*/ 582826 h 636808"/>
                  <a:gd name="connsiteX12-1867" fmla="*/ 151210 w 185064"/>
                  <a:gd name="connsiteY12-1868" fmla="*/ 352042 h 636808"/>
                  <a:gd name="connsiteX13-1869" fmla="*/ 163826 w 185064"/>
                  <a:gd name="connsiteY13-1870" fmla="*/ 295041 h 636808"/>
                  <a:gd name="connsiteX14-1871" fmla="*/ 157747 w 185064"/>
                  <a:gd name="connsiteY14-1872" fmla="*/ 130615 h 636808"/>
                  <a:gd name="connsiteX15-1873" fmla="*/ 96005 w 185064"/>
                  <a:gd name="connsiteY15-1874" fmla="*/ 2633 h 636808"/>
                  <a:gd name="connsiteX0-1875" fmla="*/ 96005 w 170520"/>
                  <a:gd name="connsiteY0-1876" fmla="*/ 2633 h 636808"/>
                  <a:gd name="connsiteX1-1877" fmla="*/ 36191 w 170520"/>
                  <a:gd name="connsiteY1-1878" fmla="*/ 4070 h 636808"/>
                  <a:gd name="connsiteX2-1879" fmla="*/ 8335 w 170520"/>
                  <a:gd name="connsiteY2-1880" fmla="*/ 27051 h 636808"/>
                  <a:gd name="connsiteX3-1881" fmla="*/ 1191 w 170520"/>
                  <a:gd name="connsiteY3-1882" fmla="*/ 69914 h 636808"/>
                  <a:gd name="connsiteX4-1883" fmla="*/ 1191 w 170520"/>
                  <a:gd name="connsiteY4-1884" fmla="*/ 265176 h 636808"/>
                  <a:gd name="connsiteX5-1885" fmla="*/ 32147 w 170520"/>
                  <a:gd name="connsiteY5-1886" fmla="*/ 298514 h 636808"/>
                  <a:gd name="connsiteX6-1887" fmla="*/ 58341 w 170520"/>
                  <a:gd name="connsiteY6-1888" fmla="*/ 267558 h 636808"/>
                  <a:gd name="connsiteX7-1889" fmla="*/ 60722 w 170520"/>
                  <a:gd name="connsiteY7-1890" fmla="*/ 91345 h 636808"/>
                  <a:gd name="connsiteX8-1891" fmla="*/ 77391 w 170520"/>
                  <a:gd name="connsiteY8-1892" fmla="*/ 98489 h 636808"/>
                  <a:gd name="connsiteX9-1893" fmla="*/ 77391 w 170520"/>
                  <a:gd name="connsiteY9-1894" fmla="*/ 581883 h 636808"/>
                  <a:gd name="connsiteX10-1895" fmla="*/ 115491 w 170520"/>
                  <a:gd name="connsiteY10-1896" fmla="*/ 636651 h 636808"/>
                  <a:gd name="connsiteX11-1897" fmla="*/ 152760 w 170520"/>
                  <a:gd name="connsiteY11-1898" fmla="*/ 582826 h 636808"/>
                  <a:gd name="connsiteX12-1899" fmla="*/ 151210 w 170520"/>
                  <a:gd name="connsiteY12-1900" fmla="*/ 352042 h 636808"/>
                  <a:gd name="connsiteX13-1901" fmla="*/ 163826 w 170520"/>
                  <a:gd name="connsiteY13-1902" fmla="*/ 295041 h 636808"/>
                  <a:gd name="connsiteX14-1903" fmla="*/ 157747 w 170520"/>
                  <a:gd name="connsiteY14-1904" fmla="*/ 130615 h 636808"/>
                  <a:gd name="connsiteX15-1905" fmla="*/ 96005 w 170520"/>
                  <a:gd name="connsiteY15-1906" fmla="*/ 2633 h 636808"/>
                  <a:gd name="connsiteX0-1907" fmla="*/ 96005 w 163850"/>
                  <a:gd name="connsiteY0-1908" fmla="*/ 2633 h 636808"/>
                  <a:gd name="connsiteX1-1909" fmla="*/ 36191 w 163850"/>
                  <a:gd name="connsiteY1-1910" fmla="*/ 4070 h 636808"/>
                  <a:gd name="connsiteX2-1911" fmla="*/ 8335 w 163850"/>
                  <a:gd name="connsiteY2-1912" fmla="*/ 27051 h 636808"/>
                  <a:gd name="connsiteX3-1913" fmla="*/ 1191 w 163850"/>
                  <a:gd name="connsiteY3-1914" fmla="*/ 69914 h 636808"/>
                  <a:gd name="connsiteX4-1915" fmla="*/ 1191 w 163850"/>
                  <a:gd name="connsiteY4-1916" fmla="*/ 265176 h 636808"/>
                  <a:gd name="connsiteX5-1917" fmla="*/ 32147 w 163850"/>
                  <a:gd name="connsiteY5-1918" fmla="*/ 298514 h 636808"/>
                  <a:gd name="connsiteX6-1919" fmla="*/ 58341 w 163850"/>
                  <a:gd name="connsiteY6-1920" fmla="*/ 267558 h 636808"/>
                  <a:gd name="connsiteX7-1921" fmla="*/ 60722 w 163850"/>
                  <a:gd name="connsiteY7-1922" fmla="*/ 91345 h 636808"/>
                  <a:gd name="connsiteX8-1923" fmla="*/ 77391 w 163850"/>
                  <a:gd name="connsiteY8-1924" fmla="*/ 98489 h 636808"/>
                  <a:gd name="connsiteX9-1925" fmla="*/ 77391 w 163850"/>
                  <a:gd name="connsiteY9-1926" fmla="*/ 581883 h 636808"/>
                  <a:gd name="connsiteX10-1927" fmla="*/ 115491 w 163850"/>
                  <a:gd name="connsiteY10-1928" fmla="*/ 636651 h 636808"/>
                  <a:gd name="connsiteX11-1929" fmla="*/ 152760 w 163850"/>
                  <a:gd name="connsiteY11-1930" fmla="*/ 582826 h 636808"/>
                  <a:gd name="connsiteX12-1931" fmla="*/ 151210 w 163850"/>
                  <a:gd name="connsiteY12-1932" fmla="*/ 352042 h 636808"/>
                  <a:gd name="connsiteX13-1933" fmla="*/ 163826 w 163850"/>
                  <a:gd name="connsiteY13-1934" fmla="*/ 295041 h 636808"/>
                  <a:gd name="connsiteX14-1935" fmla="*/ 157747 w 163850"/>
                  <a:gd name="connsiteY14-1936" fmla="*/ 130615 h 636808"/>
                  <a:gd name="connsiteX15-1937" fmla="*/ 96005 w 163850"/>
                  <a:gd name="connsiteY15-1938" fmla="*/ 2633 h 636808"/>
                  <a:gd name="connsiteX0-1939" fmla="*/ 96005 w 163850"/>
                  <a:gd name="connsiteY0-1940" fmla="*/ 2633 h 636808"/>
                  <a:gd name="connsiteX1-1941" fmla="*/ 36191 w 163850"/>
                  <a:gd name="connsiteY1-1942" fmla="*/ 4070 h 636808"/>
                  <a:gd name="connsiteX2-1943" fmla="*/ 8335 w 163850"/>
                  <a:gd name="connsiteY2-1944" fmla="*/ 27051 h 636808"/>
                  <a:gd name="connsiteX3-1945" fmla="*/ 1191 w 163850"/>
                  <a:gd name="connsiteY3-1946" fmla="*/ 69914 h 636808"/>
                  <a:gd name="connsiteX4-1947" fmla="*/ 1191 w 163850"/>
                  <a:gd name="connsiteY4-1948" fmla="*/ 265176 h 636808"/>
                  <a:gd name="connsiteX5-1949" fmla="*/ 32147 w 163850"/>
                  <a:gd name="connsiteY5-1950" fmla="*/ 298514 h 636808"/>
                  <a:gd name="connsiteX6-1951" fmla="*/ 58341 w 163850"/>
                  <a:gd name="connsiteY6-1952" fmla="*/ 267558 h 636808"/>
                  <a:gd name="connsiteX7-1953" fmla="*/ 60722 w 163850"/>
                  <a:gd name="connsiteY7-1954" fmla="*/ 91345 h 636808"/>
                  <a:gd name="connsiteX8-1955" fmla="*/ 77391 w 163850"/>
                  <a:gd name="connsiteY8-1956" fmla="*/ 98489 h 636808"/>
                  <a:gd name="connsiteX9-1957" fmla="*/ 77391 w 163850"/>
                  <a:gd name="connsiteY9-1958" fmla="*/ 581883 h 636808"/>
                  <a:gd name="connsiteX10-1959" fmla="*/ 115491 w 163850"/>
                  <a:gd name="connsiteY10-1960" fmla="*/ 636651 h 636808"/>
                  <a:gd name="connsiteX11-1961" fmla="*/ 152760 w 163850"/>
                  <a:gd name="connsiteY11-1962" fmla="*/ 582826 h 636808"/>
                  <a:gd name="connsiteX12-1963" fmla="*/ 151210 w 163850"/>
                  <a:gd name="connsiteY12-1964" fmla="*/ 352042 h 636808"/>
                  <a:gd name="connsiteX13-1965" fmla="*/ 163826 w 163850"/>
                  <a:gd name="connsiteY13-1966" fmla="*/ 295041 h 636808"/>
                  <a:gd name="connsiteX14-1967" fmla="*/ 161332 w 163850"/>
                  <a:gd name="connsiteY14-1968" fmla="*/ 129614 h 636808"/>
                  <a:gd name="connsiteX15-1969" fmla="*/ 96005 w 163850"/>
                  <a:gd name="connsiteY15-1970" fmla="*/ 2633 h 636808"/>
                  <a:gd name="connsiteX0-1971" fmla="*/ 96005 w 163850"/>
                  <a:gd name="connsiteY0-1972" fmla="*/ 2633 h 636808"/>
                  <a:gd name="connsiteX1-1973" fmla="*/ 36191 w 163850"/>
                  <a:gd name="connsiteY1-1974" fmla="*/ 4070 h 636808"/>
                  <a:gd name="connsiteX2-1975" fmla="*/ 8335 w 163850"/>
                  <a:gd name="connsiteY2-1976" fmla="*/ 27051 h 636808"/>
                  <a:gd name="connsiteX3-1977" fmla="*/ 1191 w 163850"/>
                  <a:gd name="connsiteY3-1978" fmla="*/ 69914 h 636808"/>
                  <a:gd name="connsiteX4-1979" fmla="*/ 1191 w 163850"/>
                  <a:gd name="connsiteY4-1980" fmla="*/ 265176 h 636808"/>
                  <a:gd name="connsiteX5-1981" fmla="*/ 32147 w 163850"/>
                  <a:gd name="connsiteY5-1982" fmla="*/ 298514 h 636808"/>
                  <a:gd name="connsiteX6-1983" fmla="*/ 58341 w 163850"/>
                  <a:gd name="connsiteY6-1984" fmla="*/ 267558 h 636808"/>
                  <a:gd name="connsiteX7-1985" fmla="*/ 60722 w 163850"/>
                  <a:gd name="connsiteY7-1986" fmla="*/ 91345 h 636808"/>
                  <a:gd name="connsiteX8-1987" fmla="*/ 77391 w 163850"/>
                  <a:gd name="connsiteY8-1988" fmla="*/ 98489 h 636808"/>
                  <a:gd name="connsiteX9-1989" fmla="*/ 77391 w 163850"/>
                  <a:gd name="connsiteY9-1990" fmla="*/ 581883 h 636808"/>
                  <a:gd name="connsiteX10-1991" fmla="*/ 115491 w 163850"/>
                  <a:gd name="connsiteY10-1992" fmla="*/ 636651 h 636808"/>
                  <a:gd name="connsiteX11-1993" fmla="*/ 152760 w 163850"/>
                  <a:gd name="connsiteY11-1994" fmla="*/ 582826 h 636808"/>
                  <a:gd name="connsiteX12-1995" fmla="*/ 151210 w 163850"/>
                  <a:gd name="connsiteY12-1996" fmla="*/ 352042 h 636808"/>
                  <a:gd name="connsiteX13-1997" fmla="*/ 163826 w 163850"/>
                  <a:gd name="connsiteY13-1998" fmla="*/ 295041 h 636808"/>
                  <a:gd name="connsiteX14-1999" fmla="*/ 161332 w 163850"/>
                  <a:gd name="connsiteY14-2000" fmla="*/ 129614 h 636808"/>
                  <a:gd name="connsiteX15-2001" fmla="*/ 96005 w 163850"/>
                  <a:gd name="connsiteY15-2002" fmla="*/ 2633 h 636808"/>
                  <a:gd name="connsiteX0-2003" fmla="*/ 96005 w 163850"/>
                  <a:gd name="connsiteY0-2004" fmla="*/ 2633 h 636808"/>
                  <a:gd name="connsiteX1-2005" fmla="*/ 36191 w 163850"/>
                  <a:gd name="connsiteY1-2006" fmla="*/ 4070 h 636808"/>
                  <a:gd name="connsiteX2-2007" fmla="*/ 8335 w 163850"/>
                  <a:gd name="connsiteY2-2008" fmla="*/ 27051 h 636808"/>
                  <a:gd name="connsiteX3-2009" fmla="*/ 1191 w 163850"/>
                  <a:gd name="connsiteY3-2010" fmla="*/ 69914 h 636808"/>
                  <a:gd name="connsiteX4-2011" fmla="*/ 1191 w 163850"/>
                  <a:gd name="connsiteY4-2012" fmla="*/ 265176 h 636808"/>
                  <a:gd name="connsiteX5-2013" fmla="*/ 32147 w 163850"/>
                  <a:gd name="connsiteY5-2014" fmla="*/ 298514 h 636808"/>
                  <a:gd name="connsiteX6-2015" fmla="*/ 58341 w 163850"/>
                  <a:gd name="connsiteY6-2016" fmla="*/ 267558 h 636808"/>
                  <a:gd name="connsiteX7-2017" fmla="*/ 60722 w 163850"/>
                  <a:gd name="connsiteY7-2018" fmla="*/ 91345 h 636808"/>
                  <a:gd name="connsiteX8-2019" fmla="*/ 77391 w 163850"/>
                  <a:gd name="connsiteY8-2020" fmla="*/ 98489 h 636808"/>
                  <a:gd name="connsiteX9-2021" fmla="*/ 77391 w 163850"/>
                  <a:gd name="connsiteY9-2022" fmla="*/ 581883 h 636808"/>
                  <a:gd name="connsiteX10-2023" fmla="*/ 115491 w 163850"/>
                  <a:gd name="connsiteY10-2024" fmla="*/ 636651 h 636808"/>
                  <a:gd name="connsiteX11-2025" fmla="*/ 152760 w 163850"/>
                  <a:gd name="connsiteY11-2026" fmla="*/ 582826 h 636808"/>
                  <a:gd name="connsiteX12-2027" fmla="*/ 151210 w 163850"/>
                  <a:gd name="connsiteY12-2028" fmla="*/ 352042 h 636808"/>
                  <a:gd name="connsiteX13-2029" fmla="*/ 163826 w 163850"/>
                  <a:gd name="connsiteY13-2030" fmla="*/ 295041 h 636808"/>
                  <a:gd name="connsiteX14-2031" fmla="*/ 161332 w 163850"/>
                  <a:gd name="connsiteY14-2032" fmla="*/ 129614 h 636808"/>
                  <a:gd name="connsiteX15-2033" fmla="*/ 96005 w 163850"/>
                  <a:gd name="connsiteY15-2034" fmla="*/ 2633 h 636808"/>
                  <a:gd name="connsiteX0-2035" fmla="*/ 96005 w 163850"/>
                  <a:gd name="connsiteY0-2036" fmla="*/ 2633 h 639088"/>
                  <a:gd name="connsiteX1-2037" fmla="*/ 36191 w 163850"/>
                  <a:gd name="connsiteY1-2038" fmla="*/ 4070 h 639088"/>
                  <a:gd name="connsiteX2-2039" fmla="*/ 8335 w 163850"/>
                  <a:gd name="connsiteY2-2040" fmla="*/ 27051 h 639088"/>
                  <a:gd name="connsiteX3-2041" fmla="*/ 1191 w 163850"/>
                  <a:gd name="connsiteY3-2042" fmla="*/ 69914 h 639088"/>
                  <a:gd name="connsiteX4-2043" fmla="*/ 1191 w 163850"/>
                  <a:gd name="connsiteY4-2044" fmla="*/ 265176 h 639088"/>
                  <a:gd name="connsiteX5-2045" fmla="*/ 32147 w 163850"/>
                  <a:gd name="connsiteY5-2046" fmla="*/ 298514 h 639088"/>
                  <a:gd name="connsiteX6-2047" fmla="*/ 58341 w 163850"/>
                  <a:gd name="connsiteY6-2048" fmla="*/ 267558 h 639088"/>
                  <a:gd name="connsiteX7-2049" fmla="*/ 60722 w 163850"/>
                  <a:gd name="connsiteY7-2050" fmla="*/ 91345 h 639088"/>
                  <a:gd name="connsiteX8-2051" fmla="*/ 77391 w 163850"/>
                  <a:gd name="connsiteY8-2052" fmla="*/ 98489 h 639088"/>
                  <a:gd name="connsiteX9-2053" fmla="*/ 77391 w 163850"/>
                  <a:gd name="connsiteY9-2054" fmla="*/ 581883 h 639088"/>
                  <a:gd name="connsiteX10-2055" fmla="*/ 115491 w 163850"/>
                  <a:gd name="connsiteY10-2056" fmla="*/ 636651 h 639088"/>
                  <a:gd name="connsiteX11-2057" fmla="*/ 150145 w 163850"/>
                  <a:gd name="connsiteY11-2058" fmla="*/ 567262 h 639088"/>
                  <a:gd name="connsiteX12-2059" fmla="*/ 151210 w 163850"/>
                  <a:gd name="connsiteY12-2060" fmla="*/ 352042 h 639088"/>
                  <a:gd name="connsiteX13-2061" fmla="*/ 163826 w 163850"/>
                  <a:gd name="connsiteY13-2062" fmla="*/ 295041 h 639088"/>
                  <a:gd name="connsiteX14-2063" fmla="*/ 161332 w 163850"/>
                  <a:gd name="connsiteY14-2064" fmla="*/ 129614 h 639088"/>
                  <a:gd name="connsiteX15-2065" fmla="*/ 96005 w 163850"/>
                  <a:gd name="connsiteY15-2066" fmla="*/ 2633 h 639088"/>
                  <a:gd name="connsiteX0-2067" fmla="*/ 96005 w 163850"/>
                  <a:gd name="connsiteY0-2068" fmla="*/ 2633 h 636797"/>
                  <a:gd name="connsiteX1-2069" fmla="*/ 36191 w 163850"/>
                  <a:gd name="connsiteY1-2070" fmla="*/ 4070 h 636797"/>
                  <a:gd name="connsiteX2-2071" fmla="*/ 8335 w 163850"/>
                  <a:gd name="connsiteY2-2072" fmla="*/ 27051 h 636797"/>
                  <a:gd name="connsiteX3-2073" fmla="*/ 1191 w 163850"/>
                  <a:gd name="connsiteY3-2074" fmla="*/ 69914 h 636797"/>
                  <a:gd name="connsiteX4-2075" fmla="*/ 1191 w 163850"/>
                  <a:gd name="connsiteY4-2076" fmla="*/ 265176 h 636797"/>
                  <a:gd name="connsiteX5-2077" fmla="*/ 32147 w 163850"/>
                  <a:gd name="connsiteY5-2078" fmla="*/ 298514 h 636797"/>
                  <a:gd name="connsiteX6-2079" fmla="*/ 58341 w 163850"/>
                  <a:gd name="connsiteY6-2080" fmla="*/ 267558 h 636797"/>
                  <a:gd name="connsiteX7-2081" fmla="*/ 60722 w 163850"/>
                  <a:gd name="connsiteY7-2082" fmla="*/ 91345 h 636797"/>
                  <a:gd name="connsiteX8-2083" fmla="*/ 77391 w 163850"/>
                  <a:gd name="connsiteY8-2084" fmla="*/ 98489 h 636797"/>
                  <a:gd name="connsiteX9-2085" fmla="*/ 77391 w 163850"/>
                  <a:gd name="connsiteY9-2086" fmla="*/ 566384 h 636797"/>
                  <a:gd name="connsiteX10-2087" fmla="*/ 115491 w 163850"/>
                  <a:gd name="connsiteY10-2088" fmla="*/ 636651 h 636797"/>
                  <a:gd name="connsiteX11-2089" fmla="*/ 150145 w 163850"/>
                  <a:gd name="connsiteY11-2090" fmla="*/ 567262 h 636797"/>
                  <a:gd name="connsiteX12-2091" fmla="*/ 151210 w 163850"/>
                  <a:gd name="connsiteY12-2092" fmla="*/ 352042 h 636797"/>
                  <a:gd name="connsiteX13-2093" fmla="*/ 163826 w 163850"/>
                  <a:gd name="connsiteY13-2094" fmla="*/ 295041 h 636797"/>
                  <a:gd name="connsiteX14-2095" fmla="*/ 161332 w 163850"/>
                  <a:gd name="connsiteY14-2096" fmla="*/ 129614 h 636797"/>
                  <a:gd name="connsiteX15-2097" fmla="*/ 96005 w 163850"/>
                  <a:gd name="connsiteY15-2098" fmla="*/ 2633 h 636797"/>
                  <a:gd name="connsiteX0-2099" fmla="*/ 96005 w 163850"/>
                  <a:gd name="connsiteY0-2100" fmla="*/ 2633 h 637280"/>
                  <a:gd name="connsiteX1-2101" fmla="*/ 36191 w 163850"/>
                  <a:gd name="connsiteY1-2102" fmla="*/ 4070 h 637280"/>
                  <a:gd name="connsiteX2-2103" fmla="*/ 8335 w 163850"/>
                  <a:gd name="connsiteY2-2104" fmla="*/ 27051 h 637280"/>
                  <a:gd name="connsiteX3-2105" fmla="*/ 1191 w 163850"/>
                  <a:gd name="connsiteY3-2106" fmla="*/ 69914 h 637280"/>
                  <a:gd name="connsiteX4-2107" fmla="*/ 1191 w 163850"/>
                  <a:gd name="connsiteY4-2108" fmla="*/ 265176 h 637280"/>
                  <a:gd name="connsiteX5-2109" fmla="*/ 32147 w 163850"/>
                  <a:gd name="connsiteY5-2110" fmla="*/ 298514 h 637280"/>
                  <a:gd name="connsiteX6-2111" fmla="*/ 58341 w 163850"/>
                  <a:gd name="connsiteY6-2112" fmla="*/ 267558 h 637280"/>
                  <a:gd name="connsiteX7-2113" fmla="*/ 60722 w 163850"/>
                  <a:gd name="connsiteY7-2114" fmla="*/ 91345 h 637280"/>
                  <a:gd name="connsiteX8-2115" fmla="*/ 77391 w 163850"/>
                  <a:gd name="connsiteY8-2116" fmla="*/ 98489 h 637280"/>
                  <a:gd name="connsiteX9-2117" fmla="*/ 77391 w 163850"/>
                  <a:gd name="connsiteY9-2118" fmla="*/ 571034 h 637280"/>
                  <a:gd name="connsiteX10-2119" fmla="*/ 115491 w 163850"/>
                  <a:gd name="connsiteY10-2120" fmla="*/ 636651 h 637280"/>
                  <a:gd name="connsiteX11-2121" fmla="*/ 150145 w 163850"/>
                  <a:gd name="connsiteY11-2122" fmla="*/ 567262 h 637280"/>
                  <a:gd name="connsiteX12-2123" fmla="*/ 151210 w 163850"/>
                  <a:gd name="connsiteY12-2124" fmla="*/ 352042 h 637280"/>
                  <a:gd name="connsiteX13-2125" fmla="*/ 163826 w 163850"/>
                  <a:gd name="connsiteY13-2126" fmla="*/ 295041 h 637280"/>
                  <a:gd name="connsiteX14-2127" fmla="*/ 161332 w 163850"/>
                  <a:gd name="connsiteY14-2128" fmla="*/ 129614 h 637280"/>
                  <a:gd name="connsiteX15-2129" fmla="*/ 96005 w 163850"/>
                  <a:gd name="connsiteY15-2130" fmla="*/ 2633 h 637280"/>
                  <a:gd name="connsiteX0-2131" fmla="*/ 96005 w 163850"/>
                  <a:gd name="connsiteY0-2132" fmla="*/ 2633 h 637280"/>
                  <a:gd name="connsiteX1-2133" fmla="*/ 36191 w 163850"/>
                  <a:gd name="connsiteY1-2134" fmla="*/ 4070 h 637280"/>
                  <a:gd name="connsiteX2-2135" fmla="*/ 8335 w 163850"/>
                  <a:gd name="connsiteY2-2136" fmla="*/ 27051 h 637280"/>
                  <a:gd name="connsiteX3-2137" fmla="*/ 1191 w 163850"/>
                  <a:gd name="connsiteY3-2138" fmla="*/ 69914 h 637280"/>
                  <a:gd name="connsiteX4-2139" fmla="*/ 1191 w 163850"/>
                  <a:gd name="connsiteY4-2140" fmla="*/ 265176 h 637280"/>
                  <a:gd name="connsiteX5-2141" fmla="*/ 32147 w 163850"/>
                  <a:gd name="connsiteY5-2142" fmla="*/ 298514 h 637280"/>
                  <a:gd name="connsiteX6-2143" fmla="*/ 58341 w 163850"/>
                  <a:gd name="connsiteY6-2144" fmla="*/ 267558 h 637280"/>
                  <a:gd name="connsiteX7-2145" fmla="*/ 60722 w 163850"/>
                  <a:gd name="connsiteY7-2146" fmla="*/ 91345 h 637280"/>
                  <a:gd name="connsiteX8-2147" fmla="*/ 77391 w 163850"/>
                  <a:gd name="connsiteY8-2148" fmla="*/ 98489 h 637280"/>
                  <a:gd name="connsiteX9-2149" fmla="*/ 77391 w 163850"/>
                  <a:gd name="connsiteY9-2150" fmla="*/ 571034 h 637280"/>
                  <a:gd name="connsiteX10-2151" fmla="*/ 115491 w 163850"/>
                  <a:gd name="connsiteY10-2152" fmla="*/ 636651 h 637280"/>
                  <a:gd name="connsiteX11-2153" fmla="*/ 150145 w 163850"/>
                  <a:gd name="connsiteY11-2154" fmla="*/ 567262 h 637280"/>
                  <a:gd name="connsiteX12-2155" fmla="*/ 151210 w 163850"/>
                  <a:gd name="connsiteY12-2156" fmla="*/ 352042 h 637280"/>
                  <a:gd name="connsiteX13-2157" fmla="*/ 163826 w 163850"/>
                  <a:gd name="connsiteY13-2158" fmla="*/ 295041 h 637280"/>
                  <a:gd name="connsiteX14-2159" fmla="*/ 161332 w 163850"/>
                  <a:gd name="connsiteY14-2160" fmla="*/ 129614 h 637280"/>
                  <a:gd name="connsiteX15-2161" fmla="*/ 96005 w 163850"/>
                  <a:gd name="connsiteY15-2162" fmla="*/ 2633 h 637280"/>
                  <a:gd name="connsiteX0-2163" fmla="*/ 96005 w 163850"/>
                  <a:gd name="connsiteY0-2164" fmla="*/ 2633 h 637280"/>
                  <a:gd name="connsiteX1-2165" fmla="*/ 36191 w 163850"/>
                  <a:gd name="connsiteY1-2166" fmla="*/ 4070 h 637280"/>
                  <a:gd name="connsiteX2-2167" fmla="*/ 8335 w 163850"/>
                  <a:gd name="connsiteY2-2168" fmla="*/ 27051 h 637280"/>
                  <a:gd name="connsiteX3-2169" fmla="*/ 1191 w 163850"/>
                  <a:gd name="connsiteY3-2170" fmla="*/ 69914 h 637280"/>
                  <a:gd name="connsiteX4-2171" fmla="*/ 1191 w 163850"/>
                  <a:gd name="connsiteY4-2172" fmla="*/ 265176 h 637280"/>
                  <a:gd name="connsiteX5-2173" fmla="*/ 32147 w 163850"/>
                  <a:gd name="connsiteY5-2174" fmla="*/ 298514 h 637280"/>
                  <a:gd name="connsiteX6-2175" fmla="*/ 58341 w 163850"/>
                  <a:gd name="connsiteY6-2176" fmla="*/ 267558 h 637280"/>
                  <a:gd name="connsiteX7-2177" fmla="*/ 60722 w 163850"/>
                  <a:gd name="connsiteY7-2178" fmla="*/ 91345 h 637280"/>
                  <a:gd name="connsiteX8-2179" fmla="*/ 77391 w 163850"/>
                  <a:gd name="connsiteY8-2180" fmla="*/ 98489 h 637280"/>
                  <a:gd name="connsiteX9-2181" fmla="*/ 77391 w 163850"/>
                  <a:gd name="connsiteY9-2182" fmla="*/ 571034 h 637280"/>
                  <a:gd name="connsiteX10-2183" fmla="*/ 115491 w 163850"/>
                  <a:gd name="connsiteY10-2184" fmla="*/ 636651 h 637280"/>
                  <a:gd name="connsiteX11-2185" fmla="*/ 150145 w 163850"/>
                  <a:gd name="connsiteY11-2186" fmla="*/ 567262 h 637280"/>
                  <a:gd name="connsiteX12-2187" fmla="*/ 151210 w 163850"/>
                  <a:gd name="connsiteY12-2188" fmla="*/ 352042 h 637280"/>
                  <a:gd name="connsiteX13-2189" fmla="*/ 163826 w 163850"/>
                  <a:gd name="connsiteY13-2190" fmla="*/ 295041 h 637280"/>
                  <a:gd name="connsiteX14-2191" fmla="*/ 161332 w 163850"/>
                  <a:gd name="connsiteY14-2192" fmla="*/ 129614 h 637280"/>
                  <a:gd name="connsiteX15-2193" fmla="*/ 96005 w 163850"/>
                  <a:gd name="connsiteY15-2194" fmla="*/ 2633 h 63728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Lst>
                <a:rect l="l" t="t" r="r" b="b"/>
                <a:pathLst>
                  <a:path w="163850" h="637280">
                    <a:moveTo>
                      <a:pt x="96005" y="2633"/>
                    </a:moveTo>
                    <a:cubicBezTo>
                      <a:pt x="59858" y="884"/>
                      <a:pt x="50803" y="0"/>
                      <a:pt x="36191" y="4070"/>
                    </a:cubicBezTo>
                    <a:cubicBezTo>
                      <a:pt x="21579" y="8140"/>
                      <a:pt x="14168" y="16077"/>
                      <a:pt x="8335" y="27051"/>
                    </a:cubicBezTo>
                    <a:cubicBezTo>
                      <a:pt x="2502" y="38025"/>
                      <a:pt x="2382" y="30227"/>
                      <a:pt x="1191" y="69914"/>
                    </a:cubicBezTo>
                    <a:cubicBezTo>
                      <a:pt x="0" y="109601"/>
                      <a:pt x="681" y="237926"/>
                      <a:pt x="1191" y="265176"/>
                    </a:cubicBezTo>
                    <a:cubicBezTo>
                      <a:pt x="1701" y="292426"/>
                      <a:pt x="22622" y="298117"/>
                      <a:pt x="32147" y="298514"/>
                    </a:cubicBezTo>
                    <a:cubicBezTo>
                      <a:pt x="41672" y="298911"/>
                      <a:pt x="58227" y="289686"/>
                      <a:pt x="58341" y="267558"/>
                    </a:cubicBezTo>
                    <a:cubicBezTo>
                      <a:pt x="58455" y="245430"/>
                      <a:pt x="60647" y="105574"/>
                      <a:pt x="60722" y="91345"/>
                    </a:cubicBezTo>
                    <a:cubicBezTo>
                      <a:pt x="60797" y="77116"/>
                      <a:pt x="77713" y="71238"/>
                      <a:pt x="77391" y="98489"/>
                    </a:cubicBezTo>
                    <a:cubicBezTo>
                      <a:pt x="77069" y="125740"/>
                      <a:pt x="77241" y="532487"/>
                      <a:pt x="77391" y="571034"/>
                    </a:cubicBezTo>
                    <a:cubicBezTo>
                      <a:pt x="77541" y="609581"/>
                      <a:pt x="87866" y="637280"/>
                      <a:pt x="115491" y="636651"/>
                    </a:cubicBezTo>
                    <a:cubicBezTo>
                      <a:pt x="143116" y="636022"/>
                      <a:pt x="150391" y="617797"/>
                      <a:pt x="150145" y="567262"/>
                    </a:cubicBezTo>
                    <a:cubicBezTo>
                      <a:pt x="149899" y="516727"/>
                      <a:pt x="148930" y="397412"/>
                      <a:pt x="151210" y="352042"/>
                    </a:cubicBezTo>
                    <a:cubicBezTo>
                      <a:pt x="153490" y="306672"/>
                      <a:pt x="142588" y="294747"/>
                      <a:pt x="163826" y="295041"/>
                    </a:cubicBezTo>
                    <a:cubicBezTo>
                      <a:pt x="163850" y="257201"/>
                      <a:pt x="163740" y="192373"/>
                      <a:pt x="161332" y="129614"/>
                    </a:cubicBezTo>
                    <a:cubicBezTo>
                      <a:pt x="137523" y="85719"/>
                      <a:pt x="109113" y="29149"/>
                      <a:pt x="96005" y="2633"/>
                    </a:cubicBezTo>
                    <a:close/>
                  </a:path>
                </a:pathLst>
              </a:custGeom>
              <a:grpFill/>
              <a:ln w="25400" cap="flat" cmpd="sng" algn="ctr">
                <a:noFill/>
                <a:prstDash val="solid"/>
              </a:ln>
              <a:effectLst/>
            </p:spPr>
            <p:txBody>
              <a:bodyPr anchor="ctr"/>
              <a:lstStyle/>
              <a:p>
                <a:pPr algn="ctr" latinLnBrk="1">
                  <a:defRPr/>
                </a:pPr>
                <a:endParaRPr lang="ko-KR" altLang="en-US" kern="0">
                  <a:solidFill>
                    <a:prstClr val="white"/>
                  </a:solidFill>
                  <a:latin typeface="맑은 고딕"/>
                </a:endParaRPr>
              </a:p>
            </p:txBody>
          </p:sp>
        </p:grpSp>
        <p:sp>
          <p:nvSpPr>
            <p:cNvPr id="250" name="자유형 148"/>
            <p:cNvSpPr/>
            <p:nvPr/>
          </p:nvSpPr>
          <p:spPr>
            <a:xfrm>
              <a:off x="1263188" y="4621461"/>
              <a:ext cx="63750" cy="173618"/>
            </a:xfrm>
            <a:custGeom>
              <a:avLst/>
              <a:gdLst>
                <a:gd name="connsiteX0" fmla="*/ 1587 w 304403"/>
                <a:gd name="connsiteY0" fmla="*/ 130968 h 765174"/>
                <a:gd name="connsiteX1" fmla="*/ 123031 w 304403"/>
                <a:gd name="connsiteY1" fmla="*/ 2381 h 765174"/>
                <a:gd name="connsiteX2" fmla="*/ 277812 w 304403"/>
                <a:gd name="connsiteY2" fmla="*/ 116681 h 765174"/>
                <a:gd name="connsiteX3" fmla="*/ 201612 w 304403"/>
                <a:gd name="connsiteY3" fmla="*/ 214312 h 765174"/>
                <a:gd name="connsiteX4" fmla="*/ 294481 w 304403"/>
                <a:gd name="connsiteY4" fmla="*/ 366712 h 765174"/>
                <a:gd name="connsiteX5" fmla="*/ 142081 w 304403"/>
                <a:gd name="connsiteY5" fmla="*/ 757237 h 765174"/>
                <a:gd name="connsiteX6" fmla="*/ 20637 w 304403"/>
                <a:gd name="connsiteY6" fmla="*/ 414337 h 765174"/>
                <a:gd name="connsiteX7" fmla="*/ 113506 w 304403"/>
                <a:gd name="connsiteY7" fmla="*/ 226218 h 765174"/>
                <a:gd name="connsiteX8" fmla="*/ 1587 w 304403"/>
                <a:gd name="connsiteY8" fmla="*/ 130968 h 765174"/>
                <a:gd name="connsiteX0-1" fmla="*/ 4366 w 307182"/>
                <a:gd name="connsiteY0-2" fmla="*/ 130968 h 765174"/>
                <a:gd name="connsiteX1-3" fmla="*/ 142479 w 307182"/>
                <a:gd name="connsiteY1-4" fmla="*/ 2381 h 765174"/>
                <a:gd name="connsiteX2-5" fmla="*/ 280591 w 307182"/>
                <a:gd name="connsiteY2-6" fmla="*/ 116681 h 765174"/>
                <a:gd name="connsiteX3-7" fmla="*/ 204391 w 307182"/>
                <a:gd name="connsiteY3-8" fmla="*/ 214312 h 765174"/>
                <a:gd name="connsiteX4-9" fmla="*/ 297260 w 307182"/>
                <a:gd name="connsiteY4-10" fmla="*/ 366712 h 765174"/>
                <a:gd name="connsiteX5-11" fmla="*/ 144860 w 307182"/>
                <a:gd name="connsiteY5-12" fmla="*/ 757237 h 765174"/>
                <a:gd name="connsiteX6-13" fmla="*/ 23416 w 307182"/>
                <a:gd name="connsiteY6-14" fmla="*/ 414337 h 765174"/>
                <a:gd name="connsiteX7-15" fmla="*/ 116285 w 307182"/>
                <a:gd name="connsiteY7-16" fmla="*/ 226218 h 765174"/>
                <a:gd name="connsiteX8-17" fmla="*/ 4366 w 307182"/>
                <a:gd name="connsiteY8-18" fmla="*/ 130968 h 765174"/>
                <a:gd name="connsiteX0-19" fmla="*/ 7144 w 288528"/>
                <a:gd name="connsiteY0-20" fmla="*/ 112315 h 763190"/>
                <a:gd name="connsiteX1-21" fmla="*/ 123825 w 288528"/>
                <a:gd name="connsiteY1-22" fmla="*/ 397 h 763190"/>
                <a:gd name="connsiteX2-23" fmla="*/ 261937 w 288528"/>
                <a:gd name="connsiteY2-24" fmla="*/ 114697 h 763190"/>
                <a:gd name="connsiteX3-25" fmla="*/ 185737 w 288528"/>
                <a:gd name="connsiteY3-26" fmla="*/ 212328 h 763190"/>
                <a:gd name="connsiteX4-27" fmla="*/ 278606 w 288528"/>
                <a:gd name="connsiteY4-28" fmla="*/ 364728 h 763190"/>
                <a:gd name="connsiteX5-29" fmla="*/ 126206 w 288528"/>
                <a:gd name="connsiteY5-30" fmla="*/ 755253 h 763190"/>
                <a:gd name="connsiteX6-31" fmla="*/ 4762 w 288528"/>
                <a:gd name="connsiteY6-32" fmla="*/ 412353 h 763190"/>
                <a:gd name="connsiteX7-33" fmla="*/ 97631 w 288528"/>
                <a:gd name="connsiteY7-34" fmla="*/ 224234 h 763190"/>
                <a:gd name="connsiteX8-35" fmla="*/ 7144 w 288528"/>
                <a:gd name="connsiteY8-36" fmla="*/ 112315 h 763190"/>
                <a:gd name="connsiteX0-37" fmla="*/ 37703 w 319087"/>
                <a:gd name="connsiteY0-38" fmla="*/ 112315 h 763190"/>
                <a:gd name="connsiteX1-39" fmla="*/ 154384 w 319087"/>
                <a:gd name="connsiteY1-40" fmla="*/ 397 h 763190"/>
                <a:gd name="connsiteX2-41" fmla="*/ 292496 w 319087"/>
                <a:gd name="connsiteY2-42" fmla="*/ 114697 h 763190"/>
                <a:gd name="connsiteX3-43" fmla="*/ 216296 w 319087"/>
                <a:gd name="connsiteY3-44" fmla="*/ 212328 h 763190"/>
                <a:gd name="connsiteX4-45" fmla="*/ 309165 w 319087"/>
                <a:gd name="connsiteY4-46" fmla="*/ 364728 h 763190"/>
                <a:gd name="connsiteX5-47" fmla="*/ 156765 w 319087"/>
                <a:gd name="connsiteY5-48" fmla="*/ 755253 h 763190"/>
                <a:gd name="connsiteX6-49" fmla="*/ 35321 w 319087"/>
                <a:gd name="connsiteY6-50" fmla="*/ 412353 h 763190"/>
                <a:gd name="connsiteX7-51" fmla="*/ 128190 w 319087"/>
                <a:gd name="connsiteY7-52" fmla="*/ 224234 h 763190"/>
                <a:gd name="connsiteX8-53" fmla="*/ 37703 w 319087"/>
                <a:gd name="connsiteY8-54" fmla="*/ 112315 h 763190"/>
                <a:gd name="connsiteX0-55" fmla="*/ 7144 w 288528"/>
                <a:gd name="connsiteY0-56" fmla="*/ 112315 h 763190"/>
                <a:gd name="connsiteX1-57" fmla="*/ 123825 w 288528"/>
                <a:gd name="connsiteY1-58" fmla="*/ 397 h 763190"/>
                <a:gd name="connsiteX2-59" fmla="*/ 261937 w 288528"/>
                <a:gd name="connsiteY2-60" fmla="*/ 114697 h 763190"/>
                <a:gd name="connsiteX3-61" fmla="*/ 185737 w 288528"/>
                <a:gd name="connsiteY3-62" fmla="*/ 212328 h 763190"/>
                <a:gd name="connsiteX4-63" fmla="*/ 278606 w 288528"/>
                <a:gd name="connsiteY4-64" fmla="*/ 364728 h 763190"/>
                <a:gd name="connsiteX5-65" fmla="*/ 126206 w 288528"/>
                <a:gd name="connsiteY5-66" fmla="*/ 755253 h 763190"/>
                <a:gd name="connsiteX6-67" fmla="*/ 4762 w 288528"/>
                <a:gd name="connsiteY6-68" fmla="*/ 412353 h 763190"/>
                <a:gd name="connsiteX7-69" fmla="*/ 97631 w 288528"/>
                <a:gd name="connsiteY7-70" fmla="*/ 224234 h 763190"/>
                <a:gd name="connsiteX8-71" fmla="*/ 7144 w 288528"/>
                <a:gd name="connsiteY8-72" fmla="*/ 112315 h 763190"/>
                <a:gd name="connsiteX0-73" fmla="*/ 7144 w 288528"/>
                <a:gd name="connsiteY0-74" fmla="*/ 112315 h 763190"/>
                <a:gd name="connsiteX1-75" fmla="*/ 123825 w 288528"/>
                <a:gd name="connsiteY1-76" fmla="*/ 397 h 763190"/>
                <a:gd name="connsiteX2-77" fmla="*/ 261937 w 288528"/>
                <a:gd name="connsiteY2-78" fmla="*/ 114697 h 763190"/>
                <a:gd name="connsiteX3-79" fmla="*/ 185737 w 288528"/>
                <a:gd name="connsiteY3-80" fmla="*/ 212328 h 763190"/>
                <a:gd name="connsiteX4-81" fmla="*/ 278606 w 288528"/>
                <a:gd name="connsiteY4-82" fmla="*/ 364728 h 763190"/>
                <a:gd name="connsiteX5-83" fmla="*/ 126206 w 288528"/>
                <a:gd name="connsiteY5-84" fmla="*/ 755253 h 763190"/>
                <a:gd name="connsiteX6-85" fmla="*/ 4762 w 288528"/>
                <a:gd name="connsiteY6-86" fmla="*/ 412353 h 763190"/>
                <a:gd name="connsiteX7-87" fmla="*/ 97631 w 288528"/>
                <a:gd name="connsiteY7-88" fmla="*/ 224234 h 763190"/>
                <a:gd name="connsiteX8-89" fmla="*/ 7144 w 288528"/>
                <a:gd name="connsiteY8-90" fmla="*/ 112315 h 763190"/>
                <a:gd name="connsiteX0-91" fmla="*/ 7144 w 288528"/>
                <a:gd name="connsiteY0-92" fmla="*/ 116904 h 767779"/>
                <a:gd name="connsiteX1-93" fmla="*/ 134863 w 288528"/>
                <a:gd name="connsiteY1-94" fmla="*/ 397 h 767779"/>
                <a:gd name="connsiteX2-95" fmla="*/ 261937 w 288528"/>
                <a:gd name="connsiteY2-96" fmla="*/ 119286 h 767779"/>
                <a:gd name="connsiteX3-97" fmla="*/ 185737 w 288528"/>
                <a:gd name="connsiteY3-98" fmla="*/ 216917 h 767779"/>
                <a:gd name="connsiteX4-99" fmla="*/ 278606 w 288528"/>
                <a:gd name="connsiteY4-100" fmla="*/ 369317 h 767779"/>
                <a:gd name="connsiteX5-101" fmla="*/ 126206 w 288528"/>
                <a:gd name="connsiteY5-102" fmla="*/ 759842 h 767779"/>
                <a:gd name="connsiteX6-103" fmla="*/ 4762 w 288528"/>
                <a:gd name="connsiteY6-104" fmla="*/ 416942 h 767779"/>
                <a:gd name="connsiteX7-105" fmla="*/ 97631 w 288528"/>
                <a:gd name="connsiteY7-106" fmla="*/ 228823 h 767779"/>
                <a:gd name="connsiteX8-107" fmla="*/ 7144 w 288528"/>
                <a:gd name="connsiteY8-108" fmla="*/ 116904 h 767779"/>
                <a:gd name="connsiteX0-109" fmla="*/ 7144 w 288528"/>
                <a:gd name="connsiteY0-110" fmla="*/ 116507 h 767382"/>
                <a:gd name="connsiteX1-111" fmla="*/ 134863 w 288528"/>
                <a:gd name="connsiteY1-112" fmla="*/ 0 h 767382"/>
                <a:gd name="connsiteX2-113" fmla="*/ 261937 w 288528"/>
                <a:gd name="connsiteY2-114" fmla="*/ 118889 h 767382"/>
                <a:gd name="connsiteX3-115" fmla="*/ 185737 w 288528"/>
                <a:gd name="connsiteY3-116" fmla="*/ 216520 h 767382"/>
                <a:gd name="connsiteX4-117" fmla="*/ 278606 w 288528"/>
                <a:gd name="connsiteY4-118" fmla="*/ 368920 h 767382"/>
                <a:gd name="connsiteX5-119" fmla="*/ 126206 w 288528"/>
                <a:gd name="connsiteY5-120" fmla="*/ 759445 h 767382"/>
                <a:gd name="connsiteX6-121" fmla="*/ 4762 w 288528"/>
                <a:gd name="connsiteY6-122" fmla="*/ 416545 h 767382"/>
                <a:gd name="connsiteX7-123" fmla="*/ 97631 w 288528"/>
                <a:gd name="connsiteY7-124" fmla="*/ 228426 h 767382"/>
                <a:gd name="connsiteX8-125" fmla="*/ 7144 w 288528"/>
                <a:gd name="connsiteY8-126" fmla="*/ 116507 h 767382"/>
                <a:gd name="connsiteX0-127" fmla="*/ 7144 w 288528"/>
                <a:gd name="connsiteY0-128" fmla="*/ 116507 h 767382"/>
                <a:gd name="connsiteX1-129" fmla="*/ 134863 w 288528"/>
                <a:gd name="connsiteY1-130" fmla="*/ 0 h 767382"/>
                <a:gd name="connsiteX2-131" fmla="*/ 261937 w 288528"/>
                <a:gd name="connsiteY2-132" fmla="*/ 118889 h 767382"/>
                <a:gd name="connsiteX3-133" fmla="*/ 185737 w 288528"/>
                <a:gd name="connsiteY3-134" fmla="*/ 216520 h 767382"/>
                <a:gd name="connsiteX4-135" fmla="*/ 278606 w 288528"/>
                <a:gd name="connsiteY4-136" fmla="*/ 368920 h 767382"/>
                <a:gd name="connsiteX5-137" fmla="*/ 126206 w 288528"/>
                <a:gd name="connsiteY5-138" fmla="*/ 759445 h 767382"/>
                <a:gd name="connsiteX6-139" fmla="*/ 4762 w 288528"/>
                <a:gd name="connsiteY6-140" fmla="*/ 416545 h 767382"/>
                <a:gd name="connsiteX7-141" fmla="*/ 97631 w 288528"/>
                <a:gd name="connsiteY7-142" fmla="*/ 228426 h 767382"/>
                <a:gd name="connsiteX8-143" fmla="*/ 7144 w 288528"/>
                <a:gd name="connsiteY8-144" fmla="*/ 116507 h 767382"/>
                <a:gd name="connsiteX0-145" fmla="*/ 7144 w 288528"/>
                <a:gd name="connsiteY0-146" fmla="*/ 116507 h 767382"/>
                <a:gd name="connsiteX1-147" fmla="*/ 134863 w 288528"/>
                <a:gd name="connsiteY1-148" fmla="*/ 0 h 767382"/>
                <a:gd name="connsiteX2-149" fmla="*/ 261937 w 288528"/>
                <a:gd name="connsiteY2-150" fmla="*/ 118889 h 767382"/>
                <a:gd name="connsiteX3-151" fmla="*/ 185737 w 288528"/>
                <a:gd name="connsiteY3-152" fmla="*/ 216520 h 767382"/>
                <a:gd name="connsiteX4-153" fmla="*/ 278606 w 288528"/>
                <a:gd name="connsiteY4-154" fmla="*/ 368920 h 767382"/>
                <a:gd name="connsiteX5-155" fmla="*/ 126206 w 288528"/>
                <a:gd name="connsiteY5-156" fmla="*/ 759445 h 767382"/>
                <a:gd name="connsiteX6-157" fmla="*/ 4762 w 288528"/>
                <a:gd name="connsiteY6-158" fmla="*/ 416545 h 767382"/>
                <a:gd name="connsiteX7-159" fmla="*/ 97631 w 288528"/>
                <a:gd name="connsiteY7-160" fmla="*/ 228426 h 767382"/>
                <a:gd name="connsiteX8-161" fmla="*/ 7144 w 288528"/>
                <a:gd name="connsiteY8-162" fmla="*/ 116507 h 767382"/>
                <a:gd name="connsiteX0-163" fmla="*/ 7144 w 288528"/>
                <a:gd name="connsiteY0-164" fmla="*/ 116507 h 767382"/>
                <a:gd name="connsiteX1-165" fmla="*/ 134863 w 288528"/>
                <a:gd name="connsiteY1-166" fmla="*/ 0 h 767382"/>
                <a:gd name="connsiteX2-167" fmla="*/ 261937 w 288528"/>
                <a:gd name="connsiteY2-168" fmla="*/ 118889 h 767382"/>
                <a:gd name="connsiteX3-169" fmla="*/ 185737 w 288528"/>
                <a:gd name="connsiteY3-170" fmla="*/ 216520 h 767382"/>
                <a:gd name="connsiteX4-171" fmla="*/ 278606 w 288528"/>
                <a:gd name="connsiteY4-172" fmla="*/ 368920 h 767382"/>
                <a:gd name="connsiteX5-173" fmla="*/ 126206 w 288528"/>
                <a:gd name="connsiteY5-174" fmla="*/ 759445 h 767382"/>
                <a:gd name="connsiteX6-175" fmla="*/ 4762 w 288528"/>
                <a:gd name="connsiteY6-176" fmla="*/ 416545 h 767382"/>
                <a:gd name="connsiteX7-177" fmla="*/ 97631 w 288528"/>
                <a:gd name="connsiteY7-178" fmla="*/ 228426 h 767382"/>
                <a:gd name="connsiteX8-179" fmla="*/ 7144 w 288528"/>
                <a:gd name="connsiteY8-180" fmla="*/ 116507 h 767382"/>
                <a:gd name="connsiteX0-181" fmla="*/ 7144 w 288528"/>
                <a:gd name="connsiteY0-182" fmla="*/ 116507 h 767382"/>
                <a:gd name="connsiteX1-183" fmla="*/ 134863 w 288528"/>
                <a:gd name="connsiteY1-184" fmla="*/ 0 h 767382"/>
                <a:gd name="connsiteX2-185" fmla="*/ 274786 w 288528"/>
                <a:gd name="connsiteY2-186" fmla="*/ 118492 h 767382"/>
                <a:gd name="connsiteX3-187" fmla="*/ 185737 w 288528"/>
                <a:gd name="connsiteY3-188" fmla="*/ 216520 h 767382"/>
                <a:gd name="connsiteX4-189" fmla="*/ 278606 w 288528"/>
                <a:gd name="connsiteY4-190" fmla="*/ 368920 h 767382"/>
                <a:gd name="connsiteX5-191" fmla="*/ 126206 w 288528"/>
                <a:gd name="connsiteY5-192" fmla="*/ 759445 h 767382"/>
                <a:gd name="connsiteX6-193" fmla="*/ 4762 w 288528"/>
                <a:gd name="connsiteY6-194" fmla="*/ 416545 h 767382"/>
                <a:gd name="connsiteX7-195" fmla="*/ 97631 w 288528"/>
                <a:gd name="connsiteY7-196" fmla="*/ 228426 h 767382"/>
                <a:gd name="connsiteX8-197" fmla="*/ 7144 w 288528"/>
                <a:gd name="connsiteY8-198" fmla="*/ 116507 h 767382"/>
                <a:gd name="connsiteX0-199" fmla="*/ 7144 w 288528"/>
                <a:gd name="connsiteY0-200" fmla="*/ 116507 h 767382"/>
                <a:gd name="connsiteX1-201" fmla="*/ 134863 w 288528"/>
                <a:gd name="connsiteY1-202" fmla="*/ 0 h 767382"/>
                <a:gd name="connsiteX2-203" fmla="*/ 274786 w 288528"/>
                <a:gd name="connsiteY2-204" fmla="*/ 118492 h 767382"/>
                <a:gd name="connsiteX3-205" fmla="*/ 185737 w 288528"/>
                <a:gd name="connsiteY3-206" fmla="*/ 216520 h 767382"/>
                <a:gd name="connsiteX4-207" fmla="*/ 278606 w 288528"/>
                <a:gd name="connsiteY4-208" fmla="*/ 368920 h 767382"/>
                <a:gd name="connsiteX5-209" fmla="*/ 126206 w 288528"/>
                <a:gd name="connsiteY5-210" fmla="*/ 759445 h 767382"/>
                <a:gd name="connsiteX6-211" fmla="*/ 4762 w 288528"/>
                <a:gd name="connsiteY6-212" fmla="*/ 416545 h 767382"/>
                <a:gd name="connsiteX7-213" fmla="*/ 97631 w 288528"/>
                <a:gd name="connsiteY7-214" fmla="*/ 228426 h 767382"/>
                <a:gd name="connsiteX8-215" fmla="*/ 7144 w 288528"/>
                <a:gd name="connsiteY8-216" fmla="*/ 116507 h 767382"/>
                <a:gd name="connsiteX0-217" fmla="*/ 7144 w 288528"/>
                <a:gd name="connsiteY0-218" fmla="*/ 116507 h 767382"/>
                <a:gd name="connsiteX1-219" fmla="*/ 134863 w 288528"/>
                <a:gd name="connsiteY1-220" fmla="*/ 0 h 767382"/>
                <a:gd name="connsiteX2-221" fmla="*/ 274786 w 288528"/>
                <a:gd name="connsiteY2-222" fmla="*/ 118492 h 767382"/>
                <a:gd name="connsiteX3-223" fmla="*/ 185737 w 288528"/>
                <a:gd name="connsiteY3-224" fmla="*/ 216520 h 767382"/>
                <a:gd name="connsiteX4-225" fmla="*/ 278606 w 288528"/>
                <a:gd name="connsiteY4-226" fmla="*/ 368920 h 767382"/>
                <a:gd name="connsiteX5-227" fmla="*/ 126206 w 288528"/>
                <a:gd name="connsiteY5-228" fmla="*/ 759445 h 767382"/>
                <a:gd name="connsiteX6-229" fmla="*/ 4762 w 288528"/>
                <a:gd name="connsiteY6-230" fmla="*/ 416545 h 767382"/>
                <a:gd name="connsiteX7-231" fmla="*/ 97631 w 288528"/>
                <a:gd name="connsiteY7-232" fmla="*/ 228426 h 767382"/>
                <a:gd name="connsiteX8-233" fmla="*/ 7144 w 288528"/>
                <a:gd name="connsiteY8-234" fmla="*/ 116507 h 767382"/>
                <a:gd name="connsiteX0-235" fmla="*/ 7144 w 288528"/>
                <a:gd name="connsiteY0-236" fmla="*/ 116507 h 767382"/>
                <a:gd name="connsiteX1-237" fmla="*/ 134863 w 288528"/>
                <a:gd name="connsiteY1-238" fmla="*/ 0 h 767382"/>
                <a:gd name="connsiteX2-239" fmla="*/ 274786 w 288528"/>
                <a:gd name="connsiteY2-240" fmla="*/ 118492 h 767382"/>
                <a:gd name="connsiteX3-241" fmla="*/ 185737 w 288528"/>
                <a:gd name="connsiteY3-242" fmla="*/ 216520 h 767382"/>
                <a:gd name="connsiteX4-243" fmla="*/ 278606 w 288528"/>
                <a:gd name="connsiteY4-244" fmla="*/ 368920 h 767382"/>
                <a:gd name="connsiteX5-245" fmla="*/ 126206 w 288528"/>
                <a:gd name="connsiteY5-246" fmla="*/ 759445 h 767382"/>
                <a:gd name="connsiteX6-247" fmla="*/ 4762 w 288528"/>
                <a:gd name="connsiteY6-248" fmla="*/ 416545 h 767382"/>
                <a:gd name="connsiteX7-249" fmla="*/ 97631 w 288528"/>
                <a:gd name="connsiteY7-250" fmla="*/ 228426 h 767382"/>
                <a:gd name="connsiteX8-251" fmla="*/ 7144 w 288528"/>
                <a:gd name="connsiteY8-252" fmla="*/ 116507 h 767382"/>
                <a:gd name="connsiteX0-253" fmla="*/ 6351 w 287735"/>
                <a:gd name="connsiteY0-254" fmla="*/ 116507 h 767382"/>
                <a:gd name="connsiteX1-255" fmla="*/ 134070 w 287735"/>
                <a:gd name="connsiteY1-256" fmla="*/ 0 h 767382"/>
                <a:gd name="connsiteX2-257" fmla="*/ 273993 w 287735"/>
                <a:gd name="connsiteY2-258" fmla="*/ 118492 h 767382"/>
                <a:gd name="connsiteX3-259" fmla="*/ 184944 w 287735"/>
                <a:gd name="connsiteY3-260" fmla="*/ 216520 h 767382"/>
                <a:gd name="connsiteX4-261" fmla="*/ 277813 w 287735"/>
                <a:gd name="connsiteY4-262" fmla="*/ 368920 h 767382"/>
                <a:gd name="connsiteX5-263" fmla="*/ 125413 w 287735"/>
                <a:gd name="connsiteY5-264" fmla="*/ 759445 h 767382"/>
                <a:gd name="connsiteX6-265" fmla="*/ 3969 w 287735"/>
                <a:gd name="connsiteY6-266" fmla="*/ 416545 h 767382"/>
                <a:gd name="connsiteX7-267" fmla="*/ 101600 w 287735"/>
                <a:gd name="connsiteY7-268" fmla="*/ 204613 h 767382"/>
                <a:gd name="connsiteX8-269" fmla="*/ 6351 w 287735"/>
                <a:gd name="connsiteY8-270" fmla="*/ 116507 h 767382"/>
                <a:gd name="connsiteX0-271" fmla="*/ 6351 w 287735"/>
                <a:gd name="connsiteY0-272" fmla="*/ 116507 h 767382"/>
                <a:gd name="connsiteX1-273" fmla="*/ 134070 w 287735"/>
                <a:gd name="connsiteY1-274" fmla="*/ 0 h 767382"/>
                <a:gd name="connsiteX2-275" fmla="*/ 273993 w 287735"/>
                <a:gd name="connsiteY2-276" fmla="*/ 118492 h 767382"/>
                <a:gd name="connsiteX3-277" fmla="*/ 184944 w 287735"/>
                <a:gd name="connsiteY3-278" fmla="*/ 216520 h 767382"/>
                <a:gd name="connsiteX4-279" fmla="*/ 277813 w 287735"/>
                <a:gd name="connsiteY4-280" fmla="*/ 368920 h 767382"/>
                <a:gd name="connsiteX5-281" fmla="*/ 125413 w 287735"/>
                <a:gd name="connsiteY5-282" fmla="*/ 759445 h 767382"/>
                <a:gd name="connsiteX6-283" fmla="*/ 3969 w 287735"/>
                <a:gd name="connsiteY6-284" fmla="*/ 416545 h 767382"/>
                <a:gd name="connsiteX7-285" fmla="*/ 101600 w 287735"/>
                <a:gd name="connsiteY7-286" fmla="*/ 204613 h 767382"/>
                <a:gd name="connsiteX8-287" fmla="*/ 6351 w 287735"/>
                <a:gd name="connsiteY8-288" fmla="*/ 116507 h 767382"/>
                <a:gd name="connsiteX0-289" fmla="*/ 6351 w 287338"/>
                <a:gd name="connsiteY0-290" fmla="*/ 116507 h 767382"/>
                <a:gd name="connsiteX1-291" fmla="*/ 134070 w 287338"/>
                <a:gd name="connsiteY1-292" fmla="*/ 0 h 767382"/>
                <a:gd name="connsiteX2-293" fmla="*/ 273993 w 287338"/>
                <a:gd name="connsiteY2-294" fmla="*/ 118492 h 767382"/>
                <a:gd name="connsiteX3-295" fmla="*/ 182563 w 287338"/>
                <a:gd name="connsiteY3-296" fmla="*/ 206995 h 767382"/>
                <a:gd name="connsiteX4-297" fmla="*/ 277813 w 287338"/>
                <a:gd name="connsiteY4-298" fmla="*/ 368920 h 767382"/>
                <a:gd name="connsiteX5-299" fmla="*/ 125413 w 287338"/>
                <a:gd name="connsiteY5-300" fmla="*/ 759445 h 767382"/>
                <a:gd name="connsiteX6-301" fmla="*/ 3969 w 287338"/>
                <a:gd name="connsiteY6-302" fmla="*/ 416545 h 767382"/>
                <a:gd name="connsiteX7-303" fmla="*/ 101600 w 287338"/>
                <a:gd name="connsiteY7-304" fmla="*/ 204613 h 767382"/>
                <a:gd name="connsiteX8-305" fmla="*/ 6351 w 287338"/>
                <a:gd name="connsiteY8-306" fmla="*/ 116507 h 767382"/>
                <a:gd name="connsiteX0-307" fmla="*/ 6351 w 287338"/>
                <a:gd name="connsiteY0-308" fmla="*/ 116507 h 767382"/>
                <a:gd name="connsiteX1-309" fmla="*/ 134070 w 287338"/>
                <a:gd name="connsiteY1-310" fmla="*/ 0 h 767382"/>
                <a:gd name="connsiteX2-311" fmla="*/ 273993 w 287338"/>
                <a:gd name="connsiteY2-312" fmla="*/ 118492 h 767382"/>
                <a:gd name="connsiteX3-313" fmla="*/ 182563 w 287338"/>
                <a:gd name="connsiteY3-314" fmla="*/ 206995 h 767382"/>
                <a:gd name="connsiteX4-315" fmla="*/ 277813 w 287338"/>
                <a:gd name="connsiteY4-316" fmla="*/ 368920 h 767382"/>
                <a:gd name="connsiteX5-317" fmla="*/ 125413 w 287338"/>
                <a:gd name="connsiteY5-318" fmla="*/ 759445 h 767382"/>
                <a:gd name="connsiteX6-319" fmla="*/ 3969 w 287338"/>
                <a:gd name="connsiteY6-320" fmla="*/ 416545 h 767382"/>
                <a:gd name="connsiteX7-321" fmla="*/ 101600 w 287338"/>
                <a:gd name="connsiteY7-322" fmla="*/ 204613 h 767382"/>
                <a:gd name="connsiteX8-323" fmla="*/ 6351 w 287338"/>
                <a:gd name="connsiteY8-324" fmla="*/ 116507 h 767382"/>
                <a:gd name="connsiteX0-325" fmla="*/ 6351 w 287338"/>
                <a:gd name="connsiteY0-326" fmla="*/ 116507 h 767382"/>
                <a:gd name="connsiteX1-327" fmla="*/ 134070 w 287338"/>
                <a:gd name="connsiteY1-328" fmla="*/ 0 h 767382"/>
                <a:gd name="connsiteX2-329" fmla="*/ 273993 w 287338"/>
                <a:gd name="connsiteY2-330" fmla="*/ 118492 h 767382"/>
                <a:gd name="connsiteX3-331" fmla="*/ 182563 w 287338"/>
                <a:gd name="connsiteY3-332" fmla="*/ 202233 h 767382"/>
                <a:gd name="connsiteX4-333" fmla="*/ 277813 w 287338"/>
                <a:gd name="connsiteY4-334" fmla="*/ 368920 h 767382"/>
                <a:gd name="connsiteX5-335" fmla="*/ 125413 w 287338"/>
                <a:gd name="connsiteY5-336" fmla="*/ 759445 h 767382"/>
                <a:gd name="connsiteX6-337" fmla="*/ 3969 w 287338"/>
                <a:gd name="connsiteY6-338" fmla="*/ 416545 h 767382"/>
                <a:gd name="connsiteX7-339" fmla="*/ 101600 w 287338"/>
                <a:gd name="connsiteY7-340" fmla="*/ 204613 h 767382"/>
                <a:gd name="connsiteX8-341" fmla="*/ 6351 w 287338"/>
                <a:gd name="connsiteY8-342" fmla="*/ 116507 h 767382"/>
                <a:gd name="connsiteX0-343" fmla="*/ 6351 w 287338"/>
                <a:gd name="connsiteY0-344" fmla="*/ 116507 h 767382"/>
                <a:gd name="connsiteX1-345" fmla="*/ 134070 w 287338"/>
                <a:gd name="connsiteY1-346" fmla="*/ 0 h 767382"/>
                <a:gd name="connsiteX2-347" fmla="*/ 273993 w 287338"/>
                <a:gd name="connsiteY2-348" fmla="*/ 118492 h 767382"/>
                <a:gd name="connsiteX3-349" fmla="*/ 182563 w 287338"/>
                <a:gd name="connsiteY3-350" fmla="*/ 202233 h 767382"/>
                <a:gd name="connsiteX4-351" fmla="*/ 277813 w 287338"/>
                <a:gd name="connsiteY4-352" fmla="*/ 368920 h 767382"/>
                <a:gd name="connsiteX5-353" fmla="*/ 125413 w 287338"/>
                <a:gd name="connsiteY5-354" fmla="*/ 759445 h 767382"/>
                <a:gd name="connsiteX6-355" fmla="*/ 3969 w 287338"/>
                <a:gd name="connsiteY6-356" fmla="*/ 416545 h 767382"/>
                <a:gd name="connsiteX7-357" fmla="*/ 101600 w 287338"/>
                <a:gd name="connsiteY7-358" fmla="*/ 204613 h 767382"/>
                <a:gd name="connsiteX8-359" fmla="*/ 6351 w 287338"/>
                <a:gd name="connsiteY8-360" fmla="*/ 116507 h 767382"/>
                <a:gd name="connsiteX0-361" fmla="*/ 6351 w 287338"/>
                <a:gd name="connsiteY0-362" fmla="*/ 116507 h 767382"/>
                <a:gd name="connsiteX1-363" fmla="*/ 134070 w 287338"/>
                <a:gd name="connsiteY1-364" fmla="*/ 0 h 767382"/>
                <a:gd name="connsiteX2-365" fmla="*/ 273993 w 287338"/>
                <a:gd name="connsiteY2-366" fmla="*/ 118492 h 767382"/>
                <a:gd name="connsiteX3-367" fmla="*/ 182563 w 287338"/>
                <a:gd name="connsiteY3-368" fmla="*/ 202233 h 767382"/>
                <a:gd name="connsiteX4-369" fmla="*/ 277813 w 287338"/>
                <a:gd name="connsiteY4-370" fmla="*/ 368920 h 767382"/>
                <a:gd name="connsiteX5-371" fmla="*/ 125413 w 287338"/>
                <a:gd name="connsiteY5-372" fmla="*/ 759445 h 767382"/>
                <a:gd name="connsiteX6-373" fmla="*/ 3969 w 287338"/>
                <a:gd name="connsiteY6-374" fmla="*/ 416545 h 767382"/>
                <a:gd name="connsiteX7-375" fmla="*/ 101600 w 287338"/>
                <a:gd name="connsiteY7-376" fmla="*/ 204613 h 767382"/>
                <a:gd name="connsiteX8-377" fmla="*/ 6351 w 287338"/>
                <a:gd name="connsiteY8-378" fmla="*/ 116507 h 767382"/>
                <a:gd name="connsiteX0-379" fmla="*/ 6351 w 287338"/>
                <a:gd name="connsiteY0-380" fmla="*/ 116507 h 767382"/>
                <a:gd name="connsiteX1-381" fmla="*/ 134070 w 287338"/>
                <a:gd name="connsiteY1-382" fmla="*/ 0 h 767382"/>
                <a:gd name="connsiteX2-383" fmla="*/ 273993 w 287338"/>
                <a:gd name="connsiteY2-384" fmla="*/ 118492 h 767382"/>
                <a:gd name="connsiteX3-385" fmla="*/ 182563 w 287338"/>
                <a:gd name="connsiteY3-386" fmla="*/ 202233 h 767382"/>
                <a:gd name="connsiteX4-387" fmla="*/ 277813 w 287338"/>
                <a:gd name="connsiteY4-388" fmla="*/ 368920 h 767382"/>
                <a:gd name="connsiteX5-389" fmla="*/ 125413 w 287338"/>
                <a:gd name="connsiteY5-390" fmla="*/ 759445 h 767382"/>
                <a:gd name="connsiteX6-391" fmla="*/ 3969 w 287338"/>
                <a:gd name="connsiteY6-392" fmla="*/ 416545 h 767382"/>
                <a:gd name="connsiteX7-393" fmla="*/ 101600 w 287338"/>
                <a:gd name="connsiteY7-394" fmla="*/ 204613 h 767382"/>
                <a:gd name="connsiteX8-395" fmla="*/ 6351 w 287338"/>
                <a:gd name="connsiteY8-396" fmla="*/ 116507 h 767382"/>
                <a:gd name="connsiteX0-397" fmla="*/ 2382 w 283369"/>
                <a:gd name="connsiteY0-398" fmla="*/ 116507 h 767382"/>
                <a:gd name="connsiteX1-399" fmla="*/ 130101 w 283369"/>
                <a:gd name="connsiteY1-400" fmla="*/ 0 h 767382"/>
                <a:gd name="connsiteX2-401" fmla="*/ 270024 w 283369"/>
                <a:gd name="connsiteY2-402" fmla="*/ 118492 h 767382"/>
                <a:gd name="connsiteX3-403" fmla="*/ 178594 w 283369"/>
                <a:gd name="connsiteY3-404" fmla="*/ 202233 h 767382"/>
                <a:gd name="connsiteX4-405" fmla="*/ 273844 w 283369"/>
                <a:gd name="connsiteY4-406" fmla="*/ 368920 h 767382"/>
                <a:gd name="connsiteX5-407" fmla="*/ 121444 w 283369"/>
                <a:gd name="connsiteY5-408" fmla="*/ 759445 h 767382"/>
                <a:gd name="connsiteX6-409" fmla="*/ 0 w 283369"/>
                <a:gd name="connsiteY6-410" fmla="*/ 416545 h 767382"/>
                <a:gd name="connsiteX7-411" fmla="*/ 97631 w 283369"/>
                <a:gd name="connsiteY7-412" fmla="*/ 204613 h 767382"/>
                <a:gd name="connsiteX8-413" fmla="*/ 2382 w 283369"/>
                <a:gd name="connsiteY8-414" fmla="*/ 116507 h 767382"/>
                <a:gd name="connsiteX0-415" fmla="*/ 2382 w 283369"/>
                <a:gd name="connsiteY0-416" fmla="*/ 116507 h 767382"/>
                <a:gd name="connsiteX1-417" fmla="*/ 130101 w 283369"/>
                <a:gd name="connsiteY1-418" fmla="*/ 0 h 767382"/>
                <a:gd name="connsiteX2-419" fmla="*/ 270024 w 283369"/>
                <a:gd name="connsiteY2-420" fmla="*/ 118492 h 767382"/>
                <a:gd name="connsiteX3-421" fmla="*/ 178594 w 283369"/>
                <a:gd name="connsiteY3-422" fmla="*/ 202233 h 767382"/>
                <a:gd name="connsiteX4-423" fmla="*/ 273844 w 283369"/>
                <a:gd name="connsiteY4-424" fmla="*/ 368920 h 767382"/>
                <a:gd name="connsiteX5-425" fmla="*/ 121444 w 283369"/>
                <a:gd name="connsiteY5-426" fmla="*/ 759445 h 767382"/>
                <a:gd name="connsiteX6-427" fmla="*/ 0 w 283369"/>
                <a:gd name="connsiteY6-428" fmla="*/ 416545 h 767382"/>
                <a:gd name="connsiteX7-429" fmla="*/ 97631 w 283369"/>
                <a:gd name="connsiteY7-430" fmla="*/ 204613 h 767382"/>
                <a:gd name="connsiteX8-431" fmla="*/ 2382 w 283369"/>
                <a:gd name="connsiteY8-432" fmla="*/ 116507 h 767382"/>
                <a:gd name="connsiteX0-433" fmla="*/ 2382 w 297657"/>
                <a:gd name="connsiteY0-434" fmla="*/ 116507 h 759842"/>
                <a:gd name="connsiteX1-435" fmla="*/ 130101 w 297657"/>
                <a:gd name="connsiteY1-436" fmla="*/ 0 h 759842"/>
                <a:gd name="connsiteX2-437" fmla="*/ 270024 w 297657"/>
                <a:gd name="connsiteY2-438" fmla="*/ 118492 h 759842"/>
                <a:gd name="connsiteX3-439" fmla="*/ 178594 w 297657"/>
                <a:gd name="connsiteY3-440" fmla="*/ 202233 h 759842"/>
                <a:gd name="connsiteX4-441" fmla="*/ 288132 w 297657"/>
                <a:gd name="connsiteY4-442" fmla="*/ 418926 h 759842"/>
                <a:gd name="connsiteX5-443" fmla="*/ 121444 w 297657"/>
                <a:gd name="connsiteY5-444" fmla="*/ 759445 h 759842"/>
                <a:gd name="connsiteX6-445" fmla="*/ 0 w 297657"/>
                <a:gd name="connsiteY6-446" fmla="*/ 416545 h 759842"/>
                <a:gd name="connsiteX7-447" fmla="*/ 97631 w 297657"/>
                <a:gd name="connsiteY7-448" fmla="*/ 204613 h 759842"/>
                <a:gd name="connsiteX8-449" fmla="*/ 2382 w 297657"/>
                <a:gd name="connsiteY8-450" fmla="*/ 116507 h 759842"/>
                <a:gd name="connsiteX0-451" fmla="*/ 2382 w 288132"/>
                <a:gd name="connsiteY0-452" fmla="*/ 116507 h 759842"/>
                <a:gd name="connsiteX1-453" fmla="*/ 130101 w 288132"/>
                <a:gd name="connsiteY1-454" fmla="*/ 0 h 759842"/>
                <a:gd name="connsiteX2-455" fmla="*/ 270024 w 288132"/>
                <a:gd name="connsiteY2-456" fmla="*/ 118492 h 759842"/>
                <a:gd name="connsiteX3-457" fmla="*/ 178594 w 288132"/>
                <a:gd name="connsiteY3-458" fmla="*/ 202233 h 759842"/>
                <a:gd name="connsiteX4-459" fmla="*/ 288132 w 288132"/>
                <a:gd name="connsiteY4-460" fmla="*/ 418926 h 759842"/>
                <a:gd name="connsiteX5-461" fmla="*/ 121444 w 288132"/>
                <a:gd name="connsiteY5-462" fmla="*/ 759445 h 759842"/>
                <a:gd name="connsiteX6-463" fmla="*/ 0 w 288132"/>
                <a:gd name="connsiteY6-464" fmla="*/ 416545 h 759842"/>
                <a:gd name="connsiteX7-465" fmla="*/ 97631 w 288132"/>
                <a:gd name="connsiteY7-466" fmla="*/ 204613 h 759842"/>
                <a:gd name="connsiteX8-467" fmla="*/ 2382 w 288132"/>
                <a:gd name="connsiteY8-468" fmla="*/ 116507 h 759842"/>
                <a:gd name="connsiteX0-469" fmla="*/ 2382 w 288132"/>
                <a:gd name="connsiteY0-470" fmla="*/ 116507 h 759842"/>
                <a:gd name="connsiteX1-471" fmla="*/ 130101 w 288132"/>
                <a:gd name="connsiteY1-472" fmla="*/ 0 h 759842"/>
                <a:gd name="connsiteX2-473" fmla="*/ 270024 w 288132"/>
                <a:gd name="connsiteY2-474" fmla="*/ 118492 h 759842"/>
                <a:gd name="connsiteX3-475" fmla="*/ 178594 w 288132"/>
                <a:gd name="connsiteY3-476" fmla="*/ 202233 h 759842"/>
                <a:gd name="connsiteX4-477" fmla="*/ 288132 w 288132"/>
                <a:gd name="connsiteY4-478" fmla="*/ 418926 h 759842"/>
                <a:gd name="connsiteX5-479" fmla="*/ 121444 w 288132"/>
                <a:gd name="connsiteY5-480" fmla="*/ 759445 h 759842"/>
                <a:gd name="connsiteX6-481" fmla="*/ 0 w 288132"/>
                <a:gd name="connsiteY6-482" fmla="*/ 416545 h 759842"/>
                <a:gd name="connsiteX7-483" fmla="*/ 97631 w 288132"/>
                <a:gd name="connsiteY7-484" fmla="*/ 204613 h 759842"/>
                <a:gd name="connsiteX8-485" fmla="*/ 2382 w 288132"/>
                <a:gd name="connsiteY8-486" fmla="*/ 116507 h 759842"/>
                <a:gd name="connsiteX0-487" fmla="*/ 2382 w 288132"/>
                <a:gd name="connsiteY0-488" fmla="*/ 116507 h 759842"/>
                <a:gd name="connsiteX1-489" fmla="*/ 130101 w 288132"/>
                <a:gd name="connsiteY1-490" fmla="*/ 0 h 759842"/>
                <a:gd name="connsiteX2-491" fmla="*/ 270024 w 288132"/>
                <a:gd name="connsiteY2-492" fmla="*/ 118492 h 759842"/>
                <a:gd name="connsiteX3-493" fmla="*/ 178594 w 288132"/>
                <a:gd name="connsiteY3-494" fmla="*/ 202233 h 759842"/>
                <a:gd name="connsiteX4-495" fmla="*/ 288132 w 288132"/>
                <a:gd name="connsiteY4-496" fmla="*/ 418926 h 759842"/>
                <a:gd name="connsiteX5-497" fmla="*/ 121444 w 288132"/>
                <a:gd name="connsiteY5-498" fmla="*/ 759445 h 759842"/>
                <a:gd name="connsiteX6-499" fmla="*/ 0 w 288132"/>
                <a:gd name="connsiteY6-500" fmla="*/ 416545 h 759842"/>
                <a:gd name="connsiteX7-501" fmla="*/ 97631 w 288132"/>
                <a:gd name="connsiteY7-502" fmla="*/ 204613 h 759842"/>
                <a:gd name="connsiteX8-503" fmla="*/ 2382 w 288132"/>
                <a:gd name="connsiteY8-504" fmla="*/ 116507 h 759842"/>
                <a:gd name="connsiteX0-505" fmla="*/ 2382 w 276226"/>
                <a:gd name="connsiteY0-506" fmla="*/ 116507 h 759842"/>
                <a:gd name="connsiteX1-507" fmla="*/ 130101 w 276226"/>
                <a:gd name="connsiteY1-508" fmla="*/ 0 h 759842"/>
                <a:gd name="connsiteX2-509" fmla="*/ 270024 w 276226"/>
                <a:gd name="connsiteY2-510" fmla="*/ 118492 h 759842"/>
                <a:gd name="connsiteX3-511" fmla="*/ 178594 w 276226"/>
                <a:gd name="connsiteY3-512" fmla="*/ 202233 h 759842"/>
                <a:gd name="connsiteX4-513" fmla="*/ 276226 w 276226"/>
                <a:gd name="connsiteY4-514" fmla="*/ 418926 h 759842"/>
                <a:gd name="connsiteX5-515" fmla="*/ 121444 w 276226"/>
                <a:gd name="connsiteY5-516" fmla="*/ 759445 h 759842"/>
                <a:gd name="connsiteX6-517" fmla="*/ 0 w 276226"/>
                <a:gd name="connsiteY6-518" fmla="*/ 416545 h 759842"/>
                <a:gd name="connsiteX7-519" fmla="*/ 97631 w 276226"/>
                <a:gd name="connsiteY7-520" fmla="*/ 204613 h 759842"/>
                <a:gd name="connsiteX8-521" fmla="*/ 2382 w 276226"/>
                <a:gd name="connsiteY8-522" fmla="*/ 116507 h 759842"/>
                <a:gd name="connsiteX0-523" fmla="*/ 2382 w 276226"/>
                <a:gd name="connsiteY0-524" fmla="*/ 116507 h 757461"/>
                <a:gd name="connsiteX1-525" fmla="*/ 130101 w 276226"/>
                <a:gd name="connsiteY1-526" fmla="*/ 0 h 757461"/>
                <a:gd name="connsiteX2-527" fmla="*/ 270024 w 276226"/>
                <a:gd name="connsiteY2-528" fmla="*/ 118492 h 757461"/>
                <a:gd name="connsiteX3-529" fmla="*/ 178594 w 276226"/>
                <a:gd name="connsiteY3-530" fmla="*/ 202233 h 757461"/>
                <a:gd name="connsiteX4-531" fmla="*/ 276226 w 276226"/>
                <a:gd name="connsiteY4-532" fmla="*/ 418926 h 757461"/>
                <a:gd name="connsiteX5-533" fmla="*/ 128587 w 276226"/>
                <a:gd name="connsiteY5-534" fmla="*/ 757064 h 757461"/>
                <a:gd name="connsiteX6-535" fmla="*/ 0 w 276226"/>
                <a:gd name="connsiteY6-536" fmla="*/ 416545 h 757461"/>
                <a:gd name="connsiteX7-537" fmla="*/ 97631 w 276226"/>
                <a:gd name="connsiteY7-538" fmla="*/ 204613 h 757461"/>
                <a:gd name="connsiteX8-539" fmla="*/ 2382 w 276226"/>
                <a:gd name="connsiteY8-540" fmla="*/ 116507 h 757461"/>
                <a:gd name="connsiteX0-541" fmla="*/ 2382 w 276226"/>
                <a:gd name="connsiteY0-542" fmla="*/ 116507 h 757064"/>
                <a:gd name="connsiteX1-543" fmla="*/ 130101 w 276226"/>
                <a:gd name="connsiteY1-544" fmla="*/ 0 h 757064"/>
                <a:gd name="connsiteX2-545" fmla="*/ 270024 w 276226"/>
                <a:gd name="connsiteY2-546" fmla="*/ 118492 h 757064"/>
                <a:gd name="connsiteX3-547" fmla="*/ 178594 w 276226"/>
                <a:gd name="connsiteY3-548" fmla="*/ 202233 h 757064"/>
                <a:gd name="connsiteX4-549" fmla="*/ 276226 w 276226"/>
                <a:gd name="connsiteY4-550" fmla="*/ 418926 h 757064"/>
                <a:gd name="connsiteX5-551" fmla="*/ 128587 w 276226"/>
                <a:gd name="connsiteY5-552" fmla="*/ 757064 h 757064"/>
                <a:gd name="connsiteX6-553" fmla="*/ 0 w 276226"/>
                <a:gd name="connsiteY6-554" fmla="*/ 416545 h 757064"/>
                <a:gd name="connsiteX7-555" fmla="*/ 97631 w 276226"/>
                <a:gd name="connsiteY7-556" fmla="*/ 204613 h 757064"/>
                <a:gd name="connsiteX8-557" fmla="*/ 2382 w 276226"/>
                <a:gd name="connsiteY8-558" fmla="*/ 116507 h 757064"/>
                <a:gd name="connsiteX0-559" fmla="*/ 2382 w 276226"/>
                <a:gd name="connsiteY0-560" fmla="*/ 116507 h 757064"/>
                <a:gd name="connsiteX1-561" fmla="*/ 130101 w 276226"/>
                <a:gd name="connsiteY1-562" fmla="*/ 0 h 757064"/>
                <a:gd name="connsiteX2-563" fmla="*/ 270024 w 276226"/>
                <a:gd name="connsiteY2-564" fmla="*/ 118492 h 757064"/>
                <a:gd name="connsiteX3-565" fmla="*/ 178594 w 276226"/>
                <a:gd name="connsiteY3-566" fmla="*/ 202233 h 757064"/>
                <a:gd name="connsiteX4-567" fmla="*/ 276226 w 276226"/>
                <a:gd name="connsiteY4-568" fmla="*/ 418926 h 757064"/>
                <a:gd name="connsiteX5-569" fmla="*/ 128587 w 276226"/>
                <a:gd name="connsiteY5-570" fmla="*/ 757064 h 757064"/>
                <a:gd name="connsiteX6-571" fmla="*/ 0 w 276226"/>
                <a:gd name="connsiteY6-572" fmla="*/ 416545 h 757064"/>
                <a:gd name="connsiteX7-573" fmla="*/ 97631 w 276226"/>
                <a:gd name="connsiteY7-574" fmla="*/ 204613 h 757064"/>
                <a:gd name="connsiteX8-575" fmla="*/ 2382 w 276226"/>
                <a:gd name="connsiteY8-576" fmla="*/ 116507 h 757064"/>
                <a:gd name="connsiteX0-577" fmla="*/ 2382 w 276226"/>
                <a:gd name="connsiteY0-578" fmla="*/ 116507 h 752302"/>
                <a:gd name="connsiteX1-579" fmla="*/ 130101 w 276226"/>
                <a:gd name="connsiteY1-580" fmla="*/ 0 h 752302"/>
                <a:gd name="connsiteX2-581" fmla="*/ 270024 w 276226"/>
                <a:gd name="connsiteY2-582" fmla="*/ 118492 h 752302"/>
                <a:gd name="connsiteX3-583" fmla="*/ 178594 w 276226"/>
                <a:gd name="connsiteY3-584" fmla="*/ 202233 h 752302"/>
                <a:gd name="connsiteX4-585" fmla="*/ 276226 w 276226"/>
                <a:gd name="connsiteY4-586" fmla="*/ 418926 h 752302"/>
                <a:gd name="connsiteX5-587" fmla="*/ 140493 w 276226"/>
                <a:gd name="connsiteY5-588" fmla="*/ 752302 h 752302"/>
                <a:gd name="connsiteX6-589" fmla="*/ 0 w 276226"/>
                <a:gd name="connsiteY6-590" fmla="*/ 416545 h 752302"/>
                <a:gd name="connsiteX7-591" fmla="*/ 97631 w 276226"/>
                <a:gd name="connsiteY7-592" fmla="*/ 204613 h 752302"/>
                <a:gd name="connsiteX8-593" fmla="*/ 2382 w 276226"/>
                <a:gd name="connsiteY8-594" fmla="*/ 116507 h 75230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Lst>
              <a:rect l="l" t="t" r="r" b="b"/>
              <a:pathLst>
                <a:path w="276226" h="752302">
                  <a:moveTo>
                    <a:pt x="2382" y="116507"/>
                  </a:moveTo>
                  <a:cubicBezTo>
                    <a:pt x="40085" y="60151"/>
                    <a:pt x="98947" y="21382"/>
                    <a:pt x="130101" y="0"/>
                  </a:cubicBezTo>
                  <a:cubicBezTo>
                    <a:pt x="170830" y="26938"/>
                    <a:pt x="232474" y="83993"/>
                    <a:pt x="270024" y="118492"/>
                  </a:cubicBezTo>
                  <a:cubicBezTo>
                    <a:pt x="233631" y="146468"/>
                    <a:pt x="220820" y="165258"/>
                    <a:pt x="178594" y="202233"/>
                  </a:cubicBezTo>
                  <a:cubicBezTo>
                    <a:pt x="179231" y="243971"/>
                    <a:pt x="235745" y="326057"/>
                    <a:pt x="276226" y="418926"/>
                  </a:cubicBezTo>
                  <a:cubicBezTo>
                    <a:pt x="240507" y="511795"/>
                    <a:pt x="186531" y="693168"/>
                    <a:pt x="140493" y="752302"/>
                  </a:cubicBezTo>
                  <a:cubicBezTo>
                    <a:pt x="101599" y="694755"/>
                    <a:pt x="46831" y="511398"/>
                    <a:pt x="0" y="416545"/>
                  </a:cubicBezTo>
                  <a:cubicBezTo>
                    <a:pt x="38894" y="319311"/>
                    <a:pt x="97234" y="254619"/>
                    <a:pt x="97631" y="204613"/>
                  </a:cubicBezTo>
                  <a:cubicBezTo>
                    <a:pt x="66774" y="170308"/>
                    <a:pt x="72381" y="175691"/>
                    <a:pt x="2382" y="116507"/>
                  </a:cubicBezTo>
                  <a:close/>
                </a:path>
              </a:pathLst>
            </a:custGeom>
            <a:grpFill/>
            <a:ln w="25400" cap="flat" cmpd="sng" algn="ctr">
              <a:noFill/>
              <a:prstDash val="solid"/>
            </a:ln>
            <a:effectLst/>
          </p:spPr>
          <p:txBody>
            <a:bodyPr anchor="ctr"/>
            <a:lstStyle/>
            <a:p>
              <a:pPr algn="ctr" latinLnBrk="1">
                <a:defRPr/>
              </a:pPr>
              <a:endParaRPr lang="ko-KR" altLang="en-US" kern="0">
                <a:solidFill>
                  <a:prstClr val="white"/>
                </a:solidFill>
                <a:latin typeface="맑은 고딕"/>
              </a:endParaRPr>
            </a:p>
          </p:txBody>
        </p:sp>
      </p:grpSp>
      <p:grpSp>
        <p:nvGrpSpPr>
          <p:cNvPr id="253" name="组合 252"/>
          <p:cNvGrpSpPr/>
          <p:nvPr/>
        </p:nvGrpSpPr>
        <p:grpSpPr>
          <a:xfrm>
            <a:off x="2421299" y="3650564"/>
            <a:ext cx="2686583" cy="719960"/>
            <a:chOff x="2549635" y="3683621"/>
            <a:chExt cx="2686583" cy="719960"/>
          </a:xfrm>
        </p:grpSpPr>
        <p:sp>
          <p:nvSpPr>
            <p:cNvPr id="254" name="矩形 253"/>
            <p:cNvSpPr/>
            <p:nvPr/>
          </p:nvSpPr>
          <p:spPr>
            <a:xfrm>
              <a:off x="2721126" y="3705526"/>
              <a:ext cx="2286203" cy="683264"/>
            </a:xfrm>
            <a:prstGeom prst="rect">
              <a:avLst/>
            </a:prstGeom>
          </p:spPr>
          <p:txBody>
            <a:bodyPr wrap="none">
              <a:spAutoFit/>
            </a:bodyPr>
            <a:lstStyle/>
            <a:p>
              <a:pPr marL="285750" marR="0" lvl="0" indent="-285750" defTabSz="914400" eaLnBrk="1" fontAlgn="auto" latinLnBrk="0" hangingPunct="1">
                <a:lnSpc>
                  <a:spcPct val="120000"/>
                </a:lnSpc>
                <a:spcBef>
                  <a:spcPts val="0"/>
                </a:spcBef>
                <a:spcAft>
                  <a:spcPts val="0"/>
                </a:spcAft>
                <a:buClrTx/>
                <a:buSzTx/>
                <a:buFont typeface="Wingdings" panose="05000000000000000000" pitchFamily="2" charset="2"/>
                <a:buChar char="l"/>
                <a:tabLst/>
                <a:defRPr/>
              </a:pPr>
              <a:r>
                <a:rPr kumimoji="0" lang="zh-CN" altLang="en-US" sz="1600" b="1" i="0" u="none" strike="noStrike" kern="0" cap="none" spc="0" normalizeH="0" baseline="0" noProof="0" dirty="0">
                  <a:ln>
                    <a:noFill/>
                  </a:ln>
                  <a:solidFill>
                    <a:srgbClr val="049A86"/>
                  </a:solidFill>
                  <a:effectLst/>
                  <a:uLnTx/>
                  <a:uFillTx/>
                  <a:latin typeface="Arial" panose="020F0502020204030204"/>
                  <a:ea typeface="微软雅黑"/>
                </a:rPr>
                <a:t>小组成员  </a:t>
              </a:r>
              <a:r>
                <a:rPr kumimoji="0" lang="en-US" altLang="zh-CN" sz="1600" b="1" i="0" u="none" strike="noStrike" kern="0" cap="none" spc="0" normalizeH="0" baseline="0" noProof="0" dirty="0">
                  <a:ln>
                    <a:noFill/>
                  </a:ln>
                  <a:solidFill>
                    <a:srgbClr val="049A86"/>
                  </a:solidFill>
                  <a:effectLst/>
                  <a:uLnTx/>
                  <a:uFillTx/>
                  <a:latin typeface="Arial" panose="020F0502020204030204"/>
                  <a:ea typeface="微软雅黑"/>
                </a:rPr>
                <a:t>11</a:t>
              </a:r>
              <a:r>
                <a:rPr kumimoji="0" lang="zh-CN" altLang="en-US" sz="1600" b="1" i="0" u="none" strike="noStrike" kern="0" cap="none" spc="0" normalizeH="0" baseline="0" noProof="0" dirty="0">
                  <a:ln>
                    <a:noFill/>
                  </a:ln>
                  <a:solidFill>
                    <a:srgbClr val="049A86"/>
                  </a:solidFill>
                  <a:effectLst/>
                  <a:uLnTx/>
                  <a:uFillTx/>
                  <a:latin typeface="Arial" panose="020F0502020204030204"/>
                  <a:ea typeface="微软雅黑"/>
                </a:rPr>
                <a:t>名</a:t>
              </a:r>
              <a:endParaRPr kumimoji="0" lang="en-US" altLang="zh-CN" sz="1600" b="1" i="0" u="none" strike="noStrike" kern="0" cap="none" spc="0" normalizeH="0" baseline="0" noProof="0" dirty="0">
                <a:ln>
                  <a:noFill/>
                </a:ln>
                <a:solidFill>
                  <a:srgbClr val="049A86"/>
                </a:solidFill>
                <a:effectLst/>
                <a:uLnTx/>
                <a:uFillTx/>
                <a:latin typeface="Arial" panose="020F0502020204030204"/>
                <a:ea typeface="微软雅黑"/>
              </a:endParaRPr>
            </a:p>
            <a:p>
              <a:pPr marL="285750" marR="0" lvl="0" indent="-285750" defTabSz="914400" eaLnBrk="1" fontAlgn="auto" latinLnBrk="0" hangingPunct="1">
                <a:lnSpc>
                  <a:spcPct val="120000"/>
                </a:lnSpc>
                <a:spcBef>
                  <a:spcPts val="0"/>
                </a:spcBef>
                <a:spcAft>
                  <a:spcPts val="0"/>
                </a:spcAft>
                <a:buClrTx/>
                <a:buSzTx/>
                <a:buFont typeface="Wingdings" panose="05000000000000000000" pitchFamily="2" charset="2"/>
                <a:buChar char="l"/>
                <a:tabLst/>
                <a:defRPr/>
              </a:pPr>
              <a:r>
                <a:rPr kumimoji="0" lang="zh-CN" altLang="en-US" sz="1600" b="1" i="0" u="none" strike="noStrike" kern="0" cap="none" spc="0" normalizeH="0" baseline="0" noProof="0" dirty="0">
                  <a:ln>
                    <a:noFill/>
                  </a:ln>
                  <a:solidFill>
                    <a:srgbClr val="1D4C61"/>
                  </a:solidFill>
                  <a:effectLst/>
                  <a:uLnTx/>
                  <a:uFillTx/>
                  <a:latin typeface="Arial" panose="020F0502020204030204"/>
                  <a:ea typeface="微软雅黑"/>
                </a:rPr>
                <a:t>其中双师型人才 </a:t>
              </a:r>
              <a:r>
                <a:rPr kumimoji="0" lang="en-US" altLang="zh-CN" sz="1600" b="1" i="0" u="none" strike="noStrike" kern="0" cap="none" spc="0" normalizeH="0" baseline="0" noProof="0" dirty="0">
                  <a:ln>
                    <a:noFill/>
                  </a:ln>
                  <a:solidFill>
                    <a:srgbClr val="1D4C61"/>
                  </a:solidFill>
                  <a:effectLst/>
                  <a:uLnTx/>
                  <a:uFillTx/>
                  <a:latin typeface="Arial" panose="020F0502020204030204"/>
                  <a:ea typeface="微软雅黑"/>
                </a:rPr>
                <a:t>1</a:t>
              </a:r>
              <a:r>
                <a:rPr kumimoji="0" lang="zh-CN" altLang="en-US" sz="1600" b="1" i="0" u="none" strike="noStrike" kern="0" cap="none" spc="0" normalizeH="0" baseline="0" noProof="0" dirty="0">
                  <a:ln>
                    <a:noFill/>
                  </a:ln>
                  <a:solidFill>
                    <a:srgbClr val="1D4C61"/>
                  </a:solidFill>
                  <a:effectLst/>
                  <a:uLnTx/>
                  <a:uFillTx/>
                  <a:latin typeface="Arial" panose="020F0502020204030204"/>
                  <a:ea typeface="微软雅黑"/>
                </a:rPr>
                <a:t>名</a:t>
              </a:r>
            </a:p>
          </p:txBody>
        </p:sp>
        <p:sp>
          <p:nvSpPr>
            <p:cNvPr id="255" name="矩形: 圆角 254"/>
            <p:cNvSpPr/>
            <p:nvPr/>
          </p:nvSpPr>
          <p:spPr>
            <a:xfrm>
              <a:off x="2549635" y="3683621"/>
              <a:ext cx="2686583" cy="719960"/>
            </a:xfrm>
            <a:prstGeom prst="roundRect">
              <a:avLst/>
            </a:prstGeom>
            <a:noFill/>
            <a:ln w="12700" cap="flat" cmpd="sng" algn="ctr">
              <a:solidFill>
                <a:srgbClr val="EE6D03"/>
              </a:solidFill>
              <a:prstDash val="sysDash"/>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grpSp>
      <p:sp>
        <p:nvSpPr>
          <p:cNvPr id="257" name="矩形 256"/>
          <p:cNvSpPr/>
          <p:nvPr/>
        </p:nvSpPr>
        <p:spPr>
          <a:xfrm>
            <a:off x="0" y="4648708"/>
            <a:ext cx="11410122" cy="1195501"/>
          </a:xfrm>
          <a:prstGeom prst="rect">
            <a:avLst/>
          </a:prstGeom>
          <a:solidFill>
            <a:srgbClr val="1D4C61"/>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sp>
        <p:nvSpPr>
          <p:cNvPr id="259" name="矩形 258"/>
          <p:cNvSpPr/>
          <p:nvPr/>
        </p:nvSpPr>
        <p:spPr>
          <a:xfrm>
            <a:off x="1104845" y="4936373"/>
            <a:ext cx="5255083" cy="646331"/>
          </a:xfrm>
          <a:prstGeom prst="rect">
            <a:avLst/>
          </a:prstGeom>
        </p:spPr>
        <p:txBody>
          <a:bodyPr wrap="square">
            <a:spAutoFit/>
          </a:bodyPr>
          <a:lstStyle/>
          <a:p>
            <a:r>
              <a:rPr lang="zh-CN" altLang="en-US" dirty="0">
                <a:solidFill>
                  <a:prstClr val="white"/>
                </a:solidFill>
                <a:latin typeface="Arial" panose="020F0502020204030204"/>
                <a:ea typeface="微软雅黑"/>
              </a:rPr>
              <a:t>截止目前我小组成员共获国家专利</a:t>
            </a:r>
            <a:r>
              <a:rPr lang="en-US" altLang="zh-CN" dirty="0">
                <a:solidFill>
                  <a:prstClr val="white"/>
                </a:solidFill>
                <a:latin typeface="Arial" panose="020F0502020204030204"/>
                <a:ea typeface="微软雅黑"/>
              </a:rPr>
              <a:t>15</a:t>
            </a:r>
            <a:r>
              <a:rPr lang="zh-CN" altLang="en-US" dirty="0">
                <a:solidFill>
                  <a:prstClr val="white"/>
                </a:solidFill>
                <a:latin typeface="Arial" panose="020F0502020204030204"/>
                <a:ea typeface="微软雅黑"/>
              </a:rPr>
              <a:t>项，参与的</a:t>
            </a:r>
            <a:r>
              <a:rPr lang="en-US" altLang="zh-CN" dirty="0">
                <a:solidFill>
                  <a:prstClr val="white"/>
                </a:solidFill>
                <a:latin typeface="Arial" panose="020F0502020204030204"/>
                <a:ea typeface="微软雅黑"/>
              </a:rPr>
              <a:t>QC</a:t>
            </a:r>
            <a:r>
              <a:rPr lang="zh-CN" altLang="en-US" dirty="0">
                <a:solidFill>
                  <a:prstClr val="white"/>
                </a:solidFill>
                <a:latin typeface="Arial" panose="020F0502020204030204"/>
                <a:ea typeface="微软雅黑"/>
              </a:rPr>
              <a:t>课题多次获得奖励</a:t>
            </a:r>
          </a:p>
        </p:txBody>
      </p:sp>
      <p:grpSp>
        <p:nvGrpSpPr>
          <p:cNvPr id="260" name="组合 259"/>
          <p:cNvGrpSpPr/>
          <p:nvPr/>
        </p:nvGrpSpPr>
        <p:grpSpPr>
          <a:xfrm>
            <a:off x="6922078" y="2344207"/>
            <a:ext cx="4286248" cy="3734949"/>
            <a:chOff x="7013049" y="2469623"/>
            <a:chExt cx="4286248" cy="3734949"/>
          </a:xfrm>
        </p:grpSpPr>
        <p:pic>
          <p:nvPicPr>
            <p:cNvPr id="261" name="图片 26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13049" y="3251871"/>
              <a:ext cx="2102965" cy="2952701"/>
            </a:xfrm>
            <a:prstGeom prst="rect">
              <a:avLst/>
            </a:prstGeom>
            <a:ln w="41275">
              <a:solidFill>
                <a:sysClr val="window" lastClr="FFFFFF"/>
              </a:solidFill>
            </a:ln>
            <a:effectLst>
              <a:outerShdw blurRad="50800" dist="38100" dir="8100000" algn="tr" rotWithShape="0">
                <a:prstClr val="black">
                  <a:alpha val="40000"/>
                </a:prstClr>
              </a:outerShdw>
            </a:effectLst>
            <a:scene3d>
              <a:camera prst="perspectiveRight"/>
              <a:lightRig rig="threePt" dir="t"/>
            </a:scene3d>
          </p:spPr>
        </p:pic>
        <p:pic>
          <p:nvPicPr>
            <p:cNvPr id="262" name="图片 26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639202" y="2469623"/>
              <a:ext cx="2660095" cy="3734949"/>
            </a:xfrm>
            <a:prstGeom prst="rect">
              <a:avLst/>
            </a:prstGeom>
            <a:ln w="41275">
              <a:solidFill>
                <a:sysClr val="window" lastClr="FFFFFF"/>
              </a:solidFill>
            </a:ln>
            <a:effectLst>
              <a:outerShdw blurRad="50800" dist="38100" dir="8100000" algn="tr" rotWithShape="0">
                <a:prstClr val="black">
                  <a:alpha val="40000"/>
                </a:prstClr>
              </a:outerShdw>
            </a:effectLst>
          </p:spPr>
        </p:pic>
      </p:grpSp>
    </p:spTree>
    <p:custDataLst>
      <p:tags r:id="rId1"/>
    </p:custDataLst>
    <p:extLst>
      <p:ext uri="{BB962C8B-B14F-4D97-AF65-F5344CB8AC3E}">
        <p14:creationId xmlns:p14="http://schemas.microsoft.com/office/powerpoint/2010/main" val="4274072124"/>
      </p:ext>
    </p:extLst>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p:cTn id="7" dur="500" fill="hold"/>
                                        <p:tgtEl>
                                          <p:spTgt spid="66"/>
                                        </p:tgtEl>
                                        <p:attrNameLst>
                                          <p:attrName>ppt_w</p:attrName>
                                        </p:attrNameLst>
                                      </p:cBhvr>
                                      <p:tavLst>
                                        <p:tav tm="0">
                                          <p:val>
                                            <p:fltVal val="0"/>
                                          </p:val>
                                        </p:tav>
                                        <p:tav tm="100000">
                                          <p:val>
                                            <p:strVal val="#ppt_w"/>
                                          </p:val>
                                        </p:tav>
                                      </p:tavLst>
                                    </p:anim>
                                    <p:anim calcmode="lin" valueType="num">
                                      <p:cBhvr>
                                        <p:cTn id="8" dur="500" fill="hold"/>
                                        <p:tgtEl>
                                          <p:spTgt spid="66"/>
                                        </p:tgtEl>
                                        <p:attrNameLst>
                                          <p:attrName>ppt_h</p:attrName>
                                        </p:attrNameLst>
                                      </p:cBhvr>
                                      <p:tavLst>
                                        <p:tav tm="0">
                                          <p:val>
                                            <p:fltVal val="0"/>
                                          </p:val>
                                        </p:tav>
                                        <p:tav tm="100000">
                                          <p:val>
                                            <p:strVal val="#ppt_h"/>
                                          </p:val>
                                        </p:tav>
                                      </p:tavLst>
                                    </p:anim>
                                    <p:animEffect transition="in" filter="fade">
                                      <p:cBhvr>
                                        <p:cTn id="9" dur="500"/>
                                        <p:tgtEl>
                                          <p:spTgt spid="66"/>
                                        </p:tgtEl>
                                      </p:cBhvr>
                                    </p:animEffect>
                                  </p:childTnLst>
                                </p:cTn>
                              </p:par>
                            </p:childTnLst>
                          </p:cTn>
                        </p:par>
                        <p:par>
                          <p:cTn id="10" fill="hold">
                            <p:stCondLst>
                              <p:cond delay="500"/>
                            </p:stCondLst>
                            <p:childTnLst>
                              <p:par>
                                <p:cTn id="11" presetID="22" presetClass="entr" presetSubtype="1" fill="hold" grpId="0" nodeType="afterEffect">
                                  <p:stCondLst>
                                    <p:cond delay="0"/>
                                  </p:stCondLst>
                                  <p:childTnLst>
                                    <p:set>
                                      <p:cBhvr>
                                        <p:cTn id="12" dur="1" fill="hold">
                                          <p:stCondLst>
                                            <p:cond delay="0"/>
                                          </p:stCondLst>
                                        </p:cTn>
                                        <p:tgtEl>
                                          <p:spTgt spid="159"/>
                                        </p:tgtEl>
                                        <p:attrNameLst>
                                          <p:attrName>style.visibility</p:attrName>
                                        </p:attrNameLst>
                                      </p:cBhvr>
                                      <p:to>
                                        <p:strVal val="visible"/>
                                      </p:to>
                                    </p:set>
                                    <p:animEffect transition="in" filter="wipe(up)">
                                      <p:cBhvr>
                                        <p:cTn id="13" dur="500"/>
                                        <p:tgtEl>
                                          <p:spTgt spid="159"/>
                                        </p:tgtEl>
                                      </p:cBhvr>
                                    </p:animEffect>
                                  </p:childTnLst>
                                </p:cTn>
                              </p:par>
                            </p:childTnLst>
                          </p:cTn>
                        </p:par>
                        <p:par>
                          <p:cTn id="14" fill="hold">
                            <p:stCondLst>
                              <p:cond delay="1000"/>
                            </p:stCondLst>
                            <p:childTnLst>
                              <p:par>
                                <p:cTn id="15" presetID="10" presetClass="entr" presetSubtype="0" fill="hold" nodeType="afterEffect">
                                  <p:stCondLst>
                                    <p:cond delay="0"/>
                                  </p:stCondLst>
                                  <p:childTnLst>
                                    <p:set>
                                      <p:cBhvr>
                                        <p:cTn id="16" dur="1" fill="hold">
                                          <p:stCondLst>
                                            <p:cond delay="0"/>
                                          </p:stCondLst>
                                        </p:cTn>
                                        <p:tgtEl>
                                          <p:spTgt spid="160"/>
                                        </p:tgtEl>
                                        <p:attrNameLst>
                                          <p:attrName>style.visibility</p:attrName>
                                        </p:attrNameLst>
                                      </p:cBhvr>
                                      <p:to>
                                        <p:strVal val="visible"/>
                                      </p:to>
                                    </p:set>
                                    <p:animEffect transition="in" filter="fade">
                                      <p:cBhvr>
                                        <p:cTn id="17" dur="250"/>
                                        <p:tgtEl>
                                          <p:spTgt spid="160"/>
                                        </p:tgtEl>
                                      </p:cBhvr>
                                    </p:animEffect>
                                  </p:childTnLst>
                                </p:cTn>
                              </p:par>
                            </p:childTnLst>
                          </p:cTn>
                        </p:par>
                        <p:par>
                          <p:cTn id="18" fill="hold">
                            <p:stCondLst>
                              <p:cond delay="1250"/>
                            </p:stCondLst>
                            <p:childTnLst>
                              <p:par>
                                <p:cTn id="19" presetID="10" presetClass="entr" presetSubtype="0" fill="hold" nodeType="afterEffect">
                                  <p:stCondLst>
                                    <p:cond delay="0"/>
                                  </p:stCondLst>
                                  <p:childTnLst>
                                    <p:set>
                                      <p:cBhvr>
                                        <p:cTn id="20" dur="1" fill="hold">
                                          <p:stCondLst>
                                            <p:cond delay="0"/>
                                          </p:stCondLst>
                                        </p:cTn>
                                        <p:tgtEl>
                                          <p:spTgt spid="168"/>
                                        </p:tgtEl>
                                        <p:attrNameLst>
                                          <p:attrName>style.visibility</p:attrName>
                                        </p:attrNameLst>
                                      </p:cBhvr>
                                      <p:to>
                                        <p:strVal val="visible"/>
                                      </p:to>
                                    </p:set>
                                    <p:animEffect transition="in" filter="fade">
                                      <p:cBhvr>
                                        <p:cTn id="21" dur="250"/>
                                        <p:tgtEl>
                                          <p:spTgt spid="168"/>
                                        </p:tgtEl>
                                      </p:cBhvr>
                                    </p:animEffect>
                                  </p:childTnLst>
                                </p:cTn>
                              </p:par>
                            </p:childTnLst>
                          </p:cTn>
                        </p:par>
                        <p:par>
                          <p:cTn id="22" fill="hold">
                            <p:stCondLst>
                              <p:cond delay="1500"/>
                            </p:stCondLst>
                            <p:childTnLst>
                              <p:par>
                                <p:cTn id="23" presetID="10" presetClass="entr" presetSubtype="0" fill="hold" nodeType="afterEffect">
                                  <p:stCondLst>
                                    <p:cond delay="0"/>
                                  </p:stCondLst>
                                  <p:childTnLst>
                                    <p:set>
                                      <p:cBhvr>
                                        <p:cTn id="24" dur="1" fill="hold">
                                          <p:stCondLst>
                                            <p:cond delay="0"/>
                                          </p:stCondLst>
                                        </p:cTn>
                                        <p:tgtEl>
                                          <p:spTgt spid="179"/>
                                        </p:tgtEl>
                                        <p:attrNameLst>
                                          <p:attrName>style.visibility</p:attrName>
                                        </p:attrNameLst>
                                      </p:cBhvr>
                                      <p:to>
                                        <p:strVal val="visible"/>
                                      </p:to>
                                    </p:set>
                                    <p:animEffect transition="in" filter="fade">
                                      <p:cBhvr>
                                        <p:cTn id="25" dur="250"/>
                                        <p:tgtEl>
                                          <p:spTgt spid="179"/>
                                        </p:tgtEl>
                                      </p:cBhvr>
                                    </p:animEffect>
                                  </p:childTnLst>
                                </p:cTn>
                              </p:par>
                            </p:childTnLst>
                          </p:cTn>
                        </p:par>
                        <p:par>
                          <p:cTn id="26" fill="hold">
                            <p:stCondLst>
                              <p:cond delay="1750"/>
                            </p:stCondLst>
                            <p:childTnLst>
                              <p:par>
                                <p:cTn id="27" presetID="10" presetClass="entr" presetSubtype="0" fill="hold" nodeType="afterEffect">
                                  <p:stCondLst>
                                    <p:cond delay="0"/>
                                  </p:stCondLst>
                                  <p:childTnLst>
                                    <p:set>
                                      <p:cBhvr>
                                        <p:cTn id="28" dur="1" fill="hold">
                                          <p:stCondLst>
                                            <p:cond delay="0"/>
                                          </p:stCondLst>
                                        </p:cTn>
                                        <p:tgtEl>
                                          <p:spTgt spid="193"/>
                                        </p:tgtEl>
                                        <p:attrNameLst>
                                          <p:attrName>style.visibility</p:attrName>
                                        </p:attrNameLst>
                                      </p:cBhvr>
                                      <p:to>
                                        <p:strVal val="visible"/>
                                      </p:to>
                                    </p:set>
                                    <p:animEffect transition="in" filter="fade">
                                      <p:cBhvr>
                                        <p:cTn id="29" dur="250"/>
                                        <p:tgtEl>
                                          <p:spTgt spid="193"/>
                                        </p:tgtEl>
                                      </p:cBhvr>
                                    </p:animEffect>
                                  </p:childTnLst>
                                </p:cTn>
                              </p:par>
                            </p:childTnLst>
                          </p:cTn>
                        </p:par>
                        <p:par>
                          <p:cTn id="30" fill="hold">
                            <p:stCondLst>
                              <p:cond delay="2000"/>
                            </p:stCondLst>
                            <p:childTnLst>
                              <p:par>
                                <p:cTn id="31" presetID="10" presetClass="entr" presetSubtype="0" fill="hold" nodeType="afterEffect">
                                  <p:stCondLst>
                                    <p:cond delay="0"/>
                                  </p:stCondLst>
                                  <p:childTnLst>
                                    <p:set>
                                      <p:cBhvr>
                                        <p:cTn id="32" dur="1" fill="hold">
                                          <p:stCondLst>
                                            <p:cond delay="0"/>
                                          </p:stCondLst>
                                        </p:cTn>
                                        <p:tgtEl>
                                          <p:spTgt spid="202"/>
                                        </p:tgtEl>
                                        <p:attrNameLst>
                                          <p:attrName>style.visibility</p:attrName>
                                        </p:attrNameLst>
                                      </p:cBhvr>
                                      <p:to>
                                        <p:strVal val="visible"/>
                                      </p:to>
                                    </p:set>
                                    <p:animEffect transition="in" filter="fade">
                                      <p:cBhvr>
                                        <p:cTn id="33" dur="250"/>
                                        <p:tgtEl>
                                          <p:spTgt spid="202"/>
                                        </p:tgtEl>
                                      </p:cBhvr>
                                    </p:animEffect>
                                  </p:childTnLst>
                                </p:cTn>
                              </p:par>
                            </p:childTnLst>
                          </p:cTn>
                        </p:par>
                        <p:par>
                          <p:cTn id="34" fill="hold">
                            <p:stCondLst>
                              <p:cond delay="2250"/>
                            </p:stCondLst>
                            <p:childTnLst>
                              <p:par>
                                <p:cTn id="35" presetID="10" presetClass="entr" presetSubtype="0" fill="hold" nodeType="afterEffect">
                                  <p:stCondLst>
                                    <p:cond delay="0"/>
                                  </p:stCondLst>
                                  <p:childTnLst>
                                    <p:set>
                                      <p:cBhvr>
                                        <p:cTn id="36" dur="1" fill="hold">
                                          <p:stCondLst>
                                            <p:cond delay="0"/>
                                          </p:stCondLst>
                                        </p:cTn>
                                        <p:tgtEl>
                                          <p:spTgt spid="208"/>
                                        </p:tgtEl>
                                        <p:attrNameLst>
                                          <p:attrName>style.visibility</p:attrName>
                                        </p:attrNameLst>
                                      </p:cBhvr>
                                      <p:to>
                                        <p:strVal val="visible"/>
                                      </p:to>
                                    </p:set>
                                    <p:animEffect transition="in" filter="fade">
                                      <p:cBhvr>
                                        <p:cTn id="37" dur="250"/>
                                        <p:tgtEl>
                                          <p:spTgt spid="208"/>
                                        </p:tgtEl>
                                      </p:cBhvr>
                                    </p:animEffect>
                                  </p:childTnLst>
                                </p:cTn>
                              </p:par>
                            </p:childTnLst>
                          </p:cTn>
                        </p:par>
                        <p:par>
                          <p:cTn id="38" fill="hold">
                            <p:stCondLst>
                              <p:cond delay="2500"/>
                            </p:stCondLst>
                            <p:childTnLst>
                              <p:par>
                                <p:cTn id="39" presetID="10" presetClass="entr" presetSubtype="0" fill="hold" nodeType="afterEffect">
                                  <p:stCondLst>
                                    <p:cond delay="0"/>
                                  </p:stCondLst>
                                  <p:childTnLst>
                                    <p:set>
                                      <p:cBhvr>
                                        <p:cTn id="40" dur="1" fill="hold">
                                          <p:stCondLst>
                                            <p:cond delay="0"/>
                                          </p:stCondLst>
                                        </p:cTn>
                                        <p:tgtEl>
                                          <p:spTgt spid="232"/>
                                        </p:tgtEl>
                                        <p:attrNameLst>
                                          <p:attrName>style.visibility</p:attrName>
                                        </p:attrNameLst>
                                      </p:cBhvr>
                                      <p:to>
                                        <p:strVal val="visible"/>
                                      </p:to>
                                    </p:set>
                                    <p:animEffect transition="in" filter="fade">
                                      <p:cBhvr>
                                        <p:cTn id="41" dur="250"/>
                                        <p:tgtEl>
                                          <p:spTgt spid="232"/>
                                        </p:tgtEl>
                                      </p:cBhvr>
                                    </p:animEffect>
                                  </p:childTnLst>
                                </p:cTn>
                              </p:par>
                            </p:childTnLst>
                          </p:cTn>
                        </p:par>
                        <p:par>
                          <p:cTn id="42" fill="hold">
                            <p:stCondLst>
                              <p:cond delay="2750"/>
                            </p:stCondLst>
                            <p:childTnLst>
                              <p:par>
                                <p:cTn id="43" presetID="10" presetClass="entr" presetSubtype="0" fill="hold" nodeType="afterEffect">
                                  <p:stCondLst>
                                    <p:cond delay="0"/>
                                  </p:stCondLst>
                                  <p:childTnLst>
                                    <p:set>
                                      <p:cBhvr>
                                        <p:cTn id="44" dur="1" fill="hold">
                                          <p:stCondLst>
                                            <p:cond delay="0"/>
                                          </p:stCondLst>
                                        </p:cTn>
                                        <p:tgtEl>
                                          <p:spTgt spid="238"/>
                                        </p:tgtEl>
                                        <p:attrNameLst>
                                          <p:attrName>style.visibility</p:attrName>
                                        </p:attrNameLst>
                                      </p:cBhvr>
                                      <p:to>
                                        <p:strVal val="visible"/>
                                      </p:to>
                                    </p:set>
                                    <p:animEffect transition="in" filter="fade">
                                      <p:cBhvr>
                                        <p:cTn id="45" dur="250"/>
                                        <p:tgtEl>
                                          <p:spTgt spid="238"/>
                                        </p:tgtEl>
                                      </p:cBhvr>
                                    </p:animEffect>
                                  </p:childTnLst>
                                </p:cTn>
                              </p:par>
                            </p:childTnLst>
                          </p:cTn>
                        </p:par>
                        <p:par>
                          <p:cTn id="46" fill="hold">
                            <p:stCondLst>
                              <p:cond delay="3000"/>
                            </p:stCondLst>
                            <p:childTnLst>
                              <p:par>
                                <p:cTn id="47" presetID="10" presetClass="entr" presetSubtype="0" fill="hold" nodeType="afterEffect">
                                  <p:stCondLst>
                                    <p:cond delay="0"/>
                                  </p:stCondLst>
                                  <p:childTnLst>
                                    <p:set>
                                      <p:cBhvr>
                                        <p:cTn id="48" dur="1" fill="hold">
                                          <p:stCondLst>
                                            <p:cond delay="0"/>
                                          </p:stCondLst>
                                        </p:cTn>
                                        <p:tgtEl>
                                          <p:spTgt spid="247"/>
                                        </p:tgtEl>
                                        <p:attrNameLst>
                                          <p:attrName>style.visibility</p:attrName>
                                        </p:attrNameLst>
                                      </p:cBhvr>
                                      <p:to>
                                        <p:strVal val="visible"/>
                                      </p:to>
                                    </p:set>
                                    <p:animEffect transition="in" filter="fade">
                                      <p:cBhvr>
                                        <p:cTn id="49" dur="250"/>
                                        <p:tgtEl>
                                          <p:spTgt spid="247"/>
                                        </p:tgtEl>
                                      </p:cBhvr>
                                    </p:animEffect>
                                  </p:childTnLst>
                                </p:cTn>
                              </p:par>
                            </p:childTnLst>
                          </p:cTn>
                        </p:par>
                        <p:par>
                          <p:cTn id="50" fill="hold">
                            <p:stCondLst>
                              <p:cond delay="3250"/>
                            </p:stCondLst>
                            <p:childTnLst>
                              <p:par>
                                <p:cTn id="51" presetID="10" presetClass="entr" presetSubtype="0" fill="hold" nodeType="afterEffect">
                                  <p:stCondLst>
                                    <p:cond delay="0"/>
                                  </p:stCondLst>
                                  <p:childTnLst>
                                    <p:set>
                                      <p:cBhvr>
                                        <p:cTn id="52" dur="1" fill="hold">
                                          <p:stCondLst>
                                            <p:cond delay="0"/>
                                          </p:stCondLst>
                                        </p:cTn>
                                        <p:tgtEl>
                                          <p:spTgt spid="217"/>
                                        </p:tgtEl>
                                        <p:attrNameLst>
                                          <p:attrName>style.visibility</p:attrName>
                                        </p:attrNameLst>
                                      </p:cBhvr>
                                      <p:to>
                                        <p:strVal val="visible"/>
                                      </p:to>
                                    </p:set>
                                    <p:animEffect transition="in" filter="fade">
                                      <p:cBhvr>
                                        <p:cTn id="53" dur="250"/>
                                        <p:tgtEl>
                                          <p:spTgt spid="217"/>
                                        </p:tgtEl>
                                      </p:cBhvr>
                                    </p:animEffect>
                                  </p:childTnLst>
                                </p:cTn>
                              </p:par>
                            </p:childTnLst>
                          </p:cTn>
                        </p:par>
                        <p:par>
                          <p:cTn id="54" fill="hold">
                            <p:stCondLst>
                              <p:cond delay="3500"/>
                            </p:stCondLst>
                            <p:childTnLst>
                              <p:par>
                                <p:cTn id="55" presetID="10" presetClass="entr" presetSubtype="0" fill="hold" nodeType="afterEffect">
                                  <p:stCondLst>
                                    <p:cond delay="0"/>
                                  </p:stCondLst>
                                  <p:childTnLst>
                                    <p:set>
                                      <p:cBhvr>
                                        <p:cTn id="56" dur="1" fill="hold">
                                          <p:stCondLst>
                                            <p:cond delay="0"/>
                                          </p:stCondLst>
                                        </p:cTn>
                                        <p:tgtEl>
                                          <p:spTgt spid="223"/>
                                        </p:tgtEl>
                                        <p:attrNameLst>
                                          <p:attrName>style.visibility</p:attrName>
                                        </p:attrNameLst>
                                      </p:cBhvr>
                                      <p:to>
                                        <p:strVal val="visible"/>
                                      </p:to>
                                    </p:set>
                                    <p:animEffect transition="in" filter="fade">
                                      <p:cBhvr>
                                        <p:cTn id="57" dur="250"/>
                                        <p:tgtEl>
                                          <p:spTgt spid="223"/>
                                        </p:tgtEl>
                                      </p:cBhvr>
                                    </p:animEffect>
                                  </p:childTnLst>
                                </p:cTn>
                              </p:par>
                            </p:childTnLst>
                          </p:cTn>
                        </p:par>
                        <p:par>
                          <p:cTn id="58" fill="hold">
                            <p:stCondLst>
                              <p:cond delay="3750"/>
                            </p:stCondLst>
                            <p:childTnLst>
                              <p:par>
                                <p:cTn id="59" presetID="53" presetClass="entr" presetSubtype="16" fill="hold" nodeType="afterEffect">
                                  <p:stCondLst>
                                    <p:cond delay="0"/>
                                  </p:stCondLst>
                                  <p:childTnLst>
                                    <p:set>
                                      <p:cBhvr>
                                        <p:cTn id="60" dur="1" fill="hold">
                                          <p:stCondLst>
                                            <p:cond delay="0"/>
                                          </p:stCondLst>
                                        </p:cTn>
                                        <p:tgtEl>
                                          <p:spTgt spid="253"/>
                                        </p:tgtEl>
                                        <p:attrNameLst>
                                          <p:attrName>style.visibility</p:attrName>
                                        </p:attrNameLst>
                                      </p:cBhvr>
                                      <p:to>
                                        <p:strVal val="visible"/>
                                      </p:to>
                                    </p:set>
                                    <p:anim calcmode="lin" valueType="num">
                                      <p:cBhvr>
                                        <p:cTn id="61" dur="500" fill="hold"/>
                                        <p:tgtEl>
                                          <p:spTgt spid="253"/>
                                        </p:tgtEl>
                                        <p:attrNameLst>
                                          <p:attrName>ppt_w</p:attrName>
                                        </p:attrNameLst>
                                      </p:cBhvr>
                                      <p:tavLst>
                                        <p:tav tm="0">
                                          <p:val>
                                            <p:fltVal val="0"/>
                                          </p:val>
                                        </p:tav>
                                        <p:tav tm="100000">
                                          <p:val>
                                            <p:strVal val="#ppt_w"/>
                                          </p:val>
                                        </p:tav>
                                      </p:tavLst>
                                    </p:anim>
                                    <p:anim calcmode="lin" valueType="num">
                                      <p:cBhvr>
                                        <p:cTn id="62" dur="500" fill="hold"/>
                                        <p:tgtEl>
                                          <p:spTgt spid="253"/>
                                        </p:tgtEl>
                                        <p:attrNameLst>
                                          <p:attrName>ppt_h</p:attrName>
                                        </p:attrNameLst>
                                      </p:cBhvr>
                                      <p:tavLst>
                                        <p:tav tm="0">
                                          <p:val>
                                            <p:fltVal val="0"/>
                                          </p:val>
                                        </p:tav>
                                        <p:tav tm="100000">
                                          <p:val>
                                            <p:strVal val="#ppt_h"/>
                                          </p:val>
                                        </p:tav>
                                      </p:tavLst>
                                    </p:anim>
                                    <p:animEffect transition="in" filter="fade">
                                      <p:cBhvr>
                                        <p:cTn id="63" dur="500"/>
                                        <p:tgtEl>
                                          <p:spTgt spid="253"/>
                                        </p:tgtEl>
                                      </p:cBhvr>
                                    </p:animEffect>
                                  </p:childTnLst>
                                </p:cTn>
                              </p:par>
                            </p:childTnLst>
                          </p:cTn>
                        </p:par>
                        <p:par>
                          <p:cTn id="64" fill="hold">
                            <p:stCondLst>
                              <p:cond delay="4250"/>
                            </p:stCondLst>
                            <p:childTnLst>
                              <p:par>
                                <p:cTn id="65" presetID="42" presetClass="entr" presetSubtype="0" fill="hold" nodeType="afterEffect">
                                  <p:stCondLst>
                                    <p:cond delay="0"/>
                                  </p:stCondLst>
                                  <p:childTnLst>
                                    <p:set>
                                      <p:cBhvr>
                                        <p:cTn id="66" dur="1" fill="hold">
                                          <p:stCondLst>
                                            <p:cond delay="0"/>
                                          </p:stCondLst>
                                        </p:cTn>
                                        <p:tgtEl>
                                          <p:spTgt spid="260"/>
                                        </p:tgtEl>
                                        <p:attrNameLst>
                                          <p:attrName>style.visibility</p:attrName>
                                        </p:attrNameLst>
                                      </p:cBhvr>
                                      <p:to>
                                        <p:strVal val="visible"/>
                                      </p:to>
                                    </p:set>
                                    <p:animEffect transition="in" filter="fade">
                                      <p:cBhvr>
                                        <p:cTn id="67" dur="1000"/>
                                        <p:tgtEl>
                                          <p:spTgt spid="260"/>
                                        </p:tgtEl>
                                      </p:cBhvr>
                                    </p:animEffect>
                                    <p:anim calcmode="lin" valueType="num">
                                      <p:cBhvr>
                                        <p:cTn id="68" dur="1000" fill="hold"/>
                                        <p:tgtEl>
                                          <p:spTgt spid="260"/>
                                        </p:tgtEl>
                                        <p:attrNameLst>
                                          <p:attrName>ppt_x</p:attrName>
                                        </p:attrNameLst>
                                      </p:cBhvr>
                                      <p:tavLst>
                                        <p:tav tm="0">
                                          <p:val>
                                            <p:strVal val="#ppt_x"/>
                                          </p:val>
                                        </p:tav>
                                        <p:tav tm="100000">
                                          <p:val>
                                            <p:strVal val="#ppt_x"/>
                                          </p:val>
                                        </p:tav>
                                      </p:tavLst>
                                    </p:anim>
                                    <p:anim calcmode="lin" valueType="num">
                                      <p:cBhvr>
                                        <p:cTn id="69" dur="1000" fill="hold"/>
                                        <p:tgtEl>
                                          <p:spTgt spid="260"/>
                                        </p:tgtEl>
                                        <p:attrNameLst>
                                          <p:attrName>ppt_y</p:attrName>
                                        </p:attrNameLst>
                                      </p:cBhvr>
                                      <p:tavLst>
                                        <p:tav tm="0">
                                          <p:val>
                                            <p:strVal val="#ppt_y+.1"/>
                                          </p:val>
                                        </p:tav>
                                        <p:tav tm="100000">
                                          <p:val>
                                            <p:strVal val="#ppt_y"/>
                                          </p:val>
                                        </p:tav>
                                      </p:tavLst>
                                    </p:anim>
                                  </p:childTnLst>
                                </p:cTn>
                              </p:par>
                            </p:childTnLst>
                          </p:cTn>
                        </p:par>
                        <p:par>
                          <p:cTn id="70" fill="hold">
                            <p:stCondLst>
                              <p:cond delay="5250"/>
                            </p:stCondLst>
                            <p:childTnLst>
                              <p:par>
                                <p:cTn id="71" presetID="22" presetClass="entr" presetSubtype="8" fill="hold" grpId="0" nodeType="afterEffect">
                                  <p:stCondLst>
                                    <p:cond delay="0"/>
                                  </p:stCondLst>
                                  <p:childTnLst>
                                    <p:set>
                                      <p:cBhvr>
                                        <p:cTn id="72" dur="1" fill="hold">
                                          <p:stCondLst>
                                            <p:cond delay="0"/>
                                          </p:stCondLst>
                                        </p:cTn>
                                        <p:tgtEl>
                                          <p:spTgt spid="158"/>
                                        </p:tgtEl>
                                        <p:attrNameLst>
                                          <p:attrName>style.visibility</p:attrName>
                                        </p:attrNameLst>
                                      </p:cBhvr>
                                      <p:to>
                                        <p:strVal val="visible"/>
                                      </p:to>
                                    </p:set>
                                    <p:animEffect transition="in" filter="wipe(left)">
                                      <p:cBhvr>
                                        <p:cTn id="73" dur="500"/>
                                        <p:tgtEl>
                                          <p:spTgt spid="158"/>
                                        </p:tgtEl>
                                      </p:cBhvr>
                                    </p:animEffect>
                                  </p:childTnLst>
                                </p:cTn>
                              </p:par>
                            </p:childTnLst>
                          </p:cTn>
                        </p:par>
                        <p:par>
                          <p:cTn id="74" fill="hold">
                            <p:stCondLst>
                              <p:cond delay="5750"/>
                            </p:stCondLst>
                            <p:childTnLst>
                              <p:par>
                                <p:cTn id="75" presetID="22" presetClass="entr" presetSubtype="2" fill="hold" grpId="0" nodeType="afterEffect">
                                  <p:stCondLst>
                                    <p:cond delay="0"/>
                                  </p:stCondLst>
                                  <p:childTnLst>
                                    <p:set>
                                      <p:cBhvr>
                                        <p:cTn id="76" dur="1" fill="hold">
                                          <p:stCondLst>
                                            <p:cond delay="0"/>
                                          </p:stCondLst>
                                        </p:cTn>
                                        <p:tgtEl>
                                          <p:spTgt spid="257"/>
                                        </p:tgtEl>
                                        <p:attrNameLst>
                                          <p:attrName>style.visibility</p:attrName>
                                        </p:attrNameLst>
                                      </p:cBhvr>
                                      <p:to>
                                        <p:strVal val="visible"/>
                                      </p:to>
                                    </p:set>
                                    <p:animEffect transition="in" filter="wipe(right)">
                                      <p:cBhvr>
                                        <p:cTn id="77" dur="500"/>
                                        <p:tgtEl>
                                          <p:spTgt spid="257"/>
                                        </p:tgtEl>
                                      </p:cBhvr>
                                    </p:animEffect>
                                  </p:childTnLst>
                                </p:cTn>
                              </p:par>
                            </p:childTnLst>
                          </p:cTn>
                        </p:par>
                        <p:par>
                          <p:cTn id="78" fill="hold">
                            <p:stCondLst>
                              <p:cond delay="6250"/>
                            </p:stCondLst>
                            <p:childTnLst>
                              <p:par>
                                <p:cTn id="79" presetID="53" presetClass="entr" presetSubtype="16" fill="hold" grpId="0" nodeType="afterEffect">
                                  <p:stCondLst>
                                    <p:cond delay="0"/>
                                  </p:stCondLst>
                                  <p:childTnLst>
                                    <p:set>
                                      <p:cBhvr>
                                        <p:cTn id="80" dur="1" fill="hold">
                                          <p:stCondLst>
                                            <p:cond delay="0"/>
                                          </p:stCondLst>
                                        </p:cTn>
                                        <p:tgtEl>
                                          <p:spTgt spid="259"/>
                                        </p:tgtEl>
                                        <p:attrNameLst>
                                          <p:attrName>style.visibility</p:attrName>
                                        </p:attrNameLst>
                                      </p:cBhvr>
                                      <p:to>
                                        <p:strVal val="visible"/>
                                      </p:to>
                                    </p:set>
                                    <p:anim calcmode="lin" valueType="num">
                                      <p:cBhvr>
                                        <p:cTn id="81" dur="500" fill="hold"/>
                                        <p:tgtEl>
                                          <p:spTgt spid="259"/>
                                        </p:tgtEl>
                                        <p:attrNameLst>
                                          <p:attrName>ppt_w</p:attrName>
                                        </p:attrNameLst>
                                      </p:cBhvr>
                                      <p:tavLst>
                                        <p:tav tm="0">
                                          <p:val>
                                            <p:fltVal val="0"/>
                                          </p:val>
                                        </p:tav>
                                        <p:tav tm="100000">
                                          <p:val>
                                            <p:strVal val="#ppt_w"/>
                                          </p:val>
                                        </p:tav>
                                      </p:tavLst>
                                    </p:anim>
                                    <p:anim calcmode="lin" valueType="num">
                                      <p:cBhvr>
                                        <p:cTn id="82" dur="500" fill="hold"/>
                                        <p:tgtEl>
                                          <p:spTgt spid="259"/>
                                        </p:tgtEl>
                                        <p:attrNameLst>
                                          <p:attrName>ppt_h</p:attrName>
                                        </p:attrNameLst>
                                      </p:cBhvr>
                                      <p:tavLst>
                                        <p:tav tm="0">
                                          <p:val>
                                            <p:fltVal val="0"/>
                                          </p:val>
                                        </p:tav>
                                        <p:tav tm="100000">
                                          <p:val>
                                            <p:strVal val="#ppt_h"/>
                                          </p:val>
                                        </p:tav>
                                      </p:tavLst>
                                    </p:anim>
                                    <p:animEffect transition="in" filter="fade">
                                      <p:cBhvr>
                                        <p:cTn id="83" dur="500"/>
                                        <p:tgtEl>
                                          <p:spTgt spid="2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P spid="158" grpId="0" animBg="1"/>
      <p:bldP spid="159" grpId="0"/>
      <p:bldP spid="257" grpId="0" animBg="1"/>
      <p:bldP spid="259"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组合 10"/>
          <p:cNvGrpSpPr/>
          <p:nvPr/>
        </p:nvGrpSpPr>
        <p:grpSpPr>
          <a:xfrm>
            <a:off x="10194718" y="234377"/>
            <a:ext cx="1690006" cy="518918"/>
            <a:chOff x="6504440" y="1807558"/>
            <a:chExt cx="2465218" cy="756947"/>
          </a:xfrm>
          <a:solidFill>
            <a:srgbClr val="005E5E"/>
          </a:solidFill>
        </p:grpSpPr>
        <p:grpSp>
          <p:nvGrpSpPr>
            <p:cNvPr id="12" name="组合 11"/>
            <p:cNvGrpSpPr/>
            <p:nvPr/>
          </p:nvGrpSpPr>
          <p:grpSpPr>
            <a:xfrm>
              <a:off x="6504440" y="1807558"/>
              <a:ext cx="752686" cy="756947"/>
              <a:chOff x="3191007" y="542618"/>
              <a:chExt cx="751304" cy="755557"/>
            </a:xfrm>
            <a:grpFill/>
          </p:grpSpPr>
          <p:sp>
            <p:nvSpPr>
              <p:cNvPr id="25" name="Freeform 5"/>
              <p:cNvSpPr>
                <a:spLocks noEditPoints="1"/>
              </p:cNvSpPr>
              <p:nvPr/>
            </p:nvSpPr>
            <p:spPr bwMode="auto">
              <a:xfrm>
                <a:off x="3268973" y="633342"/>
                <a:ext cx="94976" cy="93559"/>
              </a:xfrm>
              <a:custGeom>
                <a:avLst/>
                <a:gdLst>
                  <a:gd name="T0" fmla="*/ 195 w 312"/>
                  <a:gd name="T1" fmla="*/ 171 h 307"/>
                  <a:gd name="T2" fmla="*/ 171 w 312"/>
                  <a:gd name="T3" fmla="*/ 148 h 307"/>
                  <a:gd name="T4" fmla="*/ 183 w 312"/>
                  <a:gd name="T5" fmla="*/ 135 h 307"/>
                  <a:gd name="T6" fmla="*/ 182 w 312"/>
                  <a:gd name="T7" fmla="*/ 153 h 307"/>
                  <a:gd name="T8" fmla="*/ 203 w 312"/>
                  <a:gd name="T9" fmla="*/ 152 h 307"/>
                  <a:gd name="T10" fmla="*/ 212 w 312"/>
                  <a:gd name="T11" fmla="*/ 153 h 307"/>
                  <a:gd name="T12" fmla="*/ 195 w 312"/>
                  <a:gd name="T13" fmla="*/ 171 h 307"/>
                  <a:gd name="T14" fmla="*/ 154 w 312"/>
                  <a:gd name="T15" fmla="*/ 252 h 307"/>
                  <a:gd name="T16" fmla="*/ 169 w 312"/>
                  <a:gd name="T17" fmla="*/ 235 h 307"/>
                  <a:gd name="T18" fmla="*/ 237 w 312"/>
                  <a:gd name="T19" fmla="*/ 164 h 307"/>
                  <a:gd name="T20" fmla="*/ 254 w 312"/>
                  <a:gd name="T21" fmla="*/ 148 h 307"/>
                  <a:gd name="T22" fmla="*/ 234 w 312"/>
                  <a:gd name="T23" fmla="*/ 130 h 307"/>
                  <a:gd name="T24" fmla="*/ 222 w 312"/>
                  <a:gd name="T25" fmla="*/ 144 h 307"/>
                  <a:gd name="T26" fmla="*/ 221 w 312"/>
                  <a:gd name="T27" fmla="*/ 127 h 307"/>
                  <a:gd name="T28" fmla="*/ 212 w 312"/>
                  <a:gd name="T29" fmla="*/ 127 h 307"/>
                  <a:gd name="T30" fmla="*/ 200 w 312"/>
                  <a:gd name="T31" fmla="*/ 127 h 307"/>
                  <a:gd name="T32" fmla="*/ 191 w 312"/>
                  <a:gd name="T33" fmla="*/ 127 h 307"/>
                  <a:gd name="T34" fmla="*/ 205 w 312"/>
                  <a:gd name="T35" fmla="*/ 114 h 307"/>
                  <a:gd name="T36" fmla="*/ 185 w 312"/>
                  <a:gd name="T37" fmla="*/ 96 h 307"/>
                  <a:gd name="T38" fmla="*/ 174 w 312"/>
                  <a:gd name="T39" fmla="*/ 107 h 307"/>
                  <a:gd name="T40" fmla="*/ 152 w 312"/>
                  <a:gd name="T41" fmla="*/ 130 h 307"/>
                  <a:gd name="T42" fmla="*/ 134 w 312"/>
                  <a:gd name="T43" fmla="*/ 113 h 307"/>
                  <a:gd name="T44" fmla="*/ 157 w 312"/>
                  <a:gd name="T45" fmla="*/ 90 h 307"/>
                  <a:gd name="T46" fmla="*/ 173 w 312"/>
                  <a:gd name="T47" fmla="*/ 75 h 307"/>
                  <a:gd name="T48" fmla="*/ 153 w 312"/>
                  <a:gd name="T49" fmla="*/ 56 h 307"/>
                  <a:gd name="T50" fmla="*/ 137 w 312"/>
                  <a:gd name="T51" fmla="*/ 73 h 307"/>
                  <a:gd name="T52" fmla="*/ 72 w 312"/>
                  <a:gd name="T53" fmla="*/ 140 h 307"/>
                  <a:gd name="T54" fmla="*/ 57 w 312"/>
                  <a:gd name="T55" fmla="*/ 155 h 307"/>
                  <a:gd name="T56" fmla="*/ 77 w 312"/>
                  <a:gd name="T57" fmla="*/ 174 h 307"/>
                  <a:gd name="T58" fmla="*/ 91 w 312"/>
                  <a:gd name="T59" fmla="*/ 158 h 307"/>
                  <a:gd name="T60" fmla="*/ 114 w 312"/>
                  <a:gd name="T61" fmla="*/ 135 h 307"/>
                  <a:gd name="T62" fmla="*/ 131 w 312"/>
                  <a:gd name="T63" fmla="*/ 151 h 307"/>
                  <a:gd name="T64" fmla="*/ 113 w 312"/>
                  <a:gd name="T65" fmla="*/ 170 h 307"/>
                  <a:gd name="T66" fmla="*/ 98 w 312"/>
                  <a:gd name="T67" fmla="*/ 185 h 307"/>
                  <a:gd name="T68" fmla="*/ 118 w 312"/>
                  <a:gd name="T69" fmla="*/ 204 h 307"/>
                  <a:gd name="T70" fmla="*/ 132 w 312"/>
                  <a:gd name="T71" fmla="*/ 188 h 307"/>
                  <a:gd name="T72" fmla="*/ 150 w 312"/>
                  <a:gd name="T73" fmla="*/ 169 h 307"/>
                  <a:gd name="T74" fmla="*/ 175 w 312"/>
                  <a:gd name="T75" fmla="*/ 192 h 307"/>
                  <a:gd name="T76" fmla="*/ 150 w 312"/>
                  <a:gd name="T77" fmla="*/ 217 h 307"/>
                  <a:gd name="T78" fmla="*/ 134 w 312"/>
                  <a:gd name="T79" fmla="*/ 233 h 307"/>
                  <a:gd name="T80" fmla="*/ 154 w 312"/>
                  <a:gd name="T81" fmla="*/ 252 h 307"/>
                  <a:gd name="T82" fmla="*/ 20 w 312"/>
                  <a:gd name="T83" fmla="*/ 172 h 307"/>
                  <a:gd name="T84" fmla="*/ 142 w 312"/>
                  <a:gd name="T85" fmla="*/ 287 h 307"/>
                  <a:gd name="T86" fmla="*/ 162 w 312"/>
                  <a:gd name="T87" fmla="*/ 307 h 307"/>
                  <a:gd name="T88" fmla="*/ 183 w 312"/>
                  <a:gd name="T89" fmla="*/ 285 h 307"/>
                  <a:gd name="T90" fmla="*/ 180 w 312"/>
                  <a:gd name="T91" fmla="*/ 283 h 307"/>
                  <a:gd name="T92" fmla="*/ 286 w 312"/>
                  <a:gd name="T93" fmla="*/ 173 h 307"/>
                  <a:gd name="T94" fmla="*/ 290 w 312"/>
                  <a:gd name="T95" fmla="*/ 177 h 307"/>
                  <a:gd name="T96" fmla="*/ 312 w 312"/>
                  <a:gd name="T97" fmla="*/ 154 h 307"/>
                  <a:gd name="T98" fmla="*/ 290 w 312"/>
                  <a:gd name="T99" fmla="*/ 135 h 307"/>
                  <a:gd name="T100" fmla="*/ 168 w 312"/>
                  <a:gd name="T101" fmla="*/ 19 h 307"/>
                  <a:gd name="T102" fmla="*/ 149 w 312"/>
                  <a:gd name="T103" fmla="*/ 0 h 307"/>
                  <a:gd name="T104" fmla="*/ 132 w 312"/>
                  <a:gd name="T105" fmla="*/ 19 h 307"/>
                  <a:gd name="T106" fmla="*/ 18 w 312"/>
                  <a:gd name="T107" fmla="*/ 136 h 307"/>
                  <a:gd name="T108" fmla="*/ 0 w 312"/>
                  <a:gd name="T109" fmla="*/ 154 h 307"/>
                  <a:gd name="T110" fmla="*/ 20 w 312"/>
                  <a:gd name="T111" fmla="*/ 172 h 307"/>
                  <a:gd name="T112" fmla="*/ 42 w 312"/>
                  <a:gd name="T113" fmla="*/ 151 h 307"/>
                  <a:gd name="T114" fmla="*/ 148 w 312"/>
                  <a:gd name="T115" fmla="*/ 42 h 307"/>
                  <a:gd name="T116" fmla="*/ 267 w 312"/>
                  <a:gd name="T117" fmla="*/ 155 h 307"/>
                  <a:gd name="T118" fmla="*/ 161 w 312"/>
                  <a:gd name="T119" fmla="*/ 264 h 307"/>
                  <a:gd name="T120" fmla="*/ 42 w 312"/>
                  <a:gd name="T121" fmla="*/ 15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2" h="307">
                    <a:moveTo>
                      <a:pt x="195" y="171"/>
                    </a:moveTo>
                    <a:cubicBezTo>
                      <a:pt x="171" y="148"/>
                      <a:pt x="171" y="148"/>
                      <a:pt x="171" y="148"/>
                    </a:cubicBezTo>
                    <a:cubicBezTo>
                      <a:pt x="183" y="135"/>
                      <a:pt x="183" y="135"/>
                      <a:pt x="183" y="135"/>
                    </a:cubicBezTo>
                    <a:cubicBezTo>
                      <a:pt x="183" y="142"/>
                      <a:pt x="183" y="148"/>
                      <a:pt x="182" y="153"/>
                    </a:cubicBezTo>
                    <a:cubicBezTo>
                      <a:pt x="193" y="152"/>
                      <a:pt x="200" y="152"/>
                      <a:pt x="203" y="152"/>
                    </a:cubicBezTo>
                    <a:cubicBezTo>
                      <a:pt x="207" y="152"/>
                      <a:pt x="210" y="153"/>
                      <a:pt x="212" y="153"/>
                    </a:cubicBezTo>
                    <a:lnTo>
                      <a:pt x="195" y="171"/>
                    </a:lnTo>
                    <a:close/>
                    <a:moveTo>
                      <a:pt x="154" y="252"/>
                    </a:moveTo>
                    <a:cubicBezTo>
                      <a:pt x="169" y="235"/>
                      <a:pt x="169" y="235"/>
                      <a:pt x="169" y="235"/>
                    </a:cubicBezTo>
                    <a:cubicBezTo>
                      <a:pt x="237" y="164"/>
                      <a:pt x="237" y="164"/>
                      <a:pt x="237" y="164"/>
                    </a:cubicBezTo>
                    <a:cubicBezTo>
                      <a:pt x="254" y="148"/>
                      <a:pt x="254" y="148"/>
                      <a:pt x="254" y="148"/>
                    </a:cubicBezTo>
                    <a:cubicBezTo>
                      <a:pt x="234" y="130"/>
                      <a:pt x="234" y="130"/>
                      <a:pt x="234" y="130"/>
                    </a:cubicBezTo>
                    <a:cubicBezTo>
                      <a:pt x="222" y="144"/>
                      <a:pt x="222" y="144"/>
                      <a:pt x="222" y="144"/>
                    </a:cubicBezTo>
                    <a:cubicBezTo>
                      <a:pt x="221" y="138"/>
                      <a:pt x="221" y="132"/>
                      <a:pt x="221" y="127"/>
                    </a:cubicBezTo>
                    <a:cubicBezTo>
                      <a:pt x="212" y="127"/>
                      <a:pt x="212" y="127"/>
                      <a:pt x="212" y="127"/>
                    </a:cubicBezTo>
                    <a:cubicBezTo>
                      <a:pt x="200" y="127"/>
                      <a:pt x="200" y="127"/>
                      <a:pt x="200" y="127"/>
                    </a:cubicBezTo>
                    <a:cubicBezTo>
                      <a:pt x="198" y="127"/>
                      <a:pt x="195" y="127"/>
                      <a:pt x="191" y="127"/>
                    </a:cubicBezTo>
                    <a:cubicBezTo>
                      <a:pt x="205" y="114"/>
                      <a:pt x="205" y="114"/>
                      <a:pt x="205" y="114"/>
                    </a:cubicBezTo>
                    <a:cubicBezTo>
                      <a:pt x="185" y="96"/>
                      <a:pt x="185" y="96"/>
                      <a:pt x="185" y="96"/>
                    </a:cubicBezTo>
                    <a:cubicBezTo>
                      <a:pt x="174" y="107"/>
                      <a:pt x="174" y="107"/>
                      <a:pt x="174" y="107"/>
                    </a:cubicBezTo>
                    <a:cubicBezTo>
                      <a:pt x="152" y="130"/>
                      <a:pt x="152" y="130"/>
                      <a:pt x="152" y="130"/>
                    </a:cubicBezTo>
                    <a:cubicBezTo>
                      <a:pt x="134" y="113"/>
                      <a:pt x="134" y="113"/>
                      <a:pt x="134" y="113"/>
                    </a:cubicBezTo>
                    <a:cubicBezTo>
                      <a:pt x="157" y="90"/>
                      <a:pt x="157" y="90"/>
                      <a:pt x="157" y="90"/>
                    </a:cubicBezTo>
                    <a:cubicBezTo>
                      <a:pt x="173" y="75"/>
                      <a:pt x="173" y="75"/>
                      <a:pt x="173" y="75"/>
                    </a:cubicBezTo>
                    <a:cubicBezTo>
                      <a:pt x="153" y="56"/>
                      <a:pt x="153" y="56"/>
                      <a:pt x="153" y="56"/>
                    </a:cubicBezTo>
                    <a:cubicBezTo>
                      <a:pt x="137" y="73"/>
                      <a:pt x="137" y="73"/>
                      <a:pt x="137" y="73"/>
                    </a:cubicBezTo>
                    <a:cubicBezTo>
                      <a:pt x="72" y="140"/>
                      <a:pt x="72" y="140"/>
                      <a:pt x="72" y="140"/>
                    </a:cubicBezTo>
                    <a:cubicBezTo>
                      <a:pt x="57" y="155"/>
                      <a:pt x="57" y="155"/>
                      <a:pt x="57" y="155"/>
                    </a:cubicBezTo>
                    <a:cubicBezTo>
                      <a:pt x="77" y="174"/>
                      <a:pt x="77" y="174"/>
                      <a:pt x="77" y="174"/>
                    </a:cubicBezTo>
                    <a:cubicBezTo>
                      <a:pt x="91" y="158"/>
                      <a:pt x="91" y="158"/>
                      <a:pt x="91" y="158"/>
                    </a:cubicBezTo>
                    <a:cubicBezTo>
                      <a:pt x="114" y="135"/>
                      <a:pt x="114" y="135"/>
                      <a:pt x="114" y="135"/>
                    </a:cubicBezTo>
                    <a:cubicBezTo>
                      <a:pt x="131" y="151"/>
                      <a:pt x="131" y="151"/>
                      <a:pt x="131" y="151"/>
                    </a:cubicBezTo>
                    <a:cubicBezTo>
                      <a:pt x="113" y="170"/>
                      <a:pt x="113" y="170"/>
                      <a:pt x="113" y="170"/>
                    </a:cubicBezTo>
                    <a:cubicBezTo>
                      <a:pt x="98" y="185"/>
                      <a:pt x="98" y="185"/>
                      <a:pt x="98" y="185"/>
                    </a:cubicBezTo>
                    <a:cubicBezTo>
                      <a:pt x="118" y="204"/>
                      <a:pt x="118" y="204"/>
                      <a:pt x="118" y="204"/>
                    </a:cubicBezTo>
                    <a:cubicBezTo>
                      <a:pt x="132" y="188"/>
                      <a:pt x="132" y="188"/>
                      <a:pt x="132" y="188"/>
                    </a:cubicBezTo>
                    <a:cubicBezTo>
                      <a:pt x="150" y="169"/>
                      <a:pt x="150" y="169"/>
                      <a:pt x="150" y="169"/>
                    </a:cubicBezTo>
                    <a:cubicBezTo>
                      <a:pt x="175" y="192"/>
                      <a:pt x="175" y="192"/>
                      <a:pt x="175" y="192"/>
                    </a:cubicBezTo>
                    <a:cubicBezTo>
                      <a:pt x="150" y="217"/>
                      <a:pt x="150" y="217"/>
                      <a:pt x="150" y="217"/>
                    </a:cubicBezTo>
                    <a:cubicBezTo>
                      <a:pt x="134" y="233"/>
                      <a:pt x="134" y="233"/>
                      <a:pt x="134" y="233"/>
                    </a:cubicBezTo>
                    <a:lnTo>
                      <a:pt x="154" y="252"/>
                    </a:lnTo>
                    <a:close/>
                    <a:moveTo>
                      <a:pt x="20" y="172"/>
                    </a:moveTo>
                    <a:cubicBezTo>
                      <a:pt x="142" y="287"/>
                      <a:pt x="142" y="287"/>
                      <a:pt x="142" y="287"/>
                    </a:cubicBezTo>
                    <a:cubicBezTo>
                      <a:pt x="162" y="307"/>
                      <a:pt x="162" y="307"/>
                      <a:pt x="162" y="307"/>
                    </a:cubicBezTo>
                    <a:cubicBezTo>
                      <a:pt x="183" y="285"/>
                      <a:pt x="183" y="285"/>
                      <a:pt x="183" y="285"/>
                    </a:cubicBezTo>
                    <a:cubicBezTo>
                      <a:pt x="180" y="283"/>
                      <a:pt x="180" y="283"/>
                      <a:pt x="180" y="283"/>
                    </a:cubicBezTo>
                    <a:cubicBezTo>
                      <a:pt x="286" y="173"/>
                      <a:pt x="286" y="173"/>
                      <a:pt x="286" y="173"/>
                    </a:cubicBezTo>
                    <a:cubicBezTo>
                      <a:pt x="290" y="177"/>
                      <a:pt x="290" y="177"/>
                      <a:pt x="290" y="177"/>
                    </a:cubicBezTo>
                    <a:cubicBezTo>
                      <a:pt x="312" y="154"/>
                      <a:pt x="312" y="154"/>
                      <a:pt x="312" y="154"/>
                    </a:cubicBezTo>
                    <a:cubicBezTo>
                      <a:pt x="290" y="135"/>
                      <a:pt x="290" y="135"/>
                      <a:pt x="290" y="135"/>
                    </a:cubicBezTo>
                    <a:cubicBezTo>
                      <a:pt x="168" y="19"/>
                      <a:pt x="168" y="19"/>
                      <a:pt x="168" y="19"/>
                    </a:cubicBezTo>
                    <a:cubicBezTo>
                      <a:pt x="149" y="0"/>
                      <a:pt x="149" y="0"/>
                      <a:pt x="149" y="0"/>
                    </a:cubicBezTo>
                    <a:cubicBezTo>
                      <a:pt x="132" y="19"/>
                      <a:pt x="132" y="19"/>
                      <a:pt x="132" y="19"/>
                    </a:cubicBezTo>
                    <a:cubicBezTo>
                      <a:pt x="18" y="136"/>
                      <a:pt x="18" y="136"/>
                      <a:pt x="18" y="136"/>
                    </a:cubicBezTo>
                    <a:cubicBezTo>
                      <a:pt x="0" y="154"/>
                      <a:pt x="0" y="154"/>
                      <a:pt x="0" y="154"/>
                    </a:cubicBezTo>
                    <a:lnTo>
                      <a:pt x="20" y="172"/>
                    </a:lnTo>
                    <a:close/>
                    <a:moveTo>
                      <a:pt x="42" y="151"/>
                    </a:moveTo>
                    <a:cubicBezTo>
                      <a:pt x="148" y="42"/>
                      <a:pt x="148" y="42"/>
                      <a:pt x="148" y="42"/>
                    </a:cubicBezTo>
                    <a:cubicBezTo>
                      <a:pt x="267" y="155"/>
                      <a:pt x="267" y="155"/>
                      <a:pt x="267" y="155"/>
                    </a:cubicBezTo>
                    <a:cubicBezTo>
                      <a:pt x="161" y="264"/>
                      <a:pt x="161" y="264"/>
                      <a:pt x="161" y="264"/>
                    </a:cubicBezTo>
                    <a:lnTo>
                      <a:pt x="42"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6" name="Freeform 6"/>
              <p:cNvSpPr>
                <a:spLocks noEditPoints="1"/>
              </p:cNvSpPr>
              <p:nvPr/>
            </p:nvSpPr>
            <p:spPr bwMode="auto">
              <a:xfrm>
                <a:off x="3361114" y="571678"/>
                <a:ext cx="90724" cy="85762"/>
              </a:xfrm>
              <a:custGeom>
                <a:avLst/>
                <a:gdLst>
                  <a:gd name="T0" fmla="*/ 156 w 298"/>
                  <a:gd name="T1" fmla="*/ 168 h 281"/>
                  <a:gd name="T2" fmla="*/ 128 w 298"/>
                  <a:gd name="T3" fmla="*/ 200 h 281"/>
                  <a:gd name="T4" fmla="*/ 85 w 298"/>
                  <a:gd name="T5" fmla="*/ 232 h 281"/>
                  <a:gd name="T6" fmla="*/ 88 w 298"/>
                  <a:gd name="T7" fmla="*/ 206 h 281"/>
                  <a:gd name="T8" fmla="*/ 128 w 298"/>
                  <a:gd name="T9" fmla="*/ 154 h 281"/>
                  <a:gd name="T10" fmla="*/ 103 w 298"/>
                  <a:gd name="T11" fmla="*/ 175 h 281"/>
                  <a:gd name="T12" fmla="*/ 71 w 298"/>
                  <a:gd name="T13" fmla="*/ 191 h 281"/>
                  <a:gd name="T14" fmla="*/ 80 w 298"/>
                  <a:gd name="T15" fmla="*/ 161 h 281"/>
                  <a:gd name="T16" fmla="*/ 85 w 298"/>
                  <a:gd name="T17" fmla="*/ 137 h 281"/>
                  <a:gd name="T18" fmla="*/ 54 w 298"/>
                  <a:gd name="T19" fmla="*/ 124 h 281"/>
                  <a:gd name="T20" fmla="*/ 167 w 298"/>
                  <a:gd name="T21" fmla="*/ 66 h 281"/>
                  <a:gd name="T22" fmla="*/ 200 w 298"/>
                  <a:gd name="T23" fmla="*/ 79 h 281"/>
                  <a:gd name="T24" fmla="*/ 146 w 298"/>
                  <a:gd name="T25" fmla="*/ 106 h 281"/>
                  <a:gd name="T26" fmla="*/ 142 w 298"/>
                  <a:gd name="T27" fmla="*/ 133 h 281"/>
                  <a:gd name="T28" fmla="*/ 167 w 298"/>
                  <a:gd name="T29" fmla="*/ 141 h 281"/>
                  <a:gd name="T30" fmla="*/ 192 w 298"/>
                  <a:gd name="T31" fmla="*/ 87 h 281"/>
                  <a:gd name="T32" fmla="*/ 225 w 298"/>
                  <a:gd name="T33" fmla="*/ 95 h 281"/>
                  <a:gd name="T34" fmla="*/ 225 w 298"/>
                  <a:gd name="T35" fmla="*/ 142 h 281"/>
                  <a:gd name="T36" fmla="*/ 298 w 298"/>
                  <a:gd name="T37" fmla="*/ 160 h 281"/>
                  <a:gd name="T38" fmla="*/ 291 w 298"/>
                  <a:gd name="T39" fmla="*/ 194 h 281"/>
                  <a:gd name="T40" fmla="*/ 219 w 298"/>
                  <a:gd name="T41" fmla="*/ 173 h 281"/>
                  <a:gd name="T42" fmla="*/ 186 w 298"/>
                  <a:gd name="T43" fmla="*/ 159 h 281"/>
                  <a:gd name="T44" fmla="*/ 203 w 298"/>
                  <a:gd name="T45" fmla="*/ 186 h 281"/>
                  <a:gd name="T46" fmla="*/ 212 w 298"/>
                  <a:gd name="T47" fmla="*/ 228 h 281"/>
                  <a:gd name="T48" fmla="*/ 168 w 298"/>
                  <a:gd name="T49" fmla="*/ 237 h 281"/>
                  <a:gd name="T50" fmla="*/ 180 w 298"/>
                  <a:gd name="T51" fmla="*/ 218 h 281"/>
                  <a:gd name="T52" fmla="*/ 175 w 298"/>
                  <a:gd name="T53" fmla="*/ 195 h 281"/>
                  <a:gd name="T54" fmla="*/ 153 w 298"/>
                  <a:gd name="T55" fmla="*/ 226 h 281"/>
                  <a:gd name="T56" fmla="*/ 106 w 298"/>
                  <a:gd name="T57" fmla="*/ 281 h 281"/>
                  <a:gd name="T58" fmla="*/ 78 w 298"/>
                  <a:gd name="T59" fmla="*/ 265 h 281"/>
                  <a:gd name="T60" fmla="*/ 27 w 298"/>
                  <a:gd name="T61" fmla="*/ 155 h 281"/>
                  <a:gd name="T62" fmla="*/ 9 w 298"/>
                  <a:gd name="T63" fmla="*/ 118 h 281"/>
                  <a:gd name="T64" fmla="*/ 26 w 298"/>
                  <a:gd name="T65" fmla="*/ 91 h 281"/>
                  <a:gd name="T66" fmla="*/ 68 w 298"/>
                  <a:gd name="T67" fmla="*/ 55 h 281"/>
                  <a:gd name="T68" fmla="*/ 85 w 298"/>
                  <a:gd name="T69" fmla="*/ 30 h 281"/>
                  <a:gd name="T70" fmla="*/ 114 w 298"/>
                  <a:gd name="T71" fmla="*/ 45 h 281"/>
                  <a:gd name="T72" fmla="*/ 201 w 298"/>
                  <a:gd name="T73" fmla="*/ 0 h 281"/>
                  <a:gd name="T74" fmla="*/ 222 w 298"/>
                  <a:gd name="T75" fmla="*/ 40 h 281"/>
                  <a:gd name="T76" fmla="*/ 200 w 298"/>
                  <a:gd name="T77" fmla="*/ 67 h 281"/>
                  <a:gd name="T78" fmla="*/ 186 w 298"/>
                  <a:gd name="T79" fmla="*/ 38 h 281"/>
                  <a:gd name="T80" fmla="*/ 49 w 298"/>
                  <a:gd name="T81" fmla="*/ 128 h 281"/>
                  <a:gd name="T82" fmla="*/ 27 w 298"/>
                  <a:gd name="T83" fmla="*/ 155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8" h="281">
                    <a:moveTo>
                      <a:pt x="130" y="212"/>
                    </a:moveTo>
                    <a:cubicBezTo>
                      <a:pt x="142" y="194"/>
                      <a:pt x="151" y="180"/>
                      <a:pt x="156" y="168"/>
                    </a:cubicBezTo>
                    <a:cubicBezTo>
                      <a:pt x="155" y="167"/>
                      <a:pt x="153" y="166"/>
                      <a:pt x="152" y="165"/>
                    </a:cubicBezTo>
                    <a:cubicBezTo>
                      <a:pt x="143" y="178"/>
                      <a:pt x="135" y="190"/>
                      <a:pt x="128" y="200"/>
                    </a:cubicBezTo>
                    <a:cubicBezTo>
                      <a:pt x="121" y="210"/>
                      <a:pt x="110" y="223"/>
                      <a:pt x="94" y="239"/>
                    </a:cubicBezTo>
                    <a:cubicBezTo>
                      <a:pt x="90" y="236"/>
                      <a:pt x="87" y="234"/>
                      <a:pt x="85" y="232"/>
                    </a:cubicBezTo>
                    <a:cubicBezTo>
                      <a:pt x="82" y="230"/>
                      <a:pt x="76" y="227"/>
                      <a:pt x="68" y="223"/>
                    </a:cubicBezTo>
                    <a:cubicBezTo>
                      <a:pt x="76" y="216"/>
                      <a:pt x="83" y="211"/>
                      <a:pt x="88" y="206"/>
                    </a:cubicBezTo>
                    <a:cubicBezTo>
                      <a:pt x="94" y="200"/>
                      <a:pt x="101" y="193"/>
                      <a:pt x="108" y="184"/>
                    </a:cubicBezTo>
                    <a:cubicBezTo>
                      <a:pt x="115" y="175"/>
                      <a:pt x="122" y="165"/>
                      <a:pt x="128" y="154"/>
                    </a:cubicBezTo>
                    <a:cubicBezTo>
                      <a:pt x="124" y="154"/>
                      <a:pt x="124" y="154"/>
                      <a:pt x="124" y="154"/>
                    </a:cubicBezTo>
                    <a:cubicBezTo>
                      <a:pt x="115" y="164"/>
                      <a:pt x="108" y="171"/>
                      <a:pt x="103" y="175"/>
                    </a:cubicBezTo>
                    <a:cubicBezTo>
                      <a:pt x="99" y="180"/>
                      <a:pt x="90" y="187"/>
                      <a:pt x="79" y="198"/>
                    </a:cubicBezTo>
                    <a:cubicBezTo>
                      <a:pt x="76" y="195"/>
                      <a:pt x="73" y="193"/>
                      <a:pt x="71" y="191"/>
                    </a:cubicBezTo>
                    <a:cubicBezTo>
                      <a:pt x="68" y="189"/>
                      <a:pt x="62" y="186"/>
                      <a:pt x="53" y="181"/>
                    </a:cubicBezTo>
                    <a:cubicBezTo>
                      <a:pt x="60" y="176"/>
                      <a:pt x="69" y="170"/>
                      <a:pt x="80" y="161"/>
                    </a:cubicBezTo>
                    <a:cubicBezTo>
                      <a:pt x="92" y="153"/>
                      <a:pt x="104" y="139"/>
                      <a:pt x="118" y="120"/>
                    </a:cubicBezTo>
                    <a:cubicBezTo>
                      <a:pt x="85" y="137"/>
                      <a:pt x="85" y="137"/>
                      <a:pt x="85" y="137"/>
                    </a:cubicBezTo>
                    <a:cubicBezTo>
                      <a:pt x="66" y="148"/>
                      <a:pt x="66" y="148"/>
                      <a:pt x="66" y="148"/>
                    </a:cubicBezTo>
                    <a:cubicBezTo>
                      <a:pt x="54" y="124"/>
                      <a:pt x="54" y="124"/>
                      <a:pt x="54" y="124"/>
                    </a:cubicBezTo>
                    <a:cubicBezTo>
                      <a:pt x="74" y="115"/>
                      <a:pt x="74" y="115"/>
                      <a:pt x="74" y="115"/>
                    </a:cubicBezTo>
                    <a:cubicBezTo>
                      <a:pt x="167" y="66"/>
                      <a:pt x="167" y="66"/>
                      <a:pt x="167" y="66"/>
                    </a:cubicBezTo>
                    <a:cubicBezTo>
                      <a:pt x="188" y="55"/>
                      <a:pt x="188" y="55"/>
                      <a:pt x="188" y="55"/>
                    </a:cubicBezTo>
                    <a:cubicBezTo>
                      <a:pt x="200" y="79"/>
                      <a:pt x="200" y="79"/>
                      <a:pt x="200" y="79"/>
                    </a:cubicBezTo>
                    <a:cubicBezTo>
                      <a:pt x="179" y="89"/>
                      <a:pt x="179" y="89"/>
                      <a:pt x="179" y="89"/>
                    </a:cubicBezTo>
                    <a:cubicBezTo>
                      <a:pt x="146" y="106"/>
                      <a:pt x="146" y="106"/>
                      <a:pt x="146" y="106"/>
                    </a:cubicBezTo>
                    <a:cubicBezTo>
                      <a:pt x="150" y="107"/>
                      <a:pt x="154" y="108"/>
                      <a:pt x="158" y="108"/>
                    </a:cubicBezTo>
                    <a:cubicBezTo>
                      <a:pt x="153" y="117"/>
                      <a:pt x="147" y="125"/>
                      <a:pt x="142" y="133"/>
                    </a:cubicBezTo>
                    <a:cubicBezTo>
                      <a:pt x="151" y="134"/>
                      <a:pt x="157" y="136"/>
                      <a:pt x="160" y="137"/>
                    </a:cubicBezTo>
                    <a:cubicBezTo>
                      <a:pt x="167" y="141"/>
                      <a:pt x="167" y="141"/>
                      <a:pt x="167" y="141"/>
                    </a:cubicBezTo>
                    <a:cubicBezTo>
                      <a:pt x="179" y="120"/>
                      <a:pt x="185" y="108"/>
                      <a:pt x="186" y="103"/>
                    </a:cubicBezTo>
                    <a:cubicBezTo>
                      <a:pt x="192" y="87"/>
                      <a:pt x="192" y="87"/>
                      <a:pt x="192" y="87"/>
                    </a:cubicBezTo>
                    <a:cubicBezTo>
                      <a:pt x="196" y="89"/>
                      <a:pt x="199" y="90"/>
                      <a:pt x="202" y="91"/>
                    </a:cubicBezTo>
                    <a:cubicBezTo>
                      <a:pt x="205" y="92"/>
                      <a:pt x="212" y="93"/>
                      <a:pt x="225" y="95"/>
                    </a:cubicBezTo>
                    <a:cubicBezTo>
                      <a:pt x="218" y="107"/>
                      <a:pt x="212" y="117"/>
                      <a:pt x="207" y="126"/>
                    </a:cubicBezTo>
                    <a:cubicBezTo>
                      <a:pt x="211" y="130"/>
                      <a:pt x="217" y="136"/>
                      <a:pt x="225" y="142"/>
                    </a:cubicBezTo>
                    <a:cubicBezTo>
                      <a:pt x="233" y="149"/>
                      <a:pt x="243" y="154"/>
                      <a:pt x="257" y="157"/>
                    </a:cubicBezTo>
                    <a:cubicBezTo>
                      <a:pt x="271" y="160"/>
                      <a:pt x="284" y="161"/>
                      <a:pt x="298" y="160"/>
                    </a:cubicBezTo>
                    <a:cubicBezTo>
                      <a:pt x="296" y="166"/>
                      <a:pt x="295" y="171"/>
                      <a:pt x="294" y="175"/>
                    </a:cubicBezTo>
                    <a:cubicBezTo>
                      <a:pt x="293" y="178"/>
                      <a:pt x="292" y="185"/>
                      <a:pt x="291" y="194"/>
                    </a:cubicBezTo>
                    <a:cubicBezTo>
                      <a:pt x="272" y="193"/>
                      <a:pt x="257" y="190"/>
                      <a:pt x="247" y="186"/>
                    </a:cubicBezTo>
                    <a:cubicBezTo>
                      <a:pt x="236" y="183"/>
                      <a:pt x="227" y="178"/>
                      <a:pt x="219" y="173"/>
                    </a:cubicBezTo>
                    <a:cubicBezTo>
                      <a:pt x="211" y="167"/>
                      <a:pt x="202" y="160"/>
                      <a:pt x="192" y="150"/>
                    </a:cubicBezTo>
                    <a:cubicBezTo>
                      <a:pt x="186" y="159"/>
                      <a:pt x="186" y="159"/>
                      <a:pt x="186" y="159"/>
                    </a:cubicBezTo>
                    <a:cubicBezTo>
                      <a:pt x="189" y="162"/>
                      <a:pt x="191" y="166"/>
                      <a:pt x="193" y="168"/>
                    </a:cubicBezTo>
                    <a:cubicBezTo>
                      <a:pt x="195" y="171"/>
                      <a:pt x="198" y="177"/>
                      <a:pt x="203" y="186"/>
                    </a:cubicBezTo>
                    <a:cubicBezTo>
                      <a:pt x="208" y="195"/>
                      <a:pt x="211" y="202"/>
                      <a:pt x="213" y="208"/>
                    </a:cubicBezTo>
                    <a:cubicBezTo>
                      <a:pt x="215" y="215"/>
                      <a:pt x="214" y="222"/>
                      <a:pt x="212" y="228"/>
                    </a:cubicBezTo>
                    <a:cubicBezTo>
                      <a:pt x="210" y="235"/>
                      <a:pt x="200" y="243"/>
                      <a:pt x="182" y="253"/>
                    </a:cubicBezTo>
                    <a:cubicBezTo>
                      <a:pt x="175" y="244"/>
                      <a:pt x="170" y="239"/>
                      <a:pt x="168" y="237"/>
                    </a:cubicBezTo>
                    <a:cubicBezTo>
                      <a:pt x="158" y="230"/>
                      <a:pt x="158" y="230"/>
                      <a:pt x="158" y="230"/>
                    </a:cubicBezTo>
                    <a:cubicBezTo>
                      <a:pt x="171" y="225"/>
                      <a:pt x="178" y="222"/>
                      <a:pt x="180" y="218"/>
                    </a:cubicBezTo>
                    <a:cubicBezTo>
                      <a:pt x="182" y="215"/>
                      <a:pt x="182" y="211"/>
                      <a:pt x="180" y="206"/>
                    </a:cubicBezTo>
                    <a:cubicBezTo>
                      <a:pt x="178" y="202"/>
                      <a:pt x="177" y="198"/>
                      <a:pt x="175" y="195"/>
                    </a:cubicBezTo>
                    <a:cubicBezTo>
                      <a:pt x="174" y="192"/>
                      <a:pt x="174" y="192"/>
                      <a:pt x="174" y="192"/>
                    </a:cubicBezTo>
                    <a:cubicBezTo>
                      <a:pt x="169" y="202"/>
                      <a:pt x="162" y="213"/>
                      <a:pt x="153" y="226"/>
                    </a:cubicBezTo>
                    <a:cubicBezTo>
                      <a:pt x="144" y="238"/>
                      <a:pt x="137" y="248"/>
                      <a:pt x="130" y="255"/>
                    </a:cubicBezTo>
                    <a:cubicBezTo>
                      <a:pt x="106" y="281"/>
                      <a:pt x="106" y="281"/>
                      <a:pt x="106" y="281"/>
                    </a:cubicBezTo>
                    <a:cubicBezTo>
                      <a:pt x="99" y="276"/>
                      <a:pt x="94" y="273"/>
                      <a:pt x="90" y="271"/>
                    </a:cubicBezTo>
                    <a:cubicBezTo>
                      <a:pt x="78" y="265"/>
                      <a:pt x="78" y="265"/>
                      <a:pt x="78" y="265"/>
                    </a:cubicBezTo>
                    <a:cubicBezTo>
                      <a:pt x="101" y="247"/>
                      <a:pt x="118" y="229"/>
                      <a:pt x="130" y="212"/>
                    </a:cubicBezTo>
                    <a:close/>
                    <a:moveTo>
                      <a:pt x="27" y="155"/>
                    </a:moveTo>
                    <a:cubicBezTo>
                      <a:pt x="22" y="143"/>
                      <a:pt x="22" y="143"/>
                      <a:pt x="22" y="143"/>
                    </a:cubicBezTo>
                    <a:cubicBezTo>
                      <a:pt x="9" y="118"/>
                      <a:pt x="9" y="118"/>
                      <a:pt x="9" y="118"/>
                    </a:cubicBezTo>
                    <a:cubicBezTo>
                      <a:pt x="0" y="103"/>
                      <a:pt x="0" y="103"/>
                      <a:pt x="0" y="103"/>
                    </a:cubicBezTo>
                    <a:cubicBezTo>
                      <a:pt x="26" y="91"/>
                      <a:pt x="26" y="91"/>
                      <a:pt x="26" y="91"/>
                    </a:cubicBezTo>
                    <a:cubicBezTo>
                      <a:pt x="86" y="60"/>
                      <a:pt x="86" y="60"/>
                      <a:pt x="86" y="60"/>
                    </a:cubicBezTo>
                    <a:cubicBezTo>
                      <a:pt x="81" y="58"/>
                      <a:pt x="75" y="57"/>
                      <a:pt x="68" y="55"/>
                    </a:cubicBezTo>
                    <a:cubicBezTo>
                      <a:pt x="70" y="52"/>
                      <a:pt x="73" y="49"/>
                      <a:pt x="75" y="47"/>
                    </a:cubicBezTo>
                    <a:cubicBezTo>
                      <a:pt x="76" y="44"/>
                      <a:pt x="80" y="39"/>
                      <a:pt x="85" y="30"/>
                    </a:cubicBezTo>
                    <a:cubicBezTo>
                      <a:pt x="100" y="33"/>
                      <a:pt x="110" y="36"/>
                      <a:pt x="117" y="38"/>
                    </a:cubicBezTo>
                    <a:cubicBezTo>
                      <a:pt x="116" y="41"/>
                      <a:pt x="114" y="43"/>
                      <a:pt x="114" y="45"/>
                    </a:cubicBezTo>
                    <a:cubicBezTo>
                      <a:pt x="178" y="12"/>
                      <a:pt x="178" y="12"/>
                      <a:pt x="178" y="12"/>
                    </a:cubicBezTo>
                    <a:cubicBezTo>
                      <a:pt x="201" y="0"/>
                      <a:pt x="201" y="0"/>
                      <a:pt x="201" y="0"/>
                    </a:cubicBezTo>
                    <a:cubicBezTo>
                      <a:pt x="209" y="16"/>
                      <a:pt x="209" y="16"/>
                      <a:pt x="209" y="16"/>
                    </a:cubicBezTo>
                    <a:cubicBezTo>
                      <a:pt x="222" y="40"/>
                      <a:pt x="222" y="40"/>
                      <a:pt x="222" y="40"/>
                    </a:cubicBezTo>
                    <a:cubicBezTo>
                      <a:pt x="229" y="52"/>
                      <a:pt x="229" y="52"/>
                      <a:pt x="229" y="52"/>
                    </a:cubicBezTo>
                    <a:cubicBezTo>
                      <a:pt x="200" y="67"/>
                      <a:pt x="200" y="67"/>
                      <a:pt x="200" y="67"/>
                    </a:cubicBezTo>
                    <a:cubicBezTo>
                      <a:pt x="194" y="54"/>
                      <a:pt x="194" y="54"/>
                      <a:pt x="194" y="54"/>
                    </a:cubicBezTo>
                    <a:cubicBezTo>
                      <a:pt x="186" y="38"/>
                      <a:pt x="186" y="38"/>
                      <a:pt x="186" y="38"/>
                    </a:cubicBezTo>
                    <a:cubicBezTo>
                      <a:pt x="41" y="113"/>
                      <a:pt x="41" y="113"/>
                      <a:pt x="41" y="113"/>
                    </a:cubicBezTo>
                    <a:cubicBezTo>
                      <a:pt x="49" y="128"/>
                      <a:pt x="49" y="128"/>
                      <a:pt x="49" y="128"/>
                    </a:cubicBezTo>
                    <a:cubicBezTo>
                      <a:pt x="56" y="140"/>
                      <a:pt x="56" y="140"/>
                      <a:pt x="56" y="140"/>
                    </a:cubicBezTo>
                    <a:lnTo>
                      <a:pt x="27" y="1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7" name="Freeform 7"/>
              <p:cNvSpPr>
                <a:spLocks noEditPoints="1"/>
              </p:cNvSpPr>
              <p:nvPr/>
            </p:nvSpPr>
            <p:spPr bwMode="auto">
              <a:xfrm>
                <a:off x="3475936" y="542618"/>
                <a:ext cx="75839" cy="71587"/>
              </a:xfrm>
              <a:custGeom>
                <a:avLst/>
                <a:gdLst>
                  <a:gd name="T0" fmla="*/ 36 w 250"/>
                  <a:gd name="T1" fmla="*/ 73 h 236"/>
                  <a:gd name="T2" fmla="*/ 83 w 250"/>
                  <a:gd name="T3" fmla="*/ 66 h 236"/>
                  <a:gd name="T4" fmla="*/ 88 w 250"/>
                  <a:gd name="T5" fmla="*/ 95 h 236"/>
                  <a:gd name="T6" fmla="*/ 41 w 250"/>
                  <a:gd name="T7" fmla="*/ 102 h 236"/>
                  <a:gd name="T8" fmla="*/ 36 w 250"/>
                  <a:gd name="T9" fmla="*/ 73 h 236"/>
                  <a:gd name="T10" fmla="*/ 4 w 250"/>
                  <a:gd name="T11" fmla="*/ 71 h 236"/>
                  <a:gd name="T12" fmla="*/ 20 w 250"/>
                  <a:gd name="T13" fmla="*/ 167 h 236"/>
                  <a:gd name="T14" fmla="*/ 23 w 250"/>
                  <a:gd name="T15" fmla="*/ 193 h 236"/>
                  <a:gd name="T16" fmla="*/ 54 w 250"/>
                  <a:gd name="T17" fmla="*/ 188 h 236"/>
                  <a:gd name="T18" fmla="*/ 53 w 250"/>
                  <a:gd name="T19" fmla="*/ 184 h 236"/>
                  <a:gd name="T20" fmla="*/ 101 w 250"/>
                  <a:gd name="T21" fmla="*/ 177 h 236"/>
                  <a:gd name="T22" fmla="*/ 107 w 250"/>
                  <a:gd name="T23" fmla="*/ 213 h 236"/>
                  <a:gd name="T24" fmla="*/ 111 w 250"/>
                  <a:gd name="T25" fmla="*/ 226 h 236"/>
                  <a:gd name="T26" fmla="*/ 121 w 250"/>
                  <a:gd name="T27" fmla="*/ 234 h 236"/>
                  <a:gd name="T28" fmla="*/ 143 w 250"/>
                  <a:gd name="T29" fmla="*/ 235 h 236"/>
                  <a:gd name="T30" fmla="*/ 181 w 250"/>
                  <a:gd name="T31" fmla="*/ 229 h 236"/>
                  <a:gd name="T32" fmla="*/ 216 w 250"/>
                  <a:gd name="T33" fmla="*/ 224 h 236"/>
                  <a:gd name="T34" fmla="*/ 233 w 250"/>
                  <a:gd name="T35" fmla="*/ 219 h 236"/>
                  <a:gd name="T36" fmla="*/ 242 w 250"/>
                  <a:gd name="T37" fmla="*/ 209 h 236"/>
                  <a:gd name="T38" fmla="*/ 250 w 250"/>
                  <a:gd name="T39" fmla="*/ 176 h 236"/>
                  <a:gd name="T40" fmla="*/ 218 w 250"/>
                  <a:gd name="T41" fmla="*/ 167 h 236"/>
                  <a:gd name="T42" fmla="*/ 218 w 250"/>
                  <a:gd name="T43" fmla="*/ 177 h 236"/>
                  <a:gd name="T44" fmla="*/ 214 w 250"/>
                  <a:gd name="T45" fmla="*/ 191 h 236"/>
                  <a:gd name="T46" fmla="*/ 202 w 250"/>
                  <a:gd name="T47" fmla="*/ 197 h 236"/>
                  <a:gd name="T48" fmla="*/ 177 w 250"/>
                  <a:gd name="T49" fmla="*/ 201 h 236"/>
                  <a:gd name="T50" fmla="*/ 150 w 250"/>
                  <a:gd name="T51" fmla="*/ 205 h 236"/>
                  <a:gd name="T52" fmla="*/ 138 w 250"/>
                  <a:gd name="T53" fmla="*/ 204 h 236"/>
                  <a:gd name="T54" fmla="*/ 135 w 250"/>
                  <a:gd name="T55" fmla="*/ 198 h 236"/>
                  <a:gd name="T56" fmla="*/ 131 w 250"/>
                  <a:gd name="T57" fmla="*/ 172 h 236"/>
                  <a:gd name="T58" fmla="*/ 185 w 250"/>
                  <a:gd name="T59" fmla="*/ 163 h 236"/>
                  <a:gd name="T60" fmla="*/ 186 w 250"/>
                  <a:gd name="T61" fmla="*/ 168 h 236"/>
                  <a:gd name="T62" fmla="*/ 217 w 250"/>
                  <a:gd name="T63" fmla="*/ 163 h 236"/>
                  <a:gd name="T64" fmla="*/ 213 w 250"/>
                  <a:gd name="T65" fmla="*/ 139 h 236"/>
                  <a:gd name="T66" fmla="*/ 198 w 250"/>
                  <a:gd name="T67" fmla="*/ 41 h 236"/>
                  <a:gd name="T68" fmla="*/ 195 w 250"/>
                  <a:gd name="T69" fmla="*/ 19 h 236"/>
                  <a:gd name="T70" fmla="*/ 175 w 250"/>
                  <a:gd name="T71" fmla="*/ 23 h 236"/>
                  <a:gd name="T72" fmla="*/ 109 w 250"/>
                  <a:gd name="T73" fmla="*/ 33 h 236"/>
                  <a:gd name="T74" fmla="*/ 107 w 250"/>
                  <a:gd name="T75" fmla="*/ 19 h 236"/>
                  <a:gd name="T76" fmla="*/ 105 w 250"/>
                  <a:gd name="T77" fmla="*/ 0 h 236"/>
                  <a:gd name="T78" fmla="*/ 73 w 250"/>
                  <a:gd name="T79" fmla="*/ 5 h 236"/>
                  <a:gd name="T80" fmla="*/ 77 w 250"/>
                  <a:gd name="T81" fmla="*/ 24 h 236"/>
                  <a:gd name="T82" fmla="*/ 79 w 250"/>
                  <a:gd name="T83" fmla="*/ 38 h 236"/>
                  <a:gd name="T84" fmla="*/ 24 w 250"/>
                  <a:gd name="T85" fmla="*/ 47 h 236"/>
                  <a:gd name="T86" fmla="*/ 0 w 250"/>
                  <a:gd name="T87" fmla="*/ 50 h 236"/>
                  <a:gd name="T88" fmla="*/ 4 w 250"/>
                  <a:gd name="T89" fmla="*/ 71 h 236"/>
                  <a:gd name="T90" fmla="*/ 45 w 250"/>
                  <a:gd name="T91" fmla="*/ 129 h 236"/>
                  <a:gd name="T92" fmla="*/ 92 w 250"/>
                  <a:gd name="T93" fmla="*/ 121 h 236"/>
                  <a:gd name="T94" fmla="*/ 97 w 250"/>
                  <a:gd name="T95" fmla="*/ 149 h 236"/>
                  <a:gd name="T96" fmla="*/ 49 w 250"/>
                  <a:gd name="T97" fmla="*/ 157 h 236"/>
                  <a:gd name="T98" fmla="*/ 45 w 250"/>
                  <a:gd name="T99" fmla="*/ 129 h 236"/>
                  <a:gd name="T100" fmla="*/ 114 w 250"/>
                  <a:gd name="T101" fmla="*/ 61 h 236"/>
                  <a:gd name="T102" fmla="*/ 168 w 250"/>
                  <a:gd name="T103" fmla="*/ 53 h 236"/>
                  <a:gd name="T104" fmla="*/ 172 w 250"/>
                  <a:gd name="T105" fmla="*/ 82 h 236"/>
                  <a:gd name="T106" fmla="*/ 118 w 250"/>
                  <a:gd name="T107" fmla="*/ 90 h 236"/>
                  <a:gd name="T108" fmla="*/ 114 w 250"/>
                  <a:gd name="T109" fmla="*/ 61 h 236"/>
                  <a:gd name="T110" fmla="*/ 122 w 250"/>
                  <a:gd name="T111" fmla="*/ 116 h 236"/>
                  <a:gd name="T112" fmla="*/ 177 w 250"/>
                  <a:gd name="T113" fmla="*/ 108 h 236"/>
                  <a:gd name="T114" fmla="*/ 181 w 250"/>
                  <a:gd name="T115" fmla="*/ 136 h 236"/>
                  <a:gd name="T116" fmla="*/ 127 w 250"/>
                  <a:gd name="T117" fmla="*/ 145 h 236"/>
                  <a:gd name="T118" fmla="*/ 122 w 250"/>
                  <a:gd name="T119" fmla="*/ 11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0" h="236">
                    <a:moveTo>
                      <a:pt x="36" y="73"/>
                    </a:moveTo>
                    <a:cubicBezTo>
                      <a:pt x="83" y="66"/>
                      <a:pt x="83" y="66"/>
                      <a:pt x="83" y="66"/>
                    </a:cubicBezTo>
                    <a:cubicBezTo>
                      <a:pt x="88" y="95"/>
                      <a:pt x="88" y="95"/>
                      <a:pt x="88" y="95"/>
                    </a:cubicBezTo>
                    <a:cubicBezTo>
                      <a:pt x="41" y="102"/>
                      <a:pt x="41" y="102"/>
                      <a:pt x="41" y="102"/>
                    </a:cubicBezTo>
                    <a:lnTo>
                      <a:pt x="36" y="73"/>
                    </a:lnTo>
                    <a:close/>
                    <a:moveTo>
                      <a:pt x="4" y="71"/>
                    </a:moveTo>
                    <a:cubicBezTo>
                      <a:pt x="20" y="167"/>
                      <a:pt x="20" y="167"/>
                      <a:pt x="20" y="167"/>
                    </a:cubicBezTo>
                    <a:cubicBezTo>
                      <a:pt x="23" y="193"/>
                      <a:pt x="23" y="193"/>
                      <a:pt x="23" y="193"/>
                    </a:cubicBezTo>
                    <a:cubicBezTo>
                      <a:pt x="54" y="188"/>
                      <a:pt x="54" y="188"/>
                      <a:pt x="54" y="188"/>
                    </a:cubicBezTo>
                    <a:cubicBezTo>
                      <a:pt x="53" y="184"/>
                      <a:pt x="53" y="184"/>
                      <a:pt x="53" y="184"/>
                    </a:cubicBezTo>
                    <a:cubicBezTo>
                      <a:pt x="101" y="177"/>
                      <a:pt x="101" y="177"/>
                      <a:pt x="101" y="177"/>
                    </a:cubicBezTo>
                    <a:cubicBezTo>
                      <a:pt x="107" y="213"/>
                      <a:pt x="107" y="213"/>
                      <a:pt x="107" y="213"/>
                    </a:cubicBezTo>
                    <a:cubicBezTo>
                      <a:pt x="108" y="218"/>
                      <a:pt x="109" y="223"/>
                      <a:pt x="111" y="226"/>
                    </a:cubicBezTo>
                    <a:cubicBezTo>
                      <a:pt x="113" y="229"/>
                      <a:pt x="116" y="232"/>
                      <a:pt x="121" y="234"/>
                    </a:cubicBezTo>
                    <a:cubicBezTo>
                      <a:pt x="126" y="236"/>
                      <a:pt x="134" y="236"/>
                      <a:pt x="143" y="235"/>
                    </a:cubicBezTo>
                    <a:cubicBezTo>
                      <a:pt x="153" y="233"/>
                      <a:pt x="165" y="231"/>
                      <a:pt x="181" y="229"/>
                    </a:cubicBezTo>
                    <a:cubicBezTo>
                      <a:pt x="197" y="227"/>
                      <a:pt x="209" y="226"/>
                      <a:pt x="216" y="224"/>
                    </a:cubicBezTo>
                    <a:cubicBezTo>
                      <a:pt x="224" y="222"/>
                      <a:pt x="230" y="221"/>
                      <a:pt x="233" y="219"/>
                    </a:cubicBezTo>
                    <a:cubicBezTo>
                      <a:pt x="237" y="216"/>
                      <a:pt x="240" y="213"/>
                      <a:pt x="242" y="209"/>
                    </a:cubicBezTo>
                    <a:cubicBezTo>
                      <a:pt x="245" y="205"/>
                      <a:pt x="248" y="194"/>
                      <a:pt x="250" y="176"/>
                    </a:cubicBezTo>
                    <a:cubicBezTo>
                      <a:pt x="241" y="175"/>
                      <a:pt x="230" y="172"/>
                      <a:pt x="218" y="167"/>
                    </a:cubicBezTo>
                    <a:cubicBezTo>
                      <a:pt x="218" y="177"/>
                      <a:pt x="218" y="177"/>
                      <a:pt x="218" y="177"/>
                    </a:cubicBezTo>
                    <a:cubicBezTo>
                      <a:pt x="218" y="183"/>
                      <a:pt x="217" y="188"/>
                      <a:pt x="214" y="191"/>
                    </a:cubicBezTo>
                    <a:cubicBezTo>
                      <a:pt x="211" y="194"/>
                      <a:pt x="207" y="196"/>
                      <a:pt x="202" y="197"/>
                    </a:cubicBezTo>
                    <a:cubicBezTo>
                      <a:pt x="197" y="199"/>
                      <a:pt x="189" y="200"/>
                      <a:pt x="177" y="201"/>
                    </a:cubicBezTo>
                    <a:cubicBezTo>
                      <a:pt x="150" y="205"/>
                      <a:pt x="150" y="205"/>
                      <a:pt x="150" y="205"/>
                    </a:cubicBezTo>
                    <a:cubicBezTo>
                      <a:pt x="144" y="206"/>
                      <a:pt x="140" y="205"/>
                      <a:pt x="138" y="204"/>
                    </a:cubicBezTo>
                    <a:cubicBezTo>
                      <a:pt x="137" y="202"/>
                      <a:pt x="136" y="200"/>
                      <a:pt x="135" y="198"/>
                    </a:cubicBezTo>
                    <a:cubicBezTo>
                      <a:pt x="131" y="172"/>
                      <a:pt x="131" y="172"/>
                      <a:pt x="131" y="172"/>
                    </a:cubicBezTo>
                    <a:cubicBezTo>
                      <a:pt x="185" y="163"/>
                      <a:pt x="185" y="163"/>
                      <a:pt x="185" y="163"/>
                    </a:cubicBezTo>
                    <a:cubicBezTo>
                      <a:pt x="186" y="168"/>
                      <a:pt x="186" y="168"/>
                      <a:pt x="186" y="168"/>
                    </a:cubicBezTo>
                    <a:cubicBezTo>
                      <a:pt x="217" y="163"/>
                      <a:pt x="217" y="163"/>
                      <a:pt x="217" y="163"/>
                    </a:cubicBezTo>
                    <a:cubicBezTo>
                      <a:pt x="213" y="139"/>
                      <a:pt x="213" y="139"/>
                      <a:pt x="213" y="139"/>
                    </a:cubicBezTo>
                    <a:cubicBezTo>
                      <a:pt x="198" y="41"/>
                      <a:pt x="198" y="41"/>
                      <a:pt x="198" y="41"/>
                    </a:cubicBezTo>
                    <a:cubicBezTo>
                      <a:pt x="195" y="19"/>
                      <a:pt x="195" y="19"/>
                      <a:pt x="195" y="19"/>
                    </a:cubicBezTo>
                    <a:cubicBezTo>
                      <a:pt x="175" y="23"/>
                      <a:pt x="175" y="23"/>
                      <a:pt x="175" y="23"/>
                    </a:cubicBezTo>
                    <a:cubicBezTo>
                      <a:pt x="109" y="33"/>
                      <a:pt x="109" y="33"/>
                      <a:pt x="109" y="33"/>
                    </a:cubicBezTo>
                    <a:cubicBezTo>
                      <a:pt x="107" y="19"/>
                      <a:pt x="107" y="19"/>
                      <a:pt x="107" y="19"/>
                    </a:cubicBezTo>
                    <a:cubicBezTo>
                      <a:pt x="105" y="0"/>
                      <a:pt x="105" y="0"/>
                      <a:pt x="105" y="0"/>
                    </a:cubicBezTo>
                    <a:cubicBezTo>
                      <a:pt x="73" y="5"/>
                      <a:pt x="73" y="5"/>
                      <a:pt x="73" y="5"/>
                    </a:cubicBezTo>
                    <a:cubicBezTo>
                      <a:pt x="77" y="24"/>
                      <a:pt x="77" y="24"/>
                      <a:pt x="77" y="24"/>
                    </a:cubicBezTo>
                    <a:cubicBezTo>
                      <a:pt x="79" y="38"/>
                      <a:pt x="79" y="38"/>
                      <a:pt x="79" y="38"/>
                    </a:cubicBezTo>
                    <a:cubicBezTo>
                      <a:pt x="24" y="47"/>
                      <a:pt x="24" y="47"/>
                      <a:pt x="24" y="47"/>
                    </a:cubicBezTo>
                    <a:cubicBezTo>
                      <a:pt x="0" y="50"/>
                      <a:pt x="0" y="50"/>
                      <a:pt x="0" y="50"/>
                    </a:cubicBezTo>
                    <a:lnTo>
                      <a:pt x="4" y="71"/>
                    </a:lnTo>
                    <a:close/>
                    <a:moveTo>
                      <a:pt x="45" y="129"/>
                    </a:moveTo>
                    <a:cubicBezTo>
                      <a:pt x="92" y="121"/>
                      <a:pt x="92" y="121"/>
                      <a:pt x="92" y="121"/>
                    </a:cubicBezTo>
                    <a:cubicBezTo>
                      <a:pt x="97" y="149"/>
                      <a:pt x="97" y="149"/>
                      <a:pt x="97" y="149"/>
                    </a:cubicBezTo>
                    <a:cubicBezTo>
                      <a:pt x="49" y="157"/>
                      <a:pt x="49" y="157"/>
                      <a:pt x="49" y="157"/>
                    </a:cubicBezTo>
                    <a:lnTo>
                      <a:pt x="45" y="129"/>
                    </a:lnTo>
                    <a:close/>
                    <a:moveTo>
                      <a:pt x="114" y="61"/>
                    </a:moveTo>
                    <a:cubicBezTo>
                      <a:pt x="168" y="53"/>
                      <a:pt x="168" y="53"/>
                      <a:pt x="168" y="53"/>
                    </a:cubicBezTo>
                    <a:cubicBezTo>
                      <a:pt x="172" y="82"/>
                      <a:pt x="172" y="82"/>
                      <a:pt x="172" y="82"/>
                    </a:cubicBezTo>
                    <a:cubicBezTo>
                      <a:pt x="118" y="90"/>
                      <a:pt x="118" y="90"/>
                      <a:pt x="118" y="90"/>
                    </a:cubicBezTo>
                    <a:lnTo>
                      <a:pt x="114" y="61"/>
                    </a:lnTo>
                    <a:close/>
                    <a:moveTo>
                      <a:pt x="122" y="116"/>
                    </a:moveTo>
                    <a:cubicBezTo>
                      <a:pt x="177" y="108"/>
                      <a:pt x="177" y="108"/>
                      <a:pt x="177" y="108"/>
                    </a:cubicBezTo>
                    <a:cubicBezTo>
                      <a:pt x="181" y="136"/>
                      <a:pt x="181" y="136"/>
                      <a:pt x="181" y="136"/>
                    </a:cubicBezTo>
                    <a:cubicBezTo>
                      <a:pt x="127" y="145"/>
                      <a:pt x="127" y="145"/>
                      <a:pt x="127" y="145"/>
                    </a:cubicBezTo>
                    <a:lnTo>
                      <a:pt x="122"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8" name="Freeform 8"/>
              <p:cNvSpPr>
                <a:spLocks noEditPoints="1"/>
              </p:cNvSpPr>
              <p:nvPr/>
            </p:nvSpPr>
            <p:spPr bwMode="auto">
              <a:xfrm>
                <a:off x="3587214" y="542618"/>
                <a:ext cx="73004" cy="75130"/>
              </a:xfrm>
              <a:custGeom>
                <a:avLst/>
                <a:gdLst>
                  <a:gd name="T0" fmla="*/ 62 w 241"/>
                  <a:gd name="T1" fmla="*/ 84 h 247"/>
                  <a:gd name="T2" fmla="*/ 60 w 241"/>
                  <a:gd name="T3" fmla="*/ 135 h 247"/>
                  <a:gd name="T4" fmla="*/ 57 w 241"/>
                  <a:gd name="T5" fmla="*/ 74 h 247"/>
                  <a:gd name="T6" fmla="*/ 38 w 241"/>
                  <a:gd name="T7" fmla="*/ 184 h 247"/>
                  <a:gd name="T8" fmla="*/ 53 w 241"/>
                  <a:gd name="T9" fmla="*/ 170 h 247"/>
                  <a:gd name="T10" fmla="*/ 79 w 241"/>
                  <a:gd name="T11" fmla="*/ 158 h 247"/>
                  <a:gd name="T12" fmla="*/ 89 w 241"/>
                  <a:gd name="T13" fmla="*/ 155 h 247"/>
                  <a:gd name="T14" fmla="*/ 97 w 241"/>
                  <a:gd name="T15" fmla="*/ 161 h 247"/>
                  <a:gd name="T16" fmla="*/ 105 w 241"/>
                  <a:gd name="T17" fmla="*/ 115 h 247"/>
                  <a:gd name="T18" fmla="*/ 118 w 241"/>
                  <a:gd name="T19" fmla="*/ 88 h 247"/>
                  <a:gd name="T20" fmla="*/ 137 w 241"/>
                  <a:gd name="T21" fmla="*/ 129 h 247"/>
                  <a:gd name="T22" fmla="*/ 116 w 241"/>
                  <a:gd name="T23" fmla="*/ 159 h 247"/>
                  <a:gd name="T24" fmla="*/ 107 w 241"/>
                  <a:gd name="T25" fmla="*/ 192 h 247"/>
                  <a:gd name="T26" fmla="*/ 128 w 241"/>
                  <a:gd name="T27" fmla="*/ 189 h 247"/>
                  <a:gd name="T28" fmla="*/ 154 w 241"/>
                  <a:gd name="T29" fmla="*/ 178 h 247"/>
                  <a:gd name="T30" fmla="*/ 184 w 241"/>
                  <a:gd name="T31" fmla="*/ 174 h 247"/>
                  <a:gd name="T32" fmla="*/ 168 w 241"/>
                  <a:gd name="T33" fmla="*/ 131 h 247"/>
                  <a:gd name="T34" fmla="*/ 183 w 241"/>
                  <a:gd name="T35" fmla="*/ 93 h 247"/>
                  <a:gd name="T36" fmla="*/ 191 w 241"/>
                  <a:gd name="T37" fmla="*/ 72 h 247"/>
                  <a:gd name="T38" fmla="*/ 159 w 241"/>
                  <a:gd name="T39" fmla="*/ 70 h 247"/>
                  <a:gd name="T40" fmla="*/ 143 w 241"/>
                  <a:gd name="T41" fmla="*/ 76 h 247"/>
                  <a:gd name="T42" fmla="*/ 119 w 241"/>
                  <a:gd name="T43" fmla="*/ 86 h 247"/>
                  <a:gd name="T44" fmla="*/ 126 w 241"/>
                  <a:gd name="T45" fmla="*/ 68 h 247"/>
                  <a:gd name="T46" fmla="*/ 100 w 241"/>
                  <a:gd name="T47" fmla="*/ 47 h 247"/>
                  <a:gd name="T48" fmla="*/ 95 w 241"/>
                  <a:gd name="T49" fmla="*/ 69 h 247"/>
                  <a:gd name="T50" fmla="*/ 81 w 241"/>
                  <a:gd name="T51" fmla="*/ 60 h 247"/>
                  <a:gd name="T52" fmla="*/ 58 w 241"/>
                  <a:gd name="T53" fmla="*/ 69 h 247"/>
                  <a:gd name="T54" fmla="*/ 205 w 241"/>
                  <a:gd name="T55" fmla="*/ 60 h 247"/>
                  <a:gd name="T56" fmla="*/ 176 w 241"/>
                  <a:gd name="T57" fmla="*/ 212 h 247"/>
                  <a:gd name="T58" fmla="*/ 149 w 241"/>
                  <a:gd name="T59" fmla="*/ 208 h 247"/>
                  <a:gd name="T60" fmla="*/ 154 w 241"/>
                  <a:gd name="T61" fmla="*/ 235 h 247"/>
                  <a:gd name="T62" fmla="*/ 189 w 241"/>
                  <a:gd name="T63" fmla="*/ 245 h 247"/>
                  <a:gd name="T64" fmla="*/ 208 w 241"/>
                  <a:gd name="T65" fmla="*/ 223 h 247"/>
                  <a:gd name="T66" fmla="*/ 241 w 241"/>
                  <a:gd name="T67" fmla="*/ 36 h 247"/>
                  <a:gd name="T68" fmla="*/ 67 w 241"/>
                  <a:gd name="T69" fmla="*/ 7 h 247"/>
                  <a:gd name="T70" fmla="*/ 32 w 241"/>
                  <a:gd name="T71" fmla="*/ 31 h 247"/>
                  <a:gd name="T72" fmla="*/ 0 w 241"/>
                  <a:gd name="T73" fmla="*/ 21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1" h="247">
                    <a:moveTo>
                      <a:pt x="57" y="74"/>
                    </a:moveTo>
                    <a:cubicBezTo>
                      <a:pt x="62" y="84"/>
                      <a:pt x="62" y="84"/>
                      <a:pt x="62" y="84"/>
                    </a:cubicBezTo>
                    <a:cubicBezTo>
                      <a:pt x="63" y="87"/>
                      <a:pt x="67" y="96"/>
                      <a:pt x="74" y="113"/>
                    </a:cubicBezTo>
                    <a:cubicBezTo>
                      <a:pt x="69" y="123"/>
                      <a:pt x="65" y="130"/>
                      <a:pt x="60" y="135"/>
                    </a:cubicBezTo>
                    <a:cubicBezTo>
                      <a:pt x="56" y="140"/>
                      <a:pt x="50" y="145"/>
                      <a:pt x="43" y="150"/>
                    </a:cubicBezTo>
                    <a:lnTo>
                      <a:pt x="57" y="74"/>
                    </a:lnTo>
                    <a:close/>
                    <a:moveTo>
                      <a:pt x="32" y="217"/>
                    </a:moveTo>
                    <a:cubicBezTo>
                      <a:pt x="38" y="184"/>
                      <a:pt x="38" y="184"/>
                      <a:pt x="38" y="184"/>
                    </a:cubicBezTo>
                    <a:cubicBezTo>
                      <a:pt x="43" y="154"/>
                      <a:pt x="43" y="154"/>
                      <a:pt x="43" y="154"/>
                    </a:cubicBezTo>
                    <a:cubicBezTo>
                      <a:pt x="48" y="161"/>
                      <a:pt x="52" y="167"/>
                      <a:pt x="53" y="170"/>
                    </a:cubicBezTo>
                    <a:cubicBezTo>
                      <a:pt x="55" y="173"/>
                      <a:pt x="57" y="176"/>
                      <a:pt x="58" y="179"/>
                    </a:cubicBezTo>
                    <a:cubicBezTo>
                      <a:pt x="69" y="168"/>
                      <a:pt x="76" y="161"/>
                      <a:pt x="79" y="158"/>
                    </a:cubicBezTo>
                    <a:cubicBezTo>
                      <a:pt x="82" y="154"/>
                      <a:pt x="85" y="151"/>
                      <a:pt x="87" y="148"/>
                    </a:cubicBezTo>
                    <a:cubicBezTo>
                      <a:pt x="89" y="155"/>
                      <a:pt x="89" y="155"/>
                      <a:pt x="89" y="155"/>
                    </a:cubicBezTo>
                    <a:cubicBezTo>
                      <a:pt x="89" y="156"/>
                      <a:pt x="90" y="160"/>
                      <a:pt x="90" y="166"/>
                    </a:cubicBezTo>
                    <a:cubicBezTo>
                      <a:pt x="97" y="161"/>
                      <a:pt x="97" y="161"/>
                      <a:pt x="97" y="161"/>
                    </a:cubicBezTo>
                    <a:cubicBezTo>
                      <a:pt x="101" y="159"/>
                      <a:pt x="108" y="156"/>
                      <a:pt x="118" y="152"/>
                    </a:cubicBezTo>
                    <a:cubicBezTo>
                      <a:pt x="114" y="139"/>
                      <a:pt x="110" y="127"/>
                      <a:pt x="105" y="115"/>
                    </a:cubicBezTo>
                    <a:cubicBezTo>
                      <a:pt x="110" y="107"/>
                      <a:pt x="110" y="107"/>
                      <a:pt x="110" y="107"/>
                    </a:cubicBezTo>
                    <a:cubicBezTo>
                      <a:pt x="111" y="104"/>
                      <a:pt x="114" y="98"/>
                      <a:pt x="118" y="88"/>
                    </a:cubicBezTo>
                    <a:cubicBezTo>
                      <a:pt x="124" y="99"/>
                      <a:pt x="128" y="106"/>
                      <a:pt x="130" y="109"/>
                    </a:cubicBezTo>
                    <a:cubicBezTo>
                      <a:pt x="131" y="112"/>
                      <a:pt x="133" y="119"/>
                      <a:pt x="137" y="129"/>
                    </a:cubicBezTo>
                    <a:cubicBezTo>
                      <a:pt x="131" y="139"/>
                      <a:pt x="131" y="139"/>
                      <a:pt x="131" y="139"/>
                    </a:cubicBezTo>
                    <a:cubicBezTo>
                      <a:pt x="127" y="146"/>
                      <a:pt x="122" y="152"/>
                      <a:pt x="116" y="159"/>
                    </a:cubicBezTo>
                    <a:cubicBezTo>
                      <a:pt x="110" y="166"/>
                      <a:pt x="102" y="172"/>
                      <a:pt x="92" y="179"/>
                    </a:cubicBezTo>
                    <a:cubicBezTo>
                      <a:pt x="100" y="184"/>
                      <a:pt x="105" y="189"/>
                      <a:pt x="107" y="192"/>
                    </a:cubicBezTo>
                    <a:cubicBezTo>
                      <a:pt x="110" y="194"/>
                      <a:pt x="112" y="197"/>
                      <a:pt x="115" y="200"/>
                    </a:cubicBezTo>
                    <a:cubicBezTo>
                      <a:pt x="120" y="196"/>
                      <a:pt x="125" y="192"/>
                      <a:pt x="128" y="189"/>
                    </a:cubicBezTo>
                    <a:cubicBezTo>
                      <a:pt x="132" y="185"/>
                      <a:pt x="139" y="177"/>
                      <a:pt x="150" y="163"/>
                    </a:cubicBezTo>
                    <a:cubicBezTo>
                      <a:pt x="154" y="178"/>
                      <a:pt x="154" y="178"/>
                      <a:pt x="154" y="178"/>
                    </a:cubicBezTo>
                    <a:cubicBezTo>
                      <a:pt x="155" y="179"/>
                      <a:pt x="156" y="184"/>
                      <a:pt x="157" y="191"/>
                    </a:cubicBezTo>
                    <a:cubicBezTo>
                      <a:pt x="167" y="184"/>
                      <a:pt x="176" y="178"/>
                      <a:pt x="184" y="174"/>
                    </a:cubicBezTo>
                    <a:cubicBezTo>
                      <a:pt x="181" y="165"/>
                      <a:pt x="181" y="165"/>
                      <a:pt x="181" y="165"/>
                    </a:cubicBezTo>
                    <a:cubicBezTo>
                      <a:pt x="181" y="165"/>
                      <a:pt x="177" y="153"/>
                      <a:pt x="168" y="131"/>
                    </a:cubicBezTo>
                    <a:cubicBezTo>
                      <a:pt x="175" y="116"/>
                      <a:pt x="175" y="116"/>
                      <a:pt x="175" y="116"/>
                    </a:cubicBezTo>
                    <a:cubicBezTo>
                      <a:pt x="177" y="110"/>
                      <a:pt x="180" y="103"/>
                      <a:pt x="183" y="93"/>
                    </a:cubicBezTo>
                    <a:cubicBezTo>
                      <a:pt x="188" y="79"/>
                      <a:pt x="188" y="79"/>
                      <a:pt x="188" y="79"/>
                    </a:cubicBezTo>
                    <a:cubicBezTo>
                      <a:pt x="189" y="77"/>
                      <a:pt x="189" y="75"/>
                      <a:pt x="191" y="72"/>
                    </a:cubicBezTo>
                    <a:cubicBezTo>
                      <a:pt x="181" y="69"/>
                      <a:pt x="171" y="66"/>
                      <a:pt x="160" y="62"/>
                    </a:cubicBezTo>
                    <a:cubicBezTo>
                      <a:pt x="159" y="70"/>
                      <a:pt x="159" y="70"/>
                      <a:pt x="159" y="70"/>
                    </a:cubicBezTo>
                    <a:cubicBezTo>
                      <a:pt x="158" y="74"/>
                      <a:pt x="156" y="82"/>
                      <a:pt x="152" y="94"/>
                    </a:cubicBezTo>
                    <a:cubicBezTo>
                      <a:pt x="149" y="87"/>
                      <a:pt x="146" y="81"/>
                      <a:pt x="143" y="76"/>
                    </a:cubicBezTo>
                    <a:cubicBezTo>
                      <a:pt x="137" y="80"/>
                      <a:pt x="137" y="80"/>
                      <a:pt x="137" y="80"/>
                    </a:cubicBezTo>
                    <a:cubicBezTo>
                      <a:pt x="133" y="82"/>
                      <a:pt x="127" y="84"/>
                      <a:pt x="119" y="86"/>
                    </a:cubicBezTo>
                    <a:cubicBezTo>
                      <a:pt x="124" y="74"/>
                      <a:pt x="124" y="74"/>
                      <a:pt x="124" y="74"/>
                    </a:cubicBezTo>
                    <a:cubicBezTo>
                      <a:pt x="124" y="74"/>
                      <a:pt x="125" y="72"/>
                      <a:pt x="126" y="68"/>
                    </a:cubicBezTo>
                    <a:cubicBezTo>
                      <a:pt x="127" y="64"/>
                      <a:pt x="128" y="61"/>
                      <a:pt x="129" y="58"/>
                    </a:cubicBezTo>
                    <a:cubicBezTo>
                      <a:pt x="118" y="55"/>
                      <a:pt x="108" y="51"/>
                      <a:pt x="100" y="47"/>
                    </a:cubicBezTo>
                    <a:cubicBezTo>
                      <a:pt x="98" y="58"/>
                      <a:pt x="98" y="58"/>
                      <a:pt x="98" y="58"/>
                    </a:cubicBezTo>
                    <a:cubicBezTo>
                      <a:pt x="97" y="62"/>
                      <a:pt x="96" y="66"/>
                      <a:pt x="95" y="69"/>
                    </a:cubicBezTo>
                    <a:cubicBezTo>
                      <a:pt x="94" y="73"/>
                      <a:pt x="92" y="77"/>
                      <a:pt x="90" y="81"/>
                    </a:cubicBezTo>
                    <a:cubicBezTo>
                      <a:pt x="87" y="73"/>
                      <a:pt x="83" y="66"/>
                      <a:pt x="81" y="60"/>
                    </a:cubicBezTo>
                    <a:cubicBezTo>
                      <a:pt x="73" y="64"/>
                      <a:pt x="68" y="66"/>
                      <a:pt x="66" y="67"/>
                    </a:cubicBezTo>
                    <a:cubicBezTo>
                      <a:pt x="63" y="68"/>
                      <a:pt x="60" y="69"/>
                      <a:pt x="58" y="69"/>
                    </a:cubicBezTo>
                    <a:cubicBezTo>
                      <a:pt x="64" y="35"/>
                      <a:pt x="64" y="35"/>
                      <a:pt x="64" y="35"/>
                    </a:cubicBezTo>
                    <a:cubicBezTo>
                      <a:pt x="205" y="60"/>
                      <a:pt x="205" y="60"/>
                      <a:pt x="205" y="60"/>
                    </a:cubicBezTo>
                    <a:cubicBezTo>
                      <a:pt x="179" y="206"/>
                      <a:pt x="179" y="206"/>
                      <a:pt x="179" y="206"/>
                    </a:cubicBezTo>
                    <a:cubicBezTo>
                      <a:pt x="179" y="209"/>
                      <a:pt x="178" y="210"/>
                      <a:pt x="176" y="212"/>
                    </a:cubicBezTo>
                    <a:cubicBezTo>
                      <a:pt x="175" y="214"/>
                      <a:pt x="171" y="214"/>
                      <a:pt x="165" y="212"/>
                    </a:cubicBezTo>
                    <a:cubicBezTo>
                      <a:pt x="160" y="211"/>
                      <a:pt x="154" y="210"/>
                      <a:pt x="149" y="208"/>
                    </a:cubicBezTo>
                    <a:cubicBezTo>
                      <a:pt x="151" y="217"/>
                      <a:pt x="151" y="217"/>
                      <a:pt x="151" y="217"/>
                    </a:cubicBezTo>
                    <a:cubicBezTo>
                      <a:pt x="153" y="225"/>
                      <a:pt x="154" y="231"/>
                      <a:pt x="154" y="235"/>
                    </a:cubicBezTo>
                    <a:cubicBezTo>
                      <a:pt x="154" y="239"/>
                      <a:pt x="153" y="242"/>
                      <a:pt x="153" y="245"/>
                    </a:cubicBezTo>
                    <a:cubicBezTo>
                      <a:pt x="169" y="246"/>
                      <a:pt x="181" y="247"/>
                      <a:pt x="189" y="245"/>
                    </a:cubicBezTo>
                    <a:cubicBezTo>
                      <a:pt x="196" y="244"/>
                      <a:pt x="201" y="241"/>
                      <a:pt x="203" y="237"/>
                    </a:cubicBezTo>
                    <a:cubicBezTo>
                      <a:pt x="205" y="233"/>
                      <a:pt x="207" y="228"/>
                      <a:pt x="208" y="223"/>
                    </a:cubicBezTo>
                    <a:cubicBezTo>
                      <a:pt x="235" y="66"/>
                      <a:pt x="235" y="66"/>
                      <a:pt x="235" y="66"/>
                    </a:cubicBezTo>
                    <a:cubicBezTo>
                      <a:pt x="241" y="36"/>
                      <a:pt x="241" y="36"/>
                      <a:pt x="241" y="36"/>
                    </a:cubicBezTo>
                    <a:cubicBezTo>
                      <a:pt x="211" y="32"/>
                      <a:pt x="211" y="32"/>
                      <a:pt x="211" y="32"/>
                    </a:cubicBezTo>
                    <a:cubicBezTo>
                      <a:pt x="67" y="7"/>
                      <a:pt x="67" y="7"/>
                      <a:pt x="67" y="7"/>
                    </a:cubicBezTo>
                    <a:cubicBezTo>
                      <a:pt x="37" y="0"/>
                      <a:pt x="37" y="0"/>
                      <a:pt x="37" y="0"/>
                    </a:cubicBezTo>
                    <a:cubicBezTo>
                      <a:pt x="32" y="31"/>
                      <a:pt x="32" y="31"/>
                      <a:pt x="32" y="31"/>
                    </a:cubicBezTo>
                    <a:cubicBezTo>
                      <a:pt x="6" y="179"/>
                      <a:pt x="6" y="179"/>
                      <a:pt x="6" y="179"/>
                    </a:cubicBezTo>
                    <a:cubicBezTo>
                      <a:pt x="0" y="211"/>
                      <a:pt x="0" y="211"/>
                      <a:pt x="0" y="211"/>
                    </a:cubicBezTo>
                    <a:lnTo>
                      <a:pt x="32"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9" name="Freeform 9"/>
              <p:cNvSpPr>
                <a:spLocks noEditPoints="1"/>
              </p:cNvSpPr>
              <p:nvPr/>
            </p:nvSpPr>
            <p:spPr bwMode="auto">
              <a:xfrm>
                <a:off x="3693530" y="580892"/>
                <a:ext cx="71587" cy="77257"/>
              </a:xfrm>
              <a:custGeom>
                <a:avLst/>
                <a:gdLst>
                  <a:gd name="T0" fmla="*/ 30 w 237"/>
                  <a:gd name="T1" fmla="*/ 80 h 253"/>
                  <a:gd name="T2" fmla="*/ 24 w 237"/>
                  <a:gd name="T3" fmla="*/ 52 h 253"/>
                  <a:gd name="T4" fmla="*/ 21 w 237"/>
                  <a:gd name="T5" fmla="*/ 44 h 253"/>
                  <a:gd name="T6" fmla="*/ 59 w 237"/>
                  <a:gd name="T7" fmla="*/ 41 h 253"/>
                  <a:gd name="T8" fmla="*/ 99 w 237"/>
                  <a:gd name="T9" fmla="*/ 27 h 253"/>
                  <a:gd name="T10" fmla="*/ 133 w 237"/>
                  <a:gd name="T11" fmla="*/ 5 h 253"/>
                  <a:gd name="T12" fmla="*/ 139 w 237"/>
                  <a:gd name="T13" fmla="*/ 0 h 253"/>
                  <a:gd name="T14" fmla="*/ 160 w 237"/>
                  <a:gd name="T15" fmla="*/ 28 h 253"/>
                  <a:gd name="T16" fmla="*/ 119 w 237"/>
                  <a:gd name="T17" fmla="*/ 51 h 253"/>
                  <a:gd name="T18" fmla="*/ 77 w 237"/>
                  <a:gd name="T19" fmla="*/ 68 h 253"/>
                  <a:gd name="T20" fmla="*/ 30 w 237"/>
                  <a:gd name="T21" fmla="*/ 80 h 253"/>
                  <a:gd name="T22" fmla="*/ 26 w 237"/>
                  <a:gd name="T23" fmla="*/ 133 h 253"/>
                  <a:gd name="T24" fmla="*/ 47 w 237"/>
                  <a:gd name="T25" fmla="*/ 127 h 253"/>
                  <a:gd name="T26" fmla="*/ 73 w 237"/>
                  <a:gd name="T27" fmla="*/ 116 h 253"/>
                  <a:gd name="T28" fmla="*/ 101 w 237"/>
                  <a:gd name="T29" fmla="*/ 101 h 253"/>
                  <a:gd name="T30" fmla="*/ 118 w 237"/>
                  <a:gd name="T31" fmla="*/ 88 h 253"/>
                  <a:gd name="T32" fmla="*/ 123 w 237"/>
                  <a:gd name="T33" fmla="*/ 83 h 253"/>
                  <a:gd name="T34" fmla="*/ 143 w 237"/>
                  <a:gd name="T35" fmla="*/ 116 h 253"/>
                  <a:gd name="T36" fmla="*/ 132 w 237"/>
                  <a:gd name="T37" fmla="*/ 122 h 253"/>
                  <a:gd name="T38" fmla="*/ 112 w 237"/>
                  <a:gd name="T39" fmla="*/ 131 h 253"/>
                  <a:gd name="T40" fmla="*/ 83 w 237"/>
                  <a:gd name="T41" fmla="*/ 144 h 253"/>
                  <a:gd name="T42" fmla="*/ 48 w 237"/>
                  <a:gd name="T43" fmla="*/ 155 h 253"/>
                  <a:gd name="T44" fmla="*/ 133 w 237"/>
                  <a:gd name="T45" fmla="*/ 197 h 253"/>
                  <a:gd name="T46" fmla="*/ 130 w 237"/>
                  <a:gd name="T47" fmla="*/ 171 h 253"/>
                  <a:gd name="T48" fmla="*/ 127 w 237"/>
                  <a:gd name="T49" fmla="*/ 155 h 253"/>
                  <a:gd name="T50" fmla="*/ 152 w 237"/>
                  <a:gd name="T51" fmla="*/ 156 h 253"/>
                  <a:gd name="T52" fmla="*/ 159 w 237"/>
                  <a:gd name="T53" fmla="*/ 155 h 253"/>
                  <a:gd name="T54" fmla="*/ 171 w 237"/>
                  <a:gd name="T55" fmla="*/ 247 h 253"/>
                  <a:gd name="T56" fmla="*/ 143 w 237"/>
                  <a:gd name="T57" fmla="*/ 251 h 253"/>
                  <a:gd name="T58" fmla="*/ 134 w 237"/>
                  <a:gd name="T59" fmla="*/ 253 h 253"/>
                  <a:gd name="T60" fmla="*/ 135 w 237"/>
                  <a:gd name="T61" fmla="*/ 243 h 253"/>
                  <a:gd name="T62" fmla="*/ 134 w 237"/>
                  <a:gd name="T63" fmla="*/ 226 h 253"/>
                  <a:gd name="T64" fmla="*/ 72 w 237"/>
                  <a:gd name="T65" fmla="*/ 198 h 253"/>
                  <a:gd name="T66" fmla="*/ 22 w 237"/>
                  <a:gd name="T67" fmla="*/ 177 h 253"/>
                  <a:gd name="T68" fmla="*/ 0 w 237"/>
                  <a:gd name="T69" fmla="*/ 170 h 253"/>
                  <a:gd name="T70" fmla="*/ 3 w 237"/>
                  <a:gd name="T71" fmla="*/ 144 h 253"/>
                  <a:gd name="T72" fmla="*/ 3 w 237"/>
                  <a:gd name="T73" fmla="*/ 135 h 253"/>
                  <a:gd name="T74" fmla="*/ 26 w 237"/>
                  <a:gd name="T75" fmla="*/ 133 h 253"/>
                  <a:gd name="T76" fmla="*/ 188 w 237"/>
                  <a:gd name="T77" fmla="*/ 22 h 253"/>
                  <a:gd name="T78" fmla="*/ 217 w 237"/>
                  <a:gd name="T79" fmla="*/ 39 h 253"/>
                  <a:gd name="T80" fmla="*/ 212 w 237"/>
                  <a:gd name="T81" fmla="*/ 47 h 253"/>
                  <a:gd name="T82" fmla="*/ 208 w 237"/>
                  <a:gd name="T83" fmla="*/ 57 h 253"/>
                  <a:gd name="T84" fmla="*/ 204 w 237"/>
                  <a:gd name="T85" fmla="*/ 80 h 253"/>
                  <a:gd name="T86" fmla="*/ 206 w 237"/>
                  <a:gd name="T87" fmla="*/ 110 h 253"/>
                  <a:gd name="T88" fmla="*/ 215 w 237"/>
                  <a:gd name="T89" fmla="*/ 132 h 253"/>
                  <a:gd name="T90" fmla="*/ 222 w 237"/>
                  <a:gd name="T91" fmla="*/ 144 h 253"/>
                  <a:gd name="T92" fmla="*/ 237 w 237"/>
                  <a:gd name="T93" fmla="*/ 159 h 253"/>
                  <a:gd name="T94" fmla="*/ 227 w 237"/>
                  <a:gd name="T95" fmla="*/ 163 h 253"/>
                  <a:gd name="T96" fmla="*/ 204 w 237"/>
                  <a:gd name="T97" fmla="*/ 178 h 253"/>
                  <a:gd name="T98" fmla="*/ 183 w 237"/>
                  <a:gd name="T99" fmla="*/ 141 h 253"/>
                  <a:gd name="T100" fmla="*/ 173 w 237"/>
                  <a:gd name="T101" fmla="*/ 106 h 253"/>
                  <a:gd name="T102" fmla="*/ 173 w 237"/>
                  <a:gd name="T103" fmla="*/ 75 h 253"/>
                  <a:gd name="T104" fmla="*/ 177 w 237"/>
                  <a:gd name="T105" fmla="*/ 51 h 253"/>
                  <a:gd name="T106" fmla="*/ 188 w 237"/>
                  <a:gd name="T107" fmla="*/ 2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7" h="253">
                    <a:moveTo>
                      <a:pt x="30" y="80"/>
                    </a:moveTo>
                    <a:cubicBezTo>
                      <a:pt x="28" y="67"/>
                      <a:pt x="26" y="57"/>
                      <a:pt x="24" y="52"/>
                    </a:cubicBezTo>
                    <a:cubicBezTo>
                      <a:pt x="21" y="44"/>
                      <a:pt x="21" y="44"/>
                      <a:pt x="21" y="44"/>
                    </a:cubicBezTo>
                    <a:cubicBezTo>
                      <a:pt x="32" y="46"/>
                      <a:pt x="44" y="45"/>
                      <a:pt x="59" y="41"/>
                    </a:cubicBezTo>
                    <a:cubicBezTo>
                      <a:pt x="73" y="37"/>
                      <a:pt x="86" y="32"/>
                      <a:pt x="99" y="27"/>
                    </a:cubicBezTo>
                    <a:cubicBezTo>
                      <a:pt x="112" y="20"/>
                      <a:pt x="123" y="13"/>
                      <a:pt x="133" y="5"/>
                    </a:cubicBezTo>
                    <a:cubicBezTo>
                      <a:pt x="139" y="0"/>
                      <a:pt x="139" y="0"/>
                      <a:pt x="139" y="0"/>
                    </a:cubicBezTo>
                    <a:cubicBezTo>
                      <a:pt x="145" y="10"/>
                      <a:pt x="152" y="19"/>
                      <a:pt x="160" y="28"/>
                    </a:cubicBezTo>
                    <a:cubicBezTo>
                      <a:pt x="144" y="37"/>
                      <a:pt x="130" y="45"/>
                      <a:pt x="119" y="51"/>
                    </a:cubicBezTo>
                    <a:cubicBezTo>
                      <a:pt x="108" y="57"/>
                      <a:pt x="94" y="63"/>
                      <a:pt x="77" y="68"/>
                    </a:cubicBezTo>
                    <a:cubicBezTo>
                      <a:pt x="59" y="73"/>
                      <a:pt x="44" y="77"/>
                      <a:pt x="30" y="80"/>
                    </a:cubicBezTo>
                    <a:close/>
                    <a:moveTo>
                      <a:pt x="26" y="133"/>
                    </a:moveTo>
                    <a:cubicBezTo>
                      <a:pt x="31" y="132"/>
                      <a:pt x="38" y="130"/>
                      <a:pt x="47" y="127"/>
                    </a:cubicBezTo>
                    <a:cubicBezTo>
                      <a:pt x="55" y="124"/>
                      <a:pt x="64" y="120"/>
                      <a:pt x="73" y="116"/>
                    </a:cubicBezTo>
                    <a:cubicBezTo>
                      <a:pt x="82" y="112"/>
                      <a:pt x="92" y="107"/>
                      <a:pt x="101" y="101"/>
                    </a:cubicBezTo>
                    <a:cubicBezTo>
                      <a:pt x="110" y="94"/>
                      <a:pt x="116" y="90"/>
                      <a:pt x="118" y="88"/>
                    </a:cubicBezTo>
                    <a:cubicBezTo>
                      <a:pt x="123" y="83"/>
                      <a:pt x="123" y="83"/>
                      <a:pt x="123" y="83"/>
                    </a:cubicBezTo>
                    <a:cubicBezTo>
                      <a:pt x="129" y="95"/>
                      <a:pt x="136" y="106"/>
                      <a:pt x="143" y="116"/>
                    </a:cubicBezTo>
                    <a:cubicBezTo>
                      <a:pt x="138" y="119"/>
                      <a:pt x="134" y="120"/>
                      <a:pt x="132" y="122"/>
                    </a:cubicBezTo>
                    <a:cubicBezTo>
                      <a:pt x="112" y="131"/>
                      <a:pt x="112" y="131"/>
                      <a:pt x="112" y="131"/>
                    </a:cubicBezTo>
                    <a:cubicBezTo>
                      <a:pt x="102" y="136"/>
                      <a:pt x="92" y="140"/>
                      <a:pt x="83" y="144"/>
                    </a:cubicBezTo>
                    <a:cubicBezTo>
                      <a:pt x="73" y="147"/>
                      <a:pt x="62" y="151"/>
                      <a:pt x="48" y="155"/>
                    </a:cubicBezTo>
                    <a:cubicBezTo>
                      <a:pt x="76" y="170"/>
                      <a:pt x="105" y="184"/>
                      <a:pt x="133" y="197"/>
                    </a:cubicBezTo>
                    <a:cubicBezTo>
                      <a:pt x="132" y="184"/>
                      <a:pt x="131" y="175"/>
                      <a:pt x="130" y="171"/>
                    </a:cubicBezTo>
                    <a:cubicBezTo>
                      <a:pt x="127" y="155"/>
                      <a:pt x="127" y="155"/>
                      <a:pt x="127" y="155"/>
                    </a:cubicBezTo>
                    <a:cubicBezTo>
                      <a:pt x="140" y="156"/>
                      <a:pt x="148" y="157"/>
                      <a:pt x="152" y="156"/>
                    </a:cubicBezTo>
                    <a:cubicBezTo>
                      <a:pt x="159" y="155"/>
                      <a:pt x="159" y="155"/>
                      <a:pt x="159" y="155"/>
                    </a:cubicBezTo>
                    <a:cubicBezTo>
                      <a:pt x="164" y="193"/>
                      <a:pt x="168" y="223"/>
                      <a:pt x="171" y="247"/>
                    </a:cubicBezTo>
                    <a:cubicBezTo>
                      <a:pt x="153" y="249"/>
                      <a:pt x="144" y="251"/>
                      <a:pt x="143" y="251"/>
                    </a:cubicBezTo>
                    <a:cubicBezTo>
                      <a:pt x="134" y="253"/>
                      <a:pt x="134" y="253"/>
                      <a:pt x="134" y="253"/>
                    </a:cubicBezTo>
                    <a:cubicBezTo>
                      <a:pt x="134" y="249"/>
                      <a:pt x="135" y="246"/>
                      <a:pt x="135" y="243"/>
                    </a:cubicBezTo>
                    <a:cubicBezTo>
                      <a:pt x="135" y="240"/>
                      <a:pt x="135" y="234"/>
                      <a:pt x="134" y="226"/>
                    </a:cubicBezTo>
                    <a:cubicBezTo>
                      <a:pt x="120" y="219"/>
                      <a:pt x="99" y="210"/>
                      <a:pt x="72" y="198"/>
                    </a:cubicBezTo>
                    <a:cubicBezTo>
                      <a:pt x="45" y="187"/>
                      <a:pt x="28" y="180"/>
                      <a:pt x="22" y="177"/>
                    </a:cubicBezTo>
                    <a:cubicBezTo>
                      <a:pt x="16" y="175"/>
                      <a:pt x="8" y="173"/>
                      <a:pt x="0" y="170"/>
                    </a:cubicBezTo>
                    <a:cubicBezTo>
                      <a:pt x="3" y="158"/>
                      <a:pt x="4" y="149"/>
                      <a:pt x="3" y="144"/>
                    </a:cubicBezTo>
                    <a:cubicBezTo>
                      <a:pt x="3" y="135"/>
                      <a:pt x="3" y="135"/>
                      <a:pt x="3" y="135"/>
                    </a:cubicBezTo>
                    <a:cubicBezTo>
                      <a:pt x="13" y="135"/>
                      <a:pt x="21" y="134"/>
                      <a:pt x="26" y="133"/>
                    </a:cubicBezTo>
                    <a:close/>
                    <a:moveTo>
                      <a:pt x="188" y="22"/>
                    </a:moveTo>
                    <a:cubicBezTo>
                      <a:pt x="196" y="28"/>
                      <a:pt x="206" y="34"/>
                      <a:pt x="217" y="39"/>
                    </a:cubicBezTo>
                    <a:cubicBezTo>
                      <a:pt x="215" y="42"/>
                      <a:pt x="214" y="45"/>
                      <a:pt x="212" y="47"/>
                    </a:cubicBezTo>
                    <a:cubicBezTo>
                      <a:pt x="211" y="50"/>
                      <a:pt x="209" y="53"/>
                      <a:pt x="208" y="57"/>
                    </a:cubicBezTo>
                    <a:cubicBezTo>
                      <a:pt x="206" y="61"/>
                      <a:pt x="205" y="69"/>
                      <a:pt x="204" y="80"/>
                    </a:cubicBezTo>
                    <a:cubicBezTo>
                      <a:pt x="202" y="91"/>
                      <a:pt x="203" y="101"/>
                      <a:pt x="206" y="110"/>
                    </a:cubicBezTo>
                    <a:cubicBezTo>
                      <a:pt x="209" y="120"/>
                      <a:pt x="212" y="127"/>
                      <a:pt x="215" y="132"/>
                    </a:cubicBezTo>
                    <a:cubicBezTo>
                      <a:pt x="217" y="137"/>
                      <a:pt x="220" y="141"/>
                      <a:pt x="222" y="144"/>
                    </a:cubicBezTo>
                    <a:cubicBezTo>
                      <a:pt x="225" y="147"/>
                      <a:pt x="229" y="152"/>
                      <a:pt x="237" y="159"/>
                    </a:cubicBezTo>
                    <a:cubicBezTo>
                      <a:pt x="233" y="160"/>
                      <a:pt x="230" y="162"/>
                      <a:pt x="227" y="163"/>
                    </a:cubicBezTo>
                    <a:cubicBezTo>
                      <a:pt x="224" y="165"/>
                      <a:pt x="216" y="170"/>
                      <a:pt x="204" y="178"/>
                    </a:cubicBezTo>
                    <a:cubicBezTo>
                      <a:pt x="195" y="166"/>
                      <a:pt x="188" y="154"/>
                      <a:pt x="183" y="141"/>
                    </a:cubicBezTo>
                    <a:cubicBezTo>
                      <a:pt x="178" y="128"/>
                      <a:pt x="174" y="116"/>
                      <a:pt x="173" y="106"/>
                    </a:cubicBezTo>
                    <a:cubicBezTo>
                      <a:pt x="172" y="95"/>
                      <a:pt x="172" y="85"/>
                      <a:pt x="173" y="75"/>
                    </a:cubicBezTo>
                    <a:cubicBezTo>
                      <a:pt x="175" y="65"/>
                      <a:pt x="176" y="57"/>
                      <a:pt x="177" y="51"/>
                    </a:cubicBezTo>
                    <a:cubicBezTo>
                      <a:pt x="179" y="45"/>
                      <a:pt x="182" y="35"/>
                      <a:pt x="188"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0" name="Freeform 10"/>
              <p:cNvSpPr>
                <a:spLocks noEditPoints="1"/>
              </p:cNvSpPr>
              <p:nvPr/>
            </p:nvSpPr>
            <p:spPr bwMode="auto">
              <a:xfrm>
                <a:off x="3783545" y="639721"/>
                <a:ext cx="82927" cy="89306"/>
              </a:xfrm>
              <a:custGeom>
                <a:avLst/>
                <a:gdLst>
                  <a:gd name="T0" fmla="*/ 42 w 272"/>
                  <a:gd name="T1" fmla="*/ 140 h 294"/>
                  <a:gd name="T2" fmla="*/ 67 w 272"/>
                  <a:gd name="T3" fmla="*/ 117 h 294"/>
                  <a:gd name="T4" fmla="*/ 113 w 272"/>
                  <a:gd name="T5" fmla="*/ 165 h 294"/>
                  <a:gd name="T6" fmla="*/ 88 w 272"/>
                  <a:gd name="T7" fmla="*/ 189 h 294"/>
                  <a:gd name="T8" fmla="*/ 42 w 272"/>
                  <a:gd name="T9" fmla="*/ 140 h 294"/>
                  <a:gd name="T10" fmla="*/ 178 w 272"/>
                  <a:gd name="T11" fmla="*/ 128 h 294"/>
                  <a:gd name="T12" fmla="*/ 105 w 272"/>
                  <a:gd name="T13" fmla="*/ 51 h 294"/>
                  <a:gd name="T14" fmla="*/ 86 w 272"/>
                  <a:gd name="T15" fmla="*/ 30 h 294"/>
                  <a:gd name="T16" fmla="*/ 64 w 272"/>
                  <a:gd name="T17" fmla="*/ 49 h 294"/>
                  <a:gd name="T18" fmla="*/ 84 w 272"/>
                  <a:gd name="T19" fmla="*/ 70 h 294"/>
                  <a:gd name="T20" fmla="*/ 157 w 272"/>
                  <a:gd name="T21" fmla="*/ 147 h 294"/>
                  <a:gd name="T22" fmla="*/ 178 w 272"/>
                  <a:gd name="T23" fmla="*/ 171 h 294"/>
                  <a:gd name="T24" fmla="*/ 200 w 272"/>
                  <a:gd name="T25" fmla="*/ 150 h 294"/>
                  <a:gd name="T26" fmla="*/ 178 w 272"/>
                  <a:gd name="T27" fmla="*/ 128 h 294"/>
                  <a:gd name="T28" fmla="*/ 130 w 272"/>
                  <a:gd name="T29" fmla="*/ 43 h 294"/>
                  <a:gd name="T30" fmla="*/ 229 w 272"/>
                  <a:gd name="T31" fmla="*/ 148 h 294"/>
                  <a:gd name="T32" fmla="*/ 116 w 272"/>
                  <a:gd name="T33" fmla="*/ 253 h 294"/>
                  <a:gd name="T34" fmla="*/ 107 w 272"/>
                  <a:gd name="T35" fmla="*/ 257 h 294"/>
                  <a:gd name="T36" fmla="*/ 99 w 272"/>
                  <a:gd name="T37" fmla="*/ 252 h 294"/>
                  <a:gd name="T38" fmla="*/ 93 w 272"/>
                  <a:gd name="T39" fmla="*/ 245 h 294"/>
                  <a:gd name="T40" fmla="*/ 85 w 272"/>
                  <a:gd name="T41" fmla="*/ 236 h 294"/>
                  <a:gd name="T42" fmla="*/ 81 w 272"/>
                  <a:gd name="T43" fmla="*/ 245 h 294"/>
                  <a:gd name="T44" fmla="*/ 74 w 272"/>
                  <a:gd name="T45" fmla="*/ 257 h 294"/>
                  <a:gd name="T46" fmla="*/ 66 w 272"/>
                  <a:gd name="T47" fmla="*/ 267 h 294"/>
                  <a:gd name="T48" fmla="*/ 99 w 272"/>
                  <a:gd name="T49" fmla="*/ 291 h 294"/>
                  <a:gd name="T50" fmla="*/ 113 w 272"/>
                  <a:gd name="T51" fmla="*/ 293 h 294"/>
                  <a:gd name="T52" fmla="*/ 126 w 272"/>
                  <a:gd name="T53" fmla="*/ 284 h 294"/>
                  <a:gd name="T54" fmla="*/ 252 w 272"/>
                  <a:gd name="T55" fmla="*/ 168 h 294"/>
                  <a:gd name="T56" fmla="*/ 272 w 272"/>
                  <a:gd name="T57" fmla="*/ 151 h 294"/>
                  <a:gd name="T58" fmla="*/ 252 w 272"/>
                  <a:gd name="T59" fmla="*/ 131 h 294"/>
                  <a:gd name="T60" fmla="*/ 151 w 272"/>
                  <a:gd name="T61" fmla="*/ 24 h 294"/>
                  <a:gd name="T62" fmla="*/ 129 w 272"/>
                  <a:gd name="T63" fmla="*/ 0 h 294"/>
                  <a:gd name="T64" fmla="*/ 107 w 272"/>
                  <a:gd name="T65" fmla="*/ 20 h 294"/>
                  <a:gd name="T66" fmla="*/ 130 w 272"/>
                  <a:gd name="T67" fmla="*/ 43 h 294"/>
                  <a:gd name="T68" fmla="*/ 50 w 272"/>
                  <a:gd name="T69" fmla="*/ 92 h 294"/>
                  <a:gd name="T70" fmla="*/ 18 w 272"/>
                  <a:gd name="T71" fmla="*/ 121 h 294"/>
                  <a:gd name="T72" fmla="*/ 0 w 272"/>
                  <a:gd name="T73" fmla="*/ 137 h 294"/>
                  <a:gd name="T74" fmla="*/ 18 w 272"/>
                  <a:gd name="T75" fmla="*/ 155 h 294"/>
                  <a:gd name="T76" fmla="*/ 70 w 272"/>
                  <a:gd name="T77" fmla="*/ 210 h 294"/>
                  <a:gd name="T78" fmla="*/ 88 w 272"/>
                  <a:gd name="T79" fmla="*/ 231 h 294"/>
                  <a:gd name="T80" fmla="*/ 105 w 272"/>
                  <a:gd name="T81" fmla="*/ 213 h 294"/>
                  <a:gd name="T82" fmla="*/ 137 w 272"/>
                  <a:gd name="T83" fmla="*/ 184 h 294"/>
                  <a:gd name="T84" fmla="*/ 155 w 272"/>
                  <a:gd name="T85" fmla="*/ 169 h 294"/>
                  <a:gd name="T86" fmla="*/ 135 w 272"/>
                  <a:gd name="T87" fmla="*/ 150 h 294"/>
                  <a:gd name="T88" fmla="*/ 83 w 272"/>
                  <a:gd name="T89" fmla="*/ 94 h 294"/>
                  <a:gd name="T90" fmla="*/ 67 w 272"/>
                  <a:gd name="T91" fmla="*/ 76 h 294"/>
                  <a:gd name="T92" fmla="*/ 50 w 272"/>
                  <a:gd name="T93" fmla="*/ 9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2" h="294">
                    <a:moveTo>
                      <a:pt x="42" y="140"/>
                    </a:moveTo>
                    <a:cubicBezTo>
                      <a:pt x="67" y="117"/>
                      <a:pt x="67" y="117"/>
                      <a:pt x="67" y="117"/>
                    </a:cubicBezTo>
                    <a:cubicBezTo>
                      <a:pt x="113" y="165"/>
                      <a:pt x="113" y="165"/>
                      <a:pt x="113" y="165"/>
                    </a:cubicBezTo>
                    <a:cubicBezTo>
                      <a:pt x="88" y="189"/>
                      <a:pt x="88" y="189"/>
                      <a:pt x="88" y="189"/>
                    </a:cubicBezTo>
                    <a:lnTo>
                      <a:pt x="42" y="140"/>
                    </a:lnTo>
                    <a:close/>
                    <a:moveTo>
                      <a:pt x="178" y="128"/>
                    </a:moveTo>
                    <a:cubicBezTo>
                      <a:pt x="105" y="51"/>
                      <a:pt x="105" y="51"/>
                      <a:pt x="105" y="51"/>
                    </a:cubicBezTo>
                    <a:cubicBezTo>
                      <a:pt x="86" y="30"/>
                      <a:pt x="86" y="30"/>
                      <a:pt x="86" y="30"/>
                    </a:cubicBezTo>
                    <a:cubicBezTo>
                      <a:pt x="64" y="49"/>
                      <a:pt x="64" y="49"/>
                      <a:pt x="64" y="49"/>
                    </a:cubicBezTo>
                    <a:cubicBezTo>
                      <a:pt x="84" y="70"/>
                      <a:pt x="84" y="70"/>
                      <a:pt x="84" y="70"/>
                    </a:cubicBezTo>
                    <a:cubicBezTo>
                      <a:pt x="157" y="147"/>
                      <a:pt x="157" y="147"/>
                      <a:pt x="157" y="147"/>
                    </a:cubicBezTo>
                    <a:cubicBezTo>
                      <a:pt x="178" y="171"/>
                      <a:pt x="178" y="171"/>
                      <a:pt x="178" y="171"/>
                    </a:cubicBezTo>
                    <a:cubicBezTo>
                      <a:pt x="200" y="150"/>
                      <a:pt x="200" y="150"/>
                      <a:pt x="200" y="150"/>
                    </a:cubicBezTo>
                    <a:lnTo>
                      <a:pt x="178" y="128"/>
                    </a:lnTo>
                    <a:close/>
                    <a:moveTo>
                      <a:pt x="130" y="43"/>
                    </a:moveTo>
                    <a:cubicBezTo>
                      <a:pt x="229" y="148"/>
                      <a:pt x="229" y="148"/>
                      <a:pt x="229" y="148"/>
                    </a:cubicBezTo>
                    <a:cubicBezTo>
                      <a:pt x="116" y="253"/>
                      <a:pt x="116" y="253"/>
                      <a:pt x="116" y="253"/>
                    </a:cubicBezTo>
                    <a:cubicBezTo>
                      <a:pt x="112" y="256"/>
                      <a:pt x="109" y="257"/>
                      <a:pt x="107" y="257"/>
                    </a:cubicBezTo>
                    <a:cubicBezTo>
                      <a:pt x="106" y="258"/>
                      <a:pt x="103" y="256"/>
                      <a:pt x="99" y="252"/>
                    </a:cubicBezTo>
                    <a:cubicBezTo>
                      <a:pt x="98" y="251"/>
                      <a:pt x="96" y="248"/>
                      <a:pt x="93" y="245"/>
                    </a:cubicBezTo>
                    <a:cubicBezTo>
                      <a:pt x="90" y="242"/>
                      <a:pt x="87" y="239"/>
                      <a:pt x="85" y="236"/>
                    </a:cubicBezTo>
                    <a:cubicBezTo>
                      <a:pt x="81" y="245"/>
                      <a:pt x="81" y="245"/>
                      <a:pt x="81" y="245"/>
                    </a:cubicBezTo>
                    <a:cubicBezTo>
                      <a:pt x="78" y="250"/>
                      <a:pt x="76" y="254"/>
                      <a:pt x="74" y="257"/>
                    </a:cubicBezTo>
                    <a:cubicBezTo>
                      <a:pt x="71" y="261"/>
                      <a:pt x="69" y="264"/>
                      <a:pt x="66" y="267"/>
                    </a:cubicBezTo>
                    <a:cubicBezTo>
                      <a:pt x="81" y="280"/>
                      <a:pt x="92" y="288"/>
                      <a:pt x="99" y="291"/>
                    </a:cubicBezTo>
                    <a:cubicBezTo>
                      <a:pt x="106" y="293"/>
                      <a:pt x="110" y="294"/>
                      <a:pt x="113" y="293"/>
                    </a:cubicBezTo>
                    <a:cubicBezTo>
                      <a:pt x="116" y="292"/>
                      <a:pt x="120" y="289"/>
                      <a:pt x="126" y="284"/>
                    </a:cubicBezTo>
                    <a:cubicBezTo>
                      <a:pt x="252" y="168"/>
                      <a:pt x="252" y="168"/>
                      <a:pt x="252" y="168"/>
                    </a:cubicBezTo>
                    <a:cubicBezTo>
                      <a:pt x="272" y="151"/>
                      <a:pt x="272" y="151"/>
                      <a:pt x="272" y="151"/>
                    </a:cubicBezTo>
                    <a:cubicBezTo>
                      <a:pt x="252" y="131"/>
                      <a:pt x="252" y="131"/>
                      <a:pt x="252" y="131"/>
                    </a:cubicBezTo>
                    <a:cubicBezTo>
                      <a:pt x="151" y="24"/>
                      <a:pt x="151" y="24"/>
                      <a:pt x="151" y="24"/>
                    </a:cubicBezTo>
                    <a:cubicBezTo>
                      <a:pt x="129" y="0"/>
                      <a:pt x="129" y="0"/>
                      <a:pt x="129" y="0"/>
                    </a:cubicBezTo>
                    <a:cubicBezTo>
                      <a:pt x="107" y="20"/>
                      <a:pt x="107" y="20"/>
                      <a:pt x="107" y="20"/>
                    </a:cubicBezTo>
                    <a:lnTo>
                      <a:pt x="130" y="43"/>
                    </a:lnTo>
                    <a:close/>
                    <a:moveTo>
                      <a:pt x="50" y="92"/>
                    </a:moveTo>
                    <a:cubicBezTo>
                      <a:pt x="18" y="121"/>
                      <a:pt x="18" y="121"/>
                      <a:pt x="18" y="121"/>
                    </a:cubicBezTo>
                    <a:cubicBezTo>
                      <a:pt x="0" y="137"/>
                      <a:pt x="0" y="137"/>
                      <a:pt x="0" y="137"/>
                    </a:cubicBezTo>
                    <a:cubicBezTo>
                      <a:pt x="18" y="155"/>
                      <a:pt x="18" y="155"/>
                      <a:pt x="18" y="155"/>
                    </a:cubicBezTo>
                    <a:cubicBezTo>
                      <a:pt x="70" y="210"/>
                      <a:pt x="70" y="210"/>
                      <a:pt x="70" y="210"/>
                    </a:cubicBezTo>
                    <a:cubicBezTo>
                      <a:pt x="88" y="231"/>
                      <a:pt x="88" y="231"/>
                      <a:pt x="88" y="231"/>
                    </a:cubicBezTo>
                    <a:cubicBezTo>
                      <a:pt x="105" y="213"/>
                      <a:pt x="105" y="213"/>
                      <a:pt x="105" y="213"/>
                    </a:cubicBezTo>
                    <a:cubicBezTo>
                      <a:pt x="137" y="184"/>
                      <a:pt x="137" y="184"/>
                      <a:pt x="137" y="184"/>
                    </a:cubicBezTo>
                    <a:cubicBezTo>
                      <a:pt x="155" y="169"/>
                      <a:pt x="155" y="169"/>
                      <a:pt x="155" y="169"/>
                    </a:cubicBezTo>
                    <a:cubicBezTo>
                      <a:pt x="135" y="150"/>
                      <a:pt x="135" y="150"/>
                      <a:pt x="135" y="150"/>
                    </a:cubicBezTo>
                    <a:cubicBezTo>
                      <a:pt x="83" y="94"/>
                      <a:pt x="83" y="94"/>
                      <a:pt x="83" y="94"/>
                    </a:cubicBezTo>
                    <a:cubicBezTo>
                      <a:pt x="67" y="76"/>
                      <a:pt x="67" y="76"/>
                      <a:pt x="67" y="76"/>
                    </a:cubicBezTo>
                    <a:lnTo>
                      <a:pt x="5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1" name="Freeform 11"/>
              <p:cNvSpPr>
                <a:spLocks/>
              </p:cNvSpPr>
              <p:nvPr/>
            </p:nvSpPr>
            <p:spPr bwMode="auto">
              <a:xfrm>
                <a:off x="3220776" y="749581"/>
                <a:ext cx="58829" cy="51032"/>
              </a:xfrm>
              <a:custGeom>
                <a:avLst/>
                <a:gdLst>
                  <a:gd name="T0" fmla="*/ 158 w 194"/>
                  <a:gd name="T1" fmla="*/ 147 h 167"/>
                  <a:gd name="T2" fmla="*/ 165 w 194"/>
                  <a:gd name="T3" fmla="*/ 154 h 167"/>
                  <a:gd name="T4" fmla="*/ 158 w 194"/>
                  <a:gd name="T5" fmla="*/ 167 h 167"/>
                  <a:gd name="T6" fmla="*/ 104 w 194"/>
                  <a:gd name="T7" fmla="*/ 156 h 167"/>
                  <a:gd name="T8" fmla="*/ 106 w 194"/>
                  <a:gd name="T9" fmla="*/ 139 h 167"/>
                  <a:gd name="T10" fmla="*/ 140 w 194"/>
                  <a:gd name="T11" fmla="*/ 131 h 167"/>
                  <a:gd name="T12" fmla="*/ 162 w 194"/>
                  <a:gd name="T13" fmla="*/ 111 h 167"/>
                  <a:gd name="T14" fmla="*/ 165 w 194"/>
                  <a:gd name="T15" fmla="*/ 93 h 167"/>
                  <a:gd name="T16" fmla="*/ 156 w 194"/>
                  <a:gd name="T17" fmla="*/ 81 h 167"/>
                  <a:gd name="T18" fmla="*/ 116 w 194"/>
                  <a:gd name="T19" fmla="*/ 107 h 167"/>
                  <a:gd name="T20" fmla="*/ 110 w 194"/>
                  <a:gd name="T21" fmla="*/ 114 h 167"/>
                  <a:gd name="T22" fmla="*/ 75 w 194"/>
                  <a:gd name="T23" fmla="*/ 141 h 167"/>
                  <a:gd name="T24" fmla="*/ 40 w 194"/>
                  <a:gd name="T25" fmla="*/ 137 h 167"/>
                  <a:gd name="T26" fmla="*/ 6 w 194"/>
                  <a:gd name="T27" fmla="*/ 102 h 167"/>
                  <a:gd name="T28" fmla="*/ 10 w 194"/>
                  <a:gd name="T29" fmla="*/ 55 h 167"/>
                  <a:gd name="T30" fmla="*/ 23 w 194"/>
                  <a:gd name="T31" fmla="*/ 35 h 167"/>
                  <a:gd name="T32" fmla="*/ 41 w 194"/>
                  <a:gd name="T33" fmla="*/ 20 h 167"/>
                  <a:gd name="T34" fmla="*/ 32 w 194"/>
                  <a:gd name="T35" fmla="*/ 13 h 167"/>
                  <a:gd name="T36" fmla="*/ 38 w 194"/>
                  <a:gd name="T37" fmla="*/ 0 h 167"/>
                  <a:gd name="T38" fmla="*/ 106 w 194"/>
                  <a:gd name="T39" fmla="*/ 12 h 167"/>
                  <a:gd name="T40" fmla="*/ 105 w 194"/>
                  <a:gd name="T41" fmla="*/ 31 h 167"/>
                  <a:gd name="T42" fmla="*/ 60 w 194"/>
                  <a:gd name="T43" fmla="*/ 39 h 167"/>
                  <a:gd name="T44" fmla="*/ 34 w 194"/>
                  <a:gd name="T45" fmla="*/ 63 h 167"/>
                  <a:gd name="T46" fmla="*/ 31 w 194"/>
                  <a:gd name="T47" fmla="*/ 84 h 167"/>
                  <a:gd name="T48" fmla="*/ 42 w 194"/>
                  <a:gd name="T49" fmla="*/ 99 h 167"/>
                  <a:gd name="T50" fmla="*/ 79 w 194"/>
                  <a:gd name="T51" fmla="*/ 78 h 167"/>
                  <a:gd name="T52" fmla="*/ 84 w 194"/>
                  <a:gd name="T53" fmla="*/ 72 h 167"/>
                  <a:gd name="T54" fmla="*/ 104 w 194"/>
                  <a:gd name="T55" fmla="*/ 52 h 167"/>
                  <a:gd name="T56" fmla="*/ 116 w 194"/>
                  <a:gd name="T57" fmla="*/ 42 h 167"/>
                  <a:gd name="T58" fmla="*/ 137 w 194"/>
                  <a:gd name="T59" fmla="*/ 37 h 167"/>
                  <a:gd name="T60" fmla="*/ 160 w 194"/>
                  <a:gd name="T61" fmla="*/ 43 h 167"/>
                  <a:gd name="T62" fmla="*/ 189 w 194"/>
                  <a:gd name="T63" fmla="*/ 75 h 167"/>
                  <a:gd name="T64" fmla="*/ 186 w 194"/>
                  <a:gd name="T65" fmla="*/ 118 h 167"/>
                  <a:gd name="T66" fmla="*/ 174 w 194"/>
                  <a:gd name="T67" fmla="*/ 135 h 167"/>
                  <a:gd name="T68" fmla="*/ 158 w 194"/>
                  <a:gd name="T69" fmla="*/ 14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67">
                    <a:moveTo>
                      <a:pt x="158" y="147"/>
                    </a:moveTo>
                    <a:cubicBezTo>
                      <a:pt x="165" y="154"/>
                      <a:pt x="165" y="154"/>
                      <a:pt x="165" y="154"/>
                    </a:cubicBezTo>
                    <a:cubicBezTo>
                      <a:pt x="158" y="167"/>
                      <a:pt x="158" y="167"/>
                      <a:pt x="158" y="167"/>
                    </a:cubicBezTo>
                    <a:cubicBezTo>
                      <a:pt x="104" y="156"/>
                      <a:pt x="104" y="156"/>
                      <a:pt x="104" y="156"/>
                    </a:cubicBezTo>
                    <a:cubicBezTo>
                      <a:pt x="106" y="139"/>
                      <a:pt x="106" y="139"/>
                      <a:pt x="106" y="139"/>
                    </a:cubicBezTo>
                    <a:cubicBezTo>
                      <a:pt x="119" y="139"/>
                      <a:pt x="130" y="136"/>
                      <a:pt x="140" y="131"/>
                    </a:cubicBezTo>
                    <a:cubicBezTo>
                      <a:pt x="150" y="126"/>
                      <a:pt x="157" y="120"/>
                      <a:pt x="162" y="111"/>
                    </a:cubicBezTo>
                    <a:cubicBezTo>
                      <a:pt x="165" y="104"/>
                      <a:pt x="166" y="98"/>
                      <a:pt x="165" y="93"/>
                    </a:cubicBezTo>
                    <a:cubicBezTo>
                      <a:pt x="163" y="88"/>
                      <a:pt x="160" y="84"/>
                      <a:pt x="156" y="81"/>
                    </a:cubicBezTo>
                    <a:cubicBezTo>
                      <a:pt x="147" y="77"/>
                      <a:pt x="134" y="86"/>
                      <a:pt x="116" y="107"/>
                    </a:cubicBezTo>
                    <a:cubicBezTo>
                      <a:pt x="114" y="110"/>
                      <a:pt x="112" y="112"/>
                      <a:pt x="110" y="114"/>
                    </a:cubicBezTo>
                    <a:cubicBezTo>
                      <a:pt x="97" y="129"/>
                      <a:pt x="85" y="138"/>
                      <a:pt x="75" y="141"/>
                    </a:cubicBezTo>
                    <a:cubicBezTo>
                      <a:pt x="64" y="144"/>
                      <a:pt x="53" y="143"/>
                      <a:pt x="40" y="137"/>
                    </a:cubicBezTo>
                    <a:cubicBezTo>
                      <a:pt x="23" y="128"/>
                      <a:pt x="11" y="117"/>
                      <a:pt x="6" y="102"/>
                    </a:cubicBezTo>
                    <a:cubicBezTo>
                      <a:pt x="0" y="87"/>
                      <a:pt x="1" y="71"/>
                      <a:pt x="10" y="55"/>
                    </a:cubicBezTo>
                    <a:cubicBezTo>
                      <a:pt x="13" y="47"/>
                      <a:pt x="18" y="41"/>
                      <a:pt x="23" y="35"/>
                    </a:cubicBezTo>
                    <a:cubicBezTo>
                      <a:pt x="28" y="30"/>
                      <a:pt x="34" y="25"/>
                      <a:pt x="41" y="20"/>
                    </a:cubicBezTo>
                    <a:cubicBezTo>
                      <a:pt x="32" y="13"/>
                      <a:pt x="32" y="13"/>
                      <a:pt x="32" y="13"/>
                    </a:cubicBezTo>
                    <a:cubicBezTo>
                      <a:pt x="38" y="0"/>
                      <a:pt x="38" y="0"/>
                      <a:pt x="38" y="0"/>
                    </a:cubicBezTo>
                    <a:cubicBezTo>
                      <a:pt x="106" y="12"/>
                      <a:pt x="106" y="12"/>
                      <a:pt x="106" y="12"/>
                    </a:cubicBezTo>
                    <a:cubicBezTo>
                      <a:pt x="105" y="31"/>
                      <a:pt x="105" y="31"/>
                      <a:pt x="105" y="31"/>
                    </a:cubicBezTo>
                    <a:cubicBezTo>
                      <a:pt x="87" y="31"/>
                      <a:pt x="73" y="33"/>
                      <a:pt x="60" y="39"/>
                    </a:cubicBezTo>
                    <a:cubicBezTo>
                      <a:pt x="48" y="44"/>
                      <a:pt x="39" y="52"/>
                      <a:pt x="34" y="63"/>
                    </a:cubicBezTo>
                    <a:cubicBezTo>
                      <a:pt x="30" y="70"/>
                      <a:pt x="29" y="77"/>
                      <a:pt x="31" y="84"/>
                    </a:cubicBezTo>
                    <a:cubicBezTo>
                      <a:pt x="33" y="91"/>
                      <a:pt x="37" y="96"/>
                      <a:pt x="42" y="99"/>
                    </a:cubicBezTo>
                    <a:cubicBezTo>
                      <a:pt x="51" y="102"/>
                      <a:pt x="63" y="96"/>
                      <a:pt x="79" y="78"/>
                    </a:cubicBezTo>
                    <a:cubicBezTo>
                      <a:pt x="81" y="75"/>
                      <a:pt x="83" y="73"/>
                      <a:pt x="84" y="72"/>
                    </a:cubicBezTo>
                    <a:cubicBezTo>
                      <a:pt x="92" y="63"/>
                      <a:pt x="99" y="57"/>
                      <a:pt x="104" y="52"/>
                    </a:cubicBezTo>
                    <a:cubicBezTo>
                      <a:pt x="109" y="47"/>
                      <a:pt x="113" y="43"/>
                      <a:pt x="116" y="42"/>
                    </a:cubicBezTo>
                    <a:cubicBezTo>
                      <a:pt x="123" y="39"/>
                      <a:pt x="130" y="37"/>
                      <a:pt x="137" y="37"/>
                    </a:cubicBezTo>
                    <a:cubicBezTo>
                      <a:pt x="145" y="38"/>
                      <a:pt x="152" y="39"/>
                      <a:pt x="160" y="43"/>
                    </a:cubicBezTo>
                    <a:cubicBezTo>
                      <a:pt x="175" y="50"/>
                      <a:pt x="184" y="61"/>
                      <a:pt x="189" y="75"/>
                    </a:cubicBezTo>
                    <a:cubicBezTo>
                      <a:pt x="194" y="89"/>
                      <a:pt x="193" y="104"/>
                      <a:pt x="186" y="118"/>
                    </a:cubicBezTo>
                    <a:cubicBezTo>
                      <a:pt x="183" y="125"/>
                      <a:pt x="179" y="130"/>
                      <a:pt x="174" y="135"/>
                    </a:cubicBezTo>
                    <a:cubicBezTo>
                      <a:pt x="170" y="139"/>
                      <a:pt x="164" y="143"/>
                      <a:pt x="158"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2" name="Freeform 12"/>
              <p:cNvSpPr>
                <a:spLocks/>
              </p:cNvSpPr>
              <p:nvPr/>
            </p:nvSpPr>
            <p:spPr bwMode="auto">
              <a:xfrm>
                <a:off x="3203765" y="800613"/>
                <a:ext cx="61664" cy="48197"/>
              </a:xfrm>
              <a:custGeom>
                <a:avLst/>
                <a:gdLst>
                  <a:gd name="T0" fmla="*/ 203 w 203"/>
                  <a:gd name="T1" fmla="*/ 34 h 160"/>
                  <a:gd name="T2" fmla="*/ 162 w 203"/>
                  <a:gd name="T3" fmla="*/ 159 h 160"/>
                  <a:gd name="T4" fmla="*/ 105 w 203"/>
                  <a:gd name="T5" fmla="*/ 160 h 160"/>
                  <a:gd name="T6" fmla="*/ 103 w 203"/>
                  <a:gd name="T7" fmla="*/ 143 h 160"/>
                  <a:gd name="T8" fmla="*/ 137 w 203"/>
                  <a:gd name="T9" fmla="*/ 133 h 160"/>
                  <a:gd name="T10" fmla="*/ 153 w 203"/>
                  <a:gd name="T11" fmla="*/ 111 h 160"/>
                  <a:gd name="T12" fmla="*/ 153 w 203"/>
                  <a:gd name="T13" fmla="*/ 109 h 160"/>
                  <a:gd name="T14" fmla="*/ 58 w 203"/>
                  <a:gd name="T15" fmla="*/ 79 h 160"/>
                  <a:gd name="T16" fmla="*/ 32 w 203"/>
                  <a:gd name="T17" fmla="*/ 74 h 160"/>
                  <a:gd name="T18" fmla="*/ 21 w 203"/>
                  <a:gd name="T19" fmla="*/ 87 h 160"/>
                  <a:gd name="T20" fmla="*/ 0 w 203"/>
                  <a:gd name="T21" fmla="*/ 80 h 160"/>
                  <a:gd name="T22" fmla="*/ 25 w 203"/>
                  <a:gd name="T23" fmla="*/ 5 h 160"/>
                  <a:gd name="T24" fmla="*/ 46 w 203"/>
                  <a:gd name="T25" fmla="*/ 11 h 160"/>
                  <a:gd name="T26" fmla="*/ 47 w 203"/>
                  <a:gd name="T27" fmla="*/ 27 h 160"/>
                  <a:gd name="T28" fmla="*/ 71 w 203"/>
                  <a:gd name="T29" fmla="*/ 39 h 160"/>
                  <a:gd name="T30" fmla="*/ 166 w 203"/>
                  <a:gd name="T31" fmla="*/ 69 h 160"/>
                  <a:gd name="T32" fmla="*/ 167 w 203"/>
                  <a:gd name="T33" fmla="*/ 67 h 160"/>
                  <a:gd name="T34" fmla="*/ 167 w 203"/>
                  <a:gd name="T35" fmla="*/ 40 h 160"/>
                  <a:gd name="T36" fmla="*/ 145 w 203"/>
                  <a:gd name="T37" fmla="*/ 12 h 160"/>
                  <a:gd name="T38" fmla="*/ 157 w 203"/>
                  <a:gd name="T39" fmla="*/ 0 h 160"/>
                  <a:gd name="T40" fmla="*/ 203 w 203"/>
                  <a:gd name="T41" fmla="*/ 3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160">
                    <a:moveTo>
                      <a:pt x="203" y="34"/>
                    </a:moveTo>
                    <a:cubicBezTo>
                      <a:pt x="162" y="159"/>
                      <a:pt x="162" y="159"/>
                      <a:pt x="162" y="159"/>
                    </a:cubicBezTo>
                    <a:cubicBezTo>
                      <a:pt x="105" y="160"/>
                      <a:pt x="105" y="160"/>
                      <a:pt x="105" y="160"/>
                    </a:cubicBezTo>
                    <a:cubicBezTo>
                      <a:pt x="103" y="143"/>
                      <a:pt x="103" y="143"/>
                      <a:pt x="103" y="143"/>
                    </a:cubicBezTo>
                    <a:cubicBezTo>
                      <a:pt x="118" y="141"/>
                      <a:pt x="129" y="138"/>
                      <a:pt x="137" y="133"/>
                    </a:cubicBezTo>
                    <a:cubicBezTo>
                      <a:pt x="144" y="128"/>
                      <a:pt x="149" y="121"/>
                      <a:pt x="153" y="111"/>
                    </a:cubicBezTo>
                    <a:cubicBezTo>
                      <a:pt x="153" y="109"/>
                      <a:pt x="153" y="109"/>
                      <a:pt x="153" y="109"/>
                    </a:cubicBezTo>
                    <a:cubicBezTo>
                      <a:pt x="58" y="79"/>
                      <a:pt x="58" y="79"/>
                      <a:pt x="58" y="79"/>
                    </a:cubicBezTo>
                    <a:cubicBezTo>
                      <a:pt x="45" y="74"/>
                      <a:pt x="36" y="73"/>
                      <a:pt x="32" y="74"/>
                    </a:cubicBezTo>
                    <a:cubicBezTo>
                      <a:pt x="27" y="76"/>
                      <a:pt x="24" y="80"/>
                      <a:pt x="21" y="87"/>
                    </a:cubicBezTo>
                    <a:cubicBezTo>
                      <a:pt x="0" y="80"/>
                      <a:pt x="0" y="80"/>
                      <a:pt x="0" y="80"/>
                    </a:cubicBezTo>
                    <a:cubicBezTo>
                      <a:pt x="25" y="5"/>
                      <a:pt x="25" y="5"/>
                      <a:pt x="25" y="5"/>
                    </a:cubicBezTo>
                    <a:cubicBezTo>
                      <a:pt x="46" y="11"/>
                      <a:pt x="46" y="11"/>
                      <a:pt x="46" y="11"/>
                    </a:cubicBezTo>
                    <a:cubicBezTo>
                      <a:pt x="44" y="18"/>
                      <a:pt x="44" y="24"/>
                      <a:pt x="47" y="27"/>
                    </a:cubicBezTo>
                    <a:cubicBezTo>
                      <a:pt x="50" y="31"/>
                      <a:pt x="58" y="35"/>
                      <a:pt x="71" y="39"/>
                    </a:cubicBezTo>
                    <a:cubicBezTo>
                      <a:pt x="166" y="69"/>
                      <a:pt x="166" y="69"/>
                      <a:pt x="166" y="69"/>
                    </a:cubicBezTo>
                    <a:cubicBezTo>
                      <a:pt x="167" y="67"/>
                      <a:pt x="167" y="67"/>
                      <a:pt x="167" y="67"/>
                    </a:cubicBezTo>
                    <a:cubicBezTo>
                      <a:pt x="170" y="57"/>
                      <a:pt x="170" y="48"/>
                      <a:pt x="167" y="40"/>
                    </a:cubicBezTo>
                    <a:cubicBezTo>
                      <a:pt x="164" y="31"/>
                      <a:pt x="157" y="22"/>
                      <a:pt x="145" y="12"/>
                    </a:cubicBezTo>
                    <a:cubicBezTo>
                      <a:pt x="157" y="0"/>
                      <a:pt x="157" y="0"/>
                      <a:pt x="157" y="0"/>
                    </a:cubicBezTo>
                    <a:lnTo>
                      <a:pt x="203"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3" name="Freeform 13"/>
              <p:cNvSpPr>
                <a:spLocks noEditPoints="1"/>
              </p:cNvSpPr>
              <p:nvPr/>
            </p:nvSpPr>
            <p:spPr bwMode="auto">
              <a:xfrm>
                <a:off x="3191716" y="836052"/>
                <a:ext cx="59537" cy="53158"/>
              </a:xfrm>
              <a:custGeom>
                <a:avLst/>
                <a:gdLst>
                  <a:gd name="T0" fmla="*/ 100 w 195"/>
                  <a:gd name="T1" fmla="*/ 111 h 175"/>
                  <a:gd name="T2" fmla="*/ 105 w 195"/>
                  <a:gd name="T3" fmla="*/ 79 h 175"/>
                  <a:gd name="T4" fmla="*/ 153 w 195"/>
                  <a:gd name="T5" fmla="*/ 106 h 175"/>
                  <a:gd name="T6" fmla="*/ 100 w 195"/>
                  <a:gd name="T7" fmla="*/ 111 h 175"/>
                  <a:gd name="T8" fmla="*/ 80 w 195"/>
                  <a:gd name="T9" fmla="*/ 36 h 175"/>
                  <a:gd name="T10" fmla="*/ 77 w 195"/>
                  <a:gd name="T11" fmla="*/ 34 h 175"/>
                  <a:gd name="T12" fmla="*/ 55 w 195"/>
                  <a:gd name="T13" fmla="*/ 4 h 175"/>
                  <a:gd name="T14" fmla="*/ 33 w 195"/>
                  <a:gd name="T15" fmla="*/ 0 h 175"/>
                  <a:gd name="T16" fmla="*/ 21 w 195"/>
                  <a:gd name="T17" fmla="*/ 65 h 175"/>
                  <a:gd name="T18" fmla="*/ 42 w 195"/>
                  <a:gd name="T19" fmla="*/ 69 h 175"/>
                  <a:gd name="T20" fmla="*/ 47 w 195"/>
                  <a:gd name="T21" fmla="*/ 56 h 175"/>
                  <a:gd name="T22" fmla="*/ 58 w 195"/>
                  <a:gd name="T23" fmla="*/ 54 h 175"/>
                  <a:gd name="T24" fmla="*/ 60 w 195"/>
                  <a:gd name="T25" fmla="*/ 55 h 175"/>
                  <a:gd name="T26" fmla="*/ 63 w 195"/>
                  <a:gd name="T27" fmla="*/ 56 h 175"/>
                  <a:gd name="T28" fmla="*/ 86 w 195"/>
                  <a:gd name="T29" fmla="*/ 67 h 175"/>
                  <a:gd name="T30" fmla="*/ 76 w 195"/>
                  <a:gd name="T31" fmla="*/ 115 h 175"/>
                  <a:gd name="T32" fmla="*/ 51 w 195"/>
                  <a:gd name="T33" fmla="*/ 118 h 175"/>
                  <a:gd name="T34" fmla="*/ 47 w 195"/>
                  <a:gd name="T35" fmla="*/ 119 h 175"/>
                  <a:gd name="T36" fmla="*/ 43 w 195"/>
                  <a:gd name="T37" fmla="*/ 118 h 175"/>
                  <a:gd name="T38" fmla="*/ 36 w 195"/>
                  <a:gd name="T39" fmla="*/ 113 h 175"/>
                  <a:gd name="T40" fmla="*/ 36 w 195"/>
                  <a:gd name="T41" fmla="*/ 101 h 175"/>
                  <a:gd name="T42" fmla="*/ 36 w 195"/>
                  <a:gd name="T43" fmla="*/ 99 h 175"/>
                  <a:gd name="T44" fmla="*/ 15 w 195"/>
                  <a:gd name="T45" fmla="*/ 95 h 175"/>
                  <a:gd name="T46" fmla="*/ 0 w 195"/>
                  <a:gd name="T47" fmla="*/ 171 h 175"/>
                  <a:gd name="T48" fmla="*/ 22 w 195"/>
                  <a:gd name="T49" fmla="*/ 175 h 175"/>
                  <a:gd name="T50" fmla="*/ 49 w 195"/>
                  <a:gd name="T51" fmla="*/ 159 h 175"/>
                  <a:gd name="T52" fmla="*/ 50 w 195"/>
                  <a:gd name="T53" fmla="*/ 159 h 175"/>
                  <a:gd name="T54" fmla="*/ 188 w 195"/>
                  <a:gd name="T55" fmla="*/ 139 h 175"/>
                  <a:gd name="T56" fmla="*/ 195 w 195"/>
                  <a:gd name="T57" fmla="*/ 103 h 175"/>
                  <a:gd name="T58" fmla="*/ 80 w 195"/>
                  <a:gd name="T59" fmla="*/ 3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75">
                    <a:moveTo>
                      <a:pt x="100" y="111"/>
                    </a:moveTo>
                    <a:cubicBezTo>
                      <a:pt x="105" y="79"/>
                      <a:pt x="105" y="79"/>
                      <a:pt x="105" y="79"/>
                    </a:cubicBezTo>
                    <a:cubicBezTo>
                      <a:pt x="153" y="106"/>
                      <a:pt x="153" y="106"/>
                      <a:pt x="153" y="106"/>
                    </a:cubicBezTo>
                    <a:lnTo>
                      <a:pt x="100" y="111"/>
                    </a:lnTo>
                    <a:close/>
                    <a:moveTo>
                      <a:pt x="80" y="36"/>
                    </a:moveTo>
                    <a:cubicBezTo>
                      <a:pt x="79" y="36"/>
                      <a:pt x="78" y="35"/>
                      <a:pt x="77" y="34"/>
                    </a:cubicBezTo>
                    <a:cubicBezTo>
                      <a:pt x="62" y="25"/>
                      <a:pt x="54" y="15"/>
                      <a:pt x="55" y="4"/>
                    </a:cubicBezTo>
                    <a:cubicBezTo>
                      <a:pt x="33" y="0"/>
                      <a:pt x="33" y="0"/>
                      <a:pt x="33" y="0"/>
                    </a:cubicBezTo>
                    <a:cubicBezTo>
                      <a:pt x="21" y="65"/>
                      <a:pt x="21" y="65"/>
                      <a:pt x="21" y="65"/>
                    </a:cubicBezTo>
                    <a:cubicBezTo>
                      <a:pt x="42" y="69"/>
                      <a:pt x="42" y="69"/>
                      <a:pt x="42" y="69"/>
                    </a:cubicBezTo>
                    <a:cubicBezTo>
                      <a:pt x="43" y="62"/>
                      <a:pt x="45" y="58"/>
                      <a:pt x="47" y="56"/>
                    </a:cubicBezTo>
                    <a:cubicBezTo>
                      <a:pt x="50" y="54"/>
                      <a:pt x="53" y="53"/>
                      <a:pt x="58" y="54"/>
                    </a:cubicBezTo>
                    <a:cubicBezTo>
                      <a:pt x="58" y="54"/>
                      <a:pt x="59" y="54"/>
                      <a:pt x="60" y="55"/>
                    </a:cubicBezTo>
                    <a:cubicBezTo>
                      <a:pt x="61" y="55"/>
                      <a:pt x="62" y="55"/>
                      <a:pt x="63" y="56"/>
                    </a:cubicBezTo>
                    <a:cubicBezTo>
                      <a:pt x="86" y="67"/>
                      <a:pt x="86" y="67"/>
                      <a:pt x="86" y="67"/>
                    </a:cubicBezTo>
                    <a:cubicBezTo>
                      <a:pt x="76" y="115"/>
                      <a:pt x="76" y="115"/>
                      <a:pt x="76" y="115"/>
                    </a:cubicBezTo>
                    <a:cubicBezTo>
                      <a:pt x="51" y="118"/>
                      <a:pt x="51" y="118"/>
                      <a:pt x="51" y="118"/>
                    </a:cubicBezTo>
                    <a:cubicBezTo>
                      <a:pt x="49" y="119"/>
                      <a:pt x="48" y="119"/>
                      <a:pt x="47" y="119"/>
                    </a:cubicBezTo>
                    <a:cubicBezTo>
                      <a:pt x="46" y="118"/>
                      <a:pt x="44" y="118"/>
                      <a:pt x="43" y="118"/>
                    </a:cubicBezTo>
                    <a:cubicBezTo>
                      <a:pt x="39" y="118"/>
                      <a:pt x="37" y="116"/>
                      <a:pt x="36" y="113"/>
                    </a:cubicBezTo>
                    <a:cubicBezTo>
                      <a:pt x="35" y="111"/>
                      <a:pt x="34" y="107"/>
                      <a:pt x="36" y="101"/>
                    </a:cubicBezTo>
                    <a:cubicBezTo>
                      <a:pt x="36" y="99"/>
                      <a:pt x="36" y="99"/>
                      <a:pt x="36" y="99"/>
                    </a:cubicBezTo>
                    <a:cubicBezTo>
                      <a:pt x="15" y="95"/>
                      <a:pt x="15" y="95"/>
                      <a:pt x="15" y="95"/>
                    </a:cubicBezTo>
                    <a:cubicBezTo>
                      <a:pt x="0" y="171"/>
                      <a:pt x="0" y="171"/>
                      <a:pt x="0" y="171"/>
                    </a:cubicBezTo>
                    <a:cubicBezTo>
                      <a:pt x="22" y="175"/>
                      <a:pt x="22" y="175"/>
                      <a:pt x="22" y="175"/>
                    </a:cubicBezTo>
                    <a:cubicBezTo>
                      <a:pt x="25" y="167"/>
                      <a:pt x="34" y="161"/>
                      <a:pt x="49" y="159"/>
                    </a:cubicBezTo>
                    <a:cubicBezTo>
                      <a:pt x="50" y="159"/>
                      <a:pt x="50" y="159"/>
                      <a:pt x="50" y="159"/>
                    </a:cubicBezTo>
                    <a:cubicBezTo>
                      <a:pt x="188" y="139"/>
                      <a:pt x="188" y="139"/>
                      <a:pt x="188" y="139"/>
                    </a:cubicBezTo>
                    <a:cubicBezTo>
                      <a:pt x="195" y="103"/>
                      <a:pt x="195" y="103"/>
                      <a:pt x="195" y="103"/>
                    </a:cubicBezTo>
                    <a:lnTo>
                      <a:pt x="8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4" name="Freeform 14"/>
              <p:cNvSpPr>
                <a:spLocks/>
              </p:cNvSpPr>
              <p:nvPr/>
            </p:nvSpPr>
            <p:spPr bwMode="auto">
              <a:xfrm>
                <a:off x="3191007" y="887084"/>
                <a:ext cx="55993" cy="51032"/>
              </a:xfrm>
              <a:custGeom>
                <a:avLst/>
                <a:gdLst>
                  <a:gd name="T0" fmla="*/ 183 w 183"/>
                  <a:gd name="T1" fmla="*/ 20 h 167"/>
                  <a:gd name="T2" fmla="*/ 177 w 183"/>
                  <a:gd name="T3" fmla="*/ 152 h 167"/>
                  <a:gd name="T4" fmla="*/ 121 w 183"/>
                  <a:gd name="T5" fmla="*/ 167 h 167"/>
                  <a:gd name="T6" fmla="*/ 115 w 183"/>
                  <a:gd name="T7" fmla="*/ 152 h 167"/>
                  <a:gd name="T8" fmla="*/ 145 w 183"/>
                  <a:gd name="T9" fmla="*/ 134 h 167"/>
                  <a:gd name="T10" fmla="*/ 155 w 183"/>
                  <a:gd name="T11" fmla="*/ 108 h 167"/>
                  <a:gd name="T12" fmla="*/ 155 w 183"/>
                  <a:gd name="T13" fmla="*/ 105 h 167"/>
                  <a:gd name="T14" fmla="*/ 55 w 183"/>
                  <a:gd name="T15" fmla="*/ 101 h 167"/>
                  <a:gd name="T16" fmla="*/ 28 w 183"/>
                  <a:gd name="T17" fmla="*/ 104 h 167"/>
                  <a:gd name="T18" fmla="*/ 22 w 183"/>
                  <a:gd name="T19" fmla="*/ 119 h 167"/>
                  <a:gd name="T20" fmla="*/ 0 w 183"/>
                  <a:gd name="T21" fmla="*/ 117 h 167"/>
                  <a:gd name="T22" fmla="*/ 3 w 183"/>
                  <a:gd name="T23" fmla="*/ 38 h 167"/>
                  <a:gd name="T24" fmla="*/ 25 w 183"/>
                  <a:gd name="T25" fmla="*/ 39 h 167"/>
                  <a:gd name="T26" fmla="*/ 31 w 183"/>
                  <a:gd name="T27" fmla="*/ 54 h 167"/>
                  <a:gd name="T28" fmla="*/ 57 w 183"/>
                  <a:gd name="T29" fmla="*/ 60 h 167"/>
                  <a:gd name="T30" fmla="*/ 156 w 183"/>
                  <a:gd name="T31" fmla="*/ 64 h 167"/>
                  <a:gd name="T32" fmla="*/ 157 w 183"/>
                  <a:gd name="T33" fmla="*/ 62 h 167"/>
                  <a:gd name="T34" fmla="*/ 150 w 183"/>
                  <a:gd name="T35" fmla="*/ 35 h 167"/>
                  <a:gd name="T36" fmla="*/ 122 w 183"/>
                  <a:gd name="T37" fmla="*/ 14 h 167"/>
                  <a:gd name="T38" fmla="*/ 129 w 183"/>
                  <a:gd name="T39" fmla="*/ 0 h 167"/>
                  <a:gd name="T40" fmla="*/ 183 w 183"/>
                  <a:gd name="T41" fmla="*/ 2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3" h="167">
                    <a:moveTo>
                      <a:pt x="183" y="20"/>
                    </a:moveTo>
                    <a:cubicBezTo>
                      <a:pt x="177" y="152"/>
                      <a:pt x="177" y="152"/>
                      <a:pt x="177" y="152"/>
                    </a:cubicBezTo>
                    <a:cubicBezTo>
                      <a:pt x="121" y="167"/>
                      <a:pt x="121" y="167"/>
                      <a:pt x="121" y="167"/>
                    </a:cubicBezTo>
                    <a:cubicBezTo>
                      <a:pt x="115" y="152"/>
                      <a:pt x="115" y="152"/>
                      <a:pt x="115" y="152"/>
                    </a:cubicBezTo>
                    <a:cubicBezTo>
                      <a:pt x="129" y="146"/>
                      <a:pt x="139" y="140"/>
                      <a:pt x="145" y="134"/>
                    </a:cubicBezTo>
                    <a:cubicBezTo>
                      <a:pt x="151" y="127"/>
                      <a:pt x="154" y="118"/>
                      <a:pt x="155" y="108"/>
                    </a:cubicBezTo>
                    <a:cubicBezTo>
                      <a:pt x="155" y="105"/>
                      <a:pt x="155" y="105"/>
                      <a:pt x="155" y="105"/>
                    </a:cubicBezTo>
                    <a:cubicBezTo>
                      <a:pt x="55" y="101"/>
                      <a:pt x="55" y="101"/>
                      <a:pt x="55" y="101"/>
                    </a:cubicBezTo>
                    <a:cubicBezTo>
                      <a:pt x="41" y="100"/>
                      <a:pt x="32" y="101"/>
                      <a:pt x="28" y="104"/>
                    </a:cubicBezTo>
                    <a:cubicBezTo>
                      <a:pt x="24" y="106"/>
                      <a:pt x="22" y="111"/>
                      <a:pt x="22" y="119"/>
                    </a:cubicBezTo>
                    <a:cubicBezTo>
                      <a:pt x="0" y="117"/>
                      <a:pt x="0" y="117"/>
                      <a:pt x="0" y="117"/>
                    </a:cubicBezTo>
                    <a:cubicBezTo>
                      <a:pt x="3" y="38"/>
                      <a:pt x="3" y="38"/>
                      <a:pt x="3" y="38"/>
                    </a:cubicBezTo>
                    <a:cubicBezTo>
                      <a:pt x="25" y="39"/>
                      <a:pt x="25" y="39"/>
                      <a:pt x="25" y="39"/>
                    </a:cubicBezTo>
                    <a:cubicBezTo>
                      <a:pt x="25" y="47"/>
                      <a:pt x="27" y="52"/>
                      <a:pt x="31" y="54"/>
                    </a:cubicBezTo>
                    <a:cubicBezTo>
                      <a:pt x="34" y="57"/>
                      <a:pt x="43" y="59"/>
                      <a:pt x="57" y="60"/>
                    </a:cubicBezTo>
                    <a:cubicBezTo>
                      <a:pt x="156" y="64"/>
                      <a:pt x="156" y="64"/>
                      <a:pt x="156" y="64"/>
                    </a:cubicBezTo>
                    <a:cubicBezTo>
                      <a:pt x="157" y="62"/>
                      <a:pt x="157" y="62"/>
                      <a:pt x="157" y="62"/>
                    </a:cubicBezTo>
                    <a:cubicBezTo>
                      <a:pt x="157" y="51"/>
                      <a:pt x="155" y="42"/>
                      <a:pt x="150" y="35"/>
                    </a:cubicBezTo>
                    <a:cubicBezTo>
                      <a:pt x="144" y="28"/>
                      <a:pt x="135" y="21"/>
                      <a:pt x="122" y="14"/>
                    </a:cubicBezTo>
                    <a:cubicBezTo>
                      <a:pt x="129" y="0"/>
                      <a:pt x="129" y="0"/>
                      <a:pt x="129" y="0"/>
                    </a:cubicBezTo>
                    <a:lnTo>
                      <a:pt x="18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5" name="Freeform 15"/>
              <p:cNvSpPr>
                <a:spLocks/>
              </p:cNvSpPr>
              <p:nvPr/>
            </p:nvSpPr>
            <p:spPr bwMode="auto">
              <a:xfrm>
                <a:off x="3191716" y="938825"/>
                <a:ext cx="58829" cy="52450"/>
              </a:xfrm>
              <a:custGeom>
                <a:avLst/>
                <a:gdLst>
                  <a:gd name="T0" fmla="*/ 177 w 193"/>
                  <a:gd name="T1" fmla="*/ 0 h 172"/>
                  <a:gd name="T2" fmla="*/ 193 w 193"/>
                  <a:gd name="T3" fmla="*/ 131 h 172"/>
                  <a:gd name="T4" fmla="*/ 143 w 193"/>
                  <a:gd name="T5" fmla="*/ 158 h 172"/>
                  <a:gd name="T6" fmla="*/ 132 w 193"/>
                  <a:gd name="T7" fmla="*/ 145 h 172"/>
                  <a:gd name="T8" fmla="*/ 159 w 193"/>
                  <a:gd name="T9" fmla="*/ 114 h 172"/>
                  <a:gd name="T10" fmla="*/ 166 w 193"/>
                  <a:gd name="T11" fmla="*/ 80 h 172"/>
                  <a:gd name="T12" fmla="*/ 160 w 193"/>
                  <a:gd name="T13" fmla="*/ 66 h 172"/>
                  <a:gd name="T14" fmla="*/ 141 w 193"/>
                  <a:gd name="T15" fmla="*/ 65 h 172"/>
                  <a:gd name="T16" fmla="*/ 115 w 193"/>
                  <a:gd name="T17" fmla="*/ 68 h 172"/>
                  <a:gd name="T18" fmla="*/ 116 w 193"/>
                  <a:gd name="T19" fmla="*/ 75 h 172"/>
                  <a:gd name="T20" fmla="*/ 124 w 193"/>
                  <a:gd name="T21" fmla="*/ 91 h 172"/>
                  <a:gd name="T22" fmla="*/ 147 w 193"/>
                  <a:gd name="T23" fmla="*/ 93 h 172"/>
                  <a:gd name="T24" fmla="*/ 149 w 193"/>
                  <a:gd name="T25" fmla="*/ 110 h 172"/>
                  <a:gd name="T26" fmla="*/ 69 w 193"/>
                  <a:gd name="T27" fmla="*/ 120 h 172"/>
                  <a:gd name="T28" fmla="*/ 67 w 193"/>
                  <a:gd name="T29" fmla="*/ 103 h 172"/>
                  <a:gd name="T30" fmla="*/ 89 w 193"/>
                  <a:gd name="T31" fmla="*/ 93 h 172"/>
                  <a:gd name="T32" fmla="*/ 94 w 193"/>
                  <a:gd name="T33" fmla="*/ 78 h 172"/>
                  <a:gd name="T34" fmla="*/ 93 w 193"/>
                  <a:gd name="T35" fmla="*/ 70 h 172"/>
                  <a:gd name="T36" fmla="*/ 51 w 193"/>
                  <a:gd name="T37" fmla="*/ 75 h 172"/>
                  <a:gd name="T38" fmla="*/ 34 w 193"/>
                  <a:gd name="T39" fmla="*/ 81 h 172"/>
                  <a:gd name="T40" fmla="*/ 31 w 193"/>
                  <a:gd name="T41" fmla="*/ 96 h 172"/>
                  <a:gd name="T42" fmla="*/ 48 w 193"/>
                  <a:gd name="T43" fmla="*/ 130 h 172"/>
                  <a:gd name="T44" fmla="*/ 88 w 193"/>
                  <a:gd name="T45" fmla="*/ 155 h 172"/>
                  <a:gd name="T46" fmla="*/ 80 w 193"/>
                  <a:gd name="T47" fmla="*/ 172 h 172"/>
                  <a:gd name="T48" fmla="*/ 17 w 193"/>
                  <a:gd name="T49" fmla="*/ 155 h 172"/>
                  <a:gd name="T50" fmla="*/ 0 w 193"/>
                  <a:gd name="T51" fmla="*/ 21 h 172"/>
                  <a:gd name="T52" fmla="*/ 22 w 193"/>
                  <a:gd name="T53" fmla="*/ 19 h 172"/>
                  <a:gd name="T54" fmla="*/ 30 w 193"/>
                  <a:gd name="T55" fmla="*/ 32 h 172"/>
                  <a:gd name="T56" fmla="*/ 57 w 193"/>
                  <a:gd name="T57" fmla="*/ 33 h 172"/>
                  <a:gd name="T58" fmla="*/ 125 w 193"/>
                  <a:gd name="T59" fmla="*/ 25 h 172"/>
                  <a:gd name="T60" fmla="*/ 152 w 193"/>
                  <a:gd name="T61" fmla="*/ 18 h 172"/>
                  <a:gd name="T62" fmla="*/ 156 w 193"/>
                  <a:gd name="T63" fmla="*/ 3 h 172"/>
                  <a:gd name="T64" fmla="*/ 177 w 193"/>
                  <a:gd name="T65"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72">
                    <a:moveTo>
                      <a:pt x="177" y="0"/>
                    </a:moveTo>
                    <a:cubicBezTo>
                      <a:pt x="193" y="131"/>
                      <a:pt x="193" y="131"/>
                      <a:pt x="193" y="131"/>
                    </a:cubicBezTo>
                    <a:cubicBezTo>
                      <a:pt x="143" y="158"/>
                      <a:pt x="143" y="158"/>
                      <a:pt x="143" y="158"/>
                    </a:cubicBezTo>
                    <a:cubicBezTo>
                      <a:pt x="132" y="145"/>
                      <a:pt x="132" y="145"/>
                      <a:pt x="132" y="145"/>
                    </a:cubicBezTo>
                    <a:cubicBezTo>
                      <a:pt x="145" y="135"/>
                      <a:pt x="154" y="125"/>
                      <a:pt x="159" y="114"/>
                    </a:cubicBezTo>
                    <a:cubicBezTo>
                      <a:pt x="165" y="103"/>
                      <a:pt x="167" y="91"/>
                      <a:pt x="166" y="80"/>
                    </a:cubicBezTo>
                    <a:cubicBezTo>
                      <a:pt x="165" y="73"/>
                      <a:pt x="163" y="68"/>
                      <a:pt x="160" y="66"/>
                    </a:cubicBezTo>
                    <a:cubicBezTo>
                      <a:pt x="157" y="64"/>
                      <a:pt x="150" y="63"/>
                      <a:pt x="141" y="65"/>
                    </a:cubicBezTo>
                    <a:cubicBezTo>
                      <a:pt x="115" y="68"/>
                      <a:pt x="115" y="68"/>
                      <a:pt x="115" y="68"/>
                    </a:cubicBezTo>
                    <a:cubicBezTo>
                      <a:pt x="116" y="75"/>
                      <a:pt x="116" y="75"/>
                      <a:pt x="116" y="75"/>
                    </a:cubicBezTo>
                    <a:cubicBezTo>
                      <a:pt x="117" y="83"/>
                      <a:pt x="120" y="89"/>
                      <a:pt x="124" y="91"/>
                    </a:cubicBezTo>
                    <a:cubicBezTo>
                      <a:pt x="128" y="93"/>
                      <a:pt x="135" y="94"/>
                      <a:pt x="147" y="93"/>
                    </a:cubicBezTo>
                    <a:cubicBezTo>
                      <a:pt x="149" y="110"/>
                      <a:pt x="149" y="110"/>
                      <a:pt x="149" y="110"/>
                    </a:cubicBezTo>
                    <a:cubicBezTo>
                      <a:pt x="69" y="120"/>
                      <a:pt x="69" y="120"/>
                      <a:pt x="69" y="120"/>
                    </a:cubicBezTo>
                    <a:cubicBezTo>
                      <a:pt x="67" y="103"/>
                      <a:pt x="67" y="103"/>
                      <a:pt x="67" y="103"/>
                    </a:cubicBezTo>
                    <a:cubicBezTo>
                      <a:pt x="77" y="101"/>
                      <a:pt x="84" y="97"/>
                      <a:pt x="89" y="93"/>
                    </a:cubicBezTo>
                    <a:cubicBezTo>
                      <a:pt x="93" y="90"/>
                      <a:pt x="94" y="84"/>
                      <a:pt x="94" y="78"/>
                    </a:cubicBezTo>
                    <a:cubicBezTo>
                      <a:pt x="93" y="70"/>
                      <a:pt x="93" y="70"/>
                      <a:pt x="93" y="70"/>
                    </a:cubicBezTo>
                    <a:cubicBezTo>
                      <a:pt x="51" y="75"/>
                      <a:pt x="51" y="75"/>
                      <a:pt x="51" y="75"/>
                    </a:cubicBezTo>
                    <a:cubicBezTo>
                      <a:pt x="42" y="76"/>
                      <a:pt x="36" y="79"/>
                      <a:pt x="34" y="81"/>
                    </a:cubicBezTo>
                    <a:cubicBezTo>
                      <a:pt x="31" y="84"/>
                      <a:pt x="30" y="89"/>
                      <a:pt x="31" y="96"/>
                    </a:cubicBezTo>
                    <a:cubicBezTo>
                      <a:pt x="33" y="108"/>
                      <a:pt x="38" y="119"/>
                      <a:pt x="48" y="130"/>
                    </a:cubicBezTo>
                    <a:cubicBezTo>
                      <a:pt x="58" y="140"/>
                      <a:pt x="72" y="149"/>
                      <a:pt x="88" y="155"/>
                    </a:cubicBezTo>
                    <a:cubicBezTo>
                      <a:pt x="80" y="172"/>
                      <a:pt x="80" y="172"/>
                      <a:pt x="80" y="172"/>
                    </a:cubicBezTo>
                    <a:cubicBezTo>
                      <a:pt x="17" y="155"/>
                      <a:pt x="17" y="155"/>
                      <a:pt x="17" y="155"/>
                    </a:cubicBezTo>
                    <a:cubicBezTo>
                      <a:pt x="0" y="21"/>
                      <a:pt x="0" y="21"/>
                      <a:pt x="0" y="21"/>
                    </a:cubicBezTo>
                    <a:cubicBezTo>
                      <a:pt x="22" y="19"/>
                      <a:pt x="22" y="19"/>
                      <a:pt x="22" y="19"/>
                    </a:cubicBezTo>
                    <a:cubicBezTo>
                      <a:pt x="23" y="26"/>
                      <a:pt x="26" y="30"/>
                      <a:pt x="30" y="32"/>
                    </a:cubicBezTo>
                    <a:cubicBezTo>
                      <a:pt x="34" y="34"/>
                      <a:pt x="43" y="34"/>
                      <a:pt x="57" y="33"/>
                    </a:cubicBezTo>
                    <a:cubicBezTo>
                      <a:pt x="125" y="25"/>
                      <a:pt x="125" y="25"/>
                      <a:pt x="125" y="25"/>
                    </a:cubicBezTo>
                    <a:cubicBezTo>
                      <a:pt x="140" y="23"/>
                      <a:pt x="148" y="21"/>
                      <a:pt x="152" y="18"/>
                    </a:cubicBezTo>
                    <a:cubicBezTo>
                      <a:pt x="155" y="15"/>
                      <a:pt x="156" y="10"/>
                      <a:pt x="156" y="3"/>
                    </a:cubicBezTo>
                    <a:lnTo>
                      <a:pt x="1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6" name="Freeform 16"/>
              <p:cNvSpPr>
                <a:spLocks/>
              </p:cNvSpPr>
              <p:nvPr/>
            </p:nvSpPr>
            <p:spPr bwMode="auto">
              <a:xfrm>
                <a:off x="3207309" y="1010411"/>
                <a:ext cx="61664" cy="55993"/>
              </a:xfrm>
              <a:custGeom>
                <a:avLst/>
                <a:gdLst>
                  <a:gd name="T0" fmla="*/ 190 w 203"/>
                  <a:gd name="T1" fmla="*/ 90 h 183"/>
                  <a:gd name="T2" fmla="*/ 198 w 203"/>
                  <a:gd name="T3" fmla="*/ 90 h 183"/>
                  <a:gd name="T4" fmla="*/ 203 w 203"/>
                  <a:gd name="T5" fmla="*/ 104 h 183"/>
                  <a:gd name="T6" fmla="*/ 152 w 203"/>
                  <a:gd name="T7" fmla="*/ 140 h 183"/>
                  <a:gd name="T8" fmla="*/ 138 w 203"/>
                  <a:gd name="T9" fmla="*/ 125 h 183"/>
                  <a:gd name="T10" fmla="*/ 162 w 203"/>
                  <a:gd name="T11" fmla="*/ 91 h 183"/>
                  <a:gd name="T12" fmla="*/ 163 w 203"/>
                  <a:gd name="T13" fmla="*/ 63 h 183"/>
                  <a:gd name="T14" fmla="*/ 136 w 203"/>
                  <a:gd name="T15" fmla="*/ 42 h 183"/>
                  <a:gd name="T16" fmla="*/ 85 w 203"/>
                  <a:gd name="T17" fmla="*/ 51 h 183"/>
                  <a:gd name="T18" fmla="*/ 42 w 203"/>
                  <a:gd name="T19" fmla="*/ 78 h 183"/>
                  <a:gd name="T20" fmla="*/ 36 w 203"/>
                  <a:gd name="T21" fmla="*/ 111 h 183"/>
                  <a:gd name="T22" fmla="*/ 53 w 203"/>
                  <a:gd name="T23" fmla="*/ 130 h 183"/>
                  <a:gd name="T24" fmla="*/ 77 w 203"/>
                  <a:gd name="T25" fmla="*/ 130 h 183"/>
                  <a:gd name="T26" fmla="*/ 88 w 203"/>
                  <a:gd name="T27" fmla="*/ 121 h 183"/>
                  <a:gd name="T28" fmla="*/ 87 w 203"/>
                  <a:gd name="T29" fmla="*/ 105 h 183"/>
                  <a:gd name="T30" fmla="*/ 107 w 203"/>
                  <a:gd name="T31" fmla="*/ 97 h 183"/>
                  <a:gd name="T32" fmla="*/ 133 w 203"/>
                  <a:gd name="T33" fmla="*/ 166 h 183"/>
                  <a:gd name="T34" fmla="*/ 114 w 203"/>
                  <a:gd name="T35" fmla="*/ 174 h 183"/>
                  <a:gd name="T36" fmla="*/ 102 w 203"/>
                  <a:gd name="T37" fmla="*/ 163 h 183"/>
                  <a:gd name="T38" fmla="*/ 82 w 203"/>
                  <a:gd name="T39" fmla="*/ 167 h 183"/>
                  <a:gd name="T40" fmla="*/ 38 w 203"/>
                  <a:gd name="T41" fmla="*/ 183 h 183"/>
                  <a:gd name="T42" fmla="*/ 29 w 203"/>
                  <a:gd name="T43" fmla="*/ 162 h 183"/>
                  <a:gd name="T44" fmla="*/ 41 w 203"/>
                  <a:gd name="T45" fmla="*/ 150 h 183"/>
                  <a:gd name="T46" fmla="*/ 21 w 203"/>
                  <a:gd name="T47" fmla="*/ 134 h 183"/>
                  <a:gd name="T48" fmla="*/ 8 w 203"/>
                  <a:gd name="T49" fmla="*/ 112 h 183"/>
                  <a:gd name="T50" fmla="*/ 13 w 203"/>
                  <a:gd name="T51" fmla="*/ 54 h 183"/>
                  <a:gd name="T52" fmla="*/ 70 w 203"/>
                  <a:gd name="T53" fmla="*/ 11 h 183"/>
                  <a:gd name="T54" fmla="*/ 140 w 203"/>
                  <a:gd name="T55" fmla="*/ 8 h 183"/>
                  <a:gd name="T56" fmla="*/ 186 w 203"/>
                  <a:gd name="T57" fmla="*/ 53 h 183"/>
                  <a:gd name="T58" fmla="*/ 190 w 203"/>
                  <a:gd name="T59" fmla="*/ 70 h 183"/>
                  <a:gd name="T60" fmla="*/ 190 w 203"/>
                  <a:gd name="T61" fmla="*/ 9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3" h="183">
                    <a:moveTo>
                      <a:pt x="190" y="90"/>
                    </a:moveTo>
                    <a:cubicBezTo>
                      <a:pt x="198" y="90"/>
                      <a:pt x="198" y="90"/>
                      <a:pt x="198" y="90"/>
                    </a:cubicBezTo>
                    <a:cubicBezTo>
                      <a:pt x="203" y="104"/>
                      <a:pt x="203" y="104"/>
                      <a:pt x="203" y="104"/>
                    </a:cubicBezTo>
                    <a:cubicBezTo>
                      <a:pt x="152" y="140"/>
                      <a:pt x="152" y="140"/>
                      <a:pt x="152" y="140"/>
                    </a:cubicBezTo>
                    <a:cubicBezTo>
                      <a:pt x="138" y="125"/>
                      <a:pt x="138" y="125"/>
                      <a:pt x="138" y="125"/>
                    </a:cubicBezTo>
                    <a:cubicBezTo>
                      <a:pt x="150" y="112"/>
                      <a:pt x="158" y="101"/>
                      <a:pt x="162" y="91"/>
                    </a:cubicBezTo>
                    <a:cubicBezTo>
                      <a:pt x="166" y="81"/>
                      <a:pt x="166" y="72"/>
                      <a:pt x="163" y="63"/>
                    </a:cubicBezTo>
                    <a:cubicBezTo>
                      <a:pt x="158" y="51"/>
                      <a:pt x="149" y="44"/>
                      <a:pt x="136" y="42"/>
                    </a:cubicBezTo>
                    <a:cubicBezTo>
                      <a:pt x="122" y="40"/>
                      <a:pt x="105" y="43"/>
                      <a:pt x="85" y="51"/>
                    </a:cubicBezTo>
                    <a:cubicBezTo>
                      <a:pt x="64" y="59"/>
                      <a:pt x="50" y="68"/>
                      <a:pt x="42" y="78"/>
                    </a:cubicBezTo>
                    <a:cubicBezTo>
                      <a:pt x="34" y="88"/>
                      <a:pt x="32" y="99"/>
                      <a:pt x="36" y="111"/>
                    </a:cubicBezTo>
                    <a:cubicBezTo>
                      <a:pt x="40" y="120"/>
                      <a:pt x="45" y="126"/>
                      <a:pt x="53" y="130"/>
                    </a:cubicBezTo>
                    <a:cubicBezTo>
                      <a:pt x="60" y="133"/>
                      <a:pt x="68" y="133"/>
                      <a:pt x="77" y="130"/>
                    </a:cubicBezTo>
                    <a:cubicBezTo>
                      <a:pt x="83" y="127"/>
                      <a:pt x="87" y="124"/>
                      <a:pt x="88" y="121"/>
                    </a:cubicBezTo>
                    <a:cubicBezTo>
                      <a:pt x="90" y="117"/>
                      <a:pt x="89" y="112"/>
                      <a:pt x="87" y="105"/>
                    </a:cubicBezTo>
                    <a:cubicBezTo>
                      <a:pt x="107" y="97"/>
                      <a:pt x="107" y="97"/>
                      <a:pt x="107" y="97"/>
                    </a:cubicBezTo>
                    <a:cubicBezTo>
                      <a:pt x="133" y="166"/>
                      <a:pt x="133" y="166"/>
                      <a:pt x="133" y="166"/>
                    </a:cubicBezTo>
                    <a:cubicBezTo>
                      <a:pt x="114" y="174"/>
                      <a:pt x="114" y="174"/>
                      <a:pt x="114" y="174"/>
                    </a:cubicBezTo>
                    <a:cubicBezTo>
                      <a:pt x="110" y="167"/>
                      <a:pt x="106" y="164"/>
                      <a:pt x="102" y="163"/>
                    </a:cubicBezTo>
                    <a:cubicBezTo>
                      <a:pt x="98" y="162"/>
                      <a:pt x="91" y="163"/>
                      <a:pt x="82" y="167"/>
                    </a:cubicBezTo>
                    <a:cubicBezTo>
                      <a:pt x="38" y="183"/>
                      <a:pt x="38" y="183"/>
                      <a:pt x="38" y="183"/>
                    </a:cubicBezTo>
                    <a:cubicBezTo>
                      <a:pt x="29" y="162"/>
                      <a:pt x="29" y="162"/>
                      <a:pt x="29" y="162"/>
                    </a:cubicBezTo>
                    <a:cubicBezTo>
                      <a:pt x="41" y="150"/>
                      <a:pt x="41" y="150"/>
                      <a:pt x="41" y="150"/>
                    </a:cubicBezTo>
                    <a:cubicBezTo>
                      <a:pt x="33" y="146"/>
                      <a:pt x="26" y="140"/>
                      <a:pt x="21" y="134"/>
                    </a:cubicBezTo>
                    <a:cubicBezTo>
                      <a:pt x="16" y="128"/>
                      <a:pt x="11" y="121"/>
                      <a:pt x="8" y="112"/>
                    </a:cubicBezTo>
                    <a:cubicBezTo>
                      <a:pt x="0" y="92"/>
                      <a:pt x="2" y="72"/>
                      <a:pt x="13" y="54"/>
                    </a:cubicBezTo>
                    <a:cubicBezTo>
                      <a:pt x="25" y="35"/>
                      <a:pt x="44" y="21"/>
                      <a:pt x="70" y="11"/>
                    </a:cubicBezTo>
                    <a:cubicBezTo>
                      <a:pt x="96" y="1"/>
                      <a:pt x="119" y="0"/>
                      <a:pt x="140" y="8"/>
                    </a:cubicBezTo>
                    <a:cubicBezTo>
                      <a:pt x="162" y="16"/>
                      <a:pt x="177" y="31"/>
                      <a:pt x="186" y="53"/>
                    </a:cubicBezTo>
                    <a:cubicBezTo>
                      <a:pt x="188" y="59"/>
                      <a:pt x="189" y="65"/>
                      <a:pt x="190" y="70"/>
                    </a:cubicBezTo>
                    <a:cubicBezTo>
                      <a:pt x="190" y="76"/>
                      <a:pt x="190" y="83"/>
                      <a:pt x="190" y="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7" name="Freeform 17"/>
              <p:cNvSpPr>
                <a:spLocks noEditPoints="1"/>
              </p:cNvSpPr>
              <p:nvPr/>
            </p:nvSpPr>
            <p:spPr bwMode="auto">
              <a:xfrm>
                <a:off x="3225028" y="1051520"/>
                <a:ext cx="65916" cy="73713"/>
              </a:xfrm>
              <a:custGeom>
                <a:avLst/>
                <a:gdLst>
                  <a:gd name="T0" fmla="*/ 147 w 216"/>
                  <a:gd name="T1" fmla="*/ 75 h 242"/>
                  <a:gd name="T2" fmla="*/ 165 w 216"/>
                  <a:gd name="T3" fmla="*/ 69 h 242"/>
                  <a:gd name="T4" fmla="*/ 176 w 216"/>
                  <a:gd name="T5" fmla="*/ 81 h 242"/>
                  <a:gd name="T6" fmla="*/ 182 w 216"/>
                  <a:gd name="T7" fmla="*/ 107 h 242"/>
                  <a:gd name="T8" fmla="*/ 169 w 216"/>
                  <a:gd name="T9" fmla="*/ 124 h 242"/>
                  <a:gd name="T10" fmla="*/ 145 w 216"/>
                  <a:gd name="T11" fmla="*/ 124 h 242"/>
                  <a:gd name="T12" fmla="*/ 122 w 216"/>
                  <a:gd name="T13" fmla="*/ 98 h 242"/>
                  <a:gd name="T14" fmla="*/ 120 w 216"/>
                  <a:gd name="T15" fmla="*/ 93 h 242"/>
                  <a:gd name="T16" fmla="*/ 118 w 216"/>
                  <a:gd name="T17" fmla="*/ 90 h 242"/>
                  <a:gd name="T18" fmla="*/ 147 w 216"/>
                  <a:gd name="T19" fmla="*/ 75 h 242"/>
                  <a:gd name="T20" fmla="*/ 137 w 216"/>
                  <a:gd name="T21" fmla="*/ 11 h 242"/>
                  <a:gd name="T22" fmla="*/ 140 w 216"/>
                  <a:gd name="T23" fmla="*/ 27 h 242"/>
                  <a:gd name="T24" fmla="*/ 118 w 216"/>
                  <a:gd name="T25" fmla="*/ 43 h 242"/>
                  <a:gd name="T26" fmla="*/ 57 w 216"/>
                  <a:gd name="T27" fmla="*/ 76 h 242"/>
                  <a:gd name="T28" fmla="*/ 32 w 216"/>
                  <a:gd name="T29" fmla="*/ 85 h 242"/>
                  <a:gd name="T30" fmla="*/ 19 w 216"/>
                  <a:gd name="T31" fmla="*/ 75 h 242"/>
                  <a:gd name="T32" fmla="*/ 0 w 216"/>
                  <a:gd name="T33" fmla="*/ 85 h 242"/>
                  <a:gd name="T34" fmla="*/ 39 w 216"/>
                  <a:gd name="T35" fmla="*/ 155 h 242"/>
                  <a:gd name="T36" fmla="*/ 58 w 216"/>
                  <a:gd name="T37" fmla="*/ 145 h 242"/>
                  <a:gd name="T38" fmla="*/ 56 w 216"/>
                  <a:gd name="T39" fmla="*/ 128 h 242"/>
                  <a:gd name="T40" fmla="*/ 77 w 216"/>
                  <a:gd name="T41" fmla="*/ 112 h 242"/>
                  <a:gd name="T42" fmla="*/ 97 w 216"/>
                  <a:gd name="T43" fmla="*/ 102 h 242"/>
                  <a:gd name="T44" fmla="*/ 105 w 216"/>
                  <a:gd name="T45" fmla="*/ 116 h 242"/>
                  <a:gd name="T46" fmla="*/ 61 w 216"/>
                  <a:gd name="T47" fmla="*/ 197 h 242"/>
                  <a:gd name="T48" fmla="*/ 86 w 216"/>
                  <a:gd name="T49" fmla="*/ 242 h 242"/>
                  <a:gd name="T50" fmla="*/ 105 w 216"/>
                  <a:gd name="T51" fmla="*/ 231 h 242"/>
                  <a:gd name="T52" fmla="*/ 102 w 216"/>
                  <a:gd name="T53" fmla="*/ 216 h 242"/>
                  <a:gd name="T54" fmla="*/ 107 w 216"/>
                  <a:gd name="T55" fmla="*/ 200 h 242"/>
                  <a:gd name="T56" fmla="*/ 130 w 216"/>
                  <a:gd name="T57" fmla="*/ 151 h 242"/>
                  <a:gd name="T58" fmla="*/ 159 w 216"/>
                  <a:gd name="T59" fmla="*/ 167 h 242"/>
                  <a:gd name="T60" fmla="*/ 190 w 216"/>
                  <a:gd name="T61" fmla="*/ 161 h 242"/>
                  <a:gd name="T62" fmla="*/ 214 w 216"/>
                  <a:gd name="T63" fmla="*/ 129 h 242"/>
                  <a:gd name="T64" fmla="*/ 201 w 216"/>
                  <a:gd name="T65" fmla="*/ 80 h 242"/>
                  <a:gd name="T66" fmla="*/ 157 w 216"/>
                  <a:gd name="T67" fmla="*/ 0 h 242"/>
                  <a:gd name="T68" fmla="*/ 137 w 216"/>
                  <a:gd name="T69" fmla="*/ 1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6" h="242">
                    <a:moveTo>
                      <a:pt x="147" y="75"/>
                    </a:moveTo>
                    <a:cubicBezTo>
                      <a:pt x="155" y="70"/>
                      <a:pt x="161" y="68"/>
                      <a:pt x="165" y="69"/>
                    </a:cubicBezTo>
                    <a:cubicBezTo>
                      <a:pt x="169" y="70"/>
                      <a:pt x="172" y="74"/>
                      <a:pt x="176" y="81"/>
                    </a:cubicBezTo>
                    <a:cubicBezTo>
                      <a:pt x="181" y="90"/>
                      <a:pt x="183" y="99"/>
                      <a:pt x="182" y="107"/>
                    </a:cubicBezTo>
                    <a:cubicBezTo>
                      <a:pt x="180" y="114"/>
                      <a:pt x="176" y="120"/>
                      <a:pt x="169" y="124"/>
                    </a:cubicBezTo>
                    <a:cubicBezTo>
                      <a:pt x="160" y="129"/>
                      <a:pt x="152" y="129"/>
                      <a:pt x="145" y="124"/>
                    </a:cubicBezTo>
                    <a:cubicBezTo>
                      <a:pt x="137" y="120"/>
                      <a:pt x="129" y="111"/>
                      <a:pt x="122" y="98"/>
                    </a:cubicBezTo>
                    <a:cubicBezTo>
                      <a:pt x="121" y="96"/>
                      <a:pt x="120" y="94"/>
                      <a:pt x="120" y="93"/>
                    </a:cubicBezTo>
                    <a:cubicBezTo>
                      <a:pt x="119" y="92"/>
                      <a:pt x="119" y="91"/>
                      <a:pt x="118" y="90"/>
                    </a:cubicBezTo>
                    <a:lnTo>
                      <a:pt x="147" y="75"/>
                    </a:lnTo>
                    <a:close/>
                    <a:moveTo>
                      <a:pt x="137" y="11"/>
                    </a:moveTo>
                    <a:cubicBezTo>
                      <a:pt x="141" y="18"/>
                      <a:pt x="141" y="23"/>
                      <a:pt x="140" y="27"/>
                    </a:cubicBezTo>
                    <a:cubicBezTo>
                      <a:pt x="137" y="31"/>
                      <a:pt x="130" y="37"/>
                      <a:pt x="118" y="43"/>
                    </a:cubicBezTo>
                    <a:cubicBezTo>
                      <a:pt x="57" y="76"/>
                      <a:pt x="57" y="76"/>
                      <a:pt x="57" y="76"/>
                    </a:cubicBezTo>
                    <a:cubicBezTo>
                      <a:pt x="45" y="83"/>
                      <a:pt x="37" y="86"/>
                      <a:pt x="32" y="85"/>
                    </a:cubicBezTo>
                    <a:cubicBezTo>
                      <a:pt x="27" y="85"/>
                      <a:pt x="23" y="81"/>
                      <a:pt x="19" y="75"/>
                    </a:cubicBezTo>
                    <a:cubicBezTo>
                      <a:pt x="0" y="85"/>
                      <a:pt x="0" y="85"/>
                      <a:pt x="0" y="85"/>
                    </a:cubicBezTo>
                    <a:cubicBezTo>
                      <a:pt x="39" y="155"/>
                      <a:pt x="39" y="155"/>
                      <a:pt x="39" y="155"/>
                    </a:cubicBezTo>
                    <a:cubicBezTo>
                      <a:pt x="58" y="145"/>
                      <a:pt x="58" y="145"/>
                      <a:pt x="58" y="145"/>
                    </a:cubicBezTo>
                    <a:cubicBezTo>
                      <a:pt x="54" y="138"/>
                      <a:pt x="54" y="133"/>
                      <a:pt x="56" y="128"/>
                    </a:cubicBezTo>
                    <a:cubicBezTo>
                      <a:pt x="58" y="124"/>
                      <a:pt x="65" y="119"/>
                      <a:pt x="77" y="112"/>
                    </a:cubicBezTo>
                    <a:cubicBezTo>
                      <a:pt x="97" y="102"/>
                      <a:pt x="97" y="102"/>
                      <a:pt x="97" y="102"/>
                    </a:cubicBezTo>
                    <a:cubicBezTo>
                      <a:pt x="105" y="116"/>
                      <a:pt x="105" y="116"/>
                      <a:pt x="105" y="116"/>
                    </a:cubicBezTo>
                    <a:cubicBezTo>
                      <a:pt x="61" y="197"/>
                      <a:pt x="61" y="197"/>
                      <a:pt x="61" y="197"/>
                    </a:cubicBezTo>
                    <a:cubicBezTo>
                      <a:pt x="86" y="242"/>
                      <a:pt x="86" y="242"/>
                      <a:pt x="86" y="242"/>
                    </a:cubicBezTo>
                    <a:cubicBezTo>
                      <a:pt x="105" y="231"/>
                      <a:pt x="105" y="231"/>
                      <a:pt x="105" y="231"/>
                    </a:cubicBezTo>
                    <a:cubicBezTo>
                      <a:pt x="103" y="226"/>
                      <a:pt x="102" y="221"/>
                      <a:pt x="102" y="216"/>
                    </a:cubicBezTo>
                    <a:cubicBezTo>
                      <a:pt x="102" y="212"/>
                      <a:pt x="104" y="207"/>
                      <a:pt x="107" y="200"/>
                    </a:cubicBezTo>
                    <a:cubicBezTo>
                      <a:pt x="130" y="151"/>
                      <a:pt x="130" y="151"/>
                      <a:pt x="130" y="151"/>
                    </a:cubicBezTo>
                    <a:cubicBezTo>
                      <a:pt x="140" y="160"/>
                      <a:pt x="150" y="165"/>
                      <a:pt x="159" y="167"/>
                    </a:cubicBezTo>
                    <a:cubicBezTo>
                      <a:pt x="169" y="168"/>
                      <a:pt x="179" y="167"/>
                      <a:pt x="190" y="161"/>
                    </a:cubicBezTo>
                    <a:cubicBezTo>
                      <a:pt x="204" y="153"/>
                      <a:pt x="212" y="143"/>
                      <a:pt x="214" y="129"/>
                    </a:cubicBezTo>
                    <a:cubicBezTo>
                      <a:pt x="216" y="116"/>
                      <a:pt x="211" y="100"/>
                      <a:pt x="201" y="80"/>
                    </a:cubicBezTo>
                    <a:cubicBezTo>
                      <a:pt x="157" y="0"/>
                      <a:pt x="157" y="0"/>
                      <a:pt x="157" y="0"/>
                    </a:cubicBezTo>
                    <a:lnTo>
                      <a:pt x="137"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8" name="Freeform 18"/>
              <p:cNvSpPr>
                <a:spLocks/>
              </p:cNvSpPr>
              <p:nvPr/>
            </p:nvSpPr>
            <p:spPr bwMode="auto">
              <a:xfrm>
                <a:off x="3254797" y="1097591"/>
                <a:ext cx="58120" cy="51741"/>
              </a:xfrm>
              <a:custGeom>
                <a:avLst/>
                <a:gdLst>
                  <a:gd name="T0" fmla="*/ 145 w 193"/>
                  <a:gd name="T1" fmla="*/ 0 h 169"/>
                  <a:gd name="T2" fmla="*/ 193 w 193"/>
                  <a:gd name="T3" fmla="*/ 66 h 169"/>
                  <a:gd name="T4" fmla="*/ 175 w 193"/>
                  <a:gd name="T5" fmla="*/ 79 h 169"/>
                  <a:gd name="T6" fmla="*/ 161 w 193"/>
                  <a:gd name="T7" fmla="*/ 69 h 169"/>
                  <a:gd name="T8" fmla="*/ 137 w 193"/>
                  <a:gd name="T9" fmla="*/ 82 h 169"/>
                  <a:gd name="T10" fmla="*/ 81 w 193"/>
                  <a:gd name="T11" fmla="*/ 121 h 169"/>
                  <a:gd name="T12" fmla="*/ 62 w 193"/>
                  <a:gd name="T13" fmla="*/ 140 h 169"/>
                  <a:gd name="T14" fmla="*/ 66 w 193"/>
                  <a:gd name="T15" fmla="*/ 157 h 169"/>
                  <a:gd name="T16" fmla="*/ 48 w 193"/>
                  <a:gd name="T17" fmla="*/ 169 h 169"/>
                  <a:gd name="T18" fmla="*/ 0 w 193"/>
                  <a:gd name="T19" fmla="*/ 104 h 169"/>
                  <a:gd name="T20" fmla="*/ 18 w 193"/>
                  <a:gd name="T21" fmla="*/ 91 h 169"/>
                  <a:gd name="T22" fmla="*/ 33 w 193"/>
                  <a:gd name="T23" fmla="*/ 100 h 169"/>
                  <a:gd name="T24" fmla="*/ 57 w 193"/>
                  <a:gd name="T25" fmla="*/ 88 h 169"/>
                  <a:gd name="T26" fmla="*/ 112 w 193"/>
                  <a:gd name="T27" fmla="*/ 48 h 169"/>
                  <a:gd name="T28" fmla="*/ 132 w 193"/>
                  <a:gd name="T29" fmla="*/ 29 h 169"/>
                  <a:gd name="T30" fmla="*/ 127 w 193"/>
                  <a:gd name="T31" fmla="*/ 13 h 169"/>
                  <a:gd name="T32" fmla="*/ 145 w 193"/>
                  <a:gd name="T33"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3" h="169">
                    <a:moveTo>
                      <a:pt x="145" y="0"/>
                    </a:moveTo>
                    <a:cubicBezTo>
                      <a:pt x="193" y="66"/>
                      <a:pt x="193" y="66"/>
                      <a:pt x="193" y="66"/>
                    </a:cubicBezTo>
                    <a:cubicBezTo>
                      <a:pt x="175" y="79"/>
                      <a:pt x="175" y="79"/>
                      <a:pt x="175" y="79"/>
                    </a:cubicBezTo>
                    <a:cubicBezTo>
                      <a:pt x="170" y="72"/>
                      <a:pt x="166" y="69"/>
                      <a:pt x="161" y="69"/>
                    </a:cubicBezTo>
                    <a:cubicBezTo>
                      <a:pt x="156" y="69"/>
                      <a:pt x="148" y="74"/>
                      <a:pt x="137" y="82"/>
                    </a:cubicBezTo>
                    <a:cubicBezTo>
                      <a:pt x="81" y="121"/>
                      <a:pt x="81" y="121"/>
                      <a:pt x="81" y="121"/>
                    </a:cubicBezTo>
                    <a:cubicBezTo>
                      <a:pt x="70" y="130"/>
                      <a:pt x="63" y="136"/>
                      <a:pt x="62" y="140"/>
                    </a:cubicBezTo>
                    <a:cubicBezTo>
                      <a:pt x="60" y="145"/>
                      <a:pt x="62" y="150"/>
                      <a:pt x="66" y="157"/>
                    </a:cubicBezTo>
                    <a:cubicBezTo>
                      <a:pt x="48" y="169"/>
                      <a:pt x="48" y="169"/>
                      <a:pt x="48" y="169"/>
                    </a:cubicBezTo>
                    <a:cubicBezTo>
                      <a:pt x="0" y="104"/>
                      <a:pt x="0" y="104"/>
                      <a:pt x="0" y="104"/>
                    </a:cubicBezTo>
                    <a:cubicBezTo>
                      <a:pt x="18" y="91"/>
                      <a:pt x="18" y="91"/>
                      <a:pt x="18" y="91"/>
                    </a:cubicBezTo>
                    <a:cubicBezTo>
                      <a:pt x="23" y="97"/>
                      <a:pt x="28" y="100"/>
                      <a:pt x="33" y="100"/>
                    </a:cubicBezTo>
                    <a:cubicBezTo>
                      <a:pt x="37" y="100"/>
                      <a:pt x="45" y="96"/>
                      <a:pt x="57" y="88"/>
                    </a:cubicBezTo>
                    <a:cubicBezTo>
                      <a:pt x="112" y="48"/>
                      <a:pt x="112" y="48"/>
                      <a:pt x="112" y="48"/>
                    </a:cubicBezTo>
                    <a:cubicBezTo>
                      <a:pt x="124" y="40"/>
                      <a:pt x="130" y="34"/>
                      <a:pt x="132" y="29"/>
                    </a:cubicBezTo>
                    <a:cubicBezTo>
                      <a:pt x="133" y="25"/>
                      <a:pt x="132" y="20"/>
                      <a:pt x="127" y="13"/>
                    </a:cubicBezTo>
                    <a:lnTo>
                      <a:pt x="1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9" name="Freeform 19"/>
              <p:cNvSpPr>
                <a:spLocks noEditPoints="1"/>
              </p:cNvSpPr>
              <p:nvPr/>
            </p:nvSpPr>
            <p:spPr bwMode="auto">
              <a:xfrm>
                <a:off x="3273934" y="1120272"/>
                <a:ext cx="65916" cy="65208"/>
              </a:xfrm>
              <a:custGeom>
                <a:avLst/>
                <a:gdLst>
                  <a:gd name="T0" fmla="*/ 142 w 215"/>
                  <a:gd name="T1" fmla="*/ 74 h 213"/>
                  <a:gd name="T2" fmla="*/ 159 w 215"/>
                  <a:gd name="T3" fmla="*/ 65 h 213"/>
                  <a:gd name="T4" fmla="*/ 170 w 215"/>
                  <a:gd name="T5" fmla="*/ 74 h 213"/>
                  <a:gd name="T6" fmla="*/ 179 w 215"/>
                  <a:gd name="T7" fmla="*/ 113 h 213"/>
                  <a:gd name="T8" fmla="*/ 149 w 215"/>
                  <a:gd name="T9" fmla="*/ 154 h 213"/>
                  <a:gd name="T10" fmla="*/ 102 w 215"/>
                  <a:gd name="T11" fmla="*/ 174 h 213"/>
                  <a:gd name="T12" fmla="*/ 65 w 215"/>
                  <a:gd name="T13" fmla="*/ 157 h 213"/>
                  <a:gd name="T14" fmla="*/ 60 w 215"/>
                  <a:gd name="T15" fmla="*/ 144 h 213"/>
                  <a:gd name="T16" fmla="*/ 72 w 215"/>
                  <a:gd name="T17" fmla="*/ 130 h 213"/>
                  <a:gd name="T18" fmla="*/ 142 w 215"/>
                  <a:gd name="T19" fmla="*/ 74 h 213"/>
                  <a:gd name="T20" fmla="*/ 122 w 215"/>
                  <a:gd name="T21" fmla="*/ 14 h 213"/>
                  <a:gd name="T22" fmla="*/ 126 w 215"/>
                  <a:gd name="T23" fmla="*/ 28 h 213"/>
                  <a:gd name="T24" fmla="*/ 107 w 215"/>
                  <a:gd name="T25" fmla="*/ 48 h 213"/>
                  <a:gd name="T26" fmla="*/ 54 w 215"/>
                  <a:gd name="T27" fmla="*/ 91 h 213"/>
                  <a:gd name="T28" fmla="*/ 30 w 215"/>
                  <a:gd name="T29" fmla="*/ 105 h 213"/>
                  <a:gd name="T30" fmla="*/ 17 w 215"/>
                  <a:gd name="T31" fmla="*/ 97 h 213"/>
                  <a:gd name="T32" fmla="*/ 0 w 215"/>
                  <a:gd name="T33" fmla="*/ 111 h 213"/>
                  <a:gd name="T34" fmla="*/ 49 w 215"/>
                  <a:gd name="T35" fmla="*/ 172 h 213"/>
                  <a:gd name="T36" fmla="*/ 110 w 215"/>
                  <a:gd name="T37" fmla="*/ 211 h 213"/>
                  <a:gd name="T38" fmla="*/ 177 w 215"/>
                  <a:gd name="T39" fmla="*/ 188 h 213"/>
                  <a:gd name="T40" fmla="*/ 213 w 215"/>
                  <a:gd name="T41" fmla="*/ 128 h 213"/>
                  <a:gd name="T42" fmla="*/ 188 w 215"/>
                  <a:gd name="T43" fmla="*/ 61 h 213"/>
                  <a:gd name="T44" fmla="*/ 139 w 215"/>
                  <a:gd name="T45" fmla="*/ 0 h 213"/>
                  <a:gd name="T46" fmla="*/ 122 w 215"/>
                  <a:gd name="T47" fmla="*/ 1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5" h="213">
                    <a:moveTo>
                      <a:pt x="142" y="74"/>
                    </a:moveTo>
                    <a:cubicBezTo>
                      <a:pt x="150" y="68"/>
                      <a:pt x="155" y="65"/>
                      <a:pt x="159" y="65"/>
                    </a:cubicBezTo>
                    <a:cubicBezTo>
                      <a:pt x="162" y="66"/>
                      <a:pt x="166" y="68"/>
                      <a:pt x="170" y="74"/>
                    </a:cubicBezTo>
                    <a:cubicBezTo>
                      <a:pt x="180" y="86"/>
                      <a:pt x="183" y="99"/>
                      <a:pt x="179" y="113"/>
                    </a:cubicBezTo>
                    <a:cubicBezTo>
                      <a:pt x="176" y="127"/>
                      <a:pt x="166" y="141"/>
                      <a:pt x="149" y="154"/>
                    </a:cubicBezTo>
                    <a:cubicBezTo>
                      <a:pt x="133" y="167"/>
                      <a:pt x="117" y="174"/>
                      <a:pt x="102" y="174"/>
                    </a:cubicBezTo>
                    <a:cubicBezTo>
                      <a:pt x="87" y="175"/>
                      <a:pt x="75" y="169"/>
                      <a:pt x="65" y="157"/>
                    </a:cubicBezTo>
                    <a:cubicBezTo>
                      <a:pt x="61" y="152"/>
                      <a:pt x="59" y="148"/>
                      <a:pt x="60" y="144"/>
                    </a:cubicBezTo>
                    <a:cubicBezTo>
                      <a:pt x="60" y="141"/>
                      <a:pt x="64" y="136"/>
                      <a:pt x="72" y="130"/>
                    </a:cubicBezTo>
                    <a:lnTo>
                      <a:pt x="142" y="74"/>
                    </a:lnTo>
                    <a:close/>
                    <a:moveTo>
                      <a:pt x="122" y="14"/>
                    </a:moveTo>
                    <a:cubicBezTo>
                      <a:pt x="126" y="20"/>
                      <a:pt x="128" y="24"/>
                      <a:pt x="126" y="28"/>
                    </a:cubicBezTo>
                    <a:cubicBezTo>
                      <a:pt x="125" y="33"/>
                      <a:pt x="119" y="39"/>
                      <a:pt x="107" y="48"/>
                    </a:cubicBezTo>
                    <a:cubicBezTo>
                      <a:pt x="54" y="91"/>
                      <a:pt x="54" y="91"/>
                      <a:pt x="54" y="91"/>
                    </a:cubicBezTo>
                    <a:cubicBezTo>
                      <a:pt x="43" y="100"/>
                      <a:pt x="35" y="105"/>
                      <a:pt x="30" y="105"/>
                    </a:cubicBezTo>
                    <a:cubicBezTo>
                      <a:pt x="26" y="106"/>
                      <a:pt x="21" y="103"/>
                      <a:pt x="17" y="97"/>
                    </a:cubicBezTo>
                    <a:cubicBezTo>
                      <a:pt x="0" y="111"/>
                      <a:pt x="0" y="111"/>
                      <a:pt x="0" y="111"/>
                    </a:cubicBezTo>
                    <a:cubicBezTo>
                      <a:pt x="49" y="172"/>
                      <a:pt x="49" y="172"/>
                      <a:pt x="49" y="172"/>
                    </a:cubicBezTo>
                    <a:cubicBezTo>
                      <a:pt x="68" y="195"/>
                      <a:pt x="88" y="208"/>
                      <a:pt x="110" y="211"/>
                    </a:cubicBezTo>
                    <a:cubicBezTo>
                      <a:pt x="132" y="213"/>
                      <a:pt x="154" y="206"/>
                      <a:pt x="177" y="188"/>
                    </a:cubicBezTo>
                    <a:cubicBezTo>
                      <a:pt x="199" y="170"/>
                      <a:pt x="211" y="150"/>
                      <a:pt x="213" y="128"/>
                    </a:cubicBezTo>
                    <a:cubicBezTo>
                      <a:pt x="215" y="107"/>
                      <a:pt x="207" y="84"/>
                      <a:pt x="188" y="61"/>
                    </a:cubicBezTo>
                    <a:cubicBezTo>
                      <a:pt x="139" y="0"/>
                      <a:pt x="139" y="0"/>
                      <a:pt x="139" y="0"/>
                    </a:cubicBezTo>
                    <a:lnTo>
                      <a:pt x="12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0" name="Freeform 20"/>
              <p:cNvSpPr>
                <a:spLocks/>
              </p:cNvSpPr>
              <p:nvPr/>
            </p:nvSpPr>
            <p:spPr bwMode="auto">
              <a:xfrm>
                <a:off x="3340559" y="1179809"/>
                <a:ext cx="57411" cy="56702"/>
              </a:xfrm>
              <a:custGeom>
                <a:avLst/>
                <a:gdLst>
                  <a:gd name="T0" fmla="*/ 170 w 189"/>
                  <a:gd name="T1" fmla="*/ 52 h 186"/>
                  <a:gd name="T2" fmla="*/ 179 w 189"/>
                  <a:gd name="T3" fmla="*/ 45 h 186"/>
                  <a:gd name="T4" fmla="*/ 189 w 189"/>
                  <a:gd name="T5" fmla="*/ 53 h 186"/>
                  <a:gd name="T6" fmla="*/ 166 w 189"/>
                  <a:gd name="T7" fmla="*/ 117 h 186"/>
                  <a:gd name="T8" fmla="*/ 149 w 189"/>
                  <a:gd name="T9" fmla="*/ 112 h 186"/>
                  <a:gd name="T10" fmla="*/ 152 w 189"/>
                  <a:gd name="T11" fmla="*/ 70 h 186"/>
                  <a:gd name="T12" fmla="*/ 136 w 189"/>
                  <a:gd name="T13" fmla="*/ 42 h 186"/>
                  <a:gd name="T14" fmla="*/ 100 w 189"/>
                  <a:gd name="T15" fmla="*/ 37 h 186"/>
                  <a:gd name="T16" fmla="*/ 60 w 189"/>
                  <a:gd name="T17" fmla="*/ 70 h 186"/>
                  <a:gd name="T18" fmla="*/ 39 w 189"/>
                  <a:gd name="T19" fmla="*/ 117 h 186"/>
                  <a:gd name="T20" fmla="*/ 55 w 189"/>
                  <a:gd name="T21" fmla="*/ 152 h 186"/>
                  <a:gd name="T22" fmla="*/ 86 w 189"/>
                  <a:gd name="T23" fmla="*/ 161 h 186"/>
                  <a:gd name="T24" fmla="*/ 122 w 189"/>
                  <a:gd name="T25" fmla="*/ 153 h 186"/>
                  <a:gd name="T26" fmla="*/ 132 w 189"/>
                  <a:gd name="T27" fmla="*/ 172 h 186"/>
                  <a:gd name="T28" fmla="*/ 81 w 189"/>
                  <a:gd name="T29" fmla="*/ 186 h 186"/>
                  <a:gd name="T30" fmla="*/ 35 w 189"/>
                  <a:gd name="T31" fmla="*/ 168 h 186"/>
                  <a:gd name="T32" fmla="*/ 2 w 189"/>
                  <a:gd name="T33" fmla="*/ 111 h 186"/>
                  <a:gd name="T34" fmla="*/ 24 w 189"/>
                  <a:gd name="T35" fmla="*/ 43 h 186"/>
                  <a:gd name="T36" fmla="*/ 83 w 189"/>
                  <a:gd name="T37" fmla="*/ 5 h 186"/>
                  <a:gd name="T38" fmla="*/ 147 w 189"/>
                  <a:gd name="T39" fmla="*/ 20 h 186"/>
                  <a:gd name="T40" fmla="*/ 160 w 189"/>
                  <a:gd name="T41" fmla="*/ 34 h 186"/>
                  <a:gd name="T42" fmla="*/ 170 w 189"/>
                  <a:gd name="T43" fmla="*/ 5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9" h="186">
                    <a:moveTo>
                      <a:pt x="170" y="52"/>
                    </a:moveTo>
                    <a:cubicBezTo>
                      <a:pt x="179" y="45"/>
                      <a:pt x="179" y="45"/>
                      <a:pt x="179" y="45"/>
                    </a:cubicBezTo>
                    <a:cubicBezTo>
                      <a:pt x="189" y="53"/>
                      <a:pt x="189" y="53"/>
                      <a:pt x="189" y="53"/>
                    </a:cubicBezTo>
                    <a:cubicBezTo>
                      <a:pt x="166" y="117"/>
                      <a:pt x="166" y="117"/>
                      <a:pt x="166" y="117"/>
                    </a:cubicBezTo>
                    <a:cubicBezTo>
                      <a:pt x="149" y="112"/>
                      <a:pt x="149" y="112"/>
                      <a:pt x="149" y="112"/>
                    </a:cubicBezTo>
                    <a:cubicBezTo>
                      <a:pt x="154" y="96"/>
                      <a:pt x="154" y="82"/>
                      <a:pt x="152" y="70"/>
                    </a:cubicBezTo>
                    <a:cubicBezTo>
                      <a:pt x="150" y="57"/>
                      <a:pt x="145" y="48"/>
                      <a:pt x="136" y="42"/>
                    </a:cubicBezTo>
                    <a:cubicBezTo>
                      <a:pt x="126" y="34"/>
                      <a:pt x="113" y="32"/>
                      <a:pt x="100" y="37"/>
                    </a:cubicBezTo>
                    <a:cubicBezTo>
                      <a:pt x="86" y="42"/>
                      <a:pt x="72" y="53"/>
                      <a:pt x="60" y="70"/>
                    </a:cubicBezTo>
                    <a:cubicBezTo>
                      <a:pt x="47" y="87"/>
                      <a:pt x="40" y="102"/>
                      <a:pt x="39" y="117"/>
                    </a:cubicBezTo>
                    <a:cubicBezTo>
                      <a:pt x="39" y="131"/>
                      <a:pt x="44" y="143"/>
                      <a:pt x="55" y="152"/>
                    </a:cubicBezTo>
                    <a:cubicBezTo>
                      <a:pt x="63" y="158"/>
                      <a:pt x="73" y="161"/>
                      <a:pt x="86" y="161"/>
                    </a:cubicBezTo>
                    <a:cubicBezTo>
                      <a:pt x="98" y="161"/>
                      <a:pt x="110" y="158"/>
                      <a:pt x="122" y="153"/>
                    </a:cubicBezTo>
                    <a:cubicBezTo>
                      <a:pt x="132" y="172"/>
                      <a:pt x="132" y="172"/>
                      <a:pt x="132" y="172"/>
                    </a:cubicBezTo>
                    <a:cubicBezTo>
                      <a:pt x="114" y="181"/>
                      <a:pt x="97" y="186"/>
                      <a:pt x="81" y="186"/>
                    </a:cubicBezTo>
                    <a:cubicBezTo>
                      <a:pt x="65" y="185"/>
                      <a:pt x="49" y="179"/>
                      <a:pt x="35" y="168"/>
                    </a:cubicBezTo>
                    <a:cubicBezTo>
                      <a:pt x="15" y="153"/>
                      <a:pt x="3" y="134"/>
                      <a:pt x="2" y="111"/>
                    </a:cubicBezTo>
                    <a:cubicBezTo>
                      <a:pt x="0" y="88"/>
                      <a:pt x="7" y="65"/>
                      <a:pt x="24" y="43"/>
                    </a:cubicBezTo>
                    <a:cubicBezTo>
                      <a:pt x="41" y="22"/>
                      <a:pt x="60" y="9"/>
                      <a:pt x="83" y="5"/>
                    </a:cubicBezTo>
                    <a:cubicBezTo>
                      <a:pt x="107" y="0"/>
                      <a:pt x="127" y="6"/>
                      <a:pt x="147" y="20"/>
                    </a:cubicBezTo>
                    <a:cubicBezTo>
                      <a:pt x="152" y="24"/>
                      <a:pt x="156" y="28"/>
                      <a:pt x="160" y="34"/>
                    </a:cubicBezTo>
                    <a:cubicBezTo>
                      <a:pt x="164" y="39"/>
                      <a:pt x="167" y="45"/>
                      <a:pt x="170"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1" name="Freeform 21"/>
              <p:cNvSpPr>
                <a:spLocks noEditPoints="1"/>
              </p:cNvSpPr>
              <p:nvPr/>
            </p:nvSpPr>
            <p:spPr bwMode="auto">
              <a:xfrm>
                <a:off x="3387338" y="1206743"/>
                <a:ext cx="55993" cy="57411"/>
              </a:xfrm>
              <a:custGeom>
                <a:avLst/>
                <a:gdLst>
                  <a:gd name="T0" fmla="*/ 143 w 185"/>
                  <a:gd name="T1" fmla="*/ 62 h 191"/>
                  <a:gd name="T2" fmla="*/ 131 w 185"/>
                  <a:gd name="T3" fmla="*/ 113 h 191"/>
                  <a:gd name="T4" fmla="*/ 98 w 185"/>
                  <a:gd name="T5" fmla="*/ 155 h 191"/>
                  <a:gd name="T6" fmla="*/ 62 w 185"/>
                  <a:gd name="T7" fmla="*/ 159 h 191"/>
                  <a:gd name="T8" fmla="*/ 42 w 185"/>
                  <a:gd name="T9" fmla="*/ 129 h 191"/>
                  <a:gd name="T10" fmla="*/ 54 w 185"/>
                  <a:gd name="T11" fmla="*/ 78 h 191"/>
                  <a:gd name="T12" fmla="*/ 87 w 185"/>
                  <a:gd name="T13" fmla="*/ 36 h 191"/>
                  <a:gd name="T14" fmla="*/ 123 w 185"/>
                  <a:gd name="T15" fmla="*/ 32 h 191"/>
                  <a:gd name="T16" fmla="*/ 143 w 185"/>
                  <a:gd name="T17" fmla="*/ 62 h 191"/>
                  <a:gd name="T18" fmla="*/ 64 w 185"/>
                  <a:gd name="T19" fmla="*/ 8 h 191"/>
                  <a:gd name="T20" fmla="*/ 14 w 185"/>
                  <a:gd name="T21" fmla="*/ 59 h 191"/>
                  <a:gd name="T22" fmla="*/ 7 w 185"/>
                  <a:gd name="T23" fmla="*/ 129 h 191"/>
                  <a:gd name="T24" fmla="*/ 52 w 185"/>
                  <a:gd name="T25" fmla="*/ 179 h 191"/>
                  <a:gd name="T26" fmla="*/ 120 w 185"/>
                  <a:gd name="T27" fmla="*/ 183 h 191"/>
                  <a:gd name="T28" fmla="*/ 171 w 185"/>
                  <a:gd name="T29" fmla="*/ 132 h 191"/>
                  <a:gd name="T30" fmla="*/ 178 w 185"/>
                  <a:gd name="T31" fmla="*/ 62 h 191"/>
                  <a:gd name="T32" fmla="*/ 132 w 185"/>
                  <a:gd name="T33" fmla="*/ 12 h 191"/>
                  <a:gd name="T34" fmla="*/ 64 w 185"/>
                  <a:gd name="T35" fmla="*/ 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5" h="191">
                    <a:moveTo>
                      <a:pt x="143" y="62"/>
                    </a:moveTo>
                    <a:cubicBezTo>
                      <a:pt x="144" y="76"/>
                      <a:pt x="140" y="93"/>
                      <a:pt x="131" y="113"/>
                    </a:cubicBezTo>
                    <a:cubicBezTo>
                      <a:pt x="121" y="133"/>
                      <a:pt x="110" y="147"/>
                      <a:pt x="98" y="155"/>
                    </a:cubicBezTo>
                    <a:cubicBezTo>
                      <a:pt x="86" y="163"/>
                      <a:pt x="74" y="164"/>
                      <a:pt x="62" y="159"/>
                    </a:cubicBezTo>
                    <a:cubicBezTo>
                      <a:pt x="50" y="153"/>
                      <a:pt x="43" y="143"/>
                      <a:pt x="42" y="129"/>
                    </a:cubicBezTo>
                    <a:cubicBezTo>
                      <a:pt x="41" y="115"/>
                      <a:pt x="45" y="98"/>
                      <a:pt x="54" y="78"/>
                    </a:cubicBezTo>
                    <a:cubicBezTo>
                      <a:pt x="64" y="58"/>
                      <a:pt x="75" y="44"/>
                      <a:pt x="87" y="36"/>
                    </a:cubicBezTo>
                    <a:cubicBezTo>
                      <a:pt x="99" y="28"/>
                      <a:pt x="111" y="27"/>
                      <a:pt x="123" y="32"/>
                    </a:cubicBezTo>
                    <a:cubicBezTo>
                      <a:pt x="135" y="38"/>
                      <a:pt x="141" y="48"/>
                      <a:pt x="143" y="62"/>
                    </a:cubicBezTo>
                    <a:close/>
                    <a:moveTo>
                      <a:pt x="64" y="8"/>
                    </a:moveTo>
                    <a:cubicBezTo>
                      <a:pt x="43" y="17"/>
                      <a:pt x="26" y="34"/>
                      <a:pt x="14" y="59"/>
                    </a:cubicBezTo>
                    <a:cubicBezTo>
                      <a:pt x="2" y="84"/>
                      <a:pt x="0" y="107"/>
                      <a:pt x="7" y="129"/>
                    </a:cubicBezTo>
                    <a:cubicBezTo>
                      <a:pt x="14" y="151"/>
                      <a:pt x="29" y="168"/>
                      <a:pt x="52" y="179"/>
                    </a:cubicBezTo>
                    <a:cubicBezTo>
                      <a:pt x="76" y="190"/>
                      <a:pt x="98" y="191"/>
                      <a:pt x="120" y="183"/>
                    </a:cubicBezTo>
                    <a:cubicBezTo>
                      <a:pt x="142" y="174"/>
                      <a:pt x="159" y="157"/>
                      <a:pt x="171" y="132"/>
                    </a:cubicBezTo>
                    <a:cubicBezTo>
                      <a:pt x="183" y="108"/>
                      <a:pt x="185" y="84"/>
                      <a:pt x="178" y="62"/>
                    </a:cubicBezTo>
                    <a:cubicBezTo>
                      <a:pt x="171" y="40"/>
                      <a:pt x="156" y="23"/>
                      <a:pt x="132" y="12"/>
                    </a:cubicBezTo>
                    <a:cubicBezTo>
                      <a:pt x="109" y="1"/>
                      <a:pt x="86" y="0"/>
                      <a:pt x="6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2" name="Freeform 22"/>
              <p:cNvSpPr>
                <a:spLocks noEditPoints="1"/>
              </p:cNvSpPr>
              <p:nvPr/>
            </p:nvSpPr>
            <p:spPr bwMode="auto">
              <a:xfrm>
                <a:off x="3436244" y="1222336"/>
                <a:ext cx="58829" cy="67334"/>
              </a:xfrm>
              <a:custGeom>
                <a:avLst/>
                <a:gdLst>
                  <a:gd name="T0" fmla="*/ 97 w 193"/>
                  <a:gd name="T1" fmla="*/ 60 h 220"/>
                  <a:gd name="T2" fmla="*/ 106 w 193"/>
                  <a:gd name="T3" fmla="*/ 43 h 220"/>
                  <a:gd name="T4" fmla="*/ 122 w 193"/>
                  <a:gd name="T5" fmla="*/ 44 h 220"/>
                  <a:gd name="T6" fmla="*/ 144 w 193"/>
                  <a:gd name="T7" fmla="*/ 58 h 220"/>
                  <a:gd name="T8" fmla="*/ 147 w 193"/>
                  <a:gd name="T9" fmla="*/ 80 h 220"/>
                  <a:gd name="T10" fmla="*/ 131 w 193"/>
                  <a:gd name="T11" fmla="*/ 97 h 220"/>
                  <a:gd name="T12" fmla="*/ 96 w 193"/>
                  <a:gd name="T13" fmla="*/ 93 h 220"/>
                  <a:gd name="T14" fmla="*/ 91 w 193"/>
                  <a:gd name="T15" fmla="*/ 92 h 220"/>
                  <a:gd name="T16" fmla="*/ 88 w 193"/>
                  <a:gd name="T17" fmla="*/ 91 h 220"/>
                  <a:gd name="T18" fmla="*/ 97 w 193"/>
                  <a:gd name="T19" fmla="*/ 60 h 220"/>
                  <a:gd name="T20" fmla="*/ 45 w 193"/>
                  <a:gd name="T21" fmla="*/ 21 h 220"/>
                  <a:gd name="T22" fmla="*/ 58 w 193"/>
                  <a:gd name="T23" fmla="*/ 31 h 220"/>
                  <a:gd name="T24" fmla="*/ 54 w 193"/>
                  <a:gd name="T25" fmla="*/ 58 h 220"/>
                  <a:gd name="T26" fmla="*/ 34 w 193"/>
                  <a:gd name="T27" fmla="*/ 123 h 220"/>
                  <a:gd name="T28" fmla="*/ 23 w 193"/>
                  <a:gd name="T29" fmla="*/ 147 h 220"/>
                  <a:gd name="T30" fmla="*/ 6 w 193"/>
                  <a:gd name="T31" fmla="*/ 148 h 220"/>
                  <a:gd name="T32" fmla="*/ 0 w 193"/>
                  <a:gd name="T33" fmla="*/ 169 h 220"/>
                  <a:gd name="T34" fmla="*/ 77 w 193"/>
                  <a:gd name="T35" fmla="*/ 192 h 220"/>
                  <a:gd name="T36" fmla="*/ 83 w 193"/>
                  <a:gd name="T37" fmla="*/ 171 h 220"/>
                  <a:gd name="T38" fmla="*/ 70 w 193"/>
                  <a:gd name="T39" fmla="*/ 161 h 220"/>
                  <a:gd name="T40" fmla="*/ 74 w 193"/>
                  <a:gd name="T41" fmla="*/ 135 h 220"/>
                  <a:gd name="T42" fmla="*/ 81 w 193"/>
                  <a:gd name="T43" fmla="*/ 114 h 220"/>
                  <a:gd name="T44" fmla="*/ 96 w 193"/>
                  <a:gd name="T45" fmla="*/ 118 h 220"/>
                  <a:gd name="T46" fmla="*/ 123 w 193"/>
                  <a:gd name="T47" fmla="*/ 206 h 220"/>
                  <a:gd name="T48" fmla="*/ 172 w 193"/>
                  <a:gd name="T49" fmla="*/ 220 h 220"/>
                  <a:gd name="T50" fmla="*/ 179 w 193"/>
                  <a:gd name="T51" fmla="*/ 200 h 220"/>
                  <a:gd name="T52" fmla="*/ 166 w 193"/>
                  <a:gd name="T53" fmla="*/ 192 h 220"/>
                  <a:gd name="T54" fmla="*/ 158 w 193"/>
                  <a:gd name="T55" fmla="*/ 177 h 220"/>
                  <a:gd name="T56" fmla="*/ 139 w 193"/>
                  <a:gd name="T57" fmla="*/ 125 h 220"/>
                  <a:gd name="T58" fmla="*/ 172 w 193"/>
                  <a:gd name="T59" fmla="*/ 117 h 220"/>
                  <a:gd name="T60" fmla="*/ 189 w 193"/>
                  <a:gd name="T61" fmla="*/ 91 h 220"/>
                  <a:gd name="T62" fmla="*/ 183 w 193"/>
                  <a:gd name="T63" fmla="*/ 52 h 220"/>
                  <a:gd name="T64" fmla="*/ 139 w 193"/>
                  <a:gd name="T65" fmla="*/ 26 h 220"/>
                  <a:gd name="T66" fmla="*/ 51 w 193"/>
                  <a:gd name="T67" fmla="*/ 0 h 220"/>
                  <a:gd name="T68" fmla="*/ 45 w 193"/>
                  <a:gd name="T69" fmla="*/ 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220">
                    <a:moveTo>
                      <a:pt x="97" y="60"/>
                    </a:moveTo>
                    <a:cubicBezTo>
                      <a:pt x="100" y="51"/>
                      <a:pt x="103" y="45"/>
                      <a:pt x="106" y="43"/>
                    </a:cubicBezTo>
                    <a:cubicBezTo>
                      <a:pt x="109" y="42"/>
                      <a:pt x="114" y="42"/>
                      <a:pt x="122" y="44"/>
                    </a:cubicBezTo>
                    <a:cubicBezTo>
                      <a:pt x="132" y="47"/>
                      <a:pt x="140" y="52"/>
                      <a:pt x="144" y="58"/>
                    </a:cubicBezTo>
                    <a:cubicBezTo>
                      <a:pt x="149" y="64"/>
                      <a:pt x="150" y="72"/>
                      <a:pt x="147" y="80"/>
                    </a:cubicBezTo>
                    <a:cubicBezTo>
                      <a:pt x="145" y="89"/>
                      <a:pt x="139" y="94"/>
                      <a:pt x="131" y="97"/>
                    </a:cubicBezTo>
                    <a:cubicBezTo>
                      <a:pt x="122" y="99"/>
                      <a:pt x="111" y="98"/>
                      <a:pt x="96" y="93"/>
                    </a:cubicBezTo>
                    <a:cubicBezTo>
                      <a:pt x="94" y="93"/>
                      <a:pt x="92" y="92"/>
                      <a:pt x="91" y="92"/>
                    </a:cubicBezTo>
                    <a:cubicBezTo>
                      <a:pt x="90" y="91"/>
                      <a:pt x="89" y="91"/>
                      <a:pt x="88" y="91"/>
                    </a:cubicBezTo>
                    <a:lnTo>
                      <a:pt x="97" y="60"/>
                    </a:lnTo>
                    <a:close/>
                    <a:moveTo>
                      <a:pt x="45" y="21"/>
                    </a:moveTo>
                    <a:cubicBezTo>
                      <a:pt x="52" y="23"/>
                      <a:pt x="57" y="27"/>
                      <a:pt x="58" y="31"/>
                    </a:cubicBezTo>
                    <a:cubicBezTo>
                      <a:pt x="59" y="35"/>
                      <a:pt x="58" y="44"/>
                      <a:pt x="54" y="58"/>
                    </a:cubicBezTo>
                    <a:cubicBezTo>
                      <a:pt x="34" y="123"/>
                      <a:pt x="34" y="123"/>
                      <a:pt x="34" y="123"/>
                    </a:cubicBezTo>
                    <a:cubicBezTo>
                      <a:pt x="30" y="136"/>
                      <a:pt x="26" y="144"/>
                      <a:pt x="23" y="147"/>
                    </a:cubicBezTo>
                    <a:cubicBezTo>
                      <a:pt x="19" y="150"/>
                      <a:pt x="14" y="150"/>
                      <a:pt x="6" y="148"/>
                    </a:cubicBezTo>
                    <a:cubicBezTo>
                      <a:pt x="0" y="169"/>
                      <a:pt x="0" y="169"/>
                      <a:pt x="0" y="169"/>
                    </a:cubicBezTo>
                    <a:cubicBezTo>
                      <a:pt x="77" y="192"/>
                      <a:pt x="77" y="192"/>
                      <a:pt x="77" y="192"/>
                    </a:cubicBezTo>
                    <a:cubicBezTo>
                      <a:pt x="83" y="171"/>
                      <a:pt x="83" y="171"/>
                      <a:pt x="83" y="171"/>
                    </a:cubicBezTo>
                    <a:cubicBezTo>
                      <a:pt x="76" y="169"/>
                      <a:pt x="72" y="166"/>
                      <a:pt x="70" y="161"/>
                    </a:cubicBezTo>
                    <a:cubicBezTo>
                      <a:pt x="69" y="157"/>
                      <a:pt x="70" y="148"/>
                      <a:pt x="74" y="135"/>
                    </a:cubicBezTo>
                    <a:cubicBezTo>
                      <a:pt x="81" y="114"/>
                      <a:pt x="81" y="114"/>
                      <a:pt x="81" y="114"/>
                    </a:cubicBezTo>
                    <a:cubicBezTo>
                      <a:pt x="96" y="118"/>
                      <a:pt x="96" y="118"/>
                      <a:pt x="96" y="118"/>
                    </a:cubicBezTo>
                    <a:cubicBezTo>
                      <a:pt x="123" y="206"/>
                      <a:pt x="123" y="206"/>
                      <a:pt x="123" y="206"/>
                    </a:cubicBezTo>
                    <a:cubicBezTo>
                      <a:pt x="172" y="220"/>
                      <a:pt x="172" y="220"/>
                      <a:pt x="172" y="220"/>
                    </a:cubicBezTo>
                    <a:cubicBezTo>
                      <a:pt x="179" y="200"/>
                      <a:pt x="179" y="200"/>
                      <a:pt x="179" y="200"/>
                    </a:cubicBezTo>
                    <a:cubicBezTo>
                      <a:pt x="173" y="198"/>
                      <a:pt x="169" y="195"/>
                      <a:pt x="166" y="192"/>
                    </a:cubicBezTo>
                    <a:cubicBezTo>
                      <a:pt x="163" y="188"/>
                      <a:pt x="160" y="184"/>
                      <a:pt x="158" y="177"/>
                    </a:cubicBezTo>
                    <a:cubicBezTo>
                      <a:pt x="139" y="125"/>
                      <a:pt x="139" y="125"/>
                      <a:pt x="139" y="125"/>
                    </a:cubicBezTo>
                    <a:cubicBezTo>
                      <a:pt x="153" y="125"/>
                      <a:pt x="163" y="122"/>
                      <a:pt x="172" y="117"/>
                    </a:cubicBezTo>
                    <a:cubicBezTo>
                      <a:pt x="179" y="111"/>
                      <a:pt x="185" y="103"/>
                      <a:pt x="189" y="91"/>
                    </a:cubicBezTo>
                    <a:cubicBezTo>
                      <a:pt x="193" y="76"/>
                      <a:pt x="191" y="62"/>
                      <a:pt x="183" y="52"/>
                    </a:cubicBezTo>
                    <a:cubicBezTo>
                      <a:pt x="175" y="41"/>
                      <a:pt x="160" y="33"/>
                      <a:pt x="139" y="26"/>
                    </a:cubicBezTo>
                    <a:cubicBezTo>
                      <a:pt x="51" y="0"/>
                      <a:pt x="51" y="0"/>
                      <a:pt x="51" y="0"/>
                    </a:cubicBezTo>
                    <a:lnTo>
                      <a:pt x="4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3" name="Freeform 23"/>
              <p:cNvSpPr>
                <a:spLocks noEditPoints="1"/>
              </p:cNvSpPr>
              <p:nvPr/>
            </p:nvSpPr>
            <p:spPr bwMode="auto">
              <a:xfrm>
                <a:off x="3497199" y="1237220"/>
                <a:ext cx="50323" cy="56702"/>
              </a:xfrm>
              <a:custGeom>
                <a:avLst/>
                <a:gdLst>
                  <a:gd name="T0" fmla="*/ 76 w 164"/>
                  <a:gd name="T1" fmla="*/ 51 h 185"/>
                  <a:gd name="T2" fmla="*/ 82 w 164"/>
                  <a:gd name="T3" fmla="*/ 34 h 185"/>
                  <a:gd name="T4" fmla="*/ 94 w 164"/>
                  <a:gd name="T5" fmla="*/ 31 h 185"/>
                  <a:gd name="T6" fmla="*/ 115 w 164"/>
                  <a:gd name="T7" fmla="*/ 42 h 185"/>
                  <a:gd name="T8" fmla="*/ 120 w 164"/>
                  <a:gd name="T9" fmla="*/ 64 h 185"/>
                  <a:gd name="T10" fmla="*/ 108 w 164"/>
                  <a:gd name="T11" fmla="*/ 86 h 185"/>
                  <a:gd name="T12" fmla="*/ 79 w 164"/>
                  <a:gd name="T13" fmla="*/ 90 h 185"/>
                  <a:gd name="T14" fmla="*/ 75 w 164"/>
                  <a:gd name="T15" fmla="*/ 90 h 185"/>
                  <a:gd name="T16" fmla="*/ 71 w 164"/>
                  <a:gd name="T17" fmla="*/ 89 h 185"/>
                  <a:gd name="T18" fmla="*/ 76 w 164"/>
                  <a:gd name="T19" fmla="*/ 51 h 185"/>
                  <a:gd name="T20" fmla="*/ 20 w 164"/>
                  <a:gd name="T21" fmla="*/ 22 h 185"/>
                  <a:gd name="T22" fmla="*/ 33 w 164"/>
                  <a:gd name="T23" fmla="*/ 29 h 185"/>
                  <a:gd name="T24" fmla="*/ 33 w 164"/>
                  <a:gd name="T25" fmla="*/ 57 h 185"/>
                  <a:gd name="T26" fmla="*/ 25 w 164"/>
                  <a:gd name="T27" fmla="*/ 124 h 185"/>
                  <a:gd name="T28" fmla="*/ 18 w 164"/>
                  <a:gd name="T29" fmla="*/ 150 h 185"/>
                  <a:gd name="T30" fmla="*/ 3 w 164"/>
                  <a:gd name="T31" fmla="*/ 154 h 185"/>
                  <a:gd name="T32" fmla="*/ 0 w 164"/>
                  <a:gd name="T33" fmla="*/ 175 h 185"/>
                  <a:gd name="T34" fmla="*/ 78 w 164"/>
                  <a:gd name="T35" fmla="*/ 185 h 185"/>
                  <a:gd name="T36" fmla="*/ 80 w 164"/>
                  <a:gd name="T37" fmla="*/ 164 h 185"/>
                  <a:gd name="T38" fmla="*/ 67 w 164"/>
                  <a:gd name="T39" fmla="*/ 156 h 185"/>
                  <a:gd name="T40" fmla="*/ 66 w 164"/>
                  <a:gd name="T41" fmla="*/ 129 h 185"/>
                  <a:gd name="T42" fmla="*/ 69 w 164"/>
                  <a:gd name="T43" fmla="*/ 111 h 185"/>
                  <a:gd name="T44" fmla="*/ 96 w 164"/>
                  <a:gd name="T45" fmla="*/ 114 h 185"/>
                  <a:gd name="T46" fmla="*/ 142 w 164"/>
                  <a:gd name="T47" fmla="*/ 107 h 185"/>
                  <a:gd name="T48" fmla="*/ 162 w 164"/>
                  <a:gd name="T49" fmla="*/ 71 h 185"/>
                  <a:gd name="T50" fmla="*/ 151 w 164"/>
                  <a:gd name="T51" fmla="*/ 30 h 185"/>
                  <a:gd name="T52" fmla="*/ 107 w 164"/>
                  <a:gd name="T53" fmla="*/ 11 h 185"/>
                  <a:gd name="T54" fmla="*/ 22 w 164"/>
                  <a:gd name="T55" fmla="*/ 0 h 185"/>
                  <a:gd name="T56" fmla="*/ 20 w 164"/>
                  <a:gd name="T57" fmla="*/ 2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4" h="185">
                    <a:moveTo>
                      <a:pt x="76" y="51"/>
                    </a:moveTo>
                    <a:cubicBezTo>
                      <a:pt x="77" y="42"/>
                      <a:pt x="79" y="36"/>
                      <a:pt x="82" y="34"/>
                    </a:cubicBezTo>
                    <a:cubicBezTo>
                      <a:pt x="84" y="31"/>
                      <a:pt x="88" y="30"/>
                      <a:pt x="94" y="31"/>
                    </a:cubicBezTo>
                    <a:cubicBezTo>
                      <a:pt x="103" y="32"/>
                      <a:pt x="110" y="36"/>
                      <a:pt x="115" y="42"/>
                    </a:cubicBezTo>
                    <a:cubicBezTo>
                      <a:pt x="119" y="47"/>
                      <a:pt x="121" y="55"/>
                      <a:pt x="120" y="64"/>
                    </a:cubicBezTo>
                    <a:cubicBezTo>
                      <a:pt x="119" y="74"/>
                      <a:pt x="114" y="82"/>
                      <a:pt x="108" y="86"/>
                    </a:cubicBezTo>
                    <a:cubicBezTo>
                      <a:pt x="101" y="91"/>
                      <a:pt x="91" y="92"/>
                      <a:pt x="79" y="90"/>
                    </a:cubicBezTo>
                    <a:cubicBezTo>
                      <a:pt x="77" y="90"/>
                      <a:pt x="76" y="90"/>
                      <a:pt x="75" y="90"/>
                    </a:cubicBezTo>
                    <a:cubicBezTo>
                      <a:pt x="73" y="90"/>
                      <a:pt x="72" y="89"/>
                      <a:pt x="71" y="89"/>
                    </a:cubicBezTo>
                    <a:lnTo>
                      <a:pt x="76" y="51"/>
                    </a:lnTo>
                    <a:close/>
                    <a:moveTo>
                      <a:pt x="20" y="22"/>
                    </a:moveTo>
                    <a:cubicBezTo>
                      <a:pt x="26" y="23"/>
                      <a:pt x="31" y="25"/>
                      <a:pt x="33" y="29"/>
                    </a:cubicBezTo>
                    <a:cubicBezTo>
                      <a:pt x="35" y="33"/>
                      <a:pt x="35" y="42"/>
                      <a:pt x="33" y="57"/>
                    </a:cubicBezTo>
                    <a:cubicBezTo>
                      <a:pt x="25" y="124"/>
                      <a:pt x="25" y="124"/>
                      <a:pt x="25" y="124"/>
                    </a:cubicBezTo>
                    <a:cubicBezTo>
                      <a:pt x="23" y="138"/>
                      <a:pt x="21" y="147"/>
                      <a:pt x="18" y="150"/>
                    </a:cubicBezTo>
                    <a:cubicBezTo>
                      <a:pt x="15" y="153"/>
                      <a:pt x="10" y="155"/>
                      <a:pt x="3" y="154"/>
                    </a:cubicBezTo>
                    <a:cubicBezTo>
                      <a:pt x="0" y="175"/>
                      <a:pt x="0" y="175"/>
                      <a:pt x="0" y="175"/>
                    </a:cubicBezTo>
                    <a:cubicBezTo>
                      <a:pt x="78" y="185"/>
                      <a:pt x="78" y="185"/>
                      <a:pt x="78" y="185"/>
                    </a:cubicBezTo>
                    <a:cubicBezTo>
                      <a:pt x="80" y="164"/>
                      <a:pt x="80" y="164"/>
                      <a:pt x="80" y="164"/>
                    </a:cubicBezTo>
                    <a:cubicBezTo>
                      <a:pt x="73" y="162"/>
                      <a:pt x="69" y="160"/>
                      <a:pt x="67" y="156"/>
                    </a:cubicBezTo>
                    <a:cubicBezTo>
                      <a:pt x="65" y="152"/>
                      <a:pt x="64" y="143"/>
                      <a:pt x="66" y="129"/>
                    </a:cubicBezTo>
                    <a:cubicBezTo>
                      <a:pt x="69" y="111"/>
                      <a:pt x="69" y="111"/>
                      <a:pt x="69" y="111"/>
                    </a:cubicBezTo>
                    <a:cubicBezTo>
                      <a:pt x="96" y="114"/>
                      <a:pt x="96" y="114"/>
                      <a:pt x="96" y="114"/>
                    </a:cubicBezTo>
                    <a:cubicBezTo>
                      <a:pt x="116" y="117"/>
                      <a:pt x="131" y="115"/>
                      <a:pt x="142" y="107"/>
                    </a:cubicBezTo>
                    <a:cubicBezTo>
                      <a:pt x="153" y="100"/>
                      <a:pt x="159" y="88"/>
                      <a:pt x="162" y="71"/>
                    </a:cubicBezTo>
                    <a:cubicBezTo>
                      <a:pt x="164" y="54"/>
                      <a:pt x="160" y="40"/>
                      <a:pt x="151" y="30"/>
                    </a:cubicBezTo>
                    <a:cubicBezTo>
                      <a:pt x="142" y="19"/>
                      <a:pt x="127" y="13"/>
                      <a:pt x="107" y="11"/>
                    </a:cubicBezTo>
                    <a:cubicBezTo>
                      <a:pt x="22" y="0"/>
                      <a:pt x="22" y="0"/>
                      <a:pt x="22" y="0"/>
                    </a:cubicBezTo>
                    <a:lnTo>
                      <a:pt x="2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4" name="Freeform 24"/>
              <p:cNvSpPr>
                <a:spLocks noEditPoints="1"/>
              </p:cNvSpPr>
              <p:nvPr/>
            </p:nvSpPr>
            <p:spPr bwMode="auto">
              <a:xfrm>
                <a:off x="3548231" y="1241473"/>
                <a:ext cx="53867" cy="56702"/>
              </a:xfrm>
              <a:custGeom>
                <a:avLst/>
                <a:gdLst>
                  <a:gd name="T0" fmla="*/ 117 w 176"/>
                  <a:gd name="T1" fmla="*/ 40 h 186"/>
                  <a:gd name="T2" fmla="*/ 130 w 176"/>
                  <a:gd name="T3" fmla="*/ 92 h 186"/>
                  <a:gd name="T4" fmla="*/ 121 w 176"/>
                  <a:gd name="T5" fmla="*/ 143 h 186"/>
                  <a:gd name="T6" fmla="*/ 91 w 176"/>
                  <a:gd name="T7" fmla="*/ 163 h 186"/>
                  <a:gd name="T8" fmla="*/ 59 w 176"/>
                  <a:gd name="T9" fmla="*/ 146 h 186"/>
                  <a:gd name="T10" fmla="*/ 46 w 176"/>
                  <a:gd name="T11" fmla="*/ 95 h 186"/>
                  <a:gd name="T12" fmla="*/ 55 w 176"/>
                  <a:gd name="T13" fmla="*/ 43 h 186"/>
                  <a:gd name="T14" fmla="*/ 85 w 176"/>
                  <a:gd name="T15" fmla="*/ 23 h 186"/>
                  <a:gd name="T16" fmla="*/ 117 w 176"/>
                  <a:gd name="T17" fmla="*/ 40 h 186"/>
                  <a:gd name="T18" fmla="*/ 23 w 176"/>
                  <a:gd name="T19" fmla="*/ 29 h 186"/>
                  <a:gd name="T20" fmla="*/ 1 w 176"/>
                  <a:gd name="T21" fmla="*/ 96 h 186"/>
                  <a:gd name="T22" fmla="*/ 28 w 176"/>
                  <a:gd name="T23" fmla="*/ 162 h 186"/>
                  <a:gd name="T24" fmla="*/ 92 w 176"/>
                  <a:gd name="T25" fmla="*/ 185 h 186"/>
                  <a:gd name="T26" fmla="*/ 153 w 176"/>
                  <a:gd name="T27" fmla="*/ 158 h 186"/>
                  <a:gd name="T28" fmla="*/ 175 w 176"/>
                  <a:gd name="T29" fmla="*/ 90 h 186"/>
                  <a:gd name="T30" fmla="*/ 148 w 176"/>
                  <a:gd name="T31" fmla="*/ 24 h 186"/>
                  <a:gd name="T32" fmla="*/ 84 w 176"/>
                  <a:gd name="T33" fmla="*/ 1 h 186"/>
                  <a:gd name="T34" fmla="*/ 23 w 176"/>
                  <a:gd name="T35" fmla="*/ 2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6" h="186">
                    <a:moveTo>
                      <a:pt x="117" y="40"/>
                    </a:moveTo>
                    <a:cubicBezTo>
                      <a:pt x="125" y="52"/>
                      <a:pt x="129" y="69"/>
                      <a:pt x="130" y="92"/>
                    </a:cubicBezTo>
                    <a:cubicBezTo>
                      <a:pt x="131" y="114"/>
                      <a:pt x="128" y="131"/>
                      <a:pt x="121" y="143"/>
                    </a:cubicBezTo>
                    <a:cubicBezTo>
                      <a:pt x="114" y="156"/>
                      <a:pt x="104" y="162"/>
                      <a:pt x="91" y="163"/>
                    </a:cubicBezTo>
                    <a:cubicBezTo>
                      <a:pt x="77" y="163"/>
                      <a:pt x="67" y="158"/>
                      <a:pt x="59" y="146"/>
                    </a:cubicBezTo>
                    <a:cubicBezTo>
                      <a:pt x="51" y="134"/>
                      <a:pt x="47" y="117"/>
                      <a:pt x="46" y="95"/>
                    </a:cubicBezTo>
                    <a:cubicBezTo>
                      <a:pt x="45" y="73"/>
                      <a:pt x="48" y="55"/>
                      <a:pt x="55" y="43"/>
                    </a:cubicBezTo>
                    <a:cubicBezTo>
                      <a:pt x="62" y="30"/>
                      <a:pt x="72" y="24"/>
                      <a:pt x="85" y="23"/>
                    </a:cubicBezTo>
                    <a:cubicBezTo>
                      <a:pt x="99" y="23"/>
                      <a:pt x="109" y="28"/>
                      <a:pt x="117" y="40"/>
                    </a:cubicBezTo>
                    <a:close/>
                    <a:moveTo>
                      <a:pt x="23" y="29"/>
                    </a:moveTo>
                    <a:cubicBezTo>
                      <a:pt x="7" y="46"/>
                      <a:pt x="0" y="69"/>
                      <a:pt x="1" y="96"/>
                    </a:cubicBezTo>
                    <a:cubicBezTo>
                      <a:pt x="2" y="124"/>
                      <a:pt x="11" y="146"/>
                      <a:pt x="28" y="162"/>
                    </a:cubicBezTo>
                    <a:cubicBezTo>
                      <a:pt x="44" y="179"/>
                      <a:pt x="65" y="186"/>
                      <a:pt x="92" y="185"/>
                    </a:cubicBezTo>
                    <a:cubicBezTo>
                      <a:pt x="117" y="185"/>
                      <a:pt x="138" y="175"/>
                      <a:pt x="153" y="158"/>
                    </a:cubicBezTo>
                    <a:cubicBezTo>
                      <a:pt x="169" y="140"/>
                      <a:pt x="176" y="118"/>
                      <a:pt x="175" y="90"/>
                    </a:cubicBezTo>
                    <a:cubicBezTo>
                      <a:pt x="174" y="62"/>
                      <a:pt x="165" y="40"/>
                      <a:pt x="148" y="24"/>
                    </a:cubicBezTo>
                    <a:cubicBezTo>
                      <a:pt x="132" y="8"/>
                      <a:pt x="110" y="0"/>
                      <a:pt x="84" y="1"/>
                    </a:cubicBezTo>
                    <a:cubicBezTo>
                      <a:pt x="59" y="2"/>
                      <a:pt x="38" y="11"/>
                      <a:pt x="23"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5" name="Freeform 25"/>
              <p:cNvSpPr>
                <a:spLocks noEditPoints="1"/>
              </p:cNvSpPr>
              <p:nvPr/>
            </p:nvSpPr>
            <p:spPr bwMode="auto">
              <a:xfrm>
                <a:off x="3599972" y="1235803"/>
                <a:ext cx="62372" cy="58829"/>
              </a:xfrm>
              <a:custGeom>
                <a:avLst/>
                <a:gdLst>
                  <a:gd name="T0" fmla="*/ 68 w 207"/>
                  <a:gd name="T1" fmla="*/ 52 h 193"/>
                  <a:gd name="T2" fmla="*/ 69 w 207"/>
                  <a:gd name="T3" fmla="*/ 34 h 193"/>
                  <a:gd name="T4" fmla="*/ 83 w 207"/>
                  <a:gd name="T5" fmla="*/ 27 h 193"/>
                  <a:gd name="T6" fmla="*/ 110 w 207"/>
                  <a:gd name="T7" fmla="*/ 30 h 193"/>
                  <a:gd name="T8" fmla="*/ 122 w 207"/>
                  <a:gd name="T9" fmla="*/ 48 h 193"/>
                  <a:gd name="T10" fmla="*/ 115 w 207"/>
                  <a:gd name="T11" fmla="*/ 71 h 193"/>
                  <a:gd name="T12" fmla="*/ 82 w 207"/>
                  <a:gd name="T13" fmla="*/ 83 h 193"/>
                  <a:gd name="T14" fmla="*/ 77 w 207"/>
                  <a:gd name="T15" fmla="*/ 84 h 193"/>
                  <a:gd name="T16" fmla="*/ 73 w 207"/>
                  <a:gd name="T17" fmla="*/ 84 h 193"/>
                  <a:gd name="T18" fmla="*/ 68 w 207"/>
                  <a:gd name="T19" fmla="*/ 52 h 193"/>
                  <a:gd name="T20" fmla="*/ 4 w 207"/>
                  <a:gd name="T21" fmla="*/ 40 h 193"/>
                  <a:gd name="T22" fmla="*/ 20 w 207"/>
                  <a:gd name="T23" fmla="*/ 44 h 193"/>
                  <a:gd name="T24" fmla="*/ 28 w 207"/>
                  <a:gd name="T25" fmla="*/ 69 h 193"/>
                  <a:gd name="T26" fmla="*/ 40 w 207"/>
                  <a:gd name="T27" fmla="*/ 136 h 193"/>
                  <a:gd name="T28" fmla="*/ 40 w 207"/>
                  <a:gd name="T29" fmla="*/ 163 h 193"/>
                  <a:gd name="T30" fmla="*/ 26 w 207"/>
                  <a:gd name="T31" fmla="*/ 171 h 193"/>
                  <a:gd name="T32" fmla="*/ 29 w 207"/>
                  <a:gd name="T33" fmla="*/ 193 h 193"/>
                  <a:gd name="T34" fmla="*/ 109 w 207"/>
                  <a:gd name="T35" fmla="*/ 180 h 193"/>
                  <a:gd name="T36" fmla="*/ 105 w 207"/>
                  <a:gd name="T37" fmla="*/ 159 h 193"/>
                  <a:gd name="T38" fmla="*/ 89 w 207"/>
                  <a:gd name="T39" fmla="*/ 155 h 193"/>
                  <a:gd name="T40" fmla="*/ 81 w 207"/>
                  <a:gd name="T41" fmla="*/ 129 h 193"/>
                  <a:gd name="T42" fmla="*/ 77 w 207"/>
                  <a:gd name="T43" fmla="*/ 108 h 193"/>
                  <a:gd name="T44" fmla="*/ 93 w 207"/>
                  <a:gd name="T45" fmla="*/ 105 h 193"/>
                  <a:gd name="T46" fmla="*/ 156 w 207"/>
                  <a:gd name="T47" fmla="*/ 173 h 193"/>
                  <a:gd name="T48" fmla="*/ 207 w 207"/>
                  <a:gd name="T49" fmla="*/ 164 h 193"/>
                  <a:gd name="T50" fmla="*/ 204 w 207"/>
                  <a:gd name="T51" fmla="*/ 143 h 193"/>
                  <a:gd name="T52" fmla="*/ 188 w 207"/>
                  <a:gd name="T53" fmla="*/ 141 h 193"/>
                  <a:gd name="T54" fmla="*/ 175 w 207"/>
                  <a:gd name="T55" fmla="*/ 131 h 193"/>
                  <a:gd name="T56" fmla="*/ 135 w 207"/>
                  <a:gd name="T57" fmla="*/ 93 h 193"/>
                  <a:gd name="T58" fmla="*/ 160 w 207"/>
                  <a:gd name="T59" fmla="*/ 71 h 193"/>
                  <a:gd name="T60" fmla="*/ 164 w 207"/>
                  <a:gd name="T61" fmla="*/ 41 h 193"/>
                  <a:gd name="T62" fmla="*/ 142 w 207"/>
                  <a:gd name="T63" fmla="*/ 8 h 193"/>
                  <a:gd name="T64" fmla="*/ 91 w 207"/>
                  <a:gd name="T65" fmla="*/ 4 h 193"/>
                  <a:gd name="T66" fmla="*/ 0 w 207"/>
                  <a:gd name="T67" fmla="*/ 19 h 193"/>
                  <a:gd name="T68" fmla="*/ 4 w 207"/>
                  <a:gd name="T69" fmla="*/ 4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7" h="193">
                    <a:moveTo>
                      <a:pt x="68" y="52"/>
                    </a:moveTo>
                    <a:cubicBezTo>
                      <a:pt x="66" y="43"/>
                      <a:pt x="67" y="37"/>
                      <a:pt x="69" y="34"/>
                    </a:cubicBezTo>
                    <a:cubicBezTo>
                      <a:pt x="71" y="31"/>
                      <a:pt x="76" y="28"/>
                      <a:pt x="83" y="27"/>
                    </a:cubicBezTo>
                    <a:cubicBezTo>
                      <a:pt x="94" y="26"/>
                      <a:pt x="103" y="26"/>
                      <a:pt x="110" y="30"/>
                    </a:cubicBezTo>
                    <a:cubicBezTo>
                      <a:pt x="117" y="34"/>
                      <a:pt x="121" y="40"/>
                      <a:pt x="122" y="48"/>
                    </a:cubicBezTo>
                    <a:cubicBezTo>
                      <a:pt x="124" y="57"/>
                      <a:pt x="121" y="65"/>
                      <a:pt x="115" y="71"/>
                    </a:cubicBezTo>
                    <a:cubicBezTo>
                      <a:pt x="108" y="76"/>
                      <a:pt x="97" y="81"/>
                      <a:pt x="82" y="83"/>
                    </a:cubicBezTo>
                    <a:cubicBezTo>
                      <a:pt x="80" y="83"/>
                      <a:pt x="78" y="84"/>
                      <a:pt x="77" y="84"/>
                    </a:cubicBezTo>
                    <a:cubicBezTo>
                      <a:pt x="76" y="84"/>
                      <a:pt x="74" y="84"/>
                      <a:pt x="73" y="84"/>
                    </a:cubicBezTo>
                    <a:lnTo>
                      <a:pt x="68" y="52"/>
                    </a:lnTo>
                    <a:close/>
                    <a:moveTo>
                      <a:pt x="4" y="40"/>
                    </a:moveTo>
                    <a:cubicBezTo>
                      <a:pt x="11" y="39"/>
                      <a:pt x="17" y="40"/>
                      <a:pt x="20" y="44"/>
                    </a:cubicBezTo>
                    <a:cubicBezTo>
                      <a:pt x="23" y="47"/>
                      <a:pt x="26" y="55"/>
                      <a:pt x="28" y="69"/>
                    </a:cubicBezTo>
                    <a:cubicBezTo>
                      <a:pt x="40" y="136"/>
                      <a:pt x="40" y="136"/>
                      <a:pt x="40" y="136"/>
                    </a:cubicBezTo>
                    <a:cubicBezTo>
                      <a:pt x="42" y="150"/>
                      <a:pt x="42" y="159"/>
                      <a:pt x="40" y="163"/>
                    </a:cubicBezTo>
                    <a:cubicBezTo>
                      <a:pt x="38" y="167"/>
                      <a:pt x="33" y="170"/>
                      <a:pt x="26" y="171"/>
                    </a:cubicBezTo>
                    <a:cubicBezTo>
                      <a:pt x="29" y="193"/>
                      <a:pt x="29" y="193"/>
                      <a:pt x="29" y="193"/>
                    </a:cubicBezTo>
                    <a:cubicBezTo>
                      <a:pt x="109" y="180"/>
                      <a:pt x="109" y="180"/>
                      <a:pt x="109" y="180"/>
                    </a:cubicBezTo>
                    <a:cubicBezTo>
                      <a:pt x="105" y="159"/>
                      <a:pt x="105" y="159"/>
                      <a:pt x="105" y="159"/>
                    </a:cubicBezTo>
                    <a:cubicBezTo>
                      <a:pt x="98" y="160"/>
                      <a:pt x="92" y="158"/>
                      <a:pt x="89" y="155"/>
                    </a:cubicBezTo>
                    <a:cubicBezTo>
                      <a:pt x="86" y="152"/>
                      <a:pt x="83" y="143"/>
                      <a:pt x="81" y="129"/>
                    </a:cubicBezTo>
                    <a:cubicBezTo>
                      <a:pt x="77" y="108"/>
                      <a:pt x="77" y="108"/>
                      <a:pt x="77" y="108"/>
                    </a:cubicBezTo>
                    <a:cubicBezTo>
                      <a:pt x="93" y="105"/>
                      <a:pt x="93" y="105"/>
                      <a:pt x="93" y="105"/>
                    </a:cubicBezTo>
                    <a:cubicBezTo>
                      <a:pt x="156" y="173"/>
                      <a:pt x="156" y="173"/>
                      <a:pt x="156" y="173"/>
                    </a:cubicBezTo>
                    <a:cubicBezTo>
                      <a:pt x="207" y="164"/>
                      <a:pt x="207" y="164"/>
                      <a:pt x="207" y="164"/>
                    </a:cubicBezTo>
                    <a:cubicBezTo>
                      <a:pt x="204" y="143"/>
                      <a:pt x="204" y="143"/>
                      <a:pt x="204" y="143"/>
                    </a:cubicBezTo>
                    <a:cubicBezTo>
                      <a:pt x="198" y="143"/>
                      <a:pt x="193" y="143"/>
                      <a:pt x="188" y="141"/>
                    </a:cubicBezTo>
                    <a:cubicBezTo>
                      <a:pt x="184" y="139"/>
                      <a:pt x="179" y="136"/>
                      <a:pt x="175" y="131"/>
                    </a:cubicBezTo>
                    <a:cubicBezTo>
                      <a:pt x="135" y="93"/>
                      <a:pt x="135" y="93"/>
                      <a:pt x="135" y="93"/>
                    </a:cubicBezTo>
                    <a:cubicBezTo>
                      <a:pt x="147" y="87"/>
                      <a:pt x="155" y="80"/>
                      <a:pt x="160" y="71"/>
                    </a:cubicBezTo>
                    <a:cubicBezTo>
                      <a:pt x="165" y="63"/>
                      <a:pt x="166" y="53"/>
                      <a:pt x="164" y="41"/>
                    </a:cubicBezTo>
                    <a:cubicBezTo>
                      <a:pt x="162" y="25"/>
                      <a:pt x="154" y="14"/>
                      <a:pt x="142" y="8"/>
                    </a:cubicBezTo>
                    <a:cubicBezTo>
                      <a:pt x="130" y="2"/>
                      <a:pt x="113" y="0"/>
                      <a:pt x="91" y="4"/>
                    </a:cubicBezTo>
                    <a:cubicBezTo>
                      <a:pt x="0" y="19"/>
                      <a:pt x="0" y="19"/>
                      <a:pt x="0" y="19"/>
                    </a:cubicBezTo>
                    <a:lnTo>
                      <a:pt x="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6" name="Freeform 26"/>
              <p:cNvSpPr>
                <a:spLocks noEditPoints="1"/>
              </p:cNvSpPr>
              <p:nvPr/>
            </p:nvSpPr>
            <p:spPr bwMode="auto">
              <a:xfrm>
                <a:off x="3665179" y="1221627"/>
                <a:ext cx="52450" cy="62372"/>
              </a:xfrm>
              <a:custGeom>
                <a:avLst/>
                <a:gdLst>
                  <a:gd name="T0" fmla="*/ 68 w 172"/>
                  <a:gd name="T1" fmla="*/ 90 h 204"/>
                  <a:gd name="T2" fmla="*/ 38 w 172"/>
                  <a:gd name="T3" fmla="*/ 101 h 204"/>
                  <a:gd name="T4" fmla="*/ 35 w 172"/>
                  <a:gd name="T5" fmla="*/ 48 h 204"/>
                  <a:gd name="T6" fmla="*/ 68 w 172"/>
                  <a:gd name="T7" fmla="*/ 90 h 204"/>
                  <a:gd name="T8" fmla="*/ 14 w 172"/>
                  <a:gd name="T9" fmla="*/ 146 h 204"/>
                  <a:gd name="T10" fmla="*/ 14 w 172"/>
                  <a:gd name="T11" fmla="*/ 149 h 204"/>
                  <a:gd name="T12" fmla="*/ 0 w 172"/>
                  <a:gd name="T13" fmla="*/ 184 h 204"/>
                  <a:gd name="T14" fmla="*/ 8 w 172"/>
                  <a:gd name="T15" fmla="*/ 204 h 204"/>
                  <a:gd name="T16" fmla="*/ 70 w 172"/>
                  <a:gd name="T17" fmla="*/ 180 h 204"/>
                  <a:gd name="T18" fmla="*/ 63 w 172"/>
                  <a:gd name="T19" fmla="*/ 160 h 204"/>
                  <a:gd name="T20" fmla="*/ 48 w 172"/>
                  <a:gd name="T21" fmla="*/ 163 h 204"/>
                  <a:gd name="T22" fmla="*/ 41 w 172"/>
                  <a:gd name="T23" fmla="*/ 155 h 204"/>
                  <a:gd name="T24" fmla="*/ 41 w 172"/>
                  <a:gd name="T25" fmla="*/ 153 h 204"/>
                  <a:gd name="T26" fmla="*/ 40 w 172"/>
                  <a:gd name="T27" fmla="*/ 150 h 204"/>
                  <a:gd name="T28" fmla="*/ 38 w 172"/>
                  <a:gd name="T29" fmla="*/ 125 h 204"/>
                  <a:gd name="T30" fmla="*/ 84 w 172"/>
                  <a:gd name="T31" fmla="*/ 107 h 204"/>
                  <a:gd name="T32" fmla="*/ 100 w 172"/>
                  <a:gd name="T33" fmla="*/ 127 h 204"/>
                  <a:gd name="T34" fmla="*/ 102 w 172"/>
                  <a:gd name="T35" fmla="*/ 130 h 204"/>
                  <a:gd name="T36" fmla="*/ 104 w 172"/>
                  <a:gd name="T37" fmla="*/ 134 h 204"/>
                  <a:gd name="T38" fmla="*/ 104 w 172"/>
                  <a:gd name="T39" fmla="*/ 142 h 204"/>
                  <a:gd name="T40" fmla="*/ 94 w 172"/>
                  <a:gd name="T41" fmla="*/ 149 h 204"/>
                  <a:gd name="T42" fmla="*/ 92 w 172"/>
                  <a:gd name="T43" fmla="*/ 149 h 204"/>
                  <a:gd name="T44" fmla="*/ 99 w 172"/>
                  <a:gd name="T45" fmla="*/ 169 h 204"/>
                  <a:gd name="T46" fmla="*/ 172 w 172"/>
                  <a:gd name="T47" fmla="*/ 141 h 204"/>
                  <a:gd name="T48" fmla="*/ 164 w 172"/>
                  <a:gd name="T49" fmla="*/ 121 h 204"/>
                  <a:gd name="T50" fmla="*/ 136 w 172"/>
                  <a:gd name="T51" fmla="*/ 107 h 204"/>
                  <a:gd name="T52" fmla="*/ 135 w 172"/>
                  <a:gd name="T53" fmla="*/ 106 h 204"/>
                  <a:gd name="T54" fmla="*/ 46 w 172"/>
                  <a:gd name="T55" fmla="*/ 0 h 204"/>
                  <a:gd name="T56" fmla="*/ 11 w 172"/>
                  <a:gd name="T57" fmla="*/ 13 h 204"/>
                  <a:gd name="T58" fmla="*/ 14 w 172"/>
                  <a:gd name="T59" fmla="*/ 14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2" h="204">
                    <a:moveTo>
                      <a:pt x="68" y="90"/>
                    </a:moveTo>
                    <a:cubicBezTo>
                      <a:pt x="38" y="101"/>
                      <a:pt x="38" y="101"/>
                      <a:pt x="38" y="101"/>
                    </a:cubicBezTo>
                    <a:cubicBezTo>
                      <a:pt x="35" y="48"/>
                      <a:pt x="35" y="48"/>
                      <a:pt x="35" y="48"/>
                    </a:cubicBezTo>
                    <a:lnTo>
                      <a:pt x="68" y="90"/>
                    </a:lnTo>
                    <a:close/>
                    <a:moveTo>
                      <a:pt x="14" y="146"/>
                    </a:moveTo>
                    <a:cubicBezTo>
                      <a:pt x="14" y="147"/>
                      <a:pt x="14" y="148"/>
                      <a:pt x="14" y="149"/>
                    </a:cubicBezTo>
                    <a:cubicBezTo>
                      <a:pt x="14" y="167"/>
                      <a:pt x="10" y="178"/>
                      <a:pt x="0" y="184"/>
                    </a:cubicBezTo>
                    <a:cubicBezTo>
                      <a:pt x="8" y="204"/>
                      <a:pt x="8" y="204"/>
                      <a:pt x="8" y="204"/>
                    </a:cubicBezTo>
                    <a:cubicBezTo>
                      <a:pt x="70" y="180"/>
                      <a:pt x="70" y="180"/>
                      <a:pt x="70" y="180"/>
                    </a:cubicBezTo>
                    <a:cubicBezTo>
                      <a:pt x="63" y="160"/>
                      <a:pt x="63" y="160"/>
                      <a:pt x="63" y="160"/>
                    </a:cubicBezTo>
                    <a:cubicBezTo>
                      <a:pt x="56" y="162"/>
                      <a:pt x="52" y="163"/>
                      <a:pt x="48" y="163"/>
                    </a:cubicBezTo>
                    <a:cubicBezTo>
                      <a:pt x="45" y="162"/>
                      <a:pt x="43" y="159"/>
                      <a:pt x="41" y="155"/>
                    </a:cubicBezTo>
                    <a:cubicBezTo>
                      <a:pt x="41" y="154"/>
                      <a:pt x="41" y="153"/>
                      <a:pt x="41" y="153"/>
                    </a:cubicBezTo>
                    <a:cubicBezTo>
                      <a:pt x="40" y="152"/>
                      <a:pt x="40" y="151"/>
                      <a:pt x="40" y="150"/>
                    </a:cubicBezTo>
                    <a:cubicBezTo>
                      <a:pt x="38" y="125"/>
                      <a:pt x="38" y="125"/>
                      <a:pt x="38" y="125"/>
                    </a:cubicBezTo>
                    <a:cubicBezTo>
                      <a:pt x="84" y="107"/>
                      <a:pt x="84" y="107"/>
                      <a:pt x="84" y="107"/>
                    </a:cubicBezTo>
                    <a:cubicBezTo>
                      <a:pt x="100" y="127"/>
                      <a:pt x="100" y="127"/>
                      <a:pt x="100" y="127"/>
                    </a:cubicBezTo>
                    <a:cubicBezTo>
                      <a:pt x="101" y="128"/>
                      <a:pt x="102" y="129"/>
                      <a:pt x="102" y="130"/>
                    </a:cubicBezTo>
                    <a:cubicBezTo>
                      <a:pt x="103" y="131"/>
                      <a:pt x="104" y="132"/>
                      <a:pt x="104" y="134"/>
                    </a:cubicBezTo>
                    <a:cubicBezTo>
                      <a:pt x="105" y="137"/>
                      <a:pt x="105" y="140"/>
                      <a:pt x="104" y="142"/>
                    </a:cubicBezTo>
                    <a:cubicBezTo>
                      <a:pt x="102" y="144"/>
                      <a:pt x="99" y="147"/>
                      <a:pt x="94" y="149"/>
                    </a:cubicBezTo>
                    <a:cubicBezTo>
                      <a:pt x="92" y="149"/>
                      <a:pt x="92" y="149"/>
                      <a:pt x="92" y="149"/>
                    </a:cubicBezTo>
                    <a:cubicBezTo>
                      <a:pt x="99" y="169"/>
                      <a:pt x="99" y="169"/>
                      <a:pt x="99" y="169"/>
                    </a:cubicBezTo>
                    <a:cubicBezTo>
                      <a:pt x="172" y="141"/>
                      <a:pt x="172" y="141"/>
                      <a:pt x="172" y="141"/>
                    </a:cubicBezTo>
                    <a:cubicBezTo>
                      <a:pt x="164" y="121"/>
                      <a:pt x="164" y="121"/>
                      <a:pt x="164" y="121"/>
                    </a:cubicBezTo>
                    <a:cubicBezTo>
                      <a:pt x="155" y="123"/>
                      <a:pt x="146" y="119"/>
                      <a:pt x="136" y="107"/>
                    </a:cubicBezTo>
                    <a:cubicBezTo>
                      <a:pt x="135" y="106"/>
                      <a:pt x="135" y="106"/>
                      <a:pt x="135" y="106"/>
                    </a:cubicBezTo>
                    <a:cubicBezTo>
                      <a:pt x="46" y="0"/>
                      <a:pt x="46" y="0"/>
                      <a:pt x="46" y="0"/>
                    </a:cubicBezTo>
                    <a:cubicBezTo>
                      <a:pt x="11" y="13"/>
                      <a:pt x="11" y="13"/>
                      <a:pt x="11" y="13"/>
                    </a:cubicBezTo>
                    <a:lnTo>
                      <a:pt x="1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7" name="Freeform 27"/>
              <p:cNvSpPr>
                <a:spLocks/>
              </p:cNvSpPr>
              <p:nvPr/>
            </p:nvSpPr>
            <p:spPr bwMode="auto">
              <a:xfrm>
                <a:off x="3694948" y="1198237"/>
                <a:ext cx="54576" cy="62372"/>
              </a:xfrm>
              <a:custGeom>
                <a:avLst/>
                <a:gdLst>
                  <a:gd name="T0" fmla="*/ 0 w 178"/>
                  <a:gd name="T1" fmla="*/ 61 h 205"/>
                  <a:gd name="T2" fmla="*/ 118 w 178"/>
                  <a:gd name="T3" fmla="*/ 0 h 205"/>
                  <a:gd name="T4" fmla="*/ 160 w 178"/>
                  <a:gd name="T5" fmla="*/ 39 h 205"/>
                  <a:gd name="T6" fmla="*/ 149 w 178"/>
                  <a:gd name="T7" fmla="*/ 52 h 205"/>
                  <a:gd name="T8" fmla="*/ 118 w 178"/>
                  <a:gd name="T9" fmla="*/ 36 h 205"/>
                  <a:gd name="T10" fmla="*/ 91 w 178"/>
                  <a:gd name="T11" fmla="*/ 41 h 205"/>
                  <a:gd name="T12" fmla="*/ 89 w 178"/>
                  <a:gd name="T13" fmla="*/ 42 h 205"/>
                  <a:gd name="T14" fmla="*/ 135 w 178"/>
                  <a:gd name="T15" fmla="*/ 129 h 205"/>
                  <a:gd name="T16" fmla="*/ 151 w 178"/>
                  <a:gd name="T17" fmla="*/ 151 h 205"/>
                  <a:gd name="T18" fmla="*/ 168 w 178"/>
                  <a:gd name="T19" fmla="*/ 149 h 205"/>
                  <a:gd name="T20" fmla="*/ 178 w 178"/>
                  <a:gd name="T21" fmla="*/ 168 h 205"/>
                  <a:gd name="T22" fmla="*/ 107 w 178"/>
                  <a:gd name="T23" fmla="*/ 205 h 205"/>
                  <a:gd name="T24" fmla="*/ 97 w 178"/>
                  <a:gd name="T25" fmla="*/ 186 h 205"/>
                  <a:gd name="T26" fmla="*/ 107 w 178"/>
                  <a:gd name="T27" fmla="*/ 174 h 205"/>
                  <a:gd name="T28" fmla="*/ 98 w 178"/>
                  <a:gd name="T29" fmla="*/ 149 h 205"/>
                  <a:gd name="T30" fmla="*/ 52 w 178"/>
                  <a:gd name="T31" fmla="*/ 61 h 205"/>
                  <a:gd name="T32" fmla="*/ 50 w 178"/>
                  <a:gd name="T33" fmla="*/ 62 h 205"/>
                  <a:gd name="T34" fmla="*/ 30 w 178"/>
                  <a:gd name="T35" fmla="*/ 82 h 205"/>
                  <a:gd name="T36" fmla="*/ 26 w 178"/>
                  <a:gd name="T37" fmla="*/ 116 h 205"/>
                  <a:gd name="T38" fmla="*/ 10 w 178"/>
                  <a:gd name="T39" fmla="*/ 117 h 205"/>
                  <a:gd name="T40" fmla="*/ 0 w 178"/>
                  <a:gd name="T41" fmla="*/ 6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8" h="205">
                    <a:moveTo>
                      <a:pt x="0" y="61"/>
                    </a:moveTo>
                    <a:cubicBezTo>
                      <a:pt x="118" y="0"/>
                      <a:pt x="118" y="0"/>
                      <a:pt x="118" y="0"/>
                    </a:cubicBezTo>
                    <a:cubicBezTo>
                      <a:pt x="160" y="39"/>
                      <a:pt x="160" y="39"/>
                      <a:pt x="160" y="39"/>
                    </a:cubicBezTo>
                    <a:cubicBezTo>
                      <a:pt x="149" y="52"/>
                      <a:pt x="149" y="52"/>
                      <a:pt x="149" y="52"/>
                    </a:cubicBezTo>
                    <a:cubicBezTo>
                      <a:pt x="137" y="43"/>
                      <a:pt x="127" y="38"/>
                      <a:pt x="118" y="36"/>
                    </a:cubicBezTo>
                    <a:cubicBezTo>
                      <a:pt x="109" y="34"/>
                      <a:pt x="100" y="36"/>
                      <a:pt x="91" y="41"/>
                    </a:cubicBezTo>
                    <a:cubicBezTo>
                      <a:pt x="89" y="42"/>
                      <a:pt x="89" y="42"/>
                      <a:pt x="89" y="42"/>
                    </a:cubicBezTo>
                    <a:cubicBezTo>
                      <a:pt x="135" y="129"/>
                      <a:pt x="135" y="129"/>
                      <a:pt x="135" y="129"/>
                    </a:cubicBezTo>
                    <a:cubicBezTo>
                      <a:pt x="142" y="141"/>
                      <a:pt x="147" y="149"/>
                      <a:pt x="151" y="151"/>
                    </a:cubicBezTo>
                    <a:cubicBezTo>
                      <a:pt x="155" y="153"/>
                      <a:pt x="161" y="152"/>
                      <a:pt x="168" y="149"/>
                    </a:cubicBezTo>
                    <a:cubicBezTo>
                      <a:pt x="178" y="168"/>
                      <a:pt x="178" y="168"/>
                      <a:pt x="178" y="168"/>
                    </a:cubicBezTo>
                    <a:cubicBezTo>
                      <a:pt x="107" y="205"/>
                      <a:pt x="107" y="205"/>
                      <a:pt x="107" y="205"/>
                    </a:cubicBezTo>
                    <a:cubicBezTo>
                      <a:pt x="97" y="186"/>
                      <a:pt x="97" y="186"/>
                      <a:pt x="97" y="186"/>
                    </a:cubicBezTo>
                    <a:cubicBezTo>
                      <a:pt x="103" y="182"/>
                      <a:pt x="107" y="178"/>
                      <a:pt x="107" y="174"/>
                    </a:cubicBezTo>
                    <a:cubicBezTo>
                      <a:pt x="108" y="169"/>
                      <a:pt x="105" y="161"/>
                      <a:pt x="98" y="149"/>
                    </a:cubicBezTo>
                    <a:cubicBezTo>
                      <a:pt x="52" y="61"/>
                      <a:pt x="52" y="61"/>
                      <a:pt x="52" y="61"/>
                    </a:cubicBezTo>
                    <a:cubicBezTo>
                      <a:pt x="50" y="62"/>
                      <a:pt x="50" y="62"/>
                      <a:pt x="50" y="62"/>
                    </a:cubicBezTo>
                    <a:cubicBezTo>
                      <a:pt x="40" y="67"/>
                      <a:pt x="34" y="74"/>
                      <a:pt x="30" y="82"/>
                    </a:cubicBezTo>
                    <a:cubicBezTo>
                      <a:pt x="27" y="90"/>
                      <a:pt x="25" y="101"/>
                      <a:pt x="26" y="116"/>
                    </a:cubicBezTo>
                    <a:cubicBezTo>
                      <a:pt x="10" y="117"/>
                      <a:pt x="10" y="117"/>
                      <a:pt x="10" y="117"/>
                    </a:cubicBezTo>
                    <a:lnTo>
                      <a:pt x="0"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8" name="Freeform 28"/>
              <p:cNvSpPr>
                <a:spLocks/>
              </p:cNvSpPr>
              <p:nvPr/>
            </p:nvSpPr>
            <p:spPr bwMode="auto">
              <a:xfrm>
                <a:off x="3736766" y="1180518"/>
                <a:ext cx="51741" cy="58120"/>
              </a:xfrm>
              <a:custGeom>
                <a:avLst/>
                <a:gdLst>
                  <a:gd name="T0" fmla="*/ 0 w 169"/>
                  <a:gd name="T1" fmla="*/ 46 h 192"/>
                  <a:gd name="T2" fmla="*/ 68 w 169"/>
                  <a:gd name="T3" fmla="*/ 0 h 192"/>
                  <a:gd name="T4" fmla="*/ 80 w 169"/>
                  <a:gd name="T5" fmla="*/ 18 h 192"/>
                  <a:gd name="T6" fmla="*/ 71 w 169"/>
                  <a:gd name="T7" fmla="*/ 32 h 192"/>
                  <a:gd name="T8" fmla="*/ 82 w 169"/>
                  <a:gd name="T9" fmla="*/ 56 h 192"/>
                  <a:gd name="T10" fmla="*/ 121 w 169"/>
                  <a:gd name="T11" fmla="*/ 112 h 192"/>
                  <a:gd name="T12" fmla="*/ 140 w 169"/>
                  <a:gd name="T13" fmla="*/ 132 h 192"/>
                  <a:gd name="T14" fmla="*/ 156 w 169"/>
                  <a:gd name="T15" fmla="*/ 128 h 192"/>
                  <a:gd name="T16" fmla="*/ 169 w 169"/>
                  <a:gd name="T17" fmla="*/ 146 h 192"/>
                  <a:gd name="T18" fmla="*/ 101 w 169"/>
                  <a:gd name="T19" fmla="*/ 192 h 192"/>
                  <a:gd name="T20" fmla="*/ 89 w 169"/>
                  <a:gd name="T21" fmla="*/ 174 h 192"/>
                  <a:gd name="T22" fmla="*/ 99 w 169"/>
                  <a:gd name="T23" fmla="*/ 160 h 192"/>
                  <a:gd name="T24" fmla="*/ 87 w 169"/>
                  <a:gd name="T25" fmla="*/ 136 h 192"/>
                  <a:gd name="T26" fmla="*/ 48 w 169"/>
                  <a:gd name="T27" fmla="*/ 80 h 192"/>
                  <a:gd name="T28" fmla="*/ 29 w 169"/>
                  <a:gd name="T29" fmla="*/ 60 h 192"/>
                  <a:gd name="T30" fmla="*/ 13 w 169"/>
                  <a:gd name="T31" fmla="*/ 64 h 192"/>
                  <a:gd name="T32" fmla="*/ 0 w 169"/>
                  <a:gd name="T33" fmla="*/ 4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192">
                    <a:moveTo>
                      <a:pt x="0" y="46"/>
                    </a:moveTo>
                    <a:cubicBezTo>
                      <a:pt x="68" y="0"/>
                      <a:pt x="68" y="0"/>
                      <a:pt x="68" y="0"/>
                    </a:cubicBezTo>
                    <a:cubicBezTo>
                      <a:pt x="80" y="18"/>
                      <a:pt x="80" y="18"/>
                      <a:pt x="80" y="18"/>
                    </a:cubicBezTo>
                    <a:cubicBezTo>
                      <a:pt x="74" y="23"/>
                      <a:pt x="71" y="28"/>
                      <a:pt x="71" y="32"/>
                    </a:cubicBezTo>
                    <a:cubicBezTo>
                      <a:pt x="71" y="37"/>
                      <a:pt x="75" y="45"/>
                      <a:pt x="82" y="56"/>
                    </a:cubicBezTo>
                    <a:cubicBezTo>
                      <a:pt x="121" y="112"/>
                      <a:pt x="121" y="112"/>
                      <a:pt x="121" y="112"/>
                    </a:cubicBezTo>
                    <a:cubicBezTo>
                      <a:pt x="129" y="124"/>
                      <a:pt x="135" y="130"/>
                      <a:pt x="140" y="132"/>
                    </a:cubicBezTo>
                    <a:cubicBezTo>
                      <a:pt x="144" y="133"/>
                      <a:pt x="150" y="132"/>
                      <a:pt x="156" y="128"/>
                    </a:cubicBezTo>
                    <a:cubicBezTo>
                      <a:pt x="169" y="146"/>
                      <a:pt x="169" y="146"/>
                      <a:pt x="169" y="146"/>
                    </a:cubicBezTo>
                    <a:cubicBezTo>
                      <a:pt x="101" y="192"/>
                      <a:pt x="101" y="192"/>
                      <a:pt x="101" y="192"/>
                    </a:cubicBezTo>
                    <a:cubicBezTo>
                      <a:pt x="89" y="174"/>
                      <a:pt x="89" y="174"/>
                      <a:pt x="89" y="174"/>
                    </a:cubicBezTo>
                    <a:cubicBezTo>
                      <a:pt x="95" y="169"/>
                      <a:pt x="98" y="165"/>
                      <a:pt x="99" y="160"/>
                    </a:cubicBezTo>
                    <a:cubicBezTo>
                      <a:pt x="99" y="155"/>
                      <a:pt x="95" y="147"/>
                      <a:pt x="87" y="136"/>
                    </a:cubicBezTo>
                    <a:cubicBezTo>
                      <a:pt x="48" y="80"/>
                      <a:pt x="48" y="80"/>
                      <a:pt x="48" y="80"/>
                    </a:cubicBezTo>
                    <a:cubicBezTo>
                      <a:pt x="40" y="68"/>
                      <a:pt x="34" y="62"/>
                      <a:pt x="29" y="60"/>
                    </a:cubicBezTo>
                    <a:cubicBezTo>
                      <a:pt x="25" y="59"/>
                      <a:pt x="19" y="60"/>
                      <a:pt x="13" y="64"/>
                    </a:cubicBezTo>
                    <a:lnTo>
                      <a:pt x="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9" name="Freeform 29"/>
              <p:cNvSpPr>
                <a:spLocks noEditPoints="1"/>
              </p:cNvSpPr>
              <p:nvPr/>
            </p:nvSpPr>
            <p:spPr bwMode="auto">
              <a:xfrm>
                <a:off x="3767243" y="1156419"/>
                <a:ext cx="56702" cy="58120"/>
              </a:xfrm>
              <a:custGeom>
                <a:avLst/>
                <a:gdLst>
                  <a:gd name="T0" fmla="*/ 87 w 186"/>
                  <a:gd name="T1" fmla="*/ 35 h 190"/>
                  <a:gd name="T2" fmla="*/ 127 w 186"/>
                  <a:gd name="T3" fmla="*/ 70 h 190"/>
                  <a:gd name="T4" fmla="*/ 149 w 186"/>
                  <a:gd name="T5" fmla="*/ 118 h 190"/>
                  <a:gd name="T6" fmla="*/ 135 w 186"/>
                  <a:gd name="T7" fmla="*/ 151 h 190"/>
                  <a:gd name="T8" fmla="*/ 99 w 186"/>
                  <a:gd name="T9" fmla="*/ 154 h 190"/>
                  <a:gd name="T10" fmla="*/ 59 w 186"/>
                  <a:gd name="T11" fmla="*/ 120 h 190"/>
                  <a:gd name="T12" fmla="*/ 37 w 186"/>
                  <a:gd name="T13" fmla="*/ 72 h 190"/>
                  <a:gd name="T14" fmla="*/ 51 w 186"/>
                  <a:gd name="T15" fmla="*/ 39 h 190"/>
                  <a:gd name="T16" fmla="*/ 87 w 186"/>
                  <a:gd name="T17" fmla="*/ 35 h 190"/>
                  <a:gd name="T18" fmla="*/ 2 w 186"/>
                  <a:gd name="T19" fmla="*/ 79 h 190"/>
                  <a:gd name="T20" fmla="*/ 23 w 186"/>
                  <a:gd name="T21" fmla="*/ 146 h 190"/>
                  <a:gd name="T22" fmla="*/ 83 w 186"/>
                  <a:gd name="T23" fmla="*/ 186 h 190"/>
                  <a:gd name="T24" fmla="*/ 149 w 186"/>
                  <a:gd name="T25" fmla="*/ 169 h 190"/>
                  <a:gd name="T26" fmla="*/ 184 w 186"/>
                  <a:gd name="T27" fmla="*/ 111 h 190"/>
                  <a:gd name="T28" fmla="*/ 163 w 186"/>
                  <a:gd name="T29" fmla="*/ 44 h 190"/>
                  <a:gd name="T30" fmla="*/ 103 w 186"/>
                  <a:gd name="T31" fmla="*/ 4 h 190"/>
                  <a:gd name="T32" fmla="*/ 37 w 186"/>
                  <a:gd name="T33" fmla="*/ 21 h 190"/>
                  <a:gd name="T34" fmla="*/ 2 w 186"/>
                  <a:gd name="T35" fmla="*/ 7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190">
                    <a:moveTo>
                      <a:pt x="87" y="35"/>
                    </a:moveTo>
                    <a:cubicBezTo>
                      <a:pt x="100" y="41"/>
                      <a:pt x="113" y="52"/>
                      <a:pt x="127" y="70"/>
                    </a:cubicBezTo>
                    <a:cubicBezTo>
                      <a:pt x="140" y="88"/>
                      <a:pt x="147" y="104"/>
                      <a:pt x="149" y="118"/>
                    </a:cubicBezTo>
                    <a:cubicBezTo>
                      <a:pt x="150" y="132"/>
                      <a:pt x="146" y="143"/>
                      <a:pt x="135" y="151"/>
                    </a:cubicBezTo>
                    <a:cubicBezTo>
                      <a:pt x="125" y="159"/>
                      <a:pt x="112" y="160"/>
                      <a:pt x="99" y="154"/>
                    </a:cubicBezTo>
                    <a:cubicBezTo>
                      <a:pt x="86" y="149"/>
                      <a:pt x="73" y="138"/>
                      <a:pt x="59" y="120"/>
                    </a:cubicBezTo>
                    <a:cubicBezTo>
                      <a:pt x="46" y="102"/>
                      <a:pt x="38" y="86"/>
                      <a:pt x="37" y="72"/>
                    </a:cubicBezTo>
                    <a:cubicBezTo>
                      <a:pt x="35" y="58"/>
                      <a:pt x="40" y="47"/>
                      <a:pt x="51" y="39"/>
                    </a:cubicBezTo>
                    <a:cubicBezTo>
                      <a:pt x="61" y="31"/>
                      <a:pt x="73" y="30"/>
                      <a:pt x="87" y="35"/>
                    </a:cubicBezTo>
                    <a:close/>
                    <a:moveTo>
                      <a:pt x="2" y="79"/>
                    </a:moveTo>
                    <a:cubicBezTo>
                      <a:pt x="0" y="102"/>
                      <a:pt x="7" y="124"/>
                      <a:pt x="23" y="146"/>
                    </a:cubicBezTo>
                    <a:cubicBezTo>
                      <a:pt x="40" y="169"/>
                      <a:pt x="60" y="182"/>
                      <a:pt x="83" y="186"/>
                    </a:cubicBezTo>
                    <a:cubicBezTo>
                      <a:pt x="106" y="190"/>
                      <a:pt x="128" y="184"/>
                      <a:pt x="149" y="169"/>
                    </a:cubicBezTo>
                    <a:cubicBezTo>
                      <a:pt x="170" y="154"/>
                      <a:pt x="181" y="135"/>
                      <a:pt x="184" y="111"/>
                    </a:cubicBezTo>
                    <a:cubicBezTo>
                      <a:pt x="186" y="89"/>
                      <a:pt x="179" y="66"/>
                      <a:pt x="163" y="44"/>
                    </a:cubicBezTo>
                    <a:cubicBezTo>
                      <a:pt x="146" y="22"/>
                      <a:pt x="126" y="8"/>
                      <a:pt x="103" y="4"/>
                    </a:cubicBezTo>
                    <a:cubicBezTo>
                      <a:pt x="80" y="0"/>
                      <a:pt x="58" y="6"/>
                      <a:pt x="37" y="21"/>
                    </a:cubicBezTo>
                    <a:cubicBezTo>
                      <a:pt x="16" y="36"/>
                      <a:pt x="5" y="56"/>
                      <a:pt x="2"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0" name="Freeform 30"/>
              <p:cNvSpPr>
                <a:spLocks noEditPoints="1"/>
              </p:cNvSpPr>
              <p:nvPr/>
            </p:nvSpPr>
            <p:spPr bwMode="auto">
              <a:xfrm>
                <a:off x="3848044" y="1055773"/>
                <a:ext cx="58120" cy="55285"/>
              </a:xfrm>
              <a:custGeom>
                <a:avLst/>
                <a:gdLst>
                  <a:gd name="T0" fmla="*/ 62 w 193"/>
                  <a:gd name="T1" fmla="*/ 42 h 184"/>
                  <a:gd name="T2" fmla="*/ 114 w 193"/>
                  <a:gd name="T3" fmla="*/ 54 h 184"/>
                  <a:gd name="T4" fmla="*/ 156 w 193"/>
                  <a:gd name="T5" fmla="*/ 86 h 184"/>
                  <a:gd name="T6" fmla="*/ 160 w 193"/>
                  <a:gd name="T7" fmla="*/ 122 h 184"/>
                  <a:gd name="T8" fmla="*/ 130 w 193"/>
                  <a:gd name="T9" fmla="*/ 142 h 184"/>
                  <a:gd name="T10" fmla="*/ 78 w 193"/>
                  <a:gd name="T11" fmla="*/ 130 h 184"/>
                  <a:gd name="T12" fmla="*/ 36 w 193"/>
                  <a:gd name="T13" fmla="*/ 98 h 184"/>
                  <a:gd name="T14" fmla="*/ 32 w 193"/>
                  <a:gd name="T15" fmla="*/ 62 h 184"/>
                  <a:gd name="T16" fmla="*/ 62 w 193"/>
                  <a:gd name="T17" fmla="*/ 42 h 184"/>
                  <a:gd name="T18" fmla="*/ 8 w 193"/>
                  <a:gd name="T19" fmla="*/ 120 h 184"/>
                  <a:gd name="T20" fmla="*/ 59 w 193"/>
                  <a:gd name="T21" fmla="*/ 170 h 184"/>
                  <a:gd name="T22" fmla="*/ 130 w 193"/>
                  <a:gd name="T23" fmla="*/ 177 h 184"/>
                  <a:gd name="T24" fmla="*/ 180 w 193"/>
                  <a:gd name="T25" fmla="*/ 132 h 184"/>
                  <a:gd name="T26" fmla="*/ 184 w 193"/>
                  <a:gd name="T27" fmla="*/ 65 h 184"/>
                  <a:gd name="T28" fmla="*/ 133 w 193"/>
                  <a:gd name="T29" fmla="*/ 14 h 184"/>
                  <a:gd name="T30" fmla="*/ 62 w 193"/>
                  <a:gd name="T31" fmla="*/ 7 h 184"/>
                  <a:gd name="T32" fmla="*/ 12 w 193"/>
                  <a:gd name="T33" fmla="*/ 53 h 184"/>
                  <a:gd name="T34" fmla="*/ 8 w 193"/>
                  <a:gd name="T35" fmla="*/ 12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84">
                    <a:moveTo>
                      <a:pt x="62" y="42"/>
                    </a:moveTo>
                    <a:cubicBezTo>
                      <a:pt x="77" y="41"/>
                      <a:pt x="94" y="45"/>
                      <a:pt x="114" y="54"/>
                    </a:cubicBezTo>
                    <a:cubicBezTo>
                      <a:pt x="134" y="64"/>
                      <a:pt x="148" y="74"/>
                      <a:pt x="156" y="86"/>
                    </a:cubicBezTo>
                    <a:cubicBezTo>
                      <a:pt x="164" y="98"/>
                      <a:pt x="166" y="110"/>
                      <a:pt x="160" y="122"/>
                    </a:cubicBezTo>
                    <a:cubicBezTo>
                      <a:pt x="154" y="134"/>
                      <a:pt x="144" y="140"/>
                      <a:pt x="130" y="142"/>
                    </a:cubicBezTo>
                    <a:cubicBezTo>
                      <a:pt x="115" y="143"/>
                      <a:pt x="98" y="139"/>
                      <a:pt x="78" y="130"/>
                    </a:cubicBezTo>
                    <a:cubicBezTo>
                      <a:pt x="58" y="120"/>
                      <a:pt x="43" y="110"/>
                      <a:pt x="36" y="98"/>
                    </a:cubicBezTo>
                    <a:cubicBezTo>
                      <a:pt x="27" y="86"/>
                      <a:pt x="26" y="74"/>
                      <a:pt x="32" y="62"/>
                    </a:cubicBezTo>
                    <a:cubicBezTo>
                      <a:pt x="38" y="50"/>
                      <a:pt x="48" y="44"/>
                      <a:pt x="62" y="42"/>
                    </a:cubicBezTo>
                    <a:close/>
                    <a:moveTo>
                      <a:pt x="8" y="120"/>
                    </a:moveTo>
                    <a:cubicBezTo>
                      <a:pt x="17" y="141"/>
                      <a:pt x="34" y="158"/>
                      <a:pt x="59" y="170"/>
                    </a:cubicBezTo>
                    <a:cubicBezTo>
                      <a:pt x="84" y="182"/>
                      <a:pt x="108" y="184"/>
                      <a:pt x="130" y="177"/>
                    </a:cubicBezTo>
                    <a:cubicBezTo>
                      <a:pt x="153" y="170"/>
                      <a:pt x="170" y="155"/>
                      <a:pt x="180" y="132"/>
                    </a:cubicBezTo>
                    <a:cubicBezTo>
                      <a:pt x="191" y="108"/>
                      <a:pt x="193" y="86"/>
                      <a:pt x="184" y="65"/>
                    </a:cubicBezTo>
                    <a:cubicBezTo>
                      <a:pt x="175" y="43"/>
                      <a:pt x="158" y="26"/>
                      <a:pt x="133" y="14"/>
                    </a:cubicBezTo>
                    <a:cubicBezTo>
                      <a:pt x="108" y="2"/>
                      <a:pt x="84" y="0"/>
                      <a:pt x="62" y="7"/>
                    </a:cubicBezTo>
                    <a:cubicBezTo>
                      <a:pt x="39" y="14"/>
                      <a:pt x="23" y="30"/>
                      <a:pt x="12" y="53"/>
                    </a:cubicBezTo>
                    <a:cubicBezTo>
                      <a:pt x="1" y="76"/>
                      <a:pt x="0" y="98"/>
                      <a:pt x="8"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1" name="Freeform 31"/>
              <p:cNvSpPr>
                <a:spLocks/>
              </p:cNvSpPr>
              <p:nvPr/>
            </p:nvSpPr>
            <p:spPr bwMode="auto">
              <a:xfrm>
                <a:off x="3863637" y="1006867"/>
                <a:ext cx="59537" cy="57411"/>
              </a:xfrm>
              <a:custGeom>
                <a:avLst/>
                <a:gdLst>
                  <a:gd name="T0" fmla="*/ 0 w 195"/>
                  <a:gd name="T1" fmla="*/ 132 h 189"/>
                  <a:gd name="T2" fmla="*/ 44 w 195"/>
                  <a:gd name="T3" fmla="*/ 6 h 189"/>
                  <a:gd name="T4" fmla="*/ 100 w 195"/>
                  <a:gd name="T5" fmla="*/ 0 h 189"/>
                  <a:gd name="T6" fmla="*/ 103 w 195"/>
                  <a:gd name="T7" fmla="*/ 16 h 189"/>
                  <a:gd name="T8" fmla="*/ 67 w 195"/>
                  <a:gd name="T9" fmla="*/ 33 h 189"/>
                  <a:gd name="T10" fmla="*/ 47 w 195"/>
                  <a:gd name="T11" fmla="*/ 61 h 189"/>
                  <a:gd name="T12" fmla="*/ 46 w 195"/>
                  <a:gd name="T13" fmla="*/ 78 h 189"/>
                  <a:gd name="T14" fmla="*/ 62 w 195"/>
                  <a:gd name="T15" fmla="*/ 88 h 189"/>
                  <a:gd name="T16" fmla="*/ 85 w 195"/>
                  <a:gd name="T17" fmla="*/ 96 h 189"/>
                  <a:gd name="T18" fmla="*/ 88 w 195"/>
                  <a:gd name="T19" fmla="*/ 89 h 189"/>
                  <a:gd name="T20" fmla="*/ 89 w 195"/>
                  <a:gd name="T21" fmla="*/ 69 h 189"/>
                  <a:gd name="T22" fmla="*/ 69 w 195"/>
                  <a:gd name="T23" fmla="*/ 57 h 189"/>
                  <a:gd name="T24" fmla="*/ 74 w 195"/>
                  <a:gd name="T25" fmla="*/ 43 h 189"/>
                  <a:gd name="T26" fmla="*/ 153 w 195"/>
                  <a:gd name="T27" fmla="*/ 69 h 189"/>
                  <a:gd name="T28" fmla="*/ 148 w 195"/>
                  <a:gd name="T29" fmla="*/ 84 h 189"/>
                  <a:gd name="T30" fmla="*/ 124 w 195"/>
                  <a:gd name="T31" fmla="*/ 83 h 189"/>
                  <a:gd name="T32" fmla="*/ 111 w 195"/>
                  <a:gd name="T33" fmla="*/ 97 h 189"/>
                  <a:gd name="T34" fmla="*/ 109 w 195"/>
                  <a:gd name="T35" fmla="*/ 104 h 189"/>
                  <a:gd name="T36" fmla="*/ 137 w 195"/>
                  <a:gd name="T37" fmla="*/ 114 h 189"/>
                  <a:gd name="T38" fmla="*/ 164 w 195"/>
                  <a:gd name="T39" fmla="*/ 118 h 189"/>
                  <a:gd name="T40" fmla="*/ 174 w 195"/>
                  <a:gd name="T41" fmla="*/ 105 h 189"/>
                  <a:gd name="T42" fmla="*/ 195 w 195"/>
                  <a:gd name="T43" fmla="*/ 113 h 189"/>
                  <a:gd name="T44" fmla="*/ 169 w 195"/>
                  <a:gd name="T45" fmla="*/ 189 h 189"/>
                  <a:gd name="T46" fmla="*/ 148 w 195"/>
                  <a:gd name="T47" fmla="*/ 182 h 189"/>
                  <a:gd name="T48" fmla="*/ 147 w 195"/>
                  <a:gd name="T49" fmla="*/ 166 h 189"/>
                  <a:gd name="T50" fmla="*/ 123 w 195"/>
                  <a:gd name="T51" fmla="*/ 153 h 189"/>
                  <a:gd name="T52" fmla="*/ 58 w 195"/>
                  <a:gd name="T53" fmla="*/ 131 h 189"/>
                  <a:gd name="T54" fmla="*/ 32 w 195"/>
                  <a:gd name="T55" fmla="*/ 126 h 189"/>
                  <a:gd name="T56" fmla="*/ 21 w 195"/>
                  <a:gd name="T57" fmla="*/ 139 h 189"/>
                  <a:gd name="T58" fmla="*/ 0 w 195"/>
                  <a:gd name="T59" fmla="*/ 13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89">
                    <a:moveTo>
                      <a:pt x="0" y="132"/>
                    </a:moveTo>
                    <a:cubicBezTo>
                      <a:pt x="44" y="6"/>
                      <a:pt x="44" y="6"/>
                      <a:pt x="44" y="6"/>
                    </a:cubicBezTo>
                    <a:cubicBezTo>
                      <a:pt x="100" y="0"/>
                      <a:pt x="100" y="0"/>
                      <a:pt x="100" y="0"/>
                    </a:cubicBezTo>
                    <a:cubicBezTo>
                      <a:pt x="103" y="16"/>
                      <a:pt x="103" y="16"/>
                      <a:pt x="103" y="16"/>
                    </a:cubicBezTo>
                    <a:cubicBezTo>
                      <a:pt x="88" y="20"/>
                      <a:pt x="76" y="25"/>
                      <a:pt x="67" y="33"/>
                    </a:cubicBezTo>
                    <a:cubicBezTo>
                      <a:pt x="58" y="40"/>
                      <a:pt x="51" y="50"/>
                      <a:pt x="47" y="61"/>
                    </a:cubicBezTo>
                    <a:cubicBezTo>
                      <a:pt x="45" y="69"/>
                      <a:pt x="44" y="75"/>
                      <a:pt x="46" y="78"/>
                    </a:cubicBezTo>
                    <a:cubicBezTo>
                      <a:pt x="48" y="82"/>
                      <a:pt x="53" y="85"/>
                      <a:pt x="62" y="88"/>
                    </a:cubicBezTo>
                    <a:cubicBezTo>
                      <a:pt x="85" y="96"/>
                      <a:pt x="85" y="96"/>
                      <a:pt x="85" y="96"/>
                    </a:cubicBezTo>
                    <a:cubicBezTo>
                      <a:pt x="88" y="89"/>
                      <a:pt x="88" y="89"/>
                      <a:pt x="88" y="89"/>
                    </a:cubicBezTo>
                    <a:cubicBezTo>
                      <a:pt x="91" y="80"/>
                      <a:pt x="91" y="74"/>
                      <a:pt x="89" y="69"/>
                    </a:cubicBezTo>
                    <a:cubicBezTo>
                      <a:pt x="86" y="65"/>
                      <a:pt x="80" y="61"/>
                      <a:pt x="69" y="57"/>
                    </a:cubicBezTo>
                    <a:cubicBezTo>
                      <a:pt x="74" y="43"/>
                      <a:pt x="74" y="43"/>
                      <a:pt x="74" y="43"/>
                    </a:cubicBezTo>
                    <a:cubicBezTo>
                      <a:pt x="153" y="69"/>
                      <a:pt x="153" y="69"/>
                      <a:pt x="153" y="69"/>
                    </a:cubicBezTo>
                    <a:cubicBezTo>
                      <a:pt x="148" y="84"/>
                      <a:pt x="148" y="84"/>
                      <a:pt x="148" y="84"/>
                    </a:cubicBezTo>
                    <a:cubicBezTo>
                      <a:pt x="138" y="81"/>
                      <a:pt x="130" y="81"/>
                      <a:pt x="124" y="83"/>
                    </a:cubicBezTo>
                    <a:cubicBezTo>
                      <a:pt x="118" y="85"/>
                      <a:pt x="114" y="90"/>
                      <a:pt x="111" y="97"/>
                    </a:cubicBezTo>
                    <a:cubicBezTo>
                      <a:pt x="109" y="104"/>
                      <a:pt x="109" y="104"/>
                      <a:pt x="109" y="104"/>
                    </a:cubicBezTo>
                    <a:cubicBezTo>
                      <a:pt x="137" y="114"/>
                      <a:pt x="137" y="114"/>
                      <a:pt x="137" y="114"/>
                    </a:cubicBezTo>
                    <a:cubicBezTo>
                      <a:pt x="150" y="118"/>
                      <a:pt x="159" y="120"/>
                      <a:pt x="164" y="118"/>
                    </a:cubicBezTo>
                    <a:cubicBezTo>
                      <a:pt x="168" y="117"/>
                      <a:pt x="172" y="113"/>
                      <a:pt x="174" y="105"/>
                    </a:cubicBezTo>
                    <a:cubicBezTo>
                      <a:pt x="195" y="113"/>
                      <a:pt x="195" y="113"/>
                      <a:pt x="195" y="113"/>
                    </a:cubicBezTo>
                    <a:cubicBezTo>
                      <a:pt x="169" y="189"/>
                      <a:pt x="169" y="189"/>
                      <a:pt x="169" y="189"/>
                    </a:cubicBezTo>
                    <a:cubicBezTo>
                      <a:pt x="148" y="182"/>
                      <a:pt x="148" y="182"/>
                      <a:pt x="148" y="182"/>
                    </a:cubicBezTo>
                    <a:cubicBezTo>
                      <a:pt x="150" y="175"/>
                      <a:pt x="150" y="169"/>
                      <a:pt x="147" y="166"/>
                    </a:cubicBezTo>
                    <a:cubicBezTo>
                      <a:pt x="145" y="162"/>
                      <a:pt x="137" y="158"/>
                      <a:pt x="123" y="153"/>
                    </a:cubicBezTo>
                    <a:cubicBezTo>
                      <a:pt x="58" y="131"/>
                      <a:pt x="58" y="131"/>
                      <a:pt x="58" y="131"/>
                    </a:cubicBezTo>
                    <a:cubicBezTo>
                      <a:pt x="45" y="126"/>
                      <a:pt x="36" y="125"/>
                      <a:pt x="32" y="126"/>
                    </a:cubicBezTo>
                    <a:cubicBezTo>
                      <a:pt x="28" y="128"/>
                      <a:pt x="24" y="132"/>
                      <a:pt x="21" y="139"/>
                    </a:cubicBezTo>
                    <a:lnTo>
                      <a:pt x="0"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2" name="Freeform 32"/>
              <p:cNvSpPr>
                <a:spLocks/>
              </p:cNvSpPr>
              <p:nvPr/>
            </p:nvSpPr>
            <p:spPr bwMode="auto">
              <a:xfrm>
                <a:off x="3884900" y="940951"/>
                <a:ext cx="57411" cy="49614"/>
              </a:xfrm>
              <a:custGeom>
                <a:avLst/>
                <a:gdLst>
                  <a:gd name="T0" fmla="*/ 20 w 191"/>
                  <a:gd name="T1" fmla="*/ 29 h 163"/>
                  <a:gd name="T2" fmla="*/ 9 w 191"/>
                  <a:gd name="T3" fmla="*/ 25 h 163"/>
                  <a:gd name="T4" fmla="*/ 11 w 191"/>
                  <a:gd name="T5" fmla="*/ 12 h 163"/>
                  <a:gd name="T6" fmla="*/ 79 w 191"/>
                  <a:gd name="T7" fmla="*/ 0 h 163"/>
                  <a:gd name="T8" fmla="*/ 82 w 191"/>
                  <a:gd name="T9" fmla="*/ 18 h 163"/>
                  <a:gd name="T10" fmla="*/ 44 w 191"/>
                  <a:gd name="T11" fmla="*/ 36 h 163"/>
                  <a:gd name="T12" fmla="*/ 27 w 191"/>
                  <a:gd name="T13" fmla="*/ 63 h 163"/>
                  <a:gd name="T14" fmla="*/ 41 w 191"/>
                  <a:gd name="T15" fmla="*/ 97 h 163"/>
                  <a:gd name="T16" fmla="*/ 89 w 191"/>
                  <a:gd name="T17" fmla="*/ 116 h 163"/>
                  <a:gd name="T18" fmla="*/ 141 w 191"/>
                  <a:gd name="T19" fmla="*/ 110 h 163"/>
                  <a:gd name="T20" fmla="*/ 163 w 191"/>
                  <a:gd name="T21" fmla="*/ 79 h 163"/>
                  <a:gd name="T22" fmla="*/ 157 w 191"/>
                  <a:gd name="T23" fmla="*/ 48 h 163"/>
                  <a:gd name="T24" fmla="*/ 131 w 191"/>
                  <a:gd name="T25" fmla="*/ 21 h 163"/>
                  <a:gd name="T26" fmla="*/ 143 w 191"/>
                  <a:gd name="T27" fmla="*/ 3 h 163"/>
                  <a:gd name="T28" fmla="*/ 181 w 191"/>
                  <a:gd name="T29" fmla="*/ 40 h 163"/>
                  <a:gd name="T30" fmla="*/ 188 w 191"/>
                  <a:gd name="T31" fmla="*/ 88 h 163"/>
                  <a:gd name="T32" fmla="*/ 154 w 191"/>
                  <a:gd name="T33" fmla="*/ 145 h 163"/>
                  <a:gd name="T34" fmla="*/ 83 w 191"/>
                  <a:gd name="T35" fmla="*/ 159 h 163"/>
                  <a:gd name="T36" fmla="*/ 21 w 191"/>
                  <a:gd name="T37" fmla="*/ 127 h 163"/>
                  <a:gd name="T38" fmla="*/ 3 w 191"/>
                  <a:gd name="T39" fmla="*/ 65 h 163"/>
                  <a:gd name="T40" fmla="*/ 8 w 191"/>
                  <a:gd name="T41" fmla="*/ 47 h 163"/>
                  <a:gd name="T42" fmla="*/ 20 w 191"/>
                  <a:gd name="T43" fmla="*/ 2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1" h="163">
                    <a:moveTo>
                      <a:pt x="20" y="29"/>
                    </a:moveTo>
                    <a:cubicBezTo>
                      <a:pt x="9" y="25"/>
                      <a:pt x="9" y="25"/>
                      <a:pt x="9" y="25"/>
                    </a:cubicBezTo>
                    <a:cubicBezTo>
                      <a:pt x="11" y="12"/>
                      <a:pt x="11" y="12"/>
                      <a:pt x="11" y="12"/>
                    </a:cubicBezTo>
                    <a:cubicBezTo>
                      <a:pt x="79" y="0"/>
                      <a:pt x="79" y="0"/>
                      <a:pt x="79" y="0"/>
                    </a:cubicBezTo>
                    <a:cubicBezTo>
                      <a:pt x="82" y="18"/>
                      <a:pt x="82" y="18"/>
                      <a:pt x="82" y="18"/>
                    </a:cubicBezTo>
                    <a:cubicBezTo>
                      <a:pt x="66" y="22"/>
                      <a:pt x="54" y="28"/>
                      <a:pt x="44" y="36"/>
                    </a:cubicBezTo>
                    <a:cubicBezTo>
                      <a:pt x="34" y="44"/>
                      <a:pt x="28" y="53"/>
                      <a:pt x="27" y="63"/>
                    </a:cubicBezTo>
                    <a:cubicBezTo>
                      <a:pt x="25" y="77"/>
                      <a:pt x="30" y="88"/>
                      <a:pt x="41" y="97"/>
                    </a:cubicBezTo>
                    <a:cubicBezTo>
                      <a:pt x="52" y="107"/>
                      <a:pt x="69" y="113"/>
                      <a:pt x="89" y="116"/>
                    </a:cubicBezTo>
                    <a:cubicBezTo>
                      <a:pt x="111" y="118"/>
                      <a:pt x="128" y="116"/>
                      <a:pt x="141" y="110"/>
                    </a:cubicBezTo>
                    <a:cubicBezTo>
                      <a:pt x="154" y="103"/>
                      <a:pt x="162" y="93"/>
                      <a:pt x="163" y="79"/>
                    </a:cubicBezTo>
                    <a:cubicBezTo>
                      <a:pt x="165" y="69"/>
                      <a:pt x="163" y="59"/>
                      <a:pt x="157" y="48"/>
                    </a:cubicBezTo>
                    <a:cubicBezTo>
                      <a:pt x="151" y="38"/>
                      <a:pt x="142" y="28"/>
                      <a:pt x="131" y="21"/>
                    </a:cubicBezTo>
                    <a:cubicBezTo>
                      <a:pt x="143" y="3"/>
                      <a:pt x="143" y="3"/>
                      <a:pt x="143" y="3"/>
                    </a:cubicBezTo>
                    <a:cubicBezTo>
                      <a:pt x="161" y="14"/>
                      <a:pt x="173" y="26"/>
                      <a:pt x="181" y="40"/>
                    </a:cubicBezTo>
                    <a:cubicBezTo>
                      <a:pt x="188" y="55"/>
                      <a:pt x="191" y="71"/>
                      <a:pt x="188" y="88"/>
                    </a:cubicBezTo>
                    <a:cubicBezTo>
                      <a:pt x="185" y="113"/>
                      <a:pt x="174" y="132"/>
                      <a:pt x="154" y="145"/>
                    </a:cubicBezTo>
                    <a:cubicBezTo>
                      <a:pt x="135" y="158"/>
                      <a:pt x="112" y="163"/>
                      <a:pt x="83" y="159"/>
                    </a:cubicBezTo>
                    <a:cubicBezTo>
                      <a:pt x="57" y="156"/>
                      <a:pt x="36" y="145"/>
                      <a:pt x="21" y="127"/>
                    </a:cubicBezTo>
                    <a:cubicBezTo>
                      <a:pt x="6" y="110"/>
                      <a:pt x="0" y="89"/>
                      <a:pt x="3" y="65"/>
                    </a:cubicBezTo>
                    <a:cubicBezTo>
                      <a:pt x="3" y="59"/>
                      <a:pt x="5" y="53"/>
                      <a:pt x="8" y="47"/>
                    </a:cubicBezTo>
                    <a:cubicBezTo>
                      <a:pt x="11" y="41"/>
                      <a:pt x="15" y="35"/>
                      <a:pt x="2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3" name="Freeform 33"/>
              <p:cNvSpPr>
                <a:spLocks/>
              </p:cNvSpPr>
              <p:nvPr/>
            </p:nvSpPr>
            <p:spPr bwMode="auto">
              <a:xfrm>
                <a:off x="3885609" y="882831"/>
                <a:ext cx="55993" cy="56702"/>
              </a:xfrm>
              <a:custGeom>
                <a:avLst/>
                <a:gdLst>
                  <a:gd name="T0" fmla="*/ 7 w 185"/>
                  <a:gd name="T1" fmla="*/ 188 h 188"/>
                  <a:gd name="T2" fmla="*/ 4 w 185"/>
                  <a:gd name="T3" fmla="*/ 109 h 188"/>
                  <a:gd name="T4" fmla="*/ 25 w 185"/>
                  <a:gd name="T5" fmla="*/ 108 h 188"/>
                  <a:gd name="T6" fmla="*/ 32 w 185"/>
                  <a:gd name="T7" fmla="*/ 123 h 188"/>
                  <a:gd name="T8" fmla="*/ 59 w 185"/>
                  <a:gd name="T9" fmla="*/ 126 h 188"/>
                  <a:gd name="T10" fmla="*/ 77 w 185"/>
                  <a:gd name="T11" fmla="*/ 125 h 188"/>
                  <a:gd name="T12" fmla="*/ 74 w 185"/>
                  <a:gd name="T13" fmla="*/ 65 h 188"/>
                  <a:gd name="T14" fmla="*/ 56 w 185"/>
                  <a:gd name="T15" fmla="*/ 66 h 188"/>
                  <a:gd name="T16" fmla="*/ 29 w 185"/>
                  <a:gd name="T17" fmla="*/ 71 h 188"/>
                  <a:gd name="T18" fmla="*/ 24 w 185"/>
                  <a:gd name="T19" fmla="*/ 86 h 188"/>
                  <a:gd name="T20" fmla="*/ 3 w 185"/>
                  <a:gd name="T21" fmla="*/ 87 h 188"/>
                  <a:gd name="T22" fmla="*/ 0 w 185"/>
                  <a:gd name="T23" fmla="*/ 8 h 188"/>
                  <a:gd name="T24" fmla="*/ 22 w 185"/>
                  <a:gd name="T25" fmla="*/ 7 h 188"/>
                  <a:gd name="T26" fmla="*/ 28 w 185"/>
                  <a:gd name="T27" fmla="*/ 21 h 188"/>
                  <a:gd name="T28" fmla="*/ 55 w 185"/>
                  <a:gd name="T29" fmla="*/ 24 h 188"/>
                  <a:gd name="T30" fmla="*/ 124 w 185"/>
                  <a:gd name="T31" fmla="*/ 21 h 188"/>
                  <a:gd name="T32" fmla="*/ 151 w 185"/>
                  <a:gd name="T33" fmla="*/ 16 h 188"/>
                  <a:gd name="T34" fmla="*/ 156 w 185"/>
                  <a:gd name="T35" fmla="*/ 1 h 188"/>
                  <a:gd name="T36" fmla="*/ 178 w 185"/>
                  <a:gd name="T37" fmla="*/ 0 h 188"/>
                  <a:gd name="T38" fmla="*/ 181 w 185"/>
                  <a:gd name="T39" fmla="*/ 79 h 188"/>
                  <a:gd name="T40" fmla="*/ 160 w 185"/>
                  <a:gd name="T41" fmla="*/ 80 h 188"/>
                  <a:gd name="T42" fmla="*/ 153 w 185"/>
                  <a:gd name="T43" fmla="*/ 66 h 188"/>
                  <a:gd name="T44" fmla="*/ 126 w 185"/>
                  <a:gd name="T45" fmla="*/ 63 h 188"/>
                  <a:gd name="T46" fmla="*/ 96 w 185"/>
                  <a:gd name="T47" fmla="*/ 64 h 188"/>
                  <a:gd name="T48" fmla="*/ 99 w 185"/>
                  <a:gd name="T49" fmla="*/ 124 h 188"/>
                  <a:gd name="T50" fmla="*/ 129 w 185"/>
                  <a:gd name="T51" fmla="*/ 123 h 188"/>
                  <a:gd name="T52" fmla="*/ 156 w 185"/>
                  <a:gd name="T53" fmla="*/ 118 h 188"/>
                  <a:gd name="T54" fmla="*/ 161 w 185"/>
                  <a:gd name="T55" fmla="*/ 103 h 188"/>
                  <a:gd name="T56" fmla="*/ 182 w 185"/>
                  <a:gd name="T57" fmla="*/ 102 h 188"/>
                  <a:gd name="T58" fmla="*/ 185 w 185"/>
                  <a:gd name="T59" fmla="*/ 181 h 188"/>
                  <a:gd name="T60" fmla="*/ 163 w 185"/>
                  <a:gd name="T61" fmla="*/ 182 h 188"/>
                  <a:gd name="T62" fmla="*/ 157 w 185"/>
                  <a:gd name="T63" fmla="*/ 167 h 188"/>
                  <a:gd name="T64" fmla="*/ 130 w 185"/>
                  <a:gd name="T65" fmla="*/ 164 h 188"/>
                  <a:gd name="T66" fmla="*/ 61 w 185"/>
                  <a:gd name="T67" fmla="*/ 167 h 188"/>
                  <a:gd name="T68" fmla="*/ 34 w 185"/>
                  <a:gd name="T69" fmla="*/ 172 h 188"/>
                  <a:gd name="T70" fmla="*/ 29 w 185"/>
                  <a:gd name="T71" fmla="*/ 187 h 188"/>
                  <a:gd name="T72" fmla="*/ 7 w 185"/>
                  <a:gd name="T73"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5" h="188">
                    <a:moveTo>
                      <a:pt x="7" y="188"/>
                    </a:moveTo>
                    <a:cubicBezTo>
                      <a:pt x="4" y="109"/>
                      <a:pt x="4" y="109"/>
                      <a:pt x="4" y="109"/>
                    </a:cubicBezTo>
                    <a:cubicBezTo>
                      <a:pt x="25" y="108"/>
                      <a:pt x="25" y="108"/>
                      <a:pt x="25" y="108"/>
                    </a:cubicBezTo>
                    <a:cubicBezTo>
                      <a:pt x="25" y="116"/>
                      <a:pt x="28" y="121"/>
                      <a:pt x="32" y="123"/>
                    </a:cubicBezTo>
                    <a:cubicBezTo>
                      <a:pt x="36" y="125"/>
                      <a:pt x="45" y="126"/>
                      <a:pt x="59" y="126"/>
                    </a:cubicBezTo>
                    <a:cubicBezTo>
                      <a:pt x="77" y="125"/>
                      <a:pt x="77" y="125"/>
                      <a:pt x="77" y="125"/>
                    </a:cubicBezTo>
                    <a:cubicBezTo>
                      <a:pt x="74" y="65"/>
                      <a:pt x="74" y="65"/>
                      <a:pt x="74" y="65"/>
                    </a:cubicBezTo>
                    <a:cubicBezTo>
                      <a:pt x="56" y="66"/>
                      <a:pt x="56" y="66"/>
                      <a:pt x="56" y="66"/>
                    </a:cubicBezTo>
                    <a:cubicBezTo>
                      <a:pt x="42" y="66"/>
                      <a:pt x="33" y="68"/>
                      <a:pt x="29" y="71"/>
                    </a:cubicBezTo>
                    <a:cubicBezTo>
                      <a:pt x="26" y="73"/>
                      <a:pt x="24" y="78"/>
                      <a:pt x="24" y="86"/>
                    </a:cubicBezTo>
                    <a:cubicBezTo>
                      <a:pt x="3" y="87"/>
                      <a:pt x="3" y="87"/>
                      <a:pt x="3" y="87"/>
                    </a:cubicBezTo>
                    <a:cubicBezTo>
                      <a:pt x="0" y="8"/>
                      <a:pt x="0" y="8"/>
                      <a:pt x="0" y="8"/>
                    </a:cubicBezTo>
                    <a:cubicBezTo>
                      <a:pt x="22" y="7"/>
                      <a:pt x="22" y="7"/>
                      <a:pt x="22" y="7"/>
                    </a:cubicBezTo>
                    <a:cubicBezTo>
                      <a:pt x="22" y="14"/>
                      <a:pt x="24" y="19"/>
                      <a:pt x="28" y="21"/>
                    </a:cubicBezTo>
                    <a:cubicBezTo>
                      <a:pt x="32" y="24"/>
                      <a:pt x="41" y="25"/>
                      <a:pt x="55" y="24"/>
                    </a:cubicBezTo>
                    <a:cubicBezTo>
                      <a:pt x="124" y="21"/>
                      <a:pt x="124" y="21"/>
                      <a:pt x="124" y="21"/>
                    </a:cubicBezTo>
                    <a:cubicBezTo>
                      <a:pt x="138" y="21"/>
                      <a:pt x="147" y="19"/>
                      <a:pt x="151" y="16"/>
                    </a:cubicBezTo>
                    <a:cubicBezTo>
                      <a:pt x="154" y="14"/>
                      <a:pt x="156" y="9"/>
                      <a:pt x="156" y="1"/>
                    </a:cubicBezTo>
                    <a:cubicBezTo>
                      <a:pt x="178" y="0"/>
                      <a:pt x="178" y="0"/>
                      <a:pt x="178" y="0"/>
                    </a:cubicBezTo>
                    <a:cubicBezTo>
                      <a:pt x="181" y="79"/>
                      <a:pt x="181" y="79"/>
                      <a:pt x="181" y="79"/>
                    </a:cubicBezTo>
                    <a:cubicBezTo>
                      <a:pt x="160" y="80"/>
                      <a:pt x="160" y="80"/>
                      <a:pt x="160" y="80"/>
                    </a:cubicBezTo>
                    <a:cubicBezTo>
                      <a:pt x="160" y="73"/>
                      <a:pt x="157" y="68"/>
                      <a:pt x="153" y="66"/>
                    </a:cubicBezTo>
                    <a:cubicBezTo>
                      <a:pt x="149" y="63"/>
                      <a:pt x="140" y="62"/>
                      <a:pt x="126" y="63"/>
                    </a:cubicBezTo>
                    <a:cubicBezTo>
                      <a:pt x="96" y="64"/>
                      <a:pt x="96" y="64"/>
                      <a:pt x="96" y="64"/>
                    </a:cubicBezTo>
                    <a:cubicBezTo>
                      <a:pt x="99" y="124"/>
                      <a:pt x="99" y="124"/>
                      <a:pt x="99" y="124"/>
                    </a:cubicBezTo>
                    <a:cubicBezTo>
                      <a:pt x="129" y="123"/>
                      <a:pt x="129" y="123"/>
                      <a:pt x="129" y="123"/>
                    </a:cubicBezTo>
                    <a:cubicBezTo>
                      <a:pt x="143" y="122"/>
                      <a:pt x="152" y="121"/>
                      <a:pt x="156" y="118"/>
                    </a:cubicBezTo>
                    <a:cubicBezTo>
                      <a:pt x="159" y="115"/>
                      <a:pt x="161" y="110"/>
                      <a:pt x="161" y="103"/>
                    </a:cubicBezTo>
                    <a:cubicBezTo>
                      <a:pt x="182" y="102"/>
                      <a:pt x="182" y="102"/>
                      <a:pt x="182" y="102"/>
                    </a:cubicBezTo>
                    <a:cubicBezTo>
                      <a:pt x="185" y="181"/>
                      <a:pt x="185" y="181"/>
                      <a:pt x="185" y="181"/>
                    </a:cubicBezTo>
                    <a:cubicBezTo>
                      <a:pt x="163" y="182"/>
                      <a:pt x="163" y="182"/>
                      <a:pt x="163" y="182"/>
                    </a:cubicBezTo>
                    <a:cubicBezTo>
                      <a:pt x="163" y="175"/>
                      <a:pt x="161" y="170"/>
                      <a:pt x="157" y="167"/>
                    </a:cubicBezTo>
                    <a:cubicBezTo>
                      <a:pt x="153" y="165"/>
                      <a:pt x="144" y="164"/>
                      <a:pt x="130" y="164"/>
                    </a:cubicBezTo>
                    <a:cubicBezTo>
                      <a:pt x="61" y="167"/>
                      <a:pt x="61" y="167"/>
                      <a:pt x="61" y="167"/>
                    </a:cubicBezTo>
                    <a:cubicBezTo>
                      <a:pt x="47" y="168"/>
                      <a:pt x="38" y="169"/>
                      <a:pt x="34" y="172"/>
                    </a:cubicBezTo>
                    <a:cubicBezTo>
                      <a:pt x="31" y="175"/>
                      <a:pt x="29" y="180"/>
                      <a:pt x="29" y="187"/>
                    </a:cubicBezTo>
                    <a:lnTo>
                      <a:pt x="7"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4" name="Freeform 34"/>
              <p:cNvSpPr>
                <a:spLocks/>
              </p:cNvSpPr>
              <p:nvPr/>
            </p:nvSpPr>
            <p:spPr bwMode="auto">
              <a:xfrm>
                <a:off x="3880648" y="848810"/>
                <a:ext cx="58120" cy="33313"/>
              </a:xfrm>
              <a:custGeom>
                <a:avLst/>
                <a:gdLst>
                  <a:gd name="T0" fmla="*/ 15 w 191"/>
                  <a:gd name="T1" fmla="*/ 111 h 111"/>
                  <a:gd name="T2" fmla="*/ 7 w 191"/>
                  <a:gd name="T3" fmla="*/ 67 h 111"/>
                  <a:gd name="T4" fmla="*/ 0 w 191"/>
                  <a:gd name="T5" fmla="*/ 31 h 111"/>
                  <a:gd name="T6" fmla="*/ 22 w 191"/>
                  <a:gd name="T7" fmla="*/ 27 h 111"/>
                  <a:gd name="T8" fmla="*/ 31 w 191"/>
                  <a:gd name="T9" fmla="*/ 42 h 111"/>
                  <a:gd name="T10" fmla="*/ 58 w 191"/>
                  <a:gd name="T11" fmla="*/ 41 h 111"/>
                  <a:gd name="T12" fmla="*/ 126 w 191"/>
                  <a:gd name="T13" fmla="*/ 29 h 111"/>
                  <a:gd name="T14" fmla="*/ 151 w 191"/>
                  <a:gd name="T15" fmla="*/ 20 h 111"/>
                  <a:gd name="T16" fmla="*/ 155 w 191"/>
                  <a:gd name="T17" fmla="*/ 4 h 111"/>
                  <a:gd name="T18" fmla="*/ 176 w 191"/>
                  <a:gd name="T19" fmla="*/ 0 h 111"/>
                  <a:gd name="T20" fmla="*/ 191 w 191"/>
                  <a:gd name="T21" fmla="*/ 79 h 111"/>
                  <a:gd name="T22" fmla="*/ 169 w 191"/>
                  <a:gd name="T23" fmla="*/ 83 h 111"/>
                  <a:gd name="T24" fmla="*/ 160 w 191"/>
                  <a:gd name="T25" fmla="*/ 69 h 111"/>
                  <a:gd name="T26" fmla="*/ 133 w 191"/>
                  <a:gd name="T27" fmla="*/ 70 h 111"/>
                  <a:gd name="T28" fmla="*/ 65 w 191"/>
                  <a:gd name="T29" fmla="*/ 82 h 111"/>
                  <a:gd name="T30" fmla="*/ 40 w 191"/>
                  <a:gd name="T31" fmla="*/ 90 h 111"/>
                  <a:gd name="T32" fmla="*/ 37 w 191"/>
                  <a:gd name="T33" fmla="*/ 107 h 111"/>
                  <a:gd name="T34" fmla="*/ 15 w 191"/>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1" h="111">
                    <a:moveTo>
                      <a:pt x="15" y="111"/>
                    </a:moveTo>
                    <a:cubicBezTo>
                      <a:pt x="15" y="111"/>
                      <a:pt x="11" y="94"/>
                      <a:pt x="7" y="67"/>
                    </a:cubicBezTo>
                    <a:cubicBezTo>
                      <a:pt x="3" y="40"/>
                      <a:pt x="0" y="31"/>
                      <a:pt x="0" y="31"/>
                    </a:cubicBezTo>
                    <a:cubicBezTo>
                      <a:pt x="22" y="27"/>
                      <a:pt x="22" y="27"/>
                      <a:pt x="22" y="27"/>
                    </a:cubicBezTo>
                    <a:cubicBezTo>
                      <a:pt x="24" y="35"/>
                      <a:pt x="27" y="40"/>
                      <a:pt x="31" y="42"/>
                    </a:cubicBezTo>
                    <a:cubicBezTo>
                      <a:pt x="35" y="44"/>
                      <a:pt x="44" y="43"/>
                      <a:pt x="58" y="41"/>
                    </a:cubicBezTo>
                    <a:cubicBezTo>
                      <a:pt x="126" y="29"/>
                      <a:pt x="126" y="29"/>
                      <a:pt x="126" y="29"/>
                    </a:cubicBezTo>
                    <a:cubicBezTo>
                      <a:pt x="139" y="26"/>
                      <a:pt x="148" y="24"/>
                      <a:pt x="151" y="20"/>
                    </a:cubicBezTo>
                    <a:cubicBezTo>
                      <a:pt x="154" y="17"/>
                      <a:pt x="156" y="11"/>
                      <a:pt x="155" y="4"/>
                    </a:cubicBezTo>
                    <a:cubicBezTo>
                      <a:pt x="176" y="0"/>
                      <a:pt x="176" y="0"/>
                      <a:pt x="176" y="0"/>
                    </a:cubicBezTo>
                    <a:cubicBezTo>
                      <a:pt x="191" y="79"/>
                      <a:pt x="191" y="79"/>
                      <a:pt x="191" y="79"/>
                    </a:cubicBezTo>
                    <a:cubicBezTo>
                      <a:pt x="169" y="83"/>
                      <a:pt x="169" y="83"/>
                      <a:pt x="169" y="83"/>
                    </a:cubicBezTo>
                    <a:cubicBezTo>
                      <a:pt x="167" y="76"/>
                      <a:pt x="164" y="71"/>
                      <a:pt x="160" y="69"/>
                    </a:cubicBezTo>
                    <a:cubicBezTo>
                      <a:pt x="156" y="67"/>
                      <a:pt x="147" y="67"/>
                      <a:pt x="133" y="70"/>
                    </a:cubicBezTo>
                    <a:cubicBezTo>
                      <a:pt x="65" y="82"/>
                      <a:pt x="65" y="82"/>
                      <a:pt x="65" y="82"/>
                    </a:cubicBezTo>
                    <a:cubicBezTo>
                      <a:pt x="51" y="84"/>
                      <a:pt x="43" y="87"/>
                      <a:pt x="40" y="90"/>
                    </a:cubicBezTo>
                    <a:cubicBezTo>
                      <a:pt x="37" y="94"/>
                      <a:pt x="36" y="99"/>
                      <a:pt x="37" y="107"/>
                    </a:cubicBezTo>
                    <a:lnTo>
                      <a:pt x="1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5" name="Freeform 35"/>
              <p:cNvSpPr>
                <a:spLocks/>
              </p:cNvSpPr>
              <p:nvPr/>
            </p:nvSpPr>
            <p:spPr bwMode="auto">
              <a:xfrm>
                <a:off x="3867181" y="798487"/>
                <a:ext cx="65916" cy="56702"/>
              </a:xfrm>
              <a:custGeom>
                <a:avLst/>
                <a:gdLst>
                  <a:gd name="T0" fmla="*/ 45 w 217"/>
                  <a:gd name="T1" fmla="*/ 187 h 187"/>
                  <a:gd name="T2" fmla="*/ 26 w 217"/>
                  <a:gd name="T3" fmla="*/ 122 h 187"/>
                  <a:gd name="T4" fmla="*/ 109 w 217"/>
                  <a:gd name="T5" fmla="*/ 41 h 187"/>
                  <a:gd name="T6" fmla="*/ 63 w 217"/>
                  <a:gd name="T7" fmla="*/ 54 h 187"/>
                  <a:gd name="T8" fmla="*/ 39 w 217"/>
                  <a:gd name="T9" fmla="*/ 65 h 187"/>
                  <a:gd name="T10" fmla="*/ 37 w 217"/>
                  <a:gd name="T11" fmla="*/ 81 h 187"/>
                  <a:gd name="T12" fmla="*/ 16 w 217"/>
                  <a:gd name="T13" fmla="*/ 87 h 187"/>
                  <a:gd name="T14" fmla="*/ 0 w 217"/>
                  <a:gd name="T15" fmla="*/ 30 h 187"/>
                  <a:gd name="T16" fmla="*/ 21 w 217"/>
                  <a:gd name="T17" fmla="*/ 24 h 187"/>
                  <a:gd name="T18" fmla="*/ 31 w 217"/>
                  <a:gd name="T19" fmla="*/ 37 h 187"/>
                  <a:gd name="T20" fmla="*/ 58 w 217"/>
                  <a:gd name="T21" fmla="*/ 33 h 187"/>
                  <a:gd name="T22" fmla="*/ 177 w 217"/>
                  <a:gd name="T23" fmla="*/ 0 h 187"/>
                  <a:gd name="T24" fmla="*/ 185 w 217"/>
                  <a:gd name="T25" fmla="*/ 28 h 187"/>
                  <a:gd name="T26" fmla="*/ 73 w 217"/>
                  <a:gd name="T27" fmla="*/ 137 h 187"/>
                  <a:gd name="T28" fmla="*/ 153 w 217"/>
                  <a:gd name="T29" fmla="*/ 114 h 187"/>
                  <a:gd name="T30" fmla="*/ 178 w 217"/>
                  <a:gd name="T31" fmla="*/ 104 h 187"/>
                  <a:gd name="T32" fmla="*/ 180 w 217"/>
                  <a:gd name="T33" fmla="*/ 88 h 187"/>
                  <a:gd name="T34" fmla="*/ 200 w 217"/>
                  <a:gd name="T35" fmla="*/ 82 h 187"/>
                  <a:gd name="T36" fmla="*/ 217 w 217"/>
                  <a:gd name="T37" fmla="*/ 139 h 187"/>
                  <a:gd name="T38" fmla="*/ 195 w 217"/>
                  <a:gd name="T39" fmla="*/ 145 h 187"/>
                  <a:gd name="T40" fmla="*/ 185 w 217"/>
                  <a:gd name="T41" fmla="*/ 132 h 187"/>
                  <a:gd name="T42" fmla="*/ 158 w 217"/>
                  <a:gd name="T43" fmla="*/ 136 h 187"/>
                  <a:gd name="T44" fmla="*/ 93 w 217"/>
                  <a:gd name="T45" fmla="*/ 154 h 187"/>
                  <a:gd name="T46" fmla="*/ 68 w 217"/>
                  <a:gd name="T47" fmla="*/ 165 h 187"/>
                  <a:gd name="T48" fmla="*/ 66 w 217"/>
                  <a:gd name="T49" fmla="*/ 181 h 187"/>
                  <a:gd name="T50" fmla="*/ 45 w 217"/>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7" h="187">
                    <a:moveTo>
                      <a:pt x="45" y="187"/>
                    </a:moveTo>
                    <a:cubicBezTo>
                      <a:pt x="26" y="122"/>
                      <a:pt x="26" y="122"/>
                      <a:pt x="26" y="122"/>
                    </a:cubicBezTo>
                    <a:cubicBezTo>
                      <a:pt x="109" y="41"/>
                      <a:pt x="109" y="41"/>
                      <a:pt x="109" y="41"/>
                    </a:cubicBezTo>
                    <a:cubicBezTo>
                      <a:pt x="63" y="54"/>
                      <a:pt x="63" y="54"/>
                      <a:pt x="63" y="54"/>
                    </a:cubicBezTo>
                    <a:cubicBezTo>
                      <a:pt x="50" y="58"/>
                      <a:pt x="41" y="62"/>
                      <a:pt x="39" y="65"/>
                    </a:cubicBezTo>
                    <a:cubicBezTo>
                      <a:pt x="36" y="68"/>
                      <a:pt x="35" y="73"/>
                      <a:pt x="37" y="81"/>
                    </a:cubicBezTo>
                    <a:cubicBezTo>
                      <a:pt x="16" y="87"/>
                      <a:pt x="16" y="87"/>
                      <a:pt x="16" y="87"/>
                    </a:cubicBezTo>
                    <a:cubicBezTo>
                      <a:pt x="0" y="30"/>
                      <a:pt x="0" y="30"/>
                      <a:pt x="0" y="30"/>
                    </a:cubicBezTo>
                    <a:cubicBezTo>
                      <a:pt x="21" y="24"/>
                      <a:pt x="21" y="24"/>
                      <a:pt x="21" y="24"/>
                    </a:cubicBezTo>
                    <a:cubicBezTo>
                      <a:pt x="23" y="31"/>
                      <a:pt x="26" y="35"/>
                      <a:pt x="31" y="37"/>
                    </a:cubicBezTo>
                    <a:cubicBezTo>
                      <a:pt x="35" y="38"/>
                      <a:pt x="44" y="37"/>
                      <a:pt x="58" y="33"/>
                    </a:cubicBezTo>
                    <a:cubicBezTo>
                      <a:pt x="177" y="0"/>
                      <a:pt x="177" y="0"/>
                      <a:pt x="177" y="0"/>
                    </a:cubicBezTo>
                    <a:cubicBezTo>
                      <a:pt x="185" y="28"/>
                      <a:pt x="185" y="28"/>
                      <a:pt x="185" y="28"/>
                    </a:cubicBezTo>
                    <a:cubicBezTo>
                      <a:pt x="73" y="137"/>
                      <a:pt x="73" y="137"/>
                      <a:pt x="73" y="137"/>
                    </a:cubicBezTo>
                    <a:cubicBezTo>
                      <a:pt x="153" y="114"/>
                      <a:pt x="153" y="114"/>
                      <a:pt x="153" y="114"/>
                    </a:cubicBezTo>
                    <a:cubicBezTo>
                      <a:pt x="167" y="111"/>
                      <a:pt x="175" y="107"/>
                      <a:pt x="178" y="104"/>
                    </a:cubicBezTo>
                    <a:cubicBezTo>
                      <a:pt x="181" y="100"/>
                      <a:pt x="181" y="95"/>
                      <a:pt x="180" y="88"/>
                    </a:cubicBezTo>
                    <a:cubicBezTo>
                      <a:pt x="200" y="82"/>
                      <a:pt x="200" y="82"/>
                      <a:pt x="200" y="82"/>
                    </a:cubicBezTo>
                    <a:cubicBezTo>
                      <a:pt x="217" y="139"/>
                      <a:pt x="217" y="139"/>
                      <a:pt x="217" y="139"/>
                    </a:cubicBezTo>
                    <a:cubicBezTo>
                      <a:pt x="195" y="145"/>
                      <a:pt x="195" y="145"/>
                      <a:pt x="195" y="145"/>
                    </a:cubicBezTo>
                    <a:cubicBezTo>
                      <a:pt x="193" y="138"/>
                      <a:pt x="190" y="134"/>
                      <a:pt x="185" y="132"/>
                    </a:cubicBezTo>
                    <a:cubicBezTo>
                      <a:pt x="181" y="131"/>
                      <a:pt x="172" y="132"/>
                      <a:pt x="158" y="136"/>
                    </a:cubicBezTo>
                    <a:cubicBezTo>
                      <a:pt x="93" y="154"/>
                      <a:pt x="93" y="154"/>
                      <a:pt x="93" y="154"/>
                    </a:cubicBezTo>
                    <a:cubicBezTo>
                      <a:pt x="79" y="158"/>
                      <a:pt x="71" y="162"/>
                      <a:pt x="68" y="165"/>
                    </a:cubicBezTo>
                    <a:cubicBezTo>
                      <a:pt x="65" y="169"/>
                      <a:pt x="64" y="174"/>
                      <a:pt x="66" y="181"/>
                    </a:cubicBezTo>
                    <a:lnTo>
                      <a:pt x="45" y="1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6" name="Freeform 36"/>
              <p:cNvSpPr>
                <a:spLocks noEditPoints="1"/>
              </p:cNvSpPr>
              <p:nvPr/>
            </p:nvSpPr>
            <p:spPr bwMode="auto">
              <a:xfrm>
                <a:off x="3856549" y="744620"/>
                <a:ext cx="62372" cy="51032"/>
              </a:xfrm>
              <a:custGeom>
                <a:avLst/>
                <a:gdLst>
                  <a:gd name="T0" fmla="*/ 88 w 207"/>
                  <a:gd name="T1" fmla="*/ 106 h 168"/>
                  <a:gd name="T2" fmla="*/ 102 w 207"/>
                  <a:gd name="T3" fmla="*/ 136 h 168"/>
                  <a:gd name="T4" fmla="*/ 48 w 207"/>
                  <a:gd name="T5" fmla="*/ 141 h 168"/>
                  <a:gd name="T6" fmla="*/ 88 w 207"/>
                  <a:gd name="T7" fmla="*/ 106 h 168"/>
                  <a:gd name="T8" fmla="*/ 148 w 207"/>
                  <a:gd name="T9" fmla="*/ 157 h 168"/>
                  <a:gd name="T10" fmla="*/ 152 w 207"/>
                  <a:gd name="T11" fmla="*/ 156 h 168"/>
                  <a:gd name="T12" fmla="*/ 187 w 207"/>
                  <a:gd name="T13" fmla="*/ 168 h 168"/>
                  <a:gd name="T14" fmla="*/ 207 w 207"/>
                  <a:gd name="T15" fmla="*/ 159 h 168"/>
                  <a:gd name="T16" fmla="*/ 180 w 207"/>
                  <a:gd name="T17" fmla="*/ 99 h 168"/>
                  <a:gd name="T18" fmla="*/ 160 w 207"/>
                  <a:gd name="T19" fmla="*/ 108 h 168"/>
                  <a:gd name="T20" fmla="*/ 163 w 207"/>
                  <a:gd name="T21" fmla="*/ 122 h 168"/>
                  <a:gd name="T22" fmla="*/ 156 w 207"/>
                  <a:gd name="T23" fmla="*/ 129 h 168"/>
                  <a:gd name="T24" fmla="*/ 153 w 207"/>
                  <a:gd name="T25" fmla="*/ 130 h 168"/>
                  <a:gd name="T26" fmla="*/ 151 w 207"/>
                  <a:gd name="T27" fmla="*/ 131 h 168"/>
                  <a:gd name="T28" fmla="*/ 125 w 207"/>
                  <a:gd name="T29" fmla="*/ 135 h 168"/>
                  <a:gd name="T30" fmla="*/ 105 w 207"/>
                  <a:gd name="T31" fmla="*/ 90 h 168"/>
                  <a:gd name="T32" fmla="*/ 124 w 207"/>
                  <a:gd name="T33" fmla="*/ 72 h 168"/>
                  <a:gd name="T34" fmla="*/ 127 w 207"/>
                  <a:gd name="T35" fmla="*/ 70 h 168"/>
                  <a:gd name="T36" fmla="*/ 131 w 207"/>
                  <a:gd name="T37" fmla="*/ 68 h 168"/>
                  <a:gd name="T38" fmla="*/ 140 w 207"/>
                  <a:gd name="T39" fmla="*/ 68 h 168"/>
                  <a:gd name="T40" fmla="*/ 147 w 207"/>
                  <a:gd name="T41" fmla="*/ 78 h 168"/>
                  <a:gd name="T42" fmla="*/ 147 w 207"/>
                  <a:gd name="T43" fmla="*/ 80 h 168"/>
                  <a:gd name="T44" fmla="*/ 167 w 207"/>
                  <a:gd name="T45" fmla="*/ 71 h 168"/>
                  <a:gd name="T46" fmla="*/ 135 w 207"/>
                  <a:gd name="T47" fmla="*/ 0 h 168"/>
                  <a:gd name="T48" fmla="*/ 115 w 207"/>
                  <a:gd name="T49" fmla="*/ 9 h 168"/>
                  <a:gd name="T50" fmla="*/ 103 w 207"/>
                  <a:gd name="T51" fmla="*/ 38 h 168"/>
                  <a:gd name="T52" fmla="*/ 102 w 207"/>
                  <a:gd name="T53" fmla="*/ 39 h 168"/>
                  <a:gd name="T54" fmla="*/ 0 w 207"/>
                  <a:gd name="T55" fmla="*/ 133 h 168"/>
                  <a:gd name="T56" fmla="*/ 15 w 207"/>
                  <a:gd name="T57" fmla="*/ 166 h 168"/>
                  <a:gd name="T58" fmla="*/ 148 w 207"/>
                  <a:gd name="T59" fmla="*/ 15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7" h="168">
                    <a:moveTo>
                      <a:pt x="88" y="106"/>
                    </a:moveTo>
                    <a:cubicBezTo>
                      <a:pt x="102" y="136"/>
                      <a:pt x="102" y="136"/>
                      <a:pt x="102" y="136"/>
                    </a:cubicBezTo>
                    <a:cubicBezTo>
                      <a:pt x="48" y="141"/>
                      <a:pt x="48" y="141"/>
                      <a:pt x="48" y="141"/>
                    </a:cubicBezTo>
                    <a:lnTo>
                      <a:pt x="88" y="106"/>
                    </a:lnTo>
                    <a:close/>
                    <a:moveTo>
                      <a:pt x="148" y="157"/>
                    </a:moveTo>
                    <a:cubicBezTo>
                      <a:pt x="149" y="156"/>
                      <a:pt x="150" y="156"/>
                      <a:pt x="152" y="156"/>
                    </a:cubicBezTo>
                    <a:cubicBezTo>
                      <a:pt x="169" y="155"/>
                      <a:pt x="181" y="159"/>
                      <a:pt x="187" y="168"/>
                    </a:cubicBezTo>
                    <a:cubicBezTo>
                      <a:pt x="207" y="159"/>
                      <a:pt x="207" y="159"/>
                      <a:pt x="207" y="159"/>
                    </a:cubicBezTo>
                    <a:cubicBezTo>
                      <a:pt x="180" y="99"/>
                      <a:pt x="180" y="99"/>
                      <a:pt x="180" y="99"/>
                    </a:cubicBezTo>
                    <a:cubicBezTo>
                      <a:pt x="160" y="108"/>
                      <a:pt x="160" y="108"/>
                      <a:pt x="160" y="108"/>
                    </a:cubicBezTo>
                    <a:cubicBezTo>
                      <a:pt x="163" y="114"/>
                      <a:pt x="164" y="119"/>
                      <a:pt x="163" y="122"/>
                    </a:cubicBezTo>
                    <a:cubicBezTo>
                      <a:pt x="162" y="125"/>
                      <a:pt x="160" y="127"/>
                      <a:pt x="156" y="129"/>
                    </a:cubicBezTo>
                    <a:cubicBezTo>
                      <a:pt x="155" y="129"/>
                      <a:pt x="154" y="130"/>
                      <a:pt x="153" y="130"/>
                    </a:cubicBezTo>
                    <a:cubicBezTo>
                      <a:pt x="153" y="130"/>
                      <a:pt x="152" y="130"/>
                      <a:pt x="151" y="131"/>
                    </a:cubicBezTo>
                    <a:cubicBezTo>
                      <a:pt x="125" y="135"/>
                      <a:pt x="125" y="135"/>
                      <a:pt x="125" y="135"/>
                    </a:cubicBezTo>
                    <a:cubicBezTo>
                      <a:pt x="105" y="90"/>
                      <a:pt x="105" y="90"/>
                      <a:pt x="105" y="90"/>
                    </a:cubicBezTo>
                    <a:cubicBezTo>
                      <a:pt x="124" y="72"/>
                      <a:pt x="124" y="72"/>
                      <a:pt x="124" y="72"/>
                    </a:cubicBezTo>
                    <a:cubicBezTo>
                      <a:pt x="125" y="72"/>
                      <a:pt x="126" y="71"/>
                      <a:pt x="127" y="70"/>
                    </a:cubicBezTo>
                    <a:cubicBezTo>
                      <a:pt x="128" y="70"/>
                      <a:pt x="129" y="69"/>
                      <a:pt x="131" y="68"/>
                    </a:cubicBezTo>
                    <a:cubicBezTo>
                      <a:pt x="134" y="67"/>
                      <a:pt x="137" y="67"/>
                      <a:pt x="140" y="68"/>
                    </a:cubicBezTo>
                    <a:cubicBezTo>
                      <a:pt x="142" y="70"/>
                      <a:pt x="144" y="73"/>
                      <a:pt x="147" y="78"/>
                    </a:cubicBezTo>
                    <a:cubicBezTo>
                      <a:pt x="147" y="80"/>
                      <a:pt x="147" y="80"/>
                      <a:pt x="147" y="80"/>
                    </a:cubicBezTo>
                    <a:cubicBezTo>
                      <a:pt x="167" y="71"/>
                      <a:pt x="167" y="71"/>
                      <a:pt x="167" y="71"/>
                    </a:cubicBezTo>
                    <a:cubicBezTo>
                      <a:pt x="135" y="0"/>
                      <a:pt x="135" y="0"/>
                      <a:pt x="135" y="0"/>
                    </a:cubicBezTo>
                    <a:cubicBezTo>
                      <a:pt x="115" y="9"/>
                      <a:pt x="115" y="9"/>
                      <a:pt x="115" y="9"/>
                    </a:cubicBezTo>
                    <a:cubicBezTo>
                      <a:pt x="118" y="18"/>
                      <a:pt x="114" y="28"/>
                      <a:pt x="103" y="38"/>
                    </a:cubicBezTo>
                    <a:cubicBezTo>
                      <a:pt x="102" y="39"/>
                      <a:pt x="102" y="39"/>
                      <a:pt x="102" y="39"/>
                    </a:cubicBezTo>
                    <a:cubicBezTo>
                      <a:pt x="0" y="133"/>
                      <a:pt x="0" y="133"/>
                      <a:pt x="0" y="133"/>
                    </a:cubicBezTo>
                    <a:cubicBezTo>
                      <a:pt x="15" y="166"/>
                      <a:pt x="15" y="166"/>
                      <a:pt x="15" y="166"/>
                    </a:cubicBezTo>
                    <a:lnTo>
                      <a:pt x="148"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7" name="Freeform 37"/>
              <p:cNvSpPr>
                <a:spLocks/>
              </p:cNvSpPr>
              <p:nvPr/>
            </p:nvSpPr>
            <p:spPr bwMode="auto">
              <a:xfrm>
                <a:off x="3797012" y="1110349"/>
                <a:ext cx="70169" cy="73004"/>
              </a:xfrm>
              <a:custGeom>
                <a:avLst/>
                <a:gdLst>
                  <a:gd name="T0" fmla="*/ 0 w 231"/>
                  <a:gd name="T1" fmla="*/ 125 h 239"/>
                  <a:gd name="T2" fmla="*/ 44 w 231"/>
                  <a:gd name="T3" fmla="*/ 73 h 239"/>
                  <a:gd name="T4" fmla="*/ 158 w 231"/>
                  <a:gd name="T5" fmla="*/ 96 h 239"/>
                  <a:gd name="T6" fmla="*/ 122 w 231"/>
                  <a:gd name="T7" fmla="*/ 65 h 239"/>
                  <a:gd name="T8" fmla="*/ 99 w 231"/>
                  <a:gd name="T9" fmla="*/ 51 h 239"/>
                  <a:gd name="T10" fmla="*/ 85 w 231"/>
                  <a:gd name="T11" fmla="*/ 58 h 239"/>
                  <a:gd name="T12" fmla="*/ 68 w 231"/>
                  <a:gd name="T13" fmla="*/ 45 h 239"/>
                  <a:gd name="T14" fmla="*/ 106 w 231"/>
                  <a:gd name="T15" fmla="*/ 0 h 239"/>
                  <a:gd name="T16" fmla="*/ 123 w 231"/>
                  <a:gd name="T17" fmla="*/ 14 h 239"/>
                  <a:gd name="T18" fmla="*/ 118 w 231"/>
                  <a:gd name="T19" fmla="*/ 29 h 239"/>
                  <a:gd name="T20" fmla="*/ 136 w 231"/>
                  <a:gd name="T21" fmla="*/ 49 h 239"/>
                  <a:gd name="T22" fmla="*/ 231 w 231"/>
                  <a:gd name="T23" fmla="*/ 128 h 239"/>
                  <a:gd name="T24" fmla="*/ 212 w 231"/>
                  <a:gd name="T25" fmla="*/ 150 h 239"/>
                  <a:gd name="T26" fmla="*/ 58 w 231"/>
                  <a:gd name="T27" fmla="*/ 120 h 239"/>
                  <a:gd name="T28" fmla="*/ 122 w 231"/>
                  <a:gd name="T29" fmla="*/ 173 h 239"/>
                  <a:gd name="T30" fmla="*/ 145 w 231"/>
                  <a:gd name="T31" fmla="*/ 187 h 239"/>
                  <a:gd name="T32" fmla="*/ 159 w 231"/>
                  <a:gd name="T33" fmla="*/ 180 h 239"/>
                  <a:gd name="T34" fmla="*/ 176 w 231"/>
                  <a:gd name="T35" fmla="*/ 193 h 239"/>
                  <a:gd name="T36" fmla="*/ 137 w 231"/>
                  <a:gd name="T37" fmla="*/ 239 h 239"/>
                  <a:gd name="T38" fmla="*/ 120 w 231"/>
                  <a:gd name="T39" fmla="*/ 225 h 239"/>
                  <a:gd name="T40" fmla="*/ 125 w 231"/>
                  <a:gd name="T41" fmla="*/ 209 h 239"/>
                  <a:gd name="T42" fmla="*/ 107 w 231"/>
                  <a:gd name="T43" fmla="*/ 189 h 239"/>
                  <a:gd name="T44" fmla="*/ 54 w 231"/>
                  <a:gd name="T45" fmla="*/ 146 h 239"/>
                  <a:gd name="T46" fmla="*/ 31 w 231"/>
                  <a:gd name="T47" fmla="*/ 132 h 239"/>
                  <a:gd name="T48" fmla="*/ 17 w 231"/>
                  <a:gd name="T49" fmla="*/ 139 h 239"/>
                  <a:gd name="T50" fmla="*/ 0 w 231"/>
                  <a:gd name="T51" fmla="*/ 12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1" h="239">
                    <a:moveTo>
                      <a:pt x="0" y="125"/>
                    </a:moveTo>
                    <a:cubicBezTo>
                      <a:pt x="44" y="73"/>
                      <a:pt x="44" y="73"/>
                      <a:pt x="44" y="73"/>
                    </a:cubicBezTo>
                    <a:cubicBezTo>
                      <a:pt x="158" y="96"/>
                      <a:pt x="158" y="96"/>
                      <a:pt x="158" y="96"/>
                    </a:cubicBezTo>
                    <a:cubicBezTo>
                      <a:pt x="122" y="65"/>
                      <a:pt x="122" y="65"/>
                      <a:pt x="122" y="65"/>
                    </a:cubicBezTo>
                    <a:cubicBezTo>
                      <a:pt x="111" y="57"/>
                      <a:pt x="103" y="52"/>
                      <a:pt x="99" y="51"/>
                    </a:cubicBezTo>
                    <a:cubicBezTo>
                      <a:pt x="94" y="51"/>
                      <a:pt x="89" y="53"/>
                      <a:pt x="85" y="58"/>
                    </a:cubicBezTo>
                    <a:cubicBezTo>
                      <a:pt x="68" y="45"/>
                      <a:pt x="68" y="45"/>
                      <a:pt x="68" y="45"/>
                    </a:cubicBezTo>
                    <a:cubicBezTo>
                      <a:pt x="106" y="0"/>
                      <a:pt x="106" y="0"/>
                      <a:pt x="106" y="0"/>
                    </a:cubicBezTo>
                    <a:cubicBezTo>
                      <a:pt x="123" y="14"/>
                      <a:pt x="123" y="14"/>
                      <a:pt x="123" y="14"/>
                    </a:cubicBezTo>
                    <a:cubicBezTo>
                      <a:pt x="119" y="19"/>
                      <a:pt x="117" y="25"/>
                      <a:pt x="118" y="29"/>
                    </a:cubicBezTo>
                    <a:cubicBezTo>
                      <a:pt x="119" y="33"/>
                      <a:pt x="126" y="40"/>
                      <a:pt x="136" y="49"/>
                    </a:cubicBezTo>
                    <a:cubicBezTo>
                      <a:pt x="231" y="128"/>
                      <a:pt x="231" y="128"/>
                      <a:pt x="231" y="128"/>
                    </a:cubicBezTo>
                    <a:cubicBezTo>
                      <a:pt x="212" y="150"/>
                      <a:pt x="212" y="150"/>
                      <a:pt x="212" y="150"/>
                    </a:cubicBezTo>
                    <a:cubicBezTo>
                      <a:pt x="58" y="120"/>
                      <a:pt x="58" y="120"/>
                      <a:pt x="58" y="120"/>
                    </a:cubicBezTo>
                    <a:cubicBezTo>
                      <a:pt x="122" y="173"/>
                      <a:pt x="122" y="173"/>
                      <a:pt x="122" y="173"/>
                    </a:cubicBezTo>
                    <a:cubicBezTo>
                      <a:pt x="132" y="182"/>
                      <a:pt x="140" y="187"/>
                      <a:pt x="145" y="187"/>
                    </a:cubicBezTo>
                    <a:cubicBezTo>
                      <a:pt x="149" y="187"/>
                      <a:pt x="154" y="185"/>
                      <a:pt x="159" y="180"/>
                    </a:cubicBezTo>
                    <a:cubicBezTo>
                      <a:pt x="176" y="193"/>
                      <a:pt x="176" y="193"/>
                      <a:pt x="176" y="193"/>
                    </a:cubicBezTo>
                    <a:cubicBezTo>
                      <a:pt x="137" y="239"/>
                      <a:pt x="137" y="239"/>
                      <a:pt x="137" y="239"/>
                    </a:cubicBezTo>
                    <a:cubicBezTo>
                      <a:pt x="120" y="225"/>
                      <a:pt x="120" y="225"/>
                      <a:pt x="120" y="225"/>
                    </a:cubicBezTo>
                    <a:cubicBezTo>
                      <a:pt x="125" y="219"/>
                      <a:pt x="126" y="214"/>
                      <a:pt x="125" y="209"/>
                    </a:cubicBezTo>
                    <a:cubicBezTo>
                      <a:pt x="124" y="205"/>
                      <a:pt x="118" y="198"/>
                      <a:pt x="107" y="189"/>
                    </a:cubicBezTo>
                    <a:cubicBezTo>
                      <a:pt x="54" y="146"/>
                      <a:pt x="54" y="146"/>
                      <a:pt x="54" y="146"/>
                    </a:cubicBezTo>
                    <a:cubicBezTo>
                      <a:pt x="44" y="137"/>
                      <a:pt x="36" y="132"/>
                      <a:pt x="31" y="132"/>
                    </a:cubicBezTo>
                    <a:cubicBezTo>
                      <a:pt x="27" y="131"/>
                      <a:pt x="22" y="134"/>
                      <a:pt x="17" y="139"/>
                    </a:cubicBezTo>
                    <a:lnTo>
                      <a:pt x="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8" name="Freeform 38"/>
              <p:cNvSpPr>
                <a:spLocks noEditPoints="1"/>
              </p:cNvSpPr>
              <p:nvPr/>
            </p:nvSpPr>
            <p:spPr bwMode="auto">
              <a:xfrm>
                <a:off x="3270390" y="626254"/>
                <a:ext cx="592538" cy="592538"/>
              </a:xfrm>
              <a:custGeom>
                <a:avLst/>
                <a:gdLst>
                  <a:gd name="T0" fmla="*/ 975 w 1950"/>
                  <a:gd name="T1" fmla="*/ 0 h 1950"/>
                  <a:gd name="T2" fmla="*/ 0 w 1950"/>
                  <a:gd name="T3" fmla="*/ 975 h 1950"/>
                  <a:gd name="T4" fmla="*/ 975 w 1950"/>
                  <a:gd name="T5" fmla="*/ 1950 h 1950"/>
                  <a:gd name="T6" fmla="*/ 1950 w 1950"/>
                  <a:gd name="T7" fmla="*/ 975 h 1950"/>
                  <a:gd name="T8" fmla="*/ 975 w 1950"/>
                  <a:gd name="T9" fmla="*/ 0 h 1950"/>
                  <a:gd name="T10" fmla="*/ 975 w 1950"/>
                  <a:gd name="T11" fmla="*/ 1929 h 1950"/>
                  <a:gd name="T12" fmla="*/ 21 w 1950"/>
                  <a:gd name="T13" fmla="*/ 975 h 1950"/>
                  <a:gd name="T14" fmla="*/ 975 w 1950"/>
                  <a:gd name="T15" fmla="*/ 21 h 1950"/>
                  <a:gd name="T16" fmla="*/ 1929 w 1950"/>
                  <a:gd name="T17" fmla="*/ 975 h 1950"/>
                  <a:gd name="T18" fmla="*/ 975 w 1950"/>
                  <a:gd name="T19" fmla="*/ 1929 h 1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0" h="1950">
                    <a:moveTo>
                      <a:pt x="975" y="0"/>
                    </a:moveTo>
                    <a:cubicBezTo>
                      <a:pt x="436" y="0"/>
                      <a:pt x="0" y="436"/>
                      <a:pt x="0" y="975"/>
                    </a:cubicBezTo>
                    <a:cubicBezTo>
                      <a:pt x="0" y="1514"/>
                      <a:pt x="436" y="1950"/>
                      <a:pt x="975" y="1950"/>
                    </a:cubicBezTo>
                    <a:cubicBezTo>
                      <a:pt x="1513" y="1950"/>
                      <a:pt x="1950" y="1514"/>
                      <a:pt x="1950" y="975"/>
                    </a:cubicBezTo>
                    <a:cubicBezTo>
                      <a:pt x="1950" y="436"/>
                      <a:pt x="1513" y="0"/>
                      <a:pt x="975" y="0"/>
                    </a:cubicBezTo>
                    <a:close/>
                    <a:moveTo>
                      <a:pt x="975" y="1929"/>
                    </a:moveTo>
                    <a:cubicBezTo>
                      <a:pt x="448" y="1929"/>
                      <a:pt x="21" y="1502"/>
                      <a:pt x="21" y="975"/>
                    </a:cubicBezTo>
                    <a:cubicBezTo>
                      <a:pt x="21" y="448"/>
                      <a:pt x="448" y="21"/>
                      <a:pt x="975" y="21"/>
                    </a:cubicBezTo>
                    <a:cubicBezTo>
                      <a:pt x="1501" y="21"/>
                      <a:pt x="1929" y="448"/>
                      <a:pt x="1929" y="975"/>
                    </a:cubicBezTo>
                    <a:cubicBezTo>
                      <a:pt x="1929" y="1502"/>
                      <a:pt x="1501" y="1929"/>
                      <a:pt x="975" y="19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9" name="Freeform 39"/>
              <p:cNvSpPr>
                <a:spLocks/>
              </p:cNvSpPr>
              <p:nvPr/>
            </p:nvSpPr>
            <p:spPr bwMode="auto">
              <a:xfrm>
                <a:off x="3404349" y="646100"/>
                <a:ext cx="434481" cy="362185"/>
              </a:xfrm>
              <a:custGeom>
                <a:avLst/>
                <a:gdLst>
                  <a:gd name="T0" fmla="*/ 534 w 1430"/>
                  <a:gd name="T1" fmla="*/ 0 h 1191"/>
                  <a:gd name="T2" fmla="*/ 0 w 1430"/>
                  <a:gd name="T3" fmla="*/ 948 h 1191"/>
                  <a:gd name="T4" fmla="*/ 11 w 1430"/>
                  <a:gd name="T5" fmla="*/ 1122 h 1191"/>
                  <a:gd name="T6" fmla="*/ 175 w 1430"/>
                  <a:gd name="T7" fmla="*/ 1164 h 1191"/>
                  <a:gd name="T8" fmla="*/ 156 w 1430"/>
                  <a:gd name="T9" fmla="*/ 926 h 1191"/>
                  <a:gd name="T10" fmla="*/ 506 w 1430"/>
                  <a:gd name="T11" fmla="*/ 76 h 1191"/>
                  <a:gd name="T12" fmla="*/ 241 w 1430"/>
                  <a:gd name="T13" fmla="*/ 851 h 1191"/>
                  <a:gd name="T14" fmla="*/ 280 w 1430"/>
                  <a:gd name="T15" fmla="*/ 1179 h 1191"/>
                  <a:gd name="T16" fmla="*/ 518 w 1430"/>
                  <a:gd name="T17" fmla="*/ 1188 h 1191"/>
                  <a:gd name="T18" fmla="*/ 1430 w 1430"/>
                  <a:gd name="T19" fmla="*/ 748 h 1191"/>
                  <a:gd name="T20" fmla="*/ 535 w 1430"/>
                  <a:gd name="T21" fmla="*/ 0 h 1191"/>
                  <a:gd name="T22" fmla="*/ 534 w 1430"/>
                  <a:gd name="T23" fmla="*/ 0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30" h="1191">
                    <a:moveTo>
                      <a:pt x="534" y="0"/>
                    </a:moveTo>
                    <a:cubicBezTo>
                      <a:pt x="230" y="84"/>
                      <a:pt x="0" y="476"/>
                      <a:pt x="0" y="948"/>
                    </a:cubicBezTo>
                    <a:cubicBezTo>
                      <a:pt x="0" y="1008"/>
                      <a:pt x="4" y="1066"/>
                      <a:pt x="11" y="1122"/>
                    </a:cubicBezTo>
                    <a:cubicBezTo>
                      <a:pt x="63" y="1139"/>
                      <a:pt x="118" y="1153"/>
                      <a:pt x="175" y="1164"/>
                    </a:cubicBezTo>
                    <a:cubicBezTo>
                      <a:pt x="163" y="1088"/>
                      <a:pt x="156" y="1008"/>
                      <a:pt x="156" y="926"/>
                    </a:cubicBezTo>
                    <a:cubicBezTo>
                      <a:pt x="156" y="535"/>
                      <a:pt x="302" y="202"/>
                      <a:pt x="506" y="76"/>
                    </a:cubicBezTo>
                    <a:cubicBezTo>
                      <a:pt x="345" y="252"/>
                      <a:pt x="241" y="534"/>
                      <a:pt x="241" y="851"/>
                    </a:cubicBezTo>
                    <a:cubicBezTo>
                      <a:pt x="241" y="967"/>
                      <a:pt x="255" y="1077"/>
                      <a:pt x="280" y="1179"/>
                    </a:cubicBezTo>
                    <a:cubicBezTo>
                      <a:pt x="356" y="1188"/>
                      <a:pt x="436" y="1191"/>
                      <a:pt x="518" y="1188"/>
                    </a:cubicBezTo>
                    <a:cubicBezTo>
                      <a:pt x="946" y="1171"/>
                      <a:pt x="1304" y="988"/>
                      <a:pt x="1430" y="748"/>
                    </a:cubicBezTo>
                    <a:cubicBezTo>
                      <a:pt x="1353" y="323"/>
                      <a:pt x="982" y="0"/>
                      <a:pt x="535" y="0"/>
                    </a:cubicBezTo>
                    <a:cubicBezTo>
                      <a:pt x="535" y="0"/>
                      <a:pt x="534" y="0"/>
                      <a:pt x="5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0" name="Freeform 40"/>
              <p:cNvSpPr>
                <a:spLocks/>
              </p:cNvSpPr>
              <p:nvPr/>
            </p:nvSpPr>
            <p:spPr bwMode="auto">
              <a:xfrm>
                <a:off x="3410019" y="1004741"/>
                <a:ext cx="62372" cy="56702"/>
              </a:xfrm>
              <a:custGeom>
                <a:avLst/>
                <a:gdLst>
                  <a:gd name="T0" fmla="*/ 205 w 205"/>
                  <a:gd name="T1" fmla="*/ 187 h 187"/>
                  <a:gd name="T2" fmla="*/ 168 w 205"/>
                  <a:gd name="T3" fmla="*/ 50 h 187"/>
                  <a:gd name="T4" fmla="*/ 0 w 205"/>
                  <a:gd name="T5" fmla="*/ 0 h 187"/>
                  <a:gd name="T6" fmla="*/ 30 w 205"/>
                  <a:gd name="T7" fmla="*/ 137 h 187"/>
                  <a:gd name="T8" fmla="*/ 205 w 205"/>
                  <a:gd name="T9" fmla="*/ 187 h 187"/>
                </a:gdLst>
                <a:ahLst/>
                <a:cxnLst>
                  <a:cxn ang="0">
                    <a:pos x="T0" y="T1"/>
                  </a:cxn>
                  <a:cxn ang="0">
                    <a:pos x="T2" y="T3"/>
                  </a:cxn>
                  <a:cxn ang="0">
                    <a:pos x="T4" y="T5"/>
                  </a:cxn>
                  <a:cxn ang="0">
                    <a:pos x="T6" y="T7"/>
                  </a:cxn>
                  <a:cxn ang="0">
                    <a:pos x="T8" y="T9"/>
                  </a:cxn>
                </a:cxnLst>
                <a:rect l="0" t="0" r="r" b="b"/>
                <a:pathLst>
                  <a:path w="205" h="187">
                    <a:moveTo>
                      <a:pt x="205" y="187"/>
                    </a:moveTo>
                    <a:cubicBezTo>
                      <a:pt x="190" y="143"/>
                      <a:pt x="178" y="97"/>
                      <a:pt x="168" y="50"/>
                    </a:cubicBezTo>
                    <a:cubicBezTo>
                      <a:pt x="108" y="36"/>
                      <a:pt x="52" y="20"/>
                      <a:pt x="0" y="0"/>
                    </a:cubicBezTo>
                    <a:cubicBezTo>
                      <a:pt x="8" y="47"/>
                      <a:pt x="18" y="93"/>
                      <a:pt x="30" y="137"/>
                    </a:cubicBezTo>
                    <a:cubicBezTo>
                      <a:pt x="85" y="157"/>
                      <a:pt x="144" y="173"/>
                      <a:pt x="205" y="1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1" name="Freeform 41"/>
              <p:cNvSpPr>
                <a:spLocks/>
              </p:cNvSpPr>
              <p:nvPr/>
            </p:nvSpPr>
            <p:spPr bwMode="auto">
              <a:xfrm>
                <a:off x="3310790" y="1025296"/>
                <a:ext cx="275006" cy="172942"/>
              </a:xfrm>
              <a:custGeom>
                <a:avLst/>
                <a:gdLst>
                  <a:gd name="T0" fmla="*/ 571 w 907"/>
                  <a:gd name="T1" fmla="*/ 219 h 571"/>
                  <a:gd name="T2" fmla="*/ 398 w 907"/>
                  <a:gd name="T3" fmla="*/ 187 h 571"/>
                  <a:gd name="T4" fmla="*/ 574 w 907"/>
                  <a:gd name="T5" fmla="*/ 477 h 571"/>
                  <a:gd name="T6" fmla="*/ 330 w 907"/>
                  <a:gd name="T7" fmla="*/ 168 h 571"/>
                  <a:gd name="T8" fmla="*/ 0 w 907"/>
                  <a:gd name="T9" fmla="*/ 0 h 571"/>
                  <a:gd name="T10" fmla="*/ 844 w 907"/>
                  <a:gd name="T11" fmla="*/ 571 h 571"/>
                  <a:gd name="T12" fmla="*/ 907 w 907"/>
                  <a:gd name="T13" fmla="*/ 569 h 571"/>
                  <a:gd name="T14" fmla="*/ 571 w 907"/>
                  <a:gd name="T15" fmla="*/ 219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7" h="571">
                    <a:moveTo>
                      <a:pt x="571" y="219"/>
                    </a:moveTo>
                    <a:cubicBezTo>
                      <a:pt x="511" y="211"/>
                      <a:pt x="453" y="200"/>
                      <a:pt x="398" y="187"/>
                    </a:cubicBezTo>
                    <a:cubicBezTo>
                      <a:pt x="443" y="300"/>
                      <a:pt x="503" y="399"/>
                      <a:pt x="574" y="477"/>
                    </a:cubicBezTo>
                    <a:cubicBezTo>
                      <a:pt x="476" y="416"/>
                      <a:pt x="392" y="308"/>
                      <a:pt x="330" y="168"/>
                    </a:cubicBezTo>
                    <a:cubicBezTo>
                      <a:pt x="195" y="128"/>
                      <a:pt x="81" y="70"/>
                      <a:pt x="0" y="0"/>
                    </a:cubicBezTo>
                    <a:cubicBezTo>
                      <a:pt x="134" y="335"/>
                      <a:pt x="461" y="571"/>
                      <a:pt x="844" y="571"/>
                    </a:cubicBezTo>
                    <a:cubicBezTo>
                      <a:pt x="865" y="571"/>
                      <a:pt x="886" y="570"/>
                      <a:pt x="907" y="569"/>
                    </a:cubicBezTo>
                    <a:cubicBezTo>
                      <a:pt x="770" y="530"/>
                      <a:pt x="650" y="401"/>
                      <a:pt x="571" y="2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2" name="Freeform 42"/>
              <p:cNvSpPr>
                <a:spLocks/>
              </p:cNvSpPr>
              <p:nvPr/>
            </p:nvSpPr>
            <p:spPr bwMode="auto">
              <a:xfrm>
                <a:off x="3495073" y="923940"/>
                <a:ext cx="348010" cy="266500"/>
              </a:xfrm>
              <a:custGeom>
                <a:avLst/>
                <a:gdLst>
                  <a:gd name="T0" fmla="*/ 297 w 1145"/>
                  <a:gd name="T1" fmla="*/ 348 h 877"/>
                  <a:gd name="T2" fmla="*/ 0 w 1145"/>
                  <a:gd name="T3" fmla="*/ 334 h 877"/>
                  <a:gd name="T4" fmla="*/ 53 w 1145"/>
                  <a:gd name="T5" fmla="*/ 473 h 877"/>
                  <a:gd name="T6" fmla="*/ 261 w 1145"/>
                  <a:gd name="T7" fmla="*/ 486 h 877"/>
                  <a:gd name="T8" fmla="*/ 1061 w 1145"/>
                  <a:gd name="T9" fmla="*/ 242 h 877"/>
                  <a:gd name="T10" fmla="*/ 185 w 1145"/>
                  <a:gd name="T11" fmla="*/ 565 h 877"/>
                  <a:gd name="T12" fmla="*/ 99 w 1145"/>
                  <a:gd name="T13" fmla="*/ 563 h 877"/>
                  <a:gd name="T14" fmla="*/ 452 w 1145"/>
                  <a:gd name="T15" fmla="*/ 877 h 877"/>
                  <a:gd name="T16" fmla="*/ 1145 w 1145"/>
                  <a:gd name="T17" fmla="*/ 0 h 877"/>
                  <a:gd name="T18" fmla="*/ 297 w 1145"/>
                  <a:gd name="T19" fmla="*/ 348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5" h="877">
                    <a:moveTo>
                      <a:pt x="297" y="348"/>
                    </a:moveTo>
                    <a:cubicBezTo>
                      <a:pt x="194" y="352"/>
                      <a:pt x="94" y="347"/>
                      <a:pt x="0" y="334"/>
                    </a:cubicBezTo>
                    <a:cubicBezTo>
                      <a:pt x="15" y="382"/>
                      <a:pt x="33" y="429"/>
                      <a:pt x="53" y="473"/>
                    </a:cubicBezTo>
                    <a:cubicBezTo>
                      <a:pt x="120" y="482"/>
                      <a:pt x="190" y="486"/>
                      <a:pt x="261" y="486"/>
                    </a:cubicBezTo>
                    <a:cubicBezTo>
                      <a:pt x="589" y="486"/>
                      <a:pt x="880" y="390"/>
                      <a:pt x="1061" y="242"/>
                    </a:cubicBezTo>
                    <a:cubicBezTo>
                      <a:pt x="931" y="430"/>
                      <a:pt x="588" y="565"/>
                      <a:pt x="185" y="565"/>
                    </a:cubicBezTo>
                    <a:cubicBezTo>
                      <a:pt x="156" y="565"/>
                      <a:pt x="127" y="564"/>
                      <a:pt x="99" y="563"/>
                    </a:cubicBezTo>
                    <a:cubicBezTo>
                      <a:pt x="189" y="718"/>
                      <a:pt x="312" y="831"/>
                      <a:pt x="452" y="877"/>
                    </a:cubicBezTo>
                    <a:cubicBezTo>
                      <a:pt x="848" y="781"/>
                      <a:pt x="1142" y="425"/>
                      <a:pt x="1145" y="0"/>
                    </a:cubicBezTo>
                    <a:cubicBezTo>
                      <a:pt x="1020" y="189"/>
                      <a:pt x="690" y="332"/>
                      <a:pt x="297" y="3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3" name="Freeform 43"/>
              <p:cNvSpPr>
                <a:spLocks/>
              </p:cNvSpPr>
              <p:nvPr/>
            </p:nvSpPr>
            <p:spPr bwMode="auto">
              <a:xfrm>
                <a:off x="3290945" y="663110"/>
                <a:ext cx="180738" cy="373526"/>
              </a:xfrm>
              <a:custGeom>
                <a:avLst/>
                <a:gdLst>
                  <a:gd name="T0" fmla="*/ 347 w 596"/>
                  <a:gd name="T1" fmla="*/ 1230 h 1230"/>
                  <a:gd name="T2" fmla="*/ 314 w 596"/>
                  <a:gd name="T3" fmla="*/ 1090 h 1230"/>
                  <a:gd name="T4" fmla="*/ 92 w 596"/>
                  <a:gd name="T5" fmla="*/ 919 h 1230"/>
                  <a:gd name="T6" fmla="*/ 305 w 596"/>
                  <a:gd name="T7" fmla="*/ 1039 h 1230"/>
                  <a:gd name="T8" fmla="*/ 290 w 596"/>
                  <a:gd name="T9" fmla="*/ 819 h 1230"/>
                  <a:gd name="T10" fmla="*/ 596 w 596"/>
                  <a:gd name="T11" fmla="*/ 0 h 1230"/>
                  <a:gd name="T12" fmla="*/ 0 w 596"/>
                  <a:gd name="T13" fmla="*/ 854 h 1230"/>
                  <a:gd name="T14" fmla="*/ 6 w 596"/>
                  <a:gd name="T15" fmla="*/ 960 h 1230"/>
                  <a:gd name="T16" fmla="*/ 347 w 596"/>
                  <a:gd name="T17" fmla="*/ 1230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6" h="1230">
                    <a:moveTo>
                      <a:pt x="347" y="1230"/>
                    </a:moveTo>
                    <a:cubicBezTo>
                      <a:pt x="334" y="1186"/>
                      <a:pt x="323" y="1139"/>
                      <a:pt x="314" y="1090"/>
                    </a:cubicBezTo>
                    <a:cubicBezTo>
                      <a:pt x="217" y="1044"/>
                      <a:pt x="141" y="986"/>
                      <a:pt x="92" y="919"/>
                    </a:cubicBezTo>
                    <a:cubicBezTo>
                      <a:pt x="152" y="966"/>
                      <a:pt x="224" y="1006"/>
                      <a:pt x="305" y="1039"/>
                    </a:cubicBezTo>
                    <a:cubicBezTo>
                      <a:pt x="295" y="968"/>
                      <a:pt x="290" y="895"/>
                      <a:pt x="290" y="819"/>
                    </a:cubicBezTo>
                    <a:cubicBezTo>
                      <a:pt x="290" y="457"/>
                      <a:pt x="415" y="144"/>
                      <a:pt x="596" y="0"/>
                    </a:cubicBezTo>
                    <a:cubicBezTo>
                      <a:pt x="248" y="128"/>
                      <a:pt x="0" y="462"/>
                      <a:pt x="0" y="854"/>
                    </a:cubicBezTo>
                    <a:cubicBezTo>
                      <a:pt x="0" y="890"/>
                      <a:pt x="2" y="925"/>
                      <a:pt x="6" y="960"/>
                    </a:cubicBezTo>
                    <a:cubicBezTo>
                      <a:pt x="75" y="1069"/>
                      <a:pt x="195" y="1162"/>
                      <a:pt x="347" y="12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13" name="Freeform 44"/>
            <p:cNvSpPr>
              <a:spLocks/>
            </p:cNvSpPr>
            <p:nvPr/>
          </p:nvSpPr>
          <p:spPr bwMode="auto">
            <a:xfrm>
              <a:off x="7421682" y="2284733"/>
              <a:ext cx="179651" cy="222965"/>
            </a:xfrm>
            <a:custGeom>
              <a:avLst/>
              <a:gdLst>
                <a:gd name="T0" fmla="*/ 414 w 589"/>
                <a:gd name="T1" fmla="*/ 48 h 732"/>
                <a:gd name="T2" fmla="*/ 428 w 589"/>
                <a:gd name="T3" fmla="*/ 12 h 732"/>
                <a:gd name="T4" fmla="*/ 490 w 589"/>
                <a:gd name="T5" fmla="*/ 12 h 732"/>
                <a:gd name="T6" fmla="*/ 547 w 589"/>
                <a:gd name="T7" fmla="*/ 220 h 732"/>
                <a:gd name="T8" fmla="*/ 478 w 589"/>
                <a:gd name="T9" fmla="*/ 246 h 732"/>
                <a:gd name="T10" fmla="*/ 387 w 589"/>
                <a:gd name="T11" fmla="*/ 137 h 732"/>
                <a:gd name="T12" fmla="*/ 272 w 589"/>
                <a:gd name="T13" fmla="*/ 99 h 732"/>
                <a:gd name="T14" fmla="*/ 199 w 589"/>
                <a:gd name="T15" fmla="*/ 118 h 732"/>
                <a:gd name="T16" fmla="*/ 171 w 589"/>
                <a:gd name="T17" fmla="*/ 171 h 732"/>
                <a:gd name="T18" fmla="*/ 340 w 589"/>
                <a:gd name="T19" fmla="*/ 265 h 732"/>
                <a:gd name="T20" fmla="*/ 376 w 589"/>
                <a:gd name="T21" fmla="*/ 275 h 732"/>
                <a:gd name="T22" fmla="*/ 543 w 589"/>
                <a:gd name="T23" fmla="*/ 352 h 732"/>
                <a:gd name="T24" fmla="*/ 589 w 589"/>
                <a:gd name="T25" fmla="*/ 484 h 732"/>
                <a:gd name="T26" fmla="*/ 519 w 589"/>
                <a:gd name="T27" fmla="*/ 664 h 732"/>
                <a:gd name="T28" fmla="*/ 336 w 589"/>
                <a:gd name="T29" fmla="*/ 732 h 732"/>
                <a:gd name="T30" fmla="*/ 239 w 589"/>
                <a:gd name="T31" fmla="*/ 719 h 732"/>
                <a:gd name="T32" fmla="*/ 151 w 589"/>
                <a:gd name="T33" fmla="*/ 681 h 732"/>
                <a:gd name="T34" fmla="*/ 139 w 589"/>
                <a:gd name="T35" fmla="*/ 725 h 732"/>
                <a:gd name="T36" fmla="*/ 78 w 589"/>
                <a:gd name="T37" fmla="*/ 725 h 732"/>
                <a:gd name="T38" fmla="*/ 0 w 589"/>
                <a:gd name="T39" fmla="*/ 464 h 732"/>
                <a:gd name="T40" fmla="*/ 77 w 589"/>
                <a:gd name="T41" fmla="*/ 436 h 732"/>
                <a:gd name="T42" fmla="*/ 186 w 589"/>
                <a:gd name="T43" fmla="*/ 581 h 732"/>
                <a:gd name="T44" fmla="*/ 323 w 589"/>
                <a:gd name="T45" fmla="*/ 632 h 732"/>
                <a:gd name="T46" fmla="*/ 408 w 589"/>
                <a:gd name="T47" fmla="*/ 605 h 732"/>
                <a:gd name="T48" fmla="*/ 443 w 589"/>
                <a:gd name="T49" fmla="*/ 541 h 732"/>
                <a:gd name="T50" fmla="*/ 297 w 589"/>
                <a:gd name="T51" fmla="*/ 447 h 732"/>
                <a:gd name="T52" fmla="*/ 267 w 589"/>
                <a:gd name="T53" fmla="*/ 439 h 732"/>
                <a:gd name="T54" fmla="*/ 154 w 589"/>
                <a:gd name="T55" fmla="*/ 405 h 732"/>
                <a:gd name="T56" fmla="*/ 95 w 589"/>
                <a:gd name="T57" fmla="*/ 378 h 732"/>
                <a:gd name="T58" fmla="*/ 39 w 589"/>
                <a:gd name="T59" fmla="*/ 311 h 732"/>
                <a:gd name="T60" fmla="*/ 20 w 589"/>
                <a:gd name="T61" fmla="*/ 222 h 732"/>
                <a:gd name="T62" fmla="*/ 87 w 589"/>
                <a:gd name="T63" fmla="*/ 63 h 732"/>
                <a:gd name="T64" fmla="*/ 258 w 589"/>
                <a:gd name="T65" fmla="*/ 0 h 732"/>
                <a:gd name="T66" fmla="*/ 339 w 589"/>
                <a:gd name="T67" fmla="*/ 12 h 732"/>
                <a:gd name="T68" fmla="*/ 414 w 589"/>
                <a:gd name="T69" fmla="*/ 4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9" h="732">
                  <a:moveTo>
                    <a:pt x="414" y="48"/>
                  </a:moveTo>
                  <a:cubicBezTo>
                    <a:pt x="428" y="12"/>
                    <a:pt x="428" y="12"/>
                    <a:pt x="428" y="12"/>
                  </a:cubicBezTo>
                  <a:cubicBezTo>
                    <a:pt x="490" y="12"/>
                    <a:pt x="490" y="12"/>
                    <a:pt x="490" y="12"/>
                  </a:cubicBezTo>
                  <a:cubicBezTo>
                    <a:pt x="547" y="220"/>
                    <a:pt x="547" y="220"/>
                    <a:pt x="547" y="220"/>
                  </a:cubicBezTo>
                  <a:cubicBezTo>
                    <a:pt x="478" y="246"/>
                    <a:pt x="478" y="246"/>
                    <a:pt x="478" y="246"/>
                  </a:cubicBezTo>
                  <a:cubicBezTo>
                    <a:pt x="454" y="199"/>
                    <a:pt x="424" y="163"/>
                    <a:pt x="387" y="137"/>
                  </a:cubicBezTo>
                  <a:cubicBezTo>
                    <a:pt x="351" y="111"/>
                    <a:pt x="312" y="99"/>
                    <a:pt x="272" y="99"/>
                  </a:cubicBezTo>
                  <a:cubicBezTo>
                    <a:pt x="241" y="99"/>
                    <a:pt x="217" y="105"/>
                    <a:pt x="199" y="118"/>
                  </a:cubicBezTo>
                  <a:cubicBezTo>
                    <a:pt x="180" y="132"/>
                    <a:pt x="171" y="149"/>
                    <a:pt x="171" y="171"/>
                  </a:cubicBezTo>
                  <a:cubicBezTo>
                    <a:pt x="171" y="207"/>
                    <a:pt x="227" y="238"/>
                    <a:pt x="340" y="265"/>
                  </a:cubicBezTo>
                  <a:cubicBezTo>
                    <a:pt x="356" y="269"/>
                    <a:pt x="368" y="272"/>
                    <a:pt x="376" y="275"/>
                  </a:cubicBezTo>
                  <a:cubicBezTo>
                    <a:pt x="457" y="295"/>
                    <a:pt x="512" y="321"/>
                    <a:pt x="543" y="352"/>
                  </a:cubicBezTo>
                  <a:cubicBezTo>
                    <a:pt x="574" y="384"/>
                    <a:pt x="589" y="428"/>
                    <a:pt x="589" y="484"/>
                  </a:cubicBezTo>
                  <a:cubicBezTo>
                    <a:pt x="589" y="558"/>
                    <a:pt x="566" y="618"/>
                    <a:pt x="519" y="664"/>
                  </a:cubicBezTo>
                  <a:cubicBezTo>
                    <a:pt x="473" y="709"/>
                    <a:pt x="412" y="732"/>
                    <a:pt x="336" y="732"/>
                  </a:cubicBezTo>
                  <a:cubicBezTo>
                    <a:pt x="303" y="732"/>
                    <a:pt x="270" y="727"/>
                    <a:pt x="239" y="719"/>
                  </a:cubicBezTo>
                  <a:cubicBezTo>
                    <a:pt x="209" y="710"/>
                    <a:pt x="179" y="697"/>
                    <a:pt x="151" y="681"/>
                  </a:cubicBezTo>
                  <a:cubicBezTo>
                    <a:pt x="139" y="725"/>
                    <a:pt x="139" y="725"/>
                    <a:pt x="139" y="725"/>
                  </a:cubicBezTo>
                  <a:cubicBezTo>
                    <a:pt x="78" y="725"/>
                    <a:pt x="78" y="725"/>
                    <a:pt x="78" y="725"/>
                  </a:cubicBezTo>
                  <a:cubicBezTo>
                    <a:pt x="0" y="464"/>
                    <a:pt x="0" y="464"/>
                    <a:pt x="0" y="464"/>
                  </a:cubicBezTo>
                  <a:cubicBezTo>
                    <a:pt x="77" y="436"/>
                    <a:pt x="77" y="436"/>
                    <a:pt x="77" y="436"/>
                  </a:cubicBezTo>
                  <a:cubicBezTo>
                    <a:pt x="106" y="499"/>
                    <a:pt x="143" y="547"/>
                    <a:pt x="186" y="581"/>
                  </a:cubicBezTo>
                  <a:cubicBezTo>
                    <a:pt x="229" y="615"/>
                    <a:pt x="274" y="632"/>
                    <a:pt x="323" y="632"/>
                  </a:cubicBezTo>
                  <a:cubicBezTo>
                    <a:pt x="357" y="632"/>
                    <a:pt x="385" y="623"/>
                    <a:pt x="408" y="605"/>
                  </a:cubicBezTo>
                  <a:cubicBezTo>
                    <a:pt x="431" y="587"/>
                    <a:pt x="443" y="566"/>
                    <a:pt x="443" y="541"/>
                  </a:cubicBezTo>
                  <a:cubicBezTo>
                    <a:pt x="443" y="504"/>
                    <a:pt x="394" y="472"/>
                    <a:pt x="297" y="447"/>
                  </a:cubicBezTo>
                  <a:cubicBezTo>
                    <a:pt x="284" y="444"/>
                    <a:pt x="274" y="441"/>
                    <a:pt x="267" y="439"/>
                  </a:cubicBezTo>
                  <a:cubicBezTo>
                    <a:pt x="220" y="426"/>
                    <a:pt x="182" y="415"/>
                    <a:pt x="154" y="405"/>
                  </a:cubicBezTo>
                  <a:cubicBezTo>
                    <a:pt x="126" y="395"/>
                    <a:pt x="107" y="386"/>
                    <a:pt x="95" y="378"/>
                  </a:cubicBezTo>
                  <a:cubicBezTo>
                    <a:pt x="71" y="360"/>
                    <a:pt x="52" y="338"/>
                    <a:pt x="39" y="311"/>
                  </a:cubicBezTo>
                  <a:cubicBezTo>
                    <a:pt x="26" y="285"/>
                    <a:pt x="20" y="255"/>
                    <a:pt x="20" y="222"/>
                  </a:cubicBezTo>
                  <a:cubicBezTo>
                    <a:pt x="20" y="158"/>
                    <a:pt x="42" y="105"/>
                    <a:pt x="87" y="63"/>
                  </a:cubicBezTo>
                  <a:cubicBezTo>
                    <a:pt x="131" y="21"/>
                    <a:pt x="188" y="0"/>
                    <a:pt x="258" y="0"/>
                  </a:cubicBezTo>
                  <a:cubicBezTo>
                    <a:pt x="286" y="0"/>
                    <a:pt x="313" y="4"/>
                    <a:pt x="339" y="12"/>
                  </a:cubicBezTo>
                  <a:cubicBezTo>
                    <a:pt x="365" y="20"/>
                    <a:pt x="390" y="32"/>
                    <a:pt x="414"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4" name="Freeform 45"/>
            <p:cNvSpPr>
              <a:spLocks/>
            </p:cNvSpPr>
            <p:nvPr/>
          </p:nvSpPr>
          <p:spPr bwMode="auto">
            <a:xfrm>
              <a:off x="7594941" y="2329468"/>
              <a:ext cx="173260" cy="173260"/>
            </a:xfrm>
            <a:custGeom>
              <a:avLst/>
              <a:gdLst>
                <a:gd name="T0" fmla="*/ 61 w 570"/>
                <a:gd name="T1" fmla="*/ 0 h 569"/>
                <a:gd name="T2" fmla="*/ 508 w 570"/>
                <a:gd name="T3" fmla="*/ 0 h 569"/>
                <a:gd name="T4" fmla="*/ 570 w 570"/>
                <a:gd name="T5" fmla="*/ 175 h 569"/>
                <a:gd name="T6" fmla="*/ 518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4 w 570"/>
                <a:gd name="T29" fmla="*/ 394 h 569"/>
                <a:gd name="T30" fmla="*/ 214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8" y="196"/>
                    <a:pt x="518" y="196"/>
                    <a:pt x="518"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6" y="497"/>
                    <a:pt x="192" y="490"/>
                    <a:pt x="201" y="479"/>
                  </a:cubicBezTo>
                  <a:cubicBezTo>
                    <a:pt x="210" y="467"/>
                    <a:pt x="214" y="439"/>
                    <a:pt x="214" y="394"/>
                  </a:cubicBezTo>
                  <a:cubicBezTo>
                    <a:pt x="214" y="78"/>
                    <a:pt x="214" y="78"/>
                    <a:pt x="214" y="78"/>
                  </a:cubicBezTo>
                  <a:cubicBezTo>
                    <a:pt x="206" y="78"/>
                    <a:pt x="206" y="78"/>
                    <a:pt x="206" y="78"/>
                  </a:cubicBezTo>
                  <a:cubicBezTo>
                    <a:pt x="171" y="78"/>
                    <a:pt x="141"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5" name="Freeform 46"/>
            <p:cNvSpPr>
              <a:spLocks noEditPoints="1"/>
            </p:cNvSpPr>
            <p:nvPr/>
          </p:nvSpPr>
          <p:spPr bwMode="auto">
            <a:xfrm>
              <a:off x="7740508" y="2329468"/>
              <a:ext cx="180361" cy="173260"/>
            </a:xfrm>
            <a:custGeom>
              <a:avLst/>
              <a:gdLst>
                <a:gd name="T0" fmla="*/ 330 w 594"/>
                <a:gd name="T1" fmla="*/ 294 h 569"/>
                <a:gd name="T2" fmla="*/ 221 w 594"/>
                <a:gd name="T3" fmla="*/ 294 h 569"/>
                <a:gd name="T4" fmla="*/ 279 w 594"/>
                <a:gd name="T5" fmla="*/ 130 h 569"/>
                <a:gd name="T6" fmla="*/ 330 w 594"/>
                <a:gd name="T7" fmla="*/ 294 h 569"/>
                <a:gd name="T8" fmla="*/ 92 w 594"/>
                <a:gd name="T9" fmla="*/ 401 h 569"/>
                <a:gd name="T10" fmla="*/ 88 w 594"/>
                <a:gd name="T11" fmla="*/ 411 h 569"/>
                <a:gd name="T12" fmla="*/ 0 w 594"/>
                <a:gd name="T13" fmla="*/ 499 h 569"/>
                <a:gd name="T14" fmla="*/ 0 w 594"/>
                <a:gd name="T15" fmla="*/ 569 h 569"/>
                <a:gd name="T16" fmla="*/ 226 w 594"/>
                <a:gd name="T17" fmla="*/ 569 h 569"/>
                <a:gd name="T18" fmla="*/ 226 w 594"/>
                <a:gd name="T19" fmla="*/ 501 h 569"/>
                <a:gd name="T20" fmla="*/ 179 w 594"/>
                <a:gd name="T21" fmla="*/ 491 h 569"/>
                <a:gd name="T22" fmla="*/ 166 w 594"/>
                <a:gd name="T23" fmla="*/ 460 h 569"/>
                <a:gd name="T24" fmla="*/ 167 w 594"/>
                <a:gd name="T25" fmla="*/ 452 h 569"/>
                <a:gd name="T26" fmla="*/ 169 w 594"/>
                <a:gd name="T27" fmla="*/ 443 h 569"/>
                <a:gd name="T28" fmla="*/ 192 w 594"/>
                <a:gd name="T29" fmla="*/ 364 h 569"/>
                <a:gd name="T30" fmla="*/ 357 w 594"/>
                <a:gd name="T31" fmla="*/ 364 h 569"/>
                <a:gd name="T32" fmla="*/ 385 w 594"/>
                <a:gd name="T33" fmla="*/ 443 h 569"/>
                <a:gd name="T34" fmla="*/ 388 w 594"/>
                <a:gd name="T35" fmla="*/ 454 h 569"/>
                <a:gd name="T36" fmla="*/ 390 w 594"/>
                <a:gd name="T37" fmla="*/ 468 h 569"/>
                <a:gd name="T38" fmla="*/ 378 w 594"/>
                <a:gd name="T39" fmla="*/ 493 h 569"/>
                <a:gd name="T40" fmla="*/ 337 w 594"/>
                <a:gd name="T41" fmla="*/ 501 h 569"/>
                <a:gd name="T42" fmla="*/ 331 w 594"/>
                <a:gd name="T43" fmla="*/ 501 h 569"/>
                <a:gd name="T44" fmla="*/ 331 w 594"/>
                <a:gd name="T45" fmla="*/ 569 h 569"/>
                <a:gd name="T46" fmla="*/ 594 w 594"/>
                <a:gd name="T47" fmla="*/ 569 h 569"/>
                <a:gd name="T48" fmla="*/ 594 w 594"/>
                <a:gd name="T49" fmla="*/ 499 h 569"/>
                <a:gd name="T50" fmla="*/ 522 w 594"/>
                <a:gd name="T51" fmla="*/ 425 h 569"/>
                <a:gd name="T52" fmla="*/ 521 w 594"/>
                <a:gd name="T53" fmla="*/ 422 h 569"/>
                <a:gd name="T54" fmla="*/ 370 w 594"/>
                <a:gd name="T55" fmla="*/ 0 h 569"/>
                <a:gd name="T56" fmla="*/ 246 w 594"/>
                <a:gd name="T57" fmla="*/ 0 h 569"/>
                <a:gd name="T58" fmla="*/ 92 w 594"/>
                <a:gd name="T59" fmla="*/ 40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4" h="569">
                  <a:moveTo>
                    <a:pt x="330" y="294"/>
                  </a:moveTo>
                  <a:cubicBezTo>
                    <a:pt x="221" y="294"/>
                    <a:pt x="221" y="294"/>
                    <a:pt x="221" y="294"/>
                  </a:cubicBezTo>
                  <a:cubicBezTo>
                    <a:pt x="279" y="130"/>
                    <a:pt x="279" y="130"/>
                    <a:pt x="279" y="130"/>
                  </a:cubicBezTo>
                  <a:lnTo>
                    <a:pt x="330" y="294"/>
                  </a:lnTo>
                  <a:close/>
                  <a:moveTo>
                    <a:pt x="92" y="401"/>
                  </a:moveTo>
                  <a:cubicBezTo>
                    <a:pt x="91" y="403"/>
                    <a:pt x="89" y="407"/>
                    <a:pt x="88" y="411"/>
                  </a:cubicBezTo>
                  <a:cubicBezTo>
                    <a:pt x="67" y="464"/>
                    <a:pt x="38" y="493"/>
                    <a:pt x="0" y="499"/>
                  </a:cubicBezTo>
                  <a:cubicBezTo>
                    <a:pt x="0" y="569"/>
                    <a:pt x="0" y="569"/>
                    <a:pt x="0" y="569"/>
                  </a:cubicBezTo>
                  <a:cubicBezTo>
                    <a:pt x="226" y="569"/>
                    <a:pt x="226" y="569"/>
                    <a:pt x="226" y="569"/>
                  </a:cubicBezTo>
                  <a:cubicBezTo>
                    <a:pt x="226" y="501"/>
                    <a:pt x="226" y="501"/>
                    <a:pt x="226" y="501"/>
                  </a:cubicBezTo>
                  <a:cubicBezTo>
                    <a:pt x="204" y="500"/>
                    <a:pt x="188" y="497"/>
                    <a:pt x="179" y="491"/>
                  </a:cubicBezTo>
                  <a:cubicBezTo>
                    <a:pt x="171" y="485"/>
                    <a:pt x="166" y="474"/>
                    <a:pt x="166" y="460"/>
                  </a:cubicBezTo>
                  <a:cubicBezTo>
                    <a:pt x="166" y="458"/>
                    <a:pt x="166" y="455"/>
                    <a:pt x="167" y="452"/>
                  </a:cubicBezTo>
                  <a:cubicBezTo>
                    <a:pt x="167" y="449"/>
                    <a:pt x="168" y="446"/>
                    <a:pt x="169" y="443"/>
                  </a:cubicBezTo>
                  <a:cubicBezTo>
                    <a:pt x="192" y="364"/>
                    <a:pt x="192" y="364"/>
                    <a:pt x="192" y="364"/>
                  </a:cubicBezTo>
                  <a:cubicBezTo>
                    <a:pt x="357" y="364"/>
                    <a:pt x="357" y="364"/>
                    <a:pt x="357" y="364"/>
                  </a:cubicBezTo>
                  <a:cubicBezTo>
                    <a:pt x="385" y="443"/>
                    <a:pt x="385" y="443"/>
                    <a:pt x="385" y="443"/>
                  </a:cubicBezTo>
                  <a:cubicBezTo>
                    <a:pt x="387" y="446"/>
                    <a:pt x="388" y="450"/>
                    <a:pt x="388" y="454"/>
                  </a:cubicBezTo>
                  <a:cubicBezTo>
                    <a:pt x="389" y="458"/>
                    <a:pt x="390" y="463"/>
                    <a:pt x="390" y="468"/>
                  </a:cubicBezTo>
                  <a:cubicBezTo>
                    <a:pt x="390" y="480"/>
                    <a:pt x="386" y="488"/>
                    <a:pt x="378" y="493"/>
                  </a:cubicBezTo>
                  <a:cubicBezTo>
                    <a:pt x="370" y="498"/>
                    <a:pt x="356" y="501"/>
                    <a:pt x="337" y="501"/>
                  </a:cubicBezTo>
                  <a:cubicBezTo>
                    <a:pt x="331" y="501"/>
                    <a:pt x="331" y="501"/>
                    <a:pt x="331" y="501"/>
                  </a:cubicBezTo>
                  <a:cubicBezTo>
                    <a:pt x="331" y="569"/>
                    <a:pt x="331" y="569"/>
                    <a:pt x="331" y="569"/>
                  </a:cubicBezTo>
                  <a:cubicBezTo>
                    <a:pt x="594" y="569"/>
                    <a:pt x="594" y="569"/>
                    <a:pt x="594" y="569"/>
                  </a:cubicBezTo>
                  <a:cubicBezTo>
                    <a:pt x="594" y="499"/>
                    <a:pt x="594" y="499"/>
                    <a:pt x="594" y="499"/>
                  </a:cubicBezTo>
                  <a:cubicBezTo>
                    <a:pt x="562" y="495"/>
                    <a:pt x="538" y="471"/>
                    <a:pt x="522" y="425"/>
                  </a:cubicBezTo>
                  <a:cubicBezTo>
                    <a:pt x="521" y="422"/>
                    <a:pt x="521" y="422"/>
                    <a:pt x="521" y="422"/>
                  </a:cubicBezTo>
                  <a:cubicBezTo>
                    <a:pt x="370" y="0"/>
                    <a:pt x="370" y="0"/>
                    <a:pt x="370" y="0"/>
                  </a:cubicBezTo>
                  <a:cubicBezTo>
                    <a:pt x="246" y="0"/>
                    <a:pt x="246" y="0"/>
                    <a:pt x="246" y="0"/>
                  </a:cubicBezTo>
                  <a:lnTo>
                    <a:pt x="92" y="4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6" name="Freeform 47"/>
            <p:cNvSpPr>
              <a:spLocks/>
            </p:cNvSpPr>
            <p:nvPr/>
          </p:nvSpPr>
          <p:spPr bwMode="auto">
            <a:xfrm>
              <a:off x="7893175" y="2329468"/>
              <a:ext cx="173970" cy="173260"/>
            </a:xfrm>
            <a:custGeom>
              <a:avLst/>
              <a:gdLst>
                <a:gd name="T0" fmla="*/ 61 w 570"/>
                <a:gd name="T1" fmla="*/ 0 h 569"/>
                <a:gd name="T2" fmla="*/ 508 w 570"/>
                <a:gd name="T3" fmla="*/ 0 h 569"/>
                <a:gd name="T4" fmla="*/ 570 w 570"/>
                <a:gd name="T5" fmla="*/ 175 h 569"/>
                <a:gd name="T6" fmla="*/ 517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5 w 570"/>
                <a:gd name="T29" fmla="*/ 394 h 569"/>
                <a:gd name="T30" fmla="*/ 215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7" y="196"/>
                    <a:pt x="517" y="196"/>
                    <a:pt x="517"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5" y="497"/>
                    <a:pt x="193" y="490"/>
                    <a:pt x="201" y="479"/>
                  </a:cubicBezTo>
                  <a:cubicBezTo>
                    <a:pt x="210" y="467"/>
                    <a:pt x="215" y="439"/>
                    <a:pt x="215" y="394"/>
                  </a:cubicBezTo>
                  <a:cubicBezTo>
                    <a:pt x="215" y="78"/>
                    <a:pt x="215" y="78"/>
                    <a:pt x="215" y="78"/>
                  </a:cubicBezTo>
                  <a:cubicBezTo>
                    <a:pt x="206" y="78"/>
                    <a:pt x="206" y="78"/>
                    <a:pt x="206" y="78"/>
                  </a:cubicBezTo>
                  <a:cubicBezTo>
                    <a:pt x="171" y="78"/>
                    <a:pt x="142"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7" name="Freeform 48"/>
            <p:cNvSpPr>
              <a:spLocks/>
            </p:cNvSpPr>
            <p:nvPr/>
          </p:nvSpPr>
          <p:spPr bwMode="auto">
            <a:xfrm>
              <a:off x="8062174" y="2329468"/>
              <a:ext cx="164738" cy="173260"/>
            </a:xfrm>
            <a:custGeom>
              <a:avLst/>
              <a:gdLst>
                <a:gd name="T0" fmla="*/ 0 w 540"/>
                <a:gd name="T1" fmla="*/ 0 h 569"/>
                <a:gd name="T2" fmla="*/ 447 w 540"/>
                <a:gd name="T3" fmla="*/ 0 h 569"/>
                <a:gd name="T4" fmla="*/ 519 w 540"/>
                <a:gd name="T5" fmla="*/ 172 h 569"/>
                <a:gd name="T6" fmla="*/ 470 w 540"/>
                <a:gd name="T7" fmla="*/ 199 h 569"/>
                <a:gd name="T8" fmla="*/ 376 w 540"/>
                <a:gd name="T9" fmla="*/ 102 h 569"/>
                <a:gd name="T10" fmla="*/ 263 w 540"/>
                <a:gd name="T11" fmla="*/ 70 h 569"/>
                <a:gd name="T12" fmla="*/ 215 w 540"/>
                <a:gd name="T13" fmla="*/ 83 h 569"/>
                <a:gd name="T14" fmla="*/ 203 w 540"/>
                <a:gd name="T15" fmla="*/ 142 h 569"/>
                <a:gd name="T16" fmla="*/ 203 w 540"/>
                <a:gd name="T17" fmla="*/ 224 h 569"/>
                <a:gd name="T18" fmla="*/ 229 w 540"/>
                <a:gd name="T19" fmla="*/ 224 h 569"/>
                <a:gd name="T20" fmla="*/ 285 w 540"/>
                <a:gd name="T21" fmla="*/ 206 h 569"/>
                <a:gd name="T22" fmla="*/ 302 w 540"/>
                <a:gd name="T23" fmla="*/ 135 h 569"/>
                <a:gd name="T24" fmla="*/ 360 w 540"/>
                <a:gd name="T25" fmla="*/ 135 h 569"/>
                <a:gd name="T26" fmla="*/ 360 w 540"/>
                <a:gd name="T27" fmla="*/ 392 h 569"/>
                <a:gd name="T28" fmla="*/ 302 w 540"/>
                <a:gd name="T29" fmla="*/ 392 h 569"/>
                <a:gd name="T30" fmla="*/ 280 w 540"/>
                <a:gd name="T31" fmla="*/ 318 h 569"/>
                <a:gd name="T32" fmla="*/ 229 w 540"/>
                <a:gd name="T33" fmla="*/ 296 h 569"/>
                <a:gd name="T34" fmla="*/ 203 w 540"/>
                <a:gd name="T35" fmla="*/ 296 h 569"/>
                <a:gd name="T36" fmla="*/ 203 w 540"/>
                <a:gd name="T37" fmla="*/ 429 h 569"/>
                <a:gd name="T38" fmla="*/ 216 w 540"/>
                <a:gd name="T39" fmla="*/ 488 h 569"/>
                <a:gd name="T40" fmla="*/ 265 w 540"/>
                <a:gd name="T41" fmla="*/ 501 h 569"/>
                <a:gd name="T42" fmla="*/ 386 w 540"/>
                <a:gd name="T43" fmla="*/ 459 h 569"/>
                <a:gd name="T44" fmla="*/ 488 w 540"/>
                <a:gd name="T45" fmla="*/ 344 h 569"/>
                <a:gd name="T46" fmla="*/ 540 w 540"/>
                <a:gd name="T47" fmla="*/ 373 h 569"/>
                <a:gd name="T48" fmla="*/ 458 w 540"/>
                <a:gd name="T49" fmla="*/ 569 h 569"/>
                <a:gd name="T50" fmla="*/ 0 w 540"/>
                <a:gd name="T51" fmla="*/ 569 h 569"/>
                <a:gd name="T52" fmla="*/ 0 w 540"/>
                <a:gd name="T53" fmla="*/ 499 h 569"/>
                <a:gd name="T54" fmla="*/ 49 w 540"/>
                <a:gd name="T55" fmla="*/ 480 h 569"/>
                <a:gd name="T56" fmla="*/ 63 w 540"/>
                <a:gd name="T57" fmla="*/ 394 h 569"/>
                <a:gd name="T58" fmla="*/ 63 w 540"/>
                <a:gd name="T59" fmla="*/ 176 h 569"/>
                <a:gd name="T60" fmla="*/ 49 w 540"/>
                <a:gd name="T61" fmla="*/ 89 h 569"/>
                <a:gd name="T62" fmla="*/ 0 w 540"/>
                <a:gd name="T63" fmla="*/ 71 h 569"/>
                <a:gd name="T64" fmla="*/ 0 w 540"/>
                <a:gd name="T65"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0" h="569">
                  <a:moveTo>
                    <a:pt x="0" y="0"/>
                  </a:moveTo>
                  <a:cubicBezTo>
                    <a:pt x="447" y="0"/>
                    <a:pt x="447" y="0"/>
                    <a:pt x="447" y="0"/>
                  </a:cubicBezTo>
                  <a:cubicBezTo>
                    <a:pt x="519" y="172"/>
                    <a:pt x="519" y="172"/>
                    <a:pt x="519" y="172"/>
                  </a:cubicBezTo>
                  <a:cubicBezTo>
                    <a:pt x="470" y="199"/>
                    <a:pt x="470" y="199"/>
                    <a:pt x="470" y="199"/>
                  </a:cubicBezTo>
                  <a:cubicBezTo>
                    <a:pt x="441" y="156"/>
                    <a:pt x="410" y="123"/>
                    <a:pt x="376" y="102"/>
                  </a:cubicBezTo>
                  <a:cubicBezTo>
                    <a:pt x="341" y="80"/>
                    <a:pt x="304" y="70"/>
                    <a:pt x="263" y="70"/>
                  </a:cubicBezTo>
                  <a:cubicBezTo>
                    <a:pt x="240" y="70"/>
                    <a:pt x="224" y="74"/>
                    <a:pt x="215" y="83"/>
                  </a:cubicBezTo>
                  <a:cubicBezTo>
                    <a:pt x="207" y="91"/>
                    <a:pt x="203" y="111"/>
                    <a:pt x="203" y="142"/>
                  </a:cubicBezTo>
                  <a:cubicBezTo>
                    <a:pt x="203" y="224"/>
                    <a:pt x="203" y="224"/>
                    <a:pt x="203" y="224"/>
                  </a:cubicBezTo>
                  <a:cubicBezTo>
                    <a:pt x="229" y="224"/>
                    <a:pt x="229" y="224"/>
                    <a:pt x="229" y="224"/>
                  </a:cubicBezTo>
                  <a:cubicBezTo>
                    <a:pt x="257" y="224"/>
                    <a:pt x="275" y="218"/>
                    <a:pt x="285" y="206"/>
                  </a:cubicBezTo>
                  <a:cubicBezTo>
                    <a:pt x="295" y="195"/>
                    <a:pt x="301" y="172"/>
                    <a:pt x="302" y="135"/>
                  </a:cubicBezTo>
                  <a:cubicBezTo>
                    <a:pt x="360" y="135"/>
                    <a:pt x="360" y="135"/>
                    <a:pt x="360" y="135"/>
                  </a:cubicBezTo>
                  <a:cubicBezTo>
                    <a:pt x="360" y="392"/>
                    <a:pt x="360" y="392"/>
                    <a:pt x="360" y="392"/>
                  </a:cubicBezTo>
                  <a:cubicBezTo>
                    <a:pt x="302" y="392"/>
                    <a:pt x="302" y="392"/>
                    <a:pt x="302" y="392"/>
                  </a:cubicBezTo>
                  <a:cubicBezTo>
                    <a:pt x="299" y="358"/>
                    <a:pt x="291" y="334"/>
                    <a:pt x="280" y="318"/>
                  </a:cubicBezTo>
                  <a:cubicBezTo>
                    <a:pt x="268" y="303"/>
                    <a:pt x="251" y="296"/>
                    <a:pt x="229" y="296"/>
                  </a:cubicBezTo>
                  <a:cubicBezTo>
                    <a:pt x="203" y="296"/>
                    <a:pt x="203" y="296"/>
                    <a:pt x="203" y="296"/>
                  </a:cubicBezTo>
                  <a:cubicBezTo>
                    <a:pt x="203" y="429"/>
                    <a:pt x="203" y="429"/>
                    <a:pt x="203" y="429"/>
                  </a:cubicBezTo>
                  <a:cubicBezTo>
                    <a:pt x="203" y="459"/>
                    <a:pt x="207" y="479"/>
                    <a:pt x="216" y="488"/>
                  </a:cubicBezTo>
                  <a:cubicBezTo>
                    <a:pt x="224" y="496"/>
                    <a:pt x="241" y="501"/>
                    <a:pt x="265" y="501"/>
                  </a:cubicBezTo>
                  <a:cubicBezTo>
                    <a:pt x="305" y="501"/>
                    <a:pt x="346" y="487"/>
                    <a:pt x="386" y="459"/>
                  </a:cubicBezTo>
                  <a:cubicBezTo>
                    <a:pt x="425" y="432"/>
                    <a:pt x="460" y="393"/>
                    <a:pt x="488" y="344"/>
                  </a:cubicBezTo>
                  <a:cubicBezTo>
                    <a:pt x="540" y="373"/>
                    <a:pt x="540" y="373"/>
                    <a:pt x="540" y="373"/>
                  </a:cubicBezTo>
                  <a:cubicBezTo>
                    <a:pt x="458" y="569"/>
                    <a:pt x="458" y="569"/>
                    <a:pt x="458" y="569"/>
                  </a:cubicBezTo>
                  <a:cubicBezTo>
                    <a:pt x="0" y="569"/>
                    <a:pt x="0" y="569"/>
                    <a:pt x="0" y="569"/>
                  </a:cubicBezTo>
                  <a:cubicBezTo>
                    <a:pt x="0" y="499"/>
                    <a:pt x="0" y="499"/>
                    <a:pt x="0" y="499"/>
                  </a:cubicBezTo>
                  <a:cubicBezTo>
                    <a:pt x="24" y="498"/>
                    <a:pt x="41" y="492"/>
                    <a:pt x="49" y="480"/>
                  </a:cubicBezTo>
                  <a:cubicBezTo>
                    <a:pt x="59" y="469"/>
                    <a:pt x="63" y="440"/>
                    <a:pt x="63" y="394"/>
                  </a:cubicBezTo>
                  <a:cubicBezTo>
                    <a:pt x="63" y="176"/>
                    <a:pt x="63" y="176"/>
                    <a:pt x="63" y="176"/>
                  </a:cubicBezTo>
                  <a:cubicBezTo>
                    <a:pt x="63" y="130"/>
                    <a:pt x="59" y="101"/>
                    <a:pt x="49" y="89"/>
                  </a:cubicBezTo>
                  <a:cubicBezTo>
                    <a:pt x="41" y="77"/>
                    <a:pt x="24" y="71"/>
                    <a:pt x="0" y="7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8" name="Freeform 49"/>
            <p:cNvSpPr>
              <a:spLocks/>
            </p:cNvSpPr>
            <p:nvPr/>
          </p:nvSpPr>
          <p:spPr bwMode="auto">
            <a:xfrm>
              <a:off x="8316384" y="2284733"/>
              <a:ext cx="213024" cy="222965"/>
            </a:xfrm>
            <a:custGeom>
              <a:avLst/>
              <a:gdLst>
                <a:gd name="T0" fmla="*/ 485 w 700"/>
                <a:gd name="T1" fmla="*/ 38 h 734"/>
                <a:gd name="T2" fmla="*/ 500 w 700"/>
                <a:gd name="T3" fmla="*/ 8 h 734"/>
                <a:gd name="T4" fmla="*/ 563 w 700"/>
                <a:gd name="T5" fmla="*/ 8 h 734"/>
                <a:gd name="T6" fmla="*/ 624 w 700"/>
                <a:gd name="T7" fmla="*/ 247 h 734"/>
                <a:gd name="T8" fmla="*/ 547 w 700"/>
                <a:gd name="T9" fmla="*/ 277 h 734"/>
                <a:gd name="T10" fmla="*/ 451 w 700"/>
                <a:gd name="T11" fmla="*/ 139 h 734"/>
                <a:gd name="T12" fmla="*/ 341 w 700"/>
                <a:gd name="T13" fmla="*/ 96 h 734"/>
                <a:gd name="T14" fmla="*/ 222 w 700"/>
                <a:gd name="T15" fmla="*/ 165 h 734"/>
                <a:gd name="T16" fmla="*/ 180 w 700"/>
                <a:gd name="T17" fmla="*/ 365 h 734"/>
                <a:gd name="T18" fmla="*/ 221 w 700"/>
                <a:gd name="T19" fmla="*/ 560 h 734"/>
                <a:gd name="T20" fmla="*/ 338 w 700"/>
                <a:gd name="T21" fmla="*/ 627 h 734"/>
                <a:gd name="T22" fmla="*/ 436 w 700"/>
                <a:gd name="T23" fmla="*/ 594 h 734"/>
                <a:gd name="T24" fmla="*/ 473 w 700"/>
                <a:gd name="T25" fmla="*/ 508 h 734"/>
                <a:gd name="T26" fmla="*/ 454 w 700"/>
                <a:gd name="T27" fmla="*/ 453 h 734"/>
                <a:gd name="T28" fmla="*/ 391 w 700"/>
                <a:gd name="T29" fmla="*/ 434 h 734"/>
                <a:gd name="T30" fmla="*/ 391 w 700"/>
                <a:gd name="T31" fmla="*/ 353 h 734"/>
                <a:gd name="T32" fmla="*/ 700 w 700"/>
                <a:gd name="T33" fmla="*/ 353 h 734"/>
                <a:gd name="T34" fmla="*/ 700 w 700"/>
                <a:gd name="T35" fmla="*/ 434 h 734"/>
                <a:gd name="T36" fmla="*/ 640 w 700"/>
                <a:gd name="T37" fmla="*/ 464 h 734"/>
                <a:gd name="T38" fmla="*/ 625 w 700"/>
                <a:gd name="T39" fmla="*/ 540 h 734"/>
                <a:gd name="T40" fmla="*/ 625 w 700"/>
                <a:gd name="T41" fmla="*/ 726 h 734"/>
                <a:gd name="T42" fmla="*/ 525 w 700"/>
                <a:gd name="T43" fmla="*/ 726 h 734"/>
                <a:gd name="T44" fmla="*/ 499 w 700"/>
                <a:gd name="T45" fmla="*/ 668 h 734"/>
                <a:gd name="T46" fmla="*/ 407 w 700"/>
                <a:gd name="T47" fmla="*/ 718 h 734"/>
                <a:gd name="T48" fmla="*/ 303 w 700"/>
                <a:gd name="T49" fmla="*/ 734 h 734"/>
                <a:gd name="T50" fmla="*/ 83 w 700"/>
                <a:gd name="T51" fmla="*/ 631 h 734"/>
                <a:gd name="T52" fmla="*/ 0 w 700"/>
                <a:gd name="T53" fmla="*/ 359 h 734"/>
                <a:gd name="T54" fmla="*/ 95 w 700"/>
                <a:gd name="T55" fmla="*/ 100 h 734"/>
                <a:gd name="T56" fmla="*/ 338 w 700"/>
                <a:gd name="T57" fmla="*/ 0 h 734"/>
                <a:gd name="T58" fmla="*/ 411 w 700"/>
                <a:gd name="T59" fmla="*/ 9 h 734"/>
                <a:gd name="T60" fmla="*/ 485 w 700"/>
                <a:gd name="T61" fmla="*/ 38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0" h="734">
                  <a:moveTo>
                    <a:pt x="485" y="38"/>
                  </a:moveTo>
                  <a:cubicBezTo>
                    <a:pt x="500" y="8"/>
                    <a:pt x="500" y="8"/>
                    <a:pt x="500" y="8"/>
                  </a:cubicBezTo>
                  <a:cubicBezTo>
                    <a:pt x="563" y="8"/>
                    <a:pt x="563" y="8"/>
                    <a:pt x="563" y="8"/>
                  </a:cubicBezTo>
                  <a:cubicBezTo>
                    <a:pt x="624" y="247"/>
                    <a:pt x="624" y="247"/>
                    <a:pt x="624" y="247"/>
                  </a:cubicBezTo>
                  <a:cubicBezTo>
                    <a:pt x="547" y="277"/>
                    <a:pt x="547" y="277"/>
                    <a:pt x="547" y="277"/>
                  </a:cubicBezTo>
                  <a:cubicBezTo>
                    <a:pt x="515" y="214"/>
                    <a:pt x="484" y="168"/>
                    <a:pt x="451" y="139"/>
                  </a:cubicBezTo>
                  <a:cubicBezTo>
                    <a:pt x="418" y="110"/>
                    <a:pt x="382" y="96"/>
                    <a:pt x="341" y="96"/>
                  </a:cubicBezTo>
                  <a:cubicBezTo>
                    <a:pt x="290" y="96"/>
                    <a:pt x="250" y="119"/>
                    <a:pt x="222" y="165"/>
                  </a:cubicBezTo>
                  <a:cubicBezTo>
                    <a:pt x="194" y="212"/>
                    <a:pt x="180" y="278"/>
                    <a:pt x="180" y="365"/>
                  </a:cubicBezTo>
                  <a:cubicBezTo>
                    <a:pt x="180" y="450"/>
                    <a:pt x="194" y="515"/>
                    <a:pt x="221" y="560"/>
                  </a:cubicBezTo>
                  <a:cubicBezTo>
                    <a:pt x="247" y="605"/>
                    <a:pt x="287" y="627"/>
                    <a:pt x="338" y="627"/>
                  </a:cubicBezTo>
                  <a:cubicBezTo>
                    <a:pt x="380" y="627"/>
                    <a:pt x="412" y="616"/>
                    <a:pt x="436" y="594"/>
                  </a:cubicBezTo>
                  <a:cubicBezTo>
                    <a:pt x="461" y="573"/>
                    <a:pt x="473" y="544"/>
                    <a:pt x="473" y="508"/>
                  </a:cubicBezTo>
                  <a:cubicBezTo>
                    <a:pt x="473" y="482"/>
                    <a:pt x="467" y="464"/>
                    <a:pt x="454" y="453"/>
                  </a:cubicBezTo>
                  <a:cubicBezTo>
                    <a:pt x="442" y="442"/>
                    <a:pt x="420" y="435"/>
                    <a:pt x="391" y="434"/>
                  </a:cubicBezTo>
                  <a:cubicBezTo>
                    <a:pt x="391" y="353"/>
                    <a:pt x="391" y="353"/>
                    <a:pt x="391" y="353"/>
                  </a:cubicBezTo>
                  <a:cubicBezTo>
                    <a:pt x="700" y="353"/>
                    <a:pt x="700" y="353"/>
                    <a:pt x="700" y="353"/>
                  </a:cubicBezTo>
                  <a:cubicBezTo>
                    <a:pt x="700" y="434"/>
                    <a:pt x="700" y="434"/>
                    <a:pt x="700" y="434"/>
                  </a:cubicBezTo>
                  <a:cubicBezTo>
                    <a:pt x="670" y="441"/>
                    <a:pt x="650" y="451"/>
                    <a:pt x="640" y="464"/>
                  </a:cubicBezTo>
                  <a:cubicBezTo>
                    <a:pt x="630" y="477"/>
                    <a:pt x="625" y="503"/>
                    <a:pt x="625" y="540"/>
                  </a:cubicBezTo>
                  <a:cubicBezTo>
                    <a:pt x="625" y="726"/>
                    <a:pt x="625" y="726"/>
                    <a:pt x="625" y="726"/>
                  </a:cubicBezTo>
                  <a:cubicBezTo>
                    <a:pt x="525" y="726"/>
                    <a:pt x="525" y="726"/>
                    <a:pt x="525" y="726"/>
                  </a:cubicBezTo>
                  <a:cubicBezTo>
                    <a:pt x="499" y="668"/>
                    <a:pt x="499" y="668"/>
                    <a:pt x="499" y="668"/>
                  </a:cubicBezTo>
                  <a:cubicBezTo>
                    <a:pt x="469" y="691"/>
                    <a:pt x="438" y="708"/>
                    <a:pt x="407" y="718"/>
                  </a:cubicBezTo>
                  <a:cubicBezTo>
                    <a:pt x="376" y="728"/>
                    <a:pt x="341" y="734"/>
                    <a:pt x="303" y="734"/>
                  </a:cubicBezTo>
                  <a:cubicBezTo>
                    <a:pt x="211" y="734"/>
                    <a:pt x="138" y="699"/>
                    <a:pt x="83" y="631"/>
                  </a:cubicBezTo>
                  <a:cubicBezTo>
                    <a:pt x="27" y="563"/>
                    <a:pt x="0" y="472"/>
                    <a:pt x="0" y="359"/>
                  </a:cubicBezTo>
                  <a:cubicBezTo>
                    <a:pt x="0" y="254"/>
                    <a:pt x="32" y="167"/>
                    <a:pt x="95" y="100"/>
                  </a:cubicBezTo>
                  <a:cubicBezTo>
                    <a:pt x="159" y="33"/>
                    <a:pt x="240" y="0"/>
                    <a:pt x="338" y="0"/>
                  </a:cubicBezTo>
                  <a:cubicBezTo>
                    <a:pt x="363" y="0"/>
                    <a:pt x="387" y="3"/>
                    <a:pt x="411" y="9"/>
                  </a:cubicBezTo>
                  <a:cubicBezTo>
                    <a:pt x="434" y="14"/>
                    <a:pt x="459" y="24"/>
                    <a:pt x="485"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9" name="Freeform 50"/>
            <p:cNvSpPr>
              <a:spLocks noEditPoints="1"/>
            </p:cNvSpPr>
            <p:nvPr/>
          </p:nvSpPr>
          <p:spPr bwMode="auto">
            <a:xfrm>
              <a:off x="8525147" y="2329468"/>
              <a:ext cx="261310" cy="173260"/>
            </a:xfrm>
            <a:custGeom>
              <a:avLst/>
              <a:gdLst>
                <a:gd name="T0" fmla="*/ 805 w 857"/>
                <a:gd name="T1" fmla="*/ 91 h 569"/>
                <a:gd name="T2" fmla="*/ 857 w 857"/>
                <a:gd name="T3" fmla="*/ 72 h 569"/>
                <a:gd name="T4" fmla="*/ 857 w 857"/>
                <a:gd name="T5" fmla="*/ 0 h 569"/>
                <a:gd name="T6" fmla="*/ 584 w 857"/>
                <a:gd name="T7" fmla="*/ 0 h 569"/>
                <a:gd name="T8" fmla="*/ 584 w 857"/>
                <a:gd name="T9" fmla="*/ 72 h 569"/>
                <a:gd name="T10" fmla="*/ 637 w 857"/>
                <a:gd name="T11" fmla="*/ 91 h 569"/>
                <a:gd name="T12" fmla="*/ 650 w 857"/>
                <a:gd name="T13" fmla="*/ 176 h 569"/>
                <a:gd name="T14" fmla="*/ 650 w 857"/>
                <a:gd name="T15" fmla="*/ 394 h 569"/>
                <a:gd name="T16" fmla="*/ 637 w 857"/>
                <a:gd name="T17" fmla="*/ 478 h 569"/>
                <a:gd name="T18" fmla="*/ 591 w 857"/>
                <a:gd name="T19" fmla="*/ 497 h 569"/>
                <a:gd name="T20" fmla="*/ 556 w 857"/>
                <a:gd name="T21" fmla="*/ 485 h 569"/>
                <a:gd name="T22" fmla="*/ 516 w 857"/>
                <a:gd name="T23" fmla="*/ 447 h 569"/>
                <a:gd name="T24" fmla="*/ 407 w 857"/>
                <a:gd name="T25" fmla="*/ 306 h 569"/>
                <a:gd name="T26" fmla="*/ 501 w 857"/>
                <a:gd name="T27" fmla="*/ 251 h 569"/>
                <a:gd name="T28" fmla="*/ 532 w 857"/>
                <a:gd name="T29" fmla="*/ 155 h 569"/>
                <a:gd name="T30" fmla="*/ 477 w 857"/>
                <a:gd name="T31" fmla="*/ 39 h 569"/>
                <a:gd name="T32" fmla="*/ 310 w 857"/>
                <a:gd name="T33" fmla="*/ 0 h 569"/>
                <a:gd name="T34" fmla="*/ 0 w 857"/>
                <a:gd name="T35" fmla="*/ 0 h 569"/>
                <a:gd name="T36" fmla="*/ 0 w 857"/>
                <a:gd name="T37" fmla="*/ 72 h 569"/>
                <a:gd name="T38" fmla="*/ 52 w 857"/>
                <a:gd name="T39" fmla="*/ 91 h 569"/>
                <a:gd name="T40" fmla="*/ 65 w 857"/>
                <a:gd name="T41" fmla="*/ 176 h 569"/>
                <a:gd name="T42" fmla="*/ 65 w 857"/>
                <a:gd name="T43" fmla="*/ 394 h 569"/>
                <a:gd name="T44" fmla="*/ 52 w 857"/>
                <a:gd name="T45" fmla="*/ 479 h 569"/>
                <a:gd name="T46" fmla="*/ 0 w 857"/>
                <a:gd name="T47" fmla="*/ 498 h 569"/>
                <a:gd name="T48" fmla="*/ 0 w 857"/>
                <a:gd name="T49" fmla="*/ 569 h 569"/>
                <a:gd name="T50" fmla="*/ 273 w 857"/>
                <a:gd name="T51" fmla="*/ 569 h 569"/>
                <a:gd name="T52" fmla="*/ 273 w 857"/>
                <a:gd name="T53" fmla="*/ 498 h 569"/>
                <a:gd name="T54" fmla="*/ 220 w 857"/>
                <a:gd name="T55" fmla="*/ 479 h 569"/>
                <a:gd name="T56" fmla="*/ 206 w 857"/>
                <a:gd name="T57" fmla="*/ 394 h 569"/>
                <a:gd name="T58" fmla="*/ 206 w 857"/>
                <a:gd name="T59" fmla="*/ 323 h 569"/>
                <a:gd name="T60" fmla="*/ 261 w 857"/>
                <a:gd name="T61" fmla="*/ 323 h 569"/>
                <a:gd name="T62" fmla="*/ 433 w 857"/>
                <a:gd name="T63" fmla="*/ 569 h 569"/>
                <a:gd name="T64" fmla="*/ 584 w 857"/>
                <a:gd name="T65" fmla="*/ 569 h 569"/>
                <a:gd name="T66" fmla="*/ 605 w 857"/>
                <a:gd name="T67" fmla="*/ 569 h 569"/>
                <a:gd name="T68" fmla="*/ 857 w 857"/>
                <a:gd name="T69" fmla="*/ 569 h 569"/>
                <a:gd name="T70" fmla="*/ 857 w 857"/>
                <a:gd name="T71" fmla="*/ 498 h 569"/>
                <a:gd name="T72" fmla="*/ 805 w 857"/>
                <a:gd name="T73" fmla="*/ 478 h 569"/>
                <a:gd name="T74" fmla="*/ 791 w 857"/>
                <a:gd name="T75" fmla="*/ 394 h 569"/>
                <a:gd name="T76" fmla="*/ 791 w 857"/>
                <a:gd name="T77" fmla="*/ 176 h 569"/>
                <a:gd name="T78" fmla="*/ 805 w 857"/>
                <a:gd name="T79" fmla="*/ 91 h 569"/>
                <a:gd name="T80" fmla="*/ 351 w 857"/>
                <a:gd name="T81" fmla="*/ 225 h 569"/>
                <a:gd name="T82" fmla="*/ 237 w 857"/>
                <a:gd name="T83" fmla="*/ 248 h 569"/>
                <a:gd name="T84" fmla="*/ 218 w 857"/>
                <a:gd name="T85" fmla="*/ 247 h 569"/>
                <a:gd name="T86" fmla="*/ 206 w 857"/>
                <a:gd name="T87" fmla="*/ 247 h 569"/>
                <a:gd name="T88" fmla="*/ 206 w 857"/>
                <a:gd name="T89" fmla="*/ 142 h 569"/>
                <a:gd name="T90" fmla="*/ 220 w 857"/>
                <a:gd name="T91" fmla="*/ 85 h 569"/>
                <a:gd name="T92" fmla="*/ 271 w 857"/>
                <a:gd name="T93" fmla="*/ 72 h 569"/>
                <a:gd name="T94" fmla="*/ 357 w 857"/>
                <a:gd name="T95" fmla="*/ 95 h 569"/>
                <a:gd name="T96" fmla="*/ 389 w 857"/>
                <a:gd name="T97" fmla="*/ 158 h 569"/>
                <a:gd name="T98" fmla="*/ 351 w 857"/>
                <a:gd name="T99" fmla="*/ 22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57" h="569">
                  <a:moveTo>
                    <a:pt x="805" y="91"/>
                  </a:moveTo>
                  <a:cubicBezTo>
                    <a:pt x="814" y="79"/>
                    <a:pt x="832" y="72"/>
                    <a:pt x="857" y="72"/>
                  </a:cubicBezTo>
                  <a:cubicBezTo>
                    <a:pt x="857" y="0"/>
                    <a:pt x="857" y="0"/>
                    <a:pt x="857" y="0"/>
                  </a:cubicBezTo>
                  <a:cubicBezTo>
                    <a:pt x="584" y="0"/>
                    <a:pt x="584" y="0"/>
                    <a:pt x="584" y="0"/>
                  </a:cubicBezTo>
                  <a:cubicBezTo>
                    <a:pt x="584" y="72"/>
                    <a:pt x="584" y="72"/>
                    <a:pt x="584" y="72"/>
                  </a:cubicBezTo>
                  <a:cubicBezTo>
                    <a:pt x="610" y="73"/>
                    <a:pt x="627" y="79"/>
                    <a:pt x="637" y="91"/>
                  </a:cubicBezTo>
                  <a:cubicBezTo>
                    <a:pt x="645" y="103"/>
                    <a:pt x="650" y="131"/>
                    <a:pt x="650" y="176"/>
                  </a:cubicBezTo>
                  <a:cubicBezTo>
                    <a:pt x="650" y="394"/>
                    <a:pt x="650" y="394"/>
                    <a:pt x="650" y="394"/>
                  </a:cubicBezTo>
                  <a:cubicBezTo>
                    <a:pt x="650" y="438"/>
                    <a:pt x="645" y="466"/>
                    <a:pt x="637" y="478"/>
                  </a:cubicBezTo>
                  <a:cubicBezTo>
                    <a:pt x="628" y="489"/>
                    <a:pt x="613" y="495"/>
                    <a:pt x="591" y="497"/>
                  </a:cubicBezTo>
                  <a:cubicBezTo>
                    <a:pt x="578" y="495"/>
                    <a:pt x="566" y="491"/>
                    <a:pt x="556" y="485"/>
                  </a:cubicBezTo>
                  <a:cubicBezTo>
                    <a:pt x="543" y="478"/>
                    <a:pt x="529" y="465"/>
                    <a:pt x="516" y="447"/>
                  </a:cubicBezTo>
                  <a:cubicBezTo>
                    <a:pt x="407" y="306"/>
                    <a:pt x="407" y="306"/>
                    <a:pt x="407" y="306"/>
                  </a:cubicBezTo>
                  <a:cubicBezTo>
                    <a:pt x="449" y="294"/>
                    <a:pt x="481" y="275"/>
                    <a:pt x="501" y="251"/>
                  </a:cubicBezTo>
                  <a:cubicBezTo>
                    <a:pt x="522" y="226"/>
                    <a:pt x="532" y="194"/>
                    <a:pt x="532" y="155"/>
                  </a:cubicBezTo>
                  <a:cubicBezTo>
                    <a:pt x="532" y="103"/>
                    <a:pt x="514" y="65"/>
                    <a:pt x="477" y="39"/>
                  </a:cubicBezTo>
                  <a:cubicBezTo>
                    <a:pt x="440" y="13"/>
                    <a:pt x="384" y="0"/>
                    <a:pt x="310" y="0"/>
                  </a:cubicBezTo>
                  <a:cubicBezTo>
                    <a:pt x="0" y="0"/>
                    <a:pt x="0" y="0"/>
                    <a:pt x="0" y="0"/>
                  </a:cubicBezTo>
                  <a:cubicBezTo>
                    <a:pt x="0" y="72"/>
                    <a:pt x="0" y="72"/>
                    <a:pt x="0" y="72"/>
                  </a:cubicBezTo>
                  <a:cubicBezTo>
                    <a:pt x="26" y="72"/>
                    <a:pt x="43" y="79"/>
                    <a:pt x="52" y="91"/>
                  </a:cubicBezTo>
                  <a:cubicBezTo>
                    <a:pt x="61" y="102"/>
                    <a:pt x="65" y="131"/>
                    <a:pt x="65" y="176"/>
                  </a:cubicBezTo>
                  <a:cubicBezTo>
                    <a:pt x="65" y="394"/>
                    <a:pt x="65" y="394"/>
                    <a:pt x="65" y="394"/>
                  </a:cubicBezTo>
                  <a:cubicBezTo>
                    <a:pt x="65" y="439"/>
                    <a:pt x="61" y="467"/>
                    <a:pt x="52" y="479"/>
                  </a:cubicBezTo>
                  <a:cubicBezTo>
                    <a:pt x="43" y="490"/>
                    <a:pt x="26" y="497"/>
                    <a:pt x="0" y="498"/>
                  </a:cubicBezTo>
                  <a:cubicBezTo>
                    <a:pt x="0" y="569"/>
                    <a:pt x="0" y="569"/>
                    <a:pt x="0" y="569"/>
                  </a:cubicBezTo>
                  <a:cubicBezTo>
                    <a:pt x="273" y="569"/>
                    <a:pt x="273" y="569"/>
                    <a:pt x="273" y="569"/>
                  </a:cubicBezTo>
                  <a:cubicBezTo>
                    <a:pt x="273" y="498"/>
                    <a:pt x="273" y="498"/>
                    <a:pt x="273" y="498"/>
                  </a:cubicBezTo>
                  <a:cubicBezTo>
                    <a:pt x="246" y="497"/>
                    <a:pt x="229" y="490"/>
                    <a:pt x="220" y="479"/>
                  </a:cubicBezTo>
                  <a:cubicBezTo>
                    <a:pt x="211" y="467"/>
                    <a:pt x="206" y="439"/>
                    <a:pt x="206" y="394"/>
                  </a:cubicBezTo>
                  <a:cubicBezTo>
                    <a:pt x="206" y="323"/>
                    <a:pt x="206" y="323"/>
                    <a:pt x="206" y="323"/>
                  </a:cubicBezTo>
                  <a:cubicBezTo>
                    <a:pt x="261" y="323"/>
                    <a:pt x="261" y="323"/>
                    <a:pt x="261" y="323"/>
                  </a:cubicBezTo>
                  <a:cubicBezTo>
                    <a:pt x="433" y="569"/>
                    <a:pt x="433" y="569"/>
                    <a:pt x="433" y="569"/>
                  </a:cubicBezTo>
                  <a:cubicBezTo>
                    <a:pt x="584" y="569"/>
                    <a:pt x="584" y="569"/>
                    <a:pt x="584" y="569"/>
                  </a:cubicBezTo>
                  <a:cubicBezTo>
                    <a:pt x="605" y="569"/>
                    <a:pt x="605" y="569"/>
                    <a:pt x="605" y="569"/>
                  </a:cubicBezTo>
                  <a:cubicBezTo>
                    <a:pt x="857" y="569"/>
                    <a:pt x="857" y="569"/>
                    <a:pt x="857" y="569"/>
                  </a:cubicBezTo>
                  <a:cubicBezTo>
                    <a:pt x="857" y="498"/>
                    <a:pt x="857" y="498"/>
                    <a:pt x="857" y="498"/>
                  </a:cubicBezTo>
                  <a:cubicBezTo>
                    <a:pt x="832" y="497"/>
                    <a:pt x="814" y="490"/>
                    <a:pt x="805" y="478"/>
                  </a:cubicBezTo>
                  <a:cubicBezTo>
                    <a:pt x="796" y="466"/>
                    <a:pt x="791" y="438"/>
                    <a:pt x="791" y="394"/>
                  </a:cubicBezTo>
                  <a:cubicBezTo>
                    <a:pt x="791" y="176"/>
                    <a:pt x="791" y="176"/>
                    <a:pt x="791" y="176"/>
                  </a:cubicBezTo>
                  <a:cubicBezTo>
                    <a:pt x="791" y="131"/>
                    <a:pt x="796" y="103"/>
                    <a:pt x="805" y="91"/>
                  </a:cubicBezTo>
                  <a:close/>
                  <a:moveTo>
                    <a:pt x="351" y="225"/>
                  </a:moveTo>
                  <a:cubicBezTo>
                    <a:pt x="326" y="240"/>
                    <a:pt x="288" y="248"/>
                    <a:pt x="237" y="248"/>
                  </a:cubicBezTo>
                  <a:cubicBezTo>
                    <a:pt x="229" y="248"/>
                    <a:pt x="223" y="247"/>
                    <a:pt x="218" y="247"/>
                  </a:cubicBezTo>
                  <a:cubicBezTo>
                    <a:pt x="214" y="247"/>
                    <a:pt x="210" y="247"/>
                    <a:pt x="206" y="247"/>
                  </a:cubicBezTo>
                  <a:cubicBezTo>
                    <a:pt x="206" y="142"/>
                    <a:pt x="206" y="142"/>
                    <a:pt x="206" y="142"/>
                  </a:cubicBezTo>
                  <a:cubicBezTo>
                    <a:pt x="206" y="113"/>
                    <a:pt x="211" y="93"/>
                    <a:pt x="220" y="85"/>
                  </a:cubicBezTo>
                  <a:cubicBezTo>
                    <a:pt x="228" y="76"/>
                    <a:pt x="245" y="72"/>
                    <a:pt x="271" y="72"/>
                  </a:cubicBezTo>
                  <a:cubicBezTo>
                    <a:pt x="307" y="72"/>
                    <a:pt x="336" y="79"/>
                    <a:pt x="357" y="95"/>
                  </a:cubicBezTo>
                  <a:cubicBezTo>
                    <a:pt x="378" y="110"/>
                    <a:pt x="389" y="131"/>
                    <a:pt x="389" y="158"/>
                  </a:cubicBezTo>
                  <a:cubicBezTo>
                    <a:pt x="389" y="188"/>
                    <a:pt x="376" y="211"/>
                    <a:pt x="351" y="2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0" name="Freeform 51"/>
            <p:cNvSpPr>
              <a:spLocks noEditPoints="1"/>
            </p:cNvSpPr>
            <p:nvPr/>
          </p:nvSpPr>
          <p:spPr bwMode="auto">
            <a:xfrm>
              <a:off x="8794268" y="2329468"/>
              <a:ext cx="175390" cy="173260"/>
            </a:xfrm>
            <a:custGeom>
              <a:avLst/>
              <a:gdLst>
                <a:gd name="T0" fmla="*/ 201 w 576"/>
                <a:gd name="T1" fmla="*/ 142 h 569"/>
                <a:gd name="T2" fmla="*/ 213 w 576"/>
                <a:gd name="T3" fmla="*/ 83 h 569"/>
                <a:gd name="T4" fmla="*/ 260 w 576"/>
                <a:gd name="T5" fmla="*/ 71 h 569"/>
                <a:gd name="T6" fmla="*/ 383 w 576"/>
                <a:gd name="T7" fmla="*/ 127 h 569"/>
                <a:gd name="T8" fmla="*/ 429 w 576"/>
                <a:gd name="T9" fmla="*/ 285 h 569"/>
                <a:gd name="T10" fmla="*/ 383 w 576"/>
                <a:gd name="T11" fmla="*/ 442 h 569"/>
                <a:gd name="T12" fmla="*/ 260 w 576"/>
                <a:gd name="T13" fmla="*/ 499 h 569"/>
                <a:gd name="T14" fmla="*/ 213 w 576"/>
                <a:gd name="T15" fmla="*/ 487 h 569"/>
                <a:gd name="T16" fmla="*/ 201 w 576"/>
                <a:gd name="T17" fmla="*/ 428 h 569"/>
                <a:gd name="T18" fmla="*/ 201 w 576"/>
                <a:gd name="T19" fmla="*/ 142 h 569"/>
                <a:gd name="T20" fmla="*/ 0 w 576"/>
                <a:gd name="T21" fmla="*/ 71 h 569"/>
                <a:gd name="T22" fmla="*/ 49 w 576"/>
                <a:gd name="T23" fmla="*/ 88 h 569"/>
                <a:gd name="T24" fmla="*/ 61 w 576"/>
                <a:gd name="T25" fmla="*/ 176 h 569"/>
                <a:gd name="T26" fmla="*/ 61 w 576"/>
                <a:gd name="T27" fmla="*/ 394 h 569"/>
                <a:gd name="T28" fmla="*/ 49 w 576"/>
                <a:gd name="T29" fmla="*/ 481 h 569"/>
                <a:gd name="T30" fmla="*/ 0 w 576"/>
                <a:gd name="T31" fmla="*/ 499 h 569"/>
                <a:gd name="T32" fmla="*/ 0 w 576"/>
                <a:gd name="T33" fmla="*/ 569 h 569"/>
                <a:gd name="T34" fmla="*/ 265 w 576"/>
                <a:gd name="T35" fmla="*/ 569 h 569"/>
                <a:gd name="T36" fmla="*/ 496 w 576"/>
                <a:gd name="T37" fmla="*/ 496 h 569"/>
                <a:gd name="T38" fmla="*/ 576 w 576"/>
                <a:gd name="T39" fmla="*/ 285 h 569"/>
                <a:gd name="T40" fmla="*/ 496 w 576"/>
                <a:gd name="T41" fmla="*/ 73 h 569"/>
                <a:gd name="T42" fmla="*/ 265 w 576"/>
                <a:gd name="T43" fmla="*/ 0 h 569"/>
                <a:gd name="T44" fmla="*/ 0 w 576"/>
                <a:gd name="T45" fmla="*/ 0 h 569"/>
                <a:gd name="T46" fmla="*/ 0 w 576"/>
                <a:gd name="T47" fmla="*/ 7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6" h="569">
                  <a:moveTo>
                    <a:pt x="201" y="142"/>
                  </a:moveTo>
                  <a:cubicBezTo>
                    <a:pt x="201" y="110"/>
                    <a:pt x="206" y="90"/>
                    <a:pt x="213" y="83"/>
                  </a:cubicBezTo>
                  <a:cubicBezTo>
                    <a:pt x="221" y="74"/>
                    <a:pt x="237" y="71"/>
                    <a:pt x="260" y="71"/>
                  </a:cubicBezTo>
                  <a:cubicBezTo>
                    <a:pt x="312" y="71"/>
                    <a:pt x="354" y="90"/>
                    <a:pt x="383" y="127"/>
                  </a:cubicBezTo>
                  <a:cubicBezTo>
                    <a:pt x="414" y="165"/>
                    <a:pt x="429" y="218"/>
                    <a:pt x="429" y="285"/>
                  </a:cubicBezTo>
                  <a:cubicBezTo>
                    <a:pt x="429" y="351"/>
                    <a:pt x="414" y="404"/>
                    <a:pt x="383" y="442"/>
                  </a:cubicBezTo>
                  <a:cubicBezTo>
                    <a:pt x="354" y="480"/>
                    <a:pt x="312" y="499"/>
                    <a:pt x="260" y="499"/>
                  </a:cubicBezTo>
                  <a:cubicBezTo>
                    <a:pt x="237" y="499"/>
                    <a:pt x="221" y="495"/>
                    <a:pt x="213" y="487"/>
                  </a:cubicBezTo>
                  <a:cubicBezTo>
                    <a:pt x="206" y="479"/>
                    <a:pt x="201" y="460"/>
                    <a:pt x="201" y="428"/>
                  </a:cubicBezTo>
                  <a:lnTo>
                    <a:pt x="201" y="142"/>
                  </a:lnTo>
                  <a:close/>
                  <a:moveTo>
                    <a:pt x="0" y="71"/>
                  </a:moveTo>
                  <a:cubicBezTo>
                    <a:pt x="24" y="71"/>
                    <a:pt x="40" y="77"/>
                    <a:pt x="49" y="88"/>
                  </a:cubicBezTo>
                  <a:cubicBezTo>
                    <a:pt x="57" y="100"/>
                    <a:pt x="61" y="129"/>
                    <a:pt x="61" y="176"/>
                  </a:cubicBezTo>
                  <a:cubicBezTo>
                    <a:pt x="61" y="394"/>
                    <a:pt x="61" y="394"/>
                    <a:pt x="61" y="394"/>
                  </a:cubicBezTo>
                  <a:cubicBezTo>
                    <a:pt x="61" y="440"/>
                    <a:pt x="57" y="469"/>
                    <a:pt x="49" y="481"/>
                  </a:cubicBezTo>
                  <a:cubicBezTo>
                    <a:pt x="40" y="492"/>
                    <a:pt x="24" y="498"/>
                    <a:pt x="0" y="499"/>
                  </a:cubicBezTo>
                  <a:cubicBezTo>
                    <a:pt x="0" y="569"/>
                    <a:pt x="0" y="569"/>
                    <a:pt x="0" y="569"/>
                  </a:cubicBezTo>
                  <a:cubicBezTo>
                    <a:pt x="265" y="569"/>
                    <a:pt x="265" y="569"/>
                    <a:pt x="265" y="569"/>
                  </a:cubicBezTo>
                  <a:cubicBezTo>
                    <a:pt x="366" y="569"/>
                    <a:pt x="443" y="545"/>
                    <a:pt x="496" y="496"/>
                  </a:cubicBezTo>
                  <a:cubicBezTo>
                    <a:pt x="550" y="447"/>
                    <a:pt x="576" y="377"/>
                    <a:pt x="576" y="285"/>
                  </a:cubicBezTo>
                  <a:cubicBezTo>
                    <a:pt x="576" y="193"/>
                    <a:pt x="550" y="122"/>
                    <a:pt x="496" y="73"/>
                  </a:cubicBezTo>
                  <a:cubicBezTo>
                    <a:pt x="443" y="25"/>
                    <a:pt x="366" y="0"/>
                    <a:pt x="265" y="0"/>
                  </a:cubicBezTo>
                  <a:cubicBezTo>
                    <a:pt x="0" y="0"/>
                    <a:pt x="0" y="0"/>
                    <a:pt x="0" y="0"/>
                  </a:cubicBez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1" name="Freeform 52"/>
            <p:cNvSpPr>
              <a:spLocks noEditPoints="1"/>
            </p:cNvSpPr>
            <p:nvPr/>
          </p:nvSpPr>
          <p:spPr bwMode="auto">
            <a:xfrm>
              <a:off x="7442273" y="1884957"/>
              <a:ext cx="330897" cy="366402"/>
            </a:xfrm>
            <a:custGeom>
              <a:avLst/>
              <a:gdLst>
                <a:gd name="T0" fmla="*/ 620 w 1088"/>
                <a:gd name="T1" fmla="*/ 816 h 1205"/>
                <a:gd name="T2" fmla="*/ 620 w 1088"/>
                <a:gd name="T3" fmla="*/ 637 h 1205"/>
                <a:gd name="T4" fmla="*/ 708 w 1088"/>
                <a:gd name="T5" fmla="*/ 637 h 1205"/>
                <a:gd name="T6" fmla="*/ 636 w 1088"/>
                <a:gd name="T7" fmla="*/ 698 h 1205"/>
                <a:gd name="T8" fmla="*/ 718 w 1088"/>
                <a:gd name="T9" fmla="*/ 778 h 1205"/>
                <a:gd name="T10" fmla="*/ 745 w 1088"/>
                <a:gd name="T11" fmla="*/ 816 h 1205"/>
                <a:gd name="T12" fmla="*/ 620 w 1088"/>
                <a:gd name="T13" fmla="*/ 816 h 1205"/>
                <a:gd name="T14" fmla="*/ 176 w 1088"/>
                <a:gd name="T15" fmla="*/ 956 h 1205"/>
                <a:gd name="T16" fmla="*/ 288 w 1088"/>
                <a:gd name="T17" fmla="*/ 952 h 1205"/>
                <a:gd name="T18" fmla="*/ 790 w 1088"/>
                <a:gd name="T19" fmla="*/ 952 h 1205"/>
                <a:gd name="T20" fmla="*/ 909 w 1088"/>
                <a:gd name="T21" fmla="*/ 956 h 1205"/>
                <a:gd name="T22" fmla="*/ 909 w 1088"/>
                <a:gd name="T23" fmla="*/ 813 h 1205"/>
                <a:gd name="T24" fmla="*/ 812 w 1088"/>
                <a:gd name="T25" fmla="*/ 816 h 1205"/>
                <a:gd name="T26" fmla="*/ 873 w 1088"/>
                <a:gd name="T27" fmla="*/ 750 h 1205"/>
                <a:gd name="T28" fmla="*/ 841 w 1088"/>
                <a:gd name="T29" fmla="*/ 717 h 1205"/>
                <a:gd name="T30" fmla="*/ 796 w 1088"/>
                <a:gd name="T31" fmla="*/ 672 h 1205"/>
                <a:gd name="T32" fmla="*/ 766 w 1088"/>
                <a:gd name="T33" fmla="*/ 637 h 1205"/>
                <a:gd name="T34" fmla="*/ 862 w 1088"/>
                <a:gd name="T35" fmla="*/ 642 h 1205"/>
                <a:gd name="T36" fmla="*/ 862 w 1088"/>
                <a:gd name="T37" fmla="*/ 495 h 1205"/>
                <a:gd name="T38" fmla="*/ 780 w 1088"/>
                <a:gd name="T39" fmla="*/ 498 h 1205"/>
                <a:gd name="T40" fmla="*/ 620 w 1088"/>
                <a:gd name="T41" fmla="*/ 498 h 1205"/>
                <a:gd name="T42" fmla="*/ 620 w 1088"/>
                <a:gd name="T43" fmla="*/ 366 h 1205"/>
                <a:gd name="T44" fmla="*/ 788 w 1088"/>
                <a:gd name="T45" fmla="*/ 366 h 1205"/>
                <a:gd name="T46" fmla="*/ 900 w 1088"/>
                <a:gd name="T47" fmla="*/ 373 h 1205"/>
                <a:gd name="T48" fmla="*/ 900 w 1088"/>
                <a:gd name="T49" fmla="*/ 224 h 1205"/>
                <a:gd name="T50" fmla="*/ 780 w 1088"/>
                <a:gd name="T51" fmla="*/ 227 h 1205"/>
                <a:gd name="T52" fmla="*/ 303 w 1088"/>
                <a:gd name="T53" fmla="*/ 227 h 1205"/>
                <a:gd name="T54" fmla="*/ 193 w 1088"/>
                <a:gd name="T55" fmla="*/ 224 h 1205"/>
                <a:gd name="T56" fmla="*/ 193 w 1088"/>
                <a:gd name="T57" fmla="*/ 371 h 1205"/>
                <a:gd name="T58" fmla="*/ 303 w 1088"/>
                <a:gd name="T59" fmla="*/ 366 h 1205"/>
                <a:gd name="T60" fmla="*/ 468 w 1088"/>
                <a:gd name="T61" fmla="*/ 366 h 1205"/>
                <a:gd name="T62" fmla="*/ 468 w 1088"/>
                <a:gd name="T63" fmla="*/ 498 h 1205"/>
                <a:gd name="T64" fmla="*/ 336 w 1088"/>
                <a:gd name="T65" fmla="*/ 498 h 1205"/>
                <a:gd name="T66" fmla="*/ 226 w 1088"/>
                <a:gd name="T67" fmla="*/ 495 h 1205"/>
                <a:gd name="T68" fmla="*/ 226 w 1088"/>
                <a:gd name="T69" fmla="*/ 640 h 1205"/>
                <a:gd name="T70" fmla="*/ 336 w 1088"/>
                <a:gd name="T71" fmla="*/ 637 h 1205"/>
                <a:gd name="T72" fmla="*/ 468 w 1088"/>
                <a:gd name="T73" fmla="*/ 637 h 1205"/>
                <a:gd name="T74" fmla="*/ 468 w 1088"/>
                <a:gd name="T75" fmla="*/ 816 h 1205"/>
                <a:gd name="T76" fmla="*/ 290 w 1088"/>
                <a:gd name="T77" fmla="*/ 816 h 1205"/>
                <a:gd name="T78" fmla="*/ 176 w 1088"/>
                <a:gd name="T79" fmla="*/ 813 h 1205"/>
                <a:gd name="T80" fmla="*/ 176 w 1088"/>
                <a:gd name="T81" fmla="*/ 956 h 1205"/>
                <a:gd name="T82" fmla="*/ 4 w 1088"/>
                <a:gd name="T83" fmla="*/ 144 h 1205"/>
                <a:gd name="T84" fmla="*/ 4 w 1088"/>
                <a:gd name="T85" fmla="*/ 1040 h 1205"/>
                <a:gd name="T86" fmla="*/ 0 w 1088"/>
                <a:gd name="T87" fmla="*/ 1196 h 1205"/>
                <a:gd name="T88" fmla="*/ 154 w 1088"/>
                <a:gd name="T89" fmla="*/ 1196 h 1205"/>
                <a:gd name="T90" fmla="*/ 154 w 1088"/>
                <a:gd name="T91" fmla="*/ 1177 h 1205"/>
                <a:gd name="T92" fmla="*/ 930 w 1088"/>
                <a:gd name="T93" fmla="*/ 1177 h 1205"/>
                <a:gd name="T94" fmla="*/ 930 w 1088"/>
                <a:gd name="T95" fmla="*/ 1205 h 1205"/>
                <a:gd name="T96" fmla="*/ 1088 w 1088"/>
                <a:gd name="T97" fmla="*/ 1205 h 1205"/>
                <a:gd name="T98" fmla="*/ 1084 w 1088"/>
                <a:gd name="T99" fmla="*/ 1050 h 1205"/>
                <a:gd name="T100" fmla="*/ 1084 w 1088"/>
                <a:gd name="T101" fmla="*/ 144 h 1205"/>
                <a:gd name="T102" fmla="*/ 1088 w 1088"/>
                <a:gd name="T103" fmla="*/ 0 h 1205"/>
                <a:gd name="T104" fmla="*/ 962 w 1088"/>
                <a:gd name="T105" fmla="*/ 5 h 1205"/>
                <a:gd name="T106" fmla="*/ 128 w 1088"/>
                <a:gd name="T107" fmla="*/ 5 h 1205"/>
                <a:gd name="T108" fmla="*/ 0 w 1088"/>
                <a:gd name="T109" fmla="*/ 0 h 1205"/>
                <a:gd name="T110" fmla="*/ 4 w 1088"/>
                <a:gd name="T111" fmla="*/ 144 h 1205"/>
                <a:gd name="T112" fmla="*/ 154 w 1088"/>
                <a:gd name="T113" fmla="*/ 150 h 1205"/>
                <a:gd name="T114" fmla="*/ 930 w 1088"/>
                <a:gd name="T115" fmla="*/ 150 h 1205"/>
                <a:gd name="T116" fmla="*/ 930 w 1088"/>
                <a:gd name="T117" fmla="*/ 1034 h 1205"/>
                <a:gd name="T118" fmla="*/ 154 w 1088"/>
                <a:gd name="T119" fmla="*/ 1034 h 1205"/>
                <a:gd name="T120" fmla="*/ 154 w 1088"/>
                <a:gd name="T121" fmla="*/ 150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88" h="1205">
                  <a:moveTo>
                    <a:pt x="620" y="816"/>
                  </a:moveTo>
                  <a:cubicBezTo>
                    <a:pt x="620" y="637"/>
                    <a:pt x="620" y="637"/>
                    <a:pt x="620" y="637"/>
                  </a:cubicBezTo>
                  <a:cubicBezTo>
                    <a:pt x="708" y="637"/>
                    <a:pt x="708" y="637"/>
                    <a:pt x="708" y="637"/>
                  </a:cubicBezTo>
                  <a:cubicBezTo>
                    <a:pt x="684" y="662"/>
                    <a:pt x="660" y="683"/>
                    <a:pt x="636" y="698"/>
                  </a:cubicBezTo>
                  <a:cubicBezTo>
                    <a:pt x="681" y="737"/>
                    <a:pt x="708" y="764"/>
                    <a:pt x="718" y="778"/>
                  </a:cubicBezTo>
                  <a:cubicBezTo>
                    <a:pt x="729" y="792"/>
                    <a:pt x="737" y="805"/>
                    <a:pt x="745" y="816"/>
                  </a:cubicBezTo>
                  <a:lnTo>
                    <a:pt x="620" y="816"/>
                  </a:lnTo>
                  <a:close/>
                  <a:moveTo>
                    <a:pt x="176" y="956"/>
                  </a:moveTo>
                  <a:cubicBezTo>
                    <a:pt x="288" y="952"/>
                    <a:pt x="288" y="952"/>
                    <a:pt x="288" y="952"/>
                  </a:cubicBezTo>
                  <a:cubicBezTo>
                    <a:pt x="790" y="952"/>
                    <a:pt x="790" y="952"/>
                    <a:pt x="790" y="952"/>
                  </a:cubicBezTo>
                  <a:cubicBezTo>
                    <a:pt x="909" y="956"/>
                    <a:pt x="909" y="956"/>
                    <a:pt x="909" y="956"/>
                  </a:cubicBezTo>
                  <a:cubicBezTo>
                    <a:pt x="909" y="813"/>
                    <a:pt x="909" y="813"/>
                    <a:pt x="909" y="813"/>
                  </a:cubicBezTo>
                  <a:cubicBezTo>
                    <a:pt x="812" y="816"/>
                    <a:pt x="812" y="816"/>
                    <a:pt x="812" y="816"/>
                  </a:cubicBezTo>
                  <a:cubicBezTo>
                    <a:pt x="834" y="792"/>
                    <a:pt x="854" y="770"/>
                    <a:pt x="873" y="750"/>
                  </a:cubicBezTo>
                  <a:cubicBezTo>
                    <a:pt x="841" y="717"/>
                    <a:pt x="841" y="717"/>
                    <a:pt x="841" y="717"/>
                  </a:cubicBezTo>
                  <a:cubicBezTo>
                    <a:pt x="796" y="672"/>
                    <a:pt x="796" y="672"/>
                    <a:pt x="796" y="672"/>
                  </a:cubicBezTo>
                  <a:cubicBezTo>
                    <a:pt x="789" y="665"/>
                    <a:pt x="779" y="653"/>
                    <a:pt x="766" y="637"/>
                  </a:cubicBezTo>
                  <a:cubicBezTo>
                    <a:pt x="862" y="642"/>
                    <a:pt x="862" y="642"/>
                    <a:pt x="862" y="642"/>
                  </a:cubicBezTo>
                  <a:cubicBezTo>
                    <a:pt x="862" y="495"/>
                    <a:pt x="862" y="495"/>
                    <a:pt x="862" y="495"/>
                  </a:cubicBezTo>
                  <a:cubicBezTo>
                    <a:pt x="780" y="498"/>
                    <a:pt x="780" y="498"/>
                    <a:pt x="780" y="498"/>
                  </a:cubicBezTo>
                  <a:cubicBezTo>
                    <a:pt x="620" y="498"/>
                    <a:pt x="620" y="498"/>
                    <a:pt x="620" y="498"/>
                  </a:cubicBezTo>
                  <a:cubicBezTo>
                    <a:pt x="620" y="366"/>
                    <a:pt x="620" y="366"/>
                    <a:pt x="620" y="366"/>
                  </a:cubicBezTo>
                  <a:cubicBezTo>
                    <a:pt x="788" y="366"/>
                    <a:pt x="788" y="366"/>
                    <a:pt x="788" y="366"/>
                  </a:cubicBezTo>
                  <a:cubicBezTo>
                    <a:pt x="900" y="373"/>
                    <a:pt x="900" y="373"/>
                    <a:pt x="900" y="373"/>
                  </a:cubicBezTo>
                  <a:cubicBezTo>
                    <a:pt x="900" y="224"/>
                    <a:pt x="900" y="224"/>
                    <a:pt x="900" y="224"/>
                  </a:cubicBezTo>
                  <a:cubicBezTo>
                    <a:pt x="780" y="227"/>
                    <a:pt x="780" y="227"/>
                    <a:pt x="780" y="227"/>
                  </a:cubicBezTo>
                  <a:cubicBezTo>
                    <a:pt x="303" y="227"/>
                    <a:pt x="303" y="227"/>
                    <a:pt x="303" y="227"/>
                  </a:cubicBezTo>
                  <a:cubicBezTo>
                    <a:pt x="193" y="224"/>
                    <a:pt x="193" y="224"/>
                    <a:pt x="193" y="224"/>
                  </a:cubicBezTo>
                  <a:cubicBezTo>
                    <a:pt x="193" y="371"/>
                    <a:pt x="193" y="371"/>
                    <a:pt x="193" y="371"/>
                  </a:cubicBezTo>
                  <a:cubicBezTo>
                    <a:pt x="303" y="366"/>
                    <a:pt x="303" y="366"/>
                    <a:pt x="303" y="366"/>
                  </a:cubicBezTo>
                  <a:cubicBezTo>
                    <a:pt x="468" y="366"/>
                    <a:pt x="468" y="366"/>
                    <a:pt x="468" y="366"/>
                  </a:cubicBezTo>
                  <a:cubicBezTo>
                    <a:pt x="468" y="498"/>
                    <a:pt x="468" y="498"/>
                    <a:pt x="468" y="498"/>
                  </a:cubicBezTo>
                  <a:cubicBezTo>
                    <a:pt x="336" y="498"/>
                    <a:pt x="336" y="498"/>
                    <a:pt x="336" y="498"/>
                  </a:cubicBezTo>
                  <a:cubicBezTo>
                    <a:pt x="226" y="495"/>
                    <a:pt x="226" y="495"/>
                    <a:pt x="226" y="495"/>
                  </a:cubicBezTo>
                  <a:cubicBezTo>
                    <a:pt x="226" y="640"/>
                    <a:pt x="226" y="640"/>
                    <a:pt x="226" y="640"/>
                  </a:cubicBezTo>
                  <a:cubicBezTo>
                    <a:pt x="336" y="637"/>
                    <a:pt x="336" y="637"/>
                    <a:pt x="336" y="637"/>
                  </a:cubicBezTo>
                  <a:cubicBezTo>
                    <a:pt x="468" y="637"/>
                    <a:pt x="468" y="637"/>
                    <a:pt x="468" y="637"/>
                  </a:cubicBezTo>
                  <a:cubicBezTo>
                    <a:pt x="468" y="816"/>
                    <a:pt x="468" y="816"/>
                    <a:pt x="468" y="816"/>
                  </a:cubicBezTo>
                  <a:cubicBezTo>
                    <a:pt x="290" y="816"/>
                    <a:pt x="290" y="816"/>
                    <a:pt x="290" y="816"/>
                  </a:cubicBezTo>
                  <a:cubicBezTo>
                    <a:pt x="176" y="813"/>
                    <a:pt x="176" y="813"/>
                    <a:pt x="176" y="813"/>
                  </a:cubicBezTo>
                  <a:lnTo>
                    <a:pt x="176" y="956"/>
                  </a:lnTo>
                  <a:close/>
                  <a:moveTo>
                    <a:pt x="4" y="144"/>
                  </a:moveTo>
                  <a:cubicBezTo>
                    <a:pt x="4" y="1040"/>
                    <a:pt x="4" y="1040"/>
                    <a:pt x="4" y="1040"/>
                  </a:cubicBezTo>
                  <a:cubicBezTo>
                    <a:pt x="0" y="1196"/>
                    <a:pt x="0" y="1196"/>
                    <a:pt x="0" y="1196"/>
                  </a:cubicBezTo>
                  <a:cubicBezTo>
                    <a:pt x="154" y="1196"/>
                    <a:pt x="154" y="1196"/>
                    <a:pt x="154" y="1196"/>
                  </a:cubicBezTo>
                  <a:cubicBezTo>
                    <a:pt x="154" y="1177"/>
                    <a:pt x="154" y="1177"/>
                    <a:pt x="154" y="1177"/>
                  </a:cubicBezTo>
                  <a:cubicBezTo>
                    <a:pt x="930" y="1177"/>
                    <a:pt x="930" y="1177"/>
                    <a:pt x="930" y="1177"/>
                  </a:cubicBezTo>
                  <a:cubicBezTo>
                    <a:pt x="930" y="1205"/>
                    <a:pt x="930" y="1205"/>
                    <a:pt x="930" y="1205"/>
                  </a:cubicBezTo>
                  <a:cubicBezTo>
                    <a:pt x="1088" y="1205"/>
                    <a:pt x="1088" y="1205"/>
                    <a:pt x="1088" y="1205"/>
                  </a:cubicBezTo>
                  <a:cubicBezTo>
                    <a:pt x="1084" y="1050"/>
                    <a:pt x="1084" y="1050"/>
                    <a:pt x="1084" y="1050"/>
                  </a:cubicBezTo>
                  <a:cubicBezTo>
                    <a:pt x="1084" y="144"/>
                    <a:pt x="1084" y="144"/>
                    <a:pt x="1084" y="144"/>
                  </a:cubicBezTo>
                  <a:cubicBezTo>
                    <a:pt x="1088" y="0"/>
                    <a:pt x="1088" y="0"/>
                    <a:pt x="1088" y="0"/>
                  </a:cubicBezTo>
                  <a:cubicBezTo>
                    <a:pt x="962" y="5"/>
                    <a:pt x="962" y="5"/>
                    <a:pt x="962" y="5"/>
                  </a:cubicBezTo>
                  <a:cubicBezTo>
                    <a:pt x="128" y="5"/>
                    <a:pt x="128" y="5"/>
                    <a:pt x="128" y="5"/>
                  </a:cubicBezTo>
                  <a:cubicBezTo>
                    <a:pt x="0" y="0"/>
                    <a:pt x="0" y="0"/>
                    <a:pt x="0" y="0"/>
                  </a:cubicBezTo>
                  <a:lnTo>
                    <a:pt x="4" y="144"/>
                  </a:lnTo>
                  <a:close/>
                  <a:moveTo>
                    <a:pt x="154" y="150"/>
                  </a:moveTo>
                  <a:cubicBezTo>
                    <a:pt x="930" y="150"/>
                    <a:pt x="930" y="150"/>
                    <a:pt x="930" y="150"/>
                  </a:cubicBezTo>
                  <a:cubicBezTo>
                    <a:pt x="930" y="1034"/>
                    <a:pt x="930" y="1034"/>
                    <a:pt x="930" y="1034"/>
                  </a:cubicBezTo>
                  <a:cubicBezTo>
                    <a:pt x="154" y="1034"/>
                    <a:pt x="154" y="1034"/>
                    <a:pt x="154" y="1034"/>
                  </a:cubicBezTo>
                  <a:lnTo>
                    <a:pt x="154"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2" name="Freeform 53"/>
            <p:cNvSpPr>
              <a:spLocks noEditPoints="1"/>
            </p:cNvSpPr>
            <p:nvPr/>
          </p:nvSpPr>
          <p:spPr bwMode="auto">
            <a:xfrm>
              <a:off x="7820747" y="1863654"/>
              <a:ext cx="375632" cy="396936"/>
            </a:xfrm>
            <a:custGeom>
              <a:avLst/>
              <a:gdLst>
                <a:gd name="T0" fmla="*/ 578 w 1233"/>
                <a:gd name="T1" fmla="*/ 836 h 1304"/>
                <a:gd name="T2" fmla="*/ 376 w 1233"/>
                <a:gd name="T3" fmla="*/ 920 h 1304"/>
                <a:gd name="T4" fmla="*/ 104 w 1233"/>
                <a:gd name="T5" fmla="*/ 966 h 1304"/>
                <a:gd name="T6" fmla="*/ 185 w 1233"/>
                <a:gd name="T7" fmla="*/ 847 h 1304"/>
                <a:gd name="T8" fmla="*/ 482 w 1233"/>
                <a:gd name="T9" fmla="*/ 700 h 1304"/>
                <a:gd name="T10" fmla="*/ 323 w 1233"/>
                <a:gd name="T11" fmla="*/ 740 h 1304"/>
                <a:gd name="T12" fmla="*/ 140 w 1233"/>
                <a:gd name="T13" fmla="*/ 735 h 1304"/>
                <a:gd name="T14" fmla="*/ 251 w 1233"/>
                <a:gd name="T15" fmla="*/ 616 h 1304"/>
                <a:gd name="T16" fmla="*/ 333 w 1233"/>
                <a:gd name="T17" fmla="*/ 513 h 1304"/>
                <a:gd name="T18" fmla="*/ 223 w 1233"/>
                <a:gd name="T19" fmla="*/ 372 h 1304"/>
                <a:gd name="T20" fmla="*/ 866 w 1233"/>
                <a:gd name="T21" fmla="*/ 375 h 1304"/>
                <a:gd name="T22" fmla="*/ 989 w 1233"/>
                <a:gd name="T23" fmla="*/ 516 h 1304"/>
                <a:gd name="T24" fmla="*/ 678 w 1233"/>
                <a:gd name="T25" fmla="*/ 513 h 1304"/>
                <a:gd name="T26" fmla="*/ 597 w 1233"/>
                <a:gd name="T27" fmla="*/ 632 h 1304"/>
                <a:gd name="T28" fmla="*/ 693 w 1233"/>
                <a:gd name="T29" fmla="*/ 731 h 1304"/>
                <a:gd name="T30" fmla="*/ 930 w 1233"/>
                <a:gd name="T31" fmla="*/ 537 h 1304"/>
                <a:gd name="T32" fmla="*/ 1061 w 1233"/>
                <a:gd name="T33" fmla="*/ 653 h 1304"/>
                <a:gd name="T34" fmla="*/ 946 w 1233"/>
                <a:gd name="T35" fmla="*/ 880 h 1304"/>
                <a:gd name="T36" fmla="*/ 1233 w 1233"/>
                <a:gd name="T37" fmla="*/ 1144 h 1304"/>
                <a:gd name="T38" fmla="*/ 1126 w 1233"/>
                <a:gd name="T39" fmla="*/ 1292 h 1304"/>
                <a:gd name="T40" fmla="*/ 851 w 1233"/>
                <a:gd name="T41" fmla="*/ 1013 h 1304"/>
                <a:gd name="T42" fmla="*/ 737 w 1233"/>
                <a:gd name="T43" fmla="*/ 864 h 1304"/>
                <a:gd name="T44" fmla="*/ 747 w 1233"/>
                <a:gd name="T45" fmla="*/ 1038 h 1304"/>
                <a:gd name="T46" fmla="*/ 687 w 1233"/>
                <a:gd name="T47" fmla="*/ 1261 h 1304"/>
                <a:gd name="T48" fmla="*/ 467 w 1233"/>
                <a:gd name="T49" fmla="*/ 1195 h 1304"/>
                <a:gd name="T50" fmla="*/ 566 w 1233"/>
                <a:gd name="T51" fmla="*/ 1135 h 1304"/>
                <a:gd name="T52" fmla="*/ 600 w 1233"/>
                <a:gd name="T53" fmla="*/ 1012 h 1304"/>
                <a:gd name="T54" fmla="*/ 429 w 1233"/>
                <a:gd name="T55" fmla="*/ 1103 h 1304"/>
                <a:gd name="T56" fmla="*/ 84 w 1233"/>
                <a:gd name="T57" fmla="*/ 1253 h 1304"/>
                <a:gd name="T58" fmla="*/ 0 w 1233"/>
                <a:gd name="T59" fmla="*/ 1106 h 1304"/>
                <a:gd name="T60" fmla="*/ 31 w 1233"/>
                <a:gd name="T61" fmla="*/ 454 h 1304"/>
                <a:gd name="T62" fmla="*/ 33 w 1233"/>
                <a:gd name="T63" fmla="*/ 235 h 1304"/>
                <a:gd name="T64" fmla="*/ 174 w 1233"/>
                <a:gd name="T65" fmla="*/ 143 h 1304"/>
                <a:gd name="T66" fmla="*/ 448 w 1233"/>
                <a:gd name="T67" fmla="*/ 76 h 1304"/>
                <a:gd name="T68" fmla="*/ 586 w 1233"/>
                <a:gd name="T69" fmla="*/ 0 h 1304"/>
                <a:gd name="T70" fmla="*/ 677 w 1233"/>
                <a:gd name="T71" fmla="*/ 143 h 1304"/>
                <a:gd name="T72" fmla="*/ 1177 w 1233"/>
                <a:gd name="T73" fmla="*/ 138 h 1304"/>
                <a:gd name="T74" fmla="*/ 1174 w 1233"/>
                <a:gd name="T75" fmla="*/ 383 h 1304"/>
                <a:gd name="T76" fmla="*/ 1015 w 1233"/>
                <a:gd name="T77" fmla="*/ 459 h 1304"/>
                <a:gd name="T78" fmla="*/ 1018 w 1233"/>
                <a:gd name="T79" fmla="*/ 287 h 1304"/>
                <a:gd name="T80" fmla="*/ 190 w 1233"/>
                <a:gd name="T81" fmla="*/ 382 h 1304"/>
                <a:gd name="T82" fmla="*/ 31 w 1233"/>
                <a:gd name="T83" fmla="*/ 454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3" h="1304">
                  <a:moveTo>
                    <a:pt x="357" y="980"/>
                  </a:moveTo>
                  <a:cubicBezTo>
                    <a:pt x="453" y="926"/>
                    <a:pt x="526" y="878"/>
                    <a:pt x="578" y="836"/>
                  </a:cubicBezTo>
                  <a:cubicBezTo>
                    <a:pt x="575" y="826"/>
                    <a:pt x="571" y="816"/>
                    <a:pt x="566" y="807"/>
                  </a:cubicBezTo>
                  <a:cubicBezTo>
                    <a:pt x="496" y="851"/>
                    <a:pt x="432" y="889"/>
                    <a:pt x="376" y="920"/>
                  </a:cubicBezTo>
                  <a:cubicBezTo>
                    <a:pt x="320" y="951"/>
                    <a:pt x="238" y="984"/>
                    <a:pt x="129" y="1020"/>
                  </a:cubicBezTo>
                  <a:cubicBezTo>
                    <a:pt x="121" y="999"/>
                    <a:pt x="112" y="981"/>
                    <a:pt x="104" y="966"/>
                  </a:cubicBezTo>
                  <a:cubicBezTo>
                    <a:pt x="96" y="949"/>
                    <a:pt x="79" y="920"/>
                    <a:pt x="52" y="878"/>
                  </a:cubicBezTo>
                  <a:cubicBezTo>
                    <a:pt x="103" y="869"/>
                    <a:pt x="148" y="859"/>
                    <a:pt x="185" y="847"/>
                  </a:cubicBezTo>
                  <a:cubicBezTo>
                    <a:pt x="223" y="836"/>
                    <a:pt x="269" y="817"/>
                    <a:pt x="324" y="791"/>
                  </a:cubicBezTo>
                  <a:cubicBezTo>
                    <a:pt x="379" y="765"/>
                    <a:pt x="432" y="735"/>
                    <a:pt x="482" y="700"/>
                  </a:cubicBezTo>
                  <a:cubicBezTo>
                    <a:pt x="468" y="687"/>
                    <a:pt x="468" y="687"/>
                    <a:pt x="468" y="687"/>
                  </a:cubicBezTo>
                  <a:cubicBezTo>
                    <a:pt x="405" y="712"/>
                    <a:pt x="357" y="730"/>
                    <a:pt x="323" y="740"/>
                  </a:cubicBezTo>
                  <a:cubicBezTo>
                    <a:pt x="290" y="750"/>
                    <a:pt x="236" y="765"/>
                    <a:pt x="162" y="786"/>
                  </a:cubicBezTo>
                  <a:cubicBezTo>
                    <a:pt x="154" y="768"/>
                    <a:pt x="147" y="751"/>
                    <a:pt x="140" y="735"/>
                  </a:cubicBezTo>
                  <a:cubicBezTo>
                    <a:pt x="134" y="721"/>
                    <a:pt x="115" y="689"/>
                    <a:pt x="84" y="640"/>
                  </a:cubicBezTo>
                  <a:cubicBezTo>
                    <a:pt x="124" y="636"/>
                    <a:pt x="181" y="628"/>
                    <a:pt x="251" y="616"/>
                  </a:cubicBezTo>
                  <a:cubicBezTo>
                    <a:pt x="322" y="605"/>
                    <a:pt x="412" y="570"/>
                    <a:pt x="521" y="513"/>
                  </a:cubicBezTo>
                  <a:cubicBezTo>
                    <a:pt x="333" y="513"/>
                    <a:pt x="333" y="513"/>
                    <a:pt x="333" y="513"/>
                  </a:cubicBezTo>
                  <a:cubicBezTo>
                    <a:pt x="223" y="516"/>
                    <a:pt x="223" y="516"/>
                    <a:pt x="223" y="516"/>
                  </a:cubicBezTo>
                  <a:cubicBezTo>
                    <a:pt x="223" y="372"/>
                    <a:pt x="223" y="372"/>
                    <a:pt x="223" y="372"/>
                  </a:cubicBezTo>
                  <a:cubicBezTo>
                    <a:pt x="333" y="375"/>
                    <a:pt x="333" y="375"/>
                    <a:pt x="333" y="375"/>
                  </a:cubicBezTo>
                  <a:cubicBezTo>
                    <a:pt x="866" y="375"/>
                    <a:pt x="866" y="375"/>
                    <a:pt x="866" y="375"/>
                  </a:cubicBezTo>
                  <a:cubicBezTo>
                    <a:pt x="989" y="372"/>
                    <a:pt x="989" y="372"/>
                    <a:pt x="989" y="372"/>
                  </a:cubicBezTo>
                  <a:cubicBezTo>
                    <a:pt x="989" y="516"/>
                    <a:pt x="989" y="516"/>
                    <a:pt x="989" y="516"/>
                  </a:cubicBezTo>
                  <a:cubicBezTo>
                    <a:pt x="866" y="513"/>
                    <a:pt x="866" y="513"/>
                    <a:pt x="866" y="513"/>
                  </a:cubicBezTo>
                  <a:cubicBezTo>
                    <a:pt x="678" y="513"/>
                    <a:pt x="678" y="513"/>
                    <a:pt x="678" y="513"/>
                  </a:cubicBezTo>
                  <a:cubicBezTo>
                    <a:pt x="694" y="526"/>
                    <a:pt x="711" y="540"/>
                    <a:pt x="730" y="553"/>
                  </a:cubicBezTo>
                  <a:cubicBezTo>
                    <a:pt x="684" y="581"/>
                    <a:pt x="640" y="607"/>
                    <a:pt x="597" y="632"/>
                  </a:cubicBezTo>
                  <a:cubicBezTo>
                    <a:pt x="637" y="662"/>
                    <a:pt x="660" y="683"/>
                    <a:pt x="668" y="695"/>
                  </a:cubicBezTo>
                  <a:cubicBezTo>
                    <a:pt x="693" y="731"/>
                    <a:pt x="693" y="731"/>
                    <a:pt x="693" y="731"/>
                  </a:cubicBezTo>
                  <a:cubicBezTo>
                    <a:pt x="792" y="660"/>
                    <a:pt x="850" y="616"/>
                    <a:pt x="867" y="599"/>
                  </a:cubicBezTo>
                  <a:cubicBezTo>
                    <a:pt x="930" y="537"/>
                    <a:pt x="930" y="537"/>
                    <a:pt x="930" y="537"/>
                  </a:cubicBezTo>
                  <a:cubicBezTo>
                    <a:pt x="943" y="553"/>
                    <a:pt x="955" y="566"/>
                    <a:pt x="966" y="578"/>
                  </a:cubicBezTo>
                  <a:cubicBezTo>
                    <a:pt x="977" y="589"/>
                    <a:pt x="1009" y="614"/>
                    <a:pt x="1061" y="653"/>
                  </a:cubicBezTo>
                  <a:cubicBezTo>
                    <a:pt x="1002" y="693"/>
                    <a:pt x="950" y="730"/>
                    <a:pt x="906" y="760"/>
                  </a:cubicBezTo>
                  <a:cubicBezTo>
                    <a:pt x="913" y="787"/>
                    <a:pt x="927" y="827"/>
                    <a:pt x="946" y="880"/>
                  </a:cubicBezTo>
                  <a:cubicBezTo>
                    <a:pt x="966" y="932"/>
                    <a:pt x="1002" y="983"/>
                    <a:pt x="1057" y="1031"/>
                  </a:cubicBezTo>
                  <a:cubicBezTo>
                    <a:pt x="1111" y="1079"/>
                    <a:pt x="1170" y="1117"/>
                    <a:pt x="1233" y="1144"/>
                  </a:cubicBezTo>
                  <a:cubicBezTo>
                    <a:pt x="1212" y="1169"/>
                    <a:pt x="1195" y="1189"/>
                    <a:pt x="1182" y="1205"/>
                  </a:cubicBezTo>
                  <a:cubicBezTo>
                    <a:pt x="1169" y="1222"/>
                    <a:pt x="1151" y="1251"/>
                    <a:pt x="1126" y="1292"/>
                  </a:cubicBezTo>
                  <a:cubicBezTo>
                    <a:pt x="1043" y="1239"/>
                    <a:pt x="982" y="1191"/>
                    <a:pt x="944" y="1147"/>
                  </a:cubicBezTo>
                  <a:cubicBezTo>
                    <a:pt x="905" y="1104"/>
                    <a:pt x="874" y="1059"/>
                    <a:pt x="851" y="1013"/>
                  </a:cubicBezTo>
                  <a:cubicBezTo>
                    <a:pt x="827" y="966"/>
                    <a:pt x="804" y="908"/>
                    <a:pt x="784" y="837"/>
                  </a:cubicBezTo>
                  <a:cubicBezTo>
                    <a:pt x="737" y="864"/>
                    <a:pt x="737" y="864"/>
                    <a:pt x="737" y="864"/>
                  </a:cubicBezTo>
                  <a:cubicBezTo>
                    <a:pt x="740" y="887"/>
                    <a:pt x="742" y="909"/>
                    <a:pt x="744" y="928"/>
                  </a:cubicBezTo>
                  <a:cubicBezTo>
                    <a:pt x="746" y="947"/>
                    <a:pt x="747" y="984"/>
                    <a:pt x="747" y="1038"/>
                  </a:cubicBezTo>
                  <a:cubicBezTo>
                    <a:pt x="747" y="1091"/>
                    <a:pt x="744" y="1135"/>
                    <a:pt x="737" y="1169"/>
                  </a:cubicBezTo>
                  <a:cubicBezTo>
                    <a:pt x="731" y="1203"/>
                    <a:pt x="714" y="1234"/>
                    <a:pt x="687" y="1261"/>
                  </a:cubicBezTo>
                  <a:cubicBezTo>
                    <a:pt x="660" y="1289"/>
                    <a:pt x="596" y="1303"/>
                    <a:pt x="495" y="1304"/>
                  </a:cubicBezTo>
                  <a:cubicBezTo>
                    <a:pt x="482" y="1246"/>
                    <a:pt x="473" y="1209"/>
                    <a:pt x="467" y="1195"/>
                  </a:cubicBezTo>
                  <a:cubicBezTo>
                    <a:pt x="442" y="1136"/>
                    <a:pt x="442" y="1136"/>
                    <a:pt x="442" y="1136"/>
                  </a:cubicBezTo>
                  <a:cubicBezTo>
                    <a:pt x="509" y="1147"/>
                    <a:pt x="550" y="1147"/>
                    <a:pt x="566" y="1135"/>
                  </a:cubicBezTo>
                  <a:cubicBezTo>
                    <a:pt x="583" y="1122"/>
                    <a:pt x="593" y="1103"/>
                    <a:pt x="596" y="1076"/>
                  </a:cubicBezTo>
                  <a:cubicBezTo>
                    <a:pt x="599" y="1049"/>
                    <a:pt x="600" y="1028"/>
                    <a:pt x="600" y="1012"/>
                  </a:cubicBezTo>
                  <a:cubicBezTo>
                    <a:pt x="600" y="996"/>
                    <a:pt x="600" y="996"/>
                    <a:pt x="600" y="996"/>
                  </a:cubicBezTo>
                  <a:cubicBezTo>
                    <a:pt x="555" y="1029"/>
                    <a:pt x="498" y="1064"/>
                    <a:pt x="429" y="1103"/>
                  </a:cubicBezTo>
                  <a:cubicBezTo>
                    <a:pt x="359" y="1142"/>
                    <a:pt x="301" y="1170"/>
                    <a:pt x="253" y="1188"/>
                  </a:cubicBezTo>
                  <a:cubicBezTo>
                    <a:pt x="84" y="1253"/>
                    <a:pt x="84" y="1253"/>
                    <a:pt x="84" y="1253"/>
                  </a:cubicBezTo>
                  <a:cubicBezTo>
                    <a:pt x="66" y="1212"/>
                    <a:pt x="51" y="1182"/>
                    <a:pt x="39" y="1165"/>
                  </a:cubicBezTo>
                  <a:cubicBezTo>
                    <a:pt x="0" y="1106"/>
                    <a:pt x="0" y="1106"/>
                    <a:pt x="0" y="1106"/>
                  </a:cubicBezTo>
                  <a:cubicBezTo>
                    <a:pt x="143" y="1076"/>
                    <a:pt x="262" y="1034"/>
                    <a:pt x="357" y="980"/>
                  </a:cubicBezTo>
                  <a:close/>
                  <a:moveTo>
                    <a:pt x="31" y="454"/>
                  </a:moveTo>
                  <a:cubicBezTo>
                    <a:pt x="33" y="382"/>
                    <a:pt x="33" y="382"/>
                    <a:pt x="33" y="382"/>
                  </a:cubicBezTo>
                  <a:cubicBezTo>
                    <a:pt x="33" y="235"/>
                    <a:pt x="33" y="235"/>
                    <a:pt x="33" y="235"/>
                  </a:cubicBezTo>
                  <a:cubicBezTo>
                    <a:pt x="31" y="138"/>
                    <a:pt x="31" y="138"/>
                    <a:pt x="31" y="138"/>
                  </a:cubicBezTo>
                  <a:cubicBezTo>
                    <a:pt x="174" y="143"/>
                    <a:pt x="174" y="143"/>
                    <a:pt x="174" y="143"/>
                  </a:cubicBezTo>
                  <a:cubicBezTo>
                    <a:pt x="516" y="143"/>
                    <a:pt x="516" y="143"/>
                    <a:pt x="516" y="143"/>
                  </a:cubicBezTo>
                  <a:cubicBezTo>
                    <a:pt x="500" y="124"/>
                    <a:pt x="477" y="102"/>
                    <a:pt x="448" y="76"/>
                  </a:cubicBezTo>
                  <a:cubicBezTo>
                    <a:pt x="466" y="68"/>
                    <a:pt x="483" y="61"/>
                    <a:pt x="497" y="54"/>
                  </a:cubicBezTo>
                  <a:cubicBezTo>
                    <a:pt x="511" y="47"/>
                    <a:pt x="541" y="28"/>
                    <a:pt x="586" y="0"/>
                  </a:cubicBezTo>
                  <a:cubicBezTo>
                    <a:pt x="642" y="51"/>
                    <a:pt x="684" y="89"/>
                    <a:pt x="710" y="115"/>
                  </a:cubicBezTo>
                  <a:cubicBezTo>
                    <a:pt x="697" y="124"/>
                    <a:pt x="686" y="133"/>
                    <a:pt x="677" y="143"/>
                  </a:cubicBezTo>
                  <a:cubicBezTo>
                    <a:pt x="1043" y="143"/>
                    <a:pt x="1043" y="143"/>
                    <a:pt x="1043" y="143"/>
                  </a:cubicBezTo>
                  <a:cubicBezTo>
                    <a:pt x="1177" y="138"/>
                    <a:pt x="1177" y="138"/>
                    <a:pt x="1177" y="138"/>
                  </a:cubicBezTo>
                  <a:cubicBezTo>
                    <a:pt x="1174" y="235"/>
                    <a:pt x="1174" y="235"/>
                    <a:pt x="1174" y="235"/>
                  </a:cubicBezTo>
                  <a:cubicBezTo>
                    <a:pt x="1174" y="383"/>
                    <a:pt x="1174" y="383"/>
                    <a:pt x="1174" y="383"/>
                  </a:cubicBezTo>
                  <a:cubicBezTo>
                    <a:pt x="1177" y="459"/>
                    <a:pt x="1177" y="459"/>
                    <a:pt x="1177" y="459"/>
                  </a:cubicBezTo>
                  <a:cubicBezTo>
                    <a:pt x="1015" y="459"/>
                    <a:pt x="1015" y="459"/>
                    <a:pt x="1015" y="459"/>
                  </a:cubicBezTo>
                  <a:cubicBezTo>
                    <a:pt x="1018" y="383"/>
                    <a:pt x="1018" y="383"/>
                    <a:pt x="1018" y="383"/>
                  </a:cubicBezTo>
                  <a:cubicBezTo>
                    <a:pt x="1018" y="287"/>
                    <a:pt x="1018" y="287"/>
                    <a:pt x="1018" y="287"/>
                  </a:cubicBezTo>
                  <a:cubicBezTo>
                    <a:pt x="190" y="288"/>
                    <a:pt x="190" y="288"/>
                    <a:pt x="190" y="288"/>
                  </a:cubicBezTo>
                  <a:cubicBezTo>
                    <a:pt x="190" y="382"/>
                    <a:pt x="190" y="382"/>
                    <a:pt x="190" y="382"/>
                  </a:cubicBezTo>
                  <a:cubicBezTo>
                    <a:pt x="193" y="454"/>
                    <a:pt x="193" y="454"/>
                    <a:pt x="193" y="454"/>
                  </a:cubicBezTo>
                  <a:lnTo>
                    <a:pt x="31" y="4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3" name="Freeform 54"/>
            <p:cNvSpPr>
              <a:spLocks noEditPoints="1"/>
            </p:cNvSpPr>
            <p:nvPr/>
          </p:nvSpPr>
          <p:spPr bwMode="auto">
            <a:xfrm>
              <a:off x="8241825" y="1865785"/>
              <a:ext cx="350780" cy="393385"/>
            </a:xfrm>
            <a:custGeom>
              <a:avLst/>
              <a:gdLst>
                <a:gd name="T0" fmla="*/ 160 w 1151"/>
                <a:gd name="T1" fmla="*/ 336 h 1291"/>
                <a:gd name="T2" fmla="*/ 404 w 1151"/>
                <a:gd name="T3" fmla="*/ 336 h 1291"/>
                <a:gd name="T4" fmla="*/ 404 w 1151"/>
                <a:gd name="T5" fmla="*/ 492 h 1291"/>
                <a:gd name="T6" fmla="*/ 160 w 1151"/>
                <a:gd name="T7" fmla="*/ 492 h 1291"/>
                <a:gd name="T8" fmla="*/ 160 w 1151"/>
                <a:gd name="T9" fmla="*/ 336 h 1291"/>
                <a:gd name="T10" fmla="*/ 3 w 1151"/>
                <a:gd name="T11" fmla="*/ 298 h 1291"/>
                <a:gd name="T12" fmla="*/ 3 w 1151"/>
                <a:gd name="T13" fmla="*/ 821 h 1291"/>
                <a:gd name="T14" fmla="*/ 0 w 1151"/>
                <a:gd name="T15" fmla="*/ 960 h 1291"/>
                <a:gd name="T16" fmla="*/ 160 w 1151"/>
                <a:gd name="T17" fmla="*/ 960 h 1291"/>
                <a:gd name="T18" fmla="*/ 160 w 1151"/>
                <a:gd name="T19" fmla="*/ 940 h 1291"/>
                <a:gd name="T20" fmla="*/ 404 w 1151"/>
                <a:gd name="T21" fmla="*/ 940 h 1291"/>
                <a:gd name="T22" fmla="*/ 404 w 1151"/>
                <a:gd name="T23" fmla="*/ 1137 h 1291"/>
                <a:gd name="T24" fmla="*/ 413 w 1151"/>
                <a:gd name="T25" fmla="*/ 1211 h 1291"/>
                <a:gd name="T26" fmla="*/ 458 w 1151"/>
                <a:gd name="T27" fmla="*/ 1262 h 1291"/>
                <a:gd name="T28" fmla="*/ 569 w 1151"/>
                <a:gd name="T29" fmla="*/ 1285 h 1291"/>
                <a:gd name="T30" fmla="*/ 761 w 1151"/>
                <a:gd name="T31" fmla="*/ 1288 h 1291"/>
                <a:gd name="T32" fmla="*/ 943 w 1151"/>
                <a:gd name="T33" fmla="*/ 1289 h 1291"/>
                <a:gd name="T34" fmla="*/ 1032 w 1151"/>
                <a:gd name="T35" fmla="*/ 1273 h 1291"/>
                <a:gd name="T36" fmla="*/ 1087 w 1151"/>
                <a:gd name="T37" fmla="*/ 1231 h 1291"/>
                <a:gd name="T38" fmla="*/ 1151 w 1151"/>
                <a:gd name="T39" fmla="*/ 1062 h 1291"/>
                <a:gd name="T40" fmla="*/ 997 w 1151"/>
                <a:gd name="T41" fmla="*/ 983 h 1291"/>
                <a:gd name="T42" fmla="*/ 989 w 1151"/>
                <a:gd name="T43" fmla="*/ 1036 h 1291"/>
                <a:gd name="T44" fmla="*/ 958 w 1151"/>
                <a:gd name="T45" fmla="*/ 1109 h 1291"/>
                <a:gd name="T46" fmla="*/ 894 w 1151"/>
                <a:gd name="T47" fmla="*/ 1134 h 1291"/>
                <a:gd name="T48" fmla="*/ 766 w 1151"/>
                <a:gd name="T49" fmla="*/ 1136 h 1291"/>
                <a:gd name="T50" fmla="*/ 626 w 1151"/>
                <a:gd name="T51" fmla="*/ 1132 h 1291"/>
                <a:gd name="T52" fmla="*/ 570 w 1151"/>
                <a:gd name="T53" fmla="*/ 1116 h 1291"/>
                <a:gd name="T54" fmla="*/ 559 w 1151"/>
                <a:gd name="T55" fmla="*/ 1084 h 1291"/>
                <a:gd name="T56" fmla="*/ 559 w 1151"/>
                <a:gd name="T57" fmla="*/ 940 h 1291"/>
                <a:gd name="T58" fmla="*/ 837 w 1151"/>
                <a:gd name="T59" fmla="*/ 940 h 1291"/>
                <a:gd name="T60" fmla="*/ 837 w 1151"/>
                <a:gd name="T61" fmla="*/ 965 h 1291"/>
                <a:gd name="T62" fmla="*/ 998 w 1151"/>
                <a:gd name="T63" fmla="*/ 965 h 1291"/>
                <a:gd name="T64" fmla="*/ 994 w 1151"/>
                <a:gd name="T65" fmla="*/ 831 h 1291"/>
                <a:gd name="T66" fmla="*/ 994 w 1151"/>
                <a:gd name="T67" fmla="*/ 298 h 1291"/>
                <a:gd name="T68" fmla="*/ 998 w 1151"/>
                <a:gd name="T69" fmla="*/ 179 h 1291"/>
                <a:gd name="T70" fmla="*/ 894 w 1151"/>
                <a:gd name="T71" fmla="*/ 184 h 1291"/>
                <a:gd name="T72" fmla="*/ 559 w 1151"/>
                <a:gd name="T73" fmla="*/ 184 h 1291"/>
                <a:gd name="T74" fmla="*/ 559 w 1151"/>
                <a:gd name="T75" fmla="*/ 107 h 1291"/>
                <a:gd name="T76" fmla="*/ 562 w 1151"/>
                <a:gd name="T77" fmla="*/ 0 h 1291"/>
                <a:gd name="T78" fmla="*/ 401 w 1151"/>
                <a:gd name="T79" fmla="*/ 0 h 1291"/>
                <a:gd name="T80" fmla="*/ 404 w 1151"/>
                <a:gd name="T81" fmla="*/ 107 h 1291"/>
                <a:gd name="T82" fmla="*/ 404 w 1151"/>
                <a:gd name="T83" fmla="*/ 184 h 1291"/>
                <a:gd name="T84" fmla="*/ 120 w 1151"/>
                <a:gd name="T85" fmla="*/ 184 h 1291"/>
                <a:gd name="T86" fmla="*/ 0 w 1151"/>
                <a:gd name="T87" fmla="*/ 179 h 1291"/>
                <a:gd name="T88" fmla="*/ 3 w 1151"/>
                <a:gd name="T89" fmla="*/ 298 h 1291"/>
                <a:gd name="T90" fmla="*/ 160 w 1151"/>
                <a:gd name="T91" fmla="*/ 637 h 1291"/>
                <a:gd name="T92" fmla="*/ 404 w 1151"/>
                <a:gd name="T93" fmla="*/ 637 h 1291"/>
                <a:gd name="T94" fmla="*/ 404 w 1151"/>
                <a:gd name="T95" fmla="*/ 791 h 1291"/>
                <a:gd name="T96" fmla="*/ 160 w 1151"/>
                <a:gd name="T97" fmla="*/ 791 h 1291"/>
                <a:gd name="T98" fmla="*/ 160 w 1151"/>
                <a:gd name="T99" fmla="*/ 637 h 1291"/>
                <a:gd name="T100" fmla="*/ 559 w 1151"/>
                <a:gd name="T101" fmla="*/ 336 h 1291"/>
                <a:gd name="T102" fmla="*/ 837 w 1151"/>
                <a:gd name="T103" fmla="*/ 336 h 1291"/>
                <a:gd name="T104" fmla="*/ 837 w 1151"/>
                <a:gd name="T105" fmla="*/ 492 h 1291"/>
                <a:gd name="T106" fmla="*/ 559 w 1151"/>
                <a:gd name="T107" fmla="*/ 492 h 1291"/>
                <a:gd name="T108" fmla="*/ 559 w 1151"/>
                <a:gd name="T109" fmla="*/ 336 h 1291"/>
                <a:gd name="T110" fmla="*/ 559 w 1151"/>
                <a:gd name="T111" fmla="*/ 637 h 1291"/>
                <a:gd name="T112" fmla="*/ 837 w 1151"/>
                <a:gd name="T113" fmla="*/ 637 h 1291"/>
                <a:gd name="T114" fmla="*/ 837 w 1151"/>
                <a:gd name="T115" fmla="*/ 791 h 1291"/>
                <a:gd name="T116" fmla="*/ 559 w 1151"/>
                <a:gd name="T117" fmla="*/ 791 h 1291"/>
                <a:gd name="T118" fmla="*/ 559 w 1151"/>
                <a:gd name="T119" fmla="*/ 637 h 1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1" h="1291">
                  <a:moveTo>
                    <a:pt x="160" y="336"/>
                  </a:moveTo>
                  <a:cubicBezTo>
                    <a:pt x="404" y="336"/>
                    <a:pt x="404" y="336"/>
                    <a:pt x="404" y="336"/>
                  </a:cubicBezTo>
                  <a:cubicBezTo>
                    <a:pt x="404" y="492"/>
                    <a:pt x="404" y="492"/>
                    <a:pt x="404" y="492"/>
                  </a:cubicBezTo>
                  <a:cubicBezTo>
                    <a:pt x="160" y="492"/>
                    <a:pt x="160" y="492"/>
                    <a:pt x="160" y="492"/>
                  </a:cubicBezTo>
                  <a:lnTo>
                    <a:pt x="160" y="336"/>
                  </a:lnTo>
                  <a:close/>
                  <a:moveTo>
                    <a:pt x="3" y="298"/>
                  </a:moveTo>
                  <a:cubicBezTo>
                    <a:pt x="3" y="821"/>
                    <a:pt x="3" y="821"/>
                    <a:pt x="3" y="821"/>
                  </a:cubicBezTo>
                  <a:cubicBezTo>
                    <a:pt x="0" y="960"/>
                    <a:pt x="0" y="960"/>
                    <a:pt x="0" y="960"/>
                  </a:cubicBezTo>
                  <a:cubicBezTo>
                    <a:pt x="160" y="960"/>
                    <a:pt x="160" y="960"/>
                    <a:pt x="160" y="960"/>
                  </a:cubicBezTo>
                  <a:cubicBezTo>
                    <a:pt x="160" y="940"/>
                    <a:pt x="160" y="940"/>
                    <a:pt x="160" y="940"/>
                  </a:cubicBezTo>
                  <a:cubicBezTo>
                    <a:pt x="404" y="940"/>
                    <a:pt x="404" y="940"/>
                    <a:pt x="404" y="940"/>
                  </a:cubicBezTo>
                  <a:cubicBezTo>
                    <a:pt x="404" y="1137"/>
                    <a:pt x="404" y="1137"/>
                    <a:pt x="404" y="1137"/>
                  </a:cubicBezTo>
                  <a:cubicBezTo>
                    <a:pt x="404" y="1168"/>
                    <a:pt x="407" y="1193"/>
                    <a:pt x="413" y="1211"/>
                  </a:cubicBezTo>
                  <a:cubicBezTo>
                    <a:pt x="419" y="1230"/>
                    <a:pt x="434" y="1247"/>
                    <a:pt x="458" y="1262"/>
                  </a:cubicBezTo>
                  <a:cubicBezTo>
                    <a:pt x="483" y="1277"/>
                    <a:pt x="519" y="1285"/>
                    <a:pt x="569" y="1285"/>
                  </a:cubicBezTo>
                  <a:cubicBezTo>
                    <a:pt x="619" y="1285"/>
                    <a:pt x="683" y="1286"/>
                    <a:pt x="761" y="1288"/>
                  </a:cubicBezTo>
                  <a:cubicBezTo>
                    <a:pt x="843" y="1290"/>
                    <a:pt x="903" y="1291"/>
                    <a:pt x="943" y="1289"/>
                  </a:cubicBezTo>
                  <a:cubicBezTo>
                    <a:pt x="982" y="1286"/>
                    <a:pt x="1012" y="1281"/>
                    <a:pt x="1032" y="1273"/>
                  </a:cubicBezTo>
                  <a:cubicBezTo>
                    <a:pt x="1052" y="1265"/>
                    <a:pt x="1070" y="1251"/>
                    <a:pt x="1087" y="1231"/>
                  </a:cubicBezTo>
                  <a:cubicBezTo>
                    <a:pt x="1104" y="1211"/>
                    <a:pt x="1125" y="1155"/>
                    <a:pt x="1151" y="1062"/>
                  </a:cubicBezTo>
                  <a:cubicBezTo>
                    <a:pt x="1106" y="1046"/>
                    <a:pt x="1055" y="1019"/>
                    <a:pt x="997" y="983"/>
                  </a:cubicBezTo>
                  <a:cubicBezTo>
                    <a:pt x="989" y="1036"/>
                    <a:pt x="989" y="1036"/>
                    <a:pt x="989" y="1036"/>
                  </a:cubicBezTo>
                  <a:cubicBezTo>
                    <a:pt x="985" y="1071"/>
                    <a:pt x="974" y="1095"/>
                    <a:pt x="958" y="1109"/>
                  </a:cubicBezTo>
                  <a:cubicBezTo>
                    <a:pt x="942" y="1123"/>
                    <a:pt x="920" y="1131"/>
                    <a:pt x="894" y="1134"/>
                  </a:cubicBezTo>
                  <a:cubicBezTo>
                    <a:pt x="869" y="1137"/>
                    <a:pt x="826" y="1137"/>
                    <a:pt x="766" y="1136"/>
                  </a:cubicBezTo>
                  <a:cubicBezTo>
                    <a:pt x="626" y="1132"/>
                    <a:pt x="626" y="1132"/>
                    <a:pt x="626" y="1132"/>
                  </a:cubicBezTo>
                  <a:cubicBezTo>
                    <a:pt x="595" y="1131"/>
                    <a:pt x="577" y="1125"/>
                    <a:pt x="570" y="1116"/>
                  </a:cubicBezTo>
                  <a:cubicBezTo>
                    <a:pt x="562" y="1106"/>
                    <a:pt x="559" y="1096"/>
                    <a:pt x="559" y="1084"/>
                  </a:cubicBezTo>
                  <a:cubicBezTo>
                    <a:pt x="559" y="940"/>
                    <a:pt x="559" y="940"/>
                    <a:pt x="559" y="940"/>
                  </a:cubicBezTo>
                  <a:cubicBezTo>
                    <a:pt x="837" y="940"/>
                    <a:pt x="837" y="940"/>
                    <a:pt x="837" y="940"/>
                  </a:cubicBezTo>
                  <a:cubicBezTo>
                    <a:pt x="837" y="965"/>
                    <a:pt x="837" y="965"/>
                    <a:pt x="837" y="965"/>
                  </a:cubicBezTo>
                  <a:cubicBezTo>
                    <a:pt x="998" y="965"/>
                    <a:pt x="998" y="965"/>
                    <a:pt x="998" y="965"/>
                  </a:cubicBezTo>
                  <a:cubicBezTo>
                    <a:pt x="994" y="831"/>
                    <a:pt x="994" y="831"/>
                    <a:pt x="994" y="831"/>
                  </a:cubicBezTo>
                  <a:cubicBezTo>
                    <a:pt x="994" y="298"/>
                    <a:pt x="994" y="298"/>
                    <a:pt x="994" y="298"/>
                  </a:cubicBezTo>
                  <a:cubicBezTo>
                    <a:pt x="998" y="179"/>
                    <a:pt x="998" y="179"/>
                    <a:pt x="998" y="179"/>
                  </a:cubicBezTo>
                  <a:cubicBezTo>
                    <a:pt x="894" y="184"/>
                    <a:pt x="894" y="184"/>
                    <a:pt x="894" y="184"/>
                  </a:cubicBezTo>
                  <a:cubicBezTo>
                    <a:pt x="559" y="184"/>
                    <a:pt x="559" y="184"/>
                    <a:pt x="559" y="184"/>
                  </a:cubicBezTo>
                  <a:cubicBezTo>
                    <a:pt x="559" y="107"/>
                    <a:pt x="559" y="107"/>
                    <a:pt x="559" y="107"/>
                  </a:cubicBezTo>
                  <a:cubicBezTo>
                    <a:pt x="562" y="0"/>
                    <a:pt x="562" y="0"/>
                    <a:pt x="562" y="0"/>
                  </a:cubicBezTo>
                  <a:cubicBezTo>
                    <a:pt x="401" y="0"/>
                    <a:pt x="401" y="0"/>
                    <a:pt x="401" y="0"/>
                  </a:cubicBezTo>
                  <a:cubicBezTo>
                    <a:pt x="404" y="107"/>
                    <a:pt x="404" y="107"/>
                    <a:pt x="404" y="107"/>
                  </a:cubicBezTo>
                  <a:cubicBezTo>
                    <a:pt x="404" y="184"/>
                    <a:pt x="404" y="184"/>
                    <a:pt x="404" y="184"/>
                  </a:cubicBezTo>
                  <a:cubicBezTo>
                    <a:pt x="120" y="184"/>
                    <a:pt x="120" y="184"/>
                    <a:pt x="120" y="184"/>
                  </a:cubicBezTo>
                  <a:cubicBezTo>
                    <a:pt x="0" y="179"/>
                    <a:pt x="0" y="179"/>
                    <a:pt x="0" y="179"/>
                  </a:cubicBezTo>
                  <a:lnTo>
                    <a:pt x="3" y="298"/>
                  </a:lnTo>
                  <a:close/>
                  <a:moveTo>
                    <a:pt x="160" y="637"/>
                  </a:moveTo>
                  <a:cubicBezTo>
                    <a:pt x="404" y="637"/>
                    <a:pt x="404" y="637"/>
                    <a:pt x="404" y="637"/>
                  </a:cubicBezTo>
                  <a:cubicBezTo>
                    <a:pt x="404" y="791"/>
                    <a:pt x="404" y="791"/>
                    <a:pt x="404" y="791"/>
                  </a:cubicBezTo>
                  <a:cubicBezTo>
                    <a:pt x="160" y="791"/>
                    <a:pt x="160" y="791"/>
                    <a:pt x="160" y="791"/>
                  </a:cubicBezTo>
                  <a:lnTo>
                    <a:pt x="160" y="637"/>
                  </a:lnTo>
                  <a:close/>
                  <a:moveTo>
                    <a:pt x="559" y="336"/>
                  </a:moveTo>
                  <a:cubicBezTo>
                    <a:pt x="837" y="336"/>
                    <a:pt x="837" y="336"/>
                    <a:pt x="837" y="336"/>
                  </a:cubicBezTo>
                  <a:cubicBezTo>
                    <a:pt x="837" y="492"/>
                    <a:pt x="837" y="492"/>
                    <a:pt x="837" y="492"/>
                  </a:cubicBezTo>
                  <a:cubicBezTo>
                    <a:pt x="559" y="492"/>
                    <a:pt x="559" y="492"/>
                    <a:pt x="559" y="492"/>
                  </a:cubicBezTo>
                  <a:lnTo>
                    <a:pt x="559" y="336"/>
                  </a:lnTo>
                  <a:close/>
                  <a:moveTo>
                    <a:pt x="559" y="637"/>
                  </a:moveTo>
                  <a:cubicBezTo>
                    <a:pt x="837" y="637"/>
                    <a:pt x="837" y="637"/>
                    <a:pt x="837" y="637"/>
                  </a:cubicBezTo>
                  <a:cubicBezTo>
                    <a:pt x="837" y="791"/>
                    <a:pt x="837" y="791"/>
                    <a:pt x="837" y="791"/>
                  </a:cubicBezTo>
                  <a:cubicBezTo>
                    <a:pt x="559" y="791"/>
                    <a:pt x="559" y="791"/>
                    <a:pt x="559" y="791"/>
                  </a:cubicBezTo>
                  <a:lnTo>
                    <a:pt x="559" y="6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4" name="Freeform 55"/>
            <p:cNvSpPr>
              <a:spLocks noEditPoints="1"/>
            </p:cNvSpPr>
            <p:nvPr/>
          </p:nvSpPr>
          <p:spPr bwMode="auto">
            <a:xfrm>
              <a:off x="8641601" y="1891348"/>
              <a:ext cx="320247" cy="362142"/>
            </a:xfrm>
            <a:custGeom>
              <a:avLst/>
              <a:gdLst>
                <a:gd name="T0" fmla="*/ 198 w 1052"/>
                <a:gd name="T1" fmla="*/ 421 h 1191"/>
                <a:gd name="T2" fmla="*/ 235 w 1052"/>
                <a:gd name="T3" fmla="*/ 693 h 1191"/>
                <a:gd name="T4" fmla="*/ 166 w 1052"/>
                <a:gd name="T5" fmla="*/ 374 h 1191"/>
                <a:gd name="T6" fmla="*/ 166 w 1052"/>
                <a:gd name="T7" fmla="*/ 977 h 1191"/>
                <a:gd name="T8" fmla="*/ 232 w 1052"/>
                <a:gd name="T9" fmla="*/ 885 h 1191"/>
                <a:gd name="T10" fmla="*/ 350 w 1052"/>
                <a:gd name="T11" fmla="*/ 796 h 1191"/>
                <a:gd name="T12" fmla="*/ 396 w 1052"/>
                <a:gd name="T13" fmla="*/ 774 h 1191"/>
                <a:gd name="T14" fmla="*/ 442 w 1052"/>
                <a:gd name="T15" fmla="*/ 800 h 1191"/>
                <a:gd name="T16" fmla="*/ 445 w 1052"/>
                <a:gd name="T17" fmla="*/ 546 h 1191"/>
                <a:gd name="T18" fmla="*/ 483 w 1052"/>
                <a:gd name="T19" fmla="*/ 391 h 1191"/>
                <a:gd name="T20" fmla="*/ 612 w 1052"/>
                <a:gd name="T21" fmla="*/ 592 h 1191"/>
                <a:gd name="T22" fmla="*/ 536 w 1052"/>
                <a:gd name="T23" fmla="*/ 770 h 1191"/>
                <a:gd name="T24" fmla="*/ 520 w 1052"/>
                <a:gd name="T25" fmla="*/ 950 h 1191"/>
                <a:gd name="T26" fmla="*/ 622 w 1052"/>
                <a:gd name="T27" fmla="*/ 915 h 1191"/>
                <a:gd name="T28" fmla="*/ 745 w 1052"/>
                <a:gd name="T29" fmla="*/ 835 h 1191"/>
                <a:gd name="T30" fmla="*/ 890 w 1052"/>
                <a:gd name="T31" fmla="*/ 787 h 1191"/>
                <a:gd name="T32" fmla="*/ 773 w 1052"/>
                <a:gd name="T33" fmla="*/ 571 h 1191"/>
                <a:gd name="T34" fmla="*/ 813 w 1052"/>
                <a:gd name="T35" fmla="*/ 359 h 1191"/>
                <a:gd name="T36" fmla="*/ 831 w 1052"/>
                <a:gd name="T37" fmla="*/ 236 h 1191"/>
                <a:gd name="T38" fmla="*/ 672 w 1052"/>
                <a:gd name="T39" fmla="*/ 257 h 1191"/>
                <a:gd name="T40" fmla="*/ 597 w 1052"/>
                <a:gd name="T41" fmla="*/ 303 h 1191"/>
                <a:gd name="T42" fmla="*/ 486 w 1052"/>
                <a:gd name="T43" fmla="*/ 381 h 1191"/>
                <a:gd name="T44" fmla="*/ 504 w 1052"/>
                <a:gd name="T45" fmla="*/ 275 h 1191"/>
                <a:gd name="T46" fmla="*/ 357 w 1052"/>
                <a:gd name="T47" fmla="*/ 191 h 1191"/>
                <a:gd name="T48" fmla="*/ 349 w 1052"/>
                <a:gd name="T49" fmla="*/ 312 h 1191"/>
                <a:gd name="T50" fmla="*/ 271 w 1052"/>
                <a:gd name="T51" fmla="*/ 274 h 1191"/>
                <a:gd name="T52" fmla="*/ 166 w 1052"/>
                <a:gd name="T53" fmla="*/ 346 h 1191"/>
                <a:gd name="T54" fmla="*/ 893 w 1052"/>
                <a:gd name="T55" fmla="*/ 160 h 1191"/>
                <a:gd name="T56" fmla="*/ 884 w 1052"/>
                <a:gd name="T57" fmla="*/ 997 h 1191"/>
                <a:gd name="T58" fmla="*/ 741 w 1052"/>
                <a:gd name="T59" fmla="*/ 1001 h 1191"/>
                <a:gd name="T60" fmla="*/ 791 w 1052"/>
                <a:gd name="T61" fmla="*/ 1140 h 1191"/>
                <a:gd name="T62" fmla="*/ 975 w 1052"/>
                <a:gd name="T63" fmla="*/ 1162 h 1191"/>
                <a:gd name="T64" fmla="*/ 1048 w 1052"/>
                <a:gd name="T65" fmla="*/ 1027 h 1191"/>
                <a:gd name="T66" fmla="*/ 1052 w 1052"/>
                <a:gd name="T67" fmla="*/ 0 h 1191"/>
                <a:gd name="T68" fmla="*/ 157 w 1052"/>
                <a:gd name="T69" fmla="*/ 5 h 1191"/>
                <a:gd name="T70" fmla="*/ 4 w 1052"/>
                <a:gd name="T71" fmla="*/ 165 h 1191"/>
                <a:gd name="T72" fmla="*/ 0 w 1052"/>
                <a:gd name="T73" fmla="*/ 1156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2" h="1191">
                  <a:moveTo>
                    <a:pt x="166" y="374"/>
                  </a:moveTo>
                  <a:cubicBezTo>
                    <a:pt x="198" y="421"/>
                    <a:pt x="198" y="421"/>
                    <a:pt x="198" y="421"/>
                  </a:cubicBezTo>
                  <a:cubicBezTo>
                    <a:pt x="208" y="434"/>
                    <a:pt x="237" y="482"/>
                    <a:pt x="287" y="563"/>
                  </a:cubicBezTo>
                  <a:cubicBezTo>
                    <a:pt x="270" y="620"/>
                    <a:pt x="253" y="663"/>
                    <a:pt x="235" y="693"/>
                  </a:cubicBezTo>
                  <a:cubicBezTo>
                    <a:pt x="216" y="724"/>
                    <a:pt x="193" y="756"/>
                    <a:pt x="166" y="790"/>
                  </a:cubicBezTo>
                  <a:lnTo>
                    <a:pt x="166" y="374"/>
                  </a:lnTo>
                  <a:close/>
                  <a:moveTo>
                    <a:pt x="169" y="1156"/>
                  </a:moveTo>
                  <a:cubicBezTo>
                    <a:pt x="166" y="977"/>
                    <a:pt x="166" y="977"/>
                    <a:pt x="166" y="977"/>
                  </a:cubicBezTo>
                  <a:cubicBezTo>
                    <a:pt x="166" y="812"/>
                    <a:pt x="166" y="812"/>
                    <a:pt x="166" y="812"/>
                  </a:cubicBezTo>
                  <a:cubicBezTo>
                    <a:pt x="199" y="846"/>
                    <a:pt x="221" y="870"/>
                    <a:pt x="232" y="885"/>
                  </a:cubicBezTo>
                  <a:cubicBezTo>
                    <a:pt x="243" y="899"/>
                    <a:pt x="253" y="914"/>
                    <a:pt x="263" y="929"/>
                  </a:cubicBezTo>
                  <a:cubicBezTo>
                    <a:pt x="310" y="862"/>
                    <a:pt x="339" y="818"/>
                    <a:pt x="350" y="796"/>
                  </a:cubicBezTo>
                  <a:cubicBezTo>
                    <a:pt x="361" y="774"/>
                    <a:pt x="371" y="754"/>
                    <a:pt x="379" y="737"/>
                  </a:cubicBezTo>
                  <a:cubicBezTo>
                    <a:pt x="396" y="774"/>
                    <a:pt x="396" y="774"/>
                    <a:pt x="396" y="774"/>
                  </a:cubicBezTo>
                  <a:cubicBezTo>
                    <a:pt x="399" y="781"/>
                    <a:pt x="405" y="799"/>
                    <a:pt x="413" y="829"/>
                  </a:cubicBezTo>
                  <a:cubicBezTo>
                    <a:pt x="442" y="800"/>
                    <a:pt x="442" y="800"/>
                    <a:pt x="442" y="800"/>
                  </a:cubicBezTo>
                  <a:cubicBezTo>
                    <a:pt x="460" y="782"/>
                    <a:pt x="493" y="759"/>
                    <a:pt x="541" y="732"/>
                  </a:cubicBezTo>
                  <a:cubicBezTo>
                    <a:pt x="508" y="667"/>
                    <a:pt x="476" y="605"/>
                    <a:pt x="445" y="546"/>
                  </a:cubicBezTo>
                  <a:cubicBezTo>
                    <a:pt x="458" y="500"/>
                    <a:pt x="458" y="500"/>
                    <a:pt x="458" y="500"/>
                  </a:cubicBezTo>
                  <a:cubicBezTo>
                    <a:pt x="463" y="484"/>
                    <a:pt x="470" y="448"/>
                    <a:pt x="483" y="391"/>
                  </a:cubicBezTo>
                  <a:cubicBezTo>
                    <a:pt x="524" y="445"/>
                    <a:pt x="549" y="479"/>
                    <a:pt x="559" y="493"/>
                  </a:cubicBezTo>
                  <a:cubicBezTo>
                    <a:pt x="569" y="507"/>
                    <a:pt x="587" y="540"/>
                    <a:pt x="612" y="592"/>
                  </a:cubicBezTo>
                  <a:cubicBezTo>
                    <a:pt x="592" y="650"/>
                    <a:pt x="592" y="650"/>
                    <a:pt x="592" y="650"/>
                  </a:cubicBezTo>
                  <a:cubicBezTo>
                    <a:pt x="578" y="690"/>
                    <a:pt x="559" y="730"/>
                    <a:pt x="536" y="770"/>
                  </a:cubicBezTo>
                  <a:cubicBezTo>
                    <a:pt x="512" y="810"/>
                    <a:pt x="478" y="851"/>
                    <a:pt x="435" y="895"/>
                  </a:cubicBezTo>
                  <a:cubicBezTo>
                    <a:pt x="478" y="920"/>
                    <a:pt x="506" y="939"/>
                    <a:pt x="520" y="950"/>
                  </a:cubicBezTo>
                  <a:cubicBezTo>
                    <a:pt x="533" y="961"/>
                    <a:pt x="548" y="975"/>
                    <a:pt x="565" y="990"/>
                  </a:cubicBezTo>
                  <a:cubicBezTo>
                    <a:pt x="588" y="963"/>
                    <a:pt x="608" y="938"/>
                    <a:pt x="622" y="915"/>
                  </a:cubicBezTo>
                  <a:cubicBezTo>
                    <a:pt x="637" y="893"/>
                    <a:pt x="666" y="841"/>
                    <a:pt x="710" y="760"/>
                  </a:cubicBezTo>
                  <a:cubicBezTo>
                    <a:pt x="745" y="835"/>
                    <a:pt x="745" y="835"/>
                    <a:pt x="745" y="835"/>
                  </a:cubicBezTo>
                  <a:cubicBezTo>
                    <a:pt x="748" y="841"/>
                    <a:pt x="756" y="864"/>
                    <a:pt x="769" y="903"/>
                  </a:cubicBezTo>
                  <a:cubicBezTo>
                    <a:pt x="813" y="856"/>
                    <a:pt x="853" y="817"/>
                    <a:pt x="890" y="787"/>
                  </a:cubicBezTo>
                  <a:cubicBezTo>
                    <a:pt x="867" y="743"/>
                    <a:pt x="867" y="743"/>
                    <a:pt x="867" y="743"/>
                  </a:cubicBezTo>
                  <a:cubicBezTo>
                    <a:pt x="866" y="739"/>
                    <a:pt x="834" y="682"/>
                    <a:pt x="773" y="571"/>
                  </a:cubicBezTo>
                  <a:cubicBezTo>
                    <a:pt x="790" y="486"/>
                    <a:pt x="790" y="486"/>
                    <a:pt x="790" y="486"/>
                  </a:cubicBezTo>
                  <a:cubicBezTo>
                    <a:pt x="797" y="454"/>
                    <a:pt x="805" y="412"/>
                    <a:pt x="813" y="359"/>
                  </a:cubicBezTo>
                  <a:cubicBezTo>
                    <a:pt x="825" y="277"/>
                    <a:pt x="825" y="277"/>
                    <a:pt x="825" y="277"/>
                  </a:cubicBezTo>
                  <a:cubicBezTo>
                    <a:pt x="826" y="268"/>
                    <a:pt x="828" y="254"/>
                    <a:pt x="831" y="236"/>
                  </a:cubicBezTo>
                  <a:cubicBezTo>
                    <a:pt x="779" y="232"/>
                    <a:pt x="726" y="225"/>
                    <a:pt x="672" y="213"/>
                  </a:cubicBezTo>
                  <a:cubicBezTo>
                    <a:pt x="672" y="257"/>
                    <a:pt x="672" y="257"/>
                    <a:pt x="672" y="257"/>
                  </a:cubicBezTo>
                  <a:cubicBezTo>
                    <a:pt x="672" y="279"/>
                    <a:pt x="668" y="324"/>
                    <a:pt x="659" y="391"/>
                  </a:cubicBezTo>
                  <a:cubicBezTo>
                    <a:pt x="636" y="359"/>
                    <a:pt x="616" y="329"/>
                    <a:pt x="597" y="303"/>
                  </a:cubicBezTo>
                  <a:cubicBezTo>
                    <a:pt x="569" y="330"/>
                    <a:pt x="569" y="330"/>
                    <a:pt x="569" y="330"/>
                  </a:cubicBezTo>
                  <a:cubicBezTo>
                    <a:pt x="553" y="345"/>
                    <a:pt x="526" y="362"/>
                    <a:pt x="486" y="381"/>
                  </a:cubicBezTo>
                  <a:cubicBezTo>
                    <a:pt x="500" y="310"/>
                    <a:pt x="500" y="310"/>
                    <a:pt x="500" y="310"/>
                  </a:cubicBezTo>
                  <a:cubicBezTo>
                    <a:pt x="500" y="308"/>
                    <a:pt x="501" y="297"/>
                    <a:pt x="504" y="275"/>
                  </a:cubicBezTo>
                  <a:cubicBezTo>
                    <a:pt x="508" y="254"/>
                    <a:pt x="511" y="236"/>
                    <a:pt x="514" y="221"/>
                  </a:cubicBezTo>
                  <a:cubicBezTo>
                    <a:pt x="452" y="215"/>
                    <a:pt x="399" y="205"/>
                    <a:pt x="357" y="191"/>
                  </a:cubicBezTo>
                  <a:cubicBezTo>
                    <a:pt x="355" y="246"/>
                    <a:pt x="355" y="246"/>
                    <a:pt x="355" y="246"/>
                  </a:cubicBezTo>
                  <a:cubicBezTo>
                    <a:pt x="354" y="270"/>
                    <a:pt x="352" y="292"/>
                    <a:pt x="349" y="312"/>
                  </a:cubicBezTo>
                  <a:cubicBezTo>
                    <a:pt x="347" y="333"/>
                    <a:pt x="344" y="355"/>
                    <a:pt x="338" y="378"/>
                  </a:cubicBezTo>
                  <a:cubicBezTo>
                    <a:pt x="313" y="340"/>
                    <a:pt x="290" y="306"/>
                    <a:pt x="271" y="274"/>
                  </a:cubicBezTo>
                  <a:cubicBezTo>
                    <a:pt x="238" y="303"/>
                    <a:pt x="215" y="321"/>
                    <a:pt x="203" y="328"/>
                  </a:cubicBezTo>
                  <a:cubicBezTo>
                    <a:pt x="190" y="334"/>
                    <a:pt x="178" y="340"/>
                    <a:pt x="166" y="346"/>
                  </a:cubicBezTo>
                  <a:cubicBezTo>
                    <a:pt x="166" y="160"/>
                    <a:pt x="166" y="160"/>
                    <a:pt x="166" y="160"/>
                  </a:cubicBezTo>
                  <a:cubicBezTo>
                    <a:pt x="893" y="160"/>
                    <a:pt x="893" y="160"/>
                    <a:pt x="893" y="160"/>
                  </a:cubicBezTo>
                  <a:cubicBezTo>
                    <a:pt x="893" y="959"/>
                    <a:pt x="893" y="959"/>
                    <a:pt x="893" y="959"/>
                  </a:cubicBezTo>
                  <a:cubicBezTo>
                    <a:pt x="893" y="975"/>
                    <a:pt x="890" y="987"/>
                    <a:pt x="884" y="997"/>
                  </a:cubicBezTo>
                  <a:cubicBezTo>
                    <a:pt x="878" y="1006"/>
                    <a:pt x="859" y="1010"/>
                    <a:pt x="827" y="1009"/>
                  </a:cubicBezTo>
                  <a:cubicBezTo>
                    <a:pt x="800" y="1008"/>
                    <a:pt x="772" y="1006"/>
                    <a:pt x="741" y="1001"/>
                  </a:cubicBezTo>
                  <a:cubicBezTo>
                    <a:pt x="761" y="1045"/>
                    <a:pt x="761" y="1045"/>
                    <a:pt x="761" y="1045"/>
                  </a:cubicBezTo>
                  <a:cubicBezTo>
                    <a:pt x="779" y="1086"/>
                    <a:pt x="789" y="1118"/>
                    <a:pt x="791" y="1140"/>
                  </a:cubicBezTo>
                  <a:cubicBezTo>
                    <a:pt x="794" y="1161"/>
                    <a:pt x="796" y="1179"/>
                    <a:pt x="797" y="1191"/>
                  </a:cubicBezTo>
                  <a:cubicBezTo>
                    <a:pt x="879" y="1186"/>
                    <a:pt x="938" y="1176"/>
                    <a:pt x="975" y="1162"/>
                  </a:cubicBezTo>
                  <a:cubicBezTo>
                    <a:pt x="1012" y="1149"/>
                    <a:pt x="1033" y="1130"/>
                    <a:pt x="1039" y="1105"/>
                  </a:cubicBezTo>
                  <a:cubicBezTo>
                    <a:pt x="1046" y="1081"/>
                    <a:pt x="1048" y="1055"/>
                    <a:pt x="1048" y="1027"/>
                  </a:cubicBezTo>
                  <a:cubicBezTo>
                    <a:pt x="1048" y="165"/>
                    <a:pt x="1048" y="165"/>
                    <a:pt x="1048" y="165"/>
                  </a:cubicBezTo>
                  <a:cubicBezTo>
                    <a:pt x="1052" y="0"/>
                    <a:pt x="1052" y="0"/>
                    <a:pt x="1052" y="0"/>
                  </a:cubicBezTo>
                  <a:cubicBezTo>
                    <a:pt x="898" y="5"/>
                    <a:pt x="898" y="5"/>
                    <a:pt x="898" y="5"/>
                  </a:cubicBezTo>
                  <a:cubicBezTo>
                    <a:pt x="157" y="5"/>
                    <a:pt x="157" y="5"/>
                    <a:pt x="157" y="5"/>
                  </a:cubicBezTo>
                  <a:cubicBezTo>
                    <a:pt x="0" y="0"/>
                    <a:pt x="0" y="0"/>
                    <a:pt x="0" y="0"/>
                  </a:cubicBezTo>
                  <a:cubicBezTo>
                    <a:pt x="4" y="165"/>
                    <a:pt x="4" y="165"/>
                    <a:pt x="4" y="165"/>
                  </a:cubicBezTo>
                  <a:cubicBezTo>
                    <a:pt x="4" y="977"/>
                    <a:pt x="4" y="977"/>
                    <a:pt x="4" y="977"/>
                  </a:cubicBezTo>
                  <a:cubicBezTo>
                    <a:pt x="0" y="1156"/>
                    <a:pt x="0" y="1156"/>
                    <a:pt x="0" y="1156"/>
                  </a:cubicBezTo>
                  <a:lnTo>
                    <a:pt x="169" y="1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66" name="矩形 65"/>
          <p:cNvSpPr/>
          <p:nvPr/>
        </p:nvSpPr>
        <p:spPr>
          <a:xfrm>
            <a:off x="450981" y="214730"/>
            <a:ext cx="2616422" cy="523220"/>
          </a:xfrm>
          <a:prstGeom prst="rect">
            <a:avLst/>
          </a:prstGeom>
        </p:spPr>
        <p:txBody>
          <a:bodyPr wrap="none">
            <a:spAutoFit/>
          </a:bodyPr>
          <a:lstStyle/>
          <a:p>
            <a:r>
              <a:rPr lang="zh-CN" altLang="en-US" sz="2800" dirty="0">
                <a:solidFill>
                  <a:srgbClr val="03816F"/>
                </a:solidFill>
                <a:latin typeface="方正粗宋简体" panose="03000509000000000000" pitchFamily="65" charset="-122"/>
                <a:ea typeface="方正粗宋简体" panose="03000509000000000000" pitchFamily="65" charset="-122"/>
              </a:rPr>
              <a:t>前言</a:t>
            </a:r>
            <a:r>
              <a:rPr lang="en-US" altLang="zh-CN" dirty="0">
                <a:solidFill>
                  <a:srgbClr val="03816F"/>
                </a:solidFill>
                <a:latin typeface="方正粗宋简体" panose="03000509000000000000" pitchFamily="65" charset="-122"/>
                <a:ea typeface="方正粗宋简体" panose="03000509000000000000" pitchFamily="65" charset="-122"/>
              </a:rPr>
              <a:t>——1.2</a:t>
            </a:r>
            <a:r>
              <a:rPr lang="zh-CN" altLang="en-US" dirty="0">
                <a:solidFill>
                  <a:srgbClr val="03816F"/>
                </a:solidFill>
                <a:latin typeface="方正粗宋简体" panose="03000509000000000000" pitchFamily="65" charset="-122"/>
                <a:ea typeface="方正粗宋简体" panose="03000509000000000000" pitchFamily="65" charset="-122"/>
              </a:rPr>
              <a:t>小组介绍</a:t>
            </a:r>
            <a:endParaRPr lang="zh-CN" altLang="en-US" sz="2800" dirty="0">
              <a:solidFill>
                <a:srgbClr val="03816F"/>
              </a:solidFill>
              <a:latin typeface="方正粗宋简体" panose="03000509000000000000" pitchFamily="65" charset="-122"/>
              <a:ea typeface="方正粗宋简体" panose="03000509000000000000" pitchFamily="65" charset="-122"/>
            </a:endParaRPr>
          </a:p>
        </p:txBody>
      </p:sp>
      <p:graphicFrame>
        <p:nvGraphicFramePr>
          <p:cNvPr id="147" name="表格 146"/>
          <p:cNvGraphicFramePr>
            <a:graphicFrameLocks noGrp="1"/>
          </p:cNvGraphicFramePr>
          <p:nvPr>
            <p:extLst>
              <p:ext uri="{D42A27DB-BD31-4B8C-83A1-F6EECF244321}">
                <p14:modId xmlns:p14="http://schemas.microsoft.com/office/powerpoint/2010/main" val="2236129383"/>
              </p:ext>
            </p:extLst>
          </p:nvPr>
        </p:nvGraphicFramePr>
        <p:xfrm>
          <a:off x="882778" y="1130845"/>
          <a:ext cx="10426443" cy="5098763"/>
        </p:xfrm>
        <a:graphic>
          <a:graphicData uri="http://schemas.openxmlformats.org/drawingml/2006/table">
            <a:tbl>
              <a:tblPr/>
              <a:tblGrid>
                <a:gridCol w="1786896">
                  <a:extLst>
                    <a:ext uri="{9D8B030D-6E8A-4147-A177-3AD203B41FA5}">
                      <a16:colId xmlns:a16="http://schemas.microsoft.com/office/drawing/2014/main" val="1361026705"/>
                    </a:ext>
                  </a:extLst>
                </a:gridCol>
                <a:gridCol w="387665">
                  <a:extLst>
                    <a:ext uri="{9D8B030D-6E8A-4147-A177-3AD203B41FA5}">
                      <a16:colId xmlns:a16="http://schemas.microsoft.com/office/drawing/2014/main" val="4233160622"/>
                    </a:ext>
                  </a:extLst>
                </a:gridCol>
                <a:gridCol w="387665">
                  <a:extLst>
                    <a:ext uri="{9D8B030D-6E8A-4147-A177-3AD203B41FA5}">
                      <a16:colId xmlns:a16="http://schemas.microsoft.com/office/drawing/2014/main" val="2739620874"/>
                    </a:ext>
                  </a:extLst>
                </a:gridCol>
                <a:gridCol w="1132697">
                  <a:extLst>
                    <a:ext uri="{9D8B030D-6E8A-4147-A177-3AD203B41FA5}">
                      <a16:colId xmlns:a16="http://schemas.microsoft.com/office/drawing/2014/main" val="202674343"/>
                    </a:ext>
                  </a:extLst>
                </a:gridCol>
                <a:gridCol w="387665">
                  <a:extLst>
                    <a:ext uri="{9D8B030D-6E8A-4147-A177-3AD203B41FA5}">
                      <a16:colId xmlns:a16="http://schemas.microsoft.com/office/drawing/2014/main" val="2433609529"/>
                    </a:ext>
                  </a:extLst>
                </a:gridCol>
                <a:gridCol w="1664779">
                  <a:extLst>
                    <a:ext uri="{9D8B030D-6E8A-4147-A177-3AD203B41FA5}">
                      <a16:colId xmlns:a16="http://schemas.microsoft.com/office/drawing/2014/main" val="3481887184"/>
                    </a:ext>
                  </a:extLst>
                </a:gridCol>
                <a:gridCol w="1722100">
                  <a:extLst>
                    <a:ext uri="{9D8B030D-6E8A-4147-A177-3AD203B41FA5}">
                      <a16:colId xmlns:a16="http://schemas.microsoft.com/office/drawing/2014/main" val="1196413944"/>
                    </a:ext>
                  </a:extLst>
                </a:gridCol>
                <a:gridCol w="2956976">
                  <a:extLst>
                    <a:ext uri="{9D8B030D-6E8A-4147-A177-3AD203B41FA5}">
                      <a16:colId xmlns:a16="http://schemas.microsoft.com/office/drawing/2014/main" val="1524733509"/>
                    </a:ext>
                  </a:extLst>
                </a:gridCol>
              </a:tblGrid>
              <a:tr h="356565">
                <a:tc gridSpan="2">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100" dirty="0">
                          <a:solidFill>
                            <a:schemeClr val="bg1"/>
                          </a:solidFill>
                          <a:effectLst/>
                          <a:latin typeface="微软雅黑" panose="020B0503020204020204" pitchFamily="34" charset="-122"/>
                          <a:ea typeface="微软雅黑" panose="020B0503020204020204" pitchFamily="34" charset="-122"/>
                        </a:rPr>
                        <a:t>课题名称</a:t>
                      </a: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279180"/>
                    </a:solidFill>
                  </a:tcPr>
                </a:tc>
                <a:tc hMerge="1">
                  <a:txBody>
                    <a:bodyPr/>
                    <a:lstStyle/>
                    <a:p>
                      <a:endParaRPr lang="zh-CN" altLang="en-US"/>
                    </a:p>
                  </a:txBody>
                  <a:tcPr/>
                </a:tc>
                <a:tc gridSpan="6">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b="1" kern="100" dirty="0">
                          <a:solidFill>
                            <a:schemeClr val="bg1"/>
                          </a:solidFill>
                          <a:effectLst/>
                          <a:latin typeface="微软雅黑" panose="020B0503020204020204" pitchFamily="34" charset="-122"/>
                          <a:ea typeface="微软雅黑" panose="020B0503020204020204" pitchFamily="34" charset="-122"/>
                        </a:rPr>
                        <a:t>提高</a:t>
                      </a:r>
                      <a:r>
                        <a:rPr lang="en-US" sz="1400" b="1" kern="100" dirty="0">
                          <a:solidFill>
                            <a:schemeClr val="bg1"/>
                          </a:solidFill>
                          <a:effectLst/>
                          <a:latin typeface="微软雅黑" panose="020B0503020204020204" pitchFamily="34" charset="-122"/>
                          <a:ea typeface="微软雅黑" panose="020B0503020204020204" pitchFamily="34" charset="-122"/>
                        </a:rPr>
                        <a:t>10kV</a:t>
                      </a:r>
                      <a:r>
                        <a:rPr lang="zh-CN" sz="1400" b="1" kern="100" dirty="0">
                          <a:solidFill>
                            <a:schemeClr val="bg1"/>
                          </a:solidFill>
                          <a:effectLst/>
                          <a:latin typeface="微软雅黑" panose="020B0503020204020204" pitchFamily="34" charset="-122"/>
                          <a:ea typeface="微软雅黑" panose="020B0503020204020204" pitchFamily="34" charset="-122"/>
                        </a:rPr>
                        <a:t>计量装置数值准确率</a:t>
                      </a:r>
                      <a:endParaRPr lang="zh-CN" sz="1400" kern="100" dirty="0">
                        <a:solidFill>
                          <a:schemeClr val="bg1"/>
                        </a:solidFill>
                        <a:effectLst/>
                        <a:latin typeface="微软雅黑" panose="020B0503020204020204" pitchFamily="34" charset="-122"/>
                        <a:ea typeface="微软雅黑" panose="020B0503020204020204" pitchFamily="34" charset="-122"/>
                      </a:endParaRP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279180"/>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2693150073"/>
                  </a:ext>
                </a:extLst>
              </a:tr>
              <a:tr h="254395">
                <a:tc gridSpan="2">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100">
                          <a:solidFill>
                            <a:schemeClr val="bg1"/>
                          </a:solidFill>
                          <a:effectLst/>
                          <a:latin typeface="微软雅黑" panose="020B0503020204020204" pitchFamily="34" charset="-122"/>
                          <a:ea typeface="微软雅黑" panose="020B0503020204020204" pitchFamily="34" charset="-122"/>
                        </a:rPr>
                        <a:t>小组名称</a:t>
                      </a: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279180"/>
                    </a:solidFill>
                  </a:tcPr>
                </a:tc>
                <a:tc hMerge="1">
                  <a:txBody>
                    <a:bodyPr/>
                    <a:lstStyle/>
                    <a:p>
                      <a:endParaRPr lang="zh-CN" altLang="en-US"/>
                    </a:p>
                  </a:txBody>
                  <a:tcPr/>
                </a:tc>
                <a:tc gridSpan="6">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altLang="zh-CN" sz="1400" kern="100" dirty="0" err="1">
                          <a:solidFill>
                            <a:schemeClr val="bg1"/>
                          </a:solidFill>
                          <a:effectLst/>
                          <a:latin typeface="微软雅黑" panose="020B0503020204020204" pitchFamily="34" charset="-122"/>
                          <a:ea typeface="微软雅黑" panose="020B0503020204020204" pitchFamily="34" charset="-122"/>
                        </a:rPr>
                        <a:t>xxxxx</a:t>
                      </a:r>
                      <a:r>
                        <a:rPr lang="en-US" sz="1400" kern="100" dirty="0" err="1">
                          <a:solidFill>
                            <a:schemeClr val="bg1"/>
                          </a:solidFill>
                          <a:effectLst/>
                          <a:latin typeface="微软雅黑" panose="020B0503020204020204" pitchFamily="34" charset="-122"/>
                          <a:ea typeface="微软雅黑" panose="020B0503020204020204" pitchFamily="34" charset="-122"/>
                        </a:rPr>
                        <a:t>QC</a:t>
                      </a:r>
                      <a:r>
                        <a:rPr lang="zh-CN" sz="1400" kern="100" dirty="0">
                          <a:solidFill>
                            <a:schemeClr val="bg1"/>
                          </a:solidFill>
                          <a:effectLst/>
                          <a:latin typeface="微软雅黑" panose="020B0503020204020204" pitchFamily="34" charset="-122"/>
                          <a:ea typeface="微软雅黑" panose="020B0503020204020204" pitchFamily="34" charset="-122"/>
                        </a:rPr>
                        <a:t>小组</a:t>
                      </a: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279180"/>
                    </a:solid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2337643165"/>
                  </a:ext>
                </a:extLst>
              </a:tr>
              <a:tr h="231154">
                <a:tc rowSpan="2" gridSpan="2">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100" dirty="0">
                          <a:solidFill>
                            <a:schemeClr val="bg1"/>
                          </a:solidFill>
                          <a:effectLst/>
                          <a:latin typeface="微软雅黑" panose="020B0503020204020204" pitchFamily="34" charset="-122"/>
                          <a:ea typeface="微软雅黑" panose="020B0503020204020204" pitchFamily="34" charset="-122"/>
                        </a:rPr>
                        <a:t>成立时间</a:t>
                      </a: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279180"/>
                    </a:solidFill>
                  </a:tcPr>
                </a:tc>
                <a:tc rowSpan="2" hMerge="1">
                  <a:txBody>
                    <a:bodyPr/>
                    <a:lstStyle/>
                    <a:p>
                      <a:endParaRPr lang="zh-CN" altLang="en-US"/>
                    </a:p>
                  </a:txBody>
                  <a:tcPr/>
                </a:tc>
                <a:tc rowSpan="2" gridSpan="3">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dirty="0">
                          <a:solidFill>
                            <a:schemeClr val="bg1"/>
                          </a:solidFill>
                          <a:effectLst/>
                          <a:latin typeface="微软雅黑" panose="020B0503020204020204" pitchFamily="34" charset="-122"/>
                          <a:ea typeface="微软雅黑" panose="020B0503020204020204" pitchFamily="34" charset="-122"/>
                        </a:rPr>
                        <a:t>2015</a:t>
                      </a:r>
                      <a:r>
                        <a:rPr lang="zh-CN" sz="1400" kern="100" dirty="0">
                          <a:solidFill>
                            <a:schemeClr val="bg1"/>
                          </a:solidFill>
                          <a:effectLst/>
                          <a:latin typeface="微软雅黑" panose="020B0503020204020204" pitchFamily="34" charset="-122"/>
                          <a:ea typeface="微软雅黑" panose="020B0503020204020204" pitchFamily="34" charset="-122"/>
                        </a:rPr>
                        <a:t>年</a:t>
                      </a:r>
                      <a:r>
                        <a:rPr lang="en-US" sz="1400" kern="100" dirty="0">
                          <a:solidFill>
                            <a:schemeClr val="bg1"/>
                          </a:solidFill>
                          <a:effectLst/>
                          <a:latin typeface="微软雅黑" panose="020B0503020204020204" pitchFamily="34" charset="-122"/>
                          <a:ea typeface="微软雅黑" panose="020B0503020204020204" pitchFamily="34" charset="-122"/>
                        </a:rPr>
                        <a:t>3</a:t>
                      </a:r>
                      <a:r>
                        <a:rPr lang="zh-CN" sz="1400" kern="100" dirty="0">
                          <a:solidFill>
                            <a:schemeClr val="bg1"/>
                          </a:solidFill>
                          <a:effectLst/>
                          <a:latin typeface="微软雅黑" panose="020B0503020204020204" pitchFamily="34" charset="-122"/>
                          <a:ea typeface="微软雅黑" panose="020B0503020204020204" pitchFamily="34" charset="-122"/>
                        </a:rPr>
                        <a:t>月</a:t>
                      </a:r>
                      <a:r>
                        <a:rPr lang="en-US" sz="1400" kern="100" dirty="0">
                          <a:solidFill>
                            <a:schemeClr val="bg1"/>
                          </a:solidFill>
                          <a:effectLst/>
                          <a:latin typeface="微软雅黑" panose="020B0503020204020204" pitchFamily="34" charset="-122"/>
                          <a:ea typeface="微软雅黑" panose="020B0503020204020204" pitchFamily="34" charset="-122"/>
                        </a:rPr>
                        <a:t>20</a:t>
                      </a:r>
                      <a:r>
                        <a:rPr lang="zh-CN" sz="1400" kern="100" dirty="0">
                          <a:solidFill>
                            <a:schemeClr val="bg1"/>
                          </a:solidFill>
                          <a:effectLst/>
                          <a:latin typeface="微软雅黑" panose="020B0503020204020204" pitchFamily="34" charset="-122"/>
                          <a:ea typeface="微软雅黑" panose="020B0503020204020204" pitchFamily="34" charset="-122"/>
                        </a:rPr>
                        <a:t>日</a:t>
                      </a: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279180"/>
                    </a:solidFill>
                  </a:tcPr>
                </a:tc>
                <a:tc rowSpan="2" hMerge="1">
                  <a:txBody>
                    <a:bodyPr/>
                    <a:lstStyle/>
                    <a:p>
                      <a:endParaRPr lang="zh-CN" altLang="en-US"/>
                    </a:p>
                  </a:txBody>
                  <a:tcPr/>
                </a:tc>
                <a:tc rowSpan="2" hMerge="1">
                  <a:txBody>
                    <a:bodyPr/>
                    <a:lstStyle/>
                    <a:p>
                      <a:endParaRPr lang="zh-CN" altLang="en-US"/>
                    </a:p>
                  </a:txBody>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100" dirty="0">
                          <a:solidFill>
                            <a:schemeClr val="bg1"/>
                          </a:solidFill>
                          <a:effectLst/>
                          <a:latin typeface="微软雅黑" panose="020B0503020204020204" pitchFamily="34" charset="-122"/>
                          <a:ea typeface="微软雅黑" panose="020B0503020204020204" pitchFamily="34" charset="-122"/>
                        </a:rPr>
                        <a:t>活动时间</a:t>
                      </a: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279180"/>
                    </a:solidFill>
                  </a:tcPr>
                </a:tc>
                <a:tc gridSpan="2">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dirty="0">
                          <a:solidFill>
                            <a:schemeClr val="bg1"/>
                          </a:solidFill>
                          <a:effectLst/>
                          <a:latin typeface="微软雅黑" panose="020B0503020204020204" pitchFamily="34" charset="-122"/>
                          <a:ea typeface="微软雅黑" panose="020B0503020204020204" pitchFamily="34" charset="-122"/>
                        </a:rPr>
                        <a:t>2016</a:t>
                      </a:r>
                      <a:r>
                        <a:rPr lang="zh-CN" sz="1400" kern="100" dirty="0">
                          <a:solidFill>
                            <a:schemeClr val="bg1"/>
                          </a:solidFill>
                          <a:effectLst/>
                          <a:latin typeface="微软雅黑" panose="020B0503020204020204" pitchFamily="34" charset="-122"/>
                          <a:ea typeface="微软雅黑" panose="020B0503020204020204" pitchFamily="34" charset="-122"/>
                        </a:rPr>
                        <a:t>年</a:t>
                      </a:r>
                      <a:r>
                        <a:rPr lang="en-US" sz="1400" kern="100" dirty="0">
                          <a:solidFill>
                            <a:schemeClr val="bg1"/>
                          </a:solidFill>
                          <a:effectLst/>
                          <a:latin typeface="微软雅黑" panose="020B0503020204020204" pitchFamily="34" charset="-122"/>
                          <a:ea typeface="微软雅黑" panose="020B0503020204020204" pitchFamily="34" charset="-122"/>
                        </a:rPr>
                        <a:t>2</a:t>
                      </a:r>
                      <a:r>
                        <a:rPr lang="zh-CN" sz="1400" kern="100" dirty="0">
                          <a:solidFill>
                            <a:schemeClr val="bg1"/>
                          </a:solidFill>
                          <a:effectLst/>
                          <a:latin typeface="微软雅黑" panose="020B0503020204020204" pitchFamily="34" charset="-122"/>
                          <a:ea typeface="微软雅黑" panose="020B0503020204020204" pitchFamily="34" charset="-122"/>
                        </a:rPr>
                        <a:t>月—</a:t>
                      </a:r>
                      <a:r>
                        <a:rPr lang="en-US" sz="1400" kern="100" dirty="0">
                          <a:solidFill>
                            <a:schemeClr val="bg1"/>
                          </a:solidFill>
                          <a:effectLst/>
                          <a:latin typeface="微软雅黑" panose="020B0503020204020204" pitchFamily="34" charset="-122"/>
                          <a:ea typeface="微软雅黑" panose="020B0503020204020204" pitchFamily="34" charset="-122"/>
                        </a:rPr>
                        <a:t>2016</a:t>
                      </a:r>
                      <a:r>
                        <a:rPr lang="zh-CN" sz="1400" kern="100" dirty="0">
                          <a:solidFill>
                            <a:schemeClr val="bg1"/>
                          </a:solidFill>
                          <a:effectLst/>
                          <a:latin typeface="微软雅黑" panose="020B0503020204020204" pitchFamily="34" charset="-122"/>
                          <a:ea typeface="微软雅黑" panose="020B0503020204020204" pitchFamily="34" charset="-122"/>
                        </a:rPr>
                        <a:t>年</a:t>
                      </a:r>
                      <a:r>
                        <a:rPr lang="en-US" sz="1400" kern="100" dirty="0">
                          <a:solidFill>
                            <a:schemeClr val="bg1"/>
                          </a:solidFill>
                          <a:effectLst/>
                          <a:latin typeface="微软雅黑" panose="020B0503020204020204" pitchFamily="34" charset="-122"/>
                          <a:ea typeface="微软雅黑" panose="020B0503020204020204" pitchFamily="34" charset="-122"/>
                        </a:rPr>
                        <a:t>12</a:t>
                      </a:r>
                      <a:r>
                        <a:rPr lang="zh-CN" sz="1400" kern="100" dirty="0">
                          <a:solidFill>
                            <a:schemeClr val="bg1"/>
                          </a:solidFill>
                          <a:effectLst/>
                          <a:latin typeface="微软雅黑" panose="020B0503020204020204" pitchFamily="34" charset="-122"/>
                          <a:ea typeface="微软雅黑" panose="020B0503020204020204" pitchFamily="34" charset="-122"/>
                        </a:rPr>
                        <a:t>月</a:t>
                      </a: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279180"/>
                    </a:solidFill>
                  </a:tcPr>
                </a:tc>
                <a:tc hMerge="1">
                  <a:txBody>
                    <a:bodyPr/>
                    <a:lstStyle/>
                    <a:p>
                      <a:endParaRPr lang="zh-CN" altLang="en-US"/>
                    </a:p>
                  </a:txBody>
                  <a:tcPr/>
                </a:tc>
                <a:extLst>
                  <a:ext uri="{0D108BD9-81ED-4DB2-BD59-A6C34878D82A}">
                    <a16:rowId xmlns:a16="http://schemas.microsoft.com/office/drawing/2014/main" val="3404584897"/>
                  </a:ext>
                </a:extLst>
              </a:tr>
              <a:tr h="228012">
                <a:tc gridSpan="2" vMerge="1">
                  <a:txBody>
                    <a:bodyPr/>
                    <a:lstStyle/>
                    <a:p>
                      <a:endParaRPr lang="zh-CN" altLang="en-US"/>
                    </a:p>
                  </a:txBody>
                  <a:tcPr/>
                </a:tc>
                <a:tc hMerge="1" vMerge="1">
                  <a:txBody>
                    <a:bodyPr/>
                    <a:lstStyle/>
                    <a:p>
                      <a:endParaRPr lang="zh-CN" altLang="en-US"/>
                    </a:p>
                  </a:txBody>
                  <a:tcPr/>
                </a:tc>
                <a:tc gridSpan="3" vMerge="1">
                  <a:txBody>
                    <a:bodyPr/>
                    <a:lstStyle/>
                    <a:p>
                      <a:endParaRPr lang="zh-CN" altLang="en-US"/>
                    </a:p>
                  </a:txBody>
                  <a:tcPr/>
                </a:tc>
                <a:tc hMerge="1" vMerge="1">
                  <a:txBody>
                    <a:bodyPr/>
                    <a:lstStyle/>
                    <a:p>
                      <a:endParaRPr lang="zh-CN" altLang="en-US"/>
                    </a:p>
                  </a:txBody>
                  <a:tcPr/>
                </a:tc>
                <a:tc hMerge="1" vMerge="1">
                  <a:txBody>
                    <a:bodyPr/>
                    <a:lstStyle/>
                    <a:p>
                      <a:endParaRPr lang="zh-CN" altLang="en-US"/>
                    </a:p>
                  </a:txBody>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100">
                          <a:solidFill>
                            <a:schemeClr val="bg1"/>
                          </a:solidFill>
                          <a:effectLst/>
                          <a:latin typeface="微软雅黑" panose="020B0503020204020204" pitchFamily="34" charset="-122"/>
                          <a:ea typeface="微软雅黑" panose="020B0503020204020204" pitchFamily="34" charset="-122"/>
                        </a:rPr>
                        <a:t>活动次数</a:t>
                      </a: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279180"/>
                    </a:solidFill>
                  </a:tcPr>
                </a:tc>
                <a:tc gridSpan="2">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dirty="0">
                          <a:solidFill>
                            <a:schemeClr val="bg1"/>
                          </a:solidFill>
                          <a:effectLst/>
                          <a:latin typeface="微软雅黑" panose="020B0503020204020204" pitchFamily="34" charset="-122"/>
                          <a:ea typeface="微软雅黑" panose="020B0503020204020204" pitchFamily="34" charset="-122"/>
                        </a:rPr>
                        <a:t>12</a:t>
                      </a:r>
                      <a:r>
                        <a:rPr lang="zh-CN" sz="1400" kern="100" dirty="0">
                          <a:solidFill>
                            <a:schemeClr val="bg1"/>
                          </a:solidFill>
                          <a:effectLst/>
                          <a:latin typeface="微软雅黑" panose="020B0503020204020204" pitchFamily="34" charset="-122"/>
                          <a:ea typeface="微软雅黑" panose="020B0503020204020204" pitchFamily="34" charset="-122"/>
                        </a:rPr>
                        <a:t>次</a:t>
                      </a: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279180"/>
                    </a:solidFill>
                  </a:tcPr>
                </a:tc>
                <a:tc hMerge="1">
                  <a:txBody>
                    <a:bodyPr/>
                    <a:lstStyle/>
                    <a:p>
                      <a:endParaRPr lang="zh-CN" altLang="en-US"/>
                    </a:p>
                  </a:txBody>
                  <a:tcPr/>
                </a:tc>
                <a:extLst>
                  <a:ext uri="{0D108BD9-81ED-4DB2-BD59-A6C34878D82A}">
                    <a16:rowId xmlns:a16="http://schemas.microsoft.com/office/drawing/2014/main" val="3488628820"/>
                  </a:ext>
                </a:extLst>
              </a:tr>
              <a:tr h="422106">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100" dirty="0">
                          <a:solidFill>
                            <a:schemeClr val="bg1"/>
                          </a:solidFill>
                          <a:effectLst/>
                          <a:latin typeface="微软雅黑" panose="020B0503020204020204" pitchFamily="34" charset="-122"/>
                          <a:ea typeface="微软雅黑" panose="020B0503020204020204" pitchFamily="34" charset="-122"/>
                        </a:rPr>
                        <a:t>姓名</a:t>
                      </a: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1D4C61"/>
                    </a:solidFill>
                  </a:tcPr>
                </a:tc>
                <a:tc gridSpan="2">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100">
                          <a:effectLst/>
                          <a:latin typeface="微软雅黑" panose="020B0503020204020204" pitchFamily="34" charset="-122"/>
                          <a:ea typeface="微软雅黑" panose="020B0503020204020204" pitchFamily="34" charset="-122"/>
                        </a:rPr>
                        <a:t>性别</a:t>
                      </a: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hMerge="1">
                  <a:txBody>
                    <a:bodyPr/>
                    <a:lstStyle/>
                    <a:p>
                      <a:endParaRPr lang="zh-CN" altLang="en-US"/>
                    </a:p>
                  </a:txBody>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100">
                          <a:effectLst/>
                          <a:latin typeface="微软雅黑" panose="020B0503020204020204" pitchFamily="34" charset="-122"/>
                          <a:ea typeface="微软雅黑" panose="020B0503020204020204" pitchFamily="34" charset="-122"/>
                        </a:rPr>
                        <a:t>年龄</a:t>
                      </a: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gridSpan="2">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100">
                          <a:effectLst/>
                          <a:latin typeface="微软雅黑" panose="020B0503020204020204" pitchFamily="34" charset="-122"/>
                          <a:ea typeface="微软雅黑" panose="020B0503020204020204" pitchFamily="34" charset="-122"/>
                        </a:rPr>
                        <a:t>职称及技能等级</a:t>
                      </a: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hMerge="1">
                  <a:txBody>
                    <a:bodyPr/>
                    <a:lstStyle/>
                    <a:p>
                      <a:endParaRPr lang="zh-CN" altLang="en-US"/>
                    </a:p>
                  </a:txBody>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100">
                          <a:effectLst/>
                          <a:latin typeface="微软雅黑" panose="020B0503020204020204" pitchFamily="34" charset="-122"/>
                          <a:ea typeface="微软雅黑" panose="020B0503020204020204" pitchFamily="34" charset="-122"/>
                        </a:rPr>
                        <a:t>文化程度</a:t>
                      </a: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100">
                          <a:effectLst/>
                          <a:latin typeface="微软雅黑" panose="020B0503020204020204" pitchFamily="34" charset="-122"/>
                          <a:ea typeface="微软雅黑" panose="020B0503020204020204" pitchFamily="34" charset="-122"/>
                        </a:rPr>
                        <a:t>组内分工</a:t>
                      </a: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992493311"/>
                  </a:ext>
                </a:extLst>
              </a:tr>
              <a:tr h="258791">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endParaRPr lang="zh-CN" sz="1400" kern="100" dirty="0">
                        <a:solidFill>
                          <a:schemeClr val="bg1"/>
                        </a:solidFill>
                        <a:effectLst/>
                        <a:latin typeface="微软雅黑" panose="020B0503020204020204" pitchFamily="34" charset="-122"/>
                        <a:ea typeface="微软雅黑" panose="020B0503020204020204" pitchFamily="34" charset="-122"/>
                      </a:endParaRP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1D4C61"/>
                    </a:solidFill>
                  </a:tcPr>
                </a:tc>
                <a:tc gridSpan="2">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100" dirty="0">
                          <a:effectLst/>
                          <a:latin typeface="微软雅黑" panose="020B0503020204020204" pitchFamily="34" charset="-122"/>
                          <a:ea typeface="微软雅黑" panose="020B0503020204020204" pitchFamily="34" charset="-122"/>
                        </a:rPr>
                        <a:t>男</a:t>
                      </a: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hMerge="1">
                  <a:txBody>
                    <a:bodyPr/>
                    <a:lstStyle/>
                    <a:p>
                      <a:endParaRPr lang="zh-CN" altLang="en-US"/>
                    </a:p>
                  </a:txBody>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dirty="0">
                          <a:effectLst/>
                          <a:latin typeface="微软雅黑" panose="020B0503020204020204" pitchFamily="34" charset="-122"/>
                          <a:ea typeface="微软雅黑" panose="020B0503020204020204" pitchFamily="34" charset="-122"/>
                        </a:rPr>
                        <a:t>34</a:t>
                      </a:r>
                      <a:endParaRPr lang="zh-CN" sz="1400" kern="100" dirty="0">
                        <a:effectLst/>
                        <a:latin typeface="微软雅黑" panose="020B0503020204020204" pitchFamily="34" charset="-122"/>
                        <a:ea typeface="微软雅黑" panose="020B0503020204020204" pitchFamily="34" charset="-122"/>
                      </a:endParaRP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gridSpan="2">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100" dirty="0">
                          <a:effectLst/>
                          <a:latin typeface="微软雅黑" panose="020B0503020204020204" pitchFamily="34" charset="-122"/>
                          <a:ea typeface="微软雅黑" panose="020B0503020204020204" pitchFamily="34" charset="-122"/>
                        </a:rPr>
                        <a:t>工程师</a:t>
                      </a: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hMerge="1">
                  <a:txBody>
                    <a:bodyPr/>
                    <a:lstStyle/>
                    <a:p>
                      <a:endParaRPr lang="zh-CN" altLang="en-US"/>
                    </a:p>
                  </a:txBody>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100" dirty="0">
                          <a:effectLst/>
                          <a:latin typeface="微软雅黑" panose="020B0503020204020204" pitchFamily="34" charset="-122"/>
                          <a:ea typeface="微软雅黑" panose="020B0503020204020204" pitchFamily="34" charset="-122"/>
                        </a:rPr>
                        <a:t>本科</a:t>
                      </a: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lnSpc>
                          <a:spcPts val="1400"/>
                        </a:lnSpc>
                        <a:spcAft>
                          <a:spcPts val="0"/>
                        </a:spcAft>
                      </a:pPr>
                      <a:r>
                        <a:rPr lang="zh-CN" sz="1400" kern="100" dirty="0">
                          <a:effectLst/>
                          <a:latin typeface="微软雅黑" panose="020B0503020204020204" pitchFamily="34" charset="-122"/>
                          <a:ea typeface="微软雅黑" panose="020B0503020204020204" pitchFamily="34" charset="-122"/>
                        </a:rPr>
                        <a:t>全面组织协调</a:t>
                      </a: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3296925652"/>
                  </a:ext>
                </a:extLst>
              </a:tr>
              <a:tr h="378094">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endParaRPr lang="zh-CN" sz="1400" kern="100" dirty="0">
                        <a:solidFill>
                          <a:schemeClr val="bg1"/>
                        </a:solidFill>
                        <a:effectLst/>
                        <a:latin typeface="微软雅黑" panose="020B0503020204020204" pitchFamily="34" charset="-122"/>
                        <a:ea typeface="微软雅黑" panose="020B0503020204020204" pitchFamily="34" charset="-122"/>
                      </a:endParaRP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1D4C61"/>
                    </a:solidFill>
                  </a:tcPr>
                </a:tc>
                <a:tc gridSpan="2">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100">
                          <a:effectLst/>
                          <a:latin typeface="微软雅黑" panose="020B0503020204020204" pitchFamily="34" charset="-122"/>
                          <a:ea typeface="微软雅黑" panose="020B0503020204020204" pitchFamily="34" charset="-122"/>
                        </a:rPr>
                        <a:t>女</a:t>
                      </a: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hMerge="1">
                  <a:txBody>
                    <a:bodyPr/>
                    <a:lstStyle/>
                    <a:p>
                      <a:endParaRPr lang="zh-CN" altLang="en-US"/>
                    </a:p>
                  </a:txBody>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effectLst/>
                          <a:latin typeface="微软雅黑" panose="020B0503020204020204" pitchFamily="34" charset="-122"/>
                          <a:ea typeface="微软雅黑" panose="020B0503020204020204" pitchFamily="34" charset="-122"/>
                        </a:rPr>
                        <a:t>27</a:t>
                      </a:r>
                      <a:endParaRPr lang="zh-CN" sz="1400" kern="100">
                        <a:effectLst/>
                        <a:latin typeface="微软雅黑" panose="020B0503020204020204" pitchFamily="34" charset="-122"/>
                        <a:ea typeface="微软雅黑" panose="020B0503020204020204" pitchFamily="34" charset="-122"/>
                      </a:endParaRP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gridSpan="2">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100">
                          <a:effectLst/>
                          <a:latin typeface="微软雅黑" panose="020B0503020204020204" pitchFamily="34" charset="-122"/>
                          <a:ea typeface="微软雅黑" panose="020B0503020204020204" pitchFamily="34" charset="-122"/>
                        </a:rPr>
                        <a:t>助理工程师</a:t>
                      </a: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hMerge="1">
                  <a:txBody>
                    <a:bodyPr/>
                    <a:lstStyle/>
                    <a:p>
                      <a:endParaRPr lang="zh-CN" altLang="en-US"/>
                    </a:p>
                  </a:txBody>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100">
                          <a:effectLst/>
                          <a:latin typeface="微软雅黑" panose="020B0503020204020204" pitchFamily="34" charset="-122"/>
                          <a:ea typeface="微软雅黑" panose="020B0503020204020204" pitchFamily="34" charset="-122"/>
                        </a:rPr>
                        <a:t>本科</a:t>
                      </a: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100">
                          <a:effectLst/>
                          <a:latin typeface="微软雅黑" panose="020B0503020204020204" pitchFamily="34" charset="-122"/>
                          <a:ea typeface="微软雅黑" panose="020B0503020204020204" pitchFamily="34" charset="-122"/>
                        </a:rPr>
                        <a:t>现状调查、原因分析</a:t>
                      </a: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761924678"/>
                  </a:ext>
                </a:extLst>
              </a:tr>
              <a:tr h="422106">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endParaRPr lang="zh-CN" sz="1400" kern="100" dirty="0">
                        <a:solidFill>
                          <a:schemeClr val="bg1"/>
                        </a:solidFill>
                        <a:effectLst/>
                        <a:latin typeface="微软雅黑" panose="020B0503020204020204" pitchFamily="34" charset="-122"/>
                        <a:ea typeface="微软雅黑" panose="020B0503020204020204" pitchFamily="34" charset="-122"/>
                      </a:endParaRP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1D4C61"/>
                    </a:solidFill>
                  </a:tcPr>
                </a:tc>
                <a:tc gridSpan="2">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100" dirty="0">
                          <a:effectLst/>
                          <a:latin typeface="微软雅黑" panose="020B0503020204020204" pitchFamily="34" charset="-122"/>
                          <a:ea typeface="微软雅黑" panose="020B0503020204020204" pitchFamily="34" charset="-122"/>
                        </a:rPr>
                        <a:t>男</a:t>
                      </a: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hMerge="1">
                  <a:txBody>
                    <a:bodyPr/>
                    <a:lstStyle/>
                    <a:p>
                      <a:endParaRPr lang="zh-CN" altLang="en-US"/>
                    </a:p>
                  </a:txBody>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dirty="0">
                          <a:effectLst/>
                          <a:latin typeface="微软雅黑" panose="020B0503020204020204" pitchFamily="34" charset="-122"/>
                          <a:ea typeface="微软雅黑" panose="020B0503020204020204" pitchFamily="34" charset="-122"/>
                        </a:rPr>
                        <a:t>35</a:t>
                      </a:r>
                      <a:endParaRPr lang="zh-CN" sz="1400" kern="100" dirty="0">
                        <a:effectLst/>
                        <a:latin typeface="微软雅黑" panose="020B0503020204020204" pitchFamily="34" charset="-122"/>
                        <a:ea typeface="微软雅黑" panose="020B0503020204020204" pitchFamily="34" charset="-122"/>
                      </a:endParaRP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gridSpan="2">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100" dirty="0">
                          <a:effectLst/>
                          <a:latin typeface="微软雅黑" panose="020B0503020204020204" pitchFamily="34" charset="-122"/>
                          <a:ea typeface="微软雅黑" panose="020B0503020204020204" pitchFamily="34" charset="-122"/>
                        </a:rPr>
                        <a:t>工程师、技师</a:t>
                      </a: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hMerge="1">
                  <a:txBody>
                    <a:bodyPr/>
                    <a:lstStyle/>
                    <a:p>
                      <a:endParaRPr lang="zh-CN" altLang="en-US"/>
                    </a:p>
                  </a:txBody>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100" dirty="0">
                          <a:effectLst/>
                          <a:latin typeface="微软雅黑" panose="020B0503020204020204" pitchFamily="34" charset="-122"/>
                          <a:ea typeface="微软雅黑" panose="020B0503020204020204" pitchFamily="34" charset="-122"/>
                        </a:rPr>
                        <a:t>本科</a:t>
                      </a: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100" dirty="0">
                          <a:effectLst/>
                          <a:latin typeface="微软雅黑" panose="020B0503020204020204" pitchFamily="34" charset="-122"/>
                          <a:ea typeface="微软雅黑" panose="020B0503020204020204" pitchFamily="34" charset="-122"/>
                        </a:rPr>
                        <a:t>现状调查、原因分析</a:t>
                      </a: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1255391758"/>
                  </a:ext>
                </a:extLst>
              </a:tr>
              <a:tr h="378094">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endParaRPr lang="zh-CN" sz="1400" kern="100" dirty="0">
                        <a:solidFill>
                          <a:schemeClr val="bg1"/>
                        </a:solidFill>
                        <a:effectLst/>
                        <a:latin typeface="微软雅黑" panose="020B0503020204020204" pitchFamily="34" charset="-122"/>
                        <a:ea typeface="微软雅黑" panose="020B0503020204020204" pitchFamily="34" charset="-122"/>
                      </a:endParaRP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1D4C61"/>
                    </a:solidFill>
                  </a:tcPr>
                </a:tc>
                <a:tc gridSpan="2">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100">
                          <a:effectLst/>
                          <a:latin typeface="微软雅黑" panose="020B0503020204020204" pitchFamily="34" charset="-122"/>
                          <a:ea typeface="微软雅黑" panose="020B0503020204020204" pitchFamily="34" charset="-122"/>
                        </a:rPr>
                        <a:t>男</a:t>
                      </a: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hMerge="1">
                  <a:txBody>
                    <a:bodyPr/>
                    <a:lstStyle/>
                    <a:p>
                      <a:endParaRPr lang="zh-CN" altLang="en-US"/>
                    </a:p>
                  </a:txBody>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effectLst/>
                          <a:latin typeface="微软雅黑" panose="020B0503020204020204" pitchFamily="34" charset="-122"/>
                          <a:ea typeface="微软雅黑" panose="020B0503020204020204" pitchFamily="34" charset="-122"/>
                        </a:rPr>
                        <a:t>28</a:t>
                      </a:r>
                      <a:endParaRPr lang="zh-CN" sz="1400" kern="100">
                        <a:effectLst/>
                        <a:latin typeface="微软雅黑" panose="020B0503020204020204" pitchFamily="34" charset="-122"/>
                        <a:ea typeface="微软雅黑" panose="020B0503020204020204" pitchFamily="34" charset="-122"/>
                      </a:endParaRP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gridSpan="2">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100">
                          <a:effectLst/>
                          <a:latin typeface="微软雅黑" panose="020B0503020204020204" pitchFamily="34" charset="-122"/>
                          <a:ea typeface="微软雅黑" panose="020B0503020204020204" pitchFamily="34" charset="-122"/>
                        </a:rPr>
                        <a:t>助理工程师</a:t>
                      </a: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hMerge="1">
                  <a:txBody>
                    <a:bodyPr/>
                    <a:lstStyle/>
                    <a:p>
                      <a:endParaRPr lang="zh-CN" altLang="en-US"/>
                    </a:p>
                  </a:txBody>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100">
                          <a:effectLst/>
                          <a:latin typeface="微软雅黑" panose="020B0503020204020204" pitchFamily="34" charset="-122"/>
                          <a:ea typeface="微软雅黑" panose="020B0503020204020204" pitchFamily="34" charset="-122"/>
                        </a:rPr>
                        <a:t>本科</a:t>
                      </a: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100" dirty="0">
                          <a:effectLst/>
                          <a:latin typeface="微软雅黑" panose="020B0503020204020204" pitchFamily="34" charset="-122"/>
                          <a:ea typeface="微软雅黑" panose="020B0503020204020204" pitchFamily="34" charset="-122"/>
                        </a:rPr>
                        <a:t>现状调查、原因分析</a:t>
                      </a: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450172067"/>
                  </a:ext>
                </a:extLst>
              </a:tr>
              <a:tr h="258791">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endParaRPr lang="zh-CN" sz="1400" kern="100" dirty="0">
                        <a:solidFill>
                          <a:schemeClr val="bg1"/>
                        </a:solidFill>
                        <a:effectLst/>
                        <a:latin typeface="微软雅黑" panose="020B0503020204020204" pitchFamily="34" charset="-122"/>
                        <a:ea typeface="微软雅黑" panose="020B0503020204020204" pitchFamily="34" charset="-122"/>
                      </a:endParaRP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1D4C61"/>
                    </a:solidFill>
                  </a:tcPr>
                </a:tc>
                <a:tc gridSpan="2">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100" dirty="0">
                          <a:effectLst/>
                          <a:latin typeface="微软雅黑" panose="020B0503020204020204" pitchFamily="34" charset="-122"/>
                          <a:ea typeface="微软雅黑" panose="020B0503020204020204" pitchFamily="34" charset="-122"/>
                        </a:rPr>
                        <a:t>男</a:t>
                      </a: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hMerge="1">
                  <a:txBody>
                    <a:bodyPr/>
                    <a:lstStyle/>
                    <a:p>
                      <a:endParaRPr lang="zh-CN" altLang="en-US"/>
                    </a:p>
                  </a:txBody>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dirty="0">
                          <a:effectLst/>
                          <a:latin typeface="微软雅黑" panose="020B0503020204020204" pitchFamily="34" charset="-122"/>
                          <a:ea typeface="微软雅黑" panose="020B0503020204020204" pitchFamily="34" charset="-122"/>
                        </a:rPr>
                        <a:t>35</a:t>
                      </a:r>
                      <a:endParaRPr lang="zh-CN" sz="1400" kern="100" dirty="0">
                        <a:effectLst/>
                        <a:latin typeface="微软雅黑" panose="020B0503020204020204" pitchFamily="34" charset="-122"/>
                        <a:ea typeface="微软雅黑" panose="020B0503020204020204" pitchFamily="34" charset="-122"/>
                      </a:endParaRP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gridSpan="2">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100" dirty="0">
                          <a:effectLst/>
                          <a:latin typeface="微软雅黑" panose="020B0503020204020204" pitchFamily="34" charset="-122"/>
                          <a:ea typeface="微软雅黑" panose="020B0503020204020204" pitchFamily="34" charset="-122"/>
                        </a:rPr>
                        <a:t>工程师</a:t>
                      </a: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hMerge="1">
                  <a:txBody>
                    <a:bodyPr/>
                    <a:lstStyle/>
                    <a:p>
                      <a:endParaRPr lang="zh-CN" altLang="en-US"/>
                    </a:p>
                  </a:txBody>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100" dirty="0">
                          <a:effectLst/>
                          <a:latin typeface="微软雅黑" panose="020B0503020204020204" pitchFamily="34" charset="-122"/>
                          <a:ea typeface="微软雅黑" panose="020B0503020204020204" pitchFamily="34" charset="-122"/>
                        </a:rPr>
                        <a:t>本科</a:t>
                      </a: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100" dirty="0">
                          <a:effectLst/>
                          <a:latin typeface="微软雅黑" panose="020B0503020204020204" pitchFamily="34" charset="-122"/>
                          <a:ea typeface="微软雅黑" panose="020B0503020204020204" pitchFamily="34" charset="-122"/>
                        </a:rPr>
                        <a:t>要因确认</a:t>
                      </a: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3238876366"/>
                  </a:ext>
                </a:extLst>
              </a:tr>
              <a:tr h="258791">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endParaRPr lang="zh-CN" sz="1400" kern="100" dirty="0">
                        <a:solidFill>
                          <a:schemeClr val="bg1"/>
                        </a:solidFill>
                        <a:effectLst/>
                        <a:latin typeface="微软雅黑" panose="020B0503020204020204" pitchFamily="34" charset="-122"/>
                        <a:ea typeface="微软雅黑" panose="020B0503020204020204" pitchFamily="34" charset="-122"/>
                      </a:endParaRP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1D4C61"/>
                    </a:solidFill>
                  </a:tcPr>
                </a:tc>
                <a:tc gridSpan="2">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100">
                          <a:effectLst/>
                          <a:latin typeface="微软雅黑" panose="020B0503020204020204" pitchFamily="34" charset="-122"/>
                          <a:ea typeface="微软雅黑" panose="020B0503020204020204" pitchFamily="34" charset="-122"/>
                        </a:rPr>
                        <a:t>男</a:t>
                      </a: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hMerge="1">
                  <a:txBody>
                    <a:bodyPr/>
                    <a:lstStyle/>
                    <a:p>
                      <a:endParaRPr lang="zh-CN" altLang="en-US"/>
                    </a:p>
                  </a:txBody>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effectLst/>
                          <a:latin typeface="微软雅黑" panose="020B0503020204020204" pitchFamily="34" charset="-122"/>
                          <a:ea typeface="微软雅黑" panose="020B0503020204020204" pitchFamily="34" charset="-122"/>
                        </a:rPr>
                        <a:t>32</a:t>
                      </a:r>
                      <a:endParaRPr lang="zh-CN" sz="1400" kern="100">
                        <a:effectLst/>
                        <a:latin typeface="微软雅黑" panose="020B0503020204020204" pitchFamily="34" charset="-122"/>
                        <a:ea typeface="微软雅黑" panose="020B0503020204020204" pitchFamily="34" charset="-122"/>
                      </a:endParaRP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gridSpan="2">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100">
                          <a:effectLst/>
                          <a:latin typeface="微软雅黑" panose="020B0503020204020204" pitchFamily="34" charset="-122"/>
                          <a:ea typeface="微软雅黑" panose="020B0503020204020204" pitchFamily="34" charset="-122"/>
                        </a:rPr>
                        <a:t>助理工程师</a:t>
                      </a: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hMerge="1">
                  <a:txBody>
                    <a:bodyPr/>
                    <a:lstStyle/>
                    <a:p>
                      <a:endParaRPr lang="zh-CN" altLang="en-US"/>
                    </a:p>
                  </a:txBody>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100">
                          <a:effectLst/>
                          <a:latin typeface="微软雅黑" panose="020B0503020204020204" pitchFamily="34" charset="-122"/>
                          <a:ea typeface="微软雅黑" panose="020B0503020204020204" pitchFamily="34" charset="-122"/>
                        </a:rPr>
                        <a:t>本科</a:t>
                      </a: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100">
                          <a:effectLst/>
                          <a:latin typeface="微软雅黑" panose="020B0503020204020204" pitchFamily="34" charset="-122"/>
                          <a:ea typeface="微软雅黑" panose="020B0503020204020204" pitchFamily="34" charset="-122"/>
                        </a:rPr>
                        <a:t>要因确认</a:t>
                      </a: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88496031"/>
                  </a:ext>
                </a:extLst>
              </a:tr>
              <a:tr h="378094">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endParaRPr lang="zh-CN" sz="1400" kern="100" dirty="0">
                        <a:solidFill>
                          <a:schemeClr val="bg1"/>
                        </a:solidFill>
                        <a:effectLst/>
                        <a:latin typeface="微软雅黑" panose="020B0503020204020204" pitchFamily="34" charset="-122"/>
                        <a:ea typeface="微软雅黑" panose="020B0503020204020204" pitchFamily="34" charset="-122"/>
                      </a:endParaRP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1D4C61"/>
                    </a:solidFill>
                  </a:tcPr>
                </a:tc>
                <a:tc gridSpan="2">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100" dirty="0">
                          <a:effectLst/>
                          <a:latin typeface="微软雅黑" panose="020B0503020204020204" pitchFamily="34" charset="-122"/>
                          <a:ea typeface="微软雅黑" panose="020B0503020204020204" pitchFamily="34" charset="-122"/>
                        </a:rPr>
                        <a:t>女</a:t>
                      </a: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hMerge="1">
                  <a:txBody>
                    <a:bodyPr/>
                    <a:lstStyle/>
                    <a:p>
                      <a:endParaRPr lang="zh-CN" altLang="en-US"/>
                    </a:p>
                  </a:txBody>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dirty="0">
                          <a:effectLst/>
                          <a:latin typeface="微软雅黑" panose="020B0503020204020204" pitchFamily="34" charset="-122"/>
                          <a:ea typeface="微软雅黑" panose="020B0503020204020204" pitchFamily="34" charset="-122"/>
                        </a:rPr>
                        <a:t>31</a:t>
                      </a:r>
                      <a:endParaRPr lang="zh-CN" sz="1400" kern="100" dirty="0">
                        <a:effectLst/>
                        <a:latin typeface="微软雅黑" panose="020B0503020204020204" pitchFamily="34" charset="-122"/>
                        <a:ea typeface="微软雅黑" panose="020B0503020204020204" pitchFamily="34" charset="-122"/>
                      </a:endParaRP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gridSpan="2">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100" dirty="0">
                          <a:effectLst/>
                          <a:latin typeface="微软雅黑" panose="020B0503020204020204" pitchFamily="34" charset="-122"/>
                          <a:ea typeface="微软雅黑" panose="020B0503020204020204" pitchFamily="34" charset="-122"/>
                        </a:rPr>
                        <a:t>助理工程师</a:t>
                      </a: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hMerge="1">
                  <a:txBody>
                    <a:bodyPr/>
                    <a:lstStyle/>
                    <a:p>
                      <a:endParaRPr lang="zh-CN" altLang="en-US"/>
                    </a:p>
                  </a:txBody>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100" dirty="0">
                          <a:effectLst/>
                          <a:latin typeface="微软雅黑" panose="020B0503020204020204" pitchFamily="34" charset="-122"/>
                          <a:ea typeface="微软雅黑" panose="020B0503020204020204" pitchFamily="34" charset="-122"/>
                        </a:rPr>
                        <a:t>本科</a:t>
                      </a: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100" dirty="0">
                          <a:effectLst/>
                          <a:latin typeface="微软雅黑" panose="020B0503020204020204" pitchFamily="34" charset="-122"/>
                          <a:ea typeface="微软雅黑" panose="020B0503020204020204" pitchFamily="34" charset="-122"/>
                        </a:rPr>
                        <a:t>制定对策、具体实施</a:t>
                      </a: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2724115736"/>
                  </a:ext>
                </a:extLst>
              </a:tr>
              <a:tr h="378094">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endParaRPr lang="zh-CN" sz="1400" kern="100" dirty="0">
                        <a:solidFill>
                          <a:schemeClr val="bg1"/>
                        </a:solidFill>
                        <a:effectLst/>
                        <a:latin typeface="微软雅黑" panose="020B0503020204020204" pitchFamily="34" charset="-122"/>
                        <a:ea typeface="微软雅黑" panose="020B0503020204020204" pitchFamily="34" charset="-122"/>
                      </a:endParaRP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1D4C61"/>
                    </a:solidFill>
                  </a:tcPr>
                </a:tc>
                <a:tc gridSpan="2">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100">
                          <a:effectLst/>
                          <a:latin typeface="微软雅黑" panose="020B0503020204020204" pitchFamily="34" charset="-122"/>
                          <a:ea typeface="微软雅黑" panose="020B0503020204020204" pitchFamily="34" charset="-122"/>
                        </a:rPr>
                        <a:t>女</a:t>
                      </a: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hMerge="1">
                  <a:txBody>
                    <a:bodyPr/>
                    <a:lstStyle/>
                    <a:p>
                      <a:endParaRPr lang="zh-CN" altLang="en-US"/>
                    </a:p>
                  </a:txBody>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effectLst/>
                          <a:latin typeface="微软雅黑" panose="020B0503020204020204" pitchFamily="34" charset="-122"/>
                          <a:ea typeface="微软雅黑" panose="020B0503020204020204" pitchFamily="34" charset="-122"/>
                        </a:rPr>
                        <a:t>29</a:t>
                      </a:r>
                      <a:endParaRPr lang="zh-CN" sz="1400" kern="100">
                        <a:effectLst/>
                        <a:latin typeface="微软雅黑" panose="020B0503020204020204" pitchFamily="34" charset="-122"/>
                        <a:ea typeface="微软雅黑" panose="020B0503020204020204" pitchFamily="34" charset="-122"/>
                      </a:endParaRP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gridSpan="2">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100">
                          <a:effectLst/>
                          <a:latin typeface="微软雅黑" panose="020B0503020204020204" pitchFamily="34" charset="-122"/>
                          <a:ea typeface="微软雅黑" panose="020B0503020204020204" pitchFamily="34" charset="-122"/>
                        </a:rPr>
                        <a:t>助理工程师</a:t>
                      </a: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hMerge="1">
                  <a:txBody>
                    <a:bodyPr/>
                    <a:lstStyle/>
                    <a:p>
                      <a:endParaRPr lang="zh-CN" altLang="en-US"/>
                    </a:p>
                  </a:txBody>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100">
                          <a:effectLst/>
                          <a:latin typeface="微软雅黑" panose="020B0503020204020204" pitchFamily="34" charset="-122"/>
                          <a:ea typeface="微软雅黑" panose="020B0503020204020204" pitchFamily="34" charset="-122"/>
                        </a:rPr>
                        <a:t>本科</a:t>
                      </a: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100">
                          <a:effectLst/>
                          <a:latin typeface="微软雅黑" panose="020B0503020204020204" pitchFamily="34" charset="-122"/>
                          <a:ea typeface="微软雅黑" panose="020B0503020204020204" pitchFamily="34" charset="-122"/>
                        </a:rPr>
                        <a:t>制定对策、具体实施</a:t>
                      </a: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531329648"/>
                  </a:ext>
                </a:extLst>
              </a:tr>
              <a:tr h="378094">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endParaRPr lang="zh-CN" sz="1400" kern="100" dirty="0">
                        <a:solidFill>
                          <a:schemeClr val="bg1"/>
                        </a:solidFill>
                        <a:effectLst/>
                        <a:latin typeface="微软雅黑" panose="020B0503020204020204" pitchFamily="34" charset="-122"/>
                        <a:ea typeface="微软雅黑" panose="020B0503020204020204" pitchFamily="34" charset="-122"/>
                      </a:endParaRP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1D4C61"/>
                    </a:solidFill>
                  </a:tcPr>
                </a:tc>
                <a:tc gridSpan="2">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100" dirty="0">
                          <a:effectLst/>
                          <a:latin typeface="微软雅黑" panose="020B0503020204020204" pitchFamily="34" charset="-122"/>
                          <a:ea typeface="微软雅黑" panose="020B0503020204020204" pitchFamily="34" charset="-122"/>
                        </a:rPr>
                        <a:t>男</a:t>
                      </a: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hMerge="1">
                  <a:txBody>
                    <a:bodyPr/>
                    <a:lstStyle/>
                    <a:p>
                      <a:endParaRPr lang="zh-CN" altLang="en-US"/>
                    </a:p>
                  </a:txBody>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dirty="0">
                          <a:effectLst/>
                          <a:latin typeface="微软雅黑" panose="020B0503020204020204" pitchFamily="34" charset="-122"/>
                          <a:ea typeface="微软雅黑" panose="020B0503020204020204" pitchFamily="34" charset="-122"/>
                        </a:rPr>
                        <a:t>34</a:t>
                      </a:r>
                      <a:endParaRPr lang="zh-CN" sz="1400" kern="100" dirty="0">
                        <a:effectLst/>
                        <a:latin typeface="微软雅黑" panose="020B0503020204020204" pitchFamily="34" charset="-122"/>
                        <a:ea typeface="微软雅黑" panose="020B0503020204020204" pitchFamily="34" charset="-122"/>
                      </a:endParaRP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gridSpan="2">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100" dirty="0">
                          <a:effectLst/>
                          <a:latin typeface="微软雅黑" panose="020B0503020204020204" pitchFamily="34" charset="-122"/>
                          <a:ea typeface="微软雅黑" panose="020B0503020204020204" pitchFamily="34" charset="-122"/>
                        </a:rPr>
                        <a:t>助理工程师</a:t>
                      </a: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hMerge="1">
                  <a:txBody>
                    <a:bodyPr/>
                    <a:lstStyle/>
                    <a:p>
                      <a:endParaRPr lang="zh-CN" altLang="en-US"/>
                    </a:p>
                  </a:txBody>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100" dirty="0">
                          <a:effectLst/>
                          <a:latin typeface="微软雅黑" panose="020B0503020204020204" pitchFamily="34" charset="-122"/>
                          <a:ea typeface="微软雅黑" panose="020B0503020204020204" pitchFamily="34" charset="-122"/>
                        </a:rPr>
                        <a:t>本科</a:t>
                      </a: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100" dirty="0">
                          <a:effectLst/>
                          <a:latin typeface="微软雅黑" panose="020B0503020204020204" pitchFamily="34" charset="-122"/>
                          <a:ea typeface="微软雅黑" panose="020B0503020204020204" pitchFamily="34" charset="-122"/>
                        </a:rPr>
                        <a:t>制定对策、具体实施</a:t>
                      </a: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1957131674"/>
                  </a:ext>
                </a:extLst>
              </a:tr>
              <a:tr h="258791">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endParaRPr lang="zh-CN" sz="1400" kern="100" dirty="0">
                        <a:solidFill>
                          <a:schemeClr val="bg1"/>
                        </a:solidFill>
                        <a:effectLst/>
                        <a:latin typeface="微软雅黑" panose="020B0503020204020204" pitchFamily="34" charset="-122"/>
                        <a:ea typeface="微软雅黑" panose="020B0503020204020204" pitchFamily="34" charset="-122"/>
                      </a:endParaRP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1D4C61"/>
                    </a:solidFill>
                  </a:tcPr>
                </a:tc>
                <a:tc gridSpan="2">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100">
                          <a:effectLst/>
                          <a:latin typeface="微软雅黑" panose="020B0503020204020204" pitchFamily="34" charset="-122"/>
                          <a:ea typeface="微软雅黑" panose="020B0503020204020204" pitchFamily="34" charset="-122"/>
                        </a:rPr>
                        <a:t>男</a:t>
                      </a: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hMerge="1">
                  <a:txBody>
                    <a:bodyPr/>
                    <a:lstStyle/>
                    <a:p>
                      <a:endParaRPr lang="zh-CN" altLang="en-US"/>
                    </a:p>
                  </a:txBody>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a:effectLst/>
                          <a:latin typeface="微软雅黑" panose="020B0503020204020204" pitchFamily="34" charset="-122"/>
                          <a:ea typeface="微软雅黑" panose="020B0503020204020204" pitchFamily="34" charset="-122"/>
                        </a:rPr>
                        <a:t>33</a:t>
                      </a:r>
                      <a:endParaRPr lang="zh-CN" sz="1400" kern="100">
                        <a:effectLst/>
                        <a:latin typeface="微软雅黑" panose="020B0503020204020204" pitchFamily="34" charset="-122"/>
                        <a:ea typeface="微软雅黑" panose="020B0503020204020204" pitchFamily="34" charset="-122"/>
                      </a:endParaRP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gridSpan="2">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100">
                          <a:effectLst/>
                          <a:latin typeface="微软雅黑" panose="020B0503020204020204" pitchFamily="34" charset="-122"/>
                          <a:ea typeface="微软雅黑" panose="020B0503020204020204" pitchFamily="34" charset="-122"/>
                        </a:rPr>
                        <a:t>助理工程师</a:t>
                      </a: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hMerge="1">
                  <a:txBody>
                    <a:bodyPr/>
                    <a:lstStyle/>
                    <a:p>
                      <a:endParaRPr lang="zh-CN" altLang="en-US"/>
                    </a:p>
                  </a:txBody>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100">
                          <a:effectLst/>
                          <a:latin typeface="微软雅黑" panose="020B0503020204020204" pitchFamily="34" charset="-122"/>
                          <a:ea typeface="微软雅黑" panose="020B0503020204020204" pitchFamily="34" charset="-122"/>
                        </a:rPr>
                        <a:t>本科</a:t>
                      </a: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100">
                          <a:effectLst/>
                          <a:latin typeface="微软雅黑" panose="020B0503020204020204" pitchFamily="34" charset="-122"/>
                          <a:ea typeface="微软雅黑" panose="020B0503020204020204" pitchFamily="34" charset="-122"/>
                        </a:rPr>
                        <a:t>效果检查</a:t>
                      </a: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812339353"/>
                  </a:ext>
                </a:extLst>
              </a:tr>
              <a:tr h="258791">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endParaRPr lang="zh-CN" sz="1400" kern="100" dirty="0">
                        <a:solidFill>
                          <a:schemeClr val="bg1"/>
                        </a:solidFill>
                        <a:effectLst/>
                        <a:latin typeface="微软雅黑" panose="020B0503020204020204" pitchFamily="34" charset="-122"/>
                        <a:ea typeface="微软雅黑" panose="020B0503020204020204" pitchFamily="34" charset="-122"/>
                      </a:endParaRP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1D4C61"/>
                    </a:solidFill>
                  </a:tcPr>
                </a:tc>
                <a:tc gridSpan="2">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100" dirty="0">
                          <a:effectLst/>
                          <a:latin typeface="微软雅黑" panose="020B0503020204020204" pitchFamily="34" charset="-122"/>
                          <a:ea typeface="微软雅黑" panose="020B0503020204020204" pitchFamily="34" charset="-122"/>
                        </a:rPr>
                        <a:t>男</a:t>
                      </a: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hMerge="1">
                  <a:txBody>
                    <a:bodyPr/>
                    <a:lstStyle/>
                    <a:p>
                      <a:endParaRPr lang="zh-CN" altLang="en-US"/>
                    </a:p>
                  </a:txBody>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en-US" sz="1400" kern="100" dirty="0">
                          <a:effectLst/>
                          <a:latin typeface="微软雅黑" panose="020B0503020204020204" pitchFamily="34" charset="-122"/>
                          <a:ea typeface="微软雅黑" panose="020B0503020204020204" pitchFamily="34" charset="-122"/>
                        </a:rPr>
                        <a:t>34</a:t>
                      </a:r>
                      <a:endParaRPr lang="zh-CN" sz="1400" kern="100" dirty="0">
                        <a:effectLst/>
                        <a:latin typeface="微软雅黑" panose="020B0503020204020204" pitchFamily="34" charset="-122"/>
                        <a:ea typeface="微软雅黑" panose="020B0503020204020204" pitchFamily="34" charset="-122"/>
                      </a:endParaRP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gridSpan="2">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100" dirty="0">
                          <a:effectLst/>
                          <a:latin typeface="微软雅黑" panose="020B0503020204020204" pitchFamily="34" charset="-122"/>
                          <a:ea typeface="微软雅黑" panose="020B0503020204020204" pitchFamily="34" charset="-122"/>
                        </a:rPr>
                        <a:t>助理工程师</a:t>
                      </a: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hMerge="1">
                  <a:txBody>
                    <a:bodyPr/>
                    <a:lstStyle/>
                    <a:p>
                      <a:endParaRPr lang="zh-CN" altLang="en-US"/>
                    </a:p>
                  </a:txBody>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100" dirty="0">
                          <a:effectLst/>
                          <a:latin typeface="微软雅黑" panose="020B0503020204020204" pitchFamily="34" charset="-122"/>
                          <a:ea typeface="微软雅黑" panose="020B0503020204020204" pitchFamily="34" charset="-122"/>
                        </a:rPr>
                        <a:t>本科</a:t>
                      </a: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Arial" panose="020F0502020204030204"/>
                          <a:ea typeface="微软雅黑"/>
                        </a:defRPr>
                      </a:lvl1pPr>
                      <a:lvl2pPr marL="457200" algn="l" defTabSz="914400" rtl="0" eaLnBrk="1" latinLnBrk="0" hangingPunct="1">
                        <a:defRPr sz="1800" kern="1200">
                          <a:solidFill>
                            <a:schemeClr val="tx1"/>
                          </a:solidFill>
                          <a:latin typeface="Arial" panose="020F0502020204030204"/>
                          <a:ea typeface="微软雅黑"/>
                        </a:defRPr>
                      </a:lvl2pPr>
                      <a:lvl3pPr marL="914400" algn="l" defTabSz="914400" rtl="0" eaLnBrk="1" latinLnBrk="0" hangingPunct="1">
                        <a:defRPr sz="1800" kern="1200">
                          <a:solidFill>
                            <a:schemeClr val="tx1"/>
                          </a:solidFill>
                          <a:latin typeface="Arial" panose="020F0502020204030204"/>
                          <a:ea typeface="微软雅黑"/>
                        </a:defRPr>
                      </a:lvl3pPr>
                      <a:lvl4pPr marL="1371600" algn="l" defTabSz="914400" rtl="0" eaLnBrk="1" latinLnBrk="0" hangingPunct="1">
                        <a:defRPr sz="1800" kern="1200">
                          <a:solidFill>
                            <a:schemeClr val="tx1"/>
                          </a:solidFill>
                          <a:latin typeface="Arial" panose="020F0502020204030204"/>
                          <a:ea typeface="微软雅黑"/>
                        </a:defRPr>
                      </a:lvl4pPr>
                      <a:lvl5pPr marL="1828800" algn="l" defTabSz="914400" rtl="0" eaLnBrk="1" latinLnBrk="0" hangingPunct="1">
                        <a:defRPr sz="1800" kern="1200">
                          <a:solidFill>
                            <a:schemeClr val="tx1"/>
                          </a:solidFill>
                          <a:latin typeface="Arial" panose="020F0502020204030204"/>
                          <a:ea typeface="微软雅黑"/>
                        </a:defRPr>
                      </a:lvl5pPr>
                      <a:lvl6pPr marL="2286000" algn="l" defTabSz="914400" rtl="0" eaLnBrk="1" latinLnBrk="0" hangingPunct="1">
                        <a:defRPr sz="1800" kern="1200">
                          <a:solidFill>
                            <a:schemeClr val="tx1"/>
                          </a:solidFill>
                          <a:latin typeface="Arial" panose="020F0502020204030204"/>
                          <a:ea typeface="微软雅黑"/>
                        </a:defRPr>
                      </a:lvl6pPr>
                      <a:lvl7pPr marL="2743200" algn="l" defTabSz="914400" rtl="0" eaLnBrk="1" latinLnBrk="0" hangingPunct="1">
                        <a:defRPr sz="1800" kern="1200">
                          <a:solidFill>
                            <a:schemeClr val="tx1"/>
                          </a:solidFill>
                          <a:latin typeface="Arial" panose="020F0502020204030204"/>
                          <a:ea typeface="微软雅黑"/>
                        </a:defRPr>
                      </a:lvl7pPr>
                      <a:lvl8pPr marL="3200400" algn="l" defTabSz="914400" rtl="0" eaLnBrk="1" latinLnBrk="0" hangingPunct="1">
                        <a:defRPr sz="1800" kern="1200">
                          <a:solidFill>
                            <a:schemeClr val="tx1"/>
                          </a:solidFill>
                          <a:latin typeface="Arial" panose="020F0502020204030204"/>
                          <a:ea typeface="微软雅黑"/>
                        </a:defRPr>
                      </a:lvl8pPr>
                      <a:lvl9pPr marL="3657600" algn="l" defTabSz="914400" rtl="0" eaLnBrk="1" latinLnBrk="0" hangingPunct="1">
                        <a:defRPr sz="1800" kern="1200">
                          <a:solidFill>
                            <a:schemeClr val="tx1"/>
                          </a:solidFill>
                          <a:latin typeface="Arial" panose="020F0502020204030204"/>
                          <a:ea typeface="微软雅黑"/>
                        </a:defRPr>
                      </a:lvl9pPr>
                    </a:lstStyle>
                    <a:p>
                      <a:pPr algn="ctr">
                        <a:spcAft>
                          <a:spcPts val="0"/>
                        </a:spcAft>
                      </a:pPr>
                      <a:r>
                        <a:rPr lang="zh-CN" sz="1400" kern="100" dirty="0">
                          <a:effectLst/>
                          <a:latin typeface="微软雅黑" panose="020B0503020204020204" pitchFamily="34" charset="-122"/>
                          <a:ea typeface="微软雅黑" panose="020B0503020204020204" pitchFamily="34" charset="-122"/>
                        </a:rPr>
                        <a:t>效果检查</a:t>
                      </a:r>
                    </a:p>
                  </a:txBody>
                  <a:tcPr marL="60157" marR="60157"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1315659767"/>
                  </a:ext>
                </a:extLst>
              </a:tr>
            </a:tbl>
          </a:graphicData>
        </a:graphic>
      </p:graphicFrame>
    </p:spTree>
    <p:custDataLst>
      <p:tags r:id="rId1"/>
    </p:custDataLst>
    <p:extLst>
      <p:ext uri="{BB962C8B-B14F-4D97-AF65-F5344CB8AC3E}">
        <p14:creationId xmlns:p14="http://schemas.microsoft.com/office/powerpoint/2010/main" val="3017738991"/>
      </p:ext>
    </p:extLst>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p:cTn id="7" dur="500" fill="hold"/>
                                        <p:tgtEl>
                                          <p:spTgt spid="66"/>
                                        </p:tgtEl>
                                        <p:attrNameLst>
                                          <p:attrName>ppt_w</p:attrName>
                                        </p:attrNameLst>
                                      </p:cBhvr>
                                      <p:tavLst>
                                        <p:tav tm="0">
                                          <p:val>
                                            <p:fltVal val="0"/>
                                          </p:val>
                                        </p:tav>
                                        <p:tav tm="100000">
                                          <p:val>
                                            <p:strVal val="#ppt_w"/>
                                          </p:val>
                                        </p:tav>
                                      </p:tavLst>
                                    </p:anim>
                                    <p:anim calcmode="lin" valueType="num">
                                      <p:cBhvr>
                                        <p:cTn id="8" dur="500" fill="hold"/>
                                        <p:tgtEl>
                                          <p:spTgt spid="66"/>
                                        </p:tgtEl>
                                        <p:attrNameLst>
                                          <p:attrName>ppt_h</p:attrName>
                                        </p:attrNameLst>
                                      </p:cBhvr>
                                      <p:tavLst>
                                        <p:tav tm="0">
                                          <p:val>
                                            <p:fltVal val="0"/>
                                          </p:val>
                                        </p:tav>
                                        <p:tav tm="100000">
                                          <p:val>
                                            <p:strVal val="#ppt_h"/>
                                          </p:val>
                                        </p:tav>
                                      </p:tavLst>
                                    </p:anim>
                                    <p:animEffect transition="in" filter="fade">
                                      <p:cBhvr>
                                        <p:cTn id="9" dur="500"/>
                                        <p:tgtEl>
                                          <p:spTgt spid="66"/>
                                        </p:tgtEl>
                                      </p:cBhvr>
                                    </p:animEffect>
                                  </p:childTnLst>
                                </p:cTn>
                              </p:par>
                            </p:childTnLst>
                          </p:cTn>
                        </p:par>
                        <p:par>
                          <p:cTn id="10" fill="hold">
                            <p:stCondLst>
                              <p:cond delay="500"/>
                            </p:stCondLst>
                            <p:childTnLst>
                              <p:par>
                                <p:cTn id="11" presetID="22" presetClass="entr" presetSubtype="1" fill="hold" nodeType="afterEffect">
                                  <p:stCondLst>
                                    <p:cond delay="0"/>
                                  </p:stCondLst>
                                  <p:childTnLst>
                                    <p:set>
                                      <p:cBhvr>
                                        <p:cTn id="12" dur="1" fill="hold">
                                          <p:stCondLst>
                                            <p:cond delay="0"/>
                                          </p:stCondLst>
                                        </p:cTn>
                                        <p:tgtEl>
                                          <p:spTgt spid="147"/>
                                        </p:tgtEl>
                                        <p:attrNameLst>
                                          <p:attrName>style.visibility</p:attrName>
                                        </p:attrNameLst>
                                      </p:cBhvr>
                                      <p:to>
                                        <p:strVal val="visible"/>
                                      </p:to>
                                    </p:set>
                                    <p:animEffect transition="in" filter="wipe(up)">
                                      <p:cBhvr>
                                        <p:cTn id="13"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 name="椭圆 137"/>
          <p:cNvSpPr/>
          <p:nvPr/>
        </p:nvSpPr>
        <p:spPr>
          <a:xfrm>
            <a:off x="3252544" y="2419035"/>
            <a:ext cx="5759938" cy="5759938"/>
          </a:xfrm>
          <a:prstGeom prst="ellipse">
            <a:avLst/>
          </a:prstGeom>
          <a:gradFill flip="none" rotWithShape="1">
            <a:gsLst>
              <a:gs pos="0">
                <a:schemeClr val="bg1">
                  <a:lumMod val="91000"/>
                </a:schemeClr>
              </a:gs>
              <a:gs pos="28000">
                <a:schemeClr val="bg1">
                  <a:lumMod val="95000"/>
                </a:schemeClr>
              </a:gs>
              <a:gs pos="60000">
                <a:schemeClr val="bg1">
                  <a:alpha val="0"/>
                </a:schemeClr>
              </a:gs>
            </a:gsLst>
            <a:lin ang="5400000" scaled="1"/>
            <a:tileRect/>
          </a:gradFill>
          <a:ln>
            <a:gradFill>
              <a:gsLst>
                <a:gs pos="0">
                  <a:schemeClr val="bg1">
                    <a:lumMod val="85000"/>
                  </a:schemeClr>
                </a:gs>
                <a:gs pos="30000">
                  <a:schemeClr val="bg1">
                    <a:lumMod val="85000"/>
                  </a:schemeClr>
                </a:gs>
                <a:gs pos="58000">
                  <a:schemeClr val="bg1">
                    <a:alpha val="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1" name="组合 10"/>
          <p:cNvGrpSpPr/>
          <p:nvPr/>
        </p:nvGrpSpPr>
        <p:grpSpPr>
          <a:xfrm>
            <a:off x="10194718" y="234377"/>
            <a:ext cx="1690006" cy="518918"/>
            <a:chOff x="6504440" y="1807558"/>
            <a:chExt cx="2465218" cy="756947"/>
          </a:xfrm>
          <a:solidFill>
            <a:srgbClr val="005E5E"/>
          </a:solidFill>
        </p:grpSpPr>
        <p:grpSp>
          <p:nvGrpSpPr>
            <p:cNvPr id="12" name="组合 11"/>
            <p:cNvGrpSpPr/>
            <p:nvPr/>
          </p:nvGrpSpPr>
          <p:grpSpPr>
            <a:xfrm>
              <a:off x="6504440" y="1807558"/>
              <a:ext cx="752686" cy="756947"/>
              <a:chOff x="3191007" y="542618"/>
              <a:chExt cx="751304" cy="755557"/>
            </a:xfrm>
            <a:grpFill/>
          </p:grpSpPr>
          <p:sp>
            <p:nvSpPr>
              <p:cNvPr id="25" name="Freeform 5"/>
              <p:cNvSpPr>
                <a:spLocks noEditPoints="1"/>
              </p:cNvSpPr>
              <p:nvPr/>
            </p:nvSpPr>
            <p:spPr bwMode="auto">
              <a:xfrm>
                <a:off x="3268973" y="633342"/>
                <a:ext cx="94976" cy="93559"/>
              </a:xfrm>
              <a:custGeom>
                <a:avLst/>
                <a:gdLst>
                  <a:gd name="T0" fmla="*/ 195 w 312"/>
                  <a:gd name="T1" fmla="*/ 171 h 307"/>
                  <a:gd name="T2" fmla="*/ 171 w 312"/>
                  <a:gd name="T3" fmla="*/ 148 h 307"/>
                  <a:gd name="T4" fmla="*/ 183 w 312"/>
                  <a:gd name="T5" fmla="*/ 135 h 307"/>
                  <a:gd name="T6" fmla="*/ 182 w 312"/>
                  <a:gd name="T7" fmla="*/ 153 h 307"/>
                  <a:gd name="T8" fmla="*/ 203 w 312"/>
                  <a:gd name="T9" fmla="*/ 152 h 307"/>
                  <a:gd name="T10" fmla="*/ 212 w 312"/>
                  <a:gd name="T11" fmla="*/ 153 h 307"/>
                  <a:gd name="T12" fmla="*/ 195 w 312"/>
                  <a:gd name="T13" fmla="*/ 171 h 307"/>
                  <a:gd name="T14" fmla="*/ 154 w 312"/>
                  <a:gd name="T15" fmla="*/ 252 h 307"/>
                  <a:gd name="T16" fmla="*/ 169 w 312"/>
                  <a:gd name="T17" fmla="*/ 235 h 307"/>
                  <a:gd name="T18" fmla="*/ 237 w 312"/>
                  <a:gd name="T19" fmla="*/ 164 h 307"/>
                  <a:gd name="T20" fmla="*/ 254 w 312"/>
                  <a:gd name="T21" fmla="*/ 148 h 307"/>
                  <a:gd name="T22" fmla="*/ 234 w 312"/>
                  <a:gd name="T23" fmla="*/ 130 h 307"/>
                  <a:gd name="T24" fmla="*/ 222 w 312"/>
                  <a:gd name="T25" fmla="*/ 144 h 307"/>
                  <a:gd name="T26" fmla="*/ 221 w 312"/>
                  <a:gd name="T27" fmla="*/ 127 h 307"/>
                  <a:gd name="T28" fmla="*/ 212 w 312"/>
                  <a:gd name="T29" fmla="*/ 127 h 307"/>
                  <a:gd name="T30" fmla="*/ 200 w 312"/>
                  <a:gd name="T31" fmla="*/ 127 h 307"/>
                  <a:gd name="T32" fmla="*/ 191 w 312"/>
                  <a:gd name="T33" fmla="*/ 127 h 307"/>
                  <a:gd name="T34" fmla="*/ 205 w 312"/>
                  <a:gd name="T35" fmla="*/ 114 h 307"/>
                  <a:gd name="T36" fmla="*/ 185 w 312"/>
                  <a:gd name="T37" fmla="*/ 96 h 307"/>
                  <a:gd name="T38" fmla="*/ 174 w 312"/>
                  <a:gd name="T39" fmla="*/ 107 h 307"/>
                  <a:gd name="T40" fmla="*/ 152 w 312"/>
                  <a:gd name="T41" fmla="*/ 130 h 307"/>
                  <a:gd name="T42" fmla="*/ 134 w 312"/>
                  <a:gd name="T43" fmla="*/ 113 h 307"/>
                  <a:gd name="T44" fmla="*/ 157 w 312"/>
                  <a:gd name="T45" fmla="*/ 90 h 307"/>
                  <a:gd name="T46" fmla="*/ 173 w 312"/>
                  <a:gd name="T47" fmla="*/ 75 h 307"/>
                  <a:gd name="T48" fmla="*/ 153 w 312"/>
                  <a:gd name="T49" fmla="*/ 56 h 307"/>
                  <a:gd name="T50" fmla="*/ 137 w 312"/>
                  <a:gd name="T51" fmla="*/ 73 h 307"/>
                  <a:gd name="T52" fmla="*/ 72 w 312"/>
                  <a:gd name="T53" fmla="*/ 140 h 307"/>
                  <a:gd name="T54" fmla="*/ 57 w 312"/>
                  <a:gd name="T55" fmla="*/ 155 h 307"/>
                  <a:gd name="T56" fmla="*/ 77 w 312"/>
                  <a:gd name="T57" fmla="*/ 174 h 307"/>
                  <a:gd name="T58" fmla="*/ 91 w 312"/>
                  <a:gd name="T59" fmla="*/ 158 h 307"/>
                  <a:gd name="T60" fmla="*/ 114 w 312"/>
                  <a:gd name="T61" fmla="*/ 135 h 307"/>
                  <a:gd name="T62" fmla="*/ 131 w 312"/>
                  <a:gd name="T63" fmla="*/ 151 h 307"/>
                  <a:gd name="T64" fmla="*/ 113 w 312"/>
                  <a:gd name="T65" fmla="*/ 170 h 307"/>
                  <a:gd name="T66" fmla="*/ 98 w 312"/>
                  <a:gd name="T67" fmla="*/ 185 h 307"/>
                  <a:gd name="T68" fmla="*/ 118 w 312"/>
                  <a:gd name="T69" fmla="*/ 204 h 307"/>
                  <a:gd name="T70" fmla="*/ 132 w 312"/>
                  <a:gd name="T71" fmla="*/ 188 h 307"/>
                  <a:gd name="T72" fmla="*/ 150 w 312"/>
                  <a:gd name="T73" fmla="*/ 169 h 307"/>
                  <a:gd name="T74" fmla="*/ 175 w 312"/>
                  <a:gd name="T75" fmla="*/ 192 h 307"/>
                  <a:gd name="T76" fmla="*/ 150 w 312"/>
                  <a:gd name="T77" fmla="*/ 217 h 307"/>
                  <a:gd name="T78" fmla="*/ 134 w 312"/>
                  <a:gd name="T79" fmla="*/ 233 h 307"/>
                  <a:gd name="T80" fmla="*/ 154 w 312"/>
                  <a:gd name="T81" fmla="*/ 252 h 307"/>
                  <a:gd name="T82" fmla="*/ 20 w 312"/>
                  <a:gd name="T83" fmla="*/ 172 h 307"/>
                  <a:gd name="T84" fmla="*/ 142 w 312"/>
                  <a:gd name="T85" fmla="*/ 287 h 307"/>
                  <a:gd name="T86" fmla="*/ 162 w 312"/>
                  <a:gd name="T87" fmla="*/ 307 h 307"/>
                  <a:gd name="T88" fmla="*/ 183 w 312"/>
                  <a:gd name="T89" fmla="*/ 285 h 307"/>
                  <a:gd name="T90" fmla="*/ 180 w 312"/>
                  <a:gd name="T91" fmla="*/ 283 h 307"/>
                  <a:gd name="T92" fmla="*/ 286 w 312"/>
                  <a:gd name="T93" fmla="*/ 173 h 307"/>
                  <a:gd name="T94" fmla="*/ 290 w 312"/>
                  <a:gd name="T95" fmla="*/ 177 h 307"/>
                  <a:gd name="T96" fmla="*/ 312 w 312"/>
                  <a:gd name="T97" fmla="*/ 154 h 307"/>
                  <a:gd name="T98" fmla="*/ 290 w 312"/>
                  <a:gd name="T99" fmla="*/ 135 h 307"/>
                  <a:gd name="T100" fmla="*/ 168 w 312"/>
                  <a:gd name="T101" fmla="*/ 19 h 307"/>
                  <a:gd name="T102" fmla="*/ 149 w 312"/>
                  <a:gd name="T103" fmla="*/ 0 h 307"/>
                  <a:gd name="T104" fmla="*/ 132 w 312"/>
                  <a:gd name="T105" fmla="*/ 19 h 307"/>
                  <a:gd name="T106" fmla="*/ 18 w 312"/>
                  <a:gd name="T107" fmla="*/ 136 h 307"/>
                  <a:gd name="T108" fmla="*/ 0 w 312"/>
                  <a:gd name="T109" fmla="*/ 154 h 307"/>
                  <a:gd name="T110" fmla="*/ 20 w 312"/>
                  <a:gd name="T111" fmla="*/ 172 h 307"/>
                  <a:gd name="T112" fmla="*/ 42 w 312"/>
                  <a:gd name="T113" fmla="*/ 151 h 307"/>
                  <a:gd name="T114" fmla="*/ 148 w 312"/>
                  <a:gd name="T115" fmla="*/ 42 h 307"/>
                  <a:gd name="T116" fmla="*/ 267 w 312"/>
                  <a:gd name="T117" fmla="*/ 155 h 307"/>
                  <a:gd name="T118" fmla="*/ 161 w 312"/>
                  <a:gd name="T119" fmla="*/ 264 h 307"/>
                  <a:gd name="T120" fmla="*/ 42 w 312"/>
                  <a:gd name="T121" fmla="*/ 15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2" h="307">
                    <a:moveTo>
                      <a:pt x="195" y="171"/>
                    </a:moveTo>
                    <a:cubicBezTo>
                      <a:pt x="171" y="148"/>
                      <a:pt x="171" y="148"/>
                      <a:pt x="171" y="148"/>
                    </a:cubicBezTo>
                    <a:cubicBezTo>
                      <a:pt x="183" y="135"/>
                      <a:pt x="183" y="135"/>
                      <a:pt x="183" y="135"/>
                    </a:cubicBezTo>
                    <a:cubicBezTo>
                      <a:pt x="183" y="142"/>
                      <a:pt x="183" y="148"/>
                      <a:pt x="182" y="153"/>
                    </a:cubicBezTo>
                    <a:cubicBezTo>
                      <a:pt x="193" y="152"/>
                      <a:pt x="200" y="152"/>
                      <a:pt x="203" y="152"/>
                    </a:cubicBezTo>
                    <a:cubicBezTo>
                      <a:pt x="207" y="152"/>
                      <a:pt x="210" y="153"/>
                      <a:pt x="212" y="153"/>
                    </a:cubicBezTo>
                    <a:lnTo>
                      <a:pt x="195" y="171"/>
                    </a:lnTo>
                    <a:close/>
                    <a:moveTo>
                      <a:pt x="154" y="252"/>
                    </a:moveTo>
                    <a:cubicBezTo>
                      <a:pt x="169" y="235"/>
                      <a:pt x="169" y="235"/>
                      <a:pt x="169" y="235"/>
                    </a:cubicBezTo>
                    <a:cubicBezTo>
                      <a:pt x="237" y="164"/>
                      <a:pt x="237" y="164"/>
                      <a:pt x="237" y="164"/>
                    </a:cubicBezTo>
                    <a:cubicBezTo>
                      <a:pt x="254" y="148"/>
                      <a:pt x="254" y="148"/>
                      <a:pt x="254" y="148"/>
                    </a:cubicBezTo>
                    <a:cubicBezTo>
                      <a:pt x="234" y="130"/>
                      <a:pt x="234" y="130"/>
                      <a:pt x="234" y="130"/>
                    </a:cubicBezTo>
                    <a:cubicBezTo>
                      <a:pt x="222" y="144"/>
                      <a:pt x="222" y="144"/>
                      <a:pt x="222" y="144"/>
                    </a:cubicBezTo>
                    <a:cubicBezTo>
                      <a:pt x="221" y="138"/>
                      <a:pt x="221" y="132"/>
                      <a:pt x="221" y="127"/>
                    </a:cubicBezTo>
                    <a:cubicBezTo>
                      <a:pt x="212" y="127"/>
                      <a:pt x="212" y="127"/>
                      <a:pt x="212" y="127"/>
                    </a:cubicBezTo>
                    <a:cubicBezTo>
                      <a:pt x="200" y="127"/>
                      <a:pt x="200" y="127"/>
                      <a:pt x="200" y="127"/>
                    </a:cubicBezTo>
                    <a:cubicBezTo>
                      <a:pt x="198" y="127"/>
                      <a:pt x="195" y="127"/>
                      <a:pt x="191" y="127"/>
                    </a:cubicBezTo>
                    <a:cubicBezTo>
                      <a:pt x="205" y="114"/>
                      <a:pt x="205" y="114"/>
                      <a:pt x="205" y="114"/>
                    </a:cubicBezTo>
                    <a:cubicBezTo>
                      <a:pt x="185" y="96"/>
                      <a:pt x="185" y="96"/>
                      <a:pt x="185" y="96"/>
                    </a:cubicBezTo>
                    <a:cubicBezTo>
                      <a:pt x="174" y="107"/>
                      <a:pt x="174" y="107"/>
                      <a:pt x="174" y="107"/>
                    </a:cubicBezTo>
                    <a:cubicBezTo>
                      <a:pt x="152" y="130"/>
                      <a:pt x="152" y="130"/>
                      <a:pt x="152" y="130"/>
                    </a:cubicBezTo>
                    <a:cubicBezTo>
                      <a:pt x="134" y="113"/>
                      <a:pt x="134" y="113"/>
                      <a:pt x="134" y="113"/>
                    </a:cubicBezTo>
                    <a:cubicBezTo>
                      <a:pt x="157" y="90"/>
                      <a:pt x="157" y="90"/>
                      <a:pt x="157" y="90"/>
                    </a:cubicBezTo>
                    <a:cubicBezTo>
                      <a:pt x="173" y="75"/>
                      <a:pt x="173" y="75"/>
                      <a:pt x="173" y="75"/>
                    </a:cubicBezTo>
                    <a:cubicBezTo>
                      <a:pt x="153" y="56"/>
                      <a:pt x="153" y="56"/>
                      <a:pt x="153" y="56"/>
                    </a:cubicBezTo>
                    <a:cubicBezTo>
                      <a:pt x="137" y="73"/>
                      <a:pt x="137" y="73"/>
                      <a:pt x="137" y="73"/>
                    </a:cubicBezTo>
                    <a:cubicBezTo>
                      <a:pt x="72" y="140"/>
                      <a:pt x="72" y="140"/>
                      <a:pt x="72" y="140"/>
                    </a:cubicBezTo>
                    <a:cubicBezTo>
                      <a:pt x="57" y="155"/>
                      <a:pt x="57" y="155"/>
                      <a:pt x="57" y="155"/>
                    </a:cubicBezTo>
                    <a:cubicBezTo>
                      <a:pt x="77" y="174"/>
                      <a:pt x="77" y="174"/>
                      <a:pt x="77" y="174"/>
                    </a:cubicBezTo>
                    <a:cubicBezTo>
                      <a:pt x="91" y="158"/>
                      <a:pt x="91" y="158"/>
                      <a:pt x="91" y="158"/>
                    </a:cubicBezTo>
                    <a:cubicBezTo>
                      <a:pt x="114" y="135"/>
                      <a:pt x="114" y="135"/>
                      <a:pt x="114" y="135"/>
                    </a:cubicBezTo>
                    <a:cubicBezTo>
                      <a:pt x="131" y="151"/>
                      <a:pt x="131" y="151"/>
                      <a:pt x="131" y="151"/>
                    </a:cubicBezTo>
                    <a:cubicBezTo>
                      <a:pt x="113" y="170"/>
                      <a:pt x="113" y="170"/>
                      <a:pt x="113" y="170"/>
                    </a:cubicBezTo>
                    <a:cubicBezTo>
                      <a:pt x="98" y="185"/>
                      <a:pt x="98" y="185"/>
                      <a:pt x="98" y="185"/>
                    </a:cubicBezTo>
                    <a:cubicBezTo>
                      <a:pt x="118" y="204"/>
                      <a:pt x="118" y="204"/>
                      <a:pt x="118" y="204"/>
                    </a:cubicBezTo>
                    <a:cubicBezTo>
                      <a:pt x="132" y="188"/>
                      <a:pt x="132" y="188"/>
                      <a:pt x="132" y="188"/>
                    </a:cubicBezTo>
                    <a:cubicBezTo>
                      <a:pt x="150" y="169"/>
                      <a:pt x="150" y="169"/>
                      <a:pt x="150" y="169"/>
                    </a:cubicBezTo>
                    <a:cubicBezTo>
                      <a:pt x="175" y="192"/>
                      <a:pt x="175" y="192"/>
                      <a:pt x="175" y="192"/>
                    </a:cubicBezTo>
                    <a:cubicBezTo>
                      <a:pt x="150" y="217"/>
                      <a:pt x="150" y="217"/>
                      <a:pt x="150" y="217"/>
                    </a:cubicBezTo>
                    <a:cubicBezTo>
                      <a:pt x="134" y="233"/>
                      <a:pt x="134" y="233"/>
                      <a:pt x="134" y="233"/>
                    </a:cubicBezTo>
                    <a:lnTo>
                      <a:pt x="154" y="252"/>
                    </a:lnTo>
                    <a:close/>
                    <a:moveTo>
                      <a:pt x="20" y="172"/>
                    </a:moveTo>
                    <a:cubicBezTo>
                      <a:pt x="142" y="287"/>
                      <a:pt x="142" y="287"/>
                      <a:pt x="142" y="287"/>
                    </a:cubicBezTo>
                    <a:cubicBezTo>
                      <a:pt x="162" y="307"/>
                      <a:pt x="162" y="307"/>
                      <a:pt x="162" y="307"/>
                    </a:cubicBezTo>
                    <a:cubicBezTo>
                      <a:pt x="183" y="285"/>
                      <a:pt x="183" y="285"/>
                      <a:pt x="183" y="285"/>
                    </a:cubicBezTo>
                    <a:cubicBezTo>
                      <a:pt x="180" y="283"/>
                      <a:pt x="180" y="283"/>
                      <a:pt x="180" y="283"/>
                    </a:cubicBezTo>
                    <a:cubicBezTo>
                      <a:pt x="286" y="173"/>
                      <a:pt x="286" y="173"/>
                      <a:pt x="286" y="173"/>
                    </a:cubicBezTo>
                    <a:cubicBezTo>
                      <a:pt x="290" y="177"/>
                      <a:pt x="290" y="177"/>
                      <a:pt x="290" y="177"/>
                    </a:cubicBezTo>
                    <a:cubicBezTo>
                      <a:pt x="312" y="154"/>
                      <a:pt x="312" y="154"/>
                      <a:pt x="312" y="154"/>
                    </a:cubicBezTo>
                    <a:cubicBezTo>
                      <a:pt x="290" y="135"/>
                      <a:pt x="290" y="135"/>
                      <a:pt x="290" y="135"/>
                    </a:cubicBezTo>
                    <a:cubicBezTo>
                      <a:pt x="168" y="19"/>
                      <a:pt x="168" y="19"/>
                      <a:pt x="168" y="19"/>
                    </a:cubicBezTo>
                    <a:cubicBezTo>
                      <a:pt x="149" y="0"/>
                      <a:pt x="149" y="0"/>
                      <a:pt x="149" y="0"/>
                    </a:cubicBezTo>
                    <a:cubicBezTo>
                      <a:pt x="132" y="19"/>
                      <a:pt x="132" y="19"/>
                      <a:pt x="132" y="19"/>
                    </a:cubicBezTo>
                    <a:cubicBezTo>
                      <a:pt x="18" y="136"/>
                      <a:pt x="18" y="136"/>
                      <a:pt x="18" y="136"/>
                    </a:cubicBezTo>
                    <a:cubicBezTo>
                      <a:pt x="0" y="154"/>
                      <a:pt x="0" y="154"/>
                      <a:pt x="0" y="154"/>
                    </a:cubicBezTo>
                    <a:lnTo>
                      <a:pt x="20" y="172"/>
                    </a:lnTo>
                    <a:close/>
                    <a:moveTo>
                      <a:pt x="42" y="151"/>
                    </a:moveTo>
                    <a:cubicBezTo>
                      <a:pt x="148" y="42"/>
                      <a:pt x="148" y="42"/>
                      <a:pt x="148" y="42"/>
                    </a:cubicBezTo>
                    <a:cubicBezTo>
                      <a:pt x="267" y="155"/>
                      <a:pt x="267" y="155"/>
                      <a:pt x="267" y="155"/>
                    </a:cubicBezTo>
                    <a:cubicBezTo>
                      <a:pt x="161" y="264"/>
                      <a:pt x="161" y="264"/>
                      <a:pt x="161" y="264"/>
                    </a:cubicBezTo>
                    <a:lnTo>
                      <a:pt x="42"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6" name="Freeform 6"/>
              <p:cNvSpPr>
                <a:spLocks noEditPoints="1"/>
              </p:cNvSpPr>
              <p:nvPr/>
            </p:nvSpPr>
            <p:spPr bwMode="auto">
              <a:xfrm>
                <a:off x="3361114" y="571678"/>
                <a:ext cx="90724" cy="85762"/>
              </a:xfrm>
              <a:custGeom>
                <a:avLst/>
                <a:gdLst>
                  <a:gd name="T0" fmla="*/ 156 w 298"/>
                  <a:gd name="T1" fmla="*/ 168 h 281"/>
                  <a:gd name="T2" fmla="*/ 128 w 298"/>
                  <a:gd name="T3" fmla="*/ 200 h 281"/>
                  <a:gd name="T4" fmla="*/ 85 w 298"/>
                  <a:gd name="T5" fmla="*/ 232 h 281"/>
                  <a:gd name="T6" fmla="*/ 88 w 298"/>
                  <a:gd name="T7" fmla="*/ 206 h 281"/>
                  <a:gd name="T8" fmla="*/ 128 w 298"/>
                  <a:gd name="T9" fmla="*/ 154 h 281"/>
                  <a:gd name="T10" fmla="*/ 103 w 298"/>
                  <a:gd name="T11" fmla="*/ 175 h 281"/>
                  <a:gd name="T12" fmla="*/ 71 w 298"/>
                  <a:gd name="T13" fmla="*/ 191 h 281"/>
                  <a:gd name="T14" fmla="*/ 80 w 298"/>
                  <a:gd name="T15" fmla="*/ 161 h 281"/>
                  <a:gd name="T16" fmla="*/ 85 w 298"/>
                  <a:gd name="T17" fmla="*/ 137 h 281"/>
                  <a:gd name="T18" fmla="*/ 54 w 298"/>
                  <a:gd name="T19" fmla="*/ 124 h 281"/>
                  <a:gd name="T20" fmla="*/ 167 w 298"/>
                  <a:gd name="T21" fmla="*/ 66 h 281"/>
                  <a:gd name="T22" fmla="*/ 200 w 298"/>
                  <a:gd name="T23" fmla="*/ 79 h 281"/>
                  <a:gd name="T24" fmla="*/ 146 w 298"/>
                  <a:gd name="T25" fmla="*/ 106 h 281"/>
                  <a:gd name="T26" fmla="*/ 142 w 298"/>
                  <a:gd name="T27" fmla="*/ 133 h 281"/>
                  <a:gd name="T28" fmla="*/ 167 w 298"/>
                  <a:gd name="T29" fmla="*/ 141 h 281"/>
                  <a:gd name="T30" fmla="*/ 192 w 298"/>
                  <a:gd name="T31" fmla="*/ 87 h 281"/>
                  <a:gd name="T32" fmla="*/ 225 w 298"/>
                  <a:gd name="T33" fmla="*/ 95 h 281"/>
                  <a:gd name="T34" fmla="*/ 225 w 298"/>
                  <a:gd name="T35" fmla="*/ 142 h 281"/>
                  <a:gd name="T36" fmla="*/ 298 w 298"/>
                  <a:gd name="T37" fmla="*/ 160 h 281"/>
                  <a:gd name="T38" fmla="*/ 291 w 298"/>
                  <a:gd name="T39" fmla="*/ 194 h 281"/>
                  <a:gd name="T40" fmla="*/ 219 w 298"/>
                  <a:gd name="T41" fmla="*/ 173 h 281"/>
                  <a:gd name="T42" fmla="*/ 186 w 298"/>
                  <a:gd name="T43" fmla="*/ 159 h 281"/>
                  <a:gd name="T44" fmla="*/ 203 w 298"/>
                  <a:gd name="T45" fmla="*/ 186 h 281"/>
                  <a:gd name="T46" fmla="*/ 212 w 298"/>
                  <a:gd name="T47" fmla="*/ 228 h 281"/>
                  <a:gd name="T48" fmla="*/ 168 w 298"/>
                  <a:gd name="T49" fmla="*/ 237 h 281"/>
                  <a:gd name="T50" fmla="*/ 180 w 298"/>
                  <a:gd name="T51" fmla="*/ 218 h 281"/>
                  <a:gd name="T52" fmla="*/ 175 w 298"/>
                  <a:gd name="T53" fmla="*/ 195 h 281"/>
                  <a:gd name="T54" fmla="*/ 153 w 298"/>
                  <a:gd name="T55" fmla="*/ 226 h 281"/>
                  <a:gd name="T56" fmla="*/ 106 w 298"/>
                  <a:gd name="T57" fmla="*/ 281 h 281"/>
                  <a:gd name="T58" fmla="*/ 78 w 298"/>
                  <a:gd name="T59" fmla="*/ 265 h 281"/>
                  <a:gd name="T60" fmla="*/ 27 w 298"/>
                  <a:gd name="T61" fmla="*/ 155 h 281"/>
                  <a:gd name="T62" fmla="*/ 9 w 298"/>
                  <a:gd name="T63" fmla="*/ 118 h 281"/>
                  <a:gd name="T64" fmla="*/ 26 w 298"/>
                  <a:gd name="T65" fmla="*/ 91 h 281"/>
                  <a:gd name="T66" fmla="*/ 68 w 298"/>
                  <a:gd name="T67" fmla="*/ 55 h 281"/>
                  <a:gd name="T68" fmla="*/ 85 w 298"/>
                  <a:gd name="T69" fmla="*/ 30 h 281"/>
                  <a:gd name="T70" fmla="*/ 114 w 298"/>
                  <a:gd name="T71" fmla="*/ 45 h 281"/>
                  <a:gd name="T72" fmla="*/ 201 w 298"/>
                  <a:gd name="T73" fmla="*/ 0 h 281"/>
                  <a:gd name="T74" fmla="*/ 222 w 298"/>
                  <a:gd name="T75" fmla="*/ 40 h 281"/>
                  <a:gd name="T76" fmla="*/ 200 w 298"/>
                  <a:gd name="T77" fmla="*/ 67 h 281"/>
                  <a:gd name="T78" fmla="*/ 186 w 298"/>
                  <a:gd name="T79" fmla="*/ 38 h 281"/>
                  <a:gd name="T80" fmla="*/ 49 w 298"/>
                  <a:gd name="T81" fmla="*/ 128 h 281"/>
                  <a:gd name="T82" fmla="*/ 27 w 298"/>
                  <a:gd name="T83" fmla="*/ 155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8" h="281">
                    <a:moveTo>
                      <a:pt x="130" y="212"/>
                    </a:moveTo>
                    <a:cubicBezTo>
                      <a:pt x="142" y="194"/>
                      <a:pt x="151" y="180"/>
                      <a:pt x="156" y="168"/>
                    </a:cubicBezTo>
                    <a:cubicBezTo>
                      <a:pt x="155" y="167"/>
                      <a:pt x="153" y="166"/>
                      <a:pt x="152" y="165"/>
                    </a:cubicBezTo>
                    <a:cubicBezTo>
                      <a:pt x="143" y="178"/>
                      <a:pt x="135" y="190"/>
                      <a:pt x="128" y="200"/>
                    </a:cubicBezTo>
                    <a:cubicBezTo>
                      <a:pt x="121" y="210"/>
                      <a:pt x="110" y="223"/>
                      <a:pt x="94" y="239"/>
                    </a:cubicBezTo>
                    <a:cubicBezTo>
                      <a:pt x="90" y="236"/>
                      <a:pt x="87" y="234"/>
                      <a:pt x="85" y="232"/>
                    </a:cubicBezTo>
                    <a:cubicBezTo>
                      <a:pt x="82" y="230"/>
                      <a:pt x="76" y="227"/>
                      <a:pt x="68" y="223"/>
                    </a:cubicBezTo>
                    <a:cubicBezTo>
                      <a:pt x="76" y="216"/>
                      <a:pt x="83" y="211"/>
                      <a:pt x="88" y="206"/>
                    </a:cubicBezTo>
                    <a:cubicBezTo>
                      <a:pt x="94" y="200"/>
                      <a:pt x="101" y="193"/>
                      <a:pt x="108" y="184"/>
                    </a:cubicBezTo>
                    <a:cubicBezTo>
                      <a:pt x="115" y="175"/>
                      <a:pt x="122" y="165"/>
                      <a:pt x="128" y="154"/>
                    </a:cubicBezTo>
                    <a:cubicBezTo>
                      <a:pt x="124" y="154"/>
                      <a:pt x="124" y="154"/>
                      <a:pt x="124" y="154"/>
                    </a:cubicBezTo>
                    <a:cubicBezTo>
                      <a:pt x="115" y="164"/>
                      <a:pt x="108" y="171"/>
                      <a:pt x="103" y="175"/>
                    </a:cubicBezTo>
                    <a:cubicBezTo>
                      <a:pt x="99" y="180"/>
                      <a:pt x="90" y="187"/>
                      <a:pt x="79" y="198"/>
                    </a:cubicBezTo>
                    <a:cubicBezTo>
                      <a:pt x="76" y="195"/>
                      <a:pt x="73" y="193"/>
                      <a:pt x="71" y="191"/>
                    </a:cubicBezTo>
                    <a:cubicBezTo>
                      <a:pt x="68" y="189"/>
                      <a:pt x="62" y="186"/>
                      <a:pt x="53" y="181"/>
                    </a:cubicBezTo>
                    <a:cubicBezTo>
                      <a:pt x="60" y="176"/>
                      <a:pt x="69" y="170"/>
                      <a:pt x="80" y="161"/>
                    </a:cubicBezTo>
                    <a:cubicBezTo>
                      <a:pt x="92" y="153"/>
                      <a:pt x="104" y="139"/>
                      <a:pt x="118" y="120"/>
                    </a:cubicBezTo>
                    <a:cubicBezTo>
                      <a:pt x="85" y="137"/>
                      <a:pt x="85" y="137"/>
                      <a:pt x="85" y="137"/>
                    </a:cubicBezTo>
                    <a:cubicBezTo>
                      <a:pt x="66" y="148"/>
                      <a:pt x="66" y="148"/>
                      <a:pt x="66" y="148"/>
                    </a:cubicBezTo>
                    <a:cubicBezTo>
                      <a:pt x="54" y="124"/>
                      <a:pt x="54" y="124"/>
                      <a:pt x="54" y="124"/>
                    </a:cubicBezTo>
                    <a:cubicBezTo>
                      <a:pt x="74" y="115"/>
                      <a:pt x="74" y="115"/>
                      <a:pt x="74" y="115"/>
                    </a:cubicBezTo>
                    <a:cubicBezTo>
                      <a:pt x="167" y="66"/>
                      <a:pt x="167" y="66"/>
                      <a:pt x="167" y="66"/>
                    </a:cubicBezTo>
                    <a:cubicBezTo>
                      <a:pt x="188" y="55"/>
                      <a:pt x="188" y="55"/>
                      <a:pt x="188" y="55"/>
                    </a:cubicBezTo>
                    <a:cubicBezTo>
                      <a:pt x="200" y="79"/>
                      <a:pt x="200" y="79"/>
                      <a:pt x="200" y="79"/>
                    </a:cubicBezTo>
                    <a:cubicBezTo>
                      <a:pt x="179" y="89"/>
                      <a:pt x="179" y="89"/>
                      <a:pt x="179" y="89"/>
                    </a:cubicBezTo>
                    <a:cubicBezTo>
                      <a:pt x="146" y="106"/>
                      <a:pt x="146" y="106"/>
                      <a:pt x="146" y="106"/>
                    </a:cubicBezTo>
                    <a:cubicBezTo>
                      <a:pt x="150" y="107"/>
                      <a:pt x="154" y="108"/>
                      <a:pt x="158" y="108"/>
                    </a:cubicBezTo>
                    <a:cubicBezTo>
                      <a:pt x="153" y="117"/>
                      <a:pt x="147" y="125"/>
                      <a:pt x="142" y="133"/>
                    </a:cubicBezTo>
                    <a:cubicBezTo>
                      <a:pt x="151" y="134"/>
                      <a:pt x="157" y="136"/>
                      <a:pt x="160" y="137"/>
                    </a:cubicBezTo>
                    <a:cubicBezTo>
                      <a:pt x="167" y="141"/>
                      <a:pt x="167" y="141"/>
                      <a:pt x="167" y="141"/>
                    </a:cubicBezTo>
                    <a:cubicBezTo>
                      <a:pt x="179" y="120"/>
                      <a:pt x="185" y="108"/>
                      <a:pt x="186" y="103"/>
                    </a:cubicBezTo>
                    <a:cubicBezTo>
                      <a:pt x="192" y="87"/>
                      <a:pt x="192" y="87"/>
                      <a:pt x="192" y="87"/>
                    </a:cubicBezTo>
                    <a:cubicBezTo>
                      <a:pt x="196" y="89"/>
                      <a:pt x="199" y="90"/>
                      <a:pt x="202" y="91"/>
                    </a:cubicBezTo>
                    <a:cubicBezTo>
                      <a:pt x="205" y="92"/>
                      <a:pt x="212" y="93"/>
                      <a:pt x="225" y="95"/>
                    </a:cubicBezTo>
                    <a:cubicBezTo>
                      <a:pt x="218" y="107"/>
                      <a:pt x="212" y="117"/>
                      <a:pt x="207" y="126"/>
                    </a:cubicBezTo>
                    <a:cubicBezTo>
                      <a:pt x="211" y="130"/>
                      <a:pt x="217" y="136"/>
                      <a:pt x="225" y="142"/>
                    </a:cubicBezTo>
                    <a:cubicBezTo>
                      <a:pt x="233" y="149"/>
                      <a:pt x="243" y="154"/>
                      <a:pt x="257" y="157"/>
                    </a:cubicBezTo>
                    <a:cubicBezTo>
                      <a:pt x="271" y="160"/>
                      <a:pt x="284" y="161"/>
                      <a:pt x="298" y="160"/>
                    </a:cubicBezTo>
                    <a:cubicBezTo>
                      <a:pt x="296" y="166"/>
                      <a:pt x="295" y="171"/>
                      <a:pt x="294" y="175"/>
                    </a:cubicBezTo>
                    <a:cubicBezTo>
                      <a:pt x="293" y="178"/>
                      <a:pt x="292" y="185"/>
                      <a:pt x="291" y="194"/>
                    </a:cubicBezTo>
                    <a:cubicBezTo>
                      <a:pt x="272" y="193"/>
                      <a:pt x="257" y="190"/>
                      <a:pt x="247" y="186"/>
                    </a:cubicBezTo>
                    <a:cubicBezTo>
                      <a:pt x="236" y="183"/>
                      <a:pt x="227" y="178"/>
                      <a:pt x="219" y="173"/>
                    </a:cubicBezTo>
                    <a:cubicBezTo>
                      <a:pt x="211" y="167"/>
                      <a:pt x="202" y="160"/>
                      <a:pt x="192" y="150"/>
                    </a:cubicBezTo>
                    <a:cubicBezTo>
                      <a:pt x="186" y="159"/>
                      <a:pt x="186" y="159"/>
                      <a:pt x="186" y="159"/>
                    </a:cubicBezTo>
                    <a:cubicBezTo>
                      <a:pt x="189" y="162"/>
                      <a:pt x="191" y="166"/>
                      <a:pt x="193" y="168"/>
                    </a:cubicBezTo>
                    <a:cubicBezTo>
                      <a:pt x="195" y="171"/>
                      <a:pt x="198" y="177"/>
                      <a:pt x="203" y="186"/>
                    </a:cubicBezTo>
                    <a:cubicBezTo>
                      <a:pt x="208" y="195"/>
                      <a:pt x="211" y="202"/>
                      <a:pt x="213" y="208"/>
                    </a:cubicBezTo>
                    <a:cubicBezTo>
                      <a:pt x="215" y="215"/>
                      <a:pt x="214" y="222"/>
                      <a:pt x="212" y="228"/>
                    </a:cubicBezTo>
                    <a:cubicBezTo>
                      <a:pt x="210" y="235"/>
                      <a:pt x="200" y="243"/>
                      <a:pt x="182" y="253"/>
                    </a:cubicBezTo>
                    <a:cubicBezTo>
                      <a:pt x="175" y="244"/>
                      <a:pt x="170" y="239"/>
                      <a:pt x="168" y="237"/>
                    </a:cubicBezTo>
                    <a:cubicBezTo>
                      <a:pt x="158" y="230"/>
                      <a:pt x="158" y="230"/>
                      <a:pt x="158" y="230"/>
                    </a:cubicBezTo>
                    <a:cubicBezTo>
                      <a:pt x="171" y="225"/>
                      <a:pt x="178" y="222"/>
                      <a:pt x="180" y="218"/>
                    </a:cubicBezTo>
                    <a:cubicBezTo>
                      <a:pt x="182" y="215"/>
                      <a:pt x="182" y="211"/>
                      <a:pt x="180" y="206"/>
                    </a:cubicBezTo>
                    <a:cubicBezTo>
                      <a:pt x="178" y="202"/>
                      <a:pt x="177" y="198"/>
                      <a:pt x="175" y="195"/>
                    </a:cubicBezTo>
                    <a:cubicBezTo>
                      <a:pt x="174" y="192"/>
                      <a:pt x="174" y="192"/>
                      <a:pt x="174" y="192"/>
                    </a:cubicBezTo>
                    <a:cubicBezTo>
                      <a:pt x="169" y="202"/>
                      <a:pt x="162" y="213"/>
                      <a:pt x="153" y="226"/>
                    </a:cubicBezTo>
                    <a:cubicBezTo>
                      <a:pt x="144" y="238"/>
                      <a:pt x="137" y="248"/>
                      <a:pt x="130" y="255"/>
                    </a:cubicBezTo>
                    <a:cubicBezTo>
                      <a:pt x="106" y="281"/>
                      <a:pt x="106" y="281"/>
                      <a:pt x="106" y="281"/>
                    </a:cubicBezTo>
                    <a:cubicBezTo>
                      <a:pt x="99" y="276"/>
                      <a:pt x="94" y="273"/>
                      <a:pt x="90" y="271"/>
                    </a:cubicBezTo>
                    <a:cubicBezTo>
                      <a:pt x="78" y="265"/>
                      <a:pt x="78" y="265"/>
                      <a:pt x="78" y="265"/>
                    </a:cubicBezTo>
                    <a:cubicBezTo>
                      <a:pt x="101" y="247"/>
                      <a:pt x="118" y="229"/>
                      <a:pt x="130" y="212"/>
                    </a:cubicBezTo>
                    <a:close/>
                    <a:moveTo>
                      <a:pt x="27" y="155"/>
                    </a:moveTo>
                    <a:cubicBezTo>
                      <a:pt x="22" y="143"/>
                      <a:pt x="22" y="143"/>
                      <a:pt x="22" y="143"/>
                    </a:cubicBezTo>
                    <a:cubicBezTo>
                      <a:pt x="9" y="118"/>
                      <a:pt x="9" y="118"/>
                      <a:pt x="9" y="118"/>
                    </a:cubicBezTo>
                    <a:cubicBezTo>
                      <a:pt x="0" y="103"/>
                      <a:pt x="0" y="103"/>
                      <a:pt x="0" y="103"/>
                    </a:cubicBezTo>
                    <a:cubicBezTo>
                      <a:pt x="26" y="91"/>
                      <a:pt x="26" y="91"/>
                      <a:pt x="26" y="91"/>
                    </a:cubicBezTo>
                    <a:cubicBezTo>
                      <a:pt x="86" y="60"/>
                      <a:pt x="86" y="60"/>
                      <a:pt x="86" y="60"/>
                    </a:cubicBezTo>
                    <a:cubicBezTo>
                      <a:pt x="81" y="58"/>
                      <a:pt x="75" y="57"/>
                      <a:pt x="68" y="55"/>
                    </a:cubicBezTo>
                    <a:cubicBezTo>
                      <a:pt x="70" y="52"/>
                      <a:pt x="73" y="49"/>
                      <a:pt x="75" y="47"/>
                    </a:cubicBezTo>
                    <a:cubicBezTo>
                      <a:pt x="76" y="44"/>
                      <a:pt x="80" y="39"/>
                      <a:pt x="85" y="30"/>
                    </a:cubicBezTo>
                    <a:cubicBezTo>
                      <a:pt x="100" y="33"/>
                      <a:pt x="110" y="36"/>
                      <a:pt x="117" y="38"/>
                    </a:cubicBezTo>
                    <a:cubicBezTo>
                      <a:pt x="116" y="41"/>
                      <a:pt x="114" y="43"/>
                      <a:pt x="114" y="45"/>
                    </a:cubicBezTo>
                    <a:cubicBezTo>
                      <a:pt x="178" y="12"/>
                      <a:pt x="178" y="12"/>
                      <a:pt x="178" y="12"/>
                    </a:cubicBezTo>
                    <a:cubicBezTo>
                      <a:pt x="201" y="0"/>
                      <a:pt x="201" y="0"/>
                      <a:pt x="201" y="0"/>
                    </a:cubicBezTo>
                    <a:cubicBezTo>
                      <a:pt x="209" y="16"/>
                      <a:pt x="209" y="16"/>
                      <a:pt x="209" y="16"/>
                    </a:cubicBezTo>
                    <a:cubicBezTo>
                      <a:pt x="222" y="40"/>
                      <a:pt x="222" y="40"/>
                      <a:pt x="222" y="40"/>
                    </a:cubicBezTo>
                    <a:cubicBezTo>
                      <a:pt x="229" y="52"/>
                      <a:pt x="229" y="52"/>
                      <a:pt x="229" y="52"/>
                    </a:cubicBezTo>
                    <a:cubicBezTo>
                      <a:pt x="200" y="67"/>
                      <a:pt x="200" y="67"/>
                      <a:pt x="200" y="67"/>
                    </a:cubicBezTo>
                    <a:cubicBezTo>
                      <a:pt x="194" y="54"/>
                      <a:pt x="194" y="54"/>
                      <a:pt x="194" y="54"/>
                    </a:cubicBezTo>
                    <a:cubicBezTo>
                      <a:pt x="186" y="38"/>
                      <a:pt x="186" y="38"/>
                      <a:pt x="186" y="38"/>
                    </a:cubicBezTo>
                    <a:cubicBezTo>
                      <a:pt x="41" y="113"/>
                      <a:pt x="41" y="113"/>
                      <a:pt x="41" y="113"/>
                    </a:cubicBezTo>
                    <a:cubicBezTo>
                      <a:pt x="49" y="128"/>
                      <a:pt x="49" y="128"/>
                      <a:pt x="49" y="128"/>
                    </a:cubicBezTo>
                    <a:cubicBezTo>
                      <a:pt x="56" y="140"/>
                      <a:pt x="56" y="140"/>
                      <a:pt x="56" y="140"/>
                    </a:cubicBezTo>
                    <a:lnTo>
                      <a:pt x="27" y="1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7" name="Freeform 7"/>
              <p:cNvSpPr>
                <a:spLocks noEditPoints="1"/>
              </p:cNvSpPr>
              <p:nvPr/>
            </p:nvSpPr>
            <p:spPr bwMode="auto">
              <a:xfrm>
                <a:off x="3475936" y="542618"/>
                <a:ext cx="75839" cy="71587"/>
              </a:xfrm>
              <a:custGeom>
                <a:avLst/>
                <a:gdLst>
                  <a:gd name="T0" fmla="*/ 36 w 250"/>
                  <a:gd name="T1" fmla="*/ 73 h 236"/>
                  <a:gd name="T2" fmla="*/ 83 w 250"/>
                  <a:gd name="T3" fmla="*/ 66 h 236"/>
                  <a:gd name="T4" fmla="*/ 88 w 250"/>
                  <a:gd name="T5" fmla="*/ 95 h 236"/>
                  <a:gd name="T6" fmla="*/ 41 w 250"/>
                  <a:gd name="T7" fmla="*/ 102 h 236"/>
                  <a:gd name="T8" fmla="*/ 36 w 250"/>
                  <a:gd name="T9" fmla="*/ 73 h 236"/>
                  <a:gd name="T10" fmla="*/ 4 w 250"/>
                  <a:gd name="T11" fmla="*/ 71 h 236"/>
                  <a:gd name="T12" fmla="*/ 20 w 250"/>
                  <a:gd name="T13" fmla="*/ 167 h 236"/>
                  <a:gd name="T14" fmla="*/ 23 w 250"/>
                  <a:gd name="T15" fmla="*/ 193 h 236"/>
                  <a:gd name="T16" fmla="*/ 54 w 250"/>
                  <a:gd name="T17" fmla="*/ 188 h 236"/>
                  <a:gd name="T18" fmla="*/ 53 w 250"/>
                  <a:gd name="T19" fmla="*/ 184 h 236"/>
                  <a:gd name="T20" fmla="*/ 101 w 250"/>
                  <a:gd name="T21" fmla="*/ 177 h 236"/>
                  <a:gd name="T22" fmla="*/ 107 w 250"/>
                  <a:gd name="T23" fmla="*/ 213 h 236"/>
                  <a:gd name="T24" fmla="*/ 111 w 250"/>
                  <a:gd name="T25" fmla="*/ 226 h 236"/>
                  <a:gd name="T26" fmla="*/ 121 w 250"/>
                  <a:gd name="T27" fmla="*/ 234 h 236"/>
                  <a:gd name="T28" fmla="*/ 143 w 250"/>
                  <a:gd name="T29" fmla="*/ 235 h 236"/>
                  <a:gd name="T30" fmla="*/ 181 w 250"/>
                  <a:gd name="T31" fmla="*/ 229 h 236"/>
                  <a:gd name="T32" fmla="*/ 216 w 250"/>
                  <a:gd name="T33" fmla="*/ 224 h 236"/>
                  <a:gd name="T34" fmla="*/ 233 w 250"/>
                  <a:gd name="T35" fmla="*/ 219 h 236"/>
                  <a:gd name="T36" fmla="*/ 242 w 250"/>
                  <a:gd name="T37" fmla="*/ 209 h 236"/>
                  <a:gd name="T38" fmla="*/ 250 w 250"/>
                  <a:gd name="T39" fmla="*/ 176 h 236"/>
                  <a:gd name="T40" fmla="*/ 218 w 250"/>
                  <a:gd name="T41" fmla="*/ 167 h 236"/>
                  <a:gd name="T42" fmla="*/ 218 w 250"/>
                  <a:gd name="T43" fmla="*/ 177 h 236"/>
                  <a:gd name="T44" fmla="*/ 214 w 250"/>
                  <a:gd name="T45" fmla="*/ 191 h 236"/>
                  <a:gd name="T46" fmla="*/ 202 w 250"/>
                  <a:gd name="T47" fmla="*/ 197 h 236"/>
                  <a:gd name="T48" fmla="*/ 177 w 250"/>
                  <a:gd name="T49" fmla="*/ 201 h 236"/>
                  <a:gd name="T50" fmla="*/ 150 w 250"/>
                  <a:gd name="T51" fmla="*/ 205 h 236"/>
                  <a:gd name="T52" fmla="*/ 138 w 250"/>
                  <a:gd name="T53" fmla="*/ 204 h 236"/>
                  <a:gd name="T54" fmla="*/ 135 w 250"/>
                  <a:gd name="T55" fmla="*/ 198 h 236"/>
                  <a:gd name="T56" fmla="*/ 131 w 250"/>
                  <a:gd name="T57" fmla="*/ 172 h 236"/>
                  <a:gd name="T58" fmla="*/ 185 w 250"/>
                  <a:gd name="T59" fmla="*/ 163 h 236"/>
                  <a:gd name="T60" fmla="*/ 186 w 250"/>
                  <a:gd name="T61" fmla="*/ 168 h 236"/>
                  <a:gd name="T62" fmla="*/ 217 w 250"/>
                  <a:gd name="T63" fmla="*/ 163 h 236"/>
                  <a:gd name="T64" fmla="*/ 213 w 250"/>
                  <a:gd name="T65" fmla="*/ 139 h 236"/>
                  <a:gd name="T66" fmla="*/ 198 w 250"/>
                  <a:gd name="T67" fmla="*/ 41 h 236"/>
                  <a:gd name="T68" fmla="*/ 195 w 250"/>
                  <a:gd name="T69" fmla="*/ 19 h 236"/>
                  <a:gd name="T70" fmla="*/ 175 w 250"/>
                  <a:gd name="T71" fmla="*/ 23 h 236"/>
                  <a:gd name="T72" fmla="*/ 109 w 250"/>
                  <a:gd name="T73" fmla="*/ 33 h 236"/>
                  <a:gd name="T74" fmla="*/ 107 w 250"/>
                  <a:gd name="T75" fmla="*/ 19 h 236"/>
                  <a:gd name="T76" fmla="*/ 105 w 250"/>
                  <a:gd name="T77" fmla="*/ 0 h 236"/>
                  <a:gd name="T78" fmla="*/ 73 w 250"/>
                  <a:gd name="T79" fmla="*/ 5 h 236"/>
                  <a:gd name="T80" fmla="*/ 77 w 250"/>
                  <a:gd name="T81" fmla="*/ 24 h 236"/>
                  <a:gd name="T82" fmla="*/ 79 w 250"/>
                  <a:gd name="T83" fmla="*/ 38 h 236"/>
                  <a:gd name="T84" fmla="*/ 24 w 250"/>
                  <a:gd name="T85" fmla="*/ 47 h 236"/>
                  <a:gd name="T86" fmla="*/ 0 w 250"/>
                  <a:gd name="T87" fmla="*/ 50 h 236"/>
                  <a:gd name="T88" fmla="*/ 4 w 250"/>
                  <a:gd name="T89" fmla="*/ 71 h 236"/>
                  <a:gd name="T90" fmla="*/ 45 w 250"/>
                  <a:gd name="T91" fmla="*/ 129 h 236"/>
                  <a:gd name="T92" fmla="*/ 92 w 250"/>
                  <a:gd name="T93" fmla="*/ 121 h 236"/>
                  <a:gd name="T94" fmla="*/ 97 w 250"/>
                  <a:gd name="T95" fmla="*/ 149 h 236"/>
                  <a:gd name="T96" fmla="*/ 49 w 250"/>
                  <a:gd name="T97" fmla="*/ 157 h 236"/>
                  <a:gd name="T98" fmla="*/ 45 w 250"/>
                  <a:gd name="T99" fmla="*/ 129 h 236"/>
                  <a:gd name="T100" fmla="*/ 114 w 250"/>
                  <a:gd name="T101" fmla="*/ 61 h 236"/>
                  <a:gd name="T102" fmla="*/ 168 w 250"/>
                  <a:gd name="T103" fmla="*/ 53 h 236"/>
                  <a:gd name="T104" fmla="*/ 172 w 250"/>
                  <a:gd name="T105" fmla="*/ 82 h 236"/>
                  <a:gd name="T106" fmla="*/ 118 w 250"/>
                  <a:gd name="T107" fmla="*/ 90 h 236"/>
                  <a:gd name="T108" fmla="*/ 114 w 250"/>
                  <a:gd name="T109" fmla="*/ 61 h 236"/>
                  <a:gd name="T110" fmla="*/ 122 w 250"/>
                  <a:gd name="T111" fmla="*/ 116 h 236"/>
                  <a:gd name="T112" fmla="*/ 177 w 250"/>
                  <a:gd name="T113" fmla="*/ 108 h 236"/>
                  <a:gd name="T114" fmla="*/ 181 w 250"/>
                  <a:gd name="T115" fmla="*/ 136 h 236"/>
                  <a:gd name="T116" fmla="*/ 127 w 250"/>
                  <a:gd name="T117" fmla="*/ 145 h 236"/>
                  <a:gd name="T118" fmla="*/ 122 w 250"/>
                  <a:gd name="T119" fmla="*/ 11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0" h="236">
                    <a:moveTo>
                      <a:pt x="36" y="73"/>
                    </a:moveTo>
                    <a:cubicBezTo>
                      <a:pt x="83" y="66"/>
                      <a:pt x="83" y="66"/>
                      <a:pt x="83" y="66"/>
                    </a:cubicBezTo>
                    <a:cubicBezTo>
                      <a:pt x="88" y="95"/>
                      <a:pt x="88" y="95"/>
                      <a:pt x="88" y="95"/>
                    </a:cubicBezTo>
                    <a:cubicBezTo>
                      <a:pt x="41" y="102"/>
                      <a:pt x="41" y="102"/>
                      <a:pt x="41" y="102"/>
                    </a:cubicBezTo>
                    <a:lnTo>
                      <a:pt x="36" y="73"/>
                    </a:lnTo>
                    <a:close/>
                    <a:moveTo>
                      <a:pt x="4" y="71"/>
                    </a:moveTo>
                    <a:cubicBezTo>
                      <a:pt x="20" y="167"/>
                      <a:pt x="20" y="167"/>
                      <a:pt x="20" y="167"/>
                    </a:cubicBezTo>
                    <a:cubicBezTo>
                      <a:pt x="23" y="193"/>
                      <a:pt x="23" y="193"/>
                      <a:pt x="23" y="193"/>
                    </a:cubicBezTo>
                    <a:cubicBezTo>
                      <a:pt x="54" y="188"/>
                      <a:pt x="54" y="188"/>
                      <a:pt x="54" y="188"/>
                    </a:cubicBezTo>
                    <a:cubicBezTo>
                      <a:pt x="53" y="184"/>
                      <a:pt x="53" y="184"/>
                      <a:pt x="53" y="184"/>
                    </a:cubicBezTo>
                    <a:cubicBezTo>
                      <a:pt x="101" y="177"/>
                      <a:pt x="101" y="177"/>
                      <a:pt x="101" y="177"/>
                    </a:cubicBezTo>
                    <a:cubicBezTo>
                      <a:pt x="107" y="213"/>
                      <a:pt x="107" y="213"/>
                      <a:pt x="107" y="213"/>
                    </a:cubicBezTo>
                    <a:cubicBezTo>
                      <a:pt x="108" y="218"/>
                      <a:pt x="109" y="223"/>
                      <a:pt x="111" y="226"/>
                    </a:cubicBezTo>
                    <a:cubicBezTo>
                      <a:pt x="113" y="229"/>
                      <a:pt x="116" y="232"/>
                      <a:pt x="121" y="234"/>
                    </a:cubicBezTo>
                    <a:cubicBezTo>
                      <a:pt x="126" y="236"/>
                      <a:pt x="134" y="236"/>
                      <a:pt x="143" y="235"/>
                    </a:cubicBezTo>
                    <a:cubicBezTo>
                      <a:pt x="153" y="233"/>
                      <a:pt x="165" y="231"/>
                      <a:pt x="181" y="229"/>
                    </a:cubicBezTo>
                    <a:cubicBezTo>
                      <a:pt x="197" y="227"/>
                      <a:pt x="209" y="226"/>
                      <a:pt x="216" y="224"/>
                    </a:cubicBezTo>
                    <a:cubicBezTo>
                      <a:pt x="224" y="222"/>
                      <a:pt x="230" y="221"/>
                      <a:pt x="233" y="219"/>
                    </a:cubicBezTo>
                    <a:cubicBezTo>
                      <a:pt x="237" y="216"/>
                      <a:pt x="240" y="213"/>
                      <a:pt x="242" y="209"/>
                    </a:cubicBezTo>
                    <a:cubicBezTo>
                      <a:pt x="245" y="205"/>
                      <a:pt x="248" y="194"/>
                      <a:pt x="250" y="176"/>
                    </a:cubicBezTo>
                    <a:cubicBezTo>
                      <a:pt x="241" y="175"/>
                      <a:pt x="230" y="172"/>
                      <a:pt x="218" y="167"/>
                    </a:cubicBezTo>
                    <a:cubicBezTo>
                      <a:pt x="218" y="177"/>
                      <a:pt x="218" y="177"/>
                      <a:pt x="218" y="177"/>
                    </a:cubicBezTo>
                    <a:cubicBezTo>
                      <a:pt x="218" y="183"/>
                      <a:pt x="217" y="188"/>
                      <a:pt x="214" y="191"/>
                    </a:cubicBezTo>
                    <a:cubicBezTo>
                      <a:pt x="211" y="194"/>
                      <a:pt x="207" y="196"/>
                      <a:pt x="202" y="197"/>
                    </a:cubicBezTo>
                    <a:cubicBezTo>
                      <a:pt x="197" y="199"/>
                      <a:pt x="189" y="200"/>
                      <a:pt x="177" y="201"/>
                    </a:cubicBezTo>
                    <a:cubicBezTo>
                      <a:pt x="150" y="205"/>
                      <a:pt x="150" y="205"/>
                      <a:pt x="150" y="205"/>
                    </a:cubicBezTo>
                    <a:cubicBezTo>
                      <a:pt x="144" y="206"/>
                      <a:pt x="140" y="205"/>
                      <a:pt x="138" y="204"/>
                    </a:cubicBezTo>
                    <a:cubicBezTo>
                      <a:pt x="137" y="202"/>
                      <a:pt x="136" y="200"/>
                      <a:pt x="135" y="198"/>
                    </a:cubicBezTo>
                    <a:cubicBezTo>
                      <a:pt x="131" y="172"/>
                      <a:pt x="131" y="172"/>
                      <a:pt x="131" y="172"/>
                    </a:cubicBezTo>
                    <a:cubicBezTo>
                      <a:pt x="185" y="163"/>
                      <a:pt x="185" y="163"/>
                      <a:pt x="185" y="163"/>
                    </a:cubicBezTo>
                    <a:cubicBezTo>
                      <a:pt x="186" y="168"/>
                      <a:pt x="186" y="168"/>
                      <a:pt x="186" y="168"/>
                    </a:cubicBezTo>
                    <a:cubicBezTo>
                      <a:pt x="217" y="163"/>
                      <a:pt x="217" y="163"/>
                      <a:pt x="217" y="163"/>
                    </a:cubicBezTo>
                    <a:cubicBezTo>
                      <a:pt x="213" y="139"/>
                      <a:pt x="213" y="139"/>
                      <a:pt x="213" y="139"/>
                    </a:cubicBezTo>
                    <a:cubicBezTo>
                      <a:pt x="198" y="41"/>
                      <a:pt x="198" y="41"/>
                      <a:pt x="198" y="41"/>
                    </a:cubicBezTo>
                    <a:cubicBezTo>
                      <a:pt x="195" y="19"/>
                      <a:pt x="195" y="19"/>
                      <a:pt x="195" y="19"/>
                    </a:cubicBezTo>
                    <a:cubicBezTo>
                      <a:pt x="175" y="23"/>
                      <a:pt x="175" y="23"/>
                      <a:pt x="175" y="23"/>
                    </a:cubicBezTo>
                    <a:cubicBezTo>
                      <a:pt x="109" y="33"/>
                      <a:pt x="109" y="33"/>
                      <a:pt x="109" y="33"/>
                    </a:cubicBezTo>
                    <a:cubicBezTo>
                      <a:pt x="107" y="19"/>
                      <a:pt x="107" y="19"/>
                      <a:pt x="107" y="19"/>
                    </a:cubicBezTo>
                    <a:cubicBezTo>
                      <a:pt x="105" y="0"/>
                      <a:pt x="105" y="0"/>
                      <a:pt x="105" y="0"/>
                    </a:cubicBezTo>
                    <a:cubicBezTo>
                      <a:pt x="73" y="5"/>
                      <a:pt x="73" y="5"/>
                      <a:pt x="73" y="5"/>
                    </a:cubicBezTo>
                    <a:cubicBezTo>
                      <a:pt x="77" y="24"/>
                      <a:pt x="77" y="24"/>
                      <a:pt x="77" y="24"/>
                    </a:cubicBezTo>
                    <a:cubicBezTo>
                      <a:pt x="79" y="38"/>
                      <a:pt x="79" y="38"/>
                      <a:pt x="79" y="38"/>
                    </a:cubicBezTo>
                    <a:cubicBezTo>
                      <a:pt x="24" y="47"/>
                      <a:pt x="24" y="47"/>
                      <a:pt x="24" y="47"/>
                    </a:cubicBezTo>
                    <a:cubicBezTo>
                      <a:pt x="0" y="50"/>
                      <a:pt x="0" y="50"/>
                      <a:pt x="0" y="50"/>
                    </a:cubicBezTo>
                    <a:lnTo>
                      <a:pt x="4" y="71"/>
                    </a:lnTo>
                    <a:close/>
                    <a:moveTo>
                      <a:pt x="45" y="129"/>
                    </a:moveTo>
                    <a:cubicBezTo>
                      <a:pt x="92" y="121"/>
                      <a:pt x="92" y="121"/>
                      <a:pt x="92" y="121"/>
                    </a:cubicBezTo>
                    <a:cubicBezTo>
                      <a:pt x="97" y="149"/>
                      <a:pt x="97" y="149"/>
                      <a:pt x="97" y="149"/>
                    </a:cubicBezTo>
                    <a:cubicBezTo>
                      <a:pt x="49" y="157"/>
                      <a:pt x="49" y="157"/>
                      <a:pt x="49" y="157"/>
                    </a:cubicBezTo>
                    <a:lnTo>
                      <a:pt x="45" y="129"/>
                    </a:lnTo>
                    <a:close/>
                    <a:moveTo>
                      <a:pt x="114" y="61"/>
                    </a:moveTo>
                    <a:cubicBezTo>
                      <a:pt x="168" y="53"/>
                      <a:pt x="168" y="53"/>
                      <a:pt x="168" y="53"/>
                    </a:cubicBezTo>
                    <a:cubicBezTo>
                      <a:pt x="172" y="82"/>
                      <a:pt x="172" y="82"/>
                      <a:pt x="172" y="82"/>
                    </a:cubicBezTo>
                    <a:cubicBezTo>
                      <a:pt x="118" y="90"/>
                      <a:pt x="118" y="90"/>
                      <a:pt x="118" y="90"/>
                    </a:cubicBezTo>
                    <a:lnTo>
                      <a:pt x="114" y="61"/>
                    </a:lnTo>
                    <a:close/>
                    <a:moveTo>
                      <a:pt x="122" y="116"/>
                    </a:moveTo>
                    <a:cubicBezTo>
                      <a:pt x="177" y="108"/>
                      <a:pt x="177" y="108"/>
                      <a:pt x="177" y="108"/>
                    </a:cubicBezTo>
                    <a:cubicBezTo>
                      <a:pt x="181" y="136"/>
                      <a:pt x="181" y="136"/>
                      <a:pt x="181" y="136"/>
                    </a:cubicBezTo>
                    <a:cubicBezTo>
                      <a:pt x="127" y="145"/>
                      <a:pt x="127" y="145"/>
                      <a:pt x="127" y="145"/>
                    </a:cubicBezTo>
                    <a:lnTo>
                      <a:pt x="122"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8" name="Freeform 8"/>
              <p:cNvSpPr>
                <a:spLocks noEditPoints="1"/>
              </p:cNvSpPr>
              <p:nvPr/>
            </p:nvSpPr>
            <p:spPr bwMode="auto">
              <a:xfrm>
                <a:off x="3587214" y="542618"/>
                <a:ext cx="73004" cy="75130"/>
              </a:xfrm>
              <a:custGeom>
                <a:avLst/>
                <a:gdLst>
                  <a:gd name="T0" fmla="*/ 62 w 241"/>
                  <a:gd name="T1" fmla="*/ 84 h 247"/>
                  <a:gd name="T2" fmla="*/ 60 w 241"/>
                  <a:gd name="T3" fmla="*/ 135 h 247"/>
                  <a:gd name="T4" fmla="*/ 57 w 241"/>
                  <a:gd name="T5" fmla="*/ 74 h 247"/>
                  <a:gd name="T6" fmla="*/ 38 w 241"/>
                  <a:gd name="T7" fmla="*/ 184 h 247"/>
                  <a:gd name="T8" fmla="*/ 53 w 241"/>
                  <a:gd name="T9" fmla="*/ 170 h 247"/>
                  <a:gd name="T10" fmla="*/ 79 w 241"/>
                  <a:gd name="T11" fmla="*/ 158 h 247"/>
                  <a:gd name="T12" fmla="*/ 89 w 241"/>
                  <a:gd name="T13" fmla="*/ 155 h 247"/>
                  <a:gd name="T14" fmla="*/ 97 w 241"/>
                  <a:gd name="T15" fmla="*/ 161 h 247"/>
                  <a:gd name="T16" fmla="*/ 105 w 241"/>
                  <a:gd name="T17" fmla="*/ 115 h 247"/>
                  <a:gd name="T18" fmla="*/ 118 w 241"/>
                  <a:gd name="T19" fmla="*/ 88 h 247"/>
                  <a:gd name="T20" fmla="*/ 137 w 241"/>
                  <a:gd name="T21" fmla="*/ 129 h 247"/>
                  <a:gd name="T22" fmla="*/ 116 w 241"/>
                  <a:gd name="T23" fmla="*/ 159 h 247"/>
                  <a:gd name="T24" fmla="*/ 107 w 241"/>
                  <a:gd name="T25" fmla="*/ 192 h 247"/>
                  <a:gd name="T26" fmla="*/ 128 w 241"/>
                  <a:gd name="T27" fmla="*/ 189 h 247"/>
                  <a:gd name="T28" fmla="*/ 154 w 241"/>
                  <a:gd name="T29" fmla="*/ 178 h 247"/>
                  <a:gd name="T30" fmla="*/ 184 w 241"/>
                  <a:gd name="T31" fmla="*/ 174 h 247"/>
                  <a:gd name="T32" fmla="*/ 168 w 241"/>
                  <a:gd name="T33" fmla="*/ 131 h 247"/>
                  <a:gd name="T34" fmla="*/ 183 w 241"/>
                  <a:gd name="T35" fmla="*/ 93 h 247"/>
                  <a:gd name="T36" fmla="*/ 191 w 241"/>
                  <a:gd name="T37" fmla="*/ 72 h 247"/>
                  <a:gd name="T38" fmla="*/ 159 w 241"/>
                  <a:gd name="T39" fmla="*/ 70 h 247"/>
                  <a:gd name="T40" fmla="*/ 143 w 241"/>
                  <a:gd name="T41" fmla="*/ 76 h 247"/>
                  <a:gd name="T42" fmla="*/ 119 w 241"/>
                  <a:gd name="T43" fmla="*/ 86 h 247"/>
                  <a:gd name="T44" fmla="*/ 126 w 241"/>
                  <a:gd name="T45" fmla="*/ 68 h 247"/>
                  <a:gd name="T46" fmla="*/ 100 w 241"/>
                  <a:gd name="T47" fmla="*/ 47 h 247"/>
                  <a:gd name="T48" fmla="*/ 95 w 241"/>
                  <a:gd name="T49" fmla="*/ 69 h 247"/>
                  <a:gd name="T50" fmla="*/ 81 w 241"/>
                  <a:gd name="T51" fmla="*/ 60 h 247"/>
                  <a:gd name="T52" fmla="*/ 58 w 241"/>
                  <a:gd name="T53" fmla="*/ 69 h 247"/>
                  <a:gd name="T54" fmla="*/ 205 w 241"/>
                  <a:gd name="T55" fmla="*/ 60 h 247"/>
                  <a:gd name="T56" fmla="*/ 176 w 241"/>
                  <a:gd name="T57" fmla="*/ 212 h 247"/>
                  <a:gd name="T58" fmla="*/ 149 w 241"/>
                  <a:gd name="T59" fmla="*/ 208 h 247"/>
                  <a:gd name="T60" fmla="*/ 154 w 241"/>
                  <a:gd name="T61" fmla="*/ 235 h 247"/>
                  <a:gd name="T62" fmla="*/ 189 w 241"/>
                  <a:gd name="T63" fmla="*/ 245 h 247"/>
                  <a:gd name="T64" fmla="*/ 208 w 241"/>
                  <a:gd name="T65" fmla="*/ 223 h 247"/>
                  <a:gd name="T66" fmla="*/ 241 w 241"/>
                  <a:gd name="T67" fmla="*/ 36 h 247"/>
                  <a:gd name="T68" fmla="*/ 67 w 241"/>
                  <a:gd name="T69" fmla="*/ 7 h 247"/>
                  <a:gd name="T70" fmla="*/ 32 w 241"/>
                  <a:gd name="T71" fmla="*/ 31 h 247"/>
                  <a:gd name="T72" fmla="*/ 0 w 241"/>
                  <a:gd name="T73" fmla="*/ 21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1" h="247">
                    <a:moveTo>
                      <a:pt x="57" y="74"/>
                    </a:moveTo>
                    <a:cubicBezTo>
                      <a:pt x="62" y="84"/>
                      <a:pt x="62" y="84"/>
                      <a:pt x="62" y="84"/>
                    </a:cubicBezTo>
                    <a:cubicBezTo>
                      <a:pt x="63" y="87"/>
                      <a:pt x="67" y="96"/>
                      <a:pt x="74" y="113"/>
                    </a:cubicBezTo>
                    <a:cubicBezTo>
                      <a:pt x="69" y="123"/>
                      <a:pt x="65" y="130"/>
                      <a:pt x="60" y="135"/>
                    </a:cubicBezTo>
                    <a:cubicBezTo>
                      <a:pt x="56" y="140"/>
                      <a:pt x="50" y="145"/>
                      <a:pt x="43" y="150"/>
                    </a:cubicBezTo>
                    <a:lnTo>
                      <a:pt x="57" y="74"/>
                    </a:lnTo>
                    <a:close/>
                    <a:moveTo>
                      <a:pt x="32" y="217"/>
                    </a:moveTo>
                    <a:cubicBezTo>
                      <a:pt x="38" y="184"/>
                      <a:pt x="38" y="184"/>
                      <a:pt x="38" y="184"/>
                    </a:cubicBezTo>
                    <a:cubicBezTo>
                      <a:pt x="43" y="154"/>
                      <a:pt x="43" y="154"/>
                      <a:pt x="43" y="154"/>
                    </a:cubicBezTo>
                    <a:cubicBezTo>
                      <a:pt x="48" y="161"/>
                      <a:pt x="52" y="167"/>
                      <a:pt x="53" y="170"/>
                    </a:cubicBezTo>
                    <a:cubicBezTo>
                      <a:pt x="55" y="173"/>
                      <a:pt x="57" y="176"/>
                      <a:pt x="58" y="179"/>
                    </a:cubicBezTo>
                    <a:cubicBezTo>
                      <a:pt x="69" y="168"/>
                      <a:pt x="76" y="161"/>
                      <a:pt x="79" y="158"/>
                    </a:cubicBezTo>
                    <a:cubicBezTo>
                      <a:pt x="82" y="154"/>
                      <a:pt x="85" y="151"/>
                      <a:pt x="87" y="148"/>
                    </a:cubicBezTo>
                    <a:cubicBezTo>
                      <a:pt x="89" y="155"/>
                      <a:pt x="89" y="155"/>
                      <a:pt x="89" y="155"/>
                    </a:cubicBezTo>
                    <a:cubicBezTo>
                      <a:pt x="89" y="156"/>
                      <a:pt x="90" y="160"/>
                      <a:pt x="90" y="166"/>
                    </a:cubicBezTo>
                    <a:cubicBezTo>
                      <a:pt x="97" y="161"/>
                      <a:pt x="97" y="161"/>
                      <a:pt x="97" y="161"/>
                    </a:cubicBezTo>
                    <a:cubicBezTo>
                      <a:pt x="101" y="159"/>
                      <a:pt x="108" y="156"/>
                      <a:pt x="118" y="152"/>
                    </a:cubicBezTo>
                    <a:cubicBezTo>
                      <a:pt x="114" y="139"/>
                      <a:pt x="110" y="127"/>
                      <a:pt x="105" y="115"/>
                    </a:cubicBezTo>
                    <a:cubicBezTo>
                      <a:pt x="110" y="107"/>
                      <a:pt x="110" y="107"/>
                      <a:pt x="110" y="107"/>
                    </a:cubicBezTo>
                    <a:cubicBezTo>
                      <a:pt x="111" y="104"/>
                      <a:pt x="114" y="98"/>
                      <a:pt x="118" y="88"/>
                    </a:cubicBezTo>
                    <a:cubicBezTo>
                      <a:pt x="124" y="99"/>
                      <a:pt x="128" y="106"/>
                      <a:pt x="130" y="109"/>
                    </a:cubicBezTo>
                    <a:cubicBezTo>
                      <a:pt x="131" y="112"/>
                      <a:pt x="133" y="119"/>
                      <a:pt x="137" y="129"/>
                    </a:cubicBezTo>
                    <a:cubicBezTo>
                      <a:pt x="131" y="139"/>
                      <a:pt x="131" y="139"/>
                      <a:pt x="131" y="139"/>
                    </a:cubicBezTo>
                    <a:cubicBezTo>
                      <a:pt x="127" y="146"/>
                      <a:pt x="122" y="152"/>
                      <a:pt x="116" y="159"/>
                    </a:cubicBezTo>
                    <a:cubicBezTo>
                      <a:pt x="110" y="166"/>
                      <a:pt x="102" y="172"/>
                      <a:pt x="92" y="179"/>
                    </a:cubicBezTo>
                    <a:cubicBezTo>
                      <a:pt x="100" y="184"/>
                      <a:pt x="105" y="189"/>
                      <a:pt x="107" y="192"/>
                    </a:cubicBezTo>
                    <a:cubicBezTo>
                      <a:pt x="110" y="194"/>
                      <a:pt x="112" y="197"/>
                      <a:pt x="115" y="200"/>
                    </a:cubicBezTo>
                    <a:cubicBezTo>
                      <a:pt x="120" y="196"/>
                      <a:pt x="125" y="192"/>
                      <a:pt x="128" y="189"/>
                    </a:cubicBezTo>
                    <a:cubicBezTo>
                      <a:pt x="132" y="185"/>
                      <a:pt x="139" y="177"/>
                      <a:pt x="150" y="163"/>
                    </a:cubicBezTo>
                    <a:cubicBezTo>
                      <a:pt x="154" y="178"/>
                      <a:pt x="154" y="178"/>
                      <a:pt x="154" y="178"/>
                    </a:cubicBezTo>
                    <a:cubicBezTo>
                      <a:pt x="155" y="179"/>
                      <a:pt x="156" y="184"/>
                      <a:pt x="157" y="191"/>
                    </a:cubicBezTo>
                    <a:cubicBezTo>
                      <a:pt x="167" y="184"/>
                      <a:pt x="176" y="178"/>
                      <a:pt x="184" y="174"/>
                    </a:cubicBezTo>
                    <a:cubicBezTo>
                      <a:pt x="181" y="165"/>
                      <a:pt x="181" y="165"/>
                      <a:pt x="181" y="165"/>
                    </a:cubicBezTo>
                    <a:cubicBezTo>
                      <a:pt x="181" y="165"/>
                      <a:pt x="177" y="153"/>
                      <a:pt x="168" y="131"/>
                    </a:cubicBezTo>
                    <a:cubicBezTo>
                      <a:pt x="175" y="116"/>
                      <a:pt x="175" y="116"/>
                      <a:pt x="175" y="116"/>
                    </a:cubicBezTo>
                    <a:cubicBezTo>
                      <a:pt x="177" y="110"/>
                      <a:pt x="180" y="103"/>
                      <a:pt x="183" y="93"/>
                    </a:cubicBezTo>
                    <a:cubicBezTo>
                      <a:pt x="188" y="79"/>
                      <a:pt x="188" y="79"/>
                      <a:pt x="188" y="79"/>
                    </a:cubicBezTo>
                    <a:cubicBezTo>
                      <a:pt x="189" y="77"/>
                      <a:pt x="189" y="75"/>
                      <a:pt x="191" y="72"/>
                    </a:cubicBezTo>
                    <a:cubicBezTo>
                      <a:pt x="181" y="69"/>
                      <a:pt x="171" y="66"/>
                      <a:pt x="160" y="62"/>
                    </a:cubicBezTo>
                    <a:cubicBezTo>
                      <a:pt x="159" y="70"/>
                      <a:pt x="159" y="70"/>
                      <a:pt x="159" y="70"/>
                    </a:cubicBezTo>
                    <a:cubicBezTo>
                      <a:pt x="158" y="74"/>
                      <a:pt x="156" y="82"/>
                      <a:pt x="152" y="94"/>
                    </a:cubicBezTo>
                    <a:cubicBezTo>
                      <a:pt x="149" y="87"/>
                      <a:pt x="146" y="81"/>
                      <a:pt x="143" y="76"/>
                    </a:cubicBezTo>
                    <a:cubicBezTo>
                      <a:pt x="137" y="80"/>
                      <a:pt x="137" y="80"/>
                      <a:pt x="137" y="80"/>
                    </a:cubicBezTo>
                    <a:cubicBezTo>
                      <a:pt x="133" y="82"/>
                      <a:pt x="127" y="84"/>
                      <a:pt x="119" y="86"/>
                    </a:cubicBezTo>
                    <a:cubicBezTo>
                      <a:pt x="124" y="74"/>
                      <a:pt x="124" y="74"/>
                      <a:pt x="124" y="74"/>
                    </a:cubicBezTo>
                    <a:cubicBezTo>
                      <a:pt x="124" y="74"/>
                      <a:pt x="125" y="72"/>
                      <a:pt x="126" y="68"/>
                    </a:cubicBezTo>
                    <a:cubicBezTo>
                      <a:pt x="127" y="64"/>
                      <a:pt x="128" y="61"/>
                      <a:pt x="129" y="58"/>
                    </a:cubicBezTo>
                    <a:cubicBezTo>
                      <a:pt x="118" y="55"/>
                      <a:pt x="108" y="51"/>
                      <a:pt x="100" y="47"/>
                    </a:cubicBezTo>
                    <a:cubicBezTo>
                      <a:pt x="98" y="58"/>
                      <a:pt x="98" y="58"/>
                      <a:pt x="98" y="58"/>
                    </a:cubicBezTo>
                    <a:cubicBezTo>
                      <a:pt x="97" y="62"/>
                      <a:pt x="96" y="66"/>
                      <a:pt x="95" y="69"/>
                    </a:cubicBezTo>
                    <a:cubicBezTo>
                      <a:pt x="94" y="73"/>
                      <a:pt x="92" y="77"/>
                      <a:pt x="90" y="81"/>
                    </a:cubicBezTo>
                    <a:cubicBezTo>
                      <a:pt x="87" y="73"/>
                      <a:pt x="83" y="66"/>
                      <a:pt x="81" y="60"/>
                    </a:cubicBezTo>
                    <a:cubicBezTo>
                      <a:pt x="73" y="64"/>
                      <a:pt x="68" y="66"/>
                      <a:pt x="66" y="67"/>
                    </a:cubicBezTo>
                    <a:cubicBezTo>
                      <a:pt x="63" y="68"/>
                      <a:pt x="60" y="69"/>
                      <a:pt x="58" y="69"/>
                    </a:cubicBezTo>
                    <a:cubicBezTo>
                      <a:pt x="64" y="35"/>
                      <a:pt x="64" y="35"/>
                      <a:pt x="64" y="35"/>
                    </a:cubicBezTo>
                    <a:cubicBezTo>
                      <a:pt x="205" y="60"/>
                      <a:pt x="205" y="60"/>
                      <a:pt x="205" y="60"/>
                    </a:cubicBezTo>
                    <a:cubicBezTo>
                      <a:pt x="179" y="206"/>
                      <a:pt x="179" y="206"/>
                      <a:pt x="179" y="206"/>
                    </a:cubicBezTo>
                    <a:cubicBezTo>
                      <a:pt x="179" y="209"/>
                      <a:pt x="178" y="210"/>
                      <a:pt x="176" y="212"/>
                    </a:cubicBezTo>
                    <a:cubicBezTo>
                      <a:pt x="175" y="214"/>
                      <a:pt x="171" y="214"/>
                      <a:pt x="165" y="212"/>
                    </a:cubicBezTo>
                    <a:cubicBezTo>
                      <a:pt x="160" y="211"/>
                      <a:pt x="154" y="210"/>
                      <a:pt x="149" y="208"/>
                    </a:cubicBezTo>
                    <a:cubicBezTo>
                      <a:pt x="151" y="217"/>
                      <a:pt x="151" y="217"/>
                      <a:pt x="151" y="217"/>
                    </a:cubicBezTo>
                    <a:cubicBezTo>
                      <a:pt x="153" y="225"/>
                      <a:pt x="154" y="231"/>
                      <a:pt x="154" y="235"/>
                    </a:cubicBezTo>
                    <a:cubicBezTo>
                      <a:pt x="154" y="239"/>
                      <a:pt x="153" y="242"/>
                      <a:pt x="153" y="245"/>
                    </a:cubicBezTo>
                    <a:cubicBezTo>
                      <a:pt x="169" y="246"/>
                      <a:pt x="181" y="247"/>
                      <a:pt x="189" y="245"/>
                    </a:cubicBezTo>
                    <a:cubicBezTo>
                      <a:pt x="196" y="244"/>
                      <a:pt x="201" y="241"/>
                      <a:pt x="203" y="237"/>
                    </a:cubicBezTo>
                    <a:cubicBezTo>
                      <a:pt x="205" y="233"/>
                      <a:pt x="207" y="228"/>
                      <a:pt x="208" y="223"/>
                    </a:cubicBezTo>
                    <a:cubicBezTo>
                      <a:pt x="235" y="66"/>
                      <a:pt x="235" y="66"/>
                      <a:pt x="235" y="66"/>
                    </a:cubicBezTo>
                    <a:cubicBezTo>
                      <a:pt x="241" y="36"/>
                      <a:pt x="241" y="36"/>
                      <a:pt x="241" y="36"/>
                    </a:cubicBezTo>
                    <a:cubicBezTo>
                      <a:pt x="211" y="32"/>
                      <a:pt x="211" y="32"/>
                      <a:pt x="211" y="32"/>
                    </a:cubicBezTo>
                    <a:cubicBezTo>
                      <a:pt x="67" y="7"/>
                      <a:pt x="67" y="7"/>
                      <a:pt x="67" y="7"/>
                    </a:cubicBezTo>
                    <a:cubicBezTo>
                      <a:pt x="37" y="0"/>
                      <a:pt x="37" y="0"/>
                      <a:pt x="37" y="0"/>
                    </a:cubicBezTo>
                    <a:cubicBezTo>
                      <a:pt x="32" y="31"/>
                      <a:pt x="32" y="31"/>
                      <a:pt x="32" y="31"/>
                    </a:cubicBezTo>
                    <a:cubicBezTo>
                      <a:pt x="6" y="179"/>
                      <a:pt x="6" y="179"/>
                      <a:pt x="6" y="179"/>
                    </a:cubicBezTo>
                    <a:cubicBezTo>
                      <a:pt x="0" y="211"/>
                      <a:pt x="0" y="211"/>
                      <a:pt x="0" y="211"/>
                    </a:cubicBezTo>
                    <a:lnTo>
                      <a:pt x="32"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9" name="Freeform 9"/>
              <p:cNvSpPr>
                <a:spLocks noEditPoints="1"/>
              </p:cNvSpPr>
              <p:nvPr/>
            </p:nvSpPr>
            <p:spPr bwMode="auto">
              <a:xfrm>
                <a:off x="3693530" y="580892"/>
                <a:ext cx="71587" cy="77257"/>
              </a:xfrm>
              <a:custGeom>
                <a:avLst/>
                <a:gdLst>
                  <a:gd name="T0" fmla="*/ 30 w 237"/>
                  <a:gd name="T1" fmla="*/ 80 h 253"/>
                  <a:gd name="T2" fmla="*/ 24 w 237"/>
                  <a:gd name="T3" fmla="*/ 52 h 253"/>
                  <a:gd name="T4" fmla="*/ 21 w 237"/>
                  <a:gd name="T5" fmla="*/ 44 h 253"/>
                  <a:gd name="T6" fmla="*/ 59 w 237"/>
                  <a:gd name="T7" fmla="*/ 41 h 253"/>
                  <a:gd name="T8" fmla="*/ 99 w 237"/>
                  <a:gd name="T9" fmla="*/ 27 h 253"/>
                  <a:gd name="T10" fmla="*/ 133 w 237"/>
                  <a:gd name="T11" fmla="*/ 5 h 253"/>
                  <a:gd name="T12" fmla="*/ 139 w 237"/>
                  <a:gd name="T13" fmla="*/ 0 h 253"/>
                  <a:gd name="T14" fmla="*/ 160 w 237"/>
                  <a:gd name="T15" fmla="*/ 28 h 253"/>
                  <a:gd name="T16" fmla="*/ 119 w 237"/>
                  <a:gd name="T17" fmla="*/ 51 h 253"/>
                  <a:gd name="T18" fmla="*/ 77 w 237"/>
                  <a:gd name="T19" fmla="*/ 68 h 253"/>
                  <a:gd name="T20" fmla="*/ 30 w 237"/>
                  <a:gd name="T21" fmla="*/ 80 h 253"/>
                  <a:gd name="T22" fmla="*/ 26 w 237"/>
                  <a:gd name="T23" fmla="*/ 133 h 253"/>
                  <a:gd name="T24" fmla="*/ 47 w 237"/>
                  <a:gd name="T25" fmla="*/ 127 h 253"/>
                  <a:gd name="T26" fmla="*/ 73 w 237"/>
                  <a:gd name="T27" fmla="*/ 116 h 253"/>
                  <a:gd name="T28" fmla="*/ 101 w 237"/>
                  <a:gd name="T29" fmla="*/ 101 h 253"/>
                  <a:gd name="T30" fmla="*/ 118 w 237"/>
                  <a:gd name="T31" fmla="*/ 88 h 253"/>
                  <a:gd name="T32" fmla="*/ 123 w 237"/>
                  <a:gd name="T33" fmla="*/ 83 h 253"/>
                  <a:gd name="T34" fmla="*/ 143 w 237"/>
                  <a:gd name="T35" fmla="*/ 116 h 253"/>
                  <a:gd name="T36" fmla="*/ 132 w 237"/>
                  <a:gd name="T37" fmla="*/ 122 h 253"/>
                  <a:gd name="T38" fmla="*/ 112 w 237"/>
                  <a:gd name="T39" fmla="*/ 131 h 253"/>
                  <a:gd name="T40" fmla="*/ 83 w 237"/>
                  <a:gd name="T41" fmla="*/ 144 h 253"/>
                  <a:gd name="T42" fmla="*/ 48 w 237"/>
                  <a:gd name="T43" fmla="*/ 155 h 253"/>
                  <a:gd name="T44" fmla="*/ 133 w 237"/>
                  <a:gd name="T45" fmla="*/ 197 h 253"/>
                  <a:gd name="T46" fmla="*/ 130 w 237"/>
                  <a:gd name="T47" fmla="*/ 171 h 253"/>
                  <a:gd name="T48" fmla="*/ 127 w 237"/>
                  <a:gd name="T49" fmla="*/ 155 h 253"/>
                  <a:gd name="T50" fmla="*/ 152 w 237"/>
                  <a:gd name="T51" fmla="*/ 156 h 253"/>
                  <a:gd name="T52" fmla="*/ 159 w 237"/>
                  <a:gd name="T53" fmla="*/ 155 h 253"/>
                  <a:gd name="T54" fmla="*/ 171 w 237"/>
                  <a:gd name="T55" fmla="*/ 247 h 253"/>
                  <a:gd name="T56" fmla="*/ 143 w 237"/>
                  <a:gd name="T57" fmla="*/ 251 h 253"/>
                  <a:gd name="T58" fmla="*/ 134 w 237"/>
                  <a:gd name="T59" fmla="*/ 253 h 253"/>
                  <a:gd name="T60" fmla="*/ 135 w 237"/>
                  <a:gd name="T61" fmla="*/ 243 h 253"/>
                  <a:gd name="T62" fmla="*/ 134 w 237"/>
                  <a:gd name="T63" fmla="*/ 226 h 253"/>
                  <a:gd name="T64" fmla="*/ 72 w 237"/>
                  <a:gd name="T65" fmla="*/ 198 h 253"/>
                  <a:gd name="T66" fmla="*/ 22 w 237"/>
                  <a:gd name="T67" fmla="*/ 177 h 253"/>
                  <a:gd name="T68" fmla="*/ 0 w 237"/>
                  <a:gd name="T69" fmla="*/ 170 h 253"/>
                  <a:gd name="T70" fmla="*/ 3 w 237"/>
                  <a:gd name="T71" fmla="*/ 144 h 253"/>
                  <a:gd name="T72" fmla="*/ 3 w 237"/>
                  <a:gd name="T73" fmla="*/ 135 h 253"/>
                  <a:gd name="T74" fmla="*/ 26 w 237"/>
                  <a:gd name="T75" fmla="*/ 133 h 253"/>
                  <a:gd name="T76" fmla="*/ 188 w 237"/>
                  <a:gd name="T77" fmla="*/ 22 h 253"/>
                  <a:gd name="T78" fmla="*/ 217 w 237"/>
                  <a:gd name="T79" fmla="*/ 39 h 253"/>
                  <a:gd name="T80" fmla="*/ 212 w 237"/>
                  <a:gd name="T81" fmla="*/ 47 h 253"/>
                  <a:gd name="T82" fmla="*/ 208 w 237"/>
                  <a:gd name="T83" fmla="*/ 57 h 253"/>
                  <a:gd name="T84" fmla="*/ 204 w 237"/>
                  <a:gd name="T85" fmla="*/ 80 h 253"/>
                  <a:gd name="T86" fmla="*/ 206 w 237"/>
                  <a:gd name="T87" fmla="*/ 110 h 253"/>
                  <a:gd name="T88" fmla="*/ 215 w 237"/>
                  <a:gd name="T89" fmla="*/ 132 h 253"/>
                  <a:gd name="T90" fmla="*/ 222 w 237"/>
                  <a:gd name="T91" fmla="*/ 144 h 253"/>
                  <a:gd name="T92" fmla="*/ 237 w 237"/>
                  <a:gd name="T93" fmla="*/ 159 h 253"/>
                  <a:gd name="T94" fmla="*/ 227 w 237"/>
                  <a:gd name="T95" fmla="*/ 163 h 253"/>
                  <a:gd name="T96" fmla="*/ 204 w 237"/>
                  <a:gd name="T97" fmla="*/ 178 h 253"/>
                  <a:gd name="T98" fmla="*/ 183 w 237"/>
                  <a:gd name="T99" fmla="*/ 141 h 253"/>
                  <a:gd name="T100" fmla="*/ 173 w 237"/>
                  <a:gd name="T101" fmla="*/ 106 h 253"/>
                  <a:gd name="T102" fmla="*/ 173 w 237"/>
                  <a:gd name="T103" fmla="*/ 75 h 253"/>
                  <a:gd name="T104" fmla="*/ 177 w 237"/>
                  <a:gd name="T105" fmla="*/ 51 h 253"/>
                  <a:gd name="T106" fmla="*/ 188 w 237"/>
                  <a:gd name="T107" fmla="*/ 2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7" h="253">
                    <a:moveTo>
                      <a:pt x="30" y="80"/>
                    </a:moveTo>
                    <a:cubicBezTo>
                      <a:pt x="28" y="67"/>
                      <a:pt x="26" y="57"/>
                      <a:pt x="24" y="52"/>
                    </a:cubicBezTo>
                    <a:cubicBezTo>
                      <a:pt x="21" y="44"/>
                      <a:pt x="21" y="44"/>
                      <a:pt x="21" y="44"/>
                    </a:cubicBezTo>
                    <a:cubicBezTo>
                      <a:pt x="32" y="46"/>
                      <a:pt x="44" y="45"/>
                      <a:pt x="59" y="41"/>
                    </a:cubicBezTo>
                    <a:cubicBezTo>
                      <a:pt x="73" y="37"/>
                      <a:pt x="86" y="32"/>
                      <a:pt x="99" y="27"/>
                    </a:cubicBezTo>
                    <a:cubicBezTo>
                      <a:pt x="112" y="20"/>
                      <a:pt x="123" y="13"/>
                      <a:pt x="133" y="5"/>
                    </a:cubicBezTo>
                    <a:cubicBezTo>
                      <a:pt x="139" y="0"/>
                      <a:pt x="139" y="0"/>
                      <a:pt x="139" y="0"/>
                    </a:cubicBezTo>
                    <a:cubicBezTo>
                      <a:pt x="145" y="10"/>
                      <a:pt x="152" y="19"/>
                      <a:pt x="160" y="28"/>
                    </a:cubicBezTo>
                    <a:cubicBezTo>
                      <a:pt x="144" y="37"/>
                      <a:pt x="130" y="45"/>
                      <a:pt x="119" y="51"/>
                    </a:cubicBezTo>
                    <a:cubicBezTo>
                      <a:pt x="108" y="57"/>
                      <a:pt x="94" y="63"/>
                      <a:pt x="77" y="68"/>
                    </a:cubicBezTo>
                    <a:cubicBezTo>
                      <a:pt x="59" y="73"/>
                      <a:pt x="44" y="77"/>
                      <a:pt x="30" y="80"/>
                    </a:cubicBezTo>
                    <a:close/>
                    <a:moveTo>
                      <a:pt x="26" y="133"/>
                    </a:moveTo>
                    <a:cubicBezTo>
                      <a:pt x="31" y="132"/>
                      <a:pt x="38" y="130"/>
                      <a:pt x="47" y="127"/>
                    </a:cubicBezTo>
                    <a:cubicBezTo>
                      <a:pt x="55" y="124"/>
                      <a:pt x="64" y="120"/>
                      <a:pt x="73" y="116"/>
                    </a:cubicBezTo>
                    <a:cubicBezTo>
                      <a:pt x="82" y="112"/>
                      <a:pt x="92" y="107"/>
                      <a:pt x="101" y="101"/>
                    </a:cubicBezTo>
                    <a:cubicBezTo>
                      <a:pt x="110" y="94"/>
                      <a:pt x="116" y="90"/>
                      <a:pt x="118" y="88"/>
                    </a:cubicBezTo>
                    <a:cubicBezTo>
                      <a:pt x="123" y="83"/>
                      <a:pt x="123" y="83"/>
                      <a:pt x="123" y="83"/>
                    </a:cubicBezTo>
                    <a:cubicBezTo>
                      <a:pt x="129" y="95"/>
                      <a:pt x="136" y="106"/>
                      <a:pt x="143" y="116"/>
                    </a:cubicBezTo>
                    <a:cubicBezTo>
                      <a:pt x="138" y="119"/>
                      <a:pt x="134" y="120"/>
                      <a:pt x="132" y="122"/>
                    </a:cubicBezTo>
                    <a:cubicBezTo>
                      <a:pt x="112" y="131"/>
                      <a:pt x="112" y="131"/>
                      <a:pt x="112" y="131"/>
                    </a:cubicBezTo>
                    <a:cubicBezTo>
                      <a:pt x="102" y="136"/>
                      <a:pt x="92" y="140"/>
                      <a:pt x="83" y="144"/>
                    </a:cubicBezTo>
                    <a:cubicBezTo>
                      <a:pt x="73" y="147"/>
                      <a:pt x="62" y="151"/>
                      <a:pt x="48" y="155"/>
                    </a:cubicBezTo>
                    <a:cubicBezTo>
                      <a:pt x="76" y="170"/>
                      <a:pt x="105" y="184"/>
                      <a:pt x="133" y="197"/>
                    </a:cubicBezTo>
                    <a:cubicBezTo>
                      <a:pt x="132" y="184"/>
                      <a:pt x="131" y="175"/>
                      <a:pt x="130" y="171"/>
                    </a:cubicBezTo>
                    <a:cubicBezTo>
                      <a:pt x="127" y="155"/>
                      <a:pt x="127" y="155"/>
                      <a:pt x="127" y="155"/>
                    </a:cubicBezTo>
                    <a:cubicBezTo>
                      <a:pt x="140" y="156"/>
                      <a:pt x="148" y="157"/>
                      <a:pt x="152" y="156"/>
                    </a:cubicBezTo>
                    <a:cubicBezTo>
                      <a:pt x="159" y="155"/>
                      <a:pt x="159" y="155"/>
                      <a:pt x="159" y="155"/>
                    </a:cubicBezTo>
                    <a:cubicBezTo>
                      <a:pt x="164" y="193"/>
                      <a:pt x="168" y="223"/>
                      <a:pt x="171" y="247"/>
                    </a:cubicBezTo>
                    <a:cubicBezTo>
                      <a:pt x="153" y="249"/>
                      <a:pt x="144" y="251"/>
                      <a:pt x="143" y="251"/>
                    </a:cubicBezTo>
                    <a:cubicBezTo>
                      <a:pt x="134" y="253"/>
                      <a:pt x="134" y="253"/>
                      <a:pt x="134" y="253"/>
                    </a:cubicBezTo>
                    <a:cubicBezTo>
                      <a:pt x="134" y="249"/>
                      <a:pt x="135" y="246"/>
                      <a:pt x="135" y="243"/>
                    </a:cubicBezTo>
                    <a:cubicBezTo>
                      <a:pt x="135" y="240"/>
                      <a:pt x="135" y="234"/>
                      <a:pt x="134" y="226"/>
                    </a:cubicBezTo>
                    <a:cubicBezTo>
                      <a:pt x="120" y="219"/>
                      <a:pt x="99" y="210"/>
                      <a:pt x="72" y="198"/>
                    </a:cubicBezTo>
                    <a:cubicBezTo>
                      <a:pt x="45" y="187"/>
                      <a:pt x="28" y="180"/>
                      <a:pt x="22" y="177"/>
                    </a:cubicBezTo>
                    <a:cubicBezTo>
                      <a:pt x="16" y="175"/>
                      <a:pt x="8" y="173"/>
                      <a:pt x="0" y="170"/>
                    </a:cubicBezTo>
                    <a:cubicBezTo>
                      <a:pt x="3" y="158"/>
                      <a:pt x="4" y="149"/>
                      <a:pt x="3" y="144"/>
                    </a:cubicBezTo>
                    <a:cubicBezTo>
                      <a:pt x="3" y="135"/>
                      <a:pt x="3" y="135"/>
                      <a:pt x="3" y="135"/>
                    </a:cubicBezTo>
                    <a:cubicBezTo>
                      <a:pt x="13" y="135"/>
                      <a:pt x="21" y="134"/>
                      <a:pt x="26" y="133"/>
                    </a:cubicBezTo>
                    <a:close/>
                    <a:moveTo>
                      <a:pt x="188" y="22"/>
                    </a:moveTo>
                    <a:cubicBezTo>
                      <a:pt x="196" y="28"/>
                      <a:pt x="206" y="34"/>
                      <a:pt x="217" y="39"/>
                    </a:cubicBezTo>
                    <a:cubicBezTo>
                      <a:pt x="215" y="42"/>
                      <a:pt x="214" y="45"/>
                      <a:pt x="212" y="47"/>
                    </a:cubicBezTo>
                    <a:cubicBezTo>
                      <a:pt x="211" y="50"/>
                      <a:pt x="209" y="53"/>
                      <a:pt x="208" y="57"/>
                    </a:cubicBezTo>
                    <a:cubicBezTo>
                      <a:pt x="206" y="61"/>
                      <a:pt x="205" y="69"/>
                      <a:pt x="204" y="80"/>
                    </a:cubicBezTo>
                    <a:cubicBezTo>
                      <a:pt x="202" y="91"/>
                      <a:pt x="203" y="101"/>
                      <a:pt x="206" y="110"/>
                    </a:cubicBezTo>
                    <a:cubicBezTo>
                      <a:pt x="209" y="120"/>
                      <a:pt x="212" y="127"/>
                      <a:pt x="215" y="132"/>
                    </a:cubicBezTo>
                    <a:cubicBezTo>
                      <a:pt x="217" y="137"/>
                      <a:pt x="220" y="141"/>
                      <a:pt x="222" y="144"/>
                    </a:cubicBezTo>
                    <a:cubicBezTo>
                      <a:pt x="225" y="147"/>
                      <a:pt x="229" y="152"/>
                      <a:pt x="237" y="159"/>
                    </a:cubicBezTo>
                    <a:cubicBezTo>
                      <a:pt x="233" y="160"/>
                      <a:pt x="230" y="162"/>
                      <a:pt x="227" y="163"/>
                    </a:cubicBezTo>
                    <a:cubicBezTo>
                      <a:pt x="224" y="165"/>
                      <a:pt x="216" y="170"/>
                      <a:pt x="204" y="178"/>
                    </a:cubicBezTo>
                    <a:cubicBezTo>
                      <a:pt x="195" y="166"/>
                      <a:pt x="188" y="154"/>
                      <a:pt x="183" y="141"/>
                    </a:cubicBezTo>
                    <a:cubicBezTo>
                      <a:pt x="178" y="128"/>
                      <a:pt x="174" y="116"/>
                      <a:pt x="173" y="106"/>
                    </a:cubicBezTo>
                    <a:cubicBezTo>
                      <a:pt x="172" y="95"/>
                      <a:pt x="172" y="85"/>
                      <a:pt x="173" y="75"/>
                    </a:cubicBezTo>
                    <a:cubicBezTo>
                      <a:pt x="175" y="65"/>
                      <a:pt x="176" y="57"/>
                      <a:pt x="177" y="51"/>
                    </a:cubicBezTo>
                    <a:cubicBezTo>
                      <a:pt x="179" y="45"/>
                      <a:pt x="182" y="35"/>
                      <a:pt x="188"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0" name="Freeform 10"/>
              <p:cNvSpPr>
                <a:spLocks noEditPoints="1"/>
              </p:cNvSpPr>
              <p:nvPr/>
            </p:nvSpPr>
            <p:spPr bwMode="auto">
              <a:xfrm>
                <a:off x="3783545" y="639721"/>
                <a:ext cx="82927" cy="89306"/>
              </a:xfrm>
              <a:custGeom>
                <a:avLst/>
                <a:gdLst>
                  <a:gd name="T0" fmla="*/ 42 w 272"/>
                  <a:gd name="T1" fmla="*/ 140 h 294"/>
                  <a:gd name="T2" fmla="*/ 67 w 272"/>
                  <a:gd name="T3" fmla="*/ 117 h 294"/>
                  <a:gd name="T4" fmla="*/ 113 w 272"/>
                  <a:gd name="T5" fmla="*/ 165 h 294"/>
                  <a:gd name="T6" fmla="*/ 88 w 272"/>
                  <a:gd name="T7" fmla="*/ 189 h 294"/>
                  <a:gd name="T8" fmla="*/ 42 w 272"/>
                  <a:gd name="T9" fmla="*/ 140 h 294"/>
                  <a:gd name="T10" fmla="*/ 178 w 272"/>
                  <a:gd name="T11" fmla="*/ 128 h 294"/>
                  <a:gd name="T12" fmla="*/ 105 w 272"/>
                  <a:gd name="T13" fmla="*/ 51 h 294"/>
                  <a:gd name="T14" fmla="*/ 86 w 272"/>
                  <a:gd name="T15" fmla="*/ 30 h 294"/>
                  <a:gd name="T16" fmla="*/ 64 w 272"/>
                  <a:gd name="T17" fmla="*/ 49 h 294"/>
                  <a:gd name="T18" fmla="*/ 84 w 272"/>
                  <a:gd name="T19" fmla="*/ 70 h 294"/>
                  <a:gd name="T20" fmla="*/ 157 w 272"/>
                  <a:gd name="T21" fmla="*/ 147 h 294"/>
                  <a:gd name="T22" fmla="*/ 178 w 272"/>
                  <a:gd name="T23" fmla="*/ 171 h 294"/>
                  <a:gd name="T24" fmla="*/ 200 w 272"/>
                  <a:gd name="T25" fmla="*/ 150 h 294"/>
                  <a:gd name="T26" fmla="*/ 178 w 272"/>
                  <a:gd name="T27" fmla="*/ 128 h 294"/>
                  <a:gd name="T28" fmla="*/ 130 w 272"/>
                  <a:gd name="T29" fmla="*/ 43 h 294"/>
                  <a:gd name="T30" fmla="*/ 229 w 272"/>
                  <a:gd name="T31" fmla="*/ 148 h 294"/>
                  <a:gd name="T32" fmla="*/ 116 w 272"/>
                  <a:gd name="T33" fmla="*/ 253 h 294"/>
                  <a:gd name="T34" fmla="*/ 107 w 272"/>
                  <a:gd name="T35" fmla="*/ 257 h 294"/>
                  <a:gd name="T36" fmla="*/ 99 w 272"/>
                  <a:gd name="T37" fmla="*/ 252 h 294"/>
                  <a:gd name="T38" fmla="*/ 93 w 272"/>
                  <a:gd name="T39" fmla="*/ 245 h 294"/>
                  <a:gd name="T40" fmla="*/ 85 w 272"/>
                  <a:gd name="T41" fmla="*/ 236 h 294"/>
                  <a:gd name="T42" fmla="*/ 81 w 272"/>
                  <a:gd name="T43" fmla="*/ 245 h 294"/>
                  <a:gd name="T44" fmla="*/ 74 w 272"/>
                  <a:gd name="T45" fmla="*/ 257 h 294"/>
                  <a:gd name="T46" fmla="*/ 66 w 272"/>
                  <a:gd name="T47" fmla="*/ 267 h 294"/>
                  <a:gd name="T48" fmla="*/ 99 w 272"/>
                  <a:gd name="T49" fmla="*/ 291 h 294"/>
                  <a:gd name="T50" fmla="*/ 113 w 272"/>
                  <a:gd name="T51" fmla="*/ 293 h 294"/>
                  <a:gd name="T52" fmla="*/ 126 w 272"/>
                  <a:gd name="T53" fmla="*/ 284 h 294"/>
                  <a:gd name="T54" fmla="*/ 252 w 272"/>
                  <a:gd name="T55" fmla="*/ 168 h 294"/>
                  <a:gd name="T56" fmla="*/ 272 w 272"/>
                  <a:gd name="T57" fmla="*/ 151 h 294"/>
                  <a:gd name="T58" fmla="*/ 252 w 272"/>
                  <a:gd name="T59" fmla="*/ 131 h 294"/>
                  <a:gd name="T60" fmla="*/ 151 w 272"/>
                  <a:gd name="T61" fmla="*/ 24 h 294"/>
                  <a:gd name="T62" fmla="*/ 129 w 272"/>
                  <a:gd name="T63" fmla="*/ 0 h 294"/>
                  <a:gd name="T64" fmla="*/ 107 w 272"/>
                  <a:gd name="T65" fmla="*/ 20 h 294"/>
                  <a:gd name="T66" fmla="*/ 130 w 272"/>
                  <a:gd name="T67" fmla="*/ 43 h 294"/>
                  <a:gd name="T68" fmla="*/ 50 w 272"/>
                  <a:gd name="T69" fmla="*/ 92 h 294"/>
                  <a:gd name="T70" fmla="*/ 18 w 272"/>
                  <a:gd name="T71" fmla="*/ 121 h 294"/>
                  <a:gd name="T72" fmla="*/ 0 w 272"/>
                  <a:gd name="T73" fmla="*/ 137 h 294"/>
                  <a:gd name="T74" fmla="*/ 18 w 272"/>
                  <a:gd name="T75" fmla="*/ 155 h 294"/>
                  <a:gd name="T76" fmla="*/ 70 w 272"/>
                  <a:gd name="T77" fmla="*/ 210 h 294"/>
                  <a:gd name="T78" fmla="*/ 88 w 272"/>
                  <a:gd name="T79" fmla="*/ 231 h 294"/>
                  <a:gd name="T80" fmla="*/ 105 w 272"/>
                  <a:gd name="T81" fmla="*/ 213 h 294"/>
                  <a:gd name="T82" fmla="*/ 137 w 272"/>
                  <a:gd name="T83" fmla="*/ 184 h 294"/>
                  <a:gd name="T84" fmla="*/ 155 w 272"/>
                  <a:gd name="T85" fmla="*/ 169 h 294"/>
                  <a:gd name="T86" fmla="*/ 135 w 272"/>
                  <a:gd name="T87" fmla="*/ 150 h 294"/>
                  <a:gd name="T88" fmla="*/ 83 w 272"/>
                  <a:gd name="T89" fmla="*/ 94 h 294"/>
                  <a:gd name="T90" fmla="*/ 67 w 272"/>
                  <a:gd name="T91" fmla="*/ 76 h 294"/>
                  <a:gd name="T92" fmla="*/ 50 w 272"/>
                  <a:gd name="T93" fmla="*/ 9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2" h="294">
                    <a:moveTo>
                      <a:pt x="42" y="140"/>
                    </a:moveTo>
                    <a:cubicBezTo>
                      <a:pt x="67" y="117"/>
                      <a:pt x="67" y="117"/>
                      <a:pt x="67" y="117"/>
                    </a:cubicBezTo>
                    <a:cubicBezTo>
                      <a:pt x="113" y="165"/>
                      <a:pt x="113" y="165"/>
                      <a:pt x="113" y="165"/>
                    </a:cubicBezTo>
                    <a:cubicBezTo>
                      <a:pt x="88" y="189"/>
                      <a:pt x="88" y="189"/>
                      <a:pt x="88" y="189"/>
                    </a:cubicBezTo>
                    <a:lnTo>
                      <a:pt x="42" y="140"/>
                    </a:lnTo>
                    <a:close/>
                    <a:moveTo>
                      <a:pt x="178" y="128"/>
                    </a:moveTo>
                    <a:cubicBezTo>
                      <a:pt x="105" y="51"/>
                      <a:pt x="105" y="51"/>
                      <a:pt x="105" y="51"/>
                    </a:cubicBezTo>
                    <a:cubicBezTo>
                      <a:pt x="86" y="30"/>
                      <a:pt x="86" y="30"/>
                      <a:pt x="86" y="30"/>
                    </a:cubicBezTo>
                    <a:cubicBezTo>
                      <a:pt x="64" y="49"/>
                      <a:pt x="64" y="49"/>
                      <a:pt x="64" y="49"/>
                    </a:cubicBezTo>
                    <a:cubicBezTo>
                      <a:pt x="84" y="70"/>
                      <a:pt x="84" y="70"/>
                      <a:pt x="84" y="70"/>
                    </a:cubicBezTo>
                    <a:cubicBezTo>
                      <a:pt x="157" y="147"/>
                      <a:pt x="157" y="147"/>
                      <a:pt x="157" y="147"/>
                    </a:cubicBezTo>
                    <a:cubicBezTo>
                      <a:pt x="178" y="171"/>
                      <a:pt x="178" y="171"/>
                      <a:pt x="178" y="171"/>
                    </a:cubicBezTo>
                    <a:cubicBezTo>
                      <a:pt x="200" y="150"/>
                      <a:pt x="200" y="150"/>
                      <a:pt x="200" y="150"/>
                    </a:cubicBezTo>
                    <a:lnTo>
                      <a:pt x="178" y="128"/>
                    </a:lnTo>
                    <a:close/>
                    <a:moveTo>
                      <a:pt x="130" y="43"/>
                    </a:moveTo>
                    <a:cubicBezTo>
                      <a:pt x="229" y="148"/>
                      <a:pt x="229" y="148"/>
                      <a:pt x="229" y="148"/>
                    </a:cubicBezTo>
                    <a:cubicBezTo>
                      <a:pt x="116" y="253"/>
                      <a:pt x="116" y="253"/>
                      <a:pt x="116" y="253"/>
                    </a:cubicBezTo>
                    <a:cubicBezTo>
                      <a:pt x="112" y="256"/>
                      <a:pt x="109" y="257"/>
                      <a:pt x="107" y="257"/>
                    </a:cubicBezTo>
                    <a:cubicBezTo>
                      <a:pt x="106" y="258"/>
                      <a:pt x="103" y="256"/>
                      <a:pt x="99" y="252"/>
                    </a:cubicBezTo>
                    <a:cubicBezTo>
                      <a:pt x="98" y="251"/>
                      <a:pt x="96" y="248"/>
                      <a:pt x="93" y="245"/>
                    </a:cubicBezTo>
                    <a:cubicBezTo>
                      <a:pt x="90" y="242"/>
                      <a:pt x="87" y="239"/>
                      <a:pt x="85" y="236"/>
                    </a:cubicBezTo>
                    <a:cubicBezTo>
                      <a:pt x="81" y="245"/>
                      <a:pt x="81" y="245"/>
                      <a:pt x="81" y="245"/>
                    </a:cubicBezTo>
                    <a:cubicBezTo>
                      <a:pt x="78" y="250"/>
                      <a:pt x="76" y="254"/>
                      <a:pt x="74" y="257"/>
                    </a:cubicBezTo>
                    <a:cubicBezTo>
                      <a:pt x="71" y="261"/>
                      <a:pt x="69" y="264"/>
                      <a:pt x="66" y="267"/>
                    </a:cubicBezTo>
                    <a:cubicBezTo>
                      <a:pt x="81" y="280"/>
                      <a:pt x="92" y="288"/>
                      <a:pt x="99" y="291"/>
                    </a:cubicBezTo>
                    <a:cubicBezTo>
                      <a:pt x="106" y="293"/>
                      <a:pt x="110" y="294"/>
                      <a:pt x="113" y="293"/>
                    </a:cubicBezTo>
                    <a:cubicBezTo>
                      <a:pt x="116" y="292"/>
                      <a:pt x="120" y="289"/>
                      <a:pt x="126" y="284"/>
                    </a:cubicBezTo>
                    <a:cubicBezTo>
                      <a:pt x="252" y="168"/>
                      <a:pt x="252" y="168"/>
                      <a:pt x="252" y="168"/>
                    </a:cubicBezTo>
                    <a:cubicBezTo>
                      <a:pt x="272" y="151"/>
                      <a:pt x="272" y="151"/>
                      <a:pt x="272" y="151"/>
                    </a:cubicBezTo>
                    <a:cubicBezTo>
                      <a:pt x="252" y="131"/>
                      <a:pt x="252" y="131"/>
                      <a:pt x="252" y="131"/>
                    </a:cubicBezTo>
                    <a:cubicBezTo>
                      <a:pt x="151" y="24"/>
                      <a:pt x="151" y="24"/>
                      <a:pt x="151" y="24"/>
                    </a:cubicBezTo>
                    <a:cubicBezTo>
                      <a:pt x="129" y="0"/>
                      <a:pt x="129" y="0"/>
                      <a:pt x="129" y="0"/>
                    </a:cubicBezTo>
                    <a:cubicBezTo>
                      <a:pt x="107" y="20"/>
                      <a:pt x="107" y="20"/>
                      <a:pt x="107" y="20"/>
                    </a:cubicBezTo>
                    <a:lnTo>
                      <a:pt x="130" y="43"/>
                    </a:lnTo>
                    <a:close/>
                    <a:moveTo>
                      <a:pt x="50" y="92"/>
                    </a:moveTo>
                    <a:cubicBezTo>
                      <a:pt x="18" y="121"/>
                      <a:pt x="18" y="121"/>
                      <a:pt x="18" y="121"/>
                    </a:cubicBezTo>
                    <a:cubicBezTo>
                      <a:pt x="0" y="137"/>
                      <a:pt x="0" y="137"/>
                      <a:pt x="0" y="137"/>
                    </a:cubicBezTo>
                    <a:cubicBezTo>
                      <a:pt x="18" y="155"/>
                      <a:pt x="18" y="155"/>
                      <a:pt x="18" y="155"/>
                    </a:cubicBezTo>
                    <a:cubicBezTo>
                      <a:pt x="70" y="210"/>
                      <a:pt x="70" y="210"/>
                      <a:pt x="70" y="210"/>
                    </a:cubicBezTo>
                    <a:cubicBezTo>
                      <a:pt x="88" y="231"/>
                      <a:pt x="88" y="231"/>
                      <a:pt x="88" y="231"/>
                    </a:cubicBezTo>
                    <a:cubicBezTo>
                      <a:pt x="105" y="213"/>
                      <a:pt x="105" y="213"/>
                      <a:pt x="105" y="213"/>
                    </a:cubicBezTo>
                    <a:cubicBezTo>
                      <a:pt x="137" y="184"/>
                      <a:pt x="137" y="184"/>
                      <a:pt x="137" y="184"/>
                    </a:cubicBezTo>
                    <a:cubicBezTo>
                      <a:pt x="155" y="169"/>
                      <a:pt x="155" y="169"/>
                      <a:pt x="155" y="169"/>
                    </a:cubicBezTo>
                    <a:cubicBezTo>
                      <a:pt x="135" y="150"/>
                      <a:pt x="135" y="150"/>
                      <a:pt x="135" y="150"/>
                    </a:cubicBezTo>
                    <a:cubicBezTo>
                      <a:pt x="83" y="94"/>
                      <a:pt x="83" y="94"/>
                      <a:pt x="83" y="94"/>
                    </a:cubicBezTo>
                    <a:cubicBezTo>
                      <a:pt x="67" y="76"/>
                      <a:pt x="67" y="76"/>
                      <a:pt x="67" y="76"/>
                    </a:cubicBezTo>
                    <a:lnTo>
                      <a:pt x="5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1" name="Freeform 11"/>
              <p:cNvSpPr>
                <a:spLocks/>
              </p:cNvSpPr>
              <p:nvPr/>
            </p:nvSpPr>
            <p:spPr bwMode="auto">
              <a:xfrm>
                <a:off x="3220776" y="749581"/>
                <a:ext cx="58829" cy="51032"/>
              </a:xfrm>
              <a:custGeom>
                <a:avLst/>
                <a:gdLst>
                  <a:gd name="T0" fmla="*/ 158 w 194"/>
                  <a:gd name="T1" fmla="*/ 147 h 167"/>
                  <a:gd name="T2" fmla="*/ 165 w 194"/>
                  <a:gd name="T3" fmla="*/ 154 h 167"/>
                  <a:gd name="T4" fmla="*/ 158 w 194"/>
                  <a:gd name="T5" fmla="*/ 167 h 167"/>
                  <a:gd name="T6" fmla="*/ 104 w 194"/>
                  <a:gd name="T7" fmla="*/ 156 h 167"/>
                  <a:gd name="T8" fmla="*/ 106 w 194"/>
                  <a:gd name="T9" fmla="*/ 139 h 167"/>
                  <a:gd name="T10" fmla="*/ 140 w 194"/>
                  <a:gd name="T11" fmla="*/ 131 h 167"/>
                  <a:gd name="T12" fmla="*/ 162 w 194"/>
                  <a:gd name="T13" fmla="*/ 111 h 167"/>
                  <a:gd name="T14" fmla="*/ 165 w 194"/>
                  <a:gd name="T15" fmla="*/ 93 h 167"/>
                  <a:gd name="T16" fmla="*/ 156 w 194"/>
                  <a:gd name="T17" fmla="*/ 81 h 167"/>
                  <a:gd name="T18" fmla="*/ 116 w 194"/>
                  <a:gd name="T19" fmla="*/ 107 h 167"/>
                  <a:gd name="T20" fmla="*/ 110 w 194"/>
                  <a:gd name="T21" fmla="*/ 114 h 167"/>
                  <a:gd name="T22" fmla="*/ 75 w 194"/>
                  <a:gd name="T23" fmla="*/ 141 h 167"/>
                  <a:gd name="T24" fmla="*/ 40 w 194"/>
                  <a:gd name="T25" fmla="*/ 137 h 167"/>
                  <a:gd name="T26" fmla="*/ 6 w 194"/>
                  <a:gd name="T27" fmla="*/ 102 h 167"/>
                  <a:gd name="T28" fmla="*/ 10 w 194"/>
                  <a:gd name="T29" fmla="*/ 55 h 167"/>
                  <a:gd name="T30" fmla="*/ 23 w 194"/>
                  <a:gd name="T31" fmla="*/ 35 h 167"/>
                  <a:gd name="T32" fmla="*/ 41 w 194"/>
                  <a:gd name="T33" fmla="*/ 20 h 167"/>
                  <a:gd name="T34" fmla="*/ 32 w 194"/>
                  <a:gd name="T35" fmla="*/ 13 h 167"/>
                  <a:gd name="T36" fmla="*/ 38 w 194"/>
                  <a:gd name="T37" fmla="*/ 0 h 167"/>
                  <a:gd name="T38" fmla="*/ 106 w 194"/>
                  <a:gd name="T39" fmla="*/ 12 h 167"/>
                  <a:gd name="T40" fmla="*/ 105 w 194"/>
                  <a:gd name="T41" fmla="*/ 31 h 167"/>
                  <a:gd name="T42" fmla="*/ 60 w 194"/>
                  <a:gd name="T43" fmla="*/ 39 h 167"/>
                  <a:gd name="T44" fmla="*/ 34 w 194"/>
                  <a:gd name="T45" fmla="*/ 63 h 167"/>
                  <a:gd name="T46" fmla="*/ 31 w 194"/>
                  <a:gd name="T47" fmla="*/ 84 h 167"/>
                  <a:gd name="T48" fmla="*/ 42 w 194"/>
                  <a:gd name="T49" fmla="*/ 99 h 167"/>
                  <a:gd name="T50" fmla="*/ 79 w 194"/>
                  <a:gd name="T51" fmla="*/ 78 h 167"/>
                  <a:gd name="T52" fmla="*/ 84 w 194"/>
                  <a:gd name="T53" fmla="*/ 72 h 167"/>
                  <a:gd name="T54" fmla="*/ 104 w 194"/>
                  <a:gd name="T55" fmla="*/ 52 h 167"/>
                  <a:gd name="T56" fmla="*/ 116 w 194"/>
                  <a:gd name="T57" fmla="*/ 42 h 167"/>
                  <a:gd name="T58" fmla="*/ 137 w 194"/>
                  <a:gd name="T59" fmla="*/ 37 h 167"/>
                  <a:gd name="T60" fmla="*/ 160 w 194"/>
                  <a:gd name="T61" fmla="*/ 43 h 167"/>
                  <a:gd name="T62" fmla="*/ 189 w 194"/>
                  <a:gd name="T63" fmla="*/ 75 h 167"/>
                  <a:gd name="T64" fmla="*/ 186 w 194"/>
                  <a:gd name="T65" fmla="*/ 118 h 167"/>
                  <a:gd name="T66" fmla="*/ 174 w 194"/>
                  <a:gd name="T67" fmla="*/ 135 h 167"/>
                  <a:gd name="T68" fmla="*/ 158 w 194"/>
                  <a:gd name="T69" fmla="*/ 14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67">
                    <a:moveTo>
                      <a:pt x="158" y="147"/>
                    </a:moveTo>
                    <a:cubicBezTo>
                      <a:pt x="165" y="154"/>
                      <a:pt x="165" y="154"/>
                      <a:pt x="165" y="154"/>
                    </a:cubicBezTo>
                    <a:cubicBezTo>
                      <a:pt x="158" y="167"/>
                      <a:pt x="158" y="167"/>
                      <a:pt x="158" y="167"/>
                    </a:cubicBezTo>
                    <a:cubicBezTo>
                      <a:pt x="104" y="156"/>
                      <a:pt x="104" y="156"/>
                      <a:pt x="104" y="156"/>
                    </a:cubicBezTo>
                    <a:cubicBezTo>
                      <a:pt x="106" y="139"/>
                      <a:pt x="106" y="139"/>
                      <a:pt x="106" y="139"/>
                    </a:cubicBezTo>
                    <a:cubicBezTo>
                      <a:pt x="119" y="139"/>
                      <a:pt x="130" y="136"/>
                      <a:pt x="140" y="131"/>
                    </a:cubicBezTo>
                    <a:cubicBezTo>
                      <a:pt x="150" y="126"/>
                      <a:pt x="157" y="120"/>
                      <a:pt x="162" y="111"/>
                    </a:cubicBezTo>
                    <a:cubicBezTo>
                      <a:pt x="165" y="104"/>
                      <a:pt x="166" y="98"/>
                      <a:pt x="165" y="93"/>
                    </a:cubicBezTo>
                    <a:cubicBezTo>
                      <a:pt x="163" y="88"/>
                      <a:pt x="160" y="84"/>
                      <a:pt x="156" y="81"/>
                    </a:cubicBezTo>
                    <a:cubicBezTo>
                      <a:pt x="147" y="77"/>
                      <a:pt x="134" y="86"/>
                      <a:pt x="116" y="107"/>
                    </a:cubicBezTo>
                    <a:cubicBezTo>
                      <a:pt x="114" y="110"/>
                      <a:pt x="112" y="112"/>
                      <a:pt x="110" y="114"/>
                    </a:cubicBezTo>
                    <a:cubicBezTo>
                      <a:pt x="97" y="129"/>
                      <a:pt x="85" y="138"/>
                      <a:pt x="75" y="141"/>
                    </a:cubicBezTo>
                    <a:cubicBezTo>
                      <a:pt x="64" y="144"/>
                      <a:pt x="53" y="143"/>
                      <a:pt x="40" y="137"/>
                    </a:cubicBezTo>
                    <a:cubicBezTo>
                      <a:pt x="23" y="128"/>
                      <a:pt x="11" y="117"/>
                      <a:pt x="6" y="102"/>
                    </a:cubicBezTo>
                    <a:cubicBezTo>
                      <a:pt x="0" y="87"/>
                      <a:pt x="1" y="71"/>
                      <a:pt x="10" y="55"/>
                    </a:cubicBezTo>
                    <a:cubicBezTo>
                      <a:pt x="13" y="47"/>
                      <a:pt x="18" y="41"/>
                      <a:pt x="23" y="35"/>
                    </a:cubicBezTo>
                    <a:cubicBezTo>
                      <a:pt x="28" y="30"/>
                      <a:pt x="34" y="25"/>
                      <a:pt x="41" y="20"/>
                    </a:cubicBezTo>
                    <a:cubicBezTo>
                      <a:pt x="32" y="13"/>
                      <a:pt x="32" y="13"/>
                      <a:pt x="32" y="13"/>
                    </a:cubicBezTo>
                    <a:cubicBezTo>
                      <a:pt x="38" y="0"/>
                      <a:pt x="38" y="0"/>
                      <a:pt x="38" y="0"/>
                    </a:cubicBezTo>
                    <a:cubicBezTo>
                      <a:pt x="106" y="12"/>
                      <a:pt x="106" y="12"/>
                      <a:pt x="106" y="12"/>
                    </a:cubicBezTo>
                    <a:cubicBezTo>
                      <a:pt x="105" y="31"/>
                      <a:pt x="105" y="31"/>
                      <a:pt x="105" y="31"/>
                    </a:cubicBezTo>
                    <a:cubicBezTo>
                      <a:pt x="87" y="31"/>
                      <a:pt x="73" y="33"/>
                      <a:pt x="60" y="39"/>
                    </a:cubicBezTo>
                    <a:cubicBezTo>
                      <a:pt x="48" y="44"/>
                      <a:pt x="39" y="52"/>
                      <a:pt x="34" y="63"/>
                    </a:cubicBezTo>
                    <a:cubicBezTo>
                      <a:pt x="30" y="70"/>
                      <a:pt x="29" y="77"/>
                      <a:pt x="31" y="84"/>
                    </a:cubicBezTo>
                    <a:cubicBezTo>
                      <a:pt x="33" y="91"/>
                      <a:pt x="37" y="96"/>
                      <a:pt x="42" y="99"/>
                    </a:cubicBezTo>
                    <a:cubicBezTo>
                      <a:pt x="51" y="102"/>
                      <a:pt x="63" y="96"/>
                      <a:pt x="79" y="78"/>
                    </a:cubicBezTo>
                    <a:cubicBezTo>
                      <a:pt x="81" y="75"/>
                      <a:pt x="83" y="73"/>
                      <a:pt x="84" y="72"/>
                    </a:cubicBezTo>
                    <a:cubicBezTo>
                      <a:pt x="92" y="63"/>
                      <a:pt x="99" y="57"/>
                      <a:pt x="104" y="52"/>
                    </a:cubicBezTo>
                    <a:cubicBezTo>
                      <a:pt x="109" y="47"/>
                      <a:pt x="113" y="43"/>
                      <a:pt x="116" y="42"/>
                    </a:cubicBezTo>
                    <a:cubicBezTo>
                      <a:pt x="123" y="39"/>
                      <a:pt x="130" y="37"/>
                      <a:pt x="137" y="37"/>
                    </a:cubicBezTo>
                    <a:cubicBezTo>
                      <a:pt x="145" y="38"/>
                      <a:pt x="152" y="39"/>
                      <a:pt x="160" y="43"/>
                    </a:cubicBezTo>
                    <a:cubicBezTo>
                      <a:pt x="175" y="50"/>
                      <a:pt x="184" y="61"/>
                      <a:pt x="189" y="75"/>
                    </a:cubicBezTo>
                    <a:cubicBezTo>
                      <a:pt x="194" y="89"/>
                      <a:pt x="193" y="104"/>
                      <a:pt x="186" y="118"/>
                    </a:cubicBezTo>
                    <a:cubicBezTo>
                      <a:pt x="183" y="125"/>
                      <a:pt x="179" y="130"/>
                      <a:pt x="174" y="135"/>
                    </a:cubicBezTo>
                    <a:cubicBezTo>
                      <a:pt x="170" y="139"/>
                      <a:pt x="164" y="143"/>
                      <a:pt x="158"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2" name="Freeform 12"/>
              <p:cNvSpPr>
                <a:spLocks/>
              </p:cNvSpPr>
              <p:nvPr/>
            </p:nvSpPr>
            <p:spPr bwMode="auto">
              <a:xfrm>
                <a:off x="3203765" y="800613"/>
                <a:ext cx="61664" cy="48197"/>
              </a:xfrm>
              <a:custGeom>
                <a:avLst/>
                <a:gdLst>
                  <a:gd name="T0" fmla="*/ 203 w 203"/>
                  <a:gd name="T1" fmla="*/ 34 h 160"/>
                  <a:gd name="T2" fmla="*/ 162 w 203"/>
                  <a:gd name="T3" fmla="*/ 159 h 160"/>
                  <a:gd name="T4" fmla="*/ 105 w 203"/>
                  <a:gd name="T5" fmla="*/ 160 h 160"/>
                  <a:gd name="T6" fmla="*/ 103 w 203"/>
                  <a:gd name="T7" fmla="*/ 143 h 160"/>
                  <a:gd name="T8" fmla="*/ 137 w 203"/>
                  <a:gd name="T9" fmla="*/ 133 h 160"/>
                  <a:gd name="T10" fmla="*/ 153 w 203"/>
                  <a:gd name="T11" fmla="*/ 111 h 160"/>
                  <a:gd name="T12" fmla="*/ 153 w 203"/>
                  <a:gd name="T13" fmla="*/ 109 h 160"/>
                  <a:gd name="T14" fmla="*/ 58 w 203"/>
                  <a:gd name="T15" fmla="*/ 79 h 160"/>
                  <a:gd name="T16" fmla="*/ 32 w 203"/>
                  <a:gd name="T17" fmla="*/ 74 h 160"/>
                  <a:gd name="T18" fmla="*/ 21 w 203"/>
                  <a:gd name="T19" fmla="*/ 87 h 160"/>
                  <a:gd name="T20" fmla="*/ 0 w 203"/>
                  <a:gd name="T21" fmla="*/ 80 h 160"/>
                  <a:gd name="T22" fmla="*/ 25 w 203"/>
                  <a:gd name="T23" fmla="*/ 5 h 160"/>
                  <a:gd name="T24" fmla="*/ 46 w 203"/>
                  <a:gd name="T25" fmla="*/ 11 h 160"/>
                  <a:gd name="T26" fmla="*/ 47 w 203"/>
                  <a:gd name="T27" fmla="*/ 27 h 160"/>
                  <a:gd name="T28" fmla="*/ 71 w 203"/>
                  <a:gd name="T29" fmla="*/ 39 h 160"/>
                  <a:gd name="T30" fmla="*/ 166 w 203"/>
                  <a:gd name="T31" fmla="*/ 69 h 160"/>
                  <a:gd name="T32" fmla="*/ 167 w 203"/>
                  <a:gd name="T33" fmla="*/ 67 h 160"/>
                  <a:gd name="T34" fmla="*/ 167 w 203"/>
                  <a:gd name="T35" fmla="*/ 40 h 160"/>
                  <a:gd name="T36" fmla="*/ 145 w 203"/>
                  <a:gd name="T37" fmla="*/ 12 h 160"/>
                  <a:gd name="T38" fmla="*/ 157 w 203"/>
                  <a:gd name="T39" fmla="*/ 0 h 160"/>
                  <a:gd name="T40" fmla="*/ 203 w 203"/>
                  <a:gd name="T41" fmla="*/ 3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160">
                    <a:moveTo>
                      <a:pt x="203" y="34"/>
                    </a:moveTo>
                    <a:cubicBezTo>
                      <a:pt x="162" y="159"/>
                      <a:pt x="162" y="159"/>
                      <a:pt x="162" y="159"/>
                    </a:cubicBezTo>
                    <a:cubicBezTo>
                      <a:pt x="105" y="160"/>
                      <a:pt x="105" y="160"/>
                      <a:pt x="105" y="160"/>
                    </a:cubicBezTo>
                    <a:cubicBezTo>
                      <a:pt x="103" y="143"/>
                      <a:pt x="103" y="143"/>
                      <a:pt x="103" y="143"/>
                    </a:cubicBezTo>
                    <a:cubicBezTo>
                      <a:pt x="118" y="141"/>
                      <a:pt x="129" y="138"/>
                      <a:pt x="137" y="133"/>
                    </a:cubicBezTo>
                    <a:cubicBezTo>
                      <a:pt x="144" y="128"/>
                      <a:pt x="149" y="121"/>
                      <a:pt x="153" y="111"/>
                    </a:cubicBezTo>
                    <a:cubicBezTo>
                      <a:pt x="153" y="109"/>
                      <a:pt x="153" y="109"/>
                      <a:pt x="153" y="109"/>
                    </a:cubicBezTo>
                    <a:cubicBezTo>
                      <a:pt x="58" y="79"/>
                      <a:pt x="58" y="79"/>
                      <a:pt x="58" y="79"/>
                    </a:cubicBezTo>
                    <a:cubicBezTo>
                      <a:pt x="45" y="74"/>
                      <a:pt x="36" y="73"/>
                      <a:pt x="32" y="74"/>
                    </a:cubicBezTo>
                    <a:cubicBezTo>
                      <a:pt x="27" y="76"/>
                      <a:pt x="24" y="80"/>
                      <a:pt x="21" y="87"/>
                    </a:cubicBezTo>
                    <a:cubicBezTo>
                      <a:pt x="0" y="80"/>
                      <a:pt x="0" y="80"/>
                      <a:pt x="0" y="80"/>
                    </a:cubicBezTo>
                    <a:cubicBezTo>
                      <a:pt x="25" y="5"/>
                      <a:pt x="25" y="5"/>
                      <a:pt x="25" y="5"/>
                    </a:cubicBezTo>
                    <a:cubicBezTo>
                      <a:pt x="46" y="11"/>
                      <a:pt x="46" y="11"/>
                      <a:pt x="46" y="11"/>
                    </a:cubicBezTo>
                    <a:cubicBezTo>
                      <a:pt x="44" y="18"/>
                      <a:pt x="44" y="24"/>
                      <a:pt x="47" y="27"/>
                    </a:cubicBezTo>
                    <a:cubicBezTo>
                      <a:pt x="50" y="31"/>
                      <a:pt x="58" y="35"/>
                      <a:pt x="71" y="39"/>
                    </a:cubicBezTo>
                    <a:cubicBezTo>
                      <a:pt x="166" y="69"/>
                      <a:pt x="166" y="69"/>
                      <a:pt x="166" y="69"/>
                    </a:cubicBezTo>
                    <a:cubicBezTo>
                      <a:pt x="167" y="67"/>
                      <a:pt x="167" y="67"/>
                      <a:pt x="167" y="67"/>
                    </a:cubicBezTo>
                    <a:cubicBezTo>
                      <a:pt x="170" y="57"/>
                      <a:pt x="170" y="48"/>
                      <a:pt x="167" y="40"/>
                    </a:cubicBezTo>
                    <a:cubicBezTo>
                      <a:pt x="164" y="31"/>
                      <a:pt x="157" y="22"/>
                      <a:pt x="145" y="12"/>
                    </a:cubicBezTo>
                    <a:cubicBezTo>
                      <a:pt x="157" y="0"/>
                      <a:pt x="157" y="0"/>
                      <a:pt x="157" y="0"/>
                    </a:cubicBezTo>
                    <a:lnTo>
                      <a:pt x="203"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3" name="Freeform 13"/>
              <p:cNvSpPr>
                <a:spLocks noEditPoints="1"/>
              </p:cNvSpPr>
              <p:nvPr/>
            </p:nvSpPr>
            <p:spPr bwMode="auto">
              <a:xfrm>
                <a:off x="3191716" y="836052"/>
                <a:ext cx="59537" cy="53158"/>
              </a:xfrm>
              <a:custGeom>
                <a:avLst/>
                <a:gdLst>
                  <a:gd name="T0" fmla="*/ 100 w 195"/>
                  <a:gd name="T1" fmla="*/ 111 h 175"/>
                  <a:gd name="T2" fmla="*/ 105 w 195"/>
                  <a:gd name="T3" fmla="*/ 79 h 175"/>
                  <a:gd name="T4" fmla="*/ 153 w 195"/>
                  <a:gd name="T5" fmla="*/ 106 h 175"/>
                  <a:gd name="T6" fmla="*/ 100 w 195"/>
                  <a:gd name="T7" fmla="*/ 111 h 175"/>
                  <a:gd name="T8" fmla="*/ 80 w 195"/>
                  <a:gd name="T9" fmla="*/ 36 h 175"/>
                  <a:gd name="T10" fmla="*/ 77 w 195"/>
                  <a:gd name="T11" fmla="*/ 34 h 175"/>
                  <a:gd name="T12" fmla="*/ 55 w 195"/>
                  <a:gd name="T13" fmla="*/ 4 h 175"/>
                  <a:gd name="T14" fmla="*/ 33 w 195"/>
                  <a:gd name="T15" fmla="*/ 0 h 175"/>
                  <a:gd name="T16" fmla="*/ 21 w 195"/>
                  <a:gd name="T17" fmla="*/ 65 h 175"/>
                  <a:gd name="T18" fmla="*/ 42 w 195"/>
                  <a:gd name="T19" fmla="*/ 69 h 175"/>
                  <a:gd name="T20" fmla="*/ 47 w 195"/>
                  <a:gd name="T21" fmla="*/ 56 h 175"/>
                  <a:gd name="T22" fmla="*/ 58 w 195"/>
                  <a:gd name="T23" fmla="*/ 54 h 175"/>
                  <a:gd name="T24" fmla="*/ 60 w 195"/>
                  <a:gd name="T25" fmla="*/ 55 h 175"/>
                  <a:gd name="T26" fmla="*/ 63 w 195"/>
                  <a:gd name="T27" fmla="*/ 56 h 175"/>
                  <a:gd name="T28" fmla="*/ 86 w 195"/>
                  <a:gd name="T29" fmla="*/ 67 h 175"/>
                  <a:gd name="T30" fmla="*/ 76 w 195"/>
                  <a:gd name="T31" fmla="*/ 115 h 175"/>
                  <a:gd name="T32" fmla="*/ 51 w 195"/>
                  <a:gd name="T33" fmla="*/ 118 h 175"/>
                  <a:gd name="T34" fmla="*/ 47 w 195"/>
                  <a:gd name="T35" fmla="*/ 119 h 175"/>
                  <a:gd name="T36" fmla="*/ 43 w 195"/>
                  <a:gd name="T37" fmla="*/ 118 h 175"/>
                  <a:gd name="T38" fmla="*/ 36 w 195"/>
                  <a:gd name="T39" fmla="*/ 113 h 175"/>
                  <a:gd name="T40" fmla="*/ 36 w 195"/>
                  <a:gd name="T41" fmla="*/ 101 h 175"/>
                  <a:gd name="T42" fmla="*/ 36 w 195"/>
                  <a:gd name="T43" fmla="*/ 99 h 175"/>
                  <a:gd name="T44" fmla="*/ 15 w 195"/>
                  <a:gd name="T45" fmla="*/ 95 h 175"/>
                  <a:gd name="T46" fmla="*/ 0 w 195"/>
                  <a:gd name="T47" fmla="*/ 171 h 175"/>
                  <a:gd name="T48" fmla="*/ 22 w 195"/>
                  <a:gd name="T49" fmla="*/ 175 h 175"/>
                  <a:gd name="T50" fmla="*/ 49 w 195"/>
                  <a:gd name="T51" fmla="*/ 159 h 175"/>
                  <a:gd name="T52" fmla="*/ 50 w 195"/>
                  <a:gd name="T53" fmla="*/ 159 h 175"/>
                  <a:gd name="T54" fmla="*/ 188 w 195"/>
                  <a:gd name="T55" fmla="*/ 139 h 175"/>
                  <a:gd name="T56" fmla="*/ 195 w 195"/>
                  <a:gd name="T57" fmla="*/ 103 h 175"/>
                  <a:gd name="T58" fmla="*/ 80 w 195"/>
                  <a:gd name="T59" fmla="*/ 3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75">
                    <a:moveTo>
                      <a:pt x="100" y="111"/>
                    </a:moveTo>
                    <a:cubicBezTo>
                      <a:pt x="105" y="79"/>
                      <a:pt x="105" y="79"/>
                      <a:pt x="105" y="79"/>
                    </a:cubicBezTo>
                    <a:cubicBezTo>
                      <a:pt x="153" y="106"/>
                      <a:pt x="153" y="106"/>
                      <a:pt x="153" y="106"/>
                    </a:cubicBezTo>
                    <a:lnTo>
                      <a:pt x="100" y="111"/>
                    </a:lnTo>
                    <a:close/>
                    <a:moveTo>
                      <a:pt x="80" y="36"/>
                    </a:moveTo>
                    <a:cubicBezTo>
                      <a:pt x="79" y="36"/>
                      <a:pt x="78" y="35"/>
                      <a:pt x="77" y="34"/>
                    </a:cubicBezTo>
                    <a:cubicBezTo>
                      <a:pt x="62" y="25"/>
                      <a:pt x="54" y="15"/>
                      <a:pt x="55" y="4"/>
                    </a:cubicBezTo>
                    <a:cubicBezTo>
                      <a:pt x="33" y="0"/>
                      <a:pt x="33" y="0"/>
                      <a:pt x="33" y="0"/>
                    </a:cubicBezTo>
                    <a:cubicBezTo>
                      <a:pt x="21" y="65"/>
                      <a:pt x="21" y="65"/>
                      <a:pt x="21" y="65"/>
                    </a:cubicBezTo>
                    <a:cubicBezTo>
                      <a:pt x="42" y="69"/>
                      <a:pt x="42" y="69"/>
                      <a:pt x="42" y="69"/>
                    </a:cubicBezTo>
                    <a:cubicBezTo>
                      <a:pt x="43" y="62"/>
                      <a:pt x="45" y="58"/>
                      <a:pt x="47" y="56"/>
                    </a:cubicBezTo>
                    <a:cubicBezTo>
                      <a:pt x="50" y="54"/>
                      <a:pt x="53" y="53"/>
                      <a:pt x="58" y="54"/>
                    </a:cubicBezTo>
                    <a:cubicBezTo>
                      <a:pt x="58" y="54"/>
                      <a:pt x="59" y="54"/>
                      <a:pt x="60" y="55"/>
                    </a:cubicBezTo>
                    <a:cubicBezTo>
                      <a:pt x="61" y="55"/>
                      <a:pt x="62" y="55"/>
                      <a:pt x="63" y="56"/>
                    </a:cubicBezTo>
                    <a:cubicBezTo>
                      <a:pt x="86" y="67"/>
                      <a:pt x="86" y="67"/>
                      <a:pt x="86" y="67"/>
                    </a:cubicBezTo>
                    <a:cubicBezTo>
                      <a:pt x="76" y="115"/>
                      <a:pt x="76" y="115"/>
                      <a:pt x="76" y="115"/>
                    </a:cubicBezTo>
                    <a:cubicBezTo>
                      <a:pt x="51" y="118"/>
                      <a:pt x="51" y="118"/>
                      <a:pt x="51" y="118"/>
                    </a:cubicBezTo>
                    <a:cubicBezTo>
                      <a:pt x="49" y="119"/>
                      <a:pt x="48" y="119"/>
                      <a:pt x="47" y="119"/>
                    </a:cubicBezTo>
                    <a:cubicBezTo>
                      <a:pt x="46" y="118"/>
                      <a:pt x="44" y="118"/>
                      <a:pt x="43" y="118"/>
                    </a:cubicBezTo>
                    <a:cubicBezTo>
                      <a:pt x="39" y="118"/>
                      <a:pt x="37" y="116"/>
                      <a:pt x="36" y="113"/>
                    </a:cubicBezTo>
                    <a:cubicBezTo>
                      <a:pt x="35" y="111"/>
                      <a:pt x="34" y="107"/>
                      <a:pt x="36" y="101"/>
                    </a:cubicBezTo>
                    <a:cubicBezTo>
                      <a:pt x="36" y="99"/>
                      <a:pt x="36" y="99"/>
                      <a:pt x="36" y="99"/>
                    </a:cubicBezTo>
                    <a:cubicBezTo>
                      <a:pt x="15" y="95"/>
                      <a:pt x="15" y="95"/>
                      <a:pt x="15" y="95"/>
                    </a:cubicBezTo>
                    <a:cubicBezTo>
                      <a:pt x="0" y="171"/>
                      <a:pt x="0" y="171"/>
                      <a:pt x="0" y="171"/>
                    </a:cubicBezTo>
                    <a:cubicBezTo>
                      <a:pt x="22" y="175"/>
                      <a:pt x="22" y="175"/>
                      <a:pt x="22" y="175"/>
                    </a:cubicBezTo>
                    <a:cubicBezTo>
                      <a:pt x="25" y="167"/>
                      <a:pt x="34" y="161"/>
                      <a:pt x="49" y="159"/>
                    </a:cubicBezTo>
                    <a:cubicBezTo>
                      <a:pt x="50" y="159"/>
                      <a:pt x="50" y="159"/>
                      <a:pt x="50" y="159"/>
                    </a:cubicBezTo>
                    <a:cubicBezTo>
                      <a:pt x="188" y="139"/>
                      <a:pt x="188" y="139"/>
                      <a:pt x="188" y="139"/>
                    </a:cubicBezTo>
                    <a:cubicBezTo>
                      <a:pt x="195" y="103"/>
                      <a:pt x="195" y="103"/>
                      <a:pt x="195" y="103"/>
                    </a:cubicBezTo>
                    <a:lnTo>
                      <a:pt x="8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4" name="Freeform 14"/>
              <p:cNvSpPr>
                <a:spLocks/>
              </p:cNvSpPr>
              <p:nvPr/>
            </p:nvSpPr>
            <p:spPr bwMode="auto">
              <a:xfrm>
                <a:off x="3191007" y="887084"/>
                <a:ext cx="55993" cy="51032"/>
              </a:xfrm>
              <a:custGeom>
                <a:avLst/>
                <a:gdLst>
                  <a:gd name="T0" fmla="*/ 183 w 183"/>
                  <a:gd name="T1" fmla="*/ 20 h 167"/>
                  <a:gd name="T2" fmla="*/ 177 w 183"/>
                  <a:gd name="T3" fmla="*/ 152 h 167"/>
                  <a:gd name="T4" fmla="*/ 121 w 183"/>
                  <a:gd name="T5" fmla="*/ 167 h 167"/>
                  <a:gd name="T6" fmla="*/ 115 w 183"/>
                  <a:gd name="T7" fmla="*/ 152 h 167"/>
                  <a:gd name="T8" fmla="*/ 145 w 183"/>
                  <a:gd name="T9" fmla="*/ 134 h 167"/>
                  <a:gd name="T10" fmla="*/ 155 w 183"/>
                  <a:gd name="T11" fmla="*/ 108 h 167"/>
                  <a:gd name="T12" fmla="*/ 155 w 183"/>
                  <a:gd name="T13" fmla="*/ 105 h 167"/>
                  <a:gd name="T14" fmla="*/ 55 w 183"/>
                  <a:gd name="T15" fmla="*/ 101 h 167"/>
                  <a:gd name="T16" fmla="*/ 28 w 183"/>
                  <a:gd name="T17" fmla="*/ 104 h 167"/>
                  <a:gd name="T18" fmla="*/ 22 w 183"/>
                  <a:gd name="T19" fmla="*/ 119 h 167"/>
                  <a:gd name="T20" fmla="*/ 0 w 183"/>
                  <a:gd name="T21" fmla="*/ 117 h 167"/>
                  <a:gd name="T22" fmla="*/ 3 w 183"/>
                  <a:gd name="T23" fmla="*/ 38 h 167"/>
                  <a:gd name="T24" fmla="*/ 25 w 183"/>
                  <a:gd name="T25" fmla="*/ 39 h 167"/>
                  <a:gd name="T26" fmla="*/ 31 w 183"/>
                  <a:gd name="T27" fmla="*/ 54 h 167"/>
                  <a:gd name="T28" fmla="*/ 57 w 183"/>
                  <a:gd name="T29" fmla="*/ 60 h 167"/>
                  <a:gd name="T30" fmla="*/ 156 w 183"/>
                  <a:gd name="T31" fmla="*/ 64 h 167"/>
                  <a:gd name="T32" fmla="*/ 157 w 183"/>
                  <a:gd name="T33" fmla="*/ 62 h 167"/>
                  <a:gd name="T34" fmla="*/ 150 w 183"/>
                  <a:gd name="T35" fmla="*/ 35 h 167"/>
                  <a:gd name="T36" fmla="*/ 122 w 183"/>
                  <a:gd name="T37" fmla="*/ 14 h 167"/>
                  <a:gd name="T38" fmla="*/ 129 w 183"/>
                  <a:gd name="T39" fmla="*/ 0 h 167"/>
                  <a:gd name="T40" fmla="*/ 183 w 183"/>
                  <a:gd name="T41" fmla="*/ 2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3" h="167">
                    <a:moveTo>
                      <a:pt x="183" y="20"/>
                    </a:moveTo>
                    <a:cubicBezTo>
                      <a:pt x="177" y="152"/>
                      <a:pt x="177" y="152"/>
                      <a:pt x="177" y="152"/>
                    </a:cubicBezTo>
                    <a:cubicBezTo>
                      <a:pt x="121" y="167"/>
                      <a:pt x="121" y="167"/>
                      <a:pt x="121" y="167"/>
                    </a:cubicBezTo>
                    <a:cubicBezTo>
                      <a:pt x="115" y="152"/>
                      <a:pt x="115" y="152"/>
                      <a:pt x="115" y="152"/>
                    </a:cubicBezTo>
                    <a:cubicBezTo>
                      <a:pt x="129" y="146"/>
                      <a:pt x="139" y="140"/>
                      <a:pt x="145" y="134"/>
                    </a:cubicBezTo>
                    <a:cubicBezTo>
                      <a:pt x="151" y="127"/>
                      <a:pt x="154" y="118"/>
                      <a:pt x="155" y="108"/>
                    </a:cubicBezTo>
                    <a:cubicBezTo>
                      <a:pt x="155" y="105"/>
                      <a:pt x="155" y="105"/>
                      <a:pt x="155" y="105"/>
                    </a:cubicBezTo>
                    <a:cubicBezTo>
                      <a:pt x="55" y="101"/>
                      <a:pt x="55" y="101"/>
                      <a:pt x="55" y="101"/>
                    </a:cubicBezTo>
                    <a:cubicBezTo>
                      <a:pt x="41" y="100"/>
                      <a:pt x="32" y="101"/>
                      <a:pt x="28" y="104"/>
                    </a:cubicBezTo>
                    <a:cubicBezTo>
                      <a:pt x="24" y="106"/>
                      <a:pt x="22" y="111"/>
                      <a:pt x="22" y="119"/>
                    </a:cubicBezTo>
                    <a:cubicBezTo>
                      <a:pt x="0" y="117"/>
                      <a:pt x="0" y="117"/>
                      <a:pt x="0" y="117"/>
                    </a:cubicBezTo>
                    <a:cubicBezTo>
                      <a:pt x="3" y="38"/>
                      <a:pt x="3" y="38"/>
                      <a:pt x="3" y="38"/>
                    </a:cubicBezTo>
                    <a:cubicBezTo>
                      <a:pt x="25" y="39"/>
                      <a:pt x="25" y="39"/>
                      <a:pt x="25" y="39"/>
                    </a:cubicBezTo>
                    <a:cubicBezTo>
                      <a:pt x="25" y="47"/>
                      <a:pt x="27" y="52"/>
                      <a:pt x="31" y="54"/>
                    </a:cubicBezTo>
                    <a:cubicBezTo>
                      <a:pt x="34" y="57"/>
                      <a:pt x="43" y="59"/>
                      <a:pt x="57" y="60"/>
                    </a:cubicBezTo>
                    <a:cubicBezTo>
                      <a:pt x="156" y="64"/>
                      <a:pt x="156" y="64"/>
                      <a:pt x="156" y="64"/>
                    </a:cubicBezTo>
                    <a:cubicBezTo>
                      <a:pt x="157" y="62"/>
                      <a:pt x="157" y="62"/>
                      <a:pt x="157" y="62"/>
                    </a:cubicBezTo>
                    <a:cubicBezTo>
                      <a:pt x="157" y="51"/>
                      <a:pt x="155" y="42"/>
                      <a:pt x="150" y="35"/>
                    </a:cubicBezTo>
                    <a:cubicBezTo>
                      <a:pt x="144" y="28"/>
                      <a:pt x="135" y="21"/>
                      <a:pt x="122" y="14"/>
                    </a:cubicBezTo>
                    <a:cubicBezTo>
                      <a:pt x="129" y="0"/>
                      <a:pt x="129" y="0"/>
                      <a:pt x="129" y="0"/>
                    </a:cubicBezTo>
                    <a:lnTo>
                      <a:pt x="18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5" name="Freeform 15"/>
              <p:cNvSpPr>
                <a:spLocks/>
              </p:cNvSpPr>
              <p:nvPr/>
            </p:nvSpPr>
            <p:spPr bwMode="auto">
              <a:xfrm>
                <a:off x="3191716" y="938825"/>
                <a:ext cx="58829" cy="52450"/>
              </a:xfrm>
              <a:custGeom>
                <a:avLst/>
                <a:gdLst>
                  <a:gd name="T0" fmla="*/ 177 w 193"/>
                  <a:gd name="T1" fmla="*/ 0 h 172"/>
                  <a:gd name="T2" fmla="*/ 193 w 193"/>
                  <a:gd name="T3" fmla="*/ 131 h 172"/>
                  <a:gd name="T4" fmla="*/ 143 w 193"/>
                  <a:gd name="T5" fmla="*/ 158 h 172"/>
                  <a:gd name="T6" fmla="*/ 132 w 193"/>
                  <a:gd name="T7" fmla="*/ 145 h 172"/>
                  <a:gd name="T8" fmla="*/ 159 w 193"/>
                  <a:gd name="T9" fmla="*/ 114 h 172"/>
                  <a:gd name="T10" fmla="*/ 166 w 193"/>
                  <a:gd name="T11" fmla="*/ 80 h 172"/>
                  <a:gd name="T12" fmla="*/ 160 w 193"/>
                  <a:gd name="T13" fmla="*/ 66 h 172"/>
                  <a:gd name="T14" fmla="*/ 141 w 193"/>
                  <a:gd name="T15" fmla="*/ 65 h 172"/>
                  <a:gd name="T16" fmla="*/ 115 w 193"/>
                  <a:gd name="T17" fmla="*/ 68 h 172"/>
                  <a:gd name="T18" fmla="*/ 116 w 193"/>
                  <a:gd name="T19" fmla="*/ 75 h 172"/>
                  <a:gd name="T20" fmla="*/ 124 w 193"/>
                  <a:gd name="T21" fmla="*/ 91 h 172"/>
                  <a:gd name="T22" fmla="*/ 147 w 193"/>
                  <a:gd name="T23" fmla="*/ 93 h 172"/>
                  <a:gd name="T24" fmla="*/ 149 w 193"/>
                  <a:gd name="T25" fmla="*/ 110 h 172"/>
                  <a:gd name="T26" fmla="*/ 69 w 193"/>
                  <a:gd name="T27" fmla="*/ 120 h 172"/>
                  <a:gd name="T28" fmla="*/ 67 w 193"/>
                  <a:gd name="T29" fmla="*/ 103 h 172"/>
                  <a:gd name="T30" fmla="*/ 89 w 193"/>
                  <a:gd name="T31" fmla="*/ 93 h 172"/>
                  <a:gd name="T32" fmla="*/ 94 w 193"/>
                  <a:gd name="T33" fmla="*/ 78 h 172"/>
                  <a:gd name="T34" fmla="*/ 93 w 193"/>
                  <a:gd name="T35" fmla="*/ 70 h 172"/>
                  <a:gd name="T36" fmla="*/ 51 w 193"/>
                  <a:gd name="T37" fmla="*/ 75 h 172"/>
                  <a:gd name="T38" fmla="*/ 34 w 193"/>
                  <a:gd name="T39" fmla="*/ 81 h 172"/>
                  <a:gd name="T40" fmla="*/ 31 w 193"/>
                  <a:gd name="T41" fmla="*/ 96 h 172"/>
                  <a:gd name="T42" fmla="*/ 48 w 193"/>
                  <a:gd name="T43" fmla="*/ 130 h 172"/>
                  <a:gd name="T44" fmla="*/ 88 w 193"/>
                  <a:gd name="T45" fmla="*/ 155 h 172"/>
                  <a:gd name="T46" fmla="*/ 80 w 193"/>
                  <a:gd name="T47" fmla="*/ 172 h 172"/>
                  <a:gd name="T48" fmla="*/ 17 w 193"/>
                  <a:gd name="T49" fmla="*/ 155 h 172"/>
                  <a:gd name="T50" fmla="*/ 0 w 193"/>
                  <a:gd name="T51" fmla="*/ 21 h 172"/>
                  <a:gd name="T52" fmla="*/ 22 w 193"/>
                  <a:gd name="T53" fmla="*/ 19 h 172"/>
                  <a:gd name="T54" fmla="*/ 30 w 193"/>
                  <a:gd name="T55" fmla="*/ 32 h 172"/>
                  <a:gd name="T56" fmla="*/ 57 w 193"/>
                  <a:gd name="T57" fmla="*/ 33 h 172"/>
                  <a:gd name="T58" fmla="*/ 125 w 193"/>
                  <a:gd name="T59" fmla="*/ 25 h 172"/>
                  <a:gd name="T60" fmla="*/ 152 w 193"/>
                  <a:gd name="T61" fmla="*/ 18 h 172"/>
                  <a:gd name="T62" fmla="*/ 156 w 193"/>
                  <a:gd name="T63" fmla="*/ 3 h 172"/>
                  <a:gd name="T64" fmla="*/ 177 w 193"/>
                  <a:gd name="T65"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72">
                    <a:moveTo>
                      <a:pt x="177" y="0"/>
                    </a:moveTo>
                    <a:cubicBezTo>
                      <a:pt x="193" y="131"/>
                      <a:pt x="193" y="131"/>
                      <a:pt x="193" y="131"/>
                    </a:cubicBezTo>
                    <a:cubicBezTo>
                      <a:pt x="143" y="158"/>
                      <a:pt x="143" y="158"/>
                      <a:pt x="143" y="158"/>
                    </a:cubicBezTo>
                    <a:cubicBezTo>
                      <a:pt x="132" y="145"/>
                      <a:pt x="132" y="145"/>
                      <a:pt x="132" y="145"/>
                    </a:cubicBezTo>
                    <a:cubicBezTo>
                      <a:pt x="145" y="135"/>
                      <a:pt x="154" y="125"/>
                      <a:pt x="159" y="114"/>
                    </a:cubicBezTo>
                    <a:cubicBezTo>
                      <a:pt x="165" y="103"/>
                      <a:pt x="167" y="91"/>
                      <a:pt x="166" y="80"/>
                    </a:cubicBezTo>
                    <a:cubicBezTo>
                      <a:pt x="165" y="73"/>
                      <a:pt x="163" y="68"/>
                      <a:pt x="160" y="66"/>
                    </a:cubicBezTo>
                    <a:cubicBezTo>
                      <a:pt x="157" y="64"/>
                      <a:pt x="150" y="63"/>
                      <a:pt x="141" y="65"/>
                    </a:cubicBezTo>
                    <a:cubicBezTo>
                      <a:pt x="115" y="68"/>
                      <a:pt x="115" y="68"/>
                      <a:pt x="115" y="68"/>
                    </a:cubicBezTo>
                    <a:cubicBezTo>
                      <a:pt x="116" y="75"/>
                      <a:pt x="116" y="75"/>
                      <a:pt x="116" y="75"/>
                    </a:cubicBezTo>
                    <a:cubicBezTo>
                      <a:pt x="117" y="83"/>
                      <a:pt x="120" y="89"/>
                      <a:pt x="124" y="91"/>
                    </a:cubicBezTo>
                    <a:cubicBezTo>
                      <a:pt x="128" y="93"/>
                      <a:pt x="135" y="94"/>
                      <a:pt x="147" y="93"/>
                    </a:cubicBezTo>
                    <a:cubicBezTo>
                      <a:pt x="149" y="110"/>
                      <a:pt x="149" y="110"/>
                      <a:pt x="149" y="110"/>
                    </a:cubicBezTo>
                    <a:cubicBezTo>
                      <a:pt x="69" y="120"/>
                      <a:pt x="69" y="120"/>
                      <a:pt x="69" y="120"/>
                    </a:cubicBezTo>
                    <a:cubicBezTo>
                      <a:pt x="67" y="103"/>
                      <a:pt x="67" y="103"/>
                      <a:pt x="67" y="103"/>
                    </a:cubicBezTo>
                    <a:cubicBezTo>
                      <a:pt x="77" y="101"/>
                      <a:pt x="84" y="97"/>
                      <a:pt x="89" y="93"/>
                    </a:cubicBezTo>
                    <a:cubicBezTo>
                      <a:pt x="93" y="90"/>
                      <a:pt x="94" y="84"/>
                      <a:pt x="94" y="78"/>
                    </a:cubicBezTo>
                    <a:cubicBezTo>
                      <a:pt x="93" y="70"/>
                      <a:pt x="93" y="70"/>
                      <a:pt x="93" y="70"/>
                    </a:cubicBezTo>
                    <a:cubicBezTo>
                      <a:pt x="51" y="75"/>
                      <a:pt x="51" y="75"/>
                      <a:pt x="51" y="75"/>
                    </a:cubicBezTo>
                    <a:cubicBezTo>
                      <a:pt x="42" y="76"/>
                      <a:pt x="36" y="79"/>
                      <a:pt x="34" y="81"/>
                    </a:cubicBezTo>
                    <a:cubicBezTo>
                      <a:pt x="31" y="84"/>
                      <a:pt x="30" y="89"/>
                      <a:pt x="31" y="96"/>
                    </a:cubicBezTo>
                    <a:cubicBezTo>
                      <a:pt x="33" y="108"/>
                      <a:pt x="38" y="119"/>
                      <a:pt x="48" y="130"/>
                    </a:cubicBezTo>
                    <a:cubicBezTo>
                      <a:pt x="58" y="140"/>
                      <a:pt x="72" y="149"/>
                      <a:pt x="88" y="155"/>
                    </a:cubicBezTo>
                    <a:cubicBezTo>
                      <a:pt x="80" y="172"/>
                      <a:pt x="80" y="172"/>
                      <a:pt x="80" y="172"/>
                    </a:cubicBezTo>
                    <a:cubicBezTo>
                      <a:pt x="17" y="155"/>
                      <a:pt x="17" y="155"/>
                      <a:pt x="17" y="155"/>
                    </a:cubicBezTo>
                    <a:cubicBezTo>
                      <a:pt x="0" y="21"/>
                      <a:pt x="0" y="21"/>
                      <a:pt x="0" y="21"/>
                    </a:cubicBezTo>
                    <a:cubicBezTo>
                      <a:pt x="22" y="19"/>
                      <a:pt x="22" y="19"/>
                      <a:pt x="22" y="19"/>
                    </a:cubicBezTo>
                    <a:cubicBezTo>
                      <a:pt x="23" y="26"/>
                      <a:pt x="26" y="30"/>
                      <a:pt x="30" y="32"/>
                    </a:cubicBezTo>
                    <a:cubicBezTo>
                      <a:pt x="34" y="34"/>
                      <a:pt x="43" y="34"/>
                      <a:pt x="57" y="33"/>
                    </a:cubicBezTo>
                    <a:cubicBezTo>
                      <a:pt x="125" y="25"/>
                      <a:pt x="125" y="25"/>
                      <a:pt x="125" y="25"/>
                    </a:cubicBezTo>
                    <a:cubicBezTo>
                      <a:pt x="140" y="23"/>
                      <a:pt x="148" y="21"/>
                      <a:pt x="152" y="18"/>
                    </a:cubicBezTo>
                    <a:cubicBezTo>
                      <a:pt x="155" y="15"/>
                      <a:pt x="156" y="10"/>
                      <a:pt x="156" y="3"/>
                    </a:cubicBezTo>
                    <a:lnTo>
                      <a:pt x="1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6" name="Freeform 16"/>
              <p:cNvSpPr>
                <a:spLocks/>
              </p:cNvSpPr>
              <p:nvPr/>
            </p:nvSpPr>
            <p:spPr bwMode="auto">
              <a:xfrm>
                <a:off x="3207309" y="1010411"/>
                <a:ext cx="61664" cy="55993"/>
              </a:xfrm>
              <a:custGeom>
                <a:avLst/>
                <a:gdLst>
                  <a:gd name="T0" fmla="*/ 190 w 203"/>
                  <a:gd name="T1" fmla="*/ 90 h 183"/>
                  <a:gd name="T2" fmla="*/ 198 w 203"/>
                  <a:gd name="T3" fmla="*/ 90 h 183"/>
                  <a:gd name="T4" fmla="*/ 203 w 203"/>
                  <a:gd name="T5" fmla="*/ 104 h 183"/>
                  <a:gd name="T6" fmla="*/ 152 w 203"/>
                  <a:gd name="T7" fmla="*/ 140 h 183"/>
                  <a:gd name="T8" fmla="*/ 138 w 203"/>
                  <a:gd name="T9" fmla="*/ 125 h 183"/>
                  <a:gd name="T10" fmla="*/ 162 w 203"/>
                  <a:gd name="T11" fmla="*/ 91 h 183"/>
                  <a:gd name="T12" fmla="*/ 163 w 203"/>
                  <a:gd name="T13" fmla="*/ 63 h 183"/>
                  <a:gd name="T14" fmla="*/ 136 w 203"/>
                  <a:gd name="T15" fmla="*/ 42 h 183"/>
                  <a:gd name="T16" fmla="*/ 85 w 203"/>
                  <a:gd name="T17" fmla="*/ 51 h 183"/>
                  <a:gd name="T18" fmla="*/ 42 w 203"/>
                  <a:gd name="T19" fmla="*/ 78 h 183"/>
                  <a:gd name="T20" fmla="*/ 36 w 203"/>
                  <a:gd name="T21" fmla="*/ 111 h 183"/>
                  <a:gd name="T22" fmla="*/ 53 w 203"/>
                  <a:gd name="T23" fmla="*/ 130 h 183"/>
                  <a:gd name="T24" fmla="*/ 77 w 203"/>
                  <a:gd name="T25" fmla="*/ 130 h 183"/>
                  <a:gd name="T26" fmla="*/ 88 w 203"/>
                  <a:gd name="T27" fmla="*/ 121 h 183"/>
                  <a:gd name="T28" fmla="*/ 87 w 203"/>
                  <a:gd name="T29" fmla="*/ 105 h 183"/>
                  <a:gd name="T30" fmla="*/ 107 w 203"/>
                  <a:gd name="T31" fmla="*/ 97 h 183"/>
                  <a:gd name="T32" fmla="*/ 133 w 203"/>
                  <a:gd name="T33" fmla="*/ 166 h 183"/>
                  <a:gd name="T34" fmla="*/ 114 w 203"/>
                  <a:gd name="T35" fmla="*/ 174 h 183"/>
                  <a:gd name="T36" fmla="*/ 102 w 203"/>
                  <a:gd name="T37" fmla="*/ 163 h 183"/>
                  <a:gd name="T38" fmla="*/ 82 w 203"/>
                  <a:gd name="T39" fmla="*/ 167 h 183"/>
                  <a:gd name="T40" fmla="*/ 38 w 203"/>
                  <a:gd name="T41" fmla="*/ 183 h 183"/>
                  <a:gd name="T42" fmla="*/ 29 w 203"/>
                  <a:gd name="T43" fmla="*/ 162 h 183"/>
                  <a:gd name="T44" fmla="*/ 41 w 203"/>
                  <a:gd name="T45" fmla="*/ 150 h 183"/>
                  <a:gd name="T46" fmla="*/ 21 w 203"/>
                  <a:gd name="T47" fmla="*/ 134 h 183"/>
                  <a:gd name="T48" fmla="*/ 8 w 203"/>
                  <a:gd name="T49" fmla="*/ 112 h 183"/>
                  <a:gd name="T50" fmla="*/ 13 w 203"/>
                  <a:gd name="T51" fmla="*/ 54 h 183"/>
                  <a:gd name="T52" fmla="*/ 70 w 203"/>
                  <a:gd name="T53" fmla="*/ 11 h 183"/>
                  <a:gd name="T54" fmla="*/ 140 w 203"/>
                  <a:gd name="T55" fmla="*/ 8 h 183"/>
                  <a:gd name="T56" fmla="*/ 186 w 203"/>
                  <a:gd name="T57" fmla="*/ 53 h 183"/>
                  <a:gd name="T58" fmla="*/ 190 w 203"/>
                  <a:gd name="T59" fmla="*/ 70 h 183"/>
                  <a:gd name="T60" fmla="*/ 190 w 203"/>
                  <a:gd name="T61" fmla="*/ 9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3" h="183">
                    <a:moveTo>
                      <a:pt x="190" y="90"/>
                    </a:moveTo>
                    <a:cubicBezTo>
                      <a:pt x="198" y="90"/>
                      <a:pt x="198" y="90"/>
                      <a:pt x="198" y="90"/>
                    </a:cubicBezTo>
                    <a:cubicBezTo>
                      <a:pt x="203" y="104"/>
                      <a:pt x="203" y="104"/>
                      <a:pt x="203" y="104"/>
                    </a:cubicBezTo>
                    <a:cubicBezTo>
                      <a:pt x="152" y="140"/>
                      <a:pt x="152" y="140"/>
                      <a:pt x="152" y="140"/>
                    </a:cubicBezTo>
                    <a:cubicBezTo>
                      <a:pt x="138" y="125"/>
                      <a:pt x="138" y="125"/>
                      <a:pt x="138" y="125"/>
                    </a:cubicBezTo>
                    <a:cubicBezTo>
                      <a:pt x="150" y="112"/>
                      <a:pt x="158" y="101"/>
                      <a:pt x="162" y="91"/>
                    </a:cubicBezTo>
                    <a:cubicBezTo>
                      <a:pt x="166" y="81"/>
                      <a:pt x="166" y="72"/>
                      <a:pt x="163" y="63"/>
                    </a:cubicBezTo>
                    <a:cubicBezTo>
                      <a:pt x="158" y="51"/>
                      <a:pt x="149" y="44"/>
                      <a:pt x="136" y="42"/>
                    </a:cubicBezTo>
                    <a:cubicBezTo>
                      <a:pt x="122" y="40"/>
                      <a:pt x="105" y="43"/>
                      <a:pt x="85" y="51"/>
                    </a:cubicBezTo>
                    <a:cubicBezTo>
                      <a:pt x="64" y="59"/>
                      <a:pt x="50" y="68"/>
                      <a:pt x="42" y="78"/>
                    </a:cubicBezTo>
                    <a:cubicBezTo>
                      <a:pt x="34" y="88"/>
                      <a:pt x="32" y="99"/>
                      <a:pt x="36" y="111"/>
                    </a:cubicBezTo>
                    <a:cubicBezTo>
                      <a:pt x="40" y="120"/>
                      <a:pt x="45" y="126"/>
                      <a:pt x="53" y="130"/>
                    </a:cubicBezTo>
                    <a:cubicBezTo>
                      <a:pt x="60" y="133"/>
                      <a:pt x="68" y="133"/>
                      <a:pt x="77" y="130"/>
                    </a:cubicBezTo>
                    <a:cubicBezTo>
                      <a:pt x="83" y="127"/>
                      <a:pt x="87" y="124"/>
                      <a:pt x="88" y="121"/>
                    </a:cubicBezTo>
                    <a:cubicBezTo>
                      <a:pt x="90" y="117"/>
                      <a:pt x="89" y="112"/>
                      <a:pt x="87" y="105"/>
                    </a:cubicBezTo>
                    <a:cubicBezTo>
                      <a:pt x="107" y="97"/>
                      <a:pt x="107" y="97"/>
                      <a:pt x="107" y="97"/>
                    </a:cubicBezTo>
                    <a:cubicBezTo>
                      <a:pt x="133" y="166"/>
                      <a:pt x="133" y="166"/>
                      <a:pt x="133" y="166"/>
                    </a:cubicBezTo>
                    <a:cubicBezTo>
                      <a:pt x="114" y="174"/>
                      <a:pt x="114" y="174"/>
                      <a:pt x="114" y="174"/>
                    </a:cubicBezTo>
                    <a:cubicBezTo>
                      <a:pt x="110" y="167"/>
                      <a:pt x="106" y="164"/>
                      <a:pt x="102" y="163"/>
                    </a:cubicBezTo>
                    <a:cubicBezTo>
                      <a:pt x="98" y="162"/>
                      <a:pt x="91" y="163"/>
                      <a:pt x="82" y="167"/>
                    </a:cubicBezTo>
                    <a:cubicBezTo>
                      <a:pt x="38" y="183"/>
                      <a:pt x="38" y="183"/>
                      <a:pt x="38" y="183"/>
                    </a:cubicBezTo>
                    <a:cubicBezTo>
                      <a:pt x="29" y="162"/>
                      <a:pt x="29" y="162"/>
                      <a:pt x="29" y="162"/>
                    </a:cubicBezTo>
                    <a:cubicBezTo>
                      <a:pt x="41" y="150"/>
                      <a:pt x="41" y="150"/>
                      <a:pt x="41" y="150"/>
                    </a:cubicBezTo>
                    <a:cubicBezTo>
                      <a:pt x="33" y="146"/>
                      <a:pt x="26" y="140"/>
                      <a:pt x="21" y="134"/>
                    </a:cubicBezTo>
                    <a:cubicBezTo>
                      <a:pt x="16" y="128"/>
                      <a:pt x="11" y="121"/>
                      <a:pt x="8" y="112"/>
                    </a:cubicBezTo>
                    <a:cubicBezTo>
                      <a:pt x="0" y="92"/>
                      <a:pt x="2" y="72"/>
                      <a:pt x="13" y="54"/>
                    </a:cubicBezTo>
                    <a:cubicBezTo>
                      <a:pt x="25" y="35"/>
                      <a:pt x="44" y="21"/>
                      <a:pt x="70" y="11"/>
                    </a:cubicBezTo>
                    <a:cubicBezTo>
                      <a:pt x="96" y="1"/>
                      <a:pt x="119" y="0"/>
                      <a:pt x="140" y="8"/>
                    </a:cubicBezTo>
                    <a:cubicBezTo>
                      <a:pt x="162" y="16"/>
                      <a:pt x="177" y="31"/>
                      <a:pt x="186" y="53"/>
                    </a:cubicBezTo>
                    <a:cubicBezTo>
                      <a:pt x="188" y="59"/>
                      <a:pt x="189" y="65"/>
                      <a:pt x="190" y="70"/>
                    </a:cubicBezTo>
                    <a:cubicBezTo>
                      <a:pt x="190" y="76"/>
                      <a:pt x="190" y="83"/>
                      <a:pt x="190" y="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7" name="Freeform 17"/>
              <p:cNvSpPr>
                <a:spLocks noEditPoints="1"/>
              </p:cNvSpPr>
              <p:nvPr/>
            </p:nvSpPr>
            <p:spPr bwMode="auto">
              <a:xfrm>
                <a:off x="3225028" y="1051520"/>
                <a:ext cx="65916" cy="73713"/>
              </a:xfrm>
              <a:custGeom>
                <a:avLst/>
                <a:gdLst>
                  <a:gd name="T0" fmla="*/ 147 w 216"/>
                  <a:gd name="T1" fmla="*/ 75 h 242"/>
                  <a:gd name="T2" fmla="*/ 165 w 216"/>
                  <a:gd name="T3" fmla="*/ 69 h 242"/>
                  <a:gd name="T4" fmla="*/ 176 w 216"/>
                  <a:gd name="T5" fmla="*/ 81 h 242"/>
                  <a:gd name="T6" fmla="*/ 182 w 216"/>
                  <a:gd name="T7" fmla="*/ 107 h 242"/>
                  <a:gd name="T8" fmla="*/ 169 w 216"/>
                  <a:gd name="T9" fmla="*/ 124 h 242"/>
                  <a:gd name="T10" fmla="*/ 145 w 216"/>
                  <a:gd name="T11" fmla="*/ 124 h 242"/>
                  <a:gd name="T12" fmla="*/ 122 w 216"/>
                  <a:gd name="T13" fmla="*/ 98 h 242"/>
                  <a:gd name="T14" fmla="*/ 120 w 216"/>
                  <a:gd name="T15" fmla="*/ 93 h 242"/>
                  <a:gd name="T16" fmla="*/ 118 w 216"/>
                  <a:gd name="T17" fmla="*/ 90 h 242"/>
                  <a:gd name="T18" fmla="*/ 147 w 216"/>
                  <a:gd name="T19" fmla="*/ 75 h 242"/>
                  <a:gd name="T20" fmla="*/ 137 w 216"/>
                  <a:gd name="T21" fmla="*/ 11 h 242"/>
                  <a:gd name="T22" fmla="*/ 140 w 216"/>
                  <a:gd name="T23" fmla="*/ 27 h 242"/>
                  <a:gd name="T24" fmla="*/ 118 w 216"/>
                  <a:gd name="T25" fmla="*/ 43 h 242"/>
                  <a:gd name="T26" fmla="*/ 57 w 216"/>
                  <a:gd name="T27" fmla="*/ 76 h 242"/>
                  <a:gd name="T28" fmla="*/ 32 w 216"/>
                  <a:gd name="T29" fmla="*/ 85 h 242"/>
                  <a:gd name="T30" fmla="*/ 19 w 216"/>
                  <a:gd name="T31" fmla="*/ 75 h 242"/>
                  <a:gd name="T32" fmla="*/ 0 w 216"/>
                  <a:gd name="T33" fmla="*/ 85 h 242"/>
                  <a:gd name="T34" fmla="*/ 39 w 216"/>
                  <a:gd name="T35" fmla="*/ 155 h 242"/>
                  <a:gd name="T36" fmla="*/ 58 w 216"/>
                  <a:gd name="T37" fmla="*/ 145 h 242"/>
                  <a:gd name="T38" fmla="*/ 56 w 216"/>
                  <a:gd name="T39" fmla="*/ 128 h 242"/>
                  <a:gd name="T40" fmla="*/ 77 w 216"/>
                  <a:gd name="T41" fmla="*/ 112 h 242"/>
                  <a:gd name="T42" fmla="*/ 97 w 216"/>
                  <a:gd name="T43" fmla="*/ 102 h 242"/>
                  <a:gd name="T44" fmla="*/ 105 w 216"/>
                  <a:gd name="T45" fmla="*/ 116 h 242"/>
                  <a:gd name="T46" fmla="*/ 61 w 216"/>
                  <a:gd name="T47" fmla="*/ 197 h 242"/>
                  <a:gd name="T48" fmla="*/ 86 w 216"/>
                  <a:gd name="T49" fmla="*/ 242 h 242"/>
                  <a:gd name="T50" fmla="*/ 105 w 216"/>
                  <a:gd name="T51" fmla="*/ 231 h 242"/>
                  <a:gd name="T52" fmla="*/ 102 w 216"/>
                  <a:gd name="T53" fmla="*/ 216 h 242"/>
                  <a:gd name="T54" fmla="*/ 107 w 216"/>
                  <a:gd name="T55" fmla="*/ 200 h 242"/>
                  <a:gd name="T56" fmla="*/ 130 w 216"/>
                  <a:gd name="T57" fmla="*/ 151 h 242"/>
                  <a:gd name="T58" fmla="*/ 159 w 216"/>
                  <a:gd name="T59" fmla="*/ 167 h 242"/>
                  <a:gd name="T60" fmla="*/ 190 w 216"/>
                  <a:gd name="T61" fmla="*/ 161 h 242"/>
                  <a:gd name="T62" fmla="*/ 214 w 216"/>
                  <a:gd name="T63" fmla="*/ 129 h 242"/>
                  <a:gd name="T64" fmla="*/ 201 w 216"/>
                  <a:gd name="T65" fmla="*/ 80 h 242"/>
                  <a:gd name="T66" fmla="*/ 157 w 216"/>
                  <a:gd name="T67" fmla="*/ 0 h 242"/>
                  <a:gd name="T68" fmla="*/ 137 w 216"/>
                  <a:gd name="T69" fmla="*/ 1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6" h="242">
                    <a:moveTo>
                      <a:pt x="147" y="75"/>
                    </a:moveTo>
                    <a:cubicBezTo>
                      <a:pt x="155" y="70"/>
                      <a:pt x="161" y="68"/>
                      <a:pt x="165" y="69"/>
                    </a:cubicBezTo>
                    <a:cubicBezTo>
                      <a:pt x="169" y="70"/>
                      <a:pt x="172" y="74"/>
                      <a:pt x="176" y="81"/>
                    </a:cubicBezTo>
                    <a:cubicBezTo>
                      <a:pt x="181" y="90"/>
                      <a:pt x="183" y="99"/>
                      <a:pt x="182" y="107"/>
                    </a:cubicBezTo>
                    <a:cubicBezTo>
                      <a:pt x="180" y="114"/>
                      <a:pt x="176" y="120"/>
                      <a:pt x="169" y="124"/>
                    </a:cubicBezTo>
                    <a:cubicBezTo>
                      <a:pt x="160" y="129"/>
                      <a:pt x="152" y="129"/>
                      <a:pt x="145" y="124"/>
                    </a:cubicBezTo>
                    <a:cubicBezTo>
                      <a:pt x="137" y="120"/>
                      <a:pt x="129" y="111"/>
                      <a:pt x="122" y="98"/>
                    </a:cubicBezTo>
                    <a:cubicBezTo>
                      <a:pt x="121" y="96"/>
                      <a:pt x="120" y="94"/>
                      <a:pt x="120" y="93"/>
                    </a:cubicBezTo>
                    <a:cubicBezTo>
                      <a:pt x="119" y="92"/>
                      <a:pt x="119" y="91"/>
                      <a:pt x="118" y="90"/>
                    </a:cubicBezTo>
                    <a:lnTo>
                      <a:pt x="147" y="75"/>
                    </a:lnTo>
                    <a:close/>
                    <a:moveTo>
                      <a:pt x="137" y="11"/>
                    </a:moveTo>
                    <a:cubicBezTo>
                      <a:pt x="141" y="18"/>
                      <a:pt x="141" y="23"/>
                      <a:pt x="140" y="27"/>
                    </a:cubicBezTo>
                    <a:cubicBezTo>
                      <a:pt x="137" y="31"/>
                      <a:pt x="130" y="37"/>
                      <a:pt x="118" y="43"/>
                    </a:cubicBezTo>
                    <a:cubicBezTo>
                      <a:pt x="57" y="76"/>
                      <a:pt x="57" y="76"/>
                      <a:pt x="57" y="76"/>
                    </a:cubicBezTo>
                    <a:cubicBezTo>
                      <a:pt x="45" y="83"/>
                      <a:pt x="37" y="86"/>
                      <a:pt x="32" y="85"/>
                    </a:cubicBezTo>
                    <a:cubicBezTo>
                      <a:pt x="27" y="85"/>
                      <a:pt x="23" y="81"/>
                      <a:pt x="19" y="75"/>
                    </a:cubicBezTo>
                    <a:cubicBezTo>
                      <a:pt x="0" y="85"/>
                      <a:pt x="0" y="85"/>
                      <a:pt x="0" y="85"/>
                    </a:cubicBezTo>
                    <a:cubicBezTo>
                      <a:pt x="39" y="155"/>
                      <a:pt x="39" y="155"/>
                      <a:pt x="39" y="155"/>
                    </a:cubicBezTo>
                    <a:cubicBezTo>
                      <a:pt x="58" y="145"/>
                      <a:pt x="58" y="145"/>
                      <a:pt x="58" y="145"/>
                    </a:cubicBezTo>
                    <a:cubicBezTo>
                      <a:pt x="54" y="138"/>
                      <a:pt x="54" y="133"/>
                      <a:pt x="56" y="128"/>
                    </a:cubicBezTo>
                    <a:cubicBezTo>
                      <a:pt x="58" y="124"/>
                      <a:pt x="65" y="119"/>
                      <a:pt x="77" y="112"/>
                    </a:cubicBezTo>
                    <a:cubicBezTo>
                      <a:pt x="97" y="102"/>
                      <a:pt x="97" y="102"/>
                      <a:pt x="97" y="102"/>
                    </a:cubicBezTo>
                    <a:cubicBezTo>
                      <a:pt x="105" y="116"/>
                      <a:pt x="105" y="116"/>
                      <a:pt x="105" y="116"/>
                    </a:cubicBezTo>
                    <a:cubicBezTo>
                      <a:pt x="61" y="197"/>
                      <a:pt x="61" y="197"/>
                      <a:pt x="61" y="197"/>
                    </a:cubicBezTo>
                    <a:cubicBezTo>
                      <a:pt x="86" y="242"/>
                      <a:pt x="86" y="242"/>
                      <a:pt x="86" y="242"/>
                    </a:cubicBezTo>
                    <a:cubicBezTo>
                      <a:pt x="105" y="231"/>
                      <a:pt x="105" y="231"/>
                      <a:pt x="105" y="231"/>
                    </a:cubicBezTo>
                    <a:cubicBezTo>
                      <a:pt x="103" y="226"/>
                      <a:pt x="102" y="221"/>
                      <a:pt x="102" y="216"/>
                    </a:cubicBezTo>
                    <a:cubicBezTo>
                      <a:pt x="102" y="212"/>
                      <a:pt x="104" y="207"/>
                      <a:pt x="107" y="200"/>
                    </a:cubicBezTo>
                    <a:cubicBezTo>
                      <a:pt x="130" y="151"/>
                      <a:pt x="130" y="151"/>
                      <a:pt x="130" y="151"/>
                    </a:cubicBezTo>
                    <a:cubicBezTo>
                      <a:pt x="140" y="160"/>
                      <a:pt x="150" y="165"/>
                      <a:pt x="159" y="167"/>
                    </a:cubicBezTo>
                    <a:cubicBezTo>
                      <a:pt x="169" y="168"/>
                      <a:pt x="179" y="167"/>
                      <a:pt x="190" y="161"/>
                    </a:cubicBezTo>
                    <a:cubicBezTo>
                      <a:pt x="204" y="153"/>
                      <a:pt x="212" y="143"/>
                      <a:pt x="214" y="129"/>
                    </a:cubicBezTo>
                    <a:cubicBezTo>
                      <a:pt x="216" y="116"/>
                      <a:pt x="211" y="100"/>
                      <a:pt x="201" y="80"/>
                    </a:cubicBezTo>
                    <a:cubicBezTo>
                      <a:pt x="157" y="0"/>
                      <a:pt x="157" y="0"/>
                      <a:pt x="157" y="0"/>
                    </a:cubicBezTo>
                    <a:lnTo>
                      <a:pt x="137"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8" name="Freeform 18"/>
              <p:cNvSpPr>
                <a:spLocks/>
              </p:cNvSpPr>
              <p:nvPr/>
            </p:nvSpPr>
            <p:spPr bwMode="auto">
              <a:xfrm>
                <a:off x="3254797" y="1097591"/>
                <a:ext cx="58120" cy="51741"/>
              </a:xfrm>
              <a:custGeom>
                <a:avLst/>
                <a:gdLst>
                  <a:gd name="T0" fmla="*/ 145 w 193"/>
                  <a:gd name="T1" fmla="*/ 0 h 169"/>
                  <a:gd name="T2" fmla="*/ 193 w 193"/>
                  <a:gd name="T3" fmla="*/ 66 h 169"/>
                  <a:gd name="T4" fmla="*/ 175 w 193"/>
                  <a:gd name="T5" fmla="*/ 79 h 169"/>
                  <a:gd name="T6" fmla="*/ 161 w 193"/>
                  <a:gd name="T7" fmla="*/ 69 h 169"/>
                  <a:gd name="T8" fmla="*/ 137 w 193"/>
                  <a:gd name="T9" fmla="*/ 82 h 169"/>
                  <a:gd name="T10" fmla="*/ 81 w 193"/>
                  <a:gd name="T11" fmla="*/ 121 h 169"/>
                  <a:gd name="T12" fmla="*/ 62 w 193"/>
                  <a:gd name="T13" fmla="*/ 140 h 169"/>
                  <a:gd name="T14" fmla="*/ 66 w 193"/>
                  <a:gd name="T15" fmla="*/ 157 h 169"/>
                  <a:gd name="T16" fmla="*/ 48 w 193"/>
                  <a:gd name="T17" fmla="*/ 169 h 169"/>
                  <a:gd name="T18" fmla="*/ 0 w 193"/>
                  <a:gd name="T19" fmla="*/ 104 h 169"/>
                  <a:gd name="T20" fmla="*/ 18 w 193"/>
                  <a:gd name="T21" fmla="*/ 91 h 169"/>
                  <a:gd name="T22" fmla="*/ 33 w 193"/>
                  <a:gd name="T23" fmla="*/ 100 h 169"/>
                  <a:gd name="T24" fmla="*/ 57 w 193"/>
                  <a:gd name="T25" fmla="*/ 88 h 169"/>
                  <a:gd name="T26" fmla="*/ 112 w 193"/>
                  <a:gd name="T27" fmla="*/ 48 h 169"/>
                  <a:gd name="T28" fmla="*/ 132 w 193"/>
                  <a:gd name="T29" fmla="*/ 29 h 169"/>
                  <a:gd name="T30" fmla="*/ 127 w 193"/>
                  <a:gd name="T31" fmla="*/ 13 h 169"/>
                  <a:gd name="T32" fmla="*/ 145 w 193"/>
                  <a:gd name="T33"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3" h="169">
                    <a:moveTo>
                      <a:pt x="145" y="0"/>
                    </a:moveTo>
                    <a:cubicBezTo>
                      <a:pt x="193" y="66"/>
                      <a:pt x="193" y="66"/>
                      <a:pt x="193" y="66"/>
                    </a:cubicBezTo>
                    <a:cubicBezTo>
                      <a:pt x="175" y="79"/>
                      <a:pt x="175" y="79"/>
                      <a:pt x="175" y="79"/>
                    </a:cubicBezTo>
                    <a:cubicBezTo>
                      <a:pt x="170" y="72"/>
                      <a:pt x="166" y="69"/>
                      <a:pt x="161" y="69"/>
                    </a:cubicBezTo>
                    <a:cubicBezTo>
                      <a:pt x="156" y="69"/>
                      <a:pt x="148" y="74"/>
                      <a:pt x="137" y="82"/>
                    </a:cubicBezTo>
                    <a:cubicBezTo>
                      <a:pt x="81" y="121"/>
                      <a:pt x="81" y="121"/>
                      <a:pt x="81" y="121"/>
                    </a:cubicBezTo>
                    <a:cubicBezTo>
                      <a:pt x="70" y="130"/>
                      <a:pt x="63" y="136"/>
                      <a:pt x="62" y="140"/>
                    </a:cubicBezTo>
                    <a:cubicBezTo>
                      <a:pt x="60" y="145"/>
                      <a:pt x="62" y="150"/>
                      <a:pt x="66" y="157"/>
                    </a:cubicBezTo>
                    <a:cubicBezTo>
                      <a:pt x="48" y="169"/>
                      <a:pt x="48" y="169"/>
                      <a:pt x="48" y="169"/>
                    </a:cubicBezTo>
                    <a:cubicBezTo>
                      <a:pt x="0" y="104"/>
                      <a:pt x="0" y="104"/>
                      <a:pt x="0" y="104"/>
                    </a:cubicBezTo>
                    <a:cubicBezTo>
                      <a:pt x="18" y="91"/>
                      <a:pt x="18" y="91"/>
                      <a:pt x="18" y="91"/>
                    </a:cubicBezTo>
                    <a:cubicBezTo>
                      <a:pt x="23" y="97"/>
                      <a:pt x="28" y="100"/>
                      <a:pt x="33" y="100"/>
                    </a:cubicBezTo>
                    <a:cubicBezTo>
                      <a:pt x="37" y="100"/>
                      <a:pt x="45" y="96"/>
                      <a:pt x="57" y="88"/>
                    </a:cubicBezTo>
                    <a:cubicBezTo>
                      <a:pt x="112" y="48"/>
                      <a:pt x="112" y="48"/>
                      <a:pt x="112" y="48"/>
                    </a:cubicBezTo>
                    <a:cubicBezTo>
                      <a:pt x="124" y="40"/>
                      <a:pt x="130" y="34"/>
                      <a:pt x="132" y="29"/>
                    </a:cubicBezTo>
                    <a:cubicBezTo>
                      <a:pt x="133" y="25"/>
                      <a:pt x="132" y="20"/>
                      <a:pt x="127" y="13"/>
                    </a:cubicBezTo>
                    <a:lnTo>
                      <a:pt x="1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9" name="Freeform 19"/>
              <p:cNvSpPr>
                <a:spLocks noEditPoints="1"/>
              </p:cNvSpPr>
              <p:nvPr/>
            </p:nvSpPr>
            <p:spPr bwMode="auto">
              <a:xfrm>
                <a:off x="3273934" y="1120272"/>
                <a:ext cx="65916" cy="65208"/>
              </a:xfrm>
              <a:custGeom>
                <a:avLst/>
                <a:gdLst>
                  <a:gd name="T0" fmla="*/ 142 w 215"/>
                  <a:gd name="T1" fmla="*/ 74 h 213"/>
                  <a:gd name="T2" fmla="*/ 159 w 215"/>
                  <a:gd name="T3" fmla="*/ 65 h 213"/>
                  <a:gd name="T4" fmla="*/ 170 w 215"/>
                  <a:gd name="T5" fmla="*/ 74 h 213"/>
                  <a:gd name="T6" fmla="*/ 179 w 215"/>
                  <a:gd name="T7" fmla="*/ 113 h 213"/>
                  <a:gd name="T8" fmla="*/ 149 w 215"/>
                  <a:gd name="T9" fmla="*/ 154 h 213"/>
                  <a:gd name="T10" fmla="*/ 102 w 215"/>
                  <a:gd name="T11" fmla="*/ 174 h 213"/>
                  <a:gd name="T12" fmla="*/ 65 w 215"/>
                  <a:gd name="T13" fmla="*/ 157 h 213"/>
                  <a:gd name="T14" fmla="*/ 60 w 215"/>
                  <a:gd name="T15" fmla="*/ 144 h 213"/>
                  <a:gd name="T16" fmla="*/ 72 w 215"/>
                  <a:gd name="T17" fmla="*/ 130 h 213"/>
                  <a:gd name="T18" fmla="*/ 142 w 215"/>
                  <a:gd name="T19" fmla="*/ 74 h 213"/>
                  <a:gd name="T20" fmla="*/ 122 w 215"/>
                  <a:gd name="T21" fmla="*/ 14 h 213"/>
                  <a:gd name="T22" fmla="*/ 126 w 215"/>
                  <a:gd name="T23" fmla="*/ 28 h 213"/>
                  <a:gd name="T24" fmla="*/ 107 w 215"/>
                  <a:gd name="T25" fmla="*/ 48 h 213"/>
                  <a:gd name="T26" fmla="*/ 54 w 215"/>
                  <a:gd name="T27" fmla="*/ 91 h 213"/>
                  <a:gd name="T28" fmla="*/ 30 w 215"/>
                  <a:gd name="T29" fmla="*/ 105 h 213"/>
                  <a:gd name="T30" fmla="*/ 17 w 215"/>
                  <a:gd name="T31" fmla="*/ 97 h 213"/>
                  <a:gd name="T32" fmla="*/ 0 w 215"/>
                  <a:gd name="T33" fmla="*/ 111 h 213"/>
                  <a:gd name="T34" fmla="*/ 49 w 215"/>
                  <a:gd name="T35" fmla="*/ 172 h 213"/>
                  <a:gd name="T36" fmla="*/ 110 w 215"/>
                  <a:gd name="T37" fmla="*/ 211 h 213"/>
                  <a:gd name="T38" fmla="*/ 177 w 215"/>
                  <a:gd name="T39" fmla="*/ 188 h 213"/>
                  <a:gd name="T40" fmla="*/ 213 w 215"/>
                  <a:gd name="T41" fmla="*/ 128 h 213"/>
                  <a:gd name="T42" fmla="*/ 188 w 215"/>
                  <a:gd name="T43" fmla="*/ 61 h 213"/>
                  <a:gd name="T44" fmla="*/ 139 w 215"/>
                  <a:gd name="T45" fmla="*/ 0 h 213"/>
                  <a:gd name="T46" fmla="*/ 122 w 215"/>
                  <a:gd name="T47" fmla="*/ 1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5" h="213">
                    <a:moveTo>
                      <a:pt x="142" y="74"/>
                    </a:moveTo>
                    <a:cubicBezTo>
                      <a:pt x="150" y="68"/>
                      <a:pt x="155" y="65"/>
                      <a:pt x="159" y="65"/>
                    </a:cubicBezTo>
                    <a:cubicBezTo>
                      <a:pt x="162" y="66"/>
                      <a:pt x="166" y="68"/>
                      <a:pt x="170" y="74"/>
                    </a:cubicBezTo>
                    <a:cubicBezTo>
                      <a:pt x="180" y="86"/>
                      <a:pt x="183" y="99"/>
                      <a:pt x="179" y="113"/>
                    </a:cubicBezTo>
                    <a:cubicBezTo>
                      <a:pt x="176" y="127"/>
                      <a:pt x="166" y="141"/>
                      <a:pt x="149" y="154"/>
                    </a:cubicBezTo>
                    <a:cubicBezTo>
                      <a:pt x="133" y="167"/>
                      <a:pt x="117" y="174"/>
                      <a:pt x="102" y="174"/>
                    </a:cubicBezTo>
                    <a:cubicBezTo>
                      <a:pt x="87" y="175"/>
                      <a:pt x="75" y="169"/>
                      <a:pt x="65" y="157"/>
                    </a:cubicBezTo>
                    <a:cubicBezTo>
                      <a:pt x="61" y="152"/>
                      <a:pt x="59" y="148"/>
                      <a:pt x="60" y="144"/>
                    </a:cubicBezTo>
                    <a:cubicBezTo>
                      <a:pt x="60" y="141"/>
                      <a:pt x="64" y="136"/>
                      <a:pt x="72" y="130"/>
                    </a:cubicBezTo>
                    <a:lnTo>
                      <a:pt x="142" y="74"/>
                    </a:lnTo>
                    <a:close/>
                    <a:moveTo>
                      <a:pt x="122" y="14"/>
                    </a:moveTo>
                    <a:cubicBezTo>
                      <a:pt x="126" y="20"/>
                      <a:pt x="128" y="24"/>
                      <a:pt x="126" y="28"/>
                    </a:cubicBezTo>
                    <a:cubicBezTo>
                      <a:pt x="125" y="33"/>
                      <a:pt x="119" y="39"/>
                      <a:pt x="107" y="48"/>
                    </a:cubicBezTo>
                    <a:cubicBezTo>
                      <a:pt x="54" y="91"/>
                      <a:pt x="54" y="91"/>
                      <a:pt x="54" y="91"/>
                    </a:cubicBezTo>
                    <a:cubicBezTo>
                      <a:pt x="43" y="100"/>
                      <a:pt x="35" y="105"/>
                      <a:pt x="30" y="105"/>
                    </a:cubicBezTo>
                    <a:cubicBezTo>
                      <a:pt x="26" y="106"/>
                      <a:pt x="21" y="103"/>
                      <a:pt x="17" y="97"/>
                    </a:cubicBezTo>
                    <a:cubicBezTo>
                      <a:pt x="0" y="111"/>
                      <a:pt x="0" y="111"/>
                      <a:pt x="0" y="111"/>
                    </a:cubicBezTo>
                    <a:cubicBezTo>
                      <a:pt x="49" y="172"/>
                      <a:pt x="49" y="172"/>
                      <a:pt x="49" y="172"/>
                    </a:cubicBezTo>
                    <a:cubicBezTo>
                      <a:pt x="68" y="195"/>
                      <a:pt x="88" y="208"/>
                      <a:pt x="110" y="211"/>
                    </a:cubicBezTo>
                    <a:cubicBezTo>
                      <a:pt x="132" y="213"/>
                      <a:pt x="154" y="206"/>
                      <a:pt x="177" y="188"/>
                    </a:cubicBezTo>
                    <a:cubicBezTo>
                      <a:pt x="199" y="170"/>
                      <a:pt x="211" y="150"/>
                      <a:pt x="213" y="128"/>
                    </a:cubicBezTo>
                    <a:cubicBezTo>
                      <a:pt x="215" y="107"/>
                      <a:pt x="207" y="84"/>
                      <a:pt x="188" y="61"/>
                    </a:cubicBezTo>
                    <a:cubicBezTo>
                      <a:pt x="139" y="0"/>
                      <a:pt x="139" y="0"/>
                      <a:pt x="139" y="0"/>
                    </a:cubicBezTo>
                    <a:lnTo>
                      <a:pt x="12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0" name="Freeform 20"/>
              <p:cNvSpPr>
                <a:spLocks/>
              </p:cNvSpPr>
              <p:nvPr/>
            </p:nvSpPr>
            <p:spPr bwMode="auto">
              <a:xfrm>
                <a:off x="3340559" y="1179809"/>
                <a:ext cx="57411" cy="56702"/>
              </a:xfrm>
              <a:custGeom>
                <a:avLst/>
                <a:gdLst>
                  <a:gd name="T0" fmla="*/ 170 w 189"/>
                  <a:gd name="T1" fmla="*/ 52 h 186"/>
                  <a:gd name="T2" fmla="*/ 179 w 189"/>
                  <a:gd name="T3" fmla="*/ 45 h 186"/>
                  <a:gd name="T4" fmla="*/ 189 w 189"/>
                  <a:gd name="T5" fmla="*/ 53 h 186"/>
                  <a:gd name="T6" fmla="*/ 166 w 189"/>
                  <a:gd name="T7" fmla="*/ 117 h 186"/>
                  <a:gd name="T8" fmla="*/ 149 w 189"/>
                  <a:gd name="T9" fmla="*/ 112 h 186"/>
                  <a:gd name="T10" fmla="*/ 152 w 189"/>
                  <a:gd name="T11" fmla="*/ 70 h 186"/>
                  <a:gd name="T12" fmla="*/ 136 w 189"/>
                  <a:gd name="T13" fmla="*/ 42 h 186"/>
                  <a:gd name="T14" fmla="*/ 100 w 189"/>
                  <a:gd name="T15" fmla="*/ 37 h 186"/>
                  <a:gd name="T16" fmla="*/ 60 w 189"/>
                  <a:gd name="T17" fmla="*/ 70 h 186"/>
                  <a:gd name="T18" fmla="*/ 39 w 189"/>
                  <a:gd name="T19" fmla="*/ 117 h 186"/>
                  <a:gd name="T20" fmla="*/ 55 w 189"/>
                  <a:gd name="T21" fmla="*/ 152 h 186"/>
                  <a:gd name="T22" fmla="*/ 86 w 189"/>
                  <a:gd name="T23" fmla="*/ 161 h 186"/>
                  <a:gd name="T24" fmla="*/ 122 w 189"/>
                  <a:gd name="T25" fmla="*/ 153 h 186"/>
                  <a:gd name="T26" fmla="*/ 132 w 189"/>
                  <a:gd name="T27" fmla="*/ 172 h 186"/>
                  <a:gd name="T28" fmla="*/ 81 w 189"/>
                  <a:gd name="T29" fmla="*/ 186 h 186"/>
                  <a:gd name="T30" fmla="*/ 35 w 189"/>
                  <a:gd name="T31" fmla="*/ 168 h 186"/>
                  <a:gd name="T32" fmla="*/ 2 w 189"/>
                  <a:gd name="T33" fmla="*/ 111 h 186"/>
                  <a:gd name="T34" fmla="*/ 24 w 189"/>
                  <a:gd name="T35" fmla="*/ 43 h 186"/>
                  <a:gd name="T36" fmla="*/ 83 w 189"/>
                  <a:gd name="T37" fmla="*/ 5 h 186"/>
                  <a:gd name="T38" fmla="*/ 147 w 189"/>
                  <a:gd name="T39" fmla="*/ 20 h 186"/>
                  <a:gd name="T40" fmla="*/ 160 w 189"/>
                  <a:gd name="T41" fmla="*/ 34 h 186"/>
                  <a:gd name="T42" fmla="*/ 170 w 189"/>
                  <a:gd name="T43" fmla="*/ 5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9" h="186">
                    <a:moveTo>
                      <a:pt x="170" y="52"/>
                    </a:moveTo>
                    <a:cubicBezTo>
                      <a:pt x="179" y="45"/>
                      <a:pt x="179" y="45"/>
                      <a:pt x="179" y="45"/>
                    </a:cubicBezTo>
                    <a:cubicBezTo>
                      <a:pt x="189" y="53"/>
                      <a:pt x="189" y="53"/>
                      <a:pt x="189" y="53"/>
                    </a:cubicBezTo>
                    <a:cubicBezTo>
                      <a:pt x="166" y="117"/>
                      <a:pt x="166" y="117"/>
                      <a:pt x="166" y="117"/>
                    </a:cubicBezTo>
                    <a:cubicBezTo>
                      <a:pt x="149" y="112"/>
                      <a:pt x="149" y="112"/>
                      <a:pt x="149" y="112"/>
                    </a:cubicBezTo>
                    <a:cubicBezTo>
                      <a:pt x="154" y="96"/>
                      <a:pt x="154" y="82"/>
                      <a:pt x="152" y="70"/>
                    </a:cubicBezTo>
                    <a:cubicBezTo>
                      <a:pt x="150" y="57"/>
                      <a:pt x="145" y="48"/>
                      <a:pt x="136" y="42"/>
                    </a:cubicBezTo>
                    <a:cubicBezTo>
                      <a:pt x="126" y="34"/>
                      <a:pt x="113" y="32"/>
                      <a:pt x="100" y="37"/>
                    </a:cubicBezTo>
                    <a:cubicBezTo>
                      <a:pt x="86" y="42"/>
                      <a:pt x="72" y="53"/>
                      <a:pt x="60" y="70"/>
                    </a:cubicBezTo>
                    <a:cubicBezTo>
                      <a:pt x="47" y="87"/>
                      <a:pt x="40" y="102"/>
                      <a:pt x="39" y="117"/>
                    </a:cubicBezTo>
                    <a:cubicBezTo>
                      <a:pt x="39" y="131"/>
                      <a:pt x="44" y="143"/>
                      <a:pt x="55" y="152"/>
                    </a:cubicBezTo>
                    <a:cubicBezTo>
                      <a:pt x="63" y="158"/>
                      <a:pt x="73" y="161"/>
                      <a:pt x="86" y="161"/>
                    </a:cubicBezTo>
                    <a:cubicBezTo>
                      <a:pt x="98" y="161"/>
                      <a:pt x="110" y="158"/>
                      <a:pt x="122" y="153"/>
                    </a:cubicBezTo>
                    <a:cubicBezTo>
                      <a:pt x="132" y="172"/>
                      <a:pt x="132" y="172"/>
                      <a:pt x="132" y="172"/>
                    </a:cubicBezTo>
                    <a:cubicBezTo>
                      <a:pt x="114" y="181"/>
                      <a:pt x="97" y="186"/>
                      <a:pt x="81" y="186"/>
                    </a:cubicBezTo>
                    <a:cubicBezTo>
                      <a:pt x="65" y="185"/>
                      <a:pt x="49" y="179"/>
                      <a:pt x="35" y="168"/>
                    </a:cubicBezTo>
                    <a:cubicBezTo>
                      <a:pt x="15" y="153"/>
                      <a:pt x="3" y="134"/>
                      <a:pt x="2" y="111"/>
                    </a:cubicBezTo>
                    <a:cubicBezTo>
                      <a:pt x="0" y="88"/>
                      <a:pt x="7" y="65"/>
                      <a:pt x="24" y="43"/>
                    </a:cubicBezTo>
                    <a:cubicBezTo>
                      <a:pt x="41" y="22"/>
                      <a:pt x="60" y="9"/>
                      <a:pt x="83" y="5"/>
                    </a:cubicBezTo>
                    <a:cubicBezTo>
                      <a:pt x="107" y="0"/>
                      <a:pt x="127" y="6"/>
                      <a:pt x="147" y="20"/>
                    </a:cubicBezTo>
                    <a:cubicBezTo>
                      <a:pt x="152" y="24"/>
                      <a:pt x="156" y="28"/>
                      <a:pt x="160" y="34"/>
                    </a:cubicBezTo>
                    <a:cubicBezTo>
                      <a:pt x="164" y="39"/>
                      <a:pt x="167" y="45"/>
                      <a:pt x="170"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1" name="Freeform 21"/>
              <p:cNvSpPr>
                <a:spLocks noEditPoints="1"/>
              </p:cNvSpPr>
              <p:nvPr/>
            </p:nvSpPr>
            <p:spPr bwMode="auto">
              <a:xfrm>
                <a:off x="3387338" y="1206743"/>
                <a:ext cx="55993" cy="57411"/>
              </a:xfrm>
              <a:custGeom>
                <a:avLst/>
                <a:gdLst>
                  <a:gd name="T0" fmla="*/ 143 w 185"/>
                  <a:gd name="T1" fmla="*/ 62 h 191"/>
                  <a:gd name="T2" fmla="*/ 131 w 185"/>
                  <a:gd name="T3" fmla="*/ 113 h 191"/>
                  <a:gd name="T4" fmla="*/ 98 w 185"/>
                  <a:gd name="T5" fmla="*/ 155 h 191"/>
                  <a:gd name="T6" fmla="*/ 62 w 185"/>
                  <a:gd name="T7" fmla="*/ 159 h 191"/>
                  <a:gd name="T8" fmla="*/ 42 w 185"/>
                  <a:gd name="T9" fmla="*/ 129 h 191"/>
                  <a:gd name="T10" fmla="*/ 54 w 185"/>
                  <a:gd name="T11" fmla="*/ 78 h 191"/>
                  <a:gd name="T12" fmla="*/ 87 w 185"/>
                  <a:gd name="T13" fmla="*/ 36 h 191"/>
                  <a:gd name="T14" fmla="*/ 123 w 185"/>
                  <a:gd name="T15" fmla="*/ 32 h 191"/>
                  <a:gd name="T16" fmla="*/ 143 w 185"/>
                  <a:gd name="T17" fmla="*/ 62 h 191"/>
                  <a:gd name="T18" fmla="*/ 64 w 185"/>
                  <a:gd name="T19" fmla="*/ 8 h 191"/>
                  <a:gd name="T20" fmla="*/ 14 w 185"/>
                  <a:gd name="T21" fmla="*/ 59 h 191"/>
                  <a:gd name="T22" fmla="*/ 7 w 185"/>
                  <a:gd name="T23" fmla="*/ 129 h 191"/>
                  <a:gd name="T24" fmla="*/ 52 w 185"/>
                  <a:gd name="T25" fmla="*/ 179 h 191"/>
                  <a:gd name="T26" fmla="*/ 120 w 185"/>
                  <a:gd name="T27" fmla="*/ 183 h 191"/>
                  <a:gd name="T28" fmla="*/ 171 w 185"/>
                  <a:gd name="T29" fmla="*/ 132 h 191"/>
                  <a:gd name="T30" fmla="*/ 178 w 185"/>
                  <a:gd name="T31" fmla="*/ 62 h 191"/>
                  <a:gd name="T32" fmla="*/ 132 w 185"/>
                  <a:gd name="T33" fmla="*/ 12 h 191"/>
                  <a:gd name="T34" fmla="*/ 64 w 185"/>
                  <a:gd name="T35" fmla="*/ 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5" h="191">
                    <a:moveTo>
                      <a:pt x="143" y="62"/>
                    </a:moveTo>
                    <a:cubicBezTo>
                      <a:pt x="144" y="76"/>
                      <a:pt x="140" y="93"/>
                      <a:pt x="131" y="113"/>
                    </a:cubicBezTo>
                    <a:cubicBezTo>
                      <a:pt x="121" y="133"/>
                      <a:pt x="110" y="147"/>
                      <a:pt x="98" y="155"/>
                    </a:cubicBezTo>
                    <a:cubicBezTo>
                      <a:pt x="86" y="163"/>
                      <a:pt x="74" y="164"/>
                      <a:pt x="62" y="159"/>
                    </a:cubicBezTo>
                    <a:cubicBezTo>
                      <a:pt x="50" y="153"/>
                      <a:pt x="43" y="143"/>
                      <a:pt x="42" y="129"/>
                    </a:cubicBezTo>
                    <a:cubicBezTo>
                      <a:pt x="41" y="115"/>
                      <a:pt x="45" y="98"/>
                      <a:pt x="54" y="78"/>
                    </a:cubicBezTo>
                    <a:cubicBezTo>
                      <a:pt x="64" y="58"/>
                      <a:pt x="75" y="44"/>
                      <a:pt x="87" y="36"/>
                    </a:cubicBezTo>
                    <a:cubicBezTo>
                      <a:pt x="99" y="28"/>
                      <a:pt x="111" y="27"/>
                      <a:pt x="123" y="32"/>
                    </a:cubicBezTo>
                    <a:cubicBezTo>
                      <a:pt x="135" y="38"/>
                      <a:pt x="141" y="48"/>
                      <a:pt x="143" y="62"/>
                    </a:cubicBezTo>
                    <a:close/>
                    <a:moveTo>
                      <a:pt x="64" y="8"/>
                    </a:moveTo>
                    <a:cubicBezTo>
                      <a:pt x="43" y="17"/>
                      <a:pt x="26" y="34"/>
                      <a:pt x="14" y="59"/>
                    </a:cubicBezTo>
                    <a:cubicBezTo>
                      <a:pt x="2" y="84"/>
                      <a:pt x="0" y="107"/>
                      <a:pt x="7" y="129"/>
                    </a:cubicBezTo>
                    <a:cubicBezTo>
                      <a:pt x="14" y="151"/>
                      <a:pt x="29" y="168"/>
                      <a:pt x="52" y="179"/>
                    </a:cubicBezTo>
                    <a:cubicBezTo>
                      <a:pt x="76" y="190"/>
                      <a:pt x="98" y="191"/>
                      <a:pt x="120" y="183"/>
                    </a:cubicBezTo>
                    <a:cubicBezTo>
                      <a:pt x="142" y="174"/>
                      <a:pt x="159" y="157"/>
                      <a:pt x="171" y="132"/>
                    </a:cubicBezTo>
                    <a:cubicBezTo>
                      <a:pt x="183" y="108"/>
                      <a:pt x="185" y="84"/>
                      <a:pt x="178" y="62"/>
                    </a:cubicBezTo>
                    <a:cubicBezTo>
                      <a:pt x="171" y="40"/>
                      <a:pt x="156" y="23"/>
                      <a:pt x="132" y="12"/>
                    </a:cubicBezTo>
                    <a:cubicBezTo>
                      <a:pt x="109" y="1"/>
                      <a:pt x="86" y="0"/>
                      <a:pt x="6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2" name="Freeform 22"/>
              <p:cNvSpPr>
                <a:spLocks noEditPoints="1"/>
              </p:cNvSpPr>
              <p:nvPr/>
            </p:nvSpPr>
            <p:spPr bwMode="auto">
              <a:xfrm>
                <a:off x="3436244" y="1222336"/>
                <a:ext cx="58829" cy="67334"/>
              </a:xfrm>
              <a:custGeom>
                <a:avLst/>
                <a:gdLst>
                  <a:gd name="T0" fmla="*/ 97 w 193"/>
                  <a:gd name="T1" fmla="*/ 60 h 220"/>
                  <a:gd name="T2" fmla="*/ 106 w 193"/>
                  <a:gd name="T3" fmla="*/ 43 h 220"/>
                  <a:gd name="T4" fmla="*/ 122 w 193"/>
                  <a:gd name="T5" fmla="*/ 44 h 220"/>
                  <a:gd name="T6" fmla="*/ 144 w 193"/>
                  <a:gd name="T7" fmla="*/ 58 h 220"/>
                  <a:gd name="T8" fmla="*/ 147 w 193"/>
                  <a:gd name="T9" fmla="*/ 80 h 220"/>
                  <a:gd name="T10" fmla="*/ 131 w 193"/>
                  <a:gd name="T11" fmla="*/ 97 h 220"/>
                  <a:gd name="T12" fmla="*/ 96 w 193"/>
                  <a:gd name="T13" fmla="*/ 93 h 220"/>
                  <a:gd name="T14" fmla="*/ 91 w 193"/>
                  <a:gd name="T15" fmla="*/ 92 h 220"/>
                  <a:gd name="T16" fmla="*/ 88 w 193"/>
                  <a:gd name="T17" fmla="*/ 91 h 220"/>
                  <a:gd name="T18" fmla="*/ 97 w 193"/>
                  <a:gd name="T19" fmla="*/ 60 h 220"/>
                  <a:gd name="T20" fmla="*/ 45 w 193"/>
                  <a:gd name="T21" fmla="*/ 21 h 220"/>
                  <a:gd name="T22" fmla="*/ 58 w 193"/>
                  <a:gd name="T23" fmla="*/ 31 h 220"/>
                  <a:gd name="T24" fmla="*/ 54 w 193"/>
                  <a:gd name="T25" fmla="*/ 58 h 220"/>
                  <a:gd name="T26" fmla="*/ 34 w 193"/>
                  <a:gd name="T27" fmla="*/ 123 h 220"/>
                  <a:gd name="T28" fmla="*/ 23 w 193"/>
                  <a:gd name="T29" fmla="*/ 147 h 220"/>
                  <a:gd name="T30" fmla="*/ 6 w 193"/>
                  <a:gd name="T31" fmla="*/ 148 h 220"/>
                  <a:gd name="T32" fmla="*/ 0 w 193"/>
                  <a:gd name="T33" fmla="*/ 169 h 220"/>
                  <a:gd name="T34" fmla="*/ 77 w 193"/>
                  <a:gd name="T35" fmla="*/ 192 h 220"/>
                  <a:gd name="T36" fmla="*/ 83 w 193"/>
                  <a:gd name="T37" fmla="*/ 171 h 220"/>
                  <a:gd name="T38" fmla="*/ 70 w 193"/>
                  <a:gd name="T39" fmla="*/ 161 h 220"/>
                  <a:gd name="T40" fmla="*/ 74 w 193"/>
                  <a:gd name="T41" fmla="*/ 135 h 220"/>
                  <a:gd name="T42" fmla="*/ 81 w 193"/>
                  <a:gd name="T43" fmla="*/ 114 h 220"/>
                  <a:gd name="T44" fmla="*/ 96 w 193"/>
                  <a:gd name="T45" fmla="*/ 118 h 220"/>
                  <a:gd name="T46" fmla="*/ 123 w 193"/>
                  <a:gd name="T47" fmla="*/ 206 h 220"/>
                  <a:gd name="T48" fmla="*/ 172 w 193"/>
                  <a:gd name="T49" fmla="*/ 220 h 220"/>
                  <a:gd name="T50" fmla="*/ 179 w 193"/>
                  <a:gd name="T51" fmla="*/ 200 h 220"/>
                  <a:gd name="T52" fmla="*/ 166 w 193"/>
                  <a:gd name="T53" fmla="*/ 192 h 220"/>
                  <a:gd name="T54" fmla="*/ 158 w 193"/>
                  <a:gd name="T55" fmla="*/ 177 h 220"/>
                  <a:gd name="T56" fmla="*/ 139 w 193"/>
                  <a:gd name="T57" fmla="*/ 125 h 220"/>
                  <a:gd name="T58" fmla="*/ 172 w 193"/>
                  <a:gd name="T59" fmla="*/ 117 h 220"/>
                  <a:gd name="T60" fmla="*/ 189 w 193"/>
                  <a:gd name="T61" fmla="*/ 91 h 220"/>
                  <a:gd name="T62" fmla="*/ 183 w 193"/>
                  <a:gd name="T63" fmla="*/ 52 h 220"/>
                  <a:gd name="T64" fmla="*/ 139 w 193"/>
                  <a:gd name="T65" fmla="*/ 26 h 220"/>
                  <a:gd name="T66" fmla="*/ 51 w 193"/>
                  <a:gd name="T67" fmla="*/ 0 h 220"/>
                  <a:gd name="T68" fmla="*/ 45 w 193"/>
                  <a:gd name="T69" fmla="*/ 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220">
                    <a:moveTo>
                      <a:pt x="97" y="60"/>
                    </a:moveTo>
                    <a:cubicBezTo>
                      <a:pt x="100" y="51"/>
                      <a:pt x="103" y="45"/>
                      <a:pt x="106" y="43"/>
                    </a:cubicBezTo>
                    <a:cubicBezTo>
                      <a:pt x="109" y="42"/>
                      <a:pt x="114" y="42"/>
                      <a:pt x="122" y="44"/>
                    </a:cubicBezTo>
                    <a:cubicBezTo>
                      <a:pt x="132" y="47"/>
                      <a:pt x="140" y="52"/>
                      <a:pt x="144" y="58"/>
                    </a:cubicBezTo>
                    <a:cubicBezTo>
                      <a:pt x="149" y="64"/>
                      <a:pt x="150" y="72"/>
                      <a:pt x="147" y="80"/>
                    </a:cubicBezTo>
                    <a:cubicBezTo>
                      <a:pt x="145" y="89"/>
                      <a:pt x="139" y="94"/>
                      <a:pt x="131" y="97"/>
                    </a:cubicBezTo>
                    <a:cubicBezTo>
                      <a:pt x="122" y="99"/>
                      <a:pt x="111" y="98"/>
                      <a:pt x="96" y="93"/>
                    </a:cubicBezTo>
                    <a:cubicBezTo>
                      <a:pt x="94" y="93"/>
                      <a:pt x="92" y="92"/>
                      <a:pt x="91" y="92"/>
                    </a:cubicBezTo>
                    <a:cubicBezTo>
                      <a:pt x="90" y="91"/>
                      <a:pt x="89" y="91"/>
                      <a:pt x="88" y="91"/>
                    </a:cubicBezTo>
                    <a:lnTo>
                      <a:pt x="97" y="60"/>
                    </a:lnTo>
                    <a:close/>
                    <a:moveTo>
                      <a:pt x="45" y="21"/>
                    </a:moveTo>
                    <a:cubicBezTo>
                      <a:pt x="52" y="23"/>
                      <a:pt x="57" y="27"/>
                      <a:pt x="58" y="31"/>
                    </a:cubicBezTo>
                    <a:cubicBezTo>
                      <a:pt x="59" y="35"/>
                      <a:pt x="58" y="44"/>
                      <a:pt x="54" y="58"/>
                    </a:cubicBezTo>
                    <a:cubicBezTo>
                      <a:pt x="34" y="123"/>
                      <a:pt x="34" y="123"/>
                      <a:pt x="34" y="123"/>
                    </a:cubicBezTo>
                    <a:cubicBezTo>
                      <a:pt x="30" y="136"/>
                      <a:pt x="26" y="144"/>
                      <a:pt x="23" y="147"/>
                    </a:cubicBezTo>
                    <a:cubicBezTo>
                      <a:pt x="19" y="150"/>
                      <a:pt x="14" y="150"/>
                      <a:pt x="6" y="148"/>
                    </a:cubicBezTo>
                    <a:cubicBezTo>
                      <a:pt x="0" y="169"/>
                      <a:pt x="0" y="169"/>
                      <a:pt x="0" y="169"/>
                    </a:cubicBezTo>
                    <a:cubicBezTo>
                      <a:pt x="77" y="192"/>
                      <a:pt x="77" y="192"/>
                      <a:pt x="77" y="192"/>
                    </a:cubicBezTo>
                    <a:cubicBezTo>
                      <a:pt x="83" y="171"/>
                      <a:pt x="83" y="171"/>
                      <a:pt x="83" y="171"/>
                    </a:cubicBezTo>
                    <a:cubicBezTo>
                      <a:pt x="76" y="169"/>
                      <a:pt x="72" y="166"/>
                      <a:pt x="70" y="161"/>
                    </a:cubicBezTo>
                    <a:cubicBezTo>
                      <a:pt x="69" y="157"/>
                      <a:pt x="70" y="148"/>
                      <a:pt x="74" y="135"/>
                    </a:cubicBezTo>
                    <a:cubicBezTo>
                      <a:pt x="81" y="114"/>
                      <a:pt x="81" y="114"/>
                      <a:pt x="81" y="114"/>
                    </a:cubicBezTo>
                    <a:cubicBezTo>
                      <a:pt x="96" y="118"/>
                      <a:pt x="96" y="118"/>
                      <a:pt x="96" y="118"/>
                    </a:cubicBezTo>
                    <a:cubicBezTo>
                      <a:pt x="123" y="206"/>
                      <a:pt x="123" y="206"/>
                      <a:pt x="123" y="206"/>
                    </a:cubicBezTo>
                    <a:cubicBezTo>
                      <a:pt x="172" y="220"/>
                      <a:pt x="172" y="220"/>
                      <a:pt x="172" y="220"/>
                    </a:cubicBezTo>
                    <a:cubicBezTo>
                      <a:pt x="179" y="200"/>
                      <a:pt x="179" y="200"/>
                      <a:pt x="179" y="200"/>
                    </a:cubicBezTo>
                    <a:cubicBezTo>
                      <a:pt x="173" y="198"/>
                      <a:pt x="169" y="195"/>
                      <a:pt x="166" y="192"/>
                    </a:cubicBezTo>
                    <a:cubicBezTo>
                      <a:pt x="163" y="188"/>
                      <a:pt x="160" y="184"/>
                      <a:pt x="158" y="177"/>
                    </a:cubicBezTo>
                    <a:cubicBezTo>
                      <a:pt x="139" y="125"/>
                      <a:pt x="139" y="125"/>
                      <a:pt x="139" y="125"/>
                    </a:cubicBezTo>
                    <a:cubicBezTo>
                      <a:pt x="153" y="125"/>
                      <a:pt x="163" y="122"/>
                      <a:pt x="172" y="117"/>
                    </a:cubicBezTo>
                    <a:cubicBezTo>
                      <a:pt x="179" y="111"/>
                      <a:pt x="185" y="103"/>
                      <a:pt x="189" y="91"/>
                    </a:cubicBezTo>
                    <a:cubicBezTo>
                      <a:pt x="193" y="76"/>
                      <a:pt x="191" y="62"/>
                      <a:pt x="183" y="52"/>
                    </a:cubicBezTo>
                    <a:cubicBezTo>
                      <a:pt x="175" y="41"/>
                      <a:pt x="160" y="33"/>
                      <a:pt x="139" y="26"/>
                    </a:cubicBezTo>
                    <a:cubicBezTo>
                      <a:pt x="51" y="0"/>
                      <a:pt x="51" y="0"/>
                      <a:pt x="51" y="0"/>
                    </a:cubicBezTo>
                    <a:lnTo>
                      <a:pt x="4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3" name="Freeform 23"/>
              <p:cNvSpPr>
                <a:spLocks noEditPoints="1"/>
              </p:cNvSpPr>
              <p:nvPr/>
            </p:nvSpPr>
            <p:spPr bwMode="auto">
              <a:xfrm>
                <a:off x="3497199" y="1237220"/>
                <a:ext cx="50323" cy="56702"/>
              </a:xfrm>
              <a:custGeom>
                <a:avLst/>
                <a:gdLst>
                  <a:gd name="T0" fmla="*/ 76 w 164"/>
                  <a:gd name="T1" fmla="*/ 51 h 185"/>
                  <a:gd name="T2" fmla="*/ 82 w 164"/>
                  <a:gd name="T3" fmla="*/ 34 h 185"/>
                  <a:gd name="T4" fmla="*/ 94 w 164"/>
                  <a:gd name="T5" fmla="*/ 31 h 185"/>
                  <a:gd name="T6" fmla="*/ 115 w 164"/>
                  <a:gd name="T7" fmla="*/ 42 h 185"/>
                  <a:gd name="T8" fmla="*/ 120 w 164"/>
                  <a:gd name="T9" fmla="*/ 64 h 185"/>
                  <a:gd name="T10" fmla="*/ 108 w 164"/>
                  <a:gd name="T11" fmla="*/ 86 h 185"/>
                  <a:gd name="T12" fmla="*/ 79 w 164"/>
                  <a:gd name="T13" fmla="*/ 90 h 185"/>
                  <a:gd name="T14" fmla="*/ 75 w 164"/>
                  <a:gd name="T15" fmla="*/ 90 h 185"/>
                  <a:gd name="T16" fmla="*/ 71 w 164"/>
                  <a:gd name="T17" fmla="*/ 89 h 185"/>
                  <a:gd name="T18" fmla="*/ 76 w 164"/>
                  <a:gd name="T19" fmla="*/ 51 h 185"/>
                  <a:gd name="T20" fmla="*/ 20 w 164"/>
                  <a:gd name="T21" fmla="*/ 22 h 185"/>
                  <a:gd name="T22" fmla="*/ 33 w 164"/>
                  <a:gd name="T23" fmla="*/ 29 h 185"/>
                  <a:gd name="T24" fmla="*/ 33 w 164"/>
                  <a:gd name="T25" fmla="*/ 57 h 185"/>
                  <a:gd name="T26" fmla="*/ 25 w 164"/>
                  <a:gd name="T27" fmla="*/ 124 h 185"/>
                  <a:gd name="T28" fmla="*/ 18 w 164"/>
                  <a:gd name="T29" fmla="*/ 150 h 185"/>
                  <a:gd name="T30" fmla="*/ 3 w 164"/>
                  <a:gd name="T31" fmla="*/ 154 h 185"/>
                  <a:gd name="T32" fmla="*/ 0 w 164"/>
                  <a:gd name="T33" fmla="*/ 175 h 185"/>
                  <a:gd name="T34" fmla="*/ 78 w 164"/>
                  <a:gd name="T35" fmla="*/ 185 h 185"/>
                  <a:gd name="T36" fmla="*/ 80 w 164"/>
                  <a:gd name="T37" fmla="*/ 164 h 185"/>
                  <a:gd name="T38" fmla="*/ 67 w 164"/>
                  <a:gd name="T39" fmla="*/ 156 h 185"/>
                  <a:gd name="T40" fmla="*/ 66 w 164"/>
                  <a:gd name="T41" fmla="*/ 129 h 185"/>
                  <a:gd name="T42" fmla="*/ 69 w 164"/>
                  <a:gd name="T43" fmla="*/ 111 h 185"/>
                  <a:gd name="T44" fmla="*/ 96 w 164"/>
                  <a:gd name="T45" fmla="*/ 114 h 185"/>
                  <a:gd name="T46" fmla="*/ 142 w 164"/>
                  <a:gd name="T47" fmla="*/ 107 h 185"/>
                  <a:gd name="T48" fmla="*/ 162 w 164"/>
                  <a:gd name="T49" fmla="*/ 71 h 185"/>
                  <a:gd name="T50" fmla="*/ 151 w 164"/>
                  <a:gd name="T51" fmla="*/ 30 h 185"/>
                  <a:gd name="T52" fmla="*/ 107 w 164"/>
                  <a:gd name="T53" fmla="*/ 11 h 185"/>
                  <a:gd name="T54" fmla="*/ 22 w 164"/>
                  <a:gd name="T55" fmla="*/ 0 h 185"/>
                  <a:gd name="T56" fmla="*/ 20 w 164"/>
                  <a:gd name="T57" fmla="*/ 2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4" h="185">
                    <a:moveTo>
                      <a:pt x="76" y="51"/>
                    </a:moveTo>
                    <a:cubicBezTo>
                      <a:pt x="77" y="42"/>
                      <a:pt x="79" y="36"/>
                      <a:pt x="82" y="34"/>
                    </a:cubicBezTo>
                    <a:cubicBezTo>
                      <a:pt x="84" y="31"/>
                      <a:pt x="88" y="30"/>
                      <a:pt x="94" y="31"/>
                    </a:cubicBezTo>
                    <a:cubicBezTo>
                      <a:pt x="103" y="32"/>
                      <a:pt x="110" y="36"/>
                      <a:pt x="115" y="42"/>
                    </a:cubicBezTo>
                    <a:cubicBezTo>
                      <a:pt x="119" y="47"/>
                      <a:pt x="121" y="55"/>
                      <a:pt x="120" y="64"/>
                    </a:cubicBezTo>
                    <a:cubicBezTo>
                      <a:pt x="119" y="74"/>
                      <a:pt x="114" y="82"/>
                      <a:pt x="108" y="86"/>
                    </a:cubicBezTo>
                    <a:cubicBezTo>
                      <a:pt x="101" y="91"/>
                      <a:pt x="91" y="92"/>
                      <a:pt x="79" y="90"/>
                    </a:cubicBezTo>
                    <a:cubicBezTo>
                      <a:pt x="77" y="90"/>
                      <a:pt x="76" y="90"/>
                      <a:pt x="75" y="90"/>
                    </a:cubicBezTo>
                    <a:cubicBezTo>
                      <a:pt x="73" y="90"/>
                      <a:pt x="72" y="89"/>
                      <a:pt x="71" y="89"/>
                    </a:cubicBezTo>
                    <a:lnTo>
                      <a:pt x="76" y="51"/>
                    </a:lnTo>
                    <a:close/>
                    <a:moveTo>
                      <a:pt x="20" y="22"/>
                    </a:moveTo>
                    <a:cubicBezTo>
                      <a:pt x="26" y="23"/>
                      <a:pt x="31" y="25"/>
                      <a:pt x="33" y="29"/>
                    </a:cubicBezTo>
                    <a:cubicBezTo>
                      <a:pt x="35" y="33"/>
                      <a:pt x="35" y="42"/>
                      <a:pt x="33" y="57"/>
                    </a:cubicBezTo>
                    <a:cubicBezTo>
                      <a:pt x="25" y="124"/>
                      <a:pt x="25" y="124"/>
                      <a:pt x="25" y="124"/>
                    </a:cubicBezTo>
                    <a:cubicBezTo>
                      <a:pt x="23" y="138"/>
                      <a:pt x="21" y="147"/>
                      <a:pt x="18" y="150"/>
                    </a:cubicBezTo>
                    <a:cubicBezTo>
                      <a:pt x="15" y="153"/>
                      <a:pt x="10" y="155"/>
                      <a:pt x="3" y="154"/>
                    </a:cubicBezTo>
                    <a:cubicBezTo>
                      <a:pt x="0" y="175"/>
                      <a:pt x="0" y="175"/>
                      <a:pt x="0" y="175"/>
                    </a:cubicBezTo>
                    <a:cubicBezTo>
                      <a:pt x="78" y="185"/>
                      <a:pt x="78" y="185"/>
                      <a:pt x="78" y="185"/>
                    </a:cubicBezTo>
                    <a:cubicBezTo>
                      <a:pt x="80" y="164"/>
                      <a:pt x="80" y="164"/>
                      <a:pt x="80" y="164"/>
                    </a:cubicBezTo>
                    <a:cubicBezTo>
                      <a:pt x="73" y="162"/>
                      <a:pt x="69" y="160"/>
                      <a:pt x="67" y="156"/>
                    </a:cubicBezTo>
                    <a:cubicBezTo>
                      <a:pt x="65" y="152"/>
                      <a:pt x="64" y="143"/>
                      <a:pt x="66" y="129"/>
                    </a:cubicBezTo>
                    <a:cubicBezTo>
                      <a:pt x="69" y="111"/>
                      <a:pt x="69" y="111"/>
                      <a:pt x="69" y="111"/>
                    </a:cubicBezTo>
                    <a:cubicBezTo>
                      <a:pt x="96" y="114"/>
                      <a:pt x="96" y="114"/>
                      <a:pt x="96" y="114"/>
                    </a:cubicBezTo>
                    <a:cubicBezTo>
                      <a:pt x="116" y="117"/>
                      <a:pt x="131" y="115"/>
                      <a:pt x="142" y="107"/>
                    </a:cubicBezTo>
                    <a:cubicBezTo>
                      <a:pt x="153" y="100"/>
                      <a:pt x="159" y="88"/>
                      <a:pt x="162" y="71"/>
                    </a:cubicBezTo>
                    <a:cubicBezTo>
                      <a:pt x="164" y="54"/>
                      <a:pt x="160" y="40"/>
                      <a:pt x="151" y="30"/>
                    </a:cubicBezTo>
                    <a:cubicBezTo>
                      <a:pt x="142" y="19"/>
                      <a:pt x="127" y="13"/>
                      <a:pt x="107" y="11"/>
                    </a:cubicBezTo>
                    <a:cubicBezTo>
                      <a:pt x="22" y="0"/>
                      <a:pt x="22" y="0"/>
                      <a:pt x="22" y="0"/>
                    </a:cubicBezTo>
                    <a:lnTo>
                      <a:pt x="2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4" name="Freeform 24"/>
              <p:cNvSpPr>
                <a:spLocks noEditPoints="1"/>
              </p:cNvSpPr>
              <p:nvPr/>
            </p:nvSpPr>
            <p:spPr bwMode="auto">
              <a:xfrm>
                <a:off x="3548231" y="1241473"/>
                <a:ext cx="53867" cy="56702"/>
              </a:xfrm>
              <a:custGeom>
                <a:avLst/>
                <a:gdLst>
                  <a:gd name="T0" fmla="*/ 117 w 176"/>
                  <a:gd name="T1" fmla="*/ 40 h 186"/>
                  <a:gd name="T2" fmla="*/ 130 w 176"/>
                  <a:gd name="T3" fmla="*/ 92 h 186"/>
                  <a:gd name="T4" fmla="*/ 121 w 176"/>
                  <a:gd name="T5" fmla="*/ 143 h 186"/>
                  <a:gd name="T6" fmla="*/ 91 w 176"/>
                  <a:gd name="T7" fmla="*/ 163 h 186"/>
                  <a:gd name="T8" fmla="*/ 59 w 176"/>
                  <a:gd name="T9" fmla="*/ 146 h 186"/>
                  <a:gd name="T10" fmla="*/ 46 w 176"/>
                  <a:gd name="T11" fmla="*/ 95 h 186"/>
                  <a:gd name="T12" fmla="*/ 55 w 176"/>
                  <a:gd name="T13" fmla="*/ 43 h 186"/>
                  <a:gd name="T14" fmla="*/ 85 w 176"/>
                  <a:gd name="T15" fmla="*/ 23 h 186"/>
                  <a:gd name="T16" fmla="*/ 117 w 176"/>
                  <a:gd name="T17" fmla="*/ 40 h 186"/>
                  <a:gd name="T18" fmla="*/ 23 w 176"/>
                  <a:gd name="T19" fmla="*/ 29 h 186"/>
                  <a:gd name="T20" fmla="*/ 1 w 176"/>
                  <a:gd name="T21" fmla="*/ 96 h 186"/>
                  <a:gd name="T22" fmla="*/ 28 w 176"/>
                  <a:gd name="T23" fmla="*/ 162 h 186"/>
                  <a:gd name="T24" fmla="*/ 92 w 176"/>
                  <a:gd name="T25" fmla="*/ 185 h 186"/>
                  <a:gd name="T26" fmla="*/ 153 w 176"/>
                  <a:gd name="T27" fmla="*/ 158 h 186"/>
                  <a:gd name="T28" fmla="*/ 175 w 176"/>
                  <a:gd name="T29" fmla="*/ 90 h 186"/>
                  <a:gd name="T30" fmla="*/ 148 w 176"/>
                  <a:gd name="T31" fmla="*/ 24 h 186"/>
                  <a:gd name="T32" fmla="*/ 84 w 176"/>
                  <a:gd name="T33" fmla="*/ 1 h 186"/>
                  <a:gd name="T34" fmla="*/ 23 w 176"/>
                  <a:gd name="T35" fmla="*/ 2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6" h="186">
                    <a:moveTo>
                      <a:pt x="117" y="40"/>
                    </a:moveTo>
                    <a:cubicBezTo>
                      <a:pt x="125" y="52"/>
                      <a:pt x="129" y="69"/>
                      <a:pt x="130" y="92"/>
                    </a:cubicBezTo>
                    <a:cubicBezTo>
                      <a:pt x="131" y="114"/>
                      <a:pt x="128" y="131"/>
                      <a:pt x="121" y="143"/>
                    </a:cubicBezTo>
                    <a:cubicBezTo>
                      <a:pt x="114" y="156"/>
                      <a:pt x="104" y="162"/>
                      <a:pt x="91" y="163"/>
                    </a:cubicBezTo>
                    <a:cubicBezTo>
                      <a:pt x="77" y="163"/>
                      <a:pt x="67" y="158"/>
                      <a:pt x="59" y="146"/>
                    </a:cubicBezTo>
                    <a:cubicBezTo>
                      <a:pt x="51" y="134"/>
                      <a:pt x="47" y="117"/>
                      <a:pt x="46" y="95"/>
                    </a:cubicBezTo>
                    <a:cubicBezTo>
                      <a:pt x="45" y="73"/>
                      <a:pt x="48" y="55"/>
                      <a:pt x="55" y="43"/>
                    </a:cubicBezTo>
                    <a:cubicBezTo>
                      <a:pt x="62" y="30"/>
                      <a:pt x="72" y="24"/>
                      <a:pt x="85" y="23"/>
                    </a:cubicBezTo>
                    <a:cubicBezTo>
                      <a:pt x="99" y="23"/>
                      <a:pt x="109" y="28"/>
                      <a:pt x="117" y="40"/>
                    </a:cubicBezTo>
                    <a:close/>
                    <a:moveTo>
                      <a:pt x="23" y="29"/>
                    </a:moveTo>
                    <a:cubicBezTo>
                      <a:pt x="7" y="46"/>
                      <a:pt x="0" y="69"/>
                      <a:pt x="1" y="96"/>
                    </a:cubicBezTo>
                    <a:cubicBezTo>
                      <a:pt x="2" y="124"/>
                      <a:pt x="11" y="146"/>
                      <a:pt x="28" y="162"/>
                    </a:cubicBezTo>
                    <a:cubicBezTo>
                      <a:pt x="44" y="179"/>
                      <a:pt x="65" y="186"/>
                      <a:pt x="92" y="185"/>
                    </a:cubicBezTo>
                    <a:cubicBezTo>
                      <a:pt x="117" y="185"/>
                      <a:pt x="138" y="175"/>
                      <a:pt x="153" y="158"/>
                    </a:cubicBezTo>
                    <a:cubicBezTo>
                      <a:pt x="169" y="140"/>
                      <a:pt x="176" y="118"/>
                      <a:pt x="175" y="90"/>
                    </a:cubicBezTo>
                    <a:cubicBezTo>
                      <a:pt x="174" y="62"/>
                      <a:pt x="165" y="40"/>
                      <a:pt x="148" y="24"/>
                    </a:cubicBezTo>
                    <a:cubicBezTo>
                      <a:pt x="132" y="8"/>
                      <a:pt x="110" y="0"/>
                      <a:pt x="84" y="1"/>
                    </a:cubicBezTo>
                    <a:cubicBezTo>
                      <a:pt x="59" y="2"/>
                      <a:pt x="38" y="11"/>
                      <a:pt x="23"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5" name="Freeform 25"/>
              <p:cNvSpPr>
                <a:spLocks noEditPoints="1"/>
              </p:cNvSpPr>
              <p:nvPr/>
            </p:nvSpPr>
            <p:spPr bwMode="auto">
              <a:xfrm>
                <a:off x="3599972" y="1235803"/>
                <a:ext cx="62372" cy="58829"/>
              </a:xfrm>
              <a:custGeom>
                <a:avLst/>
                <a:gdLst>
                  <a:gd name="T0" fmla="*/ 68 w 207"/>
                  <a:gd name="T1" fmla="*/ 52 h 193"/>
                  <a:gd name="T2" fmla="*/ 69 w 207"/>
                  <a:gd name="T3" fmla="*/ 34 h 193"/>
                  <a:gd name="T4" fmla="*/ 83 w 207"/>
                  <a:gd name="T5" fmla="*/ 27 h 193"/>
                  <a:gd name="T6" fmla="*/ 110 w 207"/>
                  <a:gd name="T7" fmla="*/ 30 h 193"/>
                  <a:gd name="T8" fmla="*/ 122 w 207"/>
                  <a:gd name="T9" fmla="*/ 48 h 193"/>
                  <a:gd name="T10" fmla="*/ 115 w 207"/>
                  <a:gd name="T11" fmla="*/ 71 h 193"/>
                  <a:gd name="T12" fmla="*/ 82 w 207"/>
                  <a:gd name="T13" fmla="*/ 83 h 193"/>
                  <a:gd name="T14" fmla="*/ 77 w 207"/>
                  <a:gd name="T15" fmla="*/ 84 h 193"/>
                  <a:gd name="T16" fmla="*/ 73 w 207"/>
                  <a:gd name="T17" fmla="*/ 84 h 193"/>
                  <a:gd name="T18" fmla="*/ 68 w 207"/>
                  <a:gd name="T19" fmla="*/ 52 h 193"/>
                  <a:gd name="T20" fmla="*/ 4 w 207"/>
                  <a:gd name="T21" fmla="*/ 40 h 193"/>
                  <a:gd name="T22" fmla="*/ 20 w 207"/>
                  <a:gd name="T23" fmla="*/ 44 h 193"/>
                  <a:gd name="T24" fmla="*/ 28 w 207"/>
                  <a:gd name="T25" fmla="*/ 69 h 193"/>
                  <a:gd name="T26" fmla="*/ 40 w 207"/>
                  <a:gd name="T27" fmla="*/ 136 h 193"/>
                  <a:gd name="T28" fmla="*/ 40 w 207"/>
                  <a:gd name="T29" fmla="*/ 163 h 193"/>
                  <a:gd name="T30" fmla="*/ 26 w 207"/>
                  <a:gd name="T31" fmla="*/ 171 h 193"/>
                  <a:gd name="T32" fmla="*/ 29 w 207"/>
                  <a:gd name="T33" fmla="*/ 193 h 193"/>
                  <a:gd name="T34" fmla="*/ 109 w 207"/>
                  <a:gd name="T35" fmla="*/ 180 h 193"/>
                  <a:gd name="T36" fmla="*/ 105 w 207"/>
                  <a:gd name="T37" fmla="*/ 159 h 193"/>
                  <a:gd name="T38" fmla="*/ 89 w 207"/>
                  <a:gd name="T39" fmla="*/ 155 h 193"/>
                  <a:gd name="T40" fmla="*/ 81 w 207"/>
                  <a:gd name="T41" fmla="*/ 129 h 193"/>
                  <a:gd name="T42" fmla="*/ 77 w 207"/>
                  <a:gd name="T43" fmla="*/ 108 h 193"/>
                  <a:gd name="T44" fmla="*/ 93 w 207"/>
                  <a:gd name="T45" fmla="*/ 105 h 193"/>
                  <a:gd name="T46" fmla="*/ 156 w 207"/>
                  <a:gd name="T47" fmla="*/ 173 h 193"/>
                  <a:gd name="T48" fmla="*/ 207 w 207"/>
                  <a:gd name="T49" fmla="*/ 164 h 193"/>
                  <a:gd name="T50" fmla="*/ 204 w 207"/>
                  <a:gd name="T51" fmla="*/ 143 h 193"/>
                  <a:gd name="T52" fmla="*/ 188 w 207"/>
                  <a:gd name="T53" fmla="*/ 141 h 193"/>
                  <a:gd name="T54" fmla="*/ 175 w 207"/>
                  <a:gd name="T55" fmla="*/ 131 h 193"/>
                  <a:gd name="T56" fmla="*/ 135 w 207"/>
                  <a:gd name="T57" fmla="*/ 93 h 193"/>
                  <a:gd name="T58" fmla="*/ 160 w 207"/>
                  <a:gd name="T59" fmla="*/ 71 h 193"/>
                  <a:gd name="T60" fmla="*/ 164 w 207"/>
                  <a:gd name="T61" fmla="*/ 41 h 193"/>
                  <a:gd name="T62" fmla="*/ 142 w 207"/>
                  <a:gd name="T63" fmla="*/ 8 h 193"/>
                  <a:gd name="T64" fmla="*/ 91 w 207"/>
                  <a:gd name="T65" fmla="*/ 4 h 193"/>
                  <a:gd name="T66" fmla="*/ 0 w 207"/>
                  <a:gd name="T67" fmla="*/ 19 h 193"/>
                  <a:gd name="T68" fmla="*/ 4 w 207"/>
                  <a:gd name="T69" fmla="*/ 4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7" h="193">
                    <a:moveTo>
                      <a:pt x="68" y="52"/>
                    </a:moveTo>
                    <a:cubicBezTo>
                      <a:pt x="66" y="43"/>
                      <a:pt x="67" y="37"/>
                      <a:pt x="69" y="34"/>
                    </a:cubicBezTo>
                    <a:cubicBezTo>
                      <a:pt x="71" y="31"/>
                      <a:pt x="76" y="28"/>
                      <a:pt x="83" y="27"/>
                    </a:cubicBezTo>
                    <a:cubicBezTo>
                      <a:pt x="94" y="26"/>
                      <a:pt x="103" y="26"/>
                      <a:pt x="110" y="30"/>
                    </a:cubicBezTo>
                    <a:cubicBezTo>
                      <a:pt x="117" y="34"/>
                      <a:pt x="121" y="40"/>
                      <a:pt x="122" y="48"/>
                    </a:cubicBezTo>
                    <a:cubicBezTo>
                      <a:pt x="124" y="57"/>
                      <a:pt x="121" y="65"/>
                      <a:pt x="115" y="71"/>
                    </a:cubicBezTo>
                    <a:cubicBezTo>
                      <a:pt x="108" y="76"/>
                      <a:pt x="97" y="81"/>
                      <a:pt x="82" y="83"/>
                    </a:cubicBezTo>
                    <a:cubicBezTo>
                      <a:pt x="80" y="83"/>
                      <a:pt x="78" y="84"/>
                      <a:pt x="77" y="84"/>
                    </a:cubicBezTo>
                    <a:cubicBezTo>
                      <a:pt x="76" y="84"/>
                      <a:pt x="74" y="84"/>
                      <a:pt x="73" y="84"/>
                    </a:cubicBezTo>
                    <a:lnTo>
                      <a:pt x="68" y="52"/>
                    </a:lnTo>
                    <a:close/>
                    <a:moveTo>
                      <a:pt x="4" y="40"/>
                    </a:moveTo>
                    <a:cubicBezTo>
                      <a:pt x="11" y="39"/>
                      <a:pt x="17" y="40"/>
                      <a:pt x="20" y="44"/>
                    </a:cubicBezTo>
                    <a:cubicBezTo>
                      <a:pt x="23" y="47"/>
                      <a:pt x="26" y="55"/>
                      <a:pt x="28" y="69"/>
                    </a:cubicBezTo>
                    <a:cubicBezTo>
                      <a:pt x="40" y="136"/>
                      <a:pt x="40" y="136"/>
                      <a:pt x="40" y="136"/>
                    </a:cubicBezTo>
                    <a:cubicBezTo>
                      <a:pt x="42" y="150"/>
                      <a:pt x="42" y="159"/>
                      <a:pt x="40" y="163"/>
                    </a:cubicBezTo>
                    <a:cubicBezTo>
                      <a:pt x="38" y="167"/>
                      <a:pt x="33" y="170"/>
                      <a:pt x="26" y="171"/>
                    </a:cubicBezTo>
                    <a:cubicBezTo>
                      <a:pt x="29" y="193"/>
                      <a:pt x="29" y="193"/>
                      <a:pt x="29" y="193"/>
                    </a:cubicBezTo>
                    <a:cubicBezTo>
                      <a:pt x="109" y="180"/>
                      <a:pt x="109" y="180"/>
                      <a:pt x="109" y="180"/>
                    </a:cubicBezTo>
                    <a:cubicBezTo>
                      <a:pt x="105" y="159"/>
                      <a:pt x="105" y="159"/>
                      <a:pt x="105" y="159"/>
                    </a:cubicBezTo>
                    <a:cubicBezTo>
                      <a:pt x="98" y="160"/>
                      <a:pt x="92" y="158"/>
                      <a:pt x="89" y="155"/>
                    </a:cubicBezTo>
                    <a:cubicBezTo>
                      <a:pt x="86" y="152"/>
                      <a:pt x="83" y="143"/>
                      <a:pt x="81" y="129"/>
                    </a:cubicBezTo>
                    <a:cubicBezTo>
                      <a:pt x="77" y="108"/>
                      <a:pt x="77" y="108"/>
                      <a:pt x="77" y="108"/>
                    </a:cubicBezTo>
                    <a:cubicBezTo>
                      <a:pt x="93" y="105"/>
                      <a:pt x="93" y="105"/>
                      <a:pt x="93" y="105"/>
                    </a:cubicBezTo>
                    <a:cubicBezTo>
                      <a:pt x="156" y="173"/>
                      <a:pt x="156" y="173"/>
                      <a:pt x="156" y="173"/>
                    </a:cubicBezTo>
                    <a:cubicBezTo>
                      <a:pt x="207" y="164"/>
                      <a:pt x="207" y="164"/>
                      <a:pt x="207" y="164"/>
                    </a:cubicBezTo>
                    <a:cubicBezTo>
                      <a:pt x="204" y="143"/>
                      <a:pt x="204" y="143"/>
                      <a:pt x="204" y="143"/>
                    </a:cubicBezTo>
                    <a:cubicBezTo>
                      <a:pt x="198" y="143"/>
                      <a:pt x="193" y="143"/>
                      <a:pt x="188" y="141"/>
                    </a:cubicBezTo>
                    <a:cubicBezTo>
                      <a:pt x="184" y="139"/>
                      <a:pt x="179" y="136"/>
                      <a:pt x="175" y="131"/>
                    </a:cubicBezTo>
                    <a:cubicBezTo>
                      <a:pt x="135" y="93"/>
                      <a:pt x="135" y="93"/>
                      <a:pt x="135" y="93"/>
                    </a:cubicBezTo>
                    <a:cubicBezTo>
                      <a:pt x="147" y="87"/>
                      <a:pt x="155" y="80"/>
                      <a:pt x="160" y="71"/>
                    </a:cubicBezTo>
                    <a:cubicBezTo>
                      <a:pt x="165" y="63"/>
                      <a:pt x="166" y="53"/>
                      <a:pt x="164" y="41"/>
                    </a:cubicBezTo>
                    <a:cubicBezTo>
                      <a:pt x="162" y="25"/>
                      <a:pt x="154" y="14"/>
                      <a:pt x="142" y="8"/>
                    </a:cubicBezTo>
                    <a:cubicBezTo>
                      <a:pt x="130" y="2"/>
                      <a:pt x="113" y="0"/>
                      <a:pt x="91" y="4"/>
                    </a:cubicBezTo>
                    <a:cubicBezTo>
                      <a:pt x="0" y="19"/>
                      <a:pt x="0" y="19"/>
                      <a:pt x="0" y="19"/>
                    </a:cubicBezTo>
                    <a:lnTo>
                      <a:pt x="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6" name="Freeform 26"/>
              <p:cNvSpPr>
                <a:spLocks noEditPoints="1"/>
              </p:cNvSpPr>
              <p:nvPr/>
            </p:nvSpPr>
            <p:spPr bwMode="auto">
              <a:xfrm>
                <a:off x="3665179" y="1221627"/>
                <a:ext cx="52450" cy="62372"/>
              </a:xfrm>
              <a:custGeom>
                <a:avLst/>
                <a:gdLst>
                  <a:gd name="T0" fmla="*/ 68 w 172"/>
                  <a:gd name="T1" fmla="*/ 90 h 204"/>
                  <a:gd name="T2" fmla="*/ 38 w 172"/>
                  <a:gd name="T3" fmla="*/ 101 h 204"/>
                  <a:gd name="T4" fmla="*/ 35 w 172"/>
                  <a:gd name="T5" fmla="*/ 48 h 204"/>
                  <a:gd name="T6" fmla="*/ 68 w 172"/>
                  <a:gd name="T7" fmla="*/ 90 h 204"/>
                  <a:gd name="T8" fmla="*/ 14 w 172"/>
                  <a:gd name="T9" fmla="*/ 146 h 204"/>
                  <a:gd name="T10" fmla="*/ 14 w 172"/>
                  <a:gd name="T11" fmla="*/ 149 h 204"/>
                  <a:gd name="T12" fmla="*/ 0 w 172"/>
                  <a:gd name="T13" fmla="*/ 184 h 204"/>
                  <a:gd name="T14" fmla="*/ 8 w 172"/>
                  <a:gd name="T15" fmla="*/ 204 h 204"/>
                  <a:gd name="T16" fmla="*/ 70 w 172"/>
                  <a:gd name="T17" fmla="*/ 180 h 204"/>
                  <a:gd name="T18" fmla="*/ 63 w 172"/>
                  <a:gd name="T19" fmla="*/ 160 h 204"/>
                  <a:gd name="T20" fmla="*/ 48 w 172"/>
                  <a:gd name="T21" fmla="*/ 163 h 204"/>
                  <a:gd name="T22" fmla="*/ 41 w 172"/>
                  <a:gd name="T23" fmla="*/ 155 h 204"/>
                  <a:gd name="T24" fmla="*/ 41 w 172"/>
                  <a:gd name="T25" fmla="*/ 153 h 204"/>
                  <a:gd name="T26" fmla="*/ 40 w 172"/>
                  <a:gd name="T27" fmla="*/ 150 h 204"/>
                  <a:gd name="T28" fmla="*/ 38 w 172"/>
                  <a:gd name="T29" fmla="*/ 125 h 204"/>
                  <a:gd name="T30" fmla="*/ 84 w 172"/>
                  <a:gd name="T31" fmla="*/ 107 h 204"/>
                  <a:gd name="T32" fmla="*/ 100 w 172"/>
                  <a:gd name="T33" fmla="*/ 127 h 204"/>
                  <a:gd name="T34" fmla="*/ 102 w 172"/>
                  <a:gd name="T35" fmla="*/ 130 h 204"/>
                  <a:gd name="T36" fmla="*/ 104 w 172"/>
                  <a:gd name="T37" fmla="*/ 134 h 204"/>
                  <a:gd name="T38" fmla="*/ 104 w 172"/>
                  <a:gd name="T39" fmla="*/ 142 h 204"/>
                  <a:gd name="T40" fmla="*/ 94 w 172"/>
                  <a:gd name="T41" fmla="*/ 149 h 204"/>
                  <a:gd name="T42" fmla="*/ 92 w 172"/>
                  <a:gd name="T43" fmla="*/ 149 h 204"/>
                  <a:gd name="T44" fmla="*/ 99 w 172"/>
                  <a:gd name="T45" fmla="*/ 169 h 204"/>
                  <a:gd name="T46" fmla="*/ 172 w 172"/>
                  <a:gd name="T47" fmla="*/ 141 h 204"/>
                  <a:gd name="T48" fmla="*/ 164 w 172"/>
                  <a:gd name="T49" fmla="*/ 121 h 204"/>
                  <a:gd name="T50" fmla="*/ 136 w 172"/>
                  <a:gd name="T51" fmla="*/ 107 h 204"/>
                  <a:gd name="T52" fmla="*/ 135 w 172"/>
                  <a:gd name="T53" fmla="*/ 106 h 204"/>
                  <a:gd name="T54" fmla="*/ 46 w 172"/>
                  <a:gd name="T55" fmla="*/ 0 h 204"/>
                  <a:gd name="T56" fmla="*/ 11 w 172"/>
                  <a:gd name="T57" fmla="*/ 13 h 204"/>
                  <a:gd name="T58" fmla="*/ 14 w 172"/>
                  <a:gd name="T59" fmla="*/ 14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2" h="204">
                    <a:moveTo>
                      <a:pt x="68" y="90"/>
                    </a:moveTo>
                    <a:cubicBezTo>
                      <a:pt x="38" y="101"/>
                      <a:pt x="38" y="101"/>
                      <a:pt x="38" y="101"/>
                    </a:cubicBezTo>
                    <a:cubicBezTo>
                      <a:pt x="35" y="48"/>
                      <a:pt x="35" y="48"/>
                      <a:pt x="35" y="48"/>
                    </a:cubicBezTo>
                    <a:lnTo>
                      <a:pt x="68" y="90"/>
                    </a:lnTo>
                    <a:close/>
                    <a:moveTo>
                      <a:pt x="14" y="146"/>
                    </a:moveTo>
                    <a:cubicBezTo>
                      <a:pt x="14" y="147"/>
                      <a:pt x="14" y="148"/>
                      <a:pt x="14" y="149"/>
                    </a:cubicBezTo>
                    <a:cubicBezTo>
                      <a:pt x="14" y="167"/>
                      <a:pt x="10" y="178"/>
                      <a:pt x="0" y="184"/>
                    </a:cubicBezTo>
                    <a:cubicBezTo>
                      <a:pt x="8" y="204"/>
                      <a:pt x="8" y="204"/>
                      <a:pt x="8" y="204"/>
                    </a:cubicBezTo>
                    <a:cubicBezTo>
                      <a:pt x="70" y="180"/>
                      <a:pt x="70" y="180"/>
                      <a:pt x="70" y="180"/>
                    </a:cubicBezTo>
                    <a:cubicBezTo>
                      <a:pt x="63" y="160"/>
                      <a:pt x="63" y="160"/>
                      <a:pt x="63" y="160"/>
                    </a:cubicBezTo>
                    <a:cubicBezTo>
                      <a:pt x="56" y="162"/>
                      <a:pt x="52" y="163"/>
                      <a:pt x="48" y="163"/>
                    </a:cubicBezTo>
                    <a:cubicBezTo>
                      <a:pt x="45" y="162"/>
                      <a:pt x="43" y="159"/>
                      <a:pt x="41" y="155"/>
                    </a:cubicBezTo>
                    <a:cubicBezTo>
                      <a:pt x="41" y="154"/>
                      <a:pt x="41" y="153"/>
                      <a:pt x="41" y="153"/>
                    </a:cubicBezTo>
                    <a:cubicBezTo>
                      <a:pt x="40" y="152"/>
                      <a:pt x="40" y="151"/>
                      <a:pt x="40" y="150"/>
                    </a:cubicBezTo>
                    <a:cubicBezTo>
                      <a:pt x="38" y="125"/>
                      <a:pt x="38" y="125"/>
                      <a:pt x="38" y="125"/>
                    </a:cubicBezTo>
                    <a:cubicBezTo>
                      <a:pt x="84" y="107"/>
                      <a:pt x="84" y="107"/>
                      <a:pt x="84" y="107"/>
                    </a:cubicBezTo>
                    <a:cubicBezTo>
                      <a:pt x="100" y="127"/>
                      <a:pt x="100" y="127"/>
                      <a:pt x="100" y="127"/>
                    </a:cubicBezTo>
                    <a:cubicBezTo>
                      <a:pt x="101" y="128"/>
                      <a:pt x="102" y="129"/>
                      <a:pt x="102" y="130"/>
                    </a:cubicBezTo>
                    <a:cubicBezTo>
                      <a:pt x="103" y="131"/>
                      <a:pt x="104" y="132"/>
                      <a:pt x="104" y="134"/>
                    </a:cubicBezTo>
                    <a:cubicBezTo>
                      <a:pt x="105" y="137"/>
                      <a:pt x="105" y="140"/>
                      <a:pt x="104" y="142"/>
                    </a:cubicBezTo>
                    <a:cubicBezTo>
                      <a:pt x="102" y="144"/>
                      <a:pt x="99" y="147"/>
                      <a:pt x="94" y="149"/>
                    </a:cubicBezTo>
                    <a:cubicBezTo>
                      <a:pt x="92" y="149"/>
                      <a:pt x="92" y="149"/>
                      <a:pt x="92" y="149"/>
                    </a:cubicBezTo>
                    <a:cubicBezTo>
                      <a:pt x="99" y="169"/>
                      <a:pt x="99" y="169"/>
                      <a:pt x="99" y="169"/>
                    </a:cubicBezTo>
                    <a:cubicBezTo>
                      <a:pt x="172" y="141"/>
                      <a:pt x="172" y="141"/>
                      <a:pt x="172" y="141"/>
                    </a:cubicBezTo>
                    <a:cubicBezTo>
                      <a:pt x="164" y="121"/>
                      <a:pt x="164" y="121"/>
                      <a:pt x="164" y="121"/>
                    </a:cubicBezTo>
                    <a:cubicBezTo>
                      <a:pt x="155" y="123"/>
                      <a:pt x="146" y="119"/>
                      <a:pt x="136" y="107"/>
                    </a:cubicBezTo>
                    <a:cubicBezTo>
                      <a:pt x="135" y="106"/>
                      <a:pt x="135" y="106"/>
                      <a:pt x="135" y="106"/>
                    </a:cubicBezTo>
                    <a:cubicBezTo>
                      <a:pt x="46" y="0"/>
                      <a:pt x="46" y="0"/>
                      <a:pt x="46" y="0"/>
                    </a:cubicBezTo>
                    <a:cubicBezTo>
                      <a:pt x="11" y="13"/>
                      <a:pt x="11" y="13"/>
                      <a:pt x="11" y="13"/>
                    </a:cubicBezTo>
                    <a:lnTo>
                      <a:pt x="1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7" name="Freeform 27"/>
              <p:cNvSpPr>
                <a:spLocks/>
              </p:cNvSpPr>
              <p:nvPr/>
            </p:nvSpPr>
            <p:spPr bwMode="auto">
              <a:xfrm>
                <a:off x="3694948" y="1198237"/>
                <a:ext cx="54576" cy="62372"/>
              </a:xfrm>
              <a:custGeom>
                <a:avLst/>
                <a:gdLst>
                  <a:gd name="T0" fmla="*/ 0 w 178"/>
                  <a:gd name="T1" fmla="*/ 61 h 205"/>
                  <a:gd name="T2" fmla="*/ 118 w 178"/>
                  <a:gd name="T3" fmla="*/ 0 h 205"/>
                  <a:gd name="T4" fmla="*/ 160 w 178"/>
                  <a:gd name="T5" fmla="*/ 39 h 205"/>
                  <a:gd name="T6" fmla="*/ 149 w 178"/>
                  <a:gd name="T7" fmla="*/ 52 h 205"/>
                  <a:gd name="T8" fmla="*/ 118 w 178"/>
                  <a:gd name="T9" fmla="*/ 36 h 205"/>
                  <a:gd name="T10" fmla="*/ 91 w 178"/>
                  <a:gd name="T11" fmla="*/ 41 h 205"/>
                  <a:gd name="T12" fmla="*/ 89 w 178"/>
                  <a:gd name="T13" fmla="*/ 42 h 205"/>
                  <a:gd name="T14" fmla="*/ 135 w 178"/>
                  <a:gd name="T15" fmla="*/ 129 h 205"/>
                  <a:gd name="T16" fmla="*/ 151 w 178"/>
                  <a:gd name="T17" fmla="*/ 151 h 205"/>
                  <a:gd name="T18" fmla="*/ 168 w 178"/>
                  <a:gd name="T19" fmla="*/ 149 h 205"/>
                  <a:gd name="T20" fmla="*/ 178 w 178"/>
                  <a:gd name="T21" fmla="*/ 168 h 205"/>
                  <a:gd name="T22" fmla="*/ 107 w 178"/>
                  <a:gd name="T23" fmla="*/ 205 h 205"/>
                  <a:gd name="T24" fmla="*/ 97 w 178"/>
                  <a:gd name="T25" fmla="*/ 186 h 205"/>
                  <a:gd name="T26" fmla="*/ 107 w 178"/>
                  <a:gd name="T27" fmla="*/ 174 h 205"/>
                  <a:gd name="T28" fmla="*/ 98 w 178"/>
                  <a:gd name="T29" fmla="*/ 149 h 205"/>
                  <a:gd name="T30" fmla="*/ 52 w 178"/>
                  <a:gd name="T31" fmla="*/ 61 h 205"/>
                  <a:gd name="T32" fmla="*/ 50 w 178"/>
                  <a:gd name="T33" fmla="*/ 62 h 205"/>
                  <a:gd name="T34" fmla="*/ 30 w 178"/>
                  <a:gd name="T35" fmla="*/ 82 h 205"/>
                  <a:gd name="T36" fmla="*/ 26 w 178"/>
                  <a:gd name="T37" fmla="*/ 116 h 205"/>
                  <a:gd name="T38" fmla="*/ 10 w 178"/>
                  <a:gd name="T39" fmla="*/ 117 h 205"/>
                  <a:gd name="T40" fmla="*/ 0 w 178"/>
                  <a:gd name="T41" fmla="*/ 6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8" h="205">
                    <a:moveTo>
                      <a:pt x="0" y="61"/>
                    </a:moveTo>
                    <a:cubicBezTo>
                      <a:pt x="118" y="0"/>
                      <a:pt x="118" y="0"/>
                      <a:pt x="118" y="0"/>
                    </a:cubicBezTo>
                    <a:cubicBezTo>
                      <a:pt x="160" y="39"/>
                      <a:pt x="160" y="39"/>
                      <a:pt x="160" y="39"/>
                    </a:cubicBezTo>
                    <a:cubicBezTo>
                      <a:pt x="149" y="52"/>
                      <a:pt x="149" y="52"/>
                      <a:pt x="149" y="52"/>
                    </a:cubicBezTo>
                    <a:cubicBezTo>
                      <a:pt x="137" y="43"/>
                      <a:pt x="127" y="38"/>
                      <a:pt x="118" y="36"/>
                    </a:cubicBezTo>
                    <a:cubicBezTo>
                      <a:pt x="109" y="34"/>
                      <a:pt x="100" y="36"/>
                      <a:pt x="91" y="41"/>
                    </a:cubicBezTo>
                    <a:cubicBezTo>
                      <a:pt x="89" y="42"/>
                      <a:pt x="89" y="42"/>
                      <a:pt x="89" y="42"/>
                    </a:cubicBezTo>
                    <a:cubicBezTo>
                      <a:pt x="135" y="129"/>
                      <a:pt x="135" y="129"/>
                      <a:pt x="135" y="129"/>
                    </a:cubicBezTo>
                    <a:cubicBezTo>
                      <a:pt x="142" y="141"/>
                      <a:pt x="147" y="149"/>
                      <a:pt x="151" y="151"/>
                    </a:cubicBezTo>
                    <a:cubicBezTo>
                      <a:pt x="155" y="153"/>
                      <a:pt x="161" y="152"/>
                      <a:pt x="168" y="149"/>
                    </a:cubicBezTo>
                    <a:cubicBezTo>
                      <a:pt x="178" y="168"/>
                      <a:pt x="178" y="168"/>
                      <a:pt x="178" y="168"/>
                    </a:cubicBezTo>
                    <a:cubicBezTo>
                      <a:pt x="107" y="205"/>
                      <a:pt x="107" y="205"/>
                      <a:pt x="107" y="205"/>
                    </a:cubicBezTo>
                    <a:cubicBezTo>
                      <a:pt x="97" y="186"/>
                      <a:pt x="97" y="186"/>
                      <a:pt x="97" y="186"/>
                    </a:cubicBezTo>
                    <a:cubicBezTo>
                      <a:pt x="103" y="182"/>
                      <a:pt x="107" y="178"/>
                      <a:pt x="107" y="174"/>
                    </a:cubicBezTo>
                    <a:cubicBezTo>
                      <a:pt x="108" y="169"/>
                      <a:pt x="105" y="161"/>
                      <a:pt x="98" y="149"/>
                    </a:cubicBezTo>
                    <a:cubicBezTo>
                      <a:pt x="52" y="61"/>
                      <a:pt x="52" y="61"/>
                      <a:pt x="52" y="61"/>
                    </a:cubicBezTo>
                    <a:cubicBezTo>
                      <a:pt x="50" y="62"/>
                      <a:pt x="50" y="62"/>
                      <a:pt x="50" y="62"/>
                    </a:cubicBezTo>
                    <a:cubicBezTo>
                      <a:pt x="40" y="67"/>
                      <a:pt x="34" y="74"/>
                      <a:pt x="30" y="82"/>
                    </a:cubicBezTo>
                    <a:cubicBezTo>
                      <a:pt x="27" y="90"/>
                      <a:pt x="25" y="101"/>
                      <a:pt x="26" y="116"/>
                    </a:cubicBezTo>
                    <a:cubicBezTo>
                      <a:pt x="10" y="117"/>
                      <a:pt x="10" y="117"/>
                      <a:pt x="10" y="117"/>
                    </a:cubicBezTo>
                    <a:lnTo>
                      <a:pt x="0"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8" name="Freeform 28"/>
              <p:cNvSpPr>
                <a:spLocks/>
              </p:cNvSpPr>
              <p:nvPr/>
            </p:nvSpPr>
            <p:spPr bwMode="auto">
              <a:xfrm>
                <a:off x="3736766" y="1180518"/>
                <a:ext cx="51741" cy="58120"/>
              </a:xfrm>
              <a:custGeom>
                <a:avLst/>
                <a:gdLst>
                  <a:gd name="T0" fmla="*/ 0 w 169"/>
                  <a:gd name="T1" fmla="*/ 46 h 192"/>
                  <a:gd name="T2" fmla="*/ 68 w 169"/>
                  <a:gd name="T3" fmla="*/ 0 h 192"/>
                  <a:gd name="T4" fmla="*/ 80 w 169"/>
                  <a:gd name="T5" fmla="*/ 18 h 192"/>
                  <a:gd name="T6" fmla="*/ 71 w 169"/>
                  <a:gd name="T7" fmla="*/ 32 h 192"/>
                  <a:gd name="T8" fmla="*/ 82 w 169"/>
                  <a:gd name="T9" fmla="*/ 56 h 192"/>
                  <a:gd name="T10" fmla="*/ 121 w 169"/>
                  <a:gd name="T11" fmla="*/ 112 h 192"/>
                  <a:gd name="T12" fmla="*/ 140 w 169"/>
                  <a:gd name="T13" fmla="*/ 132 h 192"/>
                  <a:gd name="T14" fmla="*/ 156 w 169"/>
                  <a:gd name="T15" fmla="*/ 128 h 192"/>
                  <a:gd name="T16" fmla="*/ 169 w 169"/>
                  <a:gd name="T17" fmla="*/ 146 h 192"/>
                  <a:gd name="T18" fmla="*/ 101 w 169"/>
                  <a:gd name="T19" fmla="*/ 192 h 192"/>
                  <a:gd name="T20" fmla="*/ 89 w 169"/>
                  <a:gd name="T21" fmla="*/ 174 h 192"/>
                  <a:gd name="T22" fmla="*/ 99 w 169"/>
                  <a:gd name="T23" fmla="*/ 160 h 192"/>
                  <a:gd name="T24" fmla="*/ 87 w 169"/>
                  <a:gd name="T25" fmla="*/ 136 h 192"/>
                  <a:gd name="T26" fmla="*/ 48 w 169"/>
                  <a:gd name="T27" fmla="*/ 80 h 192"/>
                  <a:gd name="T28" fmla="*/ 29 w 169"/>
                  <a:gd name="T29" fmla="*/ 60 h 192"/>
                  <a:gd name="T30" fmla="*/ 13 w 169"/>
                  <a:gd name="T31" fmla="*/ 64 h 192"/>
                  <a:gd name="T32" fmla="*/ 0 w 169"/>
                  <a:gd name="T33" fmla="*/ 4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192">
                    <a:moveTo>
                      <a:pt x="0" y="46"/>
                    </a:moveTo>
                    <a:cubicBezTo>
                      <a:pt x="68" y="0"/>
                      <a:pt x="68" y="0"/>
                      <a:pt x="68" y="0"/>
                    </a:cubicBezTo>
                    <a:cubicBezTo>
                      <a:pt x="80" y="18"/>
                      <a:pt x="80" y="18"/>
                      <a:pt x="80" y="18"/>
                    </a:cubicBezTo>
                    <a:cubicBezTo>
                      <a:pt x="74" y="23"/>
                      <a:pt x="71" y="28"/>
                      <a:pt x="71" y="32"/>
                    </a:cubicBezTo>
                    <a:cubicBezTo>
                      <a:pt x="71" y="37"/>
                      <a:pt x="75" y="45"/>
                      <a:pt x="82" y="56"/>
                    </a:cubicBezTo>
                    <a:cubicBezTo>
                      <a:pt x="121" y="112"/>
                      <a:pt x="121" y="112"/>
                      <a:pt x="121" y="112"/>
                    </a:cubicBezTo>
                    <a:cubicBezTo>
                      <a:pt x="129" y="124"/>
                      <a:pt x="135" y="130"/>
                      <a:pt x="140" y="132"/>
                    </a:cubicBezTo>
                    <a:cubicBezTo>
                      <a:pt x="144" y="133"/>
                      <a:pt x="150" y="132"/>
                      <a:pt x="156" y="128"/>
                    </a:cubicBezTo>
                    <a:cubicBezTo>
                      <a:pt x="169" y="146"/>
                      <a:pt x="169" y="146"/>
                      <a:pt x="169" y="146"/>
                    </a:cubicBezTo>
                    <a:cubicBezTo>
                      <a:pt x="101" y="192"/>
                      <a:pt x="101" y="192"/>
                      <a:pt x="101" y="192"/>
                    </a:cubicBezTo>
                    <a:cubicBezTo>
                      <a:pt x="89" y="174"/>
                      <a:pt x="89" y="174"/>
                      <a:pt x="89" y="174"/>
                    </a:cubicBezTo>
                    <a:cubicBezTo>
                      <a:pt x="95" y="169"/>
                      <a:pt x="98" y="165"/>
                      <a:pt x="99" y="160"/>
                    </a:cubicBezTo>
                    <a:cubicBezTo>
                      <a:pt x="99" y="155"/>
                      <a:pt x="95" y="147"/>
                      <a:pt x="87" y="136"/>
                    </a:cubicBezTo>
                    <a:cubicBezTo>
                      <a:pt x="48" y="80"/>
                      <a:pt x="48" y="80"/>
                      <a:pt x="48" y="80"/>
                    </a:cubicBezTo>
                    <a:cubicBezTo>
                      <a:pt x="40" y="68"/>
                      <a:pt x="34" y="62"/>
                      <a:pt x="29" y="60"/>
                    </a:cubicBezTo>
                    <a:cubicBezTo>
                      <a:pt x="25" y="59"/>
                      <a:pt x="19" y="60"/>
                      <a:pt x="13" y="64"/>
                    </a:cubicBezTo>
                    <a:lnTo>
                      <a:pt x="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9" name="Freeform 29"/>
              <p:cNvSpPr>
                <a:spLocks noEditPoints="1"/>
              </p:cNvSpPr>
              <p:nvPr/>
            </p:nvSpPr>
            <p:spPr bwMode="auto">
              <a:xfrm>
                <a:off x="3767243" y="1156419"/>
                <a:ext cx="56702" cy="58120"/>
              </a:xfrm>
              <a:custGeom>
                <a:avLst/>
                <a:gdLst>
                  <a:gd name="T0" fmla="*/ 87 w 186"/>
                  <a:gd name="T1" fmla="*/ 35 h 190"/>
                  <a:gd name="T2" fmla="*/ 127 w 186"/>
                  <a:gd name="T3" fmla="*/ 70 h 190"/>
                  <a:gd name="T4" fmla="*/ 149 w 186"/>
                  <a:gd name="T5" fmla="*/ 118 h 190"/>
                  <a:gd name="T6" fmla="*/ 135 w 186"/>
                  <a:gd name="T7" fmla="*/ 151 h 190"/>
                  <a:gd name="T8" fmla="*/ 99 w 186"/>
                  <a:gd name="T9" fmla="*/ 154 h 190"/>
                  <a:gd name="T10" fmla="*/ 59 w 186"/>
                  <a:gd name="T11" fmla="*/ 120 h 190"/>
                  <a:gd name="T12" fmla="*/ 37 w 186"/>
                  <a:gd name="T13" fmla="*/ 72 h 190"/>
                  <a:gd name="T14" fmla="*/ 51 w 186"/>
                  <a:gd name="T15" fmla="*/ 39 h 190"/>
                  <a:gd name="T16" fmla="*/ 87 w 186"/>
                  <a:gd name="T17" fmla="*/ 35 h 190"/>
                  <a:gd name="T18" fmla="*/ 2 w 186"/>
                  <a:gd name="T19" fmla="*/ 79 h 190"/>
                  <a:gd name="T20" fmla="*/ 23 w 186"/>
                  <a:gd name="T21" fmla="*/ 146 h 190"/>
                  <a:gd name="T22" fmla="*/ 83 w 186"/>
                  <a:gd name="T23" fmla="*/ 186 h 190"/>
                  <a:gd name="T24" fmla="*/ 149 w 186"/>
                  <a:gd name="T25" fmla="*/ 169 h 190"/>
                  <a:gd name="T26" fmla="*/ 184 w 186"/>
                  <a:gd name="T27" fmla="*/ 111 h 190"/>
                  <a:gd name="T28" fmla="*/ 163 w 186"/>
                  <a:gd name="T29" fmla="*/ 44 h 190"/>
                  <a:gd name="T30" fmla="*/ 103 w 186"/>
                  <a:gd name="T31" fmla="*/ 4 h 190"/>
                  <a:gd name="T32" fmla="*/ 37 w 186"/>
                  <a:gd name="T33" fmla="*/ 21 h 190"/>
                  <a:gd name="T34" fmla="*/ 2 w 186"/>
                  <a:gd name="T35" fmla="*/ 7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190">
                    <a:moveTo>
                      <a:pt x="87" y="35"/>
                    </a:moveTo>
                    <a:cubicBezTo>
                      <a:pt x="100" y="41"/>
                      <a:pt x="113" y="52"/>
                      <a:pt x="127" y="70"/>
                    </a:cubicBezTo>
                    <a:cubicBezTo>
                      <a:pt x="140" y="88"/>
                      <a:pt x="147" y="104"/>
                      <a:pt x="149" y="118"/>
                    </a:cubicBezTo>
                    <a:cubicBezTo>
                      <a:pt x="150" y="132"/>
                      <a:pt x="146" y="143"/>
                      <a:pt x="135" y="151"/>
                    </a:cubicBezTo>
                    <a:cubicBezTo>
                      <a:pt x="125" y="159"/>
                      <a:pt x="112" y="160"/>
                      <a:pt x="99" y="154"/>
                    </a:cubicBezTo>
                    <a:cubicBezTo>
                      <a:pt x="86" y="149"/>
                      <a:pt x="73" y="138"/>
                      <a:pt x="59" y="120"/>
                    </a:cubicBezTo>
                    <a:cubicBezTo>
                      <a:pt x="46" y="102"/>
                      <a:pt x="38" y="86"/>
                      <a:pt x="37" y="72"/>
                    </a:cubicBezTo>
                    <a:cubicBezTo>
                      <a:pt x="35" y="58"/>
                      <a:pt x="40" y="47"/>
                      <a:pt x="51" y="39"/>
                    </a:cubicBezTo>
                    <a:cubicBezTo>
                      <a:pt x="61" y="31"/>
                      <a:pt x="73" y="30"/>
                      <a:pt x="87" y="35"/>
                    </a:cubicBezTo>
                    <a:close/>
                    <a:moveTo>
                      <a:pt x="2" y="79"/>
                    </a:moveTo>
                    <a:cubicBezTo>
                      <a:pt x="0" y="102"/>
                      <a:pt x="7" y="124"/>
                      <a:pt x="23" y="146"/>
                    </a:cubicBezTo>
                    <a:cubicBezTo>
                      <a:pt x="40" y="169"/>
                      <a:pt x="60" y="182"/>
                      <a:pt x="83" y="186"/>
                    </a:cubicBezTo>
                    <a:cubicBezTo>
                      <a:pt x="106" y="190"/>
                      <a:pt x="128" y="184"/>
                      <a:pt x="149" y="169"/>
                    </a:cubicBezTo>
                    <a:cubicBezTo>
                      <a:pt x="170" y="154"/>
                      <a:pt x="181" y="135"/>
                      <a:pt x="184" y="111"/>
                    </a:cubicBezTo>
                    <a:cubicBezTo>
                      <a:pt x="186" y="89"/>
                      <a:pt x="179" y="66"/>
                      <a:pt x="163" y="44"/>
                    </a:cubicBezTo>
                    <a:cubicBezTo>
                      <a:pt x="146" y="22"/>
                      <a:pt x="126" y="8"/>
                      <a:pt x="103" y="4"/>
                    </a:cubicBezTo>
                    <a:cubicBezTo>
                      <a:pt x="80" y="0"/>
                      <a:pt x="58" y="6"/>
                      <a:pt x="37" y="21"/>
                    </a:cubicBezTo>
                    <a:cubicBezTo>
                      <a:pt x="16" y="36"/>
                      <a:pt x="5" y="56"/>
                      <a:pt x="2"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0" name="Freeform 30"/>
              <p:cNvSpPr>
                <a:spLocks noEditPoints="1"/>
              </p:cNvSpPr>
              <p:nvPr/>
            </p:nvSpPr>
            <p:spPr bwMode="auto">
              <a:xfrm>
                <a:off x="3848044" y="1055773"/>
                <a:ext cx="58120" cy="55285"/>
              </a:xfrm>
              <a:custGeom>
                <a:avLst/>
                <a:gdLst>
                  <a:gd name="T0" fmla="*/ 62 w 193"/>
                  <a:gd name="T1" fmla="*/ 42 h 184"/>
                  <a:gd name="T2" fmla="*/ 114 w 193"/>
                  <a:gd name="T3" fmla="*/ 54 h 184"/>
                  <a:gd name="T4" fmla="*/ 156 w 193"/>
                  <a:gd name="T5" fmla="*/ 86 h 184"/>
                  <a:gd name="T6" fmla="*/ 160 w 193"/>
                  <a:gd name="T7" fmla="*/ 122 h 184"/>
                  <a:gd name="T8" fmla="*/ 130 w 193"/>
                  <a:gd name="T9" fmla="*/ 142 h 184"/>
                  <a:gd name="T10" fmla="*/ 78 w 193"/>
                  <a:gd name="T11" fmla="*/ 130 h 184"/>
                  <a:gd name="T12" fmla="*/ 36 w 193"/>
                  <a:gd name="T13" fmla="*/ 98 h 184"/>
                  <a:gd name="T14" fmla="*/ 32 w 193"/>
                  <a:gd name="T15" fmla="*/ 62 h 184"/>
                  <a:gd name="T16" fmla="*/ 62 w 193"/>
                  <a:gd name="T17" fmla="*/ 42 h 184"/>
                  <a:gd name="T18" fmla="*/ 8 w 193"/>
                  <a:gd name="T19" fmla="*/ 120 h 184"/>
                  <a:gd name="T20" fmla="*/ 59 w 193"/>
                  <a:gd name="T21" fmla="*/ 170 h 184"/>
                  <a:gd name="T22" fmla="*/ 130 w 193"/>
                  <a:gd name="T23" fmla="*/ 177 h 184"/>
                  <a:gd name="T24" fmla="*/ 180 w 193"/>
                  <a:gd name="T25" fmla="*/ 132 h 184"/>
                  <a:gd name="T26" fmla="*/ 184 w 193"/>
                  <a:gd name="T27" fmla="*/ 65 h 184"/>
                  <a:gd name="T28" fmla="*/ 133 w 193"/>
                  <a:gd name="T29" fmla="*/ 14 h 184"/>
                  <a:gd name="T30" fmla="*/ 62 w 193"/>
                  <a:gd name="T31" fmla="*/ 7 h 184"/>
                  <a:gd name="T32" fmla="*/ 12 w 193"/>
                  <a:gd name="T33" fmla="*/ 53 h 184"/>
                  <a:gd name="T34" fmla="*/ 8 w 193"/>
                  <a:gd name="T35" fmla="*/ 12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84">
                    <a:moveTo>
                      <a:pt x="62" y="42"/>
                    </a:moveTo>
                    <a:cubicBezTo>
                      <a:pt x="77" y="41"/>
                      <a:pt x="94" y="45"/>
                      <a:pt x="114" y="54"/>
                    </a:cubicBezTo>
                    <a:cubicBezTo>
                      <a:pt x="134" y="64"/>
                      <a:pt x="148" y="74"/>
                      <a:pt x="156" y="86"/>
                    </a:cubicBezTo>
                    <a:cubicBezTo>
                      <a:pt x="164" y="98"/>
                      <a:pt x="166" y="110"/>
                      <a:pt x="160" y="122"/>
                    </a:cubicBezTo>
                    <a:cubicBezTo>
                      <a:pt x="154" y="134"/>
                      <a:pt x="144" y="140"/>
                      <a:pt x="130" y="142"/>
                    </a:cubicBezTo>
                    <a:cubicBezTo>
                      <a:pt x="115" y="143"/>
                      <a:pt x="98" y="139"/>
                      <a:pt x="78" y="130"/>
                    </a:cubicBezTo>
                    <a:cubicBezTo>
                      <a:pt x="58" y="120"/>
                      <a:pt x="43" y="110"/>
                      <a:pt x="36" y="98"/>
                    </a:cubicBezTo>
                    <a:cubicBezTo>
                      <a:pt x="27" y="86"/>
                      <a:pt x="26" y="74"/>
                      <a:pt x="32" y="62"/>
                    </a:cubicBezTo>
                    <a:cubicBezTo>
                      <a:pt x="38" y="50"/>
                      <a:pt x="48" y="44"/>
                      <a:pt x="62" y="42"/>
                    </a:cubicBezTo>
                    <a:close/>
                    <a:moveTo>
                      <a:pt x="8" y="120"/>
                    </a:moveTo>
                    <a:cubicBezTo>
                      <a:pt x="17" y="141"/>
                      <a:pt x="34" y="158"/>
                      <a:pt x="59" y="170"/>
                    </a:cubicBezTo>
                    <a:cubicBezTo>
                      <a:pt x="84" y="182"/>
                      <a:pt x="108" y="184"/>
                      <a:pt x="130" y="177"/>
                    </a:cubicBezTo>
                    <a:cubicBezTo>
                      <a:pt x="153" y="170"/>
                      <a:pt x="170" y="155"/>
                      <a:pt x="180" y="132"/>
                    </a:cubicBezTo>
                    <a:cubicBezTo>
                      <a:pt x="191" y="108"/>
                      <a:pt x="193" y="86"/>
                      <a:pt x="184" y="65"/>
                    </a:cubicBezTo>
                    <a:cubicBezTo>
                      <a:pt x="175" y="43"/>
                      <a:pt x="158" y="26"/>
                      <a:pt x="133" y="14"/>
                    </a:cubicBezTo>
                    <a:cubicBezTo>
                      <a:pt x="108" y="2"/>
                      <a:pt x="84" y="0"/>
                      <a:pt x="62" y="7"/>
                    </a:cubicBezTo>
                    <a:cubicBezTo>
                      <a:pt x="39" y="14"/>
                      <a:pt x="23" y="30"/>
                      <a:pt x="12" y="53"/>
                    </a:cubicBezTo>
                    <a:cubicBezTo>
                      <a:pt x="1" y="76"/>
                      <a:pt x="0" y="98"/>
                      <a:pt x="8"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1" name="Freeform 31"/>
              <p:cNvSpPr>
                <a:spLocks/>
              </p:cNvSpPr>
              <p:nvPr/>
            </p:nvSpPr>
            <p:spPr bwMode="auto">
              <a:xfrm>
                <a:off x="3863637" y="1006867"/>
                <a:ext cx="59537" cy="57411"/>
              </a:xfrm>
              <a:custGeom>
                <a:avLst/>
                <a:gdLst>
                  <a:gd name="T0" fmla="*/ 0 w 195"/>
                  <a:gd name="T1" fmla="*/ 132 h 189"/>
                  <a:gd name="T2" fmla="*/ 44 w 195"/>
                  <a:gd name="T3" fmla="*/ 6 h 189"/>
                  <a:gd name="T4" fmla="*/ 100 w 195"/>
                  <a:gd name="T5" fmla="*/ 0 h 189"/>
                  <a:gd name="T6" fmla="*/ 103 w 195"/>
                  <a:gd name="T7" fmla="*/ 16 h 189"/>
                  <a:gd name="T8" fmla="*/ 67 w 195"/>
                  <a:gd name="T9" fmla="*/ 33 h 189"/>
                  <a:gd name="T10" fmla="*/ 47 w 195"/>
                  <a:gd name="T11" fmla="*/ 61 h 189"/>
                  <a:gd name="T12" fmla="*/ 46 w 195"/>
                  <a:gd name="T13" fmla="*/ 78 h 189"/>
                  <a:gd name="T14" fmla="*/ 62 w 195"/>
                  <a:gd name="T15" fmla="*/ 88 h 189"/>
                  <a:gd name="T16" fmla="*/ 85 w 195"/>
                  <a:gd name="T17" fmla="*/ 96 h 189"/>
                  <a:gd name="T18" fmla="*/ 88 w 195"/>
                  <a:gd name="T19" fmla="*/ 89 h 189"/>
                  <a:gd name="T20" fmla="*/ 89 w 195"/>
                  <a:gd name="T21" fmla="*/ 69 h 189"/>
                  <a:gd name="T22" fmla="*/ 69 w 195"/>
                  <a:gd name="T23" fmla="*/ 57 h 189"/>
                  <a:gd name="T24" fmla="*/ 74 w 195"/>
                  <a:gd name="T25" fmla="*/ 43 h 189"/>
                  <a:gd name="T26" fmla="*/ 153 w 195"/>
                  <a:gd name="T27" fmla="*/ 69 h 189"/>
                  <a:gd name="T28" fmla="*/ 148 w 195"/>
                  <a:gd name="T29" fmla="*/ 84 h 189"/>
                  <a:gd name="T30" fmla="*/ 124 w 195"/>
                  <a:gd name="T31" fmla="*/ 83 h 189"/>
                  <a:gd name="T32" fmla="*/ 111 w 195"/>
                  <a:gd name="T33" fmla="*/ 97 h 189"/>
                  <a:gd name="T34" fmla="*/ 109 w 195"/>
                  <a:gd name="T35" fmla="*/ 104 h 189"/>
                  <a:gd name="T36" fmla="*/ 137 w 195"/>
                  <a:gd name="T37" fmla="*/ 114 h 189"/>
                  <a:gd name="T38" fmla="*/ 164 w 195"/>
                  <a:gd name="T39" fmla="*/ 118 h 189"/>
                  <a:gd name="T40" fmla="*/ 174 w 195"/>
                  <a:gd name="T41" fmla="*/ 105 h 189"/>
                  <a:gd name="T42" fmla="*/ 195 w 195"/>
                  <a:gd name="T43" fmla="*/ 113 h 189"/>
                  <a:gd name="T44" fmla="*/ 169 w 195"/>
                  <a:gd name="T45" fmla="*/ 189 h 189"/>
                  <a:gd name="T46" fmla="*/ 148 w 195"/>
                  <a:gd name="T47" fmla="*/ 182 h 189"/>
                  <a:gd name="T48" fmla="*/ 147 w 195"/>
                  <a:gd name="T49" fmla="*/ 166 h 189"/>
                  <a:gd name="T50" fmla="*/ 123 w 195"/>
                  <a:gd name="T51" fmla="*/ 153 h 189"/>
                  <a:gd name="T52" fmla="*/ 58 w 195"/>
                  <a:gd name="T53" fmla="*/ 131 h 189"/>
                  <a:gd name="T54" fmla="*/ 32 w 195"/>
                  <a:gd name="T55" fmla="*/ 126 h 189"/>
                  <a:gd name="T56" fmla="*/ 21 w 195"/>
                  <a:gd name="T57" fmla="*/ 139 h 189"/>
                  <a:gd name="T58" fmla="*/ 0 w 195"/>
                  <a:gd name="T59" fmla="*/ 13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89">
                    <a:moveTo>
                      <a:pt x="0" y="132"/>
                    </a:moveTo>
                    <a:cubicBezTo>
                      <a:pt x="44" y="6"/>
                      <a:pt x="44" y="6"/>
                      <a:pt x="44" y="6"/>
                    </a:cubicBezTo>
                    <a:cubicBezTo>
                      <a:pt x="100" y="0"/>
                      <a:pt x="100" y="0"/>
                      <a:pt x="100" y="0"/>
                    </a:cubicBezTo>
                    <a:cubicBezTo>
                      <a:pt x="103" y="16"/>
                      <a:pt x="103" y="16"/>
                      <a:pt x="103" y="16"/>
                    </a:cubicBezTo>
                    <a:cubicBezTo>
                      <a:pt x="88" y="20"/>
                      <a:pt x="76" y="25"/>
                      <a:pt x="67" y="33"/>
                    </a:cubicBezTo>
                    <a:cubicBezTo>
                      <a:pt x="58" y="40"/>
                      <a:pt x="51" y="50"/>
                      <a:pt x="47" y="61"/>
                    </a:cubicBezTo>
                    <a:cubicBezTo>
                      <a:pt x="45" y="69"/>
                      <a:pt x="44" y="75"/>
                      <a:pt x="46" y="78"/>
                    </a:cubicBezTo>
                    <a:cubicBezTo>
                      <a:pt x="48" y="82"/>
                      <a:pt x="53" y="85"/>
                      <a:pt x="62" y="88"/>
                    </a:cubicBezTo>
                    <a:cubicBezTo>
                      <a:pt x="85" y="96"/>
                      <a:pt x="85" y="96"/>
                      <a:pt x="85" y="96"/>
                    </a:cubicBezTo>
                    <a:cubicBezTo>
                      <a:pt x="88" y="89"/>
                      <a:pt x="88" y="89"/>
                      <a:pt x="88" y="89"/>
                    </a:cubicBezTo>
                    <a:cubicBezTo>
                      <a:pt x="91" y="80"/>
                      <a:pt x="91" y="74"/>
                      <a:pt x="89" y="69"/>
                    </a:cubicBezTo>
                    <a:cubicBezTo>
                      <a:pt x="86" y="65"/>
                      <a:pt x="80" y="61"/>
                      <a:pt x="69" y="57"/>
                    </a:cubicBezTo>
                    <a:cubicBezTo>
                      <a:pt x="74" y="43"/>
                      <a:pt x="74" y="43"/>
                      <a:pt x="74" y="43"/>
                    </a:cubicBezTo>
                    <a:cubicBezTo>
                      <a:pt x="153" y="69"/>
                      <a:pt x="153" y="69"/>
                      <a:pt x="153" y="69"/>
                    </a:cubicBezTo>
                    <a:cubicBezTo>
                      <a:pt x="148" y="84"/>
                      <a:pt x="148" y="84"/>
                      <a:pt x="148" y="84"/>
                    </a:cubicBezTo>
                    <a:cubicBezTo>
                      <a:pt x="138" y="81"/>
                      <a:pt x="130" y="81"/>
                      <a:pt x="124" y="83"/>
                    </a:cubicBezTo>
                    <a:cubicBezTo>
                      <a:pt x="118" y="85"/>
                      <a:pt x="114" y="90"/>
                      <a:pt x="111" y="97"/>
                    </a:cubicBezTo>
                    <a:cubicBezTo>
                      <a:pt x="109" y="104"/>
                      <a:pt x="109" y="104"/>
                      <a:pt x="109" y="104"/>
                    </a:cubicBezTo>
                    <a:cubicBezTo>
                      <a:pt x="137" y="114"/>
                      <a:pt x="137" y="114"/>
                      <a:pt x="137" y="114"/>
                    </a:cubicBezTo>
                    <a:cubicBezTo>
                      <a:pt x="150" y="118"/>
                      <a:pt x="159" y="120"/>
                      <a:pt x="164" y="118"/>
                    </a:cubicBezTo>
                    <a:cubicBezTo>
                      <a:pt x="168" y="117"/>
                      <a:pt x="172" y="113"/>
                      <a:pt x="174" y="105"/>
                    </a:cubicBezTo>
                    <a:cubicBezTo>
                      <a:pt x="195" y="113"/>
                      <a:pt x="195" y="113"/>
                      <a:pt x="195" y="113"/>
                    </a:cubicBezTo>
                    <a:cubicBezTo>
                      <a:pt x="169" y="189"/>
                      <a:pt x="169" y="189"/>
                      <a:pt x="169" y="189"/>
                    </a:cubicBezTo>
                    <a:cubicBezTo>
                      <a:pt x="148" y="182"/>
                      <a:pt x="148" y="182"/>
                      <a:pt x="148" y="182"/>
                    </a:cubicBezTo>
                    <a:cubicBezTo>
                      <a:pt x="150" y="175"/>
                      <a:pt x="150" y="169"/>
                      <a:pt x="147" y="166"/>
                    </a:cubicBezTo>
                    <a:cubicBezTo>
                      <a:pt x="145" y="162"/>
                      <a:pt x="137" y="158"/>
                      <a:pt x="123" y="153"/>
                    </a:cubicBezTo>
                    <a:cubicBezTo>
                      <a:pt x="58" y="131"/>
                      <a:pt x="58" y="131"/>
                      <a:pt x="58" y="131"/>
                    </a:cubicBezTo>
                    <a:cubicBezTo>
                      <a:pt x="45" y="126"/>
                      <a:pt x="36" y="125"/>
                      <a:pt x="32" y="126"/>
                    </a:cubicBezTo>
                    <a:cubicBezTo>
                      <a:pt x="28" y="128"/>
                      <a:pt x="24" y="132"/>
                      <a:pt x="21" y="139"/>
                    </a:cubicBezTo>
                    <a:lnTo>
                      <a:pt x="0"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2" name="Freeform 32"/>
              <p:cNvSpPr>
                <a:spLocks/>
              </p:cNvSpPr>
              <p:nvPr/>
            </p:nvSpPr>
            <p:spPr bwMode="auto">
              <a:xfrm>
                <a:off x="3884900" y="940951"/>
                <a:ext cx="57411" cy="49614"/>
              </a:xfrm>
              <a:custGeom>
                <a:avLst/>
                <a:gdLst>
                  <a:gd name="T0" fmla="*/ 20 w 191"/>
                  <a:gd name="T1" fmla="*/ 29 h 163"/>
                  <a:gd name="T2" fmla="*/ 9 w 191"/>
                  <a:gd name="T3" fmla="*/ 25 h 163"/>
                  <a:gd name="T4" fmla="*/ 11 w 191"/>
                  <a:gd name="T5" fmla="*/ 12 h 163"/>
                  <a:gd name="T6" fmla="*/ 79 w 191"/>
                  <a:gd name="T7" fmla="*/ 0 h 163"/>
                  <a:gd name="T8" fmla="*/ 82 w 191"/>
                  <a:gd name="T9" fmla="*/ 18 h 163"/>
                  <a:gd name="T10" fmla="*/ 44 w 191"/>
                  <a:gd name="T11" fmla="*/ 36 h 163"/>
                  <a:gd name="T12" fmla="*/ 27 w 191"/>
                  <a:gd name="T13" fmla="*/ 63 h 163"/>
                  <a:gd name="T14" fmla="*/ 41 w 191"/>
                  <a:gd name="T15" fmla="*/ 97 h 163"/>
                  <a:gd name="T16" fmla="*/ 89 w 191"/>
                  <a:gd name="T17" fmla="*/ 116 h 163"/>
                  <a:gd name="T18" fmla="*/ 141 w 191"/>
                  <a:gd name="T19" fmla="*/ 110 h 163"/>
                  <a:gd name="T20" fmla="*/ 163 w 191"/>
                  <a:gd name="T21" fmla="*/ 79 h 163"/>
                  <a:gd name="T22" fmla="*/ 157 w 191"/>
                  <a:gd name="T23" fmla="*/ 48 h 163"/>
                  <a:gd name="T24" fmla="*/ 131 w 191"/>
                  <a:gd name="T25" fmla="*/ 21 h 163"/>
                  <a:gd name="T26" fmla="*/ 143 w 191"/>
                  <a:gd name="T27" fmla="*/ 3 h 163"/>
                  <a:gd name="T28" fmla="*/ 181 w 191"/>
                  <a:gd name="T29" fmla="*/ 40 h 163"/>
                  <a:gd name="T30" fmla="*/ 188 w 191"/>
                  <a:gd name="T31" fmla="*/ 88 h 163"/>
                  <a:gd name="T32" fmla="*/ 154 w 191"/>
                  <a:gd name="T33" fmla="*/ 145 h 163"/>
                  <a:gd name="T34" fmla="*/ 83 w 191"/>
                  <a:gd name="T35" fmla="*/ 159 h 163"/>
                  <a:gd name="T36" fmla="*/ 21 w 191"/>
                  <a:gd name="T37" fmla="*/ 127 h 163"/>
                  <a:gd name="T38" fmla="*/ 3 w 191"/>
                  <a:gd name="T39" fmla="*/ 65 h 163"/>
                  <a:gd name="T40" fmla="*/ 8 w 191"/>
                  <a:gd name="T41" fmla="*/ 47 h 163"/>
                  <a:gd name="T42" fmla="*/ 20 w 191"/>
                  <a:gd name="T43" fmla="*/ 2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1" h="163">
                    <a:moveTo>
                      <a:pt x="20" y="29"/>
                    </a:moveTo>
                    <a:cubicBezTo>
                      <a:pt x="9" y="25"/>
                      <a:pt x="9" y="25"/>
                      <a:pt x="9" y="25"/>
                    </a:cubicBezTo>
                    <a:cubicBezTo>
                      <a:pt x="11" y="12"/>
                      <a:pt x="11" y="12"/>
                      <a:pt x="11" y="12"/>
                    </a:cubicBezTo>
                    <a:cubicBezTo>
                      <a:pt x="79" y="0"/>
                      <a:pt x="79" y="0"/>
                      <a:pt x="79" y="0"/>
                    </a:cubicBezTo>
                    <a:cubicBezTo>
                      <a:pt x="82" y="18"/>
                      <a:pt x="82" y="18"/>
                      <a:pt x="82" y="18"/>
                    </a:cubicBezTo>
                    <a:cubicBezTo>
                      <a:pt x="66" y="22"/>
                      <a:pt x="54" y="28"/>
                      <a:pt x="44" y="36"/>
                    </a:cubicBezTo>
                    <a:cubicBezTo>
                      <a:pt x="34" y="44"/>
                      <a:pt x="28" y="53"/>
                      <a:pt x="27" y="63"/>
                    </a:cubicBezTo>
                    <a:cubicBezTo>
                      <a:pt x="25" y="77"/>
                      <a:pt x="30" y="88"/>
                      <a:pt x="41" y="97"/>
                    </a:cubicBezTo>
                    <a:cubicBezTo>
                      <a:pt x="52" y="107"/>
                      <a:pt x="69" y="113"/>
                      <a:pt x="89" y="116"/>
                    </a:cubicBezTo>
                    <a:cubicBezTo>
                      <a:pt x="111" y="118"/>
                      <a:pt x="128" y="116"/>
                      <a:pt x="141" y="110"/>
                    </a:cubicBezTo>
                    <a:cubicBezTo>
                      <a:pt x="154" y="103"/>
                      <a:pt x="162" y="93"/>
                      <a:pt x="163" y="79"/>
                    </a:cubicBezTo>
                    <a:cubicBezTo>
                      <a:pt x="165" y="69"/>
                      <a:pt x="163" y="59"/>
                      <a:pt x="157" y="48"/>
                    </a:cubicBezTo>
                    <a:cubicBezTo>
                      <a:pt x="151" y="38"/>
                      <a:pt x="142" y="28"/>
                      <a:pt x="131" y="21"/>
                    </a:cubicBezTo>
                    <a:cubicBezTo>
                      <a:pt x="143" y="3"/>
                      <a:pt x="143" y="3"/>
                      <a:pt x="143" y="3"/>
                    </a:cubicBezTo>
                    <a:cubicBezTo>
                      <a:pt x="161" y="14"/>
                      <a:pt x="173" y="26"/>
                      <a:pt x="181" y="40"/>
                    </a:cubicBezTo>
                    <a:cubicBezTo>
                      <a:pt x="188" y="55"/>
                      <a:pt x="191" y="71"/>
                      <a:pt x="188" y="88"/>
                    </a:cubicBezTo>
                    <a:cubicBezTo>
                      <a:pt x="185" y="113"/>
                      <a:pt x="174" y="132"/>
                      <a:pt x="154" y="145"/>
                    </a:cubicBezTo>
                    <a:cubicBezTo>
                      <a:pt x="135" y="158"/>
                      <a:pt x="112" y="163"/>
                      <a:pt x="83" y="159"/>
                    </a:cubicBezTo>
                    <a:cubicBezTo>
                      <a:pt x="57" y="156"/>
                      <a:pt x="36" y="145"/>
                      <a:pt x="21" y="127"/>
                    </a:cubicBezTo>
                    <a:cubicBezTo>
                      <a:pt x="6" y="110"/>
                      <a:pt x="0" y="89"/>
                      <a:pt x="3" y="65"/>
                    </a:cubicBezTo>
                    <a:cubicBezTo>
                      <a:pt x="3" y="59"/>
                      <a:pt x="5" y="53"/>
                      <a:pt x="8" y="47"/>
                    </a:cubicBezTo>
                    <a:cubicBezTo>
                      <a:pt x="11" y="41"/>
                      <a:pt x="15" y="35"/>
                      <a:pt x="2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3" name="Freeform 33"/>
              <p:cNvSpPr>
                <a:spLocks/>
              </p:cNvSpPr>
              <p:nvPr/>
            </p:nvSpPr>
            <p:spPr bwMode="auto">
              <a:xfrm>
                <a:off x="3885609" y="882831"/>
                <a:ext cx="55993" cy="56702"/>
              </a:xfrm>
              <a:custGeom>
                <a:avLst/>
                <a:gdLst>
                  <a:gd name="T0" fmla="*/ 7 w 185"/>
                  <a:gd name="T1" fmla="*/ 188 h 188"/>
                  <a:gd name="T2" fmla="*/ 4 w 185"/>
                  <a:gd name="T3" fmla="*/ 109 h 188"/>
                  <a:gd name="T4" fmla="*/ 25 w 185"/>
                  <a:gd name="T5" fmla="*/ 108 h 188"/>
                  <a:gd name="T6" fmla="*/ 32 w 185"/>
                  <a:gd name="T7" fmla="*/ 123 h 188"/>
                  <a:gd name="T8" fmla="*/ 59 w 185"/>
                  <a:gd name="T9" fmla="*/ 126 h 188"/>
                  <a:gd name="T10" fmla="*/ 77 w 185"/>
                  <a:gd name="T11" fmla="*/ 125 h 188"/>
                  <a:gd name="T12" fmla="*/ 74 w 185"/>
                  <a:gd name="T13" fmla="*/ 65 h 188"/>
                  <a:gd name="T14" fmla="*/ 56 w 185"/>
                  <a:gd name="T15" fmla="*/ 66 h 188"/>
                  <a:gd name="T16" fmla="*/ 29 w 185"/>
                  <a:gd name="T17" fmla="*/ 71 h 188"/>
                  <a:gd name="T18" fmla="*/ 24 w 185"/>
                  <a:gd name="T19" fmla="*/ 86 h 188"/>
                  <a:gd name="T20" fmla="*/ 3 w 185"/>
                  <a:gd name="T21" fmla="*/ 87 h 188"/>
                  <a:gd name="T22" fmla="*/ 0 w 185"/>
                  <a:gd name="T23" fmla="*/ 8 h 188"/>
                  <a:gd name="T24" fmla="*/ 22 w 185"/>
                  <a:gd name="T25" fmla="*/ 7 h 188"/>
                  <a:gd name="T26" fmla="*/ 28 w 185"/>
                  <a:gd name="T27" fmla="*/ 21 h 188"/>
                  <a:gd name="T28" fmla="*/ 55 w 185"/>
                  <a:gd name="T29" fmla="*/ 24 h 188"/>
                  <a:gd name="T30" fmla="*/ 124 w 185"/>
                  <a:gd name="T31" fmla="*/ 21 h 188"/>
                  <a:gd name="T32" fmla="*/ 151 w 185"/>
                  <a:gd name="T33" fmla="*/ 16 h 188"/>
                  <a:gd name="T34" fmla="*/ 156 w 185"/>
                  <a:gd name="T35" fmla="*/ 1 h 188"/>
                  <a:gd name="T36" fmla="*/ 178 w 185"/>
                  <a:gd name="T37" fmla="*/ 0 h 188"/>
                  <a:gd name="T38" fmla="*/ 181 w 185"/>
                  <a:gd name="T39" fmla="*/ 79 h 188"/>
                  <a:gd name="T40" fmla="*/ 160 w 185"/>
                  <a:gd name="T41" fmla="*/ 80 h 188"/>
                  <a:gd name="T42" fmla="*/ 153 w 185"/>
                  <a:gd name="T43" fmla="*/ 66 h 188"/>
                  <a:gd name="T44" fmla="*/ 126 w 185"/>
                  <a:gd name="T45" fmla="*/ 63 h 188"/>
                  <a:gd name="T46" fmla="*/ 96 w 185"/>
                  <a:gd name="T47" fmla="*/ 64 h 188"/>
                  <a:gd name="T48" fmla="*/ 99 w 185"/>
                  <a:gd name="T49" fmla="*/ 124 h 188"/>
                  <a:gd name="T50" fmla="*/ 129 w 185"/>
                  <a:gd name="T51" fmla="*/ 123 h 188"/>
                  <a:gd name="T52" fmla="*/ 156 w 185"/>
                  <a:gd name="T53" fmla="*/ 118 h 188"/>
                  <a:gd name="T54" fmla="*/ 161 w 185"/>
                  <a:gd name="T55" fmla="*/ 103 h 188"/>
                  <a:gd name="T56" fmla="*/ 182 w 185"/>
                  <a:gd name="T57" fmla="*/ 102 h 188"/>
                  <a:gd name="T58" fmla="*/ 185 w 185"/>
                  <a:gd name="T59" fmla="*/ 181 h 188"/>
                  <a:gd name="T60" fmla="*/ 163 w 185"/>
                  <a:gd name="T61" fmla="*/ 182 h 188"/>
                  <a:gd name="T62" fmla="*/ 157 w 185"/>
                  <a:gd name="T63" fmla="*/ 167 h 188"/>
                  <a:gd name="T64" fmla="*/ 130 w 185"/>
                  <a:gd name="T65" fmla="*/ 164 h 188"/>
                  <a:gd name="T66" fmla="*/ 61 w 185"/>
                  <a:gd name="T67" fmla="*/ 167 h 188"/>
                  <a:gd name="T68" fmla="*/ 34 w 185"/>
                  <a:gd name="T69" fmla="*/ 172 h 188"/>
                  <a:gd name="T70" fmla="*/ 29 w 185"/>
                  <a:gd name="T71" fmla="*/ 187 h 188"/>
                  <a:gd name="T72" fmla="*/ 7 w 185"/>
                  <a:gd name="T73"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5" h="188">
                    <a:moveTo>
                      <a:pt x="7" y="188"/>
                    </a:moveTo>
                    <a:cubicBezTo>
                      <a:pt x="4" y="109"/>
                      <a:pt x="4" y="109"/>
                      <a:pt x="4" y="109"/>
                    </a:cubicBezTo>
                    <a:cubicBezTo>
                      <a:pt x="25" y="108"/>
                      <a:pt x="25" y="108"/>
                      <a:pt x="25" y="108"/>
                    </a:cubicBezTo>
                    <a:cubicBezTo>
                      <a:pt x="25" y="116"/>
                      <a:pt x="28" y="121"/>
                      <a:pt x="32" y="123"/>
                    </a:cubicBezTo>
                    <a:cubicBezTo>
                      <a:pt x="36" y="125"/>
                      <a:pt x="45" y="126"/>
                      <a:pt x="59" y="126"/>
                    </a:cubicBezTo>
                    <a:cubicBezTo>
                      <a:pt x="77" y="125"/>
                      <a:pt x="77" y="125"/>
                      <a:pt x="77" y="125"/>
                    </a:cubicBezTo>
                    <a:cubicBezTo>
                      <a:pt x="74" y="65"/>
                      <a:pt x="74" y="65"/>
                      <a:pt x="74" y="65"/>
                    </a:cubicBezTo>
                    <a:cubicBezTo>
                      <a:pt x="56" y="66"/>
                      <a:pt x="56" y="66"/>
                      <a:pt x="56" y="66"/>
                    </a:cubicBezTo>
                    <a:cubicBezTo>
                      <a:pt x="42" y="66"/>
                      <a:pt x="33" y="68"/>
                      <a:pt x="29" y="71"/>
                    </a:cubicBezTo>
                    <a:cubicBezTo>
                      <a:pt x="26" y="73"/>
                      <a:pt x="24" y="78"/>
                      <a:pt x="24" y="86"/>
                    </a:cubicBezTo>
                    <a:cubicBezTo>
                      <a:pt x="3" y="87"/>
                      <a:pt x="3" y="87"/>
                      <a:pt x="3" y="87"/>
                    </a:cubicBezTo>
                    <a:cubicBezTo>
                      <a:pt x="0" y="8"/>
                      <a:pt x="0" y="8"/>
                      <a:pt x="0" y="8"/>
                    </a:cubicBezTo>
                    <a:cubicBezTo>
                      <a:pt x="22" y="7"/>
                      <a:pt x="22" y="7"/>
                      <a:pt x="22" y="7"/>
                    </a:cubicBezTo>
                    <a:cubicBezTo>
                      <a:pt x="22" y="14"/>
                      <a:pt x="24" y="19"/>
                      <a:pt x="28" y="21"/>
                    </a:cubicBezTo>
                    <a:cubicBezTo>
                      <a:pt x="32" y="24"/>
                      <a:pt x="41" y="25"/>
                      <a:pt x="55" y="24"/>
                    </a:cubicBezTo>
                    <a:cubicBezTo>
                      <a:pt x="124" y="21"/>
                      <a:pt x="124" y="21"/>
                      <a:pt x="124" y="21"/>
                    </a:cubicBezTo>
                    <a:cubicBezTo>
                      <a:pt x="138" y="21"/>
                      <a:pt x="147" y="19"/>
                      <a:pt x="151" y="16"/>
                    </a:cubicBezTo>
                    <a:cubicBezTo>
                      <a:pt x="154" y="14"/>
                      <a:pt x="156" y="9"/>
                      <a:pt x="156" y="1"/>
                    </a:cubicBezTo>
                    <a:cubicBezTo>
                      <a:pt x="178" y="0"/>
                      <a:pt x="178" y="0"/>
                      <a:pt x="178" y="0"/>
                    </a:cubicBezTo>
                    <a:cubicBezTo>
                      <a:pt x="181" y="79"/>
                      <a:pt x="181" y="79"/>
                      <a:pt x="181" y="79"/>
                    </a:cubicBezTo>
                    <a:cubicBezTo>
                      <a:pt x="160" y="80"/>
                      <a:pt x="160" y="80"/>
                      <a:pt x="160" y="80"/>
                    </a:cubicBezTo>
                    <a:cubicBezTo>
                      <a:pt x="160" y="73"/>
                      <a:pt x="157" y="68"/>
                      <a:pt x="153" y="66"/>
                    </a:cubicBezTo>
                    <a:cubicBezTo>
                      <a:pt x="149" y="63"/>
                      <a:pt x="140" y="62"/>
                      <a:pt x="126" y="63"/>
                    </a:cubicBezTo>
                    <a:cubicBezTo>
                      <a:pt x="96" y="64"/>
                      <a:pt x="96" y="64"/>
                      <a:pt x="96" y="64"/>
                    </a:cubicBezTo>
                    <a:cubicBezTo>
                      <a:pt x="99" y="124"/>
                      <a:pt x="99" y="124"/>
                      <a:pt x="99" y="124"/>
                    </a:cubicBezTo>
                    <a:cubicBezTo>
                      <a:pt x="129" y="123"/>
                      <a:pt x="129" y="123"/>
                      <a:pt x="129" y="123"/>
                    </a:cubicBezTo>
                    <a:cubicBezTo>
                      <a:pt x="143" y="122"/>
                      <a:pt x="152" y="121"/>
                      <a:pt x="156" y="118"/>
                    </a:cubicBezTo>
                    <a:cubicBezTo>
                      <a:pt x="159" y="115"/>
                      <a:pt x="161" y="110"/>
                      <a:pt x="161" y="103"/>
                    </a:cubicBezTo>
                    <a:cubicBezTo>
                      <a:pt x="182" y="102"/>
                      <a:pt x="182" y="102"/>
                      <a:pt x="182" y="102"/>
                    </a:cubicBezTo>
                    <a:cubicBezTo>
                      <a:pt x="185" y="181"/>
                      <a:pt x="185" y="181"/>
                      <a:pt x="185" y="181"/>
                    </a:cubicBezTo>
                    <a:cubicBezTo>
                      <a:pt x="163" y="182"/>
                      <a:pt x="163" y="182"/>
                      <a:pt x="163" y="182"/>
                    </a:cubicBezTo>
                    <a:cubicBezTo>
                      <a:pt x="163" y="175"/>
                      <a:pt x="161" y="170"/>
                      <a:pt x="157" y="167"/>
                    </a:cubicBezTo>
                    <a:cubicBezTo>
                      <a:pt x="153" y="165"/>
                      <a:pt x="144" y="164"/>
                      <a:pt x="130" y="164"/>
                    </a:cubicBezTo>
                    <a:cubicBezTo>
                      <a:pt x="61" y="167"/>
                      <a:pt x="61" y="167"/>
                      <a:pt x="61" y="167"/>
                    </a:cubicBezTo>
                    <a:cubicBezTo>
                      <a:pt x="47" y="168"/>
                      <a:pt x="38" y="169"/>
                      <a:pt x="34" y="172"/>
                    </a:cubicBezTo>
                    <a:cubicBezTo>
                      <a:pt x="31" y="175"/>
                      <a:pt x="29" y="180"/>
                      <a:pt x="29" y="187"/>
                    </a:cubicBezTo>
                    <a:lnTo>
                      <a:pt x="7"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4" name="Freeform 34"/>
              <p:cNvSpPr>
                <a:spLocks/>
              </p:cNvSpPr>
              <p:nvPr/>
            </p:nvSpPr>
            <p:spPr bwMode="auto">
              <a:xfrm>
                <a:off x="3880648" y="848810"/>
                <a:ext cx="58120" cy="33313"/>
              </a:xfrm>
              <a:custGeom>
                <a:avLst/>
                <a:gdLst>
                  <a:gd name="T0" fmla="*/ 15 w 191"/>
                  <a:gd name="T1" fmla="*/ 111 h 111"/>
                  <a:gd name="T2" fmla="*/ 7 w 191"/>
                  <a:gd name="T3" fmla="*/ 67 h 111"/>
                  <a:gd name="T4" fmla="*/ 0 w 191"/>
                  <a:gd name="T5" fmla="*/ 31 h 111"/>
                  <a:gd name="T6" fmla="*/ 22 w 191"/>
                  <a:gd name="T7" fmla="*/ 27 h 111"/>
                  <a:gd name="T8" fmla="*/ 31 w 191"/>
                  <a:gd name="T9" fmla="*/ 42 h 111"/>
                  <a:gd name="T10" fmla="*/ 58 w 191"/>
                  <a:gd name="T11" fmla="*/ 41 h 111"/>
                  <a:gd name="T12" fmla="*/ 126 w 191"/>
                  <a:gd name="T13" fmla="*/ 29 h 111"/>
                  <a:gd name="T14" fmla="*/ 151 w 191"/>
                  <a:gd name="T15" fmla="*/ 20 h 111"/>
                  <a:gd name="T16" fmla="*/ 155 w 191"/>
                  <a:gd name="T17" fmla="*/ 4 h 111"/>
                  <a:gd name="T18" fmla="*/ 176 w 191"/>
                  <a:gd name="T19" fmla="*/ 0 h 111"/>
                  <a:gd name="T20" fmla="*/ 191 w 191"/>
                  <a:gd name="T21" fmla="*/ 79 h 111"/>
                  <a:gd name="T22" fmla="*/ 169 w 191"/>
                  <a:gd name="T23" fmla="*/ 83 h 111"/>
                  <a:gd name="T24" fmla="*/ 160 w 191"/>
                  <a:gd name="T25" fmla="*/ 69 h 111"/>
                  <a:gd name="T26" fmla="*/ 133 w 191"/>
                  <a:gd name="T27" fmla="*/ 70 h 111"/>
                  <a:gd name="T28" fmla="*/ 65 w 191"/>
                  <a:gd name="T29" fmla="*/ 82 h 111"/>
                  <a:gd name="T30" fmla="*/ 40 w 191"/>
                  <a:gd name="T31" fmla="*/ 90 h 111"/>
                  <a:gd name="T32" fmla="*/ 37 w 191"/>
                  <a:gd name="T33" fmla="*/ 107 h 111"/>
                  <a:gd name="T34" fmla="*/ 15 w 191"/>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1" h="111">
                    <a:moveTo>
                      <a:pt x="15" y="111"/>
                    </a:moveTo>
                    <a:cubicBezTo>
                      <a:pt x="15" y="111"/>
                      <a:pt x="11" y="94"/>
                      <a:pt x="7" y="67"/>
                    </a:cubicBezTo>
                    <a:cubicBezTo>
                      <a:pt x="3" y="40"/>
                      <a:pt x="0" y="31"/>
                      <a:pt x="0" y="31"/>
                    </a:cubicBezTo>
                    <a:cubicBezTo>
                      <a:pt x="22" y="27"/>
                      <a:pt x="22" y="27"/>
                      <a:pt x="22" y="27"/>
                    </a:cubicBezTo>
                    <a:cubicBezTo>
                      <a:pt x="24" y="35"/>
                      <a:pt x="27" y="40"/>
                      <a:pt x="31" y="42"/>
                    </a:cubicBezTo>
                    <a:cubicBezTo>
                      <a:pt x="35" y="44"/>
                      <a:pt x="44" y="43"/>
                      <a:pt x="58" y="41"/>
                    </a:cubicBezTo>
                    <a:cubicBezTo>
                      <a:pt x="126" y="29"/>
                      <a:pt x="126" y="29"/>
                      <a:pt x="126" y="29"/>
                    </a:cubicBezTo>
                    <a:cubicBezTo>
                      <a:pt x="139" y="26"/>
                      <a:pt x="148" y="24"/>
                      <a:pt x="151" y="20"/>
                    </a:cubicBezTo>
                    <a:cubicBezTo>
                      <a:pt x="154" y="17"/>
                      <a:pt x="156" y="11"/>
                      <a:pt x="155" y="4"/>
                    </a:cubicBezTo>
                    <a:cubicBezTo>
                      <a:pt x="176" y="0"/>
                      <a:pt x="176" y="0"/>
                      <a:pt x="176" y="0"/>
                    </a:cubicBezTo>
                    <a:cubicBezTo>
                      <a:pt x="191" y="79"/>
                      <a:pt x="191" y="79"/>
                      <a:pt x="191" y="79"/>
                    </a:cubicBezTo>
                    <a:cubicBezTo>
                      <a:pt x="169" y="83"/>
                      <a:pt x="169" y="83"/>
                      <a:pt x="169" y="83"/>
                    </a:cubicBezTo>
                    <a:cubicBezTo>
                      <a:pt x="167" y="76"/>
                      <a:pt x="164" y="71"/>
                      <a:pt x="160" y="69"/>
                    </a:cubicBezTo>
                    <a:cubicBezTo>
                      <a:pt x="156" y="67"/>
                      <a:pt x="147" y="67"/>
                      <a:pt x="133" y="70"/>
                    </a:cubicBezTo>
                    <a:cubicBezTo>
                      <a:pt x="65" y="82"/>
                      <a:pt x="65" y="82"/>
                      <a:pt x="65" y="82"/>
                    </a:cubicBezTo>
                    <a:cubicBezTo>
                      <a:pt x="51" y="84"/>
                      <a:pt x="43" y="87"/>
                      <a:pt x="40" y="90"/>
                    </a:cubicBezTo>
                    <a:cubicBezTo>
                      <a:pt x="37" y="94"/>
                      <a:pt x="36" y="99"/>
                      <a:pt x="37" y="107"/>
                    </a:cubicBezTo>
                    <a:lnTo>
                      <a:pt x="1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5" name="Freeform 35"/>
              <p:cNvSpPr>
                <a:spLocks/>
              </p:cNvSpPr>
              <p:nvPr/>
            </p:nvSpPr>
            <p:spPr bwMode="auto">
              <a:xfrm>
                <a:off x="3867181" y="798487"/>
                <a:ext cx="65916" cy="56702"/>
              </a:xfrm>
              <a:custGeom>
                <a:avLst/>
                <a:gdLst>
                  <a:gd name="T0" fmla="*/ 45 w 217"/>
                  <a:gd name="T1" fmla="*/ 187 h 187"/>
                  <a:gd name="T2" fmla="*/ 26 w 217"/>
                  <a:gd name="T3" fmla="*/ 122 h 187"/>
                  <a:gd name="T4" fmla="*/ 109 w 217"/>
                  <a:gd name="T5" fmla="*/ 41 h 187"/>
                  <a:gd name="T6" fmla="*/ 63 w 217"/>
                  <a:gd name="T7" fmla="*/ 54 h 187"/>
                  <a:gd name="T8" fmla="*/ 39 w 217"/>
                  <a:gd name="T9" fmla="*/ 65 h 187"/>
                  <a:gd name="T10" fmla="*/ 37 w 217"/>
                  <a:gd name="T11" fmla="*/ 81 h 187"/>
                  <a:gd name="T12" fmla="*/ 16 w 217"/>
                  <a:gd name="T13" fmla="*/ 87 h 187"/>
                  <a:gd name="T14" fmla="*/ 0 w 217"/>
                  <a:gd name="T15" fmla="*/ 30 h 187"/>
                  <a:gd name="T16" fmla="*/ 21 w 217"/>
                  <a:gd name="T17" fmla="*/ 24 h 187"/>
                  <a:gd name="T18" fmla="*/ 31 w 217"/>
                  <a:gd name="T19" fmla="*/ 37 h 187"/>
                  <a:gd name="T20" fmla="*/ 58 w 217"/>
                  <a:gd name="T21" fmla="*/ 33 h 187"/>
                  <a:gd name="T22" fmla="*/ 177 w 217"/>
                  <a:gd name="T23" fmla="*/ 0 h 187"/>
                  <a:gd name="T24" fmla="*/ 185 w 217"/>
                  <a:gd name="T25" fmla="*/ 28 h 187"/>
                  <a:gd name="T26" fmla="*/ 73 w 217"/>
                  <a:gd name="T27" fmla="*/ 137 h 187"/>
                  <a:gd name="T28" fmla="*/ 153 w 217"/>
                  <a:gd name="T29" fmla="*/ 114 h 187"/>
                  <a:gd name="T30" fmla="*/ 178 w 217"/>
                  <a:gd name="T31" fmla="*/ 104 h 187"/>
                  <a:gd name="T32" fmla="*/ 180 w 217"/>
                  <a:gd name="T33" fmla="*/ 88 h 187"/>
                  <a:gd name="T34" fmla="*/ 200 w 217"/>
                  <a:gd name="T35" fmla="*/ 82 h 187"/>
                  <a:gd name="T36" fmla="*/ 217 w 217"/>
                  <a:gd name="T37" fmla="*/ 139 h 187"/>
                  <a:gd name="T38" fmla="*/ 195 w 217"/>
                  <a:gd name="T39" fmla="*/ 145 h 187"/>
                  <a:gd name="T40" fmla="*/ 185 w 217"/>
                  <a:gd name="T41" fmla="*/ 132 h 187"/>
                  <a:gd name="T42" fmla="*/ 158 w 217"/>
                  <a:gd name="T43" fmla="*/ 136 h 187"/>
                  <a:gd name="T44" fmla="*/ 93 w 217"/>
                  <a:gd name="T45" fmla="*/ 154 h 187"/>
                  <a:gd name="T46" fmla="*/ 68 w 217"/>
                  <a:gd name="T47" fmla="*/ 165 h 187"/>
                  <a:gd name="T48" fmla="*/ 66 w 217"/>
                  <a:gd name="T49" fmla="*/ 181 h 187"/>
                  <a:gd name="T50" fmla="*/ 45 w 217"/>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7" h="187">
                    <a:moveTo>
                      <a:pt x="45" y="187"/>
                    </a:moveTo>
                    <a:cubicBezTo>
                      <a:pt x="26" y="122"/>
                      <a:pt x="26" y="122"/>
                      <a:pt x="26" y="122"/>
                    </a:cubicBezTo>
                    <a:cubicBezTo>
                      <a:pt x="109" y="41"/>
                      <a:pt x="109" y="41"/>
                      <a:pt x="109" y="41"/>
                    </a:cubicBezTo>
                    <a:cubicBezTo>
                      <a:pt x="63" y="54"/>
                      <a:pt x="63" y="54"/>
                      <a:pt x="63" y="54"/>
                    </a:cubicBezTo>
                    <a:cubicBezTo>
                      <a:pt x="50" y="58"/>
                      <a:pt x="41" y="62"/>
                      <a:pt x="39" y="65"/>
                    </a:cubicBezTo>
                    <a:cubicBezTo>
                      <a:pt x="36" y="68"/>
                      <a:pt x="35" y="73"/>
                      <a:pt x="37" y="81"/>
                    </a:cubicBezTo>
                    <a:cubicBezTo>
                      <a:pt x="16" y="87"/>
                      <a:pt x="16" y="87"/>
                      <a:pt x="16" y="87"/>
                    </a:cubicBezTo>
                    <a:cubicBezTo>
                      <a:pt x="0" y="30"/>
                      <a:pt x="0" y="30"/>
                      <a:pt x="0" y="30"/>
                    </a:cubicBezTo>
                    <a:cubicBezTo>
                      <a:pt x="21" y="24"/>
                      <a:pt x="21" y="24"/>
                      <a:pt x="21" y="24"/>
                    </a:cubicBezTo>
                    <a:cubicBezTo>
                      <a:pt x="23" y="31"/>
                      <a:pt x="26" y="35"/>
                      <a:pt x="31" y="37"/>
                    </a:cubicBezTo>
                    <a:cubicBezTo>
                      <a:pt x="35" y="38"/>
                      <a:pt x="44" y="37"/>
                      <a:pt x="58" y="33"/>
                    </a:cubicBezTo>
                    <a:cubicBezTo>
                      <a:pt x="177" y="0"/>
                      <a:pt x="177" y="0"/>
                      <a:pt x="177" y="0"/>
                    </a:cubicBezTo>
                    <a:cubicBezTo>
                      <a:pt x="185" y="28"/>
                      <a:pt x="185" y="28"/>
                      <a:pt x="185" y="28"/>
                    </a:cubicBezTo>
                    <a:cubicBezTo>
                      <a:pt x="73" y="137"/>
                      <a:pt x="73" y="137"/>
                      <a:pt x="73" y="137"/>
                    </a:cubicBezTo>
                    <a:cubicBezTo>
                      <a:pt x="153" y="114"/>
                      <a:pt x="153" y="114"/>
                      <a:pt x="153" y="114"/>
                    </a:cubicBezTo>
                    <a:cubicBezTo>
                      <a:pt x="167" y="111"/>
                      <a:pt x="175" y="107"/>
                      <a:pt x="178" y="104"/>
                    </a:cubicBezTo>
                    <a:cubicBezTo>
                      <a:pt x="181" y="100"/>
                      <a:pt x="181" y="95"/>
                      <a:pt x="180" y="88"/>
                    </a:cubicBezTo>
                    <a:cubicBezTo>
                      <a:pt x="200" y="82"/>
                      <a:pt x="200" y="82"/>
                      <a:pt x="200" y="82"/>
                    </a:cubicBezTo>
                    <a:cubicBezTo>
                      <a:pt x="217" y="139"/>
                      <a:pt x="217" y="139"/>
                      <a:pt x="217" y="139"/>
                    </a:cubicBezTo>
                    <a:cubicBezTo>
                      <a:pt x="195" y="145"/>
                      <a:pt x="195" y="145"/>
                      <a:pt x="195" y="145"/>
                    </a:cubicBezTo>
                    <a:cubicBezTo>
                      <a:pt x="193" y="138"/>
                      <a:pt x="190" y="134"/>
                      <a:pt x="185" y="132"/>
                    </a:cubicBezTo>
                    <a:cubicBezTo>
                      <a:pt x="181" y="131"/>
                      <a:pt x="172" y="132"/>
                      <a:pt x="158" y="136"/>
                    </a:cubicBezTo>
                    <a:cubicBezTo>
                      <a:pt x="93" y="154"/>
                      <a:pt x="93" y="154"/>
                      <a:pt x="93" y="154"/>
                    </a:cubicBezTo>
                    <a:cubicBezTo>
                      <a:pt x="79" y="158"/>
                      <a:pt x="71" y="162"/>
                      <a:pt x="68" y="165"/>
                    </a:cubicBezTo>
                    <a:cubicBezTo>
                      <a:pt x="65" y="169"/>
                      <a:pt x="64" y="174"/>
                      <a:pt x="66" y="181"/>
                    </a:cubicBezTo>
                    <a:lnTo>
                      <a:pt x="45" y="1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6" name="Freeform 36"/>
              <p:cNvSpPr>
                <a:spLocks noEditPoints="1"/>
              </p:cNvSpPr>
              <p:nvPr/>
            </p:nvSpPr>
            <p:spPr bwMode="auto">
              <a:xfrm>
                <a:off x="3856549" y="744620"/>
                <a:ext cx="62372" cy="51032"/>
              </a:xfrm>
              <a:custGeom>
                <a:avLst/>
                <a:gdLst>
                  <a:gd name="T0" fmla="*/ 88 w 207"/>
                  <a:gd name="T1" fmla="*/ 106 h 168"/>
                  <a:gd name="T2" fmla="*/ 102 w 207"/>
                  <a:gd name="T3" fmla="*/ 136 h 168"/>
                  <a:gd name="T4" fmla="*/ 48 w 207"/>
                  <a:gd name="T5" fmla="*/ 141 h 168"/>
                  <a:gd name="T6" fmla="*/ 88 w 207"/>
                  <a:gd name="T7" fmla="*/ 106 h 168"/>
                  <a:gd name="T8" fmla="*/ 148 w 207"/>
                  <a:gd name="T9" fmla="*/ 157 h 168"/>
                  <a:gd name="T10" fmla="*/ 152 w 207"/>
                  <a:gd name="T11" fmla="*/ 156 h 168"/>
                  <a:gd name="T12" fmla="*/ 187 w 207"/>
                  <a:gd name="T13" fmla="*/ 168 h 168"/>
                  <a:gd name="T14" fmla="*/ 207 w 207"/>
                  <a:gd name="T15" fmla="*/ 159 h 168"/>
                  <a:gd name="T16" fmla="*/ 180 w 207"/>
                  <a:gd name="T17" fmla="*/ 99 h 168"/>
                  <a:gd name="T18" fmla="*/ 160 w 207"/>
                  <a:gd name="T19" fmla="*/ 108 h 168"/>
                  <a:gd name="T20" fmla="*/ 163 w 207"/>
                  <a:gd name="T21" fmla="*/ 122 h 168"/>
                  <a:gd name="T22" fmla="*/ 156 w 207"/>
                  <a:gd name="T23" fmla="*/ 129 h 168"/>
                  <a:gd name="T24" fmla="*/ 153 w 207"/>
                  <a:gd name="T25" fmla="*/ 130 h 168"/>
                  <a:gd name="T26" fmla="*/ 151 w 207"/>
                  <a:gd name="T27" fmla="*/ 131 h 168"/>
                  <a:gd name="T28" fmla="*/ 125 w 207"/>
                  <a:gd name="T29" fmla="*/ 135 h 168"/>
                  <a:gd name="T30" fmla="*/ 105 w 207"/>
                  <a:gd name="T31" fmla="*/ 90 h 168"/>
                  <a:gd name="T32" fmla="*/ 124 w 207"/>
                  <a:gd name="T33" fmla="*/ 72 h 168"/>
                  <a:gd name="T34" fmla="*/ 127 w 207"/>
                  <a:gd name="T35" fmla="*/ 70 h 168"/>
                  <a:gd name="T36" fmla="*/ 131 w 207"/>
                  <a:gd name="T37" fmla="*/ 68 h 168"/>
                  <a:gd name="T38" fmla="*/ 140 w 207"/>
                  <a:gd name="T39" fmla="*/ 68 h 168"/>
                  <a:gd name="T40" fmla="*/ 147 w 207"/>
                  <a:gd name="T41" fmla="*/ 78 h 168"/>
                  <a:gd name="T42" fmla="*/ 147 w 207"/>
                  <a:gd name="T43" fmla="*/ 80 h 168"/>
                  <a:gd name="T44" fmla="*/ 167 w 207"/>
                  <a:gd name="T45" fmla="*/ 71 h 168"/>
                  <a:gd name="T46" fmla="*/ 135 w 207"/>
                  <a:gd name="T47" fmla="*/ 0 h 168"/>
                  <a:gd name="T48" fmla="*/ 115 w 207"/>
                  <a:gd name="T49" fmla="*/ 9 h 168"/>
                  <a:gd name="T50" fmla="*/ 103 w 207"/>
                  <a:gd name="T51" fmla="*/ 38 h 168"/>
                  <a:gd name="T52" fmla="*/ 102 w 207"/>
                  <a:gd name="T53" fmla="*/ 39 h 168"/>
                  <a:gd name="T54" fmla="*/ 0 w 207"/>
                  <a:gd name="T55" fmla="*/ 133 h 168"/>
                  <a:gd name="T56" fmla="*/ 15 w 207"/>
                  <a:gd name="T57" fmla="*/ 166 h 168"/>
                  <a:gd name="T58" fmla="*/ 148 w 207"/>
                  <a:gd name="T59" fmla="*/ 15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7" h="168">
                    <a:moveTo>
                      <a:pt x="88" y="106"/>
                    </a:moveTo>
                    <a:cubicBezTo>
                      <a:pt x="102" y="136"/>
                      <a:pt x="102" y="136"/>
                      <a:pt x="102" y="136"/>
                    </a:cubicBezTo>
                    <a:cubicBezTo>
                      <a:pt x="48" y="141"/>
                      <a:pt x="48" y="141"/>
                      <a:pt x="48" y="141"/>
                    </a:cubicBezTo>
                    <a:lnTo>
                      <a:pt x="88" y="106"/>
                    </a:lnTo>
                    <a:close/>
                    <a:moveTo>
                      <a:pt x="148" y="157"/>
                    </a:moveTo>
                    <a:cubicBezTo>
                      <a:pt x="149" y="156"/>
                      <a:pt x="150" y="156"/>
                      <a:pt x="152" y="156"/>
                    </a:cubicBezTo>
                    <a:cubicBezTo>
                      <a:pt x="169" y="155"/>
                      <a:pt x="181" y="159"/>
                      <a:pt x="187" y="168"/>
                    </a:cubicBezTo>
                    <a:cubicBezTo>
                      <a:pt x="207" y="159"/>
                      <a:pt x="207" y="159"/>
                      <a:pt x="207" y="159"/>
                    </a:cubicBezTo>
                    <a:cubicBezTo>
                      <a:pt x="180" y="99"/>
                      <a:pt x="180" y="99"/>
                      <a:pt x="180" y="99"/>
                    </a:cubicBezTo>
                    <a:cubicBezTo>
                      <a:pt x="160" y="108"/>
                      <a:pt x="160" y="108"/>
                      <a:pt x="160" y="108"/>
                    </a:cubicBezTo>
                    <a:cubicBezTo>
                      <a:pt x="163" y="114"/>
                      <a:pt x="164" y="119"/>
                      <a:pt x="163" y="122"/>
                    </a:cubicBezTo>
                    <a:cubicBezTo>
                      <a:pt x="162" y="125"/>
                      <a:pt x="160" y="127"/>
                      <a:pt x="156" y="129"/>
                    </a:cubicBezTo>
                    <a:cubicBezTo>
                      <a:pt x="155" y="129"/>
                      <a:pt x="154" y="130"/>
                      <a:pt x="153" y="130"/>
                    </a:cubicBezTo>
                    <a:cubicBezTo>
                      <a:pt x="153" y="130"/>
                      <a:pt x="152" y="130"/>
                      <a:pt x="151" y="131"/>
                    </a:cubicBezTo>
                    <a:cubicBezTo>
                      <a:pt x="125" y="135"/>
                      <a:pt x="125" y="135"/>
                      <a:pt x="125" y="135"/>
                    </a:cubicBezTo>
                    <a:cubicBezTo>
                      <a:pt x="105" y="90"/>
                      <a:pt x="105" y="90"/>
                      <a:pt x="105" y="90"/>
                    </a:cubicBezTo>
                    <a:cubicBezTo>
                      <a:pt x="124" y="72"/>
                      <a:pt x="124" y="72"/>
                      <a:pt x="124" y="72"/>
                    </a:cubicBezTo>
                    <a:cubicBezTo>
                      <a:pt x="125" y="72"/>
                      <a:pt x="126" y="71"/>
                      <a:pt x="127" y="70"/>
                    </a:cubicBezTo>
                    <a:cubicBezTo>
                      <a:pt x="128" y="70"/>
                      <a:pt x="129" y="69"/>
                      <a:pt x="131" y="68"/>
                    </a:cubicBezTo>
                    <a:cubicBezTo>
                      <a:pt x="134" y="67"/>
                      <a:pt x="137" y="67"/>
                      <a:pt x="140" y="68"/>
                    </a:cubicBezTo>
                    <a:cubicBezTo>
                      <a:pt x="142" y="70"/>
                      <a:pt x="144" y="73"/>
                      <a:pt x="147" y="78"/>
                    </a:cubicBezTo>
                    <a:cubicBezTo>
                      <a:pt x="147" y="80"/>
                      <a:pt x="147" y="80"/>
                      <a:pt x="147" y="80"/>
                    </a:cubicBezTo>
                    <a:cubicBezTo>
                      <a:pt x="167" y="71"/>
                      <a:pt x="167" y="71"/>
                      <a:pt x="167" y="71"/>
                    </a:cubicBezTo>
                    <a:cubicBezTo>
                      <a:pt x="135" y="0"/>
                      <a:pt x="135" y="0"/>
                      <a:pt x="135" y="0"/>
                    </a:cubicBezTo>
                    <a:cubicBezTo>
                      <a:pt x="115" y="9"/>
                      <a:pt x="115" y="9"/>
                      <a:pt x="115" y="9"/>
                    </a:cubicBezTo>
                    <a:cubicBezTo>
                      <a:pt x="118" y="18"/>
                      <a:pt x="114" y="28"/>
                      <a:pt x="103" y="38"/>
                    </a:cubicBezTo>
                    <a:cubicBezTo>
                      <a:pt x="102" y="39"/>
                      <a:pt x="102" y="39"/>
                      <a:pt x="102" y="39"/>
                    </a:cubicBezTo>
                    <a:cubicBezTo>
                      <a:pt x="0" y="133"/>
                      <a:pt x="0" y="133"/>
                      <a:pt x="0" y="133"/>
                    </a:cubicBezTo>
                    <a:cubicBezTo>
                      <a:pt x="15" y="166"/>
                      <a:pt x="15" y="166"/>
                      <a:pt x="15" y="166"/>
                    </a:cubicBezTo>
                    <a:lnTo>
                      <a:pt x="148"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7" name="Freeform 37"/>
              <p:cNvSpPr>
                <a:spLocks/>
              </p:cNvSpPr>
              <p:nvPr/>
            </p:nvSpPr>
            <p:spPr bwMode="auto">
              <a:xfrm>
                <a:off x="3797012" y="1110349"/>
                <a:ext cx="70169" cy="73004"/>
              </a:xfrm>
              <a:custGeom>
                <a:avLst/>
                <a:gdLst>
                  <a:gd name="T0" fmla="*/ 0 w 231"/>
                  <a:gd name="T1" fmla="*/ 125 h 239"/>
                  <a:gd name="T2" fmla="*/ 44 w 231"/>
                  <a:gd name="T3" fmla="*/ 73 h 239"/>
                  <a:gd name="T4" fmla="*/ 158 w 231"/>
                  <a:gd name="T5" fmla="*/ 96 h 239"/>
                  <a:gd name="T6" fmla="*/ 122 w 231"/>
                  <a:gd name="T7" fmla="*/ 65 h 239"/>
                  <a:gd name="T8" fmla="*/ 99 w 231"/>
                  <a:gd name="T9" fmla="*/ 51 h 239"/>
                  <a:gd name="T10" fmla="*/ 85 w 231"/>
                  <a:gd name="T11" fmla="*/ 58 h 239"/>
                  <a:gd name="T12" fmla="*/ 68 w 231"/>
                  <a:gd name="T13" fmla="*/ 45 h 239"/>
                  <a:gd name="T14" fmla="*/ 106 w 231"/>
                  <a:gd name="T15" fmla="*/ 0 h 239"/>
                  <a:gd name="T16" fmla="*/ 123 w 231"/>
                  <a:gd name="T17" fmla="*/ 14 h 239"/>
                  <a:gd name="T18" fmla="*/ 118 w 231"/>
                  <a:gd name="T19" fmla="*/ 29 h 239"/>
                  <a:gd name="T20" fmla="*/ 136 w 231"/>
                  <a:gd name="T21" fmla="*/ 49 h 239"/>
                  <a:gd name="T22" fmla="*/ 231 w 231"/>
                  <a:gd name="T23" fmla="*/ 128 h 239"/>
                  <a:gd name="T24" fmla="*/ 212 w 231"/>
                  <a:gd name="T25" fmla="*/ 150 h 239"/>
                  <a:gd name="T26" fmla="*/ 58 w 231"/>
                  <a:gd name="T27" fmla="*/ 120 h 239"/>
                  <a:gd name="T28" fmla="*/ 122 w 231"/>
                  <a:gd name="T29" fmla="*/ 173 h 239"/>
                  <a:gd name="T30" fmla="*/ 145 w 231"/>
                  <a:gd name="T31" fmla="*/ 187 h 239"/>
                  <a:gd name="T32" fmla="*/ 159 w 231"/>
                  <a:gd name="T33" fmla="*/ 180 h 239"/>
                  <a:gd name="T34" fmla="*/ 176 w 231"/>
                  <a:gd name="T35" fmla="*/ 193 h 239"/>
                  <a:gd name="T36" fmla="*/ 137 w 231"/>
                  <a:gd name="T37" fmla="*/ 239 h 239"/>
                  <a:gd name="T38" fmla="*/ 120 w 231"/>
                  <a:gd name="T39" fmla="*/ 225 h 239"/>
                  <a:gd name="T40" fmla="*/ 125 w 231"/>
                  <a:gd name="T41" fmla="*/ 209 h 239"/>
                  <a:gd name="T42" fmla="*/ 107 w 231"/>
                  <a:gd name="T43" fmla="*/ 189 h 239"/>
                  <a:gd name="T44" fmla="*/ 54 w 231"/>
                  <a:gd name="T45" fmla="*/ 146 h 239"/>
                  <a:gd name="T46" fmla="*/ 31 w 231"/>
                  <a:gd name="T47" fmla="*/ 132 h 239"/>
                  <a:gd name="T48" fmla="*/ 17 w 231"/>
                  <a:gd name="T49" fmla="*/ 139 h 239"/>
                  <a:gd name="T50" fmla="*/ 0 w 231"/>
                  <a:gd name="T51" fmla="*/ 12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1" h="239">
                    <a:moveTo>
                      <a:pt x="0" y="125"/>
                    </a:moveTo>
                    <a:cubicBezTo>
                      <a:pt x="44" y="73"/>
                      <a:pt x="44" y="73"/>
                      <a:pt x="44" y="73"/>
                    </a:cubicBezTo>
                    <a:cubicBezTo>
                      <a:pt x="158" y="96"/>
                      <a:pt x="158" y="96"/>
                      <a:pt x="158" y="96"/>
                    </a:cubicBezTo>
                    <a:cubicBezTo>
                      <a:pt x="122" y="65"/>
                      <a:pt x="122" y="65"/>
                      <a:pt x="122" y="65"/>
                    </a:cubicBezTo>
                    <a:cubicBezTo>
                      <a:pt x="111" y="57"/>
                      <a:pt x="103" y="52"/>
                      <a:pt x="99" y="51"/>
                    </a:cubicBezTo>
                    <a:cubicBezTo>
                      <a:pt x="94" y="51"/>
                      <a:pt x="89" y="53"/>
                      <a:pt x="85" y="58"/>
                    </a:cubicBezTo>
                    <a:cubicBezTo>
                      <a:pt x="68" y="45"/>
                      <a:pt x="68" y="45"/>
                      <a:pt x="68" y="45"/>
                    </a:cubicBezTo>
                    <a:cubicBezTo>
                      <a:pt x="106" y="0"/>
                      <a:pt x="106" y="0"/>
                      <a:pt x="106" y="0"/>
                    </a:cubicBezTo>
                    <a:cubicBezTo>
                      <a:pt x="123" y="14"/>
                      <a:pt x="123" y="14"/>
                      <a:pt x="123" y="14"/>
                    </a:cubicBezTo>
                    <a:cubicBezTo>
                      <a:pt x="119" y="19"/>
                      <a:pt x="117" y="25"/>
                      <a:pt x="118" y="29"/>
                    </a:cubicBezTo>
                    <a:cubicBezTo>
                      <a:pt x="119" y="33"/>
                      <a:pt x="126" y="40"/>
                      <a:pt x="136" y="49"/>
                    </a:cubicBezTo>
                    <a:cubicBezTo>
                      <a:pt x="231" y="128"/>
                      <a:pt x="231" y="128"/>
                      <a:pt x="231" y="128"/>
                    </a:cubicBezTo>
                    <a:cubicBezTo>
                      <a:pt x="212" y="150"/>
                      <a:pt x="212" y="150"/>
                      <a:pt x="212" y="150"/>
                    </a:cubicBezTo>
                    <a:cubicBezTo>
                      <a:pt x="58" y="120"/>
                      <a:pt x="58" y="120"/>
                      <a:pt x="58" y="120"/>
                    </a:cubicBezTo>
                    <a:cubicBezTo>
                      <a:pt x="122" y="173"/>
                      <a:pt x="122" y="173"/>
                      <a:pt x="122" y="173"/>
                    </a:cubicBezTo>
                    <a:cubicBezTo>
                      <a:pt x="132" y="182"/>
                      <a:pt x="140" y="187"/>
                      <a:pt x="145" y="187"/>
                    </a:cubicBezTo>
                    <a:cubicBezTo>
                      <a:pt x="149" y="187"/>
                      <a:pt x="154" y="185"/>
                      <a:pt x="159" y="180"/>
                    </a:cubicBezTo>
                    <a:cubicBezTo>
                      <a:pt x="176" y="193"/>
                      <a:pt x="176" y="193"/>
                      <a:pt x="176" y="193"/>
                    </a:cubicBezTo>
                    <a:cubicBezTo>
                      <a:pt x="137" y="239"/>
                      <a:pt x="137" y="239"/>
                      <a:pt x="137" y="239"/>
                    </a:cubicBezTo>
                    <a:cubicBezTo>
                      <a:pt x="120" y="225"/>
                      <a:pt x="120" y="225"/>
                      <a:pt x="120" y="225"/>
                    </a:cubicBezTo>
                    <a:cubicBezTo>
                      <a:pt x="125" y="219"/>
                      <a:pt x="126" y="214"/>
                      <a:pt x="125" y="209"/>
                    </a:cubicBezTo>
                    <a:cubicBezTo>
                      <a:pt x="124" y="205"/>
                      <a:pt x="118" y="198"/>
                      <a:pt x="107" y="189"/>
                    </a:cubicBezTo>
                    <a:cubicBezTo>
                      <a:pt x="54" y="146"/>
                      <a:pt x="54" y="146"/>
                      <a:pt x="54" y="146"/>
                    </a:cubicBezTo>
                    <a:cubicBezTo>
                      <a:pt x="44" y="137"/>
                      <a:pt x="36" y="132"/>
                      <a:pt x="31" y="132"/>
                    </a:cubicBezTo>
                    <a:cubicBezTo>
                      <a:pt x="27" y="131"/>
                      <a:pt x="22" y="134"/>
                      <a:pt x="17" y="139"/>
                    </a:cubicBezTo>
                    <a:lnTo>
                      <a:pt x="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8" name="Freeform 38"/>
              <p:cNvSpPr>
                <a:spLocks noEditPoints="1"/>
              </p:cNvSpPr>
              <p:nvPr/>
            </p:nvSpPr>
            <p:spPr bwMode="auto">
              <a:xfrm>
                <a:off x="3270390" y="626254"/>
                <a:ext cx="592538" cy="592538"/>
              </a:xfrm>
              <a:custGeom>
                <a:avLst/>
                <a:gdLst>
                  <a:gd name="T0" fmla="*/ 975 w 1950"/>
                  <a:gd name="T1" fmla="*/ 0 h 1950"/>
                  <a:gd name="T2" fmla="*/ 0 w 1950"/>
                  <a:gd name="T3" fmla="*/ 975 h 1950"/>
                  <a:gd name="T4" fmla="*/ 975 w 1950"/>
                  <a:gd name="T5" fmla="*/ 1950 h 1950"/>
                  <a:gd name="T6" fmla="*/ 1950 w 1950"/>
                  <a:gd name="T7" fmla="*/ 975 h 1950"/>
                  <a:gd name="T8" fmla="*/ 975 w 1950"/>
                  <a:gd name="T9" fmla="*/ 0 h 1950"/>
                  <a:gd name="T10" fmla="*/ 975 w 1950"/>
                  <a:gd name="T11" fmla="*/ 1929 h 1950"/>
                  <a:gd name="T12" fmla="*/ 21 w 1950"/>
                  <a:gd name="T13" fmla="*/ 975 h 1950"/>
                  <a:gd name="T14" fmla="*/ 975 w 1950"/>
                  <a:gd name="T15" fmla="*/ 21 h 1950"/>
                  <a:gd name="T16" fmla="*/ 1929 w 1950"/>
                  <a:gd name="T17" fmla="*/ 975 h 1950"/>
                  <a:gd name="T18" fmla="*/ 975 w 1950"/>
                  <a:gd name="T19" fmla="*/ 1929 h 1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0" h="1950">
                    <a:moveTo>
                      <a:pt x="975" y="0"/>
                    </a:moveTo>
                    <a:cubicBezTo>
                      <a:pt x="436" y="0"/>
                      <a:pt x="0" y="436"/>
                      <a:pt x="0" y="975"/>
                    </a:cubicBezTo>
                    <a:cubicBezTo>
                      <a:pt x="0" y="1514"/>
                      <a:pt x="436" y="1950"/>
                      <a:pt x="975" y="1950"/>
                    </a:cubicBezTo>
                    <a:cubicBezTo>
                      <a:pt x="1513" y="1950"/>
                      <a:pt x="1950" y="1514"/>
                      <a:pt x="1950" y="975"/>
                    </a:cubicBezTo>
                    <a:cubicBezTo>
                      <a:pt x="1950" y="436"/>
                      <a:pt x="1513" y="0"/>
                      <a:pt x="975" y="0"/>
                    </a:cubicBezTo>
                    <a:close/>
                    <a:moveTo>
                      <a:pt x="975" y="1929"/>
                    </a:moveTo>
                    <a:cubicBezTo>
                      <a:pt x="448" y="1929"/>
                      <a:pt x="21" y="1502"/>
                      <a:pt x="21" y="975"/>
                    </a:cubicBezTo>
                    <a:cubicBezTo>
                      <a:pt x="21" y="448"/>
                      <a:pt x="448" y="21"/>
                      <a:pt x="975" y="21"/>
                    </a:cubicBezTo>
                    <a:cubicBezTo>
                      <a:pt x="1501" y="21"/>
                      <a:pt x="1929" y="448"/>
                      <a:pt x="1929" y="975"/>
                    </a:cubicBezTo>
                    <a:cubicBezTo>
                      <a:pt x="1929" y="1502"/>
                      <a:pt x="1501" y="1929"/>
                      <a:pt x="975" y="19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9" name="Freeform 39"/>
              <p:cNvSpPr>
                <a:spLocks/>
              </p:cNvSpPr>
              <p:nvPr/>
            </p:nvSpPr>
            <p:spPr bwMode="auto">
              <a:xfrm>
                <a:off x="3404349" y="646100"/>
                <a:ext cx="434481" cy="362185"/>
              </a:xfrm>
              <a:custGeom>
                <a:avLst/>
                <a:gdLst>
                  <a:gd name="T0" fmla="*/ 534 w 1430"/>
                  <a:gd name="T1" fmla="*/ 0 h 1191"/>
                  <a:gd name="T2" fmla="*/ 0 w 1430"/>
                  <a:gd name="T3" fmla="*/ 948 h 1191"/>
                  <a:gd name="T4" fmla="*/ 11 w 1430"/>
                  <a:gd name="T5" fmla="*/ 1122 h 1191"/>
                  <a:gd name="T6" fmla="*/ 175 w 1430"/>
                  <a:gd name="T7" fmla="*/ 1164 h 1191"/>
                  <a:gd name="T8" fmla="*/ 156 w 1430"/>
                  <a:gd name="T9" fmla="*/ 926 h 1191"/>
                  <a:gd name="T10" fmla="*/ 506 w 1430"/>
                  <a:gd name="T11" fmla="*/ 76 h 1191"/>
                  <a:gd name="T12" fmla="*/ 241 w 1430"/>
                  <a:gd name="T13" fmla="*/ 851 h 1191"/>
                  <a:gd name="T14" fmla="*/ 280 w 1430"/>
                  <a:gd name="T15" fmla="*/ 1179 h 1191"/>
                  <a:gd name="T16" fmla="*/ 518 w 1430"/>
                  <a:gd name="T17" fmla="*/ 1188 h 1191"/>
                  <a:gd name="T18" fmla="*/ 1430 w 1430"/>
                  <a:gd name="T19" fmla="*/ 748 h 1191"/>
                  <a:gd name="T20" fmla="*/ 535 w 1430"/>
                  <a:gd name="T21" fmla="*/ 0 h 1191"/>
                  <a:gd name="T22" fmla="*/ 534 w 1430"/>
                  <a:gd name="T23" fmla="*/ 0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30" h="1191">
                    <a:moveTo>
                      <a:pt x="534" y="0"/>
                    </a:moveTo>
                    <a:cubicBezTo>
                      <a:pt x="230" y="84"/>
                      <a:pt x="0" y="476"/>
                      <a:pt x="0" y="948"/>
                    </a:cubicBezTo>
                    <a:cubicBezTo>
                      <a:pt x="0" y="1008"/>
                      <a:pt x="4" y="1066"/>
                      <a:pt x="11" y="1122"/>
                    </a:cubicBezTo>
                    <a:cubicBezTo>
                      <a:pt x="63" y="1139"/>
                      <a:pt x="118" y="1153"/>
                      <a:pt x="175" y="1164"/>
                    </a:cubicBezTo>
                    <a:cubicBezTo>
                      <a:pt x="163" y="1088"/>
                      <a:pt x="156" y="1008"/>
                      <a:pt x="156" y="926"/>
                    </a:cubicBezTo>
                    <a:cubicBezTo>
                      <a:pt x="156" y="535"/>
                      <a:pt x="302" y="202"/>
                      <a:pt x="506" y="76"/>
                    </a:cubicBezTo>
                    <a:cubicBezTo>
                      <a:pt x="345" y="252"/>
                      <a:pt x="241" y="534"/>
                      <a:pt x="241" y="851"/>
                    </a:cubicBezTo>
                    <a:cubicBezTo>
                      <a:pt x="241" y="967"/>
                      <a:pt x="255" y="1077"/>
                      <a:pt x="280" y="1179"/>
                    </a:cubicBezTo>
                    <a:cubicBezTo>
                      <a:pt x="356" y="1188"/>
                      <a:pt x="436" y="1191"/>
                      <a:pt x="518" y="1188"/>
                    </a:cubicBezTo>
                    <a:cubicBezTo>
                      <a:pt x="946" y="1171"/>
                      <a:pt x="1304" y="988"/>
                      <a:pt x="1430" y="748"/>
                    </a:cubicBezTo>
                    <a:cubicBezTo>
                      <a:pt x="1353" y="323"/>
                      <a:pt x="982" y="0"/>
                      <a:pt x="535" y="0"/>
                    </a:cubicBezTo>
                    <a:cubicBezTo>
                      <a:pt x="535" y="0"/>
                      <a:pt x="534" y="0"/>
                      <a:pt x="5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0" name="Freeform 40"/>
              <p:cNvSpPr>
                <a:spLocks/>
              </p:cNvSpPr>
              <p:nvPr/>
            </p:nvSpPr>
            <p:spPr bwMode="auto">
              <a:xfrm>
                <a:off x="3410019" y="1004741"/>
                <a:ext cx="62372" cy="56702"/>
              </a:xfrm>
              <a:custGeom>
                <a:avLst/>
                <a:gdLst>
                  <a:gd name="T0" fmla="*/ 205 w 205"/>
                  <a:gd name="T1" fmla="*/ 187 h 187"/>
                  <a:gd name="T2" fmla="*/ 168 w 205"/>
                  <a:gd name="T3" fmla="*/ 50 h 187"/>
                  <a:gd name="T4" fmla="*/ 0 w 205"/>
                  <a:gd name="T5" fmla="*/ 0 h 187"/>
                  <a:gd name="T6" fmla="*/ 30 w 205"/>
                  <a:gd name="T7" fmla="*/ 137 h 187"/>
                  <a:gd name="T8" fmla="*/ 205 w 205"/>
                  <a:gd name="T9" fmla="*/ 187 h 187"/>
                </a:gdLst>
                <a:ahLst/>
                <a:cxnLst>
                  <a:cxn ang="0">
                    <a:pos x="T0" y="T1"/>
                  </a:cxn>
                  <a:cxn ang="0">
                    <a:pos x="T2" y="T3"/>
                  </a:cxn>
                  <a:cxn ang="0">
                    <a:pos x="T4" y="T5"/>
                  </a:cxn>
                  <a:cxn ang="0">
                    <a:pos x="T6" y="T7"/>
                  </a:cxn>
                  <a:cxn ang="0">
                    <a:pos x="T8" y="T9"/>
                  </a:cxn>
                </a:cxnLst>
                <a:rect l="0" t="0" r="r" b="b"/>
                <a:pathLst>
                  <a:path w="205" h="187">
                    <a:moveTo>
                      <a:pt x="205" y="187"/>
                    </a:moveTo>
                    <a:cubicBezTo>
                      <a:pt x="190" y="143"/>
                      <a:pt x="178" y="97"/>
                      <a:pt x="168" y="50"/>
                    </a:cubicBezTo>
                    <a:cubicBezTo>
                      <a:pt x="108" y="36"/>
                      <a:pt x="52" y="20"/>
                      <a:pt x="0" y="0"/>
                    </a:cubicBezTo>
                    <a:cubicBezTo>
                      <a:pt x="8" y="47"/>
                      <a:pt x="18" y="93"/>
                      <a:pt x="30" y="137"/>
                    </a:cubicBezTo>
                    <a:cubicBezTo>
                      <a:pt x="85" y="157"/>
                      <a:pt x="144" y="173"/>
                      <a:pt x="205" y="1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1" name="Freeform 41"/>
              <p:cNvSpPr>
                <a:spLocks/>
              </p:cNvSpPr>
              <p:nvPr/>
            </p:nvSpPr>
            <p:spPr bwMode="auto">
              <a:xfrm>
                <a:off x="3310790" y="1025296"/>
                <a:ext cx="275006" cy="172942"/>
              </a:xfrm>
              <a:custGeom>
                <a:avLst/>
                <a:gdLst>
                  <a:gd name="T0" fmla="*/ 571 w 907"/>
                  <a:gd name="T1" fmla="*/ 219 h 571"/>
                  <a:gd name="T2" fmla="*/ 398 w 907"/>
                  <a:gd name="T3" fmla="*/ 187 h 571"/>
                  <a:gd name="T4" fmla="*/ 574 w 907"/>
                  <a:gd name="T5" fmla="*/ 477 h 571"/>
                  <a:gd name="T6" fmla="*/ 330 w 907"/>
                  <a:gd name="T7" fmla="*/ 168 h 571"/>
                  <a:gd name="T8" fmla="*/ 0 w 907"/>
                  <a:gd name="T9" fmla="*/ 0 h 571"/>
                  <a:gd name="T10" fmla="*/ 844 w 907"/>
                  <a:gd name="T11" fmla="*/ 571 h 571"/>
                  <a:gd name="T12" fmla="*/ 907 w 907"/>
                  <a:gd name="T13" fmla="*/ 569 h 571"/>
                  <a:gd name="T14" fmla="*/ 571 w 907"/>
                  <a:gd name="T15" fmla="*/ 219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7" h="571">
                    <a:moveTo>
                      <a:pt x="571" y="219"/>
                    </a:moveTo>
                    <a:cubicBezTo>
                      <a:pt x="511" y="211"/>
                      <a:pt x="453" y="200"/>
                      <a:pt x="398" y="187"/>
                    </a:cubicBezTo>
                    <a:cubicBezTo>
                      <a:pt x="443" y="300"/>
                      <a:pt x="503" y="399"/>
                      <a:pt x="574" y="477"/>
                    </a:cubicBezTo>
                    <a:cubicBezTo>
                      <a:pt x="476" y="416"/>
                      <a:pt x="392" y="308"/>
                      <a:pt x="330" y="168"/>
                    </a:cubicBezTo>
                    <a:cubicBezTo>
                      <a:pt x="195" y="128"/>
                      <a:pt x="81" y="70"/>
                      <a:pt x="0" y="0"/>
                    </a:cubicBezTo>
                    <a:cubicBezTo>
                      <a:pt x="134" y="335"/>
                      <a:pt x="461" y="571"/>
                      <a:pt x="844" y="571"/>
                    </a:cubicBezTo>
                    <a:cubicBezTo>
                      <a:pt x="865" y="571"/>
                      <a:pt x="886" y="570"/>
                      <a:pt x="907" y="569"/>
                    </a:cubicBezTo>
                    <a:cubicBezTo>
                      <a:pt x="770" y="530"/>
                      <a:pt x="650" y="401"/>
                      <a:pt x="571" y="2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2" name="Freeform 42"/>
              <p:cNvSpPr>
                <a:spLocks/>
              </p:cNvSpPr>
              <p:nvPr/>
            </p:nvSpPr>
            <p:spPr bwMode="auto">
              <a:xfrm>
                <a:off x="3495073" y="923940"/>
                <a:ext cx="348010" cy="266500"/>
              </a:xfrm>
              <a:custGeom>
                <a:avLst/>
                <a:gdLst>
                  <a:gd name="T0" fmla="*/ 297 w 1145"/>
                  <a:gd name="T1" fmla="*/ 348 h 877"/>
                  <a:gd name="T2" fmla="*/ 0 w 1145"/>
                  <a:gd name="T3" fmla="*/ 334 h 877"/>
                  <a:gd name="T4" fmla="*/ 53 w 1145"/>
                  <a:gd name="T5" fmla="*/ 473 h 877"/>
                  <a:gd name="T6" fmla="*/ 261 w 1145"/>
                  <a:gd name="T7" fmla="*/ 486 h 877"/>
                  <a:gd name="T8" fmla="*/ 1061 w 1145"/>
                  <a:gd name="T9" fmla="*/ 242 h 877"/>
                  <a:gd name="T10" fmla="*/ 185 w 1145"/>
                  <a:gd name="T11" fmla="*/ 565 h 877"/>
                  <a:gd name="T12" fmla="*/ 99 w 1145"/>
                  <a:gd name="T13" fmla="*/ 563 h 877"/>
                  <a:gd name="T14" fmla="*/ 452 w 1145"/>
                  <a:gd name="T15" fmla="*/ 877 h 877"/>
                  <a:gd name="T16" fmla="*/ 1145 w 1145"/>
                  <a:gd name="T17" fmla="*/ 0 h 877"/>
                  <a:gd name="T18" fmla="*/ 297 w 1145"/>
                  <a:gd name="T19" fmla="*/ 348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5" h="877">
                    <a:moveTo>
                      <a:pt x="297" y="348"/>
                    </a:moveTo>
                    <a:cubicBezTo>
                      <a:pt x="194" y="352"/>
                      <a:pt x="94" y="347"/>
                      <a:pt x="0" y="334"/>
                    </a:cubicBezTo>
                    <a:cubicBezTo>
                      <a:pt x="15" y="382"/>
                      <a:pt x="33" y="429"/>
                      <a:pt x="53" y="473"/>
                    </a:cubicBezTo>
                    <a:cubicBezTo>
                      <a:pt x="120" y="482"/>
                      <a:pt x="190" y="486"/>
                      <a:pt x="261" y="486"/>
                    </a:cubicBezTo>
                    <a:cubicBezTo>
                      <a:pt x="589" y="486"/>
                      <a:pt x="880" y="390"/>
                      <a:pt x="1061" y="242"/>
                    </a:cubicBezTo>
                    <a:cubicBezTo>
                      <a:pt x="931" y="430"/>
                      <a:pt x="588" y="565"/>
                      <a:pt x="185" y="565"/>
                    </a:cubicBezTo>
                    <a:cubicBezTo>
                      <a:pt x="156" y="565"/>
                      <a:pt x="127" y="564"/>
                      <a:pt x="99" y="563"/>
                    </a:cubicBezTo>
                    <a:cubicBezTo>
                      <a:pt x="189" y="718"/>
                      <a:pt x="312" y="831"/>
                      <a:pt x="452" y="877"/>
                    </a:cubicBezTo>
                    <a:cubicBezTo>
                      <a:pt x="848" y="781"/>
                      <a:pt x="1142" y="425"/>
                      <a:pt x="1145" y="0"/>
                    </a:cubicBezTo>
                    <a:cubicBezTo>
                      <a:pt x="1020" y="189"/>
                      <a:pt x="690" y="332"/>
                      <a:pt x="297" y="3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3" name="Freeform 43"/>
              <p:cNvSpPr>
                <a:spLocks/>
              </p:cNvSpPr>
              <p:nvPr/>
            </p:nvSpPr>
            <p:spPr bwMode="auto">
              <a:xfrm>
                <a:off x="3290945" y="663110"/>
                <a:ext cx="180738" cy="373526"/>
              </a:xfrm>
              <a:custGeom>
                <a:avLst/>
                <a:gdLst>
                  <a:gd name="T0" fmla="*/ 347 w 596"/>
                  <a:gd name="T1" fmla="*/ 1230 h 1230"/>
                  <a:gd name="T2" fmla="*/ 314 w 596"/>
                  <a:gd name="T3" fmla="*/ 1090 h 1230"/>
                  <a:gd name="T4" fmla="*/ 92 w 596"/>
                  <a:gd name="T5" fmla="*/ 919 h 1230"/>
                  <a:gd name="T6" fmla="*/ 305 w 596"/>
                  <a:gd name="T7" fmla="*/ 1039 h 1230"/>
                  <a:gd name="T8" fmla="*/ 290 w 596"/>
                  <a:gd name="T9" fmla="*/ 819 h 1230"/>
                  <a:gd name="T10" fmla="*/ 596 w 596"/>
                  <a:gd name="T11" fmla="*/ 0 h 1230"/>
                  <a:gd name="T12" fmla="*/ 0 w 596"/>
                  <a:gd name="T13" fmla="*/ 854 h 1230"/>
                  <a:gd name="T14" fmla="*/ 6 w 596"/>
                  <a:gd name="T15" fmla="*/ 960 h 1230"/>
                  <a:gd name="T16" fmla="*/ 347 w 596"/>
                  <a:gd name="T17" fmla="*/ 1230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6" h="1230">
                    <a:moveTo>
                      <a:pt x="347" y="1230"/>
                    </a:moveTo>
                    <a:cubicBezTo>
                      <a:pt x="334" y="1186"/>
                      <a:pt x="323" y="1139"/>
                      <a:pt x="314" y="1090"/>
                    </a:cubicBezTo>
                    <a:cubicBezTo>
                      <a:pt x="217" y="1044"/>
                      <a:pt x="141" y="986"/>
                      <a:pt x="92" y="919"/>
                    </a:cubicBezTo>
                    <a:cubicBezTo>
                      <a:pt x="152" y="966"/>
                      <a:pt x="224" y="1006"/>
                      <a:pt x="305" y="1039"/>
                    </a:cubicBezTo>
                    <a:cubicBezTo>
                      <a:pt x="295" y="968"/>
                      <a:pt x="290" y="895"/>
                      <a:pt x="290" y="819"/>
                    </a:cubicBezTo>
                    <a:cubicBezTo>
                      <a:pt x="290" y="457"/>
                      <a:pt x="415" y="144"/>
                      <a:pt x="596" y="0"/>
                    </a:cubicBezTo>
                    <a:cubicBezTo>
                      <a:pt x="248" y="128"/>
                      <a:pt x="0" y="462"/>
                      <a:pt x="0" y="854"/>
                    </a:cubicBezTo>
                    <a:cubicBezTo>
                      <a:pt x="0" y="890"/>
                      <a:pt x="2" y="925"/>
                      <a:pt x="6" y="960"/>
                    </a:cubicBezTo>
                    <a:cubicBezTo>
                      <a:pt x="75" y="1069"/>
                      <a:pt x="195" y="1162"/>
                      <a:pt x="347" y="12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13" name="Freeform 44"/>
            <p:cNvSpPr>
              <a:spLocks/>
            </p:cNvSpPr>
            <p:nvPr/>
          </p:nvSpPr>
          <p:spPr bwMode="auto">
            <a:xfrm>
              <a:off x="7421682" y="2284733"/>
              <a:ext cx="179651" cy="222965"/>
            </a:xfrm>
            <a:custGeom>
              <a:avLst/>
              <a:gdLst>
                <a:gd name="T0" fmla="*/ 414 w 589"/>
                <a:gd name="T1" fmla="*/ 48 h 732"/>
                <a:gd name="T2" fmla="*/ 428 w 589"/>
                <a:gd name="T3" fmla="*/ 12 h 732"/>
                <a:gd name="T4" fmla="*/ 490 w 589"/>
                <a:gd name="T5" fmla="*/ 12 h 732"/>
                <a:gd name="T6" fmla="*/ 547 w 589"/>
                <a:gd name="T7" fmla="*/ 220 h 732"/>
                <a:gd name="T8" fmla="*/ 478 w 589"/>
                <a:gd name="T9" fmla="*/ 246 h 732"/>
                <a:gd name="T10" fmla="*/ 387 w 589"/>
                <a:gd name="T11" fmla="*/ 137 h 732"/>
                <a:gd name="T12" fmla="*/ 272 w 589"/>
                <a:gd name="T13" fmla="*/ 99 h 732"/>
                <a:gd name="T14" fmla="*/ 199 w 589"/>
                <a:gd name="T15" fmla="*/ 118 h 732"/>
                <a:gd name="T16" fmla="*/ 171 w 589"/>
                <a:gd name="T17" fmla="*/ 171 h 732"/>
                <a:gd name="T18" fmla="*/ 340 w 589"/>
                <a:gd name="T19" fmla="*/ 265 h 732"/>
                <a:gd name="T20" fmla="*/ 376 w 589"/>
                <a:gd name="T21" fmla="*/ 275 h 732"/>
                <a:gd name="T22" fmla="*/ 543 w 589"/>
                <a:gd name="T23" fmla="*/ 352 h 732"/>
                <a:gd name="T24" fmla="*/ 589 w 589"/>
                <a:gd name="T25" fmla="*/ 484 h 732"/>
                <a:gd name="T26" fmla="*/ 519 w 589"/>
                <a:gd name="T27" fmla="*/ 664 h 732"/>
                <a:gd name="T28" fmla="*/ 336 w 589"/>
                <a:gd name="T29" fmla="*/ 732 h 732"/>
                <a:gd name="T30" fmla="*/ 239 w 589"/>
                <a:gd name="T31" fmla="*/ 719 h 732"/>
                <a:gd name="T32" fmla="*/ 151 w 589"/>
                <a:gd name="T33" fmla="*/ 681 h 732"/>
                <a:gd name="T34" fmla="*/ 139 w 589"/>
                <a:gd name="T35" fmla="*/ 725 h 732"/>
                <a:gd name="T36" fmla="*/ 78 w 589"/>
                <a:gd name="T37" fmla="*/ 725 h 732"/>
                <a:gd name="T38" fmla="*/ 0 w 589"/>
                <a:gd name="T39" fmla="*/ 464 h 732"/>
                <a:gd name="T40" fmla="*/ 77 w 589"/>
                <a:gd name="T41" fmla="*/ 436 h 732"/>
                <a:gd name="T42" fmla="*/ 186 w 589"/>
                <a:gd name="T43" fmla="*/ 581 h 732"/>
                <a:gd name="T44" fmla="*/ 323 w 589"/>
                <a:gd name="T45" fmla="*/ 632 h 732"/>
                <a:gd name="T46" fmla="*/ 408 w 589"/>
                <a:gd name="T47" fmla="*/ 605 h 732"/>
                <a:gd name="T48" fmla="*/ 443 w 589"/>
                <a:gd name="T49" fmla="*/ 541 h 732"/>
                <a:gd name="T50" fmla="*/ 297 w 589"/>
                <a:gd name="T51" fmla="*/ 447 h 732"/>
                <a:gd name="T52" fmla="*/ 267 w 589"/>
                <a:gd name="T53" fmla="*/ 439 h 732"/>
                <a:gd name="T54" fmla="*/ 154 w 589"/>
                <a:gd name="T55" fmla="*/ 405 h 732"/>
                <a:gd name="T56" fmla="*/ 95 w 589"/>
                <a:gd name="T57" fmla="*/ 378 h 732"/>
                <a:gd name="T58" fmla="*/ 39 w 589"/>
                <a:gd name="T59" fmla="*/ 311 h 732"/>
                <a:gd name="T60" fmla="*/ 20 w 589"/>
                <a:gd name="T61" fmla="*/ 222 h 732"/>
                <a:gd name="T62" fmla="*/ 87 w 589"/>
                <a:gd name="T63" fmla="*/ 63 h 732"/>
                <a:gd name="T64" fmla="*/ 258 w 589"/>
                <a:gd name="T65" fmla="*/ 0 h 732"/>
                <a:gd name="T66" fmla="*/ 339 w 589"/>
                <a:gd name="T67" fmla="*/ 12 h 732"/>
                <a:gd name="T68" fmla="*/ 414 w 589"/>
                <a:gd name="T69" fmla="*/ 4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9" h="732">
                  <a:moveTo>
                    <a:pt x="414" y="48"/>
                  </a:moveTo>
                  <a:cubicBezTo>
                    <a:pt x="428" y="12"/>
                    <a:pt x="428" y="12"/>
                    <a:pt x="428" y="12"/>
                  </a:cubicBezTo>
                  <a:cubicBezTo>
                    <a:pt x="490" y="12"/>
                    <a:pt x="490" y="12"/>
                    <a:pt x="490" y="12"/>
                  </a:cubicBezTo>
                  <a:cubicBezTo>
                    <a:pt x="547" y="220"/>
                    <a:pt x="547" y="220"/>
                    <a:pt x="547" y="220"/>
                  </a:cubicBezTo>
                  <a:cubicBezTo>
                    <a:pt x="478" y="246"/>
                    <a:pt x="478" y="246"/>
                    <a:pt x="478" y="246"/>
                  </a:cubicBezTo>
                  <a:cubicBezTo>
                    <a:pt x="454" y="199"/>
                    <a:pt x="424" y="163"/>
                    <a:pt x="387" y="137"/>
                  </a:cubicBezTo>
                  <a:cubicBezTo>
                    <a:pt x="351" y="111"/>
                    <a:pt x="312" y="99"/>
                    <a:pt x="272" y="99"/>
                  </a:cubicBezTo>
                  <a:cubicBezTo>
                    <a:pt x="241" y="99"/>
                    <a:pt x="217" y="105"/>
                    <a:pt x="199" y="118"/>
                  </a:cubicBezTo>
                  <a:cubicBezTo>
                    <a:pt x="180" y="132"/>
                    <a:pt x="171" y="149"/>
                    <a:pt x="171" y="171"/>
                  </a:cubicBezTo>
                  <a:cubicBezTo>
                    <a:pt x="171" y="207"/>
                    <a:pt x="227" y="238"/>
                    <a:pt x="340" y="265"/>
                  </a:cubicBezTo>
                  <a:cubicBezTo>
                    <a:pt x="356" y="269"/>
                    <a:pt x="368" y="272"/>
                    <a:pt x="376" y="275"/>
                  </a:cubicBezTo>
                  <a:cubicBezTo>
                    <a:pt x="457" y="295"/>
                    <a:pt x="512" y="321"/>
                    <a:pt x="543" y="352"/>
                  </a:cubicBezTo>
                  <a:cubicBezTo>
                    <a:pt x="574" y="384"/>
                    <a:pt x="589" y="428"/>
                    <a:pt x="589" y="484"/>
                  </a:cubicBezTo>
                  <a:cubicBezTo>
                    <a:pt x="589" y="558"/>
                    <a:pt x="566" y="618"/>
                    <a:pt x="519" y="664"/>
                  </a:cubicBezTo>
                  <a:cubicBezTo>
                    <a:pt x="473" y="709"/>
                    <a:pt x="412" y="732"/>
                    <a:pt x="336" y="732"/>
                  </a:cubicBezTo>
                  <a:cubicBezTo>
                    <a:pt x="303" y="732"/>
                    <a:pt x="270" y="727"/>
                    <a:pt x="239" y="719"/>
                  </a:cubicBezTo>
                  <a:cubicBezTo>
                    <a:pt x="209" y="710"/>
                    <a:pt x="179" y="697"/>
                    <a:pt x="151" y="681"/>
                  </a:cubicBezTo>
                  <a:cubicBezTo>
                    <a:pt x="139" y="725"/>
                    <a:pt x="139" y="725"/>
                    <a:pt x="139" y="725"/>
                  </a:cubicBezTo>
                  <a:cubicBezTo>
                    <a:pt x="78" y="725"/>
                    <a:pt x="78" y="725"/>
                    <a:pt x="78" y="725"/>
                  </a:cubicBezTo>
                  <a:cubicBezTo>
                    <a:pt x="0" y="464"/>
                    <a:pt x="0" y="464"/>
                    <a:pt x="0" y="464"/>
                  </a:cubicBezTo>
                  <a:cubicBezTo>
                    <a:pt x="77" y="436"/>
                    <a:pt x="77" y="436"/>
                    <a:pt x="77" y="436"/>
                  </a:cubicBezTo>
                  <a:cubicBezTo>
                    <a:pt x="106" y="499"/>
                    <a:pt x="143" y="547"/>
                    <a:pt x="186" y="581"/>
                  </a:cubicBezTo>
                  <a:cubicBezTo>
                    <a:pt x="229" y="615"/>
                    <a:pt x="274" y="632"/>
                    <a:pt x="323" y="632"/>
                  </a:cubicBezTo>
                  <a:cubicBezTo>
                    <a:pt x="357" y="632"/>
                    <a:pt x="385" y="623"/>
                    <a:pt x="408" y="605"/>
                  </a:cubicBezTo>
                  <a:cubicBezTo>
                    <a:pt x="431" y="587"/>
                    <a:pt x="443" y="566"/>
                    <a:pt x="443" y="541"/>
                  </a:cubicBezTo>
                  <a:cubicBezTo>
                    <a:pt x="443" y="504"/>
                    <a:pt x="394" y="472"/>
                    <a:pt x="297" y="447"/>
                  </a:cubicBezTo>
                  <a:cubicBezTo>
                    <a:pt x="284" y="444"/>
                    <a:pt x="274" y="441"/>
                    <a:pt x="267" y="439"/>
                  </a:cubicBezTo>
                  <a:cubicBezTo>
                    <a:pt x="220" y="426"/>
                    <a:pt x="182" y="415"/>
                    <a:pt x="154" y="405"/>
                  </a:cubicBezTo>
                  <a:cubicBezTo>
                    <a:pt x="126" y="395"/>
                    <a:pt x="107" y="386"/>
                    <a:pt x="95" y="378"/>
                  </a:cubicBezTo>
                  <a:cubicBezTo>
                    <a:pt x="71" y="360"/>
                    <a:pt x="52" y="338"/>
                    <a:pt x="39" y="311"/>
                  </a:cubicBezTo>
                  <a:cubicBezTo>
                    <a:pt x="26" y="285"/>
                    <a:pt x="20" y="255"/>
                    <a:pt x="20" y="222"/>
                  </a:cubicBezTo>
                  <a:cubicBezTo>
                    <a:pt x="20" y="158"/>
                    <a:pt x="42" y="105"/>
                    <a:pt x="87" y="63"/>
                  </a:cubicBezTo>
                  <a:cubicBezTo>
                    <a:pt x="131" y="21"/>
                    <a:pt x="188" y="0"/>
                    <a:pt x="258" y="0"/>
                  </a:cubicBezTo>
                  <a:cubicBezTo>
                    <a:pt x="286" y="0"/>
                    <a:pt x="313" y="4"/>
                    <a:pt x="339" y="12"/>
                  </a:cubicBezTo>
                  <a:cubicBezTo>
                    <a:pt x="365" y="20"/>
                    <a:pt x="390" y="32"/>
                    <a:pt x="414"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4" name="Freeform 45"/>
            <p:cNvSpPr>
              <a:spLocks/>
            </p:cNvSpPr>
            <p:nvPr/>
          </p:nvSpPr>
          <p:spPr bwMode="auto">
            <a:xfrm>
              <a:off x="7594941" y="2329468"/>
              <a:ext cx="173260" cy="173260"/>
            </a:xfrm>
            <a:custGeom>
              <a:avLst/>
              <a:gdLst>
                <a:gd name="T0" fmla="*/ 61 w 570"/>
                <a:gd name="T1" fmla="*/ 0 h 569"/>
                <a:gd name="T2" fmla="*/ 508 w 570"/>
                <a:gd name="T3" fmla="*/ 0 h 569"/>
                <a:gd name="T4" fmla="*/ 570 w 570"/>
                <a:gd name="T5" fmla="*/ 175 h 569"/>
                <a:gd name="T6" fmla="*/ 518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4 w 570"/>
                <a:gd name="T29" fmla="*/ 394 h 569"/>
                <a:gd name="T30" fmla="*/ 214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8" y="196"/>
                    <a:pt x="518" y="196"/>
                    <a:pt x="518"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6" y="497"/>
                    <a:pt x="192" y="490"/>
                    <a:pt x="201" y="479"/>
                  </a:cubicBezTo>
                  <a:cubicBezTo>
                    <a:pt x="210" y="467"/>
                    <a:pt x="214" y="439"/>
                    <a:pt x="214" y="394"/>
                  </a:cubicBezTo>
                  <a:cubicBezTo>
                    <a:pt x="214" y="78"/>
                    <a:pt x="214" y="78"/>
                    <a:pt x="214" y="78"/>
                  </a:cubicBezTo>
                  <a:cubicBezTo>
                    <a:pt x="206" y="78"/>
                    <a:pt x="206" y="78"/>
                    <a:pt x="206" y="78"/>
                  </a:cubicBezTo>
                  <a:cubicBezTo>
                    <a:pt x="171" y="78"/>
                    <a:pt x="141"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5" name="Freeform 46"/>
            <p:cNvSpPr>
              <a:spLocks noEditPoints="1"/>
            </p:cNvSpPr>
            <p:nvPr/>
          </p:nvSpPr>
          <p:spPr bwMode="auto">
            <a:xfrm>
              <a:off x="7740508" y="2329468"/>
              <a:ext cx="180361" cy="173260"/>
            </a:xfrm>
            <a:custGeom>
              <a:avLst/>
              <a:gdLst>
                <a:gd name="T0" fmla="*/ 330 w 594"/>
                <a:gd name="T1" fmla="*/ 294 h 569"/>
                <a:gd name="T2" fmla="*/ 221 w 594"/>
                <a:gd name="T3" fmla="*/ 294 h 569"/>
                <a:gd name="T4" fmla="*/ 279 w 594"/>
                <a:gd name="T5" fmla="*/ 130 h 569"/>
                <a:gd name="T6" fmla="*/ 330 w 594"/>
                <a:gd name="T7" fmla="*/ 294 h 569"/>
                <a:gd name="T8" fmla="*/ 92 w 594"/>
                <a:gd name="T9" fmla="*/ 401 h 569"/>
                <a:gd name="T10" fmla="*/ 88 w 594"/>
                <a:gd name="T11" fmla="*/ 411 h 569"/>
                <a:gd name="T12" fmla="*/ 0 w 594"/>
                <a:gd name="T13" fmla="*/ 499 h 569"/>
                <a:gd name="T14" fmla="*/ 0 w 594"/>
                <a:gd name="T15" fmla="*/ 569 h 569"/>
                <a:gd name="T16" fmla="*/ 226 w 594"/>
                <a:gd name="T17" fmla="*/ 569 h 569"/>
                <a:gd name="T18" fmla="*/ 226 w 594"/>
                <a:gd name="T19" fmla="*/ 501 h 569"/>
                <a:gd name="T20" fmla="*/ 179 w 594"/>
                <a:gd name="T21" fmla="*/ 491 h 569"/>
                <a:gd name="T22" fmla="*/ 166 w 594"/>
                <a:gd name="T23" fmla="*/ 460 h 569"/>
                <a:gd name="T24" fmla="*/ 167 w 594"/>
                <a:gd name="T25" fmla="*/ 452 h 569"/>
                <a:gd name="T26" fmla="*/ 169 w 594"/>
                <a:gd name="T27" fmla="*/ 443 h 569"/>
                <a:gd name="T28" fmla="*/ 192 w 594"/>
                <a:gd name="T29" fmla="*/ 364 h 569"/>
                <a:gd name="T30" fmla="*/ 357 w 594"/>
                <a:gd name="T31" fmla="*/ 364 h 569"/>
                <a:gd name="T32" fmla="*/ 385 w 594"/>
                <a:gd name="T33" fmla="*/ 443 h 569"/>
                <a:gd name="T34" fmla="*/ 388 w 594"/>
                <a:gd name="T35" fmla="*/ 454 h 569"/>
                <a:gd name="T36" fmla="*/ 390 w 594"/>
                <a:gd name="T37" fmla="*/ 468 h 569"/>
                <a:gd name="T38" fmla="*/ 378 w 594"/>
                <a:gd name="T39" fmla="*/ 493 h 569"/>
                <a:gd name="T40" fmla="*/ 337 w 594"/>
                <a:gd name="T41" fmla="*/ 501 h 569"/>
                <a:gd name="T42" fmla="*/ 331 w 594"/>
                <a:gd name="T43" fmla="*/ 501 h 569"/>
                <a:gd name="T44" fmla="*/ 331 w 594"/>
                <a:gd name="T45" fmla="*/ 569 h 569"/>
                <a:gd name="T46" fmla="*/ 594 w 594"/>
                <a:gd name="T47" fmla="*/ 569 h 569"/>
                <a:gd name="T48" fmla="*/ 594 w 594"/>
                <a:gd name="T49" fmla="*/ 499 h 569"/>
                <a:gd name="T50" fmla="*/ 522 w 594"/>
                <a:gd name="T51" fmla="*/ 425 h 569"/>
                <a:gd name="T52" fmla="*/ 521 w 594"/>
                <a:gd name="T53" fmla="*/ 422 h 569"/>
                <a:gd name="T54" fmla="*/ 370 w 594"/>
                <a:gd name="T55" fmla="*/ 0 h 569"/>
                <a:gd name="T56" fmla="*/ 246 w 594"/>
                <a:gd name="T57" fmla="*/ 0 h 569"/>
                <a:gd name="T58" fmla="*/ 92 w 594"/>
                <a:gd name="T59" fmla="*/ 40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4" h="569">
                  <a:moveTo>
                    <a:pt x="330" y="294"/>
                  </a:moveTo>
                  <a:cubicBezTo>
                    <a:pt x="221" y="294"/>
                    <a:pt x="221" y="294"/>
                    <a:pt x="221" y="294"/>
                  </a:cubicBezTo>
                  <a:cubicBezTo>
                    <a:pt x="279" y="130"/>
                    <a:pt x="279" y="130"/>
                    <a:pt x="279" y="130"/>
                  </a:cubicBezTo>
                  <a:lnTo>
                    <a:pt x="330" y="294"/>
                  </a:lnTo>
                  <a:close/>
                  <a:moveTo>
                    <a:pt x="92" y="401"/>
                  </a:moveTo>
                  <a:cubicBezTo>
                    <a:pt x="91" y="403"/>
                    <a:pt x="89" y="407"/>
                    <a:pt x="88" y="411"/>
                  </a:cubicBezTo>
                  <a:cubicBezTo>
                    <a:pt x="67" y="464"/>
                    <a:pt x="38" y="493"/>
                    <a:pt x="0" y="499"/>
                  </a:cubicBezTo>
                  <a:cubicBezTo>
                    <a:pt x="0" y="569"/>
                    <a:pt x="0" y="569"/>
                    <a:pt x="0" y="569"/>
                  </a:cubicBezTo>
                  <a:cubicBezTo>
                    <a:pt x="226" y="569"/>
                    <a:pt x="226" y="569"/>
                    <a:pt x="226" y="569"/>
                  </a:cubicBezTo>
                  <a:cubicBezTo>
                    <a:pt x="226" y="501"/>
                    <a:pt x="226" y="501"/>
                    <a:pt x="226" y="501"/>
                  </a:cubicBezTo>
                  <a:cubicBezTo>
                    <a:pt x="204" y="500"/>
                    <a:pt x="188" y="497"/>
                    <a:pt x="179" y="491"/>
                  </a:cubicBezTo>
                  <a:cubicBezTo>
                    <a:pt x="171" y="485"/>
                    <a:pt x="166" y="474"/>
                    <a:pt x="166" y="460"/>
                  </a:cubicBezTo>
                  <a:cubicBezTo>
                    <a:pt x="166" y="458"/>
                    <a:pt x="166" y="455"/>
                    <a:pt x="167" y="452"/>
                  </a:cubicBezTo>
                  <a:cubicBezTo>
                    <a:pt x="167" y="449"/>
                    <a:pt x="168" y="446"/>
                    <a:pt x="169" y="443"/>
                  </a:cubicBezTo>
                  <a:cubicBezTo>
                    <a:pt x="192" y="364"/>
                    <a:pt x="192" y="364"/>
                    <a:pt x="192" y="364"/>
                  </a:cubicBezTo>
                  <a:cubicBezTo>
                    <a:pt x="357" y="364"/>
                    <a:pt x="357" y="364"/>
                    <a:pt x="357" y="364"/>
                  </a:cubicBezTo>
                  <a:cubicBezTo>
                    <a:pt x="385" y="443"/>
                    <a:pt x="385" y="443"/>
                    <a:pt x="385" y="443"/>
                  </a:cubicBezTo>
                  <a:cubicBezTo>
                    <a:pt x="387" y="446"/>
                    <a:pt x="388" y="450"/>
                    <a:pt x="388" y="454"/>
                  </a:cubicBezTo>
                  <a:cubicBezTo>
                    <a:pt x="389" y="458"/>
                    <a:pt x="390" y="463"/>
                    <a:pt x="390" y="468"/>
                  </a:cubicBezTo>
                  <a:cubicBezTo>
                    <a:pt x="390" y="480"/>
                    <a:pt x="386" y="488"/>
                    <a:pt x="378" y="493"/>
                  </a:cubicBezTo>
                  <a:cubicBezTo>
                    <a:pt x="370" y="498"/>
                    <a:pt x="356" y="501"/>
                    <a:pt x="337" y="501"/>
                  </a:cubicBezTo>
                  <a:cubicBezTo>
                    <a:pt x="331" y="501"/>
                    <a:pt x="331" y="501"/>
                    <a:pt x="331" y="501"/>
                  </a:cubicBezTo>
                  <a:cubicBezTo>
                    <a:pt x="331" y="569"/>
                    <a:pt x="331" y="569"/>
                    <a:pt x="331" y="569"/>
                  </a:cubicBezTo>
                  <a:cubicBezTo>
                    <a:pt x="594" y="569"/>
                    <a:pt x="594" y="569"/>
                    <a:pt x="594" y="569"/>
                  </a:cubicBezTo>
                  <a:cubicBezTo>
                    <a:pt x="594" y="499"/>
                    <a:pt x="594" y="499"/>
                    <a:pt x="594" y="499"/>
                  </a:cubicBezTo>
                  <a:cubicBezTo>
                    <a:pt x="562" y="495"/>
                    <a:pt x="538" y="471"/>
                    <a:pt x="522" y="425"/>
                  </a:cubicBezTo>
                  <a:cubicBezTo>
                    <a:pt x="521" y="422"/>
                    <a:pt x="521" y="422"/>
                    <a:pt x="521" y="422"/>
                  </a:cubicBezTo>
                  <a:cubicBezTo>
                    <a:pt x="370" y="0"/>
                    <a:pt x="370" y="0"/>
                    <a:pt x="370" y="0"/>
                  </a:cubicBezTo>
                  <a:cubicBezTo>
                    <a:pt x="246" y="0"/>
                    <a:pt x="246" y="0"/>
                    <a:pt x="246" y="0"/>
                  </a:cubicBezTo>
                  <a:lnTo>
                    <a:pt x="92" y="4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6" name="Freeform 47"/>
            <p:cNvSpPr>
              <a:spLocks/>
            </p:cNvSpPr>
            <p:nvPr/>
          </p:nvSpPr>
          <p:spPr bwMode="auto">
            <a:xfrm>
              <a:off x="7893175" y="2329468"/>
              <a:ext cx="173970" cy="173260"/>
            </a:xfrm>
            <a:custGeom>
              <a:avLst/>
              <a:gdLst>
                <a:gd name="T0" fmla="*/ 61 w 570"/>
                <a:gd name="T1" fmla="*/ 0 h 569"/>
                <a:gd name="T2" fmla="*/ 508 w 570"/>
                <a:gd name="T3" fmla="*/ 0 h 569"/>
                <a:gd name="T4" fmla="*/ 570 w 570"/>
                <a:gd name="T5" fmla="*/ 175 h 569"/>
                <a:gd name="T6" fmla="*/ 517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5 w 570"/>
                <a:gd name="T29" fmla="*/ 394 h 569"/>
                <a:gd name="T30" fmla="*/ 215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7" y="196"/>
                    <a:pt x="517" y="196"/>
                    <a:pt x="517"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5" y="497"/>
                    <a:pt x="193" y="490"/>
                    <a:pt x="201" y="479"/>
                  </a:cubicBezTo>
                  <a:cubicBezTo>
                    <a:pt x="210" y="467"/>
                    <a:pt x="215" y="439"/>
                    <a:pt x="215" y="394"/>
                  </a:cubicBezTo>
                  <a:cubicBezTo>
                    <a:pt x="215" y="78"/>
                    <a:pt x="215" y="78"/>
                    <a:pt x="215" y="78"/>
                  </a:cubicBezTo>
                  <a:cubicBezTo>
                    <a:pt x="206" y="78"/>
                    <a:pt x="206" y="78"/>
                    <a:pt x="206" y="78"/>
                  </a:cubicBezTo>
                  <a:cubicBezTo>
                    <a:pt x="171" y="78"/>
                    <a:pt x="142"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7" name="Freeform 48"/>
            <p:cNvSpPr>
              <a:spLocks/>
            </p:cNvSpPr>
            <p:nvPr/>
          </p:nvSpPr>
          <p:spPr bwMode="auto">
            <a:xfrm>
              <a:off x="8062174" y="2329468"/>
              <a:ext cx="164738" cy="173260"/>
            </a:xfrm>
            <a:custGeom>
              <a:avLst/>
              <a:gdLst>
                <a:gd name="T0" fmla="*/ 0 w 540"/>
                <a:gd name="T1" fmla="*/ 0 h 569"/>
                <a:gd name="T2" fmla="*/ 447 w 540"/>
                <a:gd name="T3" fmla="*/ 0 h 569"/>
                <a:gd name="T4" fmla="*/ 519 w 540"/>
                <a:gd name="T5" fmla="*/ 172 h 569"/>
                <a:gd name="T6" fmla="*/ 470 w 540"/>
                <a:gd name="T7" fmla="*/ 199 h 569"/>
                <a:gd name="T8" fmla="*/ 376 w 540"/>
                <a:gd name="T9" fmla="*/ 102 h 569"/>
                <a:gd name="T10" fmla="*/ 263 w 540"/>
                <a:gd name="T11" fmla="*/ 70 h 569"/>
                <a:gd name="T12" fmla="*/ 215 w 540"/>
                <a:gd name="T13" fmla="*/ 83 h 569"/>
                <a:gd name="T14" fmla="*/ 203 w 540"/>
                <a:gd name="T15" fmla="*/ 142 h 569"/>
                <a:gd name="T16" fmla="*/ 203 w 540"/>
                <a:gd name="T17" fmla="*/ 224 h 569"/>
                <a:gd name="T18" fmla="*/ 229 w 540"/>
                <a:gd name="T19" fmla="*/ 224 h 569"/>
                <a:gd name="T20" fmla="*/ 285 w 540"/>
                <a:gd name="T21" fmla="*/ 206 h 569"/>
                <a:gd name="T22" fmla="*/ 302 w 540"/>
                <a:gd name="T23" fmla="*/ 135 h 569"/>
                <a:gd name="T24" fmla="*/ 360 w 540"/>
                <a:gd name="T25" fmla="*/ 135 h 569"/>
                <a:gd name="T26" fmla="*/ 360 w 540"/>
                <a:gd name="T27" fmla="*/ 392 h 569"/>
                <a:gd name="T28" fmla="*/ 302 w 540"/>
                <a:gd name="T29" fmla="*/ 392 h 569"/>
                <a:gd name="T30" fmla="*/ 280 w 540"/>
                <a:gd name="T31" fmla="*/ 318 h 569"/>
                <a:gd name="T32" fmla="*/ 229 w 540"/>
                <a:gd name="T33" fmla="*/ 296 h 569"/>
                <a:gd name="T34" fmla="*/ 203 w 540"/>
                <a:gd name="T35" fmla="*/ 296 h 569"/>
                <a:gd name="T36" fmla="*/ 203 w 540"/>
                <a:gd name="T37" fmla="*/ 429 h 569"/>
                <a:gd name="T38" fmla="*/ 216 w 540"/>
                <a:gd name="T39" fmla="*/ 488 h 569"/>
                <a:gd name="T40" fmla="*/ 265 w 540"/>
                <a:gd name="T41" fmla="*/ 501 h 569"/>
                <a:gd name="T42" fmla="*/ 386 w 540"/>
                <a:gd name="T43" fmla="*/ 459 h 569"/>
                <a:gd name="T44" fmla="*/ 488 w 540"/>
                <a:gd name="T45" fmla="*/ 344 h 569"/>
                <a:gd name="T46" fmla="*/ 540 w 540"/>
                <a:gd name="T47" fmla="*/ 373 h 569"/>
                <a:gd name="T48" fmla="*/ 458 w 540"/>
                <a:gd name="T49" fmla="*/ 569 h 569"/>
                <a:gd name="T50" fmla="*/ 0 w 540"/>
                <a:gd name="T51" fmla="*/ 569 h 569"/>
                <a:gd name="T52" fmla="*/ 0 w 540"/>
                <a:gd name="T53" fmla="*/ 499 h 569"/>
                <a:gd name="T54" fmla="*/ 49 w 540"/>
                <a:gd name="T55" fmla="*/ 480 h 569"/>
                <a:gd name="T56" fmla="*/ 63 w 540"/>
                <a:gd name="T57" fmla="*/ 394 h 569"/>
                <a:gd name="T58" fmla="*/ 63 w 540"/>
                <a:gd name="T59" fmla="*/ 176 h 569"/>
                <a:gd name="T60" fmla="*/ 49 w 540"/>
                <a:gd name="T61" fmla="*/ 89 h 569"/>
                <a:gd name="T62" fmla="*/ 0 w 540"/>
                <a:gd name="T63" fmla="*/ 71 h 569"/>
                <a:gd name="T64" fmla="*/ 0 w 540"/>
                <a:gd name="T65"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0" h="569">
                  <a:moveTo>
                    <a:pt x="0" y="0"/>
                  </a:moveTo>
                  <a:cubicBezTo>
                    <a:pt x="447" y="0"/>
                    <a:pt x="447" y="0"/>
                    <a:pt x="447" y="0"/>
                  </a:cubicBezTo>
                  <a:cubicBezTo>
                    <a:pt x="519" y="172"/>
                    <a:pt x="519" y="172"/>
                    <a:pt x="519" y="172"/>
                  </a:cubicBezTo>
                  <a:cubicBezTo>
                    <a:pt x="470" y="199"/>
                    <a:pt x="470" y="199"/>
                    <a:pt x="470" y="199"/>
                  </a:cubicBezTo>
                  <a:cubicBezTo>
                    <a:pt x="441" y="156"/>
                    <a:pt x="410" y="123"/>
                    <a:pt x="376" y="102"/>
                  </a:cubicBezTo>
                  <a:cubicBezTo>
                    <a:pt x="341" y="80"/>
                    <a:pt x="304" y="70"/>
                    <a:pt x="263" y="70"/>
                  </a:cubicBezTo>
                  <a:cubicBezTo>
                    <a:pt x="240" y="70"/>
                    <a:pt x="224" y="74"/>
                    <a:pt x="215" y="83"/>
                  </a:cubicBezTo>
                  <a:cubicBezTo>
                    <a:pt x="207" y="91"/>
                    <a:pt x="203" y="111"/>
                    <a:pt x="203" y="142"/>
                  </a:cubicBezTo>
                  <a:cubicBezTo>
                    <a:pt x="203" y="224"/>
                    <a:pt x="203" y="224"/>
                    <a:pt x="203" y="224"/>
                  </a:cubicBezTo>
                  <a:cubicBezTo>
                    <a:pt x="229" y="224"/>
                    <a:pt x="229" y="224"/>
                    <a:pt x="229" y="224"/>
                  </a:cubicBezTo>
                  <a:cubicBezTo>
                    <a:pt x="257" y="224"/>
                    <a:pt x="275" y="218"/>
                    <a:pt x="285" y="206"/>
                  </a:cubicBezTo>
                  <a:cubicBezTo>
                    <a:pt x="295" y="195"/>
                    <a:pt x="301" y="172"/>
                    <a:pt x="302" y="135"/>
                  </a:cubicBezTo>
                  <a:cubicBezTo>
                    <a:pt x="360" y="135"/>
                    <a:pt x="360" y="135"/>
                    <a:pt x="360" y="135"/>
                  </a:cubicBezTo>
                  <a:cubicBezTo>
                    <a:pt x="360" y="392"/>
                    <a:pt x="360" y="392"/>
                    <a:pt x="360" y="392"/>
                  </a:cubicBezTo>
                  <a:cubicBezTo>
                    <a:pt x="302" y="392"/>
                    <a:pt x="302" y="392"/>
                    <a:pt x="302" y="392"/>
                  </a:cubicBezTo>
                  <a:cubicBezTo>
                    <a:pt x="299" y="358"/>
                    <a:pt x="291" y="334"/>
                    <a:pt x="280" y="318"/>
                  </a:cubicBezTo>
                  <a:cubicBezTo>
                    <a:pt x="268" y="303"/>
                    <a:pt x="251" y="296"/>
                    <a:pt x="229" y="296"/>
                  </a:cubicBezTo>
                  <a:cubicBezTo>
                    <a:pt x="203" y="296"/>
                    <a:pt x="203" y="296"/>
                    <a:pt x="203" y="296"/>
                  </a:cubicBezTo>
                  <a:cubicBezTo>
                    <a:pt x="203" y="429"/>
                    <a:pt x="203" y="429"/>
                    <a:pt x="203" y="429"/>
                  </a:cubicBezTo>
                  <a:cubicBezTo>
                    <a:pt x="203" y="459"/>
                    <a:pt x="207" y="479"/>
                    <a:pt x="216" y="488"/>
                  </a:cubicBezTo>
                  <a:cubicBezTo>
                    <a:pt x="224" y="496"/>
                    <a:pt x="241" y="501"/>
                    <a:pt x="265" y="501"/>
                  </a:cubicBezTo>
                  <a:cubicBezTo>
                    <a:pt x="305" y="501"/>
                    <a:pt x="346" y="487"/>
                    <a:pt x="386" y="459"/>
                  </a:cubicBezTo>
                  <a:cubicBezTo>
                    <a:pt x="425" y="432"/>
                    <a:pt x="460" y="393"/>
                    <a:pt x="488" y="344"/>
                  </a:cubicBezTo>
                  <a:cubicBezTo>
                    <a:pt x="540" y="373"/>
                    <a:pt x="540" y="373"/>
                    <a:pt x="540" y="373"/>
                  </a:cubicBezTo>
                  <a:cubicBezTo>
                    <a:pt x="458" y="569"/>
                    <a:pt x="458" y="569"/>
                    <a:pt x="458" y="569"/>
                  </a:cubicBezTo>
                  <a:cubicBezTo>
                    <a:pt x="0" y="569"/>
                    <a:pt x="0" y="569"/>
                    <a:pt x="0" y="569"/>
                  </a:cubicBezTo>
                  <a:cubicBezTo>
                    <a:pt x="0" y="499"/>
                    <a:pt x="0" y="499"/>
                    <a:pt x="0" y="499"/>
                  </a:cubicBezTo>
                  <a:cubicBezTo>
                    <a:pt x="24" y="498"/>
                    <a:pt x="41" y="492"/>
                    <a:pt x="49" y="480"/>
                  </a:cubicBezTo>
                  <a:cubicBezTo>
                    <a:pt x="59" y="469"/>
                    <a:pt x="63" y="440"/>
                    <a:pt x="63" y="394"/>
                  </a:cubicBezTo>
                  <a:cubicBezTo>
                    <a:pt x="63" y="176"/>
                    <a:pt x="63" y="176"/>
                    <a:pt x="63" y="176"/>
                  </a:cubicBezTo>
                  <a:cubicBezTo>
                    <a:pt x="63" y="130"/>
                    <a:pt x="59" y="101"/>
                    <a:pt x="49" y="89"/>
                  </a:cubicBezTo>
                  <a:cubicBezTo>
                    <a:pt x="41" y="77"/>
                    <a:pt x="24" y="71"/>
                    <a:pt x="0" y="7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8" name="Freeform 49"/>
            <p:cNvSpPr>
              <a:spLocks/>
            </p:cNvSpPr>
            <p:nvPr/>
          </p:nvSpPr>
          <p:spPr bwMode="auto">
            <a:xfrm>
              <a:off x="8316384" y="2284733"/>
              <a:ext cx="213024" cy="222965"/>
            </a:xfrm>
            <a:custGeom>
              <a:avLst/>
              <a:gdLst>
                <a:gd name="T0" fmla="*/ 485 w 700"/>
                <a:gd name="T1" fmla="*/ 38 h 734"/>
                <a:gd name="T2" fmla="*/ 500 w 700"/>
                <a:gd name="T3" fmla="*/ 8 h 734"/>
                <a:gd name="T4" fmla="*/ 563 w 700"/>
                <a:gd name="T5" fmla="*/ 8 h 734"/>
                <a:gd name="T6" fmla="*/ 624 w 700"/>
                <a:gd name="T7" fmla="*/ 247 h 734"/>
                <a:gd name="T8" fmla="*/ 547 w 700"/>
                <a:gd name="T9" fmla="*/ 277 h 734"/>
                <a:gd name="T10" fmla="*/ 451 w 700"/>
                <a:gd name="T11" fmla="*/ 139 h 734"/>
                <a:gd name="T12" fmla="*/ 341 w 700"/>
                <a:gd name="T13" fmla="*/ 96 h 734"/>
                <a:gd name="T14" fmla="*/ 222 w 700"/>
                <a:gd name="T15" fmla="*/ 165 h 734"/>
                <a:gd name="T16" fmla="*/ 180 w 700"/>
                <a:gd name="T17" fmla="*/ 365 h 734"/>
                <a:gd name="T18" fmla="*/ 221 w 700"/>
                <a:gd name="T19" fmla="*/ 560 h 734"/>
                <a:gd name="T20" fmla="*/ 338 w 700"/>
                <a:gd name="T21" fmla="*/ 627 h 734"/>
                <a:gd name="T22" fmla="*/ 436 w 700"/>
                <a:gd name="T23" fmla="*/ 594 h 734"/>
                <a:gd name="T24" fmla="*/ 473 w 700"/>
                <a:gd name="T25" fmla="*/ 508 h 734"/>
                <a:gd name="T26" fmla="*/ 454 w 700"/>
                <a:gd name="T27" fmla="*/ 453 h 734"/>
                <a:gd name="T28" fmla="*/ 391 w 700"/>
                <a:gd name="T29" fmla="*/ 434 h 734"/>
                <a:gd name="T30" fmla="*/ 391 w 700"/>
                <a:gd name="T31" fmla="*/ 353 h 734"/>
                <a:gd name="T32" fmla="*/ 700 w 700"/>
                <a:gd name="T33" fmla="*/ 353 h 734"/>
                <a:gd name="T34" fmla="*/ 700 w 700"/>
                <a:gd name="T35" fmla="*/ 434 h 734"/>
                <a:gd name="T36" fmla="*/ 640 w 700"/>
                <a:gd name="T37" fmla="*/ 464 h 734"/>
                <a:gd name="T38" fmla="*/ 625 w 700"/>
                <a:gd name="T39" fmla="*/ 540 h 734"/>
                <a:gd name="T40" fmla="*/ 625 w 700"/>
                <a:gd name="T41" fmla="*/ 726 h 734"/>
                <a:gd name="T42" fmla="*/ 525 w 700"/>
                <a:gd name="T43" fmla="*/ 726 h 734"/>
                <a:gd name="T44" fmla="*/ 499 w 700"/>
                <a:gd name="T45" fmla="*/ 668 h 734"/>
                <a:gd name="T46" fmla="*/ 407 w 700"/>
                <a:gd name="T47" fmla="*/ 718 h 734"/>
                <a:gd name="T48" fmla="*/ 303 w 700"/>
                <a:gd name="T49" fmla="*/ 734 h 734"/>
                <a:gd name="T50" fmla="*/ 83 w 700"/>
                <a:gd name="T51" fmla="*/ 631 h 734"/>
                <a:gd name="T52" fmla="*/ 0 w 700"/>
                <a:gd name="T53" fmla="*/ 359 h 734"/>
                <a:gd name="T54" fmla="*/ 95 w 700"/>
                <a:gd name="T55" fmla="*/ 100 h 734"/>
                <a:gd name="T56" fmla="*/ 338 w 700"/>
                <a:gd name="T57" fmla="*/ 0 h 734"/>
                <a:gd name="T58" fmla="*/ 411 w 700"/>
                <a:gd name="T59" fmla="*/ 9 h 734"/>
                <a:gd name="T60" fmla="*/ 485 w 700"/>
                <a:gd name="T61" fmla="*/ 38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0" h="734">
                  <a:moveTo>
                    <a:pt x="485" y="38"/>
                  </a:moveTo>
                  <a:cubicBezTo>
                    <a:pt x="500" y="8"/>
                    <a:pt x="500" y="8"/>
                    <a:pt x="500" y="8"/>
                  </a:cubicBezTo>
                  <a:cubicBezTo>
                    <a:pt x="563" y="8"/>
                    <a:pt x="563" y="8"/>
                    <a:pt x="563" y="8"/>
                  </a:cubicBezTo>
                  <a:cubicBezTo>
                    <a:pt x="624" y="247"/>
                    <a:pt x="624" y="247"/>
                    <a:pt x="624" y="247"/>
                  </a:cubicBezTo>
                  <a:cubicBezTo>
                    <a:pt x="547" y="277"/>
                    <a:pt x="547" y="277"/>
                    <a:pt x="547" y="277"/>
                  </a:cubicBezTo>
                  <a:cubicBezTo>
                    <a:pt x="515" y="214"/>
                    <a:pt x="484" y="168"/>
                    <a:pt x="451" y="139"/>
                  </a:cubicBezTo>
                  <a:cubicBezTo>
                    <a:pt x="418" y="110"/>
                    <a:pt x="382" y="96"/>
                    <a:pt x="341" y="96"/>
                  </a:cubicBezTo>
                  <a:cubicBezTo>
                    <a:pt x="290" y="96"/>
                    <a:pt x="250" y="119"/>
                    <a:pt x="222" y="165"/>
                  </a:cubicBezTo>
                  <a:cubicBezTo>
                    <a:pt x="194" y="212"/>
                    <a:pt x="180" y="278"/>
                    <a:pt x="180" y="365"/>
                  </a:cubicBezTo>
                  <a:cubicBezTo>
                    <a:pt x="180" y="450"/>
                    <a:pt x="194" y="515"/>
                    <a:pt x="221" y="560"/>
                  </a:cubicBezTo>
                  <a:cubicBezTo>
                    <a:pt x="247" y="605"/>
                    <a:pt x="287" y="627"/>
                    <a:pt x="338" y="627"/>
                  </a:cubicBezTo>
                  <a:cubicBezTo>
                    <a:pt x="380" y="627"/>
                    <a:pt x="412" y="616"/>
                    <a:pt x="436" y="594"/>
                  </a:cubicBezTo>
                  <a:cubicBezTo>
                    <a:pt x="461" y="573"/>
                    <a:pt x="473" y="544"/>
                    <a:pt x="473" y="508"/>
                  </a:cubicBezTo>
                  <a:cubicBezTo>
                    <a:pt x="473" y="482"/>
                    <a:pt x="467" y="464"/>
                    <a:pt x="454" y="453"/>
                  </a:cubicBezTo>
                  <a:cubicBezTo>
                    <a:pt x="442" y="442"/>
                    <a:pt x="420" y="435"/>
                    <a:pt x="391" y="434"/>
                  </a:cubicBezTo>
                  <a:cubicBezTo>
                    <a:pt x="391" y="353"/>
                    <a:pt x="391" y="353"/>
                    <a:pt x="391" y="353"/>
                  </a:cubicBezTo>
                  <a:cubicBezTo>
                    <a:pt x="700" y="353"/>
                    <a:pt x="700" y="353"/>
                    <a:pt x="700" y="353"/>
                  </a:cubicBezTo>
                  <a:cubicBezTo>
                    <a:pt x="700" y="434"/>
                    <a:pt x="700" y="434"/>
                    <a:pt x="700" y="434"/>
                  </a:cubicBezTo>
                  <a:cubicBezTo>
                    <a:pt x="670" y="441"/>
                    <a:pt x="650" y="451"/>
                    <a:pt x="640" y="464"/>
                  </a:cubicBezTo>
                  <a:cubicBezTo>
                    <a:pt x="630" y="477"/>
                    <a:pt x="625" y="503"/>
                    <a:pt x="625" y="540"/>
                  </a:cubicBezTo>
                  <a:cubicBezTo>
                    <a:pt x="625" y="726"/>
                    <a:pt x="625" y="726"/>
                    <a:pt x="625" y="726"/>
                  </a:cubicBezTo>
                  <a:cubicBezTo>
                    <a:pt x="525" y="726"/>
                    <a:pt x="525" y="726"/>
                    <a:pt x="525" y="726"/>
                  </a:cubicBezTo>
                  <a:cubicBezTo>
                    <a:pt x="499" y="668"/>
                    <a:pt x="499" y="668"/>
                    <a:pt x="499" y="668"/>
                  </a:cubicBezTo>
                  <a:cubicBezTo>
                    <a:pt x="469" y="691"/>
                    <a:pt x="438" y="708"/>
                    <a:pt x="407" y="718"/>
                  </a:cubicBezTo>
                  <a:cubicBezTo>
                    <a:pt x="376" y="728"/>
                    <a:pt x="341" y="734"/>
                    <a:pt x="303" y="734"/>
                  </a:cubicBezTo>
                  <a:cubicBezTo>
                    <a:pt x="211" y="734"/>
                    <a:pt x="138" y="699"/>
                    <a:pt x="83" y="631"/>
                  </a:cubicBezTo>
                  <a:cubicBezTo>
                    <a:pt x="27" y="563"/>
                    <a:pt x="0" y="472"/>
                    <a:pt x="0" y="359"/>
                  </a:cubicBezTo>
                  <a:cubicBezTo>
                    <a:pt x="0" y="254"/>
                    <a:pt x="32" y="167"/>
                    <a:pt x="95" y="100"/>
                  </a:cubicBezTo>
                  <a:cubicBezTo>
                    <a:pt x="159" y="33"/>
                    <a:pt x="240" y="0"/>
                    <a:pt x="338" y="0"/>
                  </a:cubicBezTo>
                  <a:cubicBezTo>
                    <a:pt x="363" y="0"/>
                    <a:pt x="387" y="3"/>
                    <a:pt x="411" y="9"/>
                  </a:cubicBezTo>
                  <a:cubicBezTo>
                    <a:pt x="434" y="14"/>
                    <a:pt x="459" y="24"/>
                    <a:pt x="485"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9" name="Freeform 50"/>
            <p:cNvSpPr>
              <a:spLocks noEditPoints="1"/>
            </p:cNvSpPr>
            <p:nvPr/>
          </p:nvSpPr>
          <p:spPr bwMode="auto">
            <a:xfrm>
              <a:off x="8525147" y="2329468"/>
              <a:ext cx="261310" cy="173260"/>
            </a:xfrm>
            <a:custGeom>
              <a:avLst/>
              <a:gdLst>
                <a:gd name="T0" fmla="*/ 805 w 857"/>
                <a:gd name="T1" fmla="*/ 91 h 569"/>
                <a:gd name="T2" fmla="*/ 857 w 857"/>
                <a:gd name="T3" fmla="*/ 72 h 569"/>
                <a:gd name="T4" fmla="*/ 857 w 857"/>
                <a:gd name="T5" fmla="*/ 0 h 569"/>
                <a:gd name="T6" fmla="*/ 584 w 857"/>
                <a:gd name="T7" fmla="*/ 0 h 569"/>
                <a:gd name="T8" fmla="*/ 584 w 857"/>
                <a:gd name="T9" fmla="*/ 72 h 569"/>
                <a:gd name="T10" fmla="*/ 637 w 857"/>
                <a:gd name="T11" fmla="*/ 91 h 569"/>
                <a:gd name="T12" fmla="*/ 650 w 857"/>
                <a:gd name="T13" fmla="*/ 176 h 569"/>
                <a:gd name="T14" fmla="*/ 650 w 857"/>
                <a:gd name="T15" fmla="*/ 394 h 569"/>
                <a:gd name="T16" fmla="*/ 637 w 857"/>
                <a:gd name="T17" fmla="*/ 478 h 569"/>
                <a:gd name="T18" fmla="*/ 591 w 857"/>
                <a:gd name="T19" fmla="*/ 497 h 569"/>
                <a:gd name="T20" fmla="*/ 556 w 857"/>
                <a:gd name="T21" fmla="*/ 485 h 569"/>
                <a:gd name="T22" fmla="*/ 516 w 857"/>
                <a:gd name="T23" fmla="*/ 447 h 569"/>
                <a:gd name="T24" fmla="*/ 407 w 857"/>
                <a:gd name="T25" fmla="*/ 306 h 569"/>
                <a:gd name="T26" fmla="*/ 501 w 857"/>
                <a:gd name="T27" fmla="*/ 251 h 569"/>
                <a:gd name="T28" fmla="*/ 532 w 857"/>
                <a:gd name="T29" fmla="*/ 155 h 569"/>
                <a:gd name="T30" fmla="*/ 477 w 857"/>
                <a:gd name="T31" fmla="*/ 39 h 569"/>
                <a:gd name="T32" fmla="*/ 310 w 857"/>
                <a:gd name="T33" fmla="*/ 0 h 569"/>
                <a:gd name="T34" fmla="*/ 0 w 857"/>
                <a:gd name="T35" fmla="*/ 0 h 569"/>
                <a:gd name="T36" fmla="*/ 0 w 857"/>
                <a:gd name="T37" fmla="*/ 72 h 569"/>
                <a:gd name="T38" fmla="*/ 52 w 857"/>
                <a:gd name="T39" fmla="*/ 91 h 569"/>
                <a:gd name="T40" fmla="*/ 65 w 857"/>
                <a:gd name="T41" fmla="*/ 176 h 569"/>
                <a:gd name="T42" fmla="*/ 65 w 857"/>
                <a:gd name="T43" fmla="*/ 394 h 569"/>
                <a:gd name="T44" fmla="*/ 52 w 857"/>
                <a:gd name="T45" fmla="*/ 479 h 569"/>
                <a:gd name="T46" fmla="*/ 0 w 857"/>
                <a:gd name="T47" fmla="*/ 498 h 569"/>
                <a:gd name="T48" fmla="*/ 0 w 857"/>
                <a:gd name="T49" fmla="*/ 569 h 569"/>
                <a:gd name="T50" fmla="*/ 273 w 857"/>
                <a:gd name="T51" fmla="*/ 569 h 569"/>
                <a:gd name="T52" fmla="*/ 273 w 857"/>
                <a:gd name="T53" fmla="*/ 498 h 569"/>
                <a:gd name="T54" fmla="*/ 220 w 857"/>
                <a:gd name="T55" fmla="*/ 479 h 569"/>
                <a:gd name="T56" fmla="*/ 206 w 857"/>
                <a:gd name="T57" fmla="*/ 394 h 569"/>
                <a:gd name="T58" fmla="*/ 206 w 857"/>
                <a:gd name="T59" fmla="*/ 323 h 569"/>
                <a:gd name="T60" fmla="*/ 261 w 857"/>
                <a:gd name="T61" fmla="*/ 323 h 569"/>
                <a:gd name="T62" fmla="*/ 433 w 857"/>
                <a:gd name="T63" fmla="*/ 569 h 569"/>
                <a:gd name="T64" fmla="*/ 584 w 857"/>
                <a:gd name="T65" fmla="*/ 569 h 569"/>
                <a:gd name="T66" fmla="*/ 605 w 857"/>
                <a:gd name="T67" fmla="*/ 569 h 569"/>
                <a:gd name="T68" fmla="*/ 857 w 857"/>
                <a:gd name="T69" fmla="*/ 569 h 569"/>
                <a:gd name="T70" fmla="*/ 857 w 857"/>
                <a:gd name="T71" fmla="*/ 498 h 569"/>
                <a:gd name="T72" fmla="*/ 805 w 857"/>
                <a:gd name="T73" fmla="*/ 478 h 569"/>
                <a:gd name="T74" fmla="*/ 791 w 857"/>
                <a:gd name="T75" fmla="*/ 394 h 569"/>
                <a:gd name="T76" fmla="*/ 791 w 857"/>
                <a:gd name="T77" fmla="*/ 176 h 569"/>
                <a:gd name="T78" fmla="*/ 805 w 857"/>
                <a:gd name="T79" fmla="*/ 91 h 569"/>
                <a:gd name="T80" fmla="*/ 351 w 857"/>
                <a:gd name="T81" fmla="*/ 225 h 569"/>
                <a:gd name="T82" fmla="*/ 237 w 857"/>
                <a:gd name="T83" fmla="*/ 248 h 569"/>
                <a:gd name="T84" fmla="*/ 218 w 857"/>
                <a:gd name="T85" fmla="*/ 247 h 569"/>
                <a:gd name="T86" fmla="*/ 206 w 857"/>
                <a:gd name="T87" fmla="*/ 247 h 569"/>
                <a:gd name="T88" fmla="*/ 206 w 857"/>
                <a:gd name="T89" fmla="*/ 142 h 569"/>
                <a:gd name="T90" fmla="*/ 220 w 857"/>
                <a:gd name="T91" fmla="*/ 85 h 569"/>
                <a:gd name="T92" fmla="*/ 271 w 857"/>
                <a:gd name="T93" fmla="*/ 72 h 569"/>
                <a:gd name="T94" fmla="*/ 357 w 857"/>
                <a:gd name="T95" fmla="*/ 95 h 569"/>
                <a:gd name="T96" fmla="*/ 389 w 857"/>
                <a:gd name="T97" fmla="*/ 158 h 569"/>
                <a:gd name="T98" fmla="*/ 351 w 857"/>
                <a:gd name="T99" fmla="*/ 22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57" h="569">
                  <a:moveTo>
                    <a:pt x="805" y="91"/>
                  </a:moveTo>
                  <a:cubicBezTo>
                    <a:pt x="814" y="79"/>
                    <a:pt x="832" y="72"/>
                    <a:pt x="857" y="72"/>
                  </a:cubicBezTo>
                  <a:cubicBezTo>
                    <a:pt x="857" y="0"/>
                    <a:pt x="857" y="0"/>
                    <a:pt x="857" y="0"/>
                  </a:cubicBezTo>
                  <a:cubicBezTo>
                    <a:pt x="584" y="0"/>
                    <a:pt x="584" y="0"/>
                    <a:pt x="584" y="0"/>
                  </a:cubicBezTo>
                  <a:cubicBezTo>
                    <a:pt x="584" y="72"/>
                    <a:pt x="584" y="72"/>
                    <a:pt x="584" y="72"/>
                  </a:cubicBezTo>
                  <a:cubicBezTo>
                    <a:pt x="610" y="73"/>
                    <a:pt x="627" y="79"/>
                    <a:pt x="637" y="91"/>
                  </a:cubicBezTo>
                  <a:cubicBezTo>
                    <a:pt x="645" y="103"/>
                    <a:pt x="650" y="131"/>
                    <a:pt x="650" y="176"/>
                  </a:cubicBezTo>
                  <a:cubicBezTo>
                    <a:pt x="650" y="394"/>
                    <a:pt x="650" y="394"/>
                    <a:pt x="650" y="394"/>
                  </a:cubicBezTo>
                  <a:cubicBezTo>
                    <a:pt x="650" y="438"/>
                    <a:pt x="645" y="466"/>
                    <a:pt x="637" y="478"/>
                  </a:cubicBezTo>
                  <a:cubicBezTo>
                    <a:pt x="628" y="489"/>
                    <a:pt x="613" y="495"/>
                    <a:pt x="591" y="497"/>
                  </a:cubicBezTo>
                  <a:cubicBezTo>
                    <a:pt x="578" y="495"/>
                    <a:pt x="566" y="491"/>
                    <a:pt x="556" y="485"/>
                  </a:cubicBezTo>
                  <a:cubicBezTo>
                    <a:pt x="543" y="478"/>
                    <a:pt x="529" y="465"/>
                    <a:pt x="516" y="447"/>
                  </a:cubicBezTo>
                  <a:cubicBezTo>
                    <a:pt x="407" y="306"/>
                    <a:pt x="407" y="306"/>
                    <a:pt x="407" y="306"/>
                  </a:cubicBezTo>
                  <a:cubicBezTo>
                    <a:pt x="449" y="294"/>
                    <a:pt x="481" y="275"/>
                    <a:pt x="501" y="251"/>
                  </a:cubicBezTo>
                  <a:cubicBezTo>
                    <a:pt x="522" y="226"/>
                    <a:pt x="532" y="194"/>
                    <a:pt x="532" y="155"/>
                  </a:cubicBezTo>
                  <a:cubicBezTo>
                    <a:pt x="532" y="103"/>
                    <a:pt x="514" y="65"/>
                    <a:pt x="477" y="39"/>
                  </a:cubicBezTo>
                  <a:cubicBezTo>
                    <a:pt x="440" y="13"/>
                    <a:pt x="384" y="0"/>
                    <a:pt x="310" y="0"/>
                  </a:cubicBezTo>
                  <a:cubicBezTo>
                    <a:pt x="0" y="0"/>
                    <a:pt x="0" y="0"/>
                    <a:pt x="0" y="0"/>
                  </a:cubicBezTo>
                  <a:cubicBezTo>
                    <a:pt x="0" y="72"/>
                    <a:pt x="0" y="72"/>
                    <a:pt x="0" y="72"/>
                  </a:cubicBezTo>
                  <a:cubicBezTo>
                    <a:pt x="26" y="72"/>
                    <a:pt x="43" y="79"/>
                    <a:pt x="52" y="91"/>
                  </a:cubicBezTo>
                  <a:cubicBezTo>
                    <a:pt x="61" y="102"/>
                    <a:pt x="65" y="131"/>
                    <a:pt x="65" y="176"/>
                  </a:cubicBezTo>
                  <a:cubicBezTo>
                    <a:pt x="65" y="394"/>
                    <a:pt x="65" y="394"/>
                    <a:pt x="65" y="394"/>
                  </a:cubicBezTo>
                  <a:cubicBezTo>
                    <a:pt x="65" y="439"/>
                    <a:pt x="61" y="467"/>
                    <a:pt x="52" y="479"/>
                  </a:cubicBezTo>
                  <a:cubicBezTo>
                    <a:pt x="43" y="490"/>
                    <a:pt x="26" y="497"/>
                    <a:pt x="0" y="498"/>
                  </a:cubicBezTo>
                  <a:cubicBezTo>
                    <a:pt x="0" y="569"/>
                    <a:pt x="0" y="569"/>
                    <a:pt x="0" y="569"/>
                  </a:cubicBezTo>
                  <a:cubicBezTo>
                    <a:pt x="273" y="569"/>
                    <a:pt x="273" y="569"/>
                    <a:pt x="273" y="569"/>
                  </a:cubicBezTo>
                  <a:cubicBezTo>
                    <a:pt x="273" y="498"/>
                    <a:pt x="273" y="498"/>
                    <a:pt x="273" y="498"/>
                  </a:cubicBezTo>
                  <a:cubicBezTo>
                    <a:pt x="246" y="497"/>
                    <a:pt x="229" y="490"/>
                    <a:pt x="220" y="479"/>
                  </a:cubicBezTo>
                  <a:cubicBezTo>
                    <a:pt x="211" y="467"/>
                    <a:pt x="206" y="439"/>
                    <a:pt x="206" y="394"/>
                  </a:cubicBezTo>
                  <a:cubicBezTo>
                    <a:pt x="206" y="323"/>
                    <a:pt x="206" y="323"/>
                    <a:pt x="206" y="323"/>
                  </a:cubicBezTo>
                  <a:cubicBezTo>
                    <a:pt x="261" y="323"/>
                    <a:pt x="261" y="323"/>
                    <a:pt x="261" y="323"/>
                  </a:cubicBezTo>
                  <a:cubicBezTo>
                    <a:pt x="433" y="569"/>
                    <a:pt x="433" y="569"/>
                    <a:pt x="433" y="569"/>
                  </a:cubicBezTo>
                  <a:cubicBezTo>
                    <a:pt x="584" y="569"/>
                    <a:pt x="584" y="569"/>
                    <a:pt x="584" y="569"/>
                  </a:cubicBezTo>
                  <a:cubicBezTo>
                    <a:pt x="605" y="569"/>
                    <a:pt x="605" y="569"/>
                    <a:pt x="605" y="569"/>
                  </a:cubicBezTo>
                  <a:cubicBezTo>
                    <a:pt x="857" y="569"/>
                    <a:pt x="857" y="569"/>
                    <a:pt x="857" y="569"/>
                  </a:cubicBezTo>
                  <a:cubicBezTo>
                    <a:pt x="857" y="498"/>
                    <a:pt x="857" y="498"/>
                    <a:pt x="857" y="498"/>
                  </a:cubicBezTo>
                  <a:cubicBezTo>
                    <a:pt x="832" y="497"/>
                    <a:pt x="814" y="490"/>
                    <a:pt x="805" y="478"/>
                  </a:cubicBezTo>
                  <a:cubicBezTo>
                    <a:pt x="796" y="466"/>
                    <a:pt x="791" y="438"/>
                    <a:pt x="791" y="394"/>
                  </a:cubicBezTo>
                  <a:cubicBezTo>
                    <a:pt x="791" y="176"/>
                    <a:pt x="791" y="176"/>
                    <a:pt x="791" y="176"/>
                  </a:cubicBezTo>
                  <a:cubicBezTo>
                    <a:pt x="791" y="131"/>
                    <a:pt x="796" y="103"/>
                    <a:pt x="805" y="91"/>
                  </a:cubicBezTo>
                  <a:close/>
                  <a:moveTo>
                    <a:pt x="351" y="225"/>
                  </a:moveTo>
                  <a:cubicBezTo>
                    <a:pt x="326" y="240"/>
                    <a:pt x="288" y="248"/>
                    <a:pt x="237" y="248"/>
                  </a:cubicBezTo>
                  <a:cubicBezTo>
                    <a:pt x="229" y="248"/>
                    <a:pt x="223" y="247"/>
                    <a:pt x="218" y="247"/>
                  </a:cubicBezTo>
                  <a:cubicBezTo>
                    <a:pt x="214" y="247"/>
                    <a:pt x="210" y="247"/>
                    <a:pt x="206" y="247"/>
                  </a:cubicBezTo>
                  <a:cubicBezTo>
                    <a:pt x="206" y="142"/>
                    <a:pt x="206" y="142"/>
                    <a:pt x="206" y="142"/>
                  </a:cubicBezTo>
                  <a:cubicBezTo>
                    <a:pt x="206" y="113"/>
                    <a:pt x="211" y="93"/>
                    <a:pt x="220" y="85"/>
                  </a:cubicBezTo>
                  <a:cubicBezTo>
                    <a:pt x="228" y="76"/>
                    <a:pt x="245" y="72"/>
                    <a:pt x="271" y="72"/>
                  </a:cubicBezTo>
                  <a:cubicBezTo>
                    <a:pt x="307" y="72"/>
                    <a:pt x="336" y="79"/>
                    <a:pt x="357" y="95"/>
                  </a:cubicBezTo>
                  <a:cubicBezTo>
                    <a:pt x="378" y="110"/>
                    <a:pt x="389" y="131"/>
                    <a:pt x="389" y="158"/>
                  </a:cubicBezTo>
                  <a:cubicBezTo>
                    <a:pt x="389" y="188"/>
                    <a:pt x="376" y="211"/>
                    <a:pt x="351" y="2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0" name="Freeform 51"/>
            <p:cNvSpPr>
              <a:spLocks noEditPoints="1"/>
            </p:cNvSpPr>
            <p:nvPr/>
          </p:nvSpPr>
          <p:spPr bwMode="auto">
            <a:xfrm>
              <a:off x="8794268" y="2329468"/>
              <a:ext cx="175390" cy="173260"/>
            </a:xfrm>
            <a:custGeom>
              <a:avLst/>
              <a:gdLst>
                <a:gd name="T0" fmla="*/ 201 w 576"/>
                <a:gd name="T1" fmla="*/ 142 h 569"/>
                <a:gd name="T2" fmla="*/ 213 w 576"/>
                <a:gd name="T3" fmla="*/ 83 h 569"/>
                <a:gd name="T4" fmla="*/ 260 w 576"/>
                <a:gd name="T5" fmla="*/ 71 h 569"/>
                <a:gd name="T6" fmla="*/ 383 w 576"/>
                <a:gd name="T7" fmla="*/ 127 h 569"/>
                <a:gd name="T8" fmla="*/ 429 w 576"/>
                <a:gd name="T9" fmla="*/ 285 h 569"/>
                <a:gd name="T10" fmla="*/ 383 w 576"/>
                <a:gd name="T11" fmla="*/ 442 h 569"/>
                <a:gd name="T12" fmla="*/ 260 w 576"/>
                <a:gd name="T13" fmla="*/ 499 h 569"/>
                <a:gd name="T14" fmla="*/ 213 w 576"/>
                <a:gd name="T15" fmla="*/ 487 h 569"/>
                <a:gd name="T16" fmla="*/ 201 w 576"/>
                <a:gd name="T17" fmla="*/ 428 h 569"/>
                <a:gd name="T18" fmla="*/ 201 w 576"/>
                <a:gd name="T19" fmla="*/ 142 h 569"/>
                <a:gd name="T20" fmla="*/ 0 w 576"/>
                <a:gd name="T21" fmla="*/ 71 h 569"/>
                <a:gd name="T22" fmla="*/ 49 w 576"/>
                <a:gd name="T23" fmla="*/ 88 h 569"/>
                <a:gd name="T24" fmla="*/ 61 w 576"/>
                <a:gd name="T25" fmla="*/ 176 h 569"/>
                <a:gd name="T26" fmla="*/ 61 w 576"/>
                <a:gd name="T27" fmla="*/ 394 h 569"/>
                <a:gd name="T28" fmla="*/ 49 w 576"/>
                <a:gd name="T29" fmla="*/ 481 h 569"/>
                <a:gd name="T30" fmla="*/ 0 w 576"/>
                <a:gd name="T31" fmla="*/ 499 h 569"/>
                <a:gd name="T32" fmla="*/ 0 w 576"/>
                <a:gd name="T33" fmla="*/ 569 h 569"/>
                <a:gd name="T34" fmla="*/ 265 w 576"/>
                <a:gd name="T35" fmla="*/ 569 h 569"/>
                <a:gd name="T36" fmla="*/ 496 w 576"/>
                <a:gd name="T37" fmla="*/ 496 h 569"/>
                <a:gd name="T38" fmla="*/ 576 w 576"/>
                <a:gd name="T39" fmla="*/ 285 h 569"/>
                <a:gd name="T40" fmla="*/ 496 w 576"/>
                <a:gd name="T41" fmla="*/ 73 h 569"/>
                <a:gd name="T42" fmla="*/ 265 w 576"/>
                <a:gd name="T43" fmla="*/ 0 h 569"/>
                <a:gd name="T44" fmla="*/ 0 w 576"/>
                <a:gd name="T45" fmla="*/ 0 h 569"/>
                <a:gd name="T46" fmla="*/ 0 w 576"/>
                <a:gd name="T47" fmla="*/ 7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6" h="569">
                  <a:moveTo>
                    <a:pt x="201" y="142"/>
                  </a:moveTo>
                  <a:cubicBezTo>
                    <a:pt x="201" y="110"/>
                    <a:pt x="206" y="90"/>
                    <a:pt x="213" y="83"/>
                  </a:cubicBezTo>
                  <a:cubicBezTo>
                    <a:pt x="221" y="74"/>
                    <a:pt x="237" y="71"/>
                    <a:pt x="260" y="71"/>
                  </a:cubicBezTo>
                  <a:cubicBezTo>
                    <a:pt x="312" y="71"/>
                    <a:pt x="354" y="90"/>
                    <a:pt x="383" y="127"/>
                  </a:cubicBezTo>
                  <a:cubicBezTo>
                    <a:pt x="414" y="165"/>
                    <a:pt x="429" y="218"/>
                    <a:pt x="429" y="285"/>
                  </a:cubicBezTo>
                  <a:cubicBezTo>
                    <a:pt x="429" y="351"/>
                    <a:pt x="414" y="404"/>
                    <a:pt x="383" y="442"/>
                  </a:cubicBezTo>
                  <a:cubicBezTo>
                    <a:pt x="354" y="480"/>
                    <a:pt x="312" y="499"/>
                    <a:pt x="260" y="499"/>
                  </a:cubicBezTo>
                  <a:cubicBezTo>
                    <a:pt x="237" y="499"/>
                    <a:pt x="221" y="495"/>
                    <a:pt x="213" y="487"/>
                  </a:cubicBezTo>
                  <a:cubicBezTo>
                    <a:pt x="206" y="479"/>
                    <a:pt x="201" y="460"/>
                    <a:pt x="201" y="428"/>
                  </a:cubicBezTo>
                  <a:lnTo>
                    <a:pt x="201" y="142"/>
                  </a:lnTo>
                  <a:close/>
                  <a:moveTo>
                    <a:pt x="0" y="71"/>
                  </a:moveTo>
                  <a:cubicBezTo>
                    <a:pt x="24" y="71"/>
                    <a:pt x="40" y="77"/>
                    <a:pt x="49" y="88"/>
                  </a:cubicBezTo>
                  <a:cubicBezTo>
                    <a:pt x="57" y="100"/>
                    <a:pt x="61" y="129"/>
                    <a:pt x="61" y="176"/>
                  </a:cubicBezTo>
                  <a:cubicBezTo>
                    <a:pt x="61" y="394"/>
                    <a:pt x="61" y="394"/>
                    <a:pt x="61" y="394"/>
                  </a:cubicBezTo>
                  <a:cubicBezTo>
                    <a:pt x="61" y="440"/>
                    <a:pt x="57" y="469"/>
                    <a:pt x="49" y="481"/>
                  </a:cubicBezTo>
                  <a:cubicBezTo>
                    <a:pt x="40" y="492"/>
                    <a:pt x="24" y="498"/>
                    <a:pt x="0" y="499"/>
                  </a:cubicBezTo>
                  <a:cubicBezTo>
                    <a:pt x="0" y="569"/>
                    <a:pt x="0" y="569"/>
                    <a:pt x="0" y="569"/>
                  </a:cubicBezTo>
                  <a:cubicBezTo>
                    <a:pt x="265" y="569"/>
                    <a:pt x="265" y="569"/>
                    <a:pt x="265" y="569"/>
                  </a:cubicBezTo>
                  <a:cubicBezTo>
                    <a:pt x="366" y="569"/>
                    <a:pt x="443" y="545"/>
                    <a:pt x="496" y="496"/>
                  </a:cubicBezTo>
                  <a:cubicBezTo>
                    <a:pt x="550" y="447"/>
                    <a:pt x="576" y="377"/>
                    <a:pt x="576" y="285"/>
                  </a:cubicBezTo>
                  <a:cubicBezTo>
                    <a:pt x="576" y="193"/>
                    <a:pt x="550" y="122"/>
                    <a:pt x="496" y="73"/>
                  </a:cubicBezTo>
                  <a:cubicBezTo>
                    <a:pt x="443" y="25"/>
                    <a:pt x="366" y="0"/>
                    <a:pt x="265" y="0"/>
                  </a:cubicBezTo>
                  <a:cubicBezTo>
                    <a:pt x="0" y="0"/>
                    <a:pt x="0" y="0"/>
                    <a:pt x="0" y="0"/>
                  </a:cubicBez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1" name="Freeform 52"/>
            <p:cNvSpPr>
              <a:spLocks noEditPoints="1"/>
            </p:cNvSpPr>
            <p:nvPr/>
          </p:nvSpPr>
          <p:spPr bwMode="auto">
            <a:xfrm>
              <a:off x="7442273" y="1884957"/>
              <a:ext cx="330897" cy="366402"/>
            </a:xfrm>
            <a:custGeom>
              <a:avLst/>
              <a:gdLst>
                <a:gd name="T0" fmla="*/ 620 w 1088"/>
                <a:gd name="T1" fmla="*/ 816 h 1205"/>
                <a:gd name="T2" fmla="*/ 620 w 1088"/>
                <a:gd name="T3" fmla="*/ 637 h 1205"/>
                <a:gd name="T4" fmla="*/ 708 w 1088"/>
                <a:gd name="T5" fmla="*/ 637 h 1205"/>
                <a:gd name="T6" fmla="*/ 636 w 1088"/>
                <a:gd name="T7" fmla="*/ 698 h 1205"/>
                <a:gd name="T8" fmla="*/ 718 w 1088"/>
                <a:gd name="T9" fmla="*/ 778 h 1205"/>
                <a:gd name="T10" fmla="*/ 745 w 1088"/>
                <a:gd name="T11" fmla="*/ 816 h 1205"/>
                <a:gd name="T12" fmla="*/ 620 w 1088"/>
                <a:gd name="T13" fmla="*/ 816 h 1205"/>
                <a:gd name="T14" fmla="*/ 176 w 1088"/>
                <a:gd name="T15" fmla="*/ 956 h 1205"/>
                <a:gd name="T16" fmla="*/ 288 w 1088"/>
                <a:gd name="T17" fmla="*/ 952 h 1205"/>
                <a:gd name="T18" fmla="*/ 790 w 1088"/>
                <a:gd name="T19" fmla="*/ 952 h 1205"/>
                <a:gd name="T20" fmla="*/ 909 w 1088"/>
                <a:gd name="T21" fmla="*/ 956 h 1205"/>
                <a:gd name="T22" fmla="*/ 909 w 1088"/>
                <a:gd name="T23" fmla="*/ 813 h 1205"/>
                <a:gd name="T24" fmla="*/ 812 w 1088"/>
                <a:gd name="T25" fmla="*/ 816 h 1205"/>
                <a:gd name="T26" fmla="*/ 873 w 1088"/>
                <a:gd name="T27" fmla="*/ 750 h 1205"/>
                <a:gd name="T28" fmla="*/ 841 w 1088"/>
                <a:gd name="T29" fmla="*/ 717 h 1205"/>
                <a:gd name="T30" fmla="*/ 796 w 1088"/>
                <a:gd name="T31" fmla="*/ 672 h 1205"/>
                <a:gd name="T32" fmla="*/ 766 w 1088"/>
                <a:gd name="T33" fmla="*/ 637 h 1205"/>
                <a:gd name="T34" fmla="*/ 862 w 1088"/>
                <a:gd name="T35" fmla="*/ 642 h 1205"/>
                <a:gd name="T36" fmla="*/ 862 w 1088"/>
                <a:gd name="T37" fmla="*/ 495 h 1205"/>
                <a:gd name="T38" fmla="*/ 780 w 1088"/>
                <a:gd name="T39" fmla="*/ 498 h 1205"/>
                <a:gd name="T40" fmla="*/ 620 w 1088"/>
                <a:gd name="T41" fmla="*/ 498 h 1205"/>
                <a:gd name="T42" fmla="*/ 620 w 1088"/>
                <a:gd name="T43" fmla="*/ 366 h 1205"/>
                <a:gd name="T44" fmla="*/ 788 w 1088"/>
                <a:gd name="T45" fmla="*/ 366 h 1205"/>
                <a:gd name="T46" fmla="*/ 900 w 1088"/>
                <a:gd name="T47" fmla="*/ 373 h 1205"/>
                <a:gd name="T48" fmla="*/ 900 w 1088"/>
                <a:gd name="T49" fmla="*/ 224 h 1205"/>
                <a:gd name="T50" fmla="*/ 780 w 1088"/>
                <a:gd name="T51" fmla="*/ 227 h 1205"/>
                <a:gd name="T52" fmla="*/ 303 w 1088"/>
                <a:gd name="T53" fmla="*/ 227 h 1205"/>
                <a:gd name="T54" fmla="*/ 193 w 1088"/>
                <a:gd name="T55" fmla="*/ 224 h 1205"/>
                <a:gd name="T56" fmla="*/ 193 w 1088"/>
                <a:gd name="T57" fmla="*/ 371 h 1205"/>
                <a:gd name="T58" fmla="*/ 303 w 1088"/>
                <a:gd name="T59" fmla="*/ 366 h 1205"/>
                <a:gd name="T60" fmla="*/ 468 w 1088"/>
                <a:gd name="T61" fmla="*/ 366 h 1205"/>
                <a:gd name="T62" fmla="*/ 468 w 1088"/>
                <a:gd name="T63" fmla="*/ 498 h 1205"/>
                <a:gd name="T64" fmla="*/ 336 w 1088"/>
                <a:gd name="T65" fmla="*/ 498 h 1205"/>
                <a:gd name="T66" fmla="*/ 226 w 1088"/>
                <a:gd name="T67" fmla="*/ 495 h 1205"/>
                <a:gd name="T68" fmla="*/ 226 w 1088"/>
                <a:gd name="T69" fmla="*/ 640 h 1205"/>
                <a:gd name="T70" fmla="*/ 336 w 1088"/>
                <a:gd name="T71" fmla="*/ 637 h 1205"/>
                <a:gd name="T72" fmla="*/ 468 w 1088"/>
                <a:gd name="T73" fmla="*/ 637 h 1205"/>
                <a:gd name="T74" fmla="*/ 468 w 1088"/>
                <a:gd name="T75" fmla="*/ 816 h 1205"/>
                <a:gd name="T76" fmla="*/ 290 w 1088"/>
                <a:gd name="T77" fmla="*/ 816 h 1205"/>
                <a:gd name="T78" fmla="*/ 176 w 1088"/>
                <a:gd name="T79" fmla="*/ 813 h 1205"/>
                <a:gd name="T80" fmla="*/ 176 w 1088"/>
                <a:gd name="T81" fmla="*/ 956 h 1205"/>
                <a:gd name="T82" fmla="*/ 4 w 1088"/>
                <a:gd name="T83" fmla="*/ 144 h 1205"/>
                <a:gd name="T84" fmla="*/ 4 w 1088"/>
                <a:gd name="T85" fmla="*/ 1040 h 1205"/>
                <a:gd name="T86" fmla="*/ 0 w 1088"/>
                <a:gd name="T87" fmla="*/ 1196 h 1205"/>
                <a:gd name="T88" fmla="*/ 154 w 1088"/>
                <a:gd name="T89" fmla="*/ 1196 h 1205"/>
                <a:gd name="T90" fmla="*/ 154 w 1088"/>
                <a:gd name="T91" fmla="*/ 1177 h 1205"/>
                <a:gd name="T92" fmla="*/ 930 w 1088"/>
                <a:gd name="T93" fmla="*/ 1177 h 1205"/>
                <a:gd name="T94" fmla="*/ 930 w 1088"/>
                <a:gd name="T95" fmla="*/ 1205 h 1205"/>
                <a:gd name="T96" fmla="*/ 1088 w 1088"/>
                <a:gd name="T97" fmla="*/ 1205 h 1205"/>
                <a:gd name="T98" fmla="*/ 1084 w 1088"/>
                <a:gd name="T99" fmla="*/ 1050 h 1205"/>
                <a:gd name="T100" fmla="*/ 1084 w 1088"/>
                <a:gd name="T101" fmla="*/ 144 h 1205"/>
                <a:gd name="T102" fmla="*/ 1088 w 1088"/>
                <a:gd name="T103" fmla="*/ 0 h 1205"/>
                <a:gd name="T104" fmla="*/ 962 w 1088"/>
                <a:gd name="T105" fmla="*/ 5 h 1205"/>
                <a:gd name="T106" fmla="*/ 128 w 1088"/>
                <a:gd name="T107" fmla="*/ 5 h 1205"/>
                <a:gd name="T108" fmla="*/ 0 w 1088"/>
                <a:gd name="T109" fmla="*/ 0 h 1205"/>
                <a:gd name="T110" fmla="*/ 4 w 1088"/>
                <a:gd name="T111" fmla="*/ 144 h 1205"/>
                <a:gd name="T112" fmla="*/ 154 w 1088"/>
                <a:gd name="T113" fmla="*/ 150 h 1205"/>
                <a:gd name="T114" fmla="*/ 930 w 1088"/>
                <a:gd name="T115" fmla="*/ 150 h 1205"/>
                <a:gd name="T116" fmla="*/ 930 w 1088"/>
                <a:gd name="T117" fmla="*/ 1034 h 1205"/>
                <a:gd name="T118" fmla="*/ 154 w 1088"/>
                <a:gd name="T119" fmla="*/ 1034 h 1205"/>
                <a:gd name="T120" fmla="*/ 154 w 1088"/>
                <a:gd name="T121" fmla="*/ 150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88" h="1205">
                  <a:moveTo>
                    <a:pt x="620" y="816"/>
                  </a:moveTo>
                  <a:cubicBezTo>
                    <a:pt x="620" y="637"/>
                    <a:pt x="620" y="637"/>
                    <a:pt x="620" y="637"/>
                  </a:cubicBezTo>
                  <a:cubicBezTo>
                    <a:pt x="708" y="637"/>
                    <a:pt x="708" y="637"/>
                    <a:pt x="708" y="637"/>
                  </a:cubicBezTo>
                  <a:cubicBezTo>
                    <a:pt x="684" y="662"/>
                    <a:pt x="660" y="683"/>
                    <a:pt x="636" y="698"/>
                  </a:cubicBezTo>
                  <a:cubicBezTo>
                    <a:pt x="681" y="737"/>
                    <a:pt x="708" y="764"/>
                    <a:pt x="718" y="778"/>
                  </a:cubicBezTo>
                  <a:cubicBezTo>
                    <a:pt x="729" y="792"/>
                    <a:pt x="737" y="805"/>
                    <a:pt x="745" y="816"/>
                  </a:cubicBezTo>
                  <a:lnTo>
                    <a:pt x="620" y="816"/>
                  </a:lnTo>
                  <a:close/>
                  <a:moveTo>
                    <a:pt x="176" y="956"/>
                  </a:moveTo>
                  <a:cubicBezTo>
                    <a:pt x="288" y="952"/>
                    <a:pt x="288" y="952"/>
                    <a:pt x="288" y="952"/>
                  </a:cubicBezTo>
                  <a:cubicBezTo>
                    <a:pt x="790" y="952"/>
                    <a:pt x="790" y="952"/>
                    <a:pt x="790" y="952"/>
                  </a:cubicBezTo>
                  <a:cubicBezTo>
                    <a:pt x="909" y="956"/>
                    <a:pt x="909" y="956"/>
                    <a:pt x="909" y="956"/>
                  </a:cubicBezTo>
                  <a:cubicBezTo>
                    <a:pt x="909" y="813"/>
                    <a:pt x="909" y="813"/>
                    <a:pt x="909" y="813"/>
                  </a:cubicBezTo>
                  <a:cubicBezTo>
                    <a:pt x="812" y="816"/>
                    <a:pt x="812" y="816"/>
                    <a:pt x="812" y="816"/>
                  </a:cubicBezTo>
                  <a:cubicBezTo>
                    <a:pt x="834" y="792"/>
                    <a:pt x="854" y="770"/>
                    <a:pt x="873" y="750"/>
                  </a:cubicBezTo>
                  <a:cubicBezTo>
                    <a:pt x="841" y="717"/>
                    <a:pt x="841" y="717"/>
                    <a:pt x="841" y="717"/>
                  </a:cubicBezTo>
                  <a:cubicBezTo>
                    <a:pt x="796" y="672"/>
                    <a:pt x="796" y="672"/>
                    <a:pt x="796" y="672"/>
                  </a:cubicBezTo>
                  <a:cubicBezTo>
                    <a:pt x="789" y="665"/>
                    <a:pt x="779" y="653"/>
                    <a:pt x="766" y="637"/>
                  </a:cubicBezTo>
                  <a:cubicBezTo>
                    <a:pt x="862" y="642"/>
                    <a:pt x="862" y="642"/>
                    <a:pt x="862" y="642"/>
                  </a:cubicBezTo>
                  <a:cubicBezTo>
                    <a:pt x="862" y="495"/>
                    <a:pt x="862" y="495"/>
                    <a:pt x="862" y="495"/>
                  </a:cubicBezTo>
                  <a:cubicBezTo>
                    <a:pt x="780" y="498"/>
                    <a:pt x="780" y="498"/>
                    <a:pt x="780" y="498"/>
                  </a:cubicBezTo>
                  <a:cubicBezTo>
                    <a:pt x="620" y="498"/>
                    <a:pt x="620" y="498"/>
                    <a:pt x="620" y="498"/>
                  </a:cubicBezTo>
                  <a:cubicBezTo>
                    <a:pt x="620" y="366"/>
                    <a:pt x="620" y="366"/>
                    <a:pt x="620" y="366"/>
                  </a:cubicBezTo>
                  <a:cubicBezTo>
                    <a:pt x="788" y="366"/>
                    <a:pt x="788" y="366"/>
                    <a:pt x="788" y="366"/>
                  </a:cubicBezTo>
                  <a:cubicBezTo>
                    <a:pt x="900" y="373"/>
                    <a:pt x="900" y="373"/>
                    <a:pt x="900" y="373"/>
                  </a:cubicBezTo>
                  <a:cubicBezTo>
                    <a:pt x="900" y="224"/>
                    <a:pt x="900" y="224"/>
                    <a:pt x="900" y="224"/>
                  </a:cubicBezTo>
                  <a:cubicBezTo>
                    <a:pt x="780" y="227"/>
                    <a:pt x="780" y="227"/>
                    <a:pt x="780" y="227"/>
                  </a:cubicBezTo>
                  <a:cubicBezTo>
                    <a:pt x="303" y="227"/>
                    <a:pt x="303" y="227"/>
                    <a:pt x="303" y="227"/>
                  </a:cubicBezTo>
                  <a:cubicBezTo>
                    <a:pt x="193" y="224"/>
                    <a:pt x="193" y="224"/>
                    <a:pt x="193" y="224"/>
                  </a:cubicBezTo>
                  <a:cubicBezTo>
                    <a:pt x="193" y="371"/>
                    <a:pt x="193" y="371"/>
                    <a:pt x="193" y="371"/>
                  </a:cubicBezTo>
                  <a:cubicBezTo>
                    <a:pt x="303" y="366"/>
                    <a:pt x="303" y="366"/>
                    <a:pt x="303" y="366"/>
                  </a:cubicBezTo>
                  <a:cubicBezTo>
                    <a:pt x="468" y="366"/>
                    <a:pt x="468" y="366"/>
                    <a:pt x="468" y="366"/>
                  </a:cubicBezTo>
                  <a:cubicBezTo>
                    <a:pt x="468" y="498"/>
                    <a:pt x="468" y="498"/>
                    <a:pt x="468" y="498"/>
                  </a:cubicBezTo>
                  <a:cubicBezTo>
                    <a:pt x="336" y="498"/>
                    <a:pt x="336" y="498"/>
                    <a:pt x="336" y="498"/>
                  </a:cubicBezTo>
                  <a:cubicBezTo>
                    <a:pt x="226" y="495"/>
                    <a:pt x="226" y="495"/>
                    <a:pt x="226" y="495"/>
                  </a:cubicBezTo>
                  <a:cubicBezTo>
                    <a:pt x="226" y="640"/>
                    <a:pt x="226" y="640"/>
                    <a:pt x="226" y="640"/>
                  </a:cubicBezTo>
                  <a:cubicBezTo>
                    <a:pt x="336" y="637"/>
                    <a:pt x="336" y="637"/>
                    <a:pt x="336" y="637"/>
                  </a:cubicBezTo>
                  <a:cubicBezTo>
                    <a:pt x="468" y="637"/>
                    <a:pt x="468" y="637"/>
                    <a:pt x="468" y="637"/>
                  </a:cubicBezTo>
                  <a:cubicBezTo>
                    <a:pt x="468" y="816"/>
                    <a:pt x="468" y="816"/>
                    <a:pt x="468" y="816"/>
                  </a:cubicBezTo>
                  <a:cubicBezTo>
                    <a:pt x="290" y="816"/>
                    <a:pt x="290" y="816"/>
                    <a:pt x="290" y="816"/>
                  </a:cubicBezTo>
                  <a:cubicBezTo>
                    <a:pt x="176" y="813"/>
                    <a:pt x="176" y="813"/>
                    <a:pt x="176" y="813"/>
                  </a:cubicBezTo>
                  <a:lnTo>
                    <a:pt x="176" y="956"/>
                  </a:lnTo>
                  <a:close/>
                  <a:moveTo>
                    <a:pt x="4" y="144"/>
                  </a:moveTo>
                  <a:cubicBezTo>
                    <a:pt x="4" y="1040"/>
                    <a:pt x="4" y="1040"/>
                    <a:pt x="4" y="1040"/>
                  </a:cubicBezTo>
                  <a:cubicBezTo>
                    <a:pt x="0" y="1196"/>
                    <a:pt x="0" y="1196"/>
                    <a:pt x="0" y="1196"/>
                  </a:cubicBezTo>
                  <a:cubicBezTo>
                    <a:pt x="154" y="1196"/>
                    <a:pt x="154" y="1196"/>
                    <a:pt x="154" y="1196"/>
                  </a:cubicBezTo>
                  <a:cubicBezTo>
                    <a:pt x="154" y="1177"/>
                    <a:pt x="154" y="1177"/>
                    <a:pt x="154" y="1177"/>
                  </a:cubicBezTo>
                  <a:cubicBezTo>
                    <a:pt x="930" y="1177"/>
                    <a:pt x="930" y="1177"/>
                    <a:pt x="930" y="1177"/>
                  </a:cubicBezTo>
                  <a:cubicBezTo>
                    <a:pt x="930" y="1205"/>
                    <a:pt x="930" y="1205"/>
                    <a:pt x="930" y="1205"/>
                  </a:cubicBezTo>
                  <a:cubicBezTo>
                    <a:pt x="1088" y="1205"/>
                    <a:pt x="1088" y="1205"/>
                    <a:pt x="1088" y="1205"/>
                  </a:cubicBezTo>
                  <a:cubicBezTo>
                    <a:pt x="1084" y="1050"/>
                    <a:pt x="1084" y="1050"/>
                    <a:pt x="1084" y="1050"/>
                  </a:cubicBezTo>
                  <a:cubicBezTo>
                    <a:pt x="1084" y="144"/>
                    <a:pt x="1084" y="144"/>
                    <a:pt x="1084" y="144"/>
                  </a:cubicBezTo>
                  <a:cubicBezTo>
                    <a:pt x="1088" y="0"/>
                    <a:pt x="1088" y="0"/>
                    <a:pt x="1088" y="0"/>
                  </a:cubicBezTo>
                  <a:cubicBezTo>
                    <a:pt x="962" y="5"/>
                    <a:pt x="962" y="5"/>
                    <a:pt x="962" y="5"/>
                  </a:cubicBezTo>
                  <a:cubicBezTo>
                    <a:pt x="128" y="5"/>
                    <a:pt x="128" y="5"/>
                    <a:pt x="128" y="5"/>
                  </a:cubicBezTo>
                  <a:cubicBezTo>
                    <a:pt x="0" y="0"/>
                    <a:pt x="0" y="0"/>
                    <a:pt x="0" y="0"/>
                  </a:cubicBezTo>
                  <a:lnTo>
                    <a:pt x="4" y="144"/>
                  </a:lnTo>
                  <a:close/>
                  <a:moveTo>
                    <a:pt x="154" y="150"/>
                  </a:moveTo>
                  <a:cubicBezTo>
                    <a:pt x="930" y="150"/>
                    <a:pt x="930" y="150"/>
                    <a:pt x="930" y="150"/>
                  </a:cubicBezTo>
                  <a:cubicBezTo>
                    <a:pt x="930" y="1034"/>
                    <a:pt x="930" y="1034"/>
                    <a:pt x="930" y="1034"/>
                  </a:cubicBezTo>
                  <a:cubicBezTo>
                    <a:pt x="154" y="1034"/>
                    <a:pt x="154" y="1034"/>
                    <a:pt x="154" y="1034"/>
                  </a:cubicBezTo>
                  <a:lnTo>
                    <a:pt x="154"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2" name="Freeform 53"/>
            <p:cNvSpPr>
              <a:spLocks noEditPoints="1"/>
            </p:cNvSpPr>
            <p:nvPr/>
          </p:nvSpPr>
          <p:spPr bwMode="auto">
            <a:xfrm>
              <a:off x="7820747" y="1863654"/>
              <a:ext cx="375632" cy="396936"/>
            </a:xfrm>
            <a:custGeom>
              <a:avLst/>
              <a:gdLst>
                <a:gd name="T0" fmla="*/ 578 w 1233"/>
                <a:gd name="T1" fmla="*/ 836 h 1304"/>
                <a:gd name="T2" fmla="*/ 376 w 1233"/>
                <a:gd name="T3" fmla="*/ 920 h 1304"/>
                <a:gd name="T4" fmla="*/ 104 w 1233"/>
                <a:gd name="T5" fmla="*/ 966 h 1304"/>
                <a:gd name="T6" fmla="*/ 185 w 1233"/>
                <a:gd name="T7" fmla="*/ 847 h 1304"/>
                <a:gd name="T8" fmla="*/ 482 w 1233"/>
                <a:gd name="T9" fmla="*/ 700 h 1304"/>
                <a:gd name="T10" fmla="*/ 323 w 1233"/>
                <a:gd name="T11" fmla="*/ 740 h 1304"/>
                <a:gd name="T12" fmla="*/ 140 w 1233"/>
                <a:gd name="T13" fmla="*/ 735 h 1304"/>
                <a:gd name="T14" fmla="*/ 251 w 1233"/>
                <a:gd name="T15" fmla="*/ 616 h 1304"/>
                <a:gd name="T16" fmla="*/ 333 w 1233"/>
                <a:gd name="T17" fmla="*/ 513 h 1304"/>
                <a:gd name="T18" fmla="*/ 223 w 1233"/>
                <a:gd name="T19" fmla="*/ 372 h 1304"/>
                <a:gd name="T20" fmla="*/ 866 w 1233"/>
                <a:gd name="T21" fmla="*/ 375 h 1304"/>
                <a:gd name="T22" fmla="*/ 989 w 1233"/>
                <a:gd name="T23" fmla="*/ 516 h 1304"/>
                <a:gd name="T24" fmla="*/ 678 w 1233"/>
                <a:gd name="T25" fmla="*/ 513 h 1304"/>
                <a:gd name="T26" fmla="*/ 597 w 1233"/>
                <a:gd name="T27" fmla="*/ 632 h 1304"/>
                <a:gd name="T28" fmla="*/ 693 w 1233"/>
                <a:gd name="T29" fmla="*/ 731 h 1304"/>
                <a:gd name="T30" fmla="*/ 930 w 1233"/>
                <a:gd name="T31" fmla="*/ 537 h 1304"/>
                <a:gd name="T32" fmla="*/ 1061 w 1233"/>
                <a:gd name="T33" fmla="*/ 653 h 1304"/>
                <a:gd name="T34" fmla="*/ 946 w 1233"/>
                <a:gd name="T35" fmla="*/ 880 h 1304"/>
                <a:gd name="T36" fmla="*/ 1233 w 1233"/>
                <a:gd name="T37" fmla="*/ 1144 h 1304"/>
                <a:gd name="T38" fmla="*/ 1126 w 1233"/>
                <a:gd name="T39" fmla="*/ 1292 h 1304"/>
                <a:gd name="T40" fmla="*/ 851 w 1233"/>
                <a:gd name="T41" fmla="*/ 1013 h 1304"/>
                <a:gd name="T42" fmla="*/ 737 w 1233"/>
                <a:gd name="T43" fmla="*/ 864 h 1304"/>
                <a:gd name="T44" fmla="*/ 747 w 1233"/>
                <a:gd name="T45" fmla="*/ 1038 h 1304"/>
                <a:gd name="T46" fmla="*/ 687 w 1233"/>
                <a:gd name="T47" fmla="*/ 1261 h 1304"/>
                <a:gd name="T48" fmla="*/ 467 w 1233"/>
                <a:gd name="T49" fmla="*/ 1195 h 1304"/>
                <a:gd name="T50" fmla="*/ 566 w 1233"/>
                <a:gd name="T51" fmla="*/ 1135 h 1304"/>
                <a:gd name="T52" fmla="*/ 600 w 1233"/>
                <a:gd name="T53" fmla="*/ 1012 h 1304"/>
                <a:gd name="T54" fmla="*/ 429 w 1233"/>
                <a:gd name="T55" fmla="*/ 1103 h 1304"/>
                <a:gd name="T56" fmla="*/ 84 w 1233"/>
                <a:gd name="T57" fmla="*/ 1253 h 1304"/>
                <a:gd name="T58" fmla="*/ 0 w 1233"/>
                <a:gd name="T59" fmla="*/ 1106 h 1304"/>
                <a:gd name="T60" fmla="*/ 31 w 1233"/>
                <a:gd name="T61" fmla="*/ 454 h 1304"/>
                <a:gd name="T62" fmla="*/ 33 w 1233"/>
                <a:gd name="T63" fmla="*/ 235 h 1304"/>
                <a:gd name="T64" fmla="*/ 174 w 1233"/>
                <a:gd name="T65" fmla="*/ 143 h 1304"/>
                <a:gd name="T66" fmla="*/ 448 w 1233"/>
                <a:gd name="T67" fmla="*/ 76 h 1304"/>
                <a:gd name="T68" fmla="*/ 586 w 1233"/>
                <a:gd name="T69" fmla="*/ 0 h 1304"/>
                <a:gd name="T70" fmla="*/ 677 w 1233"/>
                <a:gd name="T71" fmla="*/ 143 h 1304"/>
                <a:gd name="T72" fmla="*/ 1177 w 1233"/>
                <a:gd name="T73" fmla="*/ 138 h 1304"/>
                <a:gd name="T74" fmla="*/ 1174 w 1233"/>
                <a:gd name="T75" fmla="*/ 383 h 1304"/>
                <a:gd name="T76" fmla="*/ 1015 w 1233"/>
                <a:gd name="T77" fmla="*/ 459 h 1304"/>
                <a:gd name="T78" fmla="*/ 1018 w 1233"/>
                <a:gd name="T79" fmla="*/ 287 h 1304"/>
                <a:gd name="T80" fmla="*/ 190 w 1233"/>
                <a:gd name="T81" fmla="*/ 382 h 1304"/>
                <a:gd name="T82" fmla="*/ 31 w 1233"/>
                <a:gd name="T83" fmla="*/ 454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3" h="1304">
                  <a:moveTo>
                    <a:pt x="357" y="980"/>
                  </a:moveTo>
                  <a:cubicBezTo>
                    <a:pt x="453" y="926"/>
                    <a:pt x="526" y="878"/>
                    <a:pt x="578" y="836"/>
                  </a:cubicBezTo>
                  <a:cubicBezTo>
                    <a:pt x="575" y="826"/>
                    <a:pt x="571" y="816"/>
                    <a:pt x="566" y="807"/>
                  </a:cubicBezTo>
                  <a:cubicBezTo>
                    <a:pt x="496" y="851"/>
                    <a:pt x="432" y="889"/>
                    <a:pt x="376" y="920"/>
                  </a:cubicBezTo>
                  <a:cubicBezTo>
                    <a:pt x="320" y="951"/>
                    <a:pt x="238" y="984"/>
                    <a:pt x="129" y="1020"/>
                  </a:cubicBezTo>
                  <a:cubicBezTo>
                    <a:pt x="121" y="999"/>
                    <a:pt x="112" y="981"/>
                    <a:pt x="104" y="966"/>
                  </a:cubicBezTo>
                  <a:cubicBezTo>
                    <a:pt x="96" y="949"/>
                    <a:pt x="79" y="920"/>
                    <a:pt x="52" y="878"/>
                  </a:cubicBezTo>
                  <a:cubicBezTo>
                    <a:pt x="103" y="869"/>
                    <a:pt x="148" y="859"/>
                    <a:pt x="185" y="847"/>
                  </a:cubicBezTo>
                  <a:cubicBezTo>
                    <a:pt x="223" y="836"/>
                    <a:pt x="269" y="817"/>
                    <a:pt x="324" y="791"/>
                  </a:cubicBezTo>
                  <a:cubicBezTo>
                    <a:pt x="379" y="765"/>
                    <a:pt x="432" y="735"/>
                    <a:pt x="482" y="700"/>
                  </a:cubicBezTo>
                  <a:cubicBezTo>
                    <a:pt x="468" y="687"/>
                    <a:pt x="468" y="687"/>
                    <a:pt x="468" y="687"/>
                  </a:cubicBezTo>
                  <a:cubicBezTo>
                    <a:pt x="405" y="712"/>
                    <a:pt x="357" y="730"/>
                    <a:pt x="323" y="740"/>
                  </a:cubicBezTo>
                  <a:cubicBezTo>
                    <a:pt x="290" y="750"/>
                    <a:pt x="236" y="765"/>
                    <a:pt x="162" y="786"/>
                  </a:cubicBezTo>
                  <a:cubicBezTo>
                    <a:pt x="154" y="768"/>
                    <a:pt x="147" y="751"/>
                    <a:pt x="140" y="735"/>
                  </a:cubicBezTo>
                  <a:cubicBezTo>
                    <a:pt x="134" y="721"/>
                    <a:pt x="115" y="689"/>
                    <a:pt x="84" y="640"/>
                  </a:cubicBezTo>
                  <a:cubicBezTo>
                    <a:pt x="124" y="636"/>
                    <a:pt x="181" y="628"/>
                    <a:pt x="251" y="616"/>
                  </a:cubicBezTo>
                  <a:cubicBezTo>
                    <a:pt x="322" y="605"/>
                    <a:pt x="412" y="570"/>
                    <a:pt x="521" y="513"/>
                  </a:cubicBezTo>
                  <a:cubicBezTo>
                    <a:pt x="333" y="513"/>
                    <a:pt x="333" y="513"/>
                    <a:pt x="333" y="513"/>
                  </a:cubicBezTo>
                  <a:cubicBezTo>
                    <a:pt x="223" y="516"/>
                    <a:pt x="223" y="516"/>
                    <a:pt x="223" y="516"/>
                  </a:cubicBezTo>
                  <a:cubicBezTo>
                    <a:pt x="223" y="372"/>
                    <a:pt x="223" y="372"/>
                    <a:pt x="223" y="372"/>
                  </a:cubicBezTo>
                  <a:cubicBezTo>
                    <a:pt x="333" y="375"/>
                    <a:pt x="333" y="375"/>
                    <a:pt x="333" y="375"/>
                  </a:cubicBezTo>
                  <a:cubicBezTo>
                    <a:pt x="866" y="375"/>
                    <a:pt x="866" y="375"/>
                    <a:pt x="866" y="375"/>
                  </a:cubicBezTo>
                  <a:cubicBezTo>
                    <a:pt x="989" y="372"/>
                    <a:pt x="989" y="372"/>
                    <a:pt x="989" y="372"/>
                  </a:cubicBezTo>
                  <a:cubicBezTo>
                    <a:pt x="989" y="516"/>
                    <a:pt x="989" y="516"/>
                    <a:pt x="989" y="516"/>
                  </a:cubicBezTo>
                  <a:cubicBezTo>
                    <a:pt x="866" y="513"/>
                    <a:pt x="866" y="513"/>
                    <a:pt x="866" y="513"/>
                  </a:cubicBezTo>
                  <a:cubicBezTo>
                    <a:pt x="678" y="513"/>
                    <a:pt x="678" y="513"/>
                    <a:pt x="678" y="513"/>
                  </a:cubicBezTo>
                  <a:cubicBezTo>
                    <a:pt x="694" y="526"/>
                    <a:pt x="711" y="540"/>
                    <a:pt x="730" y="553"/>
                  </a:cubicBezTo>
                  <a:cubicBezTo>
                    <a:pt x="684" y="581"/>
                    <a:pt x="640" y="607"/>
                    <a:pt x="597" y="632"/>
                  </a:cubicBezTo>
                  <a:cubicBezTo>
                    <a:pt x="637" y="662"/>
                    <a:pt x="660" y="683"/>
                    <a:pt x="668" y="695"/>
                  </a:cubicBezTo>
                  <a:cubicBezTo>
                    <a:pt x="693" y="731"/>
                    <a:pt x="693" y="731"/>
                    <a:pt x="693" y="731"/>
                  </a:cubicBezTo>
                  <a:cubicBezTo>
                    <a:pt x="792" y="660"/>
                    <a:pt x="850" y="616"/>
                    <a:pt x="867" y="599"/>
                  </a:cubicBezTo>
                  <a:cubicBezTo>
                    <a:pt x="930" y="537"/>
                    <a:pt x="930" y="537"/>
                    <a:pt x="930" y="537"/>
                  </a:cubicBezTo>
                  <a:cubicBezTo>
                    <a:pt x="943" y="553"/>
                    <a:pt x="955" y="566"/>
                    <a:pt x="966" y="578"/>
                  </a:cubicBezTo>
                  <a:cubicBezTo>
                    <a:pt x="977" y="589"/>
                    <a:pt x="1009" y="614"/>
                    <a:pt x="1061" y="653"/>
                  </a:cubicBezTo>
                  <a:cubicBezTo>
                    <a:pt x="1002" y="693"/>
                    <a:pt x="950" y="730"/>
                    <a:pt x="906" y="760"/>
                  </a:cubicBezTo>
                  <a:cubicBezTo>
                    <a:pt x="913" y="787"/>
                    <a:pt x="927" y="827"/>
                    <a:pt x="946" y="880"/>
                  </a:cubicBezTo>
                  <a:cubicBezTo>
                    <a:pt x="966" y="932"/>
                    <a:pt x="1002" y="983"/>
                    <a:pt x="1057" y="1031"/>
                  </a:cubicBezTo>
                  <a:cubicBezTo>
                    <a:pt x="1111" y="1079"/>
                    <a:pt x="1170" y="1117"/>
                    <a:pt x="1233" y="1144"/>
                  </a:cubicBezTo>
                  <a:cubicBezTo>
                    <a:pt x="1212" y="1169"/>
                    <a:pt x="1195" y="1189"/>
                    <a:pt x="1182" y="1205"/>
                  </a:cubicBezTo>
                  <a:cubicBezTo>
                    <a:pt x="1169" y="1222"/>
                    <a:pt x="1151" y="1251"/>
                    <a:pt x="1126" y="1292"/>
                  </a:cubicBezTo>
                  <a:cubicBezTo>
                    <a:pt x="1043" y="1239"/>
                    <a:pt x="982" y="1191"/>
                    <a:pt x="944" y="1147"/>
                  </a:cubicBezTo>
                  <a:cubicBezTo>
                    <a:pt x="905" y="1104"/>
                    <a:pt x="874" y="1059"/>
                    <a:pt x="851" y="1013"/>
                  </a:cubicBezTo>
                  <a:cubicBezTo>
                    <a:pt x="827" y="966"/>
                    <a:pt x="804" y="908"/>
                    <a:pt x="784" y="837"/>
                  </a:cubicBezTo>
                  <a:cubicBezTo>
                    <a:pt x="737" y="864"/>
                    <a:pt x="737" y="864"/>
                    <a:pt x="737" y="864"/>
                  </a:cubicBezTo>
                  <a:cubicBezTo>
                    <a:pt x="740" y="887"/>
                    <a:pt x="742" y="909"/>
                    <a:pt x="744" y="928"/>
                  </a:cubicBezTo>
                  <a:cubicBezTo>
                    <a:pt x="746" y="947"/>
                    <a:pt x="747" y="984"/>
                    <a:pt x="747" y="1038"/>
                  </a:cubicBezTo>
                  <a:cubicBezTo>
                    <a:pt x="747" y="1091"/>
                    <a:pt x="744" y="1135"/>
                    <a:pt x="737" y="1169"/>
                  </a:cubicBezTo>
                  <a:cubicBezTo>
                    <a:pt x="731" y="1203"/>
                    <a:pt x="714" y="1234"/>
                    <a:pt x="687" y="1261"/>
                  </a:cubicBezTo>
                  <a:cubicBezTo>
                    <a:pt x="660" y="1289"/>
                    <a:pt x="596" y="1303"/>
                    <a:pt x="495" y="1304"/>
                  </a:cubicBezTo>
                  <a:cubicBezTo>
                    <a:pt x="482" y="1246"/>
                    <a:pt x="473" y="1209"/>
                    <a:pt x="467" y="1195"/>
                  </a:cubicBezTo>
                  <a:cubicBezTo>
                    <a:pt x="442" y="1136"/>
                    <a:pt x="442" y="1136"/>
                    <a:pt x="442" y="1136"/>
                  </a:cubicBezTo>
                  <a:cubicBezTo>
                    <a:pt x="509" y="1147"/>
                    <a:pt x="550" y="1147"/>
                    <a:pt x="566" y="1135"/>
                  </a:cubicBezTo>
                  <a:cubicBezTo>
                    <a:pt x="583" y="1122"/>
                    <a:pt x="593" y="1103"/>
                    <a:pt x="596" y="1076"/>
                  </a:cubicBezTo>
                  <a:cubicBezTo>
                    <a:pt x="599" y="1049"/>
                    <a:pt x="600" y="1028"/>
                    <a:pt x="600" y="1012"/>
                  </a:cubicBezTo>
                  <a:cubicBezTo>
                    <a:pt x="600" y="996"/>
                    <a:pt x="600" y="996"/>
                    <a:pt x="600" y="996"/>
                  </a:cubicBezTo>
                  <a:cubicBezTo>
                    <a:pt x="555" y="1029"/>
                    <a:pt x="498" y="1064"/>
                    <a:pt x="429" y="1103"/>
                  </a:cubicBezTo>
                  <a:cubicBezTo>
                    <a:pt x="359" y="1142"/>
                    <a:pt x="301" y="1170"/>
                    <a:pt x="253" y="1188"/>
                  </a:cubicBezTo>
                  <a:cubicBezTo>
                    <a:pt x="84" y="1253"/>
                    <a:pt x="84" y="1253"/>
                    <a:pt x="84" y="1253"/>
                  </a:cubicBezTo>
                  <a:cubicBezTo>
                    <a:pt x="66" y="1212"/>
                    <a:pt x="51" y="1182"/>
                    <a:pt x="39" y="1165"/>
                  </a:cubicBezTo>
                  <a:cubicBezTo>
                    <a:pt x="0" y="1106"/>
                    <a:pt x="0" y="1106"/>
                    <a:pt x="0" y="1106"/>
                  </a:cubicBezTo>
                  <a:cubicBezTo>
                    <a:pt x="143" y="1076"/>
                    <a:pt x="262" y="1034"/>
                    <a:pt x="357" y="980"/>
                  </a:cubicBezTo>
                  <a:close/>
                  <a:moveTo>
                    <a:pt x="31" y="454"/>
                  </a:moveTo>
                  <a:cubicBezTo>
                    <a:pt x="33" y="382"/>
                    <a:pt x="33" y="382"/>
                    <a:pt x="33" y="382"/>
                  </a:cubicBezTo>
                  <a:cubicBezTo>
                    <a:pt x="33" y="235"/>
                    <a:pt x="33" y="235"/>
                    <a:pt x="33" y="235"/>
                  </a:cubicBezTo>
                  <a:cubicBezTo>
                    <a:pt x="31" y="138"/>
                    <a:pt x="31" y="138"/>
                    <a:pt x="31" y="138"/>
                  </a:cubicBezTo>
                  <a:cubicBezTo>
                    <a:pt x="174" y="143"/>
                    <a:pt x="174" y="143"/>
                    <a:pt x="174" y="143"/>
                  </a:cubicBezTo>
                  <a:cubicBezTo>
                    <a:pt x="516" y="143"/>
                    <a:pt x="516" y="143"/>
                    <a:pt x="516" y="143"/>
                  </a:cubicBezTo>
                  <a:cubicBezTo>
                    <a:pt x="500" y="124"/>
                    <a:pt x="477" y="102"/>
                    <a:pt x="448" y="76"/>
                  </a:cubicBezTo>
                  <a:cubicBezTo>
                    <a:pt x="466" y="68"/>
                    <a:pt x="483" y="61"/>
                    <a:pt x="497" y="54"/>
                  </a:cubicBezTo>
                  <a:cubicBezTo>
                    <a:pt x="511" y="47"/>
                    <a:pt x="541" y="28"/>
                    <a:pt x="586" y="0"/>
                  </a:cubicBezTo>
                  <a:cubicBezTo>
                    <a:pt x="642" y="51"/>
                    <a:pt x="684" y="89"/>
                    <a:pt x="710" y="115"/>
                  </a:cubicBezTo>
                  <a:cubicBezTo>
                    <a:pt x="697" y="124"/>
                    <a:pt x="686" y="133"/>
                    <a:pt x="677" y="143"/>
                  </a:cubicBezTo>
                  <a:cubicBezTo>
                    <a:pt x="1043" y="143"/>
                    <a:pt x="1043" y="143"/>
                    <a:pt x="1043" y="143"/>
                  </a:cubicBezTo>
                  <a:cubicBezTo>
                    <a:pt x="1177" y="138"/>
                    <a:pt x="1177" y="138"/>
                    <a:pt x="1177" y="138"/>
                  </a:cubicBezTo>
                  <a:cubicBezTo>
                    <a:pt x="1174" y="235"/>
                    <a:pt x="1174" y="235"/>
                    <a:pt x="1174" y="235"/>
                  </a:cubicBezTo>
                  <a:cubicBezTo>
                    <a:pt x="1174" y="383"/>
                    <a:pt x="1174" y="383"/>
                    <a:pt x="1174" y="383"/>
                  </a:cubicBezTo>
                  <a:cubicBezTo>
                    <a:pt x="1177" y="459"/>
                    <a:pt x="1177" y="459"/>
                    <a:pt x="1177" y="459"/>
                  </a:cubicBezTo>
                  <a:cubicBezTo>
                    <a:pt x="1015" y="459"/>
                    <a:pt x="1015" y="459"/>
                    <a:pt x="1015" y="459"/>
                  </a:cubicBezTo>
                  <a:cubicBezTo>
                    <a:pt x="1018" y="383"/>
                    <a:pt x="1018" y="383"/>
                    <a:pt x="1018" y="383"/>
                  </a:cubicBezTo>
                  <a:cubicBezTo>
                    <a:pt x="1018" y="287"/>
                    <a:pt x="1018" y="287"/>
                    <a:pt x="1018" y="287"/>
                  </a:cubicBezTo>
                  <a:cubicBezTo>
                    <a:pt x="190" y="288"/>
                    <a:pt x="190" y="288"/>
                    <a:pt x="190" y="288"/>
                  </a:cubicBezTo>
                  <a:cubicBezTo>
                    <a:pt x="190" y="382"/>
                    <a:pt x="190" y="382"/>
                    <a:pt x="190" y="382"/>
                  </a:cubicBezTo>
                  <a:cubicBezTo>
                    <a:pt x="193" y="454"/>
                    <a:pt x="193" y="454"/>
                    <a:pt x="193" y="454"/>
                  </a:cubicBezTo>
                  <a:lnTo>
                    <a:pt x="31" y="4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3" name="Freeform 54"/>
            <p:cNvSpPr>
              <a:spLocks noEditPoints="1"/>
            </p:cNvSpPr>
            <p:nvPr/>
          </p:nvSpPr>
          <p:spPr bwMode="auto">
            <a:xfrm>
              <a:off x="8241825" y="1865785"/>
              <a:ext cx="350780" cy="393385"/>
            </a:xfrm>
            <a:custGeom>
              <a:avLst/>
              <a:gdLst>
                <a:gd name="T0" fmla="*/ 160 w 1151"/>
                <a:gd name="T1" fmla="*/ 336 h 1291"/>
                <a:gd name="T2" fmla="*/ 404 w 1151"/>
                <a:gd name="T3" fmla="*/ 336 h 1291"/>
                <a:gd name="T4" fmla="*/ 404 w 1151"/>
                <a:gd name="T5" fmla="*/ 492 h 1291"/>
                <a:gd name="T6" fmla="*/ 160 w 1151"/>
                <a:gd name="T7" fmla="*/ 492 h 1291"/>
                <a:gd name="T8" fmla="*/ 160 w 1151"/>
                <a:gd name="T9" fmla="*/ 336 h 1291"/>
                <a:gd name="T10" fmla="*/ 3 w 1151"/>
                <a:gd name="T11" fmla="*/ 298 h 1291"/>
                <a:gd name="T12" fmla="*/ 3 w 1151"/>
                <a:gd name="T13" fmla="*/ 821 h 1291"/>
                <a:gd name="T14" fmla="*/ 0 w 1151"/>
                <a:gd name="T15" fmla="*/ 960 h 1291"/>
                <a:gd name="T16" fmla="*/ 160 w 1151"/>
                <a:gd name="T17" fmla="*/ 960 h 1291"/>
                <a:gd name="T18" fmla="*/ 160 w 1151"/>
                <a:gd name="T19" fmla="*/ 940 h 1291"/>
                <a:gd name="T20" fmla="*/ 404 w 1151"/>
                <a:gd name="T21" fmla="*/ 940 h 1291"/>
                <a:gd name="T22" fmla="*/ 404 w 1151"/>
                <a:gd name="T23" fmla="*/ 1137 h 1291"/>
                <a:gd name="T24" fmla="*/ 413 w 1151"/>
                <a:gd name="T25" fmla="*/ 1211 h 1291"/>
                <a:gd name="T26" fmla="*/ 458 w 1151"/>
                <a:gd name="T27" fmla="*/ 1262 h 1291"/>
                <a:gd name="T28" fmla="*/ 569 w 1151"/>
                <a:gd name="T29" fmla="*/ 1285 h 1291"/>
                <a:gd name="T30" fmla="*/ 761 w 1151"/>
                <a:gd name="T31" fmla="*/ 1288 h 1291"/>
                <a:gd name="T32" fmla="*/ 943 w 1151"/>
                <a:gd name="T33" fmla="*/ 1289 h 1291"/>
                <a:gd name="T34" fmla="*/ 1032 w 1151"/>
                <a:gd name="T35" fmla="*/ 1273 h 1291"/>
                <a:gd name="T36" fmla="*/ 1087 w 1151"/>
                <a:gd name="T37" fmla="*/ 1231 h 1291"/>
                <a:gd name="T38" fmla="*/ 1151 w 1151"/>
                <a:gd name="T39" fmla="*/ 1062 h 1291"/>
                <a:gd name="T40" fmla="*/ 997 w 1151"/>
                <a:gd name="T41" fmla="*/ 983 h 1291"/>
                <a:gd name="T42" fmla="*/ 989 w 1151"/>
                <a:gd name="T43" fmla="*/ 1036 h 1291"/>
                <a:gd name="T44" fmla="*/ 958 w 1151"/>
                <a:gd name="T45" fmla="*/ 1109 h 1291"/>
                <a:gd name="T46" fmla="*/ 894 w 1151"/>
                <a:gd name="T47" fmla="*/ 1134 h 1291"/>
                <a:gd name="T48" fmla="*/ 766 w 1151"/>
                <a:gd name="T49" fmla="*/ 1136 h 1291"/>
                <a:gd name="T50" fmla="*/ 626 w 1151"/>
                <a:gd name="T51" fmla="*/ 1132 h 1291"/>
                <a:gd name="T52" fmla="*/ 570 w 1151"/>
                <a:gd name="T53" fmla="*/ 1116 h 1291"/>
                <a:gd name="T54" fmla="*/ 559 w 1151"/>
                <a:gd name="T55" fmla="*/ 1084 h 1291"/>
                <a:gd name="T56" fmla="*/ 559 w 1151"/>
                <a:gd name="T57" fmla="*/ 940 h 1291"/>
                <a:gd name="T58" fmla="*/ 837 w 1151"/>
                <a:gd name="T59" fmla="*/ 940 h 1291"/>
                <a:gd name="T60" fmla="*/ 837 w 1151"/>
                <a:gd name="T61" fmla="*/ 965 h 1291"/>
                <a:gd name="T62" fmla="*/ 998 w 1151"/>
                <a:gd name="T63" fmla="*/ 965 h 1291"/>
                <a:gd name="T64" fmla="*/ 994 w 1151"/>
                <a:gd name="T65" fmla="*/ 831 h 1291"/>
                <a:gd name="T66" fmla="*/ 994 w 1151"/>
                <a:gd name="T67" fmla="*/ 298 h 1291"/>
                <a:gd name="T68" fmla="*/ 998 w 1151"/>
                <a:gd name="T69" fmla="*/ 179 h 1291"/>
                <a:gd name="T70" fmla="*/ 894 w 1151"/>
                <a:gd name="T71" fmla="*/ 184 h 1291"/>
                <a:gd name="T72" fmla="*/ 559 w 1151"/>
                <a:gd name="T73" fmla="*/ 184 h 1291"/>
                <a:gd name="T74" fmla="*/ 559 w 1151"/>
                <a:gd name="T75" fmla="*/ 107 h 1291"/>
                <a:gd name="T76" fmla="*/ 562 w 1151"/>
                <a:gd name="T77" fmla="*/ 0 h 1291"/>
                <a:gd name="T78" fmla="*/ 401 w 1151"/>
                <a:gd name="T79" fmla="*/ 0 h 1291"/>
                <a:gd name="T80" fmla="*/ 404 w 1151"/>
                <a:gd name="T81" fmla="*/ 107 h 1291"/>
                <a:gd name="T82" fmla="*/ 404 w 1151"/>
                <a:gd name="T83" fmla="*/ 184 h 1291"/>
                <a:gd name="T84" fmla="*/ 120 w 1151"/>
                <a:gd name="T85" fmla="*/ 184 h 1291"/>
                <a:gd name="T86" fmla="*/ 0 w 1151"/>
                <a:gd name="T87" fmla="*/ 179 h 1291"/>
                <a:gd name="T88" fmla="*/ 3 w 1151"/>
                <a:gd name="T89" fmla="*/ 298 h 1291"/>
                <a:gd name="T90" fmla="*/ 160 w 1151"/>
                <a:gd name="T91" fmla="*/ 637 h 1291"/>
                <a:gd name="T92" fmla="*/ 404 w 1151"/>
                <a:gd name="T93" fmla="*/ 637 h 1291"/>
                <a:gd name="T94" fmla="*/ 404 w 1151"/>
                <a:gd name="T95" fmla="*/ 791 h 1291"/>
                <a:gd name="T96" fmla="*/ 160 w 1151"/>
                <a:gd name="T97" fmla="*/ 791 h 1291"/>
                <a:gd name="T98" fmla="*/ 160 w 1151"/>
                <a:gd name="T99" fmla="*/ 637 h 1291"/>
                <a:gd name="T100" fmla="*/ 559 w 1151"/>
                <a:gd name="T101" fmla="*/ 336 h 1291"/>
                <a:gd name="T102" fmla="*/ 837 w 1151"/>
                <a:gd name="T103" fmla="*/ 336 h 1291"/>
                <a:gd name="T104" fmla="*/ 837 w 1151"/>
                <a:gd name="T105" fmla="*/ 492 h 1291"/>
                <a:gd name="T106" fmla="*/ 559 w 1151"/>
                <a:gd name="T107" fmla="*/ 492 h 1291"/>
                <a:gd name="T108" fmla="*/ 559 w 1151"/>
                <a:gd name="T109" fmla="*/ 336 h 1291"/>
                <a:gd name="T110" fmla="*/ 559 w 1151"/>
                <a:gd name="T111" fmla="*/ 637 h 1291"/>
                <a:gd name="T112" fmla="*/ 837 w 1151"/>
                <a:gd name="T113" fmla="*/ 637 h 1291"/>
                <a:gd name="T114" fmla="*/ 837 w 1151"/>
                <a:gd name="T115" fmla="*/ 791 h 1291"/>
                <a:gd name="T116" fmla="*/ 559 w 1151"/>
                <a:gd name="T117" fmla="*/ 791 h 1291"/>
                <a:gd name="T118" fmla="*/ 559 w 1151"/>
                <a:gd name="T119" fmla="*/ 637 h 1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1" h="1291">
                  <a:moveTo>
                    <a:pt x="160" y="336"/>
                  </a:moveTo>
                  <a:cubicBezTo>
                    <a:pt x="404" y="336"/>
                    <a:pt x="404" y="336"/>
                    <a:pt x="404" y="336"/>
                  </a:cubicBezTo>
                  <a:cubicBezTo>
                    <a:pt x="404" y="492"/>
                    <a:pt x="404" y="492"/>
                    <a:pt x="404" y="492"/>
                  </a:cubicBezTo>
                  <a:cubicBezTo>
                    <a:pt x="160" y="492"/>
                    <a:pt x="160" y="492"/>
                    <a:pt x="160" y="492"/>
                  </a:cubicBezTo>
                  <a:lnTo>
                    <a:pt x="160" y="336"/>
                  </a:lnTo>
                  <a:close/>
                  <a:moveTo>
                    <a:pt x="3" y="298"/>
                  </a:moveTo>
                  <a:cubicBezTo>
                    <a:pt x="3" y="821"/>
                    <a:pt x="3" y="821"/>
                    <a:pt x="3" y="821"/>
                  </a:cubicBezTo>
                  <a:cubicBezTo>
                    <a:pt x="0" y="960"/>
                    <a:pt x="0" y="960"/>
                    <a:pt x="0" y="960"/>
                  </a:cubicBezTo>
                  <a:cubicBezTo>
                    <a:pt x="160" y="960"/>
                    <a:pt x="160" y="960"/>
                    <a:pt x="160" y="960"/>
                  </a:cubicBezTo>
                  <a:cubicBezTo>
                    <a:pt x="160" y="940"/>
                    <a:pt x="160" y="940"/>
                    <a:pt x="160" y="940"/>
                  </a:cubicBezTo>
                  <a:cubicBezTo>
                    <a:pt x="404" y="940"/>
                    <a:pt x="404" y="940"/>
                    <a:pt x="404" y="940"/>
                  </a:cubicBezTo>
                  <a:cubicBezTo>
                    <a:pt x="404" y="1137"/>
                    <a:pt x="404" y="1137"/>
                    <a:pt x="404" y="1137"/>
                  </a:cubicBezTo>
                  <a:cubicBezTo>
                    <a:pt x="404" y="1168"/>
                    <a:pt x="407" y="1193"/>
                    <a:pt x="413" y="1211"/>
                  </a:cubicBezTo>
                  <a:cubicBezTo>
                    <a:pt x="419" y="1230"/>
                    <a:pt x="434" y="1247"/>
                    <a:pt x="458" y="1262"/>
                  </a:cubicBezTo>
                  <a:cubicBezTo>
                    <a:pt x="483" y="1277"/>
                    <a:pt x="519" y="1285"/>
                    <a:pt x="569" y="1285"/>
                  </a:cubicBezTo>
                  <a:cubicBezTo>
                    <a:pt x="619" y="1285"/>
                    <a:pt x="683" y="1286"/>
                    <a:pt x="761" y="1288"/>
                  </a:cubicBezTo>
                  <a:cubicBezTo>
                    <a:pt x="843" y="1290"/>
                    <a:pt x="903" y="1291"/>
                    <a:pt x="943" y="1289"/>
                  </a:cubicBezTo>
                  <a:cubicBezTo>
                    <a:pt x="982" y="1286"/>
                    <a:pt x="1012" y="1281"/>
                    <a:pt x="1032" y="1273"/>
                  </a:cubicBezTo>
                  <a:cubicBezTo>
                    <a:pt x="1052" y="1265"/>
                    <a:pt x="1070" y="1251"/>
                    <a:pt x="1087" y="1231"/>
                  </a:cubicBezTo>
                  <a:cubicBezTo>
                    <a:pt x="1104" y="1211"/>
                    <a:pt x="1125" y="1155"/>
                    <a:pt x="1151" y="1062"/>
                  </a:cubicBezTo>
                  <a:cubicBezTo>
                    <a:pt x="1106" y="1046"/>
                    <a:pt x="1055" y="1019"/>
                    <a:pt x="997" y="983"/>
                  </a:cubicBezTo>
                  <a:cubicBezTo>
                    <a:pt x="989" y="1036"/>
                    <a:pt x="989" y="1036"/>
                    <a:pt x="989" y="1036"/>
                  </a:cubicBezTo>
                  <a:cubicBezTo>
                    <a:pt x="985" y="1071"/>
                    <a:pt x="974" y="1095"/>
                    <a:pt x="958" y="1109"/>
                  </a:cubicBezTo>
                  <a:cubicBezTo>
                    <a:pt x="942" y="1123"/>
                    <a:pt x="920" y="1131"/>
                    <a:pt x="894" y="1134"/>
                  </a:cubicBezTo>
                  <a:cubicBezTo>
                    <a:pt x="869" y="1137"/>
                    <a:pt x="826" y="1137"/>
                    <a:pt x="766" y="1136"/>
                  </a:cubicBezTo>
                  <a:cubicBezTo>
                    <a:pt x="626" y="1132"/>
                    <a:pt x="626" y="1132"/>
                    <a:pt x="626" y="1132"/>
                  </a:cubicBezTo>
                  <a:cubicBezTo>
                    <a:pt x="595" y="1131"/>
                    <a:pt x="577" y="1125"/>
                    <a:pt x="570" y="1116"/>
                  </a:cubicBezTo>
                  <a:cubicBezTo>
                    <a:pt x="562" y="1106"/>
                    <a:pt x="559" y="1096"/>
                    <a:pt x="559" y="1084"/>
                  </a:cubicBezTo>
                  <a:cubicBezTo>
                    <a:pt x="559" y="940"/>
                    <a:pt x="559" y="940"/>
                    <a:pt x="559" y="940"/>
                  </a:cubicBezTo>
                  <a:cubicBezTo>
                    <a:pt x="837" y="940"/>
                    <a:pt x="837" y="940"/>
                    <a:pt x="837" y="940"/>
                  </a:cubicBezTo>
                  <a:cubicBezTo>
                    <a:pt x="837" y="965"/>
                    <a:pt x="837" y="965"/>
                    <a:pt x="837" y="965"/>
                  </a:cubicBezTo>
                  <a:cubicBezTo>
                    <a:pt x="998" y="965"/>
                    <a:pt x="998" y="965"/>
                    <a:pt x="998" y="965"/>
                  </a:cubicBezTo>
                  <a:cubicBezTo>
                    <a:pt x="994" y="831"/>
                    <a:pt x="994" y="831"/>
                    <a:pt x="994" y="831"/>
                  </a:cubicBezTo>
                  <a:cubicBezTo>
                    <a:pt x="994" y="298"/>
                    <a:pt x="994" y="298"/>
                    <a:pt x="994" y="298"/>
                  </a:cubicBezTo>
                  <a:cubicBezTo>
                    <a:pt x="998" y="179"/>
                    <a:pt x="998" y="179"/>
                    <a:pt x="998" y="179"/>
                  </a:cubicBezTo>
                  <a:cubicBezTo>
                    <a:pt x="894" y="184"/>
                    <a:pt x="894" y="184"/>
                    <a:pt x="894" y="184"/>
                  </a:cubicBezTo>
                  <a:cubicBezTo>
                    <a:pt x="559" y="184"/>
                    <a:pt x="559" y="184"/>
                    <a:pt x="559" y="184"/>
                  </a:cubicBezTo>
                  <a:cubicBezTo>
                    <a:pt x="559" y="107"/>
                    <a:pt x="559" y="107"/>
                    <a:pt x="559" y="107"/>
                  </a:cubicBezTo>
                  <a:cubicBezTo>
                    <a:pt x="562" y="0"/>
                    <a:pt x="562" y="0"/>
                    <a:pt x="562" y="0"/>
                  </a:cubicBezTo>
                  <a:cubicBezTo>
                    <a:pt x="401" y="0"/>
                    <a:pt x="401" y="0"/>
                    <a:pt x="401" y="0"/>
                  </a:cubicBezTo>
                  <a:cubicBezTo>
                    <a:pt x="404" y="107"/>
                    <a:pt x="404" y="107"/>
                    <a:pt x="404" y="107"/>
                  </a:cubicBezTo>
                  <a:cubicBezTo>
                    <a:pt x="404" y="184"/>
                    <a:pt x="404" y="184"/>
                    <a:pt x="404" y="184"/>
                  </a:cubicBezTo>
                  <a:cubicBezTo>
                    <a:pt x="120" y="184"/>
                    <a:pt x="120" y="184"/>
                    <a:pt x="120" y="184"/>
                  </a:cubicBezTo>
                  <a:cubicBezTo>
                    <a:pt x="0" y="179"/>
                    <a:pt x="0" y="179"/>
                    <a:pt x="0" y="179"/>
                  </a:cubicBezTo>
                  <a:lnTo>
                    <a:pt x="3" y="298"/>
                  </a:lnTo>
                  <a:close/>
                  <a:moveTo>
                    <a:pt x="160" y="637"/>
                  </a:moveTo>
                  <a:cubicBezTo>
                    <a:pt x="404" y="637"/>
                    <a:pt x="404" y="637"/>
                    <a:pt x="404" y="637"/>
                  </a:cubicBezTo>
                  <a:cubicBezTo>
                    <a:pt x="404" y="791"/>
                    <a:pt x="404" y="791"/>
                    <a:pt x="404" y="791"/>
                  </a:cubicBezTo>
                  <a:cubicBezTo>
                    <a:pt x="160" y="791"/>
                    <a:pt x="160" y="791"/>
                    <a:pt x="160" y="791"/>
                  </a:cubicBezTo>
                  <a:lnTo>
                    <a:pt x="160" y="637"/>
                  </a:lnTo>
                  <a:close/>
                  <a:moveTo>
                    <a:pt x="559" y="336"/>
                  </a:moveTo>
                  <a:cubicBezTo>
                    <a:pt x="837" y="336"/>
                    <a:pt x="837" y="336"/>
                    <a:pt x="837" y="336"/>
                  </a:cubicBezTo>
                  <a:cubicBezTo>
                    <a:pt x="837" y="492"/>
                    <a:pt x="837" y="492"/>
                    <a:pt x="837" y="492"/>
                  </a:cubicBezTo>
                  <a:cubicBezTo>
                    <a:pt x="559" y="492"/>
                    <a:pt x="559" y="492"/>
                    <a:pt x="559" y="492"/>
                  </a:cubicBezTo>
                  <a:lnTo>
                    <a:pt x="559" y="336"/>
                  </a:lnTo>
                  <a:close/>
                  <a:moveTo>
                    <a:pt x="559" y="637"/>
                  </a:moveTo>
                  <a:cubicBezTo>
                    <a:pt x="837" y="637"/>
                    <a:pt x="837" y="637"/>
                    <a:pt x="837" y="637"/>
                  </a:cubicBezTo>
                  <a:cubicBezTo>
                    <a:pt x="837" y="791"/>
                    <a:pt x="837" y="791"/>
                    <a:pt x="837" y="791"/>
                  </a:cubicBezTo>
                  <a:cubicBezTo>
                    <a:pt x="559" y="791"/>
                    <a:pt x="559" y="791"/>
                    <a:pt x="559" y="791"/>
                  </a:cubicBezTo>
                  <a:lnTo>
                    <a:pt x="559" y="6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4" name="Freeform 55"/>
            <p:cNvSpPr>
              <a:spLocks noEditPoints="1"/>
            </p:cNvSpPr>
            <p:nvPr/>
          </p:nvSpPr>
          <p:spPr bwMode="auto">
            <a:xfrm>
              <a:off x="8641601" y="1891348"/>
              <a:ext cx="320247" cy="362142"/>
            </a:xfrm>
            <a:custGeom>
              <a:avLst/>
              <a:gdLst>
                <a:gd name="T0" fmla="*/ 198 w 1052"/>
                <a:gd name="T1" fmla="*/ 421 h 1191"/>
                <a:gd name="T2" fmla="*/ 235 w 1052"/>
                <a:gd name="T3" fmla="*/ 693 h 1191"/>
                <a:gd name="T4" fmla="*/ 166 w 1052"/>
                <a:gd name="T5" fmla="*/ 374 h 1191"/>
                <a:gd name="T6" fmla="*/ 166 w 1052"/>
                <a:gd name="T7" fmla="*/ 977 h 1191"/>
                <a:gd name="T8" fmla="*/ 232 w 1052"/>
                <a:gd name="T9" fmla="*/ 885 h 1191"/>
                <a:gd name="T10" fmla="*/ 350 w 1052"/>
                <a:gd name="T11" fmla="*/ 796 h 1191"/>
                <a:gd name="T12" fmla="*/ 396 w 1052"/>
                <a:gd name="T13" fmla="*/ 774 h 1191"/>
                <a:gd name="T14" fmla="*/ 442 w 1052"/>
                <a:gd name="T15" fmla="*/ 800 h 1191"/>
                <a:gd name="T16" fmla="*/ 445 w 1052"/>
                <a:gd name="T17" fmla="*/ 546 h 1191"/>
                <a:gd name="T18" fmla="*/ 483 w 1052"/>
                <a:gd name="T19" fmla="*/ 391 h 1191"/>
                <a:gd name="T20" fmla="*/ 612 w 1052"/>
                <a:gd name="T21" fmla="*/ 592 h 1191"/>
                <a:gd name="T22" fmla="*/ 536 w 1052"/>
                <a:gd name="T23" fmla="*/ 770 h 1191"/>
                <a:gd name="T24" fmla="*/ 520 w 1052"/>
                <a:gd name="T25" fmla="*/ 950 h 1191"/>
                <a:gd name="T26" fmla="*/ 622 w 1052"/>
                <a:gd name="T27" fmla="*/ 915 h 1191"/>
                <a:gd name="T28" fmla="*/ 745 w 1052"/>
                <a:gd name="T29" fmla="*/ 835 h 1191"/>
                <a:gd name="T30" fmla="*/ 890 w 1052"/>
                <a:gd name="T31" fmla="*/ 787 h 1191"/>
                <a:gd name="T32" fmla="*/ 773 w 1052"/>
                <a:gd name="T33" fmla="*/ 571 h 1191"/>
                <a:gd name="T34" fmla="*/ 813 w 1052"/>
                <a:gd name="T35" fmla="*/ 359 h 1191"/>
                <a:gd name="T36" fmla="*/ 831 w 1052"/>
                <a:gd name="T37" fmla="*/ 236 h 1191"/>
                <a:gd name="T38" fmla="*/ 672 w 1052"/>
                <a:gd name="T39" fmla="*/ 257 h 1191"/>
                <a:gd name="T40" fmla="*/ 597 w 1052"/>
                <a:gd name="T41" fmla="*/ 303 h 1191"/>
                <a:gd name="T42" fmla="*/ 486 w 1052"/>
                <a:gd name="T43" fmla="*/ 381 h 1191"/>
                <a:gd name="T44" fmla="*/ 504 w 1052"/>
                <a:gd name="T45" fmla="*/ 275 h 1191"/>
                <a:gd name="T46" fmla="*/ 357 w 1052"/>
                <a:gd name="T47" fmla="*/ 191 h 1191"/>
                <a:gd name="T48" fmla="*/ 349 w 1052"/>
                <a:gd name="T49" fmla="*/ 312 h 1191"/>
                <a:gd name="T50" fmla="*/ 271 w 1052"/>
                <a:gd name="T51" fmla="*/ 274 h 1191"/>
                <a:gd name="T52" fmla="*/ 166 w 1052"/>
                <a:gd name="T53" fmla="*/ 346 h 1191"/>
                <a:gd name="T54" fmla="*/ 893 w 1052"/>
                <a:gd name="T55" fmla="*/ 160 h 1191"/>
                <a:gd name="T56" fmla="*/ 884 w 1052"/>
                <a:gd name="T57" fmla="*/ 997 h 1191"/>
                <a:gd name="T58" fmla="*/ 741 w 1052"/>
                <a:gd name="T59" fmla="*/ 1001 h 1191"/>
                <a:gd name="T60" fmla="*/ 791 w 1052"/>
                <a:gd name="T61" fmla="*/ 1140 h 1191"/>
                <a:gd name="T62" fmla="*/ 975 w 1052"/>
                <a:gd name="T63" fmla="*/ 1162 h 1191"/>
                <a:gd name="T64" fmla="*/ 1048 w 1052"/>
                <a:gd name="T65" fmla="*/ 1027 h 1191"/>
                <a:gd name="T66" fmla="*/ 1052 w 1052"/>
                <a:gd name="T67" fmla="*/ 0 h 1191"/>
                <a:gd name="T68" fmla="*/ 157 w 1052"/>
                <a:gd name="T69" fmla="*/ 5 h 1191"/>
                <a:gd name="T70" fmla="*/ 4 w 1052"/>
                <a:gd name="T71" fmla="*/ 165 h 1191"/>
                <a:gd name="T72" fmla="*/ 0 w 1052"/>
                <a:gd name="T73" fmla="*/ 1156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2" h="1191">
                  <a:moveTo>
                    <a:pt x="166" y="374"/>
                  </a:moveTo>
                  <a:cubicBezTo>
                    <a:pt x="198" y="421"/>
                    <a:pt x="198" y="421"/>
                    <a:pt x="198" y="421"/>
                  </a:cubicBezTo>
                  <a:cubicBezTo>
                    <a:pt x="208" y="434"/>
                    <a:pt x="237" y="482"/>
                    <a:pt x="287" y="563"/>
                  </a:cubicBezTo>
                  <a:cubicBezTo>
                    <a:pt x="270" y="620"/>
                    <a:pt x="253" y="663"/>
                    <a:pt x="235" y="693"/>
                  </a:cubicBezTo>
                  <a:cubicBezTo>
                    <a:pt x="216" y="724"/>
                    <a:pt x="193" y="756"/>
                    <a:pt x="166" y="790"/>
                  </a:cubicBezTo>
                  <a:lnTo>
                    <a:pt x="166" y="374"/>
                  </a:lnTo>
                  <a:close/>
                  <a:moveTo>
                    <a:pt x="169" y="1156"/>
                  </a:moveTo>
                  <a:cubicBezTo>
                    <a:pt x="166" y="977"/>
                    <a:pt x="166" y="977"/>
                    <a:pt x="166" y="977"/>
                  </a:cubicBezTo>
                  <a:cubicBezTo>
                    <a:pt x="166" y="812"/>
                    <a:pt x="166" y="812"/>
                    <a:pt x="166" y="812"/>
                  </a:cubicBezTo>
                  <a:cubicBezTo>
                    <a:pt x="199" y="846"/>
                    <a:pt x="221" y="870"/>
                    <a:pt x="232" y="885"/>
                  </a:cubicBezTo>
                  <a:cubicBezTo>
                    <a:pt x="243" y="899"/>
                    <a:pt x="253" y="914"/>
                    <a:pt x="263" y="929"/>
                  </a:cubicBezTo>
                  <a:cubicBezTo>
                    <a:pt x="310" y="862"/>
                    <a:pt x="339" y="818"/>
                    <a:pt x="350" y="796"/>
                  </a:cubicBezTo>
                  <a:cubicBezTo>
                    <a:pt x="361" y="774"/>
                    <a:pt x="371" y="754"/>
                    <a:pt x="379" y="737"/>
                  </a:cubicBezTo>
                  <a:cubicBezTo>
                    <a:pt x="396" y="774"/>
                    <a:pt x="396" y="774"/>
                    <a:pt x="396" y="774"/>
                  </a:cubicBezTo>
                  <a:cubicBezTo>
                    <a:pt x="399" y="781"/>
                    <a:pt x="405" y="799"/>
                    <a:pt x="413" y="829"/>
                  </a:cubicBezTo>
                  <a:cubicBezTo>
                    <a:pt x="442" y="800"/>
                    <a:pt x="442" y="800"/>
                    <a:pt x="442" y="800"/>
                  </a:cubicBezTo>
                  <a:cubicBezTo>
                    <a:pt x="460" y="782"/>
                    <a:pt x="493" y="759"/>
                    <a:pt x="541" y="732"/>
                  </a:cubicBezTo>
                  <a:cubicBezTo>
                    <a:pt x="508" y="667"/>
                    <a:pt x="476" y="605"/>
                    <a:pt x="445" y="546"/>
                  </a:cubicBezTo>
                  <a:cubicBezTo>
                    <a:pt x="458" y="500"/>
                    <a:pt x="458" y="500"/>
                    <a:pt x="458" y="500"/>
                  </a:cubicBezTo>
                  <a:cubicBezTo>
                    <a:pt x="463" y="484"/>
                    <a:pt x="470" y="448"/>
                    <a:pt x="483" y="391"/>
                  </a:cubicBezTo>
                  <a:cubicBezTo>
                    <a:pt x="524" y="445"/>
                    <a:pt x="549" y="479"/>
                    <a:pt x="559" y="493"/>
                  </a:cubicBezTo>
                  <a:cubicBezTo>
                    <a:pt x="569" y="507"/>
                    <a:pt x="587" y="540"/>
                    <a:pt x="612" y="592"/>
                  </a:cubicBezTo>
                  <a:cubicBezTo>
                    <a:pt x="592" y="650"/>
                    <a:pt x="592" y="650"/>
                    <a:pt x="592" y="650"/>
                  </a:cubicBezTo>
                  <a:cubicBezTo>
                    <a:pt x="578" y="690"/>
                    <a:pt x="559" y="730"/>
                    <a:pt x="536" y="770"/>
                  </a:cubicBezTo>
                  <a:cubicBezTo>
                    <a:pt x="512" y="810"/>
                    <a:pt x="478" y="851"/>
                    <a:pt x="435" y="895"/>
                  </a:cubicBezTo>
                  <a:cubicBezTo>
                    <a:pt x="478" y="920"/>
                    <a:pt x="506" y="939"/>
                    <a:pt x="520" y="950"/>
                  </a:cubicBezTo>
                  <a:cubicBezTo>
                    <a:pt x="533" y="961"/>
                    <a:pt x="548" y="975"/>
                    <a:pt x="565" y="990"/>
                  </a:cubicBezTo>
                  <a:cubicBezTo>
                    <a:pt x="588" y="963"/>
                    <a:pt x="608" y="938"/>
                    <a:pt x="622" y="915"/>
                  </a:cubicBezTo>
                  <a:cubicBezTo>
                    <a:pt x="637" y="893"/>
                    <a:pt x="666" y="841"/>
                    <a:pt x="710" y="760"/>
                  </a:cubicBezTo>
                  <a:cubicBezTo>
                    <a:pt x="745" y="835"/>
                    <a:pt x="745" y="835"/>
                    <a:pt x="745" y="835"/>
                  </a:cubicBezTo>
                  <a:cubicBezTo>
                    <a:pt x="748" y="841"/>
                    <a:pt x="756" y="864"/>
                    <a:pt x="769" y="903"/>
                  </a:cubicBezTo>
                  <a:cubicBezTo>
                    <a:pt x="813" y="856"/>
                    <a:pt x="853" y="817"/>
                    <a:pt x="890" y="787"/>
                  </a:cubicBezTo>
                  <a:cubicBezTo>
                    <a:pt x="867" y="743"/>
                    <a:pt x="867" y="743"/>
                    <a:pt x="867" y="743"/>
                  </a:cubicBezTo>
                  <a:cubicBezTo>
                    <a:pt x="866" y="739"/>
                    <a:pt x="834" y="682"/>
                    <a:pt x="773" y="571"/>
                  </a:cubicBezTo>
                  <a:cubicBezTo>
                    <a:pt x="790" y="486"/>
                    <a:pt x="790" y="486"/>
                    <a:pt x="790" y="486"/>
                  </a:cubicBezTo>
                  <a:cubicBezTo>
                    <a:pt x="797" y="454"/>
                    <a:pt x="805" y="412"/>
                    <a:pt x="813" y="359"/>
                  </a:cubicBezTo>
                  <a:cubicBezTo>
                    <a:pt x="825" y="277"/>
                    <a:pt x="825" y="277"/>
                    <a:pt x="825" y="277"/>
                  </a:cubicBezTo>
                  <a:cubicBezTo>
                    <a:pt x="826" y="268"/>
                    <a:pt x="828" y="254"/>
                    <a:pt x="831" y="236"/>
                  </a:cubicBezTo>
                  <a:cubicBezTo>
                    <a:pt x="779" y="232"/>
                    <a:pt x="726" y="225"/>
                    <a:pt x="672" y="213"/>
                  </a:cubicBezTo>
                  <a:cubicBezTo>
                    <a:pt x="672" y="257"/>
                    <a:pt x="672" y="257"/>
                    <a:pt x="672" y="257"/>
                  </a:cubicBezTo>
                  <a:cubicBezTo>
                    <a:pt x="672" y="279"/>
                    <a:pt x="668" y="324"/>
                    <a:pt x="659" y="391"/>
                  </a:cubicBezTo>
                  <a:cubicBezTo>
                    <a:pt x="636" y="359"/>
                    <a:pt x="616" y="329"/>
                    <a:pt x="597" y="303"/>
                  </a:cubicBezTo>
                  <a:cubicBezTo>
                    <a:pt x="569" y="330"/>
                    <a:pt x="569" y="330"/>
                    <a:pt x="569" y="330"/>
                  </a:cubicBezTo>
                  <a:cubicBezTo>
                    <a:pt x="553" y="345"/>
                    <a:pt x="526" y="362"/>
                    <a:pt x="486" y="381"/>
                  </a:cubicBezTo>
                  <a:cubicBezTo>
                    <a:pt x="500" y="310"/>
                    <a:pt x="500" y="310"/>
                    <a:pt x="500" y="310"/>
                  </a:cubicBezTo>
                  <a:cubicBezTo>
                    <a:pt x="500" y="308"/>
                    <a:pt x="501" y="297"/>
                    <a:pt x="504" y="275"/>
                  </a:cubicBezTo>
                  <a:cubicBezTo>
                    <a:pt x="508" y="254"/>
                    <a:pt x="511" y="236"/>
                    <a:pt x="514" y="221"/>
                  </a:cubicBezTo>
                  <a:cubicBezTo>
                    <a:pt x="452" y="215"/>
                    <a:pt x="399" y="205"/>
                    <a:pt x="357" y="191"/>
                  </a:cubicBezTo>
                  <a:cubicBezTo>
                    <a:pt x="355" y="246"/>
                    <a:pt x="355" y="246"/>
                    <a:pt x="355" y="246"/>
                  </a:cubicBezTo>
                  <a:cubicBezTo>
                    <a:pt x="354" y="270"/>
                    <a:pt x="352" y="292"/>
                    <a:pt x="349" y="312"/>
                  </a:cubicBezTo>
                  <a:cubicBezTo>
                    <a:pt x="347" y="333"/>
                    <a:pt x="344" y="355"/>
                    <a:pt x="338" y="378"/>
                  </a:cubicBezTo>
                  <a:cubicBezTo>
                    <a:pt x="313" y="340"/>
                    <a:pt x="290" y="306"/>
                    <a:pt x="271" y="274"/>
                  </a:cubicBezTo>
                  <a:cubicBezTo>
                    <a:pt x="238" y="303"/>
                    <a:pt x="215" y="321"/>
                    <a:pt x="203" y="328"/>
                  </a:cubicBezTo>
                  <a:cubicBezTo>
                    <a:pt x="190" y="334"/>
                    <a:pt x="178" y="340"/>
                    <a:pt x="166" y="346"/>
                  </a:cubicBezTo>
                  <a:cubicBezTo>
                    <a:pt x="166" y="160"/>
                    <a:pt x="166" y="160"/>
                    <a:pt x="166" y="160"/>
                  </a:cubicBezTo>
                  <a:cubicBezTo>
                    <a:pt x="893" y="160"/>
                    <a:pt x="893" y="160"/>
                    <a:pt x="893" y="160"/>
                  </a:cubicBezTo>
                  <a:cubicBezTo>
                    <a:pt x="893" y="959"/>
                    <a:pt x="893" y="959"/>
                    <a:pt x="893" y="959"/>
                  </a:cubicBezTo>
                  <a:cubicBezTo>
                    <a:pt x="893" y="975"/>
                    <a:pt x="890" y="987"/>
                    <a:pt x="884" y="997"/>
                  </a:cubicBezTo>
                  <a:cubicBezTo>
                    <a:pt x="878" y="1006"/>
                    <a:pt x="859" y="1010"/>
                    <a:pt x="827" y="1009"/>
                  </a:cubicBezTo>
                  <a:cubicBezTo>
                    <a:pt x="800" y="1008"/>
                    <a:pt x="772" y="1006"/>
                    <a:pt x="741" y="1001"/>
                  </a:cubicBezTo>
                  <a:cubicBezTo>
                    <a:pt x="761" y="1045"/>
                    <a:pt x="761" y="1045"/>
                    <a:pt x="761" y="1045"/>
                  </a:cubicBezTo>
                  <a:cubicBezTo>
                    <a:pt x="779" y="1086"/>
                    <a:pt x="789" y="1118"/>
                    <a:pt x="791" y="1140"/>
                  </a:cubicBezTo>
                  <a:cubicBezTo>
                    <a:pt x="794" y="1161"/>
                    <a:pt x="796" y="1179"/>
                    <a:pt x="797" y="1191"/>
                  </a:cubicBezTo>
                  <a:cubicBezTo>
                    <a:pt x="879" y="1186"/>
                    <a:pt x="938" y="1176"/>
                    <a:pt x="975" y="1162"/>
                  </a:cubicBezTo>
                  <a:cubicBezTo>
                    <a:pt x="1012" y="1149"/>
                    <a:pt x="1033" y="1130"/>
                    <a:pt x="1039" y="1105"/>
                  </a:cubicBezTo>
                  <a:cubicBezTo>
                    <a:pt x="1046" y="1081"/>
                    <a:pt x="1048" y="1055"/>
                    <a:pt x="1048" y="1027"/>
                  </a:cubicBezTo>
                  <a:cubicBezTo>
                    <a:pt x="1048" y="165"/>
                    <a:pt x="1048" y="165"/>
                    <a:pt x="1048" y="165"/>
                  </a:cubicBezTo>
                  <a:cubicBezTo>
                    <a:pt x="1052" y="0"/>
                    <a:pt x="1052" y="0"/>
                    <a:pt x="1052" y="0"/>
                  </a:cubicBezTo>
                  <a:cubicBezTo>
                    <a:pt x="898" y="5"/>
                    <a:pt x="898" y="5"/>
                    <a:pt x="898" y="5"/>
                  </a:cubicBezTo>
                  <a:cubicBezTo>
                    <a:pt x="157" y="5"/>
                    <a:pt x="157" y="5"/>
                    <a:pt x="157" y="5"/>
                  </a:cubicBezTo>
                  <a:cubicBezTo>
                    <a:pt x="0" y="0"/>
                    <a:pt x="0" y="0"/>
                    <a:pt x="0" y="0"/>
                  </a:cubicBezTo>
                  <a:cubicBezTo>
                    <a:pt x="4" y="165"/>
                    <a:pt x="4" y="165"/>
                    <a:pt x="4" y="165"/>
                  </a:cubicBezTo>
                  <a:cubicBezTo>
                    <a:pt x="4" y="977"/>
                    <a:pt x="4" y="977"/>
                    <a:pt x="4" y="977"/>
                  </a:cubicBezTo>
                  <a:cubicBezTo>
                    <a:pt x="0" y="1156"/>
                    <a:pt x="0" y="1156"/>
                    <a:pt x="0" y="1156"/>
                  </a:cubicBezTo>
                  <a:lnTo>
                    <a:pt x="169" y="1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66" name="矩形 65"/>
          <p:cNvSpPr/>
          <p:nvPr/>
        </p:nvSpPr>
        <p:spPr>
          <a:xfrm>
            <a:off x="450981" y="214730"/>
            <a:ext cx="3416320" cy="523220"/>
          </a:xfrm>
          <a:prstGeom prst="rect">
            <a:avLst/>
          </a:prstGeom>
        </p:spPr>
        <p:txBody>
          <a:bodyPr wrap="none">
            <a:spAutoFit/>
          </a:bodyPr>
          <a:lstStyle/>
          <a:p>
            <a:r>
              <a:rPr lang="zh-CN" altLang="en-US" sz="2800" dirty="0">
                <a:solidFill>
                  <a:srgbClr val="03816F"/>
                </a:solidFill>
                <a:latin typeface="方正粗宋简体" panose="03000509000000000000" pitchFamily="65" charset="-122"/>
                <a:ea typeface="方正粗宋简体" panose="03000509000000000000" pitchFamily="65" charset="-122"/>
              </a:rPr>
              <a:t>一、实施背景及目标</a:t>
            </a:r>
          </a:p>
        </p:txBody>
      </p:sp>
      <p:grpSp>
        <p:nvGrpSpPr>
          <p:cNvPr id="6" name="组合 5"/>
          <p:cNvGrpSpPr/>
          <p:nvPr/>
        </p:nvGrpSpPr>
        <p:grpSpPr>
          <a:xfrm>
            <a:off x="1092996" y="1223586"/>
            <a:ext cx="2517017" cy="507391"/>
            <a:chOff x="1528764" y="1223586"/>
            <a:chExt cx="2517017" cy="507391"/>
          </a:xfrm>
        </p:grpSpPr>
        <p:grpSp>
          <p:nvGrpSpPr>
            <p:cNvPr id="5" name="组合 4"/>
            <p:cNvGrpSpPr/>
            <p:nvPr/>
          </p:nvGrpSpPr>
          <p:grpSpPr>
            <a:xfrm>
              <a:off x="1609474" y="1223586"/>
              <a:ext cx="2436307" cy="505327"/>
              <a:chOff x="737936" y="1259305"/>
              <a:chExt cx="2436307" cy="505327"/>
            </a:xfrm>
          </p:grpSpPr>
          <p:sp>
            <p:nvSpPr>
              <p:cNvPr id="64" name="任意多边形: 形状 63"/>
              <p:cNvSpPr/>
              <p:nvPr/>
            </p:nvSpPr>
            <p:spPr>
              <a:xfrm>
                <a:off x="737936" y="1259305"/>
                <a:ext cx="2436307" cy="505327"/>
              </a:xfrm>
              <a:custGeom>
                <a:avLst/>
                <a:gdLst>
                  <a:gd name="connsiteX0" fmla="*/ 0 w 2436307"/>
                  <a:gd name="connsiteY0" fmla="*/ 0 h 505327"/>
                  <a:gd name="connsiteX1" fmla="*/ 2434767 w 2436307"/>
                  <a:gd name="connsiteY1" fmla="*/ 0 h 505327"/>
                  <a:gd name="connsiteX2" fmla="*/ 2345641 w 2436307"/>
                  <a:gd name="connsiteY2" fmla="*/ 250498 h 505327"/>
                  <a:gd name="connsiteX3" fmla="*/ 2436307 w 2436307"/>
                  <a:gd name="connsiteY3" fmla="*/ 505327 h 505327"/>
                  <a:gd name="connsiteX4" fmla="*/ 0 w 2436307"/>
                  <a:gd name="connsiteY4" fmla="*/ 505327 h 505327"/>
                  <a:gd name="connsiteX5" fmla="*/ 0 w 2436307"/>
                  <a:gd name="connsiteY5" fmla="*/ 0 h 5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6307" h="505327">
                    <a:moveTo>
                      <a:pt x="0" y="0"/>
                    </a:moveTo>
                    <a:lnTo>
                      <a:pt x="2434767" y="0"/>
                    </a:lnTo>
                    <a:lnTo>
                      <a:pt x="2345641" y="250498"/>
                    </a:lnTo>
                    <a:lnTo>
                      <a:pt x="2436307" y="505327"/>
                    </a:lnTo>
                    <a:lnTo>
                      <a:pt x="0" y="505327"/>
                    </a:lnTo>
                    <a:lnTo>
                      <a:pt x="0" y="0"/>
                    </a:lnTo>
                    <a:close/>
                  </a:path>
                </a:pathLst>
              </a:custGeom>
              <a:solidFill>
                <a:srgbClr val="1D4C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矩形 1"/>
              <p:cNvSpPr/>
              <p:nvPr/>
            </p:nvSpPr>
            <p:spPr>
              <a:xfrm>
                <a:off x="780539" y="1311913"/>
                <a:ext cx="1980029" cy="400110"/>
              </a:xfrm>
              <a:prstGeom prst="rect">
                <a:avLst/>
              </a:prstGeom>
            </p:spPr>
            <p:txBody>
              <a:bodyPr wrap="none">
                <a:spAutoFit/>
              </a:bodyPr>
              <a:lstStyle/>
              <a:p>
                <a:pPr lvl="0"/>
                <a:r>
                  <a:rPr lang="zh-CN" altLang="en-US" sz="2000" b="1" kern="0" dirty="0">
                    <a:solidFill>
                      <a:schemeClr val="bg1"/>
                    </a:solidFill>
                    <a:latin typeface="微软雅黑" panose="020B0503020204020204" pitchFamily="34" charset="-122"/>
                    <a:ea typeface="微软雅黑"/>
                  </a:rPr>
                  <a:t>（一）选题理由</a:t>
                </a:r>
              </a:p>
            </p:txBody>
          </p:sp>
        </p:grpSp>
        <p:sp>
          <p:nvSpPr>
            <p:cNvPr id="68" name="矩形 67"/>
            <p:cNvSpPr/>
            <p:nvPr/>
          </p:nvSpPr>
          <p:spPr>
            <a:xfrm>
              <a:off x="1528764" y="1225650"/>
              <a:ext cx="59360" cy="505327"/>
            </a:xfrm>
            <a:prstGeom prst="rect">
              <a:avLst/>
            </a:prstGeom>
            <a:solidFill>
              <a:srgbClr val="1D4C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37" name="组合 136"/>
          <p:cNvGrpSpPr/>
          <p:nvPr/>
        </p:nvGrpSpPr>
        <p:grpSpPr>
          <a:xfrm>
            <a:off x="4818166" y="3047980"/>
            <a:ext cx="2741105" cy="2738123"/>
            <a:chOff x="5365751" y="593725"/>
            <a:chExt cx="1458913" cy="1457325"/>
          </a:xfrm>
        </p:grpSpPr>
        <p:sp>
          <p:nvSpPr>
            <p:cNvPr id="106" name="Oval 43"/>
            <p:cNvSpPr>
              <a:spLocks noChangeArrowheads="1"/>
            </p:cNvSpPr>
            <p:nvPr/>
          </p:nvSpPr>
          <p:spPr bwMode="auto">
            <a:xfrm>
              <a:off x="5365751" y="593725"/>
              <a:ext cx="1458913" cy="1457325"/>
            </a:xfrm>
            <a:prstGeom prst="ellipse">
              <a:avLst/>
            </a:prstGeom>
            <a:solidFill>
              <a:srgbClr val="279180"/>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7" name="Freeform 44"/>
            <p:cNvSpPr>
              <a:spLocks noEditPoints="1"/>
            </p:cNvSpPr>
            <p:nvPr/>
          </p:nvSpPr>
          <p:spPr bwMode="auto">
            <a:xfrm>
              <a:off x="6824663" y="1322388"/>
              <a:ext cx="0" cy="6350"/>
            </a:xfrm>
            <a:custGeom>
              <a:avLst/>
              <a:gdLst>
                <a:gd name="T0" fmla="*/ 3 h 3"/>
                <a:gd name="T1" fmla="*/ 3 h 3"/>
                <a:gd name="T2" fmla="*/ 3 h 3"/>
                <a:gd name="T3" fmla="*/ 3 h 3"/>
                <a:gd name="T4" fmla="*/ 3 h 3"/>
                <a:gd name="T5" fmla="*/ 3 h 3"/>
                <a:gd name="T6" fmla="*/ 2 h 3"/>
                <a:gd name="T7" fmla="*/ 2 h 3"/>
                <a:gd name="T8" fmla="*/ 2 h 3"/>
                <a:gd name="T9" fmla="*/ 2 h 3"/>
                <a:gd name="T10" fmla="*/ 2 h 3"/>
                <a:gd name="T11" fmla="*/ 2 h 3"/>
                <a:gd name="T12" fmla="*/ 1 h 3"/>
                <a:gd name="T13" fmla="*/ 1 h 3"/>
                <a:gd name="T14" fmla="*/ 1 h 3"/>
                <a:gd name="T15" fmla="*/ 0 h 3"/>
                <a:gd name="T16" fmla="*/ 1 h 3"/>
                <a:gd name="T17" fmla="*/ 0 h 3"/>
                <a:gd name="T18" fmla="*/ 0 h 3"/>
                <a:gd name="T19" fmla="*/ 0 h 3"/>
                <a:gd name="T20" fmla="*/ 0 h 3"/>
                <a:gd name="T21" fmla="*/ 0 h 3"/>
                <a:gd name="T22" fmla="*/ 0 h 3"/>
                <a:gd name="T23" fmla="*/ 0 h 3"/>
                <a:gd name="T24" fmla="*/ 0 h 3"/>
                <a:gd name="T25"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Lst>
              <a:rect l="0" t="0" r="r" b="b"/>
              <a:pathLst>
                <a:path h="3">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0"/>
                  </a:moveTo>
                  <a:cubicBezTo>
                    <a:pt x="0" y="0"/>
                    <a:pt x="0" y="1"/>
                    <a:pt x="0" y="1"/>
                  </a:cubicBezTo>
                  <a:cubicBezTo>
                    <a:pt x="0" y="1"/>
                    <a:pt x="0" y="0"/>
                    <a:pt x="0" y="0"/>
                  </a:cubicBezTo>
                  <a:moveTo>
                    <a:pt x="0" y="0"/>
                  </a:moveTo>
                  <a:cubicBezTo>
                    <a:pt x="0" y="0"/>
                    <a:pt x="0" y="0"/>
                    <a:pt x="0" y="0"/>
                  </a:cubicBezTo>
                  <a:cubicBezTo>
                    <a:pt x="0" y="0"/>
                    <a:pt x="0" y="0"/>
                    <a:pt x="0" y="0"/>
                  </a:cubicBez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CAC8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45"/>
            <p:cNvSpPr>
              <a:spLocks/>
            </p:cNvSpPr>
            <p:nvPr/>
          </p:nvSpPr>
          <p:spPr bwMode="auto">
            <a:xfrm>
              <a:off x="5592763" y="877888"/>
              <a:ext cx="1231900" cy="1168400"/>
            </a:xfrm>
            <a:custGeom>
              <a:avLst/>
              <a:gdLst>
                <a:gd name="T0" fmla="*/ 420 w 574"/>
                <a:gd name="T1" fmla="*/ 0 h 545"/>
                <a:gd name="T2" fmla="*/ 420 w 574"/>
                <a:gd name="T3" fmla="*/ 0 h 545"/>
                <a:gd name="T4" fmla="*/ 414 w 574"/>
                <a:gd name="T5" fmla="*/ 143 h 545"/>
                <a:gd name="T6" fmla="*/ 182 w 574"/>
                <a:gd name="T7" fmla="*/ 399 h 545"/>
                <a:gd name="T8" fmla="*/ 19 w 574"/>
                <a:gd name="T9" fmla="*/ 271 h 545"/>
                <a:gd name="T10" fmla="*/ 0 w 574"/>
                <a:gd name="T11" fmla="*/ 272 h 545"/>
                <a:gd name="T12" fmla="*/ 273 w 574"/>
                <a:gd name="T13" fmla="*/ 545 h 545"/>
                <a:gd name="T14" fmla="*/ 574 w 574"/>
                <a:gd name="T15" fmla="*/ 210 h 545"/>
                <a:gd name="T16" fmla="*/ 574 w 574"/>
                <a:gd name="T17" fmla="*/ 210 h 545"/>
                <a:gd name="T18" fmla="*/ 574 w 574"/>
                <a:gd name="T19" fmla="*/ 210 h 545"/>
                <a:gd name="T20" fmla="*/ 574 w 574"/>
                <a:gd name="T21" fmla="*/ 210 h 545"/>
                <a:gd name="T22" fmla="*/ 574 w 574"/>
                <a:gd name="T23" fmla="*/ 209 h 545"/>
                <a:gd name="T24" fmla="*/ 574 w 574"/>
                <a:gd name="T25" fmla="*/ 209 h 545"/>
                <a:gd name="T26" fmla="*/ 574 w 574"/>
                <a:gd name="T27" fmla="*/ 209 h 545"/>
                <a:gd name="T28" fmla="*/ 574 w 574"/>
                <a:gd name="T29" fmla="*/ 209 h 545"/>
                <a:gd name="T30" fmla="*/ 574 w 574"/>
                <a:gd name="T31" fmla="*/ 208 h 545"/>
                <a:gd name="T32" fmla="*/ 574 w 574"/>
                <a:gd name="T33" fmla="*/ 208 h 545"/>
                <a:gd name="T34" fmla="*/ 574 w 574"/>
                <a:gd name="T35" fmla="*/ 208 h 545"/>
                <a:gd name="T36" fmla="*/ 574 w 574"/>
                <a:gd name="T37" fmla="*/ 207 h 545"/>
                <a:gd name="T38" fmla="*/ 574 w 574"/>
                <a:gd name="T39" fmla="*/ 207 h 545"/>
                <a:gd name="T40" fmla="*/ 574 w 574"/>
                <a:gd name="T41" fmla="*/ 207 h 545"/>
                <a:gd name="T42" fmla="*/ 574 w 574"/>
                <a:gd name="T43" fmla="*/ 207 h 545"/>
                <a:gd name="T44" fmla="*/ 574 w 574"/>
                <a:gd name="T45" fmla="*/ 207 h 545"/>
                <a:gd name="T46" fmla="*/ 569 w 574"/>
                <a:gd name="T47" fmla="*/ 149 h 545"/>
                <a:gd name="T48" fmla="*/ 420 w 574"/>
                <a:gd name="T49" fmla="*/ 0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4" h="545">
                  <a:moveTo>
                    <a:pt x="420" y="0"/>
                  </a:moveTo>
                  <a:cubicBezTo>
                    <a:pt x="420" y="0"/>
                    <a:pt x="420" y="0"/>
                    <a:pt x="420" y="0"/>
                  </a:cubicBezTo>
                  <a:cubicBezTo>
                    <a:pt x="390" y="39"/>
                    <a:pt x="390" y="98"/>
                    <a:pt x="414" y="143"/>
                  </a:cubicBezTo>
                  <a:cubicBezTo>
                    <a:pt x="306" y="187"/>
                    <a:pt x="218" y="287"/>
                    <a:pt x="182" y="399"/>
                  </a:cubicBezTo>
                  <a:cubicBezTo>
                    <a:pt x="154" y="336"/>
                    <a:pt x="93" y="271"/>
                    <a:pt x="19" y="271"/>
                  </a:cubicBezTo>
                  <a:cubicBezTo>
                    <a:pt x="13" y="271"/>
                    <a:pt x="7" y="271"/>
                    <a:pt x="0" y="272"/>
                  </a:cubicBezTo>
                  <a:cubicBezTo>
                    <a:pt x="273" y="545"/>
                    <a:pt x="273" y="545"/>
                    <a:pt x="273" y="545"/>
                  </a:cubicBezTo>
                  <a:cubicBezTo>
                    <a:pt x="441" y="526"/>
                    <a:pt x="572" y="383"/>
                    <a:pt x="574" y="210"/>
                  </a:cubicBezTo>
                  <a:cubicBezTo>
                    <a:pt x="574" y="210"/>
                    <a:pt x="574" y="210"/>
                    <a:pt x="574" y="210"/>
                  </a:cubicBezTo>
                  <a:cubicBezTo>
                    <a:pt x="574" y="210"/>
                    <a:pt x="574" y="210"/>
                    <a:pt x="574" y="210"/>
                  </a:cubicBezTo>
                  <a:cubicBezTo>
                    <a:pt x="574" y="210"/>
                    <a:pt x="574" y="210"/>
                    <a:pt x="574" y="210"/>
                  </a:cubicBezTo>
                  <a:cubicBezTo>
                    <a:pt x="574" y="209"/>
                    <a:pt x="574" y="209"/>
                    <a:pt x="574" y="209"/>
                  </a:cubicBezTo>
                  <a:cubicBezTo>
                    <a:pt x="574" y="209"/>
                    <a:pt x="574" y="209"/>
                    <a:pt x="574" y="209"/>
                  </a:cubicBezTo>
                  <a:cubicBezTo>
                    <a:pt x="574" y="209"/>
                    <a:pt x="574" y="209"/>
                    <a:pt x="574" y="209"/>
                  </a:cubicBezTo>
                  <a:cubicBezTo>
                    <a:pt x="574" y="209"/>
                    <a:pt x="574" y="209"/>
                    <a:pt x="574" y="209"/>
                  </a:cubicBezTo>
                  <a:cubicBezTo>
                    <a:pt x="574" y="208"/>
                    <a:pt x="574" y="208"/>
                    <a:pt x="574" y="208"/>
                  </a:cubicBezTo>
                  <a:cubicBezTo>
                    <a:pt x="574" y="208"/>
                    <a:pt x="574" y="208"/>
                    <a:pt x="574" y="208"/>
                  </a:cubicBezTo>
                  <a:cubicBezTo>
                    <a:pt x="574" y="208"/>
                    <a:pt x="574" y="208"/>
                    <a:pt x="574" y="208"/>
                  </a:cubicBezTo>
                  <a:cubicBezTo>
                    <a:pt x="574" y="208"/>
                    <a:pt x="574" y="207"/>
                    <a:pt x="574" y="207"/>
                  </a:cubicBezTo>
                  <a:cubicBezTo>
                    <a:pt x="574" y="207"/>
                    <a:pt x="574" y="207"/>
                    <a:pt x="574" y="207"/>
                  </a:cubicBezTo>
                  <a:cubicBezTo>
                    <a:pt x="574" y="207"/>
                    <a:pt x="574" y="207"/>
                    <a:pt x="574" y="207"/>
                  </a:cubicBezTo>
                  <a:cubicBezTo>
                    <a:pt x="574" y="207"/>
                    <a:pt x="574" y="207"/>
                    <a:pt x="574" y="207"/>
                  </a:cubicBezTo>
                  <a:cubicBezTo>
                    <a:pt x="574" y="207"/>
                    <a:pt x="574" y="207"/>
                    <a:pt x="574" y="207"/>
                  </a:cubicBezTo>
                  <a:cubicBezTo>
                    <a:pt x="574" y="187"/>
                    <a:pt x="572" y="168"/>
                    <a:pt x="569" y="149"/>
                  </a:cubicBezTo>
                  <a:cubicBezTo>
                    <a:pt x="420" y="0"/>
                    <a:pt x="420" y="0"/>
                    <a:pt x="420" y="0"/>
                  </a:cubicBezTo>
                </a:path>
              </a:pathLst>
            </a:custGeom>
            <a:solidFill>
              <a:srgbClr val="005E5E"/>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9" name="Freeform 46"/>
            <p:cNvSpPr>
              <a:spLocks/>
            </p:cNvSpPr>
            <p:nvPr/>
          </p:nvSpPr>
          <p:spPr bwMode="auto">
            <a:xfrm>
              <a:off x="5584826" y="877888"/>
              <a:ext cx="935038" cy="922338"/>
            </a:xfrm>
            <a:custGeom>
              <a:avLst/>
              <a:gdLst>
                <a:gd name="T0" fmla="*/ 0 w 436"/>
                <a:gd name="T1" fmla="*/ 269 h 430"/>
                <a:gd name="T2" fmla="*/ 124 w 436"/>
                <a:gd name="T3" fmla="*/ 194 h 430"/>
                <a:gd name="T4" fmla="*/ 185 w 436"/>
                <a:gd name="T5" fmla="*/ 309 h 430"/>
                <a:gd name="T6" fmla="*/ 282 w 436"/>
                <a:gd name="T7" fmla="*/ 130 h 430"/>
                <a:gd name="T8" fmla="*/ 427 w 436"/>
                <a:gd name="T9" fmla="*/ 0 h 430"/>
                <a:gd name="T10" fmla="*/ 426 w 436"/>
                <a:gd name="T11" fmla="*/ 98 h 430"/>
                <a:gd name="T12" fmla="*/ 436 w 436"/>
                <a:gd name="T13" fmla="*/ 166 h 430"/>
                <a:gd name="T14" fmla="*/ 287 w 436"/>
                <a:gd name="T15" fmla="*/ 291 h 430"/>
                <a:gd name="T16" fmla="*/ 187 w 436"/>
                <a:gd name="T17" fmla="*/ 430 h 430"/>
                <a:gd name="T18" fmla="*/ 92 w 436"/>
                <a:gd name="T19" fmla="*/ 329 h 430"/>
                <a:gd name="T20" fmla="*/ 0 w 436"/>
                <a:gd name="T21" fmla="*/ 269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6" h="430">
                  <a:moveTo>
                    <a:pt x="0" y="269"/>
                  </a:moveTo>
                  <a:cubicBezTo>
                    <a:pt x="124" y="194"/>
                    <a:pt x="124" y="194"/>
                    <a:pt x="124" y="194"/>
                  </a:cubicBezTo>
                  <a:cubicBezTo>
                    <a:pt x="185" y="309"/>
                    <a:pt x="185" y="309"/>
                    <a:pt x="185" y="309"/>
                  </a:cubicBezTo>
                  <a:cubicBezTo>
                    <a:pt x="185" y="309"/>
                    <a:pt x="211" y="223"/>
                    <a:pt x="282" y="130"/>
                  </a:cubicBezTo>
                  <a:cubicBezTo>
                    <a:pt x="352" y="36"/>
                    <a:pt x="427" y="0"/>
                    <a:pt x="427" y="0"/>
                  </a:cubicBezTo>
                  <a:cubicBezTo>
                    <a:pt x="427" y="0"/>
                    <a:pt x="423" y="63"/>
                    <a:pt x="426" y="98"/>
                  </a:cubicBezTo>
                  <a:cubicBezTo>
                    <a:pt x="428" y="134"/>
                    <a:pt x="436" y="166"/>
                    <a:pt x="436" y="166"/>
                  </a:cubicBezTo>
                  <a:cubicBezTo>
                    <a:pt x="436" y="166"/>
                    <a:pt x="363" y="199"/>
                    <a:pt x="287" y="291"/>
                  </a:cubicBezTo>
                  <a:cubicBezTo>
                    <a:pt x="211" y="384"/>
                    <a:pt x="187" y="430"/>
                    <a:pt x="187" y="430"/>
                  </a:cubicBezTo>
                  <a:cubicBezTo>
                    <a:pt x="187" y="430"/>
                    <a:pt x="140" y="367"/>
                    <a:pt x="92" y="329"/>
                  </a:cubicBezTo>
                  <a:cubicBezTo>
                    <a:pt x="44" y="291"/>
                    <a:pt x="0" y="269"/>
                    <a:pt x="0" y="269"/>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41" name="组合 140"/>
          <p:cNvGrpSpPr/>
          <p:nvPr/>
        </p:nvGrpSpPr>
        <p:grpSpPr>
          <a:xfrm>
            <a:off x="3252543" y="4103977"/>
            <a:ext cx="325350" cy="324996"/>
            <a:chOff x="3063172" y="4037208"/>
            <a:chExt cx="603565" cy="602909"/>
          </a:xfrm>
        </p:grpSpPr>
        <p:sp>
          <p:nvSpPr>
            <p:cNvPr id="140" name="Oval 43"/>
            <p:cNvSpPr>
              <a:spLocks noChangeArrowheads="1"/>
            </p:cNvSpPr>
            <p:nvPr/>
          </p:nvSpPr>
          <p:spPr bwMode="auto">
            <a:xfrm>
              <a:off x="3063172" y="4037208"/>
              <a:ext cx="603565" cy="602909"/>
            </a:xfrm>
            <a:prstGeom prst="ellipse">
              <a:avLst/>
            </a:prstGeom>
            <a:solidFill>
              <a:srgbClr val="279180"/>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9" name="十字形 138"/>
            <p:cNvSpPr/>
            <p:nvPr/>
          </p:nvSpPr>
          <p:spPr>
            <a:xfrm>
              <a:off x="3151091" y="4124799"/>
              <a:ext cx="427726" cy="427726"/>
            </a:xfrm>
            <a:prstGeom prst="plus">
              <a:avLst>
                <a:gd name="adj" fmla="val 4066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42" name="矩形 141"/>
          <p:cNvSpPr/>
          <p:nvPr/>
        </p:nvSpPr>
        <p:spPr>
          <a:xfrm>
            <a:off x="603401" y="4061553"/>
            <a:ext cx="2494364" cy="954107"/>
          </a:xfrm>
          <a:prstGeom prst="rect">
            <a:avLst/>
          </a:prstGeom>
        </p:spPr>
        <p:txBody>
          <a:bodyPr wrap="square">
            <a:spAutoFit/>
          </a:bodyPr>
          <a:lstStyle/>
          <a:p>
            <a:pPr lvl="0" algn="r"/>
            <a:r>
              <a:rPr lang="zh-CN" altLang="en-US" sz="2400" dirty="0">
                <a:solidFill>
                  <a:srgbClr val="03816F"/>
                </a:solidFill>
                <a:latin typeface="Arial" panose="020F0502020204030204"/>
                <a:ea typeface="微软雅黑"/>
              </a:rPr>
              <a:t>原因</a:t>
            </a:r>
            <a:r>
              <a:rPr lang="en-US" altLang="zh-CN" sz="2400" dirty="0">
                <a:solidFill>
                  <a:srgbClr val="03816F"/>
                </a:solidFill>
                <a:latin typeface="Arial" panose="020F0502020204030204"/>
                <a:ea typeface="微软雅黑"/>
              </a:rPr>
              <a:t>01</a:t>
            </a:r>
          </a:p>
          <a:p>
            <a:pPr lvl="0" algn="r"/>
            <a:r>
              <a:rPr lang="zh-CN" altLang="en-US" sz="1600" dirty="0">
                <a:solidFill>
                  <a:schemeClr val="tx1">
                    <a:lumMod val="75000"/>
                    <a:lumOff val="25000"/>
                  </a:schemeClr>
                </a:solidFill>
                <a:latin typeface="Arial" panose="020F0502020204030204"/>
                <a:ea typeface="微软雅黑"/>
              </a:rPr>
              <a:t>单击此处添加添加合适的单击此处添加添加合适</a:t>
            </a:r>
          </a:p>
        </p:txBody>
      </p:sp>
      <p:grpSp>
        <p:nvGrpSpPr>
          <p:cNvPr id="144" name="组合 143"/>
          <p:cNvGrpSpPr/>
          <p:nvPr/>
        </p:nvGrpSpPr>
        <p:grpSpPr>
          <a:xfrm>
            <a:off x="4036314" y="3047980"/>
            <a:ext cx="325350" cy="324996"/>
            <a:chOff x="3063172" y="4037208"/>
            <a:chExt cx="603565" cy="602909"/>
          </a:xfrm>
        </p:grpSpPr>
        <p:sp>
          <p:nvSpPr>
            <p:cNvPr id="145" name="Oval 43"/>
            <p:cNvSpPr>
              <a:spLocks noChangeArrowheads="1"/>
            </p:cNvSpPr>
            <p:nvPr/>
          </p:nvSpPr>
          <p:spPr bwMode="auto">
            <a:xfrm>
              <a:off x="3063172" y="4037208"/>
              <a:ext cx="603565" cy="602909"/>
            </a:xfrm>
            <a:prstGeom prst="ellipse">
              <a:avLst/>
            </a:prstGeom>
            <a:solidFill>
              <a:srgbClr val="279180"/>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6" name="十字形 145"/>
            <p:cNvSpPr/>
            <p:nvPr/>
          </p:nvSpPr>
          <p:spPr>
            <a:xfrm>
              <a:off x="3151091" y="4124799"/>
              <a:ext cx="427726" cy="427726"/>
            </a:xfrm>
            <a:prstGeom prst="plus">
              <a:avLst>
                <a:gd name="adj" fmla="val 4066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48" name="组合 147"/>
          <p:cNvGrpSpPr/>
          <p:nvPr/>
        </p:nvGrpSpPr>
        <p:grpSpPr>
          <a:xfrm>
            <a:off x="5945510" y="2275621"/>
            <a:ext cx="325350" cy="324996"/>
            <a:chOff x="3063172" y="4037208"/>
            <a:chExt cx="603565" cy="602909"/>
          </a:xfrm>
        </p:grpSpPr>
        <p:sp>
          <p:nvSpPr>
            <p:cNvPr id="149" name="Oval 43"/>
            <p:cNvSpPr>
              <a:spLocks noChangeArrowheads="1"/>
            </p:cNvSpPr>
            <p:nvPr/>
          </p:nvSpPr>
          <p:spPr bwMode="auto">
            <a:xfrm>
              <a:off x="3063172" y="4037208"/>
              <a:ext cx="603565" cy="602909"/>
            </a:xfrm>
            <a:prstGeom prst="ellipse">
              <a:avLst/>
            </a:prstGeom>
            <a:solidFill>
              <a:srgbClr val="279180"/>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0" name="十字形 149"/>
            <p:cNvSpPr/>
            <p:nvPr/>
          </p:nvSpPr>
          <p:spPr>
            <a:xfrm>
              <a:off x="3151091" y="4124799"/>
              <a:ext cx="427726" cy="427726"/>
            </a:xfrm>
            <a:prstGeom prst="plus">
              <a:avLst>
                <a:gd name="adj" fmla="val 4066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51" name="组合 150"/>
          <p:cNvGrpSpPr/>
          <p:nvPr/>
        </p:nvGrpSpPr>
        <p:grpSpPr>
          <a:xfrm>
            <a:off x="7853098" y="3047980"/>
            <a:ext cx="325350" cy="324996"/>
            <a:chOff x="3063172" y="4037208"/>
            <a:chExt cx="603565" cy="602909"/>
          </a:xfrm>
        </p:grpSpPr>
        <p:sp>
          <p:nvSpPr>
            <p:cNvPr id="152" name="Oval 43"/>
            <p:cNvSpPr>
              <a:spLocks noChangeArrowheads="1"/>
            </p:cNvSpPr>
            <p:nvPr/>
          </p:nvSpPr>
          <p:spPr bwMode="auto">
            <a:xfrm>
              <a:off x="3063172" y="4037208"/>
              <a:ext cx="603565" cy="602909"/>
            </a:xfrm>
            <a:prstGeom prst="ellipse">
              <a:avLst/>
            </a:prstGeom>
            <a:solidFill>
              <a:srgbClr val="279180"/>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3" name="十字形 152"/>
            <p:cNvSpPr/>
            <p:nvPr/>
          </p:nvSpPr>
          <p:spPr>
            <a:xfrm>
              <a:off x="3151091" y="4124799"/>
              <a:ext cx="427726" cy="427726"/>
            </a:xfrm>
            <a:prstGeom prst="plus">
              <a:avLst>
                <a:gd name="adj" fmla="val 4066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54" name="组合 153"/>
          <p:cNvGrpSpPr/>
          <p:nvPr/>
        </p:nvGrpSpPr>
        <p:grpSpPr>
          <a:xfrm>
            <a:off x="8687132" y="4151193"/>
            <a:ext cx="325350" cy="324996"/>
            <a:chOff x="3063172" y="4037208"/>
            <a:chExt cx="603565" cy="602909"/>
          </a:xfrm>
        </p:grpSpPr>
        <p:sp>
          <p:nvSpPr>
            <p:cNvPr id="155" name="Oval 43"/>
            <p:cNvSpPr>
              <a:spLocks noChangeArrowheads="1"/>
            </p:cNvSpPr>
            <p:nvPr/>
          </p:nvSpPr>
          <p:spPr bwMode="auto">
            <a:xfrm>
              <a:off x="3063172" y="4037208"/>
              <a:ext cx="603565" cy="602909"/>
            </a:xfrm>
            <a:prstGeom prst="ellipse">
              <a:avLst/>
            </a:prstGeom>
            <a:solidFill>
              <a:srgbClr val="279180"/>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6" name="十字形 155"/>
            <p:cNvSpPr/>
            <p:nvPr/>
          </p:nvSpPr>
          <p:spPr>
            <a:xfrm>
              <a:off x="3151091" y="4124799"/>
              <a:ext cx="427726" cy="427726"/>
            </a:xfrm>
            <a:prstGeom prst="plus">
              <a:avLst>
                <a:gd name="adj" fmla="val 4066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57" name="矩形 156"/>
          <p:cNvSpPr/>
          <p:nvPr/>
        </p:nvSpPr>
        <p:spPr>
          <a:xfrm>
            <a:off x="1313699" y="2649209"/>
            <a:ext cx="2494364" cy="954107"/>
          </a:xfrm>
          <a:prstGeom prst="rect">
            <a:avLst/>
          </a:prstGeom>
        </p:spPr>
        <p:txBody>
          <a:bodyPr wrap="square">
            <a:spAutoFit/>
          </a:bodyPr>
          <a:lstStyle/>
          <a:p>
            <a:pPr lvl="0" algn="r"/>
            <a:r>
              <a:rPr lang="zh-CN" altLang="en-US" sz="2400" dirty="0">
                <a:solidFill>
                  <a:srgbClr val="03816F"/>
                </a:solidFill>
                <a:latin typeface="Arial" panose="020F0502020204030204"/>
                <a:ea typeface="微软雅黑"/>
              </a:rPr>
              <a:t>原因</a:t>
            </a:r>
            <a:r>
              <a:rPr lang="en-US" altLang="zh-CN" sz="2400" dirty="0">
                <a:solidFill>
                  <a:srgbClr val="03816F"/>
                </a:solidFill>
                <a:latin typeface="Arial" panose="020F0502020204030204"/>
                <a:ea typeface="微软雅黑"/>
              </a:rPr>
              <a:t>02</a:t>
            </a:r>
          </a:p>
          <a:p>
            <a:pPr lvl="0" algn="r"/>
            <a:r>
              <a:rPr lang="zh-CN" altLang="en-US" sz="1600" dirty="0">
                <a:solidFill>
                  <a:schemeClr val="tx1">
                    <a:lumMod val="75000"/>
                    <a:lumOff val="25000"/>
                  </a:schemeClr>
                </a:solidFill>
                <a:latin typeface="Arial" panose="020F0502020204030204"/>
                <a:ea typeface="微软雅黑"/>
              </a:rPr>
              <a:t>单击此处添加添加合适的单击此处添加添加合适</a:t>
            </a:r>
          </a:p>
        </p:txBody>
      </p:sp>
      <p:sp>
        <p:nvSpPr>
          <p:cNvPr id="158" name="矩形 157"/>
          <p:cNvSpPr/>
          <p:nvPr/>
        </p:nvSpPr>
        <p:spPr>
          <a:xfrm>
            <a:off x="3867301" y="1525816"/>
            <a:ext cx="4524607" cy="707886"/>
          </a:xfrm>
          <a:prstGeom prst="rect">
            <a:avLst/>
          </a:prstGeom>
        </p:spPr>
        <p:txBody>
          <a:bodyPr wrap="square">
            <a:spAutoFit/>
          </a:bodyPr>
          <a:lstStyle/>
          <a:p>
            <a:pPr lvl="0" algn="ctr"/>
            <a:r>
              <a:rPr lang="zh-CN" altLang="en-US" sz="2400" dirty="0">
                <a:solidFill>
                  <a:srgbClr val="03816F"/>
                </a:solidFill>
                <a:latin typeface="Arial" panose="020F0502020204030204"/>
                <a:ea typeface="微软雅黑"/>
              </a:rPr>
              <a:t>原因</a:t>
            </a:r>
            <a:r>
              <a:rPr lang="en-US" altLang="zh-CN" sz="2400" dirty="0">
                <a:solidFill>
                  <a:srgbClr val="03816F"/>
                </a:solidFill>
                <a:latin typeface="Arial" panose="020F0502020204030204"/>
                <a:ea typeface="微软雅黑"/>
              </a:rPr>
              <a:t>03</a:t>
            </a:r>
          </a:p>
          <a:p>
            <a:pPr lvl="0" algn="ctr"/>
            <a:r>
              <a:rPr lang="zh-CN" altLang="en-US" sz="1600" dirty="0">
                <a:solidFill>
                  <a:schemeClr val="tx1">
                    <a:lumMod val="75000"/>
                    <a:lumOff val="25000"/>
                  </a:schemeClr>
                </a:solidFill>
                <a:latin typeface="Arial" panose="020F0502020204030204"/>
                <a:ea typeface="微软雅黑"/>
              </a:rPr>
              <a:t>单击此处添加添加合适单击此处添加添加合适</a:t>
            </a:r>
          </a:p>
        </p:txBody>
      </p:sp>
      <p:sp>
        <p:nvSpPr>
          <p:cNvPr id="159" name="矩形 158"/>
          <p:cNvSpPr/>
          <p:nvPr/>
        </p:nvSpPr>
        <p:spPr>
          <a:xfrm>
            <a:off x="8507324" y="2750399"/>
            <a:ext cx="2494364" cy="954107"/>
          </a:xfrm>
          <a:prstGeom prst="rect">
            <a:avLst/>
          </a:prstGeom>
        </p:spPr>
        <p:txBody>
          <a:bodyPr wrap="square">
            <a:spAutoFit/>
          </a:bodyPr>
          <a:lstStyle/>
          <a:p>
            <a:pPr lvl="0"/>
            <a:r>
              <a:rPr lang="zh-CN" altLang="en-US" sz="2400" dirty="0">
                <a:solidFill>
                  <a:srgbClr val="03816F"/>
                </a:solidFill>
                <a:latin typeface="Arial" panose="020F0502020204030204"/>
                <a:ea typeface="微软雅黑"/>
              </a:rPr>
              <a:t>原因</a:t>
            </a:r>
            <a:r>
              <a:rPr lang="en-US" altLang="zh-CN" sz="2400" dirty="0">
                <a:solidFill>
                  <a:srgbClr val="03816F"/>
                </a:solidFill>
                <a:latin typeface="Arial" panose="020F0502020204030204"/>
                <a:ea typeface="微软雅黑"/>
              </a:rPr>
              <a:t>04</a:t>
            </a:r>
          </a:p>
          <a:p>
            <a:pPr lvl="0"/>
            <a:r>
              <a:rPr lang="zh-CN" altLang="en-US" sz="1600" dirty="0">
                <a:solidFill>
                  <a:schemeClr val="tx1">
                    <a:lumMod val="75000"/>
                    <a:lumOff val="25000"/>
                  </a:schemeClr>
                </a:solidFill>
                <a:latin typeface="Arial" panose="020F0502020204030204"/>
                <a:ea typeface="微软雅黑"/>
              </a:rPr>
              <a:t>单击此处添加添加合适的单击此处添加添加合适</a:t>
            </a:r>
          </a:p>
        </p:txBody>
      </p:sp>
      <p:sp>
        <p:nvSpPr>
          <p:cNvPr id="160" name="矩形 159"/>
          <p:cNvSpPr/>
          <p:nvPr/>
        </p:nvSpPr>
        <p:spPr>
          <a:xfrm>
            <a:off x="9016173" y="4001036"/>
            <a:ext cx="2494364" cy="954107"/>
          </a:xfrm>
          <a:prstGeom prst="rect">
            <a:avLst/>
          </a:prstGeom>
        </p:spPr>
        <p:txBody>
          <a:bodyPr wrap="square">
            <a:spAutoFit/>
          </a:bodyPr>
          <a:lstStyle/>
          <a:p>
            <a:pPr lvl="0"/>
            <a:r>
              <a:rPr lang="zh-CN" altLang="en-US" sz="2400" dirty="0">
                <a:solidFill>
                  <a:srgbClr val="03816F"/>
                </a:solidFill>
                <a:latin typeface="Arial" panose="020F0502020204030204"/>
                <a:ea typeface="微软雅黑"/>
              </a:rPr>
              <a:t>原因</a:t>
            </a:r>
            <a:r>
              <a:rPr lang="en-US" altLang="zh-CN" sz="2400" dirty="0">
                <a:solidFill>
                  <a:srgbClr val="03816F"/>
                </a:solidFill>
                <a:latin typeface="Arial" panose="020F0502020204030204"/>
                <a:ea typeface="微软雅黑"/>
              </a:rPr>
              <a:t>05</a:t>
            </a:r>
          </a:p>
          <a:p>
            <a:pPr lvl="0"/>
            <a:r>
              <a:rPr lang="zh-CN" altLang="en-US" sz="1600" dirty="0">
                <a:solidFill>
                  <a:schemeClr val="tx1">
                    <a:lumMod val="75000"/>
                    <a:lumOff val="25000"/>
                  </a:schemeClr>
                </a:solidFill>
                <a:latin typeface="Arial" panose="020F0502020204030204"/>
                <a:ea typeface="微软雅黑"/>
              </a:rPr>
              <a:t>单击此处添加添加合适的单击此处添加添加合适</a:t>
            </a:r>
          </a:p>
        </p:txBody>
      </p:sp>
      <p:sp>
        <p:nvSpPr>
          <p:cNvPr id="143" name="矩形 142"/>
          <p:cNvSpPr/>
          <p:nvPr/>
        </p:nvSpPr>
        <p:spPr>
          <a:xfrm>
            <a:off x="535199" y="5912389"/>
            <a:ext cx="11223934" cy="369332"/>
          </a:xfrm>
          <a:prstGeom prst="rect">
            <a:avLst/>
          </a:prstGeom>
          <a:solidFill>
            <a:srgbClr val="1D4C61"/>
          </a:solidFill>
        </p:spPr>
        <p:txBody>
          <a:bodyPr wrap="square">
            <a:spAutoFit/>
          </a:bodyPr>
          <a:lstStyle/>
          <a:p>
            <a:pPr lvl="0" algn="ctr"/>
            <a:r>
              <a:rPr lang="zh-CN" altLang="en-US" b="1" dirty="0">
                <a:solidFill>
                  <a:schemeClr val="bg1"/>
                </a:solidFill>
                <a:latin typeface="Arial" panose="020F0502020204030204"/>
                <a:ea typeface="微软雅黑"/>
              </a:rPr>
              <a:t>单击此处添加添加合适的单击此处添加添加合适单击此处添加添加合适的单击此处添加添加合适</a:t>
            </a:r>
          </a:p>
        </p:txBody>
      </p:sp>
    </p:spTree>
    <p:custDataLst>
      <p:tags r:id="rId1"/>
    </p:custDataLst>
    <p:extLst>
      <p:ext uri="{BB962C8B-B14F-4D97-AF65-F5344CB8AC3E}">
        <p14:creationId xmlns:p14="http://schemas.microsoft.com/office/powerpoint/2010/main" val="309510103"/>
      </p:ext>
    </p:extLst>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p:cTn id="7" dur="500" fill="hold"/>
                                        <p:tgtEl>
                                          <p:spTgt spid="66"/>
                                        </p:tgtEl>
                                        <p:attrNameLst>
                                          <p:attrName>ppt_w</p:attrName>
                                        </p:attrNameLst>
                                      </p:cBhvr>
                                      <p:tavLst>
                                        <p:tav tm="0">
                                          <p:val>
                                            <p:fltVal val="0"/>
                                          </p:val>
                                        </p:tav>
                                        <p:tav tm="100000">
                                          <p:val>
                                            <p:strVal val="#ppt_w"/>
                                          </p:val>
                                        </p:tav>
                                      </p:tavLst>
                                    </p:anim>
                                    <p:anim calcmode="lin" valueType="num">
                                      <p:cBhvr>
                                        <p:cTn id="8" dur="500" fill="hold"/>
                                        <p:tgtEl>
                                          <p:spTgt spid="66"/>
                                        </p:tgtEl>
                                        <p:attrNameLst>
                                          <p:attrName>ppt_h</p:attrName>
                                        </p:attrNameLst>
                                      </p:cBhvr>
                                      <p:tavLst>
                                        <p:tav tm="0">
                                          <p:val>
                                            <p:fltVal val="0"/>
                                          </p:val>
                                        </p:tav>
                                        <p:tav tm="100000">
                                          <p:val>
                                            <p:strVal val="#ppt_h"/>
                                          </p:val>
                                        </p:tav>
                                      </p:tavLst>
                                    </p:anim>
                                    <p:animEffect transition="in" filter="fade">
                                      <p:cBhvr>
                                        <p:cTn id="9" dur="500"/>
                                        <p:tgtEl>
                                          <p:spTgt spid="66"/>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137"/>
                                        </p:tgtEl>
                                        <p:attrNameLst>
                                          <p:attrName>style.visibility</p:attrName>
                                        </p:attrNameLst>
                                      </p:cBhvr>
                                      <p:to>
                                        <p:strVal val="visible"/>
                                      </p:to>
                                    </p:set>
                                    <p:anim calcmode="lin" valueType="num">
                                      <p:cBhvr>
                                        <p:cTn id="13" dur="500" fill="hold"/>
                                        <p:tgtEl>
                                          <p:spTgt spid="137"/>
                                        </p:tgtEl>
                                        <p:attrNameLst>
                                          <p:attrName>ppt_w</p:attrName>
                                        </p:attrNameLst>
                                      </p:cBhvr>
                                      <p:tavLst>
                                        <p:tav tm="0">
                                          <p:val>
                                            <p:fltVal val="0"/>
                                          </p:val>
                                        </p:tav>
                                        <p:tav tm="100000">
                                          <p:val>
                                            <p:strVal val="#ppt_w"/>
                                          </p:val>
                                        </p:tav>
                                      </p:tavLst>
                                    </p:anim>
                                    <p:anim calcmode="lin" valueType="num">
                                      <p:cBhvr>
                                        <p:cTn id="14" dur="500" fill="hold"/>
                                        <p:tgtEl>
                                          <p:spTgt spid="137"/>
                                        </p:tgtEl>
                                        <p:attrNameLst>
                                          <p:attrName>ppt_h</p:attrName>
                                        </p:attrNameLst>
                                      </p:cBhvr>
                                      <p:tavLst>
                                        <p:tav tm="0">
                                          <p:val>
                                            <p:fltVal val="0"/>
                                          </p:val>
                                        </p:tav>
                                        <p:tav tm="100000">
                                          <p:val>
                                            <p:strVal val="#ppt_h"/>
                                          </p:val>
                                        </p:tav>
                                      </p:tavLst>
                                    </p:anim>
                                    <p:animEffect transition="in" filter="fade">
                                      <p:cBhvr>
                                        <p:cTn id="15" dur="500"/>
                                        <p:tgtEl>
                                          <p:spTgt spid="137"/>
                                        </p:tgtEl>
                                      </p:cBhvr>
                                    </p:animEffect>
                                  </p:childTnLst>
                                </p:cTn>
                              </p:par>
                            </p:childTnLst>
                          </p:cTn>
                        </p:par>
                        <p:par>
                          <p:cTn id="16" fill="hold">
                            <p:stCondLst>
                              <p:cond delay="1000"/>
                            </p:stCondLst>
                            <p:childTnLst>
                              <p:par>
                                <p:cTn id="17" presetID="16" presetClass="entr" presetSubtype="37" fill="hold" grpId="0" nodeType="afterEffect">
                                  <p:stCondLst>
                                    <p:cond delay="0"/>
                                  </p:stCondLst>
                                  <p:childTnLst>
                                    <p:set>
                                      <p:cBhvr>
                                        <p:cTn id="18" dur="1" fill="hold">
                                          <p:stCondLst>
                                            <p:cond delay="0"/>
                                          </p:stCondLst>
                                        </p:cTn>
                                        <p:tgtEl>
                                          <p:spTgt spid="138"/>
                                        </p:tgtEl>
                                        <p:attrNameLst>
                                          <p:attrName>style.visibility</p:attrName>
                                        </p:attrNameLst>
                                      </p:cBhvr>
                                      <p:to>
                                        <p:strVal val="visible"/>
                                      </p:to>
                                    </p:set>
                                    <p:animEffect transition="in" filter="barn(outVertical)">
                                      <p:cBhvr>
                                        <p:cTn id="19" dur="500"/>
                                        <p:tgtEl>
                                          <p:spTgt spid="138"/>
                                        </p:tgtEl>
                                      </p:cBhvr>
                                    </p:animEffect>
                                  </p:childTnLst>
                                </p:cTn>
                              </p:par>
                            </p:childTnLst>
                          </p:cTn>
                        </p:par>
                        <p:par>
                          <p:cTn id="20" fill="hold">
                            <p:stCondLst>
                              <p:cond delay="1500"/>
                            </p:stCondLst>
                            <p:childTnLst>
                              <p:par>
                                <p:cTn id="21" presetID="31" presetClass="entr" presetSubtype="0" fill="hold" nodeType="afterEffect">
                                  <p:stCondLst>
                                    <p:cond delay="0"/>
                                  </p:stCondLst>
                                  <p:childTnLst>
                                    <p:set>
                                      <p:cBhvr>
                                        <p:cTn id="22" dur="1" fill="hold">
                                          <p:stCondLst>
                                            <p:cond delay="0"/>
                                          </p:stCondLst>
                                        </p:cTn>
                                        <p:tgtEl>
                                          <p:spTgt spid="141"/>
                                        </p:tgtEl>
                                        <p:attrNameLst>
                                          <p:attrName>style.visibility</p:attrName>
                                        </p:attrNameLst>
                                      </p:cBhvr>
                                      <p:to>
                                        <p:strVal val="visible"/>
                                      </p:to>
                                    </p:set>
                                    <p:anim calcmode="lin" valueType="num">
                                      <p:cBhvr>
                                        <p:cTn id="23" dur="500" fill="hold"/>
                                        <p:tgtEl>
                                          <p:spTgt spid="141"/>
                                        </p:tgtEl>
                                        <p:attrNameLst>
                                          <p:attrName>ppt_w</p:attrName>
                                        </p:attrNameLst>
                                      </p:cBhvr>
                                      <p:tavLst>
                                        <p:tav tm="0">
                                          <p:val>
                                            <p:fltVal val="0"/>
                                          </p:val>
                                        </p:tav>
                                        <p:tav tm="100000">
                                          <p:val>
                                            <p:strVal val="#ppt_w"/>
                                          </p:val>
                                        </p:tav>
                                      </p:tavLst>
                                    </p:anim>
                                    <p:anim calcmode="lin" valueType="num">
                                      <p:cBhvr>
                                        <p:cTn id="24" dur="500" fill="hold"/>
                                        <p:tgtEl>
                                          <p:spTgt spid="141"/>
                                        </p:tgtEl>
                                        <p:attrNameLst>
                                          <p:attrName>ppt_h</p:attrName>
                                        </p:attrNameLst>
                                      </p:cBhvr>
                                      <p:tavLst>
                                        <p:tav tm="0">
                                          <p:val>
                                            <p:fltVal val="0"/>
                                          </p:val>
                                        </p:tav>
                                        <p:tav tm="100000">
                                          <p:val>
                                            <p:strVal val="#ppt_h"/>
                                          </p:val>
                                        </p:tav>
                                      </p:tavLst>
                                    </p:anim>
                                    <p:anim calcmode="lin" valueType="num">
                                      <p:cBhvr>
                                        <p:cTn id="25" dur="500" fill="hold"/>
                                        <p:tgtEl>
                                          <p:spTgt spid="141"/>
                                        </p:tgtEl>
                                        <p:attrNameLst>
                                          <p:attrName>style.rotation</p:attrName>
                                        </p:attrNameLst>
                                      </p:cBhvr>
                                      <p:tavLst>
                                        <p:tav tm="0">
                                          <p:val>
                                            <p:fltVal val="90"/>
                                          </p:val>
                                        </p:tav>
                                        <p:tav tm="100000">
                                          <p:val>
                                            <p:fltVal val="0"/>
                                          </p:val>
                                        </p:tav>
                                      </p:tavLst>
                                    </p:anim>
                                    <p:animEffect transition="in" filter="fade">
                                      <p:cBhvr>
                                        <p:cTn id="26" dur="500"/>
                                        <p:tgtEl>
                                          <p:spTgt spid="141"/>
                                        </p:tgtEl>
                                      </p:cBhvr>
                                    </p:animEffect>
                                  </p:childTnLst>
                                </p:cTn>
                              </p:par>
                              <p:par>
                                <p:cTn id="27" presetID="31" presetClass="entr" presetSubtype="0" fill="hold" nodeType="withEffect">
                                  <p:stCondLst>
                                    <p:cond delay="0"/>
                                  </p:stCondLst>
                                  <p:childTnLst>
                                    <p:set>
                                      <p:cBhvr>
                                        <p:cTn id="28" dur="1" fill="hold">
                                          <p:stCondLst>
                                            <p:cond delay="0"/>
                                          </p:stCondLst>
                                        </p:cTn>
                                        <p:tgtEl>
                                          <p:spTgt spid="144"/>
                                        </p:tgtEl>
                                        <p:attrNameLst>
                                          <p:attrName>style.visibility</p:attrName>
                                        </p:attrNameLst>
                                      </p:cBhvr>
                                      <p:to>
                                        <p:strVal val="visible"/>
                                      </p:to>
                                    </p:set>
                                    <p:anim calcmode="lin" valueType="num">
                                      <p:cBhvr>
                                        <p:cTn id="29" dur="500" fill="hold"/>
                                        <p:tgtEl>
                                          <p:spTgt spid="144"/>
                                        </p:tgtEl>
                                        <p:attrNameLst>
                                          <p:attrName>ppt_w</p:attrName>
                                        </p:attrNameLst>
                                      </p:cBhvr>
                                      <p:tavLst>
                                        <p:tav tm="0">
                                          <p:val>
                                            <p:fltVal val="0"/>
                                          </p:val>
                                        </p:tav>
                                        <p:tav tm="100000">
                                          <p:val>
                                            <p:strVal val="#ppt_w"/>
                                          </p:val>
                                        </p:tav>
                                      </p:tavLst>
                                    </p:anim>
                                    <p:anim calcmode="lin" valueType="num">
                                      <p:cBhvr>
                                        <p:cTn id="30" dur="500" fill="hold"/>
                                        <p:tgtEl>
                                          <p:spTgt spid="144"/>
                                        </p:tgtEl>
                                        <p:attrNameLst>
                                          <p:attrName>ppt_h</p:attrName>
                                        </p:attrNameLst>
                                      </p:cBhvr>
                                      <p:tavLst>
                                        <p:tav tm="0">
                                          <p:val>
                                            <p:fltVal val="0"/>
                                          </p:val>
                                        </p:tav>
                                        <p:tav tm="100000">
                                          <p:val>
                                            <p:strVal val="#ppt_h"/>
                                          </p:val>
                                        </p:tav>
                                      </p:tavLst>
                                    </p:anim>
                                    <p:anim calcmode="lin" valueType="num">
                                      <p:cBhvr>
                                        <p:cTn id="31" dur="500" fill="hold"/>
                                        <p:tgtEl>
                                          <p:spTgt spid="144"/>
                                        </p:tgtEl>
                                        <p:attrNameLst>
                                          <p:attrName>style.rotation</p:attrName>
                                        </p:attrNameLst>
                                      </p:cBhvr>
                                      <p:tavLst>
                                        <p:tav tm="0">
                                          <p:val>
                                            <p:fltVal val="90"/>
                                          </p:val>
                                        </p:tav>
                                        <p:tav tm="100000">
                                          <p:val>
                                            <p:fltVal val="0"/>
                                          </p:val>
                                        </p:tav>
                                      </p:tavLst>
                                    </p:anim>
                                    <p:animEffect transition="in" filter="fade">
                                      <p:cBhvr>
                                        <p:cTn id="32" dur="500"/>
                                        <p:tgtEl>
                                          <p:spTgt spid="144"/>
                                        </p:tgtEl>
                                      </p:cBhvr>
                                    </p:animEffect>
                                  </p:childTnLst>
                                </p:cTn>
                              </p:par>
                              <p:par>
                                <p:cTn id="33" presetID="31" presetClass="entr" presetSubtype="0" fill="hold" nodeType="withEffect">
                                  <p:stCondLst>
                                    <p:cond delay="0"/>
                                  </p:stCondLst>
                                  <p:childTnLst>
                                    <p:set>
                                      <p:cBhvr>
                                        <p:cTn id="34" dur="1" fill="hold">
                                          <p:stCondLst>
                                            <p:cond delay="0"/>
                                          </p:stCondLst>
                                        </p:cTn>
                                        <p:tgtEl>
                                          <p:spTgt spid="148"/>
                                        </p:tgtEl>
                                        <p:attrNameLst>
                                          <p:attrName>style.visibility</p:attrName>
                                        </p:attrNameLst>
                                      </p:cBhvr>
                                      <p:to>
                                        <p:strVal val="visible"/>
                                      </p:to>
                                    </p:set>
                                    <p:anim calcmode="lin" valueType="num">
                                      <p:cBhvr>
                                        <p:cTn id="35" dur="500" fill="hold"/>
                                        <p:tgtEl>
                                          <p:spTgt spid="148"/>
                                        </p:tgtEl>
                                        <p:attrNameLst>
                                          <p:attrName>ppt_w</p:attrName>
                                        </p:attrNameLst>
                                      </p:cBhvr>
                                      <p:tavLst>
                                        <p:tav tm="0">
                                          <p:val>
                                            <p:fltVal val="0"/>
                                          </p:val>
                                        </p:tav>
                                        <p:tav tm="100000">
                                          <p:val>
                                            <p:strVal val="#ppt_w"/>
                                          </p:val>
                                        </p:tav>
                                      </p:tavLst>
                                    </p:anim>
                                    <p:anim calcmode="lin" valueType="num">
                                      <p:cBhvr>
                                        <p:cTn id="36" dur="500" fill="hold"/>
                                        <p:tgtEl>
                                          <p:spTgt spid="148"/>
                                        </p:tgtEl>
                                        <p:attrNameLst>
                                          <p:attrName>ppt_h</p:attrName>
                                        </p:attrNameLst>
                                      </p:cBhvr>
                                      <p:tavLst>
                                        <p:tav tm="0">
                                          <p:val>
                                            <p:fltVal val="0"/>
                                          </p:val>
                                        </p:tav>
                                        <p:tav tm="100000">
                                          <p:val>
                                            <p:strVal val="#ppt_h"/>
                                          </p:val>
                                        </p:tav>
                                      </p:tavLst>
                                    </p:anim>
                                    <p:anim calcmode="lin" valueType="num">
                                      <p:cBhvr>
                                        <p:cTn id="37" dur="500" fill="hold"/>
                                        <p:tgtEl>
                                          <p:spTgt spid="148"/>
                                        </p:tgtEl>
                                        <p:attrNameLst>
                                          <p:attrName>style.rotation</p:attrName>
                                        </p:attrNameLst>
                                      </p:cBhvr>
                                      <p:tavLst>
                                        <p:tav tm="0">
                                          <p:val>
                                            <p:fltVal val="90"/>
                                          </p:val>
                                        </p:tav>
                                        <p:tav tm="100000">
                                          <p:val>
                                            <p:fltVal val="0"/>
                                          </p:val>
                                        </p:tav>
                                      </p:tavLst>
                                    </p:anim>
                                    <p:animEffect transition="in" filter="fade">
                                      <p:cBhvr>
                                        <p:cTn id="38" dur="500"/>
                                        <p:tgtEl>
                                          <p:spTgt spid="148"/>
                                        </p:tgtEl>
                                      </p:cBhvr>
                                    </p:animEffect>
                                  </p:childTnLst>
                                </p:cTn>
                              </p:par>
                              <p:par>
                                <p:cTn id="39" presetID="31" presetClass="entr" presetSubtype="0" fill="hold" nodeType="withEffect">
                                  <p:stCondLst>
                                    <p:cond delay="0"/>
                                  </p:stCondLst>
                                  <p:childTnLst>
                                    <p:set>
                                      <p:cBhvr>
                                        <p:cTn id="40" dur="1" fill="hold">
                                          <p:stCondLst>
                                            <p:cond delay="0"/>
                                          </p:stCondLst>
                                        </p:cTn>
                                        <p:tgtEl>
                                          <p:spTgt spid="151"/>
                                        </p:tgtEl>
                                        <p:attrNameLst>
                                          <p:attrName>style.visibility</p:attrName>
                                        </p:attrNameLst>
                                      </p:cBhvr>
                                      <p:to>
                                        <p:strVal val="visible"/>
                                      </p:to>
                                    </p:set>
                                    <p:anim calcmode="lin" valueType="num">
                                      <p:cBhvr>
                                        <p:cTn id="41" dur="500" fill="hold"/>
                                        <p:tgtEl>
                                          <p:spTgt spid="151"/>
                                        </p:tgtEl>
                                        <p:attrNameLst>
                                          <p:attrName>ppt_w</p:attrName>
                                        </p:attrNameLst>
                                      </p:cBhvr>
                                      <p:tavLst>
                                        <p:tav tm="0">
                                          <p:val>
                                            <p:fltVal val="0"/>
                                          </p:val>
                                        </p:tav>
                                        <p:tav tm="100000">
                                          <p:val>
                                            <p:strVal val="#ppt_w"/>
                                          </p:val>
                                        </p:tav>
                                      </p:tavLst>
                                    </p:anim>
                                    <p:anim calcmode="lin" valueType="num">
                                      <p:cBhvr>
                                        <p:cTn id="42" dur="500" fill="hold"/>
                                        <p:tgtEl>
                                          <p:spTgt spid="151"/>
                                        </p:tgtEl>
                                        <p:attrNameLst>
                                          <p:attrName>ppt_h</p:attrName>
                                        </p:attrNameLst>
                                      </p:cBhvr>
                                      <p:tavLst>
                                        <p:tav tm="0">
                                          <p:val>
                                            <p:fltVal val="0"/>
                                          </p:val>
                                        </p:tav>
                                        <p:tav tm="100000">
                                          <p:val>
                                            <p:strVal val="#ppt_h"/>
                                          </p:val>
                                        </p:tav>
                                      </p:tavLst>
                                    </p:anim>
                                    <p:anim calcmode="lin" valueType="num">
                                      <p:cBhvr>
                                        <p:cTn id="43" dur="500" fill="hold"/>
                                        <p:tgtEl>
                                          <p:spTgt spid="151"/>
                                        </p:tgtEl>
                                        <p:attrNameLst>
                                          <p:attrName>style.rotation</p:attrName>
                                        </p:attrNameLst>
                                      </p:cBhvr>
                                      <p:tavLst>
                                        <p:tav tm="0">
                                          <p:val>
                                            <p:fltVal val="90"/>
                                          </p:val>
                                        </p:tav>
                                        <p:tav tm="100000">
                                          <p:val>
                                            <p:fltVal val="0"/>
                                          </p:val>
                                        </p:tav>
                                      </p:tavLst>
                                    </p:anim>
                                    <p:animEffect transition="in" filter="fade">
                                      <p:cBhvr>
                                        <p:cTn id="44" dur="500"/>
                                        <p:tgtEl>
                                          <p:spTgt spid="151"/>
                                        </p:tgtEl>
                                      </p:cBhvr>
                                    </p:animEffect>
                                  </p:childTnLst>
                                </p:cTn>
                              </p:par>
                              <p:par>
                                <p:cTn id="45" presetID="31" presetClass="entr" presetSubtype="0" fill="hold" nodeType="withEffect">
                                  <p:stCondLst>
                                    <p:cond delay="0"/>
                                  </p:stCondLst>
                                  <p:childTnLst>
                                    <p:set>
                                      <p:cBhvr>
                                        <p:cTn id="46" dur="1" fill="hold">
                                          <p:stCondLst>
                                            <p:cond delay="0"/>
                                          </p:stCondLst>
                                        </p:cTn>
                                        <p:tgtEl>
                                          <p:spTgt spid="154"/>
                                        </p:tgtEl>
                                        <p:attrNameLst>
                                          <p:attrName>style.visibility</p:attrName>
                                        </p:attrNameLst>
                                      </p:cBhvr>
                                      <p:to>
                                        <p:strVal val="visible"/>
                                      </p:to>
                                    </p:set>
                                    <p:anim calcmode="lin" valueType="num">
                                      <p:cBhvr>
                                        <p:cTn id="47" dur="500" fill="hold"/>
                                        <p:tgtEl>
                                          <p:spTgt spid="154"/>
                                        </p:tgtEl>
                                        <p:attrNameLst>
                                          <p:attrName>ppt_w</p:attrName>
                                        </p:attrNameLst>
                                      </p:cBhvr>
                                      <p:tavLst>
                                        <p:tav tm="0">
                                          <p:val>
                                            <p:fltVal val="0"/>
                                          </p:val>
                                        </p:tav>
                                        <p:tav tm="100000">
                                          <p:val>
                                            <p:strVal val="#ppt_w"/>
                                          </p:val>
                                        </p:tav>
                                      </p:tavLst>
                                    </p:anim>
                                    <p:anim calcmode="lin" valueType="num">
                                      <p:cBhvr>
                                        <p:cTn id="48" dur="500" fill="hold"/>
                                        <p:tgtEl>
                                          <p:spTgt spid="154"/>
                                        </p:tgtEl>
                                        <p:attrNameLst>
                                          <p:attrName>ppt_h</p:attrName>
                                        </p:attrNameLst>
                                      </p:cBhvr>
                                      <p:tavLst>
                                        <p:tav tm="0">
                                          <p:val>
                                            <p:fltVal val="0"/>
                                          </p:val>
                                        </p:tav>
                                        <p:tav tm="100000">
                                          <p:val>
                                            <p:strVal val="#ppt_h"/>
                                          </p:val>
                                        </p:tav>
                                      </p:tavLst>
                                    </p:anim>
                                    <p:anim calcmode="lin" valueType="num">
                                      <p:cBhvr>
                                        <p:cTn id="49" dur="500" fill="hold"/>
                                        <p:tgtEl>
                                          <p:spTgt spid="154"/>
                                        </p:tgtEl>
                                        <p:attrNameLst>
                                          <p:attrName>style.rotation</p:attrName>
                                        </p:attrNameLst>
                                      </p:cBhvr>
                                      <p:tavLst>
                                        <p:tav tm="0">
                                          <p:val>
                                            <p:fltVal val="90"/>
                                          </p:val>
                                        </p:tav>
                                        <p:tav tm="100000">
                                          <p:val>
                                            <p:fltVal val="0"/>
                                          </p:val>
                                        </p:tav>
                                      </p:tavLst>
                                    </p:anim>
                                    <p:animEffect transition="in" filter="fade">
                                      <p:cBhvr>
                                        <p:cTn id="50" dur="500"/>
                                        <p:tgtEl>
                                          <p:spTgt spid="154"/>
                                        </p:tgtEl>
                                      </p:cBhvr>
                                    </p:animEffect>
                                  </p:childTnLst>
                                </p:cTn>
                              </p:par>
                            </p:childTnLst>
                          </p:cTn>
                        </p:par>
                        <p:par>
                          <p:cTn id="51" fill="hold">
                            <p:stCondLst>
                              <p:cond delay="2000"/>
                            </p:stCondLst>
                            <p:childTnLst>
                              <p:par>
                                <p:cTn id="52" presetID="22" presetClass="entr" presetSubtype="2" fill="hold" grpId="0" nodeType="afterEffect">
                                  <p:stCondLst>
                                    <p:cond delay="0"/>
                                  </p:stCondLst>
                                  <p:childTnLst>
                                    <p:set>
                                      <p:cBhvr>
                                        <p:cTn id="53" dur="1" fill="hold">
                                          <p:stCondLst>
                                            <p:cond delay="0"/>
                                          </p:stCondLst>
                                        </p:cTn>
                                        <p:tgtEl>
                                          <p:spTgt spid="142"/>
                                        </p:tgtEl>
                                        <p:attrNameLst>
                                          <p:attrName>style.visibility</p:attrName>
                                        </p:attrNameLst>
                                      </p:cBhvr>
                                      <p:to>
                                        <p:strVal val="visible"/>
                                      </p:to>
                                    </p:set>
                                    <p:animEffect transition="in" filter="wipe(right)">
                                      <p:cBhvr>
                                        <p:cTn id="54" dur="500"/>
                                        <p:tgtEl>
                                          <p:spTgt spid="142"/>
                                        </p:tgtEl>
                                      </p:cBhvr>
                                    </p:animEffect>
                                  </p:childTnLst>
                                </p:cTn>
                              </p:par>
                              <p:par>
                                <p:cTn id="55" presetID="22" presetClass="entr" presetSubtype="2" fill="hold" grpId="0" nodeType="withEffect">
                                  <p:stCondLst>
                                    <p:cond delay="0"/>
                                  </p:stCondLst>
                                  <p:childTnLst>
                                    <p:set>
                                      <p:cBhvr>
                                        <p:cTn id="56" dur="1" fill="hold">
                                          <p:stCondLst>
                                            <p:cond delay="0"/>
                                          </p:stCondLst>
                                        </p:cTn>
                                        <p:tgtEl>
                                          <p:spTgt spid="157"/>
                                        </p:tgtEl>
                                        <p:attrNameLst>
                                          <p:attrName>style.visibility</p:attrName>
                                        </p:attrNameLst>
                                      </p:cBhvr>
                                      <p:to>
                                        <p:strVal val="visible"/>
                                      </p:to>
                                    </p:set>
                                    <p:animEffect transition="in" filter="wipe(right)">
                                      <p:cBhvr>
                                        <p:cTn id="57" dur="500"/>
                                        <p:tgtEl>
                                          <p:spTgt spid="157"/>
                                        </p:tgtEl>
                                      </p:cBhvr>
                                    </p:animEffect>
                                  </p:childTnLst>
                                </p:cTn>
                              </p:par>
                              <p:par>
                                <p:cTn id="58" presetID="22" presetClass="entr" presetSubtype="1" fill="hold" grpId="0" nodeType="withEffect">
                                  <p:stCondLst>
                                    <p:cond delay="0"/>
                                  </p:stCondLst>
                                  <p:childTnLst>
                                    <p:set>
                                      <p:cBhvr>
                                        <p:cTn id="59" dur="1" fill="hold">
                                          <p:stCondLst>
                                            <p:cond delay="0"/>
                                          </p:stCondLst>
                                        </p:cTn>
                                        <p:tgtEl>
                                          <p:spTgt spid="158"/>
                                        </p:tgtEl>
                                        <p:attrNameLst>
                                          <p:attrName>style.visibility</p:attrName>
                                        </p:attrNameLst>
                                      </p:cBhvr>
                                      <p:to>
                                        <p:strVal val="visible"/>
                                      </p:to>
                                    </p:set>
                                    <p:animEffect transition="in" filter="wipe(up)">
                                      <p:cBhvr>
                                        <p:cTn id="60" dur="500"/>
                                        <p:tgtEl>
                                          <p:spTgt spid="158"/>
                                        </p:tgtEl>
                                      </p:cBhvr>
                                    </p:animEffect>
                                  </p:childTnLst>
                                </p:cTn>
                              </p:par>
                              <p:par>
                                <p:cTn id="61" presetID="22" presetClass="entr" presetSubtype="8" fill="hold" grpId="0" nodeType="withEffect">
                                  <p:stCondLst>
                                    <p:cond delay="0"/>
                                  </p:stCondLst>
                                  <p:childTnLst>
                                    <p:set>
                                      <p:cBhvr>
                                        <p:cTn id="62" dur="1" fill="hold">
                                          <p:stCondLst>
                                            <p:cond delay="0"/>
                                          </p:stCondLst>
                                        </p:cTn>
                                        <p:tgtEl>
                                          <p:spTgt spid="159"/>
                                        </p:tgtEl>
                                        <p:attrNameLst>
                                          <p:attrName>style.visibility</p:attrName>
                                        </p:attrNameLst>
                                      </p:cBhvr>
                                      <p:to>
                                        <p:strVal val="visible"/>
                                      </p:to>
                                    </p:set>
                                    <p:animEffect transition="in" filter="wipe(left)">
                                      <p:cBhvr>
                                        <p:cTn id="63" dur="500"/>
                                        <p:tgtEl>
                                          <p:spTgt spid="159"/>
                                        </p:tgtEl>
                                      </p:cBhvr>
                                    </p:animEffect>
                                  </p:childTnLst>
                                </p:cTn>
                              </p:par>
                              <p:par>
                                <p:cTn id="64" presetID="22" presetClass="entr" presetSubtype="8" fill="hold" grpId="0" nodeType="withEffect">
                                  <p:stCondLst>
                                    <p:cond delay="0"/>
                                  </p:stCondLst>
                                  <p:childTnLst>
                                    <p:set>
                                      <p:cBhvr>
                                        <p:cTn id="65" dur="1" fill="hold">
                                          <p:stCondLst>
                                            <p:cond delay="0"/>
                                          </p:stCondLst>
                                        </p:cTn>
                                        <p:tgtEl>
                                          <p:spTgt spid="160"/>
                                        </p:tgtEl>
                                        <p:attrNameLst>
                                          <p:attrName>style.visibility</p:attrName>
                                        </p:attrNameLst>
                                      </p:cBhvr>
                                      <p:to>
                                        <p:strVal val="visible"/>
                                      </p:to>
                                    </p:set>
                                    <p:animEffect transition="in" filter="wipe(left)">
                                      <p:cBhvr>
                                        <p:cTn id="66" dur="500"/>
                                        <p:tgtEl>
                                          <p:spTgt spid="160"/>
                                        </p:tgtEl>
                                      </p:cBhvr>
                                    </p:animEffect>
                                  </p:childTnLst>
                                </p:cTn>
                              </p:par>
                            </p:childTnLst>
                          </p:cTn>
                        </p:par>
                        <p:par>
                          <p:cTn id="67" fill="hold">
                            <p:stCondLst>
                              <p:cond delay="2500"/>
                            </p:stCondLst>
                            <p:childTnLst>
                              <p:par>
                                <p:cTn id="68" presetID="16" presetClass="entr" presetSubtype="21" fill="hold" grpId="0" nodeType="afterEffect">
                                  <p:stCondLst>
                                    <p:cond delay="0"/>
                                  </p:stCondLst>
                                  <p:childTnLst>
                                    <p:set>
                                      <p:cBhvr>
                                        <p:cTn id="69" dur="1" fill="hold">
                                          <p:stCondLst>
                                            <p:cond delay="0"/>
                                          </p:stCondLst>
                                        </p:cTn>
                                        <p:tgtEl>
                                          <p:spTgt spid="143"/>
                                        </p:tgtEl>
                                        <p:attrNameLst>
                                          <p:attrName>style.visibility</p:attrName>
                                        </p:attrNameLst>
                                      </p:cBhvr>
                                      <p:to>
                                        <p:strVal val="visible"/>
                                      </p:to>
                                    </p:set>
                                    <p:animEffect transition="in" filter="barn(inVertical)">
                                      <p:cBhvr>
                                        <p:cTn id="70" dur="500"/>
                                        <p:tgtEl>
                                          <p:spTgt spid="1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8" grpId="0" animBg="1"/>
      <p:bldP spid="66" grpId="0"/>
      <p:bldP spid="142" grpId="0"/>
      <p:bldP spid="157" grpId="0"/>
      <p:bldP spid="158" grpId="0"/>
      <p:bldP spid="159" grpId="0"/>
      <p:bldP spid="160" grpId="0"/>
      <p:bldP spid="143"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组合 10"/>
          <p:cNvGrpSpPr/>
          <p:nvPr/>
        </p:nvGrpSpPr>
        <p:grpSpPr>
          <a:xfrm>
            <a:off x="10194718" y="234377"/>
            <a:ext cx="1690006" cy="518918"/>
            <a:chOff x="6504440" y="1807558"/>
            <a:chExt cx="2465218" cy="756947"/>
          </a:xfrm>
          <a:solidFill>
            <a:srgbClr val="005E5E"/>
          </a:solidFill>
        </p:grpSpPr>
        <p:grpSp>
          <p:nvGrpSpPr>
            <p:cNvPr id="12" name="组合 11"/>
            <p:cNvGrpSpPr/>
            <p:nvPr/>
          </p:nvGrpSpPr>
          <p:grpSpPr>
            <a:xfrm>
              <a:off x="6504440" y="1807558"/>
              <a:ext cx="752686" cy="756947"/>
              <a:chOff x="3191007" y="542618"/>
              <a:chExt cx="751304" cy="755557"/>
            </a:xfrm>
            <a:grpFill/>
          </p:grpSpPr>
          <p:sp>
            <p:nvSpPr>
              <p:cNvPr id="25" name="Freeform 5"/>
              <p:cNvSpPr>
                <a:spLocks noEditPoints="1"/>
              </p:cNvSpPr>
              <p:nvPr/>
            </p:nvSpPr>
            <p:spPr bwMode="auto">
              <a:xfrm>
                <a:off x="3268973" y="633342"/>
                <a:ext cx="94976" cy="93559"/>
              </a:xfrm>
              <a:custGeom>
                <a:avLst/>
                <a:gdLst>
                  <a:gd name="T0" fmla="*/ 195 w 312"/>
                  <a:gd name="T1" fmla="*/ 171 h 307"/>
                  <a:gd name="T2" fmla="*/ 171 w 312"/>
                  <a:gd name="T3" fmla="*/ 148 h 307"/>
                  <a:gd name="T4" fmla="*/ 183 w 312"/>
                  <a:gd name="T5" fmla="*/ 135 h 307"/>
                  <a:gd name="T6" fmla="*/ 182 w 312"/>
                  <a:gd name="T7" fmla="*/ 153 h 307"/>
                  <a:gd name="T8" fmla="*/ 203 w 312"/>
                  <a:gd name="T9" fmla="*/ 152 h 307"/>
                  <a:gd name="T10" fmla="*/ 212 w 312"/>
                  <a:gd name="T11" fmla="*/ 153 h 307"/>
                  <a:gd name="T12" fmla="*/ 195 w 312"/>
                  <a:gd name="T13" fmla="*/ 171 h 307"/>
                  <a:gd name="T14" fmla="*/ 154 w 312"/>
                  <a:gd name="T15" fmla="*/ 252 h 307"/>
                  <a:gd name="T16" fmla="*/ 169 w 312"/>
                  <a:gd name="T17" fmla="*/ 235 h 307"/>
                  <a:gd name="T18" fmla="*/ 237 w 312"/>
                  <a:gd name="T19" fmla="*/ 164 h 307"/>
                  <a:gd name="T20" fmla="*/ 254 w 312"/>
                  <a:gd name="T21" fmla="*/ 148 h 307"/>
                  <a:gd name="T22" fmla="*/ 234 w 312"/>
                  <a:gd name="T23" fmla="*/ 130 h 307"/>
                  <a:gd name="T24" fmla="*/ 222 w 312"/>
                  <a:gd name="T25" fmla="*/ 144 h 307"/>
                  <a:gd name="T26" fmla="*/ 221 w 312"/>
                  <a:gd name="T27" fmla="*/ 127 h 307"/>
                  <a:gd name="T28" fmla="*/ 212 w 312"/>
                  <a:gd name="T29" fmla="*/ 127 h 307"/>
                  <a:gd name="T30" fmla="*/ 200 w 312"/>
                  <a:gd name="T31" fmla="*/ 127 h 307"/>
                  <a:gd name="T32" fmla="*/ 191 w 312"/>
                  <a:gd name="T33" fmla="*/ 127 h 307"/>
                  <a:gd name="T34" fmla="*/ 205 w 312"/>
                  <a:gd name="T35" fmla="*/ 114 h 307"/>
                  <a:gd name="T36" fmla="*/ 185 w 312"/>
                  <a:gd name="T37" fmla="*/ 96 h 307"/>
                  <a:gd name="T38" fmla="*/ 174 w 312"/>
                  <a:gd name="T39" fmla="*/ 107 h 307"/>
                  <a:gd name="T40" fmla="*/ 152 w 312"/>
                  <a:gd name="T41" fmla="*/ 130 h 307"/>
                  <a:gd name="T42" fmla="*/ 134 w 312"/>
                  <a:gd name="T43" fmla="*/ 113 h 307"/>
                  <a:gd name="T44" fmla="*/ 157 w 312"/>
                  <a:gd name="T45" fmla="*/ 90 h 307"/>
                  <a:gd name="T46" fmla="*/ 173 w 312"/>
                  <a:gd name="T47" fmla="*/ 75 h 307"/>
                  <a:gd name="T48" fmla="*/ 153 w 312"/>
                  <a:gd name="T49" fmla="*/ 56 h 307"/>
                  <a:gd name="T50" fmla="*/ 137 w 312"/>
                  <a:gd name="T51" fmla="*/ 73 h 307"/>
                  <a:gd name="T52" fmla="*/ 72 w 312"/>
                  <a:gd name="T53" fmla="*/ 140 h 307"/>
                  <a:gd name="T54" fmla="*/ 57 w 312"/>
                  <a:gd name="T55" fmla="*/ 155 h 307"/>
                  <a:gd name="T56" fmla="*/ 77 w 312"/>
                  <a:gd name="T57" fmla="*/ 174 h 307"/>
                  <a:gd name="T58" fmla="*/ 91 w 312"/>
                  <a:gd name="T59" fmla="*/ 158 h 307"/>
                  <a:gd name="T60" fmla="*/ 114 w 312"/>
                  <a:gd name="T61" fmla="*/ 135 h 307"/>
                  <a:gd name="T62" fmla="*/ 131 w 312"/>
                  <a:gd name="T63" fmla="*/ 151 h 307"/>
                  <a:gd name="T64" fmla="*/ 113 w 312"/>
                  <a:gd name="T65" fmla="*/ 170 h 307"/>
                  <a:gd name="T66" fmla="*/ 98 w 312"/>
                  <a:gd name="T67" fmla="*/ 185 h 307"/>
                  <a:gd name="T68" fmla="*/ 118 w 312"/>
                  <a:gd name="T69" fmla="*/ 204 h 307"/>
                  <a:gd name="T70" fmla="*/ 132 w 312"/>
                  <a:gd name="T71" fmla="*/ 188 h 307"/>
                  <a:gd name="T72" fmla="*/ 150 w 312"/>
                  <a:gd name="T73" fmla="*/ 169 h 307"/>
                  <a:gd name="T74" fmla="*/ 175 w 312"/>
                  <a:gd name="T75" fmla="*/ 192 h 307"/>
                  <a:gd name="T76" fmla="*/ 150 w 312"/>
                  <a:gd name="T77" fmla="*/ 217 h 307"/>
                  <a:gd name="T78" fmla="*/ 134 w 312"/>
                  <a:gd name="T79" fmla="*/ 233 h 307"/>
                  <a:gd name="T80" fmla="*/ 154 w 312"/>
                  <a:gd name="T81" fmla="*/ 252 h 307"/>
                  <a:gd name="T82" fmla="*/ 20 w 312"/>
                  <a:gd name="T83" fmla="*/ 172 h 307"/>
                  <a:gd name="T84" fmla="*/ 142 w 312"/>
                  <a:gd name="T85" fmla="*/ 287 h 307"/>
                  <a:gd name="T86" fmla="*/ 162 w 312"/>
                  <a:gd name="T87" fmla="*/ 307 h 307"/>
                  <a:gd name="T88" fmla="*/ 183 w 312"/>
                  <a:gd name="T89" fmla="*/ 285 h 307"/>
                  <a:gd name="T90" fmla="*/ 180 w 312"/>
                  <a:gd name="T91" fmla="*/ 283 h 307"/>
                  <a:gd name="T92" fmla="*/ 286 w 312"/>
                  <a:gd name="T93" fmla="*/ 173 h 307"/>
                  <a:gd name="T94" fmla="*/ 290 w 312"/>
                  <a:gd name="T95" fmla="*/ 177 h 307"/>
                  <a:gd name="T96" fmla="*/ 312 w 312"/>
                  <a:gd name="T97" fmla="*/ 154 h 307"/>
                  <a:gd name="T98" fmla="*/ 290 w 312"/>
                  <a:gd name="T99" fmla="*/ 135 h 307"/>
                  <a:gd name="T100" fmla="*/ 168 w 312"/>
                  <a:gd name="T101" fmla="*/ 19 h 307"/>
                  <a:gd name="T102" fmla="*/ 149 w 312"/>
                  <a:gd name="T103" fmla="*/ 0 h 307"/>
                  <a:gd name="T104" fmla="*/ 132 w 312"/>
                  <a:gd name="T105" fmla="*/ 19 h 307"/>
                  <a:gd name="T106" fmla="*/ 18 w 312"/>
                  <a:gd name="T107" fmla="*/ 136 h 307"/>
                  <a:gd name="T108" fmla="*/ 0 w 312"/>
                  <a:gd name="T109" fmla="*/ 154 h 307"/>
                  <a:gd name="T110" fmla="*/ 20 w 312"/>
                  <a:gd name="T111" fmla="*/ 172 h 307"/>
                  <a:gd name="T112" fmla="*/ 42 w 312"/>
                  <a:gd name="T113" fmla="*/ 151 h 307"/>
                  <a:gd name="T114" fmla="*/ 148 w 312"/>
                  <a:gd name="T115" fmla="*/ 42 h 307"/>
                  <a:gd name="T116" fmla="*/ 267 w 312"/>
                  <a:gd name="T117" fmla="*/ 155 h 307"/>
                  <a:gd name="T118" fmla="*/ 161 w 312"/>
                  <a:gd name="T119" fmla="*/ 264 h 307"/>
                  <a:gd name="T120" fmla="*/ 42 w 312"/>
                  <a:gd name="T121" fmla="*/ 15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2" h="307">
                    <a:moveTo>
                      <a:pt x="195" y="171"/>
                    </a:moveTo>
                    <a:cubicBezTo>
                      <a:pt x="171" y="148"/>
                      <a:pt x="171" y="148"/>
                      <a:pt x="171" y="148"/>
                    </a:cubicBezTo>
                    <a:cubicBezTo>
                      <a:pt x="183" y="135"/>
                      <a:pt x="183" y="135"/>
                      <a:pt x="183" y="135"/>
                    </a:cubicBezTo>
                    <a:cubicBezTo>
                      <a:pt x="183" y="142"/>
                      <a:pt x="183" y="148"/>
                      <a:pt x="182" y="153"/>
                    </a:cubicBezTo>
                    <a:cubicBezTo>
                      <a:pt x="193" y="152"/>
                      <a:pt x="200" y="152"/>
                      <a:pt x="203" y="152"/>
                    </a:cubicBezTo>
                    <a:cubicBezTo>
                      <a:pt x="207" y="152"/>
                      <a:pt x="210" y="153"/>
                      <a:pt x="212" y="153"/>
                    </a:cubicBezTo>
                    <a:lnTo>
                      <a:pt x="195" y="171"/>
                    </a:lnTo>
                    <a:close/>
                    <a:moveTo>
                      <a:pt x="154" y="252"/>
                    </a:moveTo>
                    <a:cubicBezTo>
                      <a:pt x="169" y="235"/>
                      <a:pt x="169" y="235"/>
                      <a:pt x="169" y="235"/>
                    </a:cubicBezTo>
                    <a:cubicBezTo>
                      <a:pt x="237" y="164"/>
                      <a:pt x="237" y="164"/>
                      <a:pt x="237" y="164"/>
                    </a:cubicBezTo>
                    <a:cubicBezTo>
                      <a:pt x="254" y="148"/>
                      <a:pt x="254" y="148"/>
                      <a:pt x="254" y="148"/>
                    </a:cubicBezTo>
                    <a:cubicBezTo>
                      <a:pt x="234" y="130"/>
                      <a:pt x="234" y="130"/>
                      <a:pt x="234" y="130"/>
                    </a:cubicBezTo>
                    <a:cubicBezTo>
                      <a:pt x="222" y="144"/>
                      <a:pt x="222" y="144"/>
                      <a:pt x="222" y="144"/>
                    </a:cubicBezTo>
                    <a:cubicBezTo>
                      <a:pt x="221" y="138"/>
                      <a:pt x="221" y="132"/>
                      <a:pt x="221" y="127"/>
                    </a:cubicBezTo>
                    <a:cubicBezTo>
                      <a:pt x="212" y="127"/>
                      <a:pt x="212" y="127"/>
                      <a:pt x="212" y="127"/>
                    </a:cubicBezTo>
                    <a:cubicBezTo>
                      <a:pt x="200" y="127"/>
                      <a:pt x="200" y="127"/>
                      <a:pt x="200" y="127"/>
                    </a:cubicBezTo>
                    <a:cubicBezTo>
                      <a:pt x="198" y="127"/>
                      <a:pt x="195" y="127"/>
                      <a:pt x="191" y="127"/>
                    </a:cubicBezTo>
                    <a:cubicBezTo>
                      <a:pt x="205" y="114"/>
                      <a:pt x="205" y="114"/>
                      <a:pt x="205" y="114"/>
                    </a:cubicBezTo>
                    <a:cubicBezTo>
                      <a:pt x="185" y="96"/>
                      <a:pt x="185" y="96"/>
                      <a:pt x="185" y="96"/>
                    </a:cubicBezTo>
                    <a:cubicBezTo>
                      <a:pt x="174" y="107"/>
                      <a:pt x="174" y="107"/>
                      <a:pt x="174" y="107"/>
                    </a:cubicBezTo>
                    <a:cubicBezTo>
                      <a:pt x="152" y="130"/>
                      <a:pt x="152" y="130"/>
                      <a:pt x="152" y="130"/>
                    </a:cubicBezTo>
                    <a:cubicBezTo>
                      <a:pt x="134" y="113"/>
                      <a:pt x="134" y="113"/>
                      <a:pt x="134" y="113"/>
                    </a:cubicBezTo>
                    <a:cubicBezTo>
                      <a:pt x="157" y="90"/>
                      <a:pt x="157" y="90"/>
                      <a:pt x="157" y="90"/>
                    </a:cubicBezTo>
                    <a:cubicBezTo>
                      <a:pt x="173" y="75"/>
                      <a:pt x="173" y="75"/>
                      <a:pt x="173" y="75"/>
                    </a:cubicBezTo>
                    <a:cubicBezTo>
                      <a:pt x="153" y="56"/>
                      <a:pt x="153" y="56"/>
                      <a:pt x="153" y="56"/>
                    </a:cubicBezTo>
                    <a:cubicBezTo>
                      <a:pt x="137" y="73"/>
                      <a:pt x="137" y="73"/>
                      <a:pt x="137" y="73"/>
                    </a:cubicBezTo>
                    <a:cubicBezTo>
                      <a:pt x="72" y="140"/>
                      <a:pt x="72" y="140"/>
                      <a:pt x="72" y="140"/>
                    </a:cubicBezTo>
                    <a:cubicBezTo>
                      <a:pt x="57" y="155"/>
                      <a:pt x="57" y="155"/>
                      <a:pt x="57" y="155"/>
                    </a:cubicBezTo>
                    <a:cubicBezTo>
                      <a:pt x="77" y="174"/>
                      <a:pt x="77" y="174"/>
                      <a:pt x="77" y="174"/>
                    </a:cubicBezTo>
                    <a:cubicBezTo>
                      <a:pt x="91" y="158"/>
                      <a:pt x="91" y="158"/>
                      <a:pt x="91" y="158"/>
                    </a:cubicBezTo>
                    <a:cubicBezTo>
                      <a:pt x="114" y="135"/>
                      <a:pt x="114" y="135"/>
                      <a:pt x="114" y="135"/>
                    </a:cubicBezTo>
                    <a:cubicBezTo>
                      <a:pt x="131" y="151"/>
                      <a:pt x="131" y="151"/>
                      <a:pt x="131" y="151"/>
                    </a:cubicBezTo>
                    <a:cubicBezTo>
                      <a:pt x="113" y="170"/>
                      <a:pt x="113" y="170"/>
                      <a:pt x="113" y="170"/>
                    </a:cubicBezTo>
                    <a:cubicBezTo>
                      <a:pt x="98" y="185"/>
                      <a:pt x="98" y="185"/>
                      <a:pt x="98" y="185"/>
                    </a:cubicBezTo>
                    <a:cubicBezTo>
                      <a:pt x="118" y="204"/>
                      <a:pt x="118" y="204"/>
                      <a:pt x="118" y="204"/>
                    </a:cubicBezTo>
                    <a:cubicBezTo>
                      <a:pt x="132" y="188"/>
                      <a:pt x="132" y="188"/>
                      <a:pt x="132" y="188"/>
                    </a:cubicBezTo>
                    <a:cubicBezTo>
                      <a:pt x="150" y="169"/>
                      <a:pt x="150" y="169"/>
                      <a:pt x="150" y="169"/>
                    </a:cubicBezTo>
                    <a:cubicBezTo>
                      <a:pt x="175" y="192"/>
                      <a:pt x="175" y="192"/>
                      <a:pt x="175" y="192"/>
                    </a:cubicBezTo>
                    <a:cubicBezTo>
                      <a:pt x="150" y="217"/>
                      <a:pt x="150" y="217"/>
                      <a:pt x="150" y="217"/>
                    </a:cubicBezTo>
                    <a:cubicBezTo>
                      <a:pt x="134" y="233"/>
                      <a:pt x="134" y="233"/>
                      <a:pt x="134" y="233"/>
                    </a:cubicBezTo>
                    <a:lnTo>
                      <a:pt x="154" y="252"/>
                    </a:lnTo>
                    <a:close/>
                    <a:moveTo>
                      <a:pt x="20" y="172"/>
                    </a:moveTo>
                    <a:cubicBezTo>
                      <a:pt x="142" y="287"/>
                      <a:pt x="142" y="287"/>
                      <a:pt x="142" y="287"/>
                    </a:cubicBezTo>
                    <a:cubicBezTo>
                      <a:pt x="162" y="307"/>
                      <a:pt x="162" y="307"/>
                      <a:pt x="162" y="307"/>
                    </a:cubicBezTo>
                    <a:cubicBezTo>
                      <a:pt x="183" y="285"/>
                      <a:pt x="183" y="285"/>
                      <a:pt x="183" y="285"/>
                    </a:cubicBezTo>
                    <a:cubicBezTo>
                      <a:pt x="180" y="283"/>
                      <a:pt x="180" y="283"/>
                      <a:pt x="180" y="283"/>
                    </a:cubicBezTo>
                    <a:cubicBezTo>
                      <a:pt x="286" y="173"/>
                      <a:pt x="286" y="173"/>
                      <a:pt x="286" y="173"/>
                    </a:cubicBezTo>
                    <a:cubicBezTo>
                      <a:pt x="290" y="177"/>
                      <a:pt x="290" y="177"/>
                      <a:pt x="290" y="177"/>
                    </a:cubicBezTo>
                    <a:cubicBezTo>
                      <a:pt x="312" y="154"/>
                      <a:pt x="312" y="154"/>
                      <a:pt x="312" y="154"/>
                    </a:cubicBezTo>
                    <a:cubicBezTo>
                      <a:pt x="290" y="135"/>
                      <a:pt x="290" y="135"/>
                      <a:pt x="290" y="135"/>
                    </a:cubicBezTo>
                    <a:cubicBezTo>
                      <a:pt x="168" y="19"/>
                      <a:pt x="168" y="19"/>
                      <a:pt x="168" y="19"/>
                    </a:cubicBezTo>
                    <a:cubicBezTo>
                      <a:pt x="149" y="0"/>
                      <a:pt x="149" y="0"/>
                      <a:pt x="149" y="0"/>
                    </a:cubicBezTo>
                    <a:cubicBezTo>
                      <a:pt x="132" y="19"/>
                      <a:pt x="132" y="19"/>
                      <a:pt x="132" y="19"/>
                    </a:cubicBezTo>
                    <a:cubicBezTo>
                      <a:pt x="18" y="136"/>
                      <a:pt x="18" y="136"/>
                      <a:pt x="18" y="136"/>
                    </a:cubicBezTo>
                    <a:cubicBezTo>
                      <a:pt x="0" y="154"/>
                      <a:pt x="0" y="154"/>
                      <a:pt x="0" y="154"/>
                    </a:cubicBezTo>
                    <a:lnTo>
                      <a:pt x="20" y="172"/>
                    </a:lnTo>
                    <a:close/>
                    <a:moveTo>
                      <a:pt x="42" y="151"/>
                    </a:moveTo>
                    <a:cubicBezTo>
                      <a:pt x="148" y="42"/>
                      <a:pt x="148" y="42"/>
                      <a:pt x="148" y="42"/>
                    </a:cubicBezTo>
                    <a:cubicBezTo>
                      <a:pt x="267" y="155"/>
                      <a:pt x="267" y="155"/>
                      <a:pt x="267" y="155"/>
                    </a:cubicBezTo>
                    <a:cubicBezTo>
                      <a:pt x="161" y="264"/>
                      <a:pt x="161" y="264"/>
                      <a:pt x="161" y="264"/>
                    </a:cubicBezTo>
                    <a:lnTo>
                      <a:pt x="42"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6" name="Freeform 6"/>
              <p:cNvSpPr>
                <a:spLocks noEditPoints="1"/>
              </p:cNvSpPr>
              <p:nvPr/>
            </p:nvSpPr>
            <p:spPr bwMode="auto">
              <a:xfrm>
                <a:off x="3361114" y="571678"/>
                <a:ext cx="90724" cy="85762"/>
              </a:xfrm>
              <a:custGeom>
                <a:avLst/>
                <a:gdLst>
                  <a:gd name="T0" fmla="*/ 156 w 298"/>
                  <a:gd name="T1" fmla="*/ 168 h 281"/>
                  <a:gd name="T2" fmla="*/ 128 w 298"/>
                  <a:gd name="T3" fmla="*/ 200 h 281"/>
                  <a:gd name="T4" fmla="*/ 85 w 298"/>
                  <a:gd name="T5" fmla="*/ 232 h 281"/>
                  <a:gd name="T6" fmla="*/ 88 w 298"/>
                  <a:gd name="T7" fmla="*/ 206 h 281"/>
                  <a:gd name="T8" fmla="*/ 128 w 298"/>
                  <a:gd name="T9" fmla="*/ 154 h 281"/>
                  <a:gd name="T10" fmla="*/ 103 w 298"/>
                  <a:gd name="T11" fmla="*/ 175 h 281"/>
                  <a:gd name="T12" fmla="*/ 71 w 298"/>
                  <a:gd name="T13" fmla="*/ 191 h 281"/>
                  <a:gd name="T14" fmla="*/ 80 w 298"/>
                  <a:gd name="T15" fmla="*/ 161 h 281"/>
                  <a:gd name="T16" fmla="*/ 85 w 298"/>
                  <a:gd name="T17" fmla="*/ 137 h 281"/>
                  <a:gd name="T18" fmla="*/ 54 w 298"/>
                  <a:gd name="T19" fmla="*/ 124 h 281"/>
                  <a:gd name="T20" fmla="*/ 167 w 298"/>
                  <a:gd name="T21" fmla="*/ 66 h 281"/>
                  <a:gd name="T22" fmla="*/ 200 w 298"/>
                  <a:gd name="T23" fmla="*/ 79 h 281"/>
                  <a:gd name="T24" fmla="*/ 146 w 298"/>
                  <a:gd name="T25" fmla="*/ 106 h 281"/>
                  <a:gd name="T26" fmla="*/ 142 w 298"/>
                  <a:gd name="T27" fmla="*/ 133 h 281"/>
                  <a:gd name="T28" fmla="*/ 167 w 298"/>
                  <a:gd name="T29" fmla="*/ 141 h 281"/>
                  <a:gd name="T30" fmla="*/ 192 w 298"/>
                  <a:gd name="T31" fmla="*/ 87 h 281"/>
                  <a:gd name="T32" fmla="*/ 225 w 298"/>
                  <a:gd name="T33" fmla="*/ 95 h 281"/>
                  <a:gd name="T34" fmla="*/ 225 w 298"/>
                  <a:gd name="T35" fmla="*/ 142 h 281"/>
                  <a:gd name="T36" fmla="*/ 298 w 298"/>
                  <a:gd name="T37" fmla="*/ 160 h 281"/>
                  <a:gd name="T38" fmla="*/ 291 w 298"/>
                  <a:gd name="T39" fmla="*/ 194 h 281"/>
                  <a:gd name="T40" fmla="*/ 219 w 298"/>
                  <a:gd name="T41" fmla="*/ 173 h 281"/>
                  <a:gd name="T42" fmla="*/ 186 w 298"/>
                  <a:gd name="T43" fmla="*/ 159 h 281"/>
                  <a:gd name="T44" fmla="*/ 203 w 298"/>
                  <a:gd name="T45" fmla="*/ 186 h 281"/>
                  <a:gd name="T46" fmla="*/ 212 w 298"/>
                  <a:gd name="T47" fmla="*/ 228 h 281"/>
                  <a:gd name="T48" fmla="*/ 168 w 298"/>
                  <a:gd name="T49" fmla="*/ 237 h 281"/>
                  <a:gd name="T50" fmla="*/ 180 w 298"/>
                  <a:gd name="T51" fmla="*/ 218 h 281"/>
                  <a:gd name="T52" fmla="*/ 175 w 298"/>
                  <a:gd name="T53" fmla="*/ 195 h 281"/>
                  <a:gd name="T54" fmla="*/ 153 w 298"/>
                  <a:gd name="T55" fmla="*/ 226 h 281"/>
                  <a:gd name="T56" fmla="*/ 106 w 298"/>
                  <a:gd name="T57" fmla="*/ 281 h 281"/>
                  <a:gd name="T58" fmla="*/ 78 w 298"/>
                  <a:gd name="T59" fmla="*/ 265 h 281"/>
                  <a:gd name="T60" fmla="*/ 27 w 298"/>
                  <a:gd name="T61" fmla="*/ 155 h 281"/>
                  <a:gd name="T62" fmla="*/ 9 w 298"/>
                  <a:gd name="T63" fmla="*/ 118 h 281"/>
                  <a:gd name="T64" fmla="*/ 26 w 298"/>
                  <a:gd name="T65" fmla="*/ 91 h 281"/>
                  <a:gd name="T66" fmla="*/ 68 w 298"/>
                  <a:gd name="T67" fmla="*/ 55 h 281"/>
                  <a:gd name="T68" fmla="*/ 85 w 298"/>
                  <a:gd name="T69" fmla="*/ 30 h 281"/>
                  <a:gd name="T70" fmla="*/ 114 w 298"/>
                  <a:gd name="T71" fmla="*/ 45 h 281"/>
                  <a:gd name="T72" fmla="*/ 201 w 298"/>
                  <a:gd name="T73" fmla="*/ 0 h 281"/>
                  <a:gd name="T74" fmla="*/ 222 w 298"/>
                  <a:gd name="T75" fmla="*/ 40 h 281"/>
                  <a:gd name="T76" fmla="*/ 200 w 298"/>
                  <a:gd name="T77" fmla="*/ 67 h 281"/>
                  <a:gd name="T78" fmla="*/ 186 w 298"/>
                  <a:gd name="T79" fmla="*/ 38 h 281"/>
                  <a:gd name="T80" fmla="*/ 49 w 298"/>
                  <a:gd name="T81" fmla="*/ 128 h 281"/>
                  <a:gd name="T82" fmla="*/ 27 w 298"/>
                  <a:gd name="T83" fmla="*/ 155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8" h="281">
                    <a:moveTo>
                      <a:pt x="130" y="212"/>
                    </a:moveTo>
                    <a:cubicBezTo>
                      <a:pt x="142" y="194"/>
                      <a:pt x="151" y="180"/>
                      <a:pt x="156" y="168"/>
                    </a:cubicBezTo>
                    <a:cubicBezTo>
                      <a:pt x="155" y="167"/>
                      <a:pt x="153" y="166"/>
                      <a:pt x="152" y="165"/>
                    </a:cubicBezTo>
                    <a:cubicBezTo>
                      <a:pt x="143" y="178"/>
                      <a:pt x="135" y="190"/>
                      <a:pt x="128" y="200"/>
                    </a:cubicBezTo>
                    <a:cubicBezTo>
                      <a:pt x="121" y="210"/>
                      <a:pt x="110" y="223"/>
                      <a:pt x="94" y="239"/>
                    </a:cubicBezTo>
                    <a:cubicBezTo>
                      <a:pt x="90" y="236"/>
                      <a:pt x="87" y="234"/>
                      <a:pt x="85" y="232"/>
                    </a:cubicBezTo>
                    <a:cubicBezTo>
                      <a:pt x="82" y="230"/>
                      <a:pt x="76" y="227"/>
                      <a:pt x="68" y="223"/>
                    </a:cubicBezTo>
                    <a:cubicBezTo>
                      <a:pt x="76" y="216"/>
                      <a:pt x="83" y="211"/>
                      <a:pt x="88" y="206"/>
                    </a:cubicBezTo>
                    <a:cubicBezTo>
                      <a:pt x="94" y="200"/>
                      <a:pt x="101" y="193"/>
                      <a:pt x="108" y="184"/>
                    </a:cubicBezTo>
                    <a:cubicBezTo>
                      <a:pt x="115" y="175"/>
                      <a:pt x="122" y="165"/>
                      <a:pt x="128" y="154"/>
                    </a:cubicBezTo>
                    <a:cubicBezTo>
                      <a:pt x="124" y="154"/>
                      <a:pt x="124" y="154"/>
                      <a:pt x="124" y="154"/>
                    </a:cubicBezTo>
                    <a:cubicBezTo>
                      <a:pt x="115" y="164"/>
                      <a:pt x="108" y="171"/>
                      <a:pt x="103" y="175"/>
                    </a:cubicBezTo>
                    <a:cubicBezTo>
                      <a:pt x="99" y="180"/>
                      <a:pt x="90" y="187"/>
                      <a:pt x="79" y="198"/>
                    </a:cubicBezTo>
                    <a:cubicBezTo>
                      <a:pt x="76" y="195"/>
                      <a:pt x="73" y="193"/>
                      <a:pt x="71" y="191"/>
                    </a:cubicBezTo>
                    <a:cubicBezTo>
                      <a:pt x="68" y="189"/>
                      <a:pt x="62" y="186"/>
                      <a:pt x="53" y="181"/>
                    </a:cubicBezTo>
                    <a:cubicBezTo>
                      <a:pt x="60" y="176"/>
                      <a:pt x="69" y="170"/>
                      <a:pt x="80" y="161"/>
                    </a:cubicBezTo>
                    <a:cubicBezTo>
                      <a:pt x="92" y="153"/>
                      <a:pt x="104" y="139"/>
                      <a:pt x="118" y="120"/>
                    </a:cubicBezTo>
                    <a:cubicBezTo>
                      <a:pt x="85" y="137"/>
                      <a:pt x="85" y="137"/>
                      <a:pt x="85" y="137"/>
                    </a:cubicBezTo>
                    <a:cubicBezTo>
                      <a:pt x="66" y="148"/>
                      <a:pt x="66" y="148"/>
                      <a:pt x="66" y="148"/>
                    </a:cubicBezTo>
                    <a:cubicBezTo>
                      <a:pt x="54" y="124"/>
                      <a:pt x="54" y="124"/>
                      <a:pt x="54" y="124"/>
                    </a:cubicBezTo>
                    <a:cubicBezTo>
                      <a:pt x="74" y="115"/>
                      <a:pt x="74" y="115"/>
                      <a:pt x="74" y="115"/>
                    </a:cubicBezTo>
                    <a:cubicBezTo>
                      <a:pt x="167" y="66"/>
                      <a:pt x="167" y="66"/>
                      <a:pt x="167" y="66"/>
                    </a:cubicBezTo>
                    <a:cubicBezTo>
                      <a:pt x="188" y="55"/>
                      <a:pt x="188" y="55"/>
                      <a:pt x="188" y="55"/>
                    </a:cubicBezTo>
                    <a:cubicBezTo>
                      <a:pt x="200" y="79"/>
                      <a:pt x="200" y="79"/>
                      <a:pt x="200" y="79"/>
                    </a:cubicBezTo>
                    <a:cubicBezTo>
                      <a:pt x="179" y="89"/>
                      <a:pt x="179" y="89"/>
                      <a:pt x="179" y="89"/>
                    </a:cubicBezTo>
                    <a:cubicBezTo>
                      <a:pt x="146" y="106"/>
                      <a:pt x="146" y="106"/>
                      <a:pt x="146" y="106"/>
                    </a:cubicBezTo>
                    <a:cubicBezTo>
                      <a:pt x="150" y="107"/>
                      <a:pt x="154" y="108"/>
                      <a:pt x="158" y="108"/>
                    </a:cubicBezTo>
                    <a:cubicBezTo>
                      <a:pt x="153" y="117"/>
                      <a:pt x="147" y="125"/>
                      <a:pt x="142" y="133"/>
                    </a:cubicBezTo>
                    <a:cubicBezTo>
                      <a:pt x="151" y="134"/>
                      <a:pt x="157" y="136"/>
                      <a:pt x="160" y="137"/>
                    </a:cubicBezTo>
                    <a:cubicBezTo>
                      <a:pt x="167" y="141"/>
                      <a:pt x="167" y="141"/>
                      <a:pt x="167" y="141"/>
                    </a:cubicBezTo>
                    <a:cubicBezTo>
                      <a:pt x="179" y="120"/>
                      <a:pt x="185" y="108"/>
                      <a:pt x="186" y="103"/>
                    </a:cubicBezTo>
                    <a:cubicBezTo>
                      <a:pt x="192" y="87"/>
                      <a:pt x="192" y="87"/>
                      <a:pt x="192" y="87"/>
                    </a:cubicBezTo>
                    <a:cubicBezTo>
                      <a:pt x="196" y="89"/>
                      <a:pt x="199" y="90"/>
                      <a:pt x="202" y="91"/>
                    </a:cubicBezTo>
                    <a:cubicBezTo>
                      <a:pt x="205" y="92"/>
                      <a:pt x="212" y="93"/>
                      <a:pt x="225" y="95"/>
                    </a:cubicBezTo>
                    <a:cubicBezTo>
                      <a:pt x="218" y="107"/>
                      <a:pt x="212" y="117"/>
                      <a:pt x="207" y="126"/>
                    </a:cubicBezTo>
                    <a:cubicBezTo>
                      <a:pt x="211" y="130"/>
                      <a:pt x="217" y="136"/>
                      <a:pt x="225" y="142"/>
                    </a:cubicBezTo>
                    <a:cubicBezTo>
                      <a:pt x="233" y="149"/>
                      <a:pt x="243" y="154"/>
                      <a:pt x="257" y="157"/>
                    </a:cubicBezTo>
                    <a:cubicBezTo>
                      <a:pt x="271" y="160"/>
                      <a:pt x="284" y="161"/>
                      <a:pt x="298" y="160"/>
                    </a:cubicBezTo>
                    <a:cubicBezTo>
                      <a:pt x="296" y="166"/>
                      <a:pt x="295" y="171"/>
                      <a:pt x="294" y="175"/>
                    </a:cubicBezTo>
                    <a:cubicBezTo>
                      <a:pt x="293" y="178"/>
                      <a:pt x="292" y="185"/>
                      <a:pt x="291" y="194"/>
                    </a:cubicBezTo>
                    <a:cubicBezTo>
                      <a:pt x="272" y="193"/>
                      <a:pt x="257" y="190"/>
                      <a:pt x="247" y="186"/>
                    </a:cubicBezTo>
                    <a:cubicBezTo>
                      <a:pt x="236" y="183"/>
                      <a:pt x="227" y="178"/>
                      <a:pt x="219" y="173"/>
                    </a:cubicBezTo>
                    <a:cubicBezTo>
                      <a:pt x="211" y="167"/>
                      <a:pt x="202" y="160"/>
                      <a:pt x="192" y="150"/>
                    </a:cubicBezTo>
                    <a:cubicBezTo>
                      <a:pt x="186" y="159"/>
                      <a:pt x="186" y="159"/>
                      <a:pt x="186" y="159"/>
                    </a:cubicBezTo>
                    <a:cubicBezTo>
                      <a:pt x="189" y="162"/>
                      <a:pt x="191" y="166"/>
                      <a:pt x="193" y="168"/>
                    </a:cubicBezTo>
                    <a:cubicBezTo>
                      <a:pt x="195" y="171"/>
                      <a:pt x="198" y="177"/>
                      <a:pt x="203" y="186"/>
                    </a:cubicBezTo>
                    <a:cubicBezTo>
                      <a:pt x="208" y="195"/>
                      <a:pt x="211" y="202"/>
                      <a:pt x="213" y="208"/>
                    </a:cubicBezTo>
                    <a:cubicBezTo>
                      <a:pt x="215" y="215"/>
                      <a:pt x="214" y="222"/>
                      <a:pt x="212" y="228"/>
                    </a:cubicBezTo>
                    <a:cubicBezTo>
                      <a:pt x="210" y="235"/>
                      <a:pt x="200" y="243"/>
                      <a:pt x="182" y="253"/>
                    </a:cubicBezTo>
                    <a:cubicBezTo>
                      <a:pt x="175" y="244"/>
                      <a:pt x="170" y="239"/>
                      <a:pt x="168" y="237"/>
                    </a:cubicBezTo>
                    <a:cubicBezTo>
                      <a:pt x="158" y="230"/>
                      <a:pt x="158" y="230"/>
                      <a:pt x="158" y="230"/>
                    </a:cubicBezTo>
                    <a:cubicBezTo>
                      <a:pt x="171" y="225"/>
                      <a:pt x="178" y="222"/>
                      <a:pt x="180" y="218"/>
                    </a:cubicBezTo>
                    <a:cubicBezTo>
                      <a:pt x="182" y="215"/>
                      <a:pt x="182" y="211"/>
                      <a:pt x="180" y="206"/>
                    </a:cubicBezTo>
                    <a:cubicBezTo>
                      <a:pt x="178" y="202"/>
                      <a:pt x="177" y="198"/>
                      <a:pt x="175" y="195"/>
                    </a:cubicBezTo>
                    <a:cubicBezTo>
                      <a:pt x="174" y="192"/>
                      <a:pt x="174" y="192"/>
                      <a:pt x="174" y="192"/>
                    </a:cubicBezTo>
                    <a:cubicBezTo>
                      <a:pt x="169" y="202"/>
                      <a:pt x="162" y="213"/>
                      <a:pt x="153" y="226"/>
                    </a:cubicBezTo>
                    <a:cubicBezTo>
                      <a:pt x="144" y="238"/>
                      <a:pt x="137" y="248"/>
                      <a:pt x="130" y="255"/>
                    </a:cubicBezTo>
                    <a:cubicBezTo>
                      <a:pt x="106" y="281"/>
                      <a:pt x="106" y="281"/>
                      <a:pt x="106" y="281"/>
                    </a:cubicBezTo>
                    <a:cubicBezTo>
                      <a:pt x="99" y="276"/>
                      <a:pt x="94" y="273"/>
                      <a:pt x="90" y="271"/>
                    </a:cubicBezTo>
                    <a:cubicBezTo>
                      <a:pt x="78" y="265"/>
                      <a:pt x="78" y="265"/>
                      <a:pt x="78" y="265"/>
                    </a:cubicBezTo>
                    <a:cubicBezTo>
                      <a:pt x="101" y="247"/>
                      <a:pt x="118" y="229"/>
                      <a:pt x="130" y="212"/>
                    </a:cubicBezTo>
                    <a:close/>
                    <a:moveTo>
                      <a:pt x="27" y="155"/>
                    </a:moveTo>
                    <a:cubicBezTo>
                      <a:pt x="22" y="143"/>
                      <a:pt x="22" y="143"/>
                      <a:pt x="22" y="143"/>
                    </a:cubicBezTo>
                    <a:cubicBezTo>
                      <a:pt x="9" y="118"/>
                      <a:pt x="9" y="118"/>
                      <a:pt x="9" y="118"/>
                    </a:cubicBezTo>
                    <a:cubicBezTo>
                      <a:pt x="0" y="103"/>
                      <a:pt x="0" y="103"/>
                      <a:pt x="0" y="103"/>
                    </a:cubicBezTo>
                    <a:cubicBezTo>
                      <a:pt x="26" y="91"/>
                      <a:pt x="26" y="91"/>
                      <a:pt x="26" y="91"/>
                    </a:cubicBezTo>
                    <a:cubicBezTo>
                      <a:pt x="86" y="60"/>
                      <a:pt x="86" y="60"/>
                      <a:pt x="86" y="60"/>
                    </a:cubicBezTo>
                    <a:cubicBezTo>
                      <a:pt x="81" y="58"/>
                      <a:pt x="75" y="57"/>
                      <a:pt x="68" y="55"/>
                    </a:cubicBezTo>
                    <a:cubicBezTo>
                      <a:pt x="70" y="52"/>
                      <a:pt x="73" y="49"/>
                      <a:pt x="75" y="47"/>
                    </a:cubicBezTo>
                    <a:cubicBezTo>
                      <a:pt x="76" y="44"/>
                      <a:pt x="80" y="39"/>
                      <a:pt x="85" y="30"/>
                    </a:cubicBezTo>
                    <a:cubicBezTo>
                      <a:pt x="100" y="33"/>
                      <a:pt x="110" y="36"/>
                      <a:pt x="117" y="38"/>
                    </a:cubicBezTo>
                    <a:cubicBezTo>
                      <a:pt x="116" y="41"/>
                      <a:pt x="114" y="43"/>
                      <a:pt x="114" y="45"/>
                    </a:cubicBezTo>
                    <a:cubicBezTo>
                      <a:pt x="178" y="12"/>
                      <a:pt x="178" y="12"/>
                      <a:pt x="178" y="12"/>
                    </a:cubicBezTo>
                    <a:cubicBezTo>
                      <a:pt x="201" y="0"/>
                      <a:pt x="201" y="0"/>
                      <a:pt x="201" y="0"/>
                    </a:cubicBezTo>
                    <a:cubicBezTo>
                      <a:pt x="209" y="16"/>
                      <a:pt x="209" y="16"/>
                      <a:pt x="209" y="16"/>
                    </a:cubicBezTo>
                    <a:cubicBezTo>
                      <a:pt x="222" y="40"/>
                      <a:pt x="222" y="40"/>
                      <a:pt x="222" y="40"/>
                    </a:cubicBezTo>
                    <a:cubicBezTo>
                      <a:pt x="229" y="52"/>
                      <a:pt x="229" y="52"/>
                      <a:pt x="229" y="52"/>
                    </a:cubicBezTo>
                    <a:cubicBezTo>
                      <a:pt x="200" y="67"/>
                      <a:pt x="200" y="67"/>
                      <a:pt x="200" y="67"/>
                    </a:cubicBezTo>
                    <a:cubicBezTo>
                      <a:pt x="194" y="54"/>
                      <a:pt x="194" y="54"/>
                      <a:pt x="194" y="54"/>
                    </a:cubicBezTo>
                    <a:cubicBezTo>
                      <a:pt x="186" y="38"/>
                      <a:pt x="186" y="38"/>
                      <a:pt x="186" y="38"/>
                    </a:cubicBezTo>
                    <a:cubicBezTo>
                      <a:pt x="41" y="113"/>
                      <a:pt x="41" y="113"/>
                      <a:pt x="41" y="113"/>
                    </a:cubicBezTo>
                    <a:cubicBezTo>
                      <a:pt x="49" y="128"/>
                      <a:pt x="49" y="128"/>
                      <a:pt x="49" y="128"/>
                    </a:cubicBezTo>
                    <a:cubicBezTo>
                      <a:pt x="56" y="140"/>
                      <a:pt x="56" y="140"/>
                      <a:pt x="56" y="140"/>
                    </a:cubicBezTo>
                    <a:lnTo>
                      <a:pt x="27" y="1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7" name="Freeform 7"/>
              <p:cNvSpPr>
                <a:spLocks noEditPoints="1"/>
              </p:cNvSpPr>
              <p:nvPr/>
            </p:nvSpPr>
            <p:spPr bwMode="auto">
              <a:xfrm>
                <a:off x="3475936" y="542618"/>
                <a:ext cx="75839" cy="71587"/>
              </a:xfrm>
              <a:custGeom>
                <a:avLst/>
                <a:gdLst>
                  <a:gd name="T0" fmla="*/ 36 w 250"/>
                  <a:gd name="T1" fmla="*/ 73 h 236"/>
                  <a:gd name="T2" fmla="*/ 83 w 250"/>
                  <a:gd name="T3" fmla="*/ 66 h 236"/>
                  <a:gd name="T4" fmla="*/ 88 w 250"/>
                  <a:gd name="T5" fmla="*/ 95 h 236"/>
                  <a:gd name="T6" fmla="*/ 41 w 250"/>
                  <a:gd name="T7" fmla="*/ 102 h 236"/>
                  <a:gd name="T8" fmla="*/ 36 w 250"/>
                  <a:gd name="T9" fmla="*/ 73 h 236"/>
                  <a:gd name="T10" fmla="*/ 4 w 250"/>
                  <a:gd name="T11" fmla="*/ 71 h 236"/>
                  <a:gd name="T12" fmla="*/ 20 w 250"/>
                  <a:gd name="T13" fmla="*/ 167 h 236"/>
                  <a:gd name="T14" fmla="*/ 23 w 250"/>
                  <a:gd name="T15" fmla="*/ 193 h 236"/>
                  <a:gd name="T16" fmla="*/ 54 w 250"/>
                  <a:gd name="T17" fmla="*/ 188 h 236"/>
                  <a:gd name="T18" fmla="*/ 53 w 250"/>
                  <a:gd name="T19" fmla="*/ 184 h 236"/>
                  <a:gd name="T20" fmla="*/ 101 w 250"/>
                  <a:gd name="T21" fmla="*/ 177 h 236"/>
                  <a:gd name="T22" fmla="*/ 107 w 250"/>
                  <a:gd name="T23" fmla="*/ 213 h 236"/>
                  <a:gd name="T24" fmla="*/ 111 w 250"/>
                  <a:gd name="T25" fmla="*/ 226 h 236"/>
                  <a:gd name="T26" fmla="*/ 121 w 250"/>
                  <a:gd name="T27" fmla="*/ 234 h 236"/>
                  <a:gd name="T28" fmla="*/ 143 w 250"/>
                  <a:gd name="T29" fmla="*/ 235 h 236"/>
                  <a:gd name="T30" fmla="*/ 181 w 250"/>
                  <a:gd name="T31" fmla="*/ 229 h 236"/>
                  <a:gd name="T32" fmla="*/ 216 w 250"/>
                  <a:gd name="T33" fmla="*/ 224 h 236"/>
                  <a:gd name="T34" fmla="*/ 233 w 250"/>
                  <a:gd name="T35" fmla="*/ 219 h 236"/>
                  <a:gd name="T36" fmla="*/ 242 w 250"/>
                  <a:gd name="T37" fmla="*/ 209 h 236"/>
                  <a:gd name="T38" fmla="*/ 250 w 250"/>
                  <a:gd name="T39" fmla="*/ 176 h 236"/>
                  <a:gd name="T40" fmla="*/ 218 w 250"/>
                  <a:gd name="T41" fmla="*/ 167 h 236"/>
                  <a:gd name="T42" fmla="*/ 218 w 250"/>
                  <a:gd name="T43" fmla="*/ 177 h 236"/>
                  <a:gd name="T44" fmla="*/ 214 w 250"/>
                  <a:gd name="T45" fmla="*/ 191 h 236"/>
                  <a:gd name="T46" fmla="*/ 202 w 250"/>
                  <a:gd name="T47" fmla="*/ 197 h 236"/>
                  <a:gd name="T48" fmla="*/ 177 w 250"/>
                  <a:gd name="T49" fmla="*/ 201 h 236"/>
                  <a:gd name="T50" fmla="*/ 150 w 250"/>
                  <a:gd name="T51" fmla="*/ 205 h 236"/>
                  <a:gd name="T52" fmla="*/ 138 w 250"/>
                  <a:gd name="T53" fmla="*/ 204 h 236"/>
                  <a:gd name="T54" fmla="*/ 135 w 250"/>
                  <a:gd name="T55" fmla="*/ 198 h 236"/>
                  <a:gd name="T56" fmla="*/ 131 w 250"/>
                  <a:gd name="T57" fmla="*/ 172 h 236"/>
                  <a:gd name="T58" fmla="*/ 185 w 250"/>
                  <a:gd name="T59" fmla="*/ 163 h 236"/>
                  <a:gd name="T60" fmla="*/ 186 w 250"/>
                  <a:gd name="T61" fmla="*/ 168 h 236"/>
                  <a:gd name="T62" fmla="*/ 217 w 250"/>
                  <a:gd name="T63" fmla="*/ 163 h 236"/>
                  <a:gd name="T64" fmla="*/ 213 w 250"/>
                  <a:gd name="T65" fmla="*/ 139 h 236"/>
                  <a:gd name="T66" fmla="*/ 198 w 250"/>
                  <a:gd name="T67" fmla="*/ 41 h 236"/>
                  <a:gd name="T68" fmla="*/ 195 w 250"/>
                  <a:gd name="T69" fmla="*/ 19 h 236"/>
                  <a:gd name="T70" fmla="*/ 175 w 250"/>
                  <a:gd name="T71" fmla="*/ 23 h 236"/>
                  <a:gd name="T72" fmla="*/ 109 w 250"/>
                  <a:gd name="T73" fmla="*/ 33 h 236"/>
                  <a:gd name="T74" fmla="*/ 107 w 250"/>
                  <a:gd name="T75" fmla="*/ 19 h 236"/>
                  <a:gd name="T76" fmla="*/ 105 w 250"/>
                  <a:gd name="T77" fmla="*/ 0 h 236"/>
                  <a:gd name="T78" fmla="*/ 73 w 250"/>
                  <a:gd name="T79" fmla="*/ 5 h 236"/>
                  <a:gd name="T80" fmla="*/ 77 w 250"/>
                  <a:gd name="T81" fmla="*/ 24 h 236"/>
                  <a:gd name="T82" fmla="*/ 79 w 250"/>
                  <a:gd name="T83" fmla="*/ 38 h 236"/>
                  <a:gd name="T84" fmla="*/ 24 w 250"/>
                  <a:gd name="T85" fmla="*/ 47 h 236"/>
                  <a:gd name="T86" fmla="*/ 0 w 250"/>
                  <a:gd name="T87" fmla="*/ 50 h 236"/>
                  <a:gd name="T88" fmla="*/ 4 w 250"/>
                  <a:gd name="T89" fmla="*/ 71 h 236"/>
                  <a:gd name="T90" fmla="*/ 45 w 250"/>
                  <a:gd name="T91" fmla="*/ 129 h 236"/>
                  <a:gd name="T92" fmla="*/ 92 w 250"/>
                  <a:gd name="T93" fmla="*/ 121 h 236"/>
                  <a:gd name="T94" fmla="*/ 97 w 250"/>
                  <a:gd name="T95" fmla="*/ 149 h 236"/>
                  <a:gd name="T96" fmla="*/ 49 w 250"/>
                  <a:gd name="T97" fmla="*/ 157 h 236"/>
                  <a:gd name="T98" fmla="*/ 45 w 250"/>
                  <a:gd name="T99" fmla="*/ 129 h 236"/>
                  <a:gd name="T100" fmla="*/ 114 w 250"/>
                  <a:gd name="T101" fmla="*/ 61 h 236"/>
                  <a:gd name="T102" fmla="*/ 168 w 250"/>
                  <a:gd name="T103" fmla="*/ 53 h 236"/>
                  <a:gd name="T104" fmla="*/ 172 w 250"/>
                  <a:gd name="T105" fmla="*/ 82 h 236"/>
                  <a:gd name="T106" fmla="*/ 118 w 250"/>
                  <a:gd name="T107" fmla="*/ 90 h 236"/>
                  <a:gd name="T108" fmla="*/ 114 w 250"/>
                  <a:gd name="T109" fmla="*/ 61 h 236"/>
                  <a:gd name="T110" fmla="*/ 122 w 250"/>
                  <a:gd name="T111" fmla="*/ 116 h 236"/>
                  <a:gd name="T112" fmla="*/ 177 w 250"/>
                  <a:gd name="T113" fmla="*/ 108 h 236"/>
                  <a:gd name="T114" fmla="*/ 181 w 250"/>
                  <a:gd name="T115" fmla="*/ 136 h 236"/>
                  <a:gd name="T116" fmla="*/ 127 w 250"/>
                  <a:gd name="T117" fmla="*/ 145 h 236"/>
                  <a:gd name="T118" fmla="*/ 122 w 250"/>
                  <a:gd name="T119" fmla="*/ 11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0" h="236">
                    <a:moveTo>
                      <a:pt x="36" y="73"/>
                    </a:moveTo>
                    <a:cubicBezTo>
                      <a:pt x="83" y="66"/>
                      <a:pt x="83" y="66"/>
                      <a:pt x="83" y="66"/>
                    </a:cubicBezTo>
                    <a:cubicBezTo>
                      <a:pt x="88" y="95"/>
                      <a:pt x="88" y="95"/>
                      <a:pt x="88" y="95"/>
                    </a:cubicBezTo>
                    <a:cubicBezTo>
                      <a:pt x="41" y="102"/>
                      <a:pt x="41" y="102"/>
                      <a:pt x="41" y="102"/>
                    </a:cubicBezTo>
                    <a:lnTo>
                      <a:pt x="36" y="73"/>
                    </a:lnTo>
                    <a:close/>
                    <a:moveTo>
                      <a:pt x="4" y="71"/>
                    </a:moveTo>
                    <a:cubicBezTo>
                      <a:pt x="20" y="167"/>
                      <a:pt x="20" y="167"/>
                      <a:pt x="20" y="167"/>
                    </a:cubicBezTo>
                    <a:cubicBezTo>
                      <a:pt x="23" y="193"/>
                      <a:pt x="23" y="193"/>
                      <a:pt x="23" y="193"/>
                    </a:cubicBezTo>
                    <a:cubicBezTo>
                      <a:pt x="54" y="188"/>
                      <a:pt x="54" y="188"/>
                      <a:pt x="54" y="188"/>
                    </a:cubicBezTo>
                    <a:cubicBezTo>
                      <a:pt x="53" y="184"/>
                      <a:pt x="53" y="184"/>
                      <a:pt x="53" y="184"/>
                    </a:cubicBezTo>
                    <a:cubicBezTo>
                      <a:pt x="101" y="177"/>
                      <a:pt x="101" y="177"/>
                      <a:pt x="101" y="177"/>
                    </a:cubicBezTo>
                    <a:cubicBezTo>
                      <a:pt x="107" y="213"/>
                      <a:pt x="107" y="213"/>
                      <a:pt x="107" y="213"/>
                    </a:cubicBezTo>
                    <a:cubicBezTo>
                      <a:pt x="108" y="218"/>
                      <a:pt x="109" y="223"/>
                      <a:pt x="111" y="226"/>
                    </a:cubicBezTo>
                    <a:cubicBezTo>
                      <a:pt x="113" y="229"/>
                      <a:pt x="116" y="232"/>
                      <a:pt x="121" y="234"/>
                    </a:cubicBezTo>
                    <a:cubicBezTo>
                      <a:pt x="126" y="236"/>
                      <a:pt x="134" y="236"/>
                      <a:pt x="143" y="235"/>
                    </a:cubicBezTo>
                    <a:cubicBezTo>
                      <a:pt x="153" y="233"/>
                      <a:pt x="165" y="231"/>
                      <a:pt x="181" y="229"/>
                    </a:cubicBezTo>
                    <a:cubicBezTo>
                      <a:pt x="197" y="227"/>
                      <a:pt x="209" y="226"/>
                      <a:pt x="216" y="224"/>
                    </a:cubicBezTo>
                    <a:cubicBezTo>
                      <a:pt x="224" y="222"/>
                      <a:pt x="230" y="221"/>
                      <a:pt x="233" y="219"/>
                    </a:cubicBezTo>
                    <a:cubicBezTo>
                      <a:pt x="237" y="216"/>
                      <a:pt x="240" y="213"/>
                      <a:pt x="242" y="209"/>
                    </a:cubicBezTo>
                    <a:cubicBezTo>
                      <a:pt x="245" y="205"/>
                      <a:pt x="248" y="194"/>
                      <a:pt x="250" y="176"/>
                    </a:cubicBezTo>
                    <a:cubicBezTo>
                      <a:pt x="241" y="175"/>
                      <a:pt x="230" y="172"/>
                      <a:pt x="218" y="167"/>
                    </a:cubicBezTo>
                    <a:cubicBezTo>
                      <a:pt x="218" y="177"/>
                      <a:pt x="218" y="177"/>
                      <a:pt x="218" y="177"/>
                    </a:cubicBezTo>
                    <a:cubicBezTo>
                      <a:pt x="218" y="183"/>
                      <a:pt x="217" y="188"/>
                      <a:pt x="214" y="191"/>
                    </a:cubicBezTo>
                    <a:cubicBezTo>
                      <a:pt x="211" y="194"/>
                      <a:pt x="207" y="196"/>
                      <a:pt x="202" y="197"/>
                    </a:cubicBezTo>
                    <a:cubicBezTo>
                      <a:pt x="197" y="199"/>
                      <a:pt x="189" y="200"/>
                      <a:pt x="177" y="201"/>
                    </a:cubicBezTo>
                    <a:cubicBezTo>
                      <a:pt x="150" y="205"/>
                      <a:pt x="150" y="205"/>
                      <a:pt x="150" y="205"/>
                    </a:cubicBezTo>
                    <a:cubicBezTo>
                      <a:pt x="144" y="206"/>
                      <a:pt x="140" y="205"/>
                      <a:pt x="138" y="204"/>
                    </a:cubicBezTo>
                    <a:cubicBezTo>
                      <a:pt x="137" y="202"/>
                      <a:pt x="136" y="200"/>
                      <a:pt x="135" y="198"/>
                    </a:cubicBezTo>
                    <a:cubicBezTo>
                      <a:pt x="131" y="172"/>
                      <a:pt x="131" y="172"/>
                      <a:pt x="131" y="172"/>
                    </a:cubicBezTo>
                    <a:cubicBezTo>
                      <a:pt x="185" y="163"/>
                      <a:pt x="185" y="163"/>
                      <a:pt x="185" y="163"/>
                    </a:cubicBezTo>
                    <a:cubicBezTo>
                      <a:pt x="186" y="168"/>
                      <a:pt x="186" y="168"/>
                      <a:pt x="186" y="168"/>
                    </a:cubicBezTo>
                    <a:cubicBezTo>
                      <a:pt x="217" y="163"/>
                      <a:pt x="217" y="163"/>
                      <a:pt x="217" y="163"/>
                    </a:cubicBezTo>
                    <a:cubicBezTo>
                      <a:pt x="213" y="139"/>
                      <a:pt x="213" y="139"/>
                      <a:pt x="213" y="139"/>
                    </a:cubicBezTo>
                    <a:cubicBezTo>
                      <a:pt x="198" y="41"/>
                      <a:pt x="198" y="41"/>
                      <a:pt x="198" y="41"/>
                    </a:cubicBezTo>
                    <a:cubicBezTo>
                      <a:pt x="195" y="19"/>
                      <a:pt x="195" y="19"/>
                      <a:pt x="195" y="19"/>
                    </a:cubicBezTo>
                    <a:cubicBezTo>
                      <a:pt x="175" y="23"/>
                      <a:pt x="175" y="23"/>
                      <a:pt x="175" y="23"/>
                    </a:cubicBezTo>
                    <a:cubicBezTo>
                      <a:pt x="109" y="33"/>
                      <a:pt x="109" y="33"/>
                      <a:pt x="109" y="33"/>
                    </a:cubicBezTo>
                    <a:cubicBezTo>
                      <a:pt x="107" y="19"/>
                      <a:pt x="107" y="19"/>
                      <a:pt x="107" y="19"/>
                    </a:cubicBezTo>
                    <a:cubicBezTo>
                      <a:pt x="105" y="0"/>
                      <a:pt x="105" y="0"/>
                      <a:pt x="105" y="0"/>
                    </a:cubicBezTo>
                    <a:cubicBezTo>
                      <a:pt x="73" y="5"/>
                      <a:pt x="73" y="5"/>
                      <a:pt x="73" y="5"/>
                    </a:cubicBezTo>
                    <a:cubicBezTo>
                      <a:pt x="77" y="24"/>
                      <a:pt x="77" y="24"/>
                      <a:pt x="77" y="24"/>
                    </a:cubicBezTo>
                    <a:cubicBezTo>
                      <a:pt x="79" y="38"/>
                      <a:pt x="79" y="38"/>
                      <a:pt x="79" y="38"/>
                    </a:cubicBezTo>
                    <a:cubicBezTo>
                      <a:pt x="24" y="47"/>
                      <a:pt x="24" y="47"/>
                      <a:pt x="24" y="47"/>
                    </a:cubicBezTo>
                    <a:cubicBezTo>
                      <a:pt x="0" y="50"/>
                      <a:pt x="0" y="50"/>
                      <a:pt x="0" y="50"/>
                    </a:cubicBezTo>
                    <a:lnTo>
                      <a:pt x="4" y="71"/>
                    </a:lnTo>
                    <a:close/>
                    <a:moveTo>
                      <a:pt x="45" y="129"/>
                    </a:moveTo>
                    <a:cubicBezTo>
                      <a:pt x="92" y="121"/>
                      <a:pt x="92" y="121"/>
                      <a:pt x="92" y="121"/>
                    </a:cubicBezTo>
                    <a:cubicBezTo>
                      <a:pt x="97" y="149"/>
                      <a:pt x="97" y="149"/>
                      <a:pt x="97" y="149"/>
                    </a:cubicBezTo>
                    <a:cubicBezTo>
                      <a:pt x="49" y="157"/>
                      <a:pt x="49" y="157"/>
                      <a:pt x="49" y="157"/>
                    </a:cubicBezTo>
                    <a:lnTo>
                      <a:pt x="45" y="129"/>
                    </a:lnTo>
                    <a:close/>
                    <a:moveTo>
                      <a:pt x="114" y="61"/>
                    </a:moveTo>
                    <a:cubicBezTo>
                      <a:pt x="168" y="53"/>
                      <a:pt x="168" y="53"/>
                      <a:pt x="168" y="53"/>
                    </a:cubicBezTo>
                    <a:cubicBezTo>
                      <a:pt x="172" y="82"/>
                      <a:pt x="172" y="82"/>
                      <a:pt x="172" y="82"/>
                    </a:cubicBezTo>
                    <a:cubicBezTo>
                      <a:pt x="118" y="90"/>
                      <a:pt x="118" y="90"/>
                      <a:pt x="118" y="90"/>
                    </a:cubicBezTo>
                    <a:lnTo>
                      <a:pt x="114" y="61"/>
                    </a:lnTo>
                    <a:close/>
                    <a:moveTo>
                      <a:pt x="122" y="116"/>
                    </a:moveTo>
                    <a:cubicBezTo>
                      <a:pt x="177" y="108"/>
                      <a:pt x="177" y="108"/>
                      <a:pt x="177" y="108"/>
                    </a:cubicBezTo>
                    <a:cubicBezTo>
                      <a:pt x="181" y="136"/>
                      <a:pt x="181" y="136"/>
                      <a:pt x="181" y="136"/>
                    </a:cubicBezTo>
                    <a:cubicBezTo>
                      <a:pt x="127" y="145"/>
                      <a:pt x="127" y="145"/>
                      <a:pt x="127" y="145"/>
                    </a:cubicBezTo>
                    <a:lnTo>
                      <a:pt x="122"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8" name="Freeform 8"/>
              <p:cNvSpPr>
                <a:spLocks noEditPoints="1"/>
              </p:cNvSpPr>
              <p:nvPr/>
            </p:nvSpPr>
            <p:spPr bwMode="auto">
              <a:xfrm>
                <a:off x="3587214" y="542618"/>
                <a:ext cx="73004" cy="75130"/>
              </a:xfrm>
              <a:custGeom>
                <a:avLst/>
                <a:gdLst>
                  <a:gd name="T0" fmla="*/ 62 w 241"/>
                  <a:gd name="T1" fmla="*/ 84 h 247"/>
                  <a:gd name="T2" fmla="*/ 60 w 241"/>
                  <a:gd name="T3" fmla="*/ 135 h 247"/>
                  <a:gd name="T4" fmla="*/ 57 w 241"/>
                  <a:gd name="T5" fmla="*/ 74 h 247"/>
                  <a:gd name="T6" fmla="*/ 38 w 241"/>
                  <a:gd name="T7" fmla="*/ 184 h 247"/>
                  <a:gd name="T8" fmla="*/ 53 w 241"/>
                  <a:gd name="T9" fmla="*/ 170 h 247"/>
                  <a:gd name="T10" fmla="*/ 79 w 241"/>
                  <a:gd name="T11" fmla="*/ 158 h 247"/>
                  <a:gd name="T12" fmla="*/ 89 w 241"/>
                  <a:gd name="T13" fmla="*/ 155 h 247"/>
                  <a:gd name="T14" fmla="*/ 97 w 241"/>
                  <a:gd name="T15" fmla="*/ 161 h 247"/>
                  <a:gd name="T16" fmla="*/ 105 w 241"/>
                  <a:gd name="T17" fmla="*/ 115 h 247"/>
                  <a:gd name="T18" fmla="*/ 118 w 241"/>
                  <a:gd name="T19" fmla="*/ 88 h 247"/>
                  <a:gd name="T20" fmla="*/ 137 w 241"/>
                  <a:gd name="T21" fmla="*/ 129 h 247"/>
                  <a:gd name="T22" fmla="*/ 116 w 241"/>
                  <a:gd name="T23" fmla="*/ 159 h 247"/>
                  <a:gd name="T24" fmla="*/ 107 w 241"/>
                  <a:gd name="T25" fmla="*/ 192 h 247"/>
                  <a:gd name="T26" fmla="*/ 128 w 241"/>
                  <a:gd name="T27" fmla="*/ 189 h 247"/>
                  <a:gd name="T28" fmla="*/ 154 w 241"/>
                  <a:gd name="T29" fmla="*/ 178 h 247"/>
                  <a:gd name="T30" fmla="*/ 184 w 241"/>
                  <a:gd name="T31" fmla="*/ 174 h 247"/>
                  <a:gd name="T32" fmla="*/ 168 w 241"/>
                  <a:gd name="T33" fmla="*/ 131 h 247"/>
                  <a:gd name="T34" fmla="*/ 183 w 241"/>
                  <a:gd name="T35" fmla="*/ 93 h 247"/>
                  <a:gd name="T36" fmla="*/ 191 w 241"/>
                  <a:gd name="T37" fmla="*/ 72 h 247"/>
                  <a:gd name="T38" fmla="*/ 159 w 241"/>
                  <a:gd name="T39" fmla="*/ 70 h 247"/>
                  <a:gd name="T40" fmla="*/ 143 w 241"/>
                  <a:gd name="T41" fmla="*/ 76 h 247"/>
                  <a:gd name="T42" fmla="*/ 119 w 241"/>
                  <a:gd name="T43" fmla="*/ 86 h 247"/>
                  <a:gd name="T44" fmla="*/ 126 w 241"/>
                  <a:gd name="T45" fmla="*/ 68 h 247"/>
                  <a:gd name="T46" fmla="*/ 100 w 241"/>
                  <a:gd name="T47" fmla="*/ 47 h 247"/>
                  <a:gd name="T48" fmla="*/ 95 w 241"/>
                  <a:gd name="T49" fmla="*/ 69 h 247"/>
                  <a:gd name="T50" fmla="*/ 81 w 241"/>
                  <a:gd name="T51" fmla="*/ 60 h 247"/>
                  <a:gd name="T52" fmla="*/ 58 w 241"/>
                  <a:gd name="T53" fmla="*/ 69 h 247"/>
                  <a:gd name="T54" fmla="*/ 205 w 241"/>
                  <a:gd name="T55" fmla="*/ 60 h 247"/>
                  <a:gd name="T56" fmla="*/ 176 w 241"/>
                  <a:gd name="T57" fmla="*/ 212 h 247"/>
                  <a:gd name="T58" fmla="*/ 149 w 241"/>
                  <a:gd name="T59" fmla="*/ 208 h 247"/>
                  <a:gd name="T60" fmla="*/ 154 w 241"/>
                  <a:gd name="T61" fmla="*/ 235 h 247"/>
                  <a:gd name="T62" fmla="*/ 189 w 241"/>
                  <a:gd name="T63" fmla="*/ 245 h 247"/>
                  <a:gd name="T64" fmla="*/ 208 w 241"/>
                  <a:gd name="T65" fmla="*/ 223 h 247"/>
                  <a:gd name="T66" fmla="*/ 241 w 241"/>
                  <a:gd name="T67" fmla="*/ 36 h 247"/>
                  <a:gd name="T68" fmla="*/ 67 w 241"/>
                  <a:gd name="T69" fmla="*/ 7 h 247"/>
                  <a:gd name="T70" fmla="*/ 32 w 241"/>
                  <a:gd name="T71" fmla="*/ 31 h 247"/>
                  <a:gd name="T72" fmla="*/ 0 w 241"/>
                  <a:gd name="T73" fmla="*/ 21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1" h="247">
                    <a:moveTo>
                      <a:pt x="57" y="74"/>
                    </a:moveTo>
                    <a:cubicBezTo>
                      <a:pt x="62" y="84"/>
                      <a:pt x="62" y="84"/>
                      <a:pt x="62" y="84"/>
                    </a:cubicBezTo>
                    <a:cubicBezTo>
                      <a:pt x="63" y="87"/>
                      <a:pt x="67" y="96"/>
                      <a:pt x="74" y="113"/>
                    </a:cubicBezTo>
                    <a:cubicBezTo>
                      <a:pt x="69" y="123"/>
                      <a:pt x="65" y="130"/>
                      <a:pt x="60" y="135"/>
                    </a:cubicBezTo>
                    <a:cubicBezTo>
                      <a:pt x="56" y="140"/>
                      <a:pt x="50" y="145"/>
                      <a:pt x="43" y="150"/>
                    </a:cubicBezTo>
                    <a:lnTo>
                      <a:pt x="57" y="74"/>
                    </a:lnTo>
                    <a:close/>
                    <a:moveTo>
                      <a:pt x="32" y="217"/>
                    </a:moveTo>
                    <a:cubicBezTo>
                      <a:pt x="38" y="184"/>
                      <a:pt x="38" y="184"/>
                      <a:pt x="38" y="184"/>
                    </a:cubicBezTo>
                    <a:cubicBezTo>
                      <a:pt x="43" y="154"/>
                      <a:pt x="43" y="154"/>
                      <a:pt x="43" y="154"/>
                    </a:cubicBezTo>
                    <a:cubicBezTo>
                      <a:pt x="48" y="161"/>
                      <a:pt x="52" y="167"/>
                      <a:pt x="53" y="170"/>
                    </a:cubicBezTo>
                    <a:cubicBezTo>
                      <a:pt x="55" y="173"/>
                      <a:pt x="57" y="176"/>
                      <a:pt x="58" y="179"/>
                    </a:cubicBezTo>
                    <a:cubicBezTo>
                      <a:pt x="69" y="168"/>
                      <a:pt x="76" y="161"/>
                      <a:pt x="79" y="158"/>
                    </a:cubicBezTo>
                    <a:cubicBezTo>
                      <a:pt x="82" y="154"/>
                      <a:pt x="85" y="151"/>
                      <a:pt x="87" y="148"/>
                    </a:cubicBezTo>
                    <a:cubicBezTo>
                      <a:pt x="89" y="155"/>
                      <a:pt x="89" y="155"/>
                      <a:pt x="89" y="155"/>
                    </a:cubicBezTo>
                    <a:cubicBezTo>
                      <a:pt x="89" y="156"/>
                      <a:pt x="90" y="160"/>
                      <a:pt x="90" y="166"/>
                    </a:cubicBezTo>
                    <a:cubicBezTo>
                      <a:pt x="97" y="161"/>
                      <a:pt x="97" y="161"/>
                      <a:pt x="97" y="161"/>
                    </a:cubicBezTo>
                    <a:cubicBezTo>
                      <a:pt x="101" y="159"/>
                      <a:pt x="108" y="156"/>
                      <a:pt x="118" y="152"/>
                    </a:cubicBezTo>
                    <a:cubicBezTo>
                      <a:pt x="114" y="139"/>
                      <a:pt x="110" y="127"/>
                      <a:pt x="105" y="115"/>
                    </a:cubicBezTo>
                    <a:cubicBezTo>
                      <a:pt x="110" y="107"/>
                      <a:pt x="110" y="107"/>
                      <a:pt x="110" y="107"/>
                    </a:cubicBezTo>
                    <a:cubicBezTo>
                      <a:pt x="111" y="104"/>
                      <a:pt x="114" y="98"/>
                      <a:pt x="118" y="88"/>
                    </a:cubicBezTo>
                    <a:cubicBezTo>
                      <a:pt x="124" y="99"/>
                      <a:pt x="128" y="106"/>
                      <a:pt x="130" y="109"/>
                    </a:cubicBezTo>
                    <a:cubicBezTo>
                      <a:pt x="131" y="112"/>
                      <a:pt x="133" y="119"/>
                      <a:pt x="137" y="129"/>
                    </a:cubicBezTo>
                    <a:cubicBezTo>
                      <a:pt x="131" y="139"/>
                      <a:pt x="131" y="139"/>
                      <a:pt x="131" y="139"/>
                    </a:cubicBezTo>
                    <a:cubicBezTo>
                      <a:pt x="127" y="146"/>
                      <a:pt x="122" y="152"/>
                      <a:pt x="116" y="159"/>
                    </a:cubicBezTo>
                    <a:cubicBezTo>
                      <a:pt x="110" y="166"/>
                      <a:pt x="102" y="172"/>
                      <a:pt x="92" y="179"/>
                    </a:cubicBezTo>
                    <a:cubicBezTo>
                      <a:pt x="100" y="184"/>
                      <a:pt x="105" y="189"/>
                      <a:pt x="107" y="192"/>
                    </a:cubicBezTo>
                    <a:cubicBezTo>
                      <a:pt x="110" y="194"/>
                      <a:pt x="112" y="197"/>
                      <a:pt x="115" y="200"/>
                    </a:cubicBezTo>
                    <a:cubicBezTo>
                      <a:pt x="120" y="196"/>
                      <a:pt x="125" y="192"/>
                      <a:pt x="128" y="189"/>
                    </a:cubicBezTo>
                    <a:cubicBezTo>
                      <a:pt x="132" y="185"/>
                      <a:pt x="139" y="177"/>
                      <a:pt x="150" y="163"/>
                    </a:cubicBezTo>
                    <a:cubicBezTo>
                      <a:pt x="154" y="178"/>
                      <a:pt x="154" y="178"/>
                      <a:pt x="154" y="178"/>
                    </a:cubicBezTo>
                    <a:cubicBezTo>
                      <a:pt x="155" y="179"/>
                      <a:pt x="156" y="184"/>
                      <a:pt x="157" y="191"/>
                    </a:cubicBezTo>
                    <a:cubicBezTo>
                      <a:pt x="167" y="184"/>
                      <a:pt x="176" y="178"/>
                      <a:pt x="184" y="174"/>
                    </a:cubicBezTo>
                    <a:cubicBezTo>
                      <a:pt x="181" y="165"/>
                      <a:pt x="181" y="165"/>
                      <a:pt x="181" y="165"/>
                    </a:cubicBezTo>
                    <a:cubicBezTo>
                      <a:pt x="181" y="165"/>
                      <a:pt x="177" y="153"/>
                      <a:pt x="168" y="131"/>
                    </a:cubicBezTo>
                    <a:cubicBezTo>
                      <a:pt x="175" y="116"/>
                      <a:pt x="175" y="116"/>
                      <a:pt x="175" y="116"/>
                    </a:cubicBezTo>
                    <a:cubicBezTo>
                      <a:pt x="177" y="110"/>
                      <a:pt x="180" y="103"/>
                      <a:pt x="183" y="93"/>
                    </a:cubicBezTo>
                    <a:cubicBezTo>
                      <a:pt x="188" y="79"/>
                      <a:pt x="188" y="79"/>
                      <a:pt x="188" y="79"/>
                    </a:cubicBezTo>
                    <a:cubicBezTo>
                      <a:pt x="189" y="77"/>
                      <a:pt x="189" y="75"/>
                      <a:pt x="191" y="72"/>
                    </a:cubicBezTo>
                    <a:cubicBezTo>
                      <a:pt x="181" y="69"/>
                      <a:pt x="171" y="66"/>
                      <a:pt x="160" y="62"/>
                    </a:cubicBezTo>
                    <a:cubicBezTo>
                      <a:pt x="159" y="70"/>
                      <a:pt x="159" y="70"/>
                      <a:pt x="159" y="70"/>
                    </a:cubicBezTo>
                    <a:cubicBezTo>
                      <a:pt x="158" y="74"/>
                      <a:pt x="156" y="82"/>
                      <a:pt x="152" y="94"/>
                    </a:cubicBezTo>
                    <a:cubicBezTo>
                      <a:pt x="149" y="87"/>
                      <a:pt x="146" y="81"/>
                      <a:pt x="143" y="76"/>
                    </a:cubicBezTo>
                    <a:cubicBezTo>
                      <a:pt x="137" y="80"/>
                      <a:pt x="137" y="80"/>
                      <a:pt x="137" y="80"/>
                    </a:cubicBezTo>
                    <a:cubicBezTo>
                      <a:pt x="133" y="82"/>
                      <a:pt x="127" y="84"/>
                      <a:pt x="119" y="86"/>
                    </a:cubicBezTo>
                    <a:cubicBezTo>
                      <a:pt x="124" y="74"/>
                      <a:pt x="124" y="74"/>
                      <a:pt x="124" y="74"/>
                    </a:cubicBezTo>
                    <a:cubicBezTo>
                      <a:pt x="124" y="74"/>
                      <a:pt x="125" y="72"/>
                      <a:pt x="126" y="68"/>
                    </a:cubicBezTo>
                    <a:cubicBezTo>
                      <a:pt x="127" y="64"/>
                      <a:pt x="128" y="61"/>
                      <a:pt x="129" y="58"/>
                    </a:cubicBezTo>
                    <a:cubicBezTo>
                      <a:pt x="118" y="55"/>
                      <a:pt x="108" y="51"/>
                      <a:pt x="100" y="47"/>
                    </a:cubicBezTo>
                    <a:cubicBezTo>
                      <a:pt x="98" y="58"/>
                      <a:pt x="98" y="58"/>
                      <a:pt x="98" y="58"/>
                    </a:cubicBezTo>
                    <a:cubicBezTo>
                      <a:pt x="97" y="62"/>
                      <a:pt x="96" y="66"/>
                      <a:pt x="95" y="69"/>
                    </a:cubicBezTo>
                    <a:cubicBezTo>
                      <a:pt x="94" y="73"/>
                      <a:pt x="92" y="77"/>
                      <a:pt x="90" y="81"/>
                    </a:cubicBezTo>
                    <a:cubicBezTo>
                      <a:pt x="87" y="73"/>
                      <a:pt x="83" y="66"/>
                      <a:pt x="81" y="60"/>
                    </a:cubicBezTo>
                    <a:cubicBezTo>
                      <a:pt x="73" y="64"/>
                      <a:pt x="68" y="66"/>
                      <a:pt x="66" y="67"/>
                    </a:cubicBezTo>
                    <a:cubicBezTo>
                      <a:pt x="63" y="68"/>
                      <a:pt x="60" y="69"/>
                      <a:pt x="58" y="69"/>
                    </a:cubicBezTo>
                    <a:cubicBezTo>
                      <a:pt x="64" y="35"/>
                      <a:pt x="64" y="35"/>
                      <a:pt x="64" y="35"/>
                    </a:cubicBezTo>
                    <a:cubicBezTo>
                      <a:pt x="205" y="60"/>
                      <a:pt x="205" y="60"/>
                      <a:pt x="205" y="60"/>
                    </a:cubicBezTo>
                    <a:cubicBezTo>
                      <a:pt x="179" y="206"/>
                      <a:pt x="179" y="206"/>
                      <a:pt x="179" y="206"/>
                    </a:cubicBezTo>
                    <a:cubicBezTo>
                      <a:pt x="179" y="209"/>
                      <a:pt x="178" y="210"/>
                      <a:pt x="176" y="212"/>
                    </a:cubicBezTo>
                    <a:cubicBezTo>
                      <a:pt x="175" y="214"/>
                      <a:pt x="171" y="214"/>
                      <a:pt x="165" y="212"/>
                    </a:cubicBezTo>
                    <a:cubicBezTo>
                      <a:pt x="160" y="211"/>
                      <a:pt x="154" y="210"/>
                      <a:pt x="149" y="208"/>
                    </a:cubicBezTo>
                    <a:cubicBezTo>
                      <a:pt x="151" y="217"/>
                      <a:pt x="151" y="217"/>
                      <a:pt x="151" y="217"/>
                    </a:cubicBezTo>
                    <a:cubicBezTo>
                      <a:pt x="153" y="225"/>
                      <a:pt x="154" y="231"/>
                      <a:pt x="154" y="235"/>
                    </a:cubicBezTo>
                    <a:cubicBezTo>
                      <a:pt x="154" y="239"/>
                      <a:pt x="153" y="242"/>
                      <a:pt x="153" y="245"/>
                    </a:cubicBezTo>
                    <a:cubicBezTo>
                      <a:pt x="169" y="246"/>
                      <a:pt x="181" y="247"/>
                      <a:pt x="189" y="245"/>
                    </a:cubicBezTo>
                    <a:cubicBezTo>
                      <a:pt x="196" y="244"/>
                      <a:pt x="201" y="241"/>
                      <a:pt x="203" y="237"/>
                    </a:cubicBezTo>
                    <a:cubicBezTo>
                      <a:pt x="205" y="233"/>
                      <a:pt x="207" y="228"/>
                      <a:pt x="208" y="223"/>
                    </a:cubicBezTo>
                    <a:cubicBezTo>
                      <a:pt x="235" y="66"/>
                      <a:pt x="235" y="66"/>
                      <a:pt x="235" y="66"/>
                    </a:cubicBezTo>
                    <a:cubicBezTo>
                      <a:pt x="241" y="36"/>
                      <a:pt x="241" y="36"/>
                      <a:pt x="241" y="36"/>
                    </a:cubicBezTo>
                    <a:cubicBezTo>
                      <a:pt x="211" y="32"/>
                      <a:pt x="211" y="32"/>
                      <a:pt x="211" y="32"/>
                    </a:cubicBezTo>
                    <a:cubicBezTo>
                      <a:pt x="67" y="7"/>
                      <a:pt x="67" y="7"/>
                      <a:pt x="67" y="7"/>
                    </a:cubicBezTo>
                    <a:cubicBezTo>
                      <a:pt x="37" y="0"/>
                      <a:pt x="37" y="0"/>
                      <a:pt x="37" y="0"/>
                    </a:cubicBezTo>
                    <a:cubicBezTo>
                      <a:pt x="32" y="31"/>
                      <a:pt x="32" y="31"/>
                      <a:pt x="32" y="31"/>
                    </a:cubicBezTo>
                    <a:cubicBezTo>
                      <a:pt x="6" y="179"/>
                      <a:pt x="6" y="179"/>
                      <a:pt x="6" y="179"/>
                    </a:cubicBezTo>
                    <a:cubicBezTo>
                      <a:pt x="0" y="211"/>
                      <a:pt x="0" y="211"/>
                      <a:pt x="0" y="211"/>
                    </a:cubicBezTo>
                    <a:lnTo>
                      <a:pt x="32"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9" name="Freeform 9"/>
              <p:cNvSpPr>
                <a:spLocks noEditPoints="1"/>
              </p:cNvSpPr>
              <p:nvPr/>
            </p:nvSpPr>
            <p:spPr bwMode="auto">
              <a:xfrm>
                <a:off x="3693530" y="580892"/>
                <a:ext cx="71587" cy="77257"/>
              </a:xfrm>
              <a:custGeom>
                <a:avLst/>
                <a:gdLst>
                  <a:gd name="T0" fmla="*/ 30 w 237"/>
                  <a:gd name="T1" fmla="*/ 80 h 253"/>
                  <a:gd name="T2" fmla="*/ 24 w 237"/>
                  <a:gd name="T3" fmla="*/ 52 h 253"/>
                  <a:gd name="T4" fmla="*/ 21 w 237"/>
                  <a:gd name="T5" fmla="*/ 44 h 253"/>
                  <a:gd name="T6" fmla="*/ 59 w 237"/>
                  <a:gd name="T7" fmla="*/ 41 h 253"/>
                  <a:gd name="T8" fmla="*/ 99 w 237"/>
                  <a:gd name="T9" fmla="*/ 27 h 253"/>
                  <a:gd name="T10" fmla="*/ 133 w 237"/>
                  <a:gd name="T11" fmla="*/ 5 h 253"/>
                  <a:gd name="T12" fmla="*/ 139 w 237"/>
                  <a:gd name="T13" fmla="*/ 0 h 253"/>
                  <a:gd name="T14" fmla="*/ 160 w 237"/>
                  <a:gd name="T15" fmla="*/ 28 h 253"/>
                  <a:gd name="T16" fmla="*/ 119 w 237"/>
                  <a:gd name="T17" fmla="*/ 51 h 253"/>
                  <a:gd name="T18" fmla="*/ 77 w 237"/>
                  <a:gd name="T19" fmla="*/ 68 h 253"/>
                  <a:gd name="T20" fmla="*/ 30 w 237"/>
                  <a:gd name="T21" fmla="*/ 80 h 253"/>
                  <a:gd name="T22" fmla="*/ 26 w 237"/>
                  <a:gd name="T23" fmla="*/ 133 h 253"/>
                  <a:gd name="T24" fmla="*/ 47 w 237"/>
                  <a:gd name="T25" fmla="*/ 127 h 253"/>
                  <a:gd name="T26" fmla="*/ 73 w 237"/>
                  <a:gd name="T27" fmla="*/ 116 h 253"/>
                  <a:gd name="T28" fmla="*/ 101 w 237"/>
                  <a:gd name="T29" fmla="*/ 101 h 253"/>
                  <a:gd name="T30" fmla="*/ 118 w 237"/>
                  <a:gd name="T31" fmla="*/ 88 h 253"/>
                  <a:gd name="T32" fmla="*/ 123 w 237"/>
                  <a:gd name="T33" fmla="*/ 83 h 253"/>
                  <a:gd name="T34" fmla="*/ 143 w 237"/>
                  <a:gd name="T35" fmla="*/ 116 h 253"/>
                  <a:gd name="T36" fmla="*/ 132 w 237"/>
                  <a:gd name="T37" fmla="*/ 122 h 253"/>
                  <a:gd name="T38" fmla="*/ 112 w 237"/>
                  <a:gd name="T39" fmla="*/ 131 h 253"/>
                  <a:gd name="T40" fmla="*/ 83 w 237"/>
                  <a:gd name="T41" fmla="*/ 144 h 253"/>
                  <a:gd name="T42" fmla="*/ 48 w 237"/>
                  <a:gd name="T43" fmla="*/ 155 h 253"/>
                  <a:gd name="T44" fmla="*/ 133 w 237"/>
                  <a:gd name="T45" fmla="*/ 197 h 253"/>
                  <a:gd name="T46" fmla="*/ 130 w 237"/>
                  <a:gd name="T47" fmla="*/ 171 h 253"/>
                  <a:gd name="T48" fmla="*/ 127 w 237"/>
                  <a:gd name="T49" fmla="*/ 155 h 253"/>
                  <a:gd name="T50" fmla="*/ 152 w 237"/>
                  <a:gd name="T51" fmla="*/ 156 h 253"/>
                  <a:gd name="T52" fmla="*/ 159 w 237"/>
                  <a:gd name="T53" fmla="*/ 155 h 253"/>
                  <a:gd name="T54" fmla="*/ 171 w 237"/>
                  <a:gd name="T55" fmla="*/ 247 h 253"/>
                  <a:gd name="T56" fmla="*/ 143 w 237"/>
                  <a:gd name="T57" fmla="*/ 251 h 253"/>
                  <a:gd name="T58" fmla="*/ 134 w 237"/>
                  <a:gd name="T59" fmla="*/ 253 h 253"/>
                  <a:gd name="T60" fmla="*/ 135 w 237"/>
                  <a:gd name="T61" fmla="*/ 243 h 253"/>
                  <a:gd name="T62" fmla="*/ 134 w 237"/>
                  <a:gd name="T63" fmla="*/ 226 h 253"/>
                  <a:gd name="T64" fmla="*/ 72 w 237"/>
                  <a:gd name="T65" fmla="*/ 198 h 253"/>
                  <a:gd name="T66" fmla="*/ 22 w 237"/>
                  <a:gd name="T67" fmla="*/ 177 h 253"/>
                  <a:gd name="T68" fmla="*/ 0 w 237"/>
                  <a:gd name="T69" fmla="*/ 170 h 253"/>
                  <a:gd name="T70" fmla="*/ 3 w 237"/>
                  <a:gd name="T71" fmla="*/ 144 h 253"/>
                  <a:gd name="T72" fmla="*/ 3 w 237"/>
                  <a:gd name="T73" fmla="*/ 135 h 253"/>
                  <a:gd name="T74" fmla="*/ 26 w 237"/>
                  <a:gd name="T75" fmla="*/ 133 h 253"/>
                  <a:gd name="T76" fmla="*/ 188 w 237"/>
                  <a:gd name="T77" fmla="*/ 22 h 253"/>
                  <a:gd name="T78" fmla="*/ 217 w 237"/>
                  <a:gd name="T79" fmla="*/ 39 h 253"/>
                  <a:gd name="T80" fmla="*/ 212 w 237"/>
                  <a:gd name="T81" fmla="*/ 47 h 253"/>
                  <a:gd name="T82" fmla="*/ 208 w 237"/>
                  <a:gd name="T83" fmla="*/ 57 h 253"/>
                  <a:gd name="T84" fmla="*/ 204 w 237"/>
                  <a:gd name="T85" fmla="*/ 80 h 253"/>
                  <a:gd name="T86" fmla="*/ 206 w 237"/>
                  <a:gd name="T87" fmla="*/ 110 h 253"/>
                  <a:gd name="T88" fmla="*/ 215 w 237"/>
                  <a:gd name="T89" fmla="*/ 132 h 253"/>
                  <a:gd name="T90" fmla="*/ 222 w 237"/>
                  <a:gd name="T91" fmla="*/ 144 h 253"/>
                  <a:gd name="T92" fmla="*/ 237 w 237"/>
                  <a:gd name="T93" fmla="*/ 159 h 253"/>
                  <a:gd name="T94" fmla="*/ 227 w 237"/>
                  <a:gd name="T95" fmla="*/ 163 h 253"/>
                  <a:gd name="T96" fmla="*/ 204 w 237"/>
                  <a:gd name="T97" fmla="*/ 178 h 253"/>
                  <a:gd name="T98" fmla="*/ 183 w 237"/>
                  <a:gd name="T99" fmla="*/ 141 h 253"/>
                  <a:gd name="T100" fmla="*/ 173 w 237"/>
                  <a:gd name="T101" fmla="*/ 106 h 253"/>
                  <a:gd name="T102" fmla="*/ 173 w 237"/>
                  <a:gd name="T103" fmla="*/ 75 h 253"/>
                  <a:gd name="T104" fmla="*/ 177 w 237"/>
                  <a:gd name="T105" fmla="*/ 51 h 253"/>
                  <a:gd name="T106" fmla="*/ 188 w 237"/>
                  <a:gd name="T107" fmla="*/ 2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7" h="253">
                    <a:moveTo>
                      <a:pt x="30" y="80"/>
                    </a:moveTo>
                    <a:cubicBezTo>
                      <a:pt x="28" y="67"/>
                      <a:pt x="26" y="57"/>
                      <a:pt x="24" y="52"/>
                    </a:cubicBezTo>
                    <a:cubicBezTo>
                      <a:pt x="21" y="44"/>
                      <a:pt x="21" y="44"/>
                      <a:pt x="21" y="44"/>
                    </a:cubicBezTo>
                    <a:cubicBezTo>
                      <a:pt x="32" y="46"/>
                      <a:pt x="44" y="45"/>
                      <a:pt x="59" y="41"/>
                    </a:cubicBezTo>
                    <a:cubicBezTo>
                      <a:pt x="73" y="37"/>
                      <a:pt x="86" y="32"/>
                      <a:pt x="99" y="27"/>
                    </a:cubicBezTo>
                    <a:cubicBezTo>
                      <a:pt x="112" y="20"/>
                      <a:pt x="123" y="13"/>
                      <a:pt x="133" y="5"/>
                    </a:cubicBezTo>
                    <a:cubicBezTo>
                      <a:pt x="139" y="0"/>
                      <a:pt x="139" y="0"/>
                      <a:pt x="139" y="0"/>
                    </a:cubicBezTo>
                    <a:cubicBezTo>
                      <a:pt x="145" y="10"/>
                      <a:pt x="152" y="19"/>
                      <a:pt x="160" y="28"/>
                    </a:cubicBezTo>
                    <a:cubicBezTo>
                      <a:pt x="144" y="37"/>
                      <a:pt x="130" y="45"/>
                      <a:pt x="119" y="51"/>
                    </a:cubicBezTo>
                    <a:cubicBezTo>
                      <a:pt x="108" y="57"/>
                      <a:pt x="94" y="63"/>
                      <a:pt x="77" y="68"/>
                    </a:cubicBezTo>
                    <a:cubicBezTo>
                      <a:pt x="59" y="73"/>
                      <a:pt x="44" y="77"/>
                      <a:pt x="30" y="80"/>
                    </a:cubicBezTo>
                    <a:close/>
                    <a:moveTo>
                      <a:pt x="26" y="133"/>
                    </a:moveTo>
                    <a:cubicBezTo>
                      <a:pt x="31" y="132"/>
                      <a:pt x="38" y="130"/>
                      <a:pt x="47" y="127"/>
                    </a:cubicBezTo>
                    <a:cubicBezTo>
                      <a:pt x="55" y="124"/>
                      <a:pt x="64" y="120"/>
                      <a:pt x="73" y="116"/>
                    </a:cubicBezTo>
                    <a:cubicBezTo>
                      <a:pt x="82" y="112"/>
                      <a:pt x="92" y="107"/>
                      <a:pt x="101" y="101"/>
                    </a:cubicBezTo>
                    <a:cubicBezTo>
                      <a:pt x="110" y="94"/>
                      <a:pt x="116" y="90"/>
                      <a:pt x="118" y="88"/>
                    </a:cubicBezTo>
                    <a:cubicBezTo>
                      <a:pt x="123" y="83"/>
                      <a:pt x="123" y="83"/>
                      <a:pt x="123" y="83"/>
                    </a:cubicBezTo>
                    <a:cubicBezTo>
                      <a:pt x="129" y="95"/>
                      <a:pt x="136" y="106"/>
                      <a:pt x="143" y="116"/>
                    </a:cubicBezTo>
                    <a:cubicBezTo>
                      <a:pt x="138" y="119"/>
                      <a:pt x="134" y="120"/>
                      <a:pt x="132" y="122"/>
                    </a:cubicBezTo>
                    <a:cubicBezTo>
                      <a:pt x="112" y="131"/>
                      <a:pt x="112" y="131"/>
                      <a:pt x="112" y="131"/>
                    </a:cubicBezTo>
                    <a:cubicBezTo>
                      <a:pt x="102" y="136"/>
                      <a:pt x="92" y="140"/>
                      <a:pt x="83" y="144"/>
                    </a:cubicBezTo>
                    <a:cubicBezTo>
                      <a:pt x="73" y="147"/>
                      <a:pt x="62" y="151"/>
                      <a:pt x="48" y="155"/>
                    </a:cubicBezTo>
                    <a:cubicBezTo>
                      <a:pt x="76" y="170"/>
                      <a:pt x="105" y="184"/>
                      <a:pt x="133" y="197"/>
                    </a:cubicBezTo>
                    <a:cubicBezTo>
                      <a:pt x="132" y="184"/>
                      <a:pt x="131" y="175"/>
                      <a:pt x="130" y="171"/>
                    </a:cubicBezTo>
                    <a:cubicBezTo>
                      <a:pt x="127" y="155"/>
                      <a:pt x="127" y="155"/>
                      <a:pt x="127" y="155"/>
                    </a:cubicBezTo>
                    <a:cubicBezTo>
                      <a:pt x="140" y="156"/>
                      <a:pt x="148" y="157"/>
                      <a:pt x="152" y="156"/>
                    </a:cubicBezTo>
                    <a:cubicBezTo>
                      <a:pt x="159" y="155"/>
                      <a:pt x="159" y="155"/>
                      <a:pt x="159" y="155"/>
                    </a:cubicBezTo>
                    <a:cubicBezTo>
                      <a:pt x="164" y="193"/>
                      <a:pt x="168" y="223"/>
                      <a:pt x="171" y="247"/>
                    </a:cubicBezTo>
                    <a:cubicBezTo>
                      <a:pt x="153" y="249"/>
                      <a:pt x="144" y="251"/>
                      <a:pt x="143" y="251"/>
                    </a:cubicBezTo>
                    <a:cubicBezTo>
                      <a:pt x="134" y="253"/>
                      <a:pt x="134" y="253"/>
                      <a:pt x="134" y="253"/>
                    </a:cubicBezTo>
                    <a:cubicBezTo>
                      <a:pt x="134" y="249"/>
                      <a:pt x="135" y="246"/>
                      <a:pt x="135" y="243"/>
                    </a:cubicBezTo>
                    <a:cubicBezTo>
                      <a:pt x="135" y="240"/>
                      <a:pt x="135" y="234"/>
                      <a:pt x="134" y="226"/>
                    </a:cubicBezTo>
                    <a:cubicBezTo>
                      <a:pt x="120" y="219"/>
                      <a:pt x="99" y="210"/>
                      <a:pt x="72" y="198"/>
                    </a:cubicBezTo>
                    <a:cubicBezTo>
                      <a:pt x="45" y="187"/>
                      <a:pt x="28" y="180"/>
                      <a:pt x="22" y="177"/>
                    </a:cubicBezTo>
                    <a:cubicBezTo>
                      <a:pt x="16" y="175"/>
                      <a:pt x="8" y="173"/>
                      <a:pt x="0" y="170"/>
                    </a:cubicBezTo>
                    <a:cubicBezTo>
                      <a:pt x="3" y="158"/>
                      <a:pt x="4" y="149"/>
                      <a:pt x="3" y="144"/>
                    </a:cubicBezTo>
                    <a:cubicBezTo>
                      <a:pt x="3" y="135"/>
                      <a:pt x="3" y="135"/>
                      <a:pt x="3" y="135"/>
                    </a:cubicBezTo>
                    <a:cubicBezTo>
                      <a:pt x="13" y="135"/>
                      <a:pt x="21" y="134"/>
                      <a:pt x="26" y="133"/>
                    </a:cubicBezTo>
                    <a:close/>
                    <a:moveTo>
                      <a:pt x="188" y="22"/>
                    </a:moveTo>
                    <a:cubicBezTo>
                      <a:pt x="196" y="28"/>
                      <a:pt x="206" y="34"/>
                      <a:pt x="217" y="39"/>
                    </a:cubicBezTo>
                    <a:cubicBezTo>
                      <a:pt x="215" y="42"/>
                      <a:pt x="214" y="45"/>
                      <a:pt x="212" y="47"/>
                    </a:cubicBezTo>
                    <a:cubicBezTo>
                      <a:pt x="211" y="50"/>
                      <a:pt x="209" y="53"/>
                      <a:pt x="208" y="57"/>
                    </a:cubicBezTo>
                    <a:cubicBezTo>
                      <a:pt x="206" y="61"/>
                      <a:pt x="205" y="69"/>
                      <a:pt x="204" y="80"/>
                    </a:cubicBezTo>
                    <a:cubicBezTo>
                      <a:pt x="202" y="91"/>
                      <a:pt x="203" y="101"/>
                      <a:pt x="206" y="110"/>
                    </a:cubicBezTo>
                    <a:cubicBezTo>
                      <a:pt x="209" y="120"/>
                      <a:pt x="212" y="127"/>
                      <a:pt x="215" y="132"/>
                    </a:cubicBezTo>
                    <a:cubicBezTo>
                      <a:pt x="217" y="137"/>
                      <a:pt x="220" y="141"/>
                      <a:pt x="222" y="144"/>
                    </a:cubicBezTo>
                    <a:cubicBezTo>
                      <a:pt x="225" y="147"/>
                      <a:pt x="229" y="152"/>
                      <a:pt x="237" y="159"/>
                    </a:cubicBezTo>
                    <a:cubicBezTo>
                      <a:pt x="233" y="160"/>
                      <a:pt x="230" y="162"/>
                      <a:pt x="227" y="163"/>
                    </a:cubicBezTo>
                    <a:cubicBezTo>
                      <a:pt x="224" y="165"/>
                      <a:pt x="216" y="170"/>
                      <a:pt x="204" y="178"/>
                    </a:cubicBezTo>
                    <a:cubicBezTo>
                      <a:pt x="195" y="166"/>
                      <a:pt x="188" y="154"/>
                      <a:pt x="183" y="141"/>
                    </a:cubicBezTo>
                    <a:cubicBezTo>
                      <a:pt x="178" y="128"/>
                      <a:pt x="174" y="116"/>
                      <a:pt x="173" y="106"/>
                    </a:cubicBezTo>
                    <a:cubicBezTo>
                      <a:pt x="172" y="95"/>
                      <a:pt x="172" y="85"/>
                      <a:pt x="173" y="75"/>
                    </a:cubicBezTo>
                    <a:cubicBezTo>
                      <a:pt x="175" y="65"/>
                      <a:pt x="176" y="57"/>
                      <a:pt x="177" y="51"/>
                    </a:cubicBezTo>
                    <a:cubicBezTo>
                      <a:pt x="179" y="45"/>
                      <a:pt x="182" y="35"/>
                      <a:pt x="188"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0" name="Freeform 10"/>
              <p:cNvSpPr>
                <a:spLocks noEditPoints="1"/>
              </p:cNvSpPr>
              <p:nvPr/>
            </p:nvSpPr>
            <p:spPr bwMode="auto">
              <a:xfrm>
                <a:off x="3783545" y="639721"/>
                <a:ext cx="82927" cy="89306"/>
              </a:xfrm>
              <a:custGeom>
                <a:avLst/>
                <a:gdLst>
                  <a:gd name="T0" fmla="*/ 42 w 272"/>
                  <a:gd name="T1" fmla="*/ 140 h 294"/>
                  <a:gd name="T2" fmla="*/ 67 w 272"/>
                  <a:gd name="T3" fmla="*/ 117 h 294"/>
                  <a:gd name="T4" fmla="*/ 113 w 272"/>
                  <a:gd name="T5" fmla="*/ 165 h 294"/>
                  <a:gd name="T6" fmla="*/ 88 w 272"/>
                  <a:gd name="T7" fmla="*/ 189 h 294"/>
                  <a:gd name="T8" fmla="*/ 42 w 272"/>
                  <a:gd name="T9" fmla="*/ 140 h 294"/>
                  <a:gd name="T10" fmla="*/ 178 w 272"/>
                  <a:gd name="T11" fmla="*/ 128 h 294"/>
                  <a:gd name="T12" fmla="*/ 105 w 272"/>
                  <a:gd name="T13" fmla="*/ 51 h 294"/>
                  <a:gd name="T14" fmla="*/ 86 w 272"/>
                  <a:gd name="T15" fmla="*/ 30 h 294"/>
                  <a:gd name="T16" fmla="*/ 64 w 272"/>
                  <a:gd name="T17" fmla="*/ 49 h 294"/>
                  <a:gd name="T18" fmla="*/ 84 w 272"/>
                  <a:gd name="T19" fmla="*/ 70 h 294"/>
                  <a:gd name="T20" fmla="*/ 157 w 272"/>
                  <a:gd name="T21" fmla="*/ 147 h 294"/>
                  <a:gd name="T22" fmla="*/ 178 w 272"/>
                  <a:gd name="T23" fmla="*/ 171 h 294"/>
                  <a:gd name="T24" fmla="*/ 200 w 272"/>
                  <a:gd name="T25" fmla="*/ 150 h 294"/>
                  <a:gd name="T26" fmla="*/ 178 w 272"/>
                  <a:gd name="T27" fmla="*/ 128 h 294"/>
                  <a:gd name="T28" fmla="*/ 130 w 272"/>
                  <a:gd name="T29" fmla="*/ 43 h 294"/>
                  <a:gd name="T30" fmla="*/ 229 w 272"/>
                  <a:gd name="T31" fmla="*/ 148 h 294"/>
                  <a:gd name="T32" fmla="*/ 116 w 272"/>
                  <a:gd name="T33" fmla="*/ 253 h 294"/>
                  <a:gd name="T34" fmla="*/ 107 w 272"/>
                  <a:gd name="T35" fmla="*/ 257 h 294"/>
                  <a:gd name="T36" fmla="*/ 99 w 272"/>
                  <a:gd name="T37" fmla="*/ 252 h 294"/>
                  <a:gd name="T38" fmla="*/ 93 w 272"/>
                  <a:gd name="T39" fmla="*/ 245 h 294"/>
                  <a:gd name="T40" fmla="*/ 85 w 272"/>
                  <a:gd name="T41" fmla="*/ 236 h 294"/>
                  <a:gd name="T42" fmla="*/ 81 w 272"/>
                  <a:gd name="T43" fmla="*/ 245 h 294"/>
                  <a:gd name="T44" fmla="*/ 74 w 272"/>
                  <a:gd name="T45" fmla="*/ 257 h 294"/>
                  <a:gd name="T46" fmla="*/ 66 w 272"/>
                  <a:gd name="T47" fmla="*/ 267 h 294"/>
                  <a:gd name="T48" fmla="*/ 99 w 272"/>
                  <a:gd name="T49" fmla="*/ 291 h 294"/>
                  <a:gd name="T50" fmla="*/ 113 w 272"/>
                  <a:gd name="T51" fmla="*/ 293 h 294"/>
                  <a:gd name="T52" fmla="*/ 126 w 272"/>
                  <a:gd name="T53" fmla="*/ 284 h 294"/>
                  <a:gd name="T54" fmla="*/ 252 w 272"/>
                  <a:gd name="T55" fmla="*/ 168 h 294"/>
                  <a:gd name="T56" fmla="*/ 272 w 272"/>
                  <a:gd name="T57" fmla="*/ 151 h 294"/>
                  <a:gd name="T58" fmla="*/ 252 w 272"/>
                  <a:gd name="T59" fmla="*/ 131 h 294"/>
                  <a:gd name="T60" fmla="*/ 151 w 272"/>
                  <a:gd name="T61" fmla="*/ 24 h 294"/>
                  <a:gd name="T62" fmla="*/ 129 w 272"/>
                  <a:gd name="T63" fmla="*/ 0 h 294"/>
                  <a:gd name="T64" fmla="*/ 107 w 272"/>
                  <a:gd name="T65" fmla="*/ 20 h 294"/>
                  <a:gd name="T66" fmla="*/ 130 w 272"/>
                  <a:gd name="T67" fmla="*/ 43 h 294"/>
                  <a:gd name="T68" fmla="*/ 50 w 272"/>
                  <a:gd name="T69" fmla="*/ 92 h 294"/>
                  <a:gd name="T70" fmla="*/ 18 w 272"/>
                  <a:gd name="T71" fmla="*/ 121 h 294"/>
                  <a:gd name="T72" fmla="*/ 0 w 272"/>
                  <a:gd name="T73" fmla="*/ 137 h 294"/>
                  <a:gd name="T74" fmla="*/ 18 w 272"/>
                  <a:gd name="T75" fmla="*/ 155 h 294"/>
                  <a:gd name="T76" fmla="*/ 70 w 272"/>
                  <a:gd name="T77" fmla="*/ 210 h 294"/>
                  <a:gd name="T78" fmla="*/ 88 w 272"/>
                  <a:gd name="T79" fmla="*/ 231 h 294"/>
                  <a:gd name="T80" fmla="*/ 105 w 272"/>
                  <a:gd name="T81" fmla="*/ 213 h 294"/>
                  <a:gd name="T82" fmla="*/ 137 w 272"/>
                  <a:gd name="T83" fmla="*/ 184 h 294"/>
                  <a:gd name="T84" fmla="*/ 155 w 272"/>
                  <a:gd name="T85" fmla="*/ 169 h 294"/>
                  <a:gd name="T86" fmla="*/ 135 w 272"/>
                  <a:gd name="T87" fmla="*/ 150 h 294"/>
                  <a:gd name="T88" fmla="*/ 83 w 272"/>
                  <a:gd name="T89" fmla="*/ 94 h 294"/>
                  <a:gd name="T90" fmla="*/ 67 w 272"/>
                  <a:gd name="T91" fmla="*/ 76 h 294"/>
                  <a:gd name="T92" fmla="*/ 50 w 272"/>
                  <a:gd name="T93" fmla="*/ 9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2" h="294">
                    <a:moveTo>
                      <a:pt x="42" y="140"/>
                    </a:moveTo>
                    <a:cubicBezTo>
                      <a:pt x="67" y="117"/>
                      <a:pt x="67" y="117"/>
                      <a:pt x="67" y="117"/>
                    </a:cubicBezTo>
                    <a:cubicBezTo>
                      <a:pt x="113" y="165"/>
                      <a:pt x="113" y="165"/>
                      <a:pt x="113" y="165"/>
                    </a:cubicBezTo>
                    <a:cubicBezTo>
                      <a:pt x="88" y="189"/>
                      <a:pt x="88" y="189"/>
                      <a:pt x="88" y="189"/>
                    </a:cubicBezTo>
                    <a:lnTo>
                      <a:pt x="42" y="140"/>
                    </a:lnTo>
                    <a:close/>
                    <a:moveTo>
                      <a:pt x="178" y="128"/>
                    </a:moveTo>
                    <a:cubicBezTo>
                      <a:pt x="105" y="51"/>
                      <a:pt x="105" y="51"/>
                      <a:pt x="105" y="51"/>
                    </a:cubicBezTo>
                    <a:cubicBezTo>
                      <a:pt x="86" y="30"/>
                      <a:pt x="86" y="30"/>
                      <a:pt x="86" y="30"/>
                    </a:cubicBezTo>
                    <a:cubicBezTo>
                      <a:pt x="64" y="49"/>
                      <a:pt x="64" y="49"/>
                      <a:pt x="64" y="49"/>
                    </a:cubicBezTo>
                    <a:cubicBezTo>
                      <a:pt x="84" y="70"/>
                      <a:pt x="84" y="70"/>
                      <a:pt x="84" y="70"/>
                    </a:cubicBezTo>
                    <a:cubicBezTo>
                      <a:pt x="157" y="147"/>
                      <a:pt x="157" y="147"/>
                      <a:pt x="157" y="147"/>
                    </a:cubicBezTo>
                    <a:cubicBezTo>
                      <a:pt x="178" y="171"/>
                      <a:pt x="178" y="171"/>
                      <a:pt x="178" y="171"/>
                    </a:cubicBezTo>
                    <a:cubicBezTo>
                      <a:pt x="200" y="150"/>
                      <a:pt x="200" y="150"/>
                      <a:pt x="200" y="150"/>
                    </a:cubicBezTo>
                    <a:lnTo>
                      <a:pt x="178" y="128"/>
                    </a:lnTo>
                    <a:close/>
                    <a:moveTo>
                      <a:pt x="130" y="43"/>
                    </a:moveTo>
                    <a:cubicBezTo>
                      <a:pt x="229" y="148"/>
                      <a:pt x="229" y="148"/>
                      <a:pt x="229" y="148"/>
                    </a:cubicBezTo>
                    <a:cubicBezTo>
                      <a:pt x="116" y="253"/>
                      <a:pt x="116" y="253"/>
                      <a:pt x="116" y="253"/>
                    </a:cubicBezTo>
                    <a:cubicBezTo>
                      <a:pt x="112" y="256"/>
                      <a:pt x="109" y="257"/>
                      <a:pt x="107" y="257"/>
                    </a:cubicBezTo>
                    <a:cubicBezTo>
                      <a:pt x="106" y="258"/>
                      <a:pt x="103" y="256"/>
                      <a:pt x="99" y="252"/>
                    </a:cubicBezTo>
                    <a:cubicBezTo>
                      <a:pt x="98" y="251"/>
                      <a:pt x="96" y="248"/>
                      <a:pt x="93" y="245"/>
                    </a:cubicBezTo>
                    <a:cubicBezTo>
                      <a:pt x="90" y="242"/>
                      <a:pt x="87" y="239"/>
                      <a:pt x="85" y="236"/>
                    </a:cubicBezTo>
                    <a:cubicBezTo>
                      <a:pt x="81" y="245"/>
                      <a:pt x="81" y="245"/>
                      <a:pt x="81" y="245"/>
                    </a:cubicBezTo>
                    <a:cubicBezTo>
                      <a:pt x="78" y="250"/>
                      <a:pt x="76" y="254"/>
                      <a:pt x="74" y="257"/>
                    </a:cubicBezTo>
                    <a:cubicBezTo>
                      <a:pt x="71" y="261"/>
                      <a:pt x="69" y="264"/>
                      <a:pt x="66" y="267"/>
                    </a:cubicBezTo>
                    <a:cubicBezTo>
                      <a:pt x="81" y="280"/>
                      <a:pt x="92" y="288"/>
                      <a:pt x="99" y="291"/>
                    </a:cubicBezTo>
                    <a:cubicBezTo>
                      <a:pt x="106" y="293"/>
                      <a:pt x="110" y="294"/>
                      <a:pt x="113" y="293"/>
                    </a:cubicBezTo>
                    <a:cubicBezTo>
                      <a:pt x="116" y="292"/>
                      <a:pt x="120" y="289"/>
                      <a:pt x="126" y="284"/>
                    </a:cubicBezTo>
                    <a:cubicBezTo>
                      <a:pt x="252" y="168"/>
                      <a:pt x="252" y="168"/>
                      <a:pt x="252" y="168"/>
                    </a:cubicBezTo>
                    <a:cubicBezTo>
                      <a:pt x="272" y="151"/>
                      <a:pt x="272" y="151"/>
                      <a:pt x="272" y="151"/>
                    </a:cubicBezTo>
                    <a:cubicBezTo>
                      <a:pt x="252" y="131"/>
                      <a:pt x="252" y="131"/>
                      <a:pt x="252" y="131"/>
                    </a:cubicBezTo>
                    <a:cubicBezTo>
                      <a:pt x="151" y="24"/>
                      <a:pt x="151" y="24"/>
                      <a:pt x="151" y="24"/>
                    </a:cubicBezTo>
                    <a:cubicBezTo>
                      <a:pt x="129" y="0"/>
                      <a:pt x="129" y="0"/>
                      <a:pt x="129" y="0"/>
                    </a:cubicBezTo>
                    <a:cubicBezTo>
                      <a:pt x="107" y="20"/>
                      <a:pt x="107" y="20"/>
                      <a:pt x="107" y="20"/>
                    </a:cubicBezTo>
                    <a:lnTo>
                      <a:pt x="130" y="43"/>
                    </a:lnTo>
                    <a:close/>
                    <a:moveTo>
                      <a:pt x="50" y="92"/>
                    </a:moveTo>
                    <a:cubicBezTo>
                      <a:pt x="18" y="121"/>
                      <a:pt x="18" y="121"/>
                      <a:pt x="18" y="121"/>
                    </a:cubicBezTo>
                    <a:cubicBezTo>
                      <a:pt x="0" y="137"/>
                      <a:pt x="0" y="137"/>
                      <a:pt x="0" y="137"/>
                    </a:cubicBezTo>
                    <a:cubicBezTo>
                      <a:pt x="18" y="155"/>
                      <a:pt x="18" y="155"/>
                      <a:pt x="18" y="155"/>
                    </a:cubicBezTo>
                    <a:cubicBezTo>
                      <a:pt x="70" y="210"/>
                      <a:pt x="70" y="210"/>
                      <a:pt x="70" y="210"/>
                    </a:cubicBezTo>
                    <a:cubicBezTo>
                      <a:pt x="88" y="231"/>
                      <a:pt x="88" y="231"/>
                      <a:pt x="88" y="231"/>
                    </a:cubicBezTo>
                    <a:cubicBezTo>
                      <a:pt x="105" y="213"/>
                      <a:pt x="105" y="213"/>
                      <a:pt x="105" y="213"/>
                    </a:cubicBezTo>
                    <a:cubicBezTo>
                      <a:pt x="137" y="184"/>
                      <a:pt x="137" y="184"/>
                      <a:pt x="137" y="184"/>
                    </a:cubicBezTo>
                    <a:cubicBezTo>
                      <a:pt x="155" y="169"/>
                      <a:pt x="155" y="169"/>
                      <a:pt x="155" y="169"/>
                    </a:cubicBezTo>
                    <a:cubicBezTo>
                      <a:pt x="135" y="150"/>
                      <a:pt x="135" y="150"/>
                      <a:pt x="135" y="150"/>
                    </a:cubicBezTo>
                    <a:cubicBezTo>
                      <a:pt x="83" y="94"/>
                      <a:pt x="83" y="94"/>
                      <a:pt x="83" y="94"/>
                    </a:cubicBezTo>
                    <a:cubicBezTo>
                      <a:pt x="67" y="76"/>
                      <a:pt x="67" y="76"/>
                      <a:pt x="67" y="76"/>
                    </a:cubicBezTo>
                    <a:lnTo>
                      <a:pt x="5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1" name="Freeform 11"/>
              <p:cNvSpPr>
                <a:spLocks/>
              </p:cNvSpPr>
              <p:nvPr/>
            </p:nvSpPr>
            <p:spPr bwMode="auto">
              <a:xfrm>
                <a:off x="3220776" y="749581"/>
                <a:ext cx="58829" cy="51032"/>
              </a:xfrm>
              <a:custGeom>
                <a:avLst/>
                <a:gdLst>
                  <a:gd name="T0" fmla="*/ 158 w 194"/>
                  <a:gd name="T1" fmla="*/ 147 h 167"/>
                  <a:gd name="T2" fmla="*/ 165 w 194"/>
                  <a:gd name="T3" fmla="*/ 154 h 167"/>
                  <a:gd name="T4" fmla="*/ 158 w 194"/>
                  <a:gd name="T5" fmla="*/ 167 h 167"/>
                  <a:gd name="T6" fmla="*/ 104 w 194"/>
                  <a:gd name="T7" fmla="*/ 156 h 167"/>
                  <a:gd name="T8" fmla="*/ 106 w 194"/>
                  <a:gd name="T9" fmla="*/ 139 h 167"/>
                  <a:gd name="T10" fmla="*/ 140 w 194"/>
                  <a:gd name="T11" fmla="*/ 131 h 167"/>
                  <a:gd name="T12" fmla="*/ 162 w 194"/>
                  <a:gd name="T13" fmla="*/ 111 h 167"/>
                  <a:gd name="T14" fmla="*/ 165 w 194"/>
                  <a:gd name="T15" fmla="*/ 93 h 167"/>
                  <a:gd name="T16" fmla="*/ 156 w 194"/>
                  <a:gd name="T17" fmla="*/ 81 h 167"/>
                  <a:gd name="T18" fmla="*/ 116 w 194"/>
                  <a:gd name="T19" fmla="*/ 107 h 167"/>
                  <a:gd name="T20" fmla="*/ 110 w 194"/>
                  <a:gd name="T21" fmla="*/ 114 h 167"/>
                  <a:gd name="T22" fmla="*/ 75 w 194"/>
                  <a:gd name="T23" fmla="*/ 141 h 167"/>
                  <a:gd name="T24" fmla="*/ 40 w 194"/>
                  <a:gd name="T25" fmla="*/ 137 h 167"/>
                  <a:gd name="T26" fmla="*/ 6 w 194"/>
                  <a:gd name="T27" fmla="*/ 102 h 167"/>
                  <a:gd name="T28" fmla="*/ 10 w 194"/>
                  <a:gd name="T29" fmla="*/ 55 h 167"/>
                  <a:gd name="T30" fmla="*/ 23 w 194"/>
                  <a:gd name="T31" fmla="*/ 35 h 167"/>
                  <a:gd name="T32" fmla="*/ 41 w 194"/>
                  <a:gd name="T33" fmla="*/ 20 h 167"/>
                  <a:gd name="T34" fmla="*/ 32 w 194"/>
                  <a:gd name="T35" fmla="*/ 13 h 167"/>
                  <a:gd name="T36" fmla="*/ 38 w 194"/>
                  <a:gd name="T37" fmla="*/ 0 h 167"/>
                  <a:gd name="T38" fmla="*/ 106 w 194"/>
                  <a:gd name="T39" fmla="*/ 12 h 167"/>
                  <a:gd name="T40" fmla="*/ 105 w 194"/>
                  <a:gd name="T41" fmla="*/ 31 h 167"/>
                  <a:gd name="T42" fmla="*/ 60 w 194"/>
                  <a:gd name="T43" fmla="*/ 39 h 167"/>
                  <a:gd name="T44" fmla="*/ 34 w 194"/>
                  <a:gd name="T45" fmla="*/ 63 h 167"/>
                  <a:gd name="T46" fmla="*/ 31 w 194"/>
                  <a:gd name="T47" fmla="*/ 84 h 167"/>
                  <a:gd name="T48" fmla="*/ 42 w 194"/>
                  <a:gd name="T49" fmla="*/ 99 h 167"/>
                  <a:gd name="T50" fmla="*/ 79 w 194"/>
                  <a:gd name="T51" fmla="*/ 78 h 167"/>
                  <a:gd name="T52" fmla="*/ 84 w 194"/>
                  <a:gd name="T53" fmla="*/ 72 h 167"/>
                  <a:gd name="T54" fmla="*/ 104 w 194"/>
                  <a:gd name="T55" fmla="*/ 52 h 167"/>
                  <a:gd name="T56" fmla="*/ 116 w 194"/>
                  <a:gd name="T57" fmla="*/ 42 h 167"/>
                  <a:gd name="T58" fmla="*/ 137 w 194"/>
                  <a:gd name="T59" fmla="*/ 37 h 167"/>
                  <a:gd name="T60" fmla="*/ 160 w 194"/>
                  <a:gd name="T61" fmla="*/ 43 h 167"/>
                  <a:gd name="T62" fmla="*/ 189 w 194"/>
                  <a:gd name="T63" fmla="*/ 75 h 167"/>
                  <a:gd name="T64" fmla="*/ 186 w 194"/>
                  <a:gd name="T65" fmla="*/ 118 h 167"/>
                  <a:gd name="T66" fmla="*/ 174 w 194"/>
                  <a:gd name="T67" fmla="*/ 135 h 167"/>
                  <a:gd name="T68" fmla="*/ 158 w 194"/>
                  <a:gd name="T69" fmla="*/ 14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67">
                    <a:moveTo>
                      <a:pt x="158" y="147"/>
                    </a:moveTo>
                    <a:cubicBezTo>
                      <a:pt x="165" y="154"/>
                      <a:pt x="165" y="154"/>
                      <a:pt x="165" y="154"/>
                    </a:cubicBezTo>
                    <a:cubicBezTo>
                      <a:pt x="158" y="167"/>
                      <a:pt x="158" y="167"/>
                      <a:pt x="158" y="167"/>
                    </a:cubicBezTo>
                    <a:cubicBezTo>
                      <a:pt x="104" y="156"/>
                      <a:pt x="104" y="156"/>
                      <a:pt x="104" y="156"/>
                    </a:cubicBezTo>
                    <a:cubicBezTo>
                      <a:pt x="106" y="139"/>
                      <a:pt x="106" y="139"/>
                      <a:pt x="106" y="139"/>
                    </a:cubicBezTo>
                    <a:cubicBezTo>
                      <a:pt x="119" y="139"/>
                      <a:pt x="130" y="136"/>
                      <a:pt x="140" y="131"/>
                    </a:cubicBezTo>
                    <a:cubicBezTo>
                      <a:pt x="150" y="126"/>
                      <a:pt x="157" y="120"/>
                      <a:pt x="162" y="111"/>
                    </a:cubicBezTo>
                    <a:cubicBezTo>
                      <a:pt x="165" y="104"/>
                      <a:pt x="166" y="98"/>
                      <a:pt x="165" y="93"/>
                    </a:cubicBezTo>
                    <a:cubicBezTo>
                      <a:pt x="163" y="88"/>
                      <a:pt x="160" y="84"/>
                      <a:pt x="156" y="81"/>
                    </a:cubicBezTo>
                    <a:cubicBezTo>
                      <a:pt x="147" y="77"/>
                      <a:pt x="134" y="86"/>
                      <a:pt x="116" y="107"/>
                    </a:cubicBezTo>
                    <a:cubicBezTo>
                      <a:pt x="114" y="110"/>
                      <a:pt x="112" y="112"/>
                      <a:pt x="110" y="114"/>
                    </a:cubicBezTo>
                    <a:cubicBezTo>
                      <a:pt x="97" y="129"/>
                      <a:pt x="85" y="138"/>
                      <a:pt x="75" y="141"/>
                    </a:cubicBezTo>
                    <a:cubicBezTo>
                      <a:pt x="64" y="144"/>
                      <a:pt x="53" y="143"/>
                      <a:pt x="40" y="137"/>
                    </a:cubicBezTo>
                    <a:cubicBezTo>
                      <a:pt x="23" y="128"/>
                      <a:pt x="11" y="117"/>
                      <a:pt x="6" y="102"/>
                    </a:cubicBezTo>
                    <a:cubicBezTo>
                      <a:pt x="0" y="87"/>
                      <a:pt x="1" y="71"/>
                      <a:pt x="10" y="55"/>
                    </a:cubicBezTo>
                    <a:cubicBezTo>
                      <a:pt x="13" y="47"/>
                      <a:pt x="18" y="41"/>
                      <a:pt x="23" y="35"/>
                    </a:cubicBezTo>
                    <a:cubicBezTo>
                      <a:pt x="28" y="30"/>
                      <a:pt x="34" y="25"/>
                      <a:pt x="41" y="20"/>
                    </a:cubicBezTo>
                    <a:cubicBezTo>
                      <a:pt x="32" y="13"/>
                      <a:pt x="32" y="13"/>
                      <a:pt x="32" y="13"/>
                    </a:cubicBezTo>
                    <a:cubicBezTo>
                      <a:pt x="38" y="0"/>
                      <a:pt x="38" y="0"/>
                      <a:pt x="38" y="0"/>
                    </a:cubicBezTo>
                    <a:cubicBezTo>
                      <a:pt x="106" y="12"/>
                      <a:pt x="106" y="12"/>
                      <a:pt x="106" y="12"/>
                    </a:cubicBezTo>
                    <a:cubicBezTo>
                      <a:pt x="105" y="31"/>
                      <a:pt x="105" y="31"/>
                      <a:pt x="105" y="31"/>
                    </a:cubicBezTo>
                    <a:cubicBezTo>
                      <a:pt x="87" y="31"/>
                      <a:pt x="73" y="33"/>
                      <a:pt x="60" y="39"/>
                    </a:cubicBezTo>
                    <a:cubicBezTo>
                      <a:pt x="48" y="44"/>
                      <a:pt x="39" y="52"/>
                      <a:pt x="34" y="63"/>
                    </a:cubicBezTo>
                    <a:cubicBezTo>
                      <a:pt x="30" y="70"/>
                      <a:pt x="29" y="77"/>
                      <a:pt x="31" y="84"/>
                    </a:cubicBezTo>
                    <a:cubicBezTo>
                      <a:pt x="33" y="91"/>
                      <a:pt x="37" y="96"/>
                      <a:pt x="42" y="99"/>
                    </a:cubicBezTo>
                    <a:cubicBezTo>
                      <a:pt x="51" y="102"/>
                      <a:pt x="63" y="96"/>
                      <a:pt x="79" y="78"/>
                    </a:cubicBezTo>
                    <a:cubicBezTo>
                      <a:pt x="81" y="75"/>
                      <a:pt x="83" y="73"/>
                      <a:pt x="84" y="72"/>
                    </a:cubicBezTo>
                    <a:cubicBezTo>
                      <a:pt x="92" y="63"/>
                      <a:pt x="99" y="57"/>
                      <a:pt x="104" y="52"/>
                    </a:cubicBezTo>
                    <a:cubicBezTo>
                      <a:pt x="109" y="47"/>
                      <a:pt x="113" y="43"/>
                      <a:pt x="116" y="42"/>
                    </a:cubicBezTo>
                    <a:cubicBezTo>
                      <a:pt x="123" y="39"/>
                      <a:pt x="130" y="37"/>
                      <a:pt x="137" y="37"/>
                    </a:cubicBezTo>
                    <a:cubicBezTo>
                      <a:pt x="145" y="38"/>
                      <a:pt x="152" y="39"/>
                      <a:pt x="160" y="43"/>
                    </a:cubicBezTo>
                    <a:cubicBezTo>
                      <a:pt x="175" y="50"/>
                      <a:pt x="184" y="61"/>
                      <a:pt x="189" y="75"/>
                    </a:cubicBezTo>
                    <a:cubicBezTo>
                      <a:pt x="194" y="89"/>
                      <a:pt x="193" y="104"/>
                      <a:pt x="186" y="118"/>
                    </a:cubicBezTo>
                    <a:cubicBezTo>
                      <a:pt x="183" y="125"/>
                      <a:pt x="179" y="130"/>
                      <a:pt x="174" y="135"/>
                    </a:cubicBezTo>
                    <a:cubicBezTo>
                      <a:pt x="170" y="139"/>
                      <a:pt x="164" y="143"/>
                      <a:pt x="158"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2" name="Freeform 12"/>
              <p:cNvSpPr>
                <a:spLocks/>
              </p:cNvSpPr>
              <p:nvPr/>
            </p:nvSpPr>
            <p:spPr bwMode="auto">
              <a:xfrm>
                <a:off x="3203765" y="800613"/>
                <a:ext cx="61664" cy="48197"/>
              </a:xfrm>
              <a:custGeom>
                <a:avLst/>
                <a:gdLst>
                  <a:gd name="T0" fmla="*/ 203 w 203"/>
                  <a:gd name="T1" fmla="*/ 34 h 160"/>
                  <a:gd name="T2" fmla="*/ 162 w 203"/>
                  <a:gd name="T3" fmla="*/ 159 h 160"/>
                  <a:gd name="T4" fmla="*/ 105 w 203"/>
                  <a:gd name="T5" fmla="*/ 160 h 160"/>
                  <a:gd name="T6" fmla="*/ 103 w 203"/>
                  <a:gd name="T7" fmla="*/ 143 h 160"/>
                  <a:gd name="T8" fmla="*/ 137 w 203"/>
                  <a:gd name="T9" fmla="*/ 133 h 160"/>
                  <a:gd name="T10" fmla="*/ 153 w 203"/>
                  <a:gd name="T11" fmla="*/ 111 h 160"/>
                  <a:gd name="T12" fmla="*/ 153 w 203"/>
                  <a:gd name="T13" fmla="*/ 109 h 160"/>
                  <a:gd name="T14" fmla="*/ 58 w 203"/>
                  <a:gd name="T15" fmla="*/ 79 h 160"/>
                  <a:gd name="T16" fmla="*/ 32 w 203"/>
                  <a:gd name="T17" fmla="*/ 74 h 160"/>
                  <a:gd name="T18" fmla="*/ 21 w 203"/>
                  <a:gd name="T19" fmla="*/ 87 h 160"/>
                  <a:gd name="T20" fmla="*/ 0 w 203"/>
                  <a:gd name="T21" fmla="*/ 80 h 160"/>
                  <a:gd name="T22" fmla="*/ 25 w 203"/>
                  <a:gd name="T23" fmla="*/ 5 h 160"/>
                  <a:gd name="T24" fmla="*/ 46 w 203"/>
                  <a:gd name="T25" fmla="*/ 11 h 160"/>
                  <a:gd name="T26" fmla="*/ 47 w 203"/>
                  <a:gd name="T27" fmla="*/ 27 h 160"/>
                  <a:gd name="T28" fmla="*/ 71 w 203"/>
                  <a:gd name="T29" fmla="*/ 39 h 160"/>
                  <a:gd name="T30" fmla="*/ 166 w 203"/>
                  <a:gd name="T31" fmla="*/ 69 h 160"/>
                  <a:gd name="T32" fmla="*/ 167 w 203"/>
                  <a:gd name="T33" fmla="*/ 67 h 160"/>
                  <a:gd name="T34" fmla="*/ 167 w 203"/>
                  <a:gd name="T35" fmla="*/ 40 h 160"/>
                  <a:gd name="T36" fmla="*/ 145 w 203"/>
                  <a:gd name="T37" fmla="*/ 12 h 160"/>
                  <a:gd name="T38" fmla="*/ 157 w 203"/>
                  <a:gd name="T39" fmla="*/ 0 h 160"/>
                  <a:gd name="T40" fmla="*/ 203 w 203"/>
                  <a:gd name="T41" fmla="*/ 3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160">
                    <a:moveTo>
                      <a:pt x="203" y="34"/>
                    </a:moveTo>
                    <a:cubicBezTo>
                      <a:pt x="162" y="159"/>
                      <a:pt x="162" y="159"/>
                      <a:pt x="162" y="159"/>
                    </a:cubicBezTo>
                    <a:cubicBezTo>
                      <a:pt x="105" y="160"/>
                      <a:pt x="105" y="160"/>
                      <a:pt x="105" y="160"/>
                    </a:cubicBezTo>
                    <a:cubicBezTo>
                      <a:pt x="103" y="143"/>
                      <a:pt x="103" y="143"/>
                      <a:pt x="103" y="143"/>
                    </a:cubicBezTo>
                    <a:cubicBezTo>
                      <a:pt x="118" y="141"/>
                      <a:pt x="129" y="138"/>
                      <a:pt x="137" y="133"/>
                    </a:cubicBezTo>
                    <a:cubicBezTo>
                      <a:pt x="144" y="128"/>
                      <a:pt x="149" y="121"/>
                      <a:pt x="153" y="111"/>
                    </a:cubicBezTo>
                    <a:cubicBezTo>
                      <a:pt x="153" y="109"/>
                      <a:pt x="153" y="109"/>
                      <a:pt x="153" y="109"/>
                    </a:cubicBezTo>
                    <a:cubicBezTo>
                      <a:pt x="58" y="79"/>
                      <a:pt x="58" y="79"/>
                      <a:pt x="58" y="79"/>
                    </a:cubicBezTo>
                    <a:cubicBezTo>
                      <a:pt x="45" y="74"/>
                      <a:pt x="36" y="73"/>
                      <a:pt x="32" y="74"/>
                    </a:cubicBezTo>
                    <a:cubicBezTo>
                      <a:pt x="27" y="76"/>
                      <a:pt x="24" y="80"/>
                      <a:pt x="21" y="87"/>
                    </a:cubicBezTo>
                    <a:cubicBezTo>
                      <a:pt x="0" y="80"/>
                      <a:pt x="0" y="80"/>
                      <a:pt x="0" y="80"/>
                    </a:cubicBezTo>
                    <a:cubicBezTo>
                      <a:pt x="25" y="5"/>
                      <a:pt x="25" y="5"/>
                      <a:pt x="25" y="5"/>
                    </a:cubicBezTo>
                    <a:cubicBezTo>
                      <a:pt x="46" y="11"/>
                      <a:pt x="46" y="11"/>
                      <a:pt x="46" y="11"/>
                    </a:cubicBezTo>
                    <a:cubicBezTo>
                      <a:pt x="44" y="18"/>
                      <a:pt x="44" y="24"/>
                      <a:pt x="47" y="27"/>
                    </a:cubicBezTo>
                    <a:cubicBezTo>
                      <a:pt x="50" y="31"/>
                      <a:pt x="58" y="35"/>
                      <a:pt x="71" y="39"/>
                    </a:cubicBezTo>
                    <a:cubicBezTo>
                      <a:pt x="166" y="69"/>
                      <a:pt x="166" y="69"/>
                      <a:pt x="166" y="69"/>
                    </a:cubicBezTo>
                    <a:cubicBezTo>
                      <a:pt x="167" y="67"/>
                      <a:pt x="167" y="67"/>
                      <a:pt x="167" y="67"/>
                    </a:cubicBezTo>
                    <a:cubicBezTo>
                      <a:pt x="170" y="57"/>
                      <a:pt x="170" y="48"/>
                      <a:pt x="167" y="40"/>
                    </a:cubicBezTo>
                    <a:cubicBezTo>
                      <a:pt x="164" y="31"/>
                      <a:pt x="157" y="22"/>
                      <a:pt x="145" y="12"/>
                    </a:cubicBezTo>
                    <a:cubicBezTo>
                      <a:pt x="157" y="0"/>
                      <a:pt x="157" y="0"/>
                      <a:pt x="157" y="0"/>
                    </a:cubicBezTo>
                    <a:lnTo>
                      <a:pt x="203"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3" name="Freeform 13"/>
              <p:cNvSpPr>
                <a:spLocks noEditPoints="1"/>
              </p:cNvSpPr>
              <p:nvPr/>
            </p:nvSpPr>
            <p:spPr bwMode="auto">
              <a:xfrm>
                <a:off x="3191716" y="836052"/>
                <a:ext cx="59537" cy="53158"/>
              </a:xfrm>
              <a:custGeom>
                <a:avLst/>
                <a:gdLst>
                  <a:gd name="T0" fmla="*/ 100 w 195"/>
                  <a:gd name="T1" fmla="*/ 111 h 175"/>
                  <a:gd name="T2" fmla="*/ 105 w 195"/>
                  <a:gd name="T3" fmla="*/ 79 h 175"/>
                  <a:gd name="T4" fmla="*/ 153 w 195"/>
                  <a:gd name="T5" fmla="*/ 106 h 175"/>
                  <a:gd name="T6" fmla="*/ 100 w 195"/>
                  <a:gd name="T7" fmla="*/ 111 h 175"/>
                  <a:gd name="T8" fmla="*/ 80 w 195"/>
                  <a:gd name="T9" fmla="*/ 36 h 175"/>
                  <a:gd name="T10" fmla="*/ 77 w 195"/>
                  <a:gd name="T11" fmla="*/ 34 h 175"/>
                  <a:gd name="T12" fmla="*/ 55 w 195"/>
                  <a:gd name="T13" fmla="*/ 4 h 175"/>
                  <a:gd name="T14" fmla="*/ 33 w 195"/>
                  <a:gd name="T15" fmla="*/ 0 h 175"/>
                  <a:gd name="T16" fmla="*/ 21 w 195"/>
                  <a:gd name="T17" fmla="*/ 65 h 175"/>
                  <a:gd name="T18" fmla="*/ 42 w 195"/>
                  <a:gd name="T19" fmla="*/ 69 h 175"/>
                  <a:gd name="T20" fmla="*/ 47 w 195"/>
                  <a:gd name="T21" fmla="*/ 56 h 175"/>
                  <a:gd name="T22" fmla="*/ 58 w 195"/>
                  <a:gd name="T23" fmla="*/ 54 h 175"/>
                  <a:gd name="T24" fmla="*/ 60 w 195"/>
                  <a:gd name="T25" fmla="*/ 55 h 175"/>
                  <a:gd name="T26" fmla="*/ 63 w 195"/>
                  <a:gd name="T27" fmla="*/ 56 h 175"/>
                  <a:gd name="T28" fmla="*/ 86 w 195"/>
                  <a:gd name="T29" fmla="*/ 67 h 175"/>
                  <a:gd name="T30" fmla="*/ 76 w 195"/>
                  <a:gd name="T31" fmla="*/ 115 h 175"/>
                  <a:gd name="T32" fmla="*/ 51 w 195"/>
                  <a:gd name="T33" fmla="*/ 118 h 175"/>
                  <a:gd name="T34" fmla="*/ 47 w 195"/>
                  <a:gd name="T35" fmla="*/ 119 h 175"/>
                  <a:gd name="T36" fmla="*/ 43 w 195"/>
                  <a:gd name="T37" fmla="*/ 118 h 175"/>
                  <a:gd name="T38" fmla="*/ 36 w 195"/>
                  <a:gd name="T39" fmla="*/ 113 h 175"/>
                  <a:gd name="T40" fmla="*/ 36 w 195"/>
                  <a:gd name="T41" fmla="*/ 101 h 175"/>
                  <a:gd name="T42" fmla="*/ 36 w 195"/>
                  <a:gd name="T43" fmla="*/ 99 h 175"/>
                  <a:gd name="T44" fmla="*/ 15 w 195"/>
                  <a:gd name="T45" fmla="*/ 95 h 175"/>
                  <a:gd name="T46" fmla="*/ 0 w 195"/>
                  <a:gd name="T47" fmla="*/ 171 h 175"/>
                  <a:gd name="T48" fmla="*/ 22 w 195"/>
                  <a:gd name="T49" fmla="*/ 175 h 175"/>
                  <a:gd name="T50" fmla="*/ 49 w 195"/>
                  <a:gd name="T51" fmla="*/ 159 h 175"/>
                  <a:gd name="T52" fmla="*/ 50 w 195"/>
                  <a:gd name="T53" fmla="*/ 159 h 175"/>
                  <a:gd name="T54" fmla="*/ 188 w 195"/>
                  <a:gd name="T55" fmla="*/ 139 h 175"/>
                  <a:gd name="T56" fmla="*/ 195 w 195"/>
                  <a:gd name="T57" fmla="*/ 103 h 175"/>
                  <a:gd name="T58" fmla="*/ 80 w 195"/>
                  <a:gd name="T59" fmla="*/ 3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75">
                    <a:moveTo>
                      <a:pt x="100" y="111"/>
                    </a:moveTo>
                    <a:cubicBezTo>
                      <a:pt x="105" y="79"/>
                      <a:pt x="105" y="79"/>
                      <a:pt x="105" y="79"/>
                    </a:cubicBezTo>
                    <a:cubicBezTo>
                      <a:pt x="153" y="106"/>
                      <a:pt x="153" y="106"/>
                      <a:pt x="153" y="106"/>
                    </a:cubicBezTo>
                    <a:lnTo>
                      <a:pt x="100" y="111"/>
                    </a:lnTo>
                    <a:close/>
                    <a:moveTo>
                      <a:pt x="80" y="36"/>
                    </a:moveTo>
                    <a:cubicBezTo>
                      <a:pt x="79" y="36"/>
                      <a:pt x="78" y="35"/>
                      <a:pt x="77" y="34"/>
                    </a:cubicBezTo>
                    <a:cubicBezTo>
                      <a:pt x="62" y="25"/>
                      <a:pt x="54" y="15"/>
                      <a:pt x="55" y="4"/>
                    </a:cubicBezTo>
                    <a:cubicBezTo>
                      <a:pt x="33" y="0"/>
                      <a:pt x="33" y="0"/>
                      <a:pt x="33" y="0"/>
                    </a:cubicBezTo>
                    <a:cubicBezTo>
                      <a:pt x="21" y="65"/>
                      <a:pt x="21" y="65"/>
                      <a:pt x="21" y="65"/>
                    </a:cubicBezTo>
                    <a:cubicBezTo>
                      <a:pt x="42" y="69"/>
                      <a:pt x="42" y="69"/>
                      <a:pt x="42" y="69"/>
                    </a:cubicBezTo>
                    <a:cubicBezTo>
                      <a:pt x="43" y="62"/>
                      <a:pt x="45" y="58"/>
                      <a:pt x="47" y="56"/>
                    </a:cubicBezTo>
                    <a:cubicBezTo>
                      <a:pt x="50" y="54"/>
                      <a:pt x="53" y="53"/>
                      <a:pt x="58" y="54"/>
                    </a:cubicBezTo>
                    <a:cubicBezTo>
                      <a:pt x="58" y="54"/>
                      <a:pt x="59" y="54"/>
                      <a:pt x="60" y="55"/>
                    </a:cubicBezTo>
                    <a:cubicBezTo>
                      <a:pt x="61" y="55"/>
                      <a:pt x="62" y="55"/>
                      <a:pt x="63" y="56"/>
                    </a:cubicBezTo>
                    <a:cubicBezTo>
                      <a:pt x="86" y="67"/>
                      <a:pt x="86" y="67"/>
                      <a:pt x="86" y="67"/>
                    </a:cubicBezTo>
                    <a:cubicBezTo>
                      <a:pt x="76" y="115"/>
                      <a:pt x="76" y="115"/>
                      <a:pt x="76" y="115"/>
                    </a:cubicBezTo>
                    <a:cubicBezTo>
                      <a:pt x="51" y="118"/>
                      <a:pt x="51" y="118"/>
                      <a:pt x="51" y="118"/>
                    </a:cubicBezTo>
                    <a:cubicBezTo>
                      <a:pt x="49" y="119"/>
                      <a:pt x="48" y="119"/>
                      <a:pt x="47" y="119"/>
                    </a:cubicBezTo>
                    <a:cubicBezTo>
                      <a:pt x="46" y="118"/>
                      <a:pt x="44" y="118"/>
                      <a:pt x="43" y="118"/>
                    </a:cubicBezTo>
                    <a:cubicBezTo>
                      <a:pt x="39" y="118"/>
                      <a:pt x="37" y="116"/>
                      <a:pt x="36" y="113"/>
                    </a:cubicBezTo>
                    <a:cubicBezTo>
                      <a:pt x="35" y="111"/>
                      <a:pt x="34" y="107"/>
                      <a:pt x="36" y="101"/>
                    </a:cubicBezTo>
                    <a:cubicBezTo>
                      <a:pt x="36" y="99"/>
                      <a:pt x="36" y="99"/>
                      <a:pt x="36" y="99"/>
                    </a:cubicBezTo>
                    <a:cubicBezTo>
                      <a:pt x="15" y="95"/>
                      <a:pt x="15" y="95"/>
                      <a:pt x="15" y="95"/>
                    </a:cubicBezTo>
                    <a:cubicBezTo>
                      <a:pt x="0" y="171"/>
                      <a:pt x="0" y="171"/>
                      <a:pt x="0" y="171"/>
                    </a:cubicBezTo>
                    <a:cubicBezTo>
                      <a:pt x="22" y="175"/>
                      <a:pt x="22" y="175"/>
                      <a:pt x="22" y="175"/>
                    </a:cubicBezTo>
                    <a:cubicBezTo>
                      <a:pt x="25" y="167"/>
                      <a:pt x="34" y="161"/>
                      <a:pt x="49" y="159"/>
                    </a:cubicBezTo>
                    <a:cubicBezTo>
                      <a:pt x="50" y="159"/>
                      <a:pt x="50" y="159"/>
                      <a:pt x="50" y="159"/>
                    </a:cubicBezTo>
                    <a:cubicBezTo>
                      <a:pt x="188" y="139"/>
                      <a:pt x="188" y="139"/>
                      <a:pt x="188" y="139"/>
                    </a:cubicBezTo>
                    <a:cubicBezTo>
                      <a:pt x="195" y="103"/>
                      <a:pt x="195" y="103"/>
                      <a:pt x="195" y="103"/>
                    </a:cubicBezTo>
                    <a:lnTo>
                      <a:pt x="8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4" name="Freeform 14"/>
              <p:cNvSpPr>
                <a:spLocks/>
              </p:cNvSpPr>
              <p:nvPr/>
            </p:nvSpPr>
            <p:spPr bwMode="auto">
              <a:xfrm>
                <a:off x="3191007" y="887084"/>
                <a:ext cx="55993" cy="51032"/>
              </a:xfrm>
              <a:custGeom>
                <a:avLst/>
                <a:gdLst>
                  <a:gd name="T0" fmla="*/ 183 w 183"/>
                  <a:gd name="T1" fmla="*/ 20 h 167"/>
                  <a:gd name="T2" fmla="*/ 177 w 183"/>
                  <a:gd name="T3" fmla="*/ 152 h 167"/>
                  <a:gd name="T4" fmla="*/ 121 w 183"/>
                  <a:gd name="T5" fmla="*/ 167 h 167"/>
                  <a:gd name="T6" fmla="*/ 115 w 183"/>
                  <a:gd name="T7" fmla="*/ 152 h 167"/>
                  <a:gd name="T8" fmla="*/ 145 w 183"/>
                  <a:gd name="T9" fmla="*/ 134 h 167"/>
                  <a:gd name="T10" fmla="*/ 155 w 183"/>
                  <a:gd name="T11" fmla="*/ 108 h 167"/>
                  <a:gd name="T12" fmla="*/ 155 w 183"/>
                  <a:gd name="T13" fmla="*/ 105 h 167"/>
                  <a:gd name="T14" fmla="*/ 55 w 183"/>
                  <a:gd name="T15" fmla="*/ 101 h 167"/>
                  <a:gd name="T16" fmla="*/ 28 w 183"/>
                  <a:gd name="T17" fmla="*/ 104 h 167"/>
                  <a:gd name="T18" fmla="*/ 22 w 183"/>
                  <a:gd name="T19" fmla="*/ 119 h 167"/>
                  <a:gd name="T20" fmla="*/ 0 w 183"/>
                  <a:gd name="T21" fmla="*/ 117 h 167"/>
                  <a:gd name="T22" fmla="*/ 3 w 183"/>
                  <a:gd name="T23" fmla="*/ 38 h 167"/>
                  <a:gd name="T24" fmla="*/ 25 w 183"/>
                  <a:gd name="T25" fmla="*/ 39 h 167"/>
                  <a:gd name="T26" fmla="*/ 31 w 183"/>
                  <a:gd name="T27" fmla="*/ 54 h 167"/>
                  <a:gd name="T28" fmla="*/ 57 w 183"/>
                  <a:gd name="T29" fmla="*/ 60 h 167"/>
                  <a:gd name="T30" fmla="*/ 156 w 183"/>
                  <a:gd name="T31" fmla="*/ 64 h 167"/>
                  <a:gd name="T32" fmla="*/ 157 w 183"/>
                  <a:gd name="T33" fmla="*/ 62 h 167"/>
                  <a:gd name="T34" fmla="*/ 150 w 183"/>
                  <a:gd name="T35" fmla="*/ 35 h 167"/>
                  <a:gd name="T36" fmla="*/ 122 w 183"/>
                  <a:gd name="T37" fmla="*/ 14 h 167"/>
                  <a:gd name="T38" fmla="*/ 129 w 183"/>
                  <a:gd name="T39" fmla="*/ 0 h 167"/>
                  <a:gd name="T40" fmla="*/ 183 w 183"/>
                  <a:gd name="T41" fmla="*/ 2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3" h="167">
                    <a:moveTo>
                      <a:pt x="183" y="20"/>
                    </a:moveTo>
                    <a:cubicBezTo>
                      <a:pt x="177" y="152"/>
                      <a:pt x="177" y="152"/>
                      <a:pt x="177" y="152"/>
                    </a:cubicBezTo>
                    <a:cubicBezTo>
                      <a:pt x="121" y="167"/>
                      <a:pt x="121" y="167"/>
                      <a:pt x="121" y="167"/>
                    </a:cubicBezTo>
                    <a:cubicBezTo>
                      <a:pt x="115" y="152"/>
                      <a:pt x="115" y="152"/>
                      <a:pt x="115" y="152"/>
                    </a:cubicBezTo>
                    <a:cubicBezTo>
                      <a:pt x="129" y="146"/>
                      <a:pt x="139" y="140"/>
                      <a:pt x="145" y="134"/>
                    </a:cubicBezTo>
                    <a:cubicBezTo>
                      <a:pt x="151" y="127"/>
                      <a:pt x="154" y="118"/>
                      <a:pt x="155" y="108"/>
                    </a:cubicBezTo>
                    <a:cubicBezTo>
                      <a:pt x="155" y="105"/>
                      <a:pt x="155" y="105"/>
                      <a:pt x="155" y="105"/>
                    </a:cubicBezTo>
                    <a:cubicBezTo>
                      <a:pt x="55" y="101"/>
                      <a:pt x="55" y="101"/>
                      <a:pt x="55" y="101"/>
                    </a:cubicBezTo>
                    <a:cubicBezTo>
                      <a:pt x="41" y="100"/>
                      <a:pt x="32" y="101"/>
                      <a:pt x="28" y="104"/>
                    </a:cubicBezTo>
                    <a:cubicBezTo>
                      <a:pt x="24" y="106"/>
                      <a:pt x="22" y="111"/>
                      <a:pt x="22" y="119"/>
                    </a:cubicBezTo>
                    <a:cubicBezTo>
                      <a:pt x="0" y="117"/>
                      <a:pt x="0" y="117"/>
                      <a:pt x="0" y="117"/>
                    </a:cubicBezTo>
                    <a:cubicBezTo>
                      <a:pt x="3" y="38"/>
                      <a:pt x="3" y="38"/>
                      <a:pt x="3" y="38"/>
                    </a:cubicBezTo>
                    <a:cubicBezTo>
                      <a:pt x="25" y="39"/>
                      <a:pt x="25" y="39"/>
                      <a:pt x="25" y="39"/>
                    </a:cubicBezTo>
                    <a:cubicBezTo>
                      <a:pt x="25" y="47"/>
                      <a:pt x="27" y="52"/>
                      <a:pt x="31" y="54"/>
                    </a:cubicBezTo>
                    <a:cubicBezTo>
                      <a:pt x="34" y="57"/>
                      <a:pt x="43" y="59"/>
                      <a:pt x="57" y="60"/>
                    </a:cubicBezTo>
                    <a:cubicBezTo>
                      <a:pt x="156" y="64"/>
                      <a:pt x="156" y="64"/>
                      <a:pt x="156" y="64"/>
                    </a:cubicBezTo>
                    <a:cubicBezTo>
                      <a:pt x="157" y="62"/>
                      <a:pt x="157" y="62"/>
                      <a:pt x="157" y="62"/>
                    </a:cubicBezTo>
                    <a:cubicBezTo>
                      <a:pt x="157" y="51"/>
                      <a:pt x="155" y="42"/>
                      <a:pt x="150" y="35"/>
                    </a:cubicBezTo>
                    <a:cubicBezTo>
                      <a:pt x="144" y="28"/>
                      <a:pt x="135" y="21"/>
                      <a:pt x="122" y="14"/>
                    </a:cubicBezTo>
                    <a:cubicBezTo>
                      <a:pt x="129" y="0"/>
                      <a:pt x="129" y="0"/>
                      <a:pt x="129" y="0"/>
                    </a:cubicBezTo>
                    <a:lnTo>
                      <a:pt x="18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5" name="Freeform 15"/>
              <p:cNvSpPr>
                <a:spLocks/>
              </p:cNvSpPr>
              <p:nvPr/>
            </p:nvSpPr>
            <p:spPr bwMode="auto">
              <a:xfrm>
                <a:off x="3191716" y="938825"/>
                <a:ext cx="58829" cy="52450"/>
              </a:xfrm>
              <a:custGeom>
                <a:avLst/>
                <a:gdLst>
                  <a:gd name="T0" fmla="*/ 177 w 193"/>
                  <a:gd name="T1" fmla="*/ 0 h 172"/>
                  <a:gd name="T2" fmla="*/ 193 w 193"/>
                  <a:gd name="T3" fmla="*/ 131 h 172"/>
                  <a:gd name="T4" fmla="*/ 143 w 193"/>
                  <a:gd name="T5" fmla="*/ 158 h 172"/>
                  <a:gd name="T6" fmla="*/ 132 w 193"/>
                  <a:gd name="T7" fmla="*/ 145 h 172"/>
                  <a:gd name="T8" fmla="*/ 159 w 193"/>
                  <a:gd name="T9" fmla="*/ 114 h 172"/>
                  <a:gd name="T10" fmla="*/ 166 w 193"/>
                  <a:gd name="T11" fmla="*/ 80 h 172"/>
                  <a:gd name="T12" fmla="*/ 160 w 193"/>
                  <a:gd name="T13" fmla="*/ 66 h 172"/>
                  <a:gd name="T14" fmla="*/ 141 w 193"/>
                  <a:gd name="T15" fmla="*/ 65 h 172"/>
                  <a:gd name="T16" fmla="*/ 115 w 193"/>
                  <a:gd name="T17" fmla="*/ 68 h 172"/>
                  <a:gd name="T18" fmla="*/ 116 w 193"/>
                  <a:gd name="T19" fmla="*/ 75 h 172"/>
                  <a:gd name="T20" fmla="*/ 124 w 193"/>
                  <a:gd name="T21" fmla="*/ 91 h 172"/>
                  <a:gd name="T22" fmla="*/ 147 w 193"/>
                  <a:gd name="T23" fmla="*/ 93 h 172"/>
                  <a:gd name="T24" fmla="*/ 149 w 193"/>
                  <a:gd name="T25" fmla="*/ 110 h 172"/>
                  <a:gd name="T26" fmla="*/ 69 w 193"/>
                  <a:gd name="T27" fmla="*/ 120 h 172"/>
                  <a:gd name="T28" fmla="*/ 67 w 193"/>
                  <a:gd name="T29" fmla="*/ 103 h 172"/>
                  <a:gd name="T30" fmla="*/ 89 w 193"/>
                  <a:gd name="T31" fmla="*/ 93 h 172"/>
                  <a:gd name="T32" fmla="*/ 94 w 193"/>
                  <a:gd name="T33" fmla="*/ 78 h 172"/>
                  <a:gd name="T34" fmla="*/ 93 w 193"/>
                  <a:gd name="T35" fmla="*/ 70 h 172"/>
                  <a:gd name="T36" fmla="*/ 51 w 193"/>
                  <a:gd name="T37" fmla="*/ 75 h 172"/>
                  <a:gd name="T38" fmla="*/ 34 w 193"/>
                  <a:gd name="T39" fmla="*/ 81 h 172"/>
                  <a:gd name="T40" fmla="*/ 31 w 193"/>
                  <a:gd name="T41" fmla="*/ 96 h 172"/>
                  <a:gd name="T42" fmla="*/ 48 w 193"/>
                  <a:gd name="T43" fmla="*/ 130 h 172"/>
                  <a:gd name="T44" fmla="*/ 88 w 193"/>
                  <a:gd name="T45" fmla="*/ 155 h 172"/>
                  <a:gd name="T46" fmla="*/ 80 w 193"/>
                  <a:gd name="T47" fmla="*/ 172 h 172"/>
                  <a:gd name="T48" fmla="*/ 17 w 193"/>
                  <a:gd name="T49" fmla="*/ 155 h 172"/>
                  <a:gd name="T50" fmla="*/ 0 w 193"/>
                  <a:gd name="T51" fmla="*/ 21 h 172"/>
                  <a:gd name="T52" fmla="*/ 22 w 193"/>
                  <a:gd name="T53" fmla="*/ 19 h 172"/>
                  <a:gd name="T54" fmla="*/ 30 w 193"/>
                  <a:gd name="T55" fmla="*/ 32 h 172"/>
                  <a:gd name="T56" fmla="*/ 57 w 193"/>
                  <a:gd name="T57" fmla="*/ 33 h 172"/>
                  <a:gd name="T58" fmla="*/ 125 w 193"/>
                  <a:gd name="T59" fmla="*/ 25 h 172"/>
                  <a:gd name="T60" fmla="*/ 152 w 193"/>
                  <a:gd name="T61" fmla="*/ 18 h 172"/>
                  <a:gd name="T62" fmla="*/ 156 w 193"/>
                  <a:gd name="T63" fmla="*/ 3 h 172"/>
                  <a:gd name="T64" fmla="*/ 177 w 193"/>
                  <a:gd name="T65"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72">
                    <a:moveTo>
                      <a:pt x="177" y="0"/>
                    </a:moveTo>
                    <a:cubicBezTo>
                      <a:pt x="193" y="131"/>
                      <a:pt x="193" y="131"/>
                      <a:pt x="193" y="131"/>
                    </a:cubicBezTo>
                    <a:cubicBezTo>
                      <a:pt x="143" y="158"/>
                      <a:pt x="143" y="158"/>
                      <a:pt x="143" y="158"/>
                    </a:cubicBezTo>
                    <a:cubicBezTo>
                      <a:pt x="132" y="145"/>
                      <a:pt x="132" y="145"/>
                      <a:pt x="132" y="145"/>
                    </a:cubicBezTo>
                    <a:cubicBezTo>
                      <a:pt x="145" y="135"/>
                      <a:pt x="154" y="125"/>
                      <a:pt x="159" y="114"/>
                    </a:cubicBezTo>
                    <a:cubicBezTo>
                      <a:pt x="165" y="103"/>
                      <a:pt x="167" y="91"/>
                      <a:pt x="166" y="80"/>
                    </a:cubicBezTo>
                    <a:cubicBezTo>
                      <a:pt x="165" y="73"/>
                      <a:pt x="163" y="68"/>
                      <a:pt x="160" y="66"/>
                    </a:cubicBezTo>
                    <a:cubicBezTo>
                      <a:pt x="157" y="64"/>
                      <a:pt x="150" y="63"/>
                      <a:pt x="141" y="65"/>
                    </a:cubicBezTo>
                    <a:cubicBezTo>
                      <a:pt x="115" y="68"/>
                      <a:pt x="115" y="68"/>
                      <a:pt x="115" y="68"/>
                    </a:cubicBezTo>
                    <a:cubicBezTo>
                      <a:pt x="116" y="75"/>
                      <a:pt x="116" y="75"/>
                      <a:pt x="116" y="75"/>
                    </a:cubicBezTo>
                    <a:cubicBezTo>
                      <a:pt x="117" y="83"/>
                      <a:pt x="120" y="89"/>
                      <a:pt x="124" y="91"/>
                    </a:cubicBezTo>
                    <a:cubicBezTo>
                      <a:pt x="128" y="93"/>
                      <a:pt x="135" y="94"/>
                      <a:pt x="147" y="93"/>
                    </a:cubicBezTo>
                    <a:cubicBezTo>
                      <a:pt x="149" y="110"/>
                      <a:pt x="149" y="110"/>
                      <a:pt x="149" y="110"/>
                    </a:cubicBezTo>
                    <a:cubicBezTo>
                      <a:pt x="69" y="120"/>
                      <a:pt x="69" y="120"/>
                      <a:pt x="69" y="120"/>
                    </a:cubicBezTo>
                    <a:cubicBezTo>
                      <a:pt x="67" y="103"/>
                      <a:pt x="67" y="103"/>
                      <a:pt x="67" y="103"/>
                    </a:cubicBezTo>
                    <a:cubicBezTo>
                      <a:pt x="77" y="101"/>
                      <a:pt x="84" y="97"/>
                      <a:pt x="89" y="93"/>
                    </a:cubicBezTo>
                    <a:cubicBezTo>
                      <a:pt x="93" y="90"/>
                      <a:pt x="94" y="84"/>
                      <a:pt x="94" y="78"/>
                    </a:cubicBezTo>
                    <a:cubicBezTo>
                      <a:pt x="93" y="70"/>
                      <a:pt x="93" y="70"/>
                      <a:pt x="93" y="70"/>
                    </a:cubicBezTo>
                    <a:cubicBezTo>
                      <a:pt x="51" y="75"/>
                      <a:pt x="51" y="75"/>
                      <a:pt x="51" y="75"/>
                    </a:cubicBezTo>
                    <a:cubicBezTo>
                      <a:pt x="42" y="76"/>
                      <a:pt x="36" y="79"/>
                      <a:pt x="34" y="81"/>
                    </a:cubicBezTo>
                    <a:cubicBezTo>
                      <a:pt x="31" y="84"/>
                      <a:pt x="30" y="89"/>
                      <a:pt x="31" y="96"/>
                    </a:cubicBezTo>
                    <a:cubicBezTo>
                      <a:pt x="33" y="108"/>
                      <a:pt x="38" y="119"/>
                      <a:pt x="48" y="130"/>
                    </a:cubicBezTo>
                    <a:cubicBezTo>
                      <a:pt x="58" y="140"/>
                      <a:pt x="72" y="149"/>
                      <a:pt x="88" y="155"/>
                    </a:cubicBezTo>
                    <a:cubicBezTo>
                      <a:pt x="80" y="172"/>
                      <a:pt x="80" y="172"/>
                      <a:pt x="80" y="172"/>
                    </a:cubicBezTo>
                    <a:cubicBezTo>
                      <a:pt x="17" y="155"/>
                      <a:pt x="17" y="155"/>
                      <a:pt x="17" y="155"/>
                    </a:cubicBezTo>
                    <a:cubicBezTo>
                      <a:pt x="0" y="21"/>
                      <a:pt x="0" y="21"/>
                      <a:pt x="0" y="21"/>
                    </a:cubicBezTo>
                    <a:cubicBezTo>
                      <a:pt x="22" y="19"/>
                      <a:pt x="22" y="19"/>
                      <a:pt x="22" y="19"/>
                    </a:cubicBezTo>
                    <a:cubicBezTo>
                      <a:pt x="23" y="26"/>
                      <a:pt x="26" y="30"/>
                      <a:pt x="30" y="32"/>
                    </a:cubicBezTo>
                    <a:cubicBezTo>
                      <a:pt x="34" y="34"/>
                      <a:pt x="43" y="34"/>
                      <a:pt x="57" y="33"/>
                    </a:cubicBezTo>
                    <a:cubicBezTo>
                      <a:pt x="125" y="25"/>
                      <a:pt x="125" y="25"/>
                      <a:pt x="125" y="25"/>
                    </a:cubicBezTo>
                    <a:cubicBezTo>
                      <a:pt x="140" y="23"/>
                      <a:pt x="148" y="21"/>
                      <a:pt x="152" y="18"/>
                    </a:cubicBezTo>
                    <a:cubicBezTo>
                      <a:pt x="155" y="15"/>
                      <a:pt x="156" y="10"/>
                      <a:pt x="156" y="3"/>
                    </a:cubicBezTo>
                    <a:lnTo>
                      <a:pt x="1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6" name="Freeform 16"/>
              <p:cNvSpPr>
                <a:spLocks/>
              </p:cNvSpPr>
              <p:nvPr/>
            </p:nvSpPr>
            <p:spPr bwMode="auto">
              <a:xfrm>
                <a:off x="3207309" y="1010411"/>
                <a:ext cx="61664" cy="55993"/>
              </a:xfrm>
              <a:custGeom>
                <a:avLst/>
                <a:gdLst>
                  <a:gd name="T0" fmla="*/ 190 w 203"/>
                  <a:gd name="T1" fmla="*/ 90 h 183"/>
                  <a:gd name="T2" fmla="*/ 198 w 203"/>
                  <a:gd name="T3" fmla="*/ 90 h 183"/>
                  <a:gd name="T4" fmla="*/ 203 w 203"/>
                  <a:gd name="T5" fmla="*/ 104 h 183"/>
                  <a:gd name="T6" fmla="*/ 152 w 203"/>
                  <a:gd name="T7" fmla="*/ 140 h 183"/>
                  <a:gd name="T8" fmla="*/ 138 w 203"/>
                  <a:gd name="T9" fmla="*/ 125 h 183"/>
                  <a:gd name="T10" fmla="*/ 162 w 203"/>
                  <a:gd name="T11" fmla="*/ 91 h 183"/>
                  <a:gd name="T12" fmla="*/ 163 w 203"/>
                  <a:gd name="T13" fmla="*/ 63 h 183"/>
                  <a:gd name="T14" fmla="*/ 136 w 203"/>
                  <a:gd name="T15" fmla="*/ 42 h 183"/>
                  <a:gd name="T16" fmla="*/ 85 w 203"/>
                  <a:gd name="T17" fmla="*/ 51 h 183"/>
                  <a:gd name="T18" fmla="*/ 42 w 203"/>
                  <a:gd name="T19" fmla="*/ 78 h 183"/>
                  <a:gd name="T20" fmla="*/ 36 w 203"/>
                  <a:gd name="T21" fmla="*/ 111 h 183"/>
                  <a:gd name="T22" fmla="*/ 53 w 203"/>
                  <a:gd name="T23" fmla="*/ 130 h 183"/>
                  <a:gd name="T24" fmla="*/ 77 w 203"/>
                  <a:gd name="T25" fmla="*/ 130 h 183"/>
                  <a:gd name="T26" fmla="*/ 88 w 203"/>
                  <a:gd name="T27" fmla="*/ 121 h 183"/>
                  <a:gd name="T28" fmla="*/ 87 w 203"/>
                  <a:gd name="T29" fmla="*/ 105 h 183"/>
                  <a:gd name="T30" fmla="*/ 107 w 203"/>
                  <a:gd name="T31" fmla="*/ 97 h 183"/>
                  <a:gd name="T32" fmla="*/ 133 w 203"/>
                  <a:gd name="T33" fmla="*/ 166 h 183"/>
                  <a:gd name="T34" fmla="*/ 114 w 203"/>
                  <a:gd name="T35" fmla="*/ 174 h 183"/>
                  <a:gd name="T36" fmla="*/ 102 w 203"/>
                  <a:gd name="T37" fmla="*/ 163 h 183"/>
                  <a:gd name="T38" fmla="*/ 82 w 203"/>
                  <a:gd name="T39" fmla="*/ 167 h 183"/>
                  <a:gd name="T40" fmla="*/ 38 w 203"/>
                  <a:gd name="T41" fmla="*/ 183 h 183"/>
                  <a:gd name="T42" fmla="*/ 29 w 203"/>
                  <a:gd name="T43" fmla="*/ 162 h 183"/>
                  <a:gd name="T44" fmla="*/ 41 w 203"/>
                  <a:gd name="T45" fmla="*/ 150 h 183"/>
                  <a:gd name="T46" fmla="*/ 21 w 203"/>
                  <a:gd name="T47" fmla="*/ 134 h 183"/>
                  <a:gd name="T48" fmla="*/ 8 w 203"/>
                  <a:gd name="T49" fmla="*/ 112 h 183"/>
                  <a:gd name="T50" fmla="*/ 13 w 203"/>
                  <a:gd name="T51" fmla="*/ 54 h 183"/>
                  <a:gd name="T52" fmla="*/ 70 w 203"/>
                  <a:gd name="T53" fmla="*/ 11 h 183"/>
                  <a:gd name="T54" fmla="*/ 140 w 203"/>
                  <a:gd name="T55" fmla="*/ 8 h 183"/>
                  <a:gd name="T56" fmla="*/ 186 w 203"/>
                  <a:gd name="T57" fmla="*/ 53 h 183"/>
                  <a:gd name="T58" fmla="*/ 190 w 203"/>
                  <a:gd name="T59" fmla="*/ 70 h 183"/>
                  <a:gd name="T60" fmla="*/ 190 w 203"/>
                  <a:gd name="T61" fmla="*/ 9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3" h="183">
                    <a:moveTo>
                      <a:pt x="190" y="90"/>
                    </a:moveTo>
                    <a:cubicBezTo>
                      <a:pt x="198" y="90"/>
                      <a:pt x="198" y="90"/>
                      <a:pt x="198" y="90"/>
                    </a:cubicBezTo>
                    <a:cubicBezTo>
                      <a:pt x="203" y="104"/>
                      <a:pt x="203" y="104"/>
                      <a:pt x="203" y="104"/>
                    </a:cubicBezTo>
                    <a:cubicBezTo>
                      <a:pt x="152" y="140"/>
                      <a:pt x="152" y="140"/>
                      <a:pt x="152" y="140"/>
                    </a:cubicBezTo>
                    <a:cubicBezTo>
                      <a:pt x="138" y="125"/>
                      <a:pt x="138" y="125"/>
                      <a:pt x="138" y="125"/>
                    </a:cubicBezTo>
                    <a:cubicBezTo>
                      <a:pt x="150" y="112"/>
                      <a:pt x="158" y="101"/>
                      <a:pt x="162" y="91"/>
                    </a:cubicBezTo>
                    <a:cubicBezTo>
                      <a:pt x="166" y="81"/>
                      <a:pt x="166" y="72"/>
                      <a:pt x="163" y="63"/>
                    </a:cubicBezTo>
                    <a:cubicBezTo>
                      <a:pt x="158" y="51"/>
                      <a:pt x="149" y="44"/>
                      <a:pt x="136" y="42"/>
                    </a:cubicBezTo>
                    <a:cubicBezTo>
                      <a:pt x="122" y="40"/>
                      <a:pt x="105" y="43"/>
                      <a:pt x="85" y="51"/>
                    </a:cubicBezTo>
                    <a:cubicBezTo>
                      <a:pt x="64" y="59"/>
                      <a:pt x="50" y="68"/>
                      <a:pt x="42" y="78"/>
                    </a:cubicBezTo>
                    <a:cubicBezTo>
                      <a:pt x="34" y="88"/>
                      <a:pt x="32" y="99"/>
                      <a:pt x="36" y="111"/>
                    </a:cubicBezTo>
                    <a:cubicBezTo>
                      <a:pt x="40" y="120"/>
                      <a:pt x="45" y="126"/>
                      <a:pt x="53" y="130"/>
                    </a:cubicBezTo>
                    <a:cubicBezTo>
                      <a:pt x="60" y="133"/>
                      <a:pt x="68" y="133"/>
                      <a:pt x="77" y="130"/>
                    </a:cubicBezTo>
                    <a:cubicBezTo>
                      <a:pt x="83" y="127"/>
                      <a:pt x="87" y="124"/>
                      <a:pt x="88" y="121"/>
                    </a:cubicBezTo>
                    <a:cubicBezTo>
                      <a:pt x="90" y="117"/>
                      <a:pt x="89" y="112"/>
                      <a:pt x="87" y="105"/>
                    </a:cubicBezTo>
                    <a:cubicBezTo>
                      <a:pt x="107" y="97"/>
                      <a:pt x="107" y="97"/>
                      <a:pt x="107" y="97"/>
                    </a:cubicBezTo>
                    <a:cubicBezTo>
                      <a:pt x="133" y="166"/>
                      <a:pt x="133" y="166"/>
                      <a:pt x="133" y="166"/>
                    </a:cubicBezTo>
                    <a:cubicBezTo>
                      <a:pt x="114" y="174"/>
                      <a:pt x="114" y="174"/>
                      <a:pt x="114" y="174"/>
                    </a:cubicBezTo>
                    <a:cubicBezTo>
                      <a:pt x="110" y="167"/>
                      <a:pt x="106" y="164"/>
                      <a:pt x="102" y="163"/>
                    </a:cubicBezTo>
                    <a:cubicBezTo>
                      <a:pt x="98" y="162"/>
                      <a:pt x="91" y="163"/>
                      <a:pt x="82" y="167"/>
                    </a:cubicBezTo>
                    <a:cubicBezTo>
                      <a:pt x="38" y="183"/>
                      <a:pt x="38" y="183"/>
                      <a:pt x="38" y="183"/>
                    </a:cubicBezTo>
                    <a:cubicBezTo>
                      <a:pt x="29" y="162"/>
                      <a:pt x="29" y="162"/>
                      <a:pt x="29" y="162"/>
                    </a:cubicBezTo>
                    <a:cubicBezTo>
                      <a:pt x="41" y="150"/>
                      <a:pt x="41" y="150"/>
                      <a:pt x="41" y="150"/>
                    </a:cubicBezTo>
                    <a:cubicBezTo>
                      <a:pt x="33" y="146"/>
                      <a:pt x="26" y="140"/>
                      <a:pt x="21" y="134"/>
                    </a:cubicBezTo>
                    <a:cubicBezTo>
                      <a:pt x="16" y="128"/>
                      <a:pt x="11" y="121"/>
                      <a:pt x="8" y="112"/>
                    </a:cubicBezTo>
                    <a:cubicBezTo>
                      <a:pt x="0" y="92"/>
                      <a:pt x="2" y="72"/>
                      <a:pt x="13" y="54"/>
                    </a:cubicBezTo>
                    <a:cubicBezTo>
                      <a:pt x="25" y="35"/>
                      <a:pt x="44" y="21"/>
                      <a:pt x="70" y="11"/>
                    </a:cubicBezTo>
                    <a:cubicBezTo>
                      <a:pt x="96" y="1"/>
                      <a:pt x="119" y="0"/>
                      <a:pt x="140" y="8"/>
                    </a:cubicBezTo>
                    <a:cubicBezTo>
                      <a:pt x="162" y="16"/>
                      <a:pt x="177" y="31"/>
                      <a:pt x="186" y="53"/>
                    </a:cubicBezTo>
                    <a:cubicBezTo>
                      <a:pt x="188" y="59"/>
                      <a:pt x="189" y="65"/>
                      <a:pt x="190" y="70"/>
                    </a:cubicBezTo>
                    <a:cubicBezTo>
                      <a:pt x="190" y="76"/>
                      <a:pt x="190" y="83"/>
                      <a:pt x="190" y="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7" name="Freeform 17"/>
              <p:cNvSpPr>
                <a:spLocks noEditPoints="1"/>
              </p:cNvSpPr>
              <p:nvPr/>
            </p:nvSpPr>
            <p:spPr bwMode="auto">
              <a:xfrm>
                <a:off x="3225028" y="1051520"/>
                <a:ext cx="65916" cy="73713"/>
              </a:xfrm>
              <a:custGeom>
                <a:avLst/>
                <a:gdLst>
                  <a:gd name="T0" fmla="*/ 147 w 216"/>
                  <a:gd name="T1" fmla="*/ 75 h 242"/>
                  <a:gd name="T2" fmla="*/ 165 w 216"/>
                  <a:gd name="T3" fmla="*/ 69 h 242"/>
                  <a:gd name="T4" fmla="*/ 176 w 216"/>
                  <a:gd name="T5" fmla="*/ 81 h 242"/>
                  <a:gd name="T6" fmla="*/ 182 w 216"/>
                  <a:gd name="T7" fmla="*/ 107 h 242"/>
                  <a:gd name="T8" fmla="*/ 169 w 216"/>
                  <a:gd name="T9" fmla="*/ 124 h 242"/>
                  <a:gd name="T10" fmla="*/ 145 w 216"/>
                  <a:gd name="T11" fmla="*/ 124 h 242"/>
                  <a:gd name="T12" fmla="*/ 122 w 216"/>
                  <a:gd name="T13" fmla="*/ 98 h 242"/>
                  <a:gd name="T14" fmla="*/ 120 w 216"/>
                  <a:gd name="T15" fmla="*/ 93 h 242"/>
                  <a:gd name="T16" fmla="*/ 118 w 216"/>
                  <a:gd name="T17" fmla="*/ 90 h 242"/>
                  <a:gd name="T18" fmla="*/ 147 w 216"/>
                  <a:gd name="T19" fmla="*/ 75 h 242"/>
                  <a:gd name="T20" fmla="*/ 137 w 216"/>
                  <a:gd name="T21" fmla="*/ 11 h 242"/>
                  <a:gd name="T22" fmla="*/ 140 w 216"/>
                  <a:gd name="T23" fmla="*/ 27 h 242"/>
                  <a:gd name="T24" fmla="*/ 118 w 216"/>
                  <a:gd name="T25" fmla="*/ 43 h 242"/>
                  <a:gd name="T26" fmla="*/ 57 w 216"/>
                  <a:gd name="T27" fmla="*/ 76 h 242"/>
                  <a:gd name="T28" fmla="*/ 32 w 216"/>
                  <a:gd name="T29" fmla="*/ 85 h 242"/>
                  <a:gd name="T30" fmla="*/ 19 w 216"/>
                  <a:gd name="T31" fmla="*/ 75 h 242"/>
                  <a:gd name="T32" fmla="*/ 0 w 216"/>
                  <a:gd name="T33" fmla="*/ 85 h 242"/>
                  <a:gd name="T34" fmla="*/ 39 w 216"/>
                  <a:gd name="T35" fmla="*/ 155 h 242"/>
                  <a:gd name="T36" fmla="*/ 58 w 216"/>
                  <a:gd name="T37" fmla="*/ 145 h 242"/>
                  <a:gd name="T38" fmla="*/ 56 w 216"/>
                  <a:gd name="T39" fmla="*/ 128 h 242"/>
                  <a:gd name="T40" fmla="*/ 77 w 216"/>
                  <a:gd name="T41" fmla="*/ 112 h 242"/>
                  <a:gd name="T42" fmla="*/ 97 w 216"/>
                  <a:gd name="T43" fmla="*/ 102 h 242"/>
                  <a:gd name="T44" fmla="*/ 105 w 216"/>
                  <a:gd name="T45" fmla="*/ 116 h 242"/>
                  <a:gd name="T46" fmla="*/ 61 w 216"/>
                  <a:gd name="T47" fmla="*/ 197 h 242"/>
                  <a:gd name="T48" fmla="*/ 86 w 216"/>
                  <a:gd name="T49" fmla="*/ 242 h 242"/>
                  <a:gd name="T50" fmla="*/ 105 w 216"/>
                  <a:gd name="T51" fmla="*/ 231 h 242"/>
                  <a:gd name="T52" fmla="*/ 102 w 216"/>
                  <a:gd name="T53" fmla="*/ 216 h 242"/>
                  <a:gd name="T54" fmla="*/ 107 w 216"/>
                  <a:gd name="T55" fmla="*/ 200 h 242"/>
                  <a:gd name="T56" fmla="*/ 130 w 216"/>
                  <a:gd name="T57" fmla="*/ 151 h 242"/>
                  <a:gd name="T58" fmla="*/ 159 w 216"/>
                  <a:gd name="T59" fmla="*/ 167 h 242"/>
                  <a:gd name="T60" fmla="*/ 190 w 216"/>
                  <a:gd name="T61" fmla="*/ 161 h 242"/>
                  <a:gd name="T62" fmla="*/ 214 w 216"/>
                  <a:gd name="T63" fmla="*/ 129 h 242"/>
                  <a:gd name="T64" fmla="*/ 201 w 216"/>
                  <a:gd name="T65" fmla="*/ 80 h 242"/>
                  <a:gd name="T66" fmla="*/ 157 w 216"/>
                  <a:gd name="T67" fmla="*/ 0 h 242"/>
                  <a:gd name="T68" fmla="*/ 137 w 216"/>
                  <a:gd name="T69" fmla="*/ 1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6" h="242">
                    <a:moveTo>
                      <a:pt x="147" y="75"/>
                    </a:moveTo>
                    <a:cubicBezTo>
                      <a:pt x="155" y="70"/>
                      <a:pt x="161" y="68"/>
                      <a:pt x="165" y="69"/>
                    </a:cubicBezTo>
                    <a:cubicBezTo>
                      <a:pt x="169" y="70"/>
                      <a:pt x="172" y="74"/>
                      <a:pt x="176" y="81"/>
                    </a:cubicBezTo>
                    <a:cubicBezTo>
                      <a:pt x="181" y="90"/>
                      <a:pt x="183" y="99"/>
                      <a:pt x="182" y="107"/>
                    </a:cubicBezTo>
                    <a:cubicBezTo>
                      <a:pt x="180" y="114"/>
                      <a:pt x="176" y="120"/>
                      <a:pt x="169" y="124"/>
                    </a:cubicBezTo>
                    <a:cubicBezTo>
                      <a:pt x="160" y="129"/>
                      <a:pt x="152" y="129"/>
                      <a:pt x="145" y="124"/>
                    </a:cubicBezTo>
                    <a:cubicBezTo>
                      <a:pt x="137" y="120"/>
                      <a:pt x="129" y="111"/>
                      <a:pt x="122" y="98"/>
                    </a:cubicBezTo>
                    <a:cubicBezTo>
                      <a:pt x="121" y="96"/>
                      <a:pt x="120" y="94"/>
                      <a:pt x="120" y="93"/>
                    </a:cubicBezTo>
                    <a:cubicBezTo>
                      <a:pt x="119" y="92"/>
                      <a:pt x="119" y="91"/>
                      <a:pt x="118" y="90"/>
                    </a:cubicBezTo>
                    <a:lnTo>
                      <a:pt x="147" y="75"/>
                    </a:lnTo>
                    <a:close/>
                    <a:moveTo>
                      <a:pt x="137" y="11"/>
                    </a:moveTo>
                    <a:cubicBezTo>
                      <a:pt x="141" y="18"/>
                      <a:pt x="141" y="23"/>
                      <a:pt x="140" y="27"/>
                    </a:cubicBezTo>
                    <a:cubicBezTo>
                      <a:pt x="137" y="31"/>
                      <a:pt x="130" y="37"/>
                      <a:pt x="118" y="43"/>
                    </a:cubicBezTo>
                    <a:cubicBezTo>
                      <a:pt x="57" y="76"/>
                      <a:pt x="57" y="76"/>
                      <a:pt x="57" y="76"/>
                    </a:cubicBezTo>
                    <a:cubicBezTo>
                      <a:pt x="45" y="83"/>
                      <a:pt x="37" y="86"/>
                      <a:pt x="32" y="85"/>
                    </a:cubicBezTo>
                    <a:cubicBezTo>
                      <a:pt x="27" y="85"/>
                      <a:pt x="23" y="81"/>
                      <a:pt x="19" y="75"/>
                    </a:cubicBezTo>
                    <a:cubicBezTo>
                      <a:pt x="0" y="85"/>
                      <a:pt x="0" y="85"/>
                      <a:pt x="0" y="85"/>
                    </a:cubicBezTo>
                    <a:cubicBezTo>
                      <a:pt x="39" y="155"/>
                      <a:pt x="39" y="155"/>
                      <a:pt x="39" y="155"/>
                    </a:cubicBezTo>
                    <a:cubicBezTo>
                      <a:pt x="58" y="145"/>
                      <a:pt x="58" y="145"/>
                      <a:pt x="58" y="145"/>
                    </a:cubicBezTo>
                    <a:cubicBezTo>
                      <a:pt x="54" y="138"/>
                      <a:pt x="54" y="133"/>
                      <a:pt x="56" y="128"/>
                    </a:cubicBezTo>
                    <a:cubicBezTo>
                      <a:pt x="58" y="124"/>
                      <a:pt x="65" y="119"/>
                      <a:pt x="77" y="112"/>
                    </a:cubicBezTo>
                    <a:cubicBezTo>
                      <a:pt x="97" y="102"/>
                      <a:pt x="97" y="102"/>
                      <a:pt x="97" y="102"/>
                    </a:cubicBezTo>
                    <a:cubicBezTo>
                      <a:pt x="105" y="116"/>
                      <a:pt x="105" y="116"/>
                      <a:pt x="105" y="116"/>
                    </a:cubicBezTo>
                    <a:cubicBezTo>
                      <a:pt x="61" y="197"/>
                      <a:pt x="61" y="197"/>
                      <a:pt x="61" y="197"/>
                    </a:cubicBezTo>
                    <a:cubicBezTo>
                      <a:pt x="86" y="242"/>
                      <a:pt x="86" y="242"/>
                      <a:pt x="86" y="242"/>
                    </a:cubicBezTo>
                    <a:cubicBezTo>
                      <a:pt x="105" y="231"/>
                      <a:pt x="105" y="231"/>
                      <a:pt x="105" y="231"/>
                    </a:cubicBezTo>
                    <a:cubicBezTo>
                      <a:pt x="103" y="226"/>
                      <a:pt x="102" y="221"/>
                      <a:pt x="102" y="216"/>
                    </a:cubicBezTo>
                    <a:cubicBezTo>
                      <a:pt x="102" y="212"/>
                      <a:pt x="104" y="207"/>
                      <a:pt x="107" y="200"/>
                    </a:cubicBezTo>
                    <a:cubicBezTo>
                      <a:pt x="130" y="151"/>
                      <a:pt x="130" y="151"/>
                      <a:pt x="130" y="151"/>
                    </a:cubicBezTo>
                    <a:cubicBezTo>
                      <a:pt x="140" y="160"/>
                      <a:pt x="150" y="165"/>
                      <a:pt x="159" y="167"/>
                    </a:cubicBezTo>
                    <a:cubicBezTo>
                      <a:pt x="169" y="168"/>
                      <a:pt x="179" y="167"/>
                      <a:pt x="190" y="161"/>
                    </a:cubicBezTo>
                    <a:cubicBezTo>
                      <a:pt x="204" y="153"/>
                      <a:pt x="212" y="143"/>
                      <a:pt x="214" y="129"/>
                    </a:cubicBezTo>
                    <a:cubicBezTo>
                      <a:pt x="216" y="116"/>
                      <a:pt x="211" y="100"/>
                      <a:pt x="201" y="80"/>
                    </a:cubicBezTo>
                    <a:cubicBezTo>
                      <a:pt x="157" y="0"/>
                      <a:pt x="157" y="0"/>
                      <a:pt x="157" y="0"/>
                    </a:cubicBezTo>
                    <a:lnTo>
                      <a:pt x="137"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8" name="Freeform 18"/>
              <p:cNvSpPr>
                <a:spLocks/>
              </p:cNvSpPr>
              <p:nvPr/>
            </p:nvSpPr>
            <p:spPr bwMode="auto">
              <a:xfrm>
                <a:off x="3254797" y="1097591"/>
                <a:ext cx="58120" cy="51741"/>
              </a:xfrm>
              <a:custGeom>
                <a:avLst/>
                <a:gdLst>
                  <a:gd name="T0" fmla="*/ 145 w 193"/>
                  <a:gd name="T1" fmla="*/ 0 h 169"/>
                  <a:gd name="T2" fmla="*/ 193 w 193"/>
                  <a:gd name="T3" fmla="*/ 66 h 169"/>
                  <a:gd name="T4" fmla="*/ 175 w 193"/>
                  <a:gd name="T5" fmla="*/ 79 h 169"/>
                  <a:gd name="T6" fmla="*/ 161 w 193"/>
                  <a:gd name="T7" fmla="*/ 69 h 169"/>
                  <a:gd name="T8" fmla="*/ 137 w 193"/>
                  <a:gd name="T9" fmla="*/ 82 h 169"/>
                  <a:gd name="T10" fmla="*/ 81 w 193"/>
                  <a:gd name="T11" fmla="*/ 121 h 169"/>
                  <a:gd name="T12" fmla="*/ 62 w 193"/>
                  <a:gd name="T13" fmla="*/ 140 h 169"/>
                  <a:gd name="T14" fmla="*/ 66 w 193"/>
                  <a:gd name="T15" fmla="*/ 157 h 169"/>
                  <a:gd name="T16" fmla="*/ 48 w 193"/>
                  <a:gd name="T17" fmla="*/ 169 h 169"/>
                  <a:gd name="T18" fmla="*/ 0 w 193"/>
                  <a:gd name="T19" fmla="*/ 104 h 169"/>
                  <a:gd name="T20" fmla="*/ 18 w 193"/>
                  <a:gd name="T21" fmla="*/ 91 h 169"/>
                  <a:gd name="T22" fmla="*/ 33 w 193"/>
                  <a:gd name="T23" fmla="*/ 100 h 169"/>
                  <a:gd name="T24" fmla="*/ 57 w 193"/>
                  <a:gd name="T25" fmla="*/ 88 h 169"/>
                  <a:gd name="T26" fmla="*/ 112 w 193"/>
                  <a:gd name="T27" fmla="*/ 48 h 169"/>
                  <a:gd name="T28" fmla="*/ 132 w 193"/>
                  <a:gd name="T29" fmla="*/ 29 h 169"/>
                  <a:gd name="T30" fmla="*/ 127 w 193"/>
                  <a:gd name="T31" fmla="*/ 13 h 169"/>
                  <a:gd name="T32" fmla="*/ 145 w 193"/>
                  <a:gd name="T33"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3" h="169">
                    <a:moveTo>
                      <a:pt x="145" y="0"/>
                    </a:moveTo>
                    <a:cubicBezTo>
                      <a:pt x="193" y="66"/>
                      <a:pt x="193" y="66"/>
                      <a:pt x="193" y="66"/>
                    </a:cubicBezTo>
                    <a:cubicBezTo>
                      <a:pt x="175" y="79"/>
                      <a:pt x="175" y="79"/>
                      <a:pt x="175" y="79"/>
                    </a:cubicBezTo>
                    <a:cubicBezTo>
                      <a:pt x="170" y="72"/>
                      <a:pt x="166" y="69"/>
                      <a:pt x="161" y="69"/>
                    </a:cubicBezTo>
                    <a:cubicBezTo>
                      <a:pt x="156" y="69"/>
                      <a:pt x="148" y="74"/>
                      <a:pt x="137" y="82"/>
                    </a:cubicBezTo>
                    <a:cubicBezTo>
                      <a:pt x="81" y="121"/>
                      <a:pt x="81" y="121"/>
                      <a:pt x="81" y="121"/>
                    </a:cubicBezTo>
                    <a:cubicBezTo>
                      <a:pt x="70" y="130"/>
                      <a:pt x="63" y="136"/>
                      <a:pt x="62" y="140"/>
                    </a:cubicBezTo>
                    <a:cubicBezTo>
                      <a:pt x="60" y="145"/>
                      <a:pt x="62" y="150"/>
                      <a:pt x="66" y="157"/>
                    </a:cubicBezTo>
                    <a:cubicBezTo>
                      <a:pt x="48" y="169"/>
                      <a:pt x="48" y="169"/>
                      <a:pt x="48" y="169"/>
                    </a:cubicBezTo>
                    <a:cubicBezTo>
                      <a:pt x="0" y="104"/>
                      <a:pt x="0" y="104"/>
                      <a:pt x="0" y="104"/>
                    </a:cubicBezTo>
                    <a:cubicBezTo>
                      <a:pt x="18" y="91"/>
                      <a:pt x="18" y="91"/>
                      <a:pt x="18" y="91"/>
                    </a:cubicBezTo>
                    <a:cubicBezTo>
                      <a:pt x="23" y="97"/>
                      <a:pt x="28" y="100"/>
                      <a:pt x="33" y="100"/>
                    </a:cubicBezTo>
                    <a:cubicBezTo>
                      <a:pt x="37" y="100"/>
                      <a:pt x="45" y="96"/>
                      <a:pt x="57" y="88"/>
                    </a:cubicBezTo>
                    <a:cubicBezTo>
                      <a:pt x="112" y="48"/>
                      <a:pt x="112" y="48"/>
                      <a:pt x="112" y="48"/>
                    </a:cubicBezTo>
                    <a:cubicBezTo>
                      <a:pt x="124" y="40"/>
                      <a:pt x="130" y="34"/>
                      <a:pt x="132" y="29"/>
                    </a:cubicBezTo>
                    <a:cubicBezTo>
                      <a:pt x="133" y="25"/>
                      <a:pt x="132" y="20"/>
                      <a:pt x="127" y="13"/>
                    </a:cubicBezTo>
                    <a:lnTo>
                      <a:pt x="1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39" name="Freeform 19"/>
              <p:cNvSpPr>
                <a:spLocks noEditPoints="1"/>
              </p:cNvSpPr>
              <p:nvPr/>
            </p:nvSpPr>
            <p:spPr bwMode="auto">
              <a:xfrm>
                <a:off x="3273934" y="1120272"/>
                <a:ext cx="65916" cy="65208"/>
              </a:xfrm>
              <a:custGeom>
                <a:avLst/>
                <a:gdLst>
                  <a:gd name="T0" fmla="*/ 142 w 215"/>
                  <a:gd name="T1" fmla="*/ 74 h 213"/>
                  <a:gd name="T2" fmla="*/ 159 w 215"/>
                  <a:gd name="T3" fmla="*/ 65 h 213"/>
                  <a:gd name="T4" fmla="*/ 170 w 215"/>
                  <a:gd name="T5" fmla="*/ 74 h 213"/>
                  <a:gd name="T6" fmla="*/ 179 w 215"/>
                  <a:gd name="T7" fmla="*/ 113 h 213"/>
                  <a:gd name="T8" fmla="*/ 149 w 215"/>
                  <a:gd name="T9" fmla="*/ 154 h 213"/>
                  <a:gd name="T10" fmla="*/ 102 w 215"/>
                  <a:gd name="T11" fmla="*/ 174 h 213"/>
                  <a:gd name="T12" fmla="*/ 65 w 215"/>
                  <a:gd name="T13" fmla="*/ 157 h 213"/>
                  <a:gd name="T14" fmla="*/ 60 w 215"/>
                  <a:gd name="T15" fmla="*/ 144 h 213"/>
                  <a:gd name="T16" fmla="*/ 72 w 215"/>
                  <a:gd name="T17" fmla="*/ 130 h 213"/>
                  <a:gd name="T18" fmla="*/ 142 w 215"/>
                  <a:gd name="T19" fmla="*/ 74 h 213"/>
                  <a:gd name="T20" fmla="*/ 122 w 215"/>
                  <a:gd name="T21" fmla="*/ 14 h 213"/>
                  <a:gd name="T22" fmla="*/ 126 w 215"/>
                  <a:gd name="T23" fmla="*/ 28 h 213"/>
                  <a:gd name="T24" fmla="*/ 107 w 215"/>
                  <a:gd name="T25" fmla="*/ 48 h 213"/>
                  <a:gd name="T26" fmla="*/ 54 w 215"/>
                  <a:gd name="T27" fmla="*/ 91 h 213"/>
                  <a:gd name="T28" fmla="*/ 30 w 215"/>
                  <a:gd name="T29" fmla="*/ 105 h 213"/>
                  <a:gd name="T30" fmla="*/ 17 w 215"/>
                  <a:gd name="T31" fmla="*/ 97 h 213"/>
                  <a:gd name="T32" fmla="*/ 0 w 215"/>
                  <a:gd name="T33" fmla="*/ 111 h 213"/>
                  <a:gd name="T34" fmla="*/ 49 w 215"/>
                  <a:gd name="T35" fmla="*/ 172 h 213"/>
                  <a:gd name="T36" fmla="*/ 110 w 215"/>
                  <a:gd name="T37" fmla="*/ 211 h 213"/>
                  <a:gd name="T38" fmla="*/ 177 w 215"/>
                  <a:gd name="T39" fmla="*/ 188 h 213"/>
                  <a:gd name="T40" fmla="*/ 213 w 215"/>
                  <a:gd name="T41" fmla="*/ 128 h 213"/>
                  <a:gd name="T42" fmla="*/ 188 w 215"/>
                  <a:gd name="T43" fmla="*/ 61 h 213"/>
                  <a:gd name="T44" fmla="*/ 139 w 215"/>
                  <a:gd name="T45" fmla="*/ 0 h 213"/>
                  <a:gd name="T46" fmla="*/ 122 w 215"/>
                  <a:gd name="T47" fmla="*/ 1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5" h="213">
                    <a:moveTo>
                      <a:pt x="142" y="74"/>
                    </a:moveTo>
                    <a:cubicBezTo>
                      <a:pt x="150" y="68"/>
                      <a:pt x="155" y="65"/>
                      <a:pt x="159" y="65"/>
                    </a:cubicBezTo>
                    <a:cubicBezTo>
                      <a:pt x="162" y="66"/>
                      <a:pt x="166" y="68"/>
                      <a:pt x="170" y="74"/>
                    </a:cubicBezTo>
                    <a:cubicBezTo>
                      <a:pt x="180" y="86"/>
                      <a:pt x="183" y="99"/>
                      <a:pt x="179" y="113"/>
                    </a:cubicBezTo>
                    <a:cubicBezTo>
                      <a:pt x="176" y="127"/>
                      <a:pt x="166" y="141"/>
                      <a:pt x="149" y="154"/>
                    </a:cubicBezTo>
                    <a:cubicBezTo>
                      <a:pt x="133" y="167"/>
                      <a:pt x="117" y="174"/>
                      <a:pt x="102" y="174"/>
                    </a:cubicBezTo>
                    <a:cubicBezTo>
                      <a:pt x="87" y="175"/>
                      <a:pt x="75" y="169"/>
                      <a:pt x="65" y="157"/>
                    </a:cubicBezTo>
                    <a:cubicBezTo>
                      <a:pt x="61" y="152"/>
                      <a:pt x="59" y="148"/>
                      <a:pt x="60" y="144"/>
                    </a:cubicBezTo>
                    <a:cubicBezTo>
                      <a:pt x="60" y="141"/>
                      <a:pt x="64" y="136"/>
                      <a:pt x="72" y="130"/>
                    </a:cubicBezTo>
                    <a:lnTo>
                      <a:pt x="142" y="74"/>
                    </a:lnTo>
                    <a:close/>
                    <a:moveTo>
                      <a:pt x="122" y="14"/>
                    </a:moveTo>
                    <a:cubicBezTo>
                      <a:pt x="126" y="20"/>
                      <a:pt x="128" y="24"/>
                      <a:pt x="126" y="28"/>
                    </a:cubicBezTo>
                    <a:cubicBezTo>
                      <a:pt x="125" y="33"/>
                      <a:pt x="119" y="39"/>
                      <a:pt x="107" y="48"/>
                    </a:cubicBezTo>
                    <a:cubicBezTo>
                      <a:pt x="54" y="91"/>
                      <a:pt x="54" y="91"/>
                      <a:pt x="54" y="91"/>
                    </a:cubicBezTo>
                    <a:cubicBezTo>
                      <a:pt x="43" y="100"/>
                      <a:pt x="35" y="105"/>
                      <a:pt x="30" y="105"/>
                    </a:cubicBezTo>
                    <a:cubicBezTo>
                      <a:pt x="26" y="106"/>
                      <a:pt x="21" y="103"/>
                      <a:pt x="17" y="97"/>
                    </a:cubicBezTo>
                    <a:cubicBezTo>
                      <a:pt x="0" y="111"/>
                      <a:pt x="0" y="111"/>
                      <a:pt x="0" y="111"/>
                    </a:cubicBezTo>
                    <a:cubicBezTo>
                      <a:pt x="49" y="172"/>
                      <a:pt x="49" y="172"/>
                      <a:pt x="49" y="172"/>
                    </a:cubicBezTo>
                    <a:cubicBezTo>
                      <a:pt x="68" y="195"/>
                      <a:pt x="88" y="208"/>
                      <a:pt x="110" y="211"/>
                    </a:cubicBezTo>
                    <a:cubicBezTo>
                      <a:pt x="132" y="213"/>
                      <a:pt x="154" y="206"/>
                      <a:pt x="177" y="188"/>
                    </a:cubicBezTo>
                    <a:cubicBezTo>
                      <a:pt x="199" y="170"/>
                      <a:pt x="211" y="150"/>
                      <a:pt x="213" y="128"/>
                    </a:cubicBezTo>
                    <a:cubicBezTo>
                      <a:pt x="215" y="107"/>
                      <a:pt x="207" y="84"/>
                      <a:pt x="188" y="61"/>
                    </a:cubicBezTo>
                    <a:cubicBezTo>
                      <a:pt x="139" y="0"/>
                      <a:pt x="139" y="0"/>
                      <a:pt x="139" y="0"/>
                    </a:cubicBezTo>
                    <a:lnTo>
                      <a:pt x="12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0" name="Freeform 20"/>
              <p:cNvSpPr>
                <a:spLocks/>
              </p:cNvSpPr>
              <p:nvPr/>
            </p:nvSpPr>
            <p:spPr bwMode="auto">
              <a:xfrm>
                <a:off x="3340559" y="1179809"/>
                <a:ext cx="57411" cy="56702"/>
              </a:xfrm>
              <a:custGeom>
                <a:avLst/>
                <a:gdLst>
                  <a:gd name="T0" fmla="*/ 170 w 189"/>
                  <a:gd name="T1" fmla="*/ 52 h 186"/>
                  <a:gd name="T2" fmla="*/ 179 w 189"/>
                  <a:gd name="T3" fmla="*/ 45 h 186"/>
                  <a:gd name="T4" fmla="*/ 189 w 189"/>
                  <a:gd name="T5" fmla="*/ 53 h 186"/>
                  <a:gd name="T6" fmla="*/ 166 w 189"/>
                  <a:gd name="T7" fmla="*/ 117 h 186"/>
                  <a:gd name="T8" fmla="*/ 149 w 189"/>
                  <a:gd name="T9" fmla="*/ 112 h 186"/>
                  <a:gd name="T10" fmla="*/ 152 w 189"/>
                  <a:gd name="T11" fmla="*/ 70 h 186"/>
                  <a:gd name="T12" fmla="*/ 136 w 189"/>
                  <a:gd name="T13" fmla="*/ 42 h 186"/>
                  <a:gd name="T14" fmla="*/ 100 w 189"/>
                  <a:gd name="T15" fmla="*/ 37 h 186"/>
                  <a:gd name="T16" fmla="*/ 60 w 189"/>
                  <a:gd name="T17" fmla="*/ 70 h 186"/>
                  <a:gd name="T18" fmla="*/ 39 w 189"/>
                  <a:gd name="T19" fmla="*/ 117 h 186"/>
                  <a:gd name="T20" fmla="*/ 55 w 189"/>
                  <a:gd name="T21" fmla="*/ 152 h 186"/>
                  <a:gd name="T22" fmla="*/ 86 w 189"/>
                  <a:gd name="T23" fmla="*/ 161 h 186"/>
                  <a:gd name="T24" fmla="*/ 122 w 189"/>
                  <a:gd name="T25" fmla="*/ 153 h 186"/>
                  <a:gd name="T26" fmla="*/ 132 w 189"/>
                  <a:gd name="T27" fmla="*/ 172 h 186"/>
                  <a:gd name="T28" fmla="*/ 81 w 189"/>
                  <a:gd name="T29" fmla="*/ 186 h 186"/>
                  <a:gd name="T30" fmla="*/ 35 w 189"/>
                  <a:gd name="T31" fmla="*/ 168 h 186"/>
                  <a:gd name="T32" fmla="*/ 2 w 189"/>
                  <a:gd name="T33" fmla="*/ 111 h 186"/>
                  <a:gd name="T34" fmla="*/ 24 w 189"/>
                  <a:gd name="T35" fmla="*/ 43 h 186"/>
                  <a:gd name="T36" fmla="*/ 83 w 189"/>
                  <a:gd name="T37" fmla="*/ 5 h 186"/>
                  <a:gd name="T38" fmla="*/ 147 w 189"/>
                  <a:gd name="T39" fmla="*/ 20 h 186"/>
                  <a:gd name="T40" fmla="*/ 160 w 189"/>
                  <a:gd name="T41" fmla="*/ 34 h 186"/>
                  <a:gd name="T42" fmla="*/ 170 w 189"/>
                  <a:gd name="T43" fmla="*/ 5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9" h="186">
                    <a:moveTo>
                      <a:pt x="170" y="52"/>
                    </a:moveTo>
                    <a:cubicBezTo>
                      <a:pt x="179" y="45"/>
                      <a:pt x="179" y="45"/>
                      <a:pt x="179" y="45"/>
                    </a:cubicBezTo>
                    <a:cubicBezTo>
                      <a:pt x="189" y="53"/>
                      <a:pt x="189" y="53"/>
                      <a:pt x="189" y="53"/>
                    </a:cubicBezTo>
                    <a:cubicBezTo>
                      <a:pt x="166" y="117"/>
                      <a:pt x="166" y="117"/>
                      <a:pt x="166" y="117"/>
                    </a:cubicBezTo>
                    <a:cubicBezTo>
                      <a:pt x="149" y="112"/>
                      <a:pt x="149" y="112"/>
                      <a:pt x="149" y="112"/>
                    </a:cubicBezTo>
                    <a:cubicBezTo>
                      <a:pt x="154" y="96"/>
                      <a:pt x="154" y="82"/>
                      <a:pt x="152" y="70"/>
                    </a:cubicBezTo>
                    <a:cubicBezTo>
                      <a:pt x="150" y="57"/>
                      <a:pt x="145" y="48"/>
                      <a:pt x="136" y="42"/>
                    </a:cubicBezTo>
                    <a:cubicBezTo>
                      <a:pt x="126" y="34"/>
                      <a:pt x="113" y="32"/>
                      <a:pt x="100" y="37"/>
                    </a:cubicBezTo>
                    <a:cubicBezTo>
                      <a:pt x="86" y="42"/>
                      <a:pt x="72" y="53"/>
                      <a:pt x="60" y="70"/>
                    </a:cubicBezTo>
                    <a:cubicBezTo>
                      <a:pt x="47" y="87"/>
                      <a:pt x="40" y="102"/>
                      <a:pt x="39" y="117"/>
                    </a:cubicBezTo>
                    <a:cubicBezTo>
                      <a:pt x="39" y="131"/>
                      <a:pt x="44" y="143"/>
                      <a:pt x="55" y="152"/>
                    </a:cubicBezTo>
                    <a:cubicBezTo>
                      <a:pt x="63" y="158"/>
                      <a:pt x="73" y="161"/>
                      <a:pt x="86" y="161"/>
                    </a:cubicBezTo>
                    <a:cubicBezTo>
                      <a:pt x="98" y="161"/>
                      <a:pt x="110" y="158"/>
                      <a:pt x="122" y="153"/>
                    </a:cubicBezTo>
                    <a:cubicBezTo>
                      <a:pt x="132" y="172"/>
                      <a:pt x="132" y="172"/>
                      <a:pt x="132" y="172"/>
                    </a:cubicBezTo>
                    <a:cubicBezTo>
                      <a:pt x="114" y="181"/>
                      <a:pt x="97" y="186"/>
                      <a:pt x="81" y="186"/>
                    </a:cubicBezTo>
                    <a:cubicBezTo>
                      <a:pt x="65" y="185"/>
                      <a:pt x="49" y="179"/>
                      <a:pt x="35" y="168"/>
                    </a:cubicBezTo>
                    <a:cubicBezTo>
                      <a:pt x="15" y="153"/>
                      <a:pt x="3" y="134"/>
                      <a:pt x="2" y="111"/>
                    </a:cubicBezTo>
                    <a:cubicBezTo>
                      <a:pt x="0" y="88"/>
                      <a:pt x="7" y="65"/>
                      <a:pt x="24" y="43"/>
                    </a:cubicBezTo>
                    <a:cubicBezTo>
                      <a:pt x="41" y="22"/>
                      <a:pt x="60" y="9"/>
                      <a:pt x="83" y="5"/>
                    </a:cubicBezTo>
                    <a:cubicBezTo>
                      <a:pt x="107" y="0"/>
                      <a:pt x="127" y="6"/>
                      <a:pt x="147" y="20"/>
                    </a:cubicBezTo>
                    <a:cubicBezTo>
                      <a:pt x="152" y="24"/>
                      <a:pt x="156" y="28"/>
                      <a:pt x="160" y="34"/>
                    </a:cubicBezTo>
                    <a:cubicBezTo>
                      <a:pt x="164" y="39"/>
                      <a:pt x="167" y="45"/>
                      <a:pt x="170"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1" name="Freeform 21"/>
              <p:cNvSpPr>
                <a:spLocks noEditPoints="1"/>
              </p:cNvSpPr>
              <p:nvPr/>
            </p:nvSpPr>
            <p:spPr bwMode="auto">
              <a:xfrm>
                <a:off x="3387338" y="1206743"/>
                <a:ext cx="55993" cy="57411"/>
              </a:xfrm>
              <a:custGeom>
                <a:avLst/>
                <a:gdLst>
                  <a:gd name="T0" fmla="*/ 143 w 185"/>
                  <a:gd name="T1" fmla="*/ 62 h 191"/>
                  <a:gd name="T2" fmla="*/ 131 w 185"/>
                  <a:gd name="T3" fmla="*/ 113 h 191"/>
                  <a:gd name="T4" fmla="*/ 98 w 185"/>
                  <a:gd name="T5" fmla="*/ 155 h 191"/>
                  <a:gd name="T6" fmla="*/ 62 w 185"/>
                  <a:gd name="T7" fmla="*/ 159 h 191"/>
                  <a:gd name="T8" fmla="*/ 42 w 185"/>
                  <a:gd name="T9" fmla="*/ 129 h 191"/>
                  <a:gd name="T10" fmla="*/ 54 w 185"/>
                  <a:gd name="T11" fmla="*/ 78 h 191"/>
                  <a:gd name="T12" fmla="*/ 87 w 185"/>
                  <a:gd name="T13" fmla="*/ 36 h 191"/>
                  <a:gd name="T14" fmla="*/ 123 w 185"/>
                  <a:gd name="T15" fmla="*/ 32 h 191"/>
                  <a:gd name="T16" fmla="*/ 143 w 185"/>
                  <a:gd name="T17" fmla="*/ 62 h 191"/>
                  <a:gd name="T18" fmla="*/ 64 w 185"/>
                  <a:gd name="T19" fmla="*/ 8 h 191"/>
                  <a:gd name="T20" fmla="*/ 14 w 185"/>
                  <a:gd name="T21" fmla="*/ 59 h 191"/>
                  <a:gd name="T22" fmla="*/ 7 w 185"/>
                  <a:gd name="T23" fmla="*/ 129 h 191"/>
                  <a:gd name="T24" fmla="*/ 52 w 185"/>
                  <a:gd name="T25" fmla="*/ 179 h 191"/>
                  <a:gd name="T26" fmla="*/ 120 w 185"/>
                  <a:gd name="T27" fmla="*/ 183 h 191"/>
                  <a:gd name="T28" fmla="*/ 171 w 185"/>
                  <a:gd name="T29" fmla="*/ 132 h 191"/>
                  <a:gd name="T30" fmla="*/ 178 w 185"/>
                  <a:gd name="T31" fmla="*/ 62 h 191"/>
                  <a:gd name="T32" fmla="*/ 132 w 185"/>
                  <a:gd name="T33" fmla="*/ 12 h 191"/>
                  <a:gd name="T34" fmla="*/ 64 w 185"/>
                  <a:gd name="T35" fmla="*/ 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5" h="191">
                    <a:moveTo>
                      <a:pt x="143" y="62"/>
                    </a:moveTo>
                    <a:cubicBezTo>
                      <a:pt x="144" y="76"/>
                      <a:pt x="140" y="93"/>
                      <a:pt x="131" y="113"/>
                    </a:cubicBezTo>
                    <a:cubicBezTo>
                      <a:pt x="121" y="133"/>
                      <a:pt x="110" y="147"/>
                      <a:pt x="98" y="155"/>
                    </a:cubicBezTo>
                    <a:cubicBezTo>
                      <a:pt x="86" y="163"/>
                      <a:pt x="74" y="164"/>
                      <a:pt x="62" y="159"/>
                    </a:cubicBezTo>
                    <a:cubicBezTo>
                      <a:pt x="50" y="153"/>
                      <a:pt x="43" y="143"/>
                      <a:pt x="42" y="129"/>
                    </a:cubicBezTo>
                    <a:cubicBezTo>
                      <a:pt x="41" y="115"/>
                      <a:pt x="45" y="98"/>
                      <a:pt x="54" y="78"/>
                    </a:cubicBezTo>
                    <a:cubicBezTo>
                      <a:pt x="64" y="58"/>
                      <a:pt x="75" y="44"/>
                      <a:pt x="87" y="36"/>
                    </a:cubicBezTo>
                    <a:cubicBezTo>
                      <a:pt x="99" y="28"/>
                      <a:pt x="111" y="27"/>
                      <a:pt x="123" y="32"/>
                    </a:cubicBezTo>
                    <a:cubicBezTo>
                      <a:pt x="135" y="38"/>
                      <a:pt x="141" y="48"/>
                      <a:pt x="143" y="62"/>
                    </a:cubicBezTo>
                    <a:close/>
                    <a:moveTo>
                      <a:pt x="64" y="8"/>
                    </a:moveTo>
                    <a:cubicBezTo>
                      <a:pt x="43" y="17"/>
                      <a:pt x="26" y="34"/>
                      <a:pt x="14" y="59"/>
                    </a:cubicBezTo>
                    <a:cubicBezTo>
                      <a:pt x="2" y="84"/>
                      <a:pt x="0" y="107"/>
                      <a:pt x="7" y="129"/>
                    </a:cubicBezTo>
                    <a:cubicBezTo>
                      <a:pt x="14" y="151"/>
                      <a:pt x="29" y="168"/>
                      <a:pt x="52" y="179"/>
                    </a:cubicBezTo>
                    <a:cubicBezTo>
                      <a:pt x="76" y="190"/>
                      <a:pt x="98" y="191"/>
                      <a:pt x="120" y="183"/>
                    </a:cubicBezTo>
                    <a:cubicBezTo>
                      <a:pt x="142" y="174"/>
                      <a:pt x="159" y="157"/>
                      <a:pt x="171" y="132"/>
                    </a:cubicBezTo>
                    <a:cubicBezTo>
                      <a:pt x="183" y="108"/>
                      <a:pt x="185" y="84"/>
                      <a:pt x="178" y="62"/>
                    </a:cubicBezTo>
                    <a:cubicBezTo>
                      <a:pt x="171" y="40"/>
                      <a:pt x="156" y="23"/>
                      <a:pt x="132" y="12"/>
                    </a:cubicBezTo>
                    <a:cubicBezTo>
                      <a:pt x="109" y="1"/>
                      <a:pt x="86" y="0"/>
                      <a:pt x="6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2" name="Freeform 22"/>
              <p:cNvSpPr>
                <a:spLocks noEditPoints="1"/>
              </p:cNvSpPr>
              <p:nvPr/>
            </p:nvSpPr>
            <p:spPr bwMode="auto">
              <a:xfrm>
                <a:off x="3436244" y="1222336"/>
                <a:ext cx="58829" cy="67334"/>
              </a:xfrm>
              <a:custGeom>
                <a:avLst/>
                <a:gdLst>
                  <a:gd name="T0" fmla="*/ 97 w 193"/>
                  <a:gd name="T1" fmla="*/ 60 h 220"/>
                  <a:gd name="T2" fmla="*/ 106 w 193"/>
                  <a:gd name="T3" fmla="*/ 43 h 220"/>
                  <a:gd name="T4" fmla="*/ 122 w 193"/>
                  <a:gd name="T5" fmla="*/ 44 h 220"/>
                  <a:gd name="T6" fmla="*/ 144 w 193"/>
                  <a:gd name="T7" fmla="*/ 58 h 220"/>
                  <a:gd name="T8" fmla="*/ 147 w 193"/>
                  <a:gd name="T9" fmla="*/ 80 h 220"/>
                  <a:gd name="T10" fmla="*/ 131 w 193"/>
                  <a:gd name="T11" fmla="*/ 97 h 220"/>
                  <a:gd name="T12" fmla="*/ 96 w 193"/>
                  <a:gd name="T13" fmla="*/ 93 h 220"/>
                  <a:gd name="T14" fmla="*/ 91 w 193"/>
                  <a:gd name="T15" fmla="*/ 92 h 220"/>
                  <a:gd name="T16" fmla="*/ 88 w 193"/>
                  <a:gd name="T17" fmla="*/ 91 h 220"/>
                  <a:gd name="T18" fmla="*/ 97 w 193"/>
                  <a:gd name="T19" fmla="*/ 60 h 220"/>
                  <a:gd name="T20" fmla="*/ 45 w 193"/>
                  <a:gd name="T21" fmla="*/ 21 h 220"/>
                  <a:gd name="T22" fmla="*/ 58 w 193"/>
                  <a:gd name="T23" fmla="*/ 31 h 220"/>
                  <a:gd name="T24" fmla="*/ 54 w 193"/>
                  <a:gd name="T25" fmla="*/ 58 h 220"/>
                  <a:gd name="T26" fmla="*/ 34 w 193"/>
                  <a:gd name="T27" fmla="*/ 123 h 220"/>
                  <a:gd name="T28" fmla="*/ 23 w 193"/>
                  <a:gd name="T29" fmla="*/ 147 h 220"/>
                  <a:gd name="T30" fmla="*/ 6 w 193"/>
                  <a:gd name="T31" fmla="*/ 148 h 220"/>
                  <a:gd name="T32" fmla="*/ 0 w 193"/>
                  <a:gd name="T33" fmla="*/ 169 h 220"/>
                  <a:gd name="T34" fmla="*/ 77 w 193"/>
                  <a:gd name="T35" fmla="*/ 192 h 220"/>
                  <a:gd name="T36" fmla="*/ 83 w 193"/>
                  <a:gd name="T37" fmla="*/ 171 h 220"/>
                  <a:gd name="T38" fmla="*/ 70 w 193"/>
                  <a:gd name="T39" fmla="*/ 161 h 220"/>
                  <a:gd name="T40" fmla="*/ 74 w 193"/>
                  <a:gd name="T41" fmla="*/ 135 h 220"/>
                  <a:gd name="T42" fmla="*/ 81 w 193"/>
                  <a:gd name="T43" fmla="*/ 114 h 220"/>
                  <a:gd name="T44" fmla="*/ 96 w 193"/>
                  <a:gd name="T45" fmla="*/ 118 h 220"/>
                  <a:gd name="T46" fmla="*/ 123 w 193"/>
                  <a:gd name="T47" fmla="*/ 206 h 220"/>
                  <a:gd name="T48" fmla="*/ 172 w 193"/>
                  <a:gd name="T49" fmla="*/ 220 h 220"/>
                  <a:gd name="T50" fmla="*/ 179 w 193"/>
                  <a:gd name="T51" fmla="*/ 200 h 220"/>
                  <a:gd name="T52" fmla="*/ 166 w 193"/>
                  <a:gd name="T53" fmla="*/ 192 h 220"/>
                  <a:gd name="T54" fmla="*/ 158 w 193"/>
                  <a:gd name="T55" fmla="*/ 177 h 220"/>
                  <a:gd name="T56" fmla="*/ 139 w 193"/>
                  <a:gd name="T57" fmla="*/ 125 h 220"/>
                  <a:gd name="T58" fmla="*/ 172 w 193"/>
                  <a:gd name="T59" fmla="*/ 117 h 220"/>
                  <a:gd name="T60" fmla="*/ 189 w 193"/>
                  <a:gd name="T61" fmla="*/ 91 h 220"/>
                  <a:gd name="T62" fmla="*/ 183 w 193"/>
                  <a:gd name="T63" fmla="*/ 52 h 220"/>
                  <a:gd name="T64" fmla="*/ 139 w 193"/>
                  <a:gd name="T65" fmla="*/ 26 h 220"/>
                  <a:gd name="T66" fmla="*/ 51 w 193"/>
                  <a:gd name="T67" fmla="*/ 0 h 220"/>
                  <a:gd name="T68" fmla="*/ 45 w 193"/>
                  <a:gd name="T69" fmla="*/ 2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220">
                    <a:moveTo>
                      <a:pt x="97" y="60"/>
                    </a:moveTo>
                    <a:cubicBezTo>
                      <a:pt x="100" y="51"/>
                      <a:pt x="103" y="45"/>
                      <a:pt x="106" y="43"/>
                    </a:cubicBezTo>
                    <a:cubicBezTo>
                      <a:pt x="109" y="42"/>
                      <a:pt x="114" y="42"/>
                      <a:pt x="122" y="44"/>
                    </a:cubicBezTo>
                    <a:cubicBezTo>
                      <a:pt x="132" y="47"/>
                      <a:pt x="140" y="52"/>
                      <a:pt x="144" y="58"/>
                    </a:cubicBezTo>
                    <a:cubicBezTo>
                      <a:pt x="149" y="64"/>
                      <a:pt x="150" y="72"/>
                      <a:pt x="147" y="80"/>
                    </a:cubicBezTo>
                    <a:cubicBezTo>
                      <a:pt x="145" y="89"/>
                      <a:pt x="139" y="94"/>
                      <a:pt x="131" y="97"/>
                    </a:cubicBezTo>
                    <a:cubicBezTo>
                      <a:pt x="122" y="99"/>
                      <a:pt x="111" y="98"/>
                      <a:pt x="96" y="93"/>
                    </a:cubicBezTo>
                    <a:cubicBezTo>
                      <a:pt x="94" y="93"/>
                      <a:pt x="92" y="92"/>
                      <a:pt x="91" y="92"/>
                    </a:cubicBezTo>
                    <a:cubicBezTo>
                      <a:pt x="90" y="91"/>
                      <a:pt x="89" y="91"/>
                      <a:pt x="88" y="91"/>
                    </a:cubicBezTo>
                    <a:lnTo>
                      <a:pt x="97" y="60"/>
                    </a:lnTo>
                    <a:close/>
                    <a:moveTo>
                      <a:pt x="45" y="21"/>
                    </a:moveTo>
                    <a:cubicBezTo>
                      <a:pt x="52" y="23"/>
                      <a:pt x="57" y="27"/>
                      <a:pt x="58" y="31"/>
                    </a:cubicBezTo>
                    <a:cubicBezTo>
                      <a:pt x="59" y="35"/>
                      <a:pt x="58" y="44"/>
                      <a:pt x="54" y="58"/>
                    </a:cubicBezTo>
                    <a:cubicBezTo>
                      <a:pt x="34" y="123"/>
                      <a:pt x="34" y="123"/>
                      <a:pt x="34" y="123"/>
                    </a:cubicBezTo>
                    <a:cubicBezTo>
                      <a:pt x="30" y="136"/>
                      <a:pt x="26" y="144"/>
                      <a:pt x="23" y="147"/>
                    </a:cubicBezTo>
                    <a:cubicBezTo>
                      <a:pt x="19" y="150"/>
                      <a:pt x="14" y="150"/>
                      <a:pt x="6" y="148"/>
                    </a:cubicBezTo>
                    <a:cubicBezTo>
                      <a:pt x="0" y="169"/>
                      <a:pt x="0" y="169"/>
                      <a:pt x="0" y="169"/>
                    </a:cubicBezTo>
                    <a:cubicBezTo>
                      <a:pt x="77" y="192"/>
                      <a:pt x="77" y="192"/>
                      <a:pt x="77" y="192"/>
                    </a:cubicBezTo>
                    <a:cubicBezTo>
                      <a:pt x="83" y="171"/>
                      <a:pt x="83" y="171"/>
                      <a:pt x="83" y="171"/>
                    </a:cubicBezTo>
                    <a:cubicBezTo>
                      <a:pt x="76" y="169"/>
                      <a:pt x="72" y="166"/>
                      <a:pt x="70" y="161"/>
                    </a:cubicBezTo>
                    <a:cubicBezTo>
                      <a:pt x="69" y="157"/>
                      <a:pt x="70" y="148"/>
                      <a:pt x="74" y="135"/>
                    </a:cubicBezTo>
                    <a:cubicBezTo>
                      <a:pt x="81" y="114"/>
                      <a:pt x="81" y="114"/>
                      <a:pt x="81" y="114"/>
                    </a:cubicBezTo>
                    <a:cubicBezTo>
                      <a:pt x="96" y="118"/>
                      <a:pt x="96" y="118"/>
                      <a:pt x="96" y="118"/>
                    </a:cubicBezTo>
                    <a:cubicBezTo>
                      <a:pt x="123" y="206"/>
                      <a:pt x="123" y="206"/>
                      <a:pt x="123" y="206"/>
                    </a:cubicBezTo>
                    <a:cubicBezTo>
                      <a:pt x="172" y="220"/>
                      <a:pt x="172" y="220"/>
                      <a:pt x="172" y="220"/>
                    </a:cubicBezTo>
                    <a:cubicBezTo>
                      <a:pt x="179" y="200"/>
                      <a:pt x="179" y="200"/>
                      <a:pt x="179" y="200"/>
                    </a:cubicBezTo>
                    <a:cubicBezTo>
                      <a:pt x="173" y="198"/>
                      <a:pt x="169" y="195"/>
                      <a:pt x="166" y="192"/>
                    </a:cubicBezTo>
                    <a:cubicBezTo>
                      <a:pt x="163" y="188"/>
                      <a:pt x="160" y="184"/>
                      <a:pt x="158" y="177"/>
                    </a:cubicBezTo>
                    <a:cubicBezTo>
                      <a:pt x="139" y="125"/>
                      <a:pt x="139" y="125"/>
                      <a:pt x="139" y="125"/>
                    </a:cubicBezTo>
                    <a:cubicBezTo>
                      <a:pt x="153" y="125"/>
                      <a:pt x="163" y="122"/>
                      <a:pt x="172" y="117"/>
                    </a:cubicBezTo>
                    <a:cubicBezTo>
                      <a:pt x="179" y="111"/>
                      <a:pt x="185" y="103"/>
                      <a:pt x="189" y="91"/>
                    </a:cubicBezTo>
                    <a:cubicBezTo>
                      <a:pt x="193" y="76"/>
                      <a:pt x="191" y="62"/>
                      <a:pt x="183" y="52"/>
                    </a:cubicBezTo>
                    <a:cubicBezTo>
                      <a:pt x="175" y="41"/>
                      <a:pt x="160" y="33"/>
                      <a:pt x="139" y="26"/>
                    </a:cubicBezTo>
                    <a:cubicBezTo>
                      <a:pt x="51" y="0"/>
                      <a:pt x="51" y="0"/>
                      <a:pt x="51" y="0"/>
                    </a:cubicBezTo>
                    <a:lnTo>
                      <a:pt x="4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3" name="Freeform 23"/>
              <p:cNvSpPr>
                <a:spLocks noEditPoints="1"/>
              </p:cNvSpPr>
              <p:nvPr/>
            </p:nvSpPr>
            <p:spPr bwMode="auto">
              <a:xfrm>
                <a:off x="3497199" y="1237220"/>
                <a:ext cx="50323" cy="56702"/>
              </a:xfrm>
              <a:custGeom>
                <a:avLst/>
                <a:gdLst>
                  <a:gd name="T0" fmla="*/ 76 w 164"/>
                  <a:gd name="T1" fmla="*/ 51 h 185"/>
                  <a:gd name="T2" fmla="*/ 82 w 164"/>
                  <a:gd name="T3" fmla="*/ 34 h 185"/>
                  <a:gd name="T4" fmla="*/ 94 w 164"/>
                  <a:gd name="T5" fmla="*/ 31 h 185"/>
                  <a:gd name="T6" fmla="*/ 115 w 164"/>
                  <a:gd name="T7" fmla="*/ 42 h 185"/>
                  <a:gd name="T8" fmla="*/ 120 w 164"/>
                  <a:gd name="T9" fmla="*/ 64 h 185"/>
                  <a:gd name="T10" fmla="*/ 108 w 164"/>
                  <a:gd name="T11" fmla="*/ 86 h 185"/>
                  <a:gd name="T12" fmla="*/ 79 w 164"/>
                  <a:gd name="T13" fmla="*/ 90 h 185"/>
                  <a:gd name="T14" fmla="*/ 75 w 164"/>
                  <a:gd name="T15" fmla="*/ 90 h 185"/>
                  <a:gd name="T16" fmla="*/ 71 w 164"/>
                  <a:gd name="T17" fmla="*/ 89 h 185"/>
                  <a:gd name="T18" fmla="*/ 76 w 164"/>
                  <a:gd name="T19" fmla="*/ 51 h 185"/>
                  <a:gd name="T20" fmla="*/ 20 w 164"/>
                  <a:gd name="T21" fmla="*/ 22 h 185"/>
                  <a:gd name="T22" fmla="*/ 33 w 164"/>
                  <a:gd name="T23" fmla="*/ 29 h 185"/>
                  <a:gd name="T24" fmla="*/ 33 w 164"/>
                  <a:gd name="T25" fmla="*/ 57 h 185"/>
                  <a:gd name="T26" fmla="*/ 25 w 164"/>
                  <a:gd name="T27" fmla="*/ 124 h 185"/>
                  <a:gd name="T28" fmla="*/ 18 w 164"/>
                  <a:gd name="T29" fmla="*/ 150 h 185"/>
                  <a:gd name="T30" fmla="*/ 3 w 164"/>
                  <a:gd name="T31" fmla="*/ 154 h 185"/>
                  <a:gd name="T32" fmla="*/ 0 w 164"/>
                  <a:gd name="T33" fmla="*/ 175 h 185"/>
                  <a:gd name="T34" fmla="*/ 78 w 164"/>
                  <a:gd name="T35" fmla="*/ 185 h 185"/>
                  <a:gd name="T36" fmla="*/ 80 w 164"/>
                  <a:gd name="T37" fmla="*/ 164 h 185"/>
                  <a:gd name="T38" fmla="*/ 67 w 164"/>
                  <a:gd name="T39" fmla="*/ 156 h 185"/>
                  <a:gd name="T40" fmla="*/ 66 w 164"/>
                  <a:gd name="T41" fmla="*/ 129 h 185"/>
                  <a:gd name="T42" fmla="*/ 69 w 164"/>
                  <a:gd name="T43" fmla="*/ 111 h 185"/>
                  <a:gd name="T44" fmla="*/ 96 w 164"/>
                  <a:gd name="T45" fmla="*/ 114 h 185"/>
                  <a:gd name="T46" fmla="*/ 142 w 164"/>
                  <a:gd name="T47" fmla="*/ 107 h 185"/>
                  <a:gd name="T48" fmla="*/ 162 w 164"/>
                  <a:gd name="T49" fmla="*/ 71 h 185"/>
                  <a:gd name="T50" fmla="*/ 151 w 164"/>
                  <a:gd name="T51" fmla="*/ 30 h 185"/>
                  <a:gd name="T52" fmla="*/ 107 w 164"/>
                  <a:gd name="T53" fmla="*/ 11 h 185"/>
                  <a:gd name="T54" fmla="*/ 22 w 164"/>
                  <a:gd name="T55" fmla="*/ 0 h 185"/>
                  <a:gd name="T56" fmla="*/ 20 w 164"/>
                  <a:gd name="T57" fmla="*/ 2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4" h="185">
                    <a:moveTo>
                      <a:pt x="76" y="51"/>
                    </a:moveTo>
                    <a:cubicBezTo>
                      <a:pt x="77" y="42"/>
                      <a:pt x="79" y="36"/>
                      <a:pt x="82" y="34"/>
                    </a:cubicBezTo>
                    <a:cubicBezTo>
                      <a:pt x="84" y="31"/>
                      <a:pt x="88" y="30"/>
                      <a:pt x="94" y="31"/>
                    </a:cubicBezTo>
                    <a:cubicBezTo>
                      <a:pt x="103" y="32"/>
                      <a:pt x="110" y="36"/>
                      <a:pt x="115" y="42"/>
                    </a:cubicBezTo>
                    <a:cubicBezTo>
                      <a:pt x="119" y="47"/>
                      <a:pt x="121" y="55"/>
                      <a:pt x="120" y="64"/>
                    </a:cubicBezTo>
                    <a:cubicBezTo>
                      <a:pt x="119" y="74"/>
                      <a:pt x="114" y="82"/>
                      <a:pt x="108" y="86"/>
                    </a:cubicBezTo>
                    <a:cubicBezTo>
                      <a:pt x="101" y="91"/>
                      <a:pt x="91" y="92"/>
                      <a:pt x="79" y="90"/>
                    </a:cubicBezTo>
                    <a:cubicBezTo>
                      <a:pt x="77" y="90"/>
                      <a:pt x="76" y="90"/>
                      <a:pt x="75" y="90"/>
                    </a:cubicBezTo>
                    <a:cubicBezTo>
                      <a:pt x="73" y="90"/>
                      <a:pt x="72" y="89"/>
                      <a:pt x="71" y="89"/>
                    </a:cubicBezTo>
                    <a:lnTo>
                      <a:pt x="76" y="51"/>
                    </a:lnTo>
                    <a:close/>
                    <a:moveTo>
                      <a:pt x="20" y="22"/>
                    </a:moveTo>
                    <a:cubicBezTo>
                      <a:pt x="26" y="23"/>
                      <a:pt x="31" y="25"/>
                      <a:pt x="33" y="29"/>
                    </a:cubicBezTo>
                    <a:cubicBezTo>
                      <a:pt x="35" y="33"/>
                      <a:pt x="35" y="42"/>
                      <a:pt x="33" y="57"/>
                    </a:cubicBezTo>
                    <a:cubicBezTo>
                      <a:pt x="25" y="124"/>
                      <a:pt x="25" y="124"/>
                      <a:pt x="25" y="124"/>
                    </a:cubicBezTo>
                    <a:cubicBezTo>
                      <a:pt x="23" y="138"/>
                      <a:pt x="21" y="147"/>
                      <a:pt x="18" y="150"/>
                    </a:cubicBezTo>
                    <a:cubicBezTo>
                      <a:pt x="15" y="153"/>
                      <a:pt x="10" y="155"/>
                      <a:pt x="3" y="154"/>
                    </a:cubicBezTo>
                    <a:cubicBezTo>
                      <a:pt x="0" y="175"/>
                      <a:pt x="0" y="175"/>
                      <a:pt x="0" y="175"/>
                    </a:cubicBezTo>
                    <a:cubicBezTo>
                      <a:pt x="78" y="185"/>
                      <a:pt x="78" y="185"/>
                      <a:pt x="78" y="185"/>
                    </a:cubicBezTo>
                    <a:cubicBezTo>
                      <a:pt x="80" y="164"/>
                      <a:pt x="80" y="164"/>
                      <a:pt x="80" y="164"/>
                    </a:cubicBezTo>
                    <a:cubicBezTo>
                      <a:pt x="73" y="162"/>
                      <a:pt x="69" y="160"/>
                      <a:pt x="67" y="156"/>
                    </a:cubicBezTo>
                    <a:cubicBezTo>
                      <a:pt x="65" y="152"/>
                      <a:pt x="64" y="143"/>
                      <a:pt x="66" y="129"/>
                    </a:cubicBezTo>
                    <a:cubicBezTo>
                      <a:pt x="69" y="111"/>
                      <a:pt x="69" y="111"/>
                      <a:pt x="69" y="111"/>
                    </a:cubicBezTo>
                    <a:cubicBezTo>
                      <a:pt x="96" y="114"/>
                      <a:pt x="96" y="114"/>
                      <a:pt x="96" y="114"/>
                    </a:cubicBezTo>
                    <a:cubicBezTo>
                      <a:pt x="116" y="117"/>
                      <a:pt x="131" y="115"/>
                      <a:pt x="142" y="107"/>
                    </a:cubicBezTo>
                    <a:cubicBezTo>
                      <a:pt x="153" y="100"/>
                      <a:pt x="159" y="88"/>
                      <a:pt x="162" y="71"/>
                    </a:cubicBezTo>
                    <a:cubicBezTo>
                      <a:pt x="164" y="54"/>
                      <a:pt x="160" y="40"/>
                      <a:pt x="151" y="30"/>
                    </a:cubicBezTo>
                    <a:cubicBezTo>
                      <a:pt x="142" y="19"/>
                      <a:pt x="127" y="13"/>
                      <a:pt x="107" y="11"/>
                    </a:cubicBezTo>
                    <a:cubicBezTo>
                      <a:pt x="22" y="0"/>
                      <a:pt x="22" y="0"/>
                      <a:pt x="22" y="0"/>
                    </a:cubicBezTo>
                    <a:lnTo>
                      <a:pt x="2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4" name="Freeform 24"/>
              <p:cNvSpPr>
                <a:spLocks noEditPoints="1"/>
              </p:cNvSpPr>
              <p:nvPr/>
            </p:nvSpPr>
            <p:spPr bwMode="auto">
              <a:xfrm>
                <a:off x="3548231" y="1241473"/>
                <a:ext cx="53867" cy="56702"/>
              </a:xfrm>
              <a:custGeom>
                <a:avLst/>
                <a:gdLst>
                  <a:gd name="T0" fmla="*/ 117 w 176"/>
                  <a:gd name="T1" fmla="*/ 40 h 186"/>
                  <a:gd name="T2" fmla="*/ 130 w 176"/>
                  <a:gd name="T3" fmla="*/ 92 h 186"/>
                  <a:gd name="T4" fmla="*/ 121 w 176"/>
                  <a:gd name="T5" fmla="*/ 143 h 186"/>
                  <a:gd name="T6" fmla="*/ 91 w 176"/>
                  <a:gd name="T7" fmla="*/ 163 h 186"/>
                  <a:gd name="T8" fmla="*/ 59 w 176"/>
                  <a:gd name="T9" fmla="*/ 146 h 186"/>
                  <a:gd name="T10" fmla="*/ 46 w 176"/>
                  <a:gd name="T11" fmla="*/ 95 h 186"/>
                  <a:gd name="T12" fmla="*/ 55 w 176"/>
                  <a:gd name="T13" fmla="*/ 43 h 186"/>
                  <a:gd name="T14" fmla="*/ 85 w 176"/>
                  <a:gd name="T15" fmla="*/ 23 h 186"/>
                  <a:gd name="T16" fmla="*/ 117 w 176"/>
                  <a:gd name="T17" fmla="*/ 40 h 186"/>
                  <a:gd name="T18" fmla="*/ 23 w 176"/>
                  <a:gd name="T19" fmla="*/ 29 h 186"/>
                  <a:gd name="T20" fmla="*/ 1 w 176"/>
                  <a:gd name="T21" fmla="*/ 96 h 186"/>
                  <a:gd name="T22" fmla="*/ 28 w 176"/>
                  <a:gd name="T23" fmla="*/ 162 h 186"/>
                  <a:gd name="T24" fmla="*/ 92 w 176"/>
                  <a:gd name="T25" fmla="*/ 185 h 186"/>
                  <a:gd name="T26" fmla="*/ 153 w 176"/>
                  <a:gd name="T27" fmla="*/ 158 h 186"/>
                  <a:gd name="T28" fmla="*/ 175 w 176"/>
                  <a:gd name="T29" fmla="*/ 90 h 186"/>
                  <a:gd name="T30" fmla="*/ 148 w 176"/>
                  <a:gd name="T31" fmla="*/ 24 h 186"/>
                  <a:gd name="T32" fmla="*/ 84 w 176"/>
                  <a:gd name="T33" fmla="*/ 1 h 186"/>
                  <a:gd name="T34" fmla="*/ 23 w 176"/>
                  <a:gd name="T35" fmla="*/ 2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6" h="186">
                    <a:moveTo>
                      <a:pt x="117" y="40"/>
                    </a:moveTo>
                    <a:cubicBezTo>
                      <a:pt x="125" y="52"/>
                      <a:pt x="129" y="69"/>
                      <a:pt x="130" y="92"/>
                    </a:cubicBezTo>
                    <a:cubicBezTo>
                      <a:pt x="131" y="114"/>
                      <a:pt x="128" y="131"/>
                      <a:pt x="121" y="143"/>
                    </a:cubicBezTo>
                    <a:cubicBezTo>
                      <a:pt x="114" y="156"/>
                      <a:pt x="104" y="162"/>
                      <a:pt x="91" y="163"/>
                    </a:cubicBezTo>
                    <a:cubicBezTo>
                      <a:pt x="77" y="163"/>
                      <a:pt x="67" y="158"/>
                      <a:pt x="59" y="146"/>
                    </a:cubicBezTo>
                    <a:cubicBezTo>
                      <a:pt x="51" y="134"/>
                      <a:pt x="47" y="117"/>
                      <a:pt x="46" y="95"/>
                    </a:cubicBezTo>
                    <a:cubicBezTo>
                      <a:pt x="45" y="73"/>
                      <a:pt x="48" y="55"/>
                      <a:pt x="55" y="43"/>
                    </a:cubicBezTo>
                    <a:cubicBezTo>
                      <a:pt x="62" y="30"/>
                      <a:pt x="72" y="24"/>
                      <a:pt x="85" y="23"/>
                    </a:cubicBezTo>
                    <a:cubicBezTo>
                      <a:pt x="99" y="23"/>
                      <a:pt x="109" y="28"/>
                      <a:pt x="117" y="40"/>
                    </a:cubicBezTo>
                    <a:close/>
                    <a:moveTo>
                      <a:pt x="23" y="29"/>
                    </a:moveTo>
                    <a:cubicBezTo>
                      <a:pt x="7" y="46"/>
                      <a:pt x="0" y="69"/>
                      <a:pt x="1" y="96"/>
                    </a:cubicBezTo>
                    <a:cubicBezTo>
                      <a:pt x="2" y="124"/>
                      <a:pt x="11" y="146"/>
                      <a:pt x="28" y="162"/>
                    </a:cubicBezTo>
                    <a:cubicBezTo>
                      <a:pt x="44" y="179"/>
                      <a:pt x="65" y="186"/>
                      <a:pt x="92" y="185"/>
                    </a:cubicBezTo>
                    <a:cubicBezTo>
                      <a:pt x="117" y="185"/>
                      <a:pt x="138" y="175"/>
                      <a:pt x="153" y="158"/>
                    </a:cubicBezTo>
                    <a:cubicBezTo>
                      <a:pt x="169" y="140"/>
                      <a:pt x="176" y="118"/>
                      <a:pt x="175" y="90"/>
                    </a:cubicBezTo>
                    <a:cubicBezTo>
                      <a:pt x="174" y="62"/>
                      <a:pt x="165" y="40"/>
                      <a:pt x="148" y="24"/>
                    </a:cubicBezTo>
                    <a:cubicBezTo>
                      <a:pt x="132" y="8"/>
                      <a:pt x="110" y="0"/>
                      <a:pt x="84" y="1"/>
                    </a:cubicBezTo>
                    <a:cubicBezTo>
                      <a:pt x="59" y="2"/>
                      <a:pt x="38" y="11"/>
                      <a:pt x="23"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5" name="Freeform 25"/>
              <p:cNvSpPr>
                <a:spLocks noEditPoints="1"/>
              </p:cNvSpPr>
              <p:nvPr/>
            </p:nvSpPr>
            <p:spPr bwMode="auto">
              <a:xfrm>
                <a:off x="3599972" y="1235803"/>
                <a:ext cx="62372" cy="58829"/>
              </a:xfrm>
              <a:custGeom>
                <a:avLst/>
                <a:gdLst>
                  <a:gd name="T0" fmla="*/ 68 w 207"/>
                  <a:gd name="T1" fmla="*/ 52 h 193"/>
                  <a:gd name="T2" fmla="*/ 69 w 207"/>
                  <a:gd name="T3" fmla="*/ 34 h 193"/>
                  <a:gd name="T4" fmla="*/ 83 w 207"/>
                  <a:gd name="T5" fmla="*/ 27 h 193"/>
                  <a:gd name="T6" fmla="*/ 110 w 207"/>
                  <a:gd name="T7" fmla="*/ 30 h 193"/>
                  <a:gd name="T8" fmla="*/ 122 w 207"/>
                  <a:gd name="T9" fmla="*/ 48 h 193"/>
                  <a:gd name="T10" fmla="*/ 115 w 207"/>
                  <a:gd name="T11" fmla="*/ 71 h 193"/>
                  <a:gd name="T12" fmla="*/ 82 w 207"/>
                  <a:gd name="T13" fmla="*/ 83 h 193"/>
                  <a:gd name="T14" fmla="*/ 77 w 207"/>
                  <a:gd name="T15" fmla="*/ 84 h 193"/>
                  <a:gd name="T16" fmla="*/ 73 w 207"/>
                  <a:gd name="T17" fmla="*/ 84 h 193"/>
                  <a:gd name="T18" fmla="*/ 68 w 207"/>
                  <a:gd name="T19" fmla="*/ 52 h 193"/>
                  <a:gd name="T20" fmla="*/ 4 w 207"/>
                  <a:gd name="T21" fmla="*/ 40 h 193"/>
                  <a:gd name="T22" fmla="*/ 20 w 207"/>
                  <a:gd name="T23" fmla="*/ 44 h 193"/>
                  <a:gd name="T24" fmla="*/ 28 w 207"/>
                  <a:gd name="T25" fmla="*/ 69 h 193"/>
                  <a:gd name="T26" fmla="*/ 40 w 207"/>
                  <a:gd name="T27" fmla="*/ 136 h 193"/>
                  <a:gd name="T28" fmla="*/ 40 w 207"/>
                  <a:gd name="T29" fmla="*/ 163 h 193"/>
                  <a:gd name="T30" fmla="*/ 26 w 207"/>
                  <a:gd name="T31" fmla="*/ 171 h 193"/>
                  <a:gd name="T32" fmla="*/ 29 w 207"/>
                  <a:gd name="T33" fmla="*/ 193 h 193"/>
                  <a:gd name="T34" fmla="*/ 109 w 207"/>
                  <a:gd name="T35" fmla="*/ 180 h 193"/>
                  <a:gd name="T36" fmla="*/ 105 w 207"/>
                  <a:gd name="T37" fmla="*/ 159 h 193"/>
                  <a:gd name="T38" fmla="*/ 89 w 207"/>
                  <a:gd name="T39" fmla="*/ 155 h 193"/>
                  <a:gd name="T40" fmla="*/ 81 w 207"/>
                  <a:gd name="T41" fmla="*/ 129 h 193"/>
                  <a:gd name="T42" fmla="*/ 77 w 207"/>
                  <a:gd name="T43" fmla="*/ 108 h 193"/>
                  <a:gd name="T44" fmla="*/ 93 w 207"/>
                  <a:gd name="T45" fmla="*/ 105 h 193"/>
                  <a:gd name="T46" fmla="*/ 156 w 207"/>
                  <a:gd name="T47" fmla="*/ 173 h 193"/>
                  <a:gd name="T48" fmla="*/ 207 w 207"/>
                  <a:gd name="T49" fmla="*/ 164 h 193"/>
                  <a:gd name="T50" fmla="*/ 204 w 207"/>
                  <a:gd name="T51" fmla="*/ 143 h 193"/>
                  <a:gd name="T52" fmla="*/ 188 w 207"/>
                  <a:gd name="T53" fmla="*/ 141 h 193"/>
                  <a:gd name="T54" fmla="*/ 175 w 207"/>
                  <a:gd name="T55" fmla="*/ 131 h 193"/>
                  <a:gd name="T56" fmla="*/ 135 w 207"/>
                  <a:gd name="T57" fmla="*/ 93 h 193"/>
                  <a:gd name="T58" fmla="*/ 160 w 207"/>
                  <a:gd name="T59" fmla="*/ 71 h 193"/>
                  <a:gd name="T60" fmla="*/ 164 w 207"/>
                  <a:gd name="T61" fmla="*/ 41 h 193"/>
                  <a:gd name="T62" fmla="*/ 142 w 207"/>
                  <a:gd name="T63" fmla="*/ 8 h 193"/>
                  <a:gd name="T64" fmla="*/ 91 w 207"/>
                  <a:gd name="T65" fmla="*/ 4 h 193"/>
                  <a:gd name="T66" fmla="*/ 0 w 207"/>
                  <a:gd name="T67" fmla="*/ 19 h 193"/>
                  <a:gd name="T68" fmla="*/ 4 w 207"/>
                  <a:gd name="T69" fmla="*/ 4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7" h="193">
                    <a:moveTo>
                      <a:pt x="68" y="52"/>
                    </a:moveTo>
                    <a:cubicBezTo>
                      <a:pt x="66" y="43"/>
                      <a:pt x="67" y="37"/>
                      <a:pt x="69" y="34"/>
                    </a:cubicBezTo>
                    <a:cubicBezTo>
                      <a:pt x="71" y="31"/>
                      <a:pt x="76" y="28"/>
                      <a:pt x="83" y="27"/>
                    </a:cubicBezTo>
                    <a:cubicBezTo>
                      <a:pt x="94" y="26"/>
                      <a:pt x="103" y="26"/>
                      <a:pt x="110" y="30"/>
                    </a:cubicBezTo>
                    <a:cubicBezTo>
                      <a:pt x="117" y="34"/>
                      <a:pt x="121" y="40"/>
                      <a:pt x="122" y="48"/>
                    </a:cubicBezTo>
                    <a:cubicBezTo>
                      <a:pt x="124" y="57"/>
                      <a:pt x="121" y="65"/>
                      <a:pt x="115" y="71"/>
                    </a:cubicBezTo>
                    <a:cubicBezTo>
                      <a:pt x="108" y="76"/>
                      <a:pt x="97" y="81"/>
                      <a:pt x="82" y="83"/>
                    </a:cubicBezTo>
                    <a:cubicBezTo>
                      <a:pt x="80" y="83"/>
                      <a:pt x="78" y="84"/>
                      <a:pt x="77" y="84"/>
                    </a:cubicBezTo>
                    <a:cubicBezTo>
                      <a:pt x="76" y="84"/>
                      <a:pt x="74" y="84"/>
                      <a:pt x="73" y="84"/>
                    </a:cubicBezTo>
                    <a:lnTo>
                      <a:pt x="68" y="52"/>
                    </a:lnTo>
                    <a:close/>
                    <a:moveTo>
                      <a:pt x="4" y="40"/>
                    </a:moveTo>
                    <a:cubicBezTo>
                      <a:pt x="11" y="39"/>
                      <a:pt x="17" y="40"/>
                      <a:pt x="20" y="44"/>
                    </a:cubicBezTo>
                    <a:cubicBezTo>
                      <a:pt x="23" y="47"/>
                      <a:pt x="26" y="55"/>
                      <a:pt x="28" y="69"/>
                    </a:cubicBezTo>
                    <a:cubicBezTo>
                      <a:pt x="40" y="136"/>
                      <a:pt x="40" y="136"/>
                      <a:pt x="40" y="136"/>
                    </a:cubicBezTo>
                    <a:cubicBezTo>
                      <a:pt x="42" y="150"/>
                      <a:pt x="42" y="159"/>
                      <a:pt x="40" y="163"/>
                    </a:cubicBezTo>
                    <a:cubicBezTo>
                      <a:pt x="38" y="167"/>
                      <a:pt x="33" y="170"/>
                      <a:pt x="26" y="171"/>
                    </a:cubicBezTo>
                    <a:cubicBezTo>
                      <a:pt x="29" y="193"/>
                      <a:pt x="29" y="193"/>
                      <a:pt x="29" y="193"/>
                    </a:cubicBezTo>
                    <a:cubicBezTo>
                      <a:pt x="109" y="180"/>
                      <a:pt x="109" y="180"/>
                      <a:pt x="109" y="180"/>
                    </a:cubicBezTo>
                    <a:cubicBezTo>
                      <a:pt x="105" y="159"/>
                      <a:pt x="105" y="159"/>
                      <a:pt x="105" y="159"/>
                    </a:cubicBezTo>
                    <a:cubicBezTo>
                      <a:pt x="98" y="160"/>
                      <a:pt x="92" y="158"/>
                      <a:pt x="89" y="155"/>
                    </a:cubicBezTo>
                    <a:cubicBezTo>
                      <a:pt x="86" y="152"/>
                      <a:pt x="83" y="143"/>
                      <a:pt x="81" y="129"/>
                    </a:cubicBezTo>
                    <a:cubicBezTo>
                      <a:pt x="77" y="108"/>
                      <a:pt x="77" y="108"/>
                      <a:pt x="77" y="108"/>
                    </a:cubicBezTo>
                    <a:cubicBezTo>
                      <a:pt x="93" y="105"/>
                      <a:pt x="93" y="105"/>
                      <a:pt x="93" y="105"/>
                    </a:cubicBezTo>
                    <a:cubicBezTo>
                      <a:pt x="156" y="173"/>
                      <a:pt x="156" y="173"/>
                      <a:pt x="156" y="173"/>
                    </a:cubicBezTo>
                    <a:cubicBezTo>
                      <a:pt x="207" y="164"/>
                      <a:pt x="207" y="164"/>
                      <a:pt x="207" y="164"/>
                    </a:cubicBezTo>
                    <a:cubicBezTo>
                      <a:pt x="204" y="143"/>
                      <a:pt x="204" y="143"/>
                      <a:pt x="204" y="143"/>
                    </a:cubicBezTo>
                    <a:cubicBezTo>
                      <a:pt x="198" y="143"/>
                      <a:pt x="193" y="143"/>
                      <a:pt x="188" y="141"/>
                    </a:cubicBezTo>
                    <a:cubicBezTo>
                      <a:pt x="184" y="139"/>
                      <a:pt x="179" y="136"/>
                      <a:pt x="175" y="131"/>
                    </a:cubicBezTo>
                    <a:cubicBezTo>
                      <a:pt x="135" y="93"/>
                      <a:pt x="135" y="93"/>
                      <a:pt x="135" y="93"/>
                    </a:cubicBezTo>
                    <a:cubicBezTo>
                      <a:pt x="147" y="87"/>
                      <a:pt x="155" y="80"/>
                      <a:pt x="160" y="71"/>
                    </a:cubicBezTo>
                    <a:cubicBezTo>
                      <a:pt x="165" y="63"/>
                      <a:pt x="166" y="53"/>
                      <a:pt x="164" y="41"/>
                    </a:cubicBezTo>
                    <a:cubicBezTo>
                      <a:pt x="162" y="25"/>
                      <a:pt x="154" y="14"/>
                      <a:pt x="142" y="8"/>
                    </a:cubicBezTo>
                    <a:cubicBezTo>
                      <a:pt x="130" y="2"/>
                      <a:pt x="113" y="0"/>
                      <a:pt x="91" y="4"/>
                    </a:cubicBezTo>
                    <a:cubicBezTo>
                      <a:pt x="0" y="19"/>
                      <a:pt x="0" y="19"/>
                      <a:pt x="0" y="19"/>
                    </a:cubicBezTo>
                    <a:lnTo>
                      <a:pt x="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6" name="Freeform 26"/>
              <p:cNvSpPr>
                <a:spLocks noEditPoints="1"/>
              </p:cNvSpPr>
              <p:nvPr/>
            </p:nvSpPr>
            <p:spPr bwMode="auto">
              <a:xfrm>
                <a:off x="3665179" y="1221627"/>
                <a:ext cx="52450" cy="62372"/>
              </a:xfrm>
              <a:custGeom>
                <a:avLst/>
                <a:gdLst>
                  <a:gd name="T0" fmla="*/ 68 w 172"/>
                  <a:gd name="T1" fmla="*/ 90 h 204"/>
                  <a:gd name="T2" fmla="*/ 38 w 172"/>
                  <a:gd name="T3" fmla="*/ 101 h 204"/>
                  <a:gd name="T4" fmla="*/ 35 w 172"/>
                  <a:gd name="T5" fmla="*/ 48 h 204"/>
                  <a:gd name="T6" fmla="*/ 68 w 172"/>
                  <a:gd name="T7" fmla="*/ 90 h 204"/>
                  <a:gd name="T8" fmla="*/ 14 w 172"/>
                  <a:gd name="T9" fmla="*/ 146 h 204"/>
                  <a:gd name="T10" fmla="*/ 14 w 172"/>
                  <a:gd name="T11" fmla="*/ 149 h 204"/>
                  <a:gd name="T12" fmla="*/ 0 w 172"/>
                  <a:gd name="T13" fmla="*/ 184 h 204"/>
                  <a:gd name="T14" fmla="*/ 8 w 172"/>
                  <a:gd name="T15" fmla="*/ 204 h 204"/>
                  <a:gd name="T16" fmla="*/ 70 w 172"/>
                  <a:gd name="T17" fmla="*/ 180 h 204"/>
                  <a:gd name="T18" fmla="*/ 63 w 172"/>
                  <a:gd name="T19" fmla="*/ 160 h 204"/>
                  <a:gd name="T20" fmla="*/ 48 w 172"/>
                  <a:gd name="T21" fmla="*/ 163 h 204"/>
                  <a:gd name="T22" fmla="*/ 41 w 172"/>
                  <a:gd name="T23" fmla="*/ 155 h 204"/>
                  <a:gd name="T24" fmla="*/ 41 w 172"/>
                  <a:gd name="T25" fmla="*/ 153 h 204"/>
                  <a:gd name="T26" fmla="*/ 40 w 172"/>
                  <a:gd name="T27" fmla="*/ 150 h 204"/>
                  <a:gd name="T28" fmla="*/ 38 w 172"/>
                  <a:gd name="T29" fmla="*/ 125 h 204"/>
                  <a:gd name="T30" fmla="*/ 84 w 172"/>
                  <a:gd name="T31" fmla="*/ 107 h 204"/>
                  <a:gd name="T32" fmla="*/ 100 w 172"/>
                  <a:gd name="T33" fmla="*/ 127 h 204"/>
                  <a:gd name="T34" fmla="*/ 102 w 172"/>
                  <a:gd name="T35" fmla="*/ 130 h 204"/>
                  <a:gd name="T36" fmla="*/ 104 w 172"/>
                  <a:gd name="T37" fmla="*/ 134 h 204"/>
                  <a:gd name="T38" fmla="*/ 104 w 172"/>
                  <a:gd name="T39" fmla="*/ 142 h 204"/>
                  <a:gd name="T40" fmla="*/ 94 w 172"/>
                  <a:gd name="T41" fmla="*/ 149 h 204"/>
                  <a:gd name="T42" fmla="*/ 92 w 172"/>
                  <a:gd name="T43" fmla="*/ 149 h 204"/>
                  <a:gd name="T44" fmla="*/ 99 w 172"/>
                  <a:gd name="T45" fmla="*/ 169 h 204"/>
                  <a:gd name="T46" fmla="*/ 172 w 172"/>
                  <a:gd name="T47" fmla="*/ 141 h 204"/>
                  <a:gd name="T48" fmla="*/ 164 w 172"/>
                  <a:gd name="T49" fmla="*/ 121 h 204"/>
                  <a:gd name="T50" fmla="*/ 136 w 172"/>
                  <a:gd name="T51" fmla="*/ 107 h 204"/>
                  <a:gd name="T52" fmla="*/ 135 w 172"/>
                  <a:gd name="T53" fmla="*/ 106 h 204"/>
                  <a:gd name="T54" fmla="*/ 46 w 172"/>
                  <a:gd name="T55" fmla="*/ 0 h 204"/>
                  <a:gd name="T56" fmla="*/ 11 w 172"/>
                  <a:gd name="T57" fmla="*/ 13 h 204"/>
                  <a:gd name="T58" fmla="*/ 14 w 172"/>
                  <a:gd name="T59" fmla="*/ 14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2" h="204">
                    <a:moveTo>
                      <a:pt x="68" y="90"/>
                    </a:moveTo>
                    <a:cubicBezTo>
                      <a:pt x="38" y="101"/>
                      <a:pt x="38" y="101"/>
                      <a:pt x="38" y="101"/>
                    </a:cubicBezTo>
                    <a:cubicBezTo>
                      <a:pt x="35" y="48"/>
                      <a:pt x="35" y="48"/>
                      <a:pt x="35" y="48"/>
                    </a:cubicBezTo>
                    <a:lnTo>
                      <a:pt x="68" y="90"/>
                    </a:lnTo>
                    <a:close/>
                    <a:moveTo>
                      <a:pt x="14" y="146"/>
                    </a:moveTo>
                    <a:cubicBezTo>
                      <a:pt x="14" y="147"/>
                      <a:pt x="14" y="148"/>
                      <a:pt x="14" y="149"/>
                    </a:cubicBezTo>
                    <a:cubicBezTo>
                      <a:pt x="14" y="167"/>
                      <a:pt x="10" y="178"/>
                      <a:pt x="0" y="184"/>
                    </a:cubicBezTo>
                    <a:cubicBezTo>
                      <a:pt x="8" y="204"/>
                      <a:pt x="8" y="204"/>
                      <a:pt x="8" y="204"/>
                    </a:cubicBezTo>
                    <a:cubicBezTo>
                      <a:pt x="70" y="180"/>
                      <a:pt x="70" y="180"/>
                      <a:pt x="70" y="180"/>
                    </a:cubicBezTo>
                    <a:cubicBezTo>
                      <a:pt x="63" y="160"/>
                      <a:pt x="63" y="160"/>
                      <a:pt x="63" y="160"/>
                    </a:cubicBezTo>
                    <a:cubicBezTo>
                      <a:pt x="56" y="162"/>
                      <a:pt x="52" y="163"/>
                      <a:pt x="48" y="163"/>
                    </a:cubicBezTo>
                    <a:cubicBezTo>
                      <a:pt x="45" y="162"/>
                      <a:pt x="43" y="159"/>
                      <a:pt x="41" y="155"/>
                    </a:cubicBezTo>
                    <a:cubicBezTo>
                      <a:pt x="41" y="154"/>
                      <a:pt x="41" y="153"/>
                      <a:pt x="41" y="153"/>
                    </a:cubicBezTo>
                    <a:cubicBezTo>
                      <a:pt x="40" y="152"/>
                      <a:pt x="40" y="151"/>
                      <a:pt x="40" y="150"/>
                    </a:cubicBezTo>
                    <a:cubicBezTo>
                      <a:pt x="38" y="125"/>
                      <a:pt x="38" y="125"/>
                      <a:pt x="38" y="125"/>
                    </a:cubicBezTo>
                    <a:cubicBezTo>
                      <a:pt x="84" y="107"/>
                      <a:pt x="84" y="107"/>
                      <a:pt x="84" y="107"/>
                    </a:cubicBezTo>
                    <a:cubicBezTo>
                      <a:pt x="100" y="127"/>
                      <a:pt x="100" y="127"/>
                      <a:pt x="100" y="127"/>
                    </a:cubicBezTo>
                    <a:cubicBezTo>
                      <a:pt x="101" y="128"/>
                      <a:pt x="102" y="129"/>
                      <a:pt x="102" y="130"/>
                    </a:cubicBezTo>
                    <a:cubicBezTo>
                      <a:pt x="103" y="131"/>
                      <a:pt x="104" y="132"/>
                      <a:pt x="104" y="134"/>
                    </a:cubicBezTo>
                    <a:cubicBezTo>
                      <a:pt x="105" y="137"/>
                      <a:pt x="105" y="140"/>
                      <a:pt x="104" y="142"/>
                    </a:cubicBezTo>
                    <a:cubicBezTo>
                      <a:pt x="102" y="144"/>
                      <a:pt x="99" y="147"/>
                      <a:pt x="94" y="149"/>
                    </a:cubicBezTo>
                    <a:cubicBezTo>
                      <a:pt x="92" y="149"/>
                      <a:pt x="92" y="149"/>
                      <a:pt x="92" y="149"/>
                    </a:cubicBezTo>
                    <a:cubicBezTo>
                      <a:pt x="99" y="169"/>
                      <a:pt x="99" y="169"/>
                      <a:pt x="99" y="169"/>
                    </a:cubicBezTo>
                    <a:cubicBezTo>
                      <a:pt x="172" y="141"/>
                      <a:pt x="172" y="141"/>
                      <a:pt x="172" y="141"/>
                    </a:cubicBezTo>
                    <a:cubicBezTo>
                      <a:pt x="164" y="121"/>
                      <a:pt x="164" y="121"/>
                      <a:pt x="164" y="121"/>
                    </a:cubicBezTo>
                    <a:cubicBezTo>
                      <a:pt x="155" y="123"/>
                      <a:pt x="146" y="119"/>
                      <a:pt x="136" y="107"/>
                    </a:cubicBezTo>
                    <a:cubicBezTo>
                      <a:pt x="135" y="106"/>
                      <a:pt x="135" y="106"/>
                      <a:pt x="135" y="106"/>
                    </a:cubicBezTo>
                    <a:cubicBezTo>
                      <a:pt x="46" y="0"/>
                      <a:pt x="46" y="0"/>
                      <a:pt x="46" y="0"/>
                    </a:cubicBezTo>
                    <a:cubicBezTo>
                      <a:pt x="11" y="13"/>
                      <a:pt x="11" y="13"/>
                      <a:pt x="11" y="13"/>
                    </a:cubicBezTo>
                    <a:lnTo>
                      <a:pt x="1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7" name="Freeform 27"/>
              <p:cNvSpPr>
                <a:spLocks/>
              </p:cNvSpPr>
              <p:nvPr/>
            </p:nvSpPr>
            <p:spPr bwMode="auto">
              <a:xfrm>
                <a:off x="3694948" y="1198237"/>
                <a:ext cx="54576" cy="62372"/>
              </a:xfrm>
              <a:custGeom>
                <a:avLst/>
                <a:gdLst>
                  <a:gd name="T0" fmla="*/ 0 w 178"/>
                  <a:gd name="T1" fmla="*/ 61 h 205"/>
                  <a:gd name="T2" fmla="*/ 118 w 178"/>
                  <a:gd name="T3" fmla="*/ 0 h 205"/>
                  <a:gd name="T4" fmla="*/ 160 w 178"/>
                  <a:gd name="T5" fmla="*/ 39 h 205"/>
                  <a:gd name="T6" fmla="*/ 149 w 178"/>
                  <a:gd name="T7" fmla="*/ 52 h 205"/>
                  <a:gd name="T8" fmla="*/ 118 w 178"/>
                  <a:gd name="T9" fmla="*/ 36 h 205"/>
                  <a:gd name="T10" fmla="*/ 91 w 178"/>
                  <a:gd name="T11" fmla="*/ 41 h 205"/>
                  <a:gd name="T12" fmla="*/ 89 w 178"/>
                  <a:gd name="T13" fmla="*/ 42 h 205"/>
                  <a:gd name="T14" fmla="*/ 135 w 178"/>
                  <a:gd name="T15" fmla="*/ 129 h 205"/>
                  <a:gd name="T16" fmla="*/ 151 w 178"/>
                  <a:gd name="T17" fmla="*/ 151 h 205"/>
                  <a:gd name="T18" fmla="*/ 168 w 178"/>
                  <a:gd name="T19" fmla="*/ 149 h 205"/>
                  <a:gd name="T20" fmla="*/ 178 w 178"/>
                  <a:gd name="T21" fmla="*/ 168 h 205"/>
                  <a:gd name="T22" fmla="*/ 107 w 178"/>
                  <a:gd name="T23" fmla="*/ 205 h 205"/>
                  <a:gd name="T24" fmla="*/ 97 w 178"/>
                  <a:gd name="T25" fmla="*/ 186 h 205"/>
                  <a:gd name="T26" fmla="*/ 107 w 178"/>
                  <a:gd name="T27" fmla="*/ 174 h 205"/>
                  <a:gd name="T28" fmla="*/ 98 w 178"/>
                  <a:gd name="T29" fmla="*/ 149 h 205"/>
                  <a:gd name="T30" fmla="*/ 52 w 178"/>
                  <a:gd name="T31" fmla="*/ 61 h 205"/>
                  <a:gd name="T32" fmla="*/ 50 w 178"/>
                  <a:gd name="T33" fmla="*/ 62 h 205"/>
                  <a:gd name="T34" fmla="*/ 30 w 178"/>
                  <a:gd name="T35" fmla="*/ 82 h 205"/>
                  <a:gd name="T36" fmla="*/ 26 w 178"/>
                  <a:gd name="T37" fmla="*/ 116 h 205"/>
                  <a:gd name="T38" fmla="*/ 10 w 178"/>
                  <a:gd name="T39" fmla="*/ 117 h 205"/>
                  <a:gd name="T40" fmla="*/ 0 w 178"/>
                  <a:gd name="T41" fmla="*/ 6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8" h="205">
                    <a:moveTo>
                      <a:pt x="0" y="61"/>
                    </a:moveTo>
                    <a:cubicBezTo>
                      <a:pt x="118" y="0"/>
                      <a:pt x="118" y="0"/>
                      <a:pt x="118" y="0"/>
                    </a:cubicBezTo>
                    <a:cubicBezTo>
                      <a:pt x="160" y="39"/>
                      <a:pt x="160" y="39"/>
                      <a:pt x="160" y="39"/>
                    </a:cubicBezTo>
                    <a:cubicBezTo>
                      <a:pt x="149" y="52"/>
                      <a:pt x="149" y="52"/>
                      <a:pt x="149" y="52"/>
                    </a:cubicBezTo>
                    <a:cubicBezTo>
                      <a:pt x="137" y="43"/>
                      <a:pt x="127" y="38"/>
                      <a:pt x="118" y="36"/>
                    </a:cubicBezTo>
                    <a:cubicBezTo>
                      <a:pt x="109" y="34"/>
                      <a:pt x="100" y="36"/>
                      <a:pt x="91" y="41"/>
                    </a:cubicBezTo>
                    <a:cubicBezTo>
                      <a:pt x="89" y="42"/>
                      <a:pt x="89" y="42"/>
                      <a:pt x="89" y="42"/>
                    </a:cubicBezTo>
                    <a:cubicBezTo>
                      <a:pt x="135" y="129"/>
                      <a:pt x="135" y="129"/>
                      <a:pt x="135" y="129"/>
                    </a:cubicBezTo>
                    <a:cubicBezTo>
                      <a:pt x="142" y="141"/>
                      <a:pt x="147" y="149"/>
                      <a:pt x="151" y="151"/>
                    </a:cubicBezTo>
                    <a:cubicBezTo>
                      <a:pt x="155" y="153"/>
                      <a:pt x="161" y="152"/>
                      <a:pt x="168" y="149"/>
                    </a:cubicBezTo>
                    <a:cubicBezTo>
                      <a:pt x="178" y="168"/>
                      <a:pt x="178" y="168"/>
                      <a:pt x="178" y="168"/>
                    </a:cubicBezTo>
                    <a:cubicBezTo>
                      <a:pt x="107" y="205"/>
                      <a:pt x="107" y="205"/>
                      <a:pt x="107" y="205"/>
                    </a:cubicBezTo>
                    <a:cubicBezTo>
                      <a:pt x="97" y="186"/>
                      <a:pt x="97" y="186"/>
                      <a:pt x="97" y="186"/>
                    </a:cubicBezTo>
                    <a:cubicBezTo>
                      <a:pt x="103" y="182"/>
                      <a:pt x="107" y="178"/>
                      <a:pt x="107" y="174"/>
                    </a:cubicBezTo>
                    <a:cubicBezTo>
                      <a:pt x="108" y="169"/>
                      <a:pt x="105" y="161"/>
                      <a:pt x="98" y="149"/>
                    </a:cubicBezTo>
                    <a:cubicBezTo>
                      <a:pt x="52" y="61"/>
                      <a:pt x="52" y="61"/>
                      <a:pt x="52" y="61"/>
                    </a:cubicBezTo>
                    <a:cubicBezTo>
                      <a:pt x="50" y="62"/>
                      <a:pt x="50" y="62"/>
                      <a:pt x="50" y="62"/>
                    </a:cubicBezTo>
                    <a:cubicBezTo>
                      <a:pt x="40" y="67"/>
                      <a:pt x="34" y="74"/>
                      <a:pt x="30" y="82"/>
                    </a:cubicBezTo>
                    <a:cubicBezTo>
                      <a:pt x="27" y="90"/>
                      <a:pt x="25" y="101"/>
                      <a:pt x="26" y="116"/>
                    </a:cubicBezTo>
                    <a:cubicBezTo>
                      <a:pt x="10" y="117"/>
                      <a:pt x="10" y="117"/>
                      <a:pt x="10" y="117"/>
                    </a:cubicBezTo>
                    <a:lnTo>
                      <a:pt x="0"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8" name="Freeform 28"/>
              <p:cNvSpPr>
                <a:spLocks/>
              </p:cNvSpPr>
              <p:nvPr/>
            </p:nvSpPr>
            <p:spPr bwMode="auto">
              <a:xfrm>
                <a:off x="3736766" y="1180518"/>
                <a:ext cx="51741" cy="58120"/>
              </a:xfrm>
              <a:custGeom>
                <a:avLst/>
                <a:gdLst>
                  <a:gd name="T0" fmla="*/ 0 w 169"/>
                  <a:gd name="T1" fmla="*/ 46 h 192"/>
                  <a:gd name="T2" fmla="*/ 68 w 169"/>
                  <a:gd name="T3" fmla="*/ 0 h 192"/>
                  <a:gd name="T4" fmla="*/ 80 w 169"/>
                  <a:gd name="T5" fmla="*/ 18 h 192"/>
                  <a:gd name="T6" fmla="*/ 71 w 169"/>
                  <a:gd name="T7" fmla="*/ 32 h 192"/>
                  <a:gd name="T8" fmla="*/ 82 w 169"/>
                  <a:gd name="T9" fmla="*/ 56 h 192"/>
                  <a:gd name="T10" fmla="*/ 121 w 169"/>
                  <a:gd name="T11" fmla="*/ 112 h 192"/>
                  <a:gd name="T12" fmla="*/ 140 w 169"/>
                  <a:gd name="T13" fmla="*/ 132 h 192"/>
                  <a:gd name="T14" fmla="*/ 156 w 169"/>
                  <a:gd name="T15" fmla="*/ 128 h 192"/>
                  <a:gd name="T16" fmla="*/ 169 w 169"/>
                  <a:gd name="T17" fmla="*/ 146 h 192"/>
                  <a:gd name="T18" fmla="*/ 101 w 169"/>
                  <a:gd name="T19" fmla="*/ 192 h 192"/>
                  <a:gd name="T20" fmla="*/ 89 w 169"/>
                  <a:gd name="T21" fmla="*/ 174 h 192"/>
                  <a:gd name="T22" fmla="*/ 99 w 169"/>
                  <a:gd name="T23" fmla="*/ 160 h 192"/>
                  <a:gd name="T24" fmla="*/ 87 w 169"/>
                  <a:gd name="T25" fmla="*/ 136 h 192"/>
                  <a:gd name="T26" fmla="*/ 48 w 169"/>
                  <a:gd name="T27" fmla="*/ 80 h 192"/>
                  <a:gd name="T28" fmla="*/ 29 w 169"/>
                  <a:gd name="T29" fmla="*/ 60 h 192"/>
                  <a:gd name="T30" fmla="*/ 13 w 169"/>
                  <a:gd name="T31" fmla="*/ 64 h 192"/>
                  <a:gd name="T32" fmla="*/ 0 w 169"/>
                  <a:gd name="T33" fmla="*/ 4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192">
                    <a:moveTo>
                      <a:pt x="0" y="46"/>
                    </a:moveTo>
                    <a:cubicBezTo>
                      <a:pt x="68" y="0"/>
                      <a:pt x="68" y="0"/>
                      <a:pt x="68" y="0"/>
                    </a:cubicBezTo>
                    <a:cubicBezTo>
                      <a:pt x="80" y="18"/>
                      <a:pt x="80" y="18"/>
                      <a:pt x="80" y="18"/>
                    </a:cubicBezTo>
                    <a:cubicBezTo>
                      <a:pt x="74" y="23"/>
                      <a:pt x="71" y="28"/>
                      <a:pt x="71" y="32"/>
                    </a:cubicBezTo>
                    <a:cubicBezTo>
                      <a:pt x="71" y="37"/>
                      <a:pt x="75" y="45"/>
                      <a:pt x="82" y="56"/>
                    </a:cubicBezTo>
                    <a:cubicBezTo>
                      <a:pt x="121" y="112"/>
                      <a:pt x="121" y="112"/>
                      <a:pt x="121" y="112"/>
                    </a:cubicBezTo>
                    <a:cubicBezTo>
                      <a:pt x="129" y="124"/>
                      <a:pt x="135" y="130"/>
                      <a:pt x="140" y="132"/>
                    </a:cubicBezTo>
                    <a:cubicBezTo>
                      <a:pt x="144" y="133"/>
                      <a:pt x="150" y="132"/>
                      <a:pt x="156" y="128"/>
                    </a:cubicBezTo>
                    <a:cubicBezTo>
                      <a:pt x="169" y="146"/>
                      <a:pt x="169" y="146"/>
                      <a:pt x="169" y="146"/>
                    </a:cubicBezTo>
                    <a:cubicBezTo>
                      <a:pt x="101" y="192"/>
                      <a:pt x="101" y="192"/>
                      <a:pt x="101" y="192"/>
                    </a:cubicBezTo>
                    <a:cubicBezTo>
                      <a:pt x="89" y="174"/>
                      <a:pt x="89" y="174"/>
                      <a:pt x="89" y="174"/>
                    </a:cubicBezTo>
                    <a:cubicBezTo>
                      <a:pt x="95" y="169"/>
                      <a:pt x="98" y="165"/>
                      <a:pt x="99" y="160"/>
                    </a:cubicBezTo>
                    <a:cubicBezTo>
                      <a:pt x="99" y="155"/>
                      <a:pt x="95" y="147"/>
                      <a:pt x="87" y="136"/>
                    </a:cubicBezTo>
                    <a:cubicBezTo>
                      <a:pt x="48" y="80"/>
                      <a:pt x="48" y="80"/>
                      <a:pt x="48" y="80"/>
                    </a:cubicBezTo>
                    <a:cubicBezTo>
                      <a:pt x="40" y="68"/>
                      <a:pt x="34" y="62"/>
                      <a:pt x="29" y="60"/>
                    </a:cubicBezTo>
                    <a:cubicBezTo>
                      <a:pt x="25" y="59"/>
                      <a:pt x="19" y="60"/>
                      <a:pt x="13" y="64"/>
                    </a:cubicBezTo>
                    <a:lnTo>
                      <a:pt x="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49" name="Freeform 29"/>
              <p:cNvSpPr>
                <a:spLocks noEditPoints="1"/>
              </p:cNvSpPr>
              <p:nvPr/>
            </p:nvSpPr>
            <p:spPr bwMode="auto">
              <a:xfrm>
                <a:off x="3767243" y="1156419"/>
                <a:ext cx="56702" cy="58120"/>
              </a:xfrm>
              <a:custGeom>
                <a:avLst/>
                <a:gdLst>
                  <a:gd name="T0" fmla="*/ 87 w 186"/>
                  <a:gd name="T1" fmla="*/ 35 h 190"/>
                  <a:gd name="T2" fmla="*/ 127 w 186"/>
                  <a:gd name="T3" fmla="*/ 70 h 190"/>
                  <a:gd name="T4" fmla="*/ 149 w 186"/>
                  <a:gd name="T5" fmla="*/ 118 h 190"/>
                  <a:gd name="T6" fmla="*/ 135 w 186"/>
                  <a:gd name="T7" fmla="*/ 151 h 190"/>
                  <a:gd name="T8" fmla="*/ 99 w 186"/>
                  <a:gd name="T9" fmla="*/ 154 h 190"/>
                  <a:gd name="T10" fmla="*/ 59 w 186"/>
                  <a:gd name="T11" fmla="*/ 120 h 190"/>
                  <a:gd name="T12" fmla="*/ 37 w 186"/>
                  <a:gd name="T13" fmla="*/ 72 h 190"/>
                  <a:gd name="T14" fmla="*/ 51 w 186"/>
                  <a:gd name="T15" fmla="*/ 39 h 190"/>
                  <a:gd name="T16" fmla="*/ 87 w 186"/>
                  <a:gd name="T17" fmla="*/ 35 h 190"/>
                  <a:gd name="T18" fmla="*/ 2 w 186"/>
                  <a:gd name="T19" fmla="*/ 79 h 190"/>
                  <a:gd name="T20" fmla="*/ 23 w 186"/>
                  <a:gd name="T21" fmla="*/ 146 h 190"/>
                  <a:gd name="T22" fmla="*/ 83 w 186"/>
                  <a:gd name="T23" fmla="*/ 186 h 190"/>
                  <a:gd name="T24" fmla="*/ 149 w 186"/>
                  <a:gd name="T25" fmla="*/ 169 h 190"/>
                  <a:gd name="T26" fmla="*/ 184 w 186"/>
                  <a:gd name="T27" fmla="*/ 111 h 190"/>
                  <a:gd name="T28" fmla="*/ 163 w 186"/>
                  <a:gd name="T29" fmla="*/ 44 h 190"/>
                  <a:gd name="T30" fmla="*/ 103 w 186"/>
                  <a:gd name="T31" fmla="*/ 4 h 190"/>
                  <a:gd name="T32" fmla="*/ 37 w 186"/>
                  <a:gd name="T33" fmla="*/ 21 h 190"/>
                  <a:gd name="T34" fmla="*/ 2 w 186"/>
                  <a:gd name="T35" fmla="*/ 7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190">
                    <a:moveTo>
                      <a:pt x="87" y="35"/>
                    </a:moveTo>
                    <a:cubicBezTo>
                      <a:pt x="100" y="41"/>
                      <a:pt x="113" y="52"/>
                      <a:pt x="127" y="70"/>
                    </a:cubicBezTo>
                    <a:cubicBezTo>
                      <a:pt x="140" y="88"/>
                      <a:pt x="147" y="104"/>
                      <a:pt x="149" y="118"/>
                    </a:cubicBezTo>
                    <a:cubicBezTo>
                      <a:pt x="150" y="132"/>
                      <a:pt x="146" y="143"/>
                      <a:pt x="135" y="151"/>
                    </a:cubicBezTo>
                    <a:cubicBezTo>
                      <a:pt x="125" y="159"/>
                      <a:pt x="112" y="160"/>
                      <a:pt x="99" y="154"/>
                    </a:cubicBezTo>
                    <a:cubicBezTo>
                      <a:pt x="86" y="149"/>
                      <a:pt x="73" y="138"/>
                      <a:pt x="59" y="120"/>
                    </a:cubicBezTo>
                    <a:cubicBezTo>
                      <a:pt x="46" y="102"/>
                      <a:pt x="38" y="86"/>
                      <a:pt x="37" y="72"/>
                    </a:cubicBezTo>
                    <a:cubicBezTo>
                      <a:pt x="35" y="58"/>
                      <a:pt x="40" y="47"/>
                      <a:pt x="51" y="39"/>
                    </a:cubicBezTo>
                    <a:cubicBezTo>
                      <a:pt x="61" y="31"/>
                      <a:pt x="73" y="30"/>
                      <a:pt x="87" y="35"/>
                    </a:cubicBezTo>
                    <a:close/>
                    <a:moveTo>
                      <a:pt x="2" y="79"/>
                    </a:moveTo>
                    <a:cubicBezTo>
                      <a:pt x="0" y="102"/>
                      <a:pt x="7" y="124"/>
                      <a:pt x="23" y="146"/>
                    </a:cubicBezTo>
                    <a:cubicBezTo>
                      <a:pt x="40" y="169"/>
                      <a:pt x="60" y="182"/>
                      <a:pt x="83" y="186"/>
                    </a:cubicBezTo>
                    <a:cubicBezTo>
                      <a:pt x="106" y="190"/>
                      <a:pt x="128" y="184"/>
                      <a:pt x="149" y="169"/>
                    </a:cubicBezTo>
                    <a:cubicBezTo>
                      <a:pt x="170" y="154"/>
                      <a:pt x="181" y="135"/>
                      <a:pt x="184" y="111"/>
                    </a:cubicBezTo>
                    <a:cubicBezTo>
                      <a:pt x="186" y="89"/>
                      <a:pt x="179" y="66"/>
                      <a:pt x="163" y="44"/>
                    </a:cubicBezTo>
                    <a:cubicBezTo>
                      <a:pt x="146" y="22"/>
                      <a:pt x="126" y="8"/>
                      <a:pt x="103" y="4"/>
                    </a:cubicBezTo>
                    <a:cubicBezTo>
                      <a:pt x="80" y="0"/>
                      <a:pt x="58" y="6"/>
                      <a:pt x="37" y="21"/>
                    </a:cubicBezTo>
                    <a:cubicBezTo>
                      <a:pt x="16" y="36"/>
                      <a:pt x="5" y="56"/>
                      <a:pt x="2"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0" name="Freeform 30"/>
              <p:cNvSpPr>
                <a:spLocks noEditPoints="1"/>
              </p:cNvSpPr>
              <p:nvPr/>
            </p:nvSpPr>
            <p:spPr bwMode="auto">
              <a:xfrm>
                <a:off x="3848044" y="1055773"/>
                <a:ext cx="58120" cy="55285"/>
              </a:xfrm>
              <a:custGeom>
                <a:avLst/>
                <a:gdLst>
                  <a:gd name="T0" fmla="*/ 62 w 193"/>
                  <a:gd name="T1" fmla="*/ 42 h 184"/>
                  <a:gd name="T2" fmla="*/ 114 w 193"/>
                  <a:gd name="T3" fmla="*/ 54 h 184"/>
                  <a:gd name="T4" fmla="*/ 156 w 193"/>
                  <a:gd name="T5" fmla="*/ 86 h 184"/>
                  <a:gd name="T6" fmla="*/ 160 w 193"/>
                  <a:gd name="T7" fmla="*/ 122 h 184"/>
                  <a:gd name="T8" fmla="*/ 130 w 193"/>
                  <a:gd name="T9" fmla="*/ 142 h 184"/>
                  <a:gd name="T10" fmla="*/ 78 w 193"/>
                  <a:gd name="T11" fmla="*/ 130 h 184"/>
                  <a:gd name="T12" fmla="*/ 36 w 193"/>
                  <a:gd name="T13" fmla="*/ 98 h 184"/>
                  <a:gd name="T14" fmla="*/ 32 w 193"/>
                  <a:gd name="T15" fmla="*/ 62 h 184"/>
                  <a:gd name="T16" fmla="*/ 62 w 193"/>
                  <a:gd name="T17" fmla="*/ 42 h 184"/>
                  <a:gd name="T18" fmla="*/ 8 w 193"/>
                  <a:gd name="T19" fmla="*/ 120 h 184"/>
                  <a:gd name="T20" fmla="*/ 59 w 193"/>
                  <a:gd name="T21" fmla="*/ 170 h 184"/>
                  <a:gd name="T22" fmla="*/ 130 w 193"/>
                  <a:gd name="T23" fmla="*/ 177 h 184"/>
                  <a:gd name="T24" fmla="*/ 180 w 193"/>
                  <a:gd name="T25" fmla="*/ 132 h 184"/>
                  <a:gd name="T26" fmla="*/ 184 w 193"/>
                  <a:gd name="T27" fmla="*/ 65 h 184"/>
                  <a:gd name="T28" fmla="*/ 133 w 193"/>
                  <a:gd name="T29" fmla="*/ 14 h 184"/>
                  <a:gd name="T30" fmla="*/ 62 w 193"/>
                  <a:gd name="T31" fmla="*/ 7 h 184"/>
                  <a:gd name="T32" fmla="*/ 12 w 193"/>
                  <a:gd name="T33" fmla="*/ 53 h 184"/>
                  <a:gd name="T34" fmla="*/ 8 w 193"/>
                  <a:gd name="T35" fmla="*/ 12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84">
                    <a:moveTo>
                      <a:pt x="62" y="42"/>
                    </a:moveTo>
                    <a:cubicBezTo>
                      <a:pt x="77" y="41"/>
                      <a:pt x="94" y="45"/>
                      <a:pt x="114" y="54"/>
                    </a:cubicBezTo>
                    <a:cubicBezTo>
                      <a:pt x="134" y="64"/>
                      <a:pt x="148" y="74"/>
                      <a:pt x="156" y="86"/>
                    </a:cubicBezTo>
                    <a:cubicBezTo>
                      <a:pt x="164" y="98"/>
                      <a:pt x="166" y="110"/>
                      <a:pt x="160" y="122"/>
                    </a:cubicBezTo>
                    <a:cubicBezTo>
                      <a:pt x="154" y="134"/>
                      <a:pt x="144" y="140"/>
                      <a:pt x="130" y="142"/>
                    </a:cubicBezTo>
                    <a:cubicBezTo>
                      <a:pt x="115" y="143"/>
                      <a:pt x="98" y="139"/>
                      <a:pt x="78" y="130"/>
                    </a:cubicBezTo>
                    <a:cubicBezTo>
                      <a:pt x="58" y="120"/>
                      <a:pt x="43" y="110"/>
                      <a:pt x="36" y="98"/>
                    </a:cubicBezTo>
                    <a:cubicBezTo>
                      <a:pt x="27" y="86"/>
                      <a:pt x="26" y="74"/>
                      <a:pt x="32" y="62"/>
                    </a:cubicBezTo>
                    <a:cubicBezTo>
                      <a:pt x="38" y="50"/>
                      <a:pt x="48" y="44"/>
                      <a:pt x="62" y="42"/>
                    </a:cubicBezTo>
                    <a:close/>
                    <a:moveTo>
                      <a:pt x="8" y="120"/>
                    </a:moveTo>
                    <a:cubicBezTo>
                      <a:pt x="17" y="141"/>
                      <a:pt x="34" y="158"/>
                      <a:pt x="59" y="170"/>
                    </a:cubicBezTo>
                    <a:cubicBezTo>
                      <a:pt x="84" y="182"/>
                      <a:pt x="108" y="184"/>
                      <a:pt x="130" y="177"/>
                    </a:cubicBezTo>
                    <a:cubicBezTo>
                      <a:pt x="153" y="170"/>
                      <a:pt x="170" y="155"/>
                      <a:pt x="180" y="132"/>
                    </a:cubicBezTo>
                    <a:cubicBezTo>
                      <a:pt x="191" y="108"/>
                      <a:pt x="193" y="86"/>
                      <a:pt x="184" y="65"/>
                    </a:cubicBezTo>
                    <a:cubicBezTo>
                      <a:pt x="175" y="43"/>
                      <a:pt x="158" y="26"/>
                      <a:pt x="133" y="14"/>
                    </a:cubicBezTo>
                    <a:cubicBezTo>
                      <a:pt x="108" y="2"/>
                      <a:pt x="84" y="0"/>
                      <a:pt x="62" y="7"/>
                    </a:cubicBezTo>
                    <a:cubicBezTo>
                      <a:pt x="39" y="14"/>
                      <a:pt x="23" y="30"/>
                      <a:pt x="12" y="53"/>
                    </a:cubicBezTo>
                    <a:cubicBezTo>
                      <a:pt x="1" y="76"/>
                      <a:pt x="0" y="98"/>
                      <a:pt x="8"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1" name="Freeform 31"/>
              <p:cNvSpPr>
                <a:spLocks/>
              </p:cNvSpPr>
              <p:nvPr/>
            </p:nvSpPr>
            <p:spPr bwMode="auto">
              <a:xfrm>
                <a:off x="3863637" y="1006867"/>
                <a:ext cx="59537" cy="57411"/>
              </a:xfrm>
              <a:custGeom>
                <a:avLst/>
                <a:gdLst>
                  <a:gd name="T0" fmla="*/ 0 w 195"/>
                  <a:gd name="T1" fmla="*/ 132 h 189"/>
                  <a:gd name="T2" fmla="*/ 44 w 195"/>
                  <a:gd name="T3" fmla="*/ 6 h 189"/>
                  <a:gd name="T4" fmla="*/ 100 w 195"/>
                  <a:gd name="T5" fmla="*/ 0 h 189"/>
                  <a:gd name="T6" fmla="*/ 103 w 195"/>
                  <a:gd name="T7" fmla="*/ 16 h 189"/>
                  <a:gd name="T8" fmla="*/ 67 w 195"/>
                  <a:gd name="T9" fmla="*/ 33 h 189"/>
                  <a:gd name="T10" fmla="*/ 47 w 195"/>
                  <a:gd name="T11" fmla="*/ 61 h 189"/>
                  <a:gd name="T12" fmla="*/ 46 w 195"/>
                  <a:gd name="T13" fmla="*/ 78 h 189"/>
                  <a:gd name="T14" fmla="*/ 62 w 195"/>
                  <a:gd name="T15" fmla="*/ 88 h 189"/>
                  <a:gd name="T16" fmla="*/ 85 w 195"/>
                  <a:gd name="T17" fmla="*/ 96 h 189"/>
                  <a:gd name="T18" fmla="*/ 88 w 195"/>
                  <a:gd name="T19" fmla="*/ 89 h 189"/>
                  <a:gd name="T20" fmla="*/ 89 w 195"/>
                  <a:gd name="T21" fmla="*/ 69 h 189"/>
                  <a:gd name="T22" fmla="*/ 69 w 195"/>
                  <a:gd name="T23" fmla="*/ 57 h 189"/>
                  <a:gd name="T24" fmla="*/ 74 w 195"/>
                  <a:gd name="T25" fmla="*/ 43 h 189"/>
                  <a:gd name="T26" fmla="*/ 153 w 195"/>
                  <a:gd name="T27" fmla="*/ 69 h 189"/>
                  <a:gd name="T28" fmla="*/ 148 w 195"/>
                  <a:gd name="T29" fmla="*/ 84 h 189"/>
                  <a:gd name="T30" fmla="*/ 124 w 195"/>
                  <a:gd name="T31" fmla="*/ 83 h 189"/>
                  <a:gd name="T32" fmla="*/ 111 w 195"/>
                  <a:gd name="T33" fmla="*/ 97 h 189"/>
                  <a:gd name="T34" fmla="*/ 109 w 195"/>
                  <a:gd name="T35" fmla="*/ 104 h 189"/>
                  <a:gd name="T36" fmla="*/ 137 w 195"/>
                  <a:gd name="T37" fmla="*/ 114 h 189"/>
                  <a:gd name="T38" fmla="*/ 164 w 195"/>
                  <a:gd name="T39" fmla="*/ 118 h 189"/>
                  <a:gd name="T40" fmla="*/ 174 w 195"/>
                  <a:gd name="T41" fmla="*/ 105 h 189"/>
                  <a:gd name="T42" fmla="*/ 195 w 195"/>
                  <a:gd name="T43" fmla="*/ 113 h 189"/>
                  <a:gd name="T44" fmla="*/ 169 w 195"/>
                  <a:gd name="T45" fmla="*/ 189 h 189"/>
                  <a:gd name="T46" fmla="*/ 148 w 195"/>
                  <a:gd name="T47" fmla="*/ 182 h 189"/>
                  <a:gd name="T48" fmla="*/ 147 w 195"/>
                  <a:gd name="T49" fmla="*/ 166 h 189"/>
                  <a:gd name="T50" fmla="*/ 123 w 195"/>
                  <a:gd name="T51" fmla="*/ 153 h 189"/>
                  <a:gd name="T52" fmla="*/ 58 w 195"/>
                  <a:gd name="T53" fmla="*/ 131 h 189"/>
                  <a:gd name="T54" fmla="*/ 32 w 195"/>
                  <a:gd name="T55" fmla="*/ 126 h 189"/>
                  <a:gd name="T56" fmla="*/ 21 w 195"/>
                  <a:gd name="T57" fmla="*/ 139 h 189"/>
                  <a:gd name="T58" fmla="*/ 0 w 195"/>
                  <a:gd name="T59" fmla="*/ 13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89">
                    <a:moveTo>
                      <a:pt x="0" y="132"/>
                    </a:moveTo>
                    <a:cubicBezTo>
                      <a:pt x="44" y="6"/>
                      <a:pt x="44" y="6"/>
                      <a:pt x="44" y="6"/>
                    </a:cubicBezTo>
                    <a:cubicBezTo>
                      <a:pt x="100" y="0"/>
                      <a:pt x="100" y="0"/>
                      <a:pt x="100" y="0"/>
                    </a:cubicBezTo>
                    <a:cubicBezTo>
                      <a:pt x="103" y="16"/>
                      <a:pt x="103" y="16"/>
                      <a:pt x="103" y="16"/>
                    </a:cubicBezTo>
                    <a:cubicBezTo>
                      <a:pt x="88" y="20"/>
                      <a:pt x="76" y="25"/>
                      <a:pt x="67" y="33"/>
                    </a:cubicBezTo>
                    <a:cubicBezTo>
                      <a:pt x="58" y="40"/>
                      <a:pt x="51" y="50"/>
                      <a:pt x="47" y="61"/>
                    </a:cubicBezTo>
                    <a:cubicBezTo>
                      <a:pt x="45" y="69"/>
                      <a:pt x="44" y="75"/>
                      <a:pt x="46" y="78"/>
                    </a:cubicBezTo>
                    <a:cubicBezTo>
                      <a:pt x="48" y="82"/>
                      <a:pt x="53" y="85"/>
                      <a:pt x="62" y="88"/>
                    </a:cubicBezTo>
                    <a:cubicBezTo>
                      <a:pt x="85" y="96"/>
                      <a:pt x="85" y="96"/>
                      <a:pt x="85" y="96"/>
                    </a:cubicBezTo>
                    <a:cubicBezTo>
                      <a:pt x="88" y="89"/>
                      <a:pt x="88" y="89"/>
                      <a:pt x="88" y="89"/>
                    </a:cubicBezTo>
                    <a:cubicBezTo>
                      <a:pt x="91" y="80"/>
                      <a:pt x="91" y="74"/>
                      <a:pt x="89" y="69"/>
                    </a:cubicBezTo>
                    <a:cubicBezTo>
                      <a:pt x="86" y="65"/>
                      <a:pt x="80" y="61"/>
                      <a:pt x="69" y="57"/>
                    </a:cubicBezTo>
                    <a:cubicBezTo>
                      <a:pt x="74" y="43"/>
                      <a:pt x="74" y="43"/>
                      <a:pt x="74" y="43"/>
                    </a:cubicBezTo>
                    <a:cubicBezTo>
                      <a:pt x="153" y="69"/>
                      <a:pt x="153" y="69"/>
                      <a:pt x="153" y="69"/>
                    </a:cubicBezTo>
                    <a:cubicBezTo>
                      <a:pt x="148" y="84"/>
                      <a:pt x="148" y="84"/>
                      <a:pt x="148" y="84"/>
                    </a:cubicBezTo>
                    <a:cubicBezTo>
                      <a:pt x="138" y="81"/>
                      <a:pt x="130" y="81"/>
                      <a:pt x="124" y="83"/>
                    </a:cubicBezTo>
                    <a:cubicBezTo>
                      <a:pt x="118" y="85"/>
                      <a:pt x="114" y="90"/>
                      <a:pt x="111" y="97"/>
                    </a:cubicBezTo>
                    <a:cubicBezTo>
                      <a:pt x="109" y="104"/>
                      <a:pt x="109" y="104"/>
                      <a:pt x="109" y="104"/>
                    </a:cubicBezTo>
                    <a:cubicBezTo>
                      <a:pt x="137" y="114"/>
                      <a:pt x="137" y="114"/>
                      <a:pt x="137" y="114"/>
                    </a:cubicBezTo>
                    <a:cubicBezTo>
                      <a:pt x="150" y="118"/>
                      <a:pt x="159" y="120"/>
                      <a:pt x="164" y="118"/>
                    </a:cubicBezTo>
                    <a:cubicBezTo>
                      <a:pt x="168" y="117"/>
                      <a:pt x="172" y="113"/>
                      <a:pt x="174" y="105"/>
                    </a:cubicBezTo>
                    <a:cubicBezTo>
                      <a:pt x="195" y="113"/>
                      <a:pt x="195" y="113"/>
                      <a:pt x="195" y="113"/>
                    </a:cubicBezTo>
                    <a:cubicBezTo>
                      <a:pt x="169" y="189"/>
                      <a:pt x="169" y="189"/>
                      <a:pt x="169" y="189"/>
                    </a:cubicBezTo>
                    <a:cubicBezTo>
                      <a:pt x="148" y="182"/>
                      <a:pt x="148" y="182"/>
                      <a:pt x="148" y="182"/>
                    </a:cubicBezTo>
                    <a:cubicBezTo>
                      <a:pt x="150" y="175"/>
                      <a:pt x="150" y="169"/>
                      <a:pt x="147" y="166"/>
                    </a:cubicBezTo>
                    <a:cubicBezTo>
                      <a:pt x="145" y="162"/>
                      <a:pt x="137" y="158"/>
                      <a:pt x="123" y="153"/>
                    </a:cubicBezTo>
                    <a:cubicBezTo>
                      <a:pt x="58" y="131"/>
                      <a:pt x="58" y="131"/>
                      <a:pt x="58" y="131"/>
                    </a:cubicBezTo>
                    <a:cubicBezTo>
                      <a:pt x="45" y="126"/>
                      <a:pt x="36" y="125"/>
                      <a:pt x="32" y="126"/>
                    </a:cubicBezTo>
                    <a:cubicBezTo>
                      <a:pt x="28" y="128"/>
                      <a:pt x="24" y="132"/>
                      <a:pt x="21" y="139"/>
                    </a:cubicBezTo>
                    <a:lnTo>
                      <a:pt x="0"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2" name="Freeform 32"/>
              <p:cNvSpPr>
                <a:spLocks/>
              </p:cNvSpPr>
              <p:nvPr/>
            </p:nvSpPr>
            <p:spPr bwMode="auto">
              <a:xfrm>
                <a:off x="3884900" y="940951"/>
                <a:ext cx="57411" cy="49614"/>
              </a:xfrm>
              <a:custGeom>
                <a:avLst/>
                <a:gdLst>
                  <a:gd name="T0" fmla="*/ 20 w 191"/>
                  <a:gd name="T1" fmla="*/ 29 h 163"/>
                  <a:gd name="T2" fmla="*/ 9 w 191"/>
                  <a:gd name="T3" fmla="*/ 25 h 163"/>
                  <a:gd name="T4" fmla="*/ 11 w 191"/>
                  <a:gd name="T5" fmla="*/ 12 h 163"/>
                  <a:gd name="T6" fmla="*/ 79 w 191"/>
                  <a:gd name="T7" fmla="*/ 0 h 163"/>
                  <a:gd name="T8" fmla="*/ 82 w 191"/>
                  <a:gd name="T9" fmla="*/ 18 h 163"/>
                  <a:gd name="T10" fmla="*/ 44 w 191"/>
                  <a:gd name="T11" fmla="*/ 36 h 163"/>
                  <a:gd name="T12" fmla="*/ 27 w 191"/>
                  <a:gd name="T13" fmla="*/ 63 h 163"/>
                  <a:gd name="T14" fmla="*/ 41 w 191"/>
                  <a:gd name="T15" fmla="*/ 97 h 163"/>
                  <a:gd name="T16" fmla="*/ 89 w 191"/>
                  <a:gd name="T17" fmla="*/ 116 h 163"/>
                  <a:gd name="T18" fmla="*/ 141 w 191"/>
                  <a:gd name="T19" fmla="*/ 110 h 163"/>
                  <a:gd name="T20" fmla="*/ 163 w 191"/>
                  <a:gd name="T21" fmla="*/ 79 h 163"/>
                  <a:gd name="T22" fmla="*/ 157 w 191"/>
                  <a:gd name="T23" fmla="*/ 48 h 163"/>
                  <a:gd name="T24" fmla="*/ 131 w 191"/>
                  <a:gd name="T25" fmla="*/ 21 h 163"/>
                  <a:gd name="T26" fmla="*/ 143 w 191"/>
                  <a:gd name="T27" fmla="*/ 3 h 163"/>
                  <a:gd name="T28" fmla="*/ 181 w 191"/>
                  <a:gd name="T29" fmla="*/ 40 h 163"/>
                  <a:gd name="T30" fmla="*/ 188 w 191"/>
                  <a:gd name="T31" fmla="*/ 88 h 163"/>
                  <a:gd name="T32" fmla="*/ 154 w 191"/>
                  <a:gd name="T33" fmla="*/ 145 h 163"/>
                  <a:gd name="T34" fmla="*/ 83 w 191"/>
                  <a:gd name="T35" fmla="*/ 159 h 163"/>
                  <a:gd name="T36" fmla="*/ 21 w 191"/>
                  <a:gd name="T37" fmla="*/ 127 h 163"/>
                  <a:gd name="T38" fmla="*/ 3 w 191"/>
                  <a:gd name="T39" fmla="*/ 65 h 163"/>
                  <a:gd name="T40" fmla="*/ 8 w 191"/>
                  <a:gd name="T41" fmla="*/ 47 h 163"/>
                  <a:gd name="T42" fmla="*/ 20 w 191"/>
                  <a:gd name="T43" fmla="*/ 2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1" h="163">
                    <a:moveTo>
                      <a:pt x="20" y="29"/>
                    </a:moveTo>
                    <a:cubicBezTo>
                      <a:pt x="9" y="25"/>
                      <a:pt x="9" y="25"/>
                      <a:pt x="9" y="25"/>
                    </a:cubicBezTo>
                    <a:cubicBezTo>
                      <a:pt x="11" y="12"/>
                      <a:pt x="11" y="12"/>
                      <a:pt x="11" y="12"/>
                    </a:cubicBezTo>
                    <a:cubicBezTo>
                      <a:pt x="79" y="0"/>
                      <a:pt x="79" y="0"/>
                      <a:pt x="79" y="0"/>
                    </a:cubicBezTo>
                    <a:cubicBezTo>
                      <a:pt x="82" y="18"/>
                      <a:pt x="82" y="18"/>
                      <a:pt x="82" y="18"/>
                    </a:cubicBezTo>
                    <a:cubicBezTo>
                      <a:pt x="66" y="22"/>
                      <a:pt x="54" y="28"/>
                      <a:pt x="44" y="36"/>
                    </a:cubicBezTo>
                    <a:cubicBezTo>
                      <a:pt x="34" y="44"/>
                      <a:pt x="28" y="53"/>
                      <a:pt x="27" y="63"/>
                    </a:cubicBezTo>
                    <a:cubicBezTo>
                      <a:pt x="25" y="77"/>
                      <a:pt x="30" y="88"/>
                      <a:pt x="41" y="97"/>
                    </a:cubicBezTo>
                    <a:cubicBezTo>
                      <a:pt x="52" y="107"/>
                      <a:pt x="69" y="113"/>
                      <a:pt x="89" y="116"/>
                    </a:cubicBezTo>
                    <a:cubicBezTo>
                      <a:pt x="111" y="118"/>
                      <a:pt x="128" y="116"/>
                      <a:pt x="141" y="110"/>
                    </a:cubicBezTo>
                    <a:cubicBezTo>
                      <a:pt x="154" y="103"/>
                      <a:pt x="162" y="93"/>
                      <a:pt x="163" y="79"/>
                    </a:cubicBezTo>
                    <a:cubicBezTo>
                      <a:pt x="165" y="69"/>
                      <a:pt x="163" y="59"/>
                      <a:pt x="157" y="48"/>
                    </a:cubicBezTo>
                    <a:cubicBezTo>
                      <a:pt x="151" y="38"/>
                      <a:pt x="142" y="28"/>
                      <a:pt x="131" y="21"/>
                    </a:cubicBezTo>
                    <a:cubicBezTo>
                      <a:pt x="143" y="3"/>
                      <a:pt x="143" y="3"/>
                      <a:pt x="143" y="3"/>
                    </a:cubicBezTo>
                    <a:cubicBezTo>
                      <a:pt x="161" y="14"/>
                      <a:pt x="173" y="26"/>
                      <a:pt x="181" y="40"/>
                    </a:cubicBezTo>
                    <a:cubicBezTo>
                      <a:pt x="188" y="55"/>
                      <a:pt x="191" y="71"/>
                      <a:pt x="188" y="88"/>
                    </a:cubicBezTo>
                    <a:cubicBezTo>
                      <a:pt x="185" y="113"/>
                      <a:pt x="174" y="132"/>
                      <a:pt x="154" y="145"/>
                    </a:cubicBezTo>
                    <a:cubicBezTo>
                      <a:pt x="135" y="158"/>
                      <a:pt x="112" y="163"/>
                      <a:pt x="83" y="159"/>
                    </a:cubicBezTo>
                    <a:cubicBezTo>
                      <a:pt x="57" y="156"/>
                      <a:pt x="36" y="145"/>
                      <a:pt x="21" y="127"/>
                    </a:cubicBezTo>
                    <a:cubicBezTo>
                      <a:pt x="6" y="110"/>
                      <a:pt x="0" y="89"/>
                      <a:pt x="3" y="65"/>
                    </a:cubicBezTo>
                    <a:cubicBezTo>
                      <a:pt x="3" y="59"/>
                      <a:pt x="5" y="53"/>
                      <a:pt x="8" y="47"/>
                    </a:cubicBezTo>
                    <a:cubicBezTo>
                      <a:pt x="11" y="41"/>
                      <a:pt x="15" y="35"/>
                      <a:pt x="2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3" name="Freeform 33"/>
              <p:cNvSpPr>
                <a:spLocks/>
              </p:cNvSpPr>
              <p:nvPr/>
            </p:nvSpPr>
            <p:spPr bwMode="auto">
              <a:xfrm>
                <a:off x="3885609" y="882831"/>
                <a:ext cx="55993" cy="56702"/>
              </a:xfrm>
              <a:custGeom>
                <a:avLst/>
                <a:gdLst>
                  <a:gd name="T0" fmla="*/ 7 w 185"/>
                  <a:gd name="T1" fmla="*/ 188 h 188"/>
                  <a:gd name="T2" fmla="*/ 4 w 185"/>
                  <a:gd name="T3" fmla="*/ 109 h 188"/>
                  <a:gd name="T4" fmla="*/ 25 w 185"/>
                  <a:gd name="T5" fmla="*/ 108 h 188"/>
                  <a:gd name="T6" fmla="*/ 32 w 185"/>
                  <a:gd name="T7" fmla="*/ 123 h 188"/>
                  <a:gd name="T8" fmla="*/ 59 w 185"/>
                  <a:gd name="T9" fmla="*/ 126 h 188"/>
                  <a:gd name="T10" fmla="*/ 77 w 185"/>
                  <a:gd name="T11" fmla="*/ 125 h 188"/>
                  <a:gd name="T12" fmla="*/ 74 w 185"/>
                  <a:gd name="T13" fmla="*/ 65 h 188"/>
                  <a:gd name="T14" fmla="*/ 56 w 185"/>
                  <a:gd name="T15" fmla="*/ 66 h 188"/>
                  <a:gd name="T16" fmla="*/ 29 w 185"/>
                  <a:gd name="T17" fmla="*/ 71 h 188"/>
                  <a:gd name="T18" fmla="*/ 24 w 185"/>
                  <a:gd name="T19" fmla="*/ 86 h 188"/>
                  <a:gd name="T20" fmla="*/ 3 w 185"/>
                  <a:gd name="T21" fmla="*/ 87 h 188"/>
                  <a:gd name="T22" fmla="*/ 0 w 185"/>
                  <a:gd name="T23" fmla="*/ 8 h 188"/>
                  <a:gd name="T24" fmla="*/ 22 w 185"/>
                  <a:gd name="T25" fmla="*/ 7 h 188"/>
                  <a:gd name="T26" fmla="*/ 28 w 185"/>
                  <a:gd name="T27" fmla="*/ 21 h 188"/>
                  <a:gd name="T28" fmla="*/ 55 w 185"/>
                  <a:gd name="T29" fmla="*/ 24 h 188"/>
                  <a:gd name="T30" fmla="*/ 124 w 185"/>
                  <a:gd name="T31" fmla="*/ 21 h 188"/>
                  <a:gd name="T32" fmla="*/ 151 w 185"/>
                  <a:gd name="T33" fmla="*/ 16 h 188"/>
                  <a:gd name="T34" fmla="*/ 156 w 185"/>
                  <a:gd name="T35" fmla="*/ 1 h 188"/>
                  <a:gd name="T36" fmla="*/ 178 w 185"/>
                  <a:gd name="T37" fmla="*/ 0 h 188"/>
                  <a:gd name="T38" fmla="*/ 181 w 185"/>
                  <a:gd name="T39" fmla="*/ 79 h 188"/>
                  <a:gd name="T40" fmla="*/ 160 w 185"/>
                  <a:gd name="T41" fmla="*/ 80 h 188"/>
                  <a:gd name="T42" fmla="*/ 153 w 185"/>
                  <a:gd name="T43" fmla="*/ 66 h 188"/>
                  <a:gd name="T44" fmla="*/ 126 w 185"/>
                  <a:gd name="T45" fmla="*/ 63 h 188"/>
                  <a:gd name="T46" fmla="*/ 96 w 185"/>
                  <a:gd name="T47" fmla="*/ 64 h 188"/>
                  <a:gd name="T48" fmla="*/ 99 w 185"/>
                  <a:gd name="T49" fmla="*/ 124 h 188"/>
                  <a:gd name="T50" fmla="*/ 129 w 185"/>
                  <a:gd name="T51" fmla="*/ 123 h 188"/>
                  <a:gd name="T52" fmla="*/ 156 w 185"/>
                  <a:gd name="T53" fmla="*/ 118 h 188"/>
                  <a:gd name="T54" fmla="*/ 161 w 185"/>
                  <a:gd name="T55" fmla="*/ 103 h 188"/>
                  <a:gd name="T56" fmla="*/ 182 w 185"/>
                  <a:gd name="T57" fmla="*/ 102 h 188"/>
                  <a:gd name="T58" fmla="*/ 185 w 185"/>
                  <a:gd name="T59" fmla="*/ 181 h 188"/>
                  <a:gd name="T60" fmla="*/ 163 w 185"/>
                  <a:gd name="T61" fmla="*/ 182 h 188"/>
                  <a:gd name="T62" fmla="*/ 157 w 185"/>
                  <a:gd name="T63" fmla="*/ 167 h 188"/>
                  <a:gd name="T64" fmla="*/ 130 w 185"/>
                  <a:gd name="T65" fmla="*/ 164 h 188"/>
                  <a:gd name="T66" fmla="*/ 61 w 185"/>
                  <a:gd name="T67" fmla="*/ 167 h 188"/>
                  <a:gd name="T68" fmla="*/ 34 w 185"/>
                  <a:gd name="T69" fmla="*/ 172 h 188"/>
                  <a:gd name="T70" fmla="*/ 29 w 185"/>
                  <a:gd name="T71" fmla="*/ 187 h 188"/>
                  <a:gd name="T72" fmla="*/ 7 w 185"/>
                  <a:gd name="T73"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5" h="188">
                    <a:moveTo>
                      <a:pt x="7" y="188"/>
                    </a:moveTo>
                    <a:cubicBezTo>
                      <a:pt x="4" y="109"/>
                      <a:pt x="4" y="109"/>
                      <a:pt x="4" y="109"/>
                    </a:cubicBezTo>
                    <a:cubicBezTo>
                      <a:pt x="25" y="108"/>
                      <a:pt x="25" y="108"/>
                      <a:pt x="25" y="108"/>
                    </a:cubicBezTo>
                    <a:cubicBezTo>
                      <a:pt x="25" y="116"/>
                      <a:pt x="28" y="121"/>
                      <a:pt x="32" y="123"/>
                    </a:cubicBezTo>
                    <a:cubicBezTo>
                      <a:pt x="36" y="125"/>
                      <a:pt x="45" y="126"/>
                      <a:pt x="59" y="126"/>
                    </a:cubicBezTo>
                    <a:cubicBezTo>
                      <a:pt x="77" y="125"/>
                      <a:pt x="77" y="125"/>
                      <a:pt x="77" y="125"/>
                    </a:cubicBezTo>
                    <a:cubicBezTo>
                      <a:pt x="74" y="65"/>
                      <a:pt x="74" y="65"/>
                      <a:pt x="74" y="65"/>
                    </a:cubicBezTo>
                    <a:cubicBezTo>
                      <a:pt x="56" y="66"/>
                      <a:pt x="56" y="66"/>
                      <a:pt x="56" y="66"/>
                    </a:cubicBezTo>
                    <a:cubicBezTo>
                      <a:pt x="42" y="66"/>
                      <a:pt x="33" y="68"/>
                      <a:pt x="29" y="71"/>
                    </a:cubicBezTo>
                    <a:cubicBezTo>
                      <a:pt x="26" y="73"/>
                      <a:pt x="24" y="78"/>
                      <a:pt x="24" y="86"/>
                    </a:cubicBezTo>
                    <a:cubicBezTo>
                      <a:pt x="3" y="87"/>
                      <a:pt x="3" y="87"/>
                      <a:pt x="3" y="87"/>
                    </a:cubicBezTo>
                    <a:cubicBezTo>
                      <a:pt x="0" y="8"/>
                      <a:pt x="0" y="8"/>
                      <a:pt x="0" y="8"/>
                    </a:cubicBezTo>
                    <a:cubicBezTo>
                      <a:pt x="22" y="7"/>
                      <a:pt x="22" y="7"/>
                      <a:pt x="22" y="7"/>
                    </a:cubicBezTo>
                    <a:cubicBezTo>
                      <a:pt x="22" y="14"/>
                      <a:pt x="24" y="19"/>
                      <a:pt x="28" y="21"/>
                    </a:cubicBezTo>
                    <a:cubicBezTo>
                      <a:pt x="32" y="24"/>
                      <a:pt x="41" y="25"/>
                      <a:pt x="55" y="24"/>
                    </a:cubicBezTo>
                    <a:cubicBezTo>
                      <a:pt x="124" y="21"/>
                      <a:pt x="124" y="21"/>
                      <a:pt x="124" y="21"/>
                    </a:cubicBezTo>
                    <a:cubicBezTo>
                      <a:pt x="138" y="21"/>
                      <a:pt x="147" y="19"/>
                      <a:pt x="151" y="16"/>
                    </a:cubicBezTo>
                    <a:cubicBezTo>
                      <a:pt x="154" y="14"/>
                      <a:pt x="156" y="9"/>
                      <a:pt x="156" y="1"/>
                    </a:cubicBezTo>
                    <a:cubicBezTo>
                      <a:pt x="178" y="0"/>
                      <a:pt x="178" y="0"/>
                      <a:pt x="178" y="0"/>
                    </a:cubicBezTo>
                    <a:cubicBezTo>
                      <a:pt x="181" y="79"/>
                      <a:pt x="181" y="79"/>
                      <a:pt x="181" y="79"/>
                    </a:cubicBezTo>
                    <a:cubicBezTo>
                      <a:pt x="160" y="80"/>
                      <a:pt x="160" y="80"/>
                      <a:pt x="160" y="80"/>
                    </a:cubicBezTo>
                    <a:cubicBezTo>
                      <a:pt x="160" y="73"/>
                      <a:pt x="157" y="68"/>
                      <a:pt x="153" y="66"/>
                    </a:cubicBezTo>
                    <a:cubicBezTo>
                      <a:pt x="149" y="63"/>
                      <a:pt x="140" y="62"/>
                      <a:pt x="126" y="63"/>
                    </a:cubicBezTo>
                    <a:cubicBezTo>
                      <a:pt x="96" y="64"/>
                      <a:pt x="96" y="64"/>
                      <a:pt x="96" y="64"/>
                    </a:cubicBezTo>
                    <a:cubicBezTo>
                      <a:pt x="99" y="124"/>
                      <a:pt x="99" y="124"/>
                      <a:pt x="99" y="124"/>
                    </a:cubicBezTo>
                    <a:cubicBezTo>
                      <a:pt x="129" y="123"/>
                      <a:pt x="129" y="123"/>
                      <a:pt x="129" y="123"/>
                    </a:cubicBezTo>
                    <a:cubicBezTo>
                      <a:pt x="143" y="122"/>
                      <a:pt x="152" y="121"/>
                      <a:pt x="156" y="118"/>
                    </a:cubicBezTo>
                    <a:cubicBezTo>
                      <a:pt x="159" y="115"/>
                      <a:pt x="161" y="110"/>
                      <a:pt x="161" y="103"/>
                    </a:cubicBezTo>
                    <a:cubicBezTo>
                      <a:pt x="182" y="102"/>
                      <a:pt x="182" y="102"/>
                      <a:pt x="182" y="102"/>
                    </a:cubicBezTo>
                    <a:cubicBezTo>
                      <a:pt x="185" y="181"/>
                      <a:pt x="185" y="181"/>
                      <a:pt x="185" y="181"/>
                    </a:cubicBezTo>
                    <a:cubicBezTo>
                      <a:pt x="163" y="182"/>
                      <a:pt x="163" y="182"/>
                      <a:pt x="163" y="182"/>
                    </a:cubicBezTo>
                    <a:cubicBezTo>
                      <a:pt x="163" y="175"/>
                      <a:pt x="161" y="170"/>
                      <a:pt x="157" y="167"/>
                    </a:cubicBezTo>
                    <a:cubicBezTo>
                      <a:pt x="153" y="165"/>
                      <a:pt x="144" y="164"/>
                      <a:pt x="130" y="164"/>
                    </a:cubicBezTo>
                    <a:cubicBezTo>
                      <a:pt x="61" y="167"/>
                      <a:pt x="61" y="167"/>
                      <a:pt x="61" y="167"/>
                    </a:cubicBezTo>
                    <a:cubicBezTo>
                      <a:pt x="47" y="168"/>
                      <a:pt x="38" y="169"/>
                      <a:pt x="34" y="172"/>
                    </a:cubicBezTo>
                    <a:cubicBezTo>
                      <a:pt x="31" y="175"/>
                      <a:pt x="29" y="180"/>
                      <a:pt x="29" y="187"/>
                    </a:cubicBezTo>
                    <a:lnTo>
                      <a:pt x="7"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4" name="Freeform 34"/>
              <p:cNvSpPr>
                <a:spLocks/>
              </p:cNvSpPr>
              <p:nvPr/>
            </p:nvSpPr>
            <p:spPr bwMode="auto">
              <a:xfrm>
                <a:off x="3880648" y="848810"/>
                <a:ext cx="58120" cy="33313"/>
              </a:xfrm>
              <a:custGeom>
                <a:avLst/>
                <a:gdLst>
                  <a:gd name="T0" fmla="*/ 15 w 191"/>
                  <a:gd name="T1" fmla="*/ 111 h 111"/>
                  <a:gd name="T2" fmla="*/ 7 w 191"/>
                  <a:gd name="T3" fmla="*/ 67 h 111"/>
                  <a:gd name="T4" fmla="*/ 0 w 191"/>
                  <a:gd name="T5" fmla="*/ 31 h 111"/>
                  <a:gd name="T6" fmla="*/ 22 w 191"/>
                  <a:gd name="T7" fmla="*/ 27 h 111"/>
                  <a:gd name="T8" fmla="*/ 31 w 191"/>
                  <a:gd name="T9" fmla="*/ 42 h 111"/>
                  <a:gd name="T10" fmla="*/ 58 w 191"/>
                  <a:gd name="T11" fmla="*/ 41 h 111"/>
                  <a:gd name="T12" fmla="*/ 126 w 191"/>
                  <a:gd name="T13" fmla="*/ 29 h 111"/>
                  <a:gd name="T14" fmla="*/ 151 w 191"/>
                  <a:gd name="T15" fmla="*/ 20 h 111"/>
                  <a:gd name="T16" fmla="*/ 155 w 191"/>
                  <a:gd name="T17" fmla="*/ 4 h 111"/>
                  <a:gd name="T18" fmla="*/ 176 w 191"/>
                  <a:gd name="T19" fmla="*/ 0 h 111"/>
                  <a:gd name="T20" fmla="*/ 191 w 191"/>
                  <a:gd name="T21" fmla="*/ 79 h 111"/>
                  <a:gd name="T22" fmla="*/ 169 w 191"/>
                  <a:gd name="T23" fmla="*/ 83 h 111"/>
                  <a:gd name="T24" fmla="*/ 160 w 191"/>
                  <a:gd name="T25" fmla="*/ 69 h 111"/>
                  <a:gd name="T26" fmla="*/ 133 w 191"/>
                  <a:gd name="T27" fmla="*/ 70 h 111"/>
                  <a:gd name="T28" fmla="*/ 65 w 191"/>
                  <a:gd name="T29" fmla="*/ 82 h 111"/>
                  <a:gd name="T30" fmla="*/ 40 w 191"/>
                  <a:gd name="T31" fmla="*/ 90 h 111"/>
                  <a:gd name="T32" fmla="*/ 37 w 191"/>
                  <a:gd name="T33" fmla="*/ 107 h 111"/>
                  <a:gd name="T34" fmla="*/ 15 w 191"/>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1" h="111">
                    <a:moveTo>
                      <a:pt x="15" y="111"/>
                    </a:moveTo>
                    <a:cubicBezTo>
                      <a:pt x="15" y="111"/>
                      <a:pt x="11" y="94"/>
                      <a:pt x="7" y="67"/>
                    </a:cubicBezTo>
                    <a:cubicBezTo>
                      <a:pt x="3" y="40"/>
                      <a:pt x="0" y="31"/>
                      <a:pt x="0" y="31"/>
                    </a:cubicBezTo>
                    <a:cubicBezTo>
                      <a:pt x="22" y="27"/>
                      <a:pt x="22" y="27"/>
                      <a:pt x="22" y="27"/>
                    </a:cubicBezTo>
                    <a:cubicBezTo>
                      <a:pt x="24" y="35"/>
                      <a:pt x="27" y="40"/>
                      <a:pt x="31" y="42"/>
                    </a:cubicBezTo>
                    <a:cubicBezTo>
                      <a:pt x="35" y="44"/>
                      <a:pt x="44" y="43"/>
                      <a:pt x="58" y="41"/>
                    </a:cubicBezTo>
                    <a:cubicBezTo>
                      <a:pt x="126" y="29"/>
                      <a:pt x="126" y="29"/>
                      <a:pt x="126" y="29"/>
                    </a:cubicBezTo>
                    <a:cubicBezTo>
                      <a:pt x="139" y="26"/>
                      <a:pt x="148" y="24"/>
                      <a:pt x="151" y="20"/>
                    </a:cubicBezTo>
                    <a:cubicBezTo>
                      <a:pt x="154" y="17"/>
                      <a:pt x="156" y="11"/>
                      <a:pt x="155" y="4"/>
                    </a:cubicBezTo>
                    <a:cubicBezTo>
                      <a:pt x="176" y="0"/>
                      <a:pt x="176" y="0"/>
                      <a:pt x="176" y="0"/>
                    </a:cubicBezTo>
                    <a:cubicBezTo>
                      <a:pt x="191" y="79"/>
                      <a:pt x="191" y="79"/>
                      <a:pt x="191" y="79"/>
                    </a:cubicBezTo>
                    <a:cubicBezTo>
                      <a:pt x="169" y="83"/>
                      <a:pt x="169" y="83"/>
                      <a:pt x="169" y="83"/>
                    </a:cubicBezTo>
                    <a:cubicBezTo>
                      <a:pt x="167" y="76"/>
                      <a:pt x="164" y="71"/>
                      <a:pt x="160" y="69"/>
                    </a:cubicBezTo>
                    <a:cubicBezTo>
                      <a:pt x="156" y="67"/>
                      <a:pt x="147" y="67"/>
                      <a:pt x="133" y="70"/>
                    </a:cubicBezTo>
                    <a:cubicBezTo>
                      <a:pt x="65" y="82"/>
                      <a:pt x="65" y="82"/>
                      <a:pt x="65" y="82"/>
                    </a:cubicBezTo>
                    <a:cubicBezTo>
                      <a:pt x="51" y="84"/>
                      <a:pt x="43" y="87"/>
                      <a:pt x="40" y="90"/>
                    </a:cubicBezTo>
                    <a:cubicBezTo>
                      <a:pt x="37" y="94"/>
                      <a:pt x="36" y="99"/>
                      <a:pt x="37" y="107"/>
                    </a:cubicBezTo>
                    <a:lnTo>
                      <a:pt x="1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5" name="Freeform 35"/>
              <p:cNvSpPr>
                <a:spLocks/>
              </p:cNvSpPr>
              <p:nvPr/>
            </p:nvSpPr>
            <p:spPr bwMode="auto">
              <a:xfrm>
                <a:off x="3867181" y="798487"/>
                <a:ext cx="65916" cy="56702"/>
              </a:xfrm>
              <a:custGeom>
                <a:avLst/>
                <a:gdLst>
                  <a:gd name="T0" fmla="*/ 45 w 217"/>
                  <a:gd name="T1" fmla="*/ 187 h 187"/>
                  <a:gd name="T2" fmla="*/ 26 w 217"/>
                  <a:gd name="T3" fmla="*/ 122 h 187"/>
                  <a:gd name="T4" fmla="*/ 109 w 217"/>
                  <a:gd name="T5" fmla="*/ 41 h 187"/>
                  <a:gd name="T6" fmla="*/ 63 w 217"/>
                  <a:gd name="T7" fmla="*/ 54 h 187"/>
                  <a:gd name="T8" fmla="*/ 39 w 217"/>
                  <a:gd name="T9" fmla="*/ 65 h 187"/>
                  <a:gd name="T10" fmla="*/ 37 w 217"/>
                  <a:gd name="T11" fmla="*/ 81 h 187"/>
                  <a:gd name="T12" fmla="*/ 16 w 217"/>
                  <a:gd name="T13" fmla="*/ 87 h 187"/>
                  <a:gd name="T14" fmla="*/ 0 w 217"/>
                  <a:gd name="T15" fmla="*/ 30 h 187"/>
                  <a:gd name="T16" fmla="*/ 21 w 217"/>
                  <a:gd name="T17" fmla="*/ 24 h 187"/>
                  <a:gd name="T18" fmla="*/ 31 w 217"/>
                  <a:gd name="T19" fmla="*/ 37 h 187"/>
                  <a:gd name="T20" fmla="*/ 58 w 217"/>
                  <a:gd name="T21" fmla="*/ 33 h 187"/>
                  <a:gd name="T22" fmla="*/ 177 w 217"/>
                  <a:gd name="T23" fmla="*/ 0 h 187"/>
                  <a:gd name="T24" fmla="*/ 185 w 217"/>
                  <a:gd name="T25" fmla="*/ 28 h 187"/>
                  <a:gd name="T26" fmla="*/ 73 w 217"/>
                  <a:gd name="T27" fmla="*/ 137 h 187"/>
                  <a:gd name="T28" fmla="*/ 153 w 217"/>
                  <a:gd name="T29" fmla="*/ 114 h 187"/>
                  <a:gd name="T30" fmla="*/ 178 w 217"/>
                  <a:gd name="T31" fmla="*/ 104 h 187"/>
                  <a:gd name="T32" fmla="*/ 180 w 217"/>
                  <a:gd name="T33" fmla="*/ 88 h 187"/>
                  <a:gd name="T34" fmla="*/ 200 w 217"/>
                  <a:gd name="T35" fmla="*/ 82 h 187"/>
                  <a:gd name="T36" fmla="*/ 217 w 217"/>
                  <a:gd name="T37" fmla="*/ 139 h 187"/>
                  <a:gd name="T38" fmla="*/ 195 w 217"/>
                  <a:gd name="T39" fmla="*/ 145 h 187"/>
                  <a:gd name="T40" fmla="*/ 185 w 217"/>
                  <a:gd name="T41" fmla="*/ 132 h 187"/>
                  <a:gd name="T42" fmla="*/ 158 w 217"/>
                  <a:gd name="T43" fmla="*/ 136 h 187"/>
                  <a:gd name="T44" fmla="*/ 93 w 217"/>
                  <a:gd name="T45" fmla="*/ 154 h 187"/>
                  <a:gd name="T46" fmla="*/ 68 w 217"/>
                  <a:gd name="T47" fmla="*/ 165 h 187"/>
                  <a:gd name="T48" fmla="*/ 66 w 217"/>
                  <a:gd name="T49" fmla="*/ 181 h 187"/>
                  <a:gd name="T50" fmla="*/ 45 w 217"/>
                  <a:gd name="T5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7" h="187">
                    <a:moveTo>
                      <a:pt x="45" y="187"/>
                    </a:moveTo>
                    <a:cubicBezTo>
                      <a:pt x="26" y="122"/>
                      <a:pt x="26" y="122"/>
                      <a:pt x="26" y="122"/>
                    </a:cubicBezTo>
                    <a:cubicBezTo>
                      <a:pt x="109" y="41"/>
                      <a:pt x="109" y="41"/>
                      <a:pt x="109" y="41"/>
                    </a:cubicBezTo>
                    <a:cubicBezTo>
                      <a:pt x="63" y="54"/>
                      <a:pt x="63" y="54"/>
                      <a:pt x="63" y="54"/>
                    </a:cubicBezTo>
                    <a:cubicBezTo>
                      <a:pt x="50" y="58"/>
                      <a:pt x="41" y="62"/>
                      <a:pt x="39" y="65"/>
                    </a:cubicBezTo>
                    <a:cubicBezTo>
                      <a:pt x="36" y="68"/>
                      <a:pt x="35" y="73"/>
                      <a:pt x="37" y="81"/>
                    </a:cubicBezTo>
                    <a:cubicBezTo>
                      <a:pt x="16" y="87"/>
                      <a:pt x="16" y="87"/>
                      <a:pt x="16" y="87"/>
                    </a:cubicBezTo>
                    <a:cubicBezTo>
                      <a:pt x="0" y="30"/>
                      <a:pt x="0" y="30"/>
                      <a:pt x="0" y="30"/>
                    </a:cubicBezTo>
                    <a:cubicBezTo>
                      <a:pt x="21" y="24"/>
                      <a:pt x="21" y="24"/>
                      <a:pt x="21" y="24"/>
                    </a:cubicBezTo>
                    <a:cubicBezTo>
                      <a:pt x="23" y="31"/>
                      <a:pt x="26" y="35"/>
                      <a:pt x="31" y="37"/>
                    </a:cubicBezTo>
                    <a:cubicBezTo>
                      <a:pt x="35" y="38"/>
                      <a:pt x="44" y="37"/>
                      <a:pt x="58" y="33"/>
                    </a:cubicBezTo>
                    <a:cubicBezTo>
                      <a:pt x="177" y="0"/>
                      <a:pt x="177" y="0"/>
                      <a:pt x="177" y="0"/>
                    </a:cubicBezTo>
                    <a:cubicBezTo>
                      <a:pt x="185" y="28"/>
                      <a:pt x="185" y="28"/>
                      <a:pt x="185" y="28"/>
                    </a:cubicBezTo>
                    <a:cubicBezTo>
                      <a:pt x="73" y="137"/>
                      <a:pt x="73" y="137"/>
                      <a:pt x="73" y="137"/>
                    </a:cubicBezTo>
                    <a:cubicBezTo>
                      <a:pt x="153" y="114"/>
                      <a:pt x="153" y="114"/>
                      <a:pt x="153" y="114"/>
                    </a:cubicBezTo>
                    <a:cubicBezTo>
                      <a:pt x="167" y="111"/>
                      <a:pt x="175" y="107"/>
                      <a:pt x="178" y="104"/>
                    </a:cubicBezTo>
                    <a:cubicBezTo>
                      <a:pt x="181" y="100"/>
                      <a:pt x="181" y="95"/>
                      <a:pt x="180" y="88"/>
                    </a:cubicBezTo>
                    <a:cubicBezTo>
                      <a:pt x="200" y="82"/>
                      <a:pt x="200" y="82"/>
                      <a:pt x="200" y="82"/>
                    </a:cubicBezTo>
                    <a:cubicBezTo>
                      <a:pt x="217" y="139"/>
                      <a:pt x="217" y="139"/>
                      <a:pt x="217" y="139"/>
                    </a:cubicBezTo>
                    <a:cubicBezTo>
                      <a:pt x="195" y="145"/>
                      <a:pt x="195" y="145"/>
                      <a:pt x="195" y="145"/>
                    </a:cubicBezTo>
                    <a:cubicBezTo>
                      <a:pt x="193" y="138"/>
                      <a:pt x="190" y="134"/>
                      <a:pt x="185" y="132"/>
                    </a:cubicBezTo>
                    <a:cubicBezTo>
                      <a:pt x="181" y="131"/>
                      <a:pt x="172" y="132"/>
                      <a:pt x="158" y="136"/>
                    </a:cubicBezTo>
                    <a:cubicBezTo>
                      <a:pt x="93" y="154"/>
                      <a:pt x="93" y="154"/>
                      <a:pt x="93" y="154"/>
                    </a:cubicBezTo>
                    <a:cubicBezTo>
                      <a:pt x="79" y="158"/>
                      <a:pt x="71" y="162"/>
                      <a:pt x="68" y="165"/>
                    </a:cubicBezTo>
                    <a:cubicBezTo>
                      <a:pt x="65" y="169"/>
                      <a:pt x="64" y="174"/>
                      <a:pt x="66" y="181"/>
                    </a:cubicBezTo>
                    <a:lnTo>
                      <a:pt x="45" y="1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6" name="Freeform 36"/>
              <p:cNvSpPr>
                <a:spLocks noEditPoints="1"/>
              </p:cNvSpPr>
              <p:nvPr/>
            </p:nvSpPr>
            <p:spPr bwMode="auto">
              <a:xfrm>
                <a:off x="3856549" y="744620"/>
                <a:ext cx="62372" cy="51032"/>
              </a:xfrm>
              <a:custGeom>
                <a:avLst/>
                <a:gdLst>
                  <a:gd name="T0" fmla="*/ 88 w 207"/>
                  <a:gd name="T1" fmla="*/ 106 h 168"/>
                  <a:gd name="T2" fmla="*/ 102 w 207"/>
                  <a:gd name="T3" fmla="*/ 136 h 168"/>
                  <a:gd name="T4" fmla="*/ 48 w 207"/>
                  <a:gd name="T5" fmla="*/ 141 h 168"/>
                  <a:gd name="T6" fmla="*/ 88 w 207"/>
                  <a:gd name="T7" fmla="*/ 106 h 168"/>
                  <a:gd name="T8" fmla="*/ 148 w 207"/>
                  <a:gd name="T9" fmla="*/ 157 h 168"/>
                  <a:gd name="T10" fmla="*/ 152 w 207"/>
                  <a:gd name="T11" fmla="*/ 156 h 168"/>
                  <a:gd name="T12" fmla="*/ 187 w 207"/>
                  <a:gd name="T13" fmla="*/ 168 h 168"/>
                  <a:gd name="T14" fmla="*/ 207 w 207"/>
                  <a:gd name="T15" fmla="*/ 159 h 168"/>
                  <a:gd name="T16" fmla="*/ 180 w 207"/>
                  <a:gd name="T17" fmla="*/ 99 h 168"/>
                  <a:gd name="T18" fmla="*/ 160 w 207"/>
                  <a:gd name="T19" fmla="*/ 108 h 168"/>
                  <a:gd name="T20" fmla="*/ 163 w 207"/>
                  <a:gd name="T21" fmla="*/ 122 h 168"/>
                  <a:gd name="T22" fmla="*/ 156 w 207"/>
                  <a:gd name="T23" fmla="*/ 129 h 168"/>
                  <a:gd name="T24" fmla="*/ 153 w 207"/>
                  <a:gd name="T25" fmla="*/ 130 h 168"/>
                  <a:gd name="T26" fmla="*/ 151 w 207"/>
                  <a:gd name="T27" fmla="*/ 131 h 168"/>
                  <a:gd name="T28" fmla="*/ 125 w 207"/>
                  <a:gd name="T29" fmla="*/ 135 h 168"/>
                  <a:gd name="T30" fmla="*/ 105 w 207"/>
                  <a:gd name="T31" fmla="*/ 90 h 168"/>
                  <a:gd name="T32" fmla="*/ 124 w 207"/>
                  <a:gd name="T33" fmla="*/ 72 h 168"/>
                  <a:gd name="T34" fmla="*/ 127 w 207"/>
                  <a:gd name="T35" fmla="*/ 70 h 168"/>
                  <a:gd name="T36" fmla="*/ 131 w 207"/>
                  <a:gd name="T37" fmla="*/ 68 h 168"/>
                  <a:gd name="T38" fmla="*/ 140 w 207"/>
                  <a:gd name="T39" fmla="*/ 68 h 168"/>
                  <a:gd name="T40" fmla="*/ 147 w 207"/>
                  <a:gd name="T41" fmla="*/ 78 h 168"/>
                  <a:gd name="T42" fmla="*/ 147 w 207"/>
                  <a:gd name="T43" fmla="*/ 80 h 168"/>
                  <a:gd name="T44" fmla="*/ 167 w 207"/>
                  <a:gd name="T45" fmla="*/ 71 h 168"/>
                  <a:gd name="T46" fmla="*/ 135 w 207"/>
                  <a:gd name="T47" fmla="*/ 0 h 168"/>
                  <a:gd name="T48" fmla="*/ 115 w 207"/>
                  <a:gd name="T49" fmla="*/ 9 h 168"/>
                  <a:gd name="T50" fmla="*/ 103 w 207"/>
                  <a:gd name="T51" fmla="*/ 38 h 168"/>
                  <a:gd name="T52" fmla="*/ 102 w 207"/>
                  <a:gd name="T53" fmla="*/ 39 h 168"/>
                  <a:gd name="T54" fmla="*/ 0 w 207"/>
                  <a:gd name="T55" fmla="*/ 133 h 168"/>
                  <a:gd name="T56" fmla="*/ 15 w 207"/>
                  <a:gd name="T57" fmla="*/ 166 h 168"/>
                  <a:gd name="T58" fmla="*/ 148 w 207"/>
                  <a:gd name="T59" fmla="*/ 15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7" h="168">
                    <a:moveTo>
                      <a:pt x="88" y="106"/>
                    </a:moveTo>
                    <a:cubicBezTo>
                      <a:pt x="102" y="136"/>
                      <a:pt x="102" y="136"/>
                      <a:pt x="102" y="136"/>
                    </a:cubicBezTo>
                    <a:cubicBezTo>
                      <a:pt x="48" y="141"/>
                      <a:pt x="48" y="141"/>
                      <a:pt x="48" y="141"/>
                    </a:cubicBezTo>
                    <a:lnTo>
                      <a:pt x="88" y="106"/>
                    </a:lnTo>
                    <a:close/>
                    <a:moveTo>
                      <a:pt x="148" y="157"/>
                    </a:moveTo>
                    <a:cubicBezTo>
                      <a:pt x="149" y="156"/>
                      <a:pt x="150" y="156"/>
                      <a:pt x="152" y="156"/>
                    </a:cubicBezTo>
                    <a:cubicBezTo>
                      <a:pt x="169" y="155"/>
                      <a:pt x="181" y="159"/>
                      <a:pt x="187" y="168"/>
                    </a:cubicBezTo>
                    <a:cubicBezTo>
                      <a:pt x="207" y="159"/>
                      <a:pt x="207" y="159"/>
                      <a:pt x="207" y="159"/>
                    </a:cubicBezTo>
                    <a:cubicBezTo>
                      <a:pt x="180" y="99"/>
                      <a:pt x="180" y="99"/>
                      <a:pt x="180" y="99"/>
                    </a:cubicBezTo>
                    <a:cubicBezTo>
                      <a:pt x="160" y="108"/>
                      <a:pt x="160" y="108"/>
                      <a:pt x="160" y="108"/>
                    </a:cubicBezTo>
                    <a:cubicBezTo>
                      <a:pt x="163" y="114"/>
                      <a:pt x="164" y="119"/>
                      <a:pt x="163" y="122"/>
                    </a:cubicBezTo>
                    <a:cubicBezTo>
                      <a:pt x="162" y="125"/>
                      <a:pt x="160" y="127"/>
                      <a:pt x="156" y="129"/>
                    </a:cubicBezTo>
                    <a:cubicBezTo>
                      <a:pt x="155" y="129"/>
                      <a:pt x="154" y="130"/>
                      <a:pt x="153" y="130"/>
                    </a:cubicBezTo>
                    <a:cubicBezTo>
                      <a:pt x="153" y="130"/>
                      <a:pt x="152" y="130"/>
                      <a:pt x="151" y="131"/>
                    </a:cubicBezTo>
                    <a:cubicBezTo>
                      <a:pt x="125" y="135"/>
                      <a:pt x="125" y="135"/>
                      <a:pt x="125" y="135"/>
                    </a:cubicBezTo>
                    <a:cubicBezTo>
                      <a:pt x="105" y="90"/>
                      <a:pt x="105" y="90"/>
                      <a:pt x="105" y="90"/>
                    </a:cubicBezTo>
                    <a:cubicBezTo>
                      <a:pt x="124" y="72"/>
                      <a:pt x="124" y="72"/>
                      <a:pt x="124" y="72"/>
                    </a:cubicBezTo>
                    <a:cubicBezTo>
                      <a:pt x="125" y="72"/>
                      <a:pt x="126" y="71"/>
                      <a:pt x="127" y="70"/>
                    </a:cubicBezTo>
                    <a:cubicBezTo>
                      <a:pt x="128" y="70"/>
                      <a:pt x="129" y="69"/>
                      <a:pt x="131" y="68"/>
                    </a:cubicBezTo>
                    <a:cubicBezTo>
                      <a:pt x="134" y="67"/>
                      <a:pt x="137" y="67"/>
                      <a:pt x="140" y="68"/>
                    </a:cubicBezTo>
                    <a:cubicBezTo>
                      <a:pt x="142" y="70"/>
                      <a:pt x="144" y="73"/>
                      <a:pt x="147" y="78"/>
                    </a:cubicBezTo>
                    <a:cubicBezTo>
                      <a:pt x="147" y="80"/>
                      <a:pt x="147" y="80"/>
                      <a:pt x="147" y="80"/>
                    </a:cubicBezTo>
                    <a:cubicBezTo>
                      <a:pt x="167" y="71"/>
                      <a:pt x="167" y="71"/>
                      <a:pt x="167" y="71"/>
                    </a:cubicBezTo>
                    <a:cubicBezTo>
                      <a:pt x="135" y="0"/>
                      <a:pt x="135" y="0"/>
                      <a:pt x="135" y="0"/>
                    </a:cubicBezTo>
                    <a:cubicBezTo>
                      <a:pt x="115" y="9"/>
                      <a:pt x="115" y="9"/>
                      <a:pt x="115" y="9"/>
                    </a:cubicBezTo>
                    <a:cubicBezTo>
                      <a:pt x="118" y="18"/>
                      <a:pt x="114" y="28"/>
                      <a:pt x="103" y="38"/>
                    </a:cubicBezTo>
                    <a:cubicBezTo>
                      <a:pt x="102" y="39"/>
                      <a:pt x="102" y="39"/>
                      <a:pt x="102" y="39"/>
                    </a:cubicBezTo>
                    <a:cubicBezTo>
                      <a:pt x="0" y="133"/>
                      <a:pt x="0" y="133"/>
                      <a:pt x="0" y="133"/>
                    </a:cubicBezTo>
                    <a:cubicBezTo>
                      <a:pt x="15" y="166"/>
                      <a:pt x="15" y="166"/>
                      <a:pt x="15" y="166"/>
                    </a:cubicBezTo>
                    <a:lnTo>
                      <a:pt x="148"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7" name="Freeform 37"/>
              <p:cNvSpPr>
                <a:spLocks/>
              </p:cNvSpPr>
              <p:nvPr/>
            </p:nvSpPr>
            <p:spPr bwMode="auto">
              <a:xfrm>
                <a:off x="3797012" y="1110349"/>
                <a:ext cx="70169" cy="73004"/>
              </a:xfrm>
              <a:custGeom>
                <a:avLst/>
                <a:gdLst>
                  <a:gd name="T0" fmla="*/ 0 w 231"/>
                  <a:gd name="T1" fmla="*/ 125 h 239"/>
                  <a:gd name="T2" fmla="*/ 44 w 231"/>
                  <a:gd name="T3" fmla="*/ 73 h 239"/>
                  <a:gd name="T4" fmla="*/ 158 w 231"/>
                  <a:gd name="T5" fmla="*/ 96 h 239"/>
                  <a:gd name="T6" fmla="*/ 122 w 231"/>
                  <a:gd name="T7" fmla="*/ 65 h 239"/>
                  <a:gd name="T8" fmla="*/ 99 w 231"/>
                  <a:gd name="T9" fmla="*/ 51 h 239"/>
                  <a:gd name="T10" fmla="*/ 85 w 231"/>
                  <a:gd name="T11" fmla="*/ 58 h 239"/>
                  <a:gd name="T12" fmla="*/ 68 w 231"/>
                  <a:gd name="T13" fmla="*/ 45 h 239"/>
                  <a:gd name="T14" fmla="*/ 106 w 231"/>
                  <a:gd name="T15" fmla="*/ 0 h 239"/>
                  <a:gd name="T16" fmla="*/ 123 w 231"/>
                  <a:gd name="T17" fmla="*/ 14 h 239"/>
                  <a:gd name="T18" fmla="*/ 118 w 231"/>
                  <a:gd name="T19" fmla="*/ 29 h 239"/>
                  <a:gd name="T20" fmla="*/ 136 w 231"/>
                  <a:gd name="T21" fmla="*/ 49 h 239"/>
                  <a:gd name="T22" fmla="*/ 231 w 231"/>
                  <a:gd name="T23" fmla="*/ 128 h 239"/>
                  <a:gd name="T24" fmla="*/ 212 w 231"/>
                  <a:gd name="T25" fmla="*/ 150 h 239"/>
                  <a:gd name="T26" fmla="*/ 58 w 231"/>
                  <a:gd name="T27" fmla="*/ 120 h 239"/>
                  <a:gd name="T28" fmla="*/ 122 w 231"/>
                  <a:gd name="T29" fmla="*/ 173 h 239"/>
                  <a:gd name="T30" fmla="*/ 145 w 231"/>
                  <a:gd name="T31" fmla="*/ 187 h 239"/>
                  <a:gd name="T32" fmla="*/ 159 w 231"/>
                  <a:gd name="T33" fmla="*/ 180 h 239"/>
                  <a:gd name="T34" fmla="*/ 176 w 231"/>
                  <a:gd name="T35" fmla="*/ 193 h 239"/>
                  <a:gd name="T36" fmla="*/ 137 w 231"/>
                  <a:gd name="T37" fmla="*/ 239 h 239"/>
                  <a:gd name="T38" fmla="*/ 120 w 231"/>
                  <a:gd name="T39" fmla="*/ 225 h 239"/>
                  <a:gd name="T40" fmla="*/ 125 w 231"/>
                  <a:gd name="T41" fmla="*/ 209 h 239"/>
                  <a:gd name="T42" fmla="*/ 107 w 231"/>
                  <a:gd name="T43" fmla="*/ 189 h 239"/>
                  <a:gd name="T44" fmla="*/ 54 w 231"/>
                  <a:gd name="T45" fmla="*/ 146 h 239"/>
                  <a:gd name="T46" fmla="*/ 31 w 231"/>
                  <a:gd name="T47" fmla="*/ 132 h 239"/>
                  <a:gd name="T48" fmla="*/ 17 w 231"/>
                  <a:gd name="T49" fmla="*/ 139 h 239"/>
                  <a:gd name="T50" fmla="*/ 0 w 231"/>
                  <a:gd name="T51" fmla="*/ 12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1" h="239">
                    <a:moveTo>
                      <a:pt x="0" y="125"/>
                    </a:moveTo>
                    <a:cubicBezTo>
                      <a:pt x="44" y="73"/>
                      <a:pt x="44" y="73"/>
                      <a:pt x="44" y="73"/>
                    </a:cubicBezTo>
                    <a:cubicBezTo>
                      <a:pt x="158" y="96"/>
                      <a:pt x="158" y="96"/>
                      <a:pt x="158" y="96"/>
                    </a:cubicBezTo>
                    <a:cubicBezTo>
                      <a:pt x="122" y="65"/>
                      <a:pt x="122" y="65"/>
                      <a:pt x="122" y="65"/>
                    </a:cubicBezTo>
                    <a:cubicBezTo>
                      <a:pt x="111" y="57"/>
                      <a:pt x="103" y="52"/>
                      <a:pt x="99" y="51"/>
                    </a:cubicBezTo>
                    <a:cubicBezTo>
                      <a:pt x="94" y="51"/>
                      <a:pt x="89" y="53"/>
                      <a:pt x="85" y="58"/>
                    </a:cubicBezTo>
                    <a:cubicBezTo>
                      <a:pt x="68" y="45"/>
                      <a:pt x="68" y="45"/>
                      <a:pt x="68" y="45"/>
                    </a:cubicBezTo>
                    <a:cubicBezTo>
                      <a:pt x="106" y="0"/>
                      <a:pt x="106" y="0"/>
                      <a:pt x="106" y="0"/>
                    </a:cubicBezTo>
                    <a:cubicBezTo>
                      <a:pt x="123" y="14"/>
                      <a:pt x="123" y="14"/>
                      <a:pt x="123" y="14"/>
                    </a:cubicBezTo>
                    <a:cubicBezTo>
                      <a:pt x="119" y="19"/>
                      <a:pt x="117" y="25"/>
                      <a:pt x="118" y="29"/>
                    </a:cubicBezTo>
                    <a:cubicBezTo>
                      <a:pt x="119" y="33"/>
                      <a:pt x="126" y="40"/>
                      <a:pt x="136" y="49"/>
                    </a:cubicBezTo>
                    <a:cubicBezTo>
                      <a:pt x="231" y="128"/>
                      <a:pt x="231" y="128"/>
                      <a:pt x="231" y="128"/>
                    </a:cubicBezTo>
                    <a:cubicBezTo>
                      <a:pt x="212" y="150"/>
                      <a:pt x="212" y="150"/>
                      <a:pt x="212" y="150"/>
                    </a:cubicBezTo>
                    <a:cubicBezTo>
                      <a:pt x="58" y="120"/>
                      <a:pt x="58" y="120"/>
                      <a:pt x="58" y="120"/>
                    </a:cubicBezTo>
                    <a:cubicBezTo>
                      <a:pt x="122" y="173"/>
                      <a:pt x="122" y="173"/>
                      <a:pt x="122" y="173"/>
                    </a:cubicBezTo>
                    <a:cubicBezTo>
                      <a:pt x="132" y="182"/>
                      <a:pt x="140" y="187"/>
                      <a:pt x="145" y="187"/>
                    </a:cubicBezTo>
                    <a:cubicBezTo>
                      <a:pt x="149" y="187"/>
                      <a:pt x="154" y="185"/>
                      <a:pt x="159" y="180"/>
                    </a:cubicBezTo>
                    <a:cubicBezTo>
                      <a:pt x="176" y="193"/>
                      <a:pt x="176" y="193"/>
                      <a:pt x="176" y="193"/>
                    </a:cubicBezTo>
                    <a:cubicBezTo>
                      <a:pt x="137" y="239"/>
                      <a:pt x="137" y="239"/>
                      <a:pt x="137" y="239"/>
                    </a:cubicBezTo>
                    <a:cubicBezTo>
                      <a:pt x="120" y="225"/>
                      <a:pt x="120" y="225"/>
                      <a:pt x="120" y="225"/>
                    </a:cubicBezTo>
                    <a:cubicBezTo>
                      <a:pt x="125" y="219"/>
                      <a:pt x="126" y="214"/>
                      <a:pt x="125" y="209"/>
                    </a:cubicBezTo>
                    <a:cubicBezTo>
                      <a:pt x="124" y="205"/>
                      <a:pt x="118" y="198"/>
                      <a:pt x="107" y="189"/>
                    </a:cubicBezTo>
                    <a:cubicBezTo>
                      <a:pt x="54" y="146"/>
                      <a:pt x="54" y="146"/>
                      <a:pt x="54" y="146"/>
                    </a:cubicBezTo>
                    <a:cubicBezTo>
                      <a:pt x="44" y="137"/>
                      <a:pt x="36" y="132"/>
                      <a:pt x="31" y="132"/>
                    </a:cubicBezTo>
                    <a:cubicBezTo>
                      <a:pt x="27" y="131"/>
                      <a:pt x="22" y="134"/>
                      <a:pt x="17" y="139"/>
                    </a:cubicBezTo>
                    <a:lnTo>
                      <a:pt x="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8" name="Freeform 38"/>
              <p:cNvSpPr>
                <a:spLocks noEditPoints="1"/>
              </p:cNvSpPr>
              <p:nvPr/>
            </p:nvSpPr>
            <p:spPr bwMode="auto">
              <a:xfrm>
                <a:off x="3270390" y="626254"/>
                <a:ext cx="592538" cy="592538"/>
              </a:xfrm>
              <a:custGeom>
                <a:avLst/>
                <a:gdLst>
                  <a:gd name="T0" fmla="*/ 975 w 1950"/>
                  <a:gd name="T1" fmla="*/ 0 h 1950"/>
                  <a:gd name="T2" fmla="*/ 0 w 1950"/>
                  <a:gd name="T3" fmla="*/ 975 h 1950"/>
                  <a:gd name="T4" fmla="*/ 975 w 1950"/>
                  <a:gd name="T5" fmla="*/ 1950 h 1950"/>
                  <a:gd name="T6" fmla="*/ 1950 w 1950"/>
                  <a:gd name="T7" fmla="*/ 975 h 1950"/>
                  <a:gd name="T8" fmla="*/ 975 w 1950"/>
                  <a:gd name="T9" fmla="*/ 0 h 1950"/>
                  <a:gd name="T10" fmla="*/ 975 w 1950"/>
                  <a:gd name="T11" fmla="*/ 1929 h 1950"/>
                  <a:gd name="T12" fmla="*/ 21 w 1950"/>
                  <a:gd name="T13" fmla="*/ 975 h 1950"/>
                  <a:gd name="T14" fmla="*/ 975 w 1950"/>
                  <a:gd name="T15" fmla="*/ 21 h 1950"/>
                  <a:gd name="T16" fmla="*/ 1929 w 1950"/>
                  <a:gd name="T17" fmla="*/ 975 h 1950"/>
                  <a:gd name="T18" fmla="*/ 975 w 1950"/>
                  <a:gd name="T19" fmla="*/ 1929 h 1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0" h="1950">
                    <a:moveTo>
                      <a:pt x="975" y="0"/>
                    </a:moveTo>
                    <a:cubicBezTo>
                      <a:pt x="436" y="0"/>
                      <a:pt x="0" y="436"/>
                      <a:pt x="0" y="975"/>
                    </a:cubicBezTo>
                    <a:cubicBezTo>
                      <a:pt x="0" y="1514"/>
                      <a:pt x="436" y="1950"/>
                      <a:pt x="975" y="1950"/>
                    </a:cubicBezTo>
                    <a:cubicBezTo>
                      <a:pt x="1513" y="1950"/>
                      <a:pt x="1950" y="1514"/>
                      <a:pt x="1950" y="975"/>
                    </a:cubicBezTo>
                    <a:cubicBezTo>
                      <a:pt x="1950" y="436"/>
                      <a:pt x="1513" y="0"/>
                      <a:pt x="975" y="0"/>
                    </a:cubicBezTo>
                    <a:close/>
                    <a:moveTo>
                      <a:pt x="975" y="1929"/>
                    </a:moveTo>
                    <a:cubicBezTo>
                      <a:pt x="448" y="1929"/>
                      <a:pt x="21" y="1502"/>
                      <a:pt x="21" y="975"/>
                    </a:cubicBezTo>
                    <a:cubicBezTo>
                      <a:pt x="21" y="448"/>
                      <a:pt x="448" y="21"/>
                      <a:pt x="975" y="21"/>
                    </a:cubicBezTo>
                    <a:cubicBezTo>
                      <a:pt x="1501" y="21"/>
                      <a:pt x="1929" y="448"/>
                      <a:pt x="1929" y="975"/>
                    </a:cubicBezTo>
                    <a:cubicBezTo>
                      <a:pt x="1929" y="1502"/>
                      <a:pt x="1501" y="1929"/>
                      <a:pt x="975" y="19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59" name="Freeform 39"/>
              <p:cNvSpPr>
                <a:spLocks/>
              </p:cNvSpPr>
              <p:nvPr/>
            </p:nvSpPr>
            <p:spPr bwMode="auto">
              <a:xfrm>
                <a:off x="3404349" y="646100"/>
                <a:ext cx="434481" cy="362185"/>
              </a:xfrm>
              <a:custGeom>
                <a:avLst/>
                <a:gdLst>
                  <a:gd name="T0" fmla="*/ 534 w 1430"/>
                  <a:gd name="T1" fmla="*/ 0 h 1191"/>
                  <a:gd name="T2" fmla="*/ 0 w 1430"/>
                  <a:gd name="T3" fmla="*/ 948 h 1191"/>
                  <a:gd name="T4" fmla="*/ 11 w 1430"/>
                  <a:gd name="T5" fmla="*/ 1122 h 1191"/>
                  <a:gd name="T6" fmla="*/ 175 w 1430"/>
                  <a:gd name="T7" fmla="*/ 1164 h 1191"/>
                  <a:gd name="T8" fmla="*/ 156 w 1430"/>
                  <a:gd name="T9" fmla="*/ 926 h 1191"/>
                  <a:gd name="T10" fmla="*/ 506 w 1430"/>
                  <a:gd name="T11" fmla="*/ 76 h 1191"/>
                  <a:gd name="T12" fmla="*/ 241 w 1430"/>
                  <a:gd name="T13" fmla="*/ 851 h 1191"/>
                  <a:gd name="T14" fmla="*/ 280 w 1430"/>
                  <a:gd name="T15" fmla="*/ 1179 h 1191"/>
                  <a:gd name="T16" fmla="*/ 518 w 1430"/>
                  <a:gd name="T17" fmla="*/ 1188 h 1191"/>
                  <a:gd name="T18" fmla="*/ 1430 w 1430"/>
                  <a:gd name="T19" fmla="*/ 748 h 1191"/>
                  <a:gd name="T20" fmla="*/ 535 w 1430"/>
                  <a:gd name="T21" fmla="*/ 0 h 1191"/>
                  <a:gd name="T22" fmla="*/ 534 w 1430"/>
                  <a:gd name="T23" fmla="*/ 0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30" h="1191">
                    <a:moveTo>
                      <a:pt x="534" y="0"/>
                    </a:moveTo>
                    <a:cubicBezTo>
                      <a:pt x="230" y="84"/>
                      <a:pt x="0" y="476"/>
                      <a:pt x="0" y="948"/>
                    </a:cubicBezTo>
                    <a:cubicBezTo>
                      <a:pt x="0" y="1008"/>
                      <a:pt x="4" y="1066"/>
                      <a:pt x="11" y="1122"/>
                    </a:cubicBezTo>
                    <a:cubicBezTo>
                      <a:pt x="63" y="1139"/>
                      <a:pt x="118" y="1153"/>
                      <a:pt x="175" y="1164"/>
                    </a:cubicBezTo>
                    <a:cubicBezTo>
                      <a:pt x="163" y="1088"/>
                      <a:pt x="156" y="1008"/>
                      <a:pt x="156" y="926"/>
                    </a:cubicBezTo>
                    <a:cubicBezTo>
                      <a:pt x="156" y="535"/>
                      <a:pt x="302" y="202"/>
                      <a:pt x="506" y="76"/>
                    </a:cubicBezTo>
                    <a:cubicBezTo>
                      <a:pt x="345" y="252"/>
                      <a:pt x="241" y="534"/>
                      <a:pt x="241" y="851"/>
                    </a:cubicBezTo>
                    <a:cubicBezTo>
                      <a:pt x="241" y="967"/>
                      <a:pt x="255" y="1077"/>
                      <a:pt x="280" y="1179"/>
                    </a:cubicBezTo>
                    <a:cubicBezTo>
                      <a:pt x="356" y="1188"/>
                      <a:pt x="436" y="1191"/>
                      <a:pt x="518" y="1188"/>
                    </a:cubicBezTo>
                    <a:cubicBezTo>
                      <a:pt x="946" y="1171"/>
                      <a:pt x="1304" y="988"/>
                      <a:pt x="1430" y="748"/>
                    </a:cubicBezTo>
                    <a:cubicBezTo>
                      <a:pt x="1353" y="323"/>
                      <a:pt x="982" y="0"/>
                      <a:pt x="535" y="0"/>
                    </a:cubicBezTo>
                    <a:cubicBezTo>
                      <a:pt x="535" y="0"/>
                      <a:pt x="534" y="0"/>
                      <a:pt x="5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0" name="Freeform 40"/>
              <p:cNvSpPr>
                <a:spLocks/>
              </p:cNvSpPr>
              <p:nvPr/>
            </p:nvSpPr>
            <p:spPr bwMode="auto">
              <a:xfrm>
                <a:off x="3410019" y="1004741"/>
                <a:ext cx="62372" cy="56702"/>
              </a:xfrm>
              <a:custGeom>
                <a:avLst/>
                <a:gdLst>
                  <a:gd name="T0" fmla="*/ 205 w 205"/>
                  <a:gd name="T1" fmla="*/ 187 h 187"/>
                  <a:gd name="T2" fmla="*/ 168 w 205"/>
                  <a:gd name="T3" fmla="*/ 50 h 187"/>
                  <a:gd name="T4" fmla="*/ 0 w 205"/>
                  <a:gd name="T5" fmla="*/ 0 h 187"/>
                  <a:gd name="T6" fmla="*/ 30 w 205"/>
                  <a:gd name="T7" fmla="*/ 137 h 187"/>
                  <a:gd name="T8" fmla="*/ 205 w 205"/>
                  <a:gd name="T9" fmla="*/ 187 h 187"/>
                </a:gdLst>
                <a:ahLst/>
                <a:cxnLst>
                  <a:cxn ang="0">
                    <a:pos x="T0" y="T1"/>
                  </a:cxn>
                  <a:cxn ang="0">
                    <a:pos x="T2" y="T3"/>
                  </a:cxn>
                  <a:cxn ang="0">
                    <a:pos x="T4" y="T5"/>
                  </a:cxn>
                  <a:cxn ang="0">
                    <a:pos x="T6" y="T7"/>
                  </a:cxn>
                  <a:cxn ang="0">
                    <a:pos x="T8" y="T9"/>
                  </a:cxn>
                </a:cxnLst>
                <a:rect l="0" t="0" r="r" b="b"/>
                <a:pathLst>
                  <a:path w="205" h="187">
                    <a:moveTo>
                      <a:pt x="205" y="187"/>
                    </a:moveTo>
                    <a:cubicBezTo>
                      <a:pt x="190" y="143"/>
                      <a:pt x="178" y="97"/>
                      <a:pt x="168" y="50"/>
                    </a:cubicBezTo>
                    <a:cubicBezTo>
                      <a:pt x="108" y="36"/>
                      <a:pt x="52" y="20"/>
                      <a:pt x="0" y="0"/>
                    </a:cubicBezTo>
                    <a:cubicBezTo>
                      <a:pt x="8" y="47"/>
                      <a:pt x="18" y="93"/>
                      <a:pt x="30" y="137"/>
                    </a:cubicBezTo>
                    <a:cubicBezTo>
                      <a:pt x="85" y="157"/>
                      <a:pt x="144" y="173"/>
                      <a:pt x="205" y="1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1" name="Freeform 41"/>
              <p:cNvSpPr>
                <a:spLocks/>
              </p:cNvSpPr>
              <p:nvPr/>
            </p:nvSpPr>
            <p:spPr bwMode="auto">
              <a:xfrm>
                <a:off x="3310790" y="1025296"/>
                <a:ext cx="275006" cy="172942"/>
              </a:xfrm>
              <a:custGeom>
                <a:avLst/>
                <a:gdLst>
                  <a:gd name="T0" fmla="*/ 571 w 907"/>
                  <a:gd name="T1" fmla="*/ 219 h 571"/>
                  <a:gd name="T2" fmla="*/ 398 w 907"/>
                  <a:gd name="T3" fmla="*/ 187 h 571"/>
                  <a:gd name="T4" fmla="*/ 574 w 907"/>
                  <a:gd name="T5" fmla="*/ 477 h 571"/>
                  <a:gd name="T6" fmla="*/ 330 w 907"/>
                  <a:gd name="T7" fmla="*/ 168 h 571"/>
                  <a:gd name="T8" fmla="*/ 0 w 907"/>
                  <a:gd name="T9" fmla="*/ 0 h 571"/>
                  <a:gd name="T10" fmla="*/ 844 w 907"/>
                  <a:gd name="T11" fmla="*/ 571 h 571"/>
                  <a:gd name="T12" fmla="*/ 907 w 907"/>
                  <a:gd name="T13" fmla="*/ 569 h 571"/>
                  <a:gd name="T14" fmla="*/ 571 w 907"/>
                  <a:gd name="T15" fmla="*/ 219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7" h="571">
                    <a:moveTo>
                      <a:pt x="571" y="219"/>
                    </a:moveTo>
                    <a:cubicBezTo>
                      <a:pt x="511" y="211"/>
                      <a:pt x="453" y="200"/>
                      <a:pt x="398" y="187"/>
                    </a:cubicBezTo>
                    <a:cubicBezTo>
                      <a:pt x="443" y="300"/>
                      <a:pt x="503" y="399"/>
                      <a:pt x="574" y="477"/>
                    </a:cubicBezTo>
                    <a:cubicBezTo>
                      <a:pt x="476" y="416"/>
                      <a:pt x="392" y="308"/>
                      <a:pt x="330" y="168"/>
                    </a:cubicBezTo>
                    <a:cubicBezTo>
                      <a:pt x="195" y="128"/>
                      <a:pt x="81" y="70"/>
                      <a:pt x="0" y="0"/>
                    </a:cubicBezTo>
                    <a:cubicBezTo>
                      <a:pt x="134" y="335"/>
                      <a:pt x="461" y="571"/>
                      <a:pt x="844" y="571"/>
                    </a:cubicBezTo>
                    <a:cubicBezTo>
                      <a:pt x="865" y="571"/>
                      <a:pt x="886" y="570"/>
                      <a:pt x="907" y="569"/>
                    </a:cubicBezTo>
                    <a:cubicBezTo>
                      <a:pt x="770" y="530"/>
                      <a:pt x="650" y="401"/>
                      <a:pt x="571" y="2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2" name="Freeform 42"/>
              <p:cNvSpPr>
                <a:spLocks/>
              </p:cNvSpPr>
              <p:nvPr/>
            </p:nvSpPr>
            <p:spPr bwMode="auto">
              <a:xfrm>
                <a:off x="3495073" y="923940"/>
                <a:ext cx="348010" cy="266500"/>
              </a:xfrm>
              <a:custGeom>
                <a:avLst/>
                <a:gdLst>
                  <a:gd name="T0" fmla="*/ 297 w 1145"/>
                  <a:gd name="T1" fmla="*/ 348 h 877"/>
                  <a:gd name="T2" fmla="*/ 0 w 1145"/>
                  <a:gd name="T3" fmla="*/ 334 h 877"/>
                  <a:gd name="T4" fmla="*/ 53 w 1145"/>
                  <a:gd name="T5" fmla="*/ 473 h 877"/>
                  <a:gd name="T6" fmla="*/ 261 w 1145"/>
                  <a:gd name="T7" fmla="*/ 486 h 877"/>
                  <a:gd name="T8" fmla="*/ 1061 w 1145"/>
                  <a:gd name="T9" fmla="*/ 242 h 877"/>
                  <a:gd name="T10" fmla="*/ 185 w 1145"/>
                  <a:gd name="T11" fmla="*/ 565 h 877"/>
                  <a:gd name="T12" fmla="*/ 99 w 1145"/>
                  <a:gd name="T13" fmla="*/ 563 h 877"/>
                  <a:gd name="T14" fmla="*/ 452 w 1145"/>
                  <a:gd name="T15" fmla="*/ 877 h 877"/>
                  <a:gd name="T16" fmla="*/ 1145 w 1145"/>
                  <a:gd name="T17" fmla="*/ 0 h 877"/>
                  <a:gd name="T18" fmla="*/ 297 w 1145"/>
                  <a:gd name="T19" fmla="*/ 348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5" h="877">
                    <a:moveTo>
                      <a:pt x="297" y="348"/>
                    </a:moveTo>
                    <a:cubicBezTo>
                      <a:pt x="194" y="352"/>
                      <a:pt x="94" y="347"/>
                      <a:pt x="0" y="334"/>
                    </a:cubicBezTo>
                    <a:cubicBezTo>
                      <a:pt x="15" y="382"/>
                      <a:pt x="33" y="429"/>
                      <a:pt x="53" y="473"/>
                    </a:cubicBezTo>
                    <a:cubicBezTo>
                      <a:pt x="120" y="482"/>
                      <a:pt x="190" y="486"/>
                      <a:pt x="261" y="486"/>
                    </a:cubicBezTo>
                    <a:cubicBezTo>
                      <a:pt x="589" y="486"/>
                      <a:pt x="880" y="390"/>
                      <a:pt x="1061" y="242"/>
                    </a:cubicBezTo>
                    <a:cubicBezTo>
                      <a:pt x="931" y="430"/>
                      <a:pt x="588" y="565"/>
                      <a:pt x="185" y="565"/>
                    </a:cubicBezTo>
                    <a:cubicBezTo>
                      <a:pt x="156" y="565"/>
                      <a:pt x="127" y="564"/>
                      <a:pt x="99" y="563"/>
                    </a:cubicBezTo>
                    <a:cubicBezTo>
                      <a:pt x="189" y="718"/>
                      <a:pt x="312" y="831"/>
                      <a:pt x="452" y="877"/>
                    </a:cubicBezTo>
                    <a:cubicBezTo>
                      <a:pt x="848" y="781"/>
                      <a:pt x="1142" y="425"/>
                      <a:pt x="1145" y="0"/>
                    </a:cubicBezTo>
                    <a:cubicBezTo>
                      <a:pt x="1020" y="189"/>
                      <a:pt x="690" y="332"/>
                      <a:pt x="297" y="3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63" name="Freeform 43"/>
              <p:cNvSpPr>
                <a:spLocks/>
              </p:cNvSpPr>
              <p:nvPr/>
            </p:nvSpPr>
            <p:spPr bwMode="auto">
              <a:xfrm>
                <a:off x="3290945" y="663110"/>
                <a:ext cx="180738" cy="373526"/>
              </a:xfrm>
              <a:custGeom>
                <a:avLst/>
                <a:gdLst>
                  <a:gd name="T0" fmla="*/ 347 w 596"/>
                  <a:gd name="T1" fmla="*/ 1230 h 1230"/>
                  <a:gd name="T2" fmla="*/ 314 w 596"/>
                  <a:gd name="T3" fmla="*/ 1090 h 1230"/>
                  <a:gd name="T4" fmla="*/ 92 w 596"/>
                  <a:gd name="T5" fmla="*/ 919 h 1230"/>
                  <a:gd name="T6" fmla="*/ 305 w 596"/>
                  <a:gd name="T7" fmla="*/ 1039 h 1230"/>
                  <a:gd name="T8" fmla="*/ 290 w 596"/>
                  <a:gd name="T9" fmla="*/ 819 h 1230"/>
                  <a:gd name="T10" fmla="*/ 596 w 596"/>
                  <a:gd name="T11" fmla="*/ 0 h 1230"/>
                  <a:gd name="T12" fmla="*/ 0 w 596"/>
                  <a:gd name="T13" fmla="*/ 854 h 1230"/>
                  <a:gd name="T14" fmla="*/ 6 w 596"/>
                  <a:gd name="T15" fmla="*/ 960 h 1230"/>
                  <a:gd name="T16" fmla="*/ 347 w 596"/>
                  <a:gd name="T17" fmla="*/ 1230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6" h="1230">
                    <a:moveTo>
                      <a:pt x="347" y="1230"/>
                    </a:moveTo>
                    <a:cubicBezTo>
                      <a:pt x="334" y="1186"/>
                      <a:pt x="323" y="1139"/>
                      <a:pt x="314" y="1090"/>
                    </a:cubicBezTo>
                    <a:cubicBezTo>
                      <a:pt x="217" y="1044"/>
                      <a:pt x="141" y="986"/>
                      <a:pt x="92" y="919"/>
                    </a:cubicBezTo>
                    <a:cubicBezTo>
                      <a:pt x="152" y="966"/>
                      <a:pt x="224" y="1006"/>
                      <a:pt x="305" y="1039"/>
                    </a:cubicBezTo>
                    <a:cubicBezTo>
                      <a:pt x="295" y="968"/>
                      <a:pt x="290" y="895"/>
                      <a:pt x="290" y="819"/>
                    </a:cubicBezTo>
                    <a:cubicBezTo>
                      <a:pt x="290" y="457"/>
                      <a:pt x="415" y="144"/>
                      <a:pt x="596" y="0"/>
                    </a:cubicBezTo>
                    <a:cubicBezTo>
                      <a:pt x="248" y="128"/>
                      <a:pt x="0" y="462"/>
                      <a:pt x="0" y="854"/>
                    </a:cubicBezTo>
                    <a:cubicBezTo>
                      <a:pt x="0" y="890"/>
                      <a:pt x="2" y="925"/>
                      <a:pt x="6" y="960"/>
                    </a:cubicBezTo>
                    <a:cubicBezTo>
                      <a:pt x="75" y="1069"/>
                      <a:pt x="195" y="1162"/>
                      <a:pt x="347" y="12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13" name="Freeform 44"/>
            <p:cNvSpPr>
              <a:spLocks/>
            </p:cNvSpPr>
            <p:nvPr/>
          </p:nvSpPr>
          <p:spPr bwMode="auto">
            <a:xfrm>
              <a:off x="7421682" y="2284733"/>
              <a:ext cx="179651" cy="222965"/>
            </a:xfrm>
            <a:custGeom>
              <a:avLst/>
              <a:gdLst>
                <a:gd name="T0" fmla="*/ 414 w 589"/>
                <a:gd name="T1" fmla="*/ 48 h 732"/>
                <a:gd name="T2" fmla="*/ 428 w 589"/>
                <a:gd name="T3" fmla="*/ 12 h 732"/>
                <a:gd name="T4" fmla="*/ 490 w 589"/>
                <a:gd name="T5" fmla="*/ 12 h 732"/>
                <a:gd name="T6" fmla="*/ 547 w 589"/>
                <a:gd name="T7" fmla="*/ 220 h 732"/>
                <a:gd name="T8" fmla="*/ 478 w 589"/>
                <a:gd name="T9" fmla="*/ 246 h 732"/>
                <a:gd name="T10" fmla="*/ 387 w 589"/>
                <a:gd name="T11" fmla="*/ 137 h 732"/>
                <a:gd name="T12" fmla="*/ 272 w 589"/>
                <a:gd name="T13" fmla="*/ 99 h 732"/>
                <a:gd name="T14" fmla="*/ 199 w 589"/>
                <a:gd name="T15" fmla="*/ 118 h 732"/>
                <a:gd name="T16" fmla="*/ 171 w 589"/>
                <a:gd name="T17" fmla="*/ 171 h 732"/>
                <a:gd name="T18" fmla="*/ 340 w 589"/>
                <a:gd name="T19" fmla="*/ 265 h 732"/>
                <a:gd name="T20" fmla="*/ 376 w 589"/>
                <a:gd name="T21" fmla="*/ 275 h 732"/>
                <a:gd name="T22" fmla="*/ 543 w 589"/>
                <a:gd name="T23" fmla="*/ 352 h 732"/>
                <a:gd name="T24" fmla="*/ 589 w 589"/>
                <a:gd name="T25" fmla="*/ 484 h 732"/>
                <a:gd name="T26" fmla="*/ 519 w 589"/>
                <a:gd name="T27" fmla="*/ 664 h 732"/>
                <a:gd name="T28" fmla="*/ 336 w 589"/>
                <a:gd name="T29" fmla="*/ 732 h 732"/>
                <a:gd name="T30" fmla="*/ 239 w 589"/>
                <a:gd name="T31" fmla="*/ 719 h 732"/>
                <a:gd name="T32" fmla="*/ 151 w 589"/>
                <a:gd name="T33" fmla="*/ 681 h 732"/>
                <a:gd name="T34" fmla="*/ 139 w 589"/>
                <a:gd name="T35" fmla="*/ 725 h 732"/>
                <a:gd name="T36" fmla="*/ 78 w 589"/>
                <a:gd name="T37" fmla="*/ 725 h 732"/>
                <a:gd name="T38" fmla="*/ 0 w 589"/>
                <a:gd name="T39" fmla="*/ 464 h 732"/>
                <a:gd name="T40" fmla="*/ 77 w 589"/>
                <a:gd name="T41" fmla="*/ 436 h 732"/>
                <a:gd name="T42" fmla="*/ 186 w 589"/>
                <a:gd name="T43" fmla="*/ 581 h 732"/>
                <a:gd name="T44" fmla="*/ 323 w 589"/>
                <a:gd name="T45" fmla="*/ 632 h 732"/>
                <a:gd name="T46" fmla="*/ 408 w 589"/>
                <a:gd name="T47" fmla="*/ 605 h 732"/>
                <a:gd name="T48" fmla="*/ 443 w 589"/>
                <a:gd name="T49" fmla="*/ 541 h 732"/>
                <a:gd name="T50" fmla="*/ 297 w 589"/>
                <a:gd name="T51" fmla="*/ 447 h 732"/>
                <a:gd name="T52" fmla="*/ 267 w 589"/>
                <a:gd name="T53" fmla="*/ 439 h 732"/>
                <a:gd name="T54" fmla="*/ 154 w 589"/>
                <a:gd name="T55" fmla="*/ 405 h 732"/>
                <a:gd name="T56" fmla="*/ 95 w 589"/>
                <a:gd name="T57" fmla="*/ 378 h 732"/>
                <a:gd name="T58" fmla="*/ 39 w 589"/>
                <a:gd name="T59" fmla="*/ 311 h 732"/>
                <a:gd name="T60" fmla="*/ 20 w 589"/>
                <a:gd name="T61" fmla="*/ 222 h 732"/>
                <a:gd name="T62" fmla="*/ 87 w 589"/>
                <a:gd name="T63" fmla="*/ 63 h 732"/>
                <a:gd name="T64" fmla="*/ 258 w 589"/>
                <a:gd name="T65" fmla="*/ 0 h 732"/>
                <a:gd name="T66" fmla="*/ 339 w 589"/>
                <a:gd name="T67" fmla="*/ 12 h 732"/>
                <a:gd name="T68" fmla="*/ 414 w 589"/>
                <a:gd name="T69" fmla="*/ 4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9" h="732">
                  <a:moveTo>
                    <a:pt x="414" y="48"/>
                  </a:moveTo>
                  <a:cubicBezTo>
                    <a:pt x="428" y="12"/>
                    <a:pt x="428" y="12"/>
                    <a:pt x="428" y="12"/>
                  </a:cubicBezTo>
                  <a:cubicBezTo>
                    <a:pt x="490" y="12"/>
                    <a:pt x="490" y="12"/>
                    <a:pt x="490" y="12"/>
                  </a:cubicBezTo>
                  <a:cubicBezTo>
                    <a:pt x="547" y="220"/>
                    <a:pt x="547" y="220"/>
                    <a:pt x="547" y="220"/>
                  </a:cubicBezTo>
                  <a:cubicBezTo>
                    <a:pt x="478" y="246"/>
                    <a:pt x="478" y="246"/>
                    <a:pt x="478" y="246"/>
                  </a:cubicBezTo>
                  <a:cubicBezTo>
                    <a:pt x="454" y="199"/>
                    <a:pt x="424" y="163"/>
                    <a:pt x="387" y="137"/>
                  </a:cubicBezTo>
                  <a:cubicBezTo>
                    <a:pt x="351" y="111"/>
                    <a:pt x="312" y="99"/>
                    <a:pt x="272" y="99"/>
                  </a:cubicBezTo>
                  <a:cubicBezTo>
                    <a:pt x="241" y="99"/>
                    <a:pt x="217" y="105"/>
                    <a:pt x="199" y="118"/>
                  </a:cubicBezTo>
                  <a:cubicBezTo>
                    <a:pt x="180" y="132"/>
                    <a:pt x="171" y="149"/>
                    <a:pt x="171" y="171"/>
                  </a:cubicBezTo>
                  <a:cubicBezTo>
                    <a:pt x="171" y="207"/>
                    <a:pt x="227" y="238"/>
                    <a:pt x="340" y="265"/>
                  </a:cubicBezTo>
                  <a:cubicBezTo>
                    <a:pt x="356" y="269"/>
                    <a:pt x="368" y="272"/>
                    <a:pt x="376" y="275"/>
                  </a:cubicBezTo>
                  <a:cubicBezTo>
                    <a:pt x="457" y="295"/>
                    <a:pt x="512" y="321"/>
                    <a:pt x="543" y="352"/>
                  </a:cubicBezTo>
                  <a:cubicBezTo>
                    <a:pt x="574" y="384"/>
                    <a:pt x="589" y="428"/>
                    <a:pt x="589" y="484"/>
                  </a:cubicBezTo>
                  <a:cubicBezTo>
                    <a:pt x="589" y="558"/>
                    <a:pt x="566" y="618"/>
                    <a:pt x="519" y="664"/>
                  </a:cubicBezTo>
                  <a:cubicBezTo>
                    <a:pt x="473" y="709"/>
                    <a:pt x="412" y="732"/>
                    <a:pt x="336" y="732"/>
                  </a:cubicBezTo>
                  <a:cubicBezTo>
                    <a:pt x="303" y="732"/>
                    <a:pt x="270" y="727"/>
                    <a:pt x="239" y="719"/>
                  </a:cubicBezTo>
                  <a:cubicBezTo>
                    <a:pt x="209" y="710"/>
                    <a:pt x="179" y="697"/>
                    <a:pt x="151" y="681"/>
                  </a:cubicBezTo>
                  <a:cubicBezTo>
                    <a:pt x="139" y="725"/>
                    <a:pt x="139" y="725"/>
                    <a:pt x="139" y="725"/>
                  </a:cubicBezTo>
                  <a:cubicBezTo>
                    <a:pt x="78" y="725"/>
                    <a:pt x="78" y="725"/>
                    <a:pt x="78" y="725"/>
                  </a:cubicBezTo>
                  <a:cubicBezTo>
                    <a:pt x="0" y="464"/>
                    <a:pt x="0" y="464"/>
                    <a:pt x="0" y="464"/>
                  </a:cubicBezTo>
                  <a:cubicBezTo>
                    <a:pt x="77" y="436"/>
                    <a:pt x="77" y="436"/>
                    <a:pt x="77" y="436"/>
                  </a:cubicBezTo>
                  <a:cubicBezTo>
                    <a:pt x="106" y="499"/>
                    <a:pt x="143" y="547"/>
                    <a:pt x="186" y="581"/>
                  </a:cubicBezTo>
                  <a:cubicBezTo>
                    <a:pt x="229" y="615"/>
                    <a:pt x="274" y="632"/>
                    <a:pt x="323" y="632"/>
                  </a:cubicBezTo>
                  <a:cubicBezTo>
                    <a:pt x="357" y="632"/>
                    <a:pt x="385" y="623"/>
                    <a:pt x="408" y="605"/>
                  </a:cubicBezTo>
                  <a:cubicBezTo>
                    <a:pt x="431" y="587"/>
                    <a:pt x="443" y="566"/>
                    <a:pt x="443" y="541"/>
                  </a:cubicBezTo>
                  <a:cubicBezTo>
                    <a:pt x="443" y="504"/>
                    <a:pt x="394" y="472"/>
                    <a:pt x="297" y="447"/>
                  </a:cubicBezTo>
                  <a:cubicBezTo>
                    <a:pt x="284" y="444"/>
                    <a:pt x="274" y="441"/>
                    <a:pt x="267" y="439"/>
                  </a:cubicBezTo>
                  <a:cubicBezTo>
                    <a:pt x="220" y="426"/>
                    <a:pt x="182" y="415"/>
                    <a:pt x="154" y="405"/>
                  </a:cubicBezTo>
                  <a:cubicBezTo>
                    <a:pt x="126" y="395"/>
                    <a:pt x="107" y="386"/>
                    <a:pt x="95" y="378"/>
                  </a:cubicBezTo>
                  <a:cubicBezTo>
                    <a:pt x="71" y="360"/>
                    <a:pt x="52" y="338"/>
                    <a:pt x="39" y="311"/>
                  </a:cubicBezTo>
                  <a:cubicBezTo>
                    <a:pt x="26" y="285"/>
                    <a:pt x="20" y="255"/>
                    <a:pt x="20" y="222"/>
                  </a:cubicBezTo>
                  <a:cubicBezTo>
                    <a:pt x="20" y="158"/>
                    <a:pt x="42" y="105"/>
                    <a:pt x="87" y="63"/>
                  </a:cubicBezTo>
                  <a:cubicBezTo>
                    <a:pt x="131" y="21"/>
                    <a:pt x="188" y="0"/>
                    <a:pt x="258" y="0"/>
                  </a:cubicBezTo>
                  <a:cubicBezTo>
                    <a:pt x="286" y="0"/>
                    <a:pt x="313" y="4"/>
                    <a:pt x="339" y="12"/>
                  </a:cubicBezTo>
                  <a:cubicBezTo>
                    <a:pt x="365" y="20"/>
                    <a:pt x="390" y="32"/>
                    <a:pt x="414"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4" name="Freeform 45"/>
            <p:cNvSpPr>
              <a:spLocks/>
            </p:cNvSpPr>
            <p:nvPr/>
          </p:nvSpPr>
          <p:spPr bwMode="auto">
            <a:xfrm>
              <a:off x="7594941" y="2329468"/>
              <a:ext cx="173260" cy="173260"/>
            </a:xfrm>
            <a:custGeom>
              <a:avLst/>
              <a:gdLst>
                <a:gd name="T0" fmla="*/ 61 w 570"/>
                <a:gd name="T1" fmla="*/ 0 h 569"/>
                <a:gd name="T2" fmla="*/ 508 w 570"/>
                <a:gd name="T3" fmla="*/ 0 h 569"/>
                <a:gd name="T4" fmla="*/ 570 w 570"/>
                <a:gd name="T5" fmla="*/ 175 h 569"/>
                <a:gd name="T6" fmla="*/ 518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4 w 570"/>
                <a:gd name="T29" fmla="*/ 394 h 569"/>
                <a:gd name="T30" fmla="*/ 214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8" y="196"/>
                    <a:pt x="518" y="196"/>
                    <a:pt x="518"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6" y="497"/>
                    <a:pt x="192" y="490"/>
                    <a:pt x="201" y="479"/>
                  </a:cubicBezTo>
                  <a:cubicBezTo>
                    <a:pt x="210" y="467"/>
                    <a:pt x="214" y="439"/>
                    <a:pt x="214" y="394"/>
                  </a:cubicBezTo>
                  <a:cubicBezTo>
                    <a:pt x="214" y="78"/>
                    <a:pt x="214" y="78"/>
                    <a:pt x="214" y="78"/>
                  </a:cubicBezTo>
                  <a:cubicBezTo>
                    <a:pt x="206" y="78"/>
                    <a:pt x="206" y="78"/>
                    <a:pt x="206" y="78"/>
                  </a:cubicBezTo>
                  <a:cubicBezTo>
                    <a:pt x="171" y="78"/>
                    <a:pt x="141"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5" name="Freeform 46"/>
            <p:cNvSpPr>
              <a:spLocks noEditPoints="1"/>
            </p:cNvSpPr>
            <p:nvPr/>
          </p:nvSpPr>
          <p:spPr bwMode="auto">
            <a:xfrm>
              <a:off x="7740508" y="2329468"/>
              <a:ext cx="180361" cy="173260"/>
            </a:xfrm>
            <a:custGeom>
              <a:avLst/>
              <a:gdLst>
                <a:gd name="T0" fmla="*/ 330 w 594"/>
                <a:gd name="T1" fmla="*/ 294 h 569"/>
                <a:gd name="T2" fmla="*/ 221 w 594"/>
                <a:gd name="T3" fmla="*/ 294 h 569"/>
                <a:gd name="T4" fmla="*/ 279 w 594"/>
                <a:gd name="T5" fmla="*/ 130 h 569"/>
                <a:gd name="T6" fmla="*/ 330 w 594"/>
                <a:gd name="T7" fmla="*/ 294 h 569"/>
                <a:gd name="T8" fmla="*/ 92 w 594"/>
                <a:gd name="T9" fmla="*/ 401 h 569"/>
                <a:gd name="T10" fmla="*/ 88 w 594"/>
                <a:gd name="T11" fmla="*/ 411 h 569"/>
                <a:gd name="T12" fmla="*/ 0 w 594"/>
                <a:gd name="T13" fmla="*/ 499 h 569"/>
                <a:gd name="T14" fmla="*/ 0 w 594"/>
                <a:gd name="T15" fmla="*/ 569 h 569"/>
                <a:gd name="T16" fmla="*/ 226 w 594"/>
                <a:gd name="T17" fmla="*/ 569 h 569"/>
                <a:gd name="T18" fmla="*/ 226 w 594"/>
                <a:gd name="T19" fmla="*/ 501 h 569"/>
                <a:gd name="T20" fmla="*/ 179 w 594"/>
                <a:gd name="T21" fmla="*/ 491 h 569"/>
                <a:gd name="T22" fmla="*/ 166 w 594"/>
                <a:gd name="T23" fmla="*/ 460 h 569"/>
                <a:gd name="T24" fmla="*/ 167 w 594"/>
                <a:gd name="T25" fmla="*/ 452 h 569"/>
                <a:gd name="T26" fmla="*/ 169 w 594"/>
                <a:gd name="T27" fmla="*/ 443 h 569"/>
                <a:gd name="T28" fmla="*/ 192 w 594"/>
                <a:gd name="T29" fmla="*/ 364 h 569"/>
                <a:gd name="T30" fmla="*/ 357 w 594"/>
                <a:gd name="T31" fmla="*/ 364 h 569"/>
                <a:gd name="T32" fmla="*/ 385 w 594"/>
                <a:gd name="T33" fmla="*/ 443 h 569"/>
                <a:gd name="T34" fmla="*/ 388 w 594"/>
                <a:gd name="T35" fmla="*/ 454 h 569"/>
                <a:gd name="T36" fmla="*/ 390 w 594"/>
                <a:gd name="T37" fmla="*/ 468 h 569"/>
                <a:gd name="T38" fmla="*/ 378 w 594"/>
                <a:gd name="T39" fmla="*/ 493 h 569"/>
                <a:gd name="T40" fmla="*/ 337 w 594"/>
                <a:gd name="T41" fmla="*/ 501 h 569"/>
                <a:gd name="T42" fmla="*/ 331 w 594"/>
                <a:gd name="T43" fmla="*/ 501 h 569"/>
                <a:gd name="T44" fmla="*/ 331 w 594"/>
                <a:gd name="T45" fmla="*/ 569 h 569"/>
                <a:gd name="T46" fmla="*/ 594 w 594"/>
                <a:gd name="T47" fmla="*/ 569 h 569"/>
                <a:gd name="T48" fmla="*/ 594 w 594"/>
                <a:gd name="T49" fmla="*/ 499 h 569"/>
                <a:gd name="T50" fmla="*/ 522 w 594"/>
                <a:gd name="T51" fmla="*/ 425 h 569"/>
                <a:gd name="T52" fmla="*/ 521 w 594"/>
                <a:gd name="T53" fmla="*/ 422 h 569"/>
                <a:gd name="T54" fmla="*/ 370 w 594"/>
                <a:gd name="T55" fmla="*/ 0 h 569"/>
                <a:gd name="T56" fmla="*/ 246 w 594"/>
                <a:gd name="T57" fmla="*/ 0 h 569"/>
                <a:gd name="T58" fmla="*/ 92 w 594"/>
                <a:gd name="T59" fmla="*/ 40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4" h="569">
                  <a:moveTo>
                    <a:pt x="330" y="294"/>
                  </a:moveTo>
                  <a:cubicBezTo>
                    <a:pt x="221" y="294"/>
                    <a:pt x="221" y="294"/>
                    <a:pt x="221" y="294"/>
                  </a:cubicBezTo>
                  <a:cubicBezTo>
                    <a:pt x="279" y="130"/>
                    <a:pt x="279" y="130"/>
                    <a:pt x="279" y="130"/>
                  </a:cubicBezTo>
                  <a:lnTo>
                    <a:pt x="330" y="294"/>
                  </a:lnTo>
                  <a:close/>
                  <a:moveTo>
                    <a:pt x="92" y="401"/>
                  </a:moveTo>
                  <a:cubicBezTo>
                    <a:pt x="91" y="403"/>
                    <a:pt x="89" y="407"/>
                    <a:pt x="88" y="411"/>
                  </a:cubicBezTo>
                  <a:cubicBezTo>
                    <a:pt x="67" y="464"/>
                    <a:pt x="38" y="493"/>
                    <a:pt x="0" y="499"/>
                  </a:cubicBezTo>
                  <a:cubicBezTo>
                    <a:pt x="0" y="569"/>
                    <a:pt x="0" y="569"/>
                    <a:pt x="0" y="569"/>
                  </a:cubicBezTo>
                  <a:cubicBezTo>
                    <a:pt x="226" y="569"/>
                    <a:pt x="226" y="569"/>
                    <a:pt x="226" y="569"/>
                  </a:cubicBezTo>
                  <a:cubicBezTo>
                    <a:pt x="226" y="501"/>
                    <a:pt x="226" y="501"/>
                    <a:pt x="226" y="501"/>
                  </a:cubicBezTo>
                  <a:cubicBezTo>
                    <a:pt x="204" y="500"/>
                    <a:pt x="188" y="497"/>
                    <a:pt x="179" y="491"/>
                  </a:cubicBezTo>
                  <a:cubicBezTo>
                    <a:pt x="171" y="485"/>
                    <a:pt x="166" y="474"/>
                    <a:pt x="166" y="460"/>
                  </a:cubicBezTo>
                  <a:cubicBezTo>
                    <a:pt x="166" y="458"/>
                    <a:pt x="166" y="455"/>
                    <a:pt x="167" y="452"/>
                  </a:cubicBezTo>
                  <a:cubicBezTo>
                    <a:pt x="167" y="449"/>
                    <a:pt x="168" y="446"/>
                    <a:pt x="169" y="443"/>
                  </a:cubicBezTo>
                  <a:cubicBezTo>
                    <a:pt x="192" y="364"/>
                    <a:pt x="192" y="364"/>
                    <a:pt x="192" y="364"/>
                  </a:cubicBezTo>
                  <a:cubicBezTo>
                    <a:pt x="357" y="364"/>
                    <a:pt x="357" y="364"/>
                    <a:pt x="357" y="364"/>
                  </a:cubicBezTo>
                  <a:cubicBezTo>
                    <a:pt x="385" y="443"/>
                    <a:pt x="385" y="443"/>
                    <a:pt x="385" y="443"/>
                  </a:cubicBezTo>
                  <a:cubicBezTo>
                    <a:pt x="387" y="446"/>
                    <a:pt x="388" y="450"/>
                    <a:pt x="388" y="454"/>
                  </a:cubicBezTo>
                  <a:cubicBezTo>
                    <a:pt x="389" y="458"/>
                    <a:pt x="390" y="463"/>
                    <a:pt x="390" y="468"/>
                  </a:cubicBezTo>
                  <a:cubicBezTo>
                    <a:pt x="390" y="480"/>
                    <a:pt x="386" y="488"/>
                    <a:pt x="378" y="493"/>
                  </a:cubicBezTo>
                  <a:cubicBezTo>
                    <a:pt x="370" y="498"/>
                    <a:pt x="356" y="501"/>
                    <a:pt x="337" y="501"/>
                  </a:cubicBezTo>
                  <a:cubicBezTo>
                    <a:pt x="331" y="501"/>
                    <a:pt x="331" y="501"/>
                    <a:pt x="331" y="501"/>
                  </a:cubicBezTo>
                  <a:cubicBezTo>
                    <a:pt x="331" y="569"/>
                    <a:pt x="331" y="569"/>
                    <a:pt x="331" y="569"/>
                  </a:cubicBezTo>
                  <a:cubicBezTo>
                    <a:pt x="594" y="569"/>
                    <a:pt x="594" y="569"/>
                    <a:pt x="594" y="569"/>
                  </a:cubicBezTo>
                  <a:cubicBezTo>
                    <a:pt x="594" y="499"/>
                    <a:pt x="594" y="499"/>
                    <a:pt x="594" y="499"/>
                  </a:cubicBezTo>
                  <a:cubicBezTo>
                    <a:pt x="562" y="495"/>
                    <a:pt x="538" y="471"/>
                    <a:pt x="522" y="425"/>
                  </a:cubicBezTo>
                  <a:cubicBezTo>
                    <a:pt x="521" y="422"/>
                    <a:pt x="521" y="422"/>
                    <a:pt x="521" y="422"/>
                  </a:cubicBezTo>
                  <a:cubicBezTo>
                    <a:pt x="370" y="0"/>
                    <a:pt x="370" y="0"/>
                    <a:pt x="370" y="0"/>
                  </a:cubicBezTo>
                  <a:cubicBezTo>
                    <a:pt x="246" y="0"/>
                    <a:pt x="246" y="0"/>
                    <a:pt x="246" y="0"/>
                  </a:cubicBezTo>
                  <a:lnTo>
                    <a:pt x="92" y="4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6" name="Freeform 47"/>
            <p:cNvSpPr>
              <a:spLocks/>
            </p:cNvSpPr>
            <p:nvPr/>
          </p:nvSpPr>
          <p:spPr bwMode="auto">
            <a:xfrm>
              <a:off x="7893175" y="2329468"/>
              <a:ext cx="173970" cy="173260"/>
            </a:xfrm>
            <a:custGeom>
              <a:avLst/>
              <a:gdLst>
                <a:gd name="T0" fmla="*/ 61 w 570"/>
                <a:gd name="T1" fmla="*/ 0 h 569"/>
                <a:gd name="T2" fmla="*/ 508 w 570"/>
                <a:gd name="T3" fmla="*/ 0 h 569"/>
                <a:gd name="T4" fmla="*/ 570 w 570"/>
                <a:gd name="T5" fmla="*/ 175 h 569"/>
                <a:gd name="T6" fmla="*/ 517 w 570"/>
                <a:gd name="T7" fmla="*/ 196 h 569"/>
                <a:gd name="T8" fmla="*/ 451 w 570"/>
                <a:gd name="T9" fmla="*/ 104 h 569"/>
                <a:gd name="T10" fmla="*/ 363 w 570"/>
                <a:gd name="T11" fmla="*/ 78 h 569"/>
                <a:gd name="T12" fmla="*/ 355 w 570"/>
                <a:gd name="T13" fmla="*/ 78 h 569"/>
                <a:gd name="T14" fmla="*/ 355 w 570"/>
                <a:gd name="T15" fmla="*/ 394 h 569"/>
                <a:gd name="T16" fmla="*/ 368 w 570"/>
                <a:gd name="T17" fmla="*/ 479 h 569"/>
                <a:gd name="T18" fmla="*/ 419 w 570"/>
                <a:gd name="T19" fmla="*/ 498 h 569"/>
                <a:gd name="T20" fmla="*/ 419 w 570"/>
                <a:gd name="T21" fmla="*/ 569 h 569"/>
                <a:gd name="T22" fmla="*/ 151 w 570"/>
                <a:gd name="T23" fmla="*/ 569 h 569"/>
                <a:gd name="T24" fmla="*/ 151 w 570"/>
                <a:gd name="T25" fmla="*/ 498 h 569"/>
                <a:gd name="T26" fmla="*/ 201 w 570"/>
                <a:gd name="T27" fmla="*/ 479 h 569"/>
                <a:gd name="T28" fmla="*/ 215 w 570"/>
                <a:gd name="T29" fmla="*/ 394 h 569"/>
                <a:gd name="T30" fmla="*/ 215 w 570"/>
                <a:gd name="T31" fmla="*/ 78 h 569"/>
                <a:gd name="T32" fmla="*/ 206 w 570"/>
                <a:gd name="T33" fmla="*/ 78 h 569"/>
                <a:gd name="T34" fmla="*/ 118 w 570"/>
                <a:gd name="T35" fmla="*/ 104 h 569"/>
                <a:gd name="T36" fmla="*/ 52 w 570"/>
                <a:gd name="T37" fmla="*/ 196 h 569"/>
                <a:gd name="T38" fmla="*/ 0 w 570"/>
                <a:gd name="T39" fmla="*/ 175 h 569"/>
                <a:gd name="T40" fmla="*/ 61 w 570"/>
                <a:gd name="T41"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0" h="569">
                  <a:moveTo>
                    <a:pt x="61" y="0"/>
                  </a:moveTo>
                  <a:cubicBezTo>
                    <a:pt x="508" y="0"/>
                    <a:pt x="508" y="0"/>
                    <a:pt x="508" y="0"/>
                  </a:cubicBezTo>
                  <a:cubicBezTo>
                    <a:pt x="570" y="175"/>
                    <a:pt x="570" y="175"/>
                    <a:pt x="570" y="175"/>
                  </a:cubicBezTo>
                  <a:cubicBezTo>
                    <a:pt x="517" y="196"/>
                    <a:pt x="517" y="196"/>
                    <a:pt x="517" y="196"/>
                  </a:cubicBezTo>
                  <a:cubicBezTo>
                    <a:pt x="496" y="153"/>
                    <a:pt x="474" y="122"/>
                    <a:pt x="451" y="104"/>
                  </a:cubicBezTo>
                  <a:cubicBezTo>
                    <a:pt x="427" y="87"/>
                    <a:pt x="398" y="78"/>
                    <a:pt x="363" y="78"/>
                  </a:cubicBezTo>
                  <a:cubicBezTo>
                    <a:pt x="355" y="78"/>
                    <a:pt x="355" y="78"/>
                    <a:pt x="355" y="78"/>
                  </a:cubicBezTo>
                  <a:cubicBezTo>
                    <a:pt x="355" y="394"/>
                    <a:pt x="355" y="394"/>
                    <a:pt x="355" y="394"/>
                  </a:cubicBezTo>
                  <a:cubicBezTo>
                    <a:pt x="355" y="438"/>
                    <a:pt x="359" y="467"/>
                    <a:pt x="368" y="479"/>
                  </a:cubicBezTo>
                  <a:cubicBezTo>
                    <a:pt x="377" y="490"/>
                    <a:pt x="394" y="497"/>
                    <a:pt x="419" y="498"/>
                  </a:cubicBezTo>
                  <a:cubicBezTo>
                    <a:pt x="419" y="569"/>
                    <a:pt x="419" y="569"/>
                    <a:pt x="419" y="569"/>
                  </a:cubicBezTo>
                  <a:cubicBezTo>
                    <a:pt x="151" y="569"/>
                    <a:pt x="151" y="569"/>
                    <a:pt x="151" y="569"/>
                  </a:cubicBezTo>
                  <a:cubicBezTo>
                    <a:pt x="151" y="498"/>
                    <a:pt x="151" y="498"/>
                    <a:pt x="151" y="498"/>
                  </a:cubicBezTo>
                  <a:cubicBezTo>
                    <a:pt x="175" y="497"/>
                    <a:pt x="193" y="490"/>
                    <a:pt x="201" y="479"/>
                  </a:cubicBezTo>
                  <a:cubicBezTo>
                    <a:pt x="210" y="467"/>
                    <a:pt x="215" y="439"/>
                    <a:pt x="215" y="394"/>
                  </a:cubicBezTo>
                  <a:cubicBezTo>
                    <a:pt x="215" y="78"/>
                    <a:pt x="215" y="78"/>
                    <a:pt x="215" y="78"/>
                  </a:cubicBezTo>
                  <a:cubicBezTo>
                    <a:pt x="206" y="78"/>
                    <a:pt x="206" y="78"/>
                    <a:pt x="206" y="78"/>
                  </a:cubicBezTo>
                  <a:cubicBezTo>
                    <a:pt x="171" y="78"/>
                    <a:pt x="142" y="87"/>
                    <a:pt x="118" y="104"/>
                  </a:cubicBezTo>
                  <a:cubicBezTo>
                    <a:pt x="95" y="122"/>
                    <a:pt x="73" y="153"/>
                    <a:pt x="52" y="196"/>
                  </a:cubicBezTo>
                  <a:cubicBezTo>
                    <a:pt x="0" y="175"/>
                    <a:pt x="0" y="175"/>
                    <a:pt x="0" y="175"/>
                  </a:cubicBez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7" name="Freeform 48"/>
            <p:cNvSpPr>
              <a:spLocks/>
            </p:cNvSpPr>
            <p:nvPr/>
          </p:nvSpPr>
          <p:spPr bwMode="auto">
            <a:xfrm>
              <a:off x="8062174" y="2329468"/>
              <a:ext cx="164738" cy="173260"/>
            </a:xfrm>
            <a:custGeom>
              <a:avLst/>
              <a:gdLst>
                <a:gd name="T0" fmla="*/ 0 w 540"/>
                <a:gd name="T1" fmla="*/ 0 h 569"/>
                <a:gd name="T2" fmla="*/ 447 w 540"/>
                <a:gd name="T3" fmla="*/ 0 h 569"/>
                <a:gd name="T4" fmla="*/ 519 w 540"/>
                <a:gd name="T5" fmla="*/ 172 h 569"/>
                <a:gd name="T6" fmla="*/ 470 w 540"/>
                <a:gd name="T7" fmla="*/ 199 h 569"/>
                <a:gd name="T8" fmla="*/ 376 w 540"/>
                <a:gd name="T9" fmla="*/ 102 h 569"/>
                <a:gd name="T10" fmla="*/ 263 w 540"/>
                <a:gd name="T11" fmla="*/ 70 h 569"/>
                <a:gd name="T12" fmla="*/ 215 w 540"/>
                <a:gd name="T13" fmla="*/ 83 h 569"/>
                <a:gd name="T14" fmla="*/ 203 w 540"/>
                <a:gd name="T15" fmla="*/ 142 h 569"/>
                <a:gd name="T16" fmla="*/ 203 w 540"/>
                <a:gd name="T17" fmla="*/ 224 h 569"/>
                <a:gd name="T18" fmla="*/ 229 w 540"/>
                <a:gd name="T19" fmla="*/ 224 h 569"/>
                <a:gd name="T20" fmla="*/ 285 w 540"/>
                <a:gd name="T21" fmla="*/ 206 h 569"/>
                <a:gd name="T22" fmla="*/ 302 w 540"/>
                <a:gd name="T23" fmla="*/ 135 h 569"/>
                <a:gd name="T24" fmla="*/ 360 w 540"/>
                <a:gd name="T25" fmla="*/ 135 h 569"/>
                <a:gd name="T26" fmla="*/ 360 w 540"/>
                <a:gd name="T27" fmla="*/ 392 h 569"/>
                <a:gd name="T28" fmla="*/ 302 w 540"/>
                <a:gd name="T29" fmla="*/ 392 h 569"/>
                <a:gd name="T30" fmla="*/ 280 w 540"/>
                <a:gd name="T31" fmla="*/ 318 h 569"/>
                <a:gd name="T32" fmla="*/ 229 w 540"/>
                <a:gd name="T33" fmla="*/ 296 h 569"/>
                <a:gd name="T34" fmla="*/ 203 w 540"/>
                <a:gd name="T35" fmla="*/ 296 h 569"/>
                <a:gd name="T36" fmla="*/ 203 w 540"/>
                <a:gd name="T37" fmla="*/ 429 h 569"/>
                <a:gd name="T38" fmla="*/ 216 w 540"/>
                <a:gd name="T39" fmla="*/ 488 h 569"/>
                <a:gd name="T40" fmla="*/ 265 w 540"/>
                <a:gd name="T41" fmla="*/ 501 h 569"/>
                <a:gd name="T42" fmla="*/ 386 w 540"/>
                <a:gd name="T43" fmla="*/ 459 h 569"/>
                <a:gd name="T44" fmla="*/ 488 w 540"/>
                <a:gd name="T45" fmla="*/ 344 h 569"/>
                <a:gd name="T46" fmla="*/ 540 w 540"/>
                <a:gd name="T47" fmla="*/ 373 h 569"/>
                <a:gd name="T48" fmla="*/ 458 w 540"/>
                <a:gd name="T49" fmla="*/ 569 h 569"/>
                <a:gd name="T50" fmla="*/ 0 w 540"/>
                <a:gd name="T51" fmla="*/ 569 h 569"/>
                <a:gd name="T52" fmla="*/ 0 w 540"/>
                <a:gd name="T53" fmla="*/ 499 h 569"/>
                <a:gd name="T54" fmla="*/ 49 w 540"/>
                <a:gd name="T55" fmla="*/ 480 h 569"/>
                <a:gd name="T56" fmla="*/ 63 w 540"/>
                <a:gd name="T57" fmla="*/ 394 h 569"/>
                <a:gd name="T58" fmla="*/ 63 w 540"/>
                <a:gd name="T59" fmla="*/ 176 h 569"/>
                <a:gd name="T60" fmla="*/ 49 w 540"/>
                <a:gd name="T61" fmla="*/ 89 h 569"/>
                <a:gd name="T62" fmla="*/ 0 w 540"/>
                <a:gd name="T63" fmla="*/ 71 h 569"/>
                <a:gd name="T64" fmla="*/ 0 w 540"/>
                <a:gd name="T65"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0" h="569">
                  <a:moveTo>
                    <a:pt x="0" y="0"/>
                  </a:moveTo>
                  <a:cubicBezTo>
                    <a:pt x="447" y="0"/>
                    <a:pt x="447" y="0"/>
                    <a:pt x="447" y="0"/>
                  </a:cubicBezTo>
                  <a:cubicBezTo>
                    <a:pt x="519" y="172"/>
                    <a:pt x="519" y="172"/>
                    <a:pt x="519" y="172"/>
                  </a:cubicBezTo>
                  <a:cubicBezTo>
                    <a:pt x="470" y="199"/>
                    <a:pt x="470" y="199"/>
                    <a:pt x="470" y="199"/>
                  </a:cubicBezTo>
                  <a:cubicBezTo>
                    <a:pt x="441" y="156"/>
                    <a:pt x="410" y="123"/>
                    <a:pt x="376" y="102"/>
                  </a:cubicBezTo>
                  <a:cubicBezTo>
                    <a:pt x="341" y="80"/>
                    <a:pt x="304" y="70"/>
                    <a:pt x="263" y="70"/>
                  </a:cubicBezTo>
                  <a:cubicBezTo>
                    <a:pt x="240" y="70"/>
                    <a:pt x="224" y="74"/>
                    <a:pt x="215" y="83"/>
                  </a:cubicBezTo>
                  <a:cubicBezTo>
                    <a:pt x="207" y="91"/>
                    <a:pt x="203" y="111"/>
                    <a:pt x="203" y="142"/>
                  </a:cubicBezTo>
                  <a:cubicBezTo>
                    <a:pt x="203" y="224"/>
                    <a:pt x="203" y="224"/>
                    <a:pt x="203" y="224"/>
                  </a:cubicBezTo>
                  <a:cubicBezTo>
                    <a:pt x="229" y="224"/>
                    <a:pt x="229" y="224"/>
                    <a:pt x="229" y="224"/>
                  </a:cubicBezTo>
                  <a:cubicBezTo>
                    <a:pt x="257" y="224"/>
                    <a:pt x="275" y="218"/>
                    <a:pt x="285" y="206"/>
                  </a:cubicBezTo>
                  <a:cubicBezTo>
                    <a:pt x="295" y="195"/>
                    <a:pt x="301" y="172"/>
                    <a:pt x="302" y="135"/>
                  </a:cubicBezTo>
                  <a:cubicBezTo>
                    <a:pt x="360" y="135"/>
                    <a:pt x="360" y="135"/>
                    <a:pt x="360" y="135"/>
                  </a:cubicBezTo>
                  <a:cubicBezTo>
                    <a:pt x="360" y="392"/>
                    <a:pt x="360" y="392"/>
                    <a:pt x="360" y="392"/>
                  </a:cubicBezTo>
                  <a:cubicBezTo>
                    <a:pt x="302" y="392"/>
                    <a:pt x="302" y="392"/>
                    <a:pt x="302" y="392"/>
                  </a:cubicBezTo>
                  <a:cubicBezTo>
                    <a:pt x="299" y="358"/>
                    <a:pt x="291" y="334"/>
                    <a:pt x="280" y="318"/>
                  </a:cubicBezTo>
                  <a:cubicBezTo>
                    <a:pt x="268" y="303"/>
                    <a:pt x="251" y="296"/>
                    <a:pt x="229" y="296"/>
                  </a:cubicBezTo>
                  <a:cubicBezTo>
                    <a:pt x="203" y="296"/>
                    <a:pt x="203" y="296"/>
                    <a:pt x="203" y="296"/>
                  </a:cubicBezTo>
                  <a:cubicBezTo>
                    <a:pt x="203" y="429"/>
                    <a:pt x="203" y="429"/>
                    <a:pt x="203" y="429"/>
                  </a:cubicBezTo>
                  <a:cubicBezTo>
                    <a:pt x="203" y="459"/>
                    <a:pt x="207" y="479"/>
                    <a:pt x="216" y="488"/>
                  </a:cubicBezTo>
                  <a:cubicBezTo>
                    <a:pt x="224" y="496"/>
                    <a:pt x="241" y="501"/>
                    <a:pt x="265" y="501"/>
                  </a:cubicBezTo>
                  <a:cubicBezTo>
                    <a:pt x="305" y="501"/>
                    <a:pt x="346" y="487"/>
                    <a:pt x="386" y="459"/>
                  </a:cubicBezTo>
                  <a:cubicBezTo>
                    <a:pt x="425" y="432"/>
                    <a:pt x="460" y="393"/>
                    <a:pt x="488" y="344"/>
                  </a:cubicBezTo>
                  <a:cubicBezTo>
                    <a:pt x="540" y="373"/>
                    <a:pt x="540" y="373"/>
                    <a:pt x="540" y="373"/>
                  </a:cubicBezTo>
                  <a:cubicBezTo>
                    <a:pt x="458" y="569"/>
                    <a:pt x="458" y="569"/>
                    <a:pt x="458" y="569"/>
                  </a:cubicBezTo>
                  <a:cubicBezTo>
                    <a:pt x="0" y="569"/>
                    <a:pt x="0" y="569"/>
                    <a:pt x="0" y="569"/>
                  </a:cubicBezTo>
                  <a:cubicBezTo>
                    <a:pt x="0" y="499"/>
                    <a:pt x="0" y="499"/>
                    <a:pt x="0" y="499"/>
                  </a:cubicBezTo>
                  <a:cubicBezTo>
                    <a:pt x="24" y="498"/>
                    <a:pt x="41" y="492"/>
                    <a:pt x="49" y="480"/>
                  </a:cubicBezTo>
                  <a:cubicBezTo>
                    <a:pt x="59" y="469"/>
                    <a:pt x="63" y="440"/>
                    <a:pt x="63" y="394"/>
                  </a:cubicBezTo>
                  <a:cubicBezTo>
                    <a:pt x="63" y="176"/>
                    <a:pt x="63" y="176"/>
                    <a:pt x="63" y="176"/>
                  </a:cubicBezTo>
                  <a:cubicBezTo>
                    <a:pt x="63" y="130"/>
                    <a:pt x="59" y="101"/>
                    <a:pt x="49" y="89"/>
                  </a:cubicBezTo>
                  <a:cubicBezTo>
                    <a:pt x="41" y="77"/>
                    <a:pt x="24" y="71"/>
                    <a:pt x="0" y="7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8" name="Freeform 49"/>
            <p:cNvSpPr>
              <a:spLocks/>
            </p:cNvSpPr>
            <p:nvPr/>
          </p:nvSpPr>
          <p:spPr bwMode="auto">
            <a:xfrm>
              <a:off x="8316384" y="2284733"/>
              <a:ext cx="213024" cy="222965"/>
            </a:xfrm>
            <a:custGeom>
              <a:avLst/>
              <a:gdLst>
                <a:gd name="T0" fmla="*/ 485 w 700"/>
                <a:gd name="T1" fmla="*/ 38 h 734"/>
                <a:gd name="T2" fmla="*/ 500 w 700"/>
                <a:gd name="T3" fmla="*/ 8 h 734"/>
                <a:gd name="T4" fmla="*/ 563 w 700"/>
                <a:gd name="T5" fmla="*/ 8 h 734"/>
                <a:gd name="T6" fmla="*/ 624 w 700"/>
                <a:gd name="T7" fmla="*/ 247 h 734"/>
                <a:gd name="T8" fmla="*/ 547 w 700"/>
                <a:gd name="T9" fmla="*/ 277 h 734"/>
                <a:gd name="T10" fmla="*/ 451 w 700"/>
                <a:gd name="T11" fmla="*/ 139 h 734"/>
                <a:gd name="T12" fmla="*/ 341 w 700"/>
                <a:gd name="T13" fmla="*/ 96 h 734"/>
                <a:gd name="T14" fmla="*/ 222 w 700"/>
                <a:gd name="T15" fmla="*/ 165 h 734"/>
                <a:gd name="T16" fmla="*/ 180 w 700"/>
                <a:gd name="T17" fmla="*/ 365 h 734"/>
                <a:gd name="T18" fmla="*/ 221 w 700"/>
                <a:gd name="T19" fmla="*/ 560 h 734"/>
                <a:gd name="T20" fmla="*/ 338 w 700"/>
                <a:gd name="T21" fmla="*/ 627 h 734"/>
                <a:gd name="T22" fmla="*/ 436 w 700"/>
                <a:gd name="T23" fmla="*/ 594 h 734"/>
                <a:gd name="T24" fmla="*/ 473 w 700"/>
                <a:gd name="T25" fmla="*/ 508 h 734"/>
                <a:gd name="T26" fmla="*/ 454 w 700"/>
                <a:gd name="T27" fmla="*/ 453 h 734"/>
                <a:gd name="T28" fmla="*/ 391 w 700"/>
                <a:gd name="T29" fmla="*/ 434 h 734"/>
                <a:gd name="T30" fmla="*/ 391 w 700"/>
                <a:gd name="T31" fmla="*/ 353 h 734"/>
                <a:gd name="T32" fmla="*/ 700 w 700"/>
                <a:gd name="T33" fmla="*/ 353 h 734"/>
                <a:gd name="T34" fmla="*/ 700 w 700"/>
                <a:gd name="T35" fmla="*/ 434 h 734"/>
                <a:gd name="T36" fmla="*/ 640 w 700"/>
                <a:gd name="T37" fmla="*/ 464 h 734"/>
                <a:gd name="T38" fmla="*/ 625 w 700"/>
                <a:gd name="T39" fmla="*/ 540 h 734"/>
                <a:gd name="T40" fmla="*/ 625 w 700"/>
                <a:gd name="T41" fmla="*/ 726 h 734"/>
                <a:gd name="T42" fmla="*/ 525 w 700"/>
                <a:gd name="T43" fmla="*/ 726 h 734"/>
                <a:gd name="T44" fmla="*/ 499 w 700"/>
                <a:gd name="T45" fmla="*/ 668 h 734"/>
                <a:gd name="T46" fmla="*/ 407 w 700"/>
                <a:gd name="T47" fmla="*/ 718 h 734"/>
                <a:gd name="T48" fmla="*/ 303 w 700"/>
                <a:gd name="T49" fmla="*/ 734 h 734"/>
                <a:gd name="T50" fmla="*/ 83 w 700"/>
                <a:gd name="T51" fmla="*/ 631 h 734"/>
                <a:gd name="T52" fmla="*/ 0 w 700"/>
                <a:gd name="T53" fmla="*/ 359 h 734"/>
                <a:gd name="T54" fmla="*/ 95 w 700"/>
                <a:gd name="T55" fmla="*/ 100 h 734"/>
                <a:gd name="T56" fmla="*/ 338 w 700"/>
                <a:gd name="T57" fmla="*/ 0 h 734"/>
                <a:gd name="T58" fmla="*/ 411 w 700"/>
                <a:gd name="T59" fmla="*/ 9 h 734"/>
                <a:gd name="T60" fmla="*/ 485 w 700"/>
                <a:gd name="T61" fmla="*/ 38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0" h="734">
                  <a:moveTo>
                    <a:pt x="485" y="38"/>
                  </a:moveTo>
                  <a:cubicBezTo>
                    <a:pt x="500" y="8"/>
                    <a:pt x="500" y="8"/>
                    <a:pt x="500" y="8"/>
                  </a:cubicBezTo>
                  <a:cubicBezTo>
                    <a:pt x="563" y="8"/>
                    <a:pt x="563" y="8"/>
                    <a:pt x="563" y="8"/>
                  </a:cubicBezTo>
                  <a:cubicBezTo>
                    <a:pt x="624" y="247"/>
                    <a:pt x="624" y="247"/>
                    <a:pt x="624" y="247"/>
                  </a:cubicBezTo>
                  <a:cubicBezTo>
                    <a:pt x="547" y="277"/>
                    <a:pt x="547" y="277"/>
                    <a:pt x="547" y="277"/>
                  </a:cubicBezTo>
                  <a:cubicBezTo>
                    <a:pt x="515" y="214"/>
                    <a:pt x="484" y="168"/>
                    <a:pt x="451" y="139"/>
                  </a:cubicBezTo>
                  <a:cubicBezTo>
                    <a:pt x="418" y="110"/>
                    <a:pt x="382" y="96"/>
                    <a:pt x="341" y="96"/>
                  </a:cubicBezTo>
                  <a:cubicBezTo>
                    <a:pt x="290" y="96"/>
                    <a:pt x="250" y="119"/>
                    <a:pt x="222" y="165"/>
                  </a:cubicBezTo>
                  <a:cubicBezTo>
                    <a:pt x="194" y="212"/>
                    <a:pt x="180" y="278"/>
                    <a:pt x="180" y="365"/>
                  </a:cubicBezTo>
                  <a:cubicBezTo>
                    <a:pt x="180" y="450"/>
                    <a:pt x="194" y="515"/>
                    <a:pt x="221" y="560"/>
                  </a:cubicBezTo>
                  <a:cubicBezTo>
                    <a:pt x="247" y="605"/>
                    <a:pt x="287" y="627"/>
                    <a:pt x="338" y="627"/>
                  </a:cubicBezTo>
                  <a:cubicBezTo>
                    <a:pt x="380" y="627"/>
                    <a:pt x="412" y="616"/>
                    <a:pt x="436" y="594"/>
                  </a:cubicBezTo>
                  <a:cubicBezTo>
                    <a:pt x="461" y="573"/>
                    <a:pt x="473" y="544"/>
                    <a:pt x="473" y="508"/>
                  </a:cubicBezTo>
                  <a:cubicBezTo>
                    <a:pt x="473" y="482"/>
                    <a:pt x="467" y="464"/>
                    <a:pt x="454" y="453"/>
                  </a:cubicBezTo>
                  <a:cubicBezTo>
                    <a:pt x="442" y="442"/>
                    <a:pt x="420" y="435"/>
                    <a:pt x="391" y="434"/>
                  </a:cubicBezTo>
                  <a:cubicBezTo>
                    <a:pt x="391" y="353"/>
                    <a:pt x="391" y="353"/>
                    <a:pt x="391" y="353"/>
                  </a:cubicBezTo>
                  <a:cubicBezTo>
                    <a:pt x="700" y="353"/>
                    <a:pt x="700" y="353"/>
                    <a:pt x="700" y="353"/>
                  </a:cubicBezTo>
                  <a:cubicBezTo>
                    <a:pt x="700" y="434"/>
                    <a:pt x="700" y="434"/>
                    <a:pt x="700" y="434"/>
                  </a:cubicBezTo>
                  <a:cubicBezTo>
                    <a:pt x="670" y="441"/>
                    <a:pt x="650" y="451"/>
                    <a:pt x="640" y="464"/>
                  </a:cubicBezTo>
                  <a:cubicBezTo>
                    <a:pt x="630" y="477"/>
                    <a:pt x="625" y="503"/>
                    <a:pt x="625" y="540"/>
                  </a:cubicBezTo>
                  <a:cubicBezTo>
                    <a:pt x="625" y="726"/>
                    <a:pt x="625" y="726"/>
                    <a:pt x="625" y="726"/>
                  </a:cubicBezTo>
                  <a:cubicBezTo>
                    <a:pt x="525" y="726"/>
                    <a:pt x="525" y="726"/>
                    <a:pt x="525" y="726"/>
                  </a:cubicBezTo>
                  <a:cubicBezTo>
                    <a:pt x="499" y="668"/>
                    <a:pt x="499" y="668"/>
                    <a:pt x="499" y="668"/>
                  </a:cubicBezTo>
                  <a:cubicBezTo>
                    <a:pt x="469" y="691"/>
                    <a:pt x="438" y="708"/>
                    <a:pt x="407" y="718"/>
                  </a:cubicBezTo>
                  <a:cubicBezTo>
                    <a:pt x="376" y="728"/>
                    <a:pt x="341" y="734"/>
                    <a:pt x="303" y="734"/>
                  </a:cubicBezTo>
                  <a:cubicBezTo>
                    <a:pt x="211" y="734"/>
                    <a:pt x="138" y="699"/>
                    <a:pt x="83" y="631"/>
                  </a:cubicBezTo>
                  <a:cubicBezTo>
                    <a:pt x="27" y="563"/>
                    <a:pt x="0" y="472"/>
                    <a:pt x="0" y="359"/>
                  </a:cubicBezTo>
                  <a:cubicBezTo>
                    <a:pt x="0" y="254"/>
                    <a:pt x="32" y="167"/>
                    <a:pt x="95" y="100"/>
                  </a:cubicBezTo>
                  <a:cubicBezTo>
                    <a:pt x="159" y="33"/>
                    <a:pt x="240" y="0"/>
                    <a:pt x="338" y="0"/>
                  </a:cubicBezTo>
                  <a:cubicBezTo>
                    <a:pt x="363" y="0"/>
                    <a:pt x="387" y="3"/>
                    <a:pt x="411" y="9"/>
                  </a:cubicBezTo>
                  <a:cubicBezTo>
                    <a:pt x="434" y="14"/>
                    <a:pt x="459" y="24"/>
                    <a:pt x="485"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19" name="Freeform 50"/>
            <p:cNvSpPr>
              <a:spLocks noEditPoints="1"/>
            </p:cNvSpPr>
            <p:nvPr/>
          </p:nvSpPr>
          <p:spPr bwMode="auto">
            <a:xfrm>
              <a:off x="8525147" y="2329468"/>
              <a:ext cx="261310" cy="173260"/>
            </a:xfrm>
            <a:custGeom>
              <a:avLst/>
              <a:gdLst>
                <a:gd name="T0" fmla="*/ 805 w 857"/>
                <a:gd name="T1" fmla="*/ 91 h 569"/>
                <a:gd name="T2" fmla="*/ 857 w 857"/>
                <a:gd name="T3" fmla="*/ 72 h 569"/>
                <a:gd name="T4" fmla="*/ 857 w 857"/>
                <a:gd name="T5" fmla="*/ 0 h 569"/>
                <a:gd name="T6" fmla="*/ 584 w 857"/>
                <a:gd name="T7" fmla="*/ 0 h 569"/>
                <a:gd name="T8" fmla="*/ 584 w 857"/>
                <a:gd name="T9" fmla="*/ 72 h 569"/>
                <a:gd name="T10" fmla="*/ 637 w 857"/>
                <a:gd name="T11" fmla="*/ 91 h 569"/>
                <a:gd name="T12" fmla="*/ 650 w 857"/>
                <a:gd name="T13" fmla="*/ 176 h 569"/>
                <a:gd name="T14" fmla="*/ 650 w 857"/>
                <a:gd name="T15" fmla="*/ 394 h 569"/>
                <a:gd name="T16" fmla="*/ 637 w 857"/>
                <a:gd name="T17" fmla="*/ 478 h 569"/>
                <a:gd name="T18" fmla="*/ 591 w 857"/>
                <a:gd name="T19" fmla="*/ 497 h 569"/>
                <a:gd name="T20" fmla="*/ 556 w 857"/>
                <a:gd name="T21" fmla="*/ 485 h 569"/>
                <a:gd name="T22" fmla="*/ 516 w 857"/>
                <a:gd name="T23" fmla="*/ 447 h 569"/>
                <a:gd name="T24" fmla="*/ 407 w 857"/>
                <a:gd name="T25" fmla="*/ 306 h 569"/>
                <a:gd name="T26" fmla="*/ 501 w 857"/>
                <a:gd name="T27" fmla="*/ 251 h 569"/>
                <a:gd name="T28" fmla="*/ 532 w 857"/>
                <a:gd name="T29" fmla="*/ 155 h 569"/>
                <a:gd name="T30" fmla="*/ 477 w 857"/>
                <a:gd name="T31" fmla="*/ 39 h 569"/>
                <a:gd name="T32" fmla="*/ 310 w 857"/>
                <a:gd name="T33" fmla="*/ 0 h 569"/>
                <a:gd name="T34" fmla="*/ 0 w 857"/>
                <a:gd name="T35" fmla="*/ 0 h 569"/>
                <a:gd name="T36" fmla="*/ 0 w 857"/>
                <a:gd name="T37" fmla="*/ 72 h 569"/>
                <a:gd name="T38" fmla="*/ 52 w 857"/>
                <a:gd name="T39" fmla="*/ 91 h 569"/>
                <a:gd name="T40" fmla="*/ 65 w 857"/>
                <a:gd name="T41" fmla="*/ 176 h 569"/>
                <a:gd name="T42" fmla="*/ 65 w 857"/>
                <a:gd name="T43" fmla="*/ 394 h 569"/>
                <a:gd name="T44" fmla="*/ 52 w 857"/>
                <a:gd name="T45" fmla="*/ 479 h 569"/>
                <a:gd name="T46" fmla="*/ 0 w 857"/>
                <a:gd name="T47" fmla="*/ 498 h 569"/>
                <a:gd name="T48" fmla="*/ 0 w 857"/>
                <a:gd name="T49" fmla="*/ 569 h 569"/>
                <a:gd name="T50" fmla="*/ 273 w 857"/>
                <a:gd name="T51" fmla="*/ 569 h 569"/>
                <a:gd name="T52" fmla="*/ 273 w 857"/>
                <a:gd name="T53" fmla="*/ 498 h 569"/>
                <a:gd name="T54" fmla="*/ 220 w 857"/>
                <a:gd name="T55" fmla="*/ 479 h 569"/>
                <a:gd name="T56" fmla="*/ 206 w 857"/>
                <a:gd name="T57" fmla="*/ 394 h 569"/>
                <a:gd name="T58" fmla="*/ 206 w 857"/>
                <a:gd name="T59" fmla="*/ 323 h 569"/>
                <a:gd name="T60" fmla="*/ 261 w 857"/>
                <a:gd name="T61" fmla="*/ 323 h 569"/>
                <a:gd name="T62" fmla="*/ 433 w 857"/>
                <a:gd name="T63" fmla="*/ 569 h 569"/>
                <a:gd name="T64" fmla="*/ 584 w 857"/>
                <a:gd name="T65" fmla="*/ 569 h 569"/>
                <a:gd name="T66" fmla="*/ 605 w 857"/>
                <a:gd name="T67" fmla="*/ 569 h 569"/>
                <a:gd name="T68" fmla="*/ 857 w 857"/>
                <a:gd name="T69" fmla="*/ 569 h 569"/>
                <a:gd name="T70" fmla="*/ 857 w 857"/>
                <a:gd name="T71" fmla="*/ 498 h 569"/>
                <a:gd name="T72" fmla="*/ 805 w 857"/>
                <a:gd name="T73" fmla="*/ 478 h 569"/>
                <a:gd name="T74" fmla="*/ 791 w 857"/>
                <a:gd name="T75" fmla="*/ 394 h 569"/>
                <a:gd name="T76" fmla="*/ 791 w 857"/>
                <a:gd name="T77" fmla="*/ 176 h 569"/>
                <a:gd name="T78" fmla="*/ 805 w 857"/>
                <a:gd name="T79" fmla="*/ 91 h 569"/>
                <a:gd name="T80" fmla="*/ 351 w 857"/>
                <a:gd name="T81" fmla="*/ 225 h 569"/>
                <a:gd name="T82" fmla="*/ 237 w 857"/>
                <a:gd name="T83" fmla="*/ 248 h 569"/>
                <a:gd name="T84" fmla="*/ 218 w 857"/>
                <a:gd name="T85" fmla="*/ 247 h 569"/>
                <a:gd name="T86" fmla="*/ 206 w 857"/>
                <a:gd name="T87" fmla="*/ 247 h 569"/>
                <a:gd name="T88" fmla="*/ 206 w 857"/>
                <a:gd name="T89" fmla="*/ 142 h 569"/>
                <a:gd name="T90" fmla="*/ 220 w 857"/>
                <a:gd name="T91" fmla="*/ 85 h 569"/>
                <a:gd name="T92" fmla="*/ 271 w 857"/>
                <a:gd name="T93" fmla="*/ 72 h 569"/>
                <a:gd name="T94" fmla="*/ 357 w 857"/>
                <a:gd name="T95" fmla="*/ 95 h 569"/>
                <a:gd name="T96" fmla="*/ 389 w 857"/>
                <a:gd name="T97" fmla="*/ 158 h 569"/>
                <a:gd name="T98" fmla="*/ 351 w 857"/>
                <a:gd name="T99" fmla="*/ 22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57" h="569">
                  <a:moveTo>
                    <a:pt x="805" y="91"/>
                  </a:moveTo>
                  <a:cubicBezTo>
                    <a:pt x="814" y="79"/>
                    <a:pt x="832" y="72"/>
                    <a:pt x="857" y="72"/>
                  </a:cubicBezTo>
                  <a:cubicBezTo>
                    <a:pt x="857" y="0"/>
                    <a:pt x="857" y="0"/>
                    <a:pt x="857" y="0"/>
                  </a:cubicBezTo>
                  <a:cubicBezTo>
                    <a:pt x="584" y="0"/>
                    <a:pt x="584" y="0"/>
                    <a:pt x="584" y="0"/>
                  </a:cubicBezTo>
                  <a:cubicBezTo>
                    <a:pt x="584" y="72"/>
                    <a:pt x="584" y="72"/>
                    <a:pt x="584" y="72"/>
                  </a:cubicBezTo>
                  <a:cubicBezTo>
                    <a:pt x="610" y="73"/>
                    <a:pt x="627" y="79"/>
                    <a:pt x="637" y="91"/>
                  </a:cubicBezTo>
                  <a:cubicBezTo>
                    <a:pt x="645" y="103"/>
                    <a:pt x="650" y="131"/>
                    <a:pt x="650" y="176"/>
                  </a:cubicBezTo>
                  <a:cubicBezTo>
                    <a:pt x="650" y="394"/>
                    <a:pt x="650" y="394"/>
                    <a:pt x="650" y="394"/>
                  </a:cubicBezTo>
                  <a:cubicBezTo>
                    <a:pt x="650" y="438"/>
                    <a:pt x="645" y="466"/>
                    <a:pt x="637" y="478"/>
                  </a:cubicBezTo>
                  <a:cubicBezTo>
                    <a:pt x="628" y="489"/>
                    <a:pt x="613" y="495"/>
                    <a:pt x="591" y="497"/>
                  </a:cubicBezTo>
                  <a:cubicBezTo>
                    <a:pt x="578" y="495"/>
                    <a:pt x="566" y="491"/>
                    <a:pt x="556" y="485"/>
                  </a:cubicBezTo>
                  <a:cubicBezTo>
                    <a:pt x="543" y="478"/>
                    <a:pt x="529" y="465"/>
                    <a:pt x="516" y="447"/>
                  </a:cubicBezTo>
                  <a:cubicBezTo>
                    <a:pt x="407" y="306"/>
                    <a:pt x="407" y="306"/>
                    <a:pt x="407" y="306"/>
                  </a:cubicBezTo>
                  <a:cubicBezTo>
                    <a:pt x="449" y="294"/>
                    <a:pt x="481" y="275"/>
                    <a:pt x="501" y="251"/>
                  </a:cubicBezTo>
                  <a:cubicBezTo>
                    <a:pt x="522" y="226"/>
                    <a:pt x="532" y="194"/>
                    <a:pt x="532" y="155"/>
                  </a:cubicBezTo>
                  <a:cubicBezTo>
                    <a:pt x="532" y="103"/>
                    <a:pt x="514" y="65"/>
                    <a:pt x="477" y="39"/>
                  </a:cubicBezTo>
                  <a:cubicBezTo>
                    <a:pt x="440" y="13"/>
                    <a:pt x="384" y="0"/>
                    <a:pt x="310" y="0"/>
                  </a:cubicBezTo>
                  <a:cubicBezTo>
                    <a:pt x="0" y="0"/>
                    <a:pt x="0" y="0"/>
                    <a:pt x="0" y="0"/>
                  </a:cubicBezTo>
                  <a:cubicBezTo>
                    <a:pt x="0" y="72"/>
                    <a:pt x="0" y="72"/>
                    <a:pt x="0" y="72"/>
                  </a:cubicBezTo>
                  <a:cubicBezTo>
                    <a:pt x="26" y="72"/>
                    <a:pt x="43" y="79"/>
                    <a:pt x="52" y="91"/>
                  </a:cubicBezTo>
                  <a:cubicBezTo>
                    <a:pt x="61" y="102"/>
                    <a:pt x="65" y="131"/>
                    <a:pt x="65" y="176"/>
                  </a:cubicBezTo>
                  <a:cubicBezTo>
                    <a:pt x="65" y="394"/>
                    <a:pt x="65" y="394"/>
                    <a:pt x="65" y="394"/>
                  </a:cubicBezTo>
                  <a:cubicBezTo>
                    <a:pt x="65" y="439"/>
                    <a:pt x="61" y="467"/>
                    <a:pt x="52" y="479"/>
                  </a:cubicBezTo>
                  <a:cubicBezTo>
                    <a:pt x="43" y="490"/>
                    <a:pt x="26" y="497"/>
                    <a:pt x="0" y="498"/>
                  </a:cubicBezTo>
                  <a:cubicBezTo>
                    <a:pt x="0" y="569"/>
                    <a:pt x="0" y="569"/>
                    <a:pt x="0" y="569"/>
                  </a:cubicBezTo>
                  <a:cubicBezTo>
                    <a:pt x="273" y="569"/>
                    <a:pt x="273" y="569"/>
                    <a:pt x="273" y="569"/>
                  </a:cubicBezTo>
                  <a:cubicBezTo>
                    <a:pt x="273" y="498"/>
                    <a:pt x="273" y="498"/>
                    <a:pt x="273" y="498"/>
                  </a:cubicBezTo>
                  <a:cubicBezTo>
                    <a:pt x="246" y="497"/>
                    <a:pt x="229" y="490"/>
                    <a:pt x="220" y="479"/>
                  </a:cubicBezTo>
                  <a:cubicBezTo>
                    <a:pt x="211" y="467"/>
                    <a:pt x="206" y="439"/>
                    <a:pt x="206" y="394"/>
                  </a:cubicBezTo>
                  <a:cubicBezTo>
                    <a:pt x="206" y="323"/>
                    <a:pt x="206" y="323"/>
                    <a:pt x="206" y="323"/>
                  </a:cubicBezTo>
                  <a:cubicBezTo>
                    <a:pt x="261" y="323"/>
                    <a:pt x="261" y="323"/>
                    <a:pt x="261" y="323"/>
                  </a:cubicBezTo>
                  <a:cubicBezTo>
                    <a:pt x="433" y="569"/>
                    <a:pt x="433" y="569"/>
                    <a:pt x="433" y="569"/>
                  </a:cubicBezTo>
                  <a:cubicBezTo>
                    <a:pt x="584" y="569"/>
                    <a:pt x="584" y="569"/>
                    <a:pt x="584" y="569"/>
                  </a:cubicBezTo>
                  <a:cubicBezTo>
                    <a:pt x="605" y="569"/>
                    <a:pt x="605" y="569"/>
                    <a:pt x="605" y="569"/>
                  </a:cubicBezTo>
                  <a:cubicBezTo>
                    <a:pt x="857" y="569"/>
                    <a:pt x="857" y="569"/>
                    <a:pt x="857" y="569"/>
                  </a:cubicBezTo>
                  <a:cubicBezTo>
                    <a:pt x="857" y="498"/>
                    <a:pt x="857" y="498"/>
                    <a:pt x="857" y="498"/>
                  </a:cubicBezTo>
                  <a:cubicBezTo>
                    <a:pt x="832" y="497"/>
                    <a:pt x="814" y="490"/>
                    <a:pt x="805" y="478"/>
                  </a:cubicBezTo>
                  <a:cubicBezTo>
                    <a:pt x="796" y="466"/>
                    <a:pt x="791" y="438"/>
                    <a:pt x="791" y="394"/>
                  </a:cubicBezTo>
                  <a:cubicBezTo>
                    <a:pt x="791" y="176"/>
                    <a:pt x="791" y="176"/>
                    <a:pt x="791" y="176"/>
                  </a:cubicBezTo>
                  <a:cubicBezTo>
                    <a:pt x="791" y="131"/>
                    <a:pt x="796" y="103"/>
                    <a:pt x="805" y="91"/>
                  </a:cubicBezTo>
                  <a:close/>
                  <a:moveTo>
                    <a:pt x="351" y="225"/>
                  </a:moveTo>
                  <a:cubicBezTo>
                    <a:pt x="326" y="240"/>
                    <a:pt x="288" y="248"/>
                    <a:pt x="237" y="248"/>
                  </a:cubicBezTo>
                  <a:cubicBezTo>
                    <a:pt x="229" y="248"/>
                    <a:pt x="223" y="247"/>
                    <a:pt x="218" y="247"/>
                  </a:cubicBezTo>
                  <a:cubicBezTo>
                    <a:pt x="214" y="247"/>
                    <a:pt x="210" y="247"/>
                    <a:pt x="206" y="247"/>
                  </a:cubicBezTo>
                  <a:cubicBezTo>
                    <a:pt x="206" y="142"/>
                    <a:pt x="206" y="142"/>
                    <a:pt x="206" y="142"/>
                  </a:cubicBezTo>
                  <a:cubicBezTo>
                    <a:pt x="206" y="113"/>
                    <a:pt x="211" y="93"/>
                    <a:pt x="220" y="85"/>
                  </a:cubicBezTo>
                  <a:cubicBezTo>
                    <a:pt x="228" y="76"/>
                    <a:pt x="245" y="72"/>
                    <a:pt x="271" y="72"/>
                  </a:cubicBezTo>
                  <a:cubicBezTo>
                    <a:pt x="307" y="72"/>
                    <a:pt x="336" y="79"/>
                    <a:pt x="357" y="95"/>
                  </a:cubicBezTo>
                  <a:cubicBezTo>
                    <a:pt x="378" y="110"/>
                    <a:pt x="389" y="131"/>
                    <a:pt x="389" y="158"/>
                  </a:cubicBezTo>
                  <a:cubicBezTo>
                    <a:pt x="389" y="188"/>
                    <a:pt x="376" y="211"/>
                    <a:pt x="351" y="2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0" name="Freeform 51"/>
            <p:cNvSpPr>
              <a:spLocks noEditPoints="1"/>
            </p:cNvSpPr>
            <p:nvPr/>
          </p:nvSpPr>
          <p:spPr bwMode="auto">
            <a:xfrm>
              <a:off x="8794268" y="2329468"/>
              <a:ext cx="175390" cy="173260"/>
            </a:xfrm>
            <a:custGeom>
              <a:avLst/>
              <a:gdLst>
                <a:gd name="T0" fmla="*/ 201 w 576"/>
                <a:gd name="T1" fmla="*/ 142 h 569"/>
                <a:gd name="T2" fmla="*/ 213 w 576"/>
                <a:gd name="T3" fmla="*/ 83 h 569"/>
                <a:gd name="T4" fmla="*/ 260 w 576"/>
                <a:gd name="T5" fmla="*/ 71 h 569"/>
                <a:gd name="T6" fmla="*/ 383 w 576"/>
                <a:gd name="T7" fmla="*/ 127 h 569"/>
                <a:gd name="T8" fmla="*/ 429 w 576"/>
                <a:gd name="T9" fmla="*/ 285 h 569"/>
                <a:gd name="T10" fmla="*/ 383 w 576"/>
                <a:gd name="T11" fmla="*/ 442 h 569"/>
                <a:gd name="T12" fmla="*/ 260 w 576"/>
                <a:gd name="T13" fmla="*/ 499 h 569"/>
                <a:gd name="T14" fmla="*/ 213 w 576"/>
                <a:gd name="T15" fmla="*/ 487 h 569"/>
                <a:gd name="T16" fmla="*/ 201 w 576"/>
                <a:gd name="T17" fmla="*/ 428 h 569"/>
                <a:gd name="T18" fmla="*/ 201 w 576"/>
                <a:gd name="T19" fmla="*/ 142 h 569"/>
                <a:gd name="T20" fmla="*/ 0 w 576"/>
                <a:gd name="T21" fmla="*/ 71 h 569"/>
                <a:gd name="T22" fmla="*/ 49 w 576"/>
                <a:gd name="T23" fmla="*/ 88 h 569"/>
                <a:gd name="T24" fmla="*/ 61 w 576"/>
                <a:gd name="T25" fmla="*/ 176 h 569"/>
                <a:gd name="T26" fmla="*/ 61 w 576"/>
                <a:gd name="T27" fmla="*/ 394 h 569"/>
                <a:gd name="T28" fmla="*/ 49 w 576"/>
                <a:gd name="T29" fmla="*/ 481 h 569"/>
                <a:gd name="T30" fmla="*/ 0 w 576"/>
                <a:gd name="T31" fmla="*/ 499 h 569"/>
                <a:gd name="T32" fmla="*/ 0 w 576"/>
                <a:gd name="T33" fmla="*/ 569 h 569"/>
                <a:gd name="T34" fmla="*/ 265 w 576"/>
                <a:gd name="T35" fmla="*/ 569 h 569"/>
                <a:gd name="T36" fmla="*/ 496 w 576"/>
                <a:gd name="T37" fmla="*/ 496 h 569"/>
                <a:gd name="T38" fmla="*/ 576 w 576"/>
                <a:gd name="T39" fmla="*/ 285 h 569"/>
                <a:gd name="T40" fmla="*/ 496 w 576"/>
                <a:gd name="T41" fmla="*/ 73 h 569"/>
                <a:gd name="T42" fmla="*/ 265 w 576"/>
                <a:gd name="T43" fmla="*/ 0 h 569"/>
                <a:gd name="T44" fmla="*/ 0 w 576"/>
                <a:gd name="T45" fmla="*/ 0 h 569"/>
                <a:gd name="T46" fmla="*/ 0 w 576"/>
                <a:gd name="T47" fmla="*/ 7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6" h="569">
                  <a:moveTo>
                    <a:pt x="201" y="142"/>
                  </a:moveTo>
                  <a:cubicBezTo>
                    <a:pt x="201" y="110"/>
                    <a:pt x="206" y="90"/>
                    <a:pt x="213" y="83"/>
                  </a:cubicBezTo>
                  <a:cubicBezTo>
                    <a:pt x="221" y="74"/>
                    <a:pt x="237" y="71"/>
                    <a:pt x="260" y="71"/>
                  </a:cubicBezTo>
                  <a:cubicBezTo>
                    <a:pt x="312" y="71"/>
                    <a:pt x="354" y="90"/>
                    <a:pt x="383" y="127"/>
                  </a:cubicBezTo>
                  <a:cubicBezTo>
                    <a:pt x="414" y="165"/>
                    <a:pt x="429" y="218"/>
                    <a:pt x="429" y="285"/>
                  </a:cubicBezTo>
                  <a:cubicBezTo>
                    <a:pt x="429" y="351"/>
                    <a:pt x="414" y="404"/>
                    <a:pt x="383" y="442"/>
                  </a:cubicBezTo>
                  <a:cubicBezTo>
                    <a:pt x="354" y="480"/>
                    <a:pt x="312" y="499"/>
                    <a:pt x="260" y="499"/>
                  </a:cubicBezTo>
                  <a:cubicBezTo>
                    <a:pt x="237" y="499"/>
                    <a:pt x="221" y="495"/>
                    <a:pt x="213" y="487"/>
                  </a:cubicBezTo>
                  <a:cubicBezTo>
                    <a:pt x="206" y="479"/>
                    <a:pt x="201" y="460"/>
                    <a:pt x="201" y="428"/>
                  </a:cubicBezTo>
                  <a:lnTo>
                    <a:pt x="201" y="142"/>
                  </a:lnTo>
                  <a:close/>
                  <a:moveTo>
                    <a:pt x="0" y="71"/>
                  </a:moveTo>
                  <a:cubicBezTo>
                    <a:pt x="24" y="71"/>
                    <a:pt x="40" y="77"/>
                    <a:pt x="49" y="88"/>
                  </a:cubicBezTo>
                  <a:cubicBezTo>
                    <a:pt x="57" y="100"/>
                    <a:pt x="61" y="129"/>
                    <a:pt x="61" y="176"/>
                  </a:cubicBezTo>
                  <a:cubicBezTo>
                    <a:pt x="61" y="394"/>
                    <a:pt x="61" y="394"/>
                    <a:pt x="61" y="394"/>
                  </a:cubicBezTo>
                  <a:cubicBezTo>
                    <a:pt x="61" y="440"/>
                    <a:pt x="57" y="469"/>
                    <a:pt x="49" y="481"/>
                  </a:cubicBezTo>
                  <a:cubicBezTo>
                    <a:pt x="40" y="492"/>
                    <a:pt x="24" y="498"/>
                    <a:pt x="0" y="499"/>
                  </a:cubicBezTo>
                  <a:cubicBezTo>
                    <a:pt x="0" y="569"/>
                    <a:pt x="0" y="569"/>
                    <a:pt x="0" y="569"/>
                  </a:cubicBezTo>
                  <a:cubicBezTo>
                    <a:pt x="265" y="569"/>
                    <a:pt x="265" y="569"/>
                    <a:pt x="265" y="569"/>
                  </a:cubicBezTo>
                  <a:cubicBezTo>
                    <a:pt x="366" y="569"/>
                    <a:pt x="443" y="545"/>
                    <a:pt x="496" y="496"/>
                  </a:cubicBezTo>
                  <a:cubicBezTo>
                    <a:pt x="550" y="447"/>
                    <a:pt x="576" y="377"/>
                    <a:pt x="576" y="285"/>
                  </a:cubicBezTo>
                  <a:cubicBezTo>
                    <a:pt x="576" y="193"/>
                    <a:pt x="550" y="122"/>
                    <a:pt x="496" y="73"/>
                  </a:cubicBezTo>
                  <a:cubicBezTo>
                    <a:pt x="443" y="25"/>
                    <a:pt x="366" y="0"/>
                    <a:pt x="265" y="0"/>
                  </a:cubicBezTo>
                  <a:cubicBezTo>
                    <a:pt x="0" y="0"/>
                    <a:pt x="0" y="0"/>
                    <a:pt x="0" y="0"/>
                  </a:cubicBez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1" name="Freeform 52"/>
            <p:cNvSpPr>
              <a:spLocks noEditPoints="1"/>
            </p:cNvSpPr>
            <p:nvPr/>
          </p:nvSpPr>
          <p:spPr bwMode="auto">
            <a:xfrm>
              <a:off x="7442273" y="1884957"/>
              <a:ext cx="330897" cy="366402"/>
            </a:xfrm>
            <a:custGeom>
              <a:avLst/>
              <a:gdLst>
                <a:gd name="T0" fmla="*/ 620 w 1088"/>
                <a:gd name="T1" fmla="*/ 816 h 1205"/>
                <a:gd name="T2" fmla="*/ 620 w 1088"/>
                <a:gd name="T3" fmla="*/ 637 h 1205"/>
                <a:gd name="T4" fmla="*/ 708 w 1088"/>
                <a:gd name="T5" fmla="*/ 637 h 1205"/>
                <a:gd name="T6" fmla="*/ 636 w 1088"/>
                <a:gd name="T7" fmla="*/ 698 h 1205"/>
                <a:gd name="T8" fmla="*/ 718 w 1088"/>
                <a:gd name="T9" fmla="*/ 778 h 1205"/>
                <a:gd name="T10" fmla="*/ 745 w 1088"/>
                <a:gd name="T11" fmla="*/ 816 h 1205"/>
                <a:gd name="T12" fmla="*/ 620 w 1088"/>
                <a:gd name="T13" fmla="*/ 816 h 1205"/>
                <a:gd name="T14" fmla="*/ 176 w 1088"/>
                <a:gd name="T15" fmla="*/ 956 h 1205"/>
                <a:gd name="T16" fmla="*/ 288 w 1088"/>
                <a:gd name="T17" fmla="*/ 952 h 1205"/>
                <a:gd name="T18" fmla="*/ 790 w 1088"/>
                <a:gd name="T19" fmla="*/ 952 h 1205"/>
                <a:gd name="T20" fmla="*/ 909 w 1088"/>
                <a:gd name="T21" fmla="*/ 956 h 1205"/>
                <a:gd name="T22" fmla="*/ 909 w 1088"/>
                <a:gd name="T23" fmla="*/ 813 h 1205"/>
                <a:gd name="T24" fmla="*/ 812 w 1088"/>
                <a:gd name="T25" fmla="*/ 816 h 1205"/>
                <a:gd name="T26" fmla="*/ 873 w 1088"/>
                <a:gd name="T27" fmla="*/ 750 h 1205"/>
                <a:gd name="T28" fmla="*/ 841 w 1088"/>
                <a:gd name="T29" fmla="*/ 717 h 1205"/>
                <a:gd name="T30" fmla="*/ 796 w 1088"/>
                <a:gd name="T31" fmla="*/ 672 h 1205"/>
                <a:gd name="T32" fmla="*/ 766 w 1088"/>
                <a:gd name="T33" fmla="*/ 637 h 1205"/>
                <a:gd name="T34" fmla="*/ 862 w 1088"/>
                <a:gd name="T35" fmla="*/ 642 h 1205"/>
                <a:gd name="T36" fmla="*/ 862 w 1088"/>
                <a:gd name="T37" fmla="*/ 495 h 1205"/>
                <a:gd name="T38" fmla="*/ 780 w 1088"/>
                <a:gd name="T39" fmla="*/ 498 h 1205"/>
                <a:gd name="T40" fmla="*/ 620 w 1088"/>
                <a:gd name="T41" fmla="*/ 498 h 1205"/>
                <a:gd name="T42" fmla="*/ 620 w 1088"/>
                <a:gd name="T43" fmla="*/ 366 h 1205"/>
                <a:gd name="T44" fmla="*/ 788 w 1088"/>
                <a:gd name="T45" fmla="*/ 366 h 1205"/>
                <a:gd name="T46" fmla="*/ 900 w 1088"/>
                <a:gd name="T47" fmla="*/ 373 h 1205"/>
                <a:gd name="T48" fmla="*/ 900 w 1088"/>
                <a:gd name="T49" fmla="*/ 224 h 1205"/>
                <a:gd name="T50" fmla="*/ 780 w 1088"/>
                <a:gd name="T51" fmla="*/ 227 h 1205"/>
                <a:gd name="T52" fmla="*/ 303 w 1088"/>
                <a:gd name="T53" fmla="*/ 227 h 1205"/>
                <a:gd name="T54" fmla="*/ 193 w 1088"/>
                <a:gd name="T55" fmla="*/ 224 h 1205"/>
                <a:gd name="T56" fmla="*/ 193 w 1088"/>
                <a:gd name="T57" fmla="*/ 371 h 1205"/>
                <a:gd name="T58" fmla="*/ 303 w 1088"/>
                <a:gd name="T59" fmla="*/ 366 h 1205"/>
                <a:gd name="T60" fmla="*/ 468 w 1088"/>
                <a:gd name="T61" fmla="*/ 366 h 1205"/>
                <a:gd name="T62" fmla="*/ 468 w 1088"/>
                <a:gd name="T63" fmla="*/ 498 h 1205"/>
                <a:gd name="T64" fmla="*/ 336 w 1088"/>
                <a:gd name="T65" fmla="*/ 498 h 1205"/>
                <a:gd name="T66" fmla="*/ 226 w 1088"/>
                <a:gd name="T67" fmla="*/ 495 h 1205"/>
                <a:gd name="T68" fmla="*/ 226 w 1088"/>
                <a:gd name="T69" fmla="*/ 640 h 1205"/>
                <a:gd name="T70" fmla="*/ 336 w 1088"/>
                <a:gd name="T71" fmla="*/ 637 h 1205"/>
                <a:gd name="T72" fmla="*/ 468 w 1088"/>
                <a:gd name="T73" fmla="*/ 637 h 1205"/>
                <a:gd name="T74" fmla="*/ 468 w 1088"/>
                <a:gd name="T75" fmla="*/ 816 h 1205"/>
                <a:gd name="T76" fmla="*/ 290 w 1088"/>
                <a:gd name="T77" fmla="*/ 816 h 1205"/>
                <a:gd name="T78" fmla="*/ 176 w 1088"/>
                <a:gd name="T79" fmla="*/ 813 h 1205"/>
                <a:gd name="T80" fmla="*/ 176 w 1088"/>
                <a:gd name="T81" fmla="*/ 956 h 1205"/>
                <a:gd name="T82" fmla="*/ 4 w 1088"/>
                <a:gd name="T83" fmla="*/ 144 h 1205"/>
                <a:gd name="T84" fmla="*/ 4 w 1088"/>
                <a:gd name="T85" fmla="*/ 1040 h 1205"/>
                <a:gd name="T86" fmla="*/ 0 w 1088"/>
                <a:gd name="T87" fmla="*/ 1196 h 1205"/>
                <a:gd name="T88" fmla="*/ 154 w 1088"/>
                <a:gd name="T89" fmla="*/ 1196 h 1205"/>
                <a:gd name="T90" fmla="*/ 154 w 1088"/>
                <a:gd name="T91" fmla="*/ 1177 h 1205"/>
                <a:gd name="T92" fmla="*/ 930 w 1088"/>
                <a:gd name="T93" fmla="*/ 1177 h 1205"/>
                <a:gd name="T94" fmla="*/ 930 w 1088"/>
                <a:gd name="T95" fmla="*/ 1205 h 1205"/>
                <a:gd name="T96" fmla="*/ 1088 w 1088"/>
                <a:gd name="T97" fmla="*/ 1205 h 1205"/>
                <a:gd name="T98" fmla="*/ 1084 w 1088"/>
                <a:gd name="T99" fmla="*/ 1050 h 1205"/>
                <a:gd name="T100" fmla="*/ 1084 w 1088"/>
                <a:gd name="T101" fmla="*/ 144 h 1205"/>
                <a:gd name="T102" fmla="*/ 1088 w 1088"/>
                <a:gd name="T103" fmla="*/ 0 h 1205"/>
                <a:gd name="T104" fmla="*/ 962 w 1088"/>
                <a:gd name="T105" fmla="*/ 5 h 1205"/>
                <a:gd name="T106" fmla="*/ 128 w 1088"/>
                <a:gd name="T107" fmla="*/ 5 h 1205"/>
                <a:gd name="T108" fmla="*/ 0 w 1088"/>
                <a:gd name="T109" fmla="*/ 0 h 1205"/>
                <a:gd name="T110" fmla="*/ 4 w 1088"/>
                <a:gd name="T111" fmla="*/ 144 h 1205"/>
                <a:gd name="T112" fmla="*/ 154 w 1088"/>
                <a:gd name="T113" fmla="*/ 150 h 1205"/>
                <a:gd name="T114" fmla="*/ 930 w 1088"/>
                <a:gd name="T115" fmla="*/ 150 h 1205"/>
                <a:gd name="T116" fmla="*/ 930 w 1088"/>
                <a:gd name="T117" fmla="*/ 1034 h 1205"/>
                <a:gd name="T118" fmla="*/ 154 w 1088"/>
                <a:gd name="T119" fmla="*/ 1034 h 1205"/>
                <a:gd name="T120" fmla="*/ 154 w 1088"/>
                <a:gd name="T121" fmla="*/ 150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88" h="1205">
                  <a:moveTo>
                    <a:pt x="620" y="816"/>
                  </a:moveTo>
                  <a:cubicBezTo>
                    <a:pt x="620" y="637"/>
                    <a:pt x="620" y="637"/>
                    <a:pt x="620" y="637"/>
                  </a:cubicBezTo>
                  <a:cubicBezTo>
                    <a:pt x="708" y="637"/>
                    <a:pt x="708" y="637"/>
                    <a:pt x="708" y="637"/>
                  </a:cubicBezTo>
                  <a:cubicBezTo>
                    <a:pt x="684" y="662"/>
                    <a:pt x="660" y="683"/>
                    <a:pt x="636" y="698"/>
                  </a:cubicBezTo>
                  <a:cubicBezTo>
                    <a:pt x="681" y="737"/>
                    <a:pt x="708" y="764"/>
                    <a:pt x="718" y="778"/>
                  </a:cubicBezTo>
                  <a:cubicBezTo>
                    <a:pt x="729" y="792"/>
                    <a:pt x="737" y="805"/>
                    <a:pt x="745" y="816"/>
                  </a:cubicBezTo>
                  <a:lnTo>
                    <a:pt x="620" y="816"/>
                  </a:lnTo>
                  <a:close/>
                  <a:moveTo>
                    <a:pt x="176" y="956"/>
                  </a:moveTo>
                  <a:cubicBezTo>
                    <a:pt x="288" y="952"/>
                    <a:pt x="288" y="952"/>
                    <a:pt x="288" y="952"/>
                  </a:cubicBezTo>
                  <a:cubicBezTo>
                    <a:pt x="790" y="952"/>
                    <a:pt x="790" y="952"/>
                    <a:pt x="790" y="952"/>
                  </a:cubicBezTo>
                  <a:cubicBezTo>
                    <a:pt x="909" y="956"/>
                    <a:pt x="909" y="956"/>
                    <a:pt x="909" y="956"/>
                  </a:cubicBezTo>
                  <a:cubicBezTo>
                    <a:pt x="909" y="813"/>
                    <a:pt x="909" y="813"/>
                    <a:pt x="909" y="813"/>
                  </a:cubicBezTo>
                  <a:cubicBezTo>
                    <a:pt x="812" y="816"/>
                    <a:pt x="812" y="816"/>
                    <a:pt x="812" y="816"/>
                  </a:cubicBezTo>
                  <a:cubicBezTo>
                    <a:pt x="834" y="792"/>
                    <a:pt x="854" y="770"/>
                    <a:pt x="873" y="750"/>
                  </a:cubicBezTo>
                  <a:cubicBezTo>
                    <a:pt x="841" y="717"/>
                    <a:pt x="841" y="717"/>
                    <a:pt x="841" y="717"/>
                  </a:cubicBezTo>
                  <a:cubicBezTo>
                    <a:pt x="796" y="672"/>
                    <a:pt x="796" y="672"/>
                    <a:pt x="796" y="672"/>
                  </a:cubicBezTo>
                  <a:cubicBezTo>
                    <a:pt x="789" y="665"/>
                    <a:pt x="779" y="653"/>
                    <a:pt x="766" y="637"/>
                  </a:cubicBezTo>
                  <a:cubicBezTo>
                    <a:pt x="862" y="642"/>
                    <a:pt x="862" y="642"/>
                    <a:pt x="862" y="642"/>
                  </a:cubicBezTo>
                  <a:cubicBezTo>
                    <a:pt x="862" y="495"/>
                    <a:pt x="862" y="495"/>
                    <a:pt x="862" y="495"/>
                  </a:cubicBezTo>
                  <a:cubicBezTo>
                    <a:pt x="780" y="498"/>
                    <a:pt x="780" y="498"/>
                    <a:pt x="780" y="498"/>
                  </a:cubicBezTo>
                  <a:cubicBezTo>
                    <a:pt x="620" y="498"/>
                    <a:pt x="620" y="498"/>
                    <a:pt x="620" y="498"/>
                  </a:cubicBezTo>
                  <a:cubicBezTo>
                    <a:pt x="620" y="366"/>
                    <a:pt x="620" y="366"/>
                    <a:pt x="620" y="366"/>
                  </a:cubicBezTo>
                  <a:cubicBezTo>
                    <a:pt x="788" y="366"/>
                    <a:pt x="788" y="366"/>
                    <a:pt x="788" y="366"/>
                  </a:cubicBezTo>
                  <a:cubicBezTo>
                    <a:pt x="900" y="373"/>
                    <a:pt x="900" y="373"/>
                    <a:pt x="900" y="373"/>
                  </a:cubicBezTo>
                  <a:cubicBezTo>
                    <a:pt x="900" y="224"/>
                    <a:pt x="900" y="224"/>
                    <a:pt x="900" y="224"/>
                  </a:cubicBezTo>
                  <a:cubicBezTo>
                    <a:pt x="780" y="227"/>
                    <a:pt x="780" y="227"/>
                    <a:pt x="780" y="227"/>
                  </a:cubicBezTo>
                  <a:cubicBezTo>
                    <a:pt x="303" y="227"/>
                    <a:pt x="303" y="227"/>
                    <a:pt x="303" y="227"/>
                  </a:cubicBezTo>
                  <a:cubicBezTo>
                    <a:pt x="193" y="224"/>
                    <a:pt x="193" y="224"/>
                    <a:pt x="193" y="224"/>
                  </a:cubicBezTo>
                  <a:cubicBezTo>
                    <a:pt x="193" y="371"/>
                    <a:pt x="193" y="371"/>
                    <a:pt x="193" y="371"/>
                  </a:cubicBezTo>
                  <a:cubicBezTo>
                    <a:pt x="303" y="366"/>
                    <a:pt x="303" y="366"/>
                    <a:pt x="303" y="366"/>
                  </a:cubicBezTo>
                  <a:cubicBezTo>
                    <a:pt x="468" y="366"/>
                    <a:pt x="468" y="366"/>
                    <a:pt x="468" y="366"/>
                  </a:cubicBezTo>
                  <a:cubicBezTo>
                    <a:pt x="468" y="498"/>
                    <a:pt x="468" y="498"/>
                    <a:pt x="468" y="498"/>
                  </a:cubicBezTo>
                  <a:cubicBezTo>
                    <a:pt x="336" y="498"/>
                    <a:pt x="336" y="498"/>
                    <a:pt x="336" y="498"/>
                  </a:cubicBezTo>
                  <a:cubicBezTo>
                    <a:pt x="226" y="495"/>
                    <a:pt x="226" y="495"/>
                    <a:pt x="226" y="495"/>
                  </a:cubicBezTo>
                  <a:cubicBezTo>
                    <a:pt x="226" y="640"/>
                    <a:pt x="226" y="640"/>
                    <a:pt x="226" y="640"/>
                  </a:cubicBezTo>
                  <a:cubicBezTo>
                    <a:pt x="336" y="637"/>
                    <a:pt x="336" y="637"/>
                    <a:pt x="336" y="637"/>
                  </a:cubicBezTo>
                  <a:cubicBezTo>
                    <a:pt x="468" y="637"/>
                    <a:pt x="468" y="637"/>
                    <a:pt x="468" y="637"/>
                  </a:cubicBezTo>
                  <a:cubicBezTo>
                    <a:pt x="468" y="816"/>
                    <a:pt x="468" y="816"/>
                    <a:pt x="468" y="816"/>
                  </a:cubicBezTo>
                  <a:cubicBezTo>
                    <a:pt x="290" y="816"/>
                    <a:pt x="290" y="816"/>
                    <a:pt x="290" y="816"/>
                  </a:cubicBezTo>
                  <a:cubicBezTo>
                    <a:pt x="176" y="813"/>
                    <a:pt x="176" y="813"/>
                    <a:pt x="176" y="813"/>
                  </a:cubicBezTo>
                  <a:lnTo>
                    <a:pt x="176" y="956"/>
                  </a:lnTo>
                  <a:close/>
                  <a:moveTo>
                    <a:pt x="4" y="144"/>
                  </a:moveTo>
                  <a:cubicBezTo>
                    <a:pt x="4" y="1040"/>
                    <a:pt x="4" y="1040"/>
                    <a:pt x="4" y="1040"/>
                  </a:cubicBezTo>
                  <a:cubicBezTo>
                    <a:pt x="0" y="1196"/>
                    <a:pt x="0" y="1196"/>
                    <a:pt x="0" y="1196"/>
                  </a:cubicBezTo>
                  <a:cubicBezTo>
                    <a:pt x="154" y="1196"/>
                    <a:pt x="154" y="1196"/>
                    <a:pt x="154" y="1196"/>
                  </a:cubicBezTo>
                  <a:cubicBezTo>
                    <a:pt x="154" y="1177"/>
                    <a:pt x="154" y="1177"/>
                    <a:pt x="154" y="1177"/>
                  </a:cubicBezTo>
                  <a:cubicBezTo>
                    <a:pt x="930" y="1177"/>
                    <a:pt x="930" y="1177"/>
                    <a:pt x="930" y="1177"/>
                  </a:cubicBezTo>
                  <a:cubicBezTo>
                    <a:pt x="930" y="1205"/>
                    <a:pt x="930" y="1205"/>
                    <a:pt x="930" y="1205"/>
                  </a:cubicBezTo>
                  <a:cubicBezTo>
                    <a:pt x="1088" y="1205"/>
                    <a:pt x="1088" y="1205"/>
                    <a:pt x="1088" y="1205"/>
                  </a:cubicBezTo>
                  <a:cubicBezTo>
                    <a:pt x="1084" y="1050"/>
                    <a:pt x="1084" y="1050"/>
                    <a:pt x="1084" y="1050"/>
                  </a:cubicBezTo>
                  <a:cubicBezTo>
                    <a:pt x="1084" y="144"/>
                    <a:pt x="1084" y="144"/>
                    <a:pt x="1084" y="144"/>
                  </a:cubicBezTo>
                  <a:cubicBezTo>
                    <a:pt x="1088" y="0"/>
                    <a:pt x="1088" y="0"/>
                    <a:pt x="1088" y="0"/>
                  </a:cubicBezTo>
                  <a:cubicBezTo>
                    <a:pt x="962" y="5"/>
                    <a:pt x="962" y="5"/>
                    <a:pt x="962" y="5"/>
                  </a:cubicBezTo>
                  <a:cubicBezTo>
                    <a:pt x="128" y="5"/>
                    <a:pt x="128" y="5"/>
                    <a:pt x="128" y="5"/>
                  </a:cubicBezTo>
                  <a:cubicBezTo>
                    <a:pt x="0" y="0"/>
                    <a:pt x="0" y="0"/>
                    <a:pt x="0" y="0"/>
                  </a:cubicBezTo>
                  <a:lnTo>
                    <a:pt x="4" y="144"/>
                  </a:lnTo>
                  <a:close/>
                  <a:moveTo>
                    <a:pt x="154" y="150"/>
                  </a:moveTo>
                  <a:cubicBezTo>
                    <a:pt x="930" y="150"/>
                    <a:pt x="930" y="150"/>
                    <a:pt x="930" y="150"/>
                  </a:cubicBezTo>
                  <a:cubicBezTo>
                    <a:pt x="930" y="1034"/>
                    <a:pt x="930" y="1034"/>
                    <a:pt x="930" y="1034"/>
                  </a:cubicBezTo>
                  <a:cubicBezTo>
                    <a:pt x="154" y="1034"/>
                    <a:pt x="154" y="1034"/>
                    <a:pt x="154" y="1034"/>
                  </a:cubicBezTo>
                  <a:lnTo>
                    <a:pt x="154"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2" name="Freeform 53"/>
            <p:cNvSpPr>
              <a:spLocks noEditPoints="1"/>
            </p:cNvSpPr>
            <p:nvPr/>
          </p:nvSpPr>
          <p:spPr bwMode="auto">
            <a:xfrm>
              <a:off x="7820747" y="1863654"/>
              <a:ext cx="375632" cy="396936"/>
            </a:xfrm>
            <a:custGeom>
              <a:avLst/>
              <a:gdLst>
                <a:gd name="T0" fmla="*/ 578 w 1233"/>
                <a:gd name="T1" fmla="*/ 836 h 1304"/>
                <a:gd name="T2" fmla="*/ 376 w 1233"/>
                <a:gd name="T3" fmla="*/ 920 h 1304"/>
                <a:gd name="T4" fmla="*/ 104 w 1233"/>
                <a:gd name="T5" fmla="*/ 966 h 1304"/>
                <a:gd name="T6" fmla="*/ 185 w 1233"/>
                <a:gd name="T7" fmla="*/ 847 h 1304"/>
                <a:gd name="T8" fmla="*/ 482 w 1233"/>
                <a:gd name="T9" fmla="*/ 700 h 1304"/>
                <a:gd name="T10" fmla="*/ 323 w 1233"/>
                <a:gd name="T11" fmla="*/ 740 h 1304"/>
                <a:gd name="T12" fmla="*/ 140 w 1233"/>
                <a:gd name="T13" fmla="*/ 735 h 1304"/>
                <a:gd name="T14" fmla="*/ 251 w 1233"/>
                <a:gd name="T15" fmla="*/ 616 h 1304"/>
                <a:gd name="T16" fmla="*/ 333 w 1233"/>
                <a:gd name="T17" fmla="*/ 513 h 1304"/>
                <a:gd name="T18" fmla="*/ 223 w 1233"/>
                <a:gd name="T19" fmla="*/ 372 h 1304"/>
                <a:gd name="T20" fmla="*/ 866 w 1233"/>
                <a:gd name="T21" fmla="*/ 375 h 1304"/>
                <a:gd name="T22" fmla="*/ 989 w 1233"/>
                <a:gd name="T23" fmla="*/ 516 h 1304"/>
                <a:gd name="T24" fmla="*/ 678 w 1233"/>
                <a:gd name="T25" fmla="*/ 513 h 1304"/>
                <a:gd name="T26" fmla="*/ 597 w 1233"/>
                <a:gd name="T27" fmla="*/ 632 h 1304"/>
                <a:gd name="T28" fmla="*/ 693 w 1233"/>
                <a:gd name="T29" fmla="*/ 731 h 1304"/>
                <a:gd name="T30" fmla="*/ 930 w 1233"/>
                <a:gd name="T31" fmla="*/ 537 h 1304"/>
                <a:gd name="T32" fmla="*/ 1061 w 1233"/>
                <a:gd name="T33" fmla="*/ 653 h 1304"/>
                <a:gd name="T34" fmla="*/ 946 w 1233"/>
                <a:gd name="T35" fmla="*/ 880 h 1304"/>
                <a:gd name="T36" fmla="*/ 1233 w 1233"/>
                <a:gd name="T37" fmla="*/ 1144 h 1304"/>
                <a:gd name="T38" fmla="*/ 1126 w 1233"/>
                <a:gd name="T39" fmla="*/ 1292 h 1304"/>
                <a:gd name="T40" fmla="*/ 851 w 1233"/>
                <a:gd name="T41" fmla="*/ 1013 h 1304"/>
                <a:gd name="T42" fmla="*/ 737 w 1233"/>
                <a:gd name="T43" fmla="*/ 864 h 1304"/>
                <a:gd name="T44" fmla="*/ 747 w 1233"/>
                <a:gd name="T45" fmla="*/ 1038 h 1304"/>
                <a:gd name="T46" fmla="*/ 687 w 1233"/>
                <a:gd name="T47" fmla="*/ 1261 h 1304"/>
                <a:gd name="T48" fmla="*/ 467 w 1233"/>
                <a:gd name="T49" fmla="*/ 1195 h 1304"/>
                <a:gd name="T50" fmla="*/ 566 w 1233"/>
                <a:gd name="T51" fmla="*/ 1135 h 1304"/>
                <a:gd name="T52" fmla="*/ 600 w 1233"/>
                <a:gd name="T53" fmla="*/ 1012 h 1304"/>
                <a:gd name="T54" fmla="*/ 429 w 1233"/>
                <a:gd name="T55" fmla="*/ 1103 h 1304"/>
                <a:gd name="T56" fmla="*/ 84 w 1233"/>
                <a:gd name="T57" fmla="*/ 1253 h 1304"/>
                <a:gd name="T58" fmla="*/ 0 w 1233"/>
                <a:gd name="T59" fmla="*/ 1106 h 1304"/>
                <a:gd name="T60" fmla="*/ 31 w 1233"/>
                <a:gd name="T61" fmla="*/ 454 h 1304"/>
                <a:gd name="T62" fmla="*/ 33 w 1233"/>
                <a:gd name="T63" fmla="*/ 235 h 1304"/>
                <a:gd name="T64" fmla="*/ 174 w 1233"/>
                <a:gd name="T65" fmla="*/ 143 h 1304"/>
                <a:gd name="T66" fmla="*/ 448 w 1233"/>
                <a:gd name="T67" fmla="*/ 76 h 1304"/>
                <a:gd name="T68" fmla="*/ 586 w 1233"/>
                <a:gd name="T69" fmla="*/ 0 h 1304"/>
                <a:gd name="T70" fmla="*/ 677 w 1233"/>
                <a:gd name="T71" fmla="*/ 143 h 1304"/>
                <a:gd name="T72" fmla="*/ 1177 w 1233"/>
                <a:gd name="T73" fmla="*/ 138 h 1304"/>
                <a:gd name="T74" fmla="*/ 1174 w 1233"/>
                <a:gd name="T75" fmla="*/ 383 h 1304"/>
                <a:gd name="T76" fmla="*/ 1015 w 1233"/>
                <a:gd name="T77" fmla="*/ 459 h 1304"/>
                <a:gd name="T78" fmla="*/ 1018 w 1233"/>
                <a:gd name="T79" fmla="*/ 287 h 1304"/>
                <a:gd name="T80" fmla="*/ 190 w 1233"/>
                <a:gd name="T81" fmla="*/ 382 h 1304"/>
                <a:gd name="T82" fmla="*/ 31 w 1233"/>
                <a:gd name="T83" fmla="*/ 454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3" h="1304">
                  <a:moveTo>
                    <a:pt x="357" y="980"/>
                  </a:moveTo>
                  <a:cubicBezTo>
                    <a:pt x="453" y="926"/>
                    <a:pt x="526" y="878"/>
                    <a:pt x="578" y="836"/>
                  </a:cubicBezTo>
                  <a:cubicBezTo>
                    <a:pt x="575" y="826"/>
                    <a:pt x="571" y="816"/>
                    <a:pt x="566" y="807"/>
                  </a:cubicBezTo>
                  <a:cubicBezTo>
                    <a:pt x="496" y="851"/>
                    <a:pt x="432" y="889"/>
                    <a:pt x="376" y="920"/>
                  </a:cubicBezTo>
                  <a:cubicBezTo>
                    <a:pt x="320" y="951"/>
                    <a:pt x="238" y="984"/>
                    <a:pt x="129" y="1020"/>
                  </a:cubicBezTo>
                  <a:cubicBezTo>
                    <a:pt x="121" y="999"/>
                    <a:pt x="112" y="981"/>
                    <a:pt x="104" y="966"/>
                  </a:cubicBezTo>
                  <a:cubicBezTo>
                    <a:pt x="96" y="949"/>
                    <a:pt x="79" y="920"/>
                    <a:pt x="52" y="878"/>
                  </a:cubicBezTo>
                  <a:cubicBezTo>
                    <a:pt x="103" y="869"/>
                    <a:pt x="148" y="859"/>
                    <a:pt x="185" y="847"/>
                  </a:cubicBezTo>
                  <a:cubicBezTo>
                    <a:pt x="223" y="836"/>
                    <a:pt x="269" y="817"/>
                    <a:pt x="324" y="791"/>
                  </a:cubicBezTo>
                  <a:cubicBezTo>
                    <a:pt x="379" y="765"/>
                    <a:pt x="432" y="735"/>
                    <a:pt x="482" y="700"/>
                  </a:cubicBezTo>
                  <a:cubicBezTo>
                    <a:pt x="468" y="687"/>
                    <a:pt x="468" y="687"/>
                    <a:pt x="468" y="687"/>
                  </a:cubicBezTo>
                  <a:cubicBezTo>
                    <a:pt x="405" y="712"/>
                    <a:pt x="357" y="730"/>
                    <a:pt x="323" y="740"/>
                  </a:cubicBezTo>
                  <a:cubicBezTo>
                    <a:pt x="290" y="750"/>
                    <a:pt x="236" y="765"/>
                    <a:pt x="162" y="786"/>
                  </a:cubicBezTo>
                  <a:cubicBezTo>
                    <a:pt x="154" y="768"/>
                    <a:pt x="147" y="751"/>
                    <a:pt x="140" y="735"/>
                  </a:cubicBezTo>
                  <a:cubicBezTo>
                    <a:pt x="134" y="721"/>
                    <a:pt x="115" y="689"/>
                    <a:pt x="84" y="640"/>
                  </a:cubicBezTo>
                  <a:cubicBezTo>
                    <a:pt x="124" y="636"/>
                    <a:pt x="181" y="628"/>
                    <a:pt x="251" y="616"/>
                  </a:cubicBezTo>
                  <a:cubicBezTo>
                    <a:pt x="322" y="605"/>
                    <a:pt x="412" y="570"/>
                    <a:pt x="521" y="513"/>
                  </a:cubicBezTo>
                  <a:cubicBezTo>
                    <a:pt x="333" y="513"/>
                    <a:pt x="333" y="513"/>
                    <a:pt x="333" y="513"/>
                  </a:cubicBezTo>
                  <a:cubicBezTo>
                    <a:pt x="223" y="516"/>
                    <a:pt x="223" y="516"/>
                    <a:pt x="223" y="516"/>
                  </a:cubicBezTo>
                  <a:cubicBezTo>
                    <a:pt x="223" y="372"/>
                    <a:pt x="223" y="372"/>
                    <a:pt x="223" y="372"/>
                  </a:cubicBezTo>
                  <a:cubicBezTo>
                    <a:pt x="333" y="375"/>
                    <a:pt x="333" y="375"/>
                    <a:pt x="333" y="375"/>
                  </a:cubicBezTo>
                  <a:cubicBezTo>
                    <a:pt x="866" y="375"/>
                    <a:pt x="866" y="375"/>
                    <a:pt x="866" y="375"/>
                  </a:cubicBezTo>
                  <a:cubicBezTo>
                    <a:pt x="989" y="372"/>
                    <a:pt x="989" y="372"/>
                    <a:pt x="989" y="372"/>
                  </a:cubicBezTo>
                  <a:cubicBezTo>
                    <a:pt x="989" y="516"/>
                    <a:pt x="989" y="516"/>
                    <a:pt x="989" y="516"/>
                  </a:cubicBezTo>
                  <a:cubicBezTo>
                    <a:pt x="866" y="513"/>
                    <a:pt x="866" y="513"/>
                    <a:pt x="866" y="513"/>
                  </a:cubicBezTo>
                  <a:cubicBezTo>
                    <a:pt x="678" y="513"/>
                    <a:pt x="678" y="513"/>
                    <a:pt x="678" y="513"/>
                  </a:cubicBezTo>
                  <a:cubicBezTo>
                    <a:pt x="694" y="526"/>
                    <a:pt x="711" y="540"/>
                    <a:pt x="730" y="553"/>
                  </a:cubicBezTo>
                  <a:cubicBezTo>
                    <a:pt x="684" y="581"/>
                    <a:pt x="640" y="607"/>
                    <a:pt x="597" y="632"/>
                  </a:cubicBezTo>
                  <a:cubicBezTo>
                    <a:pt x="637" y="662"/>
                    <a:pt x="660" y="683"/>
                    <a:pt x="668" y="695"/>
                  </a:cubicBezTo>
                  <a:cubicBezTo>
                    <a:pt x="693" y="731"/>
                    <a:pt x="693" y="731"/>
                    <a:pt x="693" y="731"/>
                  </a:cubicBezTo>
                  <a:cubicBezTo>
                    <a:pt x="792" y="660"/>
                    <a:pt x="850" y="616"/>
                    <a:pt x="867" y="599"/>
                  </a:cubicBezTo>
                  <a:cubicBezTo>
                    <a:pt x="930" y="537"/>
                    <a:pt x="930" y="537"/>
                    <a:pt x="930" y="537"/>
                  </a:cubicBezTo>
                  <a:cubicBezTo>
                    <a:pt x="943" y="553"/>
                    <a:pt x="955" y="566"/>
                    <a:pt x="966" y="578"/>
                  </a:cubicBezTo>
                  <a:cubicBezTo>
                    <a:pt x="977" y="589"/>
                    <a:pt x="1009" y="614"/>
                    <a:pt x="1061" y="653"/>
                  </a:cubicBezTo>
                  <a:cubicBezTo>
                    <a:pt x="1002" y="693"/>
                    <a:pt x="950" y="730"/>
                    <a:pt x="906" y="760"/>
                  </a:cubicBezTo>
                  <a:cubicBezTo>
                    <a:pt x="913" y="787"/>
                    <a:pt x="927" y="827"/>
                    <a:pt x="946" y="880"/>
                  </a:cubicBezTo>
                  <a:cubicBezTo>
                    <a:pt x="966" y="932"/>
                    <a:pt x="1002" y="983"/>
                    <a:pt x="1057" y="1031"/>
                  </a:cubicBezTo>
                  <a:cubicBezTo>
                    <a:pt x="1111" y="1079"/>
                    <a:pt x="1170" y="1117"/>
                    <a:pt x="1233" y="1144"/>
                  </a:cubicBezTo>
                  <a:cubicBezTo>
                    <a:pt x="1212" y="1169"/>
                    <a:pt x="1195" y="1189"/>
                    <a:pt x="1182" y="1205"/>
                  </a:cubicBezTo>
                  <a:cubicBezTo>
                    <a:pt x="1169" y="1222"/>
                    <a:pt x="1151" y="1251"/>
                    <a:pt x="1126" y="1292"/>
                  </a:cubicBezTo>
                  <a:cubicBezTo>
                    <a:pt x="1043" y="1239"/>
                    <a:pt x="982" y="1191"/>
                    <a:pt x="944" y="1147"/>
                  </a:cubicBezTo>
                  <a:cubicBezTo>
                    <a:pt x="905" y="1104"/>
                    <a:pt x="874" y="1059"/>
                    <a:pt x="851" y="1013"/>
                  </a:cubicBezTo>
                  <a:cubicBezTo>
                    <a:pt x="827" y="966"/>
                    <a:pt x="804" y="908"/>
                    <a:pt x="784" y="837"/>
                  </a:cubicBezTo>
                  <a:cubicBezTo>
                    <a:pt x="737" y="864"/>
                    <a:pt x="737" y="864"/>
                    <a:pt x="737" y="864"/>
                  </a:cubicBezTo>
                  <a:cubicBezTo>
                    <a:pt x="740" y="887"/>
                    <a:pt x="742" y="909"/>
                    <a:pt x="744" y="928"/>
                  </a:cubicBezTo>
                  <a:cubicBezTo>
                    <a:pt x="746" y="947"/>
                    <a:pt x="747" y="984"/>
                    <a:pt x="747" y="1038"/>
                  </a:cubicBezTo>
                  <a:cubicBezTo>
                    <a:pt x="747" y="1091"/>
                    <a:pt x="744" y="1135"/>
                    <a:pt x="737" y="1169"/>
                  </a:cubicBezTo>
                  <a:cubicBezTo>
                    <a:pt x="731" y="1203"/>
                    <a:pt x="714" y="1234"/>
                    <a:pt x="687" y="1261"/>
                  </a:cubicBezTo>
                  <a:cubicBezTo>
                    <a:pt x="660" y="1289"/>
                    <a:pt x="596" y="1303"/>
                    <a:pt x="495" y="1304"/>
                  </a:cubicBezTo>
                  <a:cubicBezTo>
                    <a:pt x="482" y="1246"/>
                    <a:pt x="473" y="1209"/>
                    <a:pt x="467" y="1195"/>
                  </a:cubicBezTo>
                  <a:cubicBezTo>
                    <a:pt x="442" y="1136"/>
                    <a:pt x="442" y="1136"/>
                    <a:pt x="442" y="1136"/>
                  </a:cubicBezTo>
                  <a:cubicBezTo>
                    <a:pt x="509" y="1147"/>
                    <a:pt x="550" y="1147"/>
                    <a:pt x="566" y="1135"/>
                  </a:cubicBezTo>
                  <a:cubicBezTo>
                    <a:pt x="583" y="1122"/>
                    <a:pt x="593" y="1103"/>
                    <a:pt x="596" y="1076"/>
                  </a:cubicBezTo>
                  <a:cubicBezTo>
                    <a:pt x="599" y="1049"/>
                    <a:pt x="600" y="1028"/>
                    <a:pt x="600" y="1012"/>
                  </a:cubicBezTo>
                  <a:cubicBezTo>
                    <a:pt x="600" y="996"/>
                    <a:pt x="600" y="996"/>
                    <a:pt x="600" y="996"/>
                  </a:cubicBezTo>
                  <a:cubicBezTo>
                    <a:pt x="555" y="1029"/>
                    <a:pt x="498" y="1064"/>
                    <a:pt x="429" y="1103"/>
                  </a:cubicBezTo>
                  <a:cubicBezTo>
                    <a:pt x="359" y="1142"/>
                    <a:pt x="301" y="1170"/>
                    <a:pt x="253" y="1188"/>
                  </a:cubicBezTo>
                  <a:cubicBezTo>
                    <a:pt x="84" y="1253"/>
                    <a:pt x="84" y="1253"/>
                    <a:pt x="84" y="1253"/>
                  </a:cubicBezTo>
                  <a:cubicBezTo>
                    <a:pt x="66" y="1212"/>
                    <a:pt x="51" y="1182"/>
                    <a:pt x="39" y="1165"/>
                  </a:cubicBezTo>
                  <a:cubicBezTo>
                    <a:pt x="0" y="1106"/>
                    <a:pt x="0" y="1106"/>
                    <a:pt x="0" y="1106"/>
                  </a:cubicBezTo>
                  <a:cubicBezTo>
                    <a:pt x="143" y="1076"/>
                    <a:pt x="262" y="1034"/>
                    <a:pt x="357" y="980"/>
                  </a:cubicBezTo>
                  <a:close/>
                  <a:moveTo>
                    <a:pt x="31" y="454"/>
                  </a:moveTo>
                  <a:cubicBezTo>
                    <a:pt x="33" y="382"/>
                    <a:pt x="33" y="382"/>
                    <a:pt x="33" y="382"/>
                  </a:cubicBezTo>
                  <a:cubicBezTo>
                    <a:pt x="33" y="235"/>
                    <a:pt x="33" y="235"/>
                    <a:pt x="33" y="235"/>
                  </a:cubicBezTo>
                  <a:cubicBezTo>
                    <a:pt x="31" y="138"/>
                    <a:pt x="31" y="138"/>
                    <a:pt x="31" y="138"/>
                  </a:cubicBezTo>
                  <a:cubicBezTo>
                    <a:pt x="174" y="143"/>
                    <a:pt x="174" y="143"/>
                    <a:pt x="174" y="143"/>
                  </a:cubicBezTo>
                  <a:cubicBezTo>
                    <a:pt x="516" y="143"/>
                    <a:pt x="516" y="143"/>
                    <a:pt x="516" y="143"/>
                  </a:cubicBezTo>
                  <a:cubicBezTo>
                    <a:pt x="500" y="124"/>
                    <a:pt x="477" y="102"/>
                    <a:pt x="448" y="76"/>
                  </a:cubicBezTo>
                  <a:cubicBezTo>
                    <a:pt x="466" y="68"/>
                    <a:pt x="483" y="61"/>
                    <a:pt x="497" y="54"/>
                  </a:cubicBezTo>
                  <a:cubicBezTo>
                    <a:pt x="511" y="47"/>
                    <a:pt x="541" y="28"/>
                    <a:pt x="586" y="0"/>
                  </a:cubicBezTo>
                  <a:cubicBezTo>
                    <a:pt x="642" y="51"/>
                    <a:pt x="684" y="89"/>
                    <a:pt x="710" y="115"/>
                  </a:cubicBezTo>
                  <a:cubicBezTo>
                    <a:pt x="697" y="124"/>
                    <a:pt x="686" y="133"/>
                    <a:pt x="677" y="143"/>
                  </a:cubicBezTo>
                  <a:cubicBezTo>
                    <a:pt x="1043" y="143"/>
                    <a:pt x="1043" y="143"/>
                    <a:pt x="1043" y="143"/>
                  </a:cubicBezTo>
                  <a:cubicBezTo>
                    <a:pt x="1177" y="138"/>
                    <a:pt x="1177" y="138"/>
                    <a:pt x="1177" y="138"/>
                  </a:cubicBezTo>
                  <a:cubicBezTo>
                    <a:pt x="1174" y="235"/>
                    <a:pt x="1174" y="235"/>
                    <a:pt x="1174" y="235"/>
                  </a:cubicBezTo>
                  <a:cubicBezTo>
                    <a:pt x="1174" y="383"/>
                    <a:pt x="1174" y="383"/>
                    <a:pt x="1174" y="383"/>
                  </a:cubicBezTo>
                  <a:cubicBezTo>
                    <a:pt x="1177" y="459"/>
                    <a:pt x="1177" y="459"/>
                    <a:pt x="1177" y="459"/>
                  </a:cubicBezTo>
                  <a:cubicBezTo>
                    <a:pt x="1015" y="459"/>
                    <a:pt x="1015" y="459"/>
                    <a:pt x="1015" y="459"/>
                  </a:cubicBezTo>
                  <a:cubicBezTo>
                    <a:pt x="1018" y="383"/>
                    <a:pt x="1018" y="383"/>
                    <a:pt x="1018" y="383"/>
                  </a:cubicBezTo>
                  <a:cubicBezTo>
                    <a:pt x="1018" y="287"/>
                    <a:pt x="1018" y="287"/>
                    <a:pt x="1018" y="287"/>
                  </a:cubicBezTo>
                  <a:cubicBezTo>
                    <a:pt x="190" y="288"/>
                    <a:pt x="190" y="288"/>
                    <a:pt x="190" y="288"/>
                  </a:cubicBezTo>
                  <a:cubicBezTo>
                    <a:pt x="190" y="382"/>
                    <a:pt x="190" y="382"/>
                    <a:pt x="190" y="382"/>
                  </a:cubicBezTo>
                  <a:cubicBezTo>
                    <a:pt x="193" y="454"/>
                    <a:pt x="193" y="454"/>
                    <a:pt x="193" y="454"/>
                  </a:cubicBezTo>
                  <a:lnTo>
                    <a:pt x="31" y="4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3" name="Freeform 54"/>
            <p:cNvSpPr>
              <a:spLocks noEditPoints="1"/>
            </p:cNvSpPr>
            <p:nvPr/>
          </p:nvSpPr>
          <p:spPr bwMode="auto">
            <a:xfrm>
              <a:off x="8241825" y="1865785"/>
              <a:ext cx="350780" cy="393385"/>
            </a:xfrm>
            <a:custGeom>
              <a:avLst/>
              <a:gdLst>
                <a:gd name="T0" fmla="*/ 160 w 1151"/>
                <a:gd name="T1" fmla="*/ 336 h 1291"/>
                <a:gd name="T2" fmla="*/ 404 w 1151"/>
                <a:gd name="T3" fmla="*/ 336 h 1291"/>
                <a:gd name="T4" fmla="*/ 404 w 1151"/>
                <a:gd name="T5" fmla="*/ 492 h 1291"/>
                <a:gd name="T6" fmla="*/ 160 w 1151"/>
                <a:gd name="T7" fmla="*/ 492 h 1291"/>
                <a:gd name="T8" fmla="*/ 160 w 1151"/>
                <a:gd name="T9" fmla="*/ 336 h 1291"/>
                <a:gd name="T10" fmla="*/ 3 w 1151"/>
                <a:gd name="T11" fmla="*/ 298 h 1291"/>
                <a:gd name="T12" fmla="*/ 3 w 1151"/>
                <a:gd name="T13" fmla="*/ 821 h 1291"/>
                <a:gd name="T14" fmla="*/ 0 w 1151"/>
                <a:gd name="T15" fmla="*/ 960 h 1291"/>
                <a:gd name="T16" fmla="*/ 160 w 1151"/>
                <a:gd name="T17" fmla="*/ 960 h 1291"/>
                <a:gd name="T18" fmla="*/ 160 w 1151"/>
                <a:gd name="T19" fmla="*/ 940 h 1291"/>
                <a:gd name="T20" fmla="*/ 404 w 1151"/>
                <a:gd name="T21" fmla="*/ 940 h 1291"/>
                <a:gd name="T22" fmla="*/ 404 w 1151"/>
                <a:gd name="T23" fmla="*/ 1137 h 1291"/>
                <a:gd name="T24" fmla="*/ 413 w 1151"/>
                <a:gd name="T25" fmla="*/ 1211 h 1291"/>
                <a:gd name="T26" fmla="*/ 458 w 1151"/>
                <a:gd name="T27" fmla="*/ 1262 h 1291"/>
                <a:gd name="T28" fmla="*/ 569 w 1151"/>
                <a:gd name="T29" fmla="*/ 1285 h 1291"/>
                <a:gd name="T30" fmla="*/ 761 w 1151"/>
                <a:gd name="T31" fmla="*/ 1288 h 1291"/>
                <a:gd name="T32" fmla="*/ 943 w 1151"/>
                <a:gd name="T33" fmla="*/ 1289 h 1291"/>
                <a:gd name="T34" fmla="*/ 1032 w 1151"/>
                <a:gd name="T35" fmla="*/ 1273 h 1291"/>
                <a:gd name="T36" fmla="*/ 1087 w 1151"/>
                <a:gd name="T37" fmla="*/ 1231 h 1291"/>
                <a:gd name="T38" fmla="*/ 1151 w 1151"/>
                <a:gd name="T39" fmla="*/ 1062 h 1291"/>
                <a:gd name="T40" fmla="*/ 997 w 1151"/>
                <a:gd name="T41" fmla="*/ 983 h 1291"/>
                <a:gd name="T42" fmla="*/ 989 w 1151"/>
                <a:gd name="T43" fmla="*/ 1036 h 1291"/>
                <a:gd name="T44" fmla="*/ 958 w 1151"/>
                <a:gd name="T45" fmla="*/ 1109 h 1291"/>
                <a:gd name="T46" fmla="*/ 894 w 1151"/>
                <a:gd name="T47" fmla="*/ 1134 h 1291"/>
                <a:gd name="T48" fmla="*/ 766 w 1151"/>
                <a:gd name="T49" fmla="*/ 1136 h 1291"/>
                <a:gd name="T50" fmla="*/ 626 w 1151"/>
                <a:gd name="T51" fmla="*/ 1132 h 1291"/>
                <a:gd name="T52" fmla="*/ 570 w 1151"/>
                <a:gd name="T53" fmla="*/ 1116 h 1291"/>
                <a:gd name="T54" fmla="*/ 559 w 1151"/>
                <a:gd name="T55" fmla="*/ 1084 h 1291"/>
                <a:gd name="T56" fmla="*/ 559 w 1151"/>
                <a:gd name="T57" fmla="*/ 940 h 1291"/>
                <a:gd name="T58" fmla="*/ 837 w 1151"/>
                <a:gd name="T59" fmla="*/ 940 h 1291"/>
                <a:gd name="T60" fmla="*/ 837 w 1151"/>
                <a:gd name="T61" fmla="*/ 965 h 1291"/>
                <a:gd name="T62" fmla="*/ 998 w 1151"/>
                <a:gd name="T63" fmla="*/ 965 h 1291"/>
                <a:gd name="T64" fmla="*/ 994 w 1151"/>
                <a:gd name="T65" fmla="*/ 831 h 1291"/>
                <a:gd name="T66" fmla="*/ 994 w 1151"/>
                <a:gd name="T67" fmla="*/ 298 h 1291"/>
                <a:gd name="T68" fmla="*/ 998 w 1151"/>
                <a:gd name="T69" fmla="*/ 179 h 1291"/>
                <a:gd name="T70" fmla="*/ 894 w 1151"/>
                <a:gd name="T71" fmla="*/ 184 h 1291"/>
                <a:gd name="T72" fmla="*/ 559 w 1151"/>
                <a:gd name="T73" fmla="*/ 184 h 1291"/>
                <a:gd name="T74" fmla="*/ 559 w 1151"/>
                <a:gd name="T75" fmla="*/ 107 h 1291"/>
                <a:gd name="T76" fmla="*/ 562 w 1151"/>
                <a:gd name="T77" fmla="*/ 0 h 1291"/>
                <a:gd name="T78" fmla="*/ 401 w 1151"/>
                <a:gd name="T79" fmla="*/ 0 h 1291"/>
                <a:gd name="T80" fmla="*/ 404 w 1151"/>
                <a:gd name="T81" fmla="*/ 107 h 1291"/>
                <a:gd name="T82" fmla="*/ 404 w 1151"/>
                <a:gd name="T83" fmla="*/ 184 h 1291"/>
                <a:gd name="T84" fmla="*/ 120 w 1151"/>
                <a:gd name="T85" fmla="*/ 184 h 1291"/>
                <a:gd name="T86" fmla="*/ 0 w 1151"/>
                <a:gd name="T87" fmla="*/ 179 h 1291"/>
                <a:gd name="T88" fmla="*/ 3 w 1151"/>
                <a:gd name="T89" fmla="*/ 298 h 1291"/>
                <a:gd name="T90" fmla="*/ 160 w 1151"/>
                <a:gd name="T91" fmla="*/ 637 h 1291"/>
                <a:gd name="T92" fmla="*/ 404 w 1151"/>
                <a:gd name="T93" fmla="*/ 637 h 1291"/>
                <a:gd name="T94" fmla="*/ 404 w 1151"/>
                <a:gd name="T95" fmla="*/ 791 h 1291"/>
                <a:gd name="T96" fmla="*/ 160 w 1151"/>
                <a:gd name="T97" fmla="*/ 791 h 1291"/>
                <a:gd name="T98" fmla="*/ 160 w 1151"/>
                <a:gd name="T99" fmla="*/ 637 h 1291"/>
                <a:gd name="T100" fmla="*/ 559 w 1151"/>
                <a:gd name="T101" fmla="*/ 336 h 1291"/>
                <a:gd name="T102" fmla="*/ 837 w 1151"/>
                <a:gd name="T103" fmla="*/ 336 h 1291"/>
                <a:gd name="T104" fmla="*/ 837 w 1151"/>
                <a:gd name="T105" fmla="*/ 492 h 1291"/>
                <a:gd name="T106" fmla="*/ 559 w 1151"/>
                <a:gd name="T107" fmla="*/ 492 h 1291"/>
                <a:gd name="T108" fmla="*/ 559 w 1151"/>
                <a:gd name="T109" fmla="*/ 336 h 1291"/>
                <a:gd name="T110" fmla="*/ 559 w 1151"/>
                <a:gd name="T111" fmla="*/ 637 h 1291"/>
                <a:gd name="T112" fmla="*/ 837 w 1151"/>
                <a:gd name="T113" fmla="*/ 637 h 1291"/>
                <a:gd name="T114" fmla="*/ 837 w 1151"/>
                <a:gd name="T115" fmla="*/ 791 h 1291"/>
                <a:gd name="T116" fmla="*/ 559 w 1151"/>
                <a:gd name="T117" fmla="*/ 791 h 1291"/>
                <a:gd name="T118" fmla="*/ 559 w 1151"/>
                <a:gd name="T119" fmla="*/ 637 h 1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51" h="1291">
                  <a:moveTo>
                    <a:pt x="160" y="336"/>
                  </a:moveTo>
                  <a:cubicBezTo>
                    <a:pt x="404" y="336"/>
                    <a:pt x="404" y="336"/>
                    <a:pt x="404" y="336"/>
                  </a:cubicBezTo>
                  <a:cubicBezTo>
                    <a:pt x="404" y="492"/>
                    <a:pt x="404" y="492"/>
                    <a:pt x="404" y="492"/>
                  </a:cubicBezTo>
                  <a:cubicBezTo>
                    <a:pt x="160" y="492"/>
                    <a:pt x="160" y="492"/>
                    <a:pt x="160" y="492"/>
                  </a:cubicBezTo>
                  <a:lnTo>
                    <a:pt x="160" y="336"/>
                  </a:lnTo>
                  <a:close/>
                  <a:moveTo>
                    <a:pt x="3" y="298"/>
                  </a:moveTo>
                  <a:cubicBezTo>
                    <a:pt x="3" y="821"/>
                    <a:pt x="3" y="821"/>
                    <a:pt x="3" y="821"/>
                  </a:cubicBezTo>
                  <a:cubicBezTo>
                    <a:pt x="0" y="960"/>
                    <a:pt x="0" y="960"/>
                    <a:pt x="0" y="960"/>
                  </a:cubicBezTo>
                  <a:cubicBezTo>
                    <a:pt x="160" y="960"/>
                    <a:pt x="160" y="960"/>
                    <a:pt x="160" y="960"/>
                  </a:cubicBezTo>
                  <a:cubicBezTo>
                    <a:pt x="160" y="940"/>
                    <a:pt x="160" y="940"/>
                    <a:pt x="160" y="940"/>
                  </a:cubicBezTo>
                  <a:cubicBezTo>
                    <a:pt x="404" y="940"/>
                    <a:pt x="404" y="940"/>
                    <a:pt x="404" y="940"/>
                  </a:cubicBezTo>
                  <a:cubicBezTo>
                    <a:pt x="404" y="1137"/>
                    <a:pt x="404" y="1137"/>
                    <a:pt x="404" y="1137"/>
                  </a:cubicBezTo>
                  <a:cubicBezTo>
                    <a:pt x="404" y="1168"/>
                    <a:pt x="407" y="1193"/>
                    <a:pt x="413" y="1211"/>
                  </a:cubicBezTo>
                  <a:cubicBezTo>
                    <a:pt x="419" y="1230"/>
                    <a:pt x="434" y="1247"/>
                    <a:pt x="458" y="1262"/>
                  </a:cubicBezTo>
                  <a:cubicBezTo>
                    <a:pt x="483" y="1277"/>
                    <a:pt x="519" y="1285"/>
                    <a:pt x="569" y="1285"/>
                  </a:cubicBezTo>
                  <a:cubicBezTo>
                    <a:pt x="619" y="1285"/>
                    <a:pt x="683" y="1286"/>
                    <a:pt x="761" y="1288"/>
                  </a:cubicBezTo>
                  <a:cubicBezTo>
                    <a:pt x="843" y="1290"/>
                    <a:pt x="903" y="1291"/>
                    <a:pt x="943" y="1289"/>
                  </a:cubicBezTo>
                  <a:cubicBezTo>
                    <a:pt x="982" y="1286"/>
                    <a:pt x="1012" y="1281"/>
                    <a:pt x="1032" y="1273"/>
                  </a:cubicBezTo>
                  <a:cubicBezTo>
                    <a:pt x="1052" y="1265"/>
                    <a:pt x="1070" y="1251"/>
                    <a:pt x="1087" y="1231"/>
                  </a:cubicBezTo>
                  <a:cubicBezTo>
                    <a:pt x="1104" y="1211"/>
                    <a:pt x="1125" y="1155"/>
                    <a:pt x="1151" y="1062"/>
                  </a:cubicBezTo>
                  <a:cubicBezTo>
                    <a:pt x="1106" y="1046"/>
                    <a:pt x="1055" y="1019"/>
                    <a:pt x="997" y="983"/>
                  </a:cubicBezTo>
                  <a:cubicBezTo>
                    <a:pt x="989" y="1036"/>
                    <a:pt x="989" y="1036"/>
                    <a:pt x="989" y="1036"/>
                  </a:cubicBezTo>
                  <a:cubicBezTo>
                    <a:pt x="985" y="1071"/>
                    <a:pt x="974" y="1095"/>
                    <a:pt x="958" y="1109"/>
                  </a:cubicBezTo>
                  <a:cubicBezTo>
                    <a:pt x="942" y="1123"/>
                    <a:pt x="920" y="1131"/>
                    <a:pt x="894" y="1134"/>
                  </a:cubicBezTo>
                  <a:cubicBezTo>
                    <a:pt x="869" y="1137"/>
                    <a:pt x="826" y="1137"/>
                    <a:pt x="766" y="1136"/>
                  </a:cubicBezTo>
                  <a:cubicBezTo>
                    <a:pt x="626" y="1132"/>
                    <a:pt x="626" y="1132"/>
                    <a:pt x="626" y="1132"/>
                  </a:cubicBezTo>
                  <a:cubicBezTo>
                    <a:pt x="595" y="1131"/>
                    <a:pt x="577" y="1125"/>
                    <a:pt x="570" y="1116"/>
                  </a:cubicBezTo>
                  <a:cubicBezTo>
                    <a:pt x="562" y="1106"/>
                    <a:pt x="559" y="1096"/>
                    <a:pt x="559" y="1084"/>
                  </a:cubicBezTo>
                  <a:cubicBezTo>
                    <a:pt x="559" y="940"/>
                    <a:pt x="559" y="940"/>
                    <a:pt x="559" y="940"/>
                  </a:cubicBezTo>
                  <a:cubicBezTo>
                    <a:pt x="837" y="940"/>
                    <a:pt x="837" y="940"/>
                    <a:pt x="837" y="940"/>
                  </a:cubicBezTo>
                  <a:cubicBezTo>
                    <a:pt x="837" y="965"/>
                    <a:pt x="837" y="965"/>
                    <a:pt x="837" y="965"/>
                  </a:cubicBezTo>
                  <a:cubicBezTo>
                    <a:pt x="998" y="965"/>
                    <a:pt x="998" y="965"/>
                    <a:pt x="998" y="965"/>
                  </a:cubicBezTo>
                  <a:cubicBezTo>
                    <a:pt x="994" y="831"/>
                    <a:pt x="994" y="831"/>
                    <a:pt x="994" y="831"/>
                  </a:cubicBezTo>
                  <a:cubicBezTo>
                    <a:pt x="994" y="298"/>
                    <a:pt x="994" y="298"/>
                    <a:pt x="994" y="298"/>
                  </a:cubicBezTo>
                  <a:cubicBezTo>
                    <a:pt x="998" y="179"/>
                    <a:pt x="998" y="179"/>
                    <a:pt x="998" y="179"/>
                  </a:cubicBezTo>
                  <a:cubicBezTo>
                    <a:pt x="894" y="184"/>
                    <a:pt x="894" y="184"/>
                    <a:pt x="894" y="184"/>
                  </a:cubicBezTo>
                  <a:cubicBezTo>
                    <a:pt x="559" y="184"/>
                    <a:pt x="559" y="184"/>
                    <a:pt x="559" y="184"/>
                  </a:cubicBezTo>
                  <a:cubicBezTo>
                    <a:pt x="559" y="107"/>
                    <a:pt x="559" y="107"/>
                    <a:pt x="559" y="107"/>
                  </a:cubicBezTo>
                  <a:cubicBezTo>
                    <a:pt x="562" y="0"/>
                    <a:pt x="562" y="0"/>
                    <a:pt x="562" y="0"/>
                  </a:cubicBezTo>
                  <a:cubicBezTo>
                    <a:pt x="401" y="0"/>
                    <a:pt x="401" y="0"/>
                    <a:pt x="401" y="0"/>
                  </a:cubicBezTo>
                  <a:cubicBezTo>
                    <a:pt x="404" y="107"/>
                    <a:pt x="404" y="107"/>
                    <a:pt x="404" y="107"/>
                  </a:cubicBezTo>
                  <a:cubicBezTo>
                    <a:pt x="404" y="184"/>
                    <a:pt x="404" y="184"/>
                    <a:pt x="404" y="184"/>
                  </a:cubicBezTo>
                  <a:cubicBezTo>
                    <a:pt x="120" y="184"/>
                    <a:pt x="120" y="184"/>
                    <a:pt x="120" y="184"/>
                  </a:cubicBezTo>
                  <a:cubicBezTo>
                    <a:pt x="0" y="179"/>
                    <a:pt x="0" y="179"/>
                    <a:pt x="0" y="179"/>
                  </a:cubicBezTo>
                  <a:lnTo>
                    <a:pt x="3" y="298"/>
                  </a:lnTo>
                  <a:close/>
                  <a:moveTo>
                    <a:pt x="160" y="637"/>
                  </a:moveTo>
                  <a:cubicBezTo>
                    <a:pt x="404" y="637"/>
                    <a:pt x="404" y="637"/>
                    <a:pt x="404" y="637"/>
                  </a:cubicBezTo>
                  <a:cubicBezTo>
                    <a:pt x="404" y="791"/>
                    <a:pt x="404" y="791"/>
                    <a:pt x="404" y="791"/>
                  </a:cubicBezTo>
                  <a:cubicBezTo>
                    <a:pt x="160" y="791"/>
                    <a:pt x="160" y="791"/>
                    <a:pt x="160" y="791"/>
                  </a:cubicBezTo>
                  <a:lnTo>
                    <a:pt x="160" y="637"/>
                  </a:lnTo>
                  <a:close/>
                  <a:moveTo>
                    <a:pt x="559" y="336"/>
                  </a:moveTo>
                  <a:cubicBezTo>
                    <a:pt x="837" y="336"/>
                    <a:pt x="837" y="336"/>
                    <a:pt x="837" y="336"/>
                  </a:cubicBezTo>
                  <a:cubicBezTo>
                    <a:pt x="837" y="492"/>
                    <a:pt x="837" y="492"/>
                    <a:pt x="837" y="492"/>
                  </a:cubicBezTo>
                  <a:cubicBezTo>
                    <a:pt x="559" y="492"/>
                    <a:pt x="559" y="492"/>
                    <a:pt x="559" y="492"/>
                  </a:cubicBezTo>
                  <a:lnTo>
                    <a:pt x="559" y="336"/>
                  </a:lnTo>
                  <a:close/>
                  <a:moveTo>
                    <a:pt x="559" y="637"/>
                  </a:moveTo>
                  <a:cubicBezTo>
                    <a:pt x="837" y="637"/>
                    <a:pt x="837" y="637"/>
                    <a:pt x="837" y="637"/>
                  </a:cubicBezTo>
                  <a:cubicBezTo>
                    <a:pt x="837" y="791"/>
                    <a:pt x="837" y="791"/>
                    <a:pt x="837" y="791"/>
                  </a:cubicBezTo>
                  <a:cubicBezTo>
                    <a:pt x="559" y="791"/>
                    <a:pt x="559" y="791"/>
                    <a:pt x="559" y="791"/>
                  </a:cubicBezTo>
                  <a:lnTo>
                    <a:pt x="559" y="6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sp>
          <p:nvSpPr>
            <p:cNvPr id="24" name="Freeform 55"/>
            <p:cNvSpPr>
              <a:spLocks noEditPoints="1"/>
            </p:cNvSpPr>
            <p:nvPr/>
          </p:nvSpPr>
          <p:spPr bwMode="auto">
            <a:xfrm>
              <a:off x="8641601" y="1891348"/>
              <a:ext cx="320247" cy="362142"/>
            </a:xfrm>
            <a:custGeom>
              <a:avLst/>
              <a:gdLst>
                <a:gd name="T0" fmla="*/ 198 w 1052"/>
                <a:gd name="T1" fmla="*/ 421 h 1191"/>
                <a:gd name="T2" fmla="*/ 235 w 1052"/>
                <a:gd name="T3" fmla="*/ 693 h 1191"/>
                <a:gd name="T4" fmla="*/ 166 w 1052"/>
                <a:gd name="T5" fmla="*/ 374 h 1191"/>
                <a:gd name="T6" fmla="*/ 166 w 1052"/>
                <a:gd name="T7" fmla="*/ 977 h 1191"/>
                <a:gd name="T8" fmla="*/ 232 w 1052"/>
                <a:gd name="T9" fmla="*/ 885 h 1191"/>
                <a:gd name="T10" fmla="*/ 350 w 1052"/>
                <a:gd name="T11" fmla="*/ 796 h 1191"/>
                <a:gd name="T12" fmla="*/ 396 w 1052"/>
                <a:gd name="T13" fmla="*/ 774 h 1191"/>
                <a:gd name="T14" fmla="*/ 442 w 1052"/>
                <a:gd name="T15" fmla="*/ 800 h 1191"/>
                <a:gd name="T16" fmla="*/ 445 w 1052"/>
                <a:gd name="T17" fmla="*/ 546 h 1191"/>
                <a:gd name="T18" fmla="*/ 483 w 1052"/>
                <a:gd name="T19" fmla="*/ 391 h 1191"/>
                <a:gd name="T20" fmla="*/ 612 w 1052"/>
                <a:gd name="T21" fmla="*/ 592 h 1191"/>
                <a:gd name="T22" fmla="*/ 536 w 1052"/>
                <a:gd name="T23" fmla="*/ 770 h 1191"/>
                <a:gd name="T24" fmla="*/ 520 w 1052"/>
                <a:gd name="T25" fmla="*/ 950 h 1191"/>
                <a:gd name="T26" fmla="*/ 622 w 1052"/>
                <a:gd name="T27" fmla="*/ 915 h 1191"/>
                <a:gd name="T28" fmla="*/ 745 w 1052"/>
                <a:gd name="T29" fmla="*/ 835 h 1191"/>
                <a:gd name="T30" fmla="*/ 890 w 1052"/>
                <a:gd name="T31" fmla="*/ 787 h 1191"/>
                <a:gd name="T32" fmla="*/ 773 w 1052"/>
                <a:gd name="T33" fmla="*/ 571 h 1191"/>
                <a:gd name="T34" fmla="*/ 813 w 1052"/>
                <a:gd name="T35" fmla="*/ 359 h 1191"/>
                <a:gd name="T36" fmla="*/ 831 w 1052"/>
                <a:gd name="T37" fmla="*/ 236 h 1191"/>
                <a:gd name="T38" fmla="*/ 672 w 1052"/>
                <a:gd name="T39" fmla="*/ 257 h 1191"/>
                <a:gd name="T40" fmla="*/ 597 w 1052"/>
                <a:gd name="T41" fmla="*/ 303 h 1191"/>
                <a:gd name="T42" fmla="*/ 486 w 1052"/>
                <a:gd name="T43" fmla="*/ 381 h 1191"/>
                <a:gd name="T44" fmla="*/ 504 w 1052"/>
                <a:gd name="T45" fmla="*/ 275 h 1191"/>
                <a:gd name="T46" fmla="*/ 357 w 1052"/>
                <a:gd name="T47" fmla="*/ 191 h 1191"/>
                <a:gd name="T48" fmla="*/ 349 w 1052"/>
                <a:gd name="T49" fmla="*/ 312 h 1191"/>
                <a:gd name="T50" fmla="*/ 271 w 1052"/>
                <a:gd name="T51" fmla="*/ 274 h 1191"/>
                <a:gd name="T52" fmla="*/ 166 w 1052"/>
                <a:gd name="T53" fmla="*/ 346 h 1191"/>
                <a:gd name="T54" fmla="*/ 893 w 1052"/>
                <a:gd name="T55" fmla="*/ 160 h 1191"/>
                <a:gd name="T56" fmla="*/ 884 w 1052"/>
                <a:gd name="T57" fmla="*/ 997 h 1191"/>
                <a:gd name="T58" fmla="*/ 741 w 1052"/>
                <a:gd name="T59" fmla="*/ 1001 h 1191"/>
                <a:gd name="T60" fmla="*/ 791 w 1052"/>
                <a:gd name="T61" fmla="*/ 1140 h 1191"/>
                <a:gd name="T62" fmla="*/ 975 w 1052"/>
                <a:gd name="T63" fmla="*/ 1162 h 1191"/>
                <a:gd name="T64" fmla="*/ 1048 w 1052"/>
                <a:gd name="T65" fmla="*/ 1027 h 1191"/>
                <a:gd name="T66" fmla="*/ 1052 w 1052"/>
                <a:gd name="T67" fmla="*/ 0 h 1191"/>
                <a:gd name="T68" fmla="*/ 157 w 1052"/>
                <a:gd name="T69" fmla="*/ 5 h 1191"/>
                <a:gd name="T70" fmla="*/ 4 w 1052"/>
                <a:gd name="T71" fmla="*/ 165 h 1191"/>
                <a:gd name="T72" fmla="*/ 0 w 1052"/>
                <a:gd name="T73" fmla="*/ 1156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2" h="1191">
                  <a:moveTo>
                    <a:pt x="166" y="374"/>
                  </a:moveTo>
                  <a:cubicBezTo>
                    <a:pt x="198" y="421"/>
                    <a:pt x="198" y="421"/>
                    <a:pt x="198" y="421"/>
                  </a:cubicBezTo>
                  <a:cubicBezTo>
                    <a:pt x="208" y="434"/>
                    <a:pt x="237" y="482"/>
                    <a:pt x="287" y="563"/>
                  </a:cubicBezTo>
                  <a:cubicBezTo>
                    <a:pt x="270" y="620"/>
                    <a:pt x="253" y="663"/>
                    <a:pt x="235" y="693"/>
                  </a:cubicBezTo>
                  <a:cubicBezTo>
                    <a:pt x="216" y="724"/>
                    <a:pt x="193" y="756"/>
                    <a:pt x="166" y="790"/>
                  </a:cubicBezTo>
                  <a:lnTo>
                    <a:pt x="166" y="374"/>
                  </a:lnTo>
                  <a:close/>
                  <a:moveTo>
                    <a:pt x="169" y="1156"/>
                  </a:moveTo>
                  <a:cubicBezTo>
                    <a:pt x="166" y="977"/>
                    <a:pt x="166" y="977"/>
                    <a:pt x="166" y="977"/>
                  </a:cubicBezTo>
                  <a:cubicBezTo>
                    <a:pt x="166" y="812"/>
                    <a:pt x="166" y="812"/>
                    <a:pt x="166" y="812"/>
                  </a:cubicBezTo>
                  <a:cubicBezTo>
                    <a:pt x="199" y="846"/>
                    <a:pt x="221" y="870"/>
                    <a:pt x="232" y="885"/>
                  </a:cubicBezTo>
                  <a:cubicBezTo>
                    <a:pt x="243" y="899"/>
                    <a:pt x="253" y="914"/>
                    <a:pt x="263" y="929"/>
                  </a:cubicBezTo>
                  <a:cubicBezTo>
                    <a:pt x="310" y="862"/>
                    <a:pt x="339" y="818"/>
                    <a:pt x="350" y="796"/>
                  </a:cubicBezTo>
                  <a:cubicBezTo>
                    <a:pt x="361" y="774"/>
                    <a:pt x="371" y="754"/>
                    <a:pt x="379" y="737"/>
                  </a:cubicBezTo>
                  <a:cubicBezTo>
                    <a:pt x="396" y="774"/>
                    <a:pt x="396" y="774"/>
                    <a:pt x="396" y="774"/>
                  </a:cubicBezTo>
                  <a:cubicBezTo>
                    <a:pt x="399" y="781"/>
                    <a:pt x="405" y="799"/>
                    <a:pt x="413" y="829"/>
                  </a:cubicBezTo>
                  <a:cubicBezTo>
                    <a:pt x="442" y="800"/>
                    <a:pt x="442" y="800"/>
                    <a:pt x="442" y="800"/>
                  </a:cubicBezTo>
                  <a:cubicBezTo>
                    <a:pt x="460" y="782"/>
                    <a:pt x="493" y="759"/>
                    <a:pt x="541" y="732"/>
                  </a:cubicBezTo>
                  <a:cubicBezTo>
                    <a:pt x="508" y="667"/>
                    <a:pt x="476" y="605"/>
                    <a:pt x="445" y="546"/>
                  </a:cubicBezTo>
                  <a:cubicBezTo>
                    <a:pt x="458" y="500"/>
                    <a:pt x="458" y="500"/>
                    <a:pt x="458" y="500"/>
                  </a:cubicBezTo>
                  <a:cubicBezTo>
                    <a:pt x="463" y="484"/>
                    <a:pt x="470" y="448"/>
                    <a:pt x="483" y="391"/>
                  </a:cubicBezTo>
                  <a:cubicBezTo>
                    <a:pt x="524" y="445"/>
                    <a:pt x="549" y="479"/>
                    <a:pt x="559" y="493"/>
                  </a:cubicBezTo>
                  <a:cubicBezTo>
                    <a:pt x="569" y="507"/>
                    <a:pt x="587" y="540"/>
                    <a:pt x="612" y="592"/>
                  </a:cubicBezTo>
                  <a:cubicBezTo>
                    <a:pt x="592" y="650"/>
                    <a:pt x="592" y="650"/>
                    <a:pt x="592" y="650"/>
                  </a:cubicBezTo>
                  <a:cubicBezTo>
                    <a:pt x="578" y="690"/>
                    <a:pt x="559" y="730"/>
                    <a:pt x="536" y="770"/>
                  </a:cubicBezTo>
                  <a:cubicBezTo>
                    <a:pt x="512" y="810"/>
                    <a:pt x="478" y="851"/>
                    <a:pt x="435" y="895"/>
                  </a:cubicBezTo>
                  <a:cubicBezTo>
                    <a:pt x="478" y="920"/>
                    <a:pt x="506" y="939"/>
                    <a:pt x="520" y="950"/>
                  </a:cubicBezTo>
                  <a:cubicBezTo>
                    <a:pt x="533" y="961"/>
                    <a:pt x="548" y="975"/>
                    <a:pt x="565" y="990"/>
                  </a:cubicBezTo>
                  <a:cubicBezTo>
                    <a:pt x="588" y="963"/>
                    <a:pt x="608" y="938"/>
                    <a:pt x="622" y="915"/>
                  </a:cubicBezTo>
                  <a:cubicBezTo>
                    <a:pt x="637" y="893"/>
                    <a:pt x="666" y="841"/>
                    <a:pt x="710" y="760"/>
                  </a:cubicBezTo>
                  <a:cubicBezTo>
                    <a:pt x="745" y="835"/>
                    <a:pt x="745" y="835"/>
                    <a:pt x="745" y="835"/>
                  </a:cubicBezTo>
                  <a:cubicBezTo>
                    <a:pt x="748" y="841"/>
                    <a:pt x="756" y="864"/>
                    <a:pt x="769" y="903"/>
                  </a:cubicBezTo>
                  <a:cubicBezTo>
                    <a:pt x="813" y="856"/>
                    <a:pt x="853" y="817"/>
                    <a:pt x="890" y="787"/>
                  </a:cubicBezTo>
                  <a:cubicBezTo>
                    <a:pt x="867" y="743"/>
                    <a:pt x="867" y="743"/>
                    <a:pt x="867" y="743"/>
                  </a:cubicBezTo>
                  <a:cubicBezTo>
                    <a:pt x="866" y="739"/>
                    <a:pt x="834" y="682"/>
                    <a:pt x="773" y="571"/>
                  </a:cubicBezTo>
                  <a:cubicBezTo>
                    <a:pt x="790" y="486"/>
                    <a:pt x="790" y="486"/>
                    <a:pt x="790" y="486"/>
                  </a:cubicBezTo>
                  <a:cubicBezTo>
                    <a:pt x="797" y="454"/>
                    <a:pt x="805" y="412"/>
                    <a:pt x="813" y="359"/>
                  </a:cubicBezTo>
                  <a:cubicBezTo>
                    <a:pt x="825" y="277"/>
                    <a:pt x="825" y="277"/>
                    <a:pt x="825" y="277"/>
                  </a:cubicBezTo>
                  <a:cubicBezTo>
                    <a:pt x="826" y="268"/>
                    <a:pt x="828" y="254"/>
                    <a:pt x="831" y="236"/>
                  </a:cubicBezTo>
                  <a:cubicBezTo>
                    <a:pt x="779" y="232"/>
                    <a:pt x="726" y="225"/>
                    <a:pt x="672" y="213"/>
                  </a:cubicBezTo>
                  <a:cubicBezTo>
                    <a:pt x="672" y="257"/>
                    <a:pt x="672" y="257"/>
                    <a:pt x="672" y="257"/>
                  </a:cubicBezTo>
                  <a:cubicBezTo>
                    <a:pt x="672" y="279"/>
                    <a:pt x="668" y="324"/>
                    <a:pt x="659" y="391"/>
                  </a:cubicBezTo>
                  <a:cubicBezTo>
                    <a:pt x="636" y="359"/>
                    <a:pt x="616" y="329"/>
                    <a:pt x="597" y="303"/>
                  </a:cubicBezTo>
                  <a:cubicBezTo>
                    <a:pt x="569" y="330"/>
                    <a:pt x="569" y="330"/>
                    <a:pt x="569" y="330"/>
                  </a:cubicBezTo>
                  <a:cubicBezTo>
                    <a:pt x="553" y="345"/>
                    <a:pt x="526" y="362"/>
                    <a:pt x="486" y="381"/>
                  </a:cubicBezTo>
                  <a:cubicBezTo>
                    <a:pt x="500" y="310"/>
                    <a:pt x="500" y="310"/>
                    <a:pt x="500" y="310"/>
                  </a:cubicBezTo>
                  <a:cubicBezTo>
                    <a:pt x="500" y="308"/>
                    <a:pt x="501" y="297"/>
                    <a:pt x="504" y="275"/>
                  </a:cubicBezTo>
                  <a:cubicBezTo>
                    <a:pt x="508" y="254"/>
                    <a:pt x="511" y="236"/>
                    <a:pt x="514" y="221"/>
                  </a:cubicBezTo>
                  <a:cubicBezTo>
                    <a:pt x="452" y="215"/>
                    <a:pt x="399" y="205"/>
                    <a:pt x="357" y="191"/>
                  </a:cubicBezTo>
                  <a:cubicBezTo>
                    <a:pt x="355" y="246"/>
                    <a:pt x="355" y="246"/>
                    <a:pt x="355" y="246"/>
                  </a:cubicBezTo>
                  <a:cubicBezTo>
                    <a:pt x="354" y="270"/>
                    <a:pt x="352" y="292"/>
                    <a:pt x="349" y="312"/>
                  </a:cubicBezTo>
                  <a:cubicBezTo>
                    <a:pt x="347" y="333"/>
                    <a:pt x="344" y="355"/>
                    <a:pt x="338" y="378"/>
                  </a:cubicBezTo>
                  <a:cubicBezTo>
                    <a:pt x="313" y="340"/>
                    <a:pt x="290" y="306"/>
                    <a:pt x="271" y="274"/>
                  </a:cubicBezTo>
                  <a:cubicBezTo>
                    <a:pt x="238" y="303"/>
                    <a:pt x="215" y="321"/>
                    <a:pt x="203" y="328"/>
                  </a:cubicBezTo>
                  <a:cubicBezTo>
                    <a:pt x="190" y="334"/>
                    <a:pt x="178" y="340"/>
                    <a:pt x="166" y="346"/>
                  </a:cubicBezTo>
                  <a:cubicBezTo>
                    <a:pt x="166" y="160"/>
                    <a:pt x="166" y="160"/>
                    <a:pt x="166" y="160"/>
                  </a:cubicBezTo>
                  <a:cubicBezTo>
                    <a:pt x="893" y="160"/>
                    <a:pt x="893" y="160"/>
                    <a:pt x="893" y="160"/>
                  </a:cubicBezTo>
                  <a:cubicBezTo>
                    <a:pt x="893" y="959"/>
                    <a:pt x="893" y="959"/>
                    <a:pt x="893" y="959"/>
                  </a:cubicBezTo>
                  <a:cubicBezTo>
                    <a:pt x="893" y="975"/>
                    <a:pt x="890" y="987"/>
                    <a:pt x="884" y="997"/>
                  </a:cubicBezTo>
                  <a:cubicBezTo>
                    <a:pt x="878" y="1006"/>
                    <a:pt x="859" y="1010"/>
                    <a:pt x="827" y="1009"/>
                  </a:cubicBezTo>
                  <a:cubicBezTo>
                    <a:pt x="800" y="1008"/>
                    <a:pt x="772" y="1006"/>
                    <a:pt x="741" y="1001"/>
                  </a:cubicBezTo>
                  <a:cubicBezTo>
                    <a:pt x="761" y="1045"/>
                    <a:pt x="761" y="1045"/>
                    <a:pt x="761" y="1045"/>
                  </a:cubicBezTo>
                  <a:cubicBezTo>
                    <a:pt x="779" y="1086"/>
                    <a:pt x="789" y="1118"/>
                    <a:pt x="791" y="1140"/>
                  </a:cubicBezTo>
                  <a:cubicBezTo>
                    <a:pt x="794" y="1161"/>
                    <a:pt x="796" y="1179"/>
                    <a:pt x="797" y="1191"/>
                  </a:cubicBezTo>
                  <a:cubicBezTo>
                    <a:pt x="879" y="1186"/>
                    <a:pt x="938" y="1176"/>
                    <a:pt x="975" y="1162"/>
                  </a:cubicBezTo>
                  <a:cubicBezTo>
                    <a:pt x="1012" y="1149"/>
                    <a:pt x="1033" y="1130"/>
                    <a:pt x="1039" y="1105"/>
                  </a:cubicBezTo>
                  <a:cubicBezTo>
                    <a:pt x="1046" y="1081"/>
                    <a:pt x="1048" y="1055"/>
                    <a:pt x="1048" y="1027"/>
                  </a:cubicBezTo>
                  <a:cubicBezTo>
                    <a:pt x="1048" y="165"/>
                    <a:pt x="1048" y="165"/>
                    <a:pt x="1048" y="165"/>
                  </a:cubicBezTo>
                  <a:cubicBezTo>
                    <a:pt x="1052" y="0"/>
                    <a:pt x="1052" y="0"/>
                    <a:pt x="1052" y="0"/>
                  </a:cubicBezTo>
                  <a:cubicBezTo>
                    <a:pt x="898" y="5"/>
                    <a:pt x="898" y="5"/>
                    <a:pt x="898" y="5"/>
                  </a:cubicBezTo>
                  <a:cubicBezTo>
                    <a:pt x="157" y="5"/>
                    <a:pt x="157" y="5"/>
                    <a:pt x="157" y="5"/>
                  </a:cubicBezTo>
                  <a:cubicBezTo>
                    <a:pt x="0" y="0"/>
                    <a:pt x="0" y="0"/>
                    <a:pt x="0" y="0"/>
                  </a:cubicBezTo>
                  <a:cubicBezTo>
                    <a:pt x="4" y="165"/>
                    <a:pt x="4" y="165"/>
                    <a:pt x="4" y="165"/>
                  </a:cubicBezTo>
                  <a:cubicBezTo>
                    <a:pt x="4" y="977"/>
                    <a:pt x="4" y="977"/>
                    <a:pt x="4" y="977"/>
                  </a:cubicBezTo>
                  <a:cubicBezTo>
                    <a:pt x="0" y="1156"/>
                    <a:pt x="0" y="1156"/>
                    <a:pt x="0" y="1156"/>
                  </a:cubicBezTo>
                  <a:lnTo>
                    <a:pt x="169" y="1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Arial"/>
                <a:ea typeface="微软雅黑"/>
              </a:endParaRPr>
            </a:p>
          </p:txBody>
        </p:sp>
      </p:grpSp>
      <p:sp>
        <p:nvSpPr>
          <p:cNvPr id="66" name="矩形 65"/>
          <p:cNvSpPr/>
          <p:nvPr/>
        </p:nvSpPr>
        <p:spPr>
          <a:xfrm>
            <a:off x="450981" y="214730"/>
            <a:ext cx="3416320" cy="523220"/>
          </a:xfrm>
          <a:prstGeom prst="rect">
            <a:avLst/>
          </a:prstGeom>
        </p:spPr>
        <p:txBody>
          <a:bodyPr wrap="none">
            <a:spAutoFit/>
          </a:bodyPr>
          <a:lstStyle/>
          <a:p>
            <a:r>
              <a:rPr lang="zh-CN" altLang="en-US" sz="2800" dirty="0">
                <a:solidFill>
                  <a:srgbClr val="03816F"/>
                </a:solidFill>
                <a:latin typeface="方正粗宋简体" panose="03000509000000000000" pitchFamily="65" charset="-122"/>
                <a:ea typeface="方正粗宋简体" panose="03000509000000000000" pitchFamily="65" charset="-122"/>
              </a:rPr>
              <a:t>一、实施背景及目标</a:t>
            </a:r>
          </a:p>
        </p:txBody>
      </p:sp>
      <p:grpSp>
        <p:nvGrpSpPr>
          <p:cNvPr id="6" name="组合 5"/>
          <p:cNvGrpSpPr/>
          <p:nvPr/>
        </p:nvGrpSpPr>
        <p:grpSpPr>
          <a:xfrm>
            <a:off x="1092996" y="1223586"/>
            <a:ext cx="2517017" cy="507391"/>
            <a:chOff x="1528764" y="1223586"/>
            <a:chExt cx="2517017" cy="507391"/>
          </a:xfrm>
        </p:grpSpPr>
        <p:grpSp>
          <p:nvGrpSpPr>
            <p:cNvPr id="5" name="组合 4"/>
            <p:cNvGrpSpPr/>
            <p:nvPr/>
          </p:nvGrpSpPr>
          <p:grpSpPr>
            <a:xfrm>
              <a:off x="1609474" y="1223586"/>
              <a:ext cx="2436307" cy="505327"/>
              <a:chOff x="737936" y="1259305"/>
              <a:chExt cx="2436307" cy="505327"/>
            </a:xfrm>
          </p:grpSpPr>
          <p:sp>
            <p:nvSpPr>
              <p:cNvPr id="64" name="任意多边形: 形状 63"/>
              <p:cNvSpPr/>
              <p:nvPr/>
            </p:nvSpPr>
            <p:spPr>
              <a:xfrm>
                <a:off x="737936" y="1259305"/>
                <a:ext cx="2436307" cy="505327"/>
              </a:xfrm>
              <a:custGeom>
                <a:avLst/>
                <a:gdLst>
                  <a:gd name="connsiteX0" fmla="*/ 0 w 2436307"/>
                  <a:gd name="connsiteY0" fmla="*/ 0 h 505327"/>
                  <a:gd name="connsiteX1" fmla="*/ 2434767 w 2436307"/>
                  <a:gd name="connsiteY1" fmla="*/ 0 h 505327"/>
                  <a:gd name="connsiteX2" fmla="*/ 2345641 w 2436307"/>
                  <a:gd name="connsiteY2" fmla="*/ 250498 h 505327"/>
                  <a:gd name="connsiteX3" fmla="*/ 2436307 w 2436307"/>
                  <a:gd name="connsiteY3" fmla="*/ 505327 h 505327"/>
                  <a:gd name="connsiteX4" fmla="*/ 0 w 2436307"/>
                  <a:gd name="connsiteY4" fmla="*/ 505327 h 505327"/>
                  <a:gd name="connsiteX5" fmla="*/ 0 w 2436307"/>
                  <a:gd name="connsiteY5" fmla="*/ 0 h 5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6307" h="505327">
                    <a:moveTo>
                      <a:pt x="0" y="0"/>
                    </a:moveTo>
                    <a:lnTo>
                      <a:pt x="2434767" y="0"/>
                    </a:lnTo>
                    <a:lnTo>
                      <a:pt x="2345641" y="250498"/>
                    </a:lnTo>
                    <a:lnTo>
                      <a:pt x="2436307" y="505327"/>
                    </a:lnTo>
                    <a:lnTo>
                      <a:pt x="0" y="505327"/>
                    </a:lnTo>
                    <a:lnTo>
                      <a:pt x="0" y="0"/>
                    </a:lnTo>
                    <a:close/>
                  </a:path>
                </a:pathLst>
              </a:custGeom>
              <a:solidFill>
                <a:srgbClr val="1D4C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矩形 1"/>
              <p:cNvSpPr/>
              <p:nvPr/>
            </p:nvSpPr>
            <p:spPr>
              <a:xfrm>
                <a:off x="780539" y="1311913"/>
                <a:ext cx="1980029" cy="400110"/>
              </a:xfrm>
              <a:prstGeom prst="rect">
                <a:avLst/>
              </a:prstGeom>
            </p:spPr>
            <p:txBody>
              <a:bodyPr wrap="none">
                <a:spAutoFit/>
              </a:bodyPr>
              <a:lstStyle/>
              <a:p>
                <a:pPr lvl="0"/>
                <a:r>
                  <a:rPr lang="zh-CN" altLang="en-US" sz="2000" b="1" kern="0" dirty="0">
                    <a:solidFill>
                      <a:schemeClr val="bg1"/>
                    </a:solidFill>
                    <a:latin typeface="微软雅黑" panose="020B0503020204020204" pitchFamily="34" charset="-122"/>
                    <a:ea typeface="微软雅黑"/>
                  </a:rPr>
                  <a:t>（一）选题理由</a:t>
                </a:r>
              </a:p>
            </p:txBody>
          </p:sp>
        </p:grpSp>
        <p:sp>
          <p:nvSpPr>
            <p:cNvPr id="68" name="矩形 67"/>
            <p:cNvSpPr/>
            <p:nvPr/>
          </p:nvSpPr>
          <p:spPr>
            <a:xfrm>
              <a:off x="1528764" y="1225650"/>
              <a:ext cx="59360" cy="505327"/>
            </a:xfrm>
            <a:prstGeom prst="rect">
              <a:avLst/>
            </a:prstGeom>
            <a:solidFill>
              <a:srgbClr val="1D4C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8" name="组合 87"/>
          <p:cNvGrpSpPr/>
          <p:nvPr/>
        </p:nvGrpSpPr>
        <p:grpSpPr>
          <a:xfrm>
            <a:off x="4877644" y="2174131"/>
            <a:ext cx="2509737" cy="2509737"/>
            <a:chOff x="5032030" y="2210643"/>
            <a:chExt cx="2509737" cy="2509737"/>
          </a:xfrm>
        </p:grpSpPr>
        <p:grpSp>
          <p:nvGrpSpPr>
            <p:cNvPr id="89" name="组合 88"/>
            <p:cNvGrpSpPr/>
            <p:nvPr/>
          </p:nvGrpSpPr>
          <p:grpSpPr>
            <a:xfrm>
              <a:off x="5032030" y="2210643"/>
              <a:ext cx="2509737" cy="2509737"/>
              <a:chOff x="8540885" y="642026"/>
              <a:chExt cx="3142034" cy="3142034"/>
            </a:xfrm>
          </p:grpSpPr>
          <p:sp>
            <p:nvSpPr>
              <p:cNvPr id="91" name="椭圆 90"/>
              <p:cNvSpPr/>
              <p:nvPr/>
            </p:nvSpPr>
            <p:spPr>
              <a:xfrm>
                <a:off x="8540885" y="642026"/>
                <a:ext cx="3142034" cy="3142034"/>
              </a:xfrm>
              <a:prstGeom prst="ellipse">
                <a:avLst/>
              </a:prstGeom>
              <a:solidFill>
                <a:srgbClr val="1D4C61"/>
              </a:solidFill>
              <a:ln w="12700" cap="flat" cmpd="sng" algn="ctr">
                <a:noFill/>
                <a:prstDash val="solid"/>
                <a:miter lim="800000"/>
              </a:ln>
              <a:effectLst/>
              <a:scene3d>
                <a:camera prst="orthographicFront"/>
                <a:lightRig rig="flat" dir="t"/>
              </a:scene3d>
              <a:sp3d/>
            </p:spPr>
            <p:txBody>
              <a:bodyPr rtlCol="0" anchor="ctr"/>
              <a:lstStyle/>
              <a:p>
                <a:pPr algn="ctr">
                  <a:defRPr/>
                </a:pPr>
                <a:endParaRPr lang="zh-CN" altLang="en-US" kern="0">
                  <a:solidFill>
                    <a:prstClr val="white"/>
                  </a:solidFill>
                  <a:latin typeface="Calibri"/>
                  <a:ea typeface="宋体" panose="02010600030101010101" pitchFamily="2" charset="-122"/>
                </a:endParaRPr>
              </a:p>
            </p:txBody>
          </p:sp>
          <p:sp>
            <p:nvSpPr>
              <p:cNvPr id="92" name="椭圆 91"/>
              <p:cNvSpPr/>
              <p:nvPr/>
            </p:nvSpPr>
            <p:spPr>
              <a:xfrm>
                <a:off x="8815063" y="916204"/>
                <a:ext cx="2593678" cy="2593678"/>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zh-CN" altLang="en-US" kern="0">
                  <a:solidFill>
                    <a:prstClr val="white"/>
                  </a:solidFill>
                  <a:latin typeface="Calibri"/>
                  <a:ea typeface="宋体" panose="02010600030101010101" pitchFamily="2" charset="-122"/>
                </a:endParaRPr>
              </a:p>
            </p:txBody>
          </p:sp>
        </p:grpSp>
        <p:sp>
          <p:nvSpPr>
            <p:cNvPr id="90" name="矩形 89"/>
            <p:cNvSpPr/>
            <p:nvPr/>
          </p:nvSpPr>
          <p:spPr>
            <a:xfrm>
              <a:off x="5296882" y="3043246"/>
              <a:ext cx="1980030" cy="707886"/>
            </a:xfrm>
            <a:prstGeom prst="rect">
              <a:avLst/>
            </a:prstGeom>
          </p:spPr>
          <p:txBody>
            <a:bodyPr wrap="none">
              <a:spAutoFit/>
            </a:bodyPr>
            <a:lstStyle/>
            <a:p>
              <a:pPr algn="ctr"/>
              <a:r>
                <a:rPr lang="zh-CN" altLang="en-US" sz="2000" b="1" dirty="0">
                  <a:solidFill>
                    <a:srgbClr val="1D4C61"/>
                  </a:solidFill>
                  <a:latin typeface="Arial" panose="020F0502020204030204"/>
                  <a:ea typeface="微软雅黑"/>
                </a:rPr>
                <a:t>单击此处添加</a:t>
              </a:r>
              <a:endParaRPr lang="en-US" altLang="zh-CN" sz="2000" b="1" dirty="0">
                <a:solidFill>
                  <a:srgbClr val="1D4C61"/>
                </a:solidFill>
                <a:latin typeface="Arial" panose="020F0502020204030204"/>
                <a:ea typeface="微软雅黑"/>
              </a:endParaRPr>
            </a:p>
            <a:p>
              <a:pPr algn="ctr"/>
              <a:r>
                <a:rPr lang="zh-CN" altLang="en-US" sz="2000" b="1" dirty="0">
                  <a:solidFill>
                    <a:srgbClr val="1D4C61"/>
                  </a:solidFill>
                  <a:latin typeface="Arial" panose="020F0502020204030204"/>
                  <a:ea typeface="微软雅黑"/>
                </a:rPr>
                <a:t>添加合适的标题</a:t>
              </a:r>
            </a:p>
          </p:txBody>
        </p:sp>
      </p:grpSp>
      <p:sp>
        <p:nvSpPr>
          <p:cNvPr id="95" name="箭头: 燕尾形 94"/>
          <p:cNvSpPr/>
          <p:nvPr/>
        </p:nvSpPr>
        <p:spPr>
          <a:xfrm>
            <a:off x="7653643" y="3126601"/>
            <a:ext cx="606829" cy="649287"/>
          </a:xfrm>
          <a:prstGeom prst="notchedRightArrow">
            <a:avLst>
              <a:gd name="adj1" fmla="val 50000"/>
              <a:gd name="adj2" fmla="val 70548"/>
            </a:avLst>
          </a:prstGeom>
          <a:gradFill>
            <a:gsLst>
              <a:gs pos="0">
                <a:srgbClr val="03816F"/>
              </a:gs>
              <a:gs pos="60600">
                <a:srgbClr val="049A86"/>
              </a:gs>
            </a:gsLst>
            <a:lin ang="5400000" scaled="1"/>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sp>
        <p:nvSpPr>
          <p:cNvPr id="98" name="箭头: 燕尾形 97"/>
          <p:cNvSpPr/>
          <p:nvPr/>
        </p:nvSpPr>
        <p:spPr>
          <a:xfrm flipH="1">
            <a:off x="4007636" y="3136043"/>
            <a:ext cx="606829" cy="649287"/>
          </a:xfrm>
          <a:prstGeom prst="notchedRightArrow">
            <a:avLst>
              <a:gd name="adj1" fmla="val 50000"/>
              <a:gd name="adj2" fmla="val 70548"/>
            </a:avLst>
          </a:prstGeom>
          <a:gradFill>
            <a:gsLst>
              <a:gs pos="0">
                <a:srgbClr val="03816F"/>
              </a:gs>
              <a:gs pos="60600">
                <a:srgbClr val="049A86"/>
              </a:gs>
            </a:gsLst>
            <a:lin ang="5400000" scaled="1"/>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grpSp>
        <p:nvGrpSpPr>
          <p:cNvPr id="100" name="组合 99"/>
          <p:cNvGrpSpPr/>
          <p:nvPr/>
        </p:nvGrpSpPr>
        <p:grpSpPr>
          <a:xfrm>
            <a:off x="1969588" y="2544765"/>
            <a:ext cx="1824022" cy="1824022"/>
            <a:chOff x="5032030" y="2210643"/>
            <a:chExt cx="2509737" cy="2509737"/>
          </a:xfrm>
        </p:grpSpPr>
        <p:grpSp>
          <p:nvGrpSpPr>
            <p:cNvPr id="101" name="组合 100"/>
            <p:cNvGrpSpPr/>
            <p:nvPr/>
          </p:nvGrpSpPr>
          <p:grpSpPr>
            <a:xfrm>
              <a:off x="5032030" y="2210643"/>
              <a:ext cx="2509737" cy="2509737"/>
              <a:chOff x="8540885" y="642026"/>
              <a:chExt cx="3142034" cy="3142034"/>
            </a:xfrm>
          </p:grpSpPr>
          <p:sp>
            <p:nvSpPr>
              <p:cNvPr id="103" name="椭圆 102"/>
              <p:cNvSpPr/>
              <p:nvPr/>
            </p:nvSpPr>
            <p:spPr>
              <a:xfrm>
                <a:off x="8540885" y="642026"/>
                <a:ext cx="3142034" cy="3142034"/>
              </a:xfrm>
              <a:prstGeom prst="ellipse">
                <a:avLst/>
              </a:prstGeom>
              <a:solidFill>
                <a:srgbClr val="279180"/>
              </a:solidFill>
              <a:ln w="12700" cap="flat" cmpd="sng" algn="ctr">
                <a:noFill/>
                <a:prstDash val="solid"/>
                <a:miter lim="800000"/>
              </a:ln>
              <a:effectLst/>
              <a:scene3d>
                <a:camera prst="orthographicFront"/>
                <a:lightRig rig="flat" dir="t"/>
              </a:scene3d>
              <a:sp3d/>
            </p:spPr>
            <p:txBody>
              <a:bodyPr rtlCol="0" anchor="ctr"/>
              <a:lstStyle/>
              <a:p>
                <a:pPr algn="ctr">
                  <a:defRPr/>
                </a:pPr>
                <a:endParaRPr lang="zh-CN" altLang="en-US" kern="0">
                  <a:solidFill>
                    <a:prstClr val="white"/>
                  </a:solidFill>
                  <a:latin typeface="Calibri"/>
                  <a:ea typeface="宋体" panose="02010600030101010101" pitchFamily="2" charset="-122"/>
                </a:endParaRPr>
              </a:p>
            </p:txBody>
          </p:sp>
          <p:sp>
            <p:nvSpPr>
              <p:cNvPr id="104" name="椭圆 103"/>
              <p:cNvSpPr/>
              <p:nvPr/>
            </p:nvSpPr>
            <p:spPr>
              <a:xfrm>
                <a:off x="8815063" y="916204"/>
                <a:ext cx="2593678" cy="2593678"/>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zh-CN" altLang="en-US" kern="0">
                  <a:solidFill>
                    <a:prstClr val="white"/>
                  </a:solidFill>
                  <a:latin typeface="Calibri"/>
                  <a:ea typeface="宋体" panose="02010600030101010101" pitchFamily="2" charset="-122"/>
                </a:endParaRPr>
              </a:p>
            </p:txBody>
          </p:sp>
        </p:grpSp>
        <p:sp>
          <p:nvSpPr>
            <p:cNvPr id="102" name="矩形 101"/>
            <p:cNvSpPr/>
            <p:nvPr/>
          </p:nvSpPr>
          <p:spPr>
            <a:xfrm>
              <a:off x="5223318" y="2958284"/>
              <a:ext cx="2090871" cy="1143398"/>
            </a:xfrm>
            <a:prstGeom prst="rect">
              <a:avLst/>
            </a:prstGeom>
          </p:spPr>
          <p:txBody>
            <a:bodyPr wrap="square">
              <a:spAutoFit/>
            </a:bodyPr>
            <a:lstStyle/>
            <a:p>
              <a:pPr algn="ctr"/>
              <a:r>
                <a:rPr lang="zh-CN" altLang="en-US" sz="1600" dirty="0">
                  <a:solidFill>
                    <a:schemeClr val="tx1">
                      <a:lumMod val="85000"/>
                      <a:lumOff val="15000"/>
                    </a:schemeClr>
                  </a:solidFill>
                  <a:latin typeface="Arial" panose="020F0502020204030204"/>
                  <a:ea typeface="微软雅黑"/>
                </a:rPr>
                <a:t>单击此处添加添加合适的标题</a:t>
              </a:r>
            </a:p>
          </p:txBody>
        </p:sp>
      </p:grpSp>
      <p:grpSp>
        <p:nvGrpSpPr>
          <p:cNvPr id="110" name="组合 109"/>
          <p:cNvGrpSpPr/>
          <p:nvPr/>
        </p:nvGrpSpPr>
        <p:grpSpPr>
          <a:xfrm>
            <a:off x="8739356" y="2516989"/>
            <a:ext cx="1824022" cy="1824022"/>
            <a:chOff x="5032030" y="2210643"/>
            <a:chExt cx="2509737" cy="2509737"/>
          </a:xfrm>
        </p:grpSpPr>
        <p:grpSp>
          <p:nvGrpSpPr>
            <p:cNvPr id="111" name="组合 110"/>
            <p:cNvGrpSpPr/>
            <p:nvPr/>
          </p:nvGrpSpPr>
          <p:grpSpPr>
            <a:xfrm>
              <a:off x="5032030" y="2210643"/>
              <a:ext cx="2509737" cy="2509737"/>
              <a:chOff x="8540885" y="642026"/>
              <a:chExt cx="3142034" cy="3142034"/>
            </a:xfrm>
          </p:grpSpPr>
          <p:sp>
            <p:nvSpPr>
              <p:cNvPr id="113" name="椭圆 112"/>
              <p:cNvSpPr/>
              <p:nvPr/>
            </p:nvSpPr>
            <p:spPr>
              <a:xfrm>
                <a:off x="8540885" y="642026"/>
                <a:ext cx="3142034" cy="3142034"/>
              </a:xfrm>
              <a:prstGeom prst="ellipse">
                <a:avLst/>
              </a:prstGeom>
              <a:solidFill>
                <a:srgbClr val="03816F"/>
              </a:solidFill>
              <a:ln w="12700" cap="flat" cmpd="sng" algn="ctr">
                <a:noFill/>
                <a:prstDash val="solid"/>
                <a:miter lim="800000"/>
              </a:ln>
              <a:effectLst/>
              <a:scene3d>
                <a:camera prst="orthographicFront"/>
                <a:lightRig rig="flat" dir="t"/>
              </a:scene3d>
              <a:sp3d/>
            </p:spPr>
            <p:txBody>
              <a:bodyPr rtlCol="0" anchor="ctr"/>
              <a:lstStyle/>
              <a:p>
                <a:pPr algn="ctr">
                  <a:defRPr/>
                </a:pPr>
                <a:endParaRPr lang="zh-CN" altLang="en-US" kern="0">
                  <a:solidFill>
                    <a:prstClr val="white"/>
                  </a:solidFill>
                  <a:latin typeface="Calibri"/>
                  <a:ea typeface="宋体" panose="02010600030101010101" pitchFamily="2" charset="-122"/>
                </a:endParaRPr>
              </a:p>
            </p:txBody>
          </p:sp>
          <p:sp>
            <p:nvSpPr>
              <p:cNvPr id="114" name="椭圆 113"/>
              <p:cNvSpPr/>
              <p:nvPr/>
            </p:nvSpPr>
            <p:spPr>
              <a:xfrm>
                <a:off x="8815063" y="916204"/>
                <a:ext cx="2593678" cy="2593678"/>
              </a:xfrm>
              <a:prstGeom prst="ellipse">
                <a:avLst/>
              </a:prstGeom>
              <a:solidFill>
                <a:sysClr val="window" lastClr="FFFFFF"/>
              </a:solidFill>
              <a:ln w="12700" cap="flat" cmpd="sng" algn="ctr">
                <a:noFill/>
                <a:prstDash val="solid"/>
                <a:miter lim="800000"/>
              </a:ln>
              <a:effectLst/>
            </p:spPr>
            <p:txBody>
              <a:bodyPr rtlCol="0" anchor="ctr"/>
              <a:lstStyle/>
              <a:p>
                <a:pPr algn="ctr">
                  <a:defRPr/>
                </a:pPr>
                <a:endParaRPr lang="zh-CN" altLang="en-US" kern="0">
                  <a:solidFill>
                    <a:prstClr val="white"/>
                  </a:solidFill>
                  <a:latin typeface="Calibri"/>
                  <a:ea typeface="宋体" panose="02010600030101010101" pitchFamily="2" charset="-122"/>
                </a:endParaRPr>
              </a:p>
            </p:txBody>
          </p:sp>
        </p:grpSp>
        <p:sp>
          <p:nvSpPr>
            <p:cNvPr id="112" name="矩形 111"/>
            <p:cNvSpPr/>
            <p:nvPr/>
          </p:nvSpPr>
          <p:spPr>
            <a:xfrm>
              <a:off x="5251034" y="2982716"/>
              <a:ext cx="2090871" cy="1143398"/>
            </a:xfrm>
            <a:prstGeom prst="rect">
              <a:avLst/>
            </a:prstGeom>
          </p:spPr>
          <p:txBody>
            <a:bodyPr wrap="square">
              <a:spAutoFit/>
            </a:bodyPr>
            <a:lstStyle/>
            <a:p>
              <a:pPr algn="ctr"/>
              <a:r>
                <a:rPr lang="zh-CN" altLang="en-US" sz="1600" dirty="0">
                  <a:solidFill>
                    <a:schemeClr val="tx1">
                      <a:lumMod val="85000"/>
                      <a:lumOff val="15000"/>
                    </a:schemeClr>
                  </a:solidFill>
                  <a:latin typeface="Arial" panose="020F0502020204030204"/>
                  <a:ea typeface="微软雅黑"/>
                </a:rPr>
                <a:t>单击此处添加</a:t>
              </a:r>
            </a:p>
            <a:p>
              <a:pPr algn="ctr"/>
              <a:r>
                <a:rPr lang="zh-CN" altLang="en-US" sz="1600" dirty="0">
                  <a:solidFill>
                    <a:schemeClr val="tx1">
                      <a:lumMod val="85000"/>
                      <a:lumOff val="15000"/>
                    </a:schemeClr>
                  </a:solidFill>
                  <a:latin typeface="Arial" panose="020F0502020204030204"/>
                  <a:ea typeface="微软雅黑"/>
                </a:rPr>
                <a:t>添加合适的标题</a:t>
              </a:r>
            </a:p>
          </p:txBody>
        </p:sp>
      </p:grpSp>
      <p:sp>
        <p:nvSpPr>
          <p:cNvPr id="117" name="箭头: 燕尾形 116"/>
          <p:cNvSpPr/>
          <p:nvPr/>
        </p:nvSpPr>
        <p:spPr>
          <a:xfrm rot="5400000">
            <a:off x="5829097" y="4753822"/>
            <a:ext cx="606829" cy="649287"/>
          </a:xfrm>
          <a:prstGeom prst="notchedRightArrow">
            <a:avLst>
              <a:gd name="adj1" fmla="val 50000"/>
              <a:gd name="adj2" fmla="val 70548"/>
            </a:avLst>
          </a:prstGeom>
          <a:solidFill>
            <a:srgbClr val="72B33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grpSp>
        <p:nvGrpSpPr>
          <p:cNvPr id="3" name="组合 2"/>
          <p:cNvGrpSpPr/>
          <p:nvPr/>
        </p:nvGrpSpPr>
        <p:grpSpPr>
          <a:xfrm>
            <a:off x="1237579" y="5461111"/>
            <a:ext cx="10234065" cy="485303"/>
            <a:chOff x="1228019" y="5280644"/>
            <a:chExt cx="10234065" cy="485303"/>
          </a:xfrm>
        </p:grpSpPr>
        <p:sp>
          <p:nvSpPr>
            <p:cNvPr id="122" name="矩形: 圆角 121"/>
            <p:cNvSpPr/>
            <p:nvPr/>
          </p:nvSpPr>
          <p:spPr>
            <a:xfrm>
              <a:off x="1228019" y="5280644"/>
              <a:ext cx="10110091" cy="485303"/>
            </a:xfrm>
            <a:prstGeom prst="roundRect">
              <a:avLst/>
            </a:prstGeom>
            <a:solidFill>
              <a:srgbClr val="72B332"/>
            </a:solidFill>
            <a:ln w="1905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Arial" panose="020F0502020204030204"/>
                <a:ea typeface="微软雅黑"/>
                <a:cs typeface="+mn-cs"/>
              </a:endParaRPr>
            </a:p>
          </p:txBody>
        </p:sp>
        <p:sp>
          <p:nvSpPr>
            <p:cNvPr id="120" name="矩形 119"/>
            <p:cNvSpPr/>
            <p:nvPr/>
          </p:nvSpPr>
          <p:spPr>
            <a:xfrm>
              <a:off x="1415747" y="5319886"/>
              <a:ext cx="10046337" cy="369332"/>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800" i="0" u="none" strike="noStrike" kern="0" cap="none" spc="0" normalizeH="0" baseline="0" noProof="0" dirty="0">
                  <a:ln>
                    <a:noFill/>
                  </a:ln>
                  <a:solidFill>
                    <a:schemeClr val="bg1"/>
                  </a:solidFill>
                  <a:effectLst/>
                  <a:uLnTx/>
                  <a:uFillTx/>
                  <a:latin typeface="Arial" panose="020F0502020204030204"/>
                  <a:ea typeface="微软雅黑"/>
                </a:rPr>
                <a:t>一旦计量失去，将对公司电量指标造成直接影响，因此保证计量装置正常运行是十分必要的。</a:t>
              </a:r>
            </a:p>
          </p:txBody>
        </p:sp>
      </p:grpSp>
    </p:spTree>
    <p:custDataLst>
      <p:tags r:id="rId1"/>
    </p:custDataLst>
    <p:extLst>
      <p:ext uri="{BB962C8B-B14F-4D97-AF65-F5344CB8AC3E}">
        <p14:creationId xmlns:p14="http://schemas.microsoft.com/office/powerpoint/2010/main" val="2224487760"/>
      </p:ext>
    </p:extLst>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p:cTn id="7" dur="500" fill="hold"/>
                                        <p:tgtEl>
                                          <p:spTgt spid="66"/>
                                        </p:tgtEl>
                                        <p:attrNameLst>
                                          <p:attrName>ppt_w</p:attrName>
                                        </p:attrNameLst>
                                      </p:cBhvr>
                                      <p:tavLst>
                                        <p:tav tm="0">
                                          <p:val>
                                            <p:fltVal val="0"/>
                                          </p:val>
                                        </p:tav>
                                        <p:tav tm="100000">
                                          <p:val>
                                            <p:strVal val="#ppt_w"/>
                                          </p:val>
                                        </p:tav>
                                      </p:tavLst>
                                    </p:anim>
                                    <p:anim calcmode="lin" valueType="num">
                                      <p:cBhvr>
                                        <p:cTn id="8" dur="500" fill="hold"/>
                                        <p:tgtEl>
                                          <p:spTgt spid="66"/>
                                        </p:tgtEl>
                                        <p:attrNameLst>
                                          <p:attrName>ppt_h</p:attrName>
                                        </p:attrNameLst>
                                      </p:cBhvr>
                                      <p:tavLst>
                                        <p:tav tm="0">
                                          <p:val>
                                            <p:fltVal val="0"/>
                                          </p:val>
                                        </p:tav>
                                        <p:tav tm="100000">
                                          <p:val>
                                            <p:strVal val="#ppt_h"/>
                                          </p:val>
                                        </p:tav>
                                      </p:tavLst>
                                    </p:anim>
                                    <p:animEffect transition="in" filter="fade">
                                      <p:cBhvr>
                                        <p:cTn id="9" dur="500"/>
                                        <p:tgtEl>
                                          <p:spTgt spid="66"/>
                                        </p:tgtEl>
                                      </p:cBhvr>
                                    </p:animEffect>
                                  </p:childTnLst>
                                </p:cTn>
                              </p:par>
                              <p:par>
                                <p:cTn id="10" presetID="53" presetClass="entr" presetSubtype="16" fill="hold" nodeType="withEffect">
                                  <p:stCondLst>
                                    <p:cond delay="0"/>
                                  </p:stCondLst>
                                  <p:childTnLst>
                                    <p:set>
                                      <p:cBhvr>
                                        <p:cTn id="11" dur="1" fill="hold">
                                          <p:stCondLst>
                                            <p:cond delay="0"/>
                                          </p:stCondLst>
                                        </p:cTn>
                                        <p:tgtEl>
                                          <p:spTgt spid="88"/>
                                        </p:tgtEl>
                                        <p:attrNameLst>
                                          <p:attrName>style.visibility</p:attrName>
                                        </p:attrNameLst>
                                      </p:cBhvr>
                                      <p:to>
                                        <p:strVal val="visible"/>
                                      </p:to>
                                    </p:set>
                                    <p:anim calcmode="lin" valueType="num">
                                      <p:cBhvr>
                                        <p:cTn id="12" dur="400" fill="hold"/>
                                        <p:tgtEl>
                                          <p:spTgt spid="88"/>
                                        </p:tgtEl>
                                        <p:attrNameLst>
                                          <p:attrName>ppt_w</p:attrName>
                                        </p:attrNameLst>
                                      </p:cBhvr>
                                      <p:tavLst>
                                        <p:tav tm="0">
                                          <p:val>
                                            <p:fltVal val="0"/>
                                          </p:val>
                                        </p:tav>
                                        <p:tav tm="100000">
                                          <p:val>
                                            <p:strVal val="#ppt_w"/>
                                          </p:val>
                                        </p:tav>
                                      </p:tavLst>
                                    </p:anim>
                                    <p:anim calcmode="lin" valueType="num">
                                      <p:cBhvr>
                                        <p:cTn id="13" dur="400" fill="hold"/>
                                        <p:tgtEl>
                                          <p:spTgt spid="88"/>
                                        </p:tgtEl>
                                        <p:attrNameLst>
                                          <p:attrName>ppt_h</p:attrName>
                                        </p:attrNameLst>
                                      </p:cBhvr>
                                      <p:tavLst>
                                        <p:tav tm="0">
                                          <p:val>
                                            <p:fltVal val="0"/>
                                          </p:val>
                                        </p:tav>
                                        <p:tav tm="100000">
                                          <p:val>
                                            <p:strVal val="#ppt_h"/>
                                          </p:val>
                                        </p:tav>
                                      </p:tavLst>
                                    </p:anim>
                                    <p:animEffect transition="in" filter="fade">
                                      <p:cBhvr>
                                        <p:cTn id="14" dur="400"/>
                                        <p:tgtEl>
                                          <p:spTgt spid="88"/>
                                        </p:tgtEl>
                                      </p:cBhvr>
                                    </p:animEffect>
                                  </p:childTnLst>
                                </p:cTn>
                              </p:par>
                              <p:par>
                                <p:cTn id="15" presetID="6" presetClass="emph" presetSubtype="0" fill="hold" nodeType="withEffect">
                                  <p:stCondLst>
                                    <p:cond delay="400"/>
                                  </p:stCondLst>
                                  <p:childTnLst>
                                    <p:animScale>
                                      <p:cBhvr>
                                        <p:cTn id="16" dur="200" fill="hold"/>
                                        <p:tgtEl>
                                          <p:spTgt spid="88"/>
                                        </p:tgtEl>
                                      </p:cBhvr>
                                      <p:by x="110000" y="110000"/>
                                    </p:animScale>
                                  </p:childTnLst>
                                </p:cTn>
                              </p:par>
                              <p:par>
                                <p:cTn id="17" presetID="6" presetClass="emph" presetSubtype="0" fill="hold" nodeType="withEffect">
                                  <p:stCondLst>
                                    <p:cond delay="600"/>
                                  </p:stCondLst>
                                  <p:childTnLst>
                                    <p:animScale>
                                      <p:cBhvr>
                                        <p:cTn id="18" dur="300" fill="hold"/>
                                        <p:tgtEl>
                                          <p:spTgt spid="88"/>
                                        </p:tgtEl>
                                      </p:cBhvr>
                                      <p:by x="90000" y="90000"/>
                                    </p:animScale>
                                  </p:childTnLst>
                                </p:cTn>
                              </p:par>
                            </p:childTnLst>
                          </p:cTn>
                        </p:par>
                        <p:par>
                          <p:cTn id="19" fill="hold">
                            <p:stCondLst>
                              <p:cond delay="900"/>
                            </p:stCondLst>
                            <p:childTnLst>
                              <p:par>
                                <p:cTn id="20" presetID="31" presetClass="entr" presetSubtype="0" fill="hold" nodeType="afterEffect">
                                  <p:stCondLst>
                                    <p:cond delay="0"/>
                                  </p:stCondLst>
                                  <p:childTnLst>
                                    <p:set>
                                      <p:cBhvr>
                                        <p:cTn id="21" dur="1" fill="hold">
                                          <p:stCondLst>
                                            <p:cond delay="0"/>
                                          </p:stCondLst>
                                        </p:cTn>
                                        <p:tgtEl>
                                          <p:spTgt spid="100"/>
                                        </p:tgtEl>
                                        <p:attrNameLst>
                                          <p:attrName>style.visibility</p:attrName>
                                        </p:attrNameLst>
                                      </p:cBhvr>
                                      <p:to>
                                        <p:strVal val="visible"/>
                                      </p:to>
                                    </p:set>
                                    <p:anim calcmode="lin" valueType="num">
                                      <p:cBhvr>
                                        <p:cTn id="22" dur="1000" fill="hold"/>
                                        <p:tgtEl>
                                          <p:spTgt spid="100"/>
                                        </p:tgtEl>
                                        <p:attrNameLst>
                                          <p:attrName>ppt_w</p:attrName>
                                        </p:attrNameLst>
                                      </p:cBhvr>
                                      <p:tavLst>
                                        <p:tav tm="0">
                                          <p:val>
                                            <p:fltVal val="0"/>
                                          </p:val>
                                        </p:tav>
                                        <p:tav tm="100000">
                                          <p:val>
                                            <p:strVal val="#ppt_w"/>
                                          </p:val>
                                        </p:tav>
                                      </p:tavLst>
                                    </p:anim>
                                    <p:anim calcmode="lin" valueType="num">
                                      <p:cBhvr>
                                        <p:cTn id="23" dur="1000" fill="hold"/>
                                        <p:tgtEl>
                                          <p:spTgt spid="100"/>
                                        </p:tgtEl>
                                        <p:attrNameLst>
                                          <p:attrName>ppt_h</p:attrName>
                                        </p:attrNameLst>
                                      </p:cBhvr>
                                      <p:tavLst>
                                        <p:tav tm="0">
                                          <p:val>
                                            <p:fltVal val="0"/>
                                          </p:val>
                                        </p:tav>
                                        <p:tav tm="100000">
                                          <p:val>
                                            <p:strVal val="#ppt_h"/>
                                          </p:val>
                                        </p:tav>
                                      </p:tavLst>
                                    </p:anim>
                                    <p:anim calcmode="lin" valueType="num">
                                      <p:cBhvr>
                                        <p:cTn id="24" dur="1000" fill="hold"/>
                                        <p:tgtEl>
                                          <p:spTgt spid="100"/>
                                        </p:tgtEl>
                                        <p:attrNameLst>
                                          <p:attrName>style.rotation</p:attrName>
                                        </p:attrNameLst>
                                      </p:cBhvr>
                                      <p:tavLst>
                                        <p:tav tm="0">
                                          <p:val>
                                            <p:fltVal val="90"/>
                                          </p:val>
                                        </p:tav>
                                        <p:tav tm="100000">
                                          <p:val>
                                            <p:fltVal val="0"/>
                                          </p:val>
                                        </p:tav>
                                      </p:tavLst>
                                    </p:anim>
                                    <p:animEffect transition="in" filter="fade">
                                      <p:cBhvr>
                                        <p:cTn id="25" dur="1000"/>
                                        <p:tgtEl>
                                          <p:spTgt spid="100"/>
                                        </p:tgtEl>
                                      </p:cBhvr>
                                    </p:animEffect>
                                  </p:childTnLst>
                                </p:cTn>
                              </p:par>
                            </p:childTnLst>
                          </p:cTn>
                        </p:par>
                        <p:par>
                          <p:cTn id="26" fill="hold">
                            <p:stCondLst>
                              <p:cond delay="1900"/>
                            </p:stCondLst>
                            <p:childTnLst>
                              <p:par>
                                <p:cTn id="27" presetID="31" presetClass="entr" presetSubtype="0" fill="hold" nodeType="afterEffect">
                                  <p:stCondLst>
                                    <p:cond delay="0"/>
                                  </p:stCondLst>
                                  <p:childTnLst>
                                    <p:set>
                                      <p:cBhvr>
                                        <p:cTn id="28" dur="1" fill="hold">
                                          <p:stCondLst>
                                            <p:cond delay="0"/>
                                          </p:stCondLst>
                                        </p:cTn>
                                        <p:tgtEl>
                                          <p:spTgt spid="110"/>
                                        </p:tgtEl>
                                        <p:attrNameLst>
                                          <p:attrName>style.visibility</p:attrName>
                                        </p:attrNameLst>
                                      </p:cBhvr>
                                      <p:to>
                                        <p:strVal val="visible"/>
                                      </p:to>
                                    </p:set>
                                    <p:anim calcmode="lin" valueType="num">
                                      <p:cBhvr>
                                        <p:cTn id="29" dur="1000" fill="hold"/>
                                        <p:tgtEl>
                                          <p:spTgt spid="110"/>
                                        </p:tgtEl>
                                        <p:attrNameLst>
                                          <p:attrName>ppt_w</p:attrName>
                                        </p:attrNameLst>
                                      </p:cBhvr>
                                      <p:tavLst>
                                        <p:tav tm="0">
                                          <p:val>
                                            <p:fltVal val="0"/>
                                          </p:val>
                                        </p:tav>
                                        <p:tav tm="100000">
                                          <p:val>
                                            <p:strVal val="#ppt_w"/>
                                          </p:val>
                                        </p:tav>
                                      </p:tavLst>
                                    </p:anim>
                                    <p:anim calcmode="lin" valueType="num">
                                      <p:cBhvr>
                                        <p:cTn id="30" dur="1000" fill="hold"/>
                                        <p:tgtEl>
                                          <p:spTgt spid="110"/>
                                        </p:tgtEl>
                                        <p:attrNameLst>
                                          <p:attrName>ppt_h</p:attrName>
                                        </p:attrNameLst>
                                      </p:cBhvr>
                                      <p:tavLst>
                                        <p:tav tm="0">
                                          <p:val>
                                            <p:fltVal val="0"/>
                                          </p:val>
                                        </p:tav>
                                        <p:tav tm="100000">
                                          <p:val>
                                            <p:strVal val="#ppt_h"/>
                                          </p:val>
                                        </p:tav>
                                      </p:tavLst>
                                    </p:anim>
                                    <p:anim calcmode="lin" valueType="num">
                                      <p:cBhvr>
                                        <p:cTn id="31" dur="1000" fill="hold"/>
                                        <p:tgtEl>
                                          <p:spTgt spid="110"/>
                                        </p:tgtEl>
                                        <p:attrNameLst>
                                          <p:attrName>style.rotation</p:attrName>
                                        </p:attrNameLst>
                                      </p:cBhvr>
                                      <p:tavLst>
                                        <p:tav tm="0">
                                          <p:val>
                                            <p:fltVal val="90"/>
                                          </p:val>
                                        </p:tav>
                                        <p:tav tm="100000">
                                          <p:val>
                                            <p:fltVal val="0"/>
                                          </p:val>
                                        </p:tav>
                                      </p:tavLst>
                                    </p:anim>
                                    <p:animEffect transition="in" filter="fade">
                                      <p:cBhvr>
                                        <p:cTn id="32" dur="1000"/>
                                        <p:tgtEl>
                                          <p:spTgt spid="110"/>
                                        </p:tgtEl>
                                      </p:cBhvr>
                                    </p:animEffect>
                                  </p:childTnLst>
                                </p:cTn>
                              </p:par>
                            </p:childTnLst>
                          </p:cTn>
                        </p:par>
                        <p:par>
                          <p:cTn id="33" fill="hold">
                            <p:stCondLst>
                              <p:cond delay="2900"/>
                            </p:stCondLst>
                            <p:childTnLst>
                              <p:par>
                                <p:cTn id="34" presetID="53" presetClass="entr" presetSubtype="16" fill="hold" nodeType="afterEffect">
                                  <p:stCondLst>
                                    <p:cond delay="0"/>
                                  </p:stCondLst>
                                  <p:childTnLst>
                                    <p:set>
                                      <p:cBhvr>
                                        <p:cTn id="35" dur="1" fill="hold">
                                          <p:stCondLst>
                                            <p:cond delay="0"/>
                                          </p:stCondLst>
                                        </p:cTn>
                                        <p:tgtEl>
                                          <p:spTgt spid="3"/>
                                        </p:tgtEl>
                                        <p:attrNameLst>
                                          <p:attrName>style.visibility</p:attrName>
                                        </p:attrNameLst>
                                      </p:cBhvr>
                                      <p:to>
                                        <p:strVal val="visible"/>
                                      </p:to>
                                    </p:set>
                                    <p:anim calcmode="lin" valueType="num">
                                      <p:cBhvr>
                                        <p:cTn id="36" dur="500" fill="hold"/>
                                        <p:tgtEl>
                                          <p:spTgt spid="3"/>
                                        </p:tgtEl>
                                        <p:attrNameLst>
                                          <p:attrName>ppt_w</p:attrName>
                                        </p:attrNameLst>
                                      </p:cBhvr>
                                      <p:tavLst>
                                        <p:tav tm="0">
                                          <p:val>
                                            <p:fltVal val="0"/>
                                          </p:val>
                                        </p:tav>
                                        <p:tav tm="100000">
                                          <p:val>
                                            <p:strVal val="#ppt_w"/>
                                          </p:val>
                                        </p:tav>
                                      </p:tavLst>
                                    </p:anim>
                                    <p:anim calcmode="lin" valueType="num">
                                      <p:cBhvr>
                                        <p:cTn id="37" dur="500" fill="hold"/>
                                        <p:tgtEl>
                                          <p:spTgt spid="3"/>
                                        </p:tgtEl>
                                        <p:attrNameLst>
                                          <p:attrName>ppt_h</p:attrName>
                                        </p:attrNameLst>
                                      </p:cBhvr>
                                      <p:tavLst>
                                        <p:tav tm="0">
                                          <p:val>
                                            <p:fltVal val="0"/>
                                          </p:val>
                                        </p:tav>
                                        <p:tav tm="100000">
                                          <p:val>
                                            <p:strVal val="#ppt_h"/>
                                          </p:val>
                                        </p:tav>
                                      </p:tavLst>
                                    </p:anim>
                                    <p:animEffect transition="in" filter="fade">
                                      <p:cBhvr>
                                        <p:cTn id="3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Lst>
  </p:timing>
</p:sld>
</file>

<file path=ppt/tags/tag1.xml><?xml version="1.0" encoding="utf-8"?>
<p:tagLst xmlns:a="http://schemas.openxmlformats.org/drawingml/2006/main" xmlns:r="http://schemas.openxmlformats.org/officeDocument/2006/relationships" xmlns:p="http://schemas.openxmlformats.org/presentationml/2006/main">
  <p:tag name="ISPRING_UUID" val="{8C6287CD-D107-4A80-B649-BD31D3AE36E8}"/>
  <p:tag name="ISPRING_RESOURCE_FOLDER" val="C:\Users\Administrator\Desktop\国家电网PPT模板\"/>
  <p:tag name="ISPRING_PRESENTATION_PATH" val="C:\Users\Administrator\Desktop\国家电网PPT模板.pptx"/>
  <p:tag name="ISPRING_PROJECT_FOLDER_UPDATED" val="1"/>
  <p:tag name="ISPRING_SCREEN_RECS_UPDATED" val="C:\Users\Administrator\Desktop\国家电网PPT模板"/>
  <p:tag name="ISPRING_ULTRA_SCORM_COURSE_ID" val="21F37B49-59DE-402F-AA30-2077B10C3260"/>
  <p:tag name="ISPRING_SCORM_ENDPOINT" val="&lt;endpoint&gt;&lt;enable&gt;0&lt;/enable&gt;&lt;lrs&gt;http://&lt;/lrs&gt;&lt;auth&gt;0&lt;/auth&gt;&lt;login&gt;&lt;/login&gt;&lt;password&gt;&lt;/password&gt;&lt;key&gt;&lt;/key&gt;&lt;name&gt;&lt;/name&gt;&lt;email&gt;&lt;/email&gt;&lt;/endpoint&gt;&#10;"/>
  <p:tag name="ISPRING_SCORM_RATE_SLIDES" val="1"/>
  <p:tag name="ISPRINGONLINEFOLDERID" val="0"/>
  <p:tag name="ISPRINGONLINEFOLDERPATH" val="Content List"/>
  <p:tag name="ISPRINGCLOUDFOLDERID" val="0"/>
  <p:tag name="ISPRINGCLOUDFOLDERPATH" val="Content List"/>
  <p:tag name="ISPRING_PLAYERS_CUSTOMIZATION" val="UEsDBBQAAgAIAFp1bkkVDq0oZAQAAAcRAAAdAAAAdW5pdmVyc2FsL2NvbW1vbl9tZXNzYWdlcy5sbmetWG1v2zYQ/l6g/4EQUGADtrQd0KIYEge0xNhEZMmV6DjZCwRGYmwilJjpxW32ab9mP2y/ZEfKTuK+QFISwDZMyvfc8e6eu6MPjz/nCm1EWUldHDlvD944SBSpzmSxOnIW7OTnDw6qal5kXOlCHDmFdtDx6OWLQ8WLVcNXAr6/fIHQYS6qCpbVyKzu10hmR858nLjhbI6Di8QPJ2EyphNn5Or8hhe3yNcr/Uf5wy/vP3x+++79j4evt5J9gOIZ9v19KGSR3r3pARSwKPQTQCN+EpBz5ozM5zC5cMF8GhBntP0yTHoekTNnZD475RZRRAKWxD71SELjJAiZ9YVPGPGc0YVu0JpvBKo12kjxCdVrAZGsZSlQpWRmH6QaNopGdCnzwhmmQRKRmEXUZTQMnFGsy/L2JwvLm3qtS1BXoUxW/FKJzOqEnLHPb0pRgWpeQ04heNVrCb/UOZfFQafqCC9pMElYGPpxQgJvt+OMSJEhr+RGzUCUCMckAoCSV6J8hGxis8yKI6zUMIQpnUx9eDNjwlSu1gre9VA75gRiMBdFlxTkCIkgu+J4GUaecRqoQhzd8Kr6pMtsLz8eBqoLmAZuCCnosgfgzGDsgCHGEipHWYq07gKbkTjGE5KMw3NIZOBdOEQiPAW6nQ6RuCAxUITEXTIBPqMTbBLeUGyX/zt+pdyks7pFPE1BzrhvI3VTwY5xKbDAMq06GKYmJh8XEDaK/e/QuEUF79rVSm4E2FFmouxUBJXFJZ7Joo8L+ltygqlPvATSyguXCbMlz2jM+S0qdI14tuFFKtClSHkDuX4LzzKZ2Wcmzlb/X438G/F6W1VebQtS4JHzV0Pt2ath3zCrqcCmuhb5Td2l2jhsa/5jrDA5/V0T+hz9cfpjlwQ4ouHzRKaSeaPaqvvk+NxZNjRGnUY80VP9o/XclsRtbR1TKFhjqftLEOimpn9AA1T9pWhwAormbYmGGk6LqwE6g3ALEGj0WIwzcNWeCWfgwgHySzKOKYPZaCkuK1l3jh2WjW2Avh3aFOY8JWpxT8ZLcaVhwlGCb9rpA7qQjXRnQB8MN3utglHmg8kBAK7a5AFIJXOwP+uBuZiRnQfaAr93kqVuVGbJq+S1LfLg2yYXX49NV6XO7a7i1S552yZz/BQr2sNFrdL5gPZ/x7/e8XlAv8dHKSY4cqeJiwOXmEHfcFX1FAIKGFf4LE58PDbiwIWc1+kamumVboqsJ1A7q3vkBAPY9syx4GW6/u+ff3tifGFJu4u2u78OAgFimypI7sB+D3Qtqj+7QBge78vZRR+p7d1mJ9fzqsMoZOGz3CF421pyncPWQbdeSPJt0DBj2J3OgAexTXvdlDC6DUGY4egUapmdwp3RjJfXUAiZ1moQinW1ScB6mPb762VTK1mIIbJPayXmwIzOE+x59q4N5FMyvW57ZgY3inR76VZw6e4L5k5xAHX2CzyRyXogoG1NuyoERG/X9zTffN2p7laV/cvi8PWDfzD+B1BLAwQUAAIACABadW5Jv6YZjj0EAAA0EwAAJwAAAHVuaXZlcnNhbC9mbGFzaF9wdWJsaXNoaW5nX3NldHRpbmdzLnhtbNVYX3MaNxB/51NorpPHgJ3areMBPNg+xkwwULjUyRMj7hZOtU66SjoIeeqn6QfrJ+kKGXzYji3ckmmHYeBWu7/9L62ufvYl42QOSjMpGsFh9SAgIGKZMDFrBB+j9tuTgGhDRUK5FNAIhAzIWbNSz4sJZzodgTHIqgnCCH2am0aQGpOf1mqLxaLKdK7squSFQXxdjWVWyxVoEAZULed0iT9mmYMO7hA8APCbSXEn1qxUCKk7pGuZFBwIS9BywaxTlLc51WlQc2wTGt/OlCxEciG5VETNJo3gh5OW/ax5HNQly0DYmOgmEi3ZnNIkYdYKykfsK5AU2CxFcw8PjgKyYIlJG8G7IwuD7LXHMCtw5zu1MBcSgyDMHX4GhibUUPfoFCqYgsJsgG4aVQCCbtFKnAa+mA3BkZKloBmLI1whNlSN4DIaD8N2OAx7F+H447DrTPWWiDpRN/SSGQzDUdiLwuH4vNPfUeI1WsLrVqe7o8xNeD7qRLtq6rWudxUZXPV7fjJXnwfhsNvpfRhH/X436gzupVapLyW5XtuulzrWlSzUVlWs22yQSiMfFIcGg23OqZpBJNsMq3hKuYaA/JbD7JeCcmaWtrJxN7gFyFs6h9gMbdk2AluKwT2cA0TTUFmpJ443PfH+aMv7mlNf8uxpQ+vUGBqn2D9mXf5lypprKsVW5dtnMpE82bgE2QSSHs2gtCuMbploI+dhQKaYCI7OthSjPCDMoPPxRlgXE22YWe0+7TInQSzcJoFcjx4FI06pQhd1mX4Xd9v6cTMUCblUdIFbm4uHI3+LfQDCh+0KY89t/EH5sIeK6h04SYtzH+bhuhJ9mK+pugVFIim5F/9gXSukI6bSy/aMMi+7b2CimQEf1nPmpfpGFjwhS1kQzm6BGEnQ+iLDfymQ8klApkpmKyoeVoZozrCu5gwWkJz5KPqMKrICJfFkzDkYp+H3gn0lE5hKhbhA51hsSGfa4Vd3As6p1vegdG3jm1G3cxmOO73L8NMb6yBN5hTPpt3Asa0hy81e8OmSCGnWchiOmBZYyzYpCUtWaz6+VV+fBs2ygrs0/9vJKEHvMSX70bJLYl60wFttSuerRrTNtYLGFmSYEoeJCzEeCkwU4AsYU0Gk4EtCY9zytG3rOZOFRoprYAetX2+hkydMrJ5meIChRpWA8oI8OHz349HxTz+fvD+t1v7648+3zwrdjSUDTq06N5dcPDsDeks+mDdfkPvmBOktt6ulz0yT3pJPzJTesg8nS2/BR/PlC5LPTJmb+ezxAFOv2cHq6TlrNRD+F8csDNKvPk3SCz9FXv0Zjrzg+j5c/Q+e05SdGAalacHLBDxhZm7HxDOGswwnm+S77Rf7qepXVOY/ugG4st5PZfqG+Tt34//GZfe0uQxv3X43N8rttyx2JWOCZRgIe6RuXs00j48O8D795FKlgmjbb7qalb8BUEsDBBQAAgAIAFp1bknYxnWJuAIAAE8KAAAhAAAAdW5pdmVyc2FsL2ZsYXNoX3NraW5fc2V0dGluZ3MueG1slVZtb9owEP6+X4HYd9K90kkpEqVMqtSt1Vr1u5MciYVjR7ZDx7+fz7EbGwhkWJXw3fOcz+fnjqZqS/niw2SS5oIJ+QxaU14qtHjbhBY306zVWvBZLrgGrmdcyJqw6eLjT/tJE4u8xBI7kGM5G5JDf8zcfsZQ3Bnf5riGCLmoG8L3D6IUs4zk21KKlhcXU6v2DUhG+dYgr37MV+vBAxhV+l5DHeW0vsY1jtJIUAowpe9rXBdZjGTA/ElX9jOS0x91/vYHtB1VVFva8hOuIVpDSoiLfL3ENYznJnr8KnNc5wka/moD/fIZ1yCUkT3IOPjdV1yDDNG0zf9opJGixILGnPOP+M5hghSm/TCrK1wXCXghPOjiK7jy2LveBSD3Nez7FNtVCvaEdT0YCPjoGYOFli2kid91PlWJt8dWm/6AxYYwZQChqQc9maSfSKt8mNjW4/7AG+VFAHKGHvEqWFvDqss3AMb2Hr9a3dpREeb3bgsSlLBzxiDD3tgjf5uyHiEDY498ZrSAR872R/BDT8fxT3xL3GOer77xAidm6+vld96LJz1g46rgaGfwmFoUsFCYzgutAV8tTaytSyk5yinlZEdLoqngvxCX7e1lVJocOJzSTusq1VQzOCU3m6MZ0uF72f1lNXa/Cf3duv1EmxF+MyVak7yqzW+Smk4cz/SICTNNTjNwSBo4yHu+ESM5NZFbkC9CsLGncKEhxNprD4FF11hD8DQJSpAmp2ucuiCnis/bOgO5Nm9GwYsmtnW4ipYVM3/6lcIbFDFhwNkxdWXCcULfNRkYnACAyLzyiu02nadumaYMduD7PjDYCw/dLFVGoUNiW+oH2OhQbs4ySo9uTPRCCXGx4wTh1eQl4oETOmLJu8Cx5jXJlL1Z1PV+APeRo5HsJxlKLxxidu+UFAU2/uMKGiP+I/kPUEsDBBQAAgAIAFp1bkn9pNYkEAQAAEUSAAAmAAAAdW5pdmVyc2FsL2h0bWxfcHVibGlzaGluZ19zZXR0aW5ncy54bWzNWFFzGjcQfvev0Fwnj+Hs1GkdD+DB5jxmgoHCpU6eGHG3cKp10kXSQchTf01/WH9JVwgw2A4WHjvTYTz4Vrvf7mp3pe+onn3LOZmC0kyKWnBUOQwIiESmTExqwaf48u1JQLShIqVcCqgFQgbkrH5QLcoRZzobgDGoqgnCCH1amFqQGVOchuFsNqswXSi7KnlpEF9XEpmHhQINwoAKC07n+GXmBehgieABgH+5FEuz+sEBIVWHdC3TkgNhKUYumE2K8iuT8yB0WiOa3E6ULEV6IblURE1GteCXk4b9rHQcUpPlIOyW6DoKrdic0jRlNgjKB+w7kAzYJMNojw6PAzJjqclqwbtjC4Pq4UOYBbhLnVqYC4l7IMwSPwdDU2qoe3QOFYxBYTFA140qAUG3ZBuaBr6ZtcCJ0rmgOUtiXCF2p2pBMx72o8uoH3UuouGnftuF6m0Rt+J25GXT60eDqBNH/eF5q7unxXO8RNeNVntPm5vofNCK9/XUaVzva9K76nb8bK6+9KJ+u9X5OIy73Xbc6t1ZLUq/UeRquN0vVewrWaqtrlhNWS+TRt5rDg0Gp5xTNYFYXjLs4jHlGgLyVwGTP0rKmZnbzsbD4BagaOgCEtO3bVsLbCsGd3AOEENDZxsz8X49Ex+Ot7IPnfuNzB4PtEqNoUmG82NW7b8pWWmNpdjqfPtMRpKn65TGuNMcs2koRnlAmMHskvWqsXtgLhnHGljbo8pYmAfpJRlVGLTelC930g5zUo9ESpqKzvCschk68Y/UeyB81K5wN7ndUVA+6pGieg9N0uDcR7m/6i0f5WuqbkGRWErupd9bVZ+0xFh6xZ5T5hX3DYw0M+Cjes68XN/IkqdkLkvC2S0QIwlGX+b4XwZk82wnYyXzhZRTbYjmLAUyZTCD9MzH0Rd0kZdoiVddwcE4D19L9p2MYCwV4gKdYrOhnGmHX9kLuKBa34HSVYxvBu1WMxq2Os3o8xubIE2nFG+b/cBxUCEvzKvg0zkR0qzscDsSWmIv26KkLF2s+eRWeX4ZNMtL7sr80sXYgH7FkryOl30K82QE3m4zOl0Moh2uBTSOIMOSOExcSPBQZ6IEX8CECiIFnxOa4JGn7VhPmSw1StwAO2j9/AidPWFi8TRBnooeVQrKC/Lw6N2vx+9/+/3kw2kl/Pfvf97uNFoSjR6n1p1jGhc7WZ235T0G+YTdDzmht92+ke7gh96Wj7BEb9v7XNHb8AFjfMJyB29cM66HBKYaWrrzOHNaULyfQ5ww7T992r4TfY69Ji4aeMF1fbS6Hz35keUAvY373ysEvDMm7gzEW4OzHLlK+tNOgNfp02f02m6W7jrxhXrNd+NeemL+v0m4p/VL5dZb5PrNbPvXigOUb//0Uz/4D1BLAwQUAAIACABadW5JWa6DGqEBAAAsBgAAHwAAAHVuaXZlcnNhbC9odG1sX3NraW5fc2V0dGluZ3MuanONlE1vwjAMhu/8iiq7Toh9wnZDg0lIHCaN27RDKKZUpHGUhA6G+O+rw1fTpoP40rx9+jp25WxbUbFYzKLXaOue3f7D3zsNSLN6Bbe+Lhr0jHRmRDqDSZqBSCWwCpIfPz3JuzMRMmbSmU43n2RrSn4M6c2cC1PGVcBCBzQT0PKA9hPQ1qHEv15lh6r2FZXaPF1Zi7Ido7QgbVuizrhj2M27W+UCKzDmoC+gcx6DZ9p1q4k8Oz51KcpcjJnicjPGBNtTHi8TjSs5a8q/2CjQxQ9f7oHOS/dt6NmJ1NiRhayaeNijaCaVBmPgkPd5SBGEBZ+CKPl23PoH9YzrBVXoPDWpPdL9O4oyrXgCtS71+hQ+JguvWje7FHXOwtruiYd7Co8QfAO6ZjV4pPBAVCt1xQ9UGhPqSA2t9/yECuSzVCaH1B2KIEeHJdum7p0LdccfMG+EsDJCi8BEZk0XxxVTb4ODaypZx6GZFyExlBcDmgp9nJ9E7zS2eo3Q/iti3FoeL7LidihuRuo4mOIZ9EjOkYSM6yXoCaIo6vm+dHL/ct61dn9QSwMEFAACAAgAWnVuST08L9HBAAAA5QEAABoAAAB1bml2ZXJzYWwvaTE4bl9wcmVzZXRzLnhtbJ2RsQrCMBCG9z5FuN3EbqUkdRPcHHSWmqYaaS8ll1of35SKdJGAQyD/8X0/JCd3r75jT+PJOlSQ8y0wg9o1Fm8Kzqf9pgBGocam7hwaBeiA7apM2rzAozdkArFYgaTgHsJQCjFNE7c0+NhArhtDLCauXS/i6R2K2RTDosLilvYv+zODKssYk9fRduGAVbzHtCCMvFYwOxeN3GLrQPwCGpMATKrBUAJofQJ4DAnAjytAiu+b56RHCvGjYpBitZ4qewNQSwMEFAACAAgAWnVuSQzStqxuAAAAbgAAABwAAAB1bml2ZXJzYWwvbG9jYWxfc2V0dGluZ3MueG1ss7GvyM1RKEstKs7Mz7NVMtQzUFJIzUvOT8nMS7dVCg1x07VQUiguScxLSczJz0u1VcrLV1Kwt+OyyclPTswJTi0pASosVijISaxMLQpJzQUySlL9EnOBKp+2rnjZvEJBV+HJ/nXPpuxU0rfjAgBQSwMEFAACAAgARJRXRyO0Tvv7AgAAsAgAABQAAAB1bml2ZXJzYWwvcGxheWVyLnhtbK1V30/bMBB+LtL+h8jv2C0dA6oExJDQHsaE1LHtrTKJm3hN4sx2COWv39nO76VsSHtolZzv++58993Fv3rOUu+JScVFHqAFniOP5aGIeB4H6OHr7fE5urp8d+QXKd0z6fEoQGXODYCmyIuYCiUvNIDvqU4C1DNgYEZeIbmQXO+B+xS420gnS/TuaAYuuQpQonWxIqSqKswVIPJYibQ0JAqHIiOFZIrlmkni0kBeg13pv6Phl4mc6H3BVA9Z6LcHrklajmfFByTVEgsZk5P5fEF+3H1ehwnL6DHPlaZ5yJAHlZzZUj7ScHcnojJlythmvktyzbQ2SVjbzNcrvjjPPSXDADmHTcaUojFTOM1jRByWTID9bUpVUvOoAa3hVTte81q/jXnfNG62c6RzLsrHlKsEjvqQzjoJ9Mkwqp/Z61oFPTQKujVMyJPsV8kli+zrt1aM8wVyAVvF2TyxqkI4gKdbGmoh9zcAAxXVHcRt07BrGraglgO30dcdBWpuu2VUl5I1pZr5Tzxi4guVkhpZXGpZMp+MjDWWDME+cVeum9Q1xE90lp7+Q2+M36g1P9VrnbGA/9GYT0DU1oTnEXu+5eCjWQY11QyKbWxYFyk2MbucVPmY9XQ9MLkc66bARTxNZcxgDCOqKens5BCUSarAJSzlCNs7OAhOeJyk8NOTDOPTgzQZlbtJht7BQXAqwt0EtDW3ZSTjOo7E1CrIJxPrxA9LpUXGX6w8B3tGr6wOXxu55ui64O3B2fyPURzEaAZziyZWl3nq7avm8N7MqVadz6ZwloFaYR6YLgvn1cxCWYx8IralZapv+jk1+7AHHeU8NR3TXN9B76Ja8xfmVTwyX7rF0tQkYUYzAfpwvuwxQD9huwzCW9OhiFuRN3XAmNg3928r2mz5unWu64c67EMNnzirHMbN1EdQRyxFmUejHuKi+4ioFHbatWTUS9kWbrQ4AZGKIkDv4aG+88XpRXfls8VFg7V53bvALpc3rPQ64U5BpNZ1exG/3g3w+BtQSwMEFAACAAgAWnVuSTXb2a1oAQAA8wIAACkAAAB1bml2ZXJzYWwvc2tpbl9jdXN0b21pemF0aW9uX3NldHRpbmdzLnhtbI1S22obMRB9z1eI/IAljW4LW4OuxZCHQhPyvPWqYYmjLSuFhKKPrzatcdy6tJqnmXPmDDM6fX6ckn3OZX6avg9lmtPnWMqUHvL2CqF+Px/m5dMScyx5c6rcT2mcX3bp67zWWjWXIY3DMtoVzVuMwttDSmrlVMuYYRRJ5qlXyHluG9aB68A2zFFi+81vEj91l7iPqVxW7Tdn6J8Nu5TjUnZpjK9bOGe/h843+LgM49R4eSvYGvU4tTq2BmKES+4r1QAgkOWOOFyl7KQmyGPGMVSjKFBAhHPSiUok5dCy0ImmwnwnEJOMUVepp60baW0ctVVCR4hu07zqbA3BSIwRIQSYq1xAMBg1NjQNDWo9IDgwIKo2mihAwQYTWPXOC8uRol5gXJkxgPHpuKft3p/rVP3vdY7n/IfgxS+4iK7e2lwwV79/XpZGvo1P3w5DiejLkONu/HAd7m5urn958s2/R8Zq1LbxX339A1BLAwQUAAIACABbdW5JEqq4V0YWAAAKLgAAFwAAAHVuaXZlcnNhbC91bml2ZXJzYWwucG5n7Vr7X9Jn36ds022ma92bmiiWTds0DVweUmFOp3XncuugYR5mgGSaiuYBBem2dVp4KEskTWu7557NU6ipKGJNAwyUlVNTRCpOS1RSAkQEni+2ve49r2ev5/kH/IHXl+t6X4f353O9r+vzub5w6csDERvf3vI2CATauG9v2EEQaAMaBLK4bfUmUHNHkx0JPNZlH4z4DNQ8DH4BFDZgQ74IAYFoZe+sJL0BlN/K3IvMBoHeO23+rJtOhuSDQDvr9oWFHM5PmBPGX27CPGMvGG4Q1jFBURa231W89NxW9vHeHR+HBVq9Y/1T+SvOjn//l8UVF9uHnu9ab7LeFgzdcHt2B+SxTJQxs0iaE6QONVKRik6tM8KPUHV3Xq7+pFAooo9P+h2of9ZviwjCmwzaqOlCZe8hJUNlA/ABUXYt/zN2/w1uEOEfaBju7i5zXQxFAzs/4qK6bwnxxG4AKp5mPv76wFlen8mglFqbW4ATYnkbIUfWA19/33eZvjDfo/RyN5cy81OgftGbzW38nUNkvtdM7yl08rrEA+Jl1ZIFCBRHKuad4qzTuVezIcC4y4F7y/GvHkVkLM628ffcYhSz1umURdqeMryiqbNSlWBpRyd6M5eev1hp6dVMZi3TdjubGAfqipZfSNvJot1zQUjlbWXnLHdFj8mdMIBbS4+p/YFZ6tIs34LlCXPGBy1sg14+Cnls0IpIWSKi9mbsEH9ii6VEpJ/WHuhH/hJaBFf/duhHcUKRTipd6fylIgqOv3NWOtVBHFOzHDNqhguFZyMT2mglh+m1CxTiXPJEqFIPRs/T5bUjRMfxli3oUlofYKve/2j5hPNvknvzgHODg5/UsbOZ0eUTb14YqAorx081tWeETbCZiodBlw41pOxscqkYl/uekCxfdFYtEZ0CM8n2bTdyHYoB12Y2gHdywmyWWPcP/cIT5omIezIktzJ4lBQ6vH7I8lJU0MJAhNgV+5wMVGTkrYwGUbKfal7229YNV8wlT/k/AYtZrRRhJ4p+JMRt3AdOYVN9ECvPbKPYH97BxHnZUuGVQ+3QjCJZZAV0p3aCMeX/jjt3O6ikLVuWooKhEPxYfm6iT5FvizuFpOMmFrXXppkgpiU2Oz1RNgRD9T6yijaTH/NlkMeHguAtPy2s8BVoBqu1jOrdoqIxV8D6WraHqoz9kapUPZC/s2msYsGDmpFGqmxbjFaUEkkXeAoOs7E2AvDZhaxrZZ6f26Rn7fK1Kd68W2axFDCGnvQ/swVC5YQcrBySQhPrh7ZieBQutOMmNyDTUZUcPJHbXEbkaMLz6TxmCb7s9vvoxfiP6Bnnw77FHYuo4dw/XS/tcI/cHocuKEperqrk6qgppOWRugMt8qzKOr7/YDutllZC5rbPRtWX4NnL2fg6NZnopOLJcqRZ6akaP657K1pArcTLzuoiuQxxLja2w68eEurBQTuqUj9BqAj8JUYRzIuiKrDnSuHDrahYL/enZIOTYshwTcrqZqtptQsFPNSdWL5Xg0tFDr9lrhHVGCjgd/P1TldzyCJLWslBs+m5v7pUnK0Cz4YZPw62+ZUdEmdDOA/NqJd/usMSIXZJ4YQcllWzpQXHo7zKckpTqCRwPoaIYnKyBDmYCe68AHq3mBddzPZv+/BRUqnrWx9Qay2mtlrSXKPROvC7ZWwC5xW5jsItYNvJk51Q07RaXDDFxwRXULU5mIRxQkBt4Ty9bNt+VhnxoTRg/QOrEFVXaOqbVEY62+EjHVVexMpADVi5X8H4pMcNp57gURRIbAJClb215QEZori4UHj8bm18a6LApQLnyrK+hEBqmX2h4b8NrgjkwPFxDwqWuu4PeHnDtAVu05X1tP36i4CXTpY48Rkvy8+zv3bIInp2CueDSDIqRZgA8erJEKjBBz04vK+OpzruD3/F6UIeD693l2y/ge51vYYmyAaRbgJp1steYThap1t8wublXVGnDSkmpzWeEHrNAipeJd0qlhGDzieX7+PYt4yu8AzUBbGuTl7w/EF+iWT3NS7VNyEQdfOKAsknJCPRE5v8sFSs2QKeJqcGJ9Cn8vx4I1nBI9kBAiducmKr0oFCFIY7g0BnQvdM5nEk95JXMHss8VSsjQM9qNIBwe5aoKj2ghy4YWMBrFOdgRDCKduprC/phv34evktBUzvKws+L4ByyD5oGT6rbvuAhFdJayZzxTfV8qxtQxd9QysH2y9voF5uxqYmjGs6lG/DkCZNICrrPC936vbus7yumvGQbWHN2BWrD1QT26/oA1VlOpY0qdFvMdZBq5pRU+T76lvG2riaHCekVrPAV9aRBdq8vRrUbKrGQ4U2yaWAxGxenAhxs/RzQBgf1pzt1d07Af+U+y8+4Y6vsRs+BrXpyLp1Dc/uaC3FZfrWzwEMIuqxTBwRfCYhWcRSo7qczkbaDLTxukzvJWW5Ra7//JfP60uUxQ6q5FpenQ4WVS/FNis3o1lUXwqSP0YolHNpHpyw59x8GyzivR9YDPZjGxieKcfDP0OxylwqUlSprpS2tHktsJlRsWnjgWMV+tNFBmAQuTGhCUs5Uj7RXBjHhycbkNr8SHYuG15qGDoF0fuMQYsQ5nDTH1IcaXOVdf9XT8uAgB1caSQEYnkxIAsda1PEateBdln2B3y5ZYT1r9Gj6ZHcxYnpqlo1XxVuI2EVwExP5MCOoX1iw8kWkbtoVwW9wa4YAumfxayLHwLbtywFOi/Ye89evNmflRsjqIK0bYoN/53OKeiQCXp655BFsxksvuKhOqyKJlR1ZFuVsElFQ7LdlQrXcPRK/kbJYr5Rftc3YWSiL9LxPqZqvNrlqsL1xE31sqAZSxlV7MltChxedoIpM8aCZYMrqj3mpZlzCTnffxJcnq1f/LuYuBmdHmrDQUwEGYHG43Uu2Y5ZnxoHZQuWIFCXcYMDUHkGFmJOOG5Flq8DHjs2o83x9uHfQT0LDz1aaszwr64c8+PaWzDzA2MONqBPqS7A/KAv3dagNWgNWoPWoDVoDVqD1qA1aA1ag9agNWgNWoPWoDVoDVqD1qA16O+gXPHNvOkA8xvnWxH/7zvp/+t19eFyvH6uM6oWL6NWsJ0LZyW3Lzjv0S1S+giCwSKMqbVuQjQ6Z+4XeqOMEsP+Oe/bWdLKLBbR8ys0x/wLpW60W/mPCRPK99w7llQ/EUElSU3UT2ZhM2ImRLPaGQ3Q9d5WhnFZ0Tm3752YK6iZqY7RU7WY2sAmu1nXshfwTtN3XmB0bcHMT1Kb6flWUYMg+0gUwvDqp9H2Jkvn/KeSu+MJ+idL8jqSUfIoAhKsHtgcRUjbw1Ytcr1Jp0UI/Wyb3xfVEArPL6paCnVU9arHjvl94SjWEuPygiNsaCUqWeHSswt8xs2Y3aYfnr5r2huv8fTXrwPdg0q2nwlltPTEG36PQMROzyNlyJ2FThJa8KtLznY2sLyTcw+LWtL5RyT3NM0983uCOfFfiLqVTD3c1wvqLs5+CdFOZfNf8OcI4Ih5/TdVU3KtiGSK+MrtESroA5yyVztPTkF6IdrSZI4ji4y9Ek47Dp+Qi1GDAwZ8h294d+5W8LMDRuRSG+kT7BhGqF/JaoeAQOBQo4uG41rmKaqOd28QwI/tzL4pgcIlEIQ3GB0dmPPjUWEt9+G6NBuyyseyqwGfHFCV6OQpJ1/UufgrJrHEuPh5bUC6ZLY8rCpuOvzyQGdQNL3moq9z26bTLAIeTvapf89f1oacZ+rnMb855AZHePWUTJ3H6Rp1WdVsle5oSD0uWQjH3p+wBYFKt2I/apmuiPd7zUMooSUINdx30V4phHaU6MxVi2XdrQI7LOeVBDoBz33LTkffiKEHDSfs+8QhZHsSirdZrCt/QgsWfDjOL0jLW50qblj1iqELr6KynSah/DcdWktGO7AaC0Bd3LzLjdNl8RENAsTqXETNbWZUeDn9O1wm44Yv18FK5fC2xyWQ2NO6NEP9pMSlrWQznVGyBSqDsPbEqOrsggBbmrtLiPLADFPzcXVB0Hlg5AZMadLduYmTVNTRU46gM/2D7JhmlZaV1jR/FqhU7IDExwqNl99DN58Ag1vqhzosB9rA32C77UfuFsymY8qRTYgNVENTRzDAyLrhFD+aO7ulaLGizlMuYp8UAIs1nGN8T3B9lLgLaBAv7dMkCC3ttnLiHvn7J3zhuAi9Fq/azpL0BEaLnH7BSVER2Ruq+0LdxGz21eNGGypSBoHoLi0YvBz8xnbXqJ1g2D8s6BkNkQ261wXhpddjDhiBrRi357PGv5BoPN8wUPXaoPxn5+wqlfeb20YNZg43e1893s/VJyV2enLSLhB/jH8wo4kbhYe40TDjJPeasysLmJ/7NZ9SxRxDzS6oc3XQB67d2/MluH27HB+lbbixAn52PMFNQQ2N2MZh8Hy/5Q0XlsYlO+ITEtCJ6UfKdcN5zOzF8T6jmtSiMdn0LY+2VKpqsasOVs1OUqwbFmiTmrS7vNyuWcAlZoINgRrTDXxPrNCubRQ2jqy1iNGJvniD6vHw/pz/r0KMHncliXA4RcFQ4/zpLaort+zXJUfu3+AwkhX90B5B+kl5cTeKqaM5LmwXq1SNT66wibvhgIoas8NqiRpp447TRxrGURK7JyKTUWvqfRx1wLtluFz3wLsIt2enmL98IWOVW3zrzdn950dfxYtRq+W5l3ySUfVJdJNMOG5exjjhEeNlxcqzUx7Yy2Uv8InwKG7hMyXJpIcUZvjzfbiFMlrpqMM4MqZeKs+dxEdrHwA24lu96SWqLloZ3YleK7ii8KDW6r0pcj20dZrML9TjqU3cKbv+I2YNrytNVxeQNwXBJHbPTtZyIqiyZw/sEuNY3wIKFejyBr0lG65AeSMs9UI2ZpUgVNJRslWfGX1mD3+V3xfMQLR6OjWx5/ymDxcTTo+Xax/Im9yVNB8io07IrANjfyx7gtvUoEd1xMqCUFXf7y3dKMOpcP25nFdgR3SVCOE+jLbXspH9SPY2fdesdtAKdu9RU0LZT1Oovd8cHfKZ3dLR5x8jqB1Spd/cnSavJjWvyq0iaeUNFDNj0VaG+Z63SmS6oYXZTRDlbHII337xmyr8lBVMVSgcqMAl66w+cpCp00oQr4awdegJa3xZAL+nZZQIA1RZC5VoSnA9xbwqJqxycG5YL9/0745nKVN9WGEe5YqcNQMPuOxiARbOqP2HCwa9p9uK+3cIUBzvsZXW+PcNq07CYjeilmfkD08KAB0JRvYd0mUfE7cC29csMm7ggOnna0mOFiykB53xNmyhWrQiO71y8R8Ow9++LW68EsAkL7URlfQ/6eDtO3WwEDeWwV8mmr6Aa3Sp+B8czq/0t96A8yDPBjOjhxJPFXbEJvun2o/EIGKiBbVNlchBxHeUEiht0hcEonQW8HO+clis9U1yCT8xCHkOI9q8+dbbtJvYRuxu3qbjNUd8pg+Vfo1r9LkTw61xD01P1ezs9CblC99Hd/T7/ky2up4EFyfnNrpsbtBLPIt5DsYVOaJu5aklwp/4GQ/mNRLNBUE6C4JLk440Yalw5r9TrRt0x1c18qwxKTLREIdc5Zeoc2rf0tf6H0o95xfOtbvak6uubr29DVvFV77BXvrm3ARBw7UK0FExPjXanHVYpNAd8KZ8sNzg3BnYmR1TTs3Appm6AkmHPxqRp5x1UUEESaKUGFp3sMelnfjWomfvJPrrxjqZOYtCZZHWzRa+9HRQDtfSR/DfOPiLzJ6b834Uz0K4OUSPoP43SYiO7WO6l8a/MZHzwdBrOYXaBrevyknmgw4/bR++y57UBcYd1zMD+vFfJdVAr2rLxeJ/CkyXft8WrR007zoYWQAdLuWrrcVMh3G5NFrW8jlnF4k0vGteFGpJDfIDmiE3UEv6DHMZ7okrz+2ivt9f+189QcYl8Y8q9LRnW6zdy8SGcfHSD92Kw7804QowRc317FVV9SP7c5m6PyQmdzBloqu+jyySLecaV49abuE8XV6p7PHa1o+Efu2IPs6wmzZ679eHndNFVhNFhcrW7qjkBsxwRdJUqc6aYm33FkyMYHEY2RcnjQuLR0Pc+CWjxKwPQpJdsfcIUo9EZHjVdV41Jlqx3piqLqgxud/WQaqvM8ZYd36e6l/l4CFueRdV9WOJQvwHKX2Vsm1FfFUhhjSOrjScsgBl7i4L1jxZ7B1nwmret4gOSSZM7egHZL+YsEsxuYX7wN/HrZ+J/RGghnhNbVqu6zX5cniduL2Zg4YK/basAC5Z0Gs4Ow8tjqwFRCgOKuZJpJREuGHHY3CcZoHKJ8gkcoRJNwgxLUXM70IYXkRFIW6w0nVvdBb0xg3MqO2zm0TvYxa3OD7aiuAvr29djbq5g94zNOF/Tlzi0FfJztGq5o6NoHujDINGQDEenNpr5e9BlhjyZIN6Jp6wPpRVph2iM7iMuPUP7BHHH2Ca5svMgQXd16GNgHdfWxDPVkZCOpM8VBL4oHQOksEuyIqEskr02p9xJznZW/mXRg0455Dkq96KoTwWj/bh4lOjprMv+DpX8AI4D/yimEZ1i7ftEt3QtG2D37HeBC8gSyCvwMCPXENnchJQ/UvWv9svFhxrwh41y1XmqZPeSBxrSHGI/sOIyxxim1O0qmnViN7lmQauNnFcOMOsaqqkzycUvPhBSqSVHfsAnX5udI5KNKrqEIaGJfCxg086LF86+PErRirggPdIafB56wbQ/aHoFsrlo73OFw4vL1CfxId+N+Qfv+C5Gt/Br9dfPxneCG2Uxb8O9DIq9q+BPlj92yFzoAeWC0jlej5qH5gBwTtUxJlDdbHD7LmM9126JmbUWZsArXtiv9t+ehiS9LBcEXA9U3TII8Z8jAW8zo80NA8W+uhQn/nouKBaTTwvxMc06L8GPND90PTz6YmyjzcW88LKdejYN6zSO14ver71X4my77zuLavOSHihR89/8kf3AoN6nKK9/7kVrGI0onIxfqPAYolcLV+48kOg4ONPM9tGFdJtW0x7MY7AYLOWwAiVyneRvZCe0uhOEtB/T4E5uQHuBxuo+4z6mVHKsnEZSD5+fxpM6RxR/cDUKVvkZwnz4D+dycF6xLQMhk7KVdXmjBJ1gtHX49SYrgeOjZxsjnYCyOlL+mad++GknUaDkkQqeEnf6CXXAXeZwkUxxJSPv8Ofm7MlLfWzn1v46R9TmO0EwFhalJTX3fZnmooadHePVg41XyZgH87k8mH8kxOKbWULM7mJY+fO8m7GGjVNRxMNMzFRzoSX9zH5yEEGMvmu11OT1KeSvRTxsYLBkfvNAaayM2cR3cKTevChRLnPudKFCD5wewpc2Jd7JXC+xG/a3+BFzSCIHbkgn78eXcBdqg6s63+SQ4bpnQ8lju+4LjhNRhQk+HMGaMbWQmuKLhW3fj8zyg0yyuGfIusA+ROXvyqN3IwCetrP/1ssJca9qlquKNJ7Pz8YIqt4TpfXBuKB21GUKXAWycJMnly9Iaqs/vbCKcwTxR8wA09fPj6ezjAZ9dxLf/41ucQWsZIZsMncu3//ZTpuse4+cnUQNuXNimefcNBLwMrdrVlt0LC/0KE/IsSt3xJCyFycLlTutDP/kfnp88exj+OMJP8AHaJ+IJ/R6RX6jnmEfZ8fCGv+7Ovi/wZQSwMEFAACAAgAW3VuSVhO711MAAAAawAAABsAAAB1bml2ZXJzYWwvdW5pdmVyc2FsLnBuZy54bWyzsa/IzVEoSy0qzszPs1Uy1DNQsrfj5bIpKEoty0wtV6gAigEFIUBJodJWycQIwS3PTCnJAKkwMEAIZqRmpmeU2CpZGJnCBfWBZgIAUEsBAgAAFAACAAgAWnVuSRUOrShkBAAABxEAAB0AAAAAAAAAAQAAAAAAAAAAAHVuaXZlcnNhbC9jb21tb25fbWVzc2FnZXMubG5nUEsBAgAAFAACAAgAWnVuSb+mGY49BAAANBMAACcAAAAAAAAAAQAAAAAAnwQAAHVuaXZlcnNhbC9mbGFzaF9wdWJsaXNoaW5nX3NldHRpbmdzLnhtbFBLAQIAABQAAgAIAFp1bknYxnWJuAIAAE8KAAAhAAAAAAAAAAEAAAAAACEJAAB1bml2ZXJzYWwvZmxhc2hfc2tpbl9zZXR0aW5ncy54bWxQSwECAAAUAAIACABadW5J/aTWJBAEAABFEgAAJgAAAAAAAAABAAAAAAAYDAAAdW5pdmVyc2FsL2h0bWxfcHVibGlzaGluZ19zZXR0aW5ncy54bWxQSwECAAAUAAIACABadW5JWa6DGqEBAAAsBgAAHwAAAAAAAAABAAAAAABsEAAAdW5pdmVyc2FsL2h0bWxfc2tpbl9zZXR0aW5ncy5qc1BLAQIAABQAAgAIAFp1bkk9PC/RwQAAAOUBAAAaAAAAAAAAAAEAAAAAAEoSAAB1bml2ZXJzYWwvaTE4bl9wcmVzZXRzLnhtbFBLAQIAABQAAgAIAFp1bkkM0rasbgAAAG4AAAAcAAAAAAAAAAEAAAAAAEMTAAB1bml2ZXJzYWwvbG9jYWxfc2V0dGluZ3MueG1sUEsBAgAAFAACAAgARJRXRyO0Tvv7AgAAsAgAABQAAAAAAAAAAQAAAAAA6xMAAHVuaXZlcnNhbC9wbGF5ZXIueG1sUEsBAgAAFAACAAgAWnVuSTXb2a1oAQAA8wIAACkAAAAAAAAAAQAAAAAAGBcAAHVuaXZlcnNhbC9za2luX2N1c3RvbWl6YXRpb25fc2V0dGluZ3MueG1sUEsBAgAAFAACAAgAW3VuSRKquFdGFgAACi4AABcAAAAAAAAAAAAAAAAAxxgAAHVuaXZlcnNhbC91bml2ZXJzYWwucG5nUEsBAgAAFAACAAgAW3VuSVhO711MAAAAawAAABsAAAAAAAAAAQAAAAAAQi8AAHVuaXZlcnNhbC91bml2ZXJzYWwucG5nLnhtbFBLBQYAAAAACwALAEkDAADHLwAAAAA="/>
  <p:tag name="ISPRING_PRESENTATION_TITLE" val="国家电网QC创意灯泡PPT模板"/>
</p:tagLst>
</file>

<file path=ppt/tags/tag10.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fc44c98e9fb55df0de39baf58361d1373052d439"/>
</p:tagLst>
</file>

<file path=ppt/tags/tag11.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fc44c98e9fb55df0de39baf58361d1373052d439"/>
</p:tagLst>
</file>

<file path=ppt/tags/tag12.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fc44c98e9fb55df0de39baf58361d1373052d439"/>
</p:tagLst>
</file>

<file path=ppt/tags/tag13.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fc44c98e9fb55df0de39baf58361d1373052d439"/>
</p:tagLst>
</file>

<file path=ppt/tags/tag14.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fc44c98e9fb55df0de39baf58361d1373052d439"/>
</p:tagLst>
</file>

<file path=ppt/tags/tag15.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fc44c98e9fb55df0de39baf58361d1373052d439"/>
</p:tagLst>
</file>

<file path=ppt/tags/tag16.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fc44c98e9fb55df0de39baf58361d1373052d439"/>
</p:tagLst>
</file>

<file path=ppt/tags/tag17.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fc44c98e9fb55df0de39baf58361d1373052d439"/>
</p:tagLst>
</file>

<file path=ppt/tags/tag18.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fc44c98e9fb55df0de39baf58361d1373052d439"/>
</p:tagLst>
</file>

<file path=ppt/tags/tag19.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fc44c98e9fb55df0de39baf58361d1373052d439"/>
</p:tagLst>
</file>

<file path=ppt/tags/tag2.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fc44c98e9fb55df0de39baf58361d1373052d439"/>
</p:tagLst>
</file>

<file path=ppt/tags/tag20.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fc44c98e9fb55df0de39baf58361d1373052d439"/>
</p:tagLst>
</file>

<file path=ppt/tags/tag21.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fc44c98e9fb55df0de39baf58361d1373052d439"/>
</p:tagLst>
</file>

<file path=ppt/tags/tag22.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fc44c98e9fb55df0de39baf58361d1373052d439"/>
</p:tagLst>
</file>

<file path=ppt/tags/tag23.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fc44c98e9fb55df0de39baf58361d1373052d439"/>
</p:tagLst>
</file>

<file path=ppt/tags/tag24.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fc44c98e9fb55df0de39baf58361d1373052d439"/>
</p:tagLst>
</file>

<file path=ppt/tags/tag25.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fc44c98e9fb55df0de39baf58361d1373052d439"/>
</p:tagLst>
</file>

<file path=ppt/tags/tag26.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fc44c98e9fb55df0de39baf58361d1373052d439"/>
</p:tagLst>
</file>

<file path=ppt/tags/tag27.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fc44c98e9fb55df0de39baf58361d1373052d439"/>
</p:tagLst>
</file>

<file path=ppt/tags/tag28.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fc44c98e9fb55df0de39baf58361d1373052d439"/>
</p:tagLst>
</file>

<file path=ppt/tags/tag29.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fc44c98e9fb55df0de39baf58361d1373052d439"/>
</p:tagLst>
</file>

<file path=ppt/tags/tag3.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fc44c98e9fb55df0de39baf58361d1373052d439"/>
</p:tagLst>
</file>

<file path=ppt/tags/tag30.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fc44c98e9fb55df0de39baf58361d1373052d439"/>
</p:tagLst>
</file>

<file path=ppt/tags/tag31.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fc44c98e9fb55df0de39baf58361d1373052d439"/>
</p:tagLst>
</file>

<file path=ppt/tags/tag32.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fc44c98e9fb55df0de39baf58361d1373052d439"/>
</p:tagLst>
</file>

<file path=ppt/tags/tag33.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fc44c98e9fb55df0de39baf58361d1373052d439"/>
</p:tagLst>
</file>

<file path=ppt/tags/tag34.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fc44c98e9fb55df0de39baf58361d1373052d439"/>
</p:tagLst>
</file>

<file path=ppt/tags/tag35.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fc44c98e9fb55df0de39baf58361d1373052d439"/>
</p:tagLst>
</file>

<file path=ppt/tags/tag36.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fc44c98e9fb55df0de39baf58361d1373052d439"/>
</p:tagLst>
</file>

<file path=ppt/tags/tag37.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fc44c98e9fb55df0de39baf58361d1373052d439"/>
</p:tagLst>
</file>

<file path=ppt/tags/tag38.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fc44c98e9fb55df0de39baf58361d1373052d439"/>
</p:tagLst>
</file>

<file path=ppt/tags/tag39.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fc44c98e9fb55df0de39baf58361d1373052d439"/>
</p:tagLst>
</file>

<file path=ppt/tags/tag4.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fc44c98e9fb55df0de39baf58361d1373052d439"/>
</p:tagLst>
</file>

<file path=ppt/tags/tag40.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fc44c98e9fb55df0de39baf58361d1373052d439"/>
</p:tagLst>
</file>

<file path=ppt/tags/tag41.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fc44c98e9fb55df0de39baf58361d1373052d439"/>
</p:tagLst>
</file>

<file path=ppt/tags/tag42.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fc44c98e9fb55df0de39baf58361d1373052d439"/>
</p:tagLst>
</file>

<file path=ppt/tags/tag5.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fc44c98e9fb55df0de39baf58361d1373052d439"/>
</p:tagLst>
</file>

<file path=ppt/tags/tag6.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fc44c98e9fb55df0de39baf58361d1373052d439"/>
</p:tagLst>
</file>

<file path=ppt/tags/tag7.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fc44c98e9fb55df0de39baf58361d1373052d439"/>
</p:tagLst>
</file>

<file path=ppt/tags/tag8.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fc44c98e9fb55df0de39baf58361d1373052d439"/>
</p:tagLst>
</file>

<file path=ppt/tags/tag9.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PLAYER_PLAYLIST_ID" val="fc44c98e9fb55df0de39baf58361d1373052d439"/>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Temp">
    <a:majorFont>
      <a:latin typeface="Arial" panose="020F0302020204030204"/>
      <a:ea typeface="微软雅黑"/>
      <a:cs typeface=""/>
    </a:majorFont>
    <a:minorFont>
      <a:latin typeface="Arial" panose="020F0502020204030204"/>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Temp">
    <a:majorFont>
      <a:latin typeface="Arial" panose="020F0302020204030204"/>
      <a:ea typeface="微软雅黑"/>
      <a:cs typeface=""/>
    </a:majorFont>
    <a:minorFont>
      <a:latin typeface="Arial" panose="020F0502020204030204"/>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Temp">
    <a:majorFont>
      <a:latin typeface="Arial" panose="020F0302020204030204"/>
      <a:ea typeface="微软雅黑"/>
      <a:cs typeface=""/>
    </a:majorFont>
    <a:minorFont>
      <a:latin typeface="Arial" panose="020F0502020204030204"/>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Temp">
    <a:majorFont>
      <a:latin typeface="Arial" panose="020F0302020204030204"/>
      <a:ea typeface="微软雅黑"/>
      <a:cs typeface=""/>
    </a:majorFont>
    <a:minorFont>
      <a:latin typeface="Arial" panose="020F0502020204030204"/>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Temp">
    <a:majorFont>
      <a:latin typeface="Arial" panose="020F0302020204030204"/>
      <a:ea typeface="微软雅黑"/>
      <a:cs typeface=""/>
    </a:majorFont>
    <a:minorFont>
      <a:latin typeface="Arial" panose="020F0502020204030204"/>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Temp">
    <a:majorFont>
      <a:latin typeface="Arial" panose="020F0302020204030204"/>
      <a:ea typeface="微软雅黑"/>
      <a:cs typeface=""/>
    </a:majorFont>
    <a:minorFont>
      <a:latin typeface="Arial" panose="020F0502020204030204"/>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docProps/app.xml><?xml version="1.0" encoding="utf-8"?>
<Properties xmlns="http://schemas.openxmlformats.org/officeDocument/2006/extended-properties" xmlns:vt="http://schemas.openxmlformats.org/officeDocument/2006/docPropsVTypes">
  <TotalTime>237</TotalTime>
  <Words>3692</Words>
  <Application>Microsoft Office PowerPoint</Application>
  <PresentationFormat>宽屏</PresentationFormat>
  <Paragraphs>757</Paragraphs>
  <Slides>41</Slides>
  <Notes>41</Notes>
  <HiddenSlides>0</HiddenSlides>
  <MMClips>0</MMClips>
  <ScaleCrop>false</ScaleCrop>
  <HeadingPairs>
    <vt:vector size="6" baseType="variant">
      <vt:variant>
        <vt:lpstr>已用的字体</vt:lpstr>
      </vt:variant>
      <vt:variant>
        <vt:i4>13</vt:i4>
      </vt:variant>
      <vt:variant>
        <vt:lpstr>主题</vt:lpstr>
      </vt:variant>
      <vt:variant>
        <vt:i4>1</vt:i4>
      </vt:variant>
      <vt:variant>
        <vt:lpstr>幻灯片标题</vt:lpstr>
      </vt:variant>
      <vt:variant>
        <vt:i4>41</vt:i4>
      </vt:variant>
    </vt:vector>
  </HeadingPairs>
  <TitlesOfParts>
    <vt:vector size="55" baseType="lpstr">
      <vt:lpstr>맑은 고딕</vt:lpstr>
      <vt:lpstr>等线</vt:lpstr>
      <vt:lpstr>等线 Light</vt:lpstr>
      <vt:lpstr>方正粗宋_GBK</vt:lpstr>
      <vt:lpstr>方正粗宋简体</vt:lpstr>
      <vt:lpstr>仿宋_GB2312</vt:lpstr>
      <vt:lpstr>宋体</vt:lpstr>
      <vt:lpstr>微软雅黑</vt:lpstr>
      <vt:lpstr>Arial</vt:lpstr>
      <vt:lpstr>Calibri</vt:lpstr>
      <vt:lpstr>Impact</vt:lpstr>
      <vt:lpstr>Times New Roman</vt:lpstr>
      <vt:lpstr>Wingdings</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Manager>www.33ppt.com</Manager>
  <Company>www.33ppt.com</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国家电网QC创意灯泡PPT模板</dc:title>
  <dc:subject>www.33ppt.com</dc:subject>
  <dc:creator>www.33ppt.com</dc:creator>
  <cp:keywords>www.33ppt.com</cp:keywords>
  <dc:description>www.33ppt.com</dc:description>
  <cp:lastModifiedBy>pc</cp:lastModifiedBy>
  <cp:revision>2</cp:revision>
  <dcterms:created xsi:type="dcterms:W3CDTF">2017-02-22T00:56:26Z</dcterms:created>
  <dcterms:modified xsi:type="dcterms:W3CDTF">2017-08-24T08:55:42Z</dcterms:modified>
  <cp:category>www.33ppt.com</cp:category>
</cp:coreProperties>
</file>